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charts/chart1.xml" ContentType="application/vnd.openxmlformats-officedocument.drawingml.chart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charts/chart2.xml" ContentType="application/vnd.openxmlformats-officedocument.drawingml.chart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charts/chart3.xml" ContentType="application/vnd.openxmlformats-officedocument.drawingml.chart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charts/chart4.xml" ContentType="application/vnd.openxmlformats-officedocument.drawingml.chart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8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295" r:id="rId19"/>
    <p:sldId id="260" r:id="rId20"/>
    <p:sldId id="261" r:id="rId21"/>
    <p:sldId id="263" r:id="rId22"/>
    <p:sldId id="278" r:id="rId23"/>
    <p:sldId id="277" r:id="rId24"/>
    <p:sldId id="279" r:id="rId25"/>
    <p:sldId id="280" r:id="rId26"/>
    <p:sldId id="298" r:id="rId27"/>
    <p:sldId id="281" r:id="rId28"/>
    <p:sldId id="282" r:id="rId29"/>
    <p:sldId id="265" r:id="rId30"/>
    <p:sldId id="268" r:id="rId31"/>
    <p:sldId id="269" r:id="rId32"/>
    <p:sldId id="270" r:id="rId33"/>
    <p:sldId id="283" r:id="rId34"/>
    <p:sldId id="284" r:id="rId35"/>
    <p:sldId id="285" r:id="rId36"/>
    <p:sldId id="314" r:id="rId37"/>
    <p:sldId id="315" r:id="rId38"/>
    <p:sldId id="286" r:id="rId39"/>
    <p:sldId id="271" r:id="rId40"/>
    <p:sldId id="287" r:id="rId41"/>
    <p:sldId id="288" r:id="rId42"/>
    <p:sldId id="289" r:id="rId43"/>
    <p:sldId id="290" r:id="rId44"/>
    <p:sldId id="316" r:id="rId45"/>
    <p:sldId id="291" r:id="rId46"/>
    <p:sldId id="294" r:id="rId47"/>
    <p:sldId id="292" r:id="rId48"/>
    <p:sldId id="293" r:id="rId49"/>
    <p:sldId id="296" r:id="rId50"/>
    <p:sldId id="297" r:id="rId5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 autoAdjust="0"/>
    <p:restoredTop sz="90231" autoAdjust="0"/>
  </p:normalViewPr>
  <p:slideViewPr>
    <p:cSldViewPr>
      <p:cViewPr>
        <p:scale>
          <a:sx n="75" d="100"/>
          <a:sy n="75" d="100"/>
        </p:scale>
        <p:origin x="-100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lackPerlKDE\Desktop\boute2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lackPerlKDE\Desktop\boute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lackPerlKDE\Desktop\boute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lackPerlKDE\Desktop\boute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1"/>
          <c:order val="1"/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Feuil2!$A$4:$A$15267</c:f>
              <c:numCache>
                <c:formatCode>General</c:formatCode>
                <c:ptCount val="15264"/>
                <c:pt idx="0">
                  <c:v>0</c:v>
                </c:pt>
                <c:pt idx="1">
                  <c:v>1.31072E-3</c:v>
                </c:pt>
                <c:pt idx="2">
                  <c:v>2.6214400000000001E-3</c:v>
                </c:pt>
                <c:pt idx="3">
                  <c:v>3.9321599999999996E-3</c:v>
                </c:pt>
                <c:pt idx="4">
                  <c:v>5.2428800000000001E-3</c:v>
                </c:pt>
                <c:pt idx="5">
                  <c:v>6.5535999999999997E-3</c:v>
                </c:pt>
                <c:pt idx="6">
                  <c:v>7.8643199999999993E-3</c:v>
                </c:pt>
                <c:pt idx="7">
                  <c:v>9.1750400000000006E-3</c:v>
                </c:pt>
                <c:pt idx="8">
                  <c:v>1.048576E-2</c:v>
                </c:pt>
                <c:pt idx="9">
                  <c:v>1.179648E-2</c:v>
                </c:pt>
                <c:pt idx="10">
                  <c:v>1.3107199999999999E-2</c:v>
                </c:pt>
                <c:pt idx="11">
                  <c:v>1.4417920000000001E-2</c:v>
                </c:pt>
                <c:pt idx="12">
                  <c:v>1.5728639999999999E-2</c:v>
                </c:pt>
                <c:pt idx="13">
                  <c:v>1.703936E-2</c:v>
                </c:pt>
                <c:pt idx="14">
                  <c:v>1.8350080000000001E-2</c:v>
                </c:pt>
                <c:pt idx="15">
                  <c:v>1.9660799999999999E-2</c:v>
                </c:pt>
                <c:pt idx="16">
                  <c:v>2.097152E-2</c:v>
                </c:pt>
                <c:pt idx="17">
                  <c:v>2.2282239999999998E-2</c:v>
                </c:pt>
                <c:pt idx="18">
                  <c:v>2.359296E-2</c:v>
                </c:pt>
                <c:pt idx="19">
                  <c:v>2.4903680000000001E-2</c:v>
                </c:pt>
                <c:pt idx="20">
                  <c:v>2.6214399999999999E-2</c:v>
                </c:pt>
                <c:pt idx="21">
                  <c:v>2.752512E-2</c:v>
                </c:pt>
                <c:pt idx="22">
                  <c:v>2.8835840000000001E-2</c:v>
                </c:pt>
                <c:pt idx="23">
                  <c:v>3.0146559999999999E-2</c:v>
                </c:pt>
                <c:pt idx="24">
                  <c:v>3.1457279999999997E-2</c:v>
                </c:pt>
                <c:pt idx="25">
                  <c:v>3.2767999999999999E-2</c:v>
                </c:pt>
                <c:pt idx="26">
                  <c:v>3.407872E-2</c:v>
                </c:pt>
                <c:pt idx="27">
                  <c:v>3.5389440000000001E-2</c:v>
                </c:pt>
                <c:pt idx="28">
                  <c:v>3.6700160000000003E-2</c:v>
                </c:pt>
                <c:pt idx="29">
                  <c:v>3.8010879999999997E-2</c:v>
                </c:pt>
                <c:pt idx="30">
                  <c:v>3.9321599999999998E-2</c:v>
                </c:pt>
                <c:pt idx="31">
                  <c:v>4.063232E-2</c:v>
                </c:pt>
                <c:pt idx="32">
                  <c:v>4.1943040000000001E-2</c:v>
                </c:pt>
                <c:pt idx="33">
                  <c:v>4.3253760000000002E-2</c:v>
                </c:pt>
                <c:pt idx="34">
                  <c:v>4.4564479999999997E-2</c:v>
                </c:pt>
                <c:pt idx="35">
                  <c:v>4.5875199999999998E-2</c:v>
                </c:pt>
                <c:pt idx="36">
                  <c:v>4.7185919999999999E-2</c:v>
                </c:pt>
                <c:pt idx="37">
                  <c:v>4.8496640000000001E-2</c:v>
                </c:pt>
                <c:pt idx="38">
                  <c:v>4.9807360000000002E-2</c:v>
                </c:pt>
                <c:pt idx="39">
                  <c:v>5.1118080000000003E-2</c:v>
                </c:pt>
                <c:pt idx="40">
                  <c:v>5.2428799999999998E-2</c:v>
                </c:pt>
                <c:pt idx="41">
                  <c:v>5.3739519999999999E-2</c:v>
                </c:pt>
                <c:pt idx="42">
                  <c:v>5.505024E-2</c:v>
                </c:pt>
                <c:pt idx="43">
                  <c:v>5.6360960000000002E-2</c:v>
                </c:pt>
                <c:pt idx="44">
                  <c:v>5.7671680000000003E-2</c:v>
                </c:pt>
                <c:pt idx="45">
                  <c:v>5.8982399999999997E-2</c:v>
                </c:pt>
                <c:pt idx="46">
                  <c:v>6.0293119999999999E-2</c:v>
                </c:pt>
                <c:pt idx="47">
                  <c:v>6.160384E-2</c:v>
                </c:pt>
                <c:pt idx="48">
                  <c:v>6.2914559999999994E-2</c:v>
                </c:pt>
                <c:pt idx="49">
                  <c:v>6.4225279999999996E-2</c:v>
                </c:pt>
                <c:pt idx="50">
                  <c:v>6.5535999999999997E-2</c:v>
                </c:pt>
                <c:pt idx="51">
                  <c:v>6.6846719999999998E-2</c:v>
                </c:pt>
                <c:pt idx="52">
                  <c:v>6.815744E-2</c:v>
                </c:pt>
                <c:pt idx="53">
                  <c:v>6.9468160000000001E-2</c:v>
                </c:pt>
                <c:pt idx="54">
                  <c:v>7.0778880000000002E-2</c:v>
                </c:pt>
                <c:pt idx="55">
                  <c:v>7.2089600000000004E-2</c:v>
                </c:pt>
                <c:pt idx="56">
                  <c:v>7.3400320000000005E-2</c:v>
                </c:pt>
                <c:pt idx="57">
                  <c:v>7.4711040000000006E-2</c:v>
                </c:pt>
                <c:pt idx="58">
                  <c:v>7.6021759999999994E-2</c:v>
                </c:pt>
                <c:pt idx="59">
                  <c:v>7.7332479999999995E-2</c:v>
                </c:pt>
                <c:pt idx="60">
                  <c:v>7.8643199999999996E-2</c:v>
                </c:pt>
                <c:pt idx="61">
                  <c:v>7.9953919999999998E-2</c:v>
                </c:pt>
                <c:pt idx="62">
                  <c:v>8.1264639999999999E-2</c:v>
                </c:pt>
                <c:pt idx="63">
                  <c:v>8.257536E-2</c:v>
                </c:pt>
                <c:pt idx="64">
                  <c:v>8.3886080000000002E-2</c:v>
                </c:pt>
                <c:pt idx="65">
                  <c:v>8.5196800000000003E-2</c:v>
                </c:pt>
                <c:pt idx="66">
                  <c:v>8.6507520000000004E-2</c:v>
                </c:pt>
                <c:pt idx="67">
                  <c:v>8.7818240000000006E-2</c:v>
                </c:pt>
                <c:pt idx="68">
                  <c:v>8.9128959999999993E-2</c:v>
                </c:pt>
                <c:pt idx="69">
                  <c:v>9.0439679999999995E-2</c:v>
                </c:pt>
                <c:pt idx="70">
                  <c:v>9.1750399999999996E-2</c:v>
                </c:pt>
                <c:pt idx="71">
                  <c:v>9.3061119999999997E-2</c:v>
                </c:pt>
                <c:pt idx="72">
                  <c:v>9.4371839999999999E-2</c:v>
                </c:pt>
                <c:pt idx="73">
                  <c:v>9.568256E-2</c:v>
                </c:pt>
                <c:pt idx="74">
                  <c:v>9.6993280000000001E-2</c:v>
                </c:pt>
                <c:pt idx="75">
                  <c:v>9.8304000000000002E-2</c:v>
                </c:pt>
                <c:pt idx="76">
                  <c:v>9.9614720000000004E-2</c:v>
                </c:pt>
                <c:pt idx="77">
                  <c:v>0.1009254</c:v>
                </c:pt>
                <c:pt idx="78">
                  <c:v>0.1022362</c:v>
                </c:pt>
                <c:pt idx="79">
                  <c:v>0.1035469</c:v>
                </c:pt>
                <c:pt idx="80">
                  <c:v>0.1048576</c:v>
                </c:pt>
                <c:pt idx="81">
                  <c:v>0.10616829999999999</c:v>
                </c:pt>
                <c:pt idx="82">
                  <c:v>0.10747900000000001</c:v>
                </c:pt>
                <c:pt idx="83">
                  <c:v>0.10878980000000001</c:v>
                </c:pt>
                <c:pt idx="84">
                  <c:v>0.1101005</c:v>
                </c:pt>
                <c:pt idx="85">
                  <c:v>0.1114112</c:v>
                </c:pt>
                <c:pt idx="86">
                  <c:v>0.1127219</c:v>
                </c:pt>
                <c:pt idx="87">
                  <c:v>0.1140326</c:v>
                </c:pt>
                <c:pt idx="88">
                  <c:v>0.1153434</c:v>
                </c:pt>
                <c:pt idx="89">
                  <c:v>0.1166541</c:v>
                </c:pt>
                <c:pt idx="90">
                  <c:v>0.11796479999999999</c:v>
                </c:pt>
                <c:pt idx="91">
                  <c:v>0.11927550000000001</c:v>
                </c:pt>
                <c:pt idx="92">
                  <c:v>0.1205862</c:v>
                </c:pt>
                <c:pt idx="93">
                  <c:v>0.12189700000000001</c:v>
                </c:pt>
                <c:pt idx="94">
                  <c:v>0.1232077</c:v>
                </c:pt>
                <c:pt idx="95">
                  <c:v>0.1245184</c:v>
                </c:pt>
                <c:pt idx="96">
                  <c:v>0.1258291</c:v>
                </c:pt>
                <c:pt idx="97">
                  <c:v>0.1271398</c:v>
                </c:pt>
                <c:pt idx="98">
                  <c:v>0.1284506</c:v>
                </c:pt>
                <c:pt idx="99">
                  <c:v>0.1297613</c:v>
                </c:pt>
                <c:pt idx="100">
                  <c:v>0.13107199999999999</c:v>
                </c:pt>
                <c:pt idx="101">
                  <c:v>0.13238269999999999</c:v>
                </c:pt>
                <c:pt idx="102">
                  <c:v>0.13369339999999999</c:v>
                </c:pt>
                <c:pt idx="103">
                  <c:v>0.13500419999999999</c:v>
                </c:pt>
                <c:pt idx="104">
                  <c:v>0.13631489999999999</c:v>
                </c:pt>
                <c:pt idx="105">
                  <c:v>0.13762559999999999</c:v>
                </c:pt>
                <c:pt idx="106">
                  <c:v>0.13893630000000001</c:v>
                </c:pt>
                <c:pt idx="107">
                  <c:v>0.14024700000000001</c:v>
                </c:pt>
                <c:pt idx="108">
                  <c:v>0.14155780000000001</c:v>
                </c:pt>
                <c:pt idx="109">
                  <c:v>0.14286850000000001</c:v>
                </c:pt>
                <c:pt idx="110">
                  <c:v>0.14417920000000001</c:v>
                </c:pt>
                <c:pt idx="111">
                  <c:v>0.14548990000000001</c:v>
                </c:pt>
                <c:pt idx="112">
                  <c:v>0.1468006</c:v>
                </c:pt>
                <c:pt idx="113">
                  <c:v>0.1481114</c:v>
                </c:pt>
                <c:pt idx="114">
                  <c:v>0.1494221</c:v>
                </c:pt>
                <c:pt idx="115">
                  <c:v>0.1507328</c:v>
                </c:pt>
                <c:pt idx="116">
                  <c:v>0.1520435</c:v>
                </c:pt>
                <c:pt idx="117">
                  <c:v>0.1533542</c:v>
                </c:pt>
                <c:pt idx="118">
                  <c:v>0.154665</c:v>
                </c:pt>
                <c:pt idx="119">
                  <c:v>0.15597569999999999</c:v>
                </c:pt>
                <c:pt idx="120">
                  <c:v>0.15728639999999999</c:v>
                </c:pt>
                <c:pt idx="121">
                  <c:v>0.15859709999999999</c:v>
                </c:pt>
                <c:pt idx="122">
                  <c:v>0.15990779999999999</c:v>
                </c:pt>
                <c:pt idx="123">
                  <c:v>0.16121859999999999</c:v>
                </c:pt>
                <c:pt idx="124">
                  <c:v>0.16252929999999999</c:v>
                </c:pt>
                <c:pt idx="125">
                  <c:v>0.16384000000000001</c:v>
                </c:pt>
                <c:pt idx="126">
                  <c:v>0.16515070000000001</c:v>
                </c:pt>
                <c:pt idx="127">
                  <c:v>0.16646140000000001</c:v>
                </c:pt>
                <c:pt idx="128">
                  <c:v>0.16777220000000001</c:v>
                </c:pt>
                <c:pt idx="129">
                  <c:v>0.16908290000000001</c:v>
                </c:pt>
                <c:pt idx="130">
                  <c:v>0.17039360000000001</c:v>
                </c:pt>
                <c:pt idx="131">
                  <c:v>0.1717043</c:v>
                </c:pt>
                <c:pt idx="132">
                  <c:v>0.173015</c:v>
                </c:pt>
                <c:pt idx="133">
                  <c:v>0.1743258</c:v>
                </c:pt>
                <c:pt idx="134">
                  <c:v>0.1756365</c:v>
                </c:pt>
                <c:pt idx="135">
                  <c:v>0.1769472</c:v>
                </c:pt>
                <c:pt idx="136">
                  <c:v>0.1782579</c:v>
                </c:pt>
                <c:pt idx="137">
                  <c:v>0.17956859999999999</c:v>
                </c:pt>
                <c:pt idx="138">
                  <c:v>0.1808794</c:v>
                </c:pt>
                <c:pt idx="139">
                  <c:v>0.18219009999999999</c:v>
                </c:pt>
                <c:pt idx="140">
                  <c:v>0.18350079999999999</c:v>
                </c:pt>
                <c:pt idx="141">
                  <c:v>0.18481149999999999</c:v>
                </c:pt>
                <c:pt idx="142">
                  <c:v>0.18612219999999999</c:v>
                </c:pt>
                <c:pt idx="143">
                  <c:v>0.18743299999999999</c:v>
                </c:pt>
                <c:pt idx="144">
                  <c:v>0.18874369999999999</c:v>
                </c:pt>
                <c:pt idx="145">
                  <c:v>0.19005440000000001</c:v>
                </c:pt>
                <c:pt idx="146">
                  <c:v>0.19136510000000001</c:v>
                </c:pt>
                <c:pt idx="147">
                  <c:v>0.19267580000000001</c:v>
                </c:pt>
                <c:pt idx="148">
                  <c:v>0.19398660000000001</c:v>
                </c:pt>
                <c:pt idx="149">
                  <c:v>0.19529730000000001</c:v>
                </c:pt>
                <c:pt idx="150">
                  <c:v>0.196608</c:v>
                </c:pt>
                <c:pt idx="151">
                  <c:v>0.1979187</c:v>
                </c:pt>
                <c:pt idx="152">
                  <c:v>0.1992294</c:v>
                </c:pt>
                <c:pt idx="153">
                  <c:v>0.2005402</c:v>
                </c:pt>
                <c:pt idx="154">
                  <c:v>0.2018509</c:v>
                </c:pt>
                <c:pt idx="155">
                  <c:v>0.2031616</c:v>
                </c:pt>
                <c:pt idx="156">
                  <c:v>0.2044723</c:v>
                </c:pt>
                <c:pt idx="157">
                  <c:v>0.20578299999999999</c:v>
                </c:pt>
                <c:pt idx="158">
                  <c:v>0.20709379999999999</c:v>
                </c:pt>
                <c:pt idx="159">
                  <c:v>0.20840449999999999</c:v>
                </c:pt>
                <c:pt idx="160">
                  <c:v>0.20971519999999999</c:v>
                </c:pt>
                <c:pt idx="161">
                  <c:v>0.21102589999999999</c:v>
                </c:pt>
                <c:pt idx="162">
                  <c:v>0.21233659999999999</c:v>
                </c:pt>
                <c:pt idx="163">
                  <c:v>0.21364739999999999</c:v>
                </c:pt>
                <c:pt idx="164">
                  <c:v>0.21495810000000001</c:v>
                </c:pt>
                <c:pt idx="165">
                  <c:v>0.21626880000000001</c:v>
                </c:pt>
                <c:pt idx="166">
                  <c:v>0.21757950000000001</c:v>
                </c:pt>
                <c:pt idx="167">
                  <c:v>0.21889020000000001</c:v>
                </c:pt>
                <c:pt idx="168">
                  <c:v>0.22020100000000001</c:v>
                </c:pt>
                <c:pt idx="169">
                  <c:v>0.22151170000000001</c:v>
                </c:pt>
                <c:pt idx="170">
                  <c:v>0.2228224</c:v>
                </c:pt>
                <c:pt idx="171">
                  <c:v>0.2241331</c:v>
                </c:pt>
                <c:pt idx="172">
                  <c:v>0.2254438</c:v>
                </c:pt>
                <c:pt idx="173">
                  <c:v>0.2267546</c:v>
                </c:pt>
                <c:pt idx="174">
                  <c:v>0.2280653</c:v>
                </c:pt>
                <c:pt idx="175">
                  <c:v>0.229376</c:v>
                </c:pt>
                <c:pt idx="176">
                  <c:v>0.23068669999999999</c:v>
                </c:pt>
                <c:pt idx="177">
                  <c:v>0.23199739999999999</c:v>
                </c:pt>
                <c:pt idx="178">
                  <c:v>0.23330819999999999</c:v>
                </c:pt>
                <c:pt idx="179">
                  <c:v>0.23461889999999999</c:v>
                </c:pt>
                <c:pt idx="180">
                  <c:v>0.23592959999999999</c:v>
                </c:pt>
                <c:pt idx="181">
                  <c:v>0.23724029999999999</c:v>
                </c:pt>
                <c:pt idx="182">
                  <c:v>0.23855100000000001</c:v>
                </c:pt>
                <c:pt idx="183">
                  <c:v>0.23986179999999999</c:v>
                </c:pt>
                <c:pt idx="184">
                  <c:v>0.24117250000000001</c:v>
                </c:pt>
                <c:pt idx="185">
                  <c:v>0.24248320000000001</c:v>
                </c:pt>
                <c:pt idx="186">
                  <c:v>0.24379390000000001</c:v>
                </c:pt>
                <c:pt idx="187">
                  <c:v>0.24510460000000001</c:v>
                </c:pt>
                <c:pt idx="188">
                  <c:v>0.24641540000000001</c:v>
                </c:pt>
                <c:pt idx="189">
                  <c:v>0.2477261</c:v>
                </c:pt>
                <c:pt idx="190">
                  <c:v>0.2490368</c:v>
                </c:pt>
                <c:pt idx="191">
                  <c:v>0.2503475</c:v>
                </c:pt>
                <c:pt idx="192">
                  <c:v>0.2516582</c:v>
                </c:pt>
                <c:pt idx="193">
                  <c:v>0.252969</c:v>
                </c:pt>
                <c:pt idx="194">
                  <c:v>0.2542797</c:v>
                </c:pt>
                <c:pt idx="195">
                  <c:v>0.2555904</c:v>
                </c:pt>
                <c:pt idx="196">
                  <c:v>0.25690109999999999</c:v>
                </c:pt>
                <c:pt idx="197">
                  <c:v>0.25821189999999999</c:v>
                </c:pt>
                <c:pt idx="198">
                  <c:v>0.25952259999999999</c:v>
                </c:pt>
                <c:pt idx="199">
                  <c:v>0.26083329999999999</c:v>
                </c:pt>
                <c:pt idx="200">
                  <c:v>0.26214399999999999</c:v>
                </c:pt>
                <c:pt idx="201">
                  <c:v>0.26345469999999999</c:v>
                </c:pt>
                <c:pt idx="202">
                  <c:v>0.26476539999999998</c:v>
                </c:pt>
                <c:pt idx="203">
                  <c:v>0.26607609999999998</c:v>
                </c:pt>
                <c:pt idx="204">
                  <c:v>0.26738689999999998</c:v>
                </c:pt>
                <c:pt idx="205">
                  <c:v>0.26869759999999998</c:v>
                </c:pt>
                <c:pt idx="206">
                  <c:v>0.27000829999999998</c:v>
                </c:pt>
                <c:pt idx="207">
                  <c:v>0.27131899999999998</c:v>
                </c:pt>
                <c:pt idx="208">
                  <c:v>0.27262979999999998</c:v>
                </c:pt>
                <c:pt idx="209">
                  <c:v>0.27394049999999998</c:v>
                </c:pt>
                <c:pt idx="210">
                  <c:v>0.27525119999999997</c:v>
                </c:pt>
                <c:pt idx="211">
                  <c:v>0.27656190000000003</c:v>
                </c:pt>
                <c:pt idx="212">
                  <c:v>0.27787269999999997</c:v>
                </c:pt>
                <c:pt idx="213">
                  <c:v>0.27918340000000003</c:v>
                </c:pt>
                <c:pt idx="214">
                  <c:v>0.28049410000000002</c:v>
                </c:pt>
                <c:pt idx="215">
                  <c:v>0.28180480000000002</c:v>
                </c:pt>
                <c:pt idx="216">
                  <c:v>0.28311550000000002</c:v>
                </c:pt>
                <c:pt idx="217">
                  <c:v>0.28442620000000002</c:v>
                </c:pt>
                <c:pt idx="218">
                  <c:v>0.28573690000000002</c:v>
                </c:pt>
                <c:pt idx="219">
                  <c:v>0.28704770000000002</c:v>
                </c:pt>
                <c:pt idx="220">
                  <c:v>0.28835840000000001</c:v>
                </c:pt>
                <c:pt idx="221">
                  <c:v>0.28966910000000001</c:v>
                </c:pt>
                <c:pt idx="222">
                  <c:v>0.29097980000000001</c:v>
                </c:pt>
                <c:pt idx="223">
                  <c:v>0.29229060000000001</c:v>
                </c:pt>
                <c:pt idx="224">
                  <c:v>0.29360130000000001</c:v>
                </c:pt>
                <c:pt idx="225">
                  <c:v>0.29491200000000001</c:v>
                </c:pt>
                <c:pt idx="226">
                  <c:v>0.29622270000000001</c:v>
                </c:pt>
                <c:pt idx="227">
                  <c:v>0.29753350000000001</c:v>
                </c:pt>
                <c:pt idx="228">
                  <c:v>0.2988442</c:v>
                </c:pt>
                <c:pt idx="229">
                  <c:v>0.3001549</c:v>
                </c:pt>
                <c:pt idx="230">
                  <c:v>0.3014656</c:v>
                </c:pt>
                <c:pt idx="231">
                  <c:v>0.3027763</c:v>
                </c:pt>
                <c:pt idx="232">
                  <c:v>0.304087</c:v>
                </c:pt>
                <c:pt idx="233">
                  <c:v>0.30539769999999999</c:v>
                </c:pt>
                <c:pt idx="234">
                  <c:v>0.3067085</c:v>
                </c:pt>
                <c:pt idx="235">
                  <c:v>0.30801919999999999</c:v>
                </c:pt>
                <c:pt idx="236">
                  <c:v>0.30932989999999999</c:v>
                </c:pt>
                <c:pt idx="237">
                  <c:v>0.31064059999999999</c:v>
                </c:pt>
                <c:pt idx="238">
                  <c:v>0.31195139999999999</c:v>
                </c:pt>
                <c:pt idx="239">
                  <c:v>0.31326209999999999</c:v>
                </c:pt>
                <c:pt idx="240">
                  <c:v>0.31457279999999999</c:v>
                </c:pt>
                <c:pt idx="241">
                  <c:v>0.31588349999999998</c:v>
                </c:pt>
                <c:pt idx="242">
                  <c:v>0.31719419999999998</c:v>
                </c:pt>
                <c:pt idx="243">
                  <c:v>0.31850499999999998</c:v>
                </c:pt>
                <c:pt idx="244">
                  <c:v>0.31981569999999998</c:v>
                </c:pt>
                <c:pt idx="245">
                  <c:v>0.32112639999999998</c:v>
                </c:pt>
                <c:pt idx="246">
                  <c:v>0.32243709999999998</c:v>
                </c:pt>
                <c:pt idx="247">
                  <c:v>0.32374779999999997</c:v>
                </c:pt>
                <c:pt idx="248">
                  <c:v>0.32505849999999997</c:v>
                </c:pt>
                <c:pt idx="249">
                  <c:v>0.32636929999999997</c:v>
                </c:pt>
                <c:pt idx="250">
                  <c:v>0.32768000000000003</c:v>
                </c:pt>
                <c:pt idx="251">
                  <c:v>0.32899070000000002</c:v>
                </c:pt>
                <c:pt idx="252">
                  <c:v>0.33030140000000002</c:v>
                </c:pt>
                <c:pt idx="253">
                  <c:v>0.33161220000000002</c:v>
                </c:pt>
                <c:pt idx="254">
                  <c:v>0.33292290000000002</c:v>
                </c:pt>
                <c:pt idx="255">
                  <c:v>0.33423360000000002</c:v>
                </c:pt>
                <c:pt idx="256">
                  <c:v>0.33554430000000002</c:v>
                </c:pt>
                <c:pt idx="257">
                  <c:v>0.33685500000000002</c:v>
                </c:pt>
                <c:pt idx="258">
                  <c:v>0.33816580000000002</c:v>
                </c:pt>
                <c:pt idx="259">
                  <c:v>0.33947650000000001</c:v>
                </c:pt>
                <c:pt idx="260">
                  <c:v>0.34078720000000001</c:v>
                </c:pt>
                <c:pt idx="261">
                  <c:v>0.34209790000000001</c:v>
                </c:pt>
                <c:pt idx="262">
                  <c:v>0.34340860000000001</c:v>
                </c:pt>
                <c:pt idx="263">
                  <c:v>0.34471940000000001</c:v>
                </c:pt>
                <c:pt idx="264">
                  <c:v>0.34603010000000001</c:v>
                </c:pt>
                <c:pt idx="265">
                  <c:v>0.34734080000000001</c:v>
                </c:pt>
                <c:pt idx="266">
                  <c:v>0.3486515</c:v>
                </c:pt>
                <c:pt idx="267">
                  <c:v>0.3499622</c:v>
                </c:pt>
                <c:pt idx="268">
                  <c:v>0.351273</c:v>
                </c:pt>
                <c:pt idx="269">
                  <c:v>0.3525837</c:v>
                </c:pt>
                <c:pt idx="270">
                  <c:v>0.3538944</c:v>
                </c:pt>
                <c:pt idx="271">
                  <c:v>0.3552051</c:v>
                </c:pt>
                <c:pt idx="272">
                  <c:v>0.35651579999999999</c:v>
                </c:pt>
                <c:pt idx="273">
                  <c:v>0.35782659999999999</c:v>
                </c:pt>
                <c:pt idx="274">
                  <c:v>0.35913729999999999</c:v>
                </c:pt>
                <c:pt idx="275">
                  <c:v>0.36044799999999999</c:v>
                </c:pt>
                <c:pt idx="276">
                  <c:v>0.36175869999999999</c:v>
                </c:pt>
                <c:pt idx="277">
                  <c:v>0.36306939999999999</c:v>
                </c:pt>
                <c:pt idx="278">
                  <c:v>0.36438019999999999</c:v>
                </c:pt>
                <c:pt idx="279">
                  <c:v>0.36569089999999999</c:v>
                </c:pt>
                <c:pt idx="280">
                  <c:v>0.36700159999999998</c:v>
                </c:pt>
                <c:pt idx="281">
                  <c:v>0.36831229999999998</c:v>
                </c:pt>
                <c:pt idx="282">
                  <c:v>0.36962299999999998</c:v>
                </c:pt>
                <c:pt idx="283">
                  <c:v>0.37093379999999998</c:v>
                </c:pt>
                <c:pt idx="284">
                  <c:v>0.37224449999999998</c:v>
                </c:pt>
                <c:pt idx="285">
                  <c:v>0.37355519999999998</c:v>
                </c:pt>
                <c:pt idx="286">
                  <c:v>0.37486589999999997</c:v>
                </c:pt>
                <c:pt idx="287">
                  <c:v>0.37617660000000003</c:v>
                </c:pt>
                <c:pt idx="288">
                  <c:v>0.37748739999999997</c:v>
                </c:pt>
                <c:pt idx="289">
                  <c:v>0.37879810000000003</c:v>
                </c:pt>
                <c:pt idx="290">
                  <c:v>0.38010880000000002</c:v>
                </c:pt>
                <c:pt idx="291">
                  <c:v>0.38141950000000002</c:v>
                </c:pt>
                <c:pt idx="292">
                  <c:v>0.38273020000000002</c:v>
                </c:pt>
                <c:pt idx="293">
                  <c:v>0.38404100000000002</c:v>
                </c:pt>
                <c:pt idx="294">
                  <c:v>0.38535170000000002</c:v>
                </c:pt>
                <c:pt idx="295">
                  <c:v>0.38666240000000002</c:v>
                </c:pt>
                <c:pt idx="296">
                  <c:v>0.38797310000000002</c:v>
                </c:pt>
                <c:pt idx="297">
                  <c:v>0.38928380000000001</c:v>
                </c:pt>
                <c:pt idx="298">
                  <c:v>0.39059460000000001</c:v>
                </c:pt>
                <c:pt idx="299">
                  <c:v>0.39190530000000001</c:v>
                </c:pt>
                <c:pt idx="300">
                  <c:v>0.39321600000000001</c:v>
                </c:pt>
                <c:pt idx="301">
                  <c:v>0.39452670000000001</c:v>
                </c:pt>
                <c:pt idx="302">
                  <c:v>0.39583740000000001</c:v>
                </c:pt>
                <c:pt idx="303">
                  <c:v>0.39714820000000001</c:v>
                </c:pt>
                <c:pt idx="304">
                  <c:v>0.3984589</c:v>
                </c:pt>
                <c:pt idx="305">
                  <c:v>0.3997696</c:v>
                </c:pt>
                <c:pt idx="306">
                  <c:v>0.4010803</c:v>
                </c:pt>
                <c:pt idx="307">
                  <c:v>0.402391</c:v>
                </c:pt>
                <c:pt idx="308">
                  <c:v>0.4037018</c:v>
                </c:pt>
                <c:pt idx="309">
                  <c:v>0.4050125</c:v>
                </c:pt>
                <c:pt idx="310">
                  <c:v>0.4063232</c:v>
                </c:pt>
                <c:pt idx="311">
                  <c:v>0.40763389999999999</c:v>
                </c:pt>
                <c:pt idx="312">
                  <c:v>0.40894459999999999</c:v>
                </c:pt>
                <c:pt idx="313">
                  <c:v>0.41025529999999999</c:v>
                </c:pt>
                <c:pt idx="314">
                  <c:v>0.41156609999999999</c:v>
                </c:pt>
                <c:pt idx="315">
                  <c:v>0.41287679999999999</c:v>
                </c:pt>
                <c:pt idx="316">
                  <c:v>0.41418749999999999</c:v>
                </c:pt>
                <c:pt idx="317">
                  <c:v>0.41549819999999998</c:v>
                </c:pt>
                <c:pt idx="318">
                  <c:v>0.41680899999999999</c:v>
                </c:pt>
                <c:pt idx="319">
                  <c:v>0.41811969999999998</c:v>
                </c:pt>
                <c:pt idx="320">
                  <c:v>0.41943039999999998</c:v>
                </c:pt>
                <c:pt idx="321">
                  <c:v>0.42074109999999998</c:v>
                </c:pt>
                <c:pt idx="322">
                  <c:v>0.42205179999999998</c:v>
                </c:pt>
                <c:pt idx="323">
                  <c:v>0.42336259999999998</c:v>
                </c:pt>
                <c:pt idx="324">
                  <c:v>0.42467329999999998</c:v>
                </c:pt>
                <c:pt idx="325">
                  <c:v>0.42598399999999997</c:v>
                </c:pt>
                <c:pt idx="326">
                  <c:v>0.42729470000000003</c:v>
                </c:pt>
                <c:pt idx="327">
                  <c:v>0.42860540000000003</c:v>
                </c:pt>
                <c:pt idx="328">
                  <c:v>0.42991610000000002</c:v>
                </c:pt>
                <c:pt idx="329">
                  <c:v>0.43122690000000002</c:v>
                </c:pt>
                <c:pt idx="330">
                  <c:v>0.43253760000000002</c:v>
                </c:pt>
                <c:pt idx="331">
                  <c:v>0.43384830000000002</c:v>
                </c:pt>
                <c:pt idx="332">
                  <c:v>0.43515900000000002</c:v>
                </c:pt>
                <c:pt idx="333">
                  <c:v>0.43646980000000002</c:v>
                </c:pt>
                <c:pt idx="334">
                  <c:v>0.43778050000000002</c:v>
                </c:pt>
                <c:pt idx="335">
                  <c:v>0.43909120000000001</c:v>
                </c:pt>
                <c:pt idx="336">
                  <c:v>0.44040190000000001</c:v>
                </c:pt>
                <c:pt idx="337">
                  <c:v>0.44171260000000001</c:v>
                </c:pt>
                <c:pt idx="338">
                  <c:v>0.44302340000000001</c:v>
                </c:pt>
                <c:pt idx="339">
                  <c:v>0.44433410000000001</c:v>
                </c:pt>
                <c:pt idx="340">
                  <c:v>0.44564480000000001</c:v>
                </c:pt>
                <c:pt idx="341">
                  <c:v>0.44695550000000001</c:v>
                </c:pt>
                <c:pt idx="342">
                  <c:v>0.4482662</c:v>
                </c:pt>
                <c:pt idx="343">
                  <c:v>0.4495769</c:v>
                </c:pt>
                <c:pt idx="344">
                  <c:v>0.4508877</c:v>
                </c:pt>
                <c:pt idx="345">
                  <c:v>0.4521984</c:v>
                </c:pt>
                <c:pt idx="346">
                  <c:v>0.4535091</c:v>
                </c:pt>
                <c:pt idx="347">
                  <c:v>0.4548198</c:v>
                </c:pt>
                <c:pt idx="348">
                  <c:v>0.4561306</c:v>
                </c:pt>
                <c:pt idx="349">
                  <c:v>0.4574413</c:v>
                </c:pt>
                <c:pt idx="350">
                  <c:v>0.45875199999999999</c:v>
                </c:pt>
                <c:pt idx="351">
                  <c:v>0.46006269999999999</c:v>
                </c:pt>
                <c:pt idx="352">
                  <c:v>0.46137339999999999</c:v>
                </c:pt>
                <c:pt idx="353">
                  <c:v>0.46268419999999999</c:v>
                </c:pt>
                <c:pt idx="354">
                  <c:v>0.46399489999999999</c:v>
                </c:pt>
                <c:pt idx="355">
                  <c:v>0.46530559999999999</c:v>
                </c:pt>
                <c:pt idx="356">
                  <c:v>0.46661629999999998</c:v>
                </c:pt>
                <c:pt idx="357">
                  <c:v>0.46792699999999998</c:v>
                </c:pt>
                <c:pt idx="358">
                  <c:v>0.46923769999999998</c:v>
                </c:pt>
                <c:pt idx="359">
                  <c:v>0.47054849999999998</c:v>
                </c:pt>
                <c:pt idx="360">
                  <c:v>0.47185919999999998</c:v>
                </c:pt>
                <c:pt idx="361">
                  <c:v>0.47316989999999998</c:v>
                </c:pt>
                <c:pt idx="362">
                  <c:v>0.47448059999999997</c:v>
                </c:pt>
                <c:pt idx="363">
                  <c:v>0.47579139999999998</c:v>
                </c:pt>
                <c:pt idx="364">
                  <c:v>0.47710209999999997</c:v>
                </c:pt>
                <c:pt idx="365">
                  <c:v>0.47841280000000003</c:v>
                </c:pt>
                <c:pt idx="366">
                  <c:v>0.47972350000000002</c:v>
                </c:pt>
                <c:pt idx="367">
                  <c:v>0.48103420000000002</c:v>
                </c:pt>
                <c:pt idx="368">
                  <c:v>0.48234500000000002</c:v>
                </c:pt>
                <c:pt idx="369">
                  <c:v>0.48365570000000002</c:v>
                </c:pt>
                <c:pt idx="370">
                  <c:v>0.48496640000000002</c:v>
                </c:pt>
                <c:pt idx="371">
                  <c:v>0.48627710000000002</c:v>
                </c:pt>
                <c:pt idx="372">
                  <c:v>0.48758780000000002</c:v>
                </c:pt>
                <c:pt idx="373">
                  <c:v>0.48889850000000001</c:v>
                </c:pt>
                <c:pt idx="374">
                  <c:v>0.49020930000000001</c:v>
                </c:pt>
                <c:pt idx="375">
                  <c:v>0.49152000000000001</c:v>
                </c:pt>
                <c:pt idx="376">
                  <c:v>0.49283070000000001</c:v>
                </c:pt>
                <c:pt idx="377">
                  <c:v>0.49414140000000001</c:v>
                </c:pt>
                <c:pt idx="378">
                  <c:v>0.49545220000000001</c:v>
                </c:pt>
                <c:pt idx="379">
                  <c:v>0.49676290000000001</c:v>
                </c:pt>
                <c:pt idx="380">
                  <c:v>0.49807360000000001</c:v>
                </c:pt>
                <c:pt idx="381">
                  <c:v>0.4993843</c:v>
                </c:pt>
                <c:pt idx="382">
                  <c:v>0.500695</c:v>
                </c:pt>
                <c:pt idx="383">
                  <c:v>0.50200579999999995</c:v>
                </c:pt>
                <c:pt idx="384">
                  <c:v>0.50331649999999994</c:v>
                </c:pt>
                <c:pt idx="385">
                  <c:v>0.50462720000000005</c:v>
                </c:pt>
                <c:pt idx="386">
                  <c:v>0.50593790000000005</c:v>
                </c:pt>
                <c:pt idx="387">
                  <c:v>0.50724860000000005</c:v>
                </c:pt>
                <c:pt idx="388">
                  <c:v>0.50855930000000005</c:v>
                </c:pt>
                <c:pt idx="389">
                  <c:v>0.50987009999999999</c:v>
                </c:pt>
                <c:pt idx="390">
                  <c:v>0.51118079999999999</c:v>
                </c:pt>
                <c:pt idx="391">
                  <c:v>0.51249149999999999</c:v>
                </c:pt>
                <c:pt idx="392">
                  <c:v>0.51380219999999999</c:v>
                </c:pt>
                <c:pt idx="393">
                  <c:v>0.51511289999999998</c:v>
                </c:pt>
                <c:pt idx="394">
                  <c:v>0.51642370000000004</c:v>
                </c:pt>
                <c:pt idx="395">
                  <c:v>0.51773440000000004</c:v>
                </c:pt>
                <c:pt idx="396">
                  <c:v>0.51904510000000004</c:v>
                </c:pt>
                <c:pt idx="397">
                  <c:v>0.52035580000000003</c:v>
                </c:pt>
                <c:pt idx="398">
                  <c:v>0.52166659999999998</c:v>
                </c:pt>
                <c:pt idx="399">
                  <c:v>0.52297729999999998</c:v>
                </c:pt>
                <c:pt idx="400">
                  <c:v>0.52428799999999998</c:v>
                </c:pt>
                <c:pt idx="401">
                  <c:v>0.52559869999999997</c:v>
                </c:pt>
                <c:pt idx="402">
                  <c:v>0.52690939999999997</c:v>
                </c:pt>
                <c:pt idx="403">
                  <c:v>0.52822020000000003</c:v>
                </c:pt>
                <c:pt idx="404">
                  <c:v>0.52953090000000003</c:v>
                </c:pt>
                <c:pt idx="405">
                  <c:v>0.53084160000000002</c:v>
                </c:pt>
                <c:pt idx="406">
                  <c:v>0.53215230000000002</c:v>
                </c:pt>
                <c:pt idx="407">
                  <c:v>0.53346309999999997</c:v>
                </c:pt>
                <c:pt idx="408">
                  <c:v>0.53477379999999997</c:v>
                </c:pt>
                <c:pt idx="409">
                  <c:v>0.53608449999999996</c:v>
                </c:pt>
                <c:pt idx="410">
                  <c:v>0.53739519999999996</c:v>
                </c:pt>
                <c:pt idx="411">
                  <c:v>0.53870589999999996</c:v>
                </c:pt>
                <c:pt idx="412">
                  <c:v>0.54001670000000002</c:v>
                </c:pt>
                <c:pt idx="413">
                  <c:v>0.54132740000000001</c:v>
                </c:pt>
                <c:pt idx="414">
                  <c:v>0.54263810000000001</c:v>
                </c:pt>
                <c:pt idx="415">
                  <c:v>0.54394880000000001</c:v>
                </c:pt>
                <c:pt idx="416">
                  <c:v>0.54525950000000001</c:v>
                </c:pt>
                <c:pt idx="417">
                  <c:v>0.54657020000000001</c:v>
                </c:pt>
                <c:pt idx="418">
                  <c:v>0.5478809</c:v>
                </c:pt>
                <c:pt idx="419">
                  <c:v>0.54919169999999995</c:v>
                </c:pt>
                <c:pt idx="420">
                  <c:v>0.55050239999999995</c:v>
                </c:pt>
                <c:pt idx="421">
                  <c:v>0.55181309999999995</c:v>
                </c:pt>
                <c:pt idx="422">
                  <c:v>0.55312380000000005</c:v>
                </c:pt>
                <c:pt idx="423">
                  <c:v>0.55443450000000005</c:v>
                </c:pt>
                <c:pt idx="424">
                  <c:v>0.5557453</c:v>
                </c:pt>
                <c:pt idx="425">
                  <c:v>0.557056</c:v>
                </c:pt>
                <c:pt idx="426">
                  <c:v>0.55836669999999999</c:v>
                </c:pt>
                <c:pt idx="427">
                  <c:v>0.55967739999999999</c:v>
                </c:pt>
                <c:pt idx="428">
                  <c:v>0.56098809999999999</c:v>
                </c:pt>
                <c:pt idx="429">
                  <c:v>0.56229890000000005</c:v>
                </c:pt>
                <c:pt idx="430">
                  <c:v>0.56360960000000004</c:v>
                </c:pt>
                <c:pt idx="431">
                  <c:v>0.56492030000000004</c:v>
                </c:pt>
                <c:pt idx="432">
                  <c:v>0.56623100000000004</c:v>
                </c:pt>
                <c:pt idx="433">
                  <c:v>0.56754179999999999</c:v>
                </c:pt>
                <c:pt idx="434">
                  <c:v>0.56885249999999998</c:v>
                </c:pt>
                <c:pt idx="435">
                  <c:v>0.57016319999999998</c:v>
                </c:pt>
                <c:pt idx="436">
                  <c:v>0.57147389999999998</c:v>
                </c:pt>
                <c:pt idx="437">
                  <c:v>0.57278470000000004</c:v>
                </c:pt>
                <c:pt idx="438">
                  <c:v>0.57409540000000003</c:v>
                </c:pt>
                <c:pt idx="439">
                  <c:v>0.57540610000000003</c:v>
                </c:pt>
                <c:pt idx="440">
                  <c:v>0.57671680000000003</c:v>
                </c:pt>
                <c:pt idx="441">
                  <c:v>0.57802750000000003</c:v>
                </c:pt>
                <c:pt idx="442">
                  <c:v>0.57933829999999997</c:v>
                </c:pt>
                <c:pt idx="443">
                  <c:v>0.58064899999999997</c:v>
                </c:pt>
                <c:pt idx="444">
                  <c:v>0.58195969999999997</c:v>
                </c:pt>
                <c:pt idx="445">
                  <c:v>0.58327039999999997</c:v>
                </c:pt>
                <c:pt idx="446">
                  <c:v>0.58458109999999996</c:v>
                </c:pt>
                <c:pt idx="447">
                  <c:v>0.58589179999999996</c:v>
                </c:pt>
                <c:pt idx="448">
                  <c:v>0.58720249999999996</c:v>
                </c:pt>
                <c:pt idx="449">
                  <c:v>0.58851330000000002</c:v>
                </c:pt>
                <c:pt idx="450">
                  <c:v>0.58982400000000001</c:v>
                </c:pt>
                <c:pt idx="451">
                  <c:v>0.59113470000000001</c:v>
                </c:pt>
                <c:pt idx="452">
                  <c:v>0.59244540000000001</c:v>
                </c:pt>
                <c:pt idx="453">
                  <c:v>0.59375610000000001</c:v>
                </c:pt>
                <c:pt idx="454">
                  <c:v>0.59506689999999995</c:v>
                </c:pt>
                <c:pt idx="455">
                  <c:v>0.59637759999999995</c:v>
                </c:pt>
                <c:pt idx="456">
                  <c:v>0.59768829999999995</c:v>
                </c:pt>
                <c:pt idx="457">
                  <c:v>0.59899899999999995</c:v>
                </c:pt>
                <c:pt idx="458">
                  <c:v>0.60030969999999995</c:v>
                </c:pt>
                <c:pt idx="459">
                  <c:v>0.6016205</c:v>
                </c:pt>
                <c:pt idx="460">
                  <c:v>0.6029312</c:v>
                </c:pt>
                <c:pt idx="461">
                  <c:v>0.6042419</c:v>
                </c:pt>
                <c:pt idx="462">
                  <c:v>0.6055526</c:v>
                </c:pt>
                <c:pt idx="463">
                  <c:v>0.60686340000000005</c:v>
                </c:pt>
                <c:pt idx="464">
                  <c:v>0.60817410000000005</c:v>
                </c:pt>
                <c:pt idx="465">
                  <c:v>0.60948480000000005</c:v>
                </c:pt>
                <c:pt idx="466">
                  <c:v>0.61079550000000005</c:v>
                </c:pt>
                <c:pt idx="467">
                  <c:v>0.61210629999999999</c:v>
                </c:pt>
                <c:pt idx="468">
                  <c:v>0.61341699999999999</c:v>
                </c:pt>
                <c:pt idx="469">
                  <c:v>0.61472769999999999</c:v>
                </c:pt>
                <c:pt idx="470">
                  <c:v>0.61603839999999999</c:v>
                </c:pt>
                <c:pt idx="471">
                  <c:v>0.61734909999999998</c:v>
                </c:pt>
                <c:pt idx="472">
                  <c:v>0.61865990000000004</c:v>
                </c:pt>
                <c:pt idx="473">
                  <c:v>0.61997060000000004</c:v>
                </c:pt>
                <c:pt idx="474">
                  <c:v>0.62128130000000004</c:v>
                </c:pt>
                <c:pt idx="475">
                  <c:v>0.62259200000000003</c:v>
                </c:pt>
                <c:pt idx="476">
                  <c:v>0.62390270000000003</c:v>
                </c:pt>
                <c:pt idx="477">
                  <c:v>0.62521340000000003</c:v>
                </c:pt>
                <c:pt idx="478">
                  <c:v>0.62652419999999998</c:v>
                </c:pt>
                <c:pt idx="479">
                  <c:v>0.62783489999999997</c:v>
                </c:pt>
                <c:pt idx="480">
                  <c:v>0.62914559999999997</c:v>
                </c:pt>
                <c:pt idx="481">
                  <c:v>0.63045629999999997</c:v>
                </c:pt>
                <c:pt idx="482">
                  <c:v>0.63176699999999997</c:v>
                </c:pt>
                <c:pt idx="483">
                  <c:v>0.63307769999999997</c:v>
                </c:pt>
                <c:pt idx="484">
                  <c:v>0.63438839999999996</c:v>
                </c:pt>
                <c:pt idx="485">
                  <c:v>0.63569920000000002</c:v>
                </c:pt>
                <c:pt idx="486">
                  <c:v>0.63700990000000002</c:v>
                </c:pt>
                <c:pt idx="487">
                  <c:v>0.63832060000000002</c:v>
                </c:pt>
                <c:pt idx="488">
                  <c:v>0.63963130000000001</c:v>
                </c:pt>
                <c:pt idx="489">
                  <c:v>0.64094209999999996</c:v>
                </c:pt>
                <c:pt idx="490">
                  <c:v>0.64225279999999996</c:v>
                </c:pt>
                <c:pt idx="491">
                  <c:v>0.64356349999999996</c:v>
                </c:pt>
                <c:pt idx="492">
                  <c:v>0.64487419999999995</c:v>
                </c:pt>
                <c:pt idx="493">
                  <c:v>0.64618500000000001</c:v>
                </c:pt>
                <c:pt idx="494">
                  <c:v>0.64749570000000001</c:v>
                </c:pt>
                <c:pt idx="495">
                  <c:v>0.64880640000000001</c:v>
                </c:pt>
                <c:pt idx="496">
                  <c:v>0.6501171</c:v>
                </c:pt>
                <c:pt idx="497">
                  <c:v>0.65142789999999995</c:v>
                </c:pt>
                <c:pt idx="498">
                  <c:v>0.65273859999999995</c:v>
                </c:pt>
                <c:pt idx="499">
                  <c:v>0.65404929999999994</c:v>
                </c:pt>
                <c:pt idx="500">
                  <c:v>0.65536000000000005</c:v>
                </c:pt>
                <c:pt idx="501">
                  <c:v>0.65667070000000005</c:v>
                </c:pt>
                <c:pt idx="502">
                  <c:v>0.6579815</c:v>
                </c:pt>
                <c:pt idx="503">
                  <c:v>0.65929219999999999</c:v>
                </c:pt>
                <c:pt idx="504">
                  <c:v>0.66060289999999999</c:v>
                </c:pt>
                <c:pt idx="505">
                  <c:v>0.66191359999999999</c:v>
                </c:pt>
                <c:pt idx="506">
                  <c:v>0.66322429999999999</c:v>
                </c:pt>
                <c:pt idx="507">
                  <c:v>0.66453499999999999</c:v>
                </c:pt>
                <c:pt idx="508">
                  <c:v>0.66584580000000004</c:v>
                </c:pt>
                <c:pt idx="509">
                  <c:v>0.66715650000000004</c:v>
                </c:pt>
                <c:pt idx="510">
                  <c:v>0.66846720000000004</c:v>
                </c:pt>
                <c:pt idx="511">
                  <c:v>0.66977790000000004</c:v>
                </c:pt>
                <c:pt idx="512">
                  <c:v>0.67108860000000004</c:v>
                </c:pt>
                <c:pt idx="513">
                  <c:v>0.67239930000000003</c:v>
                </c:pt>
                <c:pt idx="514">
                  <c:v>0.67371000000000003</c:v>
                </c:pt>
                <c:pt idx="515">
                  <c:v>0.67502079999999998</c:v>
                </c:pt>
                <c:pt idx="516">
                  <c:v>0.67633149999999997</c:v>
                </c:pt>
                <c:pt idx="517">
                  <c:v>0.67764219999999997</c:v>
                </c:pt>
                <c:pt idx="518">
                  <c:v>0.67895289999999997</c:v>
                </c:pt>
                <c:pt idx="519">
                  <c:v>0.68026370000000003</c:v>
                </c:pt>
                <c:pt idx="520">
                  <c:v>0.68157440000000002</c:v>
                </c:pt>
                <c:pt idx="521">
                  <c:v>0.68288510000000002</c:v>
                </c:pt>
                <c:pt idx="522">
                  <c:v>0.68419580000000002</c:v>
                </c:pt>
                <c:pt idx="523">
                  <c:v>0.68550659999999997</c:v>
                </c:pt>
                <c:pt idx="524">
                  <c:v>0.68681729999999996</c:v>
                </c:pt>
                <c:pt idx="525">
                  <c:v>0.68812799999999996</c:v>
                </c:pt>
                <c:pt idx="526">
                  <c:v>0.68943869999999996</c:v>
                </c:pt>
                <c:pt idx="527">
                  <c:v>0.69074939999999996</c:v>
                </c:pt>
                <c:pt idx="528">
                  <c:v>0.69206020000000001</c:v>
                </c:pt>
                <c:pt idx="529">
                  <c:v>0.69337090000000001</c:v>
                </c:pt>
                <c:pt idx="530">
                  <c:v>0.69468160000000001</c:v>
                </c:pt>
                <c:pt idx="531">
                  <c:v>0.69599230000000001</c:v>
                </c:pt>
                <c:pt idx="532">
                  <c:v>0.69730309999999995</c:v>
                </c:pt>
                <c:pt idx="533">
                  <c:v>0.69861379999999995</c:v>
                </c:pt>
                <c:pt idx="534">
                  <c:v>0.69992449999999995</c:v>
                </c:pt>
                <c:pt idx="535">
                  <c:v>0.70123519999999995</c:v>
                </c:pt>
                <c:pt idx="536">
                  <c:v>0.70254589999999995</c:v>
                </c:pt>
                <c:pt idx="537">
                  <c:v>0.70385660000000005</c:v>
                </c:pt>
                <c:pt idx="538">
                  <c:v>0.7051674</c:v>
                </c:pt>
                <c:pt idx="539">
                  <c:v>0.7064781</c:v>
                </c:pt>
                <c:pt idx="540">
                  <c:v>0.7077888</c:v>
                </c:pt>
                <c:pt idx="541">
                  <c:v>0.70909949999999999</c:v>
                </c:pt>
                <c:pt idx="542">
                  <c:v>0.71041019999999999</c:v>
                </c:pt>
                <c:pt idx="543">
                  <c:v>0.71172089999999999</c:v>
                </c:pt>
                <c:pt idx="544">
                  <c:v>0.71303159999999999</c:v>
                </c:pt>
                <c:pt idx="545">
                  <c:v>0.71434240000000004</c:v>
                </c:pt>
                <c:pt idx="546">
                  <c:v>0.71565310000000004</c:v>
                </c:pt>
                <c:pt idx="547">
                  <c:v>0.71696380000000004</c:v>
                </c:pt>
                <c:pt idx="548">
                  <c:v>0.71827450000000004</c:v>
                </c:pt>
                <c:pt idx="549">
                  <c:v>0.71958529999999998</c:v>
                </c:pt>
                <c:pt idx="550">
                  <c:v>0.72089599999999998</c:v>
                </c:pt>
                <c:pt idx="551">
                  <c:v>0.72220669999999998</c:v>
                </c:pt>
                <c:pt idx="552">
                  <c:v>0.72351739999999998</c:v>
                </c:pt>
                <c:pt idx="553">
                  <c:v>0.72482820000000003</c:v>
                </c:pt>
                <c:pt idx="554">
                  <c:v>0.72613890000000003</c:v>
                </c:pt>
                <c:pt idx="555">
                  <c:v>0.72744960000000003</c:v>
                </c:pt>
                <c:pt idx="556">
                  <c:v>0.72876030000000003</c:v>
                </c:pt>
                <c:pt idx="557">
                  <c:v>0.73007100000000003</c:v>
                </c:pt>
                <c:pt idx="558">
                  <c:v>0.73138179999999997</c:v>
                </c:pt>
                <c:pt idx="559">
                  <c:v>0.73269249999999997</c:v>
                </c:pt>
                <c:pt idx="560">
                  <c:v>0.73400319999999997</c:v>
                </c:pt>
                <c:pt idx="561">
                  <c:v>0.73531389999999996</c:v>
                </c:pt>
                <c:pt idx="562">
                  <c:v>0.73662470000000002</c:v>
                </c:pt>
                <c:pt idx="563">
                  <c:v>0.73793540000000002</c:v>
                </c:pt>
                <c:pt idx="564">
                  <c:v>0.73924610000000002</c:v>
                </c:pt>
                <c:pt idx="565">
                  <c:v>0.74055680000000002</c:v>
                </c:pt>
                <c:pt idx="566">
                  <c:v>0.74186750000000001</c:v>
                </c:pt>
                <c:pt idx="567">
                  <c:v>0.74317820000000001</c:v>
                </c:pt>
                <c:pt idx="568">
                  <c:v>0.74448899999999996</c:v>
                </c:pt>
                <c:pt idx="569">
                  <c:v>0.74579969999999995</c:v>
                </c:pt>
                <c:pt idx="570">
                  <c:v>0.74711039999999995</c:v>
                </c:pt>
                <c:pt idx="571">
                  <c:v>0.74842109999999995</c:v>
                </c:pt>
                <c:pt idx="572">
                  <c:v>0.74973179999999995</c:v>
                </c:pt>
                <c:pt idx="573">
                  <c:v>0.75104249999999995</c:v>
                </c:pt>
                <c:pt idx="574">
                  <c:v>0.7523533</c:v>
                </c:pt>
                <c:pt idx="575">
                  <c:v>0.753664</c:v>
                </c:pt>
                <c:pt idx="576">
                  <c:v>0.7549747</c:v>
                </c:pt>
                <c:pt idx="577">
                  <c:v>0.7562854</c:v>
                </c:pt>
                <c:pt idx="578">
                  <c:v>0.75759609999999999</c:v>
                </c:pt>
                <c:pt idx="579">
                  <c:v>0.75890690000000005</c:v>
                </c:pt>
                <c:pt idx="580">
                  <c:v>0.76021760000000005</c:v>
                </c:pt>
                <c:pt idx="581">
                  <c:v>0.76152830000000005</c:v>
                </c:pt>
                <c:pt idx="582">
                  <c:v>0.76283900000000004</c:v>
                </c:pt>
                <c:pt idx="583">
                  <c:v>0.76414979999999999</c:v>
                </c:pt>
                <c:pt idx="584">
                  <c:v>0.76546049999999999</c:v>
                </c:pt>
                <c:pt idx="585">
                  <c:v>0.76677119999999999</c:v>
                </c:pt>
                <c:pt idx="586">
                  <c:v>0.76808189999999998</c:v>
                </c:pt>
                <c:pt idx="587">
                  <c:v>0.76939259999999998</c:v>
                </c:pt>
                <c:pt idx="588">
                  <c:v>0.77070340000000004</c:v>
                </c:pt>
                <c:pt idx="589">
                  <c:v>0.77201410000000004</c:v>
                </c:pt>
                <c:pt idx="590">
                  <c:v>0.77332480000000003</c:v>
                </c:pt>
                <c:pt idx="591">
                  <c:v>0.77463550000000003</c:v>
                </c:pt>
                <c:pt idx="592">
                  <c:v>0.77594629999999998</c:v>
                </c:pt>
                <c:pt idx="593">
                  <c:v>0.77725699999999998</c:v>
                </c:pt>
                <c:pt idx="594">
                  <c:v>0.77856769999999997</c:v>
                </c:pt>
                <c:pt idx="595">
                  <c:v>0.77987839999999997</c:v>
                </c:pt>
                <c:pt idx="596">
                  <c:v>0.78118909999999997</c:v>
                </c:pt>
                <c:pt idx="597">
                  <c:v>0.78249979999999997</c:v>
                </c:pt>
                <c:pt idx="598">
                  <c:v>0.78381060000000002</c:v>
                </c:pt>
                <c:pt idx="599">
                  <c:v>0.78512130000000002</c:v>
                </c:pt>
                <c:pt idx="600">
                  <c:v>0.78643200000000002</c:v>
                </c:pt>
                <c:pt idx="601">
                  <c:v>0.78774270000000002</c:v>
                </c:pt>
                <c:pt idx="602">
                  <c:v>0.78905340000000002</c:v>
                </c:pt>
                <c:pt idx="603">
                  <c:v>0.79036410000000001</c:v>
                </c:pt>
                <c:pt idx="604">
                  <c:v>0.79167489999999996</c:v>
                </c:pt>
                <c:pt idx="605">
                  <c:v>0.79298559999999996</c:v>
                </c:pt>
                <c:pt idx="606">
                  <c:v>0.79429629999999996</c:v>
                </c:pt>
                <c:pt idx="607">
                  <c:v>0.79560699999999995</c:v>
                </c:pt>
                <c:pt idx="608">
                  <c:v>0.79691769999999995</c:v>
                </c:pt>
                <c:pt idx="609">
                  <c:v>0.79822850000000001</c:v>
                </c:pt>
                <c:pt idx="610">
                  <c:v>0.79953920000000001</c:v>
                </c:pt>
                <c:pt idx="611">
                  <c:v>0.8008499</c:v>
                </c:pt>
                <c:pt idx="612">
                  <c:v>0.8021606</c:v>
                </c:pt>
                <c:pt idx="613">
                  <c:v>0.8034713</c:v>
                </c:pt>
                <c:pt idx="614">
                  <c:v>0.80478209999999994</c:v>
                </c:pt>
                <c:pt idx="615">
                  <c:v>0.80609280000000005</c:v>
                </c:pt>
                <c:pt idx="616">
                  <c:v>0.80740350000000005</c:v>
                </c:pt>
                <c:pt idx="617">
                  <c:v>0.80871420000000005</c:v>
                </c:pt>
                <c:pt idx="618">
                  <c:v>0.810025</c:v>
                </c:pt>
                <c:pt idx="619">
                  <c:v>0.81133569999999999</c:v>
                </c:pt>
                <c:pt idx="620">
                  <c:v>0.81264639999999999</c:v>
                </c:pt>
                <c:pt idx="621">
                  <c:v>0.81395709999999999</c:v>
                </c:pt>
                <c:pt idx="622">
                  <c:v>0.81526790000000005</c:v>
                </c:pt>
                <c:pt idx="623">
                  <c:v>0.81657860000000004</c:v>
                </c:pt>
                <c:pt idx="624">
                  <c:v>0.81788930000000004</c:v>
                </c:pt>
                <c:pt idx="625">
                  <c:v>0.81920000000000004</c:v>
                </c:pt>
                <c:pt idx="626">
                  <c:v>0.82051070000000004</c:v>
                </c:pt>
                <c:pt idx="627">
                  <c:v>0.82182149999999998</c:v>
                </c:pt>
                <c:pt idx="628">
                  <c:v>0.82313219999999998</c:v>
                </c:pt>
                <c:pt idx="629">
                  <c:v>0.82444289999999998</c:v>
                </c:pt>
                <c:pt idx="630">
                  <c:v>0.82575359999999998</c:v>
                </c:pt>
                <c:pt idx="631">
                  <c:v>0.82706429999999997</c:v>
                </c:pt>
                <c:pt idx="632">
                  <c:v>0.82837499999999997</c:v>
                </c:pt>
                <c:pt idx="633">
                  <c:v>0.82968569999999997</c:v>
                </c:pt>
                <c:pt idx="634">
                  <c:v>0.83099650000000003</c:v>
                </c:pt>
                <c:pt idx="635">
                  <c:v>0.83230720000000002</c:v>
                </c:pt>
                <c:pt idx="636">
                  <c:v>0.83361790000000002</c:v>
                </c:pt>
                <c:pt idx="637">
                  <c:v>0.83492860000000002</c:v>
                </c:pt>
                <c:pt idx="638">
                  <c:v>0.83623930000000002</c:v>
                </c:pt>
                <c:pt idx="639">
                  <c:v>0.83755009999999996</c:v>
                </c:pt>
                <c:pt idx="640">
                  <c:v>0.83886079999999996</c:v>
                </c:pt>
                <c:pt idx="641">
                  <c:v>0.84017149999999996</c:v>
                </c:pt>
                <c:pt idx="642">
                  <c:v>0.84148219999999996</c:v>
                </c:pt>
                <c:pt idx="643">
                  <c:v>0.84279289999999996</c:v>
                </c:pt>
                <c:pt idx="644">
                  <c:v>0.84410370000000001</c:v>
                </c:pt>
                <c:pt idx="645">
                  <c:v>0.84541440000000001</c:v>
                </c:pt>
                <c:pt idx="646">
                  <c:v>0.84672510000000001</c:v>
                </c:pt>
                <c:pt idx="647">
                  <c:v>0.84803580000000001</c:v>
                </c:pt>
                <c:pt idx="648">
                  <c:v>0.84934659999999995</c:v>
                </c:pt>
                <c:pt idx="649">
                  <c:v>0.85065729999999995</c:v>
                </c:pt>
                <c:pt idx="650">
                  <c:v>0.85196799999999995</c:v>
                </c:pt>
                <c:pt idx="651">
                  <c:v>0.85327869999999995</c:v>
                </c:pt>
                <c:pt idx="652">
                  <c:v>0.8545895</c:v>
                </c:pt>
                <c:pt idx="653">
                  <c:v>0.8559002</c:v>
                </c:pt>
                <c:pt idx="654">
                  <c:v>0.8572109</c:v>
                </c:pt>
                <c:pt idx="655">
                  <c:v>0.8585216</c:v>
                </c:pt>
                <c:pt idx="656">
                  <c:v>0.85983229999999999</c:v>
                </c:pt>
                <c:pt idx="657">
                  <c:v>0.86114310000000005</c:v>
                </c:pt>
                <c:pt idx="658">
                  <c:v>0.86245380000000005</c:v>
                </c:pt>
                <c:pt idx="659">
                  <c:v>0.86376450000000005</c:v>
                </c:pt>
                <c:pt idx="660">
                  <c:v>0.86507520000000004</c:v>
                </c:pt>
                <c:pt idx="661">
                  <c:v>0.86638590000000004</c:v>
                </c:pt>
                <c:pt idx="662">
                  <c:v>0.86769660000000004</c:v>
                </c:pt>
                <c:pt idx="663">
                  <c:v>0.86900730000000004</c:v>
                </c:pt>
                <c:pt idx="664">
                  <c:v>0.87031809999999998</c:v>
                </c:pt>
                <c:pt idx="665">
                  <c:v>0.87162879999999998</c:v>
                </c:pt>
                <c:pt idx="666">
                  <c:v>0.87293949999999998</c:v>
                </c:pt>
                <c:pt idx="667">
                  <c:v>0.87425019999999998</c:v>
                </c:pt>
                <c:pt idx="668">
                  <c:v>0.87556089999999998</c:v>
                </c:pt>
                <c:pt idx="669">
                  <c:v>0.87687159999999997</c:v>
                </c:pt>
                <c:pt idx="670">
                  <c:v>0.87818240000000003</c:v>
                </c:pt>
                <c:pt idx="671">
                  <c:v>0.87949310000000003</c:v>
                </c:pt>
                <c:pt idx="672">
                  <c:v>0.88080380000000003</c:v>
                </c:pt>
                <c:pt idx="673">
                  <c:v>0.88211450000000002</c:v>
                </c:pt>
                <c:pt idx="674">
                  <c:v>0.88342529999999997</c:v>
                </c:pt>
                <c:pt idx="675">
                  <c:v>0.88473599999999997</c:v>
                </c:pt>
                <c:pt idx="676">
                  <c:v>0.88604669999999996</c:v>
                </c:pt>
                <c:pt idx="677">
                  <c:v>0.88735739999999996</c:v>
                </c:pt>
                <c:pt idx="678">
                  <c:v>0.88866820000000002</c:v>
                </c:pt>
                <c:pt idx="679">
                  <c:v>0.88997890000000002</c:v>
                </c:pt>
                <c:pt idx="680">
                  <c:v>0.89128960000000002</c:v>
                </c:pt>
                <c:pt idx="681">
                  <c:v>0.89260030000000001</c:v>
                </c:pt>
                <c:pt idx="682">
                  <c:v>0.89391109999999996</c:v>
                </c:pt>
                <c:pt idx="683">
                  <c:v>0.89522179999999996</c:v>
                </c:pt>
                <c:pt idx="684">
                  <c:v>0.89653249999999995</c:v>
                </c:pt>
                <c:pt idx="685">
                  <c:v>0.89784319999999995</c:v>
                </c:pt>
                <c:pt idx="686">
                  <c:v>0.89915389999999995</c:v>
                </c:pt>
                <c:pt idx="687">
                  <c:v>0.90046470000000001</c:v>
                </c:pt>
                <c:pt idx="688">
                  <c:v>0.9017754</c:v>
                </c:pt>
                <c:pt idx="689">
                  <c:v>0.9030861</c:v>
                </c:pt>
                <c:pt idx="690">
                  <c:v>0.9043968</c:v>
                </c:pt>
                <c:pt idx="691">
                  <c:v>0.9057075</c:v>
                </c:pt>
                <c:pt idx="692">
                  <c:v>0.9070182</c:v>
                </c:pt>
                <c:pt idx="693">
                  <c:v>0.90832900000000005</c:v>
                </c:pt>
                <c:pt idx="694">
                  <c:v>0.90963970000000005</c:v>
                </c:pt>
                <c:pt idx="695">
                  <c:v>0.91095040000000005</c:v>
                </c:pt>
                <c:pt idx="696">
                  <c:v>0.91226110000000005</c:v>
                </c:pt>
                <c:pt idx="697">
                  <c:v>0.91357180000000004</c:v>
                </c:pt>
                <c:pt idx="698">
                  <c:v>0.91488250000000004</c:v>
                </c:pt>
                <c:pt idx="699">
                  <c:v>0.91619320000000004</c:v>
                </c:pt>
                <c:pt idx="700">
                  <c:v>0.91750399999999999</c:v>
                </c:pt>
                <c:pt idx="701">
                  <c:v>0.91881469999999998</c:v>
                </c:pt>
                <c:pt idx="702">
                  <c:v>0.92012539999999998</c:v>
                </c:pt>
                <c:pt idx="703">
                  <c:v>0.92143609999999998</c:v>
                </c:pt>
                <c:pt idx="704">
                  <c:v>0.92274690000000004</c:v>
                </c:pt>
                <c:pt idx="705">
                  <c:v>0.92405760000000003</c:v>
                </c:pt>
                <c:pt idx="706">
                  <c:v>0.92536830000000003</c:v>
                </c:pt>
                <c:pt idx="707">
                  <c:v>0.92667900000000003</c:v>
                </c:pt>
                <c:pt idx="708">
                  <c:v>0.92798979999999998</c:v>
                </c:pt>
                <c:pt idx="709">
                  <c:v>0.92930049999999997</c:v>
                </c:pt>
                <c:pt idx="710">
                  <c:v>0.93061119999999997</c:v>
                </c:pt>
                <c:pt idx="711">
                  <c:v>0.93192189999999997</c:v>
                </c:pt>
                <c:pt idx="712">
                  <c:v>0.93323259999999997</c:v>
                </c:pt>
                <c:pt idx="713">
                  <c:v>0.93454340000000002</c:v>
                </c:pt>
                <c:pt idx="714">
                  <c:v>0.93585410000000002</c:v>
                </c:pt>
                <c:pt idx="715">
                  <c:v>0.93716480000000002</c:v>
                </c:pt>
                <c:pt idx="716">
                  <c:v>0.93847550000000002</c:v>
                </c:pt>
                <c:pt idx="717">
                  <c:v>0.93978629999999996</c:v>
                </c:pt>
                <c:pt idx="718">
                  <c:v>0.94109699999999996</c:v>
                </c:pt>
                <c:pt idx="719">
                  <c:v>0.94240769999999996</c:v>
                </c:pt>
                <c:pt idx="720">
                  <c:v>0.94371839999999996</c:v>
                </c:pt>
                <c:pt idx="721">
                  <c:v>0.94502909999999996</c:v>
                </c:pt>
                <c:pt idx="722">
                  <c:v>0.94633979999999995</c:v>
                </c:pt>
                <c:pt idx="723">
                  <c:v>0.94765060000000001</c:v>
                </c:pt>
                <c:pt idx="724">
                  <c:v>0.94896130000000001</c:v>
                </c:pt>
                <c:pt idx="725">
                  <c:v>0.95027200000000001</c:v>
                </c:pt>
                <c:pt idx="726">
                  <c:v>0.9515827</c:v>
                </c:pt>
                <c:pt idx="727">
                  <c:v>0.9528934</c:v>
                </c:pt>
                <c:pt idx="728">
                  <c:v>0.9542041</c:v>
                </c:pt>
                <c:pt idx="729">
                  <c:v>0.9555148</c:v>
                </c:pt>
                <c:pt idx="730">
                  <c:v>0.95682560000000005</c:v>
                </c:pt>
                <c:pt idx="731">
                  <c:v>0.95813630000000005</c:v>
                </c:pt>
                <c:pt idx="732">
                  <c:v>0.95944700000000005</c:v>
                </c:pt>
                <c:pt idx="733">
                  <c:v>0.96075770000000005</c:v>
                </c:pt>
                <c:pt idx="734">
                  <c:v>0.96206849999999999</c:v>
                </c:pt>
                <c:pt idx="735">
                  <c:v>0.96337919999999999</c:v>
                </c:pt>
                <c:pt idx="736">
                  <c:v>0.96468989999999999</c:v>
                </c:pt>
                <c:pt idx="737">
                  <c:v>0.96600059999999999</c:v>
                </c:pt>
                <c:pt idx="738">
                  <c:v>0.96731140000000004</c:v>
                </c:pt>
                <c:pt idx="739">
                  <c:v>0.96862210000000004</c:v>
                </c:pt>
                <c:pt idx="740">
                  <c:v>0.96993280000000004</c:v>
                </c:pt>
                <c:pt idx="741">
                  <c:v>0.97124350000000004</c:v>
                </c:pt>
                <c:pt idx="742">
                  <c:v>0.97255420000000004</c:v>
                </c:pt>
                <c:pt idx="743">
                  <c:v>0.97386499999999998</c:v>
                </c:pt>
                <c:pt idx="744">
                  <c:v>0.97517569999999998</c:v>
                </c:pt>
                <c:pt idx="745">
                  <c:v>0.97648639999999998</c:v>
                </c:pt>
                <c:pt idx="746">
                  <c:v>0.97779709999999997</c:v>
                </c:pt>
                <c:pt idx="747">
                  <c:v>0.97910790000000003</c:v>
                </c:pt>
                <c:pt idx="748">
                  <c:v>0.98041860000000003</c:v>
                </c:pt>
                <c:pt idx="749">
                  <c:v>0.98172930000000003</c:v>
                </c:pt>
                <c:pt idx="750">
                  <c:v>0.98304000000000002</c:v>
                </c:pt>
                <c:pt idx="751">
                  <c:v>0.98435070000000002</c:v>
                </c:pt>
                <c:pt idx="752">
                  <c:v>0.98566140000000002</c:v>
                </c:pt>
                <c:pt idx="753">
                  <c:v>0.98697219999999997</c:v>
                </c:pt>
                <c:pt idx="754">
                  <c:v>0.98828289999999996</c:v>
                </c:pt>
                <c:pt idx="755">
                  <c:v>0.98959359999999996</c:v>
                </c:pt>
                <c:pt idx="756">
                  <c:v>0.99090429999999996</c:v>
                </c:pt>
                <c:pt idx="757">
                  <c:v>0.99221499999999996</c:v>
                </c:pt>
                <c:pt idx="758">
                  <c:v>0.99352569999999996</c:v>
                </c:pt>
                <c:pt idx="759">
                  <c:v>0.99483639999999995</c:v>
                </c:pt>
                <c:pt idx="760">
                  <c:v>0.99614720000000001</c:v>
                </c:pt>
                <c:pt idx="761">
                  <c:v>0.99745790000000001</c:v>
                </c:pt>
                <c:pt idx="762">
                  <c:v>0.99876860000000001</c:v>
                </c:pt>
                <c:pt idx="763">
                  <c:v>1.0000789999999999</c:v>
                </c:pt>
                <c:pt idx="764">
                  <c:v>1.00139</c:v>
                </c:pt>
                <c:pt idx="765">
                  <c:v>1.0027010000000001</c:v>
                </c:pt>
                <c:pt idx="766">
                  <c:v>1.0040119999999999</c:v>
                </c:pt>
                <c:pt idx="767">
                  <c:v>1.005322</c:v>
                </c:pt>
                <c:pt idx="768">
                  <c:v>1.0066329999999999</c:v>
                </c:pt>
                <c:pt idx="769">
                  <c:v>1.007944</c:v>
                </c:pt>
                <c:pt idx="770">
                  <c:v>1.0092540000000001</c:v>
                </c:pt>
                <c:pt idx="771">
                  <c:v>1.0105649999999999</c:v>
                </c:pt>
                <c:pt idx="772">
                  <c:v>1.011876</c:v>
                </c:pt>
                <c:pt idx="773">
                  <c:v>1.0131870000000001</c:v>
                </c:pt>
                <c:pt idx="774">
                  <c:v>1.014497</c:v>
                </c:pt>
                <c:pt idx="775">
                  <c:v>1.015808</c:v>
                </c:pt>
                <c:pt idx="776">
                  <c:v>1.0171190000000001</c:v>
                </c:pt>
                <c:pt idx="777">
                  <c:v>1.018429</c:v>
                </c:pt>
                <c:pt idx="778">
                  <c:v>1.0197400000000001</c:v>
                </c:pt>
                <c:pt idx="779">
                  <c:v>1.0210509999999999</c:v>
                </c:pt>
                <c:pt idx="780">
                  <c:v>1.022362</c:v>
                </c:pt>
                <c:pt idx="781">
                  <c:v>1.0236719999999999</c:v>
                </c:pt>
                <c:pt idx="782">
                  <c:v>1.024983</c:v>
                </c:pt>
                <c:pt idx="783">
                  <c:v>1.026294</c:v>
                </c:pt>
                <c:pt idx="784">
                  <c:v>1.027604</c:v>
                </c:pt>
                <c:pt idx="785">
                  <c:v>1.028915</c:v>
                </c:pt>
                <c:pt idx="786">
                  <c:v>1.0302260000000001</c:v>
                </c:pt>
                <c:pt idx="787">
                  <c:v>1.0315369999999999</c:v>
                </c:pt>
                <c:pt idx="788">
                  <c:v>1.0328470000000001</c:v>
                </c:pt>
                <c:pt idx="789">
                  <c:v>1.0341579999999999</c:v>
                </c:pt>
                <c:pt idx="790">
                  <c:v>1.035469</c:v>
                </c:pt>
                <c:pt idx="791">
                  <c:v>1.03678</c:v>
                </c:pt>
                <c:pt idx="792">
                  <c:v>1.03809</c:v>
                </c:pt>
                <c:pt idx="793">
                  <c:v>1.039401</c:v>
                </c:pt>
                <c:pt idx="794">
                  <c:v>1.0407120000000001</c:v>
                </c:pt>
                <c:pt idx="795">
                  <c:v>1.042022</c:v>
                </c:pt>
                <c:pt idx="796">
                  <c:v>1.0433330000000001</c:v>
                </c:pt>
                <c:pt idx="797">
                  <c:v>1.0446439999999999</c:v>
                </c:pt>
                <c:pt idx="798">
                  <c:v>1.045955</c:v>
                </c:pt>
                <c:pt idx="799">
                  <c:v>1.0472649999999999</c:v>
                </c:pt>
                <c:pt idx="800">
                  <c:v>1.048576</c:v>
                </c:pt>
                <c:pt idx="801">
                  <c:v>1.049887</c:v>
                </c:pt>
                <c:pt idx="802">
                  <c:v>1.0511969999999999</c:v>
                </c:pt>
                <c:pt idx="803">
                  <c:v>1.052508</c:v>
                </c:pt>
                <c:pt idx="804">
                  <c:v>1.0538190000000001</c:v>
                </c:pt>
                <c:pt idx="805">
                  <c:v>1.0551299999999999</c:v>
                </c:pt>
                <c:pt idx="806">
                  <c:v>1.05644</c:v>
                </c:pt>
                <c:pt idx="807">
                  <c:v>1.0577510000000001</c:v>
                </c:pt>
                <c:pt idx="808">
                  <c:v>1.0590619999999999</c:v>
                </c:pt>
                <c:pt idx="809">
                  <c:v>1.0603720000000001</c:v>
                </c:pt>
                <c:pt idx="810">
                  <c:v>1.0616829999999999</c:v>
                </c:pt>
                <c:pt idx="811">
                  <c:v>1.062994</c:v>
                </c:pt>
                <c:pt idx="812">
                  <c:v>1.0643050000000001</c:v>
                </c:pt>
                <c:pt idx="813">
                  <c:v>1.065615</c:v>
                </c:pt>
                <c:pt idx="814">
                  <c:v>1.066926</c:v>
                </c:pt>
                <c:pt idx="815">
                  <c:v>1.0682370000000001</c:v>
                </c:pt>
                <c:pt idx="816">
                  <c:v>1.0695479999999999</c:v>
                </c:pt>
                <c:pt idx="817">
                  <c:v>1.0708580000000001</c:v>
                </c:pt>
                <c:pt idx="818">
                  <c:v>1.0721689999999999</c:v>
                </c:pt>
                <c:pt idx="819">
                  <c:v>1.07348</c:v>
                </c:pt>
                <c:pt idx="820">
                  <c:v>1.0747899999999999</c:v>
                </c:pt>
                <c:pt idx="821">
                  <c:v>1.076101</c:v>
                </c:pt>
                <c:pt idx="822">
                  <c:v>1.077412</c:v>
                </c:pt>
                <c:pt idx="823">
                  <c:v>1.0787230000000001</c:v>
                </c:pt>
                <c:pt idx="824">
                  <c:v>1.080033</c:v>
                </c:pt>
                <c:pt idx="825">
                  <c:v>1.0813440000000001</c:v>
                </c:pt>
                <c:pt idx="826">
                  <c:v>1.0826549999999999</c:v>
                </c:pt>
                <c:pt idx="827">
                  <c:v>1.0839650000000001</c:v>
                </c:pt>
                <c:pt idx="828">
                  <c:v>1.0852759999999999</c:v>
                </c:pt>
                <c:pt idx="829">
                  <c:v>1.086587</c:v>
                </c:pt>
                <c:pt idx="830">
                  <c:v>1.087898</c:v>
                </c:pt>
                <c:pt idx="831">
                  <c:v>1.089208</c:v>
                </c:pt>
                <c:pt idx="832">
                  <c:v>1.090519</c:v>
                </c:pt>
                <c:pt idx="833">
                  <c:v>1.0918300000000001</c:v>
                </c:pt>
                <c:pt idx="834">
                  <c:v>1.09314</c:v>
                </c:pt>
                <c:pt idx="835">
                  <c:v>1.0944510000000001</c:v>
                </c:pt>
                <c:pt idx="836">
                  <c:v>1.0957619999999999</c:v>
                </c:pt>
                <c:pt idx="837">
                  <c:v>1.097073</c:v>
                </c:pt>
                <c:pt idx="838">
                  <c:v>1.0983830000000001</c:v>
                </c:pt>
                <c:pt idx="839">
                  <c:v>1.0996939999999999</c:v>
                </c:pt>
                <c:pt idx="840">
                  <c:v>1.101005</c:v>
                </c:pt>
                <c:pt idx="841">
                  <c:v>1.1023160000000001</c:v>
                </c:pt>
                <c:pt idx="842">
                  <c:v>1.103626</c:v>
                </c:pt>
                <c:pt idx="843">
                  <c:v>1.1049370000000001</c:v>
                </c:pt>
                <c:pt idx="844">
                  <c:v>1.1062479999999999</c:v>
                </c:pt>
                <c:pt idx="845">
                  <c:v>1.107558</c:v>
                </c:pt>
                <c:pt idx="846">
                  <c:v>1.1088690000000001</c:v>
                </c:pt>
                <c:pt idx="847">
                  <c:v>1.1101799999999999</c:v>
                </c:pt>
                <c:pt idx="848">
                  <c:v>1.111491</c:v>
                </c:pt>
                <c:pt idx="849">
                  <c:v>1.1128009999999999</c:v>
                </c:pt>
                <c:pt idx="850">
                  <c:v>1.114112</c:v>
                </c:pt>
                <c:pt idx="851">
                  <c:v>1.1154230000000001</c:v>
                </c:pt>
                <c:pt idx="852">
                  <c:v>1.116733</c:v>
                </c:pt>
                <c:pt idx="853">
                  <c:v>1.118044</c:v>
                </c:pt>
                <c:pt idx="854">
                  <c:v>1.1193550000000001</c:v>
                </c:pt>
                <c:pt idx="855">
                  <c:v>1.1206659999999999</c:v>
                </c:pt>
                <c:pt idx="856">
                  <c:v>1.1219760000000001</c:v>
                </c:pt>
                <c:pt idx="857">
                  <c:v>1.1232869999999999</c:v>
                </c:pt>
                <c:pt idx="858">
                  <c:v>1.124598</c:v>
                </c:pt>
                <c:pt idx="859">
                  <c:v>1.1259079999999999</c:v>
                </c:pt>
                <c:pt idx="860">
                  <c:v>1.127219</c:v>
                </c:pt>
                <c:pt idx="861">
                  <c:v>1.12853</c:v>
                </c:pt>
                <c:pt idx="862">
                  <c:v>1.1298410000000001</c:v>
                </c:pt>
                <c:pt idx="863">
                  <c:v>1.131151</c:v>
                </c:pt>
                <c:pt idx="864">
                  <c:v>1.1324620000000001</c:v>
                </c:pt>
                <c:pt idx="865">
                  <c:v>1.1337729999999999</c:v>
                </c:pt>
                <c:pt idx="866">
                  <c:v>1.135084</c:v>
                </c:pt>
                <c:pt idx="867">
                  <c:v>1.1363939999999999</c:v>
                </c:pt>
                <c:pt idx="868">
                  <c:v>1.137705</c:v>
                </c:pt>
                <c:pt idx="869">
                  <c:v>1.139016</c:v>
                </c:pt>
                <c:pt idx="870">
                  <c:v>1.140326</c:v>
                </c:pt>
                <c:pt idx="871">
                  <c:v>1.141637</c:v>
                </c:pt>
                <c:pt idx="872">
                  <c:v>1.1429480000000001</c:v>
                </c:pt>
                <c:pt idx="873">
                  <c:v>1.144258</c:v>
                </c:pt>
                <c:pt idx="874">
                  <c:v>1.1455690000000001</c:v>
                </c:pt>
                <c:pt idx="875">
                  <c:v>1.1468799999999999</c:v>
                </c:pt>
                <c:pt idx="876">
                  <c:v>1.148191</c:v>
                </c:pt>
                <c:pt idx="877">
                  <c:v>1.1495010000000001</c:v>
                </c:pt>
                <c:pt idx="878">
                  <c:v>1.1508119999999999</c:v>
                </c:pt>
                <c:pt idx="879">
                  <c:v>1.152123</c:v>
                </c:pt>
                <c:pt idx="880">
                  <c:v>1.1534340000000001</c:v>
                </c:pt>
                <c:pt idx="881">
                  <c:v>1.154744</c:v>
                </c:pt>
                <c:pt idx="882">
                  <c:v>1.1560550000000001</c:v>
                </c:pt>
                <c:pt idx="883">
                  <c:v>1.1573659999999999</c:v>
                </c:pt>
                <c:pt idx="884">
                  <c:v>1.158677</c:v>
                </c:pt>
                <c:pt idx="885">
                  <c:v>1.1599870000000001</c:v>
                </c:pt>
                <c:pt idx="886">
                  <c:v>1.1612979999999999</c:v>
                </c:pt>
                <c:pt idx="887">
                  <c:v>1.162609</c:v>
                </c:pt>
                <c:pt idx="888">
                  <c:v>1.1639189999999999</c:v>
                </c:pt>
                <c:pt idx="889">
                  <c:v>1.16523</c:v>
                </c:pt>
                <c:pt idx="890">
                  <c:v>1.1665410000000001</c:v>
                </c:pt>
                <c:pt idx="891">
                  <c:v>1.1678519999999999</c:v>
                </c:pt>
                <c:pt idx="892">
                  <c:v>1.169162</c:v>
                </c:pt>
                <c:pt idx="893">
                  <c:v>1.1704730000000001</c:v>
                </c:pt>
                <c:pt idx="894">
                  <c:v>1.1717839999999999</c:v>
                </c:pt>
                <c:pt idx="895">
                  <c:v>1.1730940000000001</c:v>
                </c:pt>
                <c:pt idx="896">
                  <c:v>1.1744049999999999</c:v>
                </c:pt>
                <c:pt idx="897">
                  <c:v>1.175716</c:v>
                </c:pt>
                <c:pt idx="898">
                  <c:v>1.177027</c:v>
                </c:pt>
                <c:pt idx="899">
                  <c:v>1.178337</c:v>
                </c:pt>
                <c:pt idx="900">
                  <c:v>1.179648</c:v>
                </c:pt>
                <c:pt idx="901">
                  <c:v>1.1809590000000001</c:v>
                </c:pt>
                <c:pt idx="902">
                  <c:v>1.182269</c:v>
                </c:pt>
                <c:pt idx="903">
                  <c:v>1.1835800000000001</c:v>
                </c:pt>
                <c:pt idx="904">
                  <c:v>1.1848909999999999</c:v>
                </c:pt>
                <c:pt idx="905">
                  <c:v>1.186202</c:v>
                </c:pt>
                <c:pt idx="906">
                  <c:v>1.1875119999999999</c:v>
                </c:pt>
                <c:pt idx="907">
                  <c:v>1.188823</c:v>
                </c:pt>
                <c:pt idx="908">
                  <c:v>1.190134</c:v>
                </c:pt>
                <c:pt idx="909">
                  <c:v>1.1914450000000001</c:v>
                </c:pt>
                <c:pt idx="910">
                  <c:v>1.192755</c:v>
                </c:pt>
                <c:pt idx="911">
                  <c:v>1.1940660000000001</c:v>
                </c:pt>
                <c:pt idx="912">
                  <c:v>1.1953769999999999</c:v>
                </c:pt>
                <c:pt idx="913">
                  <c:v>1.1966870000000001</c:v>
                </c:pt>
                <c:pt idx="914">
                  <c:v>1.1979979999999999</c:v>
                </c:pt>
                <c:pt idx="915">
                  <c:v>1.199309</c:v>
                </c:pt>
                <c:pt idx="916">
                  <c:v>1.2006190000000001</c:v>
                </c:pt>
                <c:pt idx="917">
                  <c:v>1.2019299999999999</c:v>
                </c:pt>
                <c:pt idx="918">
                  <c:v>1.203241</c:v>
                </c:pt>
                <c:pt idx="919">
                  <c:v>1.2045520000000001</c:v>
                </c:pt>
                <c:pt idx="920">
                  <c:v>1.205862</c:v>
                </c:pt>
                <c:pt idx="921">
                  <c:v>1.2071730000000001</c:v>
                </c:pt>
                <c:pt idx="922">
                  <c:v>1.2084839999999999</c:v>
                </c:pt>
                <c:pt idx="923">
                  <c:v>1.209795</c:v>
                </c:pt>
                <c:pt idx="924">
                  <c:v>1.2111050000000001</c:v>
                </c:pt>
                <c:pt idx="925">
                  <c:v>1.2124159999999999</c:v>
                </c:pt>
                <c:pt idx="926">
                  <c:v>1.213727</c:v>
                </c:pt>
                <c:pt idx="927">
                  <c:v>1.2150369999999999</c:v>
                </c:pt>
                <c:pt idx="928">
                  <c:v>1.216348</c:v>
                </c:pt>
                <c:pt idx="929">
                  <c:v>1.217659</c:v>
                </c:pt>
                <c:pt idx="930">
                  <c:v>1.2189700000000001</c:v>
                </c:pt>
                <c:pt idx="931">
                  <c:v>1.22028</c:v>
                </c:pt>
                <c:pt idx="932">
                  <c:v>1.2215910000000001</c:v>
                </c:pt>
                <c:pt idx="933">
                  <c:v>1.2229019999999999</c:v>
                </c:pt>
                <c:pt idx="934">
                  <c:v>1.224213</c:v>
                </c:pt>
                <c:pt idx="935">
                  <c:v>1.2255229999999999</c:v>
                </c:pt>
                <c:pt idx="936">
                  <c:v>1.226834</c:v>
                </c:pt>
                <c:pt idx="937">
                  <c:v>1.228145</c:v>
                </c:pt>
                <c:pt idx="938">
                  <c:v>1.229455</c:v>
                </c:pt>
                <c:pt idx="939">
                  <c:v>1.230766</c:v>
                </c:pt>
                <c:pt idx="940">
                  <c:v>1.2320770000000001</c:v>
                </c:pt>
                <c:pt idx="941">
                  <c:v>1.233387</c:v>
                </c:pt>
                <c:pt idx="942">
                  <c:v>1.2346980000000001</c:v>
                </c:pt>
                <c:pt idx="943">
                  <c:v>1.2360089999999999</c:v>
                </c:pt>
                <c:pt idx="944">
                  <c:v>1.23732</c:v>
                </c:pt>
                <c:pt idx="945">
                  <c:v>1.2386299999999999</c:v>
                </c:pt>
                <c:pt idx="946">
                  <c:v>1.239941</c:v>
                </c:pt>
                <c:pt idx="947">
                  <c:v>1.241252</c:v>
                </c:pt>
                <c:pt idx="948">
                  <c:v>1.2425630000000001</c:v>
                </c:pt>
                <c:pt idx="949">
                  <c:v>1.243873</c:v>
                </c:pt>
                <c:pt idx="950">
                  <c:v>1.2451840000000001</c:v>
                </c:pt>
                <c:pt idx="951">
                  <c:v>1.2464949999999999</c:v>
                </c:pt>
                <c:pt idx="952">
                  <c:v>1.2478050000000001</c:v>
                </c:pt>
                <c:pt idx="953">
                  <c:v>1.2491159999999999</c:v>
                </c:pt>
                <c:pt idx="954">
                  <c:v>1.250427</c:v>
                </c:pt>
                <c:pt idx="955">
                  <c:v>1.251738</c:v>
                </c:pt>
                <c:pt idx="956">
                  <c:v>1.2530479999999999</c:v>
                </c:pt>
                <c:pt idx="957">
                  <c:v>1.254359</c:v>
                </c:pt>
                <c:pt idx="958">
                  <c:v>1.2556700000000001</c:v>
                </c:pt>
                <c:pt idx="959">
                  <c:v>1.25698</c:v>
                </c:pt>
                <c:pt idx="960">
                  <c:v>1.258291</c:v>
                </c:pt>
                <c:pt idx="961">
                  <c:v>1.2596020000000001</c:v>
                </c:pt>
                <c:pt idx="962">
                  <c:v>1.260913</c:v>
                </c:pt>
                <c:pt idx="963">
                  <c:v>1.2622230000000001</c:v>
                </c:pt>
                <c:pt idx="964">
                  <c:v>1.2635339999999999</c:v>
                </c:pt>
                <c:pt idx="965">
                  <c:v>1.264845</c:v>
                </c:pt>
                <c:pt idx="966">
                  <c:v>1.2661549999999999</c:v>
                </c:pt>
                <c:pt idx="967">
                  <c:v>1.267466</c:v>
                </c:pt>
                <c:pt idx="968">
                  <c:v>1.268777</c:v>
                </c:pt>
                <c:pt idx="969">
                  <c:v>1.2700880000000001</c:v>
                </c:pt>
                <c:pt idx="970">
                  <c:v>1.271398</c:v>
                </c:pt>
                <c:pt idx="971">
                  <c:v>1.2727090000000001</c:v>
                </c:pt>
                <c:pt idx="972">
                  <c:v>1.2740199999999999</c:v>
                </c:pt>
                <c:pt idx="973">
                  <c:v>1.275331</c:v>
                </c:pt>
                <c:pt idx="974">
                  <c:v>1.2766409999999999</c:v>
                </c:pt>
                <c:pt idx="975">
                  <c:v>1.277952</c:v>
                </c:pt>
                <c:pt idx="976">
                  <c:v>1.279263</c:v>
                </c:pt>
                <c:pt idx="977">
                  <c:v>1.280573</c:v>
                </c:pt>
                <c:pt idx="978">
                  <c:v>1.281884</c:v>
                </c:pt>
                <c:pt idx="979">
                  <c:v>1.2831950000000001</c:v>
                </c:pt>
                <c:pt idx="980">
                  <c:v>1.2845059999999999</c:v>
                </c:pt>
                <c:pt idx="981">
                  <c:v>1.2858160000000001</c:v>
                </c:pt>
                <c:pt idx="982">
                  <c:v>1.2871269999999999</c:v>
                </c:pt>
                <c:pt idx="983">
                  <c:v>1.288438</c:v>
                </c:pt>
                <c:pt idx="984">
                  <c:v>1.2897479999999999</c:v>
                </c:pt>
                <c:pt idx="985">
                  <c:v>1.291059</c:v>
                </c:pt>
                <c:pt idx="986">
                  <c:v>1.29237</c:v>
                </c:pt>
                <c:pt idx="987">
                  <c:v>1.2936810000000001</c:v>
                </c:pt>
                <c:pt idx="988">
                  <c:v>1.294991</c:v>
                </c:pt>
                <c:pt idx="989">
                  <c:v>1.2963020000000001</c:v>
                </c:pt>
                <c:pt idx="990">
                  <c:v>1.2976129999999999</c:v>
                </c:pt>
                <c:pt idx="991">
                  <c:v>1.298923</c:v>
                </c:pt>
                <c:pt idx="992">
                  <c:v>1.3002339999999999</c:v>
                </c:pt>
                <c:pt idx="993">
                  <c:v>1.301545</c:v>
                </c:pt>
                <c:pt idx="994">
                  <c:v>1.302856</c:v>
                </c:pt>
                <c:pt idx="995">
                  <c:v>1.3041659999999999</c:v>
                </c:pt>
                <c:pt idx="996">
                  <c:v>1.305477</c:v>
                </c:pt>
                <c:pt idx="997">
                  <c:v>1.3067880000000001</c:v>
                </c:pt>
                <c:pt idx="998">
                  <c:v>1.3080989999999999</c:v>
                </c:pt>
                <c:pt idx="999">
                  <c:v>1.309409</c:v>
                </c:pt>
                <c:pt idx="1000">
                  <c:v>1.3107200000000001</c:v>
                </c:pt>
                <c:pt idx="1001">
                  <c:v>1.3120309999999999</c:v>
                </c:pt>
                <c:pt idx="1002">
                  <c:v>1.3133410000000001</c:v>
                </c:pt>
                <c:pt idx="1003">
                  <c:v>1.3146519999999999</c:v>
                </c:pt>
                <c:pt idx="1004">
                  <c:v>1.315963</c:v>
                </c:pt>
                <c:pt idx="1005">
                  <c:v>1.3172740000000001</c:v>
                </c:pt>
                <c:pt idx="1006">
                  <c:v>1.318584</c:v>
                </c:pt>
                <c:pt idx="1007">
                  <c:v>1.319895</c:v>
                </c:pt>
                <c:pt idx="1008">
                  <c:v>1.3212060000000001</c:v>
                </c:pt>
                <c:pt idx="1009">
                  <c:v>1.322516</c:v>
                </c:pt>
                <c:pt idx="1010">
                  <c:v>1.3238270000000001</c:v>
                </c:pt>
                <c:pt idx="1011">
                  <c:v>1.3251379999999999</c:v>
                </c:pt>
                <c:pt idx="1012">
                  <c:v>1.326449</c:v>
                </c:pt>
                <c:pt idx="1013">
                  <c:v>1.3277589999999999</c:v>
                </c:pt>
                <c:pt idx="1014">
                  <c:v>1.32907</c:v>
                </c:pt>
                <c:pt idx="1015">
                  <c:v>1.330381</c:v>
                </c:pt>
                <c:pt idx="1016">
                  <c:v>1.3316920000000001</c:v>
                </c:pt>
                <c:pt idx="1017">
                  <c:v>1.333002</c:v>
                </c:pt>
                <c:pt idx="1018">
                  <c:v>1.3343130000000001</c:v>
                </c:pt>
                <c:pt idx="1019">
                  <c:v>1.3356239999999999</c:v>
                </c:pt>
                <c:pt idx="1020">
                  <c:v>1.3369340000000001</c:v>
                </c:pt>
                <c:pt idx="1021">
                  <c:v>1.3382449999999999</c:v>
                </c:pt>
                <c:pt idx="1022">
                  <c:v>1.339556</c:v>
                </c:pt>
                <c:pt idx="1023">
                  <c:v>1.340867</c:v>
                </c:pt>
                <c:pt idx="1024">
                  <c:v>1.342177</c:v>
                </c:pt>
                <c:pt idx="1025">
                  <c:v>1.343488</c:v>
                </c:pt>
                <c:pt idx="1026">
                  <c:v>1.3447990000000001</c:v>
                </c:pt>
                <c:pt idx="1027">
                  <c:v>1.346109</c:v>
                </c:pt>
                <c:pt idx="1028">
                  <c:v>1.3474200000000001</c:v>
                </c:pt>
                <c:pt idx="1029">
                  <c:v>1.3487309999999999</c:v>
                </c:pt>
                <c:pt idx="1030">
                  <c:v>1.350042</c:v>
                </c:pt>
                <c:pt idx="1031">
                  <c:v>1.3513520000000001</c:v>
                </c:pt>
                <c:pt idx="1032">
                  <c:v>1.3526629999999999</c:v>
                </c:pt>
                <c:pt idx="1033">
                  <c:v>1.353974</c:v>
                </c:pt>
                <c:pt idx="1034">
                  <c:v>1.3552839999999999</c:v>
                </c:pt>
                <c:pt idx="1035">
                  <c:v>1.356595</c:v>
                </c:pt>
                <c:pt idx="1036">
                  <c:v>1.3579060000000001</c:v>
                </c:pt>
                <c:pt idx="1037">
                  <c:v>1.3592169999999999</c:v>
                </c:pt>
                <c:pt idx="1038">
                  <c:v>1.360527</c:v>
                </c:pt>
                <c:pt idx="1039">
                  <c:v>1.3618380000000001</c:v>
                </c:pt>
                <c:pt idx="1040">
                  <c:v>1.3631489999999999</c:v>
                </c:pt>
                <c:pt idx="1041">
                  <c:v>1.36446</c:v>
                </c:pt>
                <c:pt idx="1042">
                  <c:v>1.3657699999999999</c:v>
                </c:pt>
                <c:pt idx="1043">
                  <c:v>1.367081</c:v>
                </c:pt>
                <c:pt idx="1044">
                  <c:v>1.3683920000000001</c:v>
                </c:pt>
                <c:pt idx="1045">
                  <c:v>1.369702</c:v>
                </c:pt>
                <c:pt idx="1046">
                  <c:v>1.371013</c:v>
                </c:pt>
                <c:pt idx="1047">
                  <c:v>1.3723240000000001</c:v>
                </c:pt>
                <c:pt idx="1048">
                  <c:v>1.3736349999999999</c:v>
                </c:pt>
                <c:pt idx="1049">
                  <c:v>1.3749450000000001</c:v>
                </c:pt>
                <c:pt idx="1050">
                  <c:v>1.3762559999999999</c:v>
                </c:pt>
                <c:pt idx="1051">
                  <c:v>1.377567</c:v>
                </c:pt>
                <c:pt idx="1052">
                  <c:v>1.3788769999999999</c:v>
                </c:pt>
                <c:pt idx="1053">
                  <c:v>1.380188</c:v>
                </c:pt>
                <c:pt idx="1054">
                  <c:v>1.381499</c:v>
                </c:pt>
                <c:pt idx="1055">
                  <c:v>1.3828100000000001</c:v>
                </c:pt>
                <c:pt idx="1056">
                  <c:v>1.38412</c:v>
                </c:pt>
                <c:pt idx="1057">
                  <c:v>1.3854310000000001</c:v>
                </c:pt>
                <c:pt idx="1058">
                  <c:v>1.3867419999999999</c:v>
                </c:pt>
                <c:pt idx="1059">
                  <c:v>1.3880520000000001</c:v>
                </c:pt>
                <c:pt idx="1060">
                  <c:v>1.3893629999999999</c:v>
                </c:pt>
                <c:pt idx="1061">
                  <c:v>1.390674</c:v>
                </c:pt>
                <c:pt idx="1062">
                  <c:v>1.391985</c:v>
                </c:pt>
                <c:pt idx="1063">
                  <c:v>1.393295</c:v>
                </c:pt>
                <c:pt idx="1064">
                  <c:v>1.394606</c:v>
                </c:pt>
                <c:pt idx="1065">
                  <c:v>1.3959170000000001</c:v>
                </c:pt>
                <c:pt idx="1066">
                  <c:v>1.3972279999999999</c:v>
                </c:pt>
                <c:pt idx="1067">
                  <c:v>1.3985380000000001</c:v>
                </c:pt>
                <c:pt idx="1068">
                  <c:v>1.3998489999999999</c:v>
                </c:pt>
                <c:pt idx="1069">
                  <c:v>1.40116</c:v>
                </c:pt>
                <c:pt idx="1070">
                  <c:v>1.4024700000000001</c:v>
                </c:pt>
                <c:pt idx="1071">
                  <c:v>1.4037809999999999</c:v>
                </c:pt>
                <c:pt idx="1072">
                  <c:v>1.405092</c:v>
                </c:pt>
                <c:pt idx="1073">
                  <c:v>1.4064030000000001</c:v>
                </c:pt>
                <c:pt idx="1074">
                  <c:v>1.407713</c:v>
                </c:pt>
                <c:pt idx="1075">
                  <c:v>1.4090240000000001</c:v>
                </c:pt>
                <c:pt idx="1076">
                  <c:v>1.4103349999999999</c:v>
                </c:pt>
                <c:pt idx="1077">
                  <c:v>1.411645</c:v>
                </c:pt>
                <c:pt idx="1078">
                  <c:v>1.4129560000000001</c:v>
                </c:pt>
                <c:pt idx="1079">
                  <c:v>1.4142669999999999</c:v>
                </c:pt>
                <c:pt idx="1080">
                  <c:v>1.415578</c:v>
                </c:pt>
                <c:pt idx="1081">
                  <c:v>1.4168879999999999</c:v>
                </c:pt>
                <c:pt idx="1082">
                  <c:v>1.418199</c:v>
                </c:pt>
                <c:pt idx="1083">
                  <c:v>1.41951</c:v>
                </c:pt>
                <c:pt idx="1084">
                  <c:v>1.42082</c:v>
                </c:pt>
                <c:pt idx="1085">
                  <c:v>1.422131</c:v>
                </c:pt>
                <c:pt idx="1086">
                  <c:v>1.4234420000000001</c:v>
                </c:pt>
                <c:pt idx="1087">
                  <c:v>1.4247529999999999</c:v>
                </c:pt>
                <c:pt idx="1088">
                  <c:v>1.4260630000000001</c:v>
                </c:pt>
                <c:pt idx="1089">
                  <c:v>1.4273739999999999</c:v>
                </c:pt>
                <c:pt idx="1090">
                  <c:v>1.428685</c:v>
                </c:pt>
                <c:pt idx="1091">
                  <c:v>1.429996</c:v>
                </c:pt>
                <c:pt idx="1092">
                  <c:v>1.431306</c:v>
                </c:pt>
                <c:pt idx="1093">
                  <c:v>1.432617</c:v>
                </c:pt>
                <c:pt idx="1094">
                  <c:v>1.4339280000000001</c:v>
                </c:pt>
                <c:pt idx="1095">
                  <c:v>1.435238</c:v>
                </c:pt>
                <c:pt idx="1096">
                  <c:v>1.4365490000000001</c:v>
                </c:pt>
                <c:pt idx="1097">
                  <c:v>1.4378599999999999</c:v>
                </c:pt>
                <c:pt idx="1098">
                  <c:v>1.439171</c:v>
                </c:pt>
                <c:pt idx="1099">
                  <c:v>1.4404809999999999</c:v>
                </c:pt>
                <c:pt idx="1100">
                  <c:v>1.441792</c:v>
                </c:pt>
                <c:pt idx="1101">
                  <c:v>1.443103</c:v>
                </c:pt>
                <c:pt idx="1102">
                  <c:v>1.4444129999999999</c:v>
                </c:pt>
                <c:pt idx="1103">
                  <c:v>1.445724</c:v>
                </c:pt>
                <c:pt idx="1104">
                  <c:v>1.4470350000000001</c:v>
                </c:pt>
                <c:pt idx="1105">
                  <c:v>1.4483459999999999</c:v>
                </c:pt>
                <c:pt idx="1106">
                  <c:v>1.4496560000000001</c:v>
                </c:pt>
                <c:pt idx="1107">
                  <c:v>1.4509669999999999</c:v>
                </c:pt>
                <c:pt idx="1108">
                  <c:v>1.452278</c:v>
                </c:pt>
                <c:pt idx="1109">
                  <c:v>1.4535880000000001</c:v>
                </c:pt>
                <c:pt idx="1110">
                  <c:v>1.4548989999999999</c:v>
                </c:pt>
                <c:pt idx="1111">
                  <c:v>1.45621</c:v>
                </c:pt>
                <c:pt idx="1112">
                  <c:v>1.4575210000000001</c:v>
                </c:pt>
                <c:pt idx="1113">
                  <c:v>1.458831</c:v>
                </c:pt>
                <c:pt idx="1114">
                  <c:v>1.4601420000000001</c:v>
                </c:pt>
                <c:pt idx="1115">
                  <c:v>1.4614529999999999</c:v>
                </c:pt>
                <c:pt idx="1116">
                  <c:v>1.462764</c:v>
                </c:pt>
                <c:pt idx="1117">
                  <c:v>1.4640740000000001</c:v>
                </c:pt>
                <c:pt idx="1118">
                  <c:v>1.4653849999999999</c:v>
                </c:pt>
                <c:pt idx="1119">
                  <c:v>1.466696</c:v>
                </c:pt>
                <c:pt idx="1120">
                  <c:v>1.4680059999999999</c:v>
                </c:pt>
                <c:pt idx="1121">
                  <c:v>1.469317</c:v>
                </c:pt>
                <c:pt idx="1122">
                  <c:v>1.470628</c:v>
                </c:pt>
                <c:pt idx="1123">
                  <c:v>1.4719390000000001</c:v>
                </c:pt>
                <c:pt idx="1124">
                  <c:v>1.473249</c:v>
                </c:pt>
                <c:pt idx="1125">
                  <c:v>1.4745600000000001</c:v>
                </c:pt>
                <c:pt idx="1126">
                  <c:v>1.4758709999999999</c:v>
                </c:pt>
                <c:pt idx="1127">
                  <c:v>1.4771810000000001</c:v>
                </c:pt>
                <c:pt idx="1128">
                  <c:v>1.4784919999999999</c:v>
                </c:pt>
                <c:pt idx="1129">
                  <c:v>1.479803</c:v>
                </c:pt>
                <c:pt idx="1130">
                  <c:v>1.481114</c:v>
                </c:pt>
                <c:pt idx="1131">
                  <c:v>1.482424</c:v>
                </c:pt>
                <c:pt idx="1132">
                  <c:v>1.483735</c:v>
                </c:pt>
                <c:pt idx="1133">
                  <c:v>1.4850460000000001</c:v>
                </c:pt>
                <c:pt idx="1134">
                  <c:v>1.486356</c:v>
                </c:pt>
                <c:pt idx="1135">
                  <c:v>1.4876670000000001</c:v>
                </c:pt>
                <c:pt idx="1136">
                  <c:v>1.4889779999999999</c:v>
                </c:pt>
                <c:pt idx="1137">
                  <c:v>1.490289</c:v>
                </c:pt>
                <c:pt idx="1138">
                  <c:v>1.4915989999999999</c:v>
                </c:pt>
                <c:pt idx="1139">
                  <c:v>1.49291</c:v>
                </c:pt>
                <c:pt idx="1140">
                  <c:v>1.494221</c:v>
                </c:pt>
                <c:pt idx="1141">
                  <c:v>1.4955320000000001</c:v>
                </c:pt>
                <c:pt idx="1142">
                  <c:v>1.496842</c:v>
                </c:pt>
                <c:pt idx="1143">
                  <c:v>1.4981530000000001</c:v>
                </c:pt>
                <c:pt idx="1144">
                  <c:v>1.4994639999999999</c:v>
                </c:pt>
                <c:pt idx="1145">
                  <c:v>1.5007740000000001</c:v>
                </c:pt>
                <c:pt idx="1146">
                  <c:v>1.5020849999999999</c:v>
                </c:pt>
                <c:pt idx="1147">
                  <c:v>1.503396</c:v>
                </c:pt>
                <c:pt idx="1148">
                  <c:v>1.504707</c:v>
                </c:pt>
                <c:pt idx="1149">
                  <c:v>1.5060169999999999</c:v>
                </c:pt>
                <c:pt idx="1150">
                  <c:v>1.507328</c:v>
                </c:pt>
                <c:pt idx="1151">
                  <c:v>1.5086390000000001</c:v>
                </c:pt>
                <c:pt idx="1152">
                  <c:v>1.509949</c:v>
                </c:pt>
                <c:pt idx="1153">
                  <c:v>1.51126</c:v>
                </c:pt>
                <c:pt idx="1154">
                  <c:v>1.5125710000000001</c:v>
                </c:pt>
                <c:pt idx="1155">
                  <c:v>1.5138819999999999</c:v>
                </c:pt>
                <c:pt idx="1156">
                  <c:v>1.5151920000000001</c:v>
                </c:pt>
                <c:pt idx="1157">
                  <c:v>1.5165029999999999</c:v>
                </c:pt>
                <c:pt idx="1158">
                  <c:v>1.517814</c:v>
                </c:pt>
                <c:pt idx="1159">
                  <c:v>1.5191250000000001</c:v>
                </c:pt>
                <c:pt idx="1160">
                  <c:v>1.520435</c:v>
                </c:pt>
                <c:pt idx="1161">
                  <c:v>1.521746</c:v>
                </c:pt>
                <c:pt idx="1162">
                  <c:v>1.5230570000000001</c:v>
                </c:pt>
                <c:pt idx="1163">
                  <c:v>1.524367</c:v>
                </c:pt>
                <c:pt idx="1164">
                  <c:v>1.5256780000000001</c:v>
                </c:pt>
                <c:pt idx="1165">
                  <c:v>1.5269889999999999</c:v>
                </c:pt>
                <c:pt idx="1166">
                  <c:v>1.5283</c:v>
                </c:pt>
                <c:pt idx="1167">
                  <c:v>1.5296099999999999</c:v>
                </c:pt>
                <c:pt idx="1168">
                  <c:v>1.530921</c:v>
                </c:pt>
                <c:pt idx="1169">
                  <c:v>1.532232</c:v>
                </c:pt>
                <c:pt idx="1170">
                  <c:v>1.533542</c:v>
                </c:pt>
                <c:pt idx="1171">
                  <c:v>1.534853</c:v>
                </c:pt>
                <c:pt idx="1172">
                  <c:v>1.5361640000000001</c:v>
                </c:pt>
                <c:pt idx="1173">
                  <c:v>1.5374749999999999</c:v>
                </c:pt>
                <c:pt idx="1174">
                  <c:v>1.5387850000000001</c:v>
                </c:pt>
                <c:pt idx="1175">
                  <c:v>1.5400959999999999</c:v>
                </c:pt>
                <c:pt idx="1176">
                  <c:v>1.541407</c:v>
                </c:pt>
                <c:pt idx="1177">
                  <c:v>1.5427169999999999</c:v>
                </c:pt>
                <c:pt idx="1178">
                  <c:v>1.544028</c:v>
                </c:pt>
                <c:pt idx="1179">
                  <c:v>1.545339</c:v>
                </c:pt>
                <c:pt idx="1180">
                  <c:v>1.5466500000000001</c:v>
                </c:pt>
                <c:pt idx="1181">
                  <c:v>1.54796</c:v>
                </c:pt>
                <c:pt idx="1182">
                  <c:v>1.5492710000000001</c:v>
                </c:pt>
                <c:pt idx="1183">
                  <c:v>1.5505819999999999</c:v>
                </c:pt>
                <c:pt idx="1184">
                  <c:v>1.551893</c:v>
                </c:pt>
                <c:pt idx="1185">
                  <c:v>1.5532029999999999</c:v>
                </c:pt>
                <c:pt idx="1186">
                  <c:v>1.554514</c:v>
                </c:pt>
                <c:pt idx="1187">
                  <c:v>1.555825</c:v>
                </c:pt>
                <c:pt idx="1188">
                  <c:v>1.5571349999999999</c:v>
                </c:pt>
                <c:pt idx="1189">
                  <c:v>1.558446</c:v>
                </c:pt>
                <c:pt idx="1190">
                  <c:v>1.5597570000000001</c:v>
                </c:pt>
                <c:pt idx="1191">
                  <c:v>1.561067</c:v>
                </c:pt>
                <c:pt idx="1192">
                  <c:v>1.562378</c:v>
                </c:pt>
                <c:pt idx="1193">
                  <c:v>1.5636890000000001</c:v>
                </c:pt>
                <c:pt idx="1194">
                  <c:v>1.5649999999999999</c:v>
                </c:pt>
                <c:pt idx="1195">
                  <c:v>1.5663100000000001</c:v>
                </c:pt>
                <c:pt idx="1196">
                  <c:v>1.5676209999999999</c:v>
                </c:pt>
                <c:pt idx="1197">
                  <c:v>1.568932</c:v>
                </c:pt>
                <c:pt idx="1198">
                  <c:v>1.5702430000000001</c:v>
                </c:pt>
                <c:pt idx="1199">
                  <c:v>1.571553</c:v>
                </c:pt>
                <c:pt idx="1200">
                  <c:v>1.572864</c:v>
                </c:pt>
                <c:pt idx="1201">
                  <c:v>1.5741750000000001</c:v>
                </c:pt>
                <c:pt idx="1202">
                  <c:v>1.575485</c:v>
                </c:pt>
                <c:pt idx="1203">
                  <c:v>1.5767960000000001</c:v>
                </c:pt>
                <c:pt idx="1204">
                  <c:v>1.5781069999999999</c:v>
                </c:pt>
                <c:pt idx="1205">
                  <c:v>1.579418</c:v>
                </c:pt>
                <c:pt idx="1206">
                  <c:v>1.5807279999999999</c:v>
                </c:pt>
                <c:pt idx="1207">
                  <c:v>1.582039</c:v>
                </c:pt>
                <c:pt idx="1208">
                  <c:v>1.58335</c:v>
                </c:pt>
                <c:pt idx="1209">
                  <c:v>1.58466</c:v>
                </c:pt>
                <c:pt idx="1210">
                  <c:v>1.585971</c:v>
                </c:pt>
                <c:pt idx="1211">
                  <c:v>1.5872820000000001</c:v>
                </c:pt>
                <c:pt idx="1212">
                  <c:v>1.5885929999999999</c:v>
                </c:pt>
                <c:pt idx="1213">
                  <c:v>1.5899030000000001</c:v>
                </c:pt>
                <c:pt idx="1214">
                  <c:v>1.5912139999999999</c:v>
                </c:pt>
                <c:pt idx="1215">
                  <c:v>1.592525</c:v>
                </c:pt>
                <c:pt idx="1216">
                  <c:v>1.5938349999999999</c:v>
                </c:pt>
                <c:pt idx="1217">
                  <c:v>1.595146</c:v>
                </c:pt>
                <c:pt idx="1218">
                  <c:v>1.596457</c:v>
                </c:pt>
                <c:pt idx="1219">
                  <c:v>1.5977680000000001</c:v>
                </c:pt>
                <c:pt idx="1220">
                  <c:v>1.599078</c:v>
                </c:pt>
                <c:pt idx="1221">
                  <c:v>1.6003890000000001</c:v>
                </c:pt>
                <c:pt idx="1222">
                  <c:v>1.6016999999999999</c:v>
                </c:pt>
                <c:pt idx="1223">
                  <c:v>1.603011</c:v>
                </c:pt>
                <c:pt idx="1224">
                  <c:v>1.6043210000000001</c:v>
                </c:pt>
                <c:pt idx="1225">
                  <c:v>1.6056319999999999</c:v>
                </c:pt>
                <c:pt idx="1226">
                  <c:v>1.606943</c:v>
                </c:pt>
                <c:pt idx="1227">
                  <c:v>1.6082529999999999</c:v>
                </c:pt>
                <c:pt idx="1228">
                  <c:v>1.609564</c:v>
                </c:pt>
                <c:pt idx="1229">
                  <c:v>1.6108750000000001</c:v>
                </c:pt>
                <c:pt idx="1230">
                  <c:v>1.6121859999999999</c:v>
                </c:pt>
                <c:pt idx="1231">
                  <c:v>1.613496</c:v>
                </c:pt>
                <c:pt idx="1232">
                  <c:v>1.6148070000000001</c:v>
                </c:pt>
                <c:pt idx="1233">
                  <c:v>1.6161179999999999</c:v>
                </c:pt>
                <c:pt idx="1234">
                  <c:v>1.6174280000000001</c:v>
                </c:pt>
                <c:pt idx="1235">
                  <c:v>1.6187389999999999</c:v>
                </c:pt>
                <c:pt idx="1236">
                  <c:v>1.62005</c:v>
                </c:pt>
                <c:pt idx="1237">
                  <c:v>1.6213610000000001</c:v>
                </c:pt>
                <c:pt idx="1238">
                  <c:v>1.622671</c:v>
                </c:pt>
                <c:pt idx="1239">
                  <c:v>1.623982</c:v>
                </c:pt>
                <c:pt idx="1240">
                  <c:v>1.6252930000000001</c:v>
                </c:pt>
                <c:pt idx="1241">
                  <c:v>1.626603</c:v>
                </c:pt>
                <c:pt idx="1242">
                  <c:v>1.6279140000000001</c:v>
                </c:pt>
                <c:pt idx="1243">
                  <c:v>1.6292249999999999</c:v>
                </c:pt>
                <c:pt idx="1244">
                  <c:v>1.630536</c:v>
                </c:pt>
                <c:pt idx="1245">
                  <c:v>1.6318459999999999</c:v>
                </c:pt>
                <c:pt idx="1246">
                  <c:v>1.633157</c:v>
                </c:pt>
                <c:pt idx="1247">
                  <c:v>1.634468</c:v>
                </c:pt>
                <c:pt idx="1248">
                  <c:v>1.6357790000000001</c:v>
                </c:pt>
                <c:pt idx="1249">
                  <c:v>1.637089</c:v>
                </c:pt>
                <c:pt idx="1250">
                  <c:v>1.6384000000000001</c:v>
                </c:pt>
                <c:pt idx="1251">
                  <c:v>1.6397109999999999</c:v>
                </c:pt>
                <c:pt idx="1252">
                  <c:v>1.6410210000000001</c:v>
                </c:pt>
                <c:pt idx="1253">
                  <c:v>1.6423319999999999</c:v>
                </c:pt>
                <c:pt idx="1254">
                  <c:v>1.643643</c:v>
                </c:pt>
                <c:pt idx="1255">
                  <c:v>1.644954</c:v>
                </c:pt>
                <c:pt idx="1256">
                  <c:v>1.6462639999999999</c:v>
                </c:pt>
                <c:pt idx="1257">
                  <c:v>1.647575</c:v>
                </c:pt>
                <c:pt idx="1258">
                  <c:v>1.6488860000000001</c:v>
                </c:pt>
                <c:pt idx="1259">
                  <c:v>1.650196</c:v>
                </c:pt>
                <c:pt idx="1260">
                  <c:v>1.6515070000000001</c:v>
                </c:pt>
                <c:pt idx="1261">
                  <c:v>1.6528179999999999</c:v>
                </c:pt>
                <c:pt idx="1262">
                  <c:v>1.654129</c:v>
                </c:pt>
                <c:pt idx="1263">
                  <c:v>1.6554390000000001</c:v>
                </c:pt>
                <c:pt idx="1264">
                  <c:v>1.6567499999999999</c:v>
                </c:pt>
                <c:pt idx="1265">
                  <c:v>1.658061</c:v>
                </c:pt>
                <c:pt idx="1266">
                  <c:v>1.6593709999999999</c:v>
                </c:pt>
                <c:pt idx="1267">
                  <c:v>1.660682</c:v>
                </c:pt>
                <c:pt idx="1268">
                  <c:v>1.6619930000000001</c:v>
                </c:pt>
                <c:pt idx="1269">
                  <c:v>1.6633039999999999</c:v>
                </c:pt>
                <c:pt idx="1270">
                  <c:v>1.664614</c:v>
                </c:pt>
                <c:pt idx="1271">
                  <c:v>1.6659250000000001</c:v>
                </c:pt>
                <c:pt idx="1272">
                  <c:v>1.6672359999999999</c:v>
                </c:pt>
                <c:pt idx="1273">
                  <c:v>1.668547</c:v>
                </c:pt>
                <c:pt idx="1274">
                  <c:v>1.6698569999999999</c:v>
                </c:pt>
                <c:pt idx="1275">
                  <c:v>1.671168</c:v>
                </c:pt>
                <c:pt idx="1276">
                  <c:v>1.672479</c:v>
                </c:pt>
                <c:pt idx="1277">
                  <c:v>1.673789</c:v>
                </c:pt>
                <c:pt idx="1278">
                  <c:v>1.6751</c:v>
                </c:pt>
                <c:pt idx="1279">
                  <c:v>1.6764110000000001</c:v>
                </c:pt>
                <c:pt idx="1280">
                  <c:v>1.6777219999999999</c:v>
                </c:pt>
                <c:pt idx="1281">
                  <c:v>1.6790320000000001</c:v>
                </c:pt>
                <c:pt idx="1282">
                  <c:v>1.6803429999999999</c:v>
                </c:pt>
                <c:pt idx="1283">
                  <c:v>1.681654</c:v>
                </c:pt>
                <c:pt idx="1284">
                  <c:v>1.6829639999999999</c:v>
                </c:pt>
                <c:pt idx="1285">
                  <c:v>1.684275</c:v>
                </c:pt>
                <c:pt idx="1286">
                  <c:v>1.685586</c:v>
                </c:pt>
                <c:pt idx="1287">
                  <c:v>1.6868970000000001</c:v>
                </c:pt>
                <c:pt idx="1288">
                  <c:v>1.688207</c:v>
                </c:pt>
                <c:pt idx="1289">
                  <c:v>1.6895180000000001</c:v>
                </c:pt>
                <c:pt idx="1290">
                  <c:v>1.6908289999999999</c:v>
                </c:pt>
                <c:pt idx="1291">
                  <c:v>1.69214</c:v>
                </c:pt>
                <c:pt idx="1292">
                  <c:v>1.6934499999999999</c:v>
                </c:pt>
                <c:pt idx="1293">
                  <c:v>1.694761</c:v>
                </c:pt>
                <c:pt idx="1294">
                  <c:v>1.696072</c:v>
                </c:pt>
                <c:pt idx="1295">
                  <c:v>1.6973819999999999</c:v>
                </c:pt>
                <c:pt idx="1296">
                  <c:v>1.698693</c:v>
                </c:pt>
                <c:pt idx="1297">
                  <c:v>1.7000040000000001</c:v>
                </c:pt>
                <c:pt idx="1298">
                  <c:v>1.7013149999999999</c:v>
                </c:pt>
                <c:pt idx="1299">
                  <c:v>1.7026250000000001</c:v>
                </c:pt>
                <c:pt idx="1300">
                  <c:v>1.7039359999999999</c:v>
                </c:pt>
                <c:pt idx="1301">
                  <c:v>1.705247</c:v>
                </c:pt>
                <c:pt idx="1302">
                  <c:v>1.7065570000000001</c:v>
                </c:pt>
                <c:pt idx="1303">
                  <c:v>1.7078679999999999</c:v>
                </c:pt>
                <c:pt idx="1304">
                  <c:v>1.709179</c:v>
                </c:pt>
                <c:pt idx="1305">
                  <c:v>1.7104900000000001</c:v>
                </c:pt>
                <c:pt idx="1306">
                  <c:v>1.7118</c:v>
                </c:pt>
                <c:pt idx="1307">
                  <c:v>1.7131110000000001</c:v>
                </c:pt>
                <c:pt idx="1308">
                  <c:v>1.7144219999999999</c:v>
                </c:pt>
                <c:pt idx="1309">
                  <c:v>1.715732</c:v>
                </c:pt>
                <c:pt idx="1310">
                  <c:v>1.7170430000000001</c:v>
                </c:pt>
                <c:pt idx="1311">
                  <c:v>1.7183539999999999</c:v>
                </c:pt>
                <c:pt idx="1312">
                  <c:v>1.719665</c:v>
                </c:pt>
                <c:pt idx="1313">
                  <c:v>1.7209749999999999</c:v>
                </c:pt>
                <c:pt idx="1314">
                  <c:v>1.722286</c:v>
                </c:pt>
                <c:pt idx="1315">
                  <c:v>1.723597</c:v>
                </c:pt>
                <c:pt idx="1316">
                  <c:v>1.7249080000000001</c:v>
                </c:pt>
                <c:pt idx="1317">
                  <c:v>1.726218</c:v>
                </c:pt>
                <c:pt idx="1318">
                  <c:v>1.7275290000000001</c:v>
                </c:pt>
                <c:pt idx="1319">
                  <c:v>1.7288399999999999</c:v>
                </c:pt>
                <c:pt idx="1320">
                  <c:v>1.7301500000000001</c:v>
                </c:pt>
                <c:pt idx="1321">
                  <c:v>1.7314609999999999</c:v>
                </c:pt>
                <c:pt idx="1322">
                  <c:v>1.732772</c:v>
                </c:pt>
                <c:pt idx="1323">
                  <c:v>1.734083</c:v>
                </c:pt>
                <c:pt idx="1324">
                  <c:v>1.735393</c:v>
                </c:pt>
                <c:pt idx="1325">
                  <c:v>1.736704</c:v>
                </c:pt>
                <c:pt idx="1326">
                  <c:v>1.7380150000000001</c:v>
                </c:pt>
                <c:pt idx="1327">
                  <c:v>1.739325</c:v>
                </c:pt>
                <c:pt idx="1328">
                  <c:v>1.7406360000000001</c:v>
                </c:pt>
                <c:pt idx="1329">
                  <c:v>1.7419469999999999</c:v>
                </c:pt>
                <c:pt idx="1330">
                  <c:v>1.743258</c:v>
                </c:pt>
                <c:pt idx="1331">
                  <c:v>1.7445679999999999</c:v>
                </c:pt>
                <c:pt idx="1332">
                  <c:v>1.745879</c:v>
                </c:pt>
                <c:pt idx="1333">
                  <c:v>1.74719</c:v>
                </c:pt>
                <c:pt idx="1334">
                  <c:v>1.7484999999999999</c:v>
                </c:pt>
                <c:pt idx="1335">
                  <c:v>1.749811</c:v>
                </c:pt>
                <c:pt idx="1336">
                  <c:v>1.7511220000000001</c:v>
                </c:pt>
                <c:pt idx="1337">
                  <c:v>1.7524329999999999</c:v>
                </c:pt>
                <c:pt idx="1338">
                  <c:v>1.7537430000000001</c:v>
                </c:pt>
                <c:pt idx="1339">
                  <c:v>1.7550539999999999</c:v>
                </c:pt>
                <c:pt idx="1340">
                  <c:v>1.756365</c:v>
                </c:pt>
                <c:pt idx="1341">
                  <c:v>1.757676</c:v>
                </c:pt>
                <c:pt idx="1342">
                  <c:v>1.7589859999999999</c:v>
                </c:pt>
                <c:pt idx="1343">
                  <c:v>1.760297</c:v>
                </c:pt>
                <c:pt idx="1344">
                  <c:v>1.7616080000000001</c:v>
                </c:pt>
                <c:pt idx="1345">
                  <c:v>1.762918</c:v>
                </c:pt>
                <c:pt idx="1346">
                  <c:v>1.764229</c:v>
                </c:pt>
                <c:pt idx="1347">
                  <c:v>1.7655400000000001</c:v>
                </c:pt>
                <c:pt idx="1348">
                  <c:v>1.7668509999999999</c:v>
                </c:pt>
                <c:pt idx="1349">
                  <c:v>1.7681610000000001</c:v>
                </c:pt>
                <c:pt idx="1350">
                  <c:v>1.7694719999999999</c:v>
                </c:pt>
                <c:pt idx="1351">
                  <c:v>1.770783</c:v>
                </c:pt>
                <c:pt idx="1352">
                  <c:v>1.7720929999999999</c:v>
                </c:pt>
                <c:pt idx="1353">
                  <c:v>1.773404</c:v>
                </c:pt>
                <c:pt idx="1354">
                  <c:v>1.774715</c:v>
                </c:pt>
                <c:pt idx="1355">
                  <c:v>1.7760260000000001</c:v>
                </c:pt>
                <c:pt idx="1356">
                  <c:v>1.777336</c:v>
                </c:pt>
                <c:pt idx="1357">
                  <c:v>1.7786470000000001</c:v>
                </c:pt>
                <c:pt idx="1358">
                  <c:v>1.7799579999999999</c:v>
                </c:pt>
                <c:pt idx="1359">
                  <c:v>1.7812680000000001</c:v>
                </c:pt>
                <c:pt idx="1360">
                  <c:v>1.7825789999999999</c:v>
                </c:pt>
                <c:pt idx="1361">
                  <c:v>1.78389</c:v>
                </c:pt>
                <c:pt idx="1362">
                  <c:v>1.785201</c:v>
                </c:pt>
                <c:pt idx="1363">
                  <c:v>1.786511</c:v>
                </c:pt>
                <c:pt idx="1364">
                  <c:v>1.787822</c:v>
                </c:pt>
                <c:pt idx="1365">
                  <c:v>1.7891330000000001</c:v>
                </c:pt>
                <c:pt idx="1366">
                  <c:v>1.7904439999999999</c:v>
                </c:pt>
                <c:pt idx="1367">
                  <c:v>1.7917540000000001</c:v>
                </c:pt>
                <c:pt idx="1368">
                  <c:v>1.7930649999999999</c:v>
                </c:pt>
                <c:pt idx="1369">
                  <c:v>1.794376</c:v>
                </c:pt>
                <c:pt idx="1370">
                  <c:v>1.7956859999999999</c:v>
                </c:pt>
                <c:pt idx="1371">
                  <c:v>1.796997</c:v>
                </c:pt>
                <c:pt idx="1372">
                  <c:v>1.798308</c:v>
                </c:pt>
                <c:pt idx="1373">
                  <c:v>1.7996190000000001</c:v>
                </c:pt>
                <c:pt idx="1374">
                  <c:v>1.800929</c:v>
                </c:pt>
                <c:pt idx="1375">
                  <c:v>1.8022400000000001</c:v>
                </c:pt>
                <c:pt idx="1376">
                  <c:v>1.8035509999999999</c:v>
                </c:pt>
                <c:pt idx="1377">
                  <c:v>1.804861</c:v>
                </c:pt>
                <c:pt idx="1378">
                  <c:v>1.8061720000000001</c:v>
                </c:pt>
                <c:pt idx="1379">
                  <c:v>1.807483</c:v>
                </c:pt>
                <c:pt idx="1380">
                  <c:v>1.808794</c:v>
                </c:pt>
                <c:pt idx="1381">
                  <c:v>1.8101039999999999</c:v>
                </c:pt>
                <c:pt idx="1382">
                  <c:v>1.811415</c:v>
                </c:pt>
                <c:pt idx="1383">
                  <c:v>1.8127260000000001</c:v>
                </c:pt>
                <c:pt idx="1384">
                  <c:v>1.814036</c:v>
                </c:pt>
                <c:pt idx="1385">
                  <c:v>1.815347</c:v>
                </c:pt>
                <c:pt idx="1386">
                  <c:v>1.8166580000000001</c:v>
                </c:pt>
                <c:pt idx="1387">
                  <c:v>1.8179689999999999</c:v>
                </c:pt>
                <c:pt idx="1388">
                  <c:v>1.8192790000000001</c:v>
                </c:pt>
                <c:pt idx="1389">
                  <c:v>1.8205899999999999</c:v>
                </c:pt>
                <c:pt idx="1390">
                  <c:v>1.821901</c:v>
                </c:pt>
                <c:pt idx="1391">
                  <c:v>1.8232120000000001</c:v>
                </c:pt>
                <c:pt idx="1392">
                  <c:v>1.824522</c:v>
                </c:pt>
                <c:pt idx="1393">
                  <c:v>1.825833</c:v>
                </c:pt>
                <c:pt idx="1394">
                  <c:v>1.8271440000000001</c:v>
                </c:pt>
                <c:pt idx="1395">
                  <c:v>1.828454</c:v>
                </c:pt>
                <c:pt idx="1396">
                  <c:v>1.8297650000000001</c:v>
                </c:pt>
                <c:pt idx="1397">
                  <c:v>1.8310759999999999</c:v>
                </c:pt>
                <c:pt idx="1398">
                  <c:v>1.8323860000000001</c:v>
                </c:pt>
                <c:pt idx="1399">
                  <c:v>1.8336969999999999</c:v>
                </c:pt>
                <c:pt idx="1400">
                  <c:v>1.835008</c:v>
                </c:pt>
                <c:pt idx="1401">
                  <c:v>1.836319</c:v>
                </c:pt>
                <c:pt idx="1402">
                  <c:v>1.837629</c:v>
                </c:pt>
                <c:pt idx="1403">
                  <c:v>1.83894</c:v>
                </c:pt>
                <c:pt idx="1404">
                  <c:v>1.8402510000000001</c:v>
                </c:pt>
                <c:pt idx="1405">
                  <c:v>1.8415619999999999</c:v>
                </c:pt>
                <c:pt idx="1406">
                  <c:v>1.8428720000000001</c:v>
                </c:pt>
                <c:pt idx="1407">
                  <c:v>1.8441829999999999</c:v>
                </c:pt>
                <c:pt idx="1408">
                  <c:v>1.845494</c:v>
                </c:pt>
                <c:pt idx="1409">
                  <c:v>1.8468039999999999</c:v>
                </c:pt>
                <c:pt idx="1410">
                  <c:v>1.848115</c:v>
                </c:pt>
                <c:pt idx="1411">
                  <c:v>1.849426</c:v>
                </c:pt>
                <c:pt idx="1412">
                  <c:v>1.8507370000000001</c:v>
                </c:pt>
                <c:pt idx="1413">
                  <c:v>1.852047</c:v>
                </c:pt>
                <c:pt idx="1414">
                  <c:v>1.8533580000000001</c:v>
                </c:pt>
                <c:pt idx="1415">
                  <c:v>1.8546689999999999</c:v>
                </c:pt>
                <c:pt idx="1416">
                  <c:v>1.85598</c:v>
                </c:pt>
                <c:pt idx="1417">
                  <c:v>1.8572900000000001</c:v>
                </c:pt>
                <c:pt idx="1418">
                  <c:v>1.8586009999999999</c:v>
                </c:pt>
                <c:pt idx="1419">
                  <c:v>1.859912</c:v>
                </c:pt>
                <c:pt idx="1420">
                  <c:v>1.8612219999999999</c:v>
                </c:pt>
                <c:pt idx="1421">
                  <c:v>1.862533</c:v>
                </c:pt>
                <c:pt idx="1422">
                  <c:v>1.8638440000000001</c:v>
                </c:pt>
                <c:pt idx="1423">
                  <c:v>1.8651549999999999</c:v>
                </c:pt>
                <c:pt idx="1424">
                  <c:v>1.866465</c:v>
                </c:pt>
                <c:pt idx="1425">
                  <c:v>1.8677760000000001</c:v>
                </c:pt>
                <c:pt idx="1426">
                  <c:v>1.8690869999999999</c:v>
                </c:pt>
                <c:pt idx="1427">
                  <c:v>1.8703970000000001</c:v>
                </c:pt>
                <c:pt idx="1428">
                  <c:v>1.8717079999999999</c:v>
                </c:pt>
                <c:pt idx="1429">
                  <c:v>1.873019</c:v>
                </c:pt>
                <c:pt idx="1430">
                  <c:v>1.8743300000000001</c:v>
                </c:pt>
                <c:pt idx="1431">
                  <c:v>1.87564</c:v>
                </c:pt>
                <c:pt idx="1432">
                  <c:v>1.876951</c:v>
                </c:pt>
                <c:pt idx="1433">
                  <c:v>1.8782620000000001</c:v>
                </c:pt>
                <c:pt idx="1434">
                  <c:v>1.8795729999999999</c:v>
                </c:pt>
                <c:pt idx="1435">
                  <c:v>1.8808830000000001</c:v>
                </c:pt>
                <c:pt idx="1436">
                  <c:v>1.8821939999999999</c:v>
                </c:pt>
                <c:pt idx="1437">
                  <c:v>1.883505</c:v>
                </c:pt>
                <c:pt idx="1438">
                  <c:v>1.8848149999999999</c:v>
                </c:pt>
                <c:pt idx="1439">
                  <c:v>1.886126</c:v>
                </c:pt>
                <c:pt idx="1440">
                  <c:v>1.887437</c:v>
                </c:pt>
                <c:pt idx="1441">
                  <c:v>1.888747</c:v>
                </c:pt>
                <c:pt idx="1442">
                  <c:v>1.890058</c:v>
                </c:pt>
                <c:pt idx="1443">
                  <c:v>1.8913690000000001</c:v>
                </c:pt>
                <c:pt idx="1444">
                  <c:v>1.8926799999999999</c:v>
                </c:pt>
                <c:pt idx="1445">
                  <c:v>1.8939900000000001</c:v>
                </c:pt>
                <c:pt idx="1446">
                  <c:v>1.8953009999999999</c:v>
                </c:pt>
                <c:pt idx="1447">
                  <c:v>1.896612</c:v>
                </c:pt>
                <c:pt idx="1448">
                  <c:v>1.897923</c:v>
                </c:pt>
                <c:pt idx="1449">
                  <c:v>1.8992329999999999</c:v>
                </c:pt>
                <c:pt idx="1450">
                  <c:v>1.900544</c:v>
                </c:pt>
                <c:pt idx="1451">
                  <c:v>1.9018550000000001</c:v>
                </c:pt>
                <c:pt idx="1452">
                  <c:v>1.903165</c:v>
                </c:pt>
                <c:pt idx="1453">
                  <c:v>1.9044760000000001</c:v>
                </c:pt>
                <c:pt idx="1454">
                  <c:v>1.9057869999999999</c:v>
                </c:pt>
                <c:pt idx="1455">
                  <c:v>1.907098</c:v>
                </c:pt>
                <c:pt idx="1456">
                  <c:v>1.9084080000000001</c:v>
                </c:pt>
                <c:pt idx="1457">
                  <c:v>1.9097189999999999</c:v>
                </c:pt>
                <c:pt idx="1458">
                  <c:v>1.91103</c:v>
                </c:pt>
                <c:pt idx="1459">
                  <c:v>1.9123410000000001</c:v>
                </c:pt>
                <c:pt idx="1460">
                  <c:v>1.913651</c:v>
                </c:pt>
                <c:pt idx="1461">
                  <c:v>1.9149620000000001</c:v>
                </c:pt>
                <c:pt idx="1462">
                  <c:v>1.9162729999999999</c:v>
                </c:pt>
                <c:pt idx="1463">
                  <c:v>1.917583</c:v>
                </c:pt>
                <c:pt idx="1464">
                  <c:v>1.9188940000000001</c:v>
                </c:pt>
                <c:pt idx="1465">
                  <c:v>1.9202049999999999</c:v>
                </c:pt>
                <c:pt idx="1466">
                  <c:v>1.9215150000000001</c:v>
                </c:pt>
                <c:pt idx="1467">
                  <c:v>1.9228259999999999</c:v>
                </c:pt>
                <c:pt idx="1468">
                  <c:v>1.924137</c:v>
                </c:pt>
                <c:pt idx="1469">
                  <c:v>1.925448</c:v>
                </c:pt>
                <c:pt idx="1470">
                  <c:v>1.926758</c:v>
                </c:pt>
                <c:pt idx="1471">
                  <c:v>1.928069</c:v>
                </c:pt>
                <c:pt idx="1472">
                  <c:v>1.9293800000000001</c:v>
                </c:pt>
                <c:pt idx="1473">
                  <c:v>1.9306909999999999</c:v>
                </c:pt>
                <c:pt idx="1474">
                  <c:v>1.9320010000000001</c:v>
                </c:pt>
                <c:pt idx="1475">
                  <c:v>1.9333119999999999</c:v>
                </c:pt>
                <c:pt idx="1476">
                  <c:v>1.934623</c:v>
                </c:pt>
                <c:pt idx="1477">
                  <c:v>1.9359329999999999</c:v>
                </c:pt>
                <c:pt idx="1478">
                  <c:v>1.937244</c:v>
                </c:pt>
                <c:pt idx="1479">
                  <c:v>1.938555</c:v>
                </c:pt>
                <c:pt idx="1480">
                  <c:v>1.9398660000000001</c:v>
                </c:pt>
                <c:pt idx="1481">
                  <c:v>1.941176</c:v>
                </c:pt>
                <c:pt idx="1482">
                  <c:v>1.9424870000000001</c:v>
                </c:pt>
                <c:pt idx="1483">
                  <c:v>1.9437979999999999</c:v>
                </c:pt>
                <c:pt idx="1484">
                  <c:v>1.9451080000000001</c:v>
                </c:pt>
                <c:pt idx="1485">
                  <c:v>1.9464189999999999</c:v>
                </c:pt>
                <c:pt idx="1486">
                  <c:v>1.94773</c:v>
                </c:pt>
                <c:pt idx="1487">
                  <c:v>1.949041</c:v>
                </c:pt>
                <c:pt idx="1488">
                  <c:v>1.9503509999999999</c:v>
                </c:pt>
                <c:pt idx="1489">
                  <c:v>1.951662</c:v>
                </c:pt>
                <c:pt idx="1490">
                  <c:v>1.9529730000000001</c:v>
                </c:pt>
                <c:pt idx="1491">
                  <c:v>1.954283</c:v>
                </c:pt>
                <c:pt idx="1492">
                  <c:v>1.9555940000000001</c:v>
                </c:pt>
                <c:pt idx="1493">
                  <c:v>1.9569049999999999</c:v>
                </c:pt>
                <c:pt idx="1494">
                  <c:v>1.958216</c:v>
                </c:pt>
                <c:pt idx="1495">
                  <c:v>1.9595260000000001</c:v>
                </c:pt>
                <c:pt idx="1496">
                  <c:v>1.9608369999999999</c:v>
                </c:pt>
                <c:pt idx="1497">
                  <c:v>1.962148</c:v>
                </c:pt>
                <c:pt idx="1498">
                  <c:v>1.9634590000000001</c:v>
                </c:pt>
                <c:pt idx="1499">
                  <c:v>1.964769</c:v>
                </c:pt>
                <c:pt idx="1500">
                  <c:v>1.96608</c:v>
                </c:pt>
                <c:pt idx="1501">
                  <c:v>1.9673909999999999</c:v>
                </c:pt>
                <c:pt idx="1502">
                  <c:v>1.968701</c:v>
                </c:pt>
                <c:pt idx="1503">
                  <c:v>1.9700120000000001</c:v>
                </c:pt>
                <c:pt idx="1504">
                  <c:v>1.9713229999999999</c:v>
                </c:pt>
                <c:pt idx="1505">
                  <c:v>1.972634</c:v>
                </c:pt>
                <c:pt idx="1506">
                  <c:v>1.9739439999999999</c:v>
                </c:pt>
                <c:pt idx="1507">
                  <c:v>1.975255</c:v>
                </c:pt>
                <c:pt idx="1508">
                  <c:v>1.976566</c:v>
                </c:pt>
                <c:pt idx="1509">
                  <c:v>1.977876</c:v>
                </c:pt>
                <c:pt idx="1510">
                  <c:v>1.979187</c:v>
                </c:pt>
                <c:pt idx="1511">
                  <c:v>1.9804980000000001</c:v>
                </c:pt>
                <c:pt idx="1512">
                  <c:v>1.9818089999999999</c:v>
                </c:pt>
                <c:pt idx="1513">
                  <c:v>1.9831190000000001</c:v>
                </c:pt>
                <c:pt idx="1514">
                  <c:v>1.9844299999999999</c:v>
                </c:pt>
                <c:pt idx="1515">
                  <c:v>1.985741</c:v>
                </c:pt>
                <c:pt idx="1516">
                  <c:v>1.9870509999999999</c:v>
                </c:pt>
                <c:pt idx="1517">
                  <c:v>1.988362</c:v>
                </c:pt>
                <c:pt idx="1518">
                  <c:v>1.989673</c:v>
                </c:pt>
                <c:pt idx="1519">
                  <c:v>1.9909840000000001</c:v>
                </c:pt>
                <c:pt idx="1520">
                  <c:v>1.992294</c:v>
                </c:pt>
                <c:pt idx="1521">
                  <c:v>1.9936050000000001</c:v>
                </c:pt>
                <c:pt idx="1522">
                  <c:v>1.9949159999999999</c:v>
                </c:pt>
                <c:pt idx="1523">
                  <c:v>1.996227</c:v>
                </c:pt>
                <c:pt idx="1524">
                  <c:v>1.9975369999999999</c:v>
                </c:pt>
                <c:pt idx="1525">
                  <c:v>1.998848</c:v>
                </c:pt>
                <c:pt idx="1526">
                  <c:v>2.000159</c:v>
                </c:pt>
                <c:pt idx="1527">
                  <c:v>2.0014690000000002</c:v>
                </c:pt>
                <c:pt idx="1528">
                  <c:v>2.00278</c:v>
                </c:pt>
                <c:pt idx="1529">
                  <c:v>2.0040909999999998</c:v>
                </c:pt>
                <c:pt idx="1530">
                  <c:v>2.0054020000000001</c:v>
                </c:pt>
                <c:pt idx="1531">
                  <c:v>2.0067119999999998</c:v>
                </c:pt>
                <c:pt idx="1532">
                  <c:v>2.0080230000000001</c:v>
                </c:pt>
                <c:pt idx="1533">
                  <c:v>2.009334</c:v>
                </c:pt>
                <c:pt idx="1534">
                  <c:v>2.0106440000000001</c:v>
                </c:pt>
                <c:pt idx="1535">
                  <c:v>2.0119549999999999</c:v>
                </c:pt>
                <c:pt idx="1536">
                  <c:v>2.0132659999999998</c:v>
                </c:pt>
                <c:pt idx="1537">
                  <c:v>2.0145770000000001</c:v>
                </c:pt>
                <c:pt idx="1538">
                  <c:v>2.0158870000000002</c:v>
                </c:pt>
                <c:pt idx="1539">
                  <c:v>2.017198</c:v>
                </c:pt>
                <c:pt idx="1540">
                  <c:v>2.0185089999999999</c:v>
                </c:pt>
                <c:pt idx="1541">
                  <c:v>2.019819</c:v>
                </c:pt>
                <c:pt idx="1542">
                  <c:v>2.0211299999999999</c:v>
                </c:pt>
                <c:pt idx="1543">
                  <c:v>2.0224410000000002</c:v>
                </c:pt>
                <c:pt idx="1544">
                  <c:v>2.023752</c:v>
                </c:pt>
                <c:pt idx="1545">
                  <c:v>2.0250620000000001</c:v>
                </c:pt>
                <c:pt idx="1546">
                  <c:v>2.026373</c:v>
                </c:pt>
                <c:pt idx="1547">
                  <c:v>2.0276839999999998</c:v>
                </c:pt>
                <c:pt idx="1548">
                  <c:v>2.0289950000000001</c:v>
                </c:pt>
                <c:pt idx="1549">
                  <c:v>2.0303049999999998</c:v>
                </c:pt>
                <c:pt idx="1550">
                  <c:v>2.0316160000000001</c:v>
                </c:pt>
                <c:pt idx="1551">
                  <c:v>2.0329269999999999</c:v>
                </c:pt>
                <c:pt idx="1552">
                  <c:v>2.0342370000000001</c:v>
                </c:pt>
                <c:pt idx="1553">
                  <c:v>2.0355479999999999</c:v>
                </c:pt>
                <c:pt idx="1554">
                  <c:v>2.0368590000000002</c:v>
                </c:pt>
                <c:pt idx="1555">
                  <c:v>2.03817</c:v>
                </c:pt>
                <c:pt idx="1556">
                  <c:v>2.0394800000000002</c:v>
                </c:pt>
                <c:pt idx="1557">
                  <c:v>2.040791</c:v>
                </c:pt>
                <c:pt idx="1558">
                  <c:v>2.0421019999999999</c:v>
                </c:pt>
                <c:pt idx="1559">
                  <c:v>2.043412</c:v>
                </c:pt>
                <c:pt idx="1560">
                  <c:v>2.0447229999999998</c:v>
                </c:pt>
                <c:pt idx="1561">
                  <c:v>2.0460340000000001</c:v>
                </c:pt>
                <c:pt idx="1562">
                  <c:v>2.047345</c:v>
                </c:pt>
                <c:pt idx="1563">
                  <c:v>2.0486550000000001</c:v>
                </c:pt>
                <c:pt idx="1564">
                  <c:v>2.049966</c:v>
                </c:pt>
                <c:pt idx="1565">
                  <c:v>2.0512769999999998</c:v>
                </c:pt>
                <c:pt idx="1566">
                  <c:v>2.0525880000000001</c:v>
                </c:pt>
                <c:pt idx="1567">
                  <c:v>2.0538979999999998</c:v>
                </c:pt>
                <c:pt idx="1568">
                  <c:v>2.0552090000000001</c:v>
                </c:pt>
                <c:pt idx="1569">
                  <c:v>2.0565199999999999</c:v>
                </c:pt>
                <c:pt idx="1570">
                  <c:v>2.05783</c:v>
                </c:pt>
                <c:pt idx="1571">
                  <c:v>2.0591409999999999</c:v>
                </c:pt>
                <c:pt idx="1572">
                  <c:v>2.0604520000000002</c:v>
                </c:pt>
                <c:pt idx="1573">
                  <c:v>2.061763</c:v>
                </c:pt>
                <c:pt idx="1574">
                  <c:v>2.0630730000000002</c:v>
                </c:pt>
                <c:pt idx="1575">
                  <c:v>2.064384</c:v>
                </c:pt>
                <c:pt idx="1576">
                  <c:v>2.0656949999999998</c:v>
                </c:pt>
                <c:pt idx="1577">
                  <c:v>2.067005</c:v>
                </c:pt>
                <c:pt idx="1578">
                  <c:v>2.0683159999999998</c:v>
                </c:pt>
                <c:pt idx="1579">
                  <c:v>2.0696270000000001</c:v>
                </c:pt>
                <c:pt idx="1580">
                  <c:v>2.0709379999999999</c:v>
                </c:pt>
                <c:pt idx="1581">
                  <c:v>2.0722480000000001</c:v>
                </c:pt>
                <c:pt idx="1582">
                  <c:v>2.0735589999999999</c:v>
                </c:pt>
                <c:pt idx="1583">
                  <c:v>2.0748700000000002</c:v>
                </c:pt>
                <c:pt idx="1584">
                  <c:v>2.0761799999999999</c:v>
                </c:pt>
                <c:pt idx="1585">
                  <c:v>2.0774910000000002</c:v>
                </c:pt>
                <c:pt idx="1586">
                  <c:v>2.078802</c:v>
                </c:pt>
                <c:pt idx="1587">
                  <c:v>2.0801129999999999</c:v>
                </c:pt>
                <c:pt idx="1588">
                  <c:v>2.081423</c:v>
                </c:pt>
                <c:pt idx="1589">
                  <c:v>2.0827339999999999</c:v>
                </c:pt>
                <c:pt idx="1590">
                  <c:v>2.0840450000000001</c:v>
                </c:pt>
                <c:pt idx="1591">
                  <c:v>2.085356</c:v>
                </c:pt>
                <c:pt idx="1592">
                  <c:v>2.0866660000000001</c:v>
                </c:pt>
                <c:pt idx="1593">
                  <c:v>2.087977</c:v>
                </c:pt>
                <c:pt idx="1594">
                  <c:v>2.0892879999999998</c:v>
                </c:pt>
                <c:pt idx="1595">
                  <c:v>2.090598</c:v>
                </c:pt>
                <c:pt idx="1596">
                  <c:v>2.0919089999999998</c:v>
                </c:pt>
                <c:pt idx="1597">
                  <c:v>2.0932200000000001</c:v>
                </c:pt>
                <c:pt idx="1598">
                  <c:v>2.0945309999999999</c:v>
                </c:pt>
                <c:pt idx="1599">
                  <c:v>2.0958410000000001</c:v>
                </c:pt>
                <c:pt idx="1600">
                  <c:v>2.0971519999999999</c:v>
                </c:pt>
                <c:pt idx="1601">
                  <c:v>2.0984630000000002</c:v>
                </c:pt>
                <c:pt idx="1602">
                  <c:v>2.0997729999999999</c:v>
                </c:pt>
                <c:pt idx="1603">
                  <c:v>2.1010840000000002</c:v>
                </c:pt>
                <c:pt idx="1604">
                  <c:v>2.102395</c:v>
                </c:pt>
                <c:pt idx="1605">
                  <c:v>2.1037059999999999</c:v>
                </c:pt>
                <c:pt idx="1606">
                  <c:v>2.105016</c:v>
                </c:pt>
                <c:pt idx="1607">
                  <c:v>2.1063269999999998</c:v>
                </c:pt>
                <c:pt idx="1608">
                  <c:v>2.1076380000000001</c:v>
                </c:pt>
                <c:pt idx="1609">
                  <c:v>2.1089479999999998</c:v>
                </c:pt>
                <c:pt idx="1610">
                  <c:v>2.1102590000000001</c:v>
                </c:pt>
                <c:pt idx="1611">
                  <c:v>2.1115699999999999</c:v>
                </c:pt>
                <c:pt idx="1612">
                  <c:v>2.1128809999999998</c:v>
                </c:pt>
                <c:pt idx="1613">
                  <c:v>2.1141909999999999</c:v>
                </c:pt>
                <c:pt idx="1614">
                  <c:v>2.1155020000000002</c:v>
                </c:pt>
                <c:pt idx="1615">
                  <c:v>2.1168130000000001</c:v>
                </c:pt>
                <c:pt idx="1616">
                  <c:v>2.1181239999999999</c:v>
                </c:pt>
                <c:pt idx="1617">
                  <c:v>2.119434</c:v>
                </c:pt>
                <c:pt idx="1618">
                  <c:v>2.1207449999999999</c:v>
                </c:pt>
                <c:pt idx="1619">
                  <c:v>2.1220560000000002</c:v>
                </c:pt>
                <c:pt idx="1620">
                  <c:v>2.1233659999999999</c:v>
                </c:pt>
                <c:pt idx="1621">
                  <c:v>2.1246770000000001</c:v>
                </c:pt>
                <c:pt idx="1622">
                  <c:v>2.125988</c:v>
                </c:pt>
                <c:pt idx="1623">
                  <c:v>2.1272989999999998</c:v>
                </c:pt>
                <c:pt idx="1624">
                  <c:v>2.128609</c:v>
                </c:pt>
                <c:pt idx="1625">
                  <c:v>2.1299199999999998</c:v>
                </c:pt>
                <c:pt idx="1626">
                  <c:v>2.1312310000000001</c:v>
                </c:pt>
                <c:pt idx="1627">
                  <c:v>2.1325409999999998</c:v>
                </c:pt>
                <c:pt idx="1628">
                  <c:v>2.1338520000000001</c:v>
                </c:pt>
                <c:pt idx="1629">
                  <c:v>2.1351629999999999</c:v>
                </c:pt>
                <c:pt idx="1630">
                  <c:v>2.1364740000000002</c:v>
                </c:pt>
                <c:pt idx="1631">
                  <c:v>2.1377839999999999</c:v>
                </c:pt>
                <c:pt idx="1632">
                  <c:v>2.1390950000000002</c:v>
                </c:pt>
                <c:pt idx="1633">
                  <c:v>2.140406</c:v>
                </c:pt>
                <c:pt idx="1634">
                  <c:v>2.1417160000000002</c:v>
                </c:pt>
                <c:pt idx="1635">
                  <c:v>2.143027</c:v>
                </c:pt>
                <c:pt idx="1636">
                  <c:v>2.1443379999999999</c:v>
                </c:pt>
                <c:pt idx="1637">
                  <c:v>2.1456490000000001</c:v>
                </c:pt>
                <c:pt idx="1638">
                  <c:v>2.1469589999999998</c:v>
                </c:pt>
                <c:pt idx="1639">
                  <c:v>2.1482700000000001</c:v>
                </c:pt>
                <c:pt idx="1640">
                  <c:v>2.149581</c:v>
                </c:pt>
                <c:pt idx="1641">
                  <c:v>2.1508919999999998</c:v>
                </c:pt>
                <c:pt idx="1642">
                  <c:v>2.1522019999999999</c:v>
                </c:pt>
                <c:pt idx="1643">
                  <c:v>2.1535129999999998</c:v>
                </c:pt>
                <c:pt idx="1644">
                  <c:v>2.1548240000000001</c:v>
                </c:pt>
                <c:pt idx="1645">
                  <c:v>2.1561340000000002</c:v>
                </c:pt>
                <c:pt idx="1646">
                  <c:v>2.1574450000000001</c:v>
                </c:pt>
                <c:pt idx="1647">
                  <c:v>2.1587559999999999</c:v>
                </c:pt>
                <c:pt idx="1648">
                  <c:v>2.1600670000000002</c:v>
                </c:pt>
                <c:pt idx="1649">
                  <c:v>2.1613769999999999</c:v>
                </c:pt>
                <c:pt idx="1650">
                  <c:v>2.1626880000000002</c:v>
                </c:pt>
                <c:pt idx="1651">
                  <c:v>2.163999</c:v>
                </c:pt>
                <c:pt idx="1652">
                  <c:v>2.1653090000000002</c:v>
                </c:pt>
                <c:pt idx="1653">
                  <c:v>2.16662</c:v>
                </c:pt>
                <c:pt idx="1654">
                  <c:v>2.1679309999999998</c:v>
                </c:pt>
                <c:pt idx="1655">
                  <c:v>2.1692420000000001</c:v>
                </c:pt>
                <c:pt idx="1656">
                  <c:v>2.1705519999999998</c:v>
                </c:pt>
                <c:pt idx="1657">
                  <c:v>2.1718630000000001</c:v>
                </c:pt>
                <c:pt idx="1658">
                  <c:v>2.1731739999999999</c:v>
                </c:pt>
                <c:pt idx="1659">
                  <c:v>2.1744840000000001</c:v>
                </c:pt>
                <c:pt idx="1660">
                  <c:v>2.1757949999999999</c:v>
                </c:pt>
                <c:pt idx="1661">
                  <c:v>2.1771060000000002</c:v>
                </c:pt>
                <c:pt idx="1662">
                  <c:v>2.178417</c:v>
                </c:pt>
                <c:pt idx="1663">
                  <c:v>2.1797270000000002</c:v>
                </c:pt>
                <c:pt idx="1664">
                  <c:v>2.181038</c:v>
                </c:pt>
                <c:pt idx="1665">
                  <c:v>2.1823489999999999</c:v>
                </c:pt>
                <c:pt idx="1666">
                  <c:v>2.1836600000000002</c:v>
                </c:pt>
                <c:pt idx="1667">
                  <c:v>2.1849699999999999</c:v>
                </c:pt>
                <c:pt idx="1668">
                  <c:v>2.1862810000000001</c:v>
                </c:pt>
                <c:pt idx="1669">
                  <c:v>2.187592</c:v>
                </c:pt>
                <c:pt idx="1670">
                  <c:v>2.1889020000000001</c:v>
                </c:pt>
                <c:pt idx="1671">
                  <c:v>2.190213</c:v>
                </c:pt>
                <c:pt idx="1672">
                  <c:v>2.1915239999999998</c:v>
                </c:pt>
                <c:pt idx="1673">
                  <c:v>2.1928350000000001</c:v>
                </c:pt>
                <c:pt idx="1674">
                  <c:v>2.1941449999999998</c:v>
                </c:pt>
                <c:pt idx="1675">
                  <c:v>2.1954560000000001</c:v>
                </c:pt>
                <c:pt idx="1676">
                  <c:v>2.1967669999999999</c:v>
                </c:pt>
                <c:pt idx="1677">
                  <c:v>2.1980770000000001</c:v>
                </c:pt>
                <c:pt idx="1678">
                  <c:v>2.1993879999999999</c:v>
                </c:pt>
                <c:pt idx="1679">
                  <c:v>2.2006990000000002</c:v>
                </c:pt>
                <c:pt idx="1680">
                  <c:v>2.20201</c:v>
                </c:pt>
                <c:pt idx="1681">
                  <c:v>2.2033200000000002</c:v>
                </c:pt>
                <c:pt idx="1682">
                  <c:v>2.204631</c:v>
                </c:pt>
                <c:pt idx="1683">
                  <c:v>2.2059419999999998</c:v>
                </c:pt>
                <c:pt idx="1684">
                  <c:v>2.2072530000000001</c:v>
                </c:pt>
                <c:pt idx="1685">
                  <c:v>2.2085629999999998</c:v>
                </c:pt>
                <c:pt idx="1686">
                  <c:v>2.2098740000000001</c:v>
                </c:pt>
                <c:pt idx="1687">
                  <c:v>2.211185</c:v>
                </c:pt>
                <c:pt idx="1688">
                  <c:v>2.2124950000000001</c:v>
                </c:pt>
                <c:pt idx="1689">
                  <c:v>2.2138059999999999</c:v>
                </c:pt>
                <c:pt idx="1690">
                  <c:v>2.2151169999999998</c:v>
                </c:pt>
                <c:pt idx="1691">
                  <c:v>2.2164280000000001</c:v>
                </c:pt>
                <c:pt idx="1692">
                  <c:v>2.2177380000000002</c:v>
                </c:pt>
                <c:pt idx="1693">
                  <c:v>2.219049</c:v>
                </c:pt>
                <c:pt idx="1694">
                  <c:v>2.2203599999999999</c:v>
                </c:pt>
                <c:pt idx="1695">
                  <c:v>2.22167</c:v>
                </c:pt>
                <c:pt idx="1696">
                  <c:v>2.2229809999999999</c:v>
                </c:pt>
                <c:pt idx="1697">
                  <c:v>2.2242920000000002</c:v>
                </c:pt>
                <c:pt idx="1698">
                  <c:v>2.225603</c:v>
                </c:pt>
                <c:pt idx="1699">
                  <c:v>2.2269130000000001</c:v>
                </c:pt>
                <c:pt idx="1700">
                  <c:v>2.228224</c:v>
                </c:pt>
                <c:pt idx="1701">
                  <c:v>2.2295349999999998</c:v>
                </c:pt>
                <c:pt idx="1702">
                  <c:v>2.230845</c:v>
                </c:pt>
                <c:pt idx="1703">
                  <c:v>2.2321559999999998</c:v>
                </c:pt>
                <c:pt idx="1704">
                  <c:v>2.2334670000000001</c:v>
                </c:pt>
                <c:pt idx="1705">
                  <c:v>2.2347779999999999</c:v>
                </c:pt>
                <c:pt idx="1706">
                  <c:v>2.2360880000000001</c:v>
                </c:pt>
                <c:pt idx="1707">
                  <c:v>2.2373989999999999</c:v>
                </c:pt>
                <c:pt idx="1708">
                  <c:v>2.2387100000000002</c:v>
                </c:pt>
                <c:pt idx="1709">
                  <c:v>2.240021</c:v>
                </c:pt>
                <c:pt idx="1710">
                  <c:v>2.2413310000000002</c:v>
                </c:pt>
                <c:pt idx="1711">
                  <c:v>2.242642</c:v>
                </c:pt>
                <c:pt idx="1712">
                  <c:v>2.2439529999999999</c:v>
                </c:pt>
                <c:pt idx="1713">
                  <c:v>2.245263</c:v>
                </c:pt>
                <c:pt idx="1714">
                  <c:v>2.2465739999999998</c:v>
                </c:pt>
                <c:pt idx="1715">
                  <c:v>2.2478850000000001</c:v>
                </c:pt>
                <c:pt idx="1716">
                  <c:v>2.249196</c:v>
                </c:pt>
                <c:pt idx="1717">
                  <c:v>2.2505060000000001</c:v>
                </c:pt>
                <c:pt idx="1718">
                  <c:v>2.251817</c:v>
                </c:pt>
                <c:pt idx="1719">
                  <c:v>2.2531279999999998</c:v>
                </c:pt>
                <c:pt idx="1720">
                  <c:v>2.2544379999999999</c:v>
                </c:pt>
                <c:pt idx="1721">
                  <c:v>2.2557489999999998</c:v>
                </c:pt>
                <c:pt idx="1722">
                  <c:v>2.2570600000000001</c:v>
                </c:pt>
                <c:pt idx="1723">
                  <c:v>2.2583709999999999</c:v>
                </c:pt>
                <c:pt idx="1724">
                  <c:v>2.2596810000000001</c:v>
                </c:pt>
                <c:pt idx="1725">
                  <c:v>2.2609919999999999</c:v>
                </c:pt>
                <c:pt idx="1726">
                  <c:v>2.2623030000000002</c:v>
                </c:pt>
                <c:pt idx="1727">
                  <c:v>2.2636129999999999</c:v>
                </c:pt>
                <c:pt idx="1728">
                  <c:v>2.2649240000000002</c:v>
                </c:pt>
                <c:pt idx="1729">
                  <c:v>2.266235</c:v>
                </c:pt>
                <c:pt idx="1730">
                  <c:v>2.2675459999999998</c:v>
                </c:pt>
                <c:pt idx="1731">
                  <c:v>2.268856</c:v>
                </c:pt>
                <c:pt idx="1732">
                  <c:v>2.2701669999999998</c:v>
                </c:pt>
                <c:pt idx="1733">
                  <c:v>2.2714780000000001</c:v>
                </c:pt>
                <c:pt idx="1734">
                  <c:v>2.2727889999999999</c:v>
                </c:pt>
                <c:pt idx="1735">
                  <c:v>2.2740990000000001</c:v>
                </c:pt>
                <c:pt idx="1736">
                  <c:v>2.2754099999999999</c:v>
                </c:pt>
                <c:pt idx="1737">
                  <c:v>2.2767210000000002</c:v>
                </c:pt>
                <c:pt idx="1738">
                  <c:v>2.2780309999999999</c:v>
                </c:pt>
                <c:pt idx="1739">
                  <c:v>2.2793420000000002</c:v>
                </c:pt>
                <c:pt idx="1740">
                  <c:v>2.280653</c:v>
                </c:pt>
                <c:pt idx="1741">
                  <c:v>2.2819639999999999</c:v>
                </c:pt>
                <c:pt idx="1742">
                  <c:v>2.283274</c:v>
                </c:pt>
                <c:pt idx="1743">
                  <c:v>2.2845849999999999</c:v>
                </c:pt>
                <c:pt idx="1744">
                  <c:v>2.2858960000000002</c:v>
                </c:pt>
                <c:pt idx="1745">
                  <c:v>2.2872059999999999</c:v>
                </c:pt>
                <c:pt idx="1746">
                  <c:v>2.2885170000000001</c:v>
                </c:pt>
                <c:pt idx="1747">
                  <c:v>2.289828</c:v>
                </c:pt>
                <c:pt idx="1748">
                  <c:v>2.2911389999999998</c:v>
                </c:pt>
                <c:pt idx="1749">
                  <c:v>2.292449</c:v>
                </c:pt>
                <c:pt idx="1750">
                  <c:v>2.2937599999999998</c:v>
                </c:pt>
                <c:pt idx="1751">
                  <c:v>2.2950710000000001</c:v>
                </c:pt>
                <c:pt idx="1752">
                  <c:v>2.2963809999999998</c:v>
                </c:pt>
                <c:pt idx="1753">
                  <c:v>2.2976920000000001</c:v>
                </c:pt>
                <c:pt idx="1754">
                  <c:v>2.2990029999999999</c:v>
                </c:pt>
                <c:pt idx="1755">
                  <c:v>2.3003130000000001</c:v>
                </c:pt>
                <c:pt idx="1756">
                  <c:v>2.3016239999999999</c:v>
                </c:pt>
                <c:pt idx="1757">
                  <c:v>2.3029350000000002</c:v>
                </c:pt>
                <c:pt idx="1758">
                  <c:v>2.304246</c:v>
                </c:pt>
                <c:pt idx="1759">
                  <c:v>2.3055569999999999</c:v>
                </c:pt>
                <c:pt idx="1760">
                  <c:v>2.306867</c:v>
                </c:pt>
                <c:pt idx="1761">
                  <c:v>2.3081779999999998</c:v>
                </c:pt>
                <c:pt idx="1762">
                  <c:v>2.3094890000000001</c:v>
                </c:pt>
                <c:pt idx="1763">
                  <c:v>2.3107989999999998</c:v>
                </c:pt>
                <c:pt idx="1764">
                  <c:v>2.3121100000000001</c:v>
                </c:pt>
                <c:pt idx="1765">
                  <c:v>2.3134209999999999</c:v>
                </c:pt>
                <c:pt idx="1766">
                  <c:v>2.3147319999999998</c:v>
                </c:pt>
                <c:pt idx="1767">
                  <c:v>2.3160419999999999</c:v>
                </c:pt>
                <c:pt idx="1768">
                  <c:v>2.3173530000000002</c:v>
                </c:pt>
                <c:pt idx="1769">
                  <c:v>2.3186640000000001</c:v>
                </c:pt>
                <c:pt idx="1770">
                  <c:v>2.3199740000000002</c:v>
                </c:pt>
                <c:pt idx="1771">
                  <c:v>2.321285</c:v>
                </c:pt>
                <c:pt idx="1772">
                  <c:v>2.3225959999999999</c:v>
                </c:pt>
                <c:pt idx="1773">
                  <c:v>2.3239070000000002</c:v>
                </c:pt>
                <c:pt idx="1774">
                  <c:v>2.3252169999999999</c:v>
                </c:pt>
                <c:pt idx="1775">
                  <c:v>2.3265280000000002</c:v>
                </c:pt>
                <c:pt idx="1776">
                  <c:v>2.327839</c:v>
                </c:pt>
                <c:pt idx="1777">
                  <c:v>2.3291490000000001</c:v>
                </c:pt>
                <c:pt idx="1778">
                  <c:v>2.33046</c:v>
                </c:pt>
                <c:pt idx="1779">
                  <c:v>2.3317709999999998</c:v>
                </c:pt>
                <c:pt idx="1780">
                  <c:v>2.333081</c:v>
                </c:pt>
                <c:pt idx="1781">
                  <c:v>2.3343919999999998</c:v>
                </c:pt>
                <c:pt idx="1782">
                  <c:v>2.3357030000000001</c:v>
                </c:pt>
                <c:pt idx="1783">
                  <c:v>2.3370139999999999</c:v>
                </c:pt>
                <c:pt idx="1784">
                  <c:v>2.3383250000000002</c:v>
                </c:pt>
                <c:pt idx="1785">
                  <c:v>2.3396349999999999</c:v>
                </c:pt>
                <c:pt idx="1786">
                  <c:v>2.3409460000000002</c:v>
                </c:pt>
                <c:pt idx="1787">
                  <c:v>2.342257</c:v>
                </c:pt>
                <c:pt idx="1788">
                  <c:v>2.3435670000000002</c:v>
                </c:pt>
                <c:pt idx="1789">
                  <c:v>2.344878</c:v>
                </c:pt>
                <c:pt idx="1790">
                  <c:v>2.3461889999999999</c:v>
                </c:pt>
                <c:pt idx="1791">
                  <c:v>2.3475000000000001</c:v>
                </c:pt>
                <c:pt idx="1792">
                  <c:v>2.3488099999999998</c:v>
                </c:pt>
                <c:pt idx="1793">
                  <c:v>2.3501210000000001</c:v>
                </c:pt>
                <c:pt idx="1794">
                  <c:v>2.351432</c:v>
                </c:pt>
                <c:pt idx="1795">
                  <c:v>2.3527420000000001</c:v>
                </c:pt>
                <c:pt idx="1796">
                  <c:v>2.354053</c:v>
                </c:pt>
                <c:pt idx="1797">
                  <c:v>2.3553639999999998</c:v>
                </c:pt>
                <c:pt idx="1798">
                  <c:v>2.3566739999999999</c:v>
                </c:pt>
                <c:pt idx="1799">
                  <c:v>2.3579850000000002</c:v>
                </c:pt>
                <c:pt idx="1800">
                  <c:v>2.3592960000000001</c:v>
                </c:pt>
                <c:pt idx="1801">
                  <c:v>2.3606069999999999</c:v>
                </c:pt>
                <c:pt idx="1802">
                  <c:v>2.361917</c:v>
                </c:pt>
                <c:pt idx="1803">
                  <c:v>2.3632279999999999</c:v>
                </c:pt>
                <c:pt idx="1804">
                  <c:v>2.3645390000000002</c:v>
                </c:pt>
                <c:pt idx="1805">
                  <c:v>2.3658489999999999</c:v>
                </c:pt>
                <c:pt idx="1806">
                  <c:v>2.3671600000000002</c:v>
                </c:pt>
                <c:pt idx="1807">
                  <c:v>2.368471</c:v>
                </c:pt>
                <c:pt idx="1808">
                  <c:v>2.3697819999999998</c:v>
                </c:pt>
                <c:pt idx="1809">
                  <c:v>2.3710930000000001</c:v>
                </c:pt>
                <c:pt idx="1810">
                  <c:v>2.3724029999999998</c:v>
                </c:pt>
                <c:pt idx="1811">
                  <c:v>2.3737140000000001</c:v>
                </c:pt>
                <c:pt idx="1812">
                  <c:v>2.3750249999999999</c:v>
                </c:pt>
                <c:pt idx="1813">
                  <c:v>2.3763350000000001</c:v>
                </c:pt>
                <c:pt idx="1814">
                  <c:v>2.3776459999999999</c:v>
                </c:pt>
                <c:pt idx="1815">
                  <c:v>2.3789570000000002</c:v>
                </c:pt>
                <c:pt idx="1816">
                  <c:v>2.3802680000000001</c:v>
                </c:pt>
                <c:pt idx="1817">
                  <c:v>2.3815780000000002</c:v>
                </c:pt>
                <c:pt idx="1818">
                  <c:v>2.382889</c:v>
                </c:pt>
                <c:pt idx="1819">
                  <c:v>2.3841999999999999</c:v>
                </c:pt>
                <c:pt idx="1820">
                  <c:v>2.38551</c:v>
                </c:pt>
                <c:pt idx="1821">
                  <c:v>2.3868209999999999</c:v>
                </c:pt>
                <c:pt idx="1822">
                  <c:v>2.3881320000000001</c:v>
                </c:pt>
                <c:pt idx="1823">
                  <c:v>2.3894419999999998</c:v>
                </c:pt>
                <c:pt idx="1824">
                  <c:v>2.3907530000000001</c:v>
                </c:pt>
                <c:pt idx="1825">
                  <c:v>2.392064</c:v>
                </c:pt>
                <c:pt idx="1826">
                  <c:v>2.3933749999999998</c:v>
                </c:pt>
                <c:pt idx="1827">
                  <c:v>2.3946860000000001</c:v>
                </c:pt>
                <c:pt idx="1828">
                  <c:v>2.3959959999999998</c:v>
                </c:pt>
                <c:pt idx="1829">
                  <c:v>2.3973070000000001</c:v>
                </c:pt>
                <c:pt idx="1830">
                  <c:v>2.3986179999999999</c:v>
                </c:pt>
                <c:pt idx="1831">
                  <c:v>2.3999280000000001</c:v>
                </c:pt>
                <c:pt idx="1832">
                  <c:v>2.4012389999999999</c:v>
                </c:pt>
                <c:pt idx="1833">
                  <c:v>2.4025500000000002</c:v>
                </c:pt>
                <c:pt idx="1834">
                  <c:v>2.403861</c:v>
                </c:pt>
                <c:pt idx="1835">
                  <c:v>2.4051710000000002</c:v>
                </c:pt>
                <c:pt idx="1836">
                  <c:v>2.406482</c:v>
                </c:pt>
                <c:pt idx="1837">
                  <c:v>2.4077929999999999</c:v>
                </c:pt>
                <c:pt idx="1838">
                  <c:v>2.409103</c:v>
                </c:pt>
                <c:pt idx="1839">
                  <c:v>2.4104139999999998</c:v>
                </c:pt>
                <c:pt idx="1840">
                  <c:v>2.4117250000000001</c:v>
                </c:pt>
                <c:pt idx="1841">
                  <c:v>2.4130349999999998</c:v>
                </c:pt>
                <c:pt idx="1842">
                  <c:v>2.4143460000000001</c:v>
                </c:pt>
                <c:pt idx="1843">
                  <c:v>2.4156569999999999</c:v>
                </c:pt>
                <c:pt idx="1844">
                  <c:v>2.4169679999999998</c:v>
                </c:pt>
                <c:pt idx="1845">
                  <c:v>2.4182779999999999</c:v>
                </c:pt>
                <c:pt idx="1846">
                  <c:v>2.4195890000000002</c:v>
                </c:pt>
                <c:pt idx="1847">
                  <c:v>2.4209000000000001</c:v>
                </c:pt>
                <c:pt idx="1848">
                  <c:v>2.4222100000000002</c:v>
                </c:pt>
                <c:pt idx="1849">
                  <c:v>2.423521</c:v>
                </c:pt>
                <c:pt idx="1850">
                  <c:v>2.4248319999999999</c:v>
                </c:pt>
                <c:pt idx="1851">
                  <c:v>2.4261430000000002</c:v>
                </c:pt>
                <c:pt idx="1852">
                  <c:v>2.427454</c:v>
                </c:pt>
                <c:pt idx="1853">
                  <c:v>2.4287640000000001</c:v>
                </c:pt>
                <c:pt idx="1854">
                  <c:v>2.430075</c:v>
                </c:pt>
                <c:pt idx="1855">
                  <c:v>2.4313859999999998</c:v>
                </c:pt>
                <c:pt idx="1856">
                  <c:v>2.432696</c:v>
                </c:pt>
                <c:pt idx="1857">
                  <c:v>2.4340069999999998</c:v>
                </c:pt>
                <c:pt idx="1858">
                  <c:v>2.4353180000000001</c:v>
                </c:pt>
                <c:pt idx="1859">
                  <c:v>2.4366289999999999</c:v>
                </c:pt>
                <c:pt idx="1860">
                  <c:v>2.4379390000000001</c:v>
                </c:pt>
                <c:pt idx="1861">
                  <c:v>2.4392499999999999</c:v>
                </c:pt>
                <c:pt idx="1862">
                  <c:v>2.4405610000000002</c:v>
                </c:pt>
                <c:pt idx="1863">
                  <c:v>2.4418709999999999</c:v>
                </c:pt>
                <c:pt idx="1864">
                  <c:v>2.4431820000000002</c:v>
                </c:pt>
                <c:pt idx="1865">
                  <c:v>2.444493</c:v>
                </c:pt>
                <c:pt idx="1866">
                  <c:v>2.4458030000000002</c:v>
                </c:pt>
                <c:pt idx="1867">
                  <c:v>2.447114</c:v>
                </c:pt>
                <c:pt idx="1868">
                  <c:v>2.4484249999999999</c:v>
                </c:pt>
                <c:pt idx="1869">
                  <c:v>2.4497360000000001</c:v>
                </c:pt>
                <c:pt idx="1870">
                  <c:v>2.4510459999999998</c:v>
                </c:pt>
                <c:pt idx="1871">
                  <c:v>2.4523570000000001</c:v>
                </c:pt>
                <c:pt idx="1872">
                  <c:v>2.453668</c:v>
                </c:pt>
                <c:pt idx="1873">
                  <c:v>2.4549780000000001</c:v>
                </c:pt>
                <c:pt idx="1874">
                  <c:v>2.4562889999999999</c:v>
                </c:pt>
                <c:pt idx="1875">
                  <c:v>2.4575999999999998</c:v>
                </c:pt>
                <c:pt idx="1876">
                  <c:v>2.4589110000000001</c:v>
                </c:pt>
                <c:pt idx="1877">
                  <c:v>2.4602219999999999</c:v>
                </c:pt>
                <c:pt idx="1878">
                  <c:v>2.4615320000000001</c:v>
                </c:pt>
                <c:pt idx="1879">
                  <c:v>2.4628429999999999</c:v>
                </c:pt>
                <c:pt idx="1880">
                  <c:v>2.4641540000000002</c:v>
                </c:pt>
                <c:pt idx="1881">
                  <c:v>2.4654639999999999</c:v>
                </c:pt>
                <c:pt idx="1882">
                  <c:v>2.4667750000000002</c:v>
                </c:pt>
                <c:pt idx="1883">
                  <c:v>2.468086</c:v>
                </c:pt>
                <c:pt idx="1884">
                  <c:v>2.4693960000000001</c:v>
                </c:pt>
                <c:pt idx="1885">
                  <c:v>2.470707</c:v>
                </c:pt>
                <c:pt idx="1886">
                  <c:v>2.4720179999999998</c:v>
                </c:pt>
                <c:pt idx="1887">
                  <c:v>2.4733290000000001</c:v>
                </c:pt>
                <c:pt idx="1888">
                  <c:v>2.4746389999999998</c:v>
                </c:pt>
                <c:pt idx="1889">
                  <c:v>2.4759500000000001</c:v>
                </c:pt>
                <c:pt idx="1890">
                  <c:v>2.4772609999999999</c:v>
                </c:pt>
                <c:pt idx="1891">
                  <c:v>2.4785710000000001</c:v>
                </c:pt>
                <c:pt idx="1892">
                  <c:v>2.4798819999999999</c:v>
                </c:pt>
                <c:pt idx="1893">
                  <c:v>2.4811930000000002</c:v>
                </c:pt>
                <c:pt idx="1894">
                  <c:v>2.482504</c:v>
                </c:pt>
                <c:pt idx="1895">
                  <c:v>2.4838140000000002</c:v>
                </c:pt>
                <c:pt idx="1896">
                  <c:v>2.485125</c:v>
                </c:pt>
                <c:pt idx="1897">
                  <c:v>2.4864359999999999</c:v>
                </c:pt>
                <c:pt idx="1898">
                  <c:v>2.487746</c:v>
                </c:pt>
                <c:pt idx="1899">
                  <c:v>2.4890569999999999</c:v>
                </c:pt>
                <c:pt idx="1900">
                  <c:v>2.4903680000000001</c:v>
                </c:pt>
                <c:pt idx="1901">
                  <c:v>2.491679</c:v>
                </c:pt>
                <c:pt idx="1902">
                  <c:v>2.4929899999999998</c:v>
                </c:pt>
                <c:pt idx="1903">
                  <c:v>2.4943</c:v>
                </c:pt>
                <c:pt idx="1904">
                  <c:v>2.4956109999999998</c:v>
                </c:pt>
                <c:pt idx="1905">
                  <c:v>2.4969220000000001</c:v>
                </c:pt>
                <c:pt idx="1906">
                  <c:v>2.4982319999999998</c:v>
                </c:pt>
                <c:pt idx="1907">
                  <c:v>2.4995430000000001</c:v>
                </c:pt>
                <c:pt idx="1908">
                  <c:v>2.5008539999999999</c:v>
                </c:pt>
                <c:pt idx="1909">
                  <c:v>2.5021640000000001</c:v>
                </c:pt>
                <c:pt idx="1910">
                  <c:v>2.5034749999999999</c:v>
                </c:pt>
                <c:pt idx="1911">
                  <c:v>2.5047860000000002</c:v>
                </c:pt>
                <c:pt idx="1912">
                  <c:v>2.506097</c:v>
                </c:pt>
                <c:pt idx="1913">
                  <c:v>2.5074070000000002</c:v>
                </c:pt>
                <c:pt idx="1914">
                  <c:v>2.508718</c:v>
                </c:pt>
                <c:pt idx="1915">
                  <c:v>2.5100289999999998</c:v>
                </c:pt>
                <c:pt idx="1916">
                  <c:v>2.511339</c:v>
                </c:pt>
                <c:pt idx="1917">
                  <c:v>2.5126499999999998</c:v>
                </c:pt>
                <c:pt idx="1918">
                  <c:v>2.5139610000000001</c:v>
                </c:pt>
                <c:pt idx="1919">
                  <c:v>2.515272</c:v>
                </c:pt>
                <c:pt idx="1920">
                  <c:v>2.5165820000000001</c:v>
                </c:pt>
                <c:pt idx="1921">
                  <c:v>2.5178929999999999</c:v>
                </c:pt>
                <c:pt idx="1922">
                  <c:v>2.5192040000000002</c:v>
                </c:pt>
                <c:pt idx="1923">
                  <c:v>2.5205139999999999</c:v>
                </c:pt>
                <c:pt idx="1924">
                  <c:v>2.5218250000000002</c:v>
                </c:pt>
                <c:pt idx="1925">
                  <c:v>2.523136</c:v>
                </c:pt>
                <c:pt idx="1926">
                  <c:v>2.5244469999999999</c:v>
                </c:pt>
                <c:pt idx="1927">
                  <c:v>2.525757</c:v>
                </c:pt>
                <c:pt idx="1928">
                  <c:v>2.5270679999999999</c:v>
                </c:pt>
                <c:pt idx="1929">
                  <c:v>2.5283790000000002</c:v>
                </c:pt>
                <c:pt idx="1930">
                  <c:v>2.52969</c:v>
                </c:pt>
                <c:pt idx="1931">
                  <c:v>2.5310000000000001</c:v>
                </c:pt>
                <c:pt idx="1932">
                  <c:v>2.532311</c:v>
                </c:pt>
                <c:pt idx="1933">
                  <c:v>2.5336219999999998</c:v>
                </c:pt>
                <c:pt idx="1934">
                  <c:v>2.534932</c:v>
                </c:pt>
                <c:pt idx="1935">
                  <c:v>2.5362429999999998</c:v>
                </c:pt>
                <c:pt idx="1936">
                  <c:v>2.5375540000000001</c:v>
                </c:pt>
                <c:pt idx="1937">
                  <c:v>2.5388649999999999</c:v>
                </c:pt>
                <c:pt idx="1938">
                  <c:v>2.5401750000000001</c:v>
                </c:pt>
                <c:pt idx="1939">
                  <c:v>2.5414859999999999</c:v>
                </c:pt>
                <c:pt idx="1940">
                  <c:v>2.5427970000000002</c:v>
                </c:pt>
                <c:pt idx="1941">
                  <c:v>2.5441069999999999</c:v>
                </c:pt>
                <c:pt idx="1942">
                  <c:v>2.5454180000000002</c:v>
                </c:pt>
                <c:pt idx="1943">
                  <c:v>2.546729</c:v>
                </c:pt>
                <c:pt idx="1944">
                  <c:v>2.5480399999999999</c:v>
                </c:pt>
                <c:pt idx="1945">
                  <c:v>2.5493510000000001</c:v>
                </c:pt>
                <c:pt idx="1946">
                  <c:v>2.5506609999999998</c:v>
                </c:pt>
                <c:pt idx="1947">
                  <c:v>2.5519720000000001</c:v>
                </c:pt>
                <c:pt idx="1948">
                  <c:v>2.5532819999999998</c:v>
                </c:pt>
                <c:pt idx="1949">
                  <c:v>2.5545930000000001</c:v>
                </c:pt>
                <c:pt idx="1950">
                  <c:v>2.555904</c:v>
                </c:pt>
                <c:pt idx="1951">
                  <c:v>2.5572149999999998</c:v>
                </c:pt>
                <c:pt idx="1952">
                  <c:v>2.5585249999999999</c:v>
                </c:pt>
                <c:pt idx="1953">
                  <c:v>2.5598359999999998</c:v>
                </c:pt>
                <c:pt idx="1954">
                  <c:v>2.5611470000000001</c:v>
                </c:pt>
                <c:pt idx="1955">
                  <c:v>2.5624579999999999</c:v>
                </c:pt>
                <c:pt idx="1956">
                  <c:v>2.563768</c:v>
                </c:pt>
                <c:pt idx="1957">
                  <c:v>2.5650789999999999</c:v>
                </c:pt>
                <c:pt idx="1958">
                  <c:v>2.5663900000000002</c:v>
                </c:pt>
                <c:pt idx="1959">
                  <c:v>2.5676999999999999</c:v>
                </c:pt>
                <c:pt idx="1960">
                  <c:v>2.5690110000000002</c:v>
                </c:pt>
                <c:pt idx="1961">
                  <c:v>2.570322</c:v>
                </c:pt>
                <c:pt idx="1962">
                  <c:v>2.5716329999999998</c:v>
                </c:pt>
                <c:pt idx="1963">
                  <c:v>2.572943</c:v>
                </c:pt>
                <c:pt idx="1964">
                  <c:v>2.5742539999999998</c:v>
                </c:pt>
                <c:pt idx="1965">
                  <c:v>2.5755650000000001</c:v>
                </c:pt>
                <c:pt idx="1966">
                  <c:v>2.5768749999999998</c:v>
                </c:pt>
                <c:pt idx="1967">
                  <c:v>2.5781860000000001</c:v>
                </c:pt>
                <c:pt idx="1968">
                  <c:v>2.5794969999999999</c:v>
                </c:pt>
                <c:pt idx="1969">
                  <c:v>2.5808080000000002</c:v>
                </c:pt>
                <c:pt idx="1970">
                  <c:v>2.5821179999999999</c:v>
                </c:pt>
                <c:pt idx="1971">
                  <c:v>2.5834290000000002</c:v>
                </c:pt>
                <c:pt idx="1972">
                  <c:v>2.58474</c:v>
                </c:pt>
                <c:pt idx="1973">
                  <c:v>2.5860509999999999</c:v>
                </c:pt>
                <c:pt idx="1974">
                  <c:v>2.587361</c:v>
                </c:pt>
                <c:pt idx="1975">
                  <c:v>2.5886719999999999</c:v>
                </c:pt>
                <c:pt idx="1976">
                  <c:v>2.5899830000000001</c:v>
                </c:pt>
                <c:pt idx="1977">
                  <c:v>2.5912929999999998</c:v>
                </c:pt>
                <c:pt idx="1978">
                  <c:v>2.5926040000000001</c:v>
                </c:pt>
                <c:pt idx="1979">
                  <c:v>2.593915</c:v>
                </c:pt>
                <c:pt idx="1980">
                  <c:v>2.5952259999999998</c:v>
                </c:pt>
                <c:pt idx="1981">
                  <c:v>2.596536</c:v>
                </c:pt>
                <c:pt idx="1982">
                  <c:v>2.5978469999999998</c:v>
                </c:pt>
                <c:pt idx="1983">
                  <c:v>2.5991580000000001</c:v>
                </c:pt>
                <c:pt idx="1984">
                  <c:v>2.6004679999999998</c:v>
                </c:pt>
                <c:pt idx="1985">
                  <c:v>2.6017790000000001</c:v>
                </c:pt>
                <c:pt idx="1986">
                  <c:v>2.6030899999999999</c:v>
                </c:pt>
                <c:pt idx="1987">
                  <c:v>2.6044010000000002</c:v>
                </c:pt>
                <c:pt idx="1988">
                  <c:v>2.6057109999999999</c:v>
                </c:pt>
                <c:pt idx="1989">
                  <c:v>2.6070220000000002</c:v>
                </c:pt>
                <c:pt idx="1990">
                  <c:v>2.608333</c:v>
                </c:pt>
                <c:pt idx="1991">
                  <c:v>2.6096430000000002</c:v>
                </c:pt>
                <c:pt idx="1992">
                  <c:v>2.610954</c:v>
                </c:pt>
                <c:pt idx="1993">
                  <c:v>2.6122649999999998</c:v>
                </c:pt>
                <c:pt idx="1994">
                  <c:v>2.6135760000000001</c:v>
                </c:pt>
                <c:pt idx="1995">
                  <c:v>2.6148859999999998</c:v>
                </c:pt>
                <c:pt idx="1996">
                  <c:v>2.6161970000000001</c:v>
                </c:pt>
                <c:pt idx="1997">
                  <c:v>2.6175079999999999</c:v>
                </c:pt>
                <c:pt idx="1998">
                  <c:v>2.6188189999999998</c:v>
                </c:pt>
                <c:pt idx="1999">
                  <c:v>2.6201289999999999</c:v>
                </c:pt>
                <c:pt idx="2000">
                  <c:v>2.6214400000000002</c:v>
                </c:pt>
                <c:pt idx="2001">
                  <c:v>2.6227510000000001</c:v>
                </c:pt>
                <c:pt idx="2002">
                  <c:v>2.6240610000000002</c:v>
                </c:pt>
                <c:pt idx="2003">
                  <c:v>2.625372</c:v>
                </c:pt>
                <c:pt idx="2004">
                  <c:v>2.6266829999999999</c:v>
                </c:pt>
                <c:pt idx="2005">
                  <c:v>2.6279940000000002</c:v>
                </c:pt>
                <c:pt idx="2006">
                  <c:v>2.6293039999999999</c:v>
                </c:pt>
                <c:pt idx="2007">
                  <c:v>2.6306150000000001</c:v>
                </c:pt>
                <c:pt idx="2008">
                  <c:v>2.631926</c:v>
                </c:pt>
                <c:pt idx="2009">
                  <c:v>2.6332360000000001</c:v>
                </c:pt>
                <c:pt idx="2010">
                  <c:v>2.634547</c:v>
                </c:pt>
                <c:pt idx="2011">
                  <c:v>2.6358579999999998</c:v>
                </c:pt>
                <c:pt idx="2012">
                  <c:v>2.6371690000000001</c:v>
                </c:pt>
                <c:pt idx="2013">
                  <c:v>2.6384789999999998</c:v>
                </c:pt>
                <c:pt idx="2014">
                  <c:v>2.6397900000000001</c:v>
                </c:pt>
                <c:pt idx="2015">
                  <c:v>2.6411009999999999</c:v>
                </c:pt>
                <c:pt idx="2016">
                  <c:v>2.6424110000000001</c:v>
                </c:pt>
                <c:pt idx="2017">
                  <c:v>2.6437219999999999</c:v>
                </c:pt>
                <c:pt idx="2018">
                  <c:v>2.6450330000000002</c:v>
                </c:pt>
                <c:pt idx="2019">
                  <c:v>2.646344</c:v>
                </c:pt>
                <c:pt idx="2020">
                  <c:v>2.6476540000000002</c:v>
                </c:pt>
                <c:pt idx="2021">
                  <c:v>2.648965</c:v>
                </c:pt>
                <c:pt idx="2022">
                  <c:v>2.6502759999999999</c:v>
                </c:pt>
                <c:pt idx="2023">
                  <c:v>2.6515870000000001</c:v>
                </c:pt>
                <c:pt idx="2024">
                  <c:v>2.6528969999999998</c:v>
                </c:pt>
                <c:pt idx="2025">
                  <c:v>2.6542080000000001</c:v>
                </c:pt>
                <c:pt idx="2026">
                  <c:v>2.655519</c:v>
                </c:pt>
                <c:pt idx="2027">
                  <c:v>2.6568290000000001</c:v>
                </c:pt>
                <c:pt idx="2028">
                  <c:v>2.6581399999999999</c:v>
                </c:pt>
                <c:pt idx="2029">
                  <c:v>2.6594509999999998</c:v>
                </c:pt>
                <c:pt idx="2030">
                  <c:v>2.6607620000000001</c:v>
                </c:pt>
                <c:pt idx="2031">
                  <c:v>2.6620720000000002</c:v>
                </c:pt>
                <c:pt idx="2032">
                  <c:v>2.6633830000000001</c:v>
                </c:pt>
                <c:pt idx="2033">
                  <c:v>2.6646939999999999</c:v>
                </c:pt>
                <c:pt idx="2034">
                  <c:v>2.666004</c:v>
                </c:pt>
                <c:pt idx="2035">
                  <c:v>2.6673149999999999</c:v>
                </c:pt>
                <c:pt idx="2036">
                  <c:v>2.6686260000000002</c:v>
                </c:pt>
                <c:pt idx="2037">
                  <c:v>2.669937</c:v>
                </c:pt>
                <c:pt idx="2038">
                  <c:v>2.6712470000000001</c:v>
                </c:pt>
                <c:pt idx="2039">
                  <c:v>2.672558</c:v>
                </c:pt>
                <c:pt idx="2040">
                  <c:v>2.6738689999999998</c:v>
                </c:pt>
                <c:pt idx="2041">
                  <c:v>2.675179</c:v>
                </c:pt>
                <c:pt idx="2042">
                  <c:v>2.6764899999999998</c:v>
                </c:pt>
                <c:pt idx="2043">
                  <c:v>2.6778010000000001</c:v>
                </c:pt>
                <c:pt idx="2044">
                  <c:v>2.6791119999999999</c:v>
                </c:pt>
                <c:pt idx="2045">
                  <c:v>2.6804220000000001</c:v>
                </c:pt>
                <c:pt idx="2046">
                  <c:v>2.6817329999999999</c:v>
                </c:pt>
                <c:pt idx="2047">
                  <c:v>2.6830440000000002</c:v>
                </c:pt>
                <c:pt idx="2048">
                  <c:v>2.684355</c:v>
                </c:pt>
                <c:pt idx="2049">
                  <c:v>2.6856650000000002</c:v>
                </c:pt>
                <c:pt idx="2050">
                  <c:v>2.686976</c:v>
                </c:pt>
                <c:pt idx="2051">
                  <c:v>2.6882869999999999</c:v>
                </c:pt>
                <c:pt idx="2052">
                  <c:v>2.689597</c:v>
                </c:pt>
                <c:pt idx="2053">
                  <c:v>2.6909079999999999</c:v>
                </c:pt>
                <c:pt idx="2054">
                  <c:v>2.6922190000000001</c:v>
                </c:pt>
                <c:pt idx="2055">
                  <c:v>2.69353</c:v>
                </c:pt>
                <c:pt idx="2056">
                  <c:v>2.6948400000000001</c:v>
                </c:pt>
                <c:pt idx="2057">
                  <c:v>2.696151</c:v>
                </c:pt>
                <c:pt idx="2058">
                  <c:v>2.6974619999999998</c:v>
                </c:pt>
                <c:pt idx="2059">
                  <c:v>2.6987719999999999</c:v>
                </c:pt>
                <c:pt idx="2060">
                  <c:v>2.7000829999999998</c:v>
                </c:pt>
                <c:pt idx="2061">
                  <c:v>2.7013940000000001</c:v>
                </c:pt>
                <c:pt idx="2062">
                  <c:v>2.7027049999999999</c:v>
                </c:pt>
                <c:pt idx="2063">
                  <c:v>2.7040150000000001</c:v>
                </c:pt>
                <c:pt idx="2064">
                  <c:v>2.7053259999999999</c:v>
                </c:pt>
                <c:pt idx="2065">
                  <c:v>2.7066370000000002</c:v>
                </c:pt>
                <c:pt idx="2066">
                  <c:v>2.7079469999999999</c:v>
                </c:pt>
                <c:pt idx="2067">
                  <c:v>2.7092580000000002</c:v>
                </c:pt>
                <c:pt idx="2068">
                  <c:v>2.710569</c:v>
                </c:pt>
                <c:pt idx="2069">
                  <c:v>2.7118799999999998</c:v>
                </c:pt>
                <c:pt idx="2070">
                  <c:v>2.71319</c:v>
                </c:pt>
                <c:pt idx="2071">
                  <c:v>2.7145009999999998</c:v>
                </c:pt>
                <c:pt idx="2072">
                  <c:v>2.7158120000000001</c:v>
                </c:pt>
                <c:pt idx="2073">
                  <c:v>2.717123</c:v>
                </c:pt>
                <c:pt idx="2074">
                  <c:v>2.7184330000000001</c:v>
                </c:pt>
                <c:pt idx="2075">
                  <c:v>2.7197439999999999</c:v>
                </c:pt>
                <c:pt idx="2076">
                  <c:v>2.7210549999999998</c:v>
                </c:pt>
                <c:pt idx="2077">
                  <c:v>2.7223649999999999</c:v>
                </c:pt>
                <c:pt idx="2078">
                  <c:v>2.7236760000000002</c:v>
                </c:pt>
                <c:pt idx="2079">
                  <c:v>2.724987</c:v>
                </c:pt>
                <c:pt idx="2080">
                  <c:v>2.7262979999999999</c:v>
                </c:pt>
                <c:pt idx="2081">
                  <c:v>2.727608</c:v>
                </c:pt>
                <c:pt idx="2082">
                  <c:v>2.7289189999999999</c:v>
                </c:pt>
                <c:pt idx="2083">
                  <c:v>2.7302300000000002</c:v>
                </c:pt>
                <c:pt idx="2084">
                  <c:v>2.7315399999999999</c:v>
                </c:pt>
                <c:pt idx="2085">
                  <c:v>2.7328510000000001</c:v>
                </c:pt>
                <c:pt idx="2086">
                  <c:v>2.734162</c:v>
                </c:pt>
                <c:pt idx="2087">
                  <c:v>2.7354729999999998</c:v>
                </c:pt>
                <c:pt idx="2088">
                  <c:v>2.736783</c:v>
                </c:pt>
                <c:pt idx="2089">
                  <c:v>2.7380939999999998</c:v>
                </c:pt>
                <c:pt idx="2090">
                  <c:v>2.7394050000000001</c:v>
                </c:pt>
                <c:pt idx="2091">
                  <c:v>2.7407159999999999</c:v>
                </c:pt>
                <c:pt idx="2092">
                  <c:v>2.7420260000000001</c:v>
                </c:pt>
                <c:pt idx="2093">
                  <c:v>2.7433369999999999</c:v>
                </c:pt>
                <c:pt idx="2094">
                  <c:v>2.7446480000000002</c:v>
                </c:pt>
                <c:pt idx="2095">
                  <c:v>2.7459579999999999</c:v>
                </c:pt>
                <c:pt idx="2096">
                  <c:v>2.7472690000000002</c:v>
                </c:pt>
                <c:pt idx="2097">
                  <c:v>2.74858</c:v>
                </c:pt>
                <c:pt idx="2098">
                  <c:v>2.7498909999999999</c:v>
                </c:pt>
                <c:pt idx="2099">
                  <c:v>2.751201</c:v>
                </c:pt>
                <c:pt idx="2100">
                  <c:v>2.7525119999999998</c:v>
                </c:pt>
                <c:pt idx="2101">
                  <c:v>2.7538230000000001</c:v>
                </c:pt>
                <c:pt idx="2102">
                  <c:v>2.7551329999999998</c:v>
                </c:pt>
                <c:pt idx="2103">
                  <c:v>2.7564440000000001</c:v>
                </c:pt>
                <c:pt idx="2104">
                  <c:v>2.757755</c:v>
                </c:pt>
                <c:pt idx="2105">
                  <c:v>2.7590659999999998</c:v>
                </c:pt>
                <c:pt idx="2106">
                  <c:v>2.7603759999999999</c:v>
                </c:pt>
                <c:pt idx="2107">
                  <c:v>2.7616869999999998</c:v>
                </c:pt>
                <c:pt idx="2108">
                  <c:v>2.7629980000000001</c:v>
                </c:pt>
                <c:pt idx="2109">
                  <c:v>2.7643080000000002</c:v>
                </c:pt>
                <c:pt idx="2110">
                  <c:v>2.765619</c:v>
                </c:pt>
                <c:pt idx="2111">
                  <c:v>2.7669299999999999</c:v>
                </c:pt>
                <c:pt idx="2112">
                  <c:v>2.7682410000000002</c:v>
                </c:pt>
                <c:pt idx="2113">
                  <c:v>2.7695509999999999</c:v>
                </c:pt>
                <c:pt idx="2114">
                  <c:v>2.7708620000000002</c:v>
                </c:pt>
                <c:pt idx="2115">
                  <c:v>2.772173</c:v>
                </c:pt>
                <c:pt idx="2116">
                  <c:v>2.7734839999999998</c:v>
                </c:pt>
                <c:pt idx="2117">
                  <c:v>2.774794</c:v>
                </c:pt>
                <c:pt idx="2118">
                  <c:v>2.7761049999999998</c:v>
                </c:pt>
                <c:pt idx="2119">
                  <c:v>2.7774160000000001</c:v>
                </c:pt>
                <c:pt idx="2120">
                  <c:v>2.7787259999999998</c:v>
                </c:pt>
                <c:pt idx="2121">
                  <c:v>2.7800370000000001</c:v>
                </c:pt>
                <c:pt idx="2122">
                  <c:v>2.7813479999999999</c:v>
                </c:pt>
                <c:pt idx="2123">
                  <c:v>2.7826590000000002</c:v>
                </c:pt>
                <c:pt idx="2124">
                  <c:v>2.7839689999999999</c:v>
                </c:pt>
                <c:pt idx="2125">
                  <c:v>2.7852800000000002</c:v>
                </c:pt>
                <c:pt idx="2126">
                  <c:v>2.786591</c:v>
                </c:pt>
                <c:pt idx="2127">
                  <c:v>2.7879010000000002</c:v>
                </c:pt>
                <c:pt idx="2128">
                  <c:v>2.789212</c:v>
                </c:pt>
                <c:pt idx="2129">
                  <c:v>2.7905229999999999</c:v>
                </c:pt>
                <c:pt idx="2130">
                  <c:v>2.7918340000000001</c:v>
                </c:pt>
                <c:pt idx="2131">
                  <c:v>2.7931439999999998</c:v>
                </c:pt>
                <c:pt idx="2132">
                  <c:v>2.7944550000000001</c:v>
                </c:pt>
                <c:pt idx="2133">
                  <c:v>2.795766</c:v>
                </c:pt>
                <c:pt idx="2134">
                  <c:v>2.7970760000000001</c:v>
                </c:pt>
                <c:pt idx="2135">
                  <c:v>2.798387</c:v>
                </c:pt>
                <c:pt idx="2136">
                  <c:v>2.7996979999999998</c:v>
                </c:pt>
                <c:pt idx="2137">
                  <c:v>2.8010090000000001</c:v>
                </c:pt>
                <c:pt idx="2138">
                  <c:v>2.8023189999999998</c:v>
                </c:pt>
                <c:pt idx="2139">
                  <c:v>2.8036300000000001</c:v>
                </c:pt>
                <c:pt idx="2140">
                  <c:v>2.8049409999999999</c:v>
                </c:pt>
                <c:pt idx="2141">
                  <c:v>2.8062520000000002</c:v>
                </c:pt>
                <c:pt idx="2142">
                  <c:v>2.8075619999999999</c:v>
                </c:pt>
                <c:pt idx="2143">
                  <c:v>2.8088730000000002</c:v>
                </c:pt>
                <c:pt idx="2144">
                  <c:v>2.810184</c:v>
                </c:pt>
                <c:pt idx="2145">
                  <c:v>2.8114940000000002</c:v>
                </c:pt>
                <c:pt idx="2146">
                  <c:v>2.812805</c:v>
                </c:pt>
                <c:pt idx="2147">
                  <c:v>2.8141159999999998</c:v>
                </c:pt>
                <c:pt idx="2148">
                  <c:v>2.8154270000000001</c:v>
                </c:pt>
                <c:pt idx="2149">
                  <c:v>2.8167369999999998</c:v>
                </c:pt>
                <c:pt idx="2150">
                  <c:v>2.8180480000000001</c:v>
                </c:pt>
                <c:pt idx="2151">
                  <c:v>2.8193589999999999</c:v>
                </c:pt>
                <c:pt idx="2152">
                  <c:v>2.8206690000000001</c:v>
                </c:pt>
                <c:pt idx="2153">
                  <c:v>2.8219799999999999</c:v>
                </c:pt>
                <c:pt idx="2154">
                  <c:v>2.8232910000000002</c:v>
                </c:pt>
                <c:pt idx="2155">
                  <c:v>2.8246020000000001</c:v>
                </c:pt>
                <c:pt idx="2156">
                  <c:v>2.8259120000000002</c:v>
                </c:pt>
                <c:pt idx="2157">
                  <c:v>2.827223</c:v>
                </c:pt>
                <c:pt idx="2158">
                  <c:v>2.8285339999999999</c:v>
                </c:pt>
                <c:pt idx="2159">
                  <c:v>2.829844</c:v>
                </c:pt>
                <c:pt idx="2160">
                  <c:v>2.8311549999999999</c:v>
                </c:pt>
                <c:pt idx="2161">
                  <c:v>2.8324660000000002</c:v>
                </c:pt>
                <c:pt idx="2162">
                  <c:v>2.833777</c:v>
                </c:pt>
                <c:pt idx="2163">
                  <c:v>2.8350870000000001</c:v>
                </c:pt>
                <c:pt idx="2164">
                  <c:v>2.836398</c:v>
                </c:pt>
                <c:pt idx="2165">
                  <c:v>2.8377089999999998</c:v>
                </c:pt>
                <c:pt idx="2166">
                  <c:v>2.8390200000000001</c:v>
                </c:pt>
                <c:pt idx="2167">
                  <c:v>2.8403299999999998</c:v>
                </c:pt>
                <c:pt idx="2168">
                  <c:v>2.8416410000000001</c:v>
                </c:pt>
                <c:pt idx="2169">
                  <c:v>2.8429519999999999</c:v>
                </c:pt>
                <c:pt idx="2170">
                  <c:v>2.8442620000000001</c:v>
                </c:pt>
                <c:pt idx="2171">
                  <c:v>2.8455729999999999</c:v>
                </c:pt>
                <c:pt idx="2172">
                  <c:v>2.8468840000000002</c:v>
                </c:pt>
                <c:pt idx="2173">
                  <c:v>2.848195</c:v>
                </c:pt>
                <c:pt idx="2174">
                  <c:v>2.8495050000000002</c:v>
                </c:pt>
                <c:pt idx="2175">
                  <c:v>2.850816</c:v>
                </c:pt>
                <c:pt idx="2176">
                  <c:v>2.8521269999999999</c:v>
                </c:pt>
                <c:pt idx="2177">
                  <c:v>2.853437</c:v>
                </c:pt>
                <c:pt idx="2178">
                  <c:v>2.8547479999999998</c:v>
                </c:pt>
                <c:pt idx="2179">
                  <c:v>2.8560590000000001</c:v>
                </c:pt>
                <c:pt idx="2180">
                  <c:v>2.85737</c:v>
                </c:pt>
                <c:pt idx="2181">
                  <c:v>2.8586800000000001</c:v>
                </c:pt>
                <c:pt idx="2182">
                  <c:v>2.8599909999999999</c:v>
                </c:pt>
                <c:pt idx="2183">
                  <c:v>2.8613019999999998</c:v>
                </c:pt>
                <c:pt idx="2184">
                  <c:v>2.8626119999999999</c:v>
                </c:pt>
                <c:pt idx="2185">
                  <c:v>2.8639230000000002</c:v>
                </c:pt>
                <c:pt idx="2186">
                  <c:v>2.8652340000000001</c:v>
                </c:pt>
                <c:pt idx="2187">
                  <c:v>2.8665449999999999</c:v>
                </c:pt>
                <c:pt idx="2188">
                  <c:v>2.867855</c:v>
                </c:pt>
                <c:pt idx="2189">
                  <c:v>2.8691659999999999</c:v>
                </c:pt>
                <c:pt idx="2190">
                  <c:v>2.8704770000000002</c:v>
                </c:pt>
                <c:pt idx="2191">
                  <c:v>2.871788</c:v>
                </c:pt>
                <c:pt idx="2192">
                  <c:v>2.8730980000000002</c:v>
                </c:pt>
                <c:pt idx="2193">
                  <c:v>2.874409</c:v>
                </c:pt>
                <c:pt idx="2194">
                  <c:v>2.8757199999999998</c:v>
                </c:pt>
                <c:pt idx="2195">
                  <c:v>2.87703</c:v>
                </c:pt>
                <c:pt idx="2196">
                  <c:v>2.8783409999999998</c:v>
                </c:pt>
                <c:pt idx="2197">
                  <c:v>2.8796520000000001</c:v>
                </c:pt>
                <c:pt idx="2198">
                  <c:v>2.8809629999999999</c:v>
                </c:pt>
                <c:pt idx="2199">
                  <c:v>2.8822730000000001</c:v>
                </c:pt>
                <c:pt idx="2200">
                  <c:v>2.8835839999999999</c:v>
                </c:pt>
                <c:pt idx="2201">
                  <c:v>2.8848950000000002</c:v>
                </c:pt>
                <c:pt idx="2202">
                  <c:v>2.8862049999999999</c:v>
                </c:pt>
                <c:pt idx="2203">
                  <c:v>2.8875160000000002</c:v>
                </c:pt>
                <c:pt idx="2204">
                  <c:v>2.888827</c:v>
                </c:pt>
                <c:pt idx="2205">
                  <c:v>2.8901379999999999</c:v>
                </c:pt>
                <c:pt idx="2206">
                  <c:v>2.891448</c:v>
                </c:pt>
                <c:pt idx="2207">
                  <c:v>2.8927589999999999</c:v>
                </c:pt>
                <c:pt idx="2208">
                  <c:v>2.8940700000000001</c:v>
                </c:pt>
                <c:pt idx="2209">
                  <c:v>2.8953799999999998</c:v>
                </c:pt>
                <c:pt idx="2210">
                  <c:v>2.8966910000000001</c:v>
                </c:pt>
                <c:pt idx="2211">
                  <c:v>2.898002</c:v>
                </c:pt>
                <c:pt idx="2212">
                  <c:v>2.8993129999999998</c:v>
                </c:pt>
                <c:pt idx="2213">
                  <c:v>2.900623</c:v>
                </c:pt>
                <c:pt idx="2214">
                  <c:v>2.9019339999999998</c:v>
                </c:pt>
                <c:pt idx="2215">
                  <c:v>2.9032450000000001</c:v>
                </c:pt>
                <c:pt idx="2216">
                  <c:v>2.9045559999999999</c:v>
                </c:pt>
                <c:pt idx="2217">
                  <c:v>2.9058660000000001</c:v>
                </c:pt>
                <c:pt idx="2218">
                  <c:v>2.9071769999999999</c:v>
                </c:pt>
                <c:pt idx="2219">
                  <c:v>2.9084880000000002</c:v>
                </c:pt>
                <c:pt idx="2220">
                  <c:v>2.9097979999999999</c:v>
                </c:pt>
                <c:pt idx="2221">
                  <c:v>2.9111090000000002</c:v>
                </c:pt>
                <c:pt idx="2222">
                  <c:v>2.91242</c:v>
                </c:pt>
                <c:pt idx="2223">
                  <c:v>2.9137309999999998</c:v>
                </c:pt>
                <c:pt idx="2224">
                  <c:v>2.915041</c:v>
                </c:pt>
                <c:pt idx="2225">
                  <c:v>2.9163519999999998</c:v>
                </c:pt>
                <c:pt idx="2226">
                  <c:v>2.9176630000000001</c:v>
                </c:pt>
                <c:pt idx="2227">
                  <c:v>2.9189729999999998</c:v>
                </c:pt>
                <c:pt idx="2228">
                  <c:v>2.9202840000000001</c:v>
                </c:pt>
                <c:pt idx="2229">
                  <c:v>2.9215949999999999</c:v>
                </c:pt>
                <c:pt idx="2230">
                  <c:v>2.9229059999999998</c:v>
                </c:pt>
                <c:pt idx="2231">
                  <c:v>2.9242159999999999</c:v>
                </c:pt>
                <c:pt idx="2232">
                  <c:v>2.9255270000000002</c:v>
                </c:pt>
                <c:pt idx="2233">
                  <c:v>2.9268380000000001</c:v>
                </c:pt>
                <c:pt idx="2234">
                  <c:v>2.9281489999999999</c:v>
                </c:pt>
                <c:pt idx="2235">
                  <c:v>2.929459</c:v>
                </c:pt>
                <c:pt idx="2236">
                  <c:v>2.9307699999999999</c:v>
                </c:pt>
                <c:pt idx="2237">
                  <c:v>2.9320810000000002</c:v>
                </c:pt>
                <c:pt idx="2238">
                  <c:v>2.9333909999999999</c:v>
                </c:pt>
                <c:pt idx="2239">
                  <c:v>2.9347020000000001</c:v>
                </c:pt>
                <c:pt idx="2240">
                  <c:v>2.936013</c:v>
                </c:pt>
                <c:pt idx="2241">
                  <c:v>2.9373239999999998</c:v>
                </c:pt>
                <c:pt idx="2242">
                  <c:v>2.938634</c:v>
                </c:pt>
                <c:pt idx="2243">
                  <c:v>2.9399449999999998</c:v>
                </c:pt>
                <c:pt idx="2244">
                  <c:v>2.9412560000000001</c:v>
                </c:pt>
                <c:pt idx="2245">
                  <c:v>2.9425659999999998</c:v>
                </c:pt>
                <c:pt idx="2246">
                  <c:v>2.9438770000000001</c:v>
                </c:pt>
                <c:pt idx="2247">
                  <c:v>2.9451879999999999</c:v>
                </c:pt>
                <c:pt idx="2248">
                  <c:v>2.9464990000000002</c:v>
                </c:pt>
                <c:pt idx="2249">
                  <c:v>2.9478089999999999</c:v>
                </c:pt>
                <c:pt idx="2250">
                  <c:v>2.9491200000000002</c:v>
                </c:pt>
                <c:pt idx="2251">
                  <c:v>2.950431</c:v>
                </c:pt>
                <c:pt idx="2252">
                  <c:v>2.9517410000000002</c:v>
                </c:pt>
                <c:pt idx="2253">
                  <c:v>2.953052</c:v>
                </c:pt>
                <c:pt idx="2254">
                  <c:v>2.9543629999999999</c:v>
                </c:pt>
                <c:pt idx="2255">
                  <c:v>2.9556740000000001</c:v>
                </c:pt>
                <c:pt idx="2256">
                  <c:v>2.9569839999999998</c:v>
                </c:pt>
                <c:pt idx="2257">
                  <c:v>2.9582950000000001</c:v>
                </c:pt>
                <c:pt idx="2258">
                  <c:v>2.959606</c:v>
                </c:pt>
                <c:pt idx="2259">
                  <c:v>2.9609169999999998</c:v>
                </c:pt>
                <c:pt idx="2260">
                  <c:v>2.9622269999999999</c:v>
                </c:pt>
                <c:pt idx="2261">
                  <c:v>2.9635379999999998</c:v>
                </c:pt>
                <c:pt idx="2262">
                  <c:v>2.9648490000000001</c:v>
                </c:pt>
                <c:pt idx="2263">
                  <c:v>2.9661590000000002</c:v>
                </c:pt>
                <c:pt idx="2264">
                  <c:v>2.9674700000000001</c:v>
                </c:pt>
                <c:pt idx="2265">
                  <c:v>2.9687809999999999</c:v>
                </c:pt>
                <c:pt idx="2266">
                  <c:v>2.9700920000000002</c:v>
                </c:pt>
                <c:pt idx="2267">
                  <c:v>2.9714019999999999</c:v>
                </c:pt>
                <c:pt idx="2268">
                  <c:v>2.9727130000000002</c:v>
                </c:pt>
                <c:pt idx="2269">
                  <c:v>2.974024</c:v>
                </c:pt>
                <c:pt idx="2270">
                  <c:v>2.9753340000000001</c:v>
                </c:pt>
                <c:pt idx="2271">
                  <c:v>2.976645</c:v>
                </c:pt>
                <c:pt idx="2272">
                  <c:v>2.9779559999999998</c:v>
                </c:pt>
                <c:pt idx="2273">
                  <c:v>2.9792670000000001</c:v>
                </c:pt>
                <c:pt idx="2274">
                  <c:v>2.9805769999999998</c:v>
                </c:pt>
                <c:pt idx="2275">
                  <c:v>2.9818880000000001</c:v>
                </c:pt>
                <c:pt idx="2276">
                  <c:v>2.9831989999999999</c:v>
                </c:pt>
                <c:pt idx="2277">
                  <c:v>2.9845090000000001</c:v>
                </c:pt>
                <c:pt idx="2278">
                  <c:v>2.9858199999999999</c:v>
                </c:pt>
                <c:pt idx="2279">
                  <c:v>2.9871310000000002</c:v>
                </c:pt>
                <c:pt idx="2280">
                  <c:v>2.9884409999999999</c:v>
                </c:pt>
                <c:pt idx="2281">
                  <c:v>2.9897520000000002</c:v>
                </c:pt>
                <c:pt idx="2282">
                  <c:v>2.991063</c:v>
                </c:pt>
                <c:pt idx="2283">
                  <c:v>2.9923739999999999</c:v>
                </c:pt>
                <c:pt idx="2284">
                  <c:v>2.9936850000000002</c:v>
                </c:pt>
                <c:pt idx="2285">
                  <c:v>2.9949949999999999</c:v>
                </c:pt>
                <c:pt idx="2286">
                  <c:v>2.9963060000000001</c:v>
                </c:pt>
                <c:pt idx="2287">
                  <c:v>2.997617</c:v>
                </c:pt>
                <c:pt idx="2288">
                  <c:v>2.9989270000000001</c:v>
                </c:pt>
                <c:pt idx="2289">
                  <c:v>3.000238</c:v>
                </c:pt>
                <c:pt idx="2290">
                  <c:v>3.0015489999999998</c:v>
                </c:pt>
                <c:pt idx="2291">
                  <c:v>3.0028600000000001</c:v>
                </c:pt>
                <c:pt idx="2292">
                  <c:v>3.0041699999999998</c:v>
                </c:pt>
                <c:pt idx="2293">
                  <c:v>3.0054810000000001</c:v>
                </c:pt>
                <c:pt idx="2294">
                  <c:v>3.0067919999999999</c:v>
                </c:pt>
                <c:pt idx="2295">
                  <c:v>3.0081020000000001</c:v>
                </c:pt>
                <c:pt idx="2296">
                  <c:v>3.0094129999999999</c:v>
                </c:pt>
                <c:pt idx="2297">
                  <c:v>3.0107240000000002</c:v>
                </c:pt>
                <c:pt idx="2298">
                  <c:v>3.012035</c:v>
                </c:pt>
                <c:pt idx="2299">
                  <c:v>3.0133450000000002</c:v>
                </c:pt>
                <c:pt idx="2300">
                  <c:v>3.014656</c:v>
                </c:pt>
                <c:pt idx="2301">
                  <c:v>3.0159669999999998</c:v>
                </c:pt>
                <c:pt idx="2302">
                  <c:v>3.017277</c:v>
                </c:pt>
                <c:pt idx="2303">
                  <c:v>3.0185879999999998</c:v>
                </c:pt>
                <c:pt idx="2304">
                  <c:v>3.0198990000000001</c:v>
                </c:pt>
                <c:pt idx="2305">
                  <c:v>3.0212089999999998</c:v>
                </c:pt>
                <c:pt idx="2306">
                  <c:v>3.0225200000000001</c:v>
                </c:pt>
                <c:pt idx="2307">
                  <c:v>3.0238309999999999</c:v>
                </c:pt>
                <c:pt idx="2308">
                  <c:v>3.0251420000000002</c:v>
                </c:pt>
                <c:pt idx="2309">
                  <c:v>3.0264530000000001</c:v>
                </c:pt>
                <c:pt idx="2310">
                  <c:v>3.0277630000000002</c:v>
                </c:pt>
                <c:pt idx="2311">
                  <c:v>3.029074</c:v>
                </c:pt>
                <c:pt idx="2312">
                  <c:v>3.0303849999999999</c:v>
                </c:pt>
                <c:pt idx="2313">
                  <c:v>3.031695</c:v>
                </c:pt>
                <c:pt idx="2314">
                  <c:v>3.0330059999999999</c:v>
                </c:pt>
                <c:pt idx="2315">
                  <c:v>3.0343170000000002</c:v>
                </c:pt>
                <c:pt idx="2316">
                  <c:v>3.035628</c:v>
                </c:pt>
                <c:pt idx="2317">
                  <c:v>3.0369380000000001</c:v>
                </c:pt>
                <c:pt idx="2318">
                  <c:v>3.038249</c:v>
                </c:pt>
                <c:pt idx="2319">
                  <c:v>3.0395599999999998</c:v>
                </c:pt>
                <c:pt idx="2320">
                  <c:v>3.04087</c:v>
                </c:pt>
                <c:pt idx="2321">
                  <c:v>3.0421809999999998</c:v>
                </c:pt>
                <c:pt idx="2322">
                  <c:v>3.0434920000000001</c:v>
                </c:pt>
                <c:pt idx="2323">
                  <c:v>3.0448019999999998</c:v>
                </c:pt>
                <c:pt idx="2324">
                  <c:v>3.0461130000000001</c:v>
                </c:pt>
                <c:pt idx="2325">
                  <c:v>3.0474239999999999</c:v>
                </c:pt>
                <c:pt idx="2326">
                  <c:v>3.0487350000000002</c:v>
                </c:pt>
                <c:pt idx="2327">
                  <c:v>3.0500449999999999</c:v>
                </c:pt>
                <c:pt idx="2328">
                  <c:v>3.0513560000000002</c:v>
                </c:pt>
                <c:pt idx="2329">
                  <c:v>3.052667</c:v>
                </c:pt>
                <c:pt idx="2330">
                  <c:v>3.0539770000000002</c:v>
                </c:pt>
                <c:pt idx="2331">
                  <c:v>3.055288</c:v>
                </c:pt>
                <c:pt idx="2332">
                  <c:v>3.0565989999999998</c:v>
                </c:pt>
                <c:pt idx="2333">
                  <c:v>3.0579100000000001</c:v>
                </c:pt>
                <c:pt idx="2334">
                  <c:v>3.059221</c:v>
                </c:pt>
                <c:pt idx="2335">
                  <c:v>3.0605310000000001</c:v>
                </c:pt>
                <c:pt idx="2336">
                  <c:v>3.061842</c:v>
                </c:pt>
                <c:pt idx="2337">
                  <c:v>3.0631529999999998</c:v>
                </c:pt>
                <c:pt idx="2338">
                  <c:v>3.0644629999999999</c:v>
                </c:pt>
                <c:pt idx="2339">
                  <c:v>3.0657740000000002</c:v>
                </c:pt>
                <c:pt idx="2340">
                  <c:v>3.0670850000000001</c:v>
                </c:pt>
                <c:pt idx="2341">
                  <c:v>3.0683959999999999</c:v>
                </c:pt>
                <c:pt idx="2342">
                  <c:v>3.069706</c:v>
                </c:pt>
                <c:pt idx="2343">
                  <c:v>3.0710169999999999</c:v>
                </c:pt>
                <c:pt idx="2344">
                  <c:v>3.0723280000000002</c:v>
                </c:pt>
                <c:pt idx="2345">
                  <c:v>3.0736379999999999</c:v>
                </c:pt>
                <c:pt idx="2346">
                  <c:v>3.0749490000000002</c:v>
                </c:pt>
                <c:pt idx="2347">
                  <c:v>3.07626</c:v>
                </c:pt>
                <c:pt idx="2348">
                  <c:v>3.0775700000000001</c:v>
                </c:pt>
                <c:pt idx="2349">
                  <c:v>3.078881</c:v>
                </c:pt>
                <c:pt idx="2350">
                  <c:v>3.0801919999999998</c:v>
                </c:pt>
                <c:pt idx="2351">
                  <c:v>3.0815030000000001</c:v>
                </c:pt>
                <c:pt idx="2352">
                  <c:v>3.0828139999999999</c:v>
                </c:pt>
                <c:pt idx="2353">
                  <c:v>3.0841240000000001</c:v>
                </c:pt>
                <c:pt idx="2354">
                  <c:v>3.0854349999999999</c:v>
                </c:pt>
                <c:pt idx="2355">
                  <c:v>3.0867460000000002</c:v>
                </c:pt>
                <c:pt idx="2356">
                  <c:v>3.0880559999999999</c:v>
                </c:pt>
                <c:pt idx="2357">
                  <c:v>3.0893670000000002</c:v>
                </c:pt>
                <c:pt idx="2358">
                  <c:v>3.090678</c:v>
                </c:pt>
                <c:pt idx="2359">
                  <c:v>3.0919889999999999</c:v>
                </c:pt>
                <c:pt idx="2360">
                  <c:v>3.093299</c:v>
                </c:pt>
                <c:pt idx="2361">
                  <c:v>3.0946099999999999</c:v>
                </c:pt>
                <c:pt idx="2362">
                  <c:v>3.0959210000000001</c:v>
                </c:pt>
                <c:pt idx="2363">
                  <c:v>3.0972309999999998</c:v>
                </c:pt>
                <c:pt idx="2364">
                  <c:v>3.0985420000000001</c:v>
                </c:pt>
                <c:pt idx="2365">
                  <c:v>3.099853</c:v>
                </c:pt>
                <c:pt idx="2366">
                  <c:v>3.1011630000000001</c:v>
                </c:pt>
                <c:pt idx="2367">
                  <c:v>3.102474</c:v>
                </c:pt>
                <c:pt idx="2368">
                  <c:v>3.1037849999999998</c:v>
                </c:pt>
                <c:pt idx="2369">
                  <c:v>3.1050960000000001</c:v>
                </c:pt>
                <c:pt idx="2370">
                  <c:v>3.1064059999999998</c:v>
                </c:pt>
                <c:pt idx="2371">
                  <c:v>3.1077170000000001</c:v>
                </c:pt>
                <c:pt idx="2372">
                  <c:v>3.1090279999999999</c:v>
                </c:pt>
                <c:pt idx="2373">
                  <c:v>3.110338</c:v>
                </c:pt>
                <c:pt idx="2374">
                  <c:v>3.1116489999999999</c:v>
                </c:pt>
                <c:pt idx="2375">
                  <c:v>3.1129600000000002</c:v>
                </c:pt>
                <c:pt idx="2376">
                  <c:v>3.114271</c:v>
                </c:pt>
                <c:pt idx="2377">
                  <c:v>3.1155819999999999</c:v>
                </c:pt>
                <c:pt idx="2378">
                  <c:v>3.116892</c:v>
                </c:pt>
                <c:pt idx="2379">
                  <c:v>3.1182029999999998</c:v>
                </c:pt>
                <c:pt idx="2380">
                  <c:v>3.1195140000000001</c:v>
                </c:pt>
                <c:pt idx="2381">
                  <c:v>3.1208239999999998</c:v>
                </c:pt>
                <c:pt idx="2382">
                  <c:v>3.1221350000000001</c:v>
                </c:pt>
                <c:pt idx="2383">
                  <c:v>3.1234459999999999</c:v>
                </c:pt>
                <c:pt idx="2384">
                  <c:v>3.1247569999999998</c:v>
                </c:pt>
                <c:pt idx="2385">
                  <c:v>3.1260669999999999</c:v>
                </c:pt>
                <c:pt idx="2386">
                  <c:v>3.1273780000000002</c:v>
                </c:pt>
                <c:pt idx="2387">
                  <c:v>3.1286890000000001</c:v>
                </c:pt>
                <c:pt idx="2388">
                  <c:v>3.1299990000000002</c:v>
                </c:pt>
                <c:pt idx="2389">
                  <c:v>3.13131</c:v>
                </c:pt>
                <c:pt idx="2390">
                  <c:v>3.1326209999999999</c:v>
                </c:pt>
                <c:pt idx="2391">
                  <c:v>3.133931</c:v>
                </c:pt>
                <c:pt idx="2392">
                  <c:v>3.1352419999999999</c:v>
                </c:pt>
                <c:pt idx="2393">
                  <c:v>3.1365530000000001</c:v>
                </c:pt>
                <c:pt idx="2394">
                  <c:v>3.137864</c:v>
                </c:pt>
                <c:pt idx="2395">
                  <c:v>3.1391740000000001</c:v>
                </c:pt>
                <c:pt idx="2396">
                  <c:v>3.140485</c:v>
                </c:pt>
                <c:pt idx="2397">
                  <c:v>3.1417959999999998</c:v>
                </c:pt>
                <c:pt idx="2398">
                  <c:v>3.143106</c:v>
                </c:pt>
                <c:pt idx="2399">
                  <c:v>3.1444169999999998</c:v>
                </c:pt>
                <c:pt idx="2400">
                  <c:v>3.1457280000000001</c:v>
                </c:pt>
                <c:pt idx="2401">
                  <c:v>3.1470389999999999</c:v>
                </c:pt>
                <c:pt idx="2402">
                  <c:v>3.1483500000000002</c:v>
                </c:pt>
                <c:pt idx="2403">
                  <c:v>3.1496599999999999</c:v>
                </c:pt>
                <c:pt idx="2404">
                  <c:v>3.1509710000000002</c:v>
                </c:pt>
                <c:pt idx="2405">
                  <c:v>3.152282</c:v>
                </c:pt>
                <c:pt idx="2406">
                  <c:v>3.1535920000000002</c:v>
                </c:pt>
                <c:pt idx="2407">
                  <c:v>3.154903</c:v>
                </c:pt>
                <c:pt idx="2408">
                  <c:v>3.1562139999999999</c:v>
                </c:pt>
                <c:pt idx="2409">
                  <c:v>3.157524</c:v>
                </c:pt>
                <c:pt idx="2410">
                  <c:v>3.1588349999999998</c:v>
                </c:pt>
                <c:pt idx="2411">
                  <c:v>3.1601460000000001</c:v>
                </c:pt>
                <c:pt idx="2412">
                  <c:v>3.161457</c:v>
                </c:pt>
                <c:pt idx="2413">
                  <c:v>3.1627670000000001</c:v>
                </c:pt>
                <c:pt idx="2414">
                  <c:v>3.1640779999999999</c:v>
                </c:pt>
                <c:pt idx="2415">
                  <c:v>3.1653889999999998</c:v>
                </c:pt>
                <c:pt idx="2416">
                  <c:v>3.1666989999999999</c:v>
                </c:pt>
                <c:pt idx="2417">
                  <c:v>3.1680100000000002</c:v>
                </c:pt>
                <c:pt idx="2418">
                  <c:v>3.1693210000000001</c:v>
                </c:pt>
                <c:pt idx="2419">
                  <c:v>3.1706319999999999</c:v>
                </c:pt>
                <c:pt idx="2420">
                  <c:v>3.171942</c:v>
                </c:pt>
                <c:pt idx="2421">
                  <c:v>3.1732529999999999</c:v>
                </c:pt>
                <c:pt idx="2422">
                  <c:v>3.1745640000000002</c:v>
                </c:pt>
                <c:pt idx="2423">
                  <c:v>3.1758739999999999</c:v>
                </c:pt>
                <c:pt idx="2424">
                  <c:v>3.1771850000000001</c:v>
                </c:pt>
                <c:pt idx="2425">
                  <c:v>3.178496</c:v>
                </c:pt>
                <c:pt idx="2426">
                  <c:v>3.1798069999999998</c:v>
                </c:pt>
                <c:pt idx="2427">
                  <c:v>3.1811180000000001</c:v>
                </c:pt>
                <c:pt idx="2428">
                  <c:v>3.1824279999999998</c:v>
                </c:pt>
                <c:pt idx="2429">
                  <c:v>3.1837390000000001</c:v>
                </c:pt>
                <c:pt idx="2430">
                  <c:v>3.1850499999999999</c:v>
                </c:pt>
                <c:pt idx="2431">
                  <c:v>3.1863600000000001</c:v>
                </c:pt>
                <c:pt idx="2432">
                  <c:v>3.1876709999999999</c:v>
                </c:pt>
                <c:pt idx="2433">
                  <c:v>3.1889820000000002</c:v>
                </c:pt>
                <c:pt idx="2434">
                  <c:v>3.1902919999999999</c:v>
                </c:pt>
                <c:pt idx="2435">
                  <c:v>3.1916030000000002</c:v>
                </c:pt>
                <c:pt idx="2436">
                  <c:v>3.192914</c:v>
                </c:pt>
                <c:pt idx="2437">
                  <c:v>3.1942249999999999</c:v>
                </c:pt>
                <c:pt idx="2438">
                  <c:v>3.195535</c:v>
                </c:pt>
                <c:pt idx="2439">
                  <c:v>3.1968459999999999</c:v>
                </c:pt>
                <c:pt idx="2440">
                  <c:v>3.1981570000000001</c:v>
                </c:pt>
                <c:pt idx="2441">
                  <c:v>3.1994669999999998</c:v>
                </c:pt>
                <c:pt idx="2442">
                  <c:v>3.2007780000000001</c:v>
                </c:pt>
                <c:pt idx="2443">
                  <c:v>3.202089</c:v>
                </c:pt>
                <c:pt idx="2444">
                  <c:v>3.2033999999999998</c:v>
                </c:pt>
                <c:pt idx="2445">
                  <c:v>3.2047099999999999</c:v>
                </c:pt>
                <c:pt idx="2446">
                  <c:v>3.2060209999999998</c:v>
                </c:pt>
                <c:pt idx="2447">
                  <c:v>3.2073320000000001</c:v>
                </c:pt>
                <c:pt idx="2448">
                  <c:v>3.2086420000000002</c:v>
                </c:pt>
                <c:pt idx="2449">
                  <c:v>3.2099530000000001</c:v>
                </c:pt>
                <c:pt idx="2450">
                  <c:v>3.2112639999999999</c:v>
                </c:pt>
                <c:pt idx="2451">
                  <c:v>3.2125750000000002</c:v>
                </c:pt>
                <c:pt idx="2452">
                  <c:v>3.2138849999999999</c:v>
                </c:pt>
                <c:pt idx="2453">
                  <c:v>3.2151960000000002</c:v>
                </c:pt>
                <c:pt idx="2454">
                  <c:v>3.216507</c:v>
                </c:pt>
                <c:pt idx="2455">
                  <c:v>3.2178179999999998</c:v>
                </c:pt>
                <c:pt idx="2456">
                  <c:v>3.219128</c:v>
                </c:pt>
                <c:pt idx="2457">
                  <c:v>3.2204389999999998</c:v>
                </c:pt>
                <c:pt idx="2458">
                  <c:v>3.2217500000000001</c:v>
                </c:pt>
                <c:pt idx="2459">
                  <c:v>3.2230599999999998</c:v>
                </c:pt>
                <c:pt idx="2460">
                  <c:v>3.2243710000000001</c:v>
                </c:pt>
                <c:pt idx="2461">
                  <c:v>3.2256819999999999</c:v>
                </c:pt>
                <c:pt idx="2462">
                  <c:v>3.2269929999999998</c:v>
                </c:pt>
                <c:pt idx="2463">
                  <c:v>3.2283029999999999</c:v>
                </c:pt>
                <c:pt idx="2464">
                  <c:v>3.2296140000000002</c:v>
                </c:pt>
                <c:pt idx="2465">
                  <c:v>3.230925</c:v>
                </c:pt>
                <c:pt idx="2466">
                  <c:v>3.2322350000000002</c:v>
                </c:pt>
                <c:pt idx="2467">
                  <c:v>3.233546</c:v>
                </c:pt>
                <c:pt idx="2468">
                  <c:v>3.2348569999999999</c:v>
                </c:pt>
                <c:pt idx="2469">
                  <c:v>3.2361680000000002</c:v>
                </c:pt>
                <c:pt idx="2470">
                  <c:v>3.2374779999999999</c:v>
                </c:pt>
                <c:pt idx="2471">
                  <c:v>3.2387890000000001</c:v>
                </c:pt>
                <c:pt idx="2472">
                  <c:v>3.2401</c:v>
                </c:pt>
                <c:pt idx="2473">
                  <c:v>3.2414100000000001</c:v>
                </c:pt>
                <c:pt idx="2474">
                  <c:v>3.242721</c:v>
                </c:pt>
                <c:pt idx="2475">
                  <c:v>3.2440319999999998</c:v>
                </c:pt>
                <c:pt idx="2476">
                  <c:v>3.2453430000000001</c:v>
                </c:pt>
                <c:pt idx="2477">
                  <c:v>3.2466529999999998</c:v>
                </c:pt>
                <c:pt idx="2478">
                  <c:v>3.2479640000000001</c:v>
                </c:pt>
                <c:pt idx="2479">
                  <c:v>3.2492749999999999</c:v>
                </c:pt>
                <c:pt idx="2480">
                  <c:v>3.2505860000000002</c:v>
                </c:pt>
                <c:pt idx="2481">
                  <c:v>3.2518959999999999</c:v>
                </c:pt>
                <c:pt idx="2482">
                  <c:v>3.2532070000000002</c:v>
                </c:pt>
                <c:pt idx="2483">
                  <c:v>3.254518</c:v>
                </c:pt>
                <c:pt idx="2484">
                  <c:v>3.2558280000000002</c:v>
                </c:pt>
                <c:pt idx="2485">
                  <c:v>3.257139</c:v>
                </c:pt>
                <c:pt idx="2486">
                  <c:v>3.2584499999999998</c:v>
                </c:pt>
                <c:pt idx="2487">
                  <c:v>3.2597610000000001</c:v>
                </c:pt>
                <c:pt idx="2488">
                  <c:v>3.2610709999999998</c:v>
                </c:pt>
                <c:pt idx="2489">
                  <c:v>3.2623820000000001</c:v>
                </c:pt>
                <c:pt idx="2490">
                  <c:v>3.263693</c:v>
                </c:pt>
                <c:pt idx="2491">
                  <c:v>3.2650030000000001</c:v>
                </c:pt>
                <c:pt idx="2492">
                  <c:v>3.2663139999999999</c:v>
                </c:pt>
                <c:pt idx="2493">
                  <c:v>3.2676249999999998</c:v>
                </c:pt>
                <c:pt idx="2494">
                  <c:v>3.2689360000000001</c:v>
                </c:pt>
                <c:pt idx="2495">
                  <c:v>3.2702460000000002</c:v>
                </c:pt>
                <c:pt idx="2496">
                  <c:v>3.271557</c:v>
                </c:pt>
                <c:pt idx="2497">
                  <c:v>3.2728679999999999</c:v>
                </c:pt>
                <c:pt idx="2498">
                  <c:v>3.2741790000000002</c:v>
                </c:pt>
                <c:pt idx="2499">
                  <c:v>3.2754889999999999</c:v>
                </c:pt>
                <c:pt idx="2500">
                  <c:v>3.2768000000000002</c:v>
                </c:pt>
                <c:pt idx="2501">
                  <c:v>3.278111</c:v>
                </c:pt>
                <c:pt idx="2502">
                  <c:v>3.2794210000000001</c:v>
                </c:pt>
                <c:pt idx="2503">
                  <c:v>3.280732</c:v>
                </c:pt>
                <c:pt idx="2504">
                  <c:v>3.2820429999999998</c:v>
                </c:pt>
                <c:pt idx="2505">
                  <c:v>3.2833540000000001</c:v>
                </c:pt>
                <c:pt idx="2506">
                  <c:v>3.2846639999999998</c:v>
                </c:pt>
                <c:pt idx="2507">
                  <c:v>3.2859750000000001</c:v>
                </c:pt>
                <c:pt idx="2508">
                  <c:v>3.2872859999999999</c:v>
                </c:pt>
                <c:pt idx="2509">
                  <c:v>3.2885960000000001</c:v>
                </c:pt>
                <c:pt idx="2510">
                  <c:v>3.2899069999999999</c:v>
                </c:pt>
                <c:pt idx="2511">
                  <c:v>3.2912180000000002</c:v>
                </c:pt>
                <c:pt idx="2512">
                  <c:v>3.292529</c:v>
                </c:pt>
                <c:pt idx="2513">
                  <c:v>3.2938390000000002</c:v>
                </c:pt>
                <c:pt idx="2514">
                  <c:v>3.29515</c:v>
                </c:pt>
                <c:pt idx="2515">
                  <c:v>3.2964609999999999</c:v>
                </c:pt>
                <c:pt idx="2516">
                  <c:v>3.297771</c:v>
                </c:pt>
                <c:pt idx="2517">
                  <c:v>3.2990819999999998</c:v>
                </c:pt>
                <c:pt idx="2518">
                  <c:v>3.3003930000000001</c:v>
                </c:pt>
                <c:pt idx="2519">
                  <c:v>3.301704</c:v>
                </c:pt>
                <c:pt idx="2520">
                  <c:v>3.3030140000000001</c:v>
                </c:pt>
                <c:pt idx="2521">
                  <c:v>3.304325</c:v>
                </c:pt>
                <c:pt idx="2522">
                  <c:v>3.3056359999999998</c:v>
                </c:pt>
                <c:pt idx="2523">
                  <c:v>3.3069470000000001</c:v>
                </c:pt>
                <c:pt idx="2524">
                  <c:v>3.3082569999999998</c:v>
                </c:pt>
                <c:pt idx="2525">
                  <c:v>3.3095680000000001</c:v>
                </c:pt>
                <c:pt idx="2526">
                  <c:v>3.3108789999999999</c:v>
                </c:pt>
                <c:pt idx="2527">
                  <c:v>3.312189</c:v>
                </c:pt>
                <c:pt idx="2528">
                  <c:v>3.3134999999999999</c:v>
                </c:pt>
                <c:pt idx="2529">
                  <c:v>3.3148110000000002</c:v>
                </c:pt>
                <c:pt idx="2530">
                  <c:v>3.316122</c:v>
                </c:pt>
                <c:pt idx="2531">
                  <c:v>3.3174320000000002</c:v>
                </c:pt>
                <c:pt idx="2532">
                  <c:v>3.318743</c:v>
                </c:pt>
                <c:pt idx="2533">
                  <c:v>3.3200539999999998</c:v>
                </c:pt>
                <c:pt idx="2534">
                  <c:v>3.321364</c:v>
                </c:pt>
                <c:pt idx="2535">
                  <c:v>3.3226749999999998</c:v>
                </c:pt>
                <c:pt idx="2536">
                  <c:v>3.3239860000000001</c:v>
                </c:pt>
                <c:pt idx="2537">
                  <c:v>3.3252969999999999</c:v>
                </c:pt>
                <c:pt idx="2538">
                  <c:v>3.3266070000000001</c:v>
                </c:pt>
                <c:pt idx="2539">
                  <c:v>3.3279179999999999</c:v>
                </c:pt>
                <c:pt idx="2540">
                  <c:v>3.3292290000000002</c:v>
                </c:pt>
                <c:pt idx="2541">
                  <c:v>3.3305389999999999</c:v>
                </c:pt>
                <c:pt idx="2542">
                  <c:v>3.3318500000000002</c:v>
                </c:pt>
                <c:pt idx="2543">
                  <c:v>3.333161</c:v>
                </c:pt>
                <c:pt idx="2544">
                  <c:v>3.3344719999999999</c:v>
                </c:pt>
                <c:pt idx="2545">
                  <c:v>3.335782</c:v>
                </c:pt>
                <c:pt idx="2546">
                  <c:v>3.3370929999999999</c:v>
                </c:pt>
                <c:pt idx="2547">
                  <c:v>3.3384040000000001</c:v>
                </c:pt>
                <c:pt idx="2548">
                  <c:v>3.339715</c:v>
                </c:pt>
                <c:pt idx="2549">
                  <c:v>3.3410250000000001</c:v>
                </c:pt>
                <c:pt idx="2550">
                  <c:v>3.342336</c:v>
                </c:pt>
                <c:pt idx="2551">
                  <c:v>3.3436469999999998</c:v>
                </c:pt>
                <c:pt idx="2552">
                  <c:v>3.344957</c:v>
                </c:pt>
                <c:pt idx="2553">
                  <c:v>3.3462679999999998</c:v>
                </c:pt>
                <c:pt idx="2554">
                  <c:v>3.3475790000000001</c:v>
                </c:pt>
                <c:pt idx="2555">
                  <c:v>3.3488899999999999</c:v>
                </c:pt>
                <c:pt idx="2556">
                  <c:v>3.3502000000000001</c:v>
                </c:pt>
                <c:pt idx="2557">
                  <c:v>3.3515109999999999</c:v>
                </c:pt>
                <c:pt idx="2558">
                  <c:v>3.3528220000000002</c:v>
                </c:pt>
                <c:pt idx="2559">
                  <c:v>3.3541319999999999</c:v>
                </c:pt>
                <c:pt idx="2560">
                  <c:v>3.3554430000000002</c:v>
                </c:pt>
                <c:pt idx="2561">
                  <c:v>3.356754</c:v>
                </c:pt>
                <c:pt idx="2562">
                  <c:v>3.3580649999999999</c:v>
                </c:pt>
                <c:pt idx="2563">
                  <c:v>3.359375</c:v>
                </c:pt>
                <c:pt idx="2564">
                  <c:v>3.3606859999999998</c:v>
                </c:pt>
                <c:pt idx="2565">
                  <c:v>3.3619970000000001</c:v>
                </c:pt>
                <c:pt idx="2566">
                  <c:v>3.3633069999999998</c:v>
                </c:pt>
                <c:pt idx="2567">
                  <c:v>3.3646180000000001</c:v>
                </c:pt>
                <c:pt idx="2568">
                  <c:v>3.3659289999999999</c:v>
                </c:pt>
                <c:pt idx="2569">
                  <c:v>3.3672399999999998</c:v>
                </c:pt>
                <c:pt idx="2570">
                  <c:v>3.3685499999999999</c:v>
                </c:pt>
                <c:pt idx="2571">
                  <c:v>3.3698610000000002</c:v>
                </c:pt>
                <c:pt idx="2572">
                  <c:v>3.3711720000000001</c:v>
                </c:pt>
                <c:pt idx="2573">
                  <c:v>3.3724829999999999</c:v>
                </c:pt>
                <c:pt idx="2574">
                  <c:v>3.373793</c:v>
                </c:pt>
                <c:pt idx="2575">
                  <c:v>3.3751039999999999</c:v>
                </c:pt>
                <c:pt idx="2576">
                  <c:v>3.3764150000000002</c:v>
                </c:pt>
                <c:pt idx="2577">
                  <c:v>3.3777249999999999</c:v>
                </c:pt>
                <c:pt idx="2578">
                  <c:v>3.3790360000000002</c:v>
                </c:pt>
                <c:pt idx="2579">
                  <c:v>3.380347</c:v>
                </c:pt>
                <c:pt idx="2580">
                  <c:v>3.3816579999999998</c:v>
                </c:pt>
                <c:pt idx="2581">
                  <c:v>3.382968</c:v>
                </c:pt>
                <c:pt idx="2582">
                  <c:v>3.3842789999999998</c:v>
                </c:pt>
                <c:pt idx="2583">
                  <c:v>3.3855900000000001</c:v>
                </c:pt>
                <c:pt idx="2584">
                  <c:v>3.3868999999999998</c:v>
                </c:pt>
                <c:pt idx="2585">
                  <c:v>3.3882110000000001</c:v>
                </c:pt>
                <c:pt idx="2586">
                  <c:v>3.3895219999999999</c:v>
                </c:pt>
                <c:pt idx="2587">
                  <c:v>3.3908330000000002</c:v>
                </c:pt>
                <c:pt idx="2588">
                  <c:v>3.3921429999999999</c:v>
                </c:pt>
                <c:pt idx="2589">
                  <c:v>3.3934540000000002</c:v>
                </c:pt>
                <c:pt idx="2590">
                  <c:v>3.394765</c:v>
                </c:pt>
                <c:pt idx="2591">
                  <c:v>3.3960750000000002</c:v>
                </c:pt>
                <c:pt idx="2592">
                  <c:v>3.397386</c:v>
                </c:pt>
                <c:pt idx="2593">
                  <c:v>3.3986969999999999</c:v>
                </c:pt>
                <c:pt idx="2594">
                  <c:v>3.4000080000000001</c:v>
                </c:pt>
                <c:pt idx="2595">
                  <c:v>3.4013179999999998</c:v>
                </c:pt>
                <c:pt idx="2596">
                  <c:v>3.4026290000000001</c:v>
                </c:pt>
                <c:pt idx="2597">
                  <c:v>3.40394</c:v>
                </c:pt>
                <c:pt idx="2598">
                  <c:v>3.4052509999999998</c:v>
                </c:pt>
                <c:pt idx="2599">
                  <c:v>3.406561</c:v>
                </c:pt>
                <c:pt idx="2600">
                  <c:v>3.4078719999999998</c:v>
                </c:pt>
                <c:pt idx="2601">
                  <c:v>3.4091830000000001</c:v>
                </c:pt>
                <c:pt idx="2602">
                  <c:v>3.4104930000000002</c:v>
                </c:pt>
                <c:pt idx="2603">
                  <c:v>3.4118040000000001</c:v>
                </c:pt>
                <c:pt idx="2604">
                  <c:v>3.4131149999999999</c:v>
                </c:pt>
                <c:pt idx="2605">
                  <c:v>3.4144260000000002</c:v>
                </c:pt>
                <c:pt idx="2606">
                  <c:v>3.4157359999999999</c:v>
                </c:pt>
                <c:pt idx="2607">
                  <c:v>3.4170470000000002</c:v>
                </c:pt>
                <c:pt idx="2608">
                  <c:v>3.418358</c:v>
                </c:pt>
                <c:pt idx="2609">
                  <c:v>3.4196680000000002</c:v>
                </c:pt>
                <c:pt idx="2610">
                  <c:v>3.420979</c:v>
                </c:pt>
                <c:pt idx="2611">
                  <c:v>3.4222899999999998</c:v>
                </c:pt>
                <c:pt idx="2612">
                  <c:v>3.4236010000000001</c:v>
                </c:pt>
                <c:pt idx="2613">
                  <c:v>3.4249109999999998</c:v>
                </c:pt>
                <c:pt idx="2614">
                  <c:v>3.4262220000000001</c:v>
                </c:pt>
                <c:pt idx="2615">
                  <c:v>3.4275329999999999</c:v>
                </c:pt>
                <c:pt idx="2616">
                  <c:v>3.4288430000000001</c:v>
                </c:pt>
                <c:pt idx="2617">
                  <c:v>3.4301539999999999</c:v>
                </c:pt>
                <c:pt idx="2618">
                  <c:v>3.4314650000000002</c:v>
                </c:pt>
                <c:pt idx="2619">
                  <c:v>3.432776</c:v>
                </c:pt>
                <c:pt idx="2620">
                  <c:v>3.4340860000000002</c:v>
                </c:pt>
                <c:pt idx="2621">
                  <c:v>3.435397</c:v>
                </c:pt>
                <c:pt idx="2622">
                  <c:v>3.4367079999999999</c:v>
                </c:pt>
                <c:pt idx="2623">
                  <c:v>3.4380190000000002</c:v>
                </c:pt>
                <c:pt idx="2624">
                  <c:v>3.4393289999999999</c:v>
                </c:pt>
                <c:pt idx="2625">
                  <c:v>3.4406400000000001</c:v>
                </c:pt>
                <c:pt idx="2626">
                  <c:v>3.441951</c:v>
                </c:pt>
                <c:pt idx="2627">
                  <c:v>3.4432610000000001</c:v>
                </c:pt>
                <c:pt idx="2628">
                  <c:v>3.444572</c:v>
                </c:pt>
                <c:pt idx="2629">
                  <c:v>3.4458829999999998</c:v>
                </c:pt>
                <c:pt idx="2630">
                  <c:v>3.4471940000000001</c:v>
                </c:pt>
                <c:pt idx="2631">
                  <c:v>3.4485039999999998</c:v>
                </c:pt>
                <c:pt idx="2632">
                  <c:v>3.4498150000000001</c:v>
                </c:pt>
                <c:pt idx="2633">
                  <c:v>3.4511259999999999</c:v>
                </c:pt>
                <c:pt idx="2634">
                  <c:v>3.4524360000000001</c:v>
                </c:pt>
                <c:pt idx="2635">
                  <c:v>3.4537469999999999</c:v>
                </c:pt>
                <c:pt idx="2636">
                  <c:v>3.4550580000000002</c:v>
                </c:pt>
                <c:pt idx="2637">
                  <c:v>3.456369</c:v>
                </c:pt>
                <c:pt idx="2638">
                  <c:v>3.4576790000000002</c:v>
                </c:pt>
                <c:pt idx="2639">
                  <c:v>3.45899</c:v>
                </c:pt>
                <c:pt idx="2640">
                  <c:v>3.4603009999999998</c:v>
                </c:pt>
                <c:pt idx="2641">
                  <c:v>3.4616120000000001</c:v>
                </c:pt>
                <c:pt idx="2642">
                  <c:v>3.4629219999999998</c:v>
                </c:pt>
                <c:pt idx="2643">
                  <c:v>3.4642330000000001</c:v>
                </c:pt>
                <c:pt idx="2644">
                  <c:v>3.465544</c:v>
                </c:pt>
                <c:pt idx="2645">
                  <c:v>3.4668540000000001</c:v>
                </c:pt>
                <c:pt idx="2646">
                  <c:v>3.4681649999999999</c:v>
                </c:pt>
                <c:pt idx="2647">
                  <c:v>3.4694759999999998</c:v>
                </c:pt>
                <c:pt idx="2648">
                  <c:v>3.4707870000000001</c:v>
                </c:pt>
                <c:pt idx="2649">
                  <c:v>3.4720970000000002</c:v>
                </c:pt>
                <c:pt idx="2650">
                  <c:v>3.4734080000000001</c:v>
                </c:pt>
                <c:pt idx="2651">
                  <c:v>3.4747189999999999</c:v>
                </c:pt>
                <c:pt idx="2652">
                  <c:v>3.476029</c:v>
                </c:pt>
                <c:pt idx="2653">
                  <c:v>3.4773399999999999</c:v>
                </c:pt>
                <c:pt idx="2654">
                  <c:v>3.4786510000000002</c:v>
                </c:pt>
                <c:pt idx="2655">
                  <c:v>3.479962</c:v>
                </c:pt>
                <c:pt idx="2656">
                  <c:v>3.4812720000000001</c:v>
                </c:pt>
                <c:pt idx="2657">
                  <c:v>3.482583</c:v>
                </c:pt>
                <c:pt idx="2658">
                  <c:v>3.4838939999999998</c:v>
                </c:pt>
                <c:pt idx="2659">
                  <c:v>3.485204</c:v>
                </c:pt>
                <c:pt idx="2660">
                  <c:v>3.4865149999999998</c:v>
                </c:pt>
                <c:pt idx="2661">
                  <c:v>3.4878260000000001</c:v>
                </c:pt>
                <c:pt idx="2662">
                  <c:v>3.4891369999999999</c:v>
                </c:pt>
                <c:pt idx="2663">
                  <c:v>3.4904470000000001</c:v>
                </c:pt>
                <c:pt idx="2664">
                  <c:v>3.4917579999999999</c:v>
                </c:pt>
                <c:pt idx="2665">
                  <c:v>3.4930690000000002</c:v>
                </c:pt>
                <c:pt idx="2666">
                  <c:v>3.49438</c:v>
                </c:pt>
                <c:pt idx="2667">
                  <c:v>3.4956900000000002</c:v>
                </c:pt>
                <c:pt idx="2668">
                  <c:v>3.497001</c:v>
                </c:pt>
                <c:pt idx="2669">
                  <c:v>3.4983119999999999</c:v>
                </c:pt>
                <c:pt idx="2670">
                  <c:v>3.499622</c:v>
                </c:pt>
                <c:pt idx="2671">
                  <c:v>3.5009329999999999</c:v>
                </c:pt>
                <c:pt idx="2672">
                  <c:v>3.5022440000000001</c:v>
                </c:pt>
                <c:pt idx="2673">
                  <c:v>3.503555</c:v>
                </c:pt>
                <c:pt idx="2674">
                  <c:v>3.5048650000000001</c:v>
                </c:pt>
                <c:pt idx="2675">
                  <c:v>3.506176</c:v>
                </c:pt>
                <c:pt idx="2676">
                  <c:v>3.5074869999999998</c:v>
                </c:pt>
                <c:pt idx="2677">
                  <c:v>3.5087969999999999</c:v>
                </c:pt>
                <c:pt idx="2678">
                  <c:v>3.5101079999999998</c:v>
                </c:pt>
                <c:pt idx="2679">
                  <c:v>3.5114190000000001</c:v>
                </c:pt>
                <c:pt idx="2680">
                  <c:v>3.5127299999999999</c:v>
                </c:pt>
                <c:pt idx="2681">
                  <c:v>3.5140400000000001</c:v>
                </c:pt>
                <c:pt idx="2682">
                  <c:v>3.5153509999999999</c:v>
                </c:pt>
                <c:pt idx="2683">
                  <c:v>3.5166620000000002</c:v>
                </c:pt>
                <c:pt idx="2684">
                  <c:v>3.5179719999999999</c:v>
                </c:pt>
                <c:pt idx="2685">
                  <c:v>3.5192830000000002</c:v>
                </c:pt>
                <c:pt idx="2686">
                  <c:v>3.520594</c:v>
                </c:pt>
                <c:pt idx="2687">
                  <c:v>3.5219049999999998</c:v>
                </c:pt>
                <c:pt idx="2688">
                  <c:v>3.523215</c:v>
                </c:pt>
                <c:pt idx="2689">
                  <c:v>3.5245259999999998</c:v>
                </c:pt>
                <c:pt idx="2690">
                  <c:v>3.5258370000000001</c:v>
                </c:pt>
                <c:pt idx="2691">
                  <c:v>3.5271479999999999</c:v>
                </c:pt>
                <c:pt idx="2692">
                  <c:v>3.5284580000000001</c:v>
                </c:pt>
                <c:pt idx="2693">
                  <c:v>3.5297689999999999</c:v>
                </c:pt>
                <c:pt idx="2694">
                  <c:v>3.5310800000000002</c:v>
                </c:pt>
                <c:pt idx="2695">
                  <c:v>3.5323899999999999</c:v>
                </c:pt>
                <c:pt idx="2696">
                  <c:v>3.5337010000000002</c:v>
                </c:pt>
                <c:pt idx="2697">
                  <c:v>3.535012</c:v>
                </c:pt>
                <c:pt idx="2698">
                  <c:v>3.5363229999999999</c:v>
                </c:pt>
                <c:pt idx="2699">
                  <c:v>3.537633</c:v>
                </c:pt>
                <c:pt idx="2700">
                  <c:v>3.5389439999999999</c:v>
                </c:pt>
                <c:pt idx="2701">
                  <c:v>3.5402550000000002</c:v>
                </c:pt>
                <c:pt idx="2702">
                  <c:v>3.5415649999999999</c:v>
                </c:pt>
                <c:pt idx="2703">
                  <c:v>3.5428760000000001</c:v>
                </c:pt>
                <c:pt idx="2704">
                  <c:v>3.544187</c:v>
                </c:pt>
                <c:pt idx="2705">
                  <c:v>3.5454979999999998</c:v>
                </c:pt>
                <c:pt idx="2706">
                  <c:v>3.546808</c:v>
                </c:pt>
                <c:pt idx="2707">
                  <c:v>3.5481189999999998</c:v>
                </c:pt>
                <c:pt idx="2708">
                  <c:v>3.5494300000000001</c:v>
                </c:pt>
                <c:pt idx="2709">
                  <c:v>3.5507399999999998</c:v>
                </c:pt>
                <c:pt idx="2710">
                  <c:v>3.5520510000000001</c:v>
                </c:pt>
                <c:pt idx="2711">
                  <c:v>3.5533619999999999</c:v>
                </c:pt>
                <c:pt idx="2712">
                  <c:v>3.5546730000000002</c:v>
                </c:pt>
                <c:pt idx="2713">
                  <c:v>3.5559829999999999</c:v>
                </c:pt>
                <c:pt idx="2714">
                  <c:v>3.5572940000000002</c:v>
                </c:pt>
                <c:pt idx="2715">
                  <c:v>3.558605</c:v>
                </c:pt>
                <c:pt idx="2716">
                  <c:v>3.5599159999999999</c:v>
                </c:pt>
                <c:pt idx="2717">
                  <c:v>3.561226</c:v>
                </c:pt>
                <c:pt idx="2718">
                  <c:v>3.5625369999999998</c:v>
                </c:pt>
                <c:pt idx="2719">
                  <c:v>3.5638480000000001</c:v>
                </c:pt>
                <c:pt idx="2720">
                  <c:v>3.5651579999999998</c:v>
                </c:pt>
                <c:pt idx="2721">
                  <c:v>3.5664690000000001</c:v>
                </c:pt>
                <c:pt idx="2722">
                  <c:v>3.56778</c:v>
                </c:pt>
                <c:pt idx="2723">
                  <c:v>3.5690909999999998</c:v>
                </c:pt>
                <c:pt idx="2724">
                  <c:v>3.5704009999999999</c:v>
                </c:pt>
                <c:pt idx="2725">
                  <c:v>3.5717120000000002</c:v>
                </c:pt>
                <c:pt idx="2726">
                  <c:v>3.5730230000000001</c:v>
                </c:pt>
                <c:pt idx="2727">
                  <c:v>3.5743330000000002</c:v>
                </c:pt>
                <c:pt idx="2728">
                  <c:v>3.575644</c:v>
                </c:pt>
                <c:pt idx="2729">
                  <c:v>3.5769549999999999</c:v>
                </c:pt>
                <c:pt idx="2730">
                  <c:v>3.5782660000000002</c:v>
                </c:pt>
                <c:pt idx="2731">
                  <c:v>3.5795759999999999</c:v>
                </c:pt>
                <c:pt idx="2732">
                  <c:v>3.5808870000000002</c:v>
                </c:pt>
                <c:pt idx="2733">
                  <c:v>3.582198</c:v>
                </c:pt>
                <c:pt idx="2734">
                  <c:v>3.5835080000000001</c:v>
                </c:pt>
                <c:pt idx="2735">
                  <c:v>3.584819</c:v>
                </c:pt>
                <c:pt idx="2736">
                  <c:v>3.5861299999999998</c:v>
                </c:pt>
                <c:pt idx="2737">
                  <c:v>3.5874410000000001</c:v>
                </c:pt>
                <c:pt idx="2738">
                  <c:v>3.5887509999999998</c:v>
                </c:pt>
                <c:pt idx="2739">
                  <c:v>3.5900620000000001</c:v>
                </c:pt>
                <c:pt idx="2740">
                  <c:v>3.5913729999999999</c:v>
                </c:pt>
                <c:pt idx="2741">
                  <c:v>3.5926840000000002</c:v>
                </c:pt>
                <c:pt idx="2742">
                  <c:v>3.5939939999999999</c:v>
                </c:pt>
                <c:pt idx="2743">
                  <c:v>3.5953050000000002</c:v>
                </c:pt>
                <c:pt idx="2744">
                  <c:v>3.596616</c:v>
                </c:pt>
                <c:pt idx="2745">
                  <c:v>3.5979260000000002</c:v>
                </c:pt>
                <c:pt idx="2746">
                  <c:v>3.599237</c:v>
                </c:pt>
                <c:pt idx="2747">
                  <c:v>3.6005479999999999</c:v>
                </c:pt>
                <c:pt idx="2748">
                  <c:v>3.6018590000000001</c:v>
                </c:pt>
                <c:pt idx="2749">
                  <c:v>3.6031689999999998</c:v>
                </c:pt>
                <c:pt idx="2750">
                  <c:v>3.6044800000000001</c:v>
                </c:pt>
                <c:pt idx="2751">
                  <c:v>3.605791</c:v>
                </c:pt>
                <c:pt idx="2752">
                  <c:v>3.6071010000000001</c:v>
                </c:pt>
                <c:pt idx="2753">
                  <c:v>3.608412</c:v>
                </c:pt>
                <c:pt idx="2754">
                  <c:v>3.6097229999999998</c:v>
                </c:pt>
                <c:pt idx="2755">
                  <c:v>3.6110340000000001</c:v>
                </c:pt>
                <c:pt idx="2756">
                  <c:v>3.6123440000000002</c:v>
                </c:pt>
                <c:pt idx="2757">
                  <c:v>3.6136550000000001</c:v>
                </c:pt>
                <c:pt idx="2758">
                  <c:v>3.6149659999999999</c:v>
                </c:pt>
                <c:pt idx="2759">
                  <c:v>3.6162770000000002</c:v>
                </c:pt>
                <c:pt idx="2760">
                  <c:v>3.6175869999999999</c:v>
                </c:pt>
                <c:pt idx="2761">
                  <c:v>3.6188980000000002</c:v>
                </c:pt>
                <c:pt idx="2762">
                  <c:v>3.620209</c:v>
                </c:pt>
                <c:pt idx="2763">
                  <c:v>3.6215190000000002</c:v>
                </c:pt>
                <c:pt idx="2764">
                  <c:v>3.62283</c:v>
                </c:pt>
                <c:pt idx="2765">
                  <c:v>3.6241409999999998</c:v>
                </c:pt>
                <c:pt idx="2766">
                  <c:v>3.6254520000000001</c:v>
                </c:pt>
                <c:pt idx="2767">
                  <c:v>3.6267619999999998</c:v>
                </c:pt>
                <c:pt idx="2768">
                  <c:v>3.6280730000000001</c:v>
                </c:pt>
                <c:pt idx="2769">
                  <c:v>3.6293839999999999</c:v>
                </c:pt>
                <c:pt idx="2770">
                  <c:v>3.6306940000000001</c:v>
                </c:pt>
                <c:pt idx="2771">
                  <c:v>3.6320049999999999</c:v>
                </c:pt>
                <c:pt idx="2772">
                  <c:v>3.6333160000000002</c:v>
                </c:pt>
                <c:pt idx="2773">
                  <c:v>3.6346270000000001</c:v>
                </c:pt>
                <c:pt idx="2774">
                  <c:v>3.6359370000000002</c:v>
                </c:pt>
                <c:pt idx="2775">
                  <c:v>3.637248</c:v>
                </c:pt>
                <c:pt idx="2776">
                  <c:v>3.6385589999999999</c:v>
                </c:pt>
                <c:pt idx="2777">
                  <c:v>3.639869</c:v>
                </c:pt>
                <c:pt idx="2778">
                  <c:v>3.6411799999999999</c:v>
                </c:pt>
                <c:pt idx="2779">
                  <c:v>3.6424910000000001</c:v>
                </c:pt>
                <c:pt idx="2780">
                  <c:v>3.643802</c:v>
                </c:pt>
                <c:pt idx="2781">
                  <c:v>3.6451120000000001</c:v>
                </c:pt>
                <c:pt idx="2782">
                  <c:v>3.646423</c:v>
                </c:pt>
                <c:pt idx="2783">
                  <c:v>3.6477339999999998</c:v>
                </c:pt>
                <c:pt idx="2784">
                  <c:v>3.6490450000000001</c:v>
                </c:pt>
                <c:pt idx="2785">
                  <c:v>3.6503549999999998</c:v>
                </c:pt>
                <c:pt idx="2786">
                  <c:v>3.6516660000000001</c:v>
                </c:pt>
                <c:pt idx="2787">
                  <c:v>3.6529769999999999</c:v>
                </c:pt>
                <c:pt idx="2788">
                  <c:v>3.6542870000000001</c:v>
                </c:pt>
                <c:pt idx="2789">
                  <c:v>3.6555979999999999</c:v>
                </c:pt>
                <c:pt idx="2790">
                  <c:v>3.6569090000000002</c:v>
                </c:pt>
                <c:pt idx="2791">
                  <c:v>3.65822</c:v>
                </c:pt>
                <c:pt idx="2792">
                  <c:v>3.6595300000000002</c:v>
                </c:pt>
                <c:pt idx="2793">
                  <c:v>3.660841</c:v>
                </c:pt>
                <c:pt idx="2794">
                  <c:v>3.6621519999999999</c:v>
                </c:pt>
                <c:pt idx="2795">
                  <c:v>3.663462</c:v>
                </c:pt>
                <c:pt idx="2796">
                  <c:v>3.6647729999999998</c:v>
                </c:pt>
                <c:pt idx="2797">
                  <c:v>3.6660840000000001</c:v>
                </c:pt>
                <c:pt idx="2798">
                  <c:v>3.667395</c:v>
                </c:pt>
                <c:pt idx="2799">
                  <c:v>3.6687050000000001</c:v>
                </c:pt>
                <c:pt idx="2800">
                  <c:v>3.6700159999999999</c:v>
                </c:pt>
                <c:pt idx="2801">
                  <c:v>3.6713269999999998</c:v>
                </c:pt>
                <c:pt idx="2802">
                  <c:v>3.6726369999999999</c:v>
                </c:pt>
                <c:pt idx="2803">
                  <c:v>3.6739480000000002</c:v>
                </c:pt>
                <c:pt idx="2804">
                  <c:v>3.6752590000000001</c:v>
                </c:pt>
                <c:pt idx="2805">
                  <c:v>3.6765690000000002</c:v>
                </c:pt>
                <c:pt idx="2806">
                  <c:v>3.67788</c:v>
                </c:pt>
                <c:pt idx="2807">
                  <c:v>3.6791909999999999</c:v>
                </c:pt>
                <c:pt idx="2808">
                  <c:v>3.6805020000000002</c:v>
                </c:pt>
                <c:pt idx="2809">
                  <c:v>3.681813</c:v>
                </c:pt>
                <c:pt idx="2810">
                  <c:v>3.6831230000000001</c:v>
                </c:pt>
                <c:pt idx="2811">
                  <c:v>3.684434</c:v>
                </c:pt>
                <c:pt idx="2812">
                  <c:v>3.6857449999999998</c:v>
                </c:pt>
                <c:pt idx="2813">
                  <c:v>3.687055</c:v>
                </c:pt>
                <c:pt idx="2814">
                  <c:v>3.6883659999999998</c:v>
                </c:pt>
                <c:pt idx="2815">
                  <c:v>3.6896770000000001</c:v>
                </c:pt>
                <c:pt idx="2816">
                  <c:v>3.6909879999999999</c:v>
                </c:pt>
                <c:pt idx="2817">
                  <c:v>3.6922980000000001</c:v>
                </c:pt>
                <c:pt idx="2818">
                  <c:v>3.6936089999999999</c:v>
                </c:pt>
                <c:pt idx="2819">
                  <c:v>3.6949200000000002</c:v>
                </c:pt>
                <c:pt idx="2820">
                  <c:v>3.6962299999999999</c:v>
                </c:pt>
                <c:pt idx="2821">
                  <c:v>3.6975410000000002</c:v>
                </c:pt>
                <c:pt idx="2822">
                  <c:v>3.698852</c:v>
                </c:pt>
                <c:pt idx="2823">
                  <c:v>3.7001629999999999</c:v>
                </c:pt>
                <c:pt idx="2824">
                  <c:v>3.701473</c:v>
                </c:pt>
                <c:pt idx="2825">
                  <c:v>3.7027839999999999</c:v>
                </c:pt>
                <c:pt idx="2826">
                  <c:v>3.7040950000000001</c:v>
                </c:pt>
                <c:pt idx="2827">
                  <c:v>3.7054049999999998</c:v>
                </c:pt>
                <c:pt idx="2828">
                  <c:v>3.7067160000000001</c:v>
                </c:pt>
                <c:pt idx="2829">
                  <c:v>3.708027</c:v>
                </c:pt>
                <c:pt idx="2830">
                  <c:v>3.7093370000000001</c:v>
                </c:pt>
                <c:pt idx="2831">
                  <c:v>3.7106479999999999</c:v>
                </c:pt>
                <c:pt idx="2832">
                  <c:v>3.7119589999999998</c:v>
                </c:pt>
                <c:pt idx="2833">
                  <c:v>3.7132700000000001</c:v>
                </c:pt>
                <c:pt idx="2834">
                  <c:v>3.7145809999999999</c:v>
                </c:pt>
                <c:pt idx="2835">
                  <c:v>3.7158910000000001</c:v>
                </c:pt>
                <c:pt idx="2836">
                  <c:v>3.7172019999999999</c:v>
                </c:pt>
                <c:pt idx="2837">
                  <c:v>3.7185130000000002</c:v>
                </c:pt>
                <c:pt idx="2838">
                  <c:v>3.7198229999999999</c:v>
                </c:pt>
                <c:pt idx="2839">
                  <c:v>3.7211340000000002</c:v>
                </c:pt>
                <c:pt idx="2840">
                  <c:v>3.722445</c:v>
                </c:pt>
                <c:pt idx="2841">
                  <c:v>3.7237559999999998</c:v>
                </c:pt>
                <c:pt idx="2842">
                  <c:v>3.725066</c:v>
                </c:pt>
                <c:pt idx="2843">
                  <c:v>3.7263769999999998</c:v>
                </c:pt>
                <c:pt idx="2844">
                  <c:v>3.7276880000000001</c:v>
                </c:pt>
                <c:pt idx="2845">
                  <c:v>3.7289979999999998</c:v>
                </c:pt>
                <c:pt idx="2846">
                  <c:v>3.7303090000000001</c:v>
                </c:pt>
                <c:pt idx="2847">
                  <c:v>3.7316199999999999</c:v>
                </c:pt>
                <c:pt idx="2848">
                  <c:v>3.7329300000000001</c:v>
                </c:pt>
                <c:pt idx="2849">
                  <c:v>3.7342409999999999</c:v>
                </c:pt>
                <c:pt idx="2850">
                  <c:v>3.7355520000000002</c:v>
                </c:pt>
                <c:pt idx="2851">
                  <c:v>3.736863</c:v>
                </c:pt>
                <c:pt idx="2852">
                  <c:v>3.7381730000000002</c:v>
                </c:pt>
                <c:pt idx="2853">
                  <c:v>3.739484</c:v>
                </c:pt>
                <c:pt idx="2854">
                  <c:v>3.7407949999999999</c:v>
                </c:pt>
                <c:pt idx="2855">
                  <c:v>3.742105</c:v>
                </c:pt>
                <c:pt idx="2856">
                  <c:v>3.7434159999999999</c:v>
                </c:pt>
                <c:pt idx="2857">
                  <c:v>3.7447270000000001</c:v>
                </c:pt>
                <c:pt idx="2858">
                  <c:v>3.746038</c:v>
                </c:pt>
                <c:pt idx="2859">
                  <c:v>3.7473489999999998</c:v>
                </c:pt>
                <c:pt idx="2860">
                  <c:v>3.748659</c:v>
                </c:pt>
                <c:pt idx="2861">
                  <c:v>3.7499699999999998</c:v>
                </c:pt>
                <c:pt idx="2862">
                  <c:v>3.7512810000000001</c:v>
                </c:pt>
                <c:pt idx="2863">
                  <c:v>3.7525909999999998</c:v>
                </c:pt>
                <c:pt idx="2864">
                  <c:v>3.7539020000000001</c:v>
                </c:pt>
                <c:pt idx="2865">
                  <c:v>3.7552129999999999</c:v>
                </c:pt>
                <c:pt idx="2866">
                  <c:v>3.7565240000000002</c:v>
                </c:pt>
                <c:pt idx="2867">
                  <c:v>3.7578339999999999</c:v>
                </c:pt>
                <c:pt idx="2868">
                  <c:v>3.7591450000000002</c:v>
                </c:pt>
                <c:pt idx="2869">
                  <c:v>3.760456</c:v>
                </c:pt>
                <c:pt idx="2870">
                  <c:v>3.7617660000000002</c:v>
                </c:pt>
                <c:pt idx="2871">
                  <c:v>3.763077</c:v>
                </c:pt>
                <c:pt idx="2872">
                  <c:v>3.7643879999999998</c:v>
                </c:pt>
                <c:pt idx="2873">
                  <c:v>3.765698</c:v>
                </c:pt>
                <c:pt idx="2874">
                  <c:v>3.7670089999999998</c:v>
                </c:pt>
                <c:pt idx="2875">
                  <c:v>3.7683200000000001</c:v>
                </c:pt>
                <c:pt idx="2876">
                  <c:v>3.769631</c:v>
                </c:pt>
                <c:pt idx="2877">
                  <c:v>3.7709410000000001</c:v>
                </c:pt>
                <c:pt idx="2878">
                  <c:v>3.7722519999999999</c:v>
                </c:pt>
                <c:pt idx="2879">
                  <c:v>3.7735629999999998</c:v>
                </c:pt>
                <c:pt idx="2880">
                  <c:v>3.7748729999999999</c:v>
                </c:pt>
                <c:pt idx="2881">
                  <c:v>3.7761840000000002</c:v>
                </c:pt>
                <c:pt idx="2882">
                  <c:v>3.777495</c:v>
                </c:pt>
                <c:pt idx="2883">
                  <c:v>3.7788059999999999</c:v>
                </c:pt>
                <c:pt idx="2884">
                  <c:v>3.7801170000000002</c:v>
                </c:pt>
                <c:pt idx="2885">
                  <c:v>3.7814269999999999</c:v>
                </c:pt>
                <c:pt idx="2886">
                  <c:v>3.7827380000000002</c:v>
                </c:pt>
                <c:pt idx="2887">
                  <c:v>3.784049</c:v>
                </c:pt>
                <c:pt idx="2888">
                  <c:v>3.7853590000000001</c:v>
                </c:pt>
                <c:pt idx="2889">
                  <c:v>3.78667</c:v>
                </c:pt>
                <c:pt idx="2890">
                  <c:v>3.7879809999999998</c:v>
                </c:pt>
                <c:pt idx="2891">
                  <c:v>3.789291</c:v>
                </c:pt>
                <c:pt idx="2892">
                  <c:v>3.7906019999999998</c:v>
                </c:pt>
                <c:pt idx="2893">
                  <c:v>3.7919130000000001</c:v>
                </c:pt>
                <c:pt idx="2894">
                  <c:v>3.7932239999999999</c:v>
                </c:pt>
                <c:pt idx="2895">
                  <c:v>3.7945340000000001</c:v>
                </c:pt>
                <c:pt idx="2896">
                  <c:v>3.7958449999999999</c:v>
                </c:pt>
                <c:pt idx="2897">
                  <c:v>3.7971560000000002</c:v>
                </c:pt>
                <c:pt idx="2898">
                  <c:v>3.7984659999999999</c:v>
                </c:pt>
                <c:pt idx="2899">
                  <c:v>3.7997770000000002</c:v>
                </c:pt>
                <c:pt idx="2900">
                  <c:v>3.801088</c:v>
                </c:pt>
                <c:pt idx="2901">
                  <c:v>3.8023989999999999</c:v>
                </c:pt>
                <c:pt idx="2902">
                  <c:v>3.8037100000000001</c:v>
                </c:pt>
                <c:pt idx="2903">
                  <c:v>3.8050199999999998</c:v>
                </c:pt>
                <c:pt idx="2904">
                  <c:v>3.8063310000000001</c:v>
                </c:pt>
                <c:pt idx="2905">
                  <c:v>3.807642</c:v>
                </c:pt>
                <c:pt idx="2906">
                  <c:v>3.8089520000000001</c:v>
                </c:pt>
                <c:pt idx="2907">
                  <c:v>3.810263</c:v>
                </c:pt>
                <c:pt idx="2908">
                  <c:v>3.8115739999999998</c:v>
                </c:pt>
                <c:pt idx="2909">
                  <c:v>3.8128850000000001</c:v>
                </c:pt>
                <c:pt idx="2910">
                  <c:v>3.8141949999999998</c:v>
                </c:pt>
                <c:pt idx="2911">
                  <c:v>3.8155060000000001</c:v>
                </c:pt>
                <c:pt idx="2912">
                  <c:v>3.8168169999999999</c:v>
                </c:pt>
                <c:pt idx="2913">
                  <c:v>3.818127</c:v>
                </c:pt>
                <c:pt idx="2914">
                  <c:v>3.8194379999999999</c:v>
                </c:pt>
                <c:pt idx="2915">
                  <c:v>3.8207490000000002</c:v>
                </c:pt>
                <c:pt idx="2916">
                  <c:v>3.8220589999999999</c:v>
                </c:pt>
                <c:pt idx="2917">
                  <c:v>3.8233700000000002</c:v>
                </c:pt>
                <c:pt idx="2918">
                  <c:v>3.824681</c:v>
                </c:pt>
                <c:pt idx="2919">
                  <c:v>3.8259919999999998</c:v>
                </c:pt>
                <c:pt idx="2920">
                  <c:v>3.827302</c:v>
                </c:pt>
                <c:pt idx="2921">
                  <c:v>3.8286129999999998</c:v>
                </c:pt>
                <c:pt idx="2922">
                  <c:v>3.8299240000000001</c:v>
                </c:pt>
                <c:pt idx="2923">
                  <c:v>3.8312339999999998</c:v>
                </c:pt>
                <c:pt idx="2924">
                  <c:v>3.8325450000000001</c:v>
                </c:pt>
                <c:pt idx="2925">
                  <c:v>3.8338559999999999</c:v>
                </c:pt>
                <c:pt idx="2926">
                  <c:v>3.8351670000000002</c:v>
                </c:pt>
                <c:pt idx="2927">
                  <c:v>3.8364780000000001</c:v>
                </c:pt>
                <c:pt idx="2928">
                  <c:v>3.8377880000000002</c:v>
                </c:pt>
                <c:pt idx="2929">
                  <c:v>3.839099</c:v>
                </c:pt>
                <c:pt idx="2930">
                  <c:v>3.8404099999999999</c:v>
                </c:pt>
                <c:pt idx="2931">
                  <c:v>3.84172</c:v>
                </c:pt>
                <c:pt idx="2932">
                  <c:v>3.8430309999999999</c:v>
                </c:pt>
                <c:pt idx="2933">
                  <c:v>3.8443420000000001</c:v>
                </c:pt>
                <c:pt idx="2934">
                  <c:v>3.8456519999999998</c:v>
                </c:pt>
                <c:pt idx="2935">
                  <c:v>3.8469630000000001</c:v>
                </c:pt>
                <c:pt idx="2936">
                  <c:v>3.848274</c:v>
                </c:pt>
                <c:pt idx="2937">
                  <c:v>3.8495849999999998</c:v>
                </c:pt>
                <c:pt idx="2938">
                  <c:v>3.850895</c:v>
                </c:pt>
                <c:pt idx="2939">
                  <c:v>3.8522059999999998</c:v>
                </c:pt>
                <c:pt idx="2940">
                  <c:v>3.8535170000000001</c:v>
                </c:pt>
                <c:pt idx="2941">
                  <c:v>3.8548269999999998</c:v>
                </c:pt>
                <c:pt idx="2942">
                  <c:v>3.8561380000000001</c:v>
                </c:pt>
                <c:pt idx="2943">
                  <c:v>3.8574489999999999</c:v>
                </c:pt>
                <c:pt idx="2944">
                  <c:v>3.8587600000000002</c:v>
                </c:pt>
                <c:pt idx="2945">
                  <c:v>3.8600699999999999</c:v>
                </c:pt>
                <c:pt idx="2946">
                  <c:v>3.8613810000000002</c:v>
                </c:pt>
                <c:pt idx="2947">
                  <c:v>3.862692</c:v>
                </c:pt>
                <c:pt idx="2948">
                  <c:v>3.8640020000000002</c:v>
                </c:pt>
                <c:pt idx="2949">
                  <c:v>3.865313</c:v>
                </c:pt>
                <c:pt idx="2950">
                  <c:v>3.8666239999999998</c:v>
                </c:pt>
                <c:pt idx="2951">
                  <c:v>3.8679350000000001</c:v>
                </c:pt>
                <c:pt idx="2952">
                  <c:v>3.869246</c:v>
                </c:pt>
                <c:pt idx="2953">
                  <c:v>3.8705560000000001</c:v>
                </c:pt>
                <c:pt idx="2954">
                  <c:v>3.8718669999999999</c:v>
                </c:pt>
                <c:pt idx="2955">
                  <c:v>3.8731779999999998</c:v>
                </c:pt>
                <c:pt idx="2956">
                  <c:v>3.8744879999999999</c:v>
                </c:pt>
                <c:pt idx="2957">
                  <c:v>3.8757990000000002</c:v>
                </c:pt>
                <c:pt idx="2958">
                  <c:v>3.8771100000000001</c:v>
                </c:pt>
                <c:pt idx="2959">
                  <c:v>3.8784200000000002</c:v>
                </c:pt>
                <c:pt idx="2960">
                  <c:v>3.879731</c:v>
                </c:pt>
                <c:pt idx="2961">
                  <c:v>3.8810419999999999</c:v>
                </c:pt>
                <c:pt idx="2962">
                  <c:v>3.8823530000000002</c:v>
                </c:pt>
                <c:pt idx="2963">
                  <c:v>3.8836629999999999</c:v>
                </c:pt>
                <c:pt idx="2964">
                  <c:v>3.8849740000000001</c:v>
                </c:pt>
                <c:pt idx="2965">
                  <c:v>3.886285</c:v>
                </c:pt>
                <c:pt idx="2966">
                  <c:v>3.8875950000000001</c:v>
                </c:pt>
                <c:pt idx="2967">
                  <c:v>3.888906</c:v>
                </c:pt>
                <c:pt idx="2968">
                  <c:v>3.8902169999999998</c:v>
                </c:pt>
                <c:pt idx="2969">
                  <c:v>3.8915280000000001</c:v>
                </c:pt>
                <c:pt idx="2970">
                  <c:v>3.8928379999999998</c:v>
                </c:pt>
                <c:pt idx="2971">
                  <c:v>3.8941490000000001</c:v>
                </c:pt>
                <c:pt idx="2972">
                  <c:v>3.8954599999999999</c:v>
                </c:pt>
                <c:pt idx="2973">
                  <c:v>3.8967700000000001</c:v>
                </c:pt>
                <c:pt idx="2974">
                  <c:v>3.8980809999999999</c:v>
                </c:pt>
                <c:pt idx="2975">
                  <c:v>3.8993920000000002</c:v>
                </c:pt>
                <c:pt idx="2976">
                  <c:v>3.900703</c:v>
                </c:pt>
                <c:pt idx="2977">
                  <c:v>3.9020130000000002</c:v>
                </c:pt>
                <c:pt idx="2978">
                  <c:v>3.903324</c:v>
                </c:pt>
                <c:pt idx="2979">
                  <c:v>3.9046349999999999</c:v>
                </c:pt>
                <c:pt idx="2980">
                  <c:v>3.9059460000000001</c:v>
                </c:pt>
                <c:pt idx="2981">
                  <c:v>3.9072559999999998</c:v>
                </c:pt>
                <c:pt idx="2982">
                  <c:v>3.9085670000000001</c:v>
                </c:pt>
                <c:pt idx="2983">
                  <c:v>3.909878</c:v>
                </c:pt>
                <c:pt idx="2984">
                  <c:v>3.9111880000000001</c:v>
                </c:pt>
                <c:pt idx="2985">
                  <c:v>3.9124989999999999</c:v>
                </c:pt>
                <c:pt idx="2986">
                  <c:v>3.9138099999999998</c:v>
                </c:pt>
                <c:pt idx="2987">
                  <c:v>3.9151210000000001</c:v>
                </c:pt>
                <c:pt idx="2988">
                  <c:v>3.9164310000000002</c:v>
                </c:pt>
                <c:pt idx="2989">
                  <c:v>3.9177420000000001</c:v>
                </c:pt>
                <c:pt idx="2990">
                  <c:v>3.9190529999999999</c:v>
                </c:pt>
                <c:pt idx="2991">
                  <c:v>3.920363</c:v>
                </c:pt>
                <c:pt idx="2992">
                  <c:v>3.9216739999999999</c:v>
                </c:pt>
                <c:pt idx="2993">
                  <c:v>3.9229850000000002</c:v>
                </c:pt>
                <c:pt idx="2994">
                  <c:v>3.924296</c:v>
                </c:pt>
                <c:pt idx="2995">
                  <c:v>3.9256060000000002</c:v>
                </c:pt>
                <c:pt idx="2996">
                  <c:v>3.926917</c:v>
                </c:pt>
                <c:pt idx="2997">
                  <c:v>3.9282279999999998</c:v>
                </c:pt>
                <c:pt idx="2998">
                  <c:v>3.929538</c:v>
                </c:pt>
                <c:pt idx="2999">
                  <c:v>3.9308489999999998</c:v>
                </c:pt>
                <c:pt idx="3000">
                  <c:v>3.9321600000000001</c:v>
                </c:pt>
                <c:pt idx="3001">
                  <c:v>3.9334709999999999</c:v>
                </c:pt>
                <c:pt idx="3002">
                  <c:v>3.9347810000000001</c:v>
                </c:pt>
                <c:pt idx="3003">
                  <c:v>3.9360919999999999</c:v>
                </c:pt>
                <c:pt idx="3004">
                  <c:v>3.9374030000000002</c:v>
                </c:pt>
                <c:pt idx="3005">
                  <c:v>3.938714</c:v>
                </c:pt>
                <c:pt idx="3006">
                  <c:v>3.9400240000000002</c:v>
                </c:pt>
                <c:pt idx="3007">
                  <c:v>3.941335</c:v>
                </c:pt>
                <c:pt idx="3008">
                  <c:v>3.9426459999999999</c:v>
                </c:pt>
                <c:pt idx="3009">
                  <c:v>3.943956</c:v>
                </c:pt>
                <c:pt idx="3010">
                  <c:v>3.9452669999999999</c:v>
                </c:pt>
                <c:pt idx="3011">
                  <c:v>3.9465780000000001</c:v>
                </c:pt>
                <c:pt idx="3012">
                  <c:v>3.947889</c:v>
                </c:pt>
                <c:pt idx="3013">
                  <c:v>3.9491990000000001</c:v>
                </c:pt>
                <c:pt idx="3014">
                  <c:v>3.95051</c:v>
                </c:pt>
                <c:pt idx="3015">
                  <c:v>3.9518209999999998</c:v>
                </c:pt>
                <c:pt idx="3016">
                  <c:v>3.953131</c:v>
                </c:pt>
                <c:pt idx="3017">
                  <c:v>3.9544419999999998</c:v>
                </c:pt>
                <c:pt idx="3018">
                  <c:v>3.9557530000000001</c:v>
                </c:pt>
                <c:pt idx="3019">
                  <c:v>3.9570639999999999</c:v>
                </c:pt>
                <c:pt idx="3020">
                  <c:v>3.9583740000000001</c:v>
                </c:pt>
                <c:pt idx="3021">
                  <c:v>3.9596849999999999</c:v>
                </c:pt>
                <c:pt idx="3022">
                  <c:v>3.9609960000000002</c:v>
                </c:pt>
                <c:pt idx="3023">
                  <c:v>3.9623059999999999</c:v>
                </c:pt>
                <c:pt idx="3024">
                  <c:v>3.9636170000000002</c:v>
                </c:pt>
                <c:pt idx="3025">
                  <c:v>3.964928</c:v>
                </c:pt>
                <c:pt idx="3026">
                  <c:v>3.9662389999999998</c:v>
                </c:pt>
                <c:pt idx="3027">
                  <c:v>3.967549</c:v>
                </c:pt>
                <c:pt idx="3028">
                  <c:v>3.9688599999999998</c:v>
                </c:pt>
                <c:pt idx="3029">
                  <c:v>3.9701710000000001</c:v>
                </c:pt>
                <c:pt idx="3030">
                  <c:v>3.971482</c:v>
                </c:pt>
                <c:pt idx="3031">
                  <c:v>3.9727920000000001</c:v>
                </c:pt>
                <c:pt idx="3032">
                  <c:v>3.9741029999999999</c:v>
                </c:pt>
                <c:pt idx="3033">
                  <c:v>3.9754139999999998</c:v>
                </c:pt>
                <c:pt idx="3034">
                  <c:v>3.9767239999999999</c:v>
                </c:pt>
                <c:pt idx="3035">
                  <c:v>3.9780350000000002</c:v>
                </c:pt>
                <c:pt idx="3036">
                  <c:v>3.979346</c:v>
                </c:pt>
                <c:pt idx="3037">
                  <c:v>3.9806569999999999</c:v>
                </c:pt>
                <c:pt idx="3038">
                  <c:v>3.981967</c:v>
                </c:pt>
                <c:pt idx="3039">
                  <c:v>3.9832779999999999</c:v>
                </c:pt>
                <c:pt idx="3040">
                  <c:v>3.9845890000000002</c:v>
                </c:pt>
                <c:pt idx="3041">
                  <c:v>3.9858989999999999</c:v>
                </c:pt>
                <c:pt idx="3042">
                  <c:v>3.9872100000000001</c:v>
                </c:pt>
                <c:pt idx="3043">
                  <c:v>3.988521</c:v>
                </c:pt>
                <c:pt idx="3044">
                  <c:v>3.9898319999999998</c:v>
                </c:pt>
                <c:pt idx="3045">
                  <c:v>3.991142</c:v>
                </c:pt>
                <c:pt idx="3046">
                  <c:v>3.9924529999999998</c:v>
                </c:pt>
                <c:pt idx="3047">
                  <c:v>3.9937640000000001</c:v>
                </c:pt>
                <c:pt idx="3048">
                  <c:v>3.9950749999999999</c:v>
                </c:pt>
                <c:pt idx="3049">
                  <c:v>3.9963850000000001</c:v>
                </c:pt>
                <c:pt idx="3050">
                  <c:v>3.9976959999999999</c:v>
                </c:pt>
                <c:pt idx="3051">
                  <c:v>3.9990070000000002</c:v>
                </c:pt>
                <c:pt idx="3052">
                  <c:v>4.000318</c:v>
                </c:pt>
                <c:pt idx="3053">
                  <c:v>4.0016280000000002</c:v>
                </c:pt>
                <c:pt idx="3054">
                  <c:v>4.0029389999999996</c:v>
                </c:pt>
                <c:pt idx="3055">
                  <c:v>4.0042499999999999</c:v>
                </c:pt>
                <c:pt idx="3056">
                  <c:v>4.00556</c:v>
                </c:pt>
                <c:pt idx="3057">
                  <c:v>4.0068710000000003</c:v>
                </c:pt>
                <c:pt idx="3058">
                  <c:v>4.0081819999999997</c:v>
                </c:pt>
                <c:pt idx="3059">
                  <c:v>4.0094919999999998</c:v>
                </c:pt>
                <c:pt idx="3060">
                  <c:v>4.0108030000000001</c:v>
                </c:pt>
                <c:pt idx="3061">
                  <c:v>4.0121140000000004</c:v>
                </c:pt>
                <c:pt idx="3062">
                  <c:v>4.0134239999999997</c:v>
                </c:pt>
                <c:pt idx="3063">
                  <c:v>4.0147349999999999</c:v>
                </c:pt>
                <c:pt idx="3064">
                  <c:v>4.0160460000000002</c:v>
                </c:pt>
                <c:pt idx="3065">
                  <c:v>4.0173569999999996</c:v>
                </c:pt>
                <c:pt idx="3066">
                  <c:v>4.0186679999999999</c:v>
                </c:pt>
                <c:pt idx="3067">
                  <c:v>4.0199780000000001</c:v>
                </c:pt>
                <c:pt idx="3068">
                  <c:v>4.0212890000000003</c:v>
                </c:pt>
                <c:pt idx="3069">
                  <c:v>4.0225999999999997</c:v>
                </c:pt>
                <c:pt idx="3070">
                  <c:v>4.023911</c:v>
                </c:pt>
                <c:pt idx="3071">
                  <c:v>4.0252210000000002</c:v>
                </c:pt>
                <c:pt idx="3072">
                  <c:v>4.0265319999999996</c:v>
                </c:pt>
                <c:pt idx="3073">
                  <c:v>4.0278429999999998</c:v>
                </c:pt>
                <c:pt idx="3074">
                  <c:v>4.029153</c:v>
                </c:pt>
                <c:pt idx="3075">
                  <c:v>4.0304640000000003</c:v>
                </c:pt>
                <c:pt idx="3076">
                  <c:v>4.0317749999999997</c:v>
                </c:pt>
                <c:pt idx="3077">
                  <c:v>4.0330849999999998</c:v>
                </c:pt>
                <c:pt idx="3078">
                  <c:v>4.0343960000000001</c:v>
                </c:pt>
                <c:pt idx="3079">
                  <c:v>4.0357070000000004</c:v>
                </c:pt>
                <c:pt idx="3080">
                  <c:v>4.0370169999999996</c:v>
                </c:pt>
                <c:pt idx="3081">
                  <c:v>4.0383279999999999</c:v>
                </c:pt>
                <c:pt idx="3082">
                  <c:v>4.0396390000000002</c:v>
                </c:pt>
                <c:pt idx="3083">
                  <c:v>4.0409499999999996</c:v>
                </c:pt>
                <c:pt idx="3084">
                  <c:v>4.0422609999999999</c:v>
                </c:pt>
                <c:pt idx="3085">
                  <c:v>4.043571</c:v>
                </c:pt>
                <c:pt idx="3086">
                  <c:v>4.0448820000000003</c:v>
                </c:pt>
                <c:pt idx="3087">
                  <c:v>4.0461929999999997</c:v>
                </c:pt>
                <c:pt idx="3088">
                  <c:v>4.0475029999999999</c:v>
                </c:pt>
                <c:pt idx="3089">
                  <c:v>4.0488140000000001</c:v>
                </c:pt>
                <c:pt idx="3090">
                  <c:v>4.0501250000000004</c:v>
                </c:pt>
                <c:pt idx="3091">
                  <c:v>4.0514349999999997</c:v>
                </c:pt>
                <c:pt idx="3092">
                  <c:v>4.052746</c:v>
                </c:pt>
                <c:pt idx="3093">
                  <c:v>4.0540570000000002</c:v>
                </c:pt>
                <c:pt idx="3094">
                  <c:v>4.0553670000000004</c:v>
                </c:pt>
                <c:pt idx="3095">
                  <c:v>4.0566779999999998</c:v>
                </c:pt>
                <c:pt idx="3096">
                  <c:v>4.0579890000000001</c:v>
                </c:pt>
                <c:pt idx="3097">
                  <c:v>4.0593000000000004</c:v>
                </c:pt>
                <c:pt idx="3098">
                  <c:v>4.0606109999999997</c:v>
                </c:pt>
                <c:pt idx="3099">
                  <c:v>4.0619209999999999</c:v>
                </c:pt>
                <c:pt idx="3100">
                  <c:v>4.0632320000000002</c:v>
                </c:pt>
                <c:pt idx="3101">
                  <c:v>4.0645429999999996</c:v>
                </c:pt>
                <c:pt idx="3102">
                  <c:v>4.0658539999999999</c:v>
                </c:pt>
                <c:pt idx="3103">
                  <c:v>4.067164</c:v>
                </c:pt>
                <c:pt idx="3104">
                  <c:v>4.0684750000000003</c:v>
                </c:pt>
                <c:pt idx="3105">
                  <c:v>4.0697859999999997</c:v>
                </c:pt>
                <c:pt idx="3106">
                  <c:v>4.0710959999999998</c:v>
                </c:pt>
                <c:pt idx="3107">
                  <c:v>4.0724070000000001</c:v>
                </c:pt>
                <c:pt idx="3108">
                  <c:v>4.0737180000000004</c:v>
                </c:pt>
                <c:pt idx="3109">
                  <c:v>4.0750279999999997</c:v>
                </c:pt>
                <c:pt idx="3110">
                  <c:v>4.0763389999999999</c:v>
                </c:pt>
                <c:pt idx="3111">
                  <c:v>4.0776500000000002</c:v>
                </c:pt>
                <c:pt idx="3112">
                  <c:v>4.0789600000000004</c:v>
                </c:pt>
                <c:pt idx="3113">
                  <c:v>4.0802709999999998</c:v>
                </c:pt>
                <c:pt idx="3114">
                  <c:v>4.081582</c:v>
                </c:pt>
                <c:pt idx="3115">
                  <c:v>4.0828930000000003</c:v>
                </c:pt>
                <c:pt idx="3116">
                  <c:v>4.0842039999999997</c:v>
                </c:pt>
                <c:pt idx="3117">
                  <c:v>4.0855139999999999</c:v>
                </c:pt>
                <c:pt idx="3118">
                  <c:v>4.0868250000000002</c:v>
                </c:pt>
                <c:pt idx="3119">
                  <c:v>4.0881360000000004</c:v>
                </c:pt>
                <c:pt idx="3120">
                  <c:v>4.0894469999999998</c:v>
                </c:pt>
                <c:pt idx="3121">
                  <c:v>4.090757</c:v>
                </c:pt>
                <c:pt idx="3122">
                  <c:v>4.0920680000000003</c:v>
                </c:pt>
                <c:pt idx="3123">
                  <c:v>4.0933789999999997</c:v>
                </c:pt>
                <c:pt idx="3124">
                  <c:v>4.0946889999999998</c:v>
                </c:pt>
                <c:pt idx="3125">
                  <c:v>4.0960000000000001</c:v>
                </c:pt>
                <c:pt idx="3126">
                  <c:v>4.0973110000000004</c:v>
                </c:pt>
                <c:pt idx="3127">
                  <c:v>4.0986209999999996</c:v>
                </c:pt>
                <c:pt idx="3128">
                  <c:v>4.0999319999999999</c:v>
                </c:pt>
                <c:pt idx="3129">
                  <c:v>4.1012430000000002</c:v>
                </c:pt>
                <c:pt idx="3130">
                  <c:v>4.1025530000000003</c:v>
                </c:pt>
                <c:pt idx="3131">
                  <c:v>4.1038639999999997</c:v>
                </c:pt>
                <c:pt idx="3132">
                  <c:v>4.105175</c:v>
                </c:pt>
                <c:pt idx="3133">
                  <c:v>4.1064860000000003</c:v>
                </c:pt>
                <c:pt idx="3134">
                  <c:v>4.1077969999999997</c:v>
                </c:pt>
                <c:pt idx="3135">
                  <c:v>4.1091069999999998</c:v>
                </c:pt>
                <c:pt idx="3136">
                  <c:v>4.1104180000000001</c:v>
                </c:pt>
                <c:pt idx="3137">
                  <c:v>4.1117290000000004</c:v>
                </c:pt>
                <c:pt idx="3138">
                  <c:v>4.1130389999999997</c:v>
                </c:pt>
                <c:pt idx="3139">
                  <c:v>4.11435</c:v>
                </c:pt>
                <c:pt idx="3140">
                  <c:v>4.1156610000000002</c:v>
                </c:pt>
                <c:pt idx="3141">
                  <c:v>4.1169710000000004</c:v>
                </c:pt>
                <c:pt idx="3142">
                  <c:v>4.1182819999999998</c:v>
                </c:pt>
                <c:pt idx="3143">
                  <c:v>4.1195930000000001</c:v>
                </c:pt>
                <c:pt idx="3144">
                  <c:v>4.1209030000000002</c:v>
                </c:pt>
                <c:pt idx="3145">
                  <c:v>4.1222139999999996</c:v>
                </c:pt>
                <c:pt idx="3146">
                  <c:v>4.1235249999999999</c:v>
                </c:pt>
                <c:pt idx="3147">
                  <c:v>4.1248360000000002</c:v>
                </c:pt>
                <c:pt idx="3148">
                  <c:v>4.1261460000000003</c:v>
                </c:pt>
                <c:pt idx="3149">
                  <c:v>4.1274569999999997</c:v>
                </c:pt>
                <c:pt idx="3150">
                  <c:v>4.128768</c:v>
                </c:pt>
                <c:pt idx="3151">
                  <c:v>4.1300790000000003</c:v>
                </c:pt>
                <c:pt idx="3152">
                  <c:v>4.1313899999999997</c:v>
                </c:pt>
                <c:pt idx="3153">
                  <c:v>4.1326999999999998</c:v>
                </c:pt>
                <c:pt idx="3154">
                  <c:v>4.1340110000000001</c:v>
                </c:pt>
                <c:pt idx="3155">
                  <c:v>4.1353220000000004</c:v>
                </c:pt>
                <c:pt idx="3156">
                  <c:v>4.1366319999999996</c:v>
                </c:pt>
                <c:pt idx="3157">
                  <c:v>4.1379429999999999</c:v>
                </c:pt>
                <c:pt idx="3158">
                  <c:v>4.1392540000000002</c:v>
                </c:pt>
                <c:pt idx="3159">
                  <c:v>4.1405640000000004</c:v>
                </c:pt>
                <c:pt idx="3160">
                  <c:v>4.1418749999999998</c:v>
                </c:pt>
                <c:pt idx="3161">
                  <c:v>4.143186</c:v>
                </c:pt>
                <c:pt idx="3162">
                  <c:v>4.1444960000000002</c:v>
                </c:pt>
                <c:pt idx="3163">
                  <c:v>4.1458069999999996</c:v>
                </c:pt>
                <c:pt idx="3164">
                  <c:v>4.1471179999999999</c:v>
                </c:pt>
                <c:pt idx="3165">
                  <c:v>4.1484290000000001</c:v>
                </c:pt>
                <c:pt idx="3166">
                  <c:v>4.1497390000000003</c:v>
                </c:pt>
                <c:pt idx="3167">
                  <c:v>4.1510499999999997</c:v>
                </c:pt>
                <c:pt idx="3168">
                  <c:v>4.152361</c:v>
                </c:pt>
                <c:pt idx="3169">
                  <c:v>4.1536720000000003</c:v>
                </c:pt>
                <c:pt idx="3170">
                  <c:v>4.1549829999999996</c:v>
                </c:pt>
                <c:pt idx="3171">
                  <c:v>4.1562929999999998</c:v>
                </c:pt>
                <c:pt idx="3172">
                  <c:v>4.1576040000000001</c:v>
                </c:pt>
                <c:pt idx="3173">
                  <c:v>4.1589150000000004</c:v>
                </c:pt>
                <c:pt idx="3174">
                  <c:v>4.1602249999999996</c:v>
                </c:pt>
                <c:pt idx="3175">
                  <c:v>4.1615359999999999</c:v>
                </c:pt>
                <c:pt idx="3176">
                  <c:v>4.1628470000000002</c:v>
                </c:pt>
                <c:pt idx="3177">
                  <c:v>4.1641570000000003</c:v>
                </c:pt>
                <c:pt idx="3178">
                  <c:v>4.1654679999999997</c:v>
                </c:pt>
                <c:pt idx="3179">
                  <c:v>4.166779</c:v>
                </c:pt>
                <c:pt idx="3180">
                  <c:v>4.1680890000000002</c:v>
                </c:pt>
                <c:pt idx="3181">
                  <c:v>4.1694000000000004</c:v>
                </c:pt>
                <c:pt idx="3182">
                  <c:v>4.1707109999999998</c:v>
                </c:pt>
                <c:pt idx="3183">
                  <c:v>4.1720220000000001</c:v>
                </c:pt>
                <c:pt idx="3184">
                  <c:v>4.1733330000000004</c:v>
                </c:pt>
                <c:pt idx="3185">
                  <c:v>4.1746429999999997</c:v>
                </c:pt>
                <c:pt idx="3186">
                  <c:v>4.1759539999999999</c:v>
                </c:pt>
                <c:pt idx="3187">
                  <c:v>4.1772650000000002</c:v>
                </c:pt>
                <c:pt idx="3188">
                  <c:v>4.1785759999999996</c:v>
                </c:pt>
                <c:pt idx="3189">
                  <c:v>4.1798859999999998</c:v>
                </c:pt>
                <c:pt idx="3190">
                  <c:v>4.1811970000000001</c:v>
                </c:pt>
                <c:pt idx="3191">
                  <c:v>4.1825080000000003</c:v>
                </c:pt>
                <c:pt idx="3192">
                  <c:v>4.1838179999999996</c:v>
                </c:pt>
                <c:pt idx="3193">
                  <c:v>4.1851289999999999</c:v>
                </c:pt>
                <c:pt idx="3194">
                  <c:v>4.1864400000000002</c:v>
                </c:pt>
                <c:pt idx="3195">
                  <c:v>4.1877500000000003</c:v>
                </c:pt>
                <c:pt idx="3196">
                  <c:v>4.1890609999999997</c:v>
                </c:pt>
                <c:pt idx="3197">
                  <c:v>4.190372</c:v>
                </c:pt>
                <c:pt idx="3198">
                  <c:v>4.1916820000000001</c:v>
                </c:pt>
                <c:pt idx="3199">
                  <c:v>4.1929930000000004</c:v>
                </c:pt>
                <c:pt idx="3200">
                  <c:v>4.1943039999999998</c:v>
                </c:pt>
                <c:pt idx="3201">
                  <c:v>4.1956150000000001</c:v>
                </c:pt>
                <c:pt idx="3202">
                  <c:v>4.1969260000000004</c:v>
                </c:pt>
                <c:pt idx="3203">
                  <c:v>4.1982359999999996</c:v>
                </c:pt>
                <c:pt idx="3204">
                  <c:v>4.1995469999999999</c:v>
                </c:pt>
                <c:pt idx="3205">
                  <c:v>4.2008580000000002</c:v>
                </c:pt>
                <c:pt idx="3206">
                  <c:v>4.2021680000000003</c:v>
                </c:pt>
                <c:pt idx="3207">
                  <c:v>4.2034789999999997</c:v>
                </c:pt>
                <c:pt idx="3208">
                  <c:v>4.20479</c:v>
                </c:pt>
                <c:pt idx="3209">
                  <c:v>4.2061000000000002</c:v>
                </c:pt>
                <c:pt idx="3210">
                  <c:v>4.2074109999999996</c:v>
                </c:pt>
                <c:pt idx="3211">
                  <c:v>4.2087219999999999</c:v>
                </c:pt>
                <c:pt idx="3212">
                  <c:v>4.210032</c:v>
                </c:pt>
                <c:pt idx="3213">
                  <c:v>4.2113430000000003</c:v>
                </c:pt>
                <c:pt idx="3214">
                  <c:v>4.2126539999999997</c:v>
                </c:pt>
                <c:pt idx="3215">
                  <c:v>4.213965</c:v>
                </c:pt>
                <c:pt idx="3216">
                  <c:v>4.2152750000000001</c:v>
                </c:pt>
                <c:pt idx="3217">
                  <c:v>4.2165860000000004</c:v>
                </c:pt>
                <c:pt idx="3218">
                  <c:v>4.2178969999999998</c:v>
                </c:pt>
                <c:pt idx="3219">
                  <c:v>4.2192080000000001</c:v>
                </c:pt>
                <c:pt idx="3220">
                  <c:v>4.2205190000000004</c:v>
                </c:pt>
                <c:pt idx="3221">
                  <c:v>4.2218289999999996</c:v>
                </c:pt>
                <c:pt idx="3222">
                  <c:v>4.2231399999999999</c:v>
                </c:pt>
                <c:pt idx="3223">
                  <c:v>4.2244510000000002</c:v>
                </c:pt>
                <c:pt idx="3224">
                  <c:v>4.2257610000000003</c:v>
                </c:pt>
                <c:pt idx="3225">
                  <c:v>4.2270719999999997</c:v>
                </c:pt>
                <c:pt idx="3226">
                  <c:v>4.228383</c:v>
                </c:pt>
                <c:pt idx="3227">
                  <c:v>4.2296930000000001</c:v>
                </c:pt>
                <c:pt idx="3228">
                  <c:v>4.2310040000000004</c:v>
                </c:pt>
                <c:pt idx="3229">
                  <c:v>4.2323149999999998</c:v>
                </c:pt>
                <c:pt idx="3230">
                  <c:v>4.233625</c:v>
                </c:pt>
                <c:pt idx="3231">
                  <c:v>4.2349360000000003</c:v>
                </c:pt>
                <c:pt idx="3232">
                  <c:v>4.2362469999999997</c:v>
                </c:pt>
                <c:pt idx="3233">
                  <c:v>4.2375579999999999</c:v>
                </c:pt>
                <c:pt idx="3234">
                  <c:v>4.2388680000000001</c:v>
                </c:pt>
                <c:pt idx="3235">
                  <c:v>4.2401790000000004</c:v>
                </c:pt>
                <c:pt idx="3236">
                  <c:v>4.2414899999999998</c:v>
                </c:pt>
                <c:pt idx="3237">
                  <c:v>4.242801</c:v>
                </c:pt>
                <c:pt idx="3238">
                  <c:v>4.2441120000000003</c:v>
                </c:pt>
                <c:pt idx="3239">
                  <c:v>4.2454219999999996</c:v>
                </c:pt>
                <c:pt idx="3240">
                  <c:v>4.2467329999999999</c:v>
                </c:pt>
                <c:pt idx="3241">
                  <c:v>4.2480440000000002</c:v>
                </c:pt>
                <c:pt idx="3242">
                  <c:v>4.2493540000000003</c:v>
                </c:pt>
                <c:pt idx="3243">
                  <c:v>4.2506649999999997</c:v>
                </c:pt>
                <c:pt idx="3244">
                  <c:v>4.251976</c:v>
                </c:pt>
                <c:pt idx="3245">
                  <c:v>4.2532860000000001</c:v>
                </c:pt>
                <c:pt idx="3246">
                  <c:v>4.2545970000000004</c:v>
                </c:pt>
                <c:pt idx="3247">
                  <c:v>4.2559079999999998</c:v>
                </c:pt>
                <c:pt idx="3248">
                  <c:v>4.2572179999999999</c:v>
                </c:pt>
                <c:pt idx="3249">
                  <c:v>4.2585290000000002</c:v>
                </c:pt>
                <c:pt idx="3250">
                  <c:v>4.2598399999999996</c:v>
                </c:pt>
                <c:pt idx="3251">
                  <c:v>4.2611509999999999</c:v>
                </c:pt>
                <c:pt idx="3252">
                  <c:v>4.2624610000000001</c:v>
                </c:pt>
                <c:pt idx="3253">
                  <c:v>4.2637720000000003</c:v>
                </c:pt>
                <c:pt idx="3254">
                  <c:v>4.2650829999999997</c:v>
                </c:pt>
                <c:pt idx="3255">
                  <c:v>4.266394</c:v>
                </c:pt>
                <c:pt idx="3256">
                  <c:v>4.2677040000000002</c:v>
                </c:pt>
                <c:pt idx="3257">
                  <c:v>4.2690149999999996</c:v>
                </c:pt>
                <c:pt idx="3258">
                  <c:v>4.2703259999999998</c:v>
                </c:pt>
                <c:pt idx="3259">
                  <c:v>4.271636</c:v>
                </c:pt>
                <c:pt idx="3260">
                  <c:v>4.2729470000000003</c:v>
                </c:pt>
                <c:pt idx="3261">
                  <c:v>4.2742579999999997</c:v>
                </c:pt>
                <c:pt idx="3262">
                  <c:v>4.2755679999999998</c:v>
                </c:pt>
                <c:pt idx="3263">
                  <c:v>4.2768790000000001</c:v>
                </c:pt>
                <c:pt idx="3264">
                  <c:v>4.2781900000000004</c:v>
                </c:pt>
                <c:pt idx="3265">
                  <c:v>4.2795009999999998</c:v>
                </c:pt>
                <c:pt idx="3266">
                  <c:v>4.2808109999999999</c:v>
                </c:pt>
                <c:pt idx="3267">
                  <c:v>4.2821220000000002</c:v>
                </c:pt>
                <c:pt idx="3268">
                  <c:v>4.2834329999999996</c:v>
                </c:pt>
                <c:pt idx="3269">
                  <c:v>4.2847439999999999</c:v>
                </c:pt>
                <c:pt idx="3270">
                  <c:v>4.2860550000000002</c:v>
                </c:pt>
                <c:pt idx="3271">
                  <c:v>4.2873650000000003</c:v>
                </c:pt>
                <c:pt idx="3272">
                  <c:v>4.2886759999999997</c:v>
                </c:pt>
                <c:pt idx="3273">
                  <c:v>4.289987</c:v>
                </c:pt>
                <c:pt idx="3274">
                  <c:v>4.2912970000000001</c:v>
                </c:pt>
                <c:pt idx="3275">
                  <c:v>4.2926080000000004</c:v>
                </c:pt>
                <c:pt idx="3276">
                  <c:v>4.2939189999999998</c:v>
                </c:pt>
                <c:pt idx="3277">
                  <c:v>4.295229</c:v>
                </c:pt>
                <c:pt idx="3278">
                  <c:v>4.2965400000000002</c:v>
                </c:pt>
                <c:pt idx="3279">
                  <c:v>4.2978509999999996</c:v>
                </c:pt>
                <c:pt idx="3280">
                  <c:v>4.2991609999999998</c:v>
                </c:pt>
                <c:pt idx="3281">
                  <c:v>4.3004720000000001</c:v>
                </c:pt>
                <c:pt idx="3282">
                  <c:v>4.3017830000000004</c:v>
                </c:pt>
                <c:pt idx="3283">
                  <c:v>4.3030939999999998</c:v>
                </c:pt>
                <c:pt idx="3284">
                  <c:v>4.3044039999999999</c:v>
                </c:pt>
                <c:pt idx="3285">
                  <c:v>4.3057150000000002</c:v>
                </c:pt>
                <c:pt idx="3286">
                  <c:v>4.3070259999999996</c:v>
                </c:pt>
                <c:pt idx="3287">
                  <c:v>4.3083369999999999</c:v>
                </c:pt>
                <c:pt idx="3288">
                  <c:v>4.3096480000000001</c:v>
                </c:pt>
                <c:pt idx="3289">
                  <c:v>4.3109580000000003</c:v>
                </c:pt>
                <c:pt idx="3290">
                  <c:v>4.3122689999999997</c:v>
                </c:pt>
                <c:pt idx="3291">
                  <c:v>4.31358</c:v>
                </c:pt>
                <c:pt idx="3292">
                  <c:v>4.3148900000000001</c:v>
                </c:pt>
                <c:pt idx="3293">
                  <c:v>4.3162010000000004</c:v>
                </c:pt>
                <c:pt idx="3294">
                  <c:v>4.3175119999999998</c:v>
                </c:pt>
                <c:pt idx="3295">
                  <c:v>4.3188219999999999</c:v>
                </c:pt>
                <c:pt idx="3296">
                  <c:v>4.3201330000000002</c:v>
                </c:pt>
                <c:pt idx="3297">
                  <c:v>4.3214439999999996</c:v>
                </c:pt>
                <c:pt idx="3298">
                  <c:v>4.3227539999999998</c:v>
                </c:pt>
                <c:pt idx="3299">
                  <c:v>4.324065</c:v>
                </c:pt>
                <c:pt idx="3300">
                  <c:v>4.3253760000000003</c:v>
                </c:pt>
                <c:pt idx="3301">
                  <c:v>4.3266869999999997</c:v>
                </c:pt>
                <c:pt idx="3302">
                  <c:v>4.3279969999999999</c:v>
                </c:pt>
                <c:pt idx="3303">
                  <c:v>4.3293080000000002</c:v>
                </c:pt>
                <c:pt idx="3304">
                  <c:v>4.3306190000000004</c:v>
                </c:pt>
                <c:pt idx="3305">
                  <c:v>4.3319299999999998</c:v>
                </c:pt>
                <c:pt idx="3306">
                  <c:v>4.3332410000000001</c:v>
                </c:pt>
                <c:pt idx="3307">
                  <c:v>4.3345510000000003</c:v>
                </c:pt>
                <c:pt idx="3308">
                  <c:v>4.3358619999999997</c:v>
                </c:pt>
                <c:pt idx="3309">
                  <c:v>4.3371729999999999</c:v>
                </c:pt>
                <c:pt idx="3310">
                  <c:v>4.3384830000000001</c:v>
                </c:pt>
                <c:pt idx="3311">
                  <c:v>4.3397940000000004</c:v>
                </c:pt>
                <c:pt idx="3312">
                  <c:v>4.3411049999999998</c:v>
                </c:pt>
                <c:pt idx="3313">
                  <c:v>4.3424149999999999</c:v>
                </c:pt>
                <c:pt idx="3314">
                  <c:v>4.3437260000000002</c:v>
                </c:pt>
                <c:pt idx="3315">
                  <c:v>4.3450369999999996</c:v>
                </c:pt>
                <c:pt idx="3316">
                  <c:v>4.3463469999999997</c:v>
                </c:pt>
                <c:pt idx="3317">
                  <c:v>4.347658</c:v>
                </c:pt>
                <c:pt idx="3318">
                  <c:v>4.3489690000000003</c:v>
                </c:pt>
                <c:pt idx="3319">
                  <c:v>4.3502799999999997</c:v>
                </c:pt>
                <c:pt idx="3320">
                  <c:v>4.3515899999999998</c:v>
                </c:pt>
                <c:pt idx="3321">
                  <c:v>4.3529010000000001</c:v>
                </c:pt>
                <c:pt idx="3322">
                  <c:v>4.3542120000000004</c:v>
                </c:pt>
                <c:pt idx="3323">
                  <c:v>4.3555229999999998</c:v>
                </c:pt>
                <c:pt idx="3324">
                  <c:v>4.356833</c:v>
                </c:pt>
                <c:pt idx="3325">
                  <c:v>4.3581440000000002</c:v>
                </c:pt>
                <c:pt idx="3326">
                  <c:v>4.3594549999999996</c:v>
                </c:pt>
                <c:pt idx="3327">
                  <c:v>4.3607649999999998</c:v>
                </c:pt>
                <c:pt idx="3328">
                  <c:v>4.3620760000000001</c:v>
                </c:pt>
                <c:pt idx="3329">
                  <c:v>4.3633870000000003</c:v>
                </c:pt>
                <c:pt idx="3330">
                  <c:v>4.3646969999999996</c:v>
                </c:pt>
                <c:pt idx="3331">
                  <c:v>4.3660079999999999</c:v>
                </c:pt>
                <c:pt idx="3332">
                  <c:v>4.3673190000000002</c:v>
                </c:pt>
                <c:pt idx="3333">
                  <c:v>4.3686299999999996</c:v>
                </c:pt>
                <c:pt idx="3334">
                  <c:v>4.3699399999999997</c:v>
                </c:pt>
                <c:pt idx="3335">
                  <c:v>4.371251</c:v>
                </c:pt>
                <c:pt idx="3336">
                  <c:v>4.3725620000000003</c:v>
                </c:pt>
                <c:pt idx="3337">
                  <c:v>4.3738729999999997</c:v>
                </c:pt>
                <c:pt idx="3338">
                  <c:v>4.3751829999999998</c:v>
                </c:pt>
                <c:pt idx="3339">
                  <c:v>4.3764940000000001</c:v>
                </c:pt>
                <c:pt idx="3340">
                  <c:v>4.3778050000000004</c:v>
                </c:pt>
                <c:pt idx="3341">
                  <c:v>4.3791159999999998</c:v>
                </c:pt>
                <c:pt idx="3342">
                  <c:v>4.3804259999999999</c:v>
                </c:pt>
                <c:pt idx="3343">
                  <c:v>4.3817370000000002</c:v>
                </c:pt>
                <c:pt idx="3344">
                  <c:v>4.3830479999999996</c:v>
                </c:pt>
                <c:pt idx="3345">
                  <c:v>4.3843579999999998</c:v>
                </c:pt>
                <c:pt idx="3346">
                  <c:v>4.385669</c:v>
                </c:pt>
                <c:pt idx="3347">
                  <c:v>4.3869800000000003</c:v>
                </c:pt>
                <c:pt idx="3348">
                  <c:v>4.3882899999999996</c:v>
                </c:pt>
                <c:pt idx="3349">
                  <c:v>4.3896009999999999</c:v>
                </c:pt>
                <c:pt idx="3350">
                  <c:v>4.3909120000000001</c:v>
                </c:pt>
                <c:pt idx="3351">
                  <c:v>4.3922230000000004</c:v>
                </c:pt>
                <c:pt idx="3352">
                  <c:v>4.3935329999999997</c:v>
                </c:pt>
                <c:pt idx="3353">
                  <c:v>4.394844</c:v>
                </c:pt>
                <c:pt idx="3354">
                  <c:v>4.3961550000000003</c:v>
                </c:pt>
                <c:pt idx="3355">
                  <c:v>4.3974659999999997</c:v>
                </c:pt>
                <c:pt idx="3356">
                  <c:v>4.3987769999999999</c:v>
                </c:pt>
                <c:pt idx="3357">
                  <c:v>4.4000870000000001</c:v>
                </c:pt>
                <c:pt idx="3358">
                  <c:v>4.4013980000000004</c:v>
                </c:pt>
                <c:pt idx="3359">
                  <c:v>4.4027089999999998</c:v>
                </c:pt>
                <c:pt idx="3360">
                  <c:v>4.4040189999999999</c:v>
                </c:pt>
                <c:pt idx="3361">
                  <c:v>4.4053300000000002</c:v>
                </c:pt>
                <c:pt idx="3362">
                  <c:v>4.4066409999999996</c:v>
                </c:pt>
                <c:pt idx="3363">
                  <c:v>4.4079509999999997</c:v>
                </c:pt>
                <c:pt idx="3364">
                  <c:v>4.409262</c:v>
                </c:pt>
                <c:pt idx="3365">
                  <c:v>4.4105730000000003</c:v>
                </c:pt>
                <c:pt idx="3366">
                  <c:v>4.4118830000000004</c:v>
                </c:pt>
                <c:pt idx="3367">
                  <c:v>4.4131939999999998</c:v>
                </c:pt>
                <c:pt idx="3368">
                  <c:v>4.4145050000000001</c:v>
                </c:pt>
                <c:pt idx="3369">
                  <c:v>4.4158160000000004</c:v>
                </c:pt>
                <c:pt idx="3370">
                  <c:v>4.4171259999999997</c:v>
                </c:pt>
                <c:pt idx="3371">
                  <c:v>4.4184369999999999</c:v>
                </c:pt>
                <c:pt idx="3372">
                  <c:v>4.4197480000000002</c:v>
                </c:pt>
                <c:pt idx="3373">
                  <c:v>4.4210589999999996</c:v>
                </c:pt>
                <c:pt idx="3374">
                  <c:v>4.4223689999999998</c:v>
                </c:pt>
                <c:pt idx="3375">
                  <c:v>4.4236800000000001</c:v>
                </c:pt>
                <c:pt idx="3376">
                  <c:v>4.4249910000000003</c:v>
                </c:pt>
                <c:pt idx="3377">
                  <c:v>4.4263009999999996</c:v>
                </c:pt>
                <c:pt idx="3378">
                  <c:v>4.4276119999999999</c:v>
                </c:pt>
                <c:pt idx="3379">
                  <c:v>4.4289230000000002</c:v>
                </c:pt>
                <c:pt idx="3380">
                  <c:v>4.4302330000000003</c:v>
                </c:pt>
                <c:pt idx="3381">
                  <c:v>4.4315439999999997</c:v>
                </c:pt>
                <c:pt idx="3382">
                  <c:v>4.432855</c:v>
                </c:pt>
                <c:pt idx="3383">
                  <c:v>4.4341660000000003</c:v>
                </c:pt>
                <c:pt idx="3384">
                  <c:v>4.4354760000000004</c:v>
                </c:pt>
                <c:pt idx="3385">
                  <c:v>4.4367869999999998</c:v>
                </c:pt>
                <c:pt idx="3386">
                  <c:v>4.4380980000000001</c:v>
                </c:pt>
                <c:pt idx="3387">
                  <c:v>4.4394090000000004</c:v>
                </c:pt>
                <c:pt idx="3388">
                  <c:v>4.4407189999999996</c:v>
                </c:pt>
                <c:pt idx="3389">
                  <c:v>4.4420299999999999</c:v>
                </c:pt>
                <c:pt idx="3390">
                  <c:v>4.4433410000000002</c:v>
                </c:pt>
                <c:pt idx="3391">
                  <c:v>4.4446519999999996</c:v>
                </c:pt>
                <c:pt idx="3392">
                  <c:v>4.4459619999999997</c:v>
                </c:pt>
                <c:pt idx="3393">
                  <c:v>4.447273</c:v>
                </c:pt>
                <c:pt idx="3394">
                  <c:v>4.4485840000000003</c:v>
                </c:pt>
                <c:pt idx="3395">
                  <c:v>4.4498939999999996</c:v>
                </c:pt>
                <c:pt idx="3396">
                  <c:v>4.4512049999999999</c:v>
                </c:pt>
                <c:pt idx="3397">
                  <c:v>4.4525160000000001</c:v>
                </c:pt>
                <c:pt idx="3398">
                  <c:v>4.4538260000000003</c:v>
                </c:pt>
                <c:pt idx="3399">
                  <c:v>4.4551369999999997</c:v>
                </c:pt>
                <c:pt idx="3400">
                  <c:v>4.456448</c:v>
                </c:pt>
                <c:pt idx="3401">
                  <c:v>4.4577590000000002</c:v>
                </c:pt>
                <c:pt idx="3402">
                  <c:v>4.4590690000000004</c:v>
                </c:pt>
                <c:pt idx="3403">
                  <c:v>4.4603799999999998</c:v>
                </c:pt>
                <c:pt idx="3404">
                  <c:v>4.4616910000000001</c:v>
                </c:pt>
                <c:pt idx="3405">
                  <c:v>4.4630020000000004</c:v>
                </c:pt>
                <c:pt idx="3406">
                  <c:v>4.4643119999999996</c:v>
                </c:pt>
                <c:pt idx="3407">
                  <c:v>4.4656229999999999</c:v>
                </c:pt>
                <c:pt idx="3408">
                  <c:v>4.4669340000000002</c:v>
                </c:pt>
                <c:pt idx="3409">
                  <c:v>4.4682449999999996</c:v>
                </c:pt>
                <c:pt idx="3410">
                  <c:v>4.4695549999999997</c:v>
                </c:pt>
                <c:pt idx="3411">
                  <c:v>4.470866</c:v>
                </c:pt>
                <c:pt idx="3412">
                  <c:v>4.4721770000000003</c:v>
                </c:pt>
                <c:pt idx="3413">
                  <c:v>4.4734870000000004</c:v>
                </c:pt>
                <c:pt idx="3414">
                  <c:v>4.4747979999999998</c:v>
                </c:pt>
                <c:pt idx="3415">
                  <c:v>4.4761090000000001</c:v>
                </c:pt>
                <c:pt idx="3416">
                  <c:v>4.4774190000000003</c:v>
                </c:pt>
                <c:pt idx="3417">
                  <c:v>4.4787299999999997</c:v>
                </c:pt>
                <c:pt idx="3418">
                  <c:v>4.4800409999999999</c:v>
                </c:pt>
                <c:pt idx="3419">
                  <c:v>4.4813520000000002</c:v>
                </c:pt>
                <c:pt idx="3420">
                  <c:v>4.4826620000000004</c:v>
                </c:pt>
                <c:pt idx="3421">
                  <c:v>4.4839729999999998</c:v>
                </c:pt>
                <c:pt idx="3422">
                  <c:v>4.485284</c:v>
                </c:pt>
                <c:pt idx="3423">
                  <c:v>4.4865950000000003</c:v>
                </c:pt>
                <c:pt idx="3424">
                  <c:v>4.4879049999999996</c:v>
                </c:pt>
                <c:pt idx="3425">
                  <c:v>4.4892159999999999</c:v>
                </c:pt>
                <c:pt idx="3426">
                  <c:v>4.4905270000000002</c:v>
                </c:pt>
                <c:pt idx="3427">
                  <c:v>4.4918380000000004</c:v>
                </c:pt>
                <c:pt idx="3428">
                  <c:v>4.4931479999999997</c:v>
                </c:pt>
                <c:pt idx="3429">
                  <c:v>4.494459</c:v>
                </c:pt>
                <c:pt idx="3430">
                  <c:v>4.4957700000000003</c:v>
                </c:pt>
                <c:pt idx="3431">
                  <c:v>4.4970800000000004</c:v>
                </c:pt>
                <c:pt idx="3432">
                  <c:v>4.4983909999999998</c:v>
                </c:pt>
                <c:pt idx="3433">
                  <c:v>4.499701</c:v>
                </c:pt>
                <c:pt idx="3434">
                  <c:v>4.5010120000000002</c:v>
                </c:pt>
                <c:pt idx="3435">
                  <c:v>4.5023229999999996</c:v>
                </c:pt>
                <c:pt idx="3436">
                  <c:v>4.5036339999999999</c:v>
                </c:pt>
                <c:pt idx="3437">
                  <c:v>4.5049450000000002</c:v>
                </c:pt>
                <c:pt idx="3438">
                  <c:v>4.5062550000000003</c:v>
                </c:pt>
                <c:pt idx="3439">
                  <c:v>4.5075659999999997</c:v>
                </c:pt>
                <c:pt idx="3440">
                  <c:v>4.508877</c:v>
                </c:pt>
                <c:pt idx="3441">
                  <c:v>4.5101880000000003</c:v>
                </c:pt>
                <c:pt idx="3442">
                  <c:v>4.5114979999999996</c:v>
                </c:pt>
                <c:pt idx="3443">
                  <c:v>4.5128089999999998</c:v>
                </c:pt>
                <c:pt idx="3444">
                  <c:v>4.5141200000000001</c:v>
                </c:pt>
                <c:pt idx="3445">
                  <c:v>4.5154300000000003</c:v>
                </c:pt>
                <c:pt idx="3446">
                  <c:v>4.5167409999999997</c:v>
                </c:pt>
                <c:pt idx="3447">
                  <c:v>4.518052</c:v>
                </c:pt>
                <c:pt idx="3448">
                  <c:v>4.5193620000000001</c:v>
                </c:pt>
                <c:pt idx="3449">
                  <c:v>4.5206730000000004</c:v>
                </c:pt>
                <c:pt idx="3450">
                  <c:v>4.5219839999999998</c:v>
                </c:pt>
                <c:pt idx="3451">
                  <c:v>4.5232950000000001</c:v>
                </c:pt>
                <c:pt idx="3452">
                  <c:v>4.5246050000000002</c:v>
                </c:pt>
                <c:pt idx="3453">
                  <c:v>4.5259159999999996</c:v>
                </c:pt>
                <c:pt idx="3454">
                  <c:v>4.5272269999999999</c:v>
                </c:pt>
                <c:pt idx="3455">
                  <c:v>4.5285380000000002</c:v>
                </c:pt>
                <c:pt idx="3456">
                  <c:v>4.5298480000000003</c:v>
                </c:pt>
                <c:pt idx="3457">
                  <c:v>4.5311589999999997</c:v>
                </c:pt>
                <c:pt idx="3458">
                  <c:v>4.53247</c:v>
                </c:pt>
                <c:pt idx="3459">
                  <c:v>4.5337810000000003</c:v>
                </c:pt>
                <c:pt idx="3460">
                  <c:v>4.5350910000000004</c:v>
                </c:pt>
                <c:pt idx="3461">
                  <c:v>4.5364019999999998</c:v>
                </c:pt>
                <c:pt idx="3462">
                  <c:v>4.5377130000000001</c:v>
                </c:pt>
                <c:pt idx="3463">
                  <c:v>4.5390230000000003</c:v>
                </c:pt>
                <c:pt idx="3464">
                  <c:v>4.5403339999999996</c:v>
                </c:pt>
                <c:pt idx="3465">
                  <c:v>4.5416449999999999</c:v>
                </c:pt>
                <c:pt idx="3466">
                  <c:v>4.5429550000000001</c:v>
                </c:pt>
                <c:pt idx="3467">
                  <c:v>4.5442660000000004</c:v>
                </c:pt>
                <c:pt idx="3468">
                  <c:v>4.5455769999999998</c:v>
                </c:pt>
                <c:pt idx="3469">
                  <c:v>4.546888</c:v>
                </c:pt>
                <c:pt idx="3470">
                  <c:v>4.5481980000000002</c:v>
                </c:pt>
                <c:pt idx="3471">
                  <c:v>4.5495089999999996</c:v>
                </c:pt>
                <c:pt idx="3472">
                  <c:v>4.5508199999999999</c:v>
                </c:pt>
                <c:pt idx="3473">
                  <c:v>4.5521310000000001</c:v>
                </c:pt>
                <c:pt idx="3474">
                  <c:v>4.5534410000000003</c:v>
                </c:pt>
                <c:pt idx="3475">
                  <c:v>4.5547519999999997</c:v>
                </c:pt>
                <c:pt idx="3476">
                  <c:v>4.556063</c:v>
                </c:pt>
                <c:pt idx="3477">
                  <c:v>4.5573740000000003</c:v>
                </c:pt>
                <c:pt idx="3478">
                  <c:v>4.5586840000000004</c:v>
                </c:pt>
                <c:pt idx="3479">
                  <c:v>4.5599949999999998</c:v>
                </c:pt>
                <c:pt idx="3480">
                  <c:v>4.5613060000000001</c:v>
                </c:pt>
                <c:pt idx="3481">
                  <c:v>4.5626160000000002</c:v>
                </c:pt>
                <c:pt idx="3482">
                  <c:v>4.5639269999999996</c:v>
                </c:pt>
                <c:pt idx="3483">
                  <c:v>4.5652379999999999</c:v>
                </c:pt>
                <c:pt idx="3484">
                  <c:v>4.5665480000000001</c:v>
                </c:pt>
                <c:pt idx="3485">
                  <c:v>4.5678590000000003</c:v>
                </c:pt>
                <c:pt idx="3486">
                  <c:v>4.5691699999999997</c:v>
                </c:pt>
                <c:pt idx="3487">
                  <c:v>4.570481</c:v>
                </c:pt>
                <c:pt idx="3488">
                  <c:v>4.5717910000000002</c:v>
                </c:pt>
                <c:pt idx="3489">
                  <c:v>4.5731019999999996</c:v>
                </c:pt>
                <c:pt idx="3490">
                  <c:v>4.5744129999999998</c:v>
                </c:pt>
                <c:pt idx="3491">
                  <c:v>4.5757240000000001</c:v>
                </c:pt>
                <c:pt idx="3492">
                  <c:v>4.5770340000000003</c:v>
                </c:pt>
                <c:pt idx="3493">
                  <c:v>4.5783449999999997</c:v>
                </c:pt>
                <c:pt idx="3494">
                  <c:v>4.5796559999999999</c:v>
                </c:pt>
                <c:pt idx="3495">
                  <c:v>4.5809660000000001</c:v>
                </c:pt>
                <c:pt idx="3496">
                  <c:v>4.5822770000000004</c:v>
                </c:pt>
                <c:pt idx="3497">
                  <c:v>4.5835879999999998</c:v>
                </c:pt>
                <c:pt idx="3498">
                  <c:v>4.5848979999999999</c:v>
                </c:pt>
                <c:pt idx="3499">
                  <c:v>4.5862090000000002</c:v>
                </c:pt>
                <c:pt idx="3500">
                  <c:v>4.5875199999999996</c:v>
                </c:pt>
                <c:pt idx="3501">
                  <c:v>4.5888299999999997</c:v>
                </c:pt>
                <c:pt idx="3502">
                  <c:v>4.590141</c:v>
                </c:pt>
                <c:pt idx="3503">
                  <c:v>4.5914520000000003</c:v>
                </c:pt>
                <c:pt idx="3504">
                  <c:v>4.5927629999999997</c:v>
                </c:pt>
                <c:pt idx="3505">
                  <c:v>4.594074</c:v>
                </c:pt>
                <c:pt idx="3506">
                  <c:v>4.5953840000000001</c:v>
                </c:pt>
                <c:pt idx="3507">
                  <c:v>4.5966950000000004</c:v>
                </c:pt>
                <c:pt idx="3508">
                  <c:v>4.5980059999999998</c:v>
                </c:pt>
                <c:pt idx="3509">
                  <c:v>4.5993170000000001</c:v>
                </c:pt>
                <c:pt idx="3510">
                  <c:v>4.6006270000000002</c:v>
                </c:pt>
                <c:pt idx="3511">
                  <c:v>4.6019379999999996</c:v>
                </c:pt>
                <c:pt idx="3512">
                  <c:v>4.6032489999999999</c:v>
                </c:pt>
                <c:pt idx="3513">
                  <c:v>4.6045590000000001</c:v>
                </c:pt>
                <c:pt idx="3514">
                  <c:v>4.6058700000000004</c:v>
                </c:pt>
                <c:pt idx="3515">
                  <c:v>4.6071809999999997</c:v>
                </c:pt>
                <c:pt idx="3516">
                  <c:v>4.6084909999999999</c:v>
                </c:pt>
                <c:pt idx="3517">
                  <c:v>4.6098020000000002</c:v>
                </c:pt>
                <c:pt idx="3518">
                  <c:v>4.6111129999999996</c:v>
                </c:pt>
                <c:pt idx="3519">
                  <c:v>4.6124229999999997</c:v>
                </c:pt>
                <c:pt idx="3520">
                  <c:v>4.613734</c:v>
                </c:pt>
                <c:pt idx="3521">
                  <c:v>4.6150450000000003</c:v>
                </c:pt>
                <c:pt idx="3522">
                  <c:v>4.6163559999999997</c:v>
                </c:pt>
                <c:pt idx="3523">
                  <c:v>4.617667</c:v>
                </c:pt>
                <c:pt idx="3524">
                  <c:v>4.6189770000000001</c:v>
                </c:pt>
                <c:pt idx="3525">
                  <c:v>4.6202880000000004</c:v>
                </c:pt>
                <c:pt idx="3526">
                  <c:v>4.6215989999999998</c:v>
                </c:pt>
                <c:pt idx="3527">
                  <c:v>4.6229100000000001</c:v>
                </c:pt>
                <c:pt idx="3528">
                  <c:v>4.6242200000000002</c:v>
                </c:pt>
                <c:pt idx="3529">
                  <c:v>4.6255309999999996</c:v>
                </c:pt>
                <c:pt idx="3530">
                  <c:v>4.6268419999999999</c:v>
                </c:pt>
                <c:pt idx="3531">
                  <c:v>4.628152</c:v>
                </c:pt>
                <c:pt idx="3532">
                  <c:v>4.6294630000000003</c:v>
                </c:pt>
                <c:pt idx="3533">
                  <c:v>4.6307739999999997</c:v>
                </c:pt>
                <c:pt idx="3534">
                  <c:v>4.6320839999999999</c:v>
                </c:pt>
                <c:pt idx="3535">
                  <c:v>4.6333950000000002</c:v>
                </c:pt>
                <c:pt idx="3536">
                  <c:v>4.6347060000000004</c:v>
                </c:pt>
                <c:pt idx="3537">
                  <c:v>4.6360169999999998</c:v>
                </c:pt>
                <c:pt idx="3538">
                  <c:v>4.637327</c:v>
                </c:pt>
                <c:pt idx="3539">
                  <c:v>4.6386380000000003</c:v>
                </c:pt>
                <c:pt idx="3540">
                  <c:v>4.6399489999999997</c:v>
                </c:pt>
                <c:pt idx="3541">
                  <c:v>4.6412599999999999</c:v>
                </c:pt>
                <c:pt idx="3542">
                  <c:v>4.6425700000000001</c:v>
                </c:pt>
                <c:pt idx="3543">
                  <c:v>4.6438810000000004</c:v>
                </c:pt>
                <c:pt idx="3544">
                  <c:v>4.6451919999999998</c:v>
                </c:pt>
                <c:pt idx="3545">
                  <c:v>4.6465019999999999</c:v>
                </c:pt>
                <c:pt idx="3546">
                  <c:v>4.6478130000000002</c:v>
                </c:pt>
                <c:pt idx="3547">
                  <c:v>4.6491239999999996</c:v>
                </c:pt>
                <c:pt idx="3548">
                  <c:v>4.6504339999999997</c:v>
                </c:pt>
                <c:pt idx="3549">
                  <c:v>4.651745</c:v>
                </c:pt>
                <c:pt idx="3550">
                  <c:v>4.6530560000000003</c:v>
                </c:pt>
                <c:pt idx="3551">
                  <c:v>4.6543659999999996</c:v>
                </c:pt>
                <c:pt idx="3552">
                  <c:v>4.6556769999999998</c:v>
                </c:pt>
                <c:pt idx="3553">
                  <c:v>4.6569880000000001</c:v>
                </c:pt>
                <c:pt idx="3554">
                  <c:v>4.6582990000000004</c:v>
                </c:pt>
                <c:pt idx="3555">
                  <c:v>4.6596099999999998</c:v>
                </c:pt>
                <c:pt idx="3556">
                  <c:v>4.66092</c:v>
                </c:pt>
                <c:pt idx="3557">
                  <c:v>4.6622310000000002</c:v>
                </c:pt>
                <c:pt idx="3558">
                  <c:v>4.6635419999999996</c:v>
                </c:pt>
                <c:pt idx="3559">
                  <c:v>4.6648529999999999</c:v>
                </c:pt>
                <c:pt idx="3560">
                  <c:v>4.6661630000000001</c:v>
                </c:pt>
                <c:pt idx="3561">
                  <c:v>4.6674740000000003</c:v>
                </c:pt>
                <c:pt idx="3562">
                  <c:v>4.6687849999999997</c:v>
                </c:pt>
                <c:pt idx="3563">
                  <c:v>4.6700949999999999</c:v>
                </c:pt>
                <c:pt idx="3564">
                  <c:v>4.6714060000000002</c:v>
                </c:pt>
                <c:pt idx="3565">
                  <c:v>4.6727169999999996</c:v>
                </c:pt>
                <c:pt idx="3566">
                  <c:v>4.6740269999999997</c:v>
                </c:pt>
                <c:pt idx="3567">
                  <c:v>4.675338</c:v>
                </c:pt>
                <c:pt idx="3568">
                  <c:v>4.6766490000000003</c:v>
                </c:pt>
                <c:pt idx="3569">
                  <c:v>4.6779590000000004</c:v>
                </c:pt>
                <c:pt idx="3570">
                  <c:v>4.6792699999999998</c:v>
                </c:pt>
                <c:pt idx="3571">
                  <c:v>4.6805810000000001</c:v>
                </c:pt>
                <c:pt idx="3572">
                  <c:v>4.6818920000000004</c:v>
                </c:pt>
                <c:pt idx="3573">
                  <c:v>4.6832029999999998</c:v>
                </c:pt>
                <c:pt idx="3574">
                  <c:v>4.6845129999999999</c:v>
                </c:pt>
                <c:pt idx="3575">
                  <c:v>4.6858240000000002</c:v>
                </c:pt>
                <c:pt idx="3576">
                  <c:v>4.6871349999999996</c:v>
                </c:pt>
                <c:pt idx="3577">
                  <c:v>4.6884459999999999</c:v>
                </c:pt>
                <c:pt idx="3578">
                  <c:v>4.689756</c:v>
                </c:pt>
                <c:pt idx="3579">
                  <c:v>4.6910670000000003</c:v>
                </c:pt>
                <c:pt idx="3580">
                  <c:v>4.6923779999999997</c:v>
                </c:pt>
                <c:pt idx="3581">
                  <c:v>4.6936879999999999</c:v>
                </c:pt>
                <c:pt idx="3582">
                  <c:v>4.6949990000000001</c:v>
                </c:pt>
                <c:pt idx="3583">
                  <c:v>4.6963100000000004</c:v>
                </c:pt>
                <c:pt idx="3584">
                  <c:v>4.6976199999999997</c:v>
                </c:pt>
                <c:pt idx="3585">
                  <c:v>4.698931</c:v>
                </c:pt>
                <c:pt idx="3586">
                  <c:v>4.7002420000000003</c:v>
                </c:pt>
                <c:pt idx="3587">
                  <c:v>4.7015520000000004</c:v>
                </c:pt>
                <c:pt idx="3588">
                  <c:v>4.7028629999999998</c:v>
                </c:pt>
                <c:pt idx="3589">
                  <c:v>4.7041740000000001</c:v>
                </c:pt>
                <c:pt idx="3590">
                  <c:v>4.7054850000000004</c:v>
                </c:pt>
                <c:pt idx="3591">
                  <c:v>4.7067959999999998</c:v>
                </c:pt>
                <c:pt idx="3592">
                  <c:v>4.7081059999999999</c:v>
                </c:pt>
                <c:pt idx="3593">
                  <c:v>4.7094170000000002</c:v>
                </c:pt>
                <c:pt idx="3594">
                  <c:v>4.7107279999999996</c:v>
                </c:pt>
                <c:pt idx="3595">
                  <c:v>4.7120389999999999</c:v>
                </c:pt>
                <c:pt idx="3596">
                  <c:v>4.713349</c:v>
                </c:pt>
                <c:pt idx="3597">
                  <c:v>4.7146600000000003</c:v>
                </c:pt>
                <c:pt idx="3598">
                  <c:v>4.7159709999999997</c:v>
                </c:pt>
                <c:pt idx="3599">
                  <c:v>4.7172809999999998</c:v>
                </c:pt>
                <c:pt idx="3600">
                  <c:v>4.7185920000000001</c:v>
                </c:pt>
                <c:pt idx="3601">
                  <c:v>4.7199030000000004</c:v>
                </c:pt>
                <c:pt idx="3602">
                  <c:v>4.7212129999999997</c:v>
                </c:pt>
                <c:pt idx="3603">
                  <c:v>4.7225239999999999</c:v>
                </c:pt>
                <c:pt idx="3604">
                  <c:v>4.7238350000000002</c:v>
                </c:pt>
                <c:pt idx="3605">
                  <c:v>4.7251450000000004</c:v>
                </c:pt>
                <c:pt idx="3606">
                  <c:v>4.7264559999999998</c:v>
                </c:pt>
                <c:pt idx="3607">
                  <c:v>4.7277670000000001</c:v>
                </c:pt>
                <c:pt idx="3608">
                  <c:v>4.7290780000000003</c:v>
                </c:pt>
                <c:pt idx="3609">
                  <c:v>4.7303889999999997</c:v>
                </c:pt>
                <c:pt idx="3610">
                  <c:v>4.7316989999999999</c:v>
                </c:pt>
                <c:pt idx="3611">
                  <c:v>4.7330100000000002</c:v>
                </c:pt>
                <c:pt idx="3612">
                  <c:v>4.7343209999999996</c:v>
                </c:pt>
                <c:pt idx="3613">
                  <c:v>4.7356309999999997</c:v>
                </c:pt>
                <c:pt idx="3614">
                  <c:v>4.736942</c:v>
                </c:pt>
                <c:pt idx="3615">
                  <c:v>4.7382530000000003</c:v>
                </c:pt>
                <c:pt idx="3616">
                  <c:v>4.7395630000000004</c:v>
                </c:pt>
                <c:pt idx="3617">
                  <c:v>4.7408739999999998</c:v>
                </c:pt>
                <c:pt idx="3618">
                  <c:v>4.7421850000000001</c:v>
                </c:pt>
                <c:pt idx="3619">
                  <c:v>4.7434950000000002</c:v>
                </c:pt>
                <c:pt idx="3620">
                  <c:v>4.7448059999999996</c:v>
                </c:pt>
                <c:pt idx="3621">
                  <c:v>4.7461169999999999</c:v>
                </c:pt>
                <c:pt idx="3622">
                  <c:v>4.7474280000000002</c:v>
                </c:pt>
                <c:pt idx="3623">
                  <c:v>4.7487389999999996</c:v>
                </c:pt>
                <c:pt idx="3624">
                  <c:v>4.7500489999999997</c:v>
                </c:pt>
                <c:pt idx="3625">
                  <c:v>4.75136</c:v>
                </c:pt>
                <c:pt idx="3626">
                  <c:v>4.7526710000000003</c:v>
                </c:pt>
                <c:pt idx="3627">
                  <c:v>4.7539819999999997</c:v>
                </c:pt>
                <c:pt idx="3628">
                  <c:v>4.7552919999999999</c:v>
                </c:pt>
                <c:pt idx="3629">
                  <c:v>4.7566030000000001</c:v>
                </c:pt>
                <c:pt idx="3630">
                  <c:v>4.7579140000000004</c:v>
                </c:pt>
                <c:pt idx="3631">
                  <c:v>4.7592239999999997</c:v>
                </c:pt>
                <c:pt idx="3632">
                  <c:v>4.760535</c:v>
                </c:pt>
                <c:pt idx="3633">
                  <c:v>4.7618460000000002</c:v>
                </c:pt>
                <c:pt idx="3634">
                  <c:v>4.7631560000000004</c:v>
                </c:pt>
                <c:pt idx="3635">
                  <c:v>4.7644669999999998</c:v>
                </c:pt>
                <c:pt idx="3636">
                  <c:v>4.7657780000000001</c:v>
                </c:pt>
                <c:pt idx="3637">
                  <c:v>4.7670880000000002</c:v>
                </c:pt>
                <c:pt idx="3638">
                  <c:v>4.7683989999999996</c:v>
                </c:pt>
                <c:pt idx="3639">
                  <c:v>4.7697099999999999</c:v>
                </c:pt>
                <c:pt idx="3640">
                  <c:v>4.7710210000000002</c:v>
                </c:pt>
                <c:pt idx="3641">
                  <c:v>4.7723319999999996</c:v>
                </c:pt>
                <c:pt idx="3642">
                  <c:v>4.7736419999999997</c:v>
                </c:pt>
                <c:pt idx="3643">
                  <c:v>4.774953</c:v>
                </c:pt>
                <c:pt idx="3644">
                  <c:v>4.7762640000000003</c:v>
                </c:pt>
                <c:pt idx="3645">
                  <c:v>4.7775749999999997</c:v>
                </c:pt>
                <c:pt idx="3646">
                  <c:v>4.7788849999999998</c:v>
                </c:pt>
                <c:pt idx="3647">
                  <c:v>4.7801960000000001</c:v>
                </c:pt>
                <c:pt idx="3648">
                  <c:v>4.7815070000000004</c:v>
                </c:pt>
                <c:pt idx="3649">
                  <c:v>4.7828169999999997</c:v>
                </c:pt>
                <c:pt idx="3650">
                  <c:v>4.7841279999999999</c:v>
                </c:pt>
                <c:pt idx="3651">
                  <c:v>4.7854390000000002</c:v>
                </c:pt>
                <c:pt idx="3652">
                  <c:v>4.7867490000000004</c:v>
                </c:pt>
                <c:pt idx="3653">
                  <c:v>4.7880599999999998</c:v>
                </c:pt>
                <c:pt idx="3654">
                  <c:v>4.789371</c:v>
                </c:pt>
                <c:pt idx="3655">
                  <c:v>4.7906810000000002</c:v>
                </c:pt>
                <c:pt idx="3656">
                  <c:v>4.7919919999999996</c:v>
                </c:pt>
                <c:pt idx="3657">
                  <c:v>4.7933029999999999</c:v>
                </c:pt>
                <c:pt idx="3658">
                  <c:v>4.7946140000000002</c:v>
                </c:pt>
                <c:pt idx="3659">
                  <c:v>4.7959250000000004</c:v>
                </c:pt>
                <c:pt idx="3660">
                  <c:v>4.7972349999999997</c:v>
                </c:pt>
                <c:pt idx="3661">
                  <c:v>4.798546</c:v>
                </c:pt>
                <c:pt idx="3662">
                  <c:v>4.7998570000000003</c:v>
                </c:pt>
                <c:pt idx="3663">
                  <c:v>4.8011670000000004</c:v>
                </c:pt>
                <c:pt idx="3664">
                  <c:v>4.8024779999999998</c:v>
                </c:pt>
                <c:pt idx="3665">
                  <c:v>4.8037890000000001</c:v>
                </c:pt>
                <c:pt idx="3666">
                  <c:v>4.8050990000000002</c:v>
                </c:pt>
                <c:pt idx="3667">
                  <c:v>4.8064099999999996</c:v>
                </c:pt>
                <c:pt idx="3668">
                  <c:v>4.8077209999999999</c:v>
                </c:pt>
                <c:pt idx="3669">
                  <c:v>4.8090310000000001</c:v>
                </c:pt>
                <c:pt idx="3670">
                  <c:v>4.8103420000000003</c:v>
                </c:pt>
                <c:pt idx="3671">
                  <c:v>4.8116529999999997</c:v>
                </c:pt>
                <c:pt idx="3672">
                  <c:v>4.812964</c:v>
                </c:pt>
                <c:pt idx="3673">
                  <c:v>4.8142740000000002</c:v>
                </c:pt>
                <c:pt idx="3674">
                  <c:v>4.8155849999999996</c:v>
                </c:pt>
                <c:pt idx="3675">
                  <c:v>4.8168959999999998</c:v>
                </c:pt>
                <c:pt idx="3676">
                  <c:v>4.8182070000000001</c:v>
                </c:pt>
                <c:pt idx="3677">
                  <c:v>4.8195180000000004</c:v>
                </c:pt>
                <c:pt idx="3678">
                  <c:v>4.8208279999999997</c:v>
                </c:pt>
                <c:pt idx="3679">
                  <c:v>4.822139</c:v>
                </c:pt>
                <c:pt idx="3680">
                  <c:v>4.8234500000000002</c:v>
                </c:pt>
                <c:pt idx="3681">
                  <c:v>4.8247600000000004</c:v>
                </c:pt>
                <c:pt idx="3682">
                  <c:v>4.8260709999999998</c:v>
                </c:pt>
                <c:pt idx="3683">
                  <c:v>4.8273820000000001</c:v>
                </c:pt>
                <c:pt idx="3684">
                  <c:v>4.8286920000000002</c:v>
                </c:pt>
                <c:pt idx="3685">
                  <c:v>4.8300029999999996</c:v>
                </c:pt>
                <c:pt idx="3686">
                  <c:v>4.8313139999999999</c:v>
                </c:pt>
                <c:pt idx="3687">
                  <c:v>4.832624</c:v>
                </c:pt>
                <c:pt idx="3688">
                  <c:v>4.8339350000000003</c:v>
                </c:pt>
                <c:pt idx="3689">
                  <c:v>4.8352459999999997</c:v>
                </c:pt>
                <c:pt idx="3690">
                  <c:v>4.836557</c:v>
                </c:pt>
                <c:pt idx="3691">
                  <c:v>4.8378670000000001</c:v>
                </c:pt>
                <c:pt idx="3692">
                  <c:v>4.8391780000000004</c:v>
                </c:pt>
                <c:pt idx="3693">
                  <c:v>4.8404889999999998</c:v>
                </c:pt>
                <c:pt idx="3694">
                  <c:v>4.8418000000000001</c:v>
                </c:pt>
                <c:pt idx="3695">
                  <c:v>4.8431110000000004</c:v>
                </c:pt>
                <c:pt idx="3696">
                  <c:v>4.8444209999999996</c:v>
                </c:pt>
                <c:pt idx="3697">
                  <c:v>4.8457319999999999</c:v>
                </c:pt>
                <c:pt idx="3698">
                  <c:v>4.8470430000000002</c:v>
                </c:pt>
                <c:pt idx="3699">
                  <c:v>4.8483530000000004</c:v>
                </c:pt>
                <c:pt idx="3700">
                  <c:v>4.8496639999999998</c:v>
                </c:pt>
                <c:pt idx="3701">
                  <c:v>4.850975</c:v>
                </c:pt>
                <c:pt idx="3702">
                  <c:v>4.8522850000000002</c:v>
                </c:pt>
                <c:pt idx="3703">
                  <c:v>4.8535959999999996</c:v>
                </c:pt>
                <c:pt idx="3704">
                  <c:v>4.8549069999999999</c:v>
                </c:pt>
                <c:pt idx="3705">
                  <c:v>4.856217</c:v>
                </c:pt>
                <c:pt idx="3706">
                  <c:v>4.8575280000000003</c:v>
                </c:pt>
                <c:pt idx="3707">
                  <c:v>4.8588389999999997</c:v>
                </c:pt>
                <c:pt idx="3708">
                  <c:v>4.86015</c:v>
                </c:pt>
                <c:pt idx="3709">
                  <c:v>4.8614610000000003</c:v>
                </c:pt>
                <c:pt idx="3710">
                  <c:v>4.8627710000000004</c:v>
                </c:pt>
                <c:pt idx="3711">
                  <c:v>4.8640819999999998</c:v>
                </c:pt>
                <c:pt idx="3712">
                  <c:v>4.8653930000000001</c:v>
                </c:pt>
                <c:pt idx="3713">
                  <c:v>4.8667040000000004</c:v>
                </c:pt>
                <c:pt idx="3714">
                  <c:v>4.8680139999999996</c:v>
                </c:pt>
                <c:pt idx="3715">
                  <c:v>4.8693249999999999</c:v>
                </c:pt>
                <c:pt idx="3716">
                  <c:v>4.8706360000000002</c:v>
                </c:pt>
                <c:pt idx="3717">
                  <c:v>4.8719460000000003</c:v>
                </c:pt>
                <c:pt idx="3718">
                  <c:v>4.8732569999999997</c:v>
                </c:pt>
                <c:pt idx="3719">
                  <c:v>4.874568</c:v>
                </c:pt>
                <c:pt idx="3720">
                  <c:v>4.8758780000000002</c:v>
                </c:pt>
                <c:pt idx="3721">
                  <c:v>4.8771890000000004</c:v>
                </c:pt>
                <c:pt idx="3722">
                  <c:v>4.8784999999999998</c:v>
                </c:pt>
                <c:pt idx="3723">
                  <c:v>4.87981</c:v>
                </c:pt>
                <c:pt idx="3724">
                  <c:v>4.8811210000000003</c:v>
                </c:pt>
                <c:pt idx="3725">
                  <c:v>4.8824319999999997</c:v>
                </c:pt>
                <c:pt idx="3726">
                  <c:v>4.8837429999999999</c:v>
                </c:pt>
                <c:pt idx="3727">
                  <c:v>4.8850540000000002</c:v>
                </c:pt>
                <c:pt idx="3728">
                  <c:v>4.8863640000000004</c:v>
                </c:pt>
                <c:pt idx="3729">
                  <c:v>4.8876749999999998</c:v>
                </c:pt>
                <c:pt idx="3730">
                  <c:v>4.8889860000000001</c:v>
                </c:pt>
                <c:pt idx="3731">
                  <c:v>4.8902960000000002</c:v>
                </c:pt>
                <c:pt idx="3732">
                  <c:v>4.8916069999999996</c:v>
                </c:pt>
                <c:pt idx="3733">
                  <c:v>4.8929179999999999</c:v>
                </c:pt>
                <c:pt idx="3734">
                  <c:v>4.894228</c:v>
                </c:pt>
                <c:pt idx="3735">
                  <c:v>4.8955390000000003</c:v>
                </c:pt>
                <c:pt idx="3736">
                  <c:v>4.8968499999999997</c:v>
                </c:pt>
                <c:pt idx="3737">
                  <c:v>4.8981599999999998</c:v>
                </c:pt>
                <c:pt idx="3738">
                  <c:v>4.8994710000000001</c:v>
                </c:pt>
                <c:pt idx="3739">
                  <c:v>4.9007820000000004</c:v>
                </c:pt>
                <c:pt idx="3740">
                  <c:v>4.9020929999999998</c:v>
                </c:pt>
                <c:pt idx="3741">
                  <c:v>4.903403</c:v>
                </c:pt>
                <c:pt idx="3742">
                  <c:v>4.9047140000000002</c:v>
                </c:pt>
                <c:pt idx="3743">
                  <c:v>4.9060249999999996</c:v>
                </c:pt>
                <c:pt idx="3744">
                  <c:v>4.9073359999999999</c:v>
                </c:pt>
                <c:pt idx="3745">
                  <c:v>4.9086470000000002</c:v>
                </c:pt>
                <c:pt idx="3746">
                  <c:v>4.9099570000000003</c:v>
                </c:pt>
                <c:pt idx="3747">
                  <c:v>4.9112679999999997</c:v>
                </c:pt>
                <c:pt idx="3748">
                  <c:v>4.912579</c:v>
                </c:pt>
                <c:pt idx="3749">
                  <c:v>4.9138890000000002</c:v>
                </c:pt>
                <c:pt idx="3750">
                  <c:v>4.9151999999999996</c:v>
                </c:pt>
                <c:pt idx="3751">
                  <c:v>4.9165109999999999</c:v>
                </c:pt>
                <c:pt idx="3752">
                  <c:v>4.917821</c:v>
                </c:pt>
                <c:pt idx="3753">
                  <c:v>4.9191320000000003</c:v>
                </c:pt>
                <c:pt idx="3754">
                  <c:v>4.9204429999999997</c:v>
                </c:pt>
                <c:pt idx="3755">
                  <c:v>4.9217529999999998</c:v>
                </c:pt>
                <c:pt idx="3756">
                  <c:v>4.9230640000000001</c:v>
                </c:pt>
                <c:pt idx="3757">
                  <c:v>4.9243750000000004</c:v>
                </c:pt>
                <c:pt idx="3758">
                  <c:v>4.9256859999999998</c:v>
                </c:pt>
                <c:pt idx="3759">
                  <c:v>4.9269959999999999</c:v>
                </c:pt>
                <c:pt idx="3760">
                  <c:v>4.9283070000000002</c:v>
                </c:pt>
                <c:pt idx="3761">
                  <c:v>4.9296179999999996</c:v>
                </c:pt>
                <c:pt idx="3762">
                  <c:v>4.9309289999999999</c:v>
                </c:pt>
                <c:pt idx="3763">
                  <c:v>4.9322400000000002</c:v>
                </c:pt>
                <c:pt idx="3764">
                  <c:v>4.9335500000000003</c:v>
                </c:pt>
                <c:pt idx="3765">
                  <c:v>4.9348609999999997</c:v>
                </c:pt>
                <c:pt idx="3766">
                  <c:v>4.936172</c:v>
                </c:pt>
                <c:pt idx="3767">
                  <c:v>4.9374820000000001</c:v>
                </c:pt>
                <c:pt idx="3768">
                  <c:v>4.9387930000000004</c:v>
                </c:pt>
                <c:pt idx="3769">
                  <c:v>4.9401039999999998</c:v>
                </c:pt>
                <c:pt idx="3770">
                  <c:v>4.941414</c:v>
                </c:pt>
                <c:pt idx="3771">
                  <c:v>4.9427250000000003</c:v>
                </c:pt>
                <c:pt idx="3772">
                  <c:v>4.9440359999999997</c:v>
                </c:pt>
                <c:pt idx="3773">
                  <c:v>4.9453459999999998</c:v>
                </c:pt>
                <c:pt idx="3774">
                  <c:v>4.9466570000000001</c:v>
                </c:pt>
                <c:pt idx="3775">
                  <c:v>4.9479680000000004</c:v>
                </c:pt>
                <c:pt idx="3776">
                  <c:v>4.9492789999999998</c:v>
                </c:pt>
                <c:pt idx="3777">
                  <c:v>4.9505889999999999</c:v>
                </c:pt>
                <c:pt idx="3778">
                  <c:v>4.9519000000000002</c:v>
                </c:pt>
                <c:pt idx="3779">
                  <c:v>4.9532109999999996</c:v>
                </c:pt>
                <c:pt idx="3780">
                  <c:v>4.9545219999999999</c:v>
                </c:pt>
                <c:pt idx="3781">
                  <c:v>4.955832</c:v>
                </c:pt>
                <c:pt idx="3782">
                  <c:v>4.9571430000000003</c:v>
                </c:pt>
                <c:pt idx="3783">
                  <c:v>4.9584539999999997</c:v>
                </c:pt>
                <c:pt idx="3784">
                  <c:v>4.9597639999999998</c:v>
                </c:pt>
                <c:pt idx="3785">
                  <c:v>4.9610750000000001</c:v>
                </c:pt>
                <c:pt idx="3786">
                  <c:v>4.9623860000000004</c:v>
                </c:pt>
                <c:pt idx="3787">
                  <c:v>4.9636959999999997</c:v>
                </c:pt>
                <c:pt idx="3788">
                  <c:v>4.9650069999999999</c:v>
                </c:pt>
                <c:pt idx="3789">
                  <c:v>4.9663180000000002</c:v>
                </c:pt>
                <c:pt idx="3790">
                  <c:v>4.9676289999999996</c:v>
                </c:pt>
                <c:pt idx="3791">
                  <c:v>4.9689389999999998</c:v>
                </c:pt>
                <c:pt idx="3792">
                  <c:v>4.9702500000000001</c:v>
                </c:pt>
                <c:pt idx="3793">
                  <c:v>4.9715610000000003</c:v>
                </c:pt>
                <c:pt idx="3794">
                  <c:v>4.9728719999999997</c:v>
                </c:pt>
                <c:pt idx="3795">
                  <c:v>4.974183</c:v>
                </c:pt>
                <c:pt idx="3796">
                  <c:v>4.9754930000000002</c:v>
                </c:pt>
                <c:pt idx="3797">
                  <c:v>4.9768039999999996</c:v>
                </c:pt>
                <c:pt idx="3798">
                  <c:v>4.9781149999999998</c:v>
                </c:pt>
                <c:pt idx="3799">
                  <c:v>4.979425</c:v>
                </c:pt>
                <c:pt idx="3800">
                  <c:v>4.9807360000000003</c:v>
                </c:pt>
                <c:pt idx="3801">
                  <c:v>4.9820469999999997</c:v>
                </c:pt>
                <c:pt idx="3802">
                  <c:v>4.9833569999999998</c:v>
                </c:pt>
                <c:pt idx="3803">
                  <c:v>4.9846680000000001</c:v>
                </c:pt>
                <c:pt idx="3804">
                  <c:v>4.9859790000000004</c:v>
                </c:pt>
                <c:pt idx="3805">
                  <c:v>4.9872889999999996</c:v>
                </c:pt>
                <c:pt idx="3806">
                  <c:v>4.9885999999999999</c:v>
                </c:pt>
                <c:pt idx="3807">
                  <c:v>4.9899110000000002</c:v>
                </c:pt>
                <c:pt idx="3808">
                  <c:v>4.9912219999999996</c:v>
                </c:pt>
                <c:pt idx="3809">
                  <c:v>4.9925319999999997</c:v>
                </c:pt>
                <c:pt idx="3810">
                  <c:v>4.993843</c:v>
                </c:pt>
                <c:pt idx="3811">
                  <c:v>4.9951540000000003</c:v>
                </c:pt>
                <c:pt idx="3812">
                  <c:v>4.9964649999999997</c:v>
                </c:pt>
                <c:pt idx="3813">
                  <c:v>4.997776</c:v>
                </c:pt>
                <c:pt idx="3814">
                  <c:v>4.9990860000000001</c:v>
                </c:pt>
                <c:pt idx="3815">
                  <c:v>5.0003970000000004</c:v>
                </c:pt>
                <c:pt idx="3816">
                  <c:v>5.0017079999999998</c:v>
                </c:pt>
                <c:pt idx="3817">
                  <c:v>5.003018</c:v>
                </c:pt>
                <c:pt idx="3818">
                  <c:v>5.0043290000000002</c:v>
                </c:pt>
                <c:pt idx="3819">
                  <c:v>5.0056399999999996</c:v>
                </c:pt>
                <c:pt idx="3820">
                  <c:v>5.0069499999999998</c:v>
                </c:pt>
                <c:pt idx="3821">
                  <c:v>5.0082610000000001</c:v>
                </c:pt>
                <c:pt idx="3822">
                  <c:v>5.0095720000000004</c:v>
                </c:pt>
                <c:pt idx="3823">
                  <c:v>5.0108819999999996</c:v>
                </c:pt>
                <c:pt idx="3824">
                  <c:v>5.0121929999999999</c:v>
                </c:pt>
                <c:pt idx="3825">
                  <c:v>5.0135040000000002</c:v>
                </c:pt>
                <c:pt idx="3826">
                  <c:v>5.0148149999999996</c:v>
                </c:pt>
                <c:pt idx="3827">
                  <c:v>5.0161249999999997</c:v>
                </c:pt>
                <c:pt idx="3828">
                  <c:v>5.017436</c:v>
                </c:pt>
                <c:pt idx="3829">
                  <c:v>5.0187470000000003</c:v>
                </c:pt>
                <c:pt idx="3830">
                  <c:v>5.0200579999999997</c:v>
                </c:pt>
                <c:pt idx="3831">
                  <c:v>5.021369</c:v>
                </c:pt>
                <c:pt idx="3832">
                  <c:v>5.0226790000000001</c:v>
                </c:pt>
                <c:pt idx="3833">
                  <c:v>5.0239900000000004</c:v>
                </c:pt>
                <c:pt idx="3834">
                  <c:v>5.0253009999999998</c:v>
                </c:pt>
                <c:pt idx="3835">
                  <c:v>5.0266109999999999</c:v>
                </c:pt>
                <c:pt idx="3836">
                  <c:v>5.0279220000000002</c:v>
                </c:pt>
                <c:pt idx="3837">
                  <c:v>5.0292329999999996</c:v>
                </c:pt>
                <c:pt idx="3838">
                  <c:v>5.0305429999999998</c:v>
                </c:pt>
                <c:pt idx="3839">
                  <c:v>5.031854</c:v>
                </c:pt>
                <c:pt idx="3840">
                  <c:v>5.0331650000000003</c:v>
                </c:pt>
                <c:pt idx="3841">
                  <c:v>5.0344749999999996</c:v>
                </c:pt>
                <c:pt idx="3842">
                  <c:v>5.0357859999999999</c:v>
                </c:pt>
                <c:pt idx="3843">
                  <c:v>5.0370970000000002</c:v>
                </c:pt>
                <c:pt idx="3844">
                  <c:v>5.0384080000000004</c:v>
                </c:pt>
                <c:pt idx="3845">
                  <c:v>5.0397179999999997</c:v>
                </c:pt>
                <c:pt idx="3846">
                  <c:v>5.041029</c:v>
                </c:pt>
                <c:pt idx="3847">
                  <c:v>5.0423400000000003</c:v>
                </c:pt>
                <c:pt idx="3848">
                  <c:v>5.0436509999999997</c:v>
                </c:pt>
                <c:pt idx="3849">
                  <c:v>5.0449609999999998</c:v>
                </c:pt>
                <c:pt idx="3850">
                  <c:v>5.0462720000000001</c:v>
                </c:pt>
                <c:pt idx="3851">
                  <c:v>5.0475830000000004</c:v>
                </c:pt>
                <c:pt idx="3852">
                  <c:v>5.0488929999999996</c:v>
                </c:pt>
                <c:pt idx="3853">
                  <c:v>5.0502039999999999</c:v>
                </c:pt>
                <c:pt idx="3854">
                  <c:v>5.0515150000000002</c:v>
                </c:pt>
                <c:pt idx="3855">
                  <c:v>5.0528250000000003</c:v>
                </c:pt>
                <c:pt idx="3856">
                  <c:v>5.0541359999999997</c:v>
                </c:pt>
                <c:pt idx="3857">
                  <c:v>5.055447</c:v>
                </c:pt>
                <c:pt idx="3858">
                  <c:v>5.0567580000000003</c:v>
                </c:pt>
                <c:pt idx="3859">
                  <c:v>5.0580679999999996</c:v>
                </c:pt>
                <c:pt idx="3860">
                  <c:v>5.0593789999999998</c:v>
                </c:pt>
                <c:pt idx="3861">
                  <c:v>5.0606900000000001</c:v>
                </c:pt>
                <c:pt idx="3862">
                  <c:v>5.0620010000000004</c:v>
                </c:pt>
                <c:pt idx="3863">
                  <c:v>5.0633109999999997</c:v>
                </c:pt>
                <c:pt idx="3864">
                  <c:v>5.064622</c:v>
                </c:pt>
                <c:pt idx="3865">
                  <c:v>5.0659330000000002</c:v>
                </c:pt>
                <c:pt idx="3866">
                  <c:v>5.0672439999999996</c:v>
                </c:pt>
                <c:pt idx="3867">
                  <c:v>5.0685539999999998</c:v>
                </c:pt>
                <c:pt idx="3868">
                  <c:v>5.0698650000000001</c:v>
                </c:pt>
                <c:pt idx="3869">
                  <c:v>5.0711760000000004</c:v>
                </c:pt>
                <c:pt idx="3870">
                  <c:v>5.0724859999999996</c:v>
                </c:pt>
                <c:pt idx="3871">
                  <c:v>5.0737969999999999</c:v>
                </c:pt>
                <c:pt idx="3872">
                  <c:v>5.0751080000000002</c:v>
                </c:pt>
                <c:pt idx="3873">
                  <c:v>5.0764180000000003</c:v>
                </c:pt>
                <c:pt idx="3874">
                  <c:v>5.0777289999999997</c:v>
                </c:pt>
                <c:pt idx="3875">
                  <c:v>5.07904</c:v>
                </c:pt>
                <c:pt idx="3876">
                  <c:v>5.0803510000000003</c:v>
                </c:pt>
                <c:pt idx="3877">
                  <c:v>5.0816610000000004</c:v>
                </c:pt>
                <c:pt idx="3878">
                  <c:v>5.0829719999999998</c:v>
                </c:pt>
                <c:pt idx="3879">
                  <c:v>5.0842830000000001</c:v>
                </c:pt>
                <c:pt idx="3880">
                  <c:v>5.0855940000000004</c:v>
                </c:pt>
                <c:pt idx="3881">
                  <c:v>5.0869049999999998</c:v>
                </c:pt>
                <c:pt idx="3882">
                  <c:v>5.0882149999999999</c:v>
                </c:pt>
                <c:pt idx="3883">
                  <c:v>5.0895260000000002</c:v>
                </c:pt>
                <c:pt idx="3884">
                  <c:v>5.0908369999999996</c:v>
                </c:pt>
                <c:pt idx="3885">
                  <c:v>5.0921469999999998</c:v>
                </c:pt>
                <c:pt idx="3886">
                  <c:v>5.093458</c:v>
                </c:pt>
                <c:pt idx="3887">
                  <c:v>5.0947690000000003</c:v>
                </c:pt>
                <c:pt idx="3888">
                  <c:v>5.0960789999999996</c:v>
                </c:pt>
                <c:pt idx="3889">
                  <c:v>5.0973899999999999</c:v>
                </c:pt>
                <c:pt idx="3890">
                  <c:v>5.0987010000000001</c:v>
                </c:pt>
                <c:pt idx="3891">
                  <c:v>5.1000110000000003</c:v>
                </c:pt>
                <c:pt idx="3892">
                  <c:v>5.1013219999999997</c:v>
                </c:pt>
                <c:pt idx="3893">
                  <c:v>5.102633</c:v>
                </c:pt>
                <c:pt idx="3894">
                  <c:v>5.1039440000000003</c:v>
                </c:pt>
                <c:pt idx="3895">
                  <c:v>5.1052540000000004</c:v>
                </c:pt>
                <c:pt idx="3896">
                  <c:v>5.1065649999999998</c:v>
                </c:pt>
                <c:pt idx="3897">
                  <c:v>5.1078760000000001</c:v>
                </c:pt>
                <c:pt idx="3898">
                  <c:v>5.1091870000000004</c:v>
                </c:pt>
                <c:pt idx="3899">
                  <c:v>5.1104969999999996</c:v>
                </c:pt>
                <c:pt idx="3900">
                  <c:v>5.1118079999999999</c:v>
                </c:pt>
                <c:pt idx="3901">
                  <c:v>5.1131190000000002</c:v>
                </c:pt>
                <c:pt idx="3902">
                  <c:v>5.1144290000000003</c:v>
                </c:pt>
                <c:pt idx="3903">
                  <c:v>5.1157399999999997</c:v>
                </c:pt>
                <c:pt idx="3904">
                  <c:v>5.117051</c:v>
                </c:pt>
                <c:pt idx="3905">
                  <c:v>5.1183610000000002</c:v>
                </c:pt>
                <c:pt idx="3906">
                  <c:v>5.1196719999999996</c:v>
                </c:pt>
                <c:pt idx="3907">
                  <c:v>5.1209829999999998</c:v>
                </c:pt>
                <c:pt idx="3908">
                  <c:v>5.1222940000000001</c:v>
                </c:pt>
                <c:pt idx="3909">
                  <c:v>5.1236040000000003</c:v>
                </c:pt>
                <c:pt idx="3910">
                  <c:v>5.1249149999999997</c:v>
                </c:pt>
                <c:pt idx="3911">
                  <c:v>5.1262259999999999</c:v>
                </c:pt>
                <c:pt idx="3912">
                  <c:v>5.1275370000000002</c:v>
                </c:pt>
                <c:pt idx="3913">
                  <c:v>5.1288470000000004</c:v>
                </c:pt>
                <c:pt idx="3914">
                  <c:v>5.1301579999999998</c:v>
                </c:pt>
                <c:pt idx="3915">
                  <c:v>5.1314690000000001</c:v>
                </c:pt>
                <c:pt idx="3916">
                  <c:v>5.1327800000000003</c:v>
                </c:pt>
                <c:pt idx="3917">
                  <c:v>5.1340899999999996</c:v>
                </c:pt>
                <c:pt idx="3918">
                  <c:v>5.1354009999999999</c:v>
                </c:pt>
                <c:pt idx="3919">
                  <c:v>5.1367120000000002</c:v>
                </c:pt>
                <c:pt idx="3920">
                  <c:v>5.1380220000000003</c:v>
                </c:pt>
                <c:pt idx="3921">
                  <c:v>5.1393329999999997</c:v>
                </c:pt>
                <c:pt idx="3922">
                  <c:v>5.140644</c:v>
                </c:pt>
                <c:pt idx="3923">
                  <c:v>5.1419540000000001</c:v>
                </c:pt>
                <c:pt idx="3924">
                  <c:v>5.1432650000000004</c:v>
                </c:pt>
                <c:pt idx="3925">
                  <c:v>5.1445759999999998</c:v>
                </c:pt>
                <c:pt idx="3926">
                  <c:v>5.1458870000000001</c:v>
                </c:pt>
                <c:pt idx="3927">
                  <c:v>5.1471970000000002</c:v>
                </c:pt>
                <c:pt idx="3928">
                  <c:v>5.1485079999999996</c:v>
                </c:pt>
                <c:pt idx="3929">
                  <c:v>5.1498189999999999</c:v>
                </c:pt>
                <c:pt idx="3930">
                  <c:v>5.1511300000000002</c:v>
                </c:pt>
                <c:pt idx="3931">
                  <c:v>5.1524400000000004</c:v>
                </c:pt>
                <c:pt idx="3932">
                  <c:v>5.1537509999999997</c:v>
                </c:pt>
                <c:pt idx="3933">
                  <c:v>5.155062</c:v>
                </c:pt>
                <c:pt idx="3934">
                  <c:v>5.1563730000000003</c:v>
                </c:pt>
                <c:pt idx="3935">
                  <c:v>5.1576829999999996</c:v>
                </c:pt>
                <c:pt idx="3936">
                  <c:v>5.1589939999999999</c:v>
                </c:pt>
                <c:pt idx="3937">
                  <c:v>5.1603050000000001</c:v>
                </c:pt>
                <c:pt idx="3938">
                  <c:v>5.1616150000000003</c:v>
                </c:pt>
                <c:pt idx="3939">
                  <c:v>5.1629259999999997</c:v>
                </c:pt>
                <c:pt idx="3940">
                  <c:v>5.164237</c:v>
                </c:pt>
                <c:pt idx="3941">
                  <c:v>5.1655470000000001</c:v>
                </c:pt>
                <c:pt idx="3942">
                  <c:v>5.1668580000000004</c:v>
                </c:pt>
                <c:pt idx="3943">
                  <c:v>5.1681689999999998</c:v>
                </c:pt>
                <c:pt idx="3944">
                  <c:v>5.1694800000000001</c:v>
                </c:pt>
                <c:pt idx="3945">
                  <c:v>5.1707900000000002</c:v>
                </c:pt>
                <c:pt idx="3946">
                  <c:v>5.1721009999999996</c:v>
                </c:pt>
                <c:pt idx="3947">
                  <c:v>5.1734119999999999</c:v>
                </c:pt>
                <c:pt idx="3948">
                  <c:v>5.1747230000000002</c:v>
                </c:pt>
                <c:pt idx="3949">
                  <c:v>5.1760330000000003</c:v>
                </c:pt>
                <c:pt idx="3950">
                  <c:v>5.1773439999999997</c:v>
                </c:pt>
                <c:pt idx="3951">
                  <c:v>5.178655</c:v>
                </c:pt>
                <c:pt idx="3952">
                  <c:v>5.1799650000000002</c:v>
                </c:pt>
                <c:pt idx="3953">
                  <c:v>5.1812760000000004</c:v>
                </c:pt>
                <c:pt idx="3954">
                  <c:v>5.1825869999999998</c:v>
                </c:pt>
                <c:pt idx="3955">
                  <c:v>5.183897</c:v>
                </c:pt>
                <c:pt idx="3956">
                  <c:v>5.1852080000000003</c:v>
                </c:pt>
                <c:pt idx="3957">
                  <c:v>5.1865189999999997</c:v>
                </c:pt>
                <c:pt idx="3958">
                  <c:v>5.1878289999999998</c:v>
                </c:pt>
                <c:pt idx="3959">
                  <c:v>5.1891400000000001</c:v>
                </c:pt>
                <c:pt idx="3960">
                  <c:v>5.1904510000000004</c:v>
                </c:pt>
                <c:pt idx="3961">
                  <c:v>5.1917619999999998</c:v>
                </c:pt>
                <c:pt idx="3962">
                  <c:v>5.1930730000000001</c:v>
                </c:pt>
                <c:pt idx="3963">
                  <c:v>5.1943830000000002</c:v>
                </c:pt>
                <c:pt idx="3964">
                  <c:v>5.1956939999999996</c:v>
                </c:pt>
                <c:pt idx="3965">
                  <c:v>5.1970049999999999</c:v>
                </c:pt>
                <c:pt idx="3966">
                  <c:v>5.1983160000000002</c:v>
                </c:pt>
                <c:pt idx="3967">
                  <c:v>5.1996260000000003</c:v>
                </c:pt>
                <c:pt idx="3968">
                  <c:v>5.2009369999999997</c:v>
                </c:pt>
                <c:pt idx="3969">
                  <c:v>5.202248</c:v>
                </c:pt>
                <c:pt idx="3970">
                  <c:v>5.2035580000000001</c:v>
                </c:pt>
                <c:pt idx="3971">
                  <c:v>5.2048690000000004</c:v>
                </c:pt>
                <c:pt idx="3972">
                  <c:v>5.2061799999999998</c:v>
                </c:pt>
                <c:pt idx="3973">
                  <c:v>5.20749</c:v>
                </c:pt>
                <c:pt idx="3974">
                  <c:v>5.2088010000000002</c:v>
                </c:pt>
                <c:pt idx="3975">
                  <c:v>5.2101119999999996</c:v>
                </c:pt>
                <c:pt idx="3976">
                  <c:v>5.2114229999999999</c:v>
                </c:pt>
                <c:pt idx="3977">
                  <c:v>5.2127330000000001</c:v>
                </c:pt>
                <c:pt idx="3978">
                  <c:v>5.2140440000000003</c:v>
                </c:pt>
                <c:pt idx="3979">
                  <c:v>5.2153549999999997</c:v>
                </c:pt>
                <c:pt idx="3980">
                  <c:v>5.216666</c:v>
                </c:pt>
                <c:pt idx="3981">
                  <c:v>5.2179760000000002</c:v>
                </c:pt>
                <c:pt idx="3982">
                  <c:v>5.2192869999999996</c:v>
                </c:pt>
                <c:pt idx="3983">
                  <c:v>5.2205979999999998</c:v>
                </c:pt>
                <c:pt idx="3984">
                  <c:v>5.2219090000000001</c:v>
                </c:pt>
                <c:pt idx="3985">
                  <c:v>5.2232190000000003</c:v>
                </c:pt>
                <c:pt idx="3986">
                  <c:v>5.2245299999999997</c:v>
                </c:pt>
                <c:pt idx="3987">
                  <c:v>5.225841</c:v>
                </c:pt>
                <c:pt idx="3988">
                  <c:v>5.2271510000000001</c:v>
                </c:pt>
                <c:pt idx="3989">
                  <c:v>5.2284620000000004</c:v>
                </c:pt>
                <c:pt idx="3990">
                  <c:v>5.2297729999999998</c:v>
                </c:pt>
                <c:pt idx="3991">
                  <c:v>5.2310829999999999</c:v>
                </c:pt>
                <c:pt idx="3992">
                  <c:v>5.2323940000000002</c:v>
                </c:pt>
                <c:pt idx="3993">
                  <c:v>5.2337049999999996</c:v>
                </c:pt>
                <c:pt idx="3994">
                  <c:v>5.2350159999999999</c:v>
                </c:pt>
                <c:pt idx="3995">
                  <c:v>5.236326</c:v>
                </c:pt>
                <c:pt idx="3996">
                  <c:v>5.2376370000000003</c:v>
                </c:pt>
                <c:pt idx="3997">
                  <c:v>5.2389479999999997</c:v>
                </c:pt>
                <c:pt idx="3998">
                  <c:v>5.240259</c:v>
                </c:pt>
                <c:pt idx="3999">
                  <c:v>5.2415690000000001</c:v>
                </c:pt>
                <c:pt idx="4000">
                  <c:v>5.2428800000000004</c:v>
                </c:pt>
                <c:pt idx="4001">
                  <c:v>5.2441909999999998</c:v>
                </c:pt>
                <c:pt idx="4002">
                  <c:v>5.2455020000000001</c:v>
                </c:pt>
                <c:pt idx="4003">
                  <c:v>5.2468120000000003</c:v>
                </c:pt>
                <c:pt idx="4004">
                  <c:v>5.2481229999999996</c:v>
                </c:pt>
                <c:pt idx="4005">
                  <c:v>5.2494339999999999</c:v>
                </c:pt>
                <c:pt idx="4006">
                  <c:v>5.2507440000000001</c:v>
                </c:pt>
                <c:pt idx="4007">
                  <c:v>5.2520550000000004</c:v>
                </c:pt>
                <c:pt idx="4008">
                  <c:v>5.2533659999999998</c:v>
                </c:pt>
                <c:pt idx="4009">
                  <c:v>5.2546759999999999</c:v>
                </c:pt>
                <c:pt idx="4010">
                  <c:v>5.2559870000000002</c:v>
                </c:pt>
                <c:pt idx="4011">
                  <c:v>5.2572979999999996</c:v>
                </c:pt>
                <c:pt idx="4012">
                  <c:v>5.2586089999999999</c:v>
                </c:pt>
                <c:pt idx="4013">
                  <c:v>5.259919</c:v>
                </c:pt>
                <c:pt idx="4014">
                  <c:v>5.2612300000000003</c:v>
                </c:pt>
                <c:pt idx="4015">
                  <c:v>5.2625409999999997</c:v>
                </c:pt>
                <c:pt idx="4016">
                  <c:v>5.263852</c:v>
                </c:pt>
                <c:pt idx="4017">
                  <c:v>5.2651620000000001</c:v>
                </c:pt>
                <c:pt idx="4018">
                  <c:v>5.2664730000000004</c:v>
                </c:pt>
                <c:pt idx="4019">
                  <c:v>5.2677839999999998</c:v>
                </c:pt>
                <c:pt idx="4020">
                  <c:v>5.2690939999999999</c:v>
                </c:pt>
                <c:pt idx="4021">
                  <c:v>5.2704050000000002</c:v>
                </c:pt>
                <c:pt idx="4022">
                  <c:v>5.2717159999999996</c:v>
                </c:pt>
                <c:pt idx="4023">
                  <c:v>5.2730259999999998</c:v>
                </c:pt>
                <c:pt idx="4024">
                  <c:v>5.2743370000000001</c:v>
                </c:pt>
                <c:pt idx="4025">
                  <c:v>5.2756480000000003</c:v>
                </c:pt>
                <c:pt idx="4026">
                  <c:v>5.2769579999999996</c:v>
                </c:pt>
                <c:pt idx="4027">
                  <c:v>5.2782689999999999</c:v>
                </c:pt>
                <c:pt idx="4028">
                  <c:v>5.2795800000000002</c:v>
                </c:pt>
                <c:pt idx="4029">
                  <c:v>5.2808909999999996</c:v>
                </c:pt>
                <c:pt idx="4030">
                  <c:v>5.2822019999999998</c:v>
                </c:pt>
                <c:pt idx="4031">
                  <c:v>5.283512</c:v>
                </c:pt>
                <c:pt idx="4032">
                  <c:v>5.2848230000000003</c:v>
                </c:pt>
                <c:pt idx="4033">
                  <c:v>5.2861339999999997</c:v>
                </c:pt>
                <c:pt idx="4034">
                  <c:v>5.287445</c:v>
                </c:pt>
                <c:pt idx="4035">
                  <c:v>5.2887550000000001</c:v>
                </c:pt>
                <c:pt idx="4036">
                  <c:v>5.2900660000000004</c:v>
                </c:pt>
                <c:pt idx="4037">
                  <c:v>5.2913769999999998</c:v>
                </c:pt>
                <c:pt idx="4038">
                  <c:v>5.2926869999999999</c:v>
                </c:pt>
                <c:pt idx="4039">
                  <c:v>5.2939980000000002</c:v>
                </c:pt>
                <c:pt idx="4040">
                  <c:v>5.2953089999999996</c:v>
                </c:pt>
                <c:pt idx="4041">
                  <c:v>5.2966189999999997</c:v>
                </c:pt>
                <c:pt idx="4042">
                  <c:v>5.29793</c:v>
                </c:pt>
                <c:pt idx="4043">
                  <c:v>5.2992410000000003</c:v>
                </c:pt>
                <c:pt idx="4044">
                  <c:v>5.3005509999999996</c:v>
                </c:pt>
                <c:pt idx="4045">
                  <c:v>5.3018619999999999</c:v>
                </c:pt>
                <c:pt idx="4046">
                  <c:v>5.3031730000000001</c:v>
                </c:pt>
                <c:pt idx="4047">
                  <c:v>5.3044840000000004</c:v>
                </c:pt>
                <c:pt idx="4048">
                  <c:v>5.3057949999999998</c:v>
                </c:pt>
                <c:pt idx="4049">
                  <c:v>5.307105</c:v>
                </c:pt>
                <c:pt idx="4050">
                  <c:v>5.3084160000000002</c:v>
                </c:pt>
                <c:pt idx="4051">
                  <c:v>5.3097269999999996</c:v>
                </c:pt>
                <c:pt idx="4052">
                  <c:v>5.3110379999999999</c:v>
                </c:pt>
                <c:pt idx="4053">
                  <c:v>5.3123480000000001</c:v>
                </c:pt>
                <c:pt idx="4054">
                  <c:v>5.3136590000000004</c:v>
                </c:pt>
                <c:pt idx="4055">
                  <c:v>5.3149699999999998</c:v>
                </c:pt>
                <c:pt idx="4056">
                  <c:v>5.3162799999999999</c:v>
                </c:pt>
                <c:pt idx="4057">
                  <c:v>5.3175910000000002</c:v>
                </c:pt>
                <c:pt idx="4058">
                  <c:v>5.3189019999999996</c:v>
                </c:pt>
                <c:pt idx="4059">
                  <c:v>5.3202119999999997</c:v>
                </c:pt>
                <c:pt idx="4060">
                  <c:v>5.321523</c:v>
                </c:pt>
                <c:pt idx="4061">
                  <c:v>5.3228340000000003</c:v>
                </c:pt>
                <c:pt idx="4062">
                  <c:v>5.3241449999999997</c:v>
                </c:pt>
                <c:pt idx="4063">
                  <c:v>5.3254549999999998</c:v>
                </c:pt>
                <c:pt idx="4064">
                  <c:v>5.3267660000000001</c:v>
                </c:pt>
                <c:pt idx="4065">
                  <c:v>5.3280770000000004</c:v>
                </c:pt>
                <c:pt idx="4066">
                  <c:v>5.3293879999999998</c:v>
                </c:pt>
                <c:pt idx="4067">
                  <c:v>5.3306979999999999</c:v>
                </c:pt>
                <c:pt idx="4068">
                  <c:v>5.3320090000000002</c:v>
                </c:pt>
                <c:pt idx="4069">
                  <c:v>5.3333199999999996</c:v>
                </c:pt>
                <c:pt idx="4070">
                  <c:v>5.3346299999999998</c:v>
                </c:pt>
                <c:pt idx="4071">
                  <c:v>5.335941</c:v>
                </c:pt>
                <c:pt idx="4072">
                  <c:v>5.3372520000000003</c:v>
                </c:pt>
                <c:pt idx="4073">
                  <c:v>5.3385619999999996</c:v>
                </c:pt>
                <c:pt idx="4074">
                  <c:v>5.3398729999999999</c:v>
                </c:pt>
                <c:pt idx="4075">
                  <c:v>5.3411840000000002</c:v>
                </c:pt>
                <c:pt idx="4076">
                  <c:v>5.3424940000000003</c:v>
                </c:pt>
                <c:pt idx="4077">
                  <c:v>5.3438049999999997</c:v>
                </c:pt>
                <c:pt idx="4078">
                  <c:v>5.345116</c:v>
                </c:pt>
                <c:pt idx="4079">
                  <c:v>5.3464270000000003</c:v>
                </c:pt>
                <c:pt idx="4080">
                  <c:v>5.3477379999999997</c:v>
                </c:pt>
                <c:pt idx="4081">
                  <c:v>5.3490479999999998</c:v>
                </c:pt>
                <c:pt idx="4082">
                  <c:v>5.3503590000000001</c:v>
                </c:pt>
                <c:pt idx="4083">
                  <c:v>5.3516700000000004</c:v>
                </c:pt>
                <c:pt idx="4084">
                  <c:v>5.3529809999999998</c:v>
                </c:pt>
                <c:pt idx="4085">
                  <c:v>5.3542909999999999</c:v>
                </c:pt>
                <c:pt idx="4086">
                  <c:v>5.3556020000000002</c:v>
                </c:pt>
                <c:pt idx="4087">
                  <c:v>5.3569129999999996</c:v>
                </c:pt>
                <c:pt idx="4088">
                  <c:v>5.3582229999999997</c:v>
                </c:pt>
                <c:pt idx="4089">
                  <c:v>5.359534</c:v>
                </c:pt>
                <c:pt idx="4090">
                  <c:v>5.3608450000000003</c:v>
                </c:pt>
                <c:pt idx="4091">
                  <c:v>5.3621549999999996</c:v>
                </c:pt>
                <c:pt idx="4092">
                  <c:v>5.3634659999999998</c:v>
                </c:pt>
                <c:pt idx="4093">
                  <c:v>5.3647770000000001</c:v>
                </c:pt>
                <c:pt idx="4094">
                  <c:v>5.3660870000000003</c:v>
                </c:pt>
                <c:pt idx="4095">
                  <c:v>5.3673979999999997</c:v>
                </c:pt>
                <c:pt idx="4096">
                  <c:v>5.368709</c:v>
                </c:pt>
                <c:pt idx="4097">
                  <c:v>5.3700200000000002</c:v>
                </c:pt>
                <c:pt idx="4098">
                  <c:v>5.3713309999999996</c:v>
                </c:pt>
                <c:pt idx="4099">
                  <c:v>5.3726409999999998</c:v>
                </c:pt>
                <c:pt idx="4100">
                  <c:v>5.3739520000000001</c:v>
                </c:pt>
                <c:pt idx="4101">
                  <c:v>5.3752630000000003</c:v>
                </c:pt>
                <c:pt idx="4102">
                  <c:v>5.3765739999999997</c:v>
                </c:pt>
                <c:pt idx="4103">
                  <c:v>5.3778839999999999</c:v>
                </c:pt>
                <c:pt idx="4104">
                  <c:v>5.3791950000000002</c:v>
                </c:pt>
                <c:pt idx="4105">
                  <c:v>5.3805059999999996</c:v>
                </c:pt>
                <c:pt idx="4106">
                  <c:v>5.3818159999999997</c:v>
                </c:pt>
                <c:pt idx="4107">
                  <c:v>5.383127</c:v>
                </c:pt>
                <c:pt idx="4108">
                  <c:v>5.3844380000000003</c:v>
                </c:pt>
                <c:pt idx="4109">
                  <c:v>5.3857480000000004</c:v>
                </c:pt>
                <c:pt idx="4110">
                  <c:v>5.3870589999999998</c:v>
                </c:pt>
                <c:pt idx="4111">
                  <c:v>5.3883700000000001</c:v>
                </c:pt>
                <c:pt idx="4112">
                  <c:v>5.3896800000000002</c:v>
                </c:pt>
                <c:pt idx="4113">
                  <c:v>5.3909909999999996</c:v>
                </c:pt>
                <c:pt idx="4114">
                  <c:v>5.3923019999999999</c:v>
                </c:pt>
                <c:pt idx="4115">
                  <c:v>5.3936130000000002</c:v>
                </c:pt>
                <c:pt idx="4116">
                  <c:v>5.3949239999999996</c:v>
                </c:pt>
                <c:pt idx="4117">
                  <c:v>5.3962339999999998</c:v>
                </c:pt>
                <c:pt idx="4118">
                  <c:v>5.397545</c:v>
                </c:pt>
                <c:pt idx="4119">
                  <c:v>5.3988560000000003</c:v>
                </c:pt>
                <c:pt idx="4120">
                  <c:v>5.4001669999999997</c:v>
                </c:pt>
                <c:pt idx="4121">
                  <c:v>5.4014769999999999</c:v>
                </c:pt>
                <c:pt idx="4122">
                  <c:v>5.4027880000000001</c:v>
                </c:pt>
                <c:pt idx="4123">
                  <c:v>5.4040990000000004</c:v>
                </c:pt>
                <c:pt idx="4124">
                  <c:v>5.4054089999999997</c:v>
                </c:pt>
                <c:pt idx="4125">
                  <c:v>5.40672</c:v>
                </c:pt>
                <c:pt idx="4126">
                  <c:v>5.4080310000000003</c:v>
                </c:pt>
                <c:pt idx="4127">
                  <c:v>5.4093410000000004</c:v>
                </c:pt>
                <c:pt idx="4128">
                  <c:v>5.4106519999999998</c:v>
                </c:pt>
                <c:pt idx="4129">
                  <c:v>5.4119630000000001</c:v>
                </c:pt>
                <c:pt idx="4130">
                  <c:v>5.4132730000000002</c:v>
                </c:pt>
                <c:pt idx="4131">
                  <c:v>5.4145839999999996</c:v>
                </c:pt>
                <c:pt idx="4132">
                  <c:v>5.4158949999999999</c:v>
                </c:pt>
                <c:pt idx="4133">
                  <c:v>5.4172060000000002</c:v>
                </c:pt>
                <c:pt idx="4134">
                  <c:v>5.4185169999999996</c:v>
                </c:pt>
                <c:pt idx="4135">
                  <c:v>5.4198269999999997</c:v>
                </c:pt>
                <c:pt idx="4136">
                  <c:v>5.421138</c:v>
                </c:pt>
                <c:pt idx="4137">
                  <c:v>5.4224490000000003</c:v>
                </c:pt>
                <c:pt idx="4138">
                  <c:v>5.4237590000000004</c:v>
                </c:pt>
                <c:pt idx="4139">
                  <c:v>5.4250699999999998</c:v>
                </c:pt>
                <c:pt idx="4140">
                  <c:v>5.4263810000000001</c:v>
                </c:pt>
                <c:pt idx="4141">
                  <c:v>5.4276910000000003</c:v>
                </c:pt>
                <c:pt idx="4142">
                  <c:v>5.4290019999999997</c:v>
                </c:pt>
                <c:pt idx="4143">
                  <c:v>5.4303129999999999</c:v>
                </c:pt>
                <c:pt idx="4144">
                  <c:v>5.4316230000000001</c:v>
                </c:pt>
                <c:pt idx="4145">
                  <c:v>5.4329340000000004</c:v>
                </c:pt>
                <c:pt idx="4146">
                  <c:v>5.4342449999999998</c:v>
                </c:pt>
                <c:pt idx="4147">
                  <c:v>5.4355560000000001</c:v>
                </c:pt>
                <c:pt idx="4148">
                  <c:v>5.4368670000000003</c:v>
                </c:pt>
                <c:pt idx="4149">
                  <c:v>5.4381769999999996</c:v>
                </c:pt>
                <c:pt idx="4150">
                  <c:v>5.4394879999999999</c:v>
                </c:pt>
                <c:pt idx="4151">
                  <c:v>5.4407990000000002</c:v>
                </c:pt>
                <c:pt idx="4152">
                  <c:v>5.4421099999999996</c:v>
                </c:pt>
                <c:pt idx="4153">
                  <c:v>5.4434199999999997</c:v>
                </c:pt>
                <c:pt idx="4154">
                  <c:v>5.444731</c:v>
                </c:pt>
                <c:pt idx="4155">
                  <c:v>5.4460420000000003</c:v>
                </c:pt>
                <c:pt idx="4156">
                  <c:v>5.4473520000000004</c:v>
                </c:pt>
                <c:pt idx="4157">
                  <c:v>5.4486629999999998</c:v>
                </c:pt>
                <c:pt idx="4158">
                  <c:v>5.4499740000000001</c:v>
                </c:pt>
                <c:pt idx="4159">
                  <c:v>5.4512840000000002</c:v>
                </c:pt>
                <c:pt idx="4160">
                  <c:v>5.4525949999999996</c:v>
                </c:pt>
                <c:pt idx="4161">
                  <c:v>5.4539059999999999</c:v>
                </c:pt>
                <c:pt idx="4162">
                  <c:v>5.4552160000000001</c:v>
                </c:pt>
                <c:pt idx="4163">
                  <c:v>5.4565270000000003</c:v>
                </c:pt>
                <c:pt idx="4164">
                  <c:v>5.4578379999999997</c:v>
                </c:pt>
                <c:pt idx="4165">
                  <c:v>5.459149</c:v>
                </c:pt>
                <c:pt idx="4166">
                  <c:v>5.4604600000000003</c:v>
                </c:pt>
                <c:pt idx="4167">
                  <c:v>5.4617699999999996</c:v>
                </c:pt>
                <c:pt idx="4168">
                  <c:v>5.4630809999999999</c:v>
                </c:pt>
                <c:pt idx="4169">
                  <c:v>5.4643920000000001</c:v>
                </c:pt>
                <c:pt idx="4170">
                  <c:v>5.4657030000000004</c:v>
                </c:pt>
                <c:pt idx="4171">
                  <c:v>5.4670129999999997</c:v>
                </c:pt>
                <c:pt idx="4172">
                  <c:v>5.468324</c:v>
                </c:pt>
                <c:pt idx="4173">
                  <c:v>5.4696350000000002</c:v>
                </c:pt>
                <c:pt idx="4174">
                  <c:v>5.4709450000000004</c:v>
                </c:pt>
                <c:pt idx="4175">
                  <c:v>5.4722559999999998</c:v>
                </c:pt>
                <c:pt idx="4176">
                  <c:v>5.4735670000000001</c:v>
                </c:pt>
                <c:pt idx="4177">
                  <c:v>5.4748770000000002</c:v>
                </c:pt>
                <c:pt idx="4178">
                  <c:v>5.4761879999999996</c:v>
                </c:pt>
                <c:pt idx="4179">
                  <c:v>5.4774989999999999</c:v>
                </c:pt>
                <c:pt idx="4180">
                  <c:v>5.478809</c:v>
                </c:pt>
                <c:pt idx="4181">
                  <c:v>5.4801200000000003</c:v>
                </c:pt>
                <c:pt idx="4182">
                  <c:v>5.4814309999999997</c:v>
                </c:pt>
                <c:pt idx="4183">
                  <c:v>5.482742</c:v>
                </c:pt>
                <c:pt idx="4184">
                  <c:v>5.4840530000000003</c:v>
                </c:pt>
                <c:pt idx="4185">
                  <c:v>5.4853630000000004</c:v>
                </c:pt>
                <c:pt idx="4186">
                  <c:v>5.4866739999999998</c:v>
                </c:pt>
                <c:pt idx="4187">
                  <c:v>5.4879850000000001</c:v>
                </c:pt>
                <c:pt idx="4188">
                  <c:v>5.4892950000000003</c:v>
                </c:pt>
                <c:pt idx="4189">
                  <c:v>5.4906059999999997</c:v>
                </c:pt>
                <c:pt idx="4190">
                  <c:v>5.4919169999999999</c:v>
                </c:pt>
                <c:pt idx="4191">
                  <c:v>5.4932270000000001</c:v>
                </c:pt>
                <c:pt idx="4192">
                  <c:v>5.4945380000000004</c:v>
                </c:pt>
                <c:pt idx="4193">
                  <c:v>5.4958489999999998</c:v>
                </c:pt>
                <c:pt idx="4194">
                  <c:v>5.4971589999999999</c:v>
                </c:pt>
                <c:pt idx="4195">
                  <c:v>5.4984700000000002</c:v>
                </c:pt>
                <c:pt idx="4196">
                  <c:v>5.4997809999999996</c:v>
                </c:pt>
                <c:pt idx="4197">
                  <c:v>5.5010919999999999</c:v>
                </c:pt>
                <c:pt idx="4198">
                  <c:v>5.502402</c:v>
                </c:pt>
                <c:pt idx="4199">
                  <c:v>5.5037130000000003</c:v>
                </c:pt>
                <c:pt idx="4200">
                  <c:v>5.5050239999999997</c:v>
                </c:pt>
                <c:pt idx="4201">
                  <c:v>5.506335</c:v>
                </c:pt>
                <c:pt idx="4202">
                  <c:v>5.5076460000000003</c:v>
                </c:pt>
                <c:pt idx="4203">
                  <c:v>5.5089560000000004</c:v>
                </c:pt>
                <c:pt idx="4204">
                  <c:v>5.5102669999999998</c:v>
                </c:pt>
                <c:pt idx="4205">
                  <c:v>5.5115780000000001</c:v>
                </c:pt>
                <c:pt idx="4206">
                  <c:v>5.5128880000000002</c:v>
                </c:pt>
                <c:pt idx="4207">
                  <c:v>5.5141989999999996</c:v>
                </c:pt>
                <c:pt idx="4208">
                  <c:v>5.5155099999999999</c:v>
                </c:pt>
                <c:pt idx="4209">
                  <c:v>5.5168200000000001</c:v>
                </c:pt>
                <c:pt idx="4210">
                  <c:v>5.5181310000000003</c:v>
                </c:pt>
                <c:pt idx="4211">
                  <c:v>5.5194419999999997</c:v>
                </c:pt>
                <c:pt idx="4212">
                  <c:v>5.5207519999999999</c:v>
                </c:pt>
                <c:pt idx="4213">
                  <c:v>5.5220630000000002</c:v>
                </c:pt>
                <c:pt idx="4214">
                  <c:v>5.5233739999999996</c:v>
                </c:pt>
                <c:pt idx="4215">
                  <c:v>5.5246849999999998</c:v>
                </c:pt>
                <c:pt idx="4216">
                  <c:v>5.525995</c:v>
                </c:pt>
                <c:pt idx="4217">
                  <c:v>5.5273060000000003</c:v>
                </c:pt>
                <c:pt idx="4218">
                  <c:v>5.5286169999999997</c:v>
                </c:pt>
                <c:pt idx="4219">
                  <c:v>5.529928</c:v>
                </c:pt>
                <c:pt idx="4220">
                  <c:v>5.5312390000000002</c:v>
                </c:pt>
                <c:pt idx="4221">
                  <c:v>5.5325490000000004</c:v>
                </c:pt>
                <c:pt idx="4222">
                  <c:v>5.5338599999999998</c:v>
                </c:pt>
                <c:pt idx="4223">
                  <c:v>5.5351710000000001</c:v>
                </c:pt>
                <c:pt idx="4224">
                  <c:v>5.5364810000000002</c:v>
                </c:pt>
                <c:pt idx="4225">
                  <c:v>5.5377919999999996</c:v>
                </c:pt>
                <c:pt idx="4226">
                  <c:v>5.5391029999999999</c:v>
                </c:pt>
                <c:pt idx="4227">
                  <c:v>5.540413</c:v>
                </c:pt>
                <c:pt idx="4228">
                  <c:v>5.5417240000000003</c:v>
                </c:pt>
                <c:pt idx="4229">
                  <c:v>5.5430349999999997</c:v>
                </c:pt>
                <c:pt idx="4230">
                  <c:v>5.5443449999999999</c:v>
                </c:pt>
                <c:pt idx="4231">
                  <c:v>5.5456560000000001</c:v>
                </c:pt>
                <c:pt idx="4232">
                  <c:v>5.5469670000000004</c:v>
                </c:pt>
                <c:pt idx="4233">
                  <c:v>5.5482779999999998</c:v>
                </c:pt>
                <c:pt idx="4234">
                  <c:v>5.5495890000000001</c:v>
                </c:pt>
                <c:pt idx="4235">
                  <c:v>5.5508990000000002</c:v>
                </c:pt>
                <c:pt idx="4236">
                  <c:v>5.5522099999999996</c:v>
                </c:pt>
                <c:pt idx="4237">
                  <c:v>5.5535209999999999</c:v>
                </c:pt>
                <c:pt idx="4238">
                  <c:v>5.5548320000000002</c:v>
                </c:pt>
                <c:pt idx="4239">
                  <c:v>5.5561420000000004</c:v>
                </c:pt>
                <c:pt idx="4240">
                  <c:v>5.5574529999999998</c:v>
                </c:pt>
                <c:pt idx="4241">
                  <c:v>5.558764</c:v>
                </c:pt>
                <c:pt idx="4242">
                  <c:v>5.5600740000000002</c:v>
                </c:pt>
                <c:pt idx="4243">
                  <c:v>5.5613849999999996</c:v>
                </c:pt>
                <c:pt idx="4244">
                  <c:v>5.5626959999999999</c:v>
                </c:pt>
                <c:pt idx="4245">
                  <c:v>5.564006</c:v>
                </c:pt>
                <c:pt idx="4246">
                  <c:v>5.5653170000000003</c:v>
                </c:pt>
                <c:pt idx="4247">
                  <c:v>5.5666279999999997</c:v>
                </c:pt>
                <c:pt idx="4248">
                  <c:v>5.5679379999999998</c:v>
                </c:pt>
                <c:pt idx="4249">
                  <c:v>5.5692490000000001</c:v>
                </c:pt>
                <c:pt idx="4250">
                  <c:v>5.5705600000000004</c:v>
                </c:pt>
                <c:pt idx="4251">
                  <c:v>5.5718709999999998</c:v>
                </c:pt>
                <c:pt idx="4252">
                  <c:v>5.5731820000000001</c:v>
                </c:pt>
                <c:pt idx="4253">
                  <c:v>5.5744920000000002</c:v>
                </c:pt>
                <c:pt idx="4254">
                  <c:v>5.5758029999999996</c:v>
                </c:pt>
                <c:pt idx="4255">
                  <c:v>5.5771139999999999</c:v>
                </c:pt>
                <c:pt idx="4256">
                  <c:v>5.578424</c:v>
                </c:pt>
                <c:pt idx="4257">
                  <c:v>5.5797350000000003</c:v>
                </c:pt>
                <c:pt idx="4258">
                  <c:v>5.5810459999999997</c:v>
                </c:pt>
                <c:pt idx="4259">
                  <c:v>5.5823559999999999</c:v>
                </c:pt>
                <c:pt idx="4260">
                  <c:v>5.5836670000000002</c:v>
                </c:pt>
                <c:pt idx="4261">
                  <c:v>5.5849780000000004</c:v>
                </c:pt>
                <c:pt idx="4262">
                  <c:v>5.5862879999999997</c:v>
                </c:pt>
                <c:pt idx="4263">
                  <c:v>5.587599</c:v>
                </c:pt>
                <c:pt idx="4264">
                  <c:v>5.5889100000000003</c:v>
                </c:pt>
                <c:pt idx="4265">
                  <c:v>5.5902209999999997</c:v>
                </c:pt>
                <c:pt idx="4266">
                  <c:v>5.5915309999999998</c:v>
                </c:pt>
                <c:pt idx="4267">
                  <c:v>5.5928420000000001</c:v>
                </c:pt>
                <c:pt idx="4268">
                  <c:v>5.5941530000000004</c:v>
                </c:pt>
                <c:pt idx="4269">
                  <c:v>5.5954639999999998</c:v>
                </c:pt>
                <c:pt idx="4270">
                  <c:v>5.5967750000000001</c:v>
                </c:pt>
                <c:pt idx="4271">
                  <c:v>5.5980850000000002</c:v>
                </c:pt>
                <c:pt idx="4272">
                  <c:v>5.5993959999999996</c:v>
                </c:pt>
                <c:pt idx="4273">
                  <c:v>5.6007069999999999</c:v>
                </c:pt>
                <c:pt idx="4274">
                  <c:v>5.602017</c:v>
                </c:pt>
                <c:pt idx="4275">
                  <c:v>5.6033280000000003</c:v>
                </c:pt>
                <c:pt idx="4276">
                  <c:v>5.6046389999999997</c:v>
                </c:pt>
                <c:pt idx="4277">
                  <c:v>5.6059489999999998</c:v>
                </c:pt>
                <c:pt idx="4278">
                  <c:v>5.6072600000000001</c:v>
                </c:pt>
                <c:pt idx="4279">
                  <c:v>5.6085710000000004</c:v>
                </c:pt>
                <c:pt idx="4280">
                  <c:v>5.6098809999999997</c:v>
                </c:pt>
                <c:pt idx="4281">
                  <c:v>5.611192</c:v>
                </c:pt>
                <c:pt idx="4282">
                  <c:v>5.6125030000000002</c:v>
                </c:pt>
                <c:pt idx="4283">
                  <c:v>5.6138139999999996</c:v>
                </c:pt>
                <c:pt idx="4284">
                  <c:v>5.6151239999999998</c:v>
                </c:pt>
                <c:pt idx="4285">
                  <c:v>5.6164350000000001</c:v>
                </c:pt>
                <c:pt idx="4286">
                  <c:v>5.6177460000000004</c:v>
                </c:pt>
                <c:pt idx="4287">
                  <c:v>5.6190569999999997</c:v>
                </c:pt>
                <c:pt idx="4288">
                  <c:v>5.620368</c:v>
                </c:pt>
                <c:pt idx="4289">
                  <c:v>5.6216780000000002</c:v>
                </c:pt>
                <c:pt idx="4290">
                  <c:v>5.6229889999999996</c:v>
                </c:pt>
                <c:pt idx="4291">
                  <c:v>5.6242999999999999</c:v>
                </c:pt>
                <c:pt idx="4292">
                  <c:v>5.62561</c:v>
                </c:pt>
                <c:pt idx="4293">
                  <c:v>5.6269210000000003</c:v>
                </c:pt>
                <c:pt idx="4294">
                  <c:v>5.6282319999999997</c:v>
                </c:pt>
                <c:pt idx="4295">
                  <c:v>5.6295419999999998</c:v>
                </c:pt>
                <c:pt idx="4296">
                  <c:v>5.6308530000000001</c:v>
                </c:pt>
                <c:pt idx="4297">
                  <c:v>5.6321640000000004</c:v>
                </c:pt>
                <c:pt idx="4298">
                  <c:v>5.6334739999999996</c:v>
                </c:pt>
                <c:pt idx="4299">
                  <c:v>5.6347849999999999</c:v>
                </c:pt>
                <c:pt idx="4300">
                  <c:v>5.6360960000000002</c:v>
                </c:pt>
                <c:pt idx="4301">
                  <c:v>5.6374069999999996</c:v>
                </c:pt>
                <c:pt idx="4302">
                  <c:v>5.6387169999999998</c:v>
                </c:pt>
                <c:pt idx="4303">
                  <c:v>5.640028</c:v>
                </c:pt>
                <c:pt idx="4304">
                  <c:v>5.6413390000000003</c:v>
                </c:pt>
                <c:pt idx="4305">
                  <c:v>5.6426499999999997</c:v>
                </c:pt>
                <c:pt idx="4306">
                  <c:v>5.6439599999999999</c:v>
                </c:pt>
                <c:pt idx="4307">
                  <c:v>5.6452710000000002</c:v>
                </c:pt>
                <c:pt idx="4308">
                  <c:v>5.6465820000000004</c:v>
                </c:pt>
                <c:pt idx="4309">
                  <c:v>5.6478919999999997</c:v>
                </c:pt>
                <c:pt idx="4310">
                  <c:v>5.649203</c:v>
                </c:pt>
                <c:pt idx="4311">
                  <c:v>5.6505140000000003</c:v>
                </c:pt>
                <c:pt idx="4312">
                  <c:v>5.6518240000000004</c:v>
                </c:pt>
                <c:pt idx="4313">
                  <c:v>5.6531349999999998</c:v>
                </c:pt>
                <c:pt idx="4314">
                  <c:v>5.6544460000000001</c:v>
                </c:pt>
                <c:pt idx="4315">
                  <c:v>5.6557570000000004</c:v>
                </c:pt>
                <c:pt idx="4316">
                  <c:v>5.6570669999999996</c:v>
                </c:pt>
                <c:pt idx="4317">
                  <c:v>5.6583779999999999</c:v>
                </c:pt>
                <c:pt idx="4318">
                  <c:v>5.6596890000000002</c:v>
                </c:pt>
                <c:pt idx="4319">
                  <c:v>5.6609999999999996</c:v>
                </c:pt>
                <c:pt idx="4320">
                  <c:v>5.6623109999999999</c:v>
                </c:pt>
                <c:pt idx="4321">
                  <c:v>5.663621</c:v>
                </c:pt>
                <c:pt idx="4322">
                  <c:v>5.6649320000000003</c:v>
                </c:pt>
                <c:pt idx="4323">
                  <c:v>5.6662429999999997</c:v>
                </c:pt>
                <c:pt idx="4324">
                  <c:v>5.6675529999999998</c:v>
                </c:pt>
                <c:pt idx="4325">
                  <c:v>5.6688640000000001</c:v>
                </c:pt>
                <c:pt idx="4326">
                  <c:v>5.6701750000000004</c:v>
                </c:pt>
                <c:pt idx="4327">
                  <c:v>5.6714849999999997</c:v>
                </c:pt>
                <c:pt idx="4328">
                  <c:v>5.6727959999999999</c:v>
                </c:pt>
                <c:pt idx="4329">
                  <c:v>5.6741070000000002</c:v>
                </c:pt>
                <c:pt idx="4330">
                  <c:v>5.6754170000000004</c:v>
                </c:pt>
                <c:pt idx="4331">
                  <c:v>5.6767279999999998</c:v>
                </c:pt>
                <c:pt idx="4332">
                  <c:v>5.6780390000000001</c:v>
                </c:pt>
                <c:pt idx="4333">
                  <c:v>5.6793500000000003</c:v>
                </c:pt>
                <c:pt idx="4334">
                  <c:v>5.6806599999999996</c:v>
                </c:pt>
                <c:pt idx="4335">
                  <c:v>5.6819709999999999</c:v>
                </c:pt>
                <c:pt idx="4336">
                  <c:v>5.6832820000000002</c:v>
                </c:pt>
                <c:pt idx="4337">
                  <c:v>5.6845929999999996</c:v>
                </c:pt>
                <c:pt idx="4338">
                  <c:v>5.6859039999999998</c:v>
                </c:pt>
                <c:pt idx="4339">
                  <c:v>5.687214</c:v>
                </c:pt>
                <c:pt idx="4340">
                  <c:v>5.6885250000000003</c:v>
                </c:pt>
                <c:pt idx="4341">
                  <c:v>5.6898359999999997</c:v>
                </c:pt>
                <c:pt idx="4342">
                  <c:v>5.6911459999999998</c:v>
                </c:pt>
                <c:pt idx="4343">
                  <c:v>5.6924570000000001</c:v>
                </c:pt>
                <c:pt idx="4344">
                  <c:v>5.6937680000000004</c:v>
                </c:pt>
                <c:pt idx="4345">
                  <c:v>5.6950779999999996</c:v>
                </c:pt>
                <c:pt idx="4346">
                  <c:v>5.6963889999999999</c:v>
                </c:pt>
                <c:pt idx="4347">
                  <c:v>5.6977000000000002</c:v>
                </c:pt>
                <c:pt idx="4348">
                  <c:v>5.6990100000000004</c:v>
                </c:pt>
                <c:pt idx="4349">
                  <c:v>5.7003209999999997</c:v>
                </c:pt>
                <c:pt idx="4350">
                  <c:v>5.701632</c:v>
                </c:pt>
                <c:pt idx="4351">
                  <c:v>5.7029430000000003</c:v>
                </c:pt>
                <c:pt idx="4352">
                  <c:v>5.7042529999999996</c:v>
                </c:pt>
                <c:pt idx="4353">
                  <c:v>5.7055639999999999</c:v>
                </c:pt>
                <c:pt idx="4354">
                  <c:v>5.7068750000000001</c:v>
                </c:pt>
                <c:pt idx="4355">
                  <c:v>5.7081860000000004</c:v>
                </c:pt>
                <c:pt idx="4356">
                  <c:v>5.7094959999999997</c:v>
                </c:pt>
                <c:pt idx="4357">
                  <c:v>5.710807</c:v>
                </c:pt>
                <c:pt idx="4358">
                  <c:v>5.7121180000000003</c:v>
                </c:pt>
                <c:pt idx="4359">
                  <c:v>5.7134280000000004</c:v>
                </c:pt>
                <c:pt idx="4360">
                  <c:v>5.7147389999999998</c:v>
                </c:pt>
                <c:pt idx="4361">
                  <c:v>5.7160500000000001</c:v>
                </c:pt>
                <c:pt idx="4362">
                  <c:v>5.7173600000000002</c:v>
                </c:pt>
                <c:pt idx="4363">
                  <c:v>5.7186709999999996</c:v>
                </c:pt>
                <c:pt idx="4364">
                  <c:v>5.7199819999999999</c:v>
                </c:pt>
                <c:pt idx="4365">
                  <c:v>5.7212930000000002</c:v>
                </c:pt>
                <c:pt idx="4366">
                  <c:v>5.7226030000000003</c:v>
                </c:pt>
                <c:pt idx="4367">
                  <c:v>5.7239139999999997</c:v>
                </c:pt>
                <c:pt idx="4368">
                  <c:v>5.725225</c:v>
                </c:pt>
                <c:pt idx="4369">
                  <c:v>5.7265360000000003</c:v>
                </c:pt>
                <c:pt idx="4370">
                  <c:v>5.7278460000000004</c:v>
                </c:pt>
                <c:pt idx="4371">
                  <c:v>5.7291569999999998</c:v>
                </c:pt>
                <c:pt idx="4372">
                  <c:v>5.7304680000000001</c:v>
                </c:pt>
                <c:pt idx="4373">
                  <c:v>5.7317790000000004</c:v>
                </c:pt>
                <c:pt idx="4374">
                  <c:v>5.7330889999999997</c:v>
                </c:pt>
                <c:pt idx="4375">
                  <c:v>5.7343999999999999</c:v>
                </c:pt>
                <c:pt idx="4376">
                  <c:v>5.7357110000000002</c:v>
                </c:pt>
                <c:pt idx="4377">
                  <c:v>5.7370210000000004</c:v>
                </c:pt>
                <c:pt idx="4378">
                  <c:v>5.7383319999999998</c:v>
                </c:pt>
                <c:pt idx="4379">
                  <c:v>5.7396430000000001</c:v>
                </c:pt>
                <c:pt idx="4380">
                  <c:v>5.7409530000000002</c:v>
                </c:pt>
                <c:pt idx="4381">
                  <c:v>5.7422639999999996</c:v>
                </c:pt>
                <c:pt idx="4382">
                  <c:v>5.7435749999999999</c:v>
                </c:pt>
                <c:pt idx="4383">
                  <c:v>5.7448860000000002</c:v>
                </c:pt>
                <c:pt idx="4384">
                  <c:v>5.7461960000000003</c:v>
                </c:pt>
                <c:pt idx="4385">
                  <c:v>5.7475069999999997</c:v>
                </c:pt>
                <c:pt idx="4386">
                  <c:v>5.748818</c:v>
                </c:pt>
                <c:pt idx="4387">
                  <c:v>5.7501290000000003</c:v>
                </c:pt>
                <c:pt idx="4388">
                  <c:v>5.7514390000000004</c:v>
                </c:pt>
                <c:pt idx="4389">
                  <c:v>5.7527499999999998</c:v>
                </c:pt>
                <c:pt idx="4390">
                  <c:v>5.7540610000000001</c:v>
                </c:pt>
                <c:pt idx="4391">
                  <c:v>5.7553720000000004</c:v>
                </c:pt>
                <c:pt idx="4392">
                  <c:v>5.7566819999999996</c:v>
                </c:pt>
                <c:pt idx="4393">
                  <c:v>5.7579929999999999</c:v>
                </c:pt>
                <c:pt idx="4394">
                  <c:v>5.7593040000000002</c:v>
                </c:pt>
                <c:pt idx="4395">
                  <c:v>5.7606140000000003</c:v>
                </c:pt>
                <c:pt idx="4396">
                  <c:v>5.7619249999999997</c:v>
                </c:pt>
                <c:pt idx="4397">
                  <c:v>5.763236</c:v>
                </c:pt>
                <c:pt idx="4398">
                  <c:v>5.7645460000000002</c:v>
                </c:pt>
                <c:pt idx="4399">
                  <c:v>5.7658569999999996</c:v>
                </c:pt>
                <c:pt idx="4400">
                  <c:v>5.7671679999999999</c:v>
                </c:pt>
                <c:pt idx="4401">
                  <c:v>5.7684790000000001</c:v>
                </c:pt>
                <c:pt idx="4402">
                  <c:v>5.7697890000000003</c:v>
                </c:pt>
                <c:pt idx="4403">
                  <c:v>5.7710999999999997</c:v>
                </c:pt>
                <c:pt idx="4404">
                  <c:v>5.772411</c:v>
                </c:pt>
                <c:pt idx="4405">
                  <c:v>5.7737220000000002</c:v>
                </c:pt>
                <c:pt idx="4406">
                  <c:v>5.7750329999999996</c:v>
                </c:pt>
                <c:pt idx="4407">
                  <c:v>5.7763429999999998</c:v>
                </c:pt>
                <c:pt idx="4408">
                  <c:v>5.7776540000000001</c:v>
                </c:pt>
                <c:pt idx="4409">
                  <c:v>5.7789650000000004</c:v>
                </c:pt>
                <c:pt idx="4410">
                  <c:v>5.7802749999999996</c:v>
                </c:pt>
                <c:pt idx="4411">
                  <c:v>5.7815859999999999</c:v>
                </c:pt>
                <c:pt idx="4412">
                  <c:v>5.7828970000000002</c:v>
                </c:pt>
                <c:pt idx="4413">
                  <c:v>5.7842070000000003</c:v>
                </c:pt>
                <c:pt idx="4414">
                  <c:v>5.7855179999999997</c:v>
                </c:pt>
                <c:pt idx="4415">
                  <c:v>5.786829</c:v>
                </c:pt>
                <c:pt idx="4416">
                  <c:v>5.7881390000000001</c:v>
                </c:pt>
                <c:pt idx="4417">
                  <c:v>5.7894500000000004</c:v>
                </c:pt>
                <c:pt idx="4418">
                  <c:v>5.7907609999999998</c:v>
                </c:pt>
                <c:pt idx="4419">
                  <c:v>5.7920720000000001</c:v>
                </c:pt>
                <c:pt idx="4420">
                  <c:v>5.7933820000000003</c:v>
                </c:pt>
                <c:pt idx="4421">
                  <c:v>5.7946929999999996</c:v>
                </c:pt>
                <c:pt idx="4422">
                  <c:v>5.7960039999999999</c:v>
                </c:pt>
                <c:pt idx="4423">
                  <c:v>5.7973150000000002</c:v>
                </c:pt>
                <c:pt idx="4424">
                  <c:v>5.7986250000000004</c:v>
                </c:pt>
                <c:pt idx="4425">
                  <c:v>5.7999359999999998</c:v>
                </c:pt>
                <c:pt idx="4426">
                  <c:v>5.801247</c:v>
                </c:pt>
                <c:pt idx="4427">
                  <c:v>5.8025570000000002</c:v>
                </c:pt>
                <c:pt idx="4428">
                  <c:v>5.8038679999999996</c:v>
                </c:pt>
                <c:pt idx="4429">
                  <c:v>5.8051789999999999</c:v>
                </c:pt>
                <c:pt idx="4430">
                  <c:v>5.806489</c:v>
                </c:pt>
                <c:pt idx="4431">
                  <c:v>5.8078000000000003</c:v>
                </c:pt>
                <c:pt idx="4432">
                  <c:v>5.8091109999999997</c:v>
                </c:pt>
                <c:pt idx="4433">
                  <c:v>5.810422</c:v>
                </c:pt>
                <c:pt idx="4434">
                  <c:v>5.8117320000000001</c:v>
                </c:pt>
                <c:pt idx="4435">
                  <c:v>5.8130430000000004</c:v>
                </c:pt>
                <c:pt idx="4436">
                  <c:v>5.8143539999999998</c:v>
                </c:pt>
                <c:pt idx="4437">
                  <c:v>5.8156650000000001</c:v>
                </c:pt>
                <c:pt idx="4438">
                  <c:v>5.8169750000000002</c:v>
                </c:pt>
                <c:pt idx="4439">
                  <c:v>5.8182859999999996</c:v>
                </c:pt>
                <c:pt idx="4440">
                  <c:v>5.8195969999999999</c:v>
                </c:pt>
                <c:pt idx="4441">
                  <c:v>5.8209080000000002</c:v>
                </c:pt>
                <c:pt idx="4442">
                  <c:v>5.8222180000000003</c:v>
                </c:pt>
                <c:pt idx="4443">
                  <c:v>5.8235289999999997</c:v>
                </c:pt>
                <c:pt idx="4444">
                  <c:v>5.82484</c:v>
                </c:pt>
                <c:pt idx="4445">
                  <c:v>5.8261500000000002</c:v>
                </c:pt>
                <c:pt idx="4446">
                  <c:v>5.8274609999999996</c:v>
                </c:pt>
                <c:pt idx="4447">
                  <c:v>5.8287719999999998</c:v>
                </c:pt>
                <c:pt idx="4448">
                  <c:v>5.830082</c:v>
                </c:pt>
                <c:pt idx="4449">
                  <c:v>5.8313930000000003</c:v>
                </c:pt>
                <c:pt idx="4450">
                  <c:v>5.8327039999999997</c:v>
                </c:pt>
                <c:pt idx="4451">
                  <c:v>5.834015</c:v>
                </c:pt>
                <c:pt idx="4452">
                  <c:v>5.8353250000000001</c:v>
                </c:pt>
                <c:pt idx="4453">
                  <c:v>5.8366360000000004</c:v>
                </c:pt>
                <c:pt idx="4454">
                  <c:v>5.8379469999999998</c:v>
                </c:pt>
                <c:pt idx="4455">
                  <c:v>5.8392580000000001</c:v>
                </c:pt>
                <c:pt idx="4456">
                  <c:v>5.8405680000000002</c:v>
                </c:pt>
                <c:pt idx="4457">
                  <c:v>5.8418789999999996</c:v>
                </c:pt>
                <c:pt idx="4458">
                  <c:v>5.8431899999999999</c:v>
                </c:pt>
                <c:pt idx="4459">
                  <c:v>5.8445010000000002</c:v>
                </c:pt>
                <c:pt idx="4460">
                  <c:v>5.8458110000000003</c:v>
                </c:pt>
                <c:pt idx="4461">
                  <c:v>5.8471219999999997</c:v>
                </c:pt>
                <c:pt idx="4462">
                  <c:v>5.848433</c:v>
                </c:pt>
                <c:pt idx="4463">
                  <c:v>5.8497430000000001</c:v>
                </c:pt>
                <c:pt idx="4464">
                  <c:v>5.8510540000000004</c:v>
                </c:pt>
                <c:pt idx="4465">
                  <c:v>5.8523649999999998</c:v>
                </c:pt>
                <c:pt idx="4466">
                  <c:v>5.853675</c:v>
                </c:pt>
                <c:pt idx="4467">
                  <c:v>5.8549860000000002</c:v>
                </c:pt>
                <c:pt idx="4468">
                  <c:v>5.8562969999999996</c:v>
                </c:pt>
                <c:pt idx="4469">
                  <c:v>5.8576079999999999</c:v>
                </c:pt>
                <c:pt idx="4470">
                  <c:v>5.8589180000000001</c:v>
                </c:pt>
                <c:pt idx="4471">
                  <c:v>5.8602290000000004</c:v>
                </c:pt>
                <c:pt idx="4472">
                  <c:v>5.8615399999999998</c:v>
                </c:pt>
                <c:pt idx="4473">
                  <c:v>5.862851</c:v>
                </c:pt>
                <c:pt idx="4474">
                  <c:v>5.8641610000000002</c:v>
                </c:pt>
                <c:pt idx="4475">
                  <c:v>5.8654719999999996</c:v>
                </c:pt>
                <c:pt idx="4476">
                  <c:v>5.8667829999999999</c:v>
                </c:pt>
                <c:pt idx="4477">
                  <c:v>5.868093</c:v>
                </c:pt>
                <c:pt idx="4478">
                  <c:v>5.8694040000000003</c:v>
                </c:pt>
                <c:pt idx="4479">
                  <c:v>5.8707149999999997</c:v>
                </c:pt>
                <c:pt idx="4480">
                  <c:v>5.8720249999999998</c:v>
                </c:pt>
                <c:pt idx="4481">
                  <c:v>5.8733360000000001</c:v>
                </c:pt>
                <c:pt idx="4482">
                  <c:v>5.8746470000000004</c:v>
                </c:pt>
                <c:pt idx="4483">
                  <c:v>5.8759569999999997</c:v>
                </c:pt>
                <c:pt idx="4484">
                  <c:v>5.8772679999999999</c:v>
                </c:pt>
                <c:pt idx="4485">
                  <c:v>5.8785790000000002</c:v>
                </c:pt>
                <c:pt idx="4486">
                  <c:v>5.8798899999999996</c:v>
                </c:pt>
                <c:pt idx="4487">
                  <c:v>5.8812009999999999</c:v>
                </c:pt>
                <c:pt idx="4488">
                  <c:v>5.882511</c:v>
                </c:pt>
                <c:pt idx="4489">
                  <c:v>5.8838220000000003</c:v>
                </c:pt>
                <c:pt idx="4490">
                  <c:v>5.8851329999999997</c:v>
                </c:pt>
                <c:pt idx="4491">
                  <c:v>5.886444</c:v>
                </c:pt>
                <c:pt idx="4492">
                  <c:v>5.8877540000000002</c:v>
                </c:pt>
                <c:pt idx="4493">
                  <c:v>5.8890650000000004</c:v>
                </c:pt>
                <c:pt idx="4494">
                  <c:v>5.8903759999999998</c:v>
                </c:pt>
                <c:pt idx="4495">
                  <c:v>5.891686</c:v>
                </c:pt>
                <c:pt idx="4496">
                  <c:v>5.8929970000000003</c:v>
                </c:pt>
                <c:pt idx="4497">
                  <c:v>5.8943079999999997</c:v>
                </c:pt>
                <c:pt idx="4498">
                  <c:v>5.8956179999999998</c:v>
                </c:pt>
                <c:pt idx="4499">
                  <c:v>5.8969290000000001</c:v>
                </c:pt>
                <c:pt idx="4500">
                  <c:v>5.8982400000000004</c:v>
                </c:pt>
                <c:pt idx="4501">
                  <c:v>5.8995509999999998</c:v>
                </c:pt>
                <c:pt idx="4502">
                  <c:v>5.9008609999999999</c:v>
                </c:pt>
                <c:pt idx="4503">
                  <c:v>5.9021720000000002</c:v>
                </c:pt>
                <c:pt idx="4504">
                  <c:v>5.9034829999999996</c:v>
                </c:pt>
                <c:pt idx="4505">
                  <c:v>5.9047939999999999</c:v>
                </c:pt>
                <c:pt idx="4506">
                  <c:v>5.906104</c:v>
                </c:pt>
                <c:pt idx="4507">
                  <c:v>5.9074150000000003</c:v>
                </c:pt>
                <c:pt idx="4508">
                  <c:v>5.9087259999999997</c:v>
                </c:pt>
                <c:pt idx="4509">
                  <c:v>5.910037</c:v>
                </c:pt>
                <c:pt idx="4510">
                  <c:v>5.9113470000000001</c:v>
                </c:pt>
                <c:pt idx="4511">
                  <c:v>5.9126580000000004</c:v>
                </c:pt>
                <c:pt idx="4512">
                  <c:v>5.9139689999999998</c:v>
                </c:pt>
                <c:pt idx="4513">
                  <c:v>5.915279</c:v>
                </c:pt>
                <c:pt idx="4514">
                  <c:v>5.9165900000000002</c:v>
                </c:pt>
                <c:pt idx="4515">
                  <c:v>5.9179009999999996</c:v>
                </c:pt>
                <c:pt idx="4516">
                  <c:v>5.9192109999999998</c:v>
                </c:pt>
                <c:pt idx="4517">
                  <c:v>5.9205220000000001</c:v>
                </c:pt>
                <c:pt idx="4518">
                  <c:v>5.9218330000000003</c:v>
                </c:pt>
                <c:pt idx="4519">
                  <c:v>5.9231439999999997</c:v>
                </c:pt>
                <c:pt idx="4520">
                  <c:v>5.9244539999999999</c:v>
                </c:pt>
                <c:pt idx="4521">
                  <c:v>5.9257650000000002</c:v>
                </c:pt>
                <c:pt idx="4522">
                  <c:v>5.9270759999999996</c:v>
                </c:pt>
                <c:pt idx="4523">
                  <c:v>5.9283869999999999</c:v>
                </c:pt>
                <c:pt idx="4524">
                  <c:v>5.929697</c:v>
                </c:pt>
                <c:pt idx="4525">
                  <c:v>5.9310080000000003</c:v>
                </c:pt>
                <c:pt idx="4526">
                  <c:v>5.9323189999999997</c:v>
                </c:pt>
                <c:pt idx="4527">
                  <c:v>5.93363</c:v>
                </c:pt>
                <c:pt idx="4528">
                  <c:v>5.9349400000000001</c:v>
                </c:pt>
                <c:pt idx="4529">
                  <c:v>5.9362510000000004</c:v>
                </c:pt>
                <c:pt idx="4530">
                  <c:v>5.9375619999999998</c:v>
                </c:pt>
                <c:pt idx="4531">
                  <c:v>5.9388719999999999</c:v>
                </c:pt>
                <c:pt idx="4532">
                  <c:v>5.9401830000000002</c:v>
                </c:pt>
                <c:pt idx="4533">
                  <c:v>5.9414939999999996</c:v>
                </c:pt>
                <c:pt idx="4534">
                  <c:v>5.9428039999999998</c:v>
                </c:pt>
                <c:pt idx="4535">
                  <c:v>5.944115</c:v>
                </c:pt>
                <c:pt idx="4536">
                  <c:v>5.9454260000000003</c:v>
                </c:pt>
                <c:pt idx="4537">
                  <c:v>5.9467369999999997</c:v>
                </c:pt>
                <c:pt idx="4538">
                  <c:v>5.9480469999999999</c:v>
                </c:pt>
                <c:pt idx="4539">
                  <c:v>5.9493580000000001</c:v>
                </c:pt>
                <c:pt idx="4540">
                  <c:v>5.9506690000000004</c:v>
                </c:pt>
                <c:pt idx="4541">
                  <c:v>5.9519799999999998</c:v>
                </c:pt>
                <c:pt idx="4542">
                  <c:v>5.95329</c:v>
                </c:pt>
                <c:pt idx="4543">
                  <c:v>5.9546010000000003</c:v>
                </c:pt>
                <c:pt idx="4544">
                  <c:v>5.9559119999999997</c:v>
                </c:pt>
                <c:pt idx="4545">
                  <c:v>5.9572219999999998</c:v>
                </c:pt>
                <c:pt idx="4546">
                  <c:v>5.9585330000000001</c:v>
                </c:pt>
                <c:pt idx="4547">
                  <c:v>5.9598440000000004</c:v>
                </c:pt>
                <c:pt idx="4548">
                  <c:v>5.9611539999999996</c:v>
                </c:pt>
                <c:pt idx="4549">
                  <c:v>5.9624649999999999</c:v>
                </c:pt>
                <c:pt idx="4550">
                  <c:v>5.9637760000000002</c:v>
                </c:pt>
                <c:pt idx="4551">
                  <c:v>5.9650860000000003</c:v>
                </c:pt>
                <c:pt idx="4552">
                  <c:v>5.9663969999999997</c:v>
                </c:pt>
                <c:pt idx="4553">
                  <c:v>5.967708</c:v>
                </c:pt>
                <c:pt idx="4554">
                  <c:v>5.9690190000000003</c:v>
                </c:pt>
                <c:pt idx="4555">
                  <c:v>5.9703299999999997</c:v>
                </c:pt>
                <c:pt idx="4556">
                  <c:v>5.9716399999999998</c:v>
                </c:pt>
                <c:pt idx="4557">
                  <c:v>5.9729510000000001</c:v>
                </c:pt>
                <c:pt idx="4558">
                  <c:v>5.9742620000000004</c:v>
                </c:pt>
                <c:pt idx="4559">
                  <c:v>5.9755729999999998</c:v>
                </c:pt>
                <c:pt idx="4560">
                  <c:v>5.9768829999999999</c:v>
                </c:pt>
                <c:pt idx="4561">
                  <c:v>5.9781940000000002</c:v>
                </c:pt>
                <c:pt idx="4562">
                  <c:v>5.9795049999999996</c:v>
                </c:pt>
                <c:pt idx="4563">
                  <c:v>5.9808149999999998</c:v>
                </c:pt>
                <c:pt idx="4564">
                  <c:v>5.9821260000000001</c:v>
                </c:pt>
                <c:pt idx="4565">
                  <c:v>5.9834370000000003</c:v>
                </c:pt>
                <c:pt idx="4566">
                  <c:v>5.9847469999999996</c:v>
                </c:pt>
                <c:pt idx="4567">
                  <c:v>5.9860579999999999</c:v>
                </c:pt>
                <c:pt idx="4568">
                  <c:v>5.9873690000000002</c:v>
                </c:pt>
                <c:pt idx="4569">
                  <c:v>5.9886790000000003</c:v>
                </c:pt>
                <c:pt idx="4570">
                  <c:v>5.9899899999999997</c:v>
                </c:pt>
                <c:pt idx="4571">
                  <c:v>5.991301</c:v>
                </c:pt>
                <c:pt idx="4572">
                  <c:v>5.9926120000000003</c:v>
                </c:pt>
                <c:pt idx="4573">
                  <c:v>5.9939229999999997</c:v>
                </c:pt>
                <c:pt idx="4574">
                  <c:v>5.9952329999999998</c:v>
                </c:pt>
                <c:pt idx="4575">
                  <c:v>5.9965440000000001</c:v>
                </c:pt>
                <c:pt idx="4576">
                  <c:v>5.9978550000000004</c:v>
                </c:pt>
                <c:pt idx="4577">
                  <c:v>5.9991659999999998</c:v>
                </c:pt>
                <c:pt idx="4578">
                  <c:v>6.0004759999999999</c:v>
                </c:pt>
                <c:pt idx="4579">
                  <c:v>6.0017870000000002</c:v>
                </c:pt>
                <c:pt idx="4580">
                  <c:v>6.0030979999999996</c:v>
                </c:pt>
                <c:pt idx="4581">
                  <c:v>6.0044079999999997</c:v>
                </c:pt>
                <c:pt idx="4582">
                  <c:v>6.005719</c:v>
                </c:pt>
                <c:pt idx="4583">
                  <c:v>6.0070300000000003</c:v>
                </c:pt>
                <c:pt idx="4584">
                  <c:v>6.0083399999999996</c:v>
                </c:pt>
                <c:pt idx="4585">
                  <c:v>6.0096509999999999</c:v>
                </c:pt>
                <c:pt idx="4586">
                  <c:v>6.0109620000000001</c:v>
                </c:pt>
                <c:pt idx="4587">
                  <c:v>6.0122730000000004</c:v>
                </c:pt>
                <c:pt idx="4588">
                  <c:v>6.0135829999999997</c:v>
                </c:pt>
                <c:pt idx="4589">
                  <c:v>6.014894</c:v>
                </c:pt>
                <c:pt idx="4590">
                  <c:v>6.0162050000000002</c:v>
                </c:pt>
                <c:pt idx="4591">
                  <c:v>6.0175159999999996</c:v>
                </c:pt>
                <c:pt idx="4592">
                  <c:v>6.0188259999999998</c:v>
                </c:pt>
                <c:pt idx="4593">
                  <c:v>6.0201370000000001</c:v>
                </c:pt>
                <c:pt idx="4594">
                  <c:v>6.0214480000000004</c:v>
                </c:pt>
                <c:pt idx="4595">
                  <c:v>6.0227579999999996</c:v>
                </c:pt>
                <c:pt idx="4596">
                  <c:v>6.0240689999999999</c:v>
                </c:pt>
                <c:pt idx="4597">
                  <c:v>6.0253800000000002</c:v>
                </c:pt>
                <c:pt idx="4598">
                  <c:v>6.0266900000000003</c:v>
                </c:pt>
                <c:pt idx="4599">
                  <c:v>6.0280009999999997</c:v>
                </c:pt>
                <c:pt idx="4600">
                  <c:v>6.029312</c:v>
                </c:pt>
                <c:pt idx="4601">
                  <c:v>6.0306220000000001</c:v>
                </c:pt>
                <c:pt idx="4602">
                  <c:v>6.0319330000000004</c:v>
                </c:pt>
                <c:pt idx="4603">
                  <c:v>6.0332439999999998</c:v>
                </c:pt>
                <c:pt idx="4604">
                  <c:v>6.0345550000000001</c:v>
                </c:pt>
                <c:pt idx="4605">
                  <c:v>6.0358660000000004</c:v>
                </c:pt>
                <c:pt idx="4606">
                  <c:v>6.0371759999999997</c:v>
                </c:pt>
                <c:pt idx="4607">
                  <c:v>6.0384869999999999</c:v>
                </c:pt>
                <c:pt idx="4608">
                  <c:v>6.0397980000000002</c:v>
                </c:pt>
                <c:pt idx="4609">
                  <c:v>6.0411089999999996</c:v>
                </c:pt>
                <c:pt idx="4610">
                  <c:v>6.0424189999999998</c:v>
                </c:pt>
                <c:pt idx="4611">
                  <c:v>6.04373</c:v>
                </c:pt>
                <c:pt idx="4612">
                  <c:v>6.0450410000000003</c:v>
                </c:pt>
                <c:pt idx="4613">
                  <c:v>6.0463509999999996</c:v>
                </c:pt>
                <c:pt idx="4614">
                  <c:v>6.0476619999999999</c:v>
                </c:pt>
                <c:pt idx="4615">
                  <c:v>6.0489730000000002</c:v>
                </c:pt>
                <c:pt idx="4616">
                  <c:v>6.0502830000000003</c:v>
                </c:pt>
                <c:pt idx="4617">
                  <c:v>6.0515939999999997</c:v>
                </c:pt>
                <c:pt idx="4618">
                  <c:v>6.052905</c:v>
                </c:pt>
                <c:pt idx="4619">
                  <c:v>6.0542150000000001</c:v>
                </c:pt>
                <c:pt idx="4620">
                  <c:v>6.0555260000000004</c:v>
                </c:pt>
                <c:pt idx="4621">
                  <c:v>6.0568369999999998</c:v>
                </c:pt>
                <c:pt idx="4622">
                  <c:v>6.0581480000000001</c:v>
                </c:pt>
                <c:pt idx="4623">
                  <c:v>6.0594590000000004</c:v>
                </c:pt>
                <c:pt idx="4624">
                  <c:v>6.0607689999999996</c:v>
                </c:pt>
                <c:pt idx="4625">
                  <c:v>6.0620799999999999</c:v>
                </c:pt>
                <c:pt idx="4626">
                  <c:v>6.0633910000000002</c:v>
                </c:pt>
                <c:pt idx="4627">
                  <c:v>6.0647019999999996</c:v>
                </c:pt>
                <c:pt idx="4628">
                  <c:v>6.0660119999999997</c:v>
                </c:pt>
                <c:pt idx="4629">
                  <c:v>6.067323</c:v>
                </c:pt>
                <c:pt idx="4630">
                  <c:v>6.0686340000000003</c:v>
                </c:pt>
                <c:pt idx="4631">
                  <c:v>6.0699439999999996</c:v>
                </c:pt>
                <c:pt idx="4632">
                  <c:v>6.0712549999999998</c:v>
                </c:pt>
                <c:pt idx="4633">
                  <c:v>6.0725660000000001</c:v>
                </c:pt>
                <c:pt idx="4634">
                  <c:v>6.0738760000000003</c:v>
                </c:pt>
                <c:pt idx="4635">
                  <c:v>6.0751869999999997</c:v>
                </c:pt>
                <c:pt idx="4636">
                  <c:v>6.076498</c:v>
                </c:pt>
                <c:pt idx="4637">
                  <c:v>6.0778080000000001</c:v>
                </c:pt>
                <c:pt idx="4638">
                  <c:v>6.0791190000000004</c:v>
                </c:pt>
                <c:pt idx="4639">
                  <c:v>6.0804299999999998</c:v>
                </c:pt>
                <c:pt idx="4640">
                  <c:v>6.0817410000000001</c:v>
                </c:pt>
                <c:pt idx="4641">
                  <c:v>6.0830520000000003</c:v>
                </c:pt>
                <c:pt idx="4642">
                  <c:v>6.0843619999999996</c:v>
                </c:pt>
                <c:pt idx="4643">
                  <c:v>6.0856729999999999</c:v>
                </c:pt>
                <c:pt idx="4644">
                  <c:v>6.0869840000000002</c:v>
                </c:pt>
                <c:pt idx="4645">
                  <c:v>6.0882949999999996</c:v>
                </c:pt>
                <c:pt idx="4646">
                  <c:v>6.0896049999999997</c:v>
                </c:pt>
                <c:pt idx="4647">
                  <c:v>6.090916</c:v>
                </c:pt>
                <c:pt idx="4648">
                  <c:v>6.0922270000000003</c:v>
                </c:pt>
                <c:pt idx="4649">
                  <c:v>6.0935370000000004</c:v>
                </c:pt>
                <c:pt idx="4650">
                  <c:v>6.0948479999999998</c:v>
                </c:pt>
                <c:pt idx="4651">
                  <c:v>6.0961590000000001</c:v>
                </c:pt>
                <c:pt idx="4652">
                  <c:v>6.0974690000000002</c:v>
                </c:pt>
                <c:pt idx="4653">
                  <c:v>6.0987799999999996</c:v>
                </c:pt>
                <c:pt idx="4654">
                  <c:v>6.1000909999999999</c:v>
                </c:pt>
                <c:pt idx="4655">
                  <c:v>6.1014010000000001</c:v>
                </c:pt>
                <c:pt idx="4656">
                  <c:v>6.1027120000000004</c:v>
                </c:pt>
                <c:pt idx="4657">
                  <c:v>6.1040229999999998</c:v>
                </c:pt>
                <c:pt idx="4658">
                  <c:v>6.105334</c:v>
                </c:pt>
                <c:pt idx="4659">
                  <c:v>6.1066450000000003</c:v>
                </c:pt>
                <c:pt idx="4660">
                  <c:v>6.1079549999999996</c:v>
                </c:pt>
                <c:pt idx="4661">
                  <c:v>6.1092659999999999</c:v>
                </c:pt>
                <c:pt idx="4662">
                  <c:v>6.1105770000000001</c:v>
                </c:pt>
                <c:pt idx="4663">
                  <c:v>6.1118870000000003</c:v>
                </c:pt>
                <c:pt idx="4664">
                  <c:v>6.1131979999999997</c:v>
                </c:pt>
                <c:pt idx="4665">
                  <c:v>6.114509</c:v>
                </c:pt>
                <c:pt idx="4666">
                  <c:v>6.1158190000000001</c:v>
                </c:pt>
                <c:pt idx="4667">
                  <c:v>6.1171300000000004</c:v>
                </c:pt>
                <c:pt idx="4668">
                  <c:v>6.1184409999999998</c:v>
                </c:pt>
                <c:pt idx="4669">
                  <c:v>6.1197509999999999</c:v>
                </c:pt>
                <c:pt idx="4670">
                  <c:v>6.1210620000000002</c:v>
                </c:pt>
                <c:pt idx="4671">
                  <c:v>6.1223729999999996</c:v>
                </c:pt>
                <c:pt idx="4672">
                  <c:v>6.1236839999999999</c:v>
                </c:pt>
                <c:pt idx="4673">
                  <c:v>6.1249950000000002</c:v>
                </c:pt>
                <c:pt idx="4674">
                  <c:v>6.1263050000000003</c:v>
                </c:pt>
                <c:pt idx="4675">
                  <c:v>6.1276159999999997</c:v>
                </c:pt>
                <c:pt idx="4676">
                  <c:v>6.128927</c:v>
                </c:pt>
                <c:pt idx="4677">
                  <c:v>6.1302380000000003</c:v>
                </c:pt>
                <c:pt idx="4678">
                  <c:v>6.1315480000000004</c:v>
                </c:pt>
                <c:pt idx="4679">
                  <c:v>6.1328589999999998</c:v>
                </c:pt>
                <c:pt idx="4680">
                  <c:v>6.1341700000000001</c:v>
                </c:pt>
                <c:pt idx="4681">
                  <c:v>6.1354800000000003</c:v>
                </c:pt>
                <c:pt idx="4682">
                  <c:v>6.1367909999999997</c:v>
                </c:pt>
                <c:pt idx="4683">
                  <c:v>6.1381019999999999</c:v>
                </c:pt>
                <c:pt idx="4684">
                  <c:v>6.1394120000000001</c:v>
                </c:pt>
                <c:pt idx="4685">
                  <c:v>6.1407230000000004</c:v>
                </c:pt>
                <c:pt idx="4686">
                  <c:v>6.1420339999999998</c:v>
                </c:pt>
                <c:pt idx="4687">
                  <c:v>6.1433439999999999</c:v>
                </c:pt>
                <c:pt idx="4688">
                  <c:v>6.1446550000000002</c:v>
                </c:pt>
                <c:pt idx="4689">
                  <c:v>6.1459659999999996</c:v>
                </c:pt>
                <c:pt idx="4690">
                  <c:v>6.1472769999999999</c:v>
                </c:pt>
                <c:pt idx="4691">
                  <c:v>6.1485880000000002</c:v>
                </c:pt>
                <c:pt idx="4692">
                  <c:v>6.1498980000000003</c:v>
                </c:pt>
                <c:pt idx="4693">
                  <c:v>6.1512089999999997</c:v>
                </c:pt>
                <c:pt idx="4694">
                  <c:v>6.15252</c:v>
                </c:pt>
                <c:pt idx="4695">
                  <c:v>6.1538310000000003</c:v>
                </c:pt>
                <c:pt idx="4696">
                  <c:v>6.1551410000000004</c:v>
                </c:pt>
                <c:pt idx="4697">
                  <c:v>6.1564519999999998</c:v>
                </c:pt>
                <c:pt idx="4698">
                  <c:v>6.1577630000000001</c:v>
                </c:pt>
                <c:pt idx="4699">
                  <c:v>6.1590730000000002</c:v>
                </c:pt>
                <c:pt idx="4700">
                  <c:v>6.1603839999999996</c:v>
                </c:pt>
                <c:pt idx="4701">
                  <c:v>6.1616949999999999</c:v>
                </c:pt>
                <c:pt idx="4702">
                  <c:v>6.1630050000000001</c:v>
                </c:pt>
                <c:pt idx="4703">
                  <c:v>6.1643160000000004</c:v>
                </c:pt>
                <c:pt idx="4704">
                  <c:v>6.1656269999999997</c:v>
                </c:pt>
                <c:pt idx="4705">
                  <c:v>6.1669369999999999</c:v>
                </c:pt>
                <c:pt idx="4706">
                  <c:v>6.1682480000000002</c:v>
                </c:pt>
                <c:pt idx="4707">
                  <c:v>6.1695589999999996</c:v>
                </c:pt>
                <c:pt idx="4708">
                  <c:v>6.1708699999999999</c:v>
                </c:pt>
                <c:pt idx="4709">
                  <c:v>6.1721810000000001</c:v>
                </c:pt>
                <c:pt idx="4710">
                  <c:v>6.1734910000000003</c:v>
                </c:pt>
                <c:pt idx="4711">
                  <c:v>6.1748019999999997</c:v>
                </c:pt>
                <c:pt idx="4712">
                  <c:v>6.176113</c:v>
                </c:pt>
                <c:pt idx="4713">
                  <c:v>6.1774230000000001</c:v>
                </c:pt>
                <c:pt idx="4714">
                  <c:v>6.1787340000000004</c:v>
                </c:pt>
                <c:pt idx="4715">
                  <c:v>6.1800449999999998</c:v>
                </c:pt>
                <c:pt idx="4716">
                  <c:v>6.1813549999999999</c:v>
                </c:pt>
                <c:pt idx="4717">
                  <c:v>6.1826660000000002</c:v>
                </c:pt>
                <c:pt idx="4718">
                  <c:v>6.1839769999999996</c:v>
                </c:pt>
                <c:pt idx="4719">
                  <c:v>6.1852869999999998</c:v>
                </c:pt>
                <c:pt idx="4720">
                  <c:v>6.186598</c:v>
                </c:pt>
                <c:pt idx="4721">
                  <c:v>6.1879090000000003</c:v>
                </c:pt>
                <c:pt idx="4722">
                  <c:v>6.1892199999999997</c:v>
                </c:pt>
                <c:pt idx="4723">
                  <c:v>6.1905299999999999</c:v>
                </c:pt>
                <c:pt idx="4724">
                  <c:v>6.1918410000000002</c:v>
                </c:pt>
                <c:pt idx="4725">
                  <c:v>6.1931520000000004</c:v>
                </c:pt>
                <c:pt idx="4726">
                  <c:v>6.1944629999999998</c:v>
                </c:pt>
                <c:pt idx="4727">
                  <c:v>6.1957740000000001</c:v>
                </c:pt>
                <c:pt idx="4728">
                  <c:v>6.1970840000000003</c:v>
                </c:pt>
                <c:pt idx="4729">
                  <c:v>6.1983949999999997</c:v>
                </c:pt>
                <c:pt idx="4730">
                  <c:v>6.1997059999999999</c:v>
                </c:pt>
                <c:pt idx="4731">
                  <c:v>6.2010160000000001</c:v>
                </c:pt>
                <c:pt idx="4732">
                  <c:v>6.2023270000000004</c:v>
                </c:pt>
                <c:pt idx="4733">
                  <c:v>6.2036379999999998</c:v>
                </c:pt>
                <c:pt idx="4734">
                  <c:v>6.2049479999999999</c:v>
                </c:pt>
                <c:pt idx="4735">
                  <c:v>6.2062590000000002</c:v>
                </c:pt>
                <c:pt idx="4736">
                  <c:v>6.2075699999999996</c:v>
                </c:pt>
                <c:pt idx="4737">
                  <c:v>6.2088799999999997</c:v>
                </c:pt>
                <c:pt idx="4738">
                  <c:v>6.210191</c:v>
                </c:pt>
                <c:pt idx="4739">
                  <c:v>6.2115020000000003</c:v>
                </c:pt>
                <c:pt idx="4740">
                  <c:v>6.2128129999999997</c:v>
                </c:pt>
                <c:pt idx="4741">
                  <c:v>6.2141229999999998</c:v>
                </c:pt>
                <c:pt idx="4742">
                  <c:v>6.2154340000000001</c:v>
                </c:pt>
                <c:pt idx="4743">
                  <c:v>6.2167450000000004</c:v>
                </c:pt>
                <c:pt idx="4744">
                  <c:v>6.2180559999999998</c:v>
                </c:pt>
                <c:pt idx="4745">
                  <c:v>6.2193670000000001</c:v>
                </c:pt>
                <c:pt idx="4746">
                  <c:v>6.2206770000000002</c:v>
                </c:pt>
                <c:pt idx="4747">
                  <c:v>6.2219879999999996</c:v>
                </c:pt>
                <c:pt idx="4748">
                  <c:v>6.2232989999999999</c:v>
                </c:pt>
                <c:pt idx="4749">
                  <c:v>6.2246090000000001</c:v>
                </c:pt>
                <c:pt idx="4750">
                  <c:v>6.2259200000000003</c:v>
                </c:pt>
                <c:pt idx="4751">
                  <c:v>6.2272309999999997</c:v>
                </c:pt>
                <c:pt idx="4752">
                  <c:v>6.2285409999999999</c:v>
                </c:pt>
                <c:pt idx="4753">
                  <c:v>6.2298520000000002</c:v>
                </c:pt>
                <c:pt idx="4754">
                  <c:v>6.2311629999999996</c:v>
                </c:pt>
                <c:pt idx="4755">
                  <c:v>6.2324729999999997</c:v>
                </c:pt>
                <c:pt idx="4756">
                  <c:v>6.233784</c:v>
                </c:pt>
                <c:pt idx="4757">
                  <c:v>6.2350950000000003</c:v>
                </c:pt>
                <c:pt idx="4758">
                  <c:v>6.2364059999999997</c:v>
                </c:pt>
                <c:pt idx="4759">
                  <c:v>6.237717</c:v>
                </c:pt>
                <c:pt idx="4760">
                  <c:v>6.2390270000000001</c:v>
                </c:pt>
                <c:pt idx="4761">
                  <c:v>6.2403380000000004</c:v>
                </c:pt>
                <c:pt idx="4762">
                  <c:v>6.2416489999999998</c:v>
                </c:pt>
                <c:pt idx="4763">
                  <c:v>6.2429589999999999</c:v>
                </c:pt>
                <c:pt idx="4764">
                  <c:v>6.2442700000000002</c:v>
                </c:pt>
                <c:pt idx="4765">
                  <c:v>6.2455809999999996</c:v>
                </c:pt>
                <c:pt idx="4766">
                  <c:v>6.2468909999999997</c:v>
                </c:pt>
                <c:pt idx="4767">
                  <c:v>6.248202</c:v>
                </c:pt>
                <c:pt idx="4768">
                  <c:v>6.2495130000000003</c:v>
                </c:pt>
                <c:pt idx="4769">
                  <c:v>6.2508229999999996</c:v>
                </c:pt>
                <c:pt idx="4770">
                  <c:v>6.2521339999999999</c:v>
                </c:pt>
                <c:pt idx="4771">
                  <c:v>6.2534450000000001</c:v>
                </c:pt>
                <c:pt idx="4772">
                  <c:v>6.2547560000000004</c:v>
                </c:pt>
                <c:pt idx="4773">
                  <c:v>6.2560659999999997</c:v>
                </c:pt>
                <c:pt idx="4774">
                  <c:v>6.257377</c:v>
                </c:pt>
                <c:pt idx="4775">
                  <c:v>6.2586880000000003</c:v>
                </c:pt>
                <c:pt idx="4776">
                  <c:v>6.2599989999999996</c:v>
                </c:pt>
                <c:pt idx="4777">
                  <c:v>6.2613099999999999</c:v>
                </c:pt>
                <c:pt idx="4778">
                  <c:v>6.2626200000000001</c:v>
                </c:pt>
                <c:pt idx="4779">
                  <c:v>6.2639310000000004</c:v>
                </c:pt>
                <c:pt idx="4780">
                  <c:v>6.2652419999999998</c:v>
                </c:pt>
                <c:pt idx="4781">
                  <c:v>6.2665519999999999</c:v>
                </c:pt>
                <c:pt idx="4782">
                  <c:v>6.2678630000000002</c:v>
                </c:pt>
                <c:pt idx="4783">
                  <c:v>6.2691739999999996</c:v>
                </c:pt>
                <c:pt idx="4784">
                  <c:v>6.2704839999999997</c:v>
                </c:pt>
                <c:pt idx="4785">
                  <c:v>6.271795</c:v>
                </c:pt>
                <c:pt idx="4786">
                  <c:v>6.2731060000000003</c:v>
                </c:pt>
                <c:pt idx="4787">
                  <c:v>6.2744160000000004</c:v>
                </c:pt>
                <c:pt idx="4788">
                  <c:v>6.2757269999999998</c:v>
                </c:pt>
                <c:pt idx="4789">
                  <c:v>6.2770380000000001</c:v>
                </c:pt>
                <c:pt idx="4790">
                  <c:v>6.2783490000000004</c:v>
                </c:pt>
                <c:pt idx="4791">
                  <c:v>6.2796589999999997</c:v>
                </c:pt>
                <c:pt idx="4792">
                  <c:v>6.2809699999999999</c:v>
                </c:pt>
                <c:pt idx="4793">
                  <c:v>6.2822810000000002</c:v>
                </c:pt>
                <c:pt idx="4794">
                  <c:v>6.2835919999999996</c:v>
                </c:pt>
                <c:pt idx="4795">
                  <c:v>6.2849029999999999</c:v>
                </c:pt>
                <c:pt idx="4796">
                  <c:v>6.2862130000000001</c:v>
                </c:pt>
                <c:pt idx="4797">
                  <c:v>6.2875240000000003</c:v>
                </c:pt>
                <c:pt idx="4798">
                  <c:v>6.2888349999999997</c:v>
                </c:pt>
                <c:pt idx="4799">
                  <c:v>6.2901449999999999</c:v>
                </c:pt>
                <c:pt idx="4800">
                  <c:v>6.2914560000000002</c:v>
                </c:pt>
                <c:pt idx="4801">
                  <c:v>6.2927670000000004</c:v>
                </c:pt>
                <c:pt idx="4802">
                  <c:v>6.2940769999999997</c:v>
                </c:pt>
                <c:pt idx="4803">
                  <c:v>6.295388</c:v>
                </c:pt>
                <c:pt idx="4804">
                  <c:v>6.2966990000000003</c:v>
                </c:pt>
                <c:pt idx="4805">
                  <c:v>6.2980090000000004</c:v>
                </c:pt>
                <c:pt idx="4806">
                  <c:v>6.2993199999999998</c:v>
                </c:pt>
                <c:pt idx="4807">
                  <c:v>6.3006310000000001</c:v>
                </c:pt>
                <c:pt idx="4808">
                  <c:v>6.3019420000000004</c:v>
                </c:pt>
                <c:pt idx="4809">
                  <c:v>6.3032519999999996</c:v>
                </c:pt>
                <c:pt idx="4810">
                  <c:v>6.3045629999999999</c:v>
                </c:pt>
                <c:pt idx="4811">
                  <c:v>6.3058740000000002</c:v>
                </c:pt>
                <c:pt idx="4812">
                  <c:v>6.3071849999999996</c:v>
                </c:pt>
                <c:pt idx="4813">
                  <c:v>6.3084959999999999</c:v>
                </c:pt>
                <c:pt idx="4814">
                  <c:v>6.309806</c:v>
                </c:pt>
                <c:pt idx="4815">
                  <c:v>6.3111170000000003</c:v>
                </c:pt>
                <c:pt idx="4816">
                  <c:v>6.3124279999999997</c:v>
                </c:pt>
                <c:pt idx="4817">
                  <c:v>6.3137379999999999</c:v>
                </c:pt>
                <c:pt idx="4818">
                  <c:v>6.3150490000000001</c:v>
                </c:pt>
                <c:pt idx="4819">
                  <c:v>6.3163600000000004</c:v>
                </c:pt>
                <c:pt idx="4820">
                  <c:v>6.3176699999999997</c:v>
                </c:pt>
                <c:pt idx="4821">
                  <c:v>6.318981</c:v>
                </c:pt>
                <c:pt idx="4822">
                  <c:v>6.3202920000000002</c:v>
                </c:pt>
                <c:pt idx="4823">
                  <c:v>6.3216020000000004</c:v>
                </c:pt>
                <c:pt idx="4824">
                  <c:v>6.3229129999999998</c:v>
                </c:pt>
                <c:pt idx="4825">
                  <c:v>6.3242240000000001</c:v>
                </c:pt>
                <c:pt idx="4826">
                  <c:v>6.3255350000000004</c:v>
                </c:pt>
                <c:pt idx="4827">
                  <c:v>6.3268449999999996</c:v>
                </c:pt>
                <c:pt idx="4828">
                  <c:v>6.3281559999999999</c:v>
                </c:pt>
                <c:pt idx="4829">
                  <c:v>6.3294670000000002</c:v>
                </c:pt>
                <c:pt idx="4830">
                  <c:v>6.3307779999999996</c:v>
                </c:pt>
                <c:pt idx="4831">
                  <c:v>6.3320879999999997</c:v>
                </c:pt>
                <c:pt idx="4832">
                  <c:v>6.333399</c:v>
                </c:pt>
                <c:pt idx="4833">
                  <c:v>6.3347100000000003</c:v>
                </c:pt>
                <c:pt idx="4834">
                  <c:v>6.3360200000000004</c:v>
                </c:pt>
                <c:pt idx="4835">
                  <c:v>6.3373309999999998</c:v>
                </c:pt>
                <c:pt idx="4836">
                  <c:v>6.3386420000000001</c:v>
                </c:pt>
                <c:pt idx="4837">
                  <c:v>6.3399520000000003</c:v>
                </c:pt>
                <c:pt idx="4838">
                  <c:v>6.3412629999999996</c:v>
                </c:pt>
                <c:pt idx="4839">
                  <c:v>6.3425739999999999</c:v>
                </c:pt>
                <c:pt idx="4840">
                  <c:v>6.3438850000000002</c:v>
                </c:pt>
                <c:pt idx="4841">
                  <c:v>6.3451950000000004</c:v>
                </c:pt>
                <c:pt idx="4842">
                  <c:v>6.3465059999999998</c:v>
                </c:pt>
                <c:pt idx="4843">
                  <c:v>6.347817</c:v>
                </c:pt>
                <c:pt idx="4844">
                  <c:v>6.3491280000000003</c:v>
                </c:pt>
                <c:pt idx="4845">
                  <c:v>6.3504389999999997</c:v>
                </c:pt>
                <c:pt idx="4846">
                  <c:v>6.3517489999999999</c:v>
                </c:pt>
                <c:pt idx="4847">
                  <c:v>6.3530600000000002</c:v>
                </c:pt>
                <c:pt idx="4848">
                  <c:v>6.3543710000000004</c:v>
                </c:pt>
                <c:pt idx="4849">
                  <c:v>6.3556809999999997</c:v>
                </c:pt>
                <c:pt idx="4850">
                  <c:v>6.356992</c:v>
                </c:pt>
                <c:pt idx="4851">
                  <c:v>6.3583030000000003</c:v>
                </c:pt>
                <c:pt idx="4852">
                  <c:v>6.3596130000000004</c:v>
                </c:pt>
                <c:pt idx="4853">
                  <c:v>6.3609239999999998</c:v>
                </c:pt>
                <c:pt idx="4854">
                  <c:v>6.3622350000000001</c:v>
                </c:pt>
                <c:pt idx="4855">
                  <c:v>6.3635450000000002</c:v>
                </c:pt>
                <c:pt idx="4856">
                  <c:v>6.3648559999999996</c:v>
                </c:pt>
                <c:pt idx="4857">
                  <c:v>6.3661669999999999</c:v>
                </c:pt>
                <c:pt idx="4858">
                  <c:v>6.3674780000000002</c:v>
                </c:pt>
                <c:pt idx="4859">
                  <c:v>6.3687880000000003</c:v>
                </c:pt>
                <c:pt idx="4860">
                  <c:v>6.3700989999999997</c:v>
                </c:pt>
                <c:pt idx="4861">
                  <c:v>6.37141</c:v>
                </c:pt>
                <c:pt idx="4862">
                  <c:v>6.3727210000000003</c:v>
                </c:pt>
                <c:pt idx="4863">
                  <c:v>6.3740319999999997</c:v>
                </c:pt>
                <c:pt idx="4864">
                  <c:v>6.3753419999999998</c:v>
                </c:pt>
                <c:pt idx="4865">
                  <c:v>6.3766530000000001</c:v>
                </c:pt>
                <c:pt idx="4866">
                  <c:v>6.3779640000000004</c:v>
                </c:pt>
                <c:pt idx="4867">
                  <c:v>6.3792739999999997</c:v>
                </c:pt>
                <c:pt idx="4868">
                  <c:v>6.380585</c:v>
                </c:pt>
                <c:pt idx="4869">
                  <c:v>6.3818960000000002</c:v>
                </c:pt>
                <c:pt idx="4870">
                  <c:v>6.3832060000000004</c:v>
                </c:pt>
                <c:pt idx="4871">
                  <c:v>6.3845169999999998</c:v>
                </c:pt>
                <c:pt idx="4872">
                  <c:v>6.3858280000000001</c:v>
                </c:pt>
                <c:pt idx="4873">
                  <c:v>6.3871380000000002</c:v>
                </c:pt>
                <c:pt idx="4874">
                  <c:v>6.3884489999999996</c:v>
                </c:pt>
                <c:pt idx="4875">
                  <c:v>6.3897599999999999</c:v>
                </c:pt>
                <c:pt idx="4876">
                  <c:v>6.3910710000000002</c:v>
                </c:pt>
                <c:pt idx="4877">
                  <c:v>6.3923810000000003</c:v>
                </c:pt>
                <c:pt idx="4878">
                  <c:v>6.3936919999999997</c:v>
                </c:pt>
                <c:pt idx="4879">
                  <c:v>6.395003</c:v>
                </c:pt>
                <c:pt idx="4880">
                  <c:v>6.3963140000000003</c:v>
                </c:pt>
                <c:pt idx="4881">
                  <c:v>6.3976240000000004</c:v>
                </c:pt>
                <c:pt idx="4882">
                  <c:v>6.3989349999999998</c:v>
                </c:pt>
                <c:pt idx="4883">
                  <c:v>6.4002460000000001</c:v>
                </c:pt>
                <c:pt idx="4884">
                  <c:v>6.4015560000000002</c:v>
                </c:pt>
                <c:pt idx="4885">
                  <c:v>6.4028669999999996</c:v>
                </c:pt>
                <c:pt idx="4886">
                  <c:v>6.4041779999999999</c:v>
                </c:pt>
                <c:pt idx="4887">
                  <c:v>6.4054880000000001</c:v>
                </c:pt>
                <c:pt idx="4888">
                  <c:v>6.4067990000000004</c:v>
                </c:pt>
                <c:pt idx="4889">
                  <c:v>6.4081099999999998</c:v>
                </c:pt>
                <c:pt idx="4890">
                  <c:v>6.409421</c:v>
                </c:pt>
                <c:pt idx="4891">
                  <c:v>6.4107310000000002</c:v>
                </c:pt>
                <c:pt idx="4892">
                  <c:v>6.4120419999999996</c:v>
                </c:pt>
                <c:pt idx="4893">
                  <c:v>6.4133529999999999</c:v>
                </c:pt>
                <c:pt idx="4894">
                  <c:v>6.4146640000000001</c:v>
                </c:pt>
                <c:pt idx="4895">
                  <c:v>6.4159740000000003</c:v>
                </c:pt>
                <c:pt idx="4896">
                  <c:v>6.4172849999999997</c:v>
                </c:pt>
                <c:pt idx="4897">
                  <c:v>6.418596</c:v>
                </c:pt>
                <c:pt idx="4898">
                  <c:v>6.4199070000000003</c:v>
                </c:pt>
                <c:pt idx="4899">
                  <c:v>6.4212170000000004</c:v>
                </c:pt>
                <c:pt idx="4900">
                  <c:v>6.4225279999999998</c:v>
                </c:pt>
                <c:pt idx="4901">
                  <c:v>6.4238390000000001</c:v>
                </c:pt>
                <c:pt idx="4902">
                  <c:v>6.4251490000000002</c:v>
                </c:pt>
                <c:pt idx="4903">
                  <c:v>6.4264599999999996</c:v>
                </c:pt>
                <c:pt idx="4904">
                  <c:v>6.4277709999999999</c:v>
                </c:pt>
                <c:pt idx="4905">
                  <c:v>6.429081</c:v>
                </c:pt>
                <c:pt idx="4906">
                  <c:v>6.4303920000000003</c:v>
                </c:pt>
                <c:pt idx="4907">
                  <c:v>6.4317029999999997</c:v>
                </c:pt>
                <c:pt idx="4908">
                  <c:v>6.433014</c:v>
                </c:pt>
                <c:pt idx="4909">
                  <c:v>6.4343240000000002</c:v>
                </c:pt>
                <c:pt idx="4910">
                  <c:v>6.4356350000000004</c:v>
                </c:pt>
                <c:pt idx="4911">
                  <c:v>6.4369459999999998</c:v>
                </c:pt>
                <c:pt idx="4912">
                  <c:v>6.4382570000000001</c:v>
                </c:pt>
                <c:pt idx="4913">
                  <c:v>6.4395670000000003</c:v>
                </c:pt>
                <c:pt idx="4914">
                  <c:v>6.4408779999999997</c:v>
                </c:pt>
                <c:pt idx="4915">
                  <c:v>6.4421889999999999</c:v>
                </c:pt>
                <c:pt idx="4916">
                  <c:v>6.4435000000000002</c:v>
                </c:pt>
                <c:pt idx="4917">
                  <c:v>6.4448100000000004</c:v>
                </c:pt>
                <c:pt idx="4918">
                  <c:v>6.4461209999999998</c:v>
                </c:pt>
                <c:pt idx="4919">
                  <c:v>6.4474320000000001</c:v>
                </c:pt>
                <c:pt idx="4920">
                  <c:v>6.4487420000000002</c:v>
                </c:pt>
                <c:pt idx="4921">
                  <c:v>6.4500529999999996</c:v>
                </c:pt>
                <c:pt idx="4922">
                  <c:v>6.4513639999999999</c:v>
                </c:pt>
                <c:pt idx="4923">
                  <c:v>6.452674</c:v>
                </c:pt>
                <c:pt idx="4924">
                  <c:v>6.4539850000000003</c:v>
                </c:pt>
                <c:pt idx="4925">
                  <c:v>6.4552959999999997</c:v>
                </c:pt>
                <c:pt idx="4926">
                  <c:v>6.456607</c:v>
                </c:pt>
                <c:pt idx="4927">
                  <c:v>6.4579170000000001</c:v>
                </c:pt>
                <c:pt idx="4928">
                  <c:v>6.4592280000000004</c:v>
                </c:pt>
                <c:pt idx="4929">
                  <c:v>6.4605389999999998</c:v>
                </c:pt>
                <c:pt idx="4930">
                  <c:v>6.4618500000000001</c:v>
                </c:pt>
                <c:pt idx="4931">
                  <c:v>6.4631610000000004</c:v>
                </c:pt>
                <c:pt idx="4932">
                  <c:v>6.4644709999999996</c:v>
                </c:pt>
                <c:pt idx="4933">
                  <c:v>6.4657819999999999</c:v>
                </c:pt>
                <c:pt idx="4934">
                  <c:v>6.4670930000000002</c:v>
                </c:pt>
                <c:pt idx="4935">
                  <c:v>6.4684030000000003</c:v>
                </c:pt>
                <c:pt idx="4936">
                  <c:v>6.4697139999999997</c:v>
                </c:pt>
                <c:pt idx="4937">
                  <c:v>6.471025</c:v>
                </c:pt>
                <c:pt idx="4938">
                  <c:v>6.4723350000000002</c:v>
                </c:pt>
                <c:pt idx="4939">
                  <c:v>6.4736459999999996</c:v>
                </c:pt>
                <c:pt idx="4940">
                  <c:v>6.4749569999999999</c:v>
                </c:pt>
                <c:pt idx="4941">
                  <c:v>6.476267</c:v>
                </c:pt>
                <c:pt idx="4942">
                  <c:v>6.4775780000000003</c:v>
                </c:pt>
                <c:pt idx="4943">
                  <c:v>6.4788889999999997</c:v>
                </c:pt>
                <c:pt idx="4944">
                  <c:v>6.4802</c:v>
                </c:pt>
                <c:pt idx="4945">
                  <c:v>6.4815100000000001</c:v>
                </c:pt>
                <c:pt idx="4946">
                  <c:v>6.4828210000000004</c:v>
                </c:pt>
                <c:pt idx="4947">
                  <c:v>6.4841319999999998</c:v>
                </c:pt>
                <c:pt idx="4948">
                  <c:v>6.4854430000000001</c:v>
                </c:pt>
                <c:pt idx="4949">
                  <c:v>6.4867530000000002</c:v>
                </c:pt>
                <c:pt idx="4950">
                  <c:v>6.4880639999999996</c:v>
                </c:pt>
                <c:pt idx="4951">
                  <c:v>6.4893749999999999</c:v>
                </c:pt>
                <c:pt idx="4952">
                  <c:v>6.490685</c:v>
                </c:pt>
                <c:pt idx="4953">
                  <c:v>6.4919960000000003</c:v>
                </c:pt>
                <c:pt idx="4954">
                  <c:v>6.4933069999999997</c:v>
                </c:pt>
                <c:pt idx="4955">
                  <c:v>6.4946169999999999</c:v>
                </c:pt>
                <c:pt idx="4956">
                  <c:v>6.4959280000000001</c:v>
                </c:pt>
                <c:pt idx="4957">
                  <c:v>6.4972390000000004</c:v>
                </c:pt>
                <c:pt idx="4958">
                  <c:v>6.4985499999999998</c:v>
                </c:pt>
                <c:pt idx="4959">
                  <c:v>6.49986</c:v>
                </c:pt>
                <c:pt idx="4960">
                  <c:v>6.5011710000000003</c:v>
                </c:pt>
                <c:pt idx="4961">
                  <c:v>6.5024819999999997</c:v>
                </c:pt>
                <c:pt idx="4962">
                  <c:v>6.5037929999999999</c:v>
                </c:pt>
                <c:pt idx="4963">
                  <c:v>6.5051030000000001</c:v>
                </c:pt>
                <c:pt idx="4964">
                  <c:v>6.5064140000000004</c:v>
                </c:pt>
                <c:pt idx="4965">
                  <c:v>6.5077249999999998</c:v>
                </c:pt>
                <c:pt idx="4966">
                  <c:v>6.509036</c:v>
                </c:pt>
                <c:pt idx="4967">
                  <c:v>6.5103460000000002</c:v>
                </c:pt>
                <c:pt idx="4968">
                  <c:v>6.5116569999999996</c:v>
                </c:pt>
                <c:pt idx="4969">
                  <c:v>6.5129679999999999</c:v>
                </c:pt>
                <c:pt idx="4970">
                  <c:v>6.514278</c:v>
                </c:pt>
                <c:pt idx="4971">
                  <c:v>6.5155890000000003</c:v>
                </c:pt>
                <c:pt idx="4972">
                  <c:v>6.5168999999999997</c:v>
                </c:pt>
                <c:pt idx="4973">
                  <c:v>6.5182099999999998</c:v>
                </c:pt>
                <c:pt idx="4974">
                  <c:v>6.5195210000000001</c:v>
                </c:pt>
                <c:pt idx="4975">
                  <c:v>6.5208320000000004</c:v>
                </c:pt>
                <c:pt idx="4976">
                  <c:v>6.5221429999999998</c:v>
                </c:pt>
                <c:pt idx="4977">
                  <c:v>6.5234529999999999</c:v>
                </c:pt>
                <c:pt idx="4978">
                  <c:v>6.5247640000000002</c:v>
                </c:pt>
                <c:pt idx="4979">
                  <c:v>6.5260749999999996</c:v>
                </c:pt>
                <c:pt idx="4980">
                  <c:v>6.5273859999999999</c:v>
                </c:pt>
                <c:pt idx="4981">
                  <c:v>6.5286960000000001</c:v>
                </c:pt>
                <c:pt idx="4982">
                  <c:v>6.5300070000000003</c:v>
                </c:pt>
                <c:pt idx="4983">
                  <c:v>6.5313179999999997</c:v>
                </c:pt>
                <c:pt idx="4984">
                  <c:v>6.532629</c:v>
                </c:pt>
                <c:pt idx="4985">
                  <c:v>6.5339390000000002</c:v>
                </c:pt>
                <c:pt idx="4986">
                  <c:v>6.5352499999999996</c:v>
                </c:pt>
                <c:pt idx="4987">
                  <c:v>6.5365609999999998</c:v>
                </c:pt>
                <c:pt idx="4988">
                  <c:v>6.537871</c:v>
                </c:pt>
                <c:pt idx="4989">
                  <c:v>6.5391820000000003</c:v>
                </c:pt>
                <c:pt idx="4990">
                  <c:v>6.5404929999999997</c:v>
                </c:pt>
                <c:pt idx="4991">
                  <c:v>6.5418029999999998</c:v>
                </c:pt>
                <c:pt idx="4992">
                  <c:v>6.5431140000000001</c:v>
                </c:pt>
                <c:pt idx="4993">
                  <c:v>6.5444250000000004</c:v>
                </c:pt>
                <c:pt idx="4994">
                  <c:v>6.5457359999999998</c:v>
                </c:pt>
                <c:pt idx="4995">
                  <c:v>6.5470459999999999</c:v>
                </c:pt>
                <c:pt idx="4996">
                  <c:v>6.5483570000000002</c:v>
                </c:pt>
                <c:pt idx="4997">
                  <c:v>6.5496679999999996</c:v>
                </c:pt>
                <c:pt idx="4998">
                  <c:v>6.5509789999999999</c:v>
                </c:pt>
                <c:pt idx="4999">
                  <c:v>6.552289</c:v>
                </c:pt>
                <c:pt idx="5000">
                  <c:v>6.5536000000000003</c:v>
                </c:pt>
                <c:pt idx="5001">
                  <c:v>6.5549109999999997</c:v>
                </c:pt>
                <c:pt idx="5002">
                  <c:v>6.5562209999999999</c:v>
                </c:pt>
                <c:pt idx="5003">
                  <c:v>6.5575320000000001</c:v>
                </c:pt>
                <c:pt idx="5004">
                  <c:v>6.5588430000000004</c:v>
                </c:pt>
                <c:pt idx="5005">
                  <c:v>6.5601529999999997</c:v>
                </c:pt>
                <c:pt idx="5006">
                  <c:v>6.561464</c:v>
                </c:pt>
                <c:pt idx="5007">
                  <c:v>6.5627750000000002</c:v>
                </c:pt>
                <c:pt idx="5008">
                  <c:v>6.5640850000000004</c:v>
                </c:pt>
                <c:pt idx="5009">
                  <c:v>6.5653959999999998</c:v>
                </c:pt>
                <c:pt idx="5010">
                  <c:v>6.5667070000000001</c:v>
                </c:pt>
                <c:pt idx="5011">
                  <c:v>6.5680180000000004</c:v>
                </c:pt>
                <c:pt idx="5012">
                  <c:v>6.5693289999999998</c:v>
                </c:pt>
                <c:pt idx="5013">
                  <c:v>6.5706389999999999</c:v>
                </c:pt>
                <c:pt idx="5014">
                  <c:v>6.5719500000000002</c:v>
                </c:pt>
                <c:pt idx="5015">
                  <c:v>6.5732609999999996</c:v>
                </c:pt>
                <c:pt idx="5016">
                  <c:v>6.5745719999999999</c:v>
                </c:pt>
                <c:pt idx="5017">
                  <c:v>6.575882</c:v>
                </c:pt>
                <c:pt idx="5018">
                  <c:v>6.5771930000000003</c:v>
                </c:pt>
                <c:pt idx="5019">
                  <c:v>6.5785039999999997</c:v>
                </c:pt>
                <c:pt idx="5020">
                  <c:v>6.5798139999999998</c:v>
                </c:pt>
                <c:pt idx="5021">
                  <c:v>6.5811250000000001</c:v>
                </c:pt>
                <c:pt idx="5022">
                  <c:v>6.5824360000000004</c:v>
                </c:pt>
                <c:pt idx="5023">
                  <c:v>6.5837459999999997</c:v>
                </c:pt>
                <c:pt idx="5024">
                  <c:v>6.5850569999999999</c:v>
                </c:pt>
                <c:pt idx="5025">
                  <c:v>6.5863680000000002</c:v>
                </c:pt>
                <c:pt idx="5026">
                  <c:v>6.5876789999999996</c:v>
                </c:pt>
                <c:pt idx="5027">
                  <c:v>6.5889889999999998</c:v>
                </c:pt>
                <c:pt idx="5028">
                  <c:v>6.5903</c:v>
                </c:pt>
                <c:pt idx="5029">
                  <c:v>6.5916110000000003</c:v>
                </c:pt>
                <c:pt idx="5030">
                  <c:v>6.5929219999999997</c:v>
                </c:pt>
                <c:pt idx="5031">
                  <c:v>6.5942319999999999</c:v>
                </c:pt>
                <c:pt idx="5032">
                  <c:v>6.5955430000000002</c:v>
                </c:pt>
                <c:pt idx="5033">
                  <c:v>6.5968540000000004</c:v>
                </c:pt>
                <c:pt idx="5034">
                  <c:v>6.5981649999999998</c:v>
                </c:pt>
                <c:pt idx="5035">
                  <c:v>6.599475</c:v>
                </c:pt>
                <c:pt idx="5036">
                  <c:v>6.6007860000000003</c:v>
                </c:pt>
                <c:pt idx="5037">
                  <c:v>6.6020969999999997</c:v>
                </c:pt>
                <c:pt idx="5038">
                  <c:v>6.6034069999999998</c:v>
                </c:pt>
                <c:pt idx="5039">
                  <c:v>6.6047180000000001</c:v>
                </c:pt>
                <c:pt idx="5040">
                  <c:v>6.6060290000000004</c:v>
                </c:pt>
                <c:pt idx="5041">
                  <c:v>6.6073389999999996</c:v>
                </c:pt>
                <c:pt idx="5042">
                  <c:v>6.6086499999999999</c:v>
                </c:pt>
                <c:pt idx="5043">
                  <c:v>6.6099610000000002</c:v>
                </c:pt>
                <c:pt idx="5044">
                  <c:v>6.6112719999999996</c:v>
                </c:pt>
                <c:pt idx="5045">
                  <c:v>6.6125819999999997</c:v>
                </c:pt>
                <c:pt idx="5046">
                  <c:v>6.613893</c:v>
                </c:pt>
                <c:pt idx="5047">
                  <c:v>6.6152040000000003</c:v>
                </c:pt>
                <c:pt idx="5048">
                  <c:v>6.6165149999999997</c:v>
                </c:pt>
                <c:pt idx="5049">
                  <c:v>6.6178249999999998</c:v>
                </c:pt>
                <c:pt idx="5050">
                  <c:v>6.6191360000000001</c:v>
                </c:pt>
                <c:pt idx="5051">
                  <c:v>6.6204470000000004</c:v>
                </c:pt>
                <c:pt idx="5052">
                  <c:v>6.6217579999999998</c:v>
                </c:pt>
                <c:pt idx="5053">
                  <c:v>6.623068</c:v>
                </c:pt>
                <c:pt idx="5054">
                  <c:v>6.6243790000000002</c:v>
                </c:pt>
                <c:pt idx="5055">
                  <c:v>6.6256899999999996</c:v>
                </c:pt>
                <c:pt idx="5056">
                  <c:v>6.6269999999999998</c:v>
                </c:pt>
                <c:pt idx="5057">
                  <c:v>6.6283110000000001</c:v>
                </c:pt>
                <c:pt idx="5058">
                  <c:v>6.6296220000000003</c:v>
                </c:pt>
                <c:pt idx="5059">
                  <c:v>6.6309319999999996</c:v>
                </c:pt>
                <c:pt idx="5060">
                  <c:v>6.6322429999999999</c:v>
                </c:pt>
                <c:pt idx="5061">
                  <c:v>6.6335540000000002</c:v>
                </c:pt>
                <c:pt idx="5062">
                  <c:v>6.6348649999999996</c:v>
                </c:pt>
                <c:pt idx="5063">
                  <c:v>6.6361749999999997</c:v>
                </c:pt>
                <c:pt idx="5064">
                  <c:v>6.637486</c:v>
                </c:pt>
                <c:pt idx="5065">
                  <c:v>6.6387970000000003</c:v>
                </c:pt>
                <c:pt idx="5066">
                  <c:v>6.6401079999999997</c:v>
                </c:pt>
                <c:pt idx="5067">
                  <c:v>6.6414179999999998</c:v>
                </c:pt>
                <c:pt idx="5068">
                  <c:v>6.6427290000000001</c:v>
                </c:pt>
                <c:pt idx="5069">
                  <c:v>6.6440400000000004</c:v>
                </c:pt>
                <c:pt idx="5070">
                  <c:v>6.6453499999999996</c:v>
                </c:pt>
                <c:pt idx="5071">
                  <c:v>6.6466609999999999</c:v>
                </c:pt>
                <c:pt idx="5072">
                  <c:v>6.6479720000000002</c:v>
                </c:pt>
                <c:pt idx="5073">
                  <c:v>6.6492820000000004</c:v>
                </c:pt>
                <c:pt idx="5074">
                  <c:v>6.6505929999999998</c:v>
                </c:pt>
                <c:pt idx="5075">
                  <c:v>6.651904</c:v>
                </c:pt>
                <c:pt idx="5076">
                  <c:v>6.6532140000000002</c:v>
                </c:pt>
                <c:pt idx="5077">
                  <c:v>6.6545249999999996</c:v>
                </c:pt>
                <c:pt idx="5078">
                  <c:v>6.6558359999999999</c:v>
                </c:pt>
                <c:pt idx="5079">
                  <c:v>6.6571470000000001</c:v>
                </c:pt>
                <c:pt idx="5080">
                  <c:v>6.6584580000000004</c:v>
                </c:pt>
                <c:pt idx="5081">
                  <c:v>6.6597679999999997</c:v>
                </c:pt>
                <c:pt idx="5082">
                  <c:v>6.661079</c:v>
                </c:pt>
                <c:pt idx="5083">
                  <c:v>6.6623900000000003</c:v>
                </c:pt>
                <c:pt idx="5084">
                  <c:v>6.6637009999999997</c:v>
                </c:pt>
                <c:pt idx="5085">
                  <c:v>6.6650109999999998</c:v>
                </c:pt>
                <c:pt idx="5086">
                  <c:v>6.6663220000000001</c:v>
                </c:pt>
                <c:pt idx="5087">
                  <c:v>6.6676330000000004</c:v>
                </c:pt>
                <c:pt idx="5088">
                  <c:v>6.6689429999999996</c:v>
                </c:pt>
                <c:pt idx="5089">
                  <c:v>6.6702539999999999</c:v>
                </c:pt>
                <c:pt idx="5090">
                  <c:v>6.6715650000000002</c:v>
                </c:pt>
                <c:pt idx="5091">
                  <c:v>6.6728750000000003</c:v>
                </c:pt>
                <c:pt idx="5092">
                  <c:v>6.6741859999999997</c:v>
                </c:pt>
                <c:pt idx="5093">
                  <c:v>6.675497</c:v>
                </c:pt>
                <c:pt idx="5094">
                  <c:v>6.6768070000000002</c:v>
                </c:pt>
                <c:pt idx="5095">
                  <c:v>6.6781180000000004</c:v>
                </c:pt>
                <c:pt idx="5096">
                  <c:v>6.6794289999999998</c:v>
                </c:pt>
                <c:pt idx="5097">
                  <c:v>6.6807400000000001</c:v>
                </c:pt>
                <c:pt idx="5098">
                  <c:v>6.6820510000000004</c:v>
                </c:pt>
                <c:pt idx="5099">
                  <c:v>6.6833609999999997</c:v>
                </c:pt>
                <c:pt idx="5100">
                  <c:v>6.6846719999999999</c:v>
                </c:pt>
                <c:pt idx="5101">
                  <c:v>6.6859830000000002</c:v>
                </c:pt>
                <c:pt idx="5102">
                  <c:v>6.6872939999999996</c:v>
                </c:pt>
                <c:pt idx="5103">
                  <c:v>6.6886039999999998</c:v>
                </c:pt>
                <c:pt idx="5104">
                  <c:v>6.6899150000000001</c:v>
                </c:pt>
                <c:pt idx="5105">
                  <c:v>6.6912260000000003</c:v>
                </c:pt>
                <c:pt idx="5106">
                  <c:v>6.6925359999999996</c:v>
                </c:pt>
                <c:pt idx="5107">
                  <c:v>6.6938469999999999</c:v>
                </c:pt>
                <c:pt idx="5108">
                  <c:v>6.6951580000000002</c:v>
                </c:pt>
                <c:pt idx="5109">
                  <c:v>6.6964680000000003</c:v>
                </c:pt>
                <c:pt idx="5110">
                  <c:v>6.6977789999999997</c:v>
                </c:pt>
                <c:pt idx="5111">
                  <c:v>6.69909</c:v>
                </c:pt>
                <c:pt idx="5112">
                  <c:v>6.7004010000000003</c:v>
                </c:pt>
                <c:pt idx="5113">
                  <c:v>6.7017110000000004</c:v>
                </c:pt>
                <c:pt idx="5114">
                  <c:v>6.7030219999999998</c:v>
                </c:pt>
                <c:pt idx="5115">
                  <c:v>6.7043330000000001</c:v>
                </c:pt>
                <c:pt idx="5116">
                  <c:v>6.7056440000000004</c:v>
                </c:pt>
                <c:pt idx="5117">
                  <c:v>6.7069539999999996</c:v>
                </c:pt>
                <c:pt idx="5118">
                  <c:v>6.7082649999999999</c:v>
                </c:pt>
                <c:pt idx="5119">
                  <c:v>6.7095760000000002</c:v>
                </c:pt>
                <c:pt idx="5120">
                  <c:v>6.7108860000000004</c:v>
                </c:pt>
                <c:pt idx="5121">
                  <c:v>6.7121969999999997</c:v>
                </c:pt>
                <c:pt idx="5122">
                  <c:v>6.713508</c:v>
                </c:pt>
                <c:pt idx="5123">
                  <c:v>6.7148180000000002</c:v>
                </c:pt>
                <c:pt idx="5124">
                  <c:v>6.7161289999999996</c:v>
                </c:pt>
                <c:pt idx="5125">
                  <c:v>6.7174399999999999</c:v>
                </c:pt>
                <c:pt idx="5126">
                  <c:v>6.71875</c:v>
                </c:pt>
                <c:pt idx="5127">
                  <c:v>6.7200610000000003</c:v>
                </c:pt>
                <c:pt idx="5128">
                  <c:v>6.7213719999999997</c:v>
                </c:pt>
                <c:pt idx="5129">
                  <c:v>6.722683</c:v>
                </c:pt>
                <c:pt idx="5130">
                  <c:v>6.7239940000000002</c:v>
                </c:pt>
                <c:pt idx="5131">
                  <c:v>6.7253040000000004</c:v>
                </c:pt>
                <c:pt idx="5132">
                  <c:v>6.7266149999999998</c:v>
                </c:pt>
                <c:pt idx="5133">
                  <c:v>6.7279260000000001</c:v>
                </c:pt>
                <c:pt idx="5134">
                  <c:v>6.7292370000000004</c:v>
                </c:pt>
                <c:pt idx="5135">
                  <c:v>6.7305469999999996</c:v>
                </c:pt>
                <c:pt idx="5136">
                  <c:v>6.7318579999999999</c:v>
                </c:pt>
                <c:pt idx="5137">
                  <c:v>6.7331690000000002</c:v>
                </c:pt>
                <c:pt idx="5138">
                  <c:v>6.7344790000000003</c:v>
                </c:pt>
                <c:pt idx="5139">
                  <c:v>6.7357899999999997</c:v>
                </c:pt>
                <c:pt idx="5140">
                  <c:v>6.737101</c:v>
                </c:pt>
                <c:pt idx="5141">
                  <c:v>6.7384110000000002</c:v>
                </c:pt>
                <c:pt idx="5142">
                  <c:v>6.7397220000000004</c:v>
                </c:pt>
                <c:pt idx="5143">
                  <c:v>6.7410329999999998</c:v>
                </c:pt>
                <c:pt idx="5144">
                  <c:v>6.742343</c:v>
                </c:pt>
                <c:pt idx="5145">
                  <c:v>6.7436540000000003</c:v>
                </c:pt>
                <c:pt idx="5146">
                  <c:v>6.7449649999999997</c:v>
                </c:pt>
                <c:pt idx="5147">
                  <c:v>6.7462759999999999</c:v>
                </c:pt>
                <c:pt idx="5148">
                  <c:v>6.7475870000000002</c:v>
                </c:pt>
                <c:pt idx="5149">
                  <c:v>6.7488970000000004</c:v>
                </c:pt>
                <c:pt idx="5150">
                  <c:v>6.7502079999999998</c:v>
                </c:pt>
                <c:pt idx="5151">
                  <c:v>6.751519</c:v>
                </c:pt>
                <c:pt idx="5152">
                  <c:v>6.7528300000000003</c:v>
                </c:pt>
                <c:pt idx="5153">
                  <c:v>6.7541399999999996</c:v>
                </c:pt>
                <c:pt idx="5154">
                  <c:v>6.7554509999999999</c:v>
                </c:pt>
                <c:pt idx="5155">
                  <c:v>6.7567620000000002</c:v>
                </c:pt>
                <c:pt idx="5156">
                  <c:v>6.7580720000000003</c:v>
                </c:pt>
                <c:pt idx="5157">
                  <c:v>6.7593829999999997</c:v>
                </c:pt>
                <c:pt idx="5158">
                  <c:v>6.760694</c:v>
                </c:pt>
                <c:pt idx="5159">
                  <c:v>6.7620040000000001</c:v>
                </c:pt>
                <c:pt idx="5160">
                  <c:v>6.7633150000000004</c:v>
                </c:pt>
                <c:pt idx="5161">
                  <c:v>6.7646259999999998</c:v>
                </c:pt>
                <c:pt idx="5162">
                  <c:v>6.765936</c:v>
                </c:pt>
                <c:pt idx="5163">
                  <c:v>6.7672470000000002</c:v>
                </c:pt>
                <c:pt idx="5164">
                  <c:v>6.7685579999999996</c:v>
                </c:pt>
                <c:pt idx="5165">
                  <c:v>6.7698689999999999</c:v>
                </c:pt>
                <c:pt idx="5166">
                  <c:v>6.7711800000000002</c:v>
                </c:pt>
                <c:pt idx="5167">
                  <c:v>6.7724900000000003</c:v>
                </c:pt>
                <c:pt idx="5168">
                  <c:v>6.7738009999999997</c:v>
                </c:pt>
                <c:pt idx="5169">
                  <c:v>6.775112</c:v>
                </c:pt>
                <c:pt idx="5170">
                  <c:v>6.7764230000000003</c:v>
                </c:pt>
                <c:pt idx="5171">
                  <c:v>6.7777329999999996</c:v>
                </c:pt>
                <c:pt idx="5172">
                  <c:v>6.7790439999999998</c:v>
                </c:pt>
                <c:pt idx="5173">
                  <c:v>6.780354</c:v>
                </c:pt>
                <c:pt idx="5174">
                  <c:v>6.7816650000000003</c:v>
                </c:pt>
                <c:pt idx="5175">
                  <c:v>6.7829759999999997</c:v>
                </c:pt>
                <c:pt idx="5176">
                  <c:v>6.7842859999999998</c:v>
                </c:pt>
                <c:pt idx="5177">
                  <c:v>6.7855970000000001</c:v>
                </c:pt>
                <c:pt idx="5178">
                  <c:v>6.7869080000000004</c:v>
                </c:pt>
                <c:pt idx="5179">
                  <c:v>6.7882189999999998</c:v>
                </c:pt>
                <c:pt idx="5180">
                  <c:v>6.7895289999999999</c:v>
                </c:pt>
                <c:pt idx="5181">
                  <c:v>6.7908400000000002</c:v>
                </c:pt>
                <c:pt idx="5182">
                  <c:v>6.7921509999999996</c:v>
                </c:pt>
                <c:pt idx="5183">
                  <c:v>6.7934619999999999</c:v>
                </c:pt>
                <c:pt idx="5184">
                  <c:v>6.7947730000000002</c:v>
                </c:pt>
                <c:pt idx="5185">
                  <c:v>6.7960830000000003</c:v>
                </c:pt>
                <c:pt idx="5186">
                  <c:v>6.7973939999999997</c:v>
                </c:pt>
                <c:pt idx="5187">
                  <c:v>6.798705</c:v>
                </c:pt>
                <c:pt idx="5188">
                  <c:v>6.8000150000000001</c:v>
                </c:pt>
                <c:pt idx="5189">
                  <c:v>6.8013260000000004</c:v>
                </c:pt>
                <c:pt idx="5190">
                  <c:v>6.8026369999999998</c:v>
                </c:pt>
                <c:pt idx="5191">
                  <c:v>6.803947</c:v>
                </c:pt>
                <c:pt idx="5192">
                  <c:v>6.8052580000000003</c:v>
                </c:pt>
                <c:pt idx="5193">
                  <c:v>6.8065689999999996</c:v>
                </c:pt>
                <c:pt idx="5194">
                  <c:v>6.8078789999999998</c:v>
                </c:pt>
                <c:pt idx="5195">
                  <c:v>6.8091900000000001</c:v>
                </c:pt>
                <c:pt idx="5196">
                  <c:v>6.8105010000000004</c:v>
                </c:pt>
                <c:pt idx="5197">
                  <c:v>6.8118119999999998</c:v>
                </c:pt>
                <c:pt idx="5198">
                  <c:v>6.813123</c:v>
                </c:pt>
                <c:pt idx="5199">
                  <c:v>6.8144330000000002</c:v>
                </c:pt>
                <c:pt idx="5200">
                  <c:v>6.8157439999999996</c:v>
                </c:pt>
                <c:pt idx="5201">
                  <c:v>6.8170549999999999</c:v>
                </c:pt>
                <c:pt idx="5202">
                  <c:v>6.8183660000000001</c:v>
                </c:pt>
                <c:pt idx="5203">
                  <c:v>6.8196760000000003</c:v>
                </c:pt>
                <c:pt idx="5204">
                  <c:v>6.8209869999999997</c:v>
                </c:pt>
                <c:pt idx="5205">
                  <c:v>6.822298</c:v>
                </c:pt>
                <c:pt idx="5206">
                  <c:v>6.8236080000000001</c:v>
                </c:pt>
                <c:pt idx="5207">
                  <c:v>6.8249190000000004</c:v>
                </c:pt>
                <c:pt idx="5208">
                  <c:v>6.8262299999999998</c:v>
                </c:pt>
                <c:pt idx="5209">
                  <c:v>6.8275399999999999</c:v>
                </c:pt>
                <c:pt idx="5210">
                  <c:v>6.8288510000000002</c:v>
                </c:pt>
                <c:pt idx="5211">
                  <c:v>6.8301619999999996</c:v>
                </c:pt>
                <c:pt idx="5212">
                  <c:v>6.8314719999999998</c:v>
                </c:pt>
                <c:pt idx="5213">
                  <c:v>6.8327830000000001</c:v>
                </c:pt>
                <c:pt idx="5214">
                  <c:v>6.8340940000000003</c:v>
                </c:pt>
                <c:pt idx="5215">
                  <c:v>6.8354049999999997</c:v>
                </c:pt>
                <c:pt idx="5216">
                  <c:v>6.836716</c:v>
                </c:pt>
                <c:pt idx="5217">
                  <c:v>6.8380260000000002</c:v>
                </c:pt>
                <c:pt idx="5218">
                  <c:v>6.8393370000000004</c:v>
                </c:pt>
                <c:pt idx="5219">
                  <c:v>6.8406479999999998</c:v>
                </c:pt>
                <c:pt idx="5220">
                  <c:v>6.8419590000000001</c:v>
                </c:pt>
                <c:pt idx="5221">
                  <c:v>6.8432690000000003</c:v>
                </c:pt>
                <c:pt idx="5222">
                  <c:v>6.8445799999999997</c:v>
                </c:pt>
                <c:pt idx="5223">
                  <c:v>6.8458909999999999</c:v>
                </c:pt>
                <c:pt idx="5224">
                  <c:v>6.8472010000000001</c:v>
                </c:pt>
                <c:pt idx="5225">
                  <c:v>6.8485120000000004</c:v>
                </c:pt>
                <c:pt idx="5226">
                  <c:v>6.8498229999999998</c:v>
                </c:pt>
                <c:pt idx="5227">
                  <c:v>6.8511329999999999</c:v>
                </c:pt>
                <c:pt idx="5228">
                  <c:v>6.8524440000000002</c:v>
                </c:pt>
                <c:pt idx="5229">
                  <c:v>6.8537549999999996</c:v>
                </c:pt>
                <c:pt idx="5230">
                  <c:v>6.8550649999999997</c:v>
                </c:pt>
                <c:pt idx="5231">
                  <c:v>6.856376</c:v>
                </c:pt>
                <c:pt idx="5232">
                  <c:v>6.8576870000000003</c:v>
                </c:pt>
                <c:pt idx="5233">
                  <c:v>6.8589979999999997</c:v>
                </c:pt>
                <c:pt idx="5234">
                  <c:v>6.860309</c:v>
                </c:pt>
                <c:pt idx="5235">
                  <c:v>6.8616190000000001</c:v>
                </c:pt>
                <c:pt idx="5236">
                  <c:v>6.8629300000000004</c:v>
                </c:pt>
                <c:pt idx="5237">
                  <c:v>6.8642409999999998</c:v>
                </c:pt>
                <c:pt idx="5238">
                  <c:v>6.865551</c:v>
                </c:pt>
                <c:pt idx="5239">
                  <c:v>6.8668620000000002</c:v>
                </c:pt>
                <c:pt idx="5240">
                  <c:v>6.8681729999999996</c:v>
                </c:pt>
                <c:pt idx="5241">
                  <c:v>6.8694829999999998</c:v>
                </c:pt>
                <c:pt idx="5242">
                  <c:v>6.8707940000000001</c:v>
                </c:pt>
                <c:pt idx="5243">
                  <c:v>6.8721050000000004</c:v>
                </c:pt>
                <c:pt idx="5244">
                  <c:v>6.8734149999999996</c:v>
                </c:pt>
                <c:pt idx="5245">
                  <c:v>6.8747259999999999</c:v>
                </c:pt>
                <c:pt idx="5246">
                  <c:v>6.8760370000000002</c:v>
                </c:pt>
                <c:pt idx="5247">
                  <c:v>6.8773479999999996</c:v>
                </c:pt>
                <c:pt idx="5248">
                  <c:v>6.8786579999999997</c:v>
                </c:pt>
                <c:pt idx="5249">
                  <c:v>6.879969</c:v>
                </c:pt>
                <c:pt idx="5250">
                  <c:v>6.8812800000000003</c:v>
                </c:pt>
                <c:pt idx="5251">
                  <c:v>6.8825909999999997</c:v>
                </c:pt>
                <c:pt idx="5252">
                  <c:v>6.883902</c:v>
                </c:pt>
                <c:pt idx="5253">
                  <c:v>6.8852120000000001</c:v>
                </c:pt>
                <c:pt idx="5254">
                  <c:v>6.8865230000000004</c:v>
                </c:pt>
                <c:pt idx="5255">
                  <c:v>6.8878339999999998</c:v>
                </c:pt>
                <c:pt idx="5256">
                  <c:v>6.8891439999999999</c:v>
                </c:pt>
                <c:pt idx="5257">
                  <c:v>6.8904550000000002</c:v>
                </c:pt>
                <c:pt idx="5258">
                  <c:v>6.8917659999999996</c:v>
                </c:pt>
                <c:pt idx="5259">
                  <c:v>6.8930759999999998</c:v>
                </c:pt>
                <c:pt idx="5260">
                  <c:v>6.894387</c:v>
                </c:pt>
                <c:pt idx="5261">
                  <c:v>6.8956980000000003</c:v>
                </c:pt>
                <c:pt idx="5262">
                  <c:v>6.8970079999999996</c:v>
                </c:pt>
                <c:pt idx="5263">
                  <c:v>6.8983189999999999</c:v>
                </c:pt>
                <c:pt idx="5264">
                  <c:v>6.8996300000000002</c:v>
                </c:pt>
                <c:pt idx="5265">
                  <c:v>6.9009410000000004</c:v>
                </c:pt>
                <c:pt idx="5266">
                  <c:v>6.9022509999999997</c:v>
                </c:pt>
                <c:pt idx="5267">
                  <c:v>6.903562</c:v>
                </c:pt>
                <c:pt idx="5268">
                  <c:v>6.9048730000000003</c:v>
                </c:pt>
                <c:pt idx="5269">
                  <c:v>6.9061839999999997</c:v>
                </c:pt>
                <c:pt idx="5270">
                  <c:v>6.9074949999999999</c:v>
                </c:pt>
                <c:pt idx="5271">
                  <c:v>6.9088050000000001</c:v>
                </c:pt>
                <c:pt idx="5272">
                  <c:v>6.9101160000000004</c:v>
                </c:pt>
                <c:pt idx="5273">
                  <c:v>6.9114269999999998</c:v>
                </c:pt>
                <c:pt idx="5274">
                  <c:v>6.9127369999999999</c:v>
                </c:pt>
                <c:pt idx="5275">
                  <c:v>6.9140480000000002</c:v>
                </c:pt>
                <c:pt idx="5276">
                  <c:v>6.9153589999999996</c:v>
                </c:pt>
                <c:pt idx="5277">
                  <c:v>6.9166689999999997</c:v>
                </c:pt>
                <c:pt idx="5278">
                  <c:v>6.91798</c:v>
                </c:pt>
                <c:pt idx="5279">
                  <c:v>6.9192910000000003</c:v>
                </c:pt>
                <c:pt idx="5280">
                  <c:v>6.9206009999999996</c:v>
                </c:pt>
                <c:pt idx="5281">
                  <c:v>6.9219119999999998</c:v>
                </c:pt>
                <c:pt idx="5282">
                  <c:v>6.9232230000000001</c:v>
                </c:pt>
                <c:pt idx="5283">
                  <c:v>6.9245340000000004</c:v>
                </c:pt>
                <c:pt idx="5284">
                  <c:v>6.9258449999999998</c:v>
                </c:pt>
                <c:pt idx="5285">
                  <c:v>6.927155</c:v>
                </c:pt>
                <c:pt idx="5286">
                  <c:v>6.9284660000000002</c:v>
                </c:pt>
                <c:pt idx="5287">
                  <c:v>6.9297769999999996</c:v>
                </c:pt>
                <c:pt idx="5288">
                  <c:v>6.9310869999999998</c:v>
                </c:pt>
                <c:pt idx="5289">
                  <c:v>6.9323980000000001</c:v>
                </c:pt>
                <c:pt idx="5290">
                  <c:v>6.9337090000000003</c:v>
                </c:pt>
                <c:pt idx="5291">
                  <c:v>6.9350189999999996</c:v>
                </c:pt>
                <c:pt idx="5292">
                  <c:v>6.9363299999999999</c:v>
                </c:pt>
                <c:pt idx="5293">
                  <c:v>6.9376410000000002</c:v>
                </c:pt>
                <c:pt idx="5294">
                  <c:v>6.9389510000000003</c:v>
                </c:pt>
                <c:pt idx="5295">
                  <c:v>6.9402619999999997</c:v>
                </c:pt>
                <c:pt idx="5296">
                  <c:v>6.941573</c:v>
                </c:pt>
                <c:pt idx="5297">
                  <c:v>6.9428840000000003</c:v>
                </c:pt>
                <c:pt idx="5298">
                  <c:v>6.9441940000000004</c:v>
                </c:pt>
                <c:pt idx="5299">
                  <c:v>6.9455049999999998</c:v>
                </c:pt>
                <c:pt idx="5300">
                  <c:v>6.9468160000000001</c:v>
                </c:pt>
                <c:pt idx="5301">
                  <c:v>6.9481270000000004</c:v>
                </c:pt>
                <c:pt idx="5302">
                  <c:v>6.9494379999999998</c:v>
                </c:pt>
                <c:pt idx="5303">
                  <c:v>6.9507479999999999</c:v>
                </c:pt>
                <c:pt idx="5304">
                  <c:v>6.9520590000000002</c:v>
                </c:pt>
                <c:pt idx="5305">
                  <c:v>6.9533699999999996</c:v>
                </c:pt>
                <c:pt idx="5306">
                  <c:v>6.9546799999999998</c:v>
                </c:pt>
                <c:pt idx="5307">
                  <c:v>6.955991</c:v>
                </c:pt>
                <c:pt idx="5308">
                  <c:v>6.9573020000000003</c:v>
                </c:pt>
                <c:pt idx="5309">
                  <c:v>6.9586119999999996</c:v>
                </c:pt>
                <c:pt idx="5310">
                  <c:v>6.9599229999999999</c:v>
                </c:pt>
                <c:pt idx="5311">
                  <c:v>6.9612340000000001</c:v>
                </c:pt>
                <c:pt idx="5312">
                  <c:v>6.9625440000000003</c:v>
                </c:pt>
                <c:pt idx="5313">
                  <c:v>6.9638549999999997</c:v>
                </c:pt>
                <c:pt idx="5314">
                  <c:v>6.965166</c:v>
                </c:pt>
                <c:pt idx="5315">
                  <c:v>6.9664770000000003</c:v>
                </c:pt>
                <c:pt idx="5316">
                  <c:v>6.9677870000000004</c:v>
                </c:pt>
                <c:pt idx="5317">
                  <c:v>6.9690979999999998</c:v>
                </c:pt>
                <c:pt idx="5318">
                  <c:v>6.9704090000000001</c:v>
                </c:pt>
                <c:pt idx="5319">
                  <c:v>6.9717200000000004</c:v>
                </c:pt>
                <c:pt idx="5320">
                  <c:v>6.9730309999999998</c:v>
                </c:pt>
                <c:pt idx="5321">
                  <c:v>6.9743409999999999</c:v>
                </c:pt>
                <c:pt idx="5322">
                  <c:v>6.9756520000000002</c:v>
                </c:pt>
                <c:pt idx="5323">
                  <c:v>6.9769629999999996</c:v>
                </c:pt>
                <c:pt idx="5324">
                  <c:v>6.9782729999999997</c:v>
                </c:pt>
                <c:pt idx="5325">
                  <c:v>6.979584</c:v>
                </c:pt>
                <c:pt idx="5326">
                  <c:v>6.9808950000000003</c:v>
                </c:pt>
                <c:pt idx="5327">
                  <c:v>6.9822050000000004</c:v>
                </c:pt>
                <c:pt idx="5328">
                  <c:v>6.9835159999999998</c:v>
                </c:pt>
                <c:pt idx="5329">
                  <c:v>6.9848270000000001</c:v>
                </c:pt>
                <c:pt idx="5330">
                  <c:v>6.9861370000000003</c:v>
                </c:pt>
                <c:pt idx="5331">
                  <c:v>6.9874479999999997</c:v>
                </c:pt>
                <c:pt idx="5332">
                  <c:v>6.9887589999999999</c:v>
                </c:pt>
                <c:pt idx="5333">
                  <c:v>6.9900700000000002</c:v>
                </c:pt>
                <c:pt idx="5334">
                  <c:v>6.9913800000000004</c:v>
                </c:pt>
                <c:pt idx="5335">
                  <c:v>6.9926909999999998</c:v>
                </c:pt>
                <c:pt idx="5336">
                  <c:v>6.9940020000000001</c:v>
                </c:pt>
                <c:pt idx="5337">
                  <c:v>6.9953130000000003</c:v>
                </c:pt>
                <c:pt idx="5338">
                  <c:v>6.9966239999999997</c:v>
                </c:pt>
                <c:pt idx="5339">
                  <c:v>6.9979339999999999</c:v>
                </c:pt>
                <c:pt idx="5340">
                  <c:v>6.9992450000000002</c:v>
                </c:pt>
                <c:pt idx="5341">
                  <c:v>7.0005559999999996</c:v>
                </c:pt>
                <c:pt idx="5342">
                  <c:v>7.0018659999999997</c:v>
                </c:pt>
                <c:pt idx="5343">
                  <c:v>7.003177</c:v>
                </c:pt>
                <c:pt idx="5344">
                  <c:v>7.0044880000000003</c:v>
                </c:pt>
                <c:pt idx="5345">
                  <c:v>7.0057980000000004</c:v>
                </c:pt>
                <c:pt idx="5346">
                  <c:v>7.0071089999999998</c:v>
                </c:pt>
                <c:pt idx="5347">
                  <c:v>7.0084200000000001</c:v>
                </c:pt>
                <c:pt idx="5348">
                  <c:v>7.0097300000000002</c:v>
                </c:pt>
                <c:pt idx="5349">
                  <c:v>7.0110409999999996</c:v>
                </c:pt>
                <c:pt idx="5350">
                  <c:v>7.0123519999999999</c:v>
                </c:pt>
                <c:pt idx="5351">
                  <c:v>7.0136630000000002</c:v>
                </c:pt>
                <c:pt idx="5352">
                  <c:v>7.0149730000000003</c:v>
                </c:pt>
                <c:pt idx="5353">
                  <c:v>7.0162839999999997</c:v>
                </c:pt>
                <c:pt idx="5354">
                  <c:v>7.017595</c:v>
                </c:pt>
                <c:pt idx="5355">
                  <c:v>7.0189060000000003</c:v>
                </c:pt>
                <c:pt idx="5356">
                  <c:v>7.0202159999999996</c:v>
                </c:pt>
                <c:pt idx="5357">
                  <c:v>7.0215269999999999</c:v>
                </c:pt>
                <c:pt idx="5358">
                  <c:v>7.0228380000000001</c:v>
                </c:pt>
                <c:pt idx="5359">
                  <c:v>7.0241480000000003</c:v>
                </c:pt>
                <c:pt idx="5360">
                  <c:v>7.0254589999999997</c:v>
                </c:pt>
                <c:pt idx="5361">
                  <c:v>7.02677</c:v>
                </c:pt>
                <c:pt idx="5362">
                  <c:v>7.0280800000000001</c:v>
                </c:pt>
                <c:pt idx="5363">
                  <c:v>7.0293910000000004</c:v>
                </c:pt>
                <c:pt idx="5364">
                  <c:v>7.0307019999999998</c:v>
                </c:pt>
                <c:pt idx="5365">
                  <c:v>7.0320130000000001</c:v>
                </c:pt>
                <c:pt idx="5366">
                  <c:v>7.0333230000000002</c:v>
                </c:pt>
                <c:pt idx="5367">
                  <c:v>7.0346339999999996</c:v>
                </c:pt>
                <c:pt idx="5368">
                  <c:v>7.0359449999999999</c:v>
                </c:pt>
                <c:pt idx="5369">
                  <c:v>7.0372560000000002</c:v>
                </c:pt>
                <c:pt idx="5370">
                  <c:v>7.0385669999999996</c:v>
                </c:pt>
                <c:pt idx="5371">
                  <c:v>7.0398769999999997</c:v>
                </c:pt>
                <c:pt idx="5372">
                  <c:v>7.041188</c:v>
                </c:pt>
                <c:pt idx="5373">
                  <c:v>7.0424990000000003</c:v>
                </c:pt>
                <c:pt idx="5374">
                  <c:v>7.0438090000000004</c:v>
                </c:pt>
                <c:pt idx="5375">
                  <c:v>7.0451199999999998</c:v>
                </c:pt>
                <c:pt idx="5376">
                  <c:v>7.0464310000000001</c:v>
                </c:pt>
                <c:pt idx="5377">
                  <c:v>7.0477410000000003</c:v>
                </c:pt>
                <c:pt idx="5378">
                  <c:v>7.0490519999999997</c:v>
                </c:pt>
                <c:pt idx="5379">
                  <c:v>7.0503629999999999</c:v>
                </c:pt>
                <c:pt idx="5380">
                  <c:v>7.0516730000000001</c:v>
                </c:pt>
                <c:pt idx="5381">
                  <c:v>7.0529840000000004</c:v>
                </c:pt>
                <c:pt idx="5382">
                  <c:v>7.0542949999999998</c:v>
                </c:pt>
                <c:pt idx="5383">
                  <c:v>7.055606</c:v>
                </c:pt>
                <c:pt idx="5384">
                  <c:v>7.0569160000000002</c:v>
                </c:pt>
                <c:pt idx="5385">
                  <c:v>7.0582269999999996</c:v>
                </c:pt>
                <c:pt idx="5386">
                  <c:v>7.0595379999999999</c:v>
                </c:pt>
                <c:pt idx="5387">
                  <c:v>7.0608490000000002</c:v>
                </c:pt>
                <c:pt idx="5388">
                  <c:v>7.0621600000000004</c:v>
                </c:pt>
                <c:pt idx="5389">
                  <c:v>7.0634699999999997</c:v>
                </c:pt>
                <c:pt idx="5390">
                  <c:v>7.064781</c:v>
                </c:pt>
                <c:pt idx="5391">
                  <c:v>7.0660920000000003</c:v>
                </c:pt>
                <c:pt idx="5392">
                  <c:v>7.0674020000000004</c:v>
                </c:pt>
                <c:pt idx="5393">
                  <c:v>7.0687129999999998</c:v>
                </c:pt>
                <c:pt idx="5394">
                  <c:v>7.0700240000000001</c:v>
                </c:pt>
                <c:pt idx="5395">
                  <c:v>7.0713340000000002</c:v>
                </c:pt>
                <c:pt idx="5396">
                  <c:v>7.0726449999999996</c:v>
                </c:pt>
                <c:pt idx="5397">
                  <c:v>7.0739559999999999</c:v>
                </c:pt>
                <c:pt idx="5398">
                  <c:v>7.0752660000000001</c:v>
                </c:pt>
                <c:pt idx="5399">
                  <c:v>7.0765770000000003</c:v>
                </c:pt>
                <c:pt idx="5400">
                  <c:v>7.0778879999999997</c:v>
                </c:pt>
                <c:pt idx="5401">
                  <c:v>7.079199</c:v>
                </c:pt>
                <c:pt idx="5402">
                  <c:v>7.0805090000000002</c:v>
                </c:pt>
                <c:pt idx="5403">
                  <c:v>7.0818199999999996</c:v>
                </c:pt>
                <c:pt idx="5404">
                  <c:v>7.0831309999999998</c:v>
                </c:pt>
                <c:pt idx="5405">
                  <c:v>7.0844420000000001</c:v>
                </c:pt>
                <c:pt idx="5406">
                  <c:v>7.0857520000000003</c:v>
                </c:pt>
                <c:pt idx="5407">
                  <c:v>7.0870629999999997</c:v>
                </c:pt>
                <c:pt idx="5408">
                  <c:v>7.088374</c:v>
                </c:pt>
                <c:pt idx="5409">
                  <c:v>7.0896840000000001</c:v>
                </c:pt>
                <c:pt idx="5410">
                  <c:v>7.0909950000000004</c:v>
                </c:pt>
                <c:pt idx="5411">
                  <c:v>7.0923059999999998</c:v>
                </c:pt>
                <c:pt idx="5412">
                  <c:v>7.0936159999999999</c:v>
                </c:pt>
                <c:pt idx="5413">
                  <c:v>7.0949270000000002</c:v>
                </c:pt>
                <c:pt idx="5414">
                  <c:v>7.0962379999999996</c:v>
                </c:pt>
                <c:pt idx="5415">
                  <c:v>7.0975489999999999</c:v>
                </c:pt>
                <c:pt idx="5416">
                  <c:v>7.098859</c:v>
                </c:pt>
                <c:pt idx="5417">
                  <c:v>7.1001700000000003</c:v>
                </c:pt>
                <c:pt idx="5418">
                  <c:v>7.1014809999999997</c:v>
                </c:pt>
                <c:pt idx="5419">
                  <c:v>7.102792</c:v>
                </c:pt>
                <c:pt idx="5420">
                  <c:v>7.1041020000000001</c:v>
                </c:pt>
                <c:pt idx="5421">
                  <c:v>7.1054130000000004</c:v>
                </c:pt>
                <c:pt idx="5422">
                  <c:v>7.1067239999999998</c:v>
                </c:pt>
                <c:pt idx="5423">
                  <c:v>7.1080350000000001</c:v>
                </c:pt>
                <c:pt idx="5424">
                  <c:v>7.1093450000000002</c:v>
                </c:pt>
                <c:pt idx="5425">
                  <c:v>7.1106559999999996</c:v>
                </c:pt>
                <c:pt idx="5426">
                  <c:v>7.1119669999999999</c:v>
                </c:pt>
                <c:pt idx="5427">
                  <c:v>7.1132770000000001</c:v>
                </c:pt>
                <c:pt idx="5428">
                  <c:v>7.1145880000000004</c:v>
                </c:pt>
                <c:pt idx="5429">
                  <c:v>7.1158989999999998</c:v>
                </c:pt>
                <c:pt idx="5430">
                  <c:v>7.1172089999999999</c:v>
                </c:pt>
                <c:pt idx="5431">
                  <c:v>7.1185200000000002</c:v>
                </c:pt>
                <c:pt idx="5432">
                  <c:v>7.1198309999999996</c:v>
                </c:pt>
                <c:pt idx="5433">
                  <c:v>7.1211419999999999</c:v>
                </c:pt>
                <c:pt idx="5434">
                  <c:v>7.122452</c:v>
                </c:pt>
                <c:pt idx="5435">
                  <c:v>7.1237630000000003</c:v>
                </c:pt>
                <c:pt idx="5436">
                  <c:v>7.1250739999999997</c:v>
                </c:pt>
                <c:pt idx="5437">
                  <c:v>7.126385</c:v>
                </c:pt>
                <c:pt idx="5438">
                  <c:v>7.1276950000000001</c:v>
                </c:pt>
                <c:pt idx="5439">
                  <c:v>7.1290060000000004</c:v>
                </c:pt>
                <c:pt idx="5440">
                  <c:v>7.1303169999999998</c:v>
                </c:pt>
                <c:pt idx="5441">
                  <c:v>7.1316280000000001</c:v>
                </c:pt>
                <c:pt idx="5442">
                  <c:v>7.1329380000000002</c:v>
                </c:pt>
                <c:pt idx="5443">
                  <c:v>7.1342489999999996</c:v>
                </c:pt>
                <c:pt idx="5444">
                  <c:v>7.1355599999999999</c:v>
                </c:pt>
                <c:pt idx="5445">
                  <c:v>7.13687</c:v>
                </c:pt>
                <c:pt idx="5446">
                  <c:v>7.1381810000000003</c:v>
                </c:pt>
                <c:pt idx="5447">
                  <c:v>7.1394919999999997</c:v>
                </c:pt>
                <c:pt idx="5448">
                  <c:v>7.1408019999999999</c:v>
                </c:pt>
                <c:pt idx="5449">
                  <c:v>7.1421130000000002</c:v>
                </c:pt>
                <c:pt idx="5450">
                  <c:v>7.1434240000000004</c:v>
                </c:pt>
                <c:pt idx="5451">
                  <c:v>7.1447349999999998</c:v>
                </c:pt>
                <c:pt idx="5452">
                  <c:v>7.146045</c:v>
                </c:pt>
                <c:pt idx="5453">
                  <c:v>7.1473560000000003</c:v>
                </c:pt>
                <c:pt idx="5454">
                  <c:v>7.1486669999999997</c:v>
                </c:pt>
                <c:pt idx="5455">
                  <c:v>7.1499779999999999</c:v>
                </c:pt>
                <c:pt idx="5456">
                  <c:v>7.1512890000000002</c:v>
                </c:pt>
                <c:pt idx="5457">
                  <c:v>7.1525990000000004</c:v>
                </c:pt>
                <c:pt idx="5458">
                  <c:v>7.1539099999999998</c:v>
                </c:pt>
                <c:pt idx="5459">
                  <c:v>7.1552210000000001</c:v>
                </c:pt>
                <c:pt idx="5460">
                  <c:v>7.1565310000000002</c:v>
                </c:pt>
                <c:pt idx="5461">
                  <c:v>7.1578419999999996</c:v>
                </c:pt>
                <c:pt idx="5462">
                  <c:v>7.1591529999999999</c:v>
                </c:pt>
                <c:pt idx="5463">
                  <c:v>7.160463</c:v>
                </c:pt>
                <c:pt idx="5464">
                  <c:v>7.1617740000000003</c:v>
                </c:pt>
                <c:pt idx="5465">
                  <c:v>7.1630849999999997</c:v>
                </c:pt>
                <c:pt idx="5466">
                  <c:v>7.1643949999999998</c:v>
                </c:pt>
                <c:pt idx="5467">
                  <c:v>7.1657060000000001</c:v>
                </c:pt>
                <c:pt idx="5468">
                  <c:v>7.1670170000000004</c:v>
                </c:pt>
                <c:pt idx="5469">
                  <c:v>7.1683279999999998</c:v>
                </c:pt>
                <c:pt idx="5470">
                  <c:v>7.169638</c:v>
                </c:pt>
                <c:pt idx="5471">
                  <c:v>7.1709490000000002</c:v>
                </c:pt>
                <c:pt idx="5472">
                  <c:v>7.1722599999999996</c:v>
                </c:pt>
                <c:pt idx="5473">
                  <c:v>7.1735709999999999</c:v>
                </c:pt>
                <c:pt idx="5474">
                  <c:v>7.1748810000000001</c:v>
                </c:pt>
                <c:pt idx="5475">
                  <c:v>7.1761920000000003</c:v>
                </c:pt>
                <c:pt idx="5476">
                  <c:v>7.1775029999999997</c:v>
                </c:pt>
                <c:pt idx="5477">
                  <c:v>7.1788129999999999</c:v>
                </c:pt>
                <c:pt idx="5478">
                  <c:v>7.1801240000000002</c:v>
                </c:pt>
                <c:pt idx="5479">
                  <c:v>7.1814349999999996</c:v>
                </c:pt>
                <c:pt idx="5480">
                  <c:v>7.1827449999999997</c:v>
                </c:pt>
                <c:pt idx="5481">
                  <c:v>7.184056</c:v>
                </c:pt>
                <c:pt idx="5482">
                  <c:v>7.1853670000000003</c:v>
                </c:pt>
                <c:pt idx="5483">
                  <c:v>7.1866779999999997</c:v>
                </c:pt>
                <c:pt idx="5484">
                  <c:v>7.1879879999999998</c:v>
                </c:pt>
                <c:pt idx="5485">
                  <c:v>7.1892990000000001</c:v>
                </c:pt>
                <c:pt idx="5486">
                  <c:v>7.1906100000000004</c:v>
                </c:pt>
                <c:pt idx="5487">
                  <c:v>7.1919209999999998</c:v>
                </c:pt>
                <c:pt idx="5488">
                  <c:v>7.1932309999999999</c:v>
                </c:pt>
                <c:pt idx="5489">
                  <c:v>7.1945420000000002</c:v>
                </c:pt>
                <c:pt idx="5490">
                  <c:v>7.1958529999999996</c:v>
                </c:pt>
                <c:pt idx="5491">
                  <c:v>7.1971639999999999</c:v>
                </c:pt>
                <c:pt idx="5492">
                  <c:v>7.198474</c:v>
                </c:pt>
                <c:pt idx="5493">
                  <c:v>7.1997850000000003</c:v>
                </c:pt>
                <c:pt idx="5494">
                  <c:v>7.2010959999999997</c:v>
                </c:pt>
                <c:pt idx="5495">
                  <c:v>7.2024059999999999</c:v>
                </c:pt>
                <c:pt idx="5496">
                  <c:v>7.2037170000000001</c:v>
                </c:pt>
                <c:pt idx="5497">
                  <c:v>7.2050280000000004</c:v>
                </c:pt>
                <c:pt idx="5498">
                  <c:v>7.2063379999999997</c:v>
                </c:pt>
                <c:pt idx="5499">
                  <c:v>7.207649</c:v>
                </c:pt>
                <c:pt idx="5500">
                  <c:v>7.2089600000000003</c:v>
                </c:pt>
                <c:pt idx="5501">
                  <c:v>7.2102709999999997</c:v>
                </c:pt>
                <c:pt idx="5502">
                  <c:v>7.2115809999999998</c:v>
                </c:pt>
                <c:pt idx="5503">
                  <c:v>7.2128920000000001</c:v>
                </c:pt>
                <c:pt idx="5504">
                  <c:v>7.2142030000000004</c:v>
                </c:pt>
                <c:pt idx="5505">
                  <c:v>7.2155139999999998</c:v>
                </c:pt>
                <c:pt idx="5506">
                  <c:v>7.2168239999999999</c:v>
                </c:pt>
                <c:pt idx="5507">
                  <c:v>7.2181350000000002</c:v>
                </c:pt>
                <c:pt idx="5508">
                  <c:v>7.2194459999999996</c:v>
                </c:pt>
                <c:pt idx="5509">
                  <c:v>7.2207569999999999</c:v>
                </c:pt>
                <c:pt idx="5510">
                  <c:v>7.222067</c:v>
                </c:pt>
                <c:pt idx="5511">
                  <c:v>7.2233780000000003</c:v>
                </c:pt>
                <c:pt idx="5512">
                  <c:v>7.2246889999999997</c:v>
                </c:pt>
                <c:pt idx="5513">
                  <c:v>7.2259989999999998</c:v>
                </c:pt>
                <c:pt idx="5514">
                  <c:v>7.2273100000000001</c:v>
                </c:pt>
                <c:pt idx="5515">
                  <c:v>7.2286210000000004</c:v>
                </c:pt>
                <c:pt idx="5516">
                  <c:v>7.2299309999999997</c:v>
                </c:pt>
                <c:pt idx="5517">
                  <c:v>7.2312419999999999</c:v>
                </c:pt>
                <c:pt idx="5518">
                  <c:v>7.2325530000000002</c:v>
                </c:pt>
                <c:pt idx="5519">
                  <c:v>7.2338639999999996</c:v>
                </c:pt>
                <c:pt idx="5520">
                  <c:v>7.2351739999999998</c:v>
                </c:pt>
                <c:pt idx="5521">
                  <c:v>7.2364850000000001</c:v>
                </c:pt>
                <c:pt idx="5522">
                  <c:v>7.2377960000000003</c:v>
                </c:pt>
                <c:pt idx="5523">
                  <c:v>7.2391069999999997</c:v>
                </c:pt>
                <c:pt idx="5524">
                  <c:v>7.2404169999999999</c:v>
                </c:pt>
                <c:pt idx="5525">
                  <c:v>7.2417280000000002</c:v>
                </c:pt>
                <c:pt idx="5526">
                  <c:v>7.2430389999999996</c:v>
                </c:pt>
                <c:pt idx="5527">
                  <c:v>7.2443489999999997</c:v>
                </c:pt>
                <c:pt idx="5528">
                  <c:v>7.24566</c:v>
                </c:pt>
                <c:pt idx="5529">
                  <c:v>7.2469710000000003</c:v>
                </c:pt>
                <c:pt idx="5530">
                  <c:v>7.2482810000000004</c:v>
                </c:pt>
                <c:pt idx="5531">
                  <c:v>7.2495919999999998</c:v>
                </c:pt>
                <c:pt idx="5532">
                  <c:v>7.2509030000000001</c:v>
                </c:pt>
                <c:pt idx="5533">
                  <c:v>7.2522130000000002</c:v>
                </c:pt>
                <c:pt idx="5534">
                  <c:v>7.2535239999999996</c:v>
                </c:pt>
                <c:pt idx="5535">
                  <c:v>7.2548349999999999</c:v>
                </c:pt>
                <c:pt idx="5536">
                  <c:v>7.2561460000000002</c:v>
                </c:pt>
                <c:pt idx="5537">
                  <c:v>7.2574569999999996</c:v>
                </c:pt>
                <c:pt idx="5538">
                  <c:v>7.2587669999999997</c:v>
                </c:pt>
                <c:pt idx="5539">
                  <c:v>7.260078</c:v>
                </c:pt>
                <c:pt idx="5540">
                  <c:v>7.2613890000000003</c:v>
                </c:pt>
                <c:pt idx="5541">
                  <c:v>7.2626999999999997</c:v>
                </c:pt>
                <c:pt idx="5542">
                  <c:v>7.2640099999999999</c:v>
                </c:pt>
                <c:pt idx="5543">
                  <c:v>7.2653210000000001</c:v>
                </c:pt>
                <c:pt idx="5544">
                  <c:v>7.2666320000000004</c:v>
                </c:pt>
                <c:pt idx="5545">
                  <c:v>7.2679419999999997</c:v>
                </c:pt>
                <c:pt idx="5546">
                  <c:v>7.269253</c:v>
                </c:pt>
                <c:pt idx="5547">
                  <c:v>7.2705640000000002</c:v>
                </c:pt>
                <c:pt idx="5548">
                  <c:v>7.2718740000000004</c:v>
                </c:pt>
                <c:pt idx="5549">
                  <c:v>7.2731849999999998</c:v>
                </c:pt>
                <c:pt idx="5550">
                  <c:v>7.2744960000000001</c:v>
                </c:pt>
                <c:pt idx="5551">
                  <c:v>7.2758070000000004</c:v>
                </c:pt>
                <c:pt idx="5552">
                  <c:v>7.2771169999999996</c:v>
                </c:pt>
                <c:pt idx="5553">
                  <c:v>7.2784279999999999</c:v>
                </c:pt>
                <c:pt idx="5554">
                  <c:v>7.2797390000000002</c:v>
                </c:pt>
                <c:pt idx="5555">
                  <c:v>7.2810499999999996</c:v>
                </c:pt>
                <c:pt idx="5556">
                  <c:v>7.2823599999999997</c:v>
                </c:pt>
                <c:pt idx="5557">
                  <c:v>7.283671</c:v>
                </c:pt>
                <c:pt idx="5558">
                  <c:v>7.2849820000000003</c:v>
                </c:pt>
                <c:pt idx="5559">
                  <c:v>7.2862929999999997</c:v>
                </c:pt>
                <c:pt idx="5560">
                  <c:v>7.2876029999999998</c:v>
                </c:pt>
                <c:pt idx="5561">
                  <c:v>7.2889140000000001</c:v>
                </c:pt>
                <c:pt idx="5562">
                  <c:v>7.2902250000000004</c:v>
                </c:pt>
                <c:pt idx="5563">
                  <c:v>7.2915349999999997</c:v>
                </c:pt>
                <c:pt idx="5564">
                  <c:v>7.2928459999999999</c:v>
                </c:pt>
                <c:pt idx="5565">
                  <c:v>7.2941570000000002</c:v>
                </c:pt>
                <c:pt idx="5566">
                  <c:v>7.2954670000000004</c:v>
                </c:pt>
                <c:pt idx="5567">
                  <c:v>7.2967779999999998</c:v>
                </c:pt>
                <c:pt idx="5568">
                  <c:v>7.298089</c:v>
                </c:pt>
                <c:pt idx="5569">
                  <c:v>7.2994000000000003</c:v>
                </c:pt>
                <c:pt idx="5570">
                  <c:v>7.3007099999999996</c:v>
                </c:pt>
                <c:pt idx="5571">
                  <c:v>7.3020209999999999</c:v>
                </c:pt>
                <c:pt idx="5572">
                  <c:v>7.3033320000000002</c:v>
                </c:pt>
                <c:pt idx="5573">
                  <c:v>7.3046430000000004</c:v>
                </c:pt>
                <c:pt idx="5574">
                  <c:v>7.3059529999999997</c:v>
                </c:pt>
                <c:pt idx="5575">
                  <c:v>7.307264</c:v>
                </c:pt>
                <c:pt idx="5576">
                  <c:v>7.3085750000000003</c:v>
                </c:pt>
                <c:pt idx="5577">
                  <c:v>7.3098859999999997</c:v>
                </c:pt>
                <c:pt idx="5578">
                  <c:v>7.3111959999999998</c:v>
                </c:pt>
                <c:pt idx="5579">
                  <c:v>7.3125070000000001</c:v>
                </c:pt>
                <c:pt idx="5580">
                  <c:v>7.3138180000000004</c:v>
                </c:pt>
                <c:pt idx="5581">
                  <c:v>7.3151279999999996</c:v>
                </c:pt>
                <c:pt idx="5582">
                  <c:v>7.3164389999999999</c:v>
                </c:pt>
                <c:pt idx="5583">
                  <c:v>7.3177500000000002</c:v>
                </c:pt>
                <c:pt idx="5584">
                  <c:v>7.3190600000000003</c:v>
                </c:pt>
                <c:pt idx="5585">
                  <c:v>7.3203709999999997</c:v>
                </c:pt>
                <c:pt idx="5586">
                  <c:v>7.321682</c:v>
                </c:pt>
                <c:pt idx="5587">
                  <c:v>7.3229930000000003</c:v>
                </c:pt>
                <c:pt idx="5588">
                  <c:v>7.3243029999999996</c:v>
                </c:pt>
                <c:pt idx="5589">
                  <c:v>7.3256139999999998</c:v>
                </c:pt>
                <c:pt idx="5590">
                  <c:v>7.3269250000000001</c:v>
                </c:pt>
                <c:pt idx="5591">
                  <c:v>7.3282360000000004</c:v>
                </c:pt>
                <c:pt idx="5592">
                  <c:v>7.3295459999999997</c:v>
                </c:pt>
                <c:pt idx="5593">
                  <c:v>7.330857</c:v>
                </c:pt>
                <c:pt idx="5594">
                  <c:v>7.3321680000000002</c:v>
                </c:pt>
                <c:pt idx="5595">
                  <c:v>7.3334780000000004</c:v>
                </c:pt>
                <c:pt idx="5596">
                  <c:v>7.3347889999999998</c:v>
                </c:pt>
                <c:pt idx="5597">
                  <c:v>7.3361000000000001</c:v>
                </c:pt>
                <c:pt idx="5598">
                  <c:v>7.3374100000000002</c:v>
                </c:pt>
                <c:pt idx="5599">
                  <c:v>7.3387209999999996</c:v>
                </c:pt>
                <c:pt idx="5600">
                  <c:v>7.3400319999999999</c:v>
                </c:pt>
                <c:pt idx="5601">
                  <c:v>7.341342</c:v>
                </c:pt>
                <c:pt idx="5602">
                  <c:v>7.3426530000000003</c:v>
                </c:pt>
                <c:pt idx="5603">
                  <c:v>7.3439639999999997</c:v>
                </c:pt>
                <c:pt idx="5604">
                  <c:v>7.345275</c:v>
                </c:pt>
                <c:pt idx="5605">
                  <c:v>7.3465860000000003</c:v>
                </c:pt>
                <c:pt idx="5606">
                  <c:v>7.3478960000000004</c:v>
                </c:pt>
                <c:pt idx="5607">
                  <c:v>7.3492069999999998</c:v>
                </c:pt>
                <c:pt idx="5608">
                  <c:v>7.3505180000000001</c:v>
                </c:pt>
                <c:pt idx="5609">
                  <c:v>7.3518290000000004</c:v>
                </c:pt>
                <c:pt idx="5610">
                  <c:v>7.3531389999999996</c:v>
                </c:pt>
                <c:pt idx="5611">
                  <c:v>7.3544499999999999</c:v>
                </c:pt>
                <c:pt idx="5612">
                  <c:v>7.3557610000000002</c:v>
                </c:pt>
                <c:pt idx="5613">
                  <c:v>7.3570710000000004</c:v>
                </c:pt>
                <c:pt idx="5614">
                  <c:v>7.3583819999999998</c:v>
                </c:pt>
                <c:pt idx="5615">
                  <c:v>7.359693</c:v>
                </c:pt>
                <c:pt idx="5616">
                  <c:v>7.3610030000000002</c:v>
                </c:pt>
                <c:pt idx="5617">
                  <c:v>7.3623139999999996</c:v>
                </c:pt>
                <c:pt idx="5618">
                  <c:v>7.3636249999999999</c:v>
                </c:pt>
                <c:pt idx="5619">
                  <c:v>7.364935</c:v>
                </c:pt>
                <c:pt idx="5620">
                  <c:v>7.3662460000000003</c:v>
                </c:pt>
                <c:pt idx="5621">
                  <c:v>7.3675569999999997</c:v>
                </c:pt>
                <c:pt idx="5622">
                  <c:v>7.368868</c:v>
                </c:pt>
                <c:pt idx="5623">
                  <c:v>7.3701790000000003</c:v>
                </c:pt>
                <c:pt idx="5624">
                  <c:v>7.3714890000000004</c:v>
                </c:pt>
                <c:pt idx="5625">
                  <c:v>7.3727999999999998</c:v>
                </c:pt>
                <c:pt idx="5626">
                  <c:v>7.3741110000000001</c:v>
                </c:pt>
                <c:pt idx="5627">
                  <c:v>7.3754220000000004</c:v>
                </c:pt>
                <c:pt idx="5628">
                  <c:v>7.3767319999999996</c:v>
                </c:pt>
                <c:pt idx="5629">
                  <c:v>7.3780429999999999</c:v>
                </c:pt>
                <c:pt idx="5630">
                  <c:v>7.3793540000000002</c:v>
                </c:pt>
                <c:pt idx="5631">
                  <c:v>7.3806640000000003</c:v>
                </c:pt>
                <c:pt idx="5632">
                  <c:v>7.3819749999999997</c:v>
                </c:pt>
                <c:pt idx="5633">
                  <c:v>7.383286</c:v>
                </c:pt>
                <c:pt idx="5634">
                  <c:v>7.3845960000000002</c:v>
                </c:pt>
                <c:pt idx="5635">
                  <c:v>7.3859069999999996</c:v>
                </c:pt>
                <c:pt idx="5636">
                  <c:v>7.3872179999999998</c:v>
                </c:pt>
                <c:pt idx="5637">
                  <c:v>7.3885290000000001</c:v>
                </c:pt>
                <c:pt idx="5638">
                  <c:v>7.3898390000000003</c:v>
                </c:pt>
                <c:pt idx="5639">
                  <c:v>7.3911499999999997</c:v>
                </c:pt>
                <c:pt idx="5640">
                  <c:v>7.3924609999999999</c:v>
                </c:pt>
                <c:pt idx="5641">
                  <c:v>7.3937720000000002</c:v>
                </c:pt>
                <c:pt idx="5642">
                  <c:v>7.3950820000000004</c:v>
                </c:pt>
                <c:pt idx="5643">
                  <c:v>7.3963929999999998</c:v>
                </c:pt>
                <c:pt idx="5644">
                  <c:v>7.3977040000000001</c:v>
                </c:pt>
                <c:pt idx="5645">
                  <c:v>7.3990140000000002</c:v>
                </c:pt>
                <c:pt idx="5646">
                  <c:v>7.4003249999999996</c:v>
                </c:pt>
                <c:pt idx="5647">
                  <c:v>7.4016359999999999</c:v>
                </c:pt>
                <c:pt idx="5648">
                  <c:v>7.402946</c:v>
                </c:pt>
                <c:pt idx="5649">
                  <c:v>7.4042570000000003</c:v>
                </c:pt>
                <c:pt idx="5650">
                  <c:v>7.4055679999999997</c:v>
                </c:pt>
                <c:pt idx="5651">
                  <c:v>7.4068779999999999</c:v>
                </c:pt>
                <c:pt idx="5652">
                  <c:v>7.4081890000000001</c:v>
                </c:pt>
                <c:pt idx="5653">
                  <c:v>7.4095000000000004</c:v>
                </c:pt>
                <c:pt idx="5654">
                  <c:v>7.4108109999999998</c:v>
                </c:pt>
                <c:pt idx="5655">
                  <c:v>7.4121220000000001</c:v>
                </c:pt>
                <c:pt idx="5656">
                  <c:v>7.4134320000000002</c:v>
                </c:pt>
                <c:pt idx="5657">
                  <c:v>7.4147429999999996</c:v>
                </c:pt>
                <c:pt idx="5658">
                  <c:v>7.4160539999999999</c:v>
                </c:pt>
                <c:pt idx="5659">
                  <c:v>7.4173650000000002</c:v>
                </c:pt>
                <c:pt idx="5660">
                  <c:v>7.4186750000000004</c:v>
                </c:pt>
                <c:pt idx="5661">
                  <c:v>7.4199859999999997</c:v>
                </c:pt>
                <c:pt idx="5662">
                  <c:v>7.421297</c:v>
                </c:pt>
                <c:pt idx="5663">
                  <c:v>7.4226070000000002</c:v>
                </c:pt>
                <c:pt idx="5664">
                  <c:v>7.4239179999999996</c:v>
                </c:pt>
                <c:pt idx="5665">
                  <c:v>7.4252289999999999</c:v>
                </c:pt>
                <c:pt idx="5666">
                  <c:v>7.426539</c:v>
                </c:pt>
                <c:pt idx="5667">
                  <c:v>7.4278500000000003</c:v>
                </c:pt>
                <c:pt idx="5668">
                  <c:v>7.4291609999999997</c:v>
                </c:pt>
                <c:pt idx="5669">
                  <c:v>7.4304709999999998</c:v>
                </c:pt>
                <c:pt idx="5670">
                  <c:v>7.4317820000000001</c:v>
                </c:pt>
                <c:pt idx="5671">
                  <c:v>7.4330930000000004</c:v>
                </c:pt>
                <c:pt idx="5672">
                  <c:v>7.4344039999999998</c:v>
                </c:pt>
                <c:pt idx="5673">
                  <c:v>7.4357150000000001</c:v>
                </c:pt>
                <c:pt idx="5674">
                  <c:v>7.4370250000000002</c:v>
                </c:pt>
                <c:pt idx="5675">
                  <c:v>7.4383359999999996</c:v>
                </c:pt>
                <c:pt idx="5676">
                  <c:v>7.4396469999999999</c:v>
                </c:pt>
                <c:pt idx="5677">
                  <c:v>7.4409580000000002</c:v>
                </c:pt>
                <c:pt idx="5678">
                  <c:v>7.4422680000000003</c:v>
                </c:pt>
                <c:pt idx="5679">
                  <c:v>7.4435789999999997</c:v>
                </c:pt>
                <c:pt idx="5680">
                  <c:v>7.44489</c:v>
                </c:pt>
                <c:pt idx="5681">
                  <c:v>7.4462000000000002</c:v>
                </c:pt>
                <c:pt idx="5682">
                  <c:v>7.4475110000000004</c:v>
                </c:pt>
                <c:pt idx="5683">
                  <c:v>7.4488219999999998</c:v>
                </c:pt>
                <c:pt idx="5684">
                  <c:v>7.450132</c:v>
                </c:pt>
                <c:pt idx="5685">
                  <c:v>7.4514430000000003</c:v>
                </c:pt>
                <c:pt idx="5686">
                  <c:v>7.4527539999999997</c:v>
                </c:pt>
                <c:pt idx="5687">
                  <c:v>7.4540639999999998</c:v>
                </c:pt>
                <c:pt idx="5688">
                  <c:v>7.4553750000000001</c:v>
                </c:pt>
                <c:pt idx="5689">
                  <c:v>7.4566860000000004</c:v>
                </c:pt>
                <c:pt idx="5690">
                  <c:v>7.4579969999999998</c:v>
                </c:pt>
                <c:pt idx="5691">
                  <c:v>7.459308</c:v>
                </c:pt>
                <c:pt idx="5692">
                  <c:v>7.4606180000000002</c:v>
                </c:pt>
                <c:pt idx="5693">
                  <c:v>7.4619289999999996</c:v>
                </c:pt>
                <c:pt idx="5694">
                  <c:v>7.4632399999999999</c:v>
                </c:pt>
                <c:pt idx="5695">
                  <c:v>7.46455</c:v>
                </c:pt>
                <c:pt idx="5696">
                  <c:v>7.4658610000000003</c:v>
                </c:pt>
                <c:pt idx="5697">
                  <c:v>7.4671719999999997</c:v>
                </c:pt>
                <c:pt idx="5698">
                  <c:v>7.4684819999999998</c:v>
                </c:pt>
                <c:pt idx="5699">
                  <c:v>7.4697930000000001</c:v>
                </c:pt>
                <c:pt idx="5700">
                  <c:v>7.4711040000000004</c:v>
                </c:pt>
                <c:pt idx="5701">
                  <c:v>7.4724139999999997</c:v>
                </c:pt>
                <c:pt idx="5702">
                  <c:v>7.473725</c:v>
                </c:pt>
                <c:pt idx="5703">
                  <c:v>7.4750360000000002</c:v>
                </c:pt>
                <c:pt idx="5704">
                  <c:v>7.4763469999999996</c:v>
                </c:pt>
                <c:pt idx="5705">
                  <c:v>7.4776569999999998</c:v>
                </c:pt>
                <c:pt idx="5706">
                  <c:v>7.4789680000000001</c:v>
                </c:pt>
                <c:pt idx="5707">
                  <c:v>7.4802790000000003</c:v>
                </c:pt>
                <c:pt idx="5708">
                  <c:v>7.4815899999999997</c:v>
                </c:pt>
                <c:pt idx="5709">
                  <c:v>7.482901</c:v>
                </c:pt>
                <c:pt idx="5710">
                  <c:v>7.4842110000000002</c:v>
                </c:pt>
                <c:pt idx="5711">
                  <c:v>7.4855219999999996</c:v>
                </c:pt>
                <c:pt idx="5712">
                  <c:v>7.4868329999999998</c:v>
                </c:pt>
                <c:pt idx="5713">
                  <c:v>7.488143</c:v>
                </c:pt>
                <c:pt idx="5714">
                  <c:v>7.4894540000000003</c:v>
                </c:pt>
                <c:pt idx="5715">
                  <c:v>7.4907649999999997</c:v>
                </c:pt>
                <c:pt idx="5716">
                  <c:v>7.4920749999999998</c:v>
                </c:pt>
                <c:pt idx="5717">
                  <c:v>7.4933860000000001</c:v>
                </c:pt>
                <c:pt idx="5718">
                  <c:v>7.4946970000000004</c:v>
                </c:pt>
                <c:pt idx="5719">
                  <c:v>7.4960069999999996</c:v>
                </c:pt>
                <c:pt idx="5720">
                  <c:v>7.4973179999999999</c:v>
                </c:pt>
                <c:pt idx="5721">
                  <c:v>7.4986290000000002</c:v>
                </c:pt>
                <c:pt idx="5722">
                  <c:v>7.4999399999999996</c:v>
                </c:pt>
                <c:pt idx="5723">
                  <c:v>7.5012509999999999</c:v>
                </c:pt>
                <c:pt idx="5724">
                  <c:v>7.502561</c:v>
                </c:pt>
                <c:pt idx="5725">
                  <c:v>7.5038720000000003</c:v>
                </c:pt>
                <c:pt idx="5726">
                  <c:v>7.5051829999999997</c:v>
                </c:pt>
                <c:pt idx="5727">
                  <c:v>7.506494</c:v>
                </c:pt>
                <c:pt idx="5728">
                  <c:v>7.5078040000000001</c:v>
                </c:pt>
                <c:pt idx="5729">
                  <c:v>7.5091150000000004</c:v>
                </c:pt>
                <c:pt idx="5730">
                  <c:v>7.5104259999999998</c:v>
                </c:pt>
                <c:pt idx="5731">
                  <c:v>7.511736</c:v>
                </c:pt>
                <c:pt idx="5732">
                  <c:v>7.5130470000000003</c:v>
                </c:pt>
                <c:pt idx="5733">
                  <c:v>7.5143579999999996</c:v>
                </c:pt>
                <c:pt idx="5734">
                  <c:v>7.5156679999999998</c:v>
                </c:pt>
                <c:pt idx="5735">
                  <c:v>7.5169790000000001</c:v>
                </c:pt>
                <c:pt idx="5736">
                  <c:v>7.5182900000000004</c:v>
                </c:pt>
                <c:pt idx="5737">
                  <c:v>7.5195999999999996</c:v>
                </c:pt>
                <c:pt idx="5738">
                  <c:v>7.5209109999999999</c:v>
                </c:pt>
                <c:pt idx="5739">
                  <c:v>7.5222220000000002</c:v>
                </c:pt>
                <c:pt idx="5740">
                  <c:v>7.5235329999999996</c:v>
                </c:pt>
                <c:pt idx="5741">
                  <c:v>7.5248439999999999</c:v>
                </c:pt>
                <c:pt idx="5742">
                  <c:v>7.526154</c:v>
                </c:pt>
                <c:pt idx="5743">
                  <c:v>7.5274650000000003</c:v>
                </c:pt>
                <c:pt idx="5744">
                  <c:v>7.5287759999999997</c:v>
                </c:pt>
                <c:pt idx="5745">
                  <c:v>7.530087</c:v>
                </c:pt>
                <c:pt idx="5746">
                  <c:v>7.5313970000000001</c:v>
                </c:pt>
                <c:pt idx="5747">
                  <c:v>7.5327080000000004</c:v>
                </c:pt>
                <c:pt idx="5748">
                  <c:v>7.5340189999999998</c:v>
                </c:pt>
                <c:pt idx="5749">
                  <c:v>7.5353289999999999</c:v>
                </c:pt>
                <c:pt idx="5750">
                  <c:v>7.5366400000000002</c:v>
                </c:pt>
                <c:pt idx="5751">
                  <c:v>7.5379509999999996</c:v>
                </c:pt>
                <c:pt idx="5752">
                  <c:v>7.5392609999999998</c:v>
                </c:pt>
                <c:pt idx="5753">
                  <c:v>7.5405720000000001</c:v>
                </c:pt>
                <c:pt idx="5754">
                  <c:v>7.5418830000000003</c:v>
                </c:pt>
                <c:pt idx="5755">
                  <c:v>7.5431929999999996</c:v>
                </c:pt>
                <c:pt idx="5756">
                  <c:v>7.5445039999999999</c:v>
                </c:pt>
                <c:pt idx="5757">
                  <c:v>7.5458150000000002</c:v>
                </c:pt>
                <c:pt idx="5758">
                  <c:v>7.5471259999999996</c:v>
                </c:pt>
                <c:pt idx="5759">
                  <c:v>7.5484369999999998</c:v>
                </c:pt>
                <c:pt idx="5760">
                  <c:v>7.549747</c:v>
                </c:pt>
                <c:pt idx="5761">
                  <c:v>7.5510580000000003</c:v>
                </c:pt>
                <c:pt idx="5762">
                  <c:v>7.5523689999999997</c:v>
                </c:pt>
                <c:pt idx="5763">
                  <c:v>7.5536789999999998</c:v>
                </c:pt>
                <c:pt idx="5764">
                  <c:v>7.5549900000000001</c:v>
                </c:pt>
                <c:pt idx="5765">
                  <c:v>7.5563010000000004</c:v>
                </c:pt>
                <c:pt idx="5766">
                  <c:v>7.5576109999999996</c:v>
                </c:pt>
                <c:pt idx="5767">
                  <c:v>7.5589219999999999</c:v>
                </c:pt>
                <c:pt idx="5768">
                  <c:v>7.5602330000000002</c:v>
                </c:pt>
                <c:pt idx="5769">
                  <c:v>7.5615430000000003</c:v>
                </c:pt>
                <c:pt idx="5770">
                  <c:v>7.5628539999999997</c:v>
                </c:pt>
                <c:pt idx="5771">
                  <c:v>7.564165</c:v>
                </c:pt>
                <c:pt idx="5772">
                  <c:v>7.5654760000000003</c:v>
                </c:pt>
                <c:pt idx="5773">
                  <c:v>7.5667859999999996</c:v>
                </c:pt>
                <c:pt idx="5774">
                  <c:v>7.5680969999999999</c:v>
                </c:pt>
                <c:pt idx="5775">
                  <c:v>7.5694080000000001</c:v>
                </c:pt>
                <c:pt idx="5776">
                  <c:v>7.5707190000000004</c:v>
                </c:pt>
                <c:pt idx="5777">
                  <c:v>7.5720299999999998</c:v>
                </c:pt>
                <c:pt idx="5778">
                  <c:v>7.57334</c:v>
                </c:pt>
                <c:pt idx="5779">
                  <c:v>7.5746510000000002</c:v>
                </c:pt>
                <c:pt idx="5780">
                  <c:v>7.5759619999999996</c:v>
                </c:pt>
                <c:pt idx="5781">
                  <c:v>7.5772719999999998</c:v>
                </c:pt>
                <c:pt idx="5782">
                  <c:v>7.5785830000000001</c:v>
                </c:pt>
                <c:pt idx="5783">
                  <c:v>7.5798940000000004</c:v>
                </c:pt>
                <c:pt idx="5784">
                  <c:v>7.5812039999999996</c:v>
                </c:pt>
                <c:pt idx="5785">
                  <c:v>7.5825149999999999</c:v>
                </c:pt>
                <c:pt idx="5786">
                  <c:v>7.5838260000000002</c:v>
                </c:pt>
                <c:pt idx="5787">
                  <c:v>7.5851360000000003</c:v>
                </c:pt>
                <c:pt idx="5788">
                  <c:v>7.5864469999999997</c:v>
                </c:pt>
                <c:pt idx="5789">
                  <c:v>7.587758</c:v>
                </c:pt>
                <c:pt idx="5790">
                  <c:v>7.5890690000000003</c:v>
                </c:pt>
                <c:pt idx="5791">
                  <c:v>7.5903790000000004</c:v>
                </c:pt>
                <c:pt idx="5792">
                  <c:v>7.5916899999999998</c:v>
                </c:pt>
                <c:pt idx="5793">
                  <c:v>7.5930010000000001</c:v>
                </c:pt>
                <c:pt idx="5794">
                  <c:v>7.5943120000000004</c:v>
                </c:pt>
                <c:pt idx="5795">
                  <c:v>7.5956229999999998</c:v>
                </c:pt>
                <c:pt idx="5796">
                  <c:v>7.5969329999999999</c:v>
                </c:pt>
                <c:pt idx="5797">
                  <c:v>7.5982440000000002</c:v>
                </c:pt>
                <c:pt idx="5798">
                  <c:v>7.5995549999999996</c:v>
                </c:pt>
                <c:pt idx="5799">
                  <c:v>7.6008649999999998</c:v>
                </c:pt>
                <c:pt idx="5800">
                  <c:v>7.602176</c:v>
                </c:pt>
                <c:pt idx="5801">
                  <c:v>7.6034870000000003</c:v>
                </c:pt>
                <c:pt idx="5802">
                  <c:v>7.6047969999999996</c:v>
                </c:pt>
                <c:pt idx="5803">
                  <c:v>7.6061079999999999</c:v>
                </c:pt>
                <c:pt idx="5804">
                  <c:v>7.6074190000000002</c:v>
                </c:pt>
                <c:pt idx="5805">
                  <c:v>7.6087290000000003</c:v>
                </c:pt>
                <c:pt idx="5806">
                  <c:v>7.6100399999999997</c:v>
                </c:pt>
                <c:pt idx="5807">
                  <c:v>7.611351</c:v>
                </c:pt>
                <c:pt idx="5808">
                  <c:v>7.6126620000000003</c:v>
                </c:pt>
                <c:pt idx="5809">
                  <c:v>7.6139729999999997</c:v>
                </c:pt>
                <c:pt idx="5810">
                  <c:v>7.6152829999999998</c:v>
                </c:pt>
                <c:pt idx="5811">
                  <c:v>7.6165940000000001</c:v>
                </c:pt>
                <c:pt idx="5812">
                  <c:v>7.6179050000000004</c:v>
                </c:pt>
                <c:pt idx="5813">
                  <c:v>7.6192149999999996</c:v>
                </c:pt>
                <c:pt idx="5814">
                  <c:v>7.6205259999999999</c:v>
                </c:pt>
                <c:pt idx="5815">
                  <c:v>7.6218370000000002</c:v>
                </c:pt>
                <c:pt idx="5816">
                  <c:v>7.6231470000000003</c:v>
                </c:pt>
                <c:pt idx="5817">
                  <c:v>7.6244579999999997</c:v>
                </c:pt>
                <c:pt idx="5818">
                  <c:v>7.625769</c:v>
                </c:pt>
                <c:pt idx="5819">
                  <c:v>7.6270790000000002</c:v>
                </c:pt>
                <c:pt idx="5820">
                  <c:v>7.6283899999999996</c:v>
                </c:pt>
                <c:pt idx="5821">
                  <c:v>7.6297009999999998</c:v>
                </c:pt>
                <c:pt idx="5822">
                  <c:v>7.6310120000000001</c:v>
                </c:pt>
                <c:pt idx="5823">
                  <c:v>7.6323220000000003</c:v>
                </c:pt>
                <c:pt idx="5824">
                  <c:v>7.6336329999999997</c:v>
                </c:pt>
                <c:pt idx="5825">
                  <c:v>7.634944</c:v>
                </c:pt>
                <c:pt idx="5826">
                  <c:v>7.6362550000000002</c:v>
                </c:pt>
                <c:pt idx="5827">
                  <c:v>7.6375659999999996</c:v>
                </c:pt>
                <c:pt idx="5828">
                  <c:v>7.6388759999999998</c:v>
                </c:pt>
                <c:pt idx="5829">
                  <c:v>7.6401870000000001</c:v>
                </c:pt>
                <c:pt idx="5830">
                  <c:v>7.6414980000000003</c:v>
                </c:pt>
                <c:pt idx="5831">
                  <c:v>7.6428079999999996</c:v>
                </c:pt>
                <c:pt idx="5832">
                  <c:v>7.6441189999999999</c:v>
                </c:pt>
                <c:pt idx="5833">
                  <c:v>7.6454300000000002</c:v>
                </c:pt>
                <c:pt idx="5834">
                  <c:v>7.6467400000000003</c:v>
                </c:pt>
                <c:pt idx="5835">
                  <c:v>7.6480509999999997</c:v>
                </c:pt>
                <c:pt idx="5836">
                  <c:v>7.649362</c:v>
                </c:pt>
                <c:pt idx="5837">
                  <c:v>7.6506720000000001</c:v>
                </c:pt>
                <c:pt idx="5838">
                  <c:v>7.6519830000000004</c:v>
                </c:pt>
                <c:pt idx="5839">
                  <c:v>7.6532939999999998</c:v>
                </c:pt>
                <c:pt idx="5840">
                  <c:v>7.6546050000000001</c:v>
                </c:pt>
                <c:pt idx="5841">
                  <c:v>7.6559150000000002</c:v>
                </c:pt>
                <c:pt idx="5842">
                  <c:v>7.6572259999999996</c:v>
                </c:pt>
                <c:pt idx="5843">
                  <c:v>7.6585369999999999</c:v>
                </c:pt>
                <c:pt idx="5844">
                  <c:v>7.6598480000000002</c:v>
                </c:pt>
                <c:pt idx="5845">
                  <c:v>7.6611589999999996</c:v>
                </c:pt>
                <c:pt idx="5846">
                  <c:v>7.6624689999999998</c:v>
                </c:pt>
                <c:pt idx="5847">
                  <c:v>7.66378</c:v>
                </c:pt>
                <c:pt idx="5848">
                  <c:v>7.6650910000000003</c:v>
                </c:pt>
                <c:pt idx="5849">
                  <c:v>7.6664009999999996</c:v>
                </c:pt>
                <c:pt idx="5850">
                  <c:v>7.6677119999999999</c:v>
                </c:pt>
                <c:pt idx="5851">
                  <c:v>7.6690230000000001</c:v>
                </c:pt>
                <c:pt idx="5852">
                  <c:v>7.6703330000000003</c:v>
                </c:pt>
                <c:pt idx="5853">
                  <c:v>7.6716439999999997</c:v>
                </c:pt>
                <c:pt idx="5854">
                  <c:v>7.672955</c:v>
                </c:pt>
                <c:pt idx="5855">
                  <c:v>7.6742650000000001</c:v>
                </c:pt>
                <c:pt idx="5856">
                  <c:v>7.6755760000000004</c:v>
                </c:pt>
                <c:pt idx="5857">
                  <c:v>7.6768869999999998</c:v>
                </c:pt>
                <c:pt idx="5858">
                  <c:v>7.6781980000000001</c:v>
                </c:pt>
                <c:pt idx="5859">
                  <c:v>7.6795080000000002</c:v>
                </c:pt>
                <c:pt idx="5860">
                  <c:v>7.6808189999999996</c:v>
                </c:pt>
                <c:pt idx="5861">
                  <c:v>7.6821299999999999</c:v>
                </c:pt>
                <c:pt idx="5862">
                  <c:v>7.6834410000000002</c:v>
                </c:pt>
                <c:pt idx="5863">
                  <c:v>7.6847519999999996</c:v>
                </c:pt>
                <c:pt idx="5864">
                  <c:v>7.6860619999999997</c:v>
                </c:pt>
                <c:pt idx="5865">
                  <c:v>7.687373</c:v>
                </c:pt>
                <c:pt idx="5866">
                  <c:v>7.6886840000000003</c:v>
                </c:pt>
                <c:pt idx="5867">
                  <c:v>7.6899940000000004</c:v>
                </c:pt>
                <c:pt idx="5868">
                  <c:v>7.6913049999999998</c:v>
                </c:pt>
                <c:pt idx="5869">
                  <c:v>7.6926160000000001</c:v>
                </c:pt>
                <c:pt idx="5870">
                  <c:v>7.6939260000000003</c:v>
                </c:pt>
                <c:pt idx="5871">
                  <c:v>7.6952369999999997</c:v>
                </c:pt>
                <c:pt idx="5872">
                  <c:v>7.6965479999999999</c:v>
                </c:pt>
                <c:pt idx="5873">
                  <c:v>7.6978580000000001</c:v>
                </c:pt>
                <c:pt idx="5874">
                  <c:v>7.6991690000000004</c:v>
                </c:pt>
                <c:pt idx="5875">
                  <c:v>7.7004799999999998</c:v>
                </c:pt>
                <c:pt idx="5876">
                  <c:v>7.7017910000000001</c:v>
                </c:pt>
                <c:pt idx="5877">
                  <c:v>7.7031010000000002</c:v>
                </c:pt>
                <c:pt idx="5878">
                  <c:v>7.7044119999999996</c:v>
                </c:pt>
                <c:pt idx="5879">
                  <c:v>7.7057229999999999</c:v>
                </c:pt>
                <c:pt idx="5880">
                  <c:v>7.7070340000000002</c:v>
                </c:pt>
                <c:pt idx="5881">
                  <c:v>7.7083440000000003</c:v>
                </c:pt>
                <c:pt idx="5882">
                  <c:v>7.7096549999999997</c:v>
                </c:pt>
                <c:pt idx="5883">
                  <c:v>7.710966</c:v>
                </c:pt>
                <c:pt idx="5884">
                  <c:v>7.7122760000000001</c:v>
                </c:pt>
                <c:pt idx="5885">
                  <c:v>7.7135870000000004</c:v>
                </c:pt>
                <c:pt idx="5886">
                  <c:v>7.7148979999999998</c:v>
                </c:pt>
                <c:pt idx="5887">
                  <c:v>7.716208</c:v>
                </c:pt>
                <c:pt idx="5888">
                  <c:v>7.7175190000000002</c:v>
                </c:pt>
                <c:pt idx="5889">
                  <c:v>7.7188299999999996</c:v>
                </c:pt>
                <c:pt idx="5890">
                  <c:v>7.7201409999999999</c:v>
                </c:pt>
                <c:pt idx="5891">
                  <c:v>7.7214510000000001</c:v>
                </c:pt>
                <c:pt idx="5892">
                  <c:v>7.7227620000000003</c:v>
                </c:pt>
                <c:pt idx="5893">
                  <c:v>7.7240729999999997</c:v>
                </c:pt>
                <c:pt idx="5894">
                  <c:v>7.725384</c:v>
                </c:pt>
                <c:pt idx="5895">
                  <c:v>7.7266950000000003</c:v>
                </c:pt>
                <c:pt idx="5896">
                  <c:v>7.7280049999999996</c:v>
                </c:pt>
                <c:pt idx="5897">
                  <c:v>7.7293159999999999</c:v>
                </c:pt>
                <c:pt idx="5898">
                  <c:v>7.7306270000000001</c:v>
                </c:pt>
                <c:pt idx="5899">
                  <c:v>7.7319370000000003</c:v>
                </c:pt>
                <c:pt idx="5900">
                  <c:v>7.7332479999999997</c:v>
                </c:pt>
                <c:pt idx="5901">
                  <c:v>7.734559</c:v>
                </c:pt>
                <c:pt idx="5902">
                  <c:v>7.7358690000000001</c:v>
                </c:pt>
                <c:pt idx="5903">
                  <c:v>7.7371800000000004</c:v>
                </c:pt>
                <c:pt idx="5904">
                  <c:v>7.7384909999999998</c:v>
                </c:pt>
                <c:pt idx="5905">
                  <c:v>7.7398009999999999</c:v>
                </c:pt>
                <c:pt idx="5906">
                  <c:v>7.7411120000000002</c:v>
                </c:pt>
                <c:pt idx="5907">
                  <c:v>7.7424229999999996</c:v>
                </c:pt>
                <c:pt idx="5908">
                  <c:v>7.7437339999999999</c:v>
                </c:pt>
                <c:pt idx="5909">
                  <c:v>7.745044</c:v>
                </c:pt>
                <c:pt idx="5910">
                  <c:v>7.7463550000000003</c:v>
                </c:pt>
                <c:pt idx="5911">
                  <c:v>7.7476659999999997</c:v>
                </c:pt>
                <c:pt idx="5912">
                  <c:v>7.748977</c:v>
                </c:pt>
                <c:pt idx="5913">
                  <c:v>7.7502880000000003</c:v>
                </c:pt>
                <c:pt idx="5914">
                  <c:v>7.7515980000000004</c:v>
                </c:pt>
                <c:pt idx="5915">
                  <c:v>7.7529089999999998</c:v>
                </c:pt>
                <c:pt idx="5916">
                  <c:v>7.7542200000000001</c:v>
                </c:pt>
                <c:pt idx="5917">
                  <c:v>7.7555300000000003</c:v>
                </c:pt>
                <c:pt idx="5918">
                  <c:v>7.7568409999999997</c:v>
                </c:pt>
                <c:pt idx="5919">
                  <c:v>7.7581519999999999</c:v>
                </c:pt>
                <c:pt idx="5920">
                  <c:v>7.7594620000000001</c:v>
                </c:pt>
                <c:pt idx="5921">
                  <c:v>7.7607730000000004</c:v>
                </c:pt>
                <c:pt idx="5922">
                  <c:v>7.7620839999999998</c:v>
                </c:pt>
                <c:pt idx="5923">
                  <c:v>7.7633939999999999</c:v>
                </c:pt>
                <c:pt idx="5924">
                  <c:v>7.7647050000000002</c:v>
                </c:pt>
                <c:pt idx="5925">
                  <c:v>7.7660159999999996</c:v>
                </c:pt>
                <c:pt idx="5926">
                  <c:v>7.7673269999999999</c:v>
                </c:pt>
                <c:pt idx="5927">
                  <c:v>7.768637</c:v>
                </c:pt>
                <c:pt idx="5928">
                  <c:v>7.7699480000000003</c:v>
                </c:pt>
                <c:pt idx="5929">
                  <c:v>7.7712589999999997</c:v>
                </c:pt>
                <c:pt idx="5930">
                  <c:v>7.77257</c:v>
                </c:pt>
                <c:pt idx="5931">
                  <c:v>7.7738800000000001</c:v>
                </c:pt>
                <c:pt idx="5932">
                  <c:v>7.7751910000000004</c:v>
                </c:pt>
                <c:pt idx="5933">
                  <c:v>7.7765019999999998</c:v>
                </c:pt>
                <c:pt idx="5934">
                  <c:v>7.7778119999999999</c:v>
                </c:pt>
                <c:pt idx="5935">
                  <c:v>7.7791230000000002</c:v>
                </c:pt>
                <c:pt idx="5936">
                  <c:v>7.7804339999999996</c:v>
                </c:pt>
                <c:pt idx="5937">
                  <c:v>7.7817439999999998</c:v>
                </c:pt>
                <c:pt idx="5938">
                  <c:v>7.7830550000000001</c:v>
                </c:pt>
                <c:pt idx="5939">
                  <c:v>7.7843660000000003</c:v>
                </c:pt>
                <c:pt idx="5940">
                  <c:v>7.7856769999999997</c:v>
                </c:pt>
                <c:pt idx="5941">
                  <c:v>7.7869869999999999</c:v>
                </c:pt>
                <c:pt idx="5942">
                  <c:v>7.7882980000000002</c:v>
                </c:pt>
                <c:pt idx="5943">
                  <c:v>7.7896089999999996</c:v>
                </c:pt>
                <c:pt idx="5944">
                  <c:v>7.7909199999999998</c:v>
                </c:pt>
                <c:pt idx="5945">
                  <c:v>7.79223</c:v>
                </c:pt>
                <c:pt idx="5946">
                  <c:v>7.7935410000000003</c:v>
                </c:pt>
                <c:pt idx="5947">
                  <c:v>7.7948519999999997</c:v>
                </c:pt>
                <c:pt idx="5948">
                  <c:v>7.796163</c:v>
                </c:pt>
                <c:pt idx="5949">
                  <c:v>7.7974730000000001</c:v>
                </c:pt>
                <c:pt idx="5950">
                  <c:v>7.7987840000000004</c:v>
                </c:pt>
                <c:pt idx="5951">
                  <c:v>7.8000949999999998</c:v>
                </c:pt>
                <c:pt idx="5952">
                  <c:v>7.8014049999999999</c:v>
                </c:pt>
                <c:pt idx="5953">
                  <c:v>7.8027160000000002</c:v>
                </c:pt>
                <c:pt idx="5954">
                  <c:v>7.8040269999999996</c:v>
                </c:pt>
                <c:pt idx="5955">
                  <c:v>7.8053369999999997</c:v>
                </c:pt>
                <c:pt idx="5956">
                  <c:v>7.806648</c:v>
                </c:pt>
                <c:pt idx="5957">
                  <c:v>7.8079590000000003</c:v>
                </c:pt>
                <c:pt idx="5958">
                  <c:v>7.8092699999999997</c:v>
                </c:pt>
                <c:pt idx="5959">
                  <c:v>7.8105799999999999</c:v>
                </c:pt>
                <c:pt idx="5960">
                  <c:v>7.8118910000000001</c:v>
                </c:pt>
                <c:pt idx="5961">
                  <c:v>7.8132020000000004</c:v>
                </c:pt>
                <c:pt idx="5962">
                  <c:v>7.8145129999999998</c:v>
                </c:pt>
                <c:pt idx="5963">
                  <c:v>7.815823</c:v>
                </c:pt>
                <c:pt idx="5964">
                  <c:v>7.8171340000000002</c:v>
                </c:pt>
                <c:pt idx="5965">
                  <c:v>7.8184449999999996</c:v>
                </c:pt>
                <c:pt idx="5966">
                  <c:v>7.8197559999999999</c:v>
                </c:pt>
                <c:pt idx="5967">
                  <c:v>7.8210660000000001</c:v>
                </c:pt>
                <c:pt idx="5968">
                  <c:v>7.8223770000000004</c:v>
                </c:pt>
                <c:pt idx="5969">
                  <c:v>7.8236879999999998</c:v>
                </c:pt>
                <c:pt idx="5970">
                  <c:v>7.8249979999999999</c:v>
                </c:pt>
                <c:pt idx="5971">
                  <c:v>7.8263090000000002</c:v>
                </c:pt>
                <c:pt idx="5972">
                  <c:v>7.8276199999999996</c:v>
                </c:pt>
                <c:pt idx="5973">
                  <c:v>7.8289299999999997</c:v>
                </c:pt>
                <c:pt idx="5974">
                  <c:v>7.830241</c:v>
                </c:pt>
                <c:pt idx="5975">
                  <c:v>7.8315520000000003</c:v>
                </c:pt>
                <c:pt idx="5976">
                  <c:v>7.8328629999999997</c:v>
                </c:pt>
                <c:pt idx="5977">
                  <c:v>7.8341729999999998</c:v>
                </c:pt>
                <c:pt idx="5978">
                  <c:v>7.8354840000000001</c:v>
                </c:pt>
                <c:pt idx="5979">
                  <c:v>7.8367950000000004</c:v>
                </c:pt>
                <c:pt idx="5980">
                  <c:v>7.8381059999999998</c:v>
                </c:pt>
                <c:pt idx="5981">
                  <c:v>7.8394170000000001</c:v>
                </c:pt>
                <c:pt idx="5982">
                  <c:v>7.8407270000000002</c:v>
                </c:pt>
                <c:pt idx="5983">
                  <c:v>7.8420379999999996</c:v>
                </c:pt>
                <c:pt idx="5984">
                  <c:v>7.8433489999999999</c:v>
                </c:pt>
                <c:pt idx="5985">
                  <c:v>7.844659</c:v>
                </c:pt>
                <c:pt idx="5986">
                  <c:v>7.8459700000000003</c:v>
                </c:pt>
                <c:pt idx="5987">
                  <c:v>7.8472809999999997</c:v>
                </c:pt>
                <c:pt idx="5988">
                  <c:v>7.8485909999999999</c:v>
                </c:pt>
                <c:pt idx="5989">
                  <c:v>7.8499020000000002</c:v>
                </c:pt>
                <c:pt idx="5990">
                  <c:v>7.8512130000000004</c:v>
                </c:pt>
                <c:pt idx="5991">
                  <c:v>7.8525229999999997</c:v>
                </c:pt>
                <c:pt idx="5992">
                  <c:v>7.853834</c:v>
                </c:pt>
                <c:pt idx="5993">
                  <c:v>7.8551450000000003</c:v>
                </c:pt>
                <c:pt idx="5994">
                  <c:v>7.8564559999999997</c:v>
                </c:pt>
                <c:pt idx="5995">
                  <c:v>7.8577659999999998</c:v>
                </c:pt>
                <c:pt idx="5996">
                  <c:v>7.8590770000000001</c:v>
                </c:pt>
                <c:pt idx="5997">
                  <c:v>7.8603880000000004</c:v>
                </c:pt>
                <c:pt idx="5998">
                  <c:v>7.8616989999999998</c:v>
                </c:pt>
                <c:pt idx="5999">
                  <c:v>7.8630089999999999</c:v>
                </c:pt>
                <c:pt idx="6000">
                  <c:v>7.8643200000000002</c:v>
                </c:pt>
                <c:pt idx="6001">
                  <c:v>7.8656309999999996</c:v>
                </c:pt>
                <c:pt idx="6002">
                  <c:v>7.8669409999999997</c:v>
                </c:pt>
                <c:pt idx="6003">
                  <c:v>7.868252</c:v>
                </c:pt>
                <c:pt idx="6004">
                  <c:v>7.8695630000000003</c:v>
                </c:pt>
                <c:pt idx="6005">
                  <c:v>7.8708729999999996</c:v>
                </c:pt>
                <c:pt idx="6006">
                  <c:v>7.8721839999999998</c:v>
                </c:pt>
                <c:pt idx="6007">
                  <c:v>7.8734950000000001</c:v>
                </c:pt>
                <c:pt idx="6008">
                  <c:v>7.8748060000000004</c:v>
                </c:pt>
                <c:pt idx="6009">
                  <c:v>7.8761159999999997</c:v>
                </c:pt>
                <c:pt idx="6010">
                  <c:v>7.877427</c:v>
                </c:pt>
                <c:pt idx="6011">
                  <c:v>7.8787380000000002</c:v>
                </c:pt>
                <c:pt idx="6012">
                  <c:v>7.8800489999999996</c:v>
                </c:pt>
                <c:pt idx="6013">
                  <c:v>7.8813589999999998</c:v>
                </c:pt>
                <c:pt idx="6014">
                  <c:v>7.8826700000000001</c:v>
                </c:pt>
                <c:pt idx="6015">
                  <c:v>7.8839810000000003</c:v>
                </c:pt>
                <c:pt idx="6016">
                  <c:v>7.8852919999999997</c:v>
                </c:pt>
                <c:pt idx="6017">
                  <c:v>7.8866019999999999</c:v>
                </c:pt>
                <c:pt idx="6018">
                  <c:v>7.8879130000000002</c:v>
                </c:pt>
                <c:pt idx="6019">
                  <c:v>7.8892239999999996</c:v>
                </c:pt>
                <c:pt idx="6020">
                  <c:v>7.8905339999999997</c:v>
                </c:pt>
                <c:pt idx="6021">
                  <c:v>7.891845</c:v>
                </c:pt>
                <c:pt idx="6022">
                  <c:v>7.8931560000000003</c:v>
                </c:pt>
                <c:pt idx="6023">
                  <c:v>7.8944660000000004</c:v>
                </c:pt>
                <c:pt idx="6024">
                  <c:v>7.8957769999999998</c:v>
                </c:pt>
                <c:pt idx="6025">
                  <c:v>7.8970880000000001</c:v>
                </c:pt>
                <c:pt idx="6026">
                  <c:v>7.8983990000000004</c:v>
                </c:pt>
                <c:pt idx="6027">
                  <c:v>7.8997089999999996</c:v>
                </c:pt>
                <c:pt idx="6028">
                  <c:v>7.9010199999999999</c:v>
                </c:pt>
                <c:pt idx="6029">
                  <c:v>7.9023310000000002</c:v>
                </c:pt>
                <c:pt idx="6030">
                  <c:v>7.9036419999999996</c:v>
                </c:pt>
                <c:pt idx="6031">
                  <c:v>7.9049519999999998</c:v>
                </c:pt>
                <c:pt idx="6032">
                  <c:v>7.906263</c:v>
                </c:pt>
                <c:pt idx="6033">
                  <c:v>7.9075740000000003</c:v>
                </c:pt>
                <c:pt idx="6034">
                  <c:v>7.9088849999999997</c:v>
                </c:pt>
                <c:pt idx="6035">
                  <c:v>7.9101949999999999</c:v>
                </c:pt>
                <c:pt idx="6036">
                  <c:v>7.9115060000000001</c:v>
                </c:pt>
                <c:pt idx="6037">
                  <c:v>7.9128170000000004</c:v>
                </c:pt>
                <c:pt idx="6038">
                  <c:v>7.9141269999999997</c:v>
                </c:pt>
                <c:pt idx="6039">
                  <c:v>7.915438</c:v>
                </c:pt>
                <c:pt idx="6040">
                  <c:v>7.9167490000000003</c:v>
                </c:pt>
                <c:pt idx="6041">
                  <c:v>7.9180590000000004</c:v>
                </c:pt>
                <c:pt idx="6042">
                  <c:v>7.9193699999999998</c:v>
                </c:pt>
                <c:pt idx="6043">
                  <c:v>7.9206810000000001</c:v>
                </c:pt>
                <c:pt idx="6044">
                  <c:v>7.9219920000000004</c:v>
                </c:pt>
                <c:pt idx="6045">
                  <c:v>7.9233019999999996</c:v>
                </c:pt>
                <c:pt idx="6046">
                  <c:v>7.9246129999999999</c:v>
                </c:pt>
                <c:pt idx="6047">
                  <c:v>7.9259240000000002</c:v>
                </c:pt>
                <c:pt idx="6048">
                  <c:v>7.9272349999999996</c:v>
                </c:pt>
                <c:pt idx="6049">
                  <c:v>7.9285449999999997</c:v>
                </c:pt>
                <c:pt idx="6050">
                  <c:v>7.929856</c:v>
                </c:pt>
                <c:pt idx="6051">
                  <c:v>7.9311670000000003</c:v>
                </c:pt>
                <c:pt idx="6052">
                  <c:v>7.9324769999999996</c:v>
                </c:pt>
                <c:pt idx="6053">
                  <c:v>7.9337879999999998</c:v>
                </c:pt>
                <c:pt idx="6054">
                  <c:v>7.9350990000000001</c:v>
                </c:pt>
                <c:pt idx="6055">
                  <c:v>7.9364090000000003</c:v>
                </c:pt>
                <c:pt idx="6056">
                  <c:v>7.9377199999999997</c:v>
                </c:pt>
                <c:pt idx="6057">
                  <c:v>7.9390309999999999</c:v>
                </c:pt>
                <c:pt idx="6058">
                  <c:v>7.9403420000000002</c:v>
                </c:pt>
                <c:pt idx="6059">
                  <c:v>7.9416520000000004</c:v>
                </c:pt>
                <c:pt idx="6060">
                  <c:v>7.9429629999999998</c:v>
                </c:pt>
                <c:pt idx="6061">
                  <c:v>7.9442740000000001</c:v>
                </c:pt>
                <c:pt idx="6062">
                  <c:v>7.9455850000000003</c:v>
                </c:pt>
                <c:pt idx="6063">
                  <c:v>7.9468949999999996</c:v>
                </c:pt>
                <c:pt idx="6064">
                  <c:v>7.9482059999999999</c:v>
                </c:pt>
                <c:pt idx="6065">
                  <c:v>7.9495170000000002</c:v>
                </c:pt>
                <c:pt idx="6066">
                  <c:v>7.9508279999999996</c:v>
                </c:pt>
                <c:pt idx="6067">
                  <c:v>7.9521379999999997</c:v>
                </c:pt>
                <c:pt idx="6068">
                  <c:v>7.953449</c:v>
                </c:pt>
                <c:pt idx="6069">
                  <c:v>7.9547600000000003</c:v>
                </c:pt>
                <c:pt idx="6070">
                  <c:v>7.9560700000000004</c:v>
                </c:pt>
                <c:pt idx="6071">
                  <c:v>7.9573809999999998</c:v>
                </c:pt>
                <c:pt idx="6072">
                  <c:v>7.9586920000000001</c:v>
                </c:pt>
                <c:pt idx="6073">
                  <c:v>7.9600020000000002</c:v>
                </c:pt>
                <c:pt idx="6074">
                  <c:v>7.9613129999999996</c:v>
                </c:pt>
                <c:pt idx="6075">
                  <c:v>7.9626239999999999</c:v>
                </c:pt>
                <c:pt idx="6076">
                  <c:v>7.9639350000000002</c:v>
                </c:pt>
                <c:pt idx="6077">
                  <c:v>7.9652450000000004</c:v>
                </c:pt>
                <c:pt idx="6078">
                  <c:v>7.9665559999999997</c:v>
                </c:pt>
                <c:pt idx="6079">
                  <c:v>7.967867</c:v>
                </c:pt>
                <c:pt idx="6080">
                  <c:v>7.9691780000000003</c:v>
                </c:pt>
                <c:pt idx="6081">
                  <c:v>7.9704879999999996</c:v>
                </c:pt>
                <c:pt idx="6082">
                  <c:v>7.9717989999999999</c:v>
                </c:pt>
                <c:pt idx="6083">
                  <c:v>7.9731100000000001</c:v>
                </c:pt>
                <c:pt idx="6084">
                  <c:v>7.9744210000000004</c:v>
                </c:pt>
                <c:pt idx="6085">
                  <c:v>7.9757309999999997</c:v>
                </c:pt>
                <c:pt idx="6086">
                  <c:v>7.977042</c:v>
                </c:pt>
                <c:pt idx="6087">
                  <c:v>7.9783530000000003</c:v>
                </c:pt>
                <c:pt idx="6088">
                  <c:v>7.9796630000000004</c:v>
                </c:pt>
                <c:pt idx="6089">
                  <c:v>7.9809739999999998</c:v>
                </c:pt>
                <c:pt idx="6090">
                  <c:v>7.9822850000000001</c:v>
                </c:pt>
                <c:pt idx="6091">
                  <c:v>7.9835950000000002</c:v>
                </c:pt>
                <c:pt idx="6092">
                  <c:v>7.9849059999999996</c:v>
                </c:pt>
                <c:pt idx="6093">
                  <c:v>7.9862169999999999</c:v>
                </c:pt>
                <c:pt idx="6094">
                  <c:v>7.9875280000000002</c:v>
                </c:pt>
                <c:pt idx="6095">
                  <c:v>7.9888380000000003</c:v>
                </c:pt>
                <c:pt idx="6096">
                  <c:v>7.9901489999999997</c:v>
                </c:pt>
                <c:pt idx="6097">
                  <c:v>7.99146</c:v>
                </c:pt>
                <c:pt idx="6098">
                  <c:v>7.9927710000000003</c:v>
                </c:pt>
                <c:pt idx="6099">
                  <c:v>7.9940810000000004</c:v>
                </c:pt>
                <c:pt idx="6100">
                  <c:v>7.9953919999999998</c:v>
                </c:pt>
                <c:pt idx="6101">
                  <c:v>7.9967030000000001</c:v>
                </c:pt>
                <c:pt idx="6102">
                  <c:v>7.9980130000000003</c:v>
                </c:pt>
                <c:pt idx="6103">
                  <c:v>7.9993239999999997</c:v>
                </c:pt>
                <c:pt idx="6104">
                  <c:v>8.0006350000000008</c:v>
                </c:pt>
                <c:pt idx="6105">
                  <c:v>8.0019449999999992</c:v>
                </c:pt>
                <c:pt idx="6106">
                  <c:v>8.0032560000000004</c:v>
                </c:pt>
                <c:pt idx="6107">
                  <c:v>8.0045669999999998</c:v>
                </c:pt>
                <c:pt idx="6108">
                  <c:v>8.0058769999999999</c:v>
                </c:pt>
                <c:pt idx="6109">
                  <c:v>8.0071890000000003</c:v>
                </c:pt>
                <c:pt idx="6110">
                  <c:v>8.0084990000000005</c:v>
                </c:pt>
                <c:pt idx="6111">
                  <c:v>8.0098090000000006</c:v>
                </c:pt>
                <c:pt idx="6112">
                  <c:v>8.0111209999999993</c:v>
                </c:pt>
                <c:pt idx="6113">
                  <c:v>8.0124309999999994</c:v>
                </c:pt>
                <c:pt idx="6114">
                  <c:v>8.0137420000000006</c:v>
                </c:pt>
                <c:pt idx="6115">
                  <c:v>8.015053</c:v>
                </c:pt>
                <c:pt idx="6116">
                  <c:v>8.0163630000000001</c:v>
                </c:pt>
                <c:pt idx="6117">
                  <c:v>8.0176739999999995</c:v>
                </c:pt>
                <c:pt idx="6118">
                  <c:v>8.0189850000000007</c:v>
                </c:pt>
                <c:pt idx="6119">
                  <c:v>8.0202960000000001</c:v>
                </c:pt>
                <c:pt idx="6120">
                  <c:v>8.0216060000000002</c:v>
                </c:pt>
                <c:pt idx="6121">
                  <c:v>8.0229169999999996</c:v>
                </c:pt>
                <c:pt idx="6122">
                  <c:v>8.0242280000000008</c:v>
                </c:pt>
                <c:pt idx="6123">
                  <c:v>8.0255379999999992</c:v>
                </c:pt>
                <c:pt idx="6124">
                  <c:v>8.0268490000000003</c:v>
                </c:pt>
                <c:pt idx="6125">
                  <c:v>8.0281599999999997</c:v>
                </c:pt>
                <c:pt idx="6126">
                  <c:v>8.0294699999999999</c:v>
                </c:pt>
                <c:pt idx="6127">
                  <c:v>8.0307820000000003</c:v>
                </c:pt>
                <c:pt idx="6128">
                  <c:v>8.0320920000000005</c:v>
                </c:pt>
                <c:pt idx="6129">
                  <c:v>8.0334020000000006</c:v>
                </c:pt>
                <c:pt idx="6130">
                  <c:v>8.0347139999999992</c:v>
                </c:pt>
                <c:pt idx="6131">
                  <c:v>8.0360239999999994</c:v>
                </c:pt>
                <c:pt idx="6132">
                  <c:v>8.0373350000000006</c:v>
                </c:pt>
                <c:pt idx="6133">
                  <c:v>8.038646</c:v>
                </c:pt>
                <c:pt idx="6134">
                  <c:v>8.0399560000000001</c:v>
                </c:pt>
                <c:pt idx="6135">
                  <c:v>8.0412669999999995</c:v>
                </c:pt>
                <c:pt idx="6136">
                  <c:v>8.0425780000000007</c:v>
                </c:pt>
                <c:pt idx="6137">
                  <c:v>8.0438890000000001</c:v>
                </c:pt>
                <c:pt idx="6138">
                  <c:v>8.0451990000000002</c:v>
                </c:pt>
                <c:pt idx="6139">
                  <c:v>8.0465099999999996</c:v>
                </c:pt>
                <c:pt idx="6140">
                  <c:v>8.0478210000000008</c:v>
                </c:pt>
                <c:pt idx="6141">
                  <c:v>8.0491309999999991</c:v>
                </c:pt>
                <c:pt idx="6142">
                  <c:v>8.0504420000000003</c:v>
                </c:pt>
                <c:pt idx="6143">
                  <c:v>8.0517529999999997</c:v>
                </c:pt>
                <c:pt idx="6144">
                  <c:v>8.0530629999999999</c:v>
                </c:pt>
                <c:pt idx="6145">
                  <c:v>8.0543750000000003</c:v>
                </c:pt>
                <c:pt idx="6146">
                  <c:v>8.0556850000000004</c:v>
                </c:pt>
                <c:pt idx="6147">
                  <c:v>8.0569950000000006</c:v>
                </c:pt>
                <c:pt idx="6148">
                  <c:v>8.0583069999999992</c:v>
                </c:pt>
                <c:pt idx="6149">
                  <c:v>8.0596169999999994</c:v>
                </c:pt>
                <c:pt idx="6150">
                  <c:v>8.0609280000000005</c:v>
                </c:pt>
                <c:pt idx="6151">
                  <c:v>8.0622389999999999</c:v>
                </c:pt>
                <c:pt idx="6152">
                  <c:v>8.0635490000000001</c:v>
                </c:pt>
                <c:pt idx="6153">
                  <c:v>8.0648599999999995</c:v>
                </c:pt>
                <c:pt idx="6154">
                  <c:v>8.0661710000000006</c:v>
                </c:pt>
                <c:pt idx="6155">
                  <c:v>8.067482</c:v>
                </c:pt>
                <c:pt idx="6156">
                  <c:v>8.0687920000000002</c:v>
                </c:pt>
                <c:pt idx="6157">
                  <c:v>8.0701029999999996</c:v>
                </c:pt>
                <c:pt idx="6158">
                  <c:v>8.0714140000000008</c:v>
                </c:pt>
                <c:pt idx="6159">
                  <c:v>8.0727239999999991</c:v>
                </c:pt>
                <c:pt idx="6160">
                  <c:v>8.0740350000000003</c:v>
                </c:pt>
                <c:pt idx="6161">
                  <c:v>8.0753459999999997</c:v>
                </c:pt>
                <c:pt idx="6162">
                  <c:v>8.0766559999999998</c:v>
                </c:pt>
                <c:pt idx="6163">
                  <c:v>8.0779680000000003</c:v>
                </c:pt>
                <c:pt idx="6164">
                  <c:v>8.0792780000000004</c:v>
                </c:pt>
                <c:pt idx="6165">
                  <c:v>8.0805880000000005</c:v>
                </c:pt>
                <c:pt idx="6166">
                  <c:v>8.0818999999999992</c:v>
                </c:pt>
                <c:pt idx="6167">
                  <c:v>8.0832099999999993</c:v>
                </c:pt>
                <c:pt idx="6168">
                  <c:v>8.0845210000000005</c:v>
                </c:pt>
                <c:pt idx="6169">
                  <c:v>8.0858319999999999</c:v>
                </c:pt>
                <c:pt idx="6170">
                  <c:v>8.0871420000000001</c:v>
                </c:pt>
                <c:pt idx="6171">
                  <c:v>8.0884529999999994</c:v>
                </c:pt>
                <c:pt idx="6172">
                  <c:v>8.0897640000000006</c:v>
                </c:pt>
                <c:pt idx="6173">
                  <c:v>8.091075</c:v>
                </c:pt>
                <c:pt idx="6174">
                  <c:v>8.0923850000000002</c:v>
                </c:pt>
                <c:pt idx="6175">
                  <c:v>8.0936959999999996</c:v>
                </c:pt>
                <c:pt idx="6176">
                  <c:v>8.0950070000000007</c:v>
                </c:pt>
                <c:pt idx="6177">
                  <c:v>8.0963170000000009</c:v>
                </c:pt>
                <c:pt idx="6178">
                  <c:v>8.0976280000000003</c:v>
                </c:pt>
                <c:pt idx="6179">
                  <c:v>8.0989389999999997</c:v>
                </c:pt>
                <c:pt idx="6180">
                  <c:v>8.1002489999999998</c:v>
                </c:pt>
                <c:pt idx="6181">
                  <c:v>8.1015610000000002</c:v>
                </c:pt>
                <c:pt idx="6182">
                  <c:v>8.1028710000000004</c:v>
                </c:pt>
                <c:pt idx="6183">
                  <c:v>8.1041810000000005</c:v>
                </c:pt>
                <c:pt idx="6184">
                  <c:v>8.1054929999999992</c:v>
                </c:pt>
                <c:pt idx="6185">
                  <c:v>8.1068029999999993</c:v>
                </c:pt>
                <c:pt idx="6186">
                  <c:v>8.1081140000000005</c:v>
                </c:pt>
                <c:pt idx="6187">
                  <c:v>8.1094249999999999</c:v>
                </c:pt>
                <c:pt idx="6188">
                  <c:v>8.110735</c:v>
                </c:pt>
                <c:pt idx="6189">
                  <c:v>8.1120459999999994</c:v>
                </c:pt>
                <c:pt idx="6190">
                  <c:v>8.1133570000000006</c:v>
                </c:pt>
                <c:pt idx="6191">
                  <c:v>8.114668</c:v>
                </c:pt>
                <c:pt idx="6192">
                  <c:v>8.1159780000000001</c:v>
                </c:pt>
                <c:pt idx="6193">
                  <c:v>8.1172889999999995</c:v>
                </c:pt>
                <c:pt idx="6194">
                  <c:v>8.1186000000000007</c:v>
                </c:pt>
                <c:pt idx="6195">
                  <c:v>8.1199100000000008</c:v>
                </c:pt>
                <c:pt idx="6196">
                  <c:v>8.1212219999999995</c:v>
                </c:pt>
                <c:pt idx="6197">
                  <c:v>8.1225319999999996</c:v>
                </c:pt>
                <c:pt idx="6198">
                  <c:v>8.1238419999999998</c:v>
                </c:pt>
                <c:pt idx="6199">
                  <c:v>8.1251540000000002</c:v>
                </c:pt>
                <c:pt idx="6200">
                  <c:v>8.1264640000000004</c:v>
                </c:pt>
                <c:pt idx="6201">
                  <c:v>8.1277740000000005</c:v>
                </c:pt>
                <c:pt idx="6202">
                  <c:v>8.1290859999999991</c:v>
                </c:pt>
                <c:pt idx="6203">
                  <c:v>8.1303959999999993</c:v>
                </c:pt>
                <c:pt idx="6204">
                  <c:v>8.1317070000000005</c:v>
                </c:pt>
                <c:pt idx="6205">
                  <c:v>8.1330179999999999</c:v>
                </c:pt>
                <c:pt idx="6206">
                  <c:v>8.134328</c:v>
                </c:pt>
                <c:pt idx="6207">
                  <c:v>8.1356389999999994</c:v>
                </c:pt>
                <c:pt idx="6208">
                  <c:v>8.1369500000000006</c:v>
                </c:pt>
                <c:pt idx="6209">
                  <c:v>8.138261</c:v>
                </c:pt>
                <c:pt idx="6210">
                  <c:v>8.1395710000000001</c:v>
                </c:pt>
                <c:pt idx="6211">
                  <c:v>8.1408819999999995</c:v>
                </c:pt>
                <c:pt idx="6212">
                  <c:v>8.1421930000000007</c:v>
                </c:pt>
                <c:pt idx="6213">
                  <c:v>8.1435030000000008</c:v>
                </c:pt>
                <c:pt idx="6214">
                  <c:v>8.1448140000000002</c:v>
                </c:pt>
                <c:pt idx="6215">
                  <c:v>8.1461249999999996</c:v>
                </c:pt>
                <c:pt idx="6216">
                  <c:v>8.1474349999999998</c:v>
                </c:pt>
                <c:pt idx="6217">
                  <c:v>8.1487459999999992</c:v>
                </c:pt>
                <c:pt idx="6218">
                  <c:v>8.1500570000000003</c:v>
                </c:pt>
                <c:pt idx="6219">
                  <c:v>8.1513670000000005</c:v>
                </c:pt>
                <c:pt idx="6220">
                  <c:v>8.1526779999999999</c:v>
                </c:pt>
                <c:pt idx="6221">
                  <c:v>8.1539889999999993</c:v>
                </c:pt>
                <c:pt idx="6222">
                  <c:v>8.1553000000000004</c:v>
                </c:pt>
                <c:pt idx="6223">
                  <c:v>8.1566100000000006</c:v>
                </c:pt>
                <c:pt idx="6224">
                  <c:v>8.157921</c:v>
                </c:pt>
                <c:pt idx="6225">
                  <c:v>8.1592319999999994</c:v>
                </c:pt>
                <c:pt idx="6226">
                  <c:v>8.1605419999999995</c:v>
                </c:pt>
                <c:pt idx="6227">
                  <c:v>8.1618539999999999</c:v>
                </c:pt>
                <c:pt idx="6228">
                  <c:v>8.1631640000000001</c:v>
                </c:pt>
                <c:pt idx="6229">
                  <c:v>8.1644740000000002</c:v>
                </c:pt>
                <c:pt idx="6230">
                  <c:v>8.1657860000000007</c:v>
                </c:pt>
                <c:pt idx="6231">
                  <c:v>8.1670960000000008</c:v>
                </c:pt>
                <c:pt idx="6232">
                  <c:v>8.1684070000000002</c:v>
                </c:pt>
                <c:pt idx="6233">
                  <c:v>8.1697179999999996</c:v>
                </c:pt>
                <c:pt idx="6234">
                  <c:v>8.1710279999999997</c:v>
                </c:pt>
                <c:pt idx="6235">
                  <c:v>8.1723389999999991</c:v>
                </c:pt>
                <c:pt idx="6236">
                  <c:v>8.1736500000000003</c:v>
                </c:pt>
                <c:pt idx="6237">
                  <c:v>8.1749600000000004</c:v>
                </c:pt>
                <c:pt idx="6238">
                  <c:v>8.1762709999999998</c:v>
                </c:pt>
                <c:pt idx="6239">
                  <c:v>8.1775819999999992</c:v>
                </c:pt>
                <c:pt idx="6240">
                  <c:v>8.1788930000000004</c:v>
                </c:pt>
                <c:pt idx="6241">
                  <c:v>8.1802030000000006</c:v>
                </c:pt>
                <c:pt idx="6242">
                  <c:v>8.181514</c:v>
                </c:pt>
                <c:pt idx="6243">
                  <c:v>8.1828249999999993</c:v>
                </c:pt>
                <c:pt idx="6244">
                  <c:v>8.1841349999999995</c:v>
                </c:pt>
                <c:pt idx="6245">
                  <c:v>8.1854469999999999</c:v>
                </c:pt>
                <c:pt idx="6246">
                  <c:v>8.1867570000000001</c:v>
                </c:pt>
                <c:pt idx="6247">
                  <c:v>8.1880670000000002</c:v>
                </c:pt>
                <c:pt idx="6248">
                  <c:v>8.1893790000000006</c:v>
                </c:pt>
                <c:pt idx="6249">
                  <c:v>8.1906890000000008</c:v>
                </c:pt>
                <c:pt idx="6250">
                  <c:v>8.1920000000000002</c:v>
                </c:pt>
                <c:pt idx="6251">
                  <c:v>8.1933109999999996</c:v>
                </c:pt>
                <c:pt idx="6252">
                  <c:v>8.1946209999999997</c:v>
                </c:pt>
                <c:pt idx="6253">
                  <c:v>8.1959320000000009</c:v>
                </c:pt>
                <c:pt idx="6254">
                  <c:v>8.1972430000000003</c:v>
                </c:pt>
                <c:pt idx="6255">
                  <c:v>8.1985530000000004</c:v>
                </c:pt>
                <c:pt idx="6256">
                  <c:v>8.1998639999999998</c:v>
                </c:pt>
                <c:pt idx="6257">
                  <c:v>8.2011749999999992</c:v>
                </c:pt>
                <c:pt idx="6258">
                  <c:v>8.2024860000000004</c:v>
                </c:pt>
                <c:pt idx="6259">
                  <c:v>8.2037960000000005</c:v>
                </c:pt>
                <c:pt idx="6260">
                  <c:v>8.2051069999999999</c:v>
                </c:pt>
                <c:pt idx="6261">
                  <c:v>8.2064179999999993</c:v>
                </c:pt>
                <c:pt idx="6262">
                  <c:v>8.2077279999999995</c:v>
                </c:pt>
                <c:pt idx="6263">
                  <c:v>8.2090399999999999</c:v>
                </c:pt>
                <c:pt idx="6264">
                  <c:v>8.21035</c:v>
                </c:pt>
                <c:pt idx="6265">
                  <c:v>8.2116600000000002</c:v>
                </c:pt>
                <c:pt idx="6266">
                  <c:v>8.2129720000000006</c:v>
                </c:pt>
                <c:pt idx="6267">
                  <c:v>8.2142820000000007</c:v>
                </c:pt>
                <c:pt idx="6268">
                  <c:v>8.2155930000000001</c:v>
                </c:pt>
                <c:pt idx="6269">
                  <c:v>8.2169039999999995</c:v>
                </c:pt>
                <c:pt idx="6270">
                  <c:v>8.2182139999999997</c:v>
                </c:pt>
                <c:pt idx="6271">
                  <c:v>8.2195250000000009</c:v>
                </c:pt>
                <c:pt idx="6272">
                  <c:v>8.2208360000000003</c:v>
                </c:pt>
                <c:pt idx="6273">
                  <c:v>8.2221460000000004</c:v>
                </c:pt>
                <c:pt idx="6274">
                  <c:v>8.2234569999999998</c:v>
                </c:pt>
                <c:pt idx="6275">
                  <c:v>8.2247679999999992</c:v>
                </c:pt>
                <c:pt idx="6276">
                  <c:v>8.2260790000000004</c:v>
                </c:pt>
                <c:pt idx="6277">
                  <c:v>8.2273890000000005</c:v>
                </c:pt>
                <c:pt idx="6278">
                  <c:v>8.2286999999999999</c:v>
                </c:pt>
                <c:pt idx="6279">
                  <c:v>8.2300109999999993</c:v>
                </c:pt>
                <c:pt idx="6280">
                  <c:v>8.2313209999999994</c:v>
                </c:pt>
                <c:pt idx="6281">
                  <c:v>8.2326329999999999</c:v>
                </c:pt>
                <c:pt idx="6282">
                  <c:v>8.233943</c:v>
                </c:pt>
                <c:pt idx="6283">
                  <c:v>8.2352530000000002</c:v>
                </c:pt>
                <c:pt idx="6284">
                  <c:v>8.2365650000000006</c:v>
                </c:pt>
                <c:pt idx="6285">
                  <c:v>8.2378750000000007</c:v>
                </c:pt>
                <c:pt idx="6286">
                  <c:v>8.2391860000000001</c:v>
                </c:pt>
                <c:pt idx="6287">
                  <c:v>8.2404969999999995</c:v>
                </c:pt>
                <c:pt idx="6288">
                  <c:v>8.2418069999999997</c:v>
                </c:pt>
                <c:pt idx="6289">
                  <c:v>8.2431180000000008</c:v>
                </c:pt>
                <c:pt idx="6290">
                  <c:v>8.2444290000000002</c:v>
                </c:pt>
                <c:pt idx="6291">
                  <c:v>8.2457399999999996</c:v>
                </c:pt>
                <c:pt idx="6292">
                  <c:v>8.2470499999999998</c:v>
                </c:pt>
                <c:pt idx="6293">
                  <c:v>8.2483609999999992</c:v>
                </c:pt>
                <c:pt idx="6294">
                  <c:v>8.2496720000000003</c:v>
                </c:pt>
                <c:pt idx="6295">
                  <c:v>8.2509820000000005</c:v>
                </c:pt>
                <c:pt idx="6296">
                  <c:v>8.2522929999999999</c:v>
                </c:pt>
                <c:pt idx="6297">
                  <c:v>8.2536039999999993</c:v>
                </c:pt>
                <c:pt idx="6298">
                  <c:v>8.2549139999999994</c:v>
                </c:pt>
                <c:pt idx="6299">
                  <c:v>8.2562259999999998</c:v>
                </c:pt>
                <c:pt idx="6300">
                  <c:v>8.257536</c:v>
                </c:pt>
                <c:pt idx="6301">
                  <c:v>8.2588460000000001</c:v>
                </c:pt>
                <c:pt idx="6302">
                  <c:v>8.2601580000000006</c:v>
                </c:pt>
                <c:pt idx="6303">
                  <c:v>8.2614680000000007</c:v>
                </c:pt>
                <c:pt idx="6304">
                  <c:v>8.2627790000000001</c:v>
                </c:pt>
                <c:pt idx="6305">
                  <c:v>8.2640899999999995</c:v>
                </c:pt>
                <c:pt idx="6306">
                  <c:v>8.2653999999999996</c:v>
                </c:pt>
                <c:pt idx="6307">
                  <c:v>8.2667110000000008</c:v>
                </c:pt>
                <c:pt idx="6308">
                  <c:v>8.2680220000000002</c:v>
                </c:pt>
                <c:pt idx="6309">
                  <c:v>8.2693329999999996</c:v>
                </c:pt>
                <c:pt idx="6310">
                  <c:v>8.2706429999999997</c:v>
                </c:pt>
                <c:pt idx="6311">
                  <c:v>8.2719539999999991</c:v>
                </c:pt>
                <c:pt idx="6312">
                  <c:v>8.2732650000000003</c:v>
                </c:pt>
                <c:pt idx="6313">
                  <c:v>8.2745750000000005</c:v>
                </c:pt>
                <c:pt idx="6314">
                  <c:v>8.2758859999999999</c:v>
                </c:pt>
                <c:pt idx="6315">
                  <c:v>8.2771969999999992</c:v>
                </c:pt>
                <c:pt idx="6316">
                  <c:v>8.2785069999999994</c:v>
                </c:pt>
                <c:pt idx="6317">
                  <c:v>8.2798189999999998</c:v>
                </c:pt>
                <c:pt idx="6318">
                  <c:v>8.281129</c:v>
                </c:pt>
                <c:pt idx="6319">
                  <c:v>8.2824390000000001</c:v>
                </c:pt>
                <c:pt idx="6320">
                  <c:v>8.2837510000000005</c:v>
                </c:pt>
                <c:pt idx="6321">
                  <c:v>8.2850610000000007</c:v>
                </c:pt>
                <c:pt idx="6322">
                  <c:v>8.2863720000000001</c:v>
                </c:pt>
                <c:pt idx="6323">
                  <c:v>8.2876829999999995</c:v>
                </c:pt>
                <c:pt idx="6324">
                  <c:v>8.2889929999999996</c:v>
                </c:pt>
                <c:pt idx="6325">
                  <c:v>8.2903040000000008</c:v>
                </c:pt>
                <c:pt idx="6326">
                  <c:v>8.2916150000000002</c:v>
                </c:pt>
                <c:pt idx="6327">
                  <c:v>8.2929259999999996</c:v>
                </c:pt>
                <c:pt idx="6328">
                  <c:v>8.2942359999999997</c:v>
                </c:pt>
                <c:pt idx="6329">
                  <c:v>8.2955469999999991</c:v>
                </c:pt>
                <c:pt idx="6330">
                  <c:v>8.2968580000000003</c:v>
                </c:pt>
                <c:pt idx="6331">
                  <c:v>8.2981680000000004</c:v>
                </c:pt>
                <c:pt idx="6332">
                  <c:v>8.2994789999999998</c:v>
                </c:pt>
                <c:pt idx="6333">
                  <c:v>8.3007899999999992</c:v>
                </c:pt>
                <c:pt idx="6334">
                  <c:v>8.3020999999999994</c:v>
                </c:pt>
                <c:pt idx="6335">
                  <c:v>8.3034110000000005</c:v>
                </c:pt>
                <c:pt idx="6336">
                  <c:v>8.3047219999999999</c:v>
                </c:pt>
                <c:pt idx="6337">
                  <c:v>8.3060320000000001</c:v>
                </c:pt>
                <c:pt idx="6338">
                  <c:v>8.3073429999999995</c:v>
                </c:pt>
                <c:pt idx="6339">
                  <c:v>8.3086540000000007</c:v>
                </c:pt>
                <c:pt idx="6340">
                  <c:v>8.309965</c:v>
                </c:pt>
                <c:pt idx="6341">
                  <c:v>8.3112750000000002</c:v>
                </c:pt>
                <c:pt idx="6342">
                  <c:v>8.3125859999999996</c:v>
                </c:pt>
                <c:pt idx="6343">
                  <c:v>8.3138970000000008</c:v>
                </c:pt>
                <c:pt idx="6344">
                  <c:v>8.3152069999999991</c:v>
                </c:pt>
                <c:pt idx="6345">
                  <c:v>8.3165189999999996</c:v>
                </c:pt>
                <c:pt idx="6346">
                  <c:v>8.3178289999999997</c:v>
                </c:pt>
                <c:pt idx="6347">
                  <c:v>8.3191389999999998</c:v>
                </c:pt>
                <c:pt idx="6348">
                  <c:v>8.3204510000000003</c:v>
                </c:pt>
                <c:pt idx="6349">
                  <c:v>8.3217610000000004</c:v>
                </c:pt>
                <c:pt idx="6350">
                  <c:v>8.3230710000000006</c:v>
                </c:pt>
                <c:pt idx="6351">
                  <c:v>8.3243829999999992</c:v>
                </c:pt>
                <c:pt idx="6352">
                  <c:v>8.3256929999999993</c:v>
                </c:pt>
                <c:pt idx="6353">
                  <c:v>8.3270040000000005</c:v>
                </c:pt>
                <c:pt idx="6354">
                  <c:v>8.3283149999999999</c:v>
                </c:pt>
                <c:pt idx="6355">
                  <c:v>8.3296250000000001</c:v>
                </c:pt>
                <c:pt idx="6356">
                  <c:v>8.3309359999999995</c:v>
                </c:pt>
                <c:pt idx="6357">
                  <c:v>8.3322470000000006</c:v>
                </c:pt>
                <c:pt idx="6358">
                  <c:v>8.333558</c:v>
                </c:pt>
                <c:pt idx="6359">
                  <c:v>8.3348680000000002</c:v>
                </c:pt>
                <c:pt idx="6360">
                  <c:v>8.3361789999999996</c:v>
                </c:pt>
                <c:pt idx="6361">
                  <c:v>8.3374900000000007</c:v>
                </c:pt>
                <c:pt idx="6362">
                  <c:v>8.3388000000000009</c:v>
                </c:pt>
                <c:pt idx="6363">
                  <c:v>8.3401119999999995</c:v>
                </c:pt>
                <c:pt idx="6364">
                  <c:v>8.3414219999999997</c:v>
                </c:pt>
                <c:pt idx="6365">
                  <c:v>8.3427319999999998</c:v>
                </c:pt>
                <c:pt idx="6366">
                  <c:v>8.3440440000000002</c:v>
                </c:pt>
                <c:pt idx="6367">
                  <c:v>8.3453540000000004</c:v>
                </c:pt>
                <c:pt idx="6368">
                  <c:v>8.3466649999999998</c:v>
                </c:pt>
                <c:pt idx="6369">
                  <c:v>8.3479759999999992</c:v>
                </c:pt>
                <c:pt idx="6370">
                  <c:v>8.3492859999999993</c:v>
                </c:pt>
                <c:pt idx="6371">
                  <c:v>8.3505970000000005</c:v>
                </c:pt>
                <c:pt idx="6372">
                  <c:v>8.3519079999999999</c:v>
                </c:pt>
                <c:pt idx="6373">
                  <c:v>8.353218</c:v>
                </c:pt>
                <c:pt idx="6374">
                  <c:v>8.3545289999999994</c:v>
                </c:pt>
                <c:pt idx="6375">
                  <c:v>8.3558400000000006</c:v>
                </c:pt>
                <c:pt idx="6376">
                  <c:v>8.357151</c:v>
                </c:pt>
                <c:pt idx="6377">
                  <c:v>8.3584610000000001</c:v>
                </c:pt>
                <c:pt idx="6378">
                  <c:v>8.3597719999999995</c:v>
                </c:pt>
                <c:pt idx="6379">
                  <c:v>8.3610830000000007</c:v>
                </c:pt>
                <c:pt idx="6380">
                  <c:v>8.3623930000000009</c:v>
                </c:pt>
                <c:pt idx="6381">
                  <c:v>8.3637049999999995</c:v>
                </c:pt>
                <c:pt idx="6382">
                  <c:v>8.3650149999999996</c:v>
                </c:pt>
                <c:pt idx="6383">
                  <c:v>8.3663249999999998</c:v>
                </c:pt>
                <c:pt idx="6384">
                  <c:v>8.3676370000000002</c:v>
                </c:pt>
                <c:pt idx="6385">
                  <c:v>8.3689470000000004</c:v>
                </c:pt>
                <c:pt idx="6386">
                  <c:v>8.3702579999999998</c:v>
                </c:pt>
                <c:pt idx="6387">
                  <c:v>8.3715689999999991</c:v>
                </c:pt>
                <c:pt idx="6388">
                  <c:v>8.3728789999999993</c:v>
                </c:pt>
                <c:pt idx="6389">
                  <c:v>8.3741900000000005</c:v>
                </c:pt>
                <c:pt idx="6390">
                  <c:v>8.3755009999999999</c:v>
                </c:pt>
                <c:pt idx="6391">
                  <c:v>8.376811</c:v>
                </c:pt>
                <c:pt idx="6392">
                  <c:v>8.3781219999999994</c:v>
                </c:pt>
                <c:pt idx="6393">
                  <c:v>8.3794330000000006</c:v>
                </c:pt>
                <c:pt idx="6394">
                  <c:v>8.380744</c:v>
                </c:pt>
                <c:pt idx="6395">
                  <c:v>8.3820540000000001</c:v>
                </c:pt>
                <c:pt idx="6396">
                  <c:v>8.3833649999999995</c:v>
                </c:pt>
                <c:pt idx="6397">
                  <c:v>8.3846760000000007</c:v>
                </c:pt>
                <c:pt idx="6398">
                  <c:v>8.3859860000000008</c:v>
                </c:pt>
                <c:pt idx="6399">
                  <c:v>8.3872979999999995</c:v>
                </c:pt>
                <c:pt idx="6400">
                  <c:v>8.3886079999999996</c:v>
                </c:pt>
                <c:pt idx="6401">
                  <c:v>8.3899179999999998</c:v>
                </c:pt>
                <c:pt idx="6402">
                  <c:v>8.3912300000000002</c:v>
                </c:pt>
                <c:pt idx="6403">
                  <c:v>8.3925400000000003</c:v>
                </c:pt>
                <c:pt idx="6404">
                  <c:v>8.3938509999999997</c:v>
                </c:pt>
                <c:pt idx="6405">
                  <c:v>8.3951619999999991</c:v>
                </c:pt>
                <c:pt idx="6406">
                  <c:v>8.3964719999999993</c:v>
                </c:pt>
                <c:pt idx="6407">
                  <c:v>8.3977830000000004</c:v>
                </c:pt>
                <c:pt idx="6408">
                  <c:v>8.3990939999999998</c:v>
                </c:pt>
                <c:pt idx="6409">
                  <c:v>8.400404</c:v>
                </c:pt>
                <c:pt idx="6410">
                  <c:v>8.4017149999999994</c:v>
                </c:pt>
                <c:pt idx="6411">
                  <c:v>8.4030260000000006</c:v>
                </c:pt>
                <c:pt idx="6412">
                  <c:v>8.4043369999999999</c:v>
                </c:pt>
                <c:pt idx="6413">
                  <c:v>8.4056470000000001</c:v>
                </c:pt>
                <c:pt idx="6414">
                  <c:v>8.4069579999999995</c:v>
                </c:pt>
                <c:pt idx="6415">
                  <c:v>8.4082690000000007</c:v>
                </c:pt>
                <c:pt idx="6416">
                  <c:v>8.4095790000000008</c:v>
                </c:pt>
                <c:pt idx="6417">
                  <c:v>8.4108909999999995</c:v>
                </c:pt>
                <c:pt idx="6418">
                  <c:v>8.4122009999999996</c:v>
                </c:pt>
                <c:pt idx="6419">
                  <c:v>8.4135109999999997</c:v>
                </c:pt>
                <c:pt idx="6420">
                  <c:v>8.4148230000000002</c:v>
                </c:pt>
                <c:pt idx="6421">
                  <c:v>8.4161330000000003</c:v>
                </c:pt>
                <c:pt idx="6422">
                  <c:v>8.4174439999999997</c:v>
                </c:pt>
                <c:pt idx="6423">
                  <c:v>8.4187550000000009</c:v>
                </c:pt>
                <c:pt idx="6424">
                  <c:v>8.4200649999999992</c:v>
                </c:pt>
                <c:pt idx="6425">
                  <c:v>8.4213760000000004</c:v>
                </c:pt>
                <c:pt idx="6426">
                  <c:v>8.4226869999999998</c:v>
                </c:pt>
                <c:pt idx="6427">
                  <c:v>8.423997</c:v>
                </c:pt>
                <c:pt idx="6428">
                  <c:v>8.4253079999999994</c:v>
                </c:pt>
                <c:pt idx="6429">
                  <c:v>8.4266190000000005</c:v>
                </c:pt>
                <c:pt idx="6430">
                  <c:v>8.4279299999999999</c:v>
                </c:pt>
                <c:pt idx="6431">
                  <c:v>8.4292400000000001</c:v>
                </c:pt>
                <c:pt idx="6432">
                  <c:v>8.4305509999999995</c:v>
                </c:pt>
                <c:pt idx="6433">
                  <c:v>8.4318620000000006</c:v>
                </c:pt>
                <c:pt idx="6434">
                  <c:v>8.4331720000000008</c:v>
                </c:pt>
                <c:pt idx="6435">
                  <c:v>8.4344839999999994</c:v>
                </c:pt>
                <c:pt idx="6436">
                  <c:v>8.4357939999999996</c:v>
                </c:pt>
                <c:pt idx="6437">
                  <c:v>8.4371039999999997</c:v>
                </c:pt>
                <c:pt idx="6438">
                  <c:v>8.4384160000000001</c:v>
                </c:pt>
                <c:pt idx="6439">
                  <c:v>8.4397260000000003</c:v>
                </c:pt>
                <c:pt idx="6440">
                  <c:v>8.4410369999999997</c:v>
                </c:pt>
                <c:pt idx="6441">
                  <c:v>8.4423480000000009</c:v>
                </c:pt>
                <c:pt idx="6442">
                  <c:v>8.4436579999999992</c:v>
                </c:pt>
                <c:pt idx="6443">
                  <c:v>8.4449690000000004</c:v>
                </c:pt>
                <c:pt idx="6444">
                  <c:v>8.4462799999999998</c:v>
                </c:pt>
                <c:pt idx="6445">
                  <c:v>8.4475899999999999</c:v>
                </c:pt>
                <c:pt idx="6446">
                  <c:v>8.4489009999999993</c:v>
                </c:pt>
                <c:pt idx="6447">
                  <c:v>8.4502120000000005</c:v>
                </c:pt>
                <c:pt idx="6448">
                  <c:v>8.4515229999999999</c:v>
                </c:pt>
                <c:pt idx="6449">
                  <c:v>8.452833</c:v>
                </c:pt>
                <c:pt idx="6450">
                  <c:v>8.4541439999999994</c:v>
                </c:pt>
                <c:pt idx="6451">
                  <c:v>8.4554550000000006</c:v>
                </c:pt>
                <c:pt idx="6452">
                  <c:v>8.4567650000000008</c:v>
                </c:pt>
                <c:pt idx="6453">
                  <c:v>8.4580760000000001</c:v>
                </c:pt>
                <c:pt idx="6454">
                  <c:v>8.4593869999999995</c:v>
                </c:pt>
                <c:pt idx="6455">
                  <c:v>8.4606969999999997</c:v>
                </c:pt>
                <c:pt idx="6456">
                  <c:v>8.4620080000000009</c:v>
                </c:pt>
                <c:pt idx="6457">
                  <c:v>8.4633190000000003</c:v>
                </c:pt>
                <c:pt idx="6458">
                  <c:v>8.4646299999999997</c:v>
                </c:pt>
                <c:pt idx="6459">
                  <c:v>8.4659399999999998</c:v>
                </c:pt>
                <c:pt idx="6460">
                  <c:v>8.4672509999999992</c:v>
                </c:pt>
                <c:pt idx="6461">
                  <c:v>8.4685620000000004</c:v>
                </c:pt>
                <c:pt idx="6462">
                  <c:v>8.4698720000000005</c:v>
                </c:pt>
                <c:pt idx="6463">
                  <c:v>8.4711839999999992</c:v>
                </c:pt>
                <c:pt idx="6464">
                  <c:v>8.4724939999999993</c:v>
                </c:pt>
                <c:pt idx="6465">
                  <c:v>8.4738039999999994</c:v>
                </c:pt>
                <c:pt idx="6466">
                  <c:v>8.4751159999999999</c:v>
                </c:pt>
                <c:pt idx="6467">
                  <c:v>8.476426</c:v>
                </c:pt>
                <c:pt idx="6468">
                  <c:v>8.4777360000000002</c:v>
                </c:pt>
                <c:pt idx="6469">
                  <c:v>8.4790480000000006</c:v>
                </c:pt>
                <c:pt idx="6470">
                  <c:v>8.4803580000000007</c:v>
                </c:pt>
                <c:pt idx="6471">
                  <c:v>8.4816690000000001</c:v>
                </c:pt>
                <c:pt idx="6472">
                  <c:v>8.4829799999999995</c:v>
                </c:pt>
                <c:pt idx="6473">
                  <c:v>8.4842899999999997</c:v>
                </c:pt>
                <c:pt idx="6474">
                  <c:v>8.4856010000000008</c:v>
                </c:pt>
                <c:pt idx="6475">
                  <c:v>8.4869120000000002</c:v>
                </c:pt>
                <c:pt idx="6476">
                  <c:v>8.4882229999999996</c:v>
                </c:pt>
                <c:pt idx="6477">
                  <c:v>8.4895329999999998</c:v>
                </c:pt>
                <c:pt idx="6478">
                  <c:v>8.4908439999999992</c:v>
                </c:pt>
                <c:pt idx="6479">
                  <c:v>8.4921550000000003</c:v>
                </c:pt>
                <c:pt idx="6480">
                  <c:v>8.4934650000000005</c:v>
                </c:pt>
                <c:pt idx="6481">
                  <c:v>8.4947769999999991</c:v>
                </c:pt>
                <c:pt idx="6482">
                  <c:v>8.4960869999999993</c:v>
                </c:pt>
                <c:pt idx="6483">
                  <c:v>8.4973969999999994</c:v>
                </c:pt>
                <c:pt idx="6484">
                  <c:v>8.4987089999999998</c:v>
                </c:pt>
                <c:pt idx="6485">
                  <c:v>8.500019</c:v>
                </c:pt>
                <c:pt idx="6486">
                  <c:v>8.5013290000000001</c:v>
                </c:pt>
                <c:pt idx="6487">
                  <c:v>8.5026410000000006</c:v>
                </c:pt>
                <c:pt idx="6488">
                  <c:v>8.5039510000000007</c:v>
                </c:pt>
                <c:pt idx="6489">
                  <c:v>8.5052620000000001</c:v>
                </c:pt>
                <c:pt idx="6490">
                  <c:v>8.5065729999999995</c:v>
                </c:pt>
                <c:pt idx="6491">
                  <c:v>8.5078829999999996</c:v>
                </c:pt>
                <c:pt idx="6492">
                  <c:v>8.5091940000000008</c:v>
                </c:pt>
                <c:pt idx="6493">
                  <c:v>8.5105050000000002</c:v>
                </c:pt>
                <c:pt idx="6494">
                  <c:v>8.5118159999999996</c:v>
                </c:pt>
                <c:pt idx="6495">
                  <c:v>8.5131259999999997</c:v>
                </c:pt>
                <c:pt idx="6496">
                  <c:v>8.5144369999999991</c:v>
                </c:pt>
                <c:pt idx="6497">
                  <c:v>8.5157480000000003</c:v>
                </c:pt>
                <c:pt idx="6498">
                  <c:v>8.5170580000000005</c:v>
                </c:pt>
                <c:pt idx="6499">
                  <c:v>8.5183700000000009</c:v>
                </c:pt>
                <c:pt idx="6500">
                  <c:v>8.5196799999999993</c:v>
                </c:pt>
                <c:pt idx="6501">
                  <c:v>8.5209899999999994</c:v>
                </c:pt>
                <c:pt idx="6502">
                  <c:v>8.5223019999999998</c:v>
                </c:pt>
                <c:pt idx="6503">
                  <c:v>8.523612</c:v>
                </c:pt>
                <c:pt idx="6504">
                  <c:v>8.5249220000000001</c:v>
                </c:pt>
                <c:pt idx="6505">
                  <c:v>8.5262340000000005</c:v>
                </c:pt>
                <c:pt idx="6506">
                  <c:v>8.5275440000000007</c:v>
                </c:pt>
                <c:pt idx="6507">
                  <c:v>8.5288550000000001</c:v>
                </c:pt>
                <c:pt idx="6508">
                  <c:v>8.5301659999999995</c:v>
                </c:pt>
                <c:pt idx="6509">
                  <c:v>8.5314759999999996</c:v>
                </c:pt>
                <c:pt idx="6510">
                  <c:v>8.5327870000000008</c:v>
                </c:pt>
                <c:pt idx="6511">
                  <c:v>8.5340980000000002</c:v>
                </c:pt>
                <c:pt idx="6512">
                  <c:v>8.5354089999999996</c:v>
                </c:pt>
                <c:pt idx="6513">
                  <c:v>8.5367189999999997</c:v>
                </c:pt>
                <c:pt idx="6514">
                  <c:v>8.5380299999999991</c:v>
                </c:pt>
                <c:pt idx="6515">
                  <c:v>8.5393410000000003</c:v>
                </c:pt>
                <c:pt idx="6516">
                  <c:v>8.5406510000000004</c:v>
                </c:pt>
                <c:pt idx="6517">
                  <c:v>8.5419630000000009</c:v>
                </c:pt>
                <c:pt idx="6518">
                  <c:v>8.5432729999999992</c:v>
                </c:pt>
                <c:pt idx="6519">
                  <c:v>8.5445829999999994</c:v>
                </c:pt>
                <c:pt idx="6520">
                  <c:v>8.5458949999999998</c:v>
                </c:pt>
                <c:pt idx="6521">
                  <c:v>8.5472049999999999</c:v>
                </c:pt>
                <c:pt idx="6522">
                  <c:v>8.5485150000000001</c:v>
                </c:pt>
                <c:pt idx="6523">
                  <c:v>8.5498270000000005</c:v>
                </c:pt>
                <c:pt idx="6524">
                  <c:v>8.5511370000000007</c:v>
                </c:pt>
                <c:pt idx="6525">
                  <c:v>8.5524480000000001</c:v>
                </c:pt>
                <c:pt idx="6526">
                  <c:v>8.5537589999999994</c:v>
                </c:pt>
                <c:pt idx="6527">
                  <c:v>8.5550689999999996</c:v>
                </c:pt>
                <c:pt idx="6528">
                  <c:v>8.5563800000000008</c:v>
                </c:pt>
                <c:pt idx="6529">
                  <c:v>8.5576910000000002</c:v>
                </c:pt>
                <c:pt idx="6530">
                  <c:v>8.5590019999999996</c:v>
                </c:pt>
                <c:pt idx="6531">
                  <c:v>8.5603119999999997</c:v>
                </c:pt>
                <c:pt idx="6532">
                  <c:v>8.5616230000000009</c:v>
                </c:pt>
                <c:pt idx="6533">
                  <c:v>8.5629340000000003</c:v>
                </c:pt>
                <c:pt idx="6534">
                  <c:v>8.5642440000000004</c:v>
                </c:pt>
                <c:pt idx="6535">
                  <c:v>8.5655560000000008</c:v>
                </c:pt>
                <c:pt idx="6536">
                  <c:v>8.5668659999999992</c:v>
                </c:pt>
                <c:pt idx="6537">
                  <c:v>8.5681759999999993</c:v>
                </c:pt>
                <c:pt idx="6538">
                  <c:v>8.5694879999999998</c:v>
                </c:pt>
                <c:pt idx="6539">
                  <c:v>8.5707979999999999</c:v>
                </c:pt>
                <c:pt idx="6540">
                  <c:v>8.5721089999999993</c:v>
                </c:pt>
                <c:pt idx="6541">
                  <c:v>8.5734200000000005</c:v>
                </c:pt>
                <c:pt idx="6542">
                  <c:v>8.5747300000000006</c:v>
                </c:pt>
                <c:pt idx="6543">
                  <c:v>8.576041</c:v>
                </c:pt>
                <c:pt idx="6544">
                  <c:v>8.5773519999999994</c:v>
                </c:pt>
                <c:pt idx="6545">
                  <c:v>8.5786619999999996</c:v>
                </c:pt>
                <c:pt idx="6546">
                  <c:v>8.5799730000000007</c:v>
                </c:pt>
                <c:pt idx="6547">
                  <c:v>8.5812840000000001</c:v>
                </c:pt>
                <c:pt idx="6548">
                  <c:v>8.5825949999999995</c:v>
                </c:pt>
                <c:pt idx="6549">
                  <c:v>8.5839049999999997</c:v>
                </c:pt>
                <c:pt idx="6550">
                  <c:v>8.5852160000000008</c:v>
                </c:pt>
                <c:pt idx="6551">
                  <c:v>8.5865270000000002</c:v>
                </c:pt>
                <c:pt idx="6552">
                  <c:v>8.5878370000000004</c:v>
                </c:pt>
                <c:pt idx="6553">
                  <c:v>8.5891490000000008</c:v>
                </c:pt>
                <c:pt idx="6554">
                  <c:v>8.5904589999999992</c:v>
                </c:pt>
                <c:pt idx="6555">
                  <c:v>8.5917689999999993</c:v>
                </c:pt>
                <c:pt idx="6556">
                  <c:v>8.5930809999999997</c:v>
                </c:pt>
                <c:pt idx="6557">
                  <c:v>8.5943909999999999</c:v>
                </c:pt>
                <c:pt idx="6558">
                  <c:v>8.5957019999999993</c:v>
                </c:pt>
                <c:pt idx="6559">
                  <c:v>8.5970130000000005</c:v>
                </c:pt>
                <c:pt idx="6560">
                  <c:v>8.5983230000000006</c:v>
                </c:pt>
                <c:pt idx="6561">
                  <c:v>8.599634</c:v>
                </c:pt>
                <c:pt idx="6562">
                  <c:v>8.6009449999999994</c:v>
                </c:pt>
                <c:pt idx="6563">
                  <c:v>8.6022549999999995</c:v>
                </c:pt>
                <c:pt idx="6564">
                  <c:v>8.6035660000000007</c:v>
                </c:pt>
                <c:pt idx="6565">
                  <c:v>8.6048770000000001</c:v>
                </c:pt>
                <c:pt idx="6566">
                  <c:v>8.6061879999999995</c:v>
                </c:pt>
                <c:pt idx="6567">
                  <c:v>8.6074979999999996</c:v>
                </c:pt>
                <c:pt idx="6568">
                  <c:v>8.6088090000000008</c:v>
                </c:pt>
                <c:pt idx="6569">
                  <c:v>8.6101200000000002</c:v>
                </c:pt>
                <c:pt idx="6570">
                  <c:v>8.6114300000000004</c:v>
                </c:pt>
                <c:pt idx="6571">
                  <c:v>8.6127409999999998</c:v>
                </c:pt>
                <c:pt idx="6572">
                  <c:v>8.6140519999999992</c:v>
                </c:pt>
                <c:pt idx="6573">
                  <c:v>8.6153619999999993</c:v>
                </c:pt>
                <c:pt idx="6574">
                  <c:v>8.6166730000000005</c:v>
                </c:pt>
                <c:pt idx="6575">
                  <c:v>8.6179839999999999</c:v>
                </c:pt>
                <c:pt idx="6576">
                  <c:v>8.6192949999999993</c:v>
                </c:pt>
                <c:pt idx="6577">
                  <c:v>8.6206049999999994</c:v>
                </c:pt>
                <c:pt idx="6578">
                  <c:v>8.6219160000000006</c:v>
                </c:pt>
                <c:pt idx="6579">
                  <c:v>8.623227</c:v>
                </c:pt>
                <c:pt idx="6580">
                  <c:v>8.6245370000000001</c:v>
                </c:pt>
                <c:pt idx="6581">
                  <c:v>8.6258479999999995</c:v>
                </c:pt>
                <c:pt idx="6582">
                  <c:v>8.6271590000000007</c:v>
                </c:pt>
                <c:pt idx="6583">
                  <c:v>8.6284690000000008</c:v>
                </c:pt>
                <c:pt idx="6584">
                  <c:v>8.6297809999999995</c:v>
                </c:pt>
                <c:pt idx="6585">
                  <c:v>8.6310909999999996</c:v>
                </c:pt>
                <c:pt idx="6586">
                  <c:v>8.6324009999999998</c:v>
                </c:pt>
                <c:pt idx="6587">
                  <c:v>8.6337130000000002</c:v>
                </c:pt>
                <c:pt idx="6588">
                  <c:v>8.6350230000000003</c:v>
                </c:pt>
                <c:pt idx="6589">
                  <c:v>8.6363339999999997</c:v>
                </c:pt>
                <c:pt idx="6590">
                  <c:v>8.6376449999999991</c:v>
                </c:pt>
                <c:pt idx="6591">
                  <c:v>8.6389549999999993</c:v>
                </c:pt>
                <c:pt idx="6592">
                  <c:v>8.6402660000000004</c:v>
                </c:pt>
                <c:pt idx="6593">
                  <c:v>8.6415769999999998</c:v>
                </c:pt>
                <c:pt idx="6594">
                  <c:v>8.6428879999999992</c:v>
                </c:pt>
                <c:pt idx="6595">
                  <c:v>8.6441979999999994</c:v>
                </c:pt>
                <c:pt idx="6596">
                  <c:v>8.6455090000000006</c:v>
                </c:pt>
                <c:pt idx="6597">
                  <c:v>8.64682</c:v>
                </c:pt>
                <c:pt idx="6598">
                  <c:v>8.6481300000000001</c:v>
                </c:pt>
                <c:pt idx="6599">
                  <c:v>8.6494409999999995</c:v>
                </c:pt>
                <c:pt idx="6600">
                  <c:v>8.6507520000000007</c:v>
                </c:pt>
                <c:pt idx="6601">
                  <c:v>8.6520620000000008</c:v>
                </c:pt>
                <c:pt idx="6602">
                  <c:v>8.6533739999999995</c:v>
                </c:pt>
                <c:pt idx="6603">
                  <c:v>8.6546839999999996</c:v>
                </c:pt>
                <c:pt idx="6604">
                  <c:v>8.6559939999999997</c:v>
                </c:pt>
                <c:pt idx="6605">
                  <c:v>8.6573060000000002</c:v>
                </c:pt>
                <c:pt idx="6606">
                  <c:v>8.6586160000000003</c:v>
                </c:pt>
                <c:pt idx="6607">
                  <c:v>8.6599269999999997</c:v>
                </c:pt>
                <c:pt idx="6608">
                  <c:v>8.6612380000000009</c:v>
                </c:pt>
                <c:pt idx="6609">
                  <c:v>8.6625479999999992</c:v>
                </c:pt>
                <c:pt idx="6610">
                  <c:v>8.6638590000000004</c:v>
                </c:pt>
                <c:pt idx="6611">
                  <c:v>8.6651699999999998</c:v>
                </c:pt>
                <c:pt idx="6612">
                  <c:v>8.6664809999999992</c:v>
                </c:pt>
                <c:pt idx="6613">
                  <c:v>8.6677909999999994</c:v>
                </c:pt>
                <c:pt idx="6614">
                  <c:v>8.6691020000000005</c:v>
                </c:pt>
                <c:pt idx="6615">
                  <c:v>8.6704129999999999</c:v>
                </c:pt>
                <c:pt idx="6616">
                  <c:v>8.6717230000000001</c:v>
                </c:pt>
                <c:pt idx="6617">
                  <c:v>8.6730339999999995</c:v>
                </c:pt>
                <c:pt idx="6618">
                  <c:v>8.6743450000000006</c:v>
                </c:pt>
                <c:pt idx="6619">
                  <c:v>8.6756550000000008</c:v>
                </c:pt>
                <c:pt idx="6620">
                  <c:v>8.6769669999999994</c:v>
                </c:pt>
                <c:pt idx="6621">
                  <c:v>8.6782769999999996</c:v>
                </c:pt>
                <c:pt idx="6622">
                  <c:v>8.6795869999999997</c:v>
                </c:pt>
                <c:pt idx="6623">
                  <c:v>8.6808990000000001</c:v>
                </c:pt>
                <c:pt idx="6624">
                  <c:v>8.6822090000000003</c:v>
                </c:pt>
                <c:pt idx="6625">
                  <c:v>8.6835199999999997</c:v>
                </c:pt>
                <c:pt idx="6626">
                  <c:v>8.6848310000000009</c:v>
                </c:pt>
                <c:pt idx="6627">
                  <c:v>8.6861409999999992</c:v>
                </c:pt>
                <c:pt idx="6628">
                  <c:v>8.6874520000000004</c:v>
                </c:pt>
                <c:pt idx="6629">
                  <c:v>8.6887629999999998</c:v>
                </c:pt>
                <c:pt idx="6630">
                  <c:v>8.6900739999999992</c:v>
                </c:pt>
                <c:pt idx="6631">
                  <c:v>8.6913839999999993</c:v>
                </c:pt>
                <c:pt idx="6632">
                  <c:v>8.6926950000000005</c:v>
                </c:pt>
                <c:pt idx="6633">
                  <c:v>8.6940059999999999</c:v>
                </c:pt>
                <c:pt idx="6634">
                  <c:v>8.695316</c:v>
                </c:pt>
                <c:pt idx="6635">
                  <c:v>8.6966280000000005</c:v>
                </c:pt>
                <c:pt idx="6636">
                  <c:v>8.6979380000000006</c:v>
                </c:pt>
                <c:pt idx="6637">
                  <c:v>8.6992480000000008</c:v>
                </c:pt>
                <c:pt idx="6638">
                  <c:v>8.7005599999999994</c:v>
                </c:pt>
                <c:pt idx="6639">
                  <c:v>8.7018699999999995</c:v>
                </c:pt>
                <c:pt idx="6640">
                  <c:v>8.7031799999999997</c:v>
                </c:pt>
                <c:pt idx="6641">
                  <c:v>8.7044920000000001</c:v>
                </c:pt>
                <c:pt idx="6642">
                  <c:v>8.7058020000000003</c:v>
                </c:pt>
                <c:pt idx="6643">
                  <c:v>8.7071129999999997</c:v>
                </c:pt>
                <c:pt idx="6644">
                  <c:v>8.7084240000000008</c:v>
                </c:pt>
                <c:pt idx="6645">
                  <c:v>8.7097339999999992</c:v>
                </c:pt>
                <c:pt idx="6646">
                  <c:v>8.7110450000000004</c:v>
                </c:pt>
                <c:pt idx="6647">
                  <c:v>8.7123559999999998</c:v>
                </c:pt>
                <c:pt idx="6648">
                  <c:v>8.7136669999999992</c:v>
                </c:pt>
                <c:pt idx="6649">
                  <c:v>8.7149769999999993</c:v>
                </c:pt>
                <c:pt idx="6650">
                  <c:v>8.7162880000000005</c:v>
                </c:pt>
                <c:pt idx="6651">
                  <c:v>8.7175989999999999</c:v>
                </c:pt>
                <c:pt idx="6652">
                  <c:v>8.718909</c:v>
                </c:pt>
                <c:pt idx="6653">
                  <c:v>8.7202210000000004</c:v>
                </c:pt>
                <c:pt idx="6654">
                  <c:v>8.7215310000000006</c:v>
                </c:pt>
                <c:pt idx="6655">
                  <c:v>8.7228410000000007</c:v>
                </c:pt>
                <c:pt idx="6656">
                  <c:v>8.7241529999999994</c:v>
                </c:pt>
                <c:pt idx="6657">
                  <c:v>8.7254629999999995</c:v>
                </c:pt>
                <c:pt idx="6658">
                  <c:v>8.7267729999999997</c:v>
                </c:pt>
                <c:pt idx="6659">
                  <c:v>8.7280850000000001</c:v>
                </c:pt>
                <c:pt idx="6660">
                  <c:v>8.7293950000000002</c:v>
                </c:pt>
                <c:pt idx="6661">
                  <c:v>8.7307059999999996</c:v>
                </c:pt>
                <c:pt idx="6662">
                  <c:v>8.7320170000000008</c:v>
                </c:pt>
                <c:pt idx="6663">
                  <c:v>8.7333269999999992</c:v>
                </c:pt>
                <c:pt idx="6664">
                  <c:v>8.7346380000000003</c:v>
                </c:pt>
                <c:pt idx="6665">
                  <c:v>8.7359489999999997</c:v>
                </c:pt>
                <c:pt idx="6666">
                  <c:v>8.7372599999999991</c:v>
                </c:pt>
                <c:pt idx="6667">
                  <c:v>8.7385699999999993</c:v>
                </c:pt>
                <c:pt idx="6668">
                  <c:v>8.7398810000000005</c:v>
                </c:pt>
                <c:pt idx="6669">
                  <c:v>8.7411919999999999</c:v>
                </c:pt>
                <c:pt idx="6670">
                  <c:v>8.742502</c:v>
                </c:pt>
                <c:pt idx="6671">
                  <c:v>8.7438140000000004</c:v>
                </c:pt>
                <c:pt idx="6672">
                  <c:v>8.7451240000000006</c:v>
                </c:pt>
                <c:pt idx="6673">
                  <c:v>8.7464340000000007</c:v>
                </c:pt>
                <c:pt idx="6674">
                  <c:v>8.7477459999999994</c:v>
                </c:pt>
                <c:pt idx="6675">
                  <c:v>8.7490559999999995</c:v>
                </c:pt>
                <c:pt idx="6676">
                  <c:v>8.7503659999999996</c:v>
                </c:pt>
                <c:pt idx="6677">
                  <c:v>8.7516780000000001</c:v>
                </c:pt>
                <c:pt idx="6678">
                  <c:v>8.7529880000000002</c:v>
                </c:pt>
                <c:pt idx="6679">
                  <c:v>8.7542989999999996</c:v>
                </c:pt>
                <c:pt idx="6680">
                  <c:v>8.7556100000000008</c:v>
                </c:pt>
                <c:pt idx="6681">
                  <c:v>8.7569199999999991</c:v>
                </c:pt>
                <c:pt idx="6682">
                  <c:v>8.7582310000000003</c:v>
                </c:pt>
                <c:pt idx="6683">
                  <c:v>8.7595419999999997</c:v>
                </c:pt>
                <c:pt idx="6684">
                  <c:v>8.7608529999999991</c:v>
                </c:pt>
                <c:pt idx="6685">
                  <c:v>8.7621629999999993</c:v>
                </c:pt>
                <c:pt idx="6686">
                  <c:v>8.7634740000000004</c:v>
                </c:pt>
                <c:pt idx="6687">
                  <c:v>8.7647849999999998</c:v>
                </c:pt>
                <c:pt idx="6688">
                  <c:v>8.766095</c:v>
                </c:pt>
                <c:pt idx="6689">
                  <c:v>8.7674059999999994</c:v>
                </c:pt>
                <c:pt idx="6690">
                  <c:v>8.7687170000000005</c:v>
                </c:pt>
                <c:pt idx="6691">
                  <c:v>8.7700270000000007</c:v>
                </c:pt>
                <c:pt idx="6692">
                  <c:v>8.7713380000000001</c:v>
                </c:pt>
                <c:pt idx="6693">
                  <c:v>8.7726489999999995</c:v>
                </c:pt>
                <c:pt idx="6694">
                  <c:v>8.7739589999999996</c:v>
                </c:pt>
                <c:pt idx="6695">
                  <c:v>8.7752700000000008</c:v>
                </c:pt>
                <c:pt idx="6696">
                  <c:v>8.7765810000000002</c:v>
                </c:pt>
                <c:pt idx="6697">
                  <c:v>8.7778919999999996</c:v>
                </c:pt>
                <c:pt idx="6698">
                  <c:v>8.7792019999999997</c:v>
                </c:pt>
                <c:pt idx="6699">
                  <c:v>8.7805129999999991</c:v>
                </c:pt>
                <c:pt idx="6700">
                  <c:v>8.7818240000000003</c:v>
                </c:pt>
                <c:pt idx="6701">
                  <c:v>8.7831340000000004</c:v>
                </c:pt>
                <c:pt idx="6702">
                  <c:v>8.7844460000000009</c:v>
                </c:pt>
                <c:pt idx="6703">
                  <c:v>8.7857559999999992</c:v>
                </c:pt>
                <c:pt idx="6704">
                  <c:v>8.7870659999999994</c:v>
                </c:pt>
                <c:pt idx="6705">
                  <c:v>8.7883779999999998</c:v>
                </c:pt>
                <c:pt idx="6706">
                  <c:v>8.7896879999999999</c:v>
                </c:pt>
                <c:pt idx="6707">
                  <c:v>8.7909989999999993</c:v>
                </c:pt>
                <c:pt idx="6708">
                  <c:v>8.7923100000000005</c:v>
                </c:pt>
                <c:pt idx="6709">
                  <c:v>8.7936200000000007</c:v>
                </c:pt>
                <c:pt idx="6710">
                  <c:v>8.7949310000000001</c:v>
                </c:pt>
                <c:pt idx="6711">
                  <c:v>8.7962419999999995</c:v>
                </c:pt>
                <c:pt idx="6712">
                  <c:v>8.7975530000000006</c:v>
                </c:pt>
                <c:pt idx="6713">
                  <c:v>8.7988630000000008</c:v>
                </c:pt>
                <c:pt idx="6714">
                  <c:v>8.8001740000000002</c:v>
                </c:pt>
                <c:pt idx="6715">
                  <c:v>8.8014849999999996</c:v>
                </c:pt>
                <c:pt idx="6716">
                  <c:v>8.8027949999999997</c:v>
                </c:pt>
                <c:pt idx="6717">
                  <c:v>8.8041060000000009</c:v>
                </c:pt>
                <c:pt idx="6718">
                  <c:v>8.8054170000000003</c:v>
                </c:pt>
                <c:pt idx="6719">
                  <c:v>8.8067270000000004</c:v>
                </c:pt>
                <c:pt idx="6720">
                  <c:v>8.8080390000000008</c:v>
                </c:pt>
                <c:pt idx="6721">
                  <c:v>8.8093489999999992</c:v>
                </c:pt>
                <c:pt idx="6722">
                  <c:v>8.8106589999999994</c:v>
                </c:pt>
                <c:pt idx="6723">
                  <c:v>8.8119709999999998</c:v>
                </c:pt>
                <c:pt idx="6724">
                  <c:v>8.8132809999999999</c:v>
                </c:pt>
                <c:pt idx="6725">
                  <c:v>8.8145919999999993</c:v>
                </c:pt>
                <c:pt idx="6726">
                  <c:v>8.8159030000000005</c:v>
                </c:pt>
                <c:pt idx="6727">
                  <c:v>8.8172130000000006</c:v>
                </c:pt>
                <c:pt idx="6728">
                  <c:v>8.818524</c:v>
                </c:pt>
                <c:pt idx="6729">
                  <c:v>8.8198349999999994</c:v>
                </c:pt>
                <c:pt idx="6730">
                  <c:v>8.8211460000000006</c:v>
                </c:pt>
                <c:pt idx="6731">
                  <c:v>8.8224560000000007</c:v>
                </c:pt>
                <c:pt idx="6732">
                  <c:v>8.8237670000000001</c:v>
                </c:pt>
                <c:pt idx="6733">
                  <c:v>8.8250779999999995</c:v>
                </c:pt>
                <c:pt idx="6734">
                  <c:v>8.8263879999999997</c:v>
                </c:pt>
                <c:pt idx="6735">
                  <c:v>8.8276990000000009</c:v>
                </c:pt>
                <c:pt idx="6736">
                  <c:v>8.8290100000000002</c:v>
                </c:pt>
                <c:pt idx="6737">
                  <c:v>8.8303200000000004</c:v>
                </c:pt>
                <c:pt idx="6738">
                  <c:v>8.8316320000000008</c:v>
                </c:pt>
                <c:pt idx="6739">
                  <c:v>8.8329419999999992</c:v>
                </c:pt>
                <c:pt idx="6740">
                  <c:v>8.8342519999999993</c:v>
                </c:pt>
                <c:pt idx="6741">
                  <c:v>8.8355639999999998</c:v>
                </c:pt>
                <c:pt idx="6742">
                  <c:v>8.8368739999999999</c:v>
                </c:pt>
                <c:pt idx="6743">
                  <c:v>8.8381849999999993</c:v>
                </c:pt>
                <c:pt idx="6744">
                  <c:v>8.8394960000000005</c:v>
                </c:pt>
                <c:pt idx="6745">
                  <c:v>8.8408060000000006</c:v>
                </c:pt>
                <c:pt idx="6746">
                  <c:v>8.842117</c:v>
                </c:pt>
                <c:pt idx="6747">
                  <c:v>8.8434279999999994</c:v>
                </c:pt>
                <c:pt idx="6748">
                  <c:v>8.8447390000000006</c:v>
                </c:pt>
                <c:pt idx="6749">
                  <c:v>8.8460490000000007</c:v>
                </c:pt>
                <c:pt idx="6750">
                  <c:v>8.8473600000000001</c:v>
                </c:pt>
                <c:pt idx="6751">
                  <c:v>8.8486709999999995</c:v>
                </c:pt>
                <c:pt idx="6752">
                  <c:v>8.8499809999999997</c:v>
                </c:pt>
                <c:pt idx="6753">
                  <c:v>8.8512920000000008</c:v>
                </c:pt>
                <c:pt idx="6754">
                  <c:v>8.8526030000000002</c:v>
                </c:pt>
                <c:pt idx="6755">
                  <c:v>8.8539130000000004</c:v>
                </c:pt>
                <c:pt idx="6756">
                  <c:v>8.8552250000000008</c:v>
                </c:pt>
                <c:pt idx="6757">
                  <c:v>8.8565349999999992</c:v>
                </c:pt>
                <c:pt idx="6758">
                  <c:v>8.8578449999999993</c:v>
                </c:pt>
                <c:pt idx="6759">
                  <c:v>8.8591569999999997</c:v>
                </c:pt>
                <c:pt idx="6760">
                  <c:v>8.8604669999999999</c:v>
                </c:pt>
                <c:pt idx="6761">
                  <c:v>8.8617779999999993</c:v>
                </c:pt>
                <c:pt idx="6762">
                  <c:v>8.8630890000000004</c:v>
                </c:pt>
                <c:pt idx="6763">
                  <c:v>8.8643990000000006</c:v>
                </c:pt>
                <c:pt idx="6764">
                  <c:v>8.86571</c:v>
                </c:pt>
                <c:pt idx="6765">
                  <c:v>8.8670209999999994</c:v>
                </c:pt>
                <c:pt idx="6766">
                  <c:v>8.8683320000000005</c:v>
                </c:pt>
                <c:pt idx="6767">
                  <c:v>8.8696420000000007</c:v>
                </c:pt>
                <c:pt idx="6768">
                  <c:v>8.8709530000000001</c:v>
                </c:pt>
                <c:pt idx="6769">
                  <c:v>8.8722639999999995</c:v>
                </c:pt>
                <c:pt idx="6770">
                  <c:v>8.8735739999999996</c:v>
                </c:pt>
                <c:pt idx="6771">
                  <c:v>8.8748850000000008</c:v>
                </c:pt>
                <c:pt idx="6772">
                  <c:v>8.8761960000000002</c:v>
                </c:pt>
                <c:pt idx="6773">
                  <c:v>8.8775060000000003</c:v>
                </c:pt>
                <c:pt idx="6774">
                  <c:v>8.8788180000000008</c:v>
                </c:pt>
                <c:pt idx="6775">
                  <c:v>8.8801279999999991</c:v>
                </c:pt>
                <c:pt idx="6776">
                  <c:v>8.8814379999999993</c:v>
                </c:pt>
                <c:pt idx="6777">
                  <c:v>8.8827499999999997</c:v>
                </c:pt>
                <c:pt idx="6778">
                  <c:v>8.8840599999999998</c:v>
                </c:pt>
                <c:pt idx="6779">
                  <c:v>8.8853709999999992</c:v>
                </c:pt>
                <c:pt idx="6780">
                  <c:v>8.8866820000000004</c:v>
                </c:pt>
                <c:pt idx="6781">
                  <c:v>8.8879920000000006</c:v>
                </c:pt>
                <c:pt idx="6782">
                  <c:v>8.889303</c:v>
                </c:pt>
                <c:pt idx="6783">
                  <c:v>8.8906139999999994</c:v>
                </c:pt>
                <c:pt idx="6784">
                  <c:v>8.8919250000000005</c:v>
                </c:pt>
                <c:pt idx="6785">
                  <c:v>8.8932350000000007</c:v>
                </c:pt>
                <c:pt idx="6786">
                  <c:v>8.8945460000000001</c:v>
                </c:pt>
                <c:pt idx="6787">
                  <c:v>8.8958569999999995</c:v>
                </c:pt>
                <c:pt idx="6788">
                  <c:v>8.8971669999999996</c:v>
                </c:pt>
                <c:pt idx="6789">
                  <c:v>8.8984780000000008</c:v>
                </c:pt>
                <c:pt idx="6790">
                  <c:v>8.8997890000000002</c:v>
                </c:pt>
                <c:pt idx="6791">
                  <c:v>8.9010990000000003</c:v>
                </c:pt>
                <c:pt idx="6792">
                  <c:v>8.9024110000000007</c:v>
                </c:pt>
                <c:pt idx="6793">
                  <c:v>8.9037210000000009</c:v>
                </c:pt>
                <c:pt idx="6794">
                  <c:v>8.9050309999999993</c:v>
                </c:pt>
                <c:pt idx="6795">
                  <c:v>8.9063429999999997</c:v>
                </c:pt>
                <c:pt idx="6796">
                  <c:v>8.9076529999999998</c:v>
                </c:pt>
                <c:pt idx="6797">
                  <c:v>8.9089639999999992</c:v>
                </c:pt>
                <c:pt idx="6798">
                  <c:v>8.9102750000000004</c:v>
                </c:pt>
                <c:pt idx="6799">
                  <c:v>8.9115850000000005</c:v>
                </c:pt>
                <c:pt idx="6800">
                  <c:v>8.9128959999999999</c:v>
                </c:pt>
                <c:pt idx="6801">
                  <c:v>8.9142069999999993</c:v>
                </c:pt>
                <c:pt idx="6802">
                  <c:v>8.9155180000000005</c:v>
                </c:pt>
                <c:pt idx="6803">
                  <c:v>8.9168280000000006</c:v>
                </c:pt>
                <c:pt idx="6804">
                  <c:v>8.918139</c:v>
                </c:pt>
                <c:pt idx="6805">
                  <c:v>8.9194499999999994</c:v>
                </c:pt>
                <c:pt idx="6806">
                  <c:v>8.9207599999999996</c:v>
                </c:pt>
                <c:pt idx="6807">
                  <c:v>8.9220710000000008</c:v>
                </c:pt>
                <c:pt idx="6808">
                  <c:v>8.9233820000000001</c:v>
                </c:pt>
                <c:pt idx="6809">
                  <c:v>8.9246920000000003</c:v>
                </c:pt>
                <c:pt idx="6810">
                  <c:v>8.9260029999999997</c:v>
                </c:pt>
                <c:pt idx="6811">
                  <c:v>8.9273140000000009</c:v>
                </c:pt>
                <c:pt idx="6812">
                  <c:v>8.9286239999999992</c:v>
                </c:pt>
                <c:pt idx="6813">
                  <c:v>8.9299350000000004</c:v>
                </c:pt>
                <c:pt idx="6814">
                  <c:v>8.9312459999999998</c:v>
                </c:pt>
                <c:pt idx="6815">
                  <c:v>8.9325569999999992</c:v>
                </c:pt>
                <c:pt idx="6816">
                  <c:v>8.9338669999999993</c:v>
                </c:pt>
                <c:pt idx="6817">
                  <c:v>8.9351780000000005</c:v>
                </c:pt>
                <c:pt idx="6818">
                  <c:v>8.9364889999999999</c:v>
                </c:pt>
                <c:pt idx="6819">
                  <c:v>8.937799</c:v>
                </c:pt>
                <c:pt idx="6820">
                  <c:v>8.9391110000000005</c:v>
                </c:pt>
                <c:pt idx="6821">
                  <c:v>8.9404210000000006</c:v>
                </c:pt>
                <c:pt idx="6822">
                  <c:v>8.9417310000000008</c:v>
                </c:pt>
                <c:pt idx="6823">
                  <c:v>8.9430429999999994</c:v>
                </c:pt>
                <c:pt idx="6824">
                  <c:v>8.9443529999999996</c:v>
                </c:pt>
                <c:pt idx="6825">
                  <c:v>8.9456640000000007</c:v>
                </c:pt>
                <c:pt idx="6826">
                  <c:v>8.9469750000000001</c:v>
                </c:pt>
                <c:pt idx="6827">
                  <c:v>8.9482850000000003</c:v>
                </c:pt>
                <c:pt idx="6828">
                  <c:v>8.9495959999999997</c:v>
                </c:pt>
                <c:pt idx="6829">
                  <c:v>8.9509070000000008</c:v>
                </c:pt>
                <c:pt idx="6830">
                  <c:v>8.9522169999999992</c:v>
                </c:pt>
                <c:pt idx="6831">
                  <c:v>8.9535280000000004</c:v>
                </c:pt>
                <c:pt idx="6832">
                  <c:v>8.9548389999999998</c:v>
                </c:pt>
                <c:pt idx="6833">
                  <c:v>8.9561499999999992</c:v>
                </c:pt>
                <c:pt idx="6834">
                  <c:v>8.9574599999999993</c:v>
                </c:pt>
                <c:pt idx="6835">
                  <c:v>8.9587710000000005</c:v>
                </c:pt>
                <c:pt idx="6836">
                  <c:v>8.9600819999999999</c:v>
                </c:pt>
                <c:pt idx="6837">
                  <c:v>8.961392</c:v>
                </c:pt>
                <c:pt idx="6838">
                  <c:v>8.9627040000000004</c:v>
                </c:pt>
                <c:pt idx="6839">
                  <c:v>8.9640140000000006</c:v>
                </c:pt>
                <c:pt idx="6840">
                  <c:v>8.9653240000000007</c:v>
                </c:pt>
                <c:pt idx="6841">
                  <c:v>8.9666359999999994</c:v>
                </c:pt>
                <c:pt idx="6842">
                  <c:v>8.9679459999999995</c:v>
                </c:pt>
                <c:pt idx="6843">
                  <c:v>8.9692570000000007</c:v>
                </c:pt>
                <c:pt idx="6844">
                  <c:v>8.9705680000000001</c:v>
                </c:pt>
                <c:pt idx="6845">
                  <c:v>8.9718780000000002</c:v>
                </c:pt>
                <c:pt idx="6846">
                  <c:v>8.9731889999999996</c:v>
                </c:pt>
                <c:pt idx="6847">
                  <c:v>8.9745000000000008</c:v>
                </c:pt>
                <c:pt idx="6848">
                  <c:v>8.9758099999999992</c:v>
                </c:pt>
                <c:pt idx="6849">
                  <c:v>8.9771210000000004</c:v>
                </c:pt>
                <c:pt idx="6850">
                  <c:v>8.9784319999999997</c:v>
                </c:pt>
                <c:pt idx="6851">
                  <c:v>8.9797429999999991</c:v>
                </c:pt>
                <c:pt idx="6852">
                  <c:v>8.9810529999999993</c:v>
                </c:pt>
                <c:pt idx="6853">
                  <c:v>8.9823640000000005</c:v>
                </c:pt>
                <c:pt idx="6854">
                  <c:v>8.9836749999999999</c:v>
                </c:pt>
                <c:pt idx="6855">
                  <c:v>8.984985</c:v>
                </c:pt>
                <c:pt idx="6856">
                  <c:v>8.9862970000000004</c:v>
                </c:pt>
                <c:pt idx="6857">
                  <c:v>8.9876070000000006</c:v>
                </c:pt>
                <c:pt idx="6858">
                  <c:v>8.9889170000000007</c:v>
                </c:pt>
                <c:pt idx="6859">
                  <c:v>8.9902289999999994</c:v>
                </c:pt>
                <c:pt idx="6860">
                  <c:v>8.9915389999999995</c:v>
                </c:pt>
                <c:pt idx="6861">
                  <c:v>8.9928500000000007</c:v>
                </c:pt>
                <c:pt idx="6862">
                  <c:v>8.9941610000000001</c:v>
                </c:pt>
                <c:pt idx="6863">
                  <c:v>8.9954710000000002</c:v>
                </c:pt>
                <c:pt idx="6864">
                  <c:v>8.9967819999999996</c:v>
                </c:pt>
                <c:pt idx="6865">
                  <c:v>8.9980930000000008</c:v>
                </c:pt>
                <c:pt idx="6866">
                  <c:v>8.9994029999999992</c:v>
                </c:pt>
                <c:pt idx="6867">
                  <c:v>9.0007140000000003</c:v>
                </c:pt>
                <c:pt idx="6868">
                  <c:v>9.0020249999999997</c:v>
                </c:pt>
                <c:pt idx="6869">
                  <c:v>9.0033359999999991</c:v>
                </c:pt>
                <c:pt idx="6870">
                  <c:v>9.0046459999999993</c:v>
                </c:pt>
                <c:pt idx="6871">
                  <c:v>9.0059570000000004</c:v>
                </c:pt>
                <c:pt idx="6872">
                  <c:v>9.0072679999999998</c:v>
                </c:pt>
                <c:pt idx="6873">
                  <c:v>9.008578</c:v>
                </c:pt>
                <c:pt idx="6874">
                  <c:v>9.0098900000000004</c:v>
                </c:pt>
                <c:pt idx="6875">
                  <c:v>9.0112000000000005</c:v>
                </c:pt>
                <c:pt idx="6876">
                  <c:v>9.0125100000000007</c:v>
                </c:pt>
                <c:pt idx="6877">
                  <c:v>9.0138219999999993</c:v>
                </c:pt>
                <c:pt idx="6878">
                  <c:v>9.0151319999999995</c:v>
                </c:pt>
                <c:pt idx="6879">
                  <c:v>9.0164430000000007</c:v>
                </c:pt>
                <c:pt idx="6880">
                  <c:v>9.017754</c:v>
                </c:pt>
                <c:pt idx="6881">
                  <c:v>9.0190640000000002</c:v>
                </c:pt>
                <c:pt idx="6882">
                  <c:v>9.0203749999999996</c:v>
                </c:pt>
                <c:pt idx="6883">
                  <c:v>9.0216860000000008</c:v>
                </c:pt>
                <c:pt idx="6884">
                  <c:v>9.0229959999999991</c:v>
                </c:pt>
                <c:pt idx="6885">
                  <c:v>9.0243070000000003</c:v>
                </c:pt>
                <c:pt idx="6886">
                  <c:v>9.0256179999999997</c:v>
                </c:pt>
                <c:pt idx="6887">
                  <c:v>9.0269290000000009</c:v>
                </c:pt>
                <c:pt idx="6888">
                  <c:v>9.0282389999999992</c:v>
                </c:pt>
                <c:pt idx="6889">
                  <c:v>9.0295500000000004</c:v>
                </c:pt>
                <c:pt idx="6890">
                  <c:v>9.0308609999999998</c:v>
                </c:pt>
                <c:pt idx="6891">
                  <c:v>9.0321709999999999</c:v>
                </c:pt>
                <c:pt idx="6892">
                  <c:v>9.0334830000000004</c:v>
                </c:pt>
                <c:pt idx="6893">
                  <c:v>9.0347930000000005</c:v>
                </c:pt>
                <c:pt idx="6894">
                  <c:v>9.0361030000000007</c:v>
                </c:pt>
                <c:pt idx="6895">
                  <c:v>9.0374149999999993</c:v>
                </c:pt>
                <c:pt idx="6896">
                  <c:v>9.0387249999999995</c:v>
                </c:pt>
                <c:pt idx="6897">
                  <c:v>9.0400360000000006</c:v>
                </c:pt>
                <c:pt idx="6898">
                  <c:v>9.041347</c:v>
                </c:pt>
                <c:pt idx="6899">
                  <c:v>9.0426570000000002</c:v>
                </c:pt>
                <c:pt idx="6900">
                  <c:v>9.0439679999999996</c:v>
                </c:pt>
                <c:pt idx="6901">
                  <c:v>9.0452790000000007</c:v>
                </c:pt>
                <c:pt idx="6902">
                  <c:v>9.0465900000000001</c:v>
                </c:pt>
                <c:pt idx="6903">
                  <c:v>9.0479000000000003</c:v>
                </c:pt>
                <c:pt idx="6904">
                  <c:v>9.0492109999999997</c:v>
                </c:pt>
                <c:pt idx="6905">
                  <c:v>9.0505220000000008</c:v>
                </c:pt>
                <c:pt idx="6906">
                  <c:v>9.0518319999999992</c:v>
                </c:pt>
                <c:pt idx="6907">
                  <c:v>9.0531430000000004</c:v>
                </c:pt>
                <c:pt idx="6908">
                  <c:v>9.0544539999999998</c:v>
                </c:pt>
                <c:pt idx="6909">
                  <c:v>9.0557639999999999</c:v>
                </c:pt>
                <c:pt idx="6910">
                  <c:v>9.0570760000000003</c:v>
                </c:pt>
                <c:pt idx="6911">
                  <c:v>9.0583860000000005</c:v>
                </c:pt>
                <c:pt idx="6912">
                  <c:v>9.0596960000000006</c:v>
                </c:pt>
                <c:pt idx="6913">
                  <c:v>9.061007</c:v>
                </c:pt>
                <c:pt idx="6914">
                  <c:v>9.0623179999999994</c:v>
                </c:pt>
                <c:pt idx="6915">
                  <c:v>9.0636290000000006</c:v>
                </c:pt>
                <c:pt idx="6916">
                  <c:v>9.0649390000000007</c:v>
                </c:pt>
                <c:pt idx="6917">
                  <c:v>9.0662500000000001</c:v>
                </c:pt>
                <c:pt idx="6918">
                  <c:v>9.0675609999999995</c:v>
                </c:pt>
                <c:pt idx="6919">
                  <c:v>9.0688709999999997</c:v>
                </c:pt>
                <c:pt idx="6920">
                  <c:v>9.0701830000000001</c:v>
                </c:pt>
                <c:pt idx="6921">
                  <c:v>9.0714930000000003</c:v>
                </c:pt>
                <c:pt idx="6922">
                  <c:v>9.0728030000000004</c:v>
                </c:pt>
                <c:pt idx="6923">
                  <c:v>9.0741150000000008</c:v>
                </c:pt>
                <c:pt idx="6924">
                  <c:v>9.0754249999999992</c:v>
                </c:pt>
                <c:pt idx="6925">
                  <c:v>9.0767349999999993</c:v>
                </c:pt>
                <c:pt idx="6926">
                  <c:v>9.0780469999999998</c:v>
                </c:pt>
                <c:pt idx="6927">
                  <c:v>9.0793569999999999</c:v>
                </c:pt>
                <c:pt idx="6928">
                  <c:v>9.0806679999999993</c:v>
                </c:pt>
                <c:pt idx="6929">
                  <c:v>9.0819790000000005</c:v>
                </c:pt>
                <c:pt idx="6930">
                  <c:v>9.0832890000000006</c:v>
                </c:pt>
                <c:pt idx="6931">
                  <c:v>9.0846</c:v>
                </c:pt>
                <c:pt idx="6932">
                  <c:v>9.0859109999999994</c:v>
                </c:pt>
                <c:pt idx="6933">
                  <c:v>9.0872220000000006</c:v>
                </c:pt>
                <c:pt idx="6934">
                  <c:v>9.0885320000000007</c:v>
                </c:pt>
                <c:pt idx="6935">
                  <c:v>9.0898430000000001</c:v>
                </c:pt>
                <c:pt idx="6936">
                  <c:v>9.0911539999999995</c:v>
                </c:pt>
                <c:pt idx="6937">
                  <c:v>9.0924639999999997</c:v>
                </c:pt>
                <c:pt idx="6938">
                  <c:v>9.0937760000000001</c:v>
                </c:pt>
                <c:pt idx="6939">
                  <c:v>9.0950860000000002</c:v>
                </c:pt>
                <c:pt idx="6940">
                  <c:v>9.0963960000000004</c:v>
                </c:pt>
                <c:pt idx="6941">
                  <c:v>9.0977080000000008</c:v>
                </c:pt>
                <c:pt idx="6942">
                  <c:v>9.0990179999999992</c:v>
                </c:pt>
                <c:pt idx="6943">
                  <c:v>9.1003279999999993</c:v>
                </c:pt>
                <c:pt idx="6944">
                  <c:v>9.1016399999999997</c:v>
                </c:pt>
                <c:pt idx="6945">
                  <c:v>9.1029499999999999</c:v>
                </c:pt>
                <c:pt idx="6946">
                  <c:v>9.1042609999999993</c:v>
                </c:pt>
                <c:pt idx="6947">
                  <c:v>9.1055720000000004</c:v>
                </c:pt>
                <c:pt idx="6948">
                  <c:v>9.1068820000000006</c:v>
                </c:pt>
                <c:pt idx="6949">
                  <c:v>9.108193</c:v>
                </c:pt>
                <c:pt idx="6950">
                  <c:v>9.1095039999999994</c:v>
                </c:pt>
                <c:pt idx="6951">
                  <c:v>9.1108150000000006</c:v>
                </c:pt>
                <c:pt idx="6952">
                  <c:v>9.1121250000000007</c:v>
                </c:pt>
                <c:pt idx="6953">
                  <c:v>9.1134360000000001</c:v>
                </c:pt>
                <c:pt idx="6954">
                  <c:v>9.1147469999999995</c:v>
                </c:pt>
                <c:pt idx="6955">
                  <c:v>9.1160569999999996</c:v>
                </c:pt>
                <c:pt idx="6956">
                  <c:v>9.1173690000000001</c:v>
                </c:pt>
                <c:pt idx="6957">
                  <c:v>9.1186790000000002</c:v>
                </c:pt>
                <c:pt idx="6958">
                  <c:v>9.1199890000000003</c:v>
                </c:pt>
                <c:pt idx="6959">
                  <c:v>9.1213010000000008</c:v>
                </c:pt>
                <c:pt idx="6960">
                  <c:v>9.1226109999999991</c:v>
                </c:pt>
                <c:pt idx="6961">
                  <c:v>9.1239209999999993</c:v>
                </c:pt>
                <c:pt idx="6962">
                  <c:v>9.1252329999999997</c:v>
                </c:pt>
                <c:pt idx="6963">
                  <c:v>9.1265429999999999</c:v>
                </c:pt>
                <c:pt idx="6964">
                  <c:v>9.1278539999999992</c:v>
                </c:pt>
                <c:pt idx="6965">
                  <c:v>9.1291650000000004</c:v>
                </c:pt>
                <c:pt idx="6966">
                  <c:v>9.1304750000000006</c:v>
                </c:pt>
                <c:pt idx="6967">
                  <c:v>9.131786</c:v>
                </c:pt>
                <c:pt idx="6968">
                  <c:v>9.1330969999999994</c:v>
                </c:pt>
                <c:pt idx="6969">
                  <c:v>9.1344080000000005</c:v>
                </c:pt>
                <c:pt idx="6970">
                  <c:v>9.1357180000000007</c:v>
                </c:pt>
                <c:pt idx="6971">
                  <c:v>9.1370290000000001</c:v>
                </c:pt>
                <c:pt idx="6972">
                  <c:v>9.1383399999999995</c:v>
                </c:pt>
                <c:pt idx="6973">
                  <c:v>9.1396499999999996</c:v>
                </c:pt>
                <c:pt idx="6974">
                  <c:v>9.140962</c:v>
                </c:pt>
                <c:pt idx="6975">
                  <c:v>9.1422720000000002</c:v>
                </c:pt>
                <c:pt idx="6976">
                  <c:v>9.1435820000000003</c:v>
                </c:pt>
                <c:pt idx="6977">
                  <c:v>9.1448940000000007</c:v>
                </c:pt>
                <c:pt idx="6978">
                  <c:v>9.1462039999999991</c:v>
                </c:pt>
                <c:pt idx="6979">
                  <c:v>9.1475150000000003</c:v>
                </c:pt>
                <c:pt idx="6980">
                  <c:v>9.1488259999999997</c:v>
                </c:pt>
                <c:pt idx="6981">
                  <c:v>9.1501359999999998</c:v>
                </c:pt>
                <c:pt idx="6982">
                  <c:v>9.1514469999999992</c:v>
                </c:pt>
                <c:pt idx="6983">
                  <c:v>9.1527580000000004</c:v>
                </c:pt>
                <c:pt idx="6984">
                  <c:v>9.1540680000000005</c:v>
                </c:pt>
                <c:pt idx="6985">
                  <c:v>9.1553789999999999</c:v>
                </c:pt>
                <c:pt idx="6986">
                  <c:v>9.1566899999999993</c:v>
                </c:pt>
                <c:pt idx="6987">
                  <c:v>9.1580010000000005</c:v>
                </c:pt>
                <c:pt idx="6988">
                  <c:v>9.1593110000000006</c:v>
                </c:pt>
                <c:pt idx="6989">
                  <c:v>9.160622</c:v>
                </c:pt>
                <c:pt idx="6990">
                  <c:v>9.1619329999999994</c:v>
                </c:pt>
                <c:pt idx="6991">
                  <c:v>9.1632429999999996</c:v>
                </c:pt>
                <c:pt idx="6992">
                  <c:v>9.164555</c:v>
                </c:pt>
                <c:pt idx="6993">
                  <c:v>9.1658650000000002</c:v>
                </c:pt>
                <c:pt idx="6994">
                  <c:v>9.1671750000000003</c:v>
                </c:pt>
                <c:pt idx="6995">
                  <c:v>9.1684870000000007</c:v>
                </c:pt>
                <c:pt idx="6996">
                  <c:v>9.1697970000000009</c:v>
                </c:pt>
                <c:pt idx="6997">
                  <c:v>9.1711080000000003</c:v>
                </c:pt>
                <c:pt idx="6998">
                  <c:v>9.1724189999999997</c:v>
                </c:pt>
                <c:pt idx="6999">
                  <c:v>9.1737289999999998</c:v>
                </c:pt>
                <c:pt idx="7000">
                  <c:v>9.1750399999999992</c:v>
                </c:pt>
                <c:pt idx="7001">
                  <c:v>9.1763510000000004</c:v>
                </c:pt>
                <c:pt idx="7002">
                  <c:v>9.1776610000000005</c:v>
                </c:pt>
                <c:pt idx="7003">
                  <c:v>9.1789719999999999</c:v>
                </c:pt>
                <c:pt idx="7004">
                  <c:v>9.1802829999999993</c:v>
                </c:pt>
                <c:pt idx="7005">
                  <c:v>9.1815940000000005</c:v>
                </c:pt>
                <c:pt idx="7006">
                  <c:v>9.1829040000000006</c:v>
                </c:pt>
                <c:pt idx="7007">
                  <c:v>9.184215</c:v>
                </c:pt>
                <c:pt idx="7008">
                  <c:v>9.1855259999999994</c:v>
                </c:pt>
                <c:pt idx="7009">
                  <c:v>9.1868359999999996</c:v>
                </c:pt>
                <c:pt idx="7010">
                  <c:v>9.188148</c:v>
                </c:pt>
                <c:pt idx="7011">
                  <c:v>9.1894580000000001</c:v>
                </c:pt>
                <c:pt idx="7012">
                  <c:v>9.1907680000000003</c:v>
                </c:pt>
                <c:pt idx="7013">
                  <c:v>9.1920800000000007</c:v>
                </c:pt>
                <c:pt idx="7014">
                  <c:v>9.1933900000000008</c:v>
                </c:pt>
                <c:pt idx="7015">
                  <c:v>9.1947010000000002</c:v>
                </c:pt>
                <c:pt idx="7016">
                  <c:v>9.1960119999999996</c:v>
                </c:pt>
                <c:pt idx="7017">
                  <c:v>9.1973219999999998</c:v>
                </c:pt>
                <c:pt idx="7018">
                  <c:v>9.1986329999999992</c:v>
                </c:pt>
                <c:pt idx="7019">
                  <c:v>9.1999440000000003</c:v>
                </c:pt>
                <c:pt idx="7020">
                  <c:v>9.2012540000000005</c:v>
                </c:pt>
                <c:pt idx="7021">
                  <c:v>9.2025649999999999</c:v>
                </c:pt>
                <c:pt idx="7022">
                  <c:v>9.2038759999999993</c:v>
                </c:pt>
                <c:pt idx="7023">
                  <c:v>9.2051870000000005</c:v>
                </c:pt>
                <c:pt idx="7024">
                  <c:v>9.2064970000000006</c:v>
                </c:pt>
                <c:pt idx="7025">
                  <c:v>9.207808</c:v>
                </c:pt>
                <c:pt idx="7026">
                  <c:v>9.2091189999999994</c:v>
                </c:pt>
                <c:pt idx="7027">
                  <c:v>9.2104289999999995</c:v>
                </c:pt>
                <c:pt idx="7028">
                  <c:v>9.2117400000000007</c:v>
                </c:pt>
                <c:pt idx="7029">
                  <c:v>9.2130510000000001</c:v>
                </c:pt>
                <c:pt idx="7030">
                  <c:v>9.2143610000000002</c:v>
                </c:pt>
                <c:pt idx="7031">
                  <c:v>9.2156719999999996</c:v>
                </c:pt>
                <c:pt idx="7032">
                  <c:v>9.2169830000000008</c:v>
                </c:pt>
                <c:pt idx="7033">
                  <c:v>9.2182940000000002</c:v>
                </c:pt>
                <c:pt idx="7034">
                  <c:v>9.2196040000000004</c:v>
                </c:pt>
                <c:pt idx="7035">
                  <c:v>9.2209149999999998</c:v>
                </c:pt>
                <c:pt idx="7036">
                  <c:v>9.2222259999999991</c:v>
                </c:pt>
                <c:pt idx="7037">
                  <c:v>9.2235359999999993</c:v>
                </c:pt>
                <c:pt idx="7038">
                  <c:v>9.2248470000000005</c:v>
                </c:pt>
                <c:pt idx="7039">
                  <c:v>9.2261579999999999</c:v>
                </c:pt>
                <c:pt idx="7040">
                  <c:v>9.227468</c:v>
                </c:pt>
                <c:pt idx="7041">
                  <c:v>9.2287800000000004</c:v>
                </c:pt>
                <c:pt idx="7042">
                  <c:v>9.2300900000000006</c:v>
                </c:pt>
                <c:pt idx="7043">
                  <c:v>9.2314000000000007</c:v>
                </c:pt>
                <c:pt idx="7044">
                  <c:v>9.2327119999999994</c:v>
                </c:pt>
                <c:pt idx="7045">
                  <c:v>9.2340219999999995</c:v>
                </c:pt>
                <c:pt idx="7046">
                  <c:v>9.2353330000000007</c:v>
                </c:pt>
                <c:pt idx="7047">
                  <c:v>9.2366440000000001</c:v>
                </c:pt>
                <c:pt idx="7048">
                  <c:v>9.2379540000000002</c:v>
                </c:pt>
                <c:pt idx="7049">
                  <c:v>9.2392649999999996</c:v>
                </c:pt>
                <c:pt idx="7050">
                  <c:v>9.2405760000000008</c:v>
                </c:pt>
                <c:pt idx="7051">
                  <c:v>9.2418870000000002</c:v>
                </c:pt>
                <c:pt idx="7052">
                  <c:v>9.2431970000000003</c:v>
                </c:pt>
                <c:pt idx="7053">
                  <c:v>9.2445079999999997</c:v>
                </c:pt>
                <c:pt idx="7054">
                  <c:v>9.2458189999999991</c:v>
                </c:pt>
                <c:pt idx="7055">
                  <c:v>9.2471289999999993</c:v>
                </c:pt>
                <c:pt idx="7056">
                  <c:v>9.2484400000000004</c:v>
                </c:pt>
                <c:pt idx="7057">
                  <c:v>9.2497509999999998</c:v>
                </c:pt>
                <c:pt idx="7058">
                  <c:v>9.251061</c:v>
                </c:pt>
                <c:pt idx="7059">
                  <c:v>9.2523730000000004</c:v>
                </c:pt>
                <c:pt idx="7060">
                  <c:v>9.2536830000000005</c:v>
                </c:pt>
                <c:pt idx="7061">
                  <c:v>9.2549930000000007</c:v>
                </c:pt>
                <c:pt idx="7062">
                  <c:v>9.2563049999999993</c:v>
                </c:pt>
                <c:pt idx="7063">
                  <c:v>9.2576149999999995</c:v>
                </c:pt>
                <c:pt idx="7064">
                  <c:v>9.2589260000000007</c:v>
                </c:pt>
                <c:pt idx="7065">
                  <c:v>9.2602370000000001</c:v>
                </c:pt>
                <c:pt idx="7066">
                  <c:v>9.2615470000000002</c:v>
                </c:pt>
                <c:pt idx="7067">
                  <c:v>9.2628579999999996</c:v>
                </c:pt>
                <c:pt idx="7068">
                  <c:v>9.2641690000000008</c:v>
                </c:pt>
                <c:pt idx="7069">
                  <c:v>9.2654800000000002</c:v>
                </c:pt>
                <c:pt idx="7070">
                  <c:v>9.2667900000000003</c:v>
                </c:pt>
                <c:pt idx="7071">
                  <c:v>9.2681009999999997</c:v>
                </c:pt>
                <c:pt idx="7072">
                  <c:v>9.2694120000000009</c:v>
                </c:pt>
                <c:pt idx="7073">
                  <c:v>9.2707219999999992</c:v>
                </c:pt>
                <c:pt idx="7074">
                  <c:v>9.2720339999999997</c:v>
                </c:pt>
                <c:pt idx="7075">
                  <c:v>9.2733439999999998</c:v>
                </c:pt>
                <c:pt idx="7076">
                  <c:v>9.274654</c:v>
                </c:pt>
                <c:pt idx="7077">
                  <c:v>9.2759660000000004</c:v>
                </c:pt>
                <c:pt idx="7078">
                  <c:v>9.2772760000000005</c:v>
                </c:pt>
                <c:pt idx="7079">
                  <c:v>9.2785860000000007</c:v>
                </c:pt>
                <c:pt idx="7080">
                  <c:v>9.2798979999999993</c:v>
                </c:pt>
                <c:pt idx="7081">
                  <c:v>9.2812079999999995</c:v>
                </c:pt>
                <c:pt idx="7082">
                  <c:v>9.2825190000000006</c:v>
                </c:pt>
                <c:pt idx="7083">
                  <c:v>9.28383</c:v>
                </c:pt>
                <c:pt idx="7084">
                  <c:v>9.2851400000000002</c:v>
                </c:pt>
                <c:pt idx="7085">
                  <c:v>9.2864509999999996</c:v>
                </c:pt>
                <c:pt idx="7086">
                  <c:v>9.2877620000000007</c:v>
                </c:pt>
                <c:pt idx="7087">
                  <c:v>9.2890730000000001</c:v>
                </c:pt>
                <c:pt idx="7088">
                  <c:v>9.2903830000000003</c:v>
                </c:pt>
                <c:pt idx="7089">
                  <c:v>9.2916939999999997</c:v>
                </c:pt>
                <c:pt idx="7090">
                  <c:v>9.2930050000000008</c:v>
                </c:pt>
                <c:pt idx="7091">
                  <c:v>9.2943149999999992</c:v>
                </c:pt>
                <c:pt idx="7092">
                  <c:v>9.2956269999999996</c:v>
                </c:pt>
                <c:pt idx="7093">
                  <c:v>9.2969369999999998</c:v>
                </c:pt>
                <c:pt idx="7094">
                  <c:v>9.2982469999999999</c:v>
                </c:pt>
                <c:pt idx="7095">
                  <c:v>9.2995590000000004</c:v>
                </c:pt>
                <c:pt idx="7096">
                  <c:v>9.3008690000000005</c:v>
                </c:pt>
                <c:pt idx="7097">
                  <c:v>9.3021790000000006</c:v>
                </c:pt>
                <c:pt idx="7098">
                  <c:v>9.3034909999999993</c:v>
                </c:pt>
                <c:pt idx="7099">
                  <c:v>9.3048009999999994</c:v>
                </c:pt>
                <c:pt idx="7100">
                  <c:v>9.3061120000000006</c:v>
                </c:pt>
                <c:pt idx="7101">
                  <c:v>9.307423</c:v>
                </c:pt>
                <c:pt idx="7102">
                  <c:v>9.3087330000000001</c:v>
                </c:pt>
                <c:pt idx="7103">
                  <c:v>9.3100439999999995</c:v>
                </c:pt>
                <c:pt idx="7104">
                  <c:v>9.3113550000000007</c:v>
                </c:pt>
                <c:pt idx="7105">
                  <c:v>9.3126660000000001</c:v>
                </c:pt>
                <c:pt idx="7106">
                  <c:v>9.3139760000000003</c:v>
                </c:pt>
                <c:pt idx="7107">
                  <c:v>9.3152869999999997</c:v>
                </c:pt>
                <c:pt idx="7108">
                  <c:v>9.3165980000000008</c:v>
                </c:pt>
                <c:pt idx="7109">
                  <c:v>9.3179079999999992</c:v>
                </c:pt>
                <c:pt idx="7110">
                  <c:v>9.3192199999999996</c:v>
                </c:pt>
                <c:pt idx="7111">
                  <c:v>9.3205299999999998</c:v>
                </c:pt>
                <c:pt idx="7112">
                  <c:v>9.3218399999999999</c:v>
                </c:pt>
                <c:pt idx="7113">
                  <c:v>9.3231520000000003</c:v>
                </c:pt>
                <c:pt idx="7114">
                  <c:v>9.3244620000000005</c:v>
                </c:pt>
                <c:pt idx="7115">
                  <c:v>9.3257720000000006</c:v>
                </c:pt>
                <c:pt idx="7116">
                  <c:v>9.3270839999999993</c:v>
                </c:pt>
                <c:pt idx="7117">
                  <c:v>9.3283939999999994</c:v>
                </c:pt>
                <c:pt idx="7118">
                  <c:v>9.3297050000000006</c:v>
                </c:pt>
                <c:pt idx="7119">
                  <c:v>9.331016</c:v>
                </c:pt>
                <c:pt idx="7120">
                  <c:v>9.3323260000000001</c:v>
                </c:pt>
                <c:pt idx="7121">
                  <c:v>9.3336369999999995</c:v>
                </c:pt>
                <c:pt idx="7122">
                  <c:v>9.3349480000000007</c:v>
                </c:pt>
                <c:pt idx="7123">
                  <c:v>9.3362590000000001</c:v>
                </c:pt>
                <c:pt idx="7124">
                  <c:v>9.3375690000000002</c:v>
                </c:pt>
                <c:pt idx="7125">
                  <c:v>9.3388799999999996</c:v>
                </c:pt>
                <c:pt idx="7126">
                  <c:v>9.3401910000000008</c:v>
                </c:pt>
                <c:pt idx="7127">
                  <c:v>9.3415009999999992</c:v>
                </c:pt>
                <c:pt idx="7128">
                  <c:v>9.3428129999999996</c:v>
                </c:pt>
                <c:pt idx="7129">
                  <c:v>9.3441229999999997</c:v>
                </c:pt>
                <c:pt idx="7130">
                  <c:v>9.3454329999999999</c:v>
                </c:pt>
                <c:pt idx="7131">
                  <c:v>9.3467450000000003</c:v>
                </c:pt>
                <c:pt idx="7132">
                  <c:v>9.3480550000000004</c:v>
                </c:pt>
                <c:pt idx="7133">
                  <c:v>9.3493650000000006</c:v>
                </c:pt>
                <c:pt idx="7134">
                  <c:v>9.3506769999999992</c:v>
                </c:pt>
                <c:pt idx="7135">
                  <c:v>9.3519869999999994</c:v>
                </c:pt>
                <c:pt idx="7136">
                  <c:v>9.3532980000000006</c:v>
                </c:pt>
                <c:pt idx="7137">
                  <c:v>9.354609</c:v>
                </c:pt>
                <c:pt idx="7138">
                  <c:v>9.3559190000000001</c:v>
                </c:pt>
                <c:pt idx="7139">
                  <c:v>9.3572299999999995</c:v>
                </c:pt>
                <c:pt idx="7140">
                  <c:v>9.3585410000000007</c:v>
                </c:pt>
                <c:pt idx="7141">
                  <c:v>9.3598520000000001</c:v>
                </c:pt>
                <c:pt idx="7142">
                  <c:v>9.3611620000000002</c:v>
                </c:pt>
                <c:pt idx="7143">
                  <c:v>9.3624729999999996</c:v>
                </c:pt>
                <c:pt idx="7144">
                  <c:v>9.3637840000000008</c:v>
                </c:pt>
                <c:pt idx="7145">
                  <c:v>9.3650939999999991</c:v>
                </c:pt>
                <c:pt idx="7146">
                  <c:v>9.3664050000000003</c:v>
                </c:pt>
                <c:pt idx="7147">
                  <c:v>9.3677159999999997</c:v>
                </c:pt>
                <c:pt idx="7148">
                  <c:v>9.3690259999999999</c:v>
                </c:pt>
                <c:pt idx="7149">
                  <c:v>9.3703369999999993</c:v>
                </c:pt>
                <c:pt idx="7150">
                  <c:v>9.3716480000000004</c:v>
                </c:pt>
                <c:pt idx="7151">
                  <c:v>9.3729589999999998</c:v>
                </c:pt>
                <c:pt idx="7152">
                  <c:v>9.374269</c:v>
                </c:pt>
                <c:pt idx="7153">
                  <c:v>9.3755799999999994</c:v>
                </c:pt>
                <c:pt idx="7154">
                  <c:v>9.3768910000000005</c:v>
                </c:pt>
                <c:pt idx="7155">
                  <c:v>9.3782010000000007</c:v>
                </c:pt>
                <c:pt idx="7156">
                  <c:v>9.3795120000000001</c:v>
                </c:pt>
                <c:pt idx="7157">
                  <c:v>9.3808229999999995</c:v>
                </c:pt>
                <c:pt idx="7158">
                  <c:v>9.3821329999999996</c:v>
                </c:pt>
                <c:pt idx="7159">
                  <c:v>9.383445</c:v>
                </c:pt>
                <c:pt idx="7160">
                  <c:v>9.3847550000000002</c:v>
                </c:pt>
                <c:pt idx="7161">
                  <c:v>9.3860650000000003</c:v>
                </c:pt>
                <c:pt idx="7162">
                  <c:v>9.3873770000000007</c:v>
                </c:pt>
                <c:pt idx="7163">
                  <c:v>9.3886869999999991</c:v>
                </c:pt>
                <c:pt idx="7164">
                  <c:v>9.3899980000000003</c:v>
                </c:pt>
                <c:pt idx="7165">
                  <c:v>9.3913089999999997</c:v>
                </c:pt>
                <c:pt idx="7166">
                  <c:v>9.3926189999999998</c:v>
                </c:pt>
                <c:pt idx="7167">
                  <c:v>9.3939299999999992</c:v>
                </c:pt>
                <c:pt idx="7168">
                  <c:v>9.3952410000000004</c:v>
                </c:pt>
                <c:pt idx="7169">
                  <c:v>9.3965519999999998</c:v>
                </c:pt>
                <c:pt idx="7170">
                  <c:v>9.3978619999999999</c:v>
                </c:pt>
                <c:pt idx="7171">
                  <c:v>9.3991729999999993</c:v>
                </c:pt>
                <c:pt idx="7172">
                  <c:v>9.4004840000000005</c:v>
                </c:pt>
                <c:pt idx="7173">
                  <c:v>9.4017940000000007</c:v>
                </c:pt>
                <c:pt idx="7174">
                  <c:v>9.403105</c:v>
                </c:pt>
                <c:pt idx="7175">
                  <c:v>9.4044159999999994</c:v>
                </c:pt>
                <c:pt idx="7176">
                  <c:v>9.4057259999999996</c:v>
                </c:pt>
                <c:pt idx="7177">
                  <c:v>9.407038</c:v>
                </c:pt>
                <c:pt idx="7178">
                  <c:v>9.4083480000000002</c:v>
                </c:pt>
                <c:pt idx="7179">
                  <c:v>9.4096580000000003</c:v>
                </c:pt>
                <c:pt idx="7180">
                  <c:v>9.4109700000000007</c:v>
                </c:pt>
                <c:pt idx="7181">
                  <c:v>9.4122800000000009</c:v>
                </c:pt>
                <c:pt idx="7182">
                  <c:v>9.4135910000000003</c:v>
                </c:pt>
                <c:pt idx="7183">
                  <c:v>9.4149019999999997</c:v>
                </c:pt>
                <c:pt idx="7184">
                  <c:v>9.4162119999999998</c:v>
                </c:pt>
                <c:pt idx="7185">
                  <c:v>9.4175229999999992</c:v>
                </c:pt>
                <c:pt idx="7186">
                  <c:v>9.4188340000000004</c:v>
                </c:pt>
                <c:pt idx="7187">
                  <c:v>9.4201449999999998</c:v>
                </c:pt>
                <c:pt idx="7188">
                  <c:v>9.4214549999999999</c:v>
                </c:pt>
                <c:pt idx="7189">
                  <c:v>9.4227659999999993</c:v>
                </c:pt>
                <c:pt idx="7190">
                  <c:v>9.4240770000000005</c:v>
                </c:pt>
                <c:pt idx="7191">
                  <c:v>9.4253870000000006</c:v>
                </c:pt>
                <c:pt idx="7192">
                  <c:v>9.426698</c:v>
                </c:pt>
                <c:pt idx="7193">
                  <c:v>9.4280089999999994</c:v>
                </c:pt>
                <c:pt idx="7194">
                  <c:v>9.4293189999999996</c:v>
                </c:pt>
                <c:pt idx="7195">
                  <c:v>9.430631</c:v>
                </c:pt>
                <c:pt idx="7196">
                  <c:v>9.4319410000000001</c:v>
                </c:pt>
                <c:pt idx="7197">
                  <c:v>9.4332510000000003</c:v>
                </c:pt>
                <c:pt idx="7198">
                  <c:v>9.4345630000000007</c:v>
                </c:pt>
                <c:pt idx="7199">
                  <c:v>9.4358730000000008</c:v>
                </c:pt>
                <c:pt idx="7200">
                  <c:v>9.4371840000000002</c:v>
                </c:pt>
                <c:pt idx="7201">
                  <c:v>9.4384949999999996</c:v>
                </c:pt>
                <c:pt idx="7202">
                  <c:v>9.4398049999999998</c:v>
                </c:pt>
                <c:pt idx="7203">
                  <c:v>9.4411159999999992</c:v>
                </c:pt>
                <c:pt idx="7204">
                  <c:v>9.4424270000000003</c:v>
                </c:pt>
                <c:pt idx="7205">
                  <c:v>9.4437379999999997</c:v>
                </c:pt>
                <c:pt idx="7206">
                  <c:v>9.4450479999999999</c:v>
                </c:pt>
                <c:pt idx="7207">
                  <c:v>9.4463589999999993</c:v>
                </c:pt>
                <c:pt idx="7208">
                  <c:v>9.4476700000000005</c:v>
                </c:pt>
                <c:pt idx="7209">
                  <c:v>9.4489800000000006</c:v>
                </c:pt>
                <c:pt idx="7210">
                  <c:v>9.450291</c:v>
                </c:pt>
                <c:pt idx="7211">
                  <c:v>9.4516019999999994</c:v>
                </c:pt>
                <c:pt idx="7212">
                  <c:v>9.4529119999999995</c:v>
                </c:pt>
                <c:pt idx="7213">
                  <c:v>9.454224</c:v>
                </c:pt>
                <c:pt idx="7214">
                  <c:v>9.4555340000000001</c:v>
                </c:pt>
                <c:pt idx="7215">
                  <c:v>9.4568440000000002</c:v>
                </c:pt>
                <c:pt idx="7216">
                  <c:v>9.4581560000000007</c:v>
                </c:pt>
                <c:pt idx="7217">
                  <c:v>9.4594660000000008</c:v>
                </c:pt>
                <c:pt idx="7218">
                  <c:v>9.4607770000000002</c:v>
                </c:pt>
                <c:pt idx="7219">
                  <c:v>9.4620879999999996</c:v>
                </c:pt>
                <c:pt idx="7220">
                  <c:v>9.4633979999999998</c:v>
                </c:pt>
                <c:pt idx="7221">
                  <c:v>9.4647089999999992</c:v>
                </c:pt>
                <c:pt idx="7222">
                  <c:v>9.4660200000000003</c:v>
                </c:pt>
                <c:pt idx="7223">
                  <c:v>9.4673309999999997</c:v>
                </c:pt>
                <c:pt idx="7224">
                  <c:v>9.4686409999999999</c:v>
                </c:pt>
                <c:pt idx="7225">
                  <c:v>9.4699519999999993</c:v>
                </c:pt>
                <c:pt idx="7226">
                  <c:v>9.4712630000000004</c:v>
                </c:pt>
                <c:pt idx="7227">
                  <c:v>9.4725730000000006</c:v>
                </c:pt>
                <c:pt idx="7228">
                  <c:v>9.473884</c:v>
                </c:pt>
                <c:pt idx="7229">
                  <c:v>9.4751949999999994</c:v>
                </c:pt>
                <c:pt idx="7230">
                  <c:v>9.4765049999999995</c:v>
                </c:pt>
                <c:pt idx="7231">
                  <c:v>9.4778169999999999</c:v>
                </c:pt>
                <c:pt idx="7232">
                  <c:v>9.4791270000000001</c:v>
                </c:pt>
                <c:pt idx="7233">
                  <c:v>9.4804370000000002</c:v>
                </c:pt>
                <c:pt idx="7234">
                  <c:v>9.4817490000000006</c:v>
                </c:pt>
                <c:pt idx="7235">
                  <c:v>9.4830590000000008</c:v>
                </c:pt>
                <c:pt idx="7236">
                  <c:v>9.4843700000000002</c:v>
                </c:pt>
                <c:pt idx="7237">
                  <c:v>9.4856809999999996</c:v>
                </c:pt>
                <c:pt idx="7238">
                  <c:v>9.4869909999999997</c:v>
                </c:pt>
                <c:pt idx="7239">
                  <c:v>9.4883019999999991</c:v>
                </c:pt>
                <c:pt idx="7240">
                  <c:v>9.4896130000000003</c:v>
                </c:pt>
                <c:pt idx="7241">
                  <c:v>9.4909239999999997</c:v>
                </c:pt>
                <c:pt idx="7242">
                  <c:v>9.4922339999999998</c:v>
                </c:pt>
                <c:pt idx="7243">
                  <c:v>9.4935449999999992</c:v>
                </c:pt>
                <c:pt idx="7244">
                  <c:v>9.4948560000000004</c:v>
                </c:pt>
                <c:pt idx="7245">
                  <c:v>9.4961660000000006</c:v>
                </c:pt>
                <c:pt idx="7246">
                  <c:v>9.4974779999999992</c:v>
                </c:pt>
                <c:pt idx="7247">
                  <c:v>9.4987879999999993</c:v>
                </c:pt>
                <c:pt idx="7248">
                  <c:v>9.5000979999999995</c:v>
                </c:pt>
                <c:pt idx="7249">
                  <c:v>9.5014099999999999</c:v>
                </c:pt>
                <c:pt idx="7250">
                  <c:v>9.5027200000000001</c:v>
                </c:pt>
                <c:pt idx="7251">
                  <c:v>9.5040300000000002</c:v>
                </c:pt>
                <c:pt idx="7252">
                  <c:v>9.5053420000000006</c:v>
                </c:pt>
                <c:pt idx="7253">
                  <c:v>9.5066520000000008</c:v>
                </c:pt>
                <c:pt idx="7254">
                  <c:v>9.5079630000000002</c:v>
                </c:pt>
                <c:pt idx="7255">
                  <c:v>9.5092739999999996</c:v>
                </c:pt>
                <c:pt idx="7256">
                  <c:v>9.5105839999999997</c:v>
                </c:pt>
                <c:pt idx="7257">
                  <c:v>9.5118950000000009</c:v>
                </c:pt>
                <c:pt idx="7258">
                  <c:v>9.5132060000000003</c:v>
                </c:pt>
                <c:pt idx="7259">
                  <c:v>9.5145169999999997</c:v>
                </c:pt>
                <c:pt idx="7260">
                  <c:v>9.5158269999999998</c:v>
                </c:pt>
                <c:pt idx="7261">
                  <c:v>9.5171379999999992</c:v>
                </c:pt>
                <c:pt idx="7262">
                  <c:v>9.5184490000000004</c:v>
                </c:pt>
                <c:pt idx="7263">
                  <c:v>9.5197590000000005</c:v>
                </c:pt>
                <c:pt idx="7264">
                  <c:v>9.5210699999999999</c:v>
                </c:pt>
                <c:pt idx="7265">
                  <c:v>9.5223809999999993</c:v>
                </c:pt>
                <c:pt idx="7266">
                  <c:v>9.5236909999999995</c:v>
                </c:pt>
                <c:pt idx="7267">
                  <c:v>9.5250020000000006</c:v>
                </c:pt>
                <c:pt idx="7268">
                  <c:v>9.526313</c:v>
                </c:pt>
                <c:pt idx="7269">
                  <c:v>9.5276230000000002</c:v>
                </c:pt>
                <c:pt idx="7270">
                  <c:v>9.5289339999999996</c:v>
                </c:pt>
                <c:pt idx="7271">
                  <c:v>9.5302450000000007</c:v>
                </c:pt>
                <c:pt idx="7272">
                  <c:v>9.5315560000000001</c:v>
                </c:pt>
                <c:pt idx="7273">
                  <c:v>9.5328660000000003</c:v>
                </c:pt>
                <c:pt idx="7274">
                  <c:v>9.5341769999999997</c:v>
                </c:pt>
                <c:pt idx="7275">
                  <c:v>9.5354880000000009</c:v>
                </c:pt>
                <c:pt idx="7276">
                  <c:v>9.5367979999999992</c:v>
                </c:pt>
                <c:pt idx="7277">
                  <c:v>9.5381099999999996</c:v>
                </c:pt>
                <c:pt idx="7278">
                  <c:v>9.5394199999999998</c:v>
                </c:pt>
                <c:pt idx="7279">
                  <c:v>9.5407299999999999</c:v>
                </c:pt>
                <c:pt idx="7280">
                  <c:v>9.5420420000000004</c:v>
                </c:pt>
                <c:pt idx="7281">
                  <c:v>9.5433520000000005</c:v>
                </c:pt>
                <c:pt idx="7282">
                  <c:v>9.5446629999999999</c:v>
                </c:pt>
                <c:pt idx="7283">
                  <c:v>9.5459739999999993</c:v>
                </c:pt>
                <c:pt idx="7284">
                  <c:v>9.5472839999999994</c:v>
                </c:pt>
                <c:pt idx="7285">
                  <c:v>9.5485950000000006</c:v>
                </c:pt>
                <c:pt idx="7286">
                  <c:v>9.549906</c:v>
                </c:pt>
                <c:pt idx="7287">
                  <c:v>9.5512160000000002</c:v>
                </c:pt>
                <c:pt idx="7288">
                  <c:v>9.5525269999999995</c:v>
                </c:pt>
                <c:pt idx="7289">
                  <c:v>9.5538380000000007</c:v>
                </c:pt>
                <c:pt idx="7290">
                  <c:v>9.5551490000000001</c:v>
                </c:pt>
                <c:pt idx="7291">
                  <c:v>9.5564590000000003</c:v>
                </c:pt>
                <c:pt idx="7292">
                  <c:v>9.5577699999999997</c:v>
                </c:pt>
                <c:pt idx="7293">
                  <c:v>9.5590810000000008</c:v>
                </c:pt>
                <c:pt idx="7294">
                  <c:v>9.5603909999999992</c:v>
                </c:pt>
                <c:pt idx="7295">
                  <c:v>9.5617029999999996</c:v>
                </c:pt>
                <c:pt idx="7296">
                  <c:v>9.5630129999999998</c:v>
                </c:pt>
                <c:pt idx="7297">
                  <c:v>9.5643229999999999</c:v>
                </c:pt>
                <c:pt idx="7298">
                  <c:v>9.5656350000000003</c:v>
                </c:pt>
                <c:pt idx="7299">
                  <c:v>9.5669450000000005</c:v>
                </c:pt>
                <c:pt idx="7300">
                  <c:v>9.5682559999999999</c:v>
                </c:pt>
                <c:pt idx="7301">
                  <c:v>9.5695669999999993</c:v>
                </c:pt>
                <c:pt idx="7302">
                  <c:v>9.5708769999999994</c:v>
                </c:pt>
                <c:pt idx="7303">
                  <c:v>9.5721880000000006</c:v>
                </c:pt>
                <c:pt idx="7304">
                  <c:v>9.573499</c:v>
                </c:pt>
                <c:pt idx="7305">
                  <c:v>9.5748090000000001</c:v>
                </c:pt>
                <c:pt idx="7306">
                  <c:v>9.5761199999999995</c:v>
                </c:pt>
                <c:pt idx="7307">
                  <c:v>9.5774310000000007</c:v>
                </c:pt>
                <c:pt idx="7308">
                  <c:v>9.5787420000000001</c:v>
                </c:pt>
                <c:pt idx="7309">
                  <c:v>9.5800520000000002</c:v>
                </c:pt>
                <c:pt idx="7310">
                  <c:v>9.5813629999999996</c:v>
                </c:pt>
                <c:pt idx="7311">
                  <c:v>9.5826740000000008</c:v>
                </c:pt>
                <c:pt idx="7312">
                  <c:v>9.5839839999999992</c:v>
                </c:pt>
                <c:pt idx="7313">
                  <c:v>9.5852959999999996</c:v>
                </c:pt>
                <c:pt idx="7314">
                  <c:v>9.5866059999999997</c:v>
                </c:pt>
                <c:pt idx="7315">
                  <c:v>9.5879159999999999</c:v>
                </c:pt>
                <c:pt idx="7316">
                  <c:v>9.5892280000000003</c:v>
                </c:pt>
                <c:pt idx="7317">
                  <c:v>9.5905380000000005</c:v>
                </c:pt>
                <c:pt idx="7318">
                  <c:v>9.5918489999999998</c:v>
                </c:pt>
                <c:pt idx="7319">
                  <c:v>9.5931599999999992</c:v>
                </c:pt>
                <c:pt idx="7320">
                  <c:v>9.5944699999999994</c:v>
                </c:pt>
                <c:pt idx="7321">
                  <c:v>9.5957810000000006</c:v>
                </c:pt>
                <c:pt idx="7322">
                  <c:v>9.597092</c:v>
                </c:pt>
                <c:pt idx="7323">
                  <c:v>9.5984029999999994</c:v>
                </c:pt>
                <c:pt idx="7324">
                  <c:v>9.5997129999999995</c:v>
                </c:pt>
                <c:pt idx="7325">
                  <c:v>9.6010240000000007</c:v>
                </c:pt>
                <c:pt idx="7326">
                  <c:v>9.6023350000000001</c:v>
                </c:pt>
                <c:pt idx="7327">
                  <c:v>9.6036450000000002</c:v>
                </c:pt>
                <c:pt idx="7328">
                  <c:v>9.6049559999999996</c:v>
                </c:pt>
                <c:pt idx="7329">
                  <c:v>9.6062670000000008</c:v>
                </c:pt>
                <c:pt idx="7330">
                  <c:v>9.6075769999999991</c:v>
                </c:pt>
                <c:pt idx="7331">
                  <c:v>9.6088889999999996</c:v>
                </c:pt>
                <c:pt idx="7332">
                  <c:v>9.6101989999999997</c:v>
                </c:pt>
                <c:pt idx="7333">
                  <c:v>9.6115089999999999</c:v>
                </c:pt>
                <c:pt idx="7334">
                  <c:v>9.6128210000000003</c:v>
                </c:pt>
                <c:pt idx="7335">
                  <c:v>9.6141310000000004</c:v>
                </c:pt>
                <c:pt idx="7336">
                  <c:v>9.6154419999999998</c:v>
                </c:pt>
                <c:pt idx="7337">
                  <c:v>9.6167529999999992</c:v>
                </c:pt>
                <c:pt idx="7338">
                  <c:v>9.6180629999999994</c:v>
                </c:pt>
                <c:pt idx="7339">
                  <c:v>9.6193740000000005</c:v>
                </c:pt>
                <c:pt idx="7340">
                  <c:v>9.6206849999999999</c:v>
                </c:pt>
                <c:pt idx="7341">
                  <c:v>9.6219959999999993</c:v>
                </c:pt>
                <c:pt idx="7342">
                  <c:v>9.6233059999999995</c:v>
                </c:pt>
                <c:pt idx="7343">
                  <c:v>9.6246170000000006</c:v>
                </c:pt>
                <c:pt idx="7344">
                  <c:v>9.625928</c:v>
                </c:pt>
                <c:pt idx="7345">
                  <c:v>9.6272380000000002</c:v>
                </c:pt>
                <c:pt idx="7346">
                  <c:v>9.6285489999999996</c:v>
                </c:pt>
                <c:pt idx="7347">
                  <c:v>9.6298600000000008</c:v>
                </c:pt>
                <c:pt idx="7348">
                  <c:v>9.6311699999999991</c:v>
                </c:pt>
                <c:pt idx="7349">
                  <c:v>9.6324819999999995</c:v>
                </c:pt>
                <c:pt idx="7350">
                  <c:v>9.6337919999999997</c:v>
                </c:pt>
                <c:pt idx="7351">
                  <c:v>9.6351019999999998</c:v>
                </c:pt>
                <c:pt idx="7352">
                  <c:v>9.6364140000000003</c:v>
                </c:pt>
                <c:pt idx="7353">
                  <c:v>9.6377240000000004</c:v>
                </c:pt>
                <c:pt idx="7354">
                  <c:v>9.6390349999999998</c:v>
                </c:pt>
                <c:pt idx="7355">
                  <c:v>9.6403459999999992</c:v>
                </c:pt>
                <c:pt idx="7356">
                  <c:v>9.6416559999999993</c:v>
                </c:pt>
                <c:pt idx="7357">
                  <c:v>9.6429670000000005</c:v>
                </c:pt>
                <c:pt idx="7358">
                  <c:v>9.6442779999999999</c:v>
                </c:pt>
                <c:pt idx="7359">
                  <c:v>9.6455889999999993</c:v>
                </c:pt>
                <c:pt idx="7360">
                  <c:v>9.6468989999999994</c:v>
                </c:pt>
                <c:pt idx="7361">
                  <c:v>9.6482100000000006</c:v>
                </c:pt>
                <c:pt idx="7362">
                  <c:v>9.649521</c:v>
                </c:pt>
                <c:pt idx="7363">
                  <c:v>9.6508310000000002</c:v>
                </c:pt>
                <c:pt idx="7364">
                  <c:v>9.6521419999999996</c:v>
                </c:pt>
                <c:pt idx="7365">
                  <c:v>9.6534530000000007</c:v>
                </c:pt>
                <c:pt idx="7366">
                  <c:v>9.6547630000000009</c:v>
                </c:pt>
                <c:pt idx="7367">
                  <c:v>9.6560749999999995</c:v>
                </c:pt>
                <c:pt idx="7368">
                  <c:v>9.6573849999999997</c:v>
                </c:pt>
                <c:pt idx="7369">
                  <c:v>9.6586949999999998</c:v>
                </c:pt>
                <c:pt idx="7370">
                  <c:v>9.6600070000000002</c:v>
                </c:pt>
                <c:pt idx="7371">
                  <c:v>9.6613170000000004</c:v>
                </c:pt>
                <c:pt idx="7372">
                  <c:v>9.6626279999999998</c:v>
                </c:pt>
                <c:pt idx="7373">
                  <c:v>9.6639389999999992</c:v>
                </c:pt>
                <c:pt idx="7374">
                  <c:v>9.6652489999999993</c:v>
                </c:pt>
                <c:pt idx="7375">
                  <c:v>9.6665600000000005</c:v>
                </c:pt>
                <c:pt idx="7376">
                  <c:v>9.6678709999999999</c:v>
                </c:pt>
                <c:pt idx="7377">
                  <c:v>9.6691819999999993</c:v>
                </c:pt>
                <c:pt idx="7378">
                  <c:v>9.6704919999999994</c:v>
                </c:pt>
                <c:pt idx="7379">
                  <c:v>9.6718030000000006</c:v>
                </c:pt>
                <c:pt idx="7380">
                  <c:v>9.673114</c:v>
                </c:pt>
                <c:pt idx="7381">
                  <c:v>9.6744240000000001</c:v>
                </c:pt>
                <c:pt idx="7382">
                  <c:v>9.6757349999999995</c:v>
                </c:pt>
                <c:pt idx="7383">
                  <c:v>9.6770460000000007</c:v>
                </c:pt>
                <c:pt idx="7384">
                  <c:v>9.6783560000000008</c:v>
                </c:pt>
                <c:pt idx="7385">
                  <c:v>9.6796670000000002</c:v>
                </c:pt>
                <c:pt idx="7386">
                  <c:v>9.6809779999999996</c:v>
                </c:pt>
                <c:pt idx="7387">
                  <c:v>9.6822879999999998</c:v>
                </c:pt>
                <c:pt idx="7388">
                  <c:v>9.6835989999999992</c:v>
                </c:pt>
                <c:pt idx="7389">
                  <c:v>9.6849100000000004</c:v>
                </c:pt>
                <c:pt idx="7390">
                  <c:v>9.6862209999999997</c:v>
                </c:pt>
                <c:pt idx="7391">
                  <c:v>9.6875309999999999</c:v>
                </c:pt>
                <c:pt idx="7392">
                  <c:v>9.6888419999999993</c:v>
                </c:pt>
                <c:pt idx="7393">
                  <c:v>9.6901530000000005</c:v>
                </c:pt>
                <c:pt idx="7394">
                  <c:v>9.6914630000000006</c:v>
                </c:pt>
                <c:pt idx="7395">
                  <c:v>9.6927749999999993</c:v>
                </c:pt>
                <c:pt idx="7396">
                  <c:v>9.6940849999999994</c:v>
                </c:pt>
                <c:pt idx="7397">
                  <c:v>9.6953949999999995</c:v>
                </c:pt>
                <c:pt idx="7398">
                  <c:v>9.696707</c:v>
                </c:pt>
                <c:pt idx="7399">
                  <c:v>9.6980170000000001</c:v>
                </c:pt>
                <c:pt idx="7400">
                  <c:v>9.6993270000000003</c:v>
                </c:pt>
                <c:pt idx="7401">
                  <c:v>9.7006390000000007</c:v>
                </c:pt>
                <c:pt idx="7402">
                  <c:v>9.7019490000000008</c:v>
                </c:pt>
                <c:pt idx="7403">
                  <c:v>9.7032600000000002</c:v>
                </c:pt>
                <c:pt idx="7404">
                  <c:v>9.7045709999999996</c:v>
                </c:pt>
                <c:pt idx="7405">
                  <c:v>9.7058809999999998</c:v>
                </c:pt>
                <c:pt idx="7406">
                  <c:v>9.7071919999999992</c:v>
                </c:pt>
                <c:pt idx="7407">
                  <c:v>9.7085030000000003</c:v>
                </c:pt>
                <c:pt idx="7408">
                  <c:v>9.7098139999999997</c:v>
                </c:pt>
                <c:pt idx="7409">
                  <c:v>9.7111239999999999</c:v>
                </c:pt>
                <c:pt idx="7410">
                  <c:v>9.7124349999999993</c:v>
                </c:pt>
                <c:pt idx="7411">
                  <c:v>9.7137460000000004</c:v>
                </c:pt>
                <c:pt idx="7412">
                  <c:v>9.7150560000000006</c:v>
                </c:pt>
                <c:pt idx="7413">
                  <c:v>9.7163679999999992</c:v>
                </c:pt>
                <c:pt idx="7414">
                  <c:v>9.7176779999999994</c:v>
                </c:pt>
                <c:pt idx="7415">
                  <c:v>9.7189879999999995</c:v>
                </c:pt>
                <c:pt idx="7416">
                  <c:v>9.7202999999999999</c:v>
                </c:pt>
                <c:pt idx="7417">
                  <c:v>9.7216100000000001</c:v>
                </c:pt>
                <c:pt idx="7418">
                  <c:v>9.7229209999999995</c:v>
                </c:pt>
                <c:pt idx="7419">
                  <c:v>9.7242320000000007</c:v>
                </c:pt>
                <c:pt idx="7420">
                  <c:v>9.7255420000000008</c:v>
                </c:pt>
                <c:pt idx="7421">
                  <c:v>9.7268530000000002</c:v>
                </c:pt>
                <c:pt idx="7422">
                  <c:v>9.7281639999999996</c:v>
                </c:pt>
                <c:pt idx="7423">
                  <c:v>9.7294739999999997</c:v>
                </c:pt>
                <c:pt idx="7424">
                  <c:v>9.7307849999999991</c:v>
                </c:pt>
                <c:pt idx="7425">
                  <c:v>9.7320960000000003</c:v>
                </c:pt>
                <c:pt idx="7426">
                  <c:v>9.7334069999999997</c:v>
                </c:pt>
                <c:pt idx="7427">
                  <c:v>9.7347169999999998</c:v>
                </c:pt>
                <c:pt idx="7428">
                  <c:v>9.7360279999999992</c:v>
                </c:pt>
                <c:pt idx="7429">
                  <c:v>9.7373390000000004</c:v>
                </c:pt>
                <c:pt idx="7430">
                  <c:v>9.7386490000000006</c:v>
                </c:pt>
                <c:pt idx="7431">
                  <c:v>9.7399609999999992</c:v>
                </c:pt>
                <c:pt idx="7432">
                  <c:v>9.7412709999999993</c:v>
                </c:pt>
                <c:pt idx="7433">
                  <c:v>9.7425809999999995</c:v>
                </c:pt>
                <c:pt idx="7434">
                  <c:v>9.7438929999999999</c:v>
                </c:pt>
                <c:pt idx="7435">
                  <c:v>9.7452030000000001</c:v>
                </c:pt>
                <c:pt idx="7436">
                  <c:v>9.7465139999999995</c:v>
                </c:pt>
                <c:pt idx="7437">
                  <c:v>9.7478250000000006</c:v>
                </c:pt>
                <c:pt idx="7438">
                  <c:v>9.7491350000000008</c:v>
                </c:pt>
                <c:pt idx="7439">
                  <c:v>9.7504460000000002</c:v>
                </c:pt>
                <c:pt idx="7440">
                  <c:v>9.7517569999999996</c:v>
                </c:pt>
                <c:pt idx="7441">
                  <c:v>9.7530669999999997</c:v>
                </c:pt>
                <c:pt idx="7442">
                  <c:v>9.7543780000000009</c:v>
                </c:pt>
                <c:pt idx="7443">
                  <c:v>9.7556890000000003</c:v>
                </c:pt>
                <c:pt idx="7444">
                  <c:v>9.7569999999999997</c:v>
                </c:pt>
                <c:pt idx="7445">
                  <c:v>9.7583099999999998</c:v>
                </c:pt>
                <c:pt idx="7446">
                  <c:v>9.7596209999999992</c:v>
                </c:pt>
                <c:pt idx="7447">
                  <c:v>9.7609320000000004</c:v>
                </c:pt>
                <c:pt idx="7448">
                  <c:v>9.7622420000000005</c:v>
                </c:pt>
                <c:pt idx="7449">
                  <c:v>9.7635539999999992</c:v>
                </c:pt>
                <c:pt idx="7450">
                  <c:v>9.7648639999999993</c:v>
                </c:pt>
                <c:pt idx="7451">
                  <c:v>9.7661739999999995</c:v>
                </c:pt>
                <c:pt idx="7452">
                  <c:v>9.7674859999999999</c:v>
                </c:pt>
                <c:pt idx="7453">
                  <c:v>9.768796</c:v>
                </c:pt>
                <c:pt idx="7454">
                  <c:v>9.7701069999999994</c:v>
                </c:pt>
                <c:pt idx="7455">
                  <c:v>9.7714180000000006</c:v>
                </c:pt>
                <c:pt idx="7456">
                  <c:v>9.7727280000000007</c:v>
                </c:pt>
                <c:pt idx="7457">
                  <c:v>9.7740390000000001</c:v>
                </c:pt>
                <c:pt idx="7458">
                  <c:v>9.7753499999999995</c:v>
                </c:pt>
                <c:pt idx="7459">
                  <c:v>9.7766599999999997</c:v>
                </c:pt>
                <c:pt idx="7460">
                  <c:v>9.7779710000000009</c:v>
                </c:pt>
                <c:pt idx="7461">
                  <c:v>9.7792820000000003</c:v>
                </c:pt>
                <c:pt idx="7462">
                  <c:v>9.7805929999999996</c:v>
                </c:pt>
                <c:pt idx="7463">
                  <c:v>9.7819029999999998</c:v>
                </c:pt>
                <c:pt idx="7464">
                  <c:v>9.7832139999999992</c:v>
                </c:pt>
                <c:pt idx="7465">
                  <c:v>9.7845250000000004</c:v>
                </c:pt>
                <c:pt idx="7466">
                  <c:v>9.7858350000000005</c:v>
                </c:pt>
                <c:pt idx="7467">
                  <c:v>9.7871469999999992</c:v>
                </c:pt>
                <c:pt idx="7468">
                  <c:v>9.7884569999999993</c:v>
                </c:pt>
                <c:pt idx="7469">
                  <c:v>9.7897669999999994</c:v>
                </c:pt>
                <c:pt idx="7470">
                  <c:v>9.7910789999999999</c:v>
                </c:pt>
                <c:pt idx="7471">
                  <c:v>9.792389</c:v>
                </c:pt>
                <c:pt idx="7472">
                  <c:v>9.7936999999999994</c:v>
                </c:pt>
                <c:pt idx="7473">
                  <c:v>9.7950110000000006</c:v>
                </c:pt>
                <c:pt idx="7474">
                  <c:v>9.7963210000000007</c:v>
                </c:pt>
                <c:pt idx="7475">
                  <c:v>9.7976320000000001</c:v>
                </c:pt>
                <c:pt idx="7476">
                  <c:v>9.7989429999999995</c:v>
                </c:pt>
                <c:pt idx="7477">
                  <c:v>9.8002529999999997</c:v>
                </c:pt>
                <c:pt idx="7478">
                  <c:v>9.8015640000000008</c:v>
                </c:pt>
                <c:pt idx="7479">
                  <c:v>9.8028750000000002</c:v>
                </c:pt>
                <c:pt idx="7480">
                  <c:v>9.8041859999999996</c:v>
                </c:pt>
                <c:pt idx="7481">
                  <c:v>9.8054959999999998</c:v>
                </c:pt>
                <c:pt idx="7482">
                  <c:v>9.8068069999999992</c:v>
                </c:pt>
                <c:pt idx="7483">
                  <c:v>9.8081180000000003</c:v>
                </c:pt>
                <c:pt idx="7484">
                  <c:v>9.8094280000000005</c:v>
                </c:pt>
                <c:pt idx="7485">
                  <c:v>9.8107399999999991</c:v>
                </c:pt>
                <c:pt idx="7486">
                  <c:v>9.8120499999999993</c:v>
                </c:pt>
                <c:pt idx="7487">
                  <c:v>9.8133599999999994</c:v>
                </c:pt>
                <c:pt idx="7488">
                  <c:v>9.8146719999999998</c:v>
                </c:pt>
                <c:pt idx="7489">
                  <c:v>9.815982</c:v>
                </c:pt>
                <c:pt idx="7490">
                  <c:v>9.8172929999999994</c:v>
                </c:pt>
                <c:pt idx="7491">
                  <c:v>9.8186040000000006</c:v>
                </c:pt>
                <c:pt idx="7492">
                  <c:v>9.8199140000000007</c:v>
                </c:pt>
                <c:pt idx="7493">
                  <c:v>9.8212250000000001</c:v>
                </c:pt>
                <c:pt idx="7494">
                  <c:v>9.8225359999999995</c:v>
                </c:pt>
                <c:pt idx="7495">
                  <c:v>9.8238470000000007</c:v>
                </c:pt>
                <c:pt idx="7496">
                  <c:v>9.8251570000000008</c:v>
                </c:pt>
                <c:pt idx="7497">
                  <c:v>9.8264680000000002</c:v>
                </c:pt>
                <c:pt idx="7498">
                  <c:v>9.8277789999999996</c:v>
                </c:pt>
                <c:pt idx="7499">
                  <c:v>9.8290889999999997</c:v>
                </c:pt>
                <c:pt idx="7500">
                  <c:v>9.8303999999999991</c:v>
                </c:pt>
                <c:pt idx="7501">
                  <c:v>9.8317110000000003</c:v>
                </c:pt>
                <c:pt idx="7502">
                  <c:v>9.8330210000000005</c:v>
                </c:pt>
                <c:pt idx="7503">
                  <c:v>9.8343319999999999</c:v>
                </c:pt>
                <c:pt idx="7504">
                  <c:v>9.8356429999999992</c:v>
                </c:pt>
                <c:pt idx="7505">
                  <c:v>9.8369529999999994</c:v>
                </c:pt>
                <c:pt idx="7506">
                  <c:v>9.8382640000000006</c:v>
                </c:pt>
                <c:pt idx="7507">
                  <c:v>9.839575</c:v>
                </c:pt>
                <c:pt idx="7508">
                  <c:v>9.8408859999999994</c:v>
                </c:pt>
                <c:pt idx="7509">
                  <c:v>9.8421959999999995</c:v>
                </c:pt>
                <c:pt idx="7510">
                  <c:v>9.8435070000000007</c:v>
                </c:pt>
                <c:pt idx="7511">
                  <c:v>9.8448180000000001</c:v>
                </c:pt>
                <c:pt idx="7512">
                  <c:v>9.8461280000000002</c:v>
                </c:pt>
                <c:pt idx="7513">
                  <c:v>9.8474400000000006</c:v>
                </c:pt>
                <c:pt idx="7514">
                  <c:v>9.8487500000000008</c:v>
                </c:pt>
                <c:pt idx="7515">
                  <c:v>9.8500599999999991</c:v>
                </c:pt>
                <c:pt idx="7516">
                  <c:v>9.8513719999999996</c:v>
                </c:pt>
                <c:pt idx="7517">
                  <c:v>9.8526819999999997</c:v>
                </c:pt>
                <c:pt idx="7518">
                  <c:v>9.8539919999999999</c:v>
                </c:pt>
                <c:pt idx="7519">
                  <c:v>9.8553040000000003</c:v>
                </c:pt>
                <c:pt idx="7520">
                  <c:v>9.8566140000000004</c:v>
                </c:pt>
                <c:pt idx="7521">
                  <c:v>9.8579249999999998</c:v>
                </c:pt>
                <c:pt idx="7522">
                  <c:v>9.8592359999999992</c:v>
                </c:pt>
                <c:pt idx="7523">
                  <c:v>9.8605459999999994</c:v>
                </c:pt>
                <c:pt idx="7524">
                  <c:v>9.8618570000000005</c:v>
                </c:pt>
                <c:pt idx="7525">
                  <c:v>9.8631679999999999</c:v>
                </c:pt>
                <c:pt idx="7526">
                  <c:v>9.8644789999999993</c:v>
                </c:pt>
                <c:pt idx="7527">
                  <c:v>9.8657889999999995</c:v>
                </c:pt>
                <c:pt idx="7528">
                  <c:v>9.8671000000000006</c:v>
                </c:pt>
                <c:pt idx="7529">
                  <c:v>9.868411</c:v>
                </c:pt>
                <c:pt idx="7530">
                  <c:v>9.8697210000000002</c:v>
                </c:pt>
                <c:pt idx="7531">
                  <c:v>9.8710330000000006</c:v>
                </c:pt>
                <c:pt idx="7532">
                  <c:v>9.8723430000000008</c:v>
                </c:pt>
                <c:pt idx="7533">
                  <c:v>9.8736529999999991</c:v>
                </c:pt>
                <c:pt idx="7534">
                  <c:v>9.8749649999999995</c:v>
                </c:pt>
                <c:pt idx="7535">
                  <c:v>9.8762749999999997</c:v>
                </c:pt>
                <c:pt idx="7536">
                  <c:v>9.8775849999999998</c:v>
                </c:pt>
                <c:pt idx="7537">
                  <c:v>9.8788970000000003</c:v>
                </c:pt>
                <c:pt idx="7538">
                  <c:v>9.8802070000000004</c:v>
                </c:pt>
                <c:pt idx="7539">
                  <c:v>9.8815179999999998</c:v>
                </c:pt>
                <c:pt idx="7540">
                  <c:v>9.8828289999999992</c:v>
                </c:pt>
                <c:pt idx="7541">
                  <c:v>9.8841389999999993</c:v>
                </c:pt>
                <c:pt idx="7542">
                  <c:v>9.8854500000000005</c:v>
                </c:pt>
                <c:pt idx="7543">
                  <c:v>9.8867609999999999</c:v>
                </c:pt>
                <c:pt idx="7544">
                  <c:v>9.8880719999999993</c:v>
                </c:pt>
                <c:pt idx="7545">
                  <c:v>9.8893819999999995</c:v>
                </c:pt>
                <c:pt idx="7546">
                  <c:v>9.8906930000000006</c:v>
                </c:pt>
                <c:pt idx="7547">
                  <c:v>9.892004</c:v>
                </c:pt>
                <c:pt idx="7548">
                  <c:v>9.8933140000000002</c:v>
                </c:pt>
                <c:pt idx="7549">
                  <c:v>9.8946260000000006</c:v>
                </c:pt>
                <c:pt idx="7550">
                  <c:v>9.8959360000000007</c:v>
                </c:pt>
                <c:pt idx="7551">
                  <c:v>9.8972460000000009</c:v>
                </c:pt>
                <c:pt idx="7552">
                  <c:v>9.8985579999999995</c:v>
                </c:pt>
                <c:pt idx="7553">
                  <c:v>9.8998679999999997</c:v>
                </c:pt>
                <c:pt idx="7554">
                  <c:v>9.9011779999999998</c:v>
                </c:pt>
                <c:pt idx="7555">
                  <c:v>9.9024900000000002</c:v>
                </c:pt>
                <c:pt idx="7556">
                  <c:v>9.9038000000000004</c:v>
                </c:pt>
                <c:pt idx="7557">
                  <c:v>9.9051109999999998</c:v>
                </c:pt>
                <c:pt idx="7558">
                  <c:v>9.9064219999999992</c:v>
                </c:pt>
                <c:pt idx="7559">
                  <c:v>9.9077319999999993</c:v>
                </c:pt>
                <c:pt idx="7560">
                  <c:v>9.9090430000000005</c:v>
                </c:pt>
                <c:pt idx="7561">
                  <c:v>9.9103539999999999</c:v>
                </c:pt>
                <c:pt idx="7562">
                  <c:v>9.9116649999999993</c:v>
                </c:pt>
                <c:pt idx="7563">
                  <c:v>9.9129749999999994</c:v>
                </c:pt>
                <c:pt idx="7564">
                  <c:v>9.9142860000000006</c:v>
                </c:pt>
                <c:pt idx="7565">
                  <c:v>9.915597</c:v>
                </c:pt>
                <c:pt idx="7566">
                  <c:v>9.9169070000000001</c:v>
                </c:pt>
                <c:pt idx="7567">
                  <c:v>9.9182190000000006</c:v>
                </c:pt>
                <c:pt idx="7568">
                  <c:v>9.9195290000000007</c:v>
                </c:pt>
                <c:pt idx="7569">
                  <c:v>9.9208390000000009</c:v>
                </c:pt>
                <c:pt idx="7570">
                  <c:v>9.9221509999999995</c:v>
                </c:pt>
                <c:pt idx="7571">
                  <c:v>9.9234609999999996</c:v>
                </c:pt>
                <c:pt idx="7572">
                  <c:v>9.9247709999999998</c:v>
                </c:pt>
                <c:pt idx="7573">
                  <c:v>9.9260830000000002</c:v>
                </c:pt>
                <c:pt idx="7574">
                  <c:v>9.9273930000000004</c:v>
                </c:pt>
                <c:pt idx="7575">
                  <c:v>9.9287039999999998</c:v>
                </c:pt>
                <c:pt idx="7576">
                  <c:v>9.9300149999999991</c:v>
                </c:pt>
                <c:pt idx="7577">
                  <c:v>9.9313249999999993</c:v>
                </c:pt>
                <c:pt idx="7578">
                  <c:v>9.9326360000000005</c:v>
                </c:pt>
                <c:pt idx="7579">
                  <c:v>9.9339469999999999</c:v>
                </c:pt>
                <c:pt idx="7580">
                  <c:v>9.9352579999999993</c:v>
                </c:pt>
                <c:pt idx="7581">
                  <c:v>9.9365679999999994</c:v>
                </c:pt>
                <c:pt idx="7582">
                  <c:v>9.9378790000000006</c:v>
                </c:pt>
                <c:pt idx="7583">
                  <c:v>9.93919</c:v>
                </c:pt>
                <c:pt idx="7584">
                  <c:v>9.9405000000000001</c:v>
                </c:pt>
                <c:pt idx="7585">
                  <c:v>9.9418120000000005</c:v>
                </c:pt>
                <c:pt idx="7586">
                  <c:v>9.9431220000000007</c:v>
                </c:pt>
                <c:pt idx="7587">
                  <c:v>9.9444320000000008</c:v>
                </c:pt>
                <c:pt idx="7588">
                  <c:v>9.9457439999999995</c:v>
                </c:pt>
                <c:pt idx="7589">
                  <c:v>9.9470539999999996</c:v>
                </c:pt>
                <c:pt idx="7590">
                  <c:v>9.9483650000000008</c:v>
                </c:pt>
                <c:pt idx="7591">
                  <c:v>9.9496760000000002</c:v>
                </c:pt>
                <c:pt idx="7592">
                  <c:v>9.9509860000000003</c:v>
                </c:pt>
                <c:pt idx="7593">
                  <c:v>9.9522969999999997</c:v>
                </c:pt>
                <c:pt idx="7594">
                  <c:v>9.9536079999999991</c:v>
                </c:pt>
                <c:pt idx="7595">
                  <c:v>9.9549179999999993</c:v>
                </c:pt>
                <c:pt idx="7596">
                  <c:v>9.9562290000000004</c:v>
                </c:pt>
                <c:pt idx="7597">
                  <c:v>9.9575399999999998</c:v>
                </c:pt>
                <c:pt idx="7598">
                  <c:v>9.9588509999999992</c:v>
                </c:pt>
                <c:pt idx="7599">
                  <c:v>9.9601609999999994</c:v>
                </c:pt>
                <c:pt idx="7600">
                  <c:v>9.9614720000000005</c:v>
                </c:pt>
                <c:pt idx="7601">
                  <c:v>9.9627829999999999</c:v>
                </c:pt>
                <c:pt idx="7602">
                  <c:v>9.9640930000000001</c:v>
                </c:pt>
                <c:pt idx="7603">
                  <c:v>9.9654050000000005</c:v>
                </c:pt>
                <c:pt idx="7604">
                  <c:v>9.9667150000000007</c:v>
                </c:pt>
                <c:pt idx="7605">
                  <c:v>9.9680250000000008</c:v>
                </c:pt>
                <c:pt idx="7606">
                  <c:v>9.9693369999999994</c:v>
                </c:pt>
                <c:pt idx="7607">
                  <c:v>9.9706469999999996</c:v>
                </c:pt>
                <c:pt idx="7608">
                  <c:v>9.9719580000000008</c:v>
                </c:pt>
                <c:pt idx="7609">
                  <c:v>9.9732690000000002</c:v>
                </c:pt>
                <c:pt idx="7610">
                  <c:v>9.9745790000000003</c:v>
                </c:pt>
                <c:pt idx="7611">
                  <c:v>9.9758899999999997</c:v>
                </c:pt>
                <c:pt idx="7612">
                  <c:v>9.9772010000000009</c:v>
                </c:pt>
                <c:pt idx="7613">
                  <c:v>9.9785109999999992</c:v>
                </c:pt>
                <c:pt idx="7614">
                  <c:v>9.9798220000000004</c:v>
                </c:pt>
                <c:pt idx="7615">
                  <c:v>9.9811329999999998</c:v>
                </c:pt>
                <c:pt idx="7616">
                  <c:v>9.9824439999999992</c:v>
                </c:pt>
                <c:pt idx="7617">
                  <c:v>9.9837539999999994</c:v>
                </c:pt>
                <c:pt idx="7618">
                  <c:v>9.9850650000000005</c:v>
                </c:pt>
                <c:pt idx="7619">
                  <c:v>9.9863759999999999</c:v>
                </c:pt>
                <c:pt idx="7620">
                  <c:v>9.9876860000000001</c:v>
                </c:pt>
                <c:pt idx="7621">
                  <c:v>9.9889969999999995</c:v>
                </c:pt>
                <c:pt idx="7622">
                  <c:v>9.9903080000000006</c:v>
                </c:pt>
                <c:pt idx="7623">
                  <c:v>9.9916180000000008</c:v>
                </c:pt>
                <c:pt idx="7624">
                  <c:v>9.9929290000000002</c:v>
                </c:pt>
                <c:pt idx="7625">
                  <c:v>9.9942399999999996</c:v>
                </c:pt>
                <c:pt idx="7626">
                  <c:v>9.9955510000000007</c:v>
                </c:pt>
                <c:pt idx="7627">
                  <c:v>9.9968610000000009</c:v>
                </c:pt>
                <c:pt idx="7628">
                  <c:v>9.9981720000000003</c:v>
                </c:pt>
                <c:pt idx="7629">
                  <c:v>9.9994829999999997</c:v>
                </c:pt>
                <c:pt idx="7630">
                  <c:v>10.00079</c:v>
                </c:pt>
                <c:pt idx="7631">
                  <c:v>10.0021</c:v>
                </c:pt>
                <c:pt idx="7632">
                  <c:v>10.00342</c:v>
                </c:pt>
                <c:pt idx="7633">
                  <c:v>10.00473</c:v>
                </c:pt>
                <c:pt idx="7634">
                  <c:v>10.00604</c:v>
                </c:pt>
                <c:pt idx="7635">
                  <c:v>10.007350000000001</c:v>
                </c:pt>
                <c:pt idx="7636">
                  <c:v>10.008660000000001</c:v>
                </c:pt>
                <c:pt idx="7637">
                  <c:v>10.009969999999999</c:v>
                </c:pt>
                <c:pt idx="7638">
                  <c:v>10.011279999999999</c:v>
                </c:pt>
                <c:pt idx="7639">
                  <c:v>10.012589999999999</c:v>
                </c:pt>
                <c:pt idx="7640">
                  <c:v>10.0139</c:v>
                </c:pt>
                <c:pt idx="7641">
                  <c:v>10.01521</c:v>
                </c:pt>
                <c:pt idx="7642">
                  <c:v>10.01652</c:v>
                </c:pt>
                <c:pt idx="7643">
                  <c:v>10.01783</c:v>
                </c:pt>
                <c:pt idx="7644">
                  <c:v>10.01914</c:v>
                </c:pt>
                <c:pt idx="7645">
                  <c:v>10.02045</c:v>
                </c:pt>
                <c:pt idx="7646">
                  <c:v>10.02176</c:v>
                </c:pt>
                <c:pt idx="7647">
                  <c:v>10.02308</c:v>
                </c:pt>
                <c:pt idx="7648">
                  <c:v>10.02439</c:v>
                </c:pt>
                <c:pt idx="7649">
                  <c:v>10.025700000000001</c:v>
                </c:pt>
                <c:pt idx="7650">
                  <c:v>10.027010000000001</c:v>
                </c:pt>
                <c:pt idx="7651">
                  <c:v>10.028320000000001</c:v>
                </c:pt>
                <c:pt idx="7652">
                  <c:v>10.029629999999999</c:v>
                </c:pt>
                <c:pt idx="7653">
                  <c:v>10.030939999999999</c:v>
                </c:pt>
                <c:pt idx="7654">
                  <c:v>10.032249999999999</c:v>
                </c:pt>
                <c:pt idx="7655">
                  <c:v>10.03356</c:v>
                </c:pt>
                <c:pt idx="7656">
                  <c:v>10.03487</c:v>
                </c:pt>
                <c:pt idx="7657">
                  <c:v>10.03618</c:v>
                </c:pt>
                <c:pt idx="7658">
                  <c:v>10.03749</c:v>
                </c:pt>
                <c:pt idx="7659">
                  <c:v>10.0388</c:v>
                </c:pt>
                <c:pt idx="7660">
                  <c:v>10.04012</c:v>
                </c:pt>
                <c:pt idx="7661">
                  <c:v>10.04143</c:v>
                </c:pt>
                <c:pt idx="7662">
                  <c:v>10.04274</c:v>
                </c:pt>
                <c:pt idx="7663">
                  <c:v>10.04405</c:v>
                </c:pt>
                <c:pt idx="7664">
                  <c:v>10.045360000000001</c:v>
                </c:pt>
                <c:pt idx="7665">
                  <c:v>10.046670000000001</c:v>
                </c:pt>
                <c:pt idx="7666">
                  <c:v>10.047980000000001</c:v>
                </c:pt>
                <c:pt idx="7667">
                  <c:v>10.049289999999999</c:v>
                </c:pt>
                <c:pt idx="7668">
                  <c:v>10.050599999999999</c:v>
                </c:pt>
                <c:pt idx="7669">
                  <c:v>10.051909999999999</c:v>
                </c:pt>
                <c:pt idx="7670">
                  <c:v>10.05322</c:v>
                </c:pt>
                <c:pt idx="7671">
                  <c:v>10.05453</c:v>
                </c:pt>
                <c:pt idx="7672">
                  <c:v>10.05584</c:v>
                </c:pt>
                <c:pt idx="7673">
                  <c:v>10.05715</c:v>
                </c:pt>
                <c:pt idx="7674">
                  <c:v>10.05847</c:v>
                </c:pt>
                <c:pt idx="7675">
                  <c:v>10.05978</c:v>
                </c:pt>
                <c:pt idx="7676">
                  <c:v>10.06109</c:v>
                </c:pt>
                <c:pt idx="7677">
                  <c:v>10.0624</c:v>
                </c:pt>
                <c:pt idx="7678">
                  <c:v>10.06371</c:v>
                </c:pt>
                <c:pt idx="7679">
                  <c:v>10.065020000000001</c:v>
                </c:pt>
                <c:pt idx="7680">
                  <c:v>10.066330000000001</c:v>
                </c:pt>
                <c:pt idx="7681">
                  <c:v>10.067640000000001</c:v>
                </c:pt>
                <c:pt idx="7682">
                  <c:v>10.068949999999999</c:v>
                </c:pt>
                <c:pt idx="7683">
                  <c:v>10.070259999999999</c:v>
                </c:pt>
                <c:pt idx="7684">
                  <c:v>10.071569999999999</c:v>
                </c:pt>
                <c:pt idx="7685">
                  <c:v>10.07288</c:v>
                </c:pt>
                <c:pt idx="7686">
                  <c:v>10.07419</c:v>
                </c:pt>
                <c:pt idx="7687">
                  <c:v>10.0755</c:v>
                </c:pt>
                <c:pt idx="7688">
                  <c:v>10.07682</c:v>
                </c:pt>
                <c:pt idx="7689">
                  <c:v>10.07813</c:v>
                </c:pt>
                <c:pt idx="7690">
                  <c:v>10.07944</c:v>
                </c:pt>
                <c:pt idx="7691">
                  <c:v>10.08075</c:v>
                </c:pt>
                <c:pt idx="7692">
                  <c:v>10.08206</c:v>
                </c:pt>
                <c:pt idx="7693">
                  <c:v>10.08337</c:v>
                </c:pt>
                <c:pt idx="7694">
                  <c:v>10.084680000000001</c:v>
                </c:pt>
                <c:pt idx="7695">
                  <c:v>10.085990000000001</c:v>
                </c:pt>
                <c:pt idx="7696">
                  <c:v>10.087300000000001</c:v>
                </c:pt>
                <c:pt idx="7697">
                  <c:v>10.088609999999999</c:v>
                </c:pt>
                <c:pt idx="7698">
                  <c:v>10.089919999999999</c:v>
                </c:pt>
                <c:pt idx="7699">
                  <c:v>10.091229999999999</c:v>
                </c:pt>
                <c:pt idx="7700">
                  <c:v>10.09254</c:v>
                </c:pt>
                <c:pt idx="7701">
                  <c:v>10.09385</c:v>
                </c:pt>
                <c:pt idx="7702">
                  <c:v>10.09517</c:v>
                </c:pt>
                <c:pt idx="7703">
                  <c:v>10.09648</c:v>
                </c:pt>
                <c:pt idx="7704">
                  <c:v>10.09779</c:v>
                </c:pt>
                <c:pt idx="7705">
                  <c:v>10.0991</c:v>
                </c:pt>
                <c:pt idx="7706">
                  <c:v>10.10041</c:v>
                </c:pt>
                <c:pt idx="7707">
                  <c:v>10.10172</c:v>
                </c:pt>
                <c:pt idx="7708">
                  <c:v>10.10303</c:v>
                </c:pt>
                <c:pt idx="7709">
                  <c:v>10.104340000000001</c:v>
                </c:pt>
                <c:pt idx="7710">
                  <c:v>10.105650000000001</c:v>
                </c:pt>
                <c:pt idx="7711">
                  <c:v>10.106960000000001</c:v>
                </c:pt>
                <c:pt idx="7712">
                  <c:v>10.108269999999999</c:v>
                </c:pt>
                <c:pt idx="7713">
                  <c:v>10.109579999999999</c:v>
                </c:pt>
                <c:pt idx="7714">
                  <c:v>10.110889999999999</c:v>
                </c:pt>
                <c:pt idx="7715">
                  <c:v>10.1122</c:v>
                </c:pt>
                <c:pt idx="7716">
                  <c:v>10.113519999999999</c:v>
                </c:pt>
                <c:pt idx="7717">
                  <c:v>10.11483</c:v>
                </c:pt>
                <c:pt idx="7718">
                  <c:v>10.11614</c:v>
                </c:pt>
                <c:pt idx="7719">
                  <c:v>10.11745</c:v>
                </c:pt>
                <c:pt idx="7720">
                  <c:v>10.11876</c:v>
                </c:pt>
                <c:pt idx="7721">
                  <c:v>10.12007</c:v>
                </c:pt>
                <c:pt idx="7722">
                  <c:v>10.12138</c:v>
                </c:pt>
                <c:pt idx="7723">
                  <c:v>10.12269</c:v>
                </c:pt>
                <c:pt idx="7724">
                  <c:v>10.124000000000001</c:v>
                </c:pt>
                <c:pt idx="7725">
                  <c:v>10.125310000000001</c:v>
                </c:pt>
                <c:pt idx="7726">
                  <c:v>10.126620000000001</c:v>
                </c:pt>
                <c:pt idx="7727">
                  <c:v>10.127929999999999</c:v>
                </c:pt>
                <c:pt idx="7728">
                  <c:v>10.129239999999999</c:v>
                </c:pt>
                <c:pt idx="7729">
                  <c:v>10.130559999999999</c:v>
                </c:pt>
                <c:pt idx="7730">
                  <c:v>10.131869999999999</c:v>
                </c:pt>
                <c:pt idx="7731">
                  <c:v>10.133179999999999</c:v>
                </c:pt>
                <c:pt idx="7732">
                  <c:v>10.13449</c:v>
                </c:pt>
                <c:pt idx="7733">
                  <c:v>10.1358</c:v>
                </c:pt>
                <c:pt idx="7734">
                  <c:v>10.13711</c:v>
                </c:pt>
                <c:pt idx="7735">
                  <c:v>10.13842</c:v>
                </c:pt>
                <c:pt idx="7736">
                  <c:v>10.13973</c:v>
                </c:pt>
                <c:pt idx="7737">
                  <c:v>10.14104</c:v>
                </c:pt>
                <c:pt idx="7738">
                  <c:v>10.14235</c:v>
                </c:pt>
                <c:pt idx="7739">
                  <c:v>10.143660000000001</c:v>
                </c:pt>
                <c:pt idx="7740">
                  <c:v>10.144970000000001</c:v>
                </c:pt>
                <c:pt idx="7741">
                  <c:v>10.146280000000001</c:v>
                </c:pt>
                <c:pt idx="7742">
                  <c:v>10.147589999999999</c:v>
                </c:pt>
                <c:pt idx="7743">
                  <c:v>10.148899999999999</c:v>
                </c:pt>
                <c:pt idx="7744">
                  <c:v>10.150219999999999</c:v>
                </c:pt>
                <c:pt idx="7745">
                  <c:v>10.151529999999999</c:v>
                </c:pt>
                <c:pt idx="7746">
                  <c:v>10.152839999999999</c:v>
                </c:pt>
                <c:pt idx="7747">
                  <c:v>10.15415</c:v>
                </c:pt>
                <c:pt idx="7748">
                  <c:v>10.15546</c:v>
                </c:pt>
                <c:pt idx="7749">
                  <c:v>10.15677</c:v>
                </c:pt>
                <c:pt idx="7750">
                  <c:v>10.15808</c:v>
                </c:pt>
                <c:pt idx="7751">
                  <c:v>10.15939</c:v>
                </c:pt>
                <c:pt idx="7752">
                  <c:v>10.1607</c:v>
                </c:pt>
                <c:pt idx="7753">
                  <c:v>10.16201</c:v>
                </c:pt>
                <c:pt idx="7754">
                  <c:v>10.163320000000001</c:v>
                </c:pt>
                <c:pt idx="7755">
                  <c:v>10.164630000000001</c:v>
                </c:pt>
                <c:pt idx="7756">
                  <c:v>10.165940000000001</c:v>
                </c:pt>
                <c:pt idx="7757">
                  <c:v>10.167260000000001</c:v>
                </c:pt>
                <c:pt idx="7758">
                  <c:v>10.168570000000001</c:v>
                </c:pt>
                <c:pt idx="7759">
                  <c:v>10.169879999999999</c:v>
                </c:pt>
                <c:pt idx="7760">
                  <c:v>10.171189999999999</c:v>
                </c:pt>
                <c:pt idx="7761">
                  <c:v>10.172499999999999</c:v>
                </c:pt>
                <c:pt idx="7762">
                  <c:v>10.17381</c:v>
                </c:pt>
                <c:pt idx="7763">
                  <c:v>10.17512</c:v>
                </c:pt>
                <c:pt idx="7764">
                  <c:v>10.17643</c:v>
                </c:pt>
                <c:pt idx="7765">
                  <c:v>10.17774</c:v>
                </c:pt>
                <c:pt idx="7766">
                  <c:v>10.17905</c:v>
                </c:pt>
                <c:pt idx="7767">
                  <c:v>10.18036</c:v>
                </c:pt>
                <c:pt idx="7768">
                  <c:v>10.18167</c:v>
                </c:pt>
                <c:pt idx="7769">
                  <c:v>10.182980000000001</c:v>
                </c:pt>
                <c:pt idx="7770">
                  <c:v>10.184290000000001</c:v>
                </c:pt>
                <c:pt idx="7771">
                  <c:v>10.18561</c:v>
                </c:pt>
                <c:pt idx="7772">
                  <c:v>10.186920000000001</c:v>
                </c:pt>
                <c:pt idx="7773">
                  <c:v>10.188230000000001</c:v>
                </c:pt>
                <c:pt idx="7774">
                  <c:v>10.189539999999999</c:v>
                </c:pt>
                <c:pt idx="7775">
                  <c:v>10.190849999999999</c:v>
                </c:pt>
                <c:pt idx="7776">
                  <c:v>10.192159999999999</c:v>
                </c:pt>
                <c:pt idx="7777">
                  <c:v>10.19347</c:v>
                </c:pt>
                <c:pt idx="7778">
                  <c:v>10.19478</c:v>
                </c:pt>
                <c:pt idx="7779">
                  <c:v>10.19609</c:v>
                </c:pt>
                <c:pt idx="7780">
                  <c:v>10.1974</c:v>
                </c:pt>
                <c:pt idx="7781">
                  <c:v>10.19871</c:v>
                </c:pt>
                <c:pt idx="7782">
                  <c:v>10.20002</c:v>
                </c:pt>
                <c:pt idx="7783">
                  <c:v>10.20133</c:v>
                </c:pt>
                <c:pt idx="7784">
                  <c:v>10.202640000000001</c:v>
                </c:pt>
                <c:pt idx="7785">
                  <c:v>10.203950000000001</c:v>
                </c:pt>
                <c:pt idx="7786">
                  <c:v>10.205270000000001</c:v>
                </c:pt>
                <c:pt idx="7787">
                  <c:v>10.206580000000001</c:v>
                </c:pt>
                <c:pt idx="7788">
                  <c:v>10.207890000000001</c:v>
                </c:pt>
                <c:pt idx="7789">
                  <c:v>10.209199999999999</c:v>
                </c:pt>
                <c:pt idx="7790">
                  <c:v>10.210509999999999</c:v>
                </c:pt>
                <c:pt idx="7791">
                  <c:v>10.211819999999999</c:v>
                </c:pt>
                <c:pt idx="7792">
                  <c:v>10.21313</c:v>
                </c:pt>
                <c:pt idx="7793">
                  <c:v>10.21444</c:v>
                </c:pt>
                <c:pt idx="7794">
                  <c:v>10.21575</c:v>
                </c:pt>
                <c:pt idx="7795">
                  <c:v>10.21706</c:v>
                </c:pt>
                <c:pt idx="7796">
                  <c:v>10.21837</c:v>
                </c:pt>
                <c:pt idx="7797">
                  <c:v>10.21968</c:v>
                </c:pt>
                <c:pt idx="7798">
                  <c:v>10.22099</c:v>
                </c:pt>
                <c:pt idx="7799">
                  <c:v>10.22231</c:v>
                </c:pt>
                <c:pt idx="7800">
                  <c:v>10.22362</c:v>
                </c:pt>
                <c:pt idx="7801">
                  <c:v>10.224930000000001</c:v>
                </c:pt>
                <c:pt idx="7802">
                  <c:v>10.226240000000001</c:v>
                </c:pt>
                <c:pt idx="7803">
                  <c:v>10.227550000000001</c:v>
                </c:pt>
                <c:pt idx="7804">
                  <c:v>10.228859999999999</c:v>
                </c:pt>
                <c:pt idx="7805">
                  <c:v>10.230169999999999</c:v>
                </c:pt>
                <c:pt idx="7806">
                  <c:v>10.231479999999999</c:v>
                </c:pt>
                <c:pt idx="7807">
                  <c:v>10.23279</c:v>
                </c:pt>
                <c:pt idx="7808">
                  <c:v>10.2341</c:v>
                </c:pt>
                <c:pt idx="7809">
                  <c:v>10.23541</c:v>
                </c:pt>
                <c:pt idx="7810">
                  <c:v>10.23672</c:v>
                </c:pt>
                <c:pt idx="7811">
                  <c:v>10.23803</c:v>
                </c:pt>
                <c:pt idx="7812">
                  <c:v>10.23934</c:v>
                </c:pt>
                <c:pt idx="7813">
                  <c:v>10.24065</c:v>
                </c:pt>
                <c:pt idx="7814">
                  <c:v>10.24197</c:v>
                </c:pt>
                <c:pt idx="7815">
                  <c:v>10.24328</c:v>
                </c:pt>
                <c:pt idx="7816">
                  <c:v>10.244590000000001</c:v>
                </c:pt>
                <c:pt idx="7817">
                  <c:v>10.245900000000001</c:v>
                </c:pt>
                <c:pt idx="7818">
                  <c:v>10.247210000000001</c:v>
                </c:pt>
                <c:pt idx="7819">
                  <c:v>10.248519999999999</c:v>
                </c:pt>
                <c:pt idx="7820">
                  <c:v>10.249829999999999</c:v>
                </c:pt>
                <c:pt idx="7821">
                  <c:v>10.251139999999999</c:v>
                </c:pt>
                <c:pt idx="7822">
                  <c:v>10.25245</c:v>
                </c:pt>
                <c:pt idx="7823">
                  <c:v>10.25376</c:v>
                </c:pt>
                <c:pt idx="7824">
                  <c:v>10.25507</c:v>
                </c:pt>
                <c:pt idx="7825">
                  <c:v>10.25638</c:v>
                </c:pt>
                <c:pt idx="7826">
                  <c:v>10.25769</c:v>
                </c:pt>
                <c:pt idx="7827">
                  <c:v>10.25901</c:v>
                </c:pt>
                <c:pt idx="7828">
                  <c:v>10.26032</c:v>
                </c:pt>
                <c:pt idx="7829">
                  <c:v>10.26163</c:v>
                </c:pt>
                <c:pt idx="7830">
                  <c:v>10.26294</c:v>
                </c:pt>
                <c:pt idx="7831">
                  <c:v>10.264250000000001</c:v>
                </c:pt>
                <c:pt idx="7832">
                  <c:v>10.265560000000001</c:v>
                </c:pt>
                <c:pt idx="7833">
                  <c:v>10.266870000000001</c:v>
                </c:pt>
                <c:pt idx="7834">
                  <c:v>10.268179999999999</c:v>
                </c:pt>
                <c:pt idx="7835">
                  <c:v>10.269489999999999</c:v>
                </c:pt>
                <c:pt idx="7836">
                  <c:v>10.270799999999999</c:v>
                </c:pt>
                <c:pt idx="7837">
                  <c:v>10.27211</c:v>
                </c:pt>
                <c:pt idx="7838">
                  <c:v>10.27342</c:v>
                </c:pt>
                <c:pt idx="7839">
                  <c:v>10.27473</c:v>
                </c:pt>
                <c:pt idx="7840">
                  <c:v>10.27604</c:v>
                </c:pt>
                <c:pt idx="7841">
                  <c:v>10.27736</c:v>
                </c:pt>
                <c:pt idx="7842">
                  <c:v>10.27867</c:v>
                </c:pt>
                <c:pt idx="7843">
                  <c:v>10.27998</c:v>
                </c:pt>
                <c:pt idx="7844">
                  <c:v>10.28129</c:v>
                </c:pt>
                <c:pt idx="7845">
                  <c:v>10.2826</c:v>
                </c:pt>
                <c:pt idx="7846">
                  <c:v>10.283910000000001</c:v>
                </c:pt>
                <c:pt idx="7847">
                  <c:v>10.285220000000001</c:v>
                </c:pt>
                <c:pt idx="7848">
                  <c:v>10.286530000000001</c:v>
                </c:pt>
                <c:pt idx="7849">
                  <c:v>10.287839999999999</c:v>
                </c:pt>
                <c:pt idx="7850">
                  <c:v>10.289149999999999</c:v>
                </c:pt>
                <c:pt idx="7851">
                  <c:v>10.290459999999999</c:v>
                </c:pt>
                <c:pt idx="7852">
                  <c:v>10.29177</c:v>
                </c:pt>
                <c:pt idx="7853">
                  <c:v>10.29308</c:v>
                </c:pt>
                <c:pt idx="7854">
                  <c:v>10.29439</c:v>
                </c:pt>
                <c:pt idx="7855">
                  <c:v>10.29571</c:v>
                </c:pt>
                <c:pt idx="7856">
                  <c:v>10.29702</c:v>
                </c:pt>
                <c:pt idx="7857">
                  <c:v>10.29833</c:v>
                </c:pt>
                <c:pt idx="7858">
                  <c:v>10.29964</c:v>
                </c:pt>
                <c:pt idx="7859">
                  <c:v>10.30095</c:v>
                </c:pt>
                <c:pt idx="7860">
                  <c:v>10.30226</c:v>
                </c:pt>
                <c:pt idx="7861">
                  <c:v>10.303570000000001</c:v>
                </c:pt>
                <c:pt idx="7862">
                  <c:v>10.304880000000001</c:v>
                </c:pt>
                <c:pt idx="7863">
                  <c:v>10.306190000000001</c:v>
                </c:pt>
                <c:pt idx="7864">
                  <c:v>10.307499999999999</c:v>
                </c:pt>
                <c:pt idx="7865">
                  <c:v>10.308809999999999</c:v>
                </c:pt>
                <c:pt idx="7866">
                  <c:v>10.31012</c:v>
                </c:pt>
                <c:pt idx="7867">
                  <c:v>10.31143</c:v>
                </c:pt>
                <c:pt idx="7868">
                  <c:v>10.312749999999999</c:v>
                </c:pt>
                <c:pt idx="7869">
                  <c:v>10.31406</c:v>
                </c:pt>
                <c:pt idx="7870">
                  <c:v>10.31537</c:v>
                </c:pt>
                <c:pt idx="7871">
                  <c:v>10.31668</c:v>
                </c:pt>
                <c:pt idx="7872">
                  <c:v>10.31799</c:v>
                </c:pt>
                <c:pt idx="7873">
                  <c:v>10.3193</c:v>
                </c:pt>
                <c:pt idx="7874">
                  <c:v>10.32061</c:v>
                </c:pt>
                <c:pt idx="7875">
                  <c:v>10.32192</c:v>
                </c:pt>
                <c:pt idx="7876">
                  <c:v>10.323230000000001</c:v>
                </c:pt>
                <c:pt idx="7877">
                  <c:v>10.324540000000001</c:v>
                </c:pt>
                <c:pt idx="7878">
                  <c:v>10.325850000000001</c:v>
                </c:pt>
                <c:pt idx="7879">
                  <c:v>10.327159999999999</c:v>
                </c:pt>
                <c:pt idx="7880">
                  <c:v>10.328469999999999</c:v>
                </c:pt>
                <c:pt idx="7881">
                  <c:v>10.32978</c:v>
                </c:pt>
                <c:pt idx="7882">
                  <c:v>10.33109</c:v>
                </c:pt>
                <c:pt idx="7883">
                  <c:v>10.332409999999999</c:v>
                </c:pt>
                <c:pt idx="7884">
                  <c:v>10.33372</c:v>
                </c:pt>
                <c:pt idx="7885">
                  <c:v>10.33503</c:v>
                </c:pt>
                <c:pt idx="7886">
                  <c:v>10.33634</c:v>
                </c:pt>
                <c:pt idx="7887">
                  <c:v>10.33765</c:v>
                </c:pt>
                <c:pt idx="7888">
                  <c:v>10.33896</c:v>
                </c:pt>
                <c:pt idx="7889">
                  <c:v>10.34027</c:v>
                </c:pt>
                <c:pt idx="7890">
                  <c:v>10.34158</c:v>
                </c:pt>
                <c:pt idx="7891">
                  <c:v>10.342890000000001</c:v>
                </c:pt>
                <c:pt idx="7892">
                  <c:v>10.344200000000001</c:v>
                </c:pt>
                <c:pt idx="7893">
                  <c:v>10.345510000000001</c:v>
                </c:pt>
                <c:pt idx="7894">
                  <c:v>10.346819999999999</c:v>
                </c:pt>
                <c:pt idx="7895">
                  <c:v>10.348129999999999</c:v>
                </c:pt>
                <c:pt idx="7896">
                  <c:v>10.349449999999999</c:v>
                </c:pt>
                <c:pt idx="7897">
                  <c:v>10.350759999999999</c:v>
                </c:pt>
                <c:pt idx="7898">
                  <c:v>10.352069999999999</c:v>
                </c:pt>
                <c:pt idx="7899">
                  <c:v>10.35338</c:v>
                </c:pt>
                <c:pt idx="7900">
                  <c:v>10.35469</c:v>
                </c:pt>
                <c:pt idx="7901">
                  <c:v>10.356</c:v>
                </c:pt>
                <c:pt idx="7902">
                  <c:v>10.35731</c:v>
                </c:pt>
                <c:pt idx="7903">
                  <c:v>10.35862</c:v>
                </c:pt>
                <c:pt idx="7904">
                  <c:v>10.35993</c:v>
                </c:pt>
                <c:pt idx="7905">
                  <c:v>10.36124</c:v>
                </c:pt>
                <c:pt idx="7906">
                  <c:v>10.362550000000001</c:v>
                </c:pt>
                <c:pt idx="7907">
                  <c:v>10.363860000000001</c:v>
                </c:pt>
                <c:pt idx="7908">
                  <c:v>10.365170000000001</c:v>
                </c:pt>
                <c:pt idx="7909">
                  <c:v>10.366479999999999</c:v>
                </c:pt>
                <c:pt idx="7910">
                  <c:v>10.367789999999999</c:v>
                </c:pt>
                <c:pt idx="7911">
                  <c:v>10.369109999999999</c:v>
                </c:pt>
                <c:pt idx="7912">
                  <c:v>10.370419999999999</c:v>
                </c:pt>
                <c:pt idx="7913">
                  <c:v>10.371729999999999</c:v>
                </c:pt>
                <c:pt idx="7914">
                  <c:v>10.37304</c:v>
                </c:pt>
                <c:pt idx="7915">
                  <c:v>10.37435</c:v>
                </c:pt>
                <c:pt idx="7916">
                  <c:v>10.37566</c:v>
                </c:pt>
                <c:pt idx="7917">
                  <c:v>10.37697</c:v>
                </c:pt>
                <c:pt idx="7918">
                  <c:v>10.37828</c:v>
                </c:pt>
                <c:pt idx="7919">
                  <c:v>10.37959</c:v>
                </c:pt>
                <c:pt idx="7920">
                  <c:v>10.3809</c:v>
                </c:pt>
                <c:pt idx="7921">
                  <c:v>10.382210000000001</c:v>
                </c:pt>
                <c:pt idx="7922">
                  <c:v>10.383520000000001</c:v>
                </c:pt>
                <c:pt idx="7923">
                  <c:v>10.384829999999999</c:v>
                </c:pt>
                <c:pt idx="7924">
                  <c:v>10.386150000000001</c:v>
                </c:pt>
                <c:pt idx="7925">
                  <c:v>10.387460000000001</c:v>
                </c:pt>
                <c:pt idx="7926">
                  <c:v>10.388769999999999</c:v>
                </c:pt>
                <c:pt idx="7927">
                  <c:v>10.390079999999999</c:v>
                </c:pt>
                <c:pt idx="7928">
                  <c:v>10.391389999999999</c:v>
                </c:pt>
                <c:pt idx="7929">
                  <c:v>10.3927</c:v>
                </c:pt>
                <c:pt idx="7930">
                  <c:v>10.39401</c:v>
                </c:pt>
                <c:pt idx="7931">
                  <c:v>10.39532</c:v>
                </c:pt>
                <c:pt idx="7932">
                  <c:v>10.39663</c:v>
                </c:pt>
                <c:pt idx="7933">
                  <c:v>10.39794</c:v>
                </c:pt>
                <c:pt idx="7934">
                  <c:v>10.39925</c:v>
                </c:pt>
                <c:pt idx="7935">
                  <c:v>10.40056</c:v>
                </c:pt>
                <c:pt idx="7936">
                  <c:v>10.401870000000001</c:v>
                </c:pt>
                <c:pt idx="7937">
                  <c:v>10.403180000000001</c:v>
                </c:pt>
                <c:pt idx="7938">
                  <c:v>10.404500000000001</c:v>
                </c:pt>
                <c:pt idx="7939">
                  <c:v>10.405810000000001</c:v>
                </c:pt>
                <c:pt idx="7940">
                  <c:v>10.407120000000001</c:v>
                </c:pt>
                <c:pt idx="7941">
                  <c:v>10.408429999999999</c:v>
                </c:pt>
                <c:pt idx="7942">
                  <c:v>10.409739999999999</c:v>
                </c:pt>
                <c:pt idx="7943">
                  <c:v>10.411049999999999</c:v>
                </c:pt>
                <c:pt idx="7944">
                  <c:v>10.41236</c:v>
                </c:pt>
                <c:pt idx="7945">
                  <c:v>10.41367</c:v>
                </c:pt>
                <c:pt idx="7946">
                  <c:v>10.41498</c:v>
                </c:pt>
                <c:pt idx="7947">
                  <c:v>10.41629</c:v>
                </c:pt>
                <c:pt idx="7948">
                  <c:v>10.4176</c:v>
                </c:pt>
                <c:pt idx="7949">
                  <c:v>10.41891</c:v>
                </c:pt>
                <c:pt idx="7950">
                  <c:v>10.42022</c:v>
                </c:pt>
                <c:pt idx="7951">
                  <c:v>10.421530000000001</c:v>
                </c:pt>
                <c:pt idx="7952">
                  <c:v>10.42285</c:v>
                </c:pt>
                <c:pt idx="7953">
                  <c:v>10.424160000000001</c:v>
                </c:pt>
                <c:pt idx="7954">
                  <c:v>10.425470000000001</c:v>
                </c:pt>
                <c:pt idx="7955">
                  <c:v>10.426780000000001</c:v>
                </c:pt>
                <c:pt idx="7956">
                  <c:v>10.428089999999999</c:v>
                </c:pt>
                <c:pt idx="7957">
                  <c:v>10.429399999999999</c:v>
                </c:pt>
                <c:pt idx="7958">
                  <c:v>10.430709999999999</c:v>
                </c:pt>
                <c:pt idx="7959">
                  <c:v>10.43202</c:v>
                </c:pt>
                <c:pt idx="7960">
                  <c:v>10.43333</c:v>
                </c:pt>
                <c:pt idx="7961">
                  <c:v>10.43464</c:v>
                </c:pt>
                <c:pt idx="7962">
                  <c:v>10.43595</c:v>
                </c:pt>
                <c:pt idx="7963">
                  <c:v>10.43726</c:v>
                </c:pt>
                <c:pt idx="7964">
                  <c:v>10.43857</c:v>
                </c:pt>
                <c:pt idx="7965">
                  <c:v>10.43989</c:v>
                </c:pt>
                <c:pt idx="7966">
                  <c:v>10.4412</c:v>
                </c:pt>
                <c:pt idx="7967">
                  <c:v>10.44251</c:v>
                </c:pt>
                <c:pt idx="7968">
                  <c:v>10.443820000000001</c:v>
                </c:pt>
                <c:pt idx="7969">
                  <c:v>10.445130000000001</c:v>
                </c:pt>
                <c:pt idx="7970">
                  <c:v>10.446440000000001</c:v>
                </c:pt>
                <c:pt idx="7971">
                  <c:v>10.447749999999999</c:v>
                </c:pt>
                <c:pt idx="7972">
                  <c:v>10.449059999999999</c:v>
                </c:pt>
                <c:pt idx="7973">
                  <c:v>10.450369999999999</c:v>
                </c:pt>
                <c:pt idx="7974">
                  <c:v>10.45168</c:v>
                </c:pt>
                <c:pt idx="7975">
                  <c:v>10.45299</c:v>
                </c:pt>
                <c:pt idx="7976">
                  <c:v>10.4543</c:v>
                </c:pt>
                <c:pt idx="7977">
                  <c:v>10.45561</c:v>
                </c:pt>
                <c:pt idx="7978">
                  <c:v>10.45692</c:v>
                </c:pt>
                <c:pt idx="7979">
                  <c:v>10.45823</c:v>
                </c:pt>
                <c:pt idx="7980">
                  <c:v>10.45955</c:v>
                </c:pt>
                <c:pt idx="7981">
                  <c:v>10.46086</c:v>
                </c:pt>
                <c:pt idx="7982">
                  <c:v>10.46217</c:v>
                </c:pt>
                <c:pt idx="7983">
                  <c:v>10.463480000000001</c:v>
                </c:pt>
                <c:pt idx="7984">
                  <c:v>10.464790000000001</c:v>
                </c:pt>
                <c:pt idx="7985">
                  <c:v>10.466100000000001</c:v>
                </c:pt>
                <c:pt idx="7986">
                  <c:v>10.467409999999999</c:v>
                </c:pt>
                <c:pt idx="7987">
                  <c:v>10.468719999999999</c:v>
                </c:pt>
                <c:pt idx="7988">
                  <c:v>10.47003</c:v>
                </c:pt>
                <c:pt idx="7989">
                  <c:v>10.47134</c:v>
                </c:pt>
                <c:pt idx="7990">
                  <c:v>10.47265</c:v>
                </c:pt>
                <c:pt idx="7991">
                  <c:v>10.47396</c:v>
                </c:pt>
                <c:pt idx="7992">
                  <c:v>10.47527</c:v>
                </c:pt>
                <c:pt idx="7993">
                  <c:v>10.47658</c:v>
                </c:pt>
                <c:pt idx="7994">
                  <c:v>10.4779</c:v>
                </c:pt>
                <c:pt idx="7995">
                  <c:v>10.47921</c:v>
                </c:pt>
                <c:pt idx="7996">
                  <c:v>10.48052</c:v>
                </c:pt>
                <c:pt idx="7997">
                  <c:v>10.48183</c:v>
                </c:pt>
                <c:pt idx="7998">
                  <c:v>10.483140000000001</c:v>
                </c:pt>
                <c:pt idx="7999">
                  <c:v>10.484450000000001</c:v>
                </c:pt>
                <c:pt idx="8000">
                  <c:v>10.485760000000001</c:v>
                </c:pt>
                <c:pt idx="8001">
                  <c:v>10.487069999999999</c:v>
                </c:pt>
                <c:pt idx="8002">
                  <c:v>10.488379999999999</c:v>
                </c:pt>
                <c:pt idx="8003">
                  <c:v>10.48969</c:v>
                </c:pt>
                <c:pt idx="8004">
                  <c:v>10.491</c:v>
                </c:pt>
                <c:pt idx="8005">
                  <c:v>10.49231</c:v>
                </c:pt>
                <c:pt idx="8006">
                  <c:v>10.49362</c:v>
                </c:pt>
                <c:pt idx="8007">
                  <c:v>10.49494</c:v>
                </c:pt>
                <c:pt idx="8008">
                  <c:v>10.49625</c:v>
                </c:pt>
                <c:pt idx="8009">
                  <c:v>10.49756</c:v>
                </c:pt>
                <c:pt idx="8010">
                  <c:v>10.49887</c:v>
                </c:pt>
                <c:pt idx="8011">
                  <c:v>10.50018</c:v>
                </c:pt>
                <c:pt idx="8012">
                  <c:v>10.50149</c:v>
                </c:pt>
                <c:pt idx="8013">
                  <c:v>10.502800000000001</c:v>
                </c:pt>
                <c:pt idx="8014">
                  <c:v>10.504110000000001</c:v>
                </c:pt>
                <c:pt idx="8015">
                  <c:v>10.505420000000001</c:v>
                </c:pt>
                <c:pt idx="8016">
                  <c:v>10.506729999999999</c:v>
                </c:pt>
                <c:pt idx="8017">
                  <c:v>10.508039999999999</c:v>
                </c:pt>
                <c:pt idx="8018">
                  <c:v>10.50935</c:v>
                </c:pt>
                <c:pt idx="8019">
                  <c:v>10.51066</c:v>
                </c:pt>
                <c:pt idx="8020">
                  <c:v>10.51197</c:v>
                </c:pt>
                <c:pt idx="8021">
                  <c:v>10.51328</c:v>
                </c:pt>
                <c:pt idx="8022">
                  <c:v>10.5146</c:v>
                </c:pt>
                <c:pt idx="8023">
                  <c:v>10.51591</c:v>
                </c:pt>
                <c:pt idx="8024">
                  <c:v>10.51722</c:v>
                </c:pt>
                <c:pt idx="8025">
                  <c:v>10.51853</c:v>
                </c:pt>
                <c:pt idx="8026">
                  <c:v>10.51984</c:v>
                </c:pt>
                <c:pt idx="8027">
                  <c:v>10.52115</c:v>
                </c:pt>
                <c:pt idx="8028">
                  <c:v>10.522460000000001</c:v>
                </c:pt>
                <c:pt idx="8029">
                  <c:v>10.523770000000001</c:v>
                </c:pt>
                <c:pt idx="8030">
                  <c:v>10.525080000000001</c:v>
                </c:pt>
                <c:pt idx="8031">
                  <c:v>10.526389999999999</c:v>
                </c:pt>
                <c:pt idx="8032">
                  <c:v>10.527699999999999</c:v>
                </c:pt>
                <c:pt idx="8033">
                  <c:v>10.52901</c:v>
                </c:pt>
                <c:pt idx="8034">
                  <c:v>10.53032</c:v>
                </c:pt>
                <c:pt idx="8035">
                  <c:v>10.531639999999999</c:v>
                </c:pt>
                <c:pt idx="8036">
                  <c:v>10.53295</c:v>
                </c:pt>
                <c:pt idx="8037">
                  <c:v>10.53426</c:v>
                </c:pt>
                <c:pt idx="8038">
                  <c:v>10.53557</c:v>
                </c:pt>
                <c:pt idx="8039">
                  <c:v>10.53688</c:v>
                </c:pt>
                <c:pt idx="8040">
                  <c:v>10.53819</c:v>
                </c:pt>
                <c:pt idx="8041">
                  <c:v>10.5395</c:v>
                </c:pt>
                <c:pt idx="8042">
                  <c:v>10.54081</c:v>
                </c:pt>
                <c:pt idx="8043">
                  <c:v>10.542120000000001</c:v>
                </c:pt>
                <c:pt idx="8044">
                  <c:v>10.543430000000001</c:v>
                </c:pt>
                <c:pt idx="8045">
                  <c:v>10.544739999999999</c:v>
                </c:pt>
                <c:pt idx="8046">
                  <c:v>10.546049999999999</c:v>
                </c:pt>
                <c:pt idx="8047">
                  <c:v>10.547359999999999</c:v>
                </c:pt>
                <c:pt idx="8048">
                  <c:v>10.54867</c:v>
                </c:pt>
                <c:pt idx="8049">
                  <c:v>10.54998</c:v>
                </c:pt>
                <c:pt idx="8050">
                  <c:v>10.551299999999999</c:v>
                </c:pt>
                <c:pt idx="8051">
                  <c:v>10.55261</c:v>
                </c:pt>
                <c:pt idx="8052">
                  <c:v>10.55392</c:v>
                </c:pt>
                <c:pt idx="8053">
                  <c:v>10.55523</c:v>
                </c:pt>
                <c:pt idx="8054">
                  <c:v>10.55654</c:v>
                </c:pt>
                <c:pt idx="8055">
                  <c:v>10.55785</c:v>
                </c:pt>
                <c:pt idx="8056">
                  <c:v>10.55916</c:v>
                </c:pt>
                <c:pt idx="8057">
                  <c:v>10.56047</c:v>
                </c:pt>
                <c:pt idx="8058">
                  <c:v>10.561780000000001</c:v>
                </c:pt>
                <c:pt idx="8059">
                  <c:v>10.563090000000001</c:v>
                </c:pt>
                <c:pt idx="8060">
                  <c:v>10.564399999999999</c:v>
                </c:pt>
                <c:pt idx="8061">
                  <c:v>10.565709999999999</c:v>
                </c:pt>
                <c:pt idx="8062">
                  <c:v>10.567019999999999</c:v>
                </c:pt>
                <c:pt idx="8063">
                  <c:v>10.568339999999999</c:v>
                </c:pt>
                <c:pt idx="8064">
                  <c:v>10.569649999999999</c:v>
                </c:pt>
                <c:pt idx="8065">
                  <c:v>10.570959999999999</c:v>
                </c:pt>
                <c:pt idx="8066">
                  <c:v>10.57227</c:v>
                </c:pt>
                <c:pt idx="8067">
                  <c:v>10.57358</c:v>
                </c:pt>
                <c:pt idx="8068">
                  <c:v>10.57489</c:v>
                </c:pt>
                <c:pt idx="8069">
                  <c:v>10.5762</c:v>
                </c:pt>
                <c:pt idx="8070">
                  <c:v>10.57751</c:v>
                </c:pt>
                <c:pt idx="8071">
                  <c:v>10.57882</c:v>
                </c:pt>
                <c:pt idx="8072">
                  <c:v>10.58013</c:v>
                </c:pt>
                <c:pt idx="8073">
                  <c:v>10.581440000000001</c:v>
                </c:pt>
                <c:pt idx="8074">
                  <c:v>10.582750000000001</c:v>
                </c:pt>
                <c:pt idx="8075">
                  <c:v>10.584059999999999</c:v>
                </c:pt>
                <c:pt idx="8076">
                  <c:v>10.585369999999999</c:v>
                </c:pt>
                <c:pt idx="8077">
                  <c:v>10.586690000000001</c:v>
                </c:pt>
                <c:pt idx="8078">
                  <c:v>10.587999999999999</c:v>
                </c:pt>
                <c:pt idx="8079">
                  <c:v>10.589309999999999</c:v>
                </c:pt>
                <c:pt idx="8080">
                  <c:v>10.590619999999999</c:v>
                </c:pt>
                <c:pt idx="8081">
                  <c:v>10.59193</c:v>
                </c:pt>
                <c:pt idx="8082">
                  <c:v>10.59324</c:v>
                </c:pt>
                <c:pt idx="8083">
                  <c:v>10.59455</c:v>
                </c:pt>
                <c:pt idx="8084">
                  <c:v>10.59586</c:v>
                </c:pt>
                <c:pt idx="8085">
                  <c:v>10.59717</c:v>
                </c:pt>
                <c:pt idx="8086">
                  <c:v>10.59848</c:v>
                </c:pt>
                <c:pt idx="8087">
                  <c:v>10.59979</c:v>
                </c:pt>
                <c:pt idx="8088">
                  <c:v>10.601100000000001</c:v>
                </c:pt>
                <c:pt idx="8089">
                  <c:v>10.602410000000001</c:v>
                </c:pt>
                <c:pt idx="8090">
                  <c:v>10.603719999999999</c:v>
                </c:pt>
                <c:pt idx="8091">
                  <c:v>10.605040000000001</c:v>
                </c:pt>
                <c:pt idx="8092">
                  <c:v>10.606350000000001</c:v>
                </c:pt>
                <c:pt idx="8093">
                  <c:v>10.607659999999999</c:v>
                </c:pt>
                <c:pt idx="8094">
                  <c:v>10.608969999999999</c:v>
                </c:pt>
                <c:pt idx="8095">
                  <c:v>10.610279999999999</c:v>
                </c:pt>
                <c:pt idx="8096">
                  <c:v>10.61159</c:v>
                </c:pt>
                <c:pt idx="8097">
                  <c:v>10.6129</c:v>
                </c:pt>
                <c:pt idx="8098">
                  <c:v>10.61421</c:v>
                </c:pt>
                <c:pt idx="8099">
                  <c:v>10.61552</c:v>
                </c:pt>
                <c:pt idx="8100">
                  <c:v>10.61683</c:v>
                </c:pt>
                <c:pt idx="8101">
                  <c:v>10.61814</c:v>
                </c:pt>
                <c:pt idx="8102">
                  <c:v>10.619450000000001</c:v>
                </c:pt>
                <c:pt idx="8103">
                  <c:v>10.620760000000001</c:v>
                </c:pt>
                <c:pt idx="8104">
                  <c:v>10.62208</c:v>
                </c:pt>
                <c:pt idx="8105">
                  <c:v>10.623390000000001</c:v>
                </c:pt>
                <c:pt idx="8106">
                  <c:v>10.624700000000001</c:v>
                </c:pt>
                <c:pt idx="8107">
                  <c:v>10.626010000000001</c:v>
                </c:pt>
                <c:pt idx="8108">
                  <c:v>10.627319999999999</c:v>
                </c:pt>
                <c:pt idx="8109">
                  <c:v>10.628629999999999</c:v>
                </c:pt>
                <c:pt idx="8110">
                  <c:v>10.62994</c:v>
                </c:pt>
                <c:pt idx="8111">
                  <c:v>10.63125</c:v>
                </c:pt>
                <c:pt idx="8112">
                  <c:v>10.63256</c:v>
                </c:pt>
                <c:pt idx="8113">
                  <c:v>10.63387</c:v>
                </c:pt>
                <c:pt idx="8114">
                  <c:v>10.63518</c:v>
                </c:pt>
                <c:pt idx="8115">
                  <c:v>10.63649</c:v>
                </c:pt>
                <c:pt idx="8116">
                  <c:v>10.6378</c:v>
                </c:pt>
                <c:pt idx="8117">
                  <c:v>10.639110000000001</c:v>
                </c:pt>
                <c:pt idx="8118">
                  <c:v>10.640420000000001</c:v>
                </c:pt>
                <c:pt idx="8119">
                  <c:v>10.64174</c:v>
                </c:pt>
                <c:pt idx="8120">
                  <c:v>10.643050000000001</c:v>
                </c:pt>
                <c:pt idx="8121">
                  <c:v>10.644360000000001</c:v>
                </c:pt>
                <c:pt idx="8122">
                  <c:v>10.645670000000001</c:v>
                </c:pt>
                <c:pt idx="8123">
                  <c:v>10.646979999999999</c:v>
                </c:pt>
                <c:pt idx="8124">
                  <c:v>10.648289999999999</c:v>
                </c:pt>
                <c:pt idx="8125">
                  <c:v>10.6496</c:v>
                </c:pt>
                <c:pt idx="8126">
                  <c:v>10.65091</c:v>
                </c:pt>
                <c:pt idx="8127">
                  <c:v>10.65222</c:v>
                </c:pt>
                <c:pt idx="8128">
                  <c:v>10.65353</c:v>
                </c:pt>
                <c:pt idx="8129">
                  <c:v>10.65484</c:v>
                </c:pt>
                <c:pt idx="8130">
                  <c:v>10.65615</c:v>
                </c:pt>
                <c:pt idx="8131">
                  <c:v>10.65746</c:v>
                </c:pt>
                <c:pt idx="8132">
                  <c:v>10.65878</c:v>
                </c:pt>
                <c:pt idx="8133">
                  <c:v>10.66009</c:v>
                </c:pt>
                <c:pt idx="8134">
                  <c:v>10.6614</c:v>
                </c:pt>
                <c:pt idx="8135">
                  <c:v>10.662710000000001</c:v>
                </c:pt>
                <c:pt idx="8136">
                  <c:v>10.664020000000001</c:v>
                </c:pt>
                <c:pt idx="8137">
                  <c:v>10.665330000000001</c:v>
                </c:pt>
                <c:pt idx="8138">
                  <c:v>10.666639999999999</c:v>
                </c:pt>
                <c:pt idx="8139">
                  <c:v>10.667949999999999</c:v>
                </c:pt>
                <c:pt idx="8140">
                  <c:v>10.66926</c:v>
                </c:pt>
                <c:pt idx="8141">
                  <c:v>10.67057</c:v>
                </c:pt>
                <c:pt idx="8142">
                  <c:v>10.67188</c:v>
                </c:pt>
                <c:pt idx="8143">
                  <c:v>10.67319</c:v>
                </c:pt>
                <c:pt idx="8144">
                  <c:v>10.6745</c:v>
                </c:pt>
                <c:pt idx="8145">
                  <c:v>10.67581</c:v>
                </c:pt>
                <c:pt idx="8146">
                  <c:v>10.67712</c:v>
                </c:pt>
                <c:pt idx="8147">
                  <c:v>10.67844</c:v>
                </c:pt>
                <c:pt idx="8148">
                  <c:v>10.67975</c:v>
                </c:pt>
                <c:pt idx="8149">
                  <c:v>10.68106</c:v>
                </c:pt>
                <c:pt idx="8150">
                  <c:v>10.682370000000001</c:v>
                </c:pt>
                <c:pt idx="8151">
                  <c:v>10.683680000000001</c:v>
                </c:pt>
                <c:pt idx="8152">
                  <c:v>10.684990000000001</c:v>
                </c:pt>
                <c:pt idx="8153">
                  <c:v>10.686299999999999</c:v>
                </c:pt>
                <c:pt idx="8154">
                  <c:v>10.687609999999999</c:v>
                </c:pt>
                <c:pt idx="8155">
                  <c:v>10.68892</c:v>
                </c:pt>
                <c:pt idx="8156">
                  <c:v>10.69023</c:v>
                </c:pt>
                <c:pt idx="8157">
                  <c:v>10.69154</c:v>
                </c:pt>
                <c:pt idx="8158">
                  <c:v>10.69285</c:v>
                </c:pt>
                <c:pt idx="8159">
                  <c:v>10.69416</c:v>
                </c:pt>
                <c:pt idx="8160">
                  <c:v>10.69548</c:v>
                </c:pt>
                <c:pt idx="8161">
                  <c:v>10.69679</c:v>
                </c:pt>
                <c:pt idx="8162">
                  <c:v>10.6981</c:v>
                </c:pt>
                <c:pt idx="8163">
                  <c:v>10.69941</c:v>
                </c:pt>
                <c:pt idx="8164">
                  <c:v>10.70072</c:v>
                </c:pt>
                <c:pt idx="8165">
                  <c:v>10.702030000000001</c:v>
                </c:pt>
                <c:pt idx="8166">
                  <c:v>10.703340000000001</c:v>
                </c:pt>
                <c:pt idx="8167">
                  <c:v>10.704650000000001</c:v>
                </c:pt>
                <c:pt idx="8168">
                  <c:v>10.705959999999999</c:v>
                </c:pt>
                <c:pt idx="8169">
                  <c:v>10.707269999999999</c:v>
                </c:pt>
                <c:pt idx="8170">
                  <c:v>10.70858</c:v>
                </c:pt>
                <c:pt idx="8171">
                  <c:v>10.70989</c:v>
                </c:pt>
                <c:pt idx="8172">
                  <c:v>10.7112</c:v>
                </c:pt>
                <c:pt idx="8173">
                  <c:v>10.71251</c:v>
                </c:pt>
                <c:pt idx="8174">
                  <c:v>10.71383</c:v>
                </c:pt>
                <c:pt idx="8175">
                  <c:v>10.71514</c:v>
                </c:pt>
                <c:pt idx="8176">
                  <c:v>10.71645</c:v>
                </c:pt>
                <c:pt idx="8177">
                  <c:v>10.71776</c:v>
                </c:pt>
                <c:pt idx="8178">
                  <c:v>10.71907</c:v>
                </c:pt>
                <c:pt idx="8179">
                  <c:v>10.72038</c:v>
                </c:pt>
                <c:pt idx="8180">
                  <c:v>10.721690000000001</c:v>
                </c:pt>
                <c:pt idx="8181">
                  <c:v>10.723000000000001</c:v>
                </c:pt>
                <c:pt idx="8182">
                  <c:v>10.724309999999999</c:v>
                </c:pt>
                <c:pt idx="8183">
                  <c:v>10.725619999999999</c:v>
                </c:pt>
                <c:pt idx="8184">
                  <c:v>10.726929999999999</c:v>
                </c:pt>
                <c:pt idx="8185">
                  <c:v>10.72824</c:v>
                </c:pt>
                <c:pt idx="8186">
                  <c:v>10.72955</c:v>
                </c:pt>
                <c:pt idx="8187">
                  <c:v>10.73086</c:v>
                </c:pt>
                <c:pt idx="8188">
                  <c:v>10.73217</c:v>
                </c:pt>
                <c:pt idx="8189">
                  <c:v>10.73349</c:v>
                </c:pt>
                <c:pt idx="8190">
                  <c:v>10.7348</c:v>
                </c:pt>
                <c:pt idx="8191">
                  <c:v>10.73611</c:v>
                </c:pt>
                <c:pt idx="8192">
                  <c:v>10.73742</c:v>
                </c:pt>
                <c:pt idx="8193">
                  <c:v>10.73873</c:v>
                </c:pt>
                <c:pt idx="8194">
                  <c:v>10.74004</c:v>
                </c:pt>
                <c:pt idx="8195">
                  <c:v>10.741350000000001</c:v>
                </c:pt>
                <c:pt idx="8196">
                  <c:v>10.742660000000001</c:v>
                </c:pt>
                <c:pt idx="8197">
                  <c:v>10.743969999999999</c:v>
                </c:pt>
                <c:pt idx="8198">
                  <c:v>10.745279999999999</c:v>
                </c:pt>
                <c:pt idx="8199">
                  <c:v>10.746589999999999</c:v>
                </c:pt>
                <c:pt idx="8200">
                  <c:v>10.7479</c:v>
                </c:pt>
                <c:pt idx="8201">
                  <c:v>10.749219999999999</c:v>
                </c:pt>
                <c:pt idx="8202">
                  <c:v>10.750529999999999</c:v>
                </c:pt>
                <c:pt idx="8203">
                  <c:v>10.75184</c:v>
                </c:pt>
                <c:pt idx="8204">
                  <c:v>10.75315</c:v>
                </c:pt>
                <c:pt idx="8205">
                  <c:v>10.75446</c:v>
                </c:pt>
                <c:pt idx="8206">
                  <c:v>10.75577</c:v>
                </c:pt>
                <c:pt idx="8207">
                  <c:v>10.75708</c:v>
                </c:pt>
                <c:pt idx="8208">
                  <c:v>10.75839</c:v>
                </c:pt>
                <c:pt idx="8209">
                  <c:v>10.7597</c:v>
                </c:pt>
                <c:pt idx="8210">
                  <c:v>10.761010000000001</c:v>
                </c:pt>
                <c:pt idx="8211">
                  <c:v>10.762320000000001</c:v>
                </c:pt>
                <c:pt idx="8212">
                  <c:v>10.763629999999999</c:v>
                </c:pt>
                <c:pt idx="8213">
                  <c:v>10.764939999999999</c:v>
                </c:pt>
                <c:pt idx="8214">
                  <c:v>10.766249999999999</c:v>
                </c:pt>
                <c:pt idx="8215">
                  <c:v>10.76756</c:v>
                </c:pt>
                <c:pt idx="8216">
                  <c:v>10.768879999999999</c:v>
                </c:pt>
                <c:pt idx="8217">
                  <c:v>10.770189999999999</c:v>
                </c:pt>
                <c:pt idx="8218">
                  <c:v>10.7715</c:v>
                </c:pt>
                <c:pt idx="8219">
                  <c:v>10.77281</c:v>
                </c:pt>
                <c:pt idx="8220">
                  <c:v>10.77412</c:v>
                </c:pt>
                <c:pt idx="8221">
                  <c:v>10.77543</c:v>
                </c:pt>
                <c:pt idx="8222">
                  <c:v>10.77674</c:v>
                </c:pt>
                <c:pt idx="8223">
                  <c:v>10.77805</c:v>
                </c:pt>
                <c:pt idx="8224">
                  <c:v>10.77936</c:v>
                </c:pt>
                <c:pt idx="8225">
                  <c:v>10.780670000000001</c:v>
                </c:pt>
                <c:pt idx="8226">
                  <c:v>10.781980000000001</c:v>
                </c:pt>
                <c:pt idx="8227">
                  <c:v>10.783289999999999</c:v>
                </c:pt>
                <c:pt idx="8228">
                  <c:v>10.784599999999999</c:v>
                </c:pt>
                <c:pt idx="8229">
                  <c:v>10.785909999999999</c:v>
                </c:pt>
                <c:pt idx="8230">
                  <c:v>10.787229999999999</c:v>
                </c:pt>
                <c:pt idx="8231">
                  <c:v>10.788539999999999</c:v>
                </c:pt>
                <c:pt idx="8232">
                  <c:v>10.789849999999999</c:v>
                </c:pt>
                <c:pt idx="8233">
                  <c:v>10.79116</c:v>
                </c:pt>
                <c:pt idx="8234">
                  <c:v>10.79247</c:v>
                </c:pt>
                <c:pt idx="8235">
                  <c:v>10.79378</c:v>
                </c:pt>
                <c:pt idx="8236">
                  <c:v>10.79509</c:v>
                </c:pt>
                <c:pt idx="8237">
                  <c:v>10.7964</c:v>
                </c:pt>
                <c:pt idx="8238">
                  <c:v>10.79771</c:v>
                </c:pt>
                <c:pt idx="8239">
                  <c:v>10.799020000000001</c:v>
                </c:pt>
                <c:pt idx="8240">
                  <c:v>10.800330000000001</c:v>
                </c:pt>
                <c:pt idx="8241">
                  <c:v>10.801640000000001</c:v>
                </c:pt>
                <c:pt idx="8242">
                  <c:v>10.802949999999999</c:v>
                </c:pt>
                <c:pt idx="8243">
                  <c:v>10.804270000000001</c:v>
                </c:pt>
                <c:pt idx="8244">
                  <c:v>10.805580000000001</c:v>
                </c:pt>
                <c:pt idx="8245">
                  <c:v>10.806889999999999</c:v>
                </c:pt>
                <c:pt idx="8246">
                  <c:v>10.808199999999999</c:v>
                </c:pt>
                <c:pt idx="8247">
                  <c:v>10.80951</c:v>
                </c:pt>
                <c:pt idx="8248">
                  <c:v>10.81082</c:v>
                </c:pt>
                <c:pt idx="8249">
                  <c:v>10.81213</c:v>
                </c:pt>
                <c:pt idx="8250">
                  <c:v>10.81344</c:v>
                </c:pt>
                <c:pt idx="8251">
                  <c:v>10.81475</c:v>
                </c:pt>
                <c:pt idx="8252">
                  <c:v>10.81606</c:v>
                </c:pt>
                <c:pt idx="8253">
                  <c:v>10.81737</c:v>
                </c:pt>
                <c:pt idx="8254">
                  <c:v>10.818680000000001</c:v>
                </c:pt>
                <c:pt idx="8255">
                  <c:v>10.819990000000001</c:v>
                </c:pt>
                <c:pt idx="8256">
                  <c:v>10.821300000000001</c:v>
                </c:pt>
                <c:pt idx="8257">
                  <c:v>10.822609999999999</c:v>
                </c:pt>
                <c:pt idx="8258">
                  <c:v>10.823930000000001</c:v>
                </c:pt>
                <c:pt idx="8259">
                  <c:v>10.825240000000001</c:v>
                </c:pt>
                <c:pt idx="8260">
                  <c:v>10.826549999999999</c:v>
                </c:pt>
                <c:pt idx="8261">
                  <c:v>10.827859999999999</c:v>
                </c:pt>
                <c:pt idx="8262">
                  <c:v>10.82917</c:v>
                </c:pt>
                <c:pt idx="8263">
                  <c:v>10.83048</c:v>
                </c:pt>
                <c:pt idx="8264">
                  <c:v>10.83179</c:v>
                </c:pt>
                <c:pt idx="8265">
                  <c:v>10.8331</c:v>
                </c:pt>
                <c:pt idx="8266">
                  <c:v>10.83441</c:v>
                </c:pt>
                <c:pt idx="8267">
                  <c:v>10.83572</c:v>
                </c:pt>
                <c:pt idx="8268">
                  <c:v>10.83703</c:v>
                </c:pt>
                <c:pt idx="8269">
                  <c:v>10.838340000000001</c:v>
                </c:pt>
                <c:pt idx="8270">
                  <c:v>10.839650000000001</c:v>
                </c:pt>
                <c:pt idx="8271">
                  <c:v>10.84097</c:v>
                </c:pt>
                <c:pt idx="8272">
                  <c:v>10.842280000000001</c:v>
                </c:pt>
                <c:pt idx="8273">
                  <c:v>10.843590000000001</c:v>
                </c:pt>
                <c:pt idx="8274">
                  <c:v>10.844900000000001</c:v>
                </c:pt>
                <c:pt idx="8275">
                  <c:v>10.846209999999999</c:v>
                </c:pt>
                <c:pt idx="8276">
                  <c:v>10.847519999999999</c:v>
                </c:pt>
                <c:pt idx="8277">
                  <c:v>10.84883</c:v>
                </c:pt>
                <c:pt idx="8278">
                  <c:v>10.85014</c:v>
                </c:pt>
                <c:pt idx="8279">
                  <c:v>10.85145</c:v>
                </c:pt>
                <c:pt idx="8280">
                  <c:v>10.85276</c:v>
                </c:pt>
                <c:pt idx="8281">
                  <c:v>10.85407</c:v>
                </c:pt>
                <c:pt idx="8282">
                  <c:v>10.85538</c:v>
                </c:pt>
                <c:pt idx="8283">
                  <c:v>10.85669</c:v>
                </c:pt>
                <c:pt idx="8284">
                  <c:v>10.858000000000001</c:v>
                </c:pt>
                <c:pt idx="8285">
                  <c:v>10.859310000000001</c:v>
                </c:pt>
                <c:pt idx="8286">
                  <c:v>10.86063</c:v>
                </c:pt>
                <c:pt idx="8287">
                  <c:v>10.861940000000001</c:v>
                </c:pt>
                <c:pt idx="8288">
                  <c:v>10.863250000000001</c:v>
                </c:pt>
                <c:pt idx="8289">
                  <c:v>10.864560000000001</c:v>
                </c:pt>
                <c:pt idx="8290">
                  <c:v>10.865869999999999</c:v>
                </c:pt>
                <c:pt idx="8291">
                  <c:v>10.867179999999999</c:v>
                </c:pt>
                <c:pt idx="8292">
                  <c:v>10.86849</c:v>
                </c:pt>
                <c:pt idx="8293">
                  <c:v>10.8698</c:v>
                </c:pt>
                <c:pt idx="8294">
                  <c:v>10.87111</c:v>
                </c:pt>
                <c:pt idx="8295">
                  <c:v>10.87242</c:v>
                </c:pt>
                <c:pt idx="8296">
                  <c:v>10.87373</c:v>
                </c:pt>
                <c:pt idx="8297">
                  <c:v>10.87504</c:v>
                </c:pt>
                <c:pt idx="8298">
                  <c:v>10.87635</c:v>
                </c:pt>
                <c:pt idx="8299">
                  <c:v>10.87767</c:v>
                </c:pt>
                <c:pt idx="8300">
                  <c:v>10.87898</c:v>
                </c:pt>
                <c:pt idx="8301">
                  <c:v>10.88029</c:v>
                </c:pt>
                <c:pt idx="8302">
                  <c:v>10.881600000000001</c:v>
                </c:pt>
                <c:pt idx="8303">
                  <c:v>10.882910000000001</c:v>
                </c:pt>
                <c:pt idx="8304">
                  <c:v>10.884219999999999</c:v>
                </c:pt>
                <c:pt idx="8305">
                  <c:v>10.885529999999999</c:v>
                </c:pt>
                <c:pt idx="8306">
                  <c:v>10.886839999999999</c:v>
                </c:pt>
                <c:pt idx="8307">
                  <c:v>10.88815</c:v>
                </c:pt>
                <c:pt idx="8308">
                  <c:v>10.88946</c:v>
                </c:pt>
                <c:pt idx="8309">
                  <c:v>10.89077</c:v>
                </c:pt>
                <c:pt idx="8310">
                  <c:v>10.89208</c:v>
                </c:pt>
                <c:pt idx="8311">
                  <c:v>10.89339</c:v>
                </c:pt>
                <c:pt idx="8312">
                  <c:v>10.8947</c:v>
                </c:pt>
                <c:pt idx="8313">
                  <c:v>10.89602</c:v>
                </c:pt>
                <c:pt idx="8314">
                  <c:v>10.89733</c:v>
                </c:pt>
                <c:pt idx="8315">
                  <c:v>10.89864</c:v>
                </c:pt>
                <c:pt idx="8316">
                  <c:v>10.89995</c:v>
                </c:pt>
                <c:pt idx="8317">
                  <c:v>10.901260000000001</c:v>
                </c:pt>
                <c:pt idx="8318">
                  <c:v>10.902570000000001</c:v>
                </c:pt>
                <c:pt idx="8319">
                  <c:v>10.903879999999999</c:v>
                </c:pt>
                <c:pt idx="8320">
                  <c:v>10.905189999999999</c:v>
                </c:pt>
                <c:pt idx="8321">
                  <c:v>10.906499999999999</c:v>
                </c:pt>
                <c:pt idx="8322">
                  <c:v>10.90781</c:v>
                </c:pt>
                <c:pt idx="8323">
                  <c:v>10.90912</c:v>
                </c:pt>
                <c:pt idx="8324">
                  <c:v>10.91043</c:v>
                </c:pt>
                <c:pt idx="8325">
                  <c:v>10.91174</c:v>
                </c:pt>
                <c:pt idx="8326">
                  <c:v>10.91305</c:v>
                </c:pt>
                <c:pt idx="8327">
                  <c:v>10.91437</c:v>
                </c:pt>
                <c:pt idx="8328">
                  <c:v>10.91568</c:v>
                </c:pt>
                <c:pt idx="8329">
                  <c:v>10.91699</c:v>
                </c:pt>
                <c:pt idx="8330">
                  <c:v>10.9183</c:v>
                </c:pt>
                <c:pt idx="8331">
                  <c:v>10.91961</c:v>
                </c:pt>
                <c:pt idx="8332">
                  <c:v>10.920920000000001</c:v>
                </c:pt>
                <c:pt idx="8333">
                  <c:v>10.922230000000001</c:v>
                </c:pt>
                <c:pt idx="8334">
                  <c:v>10.923539999999999</c:v>
                </c:pt>
                <c:pt idx="8335">
                  <c:v>10.924849999999999</c:v>
                </c:pt>
                <c:pt idx="8336">
                  <c:v>10.926159999999999</c:v>
                </c:pt>
                <c:pt idx="8337">
                  <c:v>10.92747</c:v>
                </c:pt>
                <c:pt idx="8338">
                  <c:v>10.92878</c:v>
                </c:pt>
                <c:pt idx="8339">
                  <c:v>10.93009</c:v>
                </c:pt>
                <c:pt idx="8340">
                  <c:v>10.93141</c:v>
                </c:pt>
                <c:pt idx="8341">
                  <c:v>10.93272</c:v>
                </c:pt>
                <c:pt idx="8342">
                  <c:v>10.93403</c:v>
                </c:pt>
                <c:pt idx="8343">
                  <c:v>10.93534</c:v>
                </c:pt>
                <c:pt idx="8344">
                  <c:v>10.93665</c:v>
                </c:pt>
                <c:pt idx="8345">
                  <c:v>10.93796</c:v>
                </c:pt>
                <c:pt idx="8346">
                  <c:v>10.93927</c:v>
                </c:pt>
                <c:pt idx="8347">
                  <c:v>10.940580000000001</c:v>
                </c:pt>
                <c:pt idx="8348">
                  <c:v>10.941890000000001</c:v>
                </c:pt>
                <c:pt idx="8349">
                  <c:v>10.943199999999999</c:v>
                </c:pt>
                <c:pt idx="8350">
                  <c:v>10.944509999999999</c:v>
                </c:pt>
                <c:pt idx="8351">
                  <c:v>10.945819999999999</c:v>
                </c:pt>
                <c:pt idx="8352">
                  <c:v>10.94713</c:v>
                </c:pt>
                <c:pt idx="8353">
                  <c:v>10.94844</c:v>
                </c:pt>
                <c:pt idx="8354">
                  <c:v>10.94975</c:v>
                </c:pt>
                <c:pt idx="8355">
                  <c:v>10.95107</c:v>
                </c:pt>
                <c:pt idx="8356">
                  <c:v>10.95238</c:v>
                </c:pt>
                <c:pt idx="8357">
                  <c:v>10.95369</c:v>
                </c:pt>
                <c:pt idx="8358">
                  <c:v>10.955</c:v>
                </c:pt>
                <c:pt idx="8359">
                  <c:v>10.95631</c:v>
                </c:pt>
                <c:pt idx="8360">
                  <c:v>10.95762</c:v>
                </c:pt>
                <c:pt idx="8361">
                  <c:v>10.958930000000001</c:v>
                </c:pt>
                <c:pt idx="8362">
                  <c:v>10.960240000000001</c:v>
                </c:pt>
                <c:pt idx="8363">
                  <c:v>10.961550000000001</c:v>
                </c:pt>
                <c:pt idx="8364">
                  <c:v>10.962859999999999</c:v>
                </c:pt>
                <c:pt idx="8365">
                  <c:v>10.964169999999999</c:v>
                </c:pt>
                <c:pt idx="8366">
                  <c:v>10.965479999999999</c:v>
                </c:pt>
                <c:pt idx="8367">
                  <c:v>10.96679</c:v>
                </c:pt>
                <c:pt idx="8368">
                  <c:v>10.968109999999999</c:v>
                </c:pt>
                <c:pt idx="8369">
                  <c:v>10.96942</c:v>
                </c:pt>
                <c:pt idx="8370">
                  <c:v>10.97073</c:v>
                </c:pt>
                <c:pt idx="8371">
                  <c:v>10.97204</c:v>
                </c:pt>
                <c:pt idx="8372">
                  <c:v>10.97335</c:v>
                </c:pt>
                <c:pt idx="8373">
                  <c:v>10.97466</c:v>
                </c:pt>
                <c:pt idx="8374">
                  <c:v>10.97597</c:v>
                </c:pt>
                <c:pt idx="8375">
                  <c:v>10.97728</c:v>
                </c:pt>
                <c:pt idx="8376">
                  <c:v>10.978590000000001</c:v>
                </c:pt>
                <c:pt idx="8377">
                  <c:v>10.979900000000001</c:v>
                </c:pt>
                <c:pt idx="8378">
                  <c:v>10.981210000000001</c:v>
                </c:pt>
                <c:pt idx="8379">
                  <c:v>10.982519999999999</c:v>
                </c:pt>
                <c:pt idx="8380">
                  <c:v>10.983829999999999</c:v>
                </c:pt>
                <c:pt idx="8381">
                  <c:v>10.985139999999999</c:v>
                </c:pt>
                <c:pt idx="8382">
                  <c:v>10.98645</c:v>
                </c:pt>
                <c:pt idx="8383">
                  <c:v>10.987769999999999</c:v>
                </c:pt>
                <c:pt idx="8384">
                  <c:v>10.98908</c:v>
                </c:pt>
                <c:pt idx="8385">
                  <c:v>10.99039</c:v>
                </c:pt>
                <c:pt idx="8386">
                  <c:v>10.9917</c:v>
                </c:pt>
                <c:pt idx="8387">
                  <c:v>10.99301</c:v>
                </c:pt>
                <c:pt idx="8388">
                  <c:v>10.99432</c:v>
                </c:pt>
                <c:pt idx="8389">
                  <c:v>10.99563</c:v>
                </c:pt>
                <c:pt idx="8390">
                  <c:v>10.99694</c:v>
                </c:pt>
                <c:pt idx="8391">
                  <c:v>10.998250000000001</c:v>
                </c:pt>
                <c:pt idx="8392">
                  <c:v>10.999560000000001</c:v>
                </c:pt>
                <c:pt idx="8393">
                  <c:v>11.000870000000001</c:v>
                </c:pt>
                <c:pt idx="8394">
                  <c:v>11.002179999999999</c:v>
                </c:pt>
                <c:pt idx="8395">
                  <c:v>11.003489999999999</c:v>
                </c:pt>
                <c:pt idx="8396">
                  <c:v>11.004799999999999</c:v>
                </c:pt>
                <c:pt idx="8397">
                  <c:v>11.006119999999999</c:v>
                </c:pt>
                <c:pt idx="8398">
                  <c:v>11.007429999999999</c:v>
                </c:pt>
                <c:pt idx="8399">
                  <c:v>11.00874</c:v>
                </c:pt>
                <c:pt idx="8400">
                  <c:v>11.01005</c:v>
                </c:pt>
                <c:pt idx="8401">
                  <c:v>11.01136</c:v>
                </c:pt>
                <c:pt idx="8402">
                  <c:v>11.01267</c:v>
                </c:pt>
                <c:pt idx="8403">
                  <c:v>11.01398</c:v>
                </c:pt>
                <c:pt idx="8404">
                  <c:v>11.01529</c:v>
                </c:pt>
                <c:pt idx="8405">
                  <c:v>11.0166</c:v>
                </c:pt>
                <c:pt idx="8406">
                  <c:v>11.017910000000001</c:v>
                </c:pt>
                <c:pt idx="8407">
                  <c:v>11.019220000000001</c:v>
                </c:pt>
                <c:pt idx="8408">
                  <c:v>11.020530000000001</c:v>
                </c:pt>
                <c:pt idx="8409">
                  <c:v>11.021839999999999</c:v>
                </c:pt>
                <c:pt idx="8410">
                  <c:v>11.023160000000001</c:v>
                </c:pt>
                <c:pt idx="8411">
                  <c:v>11.024470000000001</c:v>
                </c:pt>
                <c:pt idx="8412">
                  <c:v>11.025779999999999</c:v>
                </c:pt>
                <c:pt idx="8413">
                  <c:v>11.027089999999999</c:v>
                </c:pt>
                <c:pt idx="8414">
                  <c:v>11.0284</c:v>
                </c:pt>
                <c:pt idx="8415">
                  <c:v>11.02971</c:v>
                </c:pt>
                <c:pt idx="8416">
                  <c:v>11.03102</c:v>
                </c:pt>
                <c:pt idx="8417">
                  <c:v>11.03233</c:v>
                </c:pt>
                <c:pt idx="8418">
                  <c:v>11.03364</c:v>
                </c:pt>
                <c:pt idx="8419">
                  <c:v>11.03495</c:v>
                </c:pt>
                <c:pt idx="8420">
                  <c:v>11.03626</c:v>
                </c:pt>
                <c:pt idx="8421">
                  <c:v>11.037570000000001</c:v>
                </c:pt>
                <c:pt idx="8422">
                  <c:v>11.038880000000001</c:v>
                </c:pt>
                <c:pt idx="8423">
                  <c:v>11.040190000000001</c:v>
                </c:pt>
                <c:pt idx="8424">
                  <c:v>11.041499999999999</c:v>
                </c:pt>
                <c:pt idx="8425">
                  <c:v>11.042820000000001</c:v>
                </c:pt>
                <c:pt idx="8426">
                  <c:v>11.044129999999999</c:v>
                </c:pt>
                <c:pt idx="8427">
                  <c:v>11.045439999999999</c:v>
                </c:pt>
                <c:pt idx="8428">
                  <c:v>11.046749999999999</c:v>
                </c:pt>
                <c:pt idx="8429">
                  <c:v>11.04806</c:v>
                </c:pt>
                <c:pt idx="8430">
                  <c:v>11.04937</c:v>
                </c:pt>
                <c:pt idx="8431">
                  <c:v>11.05068</c:v>
                </c:pt>
                <c:pt idx="8432">
                  <c:v>11.05199</c:v>
                </c:pt>
                <c:pt idx="8433">
                  <c:v>11.0533</c:v>
                </c:pt>
                <c:pt idx="8434">
                  <c:v>11.05461</c:v>
                </c:pt>
                <c:pt idx="8435">
                  <c:v>11.05592</c:v>
                </c:pt>
                <c:pt idx="8436">
                  <c:v>11.057230000000001</c:v>
                </c:pt>
                <c:pt idx="8437">
                  <c:v>11.058540000000001</c:v>
                </c:pt>
                <c:pt idx="8438">
                  <c:v>11.05986</c:v>
                </c:pt>
                <c:pt idx="8439">
                  <c:v>11.061170000000001</c:v>
                </c:pt>
                <c:pt idx="8440">
                  <c:v>11.062480000000001</c:v>
                </c:pt>
                <c:pt idx="8441">
                  <c:v>11.063789999999999</c:v>
                </c:pt>
                <c:pt idx="8442">
                  <c:v>11.065099999999999</c:v>
                </c:pt>
                <c:pt idx="8443">
                  <c:v>11.066409999999999</c:v>
                </c:pt>
                <c:pt idx="8444">
                  <c:v>11.06772</c:v>
                </c:pt>
                <c:pt idx="8445">
                  <c:v>11.06903</c:v>
                </c:pt>
                <c:pt idx="8446">
                  <c:v>11.07034</c:v>
                </c:pt>
                <c:pt idx="8447">
                  <c:v>11.07165</c:v>
                </c:pt>
                <c:pt idx="8448">
                  <c:v>11.07296</c:v>
                </c:pt>
                <c:pt idx="8449">
                  <c:v>11.07427</c:v>
                </c:pt>
                <c:pt idx="8450">
                  <c:v>11.07558</c:v>
                </c:pt>
                <c:pt idx="8451">
                  <c:v>11.076890000000001</c:v>
                </c:pt>
                <c:pt idx="8452">
                  <c:v>11.07821</c:v>
                </c:pt>
                <c:pt idx="8453">
                  <c:v>11.07952</c:v>
                </c:pt>
                <c:pt idx="8454">
                  <c:v>11.080830000000001</c:v>
                </c:pt>
                <c:pt idx="8455">
                  <c:v>11.082140000000001</c:v>
                </c:pt>
                <c:pt idx="8456">
                  <c:v>11.083449999999999</c:v>
                </c:pt>
                <c:pt idx="8457">
                  <c:v>11.084759999999999</c:v>
                </c:pt>
                <c:pt idx="8458">
                  <c:v>11.086069999999999</c:v>
                </c:pt>
                <c:pt idx="8459">
                  <c:v>11.08738</c:v>
                </c:pt>
                <c:pt idx="8460">
                  <c:v>11.08869</c:v>
                </c:pt>
                <c:pt idx="8461">
                  <c:v>11.09</c:v>
                </c:pt>
                <c:pt idx="8462">
                  <c:v>11.09131</c:v>
                </c:pt>
                <c:pt idx="8463">
                  <c:v>11.09262</c:v>
                </c:pt>
                <c:pt idx="8464">
                  <c:v>11.09393</c:v>
                </c:pt>
                <c:pt idx="8465">
                  <c:v>11.09524</c:v>
                </c:pt>
                <c:pt idx="8466">
                  <c:v>11.09656</c:v>
                </c:pt>
                <c:pt idx="8467">
                  <c:v>11.09787</c:v>
                </c:pt>
                <c:pt idx="8468">
                  <c:v>11.09918</c:v>
                </c:pt>
                <c:pt idx="8469">
                  <c:v>11.100490000000001</c:v>
                </c:pt>
                <c:pt idx="8470">
                  <c:v>11.101800000000001</c:v>
                </c:pt>
                <c:pt idx="8471">
                  <c:v>11.103109999999999</c:v>
                </c:pt>
                <c:pt idx="8472">
                  <c:v>11.104419999999999</c:v>
                </c:pt>
                <c:pt idx="8473">
                  <c:v>11.105729999999999</c:v>
                </c:pt>
                <c:pt idx="8474">
                  <c:v>11.10704</c:v>
                </c:pt>
                <c:pt idx="8475">
                  <c:v>11.10835</c:v>
                </c:pt>
                <c:pt idx="8476">
                  <c:v>11.10966</c:v>
                </c:pt>
                <c:pt idx="8477">
                  <c:v>11.11097</c:v>
                </c:pt>
                <c:pt idx="8478">
                  <c:v>11.11228</c:v>
                </c:pt>
                <c:pt idx="8479">
                  <c:v>11.1136</c:v>
                </c:pt>
                <c:pt idx="8480">
                  <c:v>11.11491</c:v>
                </c:pt>
                <c:pt idx="8481">
                  <c:v>11.11622</c:v>
                </c:pt>
                <c:pt idx="8482">
                  <c:v>11.11753</c:v>
                </c:pt>
                <c:pt idx="8483">
                  <c:v>11.118840000000001</c:v>
                </c:pt>
                <c:pt idx="8484">
                  <c:v>11.120150000000001</c:v>
                </c:pt>
                <c:pt idx="8485">
                  <c:v>11.121460000000001</c:v>
                </c:pt>
                <c:pt idx="8486">
                  <c:v>11.122769999999999</c:v>
                </c:pt>
                <c:pt idx="8487">
                  <c:v>11.124079999999999</c:v>
                </c:pt>
                <c:pt idx="8488">
                  <c:v>11.125389999999999</c:v>
                </c:pt>
                <c:pt idx="8489">
                  <c:v>11.1267</c:v>
                </c:pt>
                <c:pt idx="8490">
                  <c:v>11.12801</c:v>
                </c:pt>
                <c:pt idx="8491">
                  <c:v>11.12932</c:v>
                </c:pt>
                <c:pt idx="8492">
                  <c:v>11.13063</c:v>
                </c:pt>
                <c:pt idx="8493">
                  <c:v>11.13194</c:v>
                </c:pt>
                <c:pt idx="8494">
                  <c:v>11.13326</c:v>
                </c:pt>
                <c:pt idx="8495">
                  <c:v>11.13457</c:v>
                </c:pt>
                <c:pt idx="8496">
                  <c:v>11.13588</c:v>
                </c:pt>
                <c:pt idx="8497">
                  <c:v>11.13719</c:v>
                </c:pt>
                <c:pt idx="8498">
                  <c:v>11.138500000000001</c:v>
                </c:pt>
                <c:pt idx="8499">
                  <c:v>11.139810000000001</c:v>
                </c:pt>
                <c:pt idx="8500">
                  <c:v>11.141120000000001</c:v>
                </c:pt>
                <c:pt idx="8501">
                  <c:v>11.142429999999999</c:v>
                </c:pt>
                <c:pt idx="8502">
                  <c:v>11.143739999999999</c:v>
                </c:pt>
                <c:pt idx="8503">
                  <c:v>11.145049999999999</c:v>
                </c:pt>
                <c:pt idx="8504">
                  <c:v>11.14636</c:v>
                </c:pt>
                <c:pt idx="8505">
                  <c:v>11.14767</c:v>
                </c:pt>
                <c:pt idx="8506">
                  <c:v>11.14898</c:v>
                </c:pt>
                <c:pt idx="8507">
                  <c:v>11.1503</c:v>
                </c:pt>
                <c:pt idx="8508">
                  <c:v>11.15161</c:v>
                </c:pt>
                <c:pt idx="8509">
                  <c:v>11.15292</c:v>
                </c:pt>
                <c:pt idx="8510">
                  <c:v>11.15423</c:v>
                </c:pt>
                <c:pt idx="8511">
                  <c:v>11.15554</c:v>
                </c:pt>
                <c:pt idx="8512">
                  <c:v>11.15685</c:v>
                </c:pt>
                <c:pt idx="8513">
                  <c:v>11.158160000000001</c:v>
                </c:pt>
                <c:pt idx="8514">
                  <c:v>11.159470000000001</c:v>
                </c:pt>
                <c:pt idx="8515">
                  <c:v>11.160780000000001</c:v>
                </c:pt>
                <c:pt idx="8516">
                  <c:v>11.162089999999999</c:v>
                </c:pt>
                <c:pt idx="8517">
                  <c:v>11.163399999999999</c:v>
                </c:pt>
                <c:pt idx="8518">
                  <c:v>11.164709999999999</c:v>
                </c:pt>
                <c:pt idx="8519">
                  <c:v>11.16602</c:v>
                </c:pt>
                <c:pt idx="8520">
                  <c:v>11.16733</c:v>
                </c:pt>
                <c:pt idx="8521">
                  <c:v>11.16864</c:v>
                </c:pt>
                <c:pt idx="8522">
                  <c:v>11.16996</c:v>
                </c:pt>
                <c:pt idx="8523">
                  <c:v>11.17127</c:v>
                </c:pt>
                <c:pt idx="8524">
                  <c:v>11.17258</c:v>
                </c:pt>
                <c:pt idx="8525">
                  <c:v>11.17389</c:v>
                </c:pt>
                <c:pt idx="8526">
                  <c:v>11.1752</c:v>
                </c:pt>
                <c:pt idx="8527">
                  <c:v>11.17651</c:v>
                </c:pt>
                <c:pt idx="8528">
                  <c:v>11.177820000000001</c:v>
                </c:pt>
                <c:pt idx="8529">
                  <c:v>11.179130000000001</c:v>
                </c:pt>
                <c:pt idx="8530">
                  <c:v>11.180440000000001</c:v>
                </c:pt>
                <c:pt idx="8531">
                  <c:v>11.181749999999999</c:v>
                </c:pt>
                <c:pt idx="8532">
                  <c:v>11.183059999999999</c:v>
                </c:pt>
                <c:pt idx="8533">
                  <c:v>11.184369999999999</c:v>
                </c:pt>
                <c:pt idx="8534">
                  <c:v>11.18568</c:v>
                </c:pt>
                <c:pt idx="8535">
                  <c:v>11.186999999999999</c:v>
                </c:pt>
                <c:pt idx="8536">
                  <c:v>11.18831</c:v>
                </c:pt>
                <c:pt idx="8537">
                  <c:v>11.18962</c:v>
                </c:pt>
                <c:pt idx="8538">
                  <c:v>11.19093</c:v>
                </c:pt>
                <c:pt idx="8539">
                  <c:v>11.19224</c:v>
                </c:pt>
                <c:pt idx="8540">
                  <c:v>11.19355</c:v>
                </c:pt>
                <c:pt idx="8541">
                  <c:v>11.19486</c:v>
                </c:pt>
                <c:pt idx="8542">
                  <c:v>11.19617</c:v>
                </c:pt>
                <c:pt idx="8543">
                  <c:v>11.197480000000001</c:v>
                </c:pt>
                <c:pt idx="8544">
                  <c:v>11.198790000000001</c:v>
                </c:pt>
                <c:pt idx="8545">
                  <c:v>11.200100000000001</c:v>
                </c:pt>
                <c:pt idx="8546">
                  <c:v>11.201409999999999</c:v>
                </c:pt>
                <c:pt idx="8547">
                  <c:v>11.202719999999999</c:v>
                </c:pt>
                <c:pt idx="8548">
                  <c:v>11.204029999999999</c:v>
                </c:pt>
                <c:pt idx="8549">
                  <c:v>11.205349999999999</c:v>
                </c:pt>
                <c:pt idx="8550">
                  <c:v>11.206659999999999</c:v>
                </c:pt>
                <c:pt idx="8551">
                  <c:v>11.20797</c:v>
                </c:pt>
                <c:pt idx="8552">
                  <c:v>11.20928</c:v>
                </c:pt>
                <c:pt idx="8553">
                  <c:v>11.21059</c:v>
                </c:pt>
                <c:pt idx="8554">
                  <c:v>11.2119</c:v>
                </c:pt>
                <c:pt idx="8555">
                  <c:v>11.21321</c:v>
                </c:pt>
                <c:pt idx="8556">
                  <c:v>11.21452</c:v>
                </c:pt>
                <c:pt idx="8557">
                  <c:v>11.21583</c:v>
                </c:pt>
                <c:pt idx="8558">
                  <c:v>11.217140000000001</c:v>
                </c:pt>
                <c:pt idx="8559">
                  <c:v>11.218450000000001</c:v>
                </c:pt>
                <c:pt idx="8560">
                  <c:v>11.219760000000001</c:v>
                </c:pt>
                <c:pt idx="8561">
                  <c:v>11.221069999999999</c:v>
                </c:pt>
                <c:pt idx="8562">
                  <c:v>11.222379999999999</c:v>
                </c:pt>
                <c:pt idx="8563">
                  <c:v>11.223699999999999</c:v>
                </c:pt>
                <c:pt idx="8564">
                  <c:v>11.225009999999999</c:v>
                </c:pt>
                <c:pt idx="8565">
                  <c:v>11.226319999999999</c:v>
                </c:pt>
                <c:pt idx="8566">
                  <c:v>11.22763</c:v>
                </c:pt>
                <c:pt idx="8567">
                  <c:v>11.22894</c:v>
                </c:pt>
                <c:pt idx="8568">
                  <c:v>11.23025</c:v>
                </c:pt>
                <c:pt idx="8569">
                  <c:v>11.23156</c:v>
                </c:pt>
                <c:pt idx="8570">
                  <c:v>11.23287</c:v>
                </c:pt>
                <c:pt idx="8571">
                  <c:v>11.23418</c:v>
                </c:pt>
                <c:pt idx="8572">
                  <c:v>11.23549</c:v>
                </c:pt>
                <c:pt idx="8573">
                  <c:v>11.236800000000001</c:v>
                </c:pt>
                <c:pt idx="8574">
                  <c:v>11.238110000000001</c:v>
                </c:pt>
                <c:pt idx="8575">
                  <c:v>11.239420000000001</c:v>
                </c:pt>
                <c:pt idx="8576">
                  <c:v>11.240740000000001</c:v>
                </c:pt>
                <c:pt idx="8577">
                  <c:v>11.242050000000001</c:v>
                </c:pt>
                <c:pt idx="8578">
                  <c:v>11.243359999999999</c:v>
                </c:pt>
                <c:pt idx="8579">
                  <c:v>11.244669999999999</c:v>
                </c:pt>
                <c:pt idx="8580">
                  <c:v>11.245979999999999</c:v>
                </c:pt>
                <c:pt idx="8581">
                  <c:v>11.24729</c:v>
                </c:pt>
                <c:pt idx="8582">
                  <c:v>11.2486</c:v>
                </c:pt>
                <c:pt idx="8583">
                  <c:v>11.24991</c:v>
                </c:pt>
                <c:pt idx="8584">
                  <c:v>11.25122</c:v>
                </c:pt>
                <c:pt idx="8585">
                  <c:v>11.25253</c:v>
                </c:pt>
                <c:pt idx="8586">
                  <c:v>11.25384</c:v>
                </c:pt>
                <c:pt idx="8587">
                  <c:v>11.25515</c:v>
                </c:pt>
                <c:pt idx="8588">
                  <c:v>11.256460000000001</c:v>
                </c:pt>
                <c:pt idx="8589">
                  <c:v>11.257770000000001</c:v>
                </c:pt>
                <c:pt idx="8590">
                  <c:v>11.259080000000001</c:v>
                </c:pt>
                <c:pt idx="8591">
                  <c:v>11.260400000000001</c:v>
                </c:pt>
                <c:pt idx="8592">
                  <c:v>11.261710000000001</c:v>
                </c:pt>
                <c:pt idx="8593">
                  <c:v>11.263019999999999</c:v>
                </c:pt>
                <c:pt idx="8594">
                  <c:v>11.264329999999999</c:v>
                </c:pt>
                <c:pt idx="8595">
                  <c:v>11.265639999999999</c:v>
                </c:pt>
                <c:pt idx="8596">
                  <c:v>11.26695</c:v>
                </c:pt>
                <c:pt idx="8597">
                  <c:v>11.26826</c:v>
                </c:pt>
                <c:pt idx="8598">
                  <c:v>11.26957</c:v>
                </c:pt>
                <c:pt idx="8599">
                  <c:v>11.27088</c:v>
                </c:pt>
                <c:pt idx="8600">
                  <c:v>11.27219</c:v>
                </c:pt>
                <c:pt idx="8601">
                  <c:v>11.2735</c:v>
                </c:pt>
                <c:pt idx="8602">
                  <c:v>11.27481</c:v>
                </c:pt>
                <c:pt idx="8603">
                  <c:v>11.276120000000001</c:v>
                </c:pt>
                <c:pt idx="8604">
                  <c:v>11.277430000000001</c:v>
                </c:pt>
                <c:pt idx="8605">
                  <c:v>11.27875</c:v>
                </c:pt>
                <c:pt idx="8606">
                  <c:v>11.280060000000001</c:v>
                </c:pt>
                <c:pt idx="8607">
                  <c:v>11.281370000000001</c:v>
                </c:pt>
                <c:pt idx="8608">
                  <c:v>11.282679999999999</c:v>
                </c:pt>
                <c:pt idx="8609">
                  <c:v>11.283989999999999</c:v>
                </c:pt>
                <c:pt idx="8610">
                  <c:v>11.285299999999999</c:v>
                </c:pt>
                <c:pt idx="8611">
                  <c:v>11.28661</c:v>
                </c:pt>
                <c:pt idx="8612">
                  <c:v>11.28792</c:v>
                </c:pt>
                <c:pt idx="8613">
                  <c:v>11.28923</c:v>
                </c:pt>
                <c:pt idx="8614">
                  <c:v>11.29054</c:v>
                </c:pt>
                <c:pt idx="8615">
                  <c:v>11.29185</c:v>
                </c:pt>
                <c:pt idx="8616">
                  <c:v>11.29316</c:v>
                </c:pt>
                <c:pt idx="8617">
                  <c:v>11.29447</c:v>
                </c:pt>
                <c:pt idx="8618">
                  <c:v>11.295780000000001</c:v>
                </c:pt>
                <c:pt idx="8619">
                  <c:v>11.2971</c:v>
                </c:pt>
                <c:pt idx="8620">
                  <c:v>11.298410000000001</c:v>
                </c:pt>
                <c:pt idx="8621">
                  <c:v>11.299720000000001</c:v>
                </c:pt>
                <c:pt idx="8622">
                  <c:v>11.301030000000001</c:v>
                </c:pt>
                <c:pt idx="8623">
                  <c:v>11.302339999999999</c:v>
                </c:pt>
                <c:pt idx="8624">
                  <c:v>11.303649999999999</c:v>
                </c:pt>
                <c:pt idx="8625">
                  <c:v>11.304959999999999</c:v>
                </c:pt>
                <c:pt idx="8626">
                  <c:v>11.30627</c:v>
                </c:pt>
                <c:pt idx="8627">
                  <c:v>11.30758</c:v>
                </c:pt>
                <c:pt idx="8628">
                  <c:v>11.30889</c:v>
                </c:pt>
                <c:pt idx="8629">
                  <c:v>11.3102</c:v>
                </c:pt>
                <c:pt idx="8630">
                  <c:v>11.31151</c:v>
                </c:pt>
                <c:pt idx="8631">
                  <c:v>11.31282</c:v>
                </c:pt>
                <c:pt idx="8632">
                  <c:v>11.31413</c:v>
                </c:pt>
                <c:pt idx="8633">
                  <c:v>11.31545</c:v>
                </c:pt>
                <c:pt idx="8634">
                  <c:v>11.31676</c:v>
                </c:pt>
                <c:pt idx="8635">
                  <c:v>11.318070000000001</c:v>
                </c:pt>
                <c:pt idx="8636">
                  <c:v>11.319380000000001</c:v>
                </c:pt>
                <c:pt idx="8637">
                  <c:v>11.320690000000001</c:v>
                </c:pt>
                <c:pt idx="8638">
                  <c:v>11.321999999999999</c:v>
                </c:pt>
                <c:pt idx="8639">
                  <c:v>11.323309999999999</c:v>
                </c:pt>
                <c:pt idx="8640">
                  <c:v>11.324619999999999</c:v>
                </c:pt>
                <c:pt idx="8641">
                  <c:v>11.32593</c:v>
                </c:pt>
                <c:pt idx="8642">
                  <c:v>11.32724</c:v>
                </c:pt>
                <c:pt idx="8643">
                  <c:v>11.32855</c:v>
                </c:pt>
                <c:pt idx="8644">
                  <c:v>11.32986</c:v>
                </c:pt>
                <c:pt idx="8645">
                  <c:v>11.33117</c:v>
                </c:pt>
                <c:pt idx="8646">
                  <c:v>11.33249</c:v>
                </c:pt>
                <c:pt idx="8647">
                  <c:v>11.3338</c:v>
                </c:pt>
                <c:pt idx="8648">
                  <c:v>11.33511</c:v>
                </c:pt>
                <c:pt idx="8649">
                  <c:v>11.33642</c:v>
                </c:pt>
                <c:pt idx="8650">
                  <c:v>11.337730000000001</c:v>
                </c:pt>
                <c:pt idx="8651">
                  <c:v>11.339040000000001</c:v>
                </c:pt>
                <c:pt idx="8652">
                  <c:v>11.340350000000001</c:v>
                </c:pt>
                <c:pt idx="8653">
                  <c:v>11.341659999999999</c:v>
                </c:pt>
                <c:pt idx="8654">
                  <c:v>11.342969999999999</c:v>
                </c:pt>
                <c:pt idx="8655">
                  <c:v>11.344279999999999</c:v>
                </c:pt>
                <c:pt idx="8656">
                  <c:v>11.34559</c:v>
                </c:pt>
                <c:pt idx="8657">
                  <c:v>11.3469</c:v>
                </c:pt>
                <c:pt idx="8658">
                  <c:v>11.34821</c:v>
                </c:pt>
                <c:pt idx="8659">
                  <c:v>11.34952</c:v>
                </c:pt>
                <c:pt idx="8660">
                  <c:v>11.35083</c:v>
                </c:pt>
                <c:pt idx="8661">
                  <c:v>11.35215</c:v>
                </c:pt>
                <c:pt idx="8662">
                  <c:v>11.35346</c:v>
                </c:pt>
                <c:pt idx="8663">
                  <c:v>11.35477</c:v>
                </c:pt>
                <c:pt idx="8664">
                  <c:v>11.35608</c:v>
                </c:pt>
                <c:pt idx="8665">
                  <c:v>11.357390000000001</c:v>
                </c:pt>
                <c:pt idx="8666">
                  <c:v>11.358700000000001</c:v>
                </c:pt>
                <c:pt idx="8667">
                  <c:v>11.360010000000001</c:v>
                </c:pt>
                <c:pt idx="8668">
                  <c:v>11.361319999999999</c:v>
                </c:pt>
                <c:pt idx="8669">
                  <c:v>11.362629999999999</c:v>
                </c:pt>
                <c:pt idx="8670">
                  <c:v>11.363939999999999</c:v>
                </c:pt>
                <c:pt idx="8671">
                  <c:v>11.36525</c:v>
                </c:pt>
                <c:pt idx="8672">
                  <c:v>11.36656</c:v>
                </c:pt>
                <c:pt idx="8673">
                  <c:v>11.36787</c:v>
                </c:pt>
                <c:pt idx="8674">
                  <c:v>11.36919</c:v>
                </c:pt>
                <c:pt idx="8675">
                  <c:v>11.3705</c:v>
                </c:pt>
                <c:pt idx="8676">
                  <c:v>11.37181</c:v>
                </c:pt>
                <c:pt idx="8677">
                  <c:v>11.37312</c:v>
                </c:pt>
                <c:pt idx="8678">
                  <c:v>11.37443</c:v>
                </c:pt>
                <c:pt idx="8679">
                  <c:v>11.37574</c:v>
                </c:pt>
                <c:pt idx="8680">
                  <c:v>11.377050000000001</c:v>
                </c:pt>
                <c:pt idx="8681">
                  <c:v>11.378360000000001</c:v>
                </c:pt>
                <c:pt idx="8682">
                  <c:v>11.379670000000001</c:v>
                </c:pt>
                <c:pt idx="8683">
                  <c:v>11.380979999999999</c:v>
                </c:pt>
                <c:pt idx="8684">
                  <c:v>11.382289999999999</c:v>
                </c:pt>
                <c:pt idx="8685">
                  <c:v>11.383599999999999</c:v>
                </c:pt>
                <c:pt idx="8686">
                  <c:v>11.38491</c:v>
                </c:pt>
                <c:pt idx="8687">
                  <c:v>11.38622</c:v>
                </c:pt>
                <c:pt idx="8688">
                  <c:v>11.38754</c:v>
                </c:pt>
                <c:pt idx="8689">
                  <c:v>11.38885</c:v>
                </c:pt>
                <c:pt idx="8690">
                  <c:v>11.39016</c:v>
                </c:pt>
                <c:pt idx="8691">
                  <c:v>11.39147</c:v>
                </c:pt>
                <c:pt idx="8692">
                  <c:v>11.39278</c:v>
                </c:pt>
                <c:pt idx="8693">
                  <c:v>11.39409</c:v>
                </c:pt>
                <c:pt idx="8694">
                  <c:v>11.3954</c:v>
                </c:pt>
                <c:pt idx="8695">
                  <c:v>11.396710000000001</c:v>
                </c:pt>
                <c:pt idx="8696">
                  <c:v>11.398020000000001</c:v>
                </c:pt>
                <c:pt idx="8697">
                  <c:v>11.399330000000001</c:v>
                </c:pt>
                <c:pt idx="8698">
                  <c:v>11.400639999999999</c:v>
                </c:pt>
                <c:pt idx="8699">
                  <c:v>11.401949999999999</c:v>
                </c:pt>
                <c:pt idx="8700">
                  <c:v>11.40326</c:v>
                </c:pt>
                <c:pt idx="8701">
                  <c:v>11.40457</c:v>
                </c:pt>
                <c:pt idx="8702">
                  <c:v>11.405889999999999</c:v>
                </c:pt>
                <c:pt idx="8703">
                  <c:v>11.4072</c:v>
                </c:pt>
                <c:pt idx="8704">
                  <c:v>11.40851</c:v>
                </c:pt>
                <c:pt idx="8705">
                  <c:v>11.40982</c:v>
                </c:pt>
                <c:pt idx="8706">
                  <c:v>11.41113</c:v>
                </c:pt>
                <c:pt idx="8707">
                  <c:v>11.41244</c:v>
                </c:pt>
                <c:pt idx="8708">
                  <c:v>11.41375</c:v>
                </c:pt>
                <c:pt idx="8709">
                  <c:v>11.41506</c:v>
                </c:pt>
                <c:pt idx="8710">
                  <c:v>11.416370000000001</c:v>
                </c:pt>
                <c:pt idx="8711">
                  <c:v>11.417680000000001</c:v>
                </c:pt>
                <c:pt idx="8712">
                  <c:v>11.418990000000001</c:v>
                </c:pt>
                <c:pt idx="8713">
                  <c:v>11.420299999999999</c:v>
                </c:pt>
                <c:pt idx="8714">
                  <c:v>11.421609999999999</c:v>
                </c:pt>
                <c:pt idx="8715">
                  <c:v>11.42292</c:v>
                </c:pt>
                <c:pt idx="8716">
                  <c:v>11.424239999999999</c:v>
                </c:pt>
                <c:pt idx="8717">
                  <c:v>11.425549999999999</c:v>
                </c:pt>
                <c:pt idx="8718">
                  <c:v>11.42686</c:v>
                </c:pt>
                <c:pt idx="8719">
                  <c:v>11.42817</c:v>
                </c:pt>
                <c:pt idx="8720">
                  <c:v>11.42948</c:v>
                </c:pt>
                <c:pt idx="8721">
                  <c:v>11.43079</c:v>
                </c:pt>
                <c:pt idx="8722">
                  <c:v>11.4321</c:v>
                </c:pt>
                <c:pt idx="8723">
                  <c:v>11.43341</c:v>
                </c:pt>
                <c:pt idx="8724">
                  <c:v>11.43472</c:v>
                </c:pt>
                <c:pt idx="8725">
                  <c:v>11.436030000000001</c:v>
                </c:pt>
                <c:pt idx="8726">
                  <c:v>11.437340000000001</c:v>
                </c:pt>
                <c:pt idx="8727">
                  <c:v>11.438650000000001</c:v>
                </c:pt>
                <c:pt idx="8728">
                  <c:v>11.439959999999999</c:v>
                </c:pt>
                <c:pt idx="8729">
                  <c:v>11.441269999999999</c:v>
                </c:pt>
                <c:pt idx="8730">
                  <c:v>11.442589999999999</c:v>
                </c:pt>
                <c:pt idx="8731">
                  <c:v>11.443899999999999</c:v>
                </c:pt>
                <c:pt idx="8732">
                  <c:v>11.445209999999999</c:v>
                </c:pt>
                <c:pt idx="8733">
                  <c:v>11.44652</c:v>
                </c:pt>
                <c:pt idx="8734">
                  <c:v>11.44783</c:v>
                </c:pt>
                <c:pt idx="8735">
                  <c:v>11.44914</c:v>
                </c:pt>
                <c:pt idx="8736">
                  <c:v>11.45045</c:v>
                </c:pt>
                <c:pt idx="8737">
                  <c:v>11.45176</c:v>
                </c:pt>
                <c:pt idx="8738">
                  <c:v>11.45307</c:v>
                </c:pt>
                <c:pt idx="8739">
                  <c:v>11.45438</c:v>
                </c:pt>
                <c:pt idx="8740">
                  <c:v>11.455690000000001</c:v>
                </c:pt>
                <c:pt idx="8741">
                  <c:v>11.457000000000001</c:v>
                </c:pt>
                <c:pt idx="8742">
                  <c:v>11.458310000000001</c:v>
                </c:pt>
                <c:pt idx="8743">
                  <c:v>11.459630000000001</c:v>
                </c:pt>
                <c:pt idx="8744">
                  <c:v>11.460940000000001</c:v>
                </c:pt>
                <c:pt idx="8745">
                  <c:v>11.462249999999999</c:v>
                </c:pt>
                <c:pt idx="8746">
                  <c:v>11.463559999999999</c:v>
                </c:pt>
                <c:pt idx="8747">
                  <c:v>11.464869999999999</c:v>
                </c:pt>
                <c:pt idx="8748">
                  <c:v>11.46618</c:v>
                </c:pt>
                <c:pt idx="8749">
                  <c:v>11.46749</c:v>
                </c:pt>
                <c:pt idx="8750">
                  <c:v>11.4688</c:v>
                </c:pt>
                <c:pt idx="8751">
                  <c:v>11.47011</c:v>
                </c:pt>
                <c:pt idx="8752">
                  <c:v>11.47142</c:v>
                </c:pt>
                <c:pt idx="8753">
                  <c:v>11.47273</c:v>
                </c:pt>
                <c:pt idx="8754">
                  <c:v>11.47404</c:v>
                </c:pt>
                <c:pt idx="8755">
                  <c:v>11.475350000000001</c:v>
                </c:pt>
                <c:pt idx="8756">
                  <c:v>11.476660000000001</c:v>
                </c:pt>
                <c:pt idx="8757">
                  <c:v>11.477969999999999</c:v>
                </c:pt>
                <c:pt idx="8758">
                  <c:v>11.479290000000001</c:v>
                </c:pt>
                <c:pt idx="8759">
                  <c:v>11.480600000000001</c:v>
                </c:pt>
                <c:pt idx="8760">
                  <c:v>11.481909999999999</c:v>
                </c:pt>
                <c:pt idx="8761">
                  <c:v>11.483219999999999</c:v>
                </c:pt>
                <c:pt idx="8762">
                  <c:v>11.484529999999999</c:v>
                </c:pt>
                <c:pt idx="8763">
                  <c:v>11.48584</c:v>
                </c:pt>
                <c:pt idx="8764">
                  <c:v>11.48715</c:v>
                </c:pt>
                <c:pt idx="8765">
                  <c:v>11.48846</c:v>
                </c:pt>
                <c:pt idx="8766">
                  <c:v>11.48977</c:v>
                </c:pt>
                <c:pt idx="8767">
                  <c:v>11.49108</c:v>
                </c:pt>
                <c:pt idx="8768">
                  <c:v>11.49239</c:v>
                </c:pt>
                <c:pt idx="8769">
                  <c:v>11.4937</c:v>
                </c:pt>
                <c:pt idx="8770">
                  <c:v>11.495010000000001</c:v>
                </c:pt>
                <c:pt idx="8771">
                  <c:v>11.49633</c:v>
                </c:pt>
                <c:pt idx="8772">
                  <c:v>11.497640000000001</c:v>
                </c:pt>
                <c:pt idx="8773">
                  <c:v>11.498950000000001</c:v>
                </c:pt>
                <c:pt idx="8774">
                  <c:v>11.500260000000001</c:v>
                </c:pt>
                <c:pt idx="8775">
                  <c:v>11.501569999999999</c:v>
                </c:pt>
                <c:pt idx="8776">
                  <c:v>11.502879999999999</c:v>
                </c:pt>
                <c:pt idx="8777">
                  <c:v>11.504189999999999</c:v>
                </c:pt>
                <c:pt idx="8778">
                  <c:v>11.5055</c:v>
                </c:pt>
                <c:pt idx="8779">
                  <c:v>11.50681</c:v>
                </c:pt>
                <c:pt idx="8780">
                  <c:v>11.50812</c:v>
                </c:pt>
                <c:pt idx="8781">
                  <c:v>11.50943</c:v>
                </c:pt>
                <c:pt idx="8782">
                  <c:v>11.51074</c:v>
                </c:pt>
                <c:pt idx="8783">
                  <c:v>11.51205</c:v>
                </c:pt>
                <c:pt idx="8784">
                  <c:v>11.51336</c:v>
                </c:pt>
                <c:pt idx="8785">
                  <c:v>11.51468</c:v>
                </c:pt>
                <c:pt idx="8786">
                  <c:v>11.51599</c:v>
                </c:pt>
                <c:pt idx="8787">
                  <c:v>11.517300000000001</c:v>
                </c:pt>
                <c:pt idx="8788">
                  <c:v>11.518610000000001</c:v>
                </c:pt>
                <c:pt idx="8789">
                  <c:v>11.519920000000001</c:v>
                </c:pt>
                <c:pt idx="8790">
                  <c:v>11.521229999999999</c:v>
                </c:pt>
                <c:pt idx="8791">
                  <c:v>11.522539999999999</c:v>
                </c:pt>
                <c:pt idx="8792">
                  <c:v>11.523849999999999</c:v>
                </c:pt>
                <c:pt idx="8793">
                  <c:v>11.52516</c:v>
                </c:pt>
                <c:pt idx="8794">
                  <c:v>11.52647</c:v>
                </c:pt>
                <c:pt idx="8795">
                  <c:v>11.52778</c:v>
                </c:pt>
                <c:pt idx="8796">
                  <c:v>11.52909</c:v>
                </c:pt>
                <c:pt idx="8797">
                  <c:v>11.5304</c:v>
                </c:pt>
                <c:pt idx="8798">
                  <c:v>11.53171</c:v>
                </c:pt>
                <c:pt idx="8799">
                  <c:v>11.53302</c:v>
                </c:pt>
                <c:pt idx="8800">
                  <c:v>11.53434</c:v>
                </c:pt>
                <c:pt idx="8801">
                  <c:v>11.53565</c:v>
                </c:pt>
                <c:pt idx="8802">
                  <c:v>11.536960000000001</c:v>
                </c:pt>
                <c:pt idx="8803">
                  <c:v>11.538270000000001</c:v>
                </c:pt>
                <c:pt idx="8804">
                  <c:v>11.539580000000001</c:v>
                </c:pt>
                <c:pt idx="8805">
                  <c:v>11.540889999999999</c:v>
                </c:pt>
                <c:pt idx="8806">
                  <c:v>11.542199999999999</c:v>
                </c:pt>
                <c:pt idx="8807">
                  <c:v>11.543509999999999</c:v>
                </c:pt>
                <c:pt idx="8808">
                  <c:v>11.54482</c:v>
                </c:pt>
                <c:pt idx="8809">
                  <c:v>11.54613</c:v>
                </c:pt>
                <c:pt idx="8810">
                  <c:v>11.54744</c:v>
                </c:pt>
                <c:pt idx="8811">
                  <c:v>11.54875</c:v>
                </c:pt>
                <c:pt idx="8812">
                  <c:v>11.55007</c:v>
                </c:pt>
                <c:pt idx="8813">
                  <c:v>11.55138</c:v>
                </c:pt>
                <c:pt idx="8814">
                  <c:v>11.55269</c:v>
                </c:pt>
                <c:pt idx="8815">
                  <c:v>11.554</c:v>
                </c:pt>
                <c:pt idx="8816">
                  <c:v>11.55531</c:v>
                </c:pt>
                <c:pt idx="8817">
                  <c:v>11.556620000000001</c:v>
                </c:pt>
                <c:pt idx="8818">
                  <c:v>11.557930000000001</c:v>
                </c:pt>
                <c:pt idx="8819">
                  <c:v>11.559240000000001</c:v>
                </c:pt>
                <c:pt idx="8820">
                  <c:v>11.560549999999999</c:v>
                </c:pt>
                <c:pt idx="8821">
                  <c:v>11.561859999999999</c:v>
                </c:pt>
                <c:pt idx="8822">
                  <c:v>11.56317</c:v>
                </c:pt>
                <c:pt idx="8823">
                  <c:v>11.56448</c:v>
                </c:pt>
                <c:pt idx="8824">
                  <c:v>11.56579</c:v>
                </c:pt>
                <c:pt idx="8825">
                  <c:v>11.5671</c:v>
                </c:pt>
                <c:pt idx="8826">
                  <c:v>11.56841</c:v>
                </c:pt>
                <c:pt idx="8827">
                  <c:v>11.56973</c:v>
                </c:pt>
                <c:pt idx="8828">
                  <c:v>11.57104</c:v>
                </c:pt>
                <c:pt idx="8829">
                  <c:v>11.57235</c:v>
                </c:pt>
                <c:pt idx="8830">
                  <c:v>11.57366</c:v>
                </c:pt>
                <c:pt idx="8831">
                  <c:v>11.57497</c:v>
                </c:pt>
                <c:pt idx="8832">
                  <c:v>11.576280000000001</c:v>
                </c:pt>
                <c:pt idx="8833">
                  <c:v>11.577590000000001</c:v>
                </c:pt>
                <c:pt idx="8834">
                  <c:v>11.578900000000001</c:v>
                </c:pt>
                <c:pt idx="8835">
                  <c:v>11.580209999999999</c:v>
                </c:pt>
                <c:pt idx="8836">
                  <c:v>11.581519999999999</c:v>
                </c:pt>
                <c:pt idx="8837">
                  <c:v>11.58283</c:v>
                </c:pt>
                <c:pt idx="8838">
                  <c:v>11.58414</c:v>
                </c:pt>
                <c:pt idx="8839">
                  <c:v>11.58545</c:v>
                </c:pt>
                <c:pt idx="8840">
                  <c:v>11.58676</c:v>
                </c:pt>
                <c:pt idx="8841">
                  <c:v>11.58808</c:v>
                </c:pt>
                <c:pt idx="8842">
                  <c:v>11.58939</c:v>
                </c:pt>
                <c:pt idx="8843">
                  <c:v>11.5907</c:v>
                </c:pt>
                <c:pt idx="8844">
                  <c:v>11.59201</c:v>
                </c:pt>
                <c:pt idx="8845">
                  <c:v>11.59332</c:v>
                </c:pt>
                <c:pt idx="8846">
                  <c:v>11.59463</c:v>
                </c:pt>
                <c:pt idx="8847">
                  <c:v>11.595940000000001</c:v>
                </c:pt>
                <c:pt idx="8848">
                  <c:v>11.597250000000001</c:v>
                </c:pt>
                <c:pt idx="8849">
                  <c:v>11.598560000000001</c:v>
                </c:pt>
                <c:pt idx="8850">
                  <c:v>11.599869999999999</c:v>
                </c:pt>
                <c:pt idx="8851">
                  <c:v>11.601179999999999</c:v>
                </c:pt>
                <c:pt idx="8852">
                  <c:v>11.60249</c:v>
                </c:pt>
                <c:pt idx="8853">
                  <c:v>11.6038</c:v>
                </c:pt>
                <c:pt idx="8854">
                  <c:v>11.60511</c:v>
                </c:pt>
                <c:pt idx="8855">
                  <c:v>11.60643</c:v>
                </c:pt>
                <c:pt idx="8856">
                  <c:v>11.60774</c:v>
                </c:pt>
                <c:pt idx="8857">
                  <c:v>11.60905</c:v>
                </c:pt>
                <c:pt idx="8858">
                  <c:v>11.61036</c:v>
                </c:pt>
                <c:pt idx="8859">
                  <c:v>11.61167</c:v>
                </c:pt>
                <c:pt idx="8860">
                  <c:v>11.61298</c:v>
                </c:pt>
                <c:pt idx="8861">
                  <c:v>11.61429</c:v>
                </c:pt>
                <c:pt idx="8862">
                  <c:v>11.615600000000001</c:v>
                </c:pt>
                <c:pt idx="8863">
                  <c:v>11.616910000000001</c:v>
                </c:pt>
                <c:pt idx="8864">
                  <c:v>11.618220000000001</c:v>
                </c:pt>
                <c:pt idx="8865">
                  <c:v>11.619529999999999</c:v>
                </c:pt>
                <c:pt idx="8866">
                  <c:v>11.620839999999999</c:v>
                </c:pt>
                <c:pt idx="8867">
                  <c:v>11.62215</c:v>
                </c:pt>
                <c:pt idx="8868">
                  <c:v>11.62346</c:v>
                </c:pt>
                <c:pt idx="8869">
                  <c:v>11.624779999999999</c:v>
                </c:pt>
                <c:pt idx="8870">
                  <c:v>11.62609</c:v>
                </c:pt>
                <c:pt idx="8871">
                  <c:v>11.6274</c:v>
                </c:pt>
                <c:pt idx="8872">
                  <c:v>11.62871</c:v>
                </c:pt>
                <c:pt idx="8873">
                  <c:v>11.63002</c:v>
                </c:pt>
                <c:pt idx="8874">
                  <c:v>11.63133</c:v>
                </c:pt>
                <c:pt idx="8875">
                  <c:v>11.63264</c:v>
                </c:pt>
                <c:pt idx="8876">
                  <c:v>11.63395</c:v>
                </c:pt>
                <c:pt idx="8877">
                  <c:v>11.635260000000001</c:v>
                </c:pt>
                <c:pt idx="8878">
                  <c:v>11.636570000000001</c:v>
                </c:pt>
                <c:pt idx="8879">
                  <c:v>11.637879999999999</c:v>
                </c:pt>
                <c:pt idx="8880">
                  <c:v>11.639189999999999</c:v>
                </c:pt>
                <c:pt idx="8881">
                  <c:v>11.640499999999999</c:v>
                </c:pt>
                <c:pt idx="8882">
                  <c:v>11.641819999999999</c:v>
                </c:pt>
                <c:pt idx="8883">
                  <c:v>11.643129999999999</c:v>
                </c:pt>
                <c:pt idx="8884">
                  <c:v>11.644439999999999</c:v>
                </c:pt>
                <c:pt idx="8885">
                  <c:v>11.64575</c:v>
                </c:pt>
                <c:pt idx="8886">
                  <c:v>11.64706</c:v>
                </c:pt>
                <c:pt idx="8887">
                  <c:v>11.64837</c:v>
                </c:pt>
                <c:pt idx="8888">
                  <c:v>11.64968</c:v>
                </c:pt>
                <c:pt idx="8889">
                  <c:v>11.65099</c:v>
                </c:pt>
                <c:pt idx="8890">
                  <c:v>11.6523</c:v>
                </c:pt>
                <c:pt idx="8891">
                  <c:v>11.65361</c:v>
                </c:pt>
                <c:pt idx="8892">
                  <c:v>11.654920000000001</c:v>
                </c:pt>
                <c:pt idx="8893">
                  <c:v>11.656230000000001</c:v>
                </c:pt>
                <c:pt idx="8894">
                  <c:v>11.657539999999999</c:v>
                </c:pt>
                <c:pt idx="8895">
                  <c:v>11.658849999999999</c:v>
                </c:pt>
                <c:pt idx="8896">
                  <c:v>11.660159999999999</c:v>
                </c:pt>
                <c:pt idx="8897">
                  <c:v>11.661479999999999</c:v>
                </c:pt>
                <c:pt idx="8898">
                  <c:v>11.662789999999999</c:v>
                </c:pt>
                <c:pt idx="8899">
                  <c:v>11.664099999999999</c:v>
                </c:pt>
                <c:pt idx="8900">
                  <c:v>11.66541</c:v>
                </c:pt>
                <c:pt idx="8901">
                  <c:v>11.66672</c:v>
                </c:pt>
                <c:pt idx="8902">
                  <c:v>11.66803</c:v>
                </c:pt>
                <c:pt idx="8903">
                  <c:v>11.66934</c:v>
                </c:pt>
                <c:pt idx="8904">
                  <c:v>11.67065</c:v>
                </c:pt>
                <c:pt idx="8905">
                  <c:v>11.67196</c:v>
                </c:pt>
                <c:pt idx="8906">
                  <c:v>11.67327</c:v>
                </c:pt>
                <c:pt idx="8907">
                  <c:v>11.674580000000001</c:v>
                </c:pt>
                <c:pt idx="8908">
                  <c:v>11.675890000000001</c:v>
                </c:pt>
                <c:pt idx="8909">
                  <c:v>11.677199999999999</c:v>
                </c:pt>
                <c:pt idx="8910">
                  <c:v>11.678520000000001</c:v>
                </c:pt>
                <c:pt idx="8911">
                  <c:v>11.679830000000001</c:v>
                </c:pt>
                <c:pt idx="8912">
                  <c:v>11.681139999999999</c:v>
                </c:pt>
                <c:pt idx="8913">
                  <c:v>11.682449999999999</c:v>
                </c:pt>
                <c:pt idx="8914">
                  <c:v>11.683759999999999</c:v>
                </c:pt>
                <c:pt idx="8915">
                  <c:v>11.68507</c:v>
                </c:pt>
                <c:pt idx="8916">
                  <c:v>11.68638</c:v>
                </c:pt>
                <c:pt idx="8917">
                  <c:v>11.68769</c:v>
                </c:pt>
                <c:pt idx="8918">
                  <c:v>11.689</c:v>
                </c:pt>
                <c:pt idx="8919">
                  <c:v>11.69031</c:v>
                </c:pt>
                <c:pt idx="8920">
                  <c:v>11.69162</c:v>
                </c:pt>
                <c:pt idx="8921">
                  <c:v>11.69293</c:v>
                </c:pt>
                <c:pt idx="8922">
                  <c:v>11.694240000000001</c:v>
                </c:pt>
                <c:pt idx="8923">
                  <c:v>11.695550000000001</c:v>
                </c:pt>
                <c:pt idx="8924">
                  <c:v>11.696870000000001</c:v>
                </c:pt>
                <c:pt idx="8925">
                  <c:v>11.698180000000001</c:v>
                </c:pt>
                <c:pt idx="8926">
                  <c:v>11.699490000000001</c:v>
                </c:pt>
                <c:pt idx="8927">
                  <c:v>11.700799999999999</c:v>
                </c:pt>
                <c:pt idx="8928">
                  <c:v>11.702109999999999</c:v>
                </c:pt>
                <c:pt idx="8929">
                  <c:v>11.703419999999999</c:v>
                </c:pt>
                <c:pt idx="8930">
                  <c:v>11.70473</c:v>
                </c:pt>
                <c:pt idx="8931">
                  <c:v>11.70604</c:v>
                </c:pt>
                <c:pt idx="8932">
                  <c:v>11.70735</c:v>
                </c:pt>
                <c:pt idx="8933">
                  <c:v>11.70866</c:v>
                </c:pt>
                <c:pt idx="8934">
                  <c:v>11.70997</c:v>
                </c:pt>
                <c:pt idx="8935">
                  <c:v>11.71128</c:v>
                </c:pt>
                <c:pt idx="8936">
                  <c:v>11.712590000000001</c:v>
                </c:pt>
                <c:pt idx="8937">
                  <c:v>11.713900000000001</c:v>
                </c:pt>
                <c:pt idx="8938">
                  <c:v>11.71522</c:v>
                </c:pt>
                <c:pt idx="8939">
                  <c:v>11.716530000000001</c:v>
                </c:pt>
                <c:pt idx="8940">
                  <c:v>11.717840000000001</c:v>
                </c:pt>
                <c:pt idx="8941">
                  <c:v>11.719150000000001</c:v>
                </c:pt>
                <c:pt idx="8942">
                  <c:v>11.720459999999999</c:v>
                </c:pt>
                <c:pt idx="8943">
                  <c:v>11.721769999999999</c:v>
                </c:pt>
                <c:pt idx="8944">
                  <c:v>11.72308</c:v>
                </c:pt>
                <c:pt idx="8945">
                  <c:v>11.72439</c:v>
                </c:pt>
                <c:pt idx="8946">
                  <c:v>11.7257</c:v>
                </c:pt>
                <c:pt idx="8947">
                  <c:v>11.72701</c:v>
                </c:pt>
                <c:pt idx="8948">
                  <c:v>11.72832</c:v>
                </c:pt>
                <c:pt idx="8949">
                  <c:v>11.72963</c:v>
                </c:pt>
                <c:pt idx="8950">
                  <c:v>11.73094</c:v>
                </c:pt>
                <c:pt idx="8951">
                  <c:v>11.732250000000001</c:v>
                </c:pt>
                <c:pt idx="8952">
                  <c:v>11.73357</c:v>
                </c:pt>
                <c:pt idx="8953">
                  <c:v>11.73488</c:v>
                </c:pt>
                <c:pt idx="8954">
                  <c:v>11.736190000000001</c:v>
                </c:pt>
                <c:pt idx="8955">
                  <c:v>11.737500000000001</c:v>
                </c:pt>
                <c:pt idx="8956">
                  <c:v>11.738810000000001</c:v>
                </c:pt>
                <c:pt idx="8957">
                  <c:v>11.740119999999999</c:v>
                </c:pt>
                <c:pt idx="8958">
                  <c:v>11.741429999999999</c:v>
                </c:pt>
                <c:pt idx="8959">
                  <c:v>11.74274</c:v>
                </c:pt>
                <c:pt idx="8960">
                  <c:v>11.74405</c:v>
                </c:pt>
                <c:pt idx="8961">
                  <c:v>11.74536</c:v>
                </c:pt>
                <c:pt idx="8962">
                  <c:v>11.74667</c:v>
                </c:pt>
                <c:pt idx="8963">
                  <c:v>11.74798</c:v>
                </c:pt>
                <c:pt idx="8964">
                  <c:v>11.74929</c:v>
                </c:pt>
                <c:pt idx="8965">
                  <c:v>11.7506</c:v>
                </c:pt>
                <c:pt idx="8966">
                  <c:v>11.751910000000001</c:v>
                </c:pt>
                <c:pt idx="8967">
                  <c:v>11.75323</c:v>
                </c:pt>
                <c:pt idx="8968">
                  <c:v>11.75454</c:v>
                </c:pt>
                <c:pt idx="8969">
                  <c:v>11.755850000000001</c:v>
                </c:pt>
                <c:pt idx="8970">
                  <c:v>11.757160000000001</c:v>
                </c:pt>
                <c:pt idx="8971">
                  <c:v>11.758470000000001</c:v>
                </c:pt>
                <c:pt idx="8972">
                  <c:v>11.759779999999999</c:v>
                </c:pt>
                <c:pt idx="8973">
                  <c:v>11.761089999999999</c:v>
                </c:pt>
                <c:pt idx="8974">
                  <c:v>11.7624</c:v>
                </c:pt>
                <c:pt idx="8975">
                  <c:v>11.76371</c:v>
                </c:pt>
                <c:pt idx="8976">
                  <c:v>11.76502</c:v>
                </c:pt>
                <c:pt idx="8977">
                  <c:v>11.76633</c:v>
                </c:pt>
                <c:pt idx="8978">
                  <c:v>11.76764</c:v>
                </c:pt>
                <c:pt idx="8979">
                  <c:v>11.76896</c:v>
                </c:pt>
                <c:pt idx="8980">
                  <c:v>11.77027</c:v>
                </c:pt>
                <c:pt idx="8981">
                  <c:v>11.77158</c:v>
                </c:pt>
                <c:pt idx="8982">
                  <c:v>11.77289</c:v>
                </c:pt>
                <c:pt idx="8983">
                  <c:v>11.7742</c:v>
                </c:pt>
                <c:pt idx="8984">
                  <c:v>11.775510000000001</c:v>
                </c:pt>
                <c:pt idx="8985">
                  <c:v>11.776820000000001</c:v>
                </c:pt>
                <c:pt idx="8986">
                  <c:v>11.778130000000001</c:v>
                </c:pt>
                <c:pt idx="8987">
                  <c:v>11.779439999999999</c:v>
                </c:pt>
                <c:pt idx="8988">
                  <c:v>11.780749999999999</c:v>
                </c:pt>
                <c:pt idx="8989">
                  <c:v>11.78206</c:v>
                </c:pt>
                <c:pt idx="8990">
                  <c:v>11.78337</c:v>
                </c:pt>
                <c:pt idx="8991">
                  <c:v>11.78468</c:v>
                </c:pt>
                <c:pt idx="8992">
                  <c:v>11.78599</c:v>
                </c:pt>
                <c:pt idx="8993">
                  <c:v>11.7873</c:v>
                </c:pt>
                <c:pt idx="8994">
                  <c:v>11.78862</c:v>
                </c:pt>
                <c:pt idx="8995">
                  <c:v>11.78993</c:v>
                </c:pt>
                <c:pt idx="8996">
                  <c:v>11.79124</c:v>
                </c:pt>
                <c:pt idx="8997">
                  <c:v>11.79255</c:v>
                </c:pt>
                <c:pt idx="8998">
                  <c:v>11.79386</c:v>
                </c:pt>
                <c:pt idx="8999">
                  <c:v>11.795170000000001</c:v>
                </c:pt>
                <c:pt idx="9000">
                  <c:v>11.796480000000001</c:v>
                </c:pt>
                <c:pt idx="9001">
                  <c:v>11.797790000000001</c:v>
                </c:pt>
                <c:pt idx="9002">
                  <c:v>11.799099999999999</c:v>
                </c:pt>
                <c:pt idx="9003">
                  <c:v>11.800409999999999</c:v>
                </c:pt>
                <c:pt idx="9004">
                  <c:v>11.80172</c:v>
                </c:pt>
                <c:pt idx="9005">
                  <c:v>11.80303</c:v>
                </c:pt>
                <c:pt idx="9006">
                  <c:v>11.80434</c:v>
                </c:pt>
                <c:pt idx="9007">
                  <c:v>11.80565</c:v>
                </c:pt>
                <c:pt idx="9008">
                  <c:v>11.80697</c:v>
                </c:pt>
                <c:pt idx="9009">
                  <c:v>11.80828</c:v>
                </c:pt>
                <c:pt idx="9010">
                  <c:v>11.80959</c:v>
                </c:pt>
                <c:pt idx="9011">
                  <c:v>11.8109</c:v>
                </c:pt>
                <c:pt idx="9012">
                  <c:v>11.81221</c:v>
                </c:pt>
                <c:pt idx="9013">
                  <c:v>11.81352</c:v>
                </c:pt>
                <c:pt idx="9014">
                  <c:v>11.814830000000001</c:v>
                </c:pt>
                <c:pt idx="9015">
                  <c:v>11.816140000000001</c:v>
                </c:pt>
                <c:pt idx="9016">
                  <c:v>11.817449999999999</c:v>
                </c:pt>
                <c:pt idx="9017">
                  <c:v>11.818759999999999</c:v>
                </c:pt>
                <c:pt idx="9018">
                  <c:v>11.820069999999999</c:v>
                </c:pt>
                <c:pt idx="9019">
                  <c:v>11.82138</c:v>
                </c:pt>
                <c:pt idx="9020">
                  <c:v>11.82269</c:v>
                </c:pt>
                <c:pt idx="9021">
                  <c:v>11.824009999999999</c:v>
                </c:pt>
                <c:pt idx="9022">
                  <c:v>11.82532</c:v>
                </c:pt>
                <c:pt idx="9023">
                  <c:v>11.82663</c:v>
                </c:pt>
                <c:pt idx="9024">
                  <c:v>11.82794</c:v>
                </c:pt>
                <c:pt idx="9025">
                  <c:v>11.82925</c:v>
                </c:pt>
                <c:pt idx="9026">
                  <c:v>11.83056</c:v>
                </c:pt>
                <c:pt idx="9027">
                  <c:v>11.83187</c:v>
                </c:pt>
                <c:pt idx="9028">
                  <c:v>11.83318</c:v>
                </c:pt>
                <c:pt idx="9029">
                  <c:v>11.834490000000001</c:v>
                </c:pt>
                <c:pt idx="9030">
                  <c:v>11.835800000000001</c:v>
                </c:pt>
                <c:pt idx="9031">
                  <c:v>11.837109999999999</c:v>
                </c:pt>
                <c:pt idx="9032">
                  <c:v>11.838419999999999</c:v>
                </c:pt>
                <c:pt idx="9033">
                  <c:v>11.839729999999999</c:v>
                </c:pt>
                <c:pt idx="9034">
                  <c:v>11.84104</c:v>
                </c:pt>
                <c:pt idx="9035">
                  <c:v>11.84235</c:v>
                </c:pt>
                <c:pt idx="9036">
                  <c:v>11.843669999999999</c:v>
                </c:pt>
                <c:pt idx="9037">
                  <c:v>11.84498</c:v>
                </c:pt>
                <c:pt idx="9038">
                  <c:v>11.84629</c:v>
                </c:pt>
                <c:pt idx="9039">
                  <c:v>11.8476</c:v>
                </c:pt>
                <c:pt idx="9040">
                  <c:v>11.84891</c:v>
                </c:pt>
                <c:pt idx="9041">
                  <c:v>11.85022</c:v>
                </c:pt>
                <c:pt idx="9042">
                  <c:v>11.85153</c:v>
                </c:pt>
                <c:pt idx="9043">
                  <c:v>11.85284</c:v>
                </c:pt>
                <c:pt idx="9044">
                  <c:v>11.854150000000001</c:v>
                </c:pt>
                <c:pt idx="9045">
                  <c:v>11.855460000000001</c:v>
                </c:pt>
                <c:pt idx="9046">
                  <c:v>11.856769999999999</c:v>
                </c:pt>
                <c:pt idx="9047">
                  <c:v>11.858079999999999</c:v>
                </c:pt>
                <c:pt idx="9048">
                  <c:v>11.859389999999999</c:v>
                </c:pt>
                <c:pt idx="9049">
                  <c:v>11.860709999999999</c:v>
                </c:pt>
                <c:pt idx="9050">
                  <c:v>11.862019999999999</c:v>
                </c:pt>
                <c:pt idx="9051">
                  <c:v>11.863329999999999</c:v>
                </c:pt>
                <c:pt idx="9052">
                  <c:v>11.86464</c:v>
                </c:pt>
                <c:pt idx="9053">
                  <c:v>11.86595</c:v>
                </c:pt>
                <c:pt idx="9054">
                  <c:v>11.86726</c:v>
                </c:pt>
                <c:pt idx="9055">
                  <c:v>11.86857</c:v>
                </c:pt>
                <c:pt idx="9056">
                  <c:v>11.86988</c:v>
                </c:pt>
                <c:pt idx="9057">
                  <c:v>11.87119</c:v>
                </c:pt>
                <c:pt idx="9058">
                  <c:v>11.8725</c:v>
                </c:pt>
                <c:pt idx="9059">
                  <c:v>11.873810000000001</c:v>
                </c:pt>
                <c:pt idx="9060">
                  <c:v>11.875120000000001</c:v>
                </c:pt>
                <c:pt idx="9061">
                  <c:v>11.876429999999999</c:v>
                </c:pt>
                <c:pt idx="9062">
                  <c:v>11.877739999999999</c:v>
                </c:pt>
                <c:pt idx="9063">
                  <c:v>11.879060000000001</c:v>
                </c:pt>
                <c:pt idx="9064">
                  <c:v>11.880369999999999</c:v>
                </c:pt>
                <c:pt idx="9065">
                  <c:v>11.881679999999999</c:v>
                </c:pt>
                <c:pt idx="9066">
                  <c:v>11.882989999999999</c:v>
                </c:pt>
                <c:pt idx="9067">
                  <c:v>11.8843</c:v>
                </c:pt>
                <c:pt idx="9068">
                  <c:v>11.88561</c:v>
                </c:pt>
                <c:pt idx="9069">
                  <c:v>11.88692</c:v>
                </c:pt>
                <c:pt idx="9070">
                  <c:v>11.88823</c:v>
                </c:pt>
                <c:pt idx="9071">
                  <c:v>11.88954</c:v>
                </c:pt>
                <c:pt idx="9072">
                  <c:v>11.89085</c:v>
                </c:pt>
                <c:pt idx="9073">
                  <c:v>11.892160000000001</c:v>
                </c:pt>
                <c:pt idx="9074">
                  <c:v>11.893470000000001</c:v>
                </c:pt>
                <c:pt idx="9075">
                  <c:v>11.894780000000001</c:v>
                </c:pt>
                <c:pt idx="9076">
                  <c:v>11.896089999999999</c:v>
                </c:pt>
                <c:pt idx="9077">
                  <c:v>11.897410000000001</c:v>
                </c:pt>
                <c:pt idx="9078">
                  <c:v>11.898720000000001</c:v>
                </c:pt>
                <c:pt idx="9079">
                  <c:v>11.900029999999999</c:v>
                </c:pt>
                <c:pt idx="9080">
                  <c:v>11.901339999999999</c:v>
                </c:pt>
                <c:pt idx="9081">
                  <c:v>11.90265</c:v>
                </c:pt>
                <c:pt idx="9082">
                  <c:v>11.90396</c:v>
                </c:pt>
                <c:pt idx="9083">
                  <c:v>11.90527</c:v>
                </c:pt>
                <c:pt idx="9084">
                  <c:v>11.90658</c:v>
                </c:pt>
                <c:pt idx="9085">
                  <c:v>11.90789</c:v>
                </c:pt>
                <c:pt idx="9086">
                  <c:v>11.9092</c:v>
                </c:pt>
                <c:pt idx="9087">
                  <c:v>11.91051</c:v>
                </c:pt>
                <c:pt idx="9088">
                  <c:v>11.911820000000001</c:v>
                </c:pt>
                <c:pt idx="9089">
                  <c:v>11.913130000000001</c:v>
                </c:pt>
                <c:pt idx="9090">
                  <c:v>11.914440000000001</c:v>
                </c:pt>
                <c:pt idx="9091">
                  <c:v>11.915760000000001</c:v>
                </c:pt>
                <c:pt idx="9092">
                  <c:v>11.917070000000001</c:v>
                </c:pt>
                <c:pt idx="9093">
                  <c:v>11.918380000000001</c:v>
                </c:pt>
                <c:pt idx="9094">
                  <c:v>11.919689999999999</c:v>
                </c:pt>
                <c:pt idx="9095">
                  <c:v>11.920999999999999</c:v>
                </c:pt>
                <c:pt idx="9096">
                  <c:v>11.92231</c:v>
                </c:pt>
                <c:pt idx="9097">
                  <c:v>11.92362</c:v>
                </c:pt>
                <c:pt idx="9098">
                  <c:v>11.92493</c:v>
                </c:pt>
                <c:pt idx="9099">
                  <c:v>11.92624</c:v>
                </c:pt>
                <c:pt idx="9100">
                  <c:v>11.92755</c:v>
                </c:pt>
                <c:pt idx="9101">
                  <c:v>11.92886</c:v>
                </c:pt>
                <c:pt idx="9102">
                  <c:v>11.93017</c:v>
                </c:pt>
                <c:pt idx="9103">
                  <c:v>11.931480000000001</c:v>
                </c:pt>
                <c:pt idx="9104">
                  <c:v>11.932790000000001</c:v>
                </c:pt>
                <c:pt idx="9105">
                  <c:v>11.93411</c:v>
                </c:pt>
                <c:pt idx="9106">
                  <c:v>11.935420000000001</c:v>
                </c:pt>
                <c:pt idx="9107">
                  <c:v>11.936730000000001</c:v>
                </c:pt>
                <c:pt idx="9108">
                  <c:v>11.938040000000001</c:v>
                </c:pt>
                <c:pt idx="9109">
                  <c:v>11.939349999999999</c:v>
                </c:pt>
                <c:pt idx="9110">
                  <c:v>11.940659999999999</c:v>
                </c:pt>
                <c:pt idx="9111">
                  <c:v>11.94197</c:v>
                </c:pt>
                <c:pt idx="9112">
                  <c:v>11.94328</c:v>
                </c:pt>
                <c:pt idx="9113">
                  <c:v>11.94459</c:v>
                </c:pt>
                <c:pt idx="9114">
                  <c:v>11.9459</c:v>
                </c:pt>
                <c:pt idx="9115">
                  <c:v>11.94721</c:v>
                </c:pt>
                <c:pt idx="9116">
                  <c:v>11.94852</c:v>
                </c:pt>
                <c:pt idx="9117">
                  <c:v>11.94983</c:v>
                </c:pt>
                <c:pt idx="9118">
                  <c:v>11.95115</c:v>
                </c:pt>
                <c:pt idx="9119">
                  <c:v>11.95246</c:v>
                </c:pt>
                <c:pt idx="9120">
                  <c:v>11.95377</c:v>
                </c:pt>
                <c:pt idx="9121">
                  <c:v>11.955080000000001</c:v>
                </c:pt>
                <c:pt idx="9122">
                  <c:v>11.956390000000001</c:v>
                </c:pt>
                <c:pt idx="9123">
                  <c:v>11.957700000000001</c:v>
                </c:pt>
                <c:pt idx="9124">
                  <c:v>11.959009999999999</c:v>
                </c:pt>
                <c:pt idx="9125">
                  <c:v>11.960319999999999</c:v>
                </c:pt>
                <c:pt idx="9126">
                  <c:v>11.96163</c:v>
                </c:pt>
                <c:pt idx="9127">
                  <c:v>11.96294</c:v>
                </c:pt>
                <c:pt idx="9128">
                  <c:v>11.96425</c:v>
                </c:pt>
                <c:pt idx="9129">
                  <c:v>11.96556</c:v>
                </c:pt>
                <c:pt idx="9130">
                  <c:v>11.96687</c:v>
                </c:pt>
                <c:pt idx="9131">
                  <c:v>11.96818</c:v>
                </c:pt>
                <c:pt idx="9132">
                  <c:v>11.96949</c:v>
                </c:pt>
                <c:pt idx="9133">
                  <c:v>11.97081</c:v>
                </c:pt>
                <c:pt idx="9134">
                  <c:v>11.97212</c:v>
                </c:pt>
                <c:pt idx="9135">
                  <c:v>11.97343</c:v>
                </c:pt>
                <c:pt idx="9136">
                  <c:v>11.974740000000001</c:v>
                </c:pt>
                <c:pt idx="9137">
                  <c:v>11.976050000000001</c:v>
                </c:pt>
                <c:pt idx="9138">
                  <c:v>11.977359999999999</c:v>
                </c:pt>
                <c:pt idx="9139">
                  <c:v>11.978669999999999</c:v>
                </c:pt>
                <c:pt idx="9140">
                  <c:v>11.979979999999999</c:v>
                </c:pt>
                <c:pt idx="9141">
                  <c:v>11.98129</c:v>
                </c:pt>
                <c:pt idx="9142">
                  <c:v>11.9826</c:v>
                </c:pt>
                <c:pt idx="9143">
                  <c:v>11.98391</c:v>
                </c:pt>
                <c:pt idx="9144">
                  <c:v>11.98522</c:v>
                </c:pt>
                <c:pt idx="9145">
                  <c:v>11.98653</c:v>
                </c:pt>
                <c:pt idx="9146">
                  <c:v>11.98785</c:v>
                </c:pt>
                <c:pt idx="9147">
                  <c:v>11.98916</c:v>
                </c:pt>
                <c:pt idx="9148">
                  <c:v>11.99047</c:v>
                </c:pt>
                <c:pt idx="9149">
                  <c:v>11.99178</c:v>
                </c:pt>
                <c:pt idx="9150">
                  <c:v>11.99309</c:v>
                </c:pt>
                <c:pt idx="9151">
                  <c:v>11.994400000000001</c:v>
                </c:pt>
                <c:pt idx="9152">
                  <c:v>11.995710000000001</c:v>
                </c:pt>
                <c:pt idx="9153">
                  <c:v>11.997019999999999</c:v>
                </c:pt>
                <c:pt idx="9154">
                  <c:v>11.998329999999999</c:v>
                </c:pt>
                <c:pt idx="9155">
                  <c:v>11.999639999999999</c:v>
                </c:pt>
                <c:pt idx="9156">
                  <c:v>12.00095</c:v>
                </c:pt>
                <c:pt idx="9157">
                  <c:v>12.00226</c:v>
                </c:pt>
                <c:pt idx="9158">
                  <c:v>12.00357</c:v>
                </c:pt>
                <c:pt idx="9159">
                  <c:v>12.00488</c:v>
                </c:pt>
                <c:pt idx="9160">
                  <c:v>12.0062</c:v>
                </c:pt>
                <c:pt idx="9161">
                  <c:v>12.00751</c:v>
                </c:pt>
                <c:pt idx="9162">
                  <c:v>12.00882</c:v>
                </c:pt>
                <c:pt idx="9163">
                  <c:v>12.01013</c:v>
                </c:pt>
                <c:pt idx="9164">
                  <c:v>12.01144</c:v>
                </c:pt>
                <c:pt idx="9165">
                  <c:v>12.01275</c:v>
                </c:pt>
                <c:pt idx="9166">
                  <c:v>12.014060000000001</c:v>
                </c:pt>
                <c:pt idx="9167">
                  <c:v>12.015370000000001</c:v>
                </c:pt>
                <c:pt idx="9168">
                  <c:v>12.016679999999999</c:v>
                </c:pt>
                <c:pt idx="9169">
                  <c:v>12.017989999999999</c:v>
                </c:pt>
                <c:pt idx="9170">
                  <c:v>12.019299999999999</c:v>
                </c:pt>
                <c:pt idx="9171">
                  <c:v>12.02061</c:v>
                </c:pt>
                <c:pt idx="9172">
                  <c:v>12.02192</c:v>
                </c:pt>
                <c:pt idx="9173">
                  <c:v>12.02323</c:v>
                </c:pt>
                <c:pt idx="9174">
                  <c:v>12.02455</c:v>
                </c:pt>
                <c:pt idx="9175">
                  <c:v>12.02586</c:v>
                </c:pt>
                <c:pt idx="9176">
                  <c:v>12.02717</c:v>
                </c:pt>
                <c:pt idx="9177">
                  <c:v>12.02848</c:v>
                </c:pt>
                <c:pt idx="9178">
                  <c:v>12.02979</c:v>
                </c:pt>
                <c:pt idx="9179">
                  <c:v>12.0311</c:v>
                </c:pt>
                <c:pt idx="9180">
                  <c:v>12.03241</c:v>
                </c:pt>
                <c:pt idx="9181">
                  <c:v>12.033720000000001</c:v>
                </c:pt>
                <c:pt idx="9182">
                  <c:v>12.035030000000001</c:v>
                </c:pt>
                <c:pt idx="9183">
                  <c:v>12.036339999999999</c:v>
                </c:pt>
                <c:pt idx="9184">
                  <c:v>12.037649999999999</c:v>
                </c:pt>
                <c:pt idx="9185">
                  <c:v>12.038959999999999</c:v>
                </c:pt>
                <c:pt idx="9186">
                  <c:v>12.04027</c:v>
                </c:pt>
                <c:pt idx="9187">
                  <c:v>12.04158</c:v>
                </c:pt>
                <c:pt idx="9188">
                  <c:v>12.042899999999999</c:v>
                </c:pt>
                <c:pt idx="9189">
                  <c:v>12.04421</c:v>
                </c:pt>
                <c:pt idx="9190">
                  <c:v>12.04552</c:v>
                </c:pt>
                <c:pt idx="9191">
                  <c:v>12.04683</c:v>
                </c:pt>
                <c:pt idx="9192">
                  <c:v>12.04814</c:v>
                </c:pt>
                <c:pt idx="9193">
                  <c:v>12.04945</c:v>
                </c:pt>
                <c:pt idx="9194">
                  <c:v>12.05076</c:v>
                </c:pt>
                <c:pt idx="9195">
                  <c:v>12.052070000000001</c:v>
                </c:pt>
                <c:pt idx="9196">
                  <c:v>12.053380000000001</c:v>
                </c:pt>
                <c:pt idx="9197">
                  <c:v>12.054690000000001</c:v>
                </c:pt>
                <c:pt idx="9198">
                  <c:v>12.055999999999999</c:v>
                </c:pt>
                <c:pt idx="9199">
                  <c:v>12.057309999999999</c:v>
                </c:pt>
                <c:pt idx="9200">
                  <c:v>12.058619999999999</c:v>
                </c:pt>
                <c:pt idx="9201">
                  <c:v>12.05993</c:v>
                </c:pt>
                <c:pt idx="9202">
                  <c:v>12.06124</c:v>
                </c:pt>
                <c:pt idx="9203">
                  <c:v>12.06256</c:v>
                </c:pt>
                <c:pt idx="9204">
                  <c:v>12.06387</c:v>
                </c:pt>
                <c:pt idx="9205">
                  <c:v>12.06518</c:v>
                </c:pt>
                <c:pt idx="9206">
                  <c:v>12.06649</c:v>
                </c:pt>
                <c:pt idx="9207">
                  <c:v>12.0678</c:v>
                </c:pt>
                <c:pt idx="9208">
                  <c:v>12.06911</c:v>
                </c:pt>
                <c:pt idx="9209">
                  <c:v>12.07042</c:v>
                </c:pt>
                <c:pt idx="9210">
                  <c:v>12.071730000000001</c:v>
                </c:pt>
                <c:pt idx="9211">
                  <c:v>12.073040000000001</c:v>
                </c:pt>
                <c:pt idx="9212">
                  <c:v>12.074350000000001</c:v>
                </c:pt>
                <c:pt idx="9213">
                  <c:v>12.075659999999999</c:v>
                </c:pt>
                <c:pt idx="9214">
                  <c:v>12.076969999999999</c:v>
                </c:pt>
                <c:pt idx="9215">
                  <c:v>12.078279999999999</c:v>
                </c:pt>
                <c:pt idx="9216">
                  <c:v>12.079599999999999</c:v>
                </c:pt>
                <c:pt idx="9217">
                  <c:v>12.080909999999999</c:v>
                </c:pt>
                <c:pt idx="9218">
                  <c:v>12.08222</c:v>
                </c:pt>
                <c:pt idx="9219">
                  <c:v>12.08353</c:v>
                </c:pt>
                <c:pt idx="9220">
                  <c:v>12.08484</c:v>
                </c:pt>
                <c:pt idx="9221">
                  <c:v>12.08615</c:v>
                </c:pt>
                <c:pt idx="9222">
                  <c:v>12.08746</c:v>
                </c:pt>
                <c:pt idx="9223">
                  <c:v>12.08877</c:v>
                </c:pt>
                <c:pt idx="9224">
                  <c:v>12.09008</c:v>
                </c:pt>
                <c:pt idx="9225">
                  <c:v>12.091390000000001</c:v>
                </c:pt>
                <c:pt idx="9226">
                  <c:v>12.092700000000001</c:v>
                </c:pt>
                <c:pt idx="9227">
                  <c:v>12.094010000000001</c:v>
                </c:pt>
                <c:pt idx="9228">
                  <c:v>12.095319999999999</c:v>
                </c:pt>
                <c:pt idx="9229">
                  <c:v>12.096629999999999</c:v>
                </c:pt>
                <c:pt idx="9230">
                  <c:v>12.097950000000001</c:v>
                </c:pt>
                <c:pt idx="9231">
                  <c:v>12.099259999999999</c:v>
                </c:pt>
                <c:pt idx="9232">
                  <c:v>12.100569999999999</c:v>
                </c:pt>
                <c:pt idx="9233">
                  <c:v>12.10188</c:v>
                </c:pt>
                <c:pt idx="9234">
                  <c:v>12.10319</c:v>
                </c:pt>
                <c:pt idx="9235">
                  <c:v>12.1045</c:v>
                </c:pt>
                <c:pt idx="9236">
                  <c:v>12.10581</c:v>
                </c:pt>
                <c:pt idx="9237">
                  <c:v>12.10712</c:v>
                </c:pt>
                <c:pt idx="9238">
                  <c:v>12.10843</c:v>
                </c:pt>
                <c:pt idx="9239">
                  <c:v>12.10974</c:v>
                </c:pt>
                <c:pt idx="9240">
                  <c:v>12.111050000000001</c:v>
                </c:pt>
                <c:pt idx="9241">
                  <c:v>12.112360000000001</c:v>
                </c:pt>
                <c:pt idx="9242">
                  <c:v>12.113670000000001</c:v>
                </c:pt>
                <c:pt idx="9243">
                  <c:v>12.114979999999999</c:v>
                </c:pt>
                <c:pt idx="9244">
                  <c:v>12.116300000000001</c:v>
                </c:pt>
                <c:pt idx="9245">
                  <c:v>12.117610000000001</c:v>
                </c:pt>
                <c:pt idx="9246">
                  <c:v>12.118919999999999</c:v>
                </c:pt>
                <c:pt idx="9247">
                  <c:v>12.120229999999999</c:v>
                </c:pt>
                <c:pt idx="9248">
                  <c:v>12.12154</c:v>
                </c:pt>
                <c:pt idx="9249">
                  <c:v>12.12285</c:v>
                </c:pt>
                <c:pt idx="9250">
                  <c:v>12.12416</c:v>
                </c:pt>
                <c:pt idx="9251">
                  <c:v>12.12547</c:v>
                </c:pt>
                <c:pt idx="9252">
                  <c:v>12.12678</c:v>
                </c:pt>
                <c:pt idx="9253">
                  <c:v>12.12809</c:v>
                </c:pt>
                <c:pt idx="9254">
                  <c:v>12.1294</c:v>
                </c:pt>
                <c:pt idx="9255">
                  <c:v>12.130710000000001</c:v>
                </c:pt>
                <c:pt idx="9256">
                  <c:v>12.132020000000001</c:v>
                </c:pt>
                <c:pt idx="9257">
                  <c:v>12.13334</c:v>
                </c:pt>
                <c:pt idx="9258">
                  <c:v>12.134650000000001</c:v>
                </c:pt>
                <c:pt idx="9259">
                  <c:v>12.135960000000001</c:v>
                </c:pt>
                <c:pt idx="9260">
                  <c:v>12.137269999999999</c:v>
                </c:pt>
                <c:pt idx="9261">
                  <c:v>12.138579999999999</c:v>
                </c:pt>
                <c:pt idx="9262">
                  <c:v>12.139889999999999</c:v>
                </c:pt>
                <c:pt idx="9263">
                  <c:v>12.1412</c:v>
                </c:pt>
                <c:pt idx="9264">
                  <c:v>12.14251</c:v>
                </c:pt>
                <c:pt idx="9265">
                  <c:v>12.14382</c:v>
                </c:pt>
                <c:pt idx="9266">
                  <c:v>12.14513</c:v>
                </c:pt>
                <c:pt idx="9267">
                  <c:v>12.14644</c:v>
                </c:pt>
                <c:pt idx="9268">
                  <c:v>12.14775</c:v>
                </c:pt>
                <c:pt idx="9269">
                  <c:v>12.14906</c:v>
                </c:pt>
                <c:pt idx="9270">
                  <c:v>12.150370000000001</c:v>
                </c:pt>
                <c:pt idx="9271">
                  <c:v>12.151680000000001</c:v>
                </c:pt>
                <c:pt idx="9272">
                  <c:v>12.153</c:v>
                </c:pt>
                <c:pt idx="9273">
                  <c:v>12.154310000000001</c:v>
                </c:pt>
                <c:pt idx="9274">
                  <c:v>12.155620000000001</c:v>
                </c:pt>
                <c:pt idx="9275">
                  <c:v>12.156929999999999</c:v>
                </c:pt>
                <c:pt idx="9276">
                  <c:v>12.158239999999999</c:v>
                </c:pt>
                <c:pt idx="9277">
                  <c:v>12.159549999999999</c:v>
                </c:pt>
                <c:pt idx="9278">
                  <c:v>12.16086</c:v>
                </c:pt>
                <c:pt idx="9279">
                  <c:v>12.16217</c:v>
                </c:pt>
                <c:pt idx="9280">
                  <c:v>12.16348</c:v>
                </c:pt>
                <c:pt idx="9281">
                  <c:v>12.16479</c:v>
                </c:pt>
                <c:pt idx="9282">
                  <c:v>12.1661</c:v>
                </c:pt>
                <c:pt idx="9283">
                  <c:v>12.16741</c:v>
                </c:pt>
                <c:pt idx="9284">
                  <c:v>12.16872</c:v>
                </c:pt>
                <c:pt idx="9285">
                  <c:v>12.17004</c:v>
                </c:pt>
                <c:pt idx="9286">
                  <c:v>12.17135</c:v>
                </c:pt>
                <c:pt idx="9287">
                  <c:v>12.17266</c:v>
                </c:pt>
                <c:pt idx="9288">
                  <c:v>12.173970000000001</c:v>
                </c:pt>
                <c:pt idx="9289">
                  <c:v>12.175280000000001</c:v>
                </c:pt>
                <c:pt idx="9290">
                  <c:v>12.176589999999999</c:v>
                </c:pt>
                <c:pt idx="9291">
                  <c:v>12.177899999999999</c:v>
                </c:pt>
                <c:pt idx="9292">
                  <c:v>12.179209999999999</c:v>
                </c:pt>
                <c:pt idx="9293">
                  <c:v>12.18052</c:v>
                </c:pt>
                <c:pt idx="9294">
                  <c:v>12.18183</c:v>
                </c:pt>
                <c:pt idx="9295">
                  <c:v>12.18314</c:v>
                </c:pt>
                <c:pt idx="9296">
                  <c:v>12.18445</c:v>
                </c:pt>
                <c:pt idx="9297">
                  <c:v>12.18576</c:v>
                </c:pt>
                <c:pt idx="9298">
                  <c:v>12.18707</c:v>
                </c:pt>
                <c:pt idx="9299">
                  <c:v>12.18839</c:v>
                </c:pt>
                <c:pt idx="9300">
                  <c:v>12.1897</c:v>
                </c:pt>
                <c:pt idx="9301">
                  <c:v>12.19101</c:v>
                </c:pt>
                <c:pt idx="9302">
                  <c:v>12.19232</c:v>
                </c:pt>
                <c:pt idx="9303">
                  <c:v>12.193630000000001</c:v>
                </c:pt>
                <c:pt idx="9304">
                  <c:v>12.194940000000001</c:v>
                </c:pt>
                <c:pt idx="9305">
                  <c:v>12.196249999999999</c:v>
                </c:pt>
                <c:pt idx="9306">
                  <c:v>12.197559999999999</c:v>
                </c:pt>
                <c:pt idx="9307">
                  <c:v>12.198869999999999</c:v>
                </c:pt>
                <c:pt idx="9308">
                  <c:v>12.20018</c:v>
                </c:pt>
                <c:pt idx="9309">
                  <c:v>12.20149</c:v>
                </c:pt>
                <c:pt idx="9310">
                  <c:v>12.2028</c:v>
                </c:pt>
                <c:pt idx="9311">
                  <c:v>12.20411</c:v>
                </c:pt>
                <c:pt idx="9312">
                  <c:v>12.20542</c:v>
                </c:pt>
                <c:pt idx="9313">
                  <c:v>12.20674</c:v>
                </c:pt>
                <c:pt idx="9314">
                  <c:v>12.20805</c:v>
                </c:pt>
                <c:pt idx="9315">
                  <c:v>12.20936</c:v>
                </c:pt>
                <c:pt idx="9316">
                  <c:v>12.21067</c:v>
                </c:pt>
                <c:pt idx="9317">
                  <c:v>12.211980000000001</c:v>
                </c:pt>
                <c:pt idx="9318">
                  <c:v>12.213290000000001</c:v>
                </c:pt>
                <c:pt idx="9319">
                  <c:v>12.214600000000001</c:v>
                </c:pt>
                <c:pt idx="9320">
                  <c:v>12.215909999999999</c:v>
                </c:pt>
                <c:pt idx="9321">
                  <c:v>12.217219999999999</c:v>
                </c:pt>
                <c:pt idx="9322">
                  <c:v>12.218529999999999</c:v>
                </c:pt>
                <c:pt idx="9323">
                  <c:v>12.21984</c:v>
                </c:pt>
                <c:pt idx="9324">
                  <c:v>12.22115</c:v>
                </c:pt>
                <c:pt idx="9325">
                  <c:v>12.22246</c:v>
                </c:pt>
                <c:pt idx="9326">
                  <c:v>12.22377</c:v>
                </c:pt>
                <c:pt idx="9327">
                  <c:v>12.22509</c:v>
                </c:pt>
                <c:pt idx="9328">
                  <c:v>12.2264</c:v>
                </c:pt>
                <c:pt idx="9329">
                  <c:v>12.22771</c:v>
                </c:pt>
                <c:pt idx="9330">
                  <c:v>12.22902</c:v>
                </c:pt>
                <c:pt idx="9331">
                  <c:v>12.23033</c:v>
                </c:pt>
                <c:pt idx="9332">
                  <c:v>12.231640000000001</c:v>
                </c:pt>
                <c:pt idx="9333">
                  <c:v>12.232950000000001</c:v>
                </c:pt>
                <c:pt idx="9334">
                  <c:v>12.234260000000001</c:v>
                </c:pt>
                <c:pt idx="9335">
                  <c:v>12.235569999999999</c:v>
                </c:pt>
                <c:pt idx="9336">
                  <c:v>12.236879999999999</c:v>
                </c:pt>
                <c:pt idx="9337">
                  <c:v>12.238189999999999</c:v>
                </c:pt>
                <c:pt idx="9338">
                  <c:v>12.2395</c:v>
                </c:pt>
                <c:pt idx="9339">
                  <c:v>12.24081</c:v>
                </c:pt>
                <c:pt idx="9340">
                  <c:v>12.24212</c:v>
                </c:pt>
                <c:pt idx="9341">
                  <c:v>12.24344</c:v>
                </c:pt>
                <c:pt idx="9342">
                  <c:v>12.24475</c:v>
                </c:pt>
                <c:pt idx="9343">
                  <c:v>12.24606</c:v>
                </c:pt>
                <c:pt idx="9344">
                  <c:v>12.24737</c:v>
                </c:pt>
                <c:pt idx="9345">
                  <c:v>12.24868</c:v>
                </c:pt>
                <c:pt idx="9346">
                  <c:v>12.24999</c:v>
                </c:pt>
                <c:pt idx="9347">
                  <c:v>12.251300000000001</c:v>
                </c:pt>
                <c:pt idx="9348">
                  <c:v>12.252610000000001</c:v>
                </c:pt>
                <c:pt idx="9349">
                  <c:v>12.253920000000001</c:v>
                </c:pt>
                <c:pt idx="9350">
                  <c:v>12.255229999999999</c:v>
                </c:pt>
                <c:pt idx="9351">
                  <c:v>12.256539999999999</c:v>
                </c:pt>
                <c:pt idx="9352">
                  <c:v>12.257849999999999</c:v>
                </c:pt>
                <c:pt idx="9353">
                  <c:v>12.25916</c:v>
                </c:pt>
                <c:pt idx="9354">
                  <c:v>12.260479999999999</c:v>
                </c:pt>
                <c:pt idx="9355">
                  <c:v>12.26179</c:v>
                </c:pt>
                <c:pt idx="9356">
                  <c:v>12.2631</c:v>
                </c:pt>
                <c:pt idx="9357">
                  <c:v>12.26441</c:v>
                </c:pt>
                <c:pt idx="9358">
                  <c:v>12.26572</c:v>
                </c:pt>
                <c:pt idx="9359">
                  <c:v>12.26703</c:v>
                </c:pt>
                <c:pt idx="9360">
                  <c:v>12.26834</c:v>
                </c:pt>
                <c:pt idx="9361">
                  <c:v>12.26965</c:v>
                </c:pt>
                <c:pt idx="9362">
                  <c:v>12.270960000000001</c:v>
                </c:pt>
                <c:pt idx="9363">
                  <c:v>12.272270000000001</c:v>
                </c:pt>
                <c:pt idx="9364">
                  <c:v>12.273580000000001</c:v>
                </c:pt>
                <c:pt idx="9365">
                  <c:v>12.274889999999999</c:v>
                </c:pt>
                <c:pt idx="9366">
                  <c:v>12.276199999999999</c:v>
                </c:pt>
                <c:pt idx="9367">
                  <c:v>12.277509999999999</c:v>
                </c:pt>
                <c:pt idx="9368">
                  <c:v>12.27882</c:v>
                </c:pt>
                <c:pt idx="9369">
                  <c:v>12.280139999999999</c:v>
                </c:pt>
                <c:pt idx="9370">
                  <c:v>12.28145</c:v>
                </c:pt>
                <c:pt idx="9371">
                  <c:v>12.28276</c:v>
                </c:pt>
                <c:pt idx="9372">
                  <c:v>12.28407</c:v>
                </c:pt>
                <c:pt idx="9373">
                  <c:v>12.28538</c:v>
                </c:pt>
                <c:pt idx="9374">
                  <c:v>12.28669</c:v>
                </c:pt>
                <c:pt idx="9375">
                  <c:v>12.288</c:v>
                </c:pt>
                <c:pt idx="9376">
                  <c:v>12.28931</c:v>
                </c:pt>
                <c:pt idx="9377">
                  <c:v>12.290620000000001</c:v>
                </c:pt>
                <c:pt idx="9378">
                  <c:v>12.291930000000001</c:v>
                </c:pt>
                <c:pt idx="9379">
                  <c:v>12.293240000000001</c:v>
                </c:pt>
                <c:pt idx="9380">
                  <c:v>12.294549999999999</c:v>
                </c:pt>
                <c:pt idx="9381">
                  <c:v>12.295859999999999</c:v>
                </c:pt>
                <c:pt idx="9382">
                  <c:v>12.297180000000001</c:v>
                </c:pt>
                <c:pt idx="9383">
                  <c:v>12.298489999999999</c:v>
                </c:pt>
                <c:pt idx="9384">
                  <c:v>12.299799999999999</c:v>
                </c:pt>
                <c:pt idx="9385">
                  <c:v>12.30111</c:v>
                </c:pt>
                <c:pt idx="9386">
                  <c:v>12.30242</c:v>
                </c:pt>
                <c:pt idx="9387">
                  <c:v>12.30373</c:v>
                </c:pt>
                <c:pt idx="9388">
                  <c:v>12.30504</c:v>
                </c:pt>
                <c:pt idx="9389">
                  <c:v>12.30635</c:v>
                </c:pt>
                <c:pt idx="9390">
                  <c:v>12.30766</c:v>
                </c:pt>
                <c:pt idx="9391">
                  <c:v>12.30897</c:v>
                </c:pt>
                <c:pt idx="9392">
                  <c:v>12.310280000000001</c:v>
                </c:pt>
                <c:pt idx="9393">
                  <c:v>12.311590000000001</c:v>
                </c:pt>
                <c:pt idx="9394">
                  <c:v>12.312900000000001</c:v>
                </c:pt>
                <c:pt idx="9395">
                  <c:v>12.314209999999999</c:v>
                </c:pt>
                <c:pt idx="9396">
                  <c:v>12.315530000000001</c:v>
                </c:pt>
                <c:pt idx="9397">
                  <c:v>12.316839999999999</c:v>
                </c:pt>
                <c:pt idx="9398">
                  <c:v>12.318149999999999</c:v>
                </c:pt>
                <c:pt idx="9399">
                  <c:v>12.319459999999999</c:v>
                </c:pt>
                <c:pt idx="9400">
                  <c:v>12.32077</c:v>
                </c:pt>
                <c:pt idx="9401">
                  <c:v>12.32208</c:v>
                </c:pt>
                <c:pt idx="9402">
                  <c:v>12.32339</c:v>
                </c:pt>
                <c:pt idx="9403">
                  <c:v>12.3247</c:v>
                </c:pt>
                <c:pt idx="9404">
                  <c:v>12.32601</c:v>
                </c:pt>
                <c:pt idx="9405">
                  <c:v>12.32732</c:v>
                </c:pt>
                <c:pt idx="9406">
                  <c:v>12.32863</c:v>
                </c:pt>
                <c:pt idx="9407">
                  <c:v>12.329940000000001</c:v>
                </c:pt>
                <c:pt idx="9408">
                  <c:v>12.331250000000001</c:v>
                </c:pt>
                <c:pt idx="9409">
                  <c:v>12.332560000000001</c:v>
                </c:pt>
                <c:pt idx="9410">
                  <c:v>12.333869999999999</c:v>
                </c:pt>
                <c:pt idx="9411">
                  <c:v>12.335190000000001</c:v>
                </c:pt>
                <c:pt idx="9412">
                  <c:v>12.336499999999999</c:v>
                </c:pt>
                <c:pt idx="9413">
                  <c:v>12.337809999999999</c:v>
                </c:pt>
                <c:pt idx="9414">
                  <c:v>12.339119999999999</c:v>
                </c:pt>
                <c:pt idx="9415">
                  <c:v>12.34043</c:v>
                </c:pt>
                <c:pt idx="9416">
                  <c:v>12.34174</c:v>
                </c:pt>
                <c:pt idx="9417">
                  <c:v>12.34305</c:v>
                </c:pt>
                <c:pt idx="9418">
                  <c:v>12.34436</c:v>
                </c:pt>
                <c:pt idx="9419">
                  <c:v>12.34567</c:v>
                </c:pt>
                <c:pt idx="9420">
                  <c:v>12.34698</c:v>
                </c:pt>
                <c:pt idx="9421">
                  <c:v>12.34829</c:v>
                </c:pt>
                <c:pt idx="9422">
                  <c:v>12.349600000000001</c:v>
                </c:pt>
                <c:pt idx="9423">
                  <c:v>12.350910000000001</c:v>
                </c:pt>
                <c:pt idx="9424">
                  <c:v>12.35223</c:v>
                </c:pt>
                <c:pt idx="9425">
                  <c:v>12.353540000000001</c:v>
                </c:pt>
                <c:pt idx="9426">
                  <c:v>12.354850000000001</c:v>
                </c:pt>
                <c:pt idx="9427">
                  <c:v>12.356159999999999</c:v>
                </c:pt>
                <c:pt idx="9428">
                  <c:v>12.357469999999999</c:v>
                </c:pt>
                <c:pt idx="9429">
                  <c:v>12.358779999999999</c:v>
                </c:pt>
                <c:pt idx="9430">
                  <c:v>12.36009</c:v>
                </c:pt>
                <c:pt idx="9431">
                  <c:v>12.3614</c:v>
                </c:pt>
                <c:pt idx="9432">
                  <c:v>12.36271</c:v>
                </c:pt>
                <c:pt idx="9433">
                  <c:v>12.36402</c:v>
                </c:pt>
                <c:pt idx="9434">
                  <c:v>12.36533</c:v>
                </c:pt>
                <c:pt idx="9435">
                  <c:v>12.36664</c:v>
                </c:pt>
                <c:pt idx="9436">
                  <c:v>12.36795</c:v>
                </c:pt>
                <c:pt idx="9437">
                  <c:v>12.369260000000001</c:v>
                </c:pt>
                <c:pt idx="9438">
                  <c:v>12.370570000000001</c:v>
                </c:pt>
                <c:pt idx="9439">
                  <c:v>12.37189</c:v>
                </c:pt>
                <c:pt idx="9440">
                  <c:v>12.373200000000001</c:v>
                </c:pt>
                <c:pt idx="9441">
                  <c:v>12.374510000000001</c:v>
                </c:pt>
                <c:pt idx="9442">
                  <c:v>12.375819999999999</c:v>
                </c:pt>
                <c:pt idx="9443">
                  <c:v>12.377129999999999</c:v>
                </c:pt>
                <c:pt idx="9444">
                  <c:v>12.378439999999999</c:v>
                </c:pt>
                <c:pt idx="9445">
                  <c:v>12.37975</c:v>
                </c:pt>
                <c:pt idx="9446">
                  <c:v>12.38106</c:v>
                </c:pt>
                <c:pt idx="9447">
                  <c:v>12.38237</c:v>
                </c:pt>
                <c:pt idx="9448">
                  <c:v>12.38368</c:v>
                </c:pt>
                <c:pt idx="9449">
                  <c:v>12.38499</c:v>
                </c:pt>
                <c:pt idx="9450">
                  <c:v>12.3863</c:v>
                </c:pt>
                <c:pt idx="9451">
                  <c:v>12.38761</c:v>
                </c:pt>
                <c:pt idx="9452">
                  <c:v>12.38893</c:v>
                </c:pt>
                <c:pt idx="9453">
                  <c:v>12.39024</c:v>
                </c:pt>
                <c:pt idx="9454">
                  <c:v>12.391550000000001</c:v>
                </c:pt>
                <c:pt idx="9455">
                  <c:v>12.392860000000001</c:v>
                </c:pt>
                <c:pt idx="9456">
                  <c:v>12.394170000000001</c:v>
                </c:pt>
                <c:pt idx="9457">
                  <c:v>12.395479999999999</c:v>
                </c:pt>
                <c:pt idx="9458">
                  <c:v>12.396789999999999</c:v>
                </c:pt>
                <c:pt idx="9459">
                  <c:v>12.398099999999999</c:v>
                </c:pt>
                <c:pt idx="9460">
                  <c:v>12.39941</c:v>
                </c:pt>
                <c:pt idx="9461">
                  <c:v>12.40072</c:v>
                </c:pt>
                <c:pt idx="9462">
                  <c:v>12.40203</c:v>
                </c:pt>
                <c:pt idx="9463">
                  <c:v>12.40334</c:v>
                </c:pt>
                <c:pt idx="9464">
                  <c:v>12.40465</c:v>
                </c:pt>
                <c:pt idx="9465">
                  <c:v>12.40596</c:v>
                </c:pt>
                <c:pt idx="9466">
                  <c:v>12.40728</c:v>
                </c:pt>
                <c:pt idx="9467">
                  <c:v>12.40859</c:v>
                </c:pt>
                <c:pt idx="9468">
                  <c:v>12.4099</c:v>
                </c:pt>
                <c:pt idx="9469">
                  <c:v>12.411210000000001</c:v>
                </c:pt>
                <c:pt idx="9470">
                  <c:v>12.412520000000001</c:v>
                </c:pt>
                <c:pt idx="9471">
                  <c:v>12.413830000000001</c:v>
                </c:pt>
                <c:pt idx="9472">
                  <c:v>12.415139999999999</c:v>
                </c:pt>
                <c:pt idx="9473">
                  <c:v>12.416449999999999</c:v>
                </c:pt>
                <c:pt idx="9474">
                  <c:v>12.417759999999999</c:v>
                </c:pt>
                <c:pt idx="9475">
                  <c:v>12.41907</c:v>
                </c:pt>
                <c:pt idx="9476">
                  <c:v>12.42038</c:v>
                </c:pt>
                <c:pt idx="9477">
                  <c:v>12.42169</c:v>
                </c:pt>
                <c:pt idx="9478">
                  <c:v>12.423</c:v>
                </c:pt>
                <c:pt idx="9479">
                  <c:v>12.42431</c:v>
                </c:pt>
                <c:pt idx="9480">
                  <c:v>12.42563</c:v>
                </c:pt>
                <c:pt idx="9481">
                  <c:v>12.42694</c:v>
                </c:pt>
                <c:pt idx="9482">
                  <c:v>12.42825</c:v>
                </c:pt>
                <c:pt idx="9483">
                  <c:v>12.42956</c:v>
                </c:pt>
                <c:pt idx="9484">
                  <c:v>12.430870000000001</c:v>
                </c:pt>
                <c:pt idx="9485">
                  <c:v>12.432180000000001</c:v>
                </c:pt>
                <c:pt idx="9486">
                  <c:v>12.433490000000001</c:v>
                </c:pt>
                <c:pt idx="9487">
                  <c:v>12.434799999999999</c:v>
                </c:pt>
                <c:pt idx="9488">
                  <c:v>12.436109999999999</c:v>
                </c:pt>
                <c:pt idx="9489">
                  <c:v>12.437419999999999</c:v>
                </c:pt>
                <c:pt idx="9490">
                  <c:v>12.43873</c:v>
                </c:pt>
                <c:pt idx="9491">
                  <c:v>12.44004</c:v>
                </c:pt>
                <c:pt idx="9492">
                  <c:v>12.44135</c:v>
                </c:pt>
                <c:pt idx="9493">
                  <c:v>12.44267</c:v>
                </c:pt>
                <c:pt idx="9494">
                  <c:v>12.44398</c:v>
                </c:pt>
                <c:pt idx="9495">
                  <c:v>12.44529</c:v>
                </c:pt>
                <c:pt idx="9496">
                  <c:v>12.4466</c:v>
                </c:pt>
                <c:pt idx="9497">
                  <c:v>12.44791</c:v>
                </c:pt>
                <c:pt idx="9498">
                  <c:v>12.44922</c:v>
                </c:pt>
                <c:pt idx="9499">
                  <c:v>12.450530000000001</c:v>
                </c:pt>
                <c:pt idx="9500">
                  <c:v>12.451840000000001</c:v>
                </c:pt>
                <c:pt idx="9501">
                  <c:v>12.453150000000001</c:v>
                </c:pt>
                <c:pt idx="9502">
                  <c:v>12.454459999999999</c:v>
                </c:pt>
                <c:pt idx="9503">
                  <c:v>12.455769999999999</c:v>
                </c:pt>
                <c:pt idx="9504">
                  <c:v>12.457079999999999</c:v>
                </c:pt>
                <c:pt idx="9505">
                  <c:v>12.45839</c:v>
                </c:pt>
                <c:pt idx="9506">
                  <c:v>12.4597</c:v>
                </c:pt>
                <c:pt idx="9507">
                  <c:v>12.46101</c:v>
                </c:pt>
                <c:pt idx="9508">
                  <c:v>12.46233</c:v>
                </c:pt>
                <c:pt idx="9509">
                  <c:v>12.46364</c:v>
                </c:pt>
                <c:pt idx="9510">
                  <c:v>12.46495</c:v>
                </c:pt>
                <c:pt idx="9511">
                  <c:v>12.46626</c:v>
                </c:pt>
                <c:pt idx="9512">
                  <c:v>12.46757</c:v>
                </c:pt>
                <c:pt idx="9513">
                  <c:v>12.46888</c:v>
                </c:pt>
                <c:pt idx="9514">
                  <c:v>12.470190000000001</c:v>
                </c:pt>
                <c:pt idx="9515">
                  <c:v>12.471500000000001</c:v>
                </c:pt>
                <c:pt idx="9516">
                  <c:v>12.472810000000001</c:v>
                </c:pt>
                <c:pt idx="9517">
                  <c:v>12.474119999999999</c:v>
                </c:pt>
                <c:pt idx="9518">
                  <c:v>12.475429999999999</c:v>
                </c:pt>
                <c:pt idx="9519">
                  <c:v>12.476739999999999</c:v>
                </c:pt>
                <c:pt idx="9520">
                  <c:v>12.47805</c:v>
                </c:pt>
                <c:pt idx="9521">
                  <c:v>12.479369999999999</c:v>
                </c:pt>
                <c:pt idx="9522">
                  <c:v>12.48068</c:v>
                </c:pt>
                <c:pt idx="9523">
                  <c:v>12.48199</c:v>
                </c:pt>
                <c:pt idx="9524">
                  <c:v>12.4833</c:v>
                </c:pt>
                <c:pt idx="9525">
                  <c:v>12.48461</c:v>
                </c:pt>
                <c:pt idx="9526">
                  <c:v>12.48592</c:v>
                </c:pt>
                <c:pt idx="9527">
                  <c:v>12.48723</c:v>
                </c:pt>
                <c:pt idx="9528">
                  <c:v>12.48854</c:v>
                </c:pt>
                <c:pt idx="9529">
                  <c:v>12.489850000000001</c:v>
                </c:pt>
                <c:pt idx="9530">
                  <c:v>12.491160000000001</c:v>
                </c:pt>
                <c:pt idx="9531">
                  <c:v>12.492470000000001</c:v>
                </c:pt>
                <c:pt idx="9532">
                  <c:v>12.493779999999999</c:v>
                </c:pt>
                <c:pt idx="9533">
                  <c:v>12.495089999999999</c:v>
                </c:pt>
                <c:pt idx="9534">
                  <c:v>12.4964</c:v>
                </c:pt>
                <c:pt idx="9535">
                  <c:v>12.49771</c:v>
                </c:pt>
                <c:pt idx="9536">
                  <c:v>12.499029999999999</c:v>
                </c:pt>
                <c:pt idx="9537">
                  <c:v>12.50034</c:v>
                </c:pt>
                <c:pt idx="9538">
                  <c:v>12.50165</c:v>
                </c:pt>
                <c:pt idx="9539">
                  <c:v>12.50296</c:v>
                </c:pt>
                <c:pt idx="9540">
                  <c:v>12.50427</c:v>
                </c:pt>
                <c:pt idx="9541">
                  <c:v>12.50558</c:v>
                </c:pt>
                <c:pt idx="9542">
                  <c:v>12.50689</c:v>
                </c:pt>
                <c:pt idx="9543">
                  <c:v>12.5082</c:v>
                </c:pt>
                <c:pt idx="9544">
                  <c:v>12.509510000000001</c:v>
                </c:pt>
                <c:pt idx="9545">
                  <c:v>12.510820000000001</c:v>
                </c:pt>
                <c:pt idx="9546">
                  <c:v>12.512130000000001</c:v>
                </c:pt>
                <c:pt idx="9547">
                  <c:v>12.513439999999999</c:v>
                </c:pt>
                <c:pt idx="9548">
                  <c:v>12.514749999999999</c:v>
                </c:pt>
                <c:pt idx="9549">
                  <c:v>12.516069999999999</c:v>
                </c:pt>
                <c:pt idx="9550">
                  <c:v>12.517379999999999</c:v>
                </c:pt>
                <c:pt idx="9551">
                  <c:v>12.518689999999999</c:v>
                </c:pt>
                <c:pt idx="9552">
                  <c:v>12.52</c:v>
                </c:pt>
                <c:pt idx="9553">
                  <c:v>12.52131</c:v>
                </c:pt>
                <c:pt idx="9554">
                  <c:v>12.52262</c:v>
                </c:pt>
                <c:pt idx="9555">
                  <c:v>12.52393</c:v>
                </c:pt>
                <c:pt idx="9556">
                  <c:v>12.52524</c:v>
                </c:pt>
                <c:pt idx="9557">
                  <c:v>12.52655</c:v>
                </c:pt>
                <c:pt idx="9558">
                  <c:v>12.52786</c:v>
                </c:pt>
                <c:pt idx="9559">
                  <c:v>12.529170000000001</c:v>
                </c:pt>
                <c:pt idx="9560">
                  <c:v>12.530480000000001</c:v>
                </c:pt>
                <c:pt idx="9561">
                  <c:v>12.531790000000001</c:v>
                </c:pt>
                <c:pt idx="9562">
                  <c:v>12.533099999999999</c:v>
                </c:pt>
                <c:pt idx="9563">
                  <c:v>12.534420000000001</c:v>
                </c:pt>
                <c:pt idx="9564">
                  <c:v>12.535729999999999</c:v>
                </c:pt>
                <c:pt idx="9565">
                  <c:v>12.537039999999999</c:v>
                </c:pt>
                <c:pt idx="9566">
                  <c:v>12.538349999999999</c:v>
                </c:pt>
                <c:pt idx="9567">
                  <c:v>12.53966</c:v>
                </c:pt>
                <c:pt idx="9568">
                  <c:v>12.54097</c:v>
                </c:pt>
                <c:pt idx="9569">
                  <c:v>12.54228</c:v>
                </c:pt>
                <c:pt idx="9570">
                  <c:v>12.54359</c:v>
                </c:pt>
                <c:pt idx="9571">
                  <c:v>12.5449</c:v>
                </c:pt>
                <c:pt idx="9572">
                  <c:v>12.54621</c:v>
                </c:pt>
                <c:pt idx="9573">
                  <c:v>12.54752</c:v>
                </c:pt>
                <c:pt idx="9574">
                  <c:v>12.548830000000001</c:v>
                </c:pt>
                <c:pt idx="9575">
                  <c:v>12.550140000000001</c:v>
                </c:pt>
                <c:pt idx="9576">
                  <c:v>12.551450000000001</c:v>
                </c:pt>
                <c:pt idx="9577">
                  <c:v>12.552759999999999</c:v>
                </c:pt>
                <c:pt idx="9578">
                  <c:v>12.554080000000001</c:v>
                </c:pt>
                <c:pt idx="9579">
                  <c:v>12.555389999999999</c:v>
                </c:pt>
                <c:pt idx="9580">
                  <c:v>12.556699999999999</c:v>
                </c:pt>
                <c:pt idx="9581">
                  <c:v>12.558009999999999</c:v>
                </c:pt>
                <c:pt idx="9582">
                  <c:v>12.55932</c:v>
                </c:pt>
                <c:pt idx="9583">
                  <c:v>12.56063</c:v>
                </c:pt>
                <c:pt idx="9584">
                  <c:v>12.56194</c:v>
                </c:pt>
                <c:pt idx="9585">
                  <c:v>12.56325</c:v>
                </c:pt>
                <c:pt idx="9586">
                  <c:v>12.56456</c:v>
                </c:pt>
                <c:pt idx="9587">
                  <c:v>12.56587</c:v>
                </c:pt>
                <c:pt idx="9588">
                  <c:v>12.56718</c:v>
                </c:pt>
                <c:pt idx="9589">
                  <c:v>12.568490000000001</c:v>
                </c:pt>
                <c:pt idx="9590">
                  <c:v>12.56981</c:v>
                </c:pt>
                <c:pt idx="9591">
                  <c:v>12.571120000000001</c:v>
                </c:pt>
                <c:pt idx="9592">
                  <c:v>12.572430000000001</c:v>
                </c:pt>
                <c:pt idx="9593">
                  <c:v>12.573740000000001</c:v>
                </c:pt>
                <c:pt idx="9594">
                  <c:v>12.575049999999999</c:v>
                </c:pt>
                <c:pt idx="9595">
                  <c:v>12.576359999999999</c:v>
                </c:pt>
                <c:pt idx="9596">
                  <c:v>12.577669999999999</c:v>
                </c:pt>
                <c:pt idx="9597">
                  <c:v>12.57898</c:v>
                </c:pt>
                <c:pt idx="9598">
                  <c:v>12.58029</c:v>
                </c:pt>
                <c:pt idx="9599">
                  <c:v>12.5816</c:v>
                </c:pt>
                <c:pt idx="9600">
                  <c:v>12.58291</c:v>
                </c:pt>
                <c:pt idx="9601">
                  <c:v>12.58422</c:v>
                </c:pt>
                <c:pt idx="9602">
                  <c:v>12.58553</c:v>
                </c:pt>
                <c:pt idx="9603">
                  <c:v>12.58684</c:v>
                </c:pt>
                <c:pt idx="9604">
                  <c:v>12.588150000000001</c:v>
                </c:pt>
                <c:pt idx="9605">
                  <c:v>12.58947</c:v>
                </c:pt>
                <c:pt idx="9606">
                  <c:v>12.590780000000001</c:v>
                </c:pt>
                <c:pt idx="9607">
                  <c:v>12.592090000000001</c:v>
                </c:pt>
                <c:pt idx="9608">
                  <c:v>12.593400000000001</c:v>
                </c:pt>
                <c:pt idx="9609">
                  <c:v>12.594709999999999</c:v>
                </c:pt>
                <c:pt idx="9610">
                  <c:v>12.596019999999999</c:v>
                </c:pt>
                <c:pt idx="9611">
                  <c:v>12.597329999999999</c:v>
                </c:pt>
                <c:pt idx="9612">
                  <c:v>12.59864</c:v>
                </c:pt>
                <c:pt idx="9613">
                  <c:v>12.59995</c:v>
                </c:pt>
                <c:pt idx="9614">
                  <c:v>12.60126</c:v>
                </c:pt>
                <c:pt idx="9615">
                  <c:v>12.60257</c:v>
                </c:pt>
                <c:pt idx="9616">
                  <c:v>12.60388</c:v>
                </c:pt>
                <c:pt idx="9617">
                  <c:v>12.60519</c:v>
                </c:pt>
                <c:pt idx="9618">
                  <c:v>12.6065</c:v>
                </c:pt>
                <c:pt idx="9619">
                  <c:v>12.60782</c:v>
                </c:pt>
                <c:pt idx="9620">
                  <c:v>12.60913</c:v>
                </c:pt>
                <c:pt idx="9621">
                  <c:v>12.610440000000001</c:v>
                </c:pt>
                <c:pt idx="9622">
                  <c:v>12.611750000000001</c:v>
                </c:pt>
                <c:pt idx="9623">
                  <c:v>12.613060000000001</c:v>
                </c:pt>
                <c:pt idx="9624">
                  <c:v>12.614369999999999</c:v>
                </c:pt>
                <c:pt idx="9625">
                  <c:v>12.615679999999999</c:v>
                </c:pt>
                <c:pt idx="9626">
                  <c:v>12.616989999999999</c:v>
                </c:pt>
                <c:pt idx="9627">
                  <c:v>12.6183</c:v>
                </c:pt>
                <c:pt idx="9628">
                  <c:v>12.61961</c:v>
                </c:pt>
                <c:pt idx="9629">
                  <c:v>12.62092</c:v>
                </c:pt>
                <c:pt idx="9630">
                  <c:v>12.62223</c:v>
                </c:pt>
                <c:pt idx="9631">
                  <c:v>12.62354</c:v>
                </c:pt>
                <c:pt idx="9632">
                  <c:v>12.62486</c:v>
                </c:pt>
                <c:pt idx="9633">
                  <c:v>12.62617</c:v>
                </c:pt>
                <c:pt idx="9634">
                  <c:v>12.62748</c:v>
                </c:pt>
                <c:pt idx="9635">
                  <c:v>12.62879</c:v>
                </c:pt>
                <c:pt idx="9636">
                  <c:v>12.630100000000001</c:v>
                </c:pt>
                <c:pt idx="9637">
                  <c:v>12.631410000000001</c:v>
                </c:pt>
                <c:pt idx="9638">
                  <c:v>12.632720000000001</c:v>
                </c:pt>
                <c:pt idx="9639">
                  <c:v>12.634029999999999</c:v>
                </c:pt>
                <c:pt idx="9640">
                  <c:v>12.635339999999999</c:v>
                </c:pt>
                <c:pt idx="9641">
                  <c:v>12.636649999999999</c:v>
                </c:pt>
                <c:pt idx="9642">
                  <c:v>12.63796</c:v>
                </c:pt>
                <c:pt idx="9643">
                  <c:v>12.63927</c:v>
                </c:pt>
                <c:pt idx="9644">
                  <c:v>12.64058</c:v>
                </c:pt>
                <c:pt idx="9645">
                  <c:v>12.64189</c:v>
                </c:pt>
                <c:pt idx="9646">
                  <c:v>12.6432</c:v>
                </c:pt>
                <c:pt idx="9647">
                  <c:v>12.64452</c:v>
                </c:pt>
                <c:pt idx="9648">
                  <c:v>12.64583</c:v>
                </c:pt>
                <c:pt idx="9649">
                  <c:v>12.64714</c:v>
                </c:pt>
                <c:pt idx="9650">
                  <c:v>12.64845</c:v>
                </c:pt>
                <c:pt idx="9651">
                  <c:v>12.649760000000001</c:v>
                </c:pt>
                <c:pt idx="9652">
                  <c:v>12.651070000000001</c:v>
                </c:pt>
                <c:pt idx="9653">
                  <c:v>12.652380000000001</c:v>
                </c:pt>
                <c:pt idx="9654">
                  <c:v>12.653689999999999</c:v>
                </c:pt>
                <c:pt idx="9655">
                  <c:v>12.654999999999999</c:v>
                </c:pt>
                <c:pt idx="9656">
                  <c:v>12.65631</c:v>
                </c:pt>
                <c:pt idx="9657">
                  <c:v>12.65762</c:v>
                </c:pt>
                <c:pt idx="9658">
                  <c:v>12.65893</c:v>
                </c:pt>
                <c:pt idx="9659">
                  <c:v>12.66024</c:v>
                </c:pt>
                <c:pt idx="9660">
                  <c:v>12.66156</c:v>
                </c:pt>
                <c:pt idx="9661">
                  <c:v>12.66287</c:v>
                </c:pt>
                <c:pt idx="9662">
                  <c:v>12.66418</c:v>
                </c:pt>
                <c:pt idx="9663">
                  <c:v>12.66549</c:v>
                </c:pt>
                <c:pt idx="9664">
                  <c:v>12.6668</c:v>
                </c:pt>
                <c:pt idx="9665">
                  <c:v>12.66811</c:v>
                </c:pt>
                <c:pt idx="9666">
                  <c:v>12.669420000000001</c:v>
                </c:pt>
                <c:pt idx="9667">
                  <c:v>12.670730000000001</c:v>
                </c:pt>
                <c:pt idx="9668">
                  <c:v>12.672040000000001</c:v>
                </c:pt>
                <c:pt idx="9669">
                  <c:v>12.673349999999999</c:v>
                </c:pt>
                <c:pt idx="9670">
                  <c:v>12.674659999999999</c:v>
                </c:pt>
                <c:pt idx="9671">
                  <c:v>12.67597</c:v>
                </c:pt>
                <c:pt idx="9672">
                  <c:v>12.67728</c:v>
                </c:pt>
                <c:pt idx="9673">
                  <c:v>12.67859</c:v>
                </c:pt>
                <c:pt idx="9674">
                  <c:v>12.6799</c:v>
                </c:pt>
                <c:pt idx="9675">
                  <c:v>12.68122</c:v>
                </c:pt>
                <c:pt idx="9676">
                  <c:v>12.68253</c:v>
                </c:pt>
                <c:pt idx="9677">
                  <c:v>12.68384</c:v>
                </c:pt>
                <c:pt idx="9678">
                  <c:v>12.68515</c:v>
                </c:pt>
                <c:pt idx="9679">
                  <c:v>12.68646</c:v>
                </c:pt>
                <c:pt idx="9680">
                  <c:v>12.68777</c:v>
                </c:pt>
                <c:pt idx="9681">
                  <c:v>12.689080000000001</c:v>
                </c:pt>
                <c:pt idx="9682">
                  <c:v>12.690390000000001</c:v>
                </c:pt>
                <c:pt idx="9683">
                  <c:v>12.691700000000001</c:v>
                </c:pt>
                <c:pt idx="9684">
                  <c:v>12.693009999999999</c:v>
                </c:pt>
                <c:pt idx="9685">
                  <c:v>12.694319999999999</c:v>
                </c:pt>
                <c:pt idx="9686">
                  <c:v>12.69563</c:v>
                </c:pt>
                <c:pt idx="9687">
                  <c:v>12.69694</c:v>
                </c:pt>
                <c:pt idx="9688">
                  <c:v>12.698259999999999</c:v>
                </c:pt>
                <c:pt idx="9689">
                  <c:v>12.69957</c:v>
                </c:pt>
                <c:pt idx="9690">
                  <c:v>12.70088</c:v>
                </c:pt>
                <c:pt idx="9691">
                  <c:v>12.70219</c:v>
                </c:pt>
                <c:pt idx="9692">
                  <c:v>12.7035</c:v>
                </c:pt>
                <c:pt idx="9693">
                  <c:v>12.70481</c:v>
                </c:pt>
                <c:pt idx="9694">
                  <c:v>12.70612</c:v>
                </c:pt>
                <c:pt idx="9695">
                  <c:v>12.70743</c:v>
                </c:pt>
                <c:pt idx="9696">
                  <c:v>12.708740000000001</c:v>
                </c:pt>
                <c:pt idx="9697">
                  <c:v>12.710050000000001</c:v>
                </c:pt>
                <c:pt idx="9698">
                  <c:v>12.711360000000001</c:v>
                </c:pt>
                <c:pt idx="9699">
                  <c:v>12.712669999999999</c:v>
                </c:pt>
                <c:pt idx="9700">
                  <c:v>12.713979999999999</c:v>
                </c:pt>
                <c:pt idx="9701">
                  <c:v>12.71529</c:v>
                </c:pt>
                <c:pt idx="9702">
                  <c:v>12.716609999999999</c:v>
                </c:pt>
                <c:pt idx="9703">
                  <c:v>12.717919999999999</c:v>
                </c:pt>
                <c:pt idx="9704">
                  <c:v>12.71923</c:v>
                </c:pt>
                <c:pt idx="9705">
                  <c:v>12.72054</c:v>
                </c:pt>
                <c:pt idx="9706">
                  <c:v>12.72185</c:v>
                </c:pt>
                <c:pt idx="9707">
                  <c:v>12.72316</c:v>
                </c:pt>
                <c:pt idx="9708">
                  <c:v>12.72447</c:v>
                </c:pt>
                <c:pt idx="9709">
                  <c:v>12.72578</c:v>
                </c:pt>
                <c:pt idx="9710">
                  <c:v>12.72709</c:v>
                </c:pt>
                <c:pt idx="9711">
                  <c:v>12.728400000000001</c:v>
                </c:pt>
                <c:pt idx="9712">
                  <c:v>12.729710000000001</c:v>
                </c:pt>
                <c:pt idx="9713">
                  <c:v>12.731019999999999</c:v>
                </c:pt>
                <c:pt idx="9714">
                  <c:v>12.732329999999999</c:v>
                </c:pt>
                <c:pt idx="9715">
                  <c:v>12.733639999999999</c:v>
                </c:pt>
                <c:pt idx="9716">
                  <c:v>12.734959999999999</c:v>
                </c:pt>
                <c:pt idx="9717">
                  <c:v>12.736269999999999</c:v>
                </c:pt>
                <c:pt idx="9718">
                  <c:v>12.737579999999999</c:v>
                </c:pt>
                <c:pt idx="9719">
                  <c:v>12.73889</c:v>
                </c:pt>
                <c:pt idx="9720">
                  <c:v>12.7402</c:v>
                </c:pt>
                <c:pt idx="9721">
                  <c:v>12.74151</c:v>
                </c:pt>
                <c:pt idx="9722">
                  <c:v>12.74282</c:v>
                </c:pt>
                <c:pt idx="9723">
                  <c:v>12.74413</c:v>
                </c:pt>
                <c:pt idx="9724">
                  <c:v>12.74544</c:v>
                </c:pt>
                <c:pt idx="9725">
                  <c:v>12.74675</c:v>
                </c:pt>
                <c:pt idx="9726">
                  <c:v>12.748060000000001</c:v>
                </c:pt>
                <c:pt idx="9727">
                  <c:v>12.749370000000001</c:v>
                </c:pt>
                <c:pt idx="9728">
                  <c:v>12.750679999999999</c:v>
                </c:pt>
                <c:pt idx="9729">
                  <c:v>12.752000000000001</c:v>
                </c:pt>
                <c:pt idx="9730">
                  <c:v>12.753310000000001</c:v>
                </c:pt>
                <c:pt idx="9731">
                  <c:v>12.754619999999999</c:v>
                </c:pt>
                <c:pt idx="9732">
                  <c:v>12.755929999999999</c:v>
                </c:pt>
                <c:pt idx="9733">
                  <c:v>12.757239999999999</c:v>
                </c:pt>
                <c:pt idx="9734">
                  <c:v>12.75855</c:v>
                </c:pt>
                <c:pt idx="9735">
                  <c:v>12.75986</c:v>
                </c:pt>
                <c:pt idx="9736">
                  <c:v>12.76117</c:v>
                </c:pt>
                <c:pt idx="9737">
                  <c:v>12.76248</c:v>
                </c:pt>
                <c:pt idx="9738">
                  <c:v>12.76379</c:v>
                </c:pt>
                <c:pt idx="9739">
                  <c:v>12.7651</c:v>
                </c:pt>
                <c:pt idx="9740">
                  <c:v>12.76641</c:v>
                </c:pt>
                <c:pt idx="9741">
                  <c:v>12.767720000000001</c:v>
                </c:pt>
                <c:pt idx="9742">
                  <c:v>12.769030000000001</c:v>
                </c:pt>
                <c:pt idx="9743">
                  <c:v>12.770339999999999</c:v>
                </c:pt>
                <c:pt idx="9744">
                  <c:v>12.771660000000001</c:v>
                </c:pt>
                <c:pt idx="9745">
                  <c:v>12.772970000000001</c:v>
                </c:pt>
                <c:pt idx="9746">
                  <c:v>12.774279999999999</c:v>
                </c:pt>
                <c:pt idx="9747">
                  <c:v>12.775589999999999</c:v>
                </c:pt>
                <c:pt idx="9748">
                  <c:v>12.776899999999999</c:v>
                </c:pt>
                <c:pt idx="9749">
                  <c:v>12.77821</c:v>
                </c:pt>
                <c:pt idx="9750">
                  <c:v>12.77952</c:v>
                </c:pt>
                <c:pt idx="9751">
                  <c:v>12.78083</c:v>
                </c:pt>
                <c:pt idx="9752">
                  <c:v>12.78214</c:v>
                </c:pt>
                <c:pt idx="9753">
                  <c:v>12.78345</c:v>
                </c:pt>
                <c:pt idx="9754">
                  <c:v>12.78476</c:v>
                </c:pt>
                <c:pt idx="9755">
                  <c:v>12.78607</c:v>
                </c:pt>
                <c:pt idx="9756">
                  <c:v>12.787380000000001</c:v>
                </c:pt>
                <c:pt idx="9757">
                  <c:v>12.7887</c:v>
                </c:pt>
                <c:pt idx="9758">
                  <c:v>12.790010000000001</c:v>
                </c:pt>
                <c:pt idx="9759">
                  <c:v>12.791320000000001</c:v>
                </c:pt>
                <c:pt idx="9760">
                  <c:v>12.792630000000001</c:v>
                </c:pt>
                <c:pt idx="9761">
                  <c:v>12.793939999999999</c:v>
                </c:pt>
                <c:pt idx="9762">
                  <c:v>12.795249999999999</c:v>
                </c:pt>
                <c:pt idx="9763">
                  <c:v>12.796559999999999</c:v>
                </c:pt>
                <c:pt idx="9764">
                  <c:v>12.79787</c:v>
                </c:pt>
                <c:pt idx="9765">
                  <c:v>12.79918</c:v>
                </c:pt>
                <c:pt idx="9766">
                  <c:v>12.80049</c:v>
                </c:pt>
                <c:pt idx="9767">
                  <c:v>12.8018</c:v>
                </c:pt>
                <c:pt idx="9768">
                  <c:v>12.80311</c:v>
                </c:pt>
                <c:pt idx="9769">
                  <c:v>12.80442</c:v>
                </c:pt>
                <c:pt idx="9770">
                  <c:v>12.805730000000001</c:v>
                </c:pt>
                <c:pt idx="9771">
                  <c:v>12.807040000000001</c:v>
                </c:pt>
                <c:pt idx="9772">
                  <c:v>12.80836</c:v>
                </c:pt>
                <c:pt idx="9773">
                  <c:v>12.809670000000001</c:v>
                </c:pt>
                <c:pt idx="9774">
                  <c:v>12.810980000000001</c:v>
                </c:pt>
                <c:pt idx="9775">
                  <c:v>12.812290000000001</c:v>
                </c:pt>
                <c:pt idx="9776">
                  <c:v>12.813599999999999</c:v>
                </c:pt>
                <c:pt idx="9777">
                  <c:v>12.814909999999999</c:v>
                </c:pt>
                <c:pt idx="9778">
                  <c:v>12.81622</c:v>
                </c:pt>
                <c:pt idx="9779">
                  <c:v>12.81753</c:v>
                </c:pt>
                <c:pt idx="9780">
                  <c:v>12.81884</c:v>
                </c:pt>
                <c:pt idx="9781">
                  <c:v>12.82015</c:v>
                </c:pt>
                <c:pt idx="9782">
                  <c:v>12.82146</c:v>
                </c:pt>
                <c:pt idx="9783">
                  <c:v>12.82277</c:v>
                </c:pt>
                <c:pt idx="9784">
                  <c:v>12.82408</c:v>
                </c:pt>
                <c:pt idx="9785">
                  <c:v>12.8254</c:v>
                </c:pt>
                <c:pt idx="9786">
                  <c:v>12.82671</c:v>
                </c:pt>
                <c:pt idx="9787">
                  <c:v>12.82802</c:v>
                </c:pt>
                <c:pt idx="9788">
                  <c:v>12.829330000000001</c:v>
                </c:pt>
                <c:pt idx="9789">
                  <c:v>12.830640000000001</c:v>
                </c:pt>
                <c:pt idx="9790">
                  <c:v>12.831950000000001</c:v>
                </c:pt>
                <c:pt idx="9791">
                  <c:v>12.833259999999999</c:v>
                </c:pt>
                <c:pt idx="9792">
                  <c:v>12.834569999999999</c:v>
                </c:pt>
                <c:pt idx="9793">
                  <c:v>12.83588</c:v>
                </c:pt>
                <c:pt idx="9794">
                  <c:v>12.83719</c:v>
                </c:pt>
                <c:pt idx="9795">
                  <c:v>12.8385</c:v>
                </c:pt>
                <c:pt idx="9796">
                  <c:v>12.83981</c:v>
                </c:pt>
                <c:pt idx="9797">
                  <c:v>12.84112</c:v>
                </c:pt>
                <c:pt idx="9798">
                  <c:v>12.84243</c:v>
                </c:pt>
                <c:pt idx="9799">
                  <c:v>12.84375</c:v>
                </c:pt>
                <c:pt idx="9800">
                  <c:v>12.84506</c:v>
                </c:pt>
                <c:pt idx="9801">
                  <c:v>12.84637</c:v>
                </c:pt>
                <c:pt idx="9802">
                  <c:v>12.84768</c:v>
                </c:pt>
                <c:pt idx="9803">
                  <c:v>12.848990000000001</c:v>
                </c:pt>
                <c:pt idx="9804">
                  <c:v>12.850300000000001</c:v>
                </c:pt>
                <c:pt idx="9805">
                  <c:v>12.851610000000001</c:v>
                </c:pt>
                <c:pt idx="9806">
                  <c:v>12.852919999999999</c:v>
                </c:pt>
                <c:pt idx="9807">
                  <c:v>12.854229999999999</c:v>
                </c:pt>
                <c:pt idx="9808">
                  <c:v>12.85554</c:v>
                </c:pt>
                <c:pt idx="9809">
                  <c:v>12.85685</c:v>
                </c:pt>
                <c:pt idx="9810">
                  <c:v>12.85816</c:v>
                </c:pt>
                <c:pt idx="9811">
                  <c:v>12.85947</c:v>
                </c:pt>
                <c:pt idx="9812">
                  <c:v>12.86078</c:v>
                </c:pt>
                <c:pt idx="9813">
                  <c:v>12.86209</c:v>
                </c:pt>
                <c:pt idx="9814">
                  <c:v>12.86341</c:v>
                </c:pt>
                <c:pt idx="9815">
                  <c:v>12.86472</c:v>
                </c:pt>
                <c:pt idx="9816">
                  <c:v>12.86603</c:v>
                </c:pt>
                <c:pt idx="9817">
                  <c:v>12.86734</c:v>
                </c:pt>
                <c:pt idx="9818">
                  <c:v>12.868650000000001</c:v>
                </c:pt>
                <c:pt idx="9819">
                  <c:v>12.869960000000001</c:v>
                </c:pt>
                <c:pt idx="9820">
                  <c:v>12.871270000000001</c:v>
                </c:pt>
                <c:pt idx="9821">
                  <c:v>12.872579999999999</c:v>
                </c:pt>
                <c:pt idx="9822">
                  <c:v>12.873889999999999</c:v>
                </c:pt>
                <c:pt idx="9823">
                  <c:v>12.8752</c:v>
                </c:pt>
                <c:pt idx="9824">
                  <c:v>12.87651</c:v>
                </c:pt>
                <c:pt idx="9825">
                  <c:v>12.87782</c:v>
                </c:pt>
                <c:pt idx="9826">
                  <c:v>12.87913</c:v>
                </c:pt>
                <c:pt idx="9827">
                  <c:v>12.88045</c:v>
                </c:pt>
                <c:pt idx="9828">
                  <c:v>12.88176</c:v>
                </c:pt>
                <c:pt idx="9829">
                  <c:v>12.88307</c:v>
                </c:pt>
                <c:pt idx="9830">
                  <c:v>12.88438</c:v>
                </c:pt>
                <c:pt idx="9831">
                  <c:v>12.88569</c:v>
                </c:pt>
                <c:pt idx="9832">
                  <c:v>12.887</c:v>
                </c:pt>
                <c:pt idx="9833">
                  <c:v>12.888310000000001</c:v>
                </c:pt>
                <c:pt idx="9834">
                  <c:v>12.889620000000001</c:v>
                </c:pt>
                <c:pt idx="9835">
                  <c:v>12.890930000000001</c:v>
                </c:pt>
                <c:pt idx="9836">
                  <c:v>12.892239999999999</c:v>
                </c:pt>
                <c:pt idx="9837">
                  <c:v>12.893549999999999</c:v>
                </c:pt>
                <c:pt idx="9838">
                  <c:v>12.89486</c:v>
                </c:pt>
                <c:pt idx="9839">
                  <c:v>12.89617</c:v>
                </c:pt>
                <c:pt idx="9840">
                  <c:v>12.89748</c:v>
                </c:pt>
                <c:pt idx="9841">
                  <c:v>12.8988</c:v>
                </c:pt>
                <c:pt idx="9842">
                  <c:v>12.90011</c:v>
                </c:pt>
                <c:pt idx="9843">
                  <c:v>12.90142</c:v>
                </c:pt>
                <c:pt idx="9844">
                  <c:v>12.90273</c:v>
                </c:pt>
                <c:pt idx="9845">
                  <c:v>12.90404</c:v>
                </c:pt>
                <c:pt idx="9846">
                  <c:v>12.90535</c:v>
                </c:pt>
                <c:pt idx="9847">
                  <c:v>12.90666</c:v>
                </c:pt>
                <c:pt idx="9848">
                  <c:v>12.907970000000001</c:v>
                </c:pt>
                <c:pt idx="9849">
                  <c:v>12.909280000000001</c:v>
                </c:pt>
                <c:pt idx="9850">
                  <c:v>12.910589999999999</c:v>
                </c:pt>
                <c:pt idx="9851">
                  <c:v>12.911899999999999</c:v>
                </c:pt>
                <c:pt idx="9852">
                  <c:v>12.913209999999999</c:v>
                </c:pt>
                <c:pt idx="9853">
                  <c:v>12.91452</c:v>
                </c:pt>
                <c:pt idx="9854">
                  <c:v>12.91583</c:v>
                </c:pt>
                <c:pt idx="9855">
                  <c:v>12.917149999999999</c:v>
                </c:pt>
                <c:pt idx="9856">
                  <c:v>12.91846</c:v>
                </c:pt>
                <c:pt idx="9857">
                  <c:v>12.91977</c:v>
                </c:pt>
                <c:pt idx="9858">
                  <c:v>12.92108</c:v>
                </c:pt>
                <c:pt idx="9859">
                  <c:v>12.92239</c:v>
                </c:pt>
                <c:pt idx="9860">
                  <c:v>12.9237</c:v>
                </c:pt>
                <c:pt idx="9861">
                  <c:v>12.92501</c:v>
                </c:pt>
                <c:pt idx="9862">
                  <c:v>12.92632</c:v>
                </c:pt>
                <c:pt idx="9863">
                  <c:v>12.927630000000001</c:v>
                </c:pt>
                <c:pt idx="9864">
                  <c:v>12.928940000000001</c:v>
                </c:pt>
                <c:pt idx="9865">
                  <c:v>12.930249999999999</c:v>
                </c:pt>
                <c:pt idx="9866">
                  <c:v>12.931559999999999</c:v>
                </c:pt>
                <c:pt idx="9867">
                  <c:v>12.932869999999999</c:v>
                </c:pt>
                <c:pt idx="9868">
                  <c:v>12.934189999999999</c:v>
                </c:pt>
                <c:pt idx="9869">
                  <c:v>12.935499999999999</c:v>
                </c:pt>
                <c:pt idx="9870">
                  <c:v>12.936809999999999</c:v>
                </c:pt>
                <c:pt idx="9871">
                  <c:v>12.93812</c:v>
                </c:pt>
                <c:pt idx="9872">
                  <c:v>12.93943</c:v>
                </c:pt>
                <c:pt idx="9873">
                  <c:v>12.94074</c:v>
                </c:pt>
                <c:pt idx="9874">
                  <c:v>12.94205</c:v>
                </c:pt>
                <c:pt idx="9875">
                  <c:v>12.94336</c:v>
                </c:pt>
                <c:pt idx="9876">
                  <c:v>12.94467</c:v>
                </c:pt>
                <c:pt idx="9877">
                  <c:v>12.94598</c:v>
                </c:pt>
                <c:pt idx="9878">
                  <c:v>12.947290000000001</c:v>
                </c:pt>
                <c:pt idx="9879">
                  <c:v>12.948600000000001</c:v>
                </c:pt>
                <c:pt idx="9880">
                  <c:v>12.949909999999999</c:v>
                </c:pt>
                <c:pt idx="9881">
                  <c:v>12.951219999999999</c:v>
                </c:pt>
                <c:pt idx="9882">
                  <c:v>12.952529999999999</c:v>
                </c:pt>
                <c:pt idx="9883">
                  <c:v>12.953849999999999</c:v>
                </c:pt>
                <c:pt idx="9884">
                  <c:v>12.955159999999999</c:v>
                </c:pt>
                <c:pt idx="9885">
                  <c:v>12.956469999999999</c:v>
                </c:pt>
                <c:pt idx="9886">
                  <c:v>12.95778</c:v>
                </c:pt>
                <c:pt idx="9887">
                  <c:v>12.95909</c:v>
                </c:pt>
                <c:pt idx="9888">
                  <c:v>12.9604</c:v>
                </c:pt>
                <c:pt idx="9889">
                  <c:v>12.96171</c:v>
                </c:pt>
                <c:pt idx="9890">
                  <c:v>12.96302</c:v>
                </c:pt>
                <c:pt idx="9891">
                  <c:v>12.96433</c:v>
                </c:pt>
                <c:pt idx="9892">
                  <c:v>12.96564</c:v>
                </c:pt>
                <c:pt idx="9893">
                  <c:v>12.966950000000001</c:v>
                </c:pt>
                <c:pt idx="9894">
                  <c:v>12.968260000000001</c:v>
                </c:pt>
                <c:pt idx="9895">
                  <c:v>12.969569999999999</c:v>
                </c:pt>
                <c:pt idx="9896">
                  <c:v>12.970890000000001</c:v>
                </c:pt>
                <c:pt idx="9897">
                  <c:v>12.972200000000001</c:v>
                </c:pt>
                <c:pt idx="9898">
                  <c:v>12.973509999999999</c:v>
                </c:pt>
                <c:pt idx="9899">
                  <c:v>12.974819999999999</c:v>
                </c:pt>
                <c:pt idx="9900">
                  <c:v>12.976129999999999</c:v>
                </c:pt>
                <c:pt idx="9901">
                  <c:v>12.97744</c:v>
                </c:pt>
                <c:pt idx="9902">
                  <c:v>12.97875</c:v>
                </c:pt>
                <c:pt idx="9903">
                  <c:v>12.98006</c:v>
                </c:pt>
                <c:pt idx="9904">
                  <c:v>12.98137</c:v>
                </c:pt>
                <c:pt idx="9905">
                  <c:v>12.98268</c:v>
                </c:pt>
                <c:pt idx="9906">
                  <c:v>12.98399</c:v>
                </c:pt>
                <c:pt idx="9907">
                  <c:v>12.985300000000001</c:v>
                </c:pt>
                <c:pt idx="9908">
                  <c:v>12.986610000000001</c:v>
                </c:pt>
                <c:pt idx="9909">
                  <c:v>12.987920000000001</c:v>
                </c:pt>
                <c:pt idx="9910">
                  <c:v>12.989229999999999</c:v>
                </c:pt>
                <c:pt idx="9911">
                  <c:v>12.990550000000001</c:v>
                </c:pt>
                <c:pt idx="9912">
                  <c:v>12.991860000000001</c:v>
                </c:pt>
                <c:pt idx="9913">
                  <c:v>12.993169999999999</c:v>
                </c:pt>
                <c:pt idx="9914">
                  <c:v>12.994479999999999</c:v>
                </c:pt>
                <c:pt idx="9915">
                  <c:v>12.99579</c:v>
                </c:pt>
                <c:pt idx="9916">
                  <c:v>12.9971</c:v>
                </c:pt>
                <c:pt idx="9917">
                  <c:v>12.99841</c:v>
                </c:pt>
                <c:pt idx="9918">
                  <c:v>12.99972</c:v>
                </c:pt>
                <c:pt idx="9919">
                  <c:v>13.00103</c:v>
                </c:pt>
                <c:pt idx="9920">
                  <c:v>13.00234</c:v>
                </c:pt>
                <c:pt idx="9921">
                  <c:v>13.00365</c:v>
                </c:pt>
                <c:pt idx="9922">
                  <c:v>13.004960000000001</c:v>
                </c:pt>
                <c:pt idx="9923">
                  <c:v>13.006270000000001</c:v>
                </c:pt>
                <c:pt idx="9924">
                  <c:v>13.00759</c:v>
                </c:pt>
                <c:pt idx="9925">
                  <c:v>13.008900000000001</c:v>
                </c:pt>
                <c:pt idx="9926">
                  <c:v>13.010210000000001</c:v>
                </c:pt>
                <c:pt idx="9927">
                  <c:v>13.011520000000001</c:v>
                </c:pt>
                <c:pt idx="9928">
                  <c:v>13.012829999999999</c:v>
                </c:pt>
                <c:pt idx="9929">
                  <c:v>13.014139999999999</c:v>
                </c:pt>
                <c:pt idx="9930">
                  <c:v>13.01545</c:v>
                </c:pt>
                <c:pt idx="9931">
                  <c:v>13.01676</c:v>
                </c:pt>
                <c:pt idx="9932">
                  <c:v>13.01807</c:v>
                </c:pt>
                <c:pt idx="9933">
                  <c:v>13.01938</c:v>
                </c:pt>
                <c:pt idx="9934">
                  <c:v>13.02069</c:v>
                </c:pt>
                <c:pt idx="9935">
                  <c:v>13.022</c:v>
                </c:pt>
                <c:pt idx="9936">
                  <c:v>13.02331</c:v>
                </c:pt>
                <c:pt idx="9937">
                  <c:v>13.024620000000001</c:v>
                </c:pt>
                <c:pt idx="9938">
                  <c:v>13.02594</c:v>
                </c:pt>
                <c:pt idx="9939">
                  <c:v>13.02725</c:v>
                </c:pt>
                <c:pt idx="9940">
                  <c:v>13.028560000000001</c:v>
                </c:pt>
                <c:pt idx="9941">
                  <c:v>13.029870000000001</c:v>
                </c:pt>
                <c:pt idx="9942">
                  <c:v>13.031180000000001</c:v>
                </c:pt>
                <c:pt idx="9943">
                  <c:v>13.032489999999999</c:v>
                </c:pt>
                <c:pt idx="9944">
                  <c:v>13.033799999999999</c:v>
                </c:pt>
                <c:pt idx="9945">
                  <c:v>13.03511</c:v>
                </c:pt>
                <c:pt idx="9946">
                  <c:v>13.03642</c:v>
                </c:pt>
                <c:pt idx="9947">
                  <c:v>13.03773</c:v>
                </c:pt>
                <c:pt idx="9948">
                  <c:v>13.03904</c:v>
                </c:pt>
                <c:pt idx="9949">
                  <c:v>13.04035</c:v>
                </c:pt>
                <c:pt idx="9950">
                  <c:v>13.04166</c:v>
                </c:pt>
                <c:pt idx="9951">
                  <c:v>13.04297</c:v>
                </c:pt>
                <c:pt idx="9952">
                  <c:v>13.04429</c:v>
                </c:pt>
                <c:pt idx="9953">
                  <c:v>13.0456</c:v>
                </c:pt>
                <c:pt idx="9954">
                  <c:v>13.04691</c:v>
                </c:pt>
                <c:pt idx="9955">
                  <c:v>13.048220000000001</c:v>
                </c:pt>
                <c:pt idx="9956">
                  <c:v>13.049530000000001</c:v>
                </c:pt>
                <c:pt idx="9957">
                  <c:v>13.050840000000001</c:v>
                </c:pt>
                <c:pt idx="9958">
                  <c:v>13.052149999999999</c:v>
                </c:pt>
                <c:pt idx="9959">
                  <c:v>13.053459999999999</c:v>
                </c:pt>
                <c:pt idx="9960">
                  <c:v>13.05477</c:v>
                </c:pt>
                <c:pt idx="9961">
                  <c:v>13.05608</c:v>
                </c:pt>
                <c:pt idx="9962">
                  <c:v>13.05739</c:v>
                </c:pt>
                <c:pt idx="9963">
                  <c:v>13.0587</c:v>
                </c:pt>
                <c:pt idx="9964">
                  <c:v>13.06001</c:v>
                </c:pt>
                <c:pt idx="9965">
                  <c:v>13.06133</c:v>
                </c:pt>
                <c:pt idx="9966">
                  <c:v>13.06264</c:v>
                </c:pt>
                <c:pt idx="9967">
                  <c:v>13.06395</c:v>
                </c:pt>
                <c:pt idx="9968">
                  <c:v>13.06526</c:v>
                </c:pt>
                <c:pt idx="9969">
                  <c:v>13.06657</c:v>
                </c:pt>
                <c:pt idx="9970">
                  <c:v>13.067880000000001</c:v>
                </c:pt>
                <c:pt idx="9971">
                  <c:v>13.069190000000001</c:v>
                </c:pt>
                <c:pt idx="9972">
                  <c:v>13.070499999999999</c:v>
                </c:pt>
                <c:pt idx="9973">
                  <c:v>13.071809999999999</c:v>
                </c:pt>
                <c:pt idx="9974">
                  <c:v>13.073119999999999</c:v>
                </c:pt>
                <c:pt idx="9975">
                  <c:v>13.07443</c:v>
                </c:pt>
                <c:pt idx="9976">
                  <c:v>13.07574</c:v>
                </c:pt>
                <c:pt idx="9977">
                  <c:v>13.07705</c:v>
                </c:pt>
                <c:pt idx="9978">
                  <c:v>13.07836</c:v>
                </c:pt>
                <c:pt idx="9979">
                  <c:v>13.07967</c:v>
                </c:pt>
                <c:pt idx="9980">
                  <c:v>13.08099</c:v>
                </c:pt>
                <c:pt idx="9981">
                  <c:v>13.0823</c:v>
                </c:pt>
                <c:pt idx="9982">
                  <c:v>13.08361</c:v>
                </c:pt>
                <c:pt idx="9983">
                  <c:v>13.08492</c:v>
                </c:pt>
                <c:pt idx="9984">
                  <c:v>13.08623</c:v>
                </c:pt>
                <c:pt idx="9985">
                  <c:v>13.087540000000001</c:v>
                </c:pt>
                <c:pt idx="9986">
                  <c:v>13.088850000000001</c:v>
                </c:pt>
                <c:pt idx="9987">
                  <c:v>13.090159999999999</c:v>
                </c:pt>
                <c:pt idx="9988">
                  <c:v>13.091469999999999</c:v>
                </c:pt>
                <c:pt idx="9989">
                  <c:v>13.092779999999999</c:v>
                </c:pt>
                <c:pt idx="9990">
                  <c:v>13.09409</c:v>
                </c:pt>
                <c:pt idx="9991">
                  <c:v>13.0954</c:v>
                </c:pt>
                <c:pt idx="9992">
                  <c:v>13.09671</c:v>
                </c:pt>
                <c:pt idx="9993">
                  <c:v>13.09803</c:v>
                </c:pt>
                <c:pt idx="9994">
                  <c:v>13.09934</c:v>
                </c:pt>
                <c:pt idx="9995">
                  <c:v>13.10065</c:v>
                </c:pt>
                <c:pt idx="9996">
                  <c:v>13.10196</c:v>
                </c:pt>
                <c:pt idx="9997">
                  <c:v>13.10327</c:v>
                </c:pt>
                <c:pt idx="9998">
                  <c:v>13.10458</c:v>
                </c:pt>
                <c:pt idx="9999">
                  <c:v>13.10589</c:v>
                </c:pt>
                <c:pt idx="10000">
                  <c:v>13.107200000000001</c:v>
                </c:pt>
                <c:pt idx="10001">
                  <c:v>13.108510000000001</c:v>
                </c:pt>
                <c:pt idx="10002">
                  <c:v>13.109819999999999</c:v>
                </c:pt>
                <c:pt idx="10003">
                  <c:v>13.111129999999999</c:v>
                </c:pt>
                <c:pt idx="10004">
                  <c:v>13.112439999999999</c:v>
                </c:pt>
                <c:pt idx="10005">
                  <c:v>13.11375</c:v>
                </c:pt>
                <c:pt idx="10006">
                  <c:v>13.11506</c:v>
                </c:pt>
                <c:pt idx="10007">
                  <c:v>13.11637</c:v>
                </c:pt>
                <c:pt idx="10008">
                  <c:v>13.11769</c:v>
                </c:pt>
                <c:pt idx="10009">
                  <c:v>13.119</c:v>
                </c:pt>
                <c:pt idx="10010">
                  <c:v>13.12031</c:v>
                </c:pt>
                <c:pt idx="10011">
                  <c:v>13.12162</c:v>
                </c:pt>
                <c:pt idx="10012">
                  <c:v>13.12293</c:v>
                </c:pt>
                <c:pt idx="10013">
                  <c:v>13.12424</c:v>
                </c:pt>
                <c:pt idx="10014">
                  <c:v>13.12555</c:v>
                </c:pt>
                <c:pt idx="10015">
                  <c:v>13.126860000000001</c:v>
                </c:pt>
                <c:pt idx="10016">
                  <c:v>13.128170000000001</c:v>
                </c:pt>
                <c:pt idx="10017">
                  <c:v>13.129479999999999</c:v>
                </c:pt>
                <c:pt idx="10018">
                  <c:v>13.130789999999999</c:v>
                </c:pt>
                <c:pt idx="10019">
                  <c:v>13.132099999999999</c:v>
                </c:pt>
                <c:pt idx="10020">
                  <c:v>13.13341</c:v>
                </c:pt>
                <c:pt idx="10021">
                  <c:v>13.13472</c:v>
                </c:pt>
                <c:pt idx="10022">
                  <c:v>13.136039999999999</c:v>
                </c:pt>
                <c:pt idx="10023">
                  <c:v>13.13735</c:v>
                </c:pt>
                <c:pt idx="10024">
                  <c:v>13.13866</c:v>
                </c:pt>
                <c:pt idx="10025">
                  <c:v>13.13997</c:v>
                </c:pt>
                <c:pt idx="10026">
                  <c:v>13.14128</c:v>
                </c:pt>
                <c:pt idx="10027">
                  <c:v>13.14259</c:v>
                </c:pt>
                <c:pt idx="10028">
                  <c:v>13.1439</c:v>
                </c:pt>
                <c:pt idx="10029">
                  <c:v>13.145210000000001</c:v>
                </c:pt>
                <c:pt idx="10030">
                  <c:v>13.146520000000001</c:v>
                </c:pt>
                <c:pt idx="10031">
                  <c:v>13.147830000000001</c:v>
                </c:pt>
                <c:pt idx="10032">
                  <c:v>13.149139999999999</c:v>
                </c:pt>
                <c:pt idx="10033">
                  <c:v>13.150449999999999</c:v>
                </c:pt>
                <c:pt idx="10034">
                  <c:v>13.151759999999999</c:v>
                </c:pt>
                <c:pt idx="10035">
                  <c:v>13.153079999999999</c:v>
                </c:pt>
                <c:pt idx="10036">
                  <c:v>13.154389999999999</c:v>
                </c:pt>
                <c:pt idx="10037">
                  <c:v>13.1557</c:v>
                </c:pt>
                <c:pt idx="10038">
                  <c:v>13.15701</c:v>
                </c:pt>
                <c:pt idx="10039">
                  <c:v>13.15832</c:v>
                </c:pt>
                <c:pt idx="10040">
                  <c:v>13.15963</c:v>
                </c:pt>
                <c:pt idx="10041">
                  <c:v>13.16094</c:v>
                </c:pt>
                <c:pt idx="10042">
                  <c:v>13.16225</c:v>
                </c:pt>
                <c:pt idx="10043">
                  <c:v>13.16356</c:v>
                </c:pt>
                <c:pt idx="10044">
                  <c:v>13.164870000000001</c:v>
                </c:pt>
                <c:pt idx="10045">
                  <c:v>13.166180000000001</c:v>
                </c:pt>
                <c:pt idx="10046">
                  <c:v>13.167490000000001</c:v>
                </c:pt>
                <c:pt idx="10047">
                  <c:v>13.168799999999999</c:v>
                </c:pt>
                <c:pt idx="10048">
                  <c:v>13.170109999999999</c:v>
                </c:pt>
                <c:pt idx="10049">
                  <c:v>13.171419999999999</c:v>
                </c:pt>
                <c:pt idx="10050">
                  <c:v>13.172739999999999</c:v>
                </c:pt>
                <c:pt idx="10051">
                  <c:v>13.174049999999999</c:v>
                </c:pt>
                <c:pt idx="10052">
                  <c:v>13.17536</c:v>
                </c:pt>
                <c:pt idx="10053">
                  <c:v>13.17667</c:v>
                </c:pt>
                <c:pt idx="10054">
                  <c:v>13.17798</c:v>
                </c:pt>
                <c:pt idx="10055">
                  <c:v>13.17929</c:v>
                </c:pt>
                <c:pt idx="10056">
                  <c:v>13.1806</c:v>
                </c:pt>
                <c:pt idx="10057">
                  <c:v>13.18191</c:v>
                </c:pt>
                <c:pt idx="10058">
                  <c:v>13.18322</c:v>
                </c:pt>
                <c:pt idx="10059">
                  <c:v>13.184530000000001</c:v>
                </c:pt>
                <c:pt idx="10060">
                  <c:v>13.185840000000001</c:v>
                </c:pt>
                <c:pt idx="10061">
                  <c:v>13.187150000000001</c:v>
                </c:pt>
                <c:pt idx="10062">
                  <c:v>13.188459999999999</c:v>
                </c:pt>
                <c:pt idx="10063">
                  <c:v>13.189780000000001</c:v>
                </c:pt>
                <c:pt idx="10064">
                  <c:v>13.191090000000001</c:v>
                </c:pt>
                <c:pt idx="10065">
                  <c:v>13.192399999999999</c:v>
                </c:pt>
                <c:pt idx="10066">
                  <c:v>13.193709999999999</c:v>
                </c:pt>
                <c:pt idx="10067">
                  <c:v>13.19502</c:v>
                </c:pt>
                <c:pt idx="10068">
                  <c:v>13.19633</c:v>
                </c:pt>
                <c:pt idx="10069">
                  <c:v>13.19764</c:v>
                </c:pt>
                <c:pt idx="10070">
                  <c:v>13.19895</c:v>
                </c:pt>
                <c:pt idx="10071">
                  <c:v>13.20026</c:v>
                </c:pt>
                <c:pt idx="10072">
                  <c:v>13.20157</c:v>
                </c:pt>
                <c:pt idx="10073">
                  <c:v>13.20288</c:v>
                </c:pt>
                <c:pt idx="10074">
                  <c:v>13.204190000000001</c:v>
                </c:pt>
                <c:pt idx="10075">
                  <c:v>13.205500000000001</c:v>
                </c:pt>
                <c:pt idx="10076">
                  <c:v>13.206810000000001</c:v>
                </c:pt>
                <c:pt idx="10077">
                  <c:v>13.208130000000001</c:v>
                </c:pt>
                <c:pt idx="10078">
                  <c:v>13.209440000000001</c:v>
                </c:pt>
                <c:pt idx="10079">
                  <c:v>13.210750000000001</c:v>
                </c:pt>
                <c:pt idx="10080">
                  <c:v>13.212059999999999</c:v>
                </c:pt>
                <c:pt idx="10081">
                  <c:v>13.213369999999999</c:v>
                </c:pt>
                <c:pt idx="10082">
                  <c:v>13.21468</c:v>
                </c:pt>
                <c:pt idx="10083">
                  <c:v>13.21599</c:v>
                </c:pt>
                <c:pt idx="10084">
                  <c:v>13.2173</c:v>
                </c:pt>
                <c:pt idx="10085">
                  <c:v>13.21861</c:v>
                </c:pt>
                <c:pt idx="10086">
                  <c:v>13.21992</c:v>
                </c:pt>
                <c:pt idx="10087">
                  <c:v>13.22123</c:v>
                </c:pt>
                <c:pt idx="10088">
                  <c:v>13.22254</c:v>
                </c:pt>
                <c:pt idx="10089">
                  <c:v>13.223850000000001</c:v>
                </c:pt>
                <c:pt idx="10090">
                  <c:v>13.225160000000001</c:v>
                </c:pt>
                <c:pt idx="10091">
                  <c:v>13.22648</c:v>
                </c:pt>
                <c:pt idx="10092">
                  <c:v>13.227790000000001</c:v>
                </c:pt>
                <c:pt idx="10093">
                  <c:v>13.229100000000001</c:v>
                </c:pt>
                <c:pt idx="10094">
                  <c:v>13.230409999999999</c:v>
                </c:pt>
                <c:pt idx="10095">
                  <c:v>13.231719999999999</c:v>
                </c:pt>
                <c:pt idx="10096">
                  <c:v>13.233029999999999</c:v>
                </c:pt>
                <c:pt idx="10097">
                  <c:v>13.23434</c:v>
                </c:pt>
                <c:pt idx="10098">
                  <c:v>13.23565</c:v>
                </c:pt>
                <c:pt idx="10099">
                  <c:v>13.23696</c:v>
                </c:pt>
                <c:pt idx="10100">
                  <c:v>13.23827</c:v>
                </c:pt>
                <c:pt idx="10101">
                  <c:v>13.23958</c:v>
                </c:pt>
                <c:pt idx="10102">
                  <c:v>13.24089</c:v>
                </c:pt>
                <c:pt idx="10103">
                  <c:v>13.2422</c:v>
                </c:pt>
                <c:pt idx="10104">
                  <c:v>13.24352</c:v>
                </c:pt>
                <c:pt idx="10105">
                  <c:v>13.24483</c:v>
                </c:pt>
                <c:pt idx="10106">
                  <c:v>13.24614</c:v>
                </c:pt>
                <c:pt idx="10107">
                  <c:v>13.247450000000001</c:v>
                </c:pt>
                <c:pt idx="10108">
                  <c:v>13.248760000000001</c:v>
                </c:pt>
                <c:pt idx="10109">
                  <c:v>13.250069999999999</c:v>
                </c:pt>
                <c:pt idx="10110">
                  <c:v>13.251379999999999</c:v>
                </c:pt>
                <c:pt idx="10111">
                  <c:v>13.252689999999999</c:v>
                </c:pt>
                <c:pt idx="10112">
                  <c:v>13.254</c:v>
                </c:pt>
                <c:pt idx="10113">
                  <c:v>13.25531</c:v>
                </c:pt>
                <c:pt idx="10114">
                  <c:v>13.25662</c:v>
                </c:pt>
                <c:pt idx="10115">
                  <c:v>13.25793</c:v>
                </c:pt>
                <c:pt idx="10116">
                  <c:v>13.25924</c:v>
                </c:pt>
                <c:pt idx="10117">
                  <c:v>13.26055</c:v>
                </c:pt>
                <c:pt idx="10118">
                  <c:v>13.26186</c:v>
                </c:pt>
                <c:pt idx="10119">
                  <c:v>13.26318</c:v>
                </c:pt>
                <c:pt idx="10120">
                  <c:v>13.26449</c:v>
                </c:pt>
                <c:pt idx="10121">
                  <c:v>13.2658</c:v>
                </c:pt>
                <c:pt idx="10122">
                  <c:v>13.267110000000001</c:v>
                </c:pt>
                <c:pt idx="10123">
                  <c:v>13.268420000000001</c:v>
                </c:pt>
                <c:pt idx="10124">
                  <c:v>13.269729999999999</c:v>
                </c:pt>
                <c:pt idx="10125">
                  <c:v>13.271039999999999</c:v>
                </c:pt>
                <c:pt idx="10126">
                  <c:v>13.272349999999999</c:v>
                </c:pt>
                <c:pt idx="10127">
                  <c:v>13.27366</c:v>
                </c:pt>
                <c:pt idx="10128">
                  <c:v>13.27497</c:v>
                </c:pt>
                <c:pt idx="10129">
                  <c:v>13.27628</c:v>
                </c:pt>
                <c:pt idx="10130">
                  <c:v>13.27759</c:v>
                </c:pt>
                <c:pt idx="10131">
                  <c:v>13.2789</c:v>
                </c:pt>
                <c:pt idx="10132">
                  <c:v>13.28022</c:v>
                </c:pt>
                <c:pt idx="10133">
                  <c:v>13.28153</c:v>
                </c:pt>
                <c:pt idx="10134">
                  <c:v>13.28284</c:v>
                </c:pt>
                <c:pt idx="10135">
                  <c:v>13.28415</c:v>
                </c:pt>
                <c:pt idx="10136">
                  <c:v>13.28546</c:v>
                </c:pt>
                <c:pt idx="10137">
                  <c:v>13.286770000000001</c:v>
                </c:pt>
                <c:pt idx="10138">
                  <c:v>13.288080000000001</c:v>
                </c:pt>
                <c:pt idx="10139">
                  <c:v>13.289389999999999</c:v>
                </c:pt>
                <c:pt idx="10140">
                  <c:v>13.290699999999999</c:v>
                </c:pt>
                <c:pt idx="10141">
                  <c:v>13.292009999999999</c:v>
                </c:pt>
                <c:pt idx="10142">
                  <c:v>13.29332</c:v>
                </c:pt>
                <c:pt idx="10143">
                  <c:v>13.29463</c:v>
                </c:pt>
                <c:pt idx="10144">
                  <c:v>13.29594</c:v>
                </c:pt>
                <c:pt idx="10145">
                  <c:v>13.29725</c:v>
                </c:pt>
                <c:pt idx="10146">
                  <c:v>13.29856</c:v>
                </c:pt>
                <c:pt idx="10147">
                  <c:v>13.29988</c:v>
                </c:pt>
                <c:pt idx="10148">
                  <c:v>13.30119</c:v>
                </c:pt>
                <c:pt idx="10149">
                  <c:v>13.3025</c:v>
                </c:pt>
                <c:pt idx="10150">
                  <c:v>13.30381</c:v>
                </c:pt>
                <c:pt idx="10151">
                  <c:v>13.305120000000001</c:v>
                </c:pt>
                <c:pt idx="10152">
                  <c:v>13.306430000000001</c:v>
                </c:pt>
                <c:pt idx="10153">
                  <c:v>13.307740000000001</c:v>
                </c:pt>
                <c:pt idx="10154">
                  <c:v>13.309049999999999</c:v>
                </c:pt>
                <c:pt idx="10155">
                  <c:v>13.310359999999999</c:v>
                </c:pt>
                <c:pt idx="10156">
                  <c:v>13.311669999999999</c:v>
                </c:pt>
                <c:pt idx="10157">
                  <c:v>13.31298</c:v>
                </c:pt>
                <c:pt idx="10158">
                  <c:v>13.31429</c:v>
                </c:pt>
                <c:pt idx="10159">
                  <c:v>13.3156</c:v>
                </c:pt>
                <c:pt idx="10160">
                  <c:v>13.31692</c:v>
                </c:pt>
                <c:pt idx="10161">
                  <c:v>13.31823</c:v>
                </c:pt>
                <c:pt idx="10162">
                  <c:v>13.31954</c:v>
                </c:pt>
                <c:pt idx="10163">
                  <c:v>13.32085</c:v>
                </c:pt>
                <c:pt idx="10164">
                  <c:v>13.32216</c:v>
                </c:pt>
                <c:pt idx="10165">
                  <c:v>13.32347</c:v>
                </c:pt>
                <c:pt idx="10166">
                  <c:v>13.324780000000001</c:v>
                </c:pt>
                <c:pt idx="10167">
                  <c:v>13.326090000000001</c:v>
                </c:pt>
                <c:pt idx="10168">
                  <c:v>13.327400000000001</c:v>
                </c:pt>
                <c:pt idx="10169">
                  <c:v>13.328709999999999</c:v>
                </c:pt>
                <c:pt idx="10170">
                  <c:v>13.330019999999999</c:v>
                </c:pt>
                <c:pt idx="10171">
                  <c:v>13.331329999999999</c:v>
                </c:pt>
                <c:pt idx="10172">
                  <c:v>13.33264</c:v>
                </c:pt>
                <c:pt idx="10173">
                  <c:v>13.33395</c:v>
                </c:pt>
                <c:pt idx="10174">
                  <c:v>13.33527</c:v>
                </c:pt>
                <c:pt idx="10175">
                  <c:v>13.33658</c:v>
                </c:pt>
                <c:pt idx="10176">
                  <c:v>13.33789</c:v>
                </c:pt>
                <c:pt idx="10177">
                  <c:v>13.3392</c:v>
                </c:pt>
                <c:pt idx="10178">
                  <c:v>13.34051</c:v>
                </c:pt>
                <c:pt idx="10179">
                  <c:v>13.34182</c:v>
                </c:pt>
                <c:pt idx="10180">
                  <c:v>13.34313</c:v>
                </c:pt>
                <c:pt idx="10181">
                  <c:v>13.344440000000001</c:v>
                </c:pt>
                <c:pt idx="10182">
                  <c:v>13.345750000000001</c:v>
                </c:pt>
                <c:pt idx="10183">
                  <c:v>13.347060000000001</c:v>
                </c:pt>
                <c:pt idx="10184">
                  <c:v>13.348369999999999</c:v>
                </c:pt>
                <c:pt idx="10185">
                  <c:v>13.349679999999999</c:v>
                </c:pt>
                <c:pt idx="10186">
                  <c:v>13.350989999999999</c:v>
                </c:pt>
                <c:pt idx="10187">
                  <c:v>13.3523</c:v>
                </c:pt>
                <c:pt idx="10188">
                  <c:v>13.35361</c:v>
                </c:pt>
                <c:pt idx="10189">
                  <c:v>13.35493</c:v>
                </c:pt>
                <c:pt idx="10190">
                  <c:v>13.35624</c:v>
                </c:pt>
                <c:pt idx="10191">
                  <c:v>13.35755</c:v>
                </c:pt>
                <c:pt idx="10192">
                  <c:v>13.35886</c:v>
                </c:pt>
                <c:pt idx="10193">
                  <c:v>13.36017</c:v>
                </c:pt>
                <c:pt idx="10194">
                  <c:v>13.36148</c:v>
                </c:pt>
                <c:pt idx="10195">
                  <c:v>13.36279</c:v>
                </c:pt>
                <c:pt idx="10196">
                  <c:v>13.364100000000001</c:v>
                </c:pt>
                <c:pt idx="10197">
                  <c:v>13.365410000000001</c:v>
                </c:pt>
                <c:pt idx="10198">
                  <c:v>13.366720000000001</c:v>
                </c:pt>
                <c:pt idx="10199">
                  <c:v>13.368029999999999</c:v>
                </c:pt>
                <c:pt idx="10200">
                  <c:v>13.369339999999999</c:v>
                </c:pt>
                <c:pt idx="10201">
                  <c:v>13.370660000000001</c:v>
                </c:pt>
                <c:pt idx="10202">
                  <c:v>13.371969999999999</c:v>
                </c:pt>
                <c:pt idx="10203">
                  <c:v>13.373279999999999</c:v>
                </c:pt>
                <c:pt idx="10204">
                  <c:v>13.37459</c:v>
                </c:pt>
                <c:pt idx="10205">
                  <c:v>13.3759</c:v>
                </c:pt>
                <c:pt idx="10206">
                  <c:v>13.37721</c:v>
                </c:pt>
                <c:pt idx="10207">
                  <c:v>13.37852</c:v>
                </c:pt>
                <c:pt idx="10208">
                  <c:v>13.37983</c:v>
                </c:pt>
                <c:pt idx="10209">
                  <c:v>13.38114</c:v>
                </c:pt>
                <c:pt idx="10210">
                  <c:v>13.38245</c:v>
                </c:pt>
                <c:pt idx="10211">
                  <c:v>13.383760000000001</c:v>
                </c:pt>
                <c:pt idx="10212">
                  <c:v>13.385070000000001</c:v>
                </c:pt>
                <c:pt idx="10213">
                  <c:v>13.386380000000001</c:v>
                </c:pt>
                <c:pt idx="10214">
                  <c:v>13.387689999999999</c:v>
                </c:pt>
                <c:pt idx="10215">
                  <c:v>13.388999999999999</c:v>
                </c:pt>
                <c:pt idx="10216">
                  <c:v>13.390319999999999</c:v>
                </c:pt>
                <c:pt idx="10217">
                  <c:v>13.391629999999999</c:v>
                </c:pt>
                <c:pt idx="10218">
                  <c:v>13.392939999999999</c:v>
                </c:pt>
                <c:pt idx="10219">
                  <c:v>13.39425</c:v>
                </c:pt>
                <c:pt idx="10220">
                  <c:v>13.39556</c:v>
                </c:pt>
                <c:pt idx="10221">
                  <c:v>13.39687</c:v>
                </c:pt>
                <c:pt idx="10222">
                  <c:v>13.39818</c:v>
                </c:pt>
                <c:pt idx="10223">
                  <c:v>13.39949</c:v>
                </c:pt>
                <c:pt idx="10224">
                  <c:v>13.4008</c:v>
                </c:pt>
                <c:pt idx="10225">
                  <c:v>13.40211</c:v>
                </c:pt>
                <c:pt idx="10226">
                  <c:v>13.403420000000001</c:v>
                </c:pt>
                <c:pt idx="10227">
                  <c:v>13.404730000000001</c:v>
                </c:pt>
                <c:pt idx="10228">
                  <c:v>13.406040000000001</c:v>
                </c:pt>
                <c:pt idx="10229">
                  <c:v>13.407349999999999</c:v>
                </c:pt>
                <c:pt idx="10230">
                  <c:v>13.408670000000001</c:v>
                </c:pt>
                <c:pt idx="10231">
                  <c:v>13.409979999999999</c:v>
                </c:pt>
                <c:pt idx="10232">
                  <c:v>13.411289999999999</c:v>
                </c:pt>
                <c:pt idx="10233">
                  <c:v>13.412599999999999</c:v>
                </c:pt>
                <c:pt idx="10234">
                  <c:v>13.41391</c:v>
                </c:pt>
                <c:pt idx="10235">
                  <c:v>13.41522</c:v>
                </c:pt>
                <c:pt idx="10236">
                  <c:v>13.41653</c:v>
                </c:pt>
                <c:pt idx="10237">
                  <c:v>13.41784</c:v>
                </c:pt>
                <c:pt idx="10238">
                  <c:v>13.41915</c:v>
                </c:pt>
                <c:pt idx="10239">
                  <c:v>13.42046</c:v>
                </c:pt>
                <c:pt idx="10240">
                  <c:v>13.42177</c:v>
                </c:pt>
                <c:pt idx="10241">
                  <c:v>13.423080000000001</c:v>
                </c:pt>
                <c:pt idx="10242">
                  <c:v>13.424390000000001</c:v>
                </c:pt>
                <c:pt idx="10243">
                  <c:v>13.425700000000001</c:v>
                </c:pt>
                <c:pt idx="10244">
                  <c:v>13.427020000000001</c:v>
                </c:pt>
                <c:pt idx="10245">
                  <c:v>13.428330000000001</c:v>
                </c:pt>
                <c:pt idx="10246">
                  <c:v>13.429639999999999</c:v>
                </c:pt>
                <c:pt idx="10247">
                  <c:v>13.430949999999999</c:v>
                </c:pt>
                <c:pt idx="10248">
                  <c:v>13.432259999999999</c:v>
                </c:pt>
                <c:pt idx="10249">
                  <c:v>13.43357</c:v>
                </c:pt>
                <c:pt idx="10250">
                  <c:v>13.43488</c:v>
                </c:pt>
                <c:pt idx="10251">
                  <c:v>13.43619</c:v>
                </c:pt>
                <c:pt idx="10252">
                  <c:v>13.4375</c:v>
                </c:pt>
                <c:pt idx="10253">
                  <c:v>13.43881</c:v>
                </c:pt>
                <c:pt idx="10254">
                  <c:v>13.44012</c:v>
                </c:pt>
                <c:pt idx="10255">
                  <c:v>13.44143</c:v>
                </c:pt>
                <c:pt idx="10256">
                  <c:v>13.442740000000001</c:v>
                </c:pt>
                <c:pt idx="10257">
                  <c:v>13.444050000000001</c:v>
                </c:pt>
                <c:pt idx="10258">
                  <c:v>13.44537</c:v>
                </c:pt>
                <c:pt idx="10259">
                  <c:v>13.446680000000001</c:v>
                </c:pt>
                <c:pt idx="10260">
                  <c:v>13.447990000000001</c:v>
                </c:pt>
                <c:pt idx="10261">
                  <c:v>13.449299999999999</c:v>
                </c:pt>
                <c:pt idx="10262">
                  <c:v>13.450609999999999</c:v>
                </c:pt>
                <c:pt idx="10263">
                  <c:v>13.451919999999999</c:v>
                </c:pt>
                <c:pt idx="10264">
                  <c:v>13.45323</c:v>
                </c:pt>
                <c:pt idx="10265">
                  <c:v>13.45454</c:v>
                </c:pt>
                <c:pt idx="10266">
                  <c:v>13.45585</c:v>
                </c:pt>
                <c:pt idx="10267">
                  <c:v>13.45716</c:v>
                </c:pt>
                <c:pt idx="10268">
                  <c:v>13.45847</c:v>
                </c:pt>
                <c:pt idx="10269">
                  <c:v>13.45978</c:v>
                </c:pt>
                <c:pt idx="10270">
                  <c:v>13.46109</c:v>
                </c:pt>
                <c:pt idx="10271">
                  <c:v>13.46241</c:v>
                </c:pt>
                <c:pt idx="10272">
                  <c:v>13.46372</c:v>
                </c:pt>
                <c:pt idx="10273">
                  <c:v>13.46503</c:v>
                </c:pt>
                <c:pt idx="10274">
                  <c:v>13.466340000000001</c:v>
                </c:pt>
                <c:pt idx="10275">
                  <c:v>13.467650000000001</c:v>
                </c:pt>
                <c:pt idx="10276">
                  <c:v>13.468959999999999</c:v>
                </c:pt>
                <c:pt idx="10277">
                  <c:v>13.470269999999999</c:v>
                </c:pt>
                <c:pt idx="10278">
                  <c:v>13.471579999999999</c:v>
                </c:pt>
                <c:pt idx="10279">
                  <c:v>13.47289</c:v>
                </c:pt>
                <c:pt idx="10280">
                  <c:v>13.4742</c:v>
                </c:pt>
                <c:pt idx="10281">
                  <c:v>13.47551</c:v>
                </c:pt>
                <c:pt idx="10282">
                  <c:v>13.47682</c:v>
                </c:pt>
                <c:pt idx="10283">
                  <c:v>13.47813</c:v>
                </c:pt>
                <c:pt idx="10284">
                  <c:v>13.47944</c:v>
                </c:pt>
                <c:pt idx="10285">
                  <c:v>13.48075</c:v>
                </c:pt>
                <c:pt idx="10286">
                  <c:v>13.48207</c:v>
                </c:pt>
                <c:pt idx="10287">
                  <c:v>13.48338</c:v>
                </c:pt>
                <c:pt idx="10288">
                  <c:v>13.484690000000001</c:v>
                </c:pt>
                <c:pt idx="10289">
                  <c:v>13.486000000000001</c:v>
                </c:pt>
                <c:pt idx="10290">
                  <c:v>13.487310000000001</c:v>
                </c:pt>
                <c:pt idx="10291">
                  <c:v>13.488619999999999</c:v>
                </c:pt>
                <c:pt idx="10292">
                  <c:v>13.489929999999999</c:v>
                </c:pt>
                <c:pt idx="10293">
                  <c:v>13.491239999999999</c:v>
                </c:pt>
                <c:pt idx="10294">
                  <c:v>13.49255</c:v>
                </c:pt>
                <c:pt idx="10295">
                  <c:v>13.49386</c:v>
                </c:pt>
                <c:pt idx="10296">
                  <c:v>13.49517</c:v>
                </c:pt>
                <c:pt idx="10297">
                  <c:v>13.49648</c:v>
                </c:pt>
                <c:pt idx="10298">
                  <c:v>13.49779</c:v>
                </c:pt>
                <c:pt idx="10299">
                  <c:v>13.49911</c:v>
                </c:pt>
                <c:pt idx="10300">
                  <c:v>13.50042</c:v>
                </c:pt>
                <c:pt idx="10301">
                  <c:v>13.50173</c:v>
                </c:pt>
                <c:pt idx="10302">
                  <c:v>13.50304</c:v>
                </c:pt>
                <c:pt idx="10303">
                  <c:v>13.504350000000001</c:v>
                </c:pt>
                <c:pt idx="10304">
                  <c:v>13.505660000000001</c:v>
                </c:pt>
                <c:pt idx="10305">
                  <c:v>13.506970000000001</c:v>
                </c:pt>
                <c:pt idx="10306">
                  <c:v>13.508279999999999</c:v>
                </c:pt>
                <c:pt idx="10307">
                  <c:v>13.509589999999999</c:v>
                </c:pt>
                <c:pt idx="10308">
                  <c:v>13.510899999999999</c:v>
                </c:pt>
                <c:pt idx="10309">
                  <c:v>13.51221</c:v>
                </c:pt>
                <c:pt idx="10310">
                  <c:v>13.51352</c:v>
                </c:pt>
                <c:pt idx="10311">
                  <c:v>13.51483</c:v>
                </c:pt>
                <c:pt idx="10312">
                  <c:v>13.51614</c:v>
                </c:pt>
                <c:pt idx="10313">
                  <c:v>13.51746</c:v>
                </c:pt>
                <c:pt idx="10314">
                  <c:v>13.51877</c:v>
                </c:pt>
                <c:pt idx="10315">
                  <c:v>13.52008</c:v>
                </c:pt>
                <c:pt idx="10316">
                  <c:v>13.52139</c:v>
                </c:pt>
                <c:pt idx="10317">
                  <c:v>13.5227</c:v>
                </c:pt>
                <c:pt idx="10318">
                  <c:v>13.524010000000001</c:v>
                </c:pt>
                <c:pt idx="10319">
                  <c:v>13.525320000000001</c:v>
                </c:pt>
                <c:pt idx="10320">
                  <c:v>13.526630000000001</c:v>
                </c:pt>
                <c:pt idx="10321">
                  <c:v>13.527939999999999</c:v>
                </c:pt>
                <c:pt idx="10322">
                  <c:v>13.529249999999999</c:v>
                </c:pt>
                <c:pt idx="10323">
                  <c:v>13.530559999999999</c:v>
                </c:pt>
                <c:pt idx="10324">
                  <c:v>13.53187</c:v>
                </c:pt>
                <c:pt idx="10325">
                  <c:v>13.53318</c:v>
                </c:pt>
                <c:pt idx="10326">
                  <c:v>13.53449</c:v>
                </c:pt>
                <c:pt idx="10327">
                  <c:v>13.53581</c:v>
                </c:pt>
                <c:pt idx="10328">
                  <c:v>13.53712</c:v>
                </c:pt>
                <c:pt idx="10329">
                  <c:v>13.53843</c:v>
                </c:pt>
                <c:pt idx="10330">
                  <c:v>13.53974</c:v>
                </c:pt>
                <c:pt idx="10331">
                  <c:v>13.54105</c:v>
                </c:pt>
                <c:pt idx="10332">
                  <c:v>13.54236</c:v>
                </c:pt>
                <c:pt idx="10333">
                  <c:v>13.543670000000001</c:v>
                </c:pt>
                <c:pt idx="10334">
                  <c:v>13.544980000000001</c:v>
                </c:pt>
                <c:pt idx="10335">
                  <c:v>13.546290000000001</c:v>
                </c:pt>
                <c:pt idx="10336">
                  <c:v>13.547599999999999</c:v>
                </c:pt>
                <c:pt idx="10337">
                  <c:v>13.548909999999999</c:v>
                </c:pt>
                <c:pt idx="10338">
                  <c:v>13.550219999999999</c:v>
                </c:pt>
                <c:pt idx="10339">
                  <c:v>13.55153</c:v>
                </c:pt>
                <c:pt idx="10340">
                  <c:v>13.552849999999999</c:v>
                </c:pt>
                <c:pt idx="10341">
                  <c:v>13.55416</c:v>
                </c:pt>
                <c:pt idx="10342">
                  <c:v>13.55547</c:v>
                </c:pt>
                <c:pt idx="10343">
                  <c:v>13.55678</c:v>
                </c:pt>
                <c:pt idx="10344">
                  <c:v>13.55809</c:v>
                </c:pt>
                <c:pt idx="10345">
                  <c:v>13.5594</c:v>
                </c:pt>
                <c:pt idx="10346">
                  <c:v>13.56071</c:v>
                </c:pt>
                <c:pt idx="10347">
                  <c:v>13.56202</c:v>
                </c:pt>
                <c:pt idx="10348">
                  <c:v>13.563330000000001</c:v>
                </c:pt>
                <c:pt idx="10349">
                  <c:v>13.564640000000001</c:v>
                </c:pt>
                <c:pt idx="10350">
                  <c:v>13.565950000000001</c:v>
                </c:pt>
                <c:pt idx="10351">
                  <c:v>13.567259999999999</c:v>
                </c:pt>
                <c:pt idx="10352">
                  <c:v>13.568569999999999</c:v>
                </c:pt>
                <c:pt idx="10353">
                  <c:v>13.569879999999999</c:v>
                </c:pt>
                <c:pt idx="10354">
                  <c:v>13.57119</c:v>
                </c:pt>
                <c:pt idx="10355">
                  <c:v>13.572509999999999</c:v>
                </c:pt>
                <c:pt idx="10356">
                  <c:v>13.57382</c:v>
                </c:pt>
                <c:pt idx="10357">
                  <c:v>13.57513</c:v>
                </c:pt>
                <c:pt idx="10358">
                  <c:v>13.57644</c:v>
                </c:pt>
                <c:pt idx="10359">
                  <c:v>13.57775</c:v>
                </c:pt>
                <c:pt idx="10360">
                  <c:v>13.57906</c:v>
                </c:pt>
                <c:pt idx="10361">
                  <c:v>13.58037</c:v>
                </c:pt>
                <c:pt idx="10362">
                  <c:v>13.58168</c:v>
                </c:pt>
                <c:pt idx="10363">
                  <c:v>13.582990000000001</c:v>
                </c:pt>
                <c:pt idx="10364">
                  <c:v>13.584300000000001</c:v>
                </c:pt>
                <c:pt idx="10365">
                  <c:v>13.585610000000001</c:v>
                </c:pt>
                <c:pt idx="10366">
                  <c:v>13.586919999999999</c:v>
                </c:pt>
                <c:pt idx="10367">
                  <c:v>13.588229999999999</c:v>
                </c:pt>
                <c:pt idx="10368">
                  <c:v>13.589549999999999</c:v>
                </c:pt>
                <c:pt idx="10369">
                  <c:v>13.590859999999999</c:v>
                </c:pt>
                <c:pt idx="10370">
                  <c:v>13.592169999999999</c:v>
                </c:pt>
                <c:pt idx="10371">
                  <c:v>13.59348</c:v>
                </c:pt>
                <c:pt idx="10372">
                  <c:v>13.59479</c:v>
                </c:pt>
                <c:pt idx="10373">
                  <c:v>13.5961</c:v>
                </c:pt>
                <c:pt idx="10374">
                  <c:v>13.59741</c:v>
                </c:pt>
                <c:pt idx="10375">
                  <c:v>13.59872</c:v>
                </c:pt>
                <c:pt idx="10376">
                  <c:v>13.60003</c:v>
                </c:pt>
                <c:pt idx="10377">
                  <c:v>13.60134</c:v>
                </c:pt>
                <c:pt idx="10378">
                  <c:v>13.602650000000001</c:v>
                </c:pt>
                <c:pt idx="10379">
                  <c:v>13.603960000000001</c:v>
                </c:pt>
                <c:pt idx="10380">
                  <c:v>13.605270000000001</c:v>
                </c:pt>
                <c:pt idx="10381">
                  <c:v>13.606579999999999</c:v>
                </c:pt>
                <c:pt idx="10382">
                  <c:v>13.607889999999999</c:v>
                </c:pt>
                <c:pt idx="10383">
                  <c:v>13.609209999999999</c:v>
                </c:pt>
                <c:pt idx="10384">
                  <c:v>13.610519999999999</c:v>
                </c:pt>
                <c:pt idx="10385">
                  <c:v>13.611829999999999</c:v>
                </c:pt>
                <c:pt idx="10386">
                  <c:v>13.61314</c:v>
                </c:pt>
                <c:pt idx="10387">
                  <c:v>13.61445</c:v>
                </c:pt>
                <c:pt idx="10388">
                  <c:v>13.61576</c:v>
                </c:pt>
                <c:pt idx="10389">
                  <c:v>13.61707</c:v>
                </c:pt>
                <c:pt idx="10390">
                  <c:v>13.61838</c:v>
                </c:pt>
                <c:pt idx="10391">
                  <c:v>13.61969</c:v>
                </c:pt>
                <c:pt idx="10392">
                  <c:v>13.621</c:v>
                </c:pt>
                <c:pt idx="10393">
                  <c:v>13.622310000000001</c:v>
                </c:pt>
                <c:pt idx="10394">
                  <c:v>13.623620000000001</c:v>
                </c:pt>
                <c:pt idx="10395">
                  <c:v>13.624930000000001</c:v>
                </c:pt>
                <c:pt idx="10396">
                  <c:v>13.626250000000001</c:v>
                </c:pt>
                <c:pt idx="10397">
                  <c:v>13.627560000000001</c:v>
                </c:pt>
                <c:pt idx="10398">
                  <c:v>13.628869999999999</c:v>
                </c:pt>
                <c:pt idx="10399">
                  <c:v>13.630179999999999</c:v>
                </c:pt>
                <c:pt idx="10400">
                  <c:v>13.631489999999999</c:v>
                </c:pt>
                <c:pt idx="10401">
                  <c:v>13.6328</c:v>
                </c:pt>
                <c:pt idx="10402">
                  <c:v>13.63411</c:v>
                </c:pt>
                <c:pt idx="10403">
                  <c:v>13.63542</c:v>
                </c:pt>
                <c:pt idx="10404">
                  <c:v>13.63673</c:v>
                </c:pt>
                <c:pt idx="10405">
                  <c:v>13.63804</c:v>
                </c:pt>
                <c:pt idx="10406">
                  <c:v>13.63935</c:v>
                </c:pt>
                <c:pt idx="10407">
                  <c:v>13.64066</c:v>
                </c:pt>
                <c:pt idx="10408">
                  <c:v>13.641970000000001</c:v>
                </c:pt>
                <c:pt idx="10409">
                  <c:v>13.643280000000001</c:v>
                </c:pt>
                <c:pt idx="10410">
                  <c:v>13.644600000000001</c:v>
                </c:pt>
                <c:pt idx="10411">
                  <c:v>13.645910000000001</c:v>
                </c:pt>
                <c:pt idx="10412">
                  <c:v>13.647220000000001</c:v>
                </c:pt>
                <c:pt idx="10413">
                  <c:v>13.648529999999999</c:v>
                </c:pt>
                <c:pt idx="10414">
                  <c:v>13.649839999999999</c:v>
                </c:pt>
                <c:pt idx="10415">
                  <c:v>13.651149999999999</c:v>
                </c:pt>
                <c:pt idx="10416">
                  <c:v>13.65246</c:v>
                </c:pt>
                <c:pt idx="10417">
                  <c:v>13.65377</c:v>
                </c:pt>
                <c:pt idx="10418">
                  <c:v>13.65508</c:v>
                </c:pt>
                <c:pt idx="10419">
                  <c:v>13.65639</c:v>
                </c:pt>
                <c:pt idx="10420">
                  <c:v>13.6577</c:v>
                </c:pt>
                <c:pt idx="10421">
                  <c:v>13.65901</c:v>
                </c:pt>
                <c:pt idx="10422">
                  <c:v>13.66032</c:v>
                </c:pt>
                <c:pt idx="10423">
                  <c:v>13.661630000000001</c:v>
                </c:pt>
                <c:pt idx="10424">
                  <c:v>13.662940000000001</c:v>
                </c:pt>
                <c:pt idx="10425">
                  <c:v>13.664260000000001</c:v>
                </c:pt>
                <c:pt idx="10426">
                  <c:v>13.665570000000001</c:v>
                </c:pt>
                <c:pt idx="10427">
                  <c:v>13.666880000000001</c:v>
                </c:pt>
                <c:pt idx="10428">
                  <c:v>13.668189999999999</c:v>
                </c:pt>
                <c:pt idx="10429">
                  <c:v>13.669499999999999</c:v>
                </c:pt>
                <c:pt idx="10430">
                  <c:v>13.670809999999999</c:v>
                </c:pt>
                <c:pt idx="10431">
                  <c:v>13.67212</c:v>
                </c:pt>
                <c:pt idx="10432">
                  <c:v>13.67343</c:v>
                </c:pt>
                <c:pt idx="10433">
                  <c:v>13.67474</c:v>
                </c:pt>
                <c:pt idx="10434">
                  <c:v>13.67605</c:v>
                </c:pt>
                <c:pt idx="10435">
                  <c:v>13.67736</c:v>
                </c:pt>
                <c:pt idx="10436">
                  <c:v>13.67867</c:v>
                </c:pt>
                <c:pt idx="10437">
                  <c:v>13.67998</c:v>
                </c:pt>
                <c:pt idx="10438">
                  <c:v>13.6813</c:v>
                </c:pt>
                <c:pt idx="10439">
                  <c:v>13.68261</c:v>
                </c:pt>
                <c:pt idx="10440">
                  <c:v>13.683920000000001</c:v>
                </c:pt>
                <c:pt idx="10441">
                  <c:v>13.685230000000001</c:v>
                </c:pt>
                <c:pt idx="10442">
                  <c:v>13.686540000000001</c:v>
                </c:pt>
                <c:pt idx="10443">
                  <c:v>13.687849999999999</c:v>
                </c:pt>
                <c:pt idx="10444">
                  <c:v>13.689159999999999</c:v>
                </c:pt>
                <c:pt idx="10445">
                  <c:v>13.690469999999999</c:v>
                </c:pt>
                <c:pt idx="10446">
                  <c:v>13.69178</c:v>
                </c:pt>
                <c:pt idx="10447">
                  <c:v>13.69309</c:v>
                </c:pt>
                <c:pt idx="10448">
                  <c:v>13.6944</c:v>
                </c:pt>
                <c:pt idx="10449">
                  <c:v>13.69571</c:v>
                </c:pt>
                <c:pt idx="10450">
                  <c:v>13.69702</c:v>
                </c:pt>
                <c:pt idx="10451">
                  <c:v>13.69833</c:v>
                </c:pt>
                <c:pt idx="10452">
                  <c:v>13.69965</c:v>
                </c:pt>
                <c:pt idx="10453">
                  <c:v>13.70096</c:v>
                </c:pt>
                <c:pt idx="10454">
                  <c:v>13.70227</c:v>
                </c:pt>
                <c:pt idx="10455">
                  <c:v>13.703580000000001</c:v>
                </c:pt>
                <c:pt idx="10456">
                  <c:v>13.704890000000001</c:v>
                </c:pt>
                <c:pt idx="10457">
                  <c:v>13.706200000000001</c:v>
                </c:pt>
                <c:pt idx="10458">
                  <c:v>13.707509999999999</c:v>
                </c:pt>
                <c:pt idx="10459">
                  <c:v>13.708819999999999</c:v>
                </c:pt>
                <c:pt idx="10460">
                  <c:v>13.710129999999999</c:v>
                </c:pt>
                <c:pt idx="10461">
                  <c:v>13.71144</c:v>
                </c:pt>
                <c:pt idx="10462">
                  <c:v>13.71275</c:v>
                </c:pt>
                <c:pt idx="10463">
                  <c:v>13.71406</c:v>
                </c:pt>
                <c:pt idx="10464">
                  <c:v>13.71537</c:v>
                </c:pt>
                <c:pt idx="10465">
                  <c:v>13.71668</c:v>
                </c:pt>
                <c:pt idx="10466">
                  <c:v>13.718</c:v>
                </c:pt>
                <c:pt idx="10467">
                  <c:v>13.71931</c:v>
                </c:pt>
                <c:pt idx="10468">
                  <c:v>13.72062</c:v>
                </c:pt>
                <c:pt idx="10469">
                  <c:v>13.72193</c:v>
                </c:pt>
                <c:pt idx="10470">
                  <c:v>13.723240000000001</c:v>
                </c:pt>
                <c:pt idx="10471">
                  <c:v>13.724550000000001</c:v>
                </c:pt>
                <c:pt idx="10472">
                  <c:v>13.725860000000001</c:v>
                </c:pt>
                <c:pt idx="10473">
                  <c:v>13.727169999999999</c:v>
                </c:pt>
                <c:pt idx="10474">
                  <c:v>13.728479999999999</c:v>
                </c:pt>
                <c:pt idx="10475">
                  <c:v>13.729789999999999</c:v>
                </c:pt>
                <c:pt idx="10476">
                  <c:v>13.7311</c:v>
                </c:pt>
                <c:pt idx="10477">
                  <c:v>13.73241</c:v>
                </c:pt>
                <c:pt idx="10478">
                  <c:v>13.73372</c:v>
                </c:pt>
                <c:pt idx="10479">
                  <c:v>13.73503</c:v>
                </c:pt>
                <c:pt idx="10480">
                  <c:v>13.73635</c:v>
                </c:pt>
                <c:pt idx="10481">
                  <c:v>13.73766</c:v>
                </c:pt>
                <c:pt idx="10482">
                  <c:v>13.73897</c:v>
                </c:pt>
                <c:pt idx="10483">
                  <c:v>13.74028</c:v>
                </c:pt>
                <c:pt idx="10484">
                  <c:v>13.74159</c:v>
                </c:pt>
                <c:pt idx="10485">
                  <c:v>13.742900000000001</c:v>
                </c:pt>
                <c:pt idx="10486">
                  <c:v>13.744210000000001</c:v>
                </c:pt>
                <c:pt idx="10487">
                  <c:v>13.745520000000001</c:v>
                </c:pt>
                <c:pt idx="10488">
                  <c:v>13.746829999999999</c:v>
                </c:pt>
                <c:pt idx="10489">
                  <c:v>13.748139999999999</c:v>
                </c:pt>
                <c:pt idx="10490">
                  <c:v>13.74945</c:v>
                </c:pt>
                <c:pt idx="10491">
                  <c:v>13.75076</c:v>
                </c:pt>
                <c:pt idx="10492">
                  <c:v>13.75207</c:v>
                </c:pt>
                <c:pt idx="10493">
                  <c:v>13.75338</c:v>
                </c:pt>
                <c:pt idx="10494">
                  <c:v>13.7547</c:v>
                </c:pt>
                <c:pt idx="10495">
                  <c:v>13.75601</c:v>
                </c:pt>
                <c:pt idx="10496">
                  <c:v>13.75732</c:v>
                </c:pt>
                <c:pt idx="10497">
                  <c:v>13.75863</c:v>
                </c:pt>
                <c:pt idx="10498">
                  <c:v>13.75994</c:v>
                </c:pt>
                <c:pt idx="10499">
                  <c:v>13.76125</c:v>
                </c:pt>
                <c:pt idx="10500">
                  <c:v>13.762560000000001</c:v>
                </c:pt>
                <c:pt idx="10501">
                  <c:v>13.763870000000001</c:v>
                </c:pt>
                <c:pt idx="10502">
                  <c:v>13.765180000000001</c:v>
                </c:pt>
                <c:pt idx="10503">
                  <c:v>13.766489999999999</c:v>
                </c:pt>
                <c:pt idx="10504">
                  <c:v>13.767799999999999</c:v>
                </c:pt>
                <c:pt idx="10505">
                  <c:v>13.76911</c:v>
                </c:pt>
                <c:pt idx="10506">
                  <c:v>13.77042</c:v>
                </c:pt>
                <c:pt idx="10507">
                  <c:v>13.771739999999999</c:v>
                </c:pt>
                <c:pt idx="10508">
                  <c:v>13.77305</c:v>
                </c:pt>
                <c:pt idx="10509">
                  <c:v>13.77436</c:v>
                </c:pt>
                <c:pt idx="10510">
                  <c:v>13.77567</c:v>
                </c:pt>
                <c:pt idx="10511">
                  <c:v>13.77698</c:v>
                </c:pt>
                <c:pt idx="10512">
                  <c:v>13.77829</c:v>
                </c:pt>
                <c:pt idx="10513">
                  <c:v>13.7796</c:v>
                </c:pt>
                <c:pt idx="10514">
                  <c:v>13.78091</c:v>
                </c:pt>
                <c:pt idx="10515">
                  <c:v>13.782220000000001</c:v>
                </c:pt>
                <c:pt idx="10516">
                  <c:v>13.783530000000001</c:v>
                </c:pt>
                <c:pt idx="10517">
                  <c:v>13.784840000000001</c:v>
                </c:pt>
                <c:pt idx="10518">
                  <c:v>13.786149999999999</c:v>
                </c:pt>
                <c:pt idx="10519">
                  <c:v>13.787459999999999</c:v>
                </c:pt>
                <c:pt idx="10520">
                  <c:v>13.78877</c:v>
                </c:pt>
                <c:pt idx="10521">
                  <c:v>13.79008</c:v>
                </c:pt>
                <c:pt idx="10522">
                  <c:v>13.791399999999999</c:v>
                </c:pt>
                <c:pt idx="10523">
                  <c:v>13.79271</c:v>
                </c:pt>
                <c:pt idx="10524">
                  <c:v>13.79402</c:v>
                </c:pt>
                <c:pt idx="10525">
                  <c:v>13.79533</c:v>
                </c:pt>
                <c:pt idx="10526">
                  <c:v>13.79664</c:v>
                </c:pt>
                <c:pt idx="10527">
                  <c:v>13.79795</c:v>
                </c:pt>
                <c:pt idx="10528">
                  <c:v>13.79926</c:v>
                </c:pt>
                <c:pt idx="10529">
                  <c:v>13.80057</c:v>
                </c:pt>
                <c:pt idx="10530">
                  <c:v>13.801880000000001</c:v>
                </c:pt>
                <c:pt idx="10531">
                  <c:v>13.803190000000001</c:v>
                </c:pt>
                <c:pt idx="10532">
                  <c:v>13.804500000000001</c:v>
                </c:pt>
                <c:pt idx="10533">
                  <c:v>13.805809999999999</c:v>
                </c:pt>
                <c:pt idx="10534">
                  <c:v>13.807119999999999</c:v>
                </c:pt>
                <c:pt idx="10535">
                  <c:v>13.808439999999999</c:v>
                </c:pt>
                <c:pt idx="10536">
                  <c:v>13.809749999999999</c:v>
                </c:pt>
                <c:pt idx="10537">
                  <c:v>13.811059999999999</c:v>
                </c:pt>
                <c:pt idx="10538">
                  <c:v>13.81237</c:v>
                </c:pt>
                <c:pt idx="10539">
                  <c:v>13.81368</c:v>
                </c:pt>
                <c:pt idx="10540">
                  <c:v>13.81499</c:v>
                </c:pt>
                <c:pt idx="10541">
                  <c:v>13.8163</c:v>
                </c:pt>
                <c:pt idx="10542">
                  <c:v>13.81761</c:v>
                </c:pt>
                <c:pt idx="10543">
                  <c:v>13.81892</c:v>
                </c:pt>
                <c:pt idx="10544">
                  <c:v>13.82023</c:v>
                </c:pt>
                <c:pt idx="10545">
                  <c:v>13.821540000000001</c:v>
                </c:pt>
                <c:pt idx="10546">
                  <c:v>13.822850000000001</c:v>
                </c:pt>
                <c:pt idx="10547">
                  <c:v>13.824159999999999</c:v>
                </c:pt>
                <c:pt idx="10548">
                  <c:v>13.825469999999999</c:v>
                </c:pt>
                <c:pt idx="10549">
                  <c:v>13.826790000000001</c:v>
                </c:pt>
                <c:pt idx="10550">
                  <c:v>13.828099999999999</c:v>
                </c:pt>
                <c:pt idx="10551">
                  <c:v>13.829409999999999</c:v>
                </c:pt>
                <c:pt idx="10552">
                  <c:v>13.830719999999999</c:v>
                </c:pt>
                <c:pt idx="10553">
                  <c:v>13.83203</c:v>
                </c:pt>
                <c:pt idx="10554">
                  <c:v>13.83334</c:v>
                </c:pt>
                <c:pt idx="10555">
                  <c:v>13.83465</c:v>
                </c:pt>
                <c:pt idx="10556">
                  <c:v>13.83596</c:v>
                </c:pt>
                <c:pt idx="10557">
                  <c:v>13.83727</c:v>
                </c:pt>
                <c:pt idx="10558">
                  <c:v>13.83858</c:v>
                </c:pt>
                <c:pt idx="10559">
                  <c:v>13.83989</c:v>
                </c:pt>
                <c:pt idx="10560">
                  <c:v>13.841200000000001</c:v>
                </c:pt>
                <c:pt idx="10561">
                  <c:v>13.842510000000001</c:v>
                </c:pt>
                <c:pt idx="10562">
                  <c:v>13.843819999999999</c:v>
                </c:pt>
                <c:pt idx="10563">
                  <c:v>13.845140000000001</c:v>
                </c:pt>
                <c:pt idx="10564">
                  <c:v>13.846450000000001</c:v>
                </c:pt>
                <c:pt idx="10565">
                  <c:v>13.847759999999999</c:v>
                </c:pt>
                <c:pt idx="10566">
                  <c:v>13.849069999999999</c:v>
                </c:pt>
                <c:pt idx="10567">
                  <c:v>13.850379999999999</c:v>
                </c:pt>
                <c:pt idx="10568">
                  <c:v>13.85169</c:v>
                </c:pt>
                <c:pt idx="10569">
                  <c:v>13.853</c:v>
                </c:pt>
                <c:pt idx="10570">
                  <c:v>13.85431</c:v>
                </c:pt>
                <c:pt idx="10571">
                  <c:v>13.85562</c:v>
                </c:pt>
                <c:pt idx="10572">
                  <c:v>13.85693</c:v>
                </c:pt>
                <c:pt idx="10573">
                  <c:v>13.85824</c:v>
                </c:pt>
                <c:pt idx="10574">
                  <c:v>13.85955</c:v>
                </c:pt>
                <c:pt idx="10575">
                  <c:v>13.860860000000001</c:v>
                </c:pt>
                <c:pt idx="10576">
                  <c:v>13.862170000000001</c:v>
                </c:pt>
                <c:pt idx="10577">
                  <c:v>13.863490000000001</c:v>
                </c:pt>
                <c:pt idx="10578">
                  <c:v>13.864800000000001</c:v>
                </c:pt>
                <c:pt idx="10579">
                  <c:v>13.866110000000001</c:v>
                </c:pt>
                <c:pt idx="10580">
                  <c:v>13.867419999999999</c:v>
                </c:pt>
                <c:pt idx="10581">
                  <c:v>13.868729999999999</c:v>
                </c:pt>
                <c:pt idx="10582">
                  <c:v>13.870039999999999</c:v>
                </c:pt>
                <c:pt idx="10583">
                  <c:v>13.87135</c:v>
                </c:pt>
                <c:pt idx="10584">
                  <c:v>13.87266</c:v>
                </c:pt>
                <c:pt idx="10585">
                  <c:v>13.87397</c:v>
                </c:pt>
                <c:pt idx="10586">
                  <c:v>13.87528</c:v>
                </c:pt>
                <c:pt idx="10587">
                  <c:v>13.87659</c:v>
                </c:pt>
                <c:pt idx="10588">
                  <c:v>13.8779</c:v>
                </c:pt>
                <c:pt idx="10589">
                  <c:v>13.87921</c:v>
                </c:pt>
                <c:pt idx="10590">
                  <c:v>13.880520000000001</c:v>
                </c:pt>
                <c:pt idx="10591">
                  <c:v>13.881830000000001</c:v>
                </c:pt>
                <c:pt idx="10592">
                  <c:v>13.883150000000001</c:v>
                </c:pt>
                <c:pt idx="10593">
                  <c:v>13.884460000000001</c:v>
                </c:pt>
                <c:pt idx="10594">
                  <c:v>13.885770000000001</c:v>
                </c:pt>
                <c:pt idx="10595">
                  <c:v>13.887079999999999</c:v>
                </c:pt>
                <c:pt idx="10596">
                  <c:v>13.888389999999999</c:v>
                </c:pt>
                <c:pt idx="10597">
                  <c:v>13.889699999999999</c:v>
                </c:pt>
                <c:pt idx="10598">
                  <c:v>13.89101</c:v>
                </c:pt>
                <c:pt idx="10599">
                  <c:v>13.89232</c:v>
                </c:pt>
                <c:pt idx="10600">
                  <c:v>13.89363</c:v>
                </c:pt>
                <c:pt idx="10601">
                  <c:v>13.89494</c:v>
                </c:pt>
                <c:pt idx="10602">
                  <c:v>13.89625</c:v>
                </c:pt>
                <c:pt idx="10603">
                  <c:v>13.89756</c:v>
                </c:pt>
                <c:pt idx="10604">
                  <c:v>13.89888</c:v>
                </c:pt>
                <c:pt idx="10605">
                  <c:v>13.90019</c:v>
                </c:pt>
                <c:pt idx="10606">
                  <c:v>13.9015</c:v>
                </c:pt>
                <c:pt idx="10607">
                  <c:v>13.902810000000001</c:v>
                </c:pt>
                <c:pt idx="10608">
                  <c:v>13.904120000000001</c:v>
                </c:pt>
                <c:pt idx="10609">
                  <c:v>13.905430000000001</c:v>
                </c:pt>
                <c:pt idx="10610">
                  <c:v>13.906739999999999</c:v>
                </c:pt>
                <c:pt idx="10611">
                  <c:v>13.908049999999999</c:v>
                </c:pt>
                <c:pt idx="10612">
                  <c:v>13.90936</c:v>
                </c:pt>
                <c:pt idx="10613">
                  <c:v>13.91067</c:v>
                </c:pt>
                <c:pt idx="10614">
                  <c:v>13.91198</c:v>
                </c:pt>
                <c:pt idx="10615">
                  <c:v>13.91329</c:v>
                </c:pt>
                <c:pt idx="10616">
                  <c:v>13.9146</c:v>
                </c:pt>
                <c:pt idx="10617">
                  <c:v>13.91591</c:v>
                </c:pt>
                <c:pt idx="10618">
                  <c:v>13.91722</c:v>
                </c:pt>
                <c:pt idx="10619">
                  <c:v>13.91854</c:v>
                </c:pt>
                <c:pt idx="10620">
                  <c:v>13.91985</c:v>
                </c:pt>
                <c:pt idx="10621">
                  <c:v>13.92116</c:v>
                </c:pt>
                <c:pt idx="10622">
                  <c:v>13.922470000000001</c:v>
                </c:pt>
                <c:pt idx="10623">
                  <c:v>13.923780000000001</c:v>
                </c:pt>
                <c:pt idx="10624">
                  <c:v>13.925090000000001</c:v>
                </c:pt>
                <c:pt idx="10625">
                  <c:v>13.926399999999999</c:v>
                </c:pt>
                <c:pt idx="10626">
                  <c:v>13.927709999999999</c:v>
                </c:pt>
                <c:pt idx="10627">
                  <c:v>13.92902</c:v>
                </c:pt>
                <c:pt idx="10628">
                  <c:v>13.93033</c:v>
                </c:pt>
                <c:pt idx="10629">
                  <c:v>13.93164</c:v>
                </c:pt>
                <c:pt idx="10630">
                  <c:v>13.93295</c:v>
                </c:pt>
                <c:pt idx="10631">
                  <c:v>13.93426</c:v>
                </c:pt>
                <c:pt idx="10632">
                  <c:v>13.93557</c:v>
                </c:pt>
                <c:pt idx="10633">
                  <c:v>13.93689</c:v>
                </c:pt>
                <c:pt idx="10634">
                  <c:v>13.9382</c:v>
                </c:pt>
                <c:pt idx="10635">
                  <c:v>13.93951</c:v>
                </c:pt>
                <c:pt idx="10636">
                  <c:v>13.94082</c:v>
                </c:pt>
                <c:pt idx="10637">
                  <c:v>13.942130000000001</c:v>
                </c:pt>
                <c:pt idx="10638">
                  <c:v>13.943440000000001</c:v>
                </c:pt>
                <c:pt idx="10639">
                  <c:v>13.944750000000001</c:v>
                </c:pt>
                <c:pt idx="10640">
                  <c:v>13.946059999999999</c:v>
                </c:pt>
                <c:pt idx="10641">
                  <c:v>13.947369999999999</c:v>
                </c:pt>
                <c:pt idx="10642">
                  <c:v>13.94868</c:v>
                </c:pt>
                <c:pt idx="10643">
                  <c:v>13.94999</c:v>
                </c:pt>
                <c:pt idx="10644">
                  <c:v>13.9513</c:v>
                </c:pt>
                <c:pt idx="10645">
                  <c:v>13.95261</c:v>
                </c:pt>
                <c:pt idx="10646">
                  <c:v>13.95393</c:v>
                </c:pt>
                <c:pt idx="10647">
                  <c:v>13.95524</c:v>
                </c:pt>
                <c:pt idx="10648">
                  <c:v>13.95655</c:v>
                </c:pt>
                <c:pt idx="10649">
                  <c:v>13.95786</c:v>
                </c:pt>
                <c:pt idx="10650">
                  <c:v>13.95917</c:v>
                </c:pt>
                <c:pt idx="10651">
                  <c:v>13.96048</c:v>
                </c:pt>
                <c:pt idx="10652">
                  <c:v>13.961790000000001</c:v>
                </c:pt>
                <c:pt idx="10653">
                  <c:v>13.963100000000001</c:v>
                </c:pt>
                <c:pt idx="10654">
                  <c:v>13.964410000000001</c:v>
                </c:pt>
                <c:pt idx="10655">
                  <c:v>13.965719999999999</c:v>
                </c:pt>
                <c:pt idx="10656">
                  <c:v>13.967029999999999</c:v>
                </c:pt>
                <c:pt idx="10657">
                  <c:v>13.96834</c:v>
                </c:pt>
                <c:pt idx="10658">
                  <c:v>13.96965</c:v>
                </c:pt>
                <c:pt idx="10659">
                  <c:v>13.97096</c:v>
                </c:pt>
                <c:pt idx="10660">
                  <c:v>13.97227</c:v>
                </c:pt>
                <c:pt idx="10661">
                  <c:v>13.97359</c:v>
                </c:pt>
                <c:pt idx="10662">
                  <c:v>13.9749</c:v>
                </c:pt>
                <c:pt idx="10663">
                  <c:v>13.97621</c:v>
                </c:pt>
                <c:pt idx="10664">
                  <c:v>13.97752</c:v>
                </c:pt>
                <c:pt idx="10665">
                  <c:v>13.97883</c:v>
                </c:pt>
                <c:pt idx="10666">
                  <c:v>13.98014</c:v>
                </c:pt>
                <c:pt idx="10667">
                  <c:v>13.981450000000001</c:v>
                </c:pt>
                <c:pt idx="10668">
                  <c:v>13.982760000000001</c:v>
                </c:pt>
                <c:pt idx="10669">
                  <c:v>13.984069999999999</c:v>
                </c:pt>
                <c:pt idx="10670">
                  <c:v>13.985379999999999</c:v>
                </c:pt>
                <c:pt idx="10671">
                  <c:v>13.986689999999999</c:v>
                </c:pt>
                <c:pt idx="10672">
                  <c:v>13.988</c:v>
                </c:pt>
                <c:pt idx="10673">
                  <c:v>13.98931</c:v>
                </c:pt>
                <c:pt idx="10674">
                  <c:v>13.990629999999999</c:v>
                </c:pt>
                <c:pt idx="10675">
                  <c:v>13.99194</c:v>
                </c:pt>
                <c:pt idx="10676">
                  <c:v>13.99325</c:v>
                </c:pt>
                <c:pt idx="10677">
                  <c:v>13.99456</c:v>
                </c:pt>
                <c:pt idx="10678">
                  <c:v>13.99587</c:v>
                </c:pt>
                <c:pt idx="10679">
                  <c:v>13.99718</c:v>
                </c:pt>
                <c:pt idx="10680">
                  <c:v>13.99849</c:v>
                </c:pt>
                <c:pt idx="10681">
                  <c:v>13.9998</c:v>
                </c:pt>
                <c:pt idx="10682">
                  <c:v>14.001110000000001</c:v>
                </c:pt>
                <c:pt idx="10683">
                  <c:v>14.002420000000001</c:v>
                </c:pt>
                <c:pt idx="10684">
                  <c:v>14.003729999999999</c:v>
                </c:pt>
                <c:pt idx="10685">
                  <c:v>14.005039999999999</c:v>
                </c:pt>
                <c:pt idx="10686">
                  <c:v>14.006349999999999</c:v>
                </c:pt>
                <c:pt idx="10687">
                  <c:v>14.00766</c:v>
                </c:pt>
                <c:pt idx="10688">
                  <c:v>14.008979999999999</c:v>
                </c:pt>
                <c:pt idx="10689">
                  <c:v>14.010289999999999</c:v>
                </c:pt>
                <c:pt idx="10690">
                  <c:v>14.0116</c:v>
                </c:pt>
                <c:pt idx="10691">
                  <c:v>14.01291</c:v>
                </c:pt>
                <c:pt idx="10692">
                  <c:v>14.01422</c:v>
                </c:pt>
                <c:pt idx="10693">
                  <c:v>14.01553</c:v>
                </c:pt>
                <c:pt idx="10694">
                  <c:v>14.01684</c:v>
                </c:pt>
                <c:pt idx="10695">
                  <c:v>14.01815</c:v>
                </c:pt>
                <c:pt idx="10696">
                  <c:v>14.01946</c:v>
                </c:pt>
                <c:pt idx="10697">
                  <c:v>14.020770000000001</c:v>
                </c:pt>
                <c:pt idx="10698">
                  <c:v>14.022080000000001</c:v>
                </c:pt>
                <c:pt idx="10699">
                  <c:v>14.023389999999999</c:v>
                </c:pt>
                <c:pt idx="10700">
                  <c:v>14.024699999999999</c:v>
                </c:pt>
                <c:pt idx="10701">
                  <c:v>14.026009999999999</c:v>
                </c:pt>
                <c:pt idx="10702">
                  <c:v>14.027329999999999</c:v>
                </c:pt>
                <c:pt idx="10703">
                  <c:v>14.028639999999999</c:v>
                </c:pt>
                <c:pt idx="10704">
                  <c:v>14.029949999999999</c:v>
                </c:pt>
                <c:pt idx="10705">
                  <c:v>14.03126</c:v>
                </c:pt>
                <c:pt idx="10706">
                  <c:v>14.03257</c:v>
                </c:pt>
                <c:pt idx="10707">
                  <c:v>14.03388</c:v>
                </c:pt>
                <c:pt idx="10708">
                  <c:v>14.03519</c:v>
                </c:pt>
                <c:pt idx="10709">
                  <c:v>14.0365</c:v>
                </c:pt>
                <c:pt idx="10710">
                  <c:v>14.03781</c:v>
                </c:pt>
                <c:pt idx="10711">
                  <c:v>14.03912</c:v>
                </c:pt>
                <c:pt idx="10712">
                  <c:v>14.040430000000001</c:v>
                </c:pt>
                <c:pt idx="10713">
                  <c:v>14.041740000000001</c:v>
                </c:pt>
                <c:pt idx="10714">
                  <c:v>14.043049999999999</c:v>
                </c:pt>
                <c:pt idx="10715">
                  <c:v>14.044359999999999</c:v>
                </c:pt>
                <c:pt idx="10716">
                  <c:v>14.045680000000001</c:v>
                </c:pt>
                <c:pt idx="10717">
                  <c:v>14.046989999999999</c:v>
                </c:pt>
                <c:pt idx="10718">
                  <c:v>14.048299999999999</c:v>
                </c:pt>
                <c:pt idx="10719">
                  <c:v>14.049609999999999</c:v>
                </c:pt>
                <c:pt idx="10720">
                  <c:v>14.05092</c:v>
                </c:pt>
                <c:pt idx="10721">
                  <c:v>14.05223</c:v>
                </c:pt>
                <c:pt idx="10722">
                  <c:v>14.05354</c:v>
                </c:pt>
                <c:pt idx="10723">
                  <c:v>14.05485</c:v>
                </c:pt>
                <c:pt idx="10724">
                  <c:v>14.05616</c:v>
                </c:pt>
                <c:pt idx="10725">
                  <c:v>14.05747</c:v>
                </c:pt>
                <c:pt idx="10726">
                  <c:v>14.05878</c:v>
                </c:pt>
                <c:pt idx="10727">
                  <c:v>14.060090000000001</c:v>
                </c:pt>
                <c:pt idx="10728">
                  <c:v>14.061400000000001</c:v>
                </c:pt>
                <c:pt idx="10729">
                  <c:v>14.062709999999999</c:v>
                </c:pt>
                <c:pt idx="10730">
                  <c:v>14.064030000000001</c:v>
                </c:pt>
                <c:pt idx="10731">
                  <c:v>14.065340000000001</c:v>
                </c:pt>
                <c:pt idx="10732">
                  <c:v>14.066649999999999</c:v>
                </c:pt>
                <c:pt idx="10733">
                  <c:v>14.067959999999999</c:v>
                </c:pt>
                <c:pt idx="10734">
                  <c:v>14.069269999999999</c:v>
                </c:pt>
                <c:pt idx="10735">
                  <c:v>14.07058</c:v>
                </c:pt>
                <c:pt idx="10736">
                  <c:v>14.07189</c:v>
                </c:pt>
                <c:pt idx="10737">
                  <c:v>14.0732</c:v>
                </c:pt>
                <c:pt idx="10738">
                  <c:v>14.07451</c:v>
                </c:pt>
                <c:pt idx="10739">
                  <c:v>14.07582</c:v>
                </c:pt>
                <c:pt idx="10740">
                  <c:v>14.07713</c:v>
                </c:pt>
                <c:pt idx="10741">
                  <c:v>14.078440000000001</c:v>
                </c:pt>
                <c:pt idx="10742">
                  <c:v>14.079750000000001</c:v>
                </c:pt>
                <c:pt idx="10743">
                  <c:v>14.08107</c:v>
                </c:pt>
                <c:pt idx="10744">
                  <c:v>14.082380000000001</c:v>
                </c:pt>
                <c:pt idx="10745">
                  <c:v>14.083690000000001</c:v>
                </c:pt>
                <c:pt idx="10746">
                  <c:v>14.085000000000001</c:v>
                </c:pt>
                <c:pt idx="10747">
                  <c:v>14.086309999999999</c:v>
                </c:pt>
                <c:pt idx="10748">
                  <c:v>14.087619999999999</c:v>
                </c:pt>
                <c:pt idx="10749">
                  <c:v>14.08893</c:v>
                </c:pt>
                <c:pt idx="10750">
                  <c:v>14.09024</c:v>
                </c:pt>
                <c:pt idx="10751">
                  <c:v>14.09155</c:v>
                </c:pt>
                <c:pt idx="10752">
                  <c:v>14.09286</c:v>
                </c:pt>
                <c:pt idx="10753">
                  <c:v>14.09417</c:v>
                </c:pt>
                <c:pt idx="10754">
                  <c:v>14.09548</c:v>
                </c:pt>
                <c:pt idx="10755">
                  <c:v>14.09679</c:v>
                </c:pt>
                <c:pt idx="10756">
                  <c:v>14.098100000000001</c:v>
                </c:pt>
                <c:pt idx="10757">
                  <c:v>14.099410000000001</c:v>
                </c:pt>
                <c:pt idx="10758">
                  <c:v>14.10073</c:v>
                </c:pt>
                <c:pt idx="10759">
                  <c:v>14.102040000000001</c:v>
                </c:pt>
                <c:pt idx="10760">
                  <c:v>14.103350000000001</c:v>
                </c:pt>
                <c:pt idx="10761">
                  <c:v>14.104660000000001</c:v>
                </c:pt>
                <c:pt idx="10762">
                  <c:v>14.105969999999999</c:v>
                </c:pt>
                <c:pt idx="10763">
                  <c:v>14.107279999999999</c:v>
                </c:pt>
                <c:pt idx="10764">
                  <c:v>14.10859</c:v>
                </c:pt>
                <c:pt idx="10765">
                  <c:v>14.1099</c:v>
                </c:pt>
                <c:pt idx="10766">
                  <c:v>14.11121</c:v>
                </c:pt>
                <c:pt idx="10767">
                  <c:v>14.11252</c:v>
                </c:pt>
                <c:pt idx="10768">
                  <c:v>14.11383</c:v>
                </c:pt>
                <c:pt idx="10769">
                  <c:v>14.11514</c:v>
                </c:pt>
                <c:pt idx="10770">
                  <c:v>14.11645</c:v>
                </c:pt>
                <c:pt idx="10771">
                  <c:v>14.11777</c:v>
                </c:pt>
                <c:pt idx="10772">
                  <c:v>14.11908</c:v>
                </c:pt>
                <c:pt idx="10773">
                  <c:v>14.12039</c:v>
                </c:pt>
                <c:pt idx="10774">
                  <c:v>14.121700000000001</c:v>
                </c:pt>
                <c:pt idx="10775">
                  <c:v>14.123010000000001</c:v>
                </c:pt>
                <c:pt idx="10776">
                  <c:v>14.124320000000001</c:v>
                </c:pt>
                <c:pt idx="10777">
                  <c:v>14.125629999999999</c:v>
                </c:pt>
                <c:pt idx="10778">
                  <c:v>14.126939999999999</c:v>
                </c:pt>
                <c:pt idx="10779">
                  <c:v>14.12825</c:v>
                </c:pt>
                <c:pt idx="10780">
                  <c:v>14.12956</c:v>
                </c:pt>
                <c:pt idx="10781">
                  <c:v>14.13087</c:v>
                </c:pt>
                <c:pt idx="10782">
                  <c:v>14.13218</c:v>
                </c:pt>
                <c:pt idx="10783">
                  <c:v>14.13349</c:v>
                </c:pt>
                <c:pt idx="10784">
                  <c:v>14.1348</c:v>
                </c:pt>
                <c:pt idx="10785">
                  <c:v>14.13612</c:v>
                </c:pt>
                <c:pt idx="10786">
                  <c:v>14.13743</c:v>
                </c:pt>
                <c:pt idx="10787">
                  <c:v>14.13874</c:v>
                </c:pt>
                <c:pt idx="10788">
                  <c:v>14.14005</c:v>
                </c:pt>
                <c:pt idx="10789">
                  <c:v>14.141360000000001</c:v>
                </c:pt>
                <c:pt idx="10790">
                  <c:v>14.142670000000001</c:v>
                </c:pt>
                <c:pt idx="10791">
                  <c:v>14.143980000000001</c:v>
                </c:pt>
                <c:pt idx="10792">
                  <c:v>14.145289999999999</c:v>
                </c:pt>
                <c:pt idx="10793">
                  <c:v>14.146599999999999</c:v>
                </c:pt>
                <c:pt idx="10794">
                  <c:v>14.14791</c:v>
                </c:pt>
                <c:pt idx="10795">
                  <c:v>14.14922</c:v>
                </c:pt>
                <c:pt idx="10796">
                  <c:v>14.15053</c:v>
                </c:pt>
                <c:pt idx="10797">
                  <c:v>14.15184</c:v>
                </c:pt>
                <c:pt idx="10798">
                  <c:v>14.15315</c:v>
                </c:pt>
                <c:pt idx="10799">
                  <c:v>14.15446</c:v>
                </c:pt>
                <c:pt idx="10800">
                  <c:v>14.15578</c:v>
                </c:pt>
                <c:pt idx="10801">
                  <c:v>14.15709</c:v>
                </c:pt>
                <c:pt idx="10802">
                  <c:v>14.1584</c:v>
                </c:pt>
                <c:pt idx="10803">
                  <c:v>14.15971</c:v>
                </c:pt>
                <c:pt idx="10804">
                  <c:v>14.161020000000001</c:v>
                </c:pt>
                <c:pt idx="10805">
                  <c:v>14.162330000000001</c:v>
                </c:pt>
                <c:pt idx="10806">
                  <c:v>14.163639999999999</c:v>
                </c:pt>
                <c:pt idx="10807">
                  <c:v>14.164949999999999</c:v>
                </c:pt>
                <c:pt idx="10808">
                  <c:v>14.166259999999999</c:v>
                </c:pt>
                <c:pt idx="10809">
                  <c:v>14.16757</c:v>
                </c:pt>
                <c:pt idx="10810">
                  <c:v>14.16888</c:v>
                </c:pt>
                <c:pt idx="10811">
                  <c:v>14.17019</c:v>
                </c:pt>
                <c:pt idx="10812">
                  <c:v>14.1715</c:v>
                </c:pt>
                <c:pt idx="10813">
                  <c:v>14.17282</c:v>
                </c:pt>
                <c:pt idx="10814">
                  <c:v>14.17413</c:v>
                </c:pt>
                <c:pt idx="10815">
                  <c:v>14.17544</c:v>
                </c:pt>
                <c:pt idx="10816">
                  <c:v>14.17675</c:v>
                </c:pt>
                <c:pt idx="10817">
                  <c:v>14.17806</c:v>
                </c:pt>
                <c:pt idx="10818">
                  <c:v>14.17937</c:v>
                </c:pt>
                <c:pt idx="10819">
                  <c:v>14.180680000000001</c:v>
                </c:pt>
                <c:pt idx="10820">
                  <c:v>14.181990000000001</c:v>
                </c:pt>
                <c:pt idx="10821">
                  <c:v>14.183299999999999</c:v>
                </c:pt>
                <c:pt idx="10822">
                  <c:v>14.184609999999999</c:v>
                </c:pt>
                <c:pt idx="10823">
                  <c:v>14.185919999999999</c:v>
                </c:pt>
                <c:pt idx="10824">
                  <c:v>14.18723</c:v>
                </c:pt>
                <c:pt idx="10825">
                  <c:v>14.18854</c:v>
                </c:pt>
                <c:pt idx="10826">
                  <c:v>14.18985</c:v>
                </c:pt>
                <c:pt idx="10827">
                  <c:v>14.19116</c:v>
                </c:pt>
                <c:pt idx="10828">
                  <c:v>14.19248</c:v>
                </c:pt>
                <c:pt idx="10829">
                  <c:v>14.19379</c:v>
                </c:pt>
                <c:pt idx="10830">
                  <c:v>14.1951</c:v>
                </c:pt>
                <c:pt idx="10831">
                  <c:v>14.19641</c:v>
                </c:pt>
                <c:pt idx="10832">
                  <c:v>14.19772</c:v>
                </c:pt>
                <c:pt idx="10833">
                  <c:v>14.19903</c:v>
                </c:pt>
                <c:pt idx="10834">
                  <c:v>14.200340000000001</c:v>
                </c:pt>
                <c:pt idx="10835">
                  <c:v>14.201650000000001</c:v>
                </c:pt>
                <c:pt idx="10836">
                  <c:v>14.202959999999999</c:v>
                </c:pt>
                <c:pt idx="10837">
                  <c:v>14.204269999999999</c:v>
                </c:pt>
                <c:pt idx="10838">
                  <c:v>14.205579999999999</c:v>
                </c:pt>
                <c:pt idx="10839">
                  <c:v>14.20689</c:v>
                </c:pt>
                <c:pt idx="10840">
                  <c:v>14.2082</c:v>
                </c:pt>
                <c:pt idx="10841">
                  <c:v>14.209519999999999</c:v>
                </c:pt>
                <c:pt idx="10842">
                  <c:v>14.21083</c:v>
                </c:pt>
                <c:pt idx="10843">
                  <c:v>14.21214</c:v>
                </c:pt>
                <c:pt idx="10844">
                  <c:v>14.21345</c:v>
                </c:pt>
                <c:pt idx="10845">
                  <c:v>14.21476</c:v>
                </c:pt>
                <c:pt idx="10846">
                  <c:v>14.21607</c:v>
                </c:pt>
                <c:pt idx="10847">
                  <c:v>14.21738</c:v>
                </c:pt>
                <c:pt idx="10848">
                  <c:v>14.21869</c:v>
                </c:pt>
                <c:pt idx="10849">
                  <c:v>14.22</c:v>
                </c:pt>
                <c:pt idx="10850">
                  <c:v>14.221310000000001</c:v>
                </c:pt>
                <c:pt idx="10851">
                  <c:v>14.222619999999999</c:v>
                </c:pt>
                <c:pt idx="10852">
                  <c:v>14.223929999999999</c:v>
                </c:pt>
                <c:pt idx="10853">
                  <c:v>14.225239999999999</c:v>
                </c:pt>
                <c:pt idx="10854">
                  <c:v>14.22655</c:v>
                </c:pt>
                <c:pt idx="10855">
                  <c:v>14.227869999999999</c:v>
                </c:pt>
                <c:pt idx="10856">
                  <c:v>14.229179999999999</c:v>
                </c:pt>
                <c:pt idx="10857">
                  <c:v>14.23049</c:v>
                </c:pt>
                <c:pt idx="10858">
                  <c:v>14.2318</c:v>
                </c:pt>
                <c:pt idx="10859">
                  <c:v>14.23311</c:v>
                </c:pt>
                <c:pt idx="10860">
                  <c:v>14.23442</c:v>
                </c:pt>
                <c:pt idx="10861">
                  <c:v>14.23573</c:v>
                </c:pt>
                <c:pt idx="10862">
                  <c:v>14.23704</c:v>
                </c:pt>
                <c:pt idx="10863">
                  <c:v>14.238350000000001</c:v>
                </c:pt>
                <c:pt idx="10864">
                  <c:v>14.239660000000001</c:v>
                </c:pt>
                <c:pt idx="10865">
                  <c:v>14.240970000000001</c:v>
                </c:pt>
                <c:pt idx="10866">
                  <c:v>14.242279999999999</c:v>
                </c:pt>
                <c:pt idx="10867">
                  <c:v>14.243589999999999</c:v>
                </c:pt>
                <c:pt idx="10868">
                  <c:v>14.244899999999999</c:v>
                </c:pt>
                <c:pt idx="10869">
                  <c:v>14.246219999999999</c:v>
                </c:pt>
                <c:pt idx="10870">
                  <c:v>14.247529999999999</c:v>
                </c:pt>
                <c:pt idx="10871">
                  <c:v>14.24884</c:v>
                </c:pt>
                <c:pt idx="10872">
                  <c:v>14.25015</c:v>
                </c:pt>
                <c:pt idx="10873">
                  <c:v>14.25146</c:v>
                </c:pt>
                <c:pt idx="10874">
                  <c:v>14.25277</c:v>
                </c:pt>
                <c:pt idx="10875">
                  <c:v>14.25408</c:v>
                </c:pt>
                <c:pt idx="10876">
                  <c:v>14.25539</c:v>
                </c:pt>
                <c:pt idx="10877">
                  <c:v>14.2567</c:v>
                </c:pt>
                <c:pt idx="10878">
                  <c:v>14.258010000000001</c:v>
                </c:pt>
                <c:pt idx="10879">
                  <c:v>14.259320000000001</c:v>
                </c:pt>
                <c:pt idx="10880">
                  <c:v>14.260630000000001</c:v>
                </c:pt>
                <c:pt idx="10881">
                  <c:v>14.261939999999999</c:v>
                </c:pt>
                <c:pt idx="10882">
                  <c:v>14.263260000000001</c:v>
                </c:pt>
                <c:pt idx="10883">
                  <c:v>14.264570000000001</c:v>
                </c:pt>
                <c:pt idx="10884">
                  <c:v>14.265879999999999</c:v>
                </c:pt>
                <c:pt idx="10885">
                  <c:v>14.267189999999999</c:v>
                </c:pt>
                <c:pt idx="10886">
                  <c:v>14.2685</c:v>
                </c:pt>
                <c:pt idx="10887">
                  <c:v>14.26981</c:v>
                </c:pt>
                <c:pt idx="10888">
                  <c:v>14.27112</c:v>
                </c:pt>
                <c:pt idx="10889">
                  <c:v>14.27243</c:v>
                </c:pt>
                <c:pt idx="10890">
                  <c:v>14.27374</c:v>
                </c:pt>
                <c:pt idx="10891">
                  <c:v>14.27505</c:v>
                </c:pt>
                <c:pt idx="10892">
                  <c:v>14.27636</c:v>
                </c:pt>
                <c:pt idx="10893">
                  <c:v>14.277670000000001</c:v>
                </c:pt>
                <c:pt idx="10894">
                  <c:v>14.278980000000001</c:v>
                </c:pt>
                <c:pt idx="10895">
                  <c:v>14.280290000000001</c:v>
                </c:pt>
                <c:pt idx="10896">
                  <c:v>14.281599999999999</c:v>
                </c:pt>
                <c:pt idx="10897">
                  <c:v>14.282920000000001</c:v>
                </c:pt>
                <c:pt idx="10898">
                  <c:v>14.284230000000001</c:v>
                </c:pt>
                <c:pt idx="10899">
                  <c:v>14.285539999999999</c:v>
                </c:pt>
                <c:pt idx="10900">
                  <c:v>14.286849999999999</c:v>
                </c:pt>
                <c:pt idx="10901">
                  <c:v>14.28816</c:v>
                </c:pt>
                <c:pt idx="10902">
                  <c:v>14.28947</c:v>
                </c:pt>
                <c:pt idx="10903">
                  <c:v>14.29078</c:v>
                </c:pt>
                <c:pt idx="10904">
                  <c:v>14.29209</c:v>
                </c:pt>
                <c:pt idx="10905">
                  <c:v>14.2934</c:v>
                </c:pt>
                <c:pt idx="10906">
                  <c:v>14.29471</c:v>
                </c:pt>
                <c:pt idx="10907">
                  <c:v>14.29602</c:v>
                </c:pt>
                <c:pt idx="10908">
                  <c:v>14.297330000000001</c:v>
                </c:pt>
                <c:pt idx="10909">
                  <c:v>14.298640000000001</c:v>
                </c:pt>
                <c:pt idx="10910">
                  <c:v>14.29996</c:v>
                </c:pt>
                <c:pt idx="10911">
                  <c:v>14.301270000000001</c:v>
                </c:pt>
                <c:pt idx="10912">
                  <c:v>14.302580000000001</c:v>
                </c:pt>
                <c:pt idx="10913">
                  <c:v>14.303890000000001</c:v>
                </c:pt>
                <c:pt idx="10914">
                  <c:v>14.305199999999999</c:v>
                </c:pt>
                <c:pt idx="10915">
                  <c:v>14.306509999999999</c:v>
                </c:pt>
                <c:pt idx="10916">
                  <c:v>14.30782</c:v>
                </c:pt>
                <c:pt idx="10917">
                  <c:v>14.30913</c:v>
                </c:pt>
                <c:pt idx="10918">
                  <c:v>14.31044</c:v>
                </c:pt>
                <c:pt idx="10919">
                  <c:v>14.31175</c:v>
                </c:pt>
                <c:pt idx="10920">
                  <c:v>14.31306</c:v>
                </c:pt>
                <c:pt idx="10921">
                  <c:v>14.31437</c:v>
                </c:pt>
                <c:pt idx="10922">
                  <c:v>14.31568</c:v>
                </c:pt>
                <c:pt idx="10923">
                  <c:v>14.316990000000001</c:v>
                </c:pt>
                <c:pt idx="10924">
                  <c:v>14.31831</c:v>
                </c:pt>
                <c:pt idx="10925">
                  <c:v>14.31962</c:v>
                </c:pt>
                <c:pt idx="10926">
                  <c:v>14.320930000000001</c:v>
                </c:pt>
                <c:pt idx="10927">
                  <c:v>14.322240000000001</c:v>
                </c:pt>
                <c:pt idx="10928">
                  <c:v>14.323549999999999</c:v>
                </c:pt>
                <c:pt idx="10929">
                  <c:v>14.324859999999999</c:v>
                </c:pt>
                <c:pt idx="10930">
                  <c:v>14.326169999999999</c:v>
                </c:pt>
                <c:pt idx="10931">
                  <c:v>14.32748</c:v>
                </c:pt>
                <c:pt idx="10932">
                  <c:v>14.32879</c:v>
                </c:pt>
                <c:pt idx="10933">
                  <c:v>14.3301</c:v>
                </c:pt>
                <c:pt idx="10934">
                  <c:v>14.33141</c:v>
                </c:pt>
                <c:pt idx="10935">
                  <c:v>14.33272</c:v>
                </c:pt>
                <c:pt idx="10936">
                  <c:v>14.33403</c:v>
                </c:pt>
                <c:pt idx="10937">
                  <c:v>14.33534</c:v>
                </c:pt>
                <c:pt idx="10938">
                  <c:v>14.33666</c:v>
                </c:pt>
                <c:pt idx="10939">
                  <c:v>14.33797</c:v>
                </c:pt>
                <c:pt idx="10940">
                  <c:v>14.33928</c:v>
                </c:pt>
                <c:pt idx="10941">
                  <c:v>14.340590000000001</c:v>
                </c:pt>
                <c:pt idx="10942">
                  <c:v>14.341900000000001</c:v>
                </c:pt>
                <c:pt idx="10943">
                  <c:v>14.343209999999999</c:v>
                </c:pt>
                <c:pt idx="10944">
                  <c:v>14.344519999999999</c:v>
                </c:pt>
                <c:pt idx="10945">
                  <c:v>14.345829999999999</c:v>
                </c:pt>
                <c:pt idx="10946">
                  <c:v>14.34714</c:v>
                </c:pt>
                <c:pt idx="10947">
                  <c:v>14.34845</c:v>
                </c:pt>
                <c:pt idx="10948">
                  <c:v>14.34976</c:v>
                </c:pt>
                <c:pt idx="10949">
                  <c:v>14.35107</c:v>
                </c:pt>
                <c:pt idx="10950">
                  <c:v>14.35238</c:v>
                </c:pt>
                <c:pt idx="10951">
                  <c:v>14.35369</c:v>
                </c:pt>
                <c:pt idx="10952">
                  <c:v>14.35501</c:v>
                </c:pt>
                <c:pt idx="10953">
                  <c:v>14.35632</c:v>
                </c:pt>
                <c:pt idx="10954">
                  <c:v>14.35763</c:v>
                </c:pt>
                <c:pt idx="10955">
                  <c:v>14.35894</c:v>
                </c:pt>
                <c:pt idx="10956">
                  <c:v>14.360250000000001</c:v>
                </c:pt>
                <c:pt idx="10957">
                  <c:v>14.361560000000001</c:v>
                </c:pt>
                <c:pt idx="10958">
                  <c:v>14.362869999999999</c:v>
                </c:pt>
                <c:pt idx="10959">
                  <c:v>14.364179999999999</c:v>
                </c:pt>
                <c:pt idx="10960">
                  <c:v>14.365489999999999</c:v>
                </c:pt>
                <c:pt idx="10961">
                  <c:v>14.3668</c:v>
                </c:pt>
                <c:pt idx="10962">
                  <c:v>14.36811</c:v>
                </c:pt>
                <c:pt idx="10963">
                  <c:v>14.36942</c:v>
                </c:pt>
                <c:pt idx="10964">
                  <c:v>14.37073</c:v>
                </c:pt>
                <c:pt idx="10965">
                  <c:v>14.37204</c:v>
                </c:pt>
                <c:pt idx="10966">
                  <c:v>14.37336</c:v>
                </c:pt>
                <c:pt idx="10967">
                  <c:v>14.37467</c:v>
                </c:pt>
                <c:pt idx="10968">
                  <c:v>14.37598</c:v>
                </c:pt>
                <c:pt idx="10969">
                  <c:v>14.37729</c:v>
                </c:pt>
                <c:pt idx="10970">
                  <c:v>14.3786</c:v>
                </c:pt>
                <c:pt idx="10971">
                  <c:v>14.379910000000001</c:v>
                </c:pt>
                <c:pt idx="10972">
                  <c:v>14.381220000000001</c:v>
                </c:pt>
                <c:pt idx="10973">
                  <c:v>14.382529999999999</c:v>
                </c:pt>
                <c:pt idx="10974">
                  <c:v>14.383839999999999</c:v>
                </c:pt>
                <c:pt idx="10975">
                  <c:v>14.385149999999999</c:v>
                </c:pt>
                <c:pt idx="10976">
                  <c:v>14.38646</c:v>
                </c:pt>
                <c:pt idx="10977">
                  <c:v>14.38777</c:v>
                </c:pt>
                <c:pt idx="10978">
                  <c:v>14.38908</c:v>
                </c:pt>
                <c:pt idx="10979">
                  <c:v>14.3904</c:v>
                </c:pt>
                <c:pt idx="10980">
                  <c:v>14.39171</c:v>
                </c:pt>
                <c:pt idx="10981">
                  <c:v>14.39302</c:v>
                </c:pt>
                <c:pt idx="10982">
                  <c:v>14.39433</c:v>
                </c:pt>
                <c:pt idx="10983">
                  <c:v>14.39564</c:v>
                </c:pt>
                <c:pt idx="10984">
                  <c:v>14.39695</c:v>
                </c:pt>
                <c:pt idx="10985">
                  <c:v>14.398260000000001</c:v>
                </c:pt>
                <c:pt idx="10986">
                  <c:v>14.399570000000001</c:v>
                </c:pt>
                <c:pt idx="10987">
                  <c:v>14.400880000000001</c:v>
                </c:pt>
                <c:pt idx="10988">
                  <c:v>14.402189999999999</c:v>
                </c:pt>
                <c:pt idx="10989">
                  <c:v>14.403499999999999</c:v>
                </c:pt>
                <c:pt idx="10990">
                  <c:v>14.404809999999999</c:v>
                </c:pt>
                <c:pt idx="10991">
                  <c:v>14.40612</c:v>
                </c:pt>
                <c:pt idx="10992">
                  <c:v>14.40743</c:v>
                </c:pt>
                <c:pt idx="10993">
                  <c:v>14.40874</c:v>
                </c:pt>
                <c:pt idx="10994">
                  <c:v>14.41006</c:v>
                </c:pt>
                <c:pt idx="10995">
                  <c:v>14.41137</c:v>
                </c:pt>
                <c:pt idx="10996">
                  <c:v>14.41268</c:v>
                </c:pt>
                <c:pt idx="10997">
                  <c:v>14.41399</c:v>
                </c:pt>
                <c:pt idx="10998">
                  <c:v>14.4153</c:v>
                </c:pt>
                <c:pt idx="10999">
                  <c:v>14.41661</c:v>
                </c:pt>
                <c:pt idx="11000">
                  <c:v>14.417920000000001</c:v>
                </c:pt>
                <c:pt idx="11001">
                  <c:v>14.419230000000001</c:v>
                </c:pt>
                <c:pt idx="11002">
                  <c:v>14.420540000000001</c:v>
                </c:pt>
                <c:pt idx="11003">
                  <c:v>14.421849999999999</c:v>
                </c:pt>
                <c:pt idx="11004">
                  <c:v>14.423159999999999</c:v>
                </c:pt>
                <c:pt idx="11005">
                  <c:v>14.424469999999999</c:v>
                </c:pt>
                <c:pt idx="11006">
                  <c:v>14.42578</c:v>
                </c:pt>
                <c:pt idx="11007">
                  <c:v>14.427099999999999</c:v>
                </c:pt>
                <c:pt idx="11008">
                  <c:v>14.42841</c:v>
                </c:pt>
                <c:pt idx="11009">
                  <c:v>14.42972</c:v>
                </c:pt>
                <c:pt idx="11010">
                  <c:v>14.43103</c:v>
                </c:pt>
                <c:pt idx="11011">
                  <c:v>14.43234</c:v>
                </c:pt>
                <c:pt idx="11012">
                  <c:v>14.43365</c:v>
                </c:pt>
                <c:pt idx="11013">
                  <c:v>14.43496</c:v>
                </c:pt>
                <c:pt idx="11014">
                  <c:v>14.43627</c:v>
                </c:pt>
                <c:pt idx="11015">
                  <c:v>14.437580000000001</c:v>
                </c:pt>
                <c:pt idx="11016">
                  <c:v>14.438890000000001</c:v>
                </c:pt>
                <c:pt idx="11017">
                  <c:v>14.440200000000001</c:v>
                </c:pt>
                <c:pt idx="11018">
                  <c:v>14.441509999999999</c:v>
                </c:pt>
                <c:pt idx="11019">
                  <c:v>14.442819999999999</c:v>
                </c:pt>
                <c:pt idx="11020">
                  <c:v>14.444129999999999</c:v>
                </c:pt>
                <c:pt idx="11021">
                  <c:v>14.445449999999999</c:v>
                </c:pt>
                <c:pt idx="11022">
                  <c:v>14.446759999999999</c:v>
                </c:pt>
                <c:pt idx="11023">
                  <c:v>14.44807</c:v>
                </c:pt>
                <c:pt idx="11024">
                  <c:v>14.44938</c:v>
                </c:pt>
                <c:pt idx="11025">
                  <c:v>14.45069</c:v>
                </c:pt>
                <c:pt idx="11026">
                  <c:v>14.452</c:v>
                </c:pt>
                <c:pt idx="11027">
                  <c:v>14.45331</c:v>
                </c:pt>
                <c:pt idx="11028">
                  <c:v>14.45462</c:v>
                </c:pt>
                <c:pt idx="11029">
                  <c:v>14.45593</c:v>
                </c:pt>
                <c:pt idx="11030">
                  <c:v>14.457240000000001</c:v>
                </c:pt>
                <c:pt idx="11031">
                  <c:v>14.458550000000001</c:v>
                </c:pt>
                <c:pt idx="11032">
                  <c:v>14.459860000000001</c:v>
                </c:pt>
                <c:pt idx="11033">
                  <c:v>14.461169999999999</c:v>
                </c:pt>
                <c:pt idx="11034">
                  <c:v>14.462479999999999</c:v>
                </c:pt>
                <c:pt idx="11035">
                  <c:v>14.463789999999999</c:v>
                </c:pt>
                <c:pt idx="11036">
                  <c:v>14.465109999999999</c:v>
                </c:pt>
                <c:pt idx="11037">
                  <c:v>14.466419999999999</c:v>
                </c:pt>
                <c:pt idx="11038">
                  <c:v>14.46773</c:v>
                </c:pt>
                <c:pt idx="11039">
                  <c:v>14.46904</c:v>
                </c:pt>
                <c:pt idx="11040">
                  <c:v>14.47035</c:v>
                </c:pt>
                <c:pt idx="11041">
                  <c:v>14.47166</c:v>
                </c:pt>
                <c:pt idx="11042">
                  <c:v>14.47297</c:v>
                </c:pt>
                <c:pt idx="11043">
                  <c:v>14.47428</c:v>
                </c:pt>
                <c:pt idx="11044">
                  <c:v>14.47559</c:v>
                </c:pt>
                <c:pt idx="11045">
                  <c:v>14.476900000000001</c:v>
                </c:pt>
                <c:pt idx="11046">
                  <c:v>14.478210000000001</c:v>
                </c:pt>
                <c:pt idx="11047">
                  <c:v>14.479520000000001</c:v>
                </c:pt>
                <c:pt idx="11048">
                  <c:v>14.480829999999999</c:v>
                </c:pt>
                <c:pt idx="11049">
                  <c:v>14.482150000000001</c:v>
                </c:pt>
                <c:pt idx="11050">
                  <c:v>14.483459999999999</c:v>
                </c:pt>
                <c:pt idx="11051">
                  <c:v>14.484769999999999</c:v>
                </c:pt>
                <c:pt idx="11052">
                  <c:v>14.486079999999999</c:v>
                </c:pt>
                <c:pt idx="11053">
                  <c:v>14.48739</c:v>
                </c:pt>
                <c:pt idx="11054">
                  <c:v>14.4887</c:v>
                </c:pt>
                <c:pt idx="11055">
                  <c:v>14.49001</c:v>
                </c:pt>
                <c:pt idx="11056">
                  <c:v>14.49132</c:v>
                </c:pt>
                <c:pt idx="11057">
                  <c:v>14.49263</c:v>
                </c:pt>
                <c:pt idx="11058">
                  <c:v>14.49394</c:v>
                </c:pt>
                <c:pt idx="11059">
                  <c:v>14.49525</c:v>
                </c:pt>
                <c:pt idx="11060">
                  <c:v>14.496560000000001</c:v>
                </c:pt>
                <c:pt idx="11061">
                  <c:v>14.497870000000001</c:v>
                </c:pt>
                <c:pt idx="11062">
                  <c:v>14.499180000000001</c:v>
                </c:pt>
                <c:pt idx="11063">
                  <c:v>14.500489999999999</c:v>
                </c:pt>
                <c:pt idx="11064">
                  <c:v>14.501810000000001</c:v>
                </c:pt>
                <c:pt idx="11065">
                  <c:v>14.503119999999999</c:v>
                </c:pt>
                <c:pt idx="11066">
                  <c:v>14.504429999999999</c:v>
                </c:pt>
                <c:pt idx="11067">
                  <c:v>14.505739999999999</c:v>
                </c:pt>
                <c:pt idx="11068">
                  <c:v>14.50705</c:v>
                </c:pt>
                <c:pt idx="11069">
                  <c:v>14.50836</c:v>
                </c:pt>
                <c:pt idx="11070">
                  <c:v>14.50967</c:v>
                </c:pt>
                <c:pt idx="11071">
                  <c:v>14.51098</c:v>
                </c:pt>
                <c:pt idx="11072">
                  <c:v>14.51229</c:v>
                </c:pt>
                <c:pt idx="11073">
                  <c:v>14.5136</c:v>
                </c:pt>
                <c:pt idx="11074">
                  <c:v>14.51491</c:v>
                </c:pt>
                <c:pt idx="11075">
                  <c:v>14.516220000000001</c:v>
                </c:pt>
                <c:pt idx="11076">
                  <c:v>14.517530000000001</c:v>
                </c:pt>
                <c:pt idx="11077">
                  <c:v>14.51885</c:v>
                </c:pt>
                <c:pt idx="11078">
                  <c:v>14.520160000000001</c:v>
                </c:pt>
                <c:pt idx="11079">
                  <c:v>14.521470000000001</c:v>
                </c:pt>
                <c:pt idx="11080">
                  <c:v>14.522779999999999</c:v>
                </c:pt>
                <c:pt idx="11081">
                  <c:v>14.524089999999999</c:v>
                </c:pt>
                <c:pt idx="11082">
                  <c:v>14.525399999999999</c:v>
                </c:pt>
                <c:pt idx="11083">
                  <c:v>14.52671</c:v>
                </c:pt>
                <c:pt idx="11084">
                  <c:v>14.52802</c:v>
                </c:pt>
                <c:pt idx="11085">
                  <c:v>14.52933</c:v>
                </c:pt>
                <c:pt idx="11086">
                  <c:v>14.53064</c:v>
                </c:pt>
                <c:pt idx="11087">
                  <c:v>14.53195</c:v>
                </c:pt>
                <c:pt idx="11088">
                  <c:v>14.53326</c:v>
                </c:pt>
                <c:pt idx="11089">
                  <c:v>14.53457</c:v>
                </c:pt>
                <c:pt idx="11090">
                  <c:v>14.535880000000001</c:v>
                </c:pt>
                <c:pt idx="11091">
                  <c:v>14.5372</c:v>
                </c:pt>
                <c:pt idx="11092">
                  <c:v>14.53851</c:v>
                </c:pt>
                <c:pt idx="11093">
                  <c:v>14.539820000000001</c:v>
                </c:pt>
                <c:pt idx="11094">
                  <c:v>14.541130000000001</c:v>
                </c:pt>
                <c:pt idx="11095">
                  <c:v>14.542439999999999</c:v>
                </c:pt>
                <c:pt idx="11096">
                  <c:v>14.543749999999999</c:v>
                </c:pt>
                <c:pt idx="11097">
                  <c:v>14.545059999999999</c:v>
                </c:pt>
                <c:pt idx="11098">
                  <c:v>14.54637</c:v>
                </c:pt>
                <c:pt idx="11099">
                  <c:v>14.54768</c:v>
                </c:pt>
                <c:pt idx="11100">
                  <c:v>14.54899</c:v>
                </c:pt>
                <c:pt idx="11101">
                  <c:v>14.5503</c:v>
                </c:pt>
                <c:pt idx="11102">
                  <c:v>14.55161</c:v>
                </c:pt>
                <c:pt idx="11103">
                  <c:v>14.55292</c:v>
                </c:pt>
                <c:pt idx="11104">
                  <c:v>14.55423</c:v>
                </c:pt>
                <c:pt idx="11105">
                  <c:v>14.55555</c:v>
                </c:pt>
                <c:pt idx="11106">
                  <c:v>14.55686</c:v>
                </c:pt>
                <c:pt idx="11107">
                  <c:v>14.55817</c:v>
                </c:pt>
                <c:pt idx="11108">
                  <c:v>14.559480000000001</c:v>
                </c:pt>
                <c:pt idx="11109">
                  <c:v>14.560790000000001</c:v>
                </c:pt>
                <c:pt idx="11110">
                  <c:v>14.562099999999999</c:v>
                </c:pt>
                <c:pt idx="11111">
                  <c:v>14.563409999999999</c:v>
                </c:pt>
                <c:pt idx="11112">
                  <c:v>14.564719999999999</c:v>
                </c:pt>
                <c:pt idx="11113">
                  <c:v>14.56603</c:v>
                </c:pt>
                <c:pt idx="11114">
                  <c:v>14.56734</c:v>
                </c:pt>
                <c:pt idx="11115">
                  <c:v>14.56865</c:v>
                </c:pt>
                <c:pt idx="11116">
                  <c:v>14.56996</c:v>
                </c:pt>
                <c:pt idx="11117">
                  <c:v>14.57127</c:v>
                </c:pt>
                <c:pt idx="11118">
                  <c:v>14.57259</c:v>
                </c:pt>
                <c:pt idx="11119">
                  <c:v>14.5739</c:v>
                </c:pt>
                <c:pt idx="11120">
                  <c:v>14.57521</c:v>
                </c:pt>
                <c:pt idx="11121">
                  <c:v>14.57652</c:v>
                </c:pt>
                <c:pt idx="11122">
                  <c:v>14.577830000000001</c:v>
                </c:pt>
                <c:pt idx="11123">
                  <c:v>14.579140000000001</c:v>
                </c:pt>
                <c:pt idx="11124">
                  <c:v>14.580450000000001</c:v>
                </c:pt>
                <c:pt idx="11125">
                  <c:v>14.581759999999999</c:v>
                </c:pt>
                <c:pt idx="11126">
                  <c:v>14.583069999999999</c:v>
                </c:pt>
                <c:pt idx="11127">
                  <c:v>14.584379999999999</c:v>
                </c:pt>
                <c:pt idx="11128">
                  <c:v>14.58569</c:v>
                </c:pt>
                <c:pt idx="11129">
                  <c:v>14.587</c:v>
                </c:pt>
                <c:pt idx="11130">
                  <c:v>14.58831</c:v>
                </c:pt>
                <c:pt idx="11131">
                  <c:v>14.58962</c:v>
                </c:pt>
                <c:pt idx="11132">
                  <c:v>14.59093</c:v>
                </c:pt>
                <c:pt idx="11133">
                  <c:v>14.59225</c:v>
                </c:pt>
                <c:pt idx="11134">
                  <c:v>14.59356</c:v>
                </c:pt>
                <c:pt idx="11135">
                  <c:v>14.59487</c:v>
                </c:pt>
                <c:pt idx="11136">
                  <c:v>14.59618</c:v>
                </c:pt>
                <c:pt idx="11137">
                  <c:v>14.597490000000001</c:v>
                </c:pt>
                <c:pt idx="11138">
                  <c:v>14.598800000000001</c:v>
                </c:pt>
                <c:pt idx="11139">
                  <c:v>14.600110000000001</c:v>
                </c:pt>
                <c:pt idx="11140">
                  <c:v>14.601419999999999</c:v>
                </c:pt>
                <c:pt idx="11141">
                  <c:v>14.602729999999999</c:v>
                </c:pt>
                <c:pt idx="11142">
                  <c:v>14.604039999999999</c:v>
                </c:pt>
                <c:pt idx="11143">
                  <c:v>14.60535</c:v>
                </c:pt>
                <c:pt idx="11144">
                  <c:v>14.60666</c:v>
                </c:pt>
                <c:pt idx="11145">
                  <c:v>14.60797</c:v>
                </c:pt>
                <c:pt idx="11146">
                  <c:v>14.60929</c:v>
                </c:pt>
                <c:pt idx="11147">
                  <c:v>14.6106</c:v>
                </c:pt>
                <c:pt idx="11148">
                  <c:v>14.61191</c:v>
                </c:pt>
                <c:pt idx="11149">
                  <c:v>14.61322</c:v>
                </c:pt>
                <c:pt idx="11150">
                  <c:v>14.61453</c:v>
                </c:pt>
                <c:pt idx="11151">
                  <c:v>14.61584</c:v>
                </c:pt>
                <c:pt idx="11152">
                  <c:v>14.617150000000001</c:v>
                </c:pt>
                <c:pt idx="11153">
                  <c:v>14.618460000000001</c:v>
                </c:pt>
                <c:pt idx="11154">
                  <c:v>14.619770000000001</c:v>
                </c:pt>
                <c:pt idx="11155">
                  <c:v>14.621079999999999</c:v>
                </c:pt>
                <c:pt idx="11156">
                  <c:v>14.622389999999999</c:v>
                </c:pt>
                <c:pt idx="11157">
                  <c:v>14.623699999999999</c:v>
                </c:pt>
                <c:pt idx="11158">
                  <c:v>14.62501</c:v>
                </c:pt>
                <c:pt idx="11159">
                  <c:v>14.62632</c:v>
                </c:pt>
                <c:pt idx="11160">
                  <c:v>14.62764</c:v>
                </c:pt>
                <c:pt idx="11161">
                  <c:v>14.62895</c:v>
                </c:pt>
                <c:pt idx="11162">
                  <c:v>14.63026</c:v>
                </c:pt>
                <c:pt idx="11163">
                  <c:v>14.63157</c:v>
                </c:pt>
                <c:pt idx="11164">
                  <c:v>14.63288</c:v>
                </c:pt>
                <c:pt idx="11165">
                  <c:v>14.63419</c:v>
                </c:pt>
                <c:pt idx="11166">
                  <c:v>14.6355</c:v>
                </c:pt>
                <c:pt idx="11167">
                  <c:v>14.636810000000001</c:v>
                </c:pt>
                <c:pt idx="11168">
                  <c:v>14.638120000000001</c:v>
                </c:pt>
                <c:pt idx="11169">
                  <c:v>14.639430000000001</c:v>
                </c:pt>
                <c:pt idx="11170">
                  <c:v>14.640739999999999</c:v>
                </c:pt>
                <c:pt idx="11171">
                  <c:v>14.642049999999999</c:v>
                </c:pt>
                <c:pt idx="11172">
                  <c:v>14.643359999999999</c:v>
                </c:pt>
                <c:pt idx="11173">
                  <c:v>14.64467</c:v>
                </c:pt>
                <c:pt idx="11174">
                  <c:v>14.645989999999999</c:v>
                </c:pt>
                <c:pt idx="11175">
                  <c:v>14.6473</c:v>
                </c:pt>
                <c:pt idx="11176">
                  <c:v>14.64861</c:v>
                </c:pt>
                <c:pt idx="11177">
                  <c:v>14.64992</c:v>
                </c:pt>
                <c:pt idx="11178">
                  <c:v>14.65123</c:v>
                </c:pt>
                <c:pt idx="11179">
                  <c:v>14.65254</c:v>
                </c:pt>
                <c:pt idx="11180">
                  <c:v>14.65385</c:v>
                </c:pt>
                <c:pt idx="11181">
                  <c:v>14.65516</c:v>
                </c:pt>
                <c:pt idx="11182">
                  <c:v>14.656470000000001</c:v>
                </c:pt>
                <c:pt idx="11183">
                  <c:v>14.657780000000001</c:v>
                </c:pt>
                <c:pt idx="11184">
                  <c:v>14.659090000000001</c:v>
                </c:pt>
                <c:pt idx="11185">
                  <c:v>14.660399999999999</c:v>
                </c:pt>
                <c:pt idx="11186">
                  <c:v>14.661709999999999</c:v>
                </c:pt>
                <c:pt idx="11187">
                  <c:v>14.663019999999999</c:v>
                </c:pt>
                <c:pt idx="11188">
                  <c:v>14.664339999999999</c:v>
                </c:pt>
                <c:pt idx="11189">
                  <c:v>14.665649999999999</c:v>
                </c:pt>
                <c:pt idx="11190">
                  <c:v>14.66696</c:v>
                </c:pt>
                <c:pt idx="11191">
                  <c:v>14.66827</c:v>
                </c:pt>
                <c:pt idx="11192">
                  <c:v>14.66958</c:v>
                </c:pt>
                <c:pt idx="11193">
                  <c:v>14.67089</c:v>
                </c:pt>
                <c:pt idx="11194">
                  <c:v>14.6722</c:v>
                </c:pt>
                <c:pt idx="11195">
                  <c:v>14.67351</c:v>
                </c:pt>
                <c:pt idx="11196">
                  <c:v>14.67482</c:v>
                </c:pt>
                <c:pt idx="11197">
                  <c:v>14.676130000000001</c:v>
                </c:pt>
                <c:pt idx="11198">
                  <c:v>14.677440000000001</c:v>
                </c:pt>
                <c:pt idx="11199">
                  <c:v>14.678750000000001</c:v>
                </c:pt>
                <c:pt idx="11200">
                  <c:v>14.680059999999999</c:v>
                </c:pt>
                <c:pt idx="11201">
                  <c:v>14.681369999999999</c:v>
                </c:pt>
                <c:pt idx="11202">
                  <c:v>14.68268</c:v>
                </c:pt>
                <c:pt idx="11203">
                  <c:v>14.683999999999999</c:v>
                </c:pt>
                <c:pt idx="11204">
                  <c:v>14.685309999999999</c:v>
                </c:pt>
                <c:pt idx="11205">
                  <c:v>14.68662</c:v>
                </c:pt>
                <c:pt idx="11206">
                  <c:v>14.68793</c:v>
                </c:pt>
                <c:pt idx="11207">
                  <c:v>14.68924</c:v>
                </c:pt>
                <c:pt idx="11208">
                  <c:v>14.69055</c:v>
                </c:pt>
                <c:pt idx="11209">
                  <c:v>14.69186</c:v>
                </c:pt>
                <c:pt idx="11210">
                  <c:v>14.69317</c:v>
                </c:pt>
                <c:pt idx="11211">
                  <c:v>14.69448</c:v>
                </c:pt>
                <c:pt idx="11212">
                  <c:v>14.695790000000001</c:v>
                </c:pt>
                <c:pt idx="11213">
                  <c:v>14.697100000000001</c:v>
                </c:pt>
                <c:pt idx="11214">
                  <c:v>14.698410000000001</c:v>
                </c:pt>
                <c:pt idx="11215">
                  <c:v>14.699730000000001</c:v>
                </c:pt>
                <c:pt idx="11216">
                  <c:v>14.701040000000001</c:v>
                </c:pt>
                <c:pt idx="11217">
                  <c:v>14.702349999999999</c:v>
                </c:pt>
                <c:pt idx="11218">
                  <c:v>14.703659999999999</c:v>
                </c:pt>
                <c:pt idx="11219">
                  <c:v>14.704969999999999</c:v>
                </c:pt>
                <c:pt idx="11220">
                  <c:v>14.70628</c:v>
                </c:pt>
                <c:pt idx="11221">
                  <c:v>14.70759</c:v>
                </c:pt>
                <c:pt idx="11222">
                  <c:v>14.7089</c:v>
                </c:pt>
                <c:pt idx="11223">
                  <c:v>14.71021</c:v>
                </c:pt>
                <c:pt idx="11224">
                  <c:v>14.71152</c:v>
                </c:pt>
                <c:pt idx="11225">
                  <c:v>14.71283</c:v>
                </c:pt>
                <c:pt idx="11226">
                  <c:v>14.71414</c:v>
                </c:pt>
                <c:pt idx="11227">
                  <c:v>14.715450000000001</c:v>
                </c:pt>
                <c:pt idx="11228">
                  <c:v>14.716760000000001</c:v>
                </c:pt>
                <c:pt idx="11229">
                  <c:v>14.718070000000001</c:v>
                </c:pt>
                <c:pt idx="11230">
                  <c:v>14.719390000000001</c:v>
                </c:pt>
                <c:pt idx="11231">
                  <c:v>14.720700000000001</c:v>
                </c:pt>
                <c:pt idx="11232">
                  <c:v>14.722009999999999</c:v>
                </c:pt>
                <c:pt idx="11233">
                  <c:v>14.723319999999999</c:v>
                </c:pt>
                <c:pt idx="11234">
                  <c:v>14.724629999999999</c:v>
                </c:pt>
                <c:pt idx="11235">
                  <c:v>14.72594</c:v>
                </c:pt>
                <c:pt idx="11236">
                  <c:v>14.72725</c:v>
                </c:pt>
                <c:pt idx="11237">
                  <c:v>14.72856</c:v>
                </c:pt>
                <c:pt idx="11238">
                  <c:v>14.72987</c:v>
                </c:pt>
                <c:pt idx="11239">
                  <c:v>14.73118</c:v>
                </c:pt>
                <c:pt idx="11240">
                  <c:v>14.73249</c:v>
                </c:pt>
                <c:pt idx="11241">
                  <c:v>14.7338</c:v>
                </c:pt>
                <c:pt idx="11242">
                  <c:v>14.735110000000001</c:v>
                </c:pt>
                <c:pt idx="11243">
                  <c:v>14.736420000000001</c:v>
                </c:pt>
                <c:pt idx="11244">
                  <c:v>14.737740000000001</c:v>
                </c:pt>
                <c:pt idx="11245">
                  <c:v>14.739050000000001</c:v>
                </c:pt>
                <c:pt idx="11246">
                  <c:v>14.740360000000001</c:v>
                </c:pt>
                <c:pt idx="11247">
                  <c:v>14.741669999999999</c:v>
                </c:pt>
                <c:pt idx="11248">
                  <c:v>14.742979999999999</c:v>
                </c:pt>
                <c:pt idx="11249">
                  <c:v>14.744289999999999</c:v>
                </c:pt>
                <c:pt idx="11250">
                  <c:v>14.7456</c:v>
                </c:pt>
                <c:pt idx="11251">
                  <c:v>14.74691</c:v>
                </c:pt>
                <c:pt idx="11252">
                  <c:v>14.74822</c:v>
                </c:pt>
                <c:pt idx="11253">
                  <c:v>14.74953</c:v>
                </c:pt>
                <c:pt idx="11254">
                  <c:v>14.75084</c:v>
                </c:pt>
                <c:pt idx="11255">
                  <c:v>14.75215</c:v>
                </c:pt>
                <c:pt idx="11256">
                  <c:v>14.75346</c:v>
                </c:pt>
                <c:pt idx="11257">
                  <c:v>14.75478</c:v>
                </c:pt>
                <c:pt idx="11258">
                  <c:v>14.75609</c:v>
                </c:pt>
                <c:pt idx="11259">
                  <c:v>14.757400000000001</c:v>
                </c:pt>
                <c:pt idx="11260">
                  <c:v>14.758710000000001</c:v>
                </c:pt>
                <c:pt idx="11261">
                  <c:v>14.760020000000001</c:v>
                </c:pt>
                <c:pt idx="11262">
                  <c:v>14.761329999999999</c:v>
                </c:pt>
                <c:pt idx="11263">
                  <c:v>14.762639999999999</c:v>
                </c:pt>
                <c:pt idx="11264">
                  <c:v>14.763949999999999</c:v>
                </c:pt>
                <c:pt idx="11265">
                  <c:v>14.76526</c:v>
                </c:pt>
                <c:pt idx="11266">
                  <c:v>14.76657</c:v>
                </c:pt>
                <c:pt idx="11267">
                  <c:v>14.76788</c:v>
                </c:pt>
                <c:pt idx="11268">
                  <c:v>14.76919</c:v>
                </c:pt>
                <c:pt idx="11269">
                  <c:v>14.7705</c:v>
                </c:pt>
                <c:pt idx="11270">
                  <c:v>14.77181</c:v>
                </c:pt>
                <c:pt idx="11271">
                  <c:v>14.77312</c:v>
                </c:pt>
                <c:pt idx="11272">
                  <c:v>14.77444</c:v>
                </c:pt>
                <c:pt idx="11273">
                  <c:v>14.77575</c:v>
                </c:pt>
                <c:pt idx="11274">
                  <c:v>14.777060000000001</c:v>
                </c:pt>
                <c:pt idx="11275">
                  <c:v>14.778370000000001</c:v>
                </c:pt>
                <c:pt idx="11276">
                  <c:v>14.779680000000001</c:v>
                </c:pt>
                <c:pt idx="11277">
                  <c:v>14.780989999999999</c:v>
                </c:pt>
                <c:pt idx="11278">
                  <c:v>14.782299999999999</c:v>
                </c:pt>
                <c:pt idx="11279">
                  <c:v>14.783609999999999</c:v>
                </c:pt>
                <c:pt idx="11280">
                  <c:v>14.78492</c:v>
                </c:pt>
                <c:pt idx="11281">
                  <c:v>14.78623</c:v>
                </c:pt>
                <c:pt idx="11282">
                  <c:v>14.78754</c:v>
                </c:pt>
                <c:pt idx="11283">
                  <c:v>14.78885</c:v>
                </c:pt>
                <c:pt idx="11284">
                  <c:v>14.79016</c:v>
                </c:pt>
                <c:pt idx="11285">
                  <c:v>14.79148</c:v>
                </c:pt>
                <c:pt idx="11286">
                  <c:v>14.79279</c:v>
                </c:pt>
                <c:pt idx="11287">
                  <c:v>14.7941</c:v>
                </c:pt>
                <c:pt idx="11288">
                  <c:v>14.79541</c:v>
                </c:pt>
                <c:pt idx="11289">
                  <c:v>14.796720000000001</c:v>
                </c:pt>
                <c:pt idx="11290">
                  <c:v>14.798030000000001</c:v>
                </c:pt>
                <c:pt idx="11291">
                  <c:v>14.799340000000001</c:v>
                </c:pt>
                <c:pt idx="11292">
                  <c:v>14.800649999999999</c:v>
                </c:pt>
                <c:pt idx="11293">
                  <c:v>14.801959999999999</c:v>
                </c:pt>
                <c:pt idx="11294">
                  <c:v>14.803269999999999</c:v>
                </c:pt>
                <c:pt idx="11295">
                  <c:v>14.80458</c:v>
                </c:pt>
                <c:pt idx="11296">
                  <c:v>14.80589</c:v>
                </c:pt>
                <c:pt idx="11297">
                  <c:v>14.8072</c:v>
                </c:pt>
                <c:pt idx="11298">
                  <c:v>14.80851</c:v>
                </c:pt>
                <c:pt idx="11299">
                  <c:v>14.80982</c:v>
                </c:pt>
                <c:pt idx="11300">
                  <c:v>14.81114</c:v>
                </c:pt>
                <c:pt idx="11301">
                  <c:v>14.81245</c:v>
                </c:pt>
                <c:pt idx="11302">
                  <c:v>14.81376</c:v>
                </c:pt>
                <c:pt idx="11303">
                  <c:v>14.81507</c:v>
                </c:pt>
                <c:pt idx="11304">
                  <c:v>14.816380000000001</c:v>
                </c:pt>
                <c:pt idx="11305">
                  <c:v>14.817690000000001</c:v>
                </c:pt>
                <c:pt idx="11306">
                  <c:v>14.819000000000001</c:v>
                </c:pt>
                <c:pt idx="11307">
                  <c:v>14.820309999999999</c:v>
                </c:pt>
                <c:pt idx="11308">
                  <c:v>14.821619999999999</c:v>
                </c:pt>
                <c:pt idx="11309">
                  <c:v>14.822929999999999</c:v>
                </c:pt>
                <c:pt idx="11310">
                  <c:v>14.82424</c:v>
                </c:pt>
                <c:pt idx="11311">
                  <c:v>14.82555</c:v>
                </c:pt>
                <c:pt idx="11312">
                  <c:v>14.82686</c:v>
                </c:pt>
                <c:pt idx="11313">
                  <c:v>14.82818</c:v>
                </c:pt>
                <c:pt idx="11314">
                  <c:v>14.82949</c:v>
                </c:pt>
                <c:pt idx="11315">
                  <c:v>14.8308</c:v>
                </c:pt>
                <c:pt idx="11316">
                  <c:v>14.83211</c:v>
                </c:pt>
                <c:pt idx="11317">
                  <c:v>14.83342</c:v>
                </c:pt>
                <c:pt idx="11318">
                  <c:v>14.83473</c:v>
                </c:pt>
                <c:pt idx="11319">
                  <c:v>14.836040000000001</c:v>
                </c:pt>
                <c:pt idx="11320">
                  <c:v>14.837350000000001</c:v>
                </c:pt>
                <c:pt idx="11321">
                  <c:v>14.838660000000001</c:v>
                </c:pt>
                <c:pt idx="11322">
                  <c:v>14.839969999999999</c:v>
                </c:pt>
                <c:pt idx="11323">
                  <c:v>14.841279999999999</c:v>
                </c:pt>
                <c:pt idx="11324">
                  <c:v>14.84259</c:v>
                </c:pt>
                <c:pt idx="11325">
                  <c:v>14.8439</c:v>
                </c:pt>
                <c:pt idx="11326">
                  <c:v>14.84521</c:v>
                </c:pt>
                <c:pt idx="11327">
                  <c:v>14.84653</c:v>
                </c:pt>
                <c:pt idx="11328">
                  <c:v>14.84784</c:v>
                </c:pt>
                <c:pt idx="11329">
                  <c:v>14.84915</c:v>
                </c:pt>
                <c:pt idx="11330">
                  <c:v>14.85046</c:v>
                </c:pt>
                <c:pt idx="11331">
                  <c:v>14.85177</c:v>
                </c:pt>
                <c:pt idx="11332">
                  <c:v>14.85308</c:v>
                </c:pt>
                <c:pt idx="11333">
                  <c:v>14.85439</c:v>
                </c:pt>
                <c:pt idx="11334">
                  <c:v>14.855700000000001</c:v>
                </c:pt>
                <c:pt idx="11335">
                  <c:v>14.857010000000001</c:v>
                </c:pt>
                <c:pt idx="11336">
                  <c:v>14.858320000000001</c:v>
                </c:pt>
                <c:pt idx="11337">
                  <c:v>14.859629999999999</c:v>
                </c:pt>
                <c:pt idx="11338">
                  <c:v>14.860939999999999</c:v>
                </c:pt>
                <c:pt idx="11339">
                  <c:v>14.86225</c:v>
                </c:pt>
                <c:pt idx="11340">
                  <c:v>14.86356</c:v>
                </c:pt>
                <c:pt idx="11341">
                  <c:v>14.864879999999999</c:v>
                </c:pt>
                <c:pt idx="11342">
                  <c:v>14.86619</c:v>
                </c:pt>
                <c:pt idx="11343">
                  <c:v>14.8675</c:v>
                </c:pt>
                <c:pt idx="11344">
                  <c:v>14.86881</c:v>
                </c:pt>
                <c:pt idx="11345">
                  <c:v>14.87012</c:v>
                </c:pt>
                <c:pt idx="11346">
                  <c:v>14.87143</c:v>
                </c:pt>
                <c:pt idx="11347">
                  <c:v>14.87274</c:v>
                </c:pt>
                <c:pt idx="11348">
                  <c:v>14.87405</c:v>
                </c:pt>
                <c:pt idx="11349">
                  <c:v>14.875360000000001</c:v>
                </c:pt>
                <c:pt idx="11350">
                  <c:v>14.876670000000001</c:v>
                </c:pt>
                <c:pt idx="11351">
                  <c:v>14.877980000000001</c:v>
                </c:pt>
                <c:pt idx="11352">
                  <c:v>14.879289999999999</c:v>
                </c:pt>
                <c:pt idx="11353">
                  <c:v>14.880599999999999</c:v>
                </c:pt>
                <c:pt idx="11354">
                  <c:v>14.881919999999999</c:v>
                </c:pt>
                <c:pt idx="11355">
                  <c:v>14.883229999999999</c:v>
                </c:pt>
                <c:pt idx="11356">
                  <c:v>14.884539999999999</c:v>
                </c:pt>
                <c:pt idx="11357">
                  <c:v>14.88585</c:v>
                </c:pt>
                <c:pt idx="11358">
                  <c:v>14.88716</c:v>
                </c:pt>
                <c:pt idx="11359">
                  <c:v>14.88847</c:v>
                </c:pt>
                <c:pt idx="11360">
                  <c:v>14.88978</c:v>
                </c:pt>
                <c:pt idx="11361">
                  <c:v>14.89109</c:v>
                </c:pt>
                <c:pt idx="11362">
                  <c:v>14.8924</c:v>
                </c:pt>
                <c:pt idx="11363">
                  <c:v>14.89371</c:v>
                </c:pt>
                <c:pt idx="11364">
                  <c:v>14.895020000000001</c:v>
                </c:pt>
                <c:pt idx="11365">
                  <c:v>14.896330000000001</c:v>
                </c:pt>
                <c:pt idx="11366">
                  <c:v>14.897640000000001</c:v>
                </c:pt>
                <c:pt idx="11367">
                  <c:v>14.898949999999999</c:v>
                </c:pt>
                <c:pt idx="11368">
                  <c:v>14.900259999999999</c:v>
                </c:pt>
                <c:pt idx="11369">
                  <c:v>14.901579999999999</c:v>
                </c:pt>
                <c:pt idx="11370">
                  <c:v>14.902889999999999</c:v>
                </c:pt>
                <c:pt idx="11371">
                  <c:v>14.904199999999999</c:v>
                </c:pt>
                <c:pt idx="11372">
                  <c:v>14.90551</c:v>
                </c:pt>
                <c:pt idx="11373">
                  <c:v>14.90682</c:v>
                </c:pt>
                <c:pt idx="11374">
                  <c:v>14.90813</c:v>
                </c:pt>
                <c:pt idx="11375">
                  <c:v>14.90944</c:v>
                </c:pt>
                <c:pt idx="11376">
                  <c:v>14.91075</c:v>
                </c:pt>
                <c:pt idx="11377">
                  <c:v>14.91206</c:v>
                </c:pt>
                <c:pt idx="11378">
                  <c:v>14.91337</c:v>
                </c:pt>
                <c:pt idx="11379">
                  <c:v>14.914680000000001</c:v>
                </c:pt>
                <c:pt idx="11380">
                  <c:v>14.915990000000001</c:v>
                </c:pt>
                <c:pt idx="11381">
                  <c:v>14.917299999999999</c:v>
                </c:pt>
                <c:pt idx="11382">
                  <c:v>14.918620000000001</c:v>
                </c:pt>
                <c:pt idx="11383">
                  <c:v>14.919930000000001</c:v>
                </c:pt>
                <c:pt idx="11384">
                  <c:v>14.921239999999999</c:v>
                </c:pt>
                <c:pt idx="11385">
                  <c:v>14.922549999999999</c:v>
                </c:pt>
                <c:pt idx="11386">
                  <c:v>14.923859999999999</c:v>
                </c:pt>
                <c:pt idx="11387">
                  <c:v>14.92517</c:v>
                </c:pt>
                <c:pt idx="11388">
                  <c:v>14.92648</c:v>
                </c:pt>
                <c:pt idx="11389">
                  <c:v>14.92779</c:v>
                </c:pt>
                <c:pt idx="11390">
                  <c:v>14.9291</c:v>
                </c:pt>
                <c:pt idx="11391">
                  <c:v>14.93041</c:v>
                </c:pt>
                <c:pt idx="11392">
                  <c:v>14.93172</c:v>
                </c:pt>
                <c:pt idx="11393">
                  <c:v>14.93303</c:v>
                </c:pt>
                <c:pt idx="11394">
                  <c:v>14.934340000000001</c:v>
                </c:pt>
                <c:pt idx="11395">
                  <c:v>14.935650000000001</c:v>
                </c:pt>
                <c:pt idx="11396">
                  <c:v>14.936959999999999</c:v>
                </c:pt>
                <c:pt idx="11397">
                  <c:v>14.938280000000001</c:v>
                </c:pt>
                <c:pt idx="11398">
                  <c:v>14.939590000000001</c:v>
                </c:pt>
                <c:pt idx="11399">
                  <c:v>14.940899999999999</c:v>
                </c:pt>
                <c:pt idx="11400">
                  <c:v>14.942209999999999</c:v>
                </c:pt>
                <c:pt idx="11401">
                  <c:v>14.943519999999999</c:v>
                </c:pt>
                <c:pt idx="11402">
                  <c:v>14.94483</c:v>
                </c:pt>
                <c:pt idx="11403">
                  <c:v>14.94614</c:v>
                </c:pt>
                <c:pt idx="11404">
                  <c:v>14.94745</c:v>
                </c:pt>
                <c:pt idx="11405">
                  <c:v>14.94876</c:v>
                </c:pt>
                <c:pt idx="11406">
                  <c:v>14.95007</c:v>
                </c:pt>
                <c:pt idx="11407">
                  <c:v>14.95138</c:v>
                </c:pt>
                <c:pt idx="11408">
                  <c:v>14.95269</c:v>
                </c:pt>
                <c:pt idx="11409">
                  <c:v>14.954000000000001</c:v>
                </c:pt>
                <c:pt idx="11410">
                  <c:v>14.955310000000001</c:v>
                </c:pt>
                <c:pt idx="11411">
                  <c:v>14.956630000000001</c:v>
                </c:pt>
                <c:pt idx="11412">
                  <c:v>14.957940000000001</c:v>
                </c:pt>
                <c:pt idx="11413">
                  <c:v>14.959250000000001</c:v>
                </c:pt>
                <c:pt idx="11414">
                  <c:v>14.960559999999999</c:v>
                </c:pt>
                <c:pt idx="11415">
                  <c:v>14.961869999999999</c:v>
                </c:pt>
                <c:pt idx="11416">
                  <c:v>14.963179999999999</c:v>
                </c:pt>
                <c:pt idx="11417">
                  <c:v>14.96449</c:v>
                </c:pt>
                <c:pt idx="11418">
                  <c:v>14.9658</c:v>
                </c:pt>
                <c:pt idx="11419">
                  <c:v>14.96711</c:v>
                </c:pt>
                <c:pt idx="11420">
                  <c:v>14.96842</c:v>
                </c:pt>
                <c:pt idx="11421">
                  <c:v>14.96973</c:v>
                </c:pt>
                <c:pt idx="11422">
                  <c:v>14.97104</c:v>
                </c:pt>
                <c:pt idx="11423">
                  <c:v>14.97235</c:v>
                </c:pt>
                <c:pt idx="11424">
                  <c:v>14.97367</c:v>
                </c:pt>
                <c:pt idx="11425">
                  <c:v>14.97498</c:v>
                </c:pt>
                <c:pt idx="11426">
                  <c:v>14.976290000000001</c:v>
                </c:pt>
                <c:pt idx="11427">
                  <c:v>14.977600000000001</c:v>
                </c:pt>
                <c:pt idx="11428">
                  <c:v>14.978910000000001</c:v>
                </c:pt>
                <c:pt idx="11429">
                  <c:v>14.980219999999999</c:v>
                </c:pt>
                <c:pt idx="11430">
                  <c:v>14.981529999999999</c:v>
                </c:pt>
                <c:pt idx="11431">
                  <c:v>14.982839999999999</c:v>
                </c:pt>
                <c:pt idx="11432">
                  <c:v>14.98415</c:v>
                </c:pt>
                <c:pt idx="11433">
                  <c:v>14.98546</c:v>
                </c:pt>
                <c:pt idx="11434">
                  <c:v>14.98677</c:v>
                </c:pt>
                <c:pt idx="11435">
                  <c:v>14.98808</c:v>
                </c:pt>
                <c:pt idx="11436">
                  <c:v>14.98939</c:v>
                </c:pt>
                <c:pt idx="11437">
                  <c:v>14.9907</c:v>
                </c:pt>
                <c:pt idx="11438">
                  <c:v>14.992010000000001</c:v>
                </c:pt>
                <c:pt idx="11439">
                  <c:v>14.99333</c:v>
                </c:pt>
                <c:pt idx="11440">
                  <c:v>14.99464</c:v>
                </c:pt>
                <c:pt idx="11441">
                  <c:v>14.995950000000001</c:v>
                </c:pt>
                <c:pt idx="11442">
                  <c:v>14.997260000000001</c:v>
                </c:pt>
                <c:pt idx="11443">
                  <c:v>14.998570000000001</c:v>
                </c:pt>
                <c:pt idx="11444">
                  <c:v>14.999879999999999</c:v>
                </c:pt>
                <c:pt idx="11445">
                  <c:v>15.001189999999999</c:v>
                </c:pt>
                <c:pt idx="11446">
                  <c:v>15.0025</c:v>
                </c:pt>
                <c:pt idx="11447">
                  <c:v>15.00381</c:v>
                </c:pt>
                <c:pt idx="11448">
                  <c:v>15.00512</c:v>
                </c:pt>
                <c:pt idx="11449">
                  <c:v>15.00643</c:v>
                </c:pt>
                <c:pt idx="11450">
                  <c:v>15.00774</c:v>
                </c:pt>
                <c:pt idx="11451">
                  <c:v>15.00905</c:v>
                </c:pt>
                <c:pt idx="11452">
                  <c:v>15.01037</c:v>
                </c:pt>
                <c:pt idx="11453">
                  <c:v>15.01168</c:v>
                </c:pt>
                <c:pt idx="11454">
                  <c:v>15.01299</c:v>
                </c:pt>
                <c:pt idx="11455">
                  <c:v>15.0143</c:v>
                </c:pt>
                <c:pt idx="11456">
                  <c:v>15.015610000000001</c:v>
                </c:pt>
                <c:pt idx="11457">
                  <c:v>15.016920000000001</c:v>
                </c:pt>
                <c:pt idx="11458">
                  <c:v>15.018230000000001</c:v>
                </c:pt>
                <c:pt idx="11459">
                  <c:v>15.019539999999999</c:v>
                </c:pt>
                <c:pt idx="11460">
                  <c:v>15.020849999999999</c:v>
                </c:pt>
                <c:pt idx="11461">
                  <c:v>15.02216</c:v>
                </c:pt>
                <c:pt idx="11462">
                  <c:v>15.02347</c:v>
                </c:pt>
                <c:pt idx="11463">
                  <c:v>15.02478</c:v>
                </c:pt>
                <c:pt idx="11464">
                  <c:v>15.02609</c:v>
                </c:pt>
                <c:pt idx="11465">
                  <c:v>15.0274</c:v>
                </c:pt>
                <c:pt idx="11466">
                  <c:v>15.02872</c:v>
                </c:pt>
                <c:pt idx="11467">
                  <c:v>15.03003</c:v>
                </c:pt>
                <c:pt idx="11468">
                  <c:v>15.03134</c:v>
                </c:pt>
                <c:pt idx="11469">
                  <c:v>15.03265</c:v>
                </c:pt>
                <c:pt idx="11470">
                  <c:v>15.03396</c:v>
                </c:pt>
                <c:pt idx="11471">
                  <c:v>15.035270000000001</c:v>
                </c:pt>
                <c:pt idx="11472">
                  <c:v>15.036580000000001</c:v>
                </c:pt>
                <c:pt idx="11473">
                  <c:v>15.037890000000001</c:v>
                </c:pt>
                <c:pt idx="11474">
                  <c:v>15.039199999999999</c:v>
                </c:pt>
                <c:pt idx="11475">
                  <c:v>15.040509999999999</c:v>
                </c:pt>
                <c:pt idx="11476">
                  <c:v>15.04182</c:v>
                </c:pt>
                <c:pt idx="11477">
                  <c:v>15.04313</c:v>
                </c:pt>
                <c:pt idx="11478">
                  <c:v>15.04444</c:v>
                </c:pt>
                <c:pt idx="11479">
                  <c:v>15.04575</c:v>
                </c:pt>
                <c:pt idx="11480">
                  <c:v>15.04707</c:v>
                </c:pt>
                <c:pt idx="11481">
                  <c:v>15.04838</c:v>
                </c:pt>
                <c:pt idx="11482">
                  <c:v>15.04969</c:v>
                </c:pt>
                <c:pt idx="11483">
                  <c:v>15.051</c:v>
                </c:pt>
                <c:pt idx="11484">
                  <c:v>15.05231</c:v>
                </c:pt>
                <c:pt idx="11485">
                  <c:v>15.05362</c:v>
                </c:pt>
                <c:pt idx="11486">
                  <c:v>15.054930000000001</c:v>
                </c:pt>
                <c:pt idx="11487">
                  <c:v>15.056240000000001</c:v>
                </c:pt>
                <c:pt idx="11488">
                  <c:v>15.057550000000001</c:v>
                </c:pt>
                <c:pt idx="11489">
                  <c:v>15.058859999999999</c:v>
                </c:pt>
                <c:pt idx="11490">
                  <c:v>15.060169999999999</c:v>
                </c:pt>
                <c:pt idx="11491">
                  <c:v>15.06148</c:v>
                </c:pt>
                <c:pt idx="11492">
                  <c:v>15.06279</c:v>
                </c:pt>
                <c:pt idx="11493">
                  <c:v>15.064109999999999</c:v>
                </c:pt>
                <c:pt idx="11494">
                  <c:v>15.06542</c:v>
                </c:pt>
                <c:pt idx="11495">
                  <c:v>15.06673</c:v>
                </c:pt>
                <c:pt idx="11496">
                  <c:v>15.06804</c:v>
                </c:pt>
                <c:pt idx="11497">
                  <c:v>15.06935</c:v>
                </c:pt>
                <c:pt idx="11498">
                  <c:v>15.07066</c:v>
                </c:pt>
                <c:pt idx="11499">
                  <c:v>15.07197</c:v>
                </c:pt>
                <c:pt idx="11500">
                  <c:v>15.07328</c:v>
                </c:pt>
                <c:pt idx="11501">
                  <c:v>15.074590000000001</c:v>
                </c:pt>
                <c:pt idx="11502">
                  <c:v>15.075900000000001</c:v>
                </c:pt>
                <c:pt idx="11503">
                  <c:v>15.077209999999999</c:v>
                </c:pt>
                <c:pt idx="11504">
                  <c:v>15.078519999999999</c:v>
                </c:pt>
                <c:pt idx="11505">
                  <c:v>15.079829999999999</c:v>
                </c:pt>
                <c:pt idx="11506">
                  <c:v>15.08114</c:v>
                </c:pt>
                <c:pt idx="11507">
                  <c:v>15.08245</c:v>
                </c:pt>
                <c:pt idx="11508">
                  <c:v>15.083769999999999</c:v>
                </c:pt>
                <c:pt idx="11509">
                  <c:v>15.08508</c:v>
                </c:pt>
                <c:pt idx="11510">
                  <c:v>15.08639</c:v>
                </c:pt>
                <c:pt idx="11511">
                  <c:v>15.0877</c:v>
                </c:pt>
                <c:pt idx="11512">
                  <c:v>15.08901</c:v>
                </c:pt>
                <c:pt idx="11513">
                  <c:v>15.09032</c:v>
                </c:pt>
                <c:pt idx="11514">
                  <c:v>15.09163</c:v>
                </c:pt>
                <c:pt idx="11515">
                  <c:v>15.09294</c:v>
                </c:pt>
                <c:pt idx="11516">
                  <c:v>15.094250000000001</c:v>
                </c:pt>
                <c:pt idx="11517">
                  <c:v>15.095560000000001</c:v>
                </c:pt>
                <c:pt idx="11518">
                  <c:v>15.096869999999999</c:v>
                </c:pt>
                <c:pt idx="11519">
                  <c:v>15.098179999999999</c:v>
                </c:pt>
                <c:pt idx="11520">
                  <c:v>15.099489999999999</c:v>
                </c:pt>
                <c:pt idx="11521">
                  <c:v>15.100809999999999</c:v>
                </c:pt>
                <c:pt idx="11522">
                  <c:v>15.102119999999999</c:v>
                </c:pt>
                <c:pt idx="11523">
                  <c:v>15.103429999999999</c:v>
                </c:pt>
                <c:pt idx="11524">
                  <c:v>15.10474</c:v>
                </c:pt>
                <c:pt idx="11525">
                  <c:v>15.10605</c:v>
                </c:pt>
                <c:pt idx="11526">
                  <c:v>15.10736</c:v>
                </c:pt>
                <c:pt idx="11527">
                  <c:v>15.10867</c:v>
                </c:pt>
                <c:pt idx="11528">
                  <c:v>15.10998</c:v>
                </c:pt>
                <c:pt idx="11529">
                  <c:v>15.11129</c:v>
                </c:pt>
                <c:pt idx="11530">
                  <c:v>15.1126</c:v>
                </c:pt>
                <c:pt idx="11531">
                  <c:v>15.113910000000001</c:v>
                </c:pt>
                <c:pt idx="11532">
                  <c:v>15.115220000000001</c:v>
                </c:pt>
                <c:pt idx="11533">
                  <c:v>15.116529999999999</c:v>
                </c:pt>
                <c:pt idx="11534">
                  <c:v>15.117839999999999</c:v>
                </c:pt>
                <c:pt idx="11535">
                  <c:v>15.119149999999999</c:v>
                </c:pt>
                <c:pt idx="11536">
                  <c:v>15.120469999999999</c:v>
                </c:pt>
                <c:pt idx="11537">
                  <c:v>15.121779999999999</c:v>
                </c:pt>
                <c:pt idx="11538">
                  <c:v>15.123089999999999</c:v>
                </c:pt>
                <c:pt idx="11539">
                  <c:v>15.1244</c:v>
                </c:pt>
                <c:pt idx="11540">
                  <c:v>15.12571</c:v>
                </c:pt>
                <c:pt idx="11541">
                  <c:v>15.12702</c:v>
                </c:pt>
                <c:pt idx="11542">
                  <c:v>15.12833</c:v>
                </c:pt>
                <c:pt idx="11543">
                  <c:v>15.12964</c:v>
                </c:pt>
                <c:pt idx="11544">
                  <c:v>15.13095</c:v>
                </c:pt>
                <c:pt idx="11545">
                  <c:v>15.13226</c:v>
                </c:pt>
                <c:pt idx="11546">
                  <c:v>15.133570000000001</c:v>
                </c:pt>
                <c:pt idx="11547">
                  <c:v>15.134880000000001</c:v>
                </c:pt>
                <c:pt idx="11548">
                  <c:v>15.136189999999999</c:v>
                </c:pt>
                <c:pt idx="11549">
                  <c:v>15.137510000000001</c:v>
                </c:pt>
                <c:pt idx="11550">
                  <c:v>15.138820000000001</c:v>
                </c:pt>
                <c:pt idx="11551">
                  <c:v>15.140129999999999</c:v>
                </c:pt>
                <c:pt idx="11552">
                  <c:v>15.141439999999999</c:v>
                </c:pt>
                <c:pt idx="11553">
                  <c:v>15.142749999999999</c:v>
                </c:pt>
                <c:pt idx="11554">
                  <c:v>15.14406</c:v>
                </c:pt>
                <c:pt idx="11555">
                  <c:v>15.14537</c:v>
                </c:pt>
                <c:pt idx="11556">
                  <c:v>15.14668</c:v>
                </c:pt>
                <c:pt idx="11557">
                  <c:v>15.14799</c:v>
                </c:pt>
                <c:pt idx="11558">
                  <c:v>15.1493</c:v>
                </c:pt>
                <c:pt idx="11559">
                  <c:v>15.15061</c:v>
                </c:pt>
                <c:pt idx="11560">
                  <c:v>15.15192</c:v>
                </c:pt>
                <c:pt idx="11561">
                  <c:v>15.153230000000001</c:v>
                </c:pt>
                <c:pt idx="11562">
                  <c:v>15.154540000000001</c:v>
                </c:pt>
                <c:pt idx="11563">
                  <c:v>15.155860000000001</c:v>
                </c:pt>
                <c:pt idx="11564">
                  <c:v>15.157170000000001</c:v>
                </c:pt>
                <c:pt idx="11565">
                  <c:v>15.158480000000001</c:v>
                </c:pt>
                <c:pt idx="11566">
                  <c:v>15.159789999999999</c:v>
                </c:pt>
                <c:pt idx="11567">
                  <c:v>15.161099999999999</c:v>
                </c:pt>
                <c:pt idx="11568">
                  <c:v>15.162409999999999</c:v>
                </c:pt>
                <c:pt idx="11569">
                  <c:v>15.16372</c:v>
                </c:pt>
                <c:pt idx="11570">
                  <c:v>15.16503</c:v>
                </c:pt>
                <c:pt idx="11571">
                  <c:v>15.16634</c:v>
                </c:pt>
                <c:pt idx="11572">
                  <c:v>15.16765</c:v>
                </c:pt>
                <c:pt idx="11573">
                  <c:v>15.16896</c:v>
                </c:pt>
                <c:pt idx="11574">
                  <c:v>15.17027</c:v>
                </c:pt>
                <c:pt idx="11575">
                  <c:v>15.171580000000001</c:v>
                </c:pt>
                <c:pt idx="11576">
                  <c:v>15.172890000000001</c:v>
                </c:pt>
                <c:pt idx="11577">
                  <c:v>15.17421</c:v>
                </c:pt>
                <c:pt idx="11578">
                  <c:v>15.175520000000001</c:v>
                </c:pt>
                <c:pt idx="11579">
                  <c:v>15.176830000000001</c:v>
                </c:pt>
                <c:pt idx="11580">
                  <c:v>15.178140000000001</c:v>
                </c:pt>
                <c:pt idx="11581">
                  <c:v>15.179449999999999</c:v>
                </c:pt>
                <c:pt idx="11582">
                  <c:v>15.180759999999999</c:v>
                </c:pt>
                <c:pt idx="11583">
                  <c:v>15.18207</c:v>
                </c:pt>
                <c:pt idx="11584">
                  <c:v>15.18338</c:v>
                </c:pt>
                <c:pt idx="11585">
                  <c:v>15.18469</c:v>
                </c:pt>
                <c:pt idx="11586">
                  <c:v>15.186</c:v>
                </c:pt>
                <c:pt idx="11587">
                  <c:v>15.18731</c:v>
                </c:pt>
                <c:pt idx="11588">
                  <c:v>15.18862</c:v>
                </c:pt>
                <c:pt idx="11589">
                  <c:v>15.18993</c:v>
                </c:pt>
                <c:pt idx="11590">
                  <c:v>15.19125</c:v>
                </c:pt>
                <c:pt idx="11591">
                  <c:v>15.19256</c:v>
                </c:pt>
                <c:pt idx="11592">
                  <c:v>15.19387</c:v>
                </c:pt>
                <c:pt idx="11593">
                  <c:v>15.195180000000001</c:v>
                </c:pt>
                <c:pt idx="11594">
                  <c:v>15.196490000000001</c:v>
                </c:pt>
                <c:pt idx="11595">
                  <c:v>15.197800000000001</c:v>
                </c:pt>
                <c:pt idx="11596">
                  <c:v>15.199109999999999</c:v>
                </c:pt>
                <c:pt idx="11597">
                  <c:v>15.200419999999999</c:v>
                </c:pt>
                <c:pt idx="11598">
                  <c:v>15.20173</c:v>
                </c:pt>
                <c:pt idx="11599">
                  <c:v>15.20304</c:v>
                </c:pt>
                <c:pt idx="11600">
                  <c:v>15.20435</c:v>
                </c:pt>
                <c:pt idx="11601">
                  <c:v>15.20566</c:v>
                </c:pt>
                <c:pt idx="11602">
                  <c:v>15.20697</c:v>
                </c:pt>
                <c:pt idx="11603">
                  <c:v>15.20828</c:v>
                </c:pt>
                <c:pt idx="11604">
                  <c:v>15.20959</c:v>
                </c:pt>
                <c:pt idx="11605">
                  <c:v>15.21091</c:v>
                </c:pt>
                <c:pt idx="11606">
                  <c:v>15.21222</c:v>
                </c:pt>
                <c:pt idx="11607">
                  <c:v>15.21353</c:v>
                </c:pt>
                <c:pt idx="11608">
                  <c:v>15.214840000000001</c:v>
                </c:pt>
                <c:pt idx="11609">
                  <c:v>15.216150000000001</c:v>
                </c:pt>
                <c:pt idx="11610">
                  <c:v>15.217460000000001</c:v>
                </c:pt>
                <c:pt idx="11611">
                  <c:v>15.218769999999999</c:v>
                </c:pt>
                <c:pt idx="11612">
                  <c:v>15.220079999999999</c:v>
                </c:pt>
                <c:pt idx="11613">
                  <c:v>15.22139</c:v>
                </c:pt>
                <c:pt idx="11614">
                  <c:v>15.2227</c:v>
                </c:pt>
                <c:pt idx="11615">
                  <c:v>15.22401</c:v>
                </c:pt>
                <c:pt idx="11616">
                  <c:v>15.22532</c:v>
                </c:pt>
                <c:pt idx="11617">
                  <c:v>15.22663</c:v>
                </c:pt>
                <c:pt idx="11618">
                  <c:v>15.22795</c:v>
                </c:pt>
                <c:pt idx="11619">
                  <c:v>15.22926</c:v>
                </c:pt>
                <c:pt idx="11620">
                  <c:v>15.23057</c:v>
                </c:pt>
                <c:pt idx="11621">
                  <c:v>15.23188</c:v>
                </c:pt>
                <c:pt idx="11622">
                  <c:v>15.23319</c:v>
                </c:pt>
                <c:pt idx="11623">
                  <c:v>15.234500000000001</c:v>
                </c:pt>
                <c:pt idx="11624">
                  <c:v>15.235810000000001</c:v>
                </c:pt>
                <c:pt idx="11625">
                  <c:v>15.237120000000001</c:v>
                </c:pt>
                <c:pt idx="11626">
                  <c:v>15.238429999999999</c:v>
                </c:pt>
                <c:pt idx="11627">
                  <c:v>15.239739999999999</c:v>
                </c:pt>
                <c:pt idx="11628">
                  <c:v>15.24105</c:v>
                </c:pt>
                <c:pt idx="11629">
                  <c:v>15.24236</c:v>
                </c:pt>
                <c:pt idx="11630">
                  <c:v>15.24367</c:v>
                </c:pt>
                <c:pt idx="11631">
                  <c:v>15.24498</c:v>
                </c:pt>
                <c:pt idx="11632">
                  <c:v>15.24629</c:v>
                </c:pt>
                <c:pt idx="11633">
                  <c:v>15.24761</c:v>
                </c:pt>
                <c:pt idx="11634">
                  <c:v>15.24892</c:v>
                </c:pt>
                <c:pt idx="11635">
                  <c:v>15.25023</c:v>
                </c:pt>
                <c:pt idx="11636">
                  <c:v>15.25154</c:v>
                </c:pt>
                <c:pt idx="11637">
                  <c:v>15.25285</c:v>
                </c:pt>
                <c:pt idx="11638">
                  <c:v>15.254160000000001</c:v>
                </c:pt>
                <c:pt idx="11639">
                  <c:v>15.255470000000001</c:v>
                </c:pt>
                <c:pt idx="11640">
                  <c:v>15.256779999999999</c:v>
                </c:pt>
                <c:pt idx="11641">
                  <c:v>15.258089999999999</c:v>
                </c:pt>
                <c:pt idx="11642">
                  <c:v>15.259399999999999</c:v>
                </c:pt>
                <c:pt idx="11643">
                  <c:v>15.26071</c:v>
                </c:pt>
                <c:pt idx="11644">
                  <c:v>15.26202</c:v>
                </c:pt>
                <c:pt idx="11645">
                  <c:v>15.26333</c:v>
                </c:pt>
                <c:pt idx="11646">
                  <c:v>15.26464</c:v>
                </c:pt>
                <c:pt idx="11647">
                  <c:v>15.26596</c:v>
                </c:pt>
                <c:pt idx="11648">
                  <c:v>15.26727</c:v>
                </c:pt>
                <c:pt idx="11649">
                  <c:v>15.26858</c:v>
                </c:pt>
                <c:pt idx="11650">
                  <c:v>15.26989</c:v>
                </c:pt>
                <c:pt idx="11651">
                  <c:v>15.2712</c:v>
                </c:pt>
                <c:pt idx="11652">
                  <c:v>15.27251</c:v>
                </c:pt>
                <c:pt idx="11653">
                  <c:v>15.273820000000001</c:v>
                </c:pt>
                <c:pt idx="11654">
                  <c:v>15.275130000000001</c:v>
                </c:pt>
                <c:pt idx="11655">
                  <c:v>15.276439999999999</c:v>
                </c:pt>
                <c:pt idx="11656">
                  <c:v>15.277749999999999</c:v>
                </c:pt>
                <c:pt idx="11657">
                  <c:v>15.279059999999999</c:v>
                </c:pt>
                <c:pt idx="11658">
                  <c:v>15.28037</c:v>
                </c:pt>
                <c:pt idx="11659">
                  <c:v>15.28168</c:v>
                </c:pt>
                <c:pt idx="11660">
                  <c:v>15.282999999999999</c:v>
                </c:pt>
                <c:pt idx="11661">
                  <c:v>15.28431</c:v>
                </c:pt>
                <c:pt idx="11662">
                  <c:v>15.28562</c:v>
                </c:pt>
                <c:pt idx="11663">
                  <c:v>15.28693</c:v>
                </c:pt>
                <c:pt idx="11664">
                  <c:v>15.28824</c:v>
                </c:pt>
                <c:pt idx="11665">
                  <c:v>15.28955</c:v>
                </c:pt>
                <c:pt idx="11666">
                  <c:v>15.29086</c:v>
                </c:pt>
                <c:pt idx="11667">
                  <c:v>15.29217</c:v>
                </c:pt>
                <c:pt idx="11668">
                  <c:v>15.293480000000001</c:v>
                </c:pt>
                <c:pt idx="11669">
                  <c:v>15.294790000000001</c:v>
                </c:pt>
                <c:pt idx="11670">
                  <c:v>15.296099999999999</c:v>
                </c:pt>
                <c:pt idx="11671">
                  <c:v>15.297409999999999</c:v>
                </c:pt>
                <c:pt idx="11672">
                  <c:v>15.298719999999999</c:v>
                </c:pt>
                <c:pt idx="11673">
                  <c:v>15.30003</c:v>
                </c:pt>
                <c:pt idx="11674">
                  <c:v>15.30134</c:v>
                </c:pt>
                <c:pt idx="11675">
                  <c:v>15.302659999999999</c:v>
                </c:pt>
                <c:pt idx="11676">
                  <c:v>15.30397</c:v>
                </c:pt>
                <c:pt idx="11677">
                  <c:v>15.30528</c:v>
                </c:pt>
                <c:pt idx="11678">
                  <c:v>15.30659</c:v>
                </c:pt>
                <c:pt idx="11679">
                  <c:v>15.3079</c:v>
                </c:pt>
                <c:pt idx="11680">
                  <c:v>15.30921</c:v>
                </c:pt>
                <c:pt idx="11681">
                  <c:v>15.31052</c:v>
                </c:pt>
                <c:pt idx="11682">
                  <c:v>15.31183</c:v>
                </c:pt>
                <c:pt idx="11683">
                  <c:v>15.313140000000001</c:v>
                </c:pt>
                <c:pt idx="11684">
                  <c:v>15.314450000000001</c:v>
                </c:pt>
                <c:pt idx="11685">
                  <c:v>15.315759999999999</c:v>
                </c:pt>
                <c:pt idx="11686">
                  <c:v>15.317069999999999</c:v>
                </c:pt>
                <c:pt idx="11687">
                  <c:v>15.318379999999999</c:v>
                </c:pt>
                <c:pt idx="11688">
                  <c:v>15.319699999999999</c:v>
                </c:pt>
                <c:pt idx="11689">
                  <c:v>15.321009999999999</c:v>
                </c:pt>
                <c:pt idx="11690">
                  <c:v>15.322319999999999</c:v>
                </c:pt>
                <c:pt idx="11691">
                  <c:v>15.32363</c:v>
                </c:pt>
                <c:pt idx="11692">
                  <c:v>15.32494</c:v>
                </c:pt>
                <c:pt idx="11693">
                  <c:v>15.32625</c:v>
                </c:pt>
                <c:pt idx="11694">
                  <c:v>15.32756</c:v>
                </c:pt>
                <c:pt idx="11695">
                  <c:v>15.32887</c:v>
                </c:pt>
                <c:pt idx="11696">
                  <c:v>15.33018</c:v>
                </c:pt>
                <c:pt idx="11697">
                  <c:v>15.331490000000001</c:v>
                </c:pt>
                <c:pt idx="11698">
                  <c:v>15.332800000000001</c:v>
                </c:pt>
                <c:pt idx="11699">
                  <c:v>15.334110000000001</c:v>
                </c:pt>
                <c:pt idx="11700">
                  <c:v>15.335419999999999</c:v>
                </c:pt>
                <c:pt idx="11701">
                  <c:v>15.336729999999999</c:v>
                </c:pt>
                <c:pt idx="11702">
                  <c:v>15.338050000000001</c:v>
                </c:pt>
                <c:pt idx="11703">
                  <c:v>15.339359999999999</c:v>
                </c:pt>
                <c:pt idx="11704">
                  <c:v>15.340669999999999</c:v>
                </c:pt>
                <c:pt idx="11705">
                  <c:v>15.34198</c:v>
                </c:pt>
                <c:pt idx="11706">
                  <c:v>15.34329</c:v>
                </c:pt>
                <c:pt idx="11707">
                  <c:v>15.3446</c:v>
                </c:pt>
                <c:pt idx="11708">
                  <c:v>15.34591</c:v>
                </c:pt>
                <c:pt idx="11709">
                  <c:v>15.34722</c:v>
                </c:pt>
                <c:pt idx="11710">
                  <c:v>15.34853</c:v>
                </c:pt>
                <c:pt idx="11711">
                  <c:v>15.34984</c:v>
                </c:pt>
                <c:pt idx="11712">
                  <c:v>15.351150000000001</c:v>
                </c:pt>
                <c:pt idx="11713">
                  <c:v>15.352460000000001</c:v>
                </c:pt>
                <c:pt idx="11714">
                  <c:v>15.353770000000001</c:v>
                </c:pt>
                <c:pt idx="11715">
                  <c:v>15.355079999999999</c:v>
                </c:pt>
                <c:pt idx="11716">
                  <c:v>15.356400000000001</c:v>
                </c:pt>
                <c:pt idx="11717">
                  <c:v>15.357710000000001</c:v>
                </c:pt>
                <c:pt idx="11718">
                  <c:v>15.359019999999999</c:v>
                </c:pt>
                <c:pt idx="11719">
                  <c:v>15.360329999999999</c:v>
                </c:pt>
                <c:pt idx="11720">
                  <c:v>15.36164</c:v>
                </c:pt>
                <c:pt idx="11721">
                  <c:v>15.36295</c:v>
                </c:pt>
                <c:pt idx="11722">
                  <c:v>15.36426</c:v>
                </c:pt>
                <c:pt idx="11723">
                  <c:v>15.36557</c:v>
                </c:pt>
                <c:pt idx="11724">
                  <c:v>15.36688</c:v>
                </c:pt>
                <c:pt idx="11725">
                  <c:v>15.36819</c:v>
                </c:pt>
                <c:pt idx="11726">
                  <c:v>15.3695</c:v>
                </c:pt>
                <c:pt idx="11727">
                  <c:v>15.370810000000001</c:v>
                </c:pt>
                <c:pt idx="11728">
                  <c:v>15.372120000000001</c:v>
                </c:pt>
                <c:pt idx="11729">
                  <c:v>15.37344</c:v>
                </c:pt>
                <c:pt idx="11730">
                  <c:v>15.374750000000001</c:v>
                </c:pt>
                <c:pt idx="11731">
                  <c:v>15.376060000000001</c:v>
                </c:pt>
                <c:pt idx="11732">
                  <c:v>15.377370000000001</c:v>
                </c:pt>
                <c:pt idx="11733">
                  <c:v>15.378679999999999</c:v>
                </c:pt>
                <c:pt idx="11734">
                  <c:v>15.379989999999999</c:v>
                </c:pt>
                <c:pt idx="11735">
                  <c:v>15.3813</c:v>
                </c:pt>
                <c:pt idx="11736">
                  <c:v>15.38261</c:v>
                </c:pt>
                <c:pt idx="11737">
                  <c:v>15.38392</c:v>
                </c:pt>
                <c:pt idx="11738">
                  <c:v>15.38523</c:v>
                </c:pt>
                <c:pt idx="11739">
                  <c:v>15.38654</c:v>
                </c:pt>
                <c:pt idx="11740">
                  <c:v>15.38785</c:v>
                </c:pt>
                <c:pt idx="11741">
                  <c:v>15.38916</c:v>
                </c:pt>
                <c:pt idx="11742">
                  <c:v>15.390470000000001</c:v>
                </c:pt>
                <c:pt idx="11743">
                  <c:v>15.391780000000001</c:v>
                </c:pt>
                <c:pt idx="11744">
                  <c:v>15.3931</c:v>
                </c:pt>
                <c:pt idx="11745">
                  <c:v>15.394410000000001</c:v>
                </c:pt>
                <c:pt idx="11746">
                  <c:v>15.395720000000001</c:v>
                </c:pt>
                <c:pt idx="11747">
                  <c:v>15.397030000000001</c:v>
                </c:pt>
                <c:pt idx="11748">
                  <c:v>15.398339999999999</c:v>
                </c:pt>
                <c:pt idx="11749">
                  <c:v>15.399649999999999</c:v>
                </c:pt>
                <c:pt idx="11750">
                  <c:v>15.40096</c:v>
                </c:pt>
                <c:pt idx="11751">
                  <c:v>15.40227</c:v>
                </c:pt>
                <c:pt idx="11752">
                  <c:v>15.40358</c:v>
                </c:pt>
                <c:pt idx="11753">
                  <c:v>15.40489</c:v>
                </c:pt>
                <c:pt idx="11754">
                  <c:v>15.4062</c:v>
                </c:pt>
                <c:pt idx="11755">
                  <c:v>15.40751</c:v>
                </c:pt>
                <c:pt idx="11756">
                  <c:v>15.40882</c:v>
                </c:pt>
                <c:pt idx="11757">
                  <c:v>15.41014</c:v>
                </c:pt>
                <c:pt idx="11758">
                  <c:v>15.41145</c:v>
                </c:pt>
                <c:pt idx="11759">
                  <c:v>15.41276</c:v>
                </c:pt>
                <c:pt idx="11760">
                  <c:v>15.414070000000001</c:v>
                </c:pt>
                <c:pt idx="11761">
                  <c:v>15.415380000000001</c:v>
                </c:pt>
                <c:pt idx="11762">
                  <c:v>15.416689999999999</c:v>
                </c:pt>
                <c:pt idx="11763">
                  <c:v>15.417999999999999</c:v>
                </c:pt>
                <c:pt idx="11764">
                  <c:v>15.419309999999999</c:v>
                </c:pt>
                <c:pt idx="11765">
                  <c:v>15.42062</c:v>
                </c:pt>
                <c:pt idx="11766">
                  <c:v>15.42193</c:v>
                </c:pt>
                <c:pt idx="11767">
                  <c:v>15.42324</c:v>
                </c:pt>
                <c:pt idx="11768">
                  <c:v>15.42455</c:v>
                </c:pt>
                <c:pt idx="11769">
                  <c:v>15.42586</c:v>
                </c:pt>
                <c:pt idx="11770">
                  <c:v>15.42717</c:v>
                </c:pt>
                <c:pt idx="11771">
                  <c:v>15.42848</c:v>
                </c:pt>
                <c:pt idx="11772">
                  <c:v>15.4298</c:v>
                </c:pt>
                <c:pt idx="11773">
                  <c:v>15.43111</c:v>
                </c:pt>
                <c:pt idx="11774">
                  <c:v>15.43242</c:v>
                </c:pt>
                <c:pt idx="11775">
                  <c:v>15.433730000000001</c:v>
                </c:pt>
                <c:pt idx="11776">
                  <c:v>15.435040000000001</c:v>
                </c:pt>
                <c:pt idx="11777">
                  <c:v>15.436349999999999</c:v>
                </c:pt>
                <c:pt idx="11778">
                  <c:v>15.437659999999999</c:v>
                </c:pt>
                <c:pt idx="11779">
                  <c:v>15.438969999999999</c:v>
                </c:pt>
                <c:pt idx="11780">
                  <c:v>15.44028</c:v>
                </c:pt>
                <c:pt idx="11781">
                  <c:v>15.44159</c:v>
                </c:pt>
                <c:pt idx="11782">
                  <c:v>15.4429</c:v>
                </c:pt>
                <c:pt idx="11783">
                  <c:v>15.44421</c:v>
                </c:pt>
                <c:pt idx="11784">
                  <c:v>15.44552</c:v>
                </c:pt>
                <c:pt idx="11785">
                  <c:v>15.44684</c:v>
                </c:pt>
                <c:pt idx="11786">
                  <c:v>15.44815</c:v>
                </c:pt>
                <c:pt idx="11787">
                  <c:v>15.44946</c:v>
                </c:pt>
                <c:pt idx="11788">
                  <c:v>15.45077</c:v>
                </c:pt>
                <c:pt idx="11789">
                  <c:v>15.45208</c:v>
                </c:pt>
                <c:pt idx="11790">
                  <c:v>15.453390000000001</c:v>
                </c:pt>
                <c:pt idx="11791">
                  <c:v>15.454700000000001</c:v>
                </c:pt>
                <c:pt idx="11792">
                  <c:v>15.456009999999999</c:v>
                </c:pt>
                <c:pt idx="11793">
                  <c:v>15.457319999999999</c:v>
                </c:pt>
                <c:pt idx="11794">
                  <c:v>15.458629999999999</c:v>
                </c:pt>
                <c:pt idx="11795">
                  <c:v>15.45994</c:v>
                </c:pt>
                <c:pt idx="11796">
                  <c:v>15.46125</c:v>
                </c:pt>
                <c:pt idx="11797">
                  <c:v>15.46256</c:v>
                </c:pt>
                <c:pt idx="11798">
                  <c:v>15.46387</c:v>
                </c:pt>
                <c:pt idx="11799">
                  <c:v>15.46519</c:v>
                </c:pt>
                <c:pt idx="11800">
                  <c:v>15.4665</c:v>
                </c:pt>
                <c:pt idx="11801">
                  <c:v>15.46781</c:v>
                </c:pt>
                <c:pt idx="11802">
                  <c:v>15.46912</c:v>
                </c:pt>
                <c:pt idx="11803">
                  <c:v>15.47043</c:v>
                </c:pt>
                <c:pt idx="11804">
                  <c:v>15.47174</c:v>
                </c:pt>
                <c:pt idx="11805">
                  <c:v>15.473050000000001</c:v>
                </c:pt>
                <c:pt idx="11806">
                  <c:v>15.474360000000001</c:v>
                </c:pt>
                <c:pt idx="11807">
                  <c:v>15.475669999999999</c:v>
                </c:pt>
                <c:pt idx="11808">
                  <c:v>15.476979999999999</c:v>
                </c:pt>
                <c:pt idx="11809">
                  <c:v>15.478289999999999</c:v>
                </c:pt>
                <c:pt idx="11810">
                  <c:v>15.4796</c:v>
                </c:pt>
                <c:pt idx="11811">
                  <c:v>15.48091</c:v>
                </c:pt>
                <c:pt idx="11812">
                  <c:v>15.48222</c:v>
                </c:pt>
                <c:pt idx="11813">
                  <c:v>15.48353</c:v>
                </c:pt>
                <c:pt idx="11814">
                  <c:v>15.48485</c:v>
                </c:pt>
                <c:pt idx="11815">
                  <c:v>15.48616</c:v>
                </c:pt>
                <c:pt idx="11816">
                  <c:v>15.48747</c:v>
                </c:pt>
                <c:pt idx="11817">
                  <c:v>15.48878</c:v>
                </c:pt>
                <c:pt idx="11818">
                  <c:v>15.49009</c:v>
                </c:pt>
                <c:pt idx="11819">
                  <c:v>15.491400000000001</c:v>
                </c:pt>
                <c:pt idx="11820">
                  <c:v>15.492710000000001</c:v>
                </c:pt>
                <c:pt idx="11821">
                  <c:v>15.494020000000001</c:v>
                </c:pt>
                <c:pt idx="11822">
                  <c:v>15.495329999999999</c:v>
                </c:pt>
                <c:pt idx="11823">
                  <c:v>15.496639999999999</c:v>
                </c:pt>
                <c:pt idx="11824">
                  <c:v>15.497949999999999</c:v>
                </c:pt>
                <c:pt idx="11825">
                  <c:v>15.49926</c:v>
                </c:pt>
                <c:pt idx="11826">
                  <c:v>15.500579999999999</c:v>
                </c:pt>
                <c:pt idx="11827">
                  <c:v>15.50189</c:v>
                </c:pt>
                <c:pt idx="11828">
                  <c:v>15.5032</c:v>
                </c:pt>
                <c:pt idx="11829">
                  <c:v>15.50451</c:v>
                </c:pt>
                <c:pt idx="11830">
                  <c:v>15.50582</c:v>
                </c:pt>
                <c:pt idx="11831">
                  <c:v>15.50713</c:v>
                </c:pt>
                <c:pt idx="11832">
                  <c:v>15.50844</c:v>
                </c:pt>
                <c:pt idx="11833">
                  <c:v>15.50975</c:v>
                </c:pt>
                <c:pt idx="11834">
                  <c:v>15.511060000000001</c:v>
                </c:pt>
                <c:pt idx="11835">
                  <c:v>15.512370000000001</c:v>
                </c:pt>
                <c:pt idx="11836">
                  <c:v>15.513680000000001</c:v>
                </c:pt>
                <c:pt idx="11837">
                  <c:v>15.514989999999999</c:v>
                </c:pt>
                <c:pt idx="11838">
                  <c:v>15.516299999999999</c:v>
                </c:pt>
                <c:pt idx="11839">
                  <c:v>15.517609999999999</c:v>
                </c:pt>
                <c:pt idx="11840">
                  <c:v>15.51892</c:v>
                </c:pt>
                <c:pt idx="11841">
                  <c:v>15.520239999999999</c:v>
                </c:pt>
                <c:pt idx="11842">
                  <c:v>15.52155</c:v>
                </c:pt>
                <c:pt idx="11843">
                  <c:v>15.52286</c:v>
                </c:pt>
                <c:pt idx="11844">
                  <c:v>15.52417</c:v>
                </c:pt>
                <c:pt idx="11845">
                  <c:v>15.52548</c:v>
                </c:pt>
                <c:pt idx="11846">
                  <c:v>15.52679</c:v>
                </c:pt>
                <c:pt idx="11847">
                  <c:v>15.5281</c:v>
                </c:pt>
                <c:pt idx="11848">
                  <c:v>15.52941</c:v>
                </c:pt>
                <c:pt idx="11849">
                  <c:v>15.530720000000001</c:v>
                </c:pt>
                <c:pt idx="11850">
                  <c:v>15.532030000000001</c:v>
                </c:pt>
                <c:pt idx="11851">
                  <c:v>15.533340000000001</c:v>
                </c:pt>
                <c:pt idx="11852">
                  <c:v>15.534649999999999</c:v>
                </c:pt>
                <c:pt idx="11853">
                  <c:v>15.535959999999999</c:v>
                </c:pt>
                <c:pt idx="11854">
                  <c:v>15.537269999999999</c:v>
                </c:pt>
                <c:pt idx="11855">
                  <c:v>15.538589999999999</c:v>
                </c:pt>
                <c:pt idx="11856">
                  <c:v>15.539899999999999</c:v>
                </c:pt>
                <c:pt idx="11857">
                  <c:v>15.54121</c:v>
                </c:pt>
                <c:pt idx="11858">
                  <c:v>15.54252</c:v>
                </c:pt>
                <c:pt idx="11859">
                  <c:v>15.54383</c:v>
                </c:pt>
                <c:pt idx="11860">
                  <c:v>15.54514</c:v>
                </c:pt>
                <c:pt idx="11861">
                  <c:v>15.54645</c:v>
                </c:pt>
                <c:pt idx="11862">
                  <c:v>15.54776</c:v>
                </c:pt>
                <c:pt idx="11863">
                  <c:v>15.54907</c:v>
                </c:pt>
                <c:pt idx="11864">
                  <c:v>15.550380000000001</c:v>
                </c:pt>
                <c:pt idx="11865">
                  <c:v>15.551690000000001</c:v>
                </c:pt>
                <c:pt idx="11866">
                  <c:v>15.553000000000001</c:v>
                </c:pt>
                <c:pt idx="11867">
                  <c:v>15.554309999999999</c:v>
                </c:pt>
                <c:pt idx="11868">
                  <c:v>15.555619999999999</c:v>
                </c:pt>
                <c:pt idx="11869">
                  <c:v>15.556940000000001</c:v>
                </c:pt>
                <c:pt idx="11870">
                  <c:v>15.558249999999999</c:v>
                </c:pt>
                <c:pt idx="11871">
                  <c:v>15.559559999999999</c:v>
                </c:pt>
                <c:pt idx="11872">
                  <c:v>15.56087</c:v>
                </c:pt>
                <c:pt idx="11873">
                  <c:v>15.56218</c:v>
                </c:pt>
                <c:pt idx="11874">
                  <c:v>15.56349</c:v>
                </c:pt>
                <c:pt idx="11875">
                  <c:v>15.5648</c:v>
                </c:pt>
                <c:pt idx="11876">
                  <c:v>15.56611</c:v>
                </c:pt>
                <c:pt idx="11877">
                  <c:v>15.56742</c:v>
                </c:pt>
                <c:pt idx="11878">
                  <c:v>15.56873</c:v>
                </c:pt>
                <c:pt idx="11879">
                  <c:v>15.570040000000001</c:v>
                </c:pt>
                <c:pt idx="11880">
                  <c:v>15.571350000000001</c:v>
                </c:pt>
                <c:pt idx="11881">
                  <c:v>15.572660000000001</c:v>
                </c:pt>
                <c:pt idx="11882">
                  <c:v>15.573969999999999</c:v>
                </c:pt>
                <c:pt idx="11883">
                  <c:v>15.575290000000001</c:v>
                </c:pt>
                <c:pt idx="11884">
                  <c:v>15.576599999999999</c:v>
                </c:pt>
                <c:pt idx="11885">
                  <c:v>15.577909999999999</c:v>
                </c:pt>
                <c:pt idx="11886">
                  <c:v>15.579219999999999</c:v>
                </c:pt>
                <c:pt idx="11887">
                  <c:v>15.58053</c:v>
                </c:pt>
                <c:pt idx="11888">
                  <c:v>15.58184</c:v>
                </c:pt>
                <c:pt idx="11889">
                  <c:v>15.58315</c:v>
                </c:pt>
                <c:pt idx="11890">
                  <c:v>15.58446</c:v>
                </c:pt>
                <c:pt idx="11891">
                  <c:v>15.58577</c:v>
                </c:pt>
                <c:pt idx="11892">
                  <c:v>15.58708</c:v>
                </c:pt>
                <c:pt idx="11893">
                  <c:v>15.58839</c:v>
                </c:pt>
                <c:pt idx="11894">
                  <c:v>15.589700000000001</c:v>
                </c:pt>
                <c:pt idx="11895">
                  <c:v>15.591010000000001</c:v>
                </c:pt>
                <c:pt idx="11896">
                  <c:v>15.59233</c:v>
                </c:pt>
                <c:pt idx="11897">
                  <c:v>15.593640000000001</c:v>
                </c:pt>
                <c:pt idx="11898">
                  <c:v>15.594950000000001</c:v>
                </c:pt>
                <c:pt idx="11899">
                  <c:v>15.596259999999999</c:v>
                </c:pt>
                <c:pt idx="11900">
                  <c:v>15.597569999999999</c:v>
                </c:pt>
                <c:pt idx="11901">
                  <c:v>15.598879999999999</c:v>
                </c:pt>
                <c:pt idx="11902">
                  <c:v>15.60019</c:v>
                </c:pt>
                <c:pt idx="11903">
                  <c:v>15.6015</c:v>
                </c:pt>
                <c:pt idx="11904">
                  <c:v>15.60281</c:v>
                </c:pt>
                <c:pt idx="11905">
                  <c:v>15.60412</c:v>
                </c:pt>
                <c:pt idx="11906">
                  <c:v>15.60543</c:v>
                </c:pt>
                <c:pt idx="11907">
                  <c:v>15.60674</c:v>
                </c:pt>
                <c:pt idx="11908">
                  <c:v>15.60805</c:v>
                </c:pt>
                <c:pt idx="11909">
                  <c:v>15.609360000000001</c:v>
                </c:pt>
                <c:pt idx="11910">
                  <c:v>15.610670000000001</c:v>
                </c:pt>
                <c:pt idx="11911">
                  <c:v>15.61199</c:v>
                </c:pt>
                <c:pt idx="11912">
                  <c:v>15.613300000000001</c:v>
                </c:pt>
                <c:pt idx="11913">
                  <c:v>15.614610000000001</c:v>
                </c:pt>
                <c:pt idx="11914">
                  <c:v>15.615919999999999</c:v>
                </c:pt>
                <c:pt idx="11915">
                  <c:v>15.617229999999999</c:v>
                </c:pt>
                <c:pt idx="11916">
                  <c:v>15.618539999999999</c:v>
                </c:pt>
                <c:pt idx="11917">
                  <c:v>15.61985</c:v>
                </c:pt>
                <c:pt idx="11918">
                  <c:v>15.62116</c:v>
                </c:pt>
                <c:pt idx="11919">
                  <c:v>15.62247</c:v>
                </c:pt>
                <c:pt idx="11920">
                  <c:v>15.62378</c:v>
                </c:pt>
                <c:pt idx="11921">
                  <c:v>15.62509</c:v>
                </c:pt>
                <c:pt idx="11922">
                  <c:v>15.6264</c:v>
                </c:pt>
                <c:pt idx="11923">
                  <c:v>15.62771</c:v>
                </c:pt>
                <c:pt idx="11924">
                  <c:v>15.62903</c:v>
                </c:pt>
                <c:pt idx="11925">
                  <c:v>15.63034</c:v>
                </c:pt>
                <c:pt idx="11926">
                  <c:v>15.63165</c:v>
                </c:pt>
                <c:pt idx="11927">
                  <c:v>15.632960000000001</c:v>
                </c:pt>
                <c:pt idx="11928">
                  <c:v>15.634270000000001</c:v>
                </c:pt>
                <c:pt idx="11929">
                  <c:v>15.635579999999999</c:v>
                </c:pt>
                <c:pt idx="11930">
                  <c:v>15.636889999999999</c:v>
                </c:pt>
                <c:pt idx="11931">
                  <c:v>15.638199999999999</c:v>
                </c:pt>
                <c:pt idx="11932">
                  <c:v>15.63951</c:v>
                </c:pt>
                <c:pt idx="11933">
                  <c:v>15.64082</c:v>
                </c:pt>
                <c:pt idx="11934">
                  <c:v>15.64213</c:v>
                </c:pt>
                <c:pt idx="11935">
                  <c:v>15.64344</c:v>
                </c:pt>
                <c:pt idx="11936">
                  <c:v>15.64475</c:v>
                </c:pt>
                <c:pt idx="11937">
                  <c:v>15.64606</c:v>
                </c:pt>
                <c:pt idx="11938">
                  <c:v>15.64738</c:v>
                </c:pt>
                <c:pt idx="11939">
                  <c:v>15.64869</c:v>
                </c:pt>
                <c:pt idx="11940">
                  <c:v>15.65</c:v>
                </c:pt>
                <c:pt idx="11941">
                  <c:v>15.65131</c:v>
                </c:pt>
                <c:pt idx="11942">
                  <c:v>15.652620000000001</c:v>
                </c:pt>
                <c:pt idx="11943">
                  <c:v>15.653930000000001</c:v>
                </c:pt>
                <c:pt idx="11944">
                  <c:v>15.655239999999999</c:v>
                </c:pt>
                <c:pt idx="11945">
                  <c:v>15.656549999999999</c:v>
                </c:pt>
                <c:pt idx="11946">
                  <c:v>15.657859999999999</c:v>
                </c:pt>
                <c:pt idx="11947">
                  <c:v>15.65917</c:v>
                </c:pt>
                <c:pt idx="11948">
                  <c:v>15.66048</c:v>
                </c:pt>
                <c:pt idx="11949">
                  <c:v>15.66179</c:v>
                </c:pt>
                <c:pt idx="11950">
                  <c:v>15.6631</c:v>
                </c:pt>
                <c:pt idx="11951">
                  <c:v>15.66441</c:v>
                </c:pt>
                <c:pt idx="11952">
                  <c:v>15.66573</c:v>
                </c:pt>
                <c:pt idx="11953">
                  <c:v>15.66704</c:v>
                </c:pt>
                <c:pt idx="11954">
                  <c:v>15.66835</c:v>
                </c:pt>
                <c:pt idx="11955">
                  <c:v>15.66966</c:v>
                </c:pt>
                <c:pt idx="11956">
                  <c:v>15.670970000000001</c:v>
                </c:pt>
                <c:pt idx="11957">
                  <c:v>15.672280000000001</c:v>
                </c:pt>
                <c:pt idx="11958">
                  <c:v>15.673590000000001</c:v>
                </c:pt>
                <c:pt idx="11959">
                  <c:v>15.674899999999999</c:v>
                </c:pt>
                <c:pt idx="11960">
                  <c:v>15.676209999999999</c:v>
                </c:pt>
                <c:pt idx="11961">
                  <c:v>15.677519999999999</c:v>
                </c:pt>
                <c:pt idx="11962">
                  <c:v>15.67883</c:v>
                </c:pt>
                <c:pt idx="11963">
                  <c:v>15.68014</c:v>
                </c:pt>
                <c:pt idx="11964">
                  <c:v>15.68145</c:v>
                </c:pt>
                <c:pt idx="11965">
                  <c:v>15.68277</c:v>
                </c:pt>
                <c:pt idx="11966">
                  <c:v>15.68408</c:v>
                </c:pt>
                <c:pt idx="11967">
                  <c:v>15.68539</c:v>
                </c:pt>
                <c:pt idx="11968">
                  <c:v>15.6867</c:v>
                </c:pt>
                <c:pt idx="11969">
                  <c:v>15.68801</c:v>
                </c:pt>
                <c:pt idx="11970">
                  <c:v>15.68932</c:v>
                </c:pt>
                <c:pt idx="11971">
                  <c:v>15.690630000000001</c:v>
                </c:pt>
                <c:pt idx="11972">
                  <c:v>15.691940000000001</c:v>
                </c:pt>
                <c:pt idx="11973">
                  <c:v>15.693250000000001</c:v>
                </c:pt>
                <c:pt idx="11974">
                  <c:v>15.694559999999999</c:v>
                </c:pt>
                <c:pt idx="11975">
                  <c:v>15.695869999999999</c:v>
                </c:pt>
                <c:pt idx="11976">
                  <c:v>15.697179999999999</c:v>
                </c:pt>
                <c:pt idx="11977">
                  <c:v>15.69849</c:v>
                </c:pt>
                <c:pt idx="11978">
                  <c:v>15.6998</c:v>
                </c:pt>
                <c:pt idx="11979">
                  <c:v>15.70111</c:v>
                </c:pt>
                <c:pt idx="11980">
                  <c:v>15.70243</c:v>
                </c:pt>
                <c:pt idx="11981">
                  <c:v>15.70374</c:v>
                </c:pt>
                <c:pt idx="11982">
                  <c:v>15.70505</c:v>
                </c:pt>
                <c:pt idx="11983">
                  <c:v>15.70636</c:v>
                </c:pt>
                <c:pt idx="11984">
                  <c:v>15.70767</c:v>
                </c:pt>
                <c:pt idx="11985">
                  <c:v>15.70898</c:v>
                </c:pt>
                <c:pt idx="11986">
                  <c:v>15.710290000000001</c:v>
                </c:pt>
                <c:pt idx="11987">
                  <c:v>15.711600000000001</c:v>
                </c:pt>
                <c:pt idx="11988">
                  <c:v>15.712910000000001</c:v>
                </c:pt>
                <c:pt idx="11989">
                  <c:v>15.714219999999999</c:v>
                </c:pt>
                <c:pt idx="11990">
                  <c:v>15.715529999999999</c:v>
                </c:pt>
                <c:pt idx="11991">
                  <c:v>15.716839999999999</c:v>
                </c:pt>
                <c:pt idx="11992">
                  <c:v>15.71815</c:v>
                </c:pt>
                <c:pt idx="11993">
                  <c:v>15.719469999999999</c:v>
                </c:pt>
                <c:pt idx="11994">
                  <c:v>15.72078</c:v>
                </c:pt>
                <c:pt idx="11995">
                  <c:v>15.72209</c:v>
                </c:pt>
                <c:pt idx="11996">
                  <c:v>15.7234</c:v>
                </c:pt>
                <c:pt idx="11997">
                  <c:v>15.72471</c:v>
                </c:pt>
                <c:pt idx="11998">
                  <c:v>15.72602</c:v>
                </c:pt>
                <c:pt idx="11999">
                  <c:v>15.72733</c:v>
                </c:pt>
                <c:pt idx="12000">
                  <c:v>15.72864</c:v>
                </c:pt>
                <c:pt idx="12001">
                  <c:v>15.729950000000001</c:v>
                </c:pt>
                <c:pt idx="12002">
                  <c:v>15.731260000000001</c:v>
                </c:pt>
                <c:pt idx="12003">
                  <c:v>15.732570000000001</c:v>
                </c:pt>
                <c:pt idx="12004">
                  <c:v>15.733879999999999</c:v>
                </c:pt>
                <c:pt idx="12005">
                  <c:v>15.735189999999999</c:v>
                </c:pt>
                <c:pt idx="12006">
                  <c:v>15.736499999999999</c:v>
                </c:pt>
                <c:pt idx="12007">
                  <c:v>15.73781</c:v>
                </c:pt>
                <c:pt idx="12008">
                  <c:v>15.739129999999999</c:v>
                </c:pt>
                <c:pt idx="12009">
                  <c:v>15.74044</c:v>
                </c:pt>
                <c:pt idx="12010">
                  <c:v>15.74175</c:v>
                </c:pt>
                <c:pt idx="12011">
                  <c:v>15.74306</c:v>
                </c:pt>
                <c:pt idx="12012">
                  <c:v>15.74437</c:v>
                </c:pt>
                <c:pt idx="12013">
                  <c:v>15.74568</c:v>
                </c:pt>
                <c:pt idx="12014">
                  <c:v>15.74699</c:v>
                </c:pt>
                <c:pt idx="12015">
                  <c:v>15.7483</c:v>
                </c:pt>
                <c:pt idx="12016">
                  <c:v>15.749610000000001</c:v>
                </c:pt>
                <c:pt idx="12017">
                  <c:v>15.750920000000001</c:v>
                </c:pt>
                <c:pt idx="12018">
                  <c:v>15.752230000000001</c:v>
                </c:pt>
                <c:pt idx="12019">
                  <c:v>15.753539999999999</c:v>
                </c:pt>
                <c:pt idx="12020">
                  <c:v>15.754849999999999</c:v>
                </c:pt>
                <c:pt idx="12021">
                  <c:v>15.756159999999999</c:v>
                </c:pt>
                <c:pt idx="12022">
                  <c:v>15.757479999999999</c:v>
                </c:pt>
                <c:pt idx="12023">
                  <c:v>15.758789999999999</c:v>
                </c:pt>
                <c:pt idx="12024">
                  <c:v>15.7601</c:v>
                </c:pt>
                <c:pt idx="12025">
                  <c:v>15.76141</c:v>
                </c:pt>
                <c:pt idx="12026">
                  <c:v>15.76272</c:v>
                </c:pt>
                <c:pt idx="12027">
                  <c:v>15.76403</c:v>
                </c:pt>
                <c:pt idx="12028">
                  <c:v>15.76534</c:v>
                </c:pt>
                <c:pt idx="12029">
                  <c:v>15.76665</c:v>
                </c:pt>
                <c:pt idx="12030">
                  <c:v>15.76796</c:v>
                </c:pt>
                <c:pt idx="12031">
                  <c:v>15.769270000000001</c:v>
                </c:pt>
                <c:pt idx="12032">
                  <c:v>15.770580000000001</c:v>
                </c:pt>
                <c:pt idx="12033">
                  <c:v>15.771890000000001</c:v>
                </c:pt>
                <c:pt idx="12034">
                  <c:v>15.773199999999999</c:v>
                </c:pt>
                <c:pt idx="12035">
                  <c:v>15.774520000000001</c:v>
                </c:pt>
                <c:pt idx="12036">
                  <c:v>15.775829999999999</c:v>
                </c:pt>
                <c:pt idx="12037">
                  <c:v>15.777139999999999</c:v>
                </c:pt>
                <c:pt idx="12038">
                  <c:v>15.778449999999999</c:v>
                </c:pt>
                <c:pt idx="12039">
                  <c:v>15.77976</c:v>
                </c:pt>
                <c:pt idx="12040">
                  <c:v>15.78107</c:v>
                </c:pt>
                <c:pt idx="12041">
                  <c:v>15.78238</c:v>
                </c:pt>
                <c:pt idx="12042">
                  <c:v>15.78369</c:v>
                </c:pt>
                <c:pt idx="12043">
                  <c:v>15.785</c:v>
                </c:pt>
                <c:pt idx="12044">
                  <c:v>15.78631</c:v>
                </c:pt>
                <c:pt idx="12045">
                  <c:v>15.78762</c:v>
                </c:pt>
                <c:pt idx="12046">
                  <c:v>15.788930000000001</c:v>
                </c:pt>
                <c:pt idx="12047">
                  <c:v>15.790240000000001</c:v>
                </c:pt>
                <c:pt idx="12048">
                  <c:v>15.791550000000001</c:v>
                </c:pt>
                <c:pt idx="12049">
                  <c:v>15.792859999999999</c:v>
                </c:pt>
                <c:pt idx="12050">
                  <c:v>15.794180000000001</c:v>
                </c:pt>
                <c:pt idx="12051">
                  <c:v>15.795489999999999</c:v>
                </c:pt>
                <c:pt idx="12052">
                  <c:v>15.796799999999999</c:v>
                </c:pt>
                <c:pt idx="12053">
                  <c:v>15.798109999999999</c:v>
                </c:pt>
                <c:pt idx="12054">
                  <c:v>15.79942</c:v>
                </c:pt>
                <c:pt idx="12055">
                  <c:v>15.80073</c:v>
                </c:pt>
                <c:pt idx="12056">
                  <c:v>15.80204</c:v>
                </c:pt>
                <c:pt idx="12057">
                  <c:v>15.80335</c:v>
                </c:pt>
                <c:pt idx="12058">
                  <c:v>15.80466</c:v>
                </c:pt>
                <c:pt idx="12059">
                  <c:v>15.80597</c:v>
                </c:pt>
                <c:pt idx="12060">
                  <c:v>15.80728</c:v>
                </c:pt>
                <c:pt idx="12061">
                  <c:v>15.808590000000001</c:v>
                </c:pt>
                <c:pt idx="12062">
                  <c:v>15.809900000000001</c:v>
                </c:pt>
                <c:pt idx="12063">
                  <c:v>15.81122</c:v>
                </c:pt>
                <c:pt idx="12064">
                  <c:v>15.812530000000001</c:v>
                </c:pt>
                <c:pt idx="12065">
                  <c:v>15.813840000000001</c:v>
                </c:pt>
                <c:pt idx="12066">
                  <c:v>15.815149999999999</c:v>
                </c:pt>
                <c:pt idx="12067">
                  <c:v>15.816459999999999</c:v>
                </c:pt>
                <c:pt idx="12068">
                  <c:v>15.817769999999999</c:v>
                </c:pt>
                <c:pt idx="12069">
                  <c:v>15.81908</c:v>
                </c:pt>
                <c:pt idx="12070">
                  <c:v>15.82039</c:v>
                </c:pt>
                <c:pt idx="12071">
                  <c:v>15.8217</c:v>
                </c:pt>
                <c:pt idx="12072">
                  <c:v>15.82301</c:v>
                </c:pt>
                <c:pt idx="12073">
                  <c:v>15.82432</c:v>
                </c:pt>
                <c:pt idx="12074">
                  <c:v>15.82563</c:v>
                </c:pt>
                <c:pt idx="12075">
                  <c:v>15.82694</c:v>
                </c:pt>
                <c:pt idx="12076">
                  <c:v>15.828250000000001</c:v>
                </c:pt>
                <c:pt idx="12077">
                  <c:v>15.82957</c:v>
                </c:pt>
                <c:pt idx="12078">
                  <c:v>15.830880000000001</c:v>
                </c:pt>
                <c:pt idx="12079">
                  <c:v>15.832190000000001</c:v>
                </c:pt>
                <c:pt idx="12080">
                  <c:v>15.833500000000001</c:v>
                </c:pt>
                <c:pt idx="12081">
                  <c:v>15.834809999999999</c:v>
                </c:pt>
                <c:pt idx="12082">
                  <c:v>15.836119999999999</c:v>
                </c:pt>
                <c:pt idx="12083">
                  <c:v>15.837429999999999</c:v>
                </c:pt>
                <c:pt idx="12084">
                  <c:v>15.83874</c:v>
                </c:pt>
                <c:pt idx="12085">
                  <c:v>15.84005</c:v>
                </c:pt>
                <c:pt idx="12086">
                  <c:v>15.84136</c:v>
                </c:pt>
                <c:pt idx="12087">
                  <c:v>15.84267</c:v>
                </c:pt>
                <c:pt idx="12088">
                  <c:v>15.84398</c:v>
                </c:pt>
                <c:pt idx="12089">
                  <c:v>15.84529</c:v>
                </c:pt>
                <c:pt idx="12090">
                  <c:v>15.8466</c:v>
                </c:pt>
                <c:pt idx="12091">
                  <c:v>15.84792</c:v>
                </c:pt>
                <c:pt idx="12092">
                  <c:v>15.84923</c:v>
                </c:pt>
                <c:pt idx="12093">
                  <c:v>15.850540000000001</c:v>
                </c:pt>
                <c:pt idx="12094">
                  <c:v>15.851850000000001</c:v>
                </c:pt>
                <c:pt idx="12095">
                  <c:v>15.853160000000001</c:v>
                </c:pt>
                <c:pt idx="12096">
                  <c:v>15.854469999999999</c:v>
                </c:pt>
                <c:pt idx="12097">
                  <c:v>15.855779999999999</c:v>
                </c:pt>
                <c:pt idx="12098">
                  <c:v>15.857089999999999</c:v>
                </c:pt>
                <c:pt idx="12099">
                  <c:v>15.8584</c:v>
                </c:pt>
                <c:pt idx="12100">
                  <c:v>15.85971</c:v>
                </c:pt>
                <c:pt idx="12101">
                  <c:v>15.86102</c:v>
                </c:pt>
                <c:pt idx="12102">
                  <c:v>15.86233</c:v>
                </c:pt>
                <c:pt idx="12103">
                  <c:v>15.86364</c:v>
                </c:pt>
                <c:pt idx="12104">
                  <c:v>15.86495</c:v>
                </c:pt>
                <c:pt idx="12105">
                  <c:v>15.86627</c:v>
                </c:pt>
                <c:pt idx="12106">
                  <c:v>15.86758</c:v>
                </c:pt>
                <c:pt idx="12107">
                  <c:v>15.86889</c:v>
                </c:pt>
                <c:pt idx="12108">
                  <c:v>15.870200000000001</c:v>
                </c:pt>
                <c:pt idx="12109">
                  <c:v>15.871510000000001</c:v>
                </c:pt>
                <c:pt idx="12110">
                  <c:v>15.872820000000001</c:v>
                </c:pt>
                <c:pt idx="12111">
                  <c:v>15.874129999999999</c:v>
                </c:pt>
                <c:pt idx="12112">
                  <c:v>15.875439999999999</c:v>
                </c:pt>
                <c:pt idx="12113">
                  <c:v>15.876749999999999</c:v>
                </c:pt>
                <c:pt idx="12114">
                  <c:v>15.87806</c:v>
                </c:pt>
                <c:pt idx="12115">
                  <c:v>15.87937</c:v>
                </c:pt>
                <c:pt idx="12116">
                  <c:v>15.88068</c:v>
                </c:pt>
                <c:pt idx="12117">
                  <c:v>15.88199</c:v>
                </c:pt>
                <c:pt idx="12118">
                  <c:v>15.8833</c:v>
                </c:pt>
                <c:pt idx="12119">
                  <c:v>15.88462</c:v>
                </c:pt>
                <c:pt idx="12120">
                  <c:v>15.88593</c:v>
                </c:pt>
                <c:pt idx="12121">
                  <c:v>15.88724</c:v>
                </c:pt>
                <c:pt idx="12122">
                  <c:v>15.88855</c:v>
                </c:pt>
                <c:pt idx="12123">
                  <c:v>15.889860000000001</c:v>
                </c:pt>
                <c:pt idx="12124">
                  <c:v>15.891170000000001</c:v>
                </c:pt>
                <c:pt idx="12125">
                  <c:v>15.892480000000001</c:v>
                </c:pt>
                <c:pt idx="12126">
                  <c:v>15.893789999999999</c:v>
                </c:pt>
                <c:pt idx="12127">
                  <c:v>15.895099999999999</c:v>
                </c:pt>
                <c:pt idx="12128">
                  <c:v>15.896409999999999</c:v>
                </c:pt>
                <c:pt idx="12129">
                  <c:v>15.89772</c:v>
                </c:pt>
                <c:pt idx="12130">
                  <c:v>15.89903</c:v>
                </c:pt>
                <c:pt idx="12131">
                  <c:v>15.90034</c:v>
                </c:pt>
                <c:pt idx="12132">
                  <c:v>15.90166</c:v>
                </c:pt>
                <c:pt idx="12133">
                  <c:v>15.90297</c:v>
                </c:pt>
                <c:pt idx="12134">
                  <c:v>15.90428</c:v>
                </c:pt>
                <c:pt idx="12135">
                  <c:v>15.90559</c:v>
                </c:pt>
                <c:pt idx="12136">
                  <c:v>15.9069</c:v>
                </c:pt>
                <c:pt idx="12137">
                  <c:v>15.90821</c:v>
                </c:pt>
                <c:pt idx="12138">
                  <c:v>15.909520000000001</c:v>
                </c:pt>
                <c:pt idx="12139">
                  <c:v>15.910830000000001</c:v>
                </c:pt>
                <c:pt idx="12140">
                  <c:v>15.912140000000001</c:v>
                </c:pt>
                <c:pt idx="12141">
                  <c:v>15.913449999999999</c:v>
                </c:pt>
                <c:pt idx="12142">
                  <c:v>15.914759999999999</c:v>
                </c:pt>
                <c:pt idx="12143">
                  <c:v>15.916069999999999</c:v>
                </c:pt>
                <c:pt idx="12144">
                  <c:v>15.91738</c:v>
                </c:pt>
                <c:pt idx="12145">
                  <c:v>15.91869</c:v>
                </c:pt>
                <c:pt idx="12146">
                  <c:v>15.92</c:v>
                </c:pt>
                <c:pt idx="12147">
                  <c:v>15.92132</c:v>
                </c:pt>
                <c:pt idx="12148">
                  <c:v>15.92263</c:v>
                </c:pt>
                <c:pt idx="12149">
                  <c:v>15.92394</c:v>
                </c:pt>
                <c:pt idx="12150">
                  <c:v>15.92525</c:v>
                </c:pt>
                <c:pt idx="12151">
                  <c:v>15.92656</c:v>
                </c:pt>
                <c:pt idx="12152">
                  <c:v>15.92787</c:v>
                </c:pt>
                <c:pt idx="12153">
                  <c:v>15.929180000000001</c:v>
                </c:pt>
                <c:pt idx="12154">
                  <c:v>15.930490000000001</c:v>
                </c:pt>
                <c:pt idx="12155">
                  <c:v>15.931800000000001</c:v>
                </c:pt>
                <c:pt idx="12156">
                  <c:v>15.933109999999999</c:v>
                </c:pt>
                <c:pt idx="12157">
                  <c:v>15.934419999999999</c:v>
                </c:pt>
                <c:pt idx="12158">
                  <c:v>15.93573</c:v>
                </c:pt>
                <c:pt idx="12159">
                  <c:v>15.93704</c:v>
                </c:pt>
                <c:pt idx="12160">
                  <c:v>15.938359999999999</c:v>
                </c:pt>
                <c:pt idx="12161">
                  <c:v>15.93967</c:v>
                </c:pt>
                <c:pt idx="12162">
                  <c:v>15.94098</c:v>
                </c:pt>
                <c:pt idx="12163">
                  <c:v>15.94229</c:v>
                </c:pt>
                <c:pt idx="12164">
                  <c:v>15.9436</c:v>
                </c:pt>
                <c:pt idx="12165">
                  <c:v>15.94491</c:v>
                </c:pt>
                <c:pt idx="12166">
                  <c:v>15.94622</c:v>
                </c:pt>
                <c:pt idx="12167">
                  <c:v>15.94753</c:v>
                </c:pt>
                <c:pt idx="12168">
                  <c:v>15.948840000000001</c:v>
                </c:pt>
                <c:pt idx="12169">
                  <c:v>15.950150000000001</c:v>
                </c:pt>
                <c:pt idx="12170">
                  <c:v>15.951460000000001</c:v>
                </c:pt>
                <c:pt idx="12171">
                  <c:v>15.952769999999999</c:v>
                </c:pt>
                <c:pt idx="12172">
                  <c:v>15.954079999999999</c:v>
                </c:pt>
                <c:pt idx="12173">
                  <c:v>15.95539</c:v>
                </c:pt>
                <c:pt idx="12174">
                  <c:v>15.956709999999999</c:v>
                </c:pt>
                <c:pt idx="12175">
                  <c:v>15.958019999999999</c:v>
                </c:pt>
                <c:pt idx="12176">
                  <c:v>15.95933</c:v>
                </c:pt>
                <c:pt idx="12177">
                  <c:v>15.96064</c:v>
                </c:pt>
                <c:pt idx="12178">
                  <c:v>15.96195</c:v>
                </c:pt>
                <c:pt idx="12179">
                  <c:v>15.96326</c:v>
                </c:pt>
                <c:pt idx="12180">
                  <c:v>15.96457</c:v>
                </c:pt>
                <c:pt idx="12181">
                  <c:v>15.96588</c:v>
                </c:pt>
                <c:pt idx="12182">
                  <c:v>15.96719</c:v>
                </c:pt>
                <c:pt idx="12183">
                  <c:v>15.968500000000001</c:v>
                </c:pt>
                <c:pt idx="12184">
                  <c:v>15.969810000000001</c:v>
                </c:pt>
                <c:pt idx="12185">
                  <c:v>15.971120000000001</c:v>
                </c:pt>
                <c:pt idx="12186">
                  <c:v>15.972429999999999</c:v>
                </c:pt>
                <c:pt idx="12187">
                  <c:v>15.973739999999999</c:v>
                </c:pt>
                <c:pt idx="12188">
                  <c:v>15.975059999999999</c:v>
                </c:pt>
                <c:pt idx="12189">
                  <c:v>15.976369999999999</c:v>
                </c:pt>
                <c:pt idx="12190">
                  <c:v>15.977679999999999</c:v>
                </c:pt>
                <c:pt idx="12191">
                  <c:v>15.97899</c:v>
                </c:pt>
                <c:pt idx="12192">
                  <c:v>15.9803</c:v>
                </c:pt>
                <c:pt idx="12193">
                  <c:v>15.98161</c:v>
                </c:pt>
                <c:pt idx="12194">
                  <c:v>15.98292</c:v>
                </c:pt>
                <c:pt idx="12195">
                  <c:v>15.98423</c:v>
                </c:pt>
                <c:pt idx="12196">
                  <c:v>15.98554</c:v>
                </c:pt>
                <c:pt idx="12197">
                  <c:v>15.98685</c:v>
                </c:pt>
                <c:pt idx="12198">
                  <c:v>15.988160000000001</c:v>
                </c:pt>
                <c:pt idx="12199">
                  <c:v>15.989470000000001</c:v>
                </c:pt>
                <c:pt idx="12200">
                  <c:v>15.990780000000001</c:v>
                </c:pt>
                <c:pt idx="12201">
                  <c:v>15.992089999999999</c:v>
                </c:pt>
                <c:pt idx="12202">
                  <c:v>15.993410000000001</c:v>
                </c:pt>
                <c:pt idx="12203">
                  <c:v>15.994719999999999</c:v>
                </c:pt>
                <c:pt idx="12204">
                  <c:v>15.996029999999999</c:v>
                </c:pt>
                <c:pt idx="12205">
                  <c:v>15.997339999999999</c:v>
                </c:pt>
                <c:pt idx="12206">
                  <c:v>15.99865</c:v>
                </c:pt>
                <c:pt idx="12207">
                  <c:v>15.99996</c:v>
                </c:pt>
                <c:pt idx="12208">
                  <c:v>16.001270000000002</c:v>
                </c:pt>
                <c:pt idx="12209">
                  <c:v>16.002579999999998</c:v>
                </c:pt>
                <c:pt idx="12210">
                  <c:v>16.003889999999998</c:v>
                </c:pt>
                <c:pt idx="12211">
                  <c:v>16.005199999999999</c:v>
                </c:pt>
                <c:pt idx="12212">
                  <c:v>16.006509999999999</c:v>
                </c:pt>
                <c:pt idx="12213">
                  <c:v>16.007819999999999</c:v>
                </c:pt>
                <c:pt idx="12214">
                  <c:v>16.009129999999999</c:v>
                </c:pt>
                <c:pt idx="12215">
                  <c:v>16.010439999999999</c:v>
                </c:pt>
                <c:pt idx="12216">
                  <c:v>16.011749999999999</c:v>
                </c:pt>
                <c:pt idx="12217">
                  <c:v>16.013069999999999</c:v>
                </c:pt>
                <c:pt idx="12218">
                  <c:v>16.014379999999999</c:v>
                </c:pt>
                <c:pt idx="12219">
                  <c:v>16.015689999999999</c:v>
                </c:pt>
                <c:pt idx="12220">
                  <c:v>16.016999999999999</c:v>
                </c:pt>
                <c:pt idx="12221">
                  <c:v>16.01831</c:v>
                </c:pt>
                <c:pt idx="12222">
                  <c:v>16.01962</c:v>
                </c:pt>
                <c:pt idx="12223">
                  <c:v>16.02093</c:v>
                </c:pt>
                <c:pt idx="12224">
                  <c:v>16.02224</c:v>
                </c:pt>
                <c:pt idx="12225">
                  <c:v>16.02355</c:v>
                </c:pt>
                <c:pt idx="12226">
                  <c:v>16.02486</c:v>
                </c:pt>
                <c:pt idx="12227">
                  <c:v>16.02617</c:v>
                </c:pt>
                <c:pt idx="12228">
                  <c:v>16.027480000000001</c:v>
                </c:pt>
                <c:pt idx="12229">
                  <c:v>16.0288</c:v>
                </c:pt>
                <c:pt idx="12230">
                  <c:v>16.030110000000001</c:v>
                </c:pt>
                <c:pt idx="12231">
                  <c:v>16.031420000000001</c:v>
                </c:pt>
                <c:pt idx="12232">
                  <c:v>16.032730000000001</c:v>
                </c:pt>
                <c:pt idx="12233">
                  <c:v>16.034040000000001</c:v>
                </c:pt>
                <c:pt idx="12234">
                  <c:v>16.035350000000001</c:v>
                </c:pt>
                <c:pt idx="12235">
                  <c:v>16.036660000000001</c:v>
                </c:pt>
                <c:pt idx="12236">
                  <c:v>16.037970000000001</c:v>
                </c:pt>
                <c:pt idx="12237">
                  <c:v>16.039280000000002</c:v>
                </c:pt>
                <c:pt idx="12238">
                  <c:v>16.040590000000002</c:v>
                </c:pt>
                <c:pt idx="12239">
                  <c:v>16.041899999999998</c:v>
                </c:pt>
                <c:pt idx="12240">
                  <c:v>16.043209999999998</c:v>
                </c:pt>
                <c:pt idx="12241">
                  <c:v>16.044519999999999</c:v>
                </c:pt>
                <c:pt idx="12242">
                  <c:v>16.045829999999999</c:v>
                </c:pt>
                <c:pt idx="12243">
                  <c:v>16.047139999999999</c:v>
                </c:pt>
                <c:pt idx="12244">
                  <c:v>16.048459999999999</c:v>
                </c:pt>
                <c:pt idx="12245">
                  <c:v>16.049769999999999</c:v>
                </c:pt>
                <c:pt idx="12246">
                  <c:v>16.051079999999999</c:v>
                </c:pt>
                <c:pt idx="12247">
                  <c:v>16.052389999999999</c:v>
                </c:pt>
                <c:pt idx="12248">
                  <c:v>16.053699999999999</c:v>
                </c:pt>
                <c:pt idx="12249">
                  <c:v>16.055009999999999</c:v>
                </c:pt>
                <c:pt idx="12250">
                  <c:v>16.056319999999999</c:v>
                </c:pt>
                <c:pt idx="12251">
                  <c:v>16.05763</c:v>
                </c:pt>
                <c:pt idx="12252">
                  <c:v>16.05894</c:v>
                </c:pt>
                <c:pt idx="12253">
                  <c:v>16.06025</c:v>
                </c:pt>
                <c:pt idx="12254">
                  <c:v>16.06156</c:v>
                </c:pt>
                <c:pt idx="12255">
                  <c:v>16.06287</c:v>
                </c:pt>
                <c:pt idx="12256">
                  <c:v>16.06418</c:v>
                </c:pt>
                <c:pt idx="12257">
                  <c:v>16.06549</c:v>
                </c:pt>
                <c:pt idx="12258">
                  <c:v>16.066800000000001</c:v>
                </c:pt>
                <c:pt idx="12259">
                  <c:v>16.06812</c:v>
                </c:pt>
                <c:pt idx="12260">
                  <c:v>16.069430000000001</c:v>
                </c:pt>
                <c:pt idx="12261">
                  <c:v>16.070740000000001</c:v>
                </c:pt>
                <c:pt idx="12262">
                  <c:v>16.072050000000001</c:v>
                </c:pt>
                <c:pt idx="12263">
                  <c:v>16.073360000000001</c:v>
                </c:pt>
                <c:pt idx="12264">
                  <c:v>16.074670000000001</c:v>
                </c:pt>
                <c:pt idx="12265">
                  <c:v>16.075980000000001</c:v>
                </c:pt>
                <c:pt idx="12266">
                  <c:v>16.077290000000001</c:v>
                </c:pt>
                <c:pt idx="12267">
                  <c:v>16.078600000000002</c:v>
                </c:pt>
                <c:pt idx="12268">
                  <c:v>16.079910000000002</c:v>
                </c:pt>
                <c:pt idx="12269">
                  <c:v>16.081219999999998</c:v>
                </c:pt>
                <c:pt idx="12270">
                  <c:v>16.082529999999998</c:v>
                </c:pt>
                <c:pt idx="12271">
                  <c:v>16.083850000000002</c:v>
                </c:pt>
                <c:pt idx="12272">
                  <c:v>16.085159999999998</c:v>
                </c:pt>
                <c:pt idx="12273">
                  <c:v>16.086469999999998</c:v>
                </c:pt>
                <c:pt idx="12274">
                  <c:v>16.087779999999999</c:v>
                </c:pt>
                <c:pt idx="12275">
                  <c:v>16.089089999999999</c:v>
                </c:pt>
                <c:pt idx="12276">
                  <c:v>16.090399999999999</c:v>
                </c:pt>
                <c:pt idx="12277">
                  <c:v>16.091709999999999</c:v>
                </c:pt>
                <c:pt idx="12278">
                  <c:v>16.093019999999999</c:v>
                </c:pt>
                <c:pt idx="12279">
                  <c:v>16.094329999999999</c:v>
                </c:pt>
                <c:pt idx="12280">
                  <c:v>16.09564</c:v>
                </c:pt>
                <c:pt idx="12281">
                  <c:v>16.09695</c:v>
                </c:pt>
                <c:pt idx="12282">
                  <c:v>16.09826</c:v>
                </c:pt>
                <c:pt idx="12283">
                  <c:v>16.09957</c:v>
                </c:pt>
                <c:pt idx="12284">
                  <c:v>16.10088</c:v>
                </c:pt>
                <c:pt idx="12285">
                  <c:v>16.1022</c:v>
                </c:pt>
                <c:pt idx="12286">
                  <c:v>16.10351</c:v>
                </c:pt>
                <c:pt idx="12287">
                  <c:v>16.10482</c:v>
                </c:pt>
                <c:pt idx="12288">
                  <c:v>16.10613</c:v>
                </c:pt>
                <c:pt idx="12289">
                  <c:v>16.10744</c:v>
                </c:pt>
                <c:pt idx="12290">
                  <c:v>16.108750000000001</c:v>
                </c:pt>
                <c:pt idx="12291">
                  <c:v>16.110060000000001</c:v>
                </c:pt>
                <c:pt idx="12292">
                  <c:v>16.111370000000001</c:v>
                </c:pt>
                <c:pt idx="12293">
                  <c:v>16.112680000000001</c:v>
                </c:pt>
                <c:pt idx="12294">
                  <c:v>16.113990000000001</c:v>
                </c:pt>
                <c:pt idx="12295">
                  <c:v>16.115300000000001</c:v>
                </c:pt>
                <c:pt idx="12296">
                  <c:v>16.116610000000001</c:v>
                </c:pt>
                <c:pt idx="12297">
                  <c:v>16.117920000000002</c:v>
                </c:pt>
                <c:pt idx="12298">
                  <c:v>16.119230000000002</c:v>
                </c:pt>
                <c:pt idx="12299">
                  <c:v>16.120539999999998</c:v>
                </c:pt>
                <c:pt idx="12300">
                  <c:v>16.121860000000002</c:v>
                </c:pt>
                <c:pt idx="12301">
                  <c:v>16.123169999999998</c:v>
                </c:pt>
                <c:pt idx="12302">
                  <c:v>16.124479999999998</c:v>
                </c:pt>
                <c:pt idx="12303">
                  <c:v>16.125789999999999</c:v>
                </c:pt>
                <c:pt idx="12304">
                  <c:v>16.127099999999999</c:v>
                </c:pt>
                <c:pt idx="12305">
                  <c:v>16.128409999999999</c:v>
                </c:pt>
                <c:pt idx="12306">
                  <c:v>16.129719999999999</c:v>
                </c:pt>
                <c:pt idx="12307">
                  <c:v>16.131029999999999</c:v>
                </c:pt>
                <c:pt idx="12308">
                  <c:v>16.132339999999999</c:v>
                </c:pt>
                <c:pt idx="12309">
                  <c:v>16.133649999999999</c:v>
                </c:pt>
                <c:pt idx="12310">
                  <c:v>16.13496</c:v>
                </c:pt>
                <c:pt idx="12311">
                  <c:v>16.13627</c:v>
                </c:pt>
                <c:pt idx="12312">
                  <c:v>16.13758</c:v>
                </c:pt>
                <c:pt idx="12313">
                  <c:v>16.1389</c:v>
                </c:pt>
                <c:pt idx="12314">
                  <c:v>16.14021</c:v>
                </c:pt>
                <c:pt idx="12315">
                  <c:v>16.14152</c:v>
                </c:pt>
                <c:pt idx="12316">
                  <c:v>16.14283</c:v>
                </c:pt>
                <c:pt idx="12317">
                  <c:v>16.14414</c:v>
                </c:pt>
                <c:pt idx="12318">
                  <c:v>16.14545</c:v>
                </c:pt>
                <c:pt idx="12319">
                  <c:v>16.14676</c:v>
                </c:pt>
                <c:pt idx="12320">
                  <c:v>16.148070000000001</c:v>
                </c:pt>
                <c:pt idx="12321">
                  <c:v>16.149380000000001</c:v>
                </c:pt>
                <c:pt idx="12322">
                  <c:v>16.150690000000001</c:v>
                </c:pt>
                <c:pt idx="12323">
                  <c:v>16.152000000000001</c:v>
                </c:pt>
                <c:pt idx="12324">
                  <c:v>16.153310000000001</c:v>
                </c:pt>
                <c:pt idx="12325">
                  <c:v>16.154620000000001</c:v>
                </c:pt>
                <c:pt idx="12326">
                  <c:v>16.155940000000001</c:v>
                </c:pt>
                <c:pt idx="12327">
                  <c:v>16.157250000000001</c:v>
                </c:pt>
                <c:pt idx="12328">
                  <c:v>16.158560000000001</c:v>
                </c:pt>
                <c:pt idx="12329">
                  <c:v>16.159870000000002</c:v>
                </c:pt>
                <c:pt idx="12330">
                  <c:v>16.161180000000002</c:v>
                </c:pt>
                <c:pt idx="12331">
                  <c:v>16.162489999999998</c:v>
                </c:pt>
                <c:pt idx="12332">
                  <c:v>16.163799999999998</c:v>
                </c:pt>
                <c:pt idx="12333">
                  <c:v>16.165109999999999</c:v>
                </c:pt>
                <c:pt idx="12334">
                  <c:v>16.166419999999999</c:v>
                </c:pt>
                <c:pt idx="12335">
                  <c:v>16.167729999999999</c:v>
                </c:pt>
                <c:pt idx="12336">
                  <c:v>16.169039999999999</c:v>
                </c:pt>
                <c:pt idx="12337">
                  <c:v>16.170349999999999</c:v>
                </c:pt>
                <c:pt idx="12338">
                  <c:v>16.171659999999999</c:v>
                </c:pt>
                <c:pt idx="12339">
                  <c:v>16.172969999999999</c:v>
                </c:pt>
                <c:pt idx="12340">
                  <c:v>16.17428</c:v>
                </c:pt>
                <c:pt idx="12341">
                  <c:v>16.175599999999999</c:v>
                </c:pt>
                <c:pt idx="12342">
                  <c:v>16.176909999999999</c:v>
                </c:pt>
                <c:pt idx="12343">
                  <c:v>16.17822</c:v>
                </c:pt>
                <c:pt idx="12344">
                  <c:v>16.17953</c:v>
                </c:pt>
                <c:pt idx="12345">
                  <c:v>16.18084</c:v>
                </c:pt>
                <c:pt idx="12346">
                  <c:v>16.18215</c:v>
                </c:pt>
                <c:pt idx="12347">
                  <c:v>16.18346</c:v>
                </c:pt>
                <c:pt idx="12348">
                  <c:v>16.18477</c:v>
                </c:pt>
                <c:pt idx="12349">
                  <c:v>16.18608</c:v>
                </c:pt>
                <c:pt idx="12350">
                  <c:v>16.187390000000001</c:v>
                </c:pt>
                <c:pt idx="12351">
                  <c:v>16.188700000000001</c:v>
                </c:pt>
                <c:pt idx="12352">
                  <c:v>16.190010000000001</c:v>
                </c:pt>
                <c:pt idx="12353">
                  <c:v>16.191320000000001</c:v>
                </c:pt>
                <c:pt idx="12354">
                  <c:v>16.192630000000001</c:v>
                </c:pt>
                <c:pt idx="12355">
                  <c:v>16.193940000000001</c:v>
                </c:pt>
                <c:pt idx="12356">
                  <c:v>16.195260000000001</c:v>
                </c:pt>
                <c:pt idx="12357">
                  <c:v>16.196570000000001</c:v>
                </c:pt>
                <c:pt idx="12358">
                  <c:v>16.197880000000001</c:v>
                </c:pt>
                <c:pt idx="12359">
                  <c:v>16.199190000000002</c:v>
                </c:pt>
                <c:pt idx="12360">
                  <c:v>16.200500000000002</c:v>
                </c:pt>
                <c:pt idx="12361">
                  <c:v>16.201809999999998</c:v>
                </c:pt>
                <c:pt idx="12362">
                  <c:v>16.203119999999998</c:v>
                </c:pt>
                <c:pt idx="12363">
                  <c:v>16.204429999999999</c:v>
                </c:pt>
                <c:pt idx="12364">
                  <c:v>16.205739999999999</c:v>
                </c:pt>
                <c:pt idx="12365">
                  <c:v>16.207049999999999</c:v>
                </c:pt>
                <c:pt idx="12366">
                  <c:v>16.208359999999999</c:v>
                </c:pt>
                <c:pt idx="12367">
                  <c:v>16.209669999999999</c:v>
                </c:pt>
                <c:pt idx="12368">
                  <c:v>16.210989999999999</c:v>
                </c:pt>
                <c:pt idx="12369">
                  <c:v>16.212299999999999</c:v>
                </c:pt>
                <c:pt idx="12370">
                  <c:v>16.213609999999999</c:v>
                </c:pt>
                <c:pt idx="12371">
                  <c:v>16.214919999999999</c:v>
                </c:pt>
                <c:pt idx="12372">
                  <c:v>16.216229999999999</c:v>
                </c:pt>
                <c:pt idx="12373">
                  <c:v>16.21754</c:v>
                </c:pt>
                <c:pt idx="12374">
                  <c:v>16.21885</c:v>
                </c:pt>
                <c:pt idx="12375">
                  <c:v>16.22016</c:v>
                </c:pt>
                <c:pt idx="12376">
                  <c:v>16.22147</c:v>
                </c:pt>
                <c:pt idx="12377">
                  <c:v>16.22278</c:v>
                </c:pt>
                <c:pt idx="12378">
                  <c:v>16.22409</c:v>
                </c:pt>
                <c:pt idx="12379">
                  <c:v>16.2254</c:v>
                </c:pt>
                <c:pt idx="12380">
                  <c:v>16.226710000000001</c:v>
                </c:pt>
                <c:pt idx="12381">
                  <c:v>16.228020000000001</c:v>
                </c:pt>
                <c:pt idx="12382">
                  <c:v>16.229340000000001</c:v>
                </c:pt>
                <c:pt idx="12383">
                  <c:v>16.230650000000001</c:v>
                </c:pt>
                <c:pt idx="12384">
                  <c:v>16.231960000000001</c:v>
                </c:pt>
                <c:pt idx="12385">
                  <c:v>16.233270000000001</c:v>
                </c:pt>
                <c:pt idx="12386">
                  <c:v>16.234580000000001</c:v>
                </c:pt>
                <c:pt idx="12387">
                  <c:v>16.235890000000001</c:v>
                </c:pt>
                <c:pt idx="12388">
                  <c:v>16.237200000000001</c:v>
                </c:pt>
                <c:pt idx="12389">
                  <c:v>16.238510000000002</c:v>
                </c:pt>
                <c:pt idx="12390">
                  <c:v>16.239820000000002</c:v>
                </c:pt>
                <c:pt idx="12391">
                  <c:v>16.241129999999998</c:v>
                </c:pt>
                <c:pt idx="12392">
                  <c:v>16.242439999999998</c:v>
                </c:pt>
                <c:pt idx="12393">
                  <c:v>16.243749999999999</c:v>
                </c:pt>
                <c:pt idx="12394">
                  <c:v>16.245059999999999</c:v>
                </c:pt>
                <c:pt idx="12395">
                  <c:v>16.246369999999999</c:v>
                </c:pt>
                <c:pt idx="12396">
                  <c:v>16.247679999999999</c:v>
                </c:pt>
                <c:pt idx="12397">
                  <c:v>16.248989999999999</c:v>
                </c:pt>
                <c:pt idx="12398">
                  <c:v>16.250309999999999</c:v>
                </c:pt>
                <c:pt idx="12399">
                  <c:v>16.251619999999999</c:v>
                </c:pt>
                <c:pt idx="12400">
                  <c:v>16.252929999999999</c:v>
                </c:pt>
                <c:pt idx="12401">
                  <c:v>16.254239999999999</c:v>
                </c:pt>
                <c:pt idx="12402">
                  <c:v>16.255549999999999</c:v>
                </c:pt>
                <c:pt idx="12403">
                  <c:v>16.25686</c:v>
                </c:pt>
                <c:pt idx="12404">
                  <c:v>16.25817</c:v>
                </c:pt>
                <c:pt idx="12405">
                  <c:v>16.25948</c:v>
                </c:pt>
                <c:pt idx="12406">
                  <c:v>16.26079</c:v>
                </c:pt>
                <c:pt idx="12407">
                  <c:v>16.2621</c:v>
                </c:pt>
                <c:pt idx="12408">
                  <c:v>16.26341</c:v>
                </c:pt>
                <c:pt idx="12409">
                  <c:v>16.264720000000001</c:v>
                </c:pt>
                <c:pt idx="12410">
                  <c:v>16.26604</c:v>
                </c:pt>
                <c:pt idx="12411">
                  <c:v>16.26735</c:v>
                </c:pt>
                <c:pt idx="12412">
                  <c:v>16.268660000000001</c:v>
                </c:pt>
                <c:pt idx="12413">
                  <c:v>16.269970000000001</c:v>
                </c:pt>
                <c:pt idx="12414">
                  <c:v>16.271280000000001</c:v>
                </c:pt>
                <c:pt idx="12415">
                  <c:v>16.272590000000001</c:v>
                </c:pt>
                <c:pt idx="12416">
                  <c:v>16.273900000000001</c:v>
                </c:pt>
                <c:pt idx="12417">
                  <c:v>16.275210000000001</c:v>
                </c:pt>
                <c:pt idx="12418">
                  <c:v>16.276520000000001</c:v>
                </c:pt>
                <c:pt idx="12419">
                  <c:v>16.277830000000002</c:v>
                </c:pt>
                <c:pt idx="12420">
                  <c:v>16.279140000000002</c:v>
                </c:pt>
                <c:pt idx="12421">
                  <c:v>16.280449999999998</c:v>
                </c:pt>
                <c:pt idx="12422">
                  <c:v>16.281759999999998</c:v>
                </c:pt>
                <c:pt idx="12423">
                  <c:v>16.283080000000002</c:v>
                </c:pt>
                <c:pt idx="12424">
                  <c:v>16.284389999999998</c:v>
                </c:pt>
                <c:pt idx="12425">
                  <c:v>16.285699999999999</c:v>
                </c:pt>
                <c:pt idx="12426">
                  <c:v>16.287009999999999</c:v>
                </c:pt>
                <c:pt idx="12427">
                  <c:v>16.288319999999999</c:v>
                </c:pt>
                <c:pt idx="12428">
                  <c:v>16.289629999999999</c:v>
                </c:pt>
                <c:pt idx="12429">
                  <c:v>16.290939999999999</c:v>
                </c:pt>
                <c:pt idx="12430">
                  <c:v>16.292249999999999</c:v>
                </c:pt>
                <c:pt idx="12431">
                  <c:v>16.293559999999999</c:v>
                </c:pt>
                <c:pt idx="12432">
                  <c:v>16.29487</c:v>
                </c:pt>
                <c:pt idx="12433">
                  <c:v>16.29618</c:v>
                </c:pt>
                <c:pt idx="12434">
                  <c:v>16.29749</c:v>
                </c:pt>
                <c:pt idx="12435">
                  <c:v>16.2988</c:v>
                </c:pt>
                <c:pt idx="12436">
                  <c:v>16.30011</c:v>
                </c:pt>
                <c:pt idx="12437">
                  <c:v>16.30142</c:v>
                </c:pt>
                <c:pt idx="12438">
                  <c:v>16.30273</c:v>
                </c:pt>
                <c:pt idx="12439">
                  <c:v>16.30405</c:v>
                </c:pt>
                <c:pt idx="12440">
                  <c:v>16.30536</c:v>
                </c:pt>
                <c:pt idx="12441">
                  <c:v>16.30667</c:v>
                </c:pt>
                <c:pt idx="12442">
                  <c:v>16.307980000000001</c:v>
                </c:pt>
                <c:pt idx="12443">
                  <c:v>16.309290000000001</c:v>
                </c:pt>
                <c:pt idx="12444">
                  <c:v>16.310600000000001</c:v>
                </c:pt>
                <c:pt idx="12445">
                  <c:v>16.311910000000001</c:v>
                </c:pt>
                <c:pt idx="12446">
                  <c:v>16.313220000000001</c:v>
                </c:pt>
                <c:pt idx="12447">
                  <c:v>16.314530000000001</c:v>
                </c:pt>
                <c:pt idx="12448">
                  <c:v>16.315840000000001</c:v>
                </c:pt>
                <c:pt idx="12449">
                  <c:v>16.317150000000002</c:v>
                </c:pt>
                <c:pt idx="12450">
                  <c:v>16.318460000000002</c:v>
                </c:pt>
                <c:pt idx="12451">
                  <c:v>16.319769999999998</c:v>
                </c:pt>
                <c:pt idx="12452">
                  <c:v>16.321079999999998</c:v>
                </c:pt>
                <c:pt idx="12453">
                  <c:v>16.322399999999998</c:v>
                </c:pt>
                <c:pt idx="12454">
                  <c:v>16.323709999999998</c:v>
                </c:pt>
                <c:pt idx="12455">
                  <c:v>16.325019999999999</c:v>
                </c:pt>
                <c:pt idx="12456">
                  <c:v>16.326329999999999</c:v>
                </c:pt>
                <c:pt idx="12457">
                  <c:v>16.327639999999999</c:v>
                </c:pt>
                <c:pt idx="12458">
                  <c:v>16.328949999999999</c:v>
                </c:pt>
                <c:pt idx="12459">
                  <c:v>16.330259999999999</c:v>
                </c:pt>
                <c:pt idx="12460">
                  <c:v>16.331569999999999</c:v>
                </c:pt>
                <c:pt idx="12461">
                  <c:v>16.332879999999999</c:v>
                </c:pt>
                <c:pt idx="12462">
                  <c:v>16.33419</c:v>
                </c:pt>
                <c:pt idx="12463">
                  <c:v>16.3355</c:v>
                </c:pt>
                <c:pt idx="12464">
                  <c:v>16.33681</c:v>
                </c:pt>
                <c:pt idx="12465">
                  <c:v>16.33813</c:v>
                </c:pt>
                <c:pt idx="12466">
                  <c:v>16.33944</c:v>
                </c:pt>
                <c:pt idx="12467">
                  <c:v>16.34075</c:v>
                </c:pt>
                <c:pt idx="12468">
                  <c:v>16.34206</c:v>
                </c:pt>
                <c:pt idx="12469">
                  <c:v>16.34337</c:v>
                </c:pt>
                <c:pt idx="12470">
                  <c:v>16.34468</c:v>
                </c:pt>
                <c:pt idx="12471">
                  <c:v>16.34599</c:v>
                </c:pt>
                <c:pt idx="12472">
                  <c:v>16.347300000000001</c:v>
                </c:pt>
                <c:pt idx="12473">
                  <c:v>16.348610000000001</c:v>
                </c:pt>
                <c:pt idx="12474">
                  <c:v>16.349920000000001</c:v>
                </c:pt>
                <c:pt idx="12475">
                  <c:v>16.351230000000001</c:v>
                </c:pt>
                <c:pt idx="12476">
                  <c:v>16.352540000000001</c:v>
                </c:pt>
                <c:pt idx="12477">
                  <c:v>16.353850000000001</c:v>
                </c:pt>
                <c:pt idx="12478">
                  <c:v>16.355160000000001</c:v>
                </c:pt>
                <c:pt idx="12479">
                  <c:v>16.356470000000002</c:v>
                </c:pt>
                <c:pt idx="12480">
                  <c:v>16.357790000000001</c:v>
                </c:pt>
                <c:pt idx="12481">
                  <c:v>16.359100000000002</c:v>
                </c:pt>
                <c:pt idx="12482">
                  <c:v>16.360410000000002</c:v>
                </c:pt>
                <c:pt idx="12483">
                  <c:v>16.361719999999998</c:v>
                </c:pt>
                <c:pt idx="12484">
                  <c:v>16.363029999999998</c:v>
                </c:pt>
                <c:pt idx="12485">
                  <c:v>16.364339999999999</c:v>
                </c:pt>
                <c:pt idx="12486">
                  <c:v>16.365649999999999</c:v>
                </c:pt>
                <c:pt idx="12487">
                  <c:v>16.366959999999999</c:v>
                </c:pt>
                <c:pt idx="12488">
                  <c:v>16.368269999999999</c:v>
                </c:pt>
                <c:pt idx="12489">
                  <c:v>16.369579999999999</c:v>
                </c:pt>
                <c:pt idx="12490">
                  <c:v>16.370889999999999</c:v>
                </c:pt>
                <c:pt idx="12491">
                  <c:v>16.372199999999999</c:v>
                </c:pt>
                <c:pt idx="12492">
                  <c:v>16.37351</c:v>
                </c:pt>
                <c:pt idx="12493">
                  <c:v>16.37482</c:v>
                </c:pt>
                <c:pt idx="12494">
                  <c:v>16.37613</c:v>
                </c:pt>
                <c:pt idx="12495">
                  <c:v>16.37745</c:v>
                </c:pt>
                <c:pt idx="12496">
                  <c:v>16.37876</c:v>
                </c:pt>
                <c:pt idx="12497">
                  <c:v>16.38007</c:v>
                </c:pt>
                <c:pt idx="12498">
                  <c:v>16.38138</c:v>
                </c:pt>
                <c:pt idx="12499">
                  <c:v>16.38269</c:v>
                </c:pt>
                <c:pt idx="12500">
                  <c:v>16.384</c:v>
                </c:pt>
                <c:pt idx="12501">
                  <c:v>16.38531</c:v>
                </c:pt>
                <c:pt idx="12502">
                  <c:v>16.386620000000001</c:v>
                </c:pt>
                <c:pt idx="12503">
                  <c:v>16.387930000000001</c:v>
                </c:pt>
                <c:pt idx="12504">
                  <c:v>16.389240000000001</c:v>
                </c:pt>
                <c:pt idx="12505">
                  <c:v>16.390550000000001</c:v>
                </c:pt>
                <c:pt idx="12506">
                  <c:v>16.391860000000001</c:v>
                </c:pt>
                <c:pt idx="12507">
                  <c:v>16.393180000000001</c:v>
                </c:pt>
                <c:pt idx="12508">
                  <c:v>16.394490000000001</c:v>
                </c:pt>
                <c:pt idx="12509">
                  <c:v>16.395800000000001</c:v>
                </c:pt>
                <c:pt idx="12510">
                  <c:v>16.397110000000001</c:v>
                </c:pt>
                <c:pt idx="12511">
                  <c:v>16.398420000000002</c:v>
                </c:pt>
                <c:pt idx="12512">
                  <c:v>16.399730000000002</c:v>
                </c:pt>
                <c:pt idx="12513">
                  <c:v>16.401039999999998</c:v>
                </c:pt>
                <c:pt idx="12514">
                  <c:v>16.402349999999998</c:v>
                </c:pt>
                <c:pt idx="12515">
                  <c:v>16.403659999999999</c:v>
                </c:pt>
                <c:pt idx="12516">
                  <c:v>16.404969999999999</c:v>
                </c:pt>
                <c:pt idx="12517">
                  <c:v>16.406279999999999</c:v>
                </c:pt>
                <c:pt idx="12518">
                  <c:v>16.407589999999999</c:v>
                </c:pt>
                <c:pt idx="12519">
                  <c:v>16.408899999999999</c:v>
                </c:pt>
                <c:pt idx="12520">
                  <c:v>16.410209999999999</c:v>
                </c:pt>
                <c:pt idx="12521">
                  <c:v>16.411529999999999</c:v>
                </c:pt>
                <c:pt idx="12522">
                  <c:v>16.412839999999999</c:v>
                </c:pt>
                <c:pt idx="12523">
                  <c:v>16.414149999999999</c:v>
                </c:pt>
                <c:pt idx="12524">
                  <c:v>16.415459999999999</c:v>
                </c:pt>
                <c:pt idx="12525">
                  <c:v>16.41677</c:v>
                </c:pt>
                <c:pt idx="12526">
                  <c:v>16.41808</c:v>
                </c:pt>
                <c:pt idx="12527">
                  <c:v>16.41939</c:v>
                </c:pt>
                <c:pt idx="12528">
                  <c:v>16.4207</c:v>
                </c:pt>
                <c:pt idx="12529">
                  <c:v>16.42201</c:v>
                </c:pt>
                <c:pt idx="12530">
                  <c:v>16.42332</c:v>
                </c:pt>
                <c:pt idx="12531">
                  <c:v>16.424630000000001</c:v>
                </c:pt>
                <c:pt idx="12532">
                  <c:v>16.425940000000001</c:v>
                </c:pt>
                <c:pt idx="12533">
                  <c:v>16.427250000000001</c:v>
                </c:pt>
                <c:pt idx="12534">
                  <c:v>16.428560000000001</c:v>
                </c:pt>
                <c:pt idx="12535">
                  <c:v>16.429870000000001</c:v>
                </c:pt>
                <c:pt idx="12536">
                  <c:v>16.431190000000001</c:v>
                </c:pt>
                <c:pt idx="12537">
                  <c:v>16.432500000000001</c:v>
                </c:pt>
                <c:pt idx="12538">
                  <c:v>16.433810000000001</c:v>
                </c:pt>
                <c:pt idx="12539">
                  <c:v>16.435120000000001</c:v>
                </c:pt>
                <c:pt idx="12540">
                  <c:v>16.436430000000001</c:v>
                </c:pt>
                <c:pt idx="12541">
                  <c:v>16.437740000000002</c:v>
                </c:pt>
                <c:pt idx="12542">
                  <c:v>16.439050000000002</c:v>
                </c:pt>
                <c:pt idx="12543">
                  <c:v>16.440359999999998</c:v>
                </c:pt>
                <c:pt idx="12544">
                  <c:v>16.441669999999998</c:v>
                </c:pt>
                <c:pt idx="12545">
                  <c:v>16.442979999999999</c:v>
                </c:pt>
                <c:pt idx="12546">
                  <c:v>16.444289999999999</c:v>
                </c:pt>
                <c:pt idx="12547">
                  <c:v>16.445599999999999</c:v>
                </c:pt>
                <c:pt idx="12548">
                  <c:v>16.446909999999999</c:v>
                </c:pt>
                <c:pt idx="12549">
                  <c:v>16.448229999999999</c:v>
                </c:pt>
                <c:pt idx="12550">
                  <c:v>16.449539999999999</c:v>
                </c:pt>
                <c:pt idx="12551">
                  <c:v>16.450849999999999</c:v>
                </c:pt>
                <c:pt idx="12552">
                  <c:v>16.452159999999999</c:v>
                </c:pt>
                <c:pt idx="12553">
                  <c:v>16.453469999999999</c:v>
                </c:pt>
                <c:pt idx="12554">
                  <c:v>16.45478</c:v>
                </c:pt>
                <c:pt idx="12555">
                  <c:v>16.45609</c:v>
                </c:pt>
                <c:pt idx="12556">
                  <c:v>16.4574</c:v>
                </c:pt>
                <c:pt idx="12557">
                  <c:v>16.45871</c:v>
                </c:pt>
                <c:pt idx="12558">
                  <c:v>16.46002</c:v>
                </c:pt>
                <c:pt idx="12559">
                  <c:v>16.46133</c:v>
                </c:pt>
                <c:pt idx="12560">
                  <c:v>16.46264</c:v>
                </c:pt>
                <c:pt idx="12561">
                  <c:v>16.463950000000001</c:v>
                </c:pt>
                <c:pt idx="12562">
                  <c:v>16.46527</c:v>
                </c:pt>
                <c:pt idx="12563">
                  <c:v>16.46658</c:v>
                </c:pt>
                <c:pt idx="12564">
                  <c:v>16.467890000000001</c:v>
                </c:pt>
                <c:pt idx="12565">
                  <c:v>16.469200000000001</c:v>
                </c:pt>
                <c:pt idx="12566">
                  <c:v>16.470510000000001</c:v>
                </c:pt>
                <c:pt idx="12567">
                  <c:v>16.471820000000001</c:v>
                </c:pt>
                <c:pt idx="12568">
                  <c:v>16.473130000000001</c:v>
                </c:pt>
                <c:pt idx="12569">
                  <c:v>16.474440000000001</c:v>
                </c:pt>
                <c:pt idx="12570">
                  <c:v>16.475750000000001</c:v>
                </c:pt>
                <c:pt idx="12571">
                  <c:v>16.477060000000002</c:v>
                </c:pt>
                <c:pt idx="12572">
                  <c:v>16.478370000000002</c:v>
                </c:pt>
                <c:pt idx="12573">
                  <c:v>16.479679999999998</c:v>
                </c:pt>
                <c:pt idx="12574">
                  <c:v>16.480989999999998</c:v>
                </c:pt>
                <c:pt idx="12575">
                  <c:v>16.482299999999999</c:v>
                </c:pt>
                <c:pt idx="12576">
                  <c:v>16.483609999999999</c:v>
                </c:pt>
                <c:pt idx="12577">
                  <c:v>16.484929999999999</c:v>
                </c:pt>
                <c:pt idx="12578">
                  <c:v>16.486239999999999</c:v>
                </c:pt>
                <c:pt idx="12579">
                  <c:v>16.487549999999999</c:v>
                </c:pt>
                <c:pt idx="12580">
                  <c:v>16.488859999999999</c:v>
                </c:pt>
                <c:pt idx="12581">
                  <c:v>16.490169999999999</c:v>
                </c:pt>
                <c:pt idx="12582">
                  <c:v>16.491479999999999</c:v>
                </c:pt>
                <c:pt idx="12583">
                  <c:v>16.492789999999999</c:v>
                </c:pt>
                <c:pt idx="12584">
                  <c:v>16.4941</c:v>
                </c:pt>
                <c:pt idx="12585">
                  <c:v>16.49541</c:v>
                </c:pt>
                <c:pt idx="12586">
                  <c:v>16.49672</c:v>
                </c:pt>
                <c:pt idx="12587">
                  <c:v>16.49803</c:v>
                </c:pt>
                <c:pt idx="12588">
                  <c:v>16.49934</c:v>
                </c:pt>
                <c:pt idx="12589">
                  <c:v>16.50065</c:v>
                </c:pt>
                <c:pt idx="12590">
                  <c:v>16.50196</c:v>
                </c:pt>
                <c:pt idx="12591">
                  <c:v>16.503270000000001</c:v>
                </c:pt>
                <c:pt idx="12592">
                  <c:v>16.50459</c:v>
                </c:pt>
                <c:pt idx="12593">
                  <c:v>16.5059</c:v>
                </c:pt>
                <c:pt idx="12594">
                  <c:v>16.507210000000001</c:v>
                </c:pt>
                <c:pt idx="12595">
                  <c:v>16.508520000000001</c:v>
                </c:pt>
                <c:pt idx="12596">
                  <c:v>16.509830000000001</c:v>
                </c:pt>
                <c:pt idx="12597">
                  <c:v>16.511140000000001</c:v>
                </c:pt>
                <c:pt idx="12598">
                  <c:v>16.512450000000001</c:v>
                </c:pt>
                <c:pt idx="12599">
                  <c:v>16.513760000000001</c:v>
                </c:pt>
                <c:pt idx="12600">
                  <c:v>16.515070000000001</c:v>
                </c:pt>
                <c:pt idx="12601">
                  <c:v>16.516380000000002</c:v>
                </c:pt>
                <c:pt idx="12602">
                  <c:v>16.517690000000002</c:v>
                </c:pt>
                <c:pt idx="12603">
                  <c:v>16.518999999999998</c:v>
                </c:pt>
                <c:pt idx="12604">
                  <c:v>16.520320000000002</c:v>
                </c:pt>
                <c:pt idx="12605">
                  <c:v>16.521629999999998</c:v>
                </c:pt>
                <c:pt idx="12606">
                  <c:v>16.522939999999998</c:v>
                </c:pt>
                <c:pt idx="12607">
                  <c:v>16.524249999999999</c:v>
                </c:pt>
                <c:pt idx="12608">
                  <c:v>16.525559999999999</c:v>
                </c:pt>
                <c:pt idx="12609">
                  <c:v>16.526869999999999</c:v>
                </c:pt>
                <c:pt idx="12610">
                  <c:v>16.528179999999999</c:v>
                </c:pt>
                <c:pt idx="12611">
                  <c:v>16.529489999999999</c:v>
                </c:pt>
                <c:pt idx="12612">
                  <c:v>16.530799999999999</c:v>
                </c:pt>
                <c:pt idx="12613">
                  <c:v>16.532109999999999</c:v>
                </c:pt>
                <c:pt idx="12614">
                  <c:v>16.53342</c:v>
                </c:pt>
                <c:pt idx="12615">
                  <c:v>16.53473</c:v>
                </c:pt>
                <c:pt idx="12616">
                  <c:v>16.53604</c:v>
                </c:pt>
                <c:pt idx="12617">
                  <c:v>16.53735</c:v>
                </c:pt>
                <c:pt idx="12618">
                  <c:v>16.53867</c:v>
                </c:pt>
                <c:pt idx="12619">
                  <c:v>16.53998</c:v>
                </c:pt>
                <c:pt idx="12620">
                  <c:v>16.54129</c:v>
                </c:pt>
                <c:pt idx="12621">
                  <c:v>16.5426</c:v>
                </c:pt>
                <c:pt idx="12622">
                  <c:v>16.54391</c:v>
                </c:pt>
                <c:pt idx="12623">
                  <c:v>16.54522</c:v>
                </c:pt>
                <c:pt idx="12624">
                  <c:v>16.546530000000001</c:v>
                </c:pt>
                <c:pt idx="12625">
                  <c:v>16.547840000000001</c:v>
                </c:pt>
                <c:pt idx="12626">
                  <c:v>16.549150000000001</c:v>
                </c:pt>
                <c:pt idx="12627">
                  <c:v>16.550460000000001</c:v>
                </c:pt>
                <c:pt idx="12628">
                  <c:v>16.551770000000001</c:v>
                </c:pt>
                <c:pt idx="12629">
                  <c:v>16.553080000000001</c:v>
                </c:pt>
                <c:pt idx="12630">
                  <c:v>16.554390000000001</c:v>
                </c:pt>
                <c:pt idx="12631">
                  <c:v>16.555700000000002</c:v>
                </c:pt>
                <c:pt idx="12632">
                  <c:v>16.557009999999998</c:v>
                </c:pt>
                <c:pt idx="12633">
                  <c:v>16.558319999999998</c:v>
                </c:pt>
                <c:pt idx="12634">
                  <c:v>16.559640000000002</c:v>
                </c:pt>
                <c:pt idx="12635">
                  <c:v>16.560949999999998</c:v>
                </c:pt>
                <c:pt idx="12636">
                  <c:v>16.562259999999998</c:v>
                </c:pt>
                <c:pt idx="12637">
                  <c:v>16.563569999999999</c:v>
                </c:pt>
                <c:pt idx="12638">
                  <c:v>16.564879999999999</c:v>
                </c:pt>
                <c:pt idx="12639">
                  <c:v>16.566189999999999</c:v>
                </c:pt>
                <c:pt idx="12640">
                  <c:v>16.567499999999999</c:v>
                </c:pt>
                <c:pt idx="12641">
                  <c:v>16.568809999999999</c:v>
                </c:pt>
                <c:pt idx="12642">
                  <c:v>16.570119999999999</c:v>
                </c:pt>
                <c:pt idx="12643">
                  <c:v>16.571429999999999</c:v>
                </c:pt>
                <c:pt idx="12644">
                  <c:v>16.57274</c:v>
                </c:pt>
                <c:pt idx="12645">
                  <c:v>16.57405</c:v>
                </c:pt>
                <c:pt idx="12646">
                  <c:v>16.575369999999999</c:v>
                </c:pt>
                <c:pt idx="12647">
                  <c:v>16.57668</c:v>
                </c:pt>
                <c:pt idx="12648">
                  <c:v>16.57799</c:v>
                </c:pt>
                <c:pt idx="12649">
                  <c:v>16.5793</c:v>
                </c:pt>
                <c:pt idx="12650">
                  <c:v>16.58061</c:v>
                </c:pt>
                <c:pt idx="12651">
                  <c:v>16.58192</c:v>
                </c:pt>
                <c:pt idx="12652">
                  <c:v>16.58323</c:v>
                </c:pt>
                <c:pt idx="12653">
                  <c:v>16.584540000000001</c:v>
                </c:pt>
                <c:pt idx="12654">
                  <c:v>16.585850000000001</c:v>
                </c:pt>
                <c:pt idx="12655">
                  <c:v>16.587160000000001</c:v>
                </c:pt>
                <c:pt idx="12656">
                  <c:v>16.588470000000001</c:v>
                </c:pt>
                <c:pt idx="12657">
                  <c:v>16.589780000000001</c:v>
                </c:pt>
                <c:pt idx="12658">
                  <c:v>16.591090000000001</c:v>
                </c:pt>
                <c:pt idx="12659">
                  <c:v>16.592410000000001</c:v>
                </c:pt>
                <c:pt idx="12660">
                  <c:v>16.593720000000001</c:v>
                </c:pt>
                <c:pt idx="12661">
                  <c:v>16.595030000000001</c:v>
                </c:pt>
                <c:pt idx="12662">
                  <c:v>16.596340000000001</c:v>
                </c:pt>
                <c:pt idx="12663">
                  <c:v>16.597650000000002</c:v>
                </c:pt>
                <c:pt idx="12664">
                  <c:v>16.598960000000002</c:v>
                </c:pt>
                <c:pt idx="12665">
                  <c:v>16.600269999999998</c:v>
                </c:pt>
                <c:pt idx="12666">
                  <c:v>16.601579999999998</c:v>
                </c:pt>
                <c:pt idx="12667">
                  <c:v>16.602889999999999</c:v>
                </c:pt>
                <c:pt idx="12668">
                  <c:v>16.604199999999999</c:v>
                </c:pt>
                <c:pt idx="12669">
                  <c:v>16.605509999999999</c:v>
                </c:pt>
                <c:pt idx="12670">
                  <c:v>16.606819999999999</c:v>
                </c:pt>
                <c:pt idx="12671">
                  <c:v>16.608129999999999</c:v>
                </c:pt>
                <c:pt idx="12672">
                  <c:v>16.609439999999999</c:v>
                </c:pt>
                <c:pt idx="12673">
                  <c:v>16.610749999999999</c:v>
                </c:pt>
                <c:pt idx="12674">
                  <c:v>16.61206</c:v>
                </c:pt>
                <c:pt idx="12675">
                  <c:v>16.613379999999999</c:v>
                </c:pt>
                <c:pt idx="12676">
                  <c:v>16.61469</c:v>
                </c:pt>
                <c:pt idx="12677">
                  <c:v>16.616</c:v>
                </c:pt>
                <c:pt idx="12678">
                  <c:v>16.61731</c:v>
                </c:pt>
                <c:pt idx="12679">
                  <c:v>16.61862</c:v>
                </c:pt>
                <c:pt idx="12680">
                  <c:v>16.61993</c:v>
                </c:pt>
                <c:pt idx="12681">
                  <c:v>16.62124</c:v>
                </c:pt>
                <c:pt idx="12682">
                  <c:v>16.62255</c:v>
                </c:pt>
                <c:pt idx="12683">
                  <c:v>16.623860000000001</c:v>
                </c:pt>
                <c:pt idx="12684">
                  <c:v>16.625170000000001</c:v>
                </c:pt>
                <c:pt idx="12685">
                  <c:v>16.626480000000001</c:v>
                </c:pt>
                <c:pt idx="12686">
                  <c:v>16.627790000000001</c:v>
                </c:pt>
                <c:pt idx="12687">
                  <c:v>16.629100000000001</c:v>
                </c:pt>
                <c:pt idx="12688">
                  <c:v>16.630410000000001</c:v>
                </c:pt>
                <c:pt idx="12689">
                  <c:v>16.631730000000001</c:v>
                </c:pt>
                <c:pt idx="12690">
                  <c:v>16.633040000000001</c:v>
                </c:pt>
                <c:pt idx="12691">
                  <c:v>16.634350000000001</c:v>
                </c:pt>
                <c:pt idx="12692">
                  <c:v>16.635660000000001</c:v>
                </c:pt>
                <c:pt idx="12693">
                  <c:v>16.636970000000002</c:v>
                </c:pt>
                <c:pt idx="12694">
                  <c:v>16.638280000000002</c:v>
                </c:pt>
                <c:pt idx="12695">
                  <c:v>16.639589999999998</c:v>
                </c:pt>
                <c:pt idx="12696">
                  <c:v>16.640899999999998</c:v>
                </c:pt>
                <c:pt idx="12697">
                  <c:v>16.642209999999999</c:v>
                </c:pt>
                <c:pt idx="12698">
                  <c:v>16.643519999999999</c:v>
                </c:pt>
                <c:pt idx="12699">
                  <c:v>16.644829999999999</c:v>
                </c:pt>
                <c:pt idx="12700">
                  <c:v>16.646139999999999</c:v>
                </c:pt>
                <c:pt idx="12701">
                  <c:v>16.647459999999999</c:v>
                </c:pt>
                <c:pt idx="12702">
                  <c:v>16.648769999999999</c:v>
                </c:pt>
                <c:pt idx="12703">
                  <c:v>16.650079999999999</c:v>
                </c:pt>
                <c:pt idx="12704">
                  <c:v>16.651389999999999</c:v>
                </c:pt>
                <c:pt idx="12705">
                  <c:v>16.652699999999999</c:v>
                </c:pt>
                <c:pt idx="12706">
                  <c:v>16.65401</c:v>
                </c:pt>
                <c:pt idx="12707">
                  <c:v>16.65532</c:v>
                </c:pt>
                <c:pt idx="12708">
                  <c:v>16.65663</c:v>
                </c:pt>
                <c:pt idx="12709">
                  <c:v>16.65794</c:v>
                </c:pt>
                <c:pt idx="12710">
                  <c:v>16.65925</c:v>
                </c:pt>
                <c:pt idx="12711">
                  <c:v>16.66056</c:v>
                </c:pt>
                <c:pt idx="12712">
                  <c:v>16.66187</c:v>
                </c:pt>
                <c:pt idx="12713">
                  <c:v>16.663180000000001</c:v>
                </c:pt>
                <c:pt idx="12714">
                  <c:v>16.664490000000001</c:v>
                </c:pt>
                <c:pt idx="12715">
                  <c:v>16.665800000000001</c:v>
                </c:pt>
                <c:pt idx="12716">
                  <c:v>16.667120000000001</c:v>
                </c:pt>
                <c:pt idx="12717">
                  <c:v>16.668430000000001</c:v>
                </c:pt>
                <c:pt idx="12718">
                  <c:v>16.669740000000001</c:v>
                </c:pt>
                <c:pt idx="12719">
                  <c:v>16.671050000000001</c:v>
                </c:pt>
                <c:pt idx="12720">
                  <c:v>16.672360000000001</c:v>
                </c:pt>
                <c:pt idx="12721">
                  <c:v>16.673670000000001</c:v>
                </c:pt>
                <c:pt idx="12722">
                  <c:v>16.674980000000001</c:v>
                </c:pt>
                <c:pt idx="12723">
                  <c:v>16.676290000000002</c:v>
                </c:pt>
                <c:pt idx="12724">
                  <c:v>16.677600000000002</c:v>
                </c:pt>
                <c:pt idx="12725">
                  <c:v>16.678909999999998</c:v>
                </c:pt>
                <c:pt idx="12726">
                  <c:v>16.680219999999998</c:v>
                </c:pt>
                <c:pt idx="12727">
                  <c:v>16.681529999999999</c:v>
                </c:pt>
                <c:pt idx="12728">
                  <c:v>16.682839999999999</c:v>
                </c:pt>
                <c:pt idx="12729">
                  <c:v>16.684149999999999</c:v>
                </c:pt>
                <c:pt idx="12730">
                  <c:v>16.685459999999999</c:v>
                </c:pt>
                <c:pt idx="12731">
                  <c:v>16.686779999999999</c:v>
                </c:pt>
                <c:pt idx="12732">
                  <c:v>16.688089999999999</c:v>
                </c:pt>
                <c:pt idx="12733">
                  <c:v>16.689399999999999</c:v>
                </c:pt>
                <c:pt idx="12734">
                  <c:v>16.690709999999999</c:v>
                </c:pt>
                <c:pt idx="12735">
                  <c:v>16.692019999999999</c:v>
                </c:pt>
                <c:pt idx="12736">
                  <c:v>16.69333</c:v>
                </c:pt>
                <c:pt idx="12737">
                  <c:v>16.69464</c:v>
                </c:pt>
                <c:pt idx="12738">
                  <c:v>16.69595</c:v>
                </c:pt>
                <c:pt idx="12739">
                  <c:v>16.69726</c:v>
                </c:pt>
                <c:pt idx="12740">
                  <c:v>16.69857</c:v>
                </c:pt>
                <c:pt idx="12741">
                  <c:v>16.69988</c:v>
                </c:pt>
                <c:pt idx="12742">
                  <c:v>16.70119</c:v>
                </c:pt>
                <c:pt idx="12743">
                  <c:v>16.70251</c:v>
                </c:pt>
                <c:pt idx="12744">
                  <c:v>16.70382</c:v>
                </c:pt>
                <c:pt idx="12745">
                  <c:v>16.70513</c:v>
                </c:pt>
                <c:pt idx="12746">
                  <c:v>16.706440000000001</c:v>
                </c:pt>
                <c:pt idx="12747">
                  <c:v>16.707750000000001</c:v>
                </c:pt>
                <c:pt idx="12748">
                  <c:v>16.709060000000001</c:v>
                </c:pt>
                <c:pt idx="12749">
                  <c:v>16.710370000000001</c:v>
                </c:pt>
                <c:pt idx="12750">
                  <c:v>16.711680000000001</c:v>
                </c:pt>
                <c:pt idx="12751">
                  <c:v>16.712990000000001</c:v>
                </c:pt>
                <c:pt idx="12752">
                  <c:v>16.714300000000001</c:v>
                </c:pt>
                <c:pt idx="12753">
                  <c:v>16.715610000000002</c:v>
                </c:pt>
                <c:pt idx="12754">
                  <c:v>16.716919999999998</c:v>
                </c:pt>
                <c:pt idx="12755">
                  <c:v>16.718229999999998</c:v>
                </c:pt>
                <c:pt idx="12756">
                  <c:v>16.719539999999999</c:v>
                </c:pt>
                <c:pt idx="12757">
                  <c:v>16.720859999999998</c:v>
                </c:pt>
                <c:pt idx="12758">
                  <c:v>16.722169999999998</c:v>
                </c:pt>
                <c:pt idx="12759">
                  <c:v>16.723479999999999</c:v>
                </c:pt>
                <c:pt idx="12760">
                  <c:v>16.724789999999999</c:v>
                </c:pt>
                <c:pt idx="12761">
                  <c:v>16.726099999999999</c:v>
                </c:pt>
                <c:pt idx="12762">
                  <c:v>16.727409999999999</c:v>
                </c:pt>
                <c:pt idx="12763">
                  <c:v>16.728719999999999</c:v>
                </c:pt>
                <c:pt idx="12764">
                  <c:v>16.730029999999999</c:v>
                </c:pt>
                <c:pt idx="12765">
                  <c:v>16.731339999999999</c:v>
                </c:pt>
                <c:pt idx="12766">
                  <c:v>16.73265</c:v>
                </c:pt>
                <c:pt idx="12767">
                  <c:v>16.73396</c:v>
                </c:pt>
                <c:pt idx="12768">
                  <c:v>16.73527</c:v>
                </c:pt>
                <c:pt idx="12769">
                  <c:v>16.73658</c:v>
                </c:pt>
                <c:pt idx="12770">
                  <c:v>16.73789</c:v>
                </c:pt>
                <c:pt idx="12771">
                  <c:v>16.7392</c:v>
                </c:pt>
                <c:pt idx="12772">
                  <c:v>16.74052</c:v>
                </c:pt>
                <c:pt idx="12773">
                  <c:v>16.74183</c:v>
                </c:pt>
                <c:pt idx="12774">
                  <c:v>16.74314</c:v>
                </c:pt>
                <c:pt idx="12775">
                  <c:v>16.744450000000001</c:v>
                </c:pt>
                <c:pt idx="12776">
                  <c:v>16.745760000000001</c:v>
                </c:pt>
                <c:pt idx="12777">
                  <c:v>16.747070000000001</c:v>
                </c:pt>
                <c:pt idx="12778">
                  <c:v>16.748380000000001</c:v>
                </c:pt>
                <c:pt idx="12779">
                  <c:v>16.749690000000001</c:v>
                </c:pt>
                <c:pt idx="12780">
                  <c:v>16.751000000000001</c:v>
                </c:pt>
                <c:pt idx="12781">
                  <c:v>16.752310000000001</c:v>
                </c:pt>
                <c:pt idx="12782">
                  <c:v>16.753620000000002</c:v>
                </c:pt>
                <c:pt idx="12783">
                  <c:v>16.754930000000002</c:v>
                </c:pt>
                <c:pt idx="12784">
                  <c:v>16.756239999999998</c:v>
                </c:pt>
                <c:pt idx="12785">
                  <c:v>16.757560000000002</c:v>
                </c:pt>
                <c:pt idx="12786">
                  <c:v>16.758870000000002</c:v>
                </c:pt>
                <c:pt idx="12787">
                  <c:v>16.760179999999998</c:v>
                </c:pt>
                <c:pt idx="12788">
                  <c:v>16.761489999999998</c:v>
                </c:pt>
                <c:pt idx="12789">
                  <c:v>16.762799999999999</c:v>
                </c:pt>
                <c:pt idx="12790">
                  <c:v>16.764109999999999</c:v>
                </c:pt>
                <c:pt idx="12791">
                  <c:v>16.765419999999999</c:v>
                </c:pt>
                <c:pt idx="12792">
                  <c:v>16.766729999999999</c:v>
                </c:pt>
                <c:pt idx="12793">
                  <c:v>16.768039999999999</c:v>
                </c:pt>
                <c:pt idx="12794">
                  <c:v>16.769349999999999</c:v>
                </c:pt>
                <c:pt idx="12795">
                  <c:v>16.770659999999999</c:v>
                </c:pt>
                <c:pt idx="12796">
                  <c:v>16.77197</c:v>
                </c:pt>
                <c:pt idx="12797">
                  <c:v>16.77328</c:v>
                </c:pt>
                <c:pt idx="12798">
                  <c:v>16.7746</c:v>
                </c:pt>
                <c:pt idx="12799">
                  <c:v>16.77591</c:v>
                </c:pt>
                <c:pt idx="12800">
                  <c:v>16.77722</c:v>
                </c:pt>
                <c:pt idx="12801">
                  <c:v>16.77853</c:v>
                </c:pt>
                <c:pt idx="12802">
                  <c:v>16.77984</c:v>
                </c:pt>
                <c:pt idx="12803">
                  <c:v>16.78115</c:v>
                </c:pt>
                <c:pt idx="12804">
                  <c:v>16.78246</c:v>
                </c:pt>
                <c:pt idx="12805">
                  <c:v>16.783770000000001</c:v>
                </c:pt>
                <c:pt idx="12806">
                  <c:v>16.785080000000001</c:v>
                </c:pt>
                <c:pt idx="12807">
                  <c:v>16.786390000000001</c:v>
                </c:pt>
                <c:pt idx="12808">
                  <c:v>16.787700000000001</c:v>
                </c:pt>
                <c:pt idx="12809">
                  <c:v>16.789010000000001</c:v>
                </c:pt>
                <c:pt idx="12810">
                  <c:v>16.790320000000001</c:v>
                </c:pt>
                <c:pt idx="12811">
                  <c:v>16.791630000000001</c:v>
                </c:pt>
                <c:pt idx="12812">
                  <c:v>16.792940000000002</c:v>
                </c:pt>
                <c:pt idx="12813">
                  <c:v>16.794260000000001</c:v>
                </c:pt>
                <c:pt idx="12814">
                  <c:v>16.795570000000001</c:v>
                </c:pt>
                <c:pt idx="12815">
                  <c:v>16.796880000000002</c:v>
                </c:pt>
                <c:pt idx="12816">
                  <c:v>16.798190000000002</c:v>
                </c:pt>
                <c:pt idx="12817">
                  <c:v>16.799499999999998</c:v>
                </c:pt>
                <c:pt idx="12818">
                  <c:v>16.800809999999998</c:v>
                </c:pt>
                <c:pt idx="12819">
                  <c:v>16.802119999999999</c:v>
                </c:pt>
                <c:pt idx="12820">
                  <c:v>16.803429999999999</c:v>
                </c:pt>
                <c:pt idx="12821">
                  <c:v>16.804739999999999</c:v>
                </c:pt>
                <c:pt idx="12822">
                  <c:v>16.806049999999999</c:v>
                </c:pt>
                <c:pt idx="12823">
                  <c:v>16.807359999999999</c:v>
                </c:pt>
                <c:pt idx="12824">
                  <c:v>16.808669999999999</c:v>
                </c:pt>
                <c:pt idx="12825">
                  <c:v>16.809979999999999</c:v>
                </c:pt>
                <c:pt idx="12826">
                  <c:v>16.81129</c:v>
                </c:pt>
                <c:pt idx="12827">
                  <c:v>16.8126</c:v>
                </c:pt>
                <c:pt idx="12828">
                  <c:v>16.81392</c:v>
                </c:pt>
                <c:pt idx="12829">
                  <c:v>16.81523</c:v>
                </c:pt>
                <c:pt idx="12830">
                  <c:v>16.81654</c:v>
                </c:pt>
                <c:pt idx="12831">
                  <c:v>16.81785</c:v>
                </c:pt>
                <c:pt idx="12832">
                  <c:v>16.81916</c:v>
                </c:pt>
                <c:pt idx="12833">
                  <c:v>16.82047</c:v>
                </c:pt>
                <c:pt idx="12834">
                  <c:v>16.82178</c:v>
                </c:pt>
                <c:pt idx="12835">
                  <c:v>16.823090000000001</c:v>
                </c:pt>
                <c:pt idx="12836">
                  <c:v>16.824400000000001</c:v>
                </c:pt>
                <c:pt idx="12837">
                  <c:v>16.825710000000001</c:v>
                </c:pt>
                <c:pt idx="12838">
                  <c:v>16.827020000000001</c:v>
                </c:pt>
                <c:pt idx="12839">
                  <c:v>16.828330000000001</c:v>
                </c:pt>
                <c:pt idx="12840">
                  <c:v>16.829650000000001</c:v>
                </c:pt>
                <c:pt idx="12841">
                  <c:v>16.830960000000001</c:v>
                </c:pt>
                <c:pt idx="12842">
                  <c:v>16.832270000000001</c:v>
                </c:pt>
                <c:pt idx="12843">
                  <c:v>16.833580000000001</c:v>
                </c:pt>
                <c:pt idx="12844">
                  <c:v>16.834890000000001</c:v>
                </c:pt>
                <c:pt idx="12845">
                  <c:v>16.836200000000002</c:v>
                </c:pt>
                <c:pt idx="12846">
                  <c:v>16.837510000000002</c:v>
                </c:pt>
                <c:pt idx="12847">
                  <c:v>16.838819999999998</c:v>
                </c:pt>
                <c:pt idx="12848">
                  <c:v>16.840129999999998</c:v>
                </c:pt>
                <c:pt idx="12849">
                  <c:v>16.841439999999999</c:v>
                </c:pt>
                <c:pt idx="12850">
                  <c:v>16.842749999999999</c:v>
                </c:pt>
                <c:pt idx="12851">
                  <c:v>16.844059999999999</c:v>
                </c:pt>
                <c:pt idx="12852">
                  <c:v>16.845369999999999</c:v>
                </c:pt>
                <c:pt idx="12853">
                  <c:v>16.846679999999999</c:v>
                </c:pt>
                <c:pt idx="12854">
                  <c:v>16.847989999999999</c:v>
                </c:pt>
                <c:pt idx="12855">
                  <c:v>16.849309999999999</c:v>
                </c:pt>
                <c:pt idx="12856">
                  <c:v>16.850619999999999</c:v>
                </c:pt>
                <c:pt idx="12857">
                  <c:v>16.851929999999999</c:v>
                </c:pt>
                <c:pt idx="12858">
                  <c:v>16.85324</c:v>
                </c:pt>
                <c:pt idx="12859">
                  <c:v>16.85455</c:v>
                </c:pt>
                <c:pt idx="12860">
                  <c:v>16.85586</c:v>
                </c:pt>
                <c:pt idx="12861">
                  <c:v>16.85717</c:v>
                </c:pt>
                <c:pt idx="12862">
                  <c:v>16.85848</c:v>
                </c:pt>
                <c:pt idx="12863">
                  <c:v>16.85979</c:v>
                </c:pt>
                <c:pt idx="12864">
                  <c:v>16.8611</c:v>
                </c:pt>
                <c:pt idx="12865">
                  <c:v>16.862410000000001</c:v>
                </c:pt>
                <c:pt idx="12866">
                  <c:v>16.863720000000001</c:v>
                </c:pt>
                <c:pt idx="12867">
                  <c:v>16.865030000000001</c:v>
                </c:pt>
                <c:pt idx="12868">
                  <c:v>16.866340000000001</c:v>
                </c:pt>
                <c:pt idx="12869">
                  <c:v>16.867650000000001</c:v>
                </c:pt>
                <c:pt idx="12870">
                  <c:v>16.868970000000001</c:v>
                </c:pt>
                <c:pt idx="12871">
                  <c:v>16.870280000000001</c:v>
                </c:pt>
                <c:pt idx="12872">
                  <c:v>16.871590000000001</c:v>
                </c:pt>
                <c:pt idx="12873">
                  <c:v>16.872900000000001</c:v>
                </c:pt>
                <c:pt idx="12874">
                  <c:v>16.874210000000001</c:v>
                </c:pt>
                <c:pt idx="12875">
                  <c:v>16.875520000000002</c:v>
                </c:pt>
                <c:pt idx="12876">
                  <c:v>16.876830000000002</c:v>
                </c:pt>
                <c:pt idx="12877">
                  <c:v>16.878139999999998</c:v>
                </c:pt>
                <c:pt idx="12878">
                  <c:v>16.879449999999999</c:v>
                </c:pt>
                <c:pt idx="12879">
                  <c:v>16.880759999999999</c:v>
                </c:pt>
                <c:pt idx="12880">
                  <c:v>16.882069999999999</c:v>
                </c:pt>
                <c:pt idx="12881">
                  <c:v>16.883379999999999</c:v>
                </c:pt>
                <c:pt idx="12882">
                  <c:v>16.884699999999999</c:v>
                </c:pt>
                <c:pt idx="12883">
                  <c:v>16.886009999999999</c:v>
                </c:pt>
                <c:pt idx="12884">
                  <c:v>16.887319999999999</c:v>
                </c:pt>
                <c:pt idx="12885">
                  <c:v>16.888629999999999</c:v>
                </c:pt>
                <c:pt idx="12886">
                  <c:v>16.889939999999999</c:v>
                </c:pt>
                <c:pt idx="12887">
                  <c:v>16.891249999999999</c:v>
                </c:pt>
                <c:pt idx="12888">
                  <c:v>16.89256</c:v>
                </c:pt>
                <c:pt idx="12889">
                  <c:v>16.89387</c:v>
                </c:pt>
                <c:pt idx="12890">
                  <c:v>16.89518</c:v>
                </c:pt>
                <c:pt idx="12891">
                  <c:v>16.89649</c:v>
                </c:pt>
                <c:pt idx="12892">
                  <c:v>16.8978</c:v>
                </c:pt>
                <c:pt idx="12893">
                  <c:v>16.89911</c:v>
                </c:pt>
                <c:pt idx="12894">
                  <c:v>16.90042</c:v>
                </c:pt>
                <c:pt idx="12895">
                  <c:v>16.901730000000001</c:v>
                </c:pt>
                <c:pt idx="12896">
                  <c:v>16.90305</c:v>
                </c:pt>
                <c:pt idx="12897">
                  <c:v>16.90436</c:v>
                </c:pt>
                <c:pt idx="12898">
                  <c:v>16.905670000000001</c:v>
                </c:pt>
                <c:pt idx="12899">
                  <c:v>16.906980000000001</c:v>
                </c:pt>
                <c:pt idx="12900">
                  <c:v>16.908290000000001</c:v>
                </c:pt>
                <c:pt idx="12901">
                  <c:v>16.909600000000001</c:v>
                </c:pt>
                <c:pt idx="12902">
                  <c:v>16.910910000000001</c:v>
                </c:pt>
                <c:pt idx="12903">
                  <c:v>16.912220000000001</c:v>
                </c:pt>
                <c:pt idx="12904">
                  <c:v>16.913530000000002</c:v>
                </c:pt>
                <c:pt idx="12905">
                  <c:v>16.914840000000002</c:v>
                </c:pt>
                <c:pt idx="12906">
                  <c:v>16.916149999999998</c:v>
                </c:pt>
                <c:pt idx="12907">
                  <c:v>16.917459999999998</c:v>
                </c:pt>
                <c:pt idx="12908">
                  <c:v>16.918769999999999</c:v>
                </c:pt>
                <c:pt idx="12909">
                  <c:v>16.920079999999999</c:v>
                </c:pt>
                <c:pt idx="12910">
                  <c:v>16.921389999999999</c:v>
                </c:pt>
                <c:pt idx="12911">
                  <c:v>16.922709999999999</c:v>
                </c:pt>
                <c:pt idx="12912">
                  <c:v>16.924019999999999</c:v>
                </c:pt>
                <c:pt idx="12913">
                  <c:v>16.925329999999999</c:v>
                </c:pt>
                <c:pt idx="12914">
                  <c:v>16.926639999999999</c:v>
                </c:pt>
                <c:pt idx="12915">
                  <c:v>16.927949999999999</c:v>
                </c:pt>
                <c:pt idx="12916">
                  <c:v>16.929259999999999</c:v>
                </c:pt>
                <c:pt idx="12917">
                  <c:v>16.930569999999999</c:v>
                </c:pt>
                <c:pt idx="12918">
                  <c:v>16.93188</c:v>
                </c:pt>
                <c:pt idx="12919">
                  <c:v>16.93319</c:v>
                </c:pt>
                <c:pt idx="12920">
                  <c:v>16.9345</c:v>
                </c:pt>
                <c:pt idx="12921">
                  <c:v>16.93581</c:v>
                </c:pt>
                <c:pt idx="12922">
                  <c:v>16.93712</c:v>
                </c:pt>
                <c:pt idx="12923">
                  <c:v>16.93843</c:v>
                </c:pt>
                <c:pt idx="12924">
                  <c:v>16.93974</c:v>
                </c:pt>
                <c:pt idx="12925">
                  <c:v>16.94106</c:v>
                </c:pt>
                <c:pt idx="12926">
                  <c:v>16.94237</c:v>
                </c:pt>
                <c:pt idx="12927">
                  <c:v>16.943680000000001</c:v>
                </c:pt>
                <c:pt idx="12928">
                  <c:v>16.944990000000001</c:v>
                </c:pt>
                <c:pt idx="12929">
                  <c:v>16.946300000000001</c:v>
                </c:pt>
                <c:pt idx="12930">
                  <c:v>16.947610000000001</c:v>
                </c:pt>
                <c:pt idx="12931">
                  <c:v>16.948920000000001</c:v>
                </c:pt>
                <c:pt idx="12932">
                  <c:v>16.950230000000001</c:v>
                </c:pt>
                <c:pt idx="12933">
                  <c:v>16.951540000000001</c:v>
                </c:pt>
                <c:pt idx="12934">
                  <c:v>16.952850000000002</c:v>
                </c:pt>
                <c:pt idx="12935">
                  <c:v>16.954160000000002</c:v>
                </c:pt>
                <c:pt idx="12936">
                  <c:v>16.955469999999998</c:v>
                </c:pt>
                <c:pt idx="12937">
                  <c:v>16.956790000000002</c:v>
                </c:pt>
                <c:pt idx="12938">
                  <c:v>16.958100000000002</c:v>
                </c:pt>
                <c:pt idx="12939">
                  <c:v>16.959409999999998</c:v>
                </c:pt>
                <c:pt idx="12940">
                  <c:v>16.960719999999998</c:v>
                </c:pt>
                <c:pt idx="12941">
                  <c:v>16.962029999999999</c:v>
                </c:pt>
                <c:pt idx="12942">
                  <c:v>16.963339999999999</c:v>
                </c:pt>
                <c:pt idx="12943">
                  <c:v>16.964649999999999</c:v>
                </c:pt>
                <c:pt idx="12944">
                  <c:v>16.965959999999999</c:v>
                </c:pt>
                <c:pt idx="12945">
                  <c:v>16.967269999999999</c:v>
                </c:pt>
                <c:pt idx="12946">
                  <c:v>16.968579999999999</c:v>
                </c:pt>
                <c:pt idx="12947">
                  <c:v>16.969889999999999</c:v>
                </c:pt>
                <c:pt idx="12948">
                  <c:v>16.9712</c:v>
                </c:pt>
                <c:pt idx="12949">
                  <c:v>16.97251</c:v>
                </c:pt>
                <c:pt idx="12950">
                  <c:v>16.97382</c:v>
                </c:pt>
                <c:pt idx="12951">
                  <c:v>16.97513</c:v>
                </c:pt>
                <c:pt idx="12952">
                  <c:v>16.97645</c:v>
                </c:pt>
                <c:pt idx="12953">
                  <c:v>16.97776</c:v>
                </c:pt>
                <c:pt idx="12954">
                  <c:v>16.97907</c:v>
                </c:pt>
                <c:pt idx="12955">
                  <c:v>16.98038</c:v>
                </c:pt>
                <c:pt idx="12956">
                  <c:v>16.98169</c:v>
                </c:pt>
                <c:pt idx="12957">
                  <c:v>16.983000000000001</c:v>
                </c:pt>
                <c:pt idx="12958">
                  <c:v>16.984310000000001</c:v>
                </c:pt>
                <c:pt idx="12959">
                  <c:v>16.985620000000001</c:v>
                </c:pt>
                <c:pt idx="12960">
                  <c:v>16.986930000000001</c:v>
                </c:pt>
                <c:pt idx="12961">
                  <c:v>16.988240000000001</c:v>
                </c:pt>
                <c:pt idx="12962">
                  <c:v>16.989550000000001</c:v>
                </c:pt>
                <c:pt idx="12963">
                  <c:v>16.990860000000001</c:v>
                </c:pt>
                <c:pt idx="12964">
                  <c:v>16.992170000000002</c:v>
                </c:pt>
                <c:pt idx="12965">
                  <c:v>16.993480000000002</c:v>
                </c:pt>
                <c:pt idx="12966">
                  <c:v>16.994789999999998</c:v>
                </c:pt>
                <c:pt idx="12967">
                  <c:v>16.996110000000002</c:v>
                </c:pt>
                <c:pt idx="12968">
                  <c:v>16.997420000000002</c:v>
                </c:pt>
                <c:pt idx="12969">
                  <c:v>16.998729999999998</c:v>
                </c:pt>
                <c:pt idx="12970">
                  <c:v>17.000039999999998</c:v>
                </c:pt>
                <c:pt idx="12971">
                  <c:v>17.001349999999999</c:v>
                </c:pt>
                <c:pt idx="12972">
                  <c:v>17.002659999999999</c:v>
                </c:pt>
                <c:pt idx="12973">
                  <c:v>17.003969999999999</c:v>
                </c:pt>
                <c:pt idx="12974">
                  <c:v>17.005279999999999</c:v>
                </c:pt>
                <c:pt idx="12975">
                  <c:v>17.006589999999999</c:v>
                </c:pt>
                <c:pt idx="12976">
                  <c:v>17.007899999999999</c:v>
                </c:pt>
                <c:pt idx="12977">
                  <c:v>17.009209999999999</c:v>
                </c:pt>
                <c:pt idx="12978">
                  <c:v>17.01052</c:v>
                </c:pt>
                <c:pt idx="12979">
                  <c:v>17.011839999999999</c:v>
                </c:pt>
                <c:pt idx="12980">
                  <c:v>17.01315</c:v>
                </c:pt>
                <c:pt idx="12981">
                  <c:v>17.01446</c:v>
                </c:pt>
                <c:pt idx="12982">
                  <c:v>17.01577</c:v>
                </c:pt>
                <c:pt idx="12983">
                  <c:v>17.01708</c:v>
                </c:pt>
                <c:pt idx="12984">
                  <c:v>17.01839</c:v>
                </c:pt>
                <c:pt idx="12985">
                  <c:v>17.0197</c:v>
                </c:pt>
                <c:pt idx="12986">
                  <c:v>17.02101</c:v>
                </c:pt>
                <c:pt idx="12987">
                  <c:v>17.022320000000001</c:v>
                </c:pt>
                <c:pt idx="12988">
                  <c:v>17.023630000000001</c:v>
                </c:pt>
                <c:pt idx="12989">
                  <c:v>17.024940000000001</c:v>
                </c:pt>
                <c:pt idx="12990">
                  <c:v>17.026250000000001</c:v>
                </c:pt>
                <c:pt idx="12991">
                  <c:v>17.027560000000001</c:v>
                </c:pt>
                <c:pt idx="12992">
                  <c:v>17.028870000000001</c:v>
                </c:pt>
                <c:pt idx="12993">
                  <c:v>17.030190000000001</c:v>
                </c:pt>
                <c:pt idx="12994">
                  <c:v>17.031500000000001</c:v>
                </c:pt>
                <c:pt idx="12995">
                  <c:v>17.032810000000001</c:v>
                </c:pt>
                <c:pt idx="12996">
                  <c:v>17.034120000000001</c:v>
                </c:pt>
                <c:pt idx="12997">
                  <c:v>17.035430000000002</c:v>
                </c:pt>
                <c:pt idx="12998">
                  <c:v>17.036740000000002</c:v>
                </c:pt>
                <c:pt idx="12999">
                  <c:v>17.038049999999998</c:v>
                </c:pt>
                <c:pt idx="13000">
                  <c:v>17.039359999999999</c:v>
                </c:pt>
                <c:pt idx="13001">
                  <c:v>17.040669999999999</c:v>
                </c:pt>
                <c:pt idx="13002">
                  <c:v>17.041979999999999</c:v>
                </c:pt>
                <c:pt idx="13003">
                  <c:v>17.043289999999999</c:v>
                </c:pt>
                <c:pt idx="13004">
                  <c:v>17.044599999999999</c:v>
                </c:pt>
                <c:pt idx="13005">
                  <c:v>17.045909999999999</c:v>
                </c:pt>
                <c:pt idx="13006">
                  <c:v>17.047219999999999</c:v>
                </c:pt>
                <c:pt idx="13007">
                  <c:v>17.04853</c:v>
                </c:pt>
                <c:pt idx="13008">
                  <c:v>17.04984</c:v>
                </c:pt>
                <c:pt idx="13009">
                  <c:v>17.051159999999999</c:v>
                </c:pt>
                <c:pt idx="13010">
                  <c:v>17.05247</c:v>
                </c:pt>
                <c:pt idx="13011">
                  <c:v>17.05378</c:v>
                </c:pt>
                <c:pt idx="13012">
                  <c:v>17.05509</c:v>
                </c:pt>
                <c:pt idx="13013">
                  <c:v>17.0564</c:v>
                </c:pt>
                <c:pt idx="13014">
                  <c:v>17.05771</c:v>
                </c:pt>
                <c:pt idx="13015">
                  <c:v>17.05902</c:v>
                </c:pt>
                <c:pt idx="13016">
                  <c:v>17.06033</c:v>
                </c:pt>
                <c:pt idx="13017">
                  <c:v>17.061640000000001</c:v>
                </c:pt>
                <c:pt idx="13018">
                  <c:v>17.062950000000001</c:v>
                </c:pt>
                <c:pt idx="13019">
                  <c:v>17.064260000000001</c:v>
                </c:pt>
                <c:pt idx="13020">
                  <c:v>17.065570000000001</c:v>
                </c:pt>
                <c:pt idx="13021">
                  <c:v>17.066880000000001</c:v>
                </c:pt>
                <c:pt idx="13022">
                  <c:v>17.068200000000001</c:v>
                </c:pt>
                <c:pt idx="13023">
                  <c:v>17.069510000000001</c:v>
                </c:pt>
                <c:pt idx="13024">
                  <c:v>17.070820000000001</c:v>
                </c:pt>
                <c:pt idx="13025">
                  <c:v>17.072130000000001</c:v>
                </c:pt>
                <c:pt idx="13026">
                  <c:v>17.073440000000002</c:v>
                </c:pt>
                <c:pt idx="13027">
                  <c:v>17.074750000000002</c:v>
                </c:pt>
                <c:pt idx="13028">
                  <c:v>17.076059999999998</c:v>
                </c:pt>
                <c:pt idx="13029">
                  <c:v>17.077369999999998</c:v>
                </c:pt>
                <c:pt idx="13030">
                  <c:v>17.078679999999999</c:v>
                </c:pt>
                <c:pt idx="13031">
                  <c:v>17.079989999999999</c:v>
                </c:pt>
                <c:pt idx="13032">
                  <c:v>17.081299999999999</c:v>
                </c:pt>
                <c:pt idx="13033">
                  <c:v>17.082609999999999</c:v>
                </c:pt>
                <c:pt idx="13034">
                  <c:v>17.083929999999999</c:v>
                </c:pt>
                <c:pt idx="13035">
                  <c:v>17.085239999999999</c:v>
                </c:pt>
                <c:pt idx="13036">
                  <c:v>17.086549999999999</c:v>
                </c:pt>
                <c:pt idx="13037">
                  <c:v>17.087859999999999</c:v>
                </c:pt>
                <c:pt idx="13038">
                  <c:v>17.089169999999999</c:v>
                </c:pt>
                <c:pt idx="13039">
                  <c:v>17.090479999999999</c:v>
                </c:pt>
                <c:pt idx="13040">
                  <c:v>17.09179</c:v>
                </c:pt>
                <c:pt idx="13041">
                  <c:v>17.0931</c:v>
                </c:pt>
                <c:pt idx="13042">
                  <c:v>17.09441</c:v>
                </c:pt>
                <c:pt idx="13043">
                  <c:v>17.09572</c:v>
                </c:pt>
                <c:pt idx="13044">
                  <c:v>17.09703</c:v>
                </c:pt>
                <c:pt idx="13045">
                  <c:v>17.09834</c:v>
                </c:pt>
                <c:pt idx="13046">
                  <c:v>17.09965</c:v>
                </c:pt>
                <c:pt idx="13047">
                  <c:v>17.100960000000001</c:v>
                </c:pt>
                <c:pt idx="13048">
                  <c:v>17.102270000000001</c:v>
                </c:pt>
                <c:pt idx="13049">
                  <c:v>17.103580000000001</c:v>
                </c:pt>
                <c:pt idx="13050">
                  <c:v>17.104900000000001</c:v>
                </c:pt>
                <c:pt idx="13051">
                  <c:v>17.106210000000001</c:v>
                </c:pt>
                <c:pt idx="13052">
                  <c:v>17.107520000000001</c:v>
                </c:pt>
                <c:pt idx="13053">
                  <c:v>17.108830000000001</c:v>
                </c:pt>
                <c:pt idx="13054">
                  <c:v>17.110140000000001</c:v>
                </c:pt>
                <c:pt idx="13055">
                  <c:v>17.111450000000001</c:v>
                </c:pt>
                <c:pt idx="13056">
                  <c:v>17.112760000000002</c:v>
                </c:pt>
                <c:pt idx="13057">
                  <c:v>17.114070000000002</c:v>
                </c:pt>
                <c:pt idx="13058">
                  <c:v>17.115379999999998</c:v>
                </c:pt>
                <c:pt idx="13059">
                  <c:v>17.116689999999998</c:v>
                </c:pt>
                <c:pt idx="13060">
                  <c:v>17.117999999999999</c:v>
                </c:pt>
                <c:pt idx="13061">
                  <c:v>17.119309999999999</c:v>
                </c:pt>
                <c:pt idx="13062">
                  <c:v>17.120619999999999</c:v>
                </c:pt>
                <c:pt idx="13063">
                  <c:v>17.121929999999999</c:v>
                </c:pt>
                <c:pt idx="13064">
                  <c:v>17.123249999999999</c:v>
                </c:pt>
                <c:pt idx="13065">
                  <c:v>17.124559999999999</c:v>
                </c:pt>
                <c:pt idx="13066">
                  <c:v>17.125869999999999</c:v>
                </c:pt>
                <c:pt idx="13067">
                  <c:v>17.127179999999999</c:v>
                </c:pt>
                <c:pt idx="13068">
                  <c:v>17.128489999999999</c:v>
                </c:pt>
                <c:pt idx="13069">
                  <c:v>17.129799999999999</c:v>
                </c:pt>
                <c:pt idx="13070">
                  <c:v>17.13111</c:v>
                </c:pt>
                <c:pt idx="13071">
                  <c:v>17.13242</c:v>
                </c:pt>
                <c:pt idx="13072">
                  <c:v>17.13373</c:v>
                </c:pt>
                <c:pt idx="13073">
                  <c:v>17.13504</c:v>
                </c:pt>
                <c:pt idx="13074">
                  <c:v>17.13635</c:v>
                </c:pt>
                <c:pt idx="13075">
                  <c:v>17.13766</c:v>
                </c:pt>
                <c:pt idx="13076">
                  <c:v>17.13898</c:v>
                </c:pt>
                <c:pt idx="13077">
                  <c:v>17.14029</c:v>
                </c:pt>
                <c:pt idx="13078">
                  <c:v>17.1416</c:v>
                </c:pt>
                <c:pt idx="13079">
                  <c:v>17.142910000000001</c:v>
                </c:pt>
                <c:pt idx="13080">
                  <c:v>17.144220000000001</c:v>
                </c:pt>
                <c:pt idx="13081">
                  <c:v>17.145530000000001</c:v>
                </c:pt>
                <c:pt idx="13082">
                  <c:v>17.146840000000001</c:v>
                </c:pt>
                <c:pt idx="13083">
                  <c:v>17.148150000000001</c:v>
                </c:pt>
                <c:pt idx="13084">
                  <c:v>17.149460000000001</c:v>
                </c:pt>
                <c:pt idx="13085">
                  <c:v>17.150770000000001</c:v>
                </c:pt>
                <c:pt idx="13086">
                  <c:v>17.152080000000002</c:v>
                </c:pt>
                <c:pt idx="13087">
                  <c:v>17.153390000000002</c:v>
                </c:pt>
                <c:pt idx="13088">
                  <c:v>17.154699999999998</c:v>
                </c:pt>
                <c:pt idx="13089">
                  <c:v>17.156009999999998</c:v>
                </c:pt>
                <c:pt idx="13090">
                  <c:v>17.157319999999999</c:v>
                </c:pt>
                <c:pt idx="13091">
                  <c:v>17.158639999999998</c:v>
                </c:pt>
                <c:pt idx="13092">
                  <c:v>17.159949999999998</c:v>
                </c:pt>
                <c:pt idx="13093">
                  <c:v>17.161259999999999</c:v>
                </c:pt>
                <c:pt idx="13094">
                  <c:v>17.162569999999999</c:v>
                </c:pt>
                <c:pt idx="13095">
                  <c:v>17.163879999999999</c:v>
                </c:pt>
                <c:pt idx="13096">
                  <c:v>17.165189999999999</c:v>
                </c:pt>
                <c:pt idx="13097">
                  <c:v>17.166499999999999</c:v>
                </c:pt>
                <c:pt idx="13098">
                  <c:v>17.167809999999999</c:v>
                </c:pt>
                <c:pt idx="13099">
                  <c:v>17.169119999999999</c:v>
                </c:pt>
                <c:pt idx="13100">
                  <c:v>17.17043</c:v>
                </c:pt>
                <c:pt idx="13101">
                  <c:v>17.17174</c:v>
                </c:pt>
                <c:pt idx="13102">
                  <c:v>17.17305</c:v>
                </c:pt>
                <c:pt idx="13103">
                  <c:v>17.17436</c:v>
                </c:pt>
                <c:pt idx="13104">
                  <c:v>17.17567</c:v>
                </c:pt>
                <c:pt idx="13105">
                  <c:v>17.17698</c:v>
                </c:pt>
                <c:pt idx="13106">
                  <c:v>17.1783</c:v>
                </c:pt>
                <c:pt idx="13107">
                  <c:v>17.17961</c:v>
                </c:pt>
                <c:pt idx="13108">
                  <c:v>17.18092</c:v>
                </c:pt>
                <c:pt idx="13109">
                  <c:v>17.182230000000001</c:v>
                </c:pt>
                <c:pt idx="13110">
                  <c:v>17.183540000000001</c:v>
                </c:pt>
                <c:pt idx="13111">
                  <c:v>17.184850000000001</c:v>
                </c:pt>
                <c:pt idx="13112">
                  <c:v>17.186160000000001</c:v>
                </c:pt>
                <c:pt idx="13113">
                  <c:v>17.187470000000001</c:v>
                </c:pt>
                <c:pt idx="13114">
                  <c:v>17.188780000000001</c:v>
                </c:pt>
                <c:pt idx="13115">
                  <c:v>17.190090000000001</c:v>
                </c:pt>
                <c:pt idx="13116">
                  <c:v>17.191400000000002</c:v>
                </c:pt>
                <c:pt idx="13117">
                  <c:v>17.192710000000002</c:v>
                </c:pt>
                <c:pt idx="13118">
                  <c:v>17.194030000000001</c:v>
                </c:pt>
                <c:pt idx="13119">
                  <c:v>17.195340000000002</c:v>
                </c:pt>
                <c:pt idx="13120">
                  <c:v>17.196650000000002</c:v>
                </c:pt>
                <c:pt idx="13121">
                  <c:v>17.197959999999998</c:v>
                </c:pt>
                <c:pt idx="13122">
                  <c:v>17.199269999999999</c:v>
                </c:pt>
                <c:pt idx="13123">
                  <c:v>17.200579999999999</c:v>
                </c:pt>
                <c:pt idx="13124">
                  <c:v>17.201889999999999</c:v>
                </c:pt>
                <c:pt idx="13125">
                  <c:v>17.203199999999999</c:v>
                </c:pt>
                <c:pt idx="13126">
                  <c:v>17.204509999999999</c:v>
                </c:pt>
                <c:pt idx="13127">
                  <c:v>17.205819999999999</c:v>
                </c:pt>
                <c:pt idx="13128">
                  <c:v>17.207129999999999</c:v>
                </c:pt>
                <c:pt idx="13129">
                  <c:v>17.20844</c:v>
                </c:pt>
                <c:pt idx="13130">
                  <c:v>17.20975</c:v>
                </c:pt>
                <c:pt idx="13131">
                  <c:v>17.21106</c:v>
                </c:pt>
                <c:pt idx="13132">
                  <c:v>17.21238</c:v>
                </c:pt>
                <c:pt idx="13133">
                  <c:v>17.21369</c:v>
                </c:pt>
                <c:pt idx="13134">
                  <c:v>17.215</c:v>
                </c:pt>
                <c:pt idx="13135">
                  <c:v>17.21631</c:v>
                </c:pt>
                <c:pt idx="13136">
                  <c:v>17.21762</c:v>
                </c:pt>
                <c:pt idx="13137">
                  <c:v>17.21893</c:v>
                </c:pt>
                <c:pt idx="13138">
                  <c:v>17.22024</c:v>
                </c:pt>
                <c:pt idx="13139">
                  <c:v>17.221550000000001</c:v>
                </c:pt>
                <c:pt idx="13140">
                  <c:v>17.222860000000001</c:v>
                </c:pt>
                <c:pt idx="13141">
                  <c:v>17.224170000000001</c:v>
                </c:pt>
                <c:pt idx="13142">
                  <c:v>17.225480000000001</c:v>
                </c:pt>
                <c:pt idx="13143">
                  <c:v>17.226790000000001</c:v>
                </c:pt>
                <c:pt idx="13144">
                  <c:v>17.228100000000001</c:v>
                </c:pt>
                <c:pt idx="13145">
                  <c:v>17.229410000000001</c:v>
                </c:pt>
                <c:pt idx="13146">
                  <c:v>17.230720000000002</c:v>
                </c:pt>
                <c:pt idx="13147">
                  <c:v>17.232040000000001</c:v>
                </c:pt>
                <c:pt idx="13148">
                  <c:v>17.233350000000002</c:v>
                </c:pt>
                <c:pt idx="13149">
                  <c:v>17.234660000000002</c:v>
                </c:pt>
                <c:pt idx="13150">
                  <c:v>17.235969999999998</c:v>
                </c:pt>
                <c:pt idx="13151">
                  <c:v>17.237279999999998</c:v>
                </c:pt>
                <c:pt idx="13152">
                  <c:v>17.238589999999999</c:v>
                </c:pt>
                <c:pt idx="13153">
                  <c:v>17.239899999999999</c:v>
                </c:pt>
                <c:pt idx="13154">
                  <c:v>17.241209999999999</c:v>
                </c:pt>
                <c:pt idx="13155">
                  <c:v>17.242519999999999</c:v>
                </c:pt>
                <c:pt idx="13156">
                  <c:v>17.243829999999999</c:v>
                </c:pt>
                <c:pt idx="13157">
                  <c:v>17.245139999999999</c:v>
                </c:pt>
                <c:pt idx="13158">
                  <c:v>17.246449999999999</c:v>
                </c:pt>
                <c:pt idx="13159">
                  <c:v>17.24776</c:v>
                </c:pt>
                <c:pt idx="13160">
                  <c:v>17.24907</c:v>
                </c:pt>
                <c:pt idx="13161">
                  <c:v>17.250389999999999</c:v>
                </c:pt>
                <c:pt idx="13162">
                  <c:v>17.2517</c:v>
                </c:pt>
                <c:pt idx="13163">
                  <c:v>17.25301</c:v>
                </c:pt>
                <c:pt idx="13164">
                  <c:v>17.25432</c:v>
                </c:pt>
                <c:pt idx="13165">
                  <c:v>17.25563</c:v>
                </c:pt>
                <c:pt idx="13166">
                  <c:v>17.25694</c:v>
                </c:pt>
                <c:pt idx="13167">
                  <c:v>17.25825</c:v>
                </c:pt>
                <c:pt idx="13168">
                  <c:v>17.25956</c:v>
                </c:pt>
                <c:pt idx="13169">
                  <c:v>17.260870000000001</c:v>
                </c:pt>
                <c:pt idx="13170">
                  <c:v>17.262180000000001</c:v>
                </c:pt>
                <c:pt idx="13171">
                  <c:v>17.263490000000001</c:v>
                </c:pt>
                <c:pt idx="13172">
                  <c:v>17.264800000000001</c:v>
                </c:pt>
                <c:pt idx="13173">
                  <c:v>17.266120000000001</c:v>
                </c:pt>
                <c:pt idx="13174">
                  <c:v>17.267430000000001</c:v>
                </c:pt>
                <c:pt idx="13175">
                  <c:v>17.268740000000001</c:v>
                </c:pt>
                <c:pt idx="13176">
                  <c:v>17.270050000000001</c:v>
                </c:pt>
                <c:pt idx="13177">
                  <c:v>17.271360000000001</c:v>
                </c:pt>
                <c:pt idx="13178">
                  <c:v>17.272670000000002</c:v>
                </c:pt>
                <c:pt idx="13179">
                  <c:v>17.273980000000002</c:v>
                </c:pt>
                <c:pt idx="13180">
                  <c:v>17.275289999999998</c:v>
                </c:pt>
                <c:pt idx="13181">
                  <c:v>17.276599999999998</c:v>
                </c:pt>
                <c:pt idx="13182">
                  <c:v>17.277909999999999</c:v>
                </c:pt>
                <c:pt idx="13183">
                  <c:v>17.279219999999999</c:v>
                </c:pt>
                <c:pt idx="13184">
                  <c:v>17.280529999999999</c:v>
                </c:pt>
                <c:pt idx="13185">
                  <c:v>17.281839999999999</c:v>
                </c:pt>
                <c:pt idx="13186">
                  <c:v>17.283149999999999</c:v>
                </c:pt>
                <c:pt idx="13187">
                  <c:v>17.284459999999999</c:v>
                </c:pt>
                <c:pt idx="13188">
                  <c:v>17.285779999999999</c:v>
                </c:pt>
                <c:pt idx="13189">
                  <c:v>17.287089999999999</c:v>
                </c:pt>
                <c:pt idx="13190">
                  <c:v>17.288399999999999</c:v>
                </c:pt>
                <c:pt idx="13191">
                  <c:v>17.289709999999999</c:v>
                </c:pt>
                <c:pt idx="13192">
                  <c:v>17.29102</c:v>
                </c:pt>
                <c:pt idx="13193">
                  <c:v>17.29233</c:v>
                </c:pt>
                <c:pt idx="13194">
                  <c:v>17.29364</c:v>
                </c:pt>
                <c:pt idx="13195">
                  <c:v>17.29495</c:v>
                </c:pt>
                <c:pt idx="13196">
                  <c:v>17.29626</c:v>
                </c:pt>
                <c:pt idx="13197">
                  <c:v>17.29757</c:v>
                </c:pt>
                <c:pt idx="13198">
                  <c:v>17.29888</c:v>
                </c:pt>
                <c:pt idx="13199">
                  <c:v>17.300190000000001</c:v>
                </c:pt>
                <c:pt idx="13200">
                  <c:v>17.301500000000001</c:v>
                </c:pt>
                <c:pt idx="13201">
                  <c:v>17.302810000000001</c:v>
                </c:pt>
                <c:pt idx="13202">
                  <c:v>17.304120000000001</c:v>
                </c:pt>
                <c:pt idx="13203">
                  <c:v>17.305440000000001</c:v>
                </c:pt>
                <c:pt idx="13204">
                  <c:v>17.306750000000001</c:v>
                </c:pt>
                <c:pt idx="13205">
                  <c:v>17.308060000000001</c:v>
                </c:pt>
                <c:pt idx="13206">
                  <c:v>17.309370000000001</c:v>
                </c:pt>
                <c:pt idx="13207">
                  <c:v>17.310680000000001</c:v>
                </c:pt>
                <c:pt idx="13208">
                  <c:v>17.311990000000002</c:v>
                </c:pt>
                <c:pt idx="13209">
                  <c:v>17.313300000000002</c:v>
                </c:pt>
                <c:pt idx="13210">
                  <c:v>17.314609999999998</c:v>
                </c:pt>
                <c:pt idx="13211">
                  <c:v>17.315919999999998</c:v>
                </c:pt>
                <c:pt idx="13212">
                  <c:v>17.317229999999999</c:v>
                </c:pt>
                <c:pt idx="13213">
                  <c:v>17.318539999999999</c:v>
                </c:pt>
                <c:pt idx="13214">
                  <c:v>17.319849999999999</c:v>
                </c:pt>
                <c:pt idx="13215">
                  <c:v>17.321169999999999</c:v>
                </c:pt>
                <c:pt idx="13216">
                  <c:v>17.322479999999999</c:v>
                </c:pt>
                <c:pt idx="13217">
                  <c:v>17.323789999999999</c:v>
                </c:pt>
                <c:pt idx="13218">
                  <c:v>17.325099999999999</c:v>
                </c:pt>
                <c:pt idx="13219">
                  <c:v>17.326409999999999</c:v>
                </c:pt>
                <c:pt idx="13220">
                  <c:v>17.327719999999999</c:v>
                </c:pt>
                <c:pt idx="13221">
                  <c:v>17.329029999999999</c:v>
                </c:pt>
                <c:pt idx="13222">
                  <c:v>17.33034</c:v>
                </c:pt>
                <c:pt idx="13223">
                  <c:v>17.33165</c:v>
                </c:pt>
                <c:pt idx="13224">
                  <c:v>17.33296</c:v>
                </c:pt>
                <c:pt idx="13225">
                  <c:v>17.33427</c:v>
                </c:pt>
                <c:pt idx="13226">
                  <c:v>17.33558</c:v>
                </c:pt>
                <c:pt idx="13227">
                  <c:v>17.33689</c:v>
                </c:pt>
                <c:pt idx="13228">
                  <c:v>17.338200000000001</c:v>
                </c:pt>
                <c:pt idx="13229">
                  <c:v>17.33952</c:v>
                </c:pt>
                <c:pt idx="13230">
                  <c:v>17.34083</c:v>
                </c:pt>
                <c:pt idx="13231">
                  <c:v>17.342140000000001</c:v>
                </c:pt>
                <c:pt idx="13232">
                  <c:v>17.343450000000001</c:v>
                </c:pt>
                <c:pt idx="13233">
                  <c:v>17.344760000000001</c:v>
                </c:pt>
                <c:pt idx="13234">
                  <c:v>17.346070000000001</c:v>
                </c:pt>
                <c:pt idx="13235">
                  <c:v>17.347380000000001</c:v>
                </c:pt>
                <c:pt idx="13236">
                  <c:v>17.348690000000001</c:v>
                </c:pt>
                <c:pt idx="13237">
                  <c:v>17.350000000000001</c:v>
                </c:pt>
                <c:pt idx="13238">
                  <c:v>17.351310000000002</c:v>
                </c:pt>
                <c:pt idx="13239">
                  <c:v>17.352620000000002</c:v>
                </c:pt>
                <c:pt idx="13240">
                  <c:v>17.353929999999998</c:v>
                </c:pt>
                <c:pt idx="13241">
                  <c:v>17.355239999999998</c:v>
                </c:pt>
                <c:pt idx="13242">
                  <c:v>17.356549999999999</c:v>
                </c:pt>
                <c:pt idx="13243">
                  <c:v>17.357859999999999</c:v>
                </c:pt>
                <c:pt idx="13244">
                  <c:v>17.359169999999999</c:v>
                </c:pt>
                <c:pt idx="13245">
                  <c:v>17.360489999999999</c:v>
                </c:pt>
                <c:pt idx="13246">
                  <c:v>17.361799999999999</c:v>
                </c:pt>
                <c:pt idx="13247">
                  <c:v>17.363109999999999</c:v>
                </c:pt>
                <c:pt idx="13248">
                  <c:v>17.364419999999999</c:v>
                </c:pt>
                <c:pt idx="13249">
                  <c:v>17.365729999999999</c:v>
                </c:pt>
                <c:pt idx="13250">
                  <c:v>17.367039999999999</c:v>
                </c:pt>
                <c:pt idx="13251">
                  <c:v>17.36835</c:v>
                </c:pt>
                <c:pt idx="13252">
                  <c:v>17.36966</c:v>
                </c:pt>
                <c:pt idx="13253">
                  <c:v>17.37097</c:v>
                </c:pt>
                <c:pt idx="13254">
                  <c:v>17.37228</c:v>
                </c:pt>
                <c:pt idx="13255">
                  <c:v>17.37359</c:v>
                </c:pt>
                <c:pt idx="13256">
                  <c:v>17.3749</c:v>
                </c:pt>
                <c:pt idx="13257">
                  <c:v>17.37621</c:v>
                </c:pt>
                <c:pt idx="13258">
                  <c:v>17.37753</c:v>
                </c:pt>
                <c:pt idx="13259">
                  <c:v>17.37884</c:v>
                </c:pt>
                <c:pt idx="13260">
                  <c:v>17.38015</c:v>
                </c:pt>
                <c:pt idx="13261">
                  <c:v>17.381460000000001</c:v>
                </c:pt>
                <c:pt idx="13262">
                  <c:v>17.382770000000001</c:v>
                </c:pt>
                <c:pt idx="13263">
                  <c:v>17.384080000000001</c:v>
                </c:pt>
                <c:pt idx="13264">
                  <c:v>17.385390000000001</c:v>
                </c:pt>
                <c:pt idx="13265">
                  <c:v>17.386700000000001</c:v>
                </c:pt>
                <c:pt idx="13266">
                  <c:v>17.388010000000001</c:v>
                </c:pt>
                <c:pt idx="13267">
                  <c:v>17.389320000000001</c:v>
                </c:pt>
                <c:pt idx="13268">
                  <c:v>17.390630000000002</c:v>
                </c:pt>
                <c:pt idx="13269">
                  <c:v>17.391940000000002</c:v>
                </c:pt>
                <c:pt idx="13270">
                  <c:v>17.393260000000001</c:v>
                </c:pt>
                <c:pt idx="13271">
                  <c:v>17.394570000000002</c:v>
                </c:pt>
                <c:pt idx="13272">
                  <c:v>17.395879999999998</c:v>
                </c:pt>
                <c:pt idx="13273">
                  <c:v>17.397189999999998</c:v>
                </c:pt>
                <c:pt idx="13274">
                  <c:v>17.398499999999999</c:v>
                </c:pt>
                <c:pt idx="13275">
                  <c:v>17.399809999999999</c:v>
                </c:pt>
                <c:pt idx="13276">
                  <c:v>17.401119999999999</c:v>
                </c:pt>
                <c:pt idx="13277">
                  <c:v>17.402429999999999</c:v>
                </c:pt>
                <c:pt idx="13278">
                  <c:v>17.403739999999999</c:v>
                </c:pt>
                <c:pt idx="13279">
                  <c:v>17.405049999999999</c:v>
                </c:pt>
                <c:pt idx="13280">
                  <c:v>17.406359999999999</c:v>
                </c:pt>
                <c:pt idx="13281">
                  <c:v>17.40767</c:v>
                </c:pt>
                <c:pt idx="13282">
                  <c:v>17.40898</c:v>
                </c:pt>
                <c:pt idx="13283">
                  <c:v>17.41029</c:v>
                </c:pt>
                <c:pt idx="13284">
                  <c:v>17.4116</c:v>
                </c:pt>
                <c:pt idx="13285">
                  <c:v>17.41291</c:v>
                </c:pt>
                <c:pt idx="13286">
                  <c:v>17.41423</c:v>
                </c:pt>
                <c:pt idx="13287">
                  <c:v>17.41554</c:v>
                </c:pt>
                <c:pt idx="13288">
                  <c:v>17.41685</c:v>
                </c:pt>
                <c:pt idx="13289">
                  <c:v>17.41816</c:v>
                </c:pt>
                <c:pt idx="13290">
                  <c:v>17.41947</c:v>
                </c:pt>
                <c:pt idx="13291">
                  <c:v>17.420780000000001</c:v>
                </c:pt>
                <c:pt idx="13292">
                  <c:v>17.422090000000001</c:v>
                </c:pt>
                <c:pt idx="13293">
                  <c:v>17.423400000000001</c:v>
                </c:pt>
                <c:pt idx="13294">
                  <c:v>17.424710000000001</c:v>
                </c:pt>
                <c:pt idx="13295">
                  <c:v>17.426020000000001</c:v>
                </c:pt>
                <c:pt idx="13296">
                  <c:v>17.427330000000001</c:v>
                </c:pt>
                <c:pt idx="13297">
                  <c:v>17.428640000000001</c:v>
                </c:pt>
                <c:pt idx="13298">
                  <c:v>17.429950000000002</c:v>
                </c:pt>
                <c:pt idx="13299">
                  <c:v>17.431260000000002</c:v>
                </c:pt>
                <c:pt idx="13300">
                  <c:v>17.432580000000002</c:v>
                </c:pt>
                <c:pt idx="13301">
                  <c:v>17.433890000000002</c:v>
                </c:pt>
                <c:pt idx="13302">
                  <c:v>17.435199999999998</c:v>
                </c:pt>
                <c:pt idx="13303">
                  <c:v>17.436509999999998</c:v>
                </c:pt>
                <c:pt idx="13304">
                  <c:v>17.437819999999999</c:v>
                </c:pt>
                <c:pt idx="13305">
                  <c:v>17.439129999999999</c:v>
                </c:pt>
                <c:pt idx="13306">
                  <c:v>17.440439999999999</c:v>
                </c:pt>
                <c:pt idx="13307">
                  <c:v>17.441749999999999</c:v>
                </c:pt>
                <c:pt idx="13308">
                  <c:v>17.443059999999999</c:v>
                </c:pt>
                <c:pt idx="13309">
                  <c:v>17.444369999999999</c:v>
                </c:pt>
                <c:pt idx="13310">
                  <c:v>17.445679999999999</c:v>
                </c:pt>
                <c:pt idx="13311">
                  <c:v>17.44699</c:v>
                </c:pt>
                <c:pt idx="13312">
                  <c:v>17.448309999999999</c:v>
                </c:pt>
                <c:pt idx="13313">
                  <c:v>17.449619999999999</c:v>
                </c:pt>
                <c:pt idx="13314">
                  <c:v>17.45093</c:v>
                </c:pt>
                <c:pt idx="13315">
                  <c:v>17.45224</c:v>
                </c:pt>
                <c:pt idx="13316">
                  <c:v>17.45355</c:v>
                </c:pt>
                <c:pt idx="13317">
                  <c:v>17.45486</c:v>
                </c:pt>
                <c:pt idx="13318">
                  <c:v>17.45617</c:v>
                </c:pt>
                <c:pt idx="13319">
                  <c:v>17.45748</c:v>
                </c:pt>
                <c:pt idx="13320">
                  <c:v>17.45879</c:v>
                </c:pt>
                <c:pt idx="13321">
                  <c:v>17.460100000000001</c:v>
                </c:pt>
                <c:pt idx="13322">
                  <c:v>17.461410000000001</c:v>
                </c:pt>
                <c:pt idx="13323">
                  <c:v>17.462720000000001</c:v>
                </c:pt>
                <c:pt idx="13324">
                  <c:v>17.464030000000001</c:v>
                </c:pt>
                <c:pt idx="13325">
                  <c:v>17.465340000000001</c:v>
                </c:pt>
                <c:pt idx="13326">
                  <c:v>17.466650000000001</c:v>
                </c:pt>
                <c:pt idx="13327">
                  <c:v>17.467970000000001</c:v>
                </c:pt>
                <c:pt idx="13328">
                  <c:v>17.469280000000001</c:v>
                </c:pt>
                <c:pt idx="13329">
                  <c:v>17.470590000000001</c:v>
                </c:pt>
                <c:pt idx="13330">
                  <c:v>17.471900000000002</c:v>
                </c:pt>
                <c:pt idx="13331">
                  <c:v>17.473210000000002</c:v>
                </c:pt>
                <c:pt idx="13332">
                  <c:v>17.474519999999998</c:v>
                </c:pt>
                <c:pt idx="13333">
                  <c:v>17.475829999999998</c:v>
                </c:pt>
                <c:pt idx="13334">
                  <c:v>17.477139999999999</c:v>
                </c:pt>
                <c:pt idx="13335">
                  <c:v>17.478449999999999</c:v>
                </c:pt>
                <c:pt idx="13336">
                  <c:v>17.479759999999999</c:v>
                </c:pt>
                <c:pt idx="13337">
                  <c:v>17.481069999999999</c:v>
                </c:pt>
                <c:pt idx="13338">
                  <c:v>17.482379999999999</c:v>
                </c:pt>
                <c:pt idx="13339">
                  <c:v>17.483689999999999</c:v>
                </c:pt>
                <c:pt idx="13340">
                  <c:v>17.484999999999999</c:v>
                </c:pt>
                <c:pt idx="13341">
                  <c:v>17.48631</c:v>
                </c:pt>
                <c:pt idx="13342">
                  <c:v>17.487629999999999</c:v>
                </c:pt>
                <c:pt idx="13343">
                  <c:v>17.488939999999999</c:v>
                </c:pt>
                <c:pt idx="13344">
                  <c:v>17.49025</c:v>
                </c:pt>
                <c:pt idx="13345">
                  <c:v>17.49156</c:v>
                </c:pt>
                <c:pt idx="13346">
                  <c:v>17.49287</c:v>
                </c:pt>
                <c:pt idx="13347">
                  <c:v>17.49418</c:v>
                </c:pt>
                <c:pt idx="13348">
                  <c:v>17.49549</c:v>
                </c:pt>
                <c:pt idx="13349">
                  <c:v>17.4968</c:v>
                </c:pt>
                <c:pt idx="13350">
                  <c:v>17.49811</c:v>
                </c:pt>
                <c:pt idx="13351">
                  <c:v>17.499420000000001</c:v>
                </c:pt>
                <c:pt idx="13352">
                  <c:v>17.500730000000001</c:v>
                </c:pt>
                <c:pt idx="13353">
                  <c:v>17.502040000000001</c:v>
                </c:pt>
                <c:pt idx="13354">
                  <c:v>17.503360000000001</c:v>
                </c:pt>
                <c:pt idx="13355">
                  <c:v>17.504670000000001</c:v>
                </c:pt>
                <c:pt idx="13356">
                  <c:v>17.505980000000001</c:v>
                </c:pt>
                <c:pt idx="13357">
                  <c:v>17.507290000000001</c:v>
                </c:pt>
                <c:pt idx="13358">
                  <c:v>17.508600000000001</c:v>
                </c:pt>
                <c:pt idx="13359">
                  <c:v>17.509910000000001</c:v>
                </c:pt>
                <c:pt idx="13360">
                  <c:v>17.511220000000002</c:v>
                </c:pt>
                <c:pt idx="13361">
                  <c:v>17.512530000000002</c:v>
                </c:pt>
                <c:pt idx="13362">
                  <c:v>17.513839999999998</c:v>
                </c:pt>
                <c:pt idx="13363">
                  <c:v>17.515149999999998</c:v>
                </c:pt>
                <c:pt idx="13364">
                  <c:v>17.516459999999999</c:v>
                </c:pt>
                <c:pt idx="13365">
                  <c:v>17.517769999999999</c:v>
                </c:pt>
                <c:pt idx="13366">
                  <c:v>17.519079999999999</c:v>
                </c:pt>
                <c:pt idx="13367">
                  <c:v>17.520389999999999</c:v>
                </c:pt>
                <c:pt idx="13368">
                  <c:v>17.521709999999999</c:v>
                </c:pt>
                <c:pt idx="13369">
                  <c:v>17.523019999999999</c:v>
                </c:pt>
                <c:pt idx="13370">
                  <c:v>17.524329999999999</c:v>
                </c:pt>
                <c:pt idx="13371">
                  <c:v>17.525639999999999</c:v>
                </c:pt>
                <c:pt idx="13372">
                  <c:v>17.526949999999999</c:v>
                </c:pt>
                <c:pt idx="13373">
                  <c:v>17.52826</c:v>
                </c:pt>
                <c:pt idx="13374">
                  <c:v>17.52957</c:v>
                </c:pt>
                <c:pt idx="13375">
                  <c:v>17.53088</c:v>
                </c:pt>
                <c:pt idx="13376">
                  <c:v>17.53219</c:v>
                </c:pt>
                <c:pt idx="13377">
                  <c:v>17.5335</c:v>
                </c:pt>
                <c:pt idx="13378">
                  <c:v>17.53481</c:v>
                </c:pt>
                <c:pt idx="13379">
                  <c:v>17.53612</c:v>
                </c:pt>
                <c:pt idx="13380">
                  <c:v>17.537430000000001</c:v>
                </c:pt>
                <c:pt idx="13381">
                  <c:v>17.538740000000001</c:v>
                </c:pt>
                <c:pt idx="13382">
                  <c:v>17.540050000000001</c:v>
                </c:pt>
                <c:pt idx="13383">
                  <c:v>17.541370000000001</c:v>
                </c:pt>
                <c:pt idx="13384">
                  <c:v>17.542680000000001</c:v>
                </c:pt>
                <c:pt idx="13385">
                  <c:v>17.543990000000001</c:v>
                </c:pt>
                <c:pt idx="13386">
                  <c:v>17.545300000000001</c:v>
                </c:pt>
                <c:pt idx="13387">
                  <c:v>17.546610000000001</c:v>
                </c:pt>
                <c:pt idx="13388">
                  <c:v>17.547920000000001</c:v>
                </c:pt>
                <c:pt idx="13389">
                  <c:v>17.549230000000001</c:v>
                </c:pt>
                <c:pt idx="13390">
                  <c:v>17.550540000000002</c:v>
                </c:pt>
                <c:pt idx="13391">
                  <c:v>17.551850000000002</c:v>
                </c:pt>
                <c:pt idx="13392">
                  <c:v>17.553159999999998</c:v>
                </c:pt>
                <c:pt idx="13393">
                  <c:v>17.554469999999998</c:v>
                </c:pt>
                <c:pt idx="13394">
                  <c:v>17.555779999999999</c:v>
                </c:pt>
                <c:pt idx="13395">
                  <c:v>17.557089999999999</c:v>
                </c:pt>
                <c:pt idx="13396">
                  <c:v>17.558399999999999</c:v>
                </c:pt>
                <c:pt idx="13397">
                  <c:v>17.559719999999999</c:v>
                </c:pt>
                <c:pt idx="13398">
                  <c:v>17.561029999999999</c:v>
                </c:pt>
                <c:pt idx="13399">
                  <c:v>17.562339999999999</c:v>
                </c:pt>
                <c:pt idx="13400">
                  <c:v>17.563649999999999</c:v>
                </c:pt>
                <c:pt idx="13401">
                  <c:v>17.564959999999999</c:v>
                </c:pt>
                <c:pt idx="13402">
                  <c:v>17.566269999999999</c:v>
                </c:pt>
                <c:pt idx="13403">
                  <c:v>17.56758</c:v>
                </c:pt>
                <c:pt idx="13404">
                  <c:v>17.56889</c:v>
                </c:pt>
                <c:pt idx="13405">
                  <c:v>17.5702</c:v>
                </c:pt>
                <c:pt idx="13406">
                  <c:v>17.57151</c:v>
                </c:pt>
                <c:pt idx="13407">
                  <c:v>17.57282</c:v>
                </c:pt>
                <c:pt idx="13408">
                  <c:v>17.57413</c:v>
                </c:pt>
                <c:pt idx="13409">
                  <c:v>17.57545</c:v>
                </c:pt>
                <c:pt idx="13410">
                  <c:v>17.57676</c:v>
                </c:pt>
                <c:pt idx="13411">
                  <c:v>17.57807</c:v>
                </c:pt>
                <c:pt idx="13412">
                  <c:v>17.57938</c:v>
                </c:pt>
                <c:pt idx="13413">
                  <c:v>17.580690000000001</c:v>
                </c:pt>
                <c:pt idx="13414">
                  <c:v>17.582000000000001</c:v>
                </c:pt>
                <c:pt idx="13415">
                  <c:v>17.583310000000001</c:v>
                </c:pt>
                <c:pt idx="13416">
                  <c:v>17.584620000000001</c:v>
                </c:pt>
                <c:pt idx="13417">
                  <c:v>17.585930000000001</c:v>
                </c:pt>
                <c:pt idx="13418">
                  <c:v>17.587240000000001</c:v>
                </c:pt>
                <c:pt idx="13419">
                  <c:v>17.588550000000001</c:v>
                </c:pt>
                <c:pt idx="13420">
                  <c:v>17.589860000000002</c:v>
                </c:pt>
                <c:pt idx="13421">
                  <c:v>17.591170000000002</c:v>
                </c:pt>
                <c:pt idx="13422">
                  <c:v>17.592479999999998</c:v>
                </c:pt>
                <c:pt idx="13423">
                  <c:v>17.593789999999998</c:v>
                </c:pt>
                <c:pt idx="13424">
                  <c:v>17.595109999999998</c:v>
                </c:pt>
                <c:pt idx="13425">
                  <c:v>17.596419999999998</c:v>
                </c:pt>
                <c:pt idx="13426">
                  <c:v>17.597729999999999</c:v>
                </c:pt>
                <c:pt idx="13427">
                  <c:v>17.599039999999999</c:v>
                </c:pt>
                <c:pt idx="13428">
                  <c:v>17.600349999999999</c:v>
                </c:pt>
                <c:pt idx="13429">
                  <c:v>17.601659999999999</c:v>
                </c:pt>
                <c:pt idx="13430">
                  <c:v>17.602969999999999</c:v>
                </c:pt>
                <c:pt idx="13431">
                  <c:v>17.604279999999999</c:v>
                </c:pt>
                <c:pt idx="13432">
                  <c:v>17.605589999999999</c:v>
                </c:pt>
                <c:pt idx="13433">
                  <c:v>17.6069</c:v>
                </c:pt>
                <c:pt idx="13434">
                  <c:v>17.60821</c:v>
                </c:pt>
                <c:pt idx="13435">
                  <c:v>17.60952</c:v>
                </c:pt>
                <c:pt idx="13436">
                  <c:v>17.61083</c:v>
                </c:pt>
                <c:pt idx="13437">
                  <c:v>17.61214</c:v>
                </c:pt>
                <c:pt idx="13438">
                  <c:v>17.61345</c:v>
                </c:pt>
                <c:pt idx="13439">
                  <c:v>17.61477</c:v>
                </c:pt>
                <c:pt idx="13440">
                  <c:v>17.61608</c:v>
                </c:pt>
                <c:pt idx="13441">
                  <c:v>17.61739</c:v>
                </c:pt>
                <c:pt idx="13442">
                  <c:v>17.6187</c:v>
                </c:pt>
                <c:pt idx="13443">
                  <c:v>17.620010000000001</c:v>
                </c:pt>
                <c:pt idx="13444">
                  <c:v>17.621320000000001</c:v>
                </c:pt>
                <c:pt idx="13445">
                  <c:v>17.622630000000001</c:v>
                </c:pt>
                <c:pt idx="13446">
                  <c:v>17.623940000000001</c:v>
                </c:pt>
                <c:pt idx="13447">
                  <c:v>17.625250000000001</c:v>
                </c:pt>
                <c:pt idx="13448">
                  <c:v>17.626560000000001</c:v>
                </c:pt>
                <c:pt idx="13449">
                  <c:v>17.627870000000001</c:v>
                </c:pt>
                <c:pt idx="13450">
                  <c:v>17.629180000000002</c:v>
                </c:pt>
                <c:pt idx="13451">
                  <c:v>17.630500000000001</c:v>
                </c:pt>
                <c:pt idx="13452">
                  <c:v>17.631810000000002</c:v>
                </c:pt>
                <c:pt idx="13453">
                  <c:v>17.633120000000002</c:v>
                </c:pt>
                <c:pt idx="13454">
                  <c:v>17.634429999999998</c:v>
                </c:pt>
                <c:pt idx="13455">
                  <c:v>17.635739999999998</c:v>
                </c:pt>
                <c:pt idx="13456">
                  <c:v>17.637049999999999</c:v>
                </c:pt>
                <c:pt idx="13457">
                  <c:v>17.638359999999999</c:v>
                </c:pt>
                <c:pt idx="13458">
                  <c:v>17.639669999999999</c:v>
                </c:pt>
                <c:pt idx="13459">
                  <c:v>17.640979999999999</c:v>
                </c:pt>
                <c:pt idx="13460">
                  <c:v>17.642289999999999</c:v>
                </c:pt>
                <c:pt idx="13461">
                  <c:v>17.643599999999999</c:v>
                </c:pt>
                <c:pt idx="13462">
                  <c:v>17.644909999999999</c:v>
                </c:pt>
                <c:pt idx="13463">
                  <c:v>17.64622</c:v>
                </c:pt>
                <c:pt idx="13464">
                  <c:v>17.64753</c:v>
                </c:pt>
                <c:pt idx="13465">
                  <c:v>17.64884</c:v>
                </c:pt>
                <c:pt idx="13466">
                  <c:v>17.65016</c:v>
                </c:pt>
                <c:pt idx="13467">
                  <c:v>17.65147</c:v>
                </c:pt>
                <c:pt idx="13468">
                  <c:v>17.65278</c:v>
                </c:pt>
                <c:pt idx="13469">
                  <c:v>17.65409</c:v>
                </c:pt>
                <c:pt idx="13470">
                  <c:v>17.6554</c:v>
                </c:pt>
                <c:pt idx="13471">
                  <c:v>17.65671</c:v>
                </c:pt>
                <c:pt idx="13472">
                  <c:v>17.65802</c:v>
                </c:pt>
                <c:pt idx="13473">
                  <c:v>17.659330000000001</c:v>
                </c:pt>
                <c:pt idx="13474">
                  <c:v>17.660640000000001</c:v>
                </c:pt>
                <c:pt idx="13475">
                  <c:v>17.661950000000001</c:v>
                </c:pt>
                <c:pt idx="13476">
                  <c:v>17.663260000000001</c:v>
                </c:pt>
                <c:pt idx="13477">
                  <c:v>17.664570000000001</c:v>
                </c:pt>
                <c:pt idx="13478">
                  <c:v>17.665880000000001</c:v>
                </c:pt>
                <c:pt idx="13479">
                  <c:v>17.667190000000002</c:v>
                </c:pt>
                <c:pt idx="13480">
                  <c:v>17.668500000000002</c:v>
                </c:pt>
                <c:pt idx="13481">
                  <c:v>17.669820000000001</c:v>
                </c:pt>
                <c:pt idx="13482">
                  <c:v>17.671130000000002</c:v>
                </c:pt>
                <c:pt idx="13483">
                  <c:v>17.672440000000002</c:v>
                </c:pt>
                <c:pt idx="13484">
                  <c:v>17.673749999999998</c:v>
                </c:pt>
                <c:pt idx="13485">
                  <c:v>17.675059999999998</c:v>
                </c:pt>
                <c:pt idx="13486">
                  <c:v>17.676369999999999</c:v>
                </c:pt>
                <c:pt idx="13487">
                  <c:v>17.677679999999999</c:v>
                </c:pt>
                <c:pt idx="13488">
                  <c:v>17.678989999999999</c:v>
                </c:pt>
                <c:pt idx="13489">
                  <c:v>17.680299999999999</c:v>
                </c:pt>
                <c:pt idx="13490">
                  <c:v>17.681609999999999</c:v>
                </c:pt>
                <c:pt idx="13491">
                  <c:v>17.682919999999999</c:v>
                </c:pt>
                <c:pt idx="13492">
                  <c:v>17.684229999999999</c:v>
                </c:pt>
                <c:pt idx="13493">
                  <c:v>17.68554</c:v>
                </c:pt>
                <c:pt idx="13494">
                  <c:v>17.686859999999999</c:v>
                </c:pt>
                <c:pt idx="13495">
                  <c:v>17.68817</c:v>
                </c:pt>
                <c:pt idx="13496">
                  <c:v>17.68948</c:v>
                </c:pt>
                <c:pt idx="13497">
                  <c:v>17.69079</c:v>
                </c:pt>
                <c:pt idx="13498">
                  <c:v>17.6921</c:v>
                </c:pt>
                <c:pt idx="13499">
                  <c:v>17.69341</c:v>
                </c:pt>
                <c:pt idx="13500">
                  <c:v>17.69472</c:v>
                </c:pt>
                <c:pt idx="13501">
                  <c:v>17.69603</c:v>
                </c:pt>
                <c:pt idx="13502">
                  <c:v>17.697340000000001</c:v>
                </c:pt>
                <c:pt idx="13503">
                  <c:v>17.698650000000001</c:v>
                </c:pt>
                <c:pt idx="13504">
                  <c:v>17.699960000000001</c:v>
                </c:pt>
                <c:pt idx="13505">
                  <c:v>17.701270000000001</c:v>
                </c:pt>
                <c:pt idx="13506">
                  <c:v>17.702580000000001</c:v>
                </c:pt>
                <c:pt idx="13507">
                  <c:v>17.703900000000001</c:v>
                </c:pt>
                <c:pt idx="13508">
                  <c:v>17.705210000000001</c:v>
                </c:pt>
                <c:pt idx="13509">
                  <c:v>17.706520000000001</c:v>
                </c:pt>
                <c:pt idx="13510">
                  <c:v>17.707830000000001</c:v>
                </c:pt>
                <c:pt idx="13511">
                  <c:v>17.709140000000001</c:v>
                </c:pt>
                <c:pt idx="13512">
                  <c:v>17.710450000000002</c:v>
                </c:pt>
                <c:pt idx="13513">
                  <c:v>17.711760000000002</c:v>
                </c:pt>
                <c:pt idx="13514">
                  <c:v>17.713069999999998</c:v>
                </c:pt>
                <c:pt idx="13515">
                  <c:v>17.714379999999998</c:v>
                </c:pt>
                <c:pt idx="13516">
                  <c:v>17.715689999999999</c:v>
                </c:pt>
                <c:pt idx="13517">
                  <c:v>17.716999999999999</c:v>
                </c:pt>
                <c:pt idx="13518">
                  <c:v>17.718309999999999</c:v>
                </c:pt>
                <c:pt idx="13519">
                  <c:v>17.719619999999999</c:v>
                </c:pt>
                <c:pt idx="13520">
                  <c:v>17.720929999999999</c:v>
                </c:pt>
                <c:pt idx="13521">
                  <c:v>17.722239999999999</c:v>
                </c:pt>
                <c:pt idx="13522">
                  <c:v>17.723559999999999</c:v>
                </c:pt>
                <c:pt idx="13523">
                  <c:v>17.724869999999999</c:v>
                </c:pt>
                <c:pt idx="13524">
                  <c:v>17.726179999999999</c:v>
                </c:pt>
                <c:pt idx="13525">
                  <c:v>17.72749</c:v>
                </c:pt>
                <c:pt idx="13526">
                  <c:v>17.7288</c:v>
                </c:pt>
                <c:pt idx="13527">
                  <c:v>17.73011</c:v>
                </c:pt>
                <c:pt idx="13528">
                  <c:v>17.73142</c:v>
                </c:pt>
                <c:pt idx="13529">
                  <c:v>17.73273</c:v>
                </c:pt>
                <c:pt idx="13530">
                  <c:v>17.73404</c:v>
                </c:pt>
                <c:pt idx="13531">
                  <c:v>17.73535</c:v>
                </c:pt>
                <c:pt idx="13532">
                  <c:v>17.736660000000001</c:v>
                </c:pt>
                <c:pt idx="13533">
                  <c:v>17.737970000000001</c:v>
                </c:pt>
                <c:pt idx="13534">
                  <c:v>17.739280000000001</c:v>
                </c:pt>
                <c:pt idx="13535">
                  <c:v>17.740590000000001</c:v>
                </c:pt>
                <c:pt idx="13536">
                  <c:v>17.741910000000001</c:v>
                </c:pt>
                <c:pt idx="13537">
                  <c:v>17.743220000000001</c:v>
                </c:pt>
                <c:pt idx="13538">
                  <c:v>17.744530000000001</c:v>
                </c:pt>
                <c:pt idx="13539">
                  <c:v>17.745840000000001</c:v>
                </c:pt>
                <c:pt idx="13540">
                  <c:v>17.747150000000001</c:v>
                </c:pt>
                <c:pt idx="13541">
                  <c:v>17.748460000000001</c:v>
                </c:pt>
                <c:pt idx="13542">
                  <c:v>17.749770000000002</c:v>
                </c:pt>
                <c:pt idx="13543">
                  <c:v>17.751080000000002</c:v>
                </c:pt>
                <c:pt idx="13544">
                  <c:v>17.752389999999998</c:v>
                </c:pt>
                <c:pt idx="13545">
                  <c:v>17.753699999999998</c:v>
                </c:pt>
                <c:pt idx="13546">
                  <c:v>17.755009999999999</c:v>
                </c:pt>
                <c:pt idx="13547">
                  <c:v>17.756319999999999</c:v>
                </c:pt>
                <c:pt idx="13548">
                  <c:v>17.757639999999999</c:v>
                </c:pt>
                <c:pt idx="13549">
                  <c:v>17.758949999999999</c:v>
                </c:pt>
                <c:pt idx="13550">
                  <c:v>17.760259999999999</c:v>
                </c:pt>
                <c:pt idx="13551">
                  <c:v>17.761569999999999</c:v>
                </c:pt>
                <c:pt idx="13552">
                  <c:v>17.762879999999999</c:v>
                </c:pt>
                <c:pt idx="13553">
                  <c:v>17.764189999999999</c:v>
                </c:pt>
                <c:pt idx="13554">
                  <c:v>17.765499999999999</c:v>
                </c:pt>
                <c:pt idx="13555">
                  <c:v>17.76681</c:v>
                </c:pt>
                <c:pt idx="13556">
                  <c:v>17.76812</c:v>
                </c:pt>
                <c:pt idx="13557">
                  <c:v>17.76943</c:v>
                </c:pt>
                <c:pt idx="13558">
                  <c:v>17.77074</c:v>
                </c:pt>
                <c:pt idx="13559">
                  <c:v>17.77205</c:v>
                </c:pt>
                <c:pt idx="13560">
                  <c:v>17.77336</c:v>
                </c:pt>
                <c:pt idx="13561">
                  <c:v>17.77467</c:v>
                </c:pt>
                <c:pt idx="13562">
                  <c:v>17.775980000000001</c:v>
                </c:pt>
                <c:pt idx="13563">
                  <c:v>17.7773</c:v>
                </c:pt>
                <c:pt idx="13564">
                  <c:v>17.77861</c:v>
                </c:pt>
                <c:pt idx="13565">
                  <c:v>17.779920000000001</c:v>
                </c:pt>
                <c:pt idx="13566">
                  <c:v>17.781230000000001</c:v>
                </c:pt>
                <c:pt idx="13567">
                  <c:v>17.782540000000001</c:v>
                </c:pt>
                <c:pt idx="13568">
                  <c:v>17.783850000000001</c:v>
                </c:pt>
                <c:pt idx="13569">
                  <c:v>17.785160000000001</c:v>
                </c:pt>
                <c:pt idx="13570">
                  <c:v>17.786470000000001</c:v>
                </c:pt>
                <c:pt idx="13571">
                  <c:v>17.787780000000001</c:v>
                </c:pt>
                <c:pt idx="13572">
                  <c:v>17.789090000000002</c:v>
                </c:pt>
                <c:pt idx="13573">
                  <c:v>17.790400000000002</c:v>
                </c:pt>
                <c:pt idx="13574">
                  <c:v>17.791709999999998</c:v>
                </c:pt>
                <c:pt idx="13575">
                  <c:v>17.793019999999999</c:v>
                </c:pt>
                <c:pt idx="13576">
                  <c:v>17.794329999999999</c:v>
                </c:pt>
                <c:pt idx="13577">
                  <c:v>17.795639999999999</c:v>
                </c:pt>
                <c:pt idx="13578">
                  <c:v>17.796959999999999</c:v>
                </c:pt>
                <c:pt idx="13579">
                  <c:v>17.798269999999999</c:v>
                </c:pt>
                <c:pt idx="13580">
                  <c:v>17.799579999999999</c:v>
                </c:pt>
                <c:pt idx="13581">
                  <c:v>17.800889999999999</c:v>
                </c:pt>
                <c:pt idx="13582">
                  <c:v>17.802199999999999</c:v>
                </c:pt>
                <c:pt idx="13583">
                  <c:v>17.803509999999999</c:v>
                </c:pt>
                <c:pt idx="13584">
                  <c:v>17.804819999999999</c:v>
                </c:pt>
                <c:pt idx="13585">
                  <c:v>17.80613</c:v>
                </c:pt>
                <c:pt idx="13586">
                  <c:v>17.80744</c:v>
                </c:pt>
                <c:pt idx="13587">
                  <c:v>17.80875</c:v>
                </c:pt>
                <c:pt idx="13588">
                  <c:v>17.81006</c:v>
                </c:pt>
                <c:pt idx="13589">
                  <c:v>17.81137</c:v>
                </c:pt>
                <c:pt idx="13590">
                  <c:v>17.81269</c:v>
                </c:pt>
                <c:pt idx="13591">
                  <c:v>17.814</c:v>
                </c:pt>
                <c:pt idx="13592">
                  <c:v>17.81531</c:v>
                </c:pt>
                <c:pt idx="13593">
                  <c:v>17.81662</c:v>
                </c:pt>
                <c:pt idx="13594">
                  <c:v>17.81793</c:v>
                </c:pt>
                <c:pt idx="13595">
                  <c:v>17.819240000000001</c:v>
                </c:pt>
                <c:pt idx="13596">
                  <c:v>17.820550000000001</c:v>
                </c:pt>
                <c:pt idx="13597">
                  <c:v>17.821860000000001</c:v>
                </c:pt>
                <c:pt idx="13598">
                  <c:v>17.823170000000001</c:v>
                </c:pt>
                <c:pt idx="13599">
                  <c:v>17.824480000000001</c:v>
                </c:pt>
                <c:pt idx="13600">
                  <c:v>17.825790000000001</c:v>
                </c:pt>
                <c:pt idx="13601">
                  <c:v>17.827100000000002</c:v>
                </c:pt>
                <c:pt idx="13602">
                  <c:v>17.828410000000002</c:v>
                </c:pt>
                <c:pt idx="13603">
                  <c:v>17.829719999999998</c:v>
                </c:pt>
                <c:pt idx="13604">
                  <c:v>17.831040000000002</c:v>
                </c:pt>
                <c:pt idx="13605">
                  <c:v>17.832350000000002</c:v>
                </c:pt>
                <c:pt idx="13606">
                  <c:v>17.833659999999998</c:v>
                </c:pt>
                <c:pt idx="13607">
                  <c:v>17.834969999999998</c:v>
                </c:pt>
                <c:pt idx="13608">
                  <c:v>17.836279999999999</c:v>
                </c:pt>
                <c:pt idx="13609">
                  <c:v>17.837589999999999</c:v>
                </c:pt>
                <c:pt idx="13610">
                  <c:v>17.838899999999999</c:v>
                </c:pt>
                <c:pt idx="13611">
                  <c:v>17.840209999999999</c:v>
                </c:pt>
                <c:pt idx="13612">
                  <c:v>17.841519999999999</c:v>
                </c:pt>
                <c:pt idx="13613">
                  <c:v>17.842829999999999</c:v>
                </c:pt>
                <c:pt idx="13614">
                  <c:v>17.844139999999999</c:v>
                </c:pt>
                <c:pt idx="13615">
                  <c:v>17.84545</c:v>
                </c:pt>
                <c:pt idx="13616">
                  <c:v>17.84676</c:v>
                </c:pt>
                <c:pt idx="13617">
                  <c:v>17.84807</c:v>
                </c:pt>
                <c:pt idx="13618">
                  <c:v>17.84938</c:v>
                </c:pt>
                <c:pt idx="13619">
                  <c:v>17.85069</c:v>
                </c:pt>
                <c:pt idx="13620">
                  <c:v>17.85201</c:v>
                </c:pt>
                <c:pt idx="13621">
                  <c:v>17.85332</c:v>
                </c:pt>
                <c:pt idx="13622">
                  <c:v>17.85463</c:v>
                </c:pt>
                <c:pt idx="13623">
                  <c:v>17.85594</c:v>
                </c:pt>
                <c:pt idx="13624">
                  <c:v>17.857250000000001</c:v>
                </c:pt>
                <c:pt idx="13625">
                  <c:v>17.858560000000001</c:v>
                </c:pt>
                <c:pt idx="13626">
                  <c:v>17.859870000000001</c:v>
                </c:pt>
                <c:pt idx="13627">
                  <c:v>17.861180000000001</c:v>
                </c:pt>
                <c:pt idx="13628">
                  <c:v>17.862490000000001</c:v>
                </c:pt>
                <c:pt idx="13629">
                  <c:v>17.863800000000001</c:v>
                </c:pt>
                <c:pt idx="13630">
                  <c:v>17.865110000000001</c:v>
                </c:pt>
                <c:pt idx="13631">
                  <c:v>17.866420000000002</c:v>
                </c:pt>
                <c:pt idx="13632">
                  <c:v>17.867730000000002</c:v>
                </c:pt>
                <c:pt idx="13633">
                  <c:v>17.869050000000001</c:v>
                </c:pt>
                <c:pt idx="13634">
                  <c:v>17.870360000000002</c:v>
                </c:pt>
                <c:pt idx="13635">
                  <c:v>17.871670000000002</c:v>
                </c:pt>
                <c:pt idx="13636">
                  <c:v>17.872979999999998</c:v>
                </c:pt>
                <c:pt idx="13637">
                  <c:v>17.874289999999998</c:v>
                </c:pt>
                <c:pt idx="13638">
                  <c:v>17.875599999999999</c:v>
                </c:pt>
                <c:pt idx="13639">
                  <c:v>17.876909999999999</c:v>
                </c:pt>
                <c:pt idx="13640">
                  <c:v>17.878219999999999</c:v>
                </c:pt>
                <c:pt idx="13641">
                  <c:v>17.879529999999999</c:v>
                </c:pt>
                <c:pt idx="13642">
                  <c:v>17.880839999999999</c:v>
                </c:pt>
                <c:pt idx="13643">
                  <c:v>17.882149999999999</c:v>
                </c:pt>
                <c:pt idx="13644">
                  <c:v>17.883459999999999</c:v>
                </c:pt>
                <c:pt idx="13645">
                  <c:v>17.884779999999999</c:v>
                </c:pt>
                <c:pt idx="13646">
                  <c:v>17.886089999999999</c:v>
                </c:pt>
                <c:pt idx="13647">
                  <c:v>17.8874</c:v>
                </c:pt>
                <c:pt idx="13648">
                  <c:v>17.88871</c:v>
                </c:pt>
                <c:pt idx="13649">
                  <c:v>17.89002</c:v>
                </c:pt>
                <c:pt idx="13650">
                  <c:v>17.89133</c:v>
                </c:pt>
                <c:pt idx="13651">
                  <c:v>17.89264</c:v>
                </c:pt>
                <c:pt idx="13652">
                  <c:v>17.89395</c:v>
                </c:pt>
                <c:pt idx="13653">
                  <c:v>17.89526</c:v>
                </c:pt>
                <c:pt idx="13654">
                  <c:v>17.896570000000001</c:v>
                </c:pt>
                <c:pt idx="13655">
                  <c:v>17.897880000000001</c:v>
                </c:pt>
                <c:pt idx="13656">
                  <c:v>17.899190000000001</c:v>
                </c:pt>
                <c:pt idx="13657">
                  <c:v>17.900500000000001</c:v>
                </c:pt>
                <c:pt idx="13658">
                  <c:v>17.901810000000001</c:v>
                </c:pt>
                <c:pt idx="13659">
                  <c:v>17.903120000000001</c:v>
                </c:pt>
                <c:pt idx="13660">
                  <c:v>17.904430000000001</c:v>
                </c:pt>
                <c:pt idx="13661">
                  <c:v>17.905750000000001</c:v>
                </c:pt>
                <c:pt idx="13662">
                  <c:v>17.907060000000001</c:v>
                </c:pt>
                <c:pt idx="13663">
                  <c:v>17.908370000000001</c:v>
                </c:pt>
                <c:pt idx="13664">
                  <c:v>17.909680000000002</c:v>
                </c:pt>
                <c:pt idx="13665">
                  <c:v>17.910990000000002</c:v>
                </c:pt>
                <c:pt idx="13666">
                  <c:v>17.912299999999998</c:v>
                </c:pt>
                <c:pt idx="13667">
                  <c:v>17.913609999999998</c:v>
                </c:pt>
                <c:pt idx="13668">
                  <c:v>17.914919999999999</c:v>
                </c:pt>
                <c:pt idx="13669">
                  <c:v>17.916229999999999</c:v>
                </c:pt>
                <c:pt idx="13670">
                  <c:v>17.917539999999999</c:v>
                </c:pt>
                <c:pt idx="13671">
                  <c:v>17.918849999999999</c:v>
                </c:pt>
                <c:pt idx="13672">
                  <c:v>17.920159999999999</c:v>
                </c:pt>
                <c:pt idx="13673">
                  <c:v>17.921469999999999</c:v>
                </c:pt>
                <c:pt idx="13674">
                  <c:v>17.922779999999999</c:v>
                </c:pt>
                <c:pt idx="13675">
                  <c:v>17.924099999999999</c:v>
                </c:pt>
                <c:pt idx="13676">
                  <c:v>17.925409999999999</c:v>
                </c:pt>
                <c:pt idx="13677">
                  <c:v>17.92672</c:v>
                </c:pt>
                <c:pt idx="13678">
                  <c:v>17.92803</c:v>
                </c:pt>
                <c:pt idx="13679">
                  <c:v>17.92934</c:v>
                </c:pt>
                <c:pt idx="13680">
                  <c:v>17.93065</c:v>
                </c:pt>
                <c:pt idx="13681">
                  <c:v>17.93196</c:v>
                </c:pt>
                <c:pt idx="13682">
                  <c:v>17.93327</c:v>
                </c:pt>
                <c:pt idx="13683">
                  <c:v>17.93458</c:v>
                </c:pt>
                <c:pt idx="13684">
                  <c:v>17.935890000000001</c:v>
                </c:pt>
                <c:pt idx="13685">
                  <c:v>17.937200000000001</c:v>
                </c:pt>
                <c:pt idx="13686">
                  <c:v>17.938510000000001</c:v>
                </c:pt>
                <c:pt idx="13687">
                  <c:v>17.939830000000001</c:v>
                </c:pt>
                <c:pt idx="13688">
                  <c:v>17.941140000000001</c:v>
                </c:pt>
                <c:pt idx="13689">
                  <c:v>17.942450000000001</c:v>
                </c:pt>
                <c:pt idx="13690">
                  <c:v>17.943760000000001</c:v>
                </c:pt>
                <c:pt idx="13691">
                  <c:v>17.945070000000001</c:v>
                </c:pt>
                <c:pt idx="13692">
                  <c:v>17.946380000000001</c:v>
                </c:pt>
                <c:pt idx="13693">
                  <c:v>17.947690000000001</c:v>
                </c:pt>
                <c:pt idx="13694">
                  <c:v>17.949000000000002</c:v>
                </c:pt>
                <c:pt idx="13695">
                  <c:v>17.950310000000002</c:v>
                </c:pt>
                <c:pt idx="13696">
                  <c:v>17.951619999999998</c:v>
                </c:pt>
                <c:pt idx="13697">
                  <c:v>17.952929999999999</c:v>
                </c:pt>
                <c:pt idx="13698">
                  <c:v>17.954239999999999</c:v>
                </c:pt>
                <c:pt idx="13699">
                  <c:v>17.955549999999999</c:v>
                </c:pt>
                <c:pt idx="13700">
                  <c:v>17.956859999999999</c:v>
                </c:pt>
                <c:pt idx="13701">
                  <c:v>17.958169999999999</c:v>
                </c:pt>
                <c:pt idx="13702">
                  <c:v>17.959489999999999</c:v>
                </c:pt>
                <c:pt idx="13703">
                  <c:v>17.960799999999999</c:v>
                </c:pt>
                <c:pt idx="13704">
                  <c:v>17.962109999999999</c:v>
                </c:pt>
                <c:pt idx="13705">
                  <c:v>17.963419999999999</c:v>
                </c:pt>
                <c:pt idx="13706">
                  <c:v>17.964729999999999</c:v>
                </c:pt>
                <c:pt idx="13707">
                  <c:v>17.96604</c:v>
                </c:pt>
                <c:pt idx="13708">
                  <c:v>17.96735</c:v>
                </c:pt>
                <c:pt idx="13709">
                  <c:v>17.96866</c:v>
                </c:pt>
                <c:pt idx="13710">
                  <c:v>17.96997</c:v>
                </c:pt>
                <c:pt idx="13711">
                  <c:v>17.97128</c:v>
                </c:pt>
                <c:pt idx="13712">
                  <c:v>17.97259</c:v>
                </c:pt>
                <c:pt idx="13713">
                  <c:v>17.9739</c:v>
                </c:pt>
                <c:pt idx="13714">
                  <c:v>17.975210000000001</c:v>
                </c:pt>
                <c:pt idx="13715">
                  <c:v>17.976520000000001</c:v>
                </c:pt>
                <c:pt idx="13716">
                  <c:v>17.977830000000001</c:v>
                </c:pt>
                <c:pt idx="13717">
                  <c:v>17.979150000000001</c:v>
                </c:pt>
                <c:pt idx="13718">
                  <c:v>17.980460000000001</c:v>
                </c:pt>
                <c:pt idx="13719">
                  <c:v>17.981770000000001</c:v>
                </c:pt>
                <c:pt idx="13720">
                  <c:v>17.983080000000001</c:v>
                </c:pt>
                <c:pt idx="13721">
                  <c:v>17.984390000000001</c:v>
                </c:pt>
                <c:pt idx="13722">
                  <c:v>17.985700000000001</c:v>
                </c:pt>
                <c:pt idx="13723">
                  <c:v>17.987010000000001</c:v>
                </c:pt>
                <c:pt idx="13724">
                  <c:v>17.988320000000002</c:v>
                </c:pt>
                <c:pt idx="13725">
                  <c:v>17.989629999999998</c:v>
                </c:pt>
                <c:pt idx="13726">
                  <c:v>17.990939999999998</c:v>
                </c:pt>
                <c:pt idx="13727">
                  <c:v>17.992249999999999</c:v>
                </c:pt>
                <c:pt idx="13728">
                  <c:v>17.993559999999999</c:v>
                </c:pt>
                <c:pt idx="13729">
                  <c:v>17.994869999999999</c:v>
                </c:pt>
                <c:pt idx="13730">
                  <c:v>17.996189999999999</c:v>
                </c:pt>
                <c:pt idx="13731">
                  <c:v>17.997499999999999</c:v>
                </c:pt>
                <c:pt idx="13732">
                  <c:v>17.998809999999999</c:v>
                </c:pt>
                <c:pt idx="13733">
                  <c:v>18.000119999999999</c:v>
                </c:pt>
                <c:pt idx="13734">
                  <c:v>18.001429999999999</c:v>
                </c:pt>
                <c:pt idx="13735">
                  <c:v>18.002739999999999</c:v>
                </c:pt>
                <c:pt idx="13736">
                  <c:v>18.004049999999999</c:v>
                </c:pt>
                <c:pt idx="13737">
                  <c:v>18.00536</c:v>
                </c:pt>
                <c:pt idx="13738">
                  <c:v>18.00667</c:v>
                </c:pt>
                <c:pt idx="13739">
                  <c:v>18.00798</c:v>
                </c:pt>
                <c:pt idx="13740">
                  <c:v>18.00929</c:v>
                </c:pt>
                <c:pt idx="13741">
                  <c:v>18.0106</c:v>
                </c:pt>
                <c:pt idx="13742">
                  <c:v>18.01191</c:v>
                </c:pt>
                <c:pt idx="13743">
                  <c:v>18.01323</c:v>
                </c:pt>
                <c:pt idx="13744">
                  <c:v>18.01454</c:v>
                </c:pt>
                <c:pt idx="13745">
                  <c:v>18.01585</c:v>
                </c:pt>
                <c:pt idx="13746">
                  <c:v>18.017160000000001</c:v>
                </c:pt>
                <c:pt idx="13747">
                  <c:v>18.018470000000001</c:v>
                </c:pt>
                <c:pt idx="13748">
                  <c:v>18.019780000000001</c:v>
                </c:pt>
                <c:pt idx="13749">
                  <c:v>18.021090000000001</c:v>
                </c:pt>
                <c:pt idx="13750">
                  <c:v>18.022400000000001</c:v>
                </c:pt>
                <c:pt idx="13751">
                  <c:v>18.023710000000001</c:v>
                </c:pt>
                <c:pt idx="13752">
                  <c:v>18.025020000000001</c:v>
                </c:pt>
                <c:pt idx="13753">
                  <c:v>18.026330000000002</c:v>
                </c:pt>
                <c:pt idx="13754">
                  <c:v>18.027640000000002</c:v>
                </c:pt>
                <c:pt idx="13755">
                  <c:v>18.028949999999998</c:v>
                </c:pt>
                <c:pt idx="13756">
                  <c:v>18.030259999999998</c:v>
                </c:pt>
                <c:pt idx="13757">
                  <c:v>18.031569999999999</c:v>
                </c:pt>
                <c:pt idx="13758">
                  <c:v>18.032889999999998</c:v>
                </c:pt>
                <c:pt idx="13759">
                  <c:v>18.034199999999998</c:v>
                </c:pt>
                <c:pt idx="13760">
                  <c:v>18.035509999999999</c:v>
                </c:pt>
                <c:pt idx="13761">
                  <c:v>18.036819999999999</c:v>
                </c:pt>
                <c:pt idx="13762">
                  <c:v>18.038129999999999</c:v>
                </c:pt>
                <c:pt idx="13763">
                  <c:v>18.039439999999999</c:v>
                </c:pt>
                <c:pt idx="13764">
                  <c:v>18.040749999999999</c:v>
                </c:pt>
                <c:pt idx="13765">
                  <c:v>18.042059999999999</c:v>
                </c:pt>
                <c:pt idx="13766">
                  <c:v>18.043369999999999</c:v>
                </c:pt>
                <c:pt idx="13767">
                  <c:v>18.04468</c:v>
                </c:pt>
                <c:pt idx="13768">
                  <c:v>18.04599</c:v>
                </c:pt>
                <c:pt idx="13769">
                  <c:v>18.0473</c:v>
                </c:pt>
                <c:pt idx="13770">
                  <c:v>18.04861</c:v>
                </c:pt>
                <c:pt idx="13771">
                  <c:v>18.04992</c:v>
                </c:pt>
                <c:pt idx="13772">
                  <c:v>18.05124</c:v>
                </c:pt>
                <c:pt idx="13773">
                  <c:v>18.05255</c:v>
                </c:pt>
                <c:pt idx="13774">
                  <c:v>18.05386</c:v>
                </c:pt>
                <c:pt idx="13775">
                  <c:v>18.05517</c:v>
                </c:pt>
                <c:pt idx="13776">
                  <c:v>18.056480000000001</c:v>
                </c:pt>
                <c:pt idx="13777">
                  <c:v>18.057790000000001</c:v>
                </c:pt>
                <c:pt idx="13778">
                  <c:v>18.059100000000001</c:v>
                </c:pt>
                <c:pt idx="13779">
                  <c:v>18.060410000000001</c:v>
                </c:pt>
                <c:pt idx="13780">
                  <c:v>18.061720000000001</c:v>
                </c:pt>
                <c:pt idx="13781">
                  <c:v>18.063030000000001</c:v>
                </c:pt>
                <c:pt idx="13782">
                  <c:v>18.064340000000001</c:v>
                </c:pt>
                <c:pt idx="13783">
                  <c:v>18.065650000000002</c:v>
                </c:pt>
                <c:pt idx="13784">
                  <c:v>18.066970000000001</c:v>
                </c:pt>
                <c:pt idx="13785">
                  <c:v>18.068280000000001</c:v>
                </c:pt>
                <c:pt idx="13786">
                  <c:v>18.069590000000002</c:v>
                </c:pt>
                <c:pt idx="13787">
                  <c:v>18.070900000000002</c:v>
                </c:pt>
                <c:pt idx="13788">
                  <c:v>18.072209999999998</c:v>
                </c:pt>
                <c:pt idx="13789">
                  <c:v>18.073519999999998</c:v>
                </c:pt>
                <c:pt idx="13790">
                  <c:v>18.074829999999999</c:v>
                </c:pt>
                <c:pt idx="13791">
                  <c:v>18.076139999999999</c:v>
                </c:pt>
                <c:pt idx="13792">
                  <c:v>18.077449999999999</c:v>
                </c:pt>
                <c:pt idx="13793">
                  <c:v>18.078759999999999</c:v>
                </c:pt>
                <c:pt idx="13794">
                  <c:v>18.080069999999999</c:v>
                </c:pt>
                <c:pt idx="13795">
                  <c:v>18.081379999999999</c:v>
                </c:pt>
                <c:pt idx="13796">
                  <c:v>18.082689999999999</c:v>
                </c:pt>
                <c:pt idx="13797">
                  <c:v>18.084</c:v>
                </c:pt>
                <c:pt idx="13798">
                  <c:v>18.08531</c:v>
                </c:pt>
                <c:pt idx="13799">
                  <c:v>18.08663</c:v>
                </c:pt>
                <c:pt idx="13800">
                  <c:v>18.08794</c:v>
                </c:pt>
                <c:pt idx="13801">
                  <c:v>18.08925</c:v>
                </c:pt>
                <c:pt idx="13802">
                  <c:v>18.09056</c:v>
                </c:pt>
                <c:pt idx="13803">
                  <c:v>18.09187</c:v>
                </c:pt>
                <c:pt idx="13804">
                  <c:v>18.09318</c:v>
                </c:pt>
                <c:pt idx="13805">
                  <c:v>18.09449</c:v>
                </c:pt>
                <c:pt idx="13806">
                  <c:v>18.095800000000001</c:v>
                </c:pt>
                <c:pt idx="13807">
                  <c:v>18.097110000000001</c:v>
                </c:pt>
                <c:pt idx="13808">
                  <c:v>18.098420000000001</c:v>
                </c:pt>
                <c:pt idx="13809">
                  <c:v>18.099730000000001</c:v>
                </c:pt>
                <c:pt idx="13810">
                  <c:v>18.101040000000001</c:v>
                </c:pt>
                <c:pt idx="13811">
                  <c:v>18.102350000000001</c:v>
                </c:pt>
                <c:pt idx="13812">
                  <c:v>18.103660000000001</c:v>
                </c:pt>
                <c:pt idx="13813">
                  <c:v>18.104970000000002</c:v>
                </c:pt>
                <c:pt idx="13814">
                  <c:v>18.106290000000001</c:v>
                </c:pt>
                <c:pt idx="13815">
                  <c:v>18.107600000000001</c:v>
                </c:pt>
                <c:pt idx="13816">
                  <c:v>18.108910000000002</c:v>
                </c:pt>
                <c:pt idx="13817">
                  <c:v>18.110220000000002</c:v>
                </c:pt>
                <c:pt idx="13818">
                  <c:v>18.111529999999998</c:v>
                </c:pt>
                <c:pt idx="13819">
                  <c:v>18.112839999999998</c:v>
                </c:pt>
                <c:pt idx="13820">
                  <c:v>18.114149999999999</c:v>
                </c:pt>
                <c:pt idx="13821">
                  <c:v>18.115459999999999</c:v>
                </c:pt>
                <c:pt idx="13822">
                  <c:v>18.116769999999999</c:v>
                </c:pt>
                <c:pt idx="13823">
                  <c:v>18.118079999999999</c:v>
                </c:pt>
                <c:pt idx="13824">
                  <c:v>18.119389999999999</c:v>
                </c:pt>
                <c:pt idx="13825">
                  <c:v>18.120699999999999</c:v>
                </c:pt>
                <c:pt idx="13826">
                  <c:v>18.12201</c:v>
                </c:pt>
                <c:pt idx="13827">
                  <c:v>18.123329999999999</c:v>
                </c:pt>
                <c:pt idx="13828">
                  <c:v>18.124639999999999</c:v>
                </c:pt>
                <c:pt idx="13829">
                  <c:v>18.12595</c:v>
                </c:pt>
                <c:pt idx="13830">
                  <c:v>18.12726</c:v>
                </c:pt>
                <c:pt idx="13831">
                  <c:v>18.12857</c:v>
                </c:pt>
                <c:pt idx="13832">
                  <c:v>18.12988</c:v>
                </c:pt>
                <c:pt idx="13833">
                  <c:v>18.13119</c:v>
                </c:pt>
                <c:pt idx="13834">
                  <c:v>18.1325</c:v>
                </c:pt>
                <c:pt idx="13835">
                  <c:v>18.13381</c:v>
                </c:pt>
                <c:pt idx="13836">
                  <c:v>18.135120000000001</c:v>
                </c:pt>
                <c:pt idx="13837">
                  <c:v>18.136430000000001</c:v>
                </c:pt>
                <c:pt idx="13838">
                  <c:v>18.137740000000001</c:v>
                </c:pt>
                <c:pt idx="13839">
                  <c:v>18.139050000000001</c:v>
                </c:pt>
                <c:pt idx="13840">
                  <c:v>18.140370000000001</c:v>
                </c:pt>
                <c:pt idx="13841">
                  <c:v>18.141680000000001</c:v>
                </c:pt>
                <c:pt idx="13842">
                  <c:v>18.142990000000001</c:v>
                </c:pt>
                <c:pt idx="13843">
                  <c:v>18.144300000000001</c:v>
                </c:pt>
                <c:pt idx="13844">
                  <c:v>18.145610000000001</c:v>
                </c:pt>
                <c:pt idx="13845">
                  <c:v>18.146920000000001</c:v>
                </c:pt>
                <c:pt idx="13846">
                  <c:v>18.148230000000002</c:v>
                </c:pt>
                <c:pt idx="13847">
                  <c:v>18.149539999999998</c:v>
                </c:pt>
                <c:pt idx="13848">
                  <c:v>18.150849999999998</c:v>
                </c:pt>
                <c:pt idx="13849">
                  <c:v>18.152159999999999</c:v>
                </c:pt>
                <c:pt idx="13850">
                  <c:v>18.153469999999999</c:v>
                </c:pt>
                <c:pt idx="13851">
                  <c:v>18.154779999999999</c:v>
                </c:pt>
                <c:pt idx="13852">
                  <c:v>18.156089999999999</c:v>
                </c:pt>
                <c:pt idx="13853">
                  <c:v>18.157399999999999</c:v>
                </c:pt>
                <c:pt idx="13854">
                  <c:v>18.158709999999999</c:v>
                </c:pt>
                <c:pt idx="13855">
                  <c:v>18.160019999999999</c:v>
                </c:pt>
                <c:pt idx="13856">
                  <c:v>18.161339999999999</c:v>
                </c:pt>
                <c:pt idx="13857">
                  <c:v>18.162649999999999</c:v>
                </c:pt>
                <c:pt idx="13858">
                  <c:v>18.163959999999999</c:v>
                </c:pt>
                <c:pt idx="13859">
                  <c:v>18.16527</c:v>
                </c:pt>
                <c:pt idx="13860">
                  <c:v>18.16658</c:v>
                </c:pt>
                <c:pt idx="13861">
                  <c:v>18.16789</c:v>
                </c:pt>
                <c:pt idx="13862">
                  <c:v>18.1692</c:v>
                </c:pt>
                <c:pt idx="13863">
                  <c:v>18.17051</c:v>
                </c:pt>
                <c:pt idx="13864">
                  <c:v>18.17182</c:v>
                </c:pt>
                <c:pt idx="13865">
                  <c:v>18.17313</c:v>
                </c:pt>
                <c:pt idx="13866">
                  <c:v>18.174440000000001</c:v>
                </c:pt>
                <c:pt idx="13867">
                  <c:v>18.175750000000001</c:v>
                </c:pt>
                <c:pt idx="13868">
                  <c:v>18.177060000000001</c:v>
                </c:pt>
                <c:pt idx="13869">
                  <c:v>18.178380000000001</c:v>
                </c:pt>
                <c:pt idx="13870">
                  <c:v>18.179690000000001</c:v>
                </c:pt>
                <c:pt idx="13871">
                  <c:v>18.181000000000001</c:v>
                </c:pt>
                <c:pt idx="13872">
                  <c:v>18.182310000000001</c:v>
                </c:pt>
                <c:pt idx="13873">
                  <c:v>18.183620000000001</c:v>
                </c:pt>
                <c:pt idx="13874">
                  <c:v>18.184930000000001</c:v>
                </c:pt>
                <c:pt idx="13875">
                  <c:v>18.186240000000002</c:v>
                </c:pt>
                <c:pt idx="13876">
                  <c:v>18.187550000000002</c:v>
                </c:pt>
                <c:pt idx="13877">
                  <c:v>18.188859999999998</c:v>
                </c:pt>
                <c:pt idx="13878">
                  <c:v>18.190169999999998</c:v>
                </c:pt>
                <c:pt idx="13879">
                  <c:v>18.191479999999999</c:v>
                </c:pt>
                <c:pt idx="13880">
                  <c:v>18.192789999999999</c:v>
                </c:pt>
                <c:pt idx="13881">
                  <c:v>18.194109999999998</c:v>
                </c:pt>
                <c:pt idx="13882">
                  <c:v>18.195419999999999</c:v>
                </c:pt>
                <c:pt idx="13883">
                  <c:v>18.196729999999999</c:v>
                </c:pt>
                <c:pt idx="13884">
                  <c:v>18.198039999999999</c:v>
                </c:pt>
                <c:pt idx="13885">
                  <c:v>18.199349999999999</c:v>
                </c:pt>
                <c:pt idx="13886">
                  <c:v>18.200659999999999</c:v>
                </c:pt>
                <c:pt idx="13887">
                  <c:v>18.201969999999999</c:v>
                </c:pt>
                <c:pt idx="13888">
                  <c:v>18.203279999999999</c:v>
                </c:pt>
                <c:pt idx="13889">
                  <c:v>18.20459</c:v>
                </c:pt>
                <c:pt idx="13890">
                  <c:v>18.2059</c:v>
                </c:pt>
                <c:pt idx="13891">
                  <c:v>18.20721</c:v>
                </c:pt>
                <c:pt idx="13892">
                  <c:v>18.20852</c:v>
                </c:pt>
                <c:pt idx="13893">
                  <c:v>18.20983</c:v>
                </c:pt>
                <c:pt idx="13894">
                  <c:v>18.21114</c:v>
                </c:pt>
                <c:pt idx="13895">
                  <c:v>18.21245</c:v>
                </c:pt>
                <c:pt idx="13896">
                  <c:v>18.213760000000001</c:v>
                </c:pt>
                <c:pt idx="13897">
                  <c:v>18.21508</c:v>
                </c:pt>
                <c:pt idx="13898">
                  <c:v>18.216390000000001</c:v>
                </c:pt>
                <c:pt idx="13899">
                  <c:v>18.217700000000001</c:v>
                </c:pt>
                <c:pt idx="13900">
                  <c:v>18.219010000000001</c:v>
                </c:pt>
                <c:pt idx="13901">
                  <c:v>18.220320000000001</c:v>
                </c:pt>
                <c:pt idx="13902">
                  <c:v>18.221630000000001</c:v>
                </c:pt>
                <c:pt idx="13903">
                  <c:v>18.222940000000001</c:v>
                </c:pt>
                <c:pt idx="13904">
                  <c:v>18.224250000000001</c:v>
                </c:pt>
                <c:pt idx="13905">
                  <c:v>18.225560000000002</c:v>
                </c:pt>
                <c:pt idx="13906">
                  <c:v>18.226870000000002</c:v>
                </c:pt>
                <c:pt idx="13907">
                  <c:v>18.228179999999998</c:v>
                </c:pt>
                <c:pt idx="13908">
                  <c:v>18.229489999999998</c:v>
                </c:pt>
                <c:pt idx="13909">
                  <c:v>18.230799999999999</c:v>
                </c:pt>
                <c:pt idx="13910">
                  <c:v>18.232109999999999</c:v>
                </c:pt>
                <c:pt idx="13911">
                  <c:v>18.233429999999998</c:v>
                </c:pt>
                <c:pt idx="13912">
                  <c:v>18.234739999999999</c:v>
                </c:pt>
                <c:pt idx="13913">
                  <c:v>18.236049999999999</c:v>
                </c:pt>
                <c:pt idx="13914">
                  <c:v>18.237359999999999</c:v>
                </c:pt>
                <c:pt idx="13915">
                  <c:v>18.238669999999999</c:v>
                </c:pt>
                <c:pt idx="13916">
                  <c:v>18.239979999999999</c:v>
                </c:pt>
                <c:pt idx="13917">
                  <c:v>18.241289999999999</c:v>
                </c:pt>
                <c:pt idx="13918">
                  <c:v>18.242599999999999</c:v>
                </c:pt>
                <c:pt idx="13919">
                  <c:v>18.24391</c:v>
                </c:pt>
                <c:pt idx="13920">
                  <c:v>18.24522</c:v>
                </c:pt>
                <c:pt idx="13921">
                  <c:v>18.24653</c:v>
                </c:pt>
                <c:pt idx="13922">
                  <c:v>18.24784</c:v>
                </c:pt>
                <c:pt idx="13923">
                  <c:v>18.24916</c:v>
                </c:pt>
                <c:pt idx="13924">
                  <c:v>18.25047</c:v>
                </c:pt>
                <c:pt idx="13925">
                  <c:v>18.25178</c:v>
                </c:pt>
                <c:pt idx="13926">
                  <c:v>18.25309</c:v>
                </c:pt>
                <c:pt idx="13927">
                  <c:v>18.2544</c:v>
                </c:pt>
                <c:pt idx="13928">
                  <c:v>18.255710000000001</c:v>
                </c:pt>
                <c:pt idx="13929">
                  <c:v>18.257020000000001</c:v>
                </c:pt>
                <c:pt idx="13930">
                  <c:v>18.258330000000001</c:v>
                </c:pt>
                <c:pt idx="13931">
                  <c:v>18.259640000000001</c:v>
                </c:pt>
                <c:pt idx="13932">
                  <c:v>18.260950000000001</c:v>
                </c:pt>
                <c:pt idx="13933">
                  <c:v>18.262260000000001</c:v>
                </c:pt>
                <c:pt idx="13934">
                  <c:v>18.263570000000001</c:v>
                </c:pt>
                <c:pt idx="13935">
                  <c:v>18.264880000000002</c:v>
                </c:pt>
                <c:pt idx="13936">
                  <c:v>18.266190000000002</c:v>
                </c:pt>
                <c:pt idx="13937">
                  <c:v>18.267499999999998</c:v>
                </c:pt>
                <c:pt idx="13938">
                  <c:v>18.268820000000002</c:v>
                </c:pt>
                <c:pt idx="13939">
                  <c:v>18.270130000000002</c:v>
                </c:pt>
                <c:pt idx="13940">
                  <c:v>18.271439999999998</c:v>
                </c:pt>
                <c:pt idx="13941">
                  <c:v>18.272749999999998</c:v>
                </c:pt>
                <c:pt idx="13942">
                  <c:v>18.274059999999999</c:v>
                </c:pt>
                <c:pt idx="13943">
                  <c:v>18.275369999999999</c:v>
                </c:pt>
                <c:pt idx="13944">
                  <c:v>18.276679999999999</c:v>
                </c:pt>
                <c:pt idx="13945">
                  <c:v>18.277989999999999</c:v>
                </c:pt>
                <c:pt idx="13946">
                  <c:v>18.279299999999999</c:v>
                </c:pt>
                <c:pt idx="13947">
                  <c:v>18.280609999999999</c:v>
                </c:pt>
                <c:pt idx="13948">
                  <c:v>18.28192</c:v>
                </c:pt>
                <c:pt idx="13949">
                  <c:v>18.28323</c:v>
                </c:pt>
                <c:pt idx="13950">
                  <c:v>18.28454</c:v>
                </c:pt>
                <c:pt idx="13951">
                  <c:v>18.28585</c:v>
                </c:pt>
                <c:pt idx="13952">
                  <c:v>18.28716</c:v>
                </c:pt>
                <c:pt idx="13953">
                  <c:v>18.28848</c:v>
                </c:pt>
                <c:pt idx="13954">
                  <c:v>18.28979</c:v>
                </c:pt>
                <c:pt idx="13955">
                  <c:v>18.2911</c:v>
                </c:pt>
                <c:pt idx="13956">
                  <c:v>18.29241</c:v>
                </c:pt>
                <c:pt idx="13957">
                  <c:v>18.29372</c:v>
                </c:pt>
                <c:pt idx="13958">
                  <c:v>18.295030000000001</c:v>
                </c:pt>
                <c:pt idx="13959">
                  <c:v>18.296340000000001</c:v>
                </c:pt>
                <c:pt idx="13960">
                  <c:v>18.297650000000001</c:v>
                </c:pt>
                <c:pt idx="13961">
                  <c:v>18.298960000000001</c:v>
                </c:pt>
                <c:pt idx="13962">
                  <c:v>18.300270000000001</c:v>
                </c:pt>
                <c:pt idx="13963">
                  <c:v>18.301580000000001</c:v>
                </c:pt>
                <c:pt idx="13964">
                  <c:v>18.302890000000001</c:v>
                </c:pt>
                <c:pt idx="13965">
                  <c:v>18.304200000000002</c:v>
                </c:pt>
                <c:pt idx="13966">
                  <c:v>18.305520000000001</c:v>
                </c:pt>
                <c:pt idx="13967">
                  <c:v>18.306830000000001</c:v>
                </c:pt>
                <c:pt idx="13968">
                  <c:v>18.308140000000002</c:v>
                </c:pt>
                <c:pt idx="13969">
                  <c:v>18.309449999999998</c:v>
                </c:pt>
                <c:pt idx="13970">
                  <c:v>18.310759999999998</c:v>
                </c:pt>
                <c:pt idx="13971">
                  <c:v>18.312069999999999</c:v>
                </c:pt>
                <c:pt idx="13972">
                  <c:v>18.313379999999999</c:v>
                </c:pt>
                <c:pt idx="13973">
                  <c:v>18.314689999999999</c:v>
                </c:pt>
                <c:pt idx="13974">
                  <c:v>18.315999999999999</c:v>
                </c:pt>
                <c:pt idx="13975">
                  <c:v>18.317309999999999</c:v>
                </c:pt>
                <c:pt idx="13976">
                  <c:v>18.318619999999999</c:v>
                </c:pt>
                <c:pt idx="13977">
                  <c:v>18.319929999999999</c:v>
                </c:pt>
                <c:pt idx="13978">
                  <c:v>18.32124</c:v>
                </c:pt>
                <c:pt idx="13979">
                  <c:v>18.322559999999999</c:v>
                </c:pt>
                <c:pt idx="13980">
                  <c:v>18.323869999999999</c:v>
                </c:pt>
                <c:pt idx="13981">
                  <c:v>18.32518</c:v>
                </c:pt>
                <c:pt idx="13982">
                  <c:v>18.32649</c:v>
                </c:pt>
                <c:pt idx="13983">
                  <c:v>18.3278</c:v>
                </c:pt>
                <c:pt idx="13984">
                  <c:v>18.32911</c:v>
                </c:pt>
                <c:pt idx="13985">
                  <c:v>18.33042</c:v>
                </c:pt>
                <c:pt idx="13986">
                  <c:v>18.33173</c:v>
                </c:pt>
                <c:pt idx="13987">
                  <c:v>18.33304</c:v>
                </c:pt>
                <c:pt idx="13988">
                  <c:v>18.334350000000001</c:v>
                </c:pt>
                <c:pt idx="13989">
                  <c:v>18.335660000000001</c:v>
                </c:pt>
                <c:pt idx="13990">
                  <c:v>18.336970000000001</c:v>
                </c:pt>
                <c:pt idx="13991">
                  <c:v>18.338280000000001</c:v>
                </c:pt>
                <c:pt idx="13992">
                  <c:v>18.339590000000001</c:v>
                </c:pt>
                <c:pt idx="13993">
                  <c:v>18.340900000000001</c:v>
                </c:pt>
                <c:pt idx="13994">
                  <c:v>18.342220000000001</c:v>
                </c:pt>
                <c:pt idx="13995">
                  <c:v>18.343530000000001</c:v>
                </c:pt>
                <c:pt idx="13996">
                  <c:v>18.344840000000001</c:v>
                </c:pt>
                <c:pt idx="13997">
                  <c:v>18.346150000000002</c:v>
                </c:pt>
                <c:pt idx="13998">
                  <c:v>18.347460000000002</c:v>
                </c:pt>
                <c:pt idx="13999">
                  <c:v>18.348769999999998</c:v>
                </c:pt>
                <c:pt idx="14000">
                  <c:v>18.350079999999998</c:v>
                </c:pt>
                <c:pt idx="14001">
                  <c:v>18.351389999999999</c:v>
                </c:pt>
                <c:pt idx="14002">
                  <c:v>18.352699999999999</c:v>
                </c:pt>
                <c:pt idx="14003">
                  <c:v>18.354009999999999</c:v>
                </c:pt>
                <c:pt idx="14004">
                  <c:v>18.355319999999999</c:v>
                </c:pt>
                <c:pt idx="14005">
                  <c:v>18.356629999999999</c:v>
                </c:pt>
                <c:pt idx="14006">
                  <c:v>18.357939999999999</c:v>
                </c:pt>
                <c:pt idx="14007">
                  <c:v>18.359249999999999</c:v>
                </c:pt>
                <c:pt idx="14008">
                  <c:v>18.360569999999999</c:v>
                </c:pt>
                <c:pt idx="14009">
                  <c:v>18.361879999999999</c:v>
                </c:pt>
                <c:pt idx="14010">
                  <c:v>18.363189999999999</c:v>
                </c:pt>
                <c:pt idx="14011">
                  <c:v>18.3645</c:v>
                </c:pt>
                <c:pt idx="14012">
                  <c:v>18.36581</c:v>
                </c:pt>
                <c:pt idx="14013">
                  <c:v>18.36712</c:v>
                </c:pt>
                <c:pt idx="14014">
                  <c:v>18.36843</c:v>
                </c:pt>
                <c:pt idx="14015">
                  <c:v>18.36974</c:v>
                </c:pt>
                <c:pt idx="14016">
                  <c:v>18.37105</c:v>
                </c:pt>
                <c:pt idx="14017">
                  <c:v>18.37236</c:v>
                </c:pt>
                <c:pt idx="14018">
                  <c:v>18.373670000000001</c:v>
                </c:pt>
                <c:pt idx="14019">
                  <c:v>18.374980000000001</c:v>
                </c:pt>
                <c:pt idx="14020">
                  <c:v>18.376300000000001</c:v>
                </c:pt>
                <c:pt idx="14021">
                  <c:v>18.377610000000001</c:v>
                </c:pt>
                <c:pt idx="14022">
                  <c:v>18.378920000000001</c:v>
                </c:pt>
                <c:pt idx="14023">
                  <c:v>18.380230000000001</c:v>
                </c:pt>
                <c:pt idx="14024">
                  <c:v>18.381540000000001</c:v>
                </c:pt>
                <c:pt idx="14025">
                  <c:v>18.382850000000001</c:v>
                </c:pt>
                <c:pt idx="14026">
                  <c:v>18.384160000000001</c:v>
                </c:pt>
                <c:pt idx="14027">
                  <c:v>18.385470000000002</c:v>
                </c:pt>
                <c:pt idx="14028">
                  <c:v>18.386780000000002</c:v>
                </c:pt>
                <c:pt idx="14029">
                  <c:v>18.388089999999998</c:v>
                </c:pt>
                <c:pt idx="14030">
                  <c:v>18.389399999999998</c:v>
                </c:pt>
                <c:pt idx="14031">
                  <c:v>18.390709999999999</c:v>
                </c:pt>
                <c:pt idx="14032">
                  <c:v>18.392019999999999</c:v>
                </c:pt>
                <c:pt idx="14033">
                  <c:v>18.393329999999999</c:v>
                </c:pt>
                <c:pt idx="14034">
                  <c:v>18.394639999999999</c:v>
                </c:pt>
                <c:pt idx="14035">
                  <c:v>18.395959999999999</c:v>
                </c:pt>
                <c:pt idx="14036">
                  <c:v>18.397269999999999</c:v>
                </c:pt>
                <c:pt idx="14037">
                  <c:v>18.398579999999999</c:v>
                </c:pt>
                <c:pt idx="14038">
                  <c:v>18.399889999999999</c:v>
                </c:pt>
                <c:pt idx="14039">
                  <c:v>18.401199999999999</c:v>
                </c:pt>
                <c:pt idx="14040">
                  <c:v>18.402509999999999</c:v>
                </c:pt>
                <c:pt idx="14041">
                  <c:v>18.40382</c:v>
                </c:pt>
                <c:pt idx="14042">
                  <c:v>18.40513</c:v>
                </c:pt>
                <c:pt idx="14043">
                  <c:v>18.40644</c:v>
                </c:pt>
                <c:pt idx="14044">
                  <c:v>18.40775</c:v>
                </c:pt>
                <c:pt idx="14045">
                  <c:v>18.40906</c:v>
                </c:pt>
                <c:pt idx="14046">
                  <c:v>18.41037</c:v>
                </c:pt>
                <c:pt idx="14047">
                  <c:v>18.41168</c:v>
                </c:pt>
                <c:pt idx="14048">
                  <c:v>18.412990000000001</c:v>
                </c:pt>
                <c:pt idx="14049">
                  <c:v>18.414300000000001</c:v>
                </c:pt>
                <c:pt idx="14050">
                  <c:v>18.415620000000001</c:v>
                </c:pt>
                <c:pt idx="14051">
                  <c:v>18.416930000000001</c:v>
                </c:pt>
                <c:pt idx="14052">
                  <c:v>18.418240000000001</c:v>
                </c:pt>
                <c:pt idx="14053">
                  <c:v>18.419550000000001</c:v>
                </c:pt>
                <c:pt idx="14054">
                  <c:v>18.420860000000001</c:v>
                </c:pt>
                <c:pt idx="14055">
                  <c:v>18.422170000000001</c:v>
                </c:pt>
                <c:pt idx="14056">
                  <c:v>18.423480000000001</c:v>
                </c:pt>
                <c:pt idx="14057">
                  <c:v>18.424790000000002</c:v>
                </c:pt>
                <c:pt idx="14058">
                  <c:v>18.426100000000002</c:v>
                </c:pt>
                <c:pt idx="14059">
                  <c:v>18.427409999999998</c:v>
                </c:pt>
                <c:pt idx="14060">
                  <c:v>18.428719999999998</c:v>
                </c:pt>
                <c:pt idx="14061">
                  <c:v>18.430029999999999</c:v>
                </c:pt>
                <c:pt idx="14062">
                  <c:v>18.431339999999999</c:v>
                </c:pt>
                <c:pt idx="14063">
                  <c:v>18.432659999999998</c:v>
                </c:pt>
                <c:pt idx="14064">
                  <c:v>18.433969999999999</c:v>
                </c:pt>
                <c:pt idx="14065">
                  <c:v>18.435279999999999</c:v>
                </c:pt>
                <c:pt idx="14066">
                  <c:v>18.436589999999999</c:v>
                </c:pt>
                <c:pt idx="14067">
                  <c:v>18.437899999999999</c:v>
                </c:pt>
                <c:pt idx="14068">
                  <c:v>18.439209999999999</c:v>
                </c:pt>
                <c:pt idx="14069">
                  <c:v>18.440519999999999</c:v>
                </c:pt>
                <c:pt idx="14070">
                  <c:v>18.44183</c:v>
                </c:pt>
                <c:pt idx="14071">
                  <c:v>18.44314</c:v>
                </c:pt>
                <c:pt idx="14072">
                  <c:v>18.44445</c:v>
                </c:pt>
                <c:pt idx="14073">
                  <c:v>18.44576</c:v>
                </c:pt>
                <c:pt idx="14074">
                  <c:v>18.44707</c:v>
                </c:pt>
                <c:pt idx="14075">
                  <c:v>18.44838</c:v>
                </c:pt>
                <c:pt idx="14076">
                  <c:v>18.44969</c:v>
                </c:pt>
                <c:pt idx="14077">
                  <c:v>18.45101</c:v>
                </c:pt>
                <c:pt idx="14078">
                  <c:v>18.45232</c:v>
                </c:pt>
                <c:pt idx="14079">
                  <c:v>18.45363</c:v>
                </c:pt>
                <c:pt idx="14080">
                  <c:v>18.454940000000001</c:v>
                </c:pt>
                <c:pt idx="14081">
                  <c:v>18.456250000000001</c:v>
                </c:pt>
                <c:pt idx="14082">
                  <c:v>18.457560000000001</c:v>
                </c:pt>
                <c:pt idx="14083">
                  <c:v>18.458870000000001</c:v>
                </c:pt>
                <c:pt idx="14084">
                  <c:v>18.460180000000001</c:v>
                </c:pt>
                <c:pt idx="14085">
                  <c:v>18.461490000000001</c:v>
                </c:pt>
                <c:pt idx="14086">
                  <c:v>18.462800000000001</c:v>
                </c:pt>
                <c:pt idx="14087">
                  <c:v>18.464110000000002</c:v>
                </c:pt>
                <c:pt idx="14088">
                  <c:v>18.465420000000002</c:v>
                </c:pt>
                <c:pt idx="14089">
                  <c:v>18.466729999999998</c:v>
                </c:pt>
                <c:pt idx="14090">
                  <c:v>18.468039999999998</c:v>
                </c:pt>
                <c:pt idx="14091">
                  <c:v>18.469349999999999</c:v>
                </c:pt>
                <c:pt idx="14092">
                  <c:v>18.470669999999998</c:v>
                </c:pt>
                <c:pt idx="14093">
                  <c:v>18.471979999999999</c:v>
                </c:pt>
                <c:pt idx="14094">
                  <c:v>18.473289999999999</c:v>
                </c:pt>
                <c:pt idx="14095">
                  <c:v>18.474599999999999</c:v>
                </c:pt>
                <c:pt idx="14096">
                  <c:v>18.475909999999999</c:v>
                </c:pt>
                <c:pt idx="14097">
                  <c:v>18.477219999999999</c:v>
                </c:pt>
                <c:pt idx="14098">
                  <c:v>18.478529999999999</c:v>
                </c:pt>
                <c:pt idx="14099">
                  <c:v>18.479839999999999</c:v>
                </c:pt>
                <c:pt idx="14100">
                  <c:v>18.48115</c:v>
                </c:pt>
                <c:pt idx="14101">
                  <c:v>18.48246</c:v>
                </c:pt>
                <c:pt idx="14102">
                  <c:v>18.48377</c:v>
                </c:pt>
                <c:pt idx="14103">
                  <c:v>18.48508</c:v>
                </c:pt>
                <c:pt idx="14104">
                  <c:v>18.48639</c:v>
                </c:pt>
                <c:pt idx="14105">
                  <c:v>18.48771</c:v>
                </c:pt>
                <c:pt idx="14106">
                  <c:v>18.48902</c:v>
                </c:pt>
                <c:pt idx="14107">
                  <c:v>18.49033</c:v>
                </c:pt>
                <c:pt idx="14108">
                  <c:v>18.49164</c:v>
                </c:pt>
                <c:pt idx="14109">
                  <c:v>18.49295</c:v>
                </c:pt>
                <c:pt idx="14110">
                  <c:v>18.494260000000001</c:v>
                </c:pt>
                <c:pt idx="14111">
                  <c:v>18.495570000000001</c:v>
                </c:pt>
                <c:pt idx="14112">
                  <c:v>18.496880000000001</c:v>
                </c:pt>
                <c:pt idx="14113">
                  <c:v>18.498190000000001</c:v>
                </c:pt>
                <c:pt idx="14114">
                  <c:v>18.499500000000001</c:v>
                </c:pt>
                <c:pt idx="14115">
                  <c:v>18.500810000000001</c:v>
                </c:pt>
                <c:pt idx="14116">
                  <c:v>18.502120000000001</c:v>
                </c:pt>
                <c:pt idx="14117">
                  <c:v>18.503430000000002</c:v>
                </c:pt>
                <c:pt idx="14118">
                  <c:v>18.504750000000001</c:v>
                </c:pt>
                <c:pt idx="14119">
                  <c:v>18.506060000000002</c:v>
                </c:pt>
                <c:pt idx="14120">
                  <c:v>18.507370000000002</c:v>
                </c:pt>
                <c:pt idx="14121">
                  <c:v>18.508679999999998</c:v>
                </c:pt>
                <c:pt idx="14122">
                  <c:v>18.509989999999998</c:v>
                </c:pt>
                <c:pt idx="14123">
                  <c:v>18.511299999999999</c:v>
                </c:pt>
                <c:pt idx="14124">
                  <c:v>18.512609999999999</c:v>
                </c:pt>
                <c:pt idx="14125">
                  <c:v>18.513919999999999</c:v>
                </c:pt>
                <c:pt idx="14126">
                  <c:v>18.515229999999999</c:v>
                </c:pt>
                <c:pt idx="14127">
                  <c:v>18.516539999999999</c:v>
                </c:pt>
                <c:pt idx="14128">
                  <c:v>18.517849999999999</c:v>
                </c:pt>
                <c:pt idx="14129">
                  <c:v>18.519159999999999</c:v>
                </c:pt>
                <c:pt idx="14130">
                  <c:v>18.52047</c:v>
                </c:pt>
                <c:pt idx="14131">
                  <c:v>18.52178</c:v>
                </c:pt>
                <c:pt idx="14132">
                  <c:v>18.52309</c:v>
                </c:pt>
                <c:pt idx="14133">
                  <c:v>18.52441</c:v>
                </c:pt>
                <c:pt idx="14134">
                  <c:v>18.52572</c:v>
                </c:pt>
                <c:pt idx="14135">
                  <c:v>18.52703</c:v>
                </c:pt>
                <c:pt idx="14136">
                  <c:v>18.52834</c:v>
                </c:pt>
                <c:pt idx="14137">
                  <c:v>18.52965</c:v>
                </c:pt>
                <c:pt idx="14138">
                  <c:v>18.53096</c:v>
                </c:pt>
                <c:pt idx="14139">
                  <c:v>18.53227</c:v>
                </c:pt>
                <c:pt idx="14140">
                  <c:v>18.533580000000001</c:v>
                </c:pt>
                <c:pt idx="14141">
                  <c:v>18.534890000000001</c:v>
                </c:pt>
                <c:pt idx="14142">
                  <c:v>18.536200000000001</c:v>
                </c:pt>
                <c:pt idx="14143">
                  <c:v>18.537510000000001</c:v>
                </c:pt>
                <c:pt idx="14144">
                  <c:v>18.538820000000001</c:v>
                </c:pt>
                <c:pt idx="14145">
                  <c:v>18.540130000000001</c:v>
                </c:pt>
                <c:pt idx="14146">
                  <c:v>18.541440000000001</c:v>
                </c:pt>
                <c:pt idx="14147">
                  <c:v>18.542760000000001</c:v>
                </c:pt>
                <c:pt idx="14148">
                  <c:v>18.544070000000001</c:v>
                </c:pt>
                <c:pt idx="14149">
                  <c:v>18.545380000000002</c:v>
                </c:pt>
                <c:pt idx="14150">
                  <c:v>18.546690000000002</c:v>
                </c:pt>
                <c:pt idx="14151">
                  <c:v>18.547999999999998</c:v>
                </c:pt>
                <c:pt idx="14152">
                  <c:v>18.549309999999998</c:v>
                </c:pt>
                <c:pt idx="14153">
                  <c:v>18.550619999999999</c:v>
                </c:pt>
                <c:pt idx="14154">
                  <c:v>18.551929999999999</c:v>
                </c:pt>
                <c:pt idx="14155">
                  <c:v>18.553239999999999</c:v>
                </c:pt>
                <c:pt idx="14156">
                  <c:v>18.554549999999999</c:v>
                </c:pt>
                <c:pt idx="14157">
                  <c:v>18.555859999999999</c:v>
                </c:pt>
                <c:pt idx="14158">
                  <c:v>18.557169999999999</c:v>
                </c:pt>
                <c:pt idx="14159">
                  <c:v>18.558489999999999</c:v>
                </c:pt>
                <c:pt idx="14160">
                  <c:v>18.559799999999999</c:v>
                </c:pt>
                <c:pt idx="14161">
                  <c:v>18.561109999999999</c:v>
                </c:pt>
                <c:pt idx="14162">
                  <c:v>18.562419999999999</c:v>
                </c:pt>
                <c:pt idx="14163">
                  <c:v>18.56373</c:v>
                </c:pt>
                <c:pt idx="14164">
                  <c:v>18.56504</c:v>
                </c:pt>
                <c:pt idx="14165">
                  <c:v>18.56635</c:v>
                </c:pt>
                <c:pt idx="14166">
                  <c:v>18.56766</c:v>
                </c:pt>
                <c:pt idx="14167">
                  <c:v>18.56897</c:v>
                </c:pt>
                <c:pt idx="14168">
                  <c:v>18.57028</c:v>
                </c:pt>
                <c:pt idx="14169">
                  <c:v>18.57159</c:v>
                </c:pt>
                <c:pt idx="14170">
                  <c:v>18.572900000000001</c:v>
                </c:pt>
                <c:pt idx="14171">
                  <c:v>18.574210000000001</c:v>
                </c:pt>
                <c:pt idx="14172">
                  <c:v>18.575520000000001</c:v>
                </c:pt>
                <c:pt idx="14173">
                  <c:v>18.576830000000001</c:v>
                </c:pt>
                <c:pt idx="14174">
                  <c:v>18.578150000000001</c:v>
                </c:pt>
                <c:pt idx="14175">
                  <c:v>18.579460000000001</c:v>
                </c:pt>
                <c:pt idx="14176">
                  <c:v>18.580770000000001</c:v>
                </c:pt>
                <c:pt idx="14177">
                  <c:v>18.582080000000001</c:v>
                </c:pt>
                <c:pt idx="14178">
                  <c:v>18.583390000000001</c:v>
                </c:pt>
                <c:pt idx="14179">
                  <c:v>18.584700000000002</c:v>
                </c:pt>
                <c:pt idx="14180">
                  <c:v>18.586010000000002</c:v>
                </c:pt>
                <c:pt idx="14181">
                  <c:v>18.587319999999998</c:v>
                </c:pt>
                <c:pt idx="14182">
                  <c:v>18.588629999999998</c:v>
                </c:pt>
                <c:pt idx="14183">
                  <c:v>18.589939999999999</c:v>
                </c:pt>
                <c:pt idx="14184">
                  <c:v>18.591249999999999</c:v>
                </c:pt>
                <c:pt idx="14185">
                  <c:v>18.592559999999999</c:v>
                </c:pt>
                <c:pt idx="14186">
                  <c:v>18.593869999999999</c:v>
                </c:pt>
                <c:pt idx="14187">
                  <c:v>18.595179999999999</c:v>
                </c:pt>
                <c:pt idx="14188">
                  <c:v>18.596489999999999</c:v>
                </c:pt>
                <c:pt idx="14189">
                  <c:v>18.597809999999999</c:v>
                </c:pt>
                <c:pt idx="14190">
                  <c:v>18.599119999999999</c:v>
                </c:pt>
                <c:pt idx="14191">
                  <c:v>18.600429999999999</c:v>
                </c:pt>
                <c:pt idx="14192">
                  <c:v>18.601739999999999</c:v>
                </c:pt>
                <c:pt idx="14193">
                  <c:v>18.60305</c:v>
                </c:pt>
                <c:pt idx="14194">
                  <c:v>18.60436</c:v>
                </c:pt>
                <c:pt idx="14195">
                  <c:v>18.60567</c:v>
                </c:pt>
                <c:pt idx="14196">
                  <c:v>18.60698</c:v>
                </c:pt>
                <c:pt idx="14197">
                  <c:v>18.60829</c:v>
                </c:pt>
                <c:pt idx="14198">
                  <c:v>18.6096</c:v>
                </c:pt>
                <c:pt idx="14199">
                  <c:v>18.610910000000001</c:v>
                </c:pt>
                <c:pt idx="14200">
                  <c:v>18.612220000000001</c:v>
                </c:pt>
                <c:pt idx="14201">
                  <c:v>18.613530000000001</c:v>
                </c:pt>
                <c:pt idx="14202">
                  <c:v>18.614850000000001</c:v>
                </c:pt>
                <c:pt idx="14203">
                  <c:v>18.616160000000001</c:v>
                </c:pt>
                <c:pt idx="14204">
                  <c:v>18.617470000000001</c:v>
                </c:pt>
                <c:pt idx="14205">
                  <c:v>18.618780000000001</c:v>
                </c:pt>
                <c:pt idx="14206">
                  <c:v>18.620090000000001</c:v>
                </c:pt>
                <c:pt idx="14207">
                  <c:v>18.621400000000001</c:v>
                </c:pt>
                <c:pt idx="14208">
                  <c:v>18.622710000000001</c:v>
                </c:pt>
                <c:pt idx="14209">
                  <c:v>18.624020000000002</c:v>
                </c:pt>
                <c:pt idx="14210">
                  <c:v>18.625330000000002</c:v>
                </c:pt>
                <c:pt idx="14211">
                  <c:v>18.626639999999998</c:v>
                </c:pt>
                <c:pt idx="14212">
                  <c:v>18.627949999999998</c:v>
                </c:pt>
                <c:pt idx="14213">
                  <c:v>18.629259999999999</c:v>
                </c:pt>
                <c:pt idx="14214">
                  <c:v>18.630569999999999</c:v>
                </c:pt>
                <c:pt idx="14215">
                  <c:v>18.631889999999999</c:v>
                </c:pt>
                <c:pt idx="14216">
                  <c:v>18.633199999999999</c:v>
                </c:pt>
                <c:pt idx="14217">
                  <c:v>18.634509999999999</c:v>
                </c:pt>
                <c:pt idx="14218">
                  <c:v>18.635819999999999</c:v>
                </c:pt>
                <c:pt idx="14219">
                  <c:v>18.637129999999999</c:v>
                </c:pt>
                <c:pt idx="14220">
                  <c:v>18.638439999999999</c:v>
                </c:pt>
                <c:pt idx="14221">
                  <c:v>18.639749999999999</c:v>
                </c:pt>
                <c:pt idx="14222">
                  <c:v>18.64106</c:v>
                </c:pt>
                <c:pt idx="14223">
                  <c:v>18.64237</c:v>
                </c:pt>
                <c:pt idx="14224">
                  <c:v>18.64368</c:v>
                </c:pt>
                <c:pt idx="14225">
                  <c:v>18.64499</c:v>
                </c:pt>
                <c:pt idx="14226">
                  <c:v>18.6463</c:v>
                </c:pt>
                <c:pt idx="14227">
                  <c:v>18.64761</c:v>
                </c:pt>
                <c:pt idx="14228">
                  <c:v>18.64892</c:v>
                </c:pt>
                <c:pt idx="14229">
                  <c:v>18.650230000000001</c:v>
                </c:pt>
                <c:pt idx="14230">
                  <c:v>18.651540000000001</c:v>
                </c:pt>
                <c:pt idx="14231">
                  <c:v>18.65286</c:v>
                </c:pt>
                <c:pt idx="14232">
                  <c:v>18.654170000000001</c:v>
                </c:pt>
                <c:pt idx="14233">
                  <c:v>18.655480000000001</c:v>
                </c:pt>
                <c:pt idx="14234">
                  <c:v>18.656790000000001</c:v>
                </c:pt>
                <c:pt idx="14235">
                  <c:v>18.658100000000001</c:v>
                </c:pt>
                <c:pt idx="14236">
                  <c:v>18.659410000000001</c:v>
                </c:pt>
                <c:pt idx="14237">
                  <c:v>18.660720000000001</c:v>
                </c:pt>
                <c:pt idx="14238">
                  <c:v>18.662030000000001</c:v>
                </c:pt>
                <c:pt idx="14239">
                  <c:v>18.663340000000002</c:v>
                </c:pt>
                <c:pt idx="14240">
                  <c:v>18.664650000000002</c:v>
                </c:pt>
                <c:pt idx="14241">
                  <c:v>18.665959999999998</c:v>
                </c:pt>
                <c:pt idx="14242">
                  <c:v>18.667269999999998</c:v>
                </c:pt>
                <c:pt idx="14243">
                  <c:v>18.668579999999999</c:v>
                </c:pt>
                <c:pt idx="14244">
                  <c:v>18.669899999999998</c:v>
                </c:pt>
                <c:pt idx="14245">
                  <c:v>18.671209999999999</c:v>
                </c:pt>
                <c:pt idx="14246">
                  <c:v>18.672519999999999</c:v>
                </c:pt>
                <c:pt idx="14247">
                  <c:v>18.673829999999999</c:v>
                </c:pt>
                <c:pt idx="14248">
                  <c:v>18.675139999999999</c:v>
                </c:pt>
                <c:pt idx="14249">
                  <c:v>18.676449999999999</c:v>
                </c:pt>
                <c:pt idx="14250">
                  <c:v>18.677759999999999</c:v>
                </c:pt>
                <c:pt idx="14251">
                  <c:v>18.679069999999999</c:v>
                </c:pt>
                <c:pt idx="14252">
                  <c:v>18.68038</c:v>
                </c:pt>
                <c:pt idx="14253">
                  <c:v>18.68169</c:v>
                </c:pt>
                <c:pt idx="14254">
                  <c:v>18.683</c:v>
                </c:pt>
                <c:pt idx="14255">
                  <c:v>18.68431</c:v>
                </c:pt>
                <c:pt idx="14256">
                  <c:v>18.68563</c:v>
                </c:pt>
                <c:pt idx="14257">
                  <c:v>18.68694</c:v>
                </c:pt>
                <c:pt idx="14258">
                  <c:v>18.68825</c:v>
                </c:pt>
                <c:pt idx="14259">
                  <c:v>18.68956</c:v>
                </c:pt>
                <c:pt idx="14260">
                  <c:v>18.69087</c:v>
                </c:pt>
                <c:pt idx="14261">
                  <c:v>18.69218</c:v>
                </c:pt>
                <c:pt idx="14262">
                  <c:v>18.693490000000001</c:v>
                </c:pt>
                <c:pt idx="14263">
                  <c:v>18.694800000000001</c:v>
                </c:pt>
                <c:pt idx="14264">
                  <c:v>18.696110000000001</c:v>
                </c:pt>
                <c:pt idx="14265">
                  <c:v>18.697420000000001</c:v>
                </c:pt>
                <c:pt idx="14266">
                  <c:v>18.698730000000001</c:v>
                </c:pt>
                <c:pt idx="14267">
                  <c:v>18.700040000000001</c:v>
                </c:pt>
                <c:pt idx="14268">
                  <c:v>18.701350000000001</c:v>
                </c:pt>
                <c:pt idx="14269">
                  <c:v>18.702660000000002</c:v>
                </c:pt>
                <c:pt idx="14270">
                  <c:v>18.703970000000002</c:v>
                </c:pt>
                <c:pt idx="14271">
                  <c:v>18.705279999999998</c:v>
                </c:pt>
                <c:pt idx="14272">
                  <c:v>18.706600000000002</c:v>
                </c:pt>
                <c:pt idx="14273">
                  <c:v>18.707909999999998</c:v>
                </c:pt>
                <c:pt idx="14274">
                  <c:v>18.709219999999998</c:v>
                </c:pt>
                <c:pt idx="14275">
                  <c:v>18.710529999999999</c:v>
                </c:pt>
                <c:pt idx="14276">
                  <c:v>18.711839999999999</c:v>
                </c:pt>
                <c:pt idx="14277">
                  <c:v>18.713149999999999</c:v>
                </c:pt>
                <c:pt idx="14278">
                  <c:v>18.714459999999999</c:v>
                </c:pt>
                <c:pt idx="14279">
                  <c:v>18.715769999999999</c:v>
                </c:pt>
                <c:pt idx="14280">
                  <c:v>18.717079999999999</c:v>
                </c:pt>
                <c:pt idx="14281">
                  <c:v>18.718389999999999</c:v>
                </c:pt>
                <c:pt idx="14282">
                  <c:v>18.7197</c:v>
                </c:pt>
                <c:pt idx="14283">
                  <c:v>18.72101</c:v>
                </c:pt>
                <c:pt idx="14284">
                  <c:v>18.72232</c:v>
                </c:pt>
                <c:pt idx="14285">
                  <c:v>18.72363</c:v>
                </c:pt>
                <c:pt idx="14286">
                  <c:v>18.72495</c:v>
                </c:pt>
                <c:pt idx="14287">
                  <c:v>18.72626</c:v>
                </c:pt>
                <c:pt idx="14288">
                  <c:v>18.72757</c:v>
                </c:pt>
                <c:pt idx="14289">
                  <c:v>18.72888</c:v>
                </c:pt>
                <c:pt idx="14290">
                  <c:v>18.73019</c:v>
                </c:pt>
                <c:pt idx="14291">
                  <c:v>18.7315</c:v>
                </c:pt>
                <c:pt idx="14292">
                  <c:v>18.732810000000001</c:v>
                </c:pt>
                <c:pt idx="14293">
                  <c:v>18.734120000000001</c:v>
                </c:pt>
                <c:pt idx="14294">
                  <c:v>18.735430000000001</c:v>
                </c:pt>
                <c:pt idx="14295">
                  <c:v>18.736740000000001</c:v>
                </c:pt>
                <c:pt idx="14296">
                  <c:v>18.738050000000001</c:v>
                </c:pt>
                <c:pt idx="14297">
                  <c:v>18.739360000000001</c:v>
                </c:pt>
                <c:pt idx="14298">
                  <c:v>18.740670000000001</c:v>
                </c:pt>
                <c:pt idx="14299">
                  <c:v>18.741990000000001</c:v>
                </c:pt>
                <c:pt idx="14300">
                  <c:v>18.743300000000001</c:v>
                </c:pt>
                <c:pt idx="14301">
                  <c:v>18.744610000000002</c:v>
                </c:pt>
                <c:pt idx="14302">
                  <c:v>18.745920000000002</c:v>
                </c:pt>
                <c:pt idx="14303">
                  <c:v>18.747229999999998</c:v>
                </c:pt>
                <c:pt idx="14304">
                  <c:v>18.748539999999998</c:v>
                </c:pt>
                <c:pt idx="14305">
                  <c:v>18.749849999999999</c:v>
                </c:pt>
                <c:pt idx="14306">
                  <c:v>18.751159999999999</c:v>
                </c:pt>
                <c:pt idx="14307">
                  <c:v>18.752469999999999</c:v>
                </c:pt>
                <c:pt idx="14308">
                  <c:v>18.753779999999999</c:v>
                </c:pt>
                <c:pt idx="14309">
                  <c:v>18.755089999999999</c:v>
                </c:pt>
                <c:pt idx="14310">
                  <c:v>18.756399999999999</c:v>
                </c:pt>
                <c:pt idx="14311">
                  <c:v>18.757709999999999</c:v>
                </c:pt>
                <c:pt idx="14312">
                  <c:v>18.75902</c:v>
                </c:pt>
                <c:pt idx="14313">
                  <c:v>18.760339999999999</c:v>
                </c:pt>
                <c:pt idx="14314">
                  <c:v>18.761649999999999</c:v>
                </c:pt>
                <c:pt idx="14315">
                  <c:v>18.76296</c:v>
                </c:pt>
                <c:pt idx="14316">
                  <c:v>18.76427</c:v>
                </c:pt>
                <c:pt idx="14317">
                  <c:v>18.76558</c:v>
                </c:pt>
                <c:pt idx="14318">
                  <c:v>18.76689</c:v>
                </c:pt>
                <c:pt idx="14319">
                  <c:v>18.7682</c:v>
                </c:pt>
                <c:pt idx="14320">
                  <c:v>18.76951</c:v>
                </c:pt>
                <c:pt idx="14321">
                  <c:v>18.770820000000001</c:v>
                </c:pt>
                <c:pt idx="14322">
                  <c:v>18.772130000000001</c:v>
                </c:pt>
                <c:pt idx="14323">
                  <c:v>18.773440000000001</c:v>
                </c:pt>
                <c:pt idx="14324">
                  <c:v>18.774750000000001</c:v>
                </c:pt>
                <c:pt idx="14325">
                  <c:v>18.776060000000001</c:v>
                </c:pt>
                <c:pt idx="14326">
                  <c:v>18.777370000000001</c:v>
                </c:pt>
                <c:pt idx="14327">
                  <c:v>18.778680000000001</c:v>
                </c:pt>
                <c:pt idx="14328">
                  <c:v>18.78</c:v>
                </c:pt>
                <c:pt idx="14329">
                  <c:v>18.781310000000001</c:v>
                </c:pt>
                <c:pt idx="14330">
                  <c:v>18.782620000000001</c:v>
                </c:pt>
                <c:pt idx="14331">
                  <c:v>18.783930000000002</c:v>
                </c:pt>
                <c:pt idx="14332">
                  <c:v>18.785240000000002</c:v>
                </c:pt>
                <c:pt idx="14333">
                  <c:v>18.786549999999998</c:v>
                </c:pt>
                <c:pt idx="14334">
                  <c:v>18.787859999999998</c:v>
                </c:pt>
                <c:pt idx="14335">
                  <c:v>18.789169999999999</c:v>
                </c:pt>
                <c:pt idx="14336">
                  <c:v>18.790479999999999</c:v>
                </c:pt>
                <c:pt idx="14337">
                  <c:v>18.791789999999999</c:v>
                </c:pt>
                <c:pt idx="14338">
                  <c:v>18.793099999999999</c:v>
                </c:pt>
                <c:pt idx="14339">
                  <c:v>18.794409999999999</c:v>
                </c:pt>
                <c:pt idx="14340">
                  <c:v>18.795719999999999</c:v>
                </c:pt>
                <c:pt idx="14341">
                  <c:v>18.797039999999999</c:v>
                </c:pt>
                <c:pt idx="14342">
                  <c:v>18.798349999999999</c:v>
                </c:pt>
                <c:pt idx="14343">
                  <c:v>18.799659999999999</c:v>
                </c:pt>
                <c:pt idx="14344">
                  <c:v>18.80097</c:v>
                </c:pt>
                <c:pt idx="14345">
                  <c:v>18.80228</c:v>
                </c:pt>
                <c:pt idx="14346">
                  <c:v>18.80359</c:v>
                </c:pt>
                <c:pt idx="14347">
                  <c:v>18.8049</c:v>
                </c:pt>
                <c:pt idx="14348">
                  <c:v>18.80621</c:v>
                </c:pt>
                <c:pt idx="14349">
                  <c:v>18.80752</c:v>
                </c:pt>
                <c:pt idx="14350">
                  <c:v>18.80883</c:v>
                </c:pt>
                <c:pt idx="14351">
                  <c:v>18.810140000000001</c:v>
                </c:pt>
                <c:pt idx="14352">
                  <c:v>18.811450000000001</c:v>
                </c:pt>
                <c:pt idx="14353">
                  <c:v>18.812760000000001</c:v>
                </c:pt>
                <c:pt idx="14354">
                  <c:v>18.814080000000001</c:v>
                </c:pt>
                <c:pt idx="14355">
                  <c:v>18.815390000000001</c:v>
                </c:pt>
                <c:pt idx="14356">
                  <c:v>18.816700000000001</c:v>
                </c:pt>
                <c:pt idx="14357">
                  <c:v>18.818010000000001</c:v>
                </c:pt>
                <c:pt idx="14358">
                  <c:v>18.819320000000001</c:v>
                </c:pt>
                <c:pt idx="14359">
                  <c:v>18.820630000000001</c:v>
                </c:pt>
                <c:pt idx="14360">
                  <c:v>18.821940000000001</c:v>
                </c:pt>
                <c:pt idx="14361">
                  <c:v>18.823250000000002</c:v>
                </c:pt>
                <c:pt idx="14362">
                  <c:v>18.824560000000002</c:v>
                </c:pt>
                <c:pt idx="14363">
                  <c:v>18.825869999999998</c:v>
                </c:pt>
                <c:pt idx="14364">
                  <c:v>18.827179999999998</c:v>
                </c:pt>
                <c:pt idx="14365">
                  <c:v>18.828489999999999</c:v>
                </c:pt>
                <c:pt idx="14366">
                  <c:v>18.829799999999999</c:v>
                </c:pt>
                <c:pt idx="14367">
                  <c:v>18.831109999999999</c:v>
                </c:pt>
                <c:pt idx="14368">
                  <c:v>18.832419999999999</c:v>
                </c:pt>
                <c:pt idx="14369">
                  <c:v>18.833739999999999</c:v>
                </c:pt>
                <c:pt idx="14370">
                  <c:v>18.835049999999999</c:v>
                </c:pt>
                <c:pt idx="14371">
                  <c:v>18.836359999999999</c:v>
                </c:pt>
                <c:pt idx="14372">
                  <c:v>18.837669999999999</c:v>
                </c:pt>
                <c:pt idx="14373">
                  <c:v>18.838979999999999</c:v>
                </c:pt>
                <c:pt idx="14374">
                  <c:v>18.84029</c:v>
                </c:pt>
                <c:pt idx="14375">
                  <c:v>18.8416</c:v>
                </c:pt>
                <c:pt idx="14376">
                  <c:v>18.84291</c:v>
                </c:pt>
                <c:pt idx="14377">
                  <c:v>18.84422</c:v>
                </c:pt>
                <c:pt idx="14378">
                  <c:v>18.84553</c:v>
                </c:pt>
                <c:pt idx="14379">
                  <c:v>18.84684</c:v>
                </c:pt>
                <c:pt idx="14380">
                  <c:v>18.84815</c:v>
                </c:pt>
                <c:pt idx="14381">
                  <c:v>18.849460000000001</c:v>
                </c:pt>
                <c:pt idx="14382">
                  <c:v>18.850770000000001</c:v>
                </c:pt>
                <c:pt idx="14383">
                  <c:v>18.85209</c:v>
                </c:pt>
                <c:pt idx="14384">
                  <c:v>18.853400000000001</c:v>
                </c:pt>
                <c:pt idx="14385">
                  <c:v>18.854710000000001</c:v>
                </c:pt>
                <c:pt idx="14386">
                  <c:v>18.856020000000001</c:v>
                </c:pt>
                <c:pt idx="14387">
                  <c:v>18.857330000000001</c:v>
                </c:pt>
                <c:pt idx="14388">
                  <c:v>18.858640000000001</c:v>
                </c:pt>
                <c:pt idx="14389">
                  <c:v>18.859950000000001</c:v>
                </c:pt>
                <c:pt idx="14390">
                  <c:v>18.861260000000001</c:v>
                </c:pt>
                <c:pt idx="14391">
                  <c:v>18.862570000000002</c:v>
                </c:pt>
                <c:pt idx="14392">
                  <c:v>18.863880000000002</c:v>
                </c:pt>
                <c:pt idx="14393">
                  <c:v>18.865189999999998</c:v>
                </c:pt>
                <c:pt idx="14394">
                  <c:v>18.866499999999998</c:v>
                </c:pt>
                <c:pt idx="14395">
                  <c:v>18.867819999999998</c:v>
                </c:pt>
                <c:pt idx="14396">
                  <c:v>18.869129999999998</c:v>
                </c:pt>
                <c:pt idx="14397">
                  <c:v>18.870439999999999</c:v>
                </c:pt>
                <c:pt idx="14398">
                  <c:v>18.871749999999999</c:v>
                </c:pt>
                <c:pt idx="14399">
                  <c:v>18.873059999999999</c:v>
                </c:pt>
                <c:pt idx="14400">
                  <c:v>18.874369999999999</c:v>
                </c:pt>
                <c:pt idx="14401">
                  <c:v>18.875679999999999</c:v>
                </c:pt>
                <c:pt idx="14402">
                  <c:v>18.876989999999999</c:v>
                </c:pt>
                <c:pt idx="14403">
                  <c:v>18.878299999999999</c:v>
                </c:pt>
                <c:pt idx="14404">
                  <c:v>18.87961</c:v>
                </c:pt>
                <c:pt idx="14405">
                  <c:v>18.88092</c:v>
                </c:pt>
                <c:pt idx="14406">
                  <c:v>18.88223</c:v>
                </c:pt>
                <c:pt idx="14407">
                  <c:v>18.88354</c:v>
                </c:pt>
                <c:pt idx="14408">
                  <c:v>18.88485</c:v>
                </c:pt>
                <c:pt idx="14409">
                  <c:v>18.88616</c:v>
                </c:pt>
                <c:pt idx="14410">
                  <c:v>18.88748</c:v>
                </c:pt>
                <c:pt idx="14411">
                  <c:v>18.88879</c:v>
                </c:pt>
                <c:pt idx="14412">
                  <c:v>18.8901</c:v>
                </c:pt>
                <c:pt idx="14413">
                  <c:v>18.89141</c:v>
                </c:pt>
                <c:pt idx="14414">
                  <c:v>18.892720000000001</c:v>
                </c:pt>
                <c:pt idx="14415">
                  <c:v>18.894030000000001</c:v>
                </c:pt>
                <c:pt idx="14416">
                  <c:v>18.895340000000001</c:v>
                </c:pt>
                <c:pt idx="14417">
                  <c:v>18.896650000000001</c:v>
                </c:pt>
                <c:pt idx="14418">
                  <c:v>18.897960000000001</c:v>
                </c:pt>
                <c:pt idx="14419">
                  <c:v>18.899270000000001</c:v>
                </c:pt>
                <c:pt idx="14420">
                  <c:v>18.900580000000001</c:v>
                </c:pt>
                <c:pt idx="14421">
                  <c:v>18.901890000000002</c:v>
                </c:pt>
                <c:pt idx="14422">
                  <c:v>18.903199999999998</c:v>
                </c:pt>
                <c:pt idx="14423">
                  <c:v>18.904509999999998</c:v>
                </c:pt>
                <c:pt idx="14424">
                  <c:v>18.905819999999999</c:v>
                </c:pt>
                <c:pt idx="14425">
                  <c:v>18.907139999999998</c:v>
                </c:pt>
                <c:pt idx="14426">
                  <c:v>18.908449999999998</c:v>
                </c:pt>
                <c:pt idx="14427">
                  <c:v>18.909759999999999</c:v>
                </c:pt>
                <c:pt idx="14428">
                  <c:v>18.911069999999999</c:v>
                </c:pt>
                <c:pt idx="14429">
                  <c:v>18.912379999999999</c:v>
                </c:pt>
                <c:pt idx="14430">
                  <c:v>18.913689999999999</c:v>
                </c:pt>
                <c:pt idx="14431">
                  <c:v>18.914999999999999</c:v>
                </c:pt>
                <c:pt idx="14432">
                  <c:v>18.916309999999999</c:v>
                </c:pt>
                <c:pt idx="14433">
                  <c:v>18.917619999999999</c:v>
                </c:pt>
                <c:pt idx="14434">
                  <c:v>18.91893</c:v>
                </c:pt>
                <c:pt idx="14435">
                  <c:v>18.92024</c:v>
                </c:pt>
                <c:pt idx="14436">
                  <c:v>18.92155</c:v>
                </c:pt>
                <c:pt idx="14437">
                  <c:v>18.92286</c:v>
                </c:pt>
                <c:pt idx="14438">
                  <c:v>18.92418</c:v>
                </c:pt>
                <c:pt idx="14439">
                  <c:v>18.92549</c:v>
                </c:pt>
                <c:pt idx="14440">
                  <c:v>18.9268</c:v>
                </c:pt>
                <c:pt idx="14441">
                  <c:v>18.92811</c:v>
                </c:pt>
                <c:pt idx="14442">
                  <c:v>18.92942</c:v>
                </c:pt>
                <c:pt idx="14443">
                  <c:v>18.930730000000001</c:v>
                </c:pt>
                <c:pt idx="14444">
                  <c:v>18.932040000000001</c:v>
                </c:pt>
                <c:pt idx="14445">
                  <c:v>18.933350000000001</c:v>
                </c:pt>
                <c:pt idx="14446">
                  <c:v>18.934660000000001</c:v>
                </c:pt>
                <c:pt idx="14447">
                  <c:v>18.935970000000001</c:v>
                </c:pt>
                <c:pt idx="14448">
                  <c:v>18.937280000000001</c:v>
                </c:pt>
                <c:pt idx="14449">
                  <c:v>18.938590000000001</c:v>
                </c:pt>
                <c:pt idx="14450">
                  <c:v>18.939900000000002</c:v>
                </c:pt>
                <c:pt idx="14451">
                  <c:v>18.941220000000001</c:v>
                </c:pt>
                <c:pt idx="14452">
                  <c:v>18.942530000000001</c:v>
                </c:pt>
                <c:pt idx="14453">
                  <c:v>18.943840000000002</c:v>
                </c:pt>
                <c:pt idx="14454">
                  <c:v>18.945150000000002</c:v>
                </c:pt>
                <c:pt idx="14455">
                  <c:v>18.946459999999998</c:v>
                </c:pt>
                <c:pt idx="14456">
                  <c:v>18.947769999999998</c:v>
                </c:pt>
                <c:pt idx="14457">
                  <c:v>18.949079999999999</c:v>
                </c:pt>
                <c:pt idx="14458">
                  <c:v>18.950389999999999</c:v>
                </c:pt>
                <c:pt idx="14459">
                  <c:v>18.951699999999999</c:v>
                </c:pt>
                <c:pt idx="14460">
                  <c:v>18.953009999999999</c:v>
                </c:pt>
                <c:pt idx="14461">
                  <c:v>18.954319999999999</c:v>
                </c:pt>
                <c:pt idx="14462">
                  <c:v>18.955629999999999</c:v>
                </c:pt>
                <c:pt idx="14463">
                  <c:v>18.956939999999999</c:v>
                </c:pt>
                <c:pt idx="14464">
                  <c:v>18.95825</c:v>
                </c:pt>
                <c:pt idx="14465">
                  <c:v>18.95956</c:v>
                </c:pt>
                <c:pt idx="14466">
                  <c:v>18.96087</c:v>
                </c:pt>
                <c:pt idx="14467">
                  <c:v>18.96219</c:v>
                </c:pt>
                <c:pt idx="14468">
                  <c:v>18.9635</c:v>
                </c:pt>
                <c:pt idx="14469">
                  <c:v>18.96481</c:v>
                </c:pt>
                <c:pt idx="14470">
                  <c:v>18.96612</c:v>
                </c:pt>
                <c:pt idx="14471">
                  <c:v>18.96743</c:v>
                </c:pt>
                <c:pt idx="14472">
                  <c:v>18.96874</c:v>
                </c:pt>
                <c:pt idx="14473">
                  <c:v>18.970050000000001</c:v>
                </c:pt>
                <c:pt idx="14474">
                  <c:v>18.971360000000001</c:v>
                </c:pt>
                <c:pt idx="14475">
                  <c:v>18.972670000000001</c:v>
                </c:pt>
                <c:pt idx="14476">
                  <c:v>18.973980000000001</c:v>
                </c:pt>
                <c:pt idx="14477">
                  <c:v>18.975290000000001</c:v>
                </c:pt>
                <c:pt idx="14478">
                  <c:v>18.976600000000001</c:v>
                </c:pt>
                <c:pt idx="14479">
                  <c:v>18.977910000000001</c:v>
                </c:pt>
                <c:pt idx="14480">
                  <c:v>18.979230000000001</c:v>
                </c:pt>
                <c:pt idx="14481">
                  <c:v>18.980540000000001</c:v>
                </c:pt>
                <c:pt idx="14482">
                  <c:v>18.981850000000001</c:v>
                </c:pt>
                <c:pt idx="14483">
                  <c:v>18.983160000000002</c:v>
                </c:pt>
                <c:pt idx="14484">
                  <c:v>18.984470000000002</c:v>
                </c:pt>
                <c:pt idx="14485">
                  <c:v>18.985779999999998</c:v>
                </c:pt>
                <c:pt idx="14486">
                  <c:v>18.987089999999998</c:v>
                </c:pt>
                <c:pt idx="14487">
                  <c:v>18.988399999999999</c:v>
                </c:pt>
                <c:pt idx="14488">
                  <c:v>18.989709999999999</c:v>
                </c:pt>
                <c:pt idx="14489">
                  <c:v>18.991019999999999</c:v>
                </c:pt>
                <c:pt idx="14490">
                  <c:v>18.992329999999999</c:v>
                </c:pt>
                <c:pt idx="14491">
                  <c:v>18.993639999999999</c:v>
                </c:pt>
                <c:pt idx="14492">
                  <c:v>18.994959999999999</c:v>
                </c:pt>
                <c:pt idx="14493">
                  <c:v>18.996269999999999</c:v>
                </c:pt>
                <c:pt idx="14494">
                  <c:v>18.997579999999999</c:v>
                </c:pt>
                <c:pt idx="14495">
                  <c:v>18.998889999999999</c:v>
                </c:pt>
                <c:pt idx="14496">
                  <c:v>19.0002</c:v>
                </c:pt>
                <c:pt idx="14497">
                  <c:v>19.00151</c:v>
                </c:pt>
                <c:pt idx="14498">
                  <c:v>19.00282</c:v>
                </c:pt>
                <c:pt idx="14499">
                  <c:v>19.00413</c:v>
                </c:pt>
                <c:pt idx="14500">
                  <c:v>19.00544</c:v>
                </c:pt>
                <c:pt idx="14501">
                  <c:v>19.00675</c:v>
                </c:pt>
                <c:pt idx="14502">
                  <c:v>19.00806</c:v>
                </c:pt>
                <c:pt idx="14503">
                  <c:v>19.009370000000001</c:v>
                </c:pt>
                <c:pt idx="14504">
                  <c:v>19.010680000000001</c:v>
                </c:pt>
                <c:pt idx="14505">
                  <c:v>19.011990000000001</c:v>
                </c:pt>
                <c:pt idx="14506">
                  <c:v>19.013300000000001</c:v>
                </c:pt>
                <c:pt idx="14507">
                  <c:v>19.014610000000001</c:v>
                </c:pt>
                <c:pt idx="14508">
                  <c:v>19.015930000000001</c:v>
                </c:pt>
                <c:pt idx="14509">
                  <c:v>19.017240000000001</c:v>
                </c:pt>
                <c:pt idx="14510">
                  <c:v>19.018550000000001</c:v>
                </c:pt>
                <c:pt idx="14511">
                  <c:v>19.019860000000001</c:v>
                </c:pt>
                <c:pt idx="14512">
                  <c:v>19.021170000000001</c:v>
                </c:pt>
                <c:pt idx="14513">
                  <c:v>19.022480000000002</c:v>
                </c:pt>
                <c:pt idx="14514">
                  <c:v>19.023790000000002</c:v>
                </c:pt>
                <c:pt idx="14515">
                  <c:v>19.025099999999998</c:v>
                </c:pt>
                <c:pt idx="14516">
                  <c:v>19.026409999999998</c:v>
                </c:pt>
                <c:pt idx="14517">
                  <c:v>19.027719999999999</c:v>
                </c:pt>
                <c:pt idx="14518">
                  <c:v>19.029029999999999</c:v>
                </c:pt>
                <c:pt idx="14519">
                  <c:v>19.030339999999999</c:v>
                </c:pt>
                <c:pt idx="14520">
                  <c:v>19.031649999999999</c:v>
                </c:pt>
                <c:pt idx="14521">
                  <c:v>19.032959999999999</c:v>
                </c:pt>
                <c:pt idx="14522">
                  <c:v>19.034279999999999</c:v>
                </c:pt>
                <c:pt idx="14523">
                  <c:v>19.035589999999999</c:v>
                </c:pt>
                <c:pt idx="14524">
                  <c:v>19.036899999999999</c:v>
                </c:pt>
                <c:pt idx="14525">
                  <c:v>19.038209999999999</c:v>
                </c:pt>
                <c:pt idx="14526">
                  <c:v>19.03952</c:v>
                </c:pt>
                <c:pt idx="14527">
                  <c:v>19.04083</c:v>
                </c:pt>
                <c:pt idx="14528">
                  <c:v>19.04214</c:v>
                </c:pt>
                <c:pt idx="14529">
                  <c:v>19.04345</c:v>
                </c:pt>
                <c:pt idx="14530">
                  <c:v>19.04476</c:v>
                </c:pt>
                <c:pt idx="14531">
                  <c:v>19.04607</c:v>
                </c:pt>
                <c:pt idx="14532">
                  <c:v>19.04738</c:v>
                </c:pt>
                <c:pt idx="14533">
                  <c:v>19.048690000000001</c:v>
                </c:pt>
                <c:pt idx="14534">
                  <c:v>19.05</c:v>
                </c:pt>
                <c:pt idx="14535">
                  <c:v>19.05132</c:v>
                </c:pt>
                <c:pt idx="14536">
                  <c:v>19.052630000000001</c:v>
                </c:pt>
                <c:pt idx="14537">
                  <c:v>19.053940000000001</c:v>
                </c:pt>
                <c:pt idx="14538">
                  <c:v>19.055250000000001</c:v>
                </c:pt>
                <c:pt idx="14539">
                  <c:v>19.056560000000001</c:v>
                </c:pt>
                <c:pt idx="14540">
                  <c:v>19.057870000000001</c:v>
                </c:pt>
                <c:pt idx="14541">
                  <c:v>19.059180000000001</c:v>
                </c:pt>
                <c:pt idx="14542">
                  <c:v>19.060490000000001</c:v>
                </c:pt>
                <c:pt idx="14543">
                  <c:v>19.061800000000002</c:v>
                </c:pt>
                <c:pt idx="14544">
                  <c:v>19.063110000000002</c:v>
                </c:pt>
                <c:pt idx="14545">
                  <c:v>19.064419999999998</c:v>
                </c:pt>
                <c:pt idx="14546">
                  <c:v>19.065729999999999</c:v>
                </c:pt>
                <c:pt idx="14547">
                  <c:v>19.067039999999999</c:v>
                </c:pt>
                <c:pt idx="14548">
                  <c:v>19.068349999999999</c:v>
                </c:pt>
                <c:pt idx="14549">
                  <c:v>19.069669999999999</c:v>
                </c:pt>
                <c:pt idx="14550">
                  <c:v>19.070979999999999</c:v>
                </c:pt>
                <c:pt idx="14551">
                  <c:v>19.072289999999999</c:v>
                </c:pt>
                <c:pt idx="14552">
                  <c:v>19.073599999999999</c:v>
                </c:pt>
                <c:pt idx="14553">
                  <c:v>19.074909999999999</c:v>
                </c:pt>
                <c:pt idx="14554">
                  <c:v>19.076219999999999</c:v>
                </c:pt>
                <c:pt idx="14555">
                  <c:v>19.077529999999999</c:v>
                </c:pt>
                <c:pt idx="14556">
                  <c:v>19.07884</c:v>
                </c:pt>
                <c:pt idx="14557">
                  <c:v>19.08015</c:v>
                </c:pt>
                <c:pt idx="14558">
                  <c:v>19.08146</c:v>
                </c:pt>
                <c:pt idx="14559">
                  <c:v>19.08277</c:v>
                </c:pt>
                <c:pt idx="14560">
                  <c:v>19.08408</c:v>
                </c:pt>
                <c:pt idx="14561">
                  <c:v>19.08539</c:v>
                </c:pt>
                <c:pt idx="14562">
                  <c:v>19.0867</c:v>
                </c:pt>
                <c:pt idx="14563">
                  <c:v>19.088010000000001</c:v>
                </c:pt>
                <c:pt idx="14564">
                  <c:v>19.08933</c:v>
                </c:pt>
                <c:pt idx="14565">
                  <c:v>19.09064</c:v>
                </c:pt>
                <c:pt idx="14566">
                  <c:v>19.091950000000001</c:v>
                </c:pt>
                <c:pt idx="14567">
                  <c:v>19.093260000000001</c:v>
                </c:pt>
                <c:pt idx="14568">
                  <c:v>19.094570000000001</c:v>
                </c:pt>
                <c:pt idx="14569">
                  <c:v>19.095880000000001</c:v>
                </c:pt>
                <c:pt idx="14570">
                  <c:v>19.097190000000001</c:v>
                </c:pt>
                <c:pt idx="14571">
                  <c:v>19.098500000000001</c:v>
                </c:pt>
                <c:pt idx="14572">
                  <c:v>19.099810000000002</c:v>
                </c:pt>
                <c:pt idx="14573">
                  <c:v>19.101120000000002</c:v>
                </c:pt>
                <c:pt idx="14574">
                  <c:v>19.102429999999998</c:v>
                </c:pt>
                <c:pt idx="14575">
                  <c:v>19.103739999999998</c:v>
                </c:pt>
                <c:pt idx="14576">
                  <c:v>19.105049999999999</c:v>
                </c:pt>
                <c:pt idx="14577">
                  <c:v>19.106369999999998</c:v>
                </c:pt>
                <c:pt idx="14578">
                  <c:v>19.107679999999998</c:v>
                </c:pt>
                <c:pt idx="14579">
                  <c:v>19.108989999999999</c:v>
                </c:pt>
                <c:pt idx="14580">
                  <c:v>19.110299999999999</c:v>
                </c:pt>
                <c:pt idx="14581">
                  <c:v>19.111609999999999</c:v>
                </c:pt>
                <c:pt idx="14582">
                  <c:v>19.112919999999999</c:v>
                </c:pt>
                <c:pt idx="14583">
                  <c:v>19.114229999999999</c:v>
                </c:pt>
                <c:pt idx="14584">
                  <c:v>19.115539999999999</c:v>
                </c:pt>
                <c:pt idx="14585">
                  <c:v>19.116849999999999</c:v>
                </c:pt>
                <c:pt idx="14586">
                  <c:v>19.11816</c:v>
                </c:pt>
                <c:pt idx="14587">
                  <c:v>19.11947</c:v>
                </c:pt>
                <c:pt idx="14588">
                  <c:v>19.12078</c:v>
                </c:pt>
                <c:pt idx="14589">
                  <c:v>19.12209</c:v>
                </c:pt>
                <c:pt idx="14590">
                  <c:v>19.12341</c:v>
                </c:pt>
                <c:pt idx="14591">
                  <c:v>19.12472</c:v>
                </c:pt>
                <c:pt idx="14592">
                  <c:v>19.12603</c:v>
                </c:pt>
                <c:pt idx="14593">
                  <c:v>19.12734</c:v>
                </c:pt>
                <c:pt idx="14594">
                  <c:v>19.12865</c:v>
                </c:pt>
                <c:pt idx="14595">
                  <c:v>19.129960000000001</c:v>
                </c:pt>
                <c:pt idx="14596">
                  <c:v>19.131270000000001</c:v>
                </c:pt>
                <c:pt idx="14597">
                  <c:v>19.132580000000001</c:v>
                </c:pt>
                <c:pt idx="14598">
                  <c:v>19.133890000000001</c:v>
                </c:pt>
                <c:pt idx="14599">
                  <c:v>19.135200000000001</c:v>
                </c:pt>
                <c:pt idx="14600">
                  <c:v>19.136510000000001</c:v>
                </c:pt>
                <c:pt idx="14601">
                  <c:v>19.137820000000001</c:v>
                </c:pt>
                <c:pt idx="14602">
                  <c:v>19.139130000000002</c:v>
                </c:pt>
                <c:pt idx="14603">
                  <c:v>19.140440000000002</c:v>
                </c:pt>
                <c:pt idx="14604">
                  <c:v>19.141749999999998</c:v>
                </c:pt>
                <c:pt idx="14605">
                  <c:v>19.143070000000002</c:v>
                </c:pt>
                <c:pt idx="14606">
                  <c:v>19.144380000000002</c:v>
                </c:pt>
                <c:pt idx="14607">
                  <c:v>19.145689999999998</c:v>
                </c:pt>
                <c:pt idx="14608">
                  <c:v>19.146999999999998</c:v>
                </c:pt>
                <c:pt idx="14609">
                  <c:v>19.148309999999999</c:v>
                </c:pt>
                <c:pt idx="14610">
                  <c:v>19.149619999999999</c:v>
                </c:pt>
                <c:pt idx="14611">
                  <c:v>19.150929999999999</c:v>
                </c:pt>
                <c:pt idx="14612">
                  <c:v>19.152239999999999</c:v>
                </c:pt>
                <c:pt idx="14613">
                  <c:v>19.153549999999999</c:v>
                </c:pt>
                <c:pt idx="14614">
                  <c:v>19.154859999999999</c:v>
                </c:pt>
                <c:pt idx="14615">
                  <c:v>19.156169999999999</c:v>
                </c:pt>
                <c:pt idx="14616">
                  <c:v>19.15748</c:v>
                </c:pt>
                <c:pt idx="14617">
                  <c:v>19.15879</c:v>
                </c:pt>
                <c:pt idx="14618">
                  <c:v>19.1601</c:v>
                </c:pt>
                <c:pt idx="14619">
                  <c:v>19.16142</c:v>
                </c:pt>
                <c:pt idx="14620">
                  <c:v>19.16273</c:v>
                </c:pt>
                <c:pt idx="14621">
                  <c:v>19.16404</c:v>
                </c:pt>
                <c:pt idx="14622">
                  <c:v>19.16535</c:v>
                </c:pt>
                <c:pt idx="14623">
                  <c:v>19.16666</c:v>
                </c:pt>
                <c:pt idx="14624">
                  <c:v>19.16797</c:v>
                </c:pt>
                <c:pt idx="14625">
                  <c:v>19.169280000000001</c:v>
                </c:pt>
                <c:pt idx="14626">
                  <c:v>19.170590000000001</c:v>
                </c:pt>
                <c:pt idx="14627">
                  <c:v>19.171900000000001</c:v>
                </c:pt>
                <c:pt idx="14628">
                  <c:v>19.173210000000001</c:v>
                </c:pt>
                <c:pt idx="14629">
                  <c:v>19.174520000000001</c:v>
                </c:pt>
                <c:pt idx="14630">
                  <c:v>19.175830000000001</c:v>
                </c:pt>
                <c:pt idx="14631">
                  <c:v>19.177150000000001</c:v>
                </c:pt>
                <c:pt idx="14632">
                  <c:v>19.178460000000001</c:v>
                </c:pt>
                <c:pt idx="14633">
                  <c:v>19.179770000000001</c:v>
                </c:pt>
                <c:pt idx="14634">
                  <c:v>19.181080000000001</c:v>
                </c:pt>
                <c:pt idx="14635">
                  <c:v>19.182390000000002</c:v>
                </c:pt>
                <c:pt idx="14636">
                  <c:v>19.183700000000002</c:v>
                </c:pt>
                <c:pt idx="14637">
                  <c:v>19.185009999999998</c:v>
                </c:pt>
                <c:pt idx="14638">
                  <c:v>19.186319999999998</c:v>
                </c:pt>
                <c:pt idx="14639">
                  <c:v>19.187629999999999</c:v>
                </c:pt>
                <c:pt idx="14640">
                  <c:v>19.188939999999999</c:v>
                </c:pt>
                <c:pt idx="14641">
                  <c:v>19.190249999999999</c:v>
                </c:pt>
                <c:pt idx="14642">
                  <c:v>19.191559999999999</c:v>
                </c:pt>
                <c:pt idx="14643">
                  <c:v>19.192869999999999</c:v>
                </c:pt>
                <c:pt idx="14644">
                  <c:v>19.194179999999999</c:v>
                </c:pt>
                <c:pt idx="14645">
                  <c:v>19.195489999999999</c:v>
                </c:pt>
                <c:pt idx="14646">
                  <c:v>19.196809999999999</c:v>
                </c:pt>
                <c:pt idx="14647">
                  <c:v>19.198119999999999</c:v>
                </c:pt>
                <c:pt idx="14648">
                  <c:v>19.19943</c:v>
                </c:pt>
                <c:pt idx="14649">
                  <c:v>19.20074</c:v>
                </c:pt>
                <c:pt idx="14650">
                  <c:v>19.20205</c:v>
                </c:pt>
                <c:pt idx="14651">
                  <c:v>19.20336</c:v>
                </c:pt>
                <c:pt idx="14652">
                  <c:v>19.20467</c:v>
                </c:pt>
                <c:pt idx="14653">
                  <c:v>19.20598</c:v>
                </c:pt>
                <c:pt idx="14654">
                  <c:v>19.20729</c:v>
                </c:pt>
                <c:pt idx="14655">
                  <c:v>19.208600000000001</c:v>
                </c:pt>
                <c:pt idx="14656">
                  <c:v>19.209910000000001</c:v>
                </c:pt>
                <c:pt idx="14657">
                  <c:v>19.211220000000001</c:v>
                </c:pt>
                <c:pt idx="14658">
                  <c:v>19.212530000000001</c:v>
                </c:pt>
                <c:pt idx="14659">
                  <c:v>19.213840000000001</c:v>
                </c:pt>
                <c:pt idx="14660">
                  <c:v>19.215150000000001</c:v>
                </c:pt>
                <c:pt idx="14661">
                  <c:v>19.216460000000001</c:v>
                </c:pt>
                <c:pt idx="14662">
                  <c:v>19.217780000000001</c:v>
                </c:pt>
                <c:pt idx="14663">
                  <c:v>19.219090000000001</c:v>
                </c:pt>
                <c:pt idx="14664">
                  <c:v>19.220400000000001</c:v>
                </c:pt>
                <c:pt idx="14665">
                  <c:v>19.221710000000002</c:v>
                </c:pt>
                <c:pt idx="14666">
                  <c:v>19.223020000000002</c:v>
                </c:pt>
                <c:pt idx="14667">
                  <c:v>19.224329999999998</c:v>
                </c:pt>
                <c:pt idx="14668">
                  <c:v>19.225639999999999</c:v>
                </c:pt>
                <c:pt idx="14669">
                  <c:v>19.226949999999999</c:v>
                </c:pt>
                <c:pt idx="14670">
                  <c:v>19.228259999999999</c:v>
                </c:pt>
                <c:pt idx="14671">
                  <c:v>19.229569999999999</c:v>
                </c:pt>
                <c:pt idx="14672">
                  <c:v>19.230879999999999</c:v>
                </c:pt>
                <c:pt idx="14673">
                  <c:v>19.232189999999999</c:v>
                </c:pt>
                <c:pt idx="14674">
                  <c:v>19.233509999999999</c:v>
                </c:pt>
                <c:pt idx="14675">
                  <c:v>19.234819999999999</c:v>
                </c:pt>
                <c:pt idx="14676">
                  <c:v>19.236129999999999</c:v>
                </c:pt>
                <c:pt idx="14677">
                  <c:v>19.237439999999999</c:v>
                </c:pt>
                <c:pt idx="14678">
                  <c:v>19.23875</c:v>
                </c:pt>
                <c:pt idx="14679">
                  <c:v>19.24006</c:v>
                </c:pt>
                <c:pt idx="14680">
                  <c:v>19.24137</c:v>
                </c:pt>
                <c:pt idx="14681">
                  <c:v>19.24268</c:v>
                </c:pt>
                <c:pt idx="14682">
                  <c:v>19.24399</c:v>
                </c:pt>
                <c:pt idx="14683">
                  <c:v>19.2453</c:v>
                </c:pt>
                <c:pt idx="14684">
                  <c:v>19.24661</c:v>
                </c:pt>
                <c:pt idx="14685">
                  <c:v>19.247920000000001</c:v>
                </c:pt>
                <c:pt idx="14686">
                  <c:v>19.249230000000001</c:v>
                </c:pt>
                <c:pt idx="14687">
                  <c:v>19.250540000000001</c:v>
                </c:pt>
                <c:pt idx="14688">
                  <c:v>19.251860000000001</c:v>
                </c:pt>
                <c:pt idx="14689">
                  <c:v>19.253170000000001</c:v>
                </c:pt>
                <c:pt idx="14690">
                  <c:v>19.254480000000001</c:v>
                </c:pt>
                <c:pt idx="14691">
                  <c:v>19.255790000000001</c:v>
                </c:pt>
                <c:pt idx="14692">
                  <c:v>19.257100000000001</c:v>
                </c:pt>
                <c:pt idx="14693">
                  <c:v>19.258410000000001</c:v>
                </c:pt>
                <c:pt idx="14694">
                  <c:v>19.259720000000002</c:v>
                </c:pt>
                <c:pt idx="14695">
                  <c:v>19.261030000000002</c:v>
                </c:pt>
                <c:pt idx="14696">
                  <c:v>19.262339999999998</c:v>
                </c:pt>
                <c:pt idx="14697">
                  <c:v>19.263649999999998</c:v>
                </c:pt>
                <c:pt idx="14698">
                  <c:v>19.264959999999999</c:v>
                </c:pt>
                <c:pt idx="14699">
                  <c:v>19.266269999999999</c:v>
                </c:pt>
                <c:pt idx="14700">
                  <c:v>19.267579999999999</c:v>
                </c:pt>
                <c:pt idx="14701">
                  <c:v>19.268889999999999</c:v>
                </c:pt>
                <c:pt idx="14702">
                  <c:v>19.270199999999999</c:v>
                </c:pt>
                <c:pt idx="14703">
                  <c:v>19.271519999999999</c:v>
                </c:pt>
                <c:pt idx="14704">
                  <c:v>19.272829999999999</c:v>
                </c:pt>
                <c:pt idx="14705">
                  <c:v>19.274139999999999</c:v>
                </c:pt>
                <c:pt idx="14706">
                  <c:v>19.275449999999999</c:v>
                </c:pt>
                <c:pt idx="14707">
                  <c:v>19.276759999999999</c:v>
                </c:pt>
                <c:pt idx="14708">
                  <c:v>19.27807</c:v>
                </c:pt>
                <c:pt idx="14709">
                  <c:v>19.27938</c:v>
                </c:pt>
                <c:pt idx="14710">
                  <c:v>19.28069</c:v>
                </c:pt>
                <c:pt idx="14711">
                  <c:v>19.282</c:v>
                </c:pt>
                <c:pt idx="14712">
                  <c:v>19.28331</c:v>
                </c:pt>
                <c:pt idx="14713">
                  <c:v>19.28462</c:v>
                </c:pt>
                <c:pt idx="14714">
                  <c:v>19.28593</c:v>
                </c:pt>
                <c:pt idx="14715">
                  <c:v>19.287240000000001</c:v>
                </c:pt>
                <c:pt idx="14716">
                  <c:v>19.28856</c:v>
                </c:pt>
                <c:pt idx="14717">
                  <c:v>19.289870000000001</c:v>
                </c:pt>
                <c:pt idx="14718">
                  <c:v>19.291180000000001</c:v>
                </c:pt>
                <c:pt idx="14719">
                  <c:v>19.292490000000001</c:v>
                </c:pt>
                <c:pt idx="14720">
                  <c:v>19.293800000000001</c:v>
                </c:pt>
                <c:pt idx="14721">
                  <c:v>19.295110000000001</c:v>
                </c:pt>
                <c:pt idx="14722">
                  <c:v>19.296420000000001</c:v>
                </c:pt>
                <c:pt idx="14723">
                  <c:v>19.297730000000001</c:v>
                </c:pt>
                <c:pt idx="14724">
                  <c:v>19.299040000000002</c:v>
                </c:pt>
                <c:pt idx="14725">
                  <c:v>19.300350000000002</c:v>
                </c:pt>
                <c:pt idx="14726">
                  <c:v>19.301659999999998</c:v>
                </c:pt>
                <c:pt idx="14727">
                  <c:v>19.302969999999998</c:v>
                </c:pt>
                <c:pt idx="14728">
                  <c:v>19.304279999999999</c:v>
                </c:pt>
                <c:pt idx="14729">
                  <c:v>19.305599999999998</c:v>
                </c:pt>
                <c:pt idx="14730">
                  <c:v>19.306909999999998</c:v>
                </c:pt>
                <c:pt idx="14731">
                  <c:v>19.308219999999999</c:v>
                </c:pt>
                <c:pt idx="14732">
                  <c:v>19.309529999999999</c:v>
                </c:pt>
                <c:pt idx="14733">
                  <c:v>19.310839999999999</c:v>
                </c:pt>
                <c:pt idx="14734">
                  <c:v>19.312149999999999</c:v>
                </c:pt>
                <c:pt idx="14735">
                  <c:v>19.313459999999999</c:v>
                </c:pt>
                <c:pt idx="14736">
                  <c:v>19.314769999999999</c:v>
                </c:pt>
                <c:pt idx="14737">
                  <c:v>19.316079999999999</c:v>
                </c:pt>
                <c:pt idx="14738">
                  <c:v>19.31739</c:v>
                </c:pt>
                <c:pt idx="14739">
                  <c:v>19.3187</c:v>
                </c:pt>
                <c:pt idx="14740">
                  <c:v>19.32001</c:v>
                </c:pt>
                <c:pt idx="14741">
                  <c:v>19.32132</c:v>
                </c:pt>
                <c:pt idx="14742">
                  <c:v>19.32263</c:v>
                </c:pt>
                <c:pt idx="14743">
                  <c:v>19.32394</c:v>
                </c:pt>
                <c:pt idx="14744">
                  <c:v>19.32526</c:v>
                </c:pt>
                <c:pt idx="14745">
                  <c:v>19.32657</c:v>
                </c:pt>
                <c:pt idx="14746">
                  <c:v>19.32788</c:v>
                </c:pt>
                <c:pt idx="14747">
                  <c:v>19.329190000000001</c:v>
                </c:pt>
                <c:pt idx="14748">
                  <c:v>19.330500000000001</c:v>
                </c:pt>
                <c:pt idx="14749">
                  <c:v>19.331810000000001</c:v>
                </c:pt>
                <c:pt idx="14750">
                  <c:v>19.333120000000001</c:v>
                </c:pt>
                <c:pt idx="14751">
                  <c:v>19.334430000000001</c:v>
                </c:pt>
                <c:pt idx="14752">
                  <c:v>19.335740000000001</c:v>
                </c:pt>
                <c:pt idx="14753">
                  <c:v>19.337050000000001</c:v>
                </c:pt>
                <c:pt idx="14754">
                  <c:v>19.338360000000002</c:v>
                </c:pt>
                <c:pt idx="14755">
                  <c:v>19.339670000000002</c:v>
                </c:pt>
                <c:pt idx="14756">
                  <c:v>19.340979999999998</c:v>
                </c:pt>
                <c:pt idx="14757">
                  <c:v>19.342289999999998</c:v>
                </c:pt>
                <c:pt idx="14758">
                  <c:v>19.343610000000002</c:v>
                </c:pt>
                <c:pt idx="14759">
                  <c:v>19.344919999999998</c:v>
                </c:pt>
                <c:pt idx="14760">
                  <c:v>19.346229999999998</c:v>
                </c:pt>
                <c:pt idx="14761">
                  <c:v>19.347539999999999</c:v>
                </c:pt>
                <c:pt idx="14762">
                  <c:v>19.348849999999999</c:v>
                </c:pt>
                <c:pt idx="14763">
                  <c:v>19.350159999999999</c:v>
                </c:pt>
                <c:pt idx="14764">
                  <c:v>19.351469999999999</c:v>
                </c:pt>
                <c:pt idx="14765">
                  <c:v>19.352779999999999</c:v>
                </c:pt>
                <c:pt idx="14766">
                  <c:v>19.354089999999999</c:v>
                </c:pt>
                <c:pt idx="14767">
                  <c:v>19.355399999999999</c:v>
                </c:pt>
                <c:pt idx="14768">
                  <c:v>19.35671</c:v>
                </c:pt>
                <c:pt idx="14769">
                  <c:v>19.35802</c:v>
                </c:pt>
                <c:pt idx="14770">
                  <c:v>19.35933</c:v>
                </c:pt>
                <c:pt idx="14771">
                  <c:v>19.36065</c:v>
                </c:pt>
                <c:pt idx="14772">
                  <c:v>19.36196</c:v>
                </c:pt>
                <c:pt idx="14773">
                  <c:v>19.36327</c:v>
                </c:pt>
                <c:pt idx="14774">
                  <c:v>19.36458</c:v>
                </c:pt>
                <c:pt idx="14775">
                  <c:v>19.36589</c:v>
                </c:pt>
                <c:pt idx="14776">
                  <c:v>19.3672</c:v>
                </c:pt>
                <c:pt idx="14777">
                  <c:v>19.368510000000001</c:v>
                </c:pt>
                <c:pt idx="14778">
                  <c:v>19.369820000000001</c:v>
                </c:pt>
                <c:pt idx="14779">
                  <c:v>19.371130000000001</c:v>
                </c:pt>
                <c:pt idx="14780">
                  <c:v>19.372440000000001</c:v>
                </c:pt>
                <c:pt idx="14781">
                  <c:v>19.373750000000001</c:v>
                </c:pt>
                <c:pt idx="14782">
                  <c:v>19.375060000000001</c:v>
                </c:pt>
                <c:pt idx="14783">
                  <c:v>19.376370000000001</c:v>
                </c:pt>
                <c:pt idx="14784">
                  <c:v>19.377680000000002</c:v>
                </c:pt>
                <c:pt idx="14785">
                  <c:v>19.379000000000001</c:v>
                </c:pt>
                <c:pt idx="14786">
                  <c:v>19.380310000000001</c:v>
                </c:pt>
                <c:pt idx="14787">
                  <c:v>19.381620000000002</c:v>
                </c:pt>
                <c:pt idx="14788">
                  <c:v>19.382930000000002</c:v>
                </c:pt>
                <c:pt idx="14789">
                  <c:v>19.384239999999998</c:v>
                </c:pt>
                <c:pt idx="14790">
                  <c:v>19.385549999999999</c:v>
                </c:pt>
                <c:pt idx="14791">
                  <c:v>19.386859999999999</c:v>
                </c:pt>
                <c:pt idx="14792">
                  <c:v>19.388169999999999</c:v>
                </c:pt>
                <c:pt idx="14793">
                  <c:v>19.389479999999999</c:v>
                </c:pt>
                <c:pt idx="14794">
                  <c:v>19.390789999999999</c:v>
                </c:pt>
                <c:pt idx="14795">
                  <c:v>19.392099999999999</c:v>
                </c:pt>
                <c:pt idx="14796">
                  <c:v>19.393409999999999</c:v>
                </c:pt>
                <c:pt idx="14797">
                  <c:v>19.39472</c:v>
                </c:pt>
                <c:pt idx="14798">
                  <c:v>19.39603</c:v>
                </c:pt>
                <c:pt idx="14799">
                  <c:v>19.39734</c:v>
                </c:pt>
                <c:pt idx="14800">
                  <c:v>19.39865</c:v>
                </c:pt>
                <c:pt idx="14801">
                  <c:v>19.39997</c:v>
                </c:pt>
                <c:pt idx="14802">
                  <c:v>19.40128</c:v>
                </c:pt>
                <c:pt idx="14803">
                  <c:v>19.40259</c:v>
                </c:pt>
                <c:pt idx="14804">
                  <c:v>19.4039</c:v>
                </c:pt>
                <c:pt idx="14805">
                  <c:v>19.40521</c:v>
                </c:pt>
                <c:pt idx="14806">
                  <c:v>19.40652</c:v>
                </c:pt>
                <c:pt idx="14807">
                  <c:v>19.407830000000001</c:v>
                </c:pt>
                <c:pt idx="14808">
                  <c:v>19.409140000000001</c:v>
                </c:pt>
                <c:pt idx="14809">
                  <c:v>19.410450000000001</c:v>
                </c:pt>
                <c:pt idx="14810">
                  <c:v>19.411760000000001</c:v>
                </c:pt>
                <c:pt idx="14811">
                  <c:v>19.413070000000001</c:v>
                </c:pt>
                <c:pt idx="14812">
                  <c:v>19.414380000000001</c:v>
                </c:pt>
                <c:pt idx="14813">
                  <c:v>19.415700000000001</c:v>
                </c:pt>
                <c:pt idx="14814">
                  <c:v>19.417010000000001</c:v>
                </c:pt>
                <c:pt idx="14815">
                  <c:v>19.418320000000001</c:v>
                </c:pt>
                <c:pt idx="14816">
                  <c:v>19.419630000000002</c:v>
                </c:pt>
                <c:pt idx="14817">
                  <c:v>19.420940000000002</c:v>
                </c:pt>
                <c:pt idx="14818">
                  <c:v>19.422249999999998</c:v>
                </c:pt>
                <c:pt idx="14819">
                  <c:v>19.423559999999998</c:v>
                </c:pt>
                <c:pt idx="14820">
                  <c:v>19.424869999999999</c:v>
                </c:pt>
                <c:pt idx="14821">
                  <c:v>19.426179999999999</c:v>
                </c:pt>
                <c:pt idx="14822">
                  <c:v>19.427489999999999</c:v>
                </c:pt>
                <c:pt idx="14823">
                  <c:v>19.428799999999999</c:v>
                </c:pt>
                <c:pt idx="14824">
                  <c:v>19.430109999999999</c:v>
                </c:pt>
                <c:pt idx="14825">
                  <c:v>19.431419999999999</c:v>
                </c:pt>
                <c:pt idx="14826">
                  <c:v>19.432739999999999</c:v>
                </c:pt>
                <c:pt idx="14827">
                  <c:v>19.434049999999999</c:v>
                </c:pt>
                <c:pt idx="14828">
                  <c:v>19.435359999999999</c:v>
                </c:pt>
                <c:pt idx="14829">
                  <c:v>19.436669999999999</c:v>
                </c:pt>
                <c:pt idx="14830">
                  <c:v>19.43798</c:v>
                </c:pt>
                <c:pt idx="14831">
                  <c:v>19.43929</c:v>
                </c:pt>
                <c:pt idx="14832">
                  <c:v>19.4406</c:v>
                </c:pt>
                <c:pt idx="14833">
                  <c:v>19.44191</c:v>
                </c:pt>
                <c:pt idx="14834">
                  <c:v>19.44322</c:v>
                </c:pt>
                <c:pt idx="14835">
                  <c:v>19.44453</c:v>
                </c:pt>
                <c:pt idx="14836">
                  <c:v>19.44584</c:v>
                </c:pt>
                <c:pt idx="14837">
                  <c:v>19.447150000000001</c:v>
                </c:pt>
                <c:pt idx="14838">
                  <c:v>19.448460000000001</c:v>
                </c:pt>
                <c:pt idx="14839">
                  <c:v>19.449770000000001</c:v>
                </c:pt>
                <c:pt idx="14840">
                  <c:v>19.451080000000001</c:v>
                </c:pt>
                <c:pt idx="14841">
                  <c:v>19.452390000000001</c:v>
                </c:pt>
                <c:pt idx="14842">
                  <c:v>19.453710000000001</c:v>
                </c:pt>
                <c:pt idx="14843">
                  <c:v>19.455020000000001</c:v>
                </c:pt>
                <c:pt idx="14844">
                  <c:v>19.456330000000001</c:v>
                </c:pt>
                <c:pt idx="14845">
                  <c:v>19.457640000000001</c:v>
                </c:pt>
                <c:pt idx="14846">
                  <c:v>19.458950000000002</c:v>
                </c:pt>
                <c:pt idx="14847">
                  <c:v>19.460260000000002</c:v>
                </c:pt>
                <c:pt idx="14848">
                  <c:v>19.461569999999998</c:v>
                </c:pt>
                <c:pt idx="14849">
                  <c:v>19.462879999999998</c:v>
                </c:pt>
                <c:pt idx="14850">
                  <c:v>19.464189999999999</c:v>
                </c:pt>
                <c:pt idx="14851">
                  <c:v>19.465499999999999</c:v>
                </c:pt>
                <c:pt idx="14852">
                  <c:v>19.466809999999999</c:v>
                </c:pt>
                <c:pt idx="14853">
                  <c:v>19.468119999999999</c:v>
                </c:pt>
                <c:pt idx="14854">
                  <c:v>19.469429999999999</c:v>
                </c:pt>
                <c:pt idx="14855">
                  <c:v>19.470749999999999</c:v>
                </c:pt>
                <c:pt idx="14856">
                  <c:v>19.472059999999999</c:v>
                </c:pt>
                <c:pt idx="14857">
                  <c:v>19.473369999999999</c:v>
                </c:pt>
                <c:pt idx="14858">
                  <c:v>19.474679999999999</c:v>
                </c:pt>
                <c:pt idx="14859">
                  <c:v>19.475989999999999</c:v>
                </c:pt>
                <c:pt idx="14860">
                  <c:v>19.4773</c:v>
                </c:pt>
                <c:pt idx="14861">
                  <c:v>19.47861</c:v>
                </c:pt>
                <c:pt idx="14862">
                  <c:v>19.47992</c:v>
                </c:pt>
                <c:pt idx="14863">
                  <c:v>19.48123</c:v>
                </c:pt>
                <c:pt idx="14864">
                  <c:v>19.48254</c:v>
                </c:pt>
                <c:pt idx="14865">
                  <c:v>19.48385</c:v>
                </c:pt>
                <c:pt idx="14866">
                  <c:v>19.48516</c:v>
                </c:pt>
                <c:pt idx="14867">
                  <c:v>19.486470000000001</c:v>
                </c:pt>
                <c:pt idx="14868">
                  <c:v>19.48779</c:v>
                </c:pt>
                <c:pt idx="14869">
                  <c:v>19.489100000000001</c:v>
                </c:pt>
                <c:pt idx="14870">
                  <c:v>19.490410000000001</c:v>
                </c:pt>
                <c:pt idx="14871">
                  <c:v>19.491720000000001</c:v>
                </c:pt>
                <c:pt idx="14872">
                  <c:v>19.493030000000001</c:v>
                </c:pt>
                <c:pt idx="14873">
                  <c:v>19.494340000000001</c:v>
                </c:pt>
                <c:pt idx="14874">
                  <c:v>19.495650000000001</c:v>
                </c:pt>
                <c:pt idx="14875">
                  <c:v>19.496960000000001</c:v>
                </c:pt>
                <c:pt idx="14876">
                  <c:v>19.498270000000002</c:v>
                </c:pt>
                <c:pt idx="14877">
                  <c:v>19.499580000000002</c:v>
                </c:pt>
                <c:pt idx="14878">
                  <c:v>19.500889999999998</c:v>
                </c:pt>
                <c:pt idx="14879">
                  <c:v>19.502199999999998</c:v>
                </c:pt>
                <c:pt idx="14880">
                  <c:v>19.503509999999999</c:v>
                </c:pt>
                <c:pt idx="14881">
                  <c:v>19.504819999999999</c:v>
                </c:pt>
                <c:pt idx="14882">
                  <c:v>19.506129999999999</c:v>
                </c:pt>
                <c:pt idx="14883">
                  <c:v>19.507449999999999</c:v>
                </c:pt>
                <c:pt idx="14884">
                  <c:v>19.508759999999999</c:v>
                </c:pt>
                <c:pt idx="14885">
                  <c:v>19.510069999999999</c:v>
                </c:pt>
                <c:pt idx="14886">
                  <c:v>19.511379999999999</c:v>
                </c:pt>
                <c:pt idx="14887">
                  <c:v>19.512689999999999</c:v>
                </c:pt>
                <c:pt idx="14888">
                  <c:v>19.513999999999999</c:v>
                </c:pt>
                <c:pt idx="14889">
                  <c:v>19.515309999999999</c:v>
                </c:pt>
                <c:pt idx="14890">
                  <c:v>19.51662</c:v>
                </c:pt>
                <c:pt idx="14891">
                  <c:v>19.51793</c:v>
                </c:pt>
                <c:pt idx="14892">
                  <c:v>19.51924</c:v>
                </c:pt>
                <c:pt idx="14893">
                  <c:v>19.52055</c:v>
                </c:pt>
                <c:pt idx="14894">
                  <c:v>19.52186</c:v>
                </c:pt>
                <c:pt idx="14895">
                  <c:v>19.52317</c:v>
                </c:pt>
                <c:pt idx="14896">
                  <c:v>19.524480000000001</c:v>
                </c:pt>
                <c:pt idx="14897">
                  <c:v>19.525790000000001</c:v>
                </c:pt>
                <c:pt idx="14898">
                  <c:v>19.52711</c:v>
                </c:pt>
                <c:pt idx="14899">
                  <c:v>19.528420000000001</c:v>
                </c:pt>
                <c:pt idx="14900">
                  <c:v>19.529730000000001</c:v>
                </c:pt>
                <c:pt idx="14901">
                  <c:v>19.531040000000001</c:v>
                </c:pt>
                <c:pt idx="14902">
                  <c:v>19.532350000000001</c:v>
                </c:pt>
                <c:pt idx="14903">
                  <c:v>19.533660000000001</c:v>
                </c:pt>
                <c:pt idx="14904">
                  <c:v>19.534970000000001</c:v>
                </c:pt>
                <c:pt idx="14905">
                  <c:v>19.536280000000001</c:v>
                </c:pt>
                <c:pt idx="14906">
                  <c:v>19.537590000000002</c:v>
                </c:pt>
                <c:pt idx="14907">
                  <c:v>19.538900000000002</c:v>
                </c:pt>
                <c:pt idx="14908">
                  <c:v>19.540209999999998</c:v>
                </c:pt>
                <c:pt idx="14909">
                  <c:v>19.541519999999998</c:v>
                </c:pt>
                <c:pt idx="14910">
                  <c:v>19.542840000000002</c:v>
                </c:pt>
                <c:pt idx="14911">
                  <c:v>19.544149999999998</c:v>
                </c:pt>
                <c:pt idx="14912">
                  <c:v>19.545459999999999</c:v>
                </c:pt>
                <c:pt idx="14913">
                  <c:v>19.546769999999999</c:v>
                </c:pt>
                <c:pt idx="14914">
                  <c:v>19.548079999999999</c:v>
                </c:pt>
                <c:pt idx="14915">
                  <c:v>19.549389999999999</c:v>
                </c:pt>
                <c:pt idx="14916">
                  <c:v>19.550699999999999</c:v>
                </c:pt>
                <c:pt idx="14917">
                  <c:v>19.552009999999999</c:v>
                </c:pt>
                <c:pt idx="14918">
                  <c:v>19.553319999999999</c:v>
                </c:pt>
                <c:pt idx="14919">
                  <c:v>19.55463</c:v>
                </c:pt>
                <c:pt idx="14920">
                  <c:v>19.55594</c:v>
                </c:pt>
                <c:pt idx="14921">
                  <c:v>19.55725</c:v>
                </c:pt>
                <c:pt idx="14922">
                  <c:v>19.55856</c:v>
                </c:pt>
                <c:pt idx="14923">
                  <c:v>19.55987</c:v>
                </c:pt>
                <c:pt idx="14924">
                  <c:v>19.56119</c:v>
                </c:pt>
                <c:pt idx="14925">
                  <c:v>19.5625</c:v>
                </c:pt>
                <c:pt idx="14926">
                  <c:v>19.56381</c:v>
                </c:pt>
                <c:pt idx="14927">
                  <c:v>19.56512</c:v>
                </c:pt>
                <c:pt idx="14928">
                  <c:v>19.56643</c:v>
                </c:pt>
                <c:pt idx="14929">
                  <c:v>19.567740000000001</c:v>
                </c:pt>
                <c:pt idx="14930">
                  <c:v>19.569050000000001</c:v>
                </c:pt>
                <c:pt idx="14931">
                  <c:v>19.570360000000001</c:v>
                </c:pt>
                <c:pt idx="14932">
                  <c:v>19.571670000000001</c:v>
                </c:pt>
                <c:pt idx="14933">
                  <c:v>19.572980000000001</c:v>
                </c:pt>
                <c:pt idx="14934">
                  <c:v>19.574290000000001</c:v>
                </c:pt>
                <c:pt idx="14935">
                  <c:v>19.575600000000001</c:v>
                </c:pt>
                <c:pt idx="14936">
                  <c:v>19.576910000000002</c:v>
                </c:pt>
                <c:pt idx="14937">
                  <c:v>19.578220000000002</c:v>
                </c:pt>
                <c:pt idx="14938">
                  <c:v>19.579529999999998</c:v>
                </c:pt>
                <c:pt idx="14939">
                  <c:v>19.580850000000002</c:v>
                </c:pt>
                <c:pt idx="14940">
                  <c:v>19.582159999999998</c:v>
                </c:pt>
                <c:pt idx="14941">
                  <c:v>19.583469999999998</c:v>
                </c:pt>
                <c:pt idx="14942">
                  <c:v>19.584779999999999</c:v>
                </c:pt>
                <c:pt idx="14943">
                  <c:v>19.586089999999999</c:v>
                </c:pt>
                <c:pt idx="14944">
                  <c:v>19.587399999999999</c:v>
                </c:pt>
                <c:pt idx="14945">
                  <c:v>19.588709999999999</c:v>
                </c:pt>
                <c:pt idx="14946">
                  <c:v>19.590019999999999</c:v>
                </c:pt>
                <c:pt idx="14947">
                  <c:v>19.591329999999999</c:v>
                </c:pt>
                <c:pt idx="14948">
                  <c:v>19.592639999999999</c:v>
                </c:pt>
                <c:pt idx="14949">
                  <c:v>19.59395</c:v>
                </c:pt>
                <c:pt idx="14950">
                  <c:v>19.59526</c:v>
                </c:pt>
                <c:pt idx="14951">
                  <c:v>19.59657</c:v>
                </c:pt>
                <c:pt idx="14952">
                  <c:v>19.59789</c:v>
                </c:pt>
                <c:pt idx="14953">
                  <c:v>19.5992</c:v>
                </c:pt>
                <c:pt idx="14954">
                  <c:v>19.60051</c:v>
                </c:pt>
                <c:pt idx="14955">
                  <c:v>19.60182</c:v>
                </c:pt>
                <c:pt idx="14956">
                  <c:v>19.60313</c:v>
                </c:pt>
                <c:pt idx="14957">
                  <c:v>19.60444</c:v>
                </c:pt>
                <c:pt idx="14958">
                  <c:v>19.60575</c:v>
                </c:pt>
                <c:pt idx="14959">
                  <c:v>19.607060000000001</c:v>
                </c:pt>
                <c:pt idx="14960">
                  <c:v>19.608370000000001</c:v>
                </c:pt>
                <c:pt idx="14961">
                  <c:v>19.609680000000001</c:v>
                </c:pt>
                <c:pt idx="14962">
                  <c:v>19.610990000000001</c:v>
                </c:pt>
                <c:pt idx="14963">
                  <c:v>19.612300000000001</c:v>
                </c:pt>
                <c:pt idx="14964">
                  <c:v>19.613610000000001</c:v>
                </c:pt>
                <c:pt idx="14965">
                  <c:v>19.614930000000001</c:v>
                </c:pt>
                <c:pt idx="14966">
                  <c:v>19.616240000000001</c:v>
                </c:pt>
                <c:pt idx="14967">
                  <c:v>19.617550000000001</c:v>
                </c:pt>
                <c:pt idx="14968">
                  <c:v>19.618860000000002</c:v>
                </c:pt>
                <c:pt idx="14969">
                  <c:v>19.620170000000002</c:v>
                </c:pt>
                <c:pt idx="14970">
                  <c:v>19.621479999999998</c:v>
                </c:pt>
                <c:pt idx="14971">
                  <c:v>19.622789999999998</c:v>
                </c:pt>
                <c:pt idx="14972">
                  <c:v>19.624099999999999</c:v>
                </c:pt>
                <c:pt idx="14973">
                  <c:v>19.625409999999999</c:v>
                </c:pt>
                <c:pt idx="14974">
                  <c:v>19.626719999999999</c:v>
                </c:pt>
                <c:pt idx="14975">
                  <c:v>19.628029999999999</c:v>
                </c:pt>
                <c:pt idx="14976">
                  <c:v>19.629339999999999</c:v>
                </c:pt>
                <c:pt idx="14977">
                  <c:v>19.630649999999999</c:v>
                </c:pt>
                <c:pt idx="14978">
                  <c:v>19.631959999999999</c:v>
                </c:pt>
                <c:pt idx="14979">
                  <c:v>19.63327</c:v>
                </c:pt>
                <c:pt idx="14980">
                  <c:v>19.634589999999999</c:v>
                </c:pt>
                <c:pt idx="14981">
                  <c:v>19.635899999999999</c:v>
                </c:pt>
                <c:pt idx="14982">
                  <c:v>19.63721</c:v>
                </c:pt>
                <c:pt idx="14983">
                  <c:v>19.63852</c:v>
                </c:pt>
                <c:pt idx="14984">
                  <c:v>19.63983</c:v>
                </c:pt>
                <c:pt idx="14985">
                  <c:v>19.64114</c:v>
                </c:pt>
                <c:pt idx="14986">
                  <c:v>19.64245</c:v>
                </c:pt>
                <c:pt idx="14987">
                  <c:v>19.64376</c:v>
                </c:pt>
                <c:pt idx="14988">
                  <c:v>19.64507</c:v>
                </c:pt>
                <c:pt idx="14989">
                  <c:v>19.646380000000001</c:v>
                </c:pt>
                <c:pt idx="14990">
                  <c:v>19.647690000000001</c:v>
                </c:pt>
                <c:pt idx="14991">
                  <c:v>19.649000000000001</c:v>
                </c:pt>
                <c:pt idx="14992">
                  <c:v>19.650310000000001</c:v>
                </c:pt>
                <c:pt idx="14993">
                  <c:v>19.651620000000001</c:v>
                </c:pt>
                <c:pt idx="14994">
                  <c:v>19.652940000000001</c:v>
                </c:pt>
                <c:pt idx="14995">
                  <c:v>19.654250000000001</c:v>
                </c:pt>
                <c:pt idx="14996">
                  <c:v>19.655560000000001</c:v>
                </c:pt>
                <c:pt idx="14997">
                  <c:v>19.656870000000001</c:v>
                </c:pt>
                <c:pt idx="14998">
                  <c:v>19.658180000000002</c:v>
                </c:pt>
                <c:pt idx="14999">
                  <c:v>19.659490000000002</c:v>
                </c:pt>
                <c:pt idx="15000">
                  <c:v>19.660799999999998</c:v>
                </c:pt>
                <c:pt idx="15001">
                  <c:v>19.662109999999998</c:v>
                </c:pt>
                <c:pt idx="15002">
                  <c:v>19.663419999999999</c:v>
                </c:pt>
                <c:pt idx="15003">
                  <c:v>19.664729999999999</c:v>
                </c:pt>
                <c:pt idx="15004">
                  <c:v>19.666039999999999</c:v>
                </c:pt>
                <c:pt idx="15005">
                  <c:v>19.667349999999999</c:v>
                </c:pt>
                <c:pt idx="15006">
                  <c:v>19.668659999999999</c:v>
                </c:pt>
                <c:pt idx="15007">
                  <c:v>19.669979999999999</c:v>
                </c:pt>
                <c:pt idx="15008">
                  <c:v>19.671289999999999</c:v>
                </c:pt>
                <c:pt idx="15009">
                  <c:v>19.672599999999999</c:v>
                </c:pt>
                <c:pt idx="15010">
                  <c:v>19.673909999999999</c:v>
                </c:pt>
                <c:pt idx="15011">
                  <c:v>19.675219999999999</c:v>
                </c:pt>
                <c:pt idx="15012">
                  <c:v>19.67653</c:v>
                </c:pt>
                <c:pt idx="15013">
                  <c:v>19.67784</c:v>
                </c:pt>
                <c:pt idx="15014">
                  <c:v>19.67915</c:v>
                </c:pt>
                <c:pt idx="15015">
                  <c:v>19.68046</c:v>
                </c:pt>
                <c:pt idx="15016">
                  <c:v>19.68177</c:v>
                </c:pt>
                <c:pt idx="15017">
                  <c:v>19.68308</c:v>
                </c:pt>
                <c:pt idx="15018">
                  <c:v>19.68439</c:v>
                </c:pt>
                <c:pt idx="15019">
                  <c:v>19.685700000000001</c:v>
                </c:pt>
                <c:pt idx="15020">
                  <c:v>19.687010000000001</c:v>
                </c:pt>
                <c:pt idx="15021">
                  <c:v>19.688330000000001</c:v>
                </c:pt>
                <c:pt idx="15022">
                  <c:v>19.689640000000001</c:v>
                </c:pt>
                <c:pt idx="15023">
                  <c:v>19.690950000000001</c:v>
                </c:pt>
                <c:pt idx="15024">
                  <c:v>19.692260000000001</c:v>
                </c:pt>
                <c:pt idx="15025">
                  <c:v>19.693570000000001</c:v>
                </c:pt>
                <c:pt idx="15026">
                  <c:v>19.694880000000001</c:v>
                </c:pt>
                <c:pt idx="15027">
                  <c:v>19.696190000000001</c:v>
                </c:pt>
                <c:pt idx="15028">
                  <c:v>19.697500000000002</c:v>
                </c:pt>
                <c:pt idx="15029">
                  <c:v>19.698810000000002</c:v>
                </c:pt>
                <c:pt idx="15030">
                  <c:v>19.700119999999998</c:v>
                </c:pt>
                <c:pt idx="15031">
                  <c:v>19.701429999999998</c:v>
                </c:pt>
                <c:pt idx="15032">
                  <c:v>19.702739999999999</c:v>
                </c:pt>
                <c:pt idx="15033">
                  <c:v>19.704049999999999</c:v>
                </c:pt>
                <c:pt idx="15034">
                  <c:v>19.705359999999999</c:v>
                </c:pt>
                <c:pt idx="15035">
                  <c:v>19.706669999999999</c:v>
                </c:pt>
                <c:pt idx="15036">
                  <c:v>19.707979999999999</c:v>
                </c:pt>
                <c:pt idx="15037">
                  <c:v>19.709299999999999</c:v>
                </c:pt>
                <c:pt idx="15038">
                  <c:v>19.710609999999999</c:v>
                </c:pt>
                <c:pt idx="15039">
                  <c:v>19.711919999999999</c:v>
                </c:pt>
                <c:pt idx="15040">
                  <c:v>19.713229999999999</c:v>
                </c:pt>
                <c:pt idx="15041">
                  <c:v>19.71454</c:v>
                </c:pt>
                <c:pt idx="15042">
                  <c:v>19.71585</c:v>
                </c:pt>
                <c:pt idx="15043">
                  <c:v>19.71716</c:v>
                </c:pt>
                <c:pt idx="15044">
                  <c:v>19.71847</c:v>
                </c:pt>
                <c:pt idx="15045">
                  <c:v>19.71978</c:v>
                </c:pt>
                <c:pt idx="15046">
                  <c:v>19.72109</c:v>
                </c:pt>
                <c:pt idx="15047">
                  <c:v>19.7224</c:v>
                </c:pt>
                <c:pt idx="15048">
                  <c:v>19.723710000000001</c:v>
                </c:pt>
                <c:pt idx="15049">
                  <c:v>19.72503</c:v>
                </c:pt>
                <c:pt idx="15050">
                  <c:v>19.72634</c:v>
                </c:pt>
                <c:pt idx="15051">
                  <c:v>19.727650000000001</c:v>
                </c:pt>
                <c:pt idx="15052">
                  <c:v>19.728960000000001</c:v>
                </c:pt>
                <c:pt idx="15053">
                  <c:v>19.730270000000001</c:v>
                </c:pt>
                <c:pt idx="15054">
                  <c:v>19.731580000000001</c:v>
                </c:pt>
                <c:pt idx="15055">
                  <c:v>19.732890000000001</c:v>
                </c:pt>
                <c:pt idx="15056">
                  <c:v>19.734200000000001</c:v>
                </c:pt>
                <c:pt idx="15057">
                  <c:v>19.735510000000001</c:v>
                </c:pt>
                <c:pt idx="15058">
                  <c:v>19.736820000000002</c:v>
                </c:pt>
                <c:pt idx="15059">
                  <c:v>19.738130000000002</c:v>
                </c:pt>
                <c:pt idx="15060">
                  <c:v>19.739439999999998</c:v>
                </c:pt>
                <c:pt idx="15061">
                  <c:v>19.740749999999998</c:v>
                </c:pt>
                <c:pt idx="15062">
                  <c:v>19.742069999999998</c:v>
                </c:pt>
                <c:pt idx="15063">
                  <c:v>19.743379999999998</c:v>
                </c:pt>
                <c:pt idx="15064">
                  <c:v>19.744689999999999</c:v>
                </c:pt>
                <c:pt idx="15065">
                  <c:v>19.745999999999999</c:v>
                </c:pt>
                <c:pt idx="15066">
                  <c:v>19.747309999999999</c:v>
                </c:pt>
                <c:pt idx="15067">
                  <c:v>19.748619999999999</c:v>
                </c:pt>
                <c:pt idx="15068">
                  <c:v>19.749929999999999</c:v>
                </c:pt>
                <c:pt idx="15069">
                  <c:v>19.751239999999999</c:v>
                </c:pt>
                <c:pt idx="15070">
                  <c:v>19.752549999999999</c:v>
                </c:pt>
                <c:pt idx="15071">
                  <c:v>19.75386</c:v>
                </c:pt>
                <c:pt idx="15072">
                  <c:v>19.75517</c:v>
                </c:pt>
                <c:pt idx="15073">
                  <c:v>19.75648</c:v>
                </c:pt>
                <c:pt idx="15074">
                  <c:v>19.75779</c:v>
                </c:pt>
                <c:pt idx="15075">
                  <c:v>19.7591</c:v>
                </c:pt>
                <c:pt idx="15076">
                  <c:v>19.76041</c:v>
                </c:pt>
                <c:pt idx="15077">
                  <c:v>19.76172</c:v>
                </c:pt>
                <c:pt idx="15078">
                  <c:v>19.76304</c:v>
                </c:pt>
                <c:pt idx="15079">
                  <c:v>19.76435</c:v>
                </c:pt>
                <c:pt idx="15080">
                  <c:v>19.76566</c:v>
                </c:pt>
                <c:pt idx="15081">
                  <c:v>19.766970000000001</c:v>
                </c:pt>
                <c:pt idx="15082">
                  <c:v>19.768280000000001</c:v>
                </c:pt>
                <c:pt idx="15083">
                  <c:v>19.769590000000001</c:v>
                </c:pt>
                <c:pt idx="15084">
                  <c:v>19.770900000000001</c:v>
                </c:pt>
                <c:pt idx="15085">
                  <c:v>19.772210000000001</c:v>
                </c:pt>
                <c:pt idx="15086">
                  <c:v>19.773520000000001</c:v>
                </c:pt>
                <c:pt idx="15087">
                  <c:v>19.774830000000001</c:v>
                </c:pt>
                <c:pt idx="15088">
                  <c:v>19.776140000000002</c:v>
                </c:pt>
                <c:pt idx="15089">
                  <c:v>19.777450000000002</c:v>
                </c:pt>
                <c:pt idx="15090">
                  <c:v>19.778759999999998</c:v>
                </c:pt>
                <c:pt idx="15091">
                  <c:v>19.780080000000002</c:v>
                </c:pt>
                <c:pt idx="15092">
                  <c:v>19.781389999999998</c:v>
                </c:pt>
                <c:pt idx="15093">
                  <c:v>19.782699999999998</c:v>
                </c:pt>
                <c:pt idx="15094">
                  <c:v>19.784009999999999</c:v>
                </c:pt>
                <c:pt idx="15095">
                  <c:v>19.785319999999999</c:v>
                </c:pt>
                <c:pt idx="15096">
                  <c:v>19.786629999999999</c:v>
                </c:pt>
                <c:pt idx="15097">
                  <c:v>19.787939999999999</c:v>
                </c:pt>
                <c:pt idx="15098">
                  <c:v>19.789249999999999</c:v>
                </c:pt>
                <c:pt idx="15099">
                  <c:v>19.790559999999999</c:v>
                </c:pt>
                <c:pt idx="15100">
                  <c:v>19.791869999999999</c:v>
                </c:pt>
                <c:pt idx="15101">
                  <c:v>19.79318</c:v>
                </c:pt>
                <c:pt idx="15102">
                  <c:v>19.79449</c:v>
                </c:pt>
                <c:pt idx="15103">
                  <c:v>19.7958</c:v>
                </c:pt>
                <c:pt idx="15104">
                  <c:v>19.79712</c:v>
                </c:pt>
                <c:pt idx="15105">
                  <c:v>19.79843</c:v>
                </c:pt>
                <c:pt idx="15106">
                  <c:v>19.79974</c:v>
                </c:pt>
                <c:pt idx="15107">
                  <c:v>19.80105</c:v>
                </c:pt>
                <c:pt idx="15108">
                  <c:v>19.80236</c:v>
                </c:pt>
                <c:pt idx="15109">
                  <c:v>19.80367</c:v>
                </c:pt>
                <c:pt idx="15110">
                  <c:v>19.80498</c:v>
                </c:pt>
                <c:pt idx="15111">
                  <c:v>19.806290000000001</c:v>
                </c:pt>
                <c:pt idx="15112">
                  <c:v>19.807600000000001</c:v>
                </c:pt>
                <c:pt idx="15113">
                  <c:v>19.808910000000001</c:v>
                </c:pt>
                <c:pt idx="15114">
                  <c:v>19.810220000000001</c:v>
                </c:pt>
                <c:pt idx="15115">
                  <c:v>19.811530000000001</c:v>
                </c:pt>
                <c:pt idx="15116">
                  <c:v>19.812840000000001</c:v>
                </c:pt>
                <c:pt idx="15117">
                  <c:v>19.814150000000001</c:v>
                </c:pt>
                <c:pt idx="15118">
                  <c:v>19.815460000000002</c:v>
                </c:pt>
                <c:pt idx="15119">
                  <c:v>19.816780000000001</c:v>
                </c:pt>
                <c:pt idx="15120">
                  <c:v>19.818090000000002</c:v>
                </c:pt>
                <c:pt idx="15121">
                  <c:v>19.819400000000002</c:v>
                </c:pt>
                <c:pt idx="15122">
                  <c:v>19.820709999999998</c:v>
                </c:pt>
                <c:pt idx="15123">
                  <c:v>19.822019999999998</c:v>
                </c:pt>
                <c:pt idx="15124">
                  <c:v>19.823329999999999</c:v>
                </c:pt>
                <c:pt idx="15125">
                  <c:v>19.824639999999999</c:v>
                </c:pt>
                <c:pt idx="15126">
                  <c:v>19.825949999999999</c:v>
                </c:pt>
                <c:pt idx="15127">
                  <c:v>19.827259999999999</c:v>
                </c:pt>
                <c:pt idx="15128">
                  <c:v>19.828569999999999</c:v>
                </c:pt>
                <c:pt idx="15129">
                  <c:v>19.829879999999999</c:v>
                </c:pt>
                <c:pt idx="15130">
                  <c:v>19.831189999999999</c:v>
                </c:pt>
                <c:pt idx="15131">
                  <c:v>19.8325</c:v>
                </c:pt>
                <c:pt idx="15132">
                  <c:v>19.83381</c:v>
                </c:pt>
                <c:pt idx="15133">
                  <c:v>19.83512</c:v>
                </c:pt>
                <c:pt idx="15134">
                  <c:v>19.83644</c:v>
                </c:pt>
                <c:pt idx="15135">
                  <c:v>19.83775</c:v>
                </c:pt>
                <c:pt idx="15136">
                  <c:v>19.83906</c:v>
                </c:pt>
                <c:pt idx="15137">
                  <c:v>19.84037</c:v>
                </c:pt>
                <c:pt idx="15138">
                  <c:v>19.84168</c:v>
                </c:pt>
                <c:pt idx="15139">
                  <c:v>19.84299</c:v>
                </c:pt>
                <c:pt idx="15140">
                  <c:v>19.8443</c:v>
                </c:pt>
                <c:pt idx="15141">
                  <c:v>19.845610000000001</c:v>
                </c:pt>
                <c:pt idx="15142">
                  <c:v>19.846920000000001</c:v>
                </c:pt>
                <c:pt idx="15143">
                  <c:v>19.848230000000001</c:v>
                </c:pt>
                <c:pt idx="15144">
                  <c:v>19.849540000000001</c:v>
                </c:pt>
                <c:pt idx="15145">
                  <c:v>19.850850000000001</c:v>
                </c:pt>
                <c:pt idx="15146">
                  <c:v>19.852170000000001</c:v>
                </c:pt>
                <c:pt idx="15147">
                  <c:v>19.853480000000001</c:v>
                </c:pt>
                <c:pt idx="15148">
                  <c:v>19.854790000000001</c:v>
                </c:pt>
                <c:pt idx="15149">
                  <c:v>19.856100000000001</c:v>
                </c:pt>
                <c:pt idx="15150">
                  <c:v>19.857410000000002</c:v>
                </c:pt>
                <c:pt idx="15151">
                  <c:v>19.858720000000002</c:v>
                </c:pt>
                <c:pt idx="15152">
                  <c:v>19.860029999999998</c:v>
                </c:pt>
                <c:pt idx="15153">
                  <c:v>19.861339999999998</c:v>
                </c:pt>
                <c:pt idx="15154">
                  <c:v>19.862649999999999</c:v>
                </c:pt>
                <c:pt idx="15155">
                  <c:v>19.863959999999999</c:v>
                </c:pt>
                <c:pt idx="15156">
                  <c:v>19.865269999999999</c:v>
                </c:pt>
                <c:pt idx="15157">
                  <c:v>19.866579999999999</c:v>
                </c:pt>
                <c:pt idx="15158">
                  <c:v>19.867889999999999</c:v>
                </c:pt>
                <c:pt idx="15159">
                  <c:v>19.869199999999999</c:v>
                </c:pt>
                <c:pt idx="15160">
                  <c:v>19.870519999999999</c:v>
                </c:pt>
                <c:pt idx="15161">
                  <c:v>19.871829999999999</c:v>
                </c:pt>
                <c:pt idx="15162">
                  <c:v>19.873139999999999</c:v>
                </c:pt>
                <c:pt idx="15163">
                  <c:v>19.87445</c:v>
                </c:pt>
                <c:pt idx="15164">
                  <c:v>19.87576</c:v>
                </c:pt>
                <c:pt idx="15165">
                  <c:v>19.87707</c:v>
                </c:pt>
                <c:pt idx="15166">
                  <c:v>19.87838</c:v>
                </c:pt>
                <c:pt idx="15167">
                  <c:v>19.87969</c:v>
                </c:pt>
                <c:pt idx="15168">
                  <c:v>19.881</c:v>
                </c:pt>
                <c:pt idx="15169">
                  <c:v>19.88231</c:v>
                </c:pt>
                <c:pt idx="15170">
                  <c:v>19.883620000000001</c:v>
                </c:pt>
                <c:pt idx="15171">
                  <c:v>19.884930000000001</c:v>
                </c:pt>
                <c:pt idx="15172">
                  <c:v>19.886240000000001</c:v>
                </c:pt>
                <c:pt idx="15173">
                  <c:v>19.887550000000001</c:v>
                </c:pt>
                <c:pt idx="15174">
                  <c:v>19.888860000000001</c:v>
                </c:pt>
                <c:pt idx="15175">
                  <c:v>19.890180000000001</c:v>
                </c:pt>
                <c:pt idx="15176">
                  <c:v>19.891490000000001</c:v>
                </c:pt>
                <c:pt idx="15177">
                  <c:v>19.892800000000001</c:v>
                </c:pt>
                <c:pt idx="15178">
                  <c:v>19.894110000000001</c:v>
                </c:pt>
                <c:pt idx="15179">
                  <c:v>19.895420000000001</c:v>
                </c:pt>
                <c:pt idx="15180">
                  <c:v>19.896730000000002</c:v>
                </c:pt>
                <c:pt idx="15181">
                  <c:v>19.898040000000002</c:v>
                </c:pt>
                <c:pt idx="15182">
                  <c:v>19.899349999999998</c:v>
                </c:pt>
                <c:pt idx="15183">
                  <c:v>19.900659999999998</c:v>
                </c:pt>
                <c:pt idx="15184">
                  <c:v>19.901969999999999</c:v>
                </c:pt>
                <c:pt idx="15185">
                  <c:v>19.903279999999999</c:v>
                </c:pt>
                <c:pt idx="15186">
                  <c:v>19.904589999999999</c:v>
                </c:pt>
                <c:pt idx="15187">
                  <c:v>19.905899999999999</c:v>
                </c:pt>
                <c:pt idx="15188">
                  <c:v>19.907219999999999</c:v>
                </c:pt>
                <c:pt idx="15189">
                  <c:v>19.908529999999999</c:v>
                </c:pt>
                <c:pt idx="15190">
                  <c:v>19.909839999999999</c:v>
                </c:pt>
                <c:pt idx="15191">
                  <c:v>19.911149999999999</c:v>
                </c:pt>
                <c:pt idx="15192">
                  <c:v>19.912459999999999</c:v>
                </c:pt>
                <c:pt idx="15193">
                  <c:v>19.91377</c:v>
                </c:pt>
                <c:pt idx="15194">
                  <c:v>19.91508</c:v>
                </c:pt>
                <c:pt idx="15195">
                  <c:v>19.91639</c:v>
                </c:pt>
                <c:pt idx="15196">
                  <c:v>19.9177</c:v>
                </c:pt>
                <c:pt idx="15197">
                  <c:v>19.91901</c:v>
                </c:pt>
                <c:pt idx="15198">
                  <c:v>19.92032</c:v>
                </c:pt>
                <c:pt idx="15199">
                  <c:v>19.92163</c:v>
                </c:pt>
                <c:pt idx="15200">
                  <c:v>19.922940000000001</c:v>
                </c:pt>
                <c:pt idx="15201">
                  <c:v>19.92426</c:v>
                </c:pt>
                <c:pt idx="15202">
                  <c:v>19.92557</c:v>
                </c:pt>
                <c:pt idx="15203">
                  <c:v>19.926880000000001</c:v>
                </c:pt>
                <c:pt idx="15204">
                  <c:v>19.928190000000001</c:v>
                </c:pt>
                <c:pt idx="15205">
                  <c:v>19.929500000000001</c:v>
                </c:pt>
                <c:pt idx="15206">
                  <c:v>19.930810000000001</c:v>
                </c:pt>
                <c:pt idx="15207">
                  <c:v>19.932120000000001</c:v>
                </c:pt>
                <c:pt idx="15208">
                  <c:v>19.933430000000001</c:v>
                </c:pt>
                <c:pt idx="15209">
                  <c:v>19.934740000000001</c:v>
                </c:pt>
                <c:pt idx="15210">
                  <c:v>19.936050000000002</c:v>
                </c:pt>
                <c:pt idx="15211">
                  <c:v>19.937360000000002</c:v>
                </c:pt>
                <c:pt idx="15212">
                  <c:v>19.938669999999998</c:v>
                </c:pt>
                <c:pt idx="15213">
                  <c:v>19.939979999999998</c:v>
                </c:pt>
                <c:pt idx="15214">
                  <c:v>19.941289999999999</c:v>
                </c:pt>
                <c:pt idx="15215">
                  <c:v>19.942599999999999</c:v>
                </c:pt>
                <c:pt idx="15216">
                  <c:v>19.943919999999999</c:v>
                </c:pt>
                <c:pt idx="15217">
                  <c:v>19.945229999999999</c:v>
                </c:pt>
                <c:pt idx="15218">
                  <c:v>19.946539999999999</c:v>
                </c:pt>
                <c:pt idx="15219">
                  <c:v>19.947849999999999</c:v>
                </c:pt>
                <c:pt idx="15220">
                  <c:v>19.949159999999999</c:v>
                </c:pt>
                <c:pt idx="15221">
                  <c:v>19.950469999999999</c:v>
                </c:pt>
                <c:pt idx="15222">
                  <c:v>19.951779999999999</c:v>
                </c:pt>
                <c:pt idx="15223">
                  <c:v>19.95309</c:v>
                </c:pt>
                <c:pt idx="15224">
                  <c:v>19.9544</c:v>
                </c:pt>
                <c:pt idx="15225">
                  <c:v>19.95571</c:v>
                </c:pt>
                <c:pt idx="15226">
                  <c:v>19.95702</c:v>
                </c:pt>
                <c:pt idx="15227">
                  <c:v>19.95833</c:v>
                </c:pt>
                <c:pt idx="15228">
                  <c:v>19.95964</c:v>
                </c:pt>
                <c:pt idx="15229">
                  <c:v>19.96095</c:v>
                </c:pt>
                <c:pt idx="15230">
                  <c:v>19.96227</c:v>
                </c:pt>
                <c:pt idx="15231">
                  <c:v>19.96358</c:v>
                </c:pt>
                <c:pt idx="15232">
                  <c:v>19.96489</c:v>
                </c:pt>
                <c:pt idx="15233">
                  <c:v>19.966200000000001</c:v>
                </c:pt>
                <c:pt idx="15234">
                  <c:v>19.967510000000001</c:v>
                </c:pt>
                <c:pt idx="15235">
                  <c:v>19.968820000000001</c:v>
                </c:pt>
                <c:pt idx="15236">
                  <c:v>19.970130000000001</c:v>
                </c:pt>
                <c:pt idx="15237">
                  <c:v>19.971440000000001</c:v>
                </c:pt>
                <c:pt idx="15238">
                  <c:v>19.972750000000001</c:v>
                </c:pt>
                <c:pt idx="15239">
                  <c:v>19.974060000000001</c:v>
                </c:pt>
                <c:pt idx="15240">
                  <c:v>19.975370000000002</c:v>
                </c:pt>
                <c:pt idx="15241">
                  <c:v>19.976680000000002</c:v>
                </c:pt>
                <c:pt idx="15242">
                  <c:v>19.977989999999998</c:v>
                </c:pt>
                <c:pt idx="15243">
                  <c:v>19.979310000000002</c:v>
                </c:pt>
                <c:pt idx="15244">
                  <c:v>19.980619999999998</c:v>
                </c:pt>
                <c:pt idx="15245">
                  <c:v>19.981929999999998</c:v>
                </c:pt>
                <c:pt idx="15246">
                  <c:v>19.983239999999999</c:v>
                </c:pt>
                <c:pt idx="15247">
                  <c:v>19.984549999999999</c:v>
                </c:pt>
                <c:pt idx="15248">
                  <c:v>19.985859999999999</c:v>
                </c:pt>
                <c:pt idx="15249">
                  <c:v>19.987169999999999</c:v>
                </c:pt>
                <c:pt idx="15250">
                  <c:v>19.988479999999999</c:v>
                </c:pt>
                <c:pt idx="15251">
                  <c:v>19.989789999999999</c:v>
                </c:pt>
                <c:pt idx="15252">
                  <c:v>19.991099999999999</c:v>
                </c:pt>
                <c:pt idx="15253">
                  <c:v>19.99241</c:v>
                </c:pt>
                <c:pt idx="15254">
                  <c:v>19.99372</c:v>
                </c:pt>
                <c:pt idx="15255">
                  <c:v>19.99503</c:v>
                </c:pt>
                <c:pt idx="15256">
                  <c:v>19.99634</c:v>
                </c:pt>
                <c:pt idx="15257">
                  <c:v>19.99766</c:v>
                </c:pt>
                <c:pt idx="15258">
                  <c:v>19.99897</c:v>
                </c:pt>
                <c:pt idx="15259">
                  <c:v>20.00028</c:v>
                </c:pt>
                <c:pt idx="15260">
                  <c:v>20.00159</c:v>
                </c:pt>
                <c:pt idx="15261">
                  <c:v>20.0029</c:v>
                </c:pt>
                <c:pt idx="15262">
                  <c:v>20.00421</c:v>
                </c:pt>
                <c:pt idx="15263">
                  <c:v>20.005520000000001</c:v>
                </c:pt>
              </c:numCache>
            </c:numRef>
          </c:xVal>
          <c:yVal>
            <c:numRef>
              <c:f>Feuil2!$I$4:$I$15267</c:f>
              <c:numCache>
                <c:formatCode>General</c:formatCode>
                <c:ptCount val="1526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0</c:v>
                </c:pt>
                <c:pt idx="203">
                  <c:v>0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0</c:v>
                </c:pt>
                <c:pt idx="210">
                  <c:v>0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0</c:v>
                </c:pt>
                <c:pt idx="217">
                  <c:v>0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0</c:v>
                </c:pt>
                <c:pt idx="224">
                  <c:v>0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0</c:v>
                </c:pt>
                <c:pt idx="231">
                  <c:v>0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0</c:v>
                </c:pt>
                <c:pt idx="238">
                  <c:v>0</c:v>
                </c:pt>
                <c:pt idx="239">
                  <c:v>0</c:v>
                </c:pt>
                <c:pt idx="240">
                  <c:v>0</c:v>
                </c:pt>
                <c:pt idx="241">
                  <c:v>0</c:v>
                </c:pt>
                <c:pt idx="242">
                  <c:v>0</c:v>
                </c:pt>
                <c:pt idx="243">
                  <c:v>0</c:v>
                </c:pt>
                <c:pt idx="244">
                  <c:v>0</c:v>
                </c:pt>
                <c:pt idx="245">
                  <c:v>0</c:v>
                </c:pt>
                <c:pt idx="246">
                  <c:v>0</c:v>
                </c:pt>
                <c:pt idx="247">
                  <c:v>0</c:v>
                </c:pt>
                <c:pt idx="248">
                  <c:v>0</c:v>
                </c:pt>
                <c:pt idx="249">
                  <c:v>0</c:v>
                </c:pt>
                <c:pt idx="250">
                  <c:v>0</c:v>
                </c:pt>
                <c:pt idx="251">
                  <c:v>0</c:v>
                </c:pt>
                <c:pt idx="252">
                  <c:v>0</c:v>
                </c:pt>
                <c:pt idx="253">
                  <c:v>0</c:v>
                </c:pt>
                <c:pt idx="254">
                  <c:v>0</c:v>
                </c:pt>
                <c:pt idx="255">
                  <c:v>0</c:v>
                </c:pt>
                <c:pt idx="256">
                  <c:v>0</c:v>
                </c:pt>
                <c:pt idx="257">
                  <c:v>0</c:v>
                </c:pt>
                <c:pt idx="258">
                  <c:v>0</c:v>
                </c:pt>
                <c:pt idx="259">
                  <c:v>0</c:v>
                </c:pt>
                <c:pt idx="260">
                  <c:v>0</c:v>
                </c:pt>
                <c:pt idx="261">
                  <c:v>0</c:v>
                </c:pt>
                <c:pt idx="262">
                  <c:v>0</c:v>
                </c:pt>
                <c:pt idx="263">
                  <c:v>0</c:v>
                </c:pt>
                <c:pt idx="264">
                  <c:v>0</c:v>
                </c:pt>
                <c:pt idx="265">
                  <c:v>0</c:v>
                </c:pt>
                <c:pt idx="266">
                  <c:v>0</c:v>
                </c:pt>
                <c:pt idx="267">
                  <c:v>0</c:v>
                </c:pt>
                <c:pt idx="268">
                  <c:v>0</c:v>
                </c:pt>
                <c:pt idx="269">
                  <c:v>0</c:v>
                </c:pt>
                <c:pt idx="270">
                  <c:v>0</c:v>
                </c:pt>
                <c:pt idx="271">
                  <c:v>0</c:v>
                </c:pt>
                <c:pt idx="272">
                  <c:v>0</c:v>
                </c:pt>
                <c:pt idx="273">
                  <c:v>0</c:v>
                </c:pt>
                <c:pt idx="274">
                  <c:v>0</c:v>
                </c:pt>
                <c:pt idx="275">
                  <c:v>0</c:v>
                </c:pt>
                <c:pt idx="276">
                  <c:v>0</c:v>
                </c:pt>
                <c:pt idx="277">
                  <c:v>0</c:v>
                </c:pt>
                <c:pt idx="278">
                  <c:v>0</c:v>
                </c:pt>
                <c:pt idx="279">
                  <c:v>0</c:v>
                </c:pt>
                <c:pt idx="280">
                  <c:v>0</c:v>
                </c:pt>
                <c:pt idx="281">
                  <c:v>0</c:v>
                </c:pt>
                <c:pt idx="282">
                  <c:v>0</c:v>
                </c:pt>
                <c:pt idx="283">
                  <c:v>0</c:v>
                </c:pt>
                <c:pt idx="284">
                  <c:v>0</c:v>
                </c:pt>
                <c:pt idx="285">
                  <c:v>0</c:v>
                </c:pt>
                <c:pt idx="286">
                  <c:v>0</c:v>
                </c:pt>
                <c:pt idx="287">
                  <c:v>0</c:v>
                </c:pt>
                <c:pt idx="288">
                  <c:v>0</c:v>
                </c:pt>
                <c:pt idx="289">
                  <c:v>0</c:v>
                </c:pt>
                <c:pt idx="290">
                  <c:v>0</c:v>
                </c:pt>
                <c:pt idx="291">
                  <c:v>0</c:v>
                </c:pt>
                <c:pt idx="292">
                  <c:v>0</c:v>
                </c:pt>
                <c:pt idx="293">
                  <c:v>0</c:v>
                </c:pt>
                <c:pt idx="294">
                  <c:v>0</c:v>
                </c:pt>
                <c:pt idx="295">
                  <c:v>0</c:v>
                </c:pt>
                <c:pt idx="296">
                  <c:v>0</c:v>
                </c:pt>
                <c:pt idx="297">
                  <c:v>0</c:v>
                </c:pt>
                <c:pt idx="298">
                  <c:v>0</c:v>
                </c:pt>
                <c:pt idx="299">
                  <c:v>0</c:v>
                </c:pt>
                <c:pt idx="300">
                  <c:v>0</c:v>
                </c:pt>
                <c:pt idx="301">
                  <c:v>0</c:v>
                </c:pt>
                <c:pt idx="302">
                  <c:v>0</c:v>
                </c:pt>
                <c:pt idx="303">
                  <c:v>0</c:v>
                </c:pt>
                <c:pt idx="304">
                  <c:v>0</c:v>
                </c:pt>
                <c:pt idx="305">
                  <c:v>0</c:v>
                </c:pt>
                <c:pt idx="306">
                  <c:v>0</c:v>
                </c:pt>
                <c:pt idx="307">
                  <c:v>0</c:v>
                </c:pt>
                <c:pt idx="308">
                  <c:v>0</c:v>
                </c:pt>
                <c:pt idx="309">
                  <c:v>0</c:v>
                </c:pt>
                <c:pt idx="310">
                  <c:v>0</c:v>
                </c:pt>
                <c:pt idx="311">
                  <c:v>0</c:v>
                </c:pt>
                <c:pt idx="312">
                  <c:v>0</c:v>
                </c:pt>
                <c:pt idx="313">
                  <c:v>0</c:v>
                </c:pt>
                <c:pt idx="314">
                  <c:v>0</c:v>
                </c:pt>
                <c:pt idx="315">
                  <c:v>0</c:v>
                </c:pt>
                <c:pt idx="316">
                  <c:v>0</c:v>
                </c:pt>
                <c:pt idx="317">
                  <c:v>0</c:v>
                </c:pt>
                <c:pt idx="318">
                  <c:v>0</c:v>
                </c:pt>
                <c:pt idx="319">
                  <c:v>0</c:v>
                </c:pt>
                <c:pt idx="320">
                  <c:v>0</c:v>
                </c:pt>
                <c:pt idx="321">
                  <c:v>0</c:v>
                </c:pt>
                <c:pt idx="322">
                  <c:v>0</c:v>
                </c:pt>
                <c:pt idx="323">
                  <c:v>0</c:v>
                </c:pt>
                <c:pt idx="324">
                  <c:v>0</c:v>
                </c:pt>
                <c:pt idx="325">
                  <c:v>0</c:v>
                </c:pt>
                <c:pt idx="326">
                  <c:v>0</c:v>
                </c:pt>
                <c:pt idx="327">
                  <c:v>0</c:v>
                </c:pt>
                <c:pt idx="328">
                  <c:v>0</c:v>
                </c:pt>
                <c:pt idx="329">
                  <c:v>0</c:v>
                </c:pt>
                <c:pt idx="330">
                  <c:v>0</c:v>
                </c:pt>
                <c:pt idx="331">
                  <c:v>0</c:v>
                </c:pt>
                <c:pt idx="332">
                  <c:v>0</c:v>
                </c:pt>
                <c:pt idx="333">
                  <c:v>0</c:v>
                </c:pt>
                <c:pt idx="334">
                  <c:v>0</c:v>
                </c:pt>
                <c:pt idx="335">
                  <c:v>0</c:v>
                </c:pt>
                <c:pt idx="336">
                  <c:v>0</c:v>
                </c:pt>
                <c:pt idx="337">
                  <c:v>0</c:v>
                </c:pt>
                <c:pt idx="338">
                  <c:v>0</c:v>
                </c:pt>
                <c:pt idx="339">
                  <c:v>0</c:v>
                </c:pt>
                <c:pt idx="340">
                  <c:v>0</c:v>
                </c:pt>
                <c:pt idx="341">
                  <c:v>0</c:v>
                </c:pt>
                <c:pt idx="342">
                  <c:v>0</c:v>
                </c:pt>
                <c:pt idx="343">
                  <c:v>0</c:v>
                </c:pt>
                <c:pt idx="344">
                  <c:v>0</c:v>
                </c:pt>
                <c:pt idx="345">
                  <c:v>0</c:v>
                </c:pt>
                <c:pt idx="346">
                  <c:v>0</c:v>
                </c:pt>
                <c:pt idx="347">
                  <c:v>0</c:v>
                </c:pt>
                <c:pt idx="348">
                  <c:v>0</c:v>
                </c:pt>
                <c:pt idx="349">
                  <c:v>0</c:v>
                </c:pt>
                <c:pt idx="350">
                  <c:v>0</c:v>
                </c:pt>
                <c:pt idx="351">
                  <c:v>0</c:v>
                </c:pt>
                <c:pt idx="352">
                  <c:v>0</c:v>
                </c:pt>
                <c:pt idx="353">
                  <c:v>0</c:v>
                </c:pt>
                <c:pt idx="354">
                  <c:v>0</c:v>
                </c:pt>
                <c:pt idx="355">
                  <c:v>0</c:v>
                </c:pt>
                <c:pt idx="356">
                  <c:v>0</c:v>
                </c:pt>
                <c:pt idx="357">
                  <c:v>0</c:v>
                </c:pt>
                <c:pt idx="358">
                  <c:v>0</c:v>
                </c:pt>
                <c:pt idx="359">
                  <c:v>0</c:v>
                </c:pt>
                <c:pt idx="360">
                  <c:v>0</c:v>
                </c:pt>
                <c:pt idx="361">
                  <c:v>0</c:v>
                </c:pt>
                <c:pt idx="362">
                  <c:v>0</c:v>
                </c:pt>
                <c:pt idx="363">
                  <c:v>0</c:v>
                </c:pt>
                <c:pt idx="364">
                  <c:v>0</c:v>
                </c:pt>
                <c:pt idx="365">
                  <c:v>0</c:v>
                </c:pt>
                <c:pt idx="366">
                  <c:v>0</c:v>
                </c:pt>
                <c:pt idx="367">
                  <c:v>0</c:v>
                </c:pt>
                <c:pt idx="368">
                  <c:v>0</c:v>
                </c:pt>
                <c:pt idx="369">
                  <c:v>0</c:v>
                </c:pt>
                <c:pt idx="370">
                  <c:v>0</c:v>
                </c:pt>
                <c:pt idx="371">
                  <c:v>0</c:v>
                </c:pt>
                <c:pt idx="372">
                  <c:v>0</c:v>
                </c:pt>
                <c:pt idx="373">
                  <c:v>0</c:v>
                </c:pt>
                <c:pt idx="374">
                  <c:v>0</c:v>
                </c:pt>
                <c:pt idx="375">
                  <c:v>0</c:v>
                </c:pt>
                <c:pt idx="376">
                  <c:v>0</c:v>
                </c:pt>
                <c:pt idx="377">
                  <c:v>0</c:v>
                </c:pt>
                <c:pt idx="378">
                  <c:v>0</c:v>
                </c:pt>
                <c:pt idx="379">
                  <c:v>0</c:v>
                </c:pt>
                <c:pt idx="380">
                  <c:v>0</c:v>
                </c:pt>
                <c:pt idx="381">
                  <c:v>0</c:v>
                </c:pt>
                <c:pt idx="382">
                  <c:v>0</c:v>
                </c:pt>
                <c:pt idx="383">
                  <c:v>0</c:v>
                </c:pt>
                <c:pt idx="384">
                  <c:v>0</c:v>
                </c:pt>
                <c:pt idx="385">
                  <c:v>0</c:v>
                </c:pt>
                <c:pt idx="386">
                  <c:v>0</c:v>
                </c:pt>
                <c:pt idx="387">
                  <c:v>0</c:v>
                </c:pt>
                <c:pt idx="388">
                  <c:v>0</c:v>
                </c:pt>
                <c:pt idx="389">
                  <c:v>0</c:v>
                </c:pt>
                <c:pt idx="390">
                  <c:v>0</c:v>
                </c:pt>
                <c:pt idx="391">
                  <c:v>0</c:v>
                </c:pt>
                <c:pt idx="392">
                  <c:v>0</c:v>
                </c:pt>
                <c:pt idx="393">
                  <c:v>0</c:v>
                </c:pt>
                <c:pt idx="394">
                  <c:v>0</c:v>
                </c:pt>
                <c:pt idx="395">
                  <c:v>0</c:v>
                </c:pt>
                <c:pt idx="396">
                  <c:v>0</c:v>
                </c:pt>
                <c:pt idx="397">
                  <c:v>0</c:v>
                </c:pt>
                <c:pt idx="398">
                  <c:v>0</c:v>
                </c:pt>
                <c:pt idx="399">
                  <c:v>0</c:v>
                </c:pt>
                <c:pt idx="400">
                  <c:v>0</c:v>
                </c:pt>
                <c:pt idx="401">
                  <c:v>0</c:v>
                </c:pt>
                <c:pt idx="402">
                  <c:v>0</c:v>
                </c:pt>
                <c:pt idx="403">
                  <c:v>0</c:v>
                </c:pt>
                <c:pt idx="404">
                  <c:v>0</c:v>
                </c:pt>
                <c:pt idx="405">
                  <c:v>0</c:v>
                </c:pt>
                <c:pt idx="406">
                  <c:v>0</c:v>
                </c:pt>
                <c:pt idx="407">
                  <c:v>0</c:v>
                </c:pt>
                <c:pt idx="408">
                  <c:v>0</c:v>
                </c:pt>
                <c:pt idx="409">
                  <c:v>0</c:v>
                </c:pt>
                <c:pt idx="410">
                  <c:v>0</c:v>
                </c:pt>
                <c:pt idx="411">
                  <c:v>0</c:v>
                </c:pt>
                <c:pt idx="412">
                  <c:v>0</c:v>
                </c:pt>
                <c:pt idx="413">
                  <c:v>0</c:v>
                </c:pt>
                <c:pt idx="414">
                  <c:v>0</c:v>
                </c:pt>
                <c:pt idx="415">
                  <c:v>0</c:v>
                </c:pt>
                <c:pt idx="416">
                  <c:v>0</c:v>
                </c:pt>
                <c:pt idx="417">
                  <c:v>0</c:v>
                </c:pt>
                <c:pt idx="418">
                  <c:v>0</c:v>
                </c:pt>
                <c:pt idx="419">
                  <c:v>0</c:v>
                </c:pt>
                <c:pt idx="420">
                  <c:v>0</c:v>
                </c:pt>
                <c:pt idx="421">
                  <c:v>0</c:v>
                </c:pt>
                <c:pt idx="422">
                  <c:v>0</c:v>
                </c:pt>
                <c:pt idx="423">
                  <c:v>0</c:v>
                </c:pt>
                <c:pt idx="424">
                  <c:v>0</c:v>
                </c:pt>
                <c:pt idx="425">
                  <c:v>0</c:v>
                </c:pt>
                <c:pt idx="426">
                  <c:v>0</c:v>
                </c:pt>
                <c:pt idx="427">
                  <c:v>0</c:v>
                </c:pt>
                <c:pt idx="428">
                  <c:v>0</c:v>
                </c:pt>
                <c:pt idx="429">
                  <c:v>0</c:v>
                </c:pt>
                <c:pt idx="430">
                  <c:v>0</c:v>
                </c:pt>
                <c:pt idx="431">
                  <c:v>0</c:v>
                </c:pt>
                <c:pt idx="432">
                  <c:v>0</c:v>
                </c:pt>
                <c:pt idx="433">
                  <c:v>0</c:v>
                </c:pt>
                <c:pt idx="434">
                  <c:v>0</c:v>
                </c:pt>
                <c:pt idx="435">
                  <c:v>0</c:v>
                </c:pt>
                <c:pt idx="436">
                  <c:v>0</c:v>
                </c:pt>
                <c:pt idx="437">
                  <c:v>0</c:v>
                </c:pt>
                <c:pt idx="438">
                  <c:v>0</c:v>
                </c:pt>
                <c:pt idx="439">
                  <c:v>0</c:v>
                </c:pt>
                <c:pt idx="440">
                  <c:v>0</c:v>
                </c:pt>
                <c:pt idx="441">
                  <c:v>0</c:v>
                </c:pt>
                <c:pt idx="442">
                  <c:v>0</c:v>
                </c:pt>
                <c:pt idx="443">
                  <c:v>0</c:v>
                </c:pt>
                <c:pt idx="444">
                  <c:v>0</c:v>
                </c:pt>
                <c:pt idx="445">
                  <c:v>0</c:v>
                </c:pt>
                <c:pt idx="446">
                  <c:v>0</c:v>
                </c:pt>
                <c:pt idx="447">
                  <c:v>0</c:v>
                </c:pt>
                <c:pt idx="448">
                  <c:v>0</c:v>
                </c:pt>
                <c:pt idx="449">
                  <c:v>0</c:v>
                </c:pt>
                <c:pt idx="450">
                  <c:v>0</c:v>
                </c:pt>
                <c:pt idx="451">
                  <c:v>0</c:v>
                </c:pt>
                <c:pt idx="452">
                  <c:v>0</c:v>
                </c:pt>
                <c:pt idx="453">
                  <c:v>0</c:v>
                </c:pt>
                <c:pt idx="454">
                  <c:v>0</c:v>
                </c:pt>
                <c:pt idx="455">
                  <c:v>0</c:v>
                </c:pt>
                <c:pt idx="456">
                  <c:v>0</c:v>
                </c:pt>
                <c:pt idx="457">
                  <c:v>0</c:v>
                </c:pt>
                <c:pt idx="458">
                  <c:v>0</c:v>
                </c:pt>
                <c:pt idx="459">
                  <c:v>0</c:v>
                </c:pt>
                <c:pt idx="460">
                  <c:v>0</c:v>
                </c:pt>
                <c:pt idx="461">
                  <c:v>0</c:v>
                </c:pt>
                <c:pt idx="462">
                  <c:v>0</c:v>
                </c:pt>
                <c:pt idx="463">
                  <c:v>0</c:v>
                </c:pt>
                <c:pt idx="464">
                  <c:v>0</c:v>
                </c:pt>
                <c:pt idx="465">
                  <c:v>0</c:v>
                </c:pt>
                <c:pt idx="466">
                  <c:v>0</c:v>
                </c:pt>
                <c:pt idx="467">
                  <c:v>0</c:v>
                </c:pt>
                <c:pt idx="468">
                  <c:v>0</c:v>
                </c:pt>
                <c:pt idx="469">
                  <c:v>0</c:v>
                </c:pt>
                <c:pt idx="470">
                  <c:v>0</c:v>
                </c:pt>
                <c:pt idx="471">
                  <c:v>0</c:v>
                </c:pt>
                <c:pt idx="472">
                  <c:v>0</c:v>
                </c:pt>
                <c:pt idx="473">
                  <c:v>0</c:v>
                </c:pt>
                <c:pt idx="474">
                  <c:v>0</c:v>
                </c:pt>
                <c:pt idx="475">
                  <c:v>0</c:v>
                </c:pt>
                <c:pt idx="476">
                  <c:v>0</c:v>
                </c:pt>
                <c:pt idx="477">
                  <c:v>0</c:v>
                </c:pt>
                <c:pt idx="478">
                  <c:v>0</c:v>
                </c:pt>
                <c:pt idx="479">
                  <c:v>0</c:v>
                </c:pt>
                <c:pt idx="480">
                  <c:v>0</c:v>
                </c:pt>
                <c:pt idx="481">
                  <c:v>0</c:v>
                </c:pt>
                <c:pt idx="482">
                  <c:v>0</c:v>
                </c:pt>
                <c:pt idx="483">
                  <c:v>0</c:v>
                </c:pt>
                <c:pt idx="484">
                  <c:v>0</c:v>
                </c:pt>
                <c:pt idx="485">
                  <c:v>0</c:v>
                </c:pt>
                <c:pt idx="486">
                  <c:v>0</c:v>
                </c:pt>
                <c:pt idx="487">
                  <c:v>0</c:v>
                </c:pt>
                <c:pt idx="488">
                  <c:v>0</c:v>
                </c:pt>
                <c:pt idx="489">
                  <c:v>0</c:v>
                </c:pt>
                <c:pt idx="490">
                  <c:v>0</c:v>
                </c:pt>
                <c:pt idx="491">
                  <c:v>0</c:v>
                </c:pt>
                <c:pt idx="492">
                  <c:v>0</c:v>
                </c:pt>
                <c:pt idx="493">
                  <c:v>0</c:v>
                </c:pt>
                <c:pt idx="494">
                  <c:v>0</c:v>
                </c:pt>
                <c:pt idx="495">
                  <c:v>0</c:v>
                </c:pt>
                <c:pt idx="496">
                  <c:v>0</c:v>
                </c:pt>
                <c:pt idx="497">
                  <c:v>0</c:v>
                </c:pt>
                <c:pt idx="498">
                  <c:v>0</c:v>
                </c:pt>
                <c:pt idx="499">
                  <c:v>0</c:v>
                </c:pt>
                <c:pt idx="500">
                  <c:v>0</c:v>
                </c:pt>
                <c:pt idx="501">
                  <c:v>0</c:v>
                </c:pt>
                <c:pt idx="502">
                  <c:v>0</c:v>
                </c:pt>
                <c:pt idx="503">
                  <c:v>0</c:v>
                </c:pt>
                <c:pt idx="504">
                  <c:v>0</c:v>
                </c:pt>
                <c:pt idx="505">
                  <c:v>0</c:v>
                </c:pt>
                <c:pt idx="506">
                  <c:v>0</c:v>
                </c:pt>
                <c:pt idx="507">
                  <c:v>0</c:v>
                </c:pt>
                <c:pt idx="508">
                  <c:v>0</c:v>
                </c:pt>
                <c:pt idx="509">
                  <c:v>0</c:v>
                </c:pt>
                <c:pt idx="510">
                  <c:v>0</c:v>
                </c:pt>
                <c:pt idx="511">
                  <c:v>0</c:v>
                </c:pt>
                <c:pt idx="512">
                  <c:v>0</c:v>
                </c:pt>
                <c:pt idx="513">
                  <c:v>0</c:v>
                </c:pt>
                <c:pt idx="514">
                  <c:v>0</c:v>
                </c:pt>
                <c:pt idx="515">
                  <c:v>0</c:v>
                </c:pt>
                <c:pt idx="516">
                  <c:v>0</c:v>
                </c:pt>
                <c:pt idx="517">
                  <c:v>0</c:v>
                </c:pt>
                <c:pt idx="518">
                  <c:v>0</c:v>
                </c:pt>
                <c:pt idx="519">
                  <c:v>0</c:v>
                </c:pt>
                <c:pt idx="520">
                  <c:v>0</c:v>
                </c:pt>
                <c:pt idx="521">
                  <c:v>0</c:v>
                </c:pt>
                <c:pt idx="522">
                  <c:v>0</c:v>
                </c:pt>
                <c:pt idx="523">
                  <c:v>0</c:v>
                </c:pt>
                <c:pt idx="524">
                  <c:v>0</c:v>
                </c:pt>
                <c:pt idx="525">
                  <c:v>0</c:v>
                </c:pt>
                <c:pt idx="526">
                  <c:v>0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  <c:pt idx="1080">
                  <c:v>0</c:v>
                </c:pt>
                <c:pt idx="1081">
                  <c:v>0</c:v>
                </c:pt>
                <c:pt idx="1082">
                  <c:v>0</c:v>
                </c:pt>
                <c:pt idx="1083">
                  <c:v>0</c:v>
                </c:pt>
                <c:pt idx="1084">
                  <c:v>0</c:v>
                </c:pt>
                <c:pt idx="1085">
                  <c:v>0</c:v>
                </c:pt>
                <c:pt idx="1086">
                  <c:v>0</c:v>
                </c:pt>
                <c:pt idx="1087">
                  <c:v>0</c:v>
                </c:pt>
                <c:pt idx="1088">
                  <c:v>0</c:v>
                </c:pt>
                <c:pt idx="1089">
                  <c:v>0</c:v>
                </c:pt>
                <c:pt idx="1090">
                  <c:v>0</c:v>
                </c:pt>
                <c:pt idx="1091">
                  <c:v>0</c:v>
                </c:pt>
                <c:pt idx="1092">
                  <c:v>0</c:v>
                </c:pt>
                <c:pt idx="1093">
                  <c:v>0</c:v>
                </c:pt>
                <c:pt idx="1094">
                  <c:v>0</c:v>
                </c:pt>
                <c:pt idx="1095">
                  <c:v>0</c:v>
                </c:pt>
                <c:pt idx="1096">
                  <c:v>0</c:v>
                </c:pt>
                <c:pt idx="1097">
                  <c:v>0</c:v>
                </c:pt>
                <c:pt idx="1098">
                  <c:v>0</c:v>
                </c:pt>
                <c:pt idx="1099">
                  <c:v>0</c:v>
                </c:pt>
                <c:pt idx="1100">
                  <c:v>0</c:v>
                </c:pt>
                <c:pt idx="1101">
                  <c:v>0</c:v>
                </c:pt>
                <c:pt idx="1102">
                  <c:v>0</c:v>
                </c:pt>
                <c:pt idx="1103">
                  <c:v>0</c:v>
                </c:pt>
                <c:pt idx="1104">
                  <c:v>0</c:v>
                </c:pt>
                <c:pt idx="1105">
                  <c:v>0</c:v>
                </c:pt>
                <c:pt idx="1106">
                  <c:v>0</c:v>
                </c:pt>
                <c:pt idx="1107">
                  <c:v>0</c:v>
                </c:pt>
                <c:pt idx="1108">
                  <c:v>0</c:v>
                </c:pt>
                <c:pt idx="1109">
                  <c:v>0</c:v>
                </c:pt>
                <c:pt idx="1110">
                  <c:v>0</c:v>
                </c:pt>
                <c:pt idx="1111">
                  <c:v>0</c:v>
                </c:pt>
                <c:pt idx="1112">
                  <c:v>0</c:v>
                </c:pt>
                <c:pt idx="1113">
                  <c:v>0</c:v>
                </c:pt>
                <c:pt idx="1114">
                  <c:v>0</c:v>
                </c:pt>
                <c:pt idx="1115">
                  <c:v>0</c:v>
                </c:pt>
                <c:pt idx="1116">
                  <c:v>0</c:v>
                </c:pt>
                <c:pt idx="1117">
                  <c:v>0</c:v>
                </c:pt>
                <c:pt idx="1118">
                  <c:v>0</c:v>
                </c:pt>
                <c:pt idx="1119">
                  <c:v>0</c:v>
                </c:pt>
                <c:pt idx="1120">
                  <c:v>0</c:v>
                </c:pt>
                <c:pt idx="1121">
                  <c:v>0</c:v>
                </c:pt>
                <c:pt idx="1122">
                  <c:v>0</c:v>
                </c:pt>
                <c:pt idx="1123">
                  <c:v>0</c:v>
                </c:pt>
                <c:pt idx="1124">
                  <c:v>0</c:v>
                </c:pt>
                <c:pt idx="1125">
                  <c:v>0</c:v>
                </c:pt>
                <c:pt idx="1126">
                  <c:v>0</c:v>
                </c:pt>
                <c:pt idx="1127">
                  <c:v>0</c:v>
                </c:pt>
                <c:pt idx="1128">
                  <c:v>0</c:v>
                </c:pt>
                <c:pt idx="1129">
                  <c:v>0</c:v>
                </c:pt>
                <c:pt idx="1130">
                  <c:v>0</c:v>
                </c:pt>
                <c:pt idx="1131">
                  <c:v>0</c:v>
                </c:pt>
                <c:pt idx="1132">
                  <c:v>0</c:v>
                </c:pt>
                <c:pt idx="1133">
                  <c:v>0</c:v>
                </c:pt>
                <c:pt idx="1134">
                  <c:v>0</c:v>
                </c:pt>
                <c:pt idx="1135">
                  <c:v>0</c:v>
                </c:pt>
                <c:pt idx="1136">
                  <c:v>0</c:v>
                </c:pt>
                <c:pt idx="1137">
                  <c:v>0</c:v>
                </c:pt>
                <c:pt idx="1138">
                  <c:v>0</c:v>
                </c:pt>
                <c:pt idx="1139">
                  <c:v>0</c:v>
                </c:pt>
                <c:pt idx="1140">
                  <c:v>0</c:v>
                </c:pt>
                <c:pt idx="1141">
                  <c:v>0</c:v>
                </c:pt>
                <c:pt idx="1142">
                  <c:v>0</c:v>
                </c:pt>
                <c:pt idx="1143">
                  <c:v>0</c:v>
                </c:pt>
                <c:pt idx="1144">
                  <c:v>0</c:v>
                </c:pt>
                <c:pt idx="1145">
                  <c:v>0</c:v>
                </c:pt>
                <c:pt idx="1146">
                  <c:v>0</c:v>
                </c:pt>
                <c:pt idx="1147">
                  <c:v>0</c:v>
                </c:pt>
                <c:pt idx="1148">
                  <c:v>0</c:v>
                </c:pt>
                <c:pt idx="1149">
                  <c:v>0</c:v>
                </c:pt>
                <c:pt idx="1150">
                  <c:v>0</c:v>
                </c:pt>
                <c:pt idx="1151">
                  <c:v>0</c:v>
                </c:pt>
                <c:pt idx="1152">
                  <c:v>0</c:v>
                </c:pt>
                <c:pt idx="1153">
                  <c:v>0</c:v>
                </c:pt>
                <c:pt idx="1154">
                  <c:v>0</c:v>
                </c:pt>
                <c:pt idx="1155">
                  <c:v>0</c:v>
                </c:pt>
                <c:pt idx="1156">
                  <c:v>0</c:v>
                </c:pt>
                <c:pt idx="1157">
                  <c:v>0</c:v>
                </c:pt>
                <c:pt idx="1158">
                  <c:v>0</c:v>
                </c:pt>
                <c:pt idx="1159">
                  <c:v>0</c:v>
                </c:pt>
                <c:pt idx="1160">
                  <c:v>0</c:v>
                </c:pt>
                <c:pt idx="1161">
                  <c:v>0</c:v>
                </c:pt>
                <c:pt idx="1162">
                  <c:v>0</c:v>
                </c:pt>
                <c:pt idx="1163">
                  <c:v>0</c:v>
                </c:pt>
                <c:pt idx="1164">
                  <c:v>0</c:v>
                </c:pt>
                <c:pt idx="1165">
                  <c:v>0</c:v>
                </c:pt>
                <c:pt idx="1166">
                  <c:v>0</c:v>
                </c:pt>
                <c:pt idx="1167">
                  <c:v>0</c:v>
                </c:pt>
                <c:pt idx="1168">
                  <c:v>0</c:v>
                </c:pt>
                <c:pt idx="1169">
                  <c:v>0</c:v>
                </c:pt>
                <c:pt idx="1170">
                  <c:v>0</c:v>
                </c:pt>
                <c:pt idx="1171">
                  <c:v>0</c:v>
                </c:pt>
                <c:pt idx="1172">
                  <c:v>0</c:v>
                </c:pt>
                <c:pt idx="1173">
                  <c:v>0</c:v>
                </c:pt>
                <c:pt idx="1174">
                  <c:v>0</c:v>
                </c:pt>
                <c:pt idx="1175">
                  <c:v>0</c:v>
                </c:pt>
                <c:pt idx="1176">
                  <c:v>0</c:v>
                </c:pt>
                <c:pt idx="1177">
                  <c:v>0</c:v>
                </c:pt>
                <c:pt idx="1178">
                  <c:v>0</c:v>
                </c:pt>
                <c:pt idx="1179">
                  <c:v>0</c:v>
                </c:pt>
                <c:pt idx="1180">
                  <c:v>0</c:v>
                </c:pt>
                <c:pt idx="1181">
                  <c:v>0</c:v>
                </c:pt>
                <c:pt idx="1182">
                  <c:v>0</c:v>
                </c:pt>
                <c:pt idx="1183">
                  <c:v>0</c:v>
                </c:pt>
                <c:pt idx="1184">
                  <c:v>0</c:v>
                </c:pt>
                <c:pt idx="1185">
                  <c:v>0</c:v>
                </c:pt>
                <c:pt idx="1186">
                  <c:v>0</c:v>
                </c:pt>
                <c:pt idx="1187">
                  <c:v>0</c:v>
                </c:pt>
                <c:pt idx="1188">
                  <c:v>0</c:v>
                </c:pt>
                <c:pt idx="1189">
                  <c:v>0</c:v>
                </c:pt>
                <c:pt idx="1190">
                  <c:v>0</c:v>
                </c:pt>
                <c:pt idx="1191">
                  <c:v>0</c:v>
                </c:pt>
                <c:pt idx="1192">
                  <c:v>0</c:v>
                </c:pt>
                <c:pt idx="1193">
                  <c:v>0</c:v>
                </c:pt>
                <c:pt idx="1194">
                  <c:v>0</c:v>
                </c:pt>
                <c:pt idx="1195">
                  <c:v>0</c:v>
                </c:pt>
                <c:pt idx="1196">
                  <c:v>0</c:v>
                </c:pt>
                <c:pt idx="1197">
                  <c:v>0</c:v>
                </c:pt>
                <c:pt idx="1198">
                  <c:v>0</c:v>
                </c:pt>
                <c:pt idx="1199">
                  <c:v>0</c:v>
                </c:pt>
                <c:pt idx="1200">
                  <c:v>0</c:v>
                </c:pt>
                <c:pt idx="1201">
                  <c:v>0</c:v>
                </c:pt>
                <c:pt idx="1202">
                  <c:v>0</c:v>
                </c:pt>
                <c:pt idx="1203">
                  <c:v>0</c:v>
                </c:pt>
                <c:pt idx="1204">
                  <c:v>0</c:v>
                </c:pt>
                <c:pt idx="1205">
                  <c:v>0</c:v>
                </c:pt>
                <c:pt idx="1206">
                  <c:v>0</c:v>
                </c:pt>
                <c:pt idx="1207">
                  <c:v>0</c:v>
                </c:pt>
                <c:pt idx="1208">
                  <c:v>0</c:v>
                </c:pt>
                <c:pt idx="1209">
                  <c:v>0</c:v>
                </c:pt>
                <c:pt idx="1210">
                  <c:v>0</c:v>
                </c:pt>
                <c:pt idx="1211">
                  <c:v>0</c:v>
                </c:pt>
                <c:pt idx="1212">
                  <c:v>0</c:v>
                </c:pt>
                <c:pt idx="1213">
                  <c:v>0</c:v>
                </c:pt>
                <c:pt idx="1214">
                  <c:v>0</c:v>
                </c:pt>
                <c:pt idx="1215">
                  <c:v>0</c:v>
                </c:pt>
                <c:pt idx="1216">
                  <c:v>0</c:v>
                </c:pt>
                <c:pt idx="1217">
                  <c:v>0</c:v>
                </c:pt>
                <c:pt idx="1218">
                  <c:v>0</c:v>
                </c:pt>
                <c:pt idx="1219">
                  <c:v>0</c:v>
                </c:pt>
                <c:pt idx="1220">
                  <c:v>0</c:v>
                </c:pt>
                <c:pt idx="1221">
                  <c:v>0</c:v>
                </c:pt>
                <c:pt idx="1222">
                  <c:v>0</c:v>
                </c:pt>
                <c:pt idx="1223">
                  <c:v>0</c:v>
                </c:pt>
                <c:pt idx="1224">
                  <c:v>0</c:v>
                </c:pt>
                <c:pt idx="1225">
                  <c:v>0</c:v>
                </c:pt>
                <c:pt idx="1226">
                  <c:v>0</c:v>
                </c:pt>
                <c:pt idx="1227">
                  <c:v>0</c:v>
                </c:pt>
                <c:pt idx="1228">
                  <c:v>0</c:v>
                </c:pt>
                <c:pt idx="1229">
                  <c:v>0</c:v>
                </c:pt>
                <c:pt idx="1230">
                  <c:v>0</c:v>
                </c:pt>
                <c:pt idx="1231">
                  <c:v>0</c:v>
                </c:pt>
                <c:pt idx="1232">
                  <c:v>0</c:v>
                </c:pt>
                <c:pt idx="1233">
                  <c:v>0</c:v>
                </c:pt>
                <c:pt idx="1234">
                  <c:v>0</c:v>
                </c:pt>
                <c:pt idx="1235">
                  <c:v>0</c:v>
                </c:pt>
                <c:pt idx="1236">
                  <c:v>0</c:v>
                </c:pt>
                <c:pt idx="1237">
                  <c:v>0</c:v>
                </c:pt>
                <c:pt idx="1238">
                  <c:v>0</c:v>
                </c:pt>
                <c:pt idx="1239">
                  <c:v>0</c:v>
                </c:pt>
                <c:pt idx="1240">
                  <c:v>0</c:v>
                </c:pt>
                <c:pt idx="1241">
                  <c:v>0</c:v>
                </c:pt>
                <c:pt idx="1242">
                  <c:v>0</c:v>
                </c:pt>
                <c:pt idx="1243">
                  <c:v>0</c:v>
                </c:pt>
                <c:pt idx="1244">
                  <c:v>0</c:v>
                </c:pt>
                <c:pt idx="1245">
                  <c:v>0</c:v>
                </c:pt>
                <c:pt idx="1246">
                  <c:v>0</c:v>
                </c:pt>
                <c:pt idx="1247">
                  <c:v>0</c:v>
                </c:pt>
                <c:pt idx="1248">
                  <c:v>0</c:v>
                </c:pt>
                <c:pt idx="1249">
                  <c:v>0</c:v>
                </c:pt>
                <c:pt idx="1250">
                  <c:v>0</c:v>
                </c:pt>
                <c:pt idx="1251">
                  <c:v>0</c:v>
                </c:pt>
                <c:pt idx="1252">
                  <c:v>0</c:v>
                </c:pt>
                <c:pt idx="1253">
                  <c:v>0</c:v>
                </c:pt>
                <c:pt idx="1254">
                  <c:v>0</c:v>
                </c:pt>
                <c:pt idx="1255">
                  <c:v>0</c:v>
                </c:pt>
                <c:pt idx="1256">
                  <c:v>0</c:v>
                </c:pt>
                <c:pt idx="1257">
                  <c:v>0</c:v>
                </c:pt>
                <c:pt idx="1258">
                  <c:v>0</c:v>
                </c:pt>
                <c:pt idx="1259">
                  <c:v>0</c:v>
                </c:pt>
                <c:pt idx="1260">
                  <c:v>0</c:v>
                </c:pt>
                <c:pt idx="1261">
                  <c:v>0</c:v>
                </c:pt>
                <c:pt idx="1262">
                  <c:v>0</c:v>
                </c:pt>
                <c:pt idx="1263">
                  <c:v>0</c:v>
                </c:pt>
                <c:pt idx="1264">
                  <c:v>0</c:v>
                </c:pt>
                <c:pt idx="1265">
                  <c:v>0</c:v>
                </c:pt>
                <c:pt idx="1266">
                  <c:v>0</c:v>
                </c:pt>
                <c:pt idx="1267">
                  <c:v>0</c:v>
                </c:pt>
                <c:pt idx="1268">
                  <c:v>0</c:v>
                </c:pt>
                <c:pt idx="1269">
                  <c:v>0</c:v>
                </c:pt>
                <c:pt idx="1270">
                  <c:v>0</c:v>
                </c:pt>
                <c:pt idx="1271">
                  <c:v>0</c:v>
                </c:pt>
                <c:pt idx="1272">
                  <c:v>0</c:v>
                </c:pt>
                <c:pt idx="1273">
                  <c:v>0</c:v>
                </c:pt>
                <c:pt idx="1274">
                  <c:v>0</c:v>
                </c:pt>
                <c:pt idx="1275">
                  <c:v>0</c:v>
                </c:pt>
                <c:pt idx="1276">
                  <c:v>0</c:v>
                </c:pt>
                <c:pt idx="1277">
                  <c:v>0</c:v>
                </c:pt>
                <c:pt idx="1278">
                  <c:v>0</c:v>
                </c:pt>
                <c:pt idx="1279">
                  <c:v>0</c:v>
                </c:pt>
                <c:pt idx="1280">
                  <c:v>0</c:v>
                </c:pt>
                <c:pt idx="1281">
                  <c:v>0</c:v>
                </c:pt>
                <c:pt idx="1282">
                  <c:v>0</c:v>
                </c:pt>
                <c:pt idx="1283">
                  <c:v>0</c:v>
                </c:pt>
                <c:pt idx="1284">
                  <c:v>0</c:v>
                </c:pt>
                <c:pt idx="1285">
                  <c:v>0</c:v>
                </c:pt>
                <c:pt idx="1286">
                  <c:v>0</c:v>
                </c:pt>
                <c:pt idx="1287">
                  <c:v>0</c:v>
                </c:pt>
                <c:pt idx="1288">
                  <c:v>0</c:v>
                </c:pt>
                <c:pt idx="1289">
                  <c:v>0</c:v>
                </c:pt>
                <c:pt idx="1290">
                  <c:v>0</c:v>
                </c:pt>
                <c:pt idx="1291">
                  <c:v>0</c:v>
                </c:pt>
                <c:pt idx="1292">
                  <c:v>0</c:v>
                </c:pt>
                <c:pt idx="1293">
                  <c:v>0</c:v>
                </c:pt>
                <c:pt idx="1294">
                  <c:v>0</c:v>
                </c:pt>
                <c:pt idx="1295">
                  <c:v>0</c:v>
                </c:pt>
                <c:pt idx="1296">
                  <c:v>0</c:v>
                </c:pt>
                <c:pt idx="1297">
                  <c:v>0</c:v>
                </c:pt>
                <c:pt idx="1298">
                  <c:v>0</c:v>
                </c:pt>
                <c:pt idx="1299">
                  <c:v>0</c:v>
                </c:pt>
                <c:pt idx="1300">
                  <c:v>0</c:v>
                </c:pt>
                <c:pt idx="1301">
                  <c:v>0</c:v>
                </c:pt>
                <c:pt idx="1302">
                  <c:v>0</c:v>
                </c:pt>
                <c:pt idx="1303">
                  <c:v>0</c:v>
                </c:pt>
                <c:pt idx="1304">
                  <c:v>0</c:v>
                </c:pt>
                <c:pt idx="1305">
                  <c:v>0</c:v>
                </c:pt>
                <c:pt idx="1306">
                  <c:v>0</c:v>
                </c:pt>
                <c:pt idx="1307">
                  <c:v>0</c:v>
                </c:pt>
                <c:pt idx="1308">
                  <c:v>0</c:v>
                </c:pt>
                <c:pt idx="1309">
                  <c:v>0</c:v>
                </c:pt>
                <c:pt idx="1310">
                  <c:v>0</c:v>
                </c:pt>
                <c:pt idx="1311">
                  <c:v>0</c:v>
                </c:pt>
                <c:pt idx="1312">
                  <c:v>0</c:v>
                </c:pt>
                <c:pt idx="1313">
                  <c:v>0</c:v>
                </c:pt>
                <c:pt idx="1314">
                  <c:v>0</c:v>
                </c:pt>
                <c:pt idx="1315">
                  <c:v>0</c:v>
                </c:pt>
                <c:pt idx="1316">
                  <c:v>0</c:v>
                </c:pt>
                <c:pt idx="1317">
                  <c:v>0</c:v>
                </c:pt>
                <c:pt idx="1318">
                  <c:v>0</c:v>
                </c:pt>
                <c:pt idx="1319">
                  <c:v>0</c:v>
                </c:pt>
                <c:pt idx="1320">
                  <c:v>0</c:v>
                </c:pt>
                <c:pt idx="1321">
                  <c:v>0</c:v>
                </c:pt>
                <c:pt idx="1322">
                  <c:v>0</c:v>
                </c:pt>
                <c:pt idx="1323">
                  <c:v>0</c:v>
                </c:pt>
                <c:pt idx="1324">
                  <c:v>0</c:v>
                </c:pt>
                <c:pt idx="1325">
                  <c:v>0</c:v>
                </c:pt>
                <c:pt idx="1326">
                  <c:v>0</c:v>
                </c:pt>
                <c:pt idx="1327">
                  <c:v>0</c:v>
                </c:pt>
                <c:pt idx="1328">
                  <c:v>0</c:v>
                </c:pt>
                <c:pt idx="1329">
                  <c:v>0</c:v>
                </c:pt>
                <c:pt idx="1330">
                  <c:v>0</c:v>
                </c:pt>
                <c:pt idx="1331">
                  <c:v>0</c:v>
                </c:pt>
                <c:pt idx="1332">
                  <c:v>0</c:v>
                </c:pt>
                <c:pt idx="1333">
                  <c:v>0</c:v>
                </c:pt>
                <c:pt idx="1334">
                  <c:v>0</c:v>
                </c:pt>
                <c:pt idx="1335">
                  <c:v>0</c:v>
                </c:pt>
                <c:pt idx="1336">
                  <c:v>0</c:v>
                </c:pt>
                <c:pt idx="1337">
                  <c:v>0</c:v>
                </c:pt>
                <c:pt idx="1338">
                  <c:v>0</c:v>
                </c:pt>
                <c:pt idx="1339">
                  <c:v>0</c:v>
                </c:pt>
                <c:pt idx="1340">
                  <c:v>0</c:v>
                </c:pt>
                <c:pt idx="1341">
                  <c:v>0</c:v>
                </c:pt>
                <c:pt idx="1342">
                  <c:v>0</c:v>
                </c:pt>
                <c:pt idx="1343">
                  <c:v>0</c:v>
                </c:pt>
                <c:pt idx="1344">
                  <c:v>0</c:v>
                </c:pt>
                <c:pt idx="1345">
                  <c:v>0</c:v>
                </c:pt>
                <c:pt idx="1346">
                  <c:v>0</c:v>
                </c:pt>
                <c:pt idx="1347">
                  <c:v>0</c:v>
                </c:pt>
                <c:pt idx="1348">
                  <c:v>0</c:v>
                </c:pt>
                <c:pt idx="1349">
                  <c:v>0</c:v>
                </c:pt>
                <c:pt idx="1350">
                  <c:v>0</c:v>
                </c:pt>
                <c:pt idx="1351">
                  <c:v>0</c:v>
                </c:pt>
                <c:pt idx="1352">
                  <c:v>0</c:v>
                </c:pt>
                <c:pt idx="1353">
                  <c:v>0</c:v>
                </c:pt>
                <c:pt idx="1354">
                  <c:v>0</c:v>
                </c:pt>
                <c:pt idx="1355">
                  <c:v>0</c:v>
                </c:pt>
                <c:pt idx="1356">
                  <c:v>0</c:v>
                </c:pt>
                <c:pt idx="1357">
                  <c:v>0</c:v>
                </c:pt>
                <c:pt idx="1358">
                  <c:v>0</c:v>
                </c:pt>
                <c:pt idx="1359">
                  <c:v>0</c:v>
                </c:pt>
                <c:pt idx="1360">
                  <c:v>0</c:v>
                </c:pt>
                <c:pt idx="1361">
                  <c:v>0</c:v>
                </c:pt>
                <c:pt idx="1362">
                  <c:v>0</c:v>
                </c:pt>
                <c:pt idx="1363">
                  <c:v>0</c:v>
                </c:pt>
                <c:pt idx="1364">
                  <c:v>0</c:v>
                </c:pt>
                <c:pt idx="1365">
                  <c:v>0</c:v>
                </c:pt>
                <c:pt idx="1366">
                  <c:v>0</c:v>
                </c:pt>
                <c:pt idx="1367">
                  <c:v>0</c:v>
                </c:pt>
                <c:pt idx="1368">
                  <c:v>0</c:v>
                </c:pt>
                <c:pt idx="1369">
                  <c:v>0</c:v>
                </c:pt>
                <c:pt idx="1370">
                  <c:v>0</c:v>
                </c:pt>
                <c:pt idx="1371">
                  <c:v>0</c:v>
                </c:pt>
                <c:pt idx="1372">
                  <c:v>0</c:v>
                </c:pt>
                <c:pt idx="1373">
                  <c:v>0</c:v>
                </c:pt>
                <c:pt idx="1374">
                  <c:v>0</c:v>
                </c:pt>
                <c:pt idx="1375">
                  <c:v>0</c:v>
                </c:pt>
                <c:pt idx="1376">
                  <c:v>0</c:v>
                </c:pt>
                <c:pt idx="1377">
                  <c:v>0</c:v>
                </c:pt>
                <c:pt idx="1378">
                  <c:v>0</c:v>
                </c:pt>
                <c:pt idx="1379">
                  <c:v>0</c:v>
                </c:pt>
                <c:pt idx="1380">
                  <c:v>0</c:v>
                </c:pt>
                <c:pt idx="1381">
                  <c:v>0</c:v>
                </c:pt>
                <c:pt idx="1382">
                  <c:v>0</c:v>
                </c:pt>
                <c:pt idx="1383">
                  <c:v>0</c:v>
                </c:pt>
                <c:pt idx="1384">
                  <c:v>0</c:v>
                </c:pt>
                <c:pt idx="1385">
                  <c:v>0</c:v>
                </c:pt>
                <c:pt idx="1386">
                  <c:v>0</c:v>
                </c:pt>
                <c:pt idx="1387">
                  <c:v>0</c:v>
                </c:pt>
                <c:pt idx="1388">
                  <c:v>0</c:v>
                </c:pt>
                <c:pt idx="1389">
                  <c:v>0</c:v>
                </c:pt>
                <c:pt idx="1390">
                  <c:v>0</c:v>
                </c:pt>
                <c:pt idx="1391">
                  <c:v>0</c:v>
                </c:pt>
                <c:pt idx="1392">
                  <c:v>0</c:v>
                </c:pt>
                <c:pt idx="1393">
                  <c:v>0</c:v>
                </c:pt>
                <c:pt idx="1394">
                  <c:v>0</c:v>
                </c:pt>
                <c:pt idx="1395">
                  <c:v>0</c:v>
                </c:pt>
                <c:pt idx="1396">
                  <c:v>0</c:v>
                </c:pt>
                <c:pt idx="1397">
                  <c:v>0</c:v>
                </c:pt>
                <c:pt idx="1398">
                  <c:v>0</c:v>
                </c:pt>
                <c:pt idx="1399">
                  <c:v>0</c:v>
                </c:pt>
                <c:pt idx="1400">
                  <c:v>0</c:v>
                </c:pt>
                <c:pt idx="1401">
                  <c:v>0</c:v>
                </c:pt>
                <c:pt idx="1402">
                  <c:v>0</c:v>
                </c:pt>
                <c:pt idx="1403">
                  <c:v>0</c:v>
                </c:pt>
                <c:pt idx="1404">
                  <c:v>0</c:v>
                </c:pt>
                <c:pt idx="1405">
                  <c:v>0</c:v>
                </c:pt>
                <c:pt idx="1406">
                  <c:v>0</c:v>
                </c:pt>
                <c:pt idx="1407">
                  <c:v>0</c:v>
                </c:pt>
                <c:pt idx="1408">
                  <c:v>0</c:v>
                </c:pt>
                <c:pt idx="1409">
                  <c:v>0</c:v>
                </c:pt>
                <c:pt idx="1410">
                  <c:v>0</c:v>
                </c:pt>
                <c:pt idx="1411">
                  <c:v>0</c:v>
                </c:pt>
                <c:pt idx="1412">
                  <c:v>0</c:v>
                </c:pt>
                <c:pt idx="1413">
                  <c:v>0</c:v>
                </c:pt>
                <c:pt idx="1414">
                  <c:v>0</c:v>
                </c:pt>
                <c:pt idx="1415">
                  <c:v>0</c:v>
                </c:pt>
                <c:pt idx="1416">
                  <c:v>0</c:v>
                </c:pt>
                <c:pt idx="1417">
                  <c:v>0</c:v>
                </c:pt>
                <c:pt idx="1418">
                  <c:v>0</c:v>
                </c:pt>
                <c:pt idx="1419">
                  <c:v>0</c:v>
                </c:pt>
                <c:pt idx="1420">
                  <c:v>0</c:v>
                </c:pt>
                <c:pt idx="1421">
                  <c:v>0</c:v>
                </c:pt>
                <c:pt idx="1422">
                  <c:v>0</c:v>
                </c:pt>
                <c:pt idx="1423">
                  <c:v>0</c:v>
                </c:pt>
                <c:pt idx="1424">
                  <c:v>0</c:v>
                </c:pt>
                <c:pt idx="1425">
                  <c:v>0</c:v>
                </c:pt>
                <c:pt idx="1426">
                  <c:v>0</c:v>
                </c:pt>
                <c:pt idx="1427">
                  <c:v>0</c:v>
                </c:pt>
                <c:pt idx="1428">
                  <c:v>0</c:v>
                </c:pt>
                <c:pt idx="1429">
                  <c:v>0</c:v>
                </c:pt>
                <c:pt idx="1430">
                  <c:v>0</c:v>
                </c:pt>
                <c:pt idx="1431">
                  <c:v>0</c:v>
                </c:pt>
                <c:pt idx="1432">
                  <c:v>0</c:v>
                </c:pt>
                <c:pt idx="1433">
                  <c:v>0</c:v>
                </c:pt>
                <c:pt idx="1434">
                  <c:v>0</c:v>
                </c:pt>
                <c:pt idx="1435">
                  <c:v>0</c:v>
                </c:pt>
                <c:pt idx="1436">
                  <c:v>0</c:v>
                </c:pt>
                <c:pt idx="1437">
                  <c:v>0</c:v>
                </c:pt>
                <c:pt idx="1438">
                  <c:v>0</c:v>
                </c:pt>
                <c:pt idx="1439">
                  <c:v>0</c:v>
                </c:pt>
                <c:pt idx="1440">
                  <c:v>0</c:v>
                </c:pt>
                <c:pt idx="1441">
                  <c:v>0</c:v>
                </c:pt>
                <c:pt idx="1442">
                  <c:v>0</c:v>
                </c:pt>
                <c:pt idx="1443">
                  <c:v>0</c:v>
                </c:pt>
                <c:pt idx="1444">
                  <c:v>0</c:v>
                </c:pt>
                <c:pt idx="1445">
                  <c:v>0</c:v>
                </c:pt>
                <c:pt idx="1446">
                  <c:v>0</c:v>
                </c:pt>
                <c:pt idx="1447">
                  <c:v>0</c:v>
                </c:pt>
                <c:pt idx="1448">
                  <c:v>0</c:v>
                </c:pt>
                <c:pt idx="1449">
                  <c:v>0</c:v>
                </c:pt>
                <c:pt idx="1450">
                  <c:v>0</c:v>
                </c:pt>
                <c:pt idx="1451">
                  <c:v>0</c:v>
                </c:pt>
                <c:pt idx="1452">
                  <c:v>0</c:v>
                </c:pt>
                <c:pt idx="1453">
                  <c:v>0</c:v>
                </c:pt>
                <c:pt idx="1454">
                  <c:v>0</c:v>
                </c:pt>
                <c:pt idx="1455">
                  <c:v>0</c:v>
                </c:pt>
                <c:pt idx="1456">
                  <c:v>0</c:v>
                </c:pt>
                <c:pt idx="1457">
                  <c:v>0</c:v>
                </c:pt>
                <c:pt idx="1458">
                  <c:v>0</c:v>
                </c:pt>
                <c:pt idx="1459">
                  <c:v>0</c:v>
                </c:pt>
                <c:pt idx="1460">
                  <c:v>0</c:v>
                </c:pt>
                <c:pt idx="1461">
                  <c:v>0</c:v>
                </c:pt>
                <c:pt idx="1462">
                  <c:v>0</c:v>
                </c:pt>
                <c:pt idx="1463">
                  <c:v>0</c:v>
                </c:pt>
                <c:pt idx="1464">
                  <c:v>0</c:v>
                </c:pt>
                <c:pt idx="1465">
                  <c:v>0</c:v>
                </c:pt>
                <c:pt idx="1466">
                  <c:v>0</c:v>
                </c:pt>
                <c:pt idx="1467">
                  <c:v>0</c:v>
                </c:pt>
                <c:pt idx="1468">
                  <c:v>0</c:v>
                </c:pt>
                <c:pt idx="1469">
                  <c:v>0</c:v>
                </c:pt>
                <c:pt idx="1470">
                  <c:v>0</c:v>
                </c:pt>
                <c:pt idx="1471">
                  <c:v>0</c:v>
                </c:pt>
                <c:pt idx="1472">
                  <c:v>0</c:v>
                </c:pt>
                <c:pt idx="1473">
                  <c:v>0</c:v>
                </c:pt>
                <c:pt idx="1474">
                  <c:v>0</c:v>
                </c:pt>
                <c:pt idx="1475">
                  <c:v>0</c:v>
                </c:pt>
                <c:pt idx="1476">
                  <c:v>0</c:v>
                </c:pt>
                <c:pt idx="1477">
                  <c:v>0</c:v>
                </c:pt>
                <c:pt idx="1478">
                  <c:v>0</c:v>
                </c:pt>
                <c:pt idx="1479">
                  <c:v>0</c:v>
                </c:pt>
                <c:pt idx="1480">
                  <c:v>0</c:v>
                </c:pt>
                <c:pt idx="1481">
                  <c:v>0</c:v>
                </c:pt>
                <c:pt idx="1482">
                  <c:v>0</c:v>
                </c:pt>
                <c:pt idx="1483">
                  <c:v>0</c:v>
                </c:pt>
                <c:pt idx="1484">
                  <c:v>0</c:v>
                </c:pt>
                <c:pt idx="1485">
                  <c:v>0</c:v>
                </c:pt>
                <c:pt idx="1486">
                  <c:v>0</c:v>
                </c:pt>
                <c:pt idx="1487">
                  <c:v>0</c:v>
                </c:pt>
                <c:pt idx="1488">
                  <c:v>0</c:v>
                </c:pt>
                <c:pt idx="1489">
                  <c:v>0</c:v>
                </c:pt>
                <c:pt idx="1490">
                  <c:v>0</c:v>
                </c:pt>
                <c:pt idx="1491">
                  <c:v>0</c:v>
                </c:pt>
                <c:pt idx="1492">
                  <c:v>0</c:v>
                </c:pt>
                <c:pt idx="1493">
                  <c:v>0</c:v>
                </c:pt>
                <c:pt idx="1494">
                  <c:v>0</c:v>
                </c:pt>
                <c:pt idx="1495">
                  <c:v>0</c:v>
                </c:pt>
                <c:pt idx="1496">
                  <c:v>0</c:v>
                </c:pt>
                <c:pt idx="1497">
                  <c:v>0</c:v>
                </c:pt>
                <c:pt idx="1498">
                  <c:v>0</c:v>
                </c:pt>
                <c:pt idx="1499">
                  <c:v>0</c:v>
                </c:pt>
                <c:pt idx="1500">
                  <c:v>0</c:v>
                </c:pt>
                <c:pt idx="1501">
                  <c:v>0</c:v>
                </c:pt>
                <c:pt idx="1502">
                  <c:v>0</c:v>
                </c:pt>
                <c:pt idx="1503">
                  <c:v>0</c:v>
                </c:pt>
                <c:pt idx="1504">
                  <c:v>0</c:v>
                </c:pt>
                <c:pt idx="1505">
                  <c:v>0</c:v>
                </c:pt>
                <c:pt idx="1506">
                  <c:v>0</c:v>
                </c:pt>
                <c:pt idx="1507">
                  <c:v>0</c:v>
                </c:pt>
                <c:pt idx="1508">
                  <c:v>0</c:v>
                </c:pt>
                <c:pt idx="1509">
                  <c:v>0</c:v>
                </c:pt>
                <c:pt idx="1510">
                  <c:v>0</c:v>
                </c:pt>
                <c:pt idx="1511">
                  <c:v>0</c:v>
                </c:pt>
                <c:pt idx="1512">
                  <c:v>0</c:v>
                </c:pt>
                <c:pt idx="1513">
                  <c:v>0</c:v>
                </c:pt>
                <c:pt idx="1514">
                  <c:v>0</c:v>
                </c:pt>
                <c:pt idx="1515">
                  <c:v>0</c:v>
                </c:pt>
                <c:pt idx="1516">
                  <c:v>0</c:v>
                </c:pt>
                <c:pt idx="1517">
                  <c:v>0</c:v>
                </c:pt>
                <c:pt idx="1518">
                  <c:v>0</c:v>
                </c:pt>
                <c:pt idx="1519">
                  <c:v>0</c:v>
                </c:pt>
                <c:pt idx="1520">
                  <c:v>0</c:v>
                </c:pt>
                <c:pt idx="1521">
                  <c:v>0</c:v>
                </c:pt>
                <c:pt idx="1522">
                  <c:v>0</c:v>
                </c:pt>
                <c:pt idx="1523">
                  <c:v>0</c:v>
                </c:pt>
                <c:pt idx="1524">
                  <c:v>0</c:v>
                </c:pt>
                <c:pt idx="1525">
                  <c:v>0</c:v>
                </c:pt>
                <c:pt idx="1526">
                  <c:v>0</c:v>
                </c:pt>
                <c:pt idx="1527">
                  <c:v>0</c:v>
                </c:pt>
                <c:pt idx="1528">
                  <c:v>0</c:v>
                </c:pt>
                <c:pt idx="1529">
                  <c:v>0</c:v>
                </c:pt>
                <c:pt idx="1530">
                  <c:v>0</c:v>
                </c:pt>
                <c:pt idx="1531">
                  <c:v>0</c:v>
                </c:pt>
                <c:pt idx="1532">
                  <c:v>0</c:v>
                </c:pt>
                <c:pt idx="1533">
                  <c:v>0</c:v>
                </c:pt>
                <c:pt idx="1534">
                  <c:v>0</c:v>
                </c:pt>
                <c:pt idx="1535">
                  <c:v>0</c:v>
                </c:pt>
                <c:pt idx="1536">
                  <c:v>0</c:v>
                </c:pt>
                <c:pt idx="1537">
                  <c:v>0</c:v>
                </c:pt>
                <c:pt idx="1538">
                  <c:v>0</c:v>
                </c:pt>
                <c:pt idx="1539">
                  <c:v>0</c:v>
                </c:pt>
                <c:pt idx="1540">
                  <c:v>0</c:v>
                </c:pt>
                <c:pt idx="1541">
                  <c:v>0</c:v>
                </c:pt>
                <c:pt idx="1542">
                  <c:v>0</c:v>
                </c:pt>
                <c:pt idx="1543">
                  <c:v>0</c:v>
                </c:pt>
                <c:pt idx="1544">
                  <c:v>0</c:v>
                </c:pt>
                <c:pt idx="1545">
                  <c:v>0</c:v>
                </c:pt>
                <c:pt idx="1546">
                  <c:v>0</c:v>
                </c:pt>
                <c:pt idx="1547">
                  <c:v>0</c:v>
                </c:pt>
                <c:pt idx="1548">
                  <c:v>0</c:v>
                </c:pt>
                <c:pt idx="1549">
                  <c:v>0</c:v>
                </c:pt>
                <c:pt idx="1550">
                  <c:v>0</c:v>
                </c:pt>
                <c:pt idx="1551">
                  <c:v>0</c:v>
                </c:pt>
                <c:pt idx="1552">
                  <c:v>0</c:v>
                </c:pt>
                <c:pt idx="1553">
                  <c:v>0</c:v>
                </c:pt>
                <c:pt idx="1554">
                  <c:v>0</c:v>
                </c:pt>
                <c:pt idx="1555">
                  <c:v>0</c:v>
                </c:pt>
                <c:pt idx="1556">
                  <c:v>0</c:v>
                </c:pt>
                <c:pt idx="1557">
                  <c:v>0</c:v>
                </c:pt>
                <c:pt idx="1558">
                  <c:v>0</c:v>
                </c:pt>
                <c:pt idx="1559">
                  <c:v>0</c:v>
                </c:pt>
                <c:pt idx="1560">
                  <c:v>0</c:v>
                </c:pt>
                <c:pt idx="1561">
                  <c:v>0</c:v>
                </c:pt>
                <c:pt idx="1562">
                  <c:v>0</c:v>
                </c:pt>
                <c:pt idx="1563">
                  <c:v>0</c:v>
                </c:pt>
                <c:pt idx="1564">
                  <c:v>0</c:v>
                </c:pt>
                <c:pt idx="1565">
                  <c:v>0</c:v>
                </c:pt>
                <c:pt idx="1566">
                  <c:v>0</c:v>
                </c:pt>
                <c:pt idx="1567">
                  <c:v>0</c:v>
                </c:pt>
                <c:pt idx="1568">
                  <c:v>0</c:v>
                </c:pt>
                <c:pt idx="1569">
                  <c:v>0</c:v>
                </c:pt>
                <c:pt idx="1570">
                  <c:v>0</c:v>
                </c:pt>
                <c:pt idx="1571">
                  <c:v>0</c:v>
                </c:pt>
                <c:pt idx="1572">
                  <c:v>0</c:v>
                </c:pt>
                <c:pt idx="1573">
                  <c:v>0</c:v>
                </c:pt>
                <c:pt idx="1574">
                  <c:v>0</c:v>
                </c:pt>
                <c:pt idx="1575">
                  <c:v>0</c:v>
                </c:pt>
                <c:pt idx="1576">
                  <c:v>0</c:v>
                </c:pt>
                <c:pt idx="1577">
                  <c:v>0</c:v>
                </c:pt>
                <c:pt idx="1578">
                  <c:v>0</c:v>
                </c:pt>
                <c:pt idx="1579">
                  <c:v>0</c:v>
                </c:pt>
                <c:pt idx="1580">
                  <c:v>0</c:v>
                </c:pt>
                <c:pt idx="1581">
                  <c:v>0</c:v>
                </c:pt>
                <c:pt idx="1582">
                  <c:v>0</c:v>
                </c:pt>
                <c:pt idx="1583">
                  <c:v>0</c:v>
                </c:pt>
                <c:pt idx="1584">
                  <c:v>0</c:v>
                </c:pt>
                <c:pt idx="1585">
                  <c:v>0</c:v>
                </c:pt>
                <c:pt idx="1586">
                  <c:v>0</c:v>
                </c:pt>
                <c:pt idx="1587">
                  <c:v>0</c:v>
                </c:pt>
                <c:pt idx="1588">
                  <c:v>0</c:v>
                </c:pt>
                <c:pt idx="1589">
                  <c:v>0</c:v>
                </c:pt>
                <c:pt idx="1590">
                  <c:v>0</c:v>
                </c:pt>
                <c:pt idx="1591">
                  <c:v>0</c:v>
                </c:pt>
                <c:pt idx="1592">
                  <c:v>0</c:v>
                </c:pt>
                <c:pt idx="1593">
                  <c:v>0</c:v>
                </c:pt>
                <c:pt idx="1594">
                  <c:v>0</c:v>
                </c:pt>
                <c:pt idx="1595">
                  <c:v>0</c:v>
                </c:pt>
                <c:pt idx="1596">
                  <c:v>0</c:v>
                </c:pt>
                <c:pt idx="1597">
                  <c:v>0</c:v>
                </c:pt>
                <c:pt idx="1598">
                  <c:v>0</c:v>
                </c:pt>
                <c:pt idx="1599">
                  <c:v>0</c:v>
                </c:pt>
                <c:pt idx="1600">
                  <c:v>0</c:v>
                </c:pt>
                <c:pt idx="1601">
                  <c:v>0</c:v>
                </c:pt>
                <c:pt idx="1602">
                  <c:v>0</c:v>
                </c:pt>
                <c:pt idx="1603">
                  <c:v>0</c:v>
                </c:pt>
                <c:pt idx="1604">
                  <c:v>0</c:v>
                </c:pt>
                <c:pt idx="1605">
                  <c:v>0</c:v>
                </c:pt>
                <c:pt idx="1606">
                  <c:v>0</c:v>
                </c:pt>
                <c:pt idx="1607">
                  <c:v>0</c:v>
                </c:pt>
                <c:pt idx="1608">
                  <c:v>0</c:v>
                </c:pt>
                <c:pt idx="1609">
                  <c:v>0</c:v>
                </c:pt>
                <c:pt idx="1610">
                  <c:v>0</c:v>
                </c:pt>
                <c:pt idx="1611">
                  <c:v>0</c:v>
                </c:pt>
                <c:pt idx="1612">
                  <c:v>0</c:v>
                </c:pt>
                <c:pt idx="1613">
                  <c:v>0</c:v>
                </c:pt>
                <c:pt idx="1614">
                  <c:v>0</c:v>
                </c:pt>
                <c:pt idx="1615">
                  <c:v>0</c:v>
                </c:pt>
                <c:pt idx="1616">
                  <c:v>0</c:v>
                </c:pt>
                <c:pt idx="1617">
                  <c:v>0</c:v>
                </c:pt>
                <c:pt idx="1618">
                  <c:v>0</c:v>
                </c:pt>
                <c:pt idx="1619">
                  <c:v>0</c:v>
                </c:pt>
                <c:pt idx="1620">
                  <c:v>0</c:v>
                </c:pt>
                <c:pt idx="1621">
                  <c:v>0</c:v>
                </c:pt>
                <c:pt idx="1622">
                  <c:v>0</c:v>
                </c:pt>
                <c:pt idx="1623">
                  <c:v>0</c:v>
                </c:pt>
                <c:pt idx="1624">
                  <c:v>0</c:v>
                </c:pt>
                <c:pt idx="1625">
                  <c:v>0</c:v>
                </c:pt>
                <c:pt idx="1626">
                  <c:v>0</c:v>
                </c:pt>
                <c:pt idx="1627">
                  <c:v>0</c:v>
                </c:pt>
                <c:pt idx="1628">
                  <c:v>0</c:v>
                </c:pt>
                <c:pt idx="1629">
                  <c:v>0</c:v>
                </c:pt>
                <c:pt idx="1630">
                  <c:v>0</c:v>
                </c:pt>
                <c:pt idx="1631">
                  <c:v>0</c:v>
                </c:pt>
                <c:pt idx="1632">
                  <c:v>0</c:v>
                </c:pt>
                <c:pt idx="1633">
                  <c:v>0</c:v>
                </c:pt>
                <c:pt idx="1634">
                  <c:v>0</c:v>
                </c:pt>
                <c:pt idx="1635">
                  <c:v>0</c:v>
                </c:pt>
                <c:pt idx="1636">
                  <c:v>0</c:v>
                </c:pt>
                <c:pt idx="1637">
                  <c:v>0</c:v>
                </c:pt>
                <c:pt idx="1638">
                  <c:v>0</c:v>
                </c:pt>
                <c:pt idx="1639">
                  <c:v>0</c:v>
                </c:pt>
                <c:pt idx="1640">
                  <c:v>0</c:v>
                </c:pt>
                <c:pt idx="1641">
                  <c:v>0</c:v>
                </c:pt>
                <c:pt idx="1642">
                  <c:v>0</c:v>
                </c:pt>
                <c:pt idx="1643">
                  <c:v>0</c:v>
                </c:pt>
                <c:pt idx="1644">
                  <c:v>0</c:v>
                </c:pt>
                <c:pt idx="1645">
                  <c:v>0</c:v>
                </c:pt>
                <c:pt idx="1646">
                  <c:v>0</c:v>
                </c:pt>
                <c:pt idx="1647">
                  <c:v>0</c:v>
                </c:pt>
                <c:pt idx="1648">
                  <c:v>0</c:v>
                </c:pt>
                <c:pt idx="1649">
                  <c:v>0</c:v>
                </c:pt>
                <c:pt idx="1650">
                  <c:v>0</c:v>
                </c:pt>
                <c:pt idx="1651">
                  <c:v>0</c:v>
                </c:pt>
                <c:pt idx="1652">
                  <c:v>0</c:v>
                </c:pt>
                <c:pt idx="1653">
                  <c:v>0</c:v>
                </c:pt>
                <c:pt idx="1654">
                  <c:v>0</c:v>
                </c:pt>
                <c:pt idx="1655">
                  <c:v>0</c:v>
                </c:pt>
                <c:pt idx="1656">
                  <c:v>0</c:v>
                </c:pt>
                <c:pt idx="1657">
                  <c:v>0</c:v>
                </c:pt>
                <c:pt idx="1658">
                  <c:v>0</c:v>
                </c:pt>
                <c:pt idx="1659">
                  <c:v>0</c:v>
                </c:pt>
                <c:pt idx="1660">
                  <c:v>0</c:v>
                </c:pt>
                <c:pt idx="1661">
                  <c:v>0</c:v>
                </c:pt>
                <c:pt idx="1662">
                  <c:v>0</c:v>
                </c:pt>
                <c:pt idx="1663">
                  <c:v>0</c:v>
                </c:pt>
                <c:pt idx="1664">
                  <c:v>0</c:v>
                </c:pt>
                <c:pt idx="1665">
                  <c:v>0</c:v>
                </c:pt>
                <c:pt idx="1666">
                  <c:v>0</c:v>
                </c:pt>
                <c:pt idx="1667">
                  <c:v>0</c:v>
                </c:pt>
                <c:pt idx="1668">
                  <c:v>0</c:v>
                </c:pt>
                <c:pt idx="1669">
                  <c:v>0</c:v>
                </c:pt>
                <c:pt idx="1670">
                  <c:v>0</c:v>
                </c:pt>
                <c:pt idx="1671">
                  <c:v>0</c:v>
                </c:pt>
                <c:pt idx="1672">
                  <c:v>0</c:v>
                </c:pt>
                <c:pt idx="1673">
                  <c:v>0</c:v>
                </c:pt>
                <c:pt idx="1674">
                  <c:v>0</c:v>
                </c:pt>
                <c:pt idx="1675">
                  <c:v>0</c:v>
                </c:pt>
                <c:pt idx="1676">
                  <c:v>0</c:v>
                </c:pt>
                <c:pt idx="1677">
                  <c:v>0</c:v>
                </c:pt>
                <c:pt idx="1678">
                  <c:v>0</c:v>
                </c:pt>
                <c:pt idx="1679">
                  <c:v>0</c:v>
                </c:pt>
                <c:pt idx="1680">
                  <c:v>0</c:v>
                </c:pt>
                <c:pt idx="1681">
                  <c:v>0</c:v>
                </c:pt>
                <c:pt idx="1682">
                  <c:v>0</c:v>
                </c:pt>
                <c:pt idx="1683">
                  <c:v>0</c:v>
                </c:pt>
                <c:pt idx="1684">
                  <c:v>0</c:v>
                </c:pt>
                <c:pt idx="1685">
                  <c:v>0</c:v>
                </c:pt>
                <c:pt idx="1686">
                  <c:v>0</c:v>
                </c:pt>
                <c:pt idx="1687">
                  <c:v>0</c:v>
                </c:pt>
                <c:pt idx="1688">
                  <c:v>0</c:v>
                </c:pt>
                <c:pt idx="1689">
                  <c:v>0</c:v>
                </c:pt>
                <c:pt idx="1690">
                  <c:v>0</c:v>
                </c:pt>
                <c:pt idx="1691">
                  <c:v>0</c:v>
                </c:pt>
                <c:pt idx="1692">
                  <c:v>0</c:v>
                </c:pt>
                <c:pt idx="1693">
                  <c:v>0</c:v>
                </c:pt>
                <c:pt idx="1694">
                  <c:v>0</c:v>
                </c:pt>
                <c:pt idx="1695">
                  <c:v>0</c:v>
                </c:pt>
                <c:pt idx="1696">
                  <c:v>0</c:v>
                </c:pt>
                <c:pt idx="1697">
                  <c:v>0</c:v>
                </c:pt>
                <c:pt idx="1698">
                  <c:v>0</c:v>
                </c:pt>
                <c:pt idx="1699">
                  <c:v>0</c:v>
                </c:pt>
                <c:pt idx="1700">
                  <c:v>0</c:v>
                </c:pt>
                <c:pt idx="1701">
                  <c:v>0</c:v>
                </c:pt>
                <c:pt idx="1702">
                  <c:v>0</c:v>
                </c:pt>
                <c:pt idx="1703">
                  <c:v>0</c:v>
                </c:pt>
                <c:pt idx="1704">
                  <c:v>0</c:v>
                </c:pt>
                <c:pt idx="1705">
                  <c:v>0</c:v>
                </c:pt>
                <c:pt idx="1706">
                  <c:v>0</c:v>
                </c:pt>
                <c:pt idx="1707">
                  <c:v>0</c:v>
                </c:pt>
                <c:pt idx="1708">
                  <c:v>0</c:v>
                </c:pt>
                <c:pt idx="1709">
                  <c:v>0</c:v>
                </c:pt>
                <c:pt idx="1710">
                  <c:v>0</c:v>
                </c:pt>
                <c:pt idx="1711">
                  <c:v>0</c:v>
                </c:pt>
                <c:pt idx="1712">
                  <c:v>0</c:v>
                </c:pt>
                <c:pt idx="1713">
                  <c:v>0</c:v>
                </c:pt>
                <c:pt idx="1714">
                  <c:v>0</c:v>
                </c:pt>
                <c:pt idx="1715">
                  <c:v>0</c:v>
                </c:pt>
                <c:pt idx="1716">
                  <c:v>0</c:v>
                </c:pt>
                <c:pt idx="1717">
                  <c:v>0</c:v>
                </c:pt>
                <c:pt idx="1718">
                  <c:v>0</c:v>
                </c:pt>
                <c:pt idx="1719">
                  <c:v>0</c:v>
                </c:pt>
                <c:pt idx="1720">
                  <c:v>0</c:v>
                </c:pt>
                <c:pt idx="1721">
                  <c:v>0</c:v>
                </c:pt>
                <c:pt idx="1722">
                  <c:v>0</c:v>
                </c:pt>
                <c:pt idx="1723">
                  <c:v>0</c:v>
                </c:pt>
                <c:pt idx="1724">
                  <c:v>0</c:v>
                </c:pt>
                <c:pt idx="1725">
                  <c:v>0</c:v>
                </c:pt>
                <c:pt idx="1726">
                  <c:v>0</c:v>
                </c:pt>
                <c:pt idx="1727">
                  <c:v>0</c:v>
                </c:pt>
                <c:pt idx="1728">
                  <c:v>0</c:v>
                </c:pt>
                <c:pt idx="1729">
                  <c:v>0</c:v>
                </c:pt>
                <c:pt idx="1730">
                  <c:v>0</c:v>
                </c:pt>
                <c:pt idx="1731">
                  <c:v>0</c:v>
                </c:pt>
                <c:pt idx="1732">
                  <c:v>0</c:v>
                </c:pt>
                <c:pt idx="1733">
                  <c:v>0</c:v>
                </c:pt>
                <c:pt idx="1734">
                  <c:v>0</c:v>
                </c:pt>
                <c:pt idx="1735">
                  <c:v>0</c:v>
                </c:pt>
                <c:pt idx="1736">
                  <c:v>0</c:v>
                </c:pt>
                <c:pt idx="1737">
                  <c:v>0</c:v>
                </c:pt>
                <c:pt idx="1738">
                  <c:v>0</c:v>
                </c:pt>
                <c:pt idx="1739">
                  <c:v>0</c:v>
                </c:pt>
                <c:pt idx="1740">
                  <c:v>0</c:v>
                </c:pt>
                <c:pt idx="1741">
                  <c:v>0</c:v>
                </c:pt>
                <c:pt idx="1742">
                  <c:v>0</c:v>
                </c:pt>
                <c:pt idx="1743">
                  <c:v>0</c:v>
                </c:pt>
                <c:pt idx="1744">
                  <c:v>0</c:v>
                </c:pt>
                <c:pt idx="1745">
                  <c:v>0</c:v>
                </c:pt>
                <c:pt idx="1746">
                  <c:v>0</c:v>
                </c:pt>
                <c:pt idx="1747">
                  <c:v>0</c:v>
                </c:pt>
                <c:pt idx="1748">
                  <c:v>0</c:v>
                </c:pt>
                <c:pt idx="1749">
                  <c:v>0</c:v>
                </c:pt>
                <c:pt idx="1750">
                  <c:v>0</c:v>
                </c:pt>
                <c:pt idx="1751">
                  <c:v>0</c:v>
                </c:pt>
                <c:pt idx="1752">
                  <c:v>0</c:v>
                </c:pt>
                <c:pt idx="1753">
                  <c:v>0</c:v>
                </c:pt>
                <c:pt idx="1754">
                  <c:v>0</c:v>
                </c:pt>
                <c:pt idx="1755">
                  <c:v>0</c:v>
                </c:pt>
                <c:pt idx="1756">
                  <c:v>0</c:v>
                </c:pt>
                <c:pt idx="1757">
                  <c:v>0</c:v>
                </c:pt>
                <c:pt idx="1758">
                  <c:v>0</c:v>
                </c:pt>
                <c:pt idx="1759">
                  <c:v>0</c:v>
                </c:pt>
                <c:pt idx="1760">
                  <c:v>0</c:v>
                </c:pt>
                <c:pt idx="1761">
                  <c:v>0</c:v>
                </c:pt>
                <c:pt idx="1762">
                  <c:v>0</c:v>
                </c:pt>
                <c:pt idx="1763">
                  <c:v>0</c:v>
                </c:pt>
                <c:pt idx="1764">
                  <c:v>0</c:v>
                </c:pt>
                <c:pt idx="1765">
                  <c:v>0</c:v>
                </c:pt>
                <c:pt idx="1766">
                  <c:v>0</c:v>
                </c:pt>
                <c:pt idx="1767">
                  <c:v>0</c:v>
                </c:pt>
                <c:pt idx="1768">
                  <c:v>0</c:v>
                </c:pt>
                <c:pt idx="1769">
                  <c:v>0</c:v>
                </c:pt>
                <c:pt idx="1770">
                  <c:v>0</c:v>
                </c:pt>
                <c:pt idx="1771">
                  <c:v>0</c:v>
                </c:pt>
                <c:pt idx="1772">
                  <c:v>0</c:v>
                </c:pt>
                <c:pt idx="1773">
                  <c:v>0</c:v>
                </c:pt>
                <c:pt idx="1774">
                  <c:v>0</c:v>
                </c:pt>
                <c:pt idx="1775">
                  <c:v>0</c:v>
                </c:pt>
                <c:pt idx="1776">
                  <c:v>0</c:v>
                </c:pt>
                <c:pt idx="1777">
                  <c:v>0</c:v>
                </c:pt>
                <c:pt idx="1778">
                  <c:v>0</c:v>
                </c:pt>
                <c:pt idx="1779">
                  <c:v>0</c:v>
                </c:pt>
                <c:pt idx="1780">
                  <c:v>0</c:v>
                </c:pt>
                <c:pt idx="1781">
                  <c:v>0</c:v>
                </c:pt>
                <c:pt idx="1782">
                  <c:v>0</c:v>
                </c:pt>
                <c:pt idx="1783">
                  <c:v>0</c:v>
                </c:pt>
                <c:pt idx="1784">
                  <c:v>0</c:v>
                </c:pt>
                <c:pt idx="1785">
                  <c:v>0</c:v>
                </c:pt>
                <c:pt idx="1786">
                  <c:v>0</c:v>
                </c:pt>
                <c:pt idx="1787">
                  <c:v>0</c:v>
                </c:pt>
                <c:pt idx="1788">
                  <c:v>0</c:v>
                </c:pt>
                <c:pt idx="1789">
                  <c:v>0</c:v>
                </c:pt>
                <c:pt idx="1790">
                  <c:v>0</c:v>
                </c:pt>
                <c:pt idx="1791">
                  <c:v>0</c:v>
                </c:pt>
                <c:pt idx="1792">
                  <c:v>0</c:v>
                </c:pt>
                <c:pt idx="1793">
                  <c:v>0</c:v>
                </c:pt>
                <c:pt idx="1794">
                  <c:v>0</c:v>
                </c:pt>
                <c:pt idx="1795">
                  <c:v>0</c:v>
                </c:pt>
                <c:pt idx="1796">
                  <c:v>0</c:v>
                </c:pt>
                <c:pt idx="1797">
                  <c:v>0</c:v>
                </c:pt>
                <c:pt idx="1798">
                  <c:v>0</c:v>
                </c:pt>
                <c:pt idx="1799">
                  <c:v>0</c:v>
                </c:pt>
                <c:pt idx="1800">
                  <c:v>0</c:v>
                </c:pt>
                <c:pt idx="1801">
                  <c:v>0</c:v>
                </c:pt>
                <c:pt idx="1802">
                  <c:v>0</c:v>
                </c:pt>
                <c:pt idx="1803">
                  <c:v>0</c:v>
                </c:pt>
                <c:pt idx="1804">
                  <c:v>0</c:v>
                </c:pt>
                <c:pt idx="1805">
                  <c:v>0</c:v>
                </c:pt>
                <c:pt idx="1806">
                  <c:v>0</c:v>
                </c:pt>
                <c:pt idx="1807">
                  <c:v>0</c:v>
                </c:pt>
                <c:pt idx="1808">
                  <c:v>0</c:v>
                </c:pt>
                <c:pt idx="1809">
                  <c:v>0</c:v>
                </c:pt>
                <c:pt idx="1810">
                  <c:v>0</c:v>
                </c:pt>
                <c:pt idx="1811">
                  <c:v>0</c:v>
                </c:pt>
                <c:pt idx="1812">
                  <c:v>0</c:v>
                </c:pt>
                <c:pt idx="1813">
                  <c:v>0</c:v>
                </c:pt>
                <c:pt idx="1814">
                  <c:v>0</c:v>
                </c:pt>
                <c:pt idx="1815">
                  <c:v>0</c:v>
                </c:pt>
                <c:pt idx="1816">
                  <c:v>0</c:v>
                </c:pt>
                <c:pt idx="1817">
                  <c:v>0</c:v>
                </c:pt>
                <c:pt idx="1818">
                  <c:v>0</c:v>
                </c:pt>
                <c:pt idx="1819">
                  <c:v>0</c:v>
                </c:pt>
                <c:pt idx="1820">
                  <c:v>0</c:v>
                </c:pt>
                <c:pt idx="1821">
                  <c:v>0</c:v>
                </c:pt>
                <c:pt idx="1822">
                  <c:v>0</c:v>
                </c:pt>
                <c:pt idx="1823">
                  <c:v>0</c:v>
                </c:pt>
                <c:pt idx="1824">
                  <c:v>0</c:v>
                </c:pt>
                <c:pt idx="1825">
                  <c:v>0</c:v>
                </c:pt>
                <c:pt idx="1826">
                  <c:v>0</c:v>
                </c:pt>
                <c:pt idx="1827">
                  <c:v>0</c:v>
                </c:pt>
                <c:pt idx="1828">
                  <c:v>0</c:v>
                </c:pt>
                <c:pt idx="1829">
                  <c:v>0</c:v>
                </c:pt>
                <c:pt idx="1830">
                  <c:v>0</c:v>
                </c:pt>
                <c:pt idx="1831">
                  <c:v>0</c:v>
                </c:pt>
                <c:pt idx="1832">
                  <c:v>0</c:v>
                </c:pt>
                <c:pt idx="1833">
                  <c:v>0</c:v>
                </c:pt>
                <c:pt idx="1834">
                  <c:v>0</c:v>
                </c:pt>
                <c:pt idx="1835">
                  <c:v>0</c:v>
                </c:pt>
                <c:pt idx="1836">
                  <c:v>0</c:v>
                </c:pt>
                <c:pt idx="1837">
                  <c:v>0</c:v>
                </c:pt>
                <c:pt idx="1838">
                  <c:v>0</c:v>
                </c:pt>
                <c:pt idx="1839">
                  <c:v>0</c:v>
                </c:pt>
                <c:pt idx="1840">
                  <c:v>0</c:v>
                </c:pt>
                <c:pt idx="1841">
                  <c:v>0</c:v>
                </c:pt>
                <c:pt idx="1842">
                  <c:v>0</c:v>
                </c:pt>
                <c:pt idx="1843">
                  <c:v>0</c:v>
                </c:pt>
                <c:pt idx="1844">
                  <c:v>0</c:v>
                </c:pt>
                <c:pt idx="1845">
                  <c:v>0</c:v>
                </c:pt>
                <c:pt idx="1846">
                  <c:v>0</c:v>
                </c:pt>
                <c:pt idx="1847">
                  <c:v>0</c:v>
                </c:pt>
                <c:pt idx="1848">
                  <c:v>0</c:v>
                </c:pt>
                <c:pt idx="1849">
                  <c:v>0</c:v>
                </c:pt>
                <c:pt idx="1850">
                  <c:v>0</c:v>
                </c:pt>
                <c:pt idx="1851">
                  <c:v>0</c:v>
                </c:pt>
                <c:pt idx="1852">
                  <c:v>0</c:v>
                </c:pt>
                <c:pt idx="1853">
                  <c:v>0</c:v>
                </c:pt>
                <c:pt idx="1854">
                  <c:v>0</c:v>
                </c:pt>
                <c:pt idx="1855">
                  <c:v>0</c:v>
                </c:pt>
                <c:pt idx="1856">
                  <c:v>0</c:v>
                </c:pt>
                <c:pt idx="1857">
                  <c:v>0</c:v>
                </c:pt>
                <c:pt idx="1858">
                  <c:v>0</c:v>
                </c:pt>
                <c:pt idx="1859">
                  <c:v>0</c:v>
                </c:pt>
                <c:pt idx="1860">
                  <c:v>0</c:v>
                </c:pt>
                <c:pt idx="1861">
                  <c:v>0</c:v>
                </c:pt>
                <c:pt idx="1862">
                  <c:v>0</c:v>
                </c:pt>
                <c:pt idx="1863">
                  <c:v>0</c:v>
                </c:pt>
                <c:pt idx="1864">
                  <c:v>0</c:v>
                </c:pt>
                <c:pt idx="1865">
                  <c:v>0</c:v>
                </c:pt>
                <c:pt idx="1866">
                  <c:v>0</c:v>
                </c:pt>
                <c:pt idx="1867">
                  <c:v>0</c:v>
                </c:pt>
                <c:pt idx="1868">
                  <c:v>0</c:v>
                </c:pt>
                <c:pt idx="1869">
                  <c:v>0</c:v>
                </c:pt>
                <c:pt idx="1870">
                  <c:v>0</c:v>
                </c:pt>
                <c:pt idx="1871">
                  <c:v>0</c:v>
                </c:pt>
                <c:pt idx="1872">
                  <c:v>0</c:v>
                </c:pt>
                <c:pt idx="1873">
                  <c:v>0</c:v>
                </c:pt>
                <c:pt idx="1874">
                  <c:v>0</c:v>
                </c:pt>
                <c:pt idx="1875">
                  <c:v>0</c:v>
                </c:pt>
                <c:pt idx="1876">
                  <c:v>0</c:v>
                </c:pt>
                <c:pt idx="1877">
                  <c:v>0</c:v>
                </c:pt>
                <c:pt idx="1878">
                  <c:v>0</c:v>
                </c:pt>
                <c:pt idx="1879">
                  <c:v>0</c:v>
                </c:pt>
                <c:pt idx="1880">
                  <c:v>0</c:v>
                </c:pt>
                <c:pt idx="1881">
                  <c:v>0</c:v>
                </c:pt>
                <c:pt idx="1882">
                  <c:v>0</c:v>
                </c:pt>
                <c:pt idx="1883">
                  <c:v>0</c:v>
                </c:pt>
                <c:pt idx="1884">
                  <c:v>0</c:v>
                </c:pt>
                <c:pt idx="1885">
                  <c:v>0</c:v>
                </c:pt>
                <c:pt idx="1886">
                  <c:v>0</c:v>
                </c:pt>
                <c:pt idx="1887">
                  <c:v>0</c:v>
                </c:pt>
                <c:pt idx="1888">
                  <c:v>0</c:v>
                </c:pt>
                <c:pt idx="1889">
                  <c:v>0</c:v>
                </c:pt>
                <c:pt idx="1890">
                  <c:v>0</c:v>
                </c:pt>
                <c:pt idx="1891">
                  <c:v>0</c:v>
                </c:pt>
                <c:pt idx="1892">
                  <c:v>0</c:v>
                </c:pt>
                <c:pt idx="1893">
                  <c:v>0</c:v>
                </c:pt>
                <c:pt idx="1894">
                  <c:v>0</c:v>
                </c:pt>
                <c:pt idx="1895">
                  <c:v>0</c:v>
                </c:pt>
                <c:pt idx="1896">
                  <c:v>0</c:v>
                </c:pt>
                <c:pt idx="1897">
                  <c:v>0</c:v>
                </c:pt>
                <c:pt idx="1898">
                  <c:v>0</c:v>
                </c:pt>
                <c:pt idx="1899">
                  <c:v>0</c:v>
                </c:pt>
                <c:pt idx="1900">
                  <c:v>0</c:v>
                </c:pt>
                <c:pt idx="1901">
                  <c:v>0</c:v>
                </c:pt>
                <c:pt idx="1902">
                  <c:v>0</c:v>
                </c:pt>
                <c:pt idx="1903">
                  <c:v>0</c:v>
                </c:pt>
                <c:pt idx="1904">
                  <c:v>0</c:v>
                </c:pt>
                <c:pt idx="1905">
                  <c:v>0</c:v>
                </c:pt>
                <c:pt idx="1906">
                  <c:v>0</c:v>
                </c:pt>
                <c:pt idx="1907">
                  <c:v>0</c:v>
                </c:pt>
                <c:pt idx="1908">
                  <c:v>0</c:v>
                </c:pt>
                <c:pt idx="1909">
                  <c:v>0</c:v>
                </c:pt>
                <c:pt idx="1910">
                  <c:v>0</c:v>
                </c:pt>
                <c:pt idx="1911">
                  <c:v>0</c:v>
                </c:pt>
                <c:pt idx="1912">
                  <c:v>0</c:v>
                </c:pt>
                <c:pt idx="1913">
                  <c:v>0</c:v>
                </c:pt>
                <c:pt idx="1914">
                  <c:v>0</c:v>
                </c:pt>
                <c:pt idx="1915">
                  <c:v>0</c:v>
                </c:pt>
                <c:pt idx="1916">
                  <c:v>0</c:v>
                </c:pt>
                <c:pt idx="1917">
                  <c:v>0</c:v>
                </c:pt>
                <c:pt idx="1918">
                  <c:v>0</c:v>
                </c:pt>
                <c:pt idx="1919">
                  <c:v>0</c:v>
                </c:pt>
                <c:pt idx="1920">
                  <c:v>0</c:v>
                </c:pt>
                <c:pt idx="1921">
                  <c:v>0</c:v>
                </c:pt>
                <c:pt idx="1922">
                  <c:v>0</c:v>
                </c:pt>
                <c:pt idx="1923">
                  <c:v>0</c:v>
                </c:pt>
                <c:pt idx="1924">
                  <c:v>0</c:v>
                </c:pt>
                <c:pt idx="1925">
                  <c:v>0</c:v>
                </c:pt>
                <c:pt idx="1926">
                  <c:v>0</c:v>
                </c:pt>
                <c:pt idx="1927">
                  <c:v>0</c:v>
                </c:pt>
                <c:pt idx="1928">
                  <c:v>0</c:v>
                </c:pt>
                <c:pt idx="1929">
                  <c:v>0</c:v>
                </c:pt>
                <c:pt idx="1930">
                  <c:v>0</c:v>
                </c:pt>
                <c:pt idx="1931">
                  <c:v>0</c:v>
                </c:pt>
                <c:pt idx="1932">
                  <c:v>0</c:v>
                </c:pt>
                <c:pt idx="1933">
                  <c:v>0</c:v>
                </c:pt>
                <c:pt idx="1934">
                  <c:v>0</c:v>
                </c:pt>
                <c:pt idx="1935">
                  <c:v>0</c:v>
                </c:pt>
                <c:pt idx="1936">
                  <c:v>0</c:v>
                </c:pt>
                <c:pt idx="1937">
                  <c:v>0</c:v>
                </c:pt>
                <c:pt idx="1938">
                  <c:v>0</c:v>
                </c:pt>
                <c:pt idx="1939">
                  <c:v>0</c:v>
                </c:pt>
                <c:pt idx="1940">
                  <c:v>0</c:v>
                </c:pt>
                <c:pt idx="1941">
                  <c:v>0</c:v>
                </c:pt>
                <c:pt idx="1942">
                  <c:v>0</c:v>
                </c:pt>
                <c:pt idx="1943">
                  <c:v>0</c:v>
                </c:pt>
                <c:pt idx="1944">
                  <c:v>0</c:v>
                </c:pt>
                <c:pt idx="1945">
                  <c:v>0</c:v>
                </c:pt>
                <c:pt idx="1946">
                  <c:v>0</c:v>
                </c:pt>
                <c:pt idx="1947">
                  <c:v>0</c:v>
                </c:pt>
                <c:pt idx="1948">
                  <c:v>0</c:v>
                </c:pt>
                <c:pt idx="1949">
                  <c:v>0</c:v>
                </c:pt>
                <c:pt idx="1950">
                  <c:v>0</c:v>
                </c:pt>
                <c:pt idx="1951">
                  <c:v>0</c:v>
                </c:pt>
                <c:pt idx="1952">
                  <c:v>0</c:v>
                </c:pt>
                <c:pt idx="1953">
                  <c:v>0</c:v>
                </c:pt>
                <c:pt idx="1954">
                  <c:v>0</c:v>
                </c:pt>
                <c:pt idx="1955">
                  <c:v>0</c:v>
                </c:pt>
                <c:pt idx="1956">
                  <c:v>0</c:v>
                </c:pt>
                <c:pt idx="1957">
                  <c:v>0</c:v>
                </c:pt>
                <c:pt idx="1958">
                  <c:v>0</c:v>
                </c:pt>
                <c:pt idx="1959">
                  <c:v>0</c:v>
                </c:pt>
                <c:pt idx="1960">
                  <c:v>0</c:v>
                </c:pt>
                <c:pt idx="1961">
                  <c:v>0</c:v>
                </c:pt>
                <c:pt idx="1962">
                  <c:v>0</c:v>
                </c:pt>
                <c:pt idx="1963">
                  <c:v>0</c:v>
                </c:pt>
                <c:pt idx="1964">
                  <c:v>0</c:v>
                </c:pt>
                <c:pt idx="1965">
                  <c:v>0</c:v>
                </c:pt>
                <c:pt idx="1966">
                  <c:v>0</c:v>
                </c:pt>
                <c:pt idx="1967">
                  <c:v>0</c:v>
                </c:pt>
                <c:pt idx="1968">
                  <c:v>0</c:v>
                </c:pt>
                <c:pt idx="1969">
                  <c:v>0</c:v>
                </c:pt>
                <c:pt idx="1970">
                  <c:v>0</c:v>
                </c:pt>
                <c:pt idx="1971">
                  <c:v>0</c:v>
                </c:pt>
                <c:pt idx="1972">
                  <c:v>0</c:v>
                </c:pt>
                <c:pt idx="1973">
                  <c:v>0</c:v>
                </c:pt>
                <c:pt idx="1974">
                  <c:v>0</c:v>
                </c:pt>
                <c:pt idx="1975">
                  <c:v>0</c:v>
                </c:pt>
                <c:pt idx="1976">
                  <c:v>0</c:v>
                </c:pt>
                <c:pt idx="1977">
                  <c:v>0</c:v>
                </c:pt>
                <c:pt idx="1978">
                  <c:v>0</c:v>
                </c:pt>
                <c:pt idx="1979">
                  <c:v>0</c:v>
                </c:pt>
                <c:pt idx="1980">
                  <c:v>0</c:v>
                </c:pt>
                <c:pt idx="1981">
                  <c:v>0</c:v>
                </c:pt>
                <c:pt idx="1982">
                  <c:v>0</c:v>
                </c:pt>
                <c:pt idx="1983">
                  <c:v>0</c:v>
                </c:pt>
                <c:pt idx="1984">
                  <c:v>0</c:v>
                </c:pt>
                <c:pt idx="1985">
                  <c:v>0</c:v>
                </c:pt>
                <c:pt idx="1986">
                  <c:v>0</c:v>
                </c:pt>
                <c:pt idx="1987">
                  <c:v>0</c:v>
                </c:pt>
                <c:pt idx="1988">
                  <c:v>0</c:v>
                </c:pt>
                <c:pt idx="1989">
                  <c:v>0</c:v>
                </c:pt>
                <c:pt idx="1990">
                  <c:v>0</c:v>
                </c:pt>
                <c:pt idx="1991">
                  <c:v>0</c:v>
                </c:pt>
                <c:pt idx="1992">
                  <c:v>0</c:v>
                </c:pt>
                <c:pt idx="1993">
                  <c:v>0</c:v>
                </c:pt>
                <c:pt idx="1994">
                  <c:v>0</c:v>
                </c:pt>
                <c:pt idx="1995">
                  <c:v>0</c:v>
                </c:pt>
                <c:pt idx="1996">
                  <c:v>0</c:v>
                </c:pt>
                <c:pt idx="1997">
                  <c:v>0</c:v>
                </c:pt>
                <c:pt idx="1998">
                  <c:v>0</c:v>
                </c:pt>
                <c:pt idx="1999">
                  <c:v>0</c:v>
                </c:pt>
                <c:pt idx="2000">
                  <c:v>0</c:v>
                </c:pt>
                <c:pt idx="2001">
                  <c:v>0</c:v>
                </c:pt>
                <c:pt idx="2002">
                  <c:v>0</c:v>
                </c:pt>
                <c:pt idx="2003">
                  <c:v>0</c:v>
                </c:pt>
                <c:pt idx="2004">
                  <c:v>0</c:v>
                </c:pt>
                <c:pt idx="2005">
                  <c:v>0</c:v>
                </c:pt>
                <c:pt idx="2006">
                  <c:v>0</c:v>
                </c:pt>
                <c:pt idx="2007">
                  <c:v>0</c:v>
                </c:pt>
                <c:pt idx="2008">
                  <c:v>0</c:v>
                </c:pt>
                <c:pt idx="2009">
                  <c:v>0</c:v>
                </c:pt>
                <c:pt idx="2010">
                  <c:v>0</c:v>
                </c:pt>
                <c:pt idx="2011">
                  <c:v>0</c:v>
                </c:pt>
                <c:pt idx="2012">
                  <c:v>0</c:v>
                </c:pt>
                <c:pt idx="2013">
                  <c:v>0</c:v>
                </c:pt>
                <c:pt idx="2014">
                  <c:v>0</c:v>
                </c:pt>
                <c:pt idx="2015">
                  <c:v>0</c:v>
                </c:pt>
                <c:pt idx="2016">
                  <c:v>0</c:v>
                </c:pt>
                <c:pt idx="2017">
                  <c:v>0</c:v>
                </c:pt>
                <c:pt idx="2018">
                  <c:v>0</c:v>
                </c:pt>
                <c:pt idx="2019">
                  <c:v>0</c:v>
                </c:pt>
                <c:pt idx="2020">
                  <c:v>0</c:v>
                </c:pt>
                <c:pt idx="2021">
                  <c:v>0</c:v>
                </c:pt>
                <c:pt idx="2022">
                  <c:v>0</c:v>
                </c:pt>
                <c:pt idx="2023">
                  <c:v>0</c:v>
                </c:pt>
                <c:pt idx="2024">
                  <c:v>0</c:v>
                </c:pt>
                <c:pt idx="2025">
                  <c:v>0</c:v>
                </c:pt>
                <c:pt idx="2026">
                  <c:v>0</c:v>
                </c:pt>
                <c:pt idx="2027">
                  <c:v>0</c:v>
                </c:pt>
                <c:pt idx="2028">
                  <c:v>0</c:v>
                </c:pt>
                <c:pt idx="2029">
                  <c:v>0</c:v>
                </c:pt>
                <c:pt idx="2030">
                  <c:v>0</c:v>
                </c:pt>
                <c:pt idx="2031">
                  <c:v>0</c:v>
                </c:pt>
                <c:pt idx="2032">
                  <c:v>0</c:v>
                </c:pt>
                <c:pt idx="2033">
                  <c:v>0</c:v>
                </c:pt>
                <c:pt idx="2034">
                  <c:v>0</c:v>
                </c:pt>
                <c:pt idx="2035">
                  <c:v>0</c:v>
                </c:pt>
                <c:pt idx="2036">
                  <c:v>0</c:v>
                </c:pt>
                <c:pt idx="2037">
                  <c:v>0</c:v>
                </c:pt>
                <c:pt idx="2038">
                  <c:v>0</c:v>
                </c:pt>
                <c:pt idx="2039">
                  <c:v>0</c:v>
                </c:pt>
                <c:pt idx="2040">
                  <c:v>0</c:v>
                </c:pt>
                <c:pt idx="2041">
                  <c:v>0</c:v>
                </c:pt>
                <c:pt idx="2042">
                  <c:v>0</c:v>
                </c:pt>
                <c:pt idx="2043">
                  <c:v>0</c:v>
                </c:pt>
                <c:pt idx="2044">
                  <c:v>0</c:v>
                </c:pt>
                <c:pt idx="2045">
                  <c:v>0</c:v>
                </c:pt>
                <c:pt idx="2046">
                  <c:v>0</c:v>
                </c:pt>
                <c:pt idx="2047">
                  <c:v>0</c:v>
                </c:pt>
                <c:pt idx="2048">
                  <c:v>0</c:v>
                </c:pt>
                <c:pt idx="2049">
                  <c:v>0</c:v>
                </c:pt>
                <c:pt idx="2050">
                  <c:v>0</c:v>
                </c:pt>
                <c:pt idx="2051">
                  <c:v>0</c:v>
                </c:pt>
                <c:pt idx="2052">
                  <c:v>0</c:v>
                </c:pt>
                <c:pt idx="2053">
                  <c:v>0</c:v>
                </c:pt>
                <c:pt idx="2054">
                  <c:v>0</c:v>
                </c:pt>
                <c:pt idx="2055">
                  <c:v>0</c:v>
                </c:pt>
                <c:pt idx="2056">
                  <c:v>0</c:v>
                </c:pt>
                <c:pt idx="2057">
                  <c:v>0</c:v>
                </c:pt>
                <c:pt idx="2058">
                  <c:v>0</c:v>
                </c:pt>
                <c:pt idx="2059">
                  <c:v>0</c:v>
                </c:pt>
                <c:pt idx="2060">
                  <c:v>0</c:v>
                </c:pt>
                <c:pt idx="2061">
                  <c:v>0</c:v>
                </c:pt>
                <c:pt idx="2062">
                  <c:v>0</c:v>
                </c:pt>
                <c:pt idx="2063">
                  <c:v>0</c:v>
                </c:pt>
                <c:pt idx="2064">
                  <c:v>0</c:v>
                </c:pt>
                <c:pt idx="2065">
                  <c:v>0</c:v>
                </c:pt>
                <c:pt idx="2066">
                  <c:v>0</c:v>
                </c:pt>
                <c:pt idx="2067">
                  <c:v>0</c:v>
                </c:pt>
                <c:pt idx="2068">
                  <c:v>0</c:v>
                </c:pt>
                <c:pt idx="2069">
                  <c:v>0</c:v>
                </c:pt>
                <c:pt idx="2070">
                  <c:v>0</c:v>
                </c:pt>
                <c:pt idx="2071">
                  <c:v>0</c:v>
                </c:pt>
                <c:pt idx="2072">
                  <c:v>0</c:v>
                </c:pt>
                <c:pt idx="2073">
                  <c:v>0</c:v>
                </c:pt>
                <c:pt idx="2074">
                  <c:v>0</c:v>
                </c:pt>
                <c:pt idx="2075">
                  <c:v>0</c:v>
                </c:pt>
                <c:pt idx="2076">
                  <c:v>0</c:v>
                </c:pt>
                <c:pt idx="2077">
                  <c:v>0</c:v>
                </c:pt>
                <c:pt idx="2078">
                  <c:v>0</c:v>
                </c:pt>
                <c:pt idx="2079">
                  <c:v>0</c:v>
                </c:pt>
                <c:pt idx="2080">
                  <c:v>0</c:v>
                </c:pt>
                <c:pt idx="2081">
                  <c:v>0</c:v>
                </c:pt>
                <c:pt idx="2082">
                  <c:v>0</c:v>
                </c:pt>
                <c:pt idx="2083">
                  <c:v>0</c:v>
                </c:pt>
                <c:pt idx="2084">
                  <c:v>0</c:v>
                </c:pt>
                <c:pt idx="2085">
                  <c:v>0</c:v>
                </c:pt>
                <c:pt idx="2086">
                  <c:v>0</c:v>
                </c:pt>
                <c:pt idx="2087">
                  <c:v>0</c:v>
                </c:pt>
                <c:pt idx="2088">
                  <c:v>0</c:v>
                </c:pt>
                <c:pt idx="2089">
                  <c:v>0</c:v>
                </c:pt>
                <c:pt idx="2090">
                  <c:v>0</c:v>
                </c:pt>
                <c:pt idx="2091">
                  <c:v>0</c:v>
                </c:pt>
                <c:pt idx="2092">
                  <c:v>0</c:v>
                </c:pt>
                <c:pt idx="2093">
                  <c:v>0</c:v>
                </c:pt>
                <c:pt idx="2094">
                  <c:v>0</c:v>
                </c:pt>
                <c:pt idx="2095">
                  <c:v>0</c:v>
                </c:pt>
                <c:pt idx="2096">
                  <c:v>0</c:v>
                </c:pt>
                <c:pt idx="2097">
                  <c:v>0</c:v>
                </c:pt>
                <c:pt idx="2098">
                  <c:v>0</c:v>
                </c:pt>
                <c:pt idx="2099">
                  <c:v>0</c:v>
                </c:pt>
                <c:pt idx="2100">
                  <c:v>0</c:v>
                </c:pt>
                <c:pt idx="2101">
                  <c:v>0</c:v>
                </c:pt>
                <c:pt idx="2102">
                  <c:v>0</c:v>
                </c:pt>
                <c:pt idx="2103">
                  <c:v>0</c:v>
                </c:pt>
                <c:pt idx="2104">
                  <c:v>0</c:v>
                </c:pt>
                <c:pt idx="2105">
                  <c:v>0</c:v>
                </c:pt>
                <c:pt idx="2106">
                  <c:v>0</c:v>
                </c:pt>
                <c:pt idx="2107">
                  <c:v>0</c:v>
                </c:pt>
                <c:pt idx="2108">
                  <c:v>0</c:v>
                </c:pt>
                <c:pt idx="2109">
                  <c:v>0</c:v>
                </c:pt>
                <c:pt idx="2110">
                  <c:v>0</c:v>
                </c:pt>
                <c:pt idx="2111">
                  <c:v>0</c:v>
                </c:pt>
                <c:pt idx="2112">
                  <c:v>0</c:v>
                </c:pt>
                <c:pt idx="2113">
                  <c:v>0</c:v>
                </c:pt>
                <c:pt idx="2114">
                  <c:v>0</c:v>
                </c:pt>
                <c:pt idx="2115">
                  <c:v>0</c:v>
                </c:pt>
                <c:pt idx="2116">
                  <c:v>0</c:v>
                </c:pt>
                <c:pt idx="2117">
                  <c:v>0</c:v>
                </c:pt>
                <c:pt idx="2118">
                  <c:v>0</c:v>
                </c:pt>
                <c:pt idx="2119">
                  <c:v>0</c:v>
                </c:pt>
                <c:pt idx="2120">
                  <c:v>0</c:v>
                </c:pt>
                <c:pt idx="2121">
                  <c:v>0</c:v>
                </c:pt>
                <c:pt idx="2122">
                  <c:v>0</c:v>
                </c:pt>
                <c:pt idx="2123">
                  <c:v>0</c:v>
                </c:pt>
                <c:pt idx="2124">
                  <c:v>0</c:v>
                </c:pt>
                <c:pt idx="2125">
                  <c:v>0</c:v>
                </c:pt>
                <c:pt idx="2126">
                  <c:v>0</c:v>
                </c:pt>
                <c:pt idx="2127">
                  <c:v>0</c:v>
                </c:pt>
                <c:pt idx="2128">
                  <c:v>0</c:v>
                </c:pt>
                <c:pt idx="2129">
                  <c:v>0</c:v>
                </c:pt>
                <c:pt idx="2130">
                  <c:v>0</c:v>
                </c:pt>
                <c:pt idx="2131">
                  <c:v>0</c:v>
                </c:pt>
                <c:pt idx="2132">
                  <c:v>0</c:v>
                </c:pt>
                <c:pt idx="2133">
                  <c:v>0</c:v>
                </c:pt>
                <c:pt idx="2134">
                  <c:v>0</c:v>
                </c:pt>
                <c:pt idx="2135">
                  <c:v>0</c:v>
                </c:pt>
                <c:pt idx="2136">
                  <c:v>0</c:v>
                </c:pt>
                <c:pt idx="2137">
                  <c:v>0</c:v>
                </c:pt>
                <c:pt idx="2138">
                  <c:v>0</c:v>
                </c:pt>
                <c:pt idx="2139">
                  <c:v>0</c:v>
                </c:pt>
                <c:pt idx="2140">
                  <c:v>0</c:v>
                </c:pt>
                <c:pt idx="2141">
                  <c:v>0</c:v>
                </c:pt>
                <c:pt idx="2142">
                  <c:v>0</c:v>
                </c:pt>
                <c:pt idx="2143">
                  <c:v>0</c:v>
                </c:pt>
                <c:pt idx="2144">
                  <c:v>0</c:v>
                </c:pt>
                <c:pt idx="2145">
                  <c:v>0</c:v>
                </c:pt>
                <c:pt idx="2146">
                  <c:v>0</c:v>
                </c:pt>
                <c:pt idx="2147">
                  <c:v>0</c:v>
                </c:pt>
                <c:pt idx="2148">
                  <c:v>0</c:v>
                </c:pt>
                <c:pt idx="2149">
                  <c:v>0</c:v>
                </c:pt>
                <c:pt idx="2150">
                  <c:v>0</c:v>
                </c:pt>
                <c:pt idx="2151">
                  <c:v>0</c:v>
                </c:pt>
                <c:pt idx="2152">
                  <c:v>0</c:v>
                </c:pt>
                <c:pt idx="2153">
                  <c:v>0</c:v>
                </c:pt>
                <c:pt idx="2154">
                  <c:v>0</c:v>
                </c:pt>
                <c:pt idx="2155">
                  <c:v>0</c:v>
                </c:pt>
                <c:pt idx="2156">
                  <c:v>0</c:v>
                </c:pt>
                <c:pt idx="2157">
                  <c:v>0</c:v>
                </c:pt>
                <c:pt idx="2158">
                  <c:v>0</c:v>
                </c:pt>
                <c:pt idx="2159">
                  <c:v>0</c:v>
                </c:pt>
                <c:pt idx="2160">
                  <c:v>0</c:v>
                </c:pt>
                <c:pt idx="2161">
                  <c:v>0</c:v>
                </c:pt>
                <c:pt idx="2162">
                  <c:v>0</c:v>
                </c:pt>
                <c:pt idx="2163">
                  <c:v>0</c:v>
                </c:pt>
                <c:pt idx="2164">
                  <c:v>0</c:v>
                </c:pt>
                <c:pt idx="2165">
                  <c:v>0</c:v>
                </c:pt>
                <c:pt idx="2166">
                  <c:v>0</c:v>
                </c:pt>
                <c:pt idx="2167">
                  <c:v>0</c:v>
                </c:pt>
                <c:pt idx="2168">
                  <c:v>0</c:v>
                </c:pt>
                <c:pt idx="2169">
                  <c:v>0</c:v>
                </c:pt>
                <c:pt idx="2170">
                  <c:v>0</c:v>
                </c:pt>
                <c:pt idx="2171">
                  <c:v>0</c:v>
                </c:pt>
                <c:pt idx="2172">
                  <c:v>0</c:v>
                </c:pt>
                <c:pt idx="2173">
                  <c:v>0</c:v>
                </c:pt>
                <c:pt idx="2174">
                  <c:v>0</c:v>
                </c:pt>
                <c:pt idx="2175">
                  <c:v>0</c:v>
                </c:pt>
                <c:pt idx="2176">
                  <c:v>0</c:v>
                </c:pt>
                <c:pt idx="2177">
                  <c:v>0</c:v>
                </c:pt>
                <c:pt idx="2178">
                  <c:v>0</c:v>
                </c:pt>
                <c:pt idx="2179">
                  <c:v>0</c:v>
                </c:pt>
                <c:pt idx="2180">
                  <c:v>0</c:v>
                </c:pt>
                <c:pt idx="2181">
                  <c:v>0</c:v>
                </c:pt>
                <c:pt idx="2182">
                  <c:v>0</c:v>
                </c:pt>
                <c:pt idx="2183">
                  <c:v>0</c:v>
                </c:pt>
                <c:pt idx="2184">
                  <c:v>0</c:v>
                </c:pt>
                <c:pt idx="2185">
                  <c:v>0</c:v>
                </c:pt>
                <c:pt idx="2186">
                  <c:v>0</c:v>
                </c:pt>
                <c:pt idx="2187">
                  <c:v>0</c:v>
                </c:pt>
                <c:pt idx="2188">
                  <c:v>0</c:v>
                </c:pt>
                <c:pt idx="2189">
                  <c:v>0</c:v>
                </c:pt>
                <c:pt idx="2190">
                  <c:v>0</c:v>
                </c:pt>
                <c:pt idx="2191">
                  <c:v>0</c:v>
                </c:pt>
                <c:pt idx="2192">
                  <c:v>0</c:v>
                </c:pt>
                <c:pt idx="2193">
                  <c:v>0</c:v>
                </c:pt>
                <c:pt idx="2194">
                  <c:v>0</c:v>
                </c:pt>
                <c:pt idx="2195">
                  <c:v>0</c:v>
                </c:pt>
                <c:pt idx="2196">
                  <c:v>0</c:v>
                </c:pt>
                <c:pt idx="2197">
                  <c:v>0</c:v>
                </c:pt>
                <c:pt idx="2198">
                  <c:v>0</c:v>
                </c:pt>
                <c:pt idx="2199">
                  <c:v>0</c:v>
                </c:pt>
                <c:pt idx="2200">
                  <c:v>0</c:v>
                </c:pt>
                <c:pt idx="2201">
                  <c:v>0</c:v>
                </c:pt>
                <c:pt idx="2202">
                  <c:v>0</c:v>
                </c:pt>
                <c:pt idx="2203">
                  <c:v>0</c:v>
                </c:pt>
                <c:pt idx="2204">
                  <c:v>0</c:v>
                </c:pt>
                <c:pt idx="2205">
                  <c:v>0</c:v>
                </c:pt>
                <c:pt idx="2206">
                  <c:v>0</c:v>
                </c:pt>
                <c:pt idx="2207">
                  <c:v>0</c:v>
                </c:pt>
                <c:pt idx="2208">
                  <c:v>0</c:v>
                </c:pt>
                <c:pt idx="2209">
                  <c:v>0</c:v>
                </c:pt>
                <c:pt idx="2210">
                  <c:v>0</c:v>
                </c:pt>
                <c:pt idx="2211">
                  <c:v>0</c:v>
                </c:pt>
                <c:pt idx="2212">
                  <c:v>0</c:v>
                </c:pt>
                <c:pt idx="2213">
                  <c:v>0</c:v>
                </c:pt>
                <c:pt idx="2214">
                  <c:v>0</c:v>
                </c:pt>
                <c:pt idx="2215">
                  <c:v>0</c:v>
                </c:pt>
                <c:pt idx="2216">
                  <c:v>0</c:v>
                </c:pt>
                <c:pt idx="2217">
                  <c:v>0</c:v>
                </c:pt>
                <c:pt idx="2218">
                  <c:v>0</c:v>
                </c:pt>
                <c:pt idx="2219">
                  <c:v>0</c:v>
                </c:pt>
                <c:pt idx="2220">
                  <c:v>0</c:v>
                </c:pt>
                <c:pt idx="2221">
                  <c:v>0</c:v>
                </c:pt>
                <c:pt idx="2222">
                  <c:v>0</c:v>
                </c:pt>
                <c:pt idx="2223">
                  <c:v>0</c:v>
                </c:pt>
                <c:pt idx="2224">
                  <c:v>0</c:v>
                </c:pt>
                <c:pt idx="2225">
                  <c:v>0</c:v>
                </c:pt>
                <c:pt idx="2226">
                  <c:v>0</c:v>
                </c:pt>
                <c:pt idx="2227">
                  <c:v>0</c:v>
                </c:pt>
                <c:pt idx="2228">
                  <c:v>0</c:v>
                </c:pt>
                <c:pt idx="2229">
                  <c:v>0</c:v>
                </c:pt>
                <c:pt idx="2230">
                  <c:v>0</c:v>
                </c:pt>
                <c:pt idx="2231">
                  <c:v>0</c:v>
                </c:pt>
                <c:pt idx="2232">
                  <c:v>0</c:v>
                </c:pt>
                <c:pt idx="2233">
                  <c:v>0</c:v>
                </c:pt>
                <c:pt idx="2234">
                  <c:v>0</c:v>
                </c:pt>
                <c:pt idx="2235">
                  <c:v>0</c:v>
                </c:pt>
                <c:pt idx="2236">
                  <c:v>0</c:v>
                </c:pt>
                <c:pt idx="2237">
                  <c:v>0</c:v>
                </c:pt>
                <c:pt idx="2238">
                  <c:v>0</c:v>
                </c:pt>
                <c:pt idx="2239">
                  <c:v>0</c:v>
                </c:pt>
                <c:pt idx="2240">
                  <c:v>0</c:v>
                </c:pt>
                <c:pt idx="2241">
                  <c:v>0</c:v>
                </c:pt>
                <c:pt idx="2242">
                  <c:v>0</c:v>
                </c:pt>
                <c:pt idx="2243">
                  <c:v>0</c:v>
                </c:pt>
                <c:pt idx="2244">
                  <c:v>0</c:v>
                </c:pt>
                <c:pt idx="2245">
                  <c:v>0</c:v>
                </c:pt>
                <c:pt idx="2246">
                  <c:v>0</c:v>
                </c:pt>
                <c:pt idx="2247">
                  <c:v>0</c:v>
                </c:pt>
                <c:pt idx="2248">
                  <c:v>0</c:v>
                </c:pt>
                <c:pt idx="2249">
                  <c:v>0</c:v>
                </c:pt>
                <c:pt idx="2250">
                  <c:v>0</c:v>
                </c:pt>
                <c:pt idx="2251">
                  <c:v>0</c:v>
                </c:pt>
                <c:pt idx="2252">
                  <c:v>0</c:v>
                </c:pt>
                <c:pt idx="2253">
                  <c:v>0</c:v>
                </c:pt>
                <c:pt idx="2254">
                  <c:v>0</c:v>
                </c:pt>
                <c:pt idx="2255">
                  <c:v>0</c:v>
                </c:pt>
                <c:pt idx="2256">
                  <c:v>0</c:v>
                </c:pt>
                <c:pt idx="2257">
                  <c:v>0</c:v>
                </c:pt>
                <c:pt idx="2258">
                  <c:v>0</c:v>
                </c:pt>
                <c:pt idx="2259">
                  <c:v>0</c:v>
                </c:pt>
                <c:pt idx="2260">
                  <c:v>0</c:v>
                </c:pt>
                <c:pt idx="2261">
                  <c:v>0</c:v>
                </c:pt>
                <c:pt idx="2262">
                  <c:v>0</c:v>
                </c:pt>
                <c:pt idx="2263">
                  <c:v>0</c:v>
                </c:pt>
                <c:pt idx="2264">
                  <c:v>0</c:v>
                </c:pt>
                <c:pt idx="2265">
                  <c:v>0</c:v>
                </c:pt>
                <c:pt idx="2266">
                  <c:v>0</c:v>
                </c:pt>
                <c:pt idx="2267">
                  <c:v>0</c:v>
                </c:pt>
                <c:pt idx="2268">
                  <c:v>0</c:v>
                </c:pt>
                <c:pt idx="2269">
                  <c:v>0</c:v>
                </c:pt>
                <c:pt idx="2270">
                  <c:v>0</c:v>
                </c:pt>
                <c:pt idx="2271">
                  <c:v>0</c:v>
                </c:pt>
                <c:pt idx="2272">
                  <c:v>0</c:v>
                </c:pt>
                <c:pt idx="2273">
                  <c:v>0</c:v>
                </c:pt>
                <c:pt idx="2274">
                  <c:v>0</c:v>
                </c:pt>
                <c:pt idx="2275">
                  <c:v>0</c:v>
                </c:pt>
                <c:pt idx="2276">
                  <c:v>0</c:v>
                </c:pt>
                <c:pt idx="2277">
                  <c:v>0</c:v>
                </c:pt>
                <c:pt idx="2278">
                  <c:v>0</c:v>
                </c:pt>
                <c:pt idx="2279">
                  <c:v>0</c:v>
                </c:pt>
                <c:pt idx="2280">
                  <c:v>0</c:v>
                </c:pt>
                <c:pt idx="2281">
                  <c:v>0</c:v>
                </c:pt>
                <c:pt idx="2282">
                  <c:v>0</c:v>
                </c:pt>
                <c:pt idx="2283">
                  <c:v>0</c:v>
                </c:pt>
                <c:pt idx="2284">
                  <c:v>0</c:v>
                </c:pt>
                <c:pt idx="2285">
                  <c:v>0</c:v>
                </c:pt>
                <c:pt idx="2286">
                  <c:v>0</c:v>
                </c:pt>
                <c:pt idx="2287">
                  <c:v>0</c:v>
                </c:pt>
                <c:pt idx="2288">
                  <c:v>0</c:v>
                </c:pt>
                <c:pt idx="2289">
                  <c:v>0</c:v>
                </c:pt>
                <c:pt idx="2290">
                  <c:v>0</c:v>
                </c:pt>
                <c:pt idx="2291">
                  <c:v>0</c:v>
                </c:pt>
                <c:pt idx="2292">
                  <c:v>0</c:v>
                </c:pt>
                <c:pt idx="2293">
                  <c:v>0</c:v>
                </c:pt>
                <c:pt idx="2294">
                  <c:v>0</c:v>
                </c:pt>
                <c:pt idx="2295">
                  <c:v>0</c:v>
                </c:pt>
                <c:pt idx="2296">
                  <c:v>0</c:v>
                </c:pt>
                <c:pt idx="2297">
                  <c:v>0</c:v>
                </c:pt>
                <c:pt idx="2298">
                  <c:v>0</c:v>
                </c:pt>
                <c:pt idx="2299">
                  <c:v>0</c:v>
                </c:pt>
                <c:pt idx="2300">
                  <c:v>0</c:v>
                </c:pt>
                <c:pt idx="2301">
                  <c:v>0</c:v>
                </c:pt>
                <c:pt idx="2302">
                  <c:v>0</c:v>
                </c:pt>
                <c:pt idx="2303">
                  <c:v>0</c:v>
                </c:pt>
                <c:pt idx="2304">
                  <c:v>0</c:v>
                </c:pt>
                <c:pt idx="2305">
                  <c:v>0</c:v>
                </c:pt>
                <c:pt idx="2306">
                  <c:v>0</c:v>
                </c:pt>
                <c:pt idx="2307">
                  <c:v>0</c:v>
                </c:pt>
                <c:pt idx="2308">
                  <c:v>0</c:v>
                </c:pt>
                <c:pt idx="2309">
                  <c:v>0</c:v>
                </c:pt>
                <c:pt idx="2310">
                  <c:v>0</c:v>
                </c:pt>
                <c:pt idx="2311">
                  <c:v>0</c:v>
                </c:pt>
                <c:pt idx="2312">
                  <c:v>0</c:v>
                </c:pt>
                <c:pt idx="2313">
                  <c:v>0</c:v>
                </c:pt>
                <c:pt idx="2314">
                  <c:v>0</c:v>
                </c:pt>
                <c:pt idx="2315">
                  <c:v>0</c:v>
                </c:pt>
                <c:pt idx="2316">
                  <c:v>0</c:v>
                </c:pt>
                <c:pt idx="2317">
                  <c:v>0</c:v>
                </c:pt>
                <c:pt idx="2318">
                  <c:v>0</c:v>
                </c:pt>
                <c:pt idx="2319">
                  <c:v>0</c:v>
                </c:pt>
                <c:pt idx="2320">
                  <c:v>0</c:v>
                </c:pt>
                <c:pt idx="2321">
                  <c:v>0</c:v>
                </c:pt>
                <c:pt idx="2322">
                  <c:v>0</c:v>
                </c:pt>
                <c:pt idx="2323">
                  <c:v>0</c:v>
                </c:pt>
                <c:pt idx="2324">
                  <c:v>0</c:v>
                </c:pt>
                <c:pt idx="2325">
                  <c:v>0</c:v>
                </c:pt>
                <c:pt idx="2326">
                  <c:v>0</c:v>
                </c:pt>
                <c:pt idx="2327">
                  <c:v>0</c:v>
                </c:pt>
                <c:pt idx="2328">
                  <c:v>0</c:v>
                </c:pt>
                <c:pt idx="2329">
                  <c:v>0</c:v>
                </c:pt>
                <c:pt idx="2330">
                  <c:v>0</c:v>
                </c:pt>
                <c:pt idx="2331">
                  <c:v>0</c:v>
                </c:pt>
                <c:pt idx="2332">
                  <c:v>0</c:v>
                </c:pt>
                <c:pt idx="2333">
                  <c:v>0</c:v>
                </c:pt>
                <c:pt idx="2334">
                  <c:v>0</c:v>
                </c:pt>
                <c:pt idx="2335">
                  <c:v>0</c:v>
                </c:pt>
                <c:pt idx="2336">
                  <c:v>0</c:v>
                </c:pt>
                <c:pt idx="2337">
                  <c:v>0</c:v>
                </c:pt>
                <c:pt idx="2338">
                  <c:v>0</c:v>
                </c:pt>
                <c:pt idx="2339">
                  <c:v>0</c:v>
                </c:pt>
                <c:pt idx="2340">
                  <c:v>0</c:v>
                </c:pt>
                <c:pt idx="2341">
                  <c:v>0</c:v>
                </c:pt>
                <c:pt idx="2342">
                  <c:v>0</c:v>
                </c:pt>
                <c:pt idx="2343">
                  <c:v>0</c:v>
                </c:pt>
                <c:pt idx="2344">
                  <c:v>0</c:v>
                </c:pt>
                <c:pt idx="2345">
                  <c:v>0</c:v>
                </c:pt>
                <c:pt idx="2346">
                  <c:v>0</c:v>
                </c:pt>
                <c:pt idx="2347">
                  <c:v>0</c:v>
                </c:pt>
                <c:pt idx="2348">
                  <c:v>0</c:v>
                </c:pt>
                <c:pt idx="2349">
                  <c:v>0</c:v>
                </c:pt>
                <c:pt idx="2350">
                  <c:v>0</c:v>
                </c:pt>
                <c:pt idx="2351">
                  <c:v>0</c:v>
                </c:pt>
                <c:pt idx="2352">
                  <c:v>0</c:v>
                </c:pt>
                <c:pt idx="2353">
                  <c:v>0</c:v>
                </c:pt>
                <c:pt idx="2354">
                  <c:v>0</c:v>
                </c:pt>
                <c:pt idx="2355">
                  <c:v>0</c:v>
                </c:pt>
                <c:pt idx="2356">
                  <c:v>0</c:v>
                </c:pt>
                <c:pt idx="2357">
                  <c:v>0</c:v>
                </c:pt>
                <c:pt idx="2358">
                  <c:v>0</c:v>
                </c:pt>
                <c:pt idx="2359">
                  <c:v>0</c:v>
                </c:pt>
                <c:pt idx="2360">
                  <c:v>0</c:v>
                </c:pt>
                <c:pt idx="2361">
                  <c:v>0</c:v>
                </c:pt>
                <c:pt idx="2362">
                  <c:v>0</c:v>
                </c:pt>
                <c:pt idx="2363">
                  <c:v>0</c:v>
                </c:pt>
                <c:pt idx="2364">
                  <c:v>0</c:v>
                </c:pt>
                <c:pt idx="2365">
                  <c:v>0</c:v>
                </c:pt>
                <c:pt idx="2366">
                  <c:v>0</c:v>
                </c:pt>
                <c:pt idx="2367">
                  <c:v>0</c:v>
                </c:pt>
                <c:pt idx="2368">
                  <c:v>0</c:v>
                </c:pt>
                <c:pt idx="2369">
                  <c:v>0</c:v>
                </c:pt>
                <c:pt idx="2370">
                  <c:v>0</c:v>
                </c:pt>
                <c:pt idx="2371">
                  <c:v>0</c:v>
                </c:pt>
                <c:pt idx="2372">
                  <c:v>0</c:v>
                </c:pt>
                <c:pt idx="2373">
                  <c:v>0</c:v>
                </c:pt>
                <c:pt idx="2374">
                  <c:v>0</c:v>
                </c:pt>
                <c:pt idx="2375">
                  <c:v>0</c:v>
                </c:pt>
                <c:pt idx="2376">
                  <c:v>0</c:v>
                </c:pt>
                <c:pt idx="2377">
                  <c:v>0</c:v>
                </c:pt>
                <c:pt idx="2378">
                  <c:v>0</c:v>
                </c:pt>
                <c:pt idx="2379">
                  <c:v>0</c:v>
                </c:pt>
                <c:pt idx="2380">
                  <c:v>0</c:v>
                </c:pt>
                <c:pt idx="2381">
                  <c:v>0</c:v>
                </c:pt>
                <c:pt idx="2382">
                  <c:v>0</c:v>
                </c:pt>
                <c:pt idx="2383">
                  <c:v>0</c:v>
                </c:pt>
                <c:pt idx="2384">
                  <c:v>0</c:v>
                </c:pt>
                <c:pt idx="2385">
                  <c:v>0</c:v>
                </c:pt>
                <c:pt idx="2386">
                  <c:v>0</c:v>
                </c:pt>
                <c:pt idx="2387">
                  <c:v>0</c:v>
                </c:pt>
                <c:pt idx="2388">
                  <c:v>0</c:v>
                </c:pt>
                <c:pt idx="2389">
                  <c:v>0</c:v>
                </c:pt>
                <c:pt idx="2390">
                  <c:v>0</c:v>
                </c:pt>
                <c:pt idx="2391">
                  <c:v>0</c:v>
                </c:pt>
                <c:pt idx="2392">
                  <c:v>0</c:v>
                </c:pt>
                <c:pt idx="2393">
                  <c:v>0</c:v>
                </c:pt>
                <c:pt idx="2394">
                  <c:v>0</c:v>
                </c:pt>
                <c:pt idx="2395">
                  <c:v>0</c:v>
                </c:pt>
                <c:pt idx="2396">
                  <c:v>0</c:v>
                </c:pt>
                <c:pt idx="2397">
                  <c:v>0</c:v>
                </c:pt>
                <c:pt idx="2398">
                  <c:v>0</c:v>
                </c:pt>
                <c:pt idx="2399">
                  <c:v>0</c:v>
                </c:pt>
                <c:pt idx="2400">
                  <c:v>0</c:v>
                </c:pt>
                <c:pt idx="2401">
                  <c:v>0</c:v>
                </c:pt>
                <c:pt idx="2402">
                  <c:v>0</c:v>
                </c:pt>
                <c:pt idx="2403">
                  <c:v>0</c:v>
                </c:pt>
                <c:pt idx="2404">
                  <c:v>0</c:v>
                </c:pt>
                <c:pt idx="2405">
                  <c:v>0</c:v>
                </c:pt>
                <c:pt idx="2406">
                  <c:v>0</c:v>
                </c:pt>
                <c:pt idx="2407">
                  <c:v>0</c:v>
                </c:pt>
                <c:pt idx="2408">
                  <c:v>0</c:v>
                </c:pt>
                <c:pt idx="2409">
                  <c:v>0</c:v>
                </c:pt>
                <c:pt idx="2410">
                  <c:v>0</c:v>
                </c:pt>
                <c:pt idx="2411">
                  <c:v>0</c:v>
                </c:pt>
                <c:pt idx="2412">
                  <c:v>0</c:v>
                </c:pt>
                <c:pt idx="2413">
                  <c:v>0</c:v>
                </c:pt>
                <c:pt idx="2414">
                  <c:v>0</c:v>
                </c:pt>
                <c:pt idx="2415">
                  <c:v>0</c:v>
                </c:pt>
                <c:pt idx="2416">
                  <c:v>0</c:v>
                </c:pt>
                <c:pt idx="2417">
                  <c:v>0</c:v>
                </c:pt>
                <c:pt idx="2418">
                  <c:v>0</c:v>
                </c:pt>
                <c:pt idx="2419">
                  <c:v>0</c:v>
                </c:pt>
                <c:pt idx="2420">
                  <c:v>0</c:v>
                </c:pt>
                <c:pt idx="2421">
                  <c:v>0</c:v>
                </c:pt>
                <c:pt idx="2422">
                  <c:v>0</c:v>
                </c:pt>
                <c:pt idx="2423">
                  <c:v>0</c:v>
                </c:pt>
                <c:pt idx="2424">
                  <c:v>0</c:v>
                </c:pt>
                <c:pt idx="2425">
                  <c:v>0</c:v>
                </c:pt>
                <c:pt idx="2426">
                  <c:v>0</c:v>
                </c:pt>
                <c:pt idx="2427">
                  <c:v>0</c:v>
                </c:pt>
                <c:pt idx="2428">
                  <c:v>0</c:v>
                </c:pt>
                <c:pt idx="2429">
                  <c:v>0</c:v>
                </c:pt>
                <c:pt idx="2430">
                  <c:v>0</c:v>
                </c:pt>
                <c:pt idx="2431">
                  <c:v>0</c:v>
                </c:pt>
                <c:pt idx="2432">
                  <c:v>0</c:v>
                </c:pt>
                <c:pt idx="2433">
                  <c:v>0</c:v>
                </c:pt>
                <c:pt idx="2434">
                  <c:v>0</c:v>
                </c:pt>
                <c:pt idx="2435">
                  <c:v>0</c:v>
                </c:pt>
                <c:pt idx="2436">
                  <c:v>0</c:v>
                </c:pt>
                <c:pt idx="2437">
                  <c:v>0</c:v>
                </c:pt>
                <c:pt idx="2438">
                  <c:v>0</c:v>
                </c:pt>
                <c:pt idx="2439">
                  <c:v>0</c:v>
                </c:pt>
                <c:pt idx="2440">
                  <c:v>0</c:v>
                </c:pt>
                <c:pt idx="2441">
                  <c:v>0</c:v>
                </c:pt>
                <c:pt idx="2442">
                  <c:v>0</c:v>
                </c:pt>
                <c:pt idx="2443">
                  <c:v>0</c:v>
                </c:pt>
                <c:pt idx="2444">
                  <c:v>0</c:v>
                </c:pt>
                <c:pt idx="2445">
                  <c:v>0</c:v>
                </c:pt>
                <c:pt idx="2446">
                  <c:v>0</c:v>
                </c:pt>
                <c:pt idx="2447">
                  <c:v>0</c:v>
                </c:pt>
                <c:pt idx="2448">
                  <c:v>0</c:v>
                </c:pt>
                <c:pt idx="2449">
                  <c:v>0</c:v>
                </c:pt>
                <c:pt idx="2450">
                  <c:v>0</c:v>
                </c:pt>
                <c:pt idx="2451">
                  <c:v>0</c:v>
                </c:pt>
                <c:pt idx="2452">
                  <c:v>0</c:v>
                </c:pt>
                <c:pt idx="2453">
                  <c:v>0</c:v>
                </c:pt>
                <c:pt idx="2454">
                  <c:v>0</c:v>
                </c:pt>
                <c:pt idx="2455">
                  <c:v>0</c:v>
                </c:pt>
                <c:pt idx="2456">
                  <c:v>0</c:v>
                </c:pt>
                <c:pt idx="2457">
                  <c:v>0</c:v>
                </c:pt>
                <c:pt idx="2458">
                  <c:v>0</c:v>
                </c:pt>
                <c:pt idx="2459">
                  <c:v>0</c:v>
                </c:pt>
                <c:pt idx="2460">
                  <c:v>0</c:v>
                </c:pt>
                <c:pt idx="2461">
                  <c:v>0</c:v>
                </c:pt>
                <c:pt idx="2462">
                  <c:v>0</c:v>
                </c:pt>
                <c:pt idx="2463">
                  <c:v>0</c:v>
                </c:pt>
                <c:pt idx="2464">
                  <c:v>0</c:v>
                </c:pt>
                <c:pt idx="2465">
                  <c:v>0</c:v>
                </c:pt>
                <c:pt idx="2466">
                  <c:v>0</c:v>
                </c:pt>
                <c:pt idx="2467">
                  <c:v>0</c:v>
                </c:pt>
                <c:pt idx="2468">
                  <c:v>0</c:v>
                </c:pt>
                <c:pt idx="2469">
                  <c:v>0</c:v>
                </c:pt>
                <c:pt idx="2470">
                  <c:v>0</c:v>
                </c:pt>
                <c:pt idx="2471">
                  <c:v>0</c:v>
                </c:pt>
                <c:pt idx="2472">
                  <c:v>0</c:v>
                </c:pt>
                <c:pt idx="2473">
                  <c:v>0</c:v>
                </c:pt>
                <c:pt idx="2474">
                  <c:v>0</c:v>
                </c:pt>
                <c:pt idx="2475">
                  <c:v>0</c:v>
                </c:pt>
                <c:pt idx="2476">
                  <c:v>0</c:v>
                </c:pt>
                <c:pt idx="2477">
                  <c:v>0</c:v>
                </c:pt>
                <c:pt idx="2478">
                  <c:v>0</c:v>
                </c:pt>
                <c:pt idx="2479">
                  <c:v>0</c:v>
                </c:pt>
                <c:pt idx="2480">
                  <c:v>0</c:v>
                </c:pt>
                <c:pt idx="2481">
                  <c:v>0</c:v>
                </c:pt>
                <c:pt idx="2482">
                  <c:v>0</c:v>
                </c:pt>
                <c:pt idx="2483">
                  <c:v>0</c:v>
                </c:pt>
                <c:pt idx="2484">
                  <c:v>0</c:v>
                </c:pt>
                <c:pt idx="2485">
                  <c:v>0</c:v>
                </c:pt>
                <c:pt idx="2486">
                  <c:v>0</c:v>
                </c:pt>
                <c:pt idx="2487">
                  <c:v>0</c:v>
                </c:pt>
                <c:pt idx="2488">
                  <c:v>0</c:v>
                </c:pt>
                <c:pt idx="2489">
                  <c:v>0</c:v>
                </c:pt>
                <c:pt idx="2490">
                  <c:v>0</c:v>
                </c:pt>
                <c:pt idx="2491">
                  <c:v>0</c:v>
                </c:pt>
                <c:pt idx="2492">
                  <c:v>0</c:v>
                </c:pt>
                <c:pt idx="2493">
                  <c:v>0</c:v>
                </c:pt>
                <c:pt idx="2494">
                  <c:v>0</c:v>
                </c:pt>
                <c:pt idx="2495">
                  <c:v>0</c:v>
                </c:pt>
                <c:pt idx="2496">
                  <c:v>0</c:v>
                </c:pt>
                <c:pt idx="2497">
                  <c:v>0</c:v>
                </c:pt>
                <c:pt idx="2498">
                  <c:v>0</c:v>
                </c:pt>
                <c:pt idx="2499">
                  <c:v>0</c:v>
                </c:pt>
                <c:pt idx="2500">
                  <c:v>0</c:v>
                </c:pt>
                <c:pt idx="2501">
                  <c:v>0</c:v>
                </c:pt>
                <c:pt idx="2502">
                  <c:v>0</c:v>
                </c:pt>
                <c:pt idx="2503">
                  <c:v>0</c:v>
                </c:pt>
                <c:pt idx="2504">
                  <c:v>0</c:v>
                </c:pt>
                <c:pt idx="2505">
                  <c:v>0</c:v>
                </c:pt>
                <c:pt idx="2506">
                  <c:v>0</c:v>
                </c:pt>
                <c:pt idx="2507">
                  <c:v>0</c:v>
                </c:pt>
                <c:pt idx="2508">
                  <c:v>0</c:v>
                </c:pt>
                <c:pt idx="2509">
                  <c:v>0</c:v>
                </c:pt>
                <c:pt idx="2510">
                  <c:v>0</c:v>
                </c:pt>
                <c:pt idx="2511">
                  <c:v>0</c:v>
                </c:pt>
                <c:pt idx="2512">
                  <c:v>0</c:v>
                </c:pt>
                <c:pt idx="2513">
                  <c:v>0</c:v>
                </c:pt>
                <c:pt idx="2514">
                  <c:v>0</c:v>
                </c:pt>
                <c:pt idx="2515">
                  <c:v>0</c:v>
                </c:pt>
                <c:pt idx="2516">
                  <c:v>0</c:v>
                </c:pt>
                <c:pt idx="2517">
                  <c:v>0</c:v>
                </c:pt>
                <c:pt idx="2518">
                  <c:v>0</c:v>
                </c:pt>
                <c:pt idx="2519">
                  <c:v>0</c:v>
                </c:pt>
                <c:pt idx="2520">
                  <c:v>0</c:v>
                </c:pt>
                <c:pt idx="2521">
                  <c:v>0</c:v>
                </c:pt>
                <c:pt idx="2522">
                  <c:v>0</c:v>
                </c:pt>
                <c:pt idx="2523">
                  <c:v>0</c:v>
                </c:pt>
                <c:pt idx="2524">
                  <c:v>0</c:v>
                </c:pt>
                <c:pt idx="2525">
                  <c:v>0</c:v>
                </c:pt>
                <c:pt idx="2526">
                  <c:v>0</c:v>
                </c:pt>
                <c:pt idx="2527">
                  <c:v>0</c:v>
                </c:pt>
                <c:pt idx="2528">
                  <c:v>0</c:v>
                </c:pt>
                <c:pt idx="2529">
                  <c:v>0</c:v>
                </c:pt>
                <c:pt idx="2530">
                  <c:v>0</c:v>
                </c:pt>
                <c:pt idx="2531">
                  <c:v>0</c:v>
                </c:pt>
                <c:pt idx="2532">
                  <c:v>0</c:v>
                </c:pt>
                <c:pt idx="2533">
                  <c:v>0</c:v>
                </c:pt>
                <c:pt idx="2534">
                  <c:v>0</c:v>
                </c:pt>
                <c:pt idx="2535">
                  <c:v>0</c:v>
                </c:pt>
                <c:pt idx="2536">
                  <c:v>0</c:v>
                </c:pt>
                <c:pt idx="2537">
                  <c:v>0</c:v>
                </c:pt>
                <c:pt idx="2538">
                  <c:v>0</c:v>
                </c:pt>
                <c:pt idx="2539">
                  <c:v>0</c:v>
                </c:pt>
                <c:pt idx="2540">
                  <c:v>0</c:v>
                </c:pt>
                <c:pt idx="2541">
                  <c:v>0</c:v>
                </c:pt>
                <c:pt idx="2542">
                  <c:v>0</c:v>
                </c:pt>
                <c:pt idx="2543">
                  <c:v>0</c:v>
                </c:pt>
                <c:pt idx="2544">
                  <c:v>0</c:v>
                </c:pt>
                <c:pt idx="2545">
                  <c:v>0</c:v>
                </c:pt>
                <c:pt idx="2546">
                  <c:v>0</c:v>
                </c:pt>
                <c:pt idx="2547">
                  <c:v>0</c:v>
                </c:pt>
                <c:pt idx="2548">
                  <c:v>0</c:v>
                </c:pt>
                <c:pt idx="2549">
                  <c:v>0</c:v>
                </c:pt>
                <c:pt idx="2550">
                  <c:v>0</c:v>
                </c:pt>
                <c:pt idx="2551">
                  <c:v>0</c:v>
                </c:pt>
                <c:pt idx="2552">
                  <c:v>0</c:v>
                </c:pt>
                <c:pt idx="2553">
                  <c:v>0</c:v>
                </c:pt>
                <c:pt idx="2554">
                  <c:v>0</c:v>
                </c:pt>
                <c:pt idx="2555">
                  <c:v>0</c:v>
                </c:pt>
                <c:pt idx="2556">
                  <c:v>0</c:v>
                </c:pt>
                <c:pt idx="2557">
                  <c:v>0</c:v>
                </c:pt>
                <c:pt idx="2558">
                  <c:v>0</c:v>
                </c:pt>
                <c:pt idx="2559">
                  <c:v>0</c:v>
                </c:pt>
                <c:pt idx="2560">
                  <c:v>0</c:v>
                </c:pt>
                <c:pt idx="2561">
                  <c:v>0</c:v>
                </c:pt>
                <c:pt idx="2562">
                  <c:v>0</c:v>
                </c:pt>
                <c:pt idx="2563">
                  <c:v>0</c:v>
                </c:pt>
                <c:pt idx="2564">
                  <c:v>0</c:v>
                </c:pt>
                <c:pt idx="2565">
                  <c:v>0</c:v>
                </c:pt>
                <c:pt idx="2566">
                  <c:v>0</c:v>
                </c:pt>
                <c:pt idx="2567">
                  <c:v>0</c:v>
                </c:pt>
                <c:pt idx="2568">
                  <c:v>0</c:v>
                </c:pt>
                <c:pt idx="2569">
                  <c:v>0</c:v>
                </c:pt>
                <c:pt idx="2570">
                  <c:v>0</c:v>
                </c:pt>
                <c:pt idx="2571">
                  <c:v>0</c:v>
                </c:pt>
                <c:pt idx="2572">
                  <c:v>0</c:v>
                </c:pt>
                <c:pt idx="2573">
                  <c:v>0</c:v>
                </c:pt>
                <c:pt idx="2574">
                  <c:v>0</c:v>
                </c:pt>
                <c:pt idx="2575">
                  <c:v>0</c:v>
                </c:pt>
                <c:pt idx="2576">
                  <c:v>0</c:v>
                </c:pt>
                <c:pt idx="2577">
                  <c:v>0</c:v>
                </c:pt>
                <c:pt idx="2578">
                  <c:v>0</c:v>
                </c:pt>
                <c:pt idx="2579">
                  <c:v>0</c:v>
                </c:pt>
                <c:pt idx="2580">
                  <c:v>0</c:v>
                </c:pt>
                <c:pt idx="2581">
                  <c:v>0</c:v>
                </c:pt>
                <c:pt idx="2582">
                  <c:v>0</c:v>
                </c:pt>
                <c:pt idx="2583">
                  <c:v>0</c:v>
                </c:pt>
                <c:pt idx="2584">
                  <c:v>0</c:v>
                </c:pt>
                <c:pt idx="2585">
                  <c:v>0</c:v>
                </c:pt>
                <c:pt idx="2586">
                  <c:v>0</c:v>
                </c:pt>
                <c:pt idx="2587">
                  <c:v>0</c:v>
                </c:pt>
                <c:pt idx="2588">
                  <c:v>0</c:v>
                </c:pt>
                <c:pt idx="2589">
                  <c:v>0</c:v>
                </c:pt>
                <c:pt idx="2590">
                  <c:v>0</c:v>
                </c:pt>
                <c:pt idx="2591">
                  <c:v>0</c:v>
                </c:pt>
                <c:pt idx="2592">
                  <c:v>0</c:v>
                </c:pt>
                <c:pt idx="2593">
                  <c:v>0</c:v>
                </c:pt>
                <c:pt idx="2594">
                  <c:v>0</c:v>
                </c:pt>
                <c:pt idx="2595">
                  <c:v>0</c:v>
                </c:pt>
                <c:pt idx="2596">
                  <c:v>0</c:v>
                </c:pt>
                <c:pt idx="2597">
                  <c:v>0</c:v>
                </c:pt>
                <c:pt idx="2598">
                  <c:v>0</c:v>
                </c:pt>
                <c:pt idx="2599">
                  <c:v>0</c:v>
                </c:pt>
                <c:pt idx="2600">
                  <c:v>0</c:v>
                </c:pt>
                <c:pt idx="2601">
                  <c:v>0</c:v>
                </c:pt>
                <c:pt idx="2602">
                  <c:v>0</c:v>
                </c:pt>
                <c:pt idx="2603">
                  <c:v>0</c:v>
                </c:pt>
                <c:pt idx="2604">
                  <c:v>0</c:v>
                </c:pt>
                <c:pt idx="2605">
                  <c:v>0</c:v>
                </c:pt>
                <c:pt idx="2606">
                  <c:v>0</c:v>
                </c:pt>
                <c:pt idx="2607">
                  <c:v>0</c:v>
                </c:pt>
                <c:pt idx="2608">
                  <c:v>0</c:v>
                </c:pt>
                <c:pt idx="2609">
                  <c:v>0</c:v>
                </c:pt>
                <c:pt idx="2610">
                  <c:v>0</c:v>
                </c:pt>
                <c:pt idx="2611">
                  <c:v>0</c:v>
                </c:pt>
                <c:pt idx="2612">
                  <c:v>0</c:v>
                </c:pt>
                <c:pt idx="2613">
                  <c:v>0</c:v>
                </c:pt>
                <c:pt idx="2614">
                  <c:v>0</c:v>
                </c:pt>
                <c:pt idx="2615">
                  <c:v>0</c:v>
                </c:pt>
                <c:pt idx="2616">
                  <c:v>0</c:v>
                </c:pt>
                <c:pt idx="2617">
                  <c:v>0</c:v>
                </c:pt>
                <c:pt idx="2618">
                  <c:v>0</c:v>
                </c:pt>
                <c:pt idx="2619">
                  <c:v>0</c:v>
                </c:pt>
                <c:pt idx="2620">
                  <c:v>0</c:v>
                </c:pt>
                <c:pt idx="2621">
                  <c:v>0</c:v>
                </c:pt>
                <c:pt idx="2622">
                  <c:v>0</c:v>
                </c:pt>
                <c:pt idx="2623">
                  <c:v>0</c:v>
                </c:pt>
                <c:pt idx="2624">
                  <c:v>0</c:v>
                </c:pt>
                <c:pt idx="2625">
                  <c:v>0</c:v>
                </c:pt>
                <c:pt idx="2626">
                  <c:v>0</c:v>
                </c:pt>
                <c:pt idx="2627">
                  <c:v>0</c:v>
                </c:pt>
                <c:pt idx="2628">
                  <c:v>0</c:v>
                </c:pt>
                <c:pt idx="2629">
                  <c:v>0</c:v>
                </c:pt>
                <c:pt idx="2630">
                  <c:v>0</c:v>
                </c:pt>
                <c:pt idx="2631">
                  <c:v>0</c:v>
                </c:pt>
                <c:pt idx="2632">
                  <c:v>0</c:v>
                </c:pt>
                <c:pt idx="2633">
                  <c:v>0</c:v>
                </c:pt>
                <c:pt idx="2634">
                  <c:v>0</c:v>
                </c:pt>
                <c:pt idx="2635">
                  <c:v>0</c:v>
                </c:pt>
                <c:pt idx="2636">
                  <c:v>0</c:v>
                </c:pt>
                <c:pt idx="2637">
                  <c:v>0</c:v>
                </c:pt>
                <c:pt idx="2638">
                  <c:v>0</c:v>
                </c:pt>
                <c:pt idx="2639">
                  <c:v>0</c:v>
                </c:pt>
                <c:pt idx="2640">
                  <c:v>0</c:v>
                </c:pt>
                <c:pt idx="2641">
                  <c:v>0</c:v>
                </c:pt>
                <c:pt idx="2642">
                  <c:v>0</c:v>
                </c:pt>
                <c:pt idx="2643">
                  <c:v>0</c:v>
                </c:pt>
                <c:pt idx="2644">
                  <c:v>0</c:v>
                </c:pt>
                <c:pt idx="2645">
                  <c:v>0</c:v>
                </c:pt>
                <c:pt idx="2646">
                  <c:v>0</c:v>
                </c:pt>
                <c:pt idx="2647">
                  <c:v>0</c:v>
                </c:pt>
                <c:pt idx="2648">
                  <c:v>0</c:v>
                </c:pt>
                <c:pt idx="2649">
                  <c:v>0</c:v>
                </c:pt>
                <c:pt idx="2650">
                  <c:v>0</c:v>
                </c:pt>
                <c:pt idx="2651">
                  <c:v>0</c:v>
                </c:pt>
                <c:pt idx="2652">
                  <c:v>0</c:v>
                </c:pt>
                <c:pt idx="2653">
                  <c:v>0</c:v>
                </c:pt>
                <c:pt idx="2654">
                  <c:v>0</c:v>
                </c:pt>
                <c:pt idx="2655">
                  <c:v>0</c:v>
                </c:pt>
                <c:pt idx="2656">
                  <c:v>0</c:v>
                </c:pt>
                <c:pt idx="2657">
                  <c:v>0</c:v>
                </c:pt>
                <c:pt idx="2658">
                  <c:v>0</c:v>
                </c:pt>
                <c:pt idx="2659">
                  <c:v>0</c:v>
                </c:pt>
                <c:pt idx="2660">
                  <c:v>0</c:v>
                </c:pt>
                <c:pt idx="2661">
                  <c:v>0</c:v>
                </c:pt>
                <c:pt idx="2662">
                  <c:v>0</c:v>
                </c:pt>
                <c:pt idx="2663">
                  <c:v>0</c:v>
                </c:pt>
                <c:pt idx="2664">
                  <c:v>0</c:v>
                </c:pt>
                <c:pt idx="2665">
                  <c:v>0</c:v>
                </c:pt>
                <c:pt idx="2666">
                  <c:v>0</c:v>
                </c:pt>
                <c:pt idx="2667">
                  <c:v>0</c:v>
                </c:pt>
                <c:pt idx="2668">
                  <c:v>0</c:v>
                </c:pt>
                <c:pt idx="2669">
                  <c:v>0</c:v>
                </c:pt>
                <c:pt idx="2670">
                  <c:v>0</c:v>
                </c:pt>
                <c:pt idx="2671">
                  <c:v>0</c:v>
                </c:pt>
                <c:pt idx="2672">
                  <c:v>0</c:v>
                </c:pt>
                <c:pt idx="2673">
                  <c:v>0</c:v>
                </c:pt>
                <c:pt idx="2674">
                  <c:v>0</c:v>
                </c:pt>
                <c:pt idx="2675">
                  <c:v>0</c:v>
                </c:pt>
                <c:pt idx="2676">
                  <c:v>0</c:v>
                </c:pt>
                <c:pt idx="2677">
                  <c:v>0</c:v>
                </c:pt>
                <c:pt idx="2678">
                  <c:v>0</c:v>
                </c:pt>
                <c:pt idx="2679">
                  <c:v>0</c:v>
                </c:pt>
                <c:pt idx="2680">
                  <c:v>0</c:v>
                </c:pt>
                <c:pt idx="2681">
                  <c:v>0</c:v>
                </c:pt>
                <c:pt idx="2682">
                  <c:v>0</c:v>
                </c:pt>
                <c:pt idx="2683">
                  <c:v>0</c:v>
                </c:pt>
                <c:pt idx="2684">
                  <c:v>0</c:v>
                </c:pt>
                <c:pt idx="2685">
                  <c:v>0</c:v>
                </c:pt>
                <c:pt idx="2686">
                  <c:v>0</c:v>
                </c:pt>
                <c:pt idx="2687">
                  <c:v>0</c:v>
                </c:pt>
                <c:pt idx="2688">
                  <c:v>0</c:v>
                </c:pt>
                <c:pt idx="2689">
                  <c:v>0</c:v>
                </c:pt>
                <c:pt idx="2690">
                  <c:v>0</c:v>
                </c:pt>
                <c:pt idx="2691">
                  <c:v>0</c:v>
                </c:pt>
                <c:pt idx="2692">
                  <c:v>0</c:v>
                </c:pt>
                <c:pt idx="2693">
                  <c:v>0</c:v>
                </c:pt>
                <c:pt idx="2694">
                  <c:v>0</c:v>
                </c:pt>
                <c:pt idx="2695">
                  <c:v>0</c:v>
                </c:pt>
                <c:pt idx="2696">
                  <c:v>0</c:v>
                </c:pt>
                <c:pt idx="2697">
                  <c:v>0</c:v>
                </c:pt>
                <c:pt idx="2698">
                  <c:v>0</c:v>
                </c:pt>
                <c:pt idx="2699">
                  <c:v>0</c:v>
                </c:pt>
                <c:pt idx="2700">
                  <c:v>0</c:v>
                </c:pt>
                <c:pt idx="2701">
                  <c:v>0</c:v>
                </c:pt>
                <c:pt idx="2702">
                  <c:v>0</c:v>
                </c:pt>
                <c:pt idx="2703">
                  <c:v>0</c:v>
                </c:pt>
                <c:pt idx="2704">
                  <c:v>0</c:v>
                </c:pt>
                <c:pt idx="2705">
                  <c:v>0</c:v>
                </c:pt>
                <c:pt idx="2706">
                  <c:v>0</c:v>
                </c:pt>
                <c:pt idx="2707">
                  <c:v>0</c:v>
                </c:pt>
                <c:pt idx="2708">
                  <c:v>0</c:v>
                </c:pt>
                <c:pt idx="2709">
                  <c:v>0</c:v>
                </c:pt>
                <c:pt idx="2710">
                  <c:v>0</c:v>
                </c:pt>
                <c:pt idx="2711">
                  <c:v>0</c:v>
                </c:pt>
                <c:pt idx="2712">
                  <c:v>0</c:v>
                </c:pt>
                <c:pt idx="2713">
                  <c:v>0</c:v>
                </c:pt>
                <c:pt idx="2714">
                  <c:v>0</c:v>
                </c:pt>
                <c:pt idx="2715">
                  <c:v>0</c:v>
                </c:pt>
                <c:pt idx="2716">
                  <c:v>0</c:v>
                </c:pt>
                <c:pt idx="2717">
                  <c:v>0</c:v>
                </c:pt>
                <c:pt idx="2718">
                  <c:v>0</c:v>
                </c:pt>
                <c:pt idx="2719">
                  <c:v>0</c:v>
                </c:pt>
                <c:pt idx="2720">
                  <c:v>0</c:v>
                </c:pt>
                <c:pt idx="2721">
                  <c:v>0</c:v>
                </c:pt>
                <c:pt idx="2722">
                  <c:v>0</c:v>
                </c:pt>
                <c:pt idx="2723">
                  <c:v>0</c:v>
                </c:pt>
                <c:pt idx="2724">
                  <c:v>0</c:v>
                </c:pt>
                <c:pt idx="2725">
                  <c:v>0</c:v>
                </c:pt>
                <c:pt idx="2726">
                  <c:v>0</c:v>
                </c:pt>
                <c:pt idx="2727">
                  <c:v>0</c:v>
                </c:pt>
                <c:pt idx="2728">
                  <c:v>0</c:v>
                </c:pt>
                <c:pt idx="2729">
                  <c:v>0</c:v>
                </c:pt>
                <c:pt idx="2730">
                  <c:v>0</c:v>
                </c:pt>
                <c:pt idx="2731">
                  <c:v>0</c:v>
                </c:pt>
                <c:pt idx="2732">
                  <c:v>0</c:v>
                </c:pt>
                <c:pt idx="2733">
                  <c:v>0</c:v>
                </c:pt>
                <c:pt idx="2734">
                  <c:v>0</c:v>
                </c:pt>
                <c:pt idx="2735">
                  <c:v>0</c:v>
                </c:pt>
                <c:pt idx="2736">
                  <c:v>0</c:v>
                </c:pt>
                <c:pt idx="2737">
                  <c:v>0</c:v>
                </c:pt>
                <c:pt idx="2738">
                  <c:v>0</c:v>
                </c:pt>
                <c:pt idx="2739">
                  <c:v>0</c:v>
                </c:pt>
                <c:pt idx="2740">
                  <c:v>0</c:v>
                </c:pt>
                <c:pt idx="2741">
                  <c:v>0</c:v>
                </c:pt>
                <c:pt idx="2742">
                  <c:v>0</c:v>
                </c:pt>
                <c:pt idx="2743">
                  <c:v>0</c:v>
                </c:pt>
                <c:pt idx="2744">
                  <c:v>0</c:v>
                </c:pt>
                <c:pt idx="2745">
                  <c:v>0</c:v>
                </c:pt>
                <c:pt idx="2746">
                  <c:v>0</c:v>
                </c:pt>
                <c:pt idx="2747">
                  <c:v>0</c:v>
                </c:pt>
                <c:pt idx="2748">
                  <c:v>0</c:v>
                </c:pt>
                <c:pt idx="2749">
                  <c:v>0</c:v>
                </c:pt>
                <c:pt idx="2750">
                  <c:v>0</c:v>
                </c:pt>
                <c:pt idx="2751">
                  <c:v>0</c:v>
                </c:pt>
                <c:pt idx="2752">
                  <c:v>0</c:v>
                </c:pt>
                <c:pt idx="2753">
                  <c:v>0</c:v>
                </c:pt>
                <c:pt idx="2754">
                  <c:v>0</c:v>
                </c:pt>
                <c:pt idx="2755">
                  <c:v>0</c:v>
                </c:pt>
                <c:pt idx="2756">
                  <c:v>0</c:v>
                </c:pt>
                <c:pt idx="2757">
                  <c:v>0</c:v>
                </c:pt>
                <c:pt idx="2758">
                  <c:v>0</c:v>
                </c:pt>
                <c:pt idx="2759">
                  <c:v>0</c:v>
                </c:pt>
                <c:pt idx="2760">
                  <c:v>0</c:v>
                </c:pt>
                <c:pt idx="2761">
                  <c:v>0</c:v>
                </c:pt>
                <c:pt idx="2762">
                  <c:v>0</c:v>
                </c:pt>
                <c:pt idx="2763">
                  <c:v>0</c:v>
                </c:pt>
                <c:pt idx="2764">
                  <c:v>0</c:v>
                </c:pt>
                <c:pt idx="2765">
                  <c:v>0</c:v>
                </c:pt>
                <c:pt idx="2766">
                  <c:v>0</c:v>
                </c:pt>
                <c:pt idx="2767">
                  <c:v>0</c:v>
                </c:pt>
                <c:pt idx="2768">
                  <c:v>0</c:v>
                </c:pt>
                <c:pt idx="2769">
                  <c:v>0</c:v>
                </c:pt>
                <c:pt idx="2770">
                  <c:v>0</c:v>
                </c:pt>
                <c:pt idx="2771">
                  <c:v>0</c:v>
                </c:pt>
                <c:pt idx="2772">
                  <c:v>0</c:v>
                </c:pt>
                <c:pt idx="2773">
                  <c:v>0</c:v>
                </c:pt>
                <c:pt idx="2774">
                  <c:v>0</c:v>
                </c:pt>
                <c:pt idx="2775">
                  <c:v>0</c:v>
                </c:pt>
                <c:pt idx="2776">
                  <c:v>0</c:v>
                </c:pt>
                <c:pt idx="2777">
                  <c:v>0</c:v>
                </c:pt>
                <c:pt idx="2778">
                  <c:v>0</c:v>
                </c:pt>
                <c:pt idx="2779">
                  <c:v>0</c:v>
                </c:pt>
                <c:pt idx="2780">
                  <c:v>0</c:v>
                </c:pt>
                <c:pt idx="2781">
                  <c:v>0</c:v>
                </c:pt>
                <c:pt idx="2782">
                  <c:v>0</c:v>
                </c:pt>
                <c:pt idx="2783">
                  <c:v>0</c:v>
                </c:pt>
                <c:pt idx="2784">
                  <c:v>0</c:v>
                </c:pt>
                <c:pt idx="2785">
                  <c:v>0</c:v>
                </c:pt>
                <c:pt idx="2786">
                  <c:v>0</c:v>
                </c:pt>
                <c:pt idx="2787">
                  <c:v>0</c:v>
                </c:pt>
                <c:pt idx="2788">
                  <c:v>0</c:v>
                </c:pt>
                <c:pt idx="2789">
                  <c:v>0</c:v>
                </c:pt>
                <c:pt idx="2790">
                  <c:v>0</c:v>
                </c:pt>
                <c:pt idx="2791">
                  <c:v>0</c:v>
                </c:pt>
                <c:pt idx="2792">
                  <c:v>0</c:v>
                </c:pt>
                <c:pt idx="2793">
                  <c:v>0</c:v>
                </c:pt>
                <c:pt idx="2794">
                  <c:v>0</c:v>
                </c:pt>
                <c:pt idx="2795">
                  <c:v>0</c:v>
                </c:pt>
                <c:pt idx="2796">
                  <c:v>0</c:v>
                </c:pt>
                <c:pt idx="2797">
                  <c:v>0</c:v>
                </c:pt>
                <c:pt idx="2798">
                  <c:v>0</c:v>
                </c:pt>
                <c:pt idx="2799">
                  <c:v>0</c:v>
                </c:pt>
                <c:pt idx="2800">
                  <c:v>0</c:v>
                </c:pt>
                <c:pt idx="2801">
                  <c:v>0</c:v>
                </c:pt>
                <c:pt idx="2802">
                  <c:v>0</c:v>
                </c:pt>
                <c:pt idx="2803">
                  <c:v>0</c:v>
                </c:pt>
                <c:pt idx="2804">
                  <c:v>0</c:v>
                </c:pt>
                <c:pt idx="2805">
                  <c:v>0</c:v>
                </c:pt>
                <c:pt idx="2806">
                  <c:v>0</c:v>
                </c:pt>
                <c:pt idx="2807">
                  <c:v>0</c:v>
                </c:pt>
                <c:pt idx="2808">
                  <c:v>0</c:v>
                </c:pt>
                <c:pt idx="2809">
                  <c:v>0</c:v>
                </c:pt>
                <c:pt idx="2810">
                  <c:v>0</c:v>
                </c:pt>
                <c:pt idx="2811">
                  <c:v>0</c:v>
                </c:pt>
                <c:pt idx="2812">
                  <c:v>0</c:v>
                </c:pt>
                <c:pt idx="2813">
                  <c:v>0</c:v>
                </c:pt>
                <c:pt idx="2814">
                  <c:v>0</c:v>
                </c:pt>
                <c:pt idx="2815">
                  <c:v>0</c:v>
                </c:pt>
                <c:pt idx="2816">
                  <c:v>0</c:v>
                </c:pt>
                <c:pt idx="2817">
                  <c:v>0</c:v>
                </c:pt>
                <c:pt idx="2818">
                  <c:v>0</c:v>
                </c:pt>
                <c:pt idx="2819">
                  <c:v>0</c:v>
                </c:pt>
                <c:pt idx="2820">
                  <c:v>0</c:v>
                </c:pt>
                <c:pt idx="2821">
                  <c:v>0</c:v>
                </c:pt>
                <c:pt idx="2822">
                  <c:v>0</c:v>
                </c:pt>
                <c:pt idx="2823">
                  <c:v>0</c:v>
                </c:pt>
                <c:pt idx="2824">
                  <c:v>0</c:v>
                </c:pt>
                <c:pt idx="2825">
                  <c:v>0</c:v>
                </c:pt>
                <c:pt idx="2826">
                  <c:v>0</c:v>
                </c:pt>
                <c:pt idx="2827">
                  <c:v>0</c:v>
                </c:pt>
                <c:pt idx="2828">
                  <c:v>0</c:v>
                </c:pt>
                <c:pt idx="2829">
                  <c:v>0</c:v>
                </c:pt>
                <c:pt idx="2830">
                  <c:v>0</c:v>
                </c:pt>
                <c:pt idx="2831">
                  <c:v>0</c:v>
                </c:pt>
                <c:pt idx="2832">
                  <c:v>0</c:v>
                </c:pt>
                <c:pt idx="2833">
                  <c:v>0</c:v>
                </c:pt>
                <c:pt idx="2834">
                  <c:v>0</c:v>
                </c:pt>
                <c:pt idx="2835">
                  <c:v>0</c:v>
                </c:pt>
                <c:pt idx="2836">
                  <c:v>0</c:v>
                </c:pt>
                <c:pt idx="2837">
                  <c:v>0</c:v>
                </c:pt>
                <c:pt idx="2838">
                  <c:v>0</c:v>
                </c:pt>
                <c:pt idx="2839">
                  <c:v>0</c:v>
                </c:pt>
                <c:pt idx="2840">
                  <c:v>0</c:v>
                </c:pt>
                <c:pt idx="2841">
                  <c:v>0</c:v>
                </c:pt>
                <c:pt idx="2842">
                  <c:v>0</c:v>
                </c:pt>
                <c:pt idx="2843">
                  <c:v>0</c:v>
                </c:pt>
                <c:pt idx="2844">
                  <c:v>0</c:v>
                </c:pt>
                <c:pt idx="2845">
                  <c:v>0</c:v>
                </c:pt>
                <c:pt idx="2846">
                  <c:v>0</c:v>
                </c:pt>
                <c:pt idx="2847">
                  <c:v>0</c:v>
                </c:pt>
                <c:pt idx="2848">
                  <c:v>0</c:v>
                </c:pt>
                <c:pt idx="2849">
                  <c:v>0</c:v>
                </c:pt>
                <c:pt idx="2850">
                  <c:v>0</c:v>
                </c:pt>
                <c:pt idx="2851">
                  <c:v>0</c:v>
                </c:pt>
                <c:pt idx="2852">
                  <c:v>0</c:v>
                </c:pt>
                <c:pt idx="2853">
                  <c:v>0</c:v>
                </c:pt>
                <c:pt idx="2854">
                  <c:v>0</c:v>
                </c:pt>
                <c:pt idx="2855">
                  <c:v>0</c:v>
                </c:pt>
                <c:pt idx="2856">
                  <c:v>0</c:v>
                </c:pt>
                <c:pt idx="2857">
                  <c:v>0</c:v>
                </c:pt>
                <c:pt idx="2858">
                  <c:v>0</c:v>
                </c:pt>
                <c:pt idx="2859">
                  <c:v>0</c:v>
                </c:pt>
                <c:pt idx="2860">
                  <c:v>0</c:v>
                </c:pt>
                <c:pt idx="2861">
                  <c:v>0</c:v>
                </c:pt>
                <c:pt idx="2862">
                  <c:v>0</c:v>
                </c:pt>
                <c:pt idx="2863">
                  <c:v>0</c:v>
                </c:pt>
                <c:pt idx="2864">
                  <c:v>0</c:v>
                </c:pt>
                <c:pt idx="2865">
                  <c:v>0</c:v>
                </c:pt>
                <c:pt idx="2866">
                  <c:v>0</c:v>
                </c:pt>
                <c:pt idx="2867">
                  <c:v>0</c:v>
                </c:pt>
                <c:pt idx="2868">
                  <c:v>0</c:v>
                </c:pt>
                <c:pt idx="2869">
                  <c:v>0</c:v>
                </c:pt>
                <c:pt idx="2870">
                  <c:v>0</c:v>
                </c:pt>
                <c:pt idx="2871">
                  <c:v>0</c:v>
                </c:pt>
                <c:pt idx="2872">
                  <c:v>0</c:v>
                </c:pt>
                <c:pt idx="2873">
                  <c:v>0</c:v>
                </c:pt>
                <c:pt idx="2874">
                  <c:v>0</c:v>
                </c:pt>
                <c:pt idx="2875">
                  <c:v>0</c:v>
                </c:pt>
                <c:pt idx="2876">
                  <c:v>0</c:v>
                </c:pt>
                <c:pt idx="2877">
                  <c:v>0</c:v>
                </c:pt>
                <c:pt idx="2878">
                  <c:v>0</c:v>
                </c:pt>
                <c:pt idx="2879">
                  <c:v>0</c:v>
                </c:pt>
                <c:pt idx="2880">
                  <c:v>0</c:v>
                </c:pt>
                <c:pt idx="2881">
                  <c:v>0</c:v>
                </c:pt>
                <c:pt idx="2882">
                  <c:v>0</c:v>
                </c:pt>
                <c:pt idx="2883">
                  <c:v>0</c:v>
                </c:pt>
                <c:pt idx="2884">
                  <c:v>0</c:v>
                </c:pt>
                <c:pt idx="2885">
                  <c:v>0</c:v>
                </c:pt>
                <c:pt idx="2886">
                  <c:v>0</c:v>
                </c:pt>
                <c:pt idx="2887">
                  <c:v>0</c:v>
                </c:pt>
                <c:pt idx="2888">
                  <c:v>0</c:v>
                </c:pt>
                <c:pt idx="2889">
                  <c:v>0</c:v>
                </c:pt>
                <c:pt idx="2890">
                  <c:v>0</c:v>
                </c:pt>
                <c:pt idx="2891">
                  <c:v>0</c:v>
                </c:pt>
                <c:pt idx="2892">
                  <c:v>0</c:v>
                </c:pt>
                <c:pt idx="2893">
                  <c:v>0</c:v>
                </c:pt>
                <c:pt idx="2894">
                  <c:v>0</c:v>
                </c:pt>
                <c:pt idx="2895">
                  <c:v>0</c:v>
                </c:pt>
                <c:pt idx="2896">
                  <c:v>0</c:v>
                </c:pt>
                <c:pt idx="2897">
                  <c:v>0</c:v>
                </c:pt>
                <c:pt idx="2898">
                  <c:v>0</c:v>
                </c:pt>
                <c:pt idx="2899">
                  <c:v>0</c:v>
                </c:pt>
                <c:pt idx="2900">
                  <c:v>0</c:v>
                </c:pt>
                <c:pt idx="2901">
                  <c:v>0</c:v>
                </c:pt>
                <c:pt idx="2902">
                  <c:v>0</c:v>
                </c:pt>
                <c:pt idx="2903">
                  <c:v>0</c:v>
                </c:pt>
                <c:pt idx="2904">
                  <c:v>0</c:v>
                </c:pt>
                <c:pt idx="2905">
                  <c:v>0</c:v>
                </c:pt>
                <c:pt idx="2906">
                  <c:v>0</c:v>
                </c:pt>
                <c:pt idx="2907">
                  <c:v>0</c:v>
                </c:pt>
                <c:pt idx="2908">
                  <c:v>0</c:v>
                </c:pt>
                <c:pt idx="2909">
                  <c:v>0</c:v>
                </c:pt>
                <c:pt idx="2910">
                  <c:v>0</c:v>
                </c:pt>
                <c:pt idx="2911">
                  <c:v>0</c:v>
                </c:pt>
                <c:pt idx="2912">
                  <c:v>0</c:v>
                </c:pt>
                <c:pt idx="2913">
                  <c:v>0</c:v>
                </c:pt>
                <c:pt idx="2914">
                  <c:v>0</c:v>
                </c:pt>
                <c:pt idx="2915">
                  <c:v>0</c:v>
                </c:pt>
                <c:pt idx="2916">
                  <c:v>0</c:v>
                </c:pt>
                <c:pt idx="2917">
                  <c:v>0</c:v>
                </c:pt>
                <c:pt idx="2918">
                  <c:v>0</c:v>
                </c:pt>
                <c:pt idx="2919">
                  <c:v>0</c:v>
                </c:pt>
                <c:pt idx="2920">
                  <c:v>0</c:v>
                </c:pt>
                <c:pt idx="2921">
                  <c:v>0</c:v>
                </c:pt>
                <c:pt idx="2922">
                  <c:v>0</c:v>
                </c:pt>
                <c:pt idx="2923">
                  <c:v>0</c:v>
                </c:pt>
                <c:pt idx="2924">
                  <c:v>0</c:v>
                </c:pt>
                <c:pt idx="2925">
                  <c:v>0</c:v>
                </c:pt>
                <c:pt idx="2926">
                  <c:v>0</c:v>
                </c:pt>
                <c:pt idx="2927">
                  <c:v>0</c:v>
                </c:pt>
                <c:pt idx="2928">
                  <c:v>0</c:v>
                </c:pt>
                <c:pt idx="2929">
                  <c:v>0</c:v>
                </c:pt>
                <c:pt idx="2930">
                  <c:v>0</c:v>
                </c:pt>
                <c:pt idx="2931">
                  <c:v>0</c:v>
                </c:pt>
                <c:pt idx="2932">
                  <c:v>0</c:v>
                </c:pt>
                <c:pt idx="2933">
                  <c:v>0</c:v>
                </c:pt>
                <c:pt idx="2934">
                  <c:v>0</c:v>
                </c:pt>
                <c:pt idx="2935">
                  <c:v>0</c:v>
                </c:pt>
                <c:pt idx="2936">
                  <c:v>0</c:v>
                </c:pt>
                <c:pt idx="2937">
                  <c:v>0</c:v>
                </c:pt>
                <c:pt idx="2938">
                  <c:v>0</c:v>
                </c:pt>
                <c:pt idx="2939">
                  <c:v>0</c:v>
                </c:pt>
                <c:pt idx="2940">
                  <c:v>0</c:v>
                </c:pt>
                <c:pt idx="2941">
                  <c:v>0</c:v>
                </c:pt>
                <c:pt idx="2942">
                  <c:v>0</c:v>
                </c:pt>
                <c:pt idx="2943">
                  <c:v>0</c:v>
                </c:pt>
                <c:pt idx="2944">
                  <c:v>0</c:v>
                </c:pt>
                <c:pt idx="2945">
                  <c:v>0</c:v>
                </c:pt>
                <c:pt idx="2946">
                  <c:v>0</c:v>
                </c:pt>
                <c:pt idx="2947">
                  <c:v>0</c:v>
                </c:pt>
                <c:pt idx="2948">
                  <c:v>0</c:v>
                </c:pt>
                <c:pt idx="2949">
                  <c:v>0</c:v>
                </c:pt>
                <c:pt idx="2950">
                  <c:v>0</c:v>
                </c:pt>
                <c:pt idx="2951">
                  <c:v>0</c:v>
                </c:pt>
                <c:pt idx="2952">
                  <c:v>0</c:v>
                </c:pt>
                <c:pt idx="2953">
                  <c:v>0</c:v>
                </c:pt>
                <c:pt idx="2954">
                  <c:v>0</c:v>
                </c:pt>
                <c:pt idx="2955">
                  <c:v>0</c:v>
                </c:pt>
                <c:pt idx="2956">
                  <c:v>0</c:v>
                </c:pt>
                <c:pt idx="2957">
                  <c:v>0</c:v>
                </c:pt>
                <c:pt idx="2958">
                  <c:v>0</c:v>
                </c:pt>
                <c:pt idx="2959">
                  <c:v>0</c:v>
                </c:pt>
                <c:pt idx="2960">
                  <c:v>0</c:v>
                </c:pt>
                <c:pt idx="2961">
                  <c:v>0</c:v>
                </c:pt>
                <c:pt idx="2962">
                  <c:v>0</c:v>
                </c:pt>
                <c:pt idx="2963">
                  <c:v>0</c:v>
                </c:pt>
                <c:pt idx="2964">
                  <c:v>0</c:v>
                </c:pt>
                <c:pt idx="2965">
                  <c:v>0</c:v>
                </c:pt>
                <c:pt idx="2966">
                  <c:v>0</c:v>
                </c:pt>
                <c:pt idx="2967">
                  <c:v>0</c:v>
                </c:pt>
                <c:pt idx="2968">
                  <c:v>0</c:v>
                </c:pt>
                <c:pt idx="2969">
                  <c:v>0</c:v>
                </c:pt>
                <c:pt idx="2970">
                  <c:v>0</c:v>
                </c:pt>
                <c:pt idx="2971">
                  <c:v>0</c:v>
                </c:pt>
                <c:pt idx="2972">
                  <c:v>0</c:v>
                </c:pt>
                <c:pt idx="2973">
                  <c:v>0</c:v>
                </c:pt>
                <c:pt idx="2974">
                  <c:v>0</c:v>
                </c:pt>
                <c:pt idx="2975">
                  <c:v>0</c:v>
                </c:pt>
                <c:pt idx="2976">
                  <c:v>0</c:v>
                </c:pt>
                <c:pt idx="2977">
                  <c:v>0</c:v>
                </c:pt>
                <c:pt idx="2978">
                  <c:v>0</c:v>
                </c:pt>
                <c:pt idx="2979">
                  <c:v>0</c:v>
                </c:pt>
                <c:pt idx="2980">
                  <c:v>0</c:v>
                </c:pt>
                <c:pt idx="2981">
                  <c:v>0</c:v>
                </c:pt>
                <c:pt idx="2982">
                  <c:v>0</c:v>
                </c:pt>
                <c:pt idx="2983">
                  <c:v>0</c:v>
                </c:pt>
                <c:pt idx="2984">
                  <c:v>0</c:v>
                </c:pt>
                <c:pt idx="2985">
                  <c:v>0</c:v>
                </c:pt>
                <c:pt idx="2986">
                  <c:v>0</c:v>
                </c:pt>
                <c:pt idx="2987">
                  <c:v>0</c:v>
                </c:pt>
                <c:pt idx="2988">
                  <c:v>0</c:v>
                </c:pt>
                <c:pt idx="2989">
                  <c:v>0</c:v>
                </c:pt>
                <c:pt idx="2990">
                  <c:v>0</c:v>
                </c:pt>
                <c:pt idx="2991">
                  <c:v>0</c:v>
                </c:pt>
                <c:pt idx="2992">
                  <c:v>0</c:v>
                </c:pt>
                <c:pt idx="2993">
                  <c:v>0</c:v>
                </c:pt>
                <c:pt idx="2994">
                  <c:v>0</c:v>
                </c:pt>
                <c:pt idx="2995">
                  <c:v>0</c:v>
                </c:pt>
                <c:pt idx="2996">
                  <c:v>0</c:v>
                </c:pt>
                <c:pt idx="2997">
                  <c:v>0</c:v>
                </c:pt>
                <c:pt idx="2998">
                  <c:v>0</c:v>
                </c:pt>
                <c:pt idx="2999">
                  <c:v>0</c:v>
                </c:pt>
                <c:pt idx="3000">
                  <c:v>0</c:v>
                </c:pt>
                <c:pt idx="3001">
                  <c:v>0</c:v>
                </c:pt>
                <c:pt idx="3002">
                  <c:v>0</c:v>
                </c:pt>
                <c:pt idx="3003">
                  <c:v>0</c:v>
                </c:pt>
                <c:pt idx="3004">
                  <c:v>0</c:v>
                </c:pt>
                <c:pt idx="3005">
                  <c:v>0</c:v>
                </c:pt>
                <c:pt idx="3006">
                  <c:v>0</c:v>
                </c:pt>
                <c:pt idx="3007">
                  <c:v>0</c:v>
                </c:pt>
                <c:pt idx="3008">
                  <c:v>0</c:v>
                </c:pt>
                <c:pt idx="3009">
                  <c:v>0</c:v>
                </c:pt>
                <c:pt idx="3010">
                  <c:v>0</c:v>
                </c:pt>
                <c:pt idx="3011">
                  <c:v>0</c:v>
                </c:pt>
                <c:pt idx="3012">
                  <c:v>0</c:v>
                </c:pt>
                <c:pt idx="3013">
                  <c:v>0</c:v>
                </c:pt>
                <c:pt idx="3014">
                  <c:v>0</c:v>
                </c:pt>
                <c:pt idx="3015">
                  <c:v>0</c:v>
                </c:pt>
                <c:pt idx="3016">
                  <c:v>0</c:v>
                </c:pt>
                <c:pt idx="3017">
                  <c:v>0</c:v>
                </c:pt>
                <c:pt idx="3018">
                  <c:v>0</c:v>
                </c:pt>
                <c:pt idx="3019">
                  <c:v>0</c:v>
                </c:pt>
                <c:pt idx="3020">
                  <c:v>0</c:v>
                </c:pt>
                <c:pt idx="3021">
                  <c:v>0</c:v>
                </c:pt>
                <c:pt idx="3022">
                  <c:v>0</c:v>
                </c:pt>
                <c:pt idx="3023">
                  <c:v>0</c:v>
                </c:pt>
                <c:pt idx="3024">
                  <c:v>0</c:v>
                </c:pt>
                <c:pt idx="3025">
                  <c:v>0</c:v>
                </c:pt>
                <c:pt idx="3026">
                  <c:v>0</c:v>
                </c:pt>
                <c:pt idx="3027">
                  <c:v>0</c:v>
                </c:pt>
                <c:pt idx="3028">
                  <c:v>0</c:v>
                </c:pt>
                <c:pt idx="3029">
                  <c:v>0</c:v>
                </c:pt>
                <c:pt idx="3030">
                  <c:v>0</c:v>
                </c:pt>
                <c:pt idx="3031">
                  <c:v>0</c:v>
                </c:pt>
                <c:pt idx="3032">
                  <c:v>0</c:v>
                </c:pt>
                <c:pt idx="3033">
                  <c:v>0</c:v>
                </c:pt>
                <c:pt idx="3034">
                  <c:v>0</c:v>
                </c:pt>
                <c:pt idx="3035">
                  <c:v>0</c:v>
                </c:pt>
                <c:pt idx="3036">
                  <c:v>0</c:v>
                </c:pt>
                <c:pt idx="3037">
                  <c:v>0</c:v>
                </c:pt>
                <c:pt idx="3038">
                  <c:v>0</c:v>
                </c:pt>
                <c:pt idx="3039">
                  <c:v>0</c:v>
                </c:pt>
                <c:pt idx="3040">
                  <c:v>0</c:v>
                </c:pt>
                <c:pt idx="3041">
                  <c:v>0</c:v>
                </c:pt>
                <c:pt idx="3042">
                  <c:v>0</c:v>
                </c:pt>
                <c:pt idx="3043">
                  <c:v>0</c:v>
                </c:pt>
                <c:pt idx="3044">
                  <c:v>0</c:v>
                </c:pt>
                <c:pt idx="3045">
                  <c:v>0</c:v>
                </c:pt>
                <c:pt idx="3046">
                  <c:v>0</c:v>
                </c:pt>
                <c:pt idx="3047">
                  <c:v>0</c:v>
                </c:pt>
                <c:pt idx="3048">
                  <c:v>0</c:v>
                </c:pt>
                <c:pt idx="3049">
                  <c:v>0</c:v>
                </c:pt>
                <c:pt idx="3050">
                  <c:v>0</c:v>
                </c:pt>
                <c:pt idx="3051">
                  <c:v>0</c:v>
                </c:pt>
                <c:pt idx="3052">
                  <c:v>0</c:v>
                </c:pt>
                <c:pt idx="3053">
                  <c:v>0</c:v>
                </c:pt>
                <c:pt idx="3054">
                  <c:v>0</c:v>
                </c:pt>
                <c:pt idx="3055">
                  <c:v>0</c:v>
                </c:pt>
                <c:pt idx="3056">
                  <c:v>0</c:v>
                </c:pt>
                <c:pt idx="3057">
                  <c:v>0</c:v>
                </c:pt>
                <c:pt idx="3058">
                  <c:v>0</c:v>
                </c:pt>
                <c:pt idx="3059">
                  <c:v>0</c:v>
                </c:pt>
                <c:pt idx="3060">
                  <c:v>0</c:v>
                </c:pt>
                <c:pt idx="3061">
                  <c:v>0</c:v>
                </c:pt>
                <c:pt idx="3062">
                  <c:v>0</c:v>
                </c:pt>
                <c:pt idx="3063">
                  <c:v>0</c:v>
                </c:pt>
                <c:pt idx="3064">
                  <c:v>0</c:v>
                </c:pt>
                <c:pt idx="3065">
                  <c:v>0</c:v>
                </c:pt>
                <c:pt idx="3066">
                  <c:v>0</c:v>
                </c:pt>
                <c:pt idx="3067">
                  <c:v>0</c:v>
                </c:pt>
                <c:pt idx="3068">
                  <c:v>0</c:v>
                </c:pt>
                <c:pt idx="3069">
                  <c:v>0</c:v>
                </c:pt>
                <c:pt idx="3070">
                  <c:v>0</c:v>
                </c:pt>
                <c:pt idx="3071">
                  <c:v>0</c:v>
                </c:pt>
                <c:pt idx="3072">
                  <c:v>0</c:v>
                </c:pt>
                <c:pt idx="3073">
                  <c:v>0</c:v>
                </c:pt>
                <c:pt idx="3074">
                  <c:v>0</c:v>
                </c:pt>
                <c:pt idx="3075">
                  <c:v>0</c:v>
                </c:pt>
                <c:pt idx="3076">
                  <c:v>0</c:v>
                </c:pt>
                <c:pt idx="3077">
                  <c:v>0</c:v>
                </c:pt>
                <c:pt idx="3078">
                  <c:v>0</c:v>
                </c:pt>
                <c:pt idx="3079">
                  <c:v>0</c:v>
                </c:pt>
                <c:pt idx="3080">
                  <c:v>0</c:v>
                </c:pt>
                <c:pt idx="3081">
                  <c:v>0</c:v>
                </c:pt>
                <c:pt idx="3082">
                  <c:v>0</c:v>
                </c:pt>
                <c:pt idx="3083">
                  <c:v>0</c:v>
                </c:pt>
                <c:pt idx="3084">
                  <c:v>0</c:v>
                </c:pt>
                <c:pt idx="3085">
                  <c:v>0</c:v>
                </c:pt>
                <c:pt idx="3086">
                  <c:v>0</c:v>
                </c:pt>
                <c:pt idx="3087">
                  <c:v>0</c:v>
                </c:pt>
                <c:pt idx="3088">
                  <c:v>0</c:v>
                </c:pt>
                <c:pt idx="3089">
                  <c:v>0</c:v>
                </c:pt>
                <c:pt idx="3090">
                  <c:v>0</c:v>
                </c:pt>
                <c:pt idx="3091">
                  <c:v>0</c:v>
                </c:pt>
                <c:pt idx="3092">
                  <c:v>0</c:v>
                </c:pt>
                <c:pt idx="3093">
                  <c:v>0</c:v>
                </c:pt>
                <c:pt idx="3094">
                  <c:v>0</c:v>
                </c:pt>
                <c:pt idx="3095">
                  <c:v>0</c:v>
                </c:pt>
                <c:pt idx="3096">
                  <c:v>0</c:v>
                </c:pt>
                <c:pt idx="3097">
                  <c:v>0</c:v>
                </c:pt>
                <c:pt idx="3098">
                  <c:v>0</c:v>
                </c:pt>
                <c:pt idx="3099">
                  <c:v>0</c:v>
                </c:pt>
                <c:pt idx="3100">
                  <c:v>0</c:v>
                </c:pt>
                <c:pt idx="3101">
                  <c:v>0</c:v>
                </c:pt>
                <c:pt idx="3102">
                  <c:v>0</c:v>
                </c:pt>
                <c:pt idx="3103">
                  <c:v>0</c:v>
                </c:pt>
                <c:pt idx="3104">
                  <c:v>0</c:v>
                </c:pt>
                <c:pt idx="3105">
                  <c:v>0</c:v>
                </c:pt>
                <c:pt idx="3106">
                  <c:v>0</c:v>
                </c:pt>
                <c:pt idx="3107">
                  <c:v>0</c:v>
                </c:pt>
                <c:pt idx="3108">
                  <c:v>0</c:v>
                </c:pt>
                <c:pt idx="3109">
                  <c:v>0</c:v>
                </c:pt>
                <c:pt idx="3110">
                  <c:v>0</c:v>
                </c:pt>
                <c:pt idx="3111">
                  <c:v>0</c:v>
                </c:pt>
                <c:pt idx="3112">
                  <c:v>0</c:v>
                </c:pt>
                <c:pt idx="3113">
                  <c:v>0</c:v>
                </c:pt>
                <c:pt idx="3114">
                  <c:v>0</c:v>
                </c:pt>
                <c:pt idx="3115">
                  <c:v>0</c:v>
                </c:pt>
                <c:pt idx="3116">
                  <c:v>0</c:v>
                </c:pt>
                <c:pt idx="3117">
                  <c:v>0</c:v>
                </c:pt>
                <c:pt idx="3118">
                  <c:v>0</c:v>
                </c:pt>
                <c:pt idx="3119">
                  <c:v>0</c:v>
                </c:pt>
                <c:pt idx="3120">
                  <c:v>0</c:v>
                </c:pt>
                <c:pt idx="3121">
                  <c:v>0</c:v>
                </c:pt>
                <c:pt idx="3122">
                  <c:v>0</c:v>
                </c:pt>
                <c:pt idx="3123">
                  <c:v>0</c:v>
                </c:pt>
                <c:pt idx="3124">
                  <c:v>0</c:v>
                </c:pt>
                <c:pt idx="3125">
                  <c:v>0</c:v>
                </c:pt>
                <c:pt idx="3126">
                  <c:v>0</c:v>
                </c:pt>
                <c:pt idx="3127">
                  <c:v>0</c:v>
                </c:pt>
                <c:pt idx="3128">
                  <c:v>0</c:v>
                </c:pt>
                <c:pt idx="3129">
                  <c:v>0</c:v>
                </c:pt>
                <c:pt idx="3130">
                  <c:v>0</c:v>
                </c:pt>
                <c:pt idx="3131">
                  <c:v>0</c:v>
                </c:pt>
                <c:pt idx="3132">
                  <c:v>0</c:v>
                </c:pt>
                <c:pt idx="3133">
                  <c:v>0</c:v>
                </c:pt>
                <c:pt idx="3134">
                  <c:v>0</c:v>
                </c:pt>
                <c:pt idx="3135">
                  <c:v>0</c:v>
                </c:pt>
                <c:pt idx="3136">
                  <c:v>0</c:v>
                </c:pt>
                <c:pt idx="3137">
                  <c:v>0</c:v>
                </c:pt>
                <c:pt idx="3138">
                  <c:v>0</c:v>
                </c:pt>
                <c:pt idx="3139">
                  <c:v>0</c:v>
                </c:pt>
                <c:pt idx="3140">
                  <c:v>0</c:v>
                </c:pt>
                <c:pt idx="3141">
                  <c:v>0</c:v>
                </c:pt>
                <c:pt idx="3142">
                  <c:v>0</c:v>
                </c:pt>
                <c:pt idx="3143">
                  <c:v>0</c:v>
                </c:pt>
                <c:pt idx="3144">
                  <c:v>0</c:v>
                </c:pt>
                <c:pt idx="3145">
                  <c:v>0</c:v>
                </c:pt>
                <c:pt idx="3146">
                  <c:v>0</c:v>
                </c:pt>
                <c:pt idx="3147">
                  <c:v>0</c:v>
                </c:pt>
                <c:pt idx="3148">
                  <c:v>0</c:v>
                </c:pt>
                <c:pt idx="3149">
                  <c:v>0</c:v>
                </c:pt>
                <c:pt idx="3150">
                  <c:v>0</c:v>
                </c:pt>
                <c:pt idx="3151">
                  <c:v>0</c:v>
                </c:pt>
                <c:pt idx="3152">
                  <c:v>0</c:v>
                </c:pt>
                <c:pt idx="3153">
                  <c:v>0</c:v>
                </c:pt>
                <c:pt idx="3154">
                  <c:v>0</c:v>
                </c:pt>
                <c:pt idx="3155">
                  <c:v>0</c:v>
                </c:pt>
                <c:pt idx="3156">
                  <c:v>0</c:v>
                </c:pt>
                <c:pt idx="3157">
                  <c:v>0</c:v>
                </c:pt>
                <c:pt idx="3158">
                  <c:v>0</c:v>
                </c:pt>
                <c:pt idx="3159">
                  <c:v>0</c:v>
                </c:pt>
                <c:pt idx="3160">
                  <c:v>0</c:v>
                </c:pt>
                <c:pt idx="3161">
                  <c:v>0</c:v>
                </c:pt>
                <c:pt idx="3162">
                  <c:v>0</c:v>
                </c:pt>
                <c:pt idx="3163">
                  <c:v>0</c:v>
                </c:pt>
                <c:pt idx="3164">
                  <c:v>0</c:v>
                </c:pt>
                <c:pt idx="3165">
                  <c:v>0</c:v>
                </c:pt>
                <c:pt idx="3166">
                  <c:v>0</c:v>
                </c:pt>
                <c:pt idx="3167">
                  <c:v>0</c:v>
                </c:pt>
                <c:pt idx="3168">
                  <c:v>0</c:v>
                </c:pt>
                <c:pt idx="3169">
                  <c:v>0</c:v>
                </c:pt>
                <c:pt idx="3170">
                  <c:v>0</c:v>
                </c:pt>
                <c:pt idx="3171">
                  <c:v>0</c:v>
                </c:pt>
                <c:pt idx="3172">
                  <c:v>0</c:v>
                </c:pt>
                <c:pt idx="3173">
                  <c:v>0</c:v>
                </c:pt>
                <c:pt idx="3174">
                  <c:v>0</c:v>
                </c:pt>
                <c:pt idx="3175">
                  <c:v>0</c:v>
                </c:pt>
                <c:pt idx="3176">
                  <c:v>0</c:v>
                </c:pt>
                <c:pt idx="3177">
                  <c:v>0</c:v>
                </c:pt>
                <c:pt idx="3178">
                  <c:v>0</c:v>
                </c:pt>
                <c:pt idx="3179">
                  <c:v>0</c:v>
                </c:pt>
                <c:pt idx="3180">
                  <c:v>0</c:v>
                </c:pt>
                <c:pt idx="3181">
                  <c:v>0</c:v>
                </c:pt>
                <c:pt idx="3182">
                  <c:v>0</c:v>
                </c:pt>
                <c:pt idx="3183">
                  <c:v>0</c:v>
                </c:pt>
                <c:pt idx="3184">
                  <c:v>0</c:v>
                </c:pt>
                <c:pt idx="3185">
                  <c:v>0</c:v>
                </c:pt>
                <c:pt idx="3186">
                  <c:v>0</c:v>
                </c:pt>
                <c:pt idx="3187">
                  <c:v>0</c:v>
                </c:pt>
                <c:pt idx="3188">
                  <c:v>0</c:v>
                </c:pt>
                <c:pt idx="3189">
                  <c:v>0</c:v>
                </c:pt>
                <c:pt idx="3190">
                  <c:v>0</c:v>
                </c:pt>
                <c:pt idx="3191">
                  <c:v>0</c:v>
                </c:pt>
                <c:pt idx="3192">
                  <c:v>0</c:v>
                </c:pt>
                <c:pt idx="3193">
                  <c:v>0</c:v>
                </c:pt>
                <c:pt idx="3194">
                  <c:v>0</c:v>
                </c:pt>
                <c:pt idx="3195">
                  <c:v>0</c:v>
                </c:pt>
                <c:pt idx="3196">
                  <c:v>0</c:v>
                </c:pt>
                <c:pt idx="3197">
                  <c:v>0</c:v>
                </c:pt>
                <c:pt idx="3198">
                  <c:v>0</c:v>
                </c:pt>
                <c:pt idx="3199">
                  <c:v>0</c:v>
                </c:pt>
                <c:pt idx="3200">
                  <c:v>0</c:v>
                </c:pt>
                <c:pt idx="3201">
                  <c:v>0</c:v>
                </c:pt>
                <c:pt idx="3202">
                  <c:v>0</c:v>
                </c:pt>
                <c:pt idx="3203">
                  <c:v>0</c:v>
                </c:pt>
                <c:pt idx="3204">
                  <c:v>0</c:v>
                </c:pt>
                <c:pt idx="3205">
                  <c:v>0</c:v>
                </c:pt>
                <c:pt idx="3206">
                  <c:v>0</c:v>
                </c:pt>
                <c:pt idx="3207">
                  <c:v>0</c:v>
                </c:pt>
                <c:pt idx="3208">
                  <c:v>0</c:v>
                </c:pt>
                <c:pt idx="3209">
                  <c:v>0</c:v>
                </c:pt>
                <c:pt idx="3210">
                  <c:v>0</c:v>
                </c:pt>
                <c:pt idx="3211">
                  <c:v>0</c:v>
                </c:pt>
                <c:pt idx="3212">
                  <c:v>0</c:v>
                </c:pt>
                <c:pt idx="3213">
                  <c:v>0</c:v>
                </c:pt>
                <c:pt idx="3214">
                  <c:v>0</c:v>
                </c:pt>
                <c:pt idx="3215">
                  <c:v>0</c:v>
                </c:pt>
                <c:pt idx="3216">
                  <c:v>0</c:v>
                </c:pt>
                <c:pt idx="3217">
                  <c:v>0</c:v>
                </c:pt>
                <c:pt idx="3218">
                  <c:v>0</c:v>
                </c:pt>
                <c:pt idx="3219">
                  <c:v>0</c:v>
                </c:pt>
                <c:pt idx="3220">
                  <c:v>0</c:v>
                </c:pt>
                <c:pt idx="3221">
                  <c:v>0</c:v>
                </c:pt>
                <c:pt idx="3222">
                  <c:v>0</c:v>
                </c:pt>
                <c:pt idx="3223">
                  <c:v>0</c:v>
                </c:pt>
                <c:pt idx="3224">
                  <c:v>0</c:v>
                </c:pt>
                <c:pt idx="3225">
                  <c:v>0</c:v>
                </c:pt>
                <c:pt idx="3226">
                  <c:v>0</c:v>
                </c:pt>
                <c:pt idx="3227">
                  <c:v>0</c:v>
                </c:pt>
                <c:pt idx="3228">
                  <c:v>0</c:v>
                </c:pt>
                <c:pt idx="3229">
                  <c:v>0</c:v>
                </c:pt>
                <c:pt idx="3230">
                  <c:v>0</c:v>
                </c:pt>
                <c:pt idx="3231">
                  <c:v>0</c:v>
                </c:pt>
                <c:pt idx="3232">
                  <c:v>0</c:v>
                </c:pt>
                <c:pt idx="3233">
                  <c:v>0</c:v>
                </c:pt>
                <c:pt idx="3234">
                  <c:v>0</c:v>
                </c:pt>
                <c:pt idx="3235">
                  <c:v>0</c:v>
                </c:pt>
                <c:pt idx="3236">
                  <c:v>0</c:v>
                </c:pt>
                <c:pt idx="3237">
                  <c:v>0</c:v>
                </c:pt>
                <c:pt idx="3238">
                  <c:v>0</c:v>
                </c:pt>
                <c:pt idx="3239">
                  <c:v>0</c:v>
                </c:pt>
                <c:pt idx="3240">
                  <c:v>0</c:v>
                </c:pt>
                <c:pt idx="3241">
                  <c:v>0</c:v>
                </c:pt>
                <c:pt idx="3242">
                  <c:v>0</c:v>
                </c:pt>
                <c:pt idx="3243">
                  <c:v>0</c:v>
                </c:pt>
                <c:pt idx="3244">
                  <c:v>0</c:v>
                </c:pt>
                <c:pt idx="3245">
                  <c:v>0</c:v>
                </c:pt>
                <c:pt idx="3246">
                  <c:v>0</c:v>
                </c:pt>
                <c:pt idx="3247">
                  <c:v>0</c:v>
                </c:pt>
                <c:pt idx="3248">
                  <c:v>0</c:v>
                </c:pt>
                <c:pt idx="3249">
                  <c:v>0</c:v>
                </c:pt>
                <c:pt idx="3250">
                  <c:v>0</c:v>
                </c:pt>
                <c:pt idx="3251">
                  <c:v>0</c:v>
                </c:pt>
                <c:pt idx="3252">
                  <c:v>0</c:v>
                </c:pt>
                <c:pt idx="3253">
                  <c:v>0</c:v>
                </c:pt>
                <c:pt idx="3254">
                  <c:v>0</c:v>
                </c:pt>
                <c:pt idx="3255">
                  <c:v>0</c:v>
                </c:pt>
                <c:pt idx="3256">
                  <c:v>0</c:v>
                </c:pt>
                <c:pt idx="3257">
                  <c:v>0</c:v>
                </c:pt>
                <c:pt idx="3258">
                  <c:v>0</c:v>
                </c:pt>
                <c:pt idx="3259">
                  <c:v>0</c:v>
                </c:pt>
                <c:pt idx="3260">
                  <c:v>0</c:v>
                </c:pt>
                <c:pt idx="3261">
                  <c:v>0</c:v>
                </c:pt>
                <c:pt idx="3262">
                  <c:v>0</c:v>
                </c:pt>
                <c:pt idx="3263">
                  <c:v>0</c:v>
                </c:pt>
                <c:pt idx="3264">
                  <c:v>0</c:v>
                </c:pt>
                <c:pt idx="3265">
                  <c:v>0</c:v>
                </c:pt>
                <c:pt idx="3266">
                  <c:v>0</c:v>
                </c:pt>
                <c:pt idx="3267">
                  <c:v>0</c:v>
                </c:pt>
                <c:pt idx="3268">
                  <c:v>0</c:v>
                </c:pt>
                <c:pt idx="3269">
                  <c:v>0</c:v>
                </c:pt>
                <c:pt idx="3270">
                  <c:v>0</c:v>
                </c:pt>
                <c:pt idx="3271">
                  <c:v>0</c:v>
                </c:pt>
                <c:pt idx="3272">
                  <c:v>0</c:v>
                </c:pt>
                <c:pt idx="3273">
                  <c:v>0</c:v>
                </c:pt>
                <c:pt idx="3274">
                  <c:v>0</c:v>
                </c:pt>
                <c:pt idx="3275">
                  <c:v>0</c:v>
                </c:pt>
                <c:pt idx="3276">
                  <c:v>0</c:v>
                </c:pt>
                <c:pt idx="3277">
                  <c:v>0</c:v>
                </c:pt>
                <c:pt idx="3278">
                  <c:v>0</c:v>
                </c:pt>
                <c:pt idx="3279">
                  <c:v>0</c:v>
                </c:pt>
                <c:pt idx="3280">
                  <c:v>0</c:v>
                </c:pt>
                <c:pt idx="3281">
                  <c:v>0</c:v>
                </c:pt>
                <c:pt idx="3282">
                  <c:v>0</c:v>
                </c:pt>
                <c:pt idx="3283">
                  <c:v>0</c:v>
                </c:pt>
                <c:pt idx="3284">
                  <c:v>0</c:v>
                </c:pt>
                <c:pt idx="3285">
                  <c:v>0</c:v>
                </c:pt>
                <c:pt idx="3286">
                  <c:v>0</c:v>
                </c:pt>
                <c:pt idx="3287">
                  <c:v>0</c:v>
                </c:pt>
                <c:pt idx="3288">
                  <c:v>0</c:v>
                </c:pt>
                <c:pt idx="3289">
                  <c:v>0</c:v>
                </c:pt>
                <c:pt idx="3290">
                  <c:v>0</c:v>
                </c:pt>
                <c:pt idx="3291">
                  <c:v>0</c:v>
                </c:pt>
                <c:pt idx="3292">
                  <c:v>0</c:v>
                </c:pt>
                <c:pt idx="3293">
                  <c:v>0</c:v>
                </c:pt>
                <c:pt idx="3294">
                  <c:v>0</c:v>
                </c:pt>
                <c:pt idx="3295">
                  <c:v>0</c:v>
                </c:pt>
                <c:pt idx="3296">
                  <c:v>0</c:v>
                </c:pt>
                <c:pt idx="3297">
                  <c:v>0</c:v>
                </c:pt>
                <c:pt idx="3298">
                  <c:v>0</c:v>
                </c:pt>
                <c:pt idx="3299">
                  <c:v>0</c:v>
                </c:pt>
                <c:pt idx="3300">
                  <c:v>0</c:v>
                </c:pt>
                <c:pt idx="3301">
                  <c:v>0</c:v>
                </c:pt>
                <c:pt idx="3302">
                  <c:v>0</c:v>
                </c:pt>
                <c:pt idx="3303">
                  <c:v>0</c:v>
                </c:pt>
                <c:pt idx="3304">
                  <c:v>0</c:v>
                </c:pt>
                <c:pt idx="3305">
                  <c:v>0</c:v>
                </c:pt>
                <c:pt idx="3306">
                  <c:v>0</c:v>
                </c:pt>
                <c:pt idx="3307">
                  <c:v>0</c:v>
                </c:pt>
                <c:pt idx="3308">
                  <c:v>0</c:v>
                </c:pt>
                <c:pt idx="3309">
                  <c:v>0</c:v>
                </c:pt>
                <c:pt idx="3310">
                  <c:v>0</c:v>
                </c:pt>
                <c:pt idx="3311">
                  <c:v>0</c:v>
                </c:pt>
                <c:pt idx="3312">
                  <c:v>0</c:v>
                </c:pt>
                <c:pt idx="3313">
                  <c:v>0</c:v>
                </c:pt>
                <c:pt idx="3314">
                  <c:v>0</c:v>
                </c:pt>
                <c:pt idx="3315">
                  <c:v>0</c:v>
                </c:pt>
                <c:pt idx="3316">
                  <c:v>0</c:v>
                </c:pt>
                <c:pt idx="3317">
                  <c:v>0</c:v>
                </c:pt>
                <c:pt idx="3318">
                  <c:v>0</c:v>
                </c:pt>
                <c:pt idx="3319">
                  <c:v>0</c:v>
                </c:pt>
                <c:pt idx="3320">
                  <c:v>0</c:v>
                </c:pt>
                <c:pt idx="3321">
                  <c:v>0</c:v>
                </c:pt>
                <c:pt idx="3322">
                  <c:v>0</c:v>
                </c:pt>
                <c:pt idx="3323">
                  <c:v>0</c:v>
                </c:pt>
                <c:pt idx="3324">
                  <c:v>0</c:v>
                </c:pt>
                <c:pt idx="3325">
                  <c:v>0</c:v>
                </c:pt>
                <c:pt idx="3326">
                  <c:v>0</c:v>
                </c:pt>
                <c:pt idx="3327">
                  <c:v>0</c:v>
                </c:pt>
                <c:pt idx="3328">
                  <c:v>0</c:v>
                </c:pt>
                <c:pt idx="3329">
                  <c:v>0</c:v>
                </c:pt>
                <c:pt idx="3330">
                  <c:v>0</c:v>
                </c:pt>
                <c:pt idx="3331">
                  <c:v>0</c:v>
                </c:pt>
                <c:pt idx="3332">
                  <c:v>0</c:v>
                </c:pt>
                <c:pt idx="3333">
                  <c:v>0</c:v>
                </c:pt>
                <c:pt idx="3334">
                  <c:v>0</c:v>
                </c:pt>
                <c:pt idx="3335">
                  <c:v>0</c:v>
                </c:pt>
                <c:pt idx="3336">
                  <c:v>0</c:v>
                </c:pt>
                <c:pt idx="3337">
                  <c:v>0</c:v>
                </c:pt>
                <c:pt idx="3338">
                  <c:v>0</c:v>
                </c:pt>
                <c:pt idx="3339">
                  <c:v>0</c:v>
                </c:pt>
                <c:pt idx="3340">
                  <c:v>0</c:v>
                </c:pt>
                <c:pt idx="3341">
                  <c:v>0</c:v>
                </c:pt>
                <c:pt idx="3342">
                  <c:v>0</c:v>
                </c:pt>
                <c:pt idx="3343">
                  <c:v>0</c:v>
                </c:pt>
                <c:pt idx="3344">
                  <c:v>0</c:v>
                </c:pt>
                <c:pt idx="3345">
                  <c:v>0</c:v>
                </c:pt>
                <c:pt idx="3346">
                  <c:v>0</c:v>
                </c:pt>
                <c:pt idx="3347">
                  <c:v>0</c:v>
                </c:pt>
                <c:pt idx="3348">
                  <c:v>0</c:v>
                </c:pt>
                <c:pt idx="3349">
                  <c:v>0</c:v>
                </c:pt>
                <c:pt idx="3350">
                  <c:v>0</c:v>
                </c:pt>
                <c:pt idx="3351">
                  <c:v>0</c:v>
                </c:pt>
                <c:pt idx="3352">
                  <c:v>0</c:v>
                </c:pt>
                <c:pt idx="3353">
                  <c:v>0</c:v>
                </c:pt>
                <c:pt idx="3354">
                  <c:v>0</c:v>
                </c:pt>
                <c:pt idx="3355">
                  <c:v>0</c:v>
                </c:pt>
                <c:pt idx="3356">
                  <c:v>0</c:v>
                </c:pt>
                <c:pt idx="3357">
                  <c:v>0</c:v>
                </c:pt>
                <c:pt idx="3358">
                  <c:v>0</c:v>
                </c:pt>
                <c:pt idx="3359">
                  <c:v>0</c:v>
                </c:pt>
                <c:pt idx="3360">
                  <c:v>0</c:v>
                </c:pt>
                <c:pt idx="3361">
                  <c:v>0</c:v>
                </c:pt>
                <c:pt idx="3362">
                  <c:v>0</c:v>
                </c:pt>
                <c:pt idx="3363">
                  <c:v>0</c:v>
                </c:pt>
                <c:pt idx="3364">
                  <c:v>0</c:v>
                </c:pt>
                <c:pt idx="3365">
                  <c:v>0</c:v>
                </c:pt>
                <c:pt idx="3366">
                  <c:v>0</c:v>
                </c:pt>
                <c:pt idx="3367">
                  <c:v>0</c:v>
                </c:pt>
                <c:pt idx="3368">
                  <c:v>0</c:v>
                </c:pt>
                <c:pt idx="3369">
                  <c:v>0</c:v>
                </c:pt>
                <c:pt idx="3370">
                  <c:v>0</c:v>
                </c:pt>
                <c:pt idx="3371">
                  <c:v>0</c:v>
                </c:pt>
                <c:pt idx="3372">
                  <c:v>0</c:v>
                </c:pt>
                <c:pt idx="3373">
                  <c:v>0</c:v>
                </c:pt>
                <c:pt idx="3374">
                  <c:v>0</c:v>
                </c:pt>
                <c:pt idx="3375">
                  <c:v>0</c:v>
                </c:pt>
                <c:pt idx="3376">
                  <c:v>0</c:v>
                </c:pt>
                <c:pt idx="3377">
                  <c:v>0</c:v>
                </c:pt>
                <c:pt idx="3378">
                  <c:v>0</c:v>
                </c:pt>
                <c:pt idx="3379">
                  <c:v>0</c:v>
                </c:pt>
                <c:pt idx="3380">
                  <c:v>0</c:v>
                </c:pt>
                <c:pt idx="3381">
                  <c:v>0</c:v>
                </c:pt>
                <c:pt idx="3382">
                  <c:v>0</c:v>
                </c:pt>
                <c:pt idx="3383">
                  <c:v>0</c:v>
                </c:pt>
                <c:pt idx="3384">
                  <c:v>0</c:v>
                </c:pt>
                <c:pt idx="3385">
                  <c:v>0</c:v>
                </c:pt>
                <c:pt idx="3386">
                  <c:v>0</c:v>
                </c:pt>
                <c:pt idx="3387">
                  <c:v>0</c:v>
                </c:pt>
                <c:pt idx="3388">
                  <c:v>0</c:v>
                </c:pt>
                <c:pt idx="3389">
                  <c:v>0</c:v>
                </c:pt>
                <c:pt idx="3390">
                  <c:v>0</c:v>
                </c:pt>
                <c:pt idx="3391">
                  <c:v>0</c:v>
                </c:pt>
                <c:pt idx="3392">
                  <c:v>0</c:v>
                </c:pt>
                <c:pt idx="3393">
                  <c:v>0</c:v>
                </c:pt>
                <c:pt idx="3394">
                  <c:v>0</c:v>
                </c:pt>
                <c:pt idx="3395">
                  <c:v>0</c:v>
                </c:pt>
                <c:pt idx="3396">
                  <c:v>0</c:v>
                </c:pt>
                <c:pt idx="3397">
                  <c:v>0</c:v>
                </c:pt>
                <c:pt idx="3398">
                  <c:v>0</c:v>
                </c:pt>
                <c:pt idx="3399">
                  <c:v>0</c:v>
                </c:pt>
                <c:pt idx="3400">
                  <c:v>0</c:v>
                </c:pt>
                <c:pt idx="3401">
                  <c:v>0</c:v>
                </c:pt>
                <c:pt idx="3402">
                  <c:v>0</c:v>
                </c:pt>
                <c:pt idx="3403">
                  <c:v>0</c:v>
                </c:pt>
                <c:pt idx="3404">
                  <c:v>0</c:v>
                </c:pt>
                <c:pt idx="3405">
                  <c:v>0</c:v>
                </c:pt>
                <c:pt idx="3406">
                  <c:v>0</c:v>
                </c:pt>
                <c:pt idx="3407">
                  <c:v>0</c:v>
                </c:pt>
                <c:pt idx="3408">
                  <c:v>0</c:v>
                </c:pt>
                <c:pt idx="3409">
                  <c:v>0</c:v>
                </c:pt>
                <c:pt idx="3410">
                  <c:v>0</c:v>
                </c:pt>
                <c:pt idx="3411">
                  <c:v>0</c:v>
                </c:pt>
                <c:pt idx="3412">
                  <c:v>0</c:v>
                </c:pt>
                <c:pt idx="3413">
                  <c:v>0</c:v>
                </c:pt>
                <c:pt idx="3414">
                  <c:v>0</c:v>
                </c:pt>
                <c:pt idx="3415">
                  <c:v>0</c:v>
                </c:pt>
                <c:pt idx="3416">
                  <c:v>0</c:v>
                </c:pt>
                <c:pt idx="3417">
                  <c:v>0</c:v>
                </c:pt>
                <c:pt idx="3418">
                  <c:v>0</c:v>
                </c:pt>
                <c:pt idx="3419">
                  <c:v>0</c:v>
                </c:pt>
                <c:pt idx="3420">
                  <c:v>0</c:v>
                </c:pt>
                <c:pt idx="3421">
                  <c:v>0</c:v>
                </c:pt>
                <c:pt idx="3422">
                  <c:v>0</c:v>
                </c:pt>
                <c:pt idx="3423">
                  <c:v>0</c:v>
                </c:pt>
                <c:pt idx="3424">
                  <c:v>0</c:v>
                </c:pt>
                <c:pt idx="3425">
                  <c:v>0</c:v>
                </c:pt>
                <c:pt idx="3426">
                  <c:v>0</c:v>
                </c:pt>
                <c:pt idx="3427">
                  <c:v>0</c:v>
                </c:pt>
                <c:pt idx="3428">
                  <c:v>0</c:v>
                </c:pt>
                <c:pt idx="3429">
                  <c:v>0</c:v>
                </c:pt>
                <c:pt idx="3430">
                  <c:v>0</c:v>
                </c:pt>
                <c:pt idx="3431">
                  <c:v>0</c:v>
                </c:pt>
                <c:pt idx="3432">
                  <c:v>0</c:v>
                </c:pt>
                <c:pt idx="3433">
                  <c:v>0</c:v>
                </c:pt>
                <c:pt idx="3434">
                  <c:v>0</c:v>
                </c:pt>
                <c:pt idx="3435">
                  <c:v>0</c:v>
                </c:pt>
                <c:pt idx="3436">
                  <c:v>0</c:v>
                </c:pt>
                <c:pt idx="3437">
                  <c:v>0</c:v>
                </c:pt>
                <c:pt idx="3438">
                  <c:v>0</c:v>
                </c:pt>
                <c:pt idx="3439">
                  <c:v>0</c:v>
                </c:pt>
                <c:pt idx="3440">
                  <c:v>0</c:v>
                </c:pt>
                <c:pt idx="3441">
                  <c:v>0</c:v>
                </c:pt>
                <c:pt idx="3442">
                  <c:v>0</c:v>
                </c:pt>
                <c:pt idx="3443">
                  <c:v>0</c:v>
                </c:pt>
                <c:pt idx="3444">
                  <c:v>0</c:v>
                </c:pt>
                <c:pt idx="3445">
                  <c:v>0</c:v>
                </c:pt>
                <c:pt idx="3446">
                  <c:v>0</c:v>
                </c:pt>
                <c:pt idx="3447">
                  <c:v>0</c:v>
                </c:pt>
                <c:pt idx="3448">
                  <c:v>0</c:v>
                </c:pt>
                <c:pt idx="3449">
                  <c:v>0</c:v>
                </c:pt>
                <c:pt idx="3450">
                  <c:v>0</c:v>
                </c:pt>
                <c:pt idx="3451">
                  <c:v>0</c:v>
                </c:pt>
                <c:pt idx="3452">
                  <c:v>0</c:v>
                </c:pt>
                <c:pt idx="3453">
                  <c:v>0</c:v>
                </c:pt>
                <c:pt idx="3454">
                  <c:v>0</c:v>
                </c:pt>
                <c:pt idx="3455">
                  <c:v>0</c:v>
                </c:pt>
                <c:pt idx="3456">
                  <c:v>0</c:v>
                </c:pt>
                <c:pt idx="3457">
                  <c:v>0</c:v>
                </c:pt>
                <c:pt idx="3458">
                  <c:v>0</c:v>
                </c:pt>
                <c:pt idx="3459">
                  <c:v>0</c:v>
                </c:pt>
                <c:pt idx="3460">
                  <c:v>0</c:v>
                </c:pt>
                <c:pt idx="3461">
                  <c:v>0</c:v>
                </c:pt>
                <c:pt idx="3462">
                  <c:v>0</c:v>
                </c:pt>
                <c:pt idx="3463">
                  <c:v>0</c:v>
                </c:pt>
                <c:pt idx="3464">
                  <c:v>0</c:v>
                </c:pt>
                <c:pt idx="3465">
                  <c:v>0</c:v>
                </c:pt>
                <c:pt idx="3466">
                  <c:v>0</c:v>
                </c:pt>
                <c:pt idx="3467">
                  <c:v>0</c:v>
                </c:pt>
                <c:pt idx="3468">
                  <c:v>0</c:v>
                </c:pt>
                <c:pt idx="3469">
                  <c:v>0</c:v>
                </c:pt>
                <c:pt idx="3470">
                  <c:v>0</c:v>
                </c:pt>
                <c:pt idx="3471">
                  <c:v>0</c:v>
                </c:pt>
                <c:pt idx="3472">
                  <c:v>0</c:v>
                </c:pt>
                <c:pt idx="3473">
                  <c:v>0</c:v>
                </c:pt>
                <c:pt idx="3474">
                  <c:v>0</c:v>
                </c:pt>
                <c:pt idx="3475">
                  <c:v>0</c:v>
                </c:pt>
                <c:pt idx="3476">
                  <c:v>0</c:v>
                </c:pt>
                <c:pt idx="3477">
                  <c:v>0</c:v>
                </c:pt>
                <c:pt idx="3478">
                  <c:v>0</c:v>
                </c:pt>
                <c:pt idx="3479">
                  <c:v>0</c:v>
                </c:pt>
                <c:pt idx="3480">
                  <c:v>0</c:v>
                </c:pt>
                <c:pt idx="3481">
                  <c:v>0</c:v>
                </c:pt>
                <c:pt idx="3482">
                  <c:v>0</c:v>
                </c:pt>
                <c:pt idx="3483">
                  <c:v>0</c:v>
                </c:pt>
                <c:pt idx="3484">
                  <c:v>0</c:v>
                </c:pt>
                <c:pt idx="3485">
                  <c:v>0</c:v>
                </c:pt>
                <c:pt idx="3486">
                  <c:v>0</c:v>
                </c:pt>
                <c:pt idx="3487">
                  <c:v>0</c:v>
                </c:pt>
                <c:pt idx="3488">
                  <c:v>0</c:v>
                </c:pt>
                <c:pt idx="3489">
                  <c:v>0</c:v>
                </c:pt>
                <c:pt idx="3490">
                  <c:v>0</c:v>
                </c:pt>
                <c:pt idx="3491">
                  <c:v>0</c:v>
                </c:pt>
                <c:pt idx="3492">
                  <c:v>0</c:v>
                </c:pt>
                <c:pt idx="3493">
                  <c:v>0</c:v>
                </c:pt>
                <c:pt idx="3494">
                  <c:v>0</c:v>
                </c:pt>
                <c:pt idx="3495">
                  <c:v>0</c:v>
                </c:pt>
                <c:pt idx="3496">
                  <c:v>0</c:v>
                </c:pt>
                <c:pt idx="3497">
                  <c:v>0</c:v>
                </c:pt>
                <c:pt idx="3498">
                  <c:v>0</c:v>
                </c:pt>
                <c:pt idx="3499">
                  <c:v>0</c:v>
                </c:pt>
                <c:pt idx="3500">
                  <c:v>0</c:v>
                </c:pt>
                <c:pt idx="3501">
                  <c:v>0</c:v>
                </c:pt>
                <c:pt idx="3502">
                  <c:v>0</c:v>
                </c:pt>
                <c:pt idx="3503">
                  <c:v>0</c:v>
                </c:pt>
                <c:pt idx="3504">
                  <c:v>0</c:v>
                </c:pt>
                <c:pt idx="3505">
                  <c:v>0</c:v>
                </c:pt>
                <c:pt idx="3506">
                  <c:v>0</c:v>
                </c:pt>
                <c:pt idx="3507">
                  <c:v>0</c:v>
                </c:pt>
                <c:pt idx="3508">
                  <c:v>0</c:v>
                </c:pt>
                <c:pt idx="3509">
                  <c:v>0</c:v>
                </c:pt>
                <c:pt idx="3510">
                  <c:v>0</c:v>
                </c:pt>
                <c:pt idx="3511">
                  <c:v>0</c:v>
                </c:pt>
                <c:pt idx="3512">
                  <c:v>0</c:v>
                </c:pt>
                <c:pt idx="3513">
                  <c:v>0</c:v>
                </c:pt>
                <c:pt idx="3514">
                  <c:v>0</c:v>
                </c:pt>
                <c:pt idx="3515">
                  <c:v>0</c:v>
                </c:pt>
                <c:pt idx="3516">
                  <c:v>0</c:v>
                </c:pt>
                <c:pt idx="3517">
                  <c:v>0</c:v>
                </c:pt>
                <c:pt idx="3518">
                  <c:v>0</c:v>
                </c:pt>
                <c:pt idx="3519">
                  <c:v>0</c:v>
                </c:pt>
                <c:pt idx="3520">
                  <c:v>0</c:v>
                </c:pt>
                <c:pt idx="3521">
                  <c:v>0</c:v>
                </c:pt>
                <c:pt idx="3522">
                  <c:v>0</c:v>
                </c:pt>
                <c:pt idx="3523">
                  <c:v>0</c:v>
                </c:pt>
                <c:pt idx="3524">
                  <c:v>0</c:v>
                </c:pt>
                <c:pt idx="3525">
                  <c:v>0</c:v>
                </c:pt>
                <c:pt idx="3526">
                  <c:v>0</c:v>
                </c:pt>
                <c:pt idx="3527">
                  <c:v>0</c:v>
                </c:pt>
                <c:pt idx="3528">
                  <c:v>0</c:v>
                </c:pt>
                <c:pt idx="3529">
                  <c:v>0</c:v>
                </c:pt>
                <c:pt idx="3530">
                  <c:v>0</c:v>
                </c:pt>
                <c:pt idx="3531">
                  <c:v>0</c:v>
                </c:pt>
                <c:pt idx="3532">
                  <c:v>0</c:v>
                </c:pt>
                <c:pt idx="3533">
                  <c:v>0</c:v>
                </c:pt>
                <c:pt idx="3534">
                  <c:v>0</c:v>
                </c:pt>
                <c:pt idx="3535">
                  <c:v>0</c:v>
                </c:pt>
                <c:pt idx="3536">
                  <c:v>0</c:v>
                </c:pt>
                <c:pt idx="3537">
                  <c:v>0</c:v>
                </c:pt>
                <c:pt idx="3538">
                  <c:v>0</c:v>
                </c:pt>
                <c:pt idx="3539">
                  <c:v>0</c:v>
                </c:pt>
                <c:pt idx="3540">
                  <c:v>0</c:v>
                </c:pt>
                <c:pt idx="3541">
                  <c:v>0</c:v>
                </c:pt>
                <c:pt idx="3542">
                  <c:v>0</c:v>
                </c:pt>
                <c:pt idx="3543">
                  <c:v>0</c:v>
                </c:pt>
                <c:pt idx="3544">
                  <c:v>0</c:v>
                </c:pt>
                <c:pt idx="3545">
                  <c:v>0</c:v>
                </c:pt>
                <c:pt idx="3546">
                  <c:v>0</c:v>
                </c:pt>
                <c:pt idx="3547">
                  <c:v>0</c:v>
                </c:pt>
                <c:pt idx="3548">
                  <c:v>0</c:v>
                </c:pt>
                <c:pt idx="3549">
                  <c:v>0</c:v>
                </c:pt>
                <c:pt idx="3550">
                  <c:v>0</c:v>
                </c:pt>
                <c:pt idx="3551">
                  <c:v>0</c:v>
                </c:pt>
                <c:pt idx="3552">
                  <c:v>0</c:v>
                </c:pt>
                <c:pt idx="3553">
                  <c:v>0</c:v>
                </c:pt>
                <c:pt idx="3554">
                  <c:v>0</c:v>
                </c:pt>
                <c:pt idx="3555">
                  <c:v>0</c:v>
                </c:pt>
                <c:pt idx="3556">
                  <c:v>0</c:v>
                </c:pt>
                <c:pt idx="3557">
                  <c:v>0</c:v>
                </c:pt>
                <c:pt idx="3558">
                  <c:v>0</c:v>
                </c:pt>
                <c:pt idx="3559">
                  <c:v>0</c:v>
                </c:pt>
                <c:pt idx="3560">
                  <c:v>0</c:v>
                </c:pt>
                <c:pt idx="3561">
                  <c:v>0</c:v>
                </c:pt>
                <c:pt idx="3562">
                  <c:v>0</c:v>
                </c:pt>
                <c:pt idx="3563">
                  <c:v>0</c:v>
                </c:pt>
                <c:pt idx="3564">
                  <c:v>0</c:v>
                </c:pt>
                <c:pt idx="3565">
                  <c:v>0</c:v>
                </c:pt>
                <c:pt idx="3566">
                  <c:v>0</c:v>
                </c:pt>
                <c:pt idx="3567">
                  <c:v>0</c:v>
                </c:pt>
                <c:pt idx="3568">
                  <c:v>0</c:v>
                </c:pt>
                <c:pt idx="3569">
                  <c:v>0</c:v>
                </c:pt>
                <c:pt idx="3570">
                  <c:v>0</c:v>
                </c:pt>
                <c:pt idx="3571">
                  <c:v>0</c:v>
                </c:pt>
                <c:pt idx="3572">
                  <c:v>0</c:v>
                </c:pt>
                <c:pt idx="3573">
                  <c:v>0</c:v>
                </c:pt>
                <c:pt idx="3574">
                  <c:v>0</c:v>
                </c:pt>
                <c:pt idx="3575">
                  <c:v>0</c:v>
                </c:pt>
                <c:pt idx="3576">
                  <c:v>0</c:v>
                </c:pt>
                <c:pt idx="3577">
                  <c:v>0</c:v>
                </c:pt>
                <c:pt idx="3578">
                  <c:v>0</c:v>
                </c:pt>
                <c:pt idx="3579">
                  <c:v>0</c:v>
                </c:pt>
                <c:pt idx="3580">
                  <c:v>0</c:v>
                </c:pt>
                <c:pt idx="3581">
                  <c:v>0</c:v>
                </c:pt>
                <c:pt idx="3582">
                  <c:v>0</c:v>
                </c:pt>
                <c:pt idx="3583">
                  <c:v>0</c:v>
                </c:pt>
                <c:pt idx="3584">
                  <c:v>0</c:v>
                </c:pt>
                <c:pt idx="3585">
                  <c:v>0</c:v>
                </c:pt>
                <c:pt idx="3586">
                  <c:v>0</c:v>
                </c:pt>
                <c:pt idx="3587">
                  <c:v>0</c:v>
                </c:pt>
                <c:pt idx="3588">
                  <c:v>0</c:v>
                </c:pt>
                <c:pt idx="3589">
                  <c:v>0</c:v>
                </c:pt>
                <c:pt idx="3590">
                  <c:v>0</c:v>
                </c:pt>
                <c:pt idx="3591">
                  <c:v>0</c:v>
                </c:pt>
                <c:pt idx="3592">
                  <c:v>0</c:v>
                </c:pt>
                <c:pt idx="3593">
                  <c:v>0</c:v>
                </c:pt>
                <c:pt idx="3594">
                  <c:v>0</c:v>
                </c:pt>
                <c:pt idx="3595">
                  <c:v>0</c:v>
                </c:pt>
                <c:pt idx="3596">
                  <c:v>0</c:v>
                </c:pt>
                <c:pt idx="3597">
                  <c:v>0</c:v>
                </c:pt>
                <c:pt idx="3598">
                  <c:v>0</c:v>
                </c:pt>
                <c:pt idx="3599">
                  <c:v>0</c:v>
                </c:pt>
                <c:pt idx="3600">
                  <c:v>0</c:v>
                </c:pt>
                <c:pt idx="3601">
                  <c:v>0</c:v>
                </c:pt>
                <c:pt idx="3602">
                  <c:v>0</c:v>
                </c:pt>
                <c:pt idx="3603">
                  <c:v>0</c:v>
                </c:pt>
                <c:pt idx="3604">
                  <c:v>0</c:v>
                </c:pt>
                <c:pt idx="3605">
                  <c:v>0</c:v>
                </c:pt>
                <c:pt idx="3606">
                  <c:v>0</c:v>
                </c:pt>
                <c:pt idx="3607">
                  <c:v>0</c:v>
                </c:pt>
                <c:pt idx="3608">
                  <c:v>0</c:v>
                </c:pt>
                <c:pt idx="3609">
                  <c:v>0</c:v>
                </c:pt>
                <c:pt idx="3610">
                  <c:v>0</c:v>
                </c:pt>
                <c:pt idx="3611">
                  <c:v>0</c:v>
                </c:pt>
                <c:pt idx="3612">
                  <c:v>0</c:v>
                </c:pt>
                <c:pt idx="3613">
                  <c:v>0</c:v>
                </c:pt>
                <c:pt idx="3614">
                  <c:v>0</c:v>
                </c:pt>
                <c:pt idx="3615">
                  <c:v>0</c:v>
                </c:pt>
                <c:pt idx="3616">
                  <c:v>0</c:v>
                </c:pt>
                <c:pt idx="3617">
                  <c:v>0</c:v>
                </c:pt>
                <c:pt idx="3618">
                  <c:v>0</c:v>
                </c:pt>
                <c:pt idx="3619">
                  <c:v>0</c:v>
                </c:pt>
                <c:pt idx="3620">
                  <c:v>0</c:v>
                </c:pt>
                <c:pt idx="3621">
                  <c:v>0</c:v>
                </c:pt>
                <c:pt idx="3622">
                  <c:v>0</c:v>
                </c:pt>
                <c:pt idx="3623">
                  <c:v>0</c:v>
                </c:pt>
                <c:pt idx="3624">
                  <c:v>0</c:v>
                </c:pt>
                <c:pt idx="3625">
                  <c:v>0</c:v>
                </c:pt>
                <c:pt idx="3626">
                  <c:v>0</c:v>
                </c:pt>
                <c:pt idx="3627">
                  <c:v>0</c:v>
                </c:pt>
                <c:pt idx="3628">
                  <c:v>0</c:v>
                </c:pt>
                <c:pt idx="3629">
                  <c:v>0</c:v>
                </c:pt>
                <c:pt idx="3630">
                  <c:v>0</c:v>
                </c:pt>
                <c:pt idx="3631">
                  <c:v>0</c:v>
                </c:pt>
                <c:pt idx="3632">
                  <c:v>0</c:v>
                </c:pt>
                <c:pt idx="3633">
                  <c:v>0</c:v>
                </c:pt>
                <c:pt idx="3634">
                  <c:v>0</c:v>
                </c:pt>
                <c:pt idx="3635">
                  <c:v>0</c:v>
                </c:pt>
                <c:pt idx="3636">
                  <c:v>0</c:v>
                </c:pt>
                <c:pt idx="3637">
                  <c:v>0</c:v>
                </c:pt>
                <c:pt idx="3638">
                  <c:v>0</c:v>
                </c:pt>
                <c:pt idx="3639">
                  <c:v>0</c:v>
                </c:pt>
                <c:pt idx="3640">
                  <c:v>0</c:v>
                </c:pt>
                <c:pt idx="3641">
                  <c:v>0</c:v>
                </c:pt>
                <c:pt idx="3642">
                  <c:v>0</c:v>
                </c:pt>
                <c:pt idx="3643">
                  <c:v>0</c:v>
                </c:pt>
                <c:pt idx="3644">
                  <c:v>0</c:v>
                </c:pt>
                <c:pt idx="3645">
                  <c:v>0</c:v>
                </c:pt>
                <c:pt idx="3646">
                  <c:v>0</c:v>
                </c:pt>
                <c:pt idx="3647">
                  <c:v>0</c:v>
                </c:pt>
                <c:pt idx="3648">
                  <c:v>0</c:v>
                </c:pt>
                <c:pt idx="3649">
                  <c:v>0</c:v>
                </c:pt>
                <c:pt idx="3650">
                  <c:v>0</c:v>
                </c:pt>
                <c:pt idx="3651">
                  <c:v>0</c:v>
                </c:pt>
                <c:pt idx="3652">
                  <c:v>0</c:v>
                </c:pt>
                <c:pt idx="3653">
                  <c:v>0</c:v>
                </c:pt>
                <c:pt idx="3654">
                  <c:v>0</c:v>
                </c:pt>
                <c:pt idx="3655">
                  <c:v>0</c:v>
                </c:pt>
                <c:pt idx="3656">
                  <c:v>0</c:v>
                </c:pt>
                <c:pt idx="3657">
                  <c:v>0</c:v>
                </c:pt>
                <c:pt idx="3658">
                  <c:v>0</c:v>
                </c:pt>
                <c:pt idx="3659">
                  <c:v>0</c:v>
                </c:pt>
                <c:pt idx="3660">
                  <c:v>0</c:v>
                </c:pt>
                <c:pt idx="3661">
                  <c:v>0</c:v>
                </c:pt>
                <c:pt idx="3662">
                  <c:v>0</c:v>
                </c:pt>
                <c:pt idx="3663">
                  <c:v>0</c:v>
                </c:pt>
                <c:pt idx="3664">
                  <c:v>0</c:v>
                </c:pt>
                <c:pt idx="3665">
                  <c:v>0</c:v>
                </c:pt>
                <c:pt idx="3666">
                  <c:v>0</c:v>
                </c:pt>
                <c:pt idx="3667">
                  <c:v>0</c:v>
                </c:pt>
                <c:pt idx="3668">
                  <c:v>0</c:v>
                </c:pt>
                <c:pt idx="3669">
                  <c:v>0</c:v>
                </c:pt>
                <c:pt idx="3670">
                  <c:v>0</c:v>
                </c:pt>
                <c:pt idx="3671">
                  <c:v>0</c:v>
                </c:pt>
                <c:pt idx="3672">
                  <c:v>0</c:v>
                </c:pt>
                <c:pt idx="3673">
                  <c:v>0</c:v>
                </c:pt>
                <c:pt idx="3674">
                  <c:v>0</c:v>
                </c:pt>
                <c:pt idx="3675">
                  <c:v>0</c:v>
                </c:pt>
                <c:pt idx="3676">
                  <c:v>0</c:v>
                </c:pt>
                <c:pt idx="3677">
                  <c:v>0</c:v>
                </c:pt>
                <c:pt idx="3678">
                  <c:v>0</c:v>
                </c:pt>
                <c:pt idx="3679">
                  <c:v>0</c:v>
                </c:pt>
                <c:pt idx="3680">
                  <c:v>0</c:v>
                </c:pt>
                <c:pt idx="3681">
                  <c:v>0</c:v>
                </c:pt>
                <c:pt idx="3682">
                  <c:v>0</c:v>
                </c:pt>
                <c:pt idx="3683">
                  <c:v>0</c:v>
                </c:pt>
                <c:pt idx="3684">
                  <c:v>0</c:v>
                </c:pt>
                <c:pt idx="3685">
                  <c:v>0</c:v>
                </c:pt>
                <c:pt idx="3686">
                  <c:v>0</c:v>
                </c:pt>
                <c:pt idx="3687">
                  <c:v>0</c:v>
                </c:pt>
                <c:pt idx="3688">
                  <c:v>0</c:v>
                </c:pt>
                <c:pt idx="3689">
                  <c:v>0</c:v>
                </c:pt>
                <c:pt idx="3690">
                  <c:v>0</c:v>
                </c:pt>
                <c:pt idx="3691">
                  <c:v>0</c:v>
                </c:pt>
                <c:pt idx="3692">
                  <c:v>0</c:v>
                </c:pt>
                <c:pt idx="3693">
                  <c:v>0</c:v>
                </c:pt>
                <c:pt idx="3694">
                  <c:v>0</c:v>
                </c:pt>
                <c:pt idx="3695">
                  <c:v>0</c:v>
                </c:pt>
                <c:pt idx="3696">
                  <c:v>0</c:v>
                </c:pt>
                <c:pt idx="3697">
                  <c:v>0</c:v>
                </c:pt>
                <c:pt idx="3698">
                  <c:v>0</c:v>
                </c:pt>
                <c:pt idx="3699">
                  <c:v>0</c:v>
                </c:pt>
                <c:pt idx="3700">
                  <c:v>0</c:v>
                </c:pt>
                <c:pt idx="3701">
                  <c:v>0</c:v>
                </c:pt>
                <c:pt idx="3702">
                  <c:v>0</c:v>
                </c:pt>
                <c:pt idx="3703">
                  <c:v>0</c:v>
                </c:pt>
                <c:pt idx="3704">
                  <c:v>0</c:v>
                </c:pt>
                <c:pt idx="3705">
                  <c:v>0</c:v>
                </c:pt>
                <c:pt idx="3706">
                  <c:v>0</c:v>
                </c:pt>
                <c:pt idx="3707">
                  <c:v>0</c:v>
                </c:pt>
                <c:pt idx="3708">
                  <c:v>0</c:v>
                </c:pt>
                <c:pt idx="3709">
                  <c:v>0</c:v>
                </c:pt>
                <c:pt idx="3710">
                  <c:v>0</c:v>
                </c:pt>
                <c:pt idx="3711">
                  <c:v>0</c:v>
                </c:pt>
                <c:pt idx="3712">
                  <c:v>0</c:v>
                </c:pt>
                <c:pt idx="3713">
                  <c:v>0</c:v>
                </c:pt>
                <c:pt idx="3714">
                  <c:v>0</c:v>
                </c:pt>
                <c:pt idx="3715">
                  <c:v>0</c:v>
                </c:pt>
                <c:pt idx="3716">
                  <c:v>0</c:v>
                </c:pt>
                <c:pt idx="3717">
                  <c:v>0</c:v>
                </c:pt>
                <c:pt idx="3718">
                  <c:v>0</c:v>
                </c:pt>
                <c:pt idx="3719">
                  <c:v>0</c:v>
                </c:pt>
                <c:pt idx="3720">
                  <c:v>0</c:v>
                </c:pt>
                <c:pt idx="3721">
                  <c:v>0</c:v>
                </c:pt>
                <c:pt idx="3722">
                  <c:v>0</c:v>
                </c:pt>
                <c:pt idx="3723">
                  <c:v>0</c:v>
                </c:pt>
                <c:pt idx="3724">
                  <c:v>0</c:v>
                </c:pt>
                <c:pt idx="3725">
                  <c:v>0</c:v>
                </c:pt>
                <c:pt idx="3726">
                  <c:v>0</c:v>
                </c:pt>
                <c:pt idx="3727">
                  <c:v>0</c:v>
                </c:pt>
                <c:pt idx="3728">
                  <c:v>0</c:v>
                </c:pt>
                <c:pt idx="3729">
                  <c:v>0</c:v>
                </c:pt>
                <c:pt idx="3730">
                  <c:v>0</c:v>
                </c:pt>
                <c:pt idx="3731">
                  <c:v>0</c:v>
                </c:pt>
                <c:pt idx="3732">
                  <c:v>0</c:v>
                </c:pt>
                <c:pt idx="3733">
                  <c:v>0</c:v>
                </c:pt>
                <c:pt idx="3734">
                  <c:v>0</c:v>
                </c:pt>
                <c:pt idx="3735">
                  <c:v>0</c:v>
                </c:pt>
                <c:pt idx="3736">
                  <c:v>0</c:v>
                </c:pt>
                <c:pt idx="3737">
                  <c:v>0</c:v>
                </c:pt>
                <c:pt idx="3738">
                  <c:v>0</c:v>
                </c:pt>
                <c:pt idx="3739">
                  <c:v>0</c:v>
                </c:pt>
                <c:pt idx="3740">
                  <c:v>0</c:v>
                </c:pt>
                <c:pt idx="3741">
                  <c:v>0</c:v>
                </c:pt>
                <c:pt idx="3742">
                  <c:v>0</c:v>
                </c:pt>
                <c:pt idx="3743">
                  <c:v>0</c:v>
                </c:pt>
                <c:pt idx="3744">
                  <c:v>0</c:v>
                </c:pt>
                <c:pt idx="3745">
                  <c:v>0</c:v>
                </c:pt>
                <c:pt idx="3746">
                  <c:v>0</c:v>
                </c:pt>
                <c:pt idx="3747">
                  <c:v>0</c:v>
                </c:pt>
                <c:pt idx="3748">
                  <c:v>0</c:v>
                </c:pt>
                <c:pt idx="3749">
                  <c:v>0</c:v>
                </c:pt>
                <c:pt idx="3750">
                  <c:v>0</c:v>
                </c:pt>
                <c:pt idx="3751">
                  <c:v>0</c:v>
                </c:pt>
                <c:pt idx="3752">
                  <c:v>0</c:v>
                </c:pt>
                <c:pt idx="3753">
                  <c:v>0</c:v>
                </c:pt>
                <c:pt idx="3754">
                  <c:v>0</c:v>
                </c:pt>
                <c:pt idx="3755">
                  <c:v>0</c:v>
                </c:pt>
                <c:pt idx="3756">
                  <c:v>0</c:v>
                </c:pt>
                <c:pt idx="3757">
                  <c:v>0</c:v>
                </c:pt>
                <c:pt idx="3758">
                  <c:v>0</c:v>
                </c:pt>
                <c:pt idx="3759">
                  <c:v>0</c:v>
                </c:pt>
                <c:pt idx="3760">
                  <c:v>0</c:v>
                </c:pt>
                <c:pt idx="3761">
                  <c:v>0</c:v>
                </c:pt>
                <c:pt idx="3762">
                  <c:v>0</c:v>
                </c:pt>
                <c:pt idx="3763">
                  <c:v>0</c:v>
                </c:pt>
                <c:pt idx="3764">
                  <c:v>0</c:v>
                </c:pt>
                <c:pt idx="3765">
                  <c:v>0</c:v>
                </c:pt>
                <c:pt idx="3766">
                  <c:v>0</c:v>
                </c:pt>
                <c:pt idx="3767">
                  <c:v>0</c:v>
                </c:pt>
                <c:pt idx="3768">
                  <c:v>0</c:v>
                </c:pt>
                <c:pt idx="3769">
                  <c:v>0</c:v>
                </c:pt>
                <c:pt idx="3770">
                  <c:v>0</c:v>
                </c:pt>
                <c:pt idx="3771">
                  <c:v>0</c:v>
                </c:pt>
                <c:pt idx="3772">
                  <c:v>0</c:v>
                </c:pt>
                <c:pt idx="3773">
                  <c:v>0</c:v>
                </c:pt>
                <c:pt idx="3774">
                  <c:v>0</c:v>
                </c:pt>
                <c:pt idx="3775">
                  <c:v>0</c:v>
                </c:pt>
                <c:pt idx="3776">
                  <c:v>0</c:v>
                </c:pt>
                <c:pt idx="3777">
                  <c:v>0</c:v>
                </c:pt>
                <c:pt idx="3778">
                  <c:v>0</c:v>
                </c:pt>
                <c:pt idx="3779">
                  <c:v>0</c:v>
                </c:pt>
                <c:pt idx="3780">
                  <c:v>0</c:v>
                </c:pt>
                <c:pt idx="3781">
                  <c:v>0</c:v>
                </c:pt>
                <c:pt idx="3782">
                  <c:v>0</c:v>
                </c:pt>
                <c:pt idx="3783">
                  <c:v>0</c:v>
                </c:pt>
                <c:pt idx="3784">
                  <c:v>0</c:v>
                </c:pt>
                <c:pt idx="3785">
                  <c:v>0</c:v>
                </c:pt>
                <c:pt idx="3786">
                  <c:v>0</c:v>
                </c:pt>
                <c:pt idx="3787">
                  <c:v>0</c:v>
                </c:pt>
                <c:pt idx="3788">
                  <c:v>0</c:v>
                </c:pt>
                <c:pt idx="3789">
                  <c:v>0</c:v>
                </c:pt>
                <c:pt idx="3790">
                  <c:v>0</c:v>
                </c:pt>
                <c:pt idx="3791">
                  <c:v>0</c:v>
                </c:pt>
                <c:pt idx="3792">
                  <c:v>0</c:v>
                </c:pt>
                <c:pt idx="3793">
                  <c:v>0</c:v>
                </c:pt>
                <c:pt idx="3794">
                  <c:v>0</c:v>
                </c:pt>
                <c:pt idx="3795">
                  <c:v>0</c:v>
                </c:pt>
                <c:pt idx="3796">
                  <c:v>0</c:v>
                </c:pt>
                <c:pt idx="3797">
                  <c:v>0</c:v>
                </c:pt>
                <c:pt idx="3798">
                  <c:v>0</c:v>
                </c:pt>
                <c:pt idx="3799">
                  <c:v>0</c:v>
                </c:pt>
                <c:pt idx="3800">
                  <c:v>0</c:v>
                </c:pt>
                <c:pt idx="3801">
                  <c:v>0</c:v>
                </c:pt>
                <c:pt idx="3802">
                  <c:v>0</c:v>
                </c:pt>
                <c:pt idx="3803">
                  <c:v>0</c:v>
                </c:pt>
                <c:pt idx="3804">
                  <c:v>0</c:v>
                </c:pt>
                <c:pt idx="3805">
                  <c:v>0</c:v>
                </c:pt>
                <c:pt idx="3806">
                  <c:v>0</c:v>
                </c:pt>
                <c:pt idx="3807">
                  <c:v>0</c:v>
                </c:pt>
                <c:pt idx="3808">
                  <c:v>0</c:v>
                </c:pt>
                <c:pt idx="3809">
                  <c:v>0</c:v>
                </c:pt>
                <c:pt idx="3810">
                  <c:v>0</c:v>
                </c:pt>
                <c:pt idx="3811">
                  <c:v>0</c:v>
                </c:pt>
                <c:pt idx="3812">
                  <c:v>0</c:v>
                </c:pt>
                <c:pt idx="3813">
                  <c:v>0</c:v>
                </c:pt>
                <c:pt idx="3814">
                  <c:v>0</c:v>
                </c:pt>
                <c:pt idx="3815">
                  <c:v>0</c:v>
                </c:pt>
                <c:pt idx="3816">
                  <c:v>0</c:v>
                </c:pt>
                <c:pt idx="3817">
                  <c:v>0</c:v>
                </c:pt>
                <c:pt idx="3818">
                  <c:v>0</c:v>
                </c:pt>
                <c:pt idx="3819">
                  <c:v>0</c:v>
                </c:pt>
                <c:pt idx="3820">
                  <c:v>0</c:v>
                </c:pt>
                <c:pt idx="3821">
                  <c:v>0</c:v>
                </c:pt>
                <c:pt idx="3822">
                  <c:v>0</c:v>
                </c:pt>
                <c:pt idx="3823">
                  <c:v>0</c:v>
                </c:pt>
                <c:pt idx="3824">
                  <c:v>0</c:v>
                </c:pt>
                <c:pt idx="3825">
                  <c:v>0</c:v>
                </c:pt>
                <c:pt idx="3826">
                  <c:v>0</c:v>
                </c:pt>
                <c:pt idx="3827">
                  <c:v>0</c:v>
                </c:pt>
                <c:pt idx="3828">
                  <c:v>0</c:v>
                </c:pt>
                <c:pt idx="3829">
                  <c:v>0</c:v>
                </c:pt>
                <c:pt idx="3830">
                  <c:v>0</c:v>
                </c:pt>
                <c:pt idx="3831">
                  <c:v>0</c:v>
                </c:pt>
                <c:pt idx="3832">
                  <c:v>0</c:v>
                </c:pt>
                <c:pt idx="3833">
                  <c:v>0</c:v>
                </c:pt>
                <c:pt idx="3834">
                  <c:v>0</c:v>
                </c:pt>
                <c:pt idx="3835">
                  <c:v>0</c:v>
                </c:pt>
                <c:pt idx="3836">
                  <c:v>0</c:v>
                </c:pt>
                <c:pt idx="3837">
                  <c:v>0</c:v>
                </c:pt>
                <c:pt idx="3838">
                  <c:v>0</c:v>
                </c:pt>
                <c:pt idx="3839">
                  <c:v>0</c:v>
                </c:pt>
                <c:pt idx="3840">
                  <c:v>0</c:v>
                </c:pt>
                <c:pt idx="3841">
                  <c:v>0</c:v>
                </c:pt>
                <c:pt idx="3842">
                  <c:v>0</c:v>
                </c:pt>
                <c:pt idx="3843">
                  <c:v>0</c:v>
                </c:pt>
                <c:pt idx="3844">
                  <c:v>0</c:v>
                </c:pt>
                <c:pt idx="3845">
                  <c:v>0</c:v>
                </c:pt>
                <c:pt idx="3846">
                  <c:v>0</c:v>
                </c:pt>
                <c:pt idx="3847">
                  <c:v>0</c:v>
                </c:pt>
                <c:pt idx="3848">
                  <c:v>0</c:v>
                </c:pt>
                <c:pt idx="3849">
                  <c:v>0</c:v>
                </c:pt>
                <c:pt idx="3850">
                  <c:v>0</c:v>
                </c:pt>
                <c:pt idx="3851">
                  <c:v>0</c:v>
                </c:pt>
                <c:pt idx="3852">
                  <c:v>0</c:v>
                </c:pt>
                <c:pt idx="3853">
                  <c:v>0</c:v>
                </c:pt>
                <c:pt idx="3854">
                  <c:v>0</c:v>
                </c:pt>
                <c:pt idx="3855">
                  <c:v>0</c:v>
                </c:pt>
                <c:pt idx="3856">
                  <c:v>0</c:v>
                </c:pt>
                <c:pt idx="3857">
                  <c:v>0</c:v>
                </c:pt>
                <c:pt idx="3858">
                  <c:v>0</c:v>
                </c:pt>
                <c:pt idx="3859">
                  <c:v>0</c:v>
                </c:pt>
                <c:pt idx="3860">
                  <c:v>0</c:v>
                </c:pt>
                <c:pt idx="3861">
                  <c:v>0</c:v>
                </c:pt>
                <c:pt idx="3862">
                  <c:v>0</c:v>
                </c:pt>
                <c:pt idx="3863">
                  <c:v>0</c:v>
                </c:pt>
                <c:pt idx="3864">
                  <c:v>0</c:v>
                </c:pt>
                <c:pt idx="3865">
                  <c:v>0</c:v>
                </c:pt>
                <c:pt idx="3866">
                  <c:v>0</c:v>
                </c:pt>
                <c:pt idx="3867">
                  <c:v>0</c:v>
                </c:pt>
                <c:pt idx="3868">
                  <c:v>0</c:v>
                </c:pt>
                <c:pt idx="3869">
                  <c:v>0</c:v>
                </c:pt>
                <c:pt idx="3870">
                  <c:v>0</c:v>
                </c:pt>
                <c:pt idx="3871">
                  <c:v>0</c:v>
                </c:pt>
                <c:pt idx="3872">
                  <c:v>0</c:v>
                </c:pt>
                <c:pt idx="3873">
                  <c:v>0</c:v>
                </c:pt>
                <c:pt idx="3874">
                  <c:v>0</c:v>
                </c:pt>
                <c:pt idx="3875">
                  <c:v>0</c:v>
                </c:pt>
                <c:pt idx="3876">
                  <c:v>0</c:v>
                </c:pt>
                <c:pt idx="3877">
                  <c:v>0</c:v>
                </c:pt>
                <c:pt idx="3878">
                  <c:v>0</c:v>
                </c:pt>
                <c:pt idx="3879">
                  <c:v>0</c:v>
                </c:pt>
                <c:pt idx="3880">
                  <c:v>0</c:v>
                </c:pt>
                <c:pt idx="3881">
                  <c:v>0</c:v>
                </c:pt>
                <c:pt idx="3882">
                  <c:v>0</c:v>
                </c:pt>
                <c:pt idx="3883">
                  <c:v>0</c:v>
                </c:pt>
                <c:pt idx="3884">
                  <c:v>0</c:v>
                </c:pt>
                <c:pt idx="3885">
                  <c:v>0</c:v>
                </c:pt>
                <c:pt idx="3886">
                  <c:v>0</c:v>
                </c:pt>
                <c:pt idx="3887">
                  <c:v>0</c:v>
                </c:pt>
                <c:pt idx="3888">
                  <c:v>0</c:v>
                </c:pt>
                <c:pt idx="3889">
                  <c:v>0</c:v>
                </c:pt>
                <c:pt idx="3890">
                  <c:v>0</c:v>
                </c:pt>
                <c:pt idx="3891">
                  <c:v>0</c:v>
                </c:pt>
                <c:pt idx="3892">
                  <c:v>0</c:v>
                </c:pt>
                <c:pt idx="3893">
                  <c:v>0</c:v>
                </c:pt>
                <c:pt idx="3894">
                  <c:v>0</c:v>
                </c:pt>
                <c:pt idx="3895">
                  <c:v>0</c:v>
                </c:pt>
                <c:pt idx="3896">
                  <c:v>0</c:v>
                </c:pt>
                <c:pt idx="3897">
                  <c:v>0</c:v>
                </c:pt>
                <c:pt idx="3898">
                  <c:v>0</c:v>
                </c:pt>
                <c:pt idx="3899">
                  <c:v>0</c:v>
                </c:pt>
                <c:pt idx="3900">
                  <c:v>0</c:v>
                </c:pt>
                <c:pt idx="3901">
                  <c:v>0</c:v>
                </c:pt>
                <c:pt idx="3902">
                  <c:v>0</c:v>
                </c:pt>
                <c:pt idx="3903">
                  <c:v>0</c:v>
                </c:pt>
                <c:pt idx="3904">
                  <c:v>0</c:v>
                </c:pt>
                <c:pt idx="3905">
                  <c:v>0</c:v>
                </c:pt>
                <c:pt idx="3906">
                  <c:v>0</c:v>
                </c:pt>
                <c:pt idx="3907">
                  <c:v>0</c:v>
                </c:pt>
                <c:pt idx="3908">
                  <c:v>0</c:v>
                </c:pt>
                <c:pt idx="3909">
                  <c:v>0</c:v>
                </c:pt>
                <c:pt idx="3910">
                  <c:v>0</c:v>
                </c:pt>
                <c:pt idx="3911">
                  <c:v>0</c:v>
                </c:pt>
                <c:pt idx="3912">
                  <c:v>0</c:v>
                </c:pt>
                <c:pt idx="3913">
                  <c:v>0</c:v>
                </c:pt>
                <c:pt idx="3914">
                  <c:v>0</c:v>
                </c:pt>
                <c:pt idx="3915">
                  <c:v>0</c:v>
                </c:pt>
                <c:pt idx="3916">
                  <c:v>0</c:v>
                </c:pt>
                <c:pt idx="3917">
                  <c:v>0</c:v>
                </c:pt>
                <c:pt idx="3918">
                  <c:v>0</c:v>
                </c:pt>
                <c:pt idx="3919">
                  <c:v>0</c:v>
                </c:pt>
                <c:pt idx="3920">
                  <c:v>0</c:v>
                </c:pt>
                <c:pt idx="3921">
                  <c:v>0</c:v>
                </c:pt>
                <c:pt idx="3922">
                  <c:v>0</c:v>
                </c:pt>
                <c:pt idx="3923">
                  <c:v>0</c:v>
                </c:pt>
                <c:pt idx="3924">
                  <c:v>0</c:v>
                </c:pt>
                <c:pt idx="3925">
                  <c:v>0</c:v>
                </c:pt>
                <c:pt idx="3926">
                  <c:v>0</c:v>
                </c:pt>
                <c:pt idx="3927">
                  <c:v>0</c:v>
                </c:pt>
                <c:pt idx="3928">
                  <c:v>0</c:v>
                </c:pt>
                <c:pt idx="3929">
                  <c:v>0</c:v>
                </c:pt>
                <c:pt idx="3930">
                  <c:v>0</c:v>
                </c:pt>
                <c:pt idx="3931">
                  <c:v>0</c:v>
                </c:pt>
                <c:pt idx="3932">
                  <c:v>0</c:v>
                </c:pt>
                <c:pt idx="3933">
                  <c:v>0</c:v>
                </c:pt>
                <c:pt idx="3934">
                  <c:v>0</c:v>
                </c:pt>
                <c:pt idx="3935">
                  <c:v>0</c:v>
                </c:pt>
                <c:pt idx="3936">
                  <c:v>0</c:v>
                </c:pt>
                <c:pt idx="3937">
                  <c:v>0</c:v>
                </c:pt>
                <c:pt idx="3938">
                  <c:v>0</c:v>
                </c:pt>
                <c:pt idx="3939">
                  <c:v>0</c:v>
                </c:pt>
                <c:pt idx="3940">
                  <c:v>0</c:v>
                </c:pt>
                <c:pt idx="3941">
                  <c:v>0</c:v>
                </c:pt>
                <c:pt idx="3942">
                  <c:v>0</c:v>
                </c:pt>
                <c:pt idx="3943">
                  <c:v>0</c:v>
                </c:pt>
                <c:pt idx="3944">
                  <c:v>0</c:v>
                </c:pt>
                <c:pt idx="3945">
                  <c:v>0</c:v>
                </c:pt>
                <c:pt idx="3946">
                  <c:v>0</c:v>
                </c:pt>
                <c:pt idx="3947">
                  <c:v>0</c:v>
                </c:pt>
                <c:pt idx="3948">
                  <c:v>0</c:v>
                </c:pt>
                <c:pt idx="3949">
                  <c:v>0</c:v>
                </c:pt>
                <c:pt idx="3950">
                  <c:v>0</c:v>
                </c:pt>
                <c:pt idx="3951">
                  <c:v>0</c:v>
                </c:pt>
                <c:pt idx="3952">
                  <c:v>0</c:v>
                </c:pt>
                <c:pt idx="3953">
                  <c:v>0</c:v>
                </c:pt>
                <c:pt idx="3954">
                  <c:v>0</c:v>
                </c:pt>
                <c:pt idx="3955">
                  <c:v>0</c:v>
                </c:pt>
                <c:pt idx="3956">
                  <c:v>0</c:v>
                </c:pt>
                <c:pt idx="3957">
                  <c:v>0</c:v>
                </c:pt>
                <c:pt idx="3958">
                  <c:v>0</c:v>
                </c:pt>
                <c:pt idx="3959">
                  <c:v>0</c:v>
                </c:pt>
                <c:pt idx="3960">
                  <c:v>0</c:v>
                </c:pt>
                <c:pt idx="3961">
                  <c:v>0</c:v>
                </c:pt>
                <c:pt idx="3962">
                  <c:v>0</c:v>
                </c:pt>
                <c:pt idx="3963">
                  <c:v>0</c:v>
                </c:pt>
                <c:pt idx="3964">
                  <c:v>0</c:v>
                </c:pt>
                <c:pt idx="3965">
                  <c:v>0</c:v>
                </c:pt>
                <c:pt idx="3966">
                  <c:v>0</c:v>
                </c:pt>
                <c:pt idx="3967">
                  <c:v>0</c:v>
                </c:pt>
                <c:pt idx="3968">
                  <c:v>0</c:v>
                </c:pt>
                <c:pt idx="3969">
                  <c:v>0</c:v>
                </c:pt>
                <c:pt idx="3970">
                  <c:v>0</c:v>
                </c:pt>
                <c:pt idx="3971">
                  <c:v>0</c:v>
                </c:pt>
                <c:pt idx="3972">
                  <c:v>0</c:v>
                </c:pt>
                <c:pt idx="3973">
                  <c:v>0</c:v>
                </c:pt>
                <c:pt idx="3974">
                  <c:v>0</c:v>
                </c:pt>
                <c:pt idx="3975">
                  <c:v>0</c:v>
                </c:pt>
                <c:pt idx="3976">
                  <c:v>0</c:v>
                </c:pt>
                <c:pt idx="3977">
                  <c:v>0</c:v>
                </c:pt>
                <c:pt idx="3978">
                  <c:v>0</c:v>
                </c:pt>
                <c:pt idx="3979">
                  <c:v>0</c:v>
                </c:pt>
                <c:pt idx="3980">
                  <c:v>0</c:v>
                </c:pt>
                <c:pt idx="3981">
                  <c:v>0</c:v>
                </c:pt>
                <c:pt idx="3982">
                  <c:v>0</c:v>
                </c:pt>
                <c:pt idx="3983">
                  <c:v>0</c:v>
                </c:pt>
                <c:pt idx="3984">
                  <c:v>0</c:v>
                </c:pt>
                <c:pt idx="3985">
                  <c:v>0</c:v>
                </c:pt>
                <c:pt idx="3986">
                  <c:v>0</c:v>
                </c:pt>
                <c:pt idx="3987">
                  <c:v>0</c:v>
                </c:pt>
                <c:pt idx="3988">
                  <c:v>0</c:v>
                </c:pt>
                <c:pt idx="3989">
                  <c:v>0</c:v>
                </c:pt>
                <c:pt idx="3990">
                  <c:v>0</c:v>
                </c:pt>
                <c:pt idx="3991">
                  <c:v>0</c:v>
                </c:pt>
                <c:pt idx="3992">
                  <c:v>0</c:v>
                </c:pt>
                <c:pt idx="3993">
                  <c:v>0</c:v>
                </c:pt>
                <c:pt idx="3994">
                  <c:v>0</c:v>
                </c:pt>
                <c:pt idx="3995">
                  <c:v>0</c:v>
                </c:pt>
                <c:pt idx="3996">
                  <c:v>0</c:v>
                </c:pt>
                <c:pt idx="3997">
                  <c:v>0</c:v>
                </c:pt>
                <c:pt idx="3998">
                  <c:v>0</c:v>
                </c:pt>
                <c:pt idx="3999">
                  <c:v>0</c:v>
                </c:pt>
                <c:pt idx="4000">
                  <c:v>0</c:v>
                </c:pt>
                <c:pt idx="4001">
                  <c:v>0</c:v>
                </c:pt>
                <c:pt idx="4002">
                  <c:v>0</c:v>
                </c:pt>
                <c:pt idx="4003">
                  <c:v>0</c:v>
                </c:pt>
                <c:pt idx="4004">
                  <c:v>0</c:v>
                </c:pt>
                <c:pt idx="4005">
                  <c:v>0</c:v>
                </c:pt>
                <c:pt idx="4006">
                  <c:v>0</c:v>
                </c:pt>
                <c:pt idx="4007">
                  <c:v>0</c:v>
                </c:pt>
                <c:pt idx="4008">
                  <c:v>0</c:v>
                </c:pt>
                <c:pt idx="4009">
                  <c:v>0</c:v>
                </c:pt>
                <c:pt idx="4010">
                  <c:v>0</c:v>
                </c:pt>
                <c:pt idx="4011">
                  <c:v>0</c:v>
                </c:pt>
                <c:pt idx="4012">
                  <c:v>0</c:v>
                </c:pt>
                <c:pt idx="4013">
                  <c:v>0</c:v>
                </c:pt>
                <c:pt idx="4014">
                  <c:v>0</c:v>
                </c:pt>
                <c:pt idx="4015">
                  <c:v>0</c:v>
                </c:pt>
                <c:pt idx="4016">
                  <c:v>0</c:v>
                </c:pt>
                <c:pt idx="4017">
                  <c:v>0</c:v>
                </c:pt>
                <c:pt idx="4018">
                  <c:v>0</c:v>
                </c:pt>
                <c:pt idx="4019">
                  <c:v>0</c:v>
                </c:pt>
                <c:pt idx="4020">
                  <c:v>0</c:v>
                </c:pt>
                <c:pt idx="4021">
                  <c:v>0</c:v>
                </c:pt>
                <c:pt idx="4022">
                  <c:v>0</c:v>
                </c:pt>
                <c:pt idx="4023">
                  <c:v>0</c:v>
                </c:pt>
                <c:pt idx="4024">
                  <c:v>0</c:v>
                </c:pt>
                <c:pt idx="4025">
                  <c:v>0</c:v>
                </c:pt>
                <c:pt idx="4026">
                  <c:v>0</c:v>
                </c:pt>
                <c:pt idx="4027">
                  <c:v>0</c:v>
                </c:pt>
                <c:pt idx="4028">
                  <c:v>0</c:v>
                </c:pt>
                <c:pt idx="4029">
                  <c:v>0</c:v>
                </c:pt>
                <c:pt idx="4030">
                  <c:v>0</c:v>
                </c:pt>
                <c:pt idx="4031">
                  <c:v>0</c:v>
                </c:pt>
                <c:pt idx="4032">
                  <c:v>0</c:v>
                </c:pt>
                <c:pt idx="4033">
                  <c:v>0</c:v>
                </c:pt>
                <c:pt idx="4034">
                  <c:v>0</c:v>
                </c:pt>
                <c:pt idx="4035">
                  <c:v>0</c:v>
                </c:pt>
                <c:pt idx="4036">
                  <c:v>0</c:v>
                </c:pt>
                <c:pt idx="4037">
                  <c:v>0</c:v>
                </c:pt>
                <c:pt idx="4038">
                  <c:v>0</c:v>
                </c:pt>
                <c:pt idx="4039">
                  <c:v>0</c:v>
                </c:pt>
                <c:pt idx="4040">
                  <c:v>0</c:v>
                </c:pt>
                <c:pt idx="4041">
                  <c:v>0</c:v>
                </c:pt>
                <c:pt idx="4042">
                  <c:v>0</c:v>
                </c:pt>
                <c:pt idx="4043">
                  <c:v>0</c:v>
                </c:pt>
                <c:pt idx="4044">
                  <c:v>0</c:v>
                </c:pt>
                <c:pt idx="4045">
                  <c:v>0</c:v>
                </c:pt>
                <c:pt idx="4046">
                  <c:v>0</c:v>
                </c:pt>
                <c:pt idx="4047">
                  <c:v>0</c:v>
                </c:pt>
                <c:pt idx="4048">
                  <c:v>0</c:v>
                </c:pt>
                <c:pt idx="4049">
                  <c:v>0</c:v>
                </c:pt>
                <c:pt idx="4050">
                  <c:v>0</c:v>
                </c:pt>
                <c:pt idx="4051">
                  <c:v>0</c:v>
                </c:pt>
                <c:pt idx="4052">
                  <c:v>0</c:v>
                </c:pt>
                <c:pt idx="4053">
                  <c:v>0</c:v>
                </c:pt>
                <c:pt idx="4054">
                  <c:v>0</c:v>
                </c:pt>
                <c:pt idx="4055">
                  <c:v>0</c:v>
                </c:pt>
                <c:pt idx="4056">
                  <c:v>0</c:v>
                </c:pt>
                <c:pt idx="4057">
                  <c:v>0</c:v>
                </c:pt>
                <c:pt idx="4058">
                  <c:v>0</c:v>
                </c:pt>
                <c:pt idx="4059">
                  <c:v>0</c:v>
                </c:pt>
                <c:pt idx="4060">
                  <c:v>0</c:v>
                </c:pt>
                <c:pt idx="4061">
                  <c:v>0</c:v>
                </c:pt>
                <c:pt idx="4062">
                  <c:v>0</c:v>
                </c:pt>
                <c:pt idx="4063">
                  <c:v>0</c:v>
                </c:pt>
                <c:pt idx="4064">
                  <c:v>0</c:v>
                </c:pt>
                <c:pt idx="4065">
                  <c:v>0</c:v>
                </c:pt>
                <c:pt idx="4066">
                  <c:v>0</c:v>
                </c:pt>
                <c:pt idx="4067">
                  <c:v>0</c:v>
                </c:pt>
                <c:pt idx="4068">
                  <c:v>0</c:v>
                </c:pt>
                <c:pt idx="4069">
                  <c:v>0</c:v>
                </c:pt>
                <c:pt idx="4070">
                  <c:v>0</c:v>
                </c:pt>
                <c:pt idx="4071">
                  <c:v>0</c:v>
                </c:pt>
                <c:pt idx="4072">
                  <c:v>0</c:v>
                </c:pt>
                <c:pt idx="4073">
                  <c:v>0</c:v>
                </c:pt>
                <c:pt idx="4074">
                  <c:v>0</c:v>
                </c:pt>
                <c:pt idx="4075">
                  <c:v>0</c:v>
                </c:pt>
                <c:pt idx="4076">
                  <c:v>0</c:v>
                </c:pt>
                <c:pt idx="4077">
                  <c:v>0</c:v>
                </c:pt>
                <c:pt idx="4078">
                  <c:v>0</c:v>
                </c:pt>
                <c:pt idx="4079">
                  <c:v>0</c:v>
                </c:pt>
                <c:pt idx="4080">
                  <c:v>0</c:v>
                </c:pt>
                <c:pt idx="4081">
                  <c:v>0</c:v>
                </c:pt>
                <c:pt idx="4082">
                  <c:v>0</c:v>
                </c:pt>
                <c:pt idx="4083">
                  <c:v>0</c:v>
                </c:pt>
                <c:pt idx="4084">
                  <c:v>0</c:v>
                </c:pt>
                <c:pt idx="4085">
                  <c:v>0</c:v>
                </c:pt>
                <c:pt idx="4086">
                  <c:v>0</c:v>
                </c:pt>
                <c:pt idx="4087">
                  <c:v>0</c:v>
                </c:pt>
                <c:pt idx="4088">
                  <c:v>0</c:v>
                </c:pt>
                <c:pt idx="4089">
                  <c:v>0</c:v>
                </c:pt>
                <c:pt idx="4090">
                  <c:v>0</c:v>
                </c:pt>
                <c:pt idx="4091">
                  <c:v>0</c:v>
                </c:pt>
                <c:pt idx="4092">
                  <c:v>0</c:v>
                </c:pt>
                <c:pt idx="4093">
                  <c:v>0</c:v>
                </c:pt>
                <c:pt idx="4094">
                  <c:v>0</c:v>
                </c:pt>
                <c:pt idx="4095">
                  <c:v>0</c:v>
                </c:pt>
                <c:pt idx="4096">
                  <c:v>0</c:v>
                </c:pt>
                <c:pt idx="4097">
                  <c:v>0</c:v>
                </c:pt>
                <c:pt idx="4098">
                  <c:v>0</c:v>
                </c:pt>
                <c:pt idx="4099">
                  <c:v>0</c:v>
                </c:pt>
                <c:pt idx="4100">
                  <c:v>0</c:v>
                </c:pt>
                <c:pt idx="4101">
                  <c:v>0</c:v>
                </c:pt>
                <c:pt idx="4102">
                  <c:v>0</c:v>
                </c:pt>
                <c:pt idx="4103">
                  <c:v>0</c:v>
                </c:pt>
                <c:pt idx="4104">
                  <c:v>0</c:v>
                </c:pt>
                <c:pt idx="4105">
                  <c:v>0</c:v>
                </c:pt>
                <c:pt idx="4106">
                  <c:v>0</c:v>
                </c:pt>
                <c:pt idx="4107">
                  <c:v>0</c:v>
                </c:pt>
                <c:pt idx="4108">
                  <c:v>0</c:v>
                </c:pt>
                <c:pt idx="4109">
                  <c:v>0</c:v>
                </c:pt>
                <c:pt idx="4110">
                  <c:v>0</c:v>
                </c:pt>
                <c:pt idx="4111">
                  <c:v>0</c:v>
                </c:pt>
                <c:pt idx="4112">
                  <c:v>0</c:v>
                </c:pt>
                <c:pt idx="4113">
                  <c:v>0</c:v>
                </c:pt>
                <c:pt idx="4114">
                  <c:v>0</c:v>
                </c:pt>
                <c:pt idx="4115">
                  <c:v>0</c:v>
                </c:pt>
                <c:pt idx="4116">
                  <c:v>0</c:v>
                </c:pt>
                <c:pt idx="4117">
                  <c:v>0</c:v>
                </c:pt>
                <c:pt idx="4118">
                  <c:v>0</c:v>
                </c:pt>
                <c:pt idx="4119">
                  <c:v>0</c:v>
                </c:pt>
                <c:pt idx="4120">
                  <c:v>0</c:v>
                </c:pt>
                <c:pt idx="4121">
                  <c:v>0</c:v>
                </c:pt>
                <c:pt idx="4122">
                  <c:v>0</c:v>
                </c:pt>
                <c:pt idx="4123">
                  <c:v>0</c:v>
                </c:pt>
                <c:pt idx="4124">
                  <c:v>0</c:v>
                </c:pt>
                <c:pt idx="4125">
                  <c:v>0</c:v>
                </c:pt>
                <c:pt idx="4126">
                  <c:v>0</c:v>
                </c:pt>
                <c:pt idx="4127">
                  <c:v>0</c:v>
                </c:pt>
                <c:pt idx="4128">
                  <c:v>0</c:v>
                </c:pt>
                <c:pt idx="4129">
                  <c:v>0</c:v>
                </c:pt>
                <c:pt idx="4130">
                  <c:v>0</c:v>
                </c:pt>
                <c:pt idx="4131">
                  <c:v>0</c:v>
                </c:pt>
                <c:pt idx="4132">
                  <c:v>0</c:v>
                </c:pt>
                <c:pt idx="4133">
                  <c:v>0</c:v>
                </c:pt>
                <c:pt idx="4134">
                  <c:v>0</c:v>
                </c:pt>
                <c:pt idx="4135">
                  <c:v>0</c:v>
                </c:pt>
                <c:pt idx="4136">
                  <c:v>0</c:v>
                </c:pt>
                <c:pt idx="4137">
                  <c:v>0</c:v>
                </c:pt>
                <c:pt idx="4138">
                  <c:v>0</c:v>
                </c:pt>
                <c:pt idx="4139">
                  <c:v>0</c:v>
                </c:pt>
                <c:pt idx="4140">
                  <c:v>0</c:v>
                </c:pt>
                <c:pt idx="4141">
                  <c:v>0</c:v>
                </c:pt>
                <c:pt idx="4142">
                  <c:v>0</c:v>
                </c:pt>
                <c:pt idx="4143">
                  <c:v>0</c:v>
                </c:pt>
                <c:pt idx="4144">
                  <c:v>0</c:v>
                </c:pt>
                <c:pt idx="4145">
                  <c:v>0</c:v>
                </c:pt>
                <c:pt idx="4146">
                  <c:v>0</c:v>
                </c:pt>
                <c:pt idx="4147">
                  <c:v>0</c:v>
                </c:pt>
                <c:pt idx="4148">
                  <c:v>0</c:v>
                </c:pt>
                <c:pt idx="4149">
                  <c:v>0</c:v>
                </c:pt>
                <c:pt idx="4150">
                  <c:v>0</c:v>
                </c:pt>
                <c:pt idx="4151">
                  <c:v>0</c:v>
                </c:pt>
                <c:pt idx="4152">
                  <c:v>0</c:v>
                </c:pt>
                <c:pt idx="4153">
                  <c:v>0</c:v>
                </c:pt>
                <c:pt idx="4154">
                  <c:v>0</c:v>
                </c:pt>
                <c:pt idx="4155">
                  <c:v>0</c:v>
                </c:pt>
                <c:pt idx="4156">
                  <c:v>0</c:v>
                </c:pt>
                <c:pt idx="4157">
                  <c:v>0</c:v>
                </c:pt>
                <c:pt idx="4158">
                  <c:v>0</c:v>
                </c:pt>
                <c:pt idx="4159">
                  <c:v>0</c:v>
                </c:pt>
                <c:pt idx="4160">
                  <c:v>0</c:v>
                </c:pt>
                <c:pt idx="4161">
                  <c:v>0</c:v>
                </c:pt>
                <c:pt idx="4162">
                  <c:v>0</c:v>
                </c:pt>
                <c:pt idx="4163">
                  <c:v>0</c:v>
                </c:pt>
                <c:pt idx="4164">
                  <c:v>0</c:v>
                </c:pt>
                <c:pt idx="4165">
                  <c:v>0</c:v>
                </c:pt>
                <c:pt idx="4166">
                  <c:v>0</c:v>
                </c:pt>
                <c:pt idx="4167">
                  <c:v>0</c:v>
                </c:pt>
                <c:pt idx="4168">
                  <c:v>0</c:v>
                </c:pt>
                <c:pt idx="4169">
                  <c:v>0</c:v>
                </c:pt>
                <c:pt idx="4170">
                  <c:v>0</c:v>
                </c:pt>
                <c:pt idx="4171">
                  <c:v>0</c:v>
                </c:pt>
                <c:pt idx="4172">
                  <c:v>0</c:v>
                </c:pt>
                <c:pt idx="4173">
                  <c:v>0</c:v>
                </c:pt>
                <c:pt idx="4174">
                  <c:v>0</c:v>
                </c:pt>
                <c:pt idx="4175">
                  <c:v>0</c:v>
                </c:pt>
                <c:pt idx="4176">
                  <c:v>0</c:v>
                </c:pt>
                <c:pt idx="4177">
                  <c:v>0</c:v>
                </c:pt>
                <c:pt idx="4178">
                  <c:v>0</c:v>
                </c:pt>
                <c:pt idx="4179">
                  <c:v>0</c:v>
                </c:pt>
                <c:pt idx="4180">
                  <c:v>0</c:v>
                </c:pt>
                <c:pt idx="4181">
                  <c:v>0</c:v>
                </c:pt>
                <c:pt idx="4182">
                  <c:v>0</c:v>
                </c:pt>
                <c:pt idx="4183">
                  <c:v>0</c:v>
                </c:pt>
                <c:pt idx="4184">
                  <c:v>0</c:v>
                </c:pt>
                <c:pt idx="4185">
                  <c:v>0</c:v>
                </c:pt>
                <c:pt idx="4186">
                  <c:v>0</c:v>
                </c:pt>
                <c:pt idx="4187">
                  <c:v>0</c:v>
                </c:pt>
                <c:pt idx="4188">
                  <c:v>0</c:v>
                </c:pt>
                <c:pt idx="4189">
                  <c:v>0</c:v>
                </c:pt>
                <c:pt idx="4190">
                  <c:v>0</c:v>
                </c:pt>
                <c:pt idx="4191">
                  <c:v>0</c:v>
                </c:pt>
                <c:pt idx="4192">
                  <c:v>0</c:v>
                </c:pt>
                <c:pt idx="4193">
                  <c:v>0</c:v>
                </c:pt>
                <c:pt idx="4194">
                  <c:v>0</c:v>
                </c:pt>
                <c:pt idx="4195">
                  <c:v>0</c:v>
                </c:pt>
                <c:pt idx="4196">
                  <c:v>0</c:v>
                </c:pt>
                <c:pt idx="4197">
                  <c:v>0</c:v>
                </c:pt>
                <c:pt idx="4198">
                  <c:v>0</c:v>
                </c:pt>
                <c:pt idx="4199">
                  <c:v>0</c:v>
                </c:pt>
                <c:pt idx="4200">
                  <c:v>0</c:v>
                </c:pt>
                <c:pt idx="4201">
                  <c:v>0</c:v>
                </c:pt>
                <c:pt idx="4202">
                  <c:v>0</c:v>
                </c:pt>
                <c:pt idx="4203">
                  <c:v>0</c:v>
                </c:pt>
                <c:pt idx="4204">
                  <c:v>0</c:v>
                </c:pt>
                <c:pt idx="4205">
                  <c:v>0</c:v>
                </c:pt>
                <c:pt idx="4206">
                  <c:v>0</c:v>
                </c:pt>
                <c:pt idx="4207">
                  <c:v>0</c:v>
                </c:pt>
                <c:pt idx="4208">
                  <c:v>0</c:v>
                </c:pt>
                <c:pt idx="4209">
                  <c:v>0</c:v>
                </c:pt>
                <c:pt idx="4210">
                  <c:v>0</c:v>
                </c:pt>
                <c:pt idx="4211">
                  <c:v>0</c:v>
                </c:pt>
                <c:pt idx="4212">
                  <c:v>0</c:v>
                </c:pt>
                <c:pt idx="4213">
                  <c:v>0</c:v>
                </c:pt>
                <c:pt idx="4214">
                  <c:v>0</c:v>
                </c:pt>
                <c:pt idx="4215">
                  <c:v>0</c:v>
                </c:pt>
                <c:pt idx="4216">
                  <c:v>0</c:v>
                </c:pt>
                <c:pt idx="4217">
                  <c:v>0</c:v>
                </c:pt>
                <c:pt idx="4218">
                  <c:v>0</c:v>
                </c:pt>
                <c:pt idx="4219">
                  <c:v>0</c:v>
                </c:pt>
                <c:pt idx="4220">
                  <c:v>0</c:v>
                </c:pt>
                <c:pt idx="4221">
                  <c:v>0</c:v>
                </c:pt>
                <c:pt idx="4222">
                  <c:v>0</c:v>
                </c:pt>
                <c:pt idx="4223">
                  <c:v>0</c:v>
                </c:pt>
                <c:pt idx="4224">
                  <c:v>0</c:v>
                </c:pt>
                <c:pt idx="4225">
                  <c:v>0</c:v>
                </c:pt>
                <c:pt idx="4226">
                  <c:v>0</c:v>
                </c:pt>
                <c:pt idx="4227">
                  <c:v>0</c:v>
                </c:pt>
                <c:pt idx="4228">
                  <c:v>0</c:v>
                </c:pt>
                <c:pt idx="4229">
                  <c:v>0</c:v>
                </c:pt>
                <c:pt idx="4230">
                  <c:v>0</c:v>
                </c:pt>
                <c:pt idx="4231">
                  <c:v>0</c:v>
                </c:pt>
                <c:pt idx="4232">
                  <c:v>0</c:v>
                </c:pt>
                <c:pt idx="4233">
                  <c:v>0</c:v>
                </c:pt>
                <c:pt idx="4234">
                  <c:v>0</c:v>
                </c:pt>
                <c:pt idx="4235">
                  <c:v>0</c:v>
                </c:pt>
                <c:pt idx="4236">
                  <c:v>0</c:v>
                </c:pt>
                <c:pt idx="4237">
                  <c:v>0</c:v>
                </c:pt>
                <c:pt idx="4238">
                  <c:v>0</c:v>
                </c:pt>
                <c:pt idx="4239">
                  <c:v>0</c:v>
                </c:pt>
                <c:pt idx="4240">
                  <c:v>0</c:v>
                </c:pt>
                <c:pt idx="4241">
                  <c:v>0</c:v>
                </c:pt>
                <c:pt idx="4242">
                  <c:v>0</c:v>
                </c:pt>
                <c:pt idx="4243">
                  <c:v>0</c:v>
                </c:pt>
                <c:pt idx="4244">
                  <c:v>0</c:v>
                </c:pt>
                <c:pt idx="4245">
                  <c:v>0</c:v>
                </c:pt>
                <c:pt idx="4246">
                  <c:v>0</c:v>
                </c:pt>
                <c:pt idx="4247">
                  <c:v>0</c:v>
                </c:pt>
                <c:pt idx="4248">
                  <c:v>0</c:v>
                </c:pt>
                <c:pt idx="4249">
                  <c:v>0</c:v>
                </c:pt>
                <c:pt idx="4250">
                  <c:v>0</c:v>
                </c:pt>
                <c:pt idx="4251">
                  <c:v>0</c:v>
                </c:pt>
                <c:pt idx="4252">
                  <c:v>0</c:v>
                </c:pt>
                <c:pt idx="4253">
                  <c:v>0</c:v>
                </c:pt>
                <c:pt idx="4254">
                  <c:v>0</c:v>
                </c:pt>
                <c:pt idx="4255">
                  <c:v>0</c:v>
                </c:pt>
                <c:pt idx="4256">
                  <c:v>0</c:v>
                </c:pt>
                <c:pt idx="4257">
                  <c:v>0</c:v>
                </c:pt>
                <c:pt idx="4258">
                  <c:v>0</c:v>
                </c:pt>
                <c:pt idx="4259">
                  <c:v>0</c:v>
                </c:pt>
                <c:pt idx="4260">
                  <c:v>0</c:v>
                </c:pt>
                <c:pt idx="4261">
                  <c:v>0</c:v>
                </c:pt>
                <c:pt idx="4262">
                  <c:v>0</c:v>
                </c:pt>
                <c:pt idx="4263">
                  <c:v>0</c:v>
                </c:pt>
                <c:pt idx="4264">
                  <c:v>0</c:v>
                </c:pt>
                <c:pt idx="4265">
                  <c:v>0</c:v>
                </c:pt>
                <c:pt idx="4266">
                  <c:v>0</c:v>
                </c:pt>
                <c:pt idx="4267">
                  <c:v>0</c:v>
                </c:pt>
                <c:pt idx="4268">
                  <c:v>0</c:v>
                </c:pt>
                <c:pt idx="4269">
                  <c:v>0</c:v>
                </c:pt>
                <c:pt idx="4270">
                  <c:v>0</c:v>
                </c:pt>
                <c:pt idx="4271">
                  <c:v>0</c:v>
                </c:pt>
                <c:pt idx="4272">
                  <c:v>0</c:v>
                </c:pt>
                <c:pt idx="4273">
                  <c:v>0</c:v>
                </c:pt>
                <c:pt idx="4274">
                  <c:v>0</c:v>
                </c:pt>
                <c:pt idx="4275">
                  <c:v>0</c:v>
                </c:pt>
                <c:pt idx="4276">
                  <c:v>0</c:v>
                </c:pt>
                <c:pt idx="4277">
                  <c:v>0</c:v>
                </c:pt>
                <c:pt idx="4278">
                  <c:v>0</c:v>
                </c:pt>
                <c:pt idx="4279">
                  <c:v>0</c:v>
                </c:pt>
                <c:pt idx="4280">
                  <c:v>0</c:v>
                </c:pt>
                <c:pt idx="4281">
                  <c:v>0</c:v>
                </c:pt>
                <c:pt idx="4282">
                  <c:v>0</c:v>
                </c:pt>
                <c:pt idx="4283">
                  <c:v>0</c:v>
                </c:pt>
                <c:pt idx="4284">
                  <c:v>0</c:v>
                </c:pt>
                <c:pt idx="4285">
                  <c:v>0</c:v>
                </c:pt>
                <c:pt idx="4286">
                  <c:v>0</c:v>
                </c:pt>
                <c:pt idx="4287">
                  <c:v>0</c:v>
                </c:pt>
                <c:pt idx="4288">
                  <c:v>0</c:v>
                </c:pt>
                <c:pt idx="4289">
                  <c:v>0</c:v>
                </c:pt>
                <c:pt idx="4290">
                  <c:v>0</c:v>
                </c:pt>
                <c:pt idx="4291">
                  <c:v>0</c:v>
                </c:pt>
                <c:pt idx="4292">
                  <c:v>0</c:v>
                </c:pt>
                <c:pt idx="4293">
                  <c:v>0</c:v>
                </c:pt>
                <c:pt idx="4294">
                  <c:v>0</c:v>
                </c:pt>
                <c:pt idx="4295">
                  <c:v>0</c:v>
                </c:pt>
                <c:pt idx="4296">
                  <c:v>0</c:v>
                </c:pt>
                <c:pt idx="4297">
                  <c:v>0</c:v>
                </c:pt>
                <c:pt idx="4298">
                  <c:v>0</c:v>
                </c:pt>
                <c:pt idx="4299">
                  <c:v>0</c:v>
                </c:pt>
                <c:pt idx="4300">
                  <c:v>0</c:v>
                </c:pt>
                <c:pt idx="4301">
                  <c:v>0</c:v>
                </c:pt>
                <c:pt idx="4302">
                  <c:v>0</c:v>
                </c:pt>
                <c:pt idx="4303">
                  <c:v>0</c:v>
                </c:pt>
                <c:pt idx="4304">
                  <c:v>0</c:v>
                </c:pt>
                <c:pt idx="4305">
                  <c:v>0</c:v>
                </c:pt>
                <c:pt idx="4306">
                  <c:v>0</c:v>
                </c:pt>
                <c:pt idx="4307">
                  <c:v>0</c:v>
                </c:pt>
                <c:pt idx="4308">
                  <c:v>0</c:v>
                </c:pt>
                <c:pt idx="4309">
                  <c:v>0</c:v>
                </c:pt>
                <c:pt idx="4310">
                  <c:v>0</c:v>
                </c:pt>
                <c:pt idx="4311">
                  <c:v>0</c:v>
                </c:pt>
                <c:pt idx="4312">
                  <c:v>0</c:v>
                </c:pt>
                <c:pt idx="4313">
                  <c:v>0</c:v>
                </c:pt>
                <c:pt idx="4314">
                  <c:v>0</c:v>
                </c:pt>
                <c:pt idx="4315">
                  <c:v>0</c:v>
                </c:pt>
                <c:pt idx="4316">
                  <c:v>0</c:v>
                </c:pt>
                <c:pt idx="4317">
                  <c:v>0</c:v>
                </c:pt>
                <c:pt idx="4318">
                  <c:v>0</c:v>
                </c:pt>
                <c:pt idx="4319">
                  <c:v>0</c:v>
                </c:pt>
                <c:pt idx="4320">
                  <c:v>0</c:v>
                </c:pt>
                <c:pt idx="4321">
                  <c:v>0</c:v>
                </c:pt>
                <c:pt idx="4322">
                  <c:v>0</c:v>
                </c:pt>
                <c:pt idx="4323">
                  <c:v>0</c:v>
                </c:pt>
                <c:pt idx="4324">
                  <c:v>0</c:v>
                </c:pt>
                <c:pt idx="4325">
                  <c:v>0</c:v>
                </c:pt>
                <c:pt idx="4326">
                  <c:v>0</c:v>
                </c:pt>
                <c:pt idx="4327">
                  <c:v>0</c:v>
                </c:pt>
                <c:pt idx="4328">
                  <c:v>0</c:v>
                </c:pt>
                <c:pt idx="4329">
                  <c:v>0</c:v>
                </c:pt>
                <c:pt idx="4330">
                  <c:v>0</c:v>
                </c:pt>
                <c:pt idx="4331">
                  <c:v>0</c:v>
                </c:pt>
                <c:pt idx="4332">
                  <c:v>0</c:v>
                </c:pt>
                <c:pt idx="4333">
                  <c:v>0</c:v>
                </c:pt>
                <c:pt idx="4334">
                  <c:v>0</c:v>
                </c:pt>
                <c:pt idx="4335">
                  <c:v>0</c:v>
                </c:pt>
                <c:pt idx="4336">
                  <c:v>0</c:v>
                </c:pt>
                <c:pt idx="4337">
                  <c:v>0</c:v>
                </c:pt>
                <c:pt idx="4338">
                  <c:v>0</c:v>
                </c:pt>
                <c:pt idx="4339">
                  <c:v>0</c:v>
                </c:pt>
                <c:pt idx="4340">
                  <c:v>0</c:v>
                </c:pt>
                <c:pt idx="4341">
                  <c:v>0</c:v>
                </c:pt>
                <c:pt idx="4342">
                  <c:v>0</c:v>
                </c:pt>
                <c:pt idx="4343">
                  <c:v>0</c:v>
                </c:pt>
                <c:pt idx="4344">
                  <c:v>0</c:v>
                </c:pt>
                <c:pt idx="4345">
                  <c:v>0</c:v>
                </c:pt>
                <c:pt idx="4346">
                  <c:v>0</c:v>
                </c:pt>
                <c:pt idx="4347">
                  <c:v>0</c:v>
                </c:pt>
                <c:pt idx="4348">
                  <c:v>0</c:v>
                </c:pt>
                <c:pt idx="4349">
                  <c:v>0</c:v>
                </c:pt>
                <c:pt idx="4350">
                  <c:v>0</c:v>
                </c:pt>
                <c:pt idx="4351">
                  <c:v>0</c:v>
                </c:pt>
                <c:pt idx="4352">
                  <c:v>0</c:v>
                </c:pt>
                <c:pt idx="4353">
                  <c:v>0</c:v>
                </c:pt>
                <c:pt idx="4354">
                  <c:v>0</c:v>
                </c:pt>
                <c:pt idx="4355">
                  <c:v>0</c:v>
                </c:pt>
                <c:pt idx="4356">
                  <c:v>0</c:v>
                </c:pt>
                <c:pt idx="4357">
                  <c:v>0</c:v>
                </c:pt>
                <c:pt idx="4358">
                  <c:v>0</c:v>
                </c:pt>
                <c:pt idx="4359">
                  <c:v>0</c:v>
                </c:pt>
                <c:pt idx="4360">
                  <c:v>0</c:v>
                </c:pt>
                <c:pt idx="4361">
                  <c:v>0</c:v>
                </c:pt>
                <c:pt idx="4362">
                  <c:v>0</c:v>
                </c:pt>
                <c:pt idx="4363">
                  <c:v>0</c:v>
                </c:pt>
                <c:pt idx="4364">
                  <c:v>0</c:v>
                </c:pt>
                <c:pt idx="4365">
                  <c:v>0</c:v>
                </c:pt>
                <c:pt idx="4366">
                  <c:v>0</c:v>
                </c:pt>
                <c:pt idx="4367">
                  <c:v>0</c:v>
                </c:pt>
                <c:pt idx="4368">
                  <c:v>0</c:v>
                </c:pt>
                <c:pt idx="4369">
                  <c:v>0</c:v>
                </c:pt>
                <c:pt idx="4370">
                  <c:v>0</c:v>
                </c:pt>
                <c:pt idx="4371">
                  <c:v>0</c:v>
                </c:pt>
                <c:pt idx="4372">
                  <c:v>0</c:v>
                </c:pt>
                <c:pt idx="4373">
                  <c:v>0</c:v>
                </c:pt>
                <c:pt idx="4374">
                  <c:v>0</c:v>
                </c:pt>
                <c:pt idx="4375">
                  <c:v>0</c:v>
                </c:pt>
                <c:pt idx="4376">
                  <c:v>0</c:v>
                </c:pt>
                <c:pt idx="4377">
                  <c:v>0</c:v>
                </c:pt>
                <c:pt idx="4378">
                  <c:v>0</c:v>
                </c:pt>
                <c:pt idx="4379">
                  <c:v>0</c:v>
                </c:pt>
                <c:pt idx="4380">
                  <c:v>0</c:v>
                </c:pt>
                <c:pt idx="4381">
                  <c:v>0</c:v>
                </c:pt>
                <c:pt idx="4382">
                  <c:v>0</c:v>
                </c:pt>
                <c:pt idx="4383">
                  <c:v>0</c:v>
                </c:pt>
                <c:pt idx="4384">
                  <c:v>0</c:v>
                </c:pt>
                <c:pt idx="4385">
                  <c:v>0</c:v>
                </c:pt>
                <c:pt idx="4386">
                  <c:v>0</c:v>
                </c:pt>
                <c:pt idx="4387">
                  <c:v>0</c:v>
                </c:pt>
                <c:pt idx="4388">
                  <c:v>0</c:v>
                </c:pt>
                <c:pt idx="4389">
                  <c:v>0</c:v>
                </c:pt>
                <c:pt idx="4390">
                  <c:v>0</c:v>
                </c:pt>
                <c:pt idx="4391">
                  <c:v>0</c:v>
                </c:pt>
                <c:pt idx="4392">
                  <c:v>0</c:v>
                </c:pt>
                <c:pt idx="4393">
                  <c:v>0</c:v>
                </c:pt>
                <c:pt idx="4394">
                  <c:v>0</c:v>
                </c:pt>
                <c:pt idx="4395">
                  <c:v>0</c:v>
                </c:pt>
                <c:pt idx="4396">
                  <c:v>0</c:v>
                </c:pt>
                <c:pt idx="4397">
                  <c:v>0</c:v>
                </c:pt>
                <c:pt idx="4398">
                  <c:v>0</c:v>
                </c:pt>
                <c:pt idx="4399">
                  <c:v>0</c:v>
                </c:pt>
                <c:pt idx="4400">
                  <c:v>0</c:v>
                </c:pt>
                <c:pt idx="4401">
                  <c:v>0</c:v>
                </c:pt>
                <c:pt idx="4402">
                  <c:v>0</c:v>
                </c:pt>
                <c:pt idx="4403">
                  <c:v>0</c:v>
                </c:pt>
                <c:pt idx="4404">
                  <c:v>0</c:v>
                </c:pt>
                <c:pt idx="4405">
                  <c:v>0</c:v>
                </c:pt>
                <c:pt idx="4406">
                  <c:v>0</c:v>
                </c:pt>
                <c:pt idx="4407">
                  <c:v>0</c:v>
                </c:pt>
                <c:pt idx="4408">
                  <c:v>0</c:v>
                </c:pt>
                <c:pt idx="4409">
                  <c:v>0</c:v>
                </c:pt>
                <c:pt idx="4410">
                  <c:v>0</c:v>
                </c:pt>
                <c:pt idx="4411">
                  <c:v>0</c:v>
                </c:pt>
                <c:pt idx="4412">
                  <c:v>0</c:v>
                </c:pt>
                <c:pt idx="4413">
                  <c:v>0</c:v>
                </c:pt>
                <c:pt idx="4414">
                  <c:v>0</c:v>
                </c:pt>
                <c:pt idx="4415">
                  <c:v>0</c:v>
                </c:pt>
                <c:pt idx="4416">
                  <c:v>0</c:v>
                </c:pt>
                <c:pt idx="4417">
                  <c:v>0</c:v>
                </c:pt>
                <c:pt idx="4418">
                  <c:v>0</c:v>
                </c:pt>
                <c:pt idx="4419">
                  <c:v>0</c:v>
                </c:pt>
                <c:pt idx="4420">
                  <c:v>0</c:v>
                </c:pt>
                <c:pt idx="4421">
                  <c:v>0</c:v>
                </c:pt>
                <c:pt idx="4422">
                  <c:v>0</c:v>
                </c:pt>
                <c:pt idx="4423">
                  <c:v>0</c:v>
                </c:pt>
                <c:pt idx="4424">
                  <c:v>0</c:v>
                </c:pt>
                <c:pt idx="4425">
                  <c:v>0</c:v>
                </c:pt>
                <c:pt idx="4426">
                  <c:v>0</c:v>
                </c:pt>
                <c:pt idx="4427">
                  <c:v>0</c:v>
                </c:pt>
                <c:pt idx="4428">
                  <c:v>0</c:v>
                </c:pt>
                <c:pt idx="4429">
                  <c:v>0</c:v>
                </c:pt>
                <c:pt idx="4430">
                  <c:v>0</c:v>
                </c:pt>
                <c:pt idx="4431">
                  <c:v>0</c:v>
                </c:pt>
                <c:pt idx="4432">
                  <c:v>0</c:v>
                </c:pt>
                <c:pt idx="4433">
                  <c:v>0</c:v>
                </c:pt>
                <c:pt idx="4434">
                  <c:v>0</c:v>
                </c:pt>
                <c:pt idx="4435">
                  <c:v>0</c:v>
                </c:pt>
                <c:pt idx="4436">
                  <c:v>0</c:v>
                </c:pt>
                <c:pt idx="4437">
                  <c:v>0</c:v>
                </c:pt>
                <c:pt idx="4438">
                  <c:v>0</c:v>
                </c:pt>
                <c:pt idx="4439">
                  <c:v>0</c:v>
                </c:pt>
                <c:pt idx="4440">
                  <c:v>0</c:v>
                </c:pt>
                <c:pt idx="4441">
                  <c:v>0</c:v>
                </c:pt>
                <c:pt idx="4442">
                  <c:v>0</c:v>
                </c:pt>
                <c:pt idx="4443">
                  <c:v>0</c:v>
                </c:pt>
                <c:pt idx="4444">
                  <c:v>0</c:v>
                </c:pt>
                <c:pt idx="4445">
                  <c:v>0</c:v>
                </c:pt>
                <c:pt idx="4446">
                  <c:v>0</c:v>
                </c:pt>
                <c:pt idx="4447">
                  <c:v>0</c:v>
                </c:pt>
                <c:pt idx="4448">
                  <c:v>0</c:v>
                </c:pt>
                <c:pt idx="4449">
                  <c:v>0</c:v>
                </c:pt>
                <c:pt idx="4450">
                  <c:v>0</c:v>
                </c:pt>
                <c:pt idx="4451">
                  <c:v>0</c:v>
                </c:pt>
                <c:pt idx="4452">
                  <c:v>0</c:v>
                </c:pt>
                <c:pt idx="4453">
                  <c:v>0</c:v>
                </c:pt>
                <c:pt idx="4454">
                  <c:v>0</c:v>
                </c:pt>
                <c:pt idx="4455">
                  <c:v>0</c:v>
                </c:pt>
                <c:pt idx="4456">
                  <c:v>0</c:v>
                </c:pt>
                <c:pt idx="4457">
                  <c:v>0</c:v>
                </c:pt>
                <c:pt idx="4458">
                  <c:v>0</c:v>
                </c:pt>
                <c:pt idx="4459">
                  <c:v>0</c:v>
                </c:pt>
                <c:pt idx="4460">
                  <c:v>0</c:v>
                </c:pt>
                <c:pt idx="4461">
                  <c:v>0</c:v>
                </c:pt>
                <c:pt idx="4462">
                  <c:v>0</c:v>
                </c:pt>
                <c:pt idx="4463">
                  <c:v>0</c:v>
                </c:pt>
                <c:pt idx="4464">
                  <c:v>0</c:v>
                </c:pt>
                <c:pt idx="4465">
                  <c:v>0</c:v>
                </c:pt>
                <c:pt idx="4466">
                  <c:v>0</c:v>
                </c:pt>
                <c:pt idx="4467">
                  <c:v>0</c:v>
                </c:pt>
                <c:pt idx="4468">
                  <c:v>0</c:v>
                </c:pt>
                <c:pt idx="4469">
                  <c:v>0</c:v>
                </c:pt>
                <c:pt idx="4470">
                  <c:v>0</c:v>
                </c:pt>
                <c:pt idx="4471">
                  <c:v>0</c:v>
                </c:pt>
                <c:pt idx="4472">
                  <c:v>0</c:v>
                </c:pt>
                <c:pt idx="4473">
                  <c:v>0</c:v>
                </c:pt>
                <c:pt idx="4474">
                  <c:v>0</c:v>
                </c:pt>
                <c:pt idx="4475">
                  <c:v>0</c:v>
                </c:pt>
                <c:pt idx="4476">
                  <c:v>0</c:v>
                </c:pt>
                <c:pt idx="4477">
                  <c:v>0</c:v>
                </c:pt>
                <c:pt idx="4478">
                  <c:v>0</c:v>
                </c:pt>
                <c:pt idx="4479">
                  <c:v>0</c:v>
                </c:pt>
                <c:pt idx="4480">
                  <c:v>0</c:v>
                </c:pt>
                <c:pt idx="4481">
                  <c:v>0</c:v>
                </c:pt>
                <c:pt idx="4482">
                  <c:v>0</c:v>
                </c:pt>
                <c:pt idx="4483">
                  <c:v>0</c:v>
                </c:pt>
                <c:pt idx="4484">
                  <c:v>0</c:v>
                </c:pt>
                <c:pt idx="4485">
                  <c:v>0</c:v>
                </c:pt>
                <c:pt idx="4486">
                  <c:v>0</c:v>
                </c:pt>
                <c:pt idx="4487">
                  <c:v>0</c:v>
                </c:pt>
                <c:pt idx="4488">
                  <c:v>0</c:v>
                </c:pt>
                <c:pt idx="4489">
                  <c:v>0</c:v>
                </c:pt>
                <c:pt idx="4490">
                  <c:v>0</c:v>
                </c:pt>
                <c:pt idx="4491">
                  <c:v>0</c:v>
                </c:pt>
                <c:pt idx="4492">
                  <c:v>0</c:v>
                </c:pt>
                <c:pt idx="4493">
                  <c:v>13.023568701030925</c:v>
                </c:pt>
                <c:pt idx="4494">
                  <c:v>13.065295397938142</c:v>
                </c:pt>
                <c:pt idx="4495">
                  <c:v>13.106523711340202</c:v>
                </c:pt>
                <c:pt idx="4496">
                  <c:v>13.148250383505154</c:v>
                </c:pt>
                <c:pt idx="4497">
                  <c:v>13.19095868041237</c:v>
                </c:pt>
                <c:pt idx="4498">
                  <c:v>13.2331686185567</c:v>
                </c:pt>
                <c:pt idx="4499">
                  <c:v>13.274895290721652</c:v>
                </c:pt>
                <c:pt idx="4500">
                  <c:v>13.316621962886597</c:v>
                </c:pt>
                <c:pt idx="4501">
                  <c:v>13.357865393814434</c:v>
                </c:pt>
                <c:pt idx="4502">
                  <c:v>13.399093707216496</c:v>
                </c:pt>
                <c:pt idx="4503">
                  <c:v>13.439838754639178</c:v>
                </c:pt>
                <c:pt idx="4504">
                  <c:v>13.479103818556707</c:v>
                </c:pt>
                <c:pt idx="4505">
                  <c:v>13.516903991752582</c:v>
                </c:pt>
                <c:pt idx="4506">
                  <c:v>13.55323927422681</c:v>
                </c:pt>
                <c:pt idx="4507">
                  <c:v>13.586131298969077</c:v>
                </c:pt>
                <c:pt idx="4508">
                  <c:v>13.615096824742272</c:v>
                </c:pt>
                <c:pt idx="4509">
                  <c:v>13.641117476288663</c:v>
                </c:pt>
                <c:pt idx="4510">
                  <c:v>13.663211604123715</c:v>
                </c:pt>
                <c:pt idx="4511">
                  <c:v>13.681862498969076</c:v>
                </c:pt>
                <c:pt idx="4512">
                  <c:v>13.695605270103098</c:v>
                </c:pt>
                <c:pt idx="4513">
                  <c:v>13.70492318350516</c:v>
                </c:pt>
                <c:pt idx="4514">
                  <c:v>13.711311315463924</c:v>
                </c:pt>
                <c:pt idx="4515">
                  <c:v>13.71573617319588</c:v>
                </c:pt>
                <c:pt idx="4516">
                  <c:v>13.719179406185575</c:v>
                </c:pt>
                <c:pt idx="4517">
                  <c:v>13.721157748453615</c:v>
                </c:pt>
                <c:pt idx="4518">
                  <c:v>13.721656107216502</c:v>
                </c:pt>
                <c:pt idx="4519">
                  <c:v>13.719194498969078</c:v>
                </c:pt>
                <c:pt idx="4520">
                  <c:v>13.71721613195877</c:v>
                </c:pt>
                <c:pt idx="4521">
                  <c:v>13.714271257731966</c:v>
                </c:pt>
                <c:pt idx="4522">
                  <c:v>13.70984637525774</c:v>
                </c:pt>
                <c:pt idx="4523">
                  <c:v>13.704439868041245</c:v>
                </c:pt>
                <c:pt idx="4524">
                  <c:v>13.6975684701031</c:v>
                </c:pt>
                <c:pt idx="4525">
                  <c:v>13.690697072164955</c:v>
                </c:pt>
                <c:pt idx="4526">
                  <c:v>13.684308940206193</c:v>
                </c:pt>
                <c:pt idx="4527">
                  <c:v>13.678902432989702</c:v>
                </c:pt>
                <c:pt idx="4528">
                  <c:v>13.673495925773206</c:v>
                </c:pt>
                <c:pt idx="4529">
                  <c:v>13.668572684536091</c:v>
                </c:pt>
                <c:pt idx="4530">
                  <c:v>13.663166177319599</c:v>
                </c:pt>
                <c:pt idx="4531">
                  <c:v>13.657276404123722</c:v>
                </c:pt>
                <c:pt idx="4532">
                  <c:v>13.650888272164959</c:v>
                </c:pt>
                <c:pt idx="4533">
                  <c:v>13.644001781443306</c:v>
                </c:pt>
                <c:pt idx="4534">
                  <c:v>13.636148758762896</c:v>
                </c:pt>
                <c:pt idx="4535">
                  <c:v>13.628779002061865</c:v>
                </c:pt>
                <c:pt idx="4536">
                  <c:v>13.620910886597944</c:v>
                </c:pt>
                <c:pt idx="4537">
                  <c:v>13.613042771134028</c:v>
                </c:pt>
                <c:pt idx="4538">
                  <c:v>13.605673014432995</c:v>
                </c:pt>
                <c:pt idx="4539">
                  <c:v>13.599284882474231</c:v>
                </c:pt>
                <c:pt idx="4540">
                  <c:v>13.59387837525774</c:v>
                </c:pt>
                <c:pt idx="4541">
                  <c:v>13.587973509278358</c:v>
                </c:pt>
                <c:pt idx="4542">
                  <c:v>13.581585377319596</c:v>
                </c:pt>
                <c:pt idx="4543">
                  <c:v>13.574698886597947</c:v>
                </c:pt>
                <c:pt idx="4544">
                  <c:v>13.568310754639185</c:v>
                </c:pt>
                <c:pt idx="4545">
                  <c:v>13.56192262268042</c:v>
                </c:pt>
                <c:pt idx="4546">
                  <c:v>13.555036131958767</c:v>
                </c:pt>
                <c:pt idx="4547">
                  <c:v>13.547651282474233</c:v>
                </c:pt>
                <c:pt idx="4548">
                  <c:v>13.539783167010315</c:v>
                </c:pt>
                <c:pt idx="4549">
                  <c:v>13.532413410309282</c:v>
                </c:pt>
                <c:pt idx="4550">
                  <c:v>13.525526919587632</c:v>
                </c:pt>
                <c:pt idx="4551">
                  <c:v>13.51962205360825</c:v>
                </c:pt>
                <c:pt idx="4552">
                  <c:v>13.513717187628865</c:v>
                </c:pt>
                <c:pt idx="4553">
                  <c:v>13.506347430927836</c:v>
                </c:pt>
                <c:pt idx="4554">
                  <c:v>13.499959298969074</c:v>
                </c:pt>
                <c:pt idx="4555">
                  <c:v>13.494054432989692</c:v>
                </c:pt>
                <c:pt idx="4556">
                  <c:v>13.488149567010309</c:v>
                </c:pt>
                <c:pt idx="4557">
                  <c:v>13.482244701030931</c:v>
                </c:pt>
                <c:pt idx="4558">
                  <c:v>13.477819818556704</c:v>
                </c:pt>
                <c:pt idx="4559">
                  <c:v>13.471431686597944</c:v>
                </c:pt>
                <c:pt idx="4560">
                  <c:v>13.465541913402067</c:v>
                </c:pt>
                <c:pt idx="4561">
                  <c:v>13.461600296907218</c:v>
                </c:pt>
                <c:pt idx="4562">
                  <c:v>13.457673797938144</c:v>
                </c:pt>
                <c:pt idx="4563">
                  <c:v>13.453732181443296</c:v>
                </c:pt>
                <c:pt idx="4564">
                  <c:v>13.450288948453604</c:v>
                </c:pt>
                <c:pt idx="4565">
                  <c:v>13.447827315463911</c:v>
                </c:pt>
                <c:pt idx="4566">
                  <c:v>13.444399175257725</c:v>
                </c:pt>
                <c:pt idx="4567">
                  <c:v>13.442919167010301</c:v>
                </c:pt>
                <c:pt idx="4568">
                  <c:v>13.441454276288647</c:v>
                </c:pt>
                <c:pt idx="4569">
                  <c:v>13.439007736082461</c:v>
                </c:pt>
                <c:pt idx="4570">
                  <c:v>13.437044461855658</c:v>
                </c:pt>
                <c:pt idx="4571">
                  <c:v>13.43606283711339</c:v>
                </c:pt>
                <c:pt idx="4572">
                  <c:v>13.435564453608237</c:v>
                </c:pt>
                <c:pt idx="4573">
                  <c:v>13.435081212371122</c:v>
                </c:pt>
                <c:pt idx="4574">
                  <c:v>13.434582828865969</c:v>
                </c:pt>
                <c:pt idx="4575">
                  <c:v>13.434582828865969</c:v>
                </c:pt>
                <c:pt idx="4576">
                  <c:v>13.434582828865969</c:v>
                </c:pt>
                <c:pt idx="4577">
                  <c:v>13.434582828865969</c:v>
                </c:pt>
                <c:pt idx="4578">
                  <c:v>13.434582828865967</c:v>
                </c:pt>
                <c:pt idx="4579">
                  <c:v>13.435081212371122</c:v>
                </c:pt>
                <c:pt idx="4580">
                  <c:v>13.436561220618543</c:v>
                </c:pt>
                <c:pt idx="4581">
                  <c:v>13.438026111340195</c:v>
                </c:pt>
                <c:pt idx="4582">
                  <c:v>13.440487744329888</c:v>
                </c:pt>
                <c:pt idx="4583">
                  <c:v>13.442949377319579</c:v>
                </c:pt>
                <c:pt idx="4584">
                  <c:v>13.444429385567004</c:v>
                </c:pt>
                <c:pt idx="4585">
                  <c:v>13.447374284536076</c:v>
                </c:pt>
                <c:pt idx="4586">
                  <c:v>13.450319183505149</c:v>
                </c:pt>
                <c:pt idx="4587">
                  <c:v>13.452297550515462</c:v>
                </c:pt>
                <c:pt idx="4588">
                  <c:v>13.452780816494844</c:v>
                </c:pt>
                <c:pt idx="4589">
                  <c:v>13.453279175257734</c:v>
                </c:pt>
                <c:pt idx="4590">
                  <c:v>13.453279175257734</c:v>
                </c:pt>
                <c:pt idx="4591">
                  <c:v>13.452795909278354</c:v>
                </c:pt>
                <c:pt idx="4592">
                  <c:v>13.453792626804127</c:v>
                </c:pt>
                <c:pt idx="4593">
                  <c:v>13.454290985567015</c:v>
                </c:pt>
                <c:pt idx="4594">
                  <c:v>13.453792626804129</c:v>
                </c:pt>
                <c:pt idx="4595">
                  <c:v>13.453309360824747</c:v>
                </c:pt>
                <c:pt idx="4596">
                  <c:v>13.452810977319594</c:v>
                </c:pt>
                <c:pt idx="4597">
                  <c:v>13.451829352577326</c:v>
                </c:pt>
                <c:pt idx="4598">
                  <c:v>13.450349344329902</c:v>
                </c:pt>
                <c:pt idx="4599">
                  <c:v>13.448386070103101</c:v>
                </c:pt>
                <c:pt idx="4600">
                  <c:v>13.44592443711341</c:v>
                </c:pt>
                <c:pt idx="4601">
                  <c:v>13.443961162886607</c:v>
                </c:pt>
                <c:pt idx="4602">
                  <c:v>13.442481154639184</c:v>
                </c:pt>
                <c:pt idx="4603">
                  <c:v>13.441499529896916</c:v>
                </c:pt>
                <c:pt idx="4604">
                  <c:v>13.44051790515465</c:v>
                </c:pt>
                <c:pt idx="4605">
                  <c:v>13.439053014433</c:v>
                </c:pt>
                <c:pt idx="4606">
                  <c:v>13.437588123711352</c:v>
                </c:pt>
                <c:pt idx="4607">
                  <c:v>13.436606498969084</c:v>
                </c:pt>
                <c:pt idx="4608">
                  <c:v>13.435126515463928</c:v>
                </c:pt>
                <c:pt idx="4609">
                  <c:v>13.43414489072166</c:v>
                </c:pt>
                <c:pt idx="4610">
                  <c:v>13.43414489072166</c:v>
                </c:pt>
                <c:pt idx="4611">
                  <c:v>13.433646531958772</c:v>
                </c:pt>
                <c:pt idx="4612">
                  <c:v>13.433148173195885</c:v>
                </c:pt>
                <c:pt idx="4613">
                  <c:v>13.431169830927844</c:v>
                </c:pt>
                <c:pt idx="4614">
                  <c:v>13.429689847422686</c:v>
                </c:pt>
                <c:pt idx="4615">
                  <c:v>13.42870822268042</c:v>
                </c:pt>
                <c:pt idx="4616">
                  <c:v>13.428224956701037</c:v>
                </c:pt>
                <c:pt idx="4617">
                  <c:v>13.426760065979391</c:v>
                </c:pt>
                <c:pt idx="4618">
                  <c:v>13.424298457731966</c:v>
                </c:pt>
                <c:pt idx="4619">
                  <c:v>13.42233520824743</c:v>
                </c:pt>
                <c:pt idx="4620">
                  <c:v>13.418891950515471</c:v>
                </c:pt>
                <c:pt idx="4621">
                  <c:v>13.416928701030935</c:v>
                </c:pt>
                <c:pt idx="4622">
                  <c:v>13.413485443298976</c:v>
                </c:pt>
                <c:pt idx="4623">
                  <c:v>13.408078936082481</c:v>
                </c:pt>
                <c:pt idx="4624">
                  <c:v>13.403654053608253</c:v>
                </c:pt>
                <c:pt idx="4625">
                  <c:v>13.399229171134026</c:v>
                </c:pt>
                <c:pt idx="4626">
                  <c:v>13.395801030927844</c:v>
                </c:pt>
                <c:pt idx="4627">
                  <c:v>13.39285615670104</c:v>
                </c:pt>
                <c:pt idx="4628">
                  <c:v>13.392357797938153</c:v>
                </c:pt>
                <c:pt idx="4629">
                  <c:v>13.39333942268042</c:v>
                </c:pt>
                <c:pt idx="4630">
                  <c:v>13.394819406185574</c:v>
                </c:pt>
                <c:pt idx="4631">
                  <c:v>13.39678265567011</c:v>
                </c:pt>
                <c:pt idx="4632">
                  <c:v>13.39678265567011</c:v>
                </c:pt>
                <c:pt idx="4633">
                  <c:v>13.39629938969073</c:v>
                </c:pt>
                <c:pt idx="4634">
                  <c:v>13.394336115463924</c:v>
                </c:pt>
                <c:pt idx="4635">
                  <c:v>13.391391216494855</c:v>
                </c:pt>
                <c:pt idx="4636">
                  <c:v>13.387464717525782</c:v>
                </c:pt>
                <c:pt idx="4637">
                  <c:v>13.382556593814444</c:v>
                </c:pt>
                <c:pt idx="4638">
                  <c:v>13.379611694845368</c:v>
                </c:pt>
                <c:pt idx="4639">
                  <c:v>13.377648445360832</c:v>
                </c:pt>
                <c:pt idx="4640">
                  <c:v>13.376666820618565</c:v>
                </c:pt>
                <c:pt idx="4641">
                  <c:v>13.376168461855677</c:v>
                </c:pt>
                <c:pt idx="4642">
                  <c:v>13.375670103092791</c:v>
                </c:pt>
                <c:pt idx="4643">
                  <c:v>13.374688478350524</c:v>
                </c:pt>
                <c:pt idx="4644">
                  <c:v>13.374688478350524</c:v>
                </c:pt>
                <c:pt idx="4645">
                  <c:v>13.373223587628873</c:v>
                </c:pt>
                <c:pt idx="4646">
                  <c:v>13.370761979381452</c:v>
                </c:pt>
                <c:pt idx="4647">
                  <c:v>13.366352214432997</c:v>
                </c:pt>
                <c:pt idx="4648">
                  <c:v>13.359480841237119</c:v>
                </c:pt>
                <c:pt idx="4649">
                  <c:v>13.351129459793817</c:v>
                </c:pt>
                <c:pt idx="4650">
                  <c:v>13.345239711340207</c:v>
                </c:pt>
                <c:pt idx="4651">
                  <c:v>13.339833204123712</c:v>
                </c:pt>
                <c:pt idx="4652">
                  <c:v>13.333943455670104</c:v>
                </c:pt>
                <c:pt idx="4653">
                  <c:v>13.330016956701032</c:v>
                </c:pt>
                <c:pt idx="4654">
                  <c:v>13.325108832989693</c:v>
                </c:pt>
                <c:pt idx="4655">
                  <c:v>13.321182334020619</c:v>
                </c:pt>
                <c:pt idx="4656">
                  <c:v>13.318735818556704</c:v>
                </c:pt>
                <c:pt idx="4657">
                  <c:v>13.316274210309281</c:v>
                </c:pt>
                <c:pt idx="4658">
                  <c:v>13.310867727835051</c:v>
                </c:pt>
                <c:pt idx="4659">
                  <c:v>13.305461220618556</c:v>
                </c:pt>
                <c:pt idx="4660">
                  <c:v>13.300054738144331</c:v>
                </c:pt>
                <c:pt idx="4661">
                  <c:v>13.292684981443298</c:v>
                </c:pt>
                <c:pt idx="4662">
                  <c:v>13.285813608247421</c:v>
                </c:pt>
                <c:pt idx="4663">
                  <c:v>13.279908742268036</c:v>
                </c:pt>
                <c:pt idx="4664">
                  <c:v>13.274502259793808</c:v>
                </c:pt>
                <c:pt idx="4665">
                  <c:v>13.27105900206185</c:v>
                </c:pt>
                <c:pt idx="4666">
                  <c:v>13.270062284536079</c:v>
                </c:pt>
                <c:pt idx="4667">
                  <c:v>13.268582301030925</c:v>
                </c:pt>
                <c:pt idx="4668">
                  <c:v>13.267102292783502</c:v>
                </c:pt>
                <c:pt idx="4669">
                  <c:v>13.268083917525768</c:v>
                </c:pt>
                <c:pt idx="4670">
                  <c:v>13.267585534020615</c:v>
                </c:pt>
                <c:pt idx="4671">
                  <c:v>13.266603909278349</c:v>
                </c:pt>
                <c:pt idx="4672">
                  <c:v>13.264640635051546</c:v>
                </c:pt>
                <c:pt idx="4673">
                  <c:v>13.262194119587626</c:v>
                </c:pt>
                <c:pt idx="4674">
                  <c:v>13.259732486597935</c:v>
                </c:pt>
                <c:pt idx="4675">
                  <c:v>13.258267595876285</c:v>
                </c:pt>
                <c:pt idx="4676">
                  <c:v>13.256304321649482</c:v>
                </c:pt>
                <c:pt idx="4677">
                  <c:v>13.25286106391752</c:v>
                </c:pt>
                <c:pt idx="4678">
                  <c:v>13.251396173195873</c:v>
                </c:pt>
                <c:pt idx="4679">
                  <c:v>13.250414548453605</c:v>
                </c:pt>
                <c:pt idx="4680">
                  <c:v>13.250414548453605</c:v>
                </c:pt>
                <c:pt idx="4681">
                  <c:v>13.250897814432987</c:v>
                </c:pt>
                <c:pt idx="4682">
                  <c:v>13.24991616494845</c:v>
                </c:pt>
                <c:pt idx="4683">
                  <c:v>13.247469649484531</c:v>
                </c:pt>
                <c:pt idx="4684">
                  <c:v>13.24500801649484</c:v>
                </c:pt>
                <c:pt idx="4685">
                  <c:v>13.241564758762882</c:v>
                </c:pt>
                <c:pt idx="4686">
                  <c:v>13.237139876288653</c:v>
                </c:pt>
                <c:pt idx="4687">
                  <c:v>13.232714993814426</c:v>
                </c:pt>
                <c:pt idx="4688">
                  <c:v>13.22877337731958</c:v>
                </c:pt>
                <c:pt idx="4689">
                  <c:v>13.223850136082467</c:v>
                </c:pt>
                <c:pt idx="4690">
                  <c:v>13.219908519587623</c:v>
                </c:pt>
                <c:pt idx="4691">
                  <c:v>13.217461979381437</c:v>
                </c:pt>
                <c:pt idx="4692">
                  <c:v>13.215498705154634</c:v>
                </c:pt>
                <c:pt idx="4693">
                  <c:v>13.215015463917522</c:v>
                </c:pt>
                <c:pt idx="4694">
                  <c:v>13.215498705154634</c:v>
                </c:pt>
                <c:pt idx="4695">
                  <c:v>13.215997088659789</c:v>
                </c:pt>
                <c:pt idx="4696">
                  <c:v>13.216978713402055</c:v>
                </c:pt>
                <c:pt idx="4697">
                  <c:v>13.21894198762886</c:v>
                </c:pt>
                <c:pt idx="4698">
                  <c:v>13.219923612371126</c:v>
                </c:pt>
                <c:pt idx="4699">
                  <c:v>13.220905237113394</c:v>
                </c:pt>
                <c:pt idx="4700">
                  <c:v>13.221886861855664</c:v>
                </c:pt>
                <c:pt idx="4701">
                  <c:v>13.223850136082467</c:v>
                </c:pt>
                <c:pt idx="4702">
                  <c:v>13.227278301030921</c:v>
                </c:pt>
                <c:pt idx="4703">
                  <c:v>13.230706465979374</c:v>
                </c:pt>
                <c:pt idx="4704">
                  <c:v>13.234149723711335</c:v>
                </c:pt>
                <c:pt idx="4705">
                  <c:v>13.237109715463911</c:v>
                </c:pt>
                <c:pt idx="4706">
                  <c:v>13.241036239175255</c:v>
                </c:pt>
                <c:pt idx="4707">
                  <c:v>13.244479496907214</c:v>
                </c:pt>
                <c:pt idx="4708">
                  <c:v>13.248421113402062</c:v>
                </c:pt>
                <c:pt idx="4709">
                  <c:v>13.252362729896907</c:v>
                </c:pt>
                <c:pt idx="4710">
                  <c:v>13.256304346391753</c:v>
                </c:pt>
                <c:pt idx="4711">
                  <c:v>13.260230870103095</c:v>
                </c:pt>
                <c:pt idx="4712">
                  <c:v>13.264655752577321</c:v>
                </c:pt>
                <c:pt idx="4713">
                  <c:v>13.269563901030931</c:v>
                </c:pt>
                <c:pt idx="4714">
                  <c:v>13.273988783505159</c:v>
                </c:pt>
                <c:pt idx="4715">
                  <c:v>13.27989364948454</c:v>
                </c:pt>
                <c:pt idx="4716">
                  <c:v>13.285783397938149</c:v>
                </c:pt>
                <c:pt idx="4717">
                  <c:v>13.292669913402065</c:v>
                </c:pt>
                <c:pt idx="4718">
                  <c:v>13.299058045360828</c:v>
                </c:pt>
                <c:pt idx="4719">
                  <c:v>13.306926185567013</c:v>
                </c:pt>
                <c:pt idx="4720">
                  <c:v>13.315277567010313</c:v>
                </c:pt>
                <c:pt idx="4721">
                  <c:v>13.323145707216497</c:v>
                </c:pt>
                <c:pt idx="4722">
                  <c:v>13.331497088659798</c:v>
                </c:pt>
                <c:pt idx="4723">
                  <c:v>13.338368461855673</c:v>
                </c:pt>
                <c:pt idx="4724">
                  <c:v>13.345239835051549</c:v>
                </c:pt>
                <c:pt idx="4725">
                  <c:v>13.351144701030929</c:v>
                </c:pt>
                <c:pt idx="4726">
                  <c:v>13.357034474226806</c:v>
                </c:pt>
                <c:pt idx="4727">
                  <c:v>13.362924247422683</c:v>
                </c:pt>
                <c:pt idx="4728">
                  <c:v>13.368814020618558</c:v>
                </c:pt>
                <c:pt idx="4729">
                  <c:v>13.375685418556701</c:v>
                </c:pt>
                <c:pt idx="4730">
                  <c:v>13.383538441237116</c:v>
                </c:pt>
                <c:pt idx="4731">
                  <c:v>13.39287147216495</c:v>
                </c:pt>
                <c:pt idx="4732">
                  <c:v>13.403186127835054</c:v>
                </c:pt>
                <c:pt idx="4733">
                  <c:v>13.413500758762888</c:v>
                </c:pt>
                <c:pt idx="4734">
                  <c:v>13.423317030927841</c:v>
                </c:pt>
                <c:pt idx="4735">
                  <c:v>13.431668437113409</c:v>
                </c:pt>
                <c:pt idx="4736">
                  <c:v>13.439536552577325</c:v>
                </c:pt>
                <c:pt idx="4737">
                  <c:v>13.446921402061863</c:v>
                </c:pt>
                <c:pt idx="4738">
                  <c:v>13.453807892783511</c:v>
                </c:pt>
                <c:pt idx="4739">
                  <c:v>13.461192742268048</c:v>
                </c:pt>
                <c:pt idx="4740">
                  <c:v>13.469060857731964</c:v>
                </c:pt>
                <c:pt idx="4741">
                  <c:v>13.475947348453614</c:v>
                </c:pt>
                <c:pt idx="4742">
                  <c:v>13.483800371134027</c:v>
                </c:pt>
                <c:pt idx="4743">
                  <c:v>13.492151752577325</c:v>
                </c:pt>
                <c:pt idx="4744">
                  <c:v>13.501968024742272</c:v>
                </c:pt>
                <c:pt idx="4745">
                  <c:v>13.513747546391757</c:v>
                </c:pt>
                <c:pt idx="4746">
                  <c:v>13.526025451546397</c:v>
                </c:pt>
                <c:pt idx="4747">
                  <c:v>13.536340082474231</c:v>
                </c:pt>
                <c:pt idx="4748">
                  <c:v>13.544691463917529</c:v>
                </c:pt>
                <c:pt idx="4749">
                  <c:v>13.55352611134021</c:v>
                </c:pt>
                <c:pt idx="4750">
                  <c:v>13.560895868041241</c:v>
                </c:pt>
                <c:pt idx="4751">
                  <c:v>13.56924724948454</c:v>
                </c:pt>
                <c:pt idx="4752">
                  <c:v>13.576118647422685</c:v>
                </c:pt>
                <c:pt idx="4753">
                  <c:v>13.582491686597942</c:v>
                </c:pt>
                <c:pt idx="4754">
                  <c:v>13.588879818556704</c:v>
                </c:pt>
                <c:pt idx="4755">
                  <c:v>13.596249575257733</c:v>
                </c:pt>
                <c:pt idx="4756">
                  <c:v>13.604600956701029</c:v>
                </c:pt>
                <c:pt idx="4757">
                  <c:v>13.613450696907215</c:v>
                </c:pt>
                <c:pt idx="4758">
                  <c:v>13.62424859381443</c:v>
                </c:pt>
                <c:pt idx="4759">
                  <c:v>13.634064865979379</c:v>
                </c:pt>
                <c:pt idx="4760">
                  <c:v>13.643397872164947</c:v>
                </c:pt>
                <c:pt idx="4761">
                  <c:v>13.651749253608246</c:v>
                </c:pt>
                <c:pt idx="4762">
                  <c:v>13.659119010309277</c:v>
                </c:pt>
                <c:pt idx="4763">
                  <c:v>13.665522235051546</c:v>
                </c:pt>
                <c:pt idx="4764">
                  <c:v>13.671427101030927</c:v>
                </c:pt>
                <c:pt idx="4765">
                  <c:v>13.676833608247424</c:v>
                </c:pt>
                <c:pt idx="4766">
                  <c:v>13.679793600000002</c:v>
                </c:pt>
                <c:pt idx="4767">
                  <c:v>13.683735216494846</c:v>
                </c:pt>
                <c:pt idx="4768">
                  <c:v>13.688658457731957</c:v>
                </c:pt>
                <c:pt idx="4769">
                  <c:v>13.693566606185566</c:v>
                </c:pt>
                <c:pt idx="4770">
                  <c:v>13.697991488659792</c:v>
                </c:pt>
                <c:pt idx="4771">
                  <c:v>13.701933105154637</c:v>
                </c:pt>
                <c:pt idx="4772">
                  <c:v>13.705859628865976</c:v>
                </c:pt>
                <c:pt idx="4773">
                  <c:v>13.709786152577317</c:v>
                </c:pt>
                <c:pt idx="4774">
                  <c:v>13.714709393814429</c:v>
                </c:pt>
                <c:pt idx="4775">
                  <c:v>13.718635892783501</c:v>
                </c:pt>
                <c:pt idx="4776">
                  <c:v>13.721580767010305</c:v>
                </c:pt>
                <c:pt idx="4777">
                  <c:v>13.724042375257728</c:v>
                </c:pt>
                <c:pt idx="4778">
                  <c:v>13.727002342268039</c:v>
                </c:pt>
                <c:pt idx="4779">
                  <c:v>13.732408849484536</c:v>
                </c:pt>
                <c:pt idx="4780">
                  <c:v>13.737316973195876</c:v>
                </c:pt>
                <c:pt idx="4781">
                  <c:v>13.742225121649485</c:v>
                </c:pt>
                <c:pt idx="4782">
                  <c:v>13.748129987628863</c:v>
                </c:pt>
                <c:pt idx="4783">
                  <c:v>13.75401976082474</c:v>
                </c:pt>
                <c:pt idx="4784">
                  <c:v>13.759426268041235</c:v>
                </c:pt>
                <c:pt idx="4785">
                  <c:v>13.764349509278347</c:v>
                </c:pt>
                <c:pt idx="4786">
                  <c:v>13.769257657731954</c:v>
                </c:pt>
                <c:pt idx="4787">
                  <c:v>13.772202556701027</c:v>
                </c:pt>
                <c:pt idx="4788">
                  <c:v>13.775147455670096</c:v>
                </c:pt>
                <c:pt idx="4789">
                  <c:v>13.778092354639172</c:v>
                </c:pt>
                <c:pt idx="4790">
                  <c:v>13.77955724536082</c:v>
                </c:pt>
                <c:pt idx="4791">
                  <c:v>13.780538894845359</c:v>
                </c:pt>
                <c:pt idx="4792">
                  <c:v>13.782003785567008</c:v>
                </c:pt>
                <c:pt idx="4793">
                  <c:v>13.783483793814431</c:v>
                </c:pt>
                <c:pt idx="4794">
                  <c:v>13.783982152577318</c:v>
                </c:pt>
                <c:pt idx="4795">
                  <c:v>13.784963802061853</c:v>
                </c:pt>
                <c:pt idx="4796">
                  <c:v>13.786443810309279</c:v>
                </c:pt>
                <c:pt idx="4797">
                  <c:v>13.787425435051547</c:v>
                </c:pt>
                <c:pt idx="4798">
                  <c:v>13.788422152577324</c:v>
                </c:pt>
                <c:pt idx="4799">
                  <c:v>13.787938886597942</c:v>
                </c:pt>
                <c:pt idx="4800">
                  <c:v>13.787455620618562</c:v>
                </c:pt>
                <c:pt idx="4801">
                  <c:v>13.786957261855676</c:v>
                </c:pt>
                <c:pt idx="4802">
                  <c:v>13.787440527835056</c:v>
                </c:pt>
                <c:pt idx="4803">
                  <c:v>13.787440527835056</c:v>
                </c:pt>
                <c:pt idx="4804">
                  <c:v>13.786957261855676</c:v>
                </c:pt>
                <c:pt idx="4805">
                  <c:v>13.786458903092788</c:v>
                </c:pt>
                <c:pt idx="4806">
                  <c:v>13.786458903092791</c:v>
                </c:pt>
                <c:pt idx="4807">
                  <c:v>13.787938886597946</c:v>
                </c:pt>
                <c:pt idx="4808">
                  <c:v>13.788935604123722</c:v>
                </c:pt>
                <c:pt idx="4809">
                  <c:v>13.788935604123722</c:v>
                </c:pt>
                <c:pt idx="4810">
                  <c:v>13.789433962886607</c:v>
                </c:pt>
                <c:pt idx="4811">
                  <c:v>13.790898853608255</c:v>
                </c:pt>
                <c:pt idx="4812">
                  <c:v>13.792862103092791</c:v>
                </c:pt>
                <c:pt idx="4813">
                  <c:v>13.794825377319592</c:v>
                </c:pt>
                <c:pt idx="4814">
                  <c:v>13.79727189278351</c:v>
                </c:pt>
                <c:pt idx="4815">
                  <c:v>13.799235142268044</c:v>
                </c:pt>
                <c:pt idx="4816">
                  <c:v>13.801198391752582</c:v>
                </c:pt>
                <c:pt idx="4817">
                  <c:v>13.804143290721655</c:v>
                </c:pt>
                <c:pt idx="4818">
                  <c:v>13.806589806185569</c:v>
                </c:pt>
                <c:pt idx="4819">
                  <c:v>13.808069814432994</c:v>
                </c:pt>
                <c:pt idx="4820">
                  <c:v>13.809549822680419</c:v>
                </c:pt>
                <c:pt idx="4821">
                  <c:v>13.81102983092784</c:v>
                </c:pt>
                <c:pt idx="4822">
                  <c:v>13.811513096907222</c:v>
                </c:pt>
                <c:pt idx="4823">
                  <c:v>13.811513096907225</c:v>
                </c:pt>
                <c:pt idx="4824">
                  <c:v>13.812011455670113</c:v>
                </c:pt>
                <c:pt idx="4825">
                  <c:v>13.812509814433</c:v>
                </c:pt>
                <c:pt idx="4826">
                  <c:v>13.813491439175269</c:v>
                </c:pt>
                <c:pt idx="4827">
                  <c:v>13.814473063917532</c:v>
                </c:pt>
                <c:pt idx="4828">
                  <c:v>13.814971422680422</c:v>
                </c:pt>
                <c:pt idx="4829">
                  <c:v>13.815469781443309</c:v>
                </c:pt>
                <c:pt idx="4830">
                  <c:v>13.815469781443309</c:v>
                </c:pt>
                <c:pt idx="4831">
                  <c:v>13.816466498969081</c:v>
                </c:pt>
                <c:pt idx="4832">
                  <c:v>13.816466498969081</c:v>
                </c:pt>
                <c:pt idx="4833">
                  <c:v>13.815968140206197</c:v>
                </c:pt>
                <c:pt idx="4834">
                  <c:v>13.813989773195887</c:v>
                </c:pt>
                <c:pt idx="4835">
                  <c:v>13.811528140206196</c:v>
                </c:pt>
                <c:pt idx="4836">
                  <c:v>13.80856814845362</c:v>
                </c:pt>
                <c:pt idx="4837">
                  <c:v>13.805623274226816</c:v>
                </c:pt>
                <c:pt idx="4838">
                  <c:v>13.803161641237127</c:v>
                </c:pt>
                <c:pt idx="4839">
                  <c:v>13.80119836701032</c:v>
                </c:pt>
                <c:pt idx="4840">
                  <c:v>13.799235092783515</c:v>
                </c:pt>
                <c:pt idx="4841">
                  <c:v>13.797271818556709</c:v>
                </c:pt>
                <c:pt idx="4842">
                  <c:v>13.795308544329906</c:v>
                </c:pt>
                <c:pt idx="4843">
                  <c:v>13.793843653608254</c:v>
                </c:pt>
                <c:pt idx="4844">
                  <c:v>13.792862028865985</c:v>
                </c:pt>
                <c:pt idx="4845">
                  <c:v>13.791880404123717</c:v>
                </c:pt>
                <c:pt idx="4846">
                  <c:v>13.790415513402069</c:v>
                </c:pt>
                <c:pt idx="4847">
                  <c:v>13.787953880412378</c:v>
                </c:pt>
                <c:pt idx="4848">
                  <c:v>13.78599063092784</c:v>
                </c:pt>
                <c:pt idx="4849">
                  <c:v>13.783045731958769</c:v>
                </c:pt>
                <c:pt idx="4850">
                  <c:v>13.780100832989696</c:v>
                </c:pt>
                <c:pt idx="4851">
                  <c:v>13.777639200000003</c:v>
                </c:pt>
                <c:pt idx="4852">
                  <c:v>13.776657575257735</c:v>
                </c:pt>
                <c:pt idx="4853">
                  <c:v>13.774694325773199</c:v>
                </c:pt>
                <c:pt idx="4854">
                  <c:v>13.772731076288659</c:v>
                </c:pt>
                <c:pt idx="4855">
                  <c:v>13.770284560824743</c:v>
                </c:pt>
                <c:pt idx="4856">
                  <c:v>13.767838045360826</c:v>
                </c:pt>
                <c:pt idx="4857">
                  <c:v>13.765874795876289</c:v>
                </c:pt>
                <c:pt idx="4858">
                  <c:v>13.764409905154642</c:v>
                </c:pt>
                <c:pt idx="4859">
                  <c:v>13.761948296907223</c:v>
                </c:pt>
                <c:pt idx="4860">
                  <c:v>13.758006680412374</c:v>
                </c:pt>
                <c:pt idx="4861">
                  <c:v>13.755061806185569</c:v>
                </c:pt>
                <c:pt idx="4862">
                  <c:v>13.750636923711344</c:v>
                </c:pt>
                <c:pt idx="4863">
                  <c:v>13.7466953072165</c:v>
                </c:pt>
                <c:pt idx="4864">
                  <c:v>13.742753690721656</c:v>
                </c:pt>
                <c:pt idx="4865">
                  <c:v>13.739793698969079</c:v>
                </c:pt>
                <c:pt idx="4866">
                  <c:v>13.736848824742275</c:v>
                </c:pt>
                <c:pt idx="4867">
                  <c:v>13.733888832989701</c:v>
                </c:pt>
                <c:pt idx="4868">
                  <c:v>13.730928841237123</c:v>
                </c:pt>
                <c:pt idx="4869">
                  <c:v>13.727485583505166</c:v>
                </c:pt>
                <c:pt idx="4870">
                  <c:v>13.725522334020628</c:v>
                </c:pt>
                <c:pt idx="4871">
                  <c:v>13.723060725773209</c:v>
                </c:pt>
                <c:pt idx="4872">
                  <c:v>13.720115851546403</c:v>
                </c:pt>
                <c:pt idx="4873">
                  <c:v>13.716189352577329</c:v>
                </c:pt>
                <c:pt idx="4874">
                  <c:v>13.71274609484537</c:v>
                </c:pt>
                <c:pt idx="4875">
                  <c:v>13.708804478350524</c:v>
                </c:pt>
                <c:pt idx="4876">
                  <c:v>13.703397971134027</c:v>
                </c:pt>
                <c:pt idx="4877">
                  <c:v>13.698489847422687</c:v>
                </c:pt>
                <c:pt idx="4878">
                  <c:v>13.694080082474233</c:v>
                </c:pt>
                <c:pt idx="4879">
                  <c:v>13.690636824742271</c:v>
                </c:pt>
                <c:pt idx="4880">
                  <c:v>13.687691925773196</c:v>
                </c:pt>
                <c:pt idx="4881">
                  <c:v>13.686211942268043</c:v>
                </c:pt>
                <c:pt idx="4882">
                  <c:v>13.684248692783507</c:v>
                </c:pt>
                <c:pt idx="4883">
                  <c:v>13.682783802061858</c:v>
                </c:pt>
                <c:pt idx="4884">
                  <c:v>13.681802152577319</c:v>
                </c:pt>
                <c:pt idx="4885">
                  <c:v>13.680820527835051</c:v>
                </c:pt>
                <c:pt idx="4886">
                  <c:v>13.680322169072165</c:v>
                </c:pt>
                <c:pt idx="4887">
                  <c:v>13.680322169072166</c:v>
                </c:pt>
                <c:pt idx="4888">
                  <c:v>13.680322169072166</c:v>
                </c:pt>
                <c:pt idx="4889">
                  <c:v>13.679838903092785</c:v>
                </c:pt>
                <c:pt idx="4890">
                  <c:v>13.678358894845362</c:v>
                </c:pt>
                <c:pt idx="4891">
                  <c:v>13.677377270103094</c:v>
                </c:pt>
                <c:pt idx="4892">
                  <c:v>13.677377270103094</c:v>
                </c:pt>
                <c:pt idx="4893">
                  <c:v>13.676878911340207</c:v>
                </c:pt>
                <c:pt idx="4894">
                  <c:v>13.675897286597941</c:v>
                </c:pt>
                <c:pt idx="4895">
                  <c:v>13.674417303092785</c:v>
                </c:pt>
                <c:pt idx="4896">
                  <c:v>13.673435678350518</c:v>
                </c:pt>
                <c:pt idx="4897">
                  <c:v>13.672937319587632</c:v>
                </c:pt>
                <c:pt idx="4898">
                  <c:v>13.673934037113408</c:v>
                </c:pt>
                <c:pt idx="4899">
                  <c:v>13.674930754639183</c:v>
                </c:pt>
                <c:pt idx="4900">
                  <c:v>13.675927472164956</c:v>
                </c:pt>
                <c:pt idx="4901">
                  <c:v>13.677407455670114</c:v>
                </c:pt>
                <c:pt idx="4902">
                  <c:v>13.67888743917527</c:v>
                </c:pt>
                <c:pt idx="4903">
                  <c:v>13.680367422680423</c:v>
                </c:pt>
                <c:pt idx="4904">
                  <c:v>13.681349047422689</c:v>
                </c:pt>
                <c:pt idx="4905">
                  <c:v>13.682813938144337</c:v>
                </c:pt>
                <c:pt idx="4906">
                  <c:v>13.684293921649491</c:v>
                </c:pt>
                <c:pt idx="4907">
                  <c:v>13.685773905154646</c:v>
                </c:pt>
                <c:pt idx="4908">
                  <c:v>13.686770622680417</c:v>
                </c:pt>
                <c:pt idx="4909">
                  <c:v>13.687752247422683</c:v>
                </c:pt>
                <c:pt idx="4910">
                  <c:v>13.688748964948454</c:v>
                </c:pt>
                <c:pt idx="4911">
                  <c:v>13.689745682474229</c:v>
                </c:pt>
                <c:pt idx="4912">
                  <c:v>13.691225665979381</c:v>
                </c:pt>
                <c:pt idx="4913">
                  <c:v>13.691724024742269</c:v>
                </c:pt>
                <c:pt idx="4914">
                  <c:v>13.691739117525774</c:v>
                </c:pt>
                <c:pt idx="4915">
                  <c:v>13.691754210309281</c:v>
                </c:pt>
                <c:pt idx="4916">
                  <c:v>13.692252569072167</c:v>
                </c:pt>
                <c:pt idx="4917">
                  <c:v>13.692252569072167</c:v>
                </c:pt>
                <c:pt idx="4918">
                  <c:v>13.692252569072167</c:v>
                </c:pt>
                <c:pt idx="4919">
                  <c:v>13.692267661855672</c:v>
                </c:pt>
                <c:pt idx="4920">
                  <c:v>13.692282754639177</c:v>
                </c:pt>
                <c:pt idx="4921">
                  <c:v>13.692282754639175</c:v>
                </c:pt>
                <c:pt idx="4922">
                  <c:v>13.692781113402061</c:v>
                </c:pt>
                <c:pt idx="4923">
                  <c:v>13.692796206185566</c:v>
                </c:pt>
                <c:pt idx="4924">
                  <c:v>13.693294564948452</c:v>
                </c:pt>
                <c:pt idx="4925">
                  <c:v>13.694276189690722</c:v>
                </c:pt>
                <c:pt idx="4926">
                  <c:v>13.696737797938143</c:v>
                </c:pt>
                <c:pt idx="4927">
                  <c:v>13.699199406185565</c:v>
                </c:pt>
                <c:pt idx="4928">
                  <c:v>13.7011626556701</c:v>
                </c:pt>
                <c:pt idx="4929">
                  <c:v>13.703624263917524</c:v>
                </c:pt>
                <c:pt idx="4930">
                  <c:v>13.70510424742268</c:v>
                </c:pt>
                <c:pt idx="4931">
                  <c:v>13.707067521649483</c:v>
                </c:pt>
                <c:pt idx="4932">
                  <c:v>13.709030795876286</c:v>
                </c:pt>
                <c:pt idx="4933">
                  <c:v>13.711492428865975</c:v>
                </c:pt>
                <c:pt idx="4934">
                  <c:v>13.712474053608245</c:v>
                </c:pt>
                <c:pt idx="4935">
                  <c:v>13.714437327835048</c:v>
                </c:pt>
                <c:pt idx="4936">
                  <c:v>13.716400602061851</c:v>
                </c:pt>
                <c:pt idx="4937">
                  <c:v>13.718862235051539</c:v>
                </c:pt>
                <c:pt idx="4938">
                  <c:v>13.722788758762876</c:v>
                </c:pt>
                <c:pt idx="4939">
                  <c:v>13.727711999999988</c:v>
                </c:pt>
                <c:pt idx="4940">
                  <c:v>13.73262012371133</c:v>
                </c:pt>
                <c:pt idx="4941">
                  <c:v>13.737528247422672</c:v>
                </c:pt>
                <c:pt idx="4942">
                  <c:v>13.742934754639169</c:v>
                </c:pt>
                <c:pt idx="4943">
                  <c:v>13.747842878350507</c:v>
                </c:pt>
                <c:pt idx="4944">
                  <c:v>13.753747744329889</c:v>
                </c:pt>
                <c:pt idx="4945">
                  <c:v>13.759154226804114</c:v>
                </c:pt>
                <c:pt idx="4946">
                  <c:v>13.764560734020609</c:v>
                </c:pt>
                <c:pt idx="4947">
                  <c:v>13.768985616494835</c:v>
                </c:pt>
                <c:pt idx="4948">
                  <c:v>13.772428874226794</c:v>
                </c:pt>
                <c:pt idx="4949">
                  <c:v>13.773908857731948</c:v>
                </c:pt>
                <c:pt idx="4950">
                  <c:v>13.775872107216486</c:v>
                </c:pt>
                <c:pt idx="4951">
                  <c:v>13.777835356701019</c:v>
                </c:pt>
                <c:pt idx="4952">
                  <c:v>13.779300247422666</c:v>
                </c:pt>
                <c:pt idx="4953">
                  <c:v>13.780281872164934</c:v>
                </c:pt>
                <c:pt idx="4954">
                  <c:v>13.781263496907204</c:v>
                </c:pt>
                <c:pt idx="4955">
                  <c:v>13.781746762886586</c:v>
                </c:pt>
                <c:pt idx="4956">
                  <c:v>13.782728387628852</c:v>
                </c:pt>
                <c:pt idx="4957">
                  <c:v>13.785190020618543</c:v>
                </c:pt>
                <c:pt idx="4958">
                  <c:v>13.786670004123701</c:v>
                </c:pt>
                <c:pt idx="4959">
                  <c:v>13.789131637113394</c:v>
                </c:pt>
                <c:pt idx="4960">
                  <c:v>13.791593270103087</c:v>
                </c:pt>
                <c:pt idx="4961">
                  <c:v>13.794553261855665</c:v>
                </c:pt>
                <c:pt idx="4962">
                  <c:v>13.796033270103086</c:v>
                </c:pt>
                <c:pt idx="4963">
                  <c:v>13.797498160824738</c:v>
                </c:pt>
                <c:pt idx="4964">
                  <c:v>13.798978169072159</c:v>
                </c:pt>
                <c:pt idx="4965">
                  <c:v>13.799959793814429</c:v>
                </c:pt>
                <c:pt idx="4966">
                  <c:v>13.800458177319582</c:v>
                </c:pt>
                <c:pt idx="4967">
                  <c:v>13.799476552577312</c:v>
                </c:pt>
                <c:pt idx="4968">
                  <c:v>13.797996544329891</c:v>
                </c:pt>
                <c:pt idx="4969">
                  <c:v>13.796018177319581</c:v>
                </c:pt>
                <c:pt idx="4970">
                  <c:v>13.795021435051542</c:v>
                </c:pt>
                <c:pt idx="4971">
                  <c:v>13.794538193814429</c:v>
                </c:pt>
                <c:pt idx="4972">
                  <c:v>13.794538193814429</c:v>
                </c:pt>
                <c:pt idx="4973">
                  <c:v>13.795036577319584</c:v>
                </c:pt>
                <c:pt idx="4974">
                  <c:v>13.796999826804125</c:v>
                </c:pt>
                <c:pt idx="4975">
                  <c:v>13.797981451546393</c:v>
                </c:pt>
                <c:pt idx="4976">
                  <c:v>13.79896310103093</c:v>
                </c:pt>
                <c:pt idx="4977">
                  <c:v>13.799944750515467</c:v>
                </c:pt>
                <c:pt idx="4978">
                  <c:v>13.799944750515468</c:v>
                </c:pt>
                <c:pt idx="4979">
                  <c:v>13.800926375257736</c:v>
                </c:pt>
                <c:pt idx="4980">
                  <c:v>13.802391265979386</c:v>
                </c:pt>
                <c:pt idx="4981">
                  <c:v>13.803871274226809</c:v>
                </c:pt>
                <c:pt idx="4982">
                  <c:v>13.804354540206193</c:v>
                </c:pt>
                <c:pt idx="4983">
                  <c:v>13.805336164948459</c:v>
                </c:pt>
                <c:pt idx="4984">
                  <c:v>13.806317789690725</c:v>
                </c:pt>
                <c:pt idx="4985">
                  <c:v>13.807299414432991</c:v>
                </c:pt>
                <c:pt idx="4986">
                  <c:v>13.808764305154638</c:v>
                </c:pt>
                <c:pt idx="4987">
                  <c:v>13.810244313402062</c:v>
                </c:pt>
                <c:pt idx="4988">
                  <c:v>13.811225938144331</c:v>
                </c:pt>
                <c:pt idx="4989">
                  <c:v>13.812705921649487</c:v>
                </c:pt>
                <c:pt idx="4990">
                  <c:v>13.814684263917526</c:v>
                </c:pt>
                <c:pt idx="4991">
                  <c:v>13.81762913814433</c:v>
                </c:pt>
                <c:pt idx="4992">
                  <c:v>13.82107237113402</c:v>
                </c:pt>
                <c:pt idx="4993">
                  <c:v>13.824515604123711</c:v>
                </c:pt>
                <c:pt idx="4994">
                  <c:v>13.828940461855673</c:v>
                </c:pt>
                <c:pt idx="4995">
                  <c:v>13.832368602061861</c:v>
                </c:pt>
                <c:pt idx="4996">
                  <c:v>13.835796742268046</c:v>
                </c:pt>
                <c:pt idx="4997">
                  <c:v>13.838741616494852</c:v>
                </c:pt>
                <c:pt idx="4998">
                  <c:v>13.84216975670104</c:v>
                </c:pt>
                <c:pt idx="4999">
                  <c:v>13.845114630927842</c:v>
                </c:pt>
                <c:pt idx="5000">
                  <c:v>13.84756114639176</c:v>
                </c:pt>
                <c:pt idx="5001">
                  <c:v>13.850007661855678</c:v>
                </c:pt>
                <c:pt idx="5002">
                  <c:v>13.850506020618566</c:v>
                </c:pt>
                <c:pt idx="5003">
                  <c:v>13.850490927835059</c:v>
                </c:pt>
                <c:pt idx="5004">
                  <c:v>13.850475835051554</c:v>
                </c:pt>
                <c:pt idx="5005">
                  <c:v>13.850460742268048</c:v>
                </c:pt>
                <c:pt idx="5006">
                  <c:v>13.848980758762895</c:v>
                </c:pt>
                <c:pt idx="5007">
                  <c:v>13.847500775257743</c:v>
                </c:pt>
                <c:pt idx="5008">
                  <c:v>13.845522432989702</c:v>
                </c:pt>
                <c:pt idx="5009">
                  <c:v>13.843544090721663</c:v>
                </c:pt>
                <c:pt idx="5010">
                  <c:v>13.84254737319589</c:v>
                </c:pt>
                <c:pt idx="5011">
                  <c:v>13.842049014433005</c:v>
                </c:pt>
                <c:pt idx="5012">
                  <c:v>13.841067389690739</c:v>
                </c:pt>
                <c:pt idx="5013">
                  <c:v>13.840569030927853</c:v>
                </c:pt>
                <c:pt idx="5014">
                  <c:v>13.840569030927853</c:v>
                </c:pt>
                <c:pt idx="5015">
                  <c:v>13.841067389690739</c:v>
                </c:pt>
                <c:pt idx="5016">
                  <c:v>13.842049014433007</c:v>
                </c:pt>
                <c:pt idx="5017">
                  <c:v>13.843030639175273</c:v>
                </c:pt>
                <c:pt idx="5018">
                  <c:v>13.844012263917543</c:v>
                </c:pt>
                <c:pt idx="5019">
                  <c:v>13.844495529896923</c:v>
                </c:pt>
                <c:pt idx="5020">
                  <c:v>13.844480437113413</c:v>
                </c:pt>
                <c:pt idx="5021">
                  <c:v>13.843982078350527</c:v>
                </c:pt>
                <c:pt idx="5022">
                  <c:v>13.843982078350525</c:v>
                </c:pt>
                <c:pt idx="5023">
                  <c:v>13.842502094845369</c:v>
                </c:pt>
                <c:pt idx="5024">
                  <c:v>13.840523752577324</c:v>
                </c:pt>
                <c:pt idx="5025">
                  <c:v>13.839043769072168</c:v>
                </c:pt>
                <c:pt idx="5026">
                  <c:v>13.837563785567012</c:v>
                </c:pt>
                <c:pt idx="5027">
                  <c:v>13.837065426804122</c:v>
                </c:pt>
                <c:pt idx="5028">
                  <c:v>13.837563785567008</c:v>
                </c:pt>
                <c:pt idx="5029">
                  <c:v>13.838062144329893</c:v>
                </c:pt>
                <c:pt idx="5030">
                  <c:v>13.837563785567005</c:v>
                </c:pt>
                <c:pt idx="5031">
                  <c:v>13.838047051546384</c:v>
                </c:pt>
                <c:pt idx="5032">
                  <c:v>13.838545410309271</c:v>
                </c:pt>
                <c:pt idx="5033">
                  <c:v>13.839542127835042</c:v>
                </c:pt>
                <c:pt idx="5034">
                  <c:v>13.840040486597927</c:v>
                </c:pt>
                <c:pt idx="5035">
                  <c:v>13.839557220618547</c:v>
                </c:pt>
                <c:pt idx="5036">
                  <c:v>13.838077237113389</c:v>
                </c:pt>
                <c:pt idx="5037">
                  <c:v>13.836113987628851</c:v>
                </c:pt>
                <c:pt idx="5038">
                  <c:v>13.835132362886579</c:v>
                </c:pt>
                <c:pt idx="5039">
                  <c:v>13.834150738144311</c:v>
                </c:pt>
                <c:pt idx="5040">
                  <c:v>13.832187488659773</c:v>
                </c:pt>
                <c:pt idx="5041">
                  <c:v>13.828744255670083</c:v>
                </c:pt>
                <c:pt idx="5042">
                  <c:v>13.825301022680394</c:v>
                </c:pt>
                <c:pt idx="5043">
                  <c:v>13.821857789690704</c:v>
                </c:pt>
                <c:pt idx="5044">
                  <c:v>13.817931290721633</c:v>
                </c:pt>
                <c:pt idx="5045">
                  <c:v>13.813506408247408</c:v>
                </c:pt>
                <c:pt idx="5046">
                  <c:v>13.809081525773182</c:v>
                </c:pt>
                <c:pt idx="5047">
                  <c:v>13.802693393814421</c:v>
                </c:pt>
                <c:pt idx="5048">
                  <c:v>13.796305261855659</c:v>
                </c:pt>
                <c:pt idx="5049">
                  <c:v>13.789917129896899</c:v>
                </c:pt>
                <c:pt idx="5050">
                  <c:v>13.783030639175252</c:v>
                </c:pt>
                <c:pt idx="5051">
                  <c:v>13.776159241237108</c:v>
                </c:pt>
                <c:pt idx="5052">
                  <c:v>13.770269468041233</c:v>
                </c:pt>
                <c:pt idx="5053">
                  <c:v>13.763881336082472</c:v>
                </c:pt>
                <c:pt idx="5054">
                  <c:v>13.756511579381442</c:v>
                </c:pt>
                <c:pt idx="5055">
                  <c:v>13.750606713402064</c:v>
                </c:pt>
                <c:pt idx="5056">
                  <c:v>13.746181830927839</c:v>
                </c:pt>
                <c:pt idx="5057">
                  <c:v>13.740775323711345</c:v>
                </c:pt>
                <c:pt idx="5058">
                  <c:v>13.735353723711343</c:v>
                </c:pt>
                <c:pt idx="5059">
                  <c:v>13.72994721649485</c:v>
                </c:pt>
                <c:pt idx="5060">
                  <c:v>13.724540709278356</c:v>
                </c:pt>
                <c:pt idx="5061">
                  <c:v>13.721097451546397</c:v>
                </c:pt>
                <c:pt idx="5062">
                  <c:v>13.718152577319591</c:v>
                </c:pt>
                <c:pt idx="5063">
                  <c:v>13.716174210309282</c:v>
                </c:pt>
                <c:pt idx="5064">
                  <c:v>13.713712577319592</c:v>
                </c:pt>
                <c:pt idx="5065">
                  <c:v>13.713214218556706</c:v>
                </c:pt>
                <c:pt idx="5066">
                  <c:v>13.713214218556708</c:v>
                </c:pt>
                <c:pt idx="5067">
                  <c:v>13.712730952577326</c:v>
                </c:pt>
                <c:pt idx="5068">
                  <c:v>13.711250944329903</c:v>
                </c:pt>
                <c:pt idx="5069">
                  <c:v>13.708789336082479</c:v>
                </c:pt>
                <c:pt idx="5070">
                  <c:v>13.706327703092786</c:v>
                </c:pt>
                <c:pt idx="5071">
                  <c:v>13.703367711340208</c:v>
                </c:pt>
                <c:pt idx="5072">
                  <c:v>13.701887703092785</c:v>
                </c:pt>
                <c:pt idx="5073">
                  <c:v>13.69992442886598</c:v>
                </c:pt>
                <c:pt idx="5074">
                  <c:v>13.697961154639176</c:v>
                </c:pt>
                <c:pt idx="5075">
                  <c:v>13.696496263917526</c:v>
                </c:pt>
                <c:pt idx="5076">
                  <c:v>13.695016255670101</c:v>
                </c:pt>
                <c:pt idx="5077">
                  <c:v>13.693052981443296</c:v>
                </c:pt>
                <c:pt idx="5078">
                  <c:v>13.691572973195873</c:v>
                </c:pt>
                <c:pt idx="5079">
                  <c:v>13.690108082474222</c:v>
                </c:pt>
                <c:pt idx="5080">
                  <c:v>13.687661567010304</c:v>
                </c:pt>
                <c:pt idx="5081">
                  <c:v>13.684716668041231</c:v>
                </c:pt>
                <c:pt idx="5082">
                  <c:v>13.682270152577312</c:v>
                </c:pt>
                <c:pt idx="5083">
                  <c:v>13.680306878350509</c:v>
                </c:pt>
                <c:pt idx="5084">
                  <c:v>13.678826870103084</c:v>
                </c:pt>
                <c:pt idx="5085">
                  <c:v>13.677346861855662</c:v>
                </c:pt>
                <c:pt idx="5086">
                  <c:v>13.674885228865971</c:v>
                </c:pt>
                <c:pt idx="5087">
                  <c:v>13.671441995876279</c:v>
                </c:pt>
                <c:pt idx="5088">
                  <c:v>13.667017113402052</c:v>
                </c:pt>
                <c:pt idx="5089">
                  <c:v>13.662592255670095</c:v>
                </c:pt>
                <c:pt idx="5090">
                  <c:v>13.65766901443298</c:v>
                </c:pt>
                <c:pt idx="5091">
                  <c:v>13.65029925773195</c:v>
                </c:pt>
                <c:pt idx="5092">
                  <c:v>13.641449517525762</c:v>
                </c:pt>
                <c:pt idx="5093">
                  <c:v>13.632599777319575</c:v>
                </c:pt>
                <c:pt idx="5094">
                  <c:v>13.623251678350503</c:v>
                </c:pt>
                <c:pt idx="5095">
                  <c:v>13.613420313402052</c:v>
                </c:pt>
                <c:pt idx="5096">
                  <c:v>13.6035889484536</c:v>
                </c:pt>
                <c:pt idx="5097">
                  <c:v>13.593274317525767</c:v>
                </c:pt>
                <c:pt idx="5098">
                  <c:v>13.583941311340205</c:v>
                </c:pt>
                <c:pt idx="5099">
                  <c:v>13.576556461855667</c:v>
                </c:pt>
                <c:pt idx="5100">
                  <c:v>13.570168329896903</c:v>
                </c:pt>
                <c:pt idx="5101">
                  <c:v>13.564761822680412</c:v>
                </c:pt>
                <c:pt idx="5102">
                  <c:v>13.560336940206183</c:v>
                </c:pt>
                <c:pt idx="5103">
                  <c:v>13.557392041237113</c:v>
                </c:pt>
                <c:pt idx="5104">
                  <c:v>13.555428791752577</c:v>
                </c:pt>
                <c:pt idx="5105">
                  <c:v>13.554447142268041</c:v>
                </c:pt>
                <c:pt idx="5106">
                  <c:v>13.552483868041238</c:v>
                </c:pt>
                <c:pt idx="5107">
                  <c:v>13.551502218556703</c:v>
                </c:pt>
                <c:pt idx="5108">
                  <c:v>13.551003859793818</c:v>
                </c:pt>
                <c:pt idx="5109">
                  <c:v>13.550505501030932</c:v>
                </c:pt>
                <c:pt idx="5110">
                  <c:v>13.549523876288665</c:v>
                </c:pt>
                <c:pt idx="5111">
                  <c:v>13.549025517525779</c:v>
                </c:pt>
                <c:pt idx="5112">
                  <c:v>13.548527158762894</c:v>
                </c:pt>
                <c:pt idx="5113">
                  <c:v>13.548028800000008</c:v>
                </c:pt>
                <c:pt idx="5114">
                  <c:v>13.54851206597939</c:v>
                </c:pt>
                <c:pt idx="5115">
                  <c:v>13.547530441237122</c:v>
                </c:pt>
                <c:pt idx="5116">
                  <c:v>13.547032082474232</c:v>
                </c:pt>
                <c:pt idx="5117">
                  <c:v>13.547530441237116</c:v>
                </c:pt>
                <c:pt idx="5118">
                  <c:v>13.548028800000001</c:v>
                </c:pt>
                <c:pt idx="5119">
                  <c:v>13.548028800000001</c:v>
                </c:pt>
                <c:pt idx="5120">
                  <c:v>13.547530441237114</c:v>
                </c:pt>
                <c:pt idx="5121">
                  <c:v>13.547530441237114</c:v>
                </c:pt>
                <c:pt idx="5122">
                  <c:v>13.546548816494848</c:v>
                </c:pt>
                <c:pt idx="5123">
                  <c:v>13.546563909278353</c:v>
                </c:pt>
                <c:pt idx="5124">
                  <c:v>13.546579002061858</c:v>
                </c:pt>
                <c:pt idx="5125">
                  <c:v>13.54559737731959</c:v>
                </c:pt>
                <c:pt idx="5126">
                  <c:v>13.544117393814435</c:v>
                </c:pt>
                <c:pt idx="5127">
                  <c:v>13.542652503092787</c:v>
                </c:pt>
                <c:pt idx="5128">
                  <c:v>13.541187612371138</c:v>
                </c:pt>
                <c:pt idx="5129">
                  <c:v>13.5392243628866</c:v>
                </c:pt>
                <c:pt idx="5130">
                  <c:v>13.536762754639179</c:v>
                </c:pt>
                <c:pt idx="5131">
                  <c:v>13.534301146391755</c:v>
                </c:pt>
                <c:pt idx="5132">
                  <c:v>13.530857888659792</c:v>
                </c:pt>
                <c:pt idx="5133">
                  <c:v>13.527913014432988</c:v>
                </c:pt>
                <c:pt idx="5134">
                  <c:v>13.526931389690722</c:v>
                </c:pt>
                <c:pt idx="5135">
                  <c:v>13.525451406185566</c:v>
                </c:pt>
                <c:pt idx="5136">
                  <c:v>13.524953047422681</c:v>
                </c:pt>
                <c:pt idx="5137">
                  <c:v>13.524953047422681</c:v>
                </c:pt>
                <c:pt idx="5138">
                  <c:v>13.525934672164947</c:v>
                </c:pt>
                <c:pt idx="5139">
                  <c:v>13.526417938144329</c:v>
                </c:pt>
                <c:pt idx="5140">
                  <c:v>13.528864453608247</c:v>
                </c:pt>
                <c:pt idx="5141">
                  <c:v>13.531809327835051</c:v>
                </c:pt>
                <c:pt idx="5142">
                  <c:v>13.53475422680412</c:v>
                </c:pt>
                <c:pt idx="5143">
                  <c:v>13.537699125773193</c:v>
                </c:pt>
                <c:pt idx="5144">
                  <c:v>13.541625624742267</c:v>
                </c:pt>
                <c:pt idx="5145">
                  <c:v>13.546050507216492</c:v>
                </c:pt>
                <c:pt idx="5146">
                  <c:v>13.551457014432984</c:v>
                </c:pt>
                <c:pt idx="5147">
                  <c:v>13.558826771134013</c:v>
                </c:pt>
                <c:pt idx="5148">
                  <c:v>13.56521490309278</c:v>
                </c:pt>
                <c:pt idx="5149">
                  <c:v>13.570621410309274</c:v>
                </c:pt>
                <c:pt idx="5150">
                  <c:v>13.576526276288655</c:v>
                </c:pt>
                <c:pt idx="5151">
                  <c:v>13.583896032989685</c:v>
                </c:pt>
                <c:pt idx="5152">
                  <c:v>13.590284164948448</c:v>
                </c:pt>
                <c:pt idx="5153">
                  <c:v>13.595690672164944</c:v>
                </c:pt>
                <c:pt idx="5154">
                  <c:v>13.601595538144327</c:v>
                </c:pt>
                <c:pt idx="5155">
                  <c:v>13.606518779381441</c:v>
                </c:pt>
                <c:pt idx="5156">
                  <c:v>13.610943661855668</c:v>
                </c:pt>
                <c:pt idx="5157">
                  <c:v>13.616350169072165</c:v>
                </c:pt>
                <c:pt idx="5158">
                  <c:v>13.620276692783504</c:v>
                </c:pt>
                <c:pt idx="5159">
                  <c:v>13.623719950515467</c:v>
                </c:pt>
                <c:pt idx="5160">
                  <c:v>13.626679942268044</c:v>
                </c:pt>
                <c:pt idx="5161">
                  <c:v>13.630123200000003</c:v>
                </c:pt>
                <c:pt idx="5162">
                  <c:v>13.632101567010311</c:v>
                </c:pt>
                <c:pt idx="5163">
                  <c:v>13.634079934020621</c:v>
                </c:pt>
                <c:pt idx="5164">
                  <c:v>13.637024832989693</c:v>
                </c:pt>
                <c:pt idx="5165">
                  <c:v>13.638988082474228</c:v>
                </c:pt>
                <c:pt idx="5166">
                  <c:v>13.641449690721652</c:v>
                </c:pt>
                <c:pt idx="5167">
                  <c:v>13.643412940206185</c:v>
                </c:pt>
                <c:pt idx="5168">
                  <c:v>13.644892923711341</c:v>
                </c:pt>
                <c:pt idx="5169">
                  <c:v>13.646372931958766</c:v>
                </c:pt>
                <c:pt idx="5170">
                  <c:v>13.648834564948453</c:v>
                </c:pt>
                <c:pt idx="5171">
                  <c:v>13.650797839175258</c:v>
                </c:pt>
                <c:pt idx="5172">
                  <c:v>13.653244354639174</c:v>
                </c:pt>
                <c:pt idx="5173">
                  <c:v>13.656189253608247</c:v>
                </c:pt>
                <c:pt idx="5174">
                  <c:v>13.65913415257732</c:v>
                </c:pt>
                <c:pt idx="5175">
                  <c:v>13.661595785567009</c:v>
                </c:pt>
                <c:pt idx="5176">
                  <c:v>13.665522284536079</c:v>
                </c:pt>
                <c:pt idx="5177">
                  <c:v>13.668467158762883</c:v>
                </c:pt>
                <c:pt idx="5178">
                  <c:v>13.670928791752573</c:v>
                </c:pt>
                <c:pt idx="5179">
                  <c:v>13.673375307216489</c:v>
                </c:pt>
                <c:pt idx="5180">
                  <c:v>13.674356956701025</c:v>
                </c:pt>
                <c:pt idx="5181">
                  <c:v>13.675338606185564</c:v>
                </c:pt>
                <c:pt idx="5182">
                  <c:v>13.676818614432985</c:v>
                </c:pt>
                <c:pt idx="5183">
                  <c:v>13.679280247422676</c:v>
                </c:pt>
                <c:pt idx="5184">
                  <c:v>13.681243496907214</c:v>
                </c:pt>
                <c:pt idx="5185">
                  <c:v>13.684686754639172</c:v>
                </c:pt>
                <c:pt idx="5186">
                  <c:v>13.688114894845356</c:v>
                </c:pt>
                <c:pt idx="5187">
                  <c:v>13.692041418556697</c:v>
                </c:pt>
                <c:pt idx="5188">
                  <c:v>13.697946284536078</c:v>
                </c:pt>
                <c:pt idx="5189">
                  <c:v>13.704832775257728</c:v>
                </c:pt>
                <c:pt idx="5190">
                  <c:v>13.711719265979381</c:v>
                </c:pt>
                <c:pt idx="5191">
                  <c:v>13.720085740206184</c:v>
                </c:pt>
                <c:pt idx="5192">
                  <c:v>13.728452214432986</c:v>
                </c:pt>
                <c:pt idx="5193">
                  <c:v>13.735338705154634</c:v>
                </c:pt>
                <c:pt idx="5194">
                  <c:v>13.742210103092781</c:v>
                </c:pt>
                <c:pt idx="5195">
                  <c:v>13.749081501030926</c:v>
                </c:pt>
                <c:pt idx="5196">
                  <c:v>13.754986367010304</c:v>
                </c:pt>
                <c:pt idx="5197">
                  <c:v>13.761374498969067</c:v>
                </c:pt>
                <c:pt idx="5198">
                  <c:v>13.766297740206181</c:v>
                </c:pt>
                <c:pt idx="5199">
                  <c:v>13.76974099793814</c:v>
                </c:pt>
                <c:pt idx="5200">
                  <c:v>13.772685896907211</c:v>
                </c:pt>
                <c:pt idx="5201">
                  <c:v>13.776612395876283</c:v>
                </c:pt>
                <c:pt idx="5202">
                  <c:v>13.780055653608242</c:v>
                </c:pt>
                <c:pt idx="5203">
                  <c:v>13.7834989113402</c:v>
                </c:pt>
                <c:pt idx="5204">
                  <c:v>13.786942169072159</c:v>
                </c:pt>
                <c:pt idx="5205">
                  <c:v>13.789403777319581</c:v>
                </c:pt>
                <c:pt idx="5206">
                  <c:v>13.792847010309272</c:v>
                </c:pt>
                <c:pt idx="5207">
                  <c:v>13.796773509278344</c:v>
                </c:pt>
                <c:pt idx="5208">
                  <c:v>13.800216742268034</c:v>
                </c:pt>
                <c:pt idx="5209">
                  <c:v>13.80316161649484</c:v>
                </c:pt>
                <c:pt idx="5210">
                  <c:v>13.806604849484529</c:v>
                </c:pt>
                <c:pt idx="5211">
                  <c:v>13.809066457731953</c:v>
                </c:pt>
                <c:pt idx="5212">
                  <c:v>13.811528065979376</c:v>
                </c:pt>
                <c:pt idx="5213">
                  <c:v>13.813506408247417</c:v>
                </c:pt>
                <c:pt idx="5214">
                  <c:v>13.814986391752573</c:v>
                </c:pt>
                <c:pt idx="5215">
                  <c:v>13.815484750515457</c:v>
                </c:pt>
                <c:pt idx="5216">
                  <c:v>13.816964734020612</c:v>
                </c:pt>
                <c:pt idx="5217">
                  <c:v>13.818444717525768</c:v>
                </c:pt>
                <c:pt idx="5218">
                  <c:v>13.818943076288653</c:v>
                </c:pt>
                <c:pt idx="5219">
                  <c:v>13.819924701030921</c:v>
                </c:pt>
                <c:pt idx="5220">
                  <c:v>13.820891232989682</c:v>
                </c:pt>
                <c:pt idx="5221">
                  <c:v>13.821374498969064</c:v>
                </c:pt>
                <c:pt idx="5222">
                  <c:v>13.821857764948447</c:v>
                </c:pt>
                <c:pt idx="5223">
                  <c:v>13.822839389690714</c:v>
                </c:pt>
                <c:pt idx="5224">
                  <c:v>13.823322655670095</c:v>
                </c:pt>
                <c:pt idx="5225">
                  <c:v>13.824304280412363</c:v>
                </c:pt>
                <c:pt idx="5226">
                  <c:v>13.825784263917519</c:v>
                </c:pt>
                <c:pt idx="5227">
                  <c:v>13.828245872164942</c:v>
                </c:pt>
                <c:pt idx="5228">
                  <c:v>13.830209121649476</c:v>
                </c:pt>
                <c:pt idx="5229">
                  <c:v>13.832670754639166</c:v>
                </c:pt>
                <c:pt idx="5230">
                  <c:v>13.8346340041237</c:v>
                </c:pt>
                <c:pt idx="5231">
                  <c:v>13.835615628865966</c:v>
                </c:pt>
                <c:pt idx="5232">
                  <c:v>13.836612346391739</c:v>
                </c:pt>
                <c:pt idx="5233">
                  <c:v>13.837609063917514</c:v>
                </c:pt>
                <c:pt idx="5234">
                  <c:v>13.840553938144319</c:v>
                </c:pt>
                <c:pt idx="5235">
                  <c:v>13.842517187628857</c:v>
                </c:pt>
                <c:pt idx="5236">
                  <c:v>13.844978795876278</c:v>
                </c:pt>
                <c:pt idx="5237">
                  <c:v>13.847440404123702</c:v>
                </c:pt>
                <c:pt idx="5238">
                  <c:v>13.850385278350508</c:v>
                </c:pt>
                <c:pt idx="5239">
                  <c:v>13.854326870103087</c:v>
                </c:pt>
                <c:pt idx="5240">
                  <c:v>13.859733352577312</c:v>
                </c:pt>
                <c:pt idx="5241">
                  <c:v>13.865638218556693</c:v>
                </c:pt>
                <c:pt idx="5242">
                  <c:v>13.870546342268037</c:v>
                </c:pt>
                <c:pt idx="5243">
                  <c:v>13.874971199999996</c:v>
                </c:pt>
                <c:pt idx="5244">
                  <c:v>13.879396057731956</c:v>
                </c:pt>
                <c:pt idx="5245">
                  <c:v>13.883820915463918</c:v>
                </c:pt>
                <c:pt idx="5246">
                  <c:v>13.888729039175258</c:v>
                </c:pt>
                <c:pt idx="5247">
                  <c:v>13.893153896907219</c:v>
                </c:pt>
                <c:pt idx="5248">
                  <c:v>13.896098771134024</c:v>
                </c:pt>
                <c:pt idx="5249">
                  <c:v>13.898062020618562</c:v>
                </c:pt>
                <c:pt idx="5250">
                  <c:v>13.89904364536083</c:v>
                </c:pt>
                <c:pt idx="5251">
                  <c:v>13.901006894845366</c:v>
                </c:pt>
                <c:pt idx="5252">
                  <c:v>13.902970144329903</c:v>
                </c:pt>
                <c:pt idx="5253">
                  <c:v>13.905915018556707</c:v>
                </c:pt>
                <c:pt idx="5254">
                  <c:v>13.907893360824749</c:v>
                </c:pt>
                <c:pt idx="5255">
                  <c:v>13.910354969072172</c:v>
                </c:pt>
                <c:pt idx="5256">
                  <c:v>13.912816577319596</c:v>
                </c:pt>
                <c:pt idx="5257">
                  <c:v>13.915278185567017</c:v>
                </c:pt>
                <c:pt idx="5258">
                  <c:v>13.917739793814436</c:v>
                </c:pt>
                <c:pt idx="5259">
                  <c:v>13.919703043298972</c:v>
                </c:pt>
                <c:pt idx="5260">
                  <c:v>13.921666292783506</c:v>
                </c:pt>
                <c:pt idx="5261">
                  <c:v>13.922164651546394</c:v>
                </c:pt>
                <c:pt idx="5262">
                  <c:v>13.923146301030931</c:v>
                </c:pt>
                <c:pt idx="5263">
                  <c:v>13.924127950515466</c:v>
                </c:pt>
                <c:pt idx="5264">
                  <c:v>13.925109600000003</c:v>
                </c:pt>
                <c:pt idx="5265">
                  <c:v>13.926091249484537</c:v>
                </c:pt>
                <c:pt idx="5266">
                  <c:v>13.926574515463919</c:v>
                </c:pt>
                <c:pt idx="5267">
                  <c:v>13.926076156701033</c:v>
                </c:pt>
                <c:pt idx="5268">
                  <c:v>13.925592890721648</c:v>
                </c:pt>
                <c:pt idx="5269">
                  <c:v>13.924611265979381</c:v>
                </c:pt>
                <c:pt idx="5270">
                  <c:v>13.923146375257732</c:v>
                </c:pt>
                <c:pt idx="5271">
                  <c:v>13.92168148453608</c:v>
                </c:pt>
                <c:pt idx="5272">
                  <c:v>13.921198218556698</c:v>
                </c:pt>
                <c:pt idx="5273">
                  <c:v>13.919733327835049</c:v>
                </c:pt>
                <c:pt idx="5274">
                  <c:v>13.919250061855669</c:v>
                </c:pt>
                <c:pt idx="5275">
                  <c:v>13.920231686597935</c:v>
                </c:pt>
                <c:pt idx="5276">
                  <c:v>13.920730045360823</c:v>
                </c:pt>
                <c:pt idx="5277">
                  <c:v>13.922210028865976</c:v>
                </c:pt>
                <c:pt idx="5278">
                  <c:v>13.923690012371129</c:v>
                </c:pt>
                <c:pt idx="5279">
                  <c:v>13.924188371134019</c:v>
                </c:pt>
                <c:pt idx="5280">
                  <c:v>13.923206746391751</c:v>
                </c:pt>
                <c:pt idx="5281">
                  <c:v>13.923206746391754</c:v>
                </c:pt>
                <c:pt idx="5282">
                  <c:v>13.922723480412374</c:v>
                </c:pt>
                <c:pt idx="5283">
                  <c:v>13.921258589690725</c:v>
                </c:pt>
                <c:pt idx="5284">
                  <c:v>13.91929534020619</c:v>
                </c:pt>
                <c:pt idx="5285">
                  <c:v>13.916833731958766</c:v>
                </c:pt>
                <c:pt idx="5286">
                  <c:v>13.914372123711344</c:v>
                </c:pt>
                <c:pt idx="5287">
                  <c:v>13.911427249484541</c:v>
                </c:pt>
                <c:pt idx="5288">
                  <c:v>13.907984016494851</c:v>
                </c:pt>
                <c:pt idx="5289">
                  <c:v>13.904540783505158</c:v>
                </c:pt>
                <c:pt idx="5290">
                  <c:v>13.902079150515469</c:v>
                </c:pt>
                <c:pt idx="5291">
                  <c:v>13.900614259793819</c:v>
                </c:pt>
                <c:pt idx="5292">
                  <c:v>13.89914936907217</c:v>
                </c:pt>
                <c:pt idx="5293">
                  <c:v>13.897669385567015</c:v>
                </c:pt>
                <c:pt idx="5294">
                  <c:v>13.896204494845367</c:v>
                </c:pt>
                <c:pt idx="5295">
                  <c:v>13.895721228865986</c:v>
                </c:pt>
                <c:pt idx="5296">
                  <c:v>13.89621958762887</c:v>
                </c:pt>
                <c:pt idx="5297">
                  <c:v>13.897216305154641</c:v>
                </c:pt>
                <c:pt idx="5298">
                  <c:v>13.896733039175258</c:v>
                </c:pt>
                <c:pt idx="5299">
                  <c:v>13.895253055670103</c:v>
                </c:pt>
                <c:pt idx="5300">
                  <c:v>13.894271430927837</c:v>
                </c:pt>
                <c:pt idx="5301">
                  <c:v>13.892791447422685</c:v>
                </c:pt>
                <c:pt idx="5302">
                  <c:v>13.891311463917528</c:v>
                </c:pt>
                <c:pt idx="5303">
                  <c:v>13.88983148041237</c:v>
                </c:pt>
                <c:pt idx="5304">
                  <c:v>13.887369872164946</c:v>
                </c:pt>
                <c:pt idx="5305">
                  <c:v>13.884424997938142</c:v>
                </c:pt>
                <c:pt idx="5306">
                  <c:v>13.881480123711338</c:v>
                </c:pt>
                <c:pt idx="5307">
                  <c:v>13.879018515463914</c:v>
                </c:pt>
                <c:pt idx="5308">
                  <c:v>13.876556907216493</c:v>
                </c:pt>
                <c:pt idx="5309">
                  <c:v>13.874095298969069</c:v>
                </c:pt>
                <c:pt idx="5310">
                  <c:v>13.871633690721646</c:v>
                </c:pt>
                <c:pt idx="5311">
                  <c:v>13.868673723711341</c:v>
                </c:pt>
                <c:pt idx="5312">
                  <c:v>13.866695381443298</c:v>
                </c:pt>
                <c:pt idx="5313">
                  <c:v>13.863735414432993</c:v>
                </c:pt>
                <c:pt idx="5314">
                  <c:v>13.860790540206189</c:v>
                </c:pt>
                <c:pt idx="5315">
                  <c:v>13.858827290721651</c:v>
                </c:pt>
                <c:pt idx="5316">
                  <c:v>13.857347307216498</c:v>
                </c:pt>
                <c:pt idx="5317">
                  <c:v>13.855882416494847</c:v>
                </c:pt>
                <c:pt idx="5318">
                  <c:v>13.853420783505156</c:v>
                </c:pt>
                <c:pt idx="5319">
                  <c:v>13.851457509278349</c:v>
                </c:pt>
                <c:pt idx="5320">
                  <c:v>13.849494235051546</c:v>
                </c:pt>
                <c:pt idx="5321">
                  <c:v>13.848512585567011</c:v>
                </c:pt>
                <c:pt idx="5322">
                  <c:v>13.847032577319588</c:v>
                </c:pt>
                <c:pt idx="5323">
                  <c:v>13.845054210309277</c:v>
                </c:pt>
                <c:pt idx="5324">
                  <c:v>13.841112593814433</c:v>
                </c:pt>
                <c:pt idx="5325">
                  <c:v>13.837669336082477</c:v>
                </c:pt>
                <c:pt idx="5326">
                  <c:v>13.835207703092786</c:v>
                </c:pt>
                <c:pt idx="5327">
                  <c:v>13.832746070103093</c:v>
                </c:pt>
                <c:pt idx="5328">
                  <c:v>13.830284437113402</c:v>
                </c:pt>
                <c:pt idx="5329">
                  <c:v>13.82684120412371</c:v>
                </c:pt>
                <c:pt idx="5330">
                  <c:v>13.822899587628863</c:v>
                </c:pt>
                <c:pt idx="5331">
                  <c:v>13.817009839175256</c:v>
                </c:pt>
                <c:pt idx="5332">
                  <c:v>13.812584956701027</c:v>
                </c:pt>
                <c:pt idx="5333">
                  <c:v>13.808160074226798</c:v>
                </c:pt>
                <c:pt idx="5334">
                  <c:v>13.80325195051546</c:v>
                </c:pt>
                <c:pt idx="5335">
                  <c:v>13.799325451546387</c:v>
                </c:pt>
                <c:pt idx="5336">
                  <c:v>13.795383859793807</c:v>
                </c:pt>
                <c:pt idx="5337">
                  <c:v>13.791457360824735</c:v>
                </c:pt>
                <c:pt idx="5338">
                  <c:v>13.788014127835043</c:v>
                </c:pt>
                <c:pt idx="5339">
                  <c:v>13.784570894845352</c:v>
                </c:pt>
                <c:pt idx="5340">
                  <c:v>13.780644395876282</c:v>
                </c:pt>
                <c:pt idx="5341">
                  <c:v>13.775736272164941</c:v>
                </c:pt>
                <c:pt idx="5342">
                  <c:v>13.771311414432985</c:v>
                </c:pt>
                <c:pt idx="5343">
                  <c:v>13.76542166597938</c:v>
                </c:pt>
                <c:pt idx="5344">
                  <c:v>13.759033558762882</c:v>
                </c:pt>
                <c:pt idx="5345">
                  <c:v>13.753627051546388</c:v>
                </c:pt>
                <c:pt idx="5346">
                  <c:v>13.749202169072159</c:v>
                </c:pt>
                <c:pt idx="5347">
                  <c:v>13.7457589113402</c:v>
                </c:pt>
                <c:pt idx="5348">
                  <c:v>13.74231567835051</c:v>
                </c:pt>
                <c:pt idx="5349">
                  <c:v>13.73887242061855</c:v>
                </c:pt>
                <c:pt idx="5350">
                  <c:v>13.735429162886593</c:v>
                </c:pt>
                <c:pt idx="5351">
                  <c:v>13.732967554639171</c:v>
                </c:pt>
                <c:pt idx="5352">
                  <c:v>13.73050594639175</c:v>
                </c:pt>
                <c:pt idx="5353">
                  <c:v>13.728044338144327</c:v>
                </c:pt>
                <c:pt idx="5354">
                  <c:v>13.724102721649484</c:v>
                </c:pt>
                <c:pt idx="5355">
                  <c:v>13.720659488659793</c:v>
                </c:pt>
                <c:pt idx="5356">
                  <c:v>13.718197855670102</c:v>
                </c:pt>
                <c:pt idx="5357">
                  <c:v>13.716717872164947</c:v>
                </c:pt>
                <c:pt idx="5358">
                  <c:v>13.716219513402063</c:v>
                </c:pt>
                <c:pt idx="5359">
                  <c:v>13.715736247422683</c:v>
                </c:pt>
                <c:pt idx="5360">
                  <c:v>13.715252981443301</c:v>
                </c:pt>
                <c:pt idx="5361">
                  <c:v>13.715252981443303</c:v>
                </c:pt>
                <c:pt idx="5362">
                  <c:v>13.716732964948456</c:v>
                </c:pt>
                <c:pt idx="5363">
                  <c:v>13.718711307216497</c:v>
                </c:pt>
                <c:pt idx="5364">
                  <c:v>13.720689649484536</c:v>
                </c:pt>
                <c:pt idx="5365">
                  <c:v>13.723634523711342</c:v>
                </c:pt>
                <c:pt idx="5366">
                  <c:v>13.726096131958762</c:v>
                </c:pt>
                <c:pt idx="5367">
                  <c:v>13.728059381443298</c:v>
                </c:pt>
                <c:pt idx="5368">
                  <c:v>13.730022630927836</c:v>
                </c:pt>
                <c:pt idx="5369">
                  <c:v>13.731487521649484</c:v>
                </c:pt>
                <c:pt idx="5370">
                  <c:v>13.733450771134022</c:v>
                </c:pt>
                <c:pt idx="5371">
                  <c:v>13.734915661855672</c:v>
                </c:pt>
                <c:pt idx="5372">
                  <c:v>13.735414020618558</c:v>
                </c:pt>
                <c:pt idx="5373">
                  <c:v>13.734930754639178</c:v>
                </c:pt>
                <c:pt idx="5374">
                  <c:v>13.734930754639176</c:v>
                </c:pt>
                <c:pt idx="5375">
                  <c:v>13.734930754639176</c:v>
                </c:pt>
                <c:pt idx="5376">
                  <c:v>13.735912379381439</c:v>
                </c:pt>
                <c:pt idx="5377">
                  <c:v>13.737392362886595</c:v>
                </c:pt>
                <c:pt idx="5378">
                  <c:v>13.738872346391748</c:v>
                </c:pt>
                <c:pt idx="5379">
                  <c:v>13.739853971134016</c:v>
                </c:pt>
                <c:pt idx="5380">
                  <c:v>13.741817220618552</c:v>
                </c:pt>
                <c:pt idx="5381">
                  <c:v>13.744278828865976</c:v>
                </c:pt>
                <c:pt idx="5382">
                  <c:v>13.746242078350511</c:v>
                </c:pt>
                <c:pt idx="5383">
                  <c:v>13.748703686597933</c:v>
                </c:pt>
                <c:pt idx="5384">
                  <c:v>13.751648560824737</c:v>
                </c:pt>
                <c:pt idx="5385">
                  <c:v>13.75411016907216</c:v>
                </c:pt>
                <c:pt idx="5386">
                  <c:v>13.75657177731958</c:v>
                </c:pt>
                <c:pt idx="5387">
                  <c:v>13.760015035051543</c:v>
                </c:pt>
                <c:pt idx="5388">
                  <c:v>13.762476643298964</c:v>
                </c:pt>
                <c:pt idx="5389">
                  <c:v>13.7644398927835</c:v>
                </c:pt>
                <c:pt idx="5390">
                  <c:v>13.766901501030921</c:v>
                </c:pt>
                <c:pt idx="5391">
                  <c:v>13.769363109278343</c:v>
                </c:pt>
                <c:pt idx="5392">
                  <c:v>13.771326358762877</c:v>
                </c:pt>
                <c:pt idx="5393">
                  <c:v>13.773289608247415</c:v>
                </c:pt>
                <c:pt idx="5394">
                  <c:v>13.774271232989681</c:v>
                </c:pt>
                <c:pt idx="5395">
                  <c:v>13.774754498969061</c:v>
                </c:pt>
                <c:pt idx="5396">
                  <c:v>13.776234482474218</c:v>
                </c:pt>
                <c:pt idx="5397">
                  <c:v>13.777714465979372</c:v>
                </c:pt>
                <c:pt idx="5398">
                  <c:v>13.77821282474226</c:v>
                </c:pt>
                <c:pt idx="5399">
                  <c:v>13.77772955876288</c:v>
                </c:pt>
                <c:pt idx="5400">
                  <c:v>13.776249575257724</c:v>
                </c:pt>
                <c:pt idx="5401">
                  <c:v>13.774784684536076</c:v>
                </c:pt>
                <c:pt idx="5402">
                  <c:v>13.773304676288653</c:v>
                </c:pt>
                <c:pt idx="5403">
                  <c:v>13.772323051546385</c:v>
                </c:pt>
                <c:pt idx="5404">
                  <c:v>13.770843068041229</c:v>
                </c:pt>
                <c:pt idx="5405">
                  <c:v>13.769363084536076</c:v>
                </c:pt>
                <c:pt idx="5406">
                  <c:v>13.76886472577319</c:v>
                </c:pt>
                <c:pt idx="5407">
                  <c:v>13.769347991752571</c:v>
                </c:pt>
                <c:pt idx="5408">
                  <c:v>13.770827975257726</c:v>
                </c:pt>
                <c:pt idx="5409">
                  <c:v>13.770827975257728</c:v>
                </c:pt>
                <c:pt idx="5410">
                  <c:v>13.771326334020614</c:v>
                </c:pt>
                <c:pt idx="5411">
                  <c:v>13.771809599999996</c:v>
                </c:pt>
                <c:pt idx="5412">
                  <c:v>13.771809599999996</c:v>
                </c:pt>
                <c:pt idx="5413">
                  <c:v>13.771326334020614</c:v>
                </c:pt>
                <c:pt idx="5414">
                  <c:v>13.770827975257728</c:v>
                </c:pt>
                <c:pt idx="5415">
                  <c:v>13.770827975257726</c:v>
                </c:pt>
                <c:pt idx="5416">
                  <c:v>13.770344734020611</c:v>
                </c:pt>
                <c:pt idx="5417">
                  <c:v>13.771326383505148</c:v>
                </c:pt>
                <c:pt idx="5418">
                  <c:v>13.772308032989685</c:v>
                </c:pt>
                <c:pt idx="5419">
                  <c:v>13.773788041237108</c:v>
                </c:pt>
                <c:pt idx="5420">
                  <c:v>13.774769690721644</c:v>
                </c:pt>
                <c:pt idx="5421">
                  <c:v>13.776732964948449</c:v>
                </c:pt>
                <c:pt idx="5422">
                  <c:v>13.77821297319587</c:v>
                </c:pt>
                <c:pt idx="5423">
                  <c:v>13.779194622680409</c:v>
                </c:pt>
                <c:pt idx="5424">
                  <c:v>13.779693006185564</c:v>
                </c:pt>
                <c:pt idx="5425">
                  <c:v>13.780191389690719</c:v>
                </c:pt>
                <c:pt idx="5426">
                  <c:v>13.781173014432989</c:v>
                </c:pt>
                <c:pt idx="5427">
                  <c:v>13.780689773195874</c:v>
                </c:pt>
                <c:pt idx="5428">
                  <c:v>13.781173014432989</c:v>
                </c:pt>
                <c:pt idx="5429">
                  <c:v>13.781173014432989</c:v>
                </c:pt>
                <c:pt idx="5430">
                  <c:v>13.781173014432989</c:v>
                </c:pt>
                <c:pt idx="5431">
                  <c:v>13.781656280412371</c:v>
                </c:pt>
                <c:pt idx="5432">
                  <c:v>13.781656280412372</c:v>
                </c:pt>
                <c:pt idx="5433">
                  <c:v>13.781173014432991</c:v>
                </c:pt>
                <c:pt idx="5434">
                  <c:v>13.780191389690724</c:v>
                </c:pt>
                <c:pt idx="5435">
                  <c:v>13.779708123711345</c:v>
                </c:pt>
                <c:pt idx="5436">
                  <c:v>13.779723216494849</c:v>
                </c:pt>
                <c:pt idx="5437">
                  <c:v>13.780221575257737</c:v>
                </c:pt>
                <c:pt idx="5438">
                  <c:v>13.78170155876289</c:v>
                </c:pt>
                <c:pt idx="5439">
                  <c:v>13.783181542268046</c:v>
                </c:pt>
                <c:pt idx="5440">
                  <c:v>13.78612641649485</c:v>
                </c:pt>
                <c:pt idx="5441">
                  <c:v>13.790052915463923</c:v>
                </c:pt>
                <c:pt idx="5442">
                  <c:v>13.793496173195882</c:v>
                </c:pt>
                <c:pt idx="5443">
                  <c:v>13.796939430927839</c:v>
                </c:pt>
                <c:pt idx="5444">
                  <c:v>13.800382688659798</c:v>
                </c:pt>
                <c:pt idx="5445">
                  <c:v>13.803327562886601</c:v>
                </c:pt>
                <c:pt idx="5446">
                  <c:v>13.80726917938145</c:v>
                </c:pt>
                <c:pt idx="5447">
                  <c:v>13.810712437113406</c:v>
                </c:pt>
                <c:pt idx="5448">
                  <c:v>13.813174045360828</c:v>
                </c:pt>
                <c:pt idx="5449">
                  <c:v>13.815635653608251</c:v>
                </c:pt>
                <c:pt idx="5450">
                  <c:v>13.818580527835056</c:v>
                </c:pt>
                <c:pt idx="5451">
                  <c:v>13.823005410309284</c:v>
                </c:pt>
                <c:pt idx="5452">
                  <c:v>13.826931909278358</c:v>
                </c:pt>
                <c:pt idx="5453">
                  <c:v>13.830375167010317</c:v>
                </c:pt>
                <c:pt idx="5454">
                  <c:v>13.831855150515469</c:v>
                </c:pt>
                <c:pt idx="5455">
                  <c:v>13.833335134020622</c:v>
                </c:pt>
                <c:pt idx="5456">
                  <c:v>13.835298383505158</c:v>
                </c:pt>
                <c:pt idx="5457">
                  <c:v>13.836778367010313</c:v>
                </c:pt>
                <c:pt idx="5458">
                  <c:v>13.838258350515467</c:v>
                </c:pt>
                <c:pt idx="5459">
                  <c:v>13.838258350515463</c:v>
                </c:pt>
                <c:pt idx="5460">
                  <c:v>13.837759991752575</c:v>
                </c:pt>
                <c:pt idx="5461">
                  <c:v>13.838243257731957</c:v>
                </c:pt>
                <c:pt idx="5462">
                  <c:v>13.837759991752575</c:v>
                </c:pt>
                <c:pt idx="5463">
                  <c:v>13.83825835051546</c:v>
                </c:pt>
                <c:pt idx="5464">
                  <c:v>13.838756709278346</c:v>
                </c:pt>
                <c:pt idx="5465">
                  <c:v>13.839738334020614</c:v>
                </c:pt>
                <c:pt idx="5466">
                  <c:v>13.840236692783499</c:v>
                </c:pt>
                <c:pt idx="5467">
                  <c:v>13.840236692783499</c:v>
                </c:pt>
                <c:pt idx="5468">
                  <c:v>13.840735051546384</c:v>
                </c:pt>
                <c:pt idx="5469">
                  <c:v>13.840735051546384</c:v>
                </c:pt>
                <c:pt idx="5470">
                  <c:v>13.84171667628865</c:v>
                </c:pt>
                <c:pt idx="5471">
                  <c:v>13.84123341030927</c:v>
                </c:pt>
                <c:pt idx="5472">
                  <c:v>13.840251785567002</c:v>
                </c:pt>
                <c:pt idx="5473">
                  <c:v>13.838273443298961</c:v>
                </c:pt>
                <c:pt idx="5474">
                  <c:v>13.836793459793807</c:v>
                </c:pt>
                <c:pt idx="5475">
                  <c:v>13.835796742268032</c:v>
                </c:pt>
                <c:pt idx="5476">
                  <c:v>13.834800024742258</c:v>
                </c:pt>
                <c:pt idx="5477">
                  <c:v>13.832836775257721</c:v>
                </c:pt>
                <c:pt idx="5478">
                  <c:v>13.830873525773187</c:v>
                </c:pt>
                <c:pt idx="5479">
                  <c:v>13.828411917525765</c:v>
                </c:pt>
                <c:pt idx="5480">
                  <c:v>13.826931934020607</c:v>
                </c:pt>
                <c:pt idx="5481">
                  <c:v>13.82595030927834</c:v>
                </c:pt>
                <c:pt idx="5482">
                  <c:v>13.825451950515454</c:v>
                </c:pt>
                <c:pt idx="5483">
                  <c:v>13.824455232989681</c:v>
                </c:pt>
                <c:pt idx="5484">
                  <c:v>13.82347360824741</c:v>
                </c:pt>
                <c:pt idx="5485">
                  <c:v>13.824455232989681</c:v>
                </c:pt>
                <c:pt idx="5486">
                  <c:v>13.824953591752566</c:v>
                </c:pt>
                <c:pt idx="5487">
                  <c:v>13.825935216494832</c:v>
                </c:pt>
                <c:pt idx="5488">
                  <c:v>13.826418482474216</c:v>
                </c:pt>
                <c:pt idx="5489">
                  <c:v>13.826901748453597</c:v>
                </c:pt>
                <c:pt idx="5490">
                  <c:v>13.826418482474216</c:v>
                </c:pt>
                <c:pt idx="5491">
                  <c:v>13.826418482474214</c:v>
                </c:pt>
                <c:pt idx="5492">
                  <c:v>13.826916841237102</c:v>
                </c:pt>
                <c:pt idx="5493">
                  <c:v>13.826433575257719</c:v>
                </c:pt>
                <c:pt idx="5494">
                  <c:v>13.826433575257715</c:v>
                </c:pt>
                <c:pt idx="5495">
                  <c:v>13.826433575257715</c:v>
                </c:pt>
                <c:pt idx="5496">
                  <c:v>13.827415199999985</c:v>
                </c:pt>
                <c:pt idx="5497">
                  <c:v>13.828895183505139</c:v>
                </c:pt>
                <c:pt idx="5498">
                  <c:v>13.830858432989675</c:v>
                </c:pt>
                <c:pt idx="5499">
                  <c:v>13.833818424742253</c:v>
                </c:pt>
                <c:pt idx="5500">
                  <c:v>13.835283315463901</c:v>
                </c:pt>
                <c:pt idx="5501">
                  <c:v>13.836763298969053</c:v>
                </c:pt>
                <c:pt idx="5502">
                  <c:v>13.838726548453591</c:v>
                </c:pt>
                <c:pt idx="5503">
                  <c:v>13.840689797938129</c:v>
                </c:pt>
                <c:pt idx="5504">
                  <c:v>13.841188156701017</c:v>
                </c:pt>
                <c:pt idx="5505">
                  <c:v>13.840206531958751</c:v>
                </c:pt>
                <c:pt idx="5506">
                  <c:v>13.840704890721641</c:v>
                </c:pt>
                <c:pt idx="5507">
                  <c:v>13.840704890721641</c:v>
                </c:pt>
                <c:pt idx="5508">
                  <c:v>13.841686515463909</c:v>
                </c:pt>
                <c:pt idx="5509">
                  <c:v>13.842668140206179</c:v>
                </c:pt>
                <c:pt idx="5510">
                  <c:v>13.844133030927827</c:v>
                </c:pt>
                <c:pt idx="5511">
                  <c:v>13.846594639175251</c:v>
                </c:pt>
                <c:pt idx="5512">
                  <c:v>13.849539538144324</c:v>
                </c:pt>
                <c:pt idx="5513">
                  <c:v>13.853466037113396</c:v>
                </c:pt>
                <c:pt idx="5514">
                  <c:v>13.85739253608247</c:v>
                </c:pt>
                <c:pt idx="5515">
                  <c:v>13.861319035051542</c:v>
                </c:pt>
                <c:pt idx="5516">
                  <c:v>13.865245534020614</c:v>
                </c:pt>
                <c:pt idx="5517">
                  <c:v>13.869670391752576</c:v>
                </c:pt>
                <c:pt idx="5518">
                  <c:v>13.87359689072165</c:v>
                </c:pt>
                <c:pt idx="5519">
                  <c:v>13.877025030927838</c:v>
                </c:pt>
                <c:pt idx="5520">
                  <c:v>13.88046826391753</c:v>
                </c:pt>
                <c:pt idx="5521">
                  <c:v>13.884893121649489</c:v>
                </c:pt>
                <c:pt idx="5522">
                  <c:v>13.887339637113408</c:v>
                </c:pt>
                <c:pt idx="5523">
                  <c:v>13.889302886597944</c:v>
                </c:pt>
                <c:pt idx="5524">
                  <c:v>13.891749402061862</c:v>
                </c:pt>
                <c:pt idx="5525">
                  <c:v>13.895192659793821</c:v>
                </c:pt>
                <c:pt idx="5526">
                  <c:v>13.89863591752578</c:v>
                </c:pt>
                <c:pt idx="5527">
                  <c:v>13.902079175257738</c:v>
                </c:pt>
                <c:pt idx="5528">
                  <c:v>13.905024049484542</c:v>
                </c:pt>
                <c:pt idx="5529">
                  <c:v>13.906987298969076</c:v>
                </c:pt>
                <c:pt idx="5530">
                  <c:v>13.910430531958767</c:v>
                </c:pt>
                <c:pt idx="5531">
                  <c:v>13.914855389690729</c:v>
                </c:pt>
                <c:pt idx="5532">
                  <c:v>13.919265154639181</c:v>
                </c:pt>
                <c:pt idx="5533">
                  <c:v>13.92269329484537</c:v>
                </c:pt>
                <c:pt idx="5534">
                  <c:v>13.925638169072174</c:v>
                </c:pt>
                <c:pt idx="5535">
                  <c:v>13.92760141855671</c:v>
                </c:pt>
                <c:pt idx="5536">
                  <c:v>13.92906630927836</c:v>
                </c:pt>
                <c:pt idx="5537">
                  <c:v>13.930047934020628</c:v>
                </c:pt>
                <c:pt idx="5538">
                  <c:v>13.930546292783513</c:v>
                </c:pt>
                <c:pt idx="5539">
                  <c:v>13.930546292783511</c:v>
                </c:pt>
                <c:pt idx="5540">
                  <c:v>13.930546292783507</c:v>
                </c:pt>
                <c:pt idx="5541">
                  <c:v>13.930546292783506</c:v>
                </c:pt>
                <c:pt idx="5542">
                  <c:v>13.930546292783504</c:v>
                </c:pt>
                <c:pt idx="5543">
                  <c:v>13.930047934020617</c:v>
                </c:pt>
                <c:pt idx="5544">
                  <c:v>13.930047934020617</c:v>
                </c:pt>
                <c:pt idx="5545">
                  <c:v>13.930531200000001</c:v>
                </c:pt>
                <c:pt idx="5546">
                  <c:v>13.929549575257733</c:v>
                </c:pt>
                <c:pt idx="5547">
                  <c:v>13.927586325773197</c:v>
                </c:pt>
                <c:pt idx="5548">
                  <c:v>13.924641451546393</c:v>
                </c:pt>
                <c:pt idx="5549">
                  <c:v>13.921198193814432</c:v>
                </c:pt>
                <c:pt idx="5550">
                  <c:v>13.918253319587627</c:v>
                </c:pt>
                <c:pt idx="5551">
                  <c:v>13.916773336082471</c:v>
                </c:pt>
                <c:pt idx="5552">
                  <c:v>13.914810086597937</c:v>
                </c:pt>
                <c:pt idx="5553">
                  <c:v>13.912846837113399</c:v>
                </c:pt>
                <c:pt idx="5554">
                  <c:v>13.911366853608246</c:v>
                </c:pt>
                <c:pt idx="5555">
                  <c:v>13.910385228865977</c:v>
                </c:pt>
                <c:pt idx="5556">
                  <c:v>13.909886870103088</c:v>
                </c:pt>
                <c:pt idx="5557">
                  <c:v>13.909886870103088</c:v>
                </c:pt>
                <c:pt idx="5558">
                  <c:v>13.908905245360817</c:v>
                </c:pt>
                <c:pt idx="5559">
                  <c:v>13.907908527835044</c:v>
                </c:pt>
                <c:pt idx="5560">
                  <c:v>13.907410169072158</c:v>
                </c:pt>
                <c:pt idx="5561">
                  <c:v>13.906911810309271</c:v>
                </c:pt>
                <c:pt idx="5562">
                  <c:v>13.906911810309271</c:v>
                </c:pt>
                <c:pt idx="5563">
                  <c:v>13.907395076288655</c:v>
                </c:pt>
                <c:pt idx="5564">
                  <c:v>13.90737998350515</c:v>
                </c:pt>
                <c:pt idx="5565">
                  <c:v>13.907364890721647</c:v>
                </c:pt>
                <c:pt idx="5566">
                  <c:v>13.907848156701025</c:v>
                </c:pt>
                <c:pt idx="5567">
                  <c:v>13.908331422680408</c:v>
                </c:pt>
                <c:pt idx="5568">
                  <c:v>13.909297954639168</c:v>
                </c:pt>
                <c:pt idx="5569">
                  <c:v>13.910279579381436</c:v>
                </c:pt>
                <c:pt idx="5570">
                  <c:v>13.911261204123702</c:v>
                </c:pt>
                <c:pt idx="5571">
                  <c:v>13.911261204123704</c:v>
                </c:pt>
                <c:pt idx="5572">
                  <c:v>13.911759562886589</c:v>
                </c:pt>
                <c:pt idx="5573">
                  <c:v>13.911759562886589</c:v>
                </c:pt>
                <c:pt idx="5574">
                  <c:v>13.912242828865969</c:v>
                </c:pt>
                <c:pt idx="5575">
                  <c:v>13.912242828865971</c:v>
                </c:pt>
                <c:pt idx="5576">
                  <c:v>13.912242828865971</c:v>
                </c:pt>
                <c:pt idx="5577">
                  <c:v>13.912257921649479</c:v>
                </c:pt>
                <c:pt idx="5578">
                  <c:v>13.912257921649475</c:v>
                </c:pt>
                <c:pt idx="5579">
                  <c:v>13.912756280412363</c:v>
                </c:pt>
                <c:pt idx="5580">
                  <c:v>13.913752997938133</c:v>
                </c:pt>
                <c:pt idx="5581">
                  <c:v>13.914734622680403</c:v>
                </c:pt>
                <c:pt idx="5582">
                  <c:v>13.914236263917516</c:v>
                </c:pt>
                <c:pt idx="5583">
                  <c:v>13.913737905154631</c:v>
                </c:pt>
                <c:pt idx="5584">
                  <c:v>13.91325463917525</c:v>
                </c:pt>
                <c:pt idx="5585">
                  <c:v>13.91227301443298</c:v>
                </c:pt>
                <c:pt idx="5586">
                  <c:v>13.91080812371133</c:v>
                </c:pt>
                <c:pt idx="5587">
                  <c:v>13.909328140206174</c:v>
                </c:pt>
                <c:pt idx="5588">
                  <c:v>13.90736489072164</c:v>
                </c:pt>
                <c:pt idx="5589">
                  <c:v>13.905401641237104</c:v>
                </c:pt>
                <c:pt idx="5590">
                  <c:v>13.904903282474217</c:v>
                </c:pt>
                <c:pt idx="5591">
                  <c:v>13.904903282474216</c:v>
                </c:pt>
                <c:pt idx="5592">
                  <c:v>13.905401641237102</c:v>
                </c:pt>
                <c:pt idx="5593">
                  <c:v>13.90638326597937</c:v>
                </c:pt>
                <c:pt idx="5594">
                  <c:v>13.907364890721636</c:v>
                </c:pt>
                <c:pt idx="5595">
                  <c:v>13.908346515463906</c:v>
                </c:pt>
                <c:pt idx="5596">
                  <c:v>13.909328140206174</c:v>
                </c:pt>
                <c:pt idx="5597">
                  <c:v>13.91080812371133</c:v>
                </c:pt>
                <c:pt idx="5598">
                  <c:v>13.911789748453598</c:v>
                </c:pt>
                <c:pt idx="5599">
                  <c:v>13.911804841237101</c:v>
                </c:pt>
                <c:pt idx="5600">
                  <c:v>13.911321575257722</c:v>
                </c:pt>
                <c:pt idx="5601">
                  <c:v>13.911321575257718</c:v>
                </c:pt>
                <c:pt idx="5602">
                  <c:v>13.912801558762876</c:v>
                </c:pt>
                <c:pt idx="5603">
                  <c:v>13.914281542268032</c:v>
                </c:pt>
                <c:pt idx="5604">
                  <c:v>13.9152631670103</c:v>
                </c:pt>
                <c:pt idx="5605">
                  <c:v>13.915761525773185</c:v>
                </c:pt>
                <c:pt idx="5606">
                  <c:v>13.916743150515451</c:v>
                </c:pt>
                <c:pt idx="5607">
                  <c:v>13.917739868041224</c:v>
                </c:pt>
                <c:pt idx="5608">
                  <c:v>13.917256602061842</c:v>
                </c:pt>
                <c:pt idx="5609">
                  <c:v>13.916773336082461</c:v>
                </c:pt>
                <c:pt idx="5610">
                  <c:v>13.915308445360811</c:v>
                </c:pt>
                <c:pt idx="5611">
                  <c:v>13.912378663917512</c:v>
                </c:pt>
                <c:pt idx="5612">
                  <c:v>13.909448882474212</c:v>
                </c:pt>
                <c:pt idx="5613">
                  <c:v>13.90650400824741</c:v>
                </c:pt>
                <c:pt idx="5614">
                  <c:v>13.903075868041226</c:v>
                </c:pt>
                <c:pt idx="5615">
                  <c:v>13.900146086597926</c:v>
                </c:pt>
                <c:pt idx="5616">
                  <c:v>13.898681195876277</c:v>
                </c:pt>
                <c:pt idx="5617">
                  <c:v>13.897216305154627</c:v>
                </c:pt>
                <c:pt idx="5618">
                  <c:v>13.895736321649471</c:v>
                </c:pt>
                <c:pt idx="5619">
                  <c:v>13.896733039175245</c:v>
                </c:pt>
                <c:pt idx="5620">
                  <c:v>13.898696288659782</c:v>
                </c:pt>
                <c:pt idx="5621">
                  <c:v>13.90165625567009</c:v>
                </c:pt>
                <c:pt idx="5622">
                  <c:v>13.903619505154628</c:v>
                </c:pt>
                <c:pt idx="5623">
                  <c:v>13.905582754639166</c:v>
                </c:pt>
                <c:pt idx="5624">
                  <c:v>13.907546004123702</c:v>
                </c:pt>
                <c:pt idx="5625">
                  <c:v>13.908542721649477</c:v>
                </c:pt>
                <c:pt idx="5626">
                  <c:v>13.910022705154635</c:v>
                </c:pt>
                <c:pt idx="5627">
                  <c:v>13.90952434639175</c:v>
                </c:pt>
                <c:pt idx="5628">
                  <c:v>13.909025987628866</c:v>
                </c:pt>
                <c:pt idx="5629">
                  <c:v>13.907062738144331</c:v>
                </c:pt>
                <c:pt idx="5630">
                  <c:v>13.905597847422682</c:v>
                </c:pt>
                <c:pt idx="5631">
                  <c:v>13.904117863917529</c:v>
                </c:pt>
                <c:pt idx="5632">
                  <c:v>13.902154614432991</c:v>
                </c:pt>
                <c:pt idx="5633">
                  <c:v>13.901172989690723</c:v>
                </c:pt>
                <c:pt idx="5634">
                  <c:v>13.900191364948453</c:v>
                </c:pt>
                <c:pt idx="5635">
                  <c:v>13.900674630927833</c:v>
                </c:pt>
                <c:pt idx="5636">
                  <c:v>13.900674630927833</c:v>
                </c:pt>
                <c:pt idx="5637">
                  <c:v>13.901172989690719</c:v>
                </c:pt>
                <c:pt idx="5638">
                  <c:v>13.902154614432988</c:v>
                </c:pt>
                <c:pt idx="5639">
                  <c:v>13.903136239175256</c:v>
                </c:pt>
                <c:pt idx="5640">
                  <c:v>13.904616222680414</c:v>
                </c:pt>
                <c:pt idx="5641">
                  <c:v>13.906096206185572</c:v>
                </c:pt>
                <c:pt idx="5642">
                  <c:v>13.90707783092784</c:v>
                </c:pt>
                <c:pt idx="5643">
                  <c:v>13.908557814432992</c:v>
                </c:pt>
                <c:pt idx="5644">
                  <c:v>13.911019422680415</c:v>
                </c:pt>
                <c:pt idx="5645">
                  <c:v>13.914462655670105</c:v>
                </c:pt>
                <c:pt idx="5646">
                  <c:v>13.918404272164949</c:v>
                </c:pt>
                <c:pt idx="5647">
                  <c:v>13.922330771134019</c:v>
                </c:pt>
                <c:pt idx="5648">
                  <c:v>13.925774004123712</c:v>
                </c:pt>
                <c:pt idx="5649">
                  <c:v>13.929217237113402</c:v>
                </c:pt>
                <c:pt idx="5650">
                  <c:v>13.933642094845359</c:v>
                </c:pt>
                <c:pt idx="5651">
                  <c:v>13.937568593814433</c:v>
                </c:pt>
                <c:pt idx="5652">
                  <c:v>13.940513468041237</c:v>
                </c:pt>
                <c:pt idx="5653">
                  <c:v>13.942491810309281</c:v>
                </c:pt>
                <c:pt idx="5654">
                  <c:v>13.944953418556702</c:v>
                </c:pt>
                <c:pt idx="5655">
                  <c:v>13.94691666804124</c:v>
                </c:pt>
                <c:pt idx="5656">
                  <c:v>13.949378276288664</c:v>
                </c:pt>
                <c:pt idx="5657">
                  <c:v>13.950858259793819</c:v>
                </c:pt>
                <c:pt idx="5658">
                  <c:v>13.951839884536088</c:v>
                </c:pt>
                <c:pt idx="5659">
                  <c:v>13.953319868041243</c:v>
                </c:pt>
                <c:pt idx="5660">
                  <c:v>13.954799851546399</c:v>
                </c:pt>
                <c:pt idx="5661">
                  <c:v>13.956778193814442</c:v>
                </c:pt>
                <c:pt idx="5662">
                  <c:v>13.957774911340215</c:v>
                </c:pt>
                <c:pt idx="5663">
                  <c:v>13.959738160824752</c:v>
                </c:pt>
                <c:pt idx="5664">
                  <c:v>13.96170141030929</c:v>
                </c:pt>
                <c:pt idx="5665">
                  <c:v>13.964163018556711</c:v>
                </c:pt>
                <c:pt idx="5666">
                  <c:v>13.966624626804135</c:v>
                </c:pt>
                <c:pt idx="5667">
                  <c:v>13.968104610309291</c:v>
                </c:pt>
                <c:pt idx="5668">
                  <c:v>13.970067859793826</c:v>
                </c:pt>
                <c:pt idx="5669">
                  <c:v>13.971049484536096</c:v>
                </c:pt>
                <c:pt idx="5670">
                  <c:v>13.972046202061867</c:v>
                </c:pt>
                <c:pt idx="5671">
                  <c:v>13.972544560824749</c:v>
                </c:pt>
                <c:pt idx="5672">
                  <c:v>13.973042919587639</c:v>
                </c:pt>
                <c:pt idx="5673">
                  <c:v>13.973541278350526</c:v>
                </c:pt>
                <c:pt idx="5674">
                  <c:v>13.973541278350526</c:v>
                </c:pt>
                <c:pt idx="5675">
                  <c:v>13.973541278350526</c:v>
                </c:pt>
                <c:pt idx="5676">
                  <c:v>13.973042919587639</c:v>
                </c:pt>
                <c:pt idx="5677">
                  <c:v>13.972544560824749</c:v>
                </c:pt>
                <c:pt idx="5678">
                  <c:v>13.971562936082481</c:v>
                </c:pt>
                <c:pt idx="5679">
                  <c:v>13.9710796701031</c:v>
                </c:pt>
                <c:pt idx="5680">
                  <c:v>13.970596404123716</c:v>
                </c:pt>
                <c:pt idx="5681">
                  <c:v>13.970098045360828</c:v>
                </c:pt>
                <c:pt idx="5682">
                  <c:v>13.970098045360828</c:v>
                </c:pt>
                <c:pt idx="5683">
                  <c:v>13.970581311340208</c:v>
                </c:pt>
                <c:pt idx="5684">
                  <c:v>13.972544560824742</c:v>
                </c:pt>
                <c:pt idx="5685">
                  <c:v>13.97499107628866</c:v>
                </c:pt>
                <c:pt idx="5686">
                  <c:v>13.977935950515462</c:v>
                </c:pt>
                <c:pt idx="5687">
                  <c:v>13.980397558762883</c:v>
                </c:pt>
                <c:pt idx="5688">
                  <c:v>13.982844074226801</c:v>
                </c:pt>
                <c:pt idx="5689">
                  <c:v>13.984807323711337</c:v>
                </c:pt>
                <c:pt idx="5690">
                  <c:v>13.985788948453605</c:v>
                </c:pt>
                <c:pt idx="5691">
                  <c:v>13.986770573195873</c:v>
                </c:pt>
                <c:pt idx="5692">
                  <c:v>13.986770573195873</c:v>
                </c:pt>
                <c:pt idx="5693">
                  <c:v>13.986770573195873</c:v>
                </c:pt>
                <c:pt idx="5694">
                  <c:v>13.986770573195876</c:v>
                </c:pt>
                <c:pt idx="5695">
                  <c:v>13.986770573195876</c:v>
                </c:pt>
                <c:pt idx="5696">
                  <c:v>13.986770573195873</c:v>
                </c:pt>
                <c:pt idx="5697">
                  <c:v>13.987752197938143</c:v>
                </c:pt>
                <c:pt idx="5698">
                  <c:v>13.988733822680409</c:v>
                </c:pt>
                <c:pt idx="5699">
                  <c:v>13.989217088659791</c:v>
                </c:pt>
                <c:pt idx="5700">
                  <c:v>13.989700354639172</c:v>
                </c:pt>
                <c:pt idx="5701">
                  <c:v>13.990681979381442</c:v>
                </c:pt>
                <c:pt idx="5702">
                  <c:v>13.99166360412371</c:v>
                </c:pt>
                <c:pt idx="5703">
                  <c:v>13.992161962886597</c:v>
                </c:pt>
                <c:pt idx="5704">
                  <c:v>13.992161962886597</c:v>
                </c:pt>
                <c:pt idx="5705">
                  <c:v>13.99264522886598</c:v>
                </c:pt>
                <c:pt idx="5706">
                  <c:v>13.994125212371133</c:v>
                </c:pt>
                <c:pt idx="5707">
                  <c:v>13.99657172783505</c:v>
                </c:pt>
                <c:pt idx="5708">
                  <c:v>13.999018243298966</c:v>
                </c:pt>
                <c:pt idx="5709">
                  <c:v>14.001464758762884</c:v>
                </c:pt>
                <c:pt idx="5710">
                  <c:v>14.003926367010306</c:v>
                </c:pt>
                <c:pt idx="5711">
                  <c:v>14.006871241237111</c:v>
                </c:pt>
                <c:pt idx="5712">
                  <c:v>14.010797740206183</c:v>
                </c:pt>
                <c:pt idx="5713">
                  <c:v>14.013259348453603</c:v>
                </c:pt>
                <c:pt idx="5714">
                  <c:v>14.015222597938141</c:v>
                </c:pt>
                <c:pt idx="5715">
                  <c:v>14.015720956701026</c:v>
                </c:pt>
                <c:pt idx="5716">
                  <c:v>14.01522259793814</c:v>
                </c:pt>
                <c:pt idx="5717">
                  <c:v>14.013757707216488</c:v>
                </c:pt>
                <c:pt idx="5718">
                  <c:v>14.011296098969064</c:v>
                </c:pt>
                <c:pt idx="5719">
                  <c:v>14.00835122474226</c:v>
                </c:pt>
                <c:pt idx="5720">
                  <c:v>14.004923084536077</c:v>
                </c:pt>
                <c:pt idx="5721">
                  <c:v>14.001494944329893</c:v>
                </c:pt>
                <c:pt idx="5722">
                  <c:v>13.998550070103088</c:v>
                </c:pt>
                <c:pt idx="5723">
                  <c:v>13.995106837113399</c:v>
                </c:pt>
                <c:pt idx="5724">
                  <c:v>13.992161962886595</c:v>
                </c:pt>
                <c:pt idx="5725">
                  <c:v>13.988718729896904</c:v>
                </c:pt>
                <c:pt idx="5726">
                  <c:v>13.98625712164948</c:v>
                </c:pt>
                <c:pt idx="5727">
                  <c:v>13.984278779381437</c:v>
                </c:pt>
                <c:pt idx="5728">
                  <c:v>13.982798795876285</c:v>
                </c:pt>
                <c:pt idx="5729">
                  <c:v>13.982300437113398</c:v>
                </c:pt>
                <c:pt idx="5730">
                  <c:v>13.98082045360824</c:v>
                </c:pt>
                <c:pt idx="5731">
                  <c:v>13.98082045360824</c:v>
                </c:pt>
                <c:pt idx="5732">
                  <c:v>13.979838828865974</c:v>
                </c:pt>
                <c:pt idx="5733">
                  <c:v>13.979838828865972</c:v>
                </c:pt>
                <c:pt idx="5734">
                  <c:v>13.979838828865972</c:v>
                </c:pt>
                <c:pt idx="5735">
                  <c:v>13.979355562886592</c:v>
                </c:pt>
                <c:pt idx="5736">
                  <c:v>13.978872296907211</c:v>
                </c:pt>
                <c:pt idx="5737">
                  <c:v>13.976893954639168</c:v>
                </c:pt>
                <c:pt idx="5738">
                  <c:v>13.974915612371126</c:v>
                </c:pt>
                <c:pt idx="5739">
                  <c:v>13.972952362886591</c:v>
                </c:pt>
                <c:pt idx="5740">
                  <c:v>13.971955645360815</c:v>
                </c:pt>
                <c:pt idx="5741">
                  <c:v>13.970475661855662</c:v>
                </c:pt>
                <c:pt idx="5742">
                  <c:v>13.96899567835051</c:v>
                </c:pt>
                <c:pt idx="5743">
                  <c:v>13.968497319587621</c:v>
                </c:pt>
                <c:pt idx="5744">
                  <c:v>13.96849731958762</c:v>
                </c:pt>
                <c:pt idx="5745">
                  <c:v>13.969977303092776</c:v>
                </c:pt>
                <c:pt idx="5746">
                  <c:v>13.97194055257731</c:v>
                </c:pt>
                <c:pt idx="5747">
                  <c:v>13.97292217731958</c:v>
                </c:pt>
                <c:pt idx="5748">
                  <c:v>13.974885426804114</c:v>
                </c:pt>
                <c:pt idx="5749">
                  <c:v>13.977347035051537</c:v>
                </c:pt>
                <c:pt idx="5750">
                  <c:v>13.980291909278341</c:v>
                </c:pt>
                <c:pt idx="5751">
                  <c:v>13.981273534020611</c:v>
                </c:pt>
                <c:pt idx="5752">
                  <c:v>13.982753517525769</c:v>
                </c:pt>
                <c:pt idx="5753">
                  <c:v>13.98373514226804</c:v>
                </c:pt>
                <c:pt idx="5754">
                  <c:v>13.985200032989688</c:v>
                </c:pt>
                <c:pt idx="5755">
                  <c:v>13.987163282474226</c:v>
                </c:pt>
                <c:pt idx="5756">
                  <c:v>13.987163282474226</c:v>
                </c:pt>
                <c:pt idx="5757">
                  <c:v>13.987163282474228</c:v>
                </c:pt>
                <c:pt idx="5758">
                  <c:v>13.987646548453611</c:v>
                </c:pt>
                <c:pt idx="5759">
                  <c:v>13.989111439175259</c:v>
                </c:pt>
                <c:pt idx="5760">
                  <c:v>13.988628173195879</c:v>
                </c:pt>
                <c:pt idx="5761">
                  <c:v>13.987646548453611</c:v>
                </c:pt>
                <c:pt idx="5762">
                  <c:v>13.985683298969075</c:v>
                </c:pt>
                <c:pt idx="5763">
                  <c:v>13.984701674226809</c:v>
                </c:pt>
                <c:pt idx="5764">
                  <c:v>13.985200032989695</c:v>
                </c:pt>
                <c:pt idx="5765">
                  <c:v>13.985200032989695</c:v>
                </c:pt>
                <c:pt idx="5766">
                  <c:v>13.984716767010315</c:v>
                </c:pt>
                <c:pt idx="5767">
                  <c:v>13.985200032989695</c:v>
                </c:pt>
                <c:pt idx="5768">
                  <c:v>13.986680016494848</c:v>
                </c:pt>
                <c:pt idx="5769">
                  <c:v>13.989126531958766</c:v>
                </c:pt>
                <c:pt idx="5770">
                  <c:v>13.992071406185568</c:v>
                </c:pt>
                <c:pt idx="5771">
                  <c:v>13.993536296907218</c:v>
                </c:pt>
                <c:pt idx="5772">
                  <c:v>13.994034655670102</c:v>
                </c:pt>
                <c:pt idx="5773">
                  <c:v>13.994533014432987</c:v>
                </c:pt>
                <c:pt idx="5774">
                  <c:v>13.995031373195872</c:v>
                </c:pt>
                <c:pt idx="5775">
                  <c:v>13.995529731958756</c:v>
                </c:pt>
                <c:pt idx="5776">
                  <c:v>13.99453301443298</c:v>
                </c:pt>
                <c:pt idx="5777">
                  <c:v>13.993536296907203</c:v>
                </c:pt>
                <c:pt idx="5778">
                  <c:v>13.992056313402049</c:v>
                </c:pt>
                <c:pt idx="5779">
                  <c:v>13.991074688659777</c:v>
                </c:pt>
                <c:pt idx="5780">
                  <c:v>13.990093063917509</c:v>
                </c:pt>
                <c:pt idx="5781">
                  <c:v>13.988613080412353</c:v>
                </c:pt>
                <c:pt idx="5782">
                  <c:v>13.987133096907199</c:v>
                </c:pt>
                <c:pt idx="5783">
                  <c:v>13.984671488659774</c:v>
                </c:pt>
                <c:pt idx="5784">
                  <c:v>13.983191505154617</c:v>
                </c:pt>
                <c:pt idx="5785">
                  <c:v>13.98122825567008</c:v>
                </c:pt>
                <c:pt idx="5786">
                  <c:v>13.980246630927814</c:v>
                </c:pt>
                <c:pt idx="5787">
                  <c:v>13.980246630927814</c:v>
                </c:pt>
                <c:pt idx="5788">
                  <c:v>13.980744989690701</c:v>
                </c:pt>
                <c:pt idx="5789">
                  <c:v>13.982224973195857</c:v>
                </c:pt>
                <c:pt idx="5790">
                  <c:v>13.983206597938128</c:v>
                </c:pt>
                <c:pt idx="5791">
                  <c:v>13.985169847422666</c:v>
                </c:pt>
                <c:pt idx="5792">
                  <c:v>13.986649830927821</c:v>
                </c:pt>
                <c:pt idx="5793">
                  <c:v>13.987616362886586</c:v>
                </c:pt>
                <c:pt idx="5794">
                  <c:v>13.989081253608235</c:v>
                </c:pt>
                <c:pt idx="5795">
                  <c:v>13.990062878350505</c:v>
                </c:pt>
                <c:pt idx="5796">
                  <c:v>13.990546144329887</c:v>
                </c:pt>
                <c:pt idx="5797">
                  <c:v>13.991029410309268</c:v>
                </c:pt>
                <c:pt idx="5798">
                  <c:v>13.99102941030927</c:v>
                </c:pt>
                <c:pt idx="5799">
                  <c:v>13.991029410309274</c:v>
                </c:pt>
                <c:pt idx="5800">
                  <c:v>13.991995942268037</c:v>
                </c:pt>
                <c:pt idx="5801">
                  <c:v>13.993460832989689</c:v>
                </c:pt>
                <c:pt idx="5802">
                  <c:v>13.993460832989689</c:v>
                </c:pt>
                <c:pt idx="5803">
                  <c:v>13.992962474226804</c:v>
                </c:pt>
                <c:pt idx="5804">
                  <c:v>13.992962474226804</c:v>
                </c:pt>
                <c:pt idx="5805">
                  <c:v>13.992479208247424</c:v>
                </c:pt>
                <c:pt idx="5806">
                  <c:v>13.991995942268042</c:v>
                </c:pt>
                <c:pt idx="5807">
                  <c:v>13.990515958762886</c:v>
                </c:pt>
                <c:pt idx="5808">
                  <c:v>13.989035975257734</c:v>
                </c:pt>
                <c:pt idx="5809">
                  <c:v>13.987072725773196</c:v>
                </c:pt>
                <c:pt idx="5810">
                  <c:v>13.986091101030928</c:v>
                </c:pt>
                <c:pt idx="5811">
                  <c:v>13.98510947628866</c:v>
                </c:pt>
                <c:pt idx="5812">
                  <c:v>13.98412785154639</c:v>
                </c:pt>
                <c:pt idx="5813">
                  <c:v>13.983644585567008</c:v>
                </c:pt>
                <c:pt idx="5814">
                  <c:v>13.98412785154639</c:v>
                </c:pt>
                <c:pt idx="5815">
                  <c:v>13.985607835051542</c:v>
                </c:pt>
                <c:pt idx="5816">
                  <c:v>13.986589459793812</c:v>
                </c:pt>
                <c:pt idx="5817">
                  <c:v>13.98805435051546</c:v>
                </c:pt>
                <c:pt idx="5818">
                  <c:v>13.989035975257726</c:v>
                </c:pt>
                <c:pt idx="5819">
                  <c:v>13.989519241237106</c:v>
                </c:pt>
                <c:pt idx="5820">
                  <c:v>13.990002507216486</c:v>
                </c:pt>
                <c:pt idx="5821">
                  <c:v>13.990485773195868</c:v>
                </c:pt>
                <c:pt idx="5822">
                  <c:v>13.990485773195866</c:v>
                </c:pt>
                <c:pt idx="5823">
                  <c:v>13.990485773195866</c:v>
                </c:pt>
                <c:pt idx="5824">
                  <c:v>13.990485773195864</c:v>
                </c:pt>
                <c:pt idx="5825">
                  <c:v>13.990485773195864</c:v>
                </c:pt>
                <c:pt idx="5826">
                  <c:v>13.989504148453598</c:v>
                </c:pt>
                <c:pt idx="5827">
                  <c:v>13.989504148453594</c:v>
                </c:pt>
                <c:pt idx="5828">
                  <c:v>13.988522523711326</c:v>
                </c:pt>
                <c:pt idx="5829">
                  <c:v>13.987540898969058</c:v>
                </c:pt>
                <c:pt idx="5830">
                  <c:v>13.986060915463902</c:v>
                </c:pt>
                <c:pt idx="5831">
                  <c:v>13.98408257319586</c:v>
                </c:pt>
                <c:pt idx="5832">
                  <c:v>13.982104230927815</c:v>
                </c:pt>
                <c:pt idx="5833">
                  <c:v>13.979144263917506</c:v>
                </c:pt>
                <c:pt idx="5834">
                  <c:v>13.978162639175238</c:v>
                </c:pt>
                <c:pt idx="5835">
                  <c:v>13.97718101443297</c:v>
                </c:pt>
                <c:pt idx="5836">
                  <c:v>13.976682655670084</c:v>
                </c:pt>
                <c:pt idx="5837">
                  <c:v>13.975217764948434</c:v>
                </c:pt>
                <c:pt idx="5838">
                  <c:v>13.974236140206168</c:v>
                </c:pt>
                <c:pt idx="5839">
                  <c:v>13.972756156701015</c:v>
                </c:pt>
                <c:pt idx="5840">
                  <c:v>13.970792907216477</c:v>
                </c:pt>
                <c:pt idx="5841">
                  <c:v>13.968331298969055</c:v>
                </c:pt>
                <c:pt idx="5842">
                  <c:v>13.964389707216478</c:v>
                </c:pt>
                <c:pt idx="5843">
                  <c:v>13.960448115463901</c:v>
                </c:pt>
                <c:pt idx="5844">
                  <c:v>13.957004882474212</c:v>
                </c:pt>
                <c:pt idx="5845">
                  <c:v>13.953576742268027</c:v>
                </c:pt>
                <c:pt idx="5846">
                  <c:v>13.950133509278336</c:v>
                </c:pt>
                <c:pt idx="5847">
                  <c:v>13.947188635051535</c:v>
                </c:pt>
                <c:pt idx="5848">
                  <c:v>13.945225385566998</c:v>
                </c:pt>
                <c:pt idx="5849">
                  <c:v>13.943745402061845</c:v>
                </c:pt>
                <c:pt idx="5850">
                  <c:v>13.942763777319575</c:v>
                </c:pt>
                <c:pt idx="5851">
                  <c:v>13.940800527835041</c:v>
                </c:pt>
                <c:pt idx="5852">
                  <c:v>13.939335637113391</c:v>
                </c:pt>
                <c:pt idx="5853">
                  <c:v>13.938837278350508</c:v>
                </c:pt>
                <c:pt idx="5854">
                  <c:v>13.93785565360824</c:v>
                </c:pt>
                <c:pt idx="5855">
                  <c:v>13.935892404123706</c:v>
                </c:pt>
                <c:pt idx="5856">
                  <c:v>13.934910779381438</c:v>
                </c:pt>
                <c:pt idx="5857">
                  <c:v>13.935394045360821</c:v>
                </c:pt>
                <c:pt idx="5858">
                  <c:v>13.937357294845357</c:v>
                </c:pt>
                <c:pt idx="5859">
                  <c:v>13.940302169072163</c:v>
                </c:pt>
                <c:pt idx="5860">
                  <c:v>13.942265418556701</c:v>
                </c:pt>
                <c:pt idx="5861">
                  <c:v>13.944228668041236</c:v>
                </c:pt>
                <c:pt idx="5862">
                  <c:v>13.94717354226804</c:v>
                </c:pt>
                <c:pt idx="5863">
                  <c:v>13.950601682474225</c:v>
                </c:pt>
                <c:pt idx="5864">
                  <c:v>13.952081665979382</c:v>
                </c:pt>
                <c:pt idx="5865">
                  <c:v>13.952564931958765</c:v>
                </c:pt>
                <c:pt idx="5866">
                  <c:v>13.951583307216497</c:v>
                </c:pt>
                <c:pt idx="5867">
                  <c:v>13.950118416494849</c:v>
                </c:pt>
                <c:pt idx="5868">
                  <c:v>13.948638432989695</c:v>
                </c:pt>
                <c:pt idx="5869">
                  <c:v>13.947641715463922</c:v>
                </c:pt>
                <c:pt idx="5870">
                  <c:v>13.946161731958769</c:v>
                </c:pt>
                <c:pt idx="5871">
                  <c:v>13.945165014432996</c:v>
                </c:pt>
                <c:pt idx="5872">
                  <c:v>13.945149921649488</c:v>
                </c:pt>
                <c:pt idx="5873">
                  <c:v>13.946629905154643</c:v>
                </c:pt>
                <c:pt idx="5874">
                  <c:v>13.948109888659797</c:v>
                </c:pt>
                <c:pt idx="5875">
                  <c:v>13.950073138144335</c:v>
                </c:pt>
                <c:pt idx="5876">
                  <c:v>13.952036387628869</c:v>
                </c:pt>
                <c:pt idx="5877">
                  <c:v>13.953999637113407</c:v>
                </c:pt>
                <c:pt idx="5878">
                  <c:v>13.955479620618563</c:v>
                </c:pt>
                <c:pt idx="5879">
                  <c:v>13.956959604123718</c:v>
                </c:pt>
                <c:pt idx="5880">
                  <c:v>13.957941228865984</c:v>
                </c:pt>
                <c:pt idx="5881">
                  <c:v>13.957941228865982</c:v>
                </c:pt>
                <c:pt idx="5882">
                  <c:v>13.957941228865982</c:v>
                </c:pt>
                <c:pt idx="5883">
                  <c:v>13.957442870103096</c:v>
                </c:pt>
                <c:pt idx="5884">
                  <c:v>13.956461245360828</c:v>
                </c:pt>
                <c:pt idx="5885">
                  <c:v>13.95449799587629</c:v>
                </c:pt>
                <c:pt idx="5886">
                  <c:v>13.952036387628866</c:v>
                </c:pt>
                <c:pt idx="5887">
                  <c:v>13.949076420618551</c:v>
                </c:pt>
                <c:pt idx="5888">
                  <c:v>13.946131546391745</c:v>
                </c:pt>
                <c:pt idx="5889">
                  <c:v>13.943171579381437</c:v>
                </c:pt>
                <c:pt idx="5890">
                  <c:v>13.940725063917521</c:v>
                </c:pt>
                <c:pt idx="5891">
                  <c:v>13.936315298969067</c:v>
                </c:pt>
                <c:pt idx="5892">
                  <c:v>13.93287206597938</c:v>
                </c:pt>
                <c:pt idx="5893">
                  <c:v>13.929927191752576</c:v>
                </c:pt>
                <c:pt idx="5894">
                  <c:v>13.927963942268038</c:v>
                </c:pt>
                <c:pt idx="5895">
                  <c:v>13.927465583505152</c:v>
                </c:pt>
                <c:pt idx="5896">
                  <c:v>13.926967224742265</c:v>
                </c:pt>
                <c:pt idx="5897">
                  <c:v>13.926483958762882</c:v>
                </c:pt>
                <c:pt idx="5898">
                  <c:v>13.92648395876288</c:v>
                </c:pt>
                <c:pt idx="5899">
                  <c:v>13.927963942268036</c:v>
                </c:pt>
                <c:pt idx="5900">
                  <c:v>13.929443925773191</c:v>
                </c:pt>
                <c:pt idx="5901">
                  <c:v>13.929942284536077</c:v>
                </c:pt>
                <c:pt idx="5902">
                  <c:v>13.93042555051546</c:v>
                </c:pt>
                <c:pt idx="5903">
                  <c:v>13.929927191752572</c:v>
                </c:pt>
                <c:pt idx="5904">
                  <c:v>13.929443925773191</c:v>
                </c:pt>
                <c:pt idx="5905">
                  <c:v>13.928960659793809</c:v>
                </c:pt>
                <c:pt idx="5906">
                  <c:v>13.926997410309273</c:v>
                </c:pt>
                <c:pt idx="5907">
                  <c:v>13.925034160824739</c:v>
                </c:pt>
                <c:pt idx="5908">
                  <c:v>13.923070911340204</c:v>
                </c:pt>
                <c:pt idx="5909">
                  <c:v>13.922089286597936</c:v>
                </c:pt>
                <c:pt idx="5910">
                  <c:v>13.921107661855668</c:v>
                </c:pt>
                <c:pt idx="5911">
                  <c:v>13.919642771134022</c:v>
                </c:pt>
                <c:pt idx="5912">
                  <c:v>13.917679521649488</c:v>
                </c:pt>
                <c:pt idx="5913">
                  <c:v>13.915217913402065</c:v>
                </c:pt>
                <c:pt idx="5914">
                  <c:v>13.912756305154643</c:v>
                </c:pt>
                <c:pt idx="5915">
                  <c:v>13.911276321649488</c:v>
                </c:pt>
                <c:pt idx="5916">
                  <c:v>13.909796338144332</c:v>
                </c:pt>
                <c:pt idx="5917">
                  <c:v>13.909313072164952</c:v>
                </c:pt>
                <c:pt idx="5918">
                  <c:v>13.909313072164952</c:v>
                </c:pt>
                <c:pt idx="5919">
                  <c:v>13.909811430927839</c:v>
                </c:pt>
                <c:pt idx="5920">
                  <c:v>13.910793055670105</c:v>
                </c:pt>
                <c:pt idx="5921">
                  <c:v>13.912771397938146</c:v>
                </c:pt>
                <c:pt idx="5922">
                  <c:v>13.914749740206188</c:v>
                </c:pt>
                <c:pt idx="5923">
                  <c:v>13.916712989690724</c:v>
                </c:pt>
                <c:pt idx="5924">
                  <c:v>13.918691331958765</c:v>
                </c:pt>
                <c:pt idx="5925">
                  <c:v>13.920171315463918</c:v>
                </c:pt>
                <c:pt idx="5926">
                  <c:v>13.921152940206186</c:v>
                </c:pt>
                <c:pt idx="5927">
                  <c:v>13.922149657731961</c:v>
                </c:pt>
                <c:pt idx="5928">
                  <c:v>13.922648016494847</c:v>
                </c:pt>
                <c:pt idx="5929">
                  <c:v>13.923146375257733</c:v>
                </c:pt>
                <c:pt idx="5930">
                  <c:v>13.924626358762886</c:v>
                </c:pt>
                <c:pt idx="5931">
                  <c:v>13.925124717525769</c:v>
                </c:pt>
                <c:pt idx="5932">
                  <c:v>13.925623076288655</c:v>
                </c:pt>
                <c:pt idx="5933">
                  <c:v>13.92563816907216</c:v>
                </c:pt>
                <c:pt idx="5934">
                  <c:v>13.926619793814426</c:v>
                </c:pt>
                <c:pt idx="5935">
                  <c:v>13.927601418556693</c:v>
                </c:pt>
                <c:pt idx="5936">
                  <c:v>13.929081402061843</c:v>
                </c:pt>
                <c:pt idx="5937">
                  <c:v>13.93006302680411</c:v>
                </c:pt>
                <c:pt idx="5938">
                  <c:v>13.93006302680411</c:v>
                </c:pt>
                <c:pt idx="5939">
                  <c:v>13.930561385566994</c:v>
                </c:pt>
                <c:pt idx="5940">
                  <c:v>13.931059744329877</c:v>
                </c:pt>
                <c:pt idx="5941">
                  <c:v>13.931543010309262</c:v>
                </c:pt>
                <c:pt idx="5942">
                  <c:v>13.931044651546376</c:v>
                </c:pt>
                <c:pt idx="5943">
                  <c:v>13.93006302680411</c:v>
                </c:pt>
                <c:pt idx="5944">
                  <c:v>13.928583043298953</c:v>
                </c:pt>
                <c:pt idx="5945">
                  <c:v>13.927103059793799</c:v>
                </c:pt>
                <c:pt idx="5946">
                  <c:v>13.926121435051529</c:v>
                </c:pt>
                <c:pt idx="5947">
                  <c:v>13.92465654432988</c:v>
                </c:pt>
                <c:pt idx="5948">
                  <c:v>13.923191653608228</c:v>
                </c:pt>
                <c:pt idx="5949">
                  <c:v>13.920730045360804</c:v>
                </c:pt>
                <c:pt idx="5950">
                  <c:v>13.917785171133998</c:v>
                </c:pt>
                <c:pt idx="5951">
                  <c:v>13.915323562886575</c:v>
                </c:pt>
                <c:pt idx="5952">
                  <c:v>13.913858672164926</c:v>
                </c:pt>
                <c:pt idx="5953">
                  <c:v>13.912393781443276</c:v>
                </c:pt>
                <c:pt idx="5954">
                  <c:v>13.910430531958742</c:v>
                </c:pt>
                <c:pt idx="5955">
                  <c:v>13.907984016494824</c:v>
                </c:pt>
                <c:pt idx="5956">
                  <c:v>13.90553750103091</c:v>
                </c:pt>
                <c:pt idx="5957">
                  <c:v>13.904057517525755</c:v>
                </c:pt>
                <c:pt idx="5958">
                  <c:v>13.904057517525759</c:v>
                </c:pt>
                <c:pt idx="5959">
                  <c:v>13.904057517525755</c:v>
                </c:pt>
                <c:pt idx="5960">
                  <c:v>13.903574251546376</c:v>
                </c:pt>
                <c:pt idx="5961">
                  <c:v>13.903075892783493</c:v>
                </c:pt>
                <c:pt idx="5962">
                  <c:v>13.903574251546379</c:v>
                </c:pt>
                <c:pt idx="5963">
                  <c:v>13.904555876288647</c:v>
                </c:pt>
                <c:pt idx="5964">
                  <c:v>13.906020767010299</c:v>
                </c:pt>
                <c:pt idx="5965">
                  <c:v>13.908482375257723</c:v>
                </c:pt>
                <c:pt idx="5966">
                  <c:v>13.909479092783496</c:v>
                </c:pt>
                <c:pt idx="5967">
                  <c:v>13.910460717525764</c:v>
                </c:pt>
                <c:pt idx="5968">
                  <c:v>13.911457435051538</c:v>
                </c:pt>
                <c:pt idx="5969">
                  <c:v>13.911955793814426</c:v>
                </c:pt>
                <c:pt idx="5970">
                  <c:v>13.911472527835045</c:v>
                </c:pt>
                <c:pt idx="5971">
                  <c:v>13.910490903092777</c:v>
                </c:pt>
                <c:pt idx="5972">
                  <c:v>13.908527653608241</c:v>
                </c:pt>
                <c:pt idx="5973">
                  <c:v>13.905582779381438</c:v>
                </c:pt>
                <c:pt idx="5974">
                  <c:v>13.902637905154636</c:v>
                </c:pt>
                <c:pt idx="5975">
                  <c:v>13.899194672164947</c:v>
                </c:pt>
                <c:pt idx="5976">
                  <c:v>13.895268173195875</c:v>
                </c:pt>
                <c:pt idx="5977">
                  <c:v>13.892323298969071</c:v>
                </c:pt>
                <c:pt idx="5978">
                  <c:v>13.889861690721647</c:v>
                </c:pt>
                <c:pt idx="5979">
                  <c:v>13.887898441237111</c:v>
                </c:pt>
                <c:pt idx="5980">
                  <c:v>13.88543683298969</c:v>
                </c:pt>
                <c:pt idx="5981">
                  <c:v>13.882975224742268</c:v>
                </c:pt>
                <c:pt idx="5982">
                  <c:v>13.880513616494845</c:v>
                </c:pt>
                <c:pt idx="5983">
                  <c:v>13.878550367010309</c:v>
                </c:pt>
                <c:pt idx="5984">
                  <c:v>13.877085476288658</c:v>
                </c:pt>
                <c:pt idx="5985">
                  <c:v>13.875122226804121</c:v>
                </c:pt>
                <c:pt idx="5986">
                  <c:v>13.873158952577315</c:v>
                </c:pt>
                <c:pt idx="5987">
                  <c:v>13.872177327835047</c:v>
                </c:pt>
                <c:pt idx="5988">
                  <c:v>13.873158952577315</c:v>
                </c:pt>
                <c:pt idx="5989">
                  <c:v>13.873158952577318</c:v>
                </c:pt>
                <c:pt idx="5990">
                  <c:v>13.873158952577318</c:v>
                </c:pt>
                <c:pt idx="5991">
                  <c:v>13.87267568659794</c:v>
                </c:pt>
                <c:pt idx="5992">
                  <c:v>13.870712437113406</c:v>
                </c:pt>
                <c:pt idx="5993">
                  <c:v>13.867767538144333</c:v>
                </c:pt>
                <c:pt idx="5994">
                  <c:v>13.864324280412376</c:v>
                </c:pt>
                <c:pt idx="5995">
                  <c:v>13.859416156701034</c:v>
                </c:pt>
                <c:pt idx="5996">
                  <c:v>13.853511290721656</c:v>
                </c:pt>
                <c:pt idx="5997">
                  <c:v>13.847606424742274</c:v>
                </c:pt>
                <c:pt idx="5998">
                  <c:v>13.842683183505159</c:v>
                </c:pt>
                <c:pt idx="5999">
                  <c:v>13.836793410309285</c:v>
                </c:pt>
                <c:pt idx="6000">
                  <c:v>13.831885261855675</c:v>
                </c:pt>
                <c:pt idx="6001">
                  <c:v>13.827943645360827</c:v>
                </c:pt>
                <c:pt idx="6002">
                  <c:v>13.823518762886602</c:v>
                </c:pt>
                <c:pt idx="6003">
                  <c:v>13.820075505154643</c:v>
                </c:pt>
                <c:pt idx="6004">
                  <c:v>13.816632247422685</c:v>
                </c:pt>
                <c:pt idx="6005">
                  <c:v>13.81269063092784</c:v>
                </c:pt>
                <c:pt idx="6006">
                  <c:v>13.808265748453614</c:v>
                </c:pt>
                <c:pt idx="6007">
                  <c:v>13.80580414020619</c:v>
                </c:pt>
                <c:pt idx="6008">
                  <c:v>13.804324156701034</c:v>
                </c:pt>
                <c:pt idx="6009">
                  <c:v>13.802844173195879</c:v>
                </c:pt>
                <c:pt idx="6010">
                  <c:v>13.802844173195881</c:v>
                </c:pt>
                <c:pt idx="6011">
                  <c:v>13.803342531958767</c:v>
                </c:pt>
                <c:pt idx="6012">
                  <c:v>13.803825797938147</c:v>
                </c:pt>
                <c:pt idx="6013">
                  <c:v>13.806287406185572</c:v>
                </c:pt>
                <c:pt idx="6014">
                  <c:v>13.808250655670106</c:v>
                </c:pt>
                <c:pt idx="6015">
                  <c:v>13.808749014432994</c:v>
                </c:pt>
                <c:pt idx="6016">
                  <c:v>13.807767389690726</c:v>
                </c:pt>
                <c:pt idx="6017">
                  <c:v>13.806785764948458</c:v>
                </c:pt>
                <c:pt idx="6018">
                  <c:v>13.804807422680415</c:v>
                </c:pt>
                <c:pt idx="6019">
                  <c:v>13.802345814432995</c:v>
                </c:pt>
                <c:pt idx="6020">
                  <c:v>13.799884206185572</c:v>
                </c:pt>
                <c:pt idx="6021">
                  <c:v>13.796440973195882</c:v>
                </c:pt>
                <c:pt idx="6022">
                  <c:v>13.793481006185573</c:v>
                </c:pt>
                <c:pt idx="6023">
                  <c:v>13.791019397938149</c:v>
                </c:pt>
                <c:pt idx="6024">
                  <c:v>13.789539414432996</c:v>
                </c:pt>
                <c:pt idx="6025">
                  <c:v>13.788557789690728</c:v>
                </c:pt>
                <c:pt idx="6026">
                  <c:v>13.789041055670108</c:v>
                </c:pt>
                <c:pt idx="6027">
                  <c:v>13.789524321649489</c:v>
                </c:pt>
                <c:pt idx="6028">
                  <c:v>13.790007587628869</c:v>
                </c:pt>
                <c:pt idx="6029">
                  <c:v>13.790989212371141</c:v>
                </c:pt>
                <c:pt idx="6030">
                  <c:v>13.791955744329902</c:v>
                </c:pt>
                <c:pt idx="6031">
                  <c:v>13.793435727835057</c:v>
                </c:pt>
                <c:pt idx="6032">
                  <c:v>13.795398977319593</c:v>
                </c:pt>
                <c:pt idx="6033">
                  <c:v>13.797362226804127</c:v>
                </c:pt>
                <c:pt idx="6034">
                  <c:v>13.798842210309283</c:v>
                </c:pt>
                <c:pt idx="6035">
                  <c:v>13.800820552577326</c:v>
                </c:pt>
                <c:pt idx="6036">
                  <c:v>13.80230053608248</c:v>
                </c:pt>
                <c:pt idx="6037">
                  <c:v>13.803780519587633</c:v>
                </c:pt>
                <c:pt idx="6038">
                  <c:v>13.804777237113408</c:v>
                </c:pt>
                <c:pt idx="6039">
                  <c:v>13.805758861855674</c:v>
                </c:pt>
                <c:pt idx="6040">
                  <c:v>13.806740486597942</c:v>
                </c:pt>
                <c:pt idx="6041">
                  <c:v>13.807238845360828</c:v>
                </c:pt>
                <c:pt idx="6042">
                  <c:v>13.807238845360827</c:v>
                </c:pt>
                <c:pt idx="6043">
                  <c:v>13.80625722061856</c:v>
                </c:pt>
                <c:pt idx="6044">
                  <c:v>13.806257220618559</c:v>
                </c:pt>
                <c:pt idx="6045">
                  <c:v>13.805758861855669</c:v>
                </c:pt>
                <c:pt idx="6046">
                  <c:v>13.806257220618555</c:v>
                </c:pt>
                <c:pt idx="6047">
                  <c:v>13.80675557938144</c:v>
                </c:pt>
                <c:pt idx="6048">
                  <c:v>13.80675557938144</c:v>
                </c:pt>
                <c:pt idx="6049">
                  <c:v>13.806755579381438</c:v>
                </c:pt>
                <c:pt idx="6050">
                  <c:v>13.805773954639168</c:v>
                </c:pt>
                <c:pt idx="6051">
                  <c:v>13.805773954639168</c:v>
                </c:pt>
                <c:pt idx="6052">
                  <c:v>13.80527559587628</c:v>
                </c:pt>
                <c:pt idx="6053">
                  <c:v>13.804777237113393</c:v>
                </c:pt>
                <c:pt idx="6054">
                  <c:v>13.80331234639174</c:v>
                </c:pt>
                <c:pt idx="6055">
                  <c:v>13.800367472164936</c:v>
                </c:pt>
                <c:pt idx="6056">
                  <c:v>13.79693933195875</c:v>
                </c:pt>
                <c:pt idx="6057">
                  <c:v>13.793994457731943</c:v>
                </c:pt>
                <c:pt idx="6058">
                  <c:v>13.792031208247407</c:v>
                </c:pt>
                <c:pt idx="6059">
                  <c:v>13.789569599999982</c:v>
                </c:pt>
                <c:pt idx="6060">
                  <c:v>13.787606350515444</c:v>
                </c:pt>
                <c:pt idx="6061">
                  <c:v>13.786141459793797</c:v>
                </c:pt>
                <c:pt idx="6062">
                  <c:v>13.785159835051527</c:v>
                </c:pt>
                <c:pt idx="6063">
                  <c:v>13.786141459793793</c:v>
                </c:pt>
                <c:pt idx="6064">
                  <c:v>13.787621443298951</c:v>
                </c:pt>
                <c:pt idx="6065">
                  <c:v>13.788603068041217</c:v>
                </c:pt>
                <c:pt idx="6066">
                  <c:v>13.790083051546373</c:v>
                </c:pt>
                <c:pt idx="6067">
                  <c:v>13.792046301030913</c:v>
                </c:pt>
                <c:pt idx="6068">
                  <c:v>13.794009550515451</c:v>
                </c:pt>
                <c:pt idx="6069">
                  <c:v>13.796969517525758</c:v>
                </c:pt>
                <c:pt idx="6070">
                  <c:v>13.799914391752566</c:v>
                </c:pt>
                <c:pt idx="6071">
                  <c:v>13.80237599999999</c:v>
                </c:pt>
                <c:pt idx="6072">
                  <c:v>13.805335967010301</c:v>
                </c:pt>
                <c:pt idx="6073">
                  <c:v>13.807782482474217</c:v>
                </c:pt>
                <c:pt idx="6074">
                  <c:v>13.809247373195866</c:v>
                </c:pt>
                <c:pt idx="6075">
                  <c:v>13.809745731958754</c:v>
                </c:pt>
                <c:pt idx="6076">
                  <c:v>13.809745731958754</c:v>
                </c:pt>
                <c:pt idx="6077">
                  <c:v>13.809745731958754</c:v>
                </c:pt>
                <c:pt idx="6078">
                  <c:v>13.810244090721644</c:v>
                </c:pt>
                <c:pt idx="6079">
                  <c:v>13.812207340206179</c:v>
                </c:pt>
                <c:pt idx="6080">
                  <c:v>13.814170589690717</c:v>
                </c:pt>
                <c:pt idx="6081">
                  <c:v>13.816632197938139</c:v>
                </c:pt>
                <c:pt idx="6082">
                  <c:v>13.81909380618556</c:v>
                </c:pt>
                <c:pt idx="6083">
                  <c:v>13.821555439175251</c:v>
                </c:pt>
                <c:pt idx="6084">
                  <c:v>13.823518688659787</c:v>
                </c:pt>
                <c:pt idx="6085">
                  <c:v>13.824001954639169</c:v>
                </c:pt>
                <c:pt idx="6086">
                  <c:v>13.824001954639169</c:v>
                </c:pt>
                <c:pt idx="6087">
                  <c:v>13.821555414432984</c:v>
                </c:pt>
                <c:pt idx="6088">
                  <c:v>13.818610515463911</c:v>
                </c:pt>
                <c:pt idx="6089">
                  <c:v>13.816163975257725</c:v>
                </c:pt>
                <c:pt idx="6090">
                  <c:v>13.815182350515459</c:v>
                </c:pt>
                <c:pt idx="6091">
                  <c:v>13.814699109278346</c:v>
                </c:pt>
                <c:pt idx="6092">
                  <c:v>13.81420072577319</c:v>
                </c:pt>
                <c:pt idx="6093">
                  <c:v>13.814699109278344</c:v>
                </c:pt>
                <c:pt idx="6094">
                  <c:v>13.81568073402061</c:v>
                </c:pt>
                <c:pt idx="6095">
                  <c:v>13.817160742268035</c:v>
                </c:pt>
                <c:pt idx="6096">
                  <c:v>13.820105641237108</c:v>
                </c:pt>
                <c:pt idx="6097">
                  <c:v>13.822552181443292</c:v>
                </c:pt>
                <c:pt idx="6098">
                  <c:v>13.82353380618556</c:v>
                </c:pt>
                <c:pt idx="6099">
                  <c:v>13.824515455670097</c:v>
                </c:pt>
                <c:pt idx="6100">
                  <c:v>13.825497105154632</c:v>
                </c:pt>
                <c:pt idx="6101">
                  <c:v>13.825482012371127</c:v>
                </c:pt>
                <c:pt idx="6102">
                  <c:v>13.825482012371127</c:v>
                </c:pt>
                <c:pt idx="6103">
                  <c:v>13.825466919587624</c:v>
                </c:pt>
                <c:pt idx="6104">
                  <c:v>13.823005286597933</c:v>
                </c:pt>
                <c:pt idx="6105">
                  <c:v>13.820045294845356</c:v>
                </c:pt>
                <c:pt idx="6106">
                  <c:v>13.81708530309278</c:v>
                </c:pt>
                <c:pt idx="6107">
                  <c:v>13.814140404123707</c:v>
                </c:pt>
                <c:pt idx="6108">
                  <c:v>13.811180412371133</c:v>
                </c:pt>
                <c:pt idx="6109">
                  <c:v>13.808235513402062</c:v>
                </c:pt>
                <c:pt idx="6110">
                  <c:v>13.80430901443299</c:v>
                </c:pt>
                <c:pt idx="6111">
                  <c:v>13.800865756701029</c:v>
                </c:pt>
                <c:pt idx="6112">
                  <c:v>13.798902507216495</c:v>
                </c:pt>
                <c:pt idx="6113">
                  <c:v>13.796939257731957</c:v>
                </c:pt>
                <c:pt idx="6114">
                  <c:v>13.794975983505154</c:v>
                </c:pt>
                <c:pt idx="6115">
                  <c:v>13.792529468041236</c:v>
                </c:pt>
                <c:pt idx="6116">
                  <c:v>13.7905662185567</c:v>
                </c:pt>
                <c:pt idx="6117">
                  <c:v>13.789101327835052</c:v>
                </c:pt>
                <c:pt idx="6118">
                  <c:v>13.788119703092784</c:v>
                </c:pt>
                <c:pt idx="6119">
                  <c:v>13.786156428865979</c:v>
                </c:pt>
                <c:pt idx="6120">
                  <c:v>13.784691538144328</c:v>
                </c:pt>
                <c:pt idx="6121">
                  <c:v>13.783211529896906</c:v>
                </c:pt>
                <c:pt idx="6122">
                  <c:v>13.781731521649482</c:v>
                </c:pt>
                <c:pt idx="6123">
                  <c:v>13.779285006185567</c:v>
                </c:pt>
                <c:pt idx="6124">
                  <c:v>13.776340107216495</c:v>
                </c:pt>
                <c:pt idx="6125">
                  <c:v>13.772911967010309</c:v>
                </c:pt>
                <c:pt idx="6126">
                  <c:v>13.768985468041235</c:v>
                </c:pt>
                <c:pt idx="6127">
                  <c:v>13.765557327835049</c:v>
                </c:pt>
                <c:pt idx="6128">
                  <c:v>13.761132470103089</c:v>
                </c:pt>
                <c:pt idx="6129">
                  <c:v>13.75670758762886</c:v>
                </c:pt>
                <c:pt idx="6130">
                  <c:v>13.752282705154629</c:v>
                </c:pt>
                <c:pt idx="6131">
                  <c:v>13.747359463917517</c:v>
                </c:pt>
                <c:pt idx="6132">
                  <c:v>13.742934606185557</c:v>
                </c:pt>
                <c:pt idx="6133">
                  <c:v>13.738992989690713</c:v>
                </c:pt>
                <c:pt idx="6134">
                  <c:v>13.735549756701023</c:v>
                </c:pt>
                <c:pt idx="6135">
                  <c:v>13.733088148453602</c:v>
                </c:pt>
                <c:pt idx="6136">
                  <c:v>13.730143274226798</c:v>
                </c:pt>
                <c:pt idx="6137">
                  <c:v>13.727198399999994</c:v>
                </c:pt>
                <c:pt idx="6138">
                  <c:v>13.724736791752571</c:v>
                </c:pt>
                <c:pt idx="6139">
                  <c:v>13.723755167010303</c:v>
                </c:pt>
                <c:pt idx="6140">
                  <c:v>13.722773542268037</c:v>
                </c:pt>
                <c:pt idx="6141">
                  <c:v>13.721293558762882</c:v>
                </c:pt>
                <c:pt idx="6142">
                  <c:v>13.71981357525773</c:v>
                </c:pt>
                <c:pt idx="6143">
                  <c:v>13.718333591752577</c:v>
                </c:pt>
                <c:pt idx="6144">
                  <c:v>13.717351967010311</c:v>
                </c:pt>
                <c:pt idx="6145">
                  <c:v>13.716868701030933</c:v>
                </c:pt>
                <c:pt idx="6146">
                  <c:v>13.715887076288665</c:v>
                </c:pt>
                <c:pt idx="6147">
                  <c:v>13.714407092783512</c:v>
                </c:pt>
                <c:pt idx="6148">
                  <c:v>13.712927109278358</c:v>
                </c:pt>
                <c:pt idx="6149">
                  <c:v>13.711447125773203</c:v>
                </c:pt>
                <c:pt idx="6150">
                  <c:v>13.70996714226805</c:v>
                </c:pt>
                <c:pt idx="6151">
                  <c:v>13.709468783505161</c:v>
                </c:pt>
                <c:pt idx="6152">
                  <c:v>13.710435315463926</c:v>
                </c:pt>
                <c:pt idx="6153">
                  <c:v>13.713365096907221</c:v>
                </c:pt>
                <c:pt idx="6154">
                  <c:v>13.717774861855677</c:v>
                </c:pt>
                <c:pt idx="6155">
                  <c:v>13.723664610309287</c:v>
                </c:pt>
                <c:pt idx="6156">
                  <c:v>13.729071092783515</c:v>
                </c:pt>
                <c:pt idx="6157">
                  <c:v>13.733979216494852</c:v>
                </c:pt>
                <c:pt idx="6158">
                  <c:v>13.737890622680423</c:v>
                </c:pt>
                <c:pt idx="6159">
                  <c:v>13.740337138144337</c:v>
                </c:pt>
                <c:pt idx="6160">
                  <c:v>13.741303670103102</c:v>
                </c:pt>
                <c:pt idx="6161">
                  <c:v>13.740306952577326</c:v>
                </c:pt>
                <c:pt idx="6162">
                  <c:v>13.737845344329903</c:v>
                </c:pt>
                <c:pt idx="6163">
                  <c:v>13.734402111340213</c:v>
                </c:pt>
                <c:pt idx="6164">
                  <c:v>13.730958878350522</c:v>
                </c:pt>
                <c:pt idx="6165">
                  <c:v>13.728497270103098</c:v>
                </c:pt>
                <c:pt idx="6166">
                  <c:v>13.726534020618562</c:v>
                </c:pt>
                <c:pt idx="6167">
                  <c:v>13.725069129896909</c:v>
                </c:pt>
                <c:pt idx="6168">
                  <c:v>13.723589146391751</c:v>
                </c:pt>
                <c:pt idx="6169">
                  <c:v>13.722109162886596</c:v>
                </c:pt>
                <c:pt idx="6170">
                  <c:v>13.721625896907215</c:v>
                </c:pt>
                <c:pt idx="6171">
                  <c:v>13.721640989690721</c:v>
                </c:pt>
                <c:pt idx="6172">
                  <c:v>13.722622614432989</c:v>
                </c:pt>
                <c:pt idx="6173">
                  <c:v>13.723604239175257</c:v>
                </c:pt>
                <c:pt idx="6174">
                  <c:v>13.72460095670103</c:v>
                </c:pt>
                <c:pt idx="6175">
                  <c:v>13.725099315463916</c:v>
                </c:pt>
                <c:pt idx="6176">
                  <c:v>13.724616049484537</c:v>
                </c:pt>
                <c:pt idx="6177">
                  <c:v>13.724616049484535</c:v>
                </c:pt>
                <c:pt idx="6178">
                  <c:v>13.724616049484533</c:v>
                </c:pt>
                <c:pt idx="6179">
                  <c:v>13.724616049484533</c:v>
                </c:pt>
                <c:pt idx="6180">
                  <c:v>13.725114408247418</c:v>
                </c:pt>
                <c:pt idx="6181">
                  <c:v>13.725612767010304</c:v>
                </c:pt>
                <c:pt idx="6182">
                  <c:v>13.727092750515459</c:v>
                </c:pt>
                <c:pt idx="6183">
                  <c:v>13.729071092783499</c:v>
                </c:pt>
                <c:pt idx="6184">
                  <c:v>13.733979241237106</c:v>
                </c:pt>
                <c:pt idx="6185">
                  <c:v>13.73840412371133</c:v>
                </c:pt>
                <c:pt idx="6186">
                  <c:v>13.742330647422669</c:v>
                </c:pt>
                <c:pt idx="6187">
                  <c:v>13.745275546391742</c:v>
                </c:pt>
                <c:pt idx="6188">
                  <c:v>13.74772206185566</c:v>
                </c:pt>
                <c:pt idx="6189">
                  <c:v>13.751165319587617</c:v>
                </c:pt>
                <c:pt idx="6190">
                  <c:v>13.754110193814423</c:v>
                </c:pt>
                <c:pt idx="6191">
                  <c:v>13.756571826804111</c:v>
                </c:pt>
                <c:pt idx="6192">
                  <c:v>13.757055092783494</c:v>
                </c:pt>
                <c:pt idx="6193">
                  <c:v>13.757538358762874</c:v>
                </c:pt>
                <c:pt idx="6194">
                  <c:v>13.75851998350514</c:v>
                </c:pt>
                <c:pt idx="6195">
                  <c:v>13.760981616494833</c:v>
                </c:pt>
                <c:pt idx="6196">
                  <c:v>13.763443224742254</c:v>
                </c:pt>
                <c:pt idx="6197">
                  <c:v>13.765406474226792</c:v>
                </c:pt>
                <c:pt idx="6198">
                  <c:v>13.767883199999986</c:v>
                </c:pt>
                <c:pt idx="6199">
                  <c:v>13.770843191752562</c:v>
                </c:pt>
                <c:pt idx="6200">
                  <c:v>13.774301542268027</c:v>
                </c:pt>
                <c:pt idx="6201">
                  <c:v>13.778243158762873</c:v>
                </c:pt>
                <c:pt idx="6202">
                  <c:v>13.781701509278337</c:v>
                </c:pt>
                <c:pt idx="6203">
                  <c:v>13.784661501030914</c:v>
                </c:pt>
                <c:pt idx="6204">
                  <c:v>13.786624750515452</c:v>
                </c:pt>
                <c:pt idx="6205">
                  <c:v>13.787621492783494</c:v>
                </c:pt>
                <c:pt idx="6206">
                  <c:v>13.788119876288649</c:v>
                </c:pt>
                <c:pt idx="6207">
                  <c:v>13.788119876288647</c:v>
                </c:pt>
                <c:pt idx="6208">
                  <c:v>13.787636635051534</c:v>
                </c:pt>
                <c:pt idx="6209">
                  <c:v>13.786156626804114</c:v>
                </c:pt>
                <c:pt idx="6210">
                  <c:v>13.785658243298961</c:v>
                </c:pt>
                <c:pt idx="6211">
                  <c:v>13.785175002061848</c:v>
                </c:pt>
                <c:pt idx="6212">
                  <c:v>13.787621517525764</c:v>
                </c:pt>
                <c:pt idx="6213">
                  <c:v>13.790068032989682</c:v>
                </c:pt>
                <c:pt idx="6214">
                  <c:v>13.7925145484536</c:v>
                </c:pt>
                <c:pt idx="6215">
                  <c:v>13.794477797938137</c:v>
                </c:pt>
                <c:pt idx="6216">
                  <c:v>13.796441072164944</c:v>
                </c:pt>
                <c:pt idx="6217">
                  <c:v>13.798404321649482</c:v>
                </c:pt>
                <c:pt idx="6218">
                  <c:v>13.799884329896903</c:v>
                </c:pt>
                <c:pt idx="6219">
                  <c:v>13.801364338144328</c:v>
                </c:pt>
                <c:pt idx="6220">
                  <c:v>13.800382713402056</c:v>
                </c:pt>
                <c:pt idx="6221">
                  <c:v>13.800382713402056</c:v>
                </c:pt>
                <c:pt idx="6222">
                  <c:v>13.800865954639169</c:v>
                </c:pt>
                <c:pt idx="6223">
                  <c:v>13.801349195876281</c:v>
                </c:pt>
                <c:pt idx="6224">
                  <c:v>13.802330820618549</c:v>
                </c:pt>
                <c:pt idx="6225">
                  <c:v>13.803312445360815</c:v>
                </c:pt>
                <c:pt idx="6226">
                  <c:v>13.803312445360815</c:v>
                </c:pt>
                <c:pt idx="6227">
                  <c:v>13.803312445360813</c:v>
                </c:pt>
                <c:pt idx="6228">
                  <c:v>13.804294070103081</c:v>
                </c:pt>
                <c:pt idx="6229">
                  <c:v>13.804294070103081</c:v>
                </c:pt>
                <c:pt idx="6230">
                  <c:v>13.803312445360815</c:v>
                </c:pt>
                <c:pt idx="6231">
                  <c:v>13.801832437113395</c:v>
                </c:pt>
                <c:pt idx="6232">
                  <c:v>13.798872445360818</c:v>
                </c:pt>
                <c:pt idx="6233">
                  <c:v>13.79689407835051</c:v>
                </c:pt>
                <c:pt idx="6234">
                  <c:v>13.794915711340204</c:v>
                </c:pt>
                <c:pt idx="6235">
                  <c:v>13.792937344329896</c:v>
                </c:pt>
                <c:pt idx="6236">
                  <c:v>13.789977352577321</c:v>
                </c:pt>
                <c:pt idx="6237">
                  <c:v>13.787515719587631</c:v>
                </c:pt>
                <c:pt idx="6238">
                  <c:v>13.785552470103093</c:v>
                </c:pt>
                <c:pt idx="6239">
                  <c:v>13.784570820618558</c:v>
                </c:pt>
                <c:pt idx="6240">
                  <c:v>13.783090812371134</c:v>
                </c:pt>
                <c:pt idx="6241">
                  <c:v>13.780629204123709</c:v>
                </c:pt>
                <c:pt idx="6242">
                  <c:v>13.778650837113402</c:v>
                </c:pt>
                <c:pt idx="6243">
                  <c:v>13.776189228865977</c:v>
                </c:pt>
                <c:pt idx="6244">
                  <c:v>13.77372759587629</c:v>
                </c:pt>
                <c:pt idx="6245">
                  <c:v>13.770284338144334</c:v>
                </c:pt>
                <c:pt idx="6246">
                  <c:v>13.766357814432993</c:v>
                </c:pt>
                <c:pt idx="6247">
                  <c:v>13.762431290721652</c:v>
                </c:pt>
                <c:pt idx="6248">
                  <c:v>13.758489674226807</c:v>
                </c:pt>
                <c:pt idx="6249">
                  <c:v>13.753581525773201</c:v>
                </c:pt>
                <c:pt idx="6250">
                  <c:v>13.74572850309279</c:v>
                </c:pt>
                <c:pt idx="6251">
                  <c:v>13.737377121649493</c:v>
                </c:pt>
                <c:pt idx="6252">
                  <c:v>13.728542498969079</c:v>
                </c:pt>
                <c:pt idx="6253">
                  <c:v>13.720674383505161</c:v>
                </c:pt>
                <c:pt idx="6254">
                  <c:v>13.713803010309286</c:v>
                </c:pt>
                <c:pt idx="6255">
                  <c:v>13.707429995876296</c:v>
                </c:pt>
                <c:pt idx="6256">
                  <c:v>13.702038606185575</c:v>
                </c:pt>
                <c:pt idx="6257">
                  <c:v>13.697628841237121</c:v>
                </c:pt>
                <c:pt idx="6258">
                  <c:v>13.696163950515471</c:v>
                </c:pt>
                <c:pt idx="6259">
                  <c:v>13.695182325773203</c:v>
                </c:pt>
                <c:pt idx="6260">
                  <c:v>13.694200701030935</c:v>
                </c:pt>
                <c:pt idx="6261">
                  <c:v>13.691739068041246</c:v>
                </c:pt>
                <c:pt idx="6262">
                  <c:v>13.688310903092793</c:v>
                </c:pt>
                <c:pt idx="6263">
                  <c:v>13.683387661855678</c:v>
                </c:pt>
                <c:pt idx="6264">
                  <c:v>13.677966061855679</c:v>
                </c:pt>
                <c:pt idx="6265">
                  <c:v>13.672559554639184</c:v>
                </c:pt>
                <c:pt idx="6266">
                  <c:v>13.665673063917534</c:v>
                </c:pt>
                <c:pt idx="6267">
                  <c:v>13.658786573195886</c:v>
                </c:pt>
                <c:pt idx="6268">
                  <c:v>13.652383348453618</c:v>
                </c:pt>
                <c:pt idx="6269">
                  <c:v>13.647460107216506</c:v>
                </c:pt>
                <c:pt idx="6270">
                  <c:v>13.643035224742276</c:v>
                </c:pt>
                <c:pt idx="6271">
                  <c:v>13.639093608247432</c:v>
                </c:pt>
                <c:pt idx="6272">
                  <c:v>13.635650350515473</c:v>
                </c:pt>
                <c:pt idx="6273">
                  <c:v>13.632690358762895</c:v>
                </c:pt>
                <c:pt idx="6274">
                  <c:v>13.630727109278359</c:v>
                </c:pt>
                <c:pt idx="6275">
                  <c:v>13.62874876701032</c:v>
                </c:pt>
                <c:pt idx="6276">
                  <c:v>13.626770424742281</c:v>
                </c:pt>
                <c:pt idx="6277">
                  <c:v>13.624308816494857</c:v>
                </c:pt>
                <c:pt idx="6278">
                  <c:v>13.621348824742277</c:v>
                </c:pt>
                <c:pt idx="6279">
                  <c:v>13.61840395051547</c:v>
                </c:pt>
                <c:pt idx="6280">
                  <c:v>13.615942342268049</c:v>
                </c:pt>
                <c:pt idx="6281">
                  <c:v>13.61249908453609</c:v>
                </c:pt>
                <c:pt idx="6282">
                  <c:v>13.609539092783509</c:v>
                </c:pt>
                <c:pt idx="6283">
                  <c:v>13.607077459793819</c:v>
                </c:pt>
                <c:pt idx="6284">
                  <c:v>13.604132560824748</c:v>
                </c:pt>
                <c:pt idx="6285">
                  <c:v>13.600206037113409</c:v>
                </c:pt>
                <c:pt idx="6286">
                  <c:v>13.595297888659799</c:v>
                </c:pt>
                <c:pt idx="6287">
                  <c:v>13.59038974020619</c:v>
                </c:pt>
                <c:pt idx="6288">
                  <c:v>13.584983232989693</c:v>
                </c:pt>
                <c:pt idx="6289">
                  <c:v>13.580075084536084</c:v>
                </c:pt>
                <c:pt idx="6290">
                  <c:v>13.574185311340207</c:v>
                </c:pt>
                <c:pt idx="6291">
                  <c:v>13.56829553814433</c:v>
                </c:pt>
                <c:pt idx="6292">
                  <c:v>13.563372296907216</c:v>
                </c:pt>
                <c:pt idx="6293">
                  <c:v>13.559929039175257</c:v>
                </c:pt>
                <c:pt idx="6294">
                  <c:v>13.55844903092783</c:v>
                </c:pt>
                <c:pt idx="6295">
                  <c:v>13.557452288659789</c:v>
                </c:pt>
                <c:pt idx="6296">
                  <c:v>13.556455546391746</c:v>
                </c:pt>
                <c:pt idx="6297">
                  <c:v>13.555957187628858</c:v>
                </c:pt>
                <c:pt idx="6298">
                  <c:v>13.556440453608243</c:v>
                </c:pt>
                <c:pt idx="6299">
                  <c:v>13.556923719587624</c:v>
                </c:pt>
                <c:pt idx="6300">
                  <c:v>13.557905344329892</c:v>
                </c:pt>
                <c:pt idx="6301">
                  <c:v>13.559385352577316</c:v>
                </c:pt>
                <c:pt idx="6302">
                  <c:v>13.561348602061852</c:v>
                </c:pt>
                <c:pt idx="6303">
                  <c:v>13.563795117525769</c:v>
                </c:pt>
                <c:pt idx="6304">
                  <c:v>13.566739991752574</c:v>
                </c:pt>
                <c:pt idx="6305">
                  <c:v>13.570183224742262</c:v>
                </c:pt>
                <c:pt idx="6306">
                  <c:v>13.573626482474221</c:v>
                </c:pt>
                <c:pt idx="6307">
                  <c:v>13.577069740206179</c:v>
                </c:pt>
                <c:pt idx="6308">
                  <c:v>13.579032989690717</c:v>
                </c:pt>
                <c:pt idx="6309">
                  <c:v>13.578051364948449</c:v>
                </c:pt>
                <c:pt idx="6310">
                  <c:v>13.576586474226801</c:v>
                </c:pt>
                <c:pt idx="6311">
                  <c:v>13.575121583505149</c:v>
                </c:pt>
                <c:pt idx="6312">
                  <c:v>13.573641575257726</c:v>
                </c:pt>
                <c:pt idx="6313">
                  <c:v>13.570696676288653</c:v>
                </c:pt>
                <c:pt idx="6314">
                  <c:v>13.567751777319581</c:v>
                </c:pt>
                <c:pt idx="6315">
                  <c:v>13.564806878350508</c:v>
                </c:pt>
                <c:pt idx="6316">
                  <c:v>13.562843628865972</c:v>
                </c:pt>
                <c:pt idx="6317">
                  <c:v>13.563326870103085</c:v>
                </c:pt>
                <c:pt idx="6318">
                  <c:v>13.563326870103085</c:v>
                </c:pt>
                <c:pt idx="6319">
                  <c:v>13.56284362886597</c:v>
                </c:pt>
                <c:pt idx="6320">
                  <c:v>13.56284362886597</c:v>
                </c:pt>
                <c:pt idx="6321">
                  <c:v>13.563825253608238</c:v>
                </c:pt>
                <c:pt idx="6322">
                  <c:v>13.564806878350508</c:v>
                </c:pt>
                <c:pt idx="6323">
                  <c:v>13.566286886597931</c:v>
                </c:pt>
                <c:pt idx="6324">
                  <c:v>13.566785270103084</c:v>
                </c:pt>
                <c:pt idx="6325">
                  <c:v>13.565803645360822</c:v>
                </c:pt>
                <c:pt idx="6326">
                  <c:v>13.564821995876285</c:v>
                </c:pt>
                <c:pt idx="6327">
                  <c:v>13.563840371134019</c:v>
                </c:pt>
                <c:pt idx="6328">
                  <c:v>13.562858746391752</c:v>
                </c:pt>
                <c:pt idx="6329">
                  <c:v>13.561877121649484</c:v>
                </c:pt>
                <c:pt idx="6330">
                  <c:v>13.560895496907214</c:v>
                </c:pt>
                <c:pt idx="6331">
                  <c:v>13.559430606185567</c:v>
                </c:pt>
                <c:pt idx="6332">
                  <c:v>13.558448981443298</c:v>
                </c:pt>
                <c:pt idx="6333">
                  <c:v>13.557965715463915</c:v>
                </c:pt>
                <c:pt idx="6334">
                  <c:v>13.556984090721649</c:v>
                </c:pt>
                <c:pt idx="6335">
                  <c:v>13.556485707216494</c:v>
                </c:pt>
                <c:pt idx="6336">
                  <c:v>13.555005723711341</c:v>
                </c:pt>
                <c:pt idx="6337">
                  <c:v>13.553525740206185</c:v>
                </c:pt>
                <c:pt idx="6338">
                  <c:v>13.552528997938145</c:v>
                </c:pt>
                <c:pt idx="6339">
                  <c:v>13.552045756701032</c:v>
                </c:pt>
                <c:pt idx="6340">
                  <c:v>13.551547373195879</c:v>
                </c:pt>
                <c:pt idx="6341">
                  <c:v>13.552528997938147</c:v>
                </c:pt>
                <c:pt idx="6342">
                  <c:v>13.554008981443303</c:v>
                </c:pt>
                <c:pt idx="6343">
                  <c:v>13.555488989690724</c:v>
                </c:pt>
                <c:pt idx="6344">
                  <c:v>13.557452239175261</c:v>
                </c:pt>
                <c:pt idx="6345">
                  <c:v>13.558932222680413</c:v>
                </c:pt>
                <c:pt idx="6346">
                  <c:v>13.559913847422679</c:v>
                </c:pt>
                <c:pt idx="6347">
                  <c:v>13.561393855670103</c:v>
                </c:pt>
                <c:pt idx="6348">
                  <c:v>13.561892239175254</c:v>
                </c:pt>
                <c:pt idx="6349">
                  <c:v>13.561892239175254</c:v>
                </c:pt>
                <c:pt idx="6350">
                  <c:v>13.561408997938141</c:v>
                </c:pt>
                <c:pt idx="6351">
                  <c:v>13.560427373195873</c:v>
                </c:pt>
                <c:pt idx="6352">
                  <c:v>13.559445748453605</c:v>
                </c:pt>
                <c:pt idx="6353">
                  <c:v>13.558464123711335</c:v>
                </c:pt>
                <c:pt idx="6354">
                  <c:v>13.556984115463914</c:v>
                </c:pt>
                <c:pt idx="6355">
                  <c:v>13.553540857731955</c:v>
                </c:pt>
                <c:pt idx="6356">
                  <c:v>13.551079224742264</c:v>
                </c:pt>
                <c:pt idx="6357">
                  <c:v>13.548119232989684</c:v>
                </c:pt>
                <c:pt idx="6358">
                  <c:v>13.54565762474226</c:v>
                </c:pt>
                <c:pt idx="6359">
                  <c:v>13.543196016494838</c:v>
                </c:pt>
                <c:pt idx="6360">
                  <c:v>13.541232767010303</c:v>
                </c:pt>
                <c:pt idx="6361">
                  <c:v>13.539767876288654</c:v>
                </c:pt>
                <c:pt idx="6362">
                  <c:v>13.538786251546387</c:v>
                </c:pt>
                <c:pt idx="6363">
                  <c:v>13.540749501030925</c:v>
                </c:pt>
                <c:pt idx="6364">
                  <c:v>13.543211109278349</c:v>
                </c:pt>
                <c:pt idx="6365">
                  <c:v>13.54617107628866</c:v>
                </c:pt>
                <c:pt idx="6366">
                  <c:v>13.548632684536082</c:v>
                </c:pt>
                <c:pt idx="6367">
                  <c:v>13.551094317525775</c:v>
                </c:pt>
                <c:pt idx="6368">
                  <c:v>13.55305756701031</c:v>
                </c:pt>
                <c:pt idx="6369">
                  <c:v>13.554522457731959</c:v>
                </c:pt>
                <c:pt idx="6370">
                  <c:v>13.555504082474227</c:v>
                </c:pt>
                <c:pt idx="6371">
                  <c:v>13.554522457731959</c:v>
                </c:pt>
                <c:pt idx="6372">
                  <c:v>13.55305756701031</c:v>
                </c:pt>
                <c:pt idx="6373">
                  <c:v>13.551592676288662</c:v>
                </c:pt>
                <c:pt idx="6374">
                  <c:v>13.550112668041239</c:v>
                </c:pt>
                <c:pt idx="6375">
                  <c:v>13.549131043298972</c:v>
                </c:pt>
                <c:pt idx="6376">
                  <c:v>13.548149418556704</c:v>
                </c:pt>
                <c:pt idx="6377">
                  <c:v>13.547167793814436</c:v>
                </c:pt>
                <c:pt idx="6378">
                  <c:v>13.54766617731959</c:v>
                </c:pt>
                <c:pt idx="6379">
                  <c:v>13.548164560824745</c:v>
                </c:pt>
                <c:pt idx="6380">
                  <c:v>13.548662944329898</c:v>
                </c:pt>
                <c:pt idx="6381">
                  <c:v>13.550142952577319</c:v>
                </c:pt>
                <c:pt idx="6382">
                  <c:v>13.552604585567009</c:v>
                </c:pt>
                <c:pt idx="6383">
                  <c:v>13.555051101030923</c:v>
                </c:pt>
                <c:pt idx="6384">
                  <c:v>13.557497616494837</c:v>
                </c:pt>
                <c:pt idx="6385">
                  <c:v>13.560940874226798</c:v>
                </c:pt>
                <c:pt idx="6386">
                  <c:v>13.563885748453599</c:v>
                </c:pt>
                <c:pt idx="6387">
                  <c:v>13.568310630927828</c:v>
                </c:pt>
                <c:pt idx="6388">
                  <c:v>13.5722371298969</c:v>
                </c:pt>
                <c:pt idx="6389">
                  <c:v>13.574215496907209</c:v>
                </c:pt>
                <c:pt idx="6390">
                  <c:v>13.575197146391744</c:v>
                </c:pt>
                <c:pt idx="6391">
                  <c:v>13.574713905154631</c:v>
                </c:pt>
                <c:pt idx="6392">
                  <c:v>13.573732280412365</c:v>
                </c:pt>
                <c:pt idx="6393">
                  <c:v>13.572252296907211</c:v>
                </c:pt>
                <c:pt idx="6394">
                  <c:v>13.569790663917521</c:v>
                </c:pt>
                <c:pt idx="6395">
                  <c:v>13.565849047422674</c:v>
                </c:pt>
                <c:pt idx="6396">
                  <c:v>13.562405789690715</c:v>
                </c:pt>
                <c:pt idx="6397">
                  <c:v>13.559445797938139</c:v>
                </c:pt>
                <c:pt idx="6398">
                  <c:v>13.556984164948449</c:v>
                </c:pt>
                <c:pt idx="6399">
                  <c:v>13.55452253195876</c:v>
                </c:pt>
                <c:pt idx="6400">
                  <c:v>13.551577632989687</c:v>
                </c:pt>
                <c:pt idx="6401">
                  <c:v>13.548632758762883</c:v>
                </c:pt>
                <c:pt idx="6402">
                  <c:v>13.545672767010304</c:v>
                </c:pt>
                <c:pt idx="6403">
                  <c:v>13.5427278927835</c:v>
                </c:pt>
                <c:pt idx="6404">
                  <c:v>13.539783018556694</c:v>
                </c:pt>
                <c:pt idx="6405">
                  <c:v>13.537321385567006</c:v>
                </c:pt>
                <c:pt idx="6406">
                  <c:v>13.534859752577317</c:v>
                </c:pt>
                <c:pt idx="6407">
                  <c:v>13.533379744329892</c:v>
                </c:pt>
                <c:pt idx="6408">
                  <c:v>13.533863010309277</c:v>
                </c:pt>
                <c:pt idx="6409">
                  <c:v>13.53436139381443</c:v>
                </c:pt>
                <c:pt idx="6410">
                  <c:v>13.536324643298968</c:v>
                </c:pt>
                <c:pt idx="6411">
                  <c:v>13.538287917525771</c:v>
                </c:pt>
                <c:pt idx="6412">
                  <c:v>13.539752808247421</c:v>
                </c:pt>
                <c:pt idx="6413">
                  <c:v>13.540236049484534</c:v>
                </c:pt>
                <c:pt idx="6414">
                  <c:v>13.540734432989687</c:v>
                </c:pt>
                <c:pt idx="6415">
                  <c:v>13.540236074226801</c:v>
                </c:pt>
                <c:pt idx="6416">
                  <c:v>13.538257707216491</c:v>
                </c:pt>
                <c:pt idx="6417">
                  <c:v>13.536294457731954</c:v>
                </c:pt>
                <c:pt idx="6418">
                  <c:v>13.533349558762881</c:v>
                </c:pt>
                <c:pt idx="6419">
                  <c:v>13.529906301030925</c:v>
                </c:pt>
                <c:pt idx="6420">
                  <c:v>13.526463043298964</c:v>
                </c:pt>
                <c:pt idx="6421">
                  <c:v>13.524001410309275</c:v>
                </c:pt>
                <c:pt idx="6422">
                  <c:v>13.523019785567008</c:v>
                </c:pt>
                <c:pt idx="6423">
                  <c:v>13.523503051546392</c:v>
                </c:pt>
                <c:pt idx="6424">
                  <c:v>13.524983059793813</c:v>
                </c:pt>
                <c:pt idx="6425">
                  <c:v>13.525964684536085</c:v>
                </c:pt>
                <c:pt idx="6426">
                  <c:v>13.527444668041241</c:v>
                </c:pt>
                <c:pt idx="6427">
                  <c:v>13.528924651546395</c:v>
                </c:pt>
                <c:pt idx="6428">
                  <c:v>13.530887901030932</c:v>
                </c:pt>
                <c:pt idx="6429">
                  <c:v>13.532866268041239</c:v>
                </c:pt>
                <c:pt idx="6430">
                  <c:v>13.533847892783511</c:v>
                </c:pt>
                <c:pt idx="6431">
                  <c:v>13.534829517525779</c:v>
                </c:pt>
                <c:pt idx="6432">
                  <c:v>13.534331158762892</c:v>
                </c:pt>
                <c:pt idx="6433">
                  <c:v>13.534331158762892</c:v>
                </c:pt>
                <c:pt idx="6434">
                  <c:v>13.534331158762896</c:v>
                </c:pt>
                <c:pt idx="6435">
                  <c:v>13.534829517525782</c:v>
                </c:pt>
                <c:pt idx="6436">
                  <c:v>13.534829517525782</c:v>
                </c:pt>
                <c:pt idx="6437">
                  <c:v>13.535327901030936</c:v>
                </c:pt>
                <c:pt idx="6438">
                  <c:v>13.534346276288669</c:v>
                </c:pt>
                <c:pt idx="6439">
                  <c:v>13.53189976082475</c:v>
                </c:pt>
                <c:pt idx="6440">
                  <c:v>13.530419752577327</c:v>
                </c:pt>
                <c:pt idx="6441">
                  <c:v>13.528456503092789</c:v>
                </c:pt>
                <c:pt idx="6442">
                  <c:v>13.526009987628873</c:v>
                </c:pt>
                <c:pt idx="6443">
                  <c:v>13.523065113402065</c:v>
                </c:pt>
                <c:pt idx="6444">
                  <c:v>13.520105121649486</c:v>
                </c:pt>
                <c:pt idx="6445">
                  <c:v>13.517145129896909</c:v>
                </c:pt>
                <c:pt idx="6446">
                  <c:v>13.514683496907219</c:v>
                </c:pt>
                <c:pt idx="6447">
                  <c:v>13.513203488659796</c:v>
                </c:pt>
                <c:pt idx="6448">
                  <c:v>13.510741855670103</c:v>
                </c:pt>
                <c:pt idx="6449">
                  <c:v>13.508280222680412</c:v>
                </c:pt>
                <c:pt idx="6450">
                  <c:v>13.506301855670104</c:v>
                </c:pt>
                <c:pt idx="6451">
                  <c:v>13.504821872164948</c:v>
                </c:pt>
                <c:pt idx="6452">
                  <c:v>13.504821872164948</c:v>
                </c:pt>
                <c:pt idx="6453">
                  <c:v>13.504323513402062</c:v>
                </c:pt>
                <c:pt idx="6454">
                  <c:v>13.504821872164948</c:v>
                </c:pt>
                <c:pt idx="6455">
                  <c:v>13.506800214432989</c:v>
                </c:pt>
                <c:pt idx="6456">
                  <c:v>13.510243472164944</c:v>
                </c:pt>
                <c:pt idx="6457">
                  <c:v>13.514169971134018</c:v>
                </c:pt>
                <c:pt idx="6458">
                  <c:v>13.518096470103089</c:v>
                </c:pt>
                <c:pt idx="6459">
                  <c:v>13.522022969072161</c:v>
                </c:pt>
                <c:pt idx="6460">
                  <c:v>13.524484577319583</c:v>
                </c:pt>
                <c:pt idx="6461">
                  <c:v>13.526946210309273</c:v>
                </c:pt>
                <c:pt idx="6462">
                  <c:v>13.528909484536078</c:v>
                </c:pt>
                <c:pt idx="6463">
                  <c:v>13.529407868041231</c:v>
                </c:pt>
                <c:pt idx="6464">
                  <c:v>13.529407868041231</c:v>
                </c:pt>
                <c:pt idx="6465">
                  <c:v>13.529407868041231</c:v>
                </c:pt>
                <c:pt idx="6466">
                  <c:v>13.529407868041231</c:v>
                </c:pt>
                <c:pt idx="6467">
                  <c:v>13.529906251546386</c:v>
                </c:pt>
                <c:pt idx="6468">
                  <c:v>13.530887876288656</c:v>
                </c:pt>
                <c:pt idx="6469">
                  <c:v>13.531869501030924</c:v>
                </c:pt>
                <c:pt idx="6470">
                  <c:v>13.53235274226804</c:v>
                </c:pt>
                <c:pt idx="6471">
                  <c:v>13.533334367010307</c:v>
                </c:pt>
                <c:pt idx="6472">
                  <c:v>13.534315991752573</c:v>
                </c:pt>
                <c:pt idx="6473">
                  <c:v>13.534799232989686</c:v>
                </c:pt>
                <c:pt idx="6474">
                  <c:v>13.534799232989686</c:v>
                </c:pt>
                <c:pt idx="6475">
                  <c:v>13.533319224742263</c:v>
                </c:pt>
                <c:pt idx="6476">
                  <c:v>13.531839216494841</c:v>
                </c:pt>
                <c:pt idx="6477">
                  <c:v>13.529860849484534</c:v>
                </c:pt>
                <c:pt idx="6478">
                  <c:v>13.52838084123711</c:v>
                </c:pt>
                <c:pt idx="6479">
                  <c:v>13.526900832989691</c:v>
                </c:pt>
                <c:pt idx="6480">
                  <c:v>13.525420849484538</c:v>
                </c:pt>
                <c:pt idx="6481">
                  <c:v>13.524439224742272</c:v>
                </c:pt>
                <c:pt idx="6482">
                  <c:v>13.522959216494851</c:v>
                </c:pt>
                <c:pt idx="6483">
                  <c:v>13.521977591752581</c:v>
                </c:pt>
                <c:pt idx="6484">
                  <c:v>13.519999224742273</c:v>
                </c:pt>
                <c:pt idx="6485">
                  <c:v>13.519017600000007</c:v>
                </c:pt>
                <c:pt idx="6486">
                  <c:v>13.518020857731964</c:v>
                </c:pt>
                <c:pt idx="6487">
                  <c:v>13.516540849484542</c:v>
                </c:pt>
                <c:pt idx="6488">
                  <c:v>13.515060841237119</c:v>
                </c:pt>
                <c:pt idx="6489">
                  <c:v>13.513580857731965</c:v>
                </c:pt>
                <c:pt idx="6490">
                  <c:v>13.51309759175258</c:v>
                </c:pt>
                <c:pt idx="6491">
                  <c:v>13.51309759175258</c:v>
                </c:pt>
                <c:pt idx="6492">
                  <c:v>13.513595950515466</c:v>
                </c:pt>
                <c:pt idx="6493">
                  <c:v>13.513097591752583</c:v>
                </c:pt>
                <c:pt idx="6494">
                  <c:v>13.512115967010313</c:v>
                </c:pt>
                <c:pt idx="6495">
                  <c:v>13.511617608247429</c:v>
                </c:pt>
                <c:pt idx="6496">
                  <c:v>13.511617608247429</c:v>
                </c:pt>
                <c:pt idx="6497">
                  <c:v>13.511617608247429</c:v>
                </c:pt>
                <c:pt idx="6498">
                  <c:v>13.511119224742274</c:v>
                </c:pt>
                <c:pt idx="6499">
                  <c:v>13.511119224742274</c:v>
                </c:pt>
                <c:pt idx="6500">
                  <c:v>13.512100849484542</c:v>
                </c:pt>
                <c:pt idx="6501">
                  <c:v>13.51308247422681</c:v>
                </c:pt>
                <c:pt idx="6502">
                  <c:v>13.515045748453613</c:v>
                </c:pt>
                <c:pt idx="6503">
                  <c:v>13.517024115463922</c:v>
                </c:pt>
                <c:pt idx="6504">
                  <c:v>13.51800574020619</c:v>
                </c:pt>
                <c:pt idx="6505">
                  <c:v>13.517522474226809</c:v>
                </c:pt>
                <c:pt idx="6506">
                  <c:v>13.517522474226809</c:v>
                </c:pt>
                <c:pt idx="6507">
                  <c:v>13.517522474226807</c:v>
                </c:pt>
                <c:pt idx="6508">
                  <c:v>13.51702409072165</c:v>
                </c:pt>
                <c:pt idx="6509">
                  <c:v>13.51702409072165</c:v>
                </c:pt>
                <c:pt idx="6510">
                  <c:v>13.516540849484535</c:v>
                </c:pt>
                <c:pt idx="6511">
                  <c:v>13.515060841237112</c:v>
                </c:pt>
                <c:pt idx="6512">
                  <c:v>13.515075958762885</c:v>
                </c:pt>
                <c:pt idx="6513">
                  <c:v>13.516555942268042</c:v>
                </c:pt>
                <c:pt idx="6514">
                  <c:v>13.51655594226804</c:v>
                </c:pt>
                <c:pt idx="6515">
                  <c:v>13.515559224742265</c:v>
                </c:pt>
                <c:pt idx="6516">
                  <c:v>13.515060865979379</c:v>
                </c:pt>
                <c:pt idx="6517">
                  <c:v>13.515060865979379</c:v>
                </c:pt>
                <c:pt idx="6518">
                  <c:v>13.515559224742265</c:v>
                </c:pt>
                <c:pt idx="6519">
                  <c:v>13.516057583505154</c:v>
                </c:pt>
                <c:pt idx="6520">
                  <c:v>13.515574317525774</c:v>
                </c:pt>
                <c:pt idx="6521">
                  <c:v>13.514592668041237</c:v>
                </c:pt>
                <c:pt idx="6522">
                  <c:v>13.514109402061857</c:v>
                </c:pt>
                <c:pt idx="6523">
                  <c:v>13.514109402061855</c:v>
                </c:pt>
                <c:pt idx="6524">
                  <c:v>13.514109402061857</c:v>
                </c:pt>
                <c:pt idx="6525">
                  <c:v>13.513626136082475</c:v>
                </c:pt>
                <c:pt idx="6526">
                  <c:v>13.512146127835056</c:v>
                </c:pt>
                <c:pt idx="6527">
                  <c:v>13.511164503092788</c:v>
                </c:pt>
                <c:pt idx="6528">
                  <c:v>13.510182878350518</c:v>
                </c:pt>
                <c:pt idx="6529">
                  <c:v>13.509699612371138</c:v>
                </c:pt>
                <c:pt idx="6530">
                  <c:v>13.509699612371142</c:v>
                </c:pt>
                <c:pt idx="6531">
                  <c:v>13.509216346391758</c:v>
                </c:pt>
                <c:pt idx="6532">
                  <c:v>13.507253096907224</c:v>
                </c:pt>
                <c:pt idx="6533">
                  <c:v>13.504791463917533</c:v>
                </c:pt>
                <c:pt idx="6534">
                  <c:v>13.502813096907222</c:v>
                </c:pt>
                <c:pt idx="6535">
                  <c:v>13.501333113402069</c:v>
                </c:pt>
                <c:pt idx="6536">
                  <c:v>13.501318020618562</c:v>
                </c:pt>
                <c:pt idx="6537">
                  <c:v>13.500819661855676</c:v>
                </c:pt>
                <c:pt idx="6538">
                  <c:v>13.50032130309279</c:v>
                </c:pt>
                <c:pt idx="6539">
                  <c:v>13.500804569072169</c:v>
                </c:pt>
                <c:pt idx="6540">
                  <c:v>13.501786193814436</c:v>
                </c:pt>
                <c:pt idx="6541">
                  <c:v>13.503266177319588</c:v>
                </c:pt>
                <c:pt idx="6542">
                  <c:v>13.503764536082475</c:v>
                </c:pt>
                <c:pt idx="6543">
                  <c:v>13.504247802061855</c:v>
                </c:pt>
                <c:pt idx="6544">
                  <c:v>13.503266177319583</c:v>
                </c:pt>
                <c:pt idx="6545">
                  <c:v>13.503266177319583</c:v>
                </c:pt>
                <c:pt idx="6546">
                  <c:v>13.503266177319583</c:v>
                </c:pt>
                <c:pt idx="6547">
                  <c:v>13.502782911340201</c:v>
                </c:pt>
                <c:pt idx="6548">
                  <c:v>13.501801286597933</c:v>
                </c:pt>
                <c:pt idx="6549">
                  <c:v>13.500321303092777</c:v>
                </c:pt>
                <c:pt idx="6550">
                  <c:v>13.499339678350509</c:v>
                </c:pt>
                <c:pt idx="6551">
                  <c:v>13.497376428865971</c:v>
                </c:pt>
                <c:pt idx="6552">
                  <c:v>13.494914820618552</c:v>
                </c:pt>
                <c:pt idx="6553">
                  <c:v>13.491954828865971</c:v>
                </c:pt>
                <c:pt idx="6554">
                  <c:v>13.488028329896901</c:v>
                </c:pt>
                <c:pt idx="6555">
                  <c:v>13.483603472164944</c:v>
                </c:pt>
                <c:pt idx="6556">
                  <c:v>13.480160239175252</c:v>
                </c:pt>
                <c:pt idx="6557">
                  <c:v>13.477215364948448</c:v>
                </c:pt>
                <c:pt idx="6558">
                  <c:v>13.473772107216487</c:v>
                </c:pt>
                <c:pt idx="6559">
                  <c:v>13.470328849484526</c:v>
                </c:pt>
                <c:pt idx="6560">
                  <c:v>13.466885591752566</c:v>
                </c:pt>
                <c:pt idx="6561">
                  <c:v>13.463442334020607</c:v>
                </c:pt>
                <c:pt idx="6562">
                  <c:v>13.460980725773183</c:v>
                </c:pt>
                <c:pt idx="6563">
                  <c:v>13.459017476288649</c:v>
                </c:pt>
                <c:pt idx="6564">
                  <c:v>13.457054202061844</c:v>
                </c:pt>
                <c:pt idx="6565">
                  <c:v>13.455090927835043</c:v>
                </c:pt>
                <c:pt idx="6566">
                  <c:v>13.45361091958762</c:v>
                </c:pt>
                <c:pt idx="6567">
                  <c:v>13.452629294845353</c:v>
                </c:pt>
                <c:pt idx="6568">
                  <c:v>13.451164404123706</c:v>
                </c:pt>
                <c:pt idx="6569">
                  <c:v>13.449201154639169</c:v>
                </c:pt>
                <c:pt idx="6570">
                  <c:v>13.447736263917523</c:v>
                </c:pt>
                <c:pt idx="6571">
                  <c:v>13.446754614432987</c:v>
                </c:pt>
                <c:pt idx="6572">
                  <c:v>13.445772989690717</c:v>
                </c:pt>
                <c:pt idx="6573">
                  <c:v>13.444791364948449</c:v>
                </c:pt>
                <c:pt idx="6574">
                  <c:v>13.444308098969069</c:v>
                </c:pt>
                <c:pt idx="6575">
                  <c:v>13.443326474226797</c:v>
                </c:pt>
                <c:pt idx="6576">
                  <c:v>13.442828115463911</c:v>
                </c:pt>
                <c:pt idx="6577">
                  <c:v>13.443326474226801</c:v>
                </c:pt>
                <c:pt idx="6578">
                  <c:v>13.442828115463916</c:v>
                </c:pt>
                <c:pt idx="6579">
                  <c:v>13.441846490721646</c:v>
                </c:pt>
                <c:pt idx="6580">
                  <c:v>13.440366507216494</c:v>
                </c:pt>
                <c:pt idx="6581">
                  <c:v>13.439384882474227</c:v>
                </c:pt>
                <c:pt idx="6582">
                  <c:v>13.43742163298969</c:v>
                </c:pt>
                <c:pt idx="6583">
                  <c:v>13.43595674226804</c:v>
                </c:pt>
                <c:pt idx="6584">
                  <c:v>13.434476758762884</c:v>
                </c:pt>
                <c:pt idx="6585">
                  <c:v>13.432513509278349</c:v>
                </c:pt>
                <c:pt idx="6586">
                  <c:v>13.4310486185567</c:v>
                </c:pt>
                <c:pt idx="6587">
                  <c:v>13.429085369072165</c:v>
                </c:pt>
                <c:pt idx="6588">
                  <c:v>13.427605385567009</c:v>
                </c:pt>
                <c:pt idx="6589">
                  <c:v>13.426125402061855</c:v>
                </c:pt>
                <c:pt idx="6590">
                  <c:v>13.425642136082473</c:v>
                </c:pt>
                <c:pt idx="6591">
                  <c:v>13.42515887010309</c:v>
                </c:pt>
                <c:pt idx="6592">
                  <c:v>13.42369397938144</c:v>
                </c:pt>
                <c:pt idx="6593">
                  <c:v>13.421730729896902</c:v>
                </c:pt>
                <c:pt idx="6594">
                  <c:v>13.419767480412364</c:v>
                </c:pt>
                <c:pt idx="6595">
                  <c:v>13.418287496907212</c:v>
                </c:pt>
                <c:pt idx="6596">
                  <c:v>13.416324247422674</c:v>
                </c:pt>
                <c:pt idx="6597">
                  <c:v>13.413862614432983</c:v>
                </c:pt>
                <c:pt idx="6598">
                  <c:v>13.411400981443292</c:v>
                </c:pt>
                <c:pt idx="6599">
                  <c:v>13.408954441237107</c:v>
                </c:pt>
                <c:pt idx="6600">
                  <c:v>13.407474432989684</c:v>
                </c:pt>
                <c:pt idx="6601">
                  <c:v>13.406991191752571</c:v>
                </c:pt>
                <c:pt idx="6602">
                  <c:v>13.406492808247412</c:v>
                </c:pt>
                <c:pt idx="6603">
                  <c:v>13.405994424742257</c:v>
                </c:pt>
                <c:pt idx="6604">
                  <c:v>13.405994424742257</c:v>
                </c:pt>
                <c:pt idx="6605">
                  <c:v>13.405511183505144</c:v>
                </c:pt>
                <c:pt idx="6606">
                  <c:v>13.405027942268029</c:v>
                </c:pt>
                <c:pt idx="6607">
                  <c:v>13.405027942268026</c:v>
                </c:pt>
                <c:pt idx="6608">
                  <c:v>13.406009567010292</c:v>
                </c:pt>
                <c:pt idx="6609">
                  <c:v>13.406492808247409</c:v>
                </c:pt>
                <c:pt idx="6610">
                  <c:v>13.406991191752564</c:v>
                </c:pt>
                <c:pt idx="6611">
                  <c:v>13.408471199999989</c:v>
                </c:pt>
                <c:pt idx="6612">
                  <c:v>13.410932808247409</c:v>
                </c:pt>
                <c:pt idx="6613">
                  <c:v>13.413394416494834</c:v>
                </c:pt>
                <c:pt idx="6614">
                  <c:v>13.415856049484526</c:v>
                </c:pt>
                <c:pt idx="6615">
                  <c:v>13.417819323711331</c:v>
                </c:pt>
                <c:pt idx="6616">
                  <c:v>13.420265863917518</c:v>
                </c:pt>
                <c:pt idx="6617">
                  <c:v>13.422712404123704</c:v>
                </c:pt>
                <c:pt idx="6618">
                  <c:v>13.425657303092777</c:v>
                </c:pt>
                <c:pt idx="6619">
                  <c:v>13.428602202061848</c:v>
                </c:pt>
                <c:pt idx="6620">
                  <c:v>13.430565476288651</c:v>
                </c:pt>
                <c:pt idx="6621">
                  <c:v>13.432045484536076</c:v>
                </c:pt>
                <c:pt idx="6622">
                  <c:v>13.434008758762882</c:v>
                </c:pt>
                <c:pt idx="6623">
                  <c:v>13.435972008247417</c:v>
                </c:pt>
                <c:pt idx="6624">
                  <c:v>13.43745201649484</c:v>
                </c:pt>
                <c:pt idx="6625">
                  <c:v>13.438932024742261</c:v>
                </c:pt>
                <c:pt idx="6626">
                  <c:v>13.439913649484533</c:v>
                </c:pt>
                <c:pt idx="6627">
                  <c:v>13.439928742268037</c:v>
                </c:pt>
                <c:pt idx="6628">
                  <c:v>13.439928742268039</c:v>
                </c:pt>
                <c:pt idx="6629">
                  <c:v>13.441891991752573</c:v>
                </c:pt>
                <c:pt idx="6630">
                  <c:v>13.443855241237115</c:v>
                </c:pt>
                <c:pt idx="6631">
                  <c:v>13.444851958762888</c:v>
                </c:pt>
                <c:pt idx="6632">
                  <c:v>13.44584867628866</c:v>
                </c:pt>
                <c:pt idx="6633">
                  <c:v>13.446845393814433</c:v>
                </c:pt>
                <c:pt idx="6634">
                  <c:v>13.44784211134021</c:v>
                </c:pt>
                <c:pt idx="6635">
                  <c:v>13.448340470103094</c:v>
                </c:pt>
                <c:pt idx="6636">
                  <c:v>13.448340470103094</c:v>
                </c:pt>
                <c:pt idx="6637">
                  <c:v>13.448340470103094</c:v>
                </c:pt>
                <c:pt idx="6638">
                  <c:v>13.448340470103094</c:v>
                </c:pt>
                <c:pt idx="6639">
                  <c:v>13.449820453608249</c:v>
                </c:pt>
                <c:pt idx="6640">
                  <c:v>13.450817171134023</c:v>
                </c:pt>
                <c:pt idx="6641">
                  <c:v>13.452297154639176</c:v>
                </c:pt>
                <c:pt idx="6642">
                  <c:v>13.454260404123714</c:v>
                </c:pt>
                <c:pt idx="6643">
                  <c:v>13.457205278350518</c:v>
                </c:pt>
                <c:pt idx="6644">
                  <c:v>13.460648536082477</c:v>
                </c:pt>
                <c:pt idx="6645">
                  <c:v>13.464590152577324</c:v>
                </c:pt>
                <c:pt idx="6646">
                  <c:v>13.468033385567013</c:v>
                </c:pt>
                <c:pt idx="6647">
                  <c:v>13.471975002061859</c:v>
                </c:pt>
                <c:pt idx="6648">
                  <c:v>13.476399884536088</c:v>
                </c:pt>
                <c:pt idx="6649">
                  <c:v>13.480824767010311</c:v>
                </c:pt>
                <c:pt idx="6650">
                  <c:v>13.485249649484539</c:v>
                </c:pt>
                <c:pt idx="6651">
                  <c:v>13.489674531958766</c:v>
                </c:pt>
                <c:pt idx="6652">
                  <c:v>13.493117764948458</c:v>
                </c:pt>
                <c:pt idx="6653">
                  <c:v>13.495579373195881</c:v>
                </c:pt>
                <c:pt idx="6654">
                  <c:v>13.497542622680417</c:v>
                </c:pt>
                <c:pt idx="6655">
                  <c:v>13.499022606185573</c:v>
                </c:pt>
                <c:pt idx="6656">
                  <c:v>13.500502589690726</c:v>
                </c:pt>
                <c:pt idx="6657">
                  <c:v>13.501982573195882</c:v>
                </c:pt>
                <c:pt idx="6658">
                  <c:v>13.502465839175263</c:v>
                </c:pt>
                <c:pt idx="6659">
                  <c:v>13.502465839175262</c:v>
                </c:pt>
                <c:pt idx="6660">
                  <c:v>13.50344746391753</c:v>
                </c:pt>
                <c:pt idx="6661">
                  <c:v>13.503432371134025</c:v>
                </c:pt>
                <c:pt idx="6662">
                  <c:v>13.502934012371139</c:v>
                </c:pt>
                <c:pt idx="6663">
                  <c:v>13.502450746391755</c:v>
                </c:pt>
                <c:pt idx="6664">
                  <c:v>13.501967480412375</c:v>
                </c:pt>
                <c:pt idx="6665">
                  <c:v>13.501967480412375</c:v>
                </c:pt>
                <c:pt idx="6666">
                  <c:v>13.502949105154643</c:v>
                </c:pt>
                <c:pt idx="6667">
                  <c:v>13.503930754639176</c:v>
                </c:pt>
                <c:pt idx="6668">
                  <c:v>13.504912404123713</c:v>
                </c:pt>
                <c:pt idx="6669">
                  <c:v>13.506392412371136</c:v>
                </c:pt>
                <c:pt idx="6670">
                  <c:v>13.508854045360824</c:v>
                </c:pt>
                <c:pt idx="6671">
                  <c:v>13.511315678350515</c:v>
                </c:pt>
                <c:pt idx="6672">
                  <c:v>13.513278927835053</c:v>
                </c:pt>
                <c:pt idx="6673">
                  <c:v>13.514758911340206</c:v>
                </c:pt>
                <c:pt idx="6674">
                  <c:v>13.515740536082472</c:v>
                </c:pt>
                <c:pt idx="6675">
                  <c:v>13.516737278350512</c:v>
                </c:pt>
                <c:pt idx="6676">
                  <c:v>13.517718903092781</c:v>
                </c:pt>
                <c:pt idx="6677">
                  <c:v>13.519198886597936</c:v>
                </c:pt>
                <c:pt idx="6678">
                  <c:v>13.520678870103092</c:v>
                </c:pt>
                <c:pt idx="6679">
                  <c:v>13.522642119587626</c:v>
                </c:pt>
                <c:pt idx="6680">
                  <c:v>13.524605369072164</c:v>
                </c:pt>
                <c:pt idx="6681">
                  <c:v>13.527066977319587</c:v>
                </c:pt>
                <c:pt idx="6682">
                  <c:v>13.528531868041235</c:v>
                </c:pt>
                <c:pt idx="6683">
                  <c:v>13.530495117525772</c:v>
                </c:pt>
                <c:pt idx="6684">
                  <c:v>13.532956725773193</c:v>
                </c:pt>
                <c:pt idx="6685">
                  <c:v>13.535418334020617</c:v>
                </c:pt>
                <c:pt idx="6686">
                  <c:v>13.53787994226804</c:v>
                </c:pt>
                <c:pt idx="6687">
                  <c:v>13.539359925773192</c:v>
                </c:pt>
                <c:pt idx="6688">
                  <c:v>13.54132317525773</c:v>
                </c:pt>
                <c:pt idx="6689">
                  <c:v>13.542803158762887</c:v>
                </c:pt>
                <c:pt idx="6690">
                  <c:v>13.545264791752576</c:v>
                </c:pt>
                <c:pt idx="6691">
                  <c:v>13.547228041237114</c:v>
                </c:pt>
                <c:pt idx="6692">
                  <c:v>13.548209665979384</c:v>
                </c:pt>
                <c:pt idx="6693">
                  <c:v>13.548692931958765</c:v>
                </c:pt>
                <c:pt idx="6694">
                  <c:v>13.549176197938149</c:v>
                </c:pt>
                <c:pt idx="6695">
                  <c:v>13.550157822680418</c:v>
                </c:pt>
                <c:pt idx="6696">
                  <c:v>13.550142729896915</c:v>
                </c:pt>
                <c:pt idx="6697">
                  <c:v>13.549644371134029</c:v>
                </c:pt>
                <c:pt idx="6698">
                  <c:v>13.549644371134029</c:v>
                </c:pt>
                <c:pt idx="6699">
                  <c:v>13.549161129896914</c:v>
                </c:pt>
                <c:pt idx="6700">
                  <c:v>13.549161129896914</c:v>
                </c:pt>
                <c:pt idx="6701">
                  <c:v>13.549161129896911</c:v>
                </c:pt>
                <c:pt idx="6702">
                  <c:v>13.550142754639177</c:v>
                </c:pt>
                <c:pt idx="6703">
                  <c:v>13.551124379381449</c:v>
                </c:pt>
                <c:pt idx="6704">
                  <c:v>13.5525892701031</c:v>
                </c:pt>
                <c:pt idx="6705">
                  <c:v>13.553570919587635</c:v>
                </c:pt>
                <c:pt idx="6706">
                  <c:v>13.55308767835052</c:v>
                </c:pt>
                <c:pt idx="6707">
                  <c:v>13.55308767835052</c:v>
                </c:pt>
                <c:pt idx="6708">
                  <c:v>13.552589294845367</c:v>
                </c:pt>
                <c:pt idx="6709">
                  <c:v>13.551109311340211</c:v>
                </c:pt>
                <c:pt idx="6710">
                  <c:v>13.549146061855676</c:v>
                </c:pt>
                <c:pt idx="6711">
                  <c:v>13.546186070103099</c:v>
                </c:pt>
                <c:pt idx="6712">
                  <c:v>13.542742812371136</c:v>
                </c:pt>
                <c:pt idx="6713">
                  <c:v>13.539299554639177</c:v>
                </c:pt>
                <c:pt idx="6714">
                  <c:v>13.536837921649489</c:v>
                </c:pt>
                <c:pt idx="6715">
                  <c:v>13.533394663917528</c:v>
                </c:pt>
                <c:pt idx="6716">
                  <c:v>13.530449764948459</c:v>
                </c:pt>
                <c:pt idx="6717">
                  <c:v>13.528486490721654</c:v>
                </c:pt>
                <c:pt idx="6718">
                  <c:v>13.52652321649485</c:v>
                </c:pt>
                <c:pt idx="6719">
                  <c:v>13.525043208247428</c:v>
                </c:pt>
                <c:pt idx="6720">
                  <c:v>13.524061583505162</c:v>
                </c:pt>
                <c:pt idx="6721">
                  <c:v>13.523563200000009</c:v>
                </c:pt>
                <c:pt idx="6722">
                  <c:v>13.522581550515474</c:v>
                </c:pt>
                <c:pt idx="6723">
                  <c:v>13.523079934020629</c:v>
                </c:pt>
                <c:pt idx="6724">
                  <c:v>13.524061583505164</c:v>
                </c:pt>
                <c:pt idx="6725">
                  <c:v>13.52504320824743</c:v>
                </c:pt>
                <c:pt idx="6726">
                  <c:v>13.525541591752583</c:v>
                </c:pt>
                <c:pt idx="6727">
                  <c:v>13.525541591752583</c:v>
                </c:pt>
                <c:pt idx="6728">
                  <c:v>13.526523241237122</c:v>
                </c:pt>
                <c:pt idx="6729">
                  <c:v>13.527006507216504</c:v>
                </c:pt>
                <c:pt idx="6730">
                  <c:v>13.527988156701038</c:v>
                </c:pt>
                <c:pt idx="6731">
                  <c:v>13.528969806185575</c:v>
                </c:pt>
                <c:pt idx="6732">
                  <c:v>13.530449814432997</c:v>
                </c:pt>
                <c:pt idx="6733">
                  <c:v>13.532911447422688</c:v>
                </c:pt>
                <c:pt idx="6734">
                  <c:v>13.535373080412377</c:v>
                </c:pt>
                <c:pt idx="6735">
                  <c:v>13.538317979381448</c:v>
                </c:pt>
                <c:pt idx="6736">
                  <c:v>13.540764519587636</c:v>
                </c:pt>
                <c:pt idx="6737">
                  <c:v>13.543709418556709</c:v>
                </c:pt>
                <c:pt idx="6738">
                  <c:v>13.54665431752578</c:v>
                </c:pt>
                <c:pt idx="6739">
                  <c:v>13.548617591752587</c:v>
                </c:pt>
                <c:pt idx="6740">
                  <c:v>13.549115975257738</c:v>
                </c:pt>
                <c:pt idx="6741">
                  <c:v>13.548617591752581</c:v>
                </c:pt>
                <c:pt idx="6742">
                  <c:v>13.548119208247426</c:v>
                </c:pt>
                <c:pt idx="6743">
                  <c:v>13.547635967010313</c:v>
                </c:pt>
                <c:pt idx="6744">
                  <c:v>13.546155958762892</c:v>
                </c:pt>
                <c:pt idx="6745">
                  <c:v>13.544675950515469</c:v>
                </c:pt>
                <c:pt idx="6746">
                  <c:v>13.543195942268047</c:v>
                </c:pt>
                <c:pt idx="6747">
                  <c:v>13.5417310515464</c:v>
                </c:pt>
                <c:pt idx="6748">
                  <c:v>13.54074942680413</c:v>
                </c:pt>
                <c:pt idx="6749">
                  <c:v>13.541247810309285</c:v>
                </c:pt>
                <c:pt idx="6750">
                  <c:v>13.541247810309285</c:v>
                </c:pt>
                <c:pt idx="6751">
                  <c:v>13.541247810309285</c:v>
                </c:pt>
                <c:pt idx="6752">
                  <c:v>13.542229459793822</c:v>
                </c:pt>
                <c:pt idx="6753">
                  <c:v>13.542712725773205</c:v>
                </c:pt>
                <c:pt idx="6754">
                  <c:v>13.543195991752587</c:v>
                </c:pt>
                <c:pt idx="6755">
                  <c:v>13.544675975257743</c:v>
                </c:pt>
                <c:pt idx="6756">
                  <c:v>13.546654342268049</c:v>
                </c:pt>
                <c:pt idx="6757">
                  <c:v>13.547152725773202</c:v>
                </c:pt>
                <c:pt idx="6758">
                  <c:v>13.548632709278355</c:v>
                </c:pt>
                <c:pt idx="6759">
                  <c:v>13.550595958762889</c:v>
                </c:pt>
                <c:pt idx="6760">
                  <c:v>13.552060849484537</c:v>
                </c:pt>
                <c:pt idx="6761">
                  <c:v>13.554024123711343</c:v>
                </c:pt>
                <c:pt idx="6762">
                  <c:v>13.555987397938146</c:v>
                </c:pt>
                <c:pt idx="6763">
                  <c:v>13.556969022680416</c:v>
                </c:pt>
                <c:pt idx="6764">
                  <c:v>13.557452263917529</c:v>
                </c:pt>
                <c:pt idx="6765">
                  <c:v>13.557452263917527</c:v>
                </c:pt>
                <c:pt idx="6766">
                  <c:v>13.556953880412371</c:v>
                </c:pt>
                <c:pt idx="6767">
                  <c:v>13.555972255670103</c:v>
                </c:pt>
                <c:pt idx="6768">
                  <c:v>13.554492247422681</c:v>
                </c:pt>
                <c:pt idx="6769">
                  <c:v>13.553510622680415</c:v>
                </c:pt>
                <c:pt idx="6770">
                  <c:v>13.552030639175261</c:v>
                </c:pt>
                <c:pt idx="6771">
                  <c:v>13.550550655670108</c:v>
                </c:pt>
                <c:pt idx="6772">
                  <c:v>13.549070647422683</c:v>
                </c:pt>
                <c:pt idx="6773">
                  <c:v>13.548089022680417</c:v>
                </c:pt>
                <c:pt idx="6774">
                  <c:v>13.54759066391753</c:v>
                </c:pt>
                <c:pt idx="6775">
                  <c:v>13.546609039175262</c:v>
                </c:pt>
                <c:pt idx="6776">
                  <c:v>13.546110680412376</c:v>
                </c:pt>
                <c:pt idx="6777">
                  <c:v>13.545612321649491</c:v>
                </c:pt>
                <c:pt idx="6778">
                  <c:v>13.545612321649493</c:v>
                </c:pt>
                <c:pt idx="6779">
                  <c:v>13.547590688659803</c:v>
                </c:pt>
                <c:pt idx="6780">
                  <c:v>13.549070696907224</c:v>
                </c:pt>
                <c:pt idx="6781">
                  <c:v>13.550052346391762</c:v>
                </c:pt>
                <c:pt idx="6782">
                  <c:v>13.550550729896914</c:v>
                </c:pt>
                <c:pt idx="6783">
                  <c:v>13.551049113402067</c:v>
                </c:pt>
                <c:pt idx="6784">
                  <c:v>13.551532379381451</c:v>
                </c:pt>
                <c:pt idx="6785">
                  <c:v>13.551532379381452</c:v>
                </c:pt>
                <c:pt idx="6786">
                  <c:v>13.551517286597948</c:v>
                </c:pt>
                <c:pt idx="6787">
                  <c:v>13.550520544329906</c:v>
                </c:pt>
                <c:pt idx="6788">
                  <c:v>13.550520544329908</c:v>
                </c:pt>
                <c:pt idx="6789">
                  <c:v>13.551018903092794</c:v>
                </c:pt>
                <c:pt idx="6790">
                  <c:v>13.551018903092794</c:v>
                </c:pt>
                <c:pt idx="6791">
                  <c:v>13.551018903092794</c:v>
                </c:pt>
                <c:pt idx="6792">
                  <c:v>13.551018903092796</c:v>
                </c:pt>
                <c:pt idx="6793">
                  <c:v>13.551018903092796</c:v>
                </c:pt>
                <c:pt idx="6794">
                  <c:v>13.550037278350528</c:v>
                </c:pt>
                <c:pt idx="6795">
                  <c:v>13.548058911340217</c:v>
                </c:pt>
                <c:pt idx="6796">
                  <c:v>13.546080544329909</c:v>
                </c:pt>
                <c:pt idx="6797">
                  <c:v>13.543618936082485</c:v>
                </c:pt>
                <c:pt idx="6798">
                  <c:v>13.541655686597947</c:v>
                </c:pt>
                <c:pt idx="6799">
                  <c:v>13.539692412371142</c:v>
                </c:pt>
                <c:pt idx="6800">
                  <c:v>13.537230779381453</c:v>
                </c:pt>
                <c:pt idx="6801">
                  <c:v>13.533304255670114</c:v>
                </c:pt>
                <c:pt idx="6802">
                  <c:v>13.530359356701043</c:v>
                </c:pt>
                <c:pt idx="6803">
                  <c:v>13.52887934845362</c:v>
                </c:pt>
                <c:pt idx="6804">
                  <c:v>13.526900981443312</c:v>
                </c:pt>
                <c:pt idx="6805">
                  <c:v>13.525420997938156</c:v>
                </c:pt>
                <c:pt idx="6806">
                  <c:v>13.523956107216506</c:v>
                </c:pt>
                <c:pt idx="6807">
                  <c:v>13.52247612371135</c:v>
                </c:pt>
                <c:pt idx="6808">
                  <c:v>13.521494498969078</c:v>
                </c:pt>
                <c:pt idx="6809">
                  <c:v>13.521977764948462</c:v>
                </c:pt>
                <c:pt idx="6810">
                  <c:v>13.521977764948462</c:v>
                </c:pt>
                <c:pt idx="6811">
                  <c:v>13.520996140206192</c:v>
                </c:pt>
                <c:pt idx="6812">
                  <c:v>13.520497781443305</c:v>
                </c:pt>
                <c:pt idx="6813">
                  <c:v>13.519999422680417</c:v>
                </c:pt>
                <c:pt idx="6814">
                  <c:v>13.519501063917531</c:v>
                </c:pt>
                <c:pt idx="6815">
                  <c:v>13.519485971134026</c:v>
                </c:pt>
                <c:pt idx="6816">
                  <c:v>13.519984354639179</c:v>
                </c:pt>
                <c:pt idx="6817">
                  <c:v>13.520965979381446</c:v>
                </c:pt>
                <c:pt idx="6818">
                  <c:v>13.521947604123714</c:v>
                </c:pt>
                <c:pt idx="6819">
                  <c:v>13.523412494845362</c:v>
                </c:pt>
                <c:pt idx="6820">
                  <c:v>13.523895736082473</c:v>
                </c:pt>
                <c:pt idx="6821">
                  <c:v>13.524378977319586</c:v>
                </c:pt>
                <c:pt idx="6822">
                  <c:v>13.524877360824739</c:v>
                </c:pt>
                <c:pt idx="6823">
                  <c:v>13.525360602061856</c:v>
                </c:pt>
                <c:pt idx="6824">
                  <c:v>13.525858985567009</c:v>
                </c:pt>
                <c:pt idx="6825">
                  <c:v>13.52634222680412</c:v>
                </c:pt>
                <c:pt idx="6826">
                  <c:v>13.527822235051541</c:v>
                </c:pt>
                <c:pt idx="6827">
                  <c:v>13.528803859793809</c:v>
                </c:pt>
                <c:pt idx="6828">
                  <c:v>13.529785484536079</c:v>
                </c:pt>
                <c:pt idx="6829">
                  <c:v>13.530767109278347</c:v>
                </c:pt>
                <c:pt idx="6830">
                  <c:v>13.531250375257729</c:v>
                </c:pt>
                <c:pt idx="6831">
                  <c:v>13.531733641237112</c:v>
                </c:pt>
                <c:pt idx="6832">
                  <c:v>13.531733641237112</c:v>
                </c:pt>
                <c:pt idx="6833">
                  <c:v>13.530751991752574</c:v>
                </c:pt>
                <c:pt idx="6834">
                  <c:v>13.529271983505149</c:v>
                </c:pt>
                <c:pt idx="6835">
                  <c:v>13.527308734020613</c:v>
                </c:pt>
                <c:pt idx="6836">
                  <c:v>13.526327084536074</c:v>
                </c:pt>
                <c:pt idx="6837">
                  <c:v>13.525828701030919</c:v>
                </c:pt>
                <c:pt idx="6838">
                  <c:v>13.524847076288653</c:v>
                </c:pt>
                <c:pt idx="6839">
                  <c:v>13.523865451546387</c:v>
                </c:pt>
                <c:pt idx="6840">
                  <c:v>13.523367068041233</c:v>
                </c:pt>
                <c:pt idx="6841">
                  <c:v>13.523367068041233</c:v>
                </c:pt>
                <c:pt idx="6842">
                  <c:v>13.522883802061854</c:v>
                </c:pt>
                <c:pt idx="6843">
                  <c:v>13.522883802061854</c:v>
                </c:pt>
                <c:pt idx="6844">
                  <c:v>13.522883802061854</c:v>
                </c:pt>
                <c:pt idx="6845">
                  <c:v>13.522883802061854</c:v>
                </c:pt>
                <c:pt idx="6846">
                  <c:v>13.523367043298967</c:v>
                </c:pt>
                <c:pt idx="6847">
                  <c:v>13.524348668041233</c:v>
                </c:pt>
                <c:pt idx="6848">
                  <c:v>13.525330292783499</c:v>
                </c:pt>
                <c:pt idx="6849">
                  <c:v>13.526311917525767</c:v>
                </c:pt>
                <c:pt idx="6850">
                  <c:v>13.528275191752572</c:v>
                </c:pt>
                <c:pt idx="6851">
                  <c:v>13.530238465979373</c:v>
                </c:pt>
                <c:pt idx="6852">
                  <c:v>13.531220090721639</c:v>
                </c:pt>
                <c:pt idx="6853">
                  <c:v>13.531220090721639</c:v>
                </c:pt>
                <c:pt idx="6854">
                  <c:v>13.531703331958754</c:v>
                </c:pt>
                <c:pt idx="6855">
                  <c:v>13.532684981443293</c:v>
                </c:pt>
                <c:pt idx="6856">
                  <c:v>13.533666630927831</c:v>
                </c:pt>
                <c:pt idx="6857">
                  <c:v>13.53464828041237</c:v>
                </c:pt>
                <c:pt idx="6858">
                  <c:v>13.535131546391751</c:v>
                </c:pt>
                <c:pt idx="6859">
                  <c:v>13.535131546391751</c:v>
                </c:pt>
                <c:pt idx="6860">
                  <c:v>13.536113195876288</c:v>
                </c:pt>
                <c:pt idx="6861">
                  <c:v>13.537593204123711</c:v>
                </c:pt>
                <c:pt idx="6862">
                  <c:v>13.539556453608247</c:v>
                </c:pt>
                <c:pt idx="6863">
                  <c:v>13.541036461855672</c:v>
                </c:pt>
                <c:pt idx="6864">
                  <c:v>13.542018086597938</c:v>
                </c:pt>
                <c:pt idx="6865">
                  <c:v>13.542999711340205</c:v>
                </c:pt>
                <c:pt idx="6866">
                  <c:v>13.543498094845361</c:v>
                </c:pt>
                <c:pt idx="6867">
                  <c:v>13.544978078350516</c:v>
                </c:pt>
                <c:pt idx="6868">
                  <c:v>13.545974820618559</c:v>
                </c:pt>
                <c:pt idx="6869">
                  <c:v>13.54745482886598</c:v>
                </c:pt>
                <c:pt idx="6870">
                  <c:v>13.548436453608248</c:v>
                </c:pt>
                <c:pt idx="6871">
                  <c:v>13.548934812371135</c:v>
                </c:pt>
                <c:pt idx="6872">
                  <c:v>13.549916437113405</c:v>
                </c:pt>
                <c:pt idx="6873">
                  <c:v>13.550913179381446</c:v>
                </c:pt>
                <c:pt idx="6874">
                  <c:v>13.552393162886601</c:v>
                </c:pt>
                <c:pt idx="6875">
                  <c:v>13.552891546391756</c:v>
                </c:pt>
                <c:pt idx="6876">
                  <c:v>13.552891546391756</c:v>
                </c:pt>
                <c:pt idx="6877">
                  <c:v>13.552393162886601</c:v>
                </c:pt>
                <c:pt idx="6878">
                  <c:v>13.551894779381447</c:v>
                </c:pt>
                <c:pt idx="6879">
                  <c:v>13.551894779381447</c:v>
                </c:pt>
                <c:pt idx="6880">
                  <c:v>13.55237802061856</c:v>
                </c:pt>
                <c:pt idx="6881">
                  <c:v>13.553359645360826</c:v>
                </c:pt>
                <c:pt idx="6882">
                  <c:v>13.553842911340206</c:v>
                </c:pt>
                <c:pt idx="6883">
                  <c:v>13.554824536082473</c:v>
                </c:pt>
                <c:pt idx="6884">
                  <c:v>13.556304519587627</c:v>
                </c:pt>
                <c:pt idx="6885">
                  <c:v>13.55778452783505</c:v>
                </c:pt>
                <c:pt idx="6886">
                  <c:v>13.559264536082472</c:v>
                </c:pt>
                <c:pt idx="6887">
                  <c:v>13.560744519587628</c:v>
                </c:pt>
                <c:pt idx="6888">
                  <c:v>13.562224503092782</c:v>
                </c:pt>
                <c:pt idx="6889">
                  <c:v>13.563704511340207</c:v>
                </c:pt>
                <c:pt idx="6890">
                  <c:v>13.566166144329898</c:v>
                </c:pt>
                <c:pt idx="6891">
                  <c:v>13.570107760824744</c:v>
                </c:pt>
                <c:pt idx="6892">
                  <c:v>13.574049377319588</c:v>
                </c:pt>
                <c:pt idx="6893">
                  <c:v>13.578474259793813</c:v>
                </c:pt>
                <c:pt idx="6894">
                  <c:v>13.583397501030928</c:v>
                </c:pt>
                <c:pt idx="6895">
                  <c:v>13.587822383505154</c:v>
                </c:pt>
                <c:pt idx="6896">
                  <c:v>13.591265641237113</c:v>
                </c:pt>
                <c:pt idx="6897">
                  <c:v>13.594708898969076</c:v>
                </c:pt>
                <c:pt idx="6898">
                  <c:v>13.599133781443301</c:v>
                </c:pt>
                <c:pt idx="6899">
                  <c:v>13.602577039175261</c:v>
                </c:pt>
                <c:pt idx="6900">
                  <c:v>13.60602029690722</c:v>
                </c:pt>
                <c:pt idx="6901">
                  <c:v>13.609478647422684</c:v>
                </c:pt>
                <c:pt idx="6902">
                  <c:v>13.612936997938151</c:v>
                </c:pt>
                <c:pt idx="6903">
                  <c:v>13.617361880412378</c:v>
                </c:pt>
                <c:pt idx="6904">
                  <c:v>13.622285121649494</c:v>
                </c:pt>
                <c:pt idx="6905">
                  <c:v>13.626226738144339</c:v>
                </c:pt>
                <c:pt idx="6906">
                  <c:v>13.629186729896917</c:v>
                </c:pt>
                <c:pt idx="6907">
                  <c:v>13.632146721649494</c:v>
                </c:pt>
                <c:pt idx="6908">
                  <c:v>13.635106713402072</c:v>
                </c:pt>
                <c:pt idx="6909">
                  <c:v>13.63806670515465</c:v>
                </c:pt>
                <c:pt idx="6910">
                  <c:v>13.640528338144341</c:v>
                </c:pt>
                <c:pt idx="6911">
                  <c:v>13.642008321649492</c:v>
                </c:pt>
                <c:pt idx="6912">
                  <c:v>13.643488305154646</c:v>
                </c:pt>
                <c:pt idx="6913">
                  <c:v>13.644968288659799</c:v>
                </c:pt>
                <c:pt idx="6914">
                  <c:v>13.645965030927842</c:v>
                </c:pt>
                <c:pt idx="6915">
                  <c:v>13.647445039175267</c:v>
                </c:pt>
                <c:pt idx="6916">
                  <c:v>13.64892504742269</c:v>
                </c:pt>
                <c:pt idx="6917">
                  <c:v>13.650405055670113</c:v>
                </c:pt>
                <c:pt idx="6918">
                  <c:v>13.651386705154648</c:v>
                </c:pt>
                <c:pt idx="6919">
                  <c:v>13.652851595876298</c:v>
                </c:pt>
                <c:pt idx="6920">
                  <c:v>13.653833245360834</c:v>
                </c:pt>
                <c:pt idx="6921">
                  <c:v>13.655796494845369</c:v>
                </c:pt>
                <c:pt idx="6922">
                  <c:v>13.657276503092794</c:v>
                </c:pt>
                <c:pt idx="6923">
                  <c:v>13.657759769072177</c:v>
                </c:pt>
                <c:pt idx="6924">
                  <c:v>13.658243035051557</c:v>
                </c:pt>
                <c:pt idx="6925">
                  <c:v>13.65872630103094</c:v>
                </c:pt>
                <c:pt idx="6926">
                  <c:v>13.659707925773208</c:v>
                </c:pt>
                <c:pt idx="6927">
                  <c:v>13.660704643298981</c:v>
                </c:pt>
                <c:pt idx="6928">
                  <c:v>13.661203002061868</c:v>
                </c:pt>
                <c:pt idx="6929">
                  <c:v>13.660719736082486</c:v>
                </c:pt>
                <c:pt idx="6930">
                  <c:v>13.661218119587639</c:v>
                </c:pt>
                <c:pt idx="6931">
                  <c:v>13.662199769072178</c:v>
                </c:pt>
                <c:pt idx="6932">
                  <c:v>13.663664659793826</c:v>
                </c:pt>
                <c:pt idx="6933">
                  <c:v>13.664646309278364</c:v>
                </c:pt>
                <c:pt idx="6934">
                  <c:v>13.665627958762901</c:v>
                </c:pt>
                <c:pt idx="6935">
                  <c:v>13.667107967010322</c:v>
                </c:pt>
                <c:pt idx="6936">
                  <c:v>13.668587975257745</c:v>
                </c:pt>
                <c:pt idx="6937">
                  <c:v>13.670551249484548</c:v>
                </c:pt>
                <c:pt idx="6938">
                  <c:v>13.673012882474239</c:v>
                </c:pt>
                <c:pt idx="6939">
                  <c:v>13.675459422680424</c:v>
                </c:pt>
                <c:pt idx="6940">
                  <c:v>13.677422696907227</c:v>
                </c:pt>
                <c:pt idx="6941">
                  <c:v>13.678887587628878</c:v>
                </c:pt>
                <c:pt idx="6942">
                  <c:v>13.679869212371147</c:v>
                </c:pt>
                <c:pt idx="6943">
                  <c:v>13.6803675958763</c:v>
                </c:pt>
                <c:pt idx="6944">
                  <c:v>13.6803675958763</c:v>
                </c:pt>
                <c:pt idx="6945">
                  <c:v>13.6803675958763</c:v>
                </c:pt>
                <c:pt idx="6946">
                  <c:v>13.679385971134032</c:v>
                </c:pt>
                <c:pt idx="6947">
                  <c:v>13.67792108041238</c:v>
                </c:pt>
                <c:pt idx="6948">
                  <c:v>13.675957806185579</c:v>
                </c:pt>
                <c:pt idx="6949">
                  <c:v>13.674976181443311</c:v>
                </c:pt>
                <c:pt idx="6950">
                  <c:v>13.674976181443308</c:v>
                </c:pt>
                <c:pt idx="6951">
                  <c:v>13.673994556701041</c:v>
                </c:pt>
                <c:pt idx="6952">
                  <c:v>13.673012907216505</c:v>
                </c:pt>
                <c:pt idx="6953">
                  <c:v>13.672031257731964</c:v>
                </c:pt>
                <c:pt idx="6954">
                  <c:v>13.671049608247429</c:v>
                </c:pt>
                <c:pt idx="6955">
                  <c:v>13.670067958762891</c:v>
                </c:pt>
                <c:pt idx="6956">
                  <c:v>13.669569575257736</c:v>
                </c:pt>
                <c:pt idx="6957">
                  <c:v>13.669086309278356</c:v>
                </c:pt>
                <c:pt idx="6958">
                  <c:v>13.667606301030931</c:v>
                </c:pt>
                <c:pt idx="6959">
                  <c:v>13.666624676288659</c:v>
                </c:pt>
                <c:pt idx="6960">
                  <c:v>13.666126292783504</c:v>
                </c:pt>
                <c:pt idx="6961">
                  <c:v>13.665627909278349</c:v>
                </c:pt>
                <c:pt idx="6962">
                  <c:v>13.665627909278347</c:v>
                </c:pt>
                <c:pt idx="6963">
                  <c:v>13.666609534020616</c:v>
                </c:pt>
                <c:pt idx="6964">
                  <c:v>13.667591183505152</c:v>
                </c:pt>
                <c:pt idx="6965">
                  <c:v>13.669056074226804</c:v>
                </c:pt>
                <c:pt idx="6966">
                  <c:v>13.670520964948452</c:v>
                </c:pt>
                <c:pt idx="6967">
                  <c:v>13.672000973195876</c:v>
                </c:pt>
                <c:pt idx="6968">
                  <c:v>13.673964247422683</c:v>
                </c:pt>
                <c:pt idx="6969">
                  <c:v>13.675927521649488</c:v>
                </c:pt>
                <c:pt idx="6970">
                  <c:v>13.677392412371137</c:v>
                </c:pt>
                <c:pt idx="6971">
                  <c:v>13.677890795876291</c:v>
                </c:pt>
                <c:pt idx="6972">
                  <c:v>13.678872420618562</c:v>
                </c:pt>
                <c:pt idx="6973">
                  <c:v>13.678872420618561</c:v>
                </c:pt>
                <c:pt idx="6974">
                  <c:v>13.679854045360829</c:v>
                </c:pt>
                <c:pt idx="6975">
                  <c:v>13.681334053608252</c:v>
                </c:pt>
                <c:pt idx="6976">
                  <c:v>13.681817294845365</c:v>
                </c:pt>
                <c:pt idx="6977">
                  <c:v>13.681334053608252</c:v>
                </c:pt>
                <c:pt idx="6978">
                  <c:v>13.680352428865984</c:v>
                </c:pt>
                <c:pt idx="6979">
                  <c:v>13.679869162886602</c:v>
                </c:pt>
                <c:pt idx="6980">
                  <c:v>13.678887538144336</c:v>
                </c:pt>
                <c:pt idx="6981">
                  <c:v>13.677407554639183</c:v>
                </c:pt>
                <c:pt idx="6982">
                  <c:v>13.67494592164949</c:v>
                </c:pt>
                <c:pt idx="6983">
                  <c:v>13.672484288659799</c:v>
                </c:pt>
                <c:pt idx="6984">
                  <c:v>13.670521039175265</c:v>
                </c:pt>
                <c:pt idx="6985">
                  <c:v>13.668557789690729</c:v>
                </c:pt>
                <c:pt idx="6986">
                  <c:v>13.666096156701036</c:v>
                </c:pt>
                <c:pt idx="6987">
                  <c:v>13.662652898969078</c:v>
                </c:pt>
                <c:pt idx="6988">
                  <c:v>13.658711282474233</c:v>
                </c:pt>
                <c:pt idx="6989">
                  <c:v>13.654769665979389</c:v>
                </c:pt>
                <c:pt idx="6990">
                  <c:v>13.650843142268045</c:v>
                </c:pt>
                <c:pt idx="6991">
                  <c:v>13.646418259793819</c:v>
                </c:pt>
                <c:pt idx="6992">
                  <c:v>13.642476643298973</c:v>
                </c:pt>
                <c:pt idx="6993">
                  <c:v>13.639018292783511</c:v>
                </c:pt>
                <c:pt idx="6994">
                  <c:v>13.63655665979382</c:v>
                </c:pt>
                <c:pt idx="6995">
                  <c:v>13.635076651546395</c:v>
                </c:pt>
                <c:pt idx="6996">
                  <c:v>13.633596643298974</c:v>
                </c:pt>
                <c:pt idx="6997">
                  <c:v>13.633098284536088</c:v>
                </c:pt>
                <c:pt idx="6998">
                  <c:v>13.632599925773201</c:v>
                </c:pt>
                <c:pt idx="6999">
                  <c:v>13.632101567010315</c:v>
                </c:pt>
                <c:pt idx="7000">
                  <c:v>13.631119942268045</c:v>
                </c:pt>
                <c:pt idx="7001">
                  <c:v>13.62963993402062</c:v>
                </c:pt>
                <c:pt idx="7002">
                  <c:v>13.629141550515465</c:v>
                </c:pt>
                <c:pt idx="7003">
                  <c:v>13.628159925773197</c:v>
                </c:pt>
                <c:pt idx="7004">
                  <c:v>13.627661542268044</c:v>
                </c:pt>
                <c:pt idx="7005">
                  <c:v>13.626679917525772</c:v>
                </c:pt>
                <c:pt idx="7006">
                  <c:v>13.626181534020617</c:v>
                </c:pt>
                <c:pt idx="7007">
                  <c:v>13.626181534020617</c:v>
                </c:pt>
                <c:pt idx="7008">
                  <c:v>13.626181534020615</c:v>
                </c:pt>
                <c:pt idx="7009">
                  <c:v>13.626181534020615</c:v>
                </c:pt>
                <c:pt idx="7010">
                  <c:v>13.624701550515457</c:v>
                </c:pt>
                <c:pt idx="7011">
                  <c:v>13.623221567010301</c:v>
                </c:pt>
                <c:pt idx="7012">
                  <c:v>13.621258317525763</c:v>
                </c:pt>
                <c:pt idx="7013">
                  <c:v>13.619295068041225</c:v>
                </c:pt>
                <c:pt idx="7014">
                  <c:v>13.617815059793802</c:v>
                </c:pt>
                <c:pt idx="7015">
                  <c:v>13.615851785567001</c:v>
                </c:pt>
                <c:pt idx="7016">
                  <c:v>13.61290688659793</c:v>
                </c:pt>
                <c:pt idx="7017">
                  <c:v>13.610943612371125</c:v>
                </c:pt>
                <c:pt idx="7018">
                  <c:v>13.608481979381438</c:v>
                </c:pt>
                <c:pt idx="7019">
                  <c:v>13.606020346391746</c:v>
                </c:pt>
                <c:pt idx="7020">
                  <c:v>13.604057072164942</c:v>
                </c:pt>
                <c:pt idx="7021">
                  <c:v>13.60209379793814</c:v>
                </c:pt>
                <c:pt idx="7022">
                  <c:v>13.599647257731954</c:v>
                </c:pt>
                <c:pt idx="7023">
                  <c:v>13.597185624742266</c:v>
                </c:pt>
                <c:pt idx="7024">
                  <c:v>13.59570564123711</c:v>
                </c:pt>
                <c:pt idx="7025">
                  <c:v>13.594225632989689</c:v>
                </c:pt>
                <c:pt idx="7026">
                  <c:v>13.594225632989691</c:v>
                </c:pt>
                <c:pt idx="7027">
                  <c:v>13.592745624742269</c:v>
                </c:pt>
                <c:pt idx="7028">
                  <c:v>13.590782350515465</c:v>
                </c:pt>
                <c:pt idx="7029">
                  <c:v>13.588819076288662</c:v>
                </c:pt>
                <c:pt idx="7030">
                  <c:v>13.586855802061859</c:v>
                </c:pt>
                <c:pt idx="7031">
                  <c:v>13.584892527835057</c:v>
                </c:pt>
                <c:pt idx="7032">
                  <c:v>13.583412519587636</c:v>
                </c:pt>
                <c:pt idx="7033">
                  <c:v>13.581449245360831</c:v>
                </c:pt>
                <c:pt idx="7034">
                  <c:v>13.579002705154647</c:v>
                </c:pt>
                <c:pt idx="7035">
                  <c:v>13.577522696907225</c:v>
                </c:pt>
                <c:pt idx="7036">
                  <c:v>13.576541047422689</c:v>
                </c:pt>
                <c:pt idx="7037">
                  <c:v>13.57555939793815</c:v>
                </c:pt>
                <c:pt idx="7038">
                  <c:v>13.574094507216499</c:v>
                </c:pt>
                <c:pt idx="7039">
                  <c:v>13.573596123711342</c:v>
                </c:pt>
                <c:pt idx="7040">
                  <c:v>13.573097740206185</c:v>
                </c:pt>
                <c:pt idx="7041">
                  <c:v>13.574079389690723</c:v>
                </c:pt>
                <c:pt idx="7042">
                  <c:v>13.575061039175258</c:v>
                </c:pt>
                <c:pt idx="7043">
                  <c:v>13.576042663917528</c:v>
                </c:pt>
                <c:pt idx="7044">
                  <c:v>13.577024288659794</c:v>
                </c:pt>
                <c:pt idx="7045">
                  <c:v>13.578504296907218</c:v>
                </c:pt>
                <c:pt idx="7046">
                  <c:v>13.579984305154641</c:v>
                </c:pt>
                <c:pt idx="7047">
                  <c:v>13.579984305154641</c:v>
                </c:pt>
                <c:pt idx="7048">
                  <c:v>13.580482688659794</c:v>
                </c:pt>
                <c:pt idx="7049">
                  <c:v>13.580482688659794</c:v>
                </c:pt>
                <c:pt idx="7050">
                  <c:v>13.579999447422678</c:v>
                </c:pt>
                <c:pt idx="7051">
                  <c:v>13.579516206185565</c:v>
                </c:pt>
                <c:pt idx="7052">
                  <c:v>13.578534581443297</c:v>
                </c:pt>
                <c:pt idx="7053">
                  <c:v>13.57705459793814</c:v>
                </c:pt>
                <c:pt idx="7054">
                  <c:v>13.575574589690721</c:v>
                </c:pt>
                <c:pt idx="7055">
                  <c:v>13.575574589690719</c:v>
                </c:pt>
                <c:pt idx="7056">
                  <c:v>13.575574589690721</c:v>
                </c:pt>
                <c:pt idx="7057">
                  <c:v>13.575076230927834</c:v>
                </c:pt>
                <c:pt idx="7058">
                  <c:v>13.574577872164948</c:v>
                </c:pt>
                <c:pt idx="7059">
                  <c:v>13.575076255670103</c:v>
                </c:pt>
                <c:pt idx="7060">
                  <c:v>13.575559521649485</c:v>
                </c:pt>
                <c:pt idx="7061">
                  <c:v>13.576057880412375</c:v>
                </c:pt>
                <c:pt idx="7062">
                  <c:v>13.576556239175261</c:v>
                </c:pt>
                <c:pt idx="7063">
                  <c:v>13.576556239175261</c:v>
                </c:pt>
                <c:pt idx="7064">
                  <c:v>13.576057855670108</c:v>
                </c:pt>
                <c:pt idx="7065">
                  <c:v>13.575574589690726</c:v>
                </c:pt>
                <c:pt idx="7066">
                  <c:v>13.575574589690726</c:v>
                </c:pt>
                <c:pt idx="7067">
                  <c:v>13.575091323711344</c:v>
                </c:pt>
                <c:pt idx="7068">
                  <c:v>13.575091323711346</c:v>
                </c:pt>
                <c:pt idx="7069">
                  <c:v>13.575091323711346</c:v>
                </c:pt>
                <c:pt idx="7070">
                  <c:v>13.576072948453614</c:v>
                </c:pt>
                <c:pt idx="7071">
                  <c:v>13.576571331958771</c:v>
                </c:pt>
                <c:pt idx="7072">
                  <c:v>13.576571331958771</c:v>
                </c:pt>
                <c:pt idx="7073">
                  <c:v>13.576571331958768</c:v>
                </c:pt>
                <c:pt idx="7074">
                  <c:v>13.57705457319588</c:v>
                </c:pt>
                <c:pt idx="7075">
                  <c:v>13.577552956701034</c:v>
                </c:pt>
                <c:pt idx="7076">
                  <c:v>13.578051340206187</c:v>
                </c:pt>
                <c:pt idx="7077">
                  <c:v>13.580029707216498</c:v>
                </c:pt>
                <c:pt idx="7078">
                  <c:v>13.582008074226808</c:v>
                </c:pt>
                <c:pt idx="7079">
                  <c:v>13.583971323711342</c:v>
                </c:pt>
                <c:pt idx="7080">
                  <c:v>13.586432956701033</c:v>
                </c:pt>
                <c:pt idx="7081">
                  <c:v>13.589377855670106</c:v>
                </c:pt>
                <c:pt idx="7082">
                  <c:v>13.592322754639177</c:v>
                </c:pt>
                <c:pt idx="7083">
                  <c:v>13.595766012371136</c:v>
                </c:pt>
                <c:pt idx="7084">
                  <c:v>13.599707628865982</c:v>
                </c:pt>
                <c:pt idx="7085">
                  <c:v>13.602667620618561</c:v>
                </c:pt>
                <c:pt idx="7086">
                  <c:v>13.605627612371139</c:v>
                </c:pt>
                <c:pt idx="7087">
                  <c:v>13.609070870103096</c:v>
                </c:pt>
                <c:pt idx="7088">
                  <c:v>13.612015769072169</c:v>
                </c:pt>
                <c:pt idx="7089">
                  <c:v>13.614477402061862</c:v>
                </c:pt>
                <c:pt idx="7090">
                  <c:v>13.616939035051551</c:v>
                </c:pt>
                <c:pt idx="7091">
                  <c:v>13.618419043298974</c:v>
                </c:pt>
                <c:pt idx="7092">
                  <c:v>13.618917426804128</c:v>
                </c:pt>
                <c:pt idx="7093">
                  <c:v>13.619415810309283</c:v>
                </c:pt>
                <c:pt idx="7094">
                  <c:v>13.618932544329901</c:v>
                </c:pt>
                <c:pt idx="7095">
                  <c:v>13.618434160824746</c:v>
                </c:pt>
                <c:pt idx="7096">
                  <c:v>13.617935777319593</c:v>
                </c:pt>
                <c:pt idx="7097">
                  <c:v>13.617437393814438</c:v>
                </c:pt>
                <c:pt idx="7098">
                  <c:v>13.617437393814438</c:v>
                </c:pt>
                <c:pt idx="7099">
                  <c:v>13.617437393814434</c:v>
                </c:pt>
                <c:pt idx="7100">
                  <c:v>13.617920635051547</c:v>
                </c:pt>
                <c:pt idx="7101">
                  <c:v>13.617437393814434</c:v>
                </c:pt>
                <c:pt idx="7102">
                  <c:v>13.617437393814432</c:v>
                </c:pt>
                <c:pt idx="7103">
                  <c:v>13.616455769072164</c:v>
                </c:pt>
                <c:pt idx="7104">
                  <c:v>13.615474144329895</c:v>
                </c:pt>
                <c:pt idx="7105">
                  <c:v>13.614492519587628</c:v>
                </c:pt>
                <c:pt idx="7106">
                  <c:v>13.613510894845362</c:v>
                </c:pt>
                <c:pt idx="7107">
                  <c:v>13.613012511340207</c:v>
                </c:pt>
                <c:pt idx="7108">
                  <c:v>13.612514127835052</c:v>
                </c:pt>
                <c:pt idx="7109">
                  <c:v>13.612997369072165</c:v>
                </c:pt>
                <c:pt idx="7110">
                  <c:v>13.612997369072161</c:v>
                </c:pt>
                <c:pt idx="7111">
                  <c:v>13.612514127835047</c:v>
                </c:pt>
                <c:pt idx="7112">
                  <c:v>13.613012511340202</c:v>
                </c:pt>
                <c:pt idx="7113">
                  <c:v>13.614492519587625</c:v>
                </c:pt>
                <c:pt idx="7114">
                  <c:v>13.614492519587625</c:v>
                </c:pt>
                <c:pt idx="7115">
                  <c:v>13.614990903092776</c:v>
                </c:pt>
                <c:pt idx="7116">
                  <c:v>13.61548928659793</c:v>
                </c:pt>
                <c:pt idx="7117">
                  <c:v>13.615489286597933</c:v>
                </c:pt>
                <c:pt idx="7118">
                  <c:v>13.615987670103088</c:v>
                </c:pt>
                <c:pt idx="7119">
                  <c:v>13.617452560824736</c:v>
                </c:pt>
                <c:pt idx="7120">
                  <c:v>13.618932569072161</c:v>
                </c:pt>
                <c:pt idx="7121">
                  <c:v>13.618932569072161</c:v>
                </c:pt>
                <c:pt idx="7122">
                  <c:v>13.620412577319586</c:v>
                </c:pt>
                <c:pt idx="7123">
                  <c:v>13.621394202061854</c:v>
                </c:pt>
                <c:pt idx="7124">
                  <c:v>13.623855835051545</c:v>
                </c:pt>
                <c:pt idx="7125">
                  <c:v>13.626800734020618</c:v>
                </c:pt>
                <c:pt idx="7126">
                  <c:v>13.629745632989689</c:v>
                </c:pt>
                <c:pt idx="7127">
                  <c:v>13.632690531958758</c:v>
                </c:pt>
                <c:pt idx="7128">
                  <c:v>13.635152164948451</c:v>
                </c:pt>
                <c:pt idx="7129">
                  <c:v>13.637613797938142</c:v>
                </c:pt>
                <c:pt idx="7130">
                  <c:v>13.64006033814433</c:v>
                </c:pt>
                <c:pt idx="7131">
                  <c:v>13.642023612371135</c:v>
                </c:pt>
                <c:pt idx="7132">
                  <c:v>13.64252199587629</c:v>
                </c:pt>
                <c:pt idx="7133">
                  <c:v>13.642038754639177</c:v>
                </c:pt>
                <c:pt idx="7134">
                  <c:v>13.641555513402064</c:v>
                </c:pt>
                <c:pt idx="7135">
                  <c:v>13.641057129896911</c:v>
                </c:pt>
                <c:pt idx="7136">
                  <c:v>13.639577146391758</c:v>
                </c:pt>
                <c:pt idx="7137">
                  <c:v>13.638595521649492</c:v>
                </c:pt>
                <c:pt idx="7138">
                  <c:v>13.636133888659801</c:v>
                </c:pt>
                <c:pt idx="7139">
                  <c:v>13.634170614433</c:v>
                </c:pt>
                <c:pt idx="7140">
                  <c:v>13.63219224742269</c:v>
                </c:pt>
                <c:pt idx="7141">
                  <c:v>13.630213880412382</c:v>
                </c:pt>
                <c:pt idx="7142">
                  <c:v>13.628733872164959</c:v>
                </c:pt>
                <c:pt idx="7143">
                  <c:v>13.62775224742269</c:v>
                </c:pt>
                <c:pt idx="7144">
                  <c:v>13.62775224742269</c:v>
                </c:pt>
                <c:pt idx="7145">
                  <c:v>13.627752247422686</c:v>
                </c:pt>
                <c:pt idx="7146">
                  <c:v>13.627752247422686</c:v>
                </c:pt>
                <c:pt idx="7147">
                  <c:v>13.627752247422686</c:v>
                </c:pt>
                <c:pt idx="7148">
                  <c:v>13.628235488659799</c:v>
                </c:pt>
                <c:pt idx="7149">
                  <c:v>13.629715496907222</c:v>
                </c:pt>
                <c:pt idx="7150">
                  <c:v>13.630712239175262</c:v>
                </c:pt>
                <c:pt idx="7151">
                  <c:v>13.631210622680415</c:v>
                </c:pt>
                <c:pt idx="7152">
                  <c:v>13.63170900618557</c:v>
                </c:pt>
                <c:pt idx="7153">
                  <c:v>13.63170900618557</c:v>
                </c:pt>
                <c:pt idx="7154">
                  <c:v>13.632207364948457</c:v>
                </c:pt>
                <c:pt idx="7155">
                  <c:v>13.6332041072165</c:v>
                </c:pt>
                <c:pt idx="7156">
                  <c:v>13.6332041072165</c:v>
                </c:pt>
                <c:pt idx="7157">
                  <c:v>13.632720841237116</c:v>
                </c:pt>
                <c:pt idx="7158">
                  <c:v>13.632222482474234</c:v>
                </c:pt>
                <c:pt idx="7159">
                  <c:v>13.631724123711345</c:v>
                </c:pt>
                <c:pt idx="7160">
                  <c:v>13.631240857731964</c:v>
                </c:pt>
                <c:pt idx="7161">
                  <c:v>13.631739241237117</c:v>
                </c:pt>
                <c:pt idx="7162">
                  <c:v>13.632237600000003</c:v>
                </c:pt>
                <c:pt idx="7163">
                  <c:v>13.631754334020622</c:v>
                </c:pt>
                <c:pt idx="7164">
                  <c:v>13.631754334020622</c:v>
                </c:pt>
                <c:pt idx="7165">
                  <c:v>13.631754334020622</c:v>
                </c:pt>
                <c:pt idx="7166">
                  <c:v>13.631754334020624</c:v>
                </c:pt>
                <c:pt idx="7167">
                  <c:v>13.631754334020624</c:v>
                </c:pt>
                <c:pt idx="7168">
                  <c:v>13.631255950515468</c:v>
                </c:pt>
                <c:pt idx="7169">
                  <c:v>13.630757567010315</c:v>
                </c:pt>
                <c:pt idx="7170">
                  <c:v>13.630757567010313</c:v>
                </c:pt>
                <c:pt idx="7171">
                  <c:v>13.630757567010313</c:v>
                </c:pt>
                <c:pt idx="7172">
                  <c:v>13.631240808247425</c:v>
                </c:pt>
                <c:pt idx="7173">
                  <c:v>13.631724049484538</c:v>
                </c:pt>
                <c:pt idx="7174">
                  <c:v>13.631225665979381</c:v>
                </c:pt>
                <c:pt idx="7175">
                  <c:v>13.630727282474226</c:v>
                </c:pt>
                <c:pt idx="7176">
                  <c:v>13.631225665979381</c:v>
                </c:pt>
                <c:pt idx="7177">
                  <c:v>13.631225665979379</c:v>
                </c:pt>
                <c:pt idx="7178">
                  <c:v>13.630742399999997</c:v>
                </c:pt>
                <c:pt idx="7179">
                  <c:v>13.630757492783504</c:v>
                </c:pt>
                <c:pt idx="7180">
                  <c:v>13.630757492783504</c:v>
                </c:pt>
                <c:pt idx="7181">
                  <c:v>13.630757492783506</c:v>
                </c:pt>
                <c:pt idx="7182">
                  <c:v>13.63223747628866</c:v>
                </c:pt>
                <c:pt idx="7183">
                  <c:v>13.633717459793814</c:v>
                </c:pt>
                <c:pt idx="7184">
                  <c:v>13.634215818556701</c:v>
                </c:pt>
                <c:pt idx="7185">
                  <c:v>13.635212536082475</c:v>
                </c:pt>
                <c:pt idx="7186">
                  <c:v>13.635212536082475</c:v>
                </c:pt>
                <c:pt idx="7187">
                  <c:v>13.634729270103092</c:v>
                </c:pt>
                <c:pt idx="7188">
                  <c:v>13.634230886597937</c:v>
                </c:pt>
                <c:pt idx="7189">
                  <c:v>13.633249261855669</c:v>
                </c:pt>
                <c:pt idx="7190">
                  <c:v>13.631769253608249</c:v>
                </c:pt>
                <c:pt idx="7191">
                  <c:v>13.630289245360826</c:v>
                </c:pt>
                <c:pt idx="7192">
                  <c:v>13.628824354639178</c:v>
                </c:pt>
                <c:pt idx="7193">
                  <c:v>13.626861105154642</c:v>
                </c:pt>
                <c:pt idx="7194">
                  <c:v>13.625879480412376</c:v>
                </c:pt>
                <c:pt idx="7195">
                  <c:v>13.625396239175263</c:v>
                </c:pt>
                <c:pt idx="7196">
                  <c:v>13.624912997938148</c:v>
                </c:pt>
                <c:pt idx="7197">
                  <c:v>13.624912997938148</c:v>
                </c:pt>
                <c:pt idx="7198">
                  <c:v>13.624912997938148</c:v>
                </c:pt>
                <c:pt idx="7199">
                  <c:v>13.625396239175259</c:v>
                </c:pt>
                <c:pt idx="7200">
                  <c:v>13.626876247422681</c:v>
                </c:pt>
                <c:pt idx="7201">
                  <c:v>13.627857872164947</c:v>
                </c:pt>
                <c:pt idx="7202">
                  <c:v>13.628839496907213</c:v>
                </c:pt>
                <c:pt idx="7203">
                  <c:v>13.629337880412367</c:v>
                </c:pt>
                <c:pt idx="7204">
                  <c:v>13.62983626391752</c:v>
                </c:pt>
                <c:pt idx="7205">
                  <c:v>13.628854639175248</c:v>
                </c:pt>
                <c:pt idx="7206">
                  <c:v>13.627389748453599</c:v>
                </c:pt>
                <c:pt idx="7207">
                  <c:v>13.625909740206174</c:v>
                </c:pt>
                <c:pt idx="7208">
                  <c:v>13.624429731958752</c:v>
                </c:pt>
                <c:pt idx="7209">
                  <c:v>13.623931348453599</c:v>
                </c:pt>
                <c:pt idx="7210">
                  <c:v>13.623432964948446</c:v>
                </c:pt>
                <c:pt idx="7211">
                  <c:v>13.623931348453599</c:v>
                </c:pt>
                <c:pt idx="7212">
                  <c:v>13.623931348453599</c:v>
                </c:pt>
                <c:pt idx="7213">
                  <c:v>13.625396239175249</c:v>
                </c:pt>
                <c:pt idx="7214">
                  <c:v>13.627359513402054</c:v>
                </c:pt>
                <c:pt idx="7215">
                  <c:v>13.628824404123701</c:v>
                </c:pt>
                <c:pt idx="7216">
                  <c:v>13.62980605360824</c:v>
                </c:pt>
                <c:pt idx="7217">
                  <c:v>13.629307670103087</c:v>
                </c:pt>
                <c:pt idx="7218">
                  <c:v>13.628809286597932</c:v>
                </c:pt>
                <c:pt idx="7219">
                  <c:v>13.626846037113395</c:v>
                </c:pt>
                <c:pt idx="7220">
                  <c:v>13.623402779381436</c:v>
                </c:pt>
                <c:pt idx="7221">
                  <c:v>13.618977896907211</c:v>
                </c:pt>
                <c:pt idx="7222">
                  <c:v>13.614069748453602</c:v>
                </c:pt>
                <c:pt idx="7223">
                  <c:v>13.609161599999991</c:v>
                </c:pt>
                <c:pt idx="7224">
                  <c:v>13.604253451546384</c:v>
                </c:pt>
                <c:pt idx="7225">
                  <c:v>13.600326927835045</c:v>
                </c:pt>
                <c:pt idx="7226">
                  <c:v>13.596883670103088</c:v>
                </c:pt>
                <c:pt idx="7227">
                  <c:v>13.594437129896901</c:v>
                </c:pt>
                <c:pt idx="7228">
                  <c:v>13.592473855670097</c:v>
                </c:pt>
                <c:pt idx="7229">
                  <c:v>13.590993847422675</c:v>
                </c:pt>
                <c:pt idx="7230">
                  <c:v>13.590495463917522</c:v>
                </c:pt>
                <c:pt idx="7231">
                  <c:v>13.589997080412367</c:v>
                </c:pt>
                <c:pt idx="7232">
                  <c:v>13.589997080412369</c:v>
                </c:pt>
                <c:pt idx="7233">
                  <c:v>13.590993822680412</c:v>
                </c:pt>
                <c:pt idx="7234">
                  <c:v>13.590993822680412</c:v>
                </c:pt>
                <c:pt idx="7235">
                  <c:v>13.591008915463915</c:v>
                </c:pt>
                <c:pt idx="7236">
                  <c:v>13.591990540206183</c:v>
                </c:pt>
                <c:pt idx="7237">
                  <c:v>13.593470523711337</c:v>
                </c:pt>
                <c:pt idx="7238">
                  <c:v>13.594467265979377</c:v>
                </c:pt>
                <c:pt idx="7239">
                  <c:v>13.594965649484532</c:v>
                </c:pt>
                <c:pt idx="7240">
                  <c:v>13.594965649484532</c:v>
                </c:pt>
                <c:pt idx="7241">
                  <c:v>13.594467265979379</c:v>
                </c:pt>
                <c:pt idx="7242">
                  <c:v>13.594467265979379</c:v>
                </c:pt>
                <c:pt idx="7243">
                  <c:v>13.594467265979379</c:v>
                </c:pt>
                <c:pt idx="7244">
                  <c:v>13.594950507216495</c:v>
                </c:pt>
                <c:pt idx="7245">
                  <c:v>13.59544889072165</c:v>
                </c:pt>
                <c:pt idx="7246">
                  <c:v>13.59643051546392</c:v>
                </c:pt>
                <c:pt idx="7247">
                  <c:v>13.598393764948456</c:v>
                </c:pt>
                <c:pt idx="7248">
                  <c:v>13.600357014432994</c:v>
                </c:pt>
                <c:pt idx="7249">
                  <c:v>13.601338639175264</c:v>
                </c:pt>
                <c:pt idx="7250">
                  <c:v>13.60232026391753</c:v>
                </c:pt>
                <c:pt idx="7251">
                  <c:v>13.603800272164952</c:v>
                </c:pt>
                <c:pt idx="7252">
                  <c:v>13.605280255670108</c:v>
                </c:pt>
                <c:pt idx="7253">
                  <c:v>13.606760239175262</c:v>
                </c:pt>
                <c:pt idx="7254">
                  <c:v>13.607741863917532</c:v>
                </c:pt>
                <c:pt idx="7255">
                  <c:v>13.607741863917532</c:v>
                </c:pt>
                <c:pt idx="7256">
                  <c:v>13.607741863917534</c:v>
                </c:pt>
                <c:pt idx="7257">
                  <c:v>13.608723488659802</c:v>
                </c:pt>
                <c:pt idx="7258">
                  <c:v>13.609206754639185</c:v>
                </c:pt>
                <c:pt idx="7259">
                  <c:v>13.609191661855681</c:v>
                </c:pt>
                <c:pt idx="7260">
                  <c:v>13.609191661855682</c:v>
                </c:pt>
                <c:pt idx="7261">
                  <c:v>13.609191661855682</c:v>
                </c:pt>
                <c:pt idx="7262">
                  <c:v>13.609191661855682</c:v>
                </c:pt>
                <c:pt idx="7263">
                  <c:v>13.609674927835064</c:v>
                </c:pt>
                <c:pt idx="7264">
                  <c:v>13.610656552577336</c:v>
                </c:pt>
                <c:pt idx="7265">
                  <c:v>13.61213656082476</c:v>
                </c:pt>
                <c:pt idx="7266">
                  <c:v>13.61459819381445</c:v>
                </c:pt>
                <c:pt idx="7267">
                  <c:v>13.617059826804139</c:v>
                </c:pt>
                <c:pt idx="7268">
                  <c:v>13.619521459793827</c:v>
                </c:pt>
                <c:pt idx="7269">
                  <c:v>13.621983092783518</c:v>
                </c:pt>
                <c:pt idx="7270">
                  <c:v>13.624943084536094</c:v>
                </c:pt>
                <c:pt idx="7271">
                  <c:v>13.627903076288668</c:v>
                </c:pt>
                <c:pt idx="7272">
                  <c:v>13.630364709278359</c:v>
                </c:pt>
                <c:pt idx="7273">
                  <c:v>13.631346334020625</c:v>
                </c:pt>
                <c:pt idx="7274">
                  <c:v>13.632327958762893</c:v>
                </c:pt>
                <c:pt idx="7275">
                  <c:v>13.633309583505161</c:v>
                </c:pt>
                <c:pt idx="7276">
                  <c:v>13.633294490721656</c:v>
                </c:pt>
                <c:pt idx="7277">
                  <c:v>13.63279613195877</c:v>
                </c:pt>
                <c:pt idx="7278">
                  <c:v>13.632297773195882</c:v>
                </c:pt>
                <c:pt idx="7279">
                  <c:v>13.630817789690729</c:v>
                </c:pt>
                <c:pt idx="7280">
                  <c:v>13.629821072164956</c:v>
                </c:pt>
                <c:pt idx="7281">
                  <c:v>13.62980597938145</c:v>
                </c:pt>
                <c:pt idx="7282">
                  <c:v>13.629307620618562</c:v>
                </c:pt>
                <c:pt idx="7283">
                  <c:v>13.62980597938145</c:v>
                </c:pt>
                <c:pt idx="7284">
                  <c:v>13.631270870103098</c:v>
                </c:pt>
                <c:pt idx="7285">
                  <c:v>13.633732503092785</c:v>
                </c:pt>
                <c:pt idx="7286">
                  <c:v>13.636179018556703</c:v>
                </c:pt>
                <c:pt idx="7287">
                  <c:v>13.639622276288662</c:v>
                </c:pt>
                <c:pt idx="7288">
                  <c:v>13.64258226804124</c:v>
                </c:pt>
                <c:pt idx="7289">
                  <c:v>13.645527167010316</c:v>
                </c:pt>
                <c:pt idx="7290">
                  <c:v>13.647988800000006</c:v>
                </c:pt>
                <c:pt idx="7291">
                  <c:v>13.649468808247429</c:v>
                </c:pt>
                <c:pt idx="7292">
                  <c:v>13.650450432989697</c:v>
                </c:pt>
                <c:pt idx="7293">
                  <c:v>13.650450432989697</c:v>
                </c:pt>
                <c:pt idx="7294">
                  <c:v>13.64946880824743</c:v>
                </c:pt>
                <c:pt idx="7295">
                  <c:v>13.648487158762892</c:v>
                </c:pt>
                <c:pt idx="7296">
                  <c:v>13.647022268041242</c:v>
                </c:pt>
                <c:pt idx="7297">
                  <c:v>13.644062276288665</c:v>
                </c:pt>
                <c:pt idx="7298">
                  <c:v>13.641600643298974</c:v>
                </c:pt>
                <c:pt idx="7299">
                  <c:v>13.639637393814439</c:v>
                </c:pt>
                <c:pt idx="7300">
                  <c:v>13.63765902680413</c:v>
                </c:pt>
                <c:pt idx="7301">
                  <c:v>13.636179018556705</c:v>
                </c:pt>
                <c:pt idx="7302">
                  <c:v>13.636677377319593</c:v>
                </c:pt>
                <c:pt idx="7303">
                  <c:v>13.636677377319593</c:v>
                </c:pt>
                <c:pt idx="7304">
                  <c:v>13.637175736082479</c:v>
                </c:pt>
                <c:pt idx="7305">
                  <c:v>13.638655744329903</c:v>
                </c:pt>
                <c:pt idx="7306">
                  <c:v>13.639637369072171</c:v>
                </c:pt>
                <c:pt idx="7307">
                  <c:v>13.640618993814437</c:v>
                </c:pt>
                <c:pt idx="7308">
                  <c:v>13.641600618556705</c:v>
                </c:pt>
                <c:pt idx="7309">
                  <c:v>13.642582243298973</c:v>
                </c:pt>
                <c:pt idx="7310">
                  <c:v>13.641600593814436</c:v>
                </c:pt>
                <c:pt idx="7311">
                  <c:v>13.640618944329898</c:v>
                </c:pt>
                <c:pt idx="7312">
                  <c:v>13.639637294845363</c:v>
                </c:pt>
                <c:pt idx="7313">
                  <c:v>13.638172404123711</c:v>
                </c:pt>
                <c:pt idx="7314">
                  <c:v>13.637190779381443</c:v>
                </c:pt>
                <c:pt idx="7315">
                  <c:v>13.635710795876289</c:v>
                </c:pt>
                <c:pt idx="7316">
                  <c:v>13.635212412371136</c:v>
                </c:pt>
                <c:pt idx="7317">
                  <c:v>13.636194037113404</c:v>
                </c:pt>
                <c:pt idx="7318">
                  <c:v>13.639138911340208</c:v>
                </c:pt>
                <c:pt idx="7319">
                  <c:v>13.642582169072165</c:v>
                </c:pt>
                <c:pt idx="7320">
                  <c:v>13.645043802061855</c:v>
                </c:pt>
                <c:pt idx="7321">
                  <c:v>13.647505435051546</c:v>
                </c:pt>
                <c:pt idx="7322">
                  <c:v>13.649468709278349</c:v>
                </c:pt>
                <c:pt idx="7323">
                  <c:v>13.651431958762883</c:v>
                </c:pt>
                <c:pt idx="7324">
                  <c:v>13.652413608247418</c:v>
                </c:pt>
                <c:pt idx="7325">
                  <c:v>13.652896874226798</c:v>
                </c:pt>
                <c:pt idx="7326">
                  <c:v>13.652413608247418</c:v>
                </c:pt>
                <c:pt idx="7327">
                  <c:v>13.65143198350515</c:v>
                </c:pt>
                <c:pt idx="7328">
                  <c:v>13.650450358762884</c:v>
                </c:pt>
                <c:pt idx="7329">
                  <c:v>13.649468734020614</c:v>
                </c:pt>
                <c:pt idx="7330">
                  <c:v>13.647988725773192</c:v>
                </c:pt>
                <c:pt idx="7331">
                  <c:v>13.647007101030926</c:v>
                </c:pt>
                <c:pt idx="7332">
                  <c:v>13.646508742268036</c:v>
                </c:pt>
                <c:pt idx="7333">
                  <c:v>13.645043851546388</c:v>
                </c:pt>
                <c:pt idx="7334">
                  <c:v>13.643080602061854</c:v>
                </c:pt>
                <c:pt idx="7335">
                  <c:v>13.642098952577317</c:v>
                </c:pt>
                <c:pt idx="7336">
                  <c:v>13.642098952577316</c:v>
                </c:pt>
                <c:pt idx="7337">
                  <c:v>13.641600569072162</c:v>
                </c:pt>
                <c:pt idx="7338">
                  <c:v>13.641117303092781</c:v>
                </c:pt>
                <c:pt idx="7339">
                  <c:v>13.640135653608242</c:v>
                </c:pt>
                <c:pt idx="7340">
                  <c:v>13.638670762886594</c:v>
                </c:pt>
                <c:pt idx="7341">
                  <c:v>13.637205872164946</c:v>
                </c:pt>
                <c:pt idx="7342">
                  <c:v>13.635242597938142</c:v>
                </c:pt>
                <c:pt idx="7343">
                  <c:v>13.632297698969071</c:v>
                </c:pt>
                <c:pt idx="7344">
                  <c:v>13.629352799999998</c:v>
                </c:pt>
                <c:pt idx="7345">
                  <c:v>13.627389550515463</c:v>
                </c:pt>
                <c:pt idx="7346">
                  <c:v>13.626407925773197</c:v>
                </c:pt>
                <c:pt idx="7347">
                  <c:v>13.624927917525772</c:v>
                </c:pt>
                <c:pt idx="7348">
                  <c:v>13.622964668041238</c:v>
                </c:pt>
                <c:pt idx="7349">
                  <c:v>13.62000467628866</c:v>
                </c:pt>
                <c:pt idx="7350">
                  <c:v>13.618026309278349</c:v>
                </c:pt>
                <c:pt idx="7351">
                  <c:v>13.616546301030926</c:v>
                </c:pt>
                <c:pt idx="7352">
                  <c:v>13.615564651546389</c:v>
                </c:pt>
                <c:pt idx="7353">
                  <c:v>13.614099760824738</c:v>
                </c:pt>
                <c:pt idx="7354">
                  <c:v>13.611638127835048</c:v>
                </c:pt>
                <c:pt idx="7355">
                  <c:v>13.609674853608244</c:v>
                </c:pt>
                <c:pt idx="7356">
                  <c:v>13.608693204123705</c:v>
                </c:pt>
                <c:pt idx="7357">
                  <c:v>13.608693204123705</c:v>
                </c:pt>
                <c:pt idx="7358">
                  <c:v>13.607711579381437</c:v>
                </c:pt>
                <c:pt idx="7359">
                  <c:v>13.606729954639171</c:v>
                </c:pt>
                <c:pt idx="7360">
                  <c:v>13.605265063917519</c:v>
                </c:pt>
                <c:pt idx="7361">
                  <c:v>13.603785055670096</c:v>
                </c:pt>
                <c:pt idx="7362">
                  <c:v>13.602803430927827</c:v>
                </c:pt>
                <c:pt idx="7363">
                  <c:v>13.599858556701022</c:v>
                </c:pt>
                <c:pt idx="7364">
                  <c:v>13.595932032989682</c:v>
                </c:pt>
                <c:pt idx="7365">
                  <c:v>13.591507150515453</c:v>
                </c:pt>
                <c:pt idx="7366">
                  <c:v>13.587082268041227</c:v>
                </c:pt>
                <c:pt idx="7367">
                  <c:v>13.581660668041227</c:v>
                </c:pt>
                <c:pt idx="7368">
                  <c:v>13.576239068041229</c:v>
                </c:pt>
                <c:pt idx="7369">
                  <c:v>13.570832560824734</c:v>
                </c:pt>
                <c:pt idx="7370">
                  <c:v>13.56590931958762</c:v>
                </c:pt>
                <c:pt idx="7371">
                  <c:v>13.562466061855663</c:v>
                </c:pt>
                <c:pt idx="7372">
                  <c:v>13.559022804123705</c:v>
                </c:pt>
                <c:pt idx="7373">
                  <c:v>13.556561171134014</c:v>
                </c:pt>
                <c:pt idx="7374">
                  <c:v>13.554099538144326</c:v>
                </c:pt>
                <c:pt idx="7375">
                  <c:v>13.552136263917522</c:v>
                </c:pt>
                <c:pt idx="7376">
                  <c:v>13.550656255670097</c:v>
                </c:pt>
                <c:pt idx="7377">
                  <c:v>13.549191364948449</c:v>
                </c:pt>
                <c:pt idx="7378">
                  <c:v>13.546744849484531</c:v>
                </c:pt>
                <c:pt idx="7379">
                  <c:v>13.544781599999997</c:v>
                </c:pt>
                <c:pt idx="7380">
                  <c:v>13.543301591752572</c:v>
                </c:pt>
                <c:pt idx="7381">
                  <c:v>13.540855076288654</c:v>
                </c:pt>
                <c:pt idx="7382">
                  <c:v>13.537910202061852</c:v>
                </c:pt>
                <c:pt idx="7383">
                  <c:v>13.535463686597934</c:v>
                </c:pt>
                <c:pt idx="7384">
                  <c:v>13.532020428865975</c:v>
                </c:pt>
                <c:pt idx="7385">
                  <c:v>13.529060437113399</c:v>
                </c:pt>
                <c:pt idx="7386">
                  <c:v>13.527580428865974</c:v>
                </c:pt>
                <c:pt idx="7387">
                  <c:v>13.526100420618553</c:v>
                </c:pt>
                <c:pt idx="7388">
                  <c:v>13.524122053608243</c:v>
                </c:pt>
                <c:pt idx="7389">
                  <c:v>13.521660420618554</c:v>
                </c:pt>
                <c:pt idx="7390">
                  <c:v>13.520678771134017</c:v>
                </c:pt>
                <c:pt idx="7391">
                  <c:v>13.519697146391749</c:v>
                </c:pt>
                <c:pt idx="7392">
                  <c:v>13.519198787628865</c:v>
                </c:pt>
                <c:pt idx="7393">
                  <c:v>13.518700428865978</c:v>
                </c:pt>
                <c:pt idx="7394">
                  <c:v>13.518700428865976</c:v>
                </c:pt>
                <c:pt idx="7395">
                  <c:v>13.51820207010309</c:v>
                </c:pt>
                <c:pt idx="7396">
                  <c:v>13.518700428865976</c:v>
                </c:pt>
                <c:pt idx="7397">
                  <c:v>13.520678795876284</c:v>
                </c:pt>
                <c:pt idx="7398">
                  <c:v>13.521660420618554</c:v>
                </c:pt>
                <c:pt idx="7399">
                  <c:v>13.522642070103091</c:v>
                </c:pt>
                <c:pt idx="7400">
                  <c:v>13.523623719587626</c:v>
                </c:pt>
                <c:pt idx="7401">
                  <c:v>13.524605369072164</c:v>
                </c:pt>
                <c:pt idx="7402">
                  <c:v>13.524605369072164</c:v>
                </c:pt>
                <c:pt idx="7403">
                  <c:v>13.525103752577319</c:v>
                </c:pt>
                <c:pt idx="7404">
                  <c:v>13.524620511340206</c:v>
                </c:pt>
                <c:pt idx="7405">
                  <c:v>13.523638886597938</c:v>
                </c:pt>
                <c:pt idx="7406">
                  <c:v>13.523140503092781</c:v>
                </c:pt>
                <c:pt idx="7407">
                  <c:v>13.523140503092781</c:v>
                </c:pt>
                <c:pt idx="7408">
                  <c:v>13.52314050309278</c:v>
                </c:pt>
                <c:pt idx="7409">
                  <c:v>13.522158878350513</c:v>
                </c:pt>
                <c:pt idx="7410">
                  <c:v>13.52166049484536</c:v>
                </c:pt>
                <c:pt idx="7411">
                  <c:v>13.521177228865978</c:v>
                </c:pt>
                <c:pt idx="7412">
                  <c:v>13.521192321649483</c:v>
                </c:pt>
                <c:pt idx="7413">
                  <c:v>13.520210696907217</c:v>
                </c:pt>
                <c:pt idx="7414">
                  <c:v>13.519229072164947</c:v>
                </c:pt>
                <c:pt idx="7415">
                  <c:v>13.517265822680409</c:v>
                </c:pt>
                <c:pt idx="7416">
                  <c:v>13.515302548453606</c:v>
                </c:pt>
                <c:pt idx="7417">
                  <c:v>13.514804164948451</c:v>
                </c:pt>
                <c:pt idx="7418">
                  <c:v>13.514305781443298</c:v>
                </c:pt>
                <c:pt idx="7419">
                  <c:v>13.513807397938141</c:v>
                </c:pt>
                <c:pt idx="7420">
                  <c:v>13.513807397938141</c:v>
                </c:pt>
                <c:pt idx="7421">
                  <c:v>13.514789022680411</c:v>
                </c:pt>
                <c:pt idx="7422">
                  <c:v>13.515287406185566</c:v>
                </c:pt>
                <c:pt idx="7423">
                  <c:v>13.516269055670101</c:v>
                </c:pt>
                <c:pt idx="7424">
                  <c:v>13.517749063917526</c:v>
                </c:pt>
                <c:pt idx="7425">
                  <c:v>13.519229072164947</c:v>
                </c:pt>
                <c:pt idx="7426">
                  <c:v>13.520210696907217</c:v>
                </c:pt>
                <c:pt idx="7427">
                  <c:v>13.52169070515464</c:v>
                </c:pt>
                <c:pt idx="7428">
                  <c:v>13.522189063917526</c:v>
                </c:pt>
                <c:pt idx="7429">
                  <c:v>13.522687422680415</c:v>
                </c:pt>
                <c:pt idx="7430">
                  <c:v>13.52366907216495</c:v>
                </c:pt>
                <c:pt idx="7431">
                  <c:v>13.524650696907221</c:v>
                </c:pt>
                <c:pt idx="7432">
                  <c:v>13.524635604123716</c:v>
                </c:pt>
                <c:pt idx="7433">
                  <c:v>13.524137220618559</c:v>
                </c:pt>
                <c:pt idx="7434">
                  <c:v>13.524635604123713</c:v>
                </c:pt>
                <c:pt idx="7435">
                  <c:v>13.525118870103096</c:v>
                </c:pt>
                <c:pt idx="7436">
                  <c:v>13.526100519587631</c:v>
                </c:pt>
                <c:pt idx="7437">
                  <c:v>13.527082169072164</c:v>
                </c:pt>
                <c:pt idx="7438">
                  <c:v>13.528063818556699</c:v>
                </c:pt>
                <c:pt idx="7439">
                  <c:v>13.529528709278345</c:v>
                </c:pt>
                <c:pt idx="7440">
                  <c:v>13.53149198350515</c:v>
                </c:pt>
                <c:pt idx="7441">
                  <c:v>13.533455257731957</c:v>
                </c:pt>
                <c:pt idx="7442">
                  <c:v>13.534920148453606</c:v>
                </c:pt>
                <c:pt idx="7443">
                  <c:v>13.535901773195873</c:v>
                </c:pt>
                <c:pt idx="7444">
                  <c:v>13.537381781443298</c:v>
                </c:pt>
                <c:pt idx="7445">
                  <c:v>13.538846672164949</c:v>
                </c:pt>
                <c:pt idx="7446">
                  <c:v>13.540809946391756</c:v>
                </c:pt>
                <c:pt idx="7447">
                  <c:v>13.541791595876292</c:v>
                </c:pt>
                <c:pt idx="7448">
                  <c:v>13.542773245360831</c:v>
                </c:pt>
                <c:pt idx="7449">
                  <c:v>13.543271628865986</c:v>
                </c:pt>
                <c:pt idx="7450">
                  <c:v>13.544253253608252</c:v>
                </c:pt>
                <c:pt idx="7451">
                  <c:v>13.54523487835052</c:v>
                </c:pt>
                <c:pt idx="7452">
                  <c:v>13.546216503092786</c:v>
                </c:pt>
                <c:pt idx="7453">
                  <c:v>13.546216503092785</c:v>
                </c:pt>
                <c:pt idx="7454">
                  <c:v>13.545234878350517</c:v>
                </c:pt>
                <c:pt idx="7455">
                  <c:v>13.545234878350517</c:v>
                </c:pt>
                <c:pt idx="7456">
                  <c:v>13.545234878350517</c:v>
                </c:pt>
                <c:pt idx="7457">
                  <c:v>13.545234878350517</c:v>
                </c:pt>
                <c:pt idx="7458">
                  <c:v>13.544751637113404</c:v>
                </c:pt>
                <c:pt idx="7459">
                  <c:v>13.544253253608247</c:v>
                </c:pt>
                <c:pt idx="7460">
                  <c:v>13.545234878350517</c:v>
                </c:pt>
                <c:pt idx="7461">
                  <c:v>13.54719815257732</c:v>
                </c:pt>
                <c:pt idx="7462">
                  <c:v>13.55064141030928</c:v>
                </c:pt>
                <c:pt idx="7463">
                  <c:v>13.553586309278353</c:v>
                </c:pt>
                <c:pt idx="7464">
                  <c:v>13.556546301030927</c:v>
                </c:pt>
                <c:pt idx="7465">
                  <c:v>13.559989558762886</c:v>
                </c:pt>
                <c:pt idx="7466">
                  <c:v>13.562934432989691</c:v>
                </c:pt>
                <c:pt idx="7467">
                  <c:v>13.566377665979379</c:v>
                </c:pt>
                <c:pt idx="7468">
                  <c:v>13.567857674226801</c:v>
                </c:pt>
                <c:pt idx="7469">
                  <c:v>13.568356032989687</c:v>
                </c:pt>
                <c:pt idx="7470">
                  <c:v>13.567374408247421</c:v>
                </c:pt>
                <c:pt idx="7471">
                  <c:v>13.566392783505153</c:v>
                </c:pt>
                <c:pt idx="7472">
                  <c:v>13.565411158762885</c:v>
                </c:pt>
                <c:pt idx="7473">
                  <c:v>13.56393117525773</c:v>
                </c:pt>
                <c:pt idx="7474">
                  <c:v>13.562451167010309</c:v>
                </c:pt>
                <c:pt idx="7475">
                  <c:v>13.560971158762889</c:v>
                </c:pt>
                <c:pt idx="7476">
                  <c:v>13.55899279175258</c:v>
                </c:pt>
                <c:pt idx="7477">
                  <c:v>13.558011167010312</c:v>
                </c:pt>
                <c:pt idx="7478">
                  <c:v>13.558011167010312</c:v>
                </c:pt>
                <c:pt idx="7479">
                  <c:v>13.55899279175258</c:v>
                </c:pt>
                <c:pt idx="7480">
                  <c:v>13.559974416494851</c:v>
                </c:pt>
                <c:pt idx="7481">
                  <c:v>13.561937690721656</c:v>
                </c:pt>
                <c:pt idx="7482">
                  <c:v>13.563417698969078</c:v>
                </c:pt>
                <c:pt idx="7483">
                  <c:v>13.564399348453613</c:v>
                </c:pt>
                <c:pt idx="7484">
                  <c:v>13.566860981443304</c:v>
                </c:pt>
                <c:pt idx="7485">
                  <c:v>13.570304239175263</c:v>
                </c:pt>
                <c:pt idx="7486">
                  <c:v>13.57374749690722</c:v>
                </c:pt>
                <c:pt idx="7487">
                  <c:v>13.576194037113407</c:v>
                </c:pt>
                <c:pt idx="7488">
                  <c:v>13.5786556701031</c:v>
                </c:pt>
                <c:pt idx="7489">
                  <c:v>13.581117303092791</c:v>
                </c:pt>
                <c:pt idx="7490">
                  <c:v>13.58456056082475</c:v>
                </c:pt>
                <c:pt idx="7491">
                  <c:v>13.588003818556709</c:v>
                </c:pt>
                <c:pt idx="7492">
                  <c:v>13.590963810309287</c:v>
                </c:pt>
                <c:pt idx="7493">
                  <c:v>13.592428701030935</c:v>
                </c:pt>
                <c:pt idx="7494">
                  <c:v>13.593410325773201</c:v>
                </c:pt>
                <c:pt idx="7495">
                  <c:v>13.594890334020624</c:v>
                </c:pt>
                <c:pt idx="7496">
                  <c:v>13.59587195876289</c:v>
                </c:pt>
                <c:pt idx="7497">
                  <c:v>13.596853583505158</c:v>
                </c:pt>
                <c:pt idx="7498">
                  <c:v>13.596853583505155</c:v>
                </c:pt>
                <c:pt idx="7499">
                  <c:v>13.596355200000003</c:v>
                </c:pt>
                <c:pt idx="7500">
                  <c:v>13.595373575257735</c:v>
                </c:pt>
                <c:pt idx="7501">
                  <c:v>13.595856816494848</c:v>
                </c:pt>
                <c:pt idx="7502">
                  <c:v>13.596340057731959</c:v>
                </c:pt>
                <c:pt idx="7503">
                  <c:v>13.596340057731959</c:v>
                </c:pt>
                <c:pt idx="7504">
                  <c:v>13.596838441237111</c:v>
                </c:pt>
                <c:pt idx="7505">
                  <c:v>13.596838441237109</c:v>
                </c:pt>
                <c:pt idx="7506">
                  <c:v>13.597820065979379</c:v>
                </c:pt>
                <c:pt idx="7507">
                  <c:v>13.598801690721645</c:v>
                </c:pt>
                <c:pt idx="7508">
                  <c:v>13.600266581443293</c:v>
                </c:pt>
                <c:pt idx="7509">
                  <c:v>13.601248230927828</c:v>
                </c:pt>
                <c:pt idx="7510">
                  <c:v>13.602728239175251</c:v>
                </c:pt>
                <c:pt idx="7511">
                  <c:v>13.604208247422671</c:v>
                </c:pt>
                <c:pt idx="7512">
                  <c:v>13.605688255670092</c:v>
                </c:pt>
                <c:pt idx="7513">
                  <c:v>13.607153146391743</c:v>
                </c:pt>
                <c:pt idx="7514">
                  <c:v>13.608633154639165</c:v>
                </c:pt>
                <c:pt idx="7515">
                  <c:v>13.610113162886586</c:v>
                </c:pt>
                <c:pt idx="7516">
                  <c:v>13.611094787628856</c:v>
                </c:pt>
                <c:pt idx="7517">
                  <c:v>13.610611546391739</c:v>
                </c:pt>
                <c:pt idx="7518">
                  <c:v>13.609629921649471</c:v>
                </c:pt>
                <c:pt idx="7519">
                  <c:v>13.610113162886584</c:v>
                </c:pt>
                <c:pt idx="7520">
                  <c:v>13.610113162886583</c:v>
                </c:pt>
                <c:pt idx="7521">
                  <c:v>13.609614779381429</c:v>
                </c:pt>
                <c:pt idx="7522">
                  <c:v>13.609116395876276</c:v>
                </c:pt>
                <c:pt idx="7523">
                  <c:v>13.609614779381431</c:v>
                </c:pt>
                <c:pt idx="7524">
                  <c:v>13.610098020618544</c:v>
                </c:pt>
                <c:pt idx="7525">
                  <c:v>13.612061294845349</c:v>
                </c:pt>
                <c:pt idx="7526">
                  <c:v>13.614024569072152</c:v>
                </c:pt>
                <c:pt idx="7527">
                  <c:v>13.614024569072152</c:v>
                </c:pt>
                <c:pt idx="7528">
                  <c:v>13.615006193814422</c:v>
                </c:pt>
                <c:pt idx="7529">
                  <c:v>13.616984560824733</c:v>
                </c:pt>
                <c:pt idx="7530">
                  <c:v>13.617966185566999</c:v>
                </c:pt>
                <c:pt idx="7531">
                  <c:v>13.618947810309267</c:v>
                </c:pt>
                <c:pt idx="7532">
                  <c:v>13.619929435051537</c:v>
                </c:pt>
                <c:pt idx="7533">
                  <c:v>13.619929435051539</c:v>
                </c:pt>
                <c:pt idx="7534">
                  <c:v>13.619431051546385</c:v>
                </c:pt>
                <c:pt idx="7535">
                  <c:v>13.618932668041232</c:v>
                </c:pt>
                <c:pt idx="7536">
                  <c:v>13.617452684536076</c:v>
                </c:pt>
                <c:pt idx="7537">
                  <c:v>13.614991051546387</c:v>
                </c:pt>
                <c:pt idx="7538">
                  <c:v>13.613012684536079</c:v>
                </c:pt>
                <c:pt idx="7539">
                  <c:v>13.60956942680412</c:v>
                </c:pt>
                <c:pt idx="7540">
                  <c:v>13.606126169072162</c:v>
                </c:pt>
                <c:pt idx="7541">
                  <c:v>13.603166177319588</c:v>
                </c:pt>
                <c:pt idx="7542">
                  <c:v>13.601202903092783</c:v>
                </c:pt>
                <c:pt idx="7543">
                  <c:v>13.599738012371134</c:v>
                </c:pt>
                <c:pt idx="7544">
                  <c:v>13.598273121649482</c:v>
                </c:pt>
                <c:pt idx="7545">
                  <c:v>13.597291472164947</c:v>
                </c:pt>
                <c:pt idx="7546">
                  <c:v>13.596793088659791</c:v>
                </c:pt>
                <c:pt idx="7547">
                  <c:v>13.596793088659791</c:v>
                </c:pt>
                <c:pt idx="7548">
                  <c:v>13.597291472164947</c:v>
                </c:pt>
                <c:pt idx="7549">
                  <c:v>13.597789855670102</c:v>
                </c:pt>
                <c:pt idx="7550">
                  <c:v>13.596808230927836</c:v>
                </c:pt>
                <c:pt idx="7551">
                  <c:v>13.595826581443298</c:v>
                </c:pt>
                <c:pt idx="7552">
                  <c:v>13.595328197938144</c:v>
                </c:pt>
                <c:pt idx="7553">
                  <c:v>13.594829814432991</c:v>
                </c:pt>
                <c:pt idx="7554">
                  <c:v>13.594331430927841</c:v>
                </c:pt>
                <c:pt idx="7555">
                  <c:v>13.593349781443303</c:v>
                </c:pt>
                <c:pt idx="7556">
                  <c:v>13.591386531958769</c:v>
                </c:pt>
                <c:pt idx="7557">
                  <c:v>13.588426540206191</c:v>
                </c:pt>
                <c:pt idx="7558">
                  <c:v>13.586448173195881</c:v>
                </c:pt>
                <c:pt idx="7559">
                  <c:v>13.583488181443302</c:v>
                </c:pt>
                <c:pt idx="7560">
                  <c:v>13.581026548453615</c:v>
                </c:pt>
                <c:pt idx="7561">
                  <c:v>13.577583290721655</c:v>
                </c:pt>
                <c:pt idx="7562">
                  <c:v>13.573656767010311</c:v>
                </c:pt>
                <c:pt idx="7563">
                  <c:v>13.571195158762889</c:v>
                </c:pt>
                <c:pt idx="7564">
                  <c:v>13.568733550515468</c:v>
                </c:pt>
                <c:pt idx="7565">
                  <c:v>13.566755183505158</c:v>
                </c:pt>
                <c:pt idx="7566">
                  <c:v>13.565758465979386</c:v>
                </c:pt>
                <c:pt idx="7567">
                  <c:v>13.565758465979387</c:v>
                </c:pt>
                <c:pt idx="7568">
                  <c:v>13.565275200000006</c:v>
                </c:pt>
                <c:pt idx="7569">
                  <c:v>13.565758465979387</c:v>
                </c:pt>
                <c:pt idx="7570">
                  <c:v>13.566740090721655</c:v>
                </c:pt>
                <c:pt idx="7571">
                  <c:v>13.566740090721654</c:v>
                </c:pt>
                <c:pt idx="7572">
                  <c:v>13.566740090721654</c:v>
                </c:pt>
                <c:pt idx="7573">
                  <c:v>13.56723844948454</c:v>
                </c:pt>
                <c:pt idx="7574">
                  <c:v>13.566740090721654</c:v>
                </c:pt>
                <c:pt idx="7575">
                  <c:v>13.566241707216498</c:v>
                </c:pt>
                <c:pt idx="7576">
                  <c:v>13.564761698969079</c:v>
                </c:pt>
                <c:pt idx="7577">
                  <c:v>13.563281690721656</c:v>
                </c:pt>
                <c:pt idx="7578">
                  <c:v>13.560820057731966</c:v>
                </c:pt>
                <c:pt idx="7579">
                  <c:v>13.558841690721655</c:v>
                </c:pt>
                <c:pt idx="7580">
                  <c:v>13.556380057731964</c:v>
                </c:pt>
                <c:pt idx="7581">
                  <c:v>13.553918424742273</c:v>
                </c:pt>
                <c:pt idx="7582">
                  <c:v>13.550973525773204</c:v>
                </c:pt>
                <c:pt idx="7583">
                  <c:v>13.548511892783514</c:v>
                </c:pt>
                <c:pt idx="7584">
                  <c:v>13.547047002061866</c:v>
                </c:pt>
                <c:pt idx="7585">
                  <c:v>13.546548618556711</c:v>
                </c:pt>
                <c:pt idx="7586">
                  <c:v>13.545068610309288</c:v>
                </c:pt>
                <c:pt idx="7587">
                  <c:v>13.542606977319595</c:v>
                </c:pt>
                <c:pt idx="7588">
                  <c:v>13.54162532783506</c:v>
                </c:pt>
                <c:pt idx="7589">
                  <c:v>13.540643703092792</c:v>
                </c:pt>
                <c:pt idx="7590">
                  <c:v>13.540643703092792</c:v>
                </c:pt>
                <c:pt idx="7591">
                  <c:v>13.540145319587634</c:v>
                </c:pt>
                <c:pt idx="7592">
                  <c:v>13.53964693608248</c:v>
                </c:pt>
                <c:pt idx="7593">
                  <c:v>13.538665311340212</c:v>
                </c:pt>
                <c:pt idx="7594">
                  <c:v>13.538665311340209</c:v>
                </c:pt>
                <c:pt idx="7595">
                  <c:v>13.539646936082475</c:v>
                </c:pt>
                <c:pt idx="7596">
                  <c:v>13.540145319587628</c:v>
                </c:pt>
                <c:pt idx="7597">
                  <c:v>13.540145319587628</c:v>
                </c:pt>
                <c:pt idx="7598">
                  <c:v>13.53916369484536</c:v>
                </c:pt>
                <c:pt idx="7599">
                  <c:v>13.538182070103094</c:v>
                </c:pt>
                <c:pt idx="7600">
                  <c:v>13.537200445360828</c:v>
                </c:pt>
                <c:pt idx="7601">
                  <c:v>13.535720437113403</c:v>
                </c:pt>
                <c:pt idx="7602">
                  <c:v>13.53523719587629</c:v>
                </c:pt>
                <c:pt idx="7603">
                  <c:v>13.534753954639173</c:v>
                </c:pt>
                <c:pt idx="7604">
                  <c:v>13.534753954639172</c:v>
                </c:pt>
                <c:pt idx="7605">
                  <c:v>13.534753954639172</c:v>
                </c:pt>
                <c:pt idx="7606">
                  <c:v>13.535237195876288</c:v>
                </c:pt>
                <c:pt idx="7607">
                  <c:v>13.535720437113397</c:v>
                </c:pt>
                <c:pt idx="7608">
                  <c:v>13.536203678350512</c:v>
                </c:pt>
                <c:pt idx="7609">
                  <c:v>13.536203678350512</c:v>
                </c:pt>
                <c:pt idx="7610">
                  <c:v>13.535720437113397</c:v>
                </c:pt>
                <c:pt idx="7611">
                  <c:v>13.534738812371129</c:v>
                </c:pt>
                <c:pt idx="7612">
                  <c:v>13.533757187628863</c:v>
                </c:pt>
                <c:pt idx="7613">
                  <c:v>13.533757187628861</c:v>
                </c:pt>
                <c:pt idx="7614">
                  <c:v>13.534240428865974</c:v>
                </c:pt>
                <c:pt idx="7615">
                  <c:v>13.534723670103089</c:v>
                </c:pt>
                <c:pt idx="7616">
                  <c:v>13.534240428865974</c:v>
                </c:pt>
                <c:pt idx="7617">
                  <c:v>13.535222053608242</c:v>
                </c:pt>
                <c:pt idx="7618">
                  <c:v>13.536702061855664</c:v>
                </c:pt>
                <c:pt idx="7619">
                  <c:v>13.538182070103087</c:v>
                </c:pt>
                <c:pt idx="7620">
                  <c:v>13.539163694845355</c:v>
                </c:pt>
                <c:pt idx="7621">
                  <c:v>13.539163694845353</c:v>
                </c:pt>
                <c:pt idx="7622">
                  <c:v>13.538182070103085</c:v>
                </c:pt>
                <c:pt idx="7623">
                  <c:v>13.536203703092776</c:v>
                </c:pt>
                <c:pt idx="7624">
                  <c:v>13.535705319587624</c:v>
                </c:pt>
                <c:pt idx="7625">
                  <c:v>13.534240428865976</c:v>
                </c:pt>
                <c:pt idx="7626">
                  <c:v>13.532277154639171</c:v>
                </c:pt>
                <c:pt idx="7627">
                  <c:v>13.531295529896905</c:v>
                </c:pt>
                <c:pt idx="7628">
                  <c:v>13.529332255670102</c:v>
                </c:pt>
                <c:pt idx="7629">
                  <c:v>13.528350630927836</c:v>
                </c:pt>
                <c:pt idx="7630">
                  <c:v>13.527852247422683</c:v>
                </c:pt>
                <c:pt idx="7631">
                  <c:v>13.528833872164951</c:v>
                </c:pt>
                <c:pt idx="7632">
                  <c:v>13.528350606185569</c:v>
                </c:pt>
                <c:pt idx="7633">
                  <c:v>13.528365698969075</c:v>
                </c:pt>
                <c:pt idx="7634">
                  <c:v>13.527882432989694</c:v>
                </c:pt>
                <c:pt idx="7635">
                  <c:v>13.526915901030932</c:v>
                </c:pt>
                <c:pt idx="7636">
                  <c:v>13.527414259793819</c:v>
                </c:pt>
                <c:pt idx="7637">
                  <c:v>13.527414259793819</c:v>
                </c:pt>
                <c:pt idx="7638">
                  <c:v>13.527429352577325</c:v>
                </c:pt>
                <c:pt idx="7639">
                  <c:v>13.526946086597944</c:v>
                </c:pt>
                <c:pt idx="7640">
                  <c:v>13.527429327835053</c:v>
                </c:pt>
                <c:pt idx="7641">
                  <c:v>13.527429327835053</c:v>
                </c:pt>
                <c:pt idx="7642">
                  <c:v>13.527429327835051</c:v>
                </c:pt>
                <c:pt idx="7643">
                  <c:v>13.527429327835051</c:v>
                </c:pt>
                <c:pt idx="7644">
                  <c:v>13.526930944329896</c:v>
                </c:pt>
                <c:pt idx="7645">
                  <c:v>13.526432560824741</c:v>
                </c:pt>
                <c:pt idx="7646">
                  <c:v>13.525450936082471</c:v>
                </c:pt>
                <c:pt idx="7647">
                  <c:v>13.525450936082475</c:v>
                </c:pt>
                <c:pt idx="7648">
                  <c:v>13.526432585567006</c:v>
                </c:pt>
                <c:pt idx="7649">
                  <c:v>13.527912593814431</c:v>
                </c:pt>
                <c:pt idx="7650">
                  <c:v>13.529875868041236</c:v>
                </c:pt>
                <c:pt idx="7651">
                  <c:v>13.531355876288657</c:v>
                </c:pt>
                <c:pt idx="7652">
                  <c:v>13.533319150515462</c:v>
                </c:pt>
                <c:pt idx="7653">
                  <c:v>13.535780783505155</c:v>
                </c:pt>
                <c:pt idx="7654">
                  <c:v>13.539224041237112</c:v>
                </c:pt>
                <c:pt idx="7655">
                  <c:v>13.541685674226802</c:v>
                </c:pt>
                <c:pt idx="7656">
                  <c:v>13.543664041237113</c:v>
                </c:pt>
                <c:pt idx="7657">
                  <c:v>13.545144024742266</c:v>
                </c:pt>
                <c:pt idx="7658">
                  <c:v>13.54808889896907</c:v>
                </c:pt>
                <c:pt idx="7659">
                  <c:v>13.551033773195872</c:v>
                </c:pt>
                <c:pt idx="7660">
                  <c:v>13.55301214020618</c:v>
                </c:pt>
                <c:pt idx="7661">
                  <c:v>13.554492123711334</c:v>
                </c:pt>
                <c:pt idx="7662">
                  <c:v>13.554492123711336</c:v>
                </c:pt>
                <c:pt idx="7663">
                  <c:v>13.554492123711336</c:v>
                </c:pt>
                <c:pt idx="7664">
                  <c:v>13.554008857731954</c:v>
                </c:pt>
                <c:pt idx="7665">
                  <c:v>13.554008857731954</c:v>
                </c:pt>
                <c:pt idx="7666">
                  <c:v>13.552045608247418</c:v>
                </c:pt>
                <c:pt idx="7667">
                  <c:v>13.550082358762884</c:v>
                </c:pt>
                <c:pt idx="7668">
                  <c:v>13.549100734020614</c:v>
                </c:pt>
                <c:pt idx="7669">
                  <c:v>13.548602375257728</c:v>
                </c:pt>
                <c:pt idx="7670">
                  <c:v>13.549583999999998</c:v>
                </c:pt>
                <c:pt idx="7671">
                  <c:v>13.550082358762884</c:v>
                </c:pt>
                <c:pt idx="7672">
                  <c:v>13.550082358762884</c:v>
                </c:pt>
                <c:pt idx="7673">
                  <c:v>13.549583999999999</c:v>
                </c:pt>
                <c:pt idx="7674">
                  <c:v>13.549583999999999</c:v>
                </c:pt>
                <c:pt idx="7675">
                  <c:v>13.550580742268039</c:v>
                </c:pt>
                <c:pt idx="7676">
                  <c:v>13.551577484536079</c:v>
                </c:pt>
                <c:pt idx="7677">
                  <c:v>13.552075843298969</c:v>
                </c:pt>
                <c:pt idx="7678">
                  <c:v>13.551577484536081</c:v>
                </c:pt>
                <c:pt idx="7679">
                  <c:v>13.551577484536084</c:v>
                </c:pt>
                <c:pt idx="7680">
                  <c:v>13.552075868041237</c:v>
                </c:pt>
                <c:pt idx="7681">
                  <c:v>13.552075868041237</c:v>
                </c:pt>
                <c:pt idx="7682">
                  <c:v>13.550610977319588</c:v>
                </c:pt>
                <c:pt idx="7683">
                  <c:v>13.550127711340206</c:v>
                </c:pt>
                <c:pt idx="7684">
                  <c:v>13.549146086597938</c:v>
                </c:pt>
                <c:pt idx="7685">
                  <c:v>13.547182837113402</c:v>
                </c:pt>
                <c:pt idx="7686">
                  <c:v>13.546201187628867</c:v>
                </c:pt>
                <c:pt idx="7687">
                  <c:v>13.544237938144333</c:v>
                </c:pt>
                <c:pt idx="7688">
                  <c:v>13.54177632989691</c:v>
                </c:pt>
                <c:pt idx="7689">
                  <c:v>13.539813080412374</c:v>
                </c:pt>
                <c:pt idx="7690">
                  <c:v>13.539813080412374</c:v>
                </c:pt>
                <c:pt idx="7691">
                  <c:v>13.538831455670106</c:v>
                </c:pt>
                <c:pt idx="7692">
                  <c:v>13.537849830927835</c:v>
                </c:pt>
                <c:pt idx="7693">
                  <c:v>13.537849830927835</c:v>
                </c:pt>
                <c:pt idx="7694">
                  <c:v>13.537351447422679</c:v>
                </c:pt>
                <c:pt idx="7695">
                  <c:v>13.537849830927835</c:v>
                </c:pt>
                <c:pt idx="7696">
                  <c:v>13.538348214432988</c:v>
                </c:pt>
                <c:pt idx="7697">
                  <c:v>13.538846597938145</c:v>
                </c:pt>
                <c:pt idx="7698">
                  <c:v>13.538348239175257</c:v>
                </c:pt>
                <c:pt idx="7699">
                  <c:v>13.536868230927835</c:v>
                </c:pt>
                <c:pt idx="7700">
                  <c:v>13.53538822268041</c:v>
                </c:pt>
                <c:pt idx="7701">
                  <c:v>13.533908239175258</c:v>
                </c:pt>
                <c:pt idx="7702">
                  <c:v>13.532428255670105</c:v>
                </c:pt>
                <c:pt idx="7703">
                  <c:v>13.530948272164952</c:v>
                </c:pt>
                <c:pt idx="7704">
                  <c:v>13.529966647422686</c:v>
                </c:pt>
                <c:pt idx="7705">
                  <c:v>13.528985022680416</c:v>
                </c:pt>
                <c:pt idx="7706">
                  <c:v>13.528486639175263</c:v>
                </c:pt>
                <c:pt idx="7707">
                  <c:v>13.528486639175261</c:v>
                </c:pt>
                <c:pt idx="7708">
                  <c:v>13.528486639175261</c:v>
                </c:pt>
                <c:pt idx="7709">
                  <c:v>13.527988255670106</c:v>
                </c:pt>
                <c:pt idx="7710">
                  <c:v>13.527505014432991</c:v>
                </c:pt>
                <c:pt idx="7711">
                  <c:v>13.526523389690723</c:v>
                </c:pt>
                <c:pt idx="7712">
                  <c:v>13.525541764948457</c:v>
                </c:pt>
                <c:pt idx="7713">
                  <c:v>13.524545022680419</c:v>
                </c:pt>
                <c:pt idx="7714">
                  <c:v>13.523563397938151</c:v>
                </c:pt>
                <c:pt idx="7715">
                  <c:v>13.522581773195881</c:v>
                </c:pt>
                <c:pt idx="7716">
                  <c:v>13.522581773195881</c:v>
                </c:pt>
                <c:pt idx="7717">
                  <c:v>13.522581773195885</c:v>
                </c:pt>
                <c:pt idx="7718">
                  <c:v>13.52308015670104</c:v>
                </c:pt>
                <c:pt idx="7719">
                  <c:v>13.524545047422688</c:v>
                </c:pt>
                <c:pt idx="7720">
                  <c:v>13.527006680412381</c:v>
                </c:pt>
                <c:pt idx="7721">
                  <c:v>13.529468313402072</c:v>
                </c:pt>
                <c:pt idx="7722">
                  <c:v>13.531431587628877</c:v>
                </c:pt>
                <c:pt idx="7723">
                  <c:v>13.532896478350523</c:v>
                </c:pt>
                <c:pt idx="7724">
                  <c:v>13.532896478350523</c:v>
                </c:pt>
                <c:pt idx="7725">
                  <c:v>13.533878127835058</c:v>
                </c:pt>
                <c:pt idx="7726">
                  <c:v>13.534376511340211</c:v>
                </c:pt>
                <c:pt idx="7727">
                  <c:v>13.534874894845366</c:v>
                </c:pt>
                <c:pt idx="7728">
                  <c:v>13.5338932701031</c:v>
                </c:pt>
                <c:pt idx="7729">
                  <c:v>13.534376536082481</c:v>
                </c:pt>
                <c:pt idx="7730">
                  <c:v>13.534859802061865</c:v>
                </c:pt>
                <c:pt idx="7731">
                  <c:v>13.536823076288666</c:v>
                </c:pt>
                <c:pt idx="7732">
                  <c:v>13.539269591752584</c:v>
                </c:pt>
                <c:pt idx="7733">
                  <c:v>13.541232841237116</c:v>
                </c:pt>
                <c:pt idx="7734">
                  <c:v>13.542712849484538</c:v>
                </c:pt>
                <c:pt idx="7735">
                  <c:v>13.543196115463921</c:v>
                </c:pt>
                <c:pt idx="7736">
                  <c:v>13.544177764948458</c:v>
                </c:pt>
                <c:pt idx="7737">
                  <c:v>13.54319614020619</c:v>
                </c:pt>
                <c:pt idx="7738">
                  <c:v>13.542697756701036</c:v>
                </c:pt>
                <c:pt idx="7739">
                  <c:v>13.541217773195882</c:v>
                </c:pt>
                <c:pt idx="7740">
                  <c:v>13.539254523711342</c:v>
                </c:pt>
                <c:pt idx="7741">
                  <c:v>13.537291274226808</c:v>
                </c:pt>
                <c:pt idx="7742">
                  <c:v>13.535328024742272</c:v>
                </c:pt>
                <c:pt idx="7743">
                  <c:v>13.533848016494851</c:v>
                </c:pt>
                <c:pt idx="7744">
                  <c:v>13.532866391752583</c:v>
                </c:pt>
                <c:pt idx="7745">
                  <c:v>13.531869649484543</c:v>
                </c:pt>
                <c:pt idx="7746">
                  <c:v>13.53038964123712</c:v>
                </c:pt>
                <c:pt idx="7747">
                  <c:v>13.528426367010319</c:v>
                </c:pt>
                <c:pt idx="7748">
                  <c:v>13.527444742268049</c:v>
                </c:pt>
                <c:pt idx="7749">
                  <c:v>13.525964734020627</c:v>
                </c:pt>
                <c:pt idx="7750">
                  <c:v>13.524983109278359</c:v>
                </c:pt>
                <c:pt idx="7751">
                  <c:v>13.523518218556708</c:v>
                </c:pt>
                <c:pt idx="7752">
                  <c:v>13.522053327835057</c:v>
                </c:pt>
                <c:pt idx="7753">
                  <c:v>13.521071703092788</c:v>
                </c:pt>
                <c:pt idx="7754">
                  <c:v>13.520588461855676</c:v>
                </c:pt>
                <c:pt idx="7755">
                  <c:v>13.520105220618563</c:v>
                </c:pt>
                <c:pt idx="7756">
                  <c:v>13.519621979381446</c:v>
                </c:pt>
                <c:pt idx="7757">
                  <c:v>13.519621979381446</c:v>
                </c:pt>
                <c:pt idx="7758">
                  <c:v>13.520120362886603</c:v>
                </c:pt>
                <c:pt idx="7759">
                  <c:v>13.522098729896911</c:v>
                </c:pt>
                <c:pt idx="7760">
                  <c:v>13.524077096907217</c:v>
                </c:pt>
                <c:pt idx="7761">
                  <c:v>13.526040346391754</c:v>
                </c:pt>
                <c:pt idx="7762">
                  <c:v>13.528003595876292</c:v>
                </c:pt>
                <c:pt idx="7763">
                  <c:v>13.530963587628866</c:v>
                </c:pt>
                <c:pt idx="7764">
                  <c:v>13.533923579381444</c:v>
                </c:pt>
                <c:pt idx="7765">
                  <c:v>13.535403562886598</c:v>
                </c:pt>
                <c:pt idx="7766">
                  <c:v>13.536400280412371</c:v>
                </c:pt>
                <c:pt idx="7767">
                  <c:v>13.536400280412371</c:v>
                </c:pt>
                <c:pt idx="7768">
                  <c:v>13.536400280412371</c:v>
                </c:pt>
                <c:pt idx="7769">
                  <c:v>13.536400280412371</c:v>
                </c:pt>
                <c:pt idx="7770">
                  <c:v>13.536415373195876</c:v>
                </c:pt>
                <c:pt idx="7771">
                  <c:v>13.535932107216496</c:v>
                </c:pt>
                <c:pt idx="7772">
                  <c:v>13.534950457731961</c:v>
                </c:pt>
                <c:pt idx="7773">
                  <c:v>13.535932082474229</c:v>
                </c:pt>
                <c:pt idx="7774">
                  <c:v>13.536913707216497</c:v>
                </c:pt>
                <c:pt idx="7775">
                  <c:v>13.538393690721652</c:v>
                </c:pt>
                <c:pt idx="7776">
                  <c:v>13.53937531546392</c:v>
                </c:pt>
                <c:pt idx="7777">
                  <c:v>13.540356940206188</c:v>
                </c:pt>
                <c:pt idx="7778">
                  <c:v>13.541338564948457</c:v>
                </c:pt>
                <c:pt idx="7779">
                  <c:v>13.54330183917526</c:v>
                </c:pt>
                <c:pt idx="7780">
                  <c:v>13.54574837938145</c:v>
                </c:pt>
                <c:pt idx="7781">
                  <c:v>13.548693278350523</c:v>
                </c:pt>
                <c:pt idx="7782">
                  <c:v>13.551638177319596</c:v>
                </c:pt>
                <c:pt idx="7783">
                  <c:v>13.553601451546399</c:v>
                </c:pt>
                <c:pt idx="7784">
                  <c:v>13.555564701030935</c:v>
                </c:pt>
                <c:pt idx="7785">
                  <c:v>13.558026309278356</c:v>
                </c:pt>
                <c:pt idx="7786">
                  <c:v>13.560971208247429</c:v>
                </c:pt>
                <c:pt idx="7787">
                  <c:v>13.56243609896908</c:v>
                </c:pt>
                <c:pt idx="7788">
                  <c:v>13.563417723711346</c:v>
                </c:pt>
                <c:pt idx="7789">
                  <c:v>13.563900964948457</c:v>
                </c:pt>
                <c:pt idx="7790">
                  <c:v>13.56438420618557</c:v>
                </c:pt>
                <c:pt idx="7791">
                  <c:v>13.565365830927837</c:v>
                </c:pt>
                <c:pt idx="7792">
                  <c:v>13.566347455670106</c:v>
                </c:pt>
                <c:pt idx="7793">
                  <c:v>13.566830696907219</c:v>
                </c:pt>
                <c:pt idx="7794">
                  <c:v>13.566830696907216</c:v>
                </c:pt>
                <c:pt idx="7795">
                  <c:v>13.567329055670104</c:v>
                </c:pt>
                <c:pt idx="7796">
                  <c:v>13.568310680412372</c:v>
                </c:pt>
                <c:pt idx="7797">
                  <c:v>13.568793946391754</c:v>
                </c:pt>
                <c:pt idx="7798">
                  <c:v>13.569292305154644</c:v>
                </c:pt>
                <c:pt idx="7799">
                  <c:v>13.56979066391753</c:v>
                </c:pt>
                <c:pt idx="7800">
                  <c:v>13.56979066391753</c:v>
                </c:pt>
                <c:pt idx="7801">
                  <c:v>13.56979066391753</c:v>
                </c:pt>
                <c:pt idx="7802">
                  <c:v>13.570289047422683</c:v>
                </c:pt>
                <c:pt idx="7803">
                  <c:v>13.570787430927838</c:v>
                </c:pt>
                <c:pt idx="7804">
                  <c:v>13.570787430927838</c:v>
                </c:pt>
                <c:pt idx="7805">
                  <c:v>13.571769055670105</c:v>
                </c:pt>
                <c:pt idx="7806">
                  <c:v>13.57324906391753</c:v>
                </c:pt>
                <c:pt idx="7807">
                  <c:v>13.574230688659796</c:v>
                </c:pt>
                <c:pt idx="7808">
                  <c:v>13.575710696907217</c:v>
                </c:pt>
                <c:pt idx="7809">
                  <c:v>13.577190705154642</c:v>
                </c:pt>
                <c:pt idx="7810">
                  <c:v>13.578187447422682</c:v>
                </c:pt>
                <c:pt idx="7811">
                  <c:v>13.577689063917529</c:v>
                </c:pt>
                <c:pt idx="7812">
                  <c:v>13.577190680412375</c:v>
                </c:pt>
                <c:pt idx="7813">
                  <c:v>13.574729047422684</c:v>
                </c:pt>
                <c:pt idx="7814">
                  <c:v>13.572267414432995</c:v>
                </c:pt>
                <c:pt idx="7815">
                  <c:v>13.569805781443304</c:v>
                </c:pt>
                <c:pt idx="7816">
                  <c:v>13.566860882474231</c:v>
                </c:pt>
                <c:pt idx="7817">
                  <c:v>13.563915983505158</c:v>
                </c:pt>
                <c:pt idx="7818">
                  <c:v>13.560971084536085</c:v>
                </c:pt>
                <c:pt idx="7819">
                  <c:v>13.559491076288662</c:v>
                </c:pt>
                <c:pt idx="7820">
                  <c:v>13.558509451546394</c:v>
                </c:pt>
                <c:pt idx="7821">
                  <c:v>13.558509451546394</c:v>
                </c:pt>
                <c:pt idx="7822">
                  <c:v>13.558011068041241</c:v>
                </c:pt>
                <c:pt idx="7823">
                  <c:v>13.558011068041241</c:v>
                </c:pt>
                <c:pt idx="7824">
                  <c:v>13.558494309278354</c:v>
                </c:pt>
                <c:pt idx="7825">
                  <c:v>13.558992692783509</c:v>
                </c:pt>
                <c:pt idx="7826">
                  <c:v>13.558992692783509</c:v>
                </c:pt>
                <c:pt idx="7827">
                  <c:v>13.559491076288662</c:v>
                </c:pt>
                <c:pt idx="7828">
                  <c:v>13.559491076288662</c:v>
                </c:pt>
                <c:pt idx="7829">
                  <c:v>13.559007835051547</c:v>
                </c:pt>
                <c:pt idx="7830">
                  <c:v>13.558524593814434</c:v>
                </c:pt>
                <c:pt idx="7831">
                  <c:v>13.558524593814433</c:v>
                </c:pt>
                <c:pt idx="7832">
                  <c:v>13.559022977319588</c:v>
                </c:pt>
                <c:pt idx="7833">
                  <c:v>13.559022977319586</c:v>
                </c:pt>
                <c:pt idx="7834">
                  <c:v>13.560004602061854</c:v>
                </c:pt>
                <c:pt idx="7835">
                  <c:v>13.560986226804122</c:v>
                </c:pt>
                <c:pt idx="7836">
                  <c:v>13.561982969072162</c:v>
                </c:pt>
                <c:pt idx="7837">
                  <c:v>13.563462977319585</c:v>
                </c:pt>
                <c:pt idx="7838">
                  <c:v>13.564942985567006</c:v>
                </c:pt>
                <c:pt idx="7839">
                  <c:v>13.566422993814427</c:v>
                </c:pt>
                <c:pt idx="7840">
                  <c:v>13.567404618556695</c:v>
                </c:pt>
                <c:pt idx="7841">
                  <c:v>13.568884626804117</c:v>
                </c:pt>
                <c:pt idx="7842">
                  <c:v>13.570364610309269</c:v>
                </c:pt>
                <c:pt idx="7843">
                  <c:v>13.571346235051536</c:v>
                </c:pt>
                <c:pt idx="7844">
                  <c:v>13.573309509278342</c:v>
                </c:pt>
                <c:pt idx="7845">
                  <c:v>13.57527275876288</c:v>
                </c:pt>
                <c:pt idx="7846">
                  <c:v>13.577236032989687</c:v>
                </c:pt>
                <c:pt idx="7847">
                  <c:v>13.578700923711335</c:v>
                </c:pt>
                <c:pt idx="7848">
                  <c:v>13.580664173195872</c:v>
                </c:pt>
                <c:pt idx="7849">
                  <c:v>13.58262742268041</c:v>
                </c:pt>
                <c:pt idx="7850">
                  <c:v>13.584092313402062</c:v>
                </c:pt>
                <c:pt idx="7851">
                  <c:v>13.585557204123715</c:v>
                </c:pt>
                <c:pt idx="7852">
                  <c:v>13.587022094845365</c:v>
                </c:pt>
                <c:pt idx="7853">
                  <c:v>13.588486985567016</c:v>
                </c:pt>
                <c:pt idx="7854">
                  <c:v>13.590450235051554</c:v>
                </c:pt>
                <c:pt idx="7855">
                  <c:v>13.591431859793822</c:v>
                </c:pt>
                <c:pt idx="7856">
                  <c:v>13.59241348453609</c:v>
                </c:pt>
                <c:pt idx="7857">
                  <c:v>13.592896725773205</c:v>
                </c:pt>
                <c:pt idx="7858">
                  <c:v>13.593878350515471</c:v>
                </c:pt>
                <c:pt idx="7859">
                  <c:v>13.594376734020626</c:v>
                </c:pt>
                <c:pt idx="7860">
                  <c:v>13.593878350515473</c:v>
                </c:pt>
                <c:pt idx="7861">
                  <c:v>13.593379967010318</c:v>
                </c:pt>
                <c:pt idx="7862">
                  <c:v>13.594361616494853</c:v>
                </c:pt>
                <c:pt idx="7863">
                  <c:v>13.596324890721657</c:v>
                </c:pt>
                <c:pt idx="7864">
                  <c:v>13.597306515463925</c:v>
                </c:pt>
                <c:pt idx="7865">
                  <c:v>13.598786523711347</c:v>
                </c:pt>
                <c:pt idx="7866">
                  <c:v>13.600749797938153</c:v>
                </c:pt>
                <c:pt idx="7867">
                  <c:v>13.60319633814434</c:v>
                </c:pt>
                <c:pt idx="7868">
                  <c:v>13.605159612371144</c:v>
                </c:pt>
                <c:pt idx="7869">
                  <c:v>13.607122886597946</c:v>
                </c:pt>
                <c:pt idx="7870">
                  <c:v>13.606624503092791</c:v>
                </c:pt>
                <c:pt idx="7871">
                  <c:v>13.606141261855674</c:v>
                </c:pt>
                <c:pt idx="7872">
                  <c:v>13.606141261855674</c:v>
                </c:pt>
                <c:pt idx="7873">
                  <c:v>13.605658020618561</c:v>
                </c:pt>
                <c:pt idx="7874">
                  <c:v>13.60417801237114</c:v>
                </c:pt>
                <c:pt idx="7875">
                  <c:v>13.60319638762887</c:v>
                </c:pt>
                <c:pt idx="7876">
                  <c:v>13.602698004123715</c:v>
                </c:pt>
                <c:pt idx="7877">
                  <c:v>13.601233113402063</c:v>
                </c:pt>
                <c:pt idx="7878">
                  <c:v>13.599768222680414</c:v>
                </c:pt>
                <c:pt idx="7879">
                  <c:v>13.598786573195879</c:v>
                </c:pt>
                <c:pt idx="7880">
                  <c:v>13.598288189690722</c:v>
                </c:pt>
                <c:pt idx="7881">
                  <c:v>13.598786573195875</c:v>
                </c:pt>
                <c:pt idx="7882">
                  <c:v>13.599284956701032</c:v>
                </c:pt>
                <c:pt idx="7883">
                  <c:v>13.598303307216494</c:v>
                </c:pt>
                <c:pt idx="7884">
                  <c:v>13.596838416494846</c:v>
                </c:pt>
                <c:pt idx="7885">
                  <c:v>13.595856791752576</c:v>
                </c:pt>
                <c:pt idx="7886">
                  <c:v>13.595373550515461</c:v>
                </c:pt>
                <c:pt idx="7887">
                  <c:v>13.595373550515459</c:v>
                </c:pt>
                <c:pt idx="7888">
                  <c:v>13.595373550515459</c:v>
                </c:pt>
                <c:pt idx="7889">
                  <c:v>13.594875167010303</c:v>
                </c:pt>
                <c:pt idx="7890">
                  <c:v>13.594875167010301</c:v>
                </c:pt>
                <c:pt idx="7891">
                  <c:v>13.595856791752569</c:v>
                </c:pt>
                <c:pt idx="7892">
                  <c:v>13.597336799999992</c:v>
                </c:pt>
                <c:pt idx="7893">
                  <c:v>13.599300074226798</c:v>
                </c:pt>
                <c:pt idx="7894">
                  <c:v>13.601278441237108</c:v>
                </c:pt>
                <c:pt idx="7895">
                  <c:v>13.602260065979376</c:v>
                </c:pt>
                <c:pt idx="7896">
                  <c:v>13.603241690721644</c:v>
                </c:pt>
                <c:pt idx="7897">
                  <c:v>13.604721674226797</c:v>
                </c:pt>
                <c:pt idx="7898">
                  <c:v>13.605703298969066</c:v>
                </c:pt>
                <c:pt idx="7899">
                  <c:v>13.606186540206179</c:v>
                </c:pt>
                <c:pt idx="7900">
                  <c:v>13.606669781443292</c:v>
                </c:pt>
                <c:pt idx="7901">
                  <c:v>13.607153022680404</c:v>
                </c:pt>
                <c:pt idx="7902">
                  <c:v>13.607153022680405</c:v>
                </c:pt>
                <c:pt idx="7903">
                  <c:v>13.607153022680405</c:v>
                </c:pt>
                <c:pt idx="7904">
                  <c:v>13.608134647422673</c:v>
                </c:pt>
                <c:pt idx="7905">
                  <c:v>13.608617913402057</c:v>
                </c:pt>
                <c:pt idx="7906">
                  <c:v>13.609101179381438</c:v>
                </c:pt>
                <c:pt idx="7907">
                  <c:v>13.610082804123707</c:v>
                </c:pt>
                <c:pt idx="7908">
                  <c:v>13.612046078350513</c:v>
                </c:pt>
                <c:pt idx="7909">
                  <c:v>13.613027703092779</c:v>
                </c:pt>
                <c:pt idx="7910">
                  <c:v>13.614990952577317</c:v>
                </c:pt>
                <c:pt idx="7911">
                  <c:v>13.616470960824739</c:v>
                </c:pt>
                <c:pt idx="7912">
                  <c:v>13.616969319587627</c:v>
                </c:pt>
                <c:pt idx="7913">
                  <c:v>13.617950944329895</c:v>
                </c:pt>
                <c:pt idx="7914">
                  <c:v>13.618449303092779</c:v>
                </c:pt>
                <c:pt idx="7915">
                  <c:v>13.618449303092781</c:v>
                </c:pt>
                <c:pt idx="7916">
                  <c:v>13.617966037113399</c:v>
                </c:pt>
                <c:pt idx="7917">
                  <c:v>13.618464420618555</c:v>
                </c:pt>
                <c:pt idx="7918">
                  <c:v>13.61896280412371</c:v>
                </c:pt>
                <c:pt idx="7919">
                  <c:v>13.619944428865978</c:v>
                </c:pt>
                <c:pt idx="7920">
                  <c:v>13.620926053608246</c:v>
                </c:pt>
                <c:pt idx="7921">
                  <c:v>13.621424437113401</c:v>
                </c:pt>
                <c:pt idx="7922">
                  <c:v>13.622889327835052</c:v>
                </c:pt>
                <c:pt idx="7923">
                  <c:v>13.625350960824743</c:v>
                </c:pt>
                <c:pt idx="7924">
                  <c:v>13.627314210309279</c:v>
                </c:pt>
                <c:pt idx="7925">
                  <c:v>13.629775818556702</c:v>
                </c:pt>
                <c:pt idx="7926">
                  <c:v>13.632237426804126</c:v>
                </c:pt>
                <c:pt idx="7927">
                  <c:v>13.634200676288661</c:v>
                </c:pt>
                <c:pt idx="7928">
                  <c:v>13.63518230103093</c:v>
                </c:pt>
                <c:pt idx="7929">
                  <c:v>13.636647191752578</c:v>
                </c:pt>
                <c:pt idx="7930">
                  <c:v>13.63811208247423</c:v>
                </c:pt>
                <c:pt idx="7931">
                  <c:v>13.639592090721655</c:v>
                </c:pt>
                <c:pt idx="7932">
                  <c:v>13.641555364948458</c:v>
                </c:pt>
                <c:pt idx="7933">
                  <c:v>13.643020255670109</c:v>
                </c:pt>
                <c:pt idx="7934">
                  <c:v>13.644001880412375</c:v>
                </c:pt>
                <c:pt idx="7935">
                  <c:v>13.644983505154643</c:v>
                </c:pt>
                <c:pt idx="7936">
                  <c:v>13.646448395876293</c:v>
                </c:pt>
                <c:pt idx="7937">
                  <c:v>13.6484116701031</c:v>
                </c:pt>
                <c:pt idx="7938">
                  <c:v>13.649393294845366</c:v>
                </c:pt>
                <c:pt idx="7939">
                  <c:v>13.649393294845366</c:v>
                </c:pt>
                <c:pt idx="7940">
                  <c:v>13.648910053608255</c:v>
                </c:pt>
                <c:pt idx="7941">
                  <c:v>13.647445162886603</c:v>
                </c:pt>
                <c:pt idx="7942">
                  <c:v>13.64596515463918</c:v>
                </c:pt>
                <c:pt idx="7943">
                  <c:v>13.645481888659797</c:v>
                </c:pt>
                <c:pt idx="7944">
                  <c:v>13.64450023917526</c:v>
                </c:pt>
                <c:pt idx="7945">
                  <c:v>13.642536989690722</c:v>
                </c:pt>
                <c:pt idx="7946">
                  <c:v>13.641056981443297</c:v>
                </c:pt>
                <c:pt idx="7947">
                  <c:v>13.639592090721647</c:v>
                </c:pt>
                <c:pt idx="7948">
                  <c:v>13.638127199999996</c:v>
                </c:pt>
                <c:pt idx="7949">
                  <c:v>13.637145550515458</c:v>
                </c:pt>
                <c:pt idx="7950">
                  <c:v>13.636163901030921</c:v>
                </c:pt>
                <c:pt idx="7951">
                  <c:v>13.634683892783499</c:v>
                </c:pt>
                <c:pt idx="7952">
                  <c:v>13.634683892783496</c:v>
                </c:pt>
                <c:pt idx="7953">
                  <c:v>13.634683892783499</c:v>
                </c:pt>
                <c:pt idx="7954">
                  <c:v>13.635665542268034</c:v>
                </c:pt>
                <c:pt idx="7955">
                  <c:v>13.637643909278347</c:v>
                </c:pt>
                <c:pt idx="7956">
                  <c:v>13.640588783505148</c:v>
                </c:pt>
                <c:pt idx="7957">
                  <c:v>13.643533682474219</c:v>
                </c:pt>
                <c:pt idx="7958">
                  <c:v>13.64599531546391</c:v>
                </c:pt>
                <c:pt idx="7959">
                  <c:v>13.647958564948448</c:v>
                </c:pt>
                <c:pt idx="7960">
                  <c:v>13.647958564948448</c:v>
                </c:pt>
                <c:pt idx="7961">
                  <c:v>13.64795856494845</c:v>
                </c:pt>
                <c:pt idx="7962">
                  <c:v>13.646478556701028</c:v>
                </c:pt>
                <c:pt idx="7963">
                  <c:v>13.644016923711339</c:v>
                </c:pt>
                <c:pt idx="7964">
                  <c:v>13.64057366597938</c:v>
                </c:pt>
                <c:pt idx="7965">
                  <c:v>13.637613674226802</c:v>
                </c:pt>
                <c:pt idx="7966">
                  <c:v>13.635152041237111</c:v>
                </c:pt>
                <c:pt idx="7967">
                  <c:v>13.633188791752577</c:v>
                </c:pt>
                <c:pt idx="7968">
                  <c:v>13.632192049484537</c:v>
                </c:pt>
                <c:pt idx="7969">
                  <c:v>13.631210424742271</c:v>
                </c:pt>
                <c:pt idx="7970">
                  <c:v>13.631210424742271</c:v>
                </c:pt>
                <c:pt idx="7971">
                  <c:v>13.631708808247426</c:v>
                </c:pt>
                <c:pt idx="7972">
                  <c:v>13.632192049484539</c:v>
                </c:pt>
                <c:pt idx="7973">
                  <c:v>13.633173698969077</c:v>
                </c:pt>
                <c:pt idx="7974">
                  <c:v>13.634155323711346</c:v>
                </c:pt>
                <c:pt idx="7975">
                  <c:v>13.635136948453612</c:v>
                </c:pt>
                <c:pt idx="7976">
                  <c:v>13.636118597938147</c:v>
                </c:pt>
                <c:pt idx="7977">
                  <c:v>13.63759860618557</c:v>
                </c:pt>
                <c:pt idx="7978">
                  <c:v>13.639561855670104</c:v>
                </c:pt>
                <c:pt idx="7979">
                  <c:v>13.641026746391756</c:v>
                </c:pt>
                <c:pt idx="7980">
                  <c:v>13.642990020618557</c:v>
                </c:pt>
                <c:pt idx="7981">
                  <c:v>13.64347326185567</c:v>
                </c:pt>
                <c:pt idx="7982">
                  <c:v>13.643956503092781</c:v>
                </c:pt>
                <c:pt idx="7983">
                  <c:v>13.644439744329894</c:v>
                </c:pt>
                <c:pt idx="7984">
                  <c:v>13.643956503092779</c:v>
                </c:pt>
                <c:pt idx="7985">
                  <c:v>13.642476519587627</c:v>
                </c:pt>
                <c:pt idx="7986">
                  <c:v>13.640014911340204</c:v>
                </c:pt>
                <c:pt idx="7987">
                  <c:v>13.638051661855668</c:v>
                </c:pt>
                <c:pt idx="7988">
                  <c:v>13.635590028865975</c:v>
                </c:pt>
                <c:pt idx="7989">
                  <c:v>13.634608404123705</c:v>
                </c:pt>
                <c:pt idx="7990">
                  <c:v>13.634125138144325</c:v>
                </c:pt>
                <c:pt idx="7991">
                  <c:v>13.634125138144325</c:v>
                </c:pt>
                <c:pt idx="7992">
                  <c:v>13.63462352164948</c:v>
                </c:pt>
                <c:pt idx="7993">
                  <c:v>13.635605171134017</c:v>
                </c:pt>
                <c:pt idx="7994">
                  <c:v>13.636586820618556</c:v>
                </c:pt>
                <c:pt idx="7995">
                  <c:v>13.637568470103091</c:v>
                </c:pt>
                <c:pt idx="7996">
                  <c:v>13.638550119587629</c:v>
                </c:pt>
                <c:pt idx="7997">
                  <c:v>13.639531769072164</c:v>
                </c:pt>
                <c:pt idx="7998">
                  <c:v>13.640030152577317</c:v>
                </c:pt>
                <c:pt idx="7999">
                  <c:v>13.640030152577319</c:v>
                </c:pt>
                <c:pt idx="8000">
                  <c:v>13.640528511340205</c:v>
                </c:pt>
                <c:pt idx="8001">
                  <c:v>13.640045245360824</c:v>
                </c:pt>
                <c:pt idx="8002">
                  <c:v>13.639561979381444</c:v>
                </c:pt>
                <c:pt idx="8003">
                  <c:v>13.638580329896909</c:v>
                </c:pt>
                <c:pt idx="8004">
                  <c:v>13.638081946391754</c:v>
                </c:pt>
                <c:pt idx="8005">
                  <c:v>13.636617055670104</c:v>
                </c:pt>
                <c:pt idx="8006">
                  <c:v>13.63613381443299</c:v>
                </c:pt>
                <c:pt idx="8007">
                  <c:v>13.635650573195877</c:v>
                </c:pt>
                <c:pt idx="8008">
                  <c:v>13.635152189690723</c:v>
                </c:pt>
                <c:pt idx="8009">
                  <c:v>13.635137096907219</c:v>
                </c:pt>
                <c:pt idx="8010">
                  <c:v>13.634638738144332</c:v>
                </c:pt>
                <c:pt idx="8011">
                  <c:v>13.635122004123716</c:v>
                </c:pt>
                <c:pt idx="8012">
                  <c:v>13.635106911340213</c:v>
                </c:pt>
                <c:pt idx="8013">
                  <c:v>13.635091818556704</c:v>
                </c:pt>
                <c:pt idx="8014">
                  <c:v>13.634095076288663</c:v>
                </c:pt>
                <c:pt idx="8015">
                  <c:v>13.632615068041241</c:v>
                </c:pt>
                <c:pt idx="8016">
                  <c:v>13.631135084536087</c:v>
                </c:pt>
                <c:pt idx="8017">
                  <c:v>13.629655076288666</c:v>
                </c:pt>
                <c:pt idx="8018">
                  <c:v>13.628673451546394</c:v>
                </c:pt>
                <c:pt idx="8019">
                  <c:v>13.627208560824746</c:v>
                </c:pt>
                <c:pt idx="8020">
                  <c:v>13.625728552577321</c:v>
                </c:pt>
                <c:pt idx="8021">
                  <c:v>13.624746927835055</c:v>
                </c:pt>
                <c:pt idx="8022">
                  <c:v>13.623266944329901</c:v>
                </c:pt>
                <c:pt idx="8023">
                  <c:v>13.622768585567012</c:v>
                </c:pt>
                <c:pt idx="8024">
                  <c:v>13.622270226804126</c:v>
                </c:pt>
                <c:pt idx="8025">
                  <c:v>13.623251851546398</c:v>
                </c:pt>
                <c:pt idx="8026">
                  <c:v>13.624233476288666</c:v>
                </c:pt>
                <c:pt idx="8027">
                  <c:v>13.625215101030932</c:v>
                </c:pt>
                <c:pt idx="8028">
                  <c:v>13.625698367010315</c:v>
                </c:pt>
                <c:pt idx="8029">
                  <c:v>13.625698367010312</c:v>
                </c:pt>
                <c:pt idx="8030">
                  <c:v>13.6261967257732</c:v>
                </c:pt>
                <c:pt idx="8031">
                  <c:v>13.6261967257732</c:v>
                </c:pt>
                <c:pt idx="8032">
                  <c:v>13.6261967257732</c:v>
                </c:pt>
                <c:pt idx="8033">
                  <c:v>13.625215076288661</c:v>
                </c:pt>
                <c:pt idx="8034">
                  <c:v>13.623251802061857</c:v>
                </c:pt>
                <c:pt idx="8035">
                  <c:v>13.622270177319589</c:v>
                </c:pt>
                <c:pt idx="8036">
                  <c:v>13.621786936082474</c:v>
                </c:pt>
                <c:pt idx="8037">
                  <c:v>13.622270177319583</c:v>
                </c:pt>
                <c:pt idx="8038">
                  <c:v>13.623251802061853</c:v>
                </c:pt>
                <c:pt idx="8039">
                  <c:v>13.623750185567008</c:v>
                </c:pt>
                <c:pt idx="8040">
                  <c:v>13.62423345154639</c:v>
                </c:pt>
                <c:pt idx="8041">
                  <c:v>13.624731835051547</c:v>
                </c:pt>
                <c:pt idx="8042">
                  <c:v>13.6261967257732</c:v>
                </c:pt>
                <c:pt idx="8043">
                  <c:v>13.626695109278353</c:v>
                </c:pt>
                <c:pt idx="8044">
                  <c:v>13.62767673402062</c:v>
                </c:pt>
                <c:pt idx="8045">
                  <c:v>13.627178350515466</c:v>
                </c:pt>
                <c:pt idx="8046">
                  <c:v>13.6261967257732</c:v>
                </c:pt>
                <c:pt idx="8047">
                  <c:v>13.625215101030932</c:v>
                </c:pt>
                <c:pt idx="8048">
                  <c:v>13.624731859793819</c:v>
                </c:pt>
                <c:pt idx="8049">
                  <c:v>13.624233476288664</c:v>
                </c:pt>
                <c:pt idx="8050">
                  <c:v>13.623735092783511</c:v>
                </c:pt>
                <c:pt idx="8051">
                  <c:v>13.622753443298974</c:v>
                </c:pt>
                <c:pt idx="8052">
                  <c:v>13.620775076288663</c:v>
                </c:pt>
                <c:pt idx="8053">
                  <c:v>13.618811826804126</c:v>
                </c:pt>
                <c:pt idx="8054">
                  <c:v>13.61684855257732</c:v>
                </c:pt>
                <c:pt idx="8055">
                  <c:v>13.615866927835052</c:v>
                </c:pt>
                <c:pt idx="8056">
                  <c:v>13.614885303092784</c:v>
                </c:pt>
                <c:pt idx="8057">
                  <c:v>13.614386919587631</c:v>
                </c:pt>
                <c:pt idx="8058">
                  <c:v>13.614386919587631</c:v>
                </c:pt>
                <c:pt idx="8059">
                  <c:v>13.614885303092786</c:v>
                </c:pt>
                <c:pt idx="8060">
                  <c:v>13.615882045360825</c:v>
                </c:pt>
                <c:pt idx="8061">
                  <c:v>13.618343653608244</c:v>
                </c:pt>
                <c:pt idx="8062">
                  <c:v>13.620805261855667</c:v>
                </c:pt>
                <c:pt idx="8063">
                  <c:v>13.622285270103088</c:v>
                </c:pt>
                <c:pt idx="8064">
                  <c:v>13.622285270103088</c:v>
                </c:pt>
                <c:pt idx="8065">
                  <c:v>13.622300362886595</c:v>
                </c:pt>
                <c:pt idx="8066">
                  <c:v>13.622300362886593</c:v>
                </c:pt>
                <c:pt idx="8067">
                  <c:v>13.62180197938144</c:v>
                </c:pt>
                <c:pt idx="8068">
                  <c:v>13.621801979381438</c:v>
                </c:pt>
                <c:pt idx="8069">
                  <c:v>13.620820354639172</c:v>
                </c:pt>
                <c:pt idx="8070">
                  <c:v>13.618857080412367</c:v>
                </c:pt>
                <c:pt idx="8071">
                  <c:v>13.616878713402059</c:v>
                </c:pt>
                <c:pt idx="8072">
                  <c:v>13.61441708041237</c:v>
                </c:pt>
                <c:pt idx="8073">
                  <c:v>13.61097382268041</c:v>
                </c:pt>
                <c:pt idx="8074">
                  <c:v>13.606548940206185</c:v>
                </c:pt>
                <c:pt idx="8075">
                  <c:v>13.601142432989688</c:v>
                </c:pt>
                <c:pt idx="8076">
                  <c:v>13.595252659793813</c:v>
                </c:pt>
                <c:pt idx="8077">
                  <c:v>13.589846152577316</c:v>
                </c:pt>
                <c:pt idx="8078">
                  <c:v>13.586402919587623</c:v>
                </c:pt>
                <c:pt idx="8079">
                  <c:v>13.583458045360819</c:v>
                </c:pt>
                <c:pt idx="8080">
                  <c:v>13.581494795876287</c:v>
                </c:pt>
                <c:pt idx="8081">
                  <c:v>13.580014787628865</c:v>
                </c:pt>
                <c:pt idx="8082">
                  <c:v>13.579531521649482</c:v>
                </c:pt>
                <c:pt idx="8083">
                  <c:v>13.580513146391752</c:v>
                </c:pt>
                <c:pt idx="8084">
                  <c:v>13.581494771134022</c:v>
                </c:pt>
                <c:pt idx="8085">
                  <c:v>13.581978037113405</c:v>
                </c:pt>
                <c:pt idx="8086">
                  <c:v>13.581479653608252</c:v>
                </c:pt>
                <c:pt idx="8087">
                  <c:v>13.580498028865982</c:v>
                </c:pt>
                <c:pt idx="8088">
                  <c:v>13.579516404123714</c:v>
                </c:pt>
                <c:pt idx="8089">
                  <c:v>13.578534779381444</c:v>
                </c:pt>
                <c:pt idx="8090">
                  <c:v>13.576571505154641</c:v>
                </c:pt>
                <c:pt idx="8091">
                  <c:v>13.57410987216495</c:v>
                </c:pt>
                <c:pt idx="8092">
                  <c:v>13.571164973195877</c:v>
                </c:pt>
                <c:pt idx="8093">
                  <c:v>13.56870334020619</c:v>
                </c:pt>
                <c:pt idx="8094">
                  <c:v>13.565758441237117</c:v>
                </c:pt>
                <c:pt idx="8095">
                  <c:v>13.562798449484539</c:v>
                </c:pt>
                <c:pt idx="8096">
                  <c:v>13.559838457731962</c:v>
                </c:pt>
                <c:pt idx="8097">
                  <c:v>13.557361731958766</c:v>
                </c:pt>
                <c:pt idx="8098">
                  <c:v>13.555383364948458</c:v>
                </c:pt>
                <c:pt idx="8099">
                  <c:v>13.553903356701039</c:v>
                </c:pt>
                <c:pt idx="8100">
                  <c:v>13.552921731958772</c:v>
                </c:pt>
                <c:pt idx="8101">
                  <c:v>13.551441748453618</c:v>
                </c:pt>
                <c:pt idx="8102">
                  <c:v>13.550943364948463</c:v>
                </c:pt>
                <c:pt idx="8103">
                  <c:v>13.550444981443309</c:v>
                </c:pt>
                <c:pt idx="8104">
                  <c:v>13.550444981443308</c:v>
                </c:pt>
                <c:pt idx="8105">
                  <c:v>13.549946622680421</c:v>
                </c:pt>
                <c:pt idx="8106">
                  <c:v>13.549463356701038</c:v>
                </c:pt>
                <c:pt idx="8107">
                  <c:v>13.549463356701038</c:v>
                </c:pt>
                <c:pt idx="8108">
                  <c:v>13.549463356701038</c:v>
                </c:pt>
                <c:pt idx="8109">
                  <c:v>13.550460098969081</c:v>
                </c:pt>
                <c:pt idx="8110">
                  <c:v>13.550958457731969</c:v>
                </c:pt>
                <c:pt idx="8111">
                  <c:v>13.552438441237122</c:v>
                </c:pt>
                <c:pt idx="8112">
                  <c:v>13.554401690721658</c:v>
                </c:pt>
                <c:pt idx="8113">
                  <c:v>13.556863323711351</c:v>
                </c:pt>
                <c:pt idx="8114">
                  <c:v>13.56078984742269</c:v>
                </c:pt>
                <c:pt idx="8115">
                  <c:v>13.564217987628876</c:v>
                </c:pt>
                <c:pt idx="8116">
                  <c:v>13.567162861855678</c:v>
                </c:pt>
                <c:pt idx="8117">
                  <c:v>13.569624494845369</c:v>
                </c:pt>
                <c:pt idx="8118">
                  <c:v>13.572071010309283</c:v>
                </c:pt>
                <c:pt idx="8119">
                  <c:v>13.57403425979382</c:v>
                </c:pt>
                <c:pt idx="8120">
                  <c:v>13.574517525773198</c:v>
                </c:pt>
                <c:pt idx="8121">
                  <c:v>13.575015884536086</c:v>
                </c:pt>
                <c:pt idx="8122">
                  <c:v>13.573535876288661</c:v>
                </c:pt>
                <c:pt idx="8123">
                  <c:v>13.571572602061856</c:v>
                </c:pt>
                <c:pt idx="8124">
                  <c:v>13.570107711340206</c:v>
                </c:pt>
                <c:pt idx="8125">
                  <c:v>13.568642820618557</c:v>
                </c:pt>
                <c:pt idx="8126">
                  <c:v>13.567177929896909</c:v>
                </c:pt>
                <c:pt idx="8127">
                  <c:v>13.566679571134022</c:v>
                </c:pt>
                <c:pt idx="8128">
                  <c:v>13.567661195876289</c:v>
                </c:pt>
                <c:pt idx="8129">
                  <c:v>13.56814446185567</c:v>
                </c:pt>
                <c:pt idx="8130">
                  <c:v>13.569624470103095</c:v>
                </c:pt>
                <c:pt idx="8131">
                  <c:v>13.572086103092786</c:v>
                </c:pt>
                <c:pt idx="8132">
                  <c:v>13.574049352577326</c:v>
                </c:pt>
                <c:pt idx="8133">
                  <c:v>13.575514243298974</c:v>
                </c:pt>
                <c:pt idx="8134">
                  <c:v>13.576495892783512</c:v>
                </c:pt>
                <c:pt idx="8135">
                  <c:v>13.576495892783512</c:v>
                </c:pt>
                <c:pt idx="8136">
                  <c:v>13.576495892783512</c:v>
                </c:pt>
                <c:pt idx="8137">
                  <c:v>13.576495892783512</c:v>
                </c:pt>
                <c:pt idx="8138">
                  <c:v>13.576979158762896</c:v>
                </c:pt>
                <c:pt idx="8139">
                  <c:v>13.577477517525782</c:v>
                </c:pt>
                <c:pt idx="8140">
                  <c:v>13.578942408247432</c:v>
                </c:pt>
                <c:pt idx="8141">
                  <c:v>13.581404016494856</c:v>
                </c:pt>
                <c:pt idx="8142">
                  <c:v>13.585828898969082</c:v>
                </c:pt>
                <c:pt idx="8143">
                  <c:v>13.590752140206197</c:v>
                </c:pt>
                <c:pt idx="8144">
                  <c:v>13.595177022680422</c:v>
                </c:pt>
                <c:pt idx="8145">
                  <c:v>13.599103521649495</c:v>
                </c:pt>
                <c:pt idx="8146">
                  <c:v>13.602048420618566</c:v>
                </c:pt>
                <c:pt idx="8147">
                  <c:v>13.604993319587638</c:v>
                </c:pt>
                <c:pt idx="8148">
                  <c:v>13.607454952577326</c:v>
                </c:pt>
                <c:pt idx="8149">
                  <c:v>13.609916585567015</c:v>
                </c:pt>
                <c:pt idx="8150">
                  <c:v>13.611381476288662</c:v>
                </c:pt>
                <c:pt idx="8151">
                  <c:v>13.613344750515465</c:v>
                </c:pt>
                <c:pt idx="8152">
                  <c:v>13.615308000000001</c:v>
                </c:pt>
                <c:pt idx="8153">
                  <c:v>13.616772890721649</c:v>
                </c:pt>
                <c:pt idx="8154">
                  <c:v>13.618252898969073</c:v>
                </c:pt>
                <c:pt idx="8155">
                  <c:v>13.619234548453608</c:v>
                </c:pt>
                <c:pt idx="8156">
                  <c:v>13.620699439175256</c:v>
                </c:pt>
                <c:pt idx="8157">
                  <c:v>13.621681063917526</c:v>
                </c:pt>
                <c:pt idx="8158">
                  <c:v>13.623644338144327</c:v>
                </c:pt>
                <c:pt idx="8159">
                  <c:v>13.624625987628862</c:v>
                </c:pt>
                <c:pt idx="8160">
                  <c:v>13.626090878350514</c:v>
                </c:pt>
                <c:pt idx="8161">
                  <c:v>13.629534136082473</c:v>
                </c:pt>
                <c:pt idx="8162">
                  <c:v>13.632962301030926</c:v>
                </c:pt>
                <c:pt idx="8163">
                  <c:v>13.635907199999998</c:v>
                </c:pt>
                <c:pt idx="8164">
                  <c:v>13.639350457731956</c:v>
                </c:pt>
                <c:pt idx="8165">
                  <c:v>13.64277859793814</c:v>
                </c:pt>
                <c:pt idx="8166">
                  <c:v>13.644741872164946</c:v>
                </c:pt>
                <c:pt idx="8167">
                  <c:v>13.646705146391749</c:v>
                </c:pt>
                <c:pt idx="8168">
                  <c:v>13.64916677938144</c:v>
                </c:pt>
                <c:pt idx="8169">
                  <c:v>13.652111678350511</c:v>
                </c:pt>
                <c:pt idx="8170">
                  <c:v>13.655071670103091</c:v>
                </c:pt>
                <c:pt idx="8171">
                  <c:v>13.65851492783505</c:v>
                </c:pt>
                <c:pt idx="8172">
                  <c:v>13.661958185567009</c:v>
                </c:pt>
                <c:pt idx="8173">
                  <c:v>13.665884684536083</c:v>
                </c:pt>
                <c:pt idx="8174">
                  <c:v>13.67129119175258</c:v>
                </c:pt>
                <c:pt idx="8175">
                  <c:v>13.676697698969072</c:v>
                </c:pt>
                <c:pt idx="8176">
                  <c:v>13.681605847422679</c:v>
                </c:pt>
                <c:pt idx="8177">
                  <c:v>13.68553237113402</c:v>
                </c:pt>
                <c:pt idx="8178">
                  <c:v>13.689458894845359</c:v>
                </c:pt>
                <c:pt idx="8179">
                  <c:v>13.692403793814432</c:v>
                </c:pt>
                <c:pt idx="8180">
                  <c:v>13.693883777319586</c:v>
                </c:pt>
                <c:pt idx="8181">
                  <c:v>13.695363785567009</c:v>
                </c:pt>
                <c:pt idx="8182">
                  <c:v>13.695862144329896</c:v>
                </c:pt>
                <c:pt idx="8183">
                  <c:v>13.696843769072162</c:v>
                </c:pt>
                <c:pt idx="8184">
                  <c:v>13.697327010309275</c:v>
                </c:pt>
                <c:pt idx="8185">
                  <c:v>13.697327010309277</c:v>
                </c:pt>
                <c:pt idx="8186">
                  <c:v>13.696345360824742</c:v>
                </c:pt>
                <c:pt idx="8187">
                  <c:v>13.69586209484536</c:v>
                </c:pt>
                <c:pt idx="8188">
                  <c:v>13.695877187628865</c:v>
                </c:pt>
                <c:pt idx="8189">
                  <c:v>13.694397204123707</c:v>
                </c:pt>
                <c:pt idx="8190">
                  <c:v>13.692932313402055</c:v>
                </c:pt>
                <c:pt idx="8191">
                  <c:v>13.691452329896901</c:v>
                </c:pt>
                <c:pt idx="8192">
                  <c:v>13.690470705154631</c:v>
                </c:pt>
                <c:pt idx="8193">
                  <c:v>13.689489080412363</c:v>
                </c:pt>
                <c:pt idx="8194">
                  <c:v>13.688507455670093</c:v>
                </c:pt>
                <c:pt idx="8195">
                  <c:v>13.688024189690712</c:v>
                </c:pt>
                <c:pt idx="8196">
                  <c:v>13.687540923711332</c:v>
                </c:pt>
                <c:pt idx="8197">
                  <c:v>13.689020931958755</c:v>
                </c:pt>
                <c:pt idx="8198">
                  <c:v>13.690017674226794</c:v>
                </c:pt>
                <c:pt idx="8199">
                  <c:v>13.690017674226796</c:v>
                </c:pt>
                <c:pt idx="8200">
                  <c:v>13.690017674226796</c:v>
                </c:pt>
                <c:pt idx="8201">
                  <c:v>13.690017674226796</c:v>
                </c:pt>
                <c:pt idx="8202">
                  <c:v>13.691014416494841</c:v>
                </c:pt>
                <c:pt idx="8203">
                  <c:v>13.691996041237109</c:v>
                </c:pt>
                <c:pt idx="8204">
                  <c:v>13.692992783505149</c:v>
                </c:pt>
                <c:pt idx="8205">
                  <c:v>13.692992783505153</c:v>
                </c:pt>
                <c:pt idx="8206">
                  <c:v>13.692494400000001</c:v>
                </c:pt>
                <c:pt idx="8207">
                  <c:v>13.692992783505154</c:v>
                </c:pt>
                <c:pt idx="8208">
                  <c:v>13.692509542268041</c:v>
                </c:pt>
                <c:pt idx="8209">
                  <c:v>13.691527917525775</c:v>
                </c:pt>
                <c:pt idx="8210">
                  <c:v>13.689081377319589</c:v>
                </c:pt>
                <c:pt idx="8211">
                  <c:v>13.68515485360825</c:v>
                </c:pt>
                <c:pt idx="8212">
                  <c:v>13.681228329896911</c:v>
                </c:pt>
                <c:pt idx="8213">
                  <c:v>13.67730180618557</c:v>
                </c:pt>
                <c:pt idx="8214">
                  <c:v>13.673858548453614</c:v>
                </c:pt>
                <c:pt idx="8215">
                  <c:v>13.669448758762892</c:v>
                </c:pt>
                <c:pt idx="8216">
                  <c:v>13.664042251546398</c:v>
                </c:pt>
                <c:pt idx="8217">
                  <c:v>13.660115727835056</c:v>
                </c:pt>
                <c:pt idx="8218">
                  <c:v>13.657170828865986</c:v>
                </c:pt>
                <c:pt idx="8219">
                  <c:v>13.655207579381448</c:v>
                </c:pt>
                <c:pt idx="8220">
                  <c:v>13.653244329896911</c:v>
                </c:pt>
                <c:pt idx="8221">
                  <c:v>13.651764321649489</c:v>
                </c:pt>
                <c:pt idx="8222">
                  <c:v>13.651265938144332</c:v>
                </c:pt>
                <c:pt idx="8223">
                  <c:v>13.651265938144332</c:v>
                </c:pt>
                <c:pt idx="8224">
                  <c:v>13.651764296907222</c:v>
                </c:pt>
                <c:pt idx="8225">
                  <c:v>13.651265938144336</c:v>
                </c:pt>
                <c:pt idx="8226">
                  <c:v>13.651764296907222</c:v>
                </c:pt>
                <c:pt idx="8227">
                  <c:v>13.652247562886602</c:v>
                </c:pt>
                <c:pt idx="8228">
                  <c:v>13.652730828865982</c:v>
                </c:pt>
                <c:pt idx="8229">
                  <c:v>13.651749204123716</c:v>
                </c:pt>
                <c:pt idx="8230">
                  <c:v>13.650284313402066</c:v>
                </c:pt>
                <c:pt idx="8231">
                  <c:v>13.648819422680416</c:v>
                </c:pt>
                <c:pt idx="8232">
                  <c:v>13.648321039175263</c:v>
                </c:pt>
                <c:pt idx="8233">
                  <c:v>13.647339414432992</c:v>
                </c:pt>
                <c:pt idx="8234">
                  <c:v>13.645376140206187</c:v>
                </c:pt>
                <c:pt idx="8235">
                  <c:v>13.643412865979386</c:v>
                </c:pt>
                <c:pt idx="8236">
                  <c:v>13.641449616494848</c:v>
                </c:pt>
                <c:pt idx="8237">
                  <c:v>13.639486342268043</c:v>
                </c:pt>
                <c:pt idx="8238">
                  <c:v>13.636526350515467</c:v>
                </c:pt>
                <c:pt idx="8239">
                  <c:v>13.633083092783504</c:v>
                </c:pt>
                <c:pt idx="8240">
                  <c:v>13.629141476288659</c:v>
                </c:pt>
                <c:pt idx="8241">
                  <c:v>13.626196602061855</c:v>
                </c:pt>
                <c:pt idx="8242">
                  <c:v>13.623251727835049</c:v>
                </c:pt>
                <c:pt idx="8243">
                  <c:v>13.620306828865976</c:v>
                </c:pt>
                <c:pt idx="8244">
                  <c:v>13.616380305154639</c:v>
                </c:pt>
                <c:pt idx="8245">
                  <c:v>13.613435430927833</c:v>
                </c:pt>
                <c:pt idx="8246">
                  <c:v>13.610490556701025</c:v>
                </c:pt>
                <c:pt idx="8247">
                  <c:v>13.608044041237109</c:v>
                </c:pt>
                <c:pt idx="8248">
                  <c:v>13.605597525773192</c:v>
                </c:pt>
                <c:pt idx="8249">
                  <c:v>13.6031358927835</c:v>
                </c:pt>
                <c:pt idx="8250">
                  <c:v>13.602652626804119</c:v>
                </c:pt>
                <c:pt idx="8251">
                  <c:v>13.603634251546387</c:v>
                </c:pt>
                <c:pt idx="8252">
                  <c:v>13.605612593814428</c:v>
                </c:pt>
                <c:pt idx="8253">
                  <c:v>13.607092577319582</c:v>
                </c:pt>
                <c:pt idx="8254">
                  <c:v>13.60905582680412</c:v>
                </c:pt>
                <c:pt idx="8255">
                  <c:v>13.609554185567005</c:v>
                </c:pt>
                <c:pt idx="8256">
                  <c:v>13.610535810309273</c:v>
                </c:pt>
                <c:pt idx="8257">
                  <c:v>13.611034169072159</c:v>
                </c:pt>
                <c:pt idx="8258">
                  <c:v>13.610052544329893</c:v>
                </c:pt>
                <c:pt idx="8259">
                  <c:v>13.608587653608245</c:v>
                </c:pt>
                <c:pt idx="8260">
                  <c:v>13.607606028865977</c:v>
                </c:pt>
                <c:pt idx="8261">
                  <c:v>13.60710767010309</c:v>
                </c:pt>
                <c:pt idx="8262">
                  <c:v>13.606126045360821</c:v>
                </c:pt>
                <c:pt idx="8263">
                  <c:v>13.607606028865973</c:v>
                </c:pt>
                <c:pt idx="8264">
                  <c:v>13.609086012371128</c:v>
                </c:pt>
                <c:pt idx="8265">
                  <c:v>13.61056599587628</c:v>
                </c:pt>
                <c:pt idx="8266">
                  <c:v>13.612045979381435</c:v>
                </c:pt>
                <c:pt idx="8267">
                  <c:v>13.613027604123705</c:v>
                </c:pt>
                <c:pt idx="8268">
                  <c:v>13.613510870103086</c:v>
                </c:pt>
                <c:pt idx="8269">
                  <c:v>13.613012486597931</c:v>
                </c:pt>
                <c:pt idx="8270">
                  <c:v>13.613012486597931</c:v>
                </c:pt>
                <c:pt idx="8271">
                  <c:v>13.610565971134012</c:v>
                </c:pt>
                <c:pt idx="8272">
                  <c:v>13.608602696907207</c:v>
                </c:pt>
                <c:pt idx="8273">
                  <c:v>13.606639422680402</c:v>
                </c:pt>
                <c:pt idx="8274">
                  <c:v>13.604676148453599</c:v>
                </c:pt>
                <c:pt idx="8275">
                  <c:v>13.60321125773195</c:v>
                </c:pt>
                <c:pt idx="8276">
                  <c:v>13.603211257731953</c:v>
                </c:pt>
                <c:pt idx="8277">
                  <c:v>13.60419290721649</c:v>
                </c:pt>
                <c:pt idx="8278">
                  <c:v>13.604676173195873</c:v>
                </c:pt>
                <c:pt idx="8279">
                  <c:v>13.606156181443296</c:v>
                </c:pt>
                <c:pt idx="8280">
                  <c:v>13.60665456494845</c:v>
                </c:pt>
                <c:pt idx="8281">
                  <c:v>13.607152948453603</c:v>
                </c:pt>
                <c:pt idx="8282">
                  <c:v>13.608617839175254</c:v>
                </c:pt>
                <c:pt idx="8283">
                  <c:v>13.609599488659791</c:v>
                </c:pt>
                <c:pt idx="8284">
                  <c:v>13.610082754639174</c:v>
                </c:pt>
                <c:pt idx="8285">
                  <c:v>13.611547645360822</c:v>
                </c:pt>
                <c:pt idx="8286">
                  <c:v>13.6145076371134</c:v>
                </c:pt>
                <c:pt idx="8287">
                  <c:v>13.616969270103091</c:v>
                </c:pt>
                <c:pt idx="8288">
                  <c:v>13.619929261855669</c:v>
                </c:pt>
                <c:pt idx="8289">
                  <c:v>13.622390870103091</c:v>
                </c:pt>
                <c:pt idx="8290">
                  <c:v>13.624369212371132</c:v>
                </c:pt>
                <c:pt idx="8291">
                  <c:v>13.626347579381443</c:v>
                </c:pt>
                <c:pt idx="8292">
                  <c:v>13.626830845360825</c:v>
                </c:pt>
                <c:pt idx="8293">
                  <c:v>13.62681575257732</c:v>
                </c:pt>
                <c:pt idx="8294">
                  <c:v>13.624837385567012</c:v>
                </c:pt>
                <c:pt idx="8295">
                  <c:v>13.623840643298971</c:v>
                </c:pt>
                <c:pt idx="8296">
                  <c:v>13.623342284536088</c:v>
                </c:pt>
                <c:pt idx="8297">
                  <c:v>13.6228439257732</c:v>
                </c:pt>
                <c:pt idx="8298">
                  <c:v>13.62184718350516</c:v>
                </c:pt>
                <c:pt idx="8299">
                  <c:v>13.621348800000005</c:v>
                </c:pt>
                <c:pt idx="8300">
                  <c:v>13.62184718350516</c:v>
                </c:pt>
                <c:pt idx="8301">
                  <c:v>13.62184718350516</c:v>
                </c:pt>
                <c:pt idx="8302">
                  <c:v>13.622828808247426</c:v>
                </c:pt>
                <c:pt idx="8303">
                  <c:v>13.62430881649485</c:v>
                </c:pt>
                <c:pt idx="8304">
                  <c:v>13.625290441237118</c:v>
                </c:pt>
                <c:pt idx="8305">
                  <c:v>13.626272065979384</c:v>
                </c:pt>
                <c:pt idx="8306">
                  <c:v>13.627752074226809</c:v>
                </c:pt>
                <c:pt idx="8307">
                  <c:v>13.629715348453614</c:v>
                </c:pt>
                <c:pt idx="8308">
                  <c:v>13.63069697319588</c:v>
                </c:pt>
                <c:pt idx="8309">
                  <c:v>13.631678597938148</c:v>
                </c:pt>
                <c:pt idx="8310">
                  <c:v>13.632660247422683</c:v>
                </c:pt>
                <c:pt idx="8311">
                  <c:v>13.633158630927836</c:v>
                </c:pt>
                <c:pt idx="8312">
                  <c:v>13.634140280412375</c:v>
                </c:pt>
                <c:pt idx="8313">
                  <c:v>13.637085154639175</c:v>
                </c:pt>
                <c:pt idx="8314">
                  <c:v>13.639048404123711</c:v>
                </c:pt>
                <c:pt idx="8315">
                  <c:v>13.640513294845359</c:v>
                </c:pt>
                <c:pt idx="8316">
                  <c:v>13.64297492783505</c:v>
                </c:pt>
                <c:pt idx="8317">
                  <c:v>13.645436560824741</c:v>
                </c:pt>
                <c:pt idx="8318">
                  <c:v>13.647414927835049</c:v>
                </c:pt>
                <c:pt idx="8319">
                  <c:v>13.648411670103092</c:v>
                </c:pt>
                <c:pt idx="8320">
                  <c:v>13.648411670103089</c:v>
                </c:pt>
                <c:pt idx="8321">
                  <c:v>13.647430045360823</c:v>
                </c:pt>
                <c:pt idx="8322">
                  <c:v>13.646448395876288</c:v>
                </c:pt>
                <c:pt idx="8323">
                  <c:v>13.644485146391753</c:v>
                </c:pt>
                <c:pt idx="8324">
                  <c:v>13.642038630927836</c:v>
                </c:pt>
                <c:pt idx="8325">
                  <c:v>13.639093731958763</c:v>
                </c:pt>
                <c:pt idx="8326">
                  <c:v>13.63761372371134</c:v>
                </c:pt>
                <c:pt idx="8327">
                  <c:v>13.63761372371134</c:v>
                </c:pt>
                <c:pt idx="8328">
                  <c:v>13.637613723711338</c:v>
                </c:pt>
                <c:pt idx="8329">
                  <c:v>13.637130482474225</c:v>
                </c:pt>
                <c:pt idx="8330">
                  <c:v>13.637613723711338</c:v>
                </c:pt>
                <c:pt idx="8331">
                  <c:v>13.639093731958759</c:v>
                </c:pt>
                <c:pt idx="8332">
                  <c:v>13.640075356701029</c:v>
                </c:pt>
                <c:pt idx="8333">
                  <c:v>13.641056981443297</c:v>
                </c:pt>
                <c:pt idx="8334">
                  <c:v>13.641555364948454</c:v>
                </c:pt>
                <c:pt idx="8335">
                  <c:v>13.642053748453609</c:v>
                </c:pt>
                <c:pt idx="8336">
                  <c:v>13.642552131958764</c:v>
                </c:pt>
                <c:pt idx="8337">
                  <c:v>13.642552131958764</c:v>
                </c:pt>
                <c:pt idx="8338">
                  <c:v>13.641570507216496</c:v>
                </c:pt>
                <c:pt idx="8339">
                  <c:v>13.640588882474226</c:v>
                </c:pt>
                <c:pt idx="8340">
                  <c:v>13.640588882474225</c:v>
                </c:pt>
                <c:pt idx="8341">
                  <c:v>13.641570507216491</c:v>
                </c:pt>
                <c:pt idx="8342">
                  <c:v>13.642053748453602</c:v>
                </c:pt>
                <c:pt idx="8343">
                  <c:v>13.642053748453602</c:v>
                </c:pt>
                <c:pt idx="8344">
                  <c:v>13.643035373195868</c:v>
                </c:pt>
                <c:pt idx="8345">
                  <c:v>13.64450026391752</c:v>
                </c:pt>
                <c:pt idx="8346">
                  <c:v>13.645980272164943</c:v>
                </c:pt>
                <c:pt idx="8347">
                  <c:v>13.645980272164943</c:v>
                </c:pt>
                <c:pt idx="8348">
                  <c:v>13.644998647422677</c:v>
                </c:pt>
                <c:pt idx="8349">
                  <c:v>13.643518663917524</c:v>
                </c:pt>
                <c:pt idx="8350">
                  <c:v>13.642038680412371</c:v>
                </c:pt>
                <c:pt idx="8351">
                  <c:v>13.640075430927835</c:v>
                </c:pt>
                <c:pt idx="8352">
                  <c:v>13.637613797938142</c:v>
                </c:pt>
                <c:pt idx="8353">
                  <c:v>13.635650523711339</c:v>
                </c:pt>
                <c:pt idx="8354">
                  <c:v>13.634170515463914</c:v>
                </c:pt>
                <c:pt idx="8355">
                  <c:v>13.633672131958759</c:v>
                </c:pt>
                <c:pt idx="8356">
                  <c:v>13.633173748453602</c:v>
                </c:pt>
                <c:pt idx="8357">
                  <c:v>13.632192098969062</c:v>
                </c:pt>
                <c:pt idx="8358">
                  <c:v>13.630727208247414</c:v>
                </c:pt>
                <c:pt idx="8359">
                  <c:v>13.630243942268034</c:v>
                </c:pt>
                <c:pt idx="8360">
                  <c:v>13.630243942268033</c:v>
                </c:pt>
                <c:pt idx="8361">
                  <c:v>13.630243942268033</c:v>
                </c:pt>
                <c:pt idx="8362">
                  <c:v>13.631723925773191</c:v>
                </c:pt>
                <c:pt idx="8363">
                  <c:v>13.633687175257725</c:v>
                </c:pt>
                <c:pt idx="8364">
                  <c:v>13.637130408247419</c:v>
                </c:pt>
                <c:pt idx="8365">
                  <c:v>13.641555265979379</c:v>
                </c:pt>
                <c:pt idx="8366">
                  <c:v>13.647460131958761</c:v>
                </c:pt>
                <c:pt idx="8367">
                  <c:v>13.653364997938144</c:v>
                </c:pt>
                <c:pt idx="8368">
                  <c:v>13.660236371134021</c:v>
                </c:pt>
                <c:pt idx="8369">
                  <c:v>13.667122861855669</c:v>
                </c:pt>
                <c:pt idx="8370">
                  <c:v>13.673510993814432</c:v>
                </c:pt>
                <c:pt idx="8371">
                  <c:v>13.679415859793814</c:v>
                </c:pt>
                <c:pt idx="8372">
                  <c:v>13.684323983505156</c:v>
                </c:pt>
                <c:pt idx="8373">
                  <c:v>13.688265575257732</c:v>
                </c:pt>
                <c:pt idx="8374">
                  <c:v>13.691210449484538</c:v>
                </c:pt>
                <c:pt idx="8375">
                  <c:v>13.693672057731963</c:v>
                </c:pt>
                <c:pt idx="8376">
                  <c:v>13.695635307216499</c:v>
                </c:pt>
                <c:pt idx="8377">
                  <c:v>13.697100197938148</c:v>
                </c:pt>
                <c:pt idx="8378">
                  <c:v>13.697583463917532</c:v>
                </c:pt>
                <c:pt idx="8379">
                  <c:v>13.699063447422686</c:v>
                </c:pt>
                <c:pt idx="8380">
                  <c:v>13.70249158762887</c:v>
                </c:pt>
                <c:pt idx="8381">
                  <c:v>13.706916470103097</c:v>
                </c:pt>
                <c:pt idx="8382">
                  <c:v>13.711341352577326</c:v>
                </c:pt>
                <c:pt idx="8383">
                  <c:v>13.716747835051555</c:v>
                </c:pt>
                <c:pt idx="8384">
                  <c:v>13.722637583505163</c:v>
                </c:pt>
                <c:pt idx="8385">
                  <c:v>13.729025690721658</c:v>
                </c:pt>
                <c:pt idx="8386">
                  <c:v>13.736395447422687</c:v>
                </c:pt>
                <c:pt idx="8387">
                  <c:v>13.742285220618564</c:v>
                </c:pt>
                <c:pt idx="8388">
                  <c:v>13.747193344329903</c:v>
                </c:pt>
                <c:pt idx="8389">
                  <c:v>13.751618226804128</c:v>
                </c:pt>
                <c:pt idx="8390">
                  <c:v>13.756043109278353</c:v>
                </c:pt>
                <c:pt idx="8391">
                  <c:v>13.760467991752581</c:v>
                </c:pt>
                <c:pt idx="8392">
                  <c:v>13.76391124948454</c:v>
                </c:pt>
                <c:pt idx="8393">
                  <c:v>13.766372882474228</c:v>
                </c:pt>
                <c:pt idx="8394">
                  <c:v>13.768351249484537</c:v>
                </c:pt>
                <c:pt idx="8395">
                  <c:v>13.771311241237115</c:v>
                </c:pt>
                <c:pt idx="8396">
                  <c:v>13.774754498969072</c:v>
                </c:pt>
                <c:pt idx="8397">
                  <c:v>13.778680997938144</c:v>
                </c:pt>
                <c:pt idx="8398">
                  <c:v>13.782607496907215</c:v>
                </c:pt>
                <c:pt idx="8399">
                  <c:v>13.787032379381442</c:v>
                </c:pt>
                <c:pt idx="8400">
                  <c:v>13.791442144329897</c:v>
                </c:pt>
                <c:pt idx="8401">
                  <c:v>13.796350268041241</c:v>
                </c:pt>
                <c:pt idx="8402">
                  <c:v>13.801258391752583</c:v>
                </c:pt>
                <c:pt idx="8403">
                  <c:v>13.806664874226811</c:v>
                </c:pt>
                <c:pt idx="8404">
                  <c:v>13.81059137319588</c:v>
                </c:pt>
                <c:pt idx="8405">
                  <c:v>13.814532989690727</c:v>
                </c:pt>
                <c:pt idx="8406">
                  <c:v>13.818474606185571</c:v>
                </c:pt>
                <c:pt idx="8407">
                  <c:v>13.821419480412372</c:v>
                </c:pt>
                <c:pt idx="8408">
                  <c:v>13.823881088659796</c:v>
                </c:pt>
                <c:pt idx="8409">
                  <c:v>13.826825962886598</c:v>
                </c:pt>
                <c:pt idx="8410">
                  <c:v>13.830767579381442</c:v>
                </c:pt>
                <c:pt idx="8411">
                  <c:v>13.83372757113402</c:v>
                </c:pt>
                <c:pt idx="8412">
                  <c:v>13.837170828865979</c:v>
                </c:pt>
                <c:pt idx="8413">
                  <c:v>13.840614061855669</c:v>
                </c:pt>
                <c:pt idx="8414">
                  <c:v>13.844057294845358</c:v>
                </c:pt>
                <c:pt idx="8415">
                  <c:v>13.847485435051544</c:v>
                </c:pt>
                <c:pt idx="8416">
                  <c:v>13.850913575257731</c:v>
                </c:pt>
                <c:pt idx="8417">
                  <c:v>13.854840074226805</c:v>
                </c:pt>
                <c:pt idx="8418">
                  <c:v>13.857301682474226</c:v>
                </c:pt>
                <c:pt idx="8419">
                  <c:v>13.860261674226804</c:v>
                </c:pt>
                <c:pt idx="8420">
                  <c:v>13.863704907216492</c:v>
                </c:pt>
                <c:pt idx="8421">
                  <c:v>13.866649781443297</c:v>
                </c:pt>
                <c:pt idx="8422">
                  <c:v>13.87059139793814</c:v>
                </c:pt>
                <c:pt idx="8423">
                  <c:v>13.874034655670098</c:v>
                </c:pt>
                <c:pt idx="8424">
                  <c:v>13.876979529896898</c:v>
                </c:pt>
                <c:pt idx="8425">
                  <c:v>13.879924404123701</c:v>
                </c:pt>
                <c:pt idx="8426">
                  <c:v>13.883367637113388</c:v>
                </c:pt>
                <c:pt idx="8427">
                  <c:v>13.886810894845345</c:v>
                </c:pt>
                <c:pt idx="8428">
                  <c:v>13.888774144329883</c:v>
                </c:pt>
                <c:pt idx="8429">
                  <c:v>13.891235777319574</c:v>
                </c:pt>
                <c:pt idx="8430">
                  <c:v>13.893199026804108</c:v>
                </c:pt>
                <c:pt idx="8431">
                  <c:v>13.895645542268026</c:v>
                </c:pt>
                <c:pt idx="8432">
                  <c:v>13.898092057731944</c:v>
                </c:pt>
                <c:pt idx="8433">
                  <c:v>13.900055307216478</c:v>
                </c:pt>
                <c:pt idx="8434">
                  <c:v>13.901535315463903</c:v>
                </c:pt>
                <c:pt idx="8435">
                  <c:v>13.903498564948441</c:v>
                </c:pt>
                <c:pt idx="8436">
                  <c:v>13.906443439175245</c:v>
                </c:pt>
                <c:pt idx="8437">
                  <c:v>13.909388338144314</c:v>
                </c:pt>
                <c:pt idx="8438">
                  <c:v>13.911849971134004</c:v>
                </c:pt>
                <c:pt idx="8439">
                  <c:v>13.913329979381425</c:v>
                </c:pt>
                <c:pt idx="8440">
                  <c:v>13.915293228865963</c:v>
                </c:pt>
                <c:pt idx="8441">
                  <c:v>13.916758119587614</c:v>
                </c:pt>
                <c:pt idx="8442">
                  <c:v>13.918238103092769</c:v>
                </c:pt>
                <c:pt idx="8443">
                  <c:v>13.919219727835035</c:v>
                </c:pt>
                <c:pt idx="8444">
                  <c:v>13.919702993814417</c:v>
                </c:pt>
                <c:pt idx="8445">
                  <c:v>13.91970299381442</c:v>
                </c:pt>
                <c:pt idx="8446">
                  <c:v>13.9201862597938</c:v>
                </c:pt>
                <c:pt idx="8447">
                  <c:v>13.921666243298954</c:v>
                </c:pt>
                <c:pt idx="8448">
                  <c:v>13.92362949278349</c:v>
                </c:pt>
                <c:pt idx="8449">
                  <c:v>13.926091125773182</c:v>
                </c:pt>
                <c:pt idx="8450">
                  <c:v>13.928552758762875</c:v>
                </c:pt>
                <c:pt idx="8451">
                  <c:v>13.930531125773182</c:v>
                </c:pt>
                <c:pt idx="8452">
                  <c:v>13.932011134020609</c:v>
                </c:pt>
                <c:pt idx="8453">
                  <c:v>13.933491142268034</c:v>
                </c:pt>
                <c:pt idx="8454">
                  <c:v>13.933989525773189</c:v>
                </c:pt>
                <c:pt idx="8455">
                  <c:v>13.934472791752569</c:v>
                </c:pt>
                <c:pt idx="8456">
                  <c:v>13.933491167010301</c:v>
                </c:pt>
                <c:pt idx="8457">
                  <c:v>13.930546292783497</c:v>
                </c:pt>
                <c:pt idx="8458">
                  <c:v>13.927103035051539</c:v>
                </c:pt>
                <c:pt idx="8459">
                  <c:v>13.922179793814426</c:v>
                </c:pt>
                <c:pt idx="8460">
                  <c:v>13.917271670103087</c:v>
                </c:pt>
                <c:pt idx="8461">
                  <c:v>13.912348428865972</c:v>
                </c:pt>
                <c:pt idx="8462">
                  <c:v>13.907440305154633</c:v>
                </c:pt>
                <c:pt idx="8463">
                  <c:v>13.90153543917525</c:v>
                </c:pt>
                <c:pt idx="8464">
                  <c:v>13.895630573195868</c:v>
                </c:pt>
                <c:pt idx="8465">
                  <c:v>13.890224090721643</c:v>
                </c:pt>
                <c:pt idx="8466">
                  <c:v>13.884817608247417</c:v>
                </c:pt>
                <c:pt idx="8467">
                  <c:v>13.87990948453608</c:v>
                </c:pt>
                <c:pt idx="8468">
                  <c:v>13.875484626804122</c:v>
                </c:pt>
                <c:pt idx="8469">
                  <c:v>13.870576503092781</c:v>
                </c:pt>
                <c:pt idx="8470">
                  <c:v>13.866151645360825</c:v>
                </c:pt>
                <c:pt idx="8471">
                  <c:v>13.862723505154641</c:v>
                </c:pt>
                <c:pt idx="8472">
                  <c:v>13.86026189690722</c:v>
                </c:pt>
                <c:pt idx="8473">
                  <c:v>13.858298647422686</c:v>
                </c:pt>
                <c:pt idx="8474">
                  <c:v>13.856833756701036</c:v>
                </c:pt>
                <c:pt idx="8475">
                  <c:v>13.855852107216498</c:v>
                </c:pt>
                <c:pt idx="8476">
                  <c:v>13.852907232989692</c:v>
                </c:pt>
                <c:pt idx="8477">
                  <c:v>13.849962334020619</c:v>
                </c:pt>
                <c:pt idx="8478">
                  <c:v>13.846519076288658</c:v>
                </c:pt>
                <c:pt idx="8479">
                  <c:v>13.842094193814431</c:v>
                </c:pt>
                <c:pt idx="8480">
                  <c:v>13.837170952577317</c:v>
                </c:pt>
                <c:pt idx="8481">
                  <c:v>13.83176444536082</c:v>
                </c:pt>
                <c:pt idx="8482">
                  <c:v>13.825859579381438</c:v>
                </c:pt>
                <c:pt idx="8483">
                  <c:v>13.81996983092783</c:v>
                </c:pt>
                <c:pt idx="8484">
                  <c:v>13.816541690721646</c:v>
                </c:pt>
                <c:pt idx="8485">
                  <c:v>13.81311355051546</c:v>
                </c:pt>
                <c:pt idx="8486">
                  <c:v>13.811150301030926</c:v>
                </c:pt>
                <c:pt idx="8487">
                  <c:v>13.80968541030928</c:v>
                </c:pt>
                <c:pt idx="8488">
                  <c:v>13.807722160824744</c:v>
                </c:pt>
                <c:pt idx="8489">
                  <c:v>13.806740536082476</c:v>
                </c:pt>
                <c:pt idx="8490">
                  <c:v>13.806740536082478</c:v>
                </c:pt>
                <c:pt idx="8491">
                  <c:v>13.807223802061857</c:v>
                </c:pt>
                <c:pt idx="8492">
                  <c:v>13.806725443298975</c:v>
                </c:pt>
                <c:pt idx="8493">
                  <c:v>13.80524545979382</c:v>
                </c:pt>
                <c:pt idx="8494">
                  <c:v>13.801802202061861</c:v>
                </c:pt>
                <c:pt idx="8495">
                  <c:v>13.797875703092785</c:v>
                </c:pt>
                <c:pt idx="8496">
                  <c:v>13.793949204123715</c:v>
                </c:pt>
                <c:pt idx="8497">
                  <c:v>13.789539439175261</c:v>
                </c:pt>
                <c:pt idx="8498">
                  <c:v>13.785114581443304</c:v>
                </c:pt>
                <c:pt idx="8499">
                  <c:v>13.780689723711346</c:v>
                </c:pt>
                <c:pt idx="8500">
                  <c:v>13.775766507216503</c:v>
                </c:pt>
                <c:pt idx="8501">
                  <c:v>13.772323274226812</c:v>
                </c:pt>
                <c:pt idx="8502">
                  <c:v>13.769861665979391</c:v>
                </c:pt>
                <c:pt idx="8503">
                  <c:v>13.767898416494857</c:v>
                </c:pt>
                <c:pt idx="8504">
                  <c:v>13.766916791752591</c:v>
                </c:pt>
                <c:pt idx="8505">
                  <c:v>13.766418432989704</c:v>
                </c:pt>
                <c:pt idx="8506">
                  <c:v>13.764953542268056</c:v>
                </c:pt>
                <c:pt idx="8507">
                  <c:v>13.762491934020634</c:v>
                </c:pt>
                <c:pt idx="8508">
                  <c:v>13.76101195051548</c:v>
                </c:pt>
                <c:pt idx="8509">
                  <c:v>13.759048701030942</c:v>
                </c:pt>
                <c:pt idx="8510">
                  <c:v>13.757085451546406</c:v>
                </c:pt>
                <c:pt idx="8511">
                  <c:v>13.755122202061871</c:v>
                </c:pt>
                <c:pt idx="8512">
                  <c:v>13.752675686597954</c:v>
                </c:pt>
                <c:pt idx="8513">
                  <c:v>13.750229171134036</c:v>
                </c:pt>
                <c:pt idx="8514">
                  <c:v>13.74778265567012</c:v>
                </c:pt>
                <c:pt idx="8515">
                  <c:v>13.746302672164965</c:v>
                </c:pt>
                <c:pt idx="8516">
                  <c:v>13.744822688659811</c:v>
                </c:pt>
                <c:pt idx="8517">
                  <c:v>13.74284434639177</c:v>
                </c:pt>
                <c:pt idx="8518">
                  <c:v>13.740881096907236</c:v>
                </c:pt>
                <c:pt idx="8519">
                  <c:v>13.738419488659812</c:v>
                </c:pt>
                <c:pt idx="8520">
                  <c:v>13.736456239175274</c:v>
                </c:pt>
                <c:pt idx="8521">
                  <c:v>13.73449298969074</c:v>
                </c:pt>
                <c:pt idx="8522">
                  <c:v>13.732529740206202</c:v>
                </c:pt>
                <c:pt idx="8523">
                  <c:v>13.730068131958779</c:v>
                </c:pt>
                <c:pt idx="8524">
                  <c:v>13.727606523711358</c:v>
                </c:pt>
                <c:pt idx="8525">
                  <c:v>13.727123257731975</c:v>
                </c:pt>
                <c:pt idx="8526">
                  <c:v>13.726639991752593</c:v>
                </c:pt>
                <c:pt idx="8527">
                  <c:v>13.726156725773212</c:v>
                </c:pt>
                <c:pt idx="8528">
                  <c:v>13.72567345979383</c:v>
                </c:pt>
                <c:pt idx="8529">
                  <c:v>13.72469183505156</c:v>
                </c:pt>
                <c:pt idx="8530">
                  <c:v>13.72517510103094</c:v>
                </c:pt>
                <c:pt idx="8531">
                  <c:v>13.727138350515476</c:v>
                </c:pt>
                <c:pt idx="8532">
                  <c:v>13.729101600000011</c:v>
                </c:pt>
                <c:pt idx="8533">
                  <c:v>13.729101600000009</c:v>
                </c:pt>
                <c:pt idx="8534">
                  <c:v>13.728618334020627</c:v>
                </c:pt>
                <c:pt idx="8535">
                  <c:v>13.728618334020622</c:v>
                </c:pt>
                <c:pt idx="8536">
                  <c:v>13.729101600000002</c:v>
                </c:pt>
                <c:pt idx="8537">
                  <c:v>13.73056649072165</c:v>
                </c:pt>
                <c:pt idx="8538">
                  <c:v>13.730566490721648</c:v>
                </c:pt>
                <c:pt idx="8539">
                  <c:v>13.730068131958761</c:v>
                </c:pt>
                <c:pt idx="8540">
                  <c:v>13.729569773195875</c:v>
                </c:pt>
                <c:pt idx="8541">
                  <c:v>13.730068131958758</c:v>
                </c:pt>
                <c:pt idx="8542">
                  <c:v>13.731049756701028</c:v>
                </c:pt>
                <c:pt idx="8543">
                  <c:v>13.731548115463914</c:v>
                </c:pt>
                <c:pt idx="8544">
                  <c:v>13.731049756701026</c:v>
                </c:pt>
                <c:pt idx="8545">
                  <c:v>13.730551397938138</c:v>
                </c:pt>
                <c:pt idx="8546">
                  <c:v>13.730551397938134</c:v>
                </c:pt>
                <c:pt idx="8547">
                  <c:v>13.730551397938134</c:v>
                </c:pt>
                <c:pt idx="8548">
                  <c:v>13.730536305154624</c:v>
                </c:pt>
                <c:pt idx="8549">
                  <c:v>13.731019571134004</c:v>
                </c:pt>
                <c:pt idx="8550">
                  <c:v>13.731502837113384</c:v>
                </c:pt>
                <c:pt idx="8551">
                  <c:v>13.732967727835032</c:v>
                </c:pt>
                <c:pt idx="8552">
                  <c:v>13.734946070103073</c:v>
                </c:pt>
                <c:pt idx="8553">
                  <c:v>13.73641096082472</c:v>
                </c:pt>
                <c:pt idx="8554">
                  <c:v>13.738857476288638</c:v>
                </c:pt>
                <c:pt idx="8555">
                  <c:v>13.741802375257709</c:v>
                </c:pt>
                <c:pt idx="8556">
                  <c:v>13.745245632989665</c:v>
                </c:pt>
                <c:pt idx="8557">
                  <c:v>13.748190507216473</c:v>
                </c:pt>
                <c:pt idx="8558">
                  <c:v>13.751135406185542</c:v>
                </c:pt>
                <c:pt idx="8559">
                  <c:v>13.754563546391731</c:v>
                </c:pt>
                <c:pt idx="8560">
                  <c:v>13.75849007010307</c:v>
                </c:pt>
                <c:pt idx="8561">
                  <c:v>13.763413311340186</c:v>
                </c:pt>
                <c:pt idx="8562">
                  <c:v>13.767354903092764</c:v>
                </c:pt>
                <c:pt idx="8563">
                  <c:v>13.770798136082455</c:v>
                </c:pt>
                <c:pt idx="8564">
                  <c:v>13.774241369072147</c:v>
                </c:pt>
                <c:pt idx="8565">
                  <c:v>13.778167868041221</c:v>
                </c:pt>
                <c:pt idx="8566">
                  <c:v>13.783075991752565</c:v>
                </c:pt>
                <c:pt idx="8567">
                  <c:v>13.787500849484523</c:v>
                </c:pt>
                <c:pt idx="8568">
                  <c:v>13.791925707216484</c:v>
                </c:pt>
                <c:pt idx="8569">
                  <c:v>13.795867298969062</c:v>
                </c:pt>
                <c:pt idx="8570">
                  <c:v>13.800292156701023</c:v>
                </c:pt>
                <c:pt idx="8571">
                  <c:v>13.804717014432983</c:v>
                </c:pt>
                <c:pt idx="8572">
                  <c:v>13.809640255670098</c:v>
                </c:pt>
                <c:pt idx="8573">
                  <c:v>13.815046738144328</c:v>
                </c:pt>
                <c:pt idx="8574">
                  <c:v>13.819969979381444</c:v>
                </c:pt>
                <c:pt idx="8575">
                  <c:v>13.824394861855671</c:v>
                </c:pt>
                <c:pt idx="8576">
                  <c:v>13.8288197443299</c:v>
                </c:pt>
                <c:pt idx="8577">
                  <c:v>13.832761360824746</c:v>
                </c:pt>
                <c:pt idx="8578">
                  <c:v>13.836702977319593</c:v>
                </c:pt>
                <c:pt idx="8579">
                  <c:v>13.840146235051552</c:v>
                </c:pt>
                <c:pt idx="8580">
                  <c:v>13.842109484536087</c:v>
                </c:pt>
                <c:pt idx="8581">
                  <c:v>13.843076016494848</c:v>
                </c:pt>
                <c:pt idx="8582">
                  <c:v>13.843559282474232</c:v>
                </c:pt>
                <c:pt idx="8583">
                  <c:v>13.844042548453611</c:v>
                </c:pt>
                <c:pt idx="8584">
                  <c:v>13.844042548453611</c:v>
                </c:pt>
                <c:pt idx="8585">
                  <c:v>13.8445409072165</c:v>
                </c:pt>
                <c:pt idx="8586">
                  <c:v>13.844057641237118</c:v>
                </c:pt>
                <c:pt idx="8587">
                  <c:v>13.843574375257736</c:v>
                </c:pt>
                <c:pt idx="8588">
                  <c:v>13.844072734020623</c:v>
                </c:pt>
                <c:pt idx="8589">
                  <c:v>13.845054358762889</c:v>
                </c:pt>
                <c:pt idx="8590">
                  <c:v>13.845552717525775</c:v>
                </c:pt>
                <c:pt idx="8591">
                  <c:v>13.846534367010314</c:v>
                </c:pt>
                <c:pt idx="8592">
                  <c:v>13.847999257731963</c:v>
                </c:pt>
                <c:pt idx="8593">
                  <c:v>13.848482523711345</c:v>
                </c:pt>
                <c:pt idx="8594">
                  <c:v>13.849464148453615</c:v>
                </c:pt>
                <c:pt idx="8595">
                  <c:v>13.850445773195881</c:v>
                </c:pt>
                <c:pt idx="8596">
                  <c:v>13.851427397938149</c:v>
                </c:pt>
                <c:pt idx="8597">
                  <c:v>13.851925756701036</c:v>
                </c:pt>
                <c:pt idx="8598">
                  <c:v>13.85340574020619</c:v>
                </c:pt>
                <c:pt idx="8599">
                  <c:v>13.854387364948456</c:v>
                </c:pt>
                <c:pt idx="8600">
                  <c:v>13.854372272164952</c:v>
                </c:pt>
                <c:pt idx="8601">
                  <c:v>13.854855538144331</c:v>
                </c:pt>
                <c:pt idx="8602">
                  <c:v>13.8558371628866</c:v>
                </c:pt>
                <c:pt idx="8603">
                  <c:v>13.857785319587631</c:v>
                </c:pt>
                <c:pt idx="8604">
                  <c:v>13.858766944329897</c:v>
                </c:pt>
                <c:pt idx="8605">
                  <c:v>13.859748569072163</c:v>
                </c:pt>
                <c:pt idx="8606">
                  <c:v>13.860730193814431</c:v>
                </c:pt>
                <c:pt idx="8607">
                  <c:v>13.861213459793815</c:v>
                </c:pt>
                <c:pt idx="8608">
                  <c:v>13.862678350515463</c:v>
                </c:pt>
                <c:pt idx="8609">
                  <c:v>13.864143241237111</c:v>
                </c:pt>
                <c:pt idx="8610">
                  <c:v>13.86512486597938</c:v>
                </c:pt>
                <c:pt idx="8611">
                  <c:v>13.865124865979377</c:v>
                </c:pt>
                <c:pt idx="8612">
                  <c:v>13.866106490721647</c:v>
                </c:pt>
                <c:pt idx="8613">
                  <c:v>13.867586474226799</c:v>
                </c:pt>
                <c:pt idx="8614">
                  <c:v>13.869564816494842</c:v>
                </c:pt>
                <c:pt idx="8615">
                  <c:v>13.872026424742263</c:v>
                </c:pt>
                <c:pt idx="8616">
                  <c:v>13.874488032989683</c:v>
                </c:pt>
                <c:pt idx="8617">
                  <c:v>13.876949641237104</c:v>
                </c:pt>
                <c:pt idx="8618">
                  <c:v>13.879411249484528</c:v>
                </c:pt>
                <c:pt idx="8619">
                  <c:v>13.882356123711332</c:v>
                </c:pt>
                <c:pt idx="8620">
                  <c:v>13.884817731958755</c:v>
                </c:pt>
                <c:pt idx="8621">
                  <c:v>13.886297715463908</c:v>
                </c:pt>
                <c:pt idx="8622">
                  <c:v>13.886780981443289</c:v>
                </c:pt>
                <c:pt idx="8623">
                  <c:v>13.886765888659783</c:v>
                </c:pt>
                <c:pt idx="8624">
                  <c:v>13.886750795876278</c:v>
                </c:pt>
                <c:pt idx="8625">
                  <c:v>13.88723406185566</c:v>
                </c:pt>
                <c:pt idx="8626">
                  <c:v>13.888714045360816</c:v>
                </c:pt>
                <c:pt idx="8627">
                  <c:v>13.889212404123702</c:v>
                </c:pt>
                <c:pt idx="8628">
                  <c:v>13.889695670103084</c:v>
                </c:pt>
                <c:pt idx="8629">
                  <c:v>13.890178936082467</c:v>
                </c:pt>
                <c:pt idx="8630">
                  <c:v>13.891643826804115</c:v>
                </c:pt>
                <c:pt idx="8631">
                  <c:v>13.894105435051539</c:v>
                </c:pt>
                <c:pt idx="8632">
                  <c:v>13.895570325773187</c:v>
                </c:pt>
                <c:pt idx="8633">
                  <c:v>13.897050309278344</c:v>
                </c:pt>
                <c:pt idx="8634">
                  <c:v>13.897548668041228</c:v>
                </c:pt>
                <c:pt idx="8635">
                  <c:v>13.899028651546381</c:v>
                </c:pt>
                <c:pt idx="8636">
                  <c:v>13.900010276288649</c:v>
                </c:pt>
                <c:pt idx="8637">
                  <c:v>13.900991901030919</c:v>
                </c:pt>
                <c:pt idx="8638">
                  <c:v>13.9014751670103</c:v>
                </c:pt>
                <c:pt idx="8639">
                  <c:v>13.902456791752572</c:v>
                </c:pt>
                <c:pt idx="8640">
                  <c:v>13.904420041237108</c:v>
                </c:pt>
                <c:pt idx="8641">
                  <c:v>13.907863274226802</c:v>
                </c:pt>
                <c:pt idx="8642">
                  <c:v>13.911306507216494</c:v>
                </c:pt>
                <c:pt idx="8643">
                  <c:v>13.9142513814433</c:v>
                </c:pt>
                <c:pt idx="8644">
                  <c:v>13.917694614432994</c:v>
                </c:pt>
                <c:pt idx="8645">
                  <c:v>13.922119472164951</c:v>
                </c:pt>
                <c:pt idx="8646">
                  <c:v>13.92606106391753</c:v>
                </c:pt>
                <c:pt idx="8647">
                  <c:v>13.929504296907224</c:v>
                </c:pt>
                <c:pt idx="8648">
                  <c:v>13.932947529896916</c:v>
                </c:pt>
                <c:pt idx="8649">
                  <c:v>13.933929154639184</c:v>
                </c:pt>
                <c:pt idx="8650">
                  <c:v>13.935409138144339</c:v>
                </c:pt>
                <c:pt idx="8651">
                  <c:v>13.93640585567011</c:v>
                </c:pt>
                <c:pt idx="8652">
                  <c:v>13.935922589690726</c:v>
                </c:pt>
                <c:pt idx="8653">
                  <c:v>13.934442606185574</c:v>
                </c:pt>
                <c:pt idx="8654">
                  <c:v>13.933460981443305</c:v>
                </c:pt>
                <c:pt idx="8655">
                  <c:v>13.931497731958769</c:v>
                </c:pt>
                <c:pt idx="8656">
                  <c:v>13.928069591752585</c:v>
                </c:pt>
                <c:pt idx="8657">
                  <c:v>13.925124717525783</c:v>
                </c:pt>
                <c:pt idx="8658">
                  <c:v>13.921183125773203</c:v>
                </c:pt>
                <c:pt idx="8659">
                  <c:v>13.917241534020627</c:v>
                </c:pt>
                <c:pt idx="8660">
                  <c:v>13.914779925773203</c:v>
                </c:pt>
                <c:pt idx="8661">
                  <c:v>13.911819958762893</c:v>
                </c:pt>
                <c:pt idx="8662">
                  <c:v>13.9083767257732</c:v>
                </c:pt>
                <c:pt idx="8663">
                  <c:v>13.90493349278351</c:v>
                </c:pt>
                <c:pt idx="8664">
                  <c:v>13.902471884536086</c:v>
                </c:pt>
                <c:pt idx="8665">
                  <c:v>13.899511917525771</c:v>
                </c:pt>
                <c:pt idx="8666">
                  <c:v>13.896551950515461</c:v>
                </c:pt>
                <c:pt idx="8667">
                  <c:v>13.89310871752577</c:v>
                </c:pt>
                <c:pt idx="8668">
                  <c:v>13.889167125773193</c:v>
                </c:pt>
                <c:pt idx="8669">
                  <c:v>13.885723892783503</c:v>
                </c:pt>
                <c:pt idx="8670">
                  <c:v>13.882280659793812</c:v>
                </c:pt>
                <c:pt idx="8671">
                  <c:v>13.879320692783502</c:v>
                </c:pt>
                <c:pt idx="8672">
                  <c:v>13.876859084536077</c:v>
                </c:pt>
                <c:pt idx="8673">
                  <c:v>13.874397476288653</c:v>
                </c:pt>
                <c:pt idx="8674">
                  <c:v>13.872917492783499</c:v>
                </c:pt>
                <c:pt idx="8675">
                  <c:v>13.872917492783499</c:v>
                </c:pt>
                <c:pt idx="8676">
                  <c:v>13.873899117525767</c:v>
                </c:pt>
                <c:pt idx="8677">
                  <c:v>13.875862367010301</c:v>
                </c:pt>
                <c:pt idx="8678">
                  <c:v>13.877840709278344</c:v>
                </c:pt>
                <c:pt idx="8679">
                  <c:v>13.880302317525768</c:v>
                </c:pt>
                <c:pt idx="8680">
                  <c:v>13.882280659793807</c:v>
                </c:pt>
                <c:pt idx="8681">
                  <c:v>13.885225534020611</c:v>
                </c:pt>
                <c:pt idx="8682">
                  <c:v>13.887687142268033</c:v>
                </c:pt>
                <c:pt idx="8683">
                  <c:v>13.891130375257726</c:v>
                </c:pt>
                <c:pt idx="8684">
                  <c:v>13.89407524948453</c:v>
                </c:pt>
                <c:pt idx="8685">
                  <c:v>13.896038498969068</c:v>
                </c:pt>
                <c:pt idx="8686">
                  <c:v>13.897518482474224</c:v>
                </c:pt>
                <c:pt idx="8687">
                  <c:v>13.89948173195876</c:v>
                </c:pt>
                <c:pt idx="8688">
                  <c:v>13.901943340206184</c:v>
                </c:pt>
                <c:pt idx="8689">
                  <c:v>13.904404948453607</c:v>
                </c:pt>
                <c:pt idx="8690">
                  <c:v>13.908346540206184</c:v>
                </c:pt>
                <c:pt idx="8691">
                  <c:v>13.911789773195874</c:v>
                </c:pt>
                <c:pt idx="8692">
                  <c:v>13.915233006185565</c:v>
                </c:pt>
                <c:pt idx="8693">
                  <c:v>13.919174597938142</c:v>
                </c:pt>
                <c:pt idx="8694">
                  <c:v>13.923599455670104</c:v>
                </c:pt>
                <c:pt idx="8695">
                  <c:v>13.927042688659796</c:v>
                </c:pt>
                <c:pt idx="8696">
                  <c:v>13.929987562886604</c:v>
                </c:pt>
                <c:pt idx="8697">
                  <c:v>13.932947529896916</c:v>
                </c:pt>
                <c:pt idx="8698">
                  <c:v>13.934925872164959</c:v>
                </c:pt>
                <c:pt idx="8699">
                  <c:v>13.935907496907225</c:v>
                </c:pt>
                <c:pt idx="8700">
                  <c:v>13.935424230927843</c:v>
                </c:pt>
                <c:pt idx="8701">
                  <c:v>13.935424230927843</c:v>
                </c:pt>
                <c:pt idx="8702">
                  <c:v>13.935907496907225</c:v>
                </c:pt>
                <c:pt idx="8703">
                  <c:v>13.935907496907221</c:v>
                </c:pt>
                <c:pt idx="8704">
                  <c:v>13.936390762886601</c:v>
                </c:pt>
                <c:pt idx="8705">
                  <c:v>13.936390762886601</c:v>
                </c:pt>
                <c:pt idx="8706">
                  <c:v>13.935892404123718</c:v>
                </c:pt>
                <c:pt idx="8707">
                  <c:v>13.93587731134021</c:v>
                </c:pt>
                <c:pt idx="8708">
                  <c:v>13.937840560824748</c:v>
                </c:pt>
                <c:pt idx="8709">
                  <c:v>13.939320544329901</c:v>
                </c:pt>
                <c:pt idx="8710">
                  <c:v>13.94030216907217</c:v>
                </c:pt>
                <c:pt idx="8711">
                  <c:v>13.941283793814437</c:v>
                </c:pt>
                <c:pt idx="8712">
                  <c:v>13.942265418556705</c:v>
                </c:pt>
                <c:pt idx="8713">
                  <c:v>13.942748684536085</c:v>
                </c:pt>
                <c:pt idx="8714">
                  <c:v>13.943730309278351</c:v>
                </c:pt>
                <c:pt idx="8715">
                  <c:v>13.943715216494844</c:v>
                </c:pt>
                <c:pt idx="8716">
                  <c:v>13.942733591752576</c:v>
                </c:pt>
                <c:pt idx="8717">
                  <c:v>13.941736874226798</c:v>
                </c:pt>
                <c:pt idx="8718">
                  <c:v>13.941238515463908</c:v>
                </c:pt>
                <c:pt idx="8719">
                  <c:v>13.94074015670102</c:v>
                </c:pt>
                <c:pt idx="8720">
                  <c:v>13.940740156701018</c:v>
                </c:pt>
                <c:pt idx="8721">
                  <c:v>13.940740156701018</c:v>
                </c:pt>
                <c:pt idx="8722">
                  <c:v>13.940256890721635</c:v>
                </c:pt>
                <c:pt idx="8723">
                  <c:v>13.940256890721633</c:v>
                </c:pt>
                <c:pt idx="8724">
                  <c:v>13.940256890721635</c:v>
                </c:pt>
                <c:pt idx="8725">
                  <c:v>13.939275265979367</c:v>
                </c:pt>
                <c:pt idx="8726">
                  <c:v>13.938293641237101</c:v>
                </c:pt>
                <c:pt idx="8727">
                  <c:v>13.937312016494831</c:v>
                </c:pt>
                <c:pt idx="8728">
                  <c:v>13.93533367422679</c:v>
                </c:pt>
                <c:pt idx="8729">
                  <c:v>13.934850408247407</c:v>
                </c:pt>
                <c:pt idx="8730">
                  <c:v>13.933868783505137</c:v>
                </c:pt>
                <c:pt idx="8731">
                  <c:v>13.93238879999998</c:v>
                </c:pt>
                <c:pt idx="8732">
                  <c:v>13.930908816494826</c:v>
                </c:pt>
                <c:pt idx="8733">
                  <c:v>13.929927191752556</c:v>
                </c:pt>
                <c:pt idx="8734">
                  <c:v>13.927480676288639</c:v>
                </c:pt>
                <c:pt idx="8735">
                  <c:v>13.925034160824723</c:v>
                </c:pt>
                <c:pt idx="8736">
                  <c:v>13.921107661855649</c:v>
                </c:pt>
                <c:pt idx="8737">
                  <c:v>13.915701154639152</c:v>
                </c:pt>
                <c:pt idx="8738">
                  <c:v>13.909811406185545</c:v>
                </c:pt>
                <c:pt idx="8739">
                  <c:v>13.903921657731935</c:v>
                </c:pt>
                <c:pt idx="8740">
                  <c:v>13.898031909278327</c:v>
                </c:pt>
                <c:pt idx="8741">
                  <c:v>13.8926254268041</c:v>
                </c:pt>
                <c:pt idx="8742">
                  <c:v>13.887717303092764</c:v>
                </c:pt>
                <c:pt idx="8743">
                  <c:v>13.882794086597919</c:v>
                </c:pt>
                <c:pt idx="8744">
                  <c:v>13.878867587628848</c:v>
                </c:pt>
                <c:pt idx="8745">
                  <c:v>13.87494108865978</c:v>
                </c:pt>
                <c:pt idx="8746">
                  <c:v>13.871497855670089</c:v>
                </c:pt>
                <c:pt idx="8747">
                  <c:v>13.868552981443287</c:v>
                </c:pt>
                <c:pt idx="8748">
                  <c:v>13.866091373195864</c:v>
                </c:pt>
                <c:pt idx="8749">
                  <c:v>13.864611364948441</c:v>
                </c:pt>
                <c:pt idx="8750">
                  <c:v>13.863146474226792</c:v>
                </c:pt>
                <c:pt idx="8751">
                  <c:v>13.862164849484522</c:v>
                </c:pt>
                <c:pt idx="8752">
                  <c:v>13.861183199999985</c:v>
                </c:pt>
                <c:pt idx="8753">
                  <c:v>13.861183199999985</c:v>
                </c:pt>
                <c:pt idx="8754">
                  <c:v>13.861681558762873</c:v>
                </c:pt>
                <c:pt idx="8755">
                  <c:v>13.862179917525763</c:v>
                </c:pt>
                <c:pt idx="8756">
                  <c:v>13.862678276288651</c:v>
                </c:pt>
                <c:pt idx="8757">
                  <c:v>13.861696651546385</c:v>
                </c:pt>
                <c:pt idx="8758">
                  <c:v>13.861696651546383</c:v>
                </c:pt>
                <c:pt idx="8759">
                  <c:v>13.861696651546383</c:v>
                </c:pt>
                <c:pt idx="8760">
                  <c:v>13.86219501030927</c:v>
                </c:pt>
                <c:pt idx="8761">
                  <c:v>13.861213385567003</c:v>
                </c:pt>
                <c:pt idx="8762">
                  <c:v>13.860231760824737</c:v>
                </c:pt>
                <c:pt idx="8763">
                  <c:v>13.859748494845357</c:v>
                </c:pt>
                <c:pt idx="8764">
                  <c:v>13.859748494845357</c:v>
                </c:pt>
                <c:pt idx="8765">
                  <c:v>13.860730119587624</c:v>
                </c:pt>
                <c:pt idx="8766">
                  <c:v>13.861213385567005</c:v>
                </c:pt>
                <c:pt idx="8767">
                  <c:v>13.861213385567005</c:v>
                </c:pt>
                <c:pt idx="8768">
                  <c:v>13.860730119587625</c:v>
                </c:pt>
                <c:pt idx="8769">
                  <c:v>13.860745212371132</c:v>
                </c:pt>
                <c:pt idx="8770">
                  <c:v>13.860760305154637</c:v>
                </c:pt>
                <c:pt idx="8771">
                  <c:v>13.85977868041237</c:v>
                </c:pt>
                <c:pt idx="8772">
                  <c:v>13.857317072164948</c:v>
                </c:pt>
                <c:pt idx="8773">
                  <c:v>13.853888931958766</c:v>
                </c:pt>
                <c:pt idx="8774">
                  <c:v>13.850460791752582</c:v>
                </c:pt>
                <c:pt idx="8775">
                  <c:v>13.847999183505159</c:v>
                </c:pt>
                <c:pt idx="8776">
                  <c:v>13.845537575257737</c:v>
                </c:pt>
                <c:pt idx="8777">
                  <c:v>13.843075967010314</c:v>
                </c:pt>
                <c:pt idx="8778">
                  <c:v>13.84013109278351</c:v>
                </c:pt>
                <c:pt idx="8779">
                  <c:v>13.837669484536088</c:v>
                </c:pt>
                <c:pt idx="8780">
                  <c:v>13.835207876288665</c:v>
                </c:pt>
                <c:pt idx="8781">
                  <c:v>13.833244626804131</c:v>
                </c:pt>
                <c:pt idx="8782">
                  <c:v>13.831779736082485</c:v>
                </c:pt>
                <c:pt idx="8783">
                  <c:v>13.829816486597952</c:v>
                </c:pt>
                <c:pt idx="8784">
                  <c:v>13.827853237113414</c:v>
                </c:pt>
                <c:pt idx="8785">
                  <c:v>13.826388346391767</c:v>
                </c:pt>
                <c:pt idx="8786">
                  <c:v>13.82442509690723</c:v>
                </c:pt>
                <c:pt idx="8787">
                  <c:v>13.820981863917545</c:v>
                </c:pt>
                <c:pt idx="8788">
                  <c:v>13.818021896907235</c:v>
                </c:pt>
                <c:pt idx="8789">
                  <c:v>13.8160586474227</c:v>
                </c:pt>
                <c:pt idx="8790">
                  <c:v>13.81309868041239</c:v>
                </c:pt>
                <c:pt idx="8791">
                  <c:v>13.810138713402079</c:v>
                </c:pt>
                <c:pt idx="8792">
                  <c:v>13.807677105154655</c:v>
                </c:pt>
                <c:pt idx="8793">
                  <c:v>13.804732230927849</c:v>
                </c:pt>
                <c:pt idx="8794">
                  <c:v>13.803252247422696</c:v>
                </c:pt>
                <c:pt idx="8795">
                  <c:v>13.803237154639191</c:v>
                </c:pt>
                <c:pt idx="8796">
                  <c:v>13.803237154639191</c:v>
                </c:pt>
                <c:pt idx="8797">
                  <c:v>13.8027387958763</c:v>
                </c:pt>
                <c:pt idx="8798">
                  <c:v>13.802240437113413</c:v>
                </c:pt>
                <c:pt idx="8799">
                  <c:v>13.802240437113412</c:v>
                </c:pt>
                <c:pt idx="8800">
                  <c:v>13.802723703092793</c:v>
                </c:pt>
                <c:pt idx="8801">
                  <c:v>13.803222061855678</c:v>
                </c:pt>
                <c:pt idx="8802">
                  <c:v>13.803222061855678</c:v>
                </c:pt>
                <c:pt idx="8803">
                  <c:v>13.803720420618562</c:v>
                </c:pt>
                <c:pt idx="8804">
                  <c:v>13.804218779381445</c:v>
                </c:pt>
                <c:pt idx="8805">
                  <c:v>13.803720420618559</c:v>
                </c:pt>
                <c:pt idx="8806">
                  <c:v>13.803720420618557</c:v>
                </c:pt>
                <c:pt idx="8807">
                  <c:v>13.802738795876289</c:v>
                </c:pt>
                <c:pt idx="8808">
                  <c:v>13.801258812371131</c:v>
                </c:pt>
                <c:pt idx="8809">
                  <c:v>13.799778828865975</c:v>
                </c:pt>
                <c:pt idx="8810">
                  <c:v>13.798797204123707</c:v>
                </c:pt>
                <c:pt idx="8811">
                  <c:v>13.797317220618554</c:v>
                </c:pt>
                <c:pt idx="8812">
                  <c:v>13.797332313402057</c:v>
                </c:pt>
                <c:pt idx="8813">
                  <c:v>13.798812296907212</c:v>
                </c:pt>
                <c:pt idx="8814">
                  <c:v>13.799793921649478</c:v>
                </c:pt>
                <c:pt idx="8815">
                  <c:v>13.801273905154632</c:v>
                </c:pt>
                <c:pt idx="8816">
                  <c:v>13.802753888659788</c:v>
                </c:pt>
                <c:pt idx="8817">
                  <c:v>13.804233872164939</c:v>
                </c:pt>
                <c:pt idx="8818">
                  <c:v>13.805713855670097</c:v>
                </c:pt>
                <c:pt idx="8819">
                  <c:v>13.806197121649477</c:v>
                </c:pt>
                <c:pt idx="8820">
                  <c:v>13.805698762886593</c:v>
                </c:pt>
                <c:pt idx="8821">
                  <c:v>13.804218779381436</c:v>
                </c:pt>
                <c:pt idx="8822">
                  <c:v>13.803735513402053</c:v>
                </c:pt>
                <c:pt idx="8823">
                  <c:v>13.80276898144329</c:v>
                </c:pt>
                <c:pt idx="8824">
                  <c:v>13.802285715463908</c:v>
                </c:pt>
                <c:pt idx="8825">
                  <c:v>13.802300808247411</c:v>
                </c:pt>
                <c:pt idx="8826">
                  <c:v>13.801817542268028</c:v>
                </c:pt>
                <c:pt idx="8827">
                  <c:v>13.802315901030912</c:v>
                </c:pt>
                <c:pt idx="8828">
                  <c:v>13.803312618556687</c:v>
                </c:pt>
                <c:pt idx="8829">
                  <c:v>13.804792602061841</c:v>
                </c:pt>
                <c:pt idx="8830">
                  <c:v>13.806770944329884</c:v>
                </c:pt>
                <c:pt idx="8831">
                  <c:v>13.810214177319574</c:v>
                </c:pt>
                <c:pt idx="8832">
                  <c:v>13.81315905154638</c:v>
                </c:pt>
                <c:pt idx="8833">
                  <c:v>13.817085550515452</c:v>
                </c:pt>
                <c:pt idx="8834">
                  <c:v>13.8210271670103</c:v>
                </c:pt>
                <c:pt idx="8835">
                  <c:v>13.8239720412371</c:v>
                </c:pt>
                <c:pt idx="8836">
                  <c:v>13.826916915463904</c:v>
                </c:pt>
                <c:pt idx="8837">
                  <c:v>13.830345055670088</c:v>
                </c:pt>
                <c:pt idx="8838">
                  <c:v>13.832308305154623</c:v>
                </c:pt>
                <c:pt idx="8839">
                  <c:v>13.833773195876272</c:v>
                </c:pt>
                <c:pt idx="8840">
                  <c:v>13.835253179381425</c:v>
                </c:pt>
                <c:pt idx="8841">
                  <c:v>13.835736445360805</c:v>
                </c:pt>
                <c:pt idx="8842">
                  <c:v>13.836718070103071</c:v>
                </c:pt>
                <c:pt idx="8843">
                  <c:v>13.839164585566989</c:v>
                </c:pt>
                <c:pt idx="8844">
                  <c:v>13.841611101030907</c:v>
                </c:pt>
                <c:pt idx="8845">
                  <c:v>13.843075991752555</c:v>
                </c:pt>
                <c:pt idx="8846">
                  <c:v>13.845039265979358</c:v>
                </c:pt>
                <c:pt idx="8847">
                  <c:v>13.847485781443273</c:v>
                </c:pt>
                <c:pt idx="8848">
                  <c:v>13.849947389690698</c:v>
                </c:pt>
                <c:pt idx="8849">
                  <c:v>13.852907381443275</c:v>
                </c:pt>
                <c:pt idx="8850">
                  <c:v>13.854870630927813</c:v>
                </c:pt>
                <c:pt idx="8851">
                  <c:v>13.855852255670081</c:v>
                </c:pt>
                <c:pt idx="8852">
                  <c:v>13.856833880412347</c:v>
                </c:pt>
                <c:pt idx="8853">
                  <c:v>13.858313863917504</c:v>
                </c:pt>
                <c:pt idx="8854">
                  <c:v>13.860775472164924</c:v>
                </c:pt>
                <c:pt idx="8855">
                  <c:v>13.862255455670081</c:v>
                </c:pt>
                <c:pt idx="8856">
                  <c:v>13.863252173195852</c:v>
                </c:pt>
                <c:pt idx="8857">
                  <c:v>13.863750531958738</c:v>
                </c:pt>
                <c:pt idx="8858">
                  <c:v>13.865713781443276</c:v>
                </c:pt>
                <c:pt idx="8859">
                  <c:v>13.8681753896907</c:v>
                </c:pt>
                <c:pt idx="8860">
                  <c:v>13.870138639175236</c:v>
                </c:pt>
                <c:pt idx="8861">
                  <c:v>13.872101888659772</c:v>
                </c:pt>
                <c:pt idx="8862">
                  <c:v>13.872600247422659</c:v>
                </c:pt>
                <c:pt idx="8863">
                  <c:v>13.874080230927815</c:v>
                </c:pt>
                <c:pt idx="8864">
                  <c:v>13.876541839175239</c:v>
                </c:pt>
                <c:pt idx="8865">
                  <c:v>13.879003447422662</c:v>
                </c:pt>
                <c:pt idx="8866">
                  <c:v>13.881449962886583</c:v>
                </c:pt>
                <c:pt idx="8867">
                  <c:v>13.883896478350499</c:v>
                </c:pt>
                <c:pt idx="8868">
                  <c:v>13.886841352577303</c:v>
                </c:pt>
                <c:pt idx="8869">
                  <c:v>13.889302960824727</c:v>
                </c:pt>
                <c:pt idx="8870">
                  <c:v>13.892247835051531</c:v>
                </c:pt>
                <c:pt idx="8871">
                  <c:v>13.894211084536069</c:v>
                </c:pt>
                <c:pt idx="8872">
                  <c:v>13.895691068041222</c:v>
                </c:pt>
                <c:pt idx="8873">
                  <c:v>13.89667269278349</c:v>
                </c:pt>
                <c:pt idx="8874">
                  <c:v>13.896672692783493</c:v>
                </c:pt>
                <c:pt idx="8875">
                  <c:v>13.896672692783495</c:v>
                </c:pt>
                <c:pt idx="8876">
                  <c:v>13.896672692783497</c:v>
                </c:pt>
                <c:pt idx="8877">
                  <c:v>13.89715595876288</c:v>
                </c:pt>
                <c:pt idx="8878">
                  <c:v>13.89715595876288</c:v>
                </c:pt>
                <c:pt idx="8879">
                  <c:v>13.896657599999996</c:v>
                </c:pt>
                <c:pt idx="8880">
                  <c:v>13.896657599999996</c:v>
                </c:pt>
                <c:pt idx="8881">
                  <c:v>13.897140865979377</c:v>
                </c:pt>
                <c:pt idx="8882">
                  <c:v>13.897125773195871</c:v>
                </c:pt>
                <c:pt idx="8883">
                  <c:v>13.898107397938139</c:v>
                </c:pt>
                <c:pt idx="8884">
                  <c:v>13.898590663917519</c:v>
                </c:pt>
                <c:pt idx="8885">
                  <c:v>13.899089022680403</c:v>
                </c:pt>
                <c:pt idx="8886">
                  <c:v>13.899089022680405</c:v>
                </c:pt>
                <c:pt idx="8887">
                  <c:v>13.899587381443293</c:v>
                </c:pt>
                <c:pt idx="8888">
                  <c:v>13.90008574020618</c:v>
                </c:pt>
                <c:pt idx="8889">
                  <c:v>13.900584098969063</c:v>
                </c:pt>
                <c:pt idx="8890">
                  <c:v>13.902064082474219</c:v>
                </c:pt>
                <c:pt idx="8891">
                  <c:v>13.902562441237105</c:v>
                </c:pt>
                <c:pt idx="8892">
                  <c:v>13.903060799999992</c:v>
                </c:pt>
                <c:pt idx="8893">
                  <c:v>13.903559158762878</c:v>
                </c:pt>
                <c:pt idx="8894">
                  <c:v>13.905039142268034</c:v>
                </c:pt>
                <c:pt idx="8895">
                  <c:v>13.907017484536077</c:v>
                </c:pt>
                <c:pt idx="8896">
                  <c:v>13.90801420206185</c:v>
                </c:pt>
                <c:pt idx="8897">
                  <c:v>13.909010919587622</c:v>
                </c:pt>
                <c:pt idx="8898">
                  <c:v>13.910490903092777</c:v>
                </c:pt>
                <c:pt idx="8899">
                  <c:v>13.911970886597931</c:v>
                </c:pt>
                <c:pt idx="8900">
                  <c:v>13.912952511340203</c:v>
                </c:pt>
                <c:pt idx="8901">
                  <c:v>13.914432494845357</c:v>
                </c:pt>
                <c:pt idx="8902">
                  <c:v>13.916395744329895</c:v>
                </c:pt>
                <c:pt idx="8903">
                  <c:v>13.917377369072165</c:v>
                </c:pt>
                <c:pt idx="8904">
                  <c:v>13.918842259793815</c:v>
                </c:pt>
                <c:pt idx="8905">
                  <c:v>13.919823884536084</c:v>
                </c:pt>
                <c:pt idx="8906">
                  <c:v>13.919823884536084</c:v>
                </c:pt>
                <c:pt idx="8907">
                  <c:v>13.919823884536084</c:v>
                </c:pt>
                <c:pt idx="8908">
                  <c:v>13.919823884536084</c:v>
                </c:pt>
                <c:pt idx="8909">
                  <c:v>13.91882716701031</c:v>
                </c:pt>
                <c:pt idx="8910">
                  <c:v>13.916848824742269</c:v>
                </c:pt>
                <c:pt idx="8911">
                  <c:v>13.915867199999997</c:v>
                </c:pt>
                <c:pt idx="8912">
                  <c:v>13.914387216494841</c:v>
                </c:pt>
                <c:pt idx="8913">
                  <c:v>13.913405591752573</c:v>
                </c:pt>
                <c:pt idx="8914">
                  <c:v>13.912922325773192</c:v>
                </c:pt>
                <c:pt idx="8915">
                  <c:v>13.912439059793806</c:v>
                </c:pt>
                <c:pt idx="8916">
                  <c:v>13.912454152577313</c:v>
                </c:pt>
                <c:pt idx="8917">
                  <c:v>13.912952511340199</c:v>
                </c:pt>
                <c:pt idx="8918">
                  <c:v>13.91394922886597</c:v>
                </c:pt>
                <c:pt idx="8919">
                  <c:v>13.91493085360824</c:v>
                </c:pt>
                <c:pt idx="8920">
                  <c:v>13.917875727835046</c:v>
                </c:pt>
                <c:pt idx="8921">
                  <c:v>13.920337336082468</c:v>
                </c:pt>
                <c:pt idx="8922">
                  <c:v>13.922300585567003</c:v>
                </c:pt>
                <c:pt idx="8923">
                  <c:v>13.923267117525768</c:v>
                </c:pt>
                <c:pt idx="8924">
                  <c:v>13.924732008247418</c:v>
                </c:pt>
                <c:pt idx="8925">
                  <c:v>13.925215274226797</c:v>
                </c:pt>
                <c:pt idx="8926">
                  <c:v>13.925215274226797</c:v>
                </c:pt>
                <c:pt idx="8927">
                  <c:v>13.924218556701023</c:v>
                </c:pt>
                <c:pt idx="8928">
                  <c:v>13.9217569484536</c:v>
                </c:pt>
                <c:pt idx="8929">
                  <c:v>13.920276964948444</c:v>
                </c:pt>
                <c:pt idx="8930">
                  <c:v>13.91879698144329</c:v>
                </c:pt>
                <c:pt idx="8931">
                  <c:v>13.918298622680403</c:v>
                </c:pt>
                <c:pt idx="8932">
                  <c:v>13.917815356701025</c:v>
                </c:pt>
                <c:pt idx="8933">
                  <c:v>13.917332090721645</c:v>
                </c:pt>
                <c:pt idx="8934">
                  <c:v>13.916365558762884</c:v>
                </c:pt>
                <c:pt idx="8935">
                  <c:v>13.915882292783502</c:v>
                </c:pt>
                <c:pt idx="8936">
                  <c:v>13.914915760824742</c:v>
                </c:pt>
                <c:pt idx="8937">
                  <c:v>13.914432494845361</c:v>
                </c:pt>
                <c:pt idx="8938">
                  <c:v>13.913949228865981</c:v>
                </c:pt>
                <c:pt idx="8939">
                  <c:v>13.912469245360827</c:v>
                </c:pt>
                <c:pt idx="8940">
                  <c:v>13.91050599587629</c:v>
                </c:pt>
                <c:pt idx="8941">
                  <c:v>13.908059480412373</c:v>
                </c:pt>
                <c:pt idx="8942">
                  <c:v>13.906594589690725</c:v>
                </c:pt>
                <c:pt idx="8943">
                  <c:v>13.905129698969073</c:v>
                </c:pt>
                <c:pt idx="8944">
                  <c:v>13.904148074226807</c:v>
                </c:pt>
                <c:pt idx="8945">
                  <c:v>13.902169731958766</c:v>
                </c:pt>
                <c:pt idx="8946">
                  <c:v>13.900689748453612</c:v>
                </c:pt>
                <c:pt idx="8947">
                  <c:v>13.900689748453612</c:v>
                </c:pt>
                <c:pt idx="8948">
                  <c:v>13.901173014432997</c:v>
                </c:pt>
                <c:pt idx="8949">
                  <c:v>13.902154639175263</c:v>
                </c:pt>
                <c:pt idx="8950">
                  <c:v>13.901656280412375</c:v>
                </c:pt>
                <c:pt idx="8951">
                  <c:v>13.900176296907219</c:v>
                </c:pt>
                <c:pt idx="8952">
                  <c:v>13.899194672164953</c:v>
                </c:pt>
                <c:pt idx="8953">
                  <c:v>13.898197954639178</c:v>
                </c:pt>
                <c:pt idx="8954">
                  <c:v>13.897201237113405</c:v>
                </c:pt>
                <c:pt idx="8955">
                  <c:v>13.895237987628869</c:v>
                </c:pt>
                <c:pt idx="8956">
                  <c:v>13.892776379381445</c:v>
                </c:pt>
                <c:pt idx="8957">
                  <c:v>13.889831505154643</c:v>
                </c:pt>
                <c:pt idx="8958">
                  <c:v>13.887868255670105</c:v>
                </c:pt>
                <c:pt idx="8959">
                  <c:v>13.886886630927835</c:v>
                </c:pt>
                <c:pt idx="8960">
                  <c:v>13.884425022680411</c:v>
                </c:pt>
                <c:pt idx="8961">
                  <c:v>13.8814650556701</c:v>
                </c:pt>
                <c:pt idx="8962">
                  <c:v>13.877523439175254</c:v>
                </c:pt>
                <c:pt idx="8963">
                  <c:v>13.873098556701025</c:v>
                </c:pt>
                <c:pt idx="8964">
                  <c:v>13.868190432989685</c:v>
                </c:pt>
                <c:pt idx="8965">
                  <c:v>13.864263934020613</c:v>
                </c:pt>
                <c:pt idx="8966">
                  <c:v>13.860322317525766</c:v>
                </c:pt>
                <c:pt idx="8967">
                  <c:v>13.856380701030918</c:v>
                </c:pt>
                <c:pt idx="8968">
                  <c:v>13.853420709278341</c:v>
                </c:pt>
                <c:pt idx="8969">
                  <c:v>13.85046071752576</c:v>
                </c:pt>
                <c:pt idx="8970">
                  <c:v>13.84799908453607</c:v>
                </c:pt>
                <c:pt idx="8971">
                  <c:v>13.847017459793804</c:v>
                </c:pt>
                <c:pt idx="8972">
                  <c:v>13.847017459793804</c:v>
                </c:pt>
                <c:pt idx="8973">
                  <c:v>13.846519101030916</c:v>
                </c:pt>
                <c:pt idx="8974">
                  <c:v>13.846519101030919</c:v>
                </c:pt>
                <c:pt idx="8975">
                  <c:v>13.847002367010299</c:v>
                </c:pt>
                <c:pt idx="8976">
                  <c:v>13.847983991752567</c:v>
                </c:pt>
                <c:pt idx="8977">
                  <c:v>13.848965616494837</c:v>
                </c:pt>
                <c:pt idx="8978">
                  <c:v>13.84996233402061</c:v>
                </c:pt>
                <c:pt idx="8979">
                  <c:v>13.850460692783496</c:v>
                </c:pt>
                <c:pt idx="8980">
                  <c:v>13.850460692783496</c:v>
                </c:pt>
                <c:pt idx="8981">
                  <c:v>13.850460692783495</c:v>
                </c:pt>
                <c:pt idx="8982">
                  <c:v>13.849962334020605</c:v>
                </c:pt>
                <c:pt idx="8983">
                  <c:v>13.848980709278337</c:v>
                </c:pt>
                <c:pt idx="8984">
                  <c:v>13.847999084536065</c:v>
                </c:pt>
                <c:pt idx="8985">
                  <c:v>13.84750072577318</c:v>
                </c:pt>
                <c:pt idx="8986">
                  <c:v>13.847002367010294</c:v>
                </c:pt>
                <c:pt idx="8987">
                  <c:v>13.846987274226791</c:v>
                </c:pt>
                <c:pt idx="8988">
                  <c:v>13.846488915463905</c:v>
                </c:pt>
                <c:pt idx="8989">
                  <c:v>13.846005649484523</c:v>
                </c:pt>
                <c:pt idx="8990">
                  <c:v>13.845507290721638</c:v>
                </c:pt>
                <c:pt idx="8991">
                  <c:v>13.845024024742257</c:v>
                </c:pt>
                <c:pt idx="8992">
                  <c:v>13.8435440412371</c:v>
                </c:pt>
                <c:pt idx="8993">
                  <c:v>13.841580791752568</c:v>
                </c:pt>
                <c:pt idx="8994">
                  <c:v>13.839119183505147</c:v>
                </c:pt>
                <c:pt idx="8995">
                  <c:v>13.835192684536073</c:v>
                </c:pt>
                <c:pt idx="8996">
                  <c:v>13.831266185567003</c:v>
                </c:pt>
                <c:pt idx="8997">
                  <c:v>13.828321311340202</c:v>
                </c:pt>
                <c:pt idx="8998">
                  <c:v>13.825859703092778</c:v>
                </c:pt>
                <c:pt idx="8999">
                  <c:v>13.82341318762886</c:v>
                </c:pt>
                <c:pt idx="9000">
                  <c:v>13.821933204123708</c:v>
                </c:pt>
                <c:pt idx="9001">
                  <c:v>13.820951579381441</c:v>
                </c:pt>
                <c:pt idx="9002">
                  <c:v>13.821449938144328</c:v>
                </c:pt>
                <c:pt idx="9003">
                  <c:v>13.822929921649484</c:v>
                </c:pt>
                <c:pt idx="9004">
                  <c:v>13.824409905154639</c:v>
                </c:pt>
                <c:pt idx="9005">
                  <c:v>13.825391529896907</c:v>
                </c:pt>
                <c:pt idx="9006">
                  <c:v>13.825889888659791</c:v>
                </c:pt>
                <c:pt idx="9007">
                  <c:v>13.826388247422678</c:v>
                </c:pt>
                <c:pt idx="9008">
                  <c:v>13.825904981443299</c:v>
                </c:pt>
                <c:pt idx="9009">
                  <c:v>13.825421715463916</c:v>
                </c:pt>
                <c:pt idx="9010">
                  <c:v>13.82444009072165</c:v>
                </c:pt>
                <c:pt idx="9011">
                  <c:v>13.823443373195875</c:v>
                </c:pt>
                <c:pt idx="9012">
                  <c:v>13.822446655670101</c:v>
                </c:pt>
                <c:pt idx="9013">
                  <c:v>13.821449938144328</c:v>
                </c:pt>
                <c:pt idx="9014">
                  <c:v>13.819969954639172</c:v>
                </c:pt>
                <c:pt idx="9015">
                  <c:v>13.817991612371133</c:v>
                </c:pt>
                <c:pt idx="9016">
                  <c:v>13.814548354639172</c:v>
                </c:pt>
                <c:pt idx="9017">
                  <c:v>13.809625113402056</c:v>
                </c:pt>
                <c:pt idx="9018">
                  <c:v>13.804218630927828</c:v>
                </c:pt>
                <c:pt idx="9019">
                  <c:v>13.798313764948446</c:v>
                </c:pt>
                <c:pt idx="9020">
                  <c:v>13.793405616494839</c:v>
                </c:pt>
                <c:pt idx="9021">
                  <c:v>13.787999109278344</c:v>
                </c:pt>
                <c:pt idx="9022">
                  <c:v>13.783090960824739</c:v>
                </c:pt>
                <c:pt idx="9023">
                  <c:v>13.77818281237113</c:v>
                </c:pt>
                <c:pt idx="9024">
                  <c:v>13.775237913402055</c:v>
                </c:pt>
                <c:pt idx="9025">
                  <c:v>13.77375790515463</c:v>
                </c:pt>
                <c:pt idx="9026">
                  <c:v>13.771794630927827</c:v>
                </c:pt>
                <c:pt idx="9027">
                  <c:v>13.773757880412361</c:v>
                </c:pt>
                <c:pt idx="9028">
                  <c:v>13.781610878350508</c:v>
                </c:pt>
                <c:pt idx="9029">
                  <c:v>13.797800164948447</c:v>
                </c:pt>
                <c:pt idx="9030">
                  <c:v>13.823322432989682</c:v>
                </c:pt>
                <c:pt idx="9031">
                  <c:v>13.858660973195867</c:v>
                </c:pt>
                <c:pt idx="9032">
                  <c:v>13.903317402061845</c:v>
                </c:pt>
                <c:pt idx="9033">
                  <c:v>13.957306837113395</c:v>
                </c:pt>
                <c:pt idx="9034">
                  <c:v>14.020629278350507</c:v>
                </c:pt>
                <c:pt idx="9035">
                  <c:v>14.08984146804123</c:v>
                </c:pt>
                <c:pt idx="9036">
                  <c:v>14.162496890721645</c:v>
                </c:pt>
                <c:pt idx="9037">
                  <c:v>14.236632321649479</c:v>
                </c:pt>
                <c:pt idx="9038">
                  <c:v>14.311749377319583</c:v>
                </c:pt>
                <c:pt idx="9039">
                  <c:v>14.387349698969068</c:v>
                </c:pt>
                <c:pt idx="9040">
                  <c:v>14.462950020618552</c:v>
                </c:pt>
                <c:pt idx="9041">
                  <c:v>14.538067076288657</c:v>
                </c:pt>
                <c:pt idx="9042">
                  <c:v>14.612700865979377</c:v>
                </c:pt>
                <c:pt idx="9043">
                  <c:v>14.686337938144325</c:v>
                </c:pt>
                <c:pt idx="9044">
                  <c:v>14.758510119587628</c:v>
                </c:pt>
                <c:pt idx="9045">
                  <c:v>14.830199035051546</c:v>
                </c:pt>
                <c:pt idx="9046">
                  <c:v>14.901389591752578</c:v>
                </c:pt>
                <c:pt idx="9047">
                  <c:v>14.973063414432993</c:v>
                </c:pt>
                <c:pt idx="9048">
                  <c:v>15.044737237113408</c:v>
                </c:pt>
                <c:pt idx="9049">
                  <c:v>15.115927793814437</c:v>
                </c:pt>
                <c:pt idx="9050">
                  <c:v>15.188099975257737</c:v>
                </c:pt>
                <c:pt idx="9051">
                  <c:v>15.260770515463925</c:v>
                </c:pt>
                <c:pt idx="9052">
                  <c:v>15.333924321649494</c:v>
                </c:pt>
                <c:pt idx="9053">
                  <c:v>15.407078127835062</c:v>
                </c:pt>
                <c:pt idx="9054">
                  <c:v>15.480715200000011</c:v>
                </c:pt>
                <c:pt idx="9055">
                  <c:v>15.553370647422692</c:v>
                </c:pt>
                <c:pt idx="9056">
                  <c:v>15.626026094845372</c:v>
                </c:pt>
                <c:pt idx="9057">
                  <c:v>15.700161525773206</c:v>
                </c:pt>
                <c:pt idx="9058">
                  <c:v>15.774795315463926</c:v>
                </c:pt>
                <c:pt idx="9059">
                  <c:v>15.850410754639181</c:v>
                </c:pt>
                <c:pt idx="9060">
                  <c:v>15.926509459793825</c:v>
                </c:pt>
                <c:pt idx="9061">
                  <c:v>16.004073030927845</c:v>
                </c:pt>
                <c:pt idx="9062">
                  <c:v>16.080171711340217</c:v>
                </c:pt>
                <c:pt idx="9063">
                  <c:v>16.156768775257746</c:v>
                </c:pt>
                <c:pt idx="9064">
                  <c:v>16.232867480412381</c:v>
                </c:pt>
                <c:pt idx="9065">
                  <c:v>16.30848291958764</c:v>
                </c:pt>
                <c:pt idx="9066">
                  <c:v>16.384098358762898</c:v>
                </c:pt>
                <c:pt idx="9067">
                  <c:v>16.459713797938154</c:v>
                </c:pt>
                <c:pt idx="9068">
                  <c:v>16.535314119587639</c:v>
                </c:pt>
                <c:pt idx="9069">
                  <c:v>16.609449550515471</c:v>
                </c:pt>
                <c:pt idx="9070">
                  <c:v>16.684566606185573</c:v>
                </c:pt>
                <c:pt idx="9071">
                  <c:v>16.759200395876299</c:v>
                </c:pt>
                <c:pt idx="9072">
                  <c:v>16.834815810309287</c:v>
                </c:pt>
                <c:pt idx="9073">
                  <c:v>16.909932865979393</c:v>
                </c:pt>
                <c:pt idx="9074">
                  <c:v>16.984551562886608</c:v>
                </c:pt>
                <c:pt idx="9075">
                  <c:v>17.058671901030937</c:v>
                </c:pt>
                <c:pt idx="9076">
                  <c:v>17.132308973195883</c:v>
                </c:pt>
                <c:pt idx="9077">
                  <c:v>17.204964420618563</c:v>
                </c:pt>
                <c:pt idx="9078">
                  <c:v>17.277136602061859</c:v>
                </c:pt>
                <c:pt idx="9079">
                  <c:v>17.348810400000001</c:v>
                </c:pt>
                <c:pt idx="9080">
                  <c:v>17.419502597938145</c:v>
                </c:pt>
                <c:pt idx="9081">
                  <c:v>17.490194795876288</c:v>
                </c:pt>
                <c:pt idx="9082">
                  <c:v>17.561385352577322</c:v>
                </c:pt>
                <c:pt idx="9083">
                  <c:v>17.632560791752578</c:v>
                </c:pt>
                <c:pt idx="9084">
                  <c:v>17.704234589690721</c:v>
                </c:pt>
                <c:pt idx="9085">
                  <c:v>17.777373303092784</c:v>
                </c:pt>
                <c:pt idx="9086">
                  <c:v>17.851493641237109</c:v>
                </c:pt>
                <c:pt idx="9087">
                  <c:v>17.926610696907211</c:v>
                </c:pt>
                <c:pt idx="9088">
                  <c:v>18.002694284536076</c:v>
                </c:pt>
                <c:pt idx="9089">
                  <c:v>18.079276230927828</c:v>
                </c:pt>
                <c:pt idx="9090">
                  <c:v>18.15634144329896</c:v>
                </c:pt>
                <c:pt idx="9091">
                  <c:v>18.233421748453598</c:v>
                </c:pt>
                <c:pt idx="9092">
                  <c:v>18.310985319587619</c:v>
                </c:pt>
                <c:pt idx="9093">
                  <c:v>18.38903215670102</c:v>
                </c:pt>
                <c:pt idx="9094">
                  <c:v>18.466112461855658</c:v>
                </c:pt>
                <c:pt idx="9095">
                  <c:v>18.54221114226803</c:v>
                </c:pt>
                <c:pt idx="9096">
                  <c:v>18.617313105154626</c:v>
                </c:pt>
                <c:pt idx="9097">
                  <c:v>18.691931802061845</c:v>
                </c:pt>
                <c:pt idx="9098">
                  <c:v>18.765568874226791</c:v>
                </c:pt>
                <c:pt idx="9099">
                  <c:v>18.838707587628853</c:v>
                </c:pt>
                <c:pt idx="9100">
                  <c:v>18.911363035051533</c:v>
                </c:pt>
                <c:pt idx="9101">
                  <c:v>18.984018482474212</c:v>
                </c:pt>
                <c:pt idx="9102">
                  <c:v>19.057655554639162</c:v>
                </c:pt>
                <c:pt idx="9103">
                  <c:v>19.131790985566997</c:v>
                </c:pt>
                <c:pt idx="9104">
                  <c:v>19.205926416494833</c:v>
                </c:pt>
                <c:pt idx="9105">
                  <c:v>19.281043472164935</c:v>
                </c:pt>
                <c:pt idx="9106">
                  <c:v>19.356160527835041</c:v>
                </c:pt>
                <c:pt idx="9107">
                  <c:v>19.431760849484526</c:v>
                </c:pt>
                <c:pt idx="9108">
                  <c:v>19.507376263917514</c:v>
                </c:pt>
                <c:pt idx="9109">
                  <c:v>19.58299167835051</c:v>
                </c:pt>
                <c:pt idx="9110">
                  <c:v>19.658108734020612</c:v>
                </c:pt>
                <c:pt idx="9111">
                  <c:v>19.734207414432984</c:v>
                </c:pt>
                <c:pt idx="9112">
                  <c:v>19.811287719587622</c:v>
                </c:pt>
                <c:pt idx="9113">
                  <c:v>19.889349674226796</c:v>
                </c:pt>
                <c:pt idx="9114">
                  <c:v>19.967909987628857</c:v>
                </c:pt>
                <c:pt idx="9115">
                  <c:v>20.046455183505145</c:v>
                </c:pt>
                <c:pt idx="9116">
                  <c:v>20.12549876288659</c:v>
                </c:pt>
                <c:pt idx="9117">
                  <c:v>20.204059076288647</c:v>
                </c:pt>
                <c:pt idx="9118">
                  <c:v>20.283102655670088</c:v>
                </c:pt>
                <c:pt idx="9119">
                  <c:v>20.362146235051537</c:v>
                </c:pt>
                <c:pt idx="9120">
                  <c:v>20.441189814432981</c:v>
                </c:pt>
                <c:pt idx="9121">
                  <c:v>20.518768503092772</c:v>
                </c:pt>
                <c:pt idx="9122">
                  <c:v>20.595848832989681</c:v>
                </c:pt>
                <c:pt idx="9123">
                  <c:v>20.673427521649476</c:v>
                </c:pt>
                <c:pt idx="9124">
                  <c:v>20.747079686597932</c:v>
                </c:pt>
                <c:pt idx="9125">
                  <c:v>20.814343744329889</c:v>
                </c:pt>
                <c:pt idx="9126">
                  <c:v>20.873754779381439</c:v>
                </c:pt>
                <c:pt idx="9127">
                  <c:v>20.923832832989689</c:v>
                </c:pt>
                <c:pt idx="9128">
                  <c:v>20.964094614432987</c:v>
                </c:pt>
                <c:pt idx="9129">
                  <c:v>20.995038507216492</c:v>
                </c:pt>
                <c:pt idx="9130">
                  <c:v>21.016649393814429</c:v>
                </c:pt>
                <c:pt idx="9131">
                  <c:v>21.028428915463913</c:v>
                </c:pt>
                <c:pt idx="9132">
                  <c:v>21.034817047422678</c:v>
                </c:pt>
                <c:pt idx="9133">
                  <c:v>21.03875866391752</c:v>
                </c:pt>
                <c:pt idx="9134">
                  <c:v>21.040238647422679</c:v>
                </c:pt>
                <c:pt idx="9135">
                  <c:v>21.03974028865979</c:v>
                </c:pt>
                <c:pt idx="9136">
                  <c:v>21.038758663917523</c:v>
                </c:pt>
                <c:pt idx="9137">
                  <c:v>21.037777039175253</c:v>
                </c:pt>
                <c:pt idx="9138">
                  <c:v>21.036795414432984</c:v>
                </c:pt>
                <c:pt idx="9139">
                  <c:v>21.036297055670097</c:v>
                </c:pt>
                <c:pt idx="9140">
                  <c:v>21.035315430927827</c:v>
                </c:pt>
                <c:pt idx="9141">
                  <c:v>21.034817072164945</c:v>
                </c:pt>
                <c:pt idx="9142">
                  <c:v>21.035300338144324</c:v>
                </c:pt>
                <c:pt idx="9143">
                  <c:v>21.036765228865974</c:v>
                </c:pt>
                <c:pt idx="9144">
                  <c:v>21.038728478350514</c:v>
                </c:pt>
                <c:pt idx="9145">
                  <c:v>21.040691727835053</c:v>
                </c:pt>
                <c:pt idx="9146">
                  <c:v>21.042156618556699</c:v>
                </c:pt>
                <c:pt idx="9147">
                  <c:v>21.043138243298966</c:v>
                </c:pt>
                <c:pt idx="9148">
                  <c:v>21.044603134020619</c:v>
                </c:pt>
                <c:pt idx="9149">
                  <c:v>21.045569641237112</c:v>
                </c:pt>
                <c:pt idx="9150">
                  <c:v>21.046551265979378</c:v>
                </c:pt>
                <c:pt idx="9151">
                  <c:v>21.048016131958757</c:v>
                </c:pt>
                <c:pt idx="9152">
                  <c:v>21.049480997938137</c:v>
                </c:pt>
                <c:pt idx="9153">
                  <c:v>21.050945863917519</c:v>
                </c:pt>
                <c:pt idx="9154">
                  <c:v>21.052425847422676</c:v>
                </c:pt>
                <c:pt idx="9155">
                  <c:v>21.053407472164945</c:v>
                </c:pt>
                <c:pt idx="9156">
                  <c:v>21.053890738144325</c:v>
                </c:pt>
                <c:pt idx="9157">
                  <c:v>21.054389096907208</c:v>
                </c:pt>
                <c:pt idx="9158">
                  <c:v>21.053407472164938</c:v>
                </c:pt>
                <c:pt idx="9159">
                  <c:v>21.052909113402052</c:v>
                </c:pt>
                <c:pt idx="9160">
                  <c:v>21.052410754639169</c:v>
                </c:pt>
                <c:pt idx="9161">
                  <c:v>21.052410754639173</c:v>
                </c:pt>
                <c:pt idx="9162">
                  <c:v>21.052894020618552</c:v>
                </c:pt>
                <c:pt idx="9163">
                  <c:v>21.053377286597936</c:v>
                </c:pt>
                <c:pt idx="9164">
                  <c:v>21.053860552577319</c:v>
                </c:pt>
                <c:pt idx="9165">
                  <c:v>21.053377286597936</c:v>
                </c:pt>
                <c:pt idx="9166">
                  <c:v>21.053860552577319</c:v>
                </c:pt>
                <c:pt idx="9167">
                  <c:v>21.053860552577316</c:v>
                </c:pt>
                <c:pt idx="9168">
                  <c:v>21.053362193814429</c:v>
                </c:pt>
                <c:pt idx="9169">
                  <c:v>21.051882210309277</c:v>
                </c:pt>
                <c:pt idx="9170">
                  <c:v>21.050402226804117</c:v>
                </c:pt>
                <c:pt idx="9171">
                  <c:v>21.049420602061847</c:v>
                </c:pt>
                <c:pt idx="9172">
                  <c:v>21.048438977319577</c:v>
                </c:pt>
                <c:pt idx="9173">
                  <c:v>21.047955711340194</c:v>
                </c:pt>
                <c:pt idx="9174">
                  <c:v>21.04893733608246</c:v>
                </c:pt>
                <c:pt idx="9175">
                  <c:v>21.050417319587613</c:v>
                </c:pt>
                <c:pt idx="9176">
                  <c:v>21.052395686597919</c:v>
                </c:pt>
                <c:pt idx="9177">
                  <c:v>21.054857294845341</c:v>
                </c:pt>
                <c:pt idx="9178">
                  <c:v>21.057802169072144</c:v>
                </c:pt>
                <c:pt idx="9179">
                  <c:v>21.059765418556676</c:v>
                </c:pt>
                <c:pt idx="9180">
                  <c:v>21.061245426804099</c:v>
                </c:pt>
                <c:pt idx="9181">
                  <c:v>21.062725435051522</c:v>
                </c:pt>
                <c:pt idx="9182">
                  <c:v>21.062740527835032</c:v>
                </c:pt>
                <c:pt idx="9183">
                  <c:v>21.061275637113379</c:v>
                </c:pt>
                <c:pt idx="9184">
                  <c:v>21.058814028865957</c:v>
                </c:pt>
                <c:pt idx="9185">
                  <c:v>21.055869154639158</c:v>
                </c:pt>
                <c:pt idx="9186">
                  <c:v>21.052441014432969</c:v>
                </c:pt>
                <c:pt idx="9187">
                  <c:v>21.048016131958743</c:v>
                </c:pt>
                <c:pt idx="9188">
                  <c:v>21.044074515463901</c:v>
                </c:pt>
                <c:pt idx="9189">
                  <c:v>21.040132898969055</c:v>
                </c:pt>
                <c:pt idx="9190">
                  <c:v>21.035224775257714</c:v>
                </c:pt>
                <c:pt idx="9191">
                  <c:v>21.030799917525759</c:v>
                </c:pt>
                <c:pt idx="9192">
                  <c:v>21.026858301030916</c:v>
                </c:pt>
                <c:pt idx="9193">
                  <c:v>21.023415043298957</c:v>
                </c:pt>
                <c:pt idx="9194">
                  <c:v>21.020470169072155</c:v>
                </c:pt>
                <c:pt idx="9195">
                  <c:v>21.019488544329885</c:v>
                </c:pt>
                <c:pt idx="9196">
                  <c:v>21.019005278350505</c:v>
                </c:pt>
                <c:pt idx="9197">
                  <c:v>21.019005278350505</c:v>
                </c:pt>
                <c:pt idx="9198">
                  <c:v>21.019986903092775</c:v>
                </c:pt>
                <c:pt idx="9199">
                  <c:v>21.020968527835045</c:v>
                </c:pt>
                <c:pt idx="9200">
                  <c:v>21.022433418556695</c:v>
                </c:pt>
                <c:pt idx="9201">
                  <c:v>21.023898309278348</c:v>
                </c:pt>
                <c:pt idx="9202">
                  <c:v>21.025363199999994</c:v>
                </c:pt>
                <c:pt idx="9203">
                  <c:v>21.026828090721644</c:v>
                </c:pt>
                <c:pt idx="9204">
                  <c:v>21.02732644948453</c:v>
                </c:pt>
                <c:pt idx="9205">
                  <c:v>21.026828090721644</c:v>
                </c:pt>
                <c:pt idx="9206">
                  <c:v>21.025846465979377</c:v>
                </c:pt>
                <c:pt idx="9207">
                  <c:v>21.024864841237108</c:v>
                </c:pt>
                <c:pt idx="9208">
                  <c:v>21.022418325773188</c:v>
                </c:pt>
                <c:pt idx="9209">
                  <c:v>21.019971810309269</c:v>
                </c:pt>
                <c:pt idx="9210">
                  <c:v>21.017026936082466</c:v>
                </c:pt>
                <c:pt idx="9211">
                  <c:v>21.013583703092774</c:v>
                </c:pt>
                <c:pt idx="9212">
                  <c:v>21.011137187628854</c:v>
                </c:pt>
                <c:pt idx="9213">
                  <c:v>21.008690672164935</c:v>
                </c:pt>
                <c:pt idx="9214">
                  <c:v>21.007210688659782</c:v>
                </c:pt>
                <c:pt idx="9215">
                  <c:v>21.005745797938133</c:v>
                </c:pt>
                <c:pt idx="9216">
                  <c:v>21.005247439175246</c:v>
                </c:pt>
                <c:pt idx="9217">
                  <c:v>21.005247439175246</c:v>
                </c:pt>
                <c:pt idx="9218">
                  <c:v>21.005730705154626</c:v>
                </c:pt>
                <c:pt idx="9219">
                  <c:v>21.007210688659779</c:v>
                </c:pt>
                <c:pt idx="9220">
                  <c:v>21.008192313402049</c:v>
                </c:pt>
                <c:pt idx="9221">
                  <c:v>21.009657204123698</c:v>
                </c:pt>
                <c:pt idx="9222">
                  <c:v>21.009642111340192</c:v>
                </c:pt>
                <c:pt idx="9223">
                  <c:v>21.009143752577305</c:v>
                </c:pt>
                <c:pt idx="9224">
                  <c:v>21.009128659793799</c:v>
                </c:pt>
                <c:pt idx="9225">
                  <c:v>21.009113567010296</c:v>
                </c:pt>
                <c:pt idx="9226">
                  <c:v>21.008615208247409</c:v>
                </c:pt>
                <c:pt idx="9227">
                  <c:v>21.008116849484523</c:v>
                </c:pt>
                <c:pt idx="9228">
                  <c:v>21.00761849072164</c:v>
                </c:pt>
                <c:pt idx="9229">
                  <c:v>21.00663686597937</c:v>
                </c:pt>
                <c:pt idx="9230">
                  <c:v>21.006138507216484</c:v>
                </c:pt>
                <c:pt idx="9231">
                  <c:v>21.007120131958754</c:v>
                </c:pt>
                <c:pt idx="9232">
                  <c:v>21.00860011546391</c:v>
                </c:pt>
                <c:pt idx="9233">
                  <c:v>21.010080098969063</c:v>
                </c:pt>
                <c:pt idx="9234">
                  <c:v>21.012043348453599</c:v>
                </c:pt>
                <c:pt idx="9235">
                  <c:v>21.014006597938135</c:v>
                </c:pt>
                <c:pt idx="9236">
                  <c:v>21.016468206185557</c:v>
                </c:pt>
                <c:pt idx="9237">
                  <c:v>21.020394705154629</c:v>
                </c:pt>
                <c:pt idx="9238">
                  <c:v>21.024819562886588</c:v>
                </c:pt>
                <c:pt idx="9239">
                  <c:v>21.028262795876277</c:v>
                </c:pt>
                <c:pt idx="9240">
                  <c:v>21.030724404123696</c:v>
                </c:pt>
                <c:pt idx="9241">
                  <c:v>21.033669278350498</c:v>
                </c:pt>
                <c:pt idx="9242">
                  <c:v>21.03613088659792</c:v>
                </c:pt>
                <c:pt idx="9243">
                  <c:v>21.039075760824726</c:v>
                </c:pt>
                <c:pt idx="9244">
                  <c:v>21.042020635051532</c:v>
                </c:pt>
                <c:pt idx="9245">
                  <c:v>21.044482243298951</c:v>
                </c:pt>
                <c:pt idx="9246">
                  <c:v>21.04694387628864</c:v>
                </c:pt>
                <c:pt idx="9247">
                  <c:v>21.049888750515439</c:v>
                </c:pt>
                <c:pt idx="9248">
                  <c:v>21.052848742268022</c:v>
                </c:pt>
                <c:pt idx="9249">
                  <c:v>21.054827109278328</c:v>
                </c:pt>
                <c:pt idx="9250">
                  <c:v>21.056805476288641</c:v>
                </c:pt>
                <c:pt idx="9251">
                  <c:v>21.057787101030911</c:v>
                </c:pt>
                <c:pt idx="9252">
                  <c:v>21.058768725773181</c:v>
                </c:pt>
                <c:pt idx="9253">
                  <c:v>21.059267084536067</c:v>
                </c:pt>
                <c:pt idx="9254">
                  <c:v>21.059750350515451</c:v>
                </c:pt>
                <c:pt idx="9255">
                  <c:v>21.060731975257717</c:v>
                </c:pt>
                <c:pt idx="9256">
                  <c:v>21.061713599999987</c:v>
                </c:pt>
                <c:pt idx="9257">
                  <c:v>21.062695224742257</c:v>
                </c:pt>
                <c:pt idx="9258">
                  <c:v>21.063676849484526</c:v>
                </c:pt>
                <c:pt idx="9259">
                  <c:v>21.065156832989683</c:v>
                </c:pt>
                <c:pt idx="9260">
                  <c:v>21.066138457731952</c:v>
                </c:pt>
                <c:pt idx="9261">
                  <c:v>21.067120082474222</c:v>
                </c:pt>
                <c:pt idx="9262">
                  <c:v>21.068584973195872</c:v>
                </c:pt>
                <c:pt idx="9263">
                  <c:v>21.068584973195872</c:v>
                </c:pt>
                <c:pt idx="9264">
                  <c:v>21.069083331958758</c:v>
                </c:pt>
                <c:pt idx="9265">
                  <c:v>21.069083331958758</c:v>
                </c:pt>
                <c:pt idx="9266">
                  <c:v>21.069581690721645</c:v>
                </c:pt>
                <c:pt idx="9267">
                  <c:v>21.070563315463914</c:v>
                </c:pt>
                <c:pt idx="9268">
                  <c:v>21.071061674226801</c:v>
                </c:pt>
                <c:pt idx="9269">
                  <c:v>21.071061674226804</c:v>
                </c:pt>
                <c:pt idx="9270">
                  <c:v>21.071544940206184</c:v>
                </c:pt>
                <c:pt idx="9271">
                  <c:v>21.072043298969071</c:v>
                </c:pt>
                <c:pt idx="9272">
                  <c:v>21.073024923711337</c:v>
                </c:pt>
                <c:pt idx="9273">
                  <c:v>21.07448981443299</c:v>
                </c:pt>
                <c:pt idx="9274">
                  <c:v>21.07547143917526</c:v>
                </c:pt>
                <c:pt idx="9275">
                  <c:v>21.07547143917526</c:v>
                </c:pt>
                <c:pt idx="9276">
                  <c:v>21.075969797938146</c:v>
                </c:pt>
                <c:pt idx="9277">
                  <c:v>21.076951422680413</c:v>
                </c:pt>
                <c:pt idx="9278">
                  <c:v>21.076468156701033</c:v>
                </c:pt>
                <c:pt idx="9279">
                  <c:v>21.076468156701033</c:v>
                </c:pt>
                <c:pt idx="9280">
                  <c:v>21.075969797938146</c:v>
                </c:pt>
                <c:pt idx="9281">
                  <c:v>21.076468156701033</c:v>
                </c:pt>
                <c:pt idx="9282">
                  <c:v>21.076966515463916</c:v>
                </c:pt>
                <c:pt idx="9283">
                  <c:v>21.077948140206182</c:v>
                </c:pt>
                <c:pt idx="9284">
                  <c:v>21.079926507216491</c:v>
                </c:pt>
                <c:pt idx="9285">
                  <c:v>21.082388140206181</c:v>
                </c:pt>
                <c:pt idx="9286">
                  <c:v>21.08534813195876</c:v>
                </c:pt>
                <c:pt idx="9287">
                  <c:v>21.089274630927832</c:v>
                </c:pt>
                <c:pt idx="9288">
                  <c:v>21.093699488659791</c:v>
                </c:pt>
                <c:pt idx="9289">
                  <c:v>21.09764110515464</c:v>
                </c:pt>
                <c:pt idx="9290">
                  <c:v>21.101582721649482</c:v>
                </c:pt>
                <c:pt idx="9291">
                  <c:v>21.104527595876284</c:v>
                </c:pt>
                <c:pt idx="9292">
                  <c:v>21.106007579381444</c:v>
                </c:pt>
                <c:pt idx="9293">
                  <c:v>21.106490845360828</c:v>
                </c:pt>
                <c:pt idx="9294">
                  <c:v>21.106974111340211</c:v>
                </c:pt>
                <c:pt idx="9295">
                  <c:v>21.105992486597941</c:v>
                </c:pt>
                <c:pt idx="9296">
                  <c:v>21.104527595876295</c:v>
                </c:pt>
                <c:pt idx="9297">
                  <c:v>21.103062705154645</c:v>
                </c:pt>
                <c:pt idx="9298">
                  <c:v>21.101597814432996</c:v>
                </c:pt>
                <c:pt idx="9299">
                  <c:v>21.100132923711342</c:v>
                </c:pt>
                <c:pt idx="9300">
                  <c:v>21.100132923711342</c:v>
                </c:pt>
                <c:pt idx="9301">
                  <c:v>21.100616189690722</c:v>
                </c:pt>
                <c:pt idx="9302">
                  <c:v>21.101114548453609</c:v>
                </c:pt>
                <c:pt idx="9303">
                  <c:v>21.102096173195878</c:v>
                </c:pt>
                <c:pt idx="9304">
                  <c:v>21.103077797938145</c:v>
                </c:pt>
                <c:pt idx="9305">
                  <c:v>21.104542688659798</c:v>
                </c:pt>
                <c:pt idx="9306">
                  <c:v>21.106007579381444</c:v>
                </c:pt>
                <c:pt idx="9307">
                  <c:v>21.10846918762887</c:v>
                </c:pt>
                <c:pt idx="9308">
                  <c:v>21.109949171134019</c:v>
                </c:pt>
                <c:pt idx="9309">
                  <c:v>21.110930795876289</c:v>
                </c:pt>
                <c:pt idx="9310">
                  <c:v>21.111912420618555</c:v>
                </c:pt>
                <c:pt idx="9311">
                  <c:v>21.112894045360825</c:v>
                </c:pt>
                <c:pt idx="9312">
                  <c:v>21.113875670103091</c:v>
                </c:pt>
                <c:pt idx="9313">
                  <c:v>21.113875670103091</c:v>
                </c:pt>
                <c:pt idx="9314">
                  <c:v>21.113377311340209</c:v>
                </c:pt>
                <c:pt idx="9315">
                  <c:v>21.112395686597942</c:v>
                </c:pt>
                <c:pt idx="9316">
                  <c:v>21.110432437113403</c:v>
                </c:pt>
                <c:pt idx="9317">
                  <c:v>21.109450812371136</c:v>
                </c:pt>
                <c:pt idx="9318">
                  <c:v>21.10798592164949</c:v>
                </c:pt>
                <c:pt idx="9319">
                  <c:v>21.108001014432993</c:v>
                </c:pt>
                <c:pt idx="9320">
                  <c:v>21.108001014432993</c:v>
                </c:pt>
                <c:pt idx="9321">
                  <c:v>21.107517748453613</c:v>
                </c:pt>
                <c:pt idx="9322">
                  <c:v>21.10753284123712</c:v>
                </c:pt>
                <c:pt idx="9323">
                  <c:v>21.10753284123712</c:v>
                </c:pt>
                <c:pt idx="9324">
                  <c:v>21.10851446597939</c:v>
                </c:pt>
                <c:pt idx="9325">
                  <c:v>21.109012824742276</c:v>
                </c:pt>
                <c:pt idx="9326">
                  <c:v>21.109994449484546</c:v>
                </c:pt>
                <c:pt idx="9327">
                  <c:v>21.109511183505163</c:v>
                </c:pt>
                <c:pt idx="9328">
                  <c:v>21.108529558762893</c:v>
                </c:pt>
                <c:pt idx="9329">
                  <c:v>21.109511183505163</c:v>
                </c:pt>
                <c:pt idx="9330">
                  <c:v>21.109994449484542</c:v>
                </c:pt>
                <c:pt idx="9331">
                  <c:v>21.109994449484546</c:v>
                </c:pt>
                <c:pt idx="9332">
                  <c:v>21.109994449484546</c:v>
                </c:pt>
                <c:pt idx="9333">
                  <c:v>21.10949609072166</c:v>
                </c:pt>
                <c:pt idx="9334">
                  <c:v>21.10851446597939</c:v>
                </c:pt>
                <c:pt idx="9335">
                  <c:v>21.107034482474237</c:v>
                </c:pt>
                <c:pt idx="9336">
                  <c:v>21.106052857731967</c:v>
                </c:pt>
                <c:pt idx="9337">
                  <c:v>21.104089608247435</c:v>
                </c:pt>
                <c:pt idx="9338">
                  <c:v>21.101643092783519</c:v>
                </c:pt>
                <c:pt idx="9339">
                  <c:v>21.099679843298983</c:v>
                </c:pt>
                <c:pt idx="9340">
                  <c:v>21.097716593814447</c:v>
                </c:pt>
                <c:pt idx="9341">
                  <c:v>21.096734969072177</c:v>
                </c:pt>
                <c:pt idx="9342">
                  <c:v>21.095753344329911</c:v>
                </c:pt>
                <c:pt idx="9343">
                  <c:v>21.095270078350527</c:v>
                </c:pt>
                <c:pt idx="9344">
                  <c:v>21.094786812371147</c:v>
                </c:pt>
                <c:pt idx="9345">
                  <c:v>21.093805187628881</c:v>
                </c:pt>
                <c:pt idx="9346">
                  <c:v>21.094786812371147</c:v>
                </c:pt>
                <c:pt idx="9347">
                  <c:v>21.096251703092797</c:v>
                </c:pt>
                <c:pt idx="9348">
                  <c:v>21.097716593814447</c:v>
                </c:pt>
                <c:pt idx="9349">
                  <c:v>21.099181484536096</c:v>
                </c:pt>
                <c:pt idx="9350">
                  <c:v>21.102126358762899</c:v>
                </c:pt>
                <c:pt idx="9351">
                  <c:v>21.105071232989701</c:v>
                </c:pt>
                <c:pt idx="9352">
                  <c:v>21.108016107216507</c:v>
                </c:pt>
                <c:pt idx="9353">
                  <c:v>21.111459340206199</c:v>
                </c:pt>
                <c:pt idx="9354">
                  <c:v>21.114404214433002</c:v>
                </c:pt>
                <c:pt idx="9355">
                  <c:v>21.117349088659804</c:v>
                </c:pt>
                <c:pt idx="9356">
                  <c:v>21.119795604123723</c:v>
                </c:pt>
                <c:pt idx="9357">
                  <c:v>21.122257212371149</c:v>
                </c:pt>
                <c:pt idx="9358">
                  <c:v>21.124220461855685</c:v>
                </c:pt>
                <c:pt idx="9359">
                  <c:v>21.127165336082488</c:v>
                </c:pt>
                <c:pt idx="9360">
                  <c:v>21.131091835051556</c:v>
                </c:pt>
                <c:pt idx="9361">
                  <c:v>21.134519975257742</c:v>
                </c:pt>
                <c:pt idx="9362">
                  <c:v>21.137963208247434</c:v>
                </c:pt>
                <c:pt idx="9363">
                  <c:v>21.140409723711354</c:v>
                </c:pt>
                <c:pt idx="9364">
                  <c:v>21.142372973195886</c:v>
                </c:pt>
                <c:pt idx="9365">
                  <c:v>21.145317847422692</c:v>
                </c:pt>
                <c:pt idx="9366">
                  <c:v>21.148761080412381</c:v>
                </c:pt>
                <c:pt idx="9367">
                  <c:v>21.151705954639183</c:v>
                </c:pt>
                <c:pt idx="9368">
                  <c:v>21.152672486597943</c:v>
                </c:pt>
                <c:pt idx="9369">
                  <c:v>21.152657393814437</c:v>
                </c:pt>
                <c:pt idx="9370">
                  <c:v>21.15215903505155</c:v>
                </c:pt>
                <c:pt idx="9371">
                  <c:v>21.152642301030927</c:v>
                </c:pt>
                <c:pt idx="9372">
                  <c:v>21.15410719175258</c:v>
                </c:pt>
                <c:pt idx="9373">
                  <c:v>21.15459045773196</c:v>
                </c:pt>
                <c:pt idx="9374">
                  <c:v>21.15459045773196</c:v>
                </c:pt>
                <c:pt idx="9375">
                  <c:v>21.155073723711343</c:v>
                </c:pt>
                <c:pt idx="9376">
                  <c:v>21.156538614432993</c:v>
                </c:pt>
                <c:pt idx="9377">
                  <c:v>21.159981847422682</c:v>
                </c:pt>
                <c:pt idx="9378">
                  <c:v>21.162926721649484</c:v>
                </c:pt>
                <c:pt idx="9379">
                  <c:v>21.165373237113403</c:v>
                </c:pt>
                <c:pt idx="9380">
                  <c:v>21.166339769072163</c:v>
                </c:pt>
                <c:pt idx="9381">
                  <c:v>21.166823035051546</c:v>
                </c:pt>
                <c:pt idx="9382">
                  <c:v>21.16584141030928</c:v>
                </c:pt>
                <c:pt idx="9383">
                  <c:v>21.164361426804124</c:v>
                </c:pt>
                <c:pt idx="9384">
                  <c:v>21.162881443298971</c:v>
                </c:pt>
                <c:pt idx="9385">
                  <c:v>21.159921451546388</c:v>
                </c:pt>
                <c:pt idx="9386">
                  <c:v>21.157459843298966</c:v>
                </c:pt>
                <c:pt idx="9387">
                  <c:v>21.154998235051547</c:v>
                </c:pt>
                <c:pt idx="9388">
                  <c:v>21.154514969072164</c:v>
                </c:pt>
                <c:pt idx="9389">
                  <c:v>21.154998235051544</c:v>
                </c:pt>
                <c:pt idx="9390">
                  <c:v>21.15696148453608</c:v>
                </c:pt>
                <c:pt idx="9391">
                  <c:v>21.157943109278342</c:v>
                </c:pt>
                <c:pt idx="9392">
                  <c:v>21.158924734020612</c:v>
                </c:pt>
                <c:pt idx="9393">
                  <c:v>21.160389624742258</c:v>
                </c:pt>
                <c:pt idx="9394">
                  <c:v>21.161371249484528</c:v>
                </c:pt>
                <c:pt idx="9395">
                  <c:v>21.163334498969068</c:v>
                </c:pt>
                <c:pt idx="9396">
                  <c:v>21.165297748453604</c:v>
                </c:pt>
                <c:pt idx="9397">
                  <c:v>21.16627937319587</c:v>
                </c:pt>
                <c:pt idx="9398">
                  <c:v>21.166777731958756</c:v>
                </c:pt>
                <c:pt idx="9399">
                  <c:v>21.167759356701023</c:v>
                </c:pt>
                <c:pt idx="9400">
                  <c:v>21.169224247422669</c:v>
                </c:pt>
                <c:pt idx="9401">
                  <c:v>21.170704230927821</c:v>
                </c:pt>
                <c:pt idx="9402">
                  <c:v>21.172667480412361</c:v>
                </c:pt>
                <c:pt idx="9403">
                  <c:v>21.17414746391751</c:v>
                </c:pt>
                <c:pt idx="9404">
                  <c:v>21.17512908865978</c:v>
                </c:pt>
                <c:pt idx="9405">
                  <c:v>21.177092338144316</c:v>
                </c:pt>
                <c:pt idx="9406">
                  <c:v>21.179538853608232</c:v>
                </c:pt>
                <c:pt idx="9407">
                  <c:v>21.182483727835034</c:v>
                </c:pt>
                <c:pt idx="9408">
                  <c:v>21.184945336082457</c:v>
                </c:pt>
                <c:pt idx="9409">
                  <c:v>21.186908585566989</c:v>
                </c:pt>
                <c:pt idx="9410">
                  <c:v>21.189853459793799</c:v>
                </c:pt>
                <c:pt idx="9411">
                  <c:v>21.192798334020605</c:v>
                </c:pt>
                <c:pt idx="9412">
                  <c:v>21.195743208247404</c:v>
                </c:pt>
                <c:pt idx="9413">
                  <c:v>21.198688082474213</c:v>
                </c:pt>
                <c:pt idx="9414">
                  <c:v>21.200651331958749</c:v>
                </c:pt>
                <c:pt idx="9415">
                  <c:v>21.203097847422665</c:v>
                </c:pt>
                <c:pt idx="9416">
                  <c:v>21.205061096907201</c:v>
                </c:pt>
                <c:pt idx="9417">
                  <c:v>21.208005971134007</c:v>
                </c:pt>
                <c:pt idx="9418">
                  <c:v>21.209969220618547</c:v>
                </c:pt>
                <c:pt idx="9419">
                  <c:v>21.211434111340193</c:v>
                </c:pt>
                <c:pt idx="9420">
                  <c:v>21.212914094845345</c:v>
                </c:pt>
                <c:pt idx="9421">
                  <c:v>21.212914094845345</c:v>
                </c:pt>
                <c:pt idx="9422">
                  <c:v>21.213895719587615</c:v>
                </c:pt>
                <c:pt idx="9423">
                  <c:v>21.213895719587612</c:v>
                </c:pt>
                <c:pt idx="9424">
                  <c:v>21.214877344329878</c:v>
                </c:pt>
                <c:pt idx="9425">
                  <c:v>21.216342235051535</c:v>
                </c:pt>
                <c:pt idx="9426">
                  <c:v>21.217323859793797</c:v>
                </c:pt>
                <c:pt idx="9427">
                  <c:v>21.218305484536067</c:v>
                </c:pt>
                <c:pt idx="9428">
                  <c:v>21.219287109278334</c:v>
                </c:pt>
                <c:pt idx="9429">
                  <c:v>21.220767092783486</c:v>
                </c:pt>
                <c:pt idx="9430">
                  <c:v>21.222247076288639</c:v>
                </c:pt>
                <c:pt idx="9431">
                  <c:v>21.223727059793795</c:v>
                </c:pt>
                <c:pt idx="9432">
                  <c:v>21.225207043298944</c:v>
                </c:pt>
                <c:pt idx="9433">
                  <c:v>21.225207043298944</c:v>
                </c:pt>
                <c:pt idx="9434">
                  <c:v>21.226188668041214</c:v>
                </c:pt>
                <c:pt idx="9435">
                  <c:v>21.22717029278348</c:v>
                </c:pt>
                <c:pt idx="9436">
                  <c:v>21.22815191752575</c:v>
                </c:pt>
                <c:pt idx="9437">
                  <c:v>21.229631901030906</c:v>
                </c:pt>
                <c:pt idx="9438">
                  <c:v>21.230130259793796</c:v>
                </c:pt>
                <c:pt idx="9439">
                  <c:v>21.230130259793796</c:v>
                </c:pt>
                <c:pt idx="9440">
                  <c:v>21.230130259793796</c:v>
                </c:pt>
                <c:pt idx="9441">
                  <c:v>21.231111884536066</c:v>
                </c:pt>
                <c:pt idx="9442">
                  <c:v>21.231595150515449</c:v>
                </c:pt>
                <c:pt idx="9443">
                  <c:v>21.23061352577318</c:v>
                </c:pt>
                <c:pt idx="9444">
                  <c:v>21.22963190103091</c:v>
                </c:pt>
                <c:pt idx="9445">
                  <c:v>21.228167010309264</c:v>
                </c:pt>
                <c:pt idx="9446">
                  <c:v>21.225720494845344</c:v>
                </c:pt>
                <c:pt idx="9447">
                  <c:v>21.222775620618542</c:v>
                </c:pt>
                <c:pt idx="9448">
                  <c:v>21.218849121649473</c:v>
                </c:pt>
                <c:pt idx="9449">
                  <c:v>21.213940997938135</c:v>
                </c:pt>
                <c:pt idx="9450">
                  <c:v>21.208534515463903</c:v>
                </c:pt>
                <c:pt idx="9451">
                  <c:v>21.204124750515451</c:v>
                </c:pt>
                <c:pt idx="9452">
                  <c:v>21.199216626804112</c:v>
                </c:pt>
                <c:pt idx="9453">
                  <c:v>21.194308503092774</c:v>
                </c:pt>
                <c:pt idx="9454">
                  <c:v>21.190382004123698</c:v>
                </c:pt>
                <c:pt idx="9455">
                  <c:v>21.187437129896896</c:v>
                </c:pt>
                <c:pt idx="9456">
                  <c:v>21.18351063092782</c:v>
                </c:pt>
                <c:pt idx="9457">
                  <c:v>21.179584131958745</c:v>
                </c:pt>
                <c:pt idx="9458">
                  <c:v>21.175657632989676</c:v>
                </c:pt>
                <c:pt idx="9459">
                  <c:v>21.172712758762874</c:v>
                </c:pt>
                <c:pt idx="9460">
                  <c:v>21.170266243298954</c:v>
                </c:pt>
                <c:pt idx="9461">
                  <c:v>21.167819727835038</c:v>
                </c:pt>
                <c:pt idx="9462">
                  <c:v>21.164874853608232</c:v>
                </c:pt>
                <c:pt idx="9463">
                  <c:v>21.16143162061854</c:v>
                </c:pt>
                <c:pt idx="9464">
                  <c:v>21.159468371134007</c:v>
                </c:pt>
                <c:pt idx="9465">
                  <c:v>21.159966729896894</c:v>
                </c:pt>
                <c:pt idx="9466">
                  <c:v>21.16242833814432</c:v>
                </c:pt>
                <c:pt idx="9467">
                  <c:v>21.164889946391739</c:v>
                </c:pt>
                <c:pt idx="9468">
                  <c:v>21.167351554639161</c:v>
                </c:pt>
                <c:pt idx="9469">
                  <c:v>21.169329896907204</c:v>
                </c:pt>
                <c:pt idx="9470">
                  <c:v>21.17179150515463</c:v>
                </c:pt>
                <c:pt idx="9471">
                  <c:v>21.174736379381429</c:v>
                </c:pt>
                <c:pt idx="9472">
                  <c:v>21.177197987628855</c:v>
                </c:pt>
                <c:pt idx="9473">
                  <c:v>21.177696346391741</c:v>
                </c:pt>
                <c:pt idx="9474">
                  <c:v>21.174736379381429</c:v>
                </c:pt>
                <c:pt idx="9475">
                  <c:v>21.17227477113401</c:v>
                </c:pt>
                <c:pt idx="9476">
                  <c:v>21.169813162886587</c:v>
                </c:pt>
                <c:pt idx="9477">
                  <c:v>21.169329896907207</c:v>
                </c:pt>
                <c:pt idx="9478">
                  <c:v>21.169329896907207</c:v>
                </c:pt>
                <c:pt idx="9479">
                  <c:v>21.170311521649481</c:v>
                </c:pt>
                <c:pt idx="9480">
                  <c:v>21.170794787628864</c:v>
                </c:pt>
                <c:pt idx="9481">
                  <c:v>21.171293146391751</c:v>
                </c:pt>
                <c:pt idx="9482">
                  <c:v>21.17425313814433</c:v>
                </c:pt>
                <c:pt idx="9483">
                  <c:v>21.176216387628859</c:v>
                </c:pt>
                <c:pt idx="9484">
                  <c:v>21.178179637113395</c:v>
                </c:pt>
                <c:pt idx="9485">
                  <c:v>21.178662903092775</c:v>
                </c:pt>
                <c:pt idx="9486">
                  <c:v>21.178662903092775</c:v>
                </c:pt>
                <c:pt idx="9487">
                  <c:v>21.177198012371118</c:v>
                </c:pt>
                <c:pt idx="9488">
                  <c:v>21.177198012371118</c:v>
                </c:pt>
                <c:pt idx="9489">
                  <c:v>21.177198012371118</c:v>
                </c:pt>
                <c:pt idx="9490">
                  <c:v>21.176714746391735</c:v>
                </c:pt>
                <c:pt idx="9491">
                  <c:v>21.176714746391735</c:v>
                </c:pt>
                <c:pt idx="9492">
                  <c:v>21.175733121649472</c:v>
                </c:pt>
                <c:pt idx="9493">
                  <c:v>21.175234762886586</c:v>
                </c:pt>
                <c:pt idx="9494">
                  <c:v>21.174751496907202</c:v>
                </c:pt>
                <c:pt idx="9495">
                  <c:v>21.175733121649472</c:v>
                </c:pt>
                <c:pt idx="9496">
                  <c:v>21.176714746391742</c:v>
                </c:pt>
                <c:pt idx="9497">
                  <c:v>21.177213105154628</c:v>
                </c:pt>
                <c:pt idx="9498">
                  <c:v>21.177213105154628</c:v>
                </c:pt>
                <c:pt idx="9499">
                  <c:v>21.176231480412358</c:v>
                </c:pt>
                <c:pt idx="9500">
                  <c:v>21.176231480412358</c:v>
                </c:pt>
                <c:pt idx="9501">
                  <c:v>21.175249855670089</c:v>
                </c:pt>
                <c:pt idx="9502">
                  <c:v>21.173769872164939</c:v>
                </c:pt>
                <c:pt idx="9503">
                  <c:v>21.171323356701023</c:v>
                </c:pt>
                <c:pt idx="9504">
                  <c:v>21.167880123711331</c:v>
                </c:pt>
                <c:pt idx="9505">
                  <c:v>21.164436890721642</c:v>
                </c:pt>
                <c:pt idx="9506">
                  <c:v>21.16197528247422</c:v>
                </c:pt>
                <c:pt idx="9507">
                  <c:v>21.159030408247414</c:v>
                </c:pt>
                <c:pt idx="9508">
                  <c:v>21.155602268041235</c:v>
                </c:pt>
                <c:pt idx="9509">
                  <c:v>21.152657393814426</c:v>
                </c:pt>
                <c:pt idx="9510">
                  <c:v>21.151177410309273</c:v>
                </c:pt>
                <c:pt idx="9511">
                  <c:v>21.149697426804117</c:v>
                </c:pt>
                <c:pt idx="9512">
                  <c:v>21.148232536082467</c:v>
                </c:pt>
                <c:pt idx="9513">
                  <c:v>21.148232536082467</c:v>
                </c:pt>
                <c:pt idx="9514">
                  <c:v>21.147250911340201</c:v>
                </c:pt>
                <c:pt idx="9515">
                  <c:v>21.147250911340201</c:v>
                </c:pt>
                <c:pt idx="9516">
                  <c:v>21.147250911340201</c:v>
                </c:pt>
                <c:pt idx="9517">
                  <c:v>21.147250911340201</c:v>
                </c:pt>
                <c:pt idx="9518">
                  <c:v>21.147250911340201</c:v>
                </c:pt>
                <c:pt idx="9519">
                  <c:v>21.146767645360814</c:v>
                </c:pt>
                <c:pt idx="9520">
                  <c:v>21.146767645360814</c:v>
                </c:pt>
                <c:pt idx="9521">
                  <c:v>21.145786020618552</c:v>
                </c:pt>
                <c:pt idx="9522">
                  <c:v>21.144321129896902</c:v>
                </c:pt>
                <c:pt idx="9523">
                  <c:v>21.142841146391746</c:v>
                </c:pt>
                <c:pt idx="9524">
                  <c:v>21.141859521649476</c:v>
                </c:pt>
                <c:pt idx="9525">
                  <c:v>21.140877896907206</c:v>
                </c:pt>
                <c:pt idx="9526">
                  <c:v>21.139397913402053</c:v>
                </c:pt>
                <c:pt idx="9527">
                  <c:v>21.137917929896897</c:v>
                </c:pt>
                <c:pt idx="9528">
                  <c:v>21.136437946391744</c:v>
                </c:pt>
                <c:pt idx="9529">
                  <c:v>21.134957962886592</c:v>
                </c:pt>
                <c:pt idx="9530">
                  <c:v>21.133477979381436</c:v>
                </c:pt>
                <c:pt idx="9531">
                  <c:v>21.131997995876283</c:v>
                </c:pt>
                <c:pt idx="9532">
                  <c:v>21.13051801237113</c:v>
                </c:pt>
                <c:pt idx="9533">
                  <c:v>21.129521294845354</c:v>
                </c:pt>
                <c:pt idx="9534">
                  <c:v>21.128041311340205</c:v>
                </c:pt>
                <c:pt idx="9535">
                  <c:v>21.127044593814432</c:v>
                </c:pt>
                <c:pt idx="9536">
                  <c:v>21.126546235051546</c:v>
                </c:pt>
                <c:pt idx="9537">
                  <c:v>21.125549517525773</c:v>
                </c:pt>
                <c:pt idx="9538">
                  <c:v>21.125051158762886</c:v>
                </c:pt>
                <c:pt idx="9539">
                  <c:v>21.125051158762886</c:v>
                </c:pt>
                <c:pt idx="9540">
                  <c:v>21.126032783505153</c:v>
                </c:pt>
                <c:pt idx="9541">
                  <c:v>21.126531142268036</c:v>
                </c:pt>
                <c:pt idx="9542">
                  <c:v>21.127512767010305</c:v>
                </c:pt>
                <c:pt idx="9543">
                  <c:v>21.129959282474225</c:v>
                </c:pt>
                <c:pt idx="9544">
                  <c:v>21.132405797938137</c:v>
                </c:pt>
                <c:pt idx="9545">
                  <c:v>21.134369047422677</c:v>
                </c:pt>
                <c:pt idx="9546">
                  <c:v>21.136815562886593</c:v>
                </c:pt>
                <c:pt idx="9547">
                  <c:v>21.139760437113392</c:v>
                </c:pt>
                <c:pt idx="9548">
                  <c:v>21.142206952577311</c:v>
                </c:pt>
                <c:pt idx="9549">
                  <c:v>21.145635092783497</c:v>
                </c:pt>
                <c:pt idx="9550">
                  <c:v>21.149063232989679</c:v>
                </c:pt>
                <c:pt idx="9551">
                  <c:v>21.151993014432978</c:v>
                </c:pt>
                <c:pt idx="9552">
                  <c:v>21.154937888659784</c:v>
                </c:pt>
                <c:pt idx="9553">
                  <c:v>21.159846012371123</c:v>
                </c:pt>
                <c:pt idx="9554">
                  <c:v>21.165252494845348</c:v>
                </c:pt>
                <c:pt idx="9555">
                  <c:v>21.16967735257731</c:v>
                </c:pt>
                <c:pt idx="9556">
                  <c:v>21.173105492783492</c:v>
                </c:pt>
                <c:pt idx="9557">
                  <c:v>21.176050367010301</c:v>
                </c:pt>
                <c:pt idx="9558">
                  <c:v>21.178995241237107</c:v>
                </c:pt>
                <c:pt idx="9559">
                  <c:v>21.180958490721643</c:v>
                </c:pt>
                <c:pt idx="9560">
                  <c:v>21.182921740206176</c:v>
                </c:pt>
                <c:pt idx="9561">
                  <c:v>21.182921740206176</c:v>
                </c:pt>
                <c:pt idx="9562">
                  <c:v>21.18145684948453</c:v>
                </c:pt>
                <c:pt idx="9563">
                  <c:v>21.17999195876288</c:v>
                </c:pt>
                <c:pt idx="9564">
                  <c:v>21.179010334020614</c:v>
                </c:pt>
                <c:pt idx="9565">
                  <c:v>21.177530350515461</c:v>
                </c:pt>
                <c:pt idx="9566">
                  <c:v>21.176050367010305</c:v>
                </c:pt>
                <c:pt idx="9567">
                  <c:v>21.174570383505149</c:v>
                </c:pt>
                <c:pt idx="9568">
                  <c:v>21.172123868041229</c:v>
                </c:pt>
                <c:pt idx="9569">
                  <c:v>21.170160618556693</c:v>
                </c:pt>
                <c:pt idx="9570">
                  <c:v>21.16966225979381</c:v>
                </c:pt>
                <c:pt idx="9571">
                  <c:v>21.170160618556693</c:v>
                </c:pt>
                <c:pt idx="9572">
                  <c:v>21.170658977319579</c:v>
                </c:pt>
                <c:pt idx="9573">
                  <c:v>21.171157336082466</c:v>
                </c:pt>
                <c:pt idx="9574">
                  <c:v>21.171157336082466</c:v>
                </c:pt>
                <c:pt idx="9575">
                  <c:v>21.171157336082469</c:v>
                </c:pt>
                <c:pt idx="9576">
                  <c:v>21.172138960824739</c:v>
                </c:pt>
                <c:pt idx="9577">
                  <c:v>21.173618944329888</c:v>
                </c:pt>
                <c:pt idx="9578">
                  <c:v>21.174600569072158</c:v>
                </c:pt>
                <c:pt idx="9579">
                  <c:v>21.174102210309268</c:v>
                </c:pt>
                <c:pt idx="9580">
                  <c:v>21.173618944329885</c:v>
                </c:pt>
                <c:pt idx="9581">
                  <c:v>21.173618944329888</c:v>
                </c:pt>
                <c:pt idx="9582">
                  <c:v>21.174117303092771</c:v>
                </c:pt>
                <c:pt idx="9583">
                  <c:v>21.175597286597927</c:v>
                </c:pt>
                <c:pt idx="9584">
                  <c:v>21.177062177319574</c:v>
                </c:pt>
                <c:pt idx="9585">
                  <c:v>21.17804380206184</c:v>
                </c:pt>
                <c:pt idx="9586">
                  <c:v>21.17902542680411</c:v>
                </c:pt>
                <c:pt idx="9587">
                  <c:v>21.180007051546379</c:v>
                </c:pt>
                <c:pt idx="9588">
                  <c:v>21.180490317525763</c:v>
                </c:pt>
                <c:pt idx="9589">
                  <c:v>21.180490317525763</c:v>
                </c:pt>
                <c:pt idx="9590">
                  <c:v>21.179508692783493</c:v>
                </c:pt>
                <c:pt idx="9591">
                  <c:v>21.177545443298964</c:v>
                </c:pt>
                <c:pt idx="9592">
                  <c:v>21.174102210309272</c:v>
                </c:pt>
                <c:pt idx="9593">
                  <c:v>21.171157336082469</c:v>
                </c:pt>
                <c:pt idx="9594">
                  <c:v>21.168695727835047</c:v>
                </c:pt>
                <c:pt idx="9595">
                  <c:v>21.167714103092777</c:v>
                </c:pt>
                <c:pt idx="9596">
                  <c:v>21.167230837113401</c:v>
                </c:pt>
                <c:pt idx="9597">
                  <c:v>21.166249212371131</c:v>
                </c:pt>
                <c:pt idx="9598">
                  <c:v>21.166249212371131</c:v>
                </c:pt>
                <c:pt idx="9599">
                  <c:v>21.165765946391755</c:v>
                </c:pt>
                <c:pt idx="9600">
                  <c:v>21.165765946391748</c:v>
                </c:pt>
                <c:pt idx="9601">
                  <c:v>21.165765946391748</c:v>
                </c:pt>
                <c:pt idx="9602">
                  <c:v>21.165282680412368</c:v>
                </c:pt>
                <c:pt idx="9603">
                  <c:v>21.163817789690711</c:v>
                </c:pt>
                <c:pt idx="9604">
                  <c:v>21.162352898969061</c:v>
                </c:pt>
                <c:pt idx="9605">
                  <c:v>21.161371274226795</c:v>
                </c:pt>
                <c:pt idx="9606">
                  <c:v>21.160389649484529</c:v>
                </c:pt>
                <c:pt idx="9607">
                  <c:v>21.158426399999989</c:v>
                </c:pt>
                <c:pt idx="9608">
                  <c:v>21.156463150515453</c:v>
                </c:pt>
                <c:pt idx="9609">
                  <c:v>21.154983167010297</c:v>
                </c:pt>
                <c:pt idx="9610">
                  <c:v>21.152038292783494</c:v>
                </c:pt>
                <c:pt idx="9611">
                  <c:v>21.149591777319575</c:v>
                </c:pt>
                <c:pt idx="9612">
                  <c:v>21.147145261855659</c:v>
                </c:pt>
                <c:pt idx="9613">
                  <c:v>21.14469874639174</c:v>
                </c:pt>
                <c:pt idx="9614">
                  <c:v>21.142237138144321</c:v>
                </c:pt>
                <c:pt idx="9615">
                  <c:v>21.141255513402054</c:v>
                </c:pt>
                <c:pt idx="9616">
                  <c:v>21.140757154639168</c:v>
                </c:pt>
                <c:pt idx="9617">
                  <c:v>21.139775529896902</c:v>
                </c:pt>
                <c:pt idx="9618">
                  <c:v>21.140258795876278</c:v>
                </c:pt>
                <c:pt idx="9619">
                  <c:v>21.140258795876285</c:v>
                </c:pt>
                <c:pt idx="9620">
                  <c:v>21.139775529896902</c:v>
                </c:pt>
                <c:pt idx="9621">
                  <c:v>21.139292263917522</c:v>
                </c:pt>
                <c:pt idx="9622">
                  <c:v>21.139292263917515</c:v>
                </c:pt>
                <c:pt idx="9623">
                  <c:v>21.139292263917522</c:v>
                </c:pt>
                <c:pt idx="9624">
                  <c:v>21.139790622680408</c:v>
                </c:pt>
                <c:pt idx="9625">
                  <c:v>21.140288981443298</c:v>
                </c:pt>
                <c:pt idx="9626">
                  <c:v>21.140288981443298</c:v>
                </c:pt>
                <c:pt idx="9627">
                  <c:v>21.141270606185568</c:v>
                </c:pt>
                <c:pt idx="9628">
                  <c:v>21.142252230927834</c:v>
                </c:pt>
                <c:pt idx="9629">
                  <c:v>21.14373221443299</c:v>
                </c:pt>
                <c:pt idx="9630">
                  <c:v>21.144230573195877</c:v>
                </c:pt>
                <c:pt idx="9631">
                  <c:v>21.14472893195877</c:v>
                </c:pt>
                <c:pt idx="9632">
                  <c:v>21.144245665979387</c:v>
                </c:pt>
                <c:pt idx="9633">
                  <c:v>21.143762400000004</c:v>
                </c:pt>
                <c:pt idx="9634">
                  <c:v>21.14377749278351</c:v>
                </c:pt>
                <c:pt idx="9635">
                  <c:v>21.142312602061857</c:v>
                </c:pt>
                <c:pt idx="9636">
                  <c:v>21.140847711340211</c:v>
                </c:pt>
                <c:pt idx="9637">
                  <c:v>21.138386103092788</c:v>
                </c:pt>
                <c:pt idx="9638">
                  <c:v>21.135924494845366</c:v>
                </c:pt>
                <c:pt idx="9639">
                  <c:v>21.133961245360826</c:v>
                </c:pt>
                <c:pt idx="9640">
                  <c:v>21.13199799587629</c:v>
                </c:pt>
                <c:pt idx="9641">
                  <c:v>21.130533105154644</c:v>
                </c:pt>
                <c:pt idx="9642">
                  <c:v>21.130533105154644</c:v>
                </c:pt>
                <c:pt idx="9643">
                  <c:v>21.130548197938147</c:v>
                </c:pt>
                <c:pt idx="9644">
                  <c:v>21.130064931958767</c:v>
                </c:pt>
                <c:pt idx="9645">
                  <c:v>21.130064931958767</c:v>
                </c:pt>
                <c:pt idx="9646">
                  <c:v>21.130563290721653</c:v>
                </c:pt>
                <c:pt idx="9647">
                  <c:v>21.131560008247426</c:v>
                </c:pt>
                <c:pt idx="9648">
                  <c:v>21.132556725773195</c:v>
                </c:pt>
                <c:pt idx="9649">
                  <c:v>21.132073459793812</c:v>
                </c:pt>
                <c:pt idx="9650">
                  <c:v>21.129626944329896</c:v>
                </c:pt>
                <c:pt idx="9651">
                  <c:v>21.12814696082474</c:v>
                </c:pt>
                <c:pt idx="9652">
                  <c:v>21.127648602061853</c:v>
                </c:pt>
                <c:pt idx="9653">
                  <c:v>21.127165336082477</c:v>
                </c:pt>
                <c:pt idx="9654">
                  <c:v>21.126183711340207</c:v>
                </c:pt>
                <c:pt idx="9655">
                  <c:v>21.124703727835055</c:v>
                </c:pt>
                <c:pt idx="9656">
                  <c:v>21.124205369072168</c:v>
                </c:pt>
                <c:pt idx="9657">
                  <c:v>21.125186993814435</c:v>
                </c:pt>
                <c:pt idx="9658">
                  <c:v>21.126666977319587</c:v>
                </c:pt>
                <c:pt idx="9659">
                  <c:v>21.128131868041237</c:v>
                </c:pt>
                <c:pt idx="9660">
                  <c:v>21.128131868041237</c:v>
                </c:pt>
                <c:pt idx="9661">
                  <c:v>21.128131868041237</c:v>
                </c:pt>
                <c:pt idx="9662">
                  <c:v>21.128131868041237</c:v>
                </c:pt>
                <c:pt idx="9663">
                  <c:v>21.12863022680412</c:v>
                </c:pt>
                <c:pt idx="9664">
                  <c:v>21.12863022680412</c:v>
                </c:pt>
                <c:pt idx="9665">
                  <c:v>21.128131868041233</c:v>
                </c:pt>
                <c:pt idx="9666">
                  <c:v>21.128131868041233</c:v>
                </c:pt>
                <c:pt idx="9667">
                  <c:v>21.127150243298964</c:v>
                </c:pt>
                <c:pt idx="9668">
                  <c:v>21.12764860206185</c:v>
                </c:pt>
                <c:pt idx="9669">
                  <c:v>21.128131868041233</c:v>
                </c:pt>
                <c:pt idx="9670">
                  <c:v>21.129611851546386</c:v>
                </c:pt>
                <c:pt idx="9671">
                  <c:v>21.130593476288656</c:v>
                </c:pt>
                <c:pt idx="9672">
                  <c:v>21.131575101030922</c:v>
                </c:pt>
                <c:pt idx="9673">
                  <c:v>21.131091835051539</c:v>
                </c:pt>
                <c:pt idx="9674">
                  <c:v>21.130608569072155</c:v>
                </c:pt>
                <c:pt idx="9675">
                  <c:v>21.130125303092775</c:v>
                </c:pt>
                <c:pt idx="9676">
                  <c:v>21.130125303092775</c:v>
                </c:pt>
                <c:pt idx="9677">
                  <c:v>21.129626944329889</c:v>
                </c:pt>
                <c:pt idx="9678">
                  <c:v>21.128162053608236</c:v>
                </c:pt>
                <c:pt idx="9679">
                  <c:v>21.1261988041237</c:v>
                </c:pt>
                <c:pt idx="9680">
                  <c:v>21.123737195876274</c:v>
                </c:pt>
                <c:pt idx="9681">
                  <c:v>21.122755571134007</c:v>
                </c:pt>
                <c:pt idx="9682">
                  <c:v>21.120792321649468</c:v>
                </c:pt>
                <c:pt idx="9683">
                  <c:v>21.119810696907205</c:v>
                </c:pt>
                <c:pt idx="9684">
                  <c:v>21.118829072164935</c:v>
                </c:pt>
                <c:pt idx="9685">
                  <c:v>21.118345806185555</c:v>
                </c:pt>
                <c:pt idx="9686">
                  <c:v>21.118829072164935</c:v>
                </c:pt>
                <c:pt idx="9687">
                  <c:v>21.119810696907205</c:v>
                </c:pt>
                <c:pt idx="9688">
                  <c:v>21.121275587628851</c:v>
                </c:pt>
                <c:pt idx="9689">
                  <c:v>21.122755571134007</c:v>
                </c:pt>
                <c:pt idx="9690">
                  <c:v>21.124718820618543</c:v>
                </c:pt>
                <c:pt idx="9691">
                  <c:v>21.126198804123696</c:v>
                </c:pt>
                <c:pt idx="9692">
                  <c:v>21.126682070103076</c:v>
                </c:pt>
                <c:pt idx="9693">
                  <c:v>21.127165336082452</c:v>
                </c:pt>
                <c:pt idx="9694">
                  <c:v>21.127648602061836</c:v>
                </c:pt>
                <c:pt idx="9695">
                  <c:v>21.128131868041219</c:v>
                </c:pt>
                <c:pt idx="9696">
                  <c:v>21.129596758762865</c:v>
                </c:pt>
                <c:pt idx="9697">
                  <c:v>21.131061649484515</c:v>
                </c:pt>
                <c:pt idx="9698">
                  <c:v>21.133024898969047</c:v>
                </c:pt>
                <c:pt idx="9699">
                  <c:v>21.135471414432967</c:v>
                </c:pt>
                <c:pt idx="9700">
                  <c:v>21.137917929896883</c:v>
                </c:pt>
                <c:pt idx="9701">
                  <c:v>21.140364445360802</c:v>
                </c:pt>
                <c:pt idx="9702">
                  <c:v>21.142327694845335</c:v>
                </c:pt>
                <c:pt idx="9703">
                  <c:v>21.143309319587605</c:v>
                </c:pt>
                <c:pt idx="9704">
                  <c:v>21.144290944329878</c:v>
                </c:pt>
                <c:pt idx="9705">
                  <c:v>21.145272569072144</c:v>
                </c:pt>
                <c:pt idx="9706">
                  <c:v>21.144789303092764</c:v>
                </c:pt>
                <c:pt idx="9707">
                  <c:v>21.144789303092768</c:v>
                </c:pt>
                <c:pt idx="9708">
                  <c:v>21.144789303092768</c:v>
                </c:pt>
                <c:pt idx="9709">
                  <c:v>21.145770927835031</c:v>
                </c:pt>
                <c:pt idx="9710">
                  <c:v>21.146752552577301</c:v>
                </c:pt>
                <c:pt idx="9711">
                  <c:v>21.148715802061844</c:v>
                </c:pt>
                <c:pt idx="9712">
                  <c:v>21.149697426804106</c:v>
                </c:pt>
                <c:pt idx="9713">
                  <c:v>21.151177410309263</c:v>
                </c:pt>
                <c:pt idx="9714">
                  <c:v>21.154122284536069</c:v>
                </c:pt>
                <c:pt idx="9715">
                  <c:v>21.156085534020601</c:v>
                </c:pt>
                <c:pt idx="9716">
                  <c:v>21.158532049484517</c:v>
                </c:pt>
                <c:pt idx="9717">
                  <c:v>21.159996940206167</c:v>
                </c:pt>
                <c:pt idx="9718">
                  <c:v>21.16146183092782</c:v>
                </c:pt>
                <c:pt idx="9719">
                  <c:v>21.161960189690706</c:v>
                </c:pt>
                <c:pt idx="9720">
                  <c:v>21.162941814432973</c:v>
                </c:pt>
                <c:pt idx="9721">
                  <c:v>21.162941814432973</c:v>
                </c:pt>
                <c:pt idx="9722">
                  <c:v>21.162443455670086</c:v>
                </c:pt>
                <c:pt idx="9723">
                  <c:v>21.161960189690706</c:v>
                </c:pt>
                <c:pt idx="9724">
                  <c:v>21.161476923711323</c:v>
                </c:pt>
                <c:pt idx="9725">
                  <c:v>21.16099365773194</c:v>
                </c:pt>
                <c:pt idx="9726">
                  <c:v>21.160495298969053</c:v>
                </c:pt>
                <c:pt idx="9727">
                  <c:v>21.160495298969053</c:v>
                </c:pt>
                <c:pt idx="9728">
                  <c:v>21.159996940206167</c:v>
                </c:pt>
                <c:pt idx="9729">
                  <c:v>21.160495298969053</c:v>
                </c:pt>
                <c:pt idx="9730">
                  <c:v>21.161476923711323</c:v>
                </c:pt>
                <c:pt idx="9731">
                  <c:v>21.162458548453593</c:v>
                </c:pt>
                <c:pt idx="9732">
                  <c:v>21.163923439175239</c:v>
                </c:pt>
                <c:pt idx="9733">
                  <c:v>21.165886688659775</c:v>
                </c:pt>
                <c:pt idx="9734">
                  <c:v>21.167849938144307</c:v>
                </c:pt>
                <c:pt idx="9735">
                  <c:v>21.169813187628847</c:v>
                </c:pt>
                <c:pt idx="9736">
                  <c:v>21.171776437113383</c:v>
                </c:pt>
                <c:pt idx="9737">
                  <c:v>21.172758061855653</c:v>
                </c:pt>
                <c:pt idx="9738">
                  <c:v>21.173241327835029</c:v>
                </c:pt>
                <c:pt idx="9739">
                  <c:v>21.173739686597916</c:v>
                </c:pt>
                <c:pt idx="9740">
                  <c:v>21.174222952577299</c:v>
                </c:pt>
                <c:pt idx="9741">
                  <c:v>21.174222952577299</c:v>
                </c:pt>
                <c:pt idx="9742">
                  <c:v>21.174222952577303</c:v>
                </c:pt>
                <c:pt idx="9743">
                  <c:v>21.173739686597919</c:v>
                </c:pt>
                <c:pt idx="9744">
                  <c:v>21.172758061855653</c:v>
                </c:pt>
                <c:pt idx="9745">
                  <c:v>21.172758061855653</c:v>
                </c:pt>
                <c:pt idx="9746">
                  <c:v>21.172758061855657</c:v>
                </c:pt>
                <c:pt idx="9747">
                  <c:v>21.172758061855653</c:v>
                </c:pt>
                <c:pt idx="9748">
                  <c:v>21.171776437113387</c:v>
                </c:pt>
                <c:pt idx="9749">
                  <c:v>21.17079481237112</c:v>
                </c:pt>
                <c:pt idx="9750">
                  <c:v>21.170296453608234</c:v>
                </c:pt>
                <c:pt idx="9751">
                  <c:v>21.170779719587614</c:v>
                </c:pt>
                <c:pt idx="9752">
                  <c:v>21.17176134432988</c:v>
                </c:pt>
                <c:pt idx="9753">
                  <c:v>21.17176134432988</c:v>
                </c:pt>
                <c:pt idx="9754">
                  <c:v>21.171278078350497</c:v>
                </c:pt>
                <c:pt idx="9755">
                  <c:v>21.171278078350497</c:v>
                </c:pt>
                <c:pt idx="9756">
                  <c:v>21.170296453608227</c:v>
                </c:pt>
                <c:pt idx="9757">
                  <c:v>21.170281360824724</c:v>
                </c:pt>
                <c:pt idx="9758">
                  <c:v>21.1707646268041</c:v>
                </c:pt>
                <c:pt idx="9759">
                  <c:v>21.1707646268041</c:v>
                </c:pt>
                <c:pt idx="9760">
                  <c:v>21.168786284536058</c:v>
                </c:pt>
                <c:pt idx="9761">
                  <c:v>21.166823035051525</c:v>
                </c:pt>
                <c:pt idx="9762">
                  <c:v>21.165343026804106</c:v>
                </c:pt>
                <c:pt idx="9763">
                  <c:v>21.163364659793796</c:v>
                </c:pt>
                <c:pt idx="9764">
                  <c:v>21.163364659793796</c:v>
                </c:pt>
                <c:pt idx="9765">
                  <c:v>21.16286630103091</c:v>
                </c:pt>
                <c:pt idx="9766">
                  <c:v>21.160404668041217</c:v>
                </c:pt>
                <c:pt idx="9767">
                  <c:v>21.158426325773174</c:v>
                </c:pt>
                <c:pt idx="9768">
                  <c:v>21.157943059793791</c:v>
                </c:pt>
                <c:pt idx="9769">
                  <c:v>21.157943059793798</c:v>
                </c:pt>
                <c:pt idx="9770">
                  <c:v>21.158426325773174</c:v>
                </c:pt>
                <c:pt idx="9771">
                  <c:v>21.158426325773174</c:v>
                </c:pt>
                <c:pt idx="9772">
                  <c:v>21.157927967010288</c:v>
                </c:pt>
                <c:pt idx="9773">
                  <c:v>21.156463076288642</c:v>
                </c:pt>
                <c:pt idx="9774">
                  <c:v>21.155979810309258</c:v>
                </c:pt>
                <c:pt idx="9775">
                  <c:v>21.155979810309258</c:v>
                </c:pt>
                <c:pt idx="9776">
                  <c:v>21.155979810309258</c:v>
                </c:pt>
                <c:pt idx="9777">
                  <c:v>21.155496544329878</c:v>
                </c:pt>
                <c:pt idx="9778">
                  <c:v>21.154031653608225</c:v>
                </c:pt>
                <c:pt idx="9779">
                  <c:v>21.154530012371108</c:v>
                </c:pt>
                <c:pt idx="9780">
                  <c:v>21.154530012371108</c:v>
                </c:pt>
                <c:pt idx="9781">
                  <c:v>21.154530012371112</c:v>
                </c:pt>
                <c:pt idx="9782">
                  <c:v>21.155013278350495</c:v>
                </c:pt>
                <c:pt idx="9783">
                  <c:v>21.154031653608225</c:v>
                </c:pt>
                <c:pt idx="9784">
                  <c:v>21.153050028865962</c:v>
                </c:pt>
                <c:pt idx="9785">
                  <c:v>21.152566762886579</c:v>
                </c:pt>
                <c:pt idx="9786">
                  <c:v>21.152566762886583</c:v>
                </c:pt>
                <c:pt idx="9787">
                  <c:v>21.151086779381433</c:v>
                </c:pt>
                <c:pt idx="9788">
                  <c:v>21.149606795876277</c:v>
                </c:pt>
                <c:pt idx="9789">
                  <c:v>21.148625171134011</c:v>
                </c:pt>
                <c:pt idx="9790">
                  <c:v>21.147643546391745</c:v>
                </c:pt>
                <c:pt idx="9791">
                  <c:v>21.146661921649475</c:v>
                </c:pt>
                <c:pt idx="9792">
                  <c:v>21.145680296907212</c:v>
                </c:pt>
                <c:pt idx="9793">
                  <c:v>21.144215406185566</c:v>
                </c:pt>
                <c:pt idx="9794">
                  <c:v>21.142750515463916</c:v>
                </c:pt>
                <c:pt idx="9795">
                  <c:v>21.140787265979384</c:v>
                </c:pt>
                <c:pt idx="9796">
                  <c:v>21.138824016494844</c:v>
                </c:pt>
                <c:pt idx="9797">
                  <c:v>21.136377501030932</c:v>
                </c:pt>
                <c:pt idx="9798">
                  <c:v>21.133432626804122</c:v>
                </c:pt>
                <c:pt idx="9799">
                  <c:v>21.130487752577316</c:v>
                </c:pt>
                <c:pt idx="9800">
                  <c:v>21.12852450309278</c:v>
                </c:pt>
                <c:pt idx="9801">
                  <c:v>21.127059612371131</c:v>
                </c:pt>
                <c:pt idx="9802">
                  <c:v>21.125594721649485</c:v>
                </c:pt>
                <c:pt idx="9803">
                  <c:v>21.125594721649485</c:v>
                </c:pt>
                <c:pt idx="9804">
                  <c:v>21.126077987628864</c:v>
                </c:pt>
                <c:pt idx="9805">
                  <c:v>21.128041237113404</c:v>
                </c:pt>
                <c:pt idx="9806">
                  <c:v>21.13000448659794</c:v>
                </c:pt>
                <c:pt idx="9807">
                  <c:v>21.132451002061856</c:v>
                </c:pt>
                <c:pt idx="9808">
                  <c:v>21.134912610309279</c:v>
                </c:pt>
                <c:pt idx="9809">
                  <c:v>21.136875859793811</c:v>
                </c:pt>
                <c:pt idx="9810">
                  <c:v>21.138839109278351</c:v>
                </c:pt>
                <c:pt idx="9811">
                  <c:v>21.139820734020624</c:v>
                </c:pt>
                <c:pt idx="9812">
                  <c:v>21.140319092783511</c:v>
                </c:pt>
                <c:pt idx="9813">
                  <c:v>21.139835826804127</c:v>
                </c:pt>
                <c:pt idx="9814">
                  <c:v>21.139352560824747</c:v>
                </c:pt>
                <c:pt idx="9815">
                  <c:v>21.139352560824747</c:v>
                </c:pt>
                <c:pt idx="9816">
                  <c:v>21.139352560824747</c:v>
                </c:pt>
                <c:pt idx="9817">
                  <c:v>21.139352560824747</c:v>
                </c:pt>
                <c:pt idx="9818">
                  <c:v>21.139835826804127</c:v>
                </c:pt>
                <c:pt idx="9819">
                  <c:v>21.140334185567013</c:v>
                </c:pt>
                <c:pt idx="9820">
                  <c:v>21.14131581030928</c:v>
                </c:pt>
                <c:pt idx="9821">
                  <c:v>21.142297435051553</c:v>
                </c:pt>
                <c:pt idx="9822">
                  <c:v>21.143279059793819</c:v>
                </c:pt>
                <c:pt idx="9823">
                  <c:v>21.144260684536089</c:v>
                </c:pt>
                <c:pt idx="9824">
                  <c:v>21.145242309278352</c:v>
                </c:pt>
                <c:pt idx="9825">
                  <c:v>21.147205558762892</c:v>
                </c:pt>
                <c:pt idx="9826">
                  <c:v>21.148670449484538</c:v>
                </c:pt>
                <c:pt idx="9827">
                  <c:v>21.150135340206187</c:v>
                </c:pt>
                <c:pt idx="9828">
                  <c:v>21.151600230927833</c:v>
                </c:pt>
                <c:pt idx="9829">
                  <c:v>21.15308021443299</c:v>
                </c:pt>
                <c:pt idx="9830">
                  <c:v>21.154545105154636</c:v>
                </c:pt>
                <c:pt idx="9831">
                  <c:v>21.155526729896906</c:v>
                </c:pt>
                <c:pt idx="9832">
                  <c:v>21.156508354639172</c:v>
                </c:pt>
                <c:pt idx="9833">
                  <c:v>21.156508354639172</c:v>
                </c:pt>
                <c:pt idx="9834">
                  <c:v>21.157489979381438</c:v>
                </c:pt>
                <c:pt idx="9835">
                  <c:v>21.157988338144325</c:v>
                </c:pt>
                <c:pt idx="9836">
                  <c:v>21.158471604123701</c:v>
                </c:pt>
                <c:pt idx="9837">
                  <c:v>21.158969962886587</c:v>
                </c:pt>
                <c:pt idx="9838">
                  <c:v>21.159951587628857</c:v>
                </c:pt>
                <c:pt idx="9839">
                  <c:v>21.16093321237112</c:v>
                </c:pt>
                <c:pt idx="9840">
                  <c:v>21.16093321237112</c:v>
                </c:pt>
                <c:pt idx="9841">
                  <c:v>21.16093321237112</c:v>
                </c:pt>
                <c:pt idx="9842">
                  <c:v>21.159453228865967</c:v>
                </c:pt>
                <c:pt idx="9843">
                  <c:v>21.158471604123697</c:v>
                </c:pt>
                <c:pt idx="9844">
                  <c:v>21.157489979381428</c:v>
                </c:pt>
                <c:pt idx="9845">
                  <c:v>21.156025088659781</c:v>
                </c:pt>
                <c:pt idx="9846">
                  <c:v>21.155043463917512</c:v>
                </c:pt>
                <c:pt idx="9847">
                  <c:v>21.154560197938132</c:v>
                </c:pt>
                <c:pt idx="9848">
                  <c:v>21.154560197938132</c:v>
                </c:pt>
                <c:pt idx="9849">
                  <c:v>21.155058556701018</c:v>
                </c:pt>
                <c:pt idx="9850">
                  <c:v>21.156538540206174</c:v>
                </c:pt>
                <c:pt idx="9851">
                  <c:v>21.157520164948441</c:v>
                </c:pt>
                <c:pt idx="9852">
                  <c:v>21.15850178969071</c:v>
                </c:pt>
                <c:pt idx="9853">
                  <c:v>21.161446663917513</c:v>
                </c:pt>
                <c:pt idx="9854">
                  <c:v>21.162926647422672</c:v>
                </c:pt>
                <c:pt idx="9855">
                  <c:v>21.162941740206175</c:v>
                </c:pt>
                <c:pt idx="9856">
                  <c:v>21.162941740206172</c:v>
                </c:pt>
                <c:pt idx="9857">
                  <c:v>21.163938457731945</c:v>
                </c:pt>
                <c:pt idx="9858">
                  <c:v>21.164920082474215</c:v>
                </c:pt>
                <c:pt idx="9859">
                  <c:v>21.166400090721638</c:v>
                </c:pt>
                <c:pt idx="9860">
                  <c:v>21.167880098969064</c:v>
                </c:pt>
                <c:pt idx="9861">
                  <c:v>21.167396832989681</c:v>
                </c:pt>
                <c:pt idx="9862">
                  <c:v>21.167396832989681</c:v>
                </c:pt>
                <c:pt idx="9863">
                  <c:v>21.168393575257724</c:v>
                </c:pt>
                <c:pt idx="9864">
                  <c:v>21.168408668041227</c:v>
                </c:pt>
                <c:pt idx="9865">
                  <c:v>21.167427043298957</c:v>
                </c:pt>
                <c:pt idx="9866">
                  <c:v>21.165962152577308</c:v>
                </c:pt>
                <c:pt idx="9867">
                  <c:v>21.164980527835038</c:v>
                </c:pt>
                <c:pt idx="9868">
                  <c:v>21.163998903092775</c:v>
                </c:pt>
                <c:pt idx="9869">
                  <c:v>21.163998903092772</c:v>
                </c:pt>
                <c:pt idx="9870">
                  <c:v>21.164482169072151</c:v>
                </c:pt>
                <c:pt idx="9871">
                  <c:v>21.164965435051535</c:v>
                </c:pt>
                <c:pt idx="9872">
                  <c:v>21.165947059793805</c:v>
                </c:pt>
                <c:pt idx="9873">
                  <c:v>21.166928684536071</c:v>
                </c:pt>
                <c:pt idx="9874">
                  <c:v>21.167910309278341</c:v>
                </c:pt>
                <c:pt idx="9875">
                  <c:v>21.168891934020611</c:v>
                </c:pt>
                <c:pt idx="9876">
                  <c:v>21.16937519999999</c:v>
                </c:pt>
                <c:pt idx="9877">
                  <c:v>21.169858465979374</c:v>
                </c:pt>
                <c:pt idx="9878">
                  <c:v>21.17034173195875</c:v>
                </c:pt>
                <c:pt idx="9879">
                  <c:v>21.170840090721637</c:v>
                </c:pt>
                <c:pt idx="9880">
                  <c:v>21.172320074226793</c:v>
                </c:pt>
                <c:pt idx="9881">
                  <c:v>21.174781682474212</c:v>
                </c:pt>
                <c:pt idx="9882">
                  <c:v>21.177726556701018</c:v>
                </c:pt>
                <c:pt idx="9883">
                  <c:v>21.181154696907203</c:v>
                </c:pt>
                <c:pt idx="9884">
                  <c:v>21.185081195876279</c:v>
                </c:pt>
                <c:pt idx="9885">
                  <c:v>21.189506053608238</c:v>
                </c:pt>
                <c:pt idx="9886">
                  <c:v>21.193432552577313</c:v>
                </c:pt>
                <c:pt idx="9887">
                  <c:v>21.197359051546389</c:v>
                </c:pt>
                <c:pt idx="9888">
                  <c:v>21.200802284536078</c:v>
                </c:pt>
                <c:pt idx="9889">
                  <c:v>21.203747158762884</c:v>
                </c:pt>
                <c:pt idx="9890">
                  <c:v>21.206692032989693</c:v>
                </c:pt>
                <c:pt idx="9891">
                  <c:v>21.209138548453609</c:v>
                </c:pt>
                <c:pt idx="9892">
                  <c:v>21.212083422680415</c:v>
                </c:pt>
                <c:pt idx="9893">
                  <c:v>21.214545030927834</c:v>
                </c:pt>
                <c:pt idx="9894">
                  <c:v>21.217489905154636</c:v>
                </c:pt>
                <c:pt idx="9895">
                  <c:v>21.220434779381442</c:v>
                </c:pt>
                <c:pt idx="9896">
                  <c:v>21.224844544329894</c:v>
                </c:pt>
                <c:pt idx="9897">
                  <c:v>21.22877104329897</c:v>
                </c:pt>
                <c:pt idx="9898">
                  <c:v>21.231715917525772</c:v>
                </c:pt>
                <c:pt idx="9899">
                  <c:v>21.234162432989692</c:v>
                </c:pt>
                <c:pt idx="9900">
                  <c:v>21.235144057731954</c:v>
                </c:pt>
                <c:pt idx="9901">
                  <c:v>21.235642416494841</c:v>
                </c:pt>
                <c:pt idx="9902">
                  <c:v>21.235144057731961</c:v>
                </c:pt>
                <c:pt idx="9903">
                  <c:v>21.233664074226805</c:v>
                </c:pt>
                <c:pt idx="9904">
                  <c:v>21.231217558762886</c:v>
                </c:pt>
                <c:pt idx="9905">
                  <c:v>21.22875595051546</c:v>
                </c:pt>
                <c:pt idx="9906">
                  <c:v>21.227774325773193</c:v>
                </c:pt>
                <c:pt idx="9907">
                  <c:v>21.226792701030927</c:v>
                </c:pt>
                <c:pt idx="9908">
                  <c:v>21.226792701030924</c:v>
                </c:pt>
                <c:pt idx="9909">
                  <c:v>21.227275967010307</c:v>
                </c:pt>
                <c:pt idx="9910">
                  <c:v>21.229239216494843</c:v>
                </c:pt>
                <c:pt idx="9911">
                  <c:v>21.232184090721649</c:v>
                </c:pt>
                <c:pt idx="9912">
                  <c:v>21.234147340206182</c:v>
                </c:pt>
                <c:pt idx="9913">
                  <c:v>21.235612230927835</c:v>
                </c:pt>
                <c:pt idx="9914">
                  <c:v>21.236110589690721</c:v>
                </c:pt>
                <c:pt idx="9915">
                  <c:v>21.236608948453608</c:v>
                </c:pt>
                <c:pt idx="9916">
                  <c:v>21.238073839175257</c:v>
                </c:pt>
                <c:pt idx="9917">
                  <c:v>21.239538729896903</c:v>
                </c:pt>
                <c:pt idx="9918">
                  <c:v>21.241003620618553</c:v>
                </c:pt>
                <c:pt idx="9919">
                  <c:v>21.242468511340206</c:v>
                </c:pt>
                <c:pt idx="9920">
                  <c:v>21.244431760824739</c:v>
                </c:pt>
                <c:pt idx="9921">
                  <c:v>21.247376635051541</c:v>
                </c:pt>
                <c:pt idx="9922">
                  <c:v>21.251303134020613</c:v>
                </c:pt>
                <c:pt idx="9923">
                  <c:v>21.255727991752572</c:v>
                </c:pt>
                <c:pt idx="9924">
                  <c:v>21.258672865979374</c:v>
                </c:pt>
                <c:pt idx="9925">
                  <c:v>21.261134474226797</c:v>
                </c:pt>
                <c:pt idx="9926">
                  <c:v>21.263097723711336</c:v>
                </c:pt>
                <c:pt idx="9927">
                  <c:v>21.265060973195876</c:v>
                </c:pt>
                <c:pt idx="9928">
                  <c:v>21.267024222680408</c:v>
                </c:pt>
                <c:pt idx="9929">
                  <c:v>21.268987472164952</c:v>
                </c:pt>
                <c:pt idx="9930">
                  <c:v>21.270452362886598</c:v>
                </c:pt>
                <c:pt idx="9931">
                  <c:v>21.270452362886598</c:v>
                </c:pt>
                <c:pt idx="9932">
                  <c:v>21.270935628865981</c:v>
                </c:pt>
                <c:pt idx="9933">
                  <c:v>21.270935628865974</c:v>
                </c:pt>
                <c:pt idx="9934">
                  <c:v>21.270437270103088</c:v>
                </c:pt>
                <c:pt idx="9935">
                  <c:v>21.269455645360814</c:v>
                </c:pt>
                <c:pt idx="9936">
                  <c:v>21.267990754639168</c:v>
                </c:pt>
                <c:pt idx="9937">
                  <c:v>21.267009129896902</c:v>
                </c:pt>
                <c:pt idx="9938">
                  <c:v>21.266027505154632</c:v>
                </c:pt>
                <c:pt idx="9939">
                  <c:v>21.265544239175249</c:v>
                </c:pt>
                <c:pt idx="9940">
                  <c:v>21.265544239175249</c:v>
                </c:pt>
                <c:pt idx="9941">
                  <c:v>21.266525863917519</c:v>
                </c:pt>
                <c:pt idx="9942">
                  <c:v>21.268489113402055</c:v>
                </c:pt>
                <c:pt idx="9943">
                  <c:v>21.269969096907211</c:v>
                </c:pt>
                <c:pt idx="9944">
                  <c:v>21.271433987628864</c:v>
                </c:pt>
                <c:pt idx="9945">
                  <c:v>21.271433987628864</c:v>
                </c:pt>
                <c:pt idx="9946">
                  <c:v>21.271433987628864</c:v>
                </c:pt>
                <c:pt idx="9947">
                  <c:v>21.271433987628868</c:v>
                </c:pt>
                <c:pt idx="9948">
                  <c:v>21.270935628865981</c:v>
                </c:pt>
                <c:pt idx="9949">
                  <c:v>21.269455645360821</c:v>
                </c:pt>
                <c:pt idx="9950">
                  <c:v>21.267492395876282</c:v>
                </c:pt>
                <c:pt idx="9951">
                  <c:v>21.266510771134019</c:v>
                </c:pt>
                <c:pt idx="9952">
                  <c:v>21.265529146391746</c:v>
                </c:pt>
                <c:pt idx="9953">
                  <c:v>21.264547521649483</c:v>
                </c:pt>
                <c:pt idx="9954">
                  <c:v>21.262085913402061</c:v>
                </c:pt>
                <c:pt idx="9955">
                  <c:v>21.260605905154637</c:v>
                </c:pt>
                <c:pt idx="9956">
                  <c:v>21.259624280412368</c:v>
                </c:pt>
                <c:pt idx="9957">
                  <c:v>21.258642655670101</c:v>
                </c:pt>
                <c:pt idx="9958">
                  <c:v>21.257162672164945</c:v>
                </c:pt>
                <c:pt idx="9959">
                  <c:v>21.255199422680406</c:v>
                </c:pt>
                <c:pt idx="9960">
                  <c:v>21.254202680412366</c:v>
                </c:pt>
                <c:pt idx="9961">
                  <c:v>21.254685946391742</c:v>
                </c:pt>
                <c:pt idx="9962">
                  <c:v>21.257132461855662</c:v>
                </c:pt>
                <c:pt idx="9963">
                  <c:v>21.259095711340198</c:v>
                </c:pt>
                <c:pt idx="9964">
                  <c:v>21.260077336082468</c:v>
                </c:pt>
                <c:pt idx="9965">
                  <c:v>21.262040585567007</c:v>
                </c:pt>
                <c:pt idx="9966">
                  <c:v>21.263520569072156</c:v>
                </c:pt>
                <c:pt idx="9967">
                  <c:v>21.265982177319582</c:v>
                </c:pt>
                <c:pt idx="9968">
                  <c:v>21.268443785567001</c:v>
                </c:pt>
                <c:pt idx="9969">
                  <c:v>21.269908676288651</c:v>
                </c:pt>
                <c:pt idx="9970">
                  <c:v>21.270890301030921</c:v>
                </c:pt>
                <c:pt idx="9971">
                  <c:v>21.272355191752567</c:v>
                </c:pt>
                <c:pt idx="9972">
                  <c:v>21.274801707216486</c:v>
                </c:pt>
                <c:pt idx="9973">
                  <c:v>21.276281690721643</c:v>
                </c:pt>
                <c:pt idx="9974">
                  <c:v>21.278244940206175</c:v>
                </c:pt>
                <c:pt idx="9975">
                  <c:v>21.279724923711328</c:v>
                </c:pt>
                <c:pt idx="9976">
                  <c:v>21.280706548453598</c:v>
                </c:pt>
                <c:pt idx="9977">
                  <c:v>21.28168817319586</c:v>
                </c:pt>
                <c:pt idx="9978">
                  <c:v>21.28168817319586</c:v>
                </c:pt>
                <c:pt idx="9979">
                  <c:v>21.280208189690708</c:v>
                </c:pt>
                <c:pt idx="9980">
                  <c:v>21.277263315463905</c:v>
                </c:pt>
                <c:pt idx="9981">
                  <c:v>21.274318441237099</c:v>
                </c:pt>
                <c:pt idx="9982">
                  <c:v>21.270875208247407</c:v>
                </c:pt>
                <c:pt idx="9983">
                  <c:v>21.267447068041218</c:v>
                </c:pt>
                <c:pt idx="9984">
                  <c:v>21.264018927835028</c:v>
                </c:pt>
                <c:pt idx="9985">
                  <c:v>21.26057569484534</c:v>
                </c:pt>
                <c:pt idx="9986">
                  <c:v>21.257147554639154</c:v>
                </c:pt>
                <c:pt idx="9987">
                  <c:v>21.255184305154614</c:v>
                </c:pt>
                <c:pt idx="9988">
                  <c:v>21.254202680412345</c:v>
                </c:pt>
                <c:pt idx="9989">
                  <c:v>21.254202680412345</c:v>
                </c:pt>
                <c:pt idx="9990">
                  <c:v>21.254685946391728</c:v>
                </c:pt>
                <c:pt idx="9991">
                  <c:v>21.255169212371111</c:v>
                </c:pt>
                <c:pt idx="9992">
                  <c:v>21.255667571133998</c:v>
                </c:pt>
                <c:pt idx="9993">
                  <c:v>21.256165929896884</c:v>
                </c:pt>
                <c:pt idx="9994">
                  <c:v>21.257147554639154</c:v>
                </c:pt>
                <c:pt idx="9995">
                  <c:v>21.25812917938142</c:v>
                </c:pt>
                <c:pt idx="9996">
                  <c:v>21.25911080412369</c:v>
                </c:pt>
                <c:pt idx="9997">
                  <c:v>21.26009242886596</c:v>
                </c:pt>
                <c:pt idx="9998">
                  <c:v>21.261074053608226</c:v>
                </c:pt>
                <c:pt idx="9999">
                  <c:v>21.262554037113382</c:v>
                </c:pt>
                <c:pt idx="10000">
                  <c:v>21.264517286597915</c:v>
                </c:pt>
                <c:pt idx="10001">
                  <c:v>21.266480536082454</c:v>
                </c:pt>
                <c:pt idx="10002">
                  <c:v>21.268443785566987</c:v>
                </c:pt>
                <c:pt idx="10003">
                  <c:v>21.269425410309253</c:v>
                </c:pt>
                <c:pt idx="10004">
                  <c:v>21.270407035051523</c:v>
                </c:pt>
                <c:pt idx="10005">
                  <c:v>21.270407035051523</c:v>
                </c:pt>
                <c:pt idx="10006">
                  <c:v>21.269923769072147</c:v>
                </c:pt>
                <c:pt idx="10007">
                  <c:v>21.268443785566994</c:v>
                </c:pt>
                <c:pt idx="10008">
                  <c:v>21.266480536082458</c:v>
                </c:pt>
                <c:pt idx="10009">
                  <c:v>21.264517286597922</c:v>
                </c:pt>
                <c:pt idx="10010">
                  <c:v>21.262554037113382</c:v>
                </c:pt>
                <c:pt idx="10011">
                  <c:v>21.26157241237112</c:v>
                </c:pt>
                <c:pt idx="10012">
                  <c:v>21.26059078762885</c:v>
                </c:pt>
                <c:pt idx="10013">
                  <c:v>21.259609162886587</c:v>
                </c:pt>
                <c:pt idx="10014">
                  <c:v>21.259125896907204</c:v>
                </c:pt>
                <c:pt idx="10015">
                  <c:v>21.258144272164934</c:v>
                </c:pt>
                <c:pt idx="10016">
                  <c:v>21.258144272164934</c:v>
                </c:pt>
                <c:pt idx="10017">
                  <c:v>21.257162647422668</c:v>
                </c:pt>
                <c:pt idx="10018">
                  <c:v>21.255697756701021</c:v>
                </c:pt>
                <c:pt idx="10019">
                  <c:v>21.252752882474216</c:v>
                </c:pt>
                <c:pt idx="10020">
                  <c:v>21.249808008247406</c:v>
                </c:pt>
                <c:pt idx="10021">
                  <c:v>21.247361492783494</c:v>
                </c:pt>
                <c:pt idx="10022">
                  <c:v>21.24637986804122</c:v>
                </c:pt>
                <c:pt idx="10023">
                  <c:v>21.245881509278338</c:v>
                </c:pt>
                <c:pt idx="10024">
                  <c:v>21.244416618556691</c:v>
                </c:pt>
                <c:pt idx="10025">
                  <c:v>21.244416618556691</c:v>
                </c:pt>
                <c:pt idx="10026">
                  <c:v>21.244416618556691</c:v>
                </c:pt>
                <c:pt idx="10027">
                  <c:v>21.244914977319578</c:v>
                </c:pt>
                <c:pt idx="10028">
                  <c:v>21.245896602061848</c:v>
                </c:pt>
                <c:pt idx="10029">
                  <c:v>21.246878226804114</c:v>
                </c:pt>
                <c:pt idx="10030">
                  <c:v>21.246878226804121</c:v>
                </c:pt>
                <c:pt idx="10031">
                  <c:v>21.247859851546387</c:v>
                </c:pt>
                <c:pt idx="10032">
                  <c:v>21.249324742268033</c:v>
                </c:pt>
                <c:pt idx="10033">
                  <c:v>21.250789632989679</c:v>
                </c:pt>
                <c:pt idx="10034">
                  <c:v>21.252254523711333</c:v>
                </c:pt>
                <c:pt idx="10035">
                  <c:v>21.253719414432982</c:v>
                </c:pt>
                <c:pt idx="10036">
                  <c:v>21.255682663917515</c:v>
                </c:pt>
                <c:pt idx="10037">
                  <c:v>21.257147554639168</c:v>
                </c:pt>
                <c:pt idx="10038">
                  <c:v>21.257147554639168</c:v>
                </c:pt>
                <c:pt idx="10039">
                  <c:v>21.256165929896898</c:v>
                </c:pt>
                <c:pt idx="10040">
                  <c:v>21.255184305154629</c:v>
                </c:pt>
                <c:pt idx="10041">
                  <c:v>21.253719414432979</c:v>
                </c:pt>
                <c:pt idx="10042">
                  <c:v>21.252254523711326</c:v>
                </c:pt>
                <c:pt idx="10043">
                  <c:v>21.251272898969063</c:v>
                </c:pt>
                <c:pt idx="10044">
                  <c:v>21.249792915463907</c:v>
                </c:pt>
                <c:pt idx="10045">
                  <c:v>21.24881129072164</c:v>
                </c:pt>
                <c:pt idx="10046">
                  <c:v>21.24881129072164</c:v>
                </c:pt>
                <c:pt idx="10047">
                  <c:v>21.24881129072164</c:v>
                </c:pt>
                <c:pt idx="10048">
                  <c:v>21.248328024742253</c:v>
                </c:pt>
                <c:pt idx="10049">
                  <c:v>21.247829665979371</c:v>
                </c:pt>
                <c:pt idx="10050">
                  <c:v>21.248811290721633</c:v>
                </c:pt>
                <c:pt idx="10051">
                  <c:v>21.251272898969059</c:v>
                </c:pt>
                <c:pt idx="10052">
                  <c:v>21.253734531958752</c:v>
                </c:pt>
                <c:pt idx="10053">
                  <c:v>21.256196140206171</c:v>
                </c:pt>
                <c:pt idx="10054">
                  <c:v>21.258159389690707</c:v>
                </c:pt>
                <c:pt idx="10055">
                  <c:v>21.26062099793813</c:v>
                </c:pt>
                <c:pt idx="10056">
                  <c:v>21.263565872164936</c:v>
                </c:pt>
                <c:pt idx="10057">
                  <c:v>21.266027505154629</c:v>
                </c:pt>
                <c:pt idx="10058">
                  <c:v>21.267009129896891</c:v>
                </c:pt>
                <c:pt idx="10059">
                  <c:v>21.266027505154621</c:v>
                </c:pt>
                <c:pt idx="10060">
                  <c:v>21.265045880412355</c:v>
                </c:pt>
                <c:pt idx="10061">
                  <c:v>21.264064255670085</c:v>
                </c:pt>
                <c:pt idx="10062">
                  <c:v>21.263082630927823</c:v>
                </c:pt>
                <c:pt idx="10063">
                  <c:v>21.262584272164933</c:v>
                </c:pt>
                <c:pt idx="10064">
                  <c:v>21.26160264742267</c:v>
                </c:pt>
                <c:pt idx="10065">
                  <c:v>21.2606210226804</c:v>
                </c:pt>
                <c:pt idx="10066">
                  <c:v>21.26013775670102</c:v>
                </c:pt>
                <c:pt idx="10067">
                  <c:v>21.26013775670102</c:v>
                </c:pt>
                <c:pt idx="10068">
                  <c:v>21.259654490721637</c:v>
                </c:pt>
                <c:pt idx="10069">
                  <c:v>21.258189599999987</c:v>
                </c:pt>
                <c:pt idx="10070">
                  <c:v>21.257207975257714</c:v>
                </c:pt>
                <c:pt idx="10071">
                  <c:v>21.255244725773174</c:v>
                </c:pt>
                <c:pt idx="10072">
                  <c:v>21.252783117525752</c:v>
                </c:pt>
                <c:pt idx="10073">
                  <c:v>21.250321509278333</c:v>
                </c:pt>
                <c:pt idx="10074">
                  <c:v>21.247859901030907</c:v>
                </c:pt>
                <c:pt idx="10075">
                  <c:v>21.245398292783484</c:v>
                </c:pt>
                <c:pt idx="10076">
                  <c:v>21.243435043298945</c:v>
                </c:pt>
                <c:pt idx="10077">
                  <c:v>21.242951777319565</c:v>
                </c:pt>
                <c:pt idx="10078">
                  <c:v>21.243450136082451</c:v>
                </c:pt>
                <c:pt idx="10079">
                  <c:v>21.243948494845338</c:v>
                </c:pt>
                <c:pt idx="10080">
                  <c:v>21.244930119587607</c:v>
                </c:pt>
                <c:pt idx="10081">
                  <c:v>21.246395010309254</c:v>
                </c:pt>
                <c:pt idx="10082">
                  <c:v>21.24835825979379</c:v>
                </c:pt>
                <c:pt idx="10083">
                  <c:v>21.250321509278326</c:v>
                </c:pt>
                <c:pt idx="10084">
                  <c:v>21.250321509278322</c:v>
                </c:pt>
                <c:pt idx="10085">
                  <c:v>21.249339884536059</c:v>
                </c:pt>
                <c:pt idx="10086">
                  <c:v>21.246395010309257</c:v>
                </c:pt>
                <c:pt idx="10087">
                  <c:v>21.243948494845338</c:v>
                </c:pt>
                <c:pt idx="10088">
                  <c:v>21.241985245360805</c:v>
                </c:pt>
                <c:pt idx="10089">
                  <c:v>21.240021995876273</c:v>
                </c:pt>
                <c:pt idx="10090">
                  <c:v>21.23657876288658</c:v>
                </c:pt>
                <c:pt idx="10091">
                  <c:v>21.233150622680395</c:v>
                </c:pt>
                <c:pt idx="10092">
                  <c:v>21.231187373195858</c:v>
                </c:pt>
                <c:pt idx="10093">
                  <c:v>21.229224123711326</c:v>
                </c:pt>
                <c:pt idx="10094">
                  <c:v>21.228725764948443</c:v>
                </c:pt>
                <c:pt idx="10095">
                  <c:v>21.2267474226804</c:v>
                </c:pt>
                <c:pt idx="10096">
                  <c:v>21.223787455670092</c:v>
                </c:pt>
                <c:pt idx="10097">
                  <c:v>21.220344222680396</c:v>
                </c:pt>
                <c:pt idx="10098">
                  <c:v>21.217882614432977</c:v>
                </c:pt>
                <c:pt idx="10099">
                  <c:v>21.214439381443285</c:v>
                </c:pt>
                <c:pt idx="10100">
                  <c:v>21.210512882474216</c:v>
                </c:pt>
                <c:pt idx="10101">
                  <c:v>21.20706964948452</c:v>
                </c:pt>
                <c:pt idx="10102">
                  <c:v>21.203143150515452</c:v>
                </c:pt>
                <c:pt idx="10103">
                  <c:v>21.201663167010295</c:v>
                </c:pt>
                <c:pt idx="10104">
                  <c:v>21.200681542268025</c:v>
                </c:pt>
                <c:pt idx="10105">
                  <c:v>21.200681542268033</c:v>
                </c:pt>
                <c:pt idx="10106">
                  <c:v>21.201179901030919</c:v>
                </c:pt>
                <c:pt idx="10107">
                  <c:v>21.203143150515455</c:v>
                </c:pt>
                <c:pt idx="10108">
                  <c:v>21.205106399999995</c:v>
                </c:pt>
                <c:pt idx="10109">
                  <c:v>21.206571290721641</c:v>
                </c:pt>
                <c:pt idx="10110">
                  <c:v>21.207552915463907</c:v>
                </c:pt>
                <c:pt idx="10111">
                  <c:v>21.207552915463904</c:v>
                </c:pt>
                <c:pt idx="10112">
                  <c:v>21.207552915463904</c:v>
                </c:pt>
                <c:pt idx="10113">
                  <c:v>21.206571290721641</c:v>
                </c:pt>
                <c:pt idx="10114">
                  <c:v>21.205106399999988</c:v>
                </c:pt>
                <c:pt idx="10115">
                  <c:v>21.202644791752569</c:v>
                </c:pt>
                <c:pt idx="10116">
                  <c:v>21.201179901030919</c:v>
                </c:pt>
                <c:pt idx="10117">
                  <c:v>21.199699917525766</c:v>
                </c:pt>
                <c:pt idx="10118">
                  <c:v>21.198219934020614</c:v>
                </c:pt>
                <c:pt idx="10119">
                  <c:v>21.195758325773191</c:v>
                </c:pt>
                <c:pt idx="10120">
                  <c:v>21.193311810309272</c:v>
                </c:pt>
                <c:pt idx="10121">
                  <c:v>21.190850202061849</c:v>
                </c:pt>
                <c:pt idx="10122">
                  <c:v>21.18840368659793</c:v>
                </c:pt>
                <c:pt idx="10123">
                  <c:v>21.185957171134014</c:v>
                </c:pt>
                <c:pt idx="10124">
                  <c:v>21.183012296907208</c:v>
                </c:pt>
                <c:pt idx="10125">
                  <c:v>21.180565781443288</c:v>
                </c:pt>
                <c:pt idx="10126">
                  <c:v>21.178602531958756</c:v>
                </c:pt>
                <c:pt idx="10127">
                  <c:v>21.177137641237106</c:v>
                </c:pt>
                <c:pt idx="10128">
                  <c:v>21.17567275051546</c:v>
                </c:pt>
                <c:pt idx="10129">
                  <c:v>21.17469112577319</c:v>
                </c:pt>
                <c:pt idx="10130">
                  <c:v>21.17370950103092</c:v>
                </c:pt>
                <c:pt idx="10131">
                  <c:v>21.173226235051541</c:v>
                </c:pt>
                <c:pt idx="10132">
                  <c:v>21.172742969072157</c:v>
                </c:pt>
                <c:pt idx="10133">
                  <c:v>21.171761344329887</c:v>
                </c:pt>
                <c:pt idx="10134">
                  <c:v>21.171278078350507</c:v>
                </c:pt>
                <c:pt idx="10135">
                  <c:v>21.171761344329887</c:v>
                </c:pt>
                <c:pt idx="10136">
                  <c:v>21.171761344329884</c:v>
                </c:pt>
                <c:pt idx="10137">
                  <c:v>21.172742969072154</c:v>
                </c:pt>
                <c:pt idx="10138">
                  <c:v>21.1742078597938</c:v>
                </c:pt>
                <c:pt idx="10139">
                  <c:v>21.176171109278339</c:v>
                </c:pt>
                <c:pt idx="10140">
                  <c:v>21.177635999999985</c:v>
                </c:pt>
                <c:pt idx="10141">
                  <c:v>21.179599249484518</c:v>
                </c:pt>
                <c:pt idx="10142">
                  <c:v>21.181562498969058</c:v>
                </c:pt>
                <c:pt idx="10143">
                  <c:v>21.183042482474214</c:v>
                </c:pt>
                <c:pt idx="10144">
                  <c:v>21.185005731958746</c:v>
                </c:pt>
                <c:pt idx="10145">
                  <c:v>21.185987356701013</c:v>
                </c:pt>
                <c:pt idx="10146">
                  <c:v>21.187467340206169</c:v>
                </c:pt>
                <c:pt idx="10147">
                  <c:v>21.187965698969052</c:v>
                </c:pt>
                <c:pt idx="10148">
                  <c:v>21.188448964948435</c:v>
                </c:pt>
                <c:pt idx="10149">
                  <c:v>21.187965698969052</c:v>
                </c:pt>
                <c:pt idx="10150">
                  <c:v>21.186984074226782</c:v>
                </c:pt>
                <c:pt idx="10151">
                  <c:v>21.187482432989668</c:v>
                </c:pt>
                <c:pt idx="10152">
                  <c:v>21.188947323711322</c:v>
                </c:pt>
                <c:pt idx="10153">
                  <c:v>21.189928948453588</c:v>
                </c:pt>
                <c:pt idx="10154">
                  <c:v>21.190910573195861</c:v>
                </c:pt>
                <c:pt idx="10155">
                  <c:v>21.192873822680394</c:v>
                </c:pt>
                <c:pt idx="10156">
                  <c:v>21.19533543092782</c:v>
                </c:pt>
                <c:pt idx="10157">
                  <c:v>21.199261929896888</c:v>
                </c:pt>
                <c:pt idx="10158">
                  <c:v>21.203188428865964</c:v>
                </c:pt>
                <c:pt idx="10159">
                  <c:v>21.20661656907215</c:v>
                </c:pt>
                <c:pt idx="10160">
                  <c:v>21.209078177319576</c:v>
                </c:pt>
                <c:pt idx="10161">
                  <c:v>21.211041426804115</c:v>
                </c:pt>
                <c:pt idx="10162">
                  <c:v>21.213004676288648</c:v>
                </c:pt>
                <c:pt idx="10163">
                  <c:v>21.214967925773184</c:v>
                </c:pt>
                <c:pt idx="10164">
                  <c:v>21.217414441237104</c:v>
                </c:pt>
                <c:pt idx="10165">
                  <c:v>21.219377690721643</c:v>
                </c:pt>
                <c:pt idx="10166">
                  <c:v>21.220842581443289</c:v>
                </c:pt>
                <c:pt idx="10167">
                  <c:v>21.221824206185563</c:v>
                </c:pt>
                <c:pt idx="10168">
                  <c:v>21.222805830927829</c:v>
                </c:pt>
                <c:pt idx="10169">
                  <c:v>21.225267439175255</c:v>
                </c:pt>
                <c:pt idx="10170">
                  <c:v>21.227729047422674</c:v>
                </c:pt>
                <c:pt idx="10171">
                  <c:v>21.229692296907213</c:v>
                </c:pt>
                <c:pt idx="10172">
                  <c:v>21.231172280412366</c:v>
                </c:pt>
                <c:pt idx="10173">
                  <c:v>21.232652263917519</c:v>
                </c:pt>
                <c:pt idx="10174">
                  <c:v>21.235098779381431</c:v>
                </c:pt>
                <c:pt idx="10175">
                  <c:v>21.237062028865971</c:v>
                </c:pt>
                <c:pt idx="10176">
                  <c:v>21.239025278350507</c:v>
                </c:pt>
                <c:pt idx="10177">
                  <c:v>21.240988527835039</c:v>
                </c:pt>
                <c:pt idx="10178">
                  <c:v>21.241970152577309</c:v>
                </c:pt>
                <c:pt idx="10179">
                  <c:v>21.242951777319583</c:v>
                </c:pt>
                <c:pt idx="10180">
                  <c:v>21.243933402061852</c:v>
                </c:pt>
                <c:pt idx="10181">
                  <c:v>21.246379917525772</c:v>
                </c:pt>
                <c:pt idx="10182">
                  <c:v>21.248841525773194</c:v>
                </c:pt>
                <c:pt idx="10183">
                  <c:v>21.25130313402062</c:v>
                </c:pt>
                <c:pt idx="10184">
                  <c:v>21.25374964948454</c:v>
                </c:pt>
                <c:pt idx="10185">
                  <c:v>21.255229632989689</c:v>
                </c:pt>
                <c:pt idx="10186">
                  <c:v>21.257192882474229</c:v>
                </c:pt>
                <c:pt idx="10187">
                  <c:v>21.259156131958765</c:v>
                </c:pt>
                <c:pt idx="10188">
                  <c:v>21.261602647422681</c:v>
                </c:pt>
                <c:pt idx="10189">
                  <c:v>21.262584272164943</c:v>
                </c:pt>
                <c:pt idx="10190">
                  <c:v>21.263565896907213</c:v>
                </c:pt>
                <c:pt idx="10191">
                  <c:v>21.263565896907213</c:v>
                </c:pt>
                <c:pt idx="10192">
                  <c:v>21.265544239175256</c:v>
                </c:pt>
                <c:pt idx="10193">
                  <c:v>21.267522581443291</c:v>
                </c:pt>
                <c:pt idx="10194">
                  <c:v>21.269500923711334</c:v>
                </c:pt>
                <c:pt idx="10195">
                  <c:v>21.27196253195876</c:v>
                </c:pt>
                <c:pt idx="10196">
                  <c:v>21.274922498969069</c:v>
                </c:pt>
                <c:pt idx="10197">
                  <c:v>21.277867373195871</c:v>
                </c:pt>
                <c:pt idx="10198">
                  <c:v>21.280812247422674</c:v>
                </c:pt>
                <c:pt idx="10199">
                  <c:v>21.285720371134015</c:v>
                </c:pt>
                <c:pt idx="10200">
                  <c:v>21.288665245360821</c:v>
                </c:pt>
                <c:pt idx="10201">
                  <c:v>21.291610119587627</c:v>
                </c:pt>
                <c:pt idx="10202">
                  <c:v>21.294554993814433</c:v>
                </c:pt>
                <c:pt idx="10203">
                  <c:v>21.297001509278349</c:v>
                </c:pt>
                <c:pt idx="10204">
                  <c:v>21.298964758762889</c:v>
                </c:pt>
                <c:pt idx="10205">
                  <c:v>21.300429649484538</c:v>
                </c:pt>
                <c:pt idx="10206">
                  <c:v>21.301909632989695</c:v>
                </c:pt>
                <c:pt idx="10207">
                  <c:v>21.302407991752581</c:v>
                </c:pt>
                <c:pt idx="10208">
                  <c:v>21.302407991752574</c:v>
                </c:pt>
                <c:pt idx="10209">
                  <c:v>21.303389616494844</c:v>
                </c:pt>
                <c:pt idx="10210">
                  <c:v>21.30388797525773</c:v>
                </c:pt>
                <c:pt idx="10211">
                  <c:v>21.3048696</c:v>
                </c:pt>
                <c:pt idx="10212">
                  <c:v>21.305367958762883</c:v>
                </c:pt>
                <c:pt idx="10213">
                  <c:v>21.305851224742263</c:v>
                </c:pt>
                <c:pt idx="10214">
                  <c:v>21.305367958762883</c:v>
                </c:pt>
                <c:pt idx="10215">
                  <c:v>21.305367958762883</c:v>
                </c:pt>
                <c:pt idx="10216">
                  <c:v>21.306349583505149</c:v>
                </c:pt>
                <c:pt idx="10217">
                  <c:v>21.306349583505146</c:v>
                </c:pt>
                <c:pt idx="10218">
                  <c:v>21.307331208247415</c:v>
                </c:pt>
                <c:pt idx="10219">
                  <c:v>21.307814474226795</c:v>
                </c:pt>
                <c:pt idx="10220">
                  <c:v>21.308796098969065</c:v>
                </c:pt>
                <c:pt idx="10221">
                  <c:v>21.310260989690715</c:v>
                </c:pt>
                <c:pt idx="10222">
                  <c:v>21.311725880412361</c:v>
                </c:pt>
                <c:pt idx="10223">
                  <c:v>21.312224239175247</c:v>
                </c:pt>
                <c:pt idx="10224">
                  <c:v>21.312707505154631</c:v>
                </c:pt>
                <c:pt idx="10225">
                  <c:v>21.3136891298969</c:v>
                </c:pt>
                <c:pt idx="10226">
                  <c:v>21.3136891298969</c:v>
                </c:pt>
                <c:pt idx="10227">
                  <c:v>21.314187488659783</c:v>
                </c:pt>
                <c:pt idx="10228">
                  <c:v>21.314670754639163</c:v>
                </c:pt>
                <c:pt idx="10229">
                  <c:v>21.315154020618547</c:v>
                </c:pt>
                <c:pt idx="10230">
                  <c:v>21.316135645360816</c:v>
                </c:pt>
                <c:pt idx="10231">
                  <c:v>21.317600536082463</c:v>
                </c:pt>
                <c:pt idx="10232">
                  <c:v>21.318098894845349</c:v>
                </c:pt>
                <c:pt idx="10233">
                  <c:v>21.319080519587615</c:v>
                </c:pt>
                <c:pt idx="10234">
                  <c:v>21.319080519587615</c:v>
                </c:pt>
                <c:pt idx="10235">
                  <c:v>21.318098894845349</c:v>
                </c:pt>
                <c:pt idx="10236">
                  <c:v>21.316618911340196</c:v>
                </c:pt>
                <c:pt idx="10237">
                  <c:v>21.31465566185566</c:v>
                </c:pt>
                <c:pt idx="10238">
                  <c:v>21.312692412371121</c:v>
                </c:pt>
                <c:pt idx="10239">
                  <c:v>21.310245896907201</c:v>
                </c:pt>
                <c:pt idx="10240">
                  <c:v>21.308765913402052</c:v>
                </c:pt>
                <c:pt idx="10241">
                  <c:v>21.306319397938132</c:v>
                </c:pt>
                <c:pt idx="10242">
                  <c:v>21.30483941443298</c:v>
                </c:pt>
                <c:pt idx="10243">
                  <c:v>21.303359430927827</c:v>
                </c:pt>
                <c:pt idx="10244">
                  <c:v>21.301879447422674</c:v>
                </c:pt>
                <c:pt idx="10245">
                  <c:v>21.301879447422674</c:v>
                </c:pt>
                <c:pt idx="10246">
                  <c:v>21.302362713402051</c:v>
                </c:pt>
                <c:pt idx="10247">
                  <c:v>21.303344338144321</c:v>
                </c:pt>
                <c:pt idx="10248">
                  <c:v>21.302845979381434</c:v>
                </c:pt>
                <c:pt idx="10249">
                  <c:v>21.302362713402047</c:v>
                </c:pt>
                <c:pt idx="10250">
                  <c:v>21.301879447422664</c:v>
                </c:pt>
                <c:pt idx="10251">
                  <c:v>21.30089782268039</c:v>
                </c:pt>
                <c:pt idx="10252">
                  <c:v>21.298934573195854</c:v>
                </c:pt>
                <c:pt idx="10253">
                  <c:v>21.295989698969048</c:v>
                </c:pt>
                <c:pt idx="10254">
                  <c:v>21.292063199999976</c:v>
                </c:pt>
                <c:pt idx="10255">
                  <c:v>21.288635059793791</c:v>
                </c:pt>
                <c:pt idx="10256">
                  <c:v>21.285690185566988</c:v>
                </c:pt>
                <c:pt idx="10257">
                  <c:v>21.282745311340182</c:v>
                </c:pt>
                <c:pt idx="10258">
                  <c:v>21.27980043711338</c:v>
                </c:pt>
                <c:pt idx="10259">
                  <c:v>21.277338828865958</c:v>
                </c:pt>
                <c:pt idx="10260">
                  <c:v>21.274877220618535</c:v>
                </c:pt>
                <c:pt idx="10261">
                  <c:v>21.272430705154616</c:v>
                </c:pt>
                <c:pt idx="10262">
                  <c:v>21.270467455670083</c:v>
                </c:pt>
                <c:pt idx="10263">
                  <c:v>21.268504206185547</c:v>
                </c:pt>
                <c:pt idx="10264">
                  <c:v>21.266540956701011</c:v>
                </c:pt>
                <c:pt idx="10265">
                  <c:v>21.266057690721627</c:v>
                </c:pt>
                <c:pt idx="10266">
                  <c:v>21.265559331958745</c:v>
                </c:pt>
                <c:pt idx="10267">
                  <c:v>21.265060973195855</c:v>
                </c:pt>
                <c:pt idx="10268">
                  <c:v>21.265559331958741</c:v>
                </c:pt>
                <c:pt idx="10269">
                  <c:v>21.266540956701011</c:v>
                </c:pt>
                <c:pt idx="10270">
                  <c:v>21.267522581443277</c:v>
                </c:pt>
                <c:pt idx="10271">
                  <c:v>21.267522581443274</c:v>
                </c:pt>
                <c:pt idx="10272">
                  <c:v>21.268005847422661</c:v>
                </c:pt>
                <c:pt idx="10273">
                  <c:v>21.267507488659774</c:v>
                </c:pt>
                <c:pt idx="10274">
                  <c:v>21.267009129896888</c:v>
                </c:pt>
                <c:pt idx="10275">
                  <c:v>21.267009129896891</c:v>
                </c:pt>
                <c:pt idx="10276">
                  <c:v>21.266525863917515</c:v>
                </c:pt>
                <c:pt idx="10277">
                  <c:v>21.266027505154621</c:v>
                </c:pt>
                <c:pt idx="10278">
                  <c:v>21.264562614432972</c:v>
                </c:pt>
                <c:pt idx="10279">
                  <c:v>21.263082630927816</c:v>
                </c:pt>
                <c:pt idx="10280">
                  <c:v>21.262584272164929</c:v>
                </c:pt>
                <c:pt idx="10281">
                  <c:v>21.262101006185549</c:v>
                </c:pt>
                <c:pt idx="10282">
                  <c:v>21.262101006185549</c:v>
                </c:pt>
                <c:pt idx="10283">
                  <c:v>21.262101006185549</c:v>
                </c:pt>
                <c:pt idx="10284">
                  <c:v>21.263082630927812</c:v>
                </c:pt>
                <c:pt idx="10285">
                  <c:v>21.262599364948436</c:v>
                </c:pt>
                <c:pt idx="10286">
                  <c:v>21.263082630927816</c:v>
                </c:pt>
                <c:pt idx="10287">
                  <c:v>21.265045880412348</c:v>
                </c:pt>
                <c:pt idx="10288">
                  <c:v>21.266525863917508</c:v>
                </c:pt>
                <c:pt idx="10289">
                  <c:v>21.267507488659774</c:v>
                </c:pt>
                <c:pt idx="10290">
                  <c:v>21.26848911340204</c:v>
                </c:pt>
                <c:pt idx="10291">
                  <c:v>21.268972379381424</c:v>
                </c:pt>
                <c:pt idx="10292">
                  <c:v>21.268474020618537</c:v>
                </c:pt>
                <c:pt idx="10293">
                  <c:v>21.268474020618537</c:v>
                </c:pt>
                <c:pt idx="10294">
                  <c:v>21.268972379381427</c:v>
                </c:pt>
                <c:pt idx="10295">
                  <c:v>21.267507488659778</c:v>
                </c:pt>
                <c:pt idx="10296">
                  <c:v>21.265544239175242</c:v>
                </c:pt>
                <c:pt idx="10297">
                  <c:v>21.263580989690709</c:v>
                </c:pt>
                <c:pt idx="10298">
                  <c:v>21.26113447422679</c:v>
                </c:pt>
                <c:pt idx="10299">
                  <c:v>21.258672865979367</c:v>
                </c:pt>
                <c:pt idx="10300">
                  <c:v>21.256226350515448</c:v>
                </c:pt>
                <c:pt idx="10301">
                  <c:v>21.253779835051535</c:v>
                </c:pt>
                <c:pt idx="10302">
                  <c:v>21.250834960824722</c:v>
                </c:pt>
                <c:pt idx="10303">
                  <c:v>21.248871711340186</c:v>
                </c:pt>
                <c:pt idx="10304">
                  <c:v>21.246908461855647</c:v>
                </c:pt>
                <c:pt idx="10305">
                  <c:v>21.245926837113384</c:v>
                </c:pt>
                <c:pt idx="10306">
                  <c:v>21.24494521237111</c:v>
                </c:pt>
                <c:pt idx="10307">
                  <c:v>21.243963587628841</c:v>
                </c:pt>
                <c:pt idx="10308">
                  <c:v>21.242981962886578</c:v>
                </c:pt>
                <c:pt idx="10309">
                  <c:v>21.242981962886578</c:v>
                </c:pt>
                <c:pt idx="10310">
                  <c:v>21.242498696907202</c:v>
                </c:pt>
                <c:pt idx="10311">
                  <c:v>21.242000338144315</c:v>
                </c:pt>
                <c:pt idx="10312">
                  <c:v>21.240535447422669</c:v>
                </c:pt>
                <c:pt idx="10313">
                  <c:v>21.23808893195875</c:v>
                </c:pt>
                <c:pt idx="10314">
                  <c:v>21.236125682474214</c:v>
                </c:pt>
                <c:pt idx="10315">
                  <c:v>21.234162432989677</c:v>
                </c:pt>
                <c:pt idx="10316">
                  <c:v>21.232199183505141</c:v>
                </c:pt>
                <c:pt idx="10317">
                  <c:v>21.228755950515453</c:v>
                </c:pt>
                <c:pt idx="10318">
                  <c:v>21.22581107628865</c:v>
                </c:pt>
                <c:pt idx="10319">
                  <c:v>21.222382936082461</c:v>
                </c:pt>
                <c:pt idx="10320">
                  <c:v>21.218939703092769</c:v>
                </c:pt>
                <c:pt idx="10321">
                  <c:v>21.215994828865963</c:v>
                </c:pt>
                <c:pt idx="10322">
                  <c:v>21.212053212371114</c:v>
                </c:pt>
                <c:pt idx="10323">
                  <c:v>21.208609954639158</c:v>
                </c:pt>
                <c:pt idx="10324">
                  <c:v>21.204668338144312</c:v>
                </c:pt>
                <c:pt idx="10325">
                  <c:v>21.200741839175244</c:v>
                </c:pt>
                <c:pt idx="10326">
                  <c:v>21.196815340206172</c:v>
                </c:pt>
                <c:pt idx="10327">
                  <c:v>21.191892098969056</c:v>
                </c:pt>
                <c:pt idx="10328">
                  <c:v>21.187965599999991</c:v>
                </c:pt>
                <c:pt idx="10329">
                  <c:v>21.184522367010302</c:v>
                </c:pt>
                <c:pt idx="10330">
                  <c:v>21.180580750515453</c:v>
                </c:pt>
                <c:pt idx="10331">
                  <c:v>21.176155892783495</c:v>
                </c:pt>
                <c:pt idx="10332">
                  <c:v>21.172229393814426</c:v>
                </c:pt>
                <c:pt idx="10333">
                  <c:v>21.169767760824733</c:v>
                </c:pt>
                <c:pt idx="10334">
                  <c:v>21.16730612783504</c:v>
                </c:pt>
                <c:pt idx="10335">
                  <c:v>21.166822861855657</c:v>
                </c:pt>
                <c:pt idx="10336">
                  <c:v>21.16730612783504</c:v>
                </c:pt>
                <c:pt idx="10337">
                  <c:v>21.167804486597927</c:v>
                </c:pt>
                <c:pt idx="10338">
                  <c:v>21.169767736082463</c:v>
                </c:pt>
                <c:pt idx="10339">
                  <c:v>21.172712610309265</c:v>
                </c:pt>
                <c:pt idx="10340">
                  <c:v>21.175174218556691</c:v>
                </c:pt>
                <c:pt idx="10341">
                  <c:v>21.177137468041227</c:v>
                </c:pt>
                <c:pt idx="10342">
                  <c:v>21.178119092783497</c:v>
                </c:pt>
                <c:pt idx="10343">
                  <c:v>21.178617451546376</c:v>
                </c:pt>
                <c:pt idx="10344">
                  <c:v>21.17811909278349</c:v>
                </c:pt>
                <c:pt idx="10345">
                  <c:v>21.177137468041224</c:v>
                </c:pt>
                <c:pt idx="10346">
                  <c:v>21.175174218556691</c:v>
                </c:pt>
                <c:pt idx="10347">
                  <c:v>21.173210969072151</c:v>
                </c:pt>
                <c:pt idx="10348">
                  <c:v>21.172727703092772</c:v>
                </c:pt>
                <c:pt idx="10349">
                  <c:v>21.172727703092772</c:v>
                </c:pt>
                <c:pt idx="10350">
                  <c:v>21.173210969072151</c:v>
                </c:pt>
                <c:pt idx="10351">
                  <c:v>21.173694235051535</c:v>
                </c:pt>
                <c:pt idx="10352">
                  <c:v>21.173694235051535</c:v>
                </c:pt>
                <c:pt idx="10353">
                  <c:v>21.173210969072151</c:v>
                </c:pt>
                <c:pt idx="10354">
                  <c:v>21.173210969072151</c:v>
                </c:pt>
                <c:pt idx="10355">
                  <c:v>21.173210969072151</c:v>
                </c:pt>
                <c:pt idx="10356">
                  <c:v>21.172229344329882</c:v>
                </c:pt>
                <c:pt idx="10357">
                  <c:v>21.171746078350502</c:v>
                </c:pt>
                <c:pt idx="10358">
                  <c:v>21.170764453608232</c:v>
                </c:pt>
                <c:pt idx="10359">
                  <c:v>21.169284470103083</c:v>
                </c:pt>
                <c:pt idx="10360">
                  <c:v>21.168801204123699</c:v>
                </c:pt>
                <c:pt idx="10361">
                  <c:v>21.168801204123699</c:v>
                </c:pt>
                <c:pt idx="10362">
                  <c:v>21.168302845360813</c:v>
                </c:pt>
                <c:pt idx="10363">
                  <c:v>21.166837954639163</c:v>
                </c:pt>
                <c:pt idx="10364">
                  <c:v>21.166837954639167</c:v>
                </c:pt>
                <c:pt idx="10365">
                  <c:v>21.166837954639167</c:v>
                </c:pt>
                <c:pt idx="10366">
                  <c:v>21.167321220618543</c:v>
                </c:pt>
                <c:pt idx="10367">
                  <c:v>21.168302845360813</c:v>
                </c:pt>
                <c:pt idx="10368">
                  <c:v>21.168801204123703</c:v>
                </c:pt>
                <c:pt idx="10369">
                  <c:v>21.169299562886589</c:v>
                </c:pt>
                <c:pt idx="10370">
                  <c:v>21.170779546391746</c:v>
                </c:pt>
                <c:pt idx="10371">
                  <c:v>21.172259529896902</c:v>
                </c:pt>
                <c:pt idx="10372">
                  <c:v>21.173241154639172</c:v>
                </c:pt>
                <c:pt idx="10373">
                  <c:v>21.174222779381438</c:v>
                </c:pt>
                <c:pt idx="10374">
                  <c:v>21.175702762886601</c:v>
                </c:pt>
                <c:pt idx="10375">
                  <c:v>21.177666012371134</c:v>
                </c:pt>
                <c:pt idx="10376">
                  <c:v>21.180127620618556</c:v>
                </c:pt>
                <c:pt idx="10377">
                  <c:v>21.181607604123716</c:v>
                </c:pt>
                <c:pt idx="10378">
                  <c:v>21.182589228865986</c:v>
                </c:pt>
                <c:pt idx="10379">
                  <c:v>21.183570853608256</c:v>
                </c:pt>
                <c:pt idx="10380">
                  <c:v>21.185534103092788</c:v>
                </c:pt>
                <c:pt idx="10381">
                  <c:v>21.187014086597948</c:v>
                </c:pt>
                <c:pt idx="10382">
                  <c:v>21.188478977319598</c:v>
                </c:pt>
                <c:pt idx="10383">
                  <c:v>21.188977336082484</c:v>
                </c:pt>
                <c:pt idx="10384">
                  <c:v>21.188494070103104</c:v>
                </c:pt>
                <c:pt idx="10385">
                  <c:v>21.188494070103108</c:v>
                </c:pt>
                <c:pt idx="10386">
                  <c:v>21.188494070103104</c:v>
                </c:pt>
                <c:pt idx="10387">
                  <c:v>21.188977336082484</c:v>
                </c:pt>
                <c:pt idx="10388">
                  <c:v>21.188494070103104</c:v>
                </c:pt>
                <c:pt idx="10389">
                  <c:v>21.187512445360834</c:v>
                </c:pt>
                <c:pt idx="10390">
                  <c:v>21.187014086597948</c:v>
                </c:pt>
                <c:pt idx="10391">
                  <c:v>21.187497352577328</c:v>
                </c:pt>
                <c:pt idx="10392">
                  <c:v>21.189460602061867</c:v>
                </c:pt>
                <c:pt idx="10393">
                  <c:v>21.1914238515464</c:v>
                </c:pt>
                <c:pt idx="10394">
                  <c:v>21.193387101030936</c:v>
                </c:pt>
                <c:pt idx="10395">
                  <c:v>21.195833616494856</c:v>
                </c:pt>
                <c:pt idx="10396">
                  <c:v>21.197313600000012</c:v>
                </c:pt>
                <c:pt idx="10397">
                  <c:v>21.198778490721658</c:v>
                </c:pt>
                <c:pt idx="10398">
                  <c:v>21.199760115463928</c:v>
                </c:pt>
                <c:pt idx="10399">
                  <c:v>21.200741740206201</c:v>
                </c:pt>
                <c:pt idx="10400">
                  <c:v>21.200243381443308</c:v>
                </c:pt>
                <c:pt idx="10401">
                  <c:v>21.200243381443308</c:v>
                </c:pt>
                <c:pt idx="10402">
                  <c:v>21.199745022680421</c:v>
                </c:pt>
                <c:pt idx="10403">
                  <c:v>21.199261756701034</c:v>
                </c:pt>
                <c:pt idx="10404">
                  <c:v>21.199261756701034</c:v>
                </c:pt>
                <c:pt idx="10405">
                  <c:v>21.199261756701034</c:v>
                </c:pt>
                <c:pt idx="10406">
                  <c:v>21.199745022680418</c:v>
                </c:pt>
                <c:pt idx="10407">
                  <c:v>21.199745022680418</c:v>
                </c:pt>
                <c:pt idx="10408">
                  <c:v>21.200243381443304</c:v>
                </c:pt>
                <c:pt idx="10409">
                  <c:v>21.201708272164954</c:v>
                </c:pt>
                <c:pt idx="10410">
                  <c:v>21.20415478762887</c:v>
                </c:pt>
                <c:pt idx="10411">
                  <c:v>21.206118037113409</c:v>
                </c:pt>
                <c:pt idx="10412">
                  <c:v>21.207598020618558</c:v>
                </c:pt>
                <c:pt idx="10413">
                  <c:v>21.209561270103094</c:v>
                </c:pt>
                <c:pt idx="10414">
                  <c:v>21.21202287835052</c:v>
                </c:pt>
                <c:pt idx="10415">
                  <c:v>21.214967752577323</c:v>
                </c:pt>
                <c:pt idx="10416">
                  <c:v>21.218894251546395</c:v>
                </c:pt>
                <c:pt idx="10417">
                  <c:v>21.222820750515467</c:v>
                </c:pt>
                <c:pt idx="10418">
                  <c:v>21.226747249484536</c:v>
                </c:pt>
                <c:pt idx="10419">
                  <c:v>21.231172131958765</c:v>
                </c:pt>
                <c:pt idx="10420">
                  <c:v>21.23559701443299</c:v>
                </c:pt>
                <c:pt idx="10421">
                  <c:v>21.240021896907216</c:v>
                </c:pt>
                <c:pt idx="10422">
                  <c:v>21.243465129896904</c:v>
                </c:pt>
                <c:pt idx="10423">
                  <c:v>21.24690836288659</c:v>
                </c:pt>
                <c:pt idx="10424">
                  <c:v>21.250849979381435</c:v>
                </c:pt>
                <c:pt idx="10425">
                  <c:v>21.253794853608241</c:v>
                </c:pt>
                <c:pt idx="10426">
                  <c:v>21.256256461855667</c:v>
                </c:pt>
                <c:pt idx="10427">
                  <c:v>21.258718094845353</c:v>
                </c:pt>
                <c:pt idx="10428">
                  <c:v>21.262161327835042</c:v>
                </c:pt>
                <c:pt idx="10429">
                  <c:v>21.265106202061844</c:v>
                </c:pt>
                <c:pt idx="10430">
                  <c:v>21.267567835051537</c:v>
                </c:pt>
                <c:pt idx="10431">
                  <c:v>21.270527826804113</c:v>
                </c:pt>
                <c:pt idx="10432">
                  <c:v>21.271011092783493</c:v>
                </c:pt>
                <c:pt idx="10433">
                  <c:v>21.271011092783493</c:v>
                </c:pt>
                <c:pt idx="10434">
                  <c:v>21.270029468041226</c:v>
                </c:pt>
                <c:pt idx="10435">
                  <c:v>21.26854948453607</c:v>
                </c:pt>
                <c:pt idx="10436">
                  <c:v>21.266586235051534</c:v>
                </c:pt>
                <c:pt idx="10437">
                  <c:v>21.265604610309268</c:v>
                </c:pt>
                <c:pt idx="10438">
                  <c:v>21.265604610309268</c:v>
                </c:pt>
                <c:pt idx="10439">
                  <c:v>21.265604610309264</c:v>
                </c:pt>
                <c:pt idx="10440">
                  <c:v>21.266586235051534</c:v>
                </c:pt>
                <c:pt idx="10441">
                  <c:v>21.268549484536067</c:v>
                </c:pt>
                <c:pt idx="10442">
                  <c:v>21.271494358762872</c:v>
                </c:pt>
                <c:pt idx="10443">
                  <c:v>21.274439232989671</c:v>
                </c:pt>
                <c:pt idx="10444">
                  <c:v>21.277867373195857</c:v>
                </c:pt>
                <c:pt idx="10445">
                  <c:v>21.280313888659776</c:v>
                </c:pt>
                <c:pt idx="10446">
                  <c:v>21.281793872164933</c:v>
                </c:pt>
                <c:pt idx="10447">
                  <c:v>21.282775496907199</c:v>
                </c:pt>
                <c:pt idx="10448">
                  <c:v>21.283757121649465</c:v>
                </c:pt>
                <c:pt idx="10449">
                  <c:v>21.284738746391731</c:v>
                </c:pt>
                <c:pt idx="10450">
                  <c:v>21.286701995876268</c:v>
                </c:pt>
                <c:pt idx="10451">
                  <c:v>21.288665245360804</c:v>
                </c:pt>
                <c:pt idx="10452">
                  <c:v>21.29013013608245</c:v>
                </c:pt>
                <c:pt idx="10453">
                  <c:v>21.292093385566986</c:v>
                </c:pt>
                <c:pt idx="10454">
                  <c:v>21.293558276288632</c:v>
                </c:pt>
                <c:pt idx="10455">
                  <c:v>21.295023167010285</c:v>
                </c:pt>
                <c:pt idx="10456">
                  <c:v>21.296503150515434</c:v>
                </c:pt>
                <c:pt idx="10457">
                  <c:v>21.297968041237084</c:v>
                </c:pt>
                <c:pt idx="10458">
                  <c:v>21.299432931958737</c:v>
                </c:pt>
                <c:pt idx="10459">
                  <c:v>21.300414556701</c:v>
                </c:pt>
                <c:pt idx="10460">
                  <c:v>21.30139618144327</c:v>
                </c:pt>
                <c:pt idx="10461">
                  <c:v>21.300912915463886</c:v>
                </c:pt>
                <c:pt idx="10462">
                  <c:v>21.29993129072162</c:v>
                </c:pt>
                <c:pt idx="10463">
                  <c:v>21.298466399999974</c:v>
                </c:pt>
                <c:pt idx="10464">
                  <c:v>21.296503150515434</c:v>
                </c:pt>
                <c:pt idx="10465">
                  <c:v>21.294041542268012</c:v>
                </c:pt>
                <c:pt idx="10466">
                  <c:v>21.28961668453605</c:v>
                </c:pt>
                <c:pt idx="10467">
                  <c:v>21.285690185566978</c:v>
                </c:pt>
                <c:pt idx="10468">
                  <c:v>21.282246952577289</c:v>
                </c:pt>
                <c:pt idx="10469">
                  <c:v>21.279302078350483</c:v>
                </c:pt>
                <c:pt idx="10470">
                  <c:v>21.277338828865947</c:v>
                </c:pt>
                <c:pt idx="10471">
                  <c:v>21.275375579381411</c:v>
                </c:pt>
                <c:pt idx="10472">
                  <c:v>21.273895595876258</c:v>
                </c:pt>
                <c:pt idx="10473">
                  <c:v>21.271932346391722</c:v>
                </c:pt>
                <c:pt idx="10474">
                  <c:v>21.271932346391722</c:v>
                </c:pt>
                <c:pt idx="10475">
                  <c:v>21.271433987628836</c:v>
                </c:pt>
                <c:pt idx="10476">
                  <c:v>21.270935628865953</c:v>
                </c:pt>
                <c:pt idx="10477">
                  <c:v>21.268972379381413</c:v>
                </c:pt>
                <c:pt idx="10478">
                  <c:v>21.267009129896881</c:v>
                </c:pt>
                <c:pt idx="10479">
                  <c:v>21.265045880412345</c:v>
                </c:pt>
                <c:pt idx="10480">
                  <c:v>21.263565896907188</c:v>
                </c:pt>
                <c:pt idx="10481">
                  <c:v>21.262085913402039</c:v>
                </c:pt>
                <c:pt idx="10482">
                  <c:v>21.2601226639175</c:v>
                </c:pt>
                <c:pt idx="10483">
                  <c:v>21.258159414432964</c:v>
                </c:pt>
                <c:pt idx="10484">
                  <c:v>21.255712898969048</c:v>
                </c:pt>
                <c:pt idx="10485">
                  <c:v>21.254731274226781</c:v>
                </c:pt>
                <c:pt idx="10486">
                  <c:v>21.253749649484515</c:v>
                </c:pt>
                <c:pt idx="10487">
                  <c:v>21.251786399999983</c:v>
                </c:pt>
                <c:pt idx="10488">
                  <c:v>21.2483582597938</c:v>
                </c:pt>
                <c:pt idx="10489">
                  <c:v>21.244915026804108</c:v>
                </c:pt>
                <c:pt idx="10490">
                  <c:v>21.240505261855652</c:v>
                </c:pt>
                <c:pt idx="10491">
                  <c:v>21.236578762886584</c:v>
                </c:pt>
                <c:pt idx="10492">
                  <c:v>21.232652263917508</c:v>
                </c:pt>
                <c:pt idx="10493">
                  <c:v>21.22872576494844</c:v>
                </c:pt>
                <c:pt idx="10494">
                  <c:v>21.225780890721637</c:v>
                </c:pt>
                <c:pt idx="10495">
                  <c:v>21.223319282474211</c:v>
                </c:pt>
                <c:pt idx="10496">
                  <c:v>21.221854391752565</c:v>
                </c:pt>
                <c:pt idx="10497">
                  <c:v>21.221854391752565</c:v>
                </c:pt>
                <c:pt idx="10498">
                  <c:v>21.222337657731948</c:v>
                </c:pt>
                <c:pt idx="10499">
                  <c:v>21.223319282474211</c:v>
                </c:pt>
                <c:pt idx="10500">
                  <c:v>21.223802548453595</c:v>
                </c:pt>
                <c:pt idx="10501">
                  <c:v>21.225267439175244</c:v>
                </c:pt>
                <c:pt idx="10502">
                  <c:v>21.226249063917511</c:v>
                </c:pt>
                <c:pt idx="10503">
                  <c:v>21.226747422680397</c:v>
                </c:pt>
                <c:pt idx="10504">
                  <c:v>21.22772904742266</c:v>
                </c:pt>
                <c:pt idx="10505">
                  <c:v>21.22772904742266</c:v>
                </c:pt>
                <c:pt idx="10506">
                  <c:v>21.226747422680397</c:v>
                </c:pt>
                <c:pt idx="10507">
                  <c:v>21.224300907216477</c:v>
                </c:pt>
                <c:pt idx="10508">
                  <c:v>21.221839298969059</c:v>
                </c:pt>
                <c:pt idx="10509">
                  <c:v>21.218894424742249</c:v>
                </c:pt>
                <c:pt idx="10510">
                  <c:v>21.215466284536067</c:v>
                </c:pt>
                <c:pt idx="10511">
                  <c:v>21.213004676288648</c:v>
                </c:pt>
                <c:pt idx="10512">
                  <c:v>21.208579793814415</c:v>
                </c:pt>
                <c:pt idx="10513">
                  <c:v>21.202674927835041</c:v>
                </c:pt>
                <c:pt idx="10514">
                  <c:v>21.198250045360808</c:v>
                </c:pt>
                <c:pt idx="10515">
                  <c:v>21.19432354639174</c:v>
                </c:pt>
                <c:pt idx="10516">
                  <c:v>21.191378672164937</c:v>
                </c:pt>
                <c:pt idx="10517">
                  <c:v>21.188917063917508</c:v>
                </c:pt>
                <c:pt idx="10518">
                  <c:v>21.186953814432975</c:v>
                </c:pt>
                <c:pt idx="10519">
                  <c:v>21.185473830927823</c:v>
                </c:pt>
                <c:pt idx="10520">
                  <c:v>21.18497547216494</c:v>
                </c:pt>
                <c:pt idx="10521">
                  <c:v>21.186440362886589</c:v>
                </c:pt>
                <c:pt idx="10522">
                  <c:v>21.186938721649476</c:v>
                </c:pt>
                <c:pt idx="10523">
                  <c:v>21.187421987628859</c:v>
                </c:pt>
                <c:pt idx="10524">
                  <c:v>21.187920346391742</c:v>
                </c:pt>
                <c:pt idx="10525">
                  <c:v>21.187920346391746</c:v>
                </c:pt>
                <c:pt idx="10526">
                  <c:v>21.187920346391746</c:v>
                </c:pt>
                <c:pt idx="10527">
                  <c:v>21.187920346391746</c:v>
                </c:pt>
                <c:pt idx="10528">
                  <c:v>21.187920346391746</c:v>
                </c:pt>
                <c:pt idx="10529">
                  <c:v>21.187437080412362</c:v>
                </c:pt>
                <c:pt idx="10530">
                  <c:v>21.186953814432986</c:v>
                </c:pt>
                <c:pt idx="10531">
                  <c:v>21.186953814432986</c:v>
                </c:pt>
                <c:pt idx="10532">
                  <c:v>21.186953814432986</c:v>
                </c:pt>
                <c:pt idx="10533">
                  <c:v>21.186470548453599</c:v>
                </c:pt>
                <c:pt idx="10534">
                  <c:v>21.185972189690712</c:v>
                </c:pt>
                <c:pt idx="10535">
                  <c:v>21.184507298969063</c:v>
                </c:pt>
                <c:pt idx="10536">
                  <c:v>21.18254404948453</c:v>
                </c:pt>
                <c:pt idx="10537">
                  <c:v>21.180580799999991</c:v>
                </c:pt>
                <c:pt idx="10538">
                  <c:v>21.178134284536075</c:v>
                </c:pt>
                <c:pt idx="10539">
                  <c:v>21.175687769072155</c:v>
                </c:pt>
                <c:pt idx="10540">
                  <c:v>21.172742894845356</c:v>
                </c:pt>
                <c:pt idx="10541">
                  <c:v>21.169798020618547</c:v>
                </c:pt>
                <c:pt idx="10542">
                  <c:v>21.167351505154635</c:v>
                </c:pt>
                <c:pt idx="10543">
                  <c:v>21.165388255670095</c:v>
                </c:pt>
                <c:pt idx="10544">
                  <c:v>21.163923364948445</c:v>
                </c:pt>
                <c:pt idx="10545">
                  <c:v>21.161960115463913</c:v>
                </c:pt>
                <c:pt idx="10546">
                  <c:v>21.161461756701026</c:v>
                </c:pt>
                <c:pt idx="10547">
                  <c:v>21.159981773195874</c:v>
                </c:pt>
                <c:pt idx="10548">
                  <c:v>21.159000148453607</c:v>
                </c:pt>
                <c:pt idx="10549">
                  <c:v>21.158018523711338</c:v>
                </c:pt>
                <c:pt idx="10550">
                  <c:v>21.157036898969068</c:v>
                </c:pt>
                <c:pt idx="10551">
                  <c:v>21.156553632989688</c:v>
                </c:pt>
                <c:pt idx="10552">
                  <c:v>21.156553632989691</c:v>
                </c:pt>
                <c:pt idx="10553">
                  <c:v>21.157535257731954</c:v>
                </c:pt>
                <c:pt idx="10554">
                  <c:v>21.157051991752574</c:v>
                </c:pt>
                <c:pt idx="10555">
                  <c:v>21.156568725773191</c:v>
                </c:pt>
                <c:pt idx="10556">
                  <c:v>21.155587101030921</c:v>
                </c:pt>
                <c:pt idx="10557">
                  <c:v>21.155088742268035</c:v>
                </c:pt>
                <c:pt idx="10558">
                  <c:v>21.153125492783502</c:v>
                </c:pt>
                <c:pt idx="10559">
                  <c:v>21.151162243298966</c:v>
                </c:pt>
                <c:pt idx="10560">
                  <c:v>21.14870063505154</c:v>
                </c:pt>
                <c:pt idx="10561">
                  <c:v>21.145755760824734</c:v>
                </c:pt>
                <c:pt idx="10562">
                  <c:v>21.143792511340198</c:v>
                </c:pt>
                <c:pt idx="10563">
                  <c:v>21.142810886597928</c:v>
                </c:pt>
                <c:pt idx="10564">
                  <c:v>21.141829261855666</c:v>
                </c:pt>
                <c:pt idx="10565">
                  <c:v>21.140364371134009</c:v>
                </c:pt>
                <c:pt idx="10566">
                  <c:v>21.139382746391739</c:v>
                </c:pt>
                <c:pt idx="10567">
                  <c:v>21.137419496907206</c:v>
                </c:pt>
                <c:pt idx="10568">
                  <c:v>21.13545624742267</c:v>
                </c:pt>
                <c:pt idx="10569">
                  <c:v>21.133009731958754</c:v>
                </c:pt>
                <c:pt idx="10570">
                  <c:v>21.131046482474218</c:v>
                </c:pt>
                <c:pt idx="10571">
                  <c:v>21.128101608247416</c:v>
                </c:pt>
                <c:pt idx="10572">
                  <c:v>21.125655092783497</c:v>
                </c:pt>
                <c:pt idx="10573">
                  <c:v>21.123208577319581</c:v>
                </c:pt>
                <c:pt idx="10574">
                  <c:v>21.121245327835048</c:v>
                </c:pt>
                <c:pt idx="10575">
                  <c:v>21.119282078350512</c:v>
                </c:pt>
                <c:pt idx="10576">
                  <c:v>21.118300453608242</c:v>
                </c:pt>
                <c:pt idx="10577">
                  <c:v>21.117318828865979</c:v>
                </c:pt>
                <c:pt idx="10578">
                  <c:v>21.116835562886592</c:v>
                </c:pt>
                <c:pt idx="10579">
                  <c:v>21.116337204123706</c:v>
                </c:pt>
                <c:pt idx="10580">
                  <c:v>21.11535557938144</c:v>
                </c:pt>
                <c:pt idx="10581">
                  <c:v>21.11535557938144</c:v>
                </c:pt>
                <c:pt idx="10582">
                  <c:v>21.115838845360823</c:v>
                </c:pt>
                <c:pt idx="10583">
                  <c:v>21.117802094845356</c:v>
                </c:pt>
                <c:pt idx="10584">
                  <c:v>21.119765344329888</c:v>
                </c:pt>
                <c:pt idx="10585">
                  <c:v>21.122211859793808</c:v>
                </c:pt>
                <c:pt idx="10586">
                  <c:v>21.12369184329896</c:v>
                </c:pt>
                <c:pt idx="10587">
                  <c:v>21.126138358762873</c:v>
                </c:pt>
                <c:pt idx="10588">
                  <c:v>21.128101608247412</c:v>
                </c:pt>
                <c:pt idx="10589">
                  <c:v>21.129083232989675</c:v>
                </c:pt>
                <c:pt idx="10590">
                  <c:v>21.130548123711321</c:v>
                </c:pt>
                <c:pt idx="10591">
                  <c:v>21.130548123711318</c:v>
                </c:pt>
                <c:pt idx="10592">
                  <c:v>21.130064857731941</c:v>
                </c:pt>
                <c:pt idx="10593">
                  <c:v>21.129083232989668</c:v>
                </c:pt>
                <c:pt idx="10594">
                  <c:v>21.127618342268022</c:v>
                </c:pt>
                <c:pt idx="10595">
                  <c:v>21.126153451546372</c:v>
                </c:pt>
                <c:pt idx="10596">
                  <c:v>21.124688560824723</c:v>
                </c:pt>
                <c:pt idx="10597">
                  <c:v>21.123706936082453</c:v>
                </c:pt>
                <c:pt idx="10598">
                  <c:v>21.122242045360807</c:v>
                </c:pt>
                <c:pt idx="10599">
                  <c:v>21.122242045360807</c:v>
                </c:pt>
                <c:pt idx="10600">
                  <c:v>21.12174368659792</c:v>
                </c:pt>
                <c:pt idx="10601">
                  <c:v>21.122226952577304</c:v>
                </c:pt>
                <c:pt idx="10602">
                  <c:v>21.123691843298953</c:v>
                </c:pt>
                <c:pt idx="10603">
                  <c:v>21.125655092783493</c:v>
                </c:pt>
                <c:pt idx="10604">
                  <c:v>21.128101608247412</c:v>
                </c:pt>
                <c:pt idx="10605">
                  <c:v>21.131046482474218</c:v>
                </c:pt>
                <c:pt idx="10606">
                  <c:v>21.133492997938134</c:v>
                </c:pt>
                <c:pt idx="10607">
                  <c:v>21.135939513402054</c:v>
                </c:pt>
                <c:pt idx="10608">
                  <c:v>21.138884387628853</c:v>
                </c:pt>
                <c:pt idx="10609">
                  <c:v>21.143309270103082</c:v>
                </c:pt>
                <c:pt idx="10610">
                  <c:v>21.14871577731958</c:v>
                </c:pt>
                <c:pt idx="10611">
                  <c:v>21.153639018556692</c:v>
                </c:pt>
                <c:pt idx="10612">
                  <c:v>21.159045501030917</c:v>
                </c:pt>
                <c:pt idx="10613">
                  <c:v>21.162971999999993</c:v>
                </c:pt>
                <c:pt idx="10614">
                  <c:v>21.166415232989682</c:v>
                </c:pt>
                <c:pt idx="10615">
                  <c:v>21.168876841237104</c:v>
                </c:pt>
                <c:pt idx="10616">
                  <c:v>21.171821715463906</c:v>
                </c:pt>
                <c:pt idx="10617">
                  <c:v>21.173301698969066</c:v>
                </c:pt>
                <c:pt idx="10618">
                  <c:v>21.17133844948453</c:v>
                </c:pt>
                <c:pt idx="10619">
                  <c:v>21.169858465979374</c:v>
                </c:pt>
                <c:pt idx="10620">
                  <c:v>21.168378482474218</c:v>
                </c:pt>
                <c:pt idx="10621">
                  <c:v>21.167880123711328</c:v>
                </c:pt>
                <c:pt idx="10622">
                  <c:v>21.167865030927821</c:v>
                </c:pt>
                <c:pt idx="10623">
                  <c:v>21.168348296907205</c:v>
                </c:pt>
                <c:pt idx="10624">
                  <c:v>21.168348296907205</c:v>
                </c:pt>
                <c:pt idx="10625">
                  <c:v>21.167849938144318</c:v>
                </c:pt>
                <c:pt idx="10626">
                  <c:v>21.169314828865964</c:v>
                </c:pt>
                <c:pt idx="10627">
                  <c:v>21.17077971958761</c:v>
                </c:pt>
                <c:pt idx="10628">
                  <c:v>21.17176134432988</c:v>
                </c:pt>
                <c:pt idx="10629">
                  <c:v>21.172259703092767</c:v>
                </c:pt>
                <c:pt idx="10630">
                  <c:v>21.173241327835033</c:v>
                </c:pt>
                <c:pt idx="10631">
                  <c:v>21.173739686597916</c:v>
                </c:pt>
                <c:pt idx="10632">
                  <c:v>21.174721311340186</c:v>
                </c:pt>
                <c:pt idx="10633">
                  <c:v>21.176201294845342</c:v>
                </c:pt>
                <c:pt idx="10634">
                  <c:v>21.177666185566988</c:v>
                </c:pt>
                <c:pt idx="10635">
                  <c:v>21.178647810309254</c:v>
                </c:pt>
                <c:pt idx="10636">
                  <c:v>21.180112701030907</c:v>
                </c:pt>
                <c:pt idx="10637">
                  <c:v>21.18207595051544</c:v>
                </c:pt>
                <c:pt idx="10638">
                  <c:v>21.183057575257706</c:v>
                </c:pt>
                <c:pt idx="10639">
                  <c:v>21.183057575257703</c:v>
                </c:pt>
                <c:pt idx="10640">
                  <c:v>21.183057575257703</c:v>
                </c:pt>
                <c:pt idx="10641">
                  <c:v>21.182559216494816</c:v>
                </c:pt>
                <c:pt idx="10642">
                  <c:v>21.18207595051544</c:v>
                </c:pt>
                <c:pt idx="10643">
                  <c:v>21.180611059793787</c:v>
                </c:pt>
                <c:pt idx="10644">
                  <c:v>21.178647810309254</c:v>
                </c:pt>
                <c:pt idx="10645">
                  <c:v>21.176684560824718</c:v>
                </c:pt>
                <c:pt idx="10646">
                  <c:v>21.175702936082448</c:v>
                </c:pt>
                <c:pt idx="10647">
                  <c:v>21.175219670103068</c:v>
                </c:pt>
                <c:pt idx="10648">
                  <c:v>21.174238045360799</c:v>
                </c:pt>
                <c:pt idx="10649">
                  <c:v>21.173754779381422</c:v>
                </c:pt>
                <c:pt idx="10650">
                  <c:v>21.173256420618536</c:v>
                </c:pt>
                <c:pt idx="10651">
                  <c:v>21.173739686597916</c:v>
                </c:pt>
                <c:pt idx="10652">
                  <c:v>21.174222952577299</c:v>
                </c:pt>
                <c:pt idx="10653">
                  <c:v>21.175204577319565</c:v>
                </c:pt>
                <c:pt idx="10654">
                  <c:v>21.176186202061835</c:v>
                </c:pt>
                <c:pt idx="10655">
                  <c:v>21.178632717525751</c:v>
                </c:pt>
                <c:pt idx="10656">
                  <c:v>21.180097608247401</c:v>
                </c:pt>
                <c:pt idx="10657">
                  <c:v>21.18206085773194</c:v>
                </c:pt>
                <c:pt idx="10658">
                  <c:v>21.184024107216473</c:v>
                </c:pt>
                <c:pt idx="10659">
                  <c:v>21.185987356701009</c:v>
                </c:pt>
                <c:pt idx="10660">
                  <c:v>21.188448964948428</c:v>
                </c:pt>
                <c:pt idx="10661">
                  <c:v>21.190895480412347</c:v>
                </c:pt>
                <c:pt idx="10662">
                  <c:v>21.19285872989688</c:v>
                </c:pt>
                <c:pt idx="10663">
                  <c:v>21.19433871340204</c:v>
                </c:pt>
                <c:pt idx="10664">
                  <c:v>21.196785228865956</c:v>
                </c:pt>
                <c:pt idx="10665">
                  <c:v>21.198250119587609</c:v>
                </c:pt>
                <c:pt idx="10666">
                  <c:v>21.200696635051521</c:v>
                </c:pt>
                <c:pt idx="10667">
                  <c:v>21.203143150515441</c:v>
                </c:pt>
                <c:pt idx="10668">
                  <c:v>21.206088024742247</c:v>
                </c:pt>
                <c:pt idx="10669">
                  <c:v>21.208534540206163</c:v>
                </c:pt>
                <c:pt idx="10670">
                  <c:v>21.211962680412345</c:v>
                </c:pt>
                <c:pt idx="10671">
                  <c:v>21.215390820618534</c:v>
                </c:pt>
                <c:pt idx="10672">
                  <c:v>21.219800585566986</c:v>
                </c:pt>
                <c:pt idx="10673">
                  <c:v>21.223727084536062</c:v>
                </c:pt>
                <c:pt idx="10674">
                  <c:v>21.227170317525754</c:v>
                </c:pt>
                <c:pt idx="10675">
                  <c:v>21.230598457731944</c:v>
                </c:pt>
                <c:pt idx="10676">
                  <c:v>21.234524956701019</c:v>
                </c:pt>
                <c:pt idx="10677">
                  <c:v>21.238451455670095</c:v>
                </c:pt>
                <c:pt idx="10678">
                  <c:v>21.240897971134007</c:v>
                </c:pt>
                <c:pt idx="10679">
                  <c:v>21.242861220618547</c:v>
                </c:pt>
                <c:pt idx="10680">
                  <c:v>21.243359579381437</c:v>
                </c:pt>
                <c:pt idx="10681">
                  <c:v>21.244839562886593</c:v>
                </c:pt>
                <c:pt idx="10682">
                  <c:v>21.246802812371129</c:v>
                </c:pt>
                <c:pt idx="10683">
                  <c:v>21.248766061855669</c:v>
                </c:pt>
                <c:pt idx="10684">
                  <c:v>21.249264420618559</c:v>
                </c:pt>
                <c:pt idx="10685">
                  <c:v>21.250246045360825</c:v>
                </c:pt>
                <c:pt idx="10686">
                  <c:v>21.252707653608248</c:v>
                </c:pt>
                <c:pt idx="10687">
                  <c:v>21.25516926185567</c:v>
                </c:pt>
                <c:pt idx="10688">
                  <c:v>21.258612494845359</c:v>
                </c:pt>
                <c:pt idx="10689">
                  <c:v>21.261557369072165</c:v>
                </c:pt>
                <c:pt idx="10690">
                  <c:v>21.264502243298967</c:v>
                </c:pt>
                <c:pt idx="10691">
                  <c:v>21.266948758762886</c:v>
                </c:pt>
                <c:pt idx="10692">
                  <c:v>21.269395274226802</c:v>
                </c:pt>
                <c:pt idx="10693">
                  <c:v>21.272340148453605</c:v>
                </c:pt>
                <c:pt idx="10694">
                  <c:v>21.273820131958757</c:v>
                </c:pt>
                <c:pt idx="10695">
                  <c:v>21.275285022680411</c:v>
                </c:pt>
                <c:pt idx="10696">
                  <c:v>21.275285022680407</c:v>
                </c:pt>
                <c:pt idx="10697">
                  <c:v>21.276266647422673</c:v>
                </c:pt>
                <c:pt idx="10698">
                  <c:v>21.275783381443294</c:v>
                </c:pt>
                <c:pt idx="10699">
                  <c:v>21.275783381443297</c:v>
                </c:pt>
                <c:pt idx="10700">
                  <c:v>21.276281740206183</c:v>
                </c:pt>
                <c:pt idx="10701">
                  <c:v>21.276281740206183</c:v>
                </c:pt>
                <c:pt idx="10702">
                  <c:v>21.27628174020618</c:v>
                </c:pt>
                <c:pt idx="10703">
                  <c:v>21.276780098969066</c:v>
                </c:pt>
                <c:pt idx="10704">
                  <c:v>21.278260082474219</c:v>
                </c:pt>
                <c:pt idx="10705">
                  <c:v>21.278758441237109</c:v>
                </c:pt>
                <c:pt idx="10706">
                  <c:v>21.279256799999995</c:v>
                </c:pt>
                <c:pt idx="10707">
                  <c:v>21.279755158762882</c:v>
                </c:pt>
                <c:pt idx="10708">
                  <c:v>21.279755158762882</c:v>
                </c:pt>
                <c:pt idx="10709">
                  <c:v>21.278275175257725</c:v>
                </c:pt>
                <c:pt idx="10710">
                  <c:v>21.277791909278342</c:v>
                </c:pt>
                <c:pt idx="10711">
                  <c:v>21.276810284536079</c:v>
                </c:pt>
                <c:pt idx="10712">
                  <c:v>21.275330301030923</c:v>
                </c:pt>
                <c:pt idx="10713">
                  <c:v>21.273367051546387</c:v>
                </c:pt>
                <c:pt idx="10714">
                  <c:v>21.271887068041231</c:v>
                </c:pt>
                <c:pt idx="10715">
                  <c:v>21.271403802061847</c:v>
                </c:pt>
                <c:pt idx="10716">
                  <c:v>21.270920536082471</c:v>
                </c:pt>
                <c:pt idx="10717">
                  <c:v>21.270935628865974</c:v>
                </c:pt>
                <c:pt idx="10718">
                  <c:v>21.269954004123708</c:v>
                </c:pt>
                <c:pt idx="10719">
                  <c:v>21.269470738144324</c:v>
                </c:pt>
                <c:pt idx="10720">
                  <c:v>21.269485830927831</c:v>
                </c:pt>
                <c:pt idx="10721">
                  <c:v>21.269485830927824</c:v>
                </c:pt>
                <c:pt idx="10722">
                  <c:v>21.26998418969071</c:v>
                </c:pt>
                <c:pt idx="10723">
                  <c:v>21.26998418969071</c:v>
                </c:pt>
                <c:pt idx="10724">
                  <c:v>21.26950092371133</c:v>
                </c:pt>
                <c:pt idx="10725">
                  <c:v>21.269984189690707</c:v>
                </c:pt>
                <c:pt idx="10726">
                  <c:v>21.27046745567009</c:v>
                </c:pt>
                <c:pt idx="10727">
                  <c:v>21.27046745567009</c:v>
                </c:pt>
                <c:pt idx="10728">
                  <c:v>21.27095072164947</c:v>
                </c:pt>
                <c:pt idx="10729">
                  <c:v>21.271433987628853</c:v>
                </c:pt>
                <c:pt idx="10730">
                  <c:v>21.271433987628853</c:v>
                </c:pt>
                <c:pt idx="10731">
                  <c:v>21.270950721649466</c:v>
                </c:pt>
                <c:pt idx="10732">
                  <c:v>21.271433987628853</c:v>
                </c:pt>
                <c:pt idx="10733">
                  <c:v>21.27143398762885</c:v>
                </c:pt>
                <c:pt idx="10734">
                  <c:v>21.272415612371116</c:v>
                </c:pt>
                <c:pt idx="10735">
                  <c:v>21.272415612371116</c:v>
                </c:pt>
                <c:pt idx="10736">
                  <c:v>21.27240051958761</c:v>
                </c:pt>
                <c:pt idx="10737">
                  <c:v>21.273367051546373</c:v>
                </c:pt>
                <c:pt idx="10738">
                  <c:v>21.274831942268023</c:v>
                </c:pt>
                <c:pt idx="10739">
                  <c:v>21.276780098969052</c:v>
                </c:pt>
                <c:pt idx="10740">
                  <c:v>21.278244989690702</c:v>
                </c:pt>
                <c:pt idx="10741">
                  <c:v>21.279709880412351</c:v>
                </c:pt>
                <c:pt idx="10742">
                  <c:v>21.280676412371111</c:v>
                </c:pt>
                <c:pt idx="10743">
                  <c:v>21.282639661855651</c:v>
                </c:pt>
                <c:pt idx="10744">
                  <c:v>21.2841045525773</c:v>
                </c:pt>
                <c:pt idx="10745">
                  <c:v>21.284587818556677</c:v>
                </c:pt>
                <c:pt idx="10746">
                  <c:v>21.283606193814411</c:v>
                </c:pt>
                <c:pt idx="10747">
                  <c:v>21.281642944329871</c:v>
                </c:pt>
                <c:pt idx="10748">
                  <c:v>21.280178053608225</c:v>
                </c:pt>
                <c:pt idx="10749">
                  <c:v>21.278713162886575</c:v>
                </c:pt>
                <c:pt idx="10750">
                  <c:v>21.276749913402039</c:v>
                </c:pt>
                <c:pt idx="10751">
                  <c:v>21.273805039175237</c:v>
                </c:pt>
                <c:pt idx="10752">
                  <c:v>21.270860164948434</c:v>
                </c:pt>
                <c:pt idx="10753">
                  <c:v>21.269395274226785</c:v>
                </c:pt>
                <c:pt idx="10754">
                  <c:v>21.268912008247401</c:v>
                </c:pt>
                <c:pt idx="10755">
                  <c:v>21.269395274226785</c:v>
                </c:pt>
                <c:pt idx="10756">
                  <c:v>21.268912008247401</c:v>
                </c:pt>
                <c:pt idx="10757">
                  <c:v>21.267930383505131</c:v>
                </c:pt>
                <c:pt idx="10758">
                  <c:v>21.266465492783482</c:v>
                </c:pt>
                <c:pt idx="10759">
                  <c:v>21.265483868041212</c:v>
                </c:pt>
                <c:pt idx="10760">
                  <c:v>21.264502243298949</c:v>
                </c:pt>
                <c:pt idx="10761">
                  <c:v>21.2630373525773</c:v>
                </c:pt>
                <c:pt idx="10762">
                  <c:v>21.26205572783503</c:v>
                </c:pt>
                <c:pt idx="10763">
                  <c:v>21.259110853608231</c:v>
                </c:pt>
                <c:pt idx="10764">
                  <c:v>21.257147604123695</c:v>
                </c:pt>
                <c:pt idx="10765">
                  <c:v>21.254685995876272</c:v>
                </c:pt>
                <c:pt idx="10766">
                  <c:v>21.252722746391733</c:v>
                </c:pt>
                <c:pt idx="10767">
                  <c:v>21.2507594969072</c:v>
                </c:pt>
                <c:pt idx="10768">
                  <c:v>21.249294606185551</c:v>
                </c:pt>
                <c:pt idx="10769">
                  <c:v>21.246349731958745</c:v>
                </c:pt>
                <c:pt idx="10770">
                  <c:v>21.242921591752566</c:v>
                </c:pt>
                <c:pt idx="10771">
                  <c:v>21.24144160824741</c:v>
                </c:pt>
                <c:pt idx="10772">
                  <c:v>21.23899509278349</c:v>
                </c:pt>
                <c:pt idx="10773">
                  <c:v>21.236548577319574</c:v>
                </c:pt>
                <c:pt idx="10774">
                  <c:v>21.234585327835042</c:v>
                </c:pt>
                <c:pt idx="10775">
                  <c:v>21.232622078350506</c:v>
                </c:pt>
                <c:pt idx="10776">
                  <c:v>21.229677204123696</c:v>
                </c:pt>
                <c:pt idx="10777">
                  <c:v>21.22771395463916</c:v>
                </c:pt>
                <c:pt idx="10778">
                  <c:v>21.224769080412358</c:v>
                </c:pt>
                <c:pt idx="10779">
                  <c:v>21.220842581443289</c:v>
                </c:pt>
                <c:pt idx="10780">
                  <c:v>21.217399348453601</c:v>
                </c:pt>
                <c:pt idx="10781">
                  <c:v>21.215919364948444</c:v>
                </c:pt>
                <c:pt idx="10782">
                  <c:v>21.213956115463908</c:v>
                </c:pt>
                <c:pt idx="10783">
                  <c:v>21.212476131958752</c:v>
                </c:pt>
                <c:pt idx="10784">
                  <c:v>21.210996148453603</c:v>
                </c:pt>
                <c:pt idx="10785">
                  <c:v>21.210014523711333</c:v>
                </c:pt>
                <c:pt idx="10786">
                  <c:v>21.209516164948447</c:v>
                </c:pt>
                <c:pt idx="10787">
                  <c:v>21.208534540206177</c:v>
                </c:pt>
                <c:pt idx="10788">
                  <c:v>21.207552915463907</c:v>
                </c:pt>
                <c:pt idx="10789">
                  <c:v>21.206088024742261</c:v>
                </c:pt>
                <c:pt idx="10790">
                  <c:v>21.204124775257725</c:v>
                </c:pt>
                <c:pt idx="10791">
                  <c:v>21.20166316701031</c:v>
                </c:pt>
                <c:pt idx="10792">
                  <c:v>21.199699917525766</c:v>
                </c:pt>
                <c:pt idx="10793">
                  <c:v>21.197238309278347</c:v>
                </c:pt>
                <c:pt idx="10794">
                  <c:v>21.195275059793811</c:v>
                </c:pt>
                <c:pt idx="10795">
                  <c:v>21.194293435051542</c:v>
                </c:pt>
                <c:pt idx="10796">
                  <c:v>21.193311810309279</c:v>
                </c:pt>
                <c:pt idx="10797">
                  <c:v>21.192330185567005</c:v>
                </c:pt>
                <c:pt idx="10798">
                  <c:v>21.191846919587622</c:v>
                </c:pt>
                <c:pt idx="10799">
                  <c:v>21.192345278350508</c:v>
                </c:pt>
                <c:pt idx="10800">
                  <c:v>21.192345278350508</c:v>
                </c:pt>
                <c:pt idx="10801">
                  <c:v>21.191846919587622</c:v>
                </c:pt>
                <c:pt idx="10802">
                  <c:v>21.191348560824736</c:v>
                </c:pt>
                <c:pt idx="10803">
                  <c:v>21.190850202061849</c:v>
                </c:pt>
                <c:pt idx="10804">
                  <c:v>21.188871859793807</c:v>
                </c:pt>
                <c:pt idx="10805">
                  <c:v>21.186410251546384</c:v>
                </c:pt>
                <c:pt idx="10806">
                  <c:v>21.184930268041228</c:v>
                </c:pt>
                <c:pt idx="10807">
                  <c:v>21.181487035051536</c:v>
                </c:pt>
                <c:pt idx="10808">
                  <c:v>21.17902542680411</c:v>
                </c:pt>
                <c:pt idx="10809">
                  <c:v>21.177545443298953</c:v>
                </c:pt>
                <c:pt idx="10810">
                  <c:v>21.176065459793801</c:v>
                </c:pt>
                <c:pt idx="10811">
                  <c:v>21.174102210309268</c:v>
                </c:pt>
                <c:pt idx="10812">
                  <c:v>21.173603851546375</c:v>
                </c:pt>
                <c:pt idx="10813">
                  <c:v>21.173588758762872</c:v>
                </c:pt>
                <c:pt idx="10814">
                  <c:v>21.173573665979365</c:v>
                </c:pt>
                <c:pt idx="10815">
                  <c:v>21.175536915463905</c:v>
                </c:pt>
                <c:pt idx="10816">
                  <c:v>21.176035274226791</c:v>
                </c:pt>
                <c:pt idx="10817">
                  <c:v>21.175536915463905</c:v>
                </c:pt>
                <c:pt idx="10818">
                  <c:v>21.174555290721635</c:v>
                </c:pt>
                <c:pt idx="10819">
                  <c:v>21.173573665979365</c:v>
                </c:pt>
                <c:pt idx="10820">
                  <c:v>21.172592041237099</c:v>
                </c:pt>
                <c:pt idx="10821">
                  <c:v>21.171610416494833</c:v>
                </c:pt>
                <c:pt idx="10822">
                  <c:v>21.169647167010297</c:v>
                </c:pt>
                <c:pt idx="10823">
                  <c:v>21.167683917525764</c:v>
                </c:pt>
                <c:pt idx="10824">
                  <c:v>21.166702292783494</c:v>
                </c:pt>
                <c:pt idx="10825">
                  <c:v>21.164240684536075</c:v>
                </c:pt>
                <c:pt idx="10826">
                  <c:v>21.162760701030919</c:v>
                </c:pt>
                <c:pt idx="10827">
                  <c:v>21.161763983505143</c:v>
                </c:pt>
                <c:pt idx="10828">
                  <c:v>21.160767265979366</c:v>
                </c:pt>
                <c:pt idx="10829">
                  <c:v>21.159287282474214</c:v>
                </c:pt>
                <c:pt idx="10830">
                  <c:v>21.158305657731947</c:v>
                </c:pt>
                <c:pt idx="10831">
                  <c:v>21.156825674226795</c:v>
                </c:pt>
                <c:pt idx="10832">
                  <c:v>21.156825674226795</c:v>
                </c:pt>
                <c:pt idx="10833">
                  <c:v>21.158305657731947</c:v>
                </c:pt>
                <c:pt idx="10834">
                  <c:v>21.158320750515454</c:v>
                </c:pt>
                <c:pt idx="10835">
                  <c:v>21.157837484536071</c:v>
                </c:pt>
                <c:pt idx="10836">
                  <c:v>21.157354218556691</c:v>
                </c:pt>
                <c:pt idx="10837">
                  <c:v>21.156870952577304</c:v>
                </c:pt>
                <c:pt idx="10838">
                  <c:v>21.15638768659792</c:v>
                </c:pt>
                <c:pt idx="10839">
                  <c:v>21.155421154639161</c:v>
                </c:pt>
                <c:pt idx="10840">
                  <c:v>21.152476280412355</c:v>
                </c:pt>
                <c:pt idx="10841">
                  <c:v>21.150029764948439</c:v>
                </c:pt>
                <c:pt idx="10842">
                  <c:v>21.148066515463903</c:v>
                </c:pt>
                <c:pt idx="10843">
                  <c:v>21.146586531958746</c:v>
                </c:pt>
                <c:pt idx="10844">
                  <c:v>21.146103265979363</c:v>
                </c:pt>
                <c:pt idx="10845">
                  <c:v>21.145121641237097</c:v>
                </c:pt>
                <c:pt idx="10846">
                  <c:v>21.144140016494831</c:v>
                </c:pt>
                <c:pt idx="10847">
                  <c:v>21.144140016494831</c:v>
                </c:pt>
                <c:pt idx="10848">
                  <c:v>21.1451216412371</c:v>
                </c:pt>
                <c:pt idx="10849">
                  <c:v>21.14610326597937</c:v>
                </c:pt>
                <c:pt idx="10850">
                  <c:v>21.147084890721636</c:v>
                </c:pt>
                <c:pt idx="10851">
                  <c:v>21.148066515463906</c:v>
                </c:pt>
                <c:pt idx="10852">
                  <c:v>21.148066515463906</c:v>
                </c:pt>
                <c:pt idx="10853">
                  <c:v>21.14854978144329</c:v>
                </c:pt>
                <c:pt idx="10854">
                  <c:v>21.148549781443283</c:v>
                </c:pt>
                <c:pt idx="10855">
                  <c:v>21.14854978144329</c:v>
                </c:pt>
                <c:pt idx="10856">
                  <c:v>21.14903304742267</c:v>
                </c:pt>
                <c:pt idx="10857">
                  <c:v>21.149516313402049</c:v>
                </c:pt>
                <c:pt idx="10858">
                  <c:v>21.149999579381429</c:v>
                </c:pt>
                <c:pt idx="10859">
                  <c:v>21.150497938144316</c:v>
                </c:pt>
                <c:pt idx="10860">
                  <c:v>21.150497938144316</c:v>
                </c:pt>
                <c:pt idx="10861">
                  <c:v>21.149516313402049</c:v>
                </c:pt>
                <c:pt idx="10862">
                  <c:v>21.149017954639167</c:v>
                </c:pt>
                <c:pt idx="10863">
                  <c:v>21.148036329896897</c:v>
                </c:pt>
                <c:pt idx="10864">
                  <c:v>21.145574696907204</c:v>
                </c:pt>
                <c:pt idx="10865">
                  <c:v>21.142131463917515</c:v>
                </c:pt>
                <c:pt idx="10866">
                  <c:v>21.138688206185556</c:v>
                </c:pt>
                <c:pt idx="10867">
                  <c:v>21.13572821443298</c:v>
                </c:pt>
                <c:pt idx="10868">
                  <c:v>21.132783340206178</c:v>
                </c:pt>
                <c:pt idx="10869">
                  <c:v>21.130820090721642</c:v>
                </c:pt>
                <c:pt idx="10870">
                  <c:v>21.128856841237102</c:v>
                </c:pt>
                <c:pt idx="10871">
                  <c:v>21.127376857731946</c:v>
                </c:pt>
                <c:pt idx="10872">
                  <c:v>21.12541360824741</c:v>
                </c:pt>
                <c:pt idx="10873">
                  <c:v>21.125413608247406</c:v>
                </c:pt>
                <c:pt idx="10874">
                  <c:v>21.125896874226793</c:v>
                </c:pt>
                <c:pt idx="10875">
                  <c:v>21.125881781443287</c:v>
                </c:pt>
                <c:pt idx="10876">
                  <c:v>21.12636504742267</c:v>
                </c:pt>
                <c:pt idx="10877">
                  <c:v>21.12684831340205</c:v>
                </c:pt>
                <c:pt idx="10878">
                  <c:v>21.12684831340205</c:v>
                </c:pt>
                <c:pt idx="10879">
                  <c:v>21.126349954639164</c:v>
                </c:pt>
                <c:pt idx="10880">
                  <c:v>21.126349954639164</c:v>
                </c:pt>
                <c:pt idx="10881">
                  <c:v>21.126349954639164</c:v>
                </c:pt>
                <c:pt idx="10882">
                  <c:v>21.126349954639164</c:v>
                </c:pt>
                <c:pt idx="10883">
                  <c:v>21.126848313402057</c:v>
                </c:pt>
                <c:pt idx="10884">
                  <c:v>21.127331579381433</c:v>
                </c:pt>
                <c:pt idx="10885">
                  <c:v>21.127331579381433</c:v>
                </c:pt>
                <c:pt idx="10886">
                  <c:v>21.12733157938143</c:v>
                </c:pt>
                <c:pt idx="10887">
                  <c:v>21.12733157938143</c:v>
                </c:pt>
                <c:pt idx="10888">
                  <c:v>21.128313204123696</c:v>
                </c:pt>
                <c:pt idx="10889">
                  <c:v>21.127331579381433</c:v>
                </c:pt>
                <c:pt idx="10890">
                  <c:v>21.12684831340205</c:v>
                </c:pt>
                <c:pt idx="10891">
                  <c:v>21.125866688659784</c:v>
                </c:pt>
                <c:pt idx="10892">
                  <c:v>21.124386705154627</c:v>
                </c:pt>
                <c:pt idx="10893">
                  <c:v>21.122921814432981</c:v>
                </c:pt>
                <c:pt idx="10894">
                  <c:v>21.120460206185555</c:v>
                </c:pt>
                <c:pt idx="10895">
                  <c:v>21.118980222680403</c:v>
                </c:pt>
                <c:pt idx="10896">
                  <c:v>21.117016973195863</c:v>
                </c:pt>
                <c:pt idx="10897">
                  <c:v>21.1160353484536</c:v>
                </c:pt>
                <c:pt idx="10898">
                  <c:v>21.114072098969064</c:v>
                </c:pt>
                <c:pt idx="10899">
                  <c:v>21.112108849484528</c:v>
                </c:pt>
                <c:pt idx="10900">
                  <c:v>21.110643958762878</c:v>
                </c:pt>
                <c:pt idx="10901">
                  <c:v>21.111142317525765</c:v>
                </c:pt>
                <c:pt idx="10902">
                  <c:v>21.113105567010304</c:v>
                </c:pt>
                <c:pt idx="10903">
                  <c:v>21.11410228453607</c:v>
                </c:pt>
                <c:pt idx="10904">
                  <c:v>21.116563892783496</c:v>
                </c:pt>
                <c:pt idx="10905">
                  <c:v>21.118542235051539</c:v>
                </c:pt>
                <c:pt idx="10906">
                  <c:v>21.121003843298961</c:v>
                </c:pt>
                <c:pt idx="10907">
                  <c:v>21.12346545154638</c:v>
                </c:pt>
                <c:pt idx="10908">
                  <c:v>21.126410325773186</c:v>
                </c:pt>
                <c:pt idx="10909">
                  <c:v>21.128373575257722</c:v>
                </c:pt>
                <c:pt idx="10910">
                  <c:v>21.129853558762875</c:v>
                </c:pt>
                <c:pt idx="10911">
                  <c:v>21.130850276288648</c:v>
                </c:pt>
                <c:pt idx="10912">
                  <c:v>21.129868651546381</c:v>
                </c:pt>
                <c:pt idx="10913">
                  <c:v>21.129868651546381</c:v>
                </c:pt>
                <c:pt idx="10914">
                  <c:v>21.129868651546381</c:v>
                </c:pt>
                <c:pt idx="10915">
                  <c:v>21.130850276288648</c:v>
                </c:pt>
                <c:pt idx="10916">
                  <c:v>21.131333542268028</c:v>
                </c:pt>
                <c:pt idx="10917">
                  <c:v>21.130850276288644</c:v>
                </c:pt>
                <c:pt idx="10918">
                  <c:v>21.130850276288644</c:v>
                </c:pt>
                <c:pt idx="10919">
                  <c:v>21.131831901030914</c:v>
                </c:pt>
                <c:pt idx="10920">
                  <c:v>21.132813525773177</c:v>
                </c:pt>
                <c:pt idx="10921">
                  <c:v>21.13329679175256</c:v>
                </c:pt>
                <c:pt idx="10922">
                  <c:v>21.135275134020596</c:v>
                </c:pt>
                <c:pt idx="10923">
                  <c:v>21.136271851546375</c:v>
                </c:pt>
                <c:pt idx="10924">
                  <c:v>21.137268569072145</c:v>
                </c:pt>
                <c:pt idx="10925">
                  <c:v>21.138748552577304</c:v>
                </c:pt>
                <c:pt idx="10926">
                  <c:v>21.140228536082461</c:v>
                </c:pt>
                <c:pt idx="10927">
                  <c:v>21.140726894845347</c:v>
                </c:pt>
                <c:pt idx="10928">
                  <c:v>21.141708519587613</c:v>
                </c:pt>
                <c:pt idx="10929">
                  <c:v>21.1422068783505</c:v>
                </c:pt>
                <c:pt idx="10930">
                  <c:v>21.141225253608233</c:v>
                </c:pt>
                <c:pt idx="10931">
                  <c:v>21.14072689484534</c:v>
                </c:pt>
                <c:pt idx="10932">
                  <c:v>21.14024362886596</c:v>
                </c:pt>
                <c:pt idx="10933">
                  <c:v>21.139262004123694</c:v>
                </c:pt>
                <c:pt idx="10934">
                  <c:v>21.138763645360807</c:v>
                </c:pt>
                <c:pt idx="10935">
                  <c:v>21.139262004123694</c:v>
                </c:pt>
                <c:pt idx="10936">
                  <c:v>21.14024362886596</c:v>
                </c:pt>
                <c:pt idx="10937">
                  <c:v>21.142206878350496</c:v>
                </c:pt>
                <c:pt idx="10938">
                  <c:v>21.144170127835032</c:v>
                </c:pt>
                <c:pt idx="10939">
                  <c:v>21.146631736082455</c:v>
                </c:pt>
                <c:pt idx="10940">
                  <c:v>21.150074969072147</c:v>
                </c:pt>
                <c:pt idx="10941">
                  <c:v>21.153503109278329</c:v>
                </c:pt>
                <c:pt idx="10942">
                  <c:v>21.156931249484515</c:v>
                </c:pt>
                <c:pt idx="10943">
                  <c:v>21.160857748453584</c:v>
                </c:pt>
                <c:pt idx="10944">
                  <c:v>21.164300981443276</c:v>
                </c:pt>
                <c:pt idx="10945">
                  <c:v>21.167744214432965</c:v>
                </c:pt>
                <c:pt idx="10946">
                  <c:v>21.170689088659767</c:v>
                </c:pt>
                <c:pt idx="10947">
                  <c:v>21.173135604123686</c:v>
                </c:pt>
                <c:pt idx="10948">
                  <c:v>21.174117228865956</c:v>
                </c:pt>
                <c:pt idx="10949">
                  <c:v>21.175597212371109</c:v>
                </c:pt>
                <c:pt idx="10950">
                  <c:v>21.177077195876265</c:v>
                </c:pt>
                <c:pt idx="10951">
                  <c:v>21.178542086597918</c:v>
                </c:pt>
                <c:pt idx="10952">
                  <c:v>21.180006977319568</c:v>
                </c:pt>
                <c:pt idx="10953">
                  <c:v>21.180505336082454</c:v>
                </c:pt>
                <c:pt idx="10954">
                  <c:v>21.181985319587611</c:v>
                </c:pt>
                <c:pt idx="10955">
                  <c:v>21.183465303092763</c:v>
                </c:pt>
                <c:pt idx="10956">
                  <c:v>21.185911818556679</c:v>
                </c:pt>
                <c:pt idx="10957">
                  <c:v>21.189838317525755</c:v>
                </c:pt>
                <c:pt idx="10958">
                  <c:v>21.193764816494824</c:v>
                </c:pt>
                <c:pt idx="10959">
                  <c:v>21.197706408247406</c:v>
                </c:pt>
                <c:pt idx="10960">
                  <c:v>21.202131265979368</c:v>
                </c:pt>
                <c:pt idx="10961">
                  <c:v>21.20753777319586</c:v>
                </c:pt>
                <c:pt idx="10962">
                  <c:v>21.212944255670092</c:v>
                </c:pt>
                <c:pt idx="10963">
                  <c:v>21.218849121649473</c:v>
                </c:pt>
                <c:pt idx="10964">
                  <c:v>21.224753987628855</c:v>
                </c:pt>
                <c:pt idx="10965">
                  <c:v>21.229178845360817</c:v>
                </c:pt>
                <c:pt idx="10966">
                  <c:v>21.232606985566999</c:v>
                </c:pt>
                <c:pt idx="10967">
                  <c:v>21.235053501030919</c:v>
                </c:pt>
                <c:pt idx="10968">
                  <c:v>21.237515109278345</c:v>
                </c:pt>
                <c:pt idx="10969">
                  <c:v>21.240459983505151</c:v>
                </c:pt>
                <c:pt idx="10970">
                  <c:v>21.2419399670103</c:v>
                </c:pt>
                <c:pt idx="10971">
                  <c:v>21.242438325773193</c:v>
                </c:pt>
                <c:pt idx="10972">
                  <c:v>21.243435043298966</c:v>
                </c:pt>
                <c:pt idx="10973">
                  <c:v>21.243933402061852</c:v>
                </c:pt>
                <c:pt idx="10974">
                  <c:v>21.244930119587625</c:v>
                </c:pt>
                <c:pt idx="10975">
                  <c:v>21.245911744329888</c:v>
                </c:pt>
                <c:pt idx="10976">
                  <c:v>21.246908461855661</c:v>
                </c:pt>
                <c:pt idx="10977">
                  <c:v>21.246908461855661</c:v>
                </c:pt>
                <c:pt idx="10978">
                  <c:v>21.247406820618554</c:v>
                </c:pt>
                <c:pt idx="10979">
                  <c:v>21.246908461855668</c:v>
                </c:pt>
                <c:pt idx="10980">
                  <c:v>21.245926837113398</c:v>
                </c:pt>
                <c:pt idx="10981">
                  <c:v>21.245443571134015</c:v>
                </c:pt>
                <c:pt idx="10982">
                  <c:v>21.245443571134015</c:v>
                </c:pt>
                <c:pt idx="10983">
                  <c:v>21.245443571134011</c:v>
                </c:pt>
                <c:pt idx="10984">
                  <c:v>21.244945212371125</c:v>
                </c:pt>
                <c:pt idx="10985">
                  <c:v>21.244945212371125</c:v>
                </c:pt>
                <c:pt idx="10986">
                  <c:v>21.245443571134015</c:v>
                </c:pt>
                <c:pt idx="10987">
                  <c:v>21.246425195876284</c:v>
                </c:pt>
                <c:pt idx="10988">
                  <c:v>21.246923554639171</c:v>
                </c:pt>
                <c:pt idx="10989">
                  <c:v>21.247421913402057</c:v>
                </c:pt>
                <c:pt idx="10990">
                  <c:v>21.247905179381437</c:v>
                </c:pt>
                <c:pt idx="10991">
                  <c:v>21.24938516288659</c:v>
                </c:pt>
                <c:pt idx="10992">
                  <c:v>21.25036678762886</c:v>
                </c:pt>
                <c:pt idx="10993">
                  <c:v>21.25036678762886</c:v>
                </c:pt>
                <c:pt idx="10994">
                  <c:v>21.25036678762886</c:v>
                </c:pt>
                <c:pt idx="10995">
                  <c:v>21.250865146391746</c:v>
                </c:pt>
                <c:pt idx="10996">
                  <c:v>21.251846771134019</c:v>
                </c:pt>
                <c:pt idx="10997">
                  <c:v>21.252330037113396</c:v>
                </c:pt>
                <c:pt idx="10998">
                  <c:v>21.251846771134016</c:v>
                </c:pt>
                <c:pt idx="10999">
                  <c:v>21.25038188041237</c:v>
                </c:pt>
                <c:pt idx="11000">
                  <c:v>21.248901896907213</c:v>
                </c:pt>
                <c:pt idx="11001">
                  <c:v>21.247920272164944</c:v>
                </c:pt>
                <c:pt idx="11002">
                  <c:v>21.247421913402064</c:v>
                </c:pt>
                <c:pt idx="11003">
                  <c:v>21.246938647422681</c:v>
                </c:pt>
                <c:pt idx="11004">
                  <c:v>21.245957022680411</c:v>
                </c:pt>
                <c:pt idx="11005">
                  <c:v>21.244975397938145</c:v>
                </c:pt>
                <c:pt idx="11006">
                  <c:v>21.244492131958758</c:v>
                </c:pt>
                <c:pt idx="11007">
                  <c:v>21.244008865979374</c:v>
                </c:pt>
                <c:pt idx="11008">
                  <c:v>21.244492131958758</c:v>
                </c:pt>
                <c:pt idx="11009">
                  <c:v>21.245473756701024</c:v>
                </c:pt>
                <c:pt idx="11010">
                  <c:v>21.24645538144329</c:v>
                </c:pt>
                <c:pt idx="11011">
                  <c:v>21.247935364948443</c:v>
                </c:pt>
                <c:pt idx="11012">
                  <c:v>21.248916989690713</c:v>
                </c:pt>
                <c:pt idx="11013">
                  <c:v>21.250396973195869</c:v>
                </c:pt>
                <c:pt idx="11014">
                  <c:v>21.251861863917515</c:v>
                </c:pt>
                <c:pt idx="11015">
                  <c:v>21.253825113402051</c:v>
                </c:pt>
                <c:pt idx="11016">
                  <c:v>21.255305096907204</c:v>
                </c:pt>
                <c:pt idx="11017">
                  <c:v>21.256286721649474</c:v>
                </c:pt>
                <c:pt idx="11018">
                  <c:v>21.256286721649474</c:v>
                </c:pt>
                <c:pt idx="11019">
                  <c:v>21.255305096907204</c:v>
                </c:pt>
                <c:pt idx="11020">
                  <c:v>21.254323472164934</c:v>
                </c:pt>
                <c:pt idx="11021">
                  <c:v>21.253825113402051</c:v>
                </c:pt>
                <c:pt idx="11022">
                  <c:v>21.253341847422671</c:v>
                </c:pt>
                <c:pt idx="11023">
                  <c:v>21.252360222680402</c:v>
                </c:pt>
                <c:pt idx="11024">
                  <c:v>21.251378597938132</c:v>
                </c:pt>
                <c:pt idx="11025">
                  <c:v>21.249913707216486</c:v>
                </c:pt>
                <c:pt idx="11026">
                  <c:v>21.249415348453599</c:v>
                </c:pt>
                <c:pt idx="11027">
                  <c:v>21.249415348453599</c:v>
                </c:pt>
                <c:pt idx="11028">
                  <c:v>21.249415348453599</c:v>
                </c:pt>
                <c:pt idx="11029">
                  <c:v>21.249415348453596</c:v>
                </c:pt>
                <c:pt idx="11030">
                  <c:v>21.249415348453599</c:v>
                </c:pt>
                <c:pt idx="11031">
                  <c:v>21.248932082474219</c:v>
                </c:pt>
                <c:pt idx="11032">
                  <c:v>21.248433723711326</c:v>
                </c:pt>
                <c:pt idx="11033">
                  <c:v>21.248916989690713</c:v>
                </c:pt>
                <c:pt idx="11034">
                  <c:v>21.248916989690713</c:v>
                </c:pt>
                <c:pt idx="11035">
                  <c:v>21.248916989690709</c:v>
                </c:pt>
                <c:pt idx="11036">
                  <c:v>21.248916989690709</c:v>
                </c:pt>
                <c:pt idx="11037">
                  <c:v>21.24743700618555</c:v>
                </c:pt>
                <c:pt idx="11038">
                  <c:v>21.245972115463896</c:v>
                </c:pt>
                <c:pt idx="11039">
                  <c:v>21.24499049072163</c:v>
                </c:pt>
                <c:pt idx="11040">
                  <c:v>21.243510507216477</c:v>
                </c:pt>
                <c:pt idx="11041">
                  <c:v>21.241547257731941</c:v>
                </c:pt>
                <c:pt idx="11042">
                  <c:v>21.239584008247398</c:v>
                </c:pt>
                <c:pt idx="11043">
                  <c:v>21.238602383505135</c:v>
                </c:pt>
                <c:pt idx="11044">
                  <c:v>21.238602383505128</c:v>
                </c:pt>
                <c:pt idx="11045">
                  <c:v>21.239584008247398</c:v>
                </c:pt>
                <c:pt idx="11046">
                  <c:v>21.240565632989668</c:v>
                </c:pt>
                <c:pt idx="11047">
                  <c:v>21.241547257731938</c:v>
                </c:pt>
                <c:pt idx="11048">
                  <c:v>21.24302724123709</c:v>
                </c:pt>
                <c:pt idx="11049">
                  <c:v>21.24400886597936</c:v>
                </c:pt>
                <c:pt idx="11050">
                  <c:v>21.245473756701006</c:v>
                </c:pt>
                <c:pt idx="11051">
                  <c:v>21.24547375670101</c:v>
                </c:pt>
                <c:pt idx="11052">
                  <c:v>21.245473756701017</c:v>
                </c:pt>
                <c:pt idx="11053">
                  <c:v>21.244990490721634</c:v>
                </c:pt>
                <c:pt idx="11054">
                  <c:v>21.24450722474225</c:v>
                </c:pt>
                <c:pt idx="11055">
                  <c:v>21.24402395876287</c:v>
                </c:pt>
                <c:pt idx="11056">
                  <c:v>21.243042334020604</c:v>
                </c:pt>
                <c:pt idx="11057">
                  <c:v>21.242543975257714</c:v>
                </c:pt>
                <c:pt idx="11058">
                  <c:v>21.241562350515451</c:v>
                </c:pt>
                <c:pt idx="11059">
                  <c:v>21.241063991752565</c:v>
                </c:pt>
                <c:pt idx="11060">
                  <c:v>21.239584008247409</c:v>
                </c:pt>
                <c:pt idx="11061">
                  <c:v>21.237620758762869</c:v>
                </c:pt>
                <c:pt idx="11062">
                  <c:v>21.235657509278333</c:v>
                </c:pt>
                <c:pt idx="11063">
                  <c:v>21.233694259793801</c:v>
                </c:pt>
                <c:pt idx="11064">
                  <c:v>21.232229369072144</c:v>
                </c:pt>
                <c:pt idx="11065">
                  <c:v>21.230266119587611</c:v>
                </c:pt>
                <c:pt idx="11066">
                  <c:v>21.228801228865962</c:v>
                </c:pt>
                <c:pt idx="11067">
                  <c:v>21.227819604123695</c:v>
                </c:pt>
                <c:pt idx="11068">
                  <c:v>21.226837979381429</c:v>
                </c:pt>
                <c:pt idx="11069">
                  <c:v>21.226339620618543</c:v>
                </c:pt>
                <c:pt idx="11070">
                  <c:v>21.225856354639159</c:v>
                </c:pt>
                <c:pt idx="11071">
                  <c:v>21.224874729896896</c:v>
                </c:pt>
                <c:pt idx="11072">
                  <c:v>21.223409839175243</c:v>
                </c:pt>
                <c:pt idx="11073">
                  <c:v>21.222428214432977</c:v>
                </c:pt>
                <c:pt idx="11074">
                  <c:v>21.220963323711331</c:v>
                </c:pt>
                <c:pt idx="11075">
                  <c:v>21.219483340206178</c:v>
                </c:pt>
                <c:pt idx="11076">
                  <c:v>21.219000074226798</c:v>
                </c:pt>
                <c:pt idx="11077">
                  <c:v>21.219000074226791</c:v>
                </c:pt>
                <c:pt idx="11078">
                  <c:v>21.219981698969061</c:v>
                </c:pt>
                <c:pt idx="11079">
                  <c:v>21.221461682474217</c:v>
                </c:pt>
                <c:pt idx="11080">
                  <c:v>21.223424931958753</c:v>
                </c:pt>
                <c:pt idx="11081">
                  <c:v>21.225388181443286</c:v>
                </c:pt>
                <c:pt idx="11082">
                  <c:v>21.226868164948446</c:v>
                </c:pt>
                <c:pt idx="11083">
                  <c:v>21.228333055670092</c:v>
                </c:pt>
                <c:pt idx="11084">
                  <c:v>21.229797946391745</c:v>
                </c:pt>
                <c:pt idx="11085">
                  <c:v>21.231761195876281</c:v>
                </c:pt>
                <c:pt idx="11086">
                  <c:v>21.233226086597931</c:v>
                </c:pt>
                <c:pt idx="11087">
                  <c:v>21.234706070103087</c:v>
                </c:pt>
                <c:pt idx="11088">
                  <c:v>21.236170960824733</c:v>
                </c:pt>
                <c:pt idx="11089">
                  <c:v>21.237152585567003</c:v>
                </c:pt>
                <c:pt idx="11090">
                  <c:v>21.239115835051539</c:v>
                </c:pt>
                <c:pt idx="11091">
                  <c:v>21.241079084536079</c:v>
                </c:pt>
                <c:pt idx="11092">
                  <c:v>21.242543975257728</c:v>
                </c:pt>
                <c:pt idx="11093">
                  <c:v>21.243042334020611</c:v>
                </c:pt>
                <c:pt idx="11094">
                  <c:v>21.243042334020611</c:v>
                </c:pt>
                <c:pt idx="11095">
                  <c:v>21.243525599999991</c:v>
                </c:pt>
                <c:pt idx="11096">
                  <c:v>21.243525599999987</c:v>
                </c:pt>
                <c:pt idx="11097">
                  <c:v>21.244507224742257</c:v>
                </c:pt>
                <c:pt idx="11098">
                  <c:v>21.244507224742257</c:v>
                </c:pt>
                <c:pt idx="11099">
                  <c:v>21.244023958762874</c:v>
                </c:pt>
                <c:pt idx="11100">
                  <c:v>21.243042334020611</c:v>
                </c:pt>
                <c:pt idx="11101">
                  <c:v>21.242559068041228</c:v>
                </c:pt>
                <c:pt idx="11102">
                  <c:v>21.242559068041228</c:v>
                </c:pt>
                <c:pt idx="11103">
                  <c:v>21.242060709278341</c:v>
                </c:pt>
                <c:pt idx="11104">
                  <c:v>21.242060709278341</c:v>
                </c:pt>
                <c:pt idx="11105">
                  <c:v>21.241577443298958</c:v>
                </c:pt>
                <c:pt idx="11106">
                  <c:v>21.242075802061841</c:v>
                </c:pt>
                <c:pt idx="11107">
                  <c:v>21.242075802061841</c:v>
                </c:pt>
                <c:pt idx="11108">
                  <c:v>21.243057426804111</c:v>
                </c:pt>
                <c:pt idx="11109">
                  <c:v>21.24403905154638</c:v>
                </c:pt>
                <c:pt idx="11110">
                  <c:v>21.245020676288647</c:v>
                </c:pt>
                <c:pt idx="11111">
                  <c:v>21.246002301030916</c:v>
                </c:pt>
                <c:pt idx="11112">
                  <c:v>21.2464855670103</c:v>
                </c:pt>
                <c:pt idx="11113">
                  <c:v>21.246485567010303</c:v>
                </c:pt>
                <c:pt idx="11114">
                  <c:v>21.24550394226803</c:v>
                </c:pt>
                <c:pt idx="11115">
                  <c:v>21.245020676288647</c:v>
                </c:pt>
                <c:pt idx="11116">
                  <c:v>21.24452231752576</c:v>
                </c:pt>
                <c:pt idx="11117">
                  <c:v>21.244023958762874</c:v>
                </c:pt>
                <c:pt idx="11118">
                  <c:v>21.242559068041224</c:v>
                </c:pt>
                <c:pt idx="11119">
                  <c:v>21.241079084536068</c:v>
                </c:pt>
                <c:pt idx="11120">
                  <c:v>21.240595818556685</c:v>
                </c:pt>
                <c:pt idx="11121">
                  <c:v>21.241577443298951</c:v>
                </c:pt>
                <c:pt idx="11122">
                  <c:v>21.243540692783487</c:v>
                </c:pt>
                <c:pt idx="11123">
                  <c:v>21.245503942268019</c:v>
                </c:pt>
                <c:pt idx="11124">
                  <c:v>21.247965550515445</c:v>
                </c:pt>
                <c:pt idx="11125">
                  <c:v>21.250910424742251</c:v>
                </c:pt>
                <c:pt idx="11126">
                  <c:v>21.254338564948441</c:v>
                </c:pt>
                <c:pt idx="11127">
                  <c:v>21.258265063917509</c:v>
                </c:pt>
                <c:pt idx="11128">
                  <c:v>21.261693204123699</c:v>
                </c:pt>
                <c:pt idx="11129">
                  <c:v>21.263656453608235</c:v>
                </c:pt>
                <c:pt idx="11130">
                  <c:v>21.264154812371117</c:v>
                </c:pt>
                <c:pt idx="11131">
                  <c:v>21.265136437113387</c:v>
                </c:pt>
                <c:pt idx="11132">
                  <c:v>21.265136437113387</c:v>
                </c:pt>
                <c:pt idx="11133">
                  <c:v>21.265136437113391</c:v>
                </c:pt>
                <c:pt idx="11134">
                  <c:v>21.265634795876277</c:v>
                </c:pt>
                <c:pt idx="11135">
                  <c:v>21.266118061855661</c:v>
                </c:pt>
                <c:pt idx="11136">
                  <c:v>21.266616420618547</c:v>
                </c:pt>
                <c:pt idx="11137">
                  <c:v>21.267598045360813</c:v>
                </c:pt>
                <c:pt idx="11138">
                  <c:v>21.270044560824733</c:v>
                </c:pt>
                <c:pt idx="11139">
                  <c:v>21.272007810309272</c:v>
                </c:pt>
                <c:pt idx="11140">
                  <c:v>21.272989435051542</c:v>
                </c:pt>
                <c:pt idx="11141">
                  <c:v>21.272989435051542</c:v>
                </c:pt>
                <c:pt idx="11142">
                  <c:v>21.272007810309276</c:v>
                </c:pt>
                <c:pt idx="11143">
                  <c:v>21.27052782680412</c:v>
                </c:pt>
                <c:pt idx="11144">
                  <c:v>21.269047843298971</c:v>
                </c:pt>
                <c:pt idx="11145">
                  <c:v>21.267567859793814</c:v>
                </c:pt>
                <c:pt idx="11146">
                  <c:v>21.265604610309278</c:v>
                </c:pt>
                <c:pt idx="11147">
                  <c:v>21.263641360824739</c:v>
                </c:pt>
                <c:pt idx="11148">
                  <c:v>21.262161377319579</c:v>
                </c:pt>
                <c:pt idx="11149">
                  <c:v>21.260681393814423</c:v>
                </c:pt>
                <c:pt idx="11150">
                  <c:v>21.259699769072157</c:v>
                </c:pt>
                <c:pt idx="11151">
                  <c:v>21.258718144329887</c:v>
                </c:pt>
                <c:pt idx="11152">
                  <c:v>21.25723816082473</c:v>
                </c:pt>
                <c:pt idx="11153">
                  <c:v>21.257238160824738</c:v>
                </c:pt>
                <c:pt idx="11154">
                  <c:v>21.25723816082473</c:v>
                </c:pt>
                <c:pt idx="11155">
                  <c:v>21.257736519587624</c:v>
                </c:pt>
                <c:pt idx="11156">
                  <c:v>21.258718144329887</c:v>
                </c:pt>
                <c:pt idx="11157">
                  <c:v>21.260681393814423</c:v>
                </c:pt>
                <c:pt idx="11158">
                  <c:v>21.263127909278346</c:v>
                </c:pt>
                <c:pt idx="11159">
                  <c:v>21.266072783505152</c:v>
                </c:pt>
                <c:pt idx="11160">
                  <c:v>21.269999282474224</c:v>
                </c:pt>
                <c:pt idx="11161">
                  <c:v>21.27342742268041</c:v>
                </c:pt>
                <c:pt idx="11162">
                  <c:v>21.277353921649485</c:v>
                </c:pt>
                <c:pt idx="11163">
                  <c:v>21.280298795876291</c:v>
                </c:pt>
                <c:pt idx="11164">
                  <c:v>21.283243670103094</c:v>
                </c:pt>
                <c:pt idx="11165">
                  <c:v>21.28520691958763</c:v>
                </c:pt>
                <c:pt idx="11166">
                  <c:v>21.286188544329899</c:v>
                </c:pt>
                <c:pt idx="11167">
                  <c:v>21.287170169072166</c:v>
                </c:pt>
                <c:pt idx="11168">
                  <c:v>21.288635059793812</c:v>
                </c:pt>
                <c:pt idx="11169">
                  <c:v>21.289616684536082</c:v>
                </c:pt>
                <c:pt idx="11170">
                  <c:v>21.289118325773195</c:v>
                </c:pt>
                <c:pt idx="11171">
                  <c:v>21.289118325773195</c:v>
                </c:pt>
                <c:pt idx="11172">
                  <c:v>21.289118325773195</c:v>
                </c:pt>
                <c:pt idx="11173">
                  <c:v>21.289601591752579</c:v>
                </c:pt>
                <c:pt idx="11174">
                  <c:v>21.290084857731955</c:v>
                </c:pt>
                <c:pt idx="11175">
                  <c:v>21.289586498969069</c:v>
                </c:pt>
                <c:pt idx="11176">
                  <c:v>21.288106515463912</c:v>
                </c:pt>
                <c:pt idx="11177">
                  <c:v>21.28564490721649</c:v>
                </c:pt>
                <c:pt idx="11178">
                  <c:v>21.284180016494844</c:v>
                </c:pt>
                <c:pt idx="11179">
                  <c:v>21.282700032989688</c:v>
                </c:pt>
                <c:pt idx="11180">
                  <c:v>21.281235142268041</c:v>
                </c:pt>
                <c:pt idx="11181">
                  <c:v>21.279271892783502</c:v>
                </c:pt>
                <c:pt idx="11182">
                  <c:v>21.276810284536083</c:v>
                </c:pt>
                <c:pt idx="11183">
                  <c:v>21.274847035051547</c:v>
                </c:pt>
                <c:pt idx="11184">
                  <c:v>21.272883785567007</c:v>
                </c:pt>
                <c:pt idx="11185">
                  <c:v>21.270920536082471</c:v>
                </c:pt>
                <c:pt idx="11186">
                  <c:v>21.268957286597935</c:v>
                </c:pt>
                <c:pt idx="11187">
                  <c:v>21.266994037113403</c:v>
                </c:pt>
                <c:pt idx="11188">
                  <c:v>21.265514053608246</c:v>
                </c:pt>
                <c:pt idx="11189">
                  <c:v>21.265030787628863</c:v>
                </c:pt>
                <c:pt idx="11190">
                  <c:v>21.265514053608246</c:v>
                </c:pt>
                <c:pt idx="11191">
                  <c:v>21.266012412371129</c:v>
                </c:pt>
                <c:pt idx="11192">
                  <c:v>21.266510771134016</c:v>
                </c:pt>
                <c:pt idx="11193">
                  <c:v>21.267975661855665</c:v>
                </c:pt>
                <c:pt idx="11194">
                  <c:v>21.268957286597935</c:v>
                </c:pt>
                <c:pt idx="11195">
                  <c:v>21.270422177319585</c:v>
                </c:pt>
                <c:pt idx="11196">
                  <c:v>21.271403802061855</c:v>
                </c:pt>
                <c:pt idx="11197">
                  <c:v>21.271887068041231</c:v>
                </c:pt>
                <c:pt idx="11198">
                  <c:v>21.272370334020614</c:v>
                </c:pt>
                <c:pt idx="11199">
                  <c:v>21.272370334020614</c:v>
                </c:pt>
                <c:pt idx="11200">
                  <c:v>21.271887068041231</c:v>
                </c:pt>
                <c:pt idx="11201">
                  <c:v>21.270407084536082</c:v>
                </c:pt>
                <c:pt idx="11202">
                  <c:v>21.269425459793812</c:v>
                </c:pt>
                <c:pt idx="11203">
                  <c:v>21.266963851546386</c:v>
                </c:pt>
                <c:pt idx="11204">
                  <c:v>21.264502243298967</c:v>
                </c:pt>
                <c:pt idx="11205">
                  <c:v>21.261557369072161</c:v>
                </c:pt>
                <c:pt idx="11206">
                  <c:v>21.258612494845355</c:v>
                </c:pt>
                <c:pt idx="11207">
                  <c:v>21.256150886597936</c:v>
                </c:pt>
                <c:pt idx="11208">
                  <c:v>21.254187637113397</c:v>
                </c:pt>
                <c:pt idx="11209">
                  <c:v>21.252722746391747</c:v>
                </c:pt>
                <c:pt idx="11210">
                  <c:v>21.251242762886591</c:v>
                </c:pt>
                <c:pt idx="11211">
                  <c:v>21.251242762886587</c:v>
                </c:pt>
                <c:pt idx="11212">
                  <c:v>21.251726028865971</c:v>
                </c:pt>
                <c:pt idx="11213">
                  <c:v>21.252707653608233</c:v>
                </c:pt>
                <c:pt idx="11214">
                  <c:v>21.253689278350503</c:v>
                </c:pt>
                <c:pt idx="11215">
                  <c:v>21.254172544329879</c:v>
                </c:pt>
                <c:pt idx="11216">
                  <c:v>21.254172544329879</c:v>
                </c:pt>
                <c:pt idx="11217">
                  <c:v>21.253674185566997</c:v>
                </c:pt>
                <c:pt idx="11218">
                  <c:v>21.25269256082473</c:v>
                </c:pt>
                <c:pt idx="11219">
                  <c:v>21.250230952577308</c:v>
                </c:pt>
                <c:pt idx="11220">
                  <c:v>21.246304453608239</c:v>
                </c:pt>
                <c:pt idx="11221">
                  <c:v>21.241879595876277</c:v>
                </c:pt>
                <c:pt idx="11222">
                  <c:v>21.237469830927825</c:v>
                </c:pt>
                <c:pt idx="11223">
                  <c:v>21.233543331958749</c:v>
                </c:pt>
                <c:pt idx="11224">
                  <c:v>21.230115191752567</c:v>
                </c:pt>
                <c:pt idx="11225">
                  <c:v>21.227668676288651</c:v>
                </c:pt>
                <c:pt idx="11226">
                  <c:v>21.226687051546389</c:v>
                </c:pt>
                <c:pt idx="11227">
                  <c:v>21.226687051546378</c:v>
                </c:pt>
                <c:pt idx="11228">
                  <c:v>21.227185410309264</c:v>
                </c:pt>
                <c:pt idx="11229">
                  <c:v>21.228167035051534</c:v>
                </c:pt>
                <c:pt idx="11230">
                  <c:v>21.2291486597938</c:v>
                </c:pt>
                <c:pt idx="11231">
                  <c:v>21.229148659793797</c:v>
                </c:pt>
                <c:pt idx="11232">
                  <c:v>21.228665393814417</c:v>
                </c:pt>
                <c:pt idx="11233">
                  <c:v>21.227185410309261</c:v>
                </c:pt>
                <c:pt idx="11234">
                  <c:v>21.224738894845345</c:v>
                </c:pt>
                <c:pt idx="11235">
                  <c:v>21.221794020618539</c:v>
                </c:pt>
                <c:pt idx="11236">
                  <c:v>21.218849146391733</c:v>
                </c:pt>
                <c:pt idx="11237">
                  <c:v>21.217384255670087</c:v>
                </c:pt>
                <c:pt idx="11238">
                  <c:v>21.216402630927817</c:v>
                </c:pt>
                <c:pt idx="11239">
                  <c:v>21.217384255670087</c:v>
                </c:pt>
                <c:pt idx="11240">
                  <c:v>21.218864239175243</c:v>
                </c:pt>
                <c:pt idx="11241">
                  <c:v>21.220827488659779</c:v>
                </c:pt>
                <c:pt idx="11242">
                  <c:v>21.222790738144315</c:v>
                </c:pt>
                <c:pt idx="11243">
                  <c:v>21.225735612371125</c:v>
                </c:pt>
                <c:pt idx="11244">
                  <c:v>21.228680486597931</c:v>
                </c:pt>
                <c:pt idx="11245">
                  <c:v>21.231142094845353</c:v>
                </c:pt>
                <c:pt idx="11246">
                  <c:v>21.232622078350513</c:v>
                </c:pt>
                <c:pt idx="11247">
                  <c:v>21.233105344329896</c:v>
                </c:pt>
                <c:pt idx="11248">
                  <c:v>21.233588610309273</c:v>
                </c:pt>
                <c:pt idx="11249">
                  <c:v>21.235068593814429</c:v>
                </c:pt>
                <c:pt idx="11250">
                  <c:v>21.234570235051542</c:v>
                </c:pt>
                <c:pt idx="11251">
                  <c:v>21.233588610309273</c:v>
                </c:pt>
                <c:pt idx="11252">
                  <c:v>21.232108626804116</c:v>
                </c:pt>
                <c:pt idx="11253">
                  <c:v>21.22916375257731</c:v>
                </c:pt>
                <c:pt idx="11254">
                  <c:v>21.226218878350505</c:v>
                </c:pt>
                <c:pt idx="11255">
                  <c:v>21.223274004123699</c:v>
                </c:pt>
                <c:pt idx="11256">
                  <c:v>21.21934750515463</c:v>
                </c:pt>
                <c:pt idx="11257">
                  <c:v>21.213956115463908</c:v>
                </c:pt>
                <c:pt idx="11258">
                  <c:v>21.210029616494836</c:v>
                </c:pt>
                <c:pt idx="11259">
                  <c:v>21.205121492783498</c:v>
                </c:pt>
                <c:pt idx="11260">
                  <c:v>21.201678259793809</c:v>
                </c:pt>
                <c:pt idx="11261">
                  <c:v>21.198235026804117</c:v>
                </c:pt>
                <c:pt idx="11262">
                  <c:v>21.196755043298968</c:v>
                </c:pt>
                <c:pt idx="11263">
                  <c:v>21.195290152577314</c:v>
                </c:pt>
                <c:pt idx="11264">
                  <c:v>21.194791793814428</c:v>
                </c:pt>
                <c:pt idx="11265">
                  <c:v>21.193810169072158</c:v>
                </c:pt>
                <c:pt idx="11266">
                  <c:v>21.192828544329892</c:v>
                </c:pt>
                <c:pt idx="11267">
                  <c:v>21.193810169072158</c:v>
                </c:pt>
                <c:pt idx="11268">
                  <c:v>21.194293435051542</c:v>
                </c:pt>
                <c:pt idx="11269">
                  <c:v>21.194293435051542</c:v>
                </c:pt>
                <c:pt idx="11270">
                  <c:v>21.192828544329885</c:v>
                </c:pt>
                <c:pt idx="11271">
                  <c:v>21.191363653608239</c:v>
                </c:pt>
                <c:pt idx="11272">
                  <c:v>21.189400404123706</c:v>
                </c:pt>
                <c:pt idx="11273">
                  <c:v>21.188917138144319</c:v>
                </c:pt>
                <c:pt idx="11274">
                  <c:v>21.189415496907213</c:v>
                </c:pt>
                <c:pt idx="11275">
                  <c:v>21.188917138144326</c:v>
                </c:pt>
                <c:pt idx="11276">
                  <c:v>21.188917138144326</c:v>
                </c:pt>
                <c:pt idx="11277">
                  <c:v>21.189400404123706</c:v>
                </c:pt>
                <c:pt idx="11278">
                  <c:v>21.190382028865976</c:v>
                </c:pt>
                <c:pt idx="11279">
                  <c:v>21.191363653608246</c:v>
                </c:pt>
                <c:pt idx="11280">
                  <c:v>21.193326903092782</c:v>
                </c:pt>
                <c:pt idx="11281">
                  <c:v>21.194308527835052</c:v>
                </c:pt>
                <c:pt idx="11282">
                  <c:v>21.194806886597938</c:v>
                </c:pt>
                <c:pt idx="11283">
                  <c:v>21.195305245360824</c:v>
                </c:pt>
                <c:pt idx="11284">
                  <c:v>21.194806886597938</c:v>
                </c:pt>
                <c:pt idx="11285">
                  <c:v>21.194323620618562</c:v>
                </c:pt>
                <c:pt idx="11286">
                  <c:v>21.193341995876292</c:v>
                </c:pt>
                <c:pt idx="11287">
                  <c:v>21.191877105154642</c:v>
                </c:pt>
                <c:pt idx="11288">
                  <c:v>21.190397121649486</c:v>
                </c:pt>
                <c:pt idx="11289">
                  <c:v>21.18941549690722</c:v>
                </c:pt>
                <c:pt idx="11290">
                  <c:v>21.188433872164953</c:v>
                </c:pt>
                <c:pt idx="11291">
                  <c:v>21.187452247422684</c:v>
                </c:pt>
                <c:pt idx="11292">
                  <c:v>21.187452247422684</c:v>
                </c:pt>
                <c:pt idx="11293">
                  <c:v>21.188433872164946</c:v>
                </c:pt>
                <c:pt idx="11294">
                  <c:v>21.189415496907216</c:v>
                </c:pt>
                <c:pt idx="11295">
                  <c:v>21.190895480412372</c:v>
                </c:pt>
                <c:pt idx="11296">
                  <c:v>21.191877105154642</c:v>
                </c:pt>
                <c:pt idx="11297">
                  <c:v>21.193341995876288</c:v>
                </c:pt>
                <c:pt idx="11298">
                  <c:v>21.195305245360824</c:v>
                </c:pt>
                <c:pt idx="11299">
                  <c:v>21.196770136082471</c:v>
                </c:pt>
                <c:pt idx="11300">
                  <c:v>21.198250119587627</c:v>
                </c:pt>
                <c:pt idx="11301">
                  <c:v>21.198748478350513</c:v>
                </c:pt>
                <c:pt idx="11302">
                  <c:v>21.198748478350513</c:v>
                </c:pt>
                <c:pt idx="11303">
                  <c:v>21.199246837113403</c:v>
                </c:pt>
                <c:pt idx="11304">
                  <c:v>21.199246837113403</c:v>
                </c:pt>
                <c:pt idx="11305">
                  <c:v>21.199246837113403</c:v>
                </c:pt>
                <c:pt idx="11306">
                  <c:v>21.19826521237113</c:v>
                </c:pt>
                <c:pt idx="11307">
                  <c:v>21.19826521237113</c:v>
                </c:pt>
                <c:pt idx="11308">
                  <c:v>21.19778194639175</c:v>
                </c:pt>
                <c:pt idx="11309">
                  <c:v>21.19729868041237</c:v>
                </c:pt>
                <c:pt idx="11310">
                  <c:v>21.19729868041237</c:v>
                </c:pt>
                <c:pt idx="11311">
                  <c:v>21.19681541443299</c:v>
                </c:pt>
                <c:pt idx="11312">
                  <c:v>21.197797039175256</c:v>
                </c:pt>
                <c:pt idx="11313">
                  <c:v>21.199277022680413</c:v>
                </c:pt>
                <c:pt idx="11314">
                  <c:v>21.200757006185569</c:v>
                </c:pt>
                <c:pt idx="11315">
                  <c:v>21.201738630927832</c:v>
                </c:pt>
                <c:pt idx="11316">
                  <c:v>21.203701880412371</c:v>
                </c:pt>
                <c:pt idx="11317">
                  <c:v>21.20762837938144</c:v>
                </c:pt>
                <c:pt idx="11318">
                  <c:v>21.211554878350515</c:v>
                </c:pt>
                <c:pt idx="11319">
                  <c:v>21.215481377319584</c:v>
                </c:pt>
                <c:pt idx="11320">
                  <c:v>21.218426251546394</c:v>
                </c:pt>
                <c:pt idx="11321">
                  <c:v>21.22038950103093</c:v>
                </c:pt>
                <c:pt idx="11322">
                  <c:v>21.222836016494838</c:v>
                </c:pt>
                <c:pt idx="11323">
                  <c:v>21.224315999999998</c:v>
                </c:pt>
                <c:pt idx="11324">
                  <c:v>21.225297624742264</c:v>
                </c:pt>
                <c:pt idx="11325">
                  <c:v>21.224315999999995</c:v>
                </c:pt>
                <c:pt idx="11326">
                  <c:v>21.222836016494838</c:v>
                </c:pt>
                <c:pt idx="11327">
                  <c:v>21.220872767010302</c:v>
                </c:pt>
                <c:pt idx="11328">
                  <c:v>21.21989114226804</c:v>
                </c:pt>
                <c:pt idx="11329">
                  <c:v>21.21890951752577</c:v>
                </c:pt>
                <c:pt idx="11330">
                  <c:v>21.218426251546386</c:v>
                </c:pt>
                <c:pt idx="11331">
                  <c:v>21.218426251546386</c:v>
                </c:pt>
                <c:pt idx="11332">
                  <c:v>21.21744462680412</c:v>
                </c:pt>
                <c:pt idx="11333">
                  <c:v>21.21694626804123</c:v>
                </c:pt>
                <c:pt idx="11334">
                  <c:v>21.215964643298964</c:v>
                </c:pt>
                <c:pt idx="11335">
                  <c:v>21.214499752577311</c:v>
                </c:pt>
                <c:pt idx="11336">
                  <c:v>21.211056519587618</c:v>
                </c:pt>
                <c:pt idx="11337">
                  <c:v>21.20713002061855</c:v>
                </c:pt>
                <c:pt idx="11338">
                  <c:v>21.202221896907211</c:v>
                </c:pt>
                <c:pt idx="11339">
                  <c:v>21.197313773195869</c:v>
                </c:pt>
                <c:pt idx="11340">
                  <c:v>21.192405649484531</c:v>
                </c:pt>
                <c:pt idx="11341">
                  <c:v>21.187995884536079</c:v>
                </c:pt>
                <c:pt idx="11342">
                  <c:v>21.185534276288656</c:v>
                </c:pt>
                <c:pt idx="11343">
                  <c:v>21.184552651546387</c:v>
                </c:pt>
                <c:pt idx="11344">
                  <c:v>21.184069385567003</c:v>
                </c:pt>
                <c:pt idx="11345">
                  <c:v>21.18456774432989</c:v>
                </c:pt>
                <c:pt idx="11346">
                  <c:v>21.185051010309273</c:v>
                </c:pt>
                <c:pt idx="11347">
                  <c:v>21.186530993814422</c:v>
                </c:pt>
                <c:pt idx="11348">
                  <c:v>21.188494243298962</c:v>
                </c:pt>
                <c:pt idx="11349">
                  <c:v>21.189974226804118</c:v>
                </c:pt>
                <c:pt idx="11350">
                  <c:v>21.190472585567004</c:v>
                </c:pt>
                <c:pt idx="11351">
                  <c:v>21.190970944329884</c:v>
                </c:pt>
                <c:pt idx="11352">
                  <c:v>21.191952569072154</c:v>
                </c:pt>
                <c:pt idx="11353">
                  <c:v>21.192934193814423</c:v>
                </c:pt>
                <c:pt idx="11354">
                  <c:v>21.194897443298956</c:v>
                </c:pt>
                <c:pt idx="11355">
                  <c:v>21.195879068041226</c:v>
                </c:pt>
                <c:pt idx="11356">
                  <c:v>21.197343958762875</c:v>
                </c:pt>
                <c:pt idx="11357">
                  <c:v>21.198823942268024</c:v>
                </c:pt>
                <c:pt idx="11358">
                  <c:v>21.200303925773181</c:v>
                </c:pt>
                <c:pt idx="11359">
                  <c:v>21.20128555051545</c:v>
                </c:pt>
                <c:pt idx="11360">
                  <c:v>21.203248799999987</c:v>
                </c:pt>
                <c:pt idx="11361">
                  <c:v>21.204728783505143</c:v>
                </c:pt>
                <c:pt idx="11362">
                  <c:v>21.206208767010299</c:v>
                </c:pt>
                <c:pt idx="11363">
                  <c:v>21.209153641237101</c:v>
                </c:pt>
                <c:pt idx="11364">
                  <c:v>21.211615249484524</c:v>
                </c:pt>
                <c:pt idx="11365">
                  <c:v>21.21407685773195</c:v>
                </c:pt>
                <c:pt idx="11366">
                  <c:v>21.217021731958756</c:v>
                </c:pt>
                <c:pt idx="11367">
                  <c:v>21.220449872164941</c:v>
                </c:pt>
                <c:pt idx="11368">
                  <c:v>21.222896387628857</c:v>
                </c:pt>
                <c:pt idx="11369">
                  <c:v>21.225357995876287</c:v>
                </c:pt>
                <c:pt idx="11370">
                  <c:v>21.22732124536082</c:v>
                </c:pt>
                <c:pt idx="11371">
                  <c:v>21.228786136082469</c:v>
                </c:pt>
                <c:pt idx="11372">
                  <c:v>21.230749385567009</c:v>
                </c:pt>
                <c:pt idx="11373">
                  <c:v>21.232712635051541</c:v>
                </c:pt>
                <c:pt idx="11374">
                  <c:v>21.235174243298971</c:v>
                </c:pt>
                <c:pt idx="11375">
                  <c:v>21.23665422680412</c:v>
                </c:pt>
                <c:pt idx="11376">
                  <c:v>21.238134210309276</c:v>
                </c:pt>
                <c:pt idx="11377">
                  <c:v>21.238632569072159</c:v>
                </c:pt>
                <c:pt idx="11378">
                  <c:v>21.239115835051539</c:v>
                </c:pt>
                <c:pt idx="11379">
                  <c:v>21.240097459793805</c:v>
                </c:pt>
                <c:pt idx="11380">
                  <c:v>21.241079084536068</c:v>
                </c:pt>
                <c:pt idx="11381">
                  <c:v>21.242060709278338</c:v>
                </c:pt>
                <c:pt idx="11382">
                  <c:v>21.242060709278338</c:v>
                </c:pt>
                <c:pt idx="11383">
                  <c:v>21.242060709278331</c:v>
                </c:pt>
                <c:pt idx="11384">
                  <c:v>21.242060709278331</c:v>
                </c:pt>
                <c:pt idx="11385">
                  <c:v>21.242559068041217</c:v>
                </c:pt>
                <c:pt idx="11386">
                  <c:v>21.243042334020604</c:v>
                </c:pt>
                <c:pt idx="11387">
                  <c:v>21.241577443298954</c:v>
                </c:pt>
                <c:pt idx="11388">
                  <c:v>21.240112552577305</c:v>
                </c:pt>
                <c:pt idx="11389">
                  <c:v>21.237666037113389</c:v>
                </c:pt>
                <c:pt idx="11390">
                  <c:v>21.234721162886583</c:v>
                </c:pt>
                <c:pt idx="11391">
                  <c:v>21.232274647422667</c:v>
                </c:pt>
                <c:pt idx="11392">
                  <c:v>21.230311397938131</c:v>
                </c:pt>
                <c:pt idx="11393">
                  <c:v>21.228846507216485</c:v>
                </c:pt>
                <c:pt idx="11394">
                  <c:v>21.227381616494831</c:v>
                </c:pt>
                <c:pt idx="11395">
                  <c:v>21.226898350515452</c:v>
                </c:pt>
                <c:pt idx="11396">
                  <c:v>21.226415084536068</c:v>
                </c:pt>
                <c:pt idx="11397">
                  <c:v>21.226415084536068</c:v>
                </c:pt>
                <c:pt idx="11398">
                  <c:v>21.226898350515448</c:v>
                </c:pt>
                <c:pt idx="11399">
                  <c:v>21.227879975257714</c:v>
                </c:pt>
                <c:pt idx="11400">
                  <c:v>21.227879975257714</c:v>
                </c:pt>
                <c:pt idx="11401">
                  <c:v>21.227879975257714</c:v>
                </c:pt>
                <c:pt idx="11402">
                  <c:v>21.227879975257721</c:v>
                </c:pt>
                <c:pt idx="11403">
                  <c:v>21.227381616494831</c:v>
                </c:pt>
                <c:pt idx="11404">
                  <c:v>21.226399991752565</c:v>
                </c:pt>
                <c:pt idx="11405">
                  <c:v>21.225901632989682</c:v>
                </c:pt>
                <c:pt idx="11406">
                  <c:v>21.225901632989682</c:v>
                </c:pt>
                <c:pt idx="11407">
                  <c:v>21.22492000824742</c:v>
                </c:pt>
                <c:pt idx="11408">
                  <c:v>21.2254032742268</c:v>
                </c:pt>
                <c:pt idx="11409">
                  <c:v>21.22492000824742</c:v>
                </c:pt>
                <c:pt idx="11410">
                  <c:v>21.22393838350515</c:v>
                </c:pt>
                <c:pt idx="11411">
                  <c:v>21.223440024742263</c:v>
                </c:pt>
                <c:pt idx="11412">
                  <c:v>21.222941665979377</c:v>
                </c:pt>
                <c:pt idx="11413">
                  <c:v>21.221960041237107</c:v>
                </c:pt>
                <c:pt idx="11414">
                  <c:v>21.219513525773188</c:v>
                </c:pt>
                <c:pt idx="11415">
                  <c:v>21.217550276288652</c:v>
                </c:pt>
                <c:pt idx="11416">
                  <c:v>21.214605402061846</c:v>
                </c:pt>
                <c:pt idx="11417">
                  <c:v>21.21264215257731</c:v>
                </c:pt>
                <c:pt idx="11418">
                  <c:v>21.210678903092774</c:v>
                </c:pt>
                <c:pt idx="11419">
                  <c:v>21.208715653608238</c:v>
                </c:pt>
                <c:pt idx="11420">
                  <c:v>21.207235670103081</c:v>
                </c:pt>
                <c:pt idx="11421">
                  <c:v>21.206254045360811</c:v>
                </c:pt>
                <c:pt idx="11422">
                  <c:v>21.207235670103078</c:v>
                </c:pt>
                <c:pt idx="11423">
                  <c:v>21.20871565360823</c:v>
                </c:pt>
                <c:pt idx="11424">
                  <c:v>21.210180544329884</c:v>
                </c:pt>
                <c:pt idx="11425">
                  <c:v>21.21116216907215</c:v>
                </c:pt>
                <c:pt idx="11426">
                  <c:v>21.212627059793803</c:v>
                </c:pt>
                <c:pt idx="11427">
                  <c:v>21.213608684536069</c:v>
                </c:pt>
                <c:pt idx="11428">
                  <c:v>21.215073575257723</c:v>
                </c:pt>
                <c:pt idx="11429">
                  <c:v>21.217535183505145</c:v>
                </c:pt>
                <c:pt idx="11430">
                  <c:v>21.219015167010298</c:v>
                </c:pt>
                <c:pt idx="11431">
                  <c:v>21.219498432989678</c:v>
                </c:pt>
                <c:pt idx="11432">
                  <c:v>21.220480057731944</c:v>
                </c:pt>
                <c:pt idx="11433">
                  <c:v>21.221960041237097</c:v>
                </c:pt>
                <c:pt idx="11434">
                  <c:v>21.224406556701013</c:v>
                </c:pt>
                <c:pt idx="11435">
                  <c:v>21.227849789690705</c:v>
                </c:pt>
                <c:pt idx="11436">
                  <c:v>21.230311397938124</c:v>
                </c:pt>
                <c:pt idx="11437">
                  <c:v>21.232274647422663</c:v>
                </c:pt>
                <c:pt idx="11438">
                  <c:v>21.233739538144309</c:v>
                </c:pt>
                <c:pt idx="11439">
                  <c:v>21.234237896907196</c:v>
                </c:pt>
                <c:pt idx="11440">
                  <c:v>21.234721162886572</c:v>
                </c:pt>
                <c:pt idx="11441">
                  <c:v>21.236186053608218</c:v>
                </c:pt>
                <c:pt idx="11442">
                  <c:v>21.235687694845332</c:v>
                </c:pt>
                <c:pt idx="11443">
                  <c:v>21.234706070103066</c:v>
                </c:pt>
                <c:pt idx="11444">
                  <c:v>21.233724445360799</c:v>
                </c:pt>
                <c:pt idx="11445">
                  <c:v>21.231761195876263</c:v>
                </c:pt>
                <c:pt idx="11446">
                  <c:v>21.23126283711338</c:v>
                </c:pt>
                <c:pt idx="11447">
                  <c:v>21.23272772783503</c:v>
                </c:pt>
                <c:pt idx="11448">
                  <c:v>21.233210993814414</c:v>
                </c:pt>
                <c:pt idx="11449">
                  <c:v>21.23272772783503</c:v>
                </c:pt>
                <c:pt idx="11450">
                  <c:v>21.233210993814414</c:v>
                </c:pt>
                <c:pt idx="11451">
                  <c:v>21.233694259793797</c:v>
                </c:pt>
                <c:pt idx="11452">
                  <c:v>21.23467588453606</c:v>
                </c:pt>
                <c:pt idx="11453">
                  <c:v>21.23565750927833</c:v>
                </c:pt>
                <c:pt idx="11454">
                  <c:v>21.235159150515443</c:v>
                </c:pt>
                <c:pt idx="11455">
                  <c:v>21.234660791752557</c:v>
                </c:pt>
                <c:pt idx="11456">
                  <c:v>21.23417752577317</c:v>
                </c:pt>
                <c:pt idx="11457">
                  <c:v>21.233195901030903</c:v>
                </c:pt>
                <c:pt idx="11458">
                  <c:v>21.231715917525747</c:v>
                </c:pt>
                <c:pt idx="11459">
                  <c:v>21.230235934020588</c:v>
                </c:pt>
                <c:pt idx="11460">
                  <c:v>21.227774325773169</c:v>
                </c:pt>
                <c:pt idx="11461">
                  <c:v>21.225811076288633</c:v>
                </c:pt>
                <c:pt idx="11462">
                  <c:v>21.223847826804093</c:v>
                </c:pt>
                <c:pt idx="11463">
                  <c:v>21.221884577319557</c:v>
                </c:pt>
                <c:pt idx="11464">
                  <c:v>21.220419686597911</c:v>
                </c:pt>
                <c:pt idx="11465">
                  <c:v>21.220419686597907</c:v>
                </c:pt>
                <c:pt idx="11466">
                  <c:v>21.221884577319557</c:v>
                </c:pt>
                <c:pt idx="11467">
                  <c:v>21.223349468041206</c:v>
                </c:pt>
                <c:pt idx="11468">
                  <c:v>21.225312717525746</c:v>
                </c:pt>
                <c:pt idx="11469">
                  <c:v>21.227275967010286</c:v>
                </c:pt>
                <c:pt idx="11470">
                  <c:v>21.230220841237095</c:v>
                </c:pt>
                <c:pt idx="11471">
                  <c:v>21.232184090721628</c:v>
                </c:pt>
                <c:pt idx="11472">
                  <c:v>21.234630606185547</c:v>
                </c:pt>
                <c:pt idx="11473">
                  <c:v>21.236593855670083</c:v>
                </c:pt>
                <c:pt idx="11474">
                  <c:v>21.238058746391733</c:v>
                </c:pt>
                <c:pt idx="11475">
                  <c:v>21.240520354639159</c:v>
                </c:pt>
                <c:pt idx="11476">
                  <c:v>21.242483604123692</c:v>
                </c:pt>
                <c:pt idx="11477">
                  <c:v>21.243948494845341</c:v>
                </c:pt>
                <c:pt idx="11478">
                  <c:v>21.245428478350497</c:v>
                </c:pt>
                <c:pt idx="11479">
                  <c:v>21.247391727835041</c:v>
                </c:pt>
                <c:pt idx="11480">
                  <c:v>21.248856618556687</c:v>
                </c:pt>
                <c:pt idx="11481">
                  <c:v>21.249838243298953</c:v>
                </c:pt>
                <c:pt idx="11482">
                  <c:v>21.250819868041223</c:v>
                </c:pt>
                <c:pt idx="11483">
                  <c:v>21.250819868041223</c:v>
                </c:pt>
                <c:pt idx="11484">
                  <c:v>21.252284758762872</c:v>
                </c:pt>
                <c:pt idx="11485">
                  <c:v>21.253749649484519</c:v>
                </c:pt>
                <c:pt idx="11486">
                  <c:v>21.255214540206172</c:v>
                </c:pt>
                <c:pt idx="11487">
                  <c:v>21.256679430927822</c:v>
                </c:pt>
                <c:pt idx="11488">
                  <c:v>21.258642680412361</c:v>
                </c:pt>
                <c:pt idx="11489">
                  <c:v>21.259624305154624</c:v>
                </c:pt>
                <c:pt idx="11490">
                  <c:v>21.260605929896894</c:v>
                </c:pt>
                <c:pt idx="11491">
                  <c:v>21.26158755463916</c:v>
                </c:pt>
                <c:pt idx="11492">
                  <c:v>21.261587554639156</c:v>
                </c:pt>
                <c:pt idx="11493">
                  <c:v>21.261587554639156</c:v>
                </c:pt>
                <c:pt idx="11494">
                  <c:v>21.26207082061854</c:v>
                </c:pt>
                <c:pt idx="11495">
                  <c:v>21.263052445360806</c:v>
                </c:pt>
                <c:pt idx="11496">
                  <c:v>21.263052445360806</c:v>
                </c:pt>
                <c:pt idx="11497">
                  <c:v>21.264517336082452</c:v>
                </c:pt>
                <c:pt idx="11498">
                  <c:v>21.265498960824726</c:v>
                </c:pt>
                <c:pt idx="11499">
                  <c:v>21.266480585566992</c:v>
                </c:pt>
                <c:pt idx="11500">
                  <c:v>21.267462210309258</c:v>
                </c:pt>
                <c:pt idx="11501">
                  <c:v>21.268942193814414</c:v>
                </c:pt>
                <c:pt idx="11502">
                  <c:v>21.270422177319567</c:v>
                </c:pt>
                <c:pt idx="11503">
                  <c:v>21.271403802061833</c:v>
                </c:pt>
                <c:pt idx="11504">
                  <c:v>21.273865410309259</c:v>
                </c:pt>
                <c:pt idx="11505">
                  <c:v>21.275345393814415</c:v>
                </c:pt>
                <c:pt idx="11506">
                  <c:v>21.277791909278335</c:v>
                </c:pt>
                <c:pt idx="11507">
                  <c:v>21.280736783505141</c:v>
                </c:pt>
                <c:pt idx="11508">
                  <c:v>21.284180016494833</c:v>
                </c:pt>
                <c:pt idx="11509">
                  <c:v>21.287623249484525</c:v>
                </c:pt>
                <c:pt idx="11510">
                  <c:v>21.290568123711331</c:v>
                </c:pt>
                <c:pt idx="11511">
                  <c:v>21.293996263917517</c:v>
                </c:pt>
                <c:pt idx="11512">
                  <c:v>21.29645787216494</c:v>
                </c:pt>
                <c:pt idx="11513">
                  <c:v>21.298904387628856</c:v>
                </c:pt>
                <c:pt idx="11514">
                  <c:v>21.300867637113392</c:v>
                </c:pt>
                <c:pt idx="11515">
                  <c:v>21.302830886597931</c:v>
                </c:pt>
                <c:pt idx="11516">
                  <c:v>21.304310870103084</c:v>
                </c:pt>
                <c:pt idx="11517">
                  <c:v>21.30529249484535</c:v>
                </c:pt>
                <c:pt idx="11518">
                  <c:v>21.306274119587616</c:v>
                </c:pt>
                <c:pt idx="11519">
                  <c:v>21.306757385566996</c:v>
                </c:pt>
                <c:pt idx="11520">
                  <c:v>21.307240651546376</c:v>
                </c:pt>
                <c:pt idx="11521">
                  <c:v>21.309203901030916</c:v>
                </c:pt>
                <c:pt idx="11522">
                  <c:v>21.311650416494832</c:v>
                </c:pt>
                <c:pt idx="11523">
                  <c:v>21.313613665979371</c:v>
                </c:pt>
                <c:pt idx="11524">
                  <c:v>21.316060181443287</c:v>
                </c:pt>
                <c:pt idx="11525">
                  <c:v>21.318023430927823</c:v>
                </c:pt>
                <c:pt idx="11526">
                  <c:v>21.319005055670097</c:v>
                </c:pt>
                <c:pt idx="11527">
                  <c:v>21.320968305154629</c:v>
                </c:pt>
                <c:pt idx="11528">
                  <c:v>21.322931554639169</c:v>
                </c:pt>
                <c:pt idx="11529">
                  <c:v>21.322931554639169</c:v>
                </c:pt>
                <c:pt idx="11530">
                  <c:v>21.322433195876282</c:v>
                </c:pt>
                <c:pt idx="11531">
                  <c:v>21.321451571134013</c:v>
                </c:pt>
                <c:pt idx="11532">
                  <c:v>21.31948832164948</c:v>
                </c:pt>
                <c:pt idx="11533">
                  <c:v>21.318989962886594</c:v>
                </c:pt>
                <c:pt idx="11534">
                  <c:v>21.318989962886594</c:v>
                </c:pt>
                <c:pt idx="11535">
                  <c:v>21.318989962886594</c:v>
                </c:pt>
                <c:pt idx="11536">
                  <c:v>21.318989962886594</c:v>
                </c:pt>
                <c:pt idx="11537">
                  <c:v>21.319971587628864</c:v>
                </c:pt>
                <c:pt idx="11538">
                  <c:v>21.319488321649484</c:v>
                </c:pt>
                <c:pt idx="11539">
                  <c:v>21.32046994639175</c:v>
                </c:pt>
                <c:pt idx="11540">
                  <c:v>21.32243319587629</c:v>
                </c:pt>
                <c:pt idx="11541">
                  <c:v>21.324396445360829</c:v>
                </c:pt>
                <c:pt idx="11542">
                  <c:v>21.326858053608252</c:v>
                </c:pt>
                <c:pt idx="11543">
                  <c:v>21.327839678350522</c:v>
                </c:pt>
                <c:pt idx="11544">
                  <c:v>21.329319661855678</c:v>
                </c:pt>
                <c:pt idx="11545">
                  <c:v>21.330799645360834</c:v>
                </c:pt>
                <c:pt idx="11546">
                  <c:v>21.33374451958764</c:v>
                </c:pt>
                <c:pt idx="11547">
                  <c:v>21.335707769072172</c:v>
                </c:pt>
                <c:pt idx="11548">
                  <c:v>21.337671018556708</c:v>
                </c:pt>
                <c:pt idx="11549">
                  <c:v>21.339634268041248</c:v>
                </c:pt>
                <c:pt idx="11550">
                  <c:v>21.342095876288671</c:v>
                </c:pt>
                <c:pt idx="11551">
                  <c:v>21.346022375257746</c:v>
                </c:pt>
                <c:pt idx="11552">
                  <c:v>21.349465608247439</c:v>
                </c:pt>
                <c:pt idx="11553">
                  <c:v>21.353392107216507</c:v>
                </c:pt>
                <c:pt idx="11554">
                  <c:v>21.356336981443317</c:v>
                </c:pt>
                <c:pt idx="11555">
                  <c:v>21.359780214433002</c:v>
                </c:pt>
                <c:pt idx="11556">
                  <c:v>21.363223447422698</c:v>
                </c:pt>
                <c:pt idx="11557">
                  <c:v>21.366168321649496</c:v>
                </c:pt>
                <c:pt idx="11558">
                  <c:v>21.368131571134036</c:v>
                </c:pt>
                <c:pt idx="11559">
                  <c:v>21.370094820618572</c:v>
                </c:pt>
                <c:pt idx="11560">
                  <c:v>21.372058070103112</c:v>
                </c:pt>
                <c:pt idx="11561">
                  <c:v>21.373039694845374</c:v>
                </c:pt>
                <c:pt idx="11562">
                  <c:v>21.374021319587644</c:v>
                </c:pt>
                <c:pt idx="11563">
                  <c:v>21.374021319587648</c:v>
                </c:pt>
                <c:pt idx="11564">
                  <c:v>21.374021319587648</c:v>
                </c:pt>
                <c:pt idx="11565">
                  <c:v>21.374519678350534</c:v>
                </c:pt>
                <c:pt idx="11566">
                  <c:v>21.375018037113424</c:v>
                </c:pt>
                <c:pt idx="11567">
                  <c:v>21.374036412371158</c:v>
                </c:pt>
                <c:pt idx="11568">
                  <c:v>21.373054787628888</c:v>
                </c:pt>
                <c:pt idx="11569">
                  <c:v>21.372073162886625</c:v>
                </c:pt>
                <c:pt idx="11570">
                  <c:v>21.372073162886625</c:v>
                </c:pt>
                <c:pt idx="11571">
                  <c:v>21.372073162886625</c:v>
                </c:pt>
                <c:pt idx="11572">
                  <c:v>21.370593179381469</c:v>
                </c:pt>
                <c:pt idx="11573">
                  <c:v>21.368629929896937</c:v>
                </c:pt>
                <c:pt idx="11574">
                  <c:v>21.367648305154667</c:v>
                </c:pt>
                <c:pt idx="11575">
                  <c:v>21.366666680412393</c:v>
                </c:pt>
                <c:pt idx="11576">
                  <c:v>21.366168321649507</c:v>
                </c:pt>
                <c:pt idx="11577">
                  <c:v>21.366666680412397</c:v>
                </c:pt>
                <c:pt idx="11578">
                  <c:v>21.36714994639178</c:v>
                </c:pt>
                <c:pt idx="11579">
                  <c:v>21.367633212371157</c:v>
                </c:pt>
                <c:pt idx="11580">
                  <c:v>21.368614837113427</c:v>
                </c:pt>
                <c:pt idx="11581">
                  <c:v>21.370094820618583</c:v>
                </c:pt>
                <c:pt idx="11582">
                  <c:v>21.370593179381469</c:v>
                </c:pt>
                <c:pt idx="11583">
                  <c:v>21.372073162886625</c:v>
                </c:pt>
                <c:pt idx="11584">
                  <c:v>21.372571521649505</c:v>
                </c:pt>
                <c:pt idx="11585">
                  <c:v>21.372571521649505</c:v>
                </c:pt>
                <c:pt idx="11586">
                  <c:v>21.372073162886618</c:v>
                </c:pt>
                <c:pt idx="11587">
                  <c:v>21.371574804123732</c:v>
                </c:pt>
                <c:pt idx="11588">
                  <c:v>21.371076445360842</c:v>
                </c:pt>
                <c:pt idx="11589">
                  <c:v>21.370578086597956</c:v>
                </c:pt>
                <c:pt idx="11590">
                  <c:v>21.370578086597956</c:v>
                </c:pt>
                <c:pt idx="11591">
                  <c:v>21.369596461855686</c:v>
                </c:pt>
                <c:pt idx="11592">
                  <c:v>21.370094820618569</c:v>
                </c:pt>
                <c:pt idx="11593">
                  <c:v>21.371559711340215</c:v>
                </c:pt>
                <c:pt idx="11594">
                  <c:v>21.373522960824747</c:v>
                </c:pt>
                <c:pt idx="11595">
                  <c:v>21.376467835051553</c:v>
                </c:pt>
                <c:pt idx="11596">
                  <c:v>21.379911068041242</c:v>
                </c:pt>
                <c:pt idx="11597">
                  <c:v>21.383354301030931</c:v>
                </c:pt>
                <c:pt idx="11598">
                  <c:v>21.38678244123712</c:v>
                </c:pt>
                <c:pt idx="11599">
                  <c:v>21.390210581443302</c:v>
                </c:pt>
                <c:pt idx="11600">
                  <c:v>21.392657096907218</c:v>
                </c:pt>
                <c:pt idx="11601">
                  <c:v>21.393638721649481</c:v>
                </c:pt>
                <c:pt idx="11602">
                  <c:v>21.393638721649484</c:v>
                </c:pt>
                <c:pt idx="11603">
                  <c:v>21.392657096907218</c:v>
                </c:pt>
                <c:pt idx="11604">
                  <c:v>21.391177113402062</c:v>
                </c:pt>
                <c:pt idx="11605">
                  <c:v>21.388715505154636</c:v>
                </c:pt>
                <c:pt idx="11606">
                  <c:v>21.385770630927837</c:v>
                </c:pt>
                <c:pt idx="11607">
                  <c:v>21.383807381443294</c:v>
                </c:pt>
                <c:pt idx="11608">
                  <c:v>21.381844131958761</c:v>
                </c:pt>
                <c:pt idx="11609">
                  <c:v>21.380364148453605</c:v>
                </c:pt>
                <c:pt idx="11610">
                  <c:v>21.379382523711335</c:v>
                </c:pt>
                <c:pt idx="11611">
                  <c:v>21.377917632989686</c:v>
                </c:pt>
                <c:pt idx="11612">
                  <c:v>21.376437649484526</c:v>
                </c:pt>
                <c:pt idx="11613">
                  <c:v>21.375939290721639</c:v>
                </c:pt>
                <c:pt idx="11614">
                  <c:v>21.375456024742256</c:v>
                </c:pt>
                <c:pt idx="11615">
                  <c:v>21.373976041237096</c:v>
                </c:pt>
                <c:pt idx="11616">
                  <c:v>21.37201279175256</c:v>
                </c:pt>
                <c:pt idx="11617">
                  <c:v>21.370049542268021</c:v>
                </c:pt>
                <c:pt idx="11618">
                  <c:v>21.367104668041215</c:v>
                </c:pt>
                <c:pt idx="11619">
                  <c:v>21.364159793814409</c:v>
                </c:pt>
                <c:pt idx="11620">
                  <c:v>21.362196544329876</c:v>
                </c:pt>
                <c:pt idx="11621">
                  <c:v>21.359750028865957</c:v>
                </c:pt>
                <c:pt idx="11622">
                  <c:v>21.358285138144307</c:v>
                </c:pt>
                <c:pt idx="11623">
                  <c:v>21.357303513402041</c:v>
                </c:pt>
                <c:pt idx="11624">
                  <c:v>21.355823529896888</c:v>
                </c:pt>
                <c:pt idx="11625">
                  <c:v>21.354358639175235</c:v>
                </c:pt>
                <c:pt idx="11626">
                  <c:v>21.355340263917505</c:v>
                </c:pt>
                <c:pt idx="11627">
                  <c:v>21.357303513402037</c:v>
                </c:pt>
                <c:pt idx="11628">
                  <c:v>21.357303513402037</c:v>
                </c:pt>
                <c:pt idx="11629">
                  <c:v>21.357288420618534</c:v>
                </c:pt>
                <c:pt idx="11630">
                  <c:v>21.356306795876264</c:v>
                </c:pt>
                <c:pt idx="11631">
                  <c:v>21.355325171133995</c:v>
                </c:pt>
                <c:pt idx="11632">
                  <c:v>21.354826812371108</c:v>
                </c:pt>
                <c:pt idx="11633">
                  <c:v>21.353830094845339</c:v>
                </c:pt>
                <c:pt idx="11634">
                  <c:v>21.350386861855647</c:v>
                </c:pt>
                <c:pt idx="11635">
                  <c:v>21.347925253608224</c:v>
                </c:pt>
                <c:pt idx="11636">
                  <c:v>21.346460362886578</c:v>
                </c:pt>
                <c:pt idx="11637">
                  <c:v>21.344995472164932</c:v>
                </c:pt>
                <c:pt idx="11638">
                  <c:v>21.342533863917506</c:v>
                </c:pt>
                <c:pt idx="11639">
                  <c:v>21.339588989690704</c:v>
                </c:pt>
                <c:pt idx="11640">
                  <c:v>21.336644115463898</c:v>
                </c:pt>
                <c:pt idx="11641">
                  <c:v>21.334182507216479</c:v>
                </c:pt>
                <c:pt idx="11642">
                  <c:v>21.332702523711319</c:v>
                </c:pt>
                <c:pt idx="11643">
                  <c:v>21.329259290721627</c:v>
                </c:pt>
                <c:pt idx="11644">
                  <c:v>21.326314416494821</c:v>
                </c:pt>
                <c:pt idx="11645">
                  <c:v>21.322886276288632</c:v>
                </c:pt>
                <c:pt idx="11646">
                  <c:v>21.319941402061829</c:v>
                </c:pt>
                <c:pt idx="11647">
                  <c:v>21.317479793814407</c:v>
                </c:pt>
                <c:pt idx="11648">
                  <c:v>21.315033278350491</c:v>
                </c:pt>
                <c:pt idx="11649">
                  <c:v>21.312571670103068</c:v>
                </c:pt>
                <c:pt idx="11650">
                  <c:v>21.309128437113372</c:v>
                </c:pt>
                <c:pt idx="11651">
                  <c:v>21.30716518762884</c:v>
                </c:pt>
                <c:pt idx="11652">
                  <c:v>21.304703579381417</c:v>
                </c:pt>
                <c:pt idx="11653">
                  <c:v>21.301758705154612</c:v>
                </c:pt>
                <c:pt idx="11654">
                  <c:v>21.298813830927809</c:v>
                </c:pt>
                <c:pt idx="11655">
                  <c:v>21.295370597938117</c:v>
                </c:pt>
                <c:pt idx="11656">
                  <c:v>21.291927364948428</c:v>
                </c:pt>
                <c:pt idx="11657">
                  <c:v>21.287517599999976</c:v>
                </c:pt>
                <c:pt idx="11658">
                  <c:v>21.283591101030904</c:v>
                </c:pt>
                <c:pt idx="11659">
                  <c:v>21.279181336082452</c:v>
                </c:pt>
                <c:pt idx="11660">
                  <c:v>21.274771571133996</c:v>
                </c:pt>
                <c:pt idx="11661">
                  <c:v>21.270361806185544</c:v>
                </c:pt>
                <c:pt idx="11662">
                  <c:v>21.265936948453582</c:v>
                </c:pt>
                <c:pt idx="11663">
                  <c:v>21.26201044948451</c:v>
                </c:pt>
                <c:pt idx="11664">
                  <c:v>21.258582309278328</c:v>
                </c:pt>
                <c:pt idx="11665">
                  <c:v>21.256120701030909</c:v>
                </c:pt>
                <c:pt idx="11666">
                  <c:v>21.254655810309256</c:v>
                </c:pt>
                <c:pt idx="11667">
                  <c:v>21.252692560824723</c:v>
                </c:pt>
                <c:pt idx="11668">
                  <c:v>21.251710936082457</c:v>
                </c:pt>
                <c:pt idx="11669">
                  <c:v>21.252209294845343</c:v>
                </c:pt>
                <c:pt idx="11670">
                  <c:v>21.253674185566993</c:v>
                </c:pt>
                <c:pt idx="11671">
                  <c:v>21.255154169072149</c:v>
                </c:pt>
                <c:pt idx="11672">
                  <c:v>21.256619059793799</c:v>
                </c:pt>
                <c:pt idx="11673">
                  <c:v>21.257117418556685</c:v>
                </c:pt>
                <c:pt idx="11674">
                  <c:v>21.257117418556685</c:v>
                </c:pt>
                <c:pt idx="11675">
                  <c:v>21.257615777319572</c:v>
                </c:pt>
                <c:pt idx="11676">
                  <c:v>21.258114136082458</c:v>
                </c:pt>
                <c:pt idx="11677">
                  <c:v>21.258612494845352</c:v>
                </c:pt>
                <c:pt idx="11678">
                  <c:v>21.258612494845345</c:v>
                </c:pt>
                <c:pt idx="11679">
                  <c:v>21.257615777319572</c:v>
                </c:pt>
                <c:pt idx="11680">
                  <c:v>21.255637435051529</c:v>
                </c:pt>
                <c:pt idx="11681">
                  <c:v>21.254640717525763</c:v>
                </c:pt>
                <c:pt idx="11682">
                  <c:v>21.254142358762873</c:v>
                </c:pt>
                <c:pt idx="11683">
                  <c:v>21.254625624742253</c:v>
                </c:pt>
                <c:pt idx="11684">
                  <c:v>21.254625624742253</c:v>
                </c:pt>
                <c:pt idx="11685">
                  <c:v>21.254127265979367</c:v>
                </c:pt>
                <c:pt idx="11686">
                  <c:v>21.253145641237101</c:v>
                </c:pt>
                <c:pt idx="11687">
                  <c:v>21.253628907216484</c:v>
                </c:pt>
                <c:pt idx="11688">
                  <c:v>21.255108890721633</c:v>
                </c:pt>
                <c:pt idx="11689">
                  <c:v>21.255592156701017</c:v>
                </c:pt>
                <c:pt idx="11690">
                  <c:v>21.25510889072164</c:v>
                </c:pt>
                <c:pt idx="11691">
                  <c:v>21.253145641237101</c:v>
                </c:pt>
                <c:pt idx="11692">
                  <c:v>21.250699125773188</c:v>
                </c:pt>
                <c:pt idx="11693">
                  <c:v>21.248237517525759</c:v>
                </c:pt>
                <c:pt idx="11694">
                  <c:v>21.247255892783492</c:v>
                </c:pt>
                <c:pt idx="11695">
                  <c:v>21.245292643298956</c:v>
                </c:pt>
                <c:pt idx="11696">
                  <c:v>21.243329393814424</c:v>
                </c:pt>
                <c:pt idx="11697">
                  <c:v>21.242347769072154</c:v>
                </c:pt>
                <c:pt idx="11698">
                  <c:v>21.241366144329891</c:v>
                </c:pt>
                <c:pt idx="11699">
                  <c:v>21.241849410309268</c:v>
                </c:pt>
                <c:pt idx="11700">
                  <c:v>21.242831035051537</c:v>
                </c:pt>
                <c:pt idx="11701">
                  <c:v>21.243812659793807</c:v>
                </c:pt>
                <c:pt idx="11702">
                  <c:v>21.243812659793807</c:v>
                </c:pt>
                <c:pt idx="11703">
                  <c:v>21.244295925773187</c:v>
                </c:pt>
                <c:pt idx="11704">
                  <c:v>21.244794284536074</c:v>
                </c:pt>
                <c:pt idx="11705">
                  <c:v>21.24529264329896</c:v>
                </c:pt>
                <c:pt idx="11706">
                  <c:v>21.246274268041226</c:v>
                </c:pt>
                <c:pt idx="11707">
                  <c:v>21.246274268041226</c:v>
                </c:pt>
                <c:pt idx="11708">
                  <c:v>21.246274268041226</c:v>
                </c:pt>
                <c:pt idx="11709">
                  <c:v>21.247255892783492</c:v>
                </c:pt>
                <c:pt idx="11710">
                  <c:v>21.248237517525759</c:v>
                </c:pt>
                <c:pt idx="11711">
                  <c:v>21.249702408247408</c:v>
                </c:pt>
                <c:pt idx="11712">
                  <c:v>21.250684032989678</c:v>
                </c:pt>
                <c:pt idx="11713">
                  <c:v>21.251665657731948</c:v>
                </c:pt>
                <c:pt idx="11714">
                  <c:v>21.252164016494834</c:v>
                </c:pt>
                <c:pt idx="11715">
                  <c:v>21.253145641237101</c:v>
                </c:pt>
                <c:pt idx="11716">
                  <c:v>21.254625624742257</c:v>
                </c:pt>
                <c:pt idx="11717">
                  <c:v>21.25462562474226</c:v>
                </c:pt>
                <c:pt idx="11718">
                  <c:v>21.25510889072164</c:v>
                </c:pt>
                <c:pt idx="11719">
                  <c:v>21.254127265979371</c:v>
                </c:pt>
                <c:pt idx="11720">
                  <c:v>21.253628907216484</c:v>
                </c:pt>
                <c:pt idx="11721">
                  <c:v>21.253628907216484</c:v>
                </c:pt>
                <c:pt idx="11722">
                  <c:v>21.254610531958754</c:v>
                </c:pt>
                <c:pt idx="11723">
                  <c:v>21.254610531958754</c:v>
                </c:pt>
                <c:pt idx="11724">
                  <c:v>21.253628907216484</c:v>
                </c:pt>
                <c:pt idx="11725">
                  <c:v>21.254127265979371</c:v>
                </c:pt>
                <c:pt idx="11726">
                  <c:v>21.255123983505143</c:v>
                </c:pt>
                <c:pt idx="11727">
                  <c:v>21.257585591752562</c:v>
                </c:pt>
                <c:pt idx="11728">
                  <c:v>21.259548841237102</c:v>
                </c:pt>
                <c:pt idx="11729">
                  <c:v>21.261527183505144</c:v>
                </c:pt>
                <c:pt idx="11730">
                  <c:v>21.263988791752563</c:v>
                </c:pt>
                <c:pt idx="11731">
                  <c:v>21.267432024742256</c:v>
                </c:pt>
                <c:pt idx="11732">
                  <c:v>21.270376898969062</c:v>
                </c:pt>
                <c:pt idx="11733">
                  <c:v>21.271841789690711</c:v>
                </c:pt>
                <c:pt idx="11734">
                  <c:v>21.271343430927825</c:v>
                </c:pt>
                <c:pt idx="11735">
                  <c:v>21.270361806185559</c:v>
                </c:pt>
                <c:pt idx="11736">
                  <c:v>21.269863447422669</c:v>
                </c:pt>
                <c:pt idx="11737">
                  <c:v>21.269380181443289</c:v>
                </c:pt>
                <c:pt idx="11738">
                  <c:v>21.267915290721639</c:v>
                </c:pt>
                <c:pt idx="11739">
                  <c:v>21.266933665979373</c:v>
                </c:pt>
                <c:pt idx="11740">
                  <c:v>21.266933665979369</c:v>
                </c:pt>
                <c:pt idx="11741">
                  <c:v>21.267432024742256</c:v>
                </c:pt>
                <c:pt idx="11742">
                  <c:v>21.268413649484526</c:v>
                </c:pt>
                <c:pt idx="11743">
                  <c:v>21.268912008247412</c:v>
                </c:pt>
                <c:pt idx="11744">
                  <c:v>21.270391991752561</c:v>
                </c:pt>
                <c:pt idx="11745">
                  <c:v>21.270875257731944</c:v>
                </c:pt>
                <c:pt idx="11746">
                  <c:v>21.271373616494831</c:v>
                </c:pt>
                <c:pt idx="11747">
                  <c:v>21.271373616494831</c:v>
                </c:pt>
                <c:pt idx="11748">
                  <c:v>21.271373616494831</c:v>
                </c:pt>
                <c:pt idx="11749">
                  <c:v>21.271373616494831</c:v>
                </c:pt>
                <c:pt idx="11750">
                  <c:v>21.272838507216477</c:v>
                </c:pt>
                <c:pt idx="11751">
                  <c:v>21.274801756701013</c:v>
                </c:pt>
                <c:pt idx="11752">
                  <c:v>21.276765006185553</c:v>
                </c:pt>
                <c:pt idx="11753">
                  <c:v>21.279226614432975</c:v>
                </c:pt>
                <c:pt idx="11754">
                  <c:v>21.282171488659777</c:v>
                </c:pt>
                <c:pt idx="11755">
                  <c:v>21.28559962886596</c:v>
                </c:pt>
                <c:pt idx="11756">
                  <c:v>21.288544503092766</c:v>
                </c:pt>
                <c:pt idx="11757">
                  <c:v>21.291489377319575</c:v>
                </c:pt>
                <c:pt idx="11758">
                  <c:v>21.293452626804111</c:v>
                </c:pt>
                <c:pt idx="11759">
                  <c:v>21.295415876288644</c:v>
                </c:pt>
                <c:pt idx="11760">
                  <c:v>21.2968807670103</c:v>
                </c:pt>
                <c:pt idx="11761">
                  <c:v>21.298844016494833</c:v>
                </c:pt>
                <c:pt idx="11762">
                  <c:v>21.300323999999989</c:v>
                </c:pt>
                <c:pt idx="11763">
                  <c:v>21.300807265979369</c:v>
                </c:pt>
                <c:pt idx="11764">
                  <c:v>21.301788890721639</c:v>
                </c:pt>
                <c:pt idx="11765">
                  <c:v>21.302770515463902</c:v>
                </c:pt>
                <c:pt idx="11766">
                  <c:v>21.303752140206171</c:v>
                </c:pt>
                <c:pt idx="11767">
                  <c:v>21.303752140206171</c:v>
                </c:pt>
                <c:pt idx="11768">
                  <c:v>21.302770515463909</c:v>
                </c:pt>
                <c:pt idx="11769">
                  <c:v>21.301788890721639</c:v>
                </c:pt>
                <c:pt idx="11770">
                  <c:v>21.300807265979369</c:v>
                </c:pt>
                <c:pt idx="11771">
                  <c:v>21.300308907216483</c:v>
                </c:pt>
                <c:pt idx="11772">
                  <c:v>21.299810548453593</c:v>
                </c:pt>
                <c:pt idx="11773">
                  <c:v>21.299312189690706</c:v>
                </c:pt>
                <c:pt idx="11774">
                  <c:v>21.29881383092782</c:v>
                </c:pt>
                <c:pt idx="11775">
                  <c:v>21.298813830927823</c:v>
                </c:pt>
                <c:pt idx="11776">
                  <c:v>21.300293814432973</c:v>
                </c:pt>
                <c:pt idx="11777">
                  <c:v>21.301290531958745</c:v>
                </c:pt>
                <c:pt idx="11778">
                  <c:v>21.302770515463902</c:v>
                </c:pt>
                <c:pt idx="11779">
                  <c:v>21.303268874226788</c:v>
                </c:pt>
                <c:pt idx="11780">
                  <c:v>21.303767232989674</c:v>
                </c:pt>
                <c:pt idx="11781">
                  <c:v>21.303767232989671</c:v>
                </c:pt>
                <c:pt idx="11782">
                  <c:v>21.304763950515444</c:v>
                </c:pt>
                <c:pt idx="11783">
                  <c:v>21.305745575257713</c:v>
                </c:pt>
                <c:pt idx="11784">
                  <c:v>21.304763950515444</c:v>
                </c:pt>
                <c:pt idx="11785">
                  <c:v>21.303782325773174</c:v>
                </c:pt>
                <c:pt idx="11786">
                  <c:v>21.302317435051524</c:v>
                </c:pt>
                <c:pt idx="11787">
                  <c:v>21.301335810309254</c:v>
                </c:pt>
                <c:pt idx="11788">
                  <c:v>21.300852544329874</c:v>
                </c:pt>
                <c:pt idx="11789">
                  <c:v>21.300852544329878</c:v>
                </c:pt>
                <c:pt idx="11790">
                  <c:v>21.299870919587608</c:v>
                </c:pt>
                <c:pt idx="11791">
                  <c:v>21.298889294845345</c:v>
                </c:pt>
                <c:pt idx="11792">
                  <c:v>21.298889294845342</c:v>
                </c:pt>
                <c:pt idx="11793">
                  <c:v>21.298889294845342</c:v>
                </c:pt>
                <c:pt idx="11794">
                  <c:v>21.298889294845345</c:v>
                </c:pt>
                <c:pt idx="11795">
                  <c:v>21.299870919587615</c:v>
                </c:pt>
                <c:pt idx="11796">
                  <c:v>21.300369278350502</c:v>
                </c:pt>
                <c:pt idx="11797">
                  <c:v>21.300369278350502</c:v>
                </c:pt>
                <c:pt idx="11798">
                  <c:v>21.300369278350502</c:v>
                </c:pt>
                <c:pt idx="11799">
                  <c:v>21.301849261855658</c:v>
                </c:pt>
                <c:pt idx="11800">
                  <c:v>21.303329245360811</c:v>
                </c:pt>
                <c:pt idx="11801">
                  <c:v>21.304794136082464</c:v>
                </c:pt>
                <c:pt idx="11802">
                  <c:v>21.306757385567</c:v>
                </c:pt>
                <c:pt idx="11803">
                  <c:v>21.30773901030927</c:v>
                </c:pt>
                <c:pt idx="11804">
                  <c:v>21.308720635051539</c:v>
                </c:pt>
                <c:pt idx="11805">
                  <c:v>21.310185525773186</c:v>
                </c:pt>
                <c:pt idx="11806">
                  <c:v>21.311665509278338</c:v>
                </c:pt>
                <c:pt idx="11807">
                  <c:v>21.311665509278338</c:v>
                </c:pt>
                <c:pt idx="11808">
                  <c:v>21.311665509278338</c:v>
                </c:pt>
                <c:pt idx="11809">
                  <c:v>21.311182243298962</c:v>
                </c:pt>
                <c:pt idx="11810">
                  <c:v>21.310200618556692</c:v>
                </c:pt>
                <c:pt idx="11811">
                  <c:v>21.309218993814426</c:v>
                </c:pt>
                <c:pt idx="11812">
                  <c:v>21.307754103092773</c:v>
                </c:pt>
                <c:pt idx="11813">
                  <c:v>21.306274119587616</c:v>
                </c:pt>
                <c:pt idx="11814">
                  <c:v>21.304809228865967</c:v>
                </c:pt>
                <c:pt idx="11815">
                  <c:v>21.303344338144321</c:v>
                </c:pt>
                <c:pt idx="11816">
                  <c:v>21.301864354639164</c:v>
                </c:pt>
                <c:pt idx="11817">
                  <c:v>21.300882729896902</c:v>
                </c:pt>
                <c:pt idx="11818">
                  <c:v>21.299901105154632</c:v>
                </c:pt>
                <c:pt idx="11819">
                  <c:v>21.299402746391745</c:v>
                </c:pt>
                <c:pt idx="11820">
                  <c:v>21.298904387628859</c:v>
                </c:pt>
                <c:pt idx="11821">
                  <c:v>21.298904387628859</c:v>
                </c:pt>
                <c:pt idx="11822">
                  <c:v>21.299387653608242</c:v>
                </c:pt>
                <c:pt idx="11823">
                  <c:v>21.300852544329889</c:v>
                </c:pt>
                <c:pt idx="11824">
                  <c:v>21.302317435051538</c:v>
                </c:pt>
                <c:pt idx="11825">
                  <c:v>21.303797418556695</c:v>
                </c:pt>
                <c:pt idx="11826">
                  <c:v>21.304779043298964</c:v>
                </c:pt>
                <c:pt idx="11827">
                  <c:v>21.304779043298964</c:v>
                </c:pt>
                <c:pt idx="11828">
                  <c:v>21.305277402061851</c:v>
                </c:pt>
                <c:pt idx="11829">
                  <c:v>21.305775760824737</c:v>
                </c:pt>
                <c:pt idx="11830">
                  <c:v>21.305775760824741</c:v>
                </c:pt>
                <c:pt idx="11831">
                  <c:v>21.304794136082471</c:v>
                </c:pt>
                <c:pt idx="11832">
                  <c:v>21.303812511340208</c:v>
                </c:pt>
                <c:pt idx="11833">
                  <c:v>21.303329245360825</c:v>
                </c:pt>
                <c:pt idx="11834">
                  <c:v>21.303329245360825</c:v>
                </c:pt>
                <c:pt idx="11835">
                  <c:v>21.303329245360832</c:v>
                </c:pt>
                <c:pt idx="11836">
                  <c:v>21.302347620618566</c:v>
                </c:pt>
                <c:pt idx="11837">
                  <c:v>21.300882729896919</c:v>
                </c:pt>
                <c:pt idx="11838">
                  <c:v>21.29940274639176</c:v>
                </c:pt>
                <c:pt idx="11839">
                  <c:v>21.298904387628873</c:v>
                </c:pt>
                <c:pt idx="11840">
                  <c:v>21.298406028865987</c:v>
                </c:pt>
                <c:pt idx="11841">
                  <c:v>21.296442779381451</c:v>
                </c:pt>
                <c:pt idx="11842">
                  <c:v>21.294479529896911</c:v>
                </c:pt>
                <c:pt idx="11843">
                  <c:v>21.292999546391755</c:v>
                </c:pt>
                <c:pt idx="11844">
                  <c:v>21.292516280412375</c:v>
                </c:pt>
                <c:pt idx="11845">
                  <c:v>21.291534655670105</c:v>
                </c:pt>
                <c:pt idx="11846">
                  <c:v>21.291051389690722</c:v>
                </c:pt>
                <c:pt idx="11847">
                  <c:v>21.289586498969076</c:v>
                </c:pt>
                <c:pt idx="11848">
                  <c:v>21.289103232989696</c:v>
                </c:pt>
                <c:pt idx="11849">
                  <c:v>21.289103232989696</c:v>
                </c:pt>
                <c:pt idx="11850">
                  <c:v>21.289586498969072</c:v>
                </c:pt>
                <c:pt idx="11851">
                  <c:v>21.289586498969072</c:v>
                </c:pt>
                <c:pt idx="11852">
                  <c:v>21.289103232989692</c:v>
                </c:pt>
                <c:pt idx="11853">
                  <c:v>21.289586498969072</c:v>
                </c:pt>
                <c:pt idx="11854">
                  <c:v>21.290069764948448</c:v>
                </c:pt>
                <c:pt idx="11855">
                  <c:v>21.291534655670102</c:v>
                </c:pt>
                <c:pt idx="11856">
                  <c:v>21.292033014432988</c:v>
                </c:pt>
                <c:pt idx="11857">
                  <c:v>21.292531373195878</c:v>
                </c:pt>
                <c:pt idx="11858">
                  <c:v>21.291549748453612</c:v>
                </c:pt>
                <c:pt idx="11859">
                  <c:v>21.290568123711342</c:v>
                </c:pt>
                <c:pt idx="11860">
                  <c:v>21.289586498969069</c:v>
                </c:pt>
                <c:pt idx="11861">
                  <c:v>21.287623249484529</c:v>
                </c:pt>
                <c:pt idx="11862">
                  <c:v>21.28467837525773</c:v>
                </c:pt>
                <c:pt idx="11863">
                  <c:v>21.280751876288658</c:v>
                </c:pt>
                <c:pt idx="11864">
                  <c:v>21.276825377319582</c:v>
                </c:pt>
                <c:pt idx="11865">
                  <c:v>21.27338214432989</c:v>
                </c:pt>
                <c:pt idx="11866">
                  <c:v>21.271917253608244</c:v>
                </c:pt>
                <c:pt idx="11867">
                  <c:v>21.270935628865974</c:v>
                </c:pt>
                <c:pt idx="11868">
                  <c:v>21.269954004123708</c:v>
                </c:pt>
                <c:pt idx="11869">
                  <c:v>21.268972379381438</c:v>
                </c:pt>
                <c:pt idx="11870">
                  <c:v>21.268489113402055</c:v>
                </c:pt>
                <c:pt idx="11871">
                  <c:v>21.268489113402055</c:v>
                </c:pt>
                <c:pt idx="11872">
                  <c:v>21.268489113402055</c:v>
                </c:pt>
                <c:pt idx="11873">
                  <c:v>21.269470738144317</c:v>
                </c:pt>
                <c:pt idx="11874">
                  <c:v>21.269470738144321</c:v>
                </c:pt>
                <c:pt idx="11875">
                  <c:v>21.268987472164934</c:v>
                </c:pt>
                <c:pt idx="11876">
                  <c:v>21.268987472164934</c:v>
                </c:pt>
                <c:pt idx="11877">
                  <c:v>21.268005847422664</c:v>
                </c:pt>
                <c:pt idx="11878">
                  <c:v>21.268005847422664</c:v>
                </c:pt>
                <c:pt idx="11879">
                  <c:v>21.267507488659778</c:v>
                </c:pt>
                <c:pt idx="11880">
                  <c:v>21.267024222680394</c:v>
                </c:pt>
                <c:pt idx="11881">
                  <c:v>21.266540956701014</c:v>
                </c:pt>
                <c:pt idx="11882">
                  <c:v>21.266042597938121</c:v>
                </c:pt>
                <c:pt idx="11883">
                  <c:v>21.266042597938121</c:v>
                </c:pt>
                <c:pt idx="11884">
                  <c:v>21.265544239175235</c:v>
                </c:pt>
                <c:pt idx="11885">
                  <c:v>21.266027505154618</c:v>
                </c:pt>
                <c:pt idx="11886">
                  <c:v>21.265045880412348</c:v>
                </c:pt>
                <c:pt idx="11887">
                  <c:v>21.264562614432968</c:v>
                </c:pt>
                <c:pt idx="11888">
                  <c:v>21.264064255670082</c:v>
                </c:pt>
                <c:pt idx="11889">
                  <c:v>21.263082630927812</c:v>
                </c:pt>
                <c:pt idx="11890">
                  <c:v>21.261617740206166</c:v>
                </c:pt>
                <c:pt idx="11891">
                  <c:v>21.260636115463896</c:v>
                </c:pt>
                <c:pt idx="11892">
                  <c:v>21.259654490721633</c:v>
                </c:pt>
                <c:pt idx="11893">
                  <c:v>21.258672865979364</c:v>
                </c:pt>
                <c:pt idx="11894">
                  <c:v>21.258189599999987</c:v>
                </c:pt>
                <c:pt idx="11895">
                  <c:v>21.257207975257717</c:v>
                </c:pt>
                <c:pt idx="11896">
                  <c:v>21.256226350515455</c:v>
                </c:pt>
                <c:pt idx="11897">
                  <c:v>21.255244725773185</c:v>
                </c:pt>
                <c:pt idx="11898">
                  <c:v>21.253779835051528</c:v>
                </c:pt>
                <c:pt idx="11899">
                  <c:v>21.251318226804109</c:v>
                </c:pt>
                <c:pt idx="11900">
                  <c:v>21.24985333608246</c:v>
                </c:pt>
                <c:pt idx="11901">
                  <c:v>21.248871711340186</c:v>
                </c:pt>
                <c:pt idx="11902">
                  <c:v>21.248388445360803</c:v>
                </c:pt>
                <c:pt idx="11903">
                  <c:v>21.247890086597916</c:v>
                </c:pt>
                <c:pt idx="11904">
                  <c:v>21.24740682061854</c:v>
                </c:pt>
                <c:pt idx="11905">
                  <c:v>21.246923554639157</c:v>
                </c:pt>
                <c:pt idx="11906">
                  <c:v>21.248388445360803</c:v>
                </c:pt>
                <c:pt idx="11907">
                  <c:v>21.250351694845342</c:v>
                </c:pt>
                <c:pt idx="11908">
                  <c:v>21.252314944329882</c:v>
                </c:pt>
                <c:pt idx="11909">
                  <c:v>21.254278193814415</c:v>
                </c:pt>
                <c:pt idx="11910">
                  <c:v>21.255259818556684</c:v>
                </c:pt>
                <c:pt idx="11911">
                  <c:v>21.256241443298951</c:v>
                </c:pt>
                <c:pt idx="11912">
                  <c:v>21.25672470927833</c:v>
                </c:pt>
                <c:pt idx="11913">
                  <c:v>21.257223068041217</c:v>
                </c:pt>
                <c:pt idx="11914">
                  <c:v>21.256739802061837</c:v>
                </c:pt>
                <c:pt idx="11915">
                  <c:v>21.256256536082454</c:v>
                </c:pt>
                <c:pt idx="11916">
                  <c:v>21.254791645360804</c:v>
                </c:pt>
                <c:pt idx="11917">
                  <c:v>21.254308379381424</c:v>
                </c:pt>
                <c:pt idx="11918">
                  <c:v>21.253825113402044</c:v>
                </c:pt>
                <c:pt idx="11919">
                  <c:v>21.253825113402044</c:v>
                </c:pt>
                <c:pt idx="11920">
                  <c:v>21.253341847422664</c:v>
                </c:pt>
                <c:pt idx="11921">
                  <c:v>21.251378597938125</c:v>
                </c:pt>
                <c:pt idx="11922">
                  <c:v>21.249415348453592</c:v>
                </c:pt>
                <c:pt idx="11923">
                  <c:v>21.246953740206166</c:v>
                </c:pt>
                <c:pt idx="11924">
                  <c:v>21.244990490721634</c:v>
                </c:pt>
                <c:pt idx="11925">
                  <c:v>21.242045616494828</c:v>
                </c:pt>
                <c:pt idx="11926">
                  <c:v>21.240082367010295</c:v>
                </c:pt>
                <c:pt idx="11927">
                  <c:v>21.238617476288645</c:v>
                </c:pt>
                <c:pt idx="11928">
                  <c:v>21.238617476288638</c:v>
                </c:pt>
                <c:pt idx="11929">
                  <c:v>21.240580725773178</c:v>
                </c:pt>
                <c:pt idx="11930">
                  <c:v>21.24302724123709</c:v>
                </c:pt>
                <c:pt idx="11931">
                  <c:v>21.245972115463896</c:v>
                </c:pt>
                <c:pt idx="11932">
                  <c:v>21.249400255670086</c:v>
                </c:pt>
                <c:pt idx="11933">
                  <c:v>21.252843488659774</c:v>
                </c:pt>
                <c:pt idx="11934">
                  <c:v>21.25676998762885</c:v>
                </c:pt>
                <c:pt idx="11935">
                  <c:v>21.25923159587628</c:v>
                </c:pt>
                <c:pt idx="11936">
                  <c:v>21.261194845360812</c:v>
                </c:pt>
                <c:pt idx="11937">
                  <c:v>21.263158094845348</c:v>
                </c:pt>
                <c:pt idx="11938">
                  <c:v>21.263641360824732</c:v>
                </c:pt>
                <c:pt idx="11939">
                  <c:v>21.264139719587622</c:v>
                </c:pt>
                <c:pt idx="11940">
                  <c:v>21.263158094845348</c:v>
                </c:pt>
                <c:pt idx="11941">
                  <c:v>21.261678111340199</c:v>
                </c:pt>
                <c:pt idx="11942">
                  <c:v>21.25971486185566</c:v>
                </c:pt>
                <c:pt idx="11943">
                  <c:v>21.258234878350503</c:v>
                </c:pt>
                <c:pt idx="11944">
                  <c:v>21.256271628865971</c:v>
                </c:pt>
                <c:pt idx="11945">
                  <c:v>21.252345129896902</c:v>
                </c:pt>
                <c:pt idx="11946">
                  <c:v>21.249400255670096</c:v>
                </c:pt>
                <c:pt idx="11947">
                  <c:v>21.24645538144329</c:v>
                </c:pt>
                <c:pt idx="11948">
                  <c:v>21.244492131958751</c:v>
                </c:pt>
                <c:pt idx="11949">
                  <c:v>21.243012148453602</c:v>
                </c:pt>
                <c:pt idx="11950">
                  <c:v>21.240067274226796</c:v>
                </c:pt>
                <c:pt idx="11951">
                  <c:v>21.23712239999999</c:v>
                </c:pt>
                <c:pt idx="11952">
                  <c:v>21.234177525773188</c:v>
                </c:pt>
                <c:pt idx="11953">
                  <c:v>21.230734292783499</c:v>
                </c:pt>
                <c:pt idx="11954">
                  <c:v>21.22581105154638</c:v>
                </c:pt>
                <c:pt idx="11955">
                  <c:v>21.219906185567005</c:v>
                </c:pt>
                <c:pt idx="11956">
                  <c:v>21.213518078350511</c:v>
                </c:pt>
                <c:pt idx="11957">
                  <c:v>21.206148321649472</c:v>
                </c:pt>
                <c:pt idx="11958">
                  <c:v>21.198763472164941</c:v>
                </c:pt>
                <c:pt idx="11959">
                  <c:v>21.190895356701024</c:v>
                </c:pt>
                <c:pt idx="11960">
                  <c:v>21.183027241237109</c:v>
                </c:pt>
                <c:pt idx="11961">
                  <c:v>21.175657484536078</c:v>
                </c:pt>
                <c:pt idx="11962">
                  <c:v>21.169752618556696</c:v>
                </c:pt>
                <c:pt idx="11963">
                  <c:v>21.162866127835045</c:v>
                </c:pt>
                <c:pt idx="11964">
                  <c:v>21.156477995876283</c:v>
                </c:pt>
                <c:pt idx="11965">
                  <c:v>21.151071488659788</c:v>
                </c:pt>
                <c:pt idx="11966">
                  <c:v>21.147144989690716</c:v>
                </c:pt>
                <c:pt idx="11967">
                  <c:v>21.144683381443297</c:v>
                </c:pt>
                <c:pt idx="11968">
                  <c:v>21.143203397938141</c:v>
                </c:pt>
                <c:pt idx="11969">
                  <c:v>21.143203397938141</c:v>
                </c:pt>
                <c:pt idx="11970">
                  <c:v>21.142720131958761</c:v>
                </c:pt>
                <c:pt idx="11971">
                  <c:v>21.145166647422673</c:v>
                </c:pt>
                <c:pt idx="11972">
                  <c:v>21.149093146391749</c:v>
                </c:pt>
                <c:pt idx="11973">
                  <c:v>21.153502911340201</c:v>
                </c:pt>
                <c:pt idx="11974">
                  <c:v>21.158909393814433</c:v>
                </c:pt>
                <c:pt idx="11975">
                  <c:v>21.164315876288658</c:v>
                </c:pt>
                <c:pt idx="11976">
                  <c:v>21.168242375257734</c:v>
                </c:pt>
                <c:pt idx="11977">
                  <c:v>21.172168874226802</c:v>
                </c:pt>
                <c:pt idx="11978">
                  <c:v>21.176578639175261</c:v>
                </c:pt>
                <c:pt idx="11979">
                  <c:v>21.18002187216495</c:v>
                </c:pt>
                <c:pt idx="11980">
                  <c:v>21.1814867628866</c:v>
                </c:pt>
                <c:pt idx="11981">
                  <c:v>21.182966746391756</c:v>
                </c:pt>
                <c:pt idx="11982">
                  <c:v>21.182966746391756</c:v>
                </c:pt>
                <c:pt idx="11983">
                  <c:v>21.183450012371136</c:v>
                </c:pt>
                <c:pt idx="11984">
                  <c:v>21.185413261855672</c:v>
                </c:pt>
                <c:pt idx="11985">
                  <c:v>21.187376511340208</c:v>
                </c:pt>
                <c:pt idx="11986">
                  <c:v>21.189339760824744</c:v>
                </c:pt>
                <c:pt idx="11987">
                  <c:v>21.19228463505155</c:v>
                </c:pt>
                <c:pt idx="11988">
                  <c:v>21.195727868041246</c:v>
                </c:pt>
                <c:pt idx="11989">
                  <c:v>21.199156008247428</c:v>
                </c:pt>
                <c:pt idx="11990">
                  <c:v>21.203082507216497</c:v>
                </c:pt>
                <c:pt idx="11991">
                  <c:v>21.207492272164956</c:v>
                </c:pt>
                <c:pt idx="11992">
                  <c:v>21.212400395876298</c:v>
                </c:pt>
                <c:pt idx="11993">
                  <c:v>21.216810160824753</c:v>
                </c:pt>
                <c:pt idx="11994">
                  <c:v>21.221219925773209</c:v>
                </c:pt>
                <c:pt idx="11995">
                  <c:v>21.226611315463931</c:v>
                </c:pt>
                <c:pt idx="11996">
                  <c:v>21.232501063917539</c:v>
                </c:pt>
                <c:pt idx="11997">
                  <c:v>21.237892453608257</c:v>
                </c:pt>
                <c:pt idx="11998">
                  <c:v>21.243782202061865</c:v>
                </c:pt>
                <c:pt idx="11999">
                  <c:v>21.247708701030938</c:v>
                </c:pt>
                <c:pt idx="12000">
                  <c:v>21.251151934020626</c:v>
                </c:pt>
                <c:pt idx="12001">
                  <c:v>21.255561698969082</c:v>
                </c:pt>
                <c:pt idx="12002">
                  <c:v>21.258989839175268</c:v>
                </c:pt>
                <c:pt idx="12003">
                  <c:v>21.26046982268042</c:v>
                </c:pt>
                <c:pt idx="12004">
                  <c:v>21.261451447422694</c:v>
                </c:pt>
                <c:pt idx="12005">
                  <c:v>21.262916338144347</c:v>
                </c:pt>
                <c:pt idx="12006">
                  <c:v>21.26389796288661</c:v>
                </c:pt>
                <c:pt idx="12007">
                  <c:v>21.266842837113415</c:v>
                </c:pt>
                <c:pt idx="12008">
                  <c:v>21.269787711340218</c:v>
                </c:pt>
                <c:pt idx="12009">
                  <c:v>21.272732585567024</c:v>
                </c:pt>
                <c:pt idx="12010">
                  <c:v>21.277142350515476</c:v>
                </c:pt>
                <c:pt idx="12011">
                  <c:v>21.281552115463928</c:v>
                </c:pt>
                <c:pt idx="12012">
                  <c:v>21.285478614433</c:v>
                </c:pt>
                <c:pt idx="12013">
                  <c:v>21.288906754639186</c:v>
                </c:pt>
                <c:pt idx="12014">
                  <c:v>21.291851628865995</c:v>
                </c:pt>
                <c:pt idx="12015">
                  <c:v>21.293316519587645</c:v>
                </c:pt>
                <c:pt idx="12016">
                  <c:v>21.294298144329915</c:v>
                </c:pt>
                <c:pt idx="12017">
                  <c:v>21.295279769072181</c:v>
                </c:pt>
                <c:pt idx="12018">
                  <c:v>21.296759752577337</c:v>
                </c:pt>
                <c:pt idx="12019">
                  <c:v>21.29872300206187</c:v>
                </c:pt>
                <c:pt idx="12020">
                  <c:v>21.301184610309296</c:v>
                </c:pt>
                <c:pt idx="12021">
                  <c:v>21.305111109278368</c:v>
                </c:pt>
                <c:pt idx="12022">
                  <c:v>21.309520874226823</c:v>
                </c:pt>
                <c:pt idx="12023">
                  <c:v>21.313930639175268</c:v>
                </c:pt>
                <c:pt idx="12024">
                  <c:v>21.318838762886614</c:v>
                </c:pt>
                <c:pt idx="12025">
                  <c:v>21.324245245360839</c:v>
                </c:pt>
                <c:pt idx="12026">
                  <c:v>21.328670103092797</c:v>
                </c:pt>
                <c:pt idx="12027">
                  <c:v>21.332113336082486</c:v>
                </c:pt>
                <c:pt idx="12028">
                  <c:v>21.336039835051558</c:v>
                </c:pt>
                <c:pt idx="12029">
                  <c:v>21.338501443298984</c:v>
                </c:pt>
                <c:pt idx="12030">
                  <c:v>21.3409479587629</c:v>
                </c:pt>
                <c:pt idx="12031">
                  <c:v>21.342911208247436</c:v>
                </c:pt>
                <c:pt idx="12032">
                  <c:v>21.345357723711356</c:v>
                </c:pt>
                <c:pt idx="12033">
                  <c:v>21.346339348453618</c:v>
                </c:pt>
                <c:pt idx="12034">
                  <c:v>21.346837707216501</c:v>
                </c:pt>
                <c:pt idx="12035">
                  <c:v>21.348800956701041</c:v>
                </c:pt>
                <c:pt idx="12036">
                  <c:v>21.35124747216496</c:v>
                </c:pt>
                <c:pt idx="12037">
                  <c:v>21.354192346391759</c:v>
                </c:pt>
                <c:pt idx="12038">
                  <c:v>21.357635579381451</c:v>
                </c:pt>
                <c:pt idx="12039">
                  <c:v>21.361562078350524</c:v>
                </c:pt>
                <c:pt idx="12040">
                  <c:v>21.365488577319599</c:v>
                </c:pt>
                <c:pt idx="12041">
                  <c:v>21.369898342268051</c:v>
                </c:pt>
                <c:pt idx="12042">
                  <c:v>21.375289731958773</c:v>
                </c:pt>
                <c:pt idx="12043">
                  <c:v>21.380197855670115</c:v>
                </c:pt>
                <c:pt idx="12044">
                  <c:v>21.383641088659807</c:v>
                </c:pt>
                <c:pt idx="12045">
                  <c:v>21.387567587628883</c:v>
                </c:pt>
                <c:pt idx="12046">
                  <c:v>21.391010820618575</c:v>
                </c:pt>
                <c:pt idx="12047">
                  <c:v>21.395918944329917</c:v>
                </c:pt>
                <c:pt idx="12048">
                  <c:v>21.400827068041259</c:v>
                </c:pt>
                <c:pt idx="12049">
                  <c:v>21.406233550515484</c:v>
                </c:pt>
                <c:pt idx="12050">
                  <c:v>21.413104923711362</c:v>
                </c:pt>
                <c:pt idx="12051">
                  <c:v>21.42047468041239</c:v>
                </c:pt>
                <c:pt idx="12052">
                  <c:v>21.430306045360847</c:v>
                </c:pt>
                <c:pt idx="12053">
                  <c:v>21.440122292783524</c:v>
                </c:pt>
                <c:pt idx="12054">
                  <c:v>21.450436923711358</c:v>
                </c:pt>
                <c:pt idx="12055">
                  <c:v>21.460766647422695</c:v>
                </c:pt>
                <c:pt idx="12056">
                  <c:v>21.473059620618571</c:v>
                </c:pt>
                <c:pt idx="12057">
                  <c:v>21.485337501030944</c:v>
                </c:pt>
                <c:pt idx="12058">
                  <c:v>21.4981137402062</c:v>
                </c:pt>
                <c:pt idx="12059">
                  <c:v>21.51040671340208</c:v>
                </c:pt>
                <c:pt idx="12060">
                  <c:v>21.52220132783507</c:v>
                </c:pt>
                <c:pt idx="12061">
                  <c:v>21.533980849484553</c:v>
                </c:pt>
                <c:pt idx="12062">
                  <c:v>21.545277105154657</c:v>
                </c:pt>
                <c:pt idx="12063">
                  <c:v>21.555591711340224</c:v>
                </c:pt>
                <c:pt idx="12064">
                  <c:v>21.562961443298985</c:v>
                </c:pt>
                <c:pt idx="12065">
                  <c:v>21.568866284536099</c:v>
                </c:pt>
                <c:pt idx="12066">
                  <c:v>21.571312800000012</c:v>
                </c:pt>
                <c:pt idx="12067">
                  <c:v>21.574257674226818</c:v>
                </c:pt>
                <c:pt idx="12068">
                  <c:v>21.576719282474244</c:v>
                </c:pt>
                <c:pt idx="12069">
                  <c:v>21.577700907216514</c:v>
                </c:pt>
                <c:pt idx="12070">
                  <c:v>21.57868253195878</c:v>
                </c:pt>
                <c:pt idx="12071">
                  <c:v>21.57916579793816</c:v>
                </c:pt>
                <c:pt idx="12072">
                  <c:v>21.57964906391754</c:v>
                </c:pt>
                <c:pt idx="12073">
                  <c:v>21.581612313402079</c:v>
                </c:pt>
                <c:pt idx="12074">
                  <c:v>21.585040453608265</c:v>
                </c:pt>
                <c:pt idx="12075">
                  <c:v>21.587502061855691</c:v>
                </c:pt>
                <c:pt idx="12076">
                  <c:v>21.589465311340224</c:v>
                </c:pt>
                <c:pt idx="12077">
                  <c:v>21.592908544329912</c:v>
                </c:pt>
                <c:pt idx="12078">
                  <c:v>21.596835043298988</c:v>
                </c:pt>
                <c:pt idx="12079">
                  <c:v>21.601743167010326</c:v>
                </c:pt>
                <c:pt idx="12080">
                  <c:v>21.606651290721668</c:v>
                </c:pt>
                <c:pt idx="12081">
                  <c:v>21.610577789690744</c:v>
                </c:pt>
                <c:pt idx="12082">
                  <c:v>21.614021022680433</c:v>
                </c:pt>
                <c:pt idx="12083">
                  <c:v>21.617464255670125</c:v>
                </c:pt>
                <c:pt idx="12084">
                  <c:v>21.620892395876314</c:v>
                </c:pt>
                <c:pt idx="12085">
                  <c:v>21.623338911340227</c:v>
                </c:pt>
                <c:pt idx="12086">
                  <c:v>21.624818894845383</c:v>
                </c:pt>
                <c:pt idx="12087">
                  <c:v>21.625302160824766</c:v>
                </c:pt>
                <c:pt idx="12088">
                  <c:v>21.624818894845379</c:v>
                </c:pt>
                <c:pt idx="12089">
                  <c:v>21.624335628865996</c:v>
                </c:pt>
                <c:pt idx="12090">
                  <c:v>21.623852362886616</c:v>
                </c:pt>
                <c:pt idx="12091">
                  <c:v>21.624350721649503</c:v>
                </c:pt>
                <c:pt idx="12092">
                  <c:v>21.623369096907233</c:v>
                </c:pt>
                <c:pt idx="12093">
                  <c:v>21.622387472164963</c:v>
                </c:pt>
                <c:pt idx="12094">
                  <c:v>21.621405847422697</c:v>
                </c:pt>
                <c:pt idx="12095">
                  <c:v>21.620424222680427</c:v>
                </c:pt>
                <c:pt idx="12096">
                  <c:v>21.622387472164963</c:v>
                </c:pt>
                <c:pt idx="12097">
                  <c:v>21.624350721649503</c:v>
                </c:pt>
                <c:pt idx="12098">
                  <c:v>21.626313971134042</c:v>
                </c:pt>
                <c:pt idx="12099">
                  <c:v>21.628277220618578</c:v>
                </c:pt>
                <c:pt idx="12100">
                  <c:v>21.63170536082476</c:v>
                </c:pt>
                <c:pt idx="12101">
                  <c:v>21.635148593814453</c:v>
                </c:pt>
                <c:pt idx="12102">
                  <c:v>21.638591826804142</c:v>
                </c:pt>
                <c:pt idx="12103">
                  <c:v>21.64251832577321</c:v>
                </c:pt>
                <c:pt idx="12104">
                  <c:v>21.643998309278366</c:v>
                </c:pt>
                <c:pt idx="12105">
                  <c:v>21.645961558762899</c:v>
                </c:pt>
                <c:pt idx="12106">
                  <c:v>21.647924808247438</c:v>
                </c:pt>
                <c:pt idx="12107">
                  <c:v>21.648906432989705</c:v>
                </c:pt>
                <c:pt idx="12108">
                  <c:v>21.649888057731971</c:v>
                </c:pt>
                <c:pt idx="12109">
                  <c:v>21.651352948453621</c:v>
                </c:pt>
                <c:pt idx="12110">
                  <c:v>21.65331619793816</c:v>
                </c:pt>
                <c:pt idx="12111">
                  <c:v>21.655279447422693</c:v>
                </c:pt>
                <c:pt idx="12112">
                  <c:v>21.658722680412382</c:v>
                </c:pt>
                <c:pt idx="12113">
                  <c:v>21.661184288659804</c:v>
                </c:pt>
                <c:pt idx="12114">
                  <c:v>21.66264917938145</c:v>
                </c:pt>
                <c:pt idx="12115">
                  <c:v>21.6641140701031</c:v>
                </c:pt>
                <c:pt idx="12116">
                  <c:v>21.66509569484537</c:v>
                </c:pt>
                <c:pt idx="12117">
                  <c:v>21.666560585567016</c:v>
                </c:pt>
                <c:pt idx="12118">
                  <c:v>21.666077319587632</c:v>
                </c:pt>
                <c:pt idx="12119">
                  <c:v>21.664612428865986</c:v>
                </c:pt>
                <c:pt idx="12120">
                  <c:v>21.662165913402063</c:v>
                </c:pt>
                <c:pt idx="12121">
                  <c:v>21.659704305154644</c:v>
                </c:pt>
                <c:pt idx="12122">
                  <c:v>21.657242696907218</c:v>
                </c:pt>
                <c:pt idx="12123">
                  <c:v>21.654781088659799</c:v>
                </c:pt>
                <c:pt idx="12124">
                  <c:v>21.65231948041238</c:v>
                </c:pt>
                <c:pt idx="12125">
                  <c:v>21.648876247422688</c:v>
                </c:pt>
                <c:pt idx="12126">
                  <c:v>21.646414639175269</c:v>
                </c:pt>
                <c:pt idx="12127">
                  <c:v>21.64445138969073</c:v>
                </c:pt>
                <c:pt idx="12128">
                  <c:v>21.64297140618558</c:v>
                </c:pt>
                <c:pt idx="12129">
                  <c:v>21.641989781443311</c:v>
                </c:pt>
                <c:pt idx="12130">
                  <c:v>21.642488140206197</c:v>
                </c:pt>
                <c:pt idx="12131">
                  <c:v>21.642488140206197</c:v>
                </c:pt>
                <c:pt idx="12132">
                  <c:v>21.642488140206197</c:v>
                </c:pt>
                <c:pt idx="12133">
                  <c:v>21.642004874226817</c:v>
                </c:pt>
                <c:pt idx="12134">
                  <c:v>21.642986498969083</c:v>
                </c:pt>
                <c:pt idx="12135">
                  <c:v>21.643968123711357</c:v>
                </c:pt>
                <c:pt idx="12136">
                  <c:v>21.644949748453627</c:v>
                </c:pt>
                <c:pt idx="12137">
                  <c:v>21.644949748453627</c:v>
                </c:pt>
                <c:pt idx="12138">
                  <c:v>21.644949748453627</c:v>
                </c:pt>
                <c:pt idx="12139">
                  <c:v>21.645931373195896</c:v>
                </c:pt>
                <c:pt idx="12140">
                  <c:v>21.646429731958783</c:v>
                </c:pt>
                <c:pt idx="12141">
                  <c:v>21.647411356701053</c:v>
                </c:pt>
                <c:pt idx="12142">
                  <c:v>21.646912997938163</c:v>
                </c:pt>
                <c:pt idx="12143">
                  <c:v>21.646414639175276</c:v>
                </c:pt>
                <c:pt idx="12144">
                  <c:v>21.64543301443301</c:v>
                </c:pt>
                <c:pt idx="12145">
                  <c:v>21.644949748453627</c:v>
                </c:pt>
                <c:pt idx="12146">
                  <c:v>21.643968123711364</c:v>
                </c:pt>
                <c:pt idx="12147">
                  <c:v>21.642503232989718</c:v>
                </c:pt>
                <c:pt idx="12148">
                  <c:v>21.642503232989718</c:v>
                </c:pt>
                <c:pt idx="12149">
                  <c:v>21.641521608247452</c:v>
                </c:pt>
                <c:pt idx="12150">
                  <c:v>21.640539983505185</c:v>
                </c:pt>
                <c:pt idx="12151">
                  <c:v>21.641038342268065</c:v>
                </c:pt>
                <c:pt idx="12152">
                  <c:v>21.643001591752604</c:v>
                </c:pt>
                <c:pt idx="12153">
                  <c:v>21.64398321649487</c:v>
                </c:pt>
                <c:pt idx="12154">
                  <c:v>21.645463200000034</c:v>
                </c:pt>
                <c:pt idx="12155">
                  <c:v>21.646444824742296</c:v>
                </c:pt>
                <c:pt idx="12156">
                  <c:v>21.646444824742296</c:v>
                </c:pt>
                <c:pt idx="12157">
                  <c:v>21.648408074226833</c:v>
                </c:pt>
                <c:pt idx="12158">
                  <c:v>21.650371323711372</c:v>
                </c:pt>
                <c:pt idx="12159">
                  <c:v>21.650869682474259</c:v>
                </c:pt>
                <c:pt idx="12160">
                  <c:v>21.649389698969102</c:v>
                </c:pt>
                <c:pt idx="12161">
                  <c:v>21.649389698969099</c:v>
                </c:pt>
                <c:pt idx="12162">
                  <c:v>21.648891340206216</c:v>
                </c:pt>
                <c:pt idx="12163">
                  <c:v>21.649872964948486</c:v>
                </c:pt>
                <c:pt idx="12164">
                  <c:v>21.650356230927862</c:v>
                </c:pt>
                <c:pt idx="12165">
                  <c:v>21.648392981443326</c:v>
                </c:pt>
                <c:pt idx="12166">
                  <c:v>21.6459313731959</c:v>
                </c:pt>
                <c:pt idx="12167">
                  <c:v>21.642986498969098</c:v>
                </c:pt>
                <c:pt idx="12168">
                  <c:v>21.640041624742292</c:v>
                </c:pt>
                <c:pt idx="12169">
                  <c:v>21.637096750515489</c:v>
                </c:pt>
                <c:pt idx="12170">
                  <c:v>21.634650235051577</c:v>
                </c:pt>
                <c:pt idx="12171">
                  <c:v>21.630240470103118</c:v>
                </c:pt>
                <c:pt idx="12172">
                  <c:v>21.626313971134049</c:v>
                </c:pt>
                <c:pt idx="12173">
                  <c:v>21.623852362886623</c:v>
                </c:pt>
                <c:pt idx="12174">
                  <c:v>21.622372379381471</c:v>
                </c:pt>
                <c:pt idx="12175">
                  <c:v>21.620409129896931</c:v>
                </c:pt>
                <c:pt idx="12176">
                  <c:v>21.617464255670129</c:v>
                </c:pt>
                <c:pt idx="12177">
                  <c:v>21.615017740206209</c:v>
                </c:pt>
                <c:pt idx="12178">
                  <c:v>21.610094523711361</c:v>
                </c:pt>
                <c:pt idx="12179">
                  <c:v>21.604688041237139</c:v>
                </c:pt>
                <c:pt idx="12180">
                  <c:v>21.598299934020645</c:v>
                </c:pt>
                <c:pt idx="12181">
                  <c:v>21.589465311340238</c:v>
                </c:pt>
                <c:pt idx="12182">
                  <c:v>21.57964906391755</c:v>
                </c:pt>
                <c:pt idx="12183">
                  <c:v>21.569817698969093</c:v>
                </c:pt>
                <c:pt idx="12184">
                  <c:v>21.560983076288679</c:v>
                </c:pt>
                <c:pt idx="12185">
                  <c:v>21.552133336082491</c:v>
                </c:pt>
                <c:pt idx="12186">
                  <c:v>21.544265220618577</c:v>
                </c:pt>
                <c:pt idx="12187">
                  <c:v>21.536895488659813</c:v>
                </c:pt>
                <c:pt idx="12188">
                  <c:v>21.529027397938169</c:v>
                </c:pt>
                <c:pt idx="12189">
                  <c:v>21.523137649484557</c:v>
                </c:pt>
                <c:pt idx="12190">
                  <c:v>21.517247901030949</c:v>
                </c:pt>
                <c:pt idx="12191">
                  <c:v>21.511358152577337</c:v>
                </c:pt>
                <c:pt idx="12192">
                  <c:v>21.504985138144345</c:v>
                </c:pt>
                <c:pt idx="12193">
                  <c:v>21.496633781443311</c:v>
                </c:pt>
                <c:pt idx="12194">
                  <c:v>21.488780783505163</c:v>
                </c:pt>
                <c:pt idx="12195">
                  <c:v>21.480927785567022</c:v>
                </c:pt>
                <c:pt idx="12196">
                  <c:v>21.473573146391765</c:v>
                </c:pt>
                <c:pt idx="12197">
                  <c:v>21.466218507216503</c:v>
                </c:pt>
                <c:pt idx="12198">
                  <c:v>21.459830400000008</c:v>
                </c:pt>
                <c:pt idx="12199">
                  <c:v>21.4539406515464</c:v>
                </c:pt>
                <c:pt idx="12200">
                  <c:v>21.448534169072172</c:v>
                </c:pt>
                <c:pt idx="12201">
                  <c:v>21.444109311340213</c:v>
                </c:pt>
                <c:pt idx="12202">
                  <c:v>21.439201187628871</c:v>
                </c:pt>
                <c:pt idx="12203">
                  <c:v>21.434791422680416</c:v>
                </c:pt>
                <c:pt idx="12204">
                  <c:v>21.429883298969077</c:v>
                </c:pt>
                <c:pt idx="12205">
                  <c:v>21.424491909278352</c:v>
                </c:pt>
                <c:pt idx="12206">
                  <c:v>21.418602160824737</c:v>
                </c:pt>
                <c:pt idx="12207">
                  <c:v>21.413210771134018</c:v>
                </c:pt>
                <c:pt idx="12208">
                  <c:v>21.40732102268041</c:v>
                </c:pt>
                <c:pt idx="12209">
                  <c:v>21.401431274226802</c:v>
                </c:pt>
                <c:pt idx="12210">
                  <c:v>21.397006416494843</c:v>
                </c:pt>
                <c:pt idx="12211">
                  <c:v>21.392596651546391</c:v>
                </c:pt>
                <c:pt idx="12212">
                  <c:v>21.389168511340202</c:v>
                </c:pt>
                <c:pt idx="12213">
                  <c:v>21.386223637113403</c:v>
                </c:pt>
                <c:pt idx="12214">
                  <c:v>21.383278762886601</c:v>
                </c:pt>
                <c:pt idx="12215">
                  <c:v>21.380333888659795</c:v>
                </c:pt>
                <c:pt idx="12216">
                  <c:v>21.378370639175255</c:v>
                </c:pt>
                <c:pt idx="12217">
                  <c:v>21.376407389690716</c:v>
                </c:pt>
                <c:pt idx="12218">
                  <c:v>21.37346251546391</c:v>
                </c:pt>
                <c:pt idx="12219">
                  <c:v>21.37149926597937</c:v>
                </c:pt>
                <c:pt idx="12220">
                  <c:v>21.37003437525772</c:v>
                </c:pt>
                <c:pt idx="12221">
                  <c:v>21.368569484536074</c:v>
                </c:pt>
                <c:pt idx="12222">
                  <c:v>21.366606235051535</c:v>
                </c:pt>
                <c:pt idx="12223">
                  <c:v>21.364159719587615</c:v>
                </c:pt>
                <c:pt idx="12224">
                  <c:v>21.361713204123696</c:v>
                </c:pt>
                <c:pt idx="12225">
                  <c:v>21.359266688659776</c:v>
                </c:pt>
                <c:pt idx="12226">
                  <c:v>21.356820173195857</c:v>
                </c:pt>
                <c:pt idx="12227">
                  <c:v>21.352893674226788</c:v>
                </c:pt>
                <c:pt idx="12228">
                  <c:v>21.348967175257712</c:v>
                </c:pt>
                <c:pt idx="12229">
                  <c:v>21.34455741030926</c:v>
                </c:pt>
                <c:pt idx="12230">
                  <c:v>21.341612536082458</c:v>
                </c:pt>
                <c:pt idx="12231">
                  <c:v>21.338184395876276</c:v>
                </c:pt>
                <c:pt idx="12232">
                  <c:v>21.334741162886584</c:v>
                </c:pt>
                <c:pt idx="12233">
                  <c:v>21.330814663917508</c:v>
                </c:pt>
                <c:pt idx="12234">
                  <c:v>21.326888164948436</c:v>
                </c:pt>
                <c:pt idx="12235">
                  <c:v>21.322961665979367</c:v>
                </c:pt>
                <c:pt idx="12236">
                  <c:v>21.318053542268029</c:v>
                </c:pt>
                <c:pt idx="12237">
                  <c:v>21.313628684536067</c:v>
                </c:pt>
                <c:pt idx="12238">
                  <c:v>21.308222202061845</c:v>
                </c:pt>
                <c:pt idx="12239">
                  <c:v>21.303812437113393</c:v>
                </c:pt>
                <c:pt idx="12240">
                  <c:v>21.299402672164941</c:v>
                </c:pt>
                <c:pt idx="12241">
                  <c:v>21.294992907216486</c:v>
                </c:pt>
                <c:pt idx="12242">
                  <c:v>21.291549674226793</c:v>
                </c:pt>
                <c:pt idx="12243">
                  <c:v>21.287124816494831</c:v>
                </c:pt>
                <c:pt idx="12244">
                  <c:v>21.282699958762876</c:v>
                </c:pt>
                <c:pt idx="12245">
                  <c:v>21.278773459793804</c:v>
                </c:pt>
                <c:pt idx="12246">
                  <c:v>21.276311851546378</c:v>
                </c:pt>
                <c:pt idx="12247">
                  <c:v>21.274348602061838</c:v>
                </c:pt>
                <c:pt idx="12248">
                  <c:v>21.271388635051533</c:v>
                </c:pt>
                <c:pt idx="12249">
                  <c:v>21.26941029278349</c:v>
                </c:pt>
                <c:pt idx="12250">
                  <c:v>21.266948684536068</c:v>
                </c:pt>
                <c:pt idx="12251">
                  <c:v>21.266450325773185</c:v>
                </c:pt>
                <c:pt idx="12252">
                  <c:v>21.265951967010299</c:v>
                </c:pt>
                <c:pt idx="12253">
                  <c:v>21.264970342268029</c:v>
                </c:pt>
                <c:pt idx="12254">
                  <c:v>21.26104384329896</c:v>
                </c:pt>
                <c:pt idx="12255">
                  <c:v>21.256634078350505</c:v>
                </c:pt>
                <c:pt idx="12256">
                  <c:v>21.252209220618546</c:v>
                </c:pt>
                <c:pt idx="12257">
                  <c:v>21.247799455670091</c:v>
                </c:pt>
                <c:pt idx="12258">
                  <c:v>21.242891331958749</c:v>
                </c:pt>
                <c:pt idx="12259">
                  <c:v>21.23798320824741</c:v>
                </c:pt>
                <c:pt idx="12260">
                  <c:v>21.234056709278335</c:v>
                </c:pt>
                <c:pt idx="12261">
                  <c:v>21.230130210309262</c:v>
                </c:pt>
                <c:pt idx="12262">
                  <c:v>21.22816696082473</c:v>
                </c:pt>
                <c:pt idx="12263">
                  <c:v>21.226203711340194</c:v>
                </c:pt>
                <c:pt idx="12264">
                  <c:v>21.224738820618544</c:v>
                </c:pt>
                <c:pt idx="12265">
                  <c:v>21.223273929896898</c:v>
                </c:pt>
                <c:pt idx="12266">
                  <c:v>21.221809039175245</c:v>
                </c:pt>
                <c:pt idx="12267">
                  <c:v>21.218864164948446</c:v>
                </c:pt>
                <c:pt idx="12268">
                  <c:v>21.21640255670102</c:v>
                </c:pt>
                <c:pt idx="12269">
                  <c:v>21.213940948453601</c:v>
                </c:pt>
                <c:pt idx="12270">
                  <c:v>21.210996074226795</c:v>
                </c:pt>
                <c:pt idx="12271">
                  <c:v>21.207069575257719</c:v>
                </c:pt>
                <c:pt idx="12272">
                  <c:v>21.203143076288651</c:v>
                </c:pt>
                <c:pt idx="12273">
                  <c:v>21.200198202061848</c:v>
                </c:pt>
                <c:pt idx="12274">
                  <c:v>21.197253327835043</c:v>
                </c:pt>
                <c:pt idx="12275">
                  <c:v>21.197751686597929</c:v>
                </c:pt>
                <c:pt idx="12276">
                  <c:v>21.198733311340195</c:v>
                </c:pt>
                <c:pt idx="12277">
                  <c:v>21.201194919587621</c:v>
                </c:pt>
                <c:pt idx="12278">
                  <c:v>21.20610304329896</c:v>
                </c:pt>
                <c:pt idx="12279">
                  <c:v>21.212491150515454</c:v>
                </c:pt>
                <c:pt idx="12280">
                  <c:v>21.219377641237106</c:v>
                </c:pt>
                <c:pt idx="12281">
                  <c:v>21.225765748453604</c:v>
                </c:pt>
                <c:pt idx="12282">
                  <c:v>21.232153880412366</c:v>
                </c:pt>
                <c:pt idx="12283">
                  <c:v>21.236578762886595</c:v>
                </c:pt>
                <c:pt idx="12284">
                  <c:v>21.240505261855663</c:v>
                </c:pt>
                <c:pt idx="12285">
                  <c:v>21.243465228865976</c:v>
                </c:pt>
                <c:pt idx="12286">
                  <c:v>21.244446853608242</c:v>
                </c:pt>
                <c:pt idx="12287">
                  <c:v>21.245428478350512</c:v>
                </c:pt>
                <c:pt idx="12288">
                  <c:v>21.247391727835044</c:v>
                </c:pt>
                <c:pt idx="12289">
                  <c:v>21.249838243298964</c:v>
                </c:pt>
                <c:pt idx="12290">
                  <c:v>21.253281476288656</c:v>
                </c:pt>
                <c:pt idx="12291">
                  <c:v>21.256709616494842</c:v>
                </c:pt>
                <c:pt idx="12292">
                  <c:v>21.260152849484534</c:v>
                </c:pt>
                <c:pt idx="12293">
                  <c:v>21.26407934845361</c:v>
                </c:pt>
                <c:pt idx="12294">
                  <c:v>21.268005847422682</c:v>
                </c:pt>
                <c:pt idx="12295">
                  <c:v>21.271449080412378</c:v>
                </c:pt>
                <c:pt idx="12296">
                  <c:v>21.27389559587629</c:v>
                </c:pt>
                <c:pt idx="12297">
                  <c:v>21.275375579381446</c:v>
                </c:pt>
                <c:pt idx="12298">
                  <c:v>21.276357204123716</c:v>
                </c:pt>
                <c:pt idx="12299">
                  <c:v>21.277822094845366</c:v>
                </c:pt>
                <c:pt idx="12300">
                  <c:v>21.278803719587636</c:v>
                </c:pt>
                <c:pt idx="12301">
                  <c:v>21.279785344329905</c:v>
                </c:pt>
                <c:pt idx="12302">
                  <c:v>21.281748593814438</c:v>
                </c:pt>
                <c:pt idx="12303">
                  <c:v>21.284693468041237</c:v>
                </c:pt>
                <c:pt idx="12304">
                  <c:v>21.286656717525776</c:v>
                </c:pt>
                <c:pt idx="12305">
                  <c:v>21.28861996701032</c:v>
                </c:pt>
                <c:pt idx="12306">
                  <c:v>21.291066482474232</c:v>
                </c:pt>
                <c:pt idx="12307">
                  <c:v>21.293029731958772</c:v>
                </c:pt>
                <c:pt idx="12308">
                  <c:v>21.294992981443308</c:v>
                </c:pt>
                <c:pt idx="12309">
                  <c:v>21.29695623092784</c:v>
                </c:pt>
                <c:pt idx="12310">
                  <c:v>21.29891948041238</c:v>
                </c:pt>
                <c:pt idx="12311">
                  <c:v>21.299901105154646</c:v>
                </c:pt>
                <c:pt idx="12312">
                  <c:v>21.302347620618566</c:v>
                </c:pt>
                <c:pt idx="12313">
                  <c:v>21.305292494845368</c:v>
                </c:pt>
                <c:pt idx="12314">
                  <c:v>21.308237369072174</c:v>
                </c:pt>
                <c:pt idx="12315">
                  <c:v>21.31216386804125</c:v>
                </c:pt>
                <c:pt idx="12316">
                  <c:v>21.316090367010318</c:v>
                </c:pt>
                <c:pt idx="12317">
                  <c:v>21.319518507216507</c:v>
                </c:pt>
                <c:pt idx="12318">
                  <c:v>21.322946647422693</c:v>
                </c:pt>
                <c:pt idx="12319">
                  <c:v>21.326873146391765</c:v>
                </c:pt>
                <c:pt idx="12320">
                  <c:v>21.330799645360841</c:v>
                </c:pt>
                <c:pt idx="12321">
                  <c:v>21.334726144329917</c:v>
                </c:pt>
                <c:pt idx="12322">
                  <c:v>21.338154284536099</c:v>
                </c:pt>
                <c:pt idx="12323">
                  <c:v>21.341582424742285</c:v>
                </c:pt>
                <c:pt idx="12324">
                  <c:v>21.345508923711353</c:v>
                </c:pt>
                <c:pt idx="12325">
                  <c:v>21.350417047422699</c:v>
                </c:pt>
                <c:pt idx="12326">
                  <c:v>21.354826812371151</c:v>
                </c:pt>
                <c:pt idx="12327">
                  <c:v>21.358254952577333</c:v>
                </c:pt>
                <c:pt idx="12328">
                  <c:v>21.362181451546405</c:v>
                </c:pt>
                <c:pt idx="12329">
                  <c:v>21.365624684536098</c:v>
                </c:pt>
                <c:pt idx="12330">
                  <c:v>21.369551183505166</c:v>
                </c:pt>
                <c:pt idx="12331">
                  <c:v>21.373976041237128</c:v>
                </c:pt>
                <c:pt idx="12332">
                  <c:v>21.378400898969087</c:v>
                </c:pt>
                <c:pt idx="12333">
                  <c:v>21.382327397938163</c:v>
                </c:pt>
                <c:pt idx="12334">
                  <c:v>21.386253896907238</c:v>
                </c:pt>
                <c:pt idx="12335">
                  <c:v>21.391162020618577</c:v>
                </c:pt>
                <c:pt idx="12336">
                  <c:v>21.395571785567032</c:v>
                </c:pt>
                <c:pt idx="12337">
                  <c:v>21.399981550515491</c:v>
                </c:pt>
                <c:pt idx="12338">
                  <c:v>21.40390804948456</c:v>
                </c:pt>
                <c:pt idx="12339">
                  <c:v>21.405871298969096</c:v>
                </c:pt>
                <c:pt idx="12340">
                  <c:v>21.408816173195898</c:v>
                </c:pt>
                <c:pt idx="12341">
                  <c:v>21.412259406185591</c:v>
                </c:pt>
                <c:pt idx="12342">
                  <c:v>21.414721014433013</c:v>
                </c:pt>
                <c:pt idx="12343">
                  <c:v>21.416684263917549</c:v>
                </c:pt>
                <c:pt idx="12344">
                  <c:v>21.418164247422705</c:v>
                </c:pt>
                <c:pt idx="12345">
                  <c:v>21.419160964948478</c:v>
                </c:pt>
                <c:pt idx="12346">
                  <c:v>21.419176057731981</c:v>
                </c:pt>
                <c:pt idx="12347">
                  <c:v>21.419176057731978</c:v>
                </c:pt>
                <c:pt idx="12348">
                  <c:v>21.417212808247445</c:v>
                </c:pt>
                <c:pt idx="12349">
                  <c:v>21.415249558762909</c:v>
                </c:pt>
                <c:pt idx="12350">
                  <c:v>21.413286309278373</c:v>
                </c:pt>
                <c:pt idx="12351">
                  <c:v>21.411806325773224</c:v>
                </c:pt>
                <c:pt idx="12352">
                  <c:v>21.410824701030954</c:v>
                </c:pt>
                <c:pt idx="12353">
                  <c:v>21.41082470103095</c:v>
                </c:pt>
                <c:pt idx="12354">
                  <c:v>21.411307967010334</c:v>
                </c:pt>
                <c:pt idx="12355">
                  <c:v>21.4122895917526</c:v>
                </c:pt>
                <c:pt idx="12356">
                  <c:v>21.413769575257756</c:v>
                </c:pt>
                <c:pt idx="12357">
                  <c:v>21.413769575257756</c:v>
                </c:pt>
                <c:pt idx="12358">
                  <c:v>21.414267934020643</c:v>
                </c:pt>
                <c:pt idx="12359">
                  <c:v>21.414751200000019</c:v>
                </c:pt>
                <c:pt idx="12360">
                  <c:v>21.414751200000019</c:v>
                </c:pt>
                <c:pt idx="12361">
                  <c:v>21.41425284123714</c:v>
                </c:pt>
                <c:pt idx="12362">
                  <c:v>21.413754482474246</c:v>
                </c:pt>
                <c:pt idx="12363">
                  <c:v>21.413754482474246</c:v>
                </c:pt>
                <c:pt idx="12364">
                  <c:v>21.414736107216516</c:v>
                </c:pt>
                <c:pt idx="12365">
                  <c:v>21.416216090721665</c:v>
                </c:pt>
                <c:pt idx="12366">
                  <c:v>21.417197715463935</c:v>
                </c:pt>
                <c:pt idx="12367">
                  <c:v>21.417696074226821</c:v>
                </c:pt>
                <c:pt idx="12368">
                  <c:v>21.418677698969091</c:v>
                </c:pt>
                <c:pt idx="12369">
                  <c:v>21.420142589690737</c:v>
                </c:pt>
                <c:pt idx="12370">
                  <c:v>21.42210583917527</c:v>
                </c:pt>
                <c:pt idx="12371">
                  <c:v>21.42308746391754</c:v>
                </c:pt>
                <c:pt idx="12372">
                  <c:v>21.422105839175273</c:v>
                </c:pt>
                <c:pt idx="12373">
                  <c:v>21.42064094845362</c:v>
                </c:pt>
                <c:pt idx="12374">
                  <c:v>21.418677698969081</c:v>
                </c:pt>
                <c:pt idx="12375">
                  <c:v>21.416231183505168</c:v>
                </c:pt>
                <c:pt idx="12376">
                  <c:v>21.412787950515472</c:v>
                </c:pt>
                <c:pt idx="12377">
                  <c:v>21.409843076288666</c:v>
                </c:pt>
                <c:pt idx="12378">
                  <c:v>21.405916577319594</c:v>
                </c:pt>
                <c:pt idx="12379">
                  <c:v>21.402971703092785</c:v>
                </c:pt>
                <c:pt idx="12380">
                  <c:v>21.401506812371135</c:v>
                </c:pt>
                <c:pt idx="12381">
                  <c:v>21.400525187628865</c:v>
                </c:pt>
                <c:pt idx="12382">
                  <c:v>21.401008453608238</c:v>
                </c:pt>
                <c:pt idx="12383">
                  <c:v>21.402488437113391</c:v>
                </c:pt>
                <c:pt idx="12384">
                  <c:v>21.404451686597927</c:v>
                </c:pt>
                <c:pt idx="12385">
                  <c:v>21.404451686597927</c:v>
                </c:pt>
                <c:pt idx="12386">
                  <c:v>21.404950045360813</c:v>
                </c:pt>
                <c:pt idx="12387">
                  <c:v>21.404451686597923</c:v>
                </c:pt>
                <c:pt idx="12388">
                  <c:v>21.403968420618547</c:v>
                </c:pt>
                <c:pt idx="12389">
                  <c:v>21.402488437113391</c:v>
                </c:pt>
                <c:pt idx="12390">
                  <c:v>21.400525187628858</c:v>
                </c:pt>
                <c:pt idx="12391">
                  <c:v>21.398561938144326</c:v>
                </c:pt>
                <c:pt idx="12392">
                  <c:v>21.396598688659786</c:v>
                </c:pt>
                <c:pt idx="12393">
                  <c:v>21.395133797938136</c:v>
                </c:pt>
                <c:pt idx="12394">
                  <c:v>21.394152173195874</c:v>
                </c:pt>
                <c:pt idx="12395">
                  <c:v>21.394650531958753</c:v>
                </c:pt>
                <c:pt idx="12396">
                  <c:v>21.394167265979377</c:v>
                </c:pt>
                <c:pt idx="12397">
                  <c:v>21.394650531958753</c:v>
                </c:pt>
                <c:pt idx="12398">
                  <c:v>21.396130515463909</c:v>
                </c:pt>
                <c:pt idx="12399">
                  <c:v>21.397112140206179</c:v>
                </c:pt>
                <c:pt idx="12400">
                  <c:v>21.397610498969065</c:v>
                </c:pt>
                <c:pt idx="12401">
                  <c:v>21.399573748453601</c:v>
                </c:pt>
                <c:pt idx="12402">
                  <c:v>21.402020263917517</c:v>
                </c:pt>
                <c:pt idx="12403">
                  <c:v>21.403001888659791</c:v>
                </c:pt>
                <c:pt idx="12404">
                  <c:v>21.40448187216494</c:v>
                </c:pt>
                <c:pt idx="12405">
                  <c:v>21.405946762886593</c:v>
                </c:pt>
                <c:pt idx="12406">
                  <c:v>21.405448404123707</c:v>
                </c:pt>
                <c:pt idx="12407">
                  <c:v>21.40495004536082</c:v>
                </c:pt>
                <c:pt idx="12408">
                  <c:v>21.40446677938144</c:v>
                </c:pt>
                <c:pt idx="12409">
                  <c:v>21.402503529896908</c:v>
                </c:pt>
                <c:pt idx="12410">
                  <c:v>21.399558655670102</c:v>
                </c:pt>
                <c:pt idx="12411">
                  <c:v>21.3966137814433</c:v>
                </c:pt>
                <c:pt idx="12412">
                  <c:v>21.393668907216494</c:v>
                </c:pt>
                <c:pt idx="12413">
                  <c:v>21.390724032989684</c:v>
                </c:pt>
                <c:pt idx="12414">
                  <c:v>21.388760783505145</c:v>
                </c:pt>
                <c:pt idx="12415">
                  <c:v>21.386797534020612</c:v>
                </c:pt>
                <c:pt idx="12416">
                  <c:v>21.385332643298963</c:v>
                </c:pt>
                <c:pt idx="12417">
                  <c:v>21.38581590927835</c:v>
                </c:pt>
                <c:pt idx="12418">
                  <c:v>21.386299175257726</c:v>
                </c:pt>
                <c:pt idx="12419">
                  <c:v>21.387779158762882</c:v>
                </c:pt>
                <c:pt idx="12420">
                  <c:v>21.388760783505152</c:v>
                </c:pt>
                <c:pt idx="12421">
                  <c:v>21.390225674226802</c:v>
                </c:pt>
                <c:pt idx="12422">
                  <c:v>21.391690564948448</c:v>
                </c:pt>
                <c:pt idx="12423">
                  <c:v>21.392672189690717</c:v>
                </c:pt>
                <c:pt idx="12424">
                  <c:v>21.393653814432991</c:v>
                </c:pt>
                <c:pt idx="12425">
                  <c:v>21.392672189690721</c:v>
                </c:pt>
                <c:pt idx="12426">
                  <c:v>21.391690564948451</c:v>
                </c:pt>
                <c:pt idx="12427">
                  <c:v>21.390210581443299</c:v>
                </c:pt>
                <c:pt idx="12428">
                  <c:v>21.388730597938146</c:v>
                </c:pt>
                <c:pt idx="12429">
                  <c:v>21.386767348453613</c:v>
                </c:pt>
                <c:pt idx="12430">
                  <c:v>21.384804098969081</c:v>
                </c:pt>
                <c:pt idx="12431">
                  <c:v>21.383339208247435</c:v>
                </c:pt>
                <c:pt idx="12432">
                  <c:v>21.382357583505161</c:v>
                </c:pt>
                <c:pt idx="12433">
                  <c:v>21.381874317525774</c:v>
                </c:pt>
                <c:pt idx="12434">
                  <c:v>21.381391051546398</c:v>
                </c:pt>
                <c:pt idx="12435">
                  <c:v>21.381874317525778</c:v>
                </c:pt>
                <c:pt idx="12436">
                  <c:v>21.382855942268048</c:v>
                </c:pt>
                <c:pt idx="12437">
                  <c:v>21.384335925773204</c:v>
                </c:pt>
                <c:pt idx="12438">
                  <c:v>21.385317550515474</c:v>
                </c:pt>
                <c:pt idx="12439">
                  <c:v>21.385800816494857</c:v>
                </c:pt>
                <c:pt idx="12440">
                  <c:v>21.385800816494857</c:v>
                </c:pt>
                <c:pt idx="12441">
                  <c:v>21.385800816494857</c:v>
                </c:pt>
                <c:pt idx="12442">
                  <c:v>21.38726570721651</c:v>
                </c:pt>
                <c:pt idx="12443">
                  <c:v>21.38726570721651</c:v>
                </c:pt>
                <c:pt idx="12444">
                  <c:v>21.387764065979397</c:v>
                </c:pt>
                <c:pt idx="12445">
                  <c:v>21.388262424742283</c:v>
                </c:pt>
                <c:pt idx="12446">
                  <c:v>21.38876078350517</c:v>
                </c:pt>
                <c:pt idx="12447">
                  <c:v>21.390724032989706</c:v>
                </c:pt>
                <c:pt idx="12448">
                  <c:v>21.392687282474245</c:v>
                </c:pt>
                <c:pt idx="12449">
                  <c:v>21.394650531958781</c:v>
                </c:pt>
                <c:pt idx="12450">
                  <c:v>21.396130515463938</c:v>
                </c:pt>
                <c:pt idx="12451">
                  <c:v>21.399075389690744</c:v>
                </c:pt>
                <c:pt idx="12452">
                  <c:v>21.402020263917549</c:v>
                </c:pt>
                <c:pt idx="12453">
                  <c:v>21.404965138144352</c:v>
                </c:pt>
                <c:pt idx="12454">
                  <c:v>21.40840837113404</c:v>
                </c:pt>
                <c:pt idx="12455">
                  <c:v>21.410854886597956</c:v>
                </c:pt>
                <c:pt idx="12456">
                  <c:v>21.413316494845379</c:v>
                </c:pt>
                <c:pt idx="12457">
                  <c:v>21.416759727835068</c:v>
                </c:pt>
                <c:pt idx="12458">
                  <c:v>21.419704602061874</c:v>
                </c:pt>
                <c:pt idx="12459">
                  <c:v>21.422166210309292</c:v>
                </c:pt>
                <c:pt idx="12460">
                  <c:v>21.424129459793832</c:v>
                </c:pt>
                <c:pt idx="12461">
                  <c:v>21.425594350515482</c:v>
                </c:pt>
                <c:pt idx="12462">
                  <c:v>21.427059241237128</c:v>
                </c:pt>
                <c:pt idx="12463">
                  <c:v>21.42952084948455</c:v>
                </c:pt>
                <c:pt idx="12464">
                  <c:v>21.43294898969074</c:v>
                </c:pt>
                <c:pt idx="12465">
                  <c:v>21.435893863917542</c:v>
                </c:pt>
                <c:pt idx="12466">
                  <c:v>21.439820362886611</c:v>
                </c:pt>
                <c:pt idx="12467">
                  <c:v>21.443263595876306</c:v>
                </c:pt>
                <c:pt idx="12468">
                  <c:v>21.448171719587645</c:v>
                </c:pt>
                <c:pt idx="12469">
                  <c:v>21.454061468041253</c:v>
                </c:pt>
                <c:pt idx="12470">
                  <c:v>21.461914465979397</c:v>
                </c:pt>
                <c:pt idx="12471">
                  <c:v>21.469767463917538</c:v>
                </c:pt>
                <c:pt idx="12472">
                  <c:v>21.47663883711342</c:v>
                </c:pt>
                <c:pt idx="12473">
                  <c:v>21.484008569072181</c:v>
                </c:pt>
                <c:pt idx="12474">
                  <c:v>21.489898317525789</c:v>
                </c:pt>
                <c:pt idx="12475">
                  <c:v>21.496271331958777</c:v>
                </c:pt>
                <c:pt idx="12476">
                  <c:v>21.501179455670119</c:v>
                </c:pt>
                <c:pt idx="12477">
                  <c:v>21.506087579381457</c:v>
                </c:pt>
                <c:pt idx="12478">
                  <c:v>21.510014078350533</c:v>
                </c:pt>
                <c:pt idx="12479">
                  <c:v>21.512958952577335</c:v>
                </c:pt>
                <c:pt idx="12480">
                  <c:v>21.515903826804141</c:v>
                </c:pt>
                <c:pt idx="12481">
                  <c:v>21.517867076288674</c:v>
                </c:pt>
                <c:pt idx="12482">
                  <c:v>21.52081195051548</c:v>
                </c:pt>
                <c:pt idx="12483">
                  <c:v>21.523258465979396</c:v>
                </c:pt>
                <c:pt idx="12484">
                  <c:v>21.526203340206202</c:v>
                </c:pt>
                <c:pt idx="12485">
                  <c:v>21.528166589690738</c:v>
                </c:pt>
                <c:pt idx="12486">
                  <c:v>21.53012983917527</c:v>
                </c:pt>
                <c:pt idx="12487">
                  <c:v>21.53257635463919</c:v>
                </c:pt>
                <c:pt idx="12488">
                  <c:v>21.535022870103106</c:v>
                </c:pt>
                <c:pt idx="12489">
                  <c:v>21.537967744329908</c:v>
                </c:pt>
                <c:pt idx="12490">
                  <c:v>21.54139588453609</c:v>
                </c:pt>
                <c:pt idx="12491">
                  <c:v>21.545322383505162</c:v>
                </c:pt>
                <c:pt idx="12492">
                  <c:v>21.548267257731965</c:v>
                </c:pt>
                <c:pt idx="12493">
                  <c:v>21.552193756701037</c:v>
                </c:pt>
                <c:pt idx="12494">
                  <c:v>21.554655364948459</c:v>
                </c:pt>
                <c:pt idx="12495">
                  <c:v>21.556618614432995</c:v>
                </c:pt>
                <c:pt idx="12496">
                  <c:v>21.558581863917532</c:v>
                </c:pt>
                <c:pt idx="12497">
                  <c:v>21.560545113402071</c:v>
                </c:pt>
                <c:pt idx="12498">
                  <c:v>21.561526738144334</c:v>
                </c:pt>
                <c:pt idx="12499">
                  <c:v>21.56202509690722</c:v>
                </c:pt>
                <c:pt idx="12500">
                  <c:v>21.563006721649487</c:v>
                </c:pt>
                <c:pt idx="12501">
                  <c:v>21.563489987628866</c:v>
                </c:pt>
                <c:pt idx="12502">
                  <c:v>21.564969971134023</c:v>
                </c:pt>
                <c:pt idx="12503">
                  <c:v>21.567431579381442</c:v>
                </c:pt>
                <c:pt idx="12504">
                  <c:v>21.568911562886598</c:v>
                </c:pt>
                <c:pt idx="12505">
                  <c:v>21.570376453608244</c:v>
                </c:pt>
                <c:pt idx="12506">
                  <c:v>21.573321327835046</c:v>
                </c:pt>
                <c:pt idx="12507">
                  <c:v>21.576266202061852</c:v>
                </c:pt>
                <c:pt idx="12508">
                  <c:v>21.579211076288658</c:v>
                </c:pt>
                <c:pt idx="12509">
                  <c:v>21.581672684536077</c:v>
                </c:pt>
                <c:pt idx="12510">
                  <c:v>21.582654309278347</c:v>
                </c:pt>
                <c:pt idx="12511">
                  <c:v>21.581672684536077</c:v>
                </c:pt>
                <c:pt idx="12512">
                  <c:v>21.581189418556693</c:v>
                </c:pt>
                <c:pt idx="12513">
                  <c:v>21.580691059793807</c:v>
                </c:pt>
                <c:pt idx="12514">
                  <c:v>21.577262919587625</c:v>
                </c:pt>
                <c:pt idx="12515">
                  <c:v>21.573834779381446</c:v>
                </c:pt>
                <c:pt idx="12516">
                  <c:v>21.57137317113402</c:v>
                </c:pt>
                <c:pt idx="12517">
                  <c:v>21.569409921649481</c:v>
                </c:pt>
                <c:pt idx="12518">
                  <c:v>21.567945030927827</c:v>
                </c:pt>
                <c:pt idx="12519">
                  <c:v>21.567461764948451</c:v>
                </c:pt>
                <c:pt idx="12520">
                  <c:v>21.568443389690721</c:v>
                </c:pt>
                <c:pt idx="12521">
                  <c:v>21.569425014432987</c:v>
                </c:pt>
                <c:pt idx="12522">
                  <c:v>21.572369888659797</c:v>
                </c:pt>
                <c:pt idx="12523">
                  <c:v>21.574816404123709</c:v>
                </c:pt>
                <c:pt idx="12524">
                  <c:v>21.576779653608249</c:v>
                </c:pt>
                <c:pt idx="12525">
                  <c:v>21.578742903092781</c:v>
                </c:pt>
                <c:pt idx="12526">
                  <c:v>21.581687777319587</c:v>
                </c:pt>
                <c:pt idx="12527">
                  <c:v>21.585131010309279</c:v>
                </c:pt>
                <c:pt idx="12528">
                  <c:v>21.588075884536082</c:v>
                </c:pt>
                <c:pt idx="12529">
                  <c:v>21.590537492783504</c:v>
                </c:pt>
                <c:pt idx="12530">
                  <c:v>21.592002383505157</c:v>
                </c:pt>
                <c:pt idx="12531">
                  <c:v>21.593965632989693</c:v>
                </c:pt>
                <c:pt idx="12532">
                  <c:v>21.595445616494843</c:v>
                </c:pt>
                <c:pt idx="12533">
                  <c:v>21.596427241237112</c:v>
                </c:pt>
                <c:pt idx="12534">
                  <c:v>21.596910507216496</c:v>
                </c:pt>
                <c:pt idx="12535">
                  <c:v>21.597393773195876</c:v>
                </c:pt>
                <c:pt idx="12536">
                  <c:v>21.598375397938145</c:v>
                </c:pt>
                <c:pt idx="12537">
                  <c:v>21.599357022680408</c:v>
                </c:pt>
                <c:pt idx="12538">
                  <c:v>21.601320272164948</c:v>
                </c:pt>
                <c:pt idx="12539">
                  <c:v>21.603283521649484</c:v>
                </c:pt>
                <c:pt idx="12540">
                  <c:v>21.605246771134016</c:v>
                </c:pt>
                <c:pt idx="12541">
                  <c:v>21.607210020618549</c:v>
                </c:pt>
                <c:pt idx="12542">
                  <c:v>21.609656536082468</c:v>
                </c:pt>
                <c:pt idx="12543">
                  <c:v>21.612103051546391</c:v>
                </c:pt>
                <c:pt idx="12544">
                  <c:v>21.613084676288654</c:v>
                </c:pt>
                <c:pt idx="12545">
                  <c:v>21.61456465979381</c:v>
                </c:pt>
                <c:pt idx="12546">
                  <c:v>21.615546284536077</c:v>
                </c:pt>
                <c:pt idx="12547">
                  <c:v>21.61602955051546</c:v>
                </c:pt>
                <c:pt idx="12548">
                  <c:v>21.616527909278346</c:v>
                </c:pt>
                <c:pt idx="12549">
                  <c:v>21.61701117525773</c:v>
                </c:pt>
                <c:pt idx="12550">
                  <c:v>21.61701117525773</c:v>
                </c:pt>
                <c:pt idx="12551">
                  <c:v>21.617011175257723</c:v>
                </c:pt>
                <c:pt idx="12552">
                  <c:v>21.617992799999993</c:v>
                </c:pt>
                <c:pt idx="12553">
                  <c:v>21.618476065979376</c:v>
                </c:pt>
                <c:pt idx="12554">
                  <c:v>21.618959331958752</c:v>
                </c:pt>
                <c:pt idx="12555">
                  <c:v>21.620439315463909</c:v>
                </c:pt>
                <c:pt idx="12556">
                  <c:v>21.622402564948445</c:v>
                </c:pt>
                <c:pt idx="12557">
                  <c:v>21.624849080412361</c:v>
                </c:pt>
                <c:pt idx="12558">
                  <c:v>21.627793954639166</c:v>
                </c:pt>
                <c:pt idx="12559">
                  <c:v>21.630738828865969</c:v>
                </c:pt>
                <c:pt idx="12560">
                  <c:v>21.633185344329888</c:v>
                </c:pt>
                <c:pt idx="12561">
                  <c:v>21.635148593814424</c:v>
                </c:pt>
                <c:pt idx="12562">
                  <c:v>21.63809346804123</c:v>
                </c:pt>
                <c:pt idx="12563">
                  <c:v>21.641038342268036</c:v>
                </c:pt>
                <c:pt idx="12564">
                  <c:v>21.643484857731956</c:v>
                </c:pt>
                <c:pt idx="12565">
                  <c:v>21.644466482474222</c:v>
                </c:pt>
                <c:pt idx="12566">
                  <c:v>21.644964841237108</c:v>
                </c:pt>
                <c:pt idx="12567">
                  <c:v>21.644964841237105</c:v>
                </c:pt>
                <c:pt idx="12568">
                  <c:v>21.645448107216485</c:v>
                </c:pt>
                <c:pt idx="12569">
                  <c:v>21.647894622680397</c:v>
                </c:pt>
                <c:pt idx="12570">
                  <c:v>21.650341138144316</c:v>
                </c:pt>
                <c:pt idx="12571">
                  <c:v>21.653769278350502</c:v>
                </c:pt>
                <c:pt idx="12572">
                  <c:v>21.658677402061844</c:v>
                </c:pt>
                <c:pt idx="12573">
                  <c:v>21.665548775257722</c:v>
                </c:pt>
                <c:pt idx="12574">
                  <c:v>21.6724201484536</c:v>
                </c:pt>
                <c:pt idx="12575">
                  <c:v>21.679789880412358</c:v>
                </c:pt>
                <c:pt idx="12576">
                  <c:v>21.686661253608236</c:v>
                </c:pt>
                <c:pt idx="12577">
                  <c:v>21.692551002061847</c:v>
                </c:pt>
                <c:pt idx="12578">
                  <c:v>21.699422375257726</c:v>
                </c:pt>
                <c:pt idx="12579">
                  <c:v>21.7062937484536</c:v>
                </c:pt>
                <c:pt idx="12580">
                  <c:v>21.713165121649478</c:v>
                </c:pt>
                <c:pt idx="12581">
                  <c:v>21.720036494845356</c:v>
                </c:pt>
                <c:pt idx="12582">
                  <c:v>21.7278894927835</c:v>
                </c:pt>
                <c:pt idx="12583">
                  <c:v>21.735259224742258</c:v>
                </c:pt>
                <c:pt idx="12584">
                  <c:v>21.742628956701022</c:v>
                </c:pt>
                <c:pt idx="12585">
                  <c:v>21.750481954639167</c:v>
                </c:pt>
                <c:pt idx="12586">
                  <c:v>21.757353327835045</c:v>
                </c:pt>
                <c:pt idx="12587">
                  <c:v>21.763741435051539</c:v>
                </c:pt>
                <c:pt idx="12588">
                  <c:v>21.769631183505147</c:v>
                </c:pt>
                <c:pt idx="12589">
                  <c:v>21.775520931958759</c:v>
                </c:pt>
                <c:pt idx="12590">
                  <c:v>21.781410680412367</c:v>
                </c:pt>
                <c:pt idx="12591">
                  <c:v>21.789746944329888</c:v>
                </c:pt>
                <c:pt idx="12592">
                  <c:v>21.799563216494835</c:v>
                </c:pt>
                <c:pt idx="12593">
                  <c:v>21.808881105154633</c:v>
                </c:pt>
                <c:pt idx="12594">
                  <c:v>21.81869737731958</c:v>
                </c:pt>
                <c:pt idx="12595">
                  <c:v>21.82851364948452</c:v>
                </c:pt>
                <c:pt idx="12596">
                  <c:v>21.838329921649468</c:v>
                </c:pt>
                <c:pt idx="12597">
                  <c:v>21.849127793814414</c:v>
                </c:pt>
                <c:pt idx="12598">
                  <c:v>21.859925665979368</c:v>
                </c:pt>
                <c:pt idx="12599">
                  <c:v>21.869741938144319</c:v>
                </c:pt>
                <c:pt idx="12600">
                  <c:v>21.87905982680412</c:v>
                </c:pt>
                <c:pt idx="12601">
                  <c:v>21.88985772371133</c:v>
                </c:pt>
                <c:pt idx="12602">
                  <c:v>21.899673971134018</c:v>
                </c:pt>
                <c:pt idx="12603">
                  <c:v>21.907526969072165</c:v>
                </c:pt>
                <c:pt idx="12604">
                  <c:v>21.91636159175258</c:v>
                </c:pt>
                <c:pt idx="12605">
                  <c:v>21.924214589690724</c:v>
                </c:pt>
                <c:pt idx="12606">
                  <c:v>21.932067587628868</c:v>
                </c:pt>
                <c:pt idx="12607">
                  <c:v>21.939437319587626</c:v>
                </c:pt>
                <c:pt idx="12608">
                  <c:v>21.94680705154639</c:v>
                </c:pt>
                <c:pt idx="12609">
                  <c:v>21.954161690721644</c:v>
                </c:pt>
                <c:pt idx="12610">
                  <c:v>21.962014688659789</c:v>
                </c:pt>
                <c:pt idx="12611">
                  <c:v>21.972314202061849</c:v>
                </c:pt>
                <c:pt idx="12612">
                  <c:v>21.982130449484536</c:v>
                </c:pt>
                <c:pt idx="12613">
                  <c:v>21.990965072164951</c:v>
                </c:pt>
                <c:pt idx="12614">
                  <c:v>22.000298053608248</c:v>
                </c:pt>
                <c:pt idx="12615">
                  <c:v>22.010114325773205</c:v>
                </c:pt>
                <c:pt idx="12616">
                  <c:v>22.019930597938142</c:v>
                </c:pt>
                <c:pt idx="12617">
                  <c:v>22.02876522061856</c:v>
                </c:pt>
                <c:pt idx="12618">
                  <c:v>22.037599843298974</c:v>
                </c:pt>
                <c:pt idx="12619">
                  <c:v>22.045936107216502</c:v>
                </c:pt>
                <c:pt idx="12620">
                  <c:v>22.054770729896919</c:v>
                </c:pt>
                <c:pt idx="12621">
                  <c:v>22.063605352577333</c:v>
                </c:pt>
                <c:pt idx="12622">
                  <c:v>22.071956709278364</c:v>
                </c:pt>
                <c:pt idx="12623">
                  <c:v>22.080292973195885</c:v>
                </c:pt>
                <c:pt idx="12624">
                  <c:v>22.087647612371143</c:v>
                </c:pt>
                <c:pt idx="12625">
                  <c:v>22.095002251546397</c:v>
                </c:pt>
                <c:pt idx="12626">
                  <c:v>22.101873624742275</c:v>
                </c:pt>
                <c:pt idx="12627">
                  <c:v>22.109243356701036</c:v>
                </c:pt>
                <c:pt idx="12628">
                  <c:v>22.116114729896914</c:v>
                </c:pt>
                <c:pt idx="12629">
                  <c:v>22.123967727835058</c:v>
                </c:pt>
                <c:pt idx="12630">
                  <c:v>22.132802350515473</c:v>
                </c:pt>
                <c:pt idx="12631">
                  <c:v>22.141636973195887</c:v>
                </c:pt>
                <c:pt idx="12632">
                  <c:v>22.150969979381458</c:v>
                </c:pt>
                <c:pt idx="12633">
                  <c:v>22.159804602061872</c:v>
                </c:pt>
                <c:pt idx="12634">
                  <c:v>22.169137608247443</c:v>
                </c:pt>
                <c:pt idx="12635">
                  <c:v>22.178455496907233</c:v>
                </c:pt>
                <c:pt idx="12636">
                  <c:v>22.187290119587647</c:v>
                </c:pt>
                <c:pt idx="12637">
                  <c:v>22.196608008247438</c:v>
                </c:pt>
                <c:pt idx="12638">
                  <c:v>22.205442655670122</c:v>
                </c:pt>
                <c:pt idx="12639">
                  <c:v>22.212314028865993</c:v>
                </c:pt>
                <c:pt idx="12640">
                  <c:v>22.220167026804138</c:v>
                </c:pt>
                <c:pt idx="12641">
                  <c:v>22.228020024742275</c:v>
                </c:pt>
                <c:pt idx="12642">
                  <c:v>22.235873022680419</c:v>
                </c:pt>
                <c:pt idx="12643">
                  <c:v>22.243227661855673</c:v>
                </c:pt>
                <c:pt idx="12644">
                  <c:v>22.251080659793818</c:v>
                </c:pt>
                <c:pt idx="12645">
                  <c:v>22.258435298969079</c:v>
                </c:pt>
                <c:pt idx="12646">
                  <c:v>22.264325047422687</c:v>
                </c:pt>
                <c:pt idx="12647">
                  <c:v>22.271679686597945</c:v>
                </c:pt>
                <c:pt idx="12648">
                  <c:v>22.27855105979382</c:v>
                </c:pt>
                <c:pt idx="12649">
                  <c:v>22.285920791752581</c:v>
                </c:pt>
                <c:pt idx="12650">
                  <c:v>22.293290523711349</c:v>
                </c:pt>
                <c:pt idx="12651">
                  <c:v>22.300660255670106</c:v>
                </c:pt>
                <c:pt idx="12652">
                  <c:v>22.307531628865988</c:v>
                </c:pt>
                <c:pt idx="12653">
                  <c:v>22.314403002061859</c:v>
                </c:pt>
                <c:pt idx="12654">
                  <c:v>22.32177275876289</c:v>
                </c:pt>
                <c:pt idx="12655">
                  <c:v>22.329142515463925</c:v>
                </c:pt>
                <c:pt idx="12656">
                  <c:v>22.335530622680423</c:v>
                </c:pt>
                <c:pt idx="12657">
                  <c:v>22.341420371134031</c:v>
                </c:pt>
                <c:pt idx="12658">
                  <c:v>22.34632849484537</c:v>
                </c:pt>
                <c:pt idx="12659">
                  <c:v>22.350254993814445</c:v>
                </c:pt>
                <c:pt idx="12660">
                  <c:v>22.353199868041241</c:v>
                </c:pt>
                <c:pt idx="12661">
                  <c:v>22.356643101030933</c:v>
                </c:pt>
                <c:pt idx="12662">
                  <c:v>22.359587975257735</c:v>
                </c:pt>
                <c:pt idx="12663">
                  <c:v>22.363016115463925</c:v>
                </c:pt>
                <c:pt idx="12664">
                  <c:v>22.366444255670107</c:v>
                </c:pt>
                <c:pt idx="12665">
                  <c:v>22.369389129896913</c:v>
                </c:pt>
                <c:pt idx="12666">
                  <c:v>22.371352379381449</c:v>
                </c:pt>
                <c:pt idx="12667">
                  <c:v>22.372334004123715</c:v>
                </c:pt>
                <c:pt idx="12668">
                  <c:v>22.372334004123715</c:v>
                </c:pt>
                <c:pt idx="12669">
                  <c:v>22.370869113402065</c:v>
                </c:pt>
                <c:pt idx="12670">
                  <c:v>22.368905863917526</c:v>
                </c:pt>
                <c:pt idx="12671">
                  <c:v>22.364481006185571</c:v>
                </c:pt>
                <c:pt idx="12672">
                  <c:v>22.359074523711346</c:v>
                </c:pt>
                <c:pt idx="12673">
                  <c:v>22.353683134020624</c:v>
                </c:pt>
                <c:pt idx="12674">
                  <c:v>22.349258276288666</c:v>
                </c:pt>
                <c:pt idx="12675">
                  <c:v>22.344350152577331</c:v>
                </c:pt>
                <c:pt idx="12676">
                  <c:v>22.339442028865989</c:v>
                </c:pt>
                <c:pt idx="12677">
                  <c:v>22.332570655670111</c:v>
                </c:pt>
                <c:pt idx="12678">
                  <c:v>22.324717657731963</c:v>
                </c:pt>
                <c:pt idx="12679">
                  <c:v>22.316864659793815</c:v>
                </c:pt>
                <c:pt idx="12680">
                  <c:v>22.30999328659794</c:v>
                </c:pt>
                <c:pt idx="12681">
                  <c:v>22.303121913402059</c:v>
                </c:pt>
                <c:pt idx="12682">
                  <c:v>22.294785649484531</c:v>
                </c:pt>
                <c:pt idx="12683">
                  <c:v>22.286932651546387</c:v>
                </c:pt>
                <c:pt idx="12684">
                  <c:v>22.279562919587622</c:v>
                </c:pt>
                <c:pt idx="12685">
                  <c:v>22.274156437113398</c:v>
                </c:pt>
                <c:pt idx="12686">
                  <c:v>22.269731579381439</c:v>
                </c:pt>
                <c:pt idx="12687">
                  <c:v>22.265306721649484</c:v>
                </c:pt>
                <c:pt idx="12688">
                  <c:v>22.260398597938149</c:v>
                </c:pt>
                <c:pt idx="12689">
                  <c:v>22.254010465979391</c:v>
                </c:pt>
                <c:pt idx="12690">
                  <c:v>22.249600701030932</c:v>
                </c:pt>
                <c:pt idx="12691">
                  <c:v>22.245674177319589</c:v>
                </c:pt>
                <c:pt idx="12692">
                  <c:v>22.241249294845357</c:v>
                </c:pt>
                <c:pt idx="12693">
                  <c:v>22.237322771134014</c:v>
                </c:pt>
                <c:pt idx="12694">
                  <c:v>22.232414647422676</c:v>
                </c:pt>
                <c:pt idx="12695">
                  <c:v>22.228488148453604</c:v>
                </c:pt>
                <c:pt idx="12696">
                  <c:v>22.225543249484534</c:v>
                </c:pt>
                <c:pt idx="12697">
                  <c:v>22.223096734020615</c:v>
                </c:pt>
                <c:pt idx="12698">
                  <c:v>22.220151835051546</c:v>
                </c:pt>
                <c:pt idx="12699">
                  <c:v>22.21720696082474</c:v>
                </c:pt>
                <c:pt idx="12700">
                  <c:v>22.2152437113402</c:v>
                </c:pt>
                <c:pt idx="12701">
                  <c:v>22.211317212371132</c:v>
                </c:pt>
                <c:pt idx="12702">
                  <c:v>22.209353962886592</c:v>
                </c:pt>
                <c:pt idx="12703">
                  <c:v>22.206409088659786</c:v>
                </c:pt>
                <c:pt idx="12704">
                  <c:v>22.20296585567009</c:v>
                </c:pt>
                <c:pt idx="12705">
                  <c:v>22.201485872164938</c:v>
                </c:pt>
                <c:pt idx="12706">
                  <c:v>22.200020981443295</c:v>
                </c:pt>
                <c:pt idx="12707">
                  <c:v>22.199039356701029</c:v>
                </c:pt>
                <c:pt idx="12708">
                  <c:v>22.197574465979375</c:v>
                </c:pt>
                <c:pt idx="12709">
                  <c:v>22.197574465979375</c:v>
                </c:pt>
                <c:pt idx="12710">
                  <c:v>22.197091199999988</c:v>
                </c:pt>
                <c:pt idx="12711">
                  <c:v>22.196109575257726</c:v>
                </c:pt>
                <c:pt idx="12712">
                  <c:v>22.195127925773189</c:v>
                </c:pt>
                <c:pt idx="12713">
                  <c:v>22.192183026804116</c:v>
                </c:pt>
                <c:pt idx="12714">
                  <c:v>22.189238152577317</c:v>
                </c:pt>
                <c:pt idx="12715">
                  <c:v>22.186293278350512</c:v>
                </c:pt>
                <c:pt idx="12716">
                  <c:v>22.183348404123699</c:v>
                </c:pt>
                <c:pt idx="12717">
                  <c:v>22.17942190515463</c:v>
                </c:pt>
                <c:pt idx="12718">
                  <c:v>22.175495406185554</c:v>
                </c:pt>
                <c:pt idx="12719">
                  <c:v>22.172052173195866</c:v>
                </c:pt>
                <c:pt idx="12720">
                  <c:v>22.168624032989676</c:v>
                </c:pt>
                <c:pt idx="12721">
                  <c:v>22.167159142268027</c:v>
                </c:pt>
                <c:pt idx="12722">
                  <c:v>22.166177517525757</c:v>
                </c:pt>
                <c:pt idx="12723">
                  <c:v>22.16567915876287</c:v>
                </c:pt>
                <c:pt idx="12724">
                  <c:v>22.165679158762877</c:v>
                </c:pt>
                <c:pt idx="12725">
                  <c:v>22.167144049484527</c:v>
                </c:pt>
                <c:pt idx="12726">
                  <c:v>22.168608940206177</c:v>
                </c:pt>
                <c:pt idx="12727">
                  <c:v>22.170088948453603</c:v>
                </c:pt>
                <c:pt idx="12728">
                  <c:v>22.171568956701023</c:v>
                </c:pt>
                <c:pt idx="12729">
                  <c:v>22.171568956701023</c:v>
                </c:pt>
                <c:pt idx="12730">
                  <c:v>22.171568956701023</c:v>
                </c:pt>
                <c:pt idx="12731">
                  <c:v>22.17107057319587</c:v>
                </c:pt>
                <c:pt idx="12732">
                  <c:v>22.16960568247422</c:v>
                </c:pt>
                <c:pt idx="12733">
                  <c:v>22.166660808247414</c:v>
                </c:pt>
                <c:pt idx="12734">
                  <c:v>22.163715934020612</c:v>
                </c:pt>
                <c:pt idx="12735">
                  <c:v>22.160771035051535</c:v>
                </c:pt>
                <c:pt idx="12736">
                  <c:v>22.158807785566999</c:v>
                </c:pt>
                <c:pt idx="12737">
                  <c:v>22.15537964536081</c:v>
                </c:pt>
                <c:pt idx="12738">
                  <c:v>22.151936412371121</c:v>
                </c:pt>
                <c:pt idx="12739">
                  <c:v>22.148493179381429</c:v>
                </c:pt>
                <c:pt idx="12740">
                  <c:v>22.14506503917524</c:v>
                </c:pt>
                <c:pt idx="12741">
                  <c:v>22.14261852371132</c:v>
                </c:pt>
                <c:pt idx="12742">
                  <c:v>22.139673649484525</c:v>
                </c:pt>
                <c:pt idx="12743">
                  <c:v>22.138692024742255</c:v>
                </c:pt>
                <c:pt idx="12744">
                  <c:v>22.136728775257723</c:v>
                </c:pt>
                <c:pt idx="12745">
                  <c:v>22.136728775257723</c:v>
                </c:pt>
                <c:pt idx="12746">
                  <c:v>22.135248791752574</c:v>
                </c:pt>
                <c:pt idx="12747">
                  <c:v>22.133768808247417</c:v>
                </c:pt>
                <c:pt idx="12748">
                  <c:v>22.133270449484531</c:v>
                </c:pt>
                <c:pt idx="12749">
                  <c:v>22.132772090721645</c:v>
                </c:pt>
                <c:pt idx="12750">
                  <c:v>22.132772090721645</c:v>
                </c:pt>
                <c:pt idx="12751">
                  <c:v>22.130808816494842</c:v>
                </c:pt>
                <c:pt idx="12752">
                  <c:v>22.128347183505149</c:v>
                </c:pt>
                <c:pt idx="12753">
                  <c:v>22.127365558762886</c:v>
                </c:pt>
                <c:pt idx="12754">
                  <c:v>22.127863917525772</c:v>
                </c:pt>
                <c:pt idx="12755">
                  <c:v>22.128362276288659</c:v>
                </c:pt>
                <c:pt idx="12756">
                  <c:v>22.129343901030929</c:v>
                </c:pt>
                <c:pt idx="12757">
                  <c:v>22.129343901030929</c:v>
                </c:pt>
                <c:pt idx="12758">
                  <c:v>22.127863917525772</c:v>
                </c:pt>
                <c:pt idx="12759">
                  <c:v>22.127863917525776</c:v>
                </c:pt>
                <c:pt idx="12760">
                  <c:v>22.126882292783502</c:v>
                </c:pt>
                <c:pt idx="12761">
                  <c:v>22.124919043298966</c:v>
                </c:pt>
                <c:pt idx="12762">
                  <c:v>22.121974169072161</c:v>
                </c:pt>
                <c:pt idx="12763">
                  <c:v>22.120010919587628</c:v>
                </c:pt>
                <c:pt idx="12764">
                  <c:v>22.117564404123712</c:v>
                </c:pt>
                <c:pt idx="12765">
                  <c:v>22.116099513402052</c:v>
                </c:pt>
                <c:pt idx="12766">
                  <c:v>22.115117888659782</c:v>
                </c:pt>
                <c:pt idx="12767">
                  <c:v>22.114136263917523</c:v>
                </c:pt>
                <c:pt idx="12768">
                  <c:v>22.115616247422668</c:v>
                </c:pt>
                <c:pt idx="12769">
                  <c:v>22.116597872164942</c:v>
                </c:pt>
                <c:pt idx="12770">
                  <c:v>22.118062762886595</c:v>
                </c:pt>
                <c:pt idx="12771">
                  <c:v>22.118062762886598</c:v>
                </c:pt>
                <c:pt idx="12772">
                  <c:v>22.118062762886602</c:v>
                </c:pt>
                <c:pt idx="12773">
                  <c:v>22.119044387628875</c:v>
                </c:pt>
                <c:pt idx="12774">
                  <c:v>22.12297088659794</c:v>
                </c:pt>
                <c:pt idx="12775">
                  <c:v>22.126897385567013</c:v>
                </c:pt>
                <c:pt idx="12776">
                  <c:v>22.130823884536081</c:v>
                </c:pt>
                <c:pt idx="12777">
                  <c:v>22.13475038350515</c:v>
                </c:pt>
                <c:pt idx="12778">
                  <c:v>22.139658507216492</c:v>
                </c:pt>
                <c:pt idx="12779">
                  <c:v>22.146529880412363</c:v>
                </c:pt>
                <c:pt idx="12780">
                  <c:v>22.153884519587617</c:v>
                </c:pt>
                <c:pt idx="12781">
                  <c:v>22.160755892783499</c:v>
                </c:pt>
                <c:pt idx="12782">
                  <c:v>22.166162375257723</c:v>
                </c:pt>
                <c:pt idx="12783">
                  <c:v>22.171568857731955</c:v>
                </c:pt>
                <c:pt idx="12784">
                  <c:v>22.17599371546391</c:v>
                </c:pt>
                <c:pt idx="12785">
                  <c:v>22.179920214432986</c:v>
                </c:pt>
                <c:pt idx="12786">
                  <c:v>22.183846713402058</c:v>
                </c:pt>
                <c:pt idx="12787">
                  <c:v>22.185311604123704</c:v>
                </c:pt>
                <c:pt idx="12788">
                  <c:v>22.186293228865978</c:v>
                </c:pt>
                <c:pt idx="12789">
                  <c:v>22.187773212371127</c:v>
                </c:pt>
                <c:pt idx="12790">
                  <c:v>22.188256478350507</c:v>
                </c:pt>
                <c:pt idx="12791">
                  <c:v>22.188754837113393</c:v>
                </c:pt>
                <c:pt idx="12792">
                  <c:v>22.18827157113401</c:v>
                </c:pt>
                <c:pt idx="12793">
                  <c:v>22.187773212371123</c:v>
                </c:pt>
                <c:pt idx="12794">
                  <c:v>22.187274853608237</c:v>
                </c:pt>
                <c:pt idx="12795">
                  <c:v>22.187758119587624</c:v>
                </c:pt>
                <c:pt idx="12796">
                  <c:v>22.188739744329894</c:v>
                </c:pt>
                <c:pt idx="12797">
                  <c:v>22.18923810309278</c:v>
                </c:pt>
                <c:pt idx="12798">
                  <c:v>22.190702993814426</c:v>
                </c:pt>
                <c:pt idx="12799">
                  <c:v>22.191186259793803</c:v>
                </c:pt>
                <c:pt idx="12800">
                  <c:v>22.193632775257722</c:v>
                </c:pt>
                <c:pt idx="12801">
                  <c:v>22.197559274226798</c:v>
                </c:pt>
                <c:pt idx="12802">
                  <c:v>22.2005041484536</c:v>
                </c:pt>
                <c:pt idx="12803">
                  <c:v>22.20295066391752</c:v>
                </c:pt>
                <c:pt idx="12804">
                  <c:v>22.204430647422669</c:v>
                </c:pt>
                <c:pt idx="12805">
                  <c:v>22.205895538144318</c:v>
                </c:pt>
                <c:pt idx="12806">
                  <c:v>22.205895538144318</c:v>
                </c:pt>
                <c:pt idx="12807">
                  <c:v>22.206378804123702</c:v>
                </c:pt>
                <c:pt idx="12808">
                  <c:v>22.206862070103085</c:v>
                </c:pt>
                <c:pt idx="12809">
                  <c:v>22.205382086597929</c:v>
                </c:pt>
                <c:pt idx="12810">
                  <c:v>22.204883727835043</c:v>
                </c:pt>
                <c:pt idx="12811">
                  <c:v>22.205865352577309</c:v>
                </c:pt>
                <c:pt idx="12812">
                  <c:v>22.206363711340199</c:v>
                </c:pt>
                <c:pt idx="12813">
                  <c:v>22.206862070103089</c:v>
                </c:pt>
                <c:pt idx="12814">
                  <c:v>22.208825319587625</c:v>
                </c:pt>
                <c:pt idx="12815">
                  <c:v>22.210788569072157</c:v>
                </c:pt>
                <c:pt idx="12816">
                  <c:v>22.213250177319583</c:v>
                </c:pt>
                <c:pt idx="12817">
                  <c:v>22.216195051546389</c:v>
                </c:pt>
                <c:pt idx="12818">
                  <c:v>22.218158301030922</c:v>
                </c:pt>
                <c:pt idx="12819">
                  <c:v>22.217675035051546</c:v>
                </c:pt>
                <c:pt idx="12820">
                  <c:v>22.218173393814432</c:v>
                </c:pt>
                <c:pt idx="12821">
                  <c:v>22.218173393814425</c:v>
                </c:pt>
                <c:pt idx="12822">
                  <c:v>22.217191769072159</c:v>
                </c:pt>
                <c:pt idx="12823">
                  <c:v>22.215228519587626</c:v>
                </c:pt>
                <c:pt idx="12824">
                  <c:v>22.21228362061855</c:v>
                </c:pt>
                <c:pt idx="12825">
                  <c:v>22.20933872164948</c:v>
                </c:pt>
                <c:pt idx="12826">
                  <c:v>22.207375447422674</c:v>
                </c:pt>
                <c:pt idx="12827">
                  <c:v>22.20689218144329</c:v>
                </c:pt>
                <c:pt idx="12828">
                  <c:v>22.206408915463914</c:v>
                </c:pt>
                <c:pt idx="12829">
                  <c:v>22.205427290721641</c:v>
                </c:pt>
                <c:pt idx="12830">
                  <c:v>22.204944024742261</c:v>
                </c:pt>
                <c:pt idx="12831">
                  <c:v>22.205442383505144</c:v>
                </c:pt>
                <c:pt idx="12832">
                  <c:v>22.205442383505144</c:v>
                </c:pt>
                <c:pt idx="12833">
                  <c:v>22.204959117525764</c:v>
                </c:pt>
                <c:pt idx="12834">
                  <c:v>22.204959117525764</c:v>
                </c:pt>
                <c:pt idx="12835">
                  <c:v>22.205940742268027</c:v>
                </c:pt>
                <c:pt idx="12836">
                  <c:v>22.207420725773183</c:v>
                </c:pt>
                <c:pt idx="12837">
                  <c:v>22.210848865979369</c:v>
                </c:pt>
                <c:pt idx="12838">
                  <c:v>22.213295381443288</c:v>
                </c:pt>
                <c:pt idx="12839">
                  <c:v>22.215756989690718</c:v>
                </c:pt>
                <c:pt idx="12840">
                  <c:v>22.218218597938137</c:v>
                </c:pt>
                <c:pt idx="12841">
                  <c:v>22.221661855670099</c:v>
                </c:pt>
                <c:pt idx="12842">
                  <c:v>22.222643480412369</c:v>
                </c:pt>
                <c:pt idx="12843">
                  <c:v>22.223625105154643</c:v>
                </c:pt>
                <c:pt idx="12844">
                  <c:v>22.224606729896905</c:v>
                </c:pt>
                <c:pt idx="12845">
                  <c:v>22.224123463917525</c:v>
                </c:pt>
                <c:pt idx="12846">
                  <c:v>22.224621822680412</c:v>
                </c:pt>
                <c:pt idx="12847">
                  <c:v>22.225603472164948</c:v>
                </c:pt>
                <c:pt idx="12848">
                  <c:v>22.226585096907218</c:v>
                </c:pt>
                <c:pt idx="12849">
                  <c:v>22.228548346391754</c:v>
                </c:pt>
                <c:pt idx="12850">
                  <c:v>22.230994861855674</c:v>
                </c:pt>
                <c:pt idx="12851">
                  <c:v>22.231478127835057</c:v>
                </c:pt>
                <c:pt idx="12852">
                  <c:v>22.231478127835057</c:v>
                </c:pt>
                <c:pt idx="12853">
                  <c:v>22.230013237113404</c:v>
                </c:pt>
                <c:pt idx="12854">
                  <c:v>22.229529971134024</c:v>
                </c:pt>
                <c:pt idx="12855">
                  <c:v>22.228548346391751</c:v>
                </c:pt>
                <c:pt idx="12856">
                  <c:v>22.227068362886591</c:v>
                </c:pt>
                <c:pt idx="12857">
                  <c:v>22.225603472164938</c:v>
                </c:pt>
                <c:pt idx="12858">
                  <c:v>22.223640222680405</c:v>
                </c:pt>
                <c:pt idx="12859">
                  <c:v>22.224138581443292</c:v>
                </c:pt>
                <c:pt idx="12860">
                  <c:v>22.224138581443292</c:v>
                </c:pt>
                <c:pt idx="12861">
                  <c:v>22.225603472164945</c:v>
                </c:pt>
                <c:pt idx="12862">
                  <c:v>22.226086738144321</c:v>
                </c:pt>
                <c:pt idx="12863">
                  <c:v>22.226570004123705</c:v>
                </c:pt>
                <c:pt idx="12864">
                  <c:v>22.226570004123705</c:v>
                </c:pt>
                <c:pt idx="12865">
                  <c:v>22.226071645360818</c:v>
                </c:pt>
                <c:pt idx="12866">
                  <c:v>22.227551628865971</c:v>
                </c:pt>
                <c:pt idx="12867">
                  <c:v>22.227551628865971</c:v>
                </c:pt>
                <c:pt idx="12868">
                  <c:v>22.229031612371127</c:v>
                </c:pt>
                <c:pt idx="12869">
                  <c:v>22.230994861855663</c:v>
                </c:pt>
                <c:pt idx="12870">
                  <c:v>22.232958111340213</c:v>
                </c:pt>
                <c:pt idx="12871">
                  <c:v>22.233939736082473</c:v>
                </c:pt>
                <c:pt idx="12872">
                  <c:v>22.237382969072158</c:v>
                </c:pt>
                <c:pt idx="12873">
                  <c:v>22.239829484536077</c:v>
                </c:pt>
                <c:pt idx="12874">
                  <c:v>22.241294375257734</c:v>
                </c:pt>
                <c:pt idx="12875">
                  <c:v>22.242759265979384</c:v>
                </c:pt>
                <c:pt idx="12876">
                  <c:v>22.242260907216494</c:v>
                </c:pt>
                <c:pt idx="12877">
                  <c:v>22.24177764123711</c:v>
                </c:pt>
                <c:pt idx="12878">
                  <c:v>22.241294375257731</c:v>
                </c:pt>
                <c:pt idx="12879">
                  <c:v>22.241294375257731</c:v>
                </c:pt>
                <c:pt idx="12880">
                  <c:v>22.238832767010305</c:v>
                </c:pt>
                <c:pt idx="12881">
                  <c:v>22.236869517525768</c:v>
                </c:pt>
                <c:pt idx="12882">
                  <c:v>22.235404626804119</c:v>
                </c:pt>
                <c:pt idx="12883">
                  <c:v>22.232958111340199</c:v>
                </c:pt>
                <c:pt idx="12884">
                  <c:v>22.232474845360816</c:v>
                </c:pt>
                <c:pt idx="12885">
                  <c:v>22.23099486185566</c:v>
                </c:pt>
                <c:pt idx="12886">
                  <c:v>22.229514878350503</c:v>
                </c:pt>
                <c:pt idx="12887">
                  <c:v>22.227551628865967</c:v>
                </c:pt>
                <c:pt idx="12888">
                  <c:v>22.227053270103085</c:v>
                </c:pt>
                <c:pt idx="12889">
                  <c:v>22.227536536082468</c:v>
                </c:pt>
                <c:pt idx="12890">
                  <c:v>22.226554911340198</c:v>
                </c:pt>
                <c:pt idx="12891">
                  <c:v>22.226554911340198</c:v>
                </c:pt>
                <c:pt idx="12892">
                  <c:v>22.225573286597928</c:v>
                </c:pt>
                <c:pt idx="12893">
                  <c:v>22.226071645360818</c:v>
                </c:pt>
                <c:pt idx="12894">
                  <c:v>22.226071645360811</c:v>
                </c:pt>
                <c:pt idx="12895">
                  <c:v>22.227053270103081</c:v>
                </c:pt>
                <c:pt idx="12896">
                  <c:v>22.227053270103081</c:v>
                </c:pt>
                <c:pt idx="12897">
                  <c:v>22.226071645360811</c:v>
                </c:pt>
                <c:pt idx="12898">
                  <c:v>22.226071645360811</c:v>
                </c:pt>
                <c:pt idx="12899">
                  <c:v>22.225090020618545</c:v>
                </c:pt>
                <c:pt idx="12900">
                  <c:v>22.223126771134005</c:v>
                </c:pt>
                <c:pt idx="12901">
                  <c:v>22.220181896907203</c:v>
                </c:pt>
                <c:pt idx="12902">
                  <c:v>22.217735381443283</c:v>
                </c:pt>
                <c:pt idx="12903">
                  <c:v>22.216255397938131</c:v>
                </c:pt>
                <c:pt idx="12904">
                  <c:v>22.214292148453591</c:v>
                </c:pt>
                <c:pt idx="12905">
                  <c:v>22.212328898969055</c:v>
                </c:pt>
                <c:pt idx="12906">
                  <c:v>22.211347274226789</c:v>
                </c:pt>
                <c:pt idx="12907">
                  <c:v>22.211347274226789</c:v>
                </c:pt>
                <c:pt idx="12908">
                  <c:v>22.211347274226789</c:v>
                </c:pt>
                <c:pt idx="12909">
                  <c:v>22.211830540206172</c:v>
                </c:pt>
                <c:pt idx="12910">
                  <c:v>22.212313806185556</c:v>
                </c:pt>
                <c:pt idx="12911">
                  <c:v>22.211830540206172</c:v>
                </c:pt>
                <c:pt idx="12912">
                  <c:v>22.211347274226789</c:v>
                </c:pt>
                <c:pt idx="12913">
                  <c:v>22.209867290721636</c:v>
                </c:pt>
                <c:pt idx="12914">
                  <c:v>22.207405682474207</c:v>
                </c:pt>
                <c:pt idx="12915">
                  <c:v>22.204944074226788</c:v>
                </c:pt>
                <c:pt idx="12916">
                  <c:v>22.203464090721628</c:v>
                </c:pt>
                <c:pt idx="12917">
                  <c:v>22.200020857731939</c:v>
                </c:pt>
                <c:pt idx="12918">
                  <c:v>22.19657762474225</c:v>
                </c:pt>
                <c:pt idx="12919">
                  <c:v>22.194131109278324</c:v>
                </c:pt>
                <c:pt idx="12920">
                  <c:v>22.193647843298944</c:v>
                </c:pt>
                <c:pt idx="12921">
                  <c:v>22.192666218556678</c:v>
                </c:pt>
                <c:pt idx="12922">
                  <c:v>22.191186235051518</c:v>
                </c:pt>
                <c:pt idx="12923">
                  <c:v>22.188724626804095</c:v>
                </c:pt>
                <c:pt idx="12924">
                  <c:v>22.185281393814407</c:v>
                </c:pt>
                <c:pt idx="12925">
                  <c:v>22.182336519587601</c:v>
                </c:pt>
                <c:pt idx="12926">
                  <c:v>22.179391645360795</c:v>
                </c:pt>
                <c:pt idx="12927">
                  <c:v>22.175465146391723</c:v>
                </c:pt>
                <c:pt idx="12928">
                  <c:v>22.170058663917509</c:v>
                </c:pt>
                <c:pt idx="12929">
                  <c:v>22.166132164948436</c:v>
                </c:pt>
                <c:pt idx="12930">
                  <c:v>22.162688931958748</c:v>
                </c:pt>
                <c:pt idx="12931">
                  <c:v>22.159245698969062</c:v>
                </c:pt>
                <c:pt idx="12932">
                  <c:v>22.15531919999999</c:v>
                </c:pt>
                <c:pt idx="12933">
                  <c:v>22.151875967010298</c:v>
                </c:pt>
                <c:pt idx="12934">
                  <c:v>22.14696784329896</c:v>
                </c:pt>
                <c:pt idx="12935">
                  <c:v>22.141576453608241</c:v>
                </c:pt>
                <c:pt idx="12936">
                  <c:v>22.136169971134017</c:v>
                </c:pt>
                <c:pt idx="12937">
                  <c:v>22.129781863917525</c:v>
                </c:pt>
                <c:pt idx="12938">
                  <c:v>22.12291046597938</c:v>
                </c:pt>
                <c:pt idx="12939">
                  <c:v>22.117020717525772</c:v>
                </c:pt>
                <c:pt idx="12940">
                  <c:v>22.11162932783505</c:v>
                </c:pt>
                <c:pt idx="12941">
                  <c:v>22.106237938144332</c:v>
                </c:pt>
                <c:pt idx="12942">
                  <c:v>22.101813080412374</c:v>
                </c:pt>
                <c:pt idx="12943">
                  <c:v>22.096904956701035</c:v>
                </c:pt>
                <c:pt idx="12944">
                  <c:v>22.091015183505164</c:v>
                </c:pt>
                <c:pt idx="12945">
                  <c:v>22.085608701030935</c:v>
                </c:pt>
                <c:pt idx="12946">
                  <c:v>22.078737327835061</c:v>
                </c:pt>
                <c:pt idx="12947">
                  <c:v>22.070884329896916</c:v>
                </c:pt>
                <c:pt idx="12948">
                  <c:v>22.064511315463925</c:v>
                </c:pt>
                <c:pt idx="12949">
                  <c:v>22.058621567010317</c:v>
                </c:pt>
                <c:pt idx="12950">
                  <c:v>22.053215084536088</c:v>
                </c:pt>
                <c:pt idx="12951">
                  <c:v>22.04780860206186</c:v>
                </c:pt>
                <c:pt idx="12952">
                  <c:v>22.043882103092788</c:v>
                </c:pt>
                <c:pt idx="12953">
                  <c:v>22.040937228865985</c:v>
                </c:pt>
                <c:pt idx="12954">
                  <c:v>22.038973979381453</c:v>
                </c:pt>
                <c:pt idx="12955">
                  <c:v>22.037992354639183</c:v>
                </c:pt>
                <c:pt idx="12956">
                  <c:v>22.035047480412381</c:v>
                </c:pt>
                <c:pt idx="12957">
                  <c:v>22.032102606185578</c:v>
                </c:pt>
                <c:pt idx="12958">
                  <c:v>22.029157731958779</c:v>
                </c:pt>
                <c:pt idx="12959">
                  <c:v>22.027194482474247</c:v>
                </c:pt>
                <c:pt idx="12960">
                  <c:v>22.025231232989707</c:v>
                </c:pt>
                <c:pt idx="12961">
                  <c:v>22.022784717525791</c:v>
                </c:pt>
                <c:pt idx="12962">
                  <c:v>22.021319826804142</c:v>
                </c:pt>
                <c:pt idx="12963">
                  <c:v>22.018858218556719</c:v>
                </c:pt>
                <c:pt idx="12964">
                  <c:v>22.018374952577339</c:v>
                </c:pt>
                <c:pt idx="12965">
                  <c:v>22.016894969072187</c:v>
                </c:pt>
                <c:pt idx="12966">
                  <c:v>22.014931719587647</c:v>
                </c:pt>
                <c:pt idx="12967">
                  <c:v>22.011986845360841</c:v>
                </c:pt>
                <c:pt idx="12968">
                  <c:v>22.010023595876305</c:v>
                </c:pt>
                <c:pt idx="12969">
                  <c:v>22.007561987628875</c:v>
                </c:pt>
                <c:pt idx="12970">
                  <c:v>22.005598738144336</c:v>
                </c:pt>
                <c:pt idx="12971">
                  <c:v>22.005598738144332</c:v>
                </c:pt>
                <c:pt idx="12972">
                  <c:v>22.003635488659796</c:v>
                </c:pt>
                <c:pt idx="12973">
                  <c:v>22.00265386391753</c:v>
                </c:pt>
                <c:pt idx="12974">
                  <c:v>22.000690614432997</c:v>
                </c:pt>
                <c:pt idx="12975">
                  <c:v>21.999708989690721</c:v>
                </c:pt>
                <c:pt idx="12976">
                  <c:v>21.997745740206192</c:v>
                </c:pt>
                <c:pt idx="12977">
                  <c:v>21.997262474226805</c:v>
                </c:pt>
                <c:pt idx="12978">
                  <c:v>21.997262474226805</c:v>
                </c:pt>
                <c:pt idx="12979">
                  <c:v>21.995782490721648</c:v>
                </c:pt>
                <c:pt idx="12980">
                  <c:v>21.995782490721648</c:v>
                </c:pt>
                <c:pt idx="12981">
                  <c:v>21.994800865979382</c:v>
                </c:pt>
                <c:pt idx="12982">
                  <c:v>21.994800865979382</c:v>
                </c:pt>
                <c:pt idx="12983">
                  <c:v>21.993819241237112</c:v>
                </c:pt>
                <c:pt idx="12984">
                  <c:v>21.993335975257736</c:v>
                </c:pt>
                <c:pt idx="12985">
                  <c:v>21.992354350515466</c:v>
                </c:pt>
                <c:pt idx="12986">
                  <c:v>21.99039110103093</c:v>
                </c:pt>
                <c:pt idx="12987">
                  <c:v>21.988926210309277</c:v>
                </c:pt>
                <c:pt idx="12988">
                  <c:v>21.986962960824741</c:v>
                </c:pt>
                <c:pt idx="12989">
                  <c:v>21.986479694845357</c:v>
                </c:pt>
                <c:pt idx="12990">
                  <c:v>21.985498070103091</c:v>
                </c:pt>
                <c:pt idx="12991">
                  <c:v>21.986479694845357</c:v>
                </c:pt>
                <c:pt idx="12992">
                  <c:v>21.987461319587627</c:v>
                </c:pt>
                <c:pt idx="12993">
                  <c:v>21.988941303092787</c:v>
                </c:pt>
                <c:pt idx="12994">
                  <c:v>21.990421286597943</c:v>
                </c:pt>
                <c:pt idx="12995">
                  <c:v>21.991901270103092</c:v>
                </c:pt>
                <c:pt idx="12996">
                  <c:v>21.995344527835059</c:v>
                </c:pt>
                <c:pt idx="12997">
                  <c:v>21.998289402061861</c:v>
                </c:pt>
                <c:pt idx="12998">
                  <c:v>22.002215901030933</c:v>
                </c:pt>
                <c:pt idx="12999">
                  <c:v>22.004662416494845</c:v>
                </c:pt>
                <c:pt idx="13000">
                  <c:v>22.006625665979385</c:v>
                </c:pt>
                <c:pt idx="13001">
                  <c:v>22.009087274226808</c:v>
                </c:pt>
                <c:pt idx="13002">
                  <c:v>22.01203214845361</c:v>
                </c:pt>
                <c:pt idx="13003">
                  <c:v>22.015475406185573</c:v>
                </c:pt>
                <c:pt idx="13004">
                  <c:v>22.017937039175266</c:v>
                </c:pt>
                <c:pt idx="13005">
                  <c:v>22.020398672164955</c:v>
                </c:pt>
                <c:pt idx="13006">
                  <c:v>22.023841929896911</c:v>
                </c:pt>
                <c:pt idx="13007">
                  <c:v>22.027768453608246</c:v>
                </c:pt>
                <c:pt idx="13008">
                  <c:v>22.031196593814428</c:v>
                </c:pt>
                <c:pt idx="13009">
                  <c:v>22.035123117525771</c:v>
                </c:pt>
                <c:pt idx="13010">
                  <c:v>22.039548</c:v>
                </c:pt>
                <c:pt idx="13011">
                  <c:v>22.042492874226806</c:v>
                </c:pt>
                <c:pt idx="13012">
                  <c:v>22.044954482474228</c:v>
                </c:pt>
                <c:pt idx="13013">
                  <c:v>22.047416090721658</c:v>
                </c:pt>
                <c:pt idx="13014">
                  <c:v>22.05036096494846</c:v>
                </c:pt>
                <c:pt idx="13015">
                  <c:v>22.052822573195883</c:v>
                </c:pt>
                <c:pt idx="13016">
                  <c:v>22.055767447422689</c:v>
                </c:pt>
                <c:pt idx="13017">
                  <c:v>22.056749072164958</c:v>
                </c:pt>
                <c:pt idx="13018">
                  <c:v>22.059195587628878</c:v>
                </c:pt>
                <c:pt idx="13019">
                  <c:v>22.063620470103103</c:v>
                </c:pt>
                <c:pt idx="13020">
                  <c:v>22.069026977319595</c:v>
                </c:pt>
                <c:pt idx="13021">
                  <c:v>22.075415109278357</c:v>
                </c:pt>
                <c:pt idx="13022">
                  <c:v>22.081304882474235</c:v>
                </c:pt>
                <c:pt idx="13023">
                  <c:v>22.089157905154643</c:v>
                </c:pt>
                <c:pt idx="13024">
                  <c:v>22.097992552577328</c:v>
                </c:pt>
                <c:pt idx="13025">
                  <c:v>22.107325558762891</c:v>
                </c:pt>
                <c:pt idx="13026">
                  <c:v>22.115178581443303</c:v>
                </c:pt>
                <c:pt idx="13027">
                  <c:v>22.123529962886597</c:v>
                </c:pt>
                <c:pt idx="13028">
                  <c:v>22.132364585567007</c:v>
                </c:pt>
                <c:pt idx="13029">
                  <c:v>22.141199208247418</c:v>
                </c:pt>
                <c:pt idx="13030">
                  <c:v>22.149052206185559</c:v>
                </c:pt>
                <c:pt idx="13031">
                  <c:v>22.156905204123703</c:v>
                </c:pt>
                <c:pt idx="13032">
                  <c:v>22.16573985154638</c:v>
                </c:pt>
                <c:pt idx="13033">
                  <c:v>22.175072857731951</c:v>
                </c:pt>
                <c:pt idx="13034">
                  <c:v>22.184405863917515</c:v>
                </c:pt>
                <c:pt idx="13035">
                  <c:v>22.192742127835043</c:v>
                </c:pt>
                <c:pt idx="13036">
                  <c:v>22.200595150515451</c:v>
                </c:pt>
                <c:pt idx="13037">
                  <c:v>22.208448173195862</c:v>
                </c:pt>
                <c:pt idx="13038">
                  <c:v>22.21580281237112</c:v>
                </c:pt>
                <c:pt idx="13039">
                  <c:v>22.221209294845345</c:v>
                </c:pt>
                <c:pt idx="13040">
                  <c:v>22.224637435051537</c:v>
                </c:pt>
                <c:pt idx="13041">
                  <c:v>22.22856393402061</c:v>
                </c:pt>
                <c:pt idx="13042">
                  <c:v>22.232988791752568</c:v>
                </c:pt>
                <c:pt idx="13043">
                  <c:v>22.23887854020618</c:v>
                </c:pt>
                <c:pt idx="13044">
                  <c:v>22.244285022680405</c:v>
                </c:pt>
                <c:pt idx="13045">
                  <c:v>22.248211521649473</c:v>
                </c:pt>
                <c:pt idx="13046">
                  <c:v>22.253602911340202</c:v>
                </c:pt>
                <c:pt idx="13047">
                  <c:v>22.260474284536077</c:v>
                </c:pt>
                <c:pt idx="13048">
                  <c:v>22.267844016494841</c:v>
                </c:pt>
                <c:pt idx="13049">
                  <c:v>22.273733764948449</c:v>
                </c:pt>
                <c:pt idx="13050">
                  <c:v>22.279140247422674</c:v>
                </c:pt>
                <c:pt idx="13051">
                  <c:v>22.28306674639175</c:v>
                </c:pt>
                <c:pt idx="13052">
                  <c:v>22.286993245360819</c:v>
                </c:pt>
                <c:pt idx="13053">
                  <c:v>22.29288299381443</c:v>
                </c:pt>
                <c:pt idx="13054">
                  <c:v>22.298289476288659</c:v>
                </c:pt>
                <c:pt idx="13055">
                  <c:v>22.303695958762884</c:v>
                </c:pt>
                <c:pt idx="13056">
                  <c:v>22.309585707216495</c:v>
                </c:pt>
                <c:pt idx="13057">
                  <c:v>22.315475455670104</c:v>
                </c:pt>
                <c:pt idx="13058">
                  <c:v>22.321365204123712</c:v>
                </c:pt>
                <c:pt idx="13059">
                  <c:v>22.325774969072167</c:v>
                </c:pt>
                <c:pt idx="13060">
                  <c:v>22.330683092783509</c:v>
                </c:pt>
                <c:pt idx="13061">
                  <c:v>22.334609591752582</c:v>
                </c:pt>
                <c:pt idx="13062">
                  <c:v>22.339517715463924</c:v>
                </c:pt>
                <c:pt idx="13063">
                  <c:v>22.343444214432992</c:v>
                </c:pt>
                <c:pt idx="13064">
                  <c:v>22.346887447422684</c:v>
                </c:pt>
                <c:pt idx="13065">
                  <c:v>22.350330680412373</c:v>
                </c:pt>
                <c:pt idx="13066">
                  <c:v>22.352293929896913</c:v>
                </c:pt>
                <c:pt idx="13067">
                  <c:v>22.354257179381445</c:v>
                </c:pt>
                <c:pt idx="13068">
                  <c:v>22.354755538144332</c:v>
                </c:pt>
                <c:pt idx="13069">
                  <c:v>22.356235521649484</c:v>
                </c:pt>
                <c:pt idx="13070">
                  <c:v>22.357217146391751</c:v>
                </c:pt>
                <c:pt idx="13071">
                  <c:v>22.35966366185567</c:v>
                </c:pt>
                <c:pt idx="13072">
                  <c:v>22.361626911340203</c:v>
                </c:pt>
                <c:pt idx="13073">
                  <c:v>22.363590160824739</c:v>
                </c:pt>
                <c:pt idx="13074">
                  <c:v>22.366036676288658</c:v>
                </c:pt>
                <c:pt idx="13075">
                  <c:v>22.368483191752574</c:v>
                </c:pt>
                <c:pt idx="13076">
                  <c:v>22.37142806597938</c:v>
                </c:pt>
                <c:pt idx="13077">
                  <c:v>22.374856206185569</c:v>
                </c:pt>
                <c:pt idx="13078">
                  <c:v>22.377302721649489</c:v>
                </c:pt>
                <c:pt idx="13079">
                  <c:v>22.378284346391752</c:v>
                </c:pt>
                <c:pt idx="13080">
                  <c:v>22.380247595876291</c:v>
                </c:pt>
                <c:pt idx="13081">
                  <c:v>22.382694111340211</c:v>
                </c:pt>
                <c:pt idx="13082">
                  <c:v>22.384657360824743</c:v>
                </c:pt>
                <c:pt idx="13083">
                  <c:v>22.388100593814436</c:v>
                </c:pt>
                <c:pt idx="13084">
                  <c:v>22.391528734020625</c:v>
                </c:pt>
                <c:pt idx="13085">
                  <c:v>22.393491983505157</c:v>
                </c:pt>
                <c:pt idx="13086">
                  <c:v>22.394956874226807</c:v>
                </c:pt>
                <c:pt idx="13087">
                  <c:v>22.397901773195883</c:v>
                </c:pt>
                <c:pt idx="13088">
                  <c:v>22.399366663917533</c:v>
                </c:pt>
                <c:pt idx="13089">
                  <c:v>22.40084667216496</c:v>
                </c:pt>
                <c:pt idx="13090">
                  <c:v>22.402809946391763</c:v>
                </c:pt>
                <c:pt idx="13091">
                  <c:v>22.404274837113416</c:v>
                </c:pt>
                <c:pt idx="13092">
                  <c:v>22.405739727835066</c:v>
                </c:pt>
                <c:pt idx="13093">
                  <c:v>22.406222969072175</c:v>
                </c:pt>
                <c:pt idx="13094">
                  <c:v>22.408186218556711</c:v>
                </c:pt>
                <c:pt idx="13095">
                  <c:v>22.409167868041244</c:v>
                </c:pt>
                <c:pt idx="13096">
                  <c:v>22.411131117525787</c:v>
                </c:pt>
                <c:pt idx="13097">
                  <c:v>22.412112742268057</c:v>
                </c:pt>
                <c:pt idx="13098">
                  <c:v>22.412596008247434</c:v>
                </c:pt>
                <c:pt idx="13099">
                  <c:v>22.41211274226805</c:v>
                </c:pt>
                <c:pt idx="13100">
                  <c:v>22.410149468041244</c:v>
                </c:pt>
                <c:pt idx="13101">
                  <c:v>22.409167818556707</c:v>
                </c:pt>
                <c:pt idx="13102">
                  <c:v>22.406222919587631</c:v>
                </c:pt>
                <c:pt idx="13103">
                  <c:v>22.401798037113402</c:v>
                </c:pt>
                <c:pt idx="13104">
                  <c:v>22.395908263917526</c:v>
                </c:pt>
                <c:pt idx="13105">
                  <c:v>22.391981764948454</c:v>
                </c:pt>
                <c:pt idx="13106">
                  <c:v>22.387556882474225</c:v>
                </c:pt>
                <c:pt idx="13107">
                  <c:v>22.384113624742266</c:v>
                </c:pt>
                <c:pt idx="13108">
                  <c:v>22.382648734020616</c:v>
                </c:pt>
                <c:pt idx="13109">
                  <c:v>22.38018712577319</c:v>
                </c:pt>
                <c:pt idx="13110">
                  <c:v>22.379688767010304</c:v>
                </c:pt>
                <c:pt idx="13111">
                  <c:v>22.379688767010304</c:v>
                </c:pt>
                <c:pt idx="13112">
                  <c:v>22.380670391752574</c:v>
                </c:pt>
                <c:pt idx="13113">
                  <c:v>22.378707142268038</c:v>
                </c:pt>
                <c:pt idx="13114">
                  <c:v>22.376743892783498</c:v>
                </c:pt>
                <c:pt idx="13115">
                  <c:v>22.373799018556692</c:v>
                </c:pt>
                <c:pt idx="13116">
                  <c:v>22.369872494845353</c:v>
                </c:pt>
                <c:pt idx="13117">
                  <c:v>22.36642923711339</c:v>
                </c:pt>
                <c:pt idx="13118">
                  <c:v>22.362004354639165</c:v>
                </c:pt>
                <c:pt idx="13119">
                  <c:v>22.358077830927826</c:v>
                </c:pt>
                <c:pt idx="13120">
                  <c:v>22.3536529484536</c:v>
                </c:pt>
                <c:pt idx="13121">
                  <c:v>22.349726424742261</c:v>
                </c:pt>
                <c:pt idx="13122">
                  <c:v>22.347763175257729</c:v>
                </c:pt>
                <c:pt idx="13123">
                  <c:v>22.345799901030922</c:v>
                </c:pt>
                <c:pt idx="13124">
                  <c:v>22.343836626804119</c:v>
                </c:pt>
                <c:pt idx="13125">
                  <c:v>22.3413901113402</c:v>
                </c:pt>
                <c:pt idx="13126">
                  <c:v>22.338943595876287</c:v>
                </c:pt>
                <c:pt idx="13127">
                  <c:v>22.336497080412364</c:v>
                </c:pt>
                <c:pt idx="13128">
                  <c:v>22.333068940206179</c:v>
                </c:pt>
                <c:pt idx="13129">
                  <c:v>22.330124041237106</c:v>
                </c:pt>
                <c:pt idx="13130">
                  <c:v>22.32668078350515</c:v>
                </c:pt>
                <c:pt idx="13131">
                  <c:v>22.324219150515457</c:v>
                </c:pt>
                <c:pt idx="13132">
                  <c:v>22.322255901030925</c:v>
                </c:pt>
                <c:pt idx="13133">
                  <c:v>22.321274276288658</c:v>
                </c:pt>
                <c:pt idx="13134">
                  <c:v>22.320775892783505</c:v>
                </c:pt>
                <c:pt idx="13135">
                  <c:v>22.320775892783505</c:v>
                </c:pt>
                <c:pt idx="13136">
                  <c:v>22.323222408247421</c:v>
                </c:pt>
                <c:pt idx="13137">
                  <c:v>22.32714890721649</c:v>
                </c:pt>
                <c:pt idx="13138">
                  <c:v>22.330577047422672</c:v>
                </c:pt>
                <c:pt idx="13139">
                  <c:v>22.334005187628854</c:v>
                </c:pt>
                <c:pt idx="13140">
                  <c:v>22.33744844536081</c:v>
                </c:pt>
                <c:pt idx="13141">
                  <c:v>22.340876585566992</c:v>
                </c:pt>
                <c:pt idx="13142">
                  <c:v>22.344803109278331</c:v>
                </c:pt>
                <c:pt idx="13143">
                  <c:v>22.347747983505144</c:v>
                </c:pt>
                <c:pt idx="13144">
                  <c:v>22.350209616494833</c:v>
                </c:pt>
                <c:pt idx="13145">
                  <c:v>22.352656131958753</c:v>
                </c:pt>
                <c:pt idx="13146">
                  <c:v>22.356099389690709</c:v>
                </c:pt>
                <c:pt idx="13147">
                  <c:v>22.359044288659785</c:v>
                </c:pt>
                <c:pt idx="13148">
                  <c:v>22.362472428865971</c:v>
                </c:pt>
                <c:pt idx="13149">
                  <c:v>22.364934061855664</c:v>
                </c:pt>
                <c:pt idx="13150">
                  <c:v>22.365915711340204</c:v>
                </c:pt>
                <c:pt idx="13151">
                  <c:v>22.367380602061857</c:v>
                </c:pt>
                <c:pt idx="13152">
                  <c:v>22.36884549278351</c:v>
                </c:pt>
                <c:pt idx="13153">
                  <c:v>22.369827117525777</c:v>
                </c:pt>
                <c:pt idx="13154">
                  <c:v>22.370808742268046</c:v>
                </c:pt>
                <c:pt idx="13155">
                  <c:v>22.371790391752583</c:v>
                </c:pt>
                <c:pt idx="13156">
                  <c:v>22.37228875051547</c:v>
                </c:pt>
                <c:pt idx="13157">
                  <c:v>22.373768758762889</c:v>
                </c:pt>
                <c:pt idx="13158">
                  <c:v>22.375732032989696</c:v>
                </c:pt>
                <c:pt idx="13159">
                  <c:v>22.377212041237115</c:v>
                </c:pt>
                <c:pt idx="13160">
                  <c:v>22.379175290721655</c:v>
                </c:pt>
                <c:pt idx="13161">
                  <c:v>22.381621806185571</c:v>
                </c:pt>
                <c:pt idx="13162">
                  <c:v>22.38308669690722</c:v>
                </c:pt>
                <c:pt idx="13163">
                  <c:v>22.385548329896913</c:v>
                </c:pt>
                <c:pt idx="13164">
                  <c:v>22.388991587628865</c:v>
                </c:pt>
                <c:pt idx="13165">
                  <c:v>22.392419727835055</c:v>
                </c:pt>
                <c:pt idx="13166">
                  <c:v>22.396346251546394</c:v>
                </c:pt>
                <c:pt idx="13167">
                  <c:v>22.400771134020619</c:v>
                </c:pt>
                <c:pt idx="13168">
                  <c:v>22.404697632989695</c:v>
                </c:pt>
                <c:pt idx="13169">
                  <c:v>22.408125773195877</c:v>
                </c:pt>
                <c:pt idx="13170">
                  <c:v>22.411553913402063</c:v>
                </c:pt>
                <c:pt idx="13171">
                  <c:v>22.414498787628862</c:v>
                </c:pt>
                <c:pt idx="13172">
                  <c:v>22.417443661855664</c:v>
                </c:pt>
                <c:pt idx="13173">
                  <c:v>22.419905294845357</c:v>
                </c:pt>
                <c:pt idx="13174">
                  <c:v>22.42186854432989</c:v>
                </c:pt>
                <c:pt idx="13175">
                  <c:v>22.424813418556695</c:v>
                </c:pt>
                <c:pt idx="13176">
                  <c:v>22.428256676288655</c:v>
                </c:pt>
                <c:pt idx="13177">
                  <c:v>22.431201550515464</c:v>
                </c:pt>
                <c:pt idx="13178">
                  <c:v>22.434644808247423</c:v>
                </c:pt>
                <c:pt idx="13179">
                  <c:v>22.438571307216495</c:v>
                </c:pt>
                <c:pt idx="13180">
                  <c:v>22.441516206185568</c:v>
                </c:pt>
                <c:pt idx="13181">
                  <c:v>22.445941088659797</c:v>
                </c:pt>
                <c:pt idx="13182">
                  <c:v>22.451347595876292</c:v>
                </c:pt>
                <c:pt idx="13183">
                  <c:v>22.454790853608248</c:v>
                </c:pt>
                <c:pt idx="13184">
                  <c:v>22.456255719587631</c:v>
                </c:pt>
                <c:pt idx="13185">
                  <c:v>22.457735727835058</c:v>
                </c:pt>
                <c:pt idx="13186">
                  <c:v>22.457735727835058</c:v>
                </c:pt>
                <c:pt idx="13187">
                  <c:v>22.457237344329901</c:v>
                </c:pt>
                <c:pt idx="13188">
                  <c:v>22.456754078350524</c:v>
                </c:pt>
                <c:pt idx="13189">
                  <c:v>22.454790828865985</c:v>
                </c:pt>
                <c:pt idx="13190">
                  <c:v>22.451845954639182</c:v>
                </c:pt>
                <c:pt idx="13191">
                  <c:v>22.44988270515465</c:v>
                </c:pt>
                <c:pt idx="13192">
                  <c:v>22.449384321649489</c:v>
                </c:pt>
                <c:pt idx="13193">
                  <c:v>22.448901080412384</c:v>
                </c:pt>
                <c:pt idx="13194">
                  <c:v>22.44988270515465</c:v>
                </c:pt>
                <c:pt idx="13195">
                  <c:v>22.450381088659807</c:v>
                </c:pt>
                <c:pt idx="13196">
                  <c:v>22.451362738144343</c:v>
                </c:pt>
                <c:pt idx="13197">
                  <c:v>22.453809253608263</c:v>
                </c:pt>
                <c:pt idx="13198">
                  <c:v>22.455772527835066</c:v>
                </c:pt>
                <c:pt idx="13199">
                  <c:v>22.458717426804132</c:v>
                </c:pt>
                <c:pt idx="13200">
                  <c:v>22.460680676288668</c:v>
                </c:pt>
                <c:pt idx="13201">
                  <c:v>22.463625550515467</c:v>
                </c:pt>
                <c:pt idx="13202">
                  <c:v>22.465588800000003</c:v>
                </c:pt>
                <c:pt idx="13203">
                  <c:v>22.470496923711341</c:v>
                </c:pt>
                <c:pt idx="13204">
                  <c:v>22.47492180618557</c:v>
                </c:pt>
                <c:pt idx="13205">
                  <c:v>22.478349946391752</c:v>
                </c:pt>
                <c:pt idx="13206">
                  <c:v>22.482774828865978</c:v>
                </c:pt>
                <c:pt idx="13207">
                  <c:v>22.485719703092784</c:v>
                </c:pt>
                <c:pt idx="13208">
                  <c:v>22.489646202061856</c:v>
                </c:pt>
                <c:pt idx="13209">
                  <c:v>22.493572725773198</c:v>
                </c:pt>
                <c:pt idx="13210">
                  <c:v>22.49798249072165</c:v>
                </c:pt>
                <c:pt idx="13211">
                  <c:v>22.50042900618557</c:v>
                </c:pt>
                <c:pt idx="13212">
                  <c:v>22.502890614432996</c:v>
                </c:pt>
                <c:pt idx="13213">
                  <c:v>22.503872239175259</c:v>
                </c:pt>
                <c:pt idx="13214">
                  <c:v>22.504853863917532</c:v>
                </c:pt>
                <c:pt idx="13215">
                  <c:v>22.506817113402064</c:v>
                </c:pt>
                <c:pt idx="13216">
                  <c:v>22.508282004123714</c:v>
                </c:pt>
                <c:pt idx="13217">
                  <c:v>22.508780362886604</c:v>
                </c:pt>
                <c:pt idx="13218">
                  <c:v>22.510245253608254</c:v>
                </c:pt>
                <c:pt idx="13219">
                  <c:v>22.509263604123717</c:v>
                </c:pt>
                <c:pt idx="13220">
                  <c:v>22.509263604123721</c:v>
                </c:pt>
                <c:pt idx="13221">
                  <c:v>22.510245253608257</c:v>
                </c:pt>
                <c:pt idx="13222">
                  <c:v>22.510728519587641</c:v>
                </c:pt>
                <c:pt idx="13223">
                  <c:v>22.510728519587641</c:v>
                </c:pt>
                <c:pt idx="13224">
                  <c:v>22.510728519587641</c:v>
                </c:pt>
                <c:pt idx="13225">
                  <c:v>22.511710144329911</c:v>
                </c:pt>
                <c:pt idx="13226">
                  <c:v>22.51219341030929</c:v>
                </c:pt>
                <c:pt idx="13227">
                  <c:v>22.51465504329898</c:v>
                </c:pt>
                <c:pt idx="13228">
                  <c:v>22.515153426804137</c:v>
                </c:pt>
                <c:pt idx="13229">
                  <c:v>22.51565181030929</c:v>
                </c:pt>
                <c:pt idx="13230">
                  <c:v>22.51565181030929</c:v>
                </c:pt>
                <c:pt idx="13231">
                  <c:v>22.515651810309294</c:v>
                </c:pt>
                <c:pt idx="13232">
                  <c:v>22.51615019381445</c:v>
                </c:pt>
                <c:pt idx="13233">
                  <c:v>22.516150193814447</c:v>
                </c:pt>
                <c:pt idx="13234">
                  <c:v>22.5166485773196</c:v>
                </c:pt>
                <c:pt idx="13235">
                  <c:v>22.517146960824753</c:v>
                </c:pt>
                <c:pt idx="13236">
                  <c:v>22.519110235051553</c:v>
                </c:pt>
                <c:pt idx="13237">
                  <c:v>22.520091859793823</c:v>
                </c:pt>
                <c:pt idx="13238">
                  <c:v>22.521571868041242</c:v>
                </c:pt>
                <c:pt idx="13239">
                  <c:v>22.523036758762888</c:v>
                </c:pt>
                <c:pt idx="13240">
                  <c:v>22.524516767010319</c:v>
                </c:pt>
                <c:pt idx="13241">
                  <c:v>22.524018383505165</c:v>
                </c:pt>
                <c:pt idx="13242">
                  <c:v>22.522055134020629</c:v>
                </c:pt>
                <c:pt idx="13243">
                  <c:v>22.52057512577321</c:v>
                </c:pt>
                <c:pt idx="13244">
                  <c:v>22.518611851546407</c:v>
                </c:pt>
                <c:pt idx="13245">
                  <c:v>22.51763022680414</c:v>
                </c:pt>
                <c:pt idx="13246">
                  <c:v>22.516150218556714</c:v>
                </c:pt>
                <c:pt idx="13247">
                  <c:v>22.514670210309294</c:v>
                </c:pt>
                <c:pt idx="13248">
                  <c:v>22.513205319587641</c:v>
                </c:pt>
                <c:pt idx="13249">
                  <c:v>22.511740428865988</c:v>
                </c:pt>
                <c:pt idx="13250">
                  <c:v>22.510275538144342</c:v>
                </c:pt>
                <c:pt idx="13251">
                  <c:v>22.507829022680422</c:v>
                </c:pt>
                <c:pt idx="13252">
                  <c:v>22.505865748453616</c:v>
                </c:pt>
                <c:pt idx="13253">
                  <c:v>22.505367389690729</c:v>
                </c:pt>
                <c:pt idx="13254">
                  <c:v>22.504385740206192</c:v>
                </c:pt>
                <c:pt idx="13255">
                  <c:v>22.503404090721659</c:v>
                </c:pt>
                <c:pt idx="13256">
                  <c:v>22.501924082474236</c:v>
                </c:pt>
                <c:pt idx="13257">
                  <c:v>22.50192408247424</c:v>
                </c:pt>
                <c:pt idx="13258">
                  <c:v>22.50192408247424</c:v>
                </c:pt>
                <c:pt idx="13259">
                  <c:v>22.502422465979397</c:v>
                </c:pt>
                <c:pt idx="13260">
                  <c:v>22.501440816494863</c:v>
                </c:pt>
                <c:pt idx="13261">
                  <c:v>22.499477542268057</c:v>
                </c:pt>
                <c:pt idx="13262">
                  <c:v>22.498495917525791</c:v>
                </c:pt>
                <c:pt idx="13263">
                  <c:v>22.497015909278367</c:v>
                </c:pt>
                <c:pt idx="13264">
                  <c:v>22.495535901030948</c:v>
                </c:pt>
                <c:pt idx="13265">
                  <c:v>22.493572651546405</c:v>
                </c:pt>
                <c:pt idx="13266">
                  <c:v>22.490627777319599</c:v>
                </c:pt>
                <c:pt idx="13267">
                  <c:v>22.488181261855686</c:v>
                </c:pt>
                <c:pt idx="13268">
                  <c:v>22.486716395876304</c:v>
                </c:pt>
                <c:pt idx="13269">
                  <c:v>22.485251529896924</c:v>
                </c:pt>
                <c:pt idx="13270">
                  <c:v>22.484753146391775</c:v>
                </c:pt>
                <c:pt idx="13271">
                  <c:v>22.484269905154658</c:v>
                </c:pt>
                <c:pt idx="13272">
                  <c:v>22.484269905154658</c:v>
                </c:pt>
                <c:pt idx="13273">
                  <c:v>22.484753146391764</c:v>
                </c:pt>
                <c:pt idx="13274">
                  <c:v>22.486716420618563</c:v>
                </c:pt>
                <c:pt idx="13275">
                  <c:v>22.48769804536083</c:v>
                </c:pt>
                <c:pt idx="13276">
                  <c:v>22.487214804123713</c:v>
                </c:pt>
                <c:pt idx="13277">
                  <c:v>22.486233179381443</c:v>
                </c:pt>
                <c:pt idx="13278">
                  <c:v>22.484269929896911</c:v>
                </c:pt>
                <c:pt idx="13279">
                  <c:v>22.481808296907221</c:v>
                </c:pt>
                <c:pt idx="13280">
                  <c:v>22.480328288659802</c:v>
                </c:pt>
                <c:pt idx="13281">
                  <c:v>22.479346663917536</c:v>
                </c:pt>
                <c:pt idx="13282">
                  <c:v>22.479346663917539</c:v>
                </c:pt>
                <c:pt idx="13283">
                  <c:v>22.480811529896918</c:v>
                </c:pt>
                <c:pt idx="13284">
                  <c:v>22.483756428865991</c:v>
                </c:pt>
                <c:pt idx="13285">
                  <c:v>22.486202944329907</c:v>
                </c:pt>
                <c:pt idx="13286">
                  <c:v>22.488664577319589</c:v>
                </c:pt>
                <c:pt idx="13287">
                  <c:v>22.491126210309282</c:v>
                </c:pt>
                <c:pt idx="13288">
                  <c:v>22.492107835051556</c:v>
                </c:pt>
                <c:pt idx="13289">
                  <c:v>22.492107835051556</c:v>
                </c:pt>
                <c:pt idx="13290">
                  <c:v>22.491609451546406</c:v>
                </c:pt>
                <c:pt idx="13291">
                  <c:v>22.49014456082476</c:v>
                </c:pt>
                <c:pt idx="13292">
                  <c:v>22.488181286597957</c:v>
                </c:pt>
                <c:pt idx="13293">
                  <c:v>22.48571965360826</c:v>
                </c:pt>
                <c:pt idx="13294">
                  <c:v>22.482774779381455</c:v>
                </c:pt>
                <c:pt idx="13295">
                  <c:v>22.479331521649492</c:v>
                </c:pt>
                <c:pt idx="13296">
                  <c:v>22.475888263917536</c:v>
                </c:pt>
                <c:pt idx="13297">
                  <c:v>22.473441748453617</c:v>
                </c:pt>
                <c:pt idx="13298">
                  <c:v>22.470496874226811</c:v>
                </c:pt>
                <c:pt idx="13299">
                  <c:v>22.467068734020621</c:v>
                </c:pt>
                <c:pt idx="13300">
                  <c:v>22.463142235051549</c:v>
                </c:pt>
                <c:pt idx="13301">
                  <c:v>22.45969897731959</c:v>
                </c:pt>
                <c:pt idx="13302">
                  <c:v>22.456754103092788</c:v>
                </c:pt>
                <c:pt idx="13303">
                  <c:v>22.455274094845368</c:v>
                </c:pt>
                <c:pt idx="13304">
                  <c:v>22.454292470103098</c:v>
                </c:pt>
                <c:pt idx="13305">
                  <c:v>22.451845954639182</c:v>
                </c:pt>
                <c:pt idx="13306">
                  <c:v>22.449384321649489</c:v>
                </c:pt>
                <c:pt idx="13307">
                  <c:v>22.447919455670114</c:v>
                </c:pt>
                <c:pt idx="13308">
                  <c:v>22.447919455670114</c:v>
                </c:pt>
                <c:pt idx="13309">
                  <c:v>22.448901105154651</c:v>
                </c:pt>
                <c:pt idx="13310">
                  <c:v>22.450864379381457</c:v>
                </c:pt>
                <c:pt idx="13311">
                  <c:v>22.452344387628884</c:v>
                </c:pt>
                <c:pt idx="13312">
                  <c:v>22.452842771134044</c:v>
                </c:pt>
                <c:pt idx="13313">
                  <c:v>22.45480602061857</c:v>
                </c:pt>
                <c:pt idx="13314">
                  <c:v>22.45578767010311</c:v>
                </c:pt>
                <c:pt idx="13315">
                  <c:v>22.456769294845373</c:v>
                </c:pt>
                <c:pt idx="13316">
                  <c:v>22.458234185567022</c:v>
                </c:pt>
                <c:pt idx="13317">
                  <c:v>22.458717451546402</c:v>
                </c:pt>
                <c:pt idx="13318">
                  <c:v>22.457735802061869</c:v>
                </c:pt>
                <c:pt idx="13319">
                  <c:v>22.456270911340216</c:v>
                </c:pt>
                <c:pt idx="13320">
                  <c:v>22.455289286597949</c:v>
                </c:pt>
                <c:pt idx="13321">
                  <c:v>22.453809303092786</c:v>
                </c:pt>
                <c:pt idx="13322">
                  <c:v>22.453809303092786</c:v>
                </c:pt>
                <c:pt idx="13323">
                  <c:v>22.452344412371136</c:v>
                </c:pt>
                <c:pt idx="13324">
                  <c:v>22.44939951340206</c:v>
                </c:pt>
                <c:pt idx="13325">
                  <c:v>22.447919505154641</c:v>
                </c:pt>
                <c:pt idx="13326">
                  <c:v>22.446937855670111</c:v>
                </c:pt>
                <c:pt idx="13327">
                  <c:v>22.446937855670111</c:v>
                </c:pt>
                <c:pt idx="13328">
                  <c:v>22.446454614432994</c:v>
                </c:pt>
                <c:pt idx="13329">
                  <c:v>22.444974606185575</c:v>
                </c:pt>
                <c:pt idx="13330">
                  <c:v>22.441546465979389</c:v>
                </c:pt>
                <c:pt idx="13331">
                  <c:v>22.43761994226805</c:v>
                </c:pt>
                <c:pt idx="13332">
                  <c:v>22.433693418556711</c:v>
                </c:pt>
                <c:pt idx="13333">
                  <c:v>22.428302004123715</c:v>
                </c:pt>
                <c:pt idx="13334">
                  <c:v>22.423393855670103</c:v>
                </c:pt>
                <c:pt idx="13335">
                  <c:v>22.417987348453607</c:v>
                </c:pt>
                <c:pt idx="13336">
                  <c:v>22.412097575257732</c:v>
                </c:pt>
                <c:pt idx="13337">
                  <c:v>22.407189426804123</c:v>
                </c:pt>
                <c:pt idx="13338">
                  <c:v>22.405226177319591</c:v>
                </c:pt>
                <c:pt idx="13339">
                  <c:v>22.403761286597938</c:v>
                </c:pt>
                <c:pt idx="13340">
                  <c:v>22.401314771134018</c:v>
                </c:pt>
                <c:pt idx="13341">
                  <c:v>22.397871538144326</c:v>
                </c:pt>
                <c:pt idx="13342">
                  <c:v>22.393461773195874</c:v>
                </c:pt>
                <c:pt idx="13343">
                  <c:v>22.390033632989685</c:v>
                </c:pt>
                <c:pt idx="13344">
                  <c:v>22.387587117525765</c:v>
                </c:pt>
                <c:pt idx="13345">
                  <c:v>22.383660618556689</c:v>
                </c:pt>
                <c:pt idx="13346">
                  <c:v>22.379235760824734</c:v>
                </c:pt>
                <c:pt idx="13347">
                  <c:v>22.374810903092786</c:v>
                </c:pt>
                <c:pt idx="13348">
                  <c:v>22.372349294845364</c:v>
                </c:pt>
                <c:pt idx="13349">
                  <c:v>22.371367670103094</c:v>
                </c:pt>
                <c:pt idx="13350">
                  <c:v>22.370386045360824</c:v>
                </c:pt>
                <c:pt idx="13351">
                  <c:v>22.369887686597938</c:v>
                </c:pt>
                <c:pt idx="13352">
                  <c:v>22.369389327835052</c:v>
                </c:pt>
                <c:pt idx="13353">
                  <c:v>22.369887686597938</c:v>
                </c:pt>
                <c:pt idx="13354">
                  <c:v>22.369404420618554</c:v>
                </c:pt>
                <c:pt idx="13355">
                  <c:v>22.369902804123711</c:v>
                </c:pt>
                <c:pt idx="13356">
                  <c:v>22.370386045360828</c:v>
                </c:pt>
                <c:pt idx="13357">
                  <c:v>22.371850936082481</c:v>
                </c:pt>
                <c:pt idx="13358">
                  <c:v>22.372334202061861</c:v>
                </c:pt>
                <c:pt idx="13359">
                  <c:v>22.371850936082481</c:v>
                </c:pt>
                <c:pt idx="13360">
                  <c:v>22.371367670103101</c:v>
                </c:pt>
                <c:pt idx="13361">
                  <c:v>22.370386045360828</c:v>
                </c:pt>
                <c:pt idx="13362">
                  <c:v>22.369902779381448</c:v>
                </c:pt>
                <c:pt idx="13363">
                  <c:v>22.370401138144331</c:v>
                </c:pt>
                <c:pt idx="13364">
                  <c:v>22.369902779381444</c:v>
                </c:pt>
                <c:pt idx="13365">
                  <c:v>22.368921129896911</c:v>
                </c:pt>
                <c:pt idx="13366">
                  <c:v>22.369404371134024</c:v>
                </c:pt>
                <c:pt idx="13367">
                  <c:v>22.368921129896911</c:v>
                </c:pt>
                <c:pt idx="13368">
                  <c:v>22.368422746391758</c:v>
                </c:pt>
                <c:pt idx="13369">
                  <c:v>22.368422746391754</c:v>
                </c:pt>
                <c:pt idx="13370">
                  <c:v>22.367939505154641</c:v>
                </c:pt>
                <c:pt idx="13371">
                  <c:v>22.366474614432992</c:v>
                </c:pt>
                <c:pt idx="13372">
                  <c:v>22.365492989690711</c:v>
                </c:pt>
                <c:pt idx="13373">
                  <c:v>22.364994606185562</c:v>
                </c:pt>
                <c:pt idx="13374">
                  <c:v>22.364012981443295</c:v>
                </c:pt>
                <c:pt idx="13375">
                  <c:v>22.363031356701029</c:v>
                </c:pt>
                <c:pt idx="13376">
                  <c:v>22.362049731958763</c:v>
                </c:pt>
                <c:pt idx="13377">
                  <c:v>22.3610681072165</c:v>
                </c:pt>
                <c:pt idx="13378">
                  <c:v>22.36008648247423</c:v>
                </c:pt>
                <c:pt idx="13379">
                  <c:v>22.358606474226811</c:v>
                </c:pt>
                <c:pt idx="13380">
                  <c:v>22.356643224742271</c:v>
                </c:pt>
                <c:pt idx="13381">
                  <c:v>22.352716701030936</c:v>
                </c:pt>
                <c:pt idx="13382">
                  <c:v>22.34879020206186</c:v>
                </c:pt>
                <c:pt idx="13383">
                  <c:v>22.345845303092791</c:v>
                </c:pt>
                <c:pt idx="13384">
                  <c:v>22.343383670103098</c:v>
                </c:pt>
                <c:pt idx="13385">
                  <c:v>22.341918779381444</c:v>
                </c:pt>
                <c:pt idx="13386">
                  <c:v>22.339955529896912</c:v>
                </c:pt>
                <c:pt idx="13387">
                  <c:v>22.338490639175262</c:v>
                </c:pt>
                <c:pt idx="13388">
                  <c:v>22.337509014432992</c:v>
                </c:pt>
                <c:pt idx="13389">
                  <c:v>22.338490639175262</c:v>
                </c:pt>
                <c:pt idx="13390">
                  <c:v>22.339970622680422</c:v>
                </c:pt>
                <c:pt idx="13391">
                  <c:v>22.341933872164958</c:v>
                </c:pt>
                <c:pt idx="13392">
                  <c:v>22.344395505154651</c:v>
                </c:pt>
                <c:pt idx="13393">
                  <c:v>22.346358754639187</c:v>
                </c:pt>
                <c:pt idx="13394">
                  <c:v>22.348805270103107</c:v>
                </c:pt>
                <c:pt idx="13395">
                  <c:v>22.351266878350529</c:v>
                </c:pt>
                <c:pt idx="13396">
                  <c:v>22.354211752577335</c:v>
                </c:pt>
                <c:pt idx="13397">
                  <c:v>22.355193377319605</c:v>
                </c:pt>
                <c:pt idx="13398">
                  <c:v>22.355193377319601</c:v>
                </c:pt>
                <c:pt idx="13399">
                  <c:v>22.354211752577328</c:v>
                </c:pt>
                <c:pt idx="13400">
                  <c:v>22.351765237113412</c:v>
                </c:pt>
                <c:pt idx="13401">
                  <c:v>22.349318721649492</c:v>
                </c:pt>
                <c:pt idx="13402">
                  <c:v>22.346857113402066</c:v>
                </c:pt>
                <c:pt idx="13403">
                  <c:v>22.34391223917526</c:v>
                </c:pt>
                <c:pt idx="13404">
                  <c:v>22.340468981443305</c:v>
                </c:pt>
                <c:pt idx="13405">
                  <c:v>22.337040841237116</c:v>
                </c:pt>
                <c:pt idx="13406">
                  <c:v>22.334579208247426</c:v>
                </c:pt>
                <c:pt idx="13407">
                  <c:v>22.33261593402062</c:v>
                </c:pt>
                <c:pt idx="13408">
                  <c:v>22.3311359257732</c:v>
                </c:pt>
                <c:pt idx="13409">
                  <c:v>22.328674292783507</c:v>
                </c:pt>
                <c:pt idx="13410">
                  <c:v>22.324747793814431</c:v>
                </c:pt>
                <c:pt idx="13411">
                  <c:v>22.321802894845366</c:v>
                </c:pt>
                <c:pt idx="13412">
                  <c:v>22.31739312989691</c:v>
                </c:pt>
                <c:pt idx="13413">
                  <c:v>22.312983364948455</c:v>
                </c:pt>
                <c:pt idx="13414">
                  <c:v>22.309056865979382</c:v>
                </c:pt>
                <c:pt idx="13415">
                  <c:v>22.30561363298969</c:v>
                </c:pt>
                <c:pt idx="13416">
                  <c:v>22.303152024742264</c:v>
                </c:pt>
                <c:pt idx="13417">
                  <c:v>22.302170399999998</c:v>
                </c:pt>
                <c:pt idx="13418">
                  <c:v>22.302170399999998</c:v>
                </c:pt>
                <c:pt idx="13419">
                  <c:v>22.301188775257739</c:v>
                </c:pt>
                <c:pt idx="13420">
                  <c:v>22.301188775257732</c:v>
                </c:pt>
                <c:pt idx="13421">
                  <c:v>22.302170400000005</c:v>
                </c:pt>
                <c:pt idx="13422">
                  <c:v>22.302668758762891</c:v>
                </c:pt>
                <c:pt idx="13423">
                  <c:v>22.301687134020629</c:v>
                </c:pt>
                <c:pt idx="13424">
                  <c:v>22.298742235051552</c:v>
                </c:pt>
                <c:pt idx="13425">
                  <c:v>22.294317352577323</c:v>
                </c:pt>
                <c:pt idx="13426">
                  <c:v>22.289907587628871</c:v>
                </c:pt>
                <c:pt idx="13427">
                  <c:v>22.285981088659799</c:v>
                </c:pt>
                <c:pt idx="13428">
                  <c:v>22.282537855670114</c:v>
                </c:pt>
                <c:pt idx="13429">
                  <c:v>22.279094622680425</c:v>
                </c:pt>
                <c:pt idx="13430">
                  <c:v>22.276149748453612</c:v>
                </c:pt>
                <c:pt idx="13431">
                  <c:v>22.274186498969076</c:v>
                </c:pt>
                <c:pt idx="13432">
                  <c:v>22.274186498969076</c:v>
                </c:pt>
                <c:pt idx="13433">
                  <c:v>22.276648107216499</c:v>
                </c:pt>
                <c:pt idx="13434">
                  <c:v>22.279593006185564</c:v>
                </c:pt>
                <c:pt idx="13435">
                  <c:v>22.282054639175254</c:v>
                </c:pt>
                <c:pt idx="13436">
                  <c:v>22.285482779381436</c:v>
                </c:pt>
                <c:pt idx="13437">
                  <c:v>22.289892544329895</c:v>
                </c:pt>
                <c:pt idx="13438">
                  <c:v>22.29529905154638</c:v>
                </c:pt>
                <c:pt idx="13439">
                  <c:v>22.302170449484525</c:v>
                </c:pt>
                <c:pt idx="13440">
                  <c:v>22.308543463917509</c:v>
                </c:pt>
                <c:pt idx="13441">
                  <c:v>22.312469987628859</c:v>
                </c:pt>
                <c:pt idx="13442">
                  <c:v>22.317378136082471</c:v>
                </c:pt>
                <c:pt idx="13443">
                  <c:v>22.32278464329897</c:v>
                </c:pt>
                <c:pt idx="13444">
                  <c:v>22.328191150515469</c:v>
                </c:pt>
                <c:pt idx="13445">
                  <c:v>22.332616032989698</c:v>
                </c:pt>
                <c:pt idx="13446">
                  <c:v>22.335560931958771</c:v>
                </c:pt>
                <c:pt idx="13447">
                  <c:v>22.337040915463927</c:v>
                </c:pt>
                <c:pt idx="13448">
                  <c:v>22.33655764948454</c:v>
                </c:pt>
                <c:pt idx="13449">
                  <c:v>22.337056008247426</c:v>
                </c:pt>
                <c:pt idx="13450">
                  <c:v>22.337056008247423</c:v>
                </c:pt>
                <c:pt idx="13451">
                  <c:v>22.337056008247423</c:v>
                </c:pt>
                <c:pt idx="13452">
                  <c:v>22.336074358762886</c:v>
                </c:pt>
                <c:pt idx="13453">
                  <c:v>22.335092734020627</c:v>
                </c:pt>
                <c:pt idx="13454">
                  <c:v>22.334111109278357</c:v>
                </c:pt>
                <c:pt idx="13455">
                  <c:v>22.334111109278357</c:v>
                </c:pt>
                <c:pt idx="13456">
                  <c:v>22.336074383505157</c:v>
                </c:pt>
                <c:pt idx="13457">
                  <c:v>22.338037657731959</c:v>
                </c:pt>
                <c:pt idx="13458">
                  <c:v>22.340499290721649</c:v>
                </c:pt>
                <c:pt idx="13459">
                  <c:v>22.342462564948448</c:v>
                </c:pt>
                <c:pt idx="13460">
                  <c:v>22.344425839175255</c:v>
                </c:pt>
                <c:pt idx="13461">
                  <c:v>22.345407463917525</c:v>
                </c:pt>
                <c:pt idx="13462">
                  <c:v>22.345890729896912</c:v>
                </c:pt>
                <c:pt idx="13463">
                  <c:v>22.344909105154642</c:v>
                </c:pt>
                <c:pt idx="13464">
                  <c:v>22.342945830927842</c:v>
                </c:pt>
                <c:pt idx="13465">
                  <c:v>22.340499315463923</c:v>
                </c:pt>
                <c:pt idx="13466">
                  <c:v>22.337071175257737</c:v>
                </c:pt>
                <c:pt idx="13467">
                  <c:v>22.334609542268044</c:v>
                </c:pt>
                <c:pt idx="13468">
                  <c:v>22.332147909278358</c:v>
                </c:pt>
                <c:pt idx="13469">
                  <c:v>22.331166284536092</c:v>
                </c:pt>
                <c:pt idx="13470">
                  <c:v>22.331166284536092</c:v>
                </c:pt>
                <c:pt idx="13471">
                  <c:v>22.331166284536092</c:v>
                </c:pt>
                <c:pt idx="13472">
                  <c:v>22.332147909278358</c:v>
                </c:pt>
                <c:pt idx="13473">
                  <c:v>22.333627917525781</c:v>
                </c:pt>
                <c:pt idx="13474">
                  <c:v>22.334126301030938</c:v>
                </c:pt>
                <c:pt idx="13475">
                  <c:v>22.334624684536088</c:v>
                </c:pt>
                <c:pt idx="13476">
                  <c:v>22.335123068041241</c:v>
                </c:pt>
                <c:pt idx="13477">
                  <c:v>22.335123068041248</c:v>
                </c:pt>
                <c:pt idx="13478">
                  <c:v>22.335621426804135</c:v>
                </c:pt>
                <c:pt idx="13479">
                  <c:v>22.336119785567021</c:v>
                </c:pt>
                <c:pt idx="13480">
                  <c:v>22.335138160824751</c:v>
                </c:pt>
                <c:pt idx="13481">
                  <c:v>22.334654894845364</c:v>
                </c:pt>
                <c:pt idx="13482">
                  <c:v>22.334654894845364</c:v>
                </c:pt>
                <c:pt idx="13483">
                  <c:v>22.334654894845364</c:v>
                </c:pt>
                <c:pt idx="13484">
                  <c:v>22.333673270103098</c:v>
                </c:pt>
                <c:pt idx="13485">
                  <c:v>22.332193286597938</c:v>
                </c:pt>
                <c:pt idx="13486">
                  <c:v>22.329731678350516</c:v>
                </c:pt>
                <c:pt idx="13487">
                  <c:v>22.32875005360825</c:v>
                </c:pt>
                <c:pt idx="13488">
                  <c:v>22.32875005360825</c:v>
                </c:pt>
                <c:pt idx="13489">
                  <c:v>22.327768404123717</c:v>
                </c:pt>
                <c:pt idx="13490">
                  <c:v>22.327285138144333</c:v>
                </c:pt>
                <c:pt idx="13491">
                  <c:v>22.326801872164957</c:v>
                </c:pt>
                <c:pt idx="13492">
                  <c:v>22.327285138144337</c:v>
                </c:pt>
                <c:pt idx="13493">
                  <c:v>22.328266787628877</c:v>
                </c:pt>
                <c:pt idx="13494">
                  <c:v>22.328765146391763</c:v>
                </c:pt>
                <c:pt idx="13495">
                  <c:v>22.32926350515465</c:v>
                </c:pt>
                <c:pt idx="13496">
                  <c:v>22.33024512989692</c:v>
                </c:pt>
                <c:pt idx="13497">
                  <c:v>22.332208379381456</c:v>
                </c:pt>
                <c:pt idx="13498">
                  <c:v>22.333190004123725</c:v>
                </c:pt>
                <c:pt idx="13499">
                  <c:v>22.334669987628875</c:v>
                </c:pt>
                <c:pt idx="13500">
                  <c:v>22.335651612371137</c:v>
                </c:pt>
                <c:pt idx="13501">
                  <c:v>22.336149971134027</c:v>
                </c:pt>
                <c:pt idx="13502">
                  <c:v>22.338596486597947</c:v>
                </c:pt>
                <c:pt idx="13503">
                  <c:v>22.33957811134022</c:v>
                </c:pt>
                <c:pt idx="13504">
                  <c:v>22.340061377319596</c:v>
                </c:pt>
                <c:pt idx="13505">
                  <c:v>22.3400613773196</c:v>
                </c:pt>
                <c:pt idx="13506">
                  <c:v>22.341541360824753</c:v>
                </c:pt>
                <c:pt idx="13507">
                  <c:v>22.342522985567015</c:v>
                </c:pt>
                <c:pt idx="13508">
                  <c:v>22.344486235051551</c:v>
                </c:pt>
                <c:pt idx="13509">
                  <c:v>22.346932750515471</c:v>
                </c:pt>
                <c:pt idx="13510">
                  <c:v>22.347914375257737</c:v>
                </c:pt>
                <c:pt idx="13511">
                  <c:v>22.349394358762893</c:v>
                </c:pt>
                <c:pt idx="13512">
                  <c:v>22.350375983505156</c:v>
                </c:pt>
                <c:pt idx="13513">
                  <c:v>22.350375983505156</c:v>
                </c:pt>
                <c:pt idx="13514">
                  <c:v>22.349394358762883</c:v>
                </c:pt>
                <c:pt idx="13515">
                  <c:v>22.34841273402062</c:v>
                </c:pt>
                <c:pt idx="13516">
                  <c:v>22.346932750515464</c:v>
                </c:pt>
                <c:pt idx="13517">
                  <c:v>22.345951125773194</c:v>
                </c:pt>
                <c:pt idx="13518">
                  <c:v>22.344969501030924</c:v>
                </c:pt>
                <c:pt idx="13519">
                  <c:v>22.343006251546388</c:v>
                </c:pt>
                <c:pt idx="13520">
                  <c:v>22.341526268041243</c:v>
                </c:pt>
                <c:pt idx="13521">
                  <c:v>22.341027909278353</c:v>
                </c:pt>
                <c:pt idx="13522">
                  <c:v>22.342009534020619</c:v>
                </c:pt>
                <c:pt idx="13523">
                  <c:v>22.343474424742265</c:v>
                </c:pt>
                <c:pt idx="13524">
                  <c:v>22.344939315463911</c:v>
                </c:pt>
                <c:pt idx="13525">
                  <c:v>22.346419298969067</c:v>
                </c:pt>
                <c:pt idx="13526">
                  <c:v>22.347899282474216</c:v>
                </c:pt>
                <c:pt idx="13527">
                  <c:v>22.350345797938136</c:v>
                </c:pt>
                <c:pt idx="13528">
                  <c:v>22.352792313402052</c:v>
                </c:pt>
                <c:pt idx="13529">
                  <c:v>22.355253946391745</c:v>
                </c:pt>
                <c:pt idx="13530">
                  <c:v>22.356235595876285</c:v>
                </c:pt>
                <c:pt idx="13531">
                  <c:v>22.356235595876292</c:v>
                </c:pt>
                <c:pt idx="13532">
                  <c:v>22.356235595876289</c:v>
                </c:pt>
                <c:pt idx="13533">
                  <c:v>22.356235595876289</c:v>
                </c:pt>
                <c:pt idx="13534">
                  <c:v>22.356235595876285</c:v>
                </c:pt>
                <c:pt idx="13535">
                  <c:v>22.356235595876278</c:v>
                </c:pt>
                <c:pt idx="13536">
                  <c:v>22.355737212371125</c:v>
                </c:pt>
                <c:pt idx="13537">
                  <c:v>22.355737212371125</c:v>
                </c:pt>
                <c:pt idx="13538">
                  <c:v>22.357202078350504</c:v>
                </c:pt>
                <c:pt idx="13539">
                  <c:v>22.359165327835044</c:v>
                </c:pt>
                <c:pt idx="13540">
                  <c:v>22.360630193814419</c:v>
                </c:pt>
                <c:pt idx="13541">
                  <c:v>22.361611818556689</c:v>
                </c:pt>
                <c:pt idx="13542">
                  <c:v>22.362095059793806</c:v>
                </c:pt>
                <c:pt idx="13543">
                  <c:v>22.362578301030926</c:v>
                </c:pt>
                <c:pt idx="13544">
                  <c:v>22.363559950515466</c:v>
                </c:pt>
                <c:pt idx="13545">
                  <c:v>22.365024841237119</c:v>
                </c:pt>
                <c:pt idx="13546">
                  <c:v>22.366006490721659</c:v>
                </c:pt>
                <c:pt idx="13547">
                  <c:v>22.366988140206196</c:v>
                </c:pt>
                <c:pt idx="13548">
                  <c:v>22.367969789690729</c:v>
                </c:pt>
                <c:pt idx="13549">
                  <c:v>22.36895143917527</c:v>
                </c:pt>
                <c:pt idx="13550">
                  <c:v>22.369933063917532</c:v>
                </c:pt>
                <c:pt idx="13551">
                  <c:v>22.370914688659806</c:v>
                </c:pt>
                <c:pt idx="13552">
                  <c:v>22.371413072164955</c:v>
                </c:pt>
                <c:pt idx="13553">
                  <c:v>22.370431447422693</c:v>
                </c:pt>
                <c:pt idx="13554">
                  <c:v>22.367969814432996</c:v>
                </c:pt>
                <c:pt idx="13555">
                  <c:v>22.365024915463923</c:v>
                </c:pt>
                <c:pt idx="13556">
                  <c:v>22.363061641237113</c:v>
                </c:pt>
                <c:pt idx="13557">
                  <c:v>22.360116742268044</c:v>
                </c:pt>
                <c:pt idx="13558">
                  <c:v>22.358651851546387</c:v>
                </c:pt>
                <c:pt idx="13559">
                  <c:v>22.357670226804117</c:v>
                </c:pt>
                <c:pt idx="13560">
                  <c:v>22.357670226804125</c:v>
                </c:pt>
                <c:pt idx="13561">
                  <c:v>22.359135117525774</c:v>
                </c:pt>
                <c:pt idx="13562">
                  <c:v>22.361581632989694</c:v>
                </c:pt>
                <c:pt idx="13563">
                  <c:v>22.364028148453613</c:v>
                </c:pt>
                <c:pt idx="13564">
                  <c:v>22.365508156701036</c:v>
                </c:pt>
                <c:pt idx="13565">
                  <c:v>22.367969789690726</c:v>
                </c:pt>
                <c:pt idx="13566">
                  <c:v>22.368951414432988</c:v>
                </c:pt>
                <c:pt idx="13567">
                  <c:v>22.368951414432996</c:v>
                </c:pt>
                <c:pt idx="13568">
                  <c:v>22.367969764948455</c:v>
                </c:pt>
                <c:pt idx="13569">
                  <c:v>22.366006490721656</c:v>
                </c:pt>
                <c:pt idx="13570">
                  <c:v>22.363061591752579</c:v>
                </c:pt>
                <c:pt idx="13571">
                  <c:v>22.361581583505156</c:v>
                </c:pt>
                <c:pt idx="13572">
                  <c:v>22.359618309278353</c:v>
                </c:pt>
                <c:pt idx="13573">
                  <c:v>22.35765503505155</c:v>
                </c:pt>
                <c:pt idx="13574">
                  <c:v>22.356190144329901</c:v>
                </c:pt>
                <c:pt idx="13575">
                  <c:v>22.355208519587631</c:v>
                </c:pt>
                <c:pt idx="13576">
                  <c:v>22.356190144329901</c:v>
                </c:pt>
                <c:pt idx="13577">
                  <c:v>22.357171769072167</c:v>
                </c:pt>
                <c:pt idx="13578">
                  <c:v>22.358636659793817</c:v>
                </c:pt>
                <c:pt idx="13579">
                  <c:v>22.35813830103093</c:v>
                </c:pt>
                <c:pt idx="13580">
                  <c:v>22.358636659793817</c:v>
                </c:pt>
                <c:pt idx="13581">
                  <c:v>22.359618284536086</c:v>
                </c:pt>
                <c:pt idx="13582">
                  <c:v>22.361098268041236</c:v>
                </c:pt>
                <c:pt idx="13583">
                  <c:v>22.363061517525772</c:v>
                </c:pt>
                <c:pt idx="13584">
                  <c:v>22.363544783505155</c:v>
                </c:pt>
                <c:pt idx="13585">
                  <c:v>22.364043167010312</c:v>
                </c:pt>
                <c:pt idx="13586">
                  <c:v>22.366006441237111</c:v>
                </c:pt>
                <c:pt idx="13587">
                  <c:v>22.368452956701027</c:v>
                </c:pt>
                <c:pt idx="13588">
                  <c:v>22.370416230927834</c:v>
                </c:pt>
                <c:pt idx="13589">
                  <c:v>22.371896239175253</c:v>
                </c:pt>
                <c:pt idx="13590">
                  <c:v>22.372877863917523</c:v>
                </c:pt>
                <c:pt idx="13591">
                  <c:v>22.374342754639173</c:v>
                </c:pt>
                <c:pt idx="13592">
                  <c:v>22.375807645360823</c:v>
                </c:pt>
                <c:pt idx="13593">
                  <c:v>22.377287653608253</c:v>
                </c:pt>
                <c:pt idx="13594">
                  <c:v>22.376789294845366</c:v>
                </c:pt>
                <c:pt idx="13595">
                  <c:v>22.37777091958764</c:v>
                </c:pt>
                <c:pt idx="13596">
                  <c:v>22.379235810309289</c:v>
                </c:pt>
                <c:pt idx="13597">
                  <c:v>22.381199059793822</c:v>
                </c:pt>
                <c:pt idx="13598">
                  <c:v>22.383645575257741</c:v>
                </c:pt>
                <c:pt idx="13599">
                  <c:v>22.385125583505161</c:v>
                </c:pt>
                <c:pt idx="13600">
                  <c:v>22.386605591752588</c:v>
                </c:pt>
                <c:pt idx="13601">
                  <c:v>22.388085600000011</c:v>
                </c:pt>
                <c:pt idx="13602">
                  <c:v>22.3905472329897</c:v>
                </c:pt>
                <c:pt idx="13603">
                  <c:v>22.39201212371135</c:v>
                </c:pt>
                <c:pt idx="13604">
                  <c:v>22.393975373195889</c:v>
                </c:pt>
                <c:pt idx="13605">
                  <c:v>22.395440263917536</c:v>
                </c:pt>
                <c:pt idx="13606">
                  <c:v>22.397403513402072</c:v>
                </c:pt>
                <c:pt idx="13607">
                  <c:v>22.401330037113411</c:v>
                </c:pt>
                <c:pt idx="13608">
                  <c:v>22.40525656082475</c:v>
                </c:pt>
                <c:pt idx="13609">
                  <c:v>22.410164684536081</c:v>
                </c:pt>
                <c:pt idx="13610">
                  <c:v>22.415571191752576</c:v>
                </c:pt>
                <c:pt idx="13611">
                  <c:v>22.420479340206175</c:v>
                </c:pt>
                <c:pt idx="13612">
                  <c:v>22.4249042226804</c:v>
                </c:pt>
                <c:pt idx="13613">
                  <c:v>22.429329105154629</c:v>
                </c:pt>
                <c:pt idx="13614">
                  <c:v>22.433255628865968</c:v>
                </c:pt>
                <c:pt idx="13615">
                  <c:v>22.434720519587625</c:v>
                </c:pt>
                <c:pt idx="13616">
                  <c:v>22.437167035051544</c:v>
                </c:pt>
                <c:pt idx="13617">
                  <c:v>22.439628643298974</c:v>
                </c:pt>
                <c:pt idx="13618">
                  <c:v>22.44257351752578</c:v>
                </c:pt>
                <c:pt idx="13619">
                  <c:v>22.445035125773202</c:v>
                </c:pt>
                <c:pt idx="13620">
                  <c:v>22.447496734020628</c:v>
                </c:pt>
                <c:pt idx="13621">
                  <c:v>22.451423232989704</c:v>
                </c:pt>
                <c:pt idx="13622">
                  <c:v>22.455349756701043</c:v>
                </c:pt>
                <c:pt idx="13623">
                  <c:v>22.460257905154648</c:v>
                </c:pt>
                <c:pt idx="13624">
                  <c:v>22.464184404123721</c:v>
                </c:pt>
                <c:pt idx="13625">
                  <c:v>22.467129278350523</c:v>
                </c:pt>
                <c:pt idx="13626">
                  <c:v>22.469575793814442</c:v>
                </c:pt>
                <c:pt idx="13627">
                  <c:v>22.473003934020625</c:v>
                </c:pt>
                <c:pt idx="13628">
                  <c:v>22.476432074226814</c:v>
                </c:pt>
                <c:pt idx="13629">
                  <c:v>22.478395323711347</c:v>
                </c:pt>
                <c:pt idx="13630">
                  <c:v>22.479875331958777</c:v>
                </c:pt>
                <c:pt idx="13631">
                  <c:v>22.48085698144331</c:v>
                </c:pt>
                <c:pt idx="13632">
                  <c:v>22.481838606185576</c:v>
                </c:pt>
                <c:pt idx="13633">
                  <c:v>22.482336989690729</c:v>
                </c:pt>
                <c:pt idx="13634">
                  <c:v>22.482336989690729</c:v>
                </c:pt>
                <c:pt idx="13635">
                  <c:v>22.482336989690722</c:v>
                </c:pt>
                <c:pt idx="13636">
                  <c:v>22.482336989690722</c:v>
                </c:pt>
                <c:pt idx="13637">
                  <c:v>22.482835373195879</c:v>
                </c:pt>
                <c:pt idx="13638">
                  <c:v>22.483318614432992</c:v>
                </c:pt>
                <c:pt idx="13639">
                  <c:v>22.483318614432992</c:v>
                </c:pt>
                <c:pt idx="13640">
                  <c:v>22.482336989690729</c:v>
                </c:pt>
                <c:pt idx="13641">
                  <c:v>22.482336989690733</c:v>
                </c:pt>
                <c:pt idx="13642">
                  <c:v>22.482336989690733</c:v>
                </c:pt>
                <c:pt idx="13643">
                  <c:v>22.4813553402062</c:v>
                </c:pt>
                <c:pt idx="13644">
                  <c:v>22.479875331958777</c:v>
                </c:pt>
                <c:pt idx="13645">
                  <c:v>22.47839532371135</c:v>
                </c:pt>
                <c:pt idx="13646">
                  <c:v>22.476915315463931</c:v>
                </c:pt>
                <c:pt idx="13647">
                  <c:v>22.476432074226814</c:v>
                </c:pt>
                <c:pt idx="13648">
                  <c:v>22.476930457731964</c:v>
                </c:pt>
                <c:pt idx="13649">
                  <c:v>22.477413698969077</c:v>
                </c:pt>
                <c:pt idx="13650">
                  <c:v>22.477413698969084</c:v>
                </c:pt>
                <c:pt idx="13651">
                  <c:v>22.478893707216507</c:v>
                </c:pt>
                <c:pt idx="13652">
                  <c:v>22.480856981443313</c:v>
                </c:pt>
                <c:pt idx="13653">
                  <c:v>22.482321872164963</c:v>
                </c:pt>
                <c:pt idx="13654">
                  <c:v>22.484768387628883</c:v>
                </c:pt>
                <c:pt idx="13655">
                  <c:v>22.487214903092799</c:v>
                </c:pt>
                <c:pt idx="13656">
                  <c:v>22.489676536082488</c:v>
                </c:pt>
                <c:pt idx="13657">
                  <c:v>22.4911565443299</c:v>
                </c:pt>
                <c:pt idx="13658">
                  <c:v>22.49361817731959</c:v>
                </c:pt>
                <c:pt idx="13659">
                  <c:v>22.494599802061849</c:v>
                </c:pt>
                <c:pt idx="13660">
                  <c:v>22.496079810309272</c:v>
                </c:pt>
                <c:pt idx="13661">
                  <c:v>22.497544676288651</c:v>
                </c:pt>
                <c:pt idx="13662">
                  <c:v>22.497544676288651</c:v>
                </c:pt>
                <c:pt idx="13663">
                  <c:v>22.497046292783502</c:v>
                </c:pt>
                <c:pt idx="13664">
                  <c:v>22.497046292783502</c:v>
                </c:pt>
                <c:pt idx="13665">
                  <c:v>22.499009567010312</c:v>
                </c:pt>
                <c:pt idx="13666">
                  <c:v>22.501456082474228</c:v>
                </c:pt>
                <c:pt idx="13667">
                  <c:v>22.504884222680413</c:v>
                </c:pt>
                <c:pt idx="13668">
                  <c:v>22.507345855670103</c:v>
                </c:pt>
                <c:pt idx="13669">
                  <c:v>22.510290754639168</c:v>
                </c:pt>
                <c:pt idx="13670">
                  <c:v>22.513718894845347</c:v>
                </c:pt>
                <c:pt idx="13671">
                  <c:v>22.517147035051533</c:v>
                </c:pt>
                <c:pt idx="13672">
                  <c:v>22.520575175257719</c:v>
                </c:pt>
                <c:pt idx="13673">
                  <c:v>22.522538449484525</c:v>
                </c:pt>
                <c:pt idx="13674">
                  <c:v>22.524501723711332</c:v>
                </c:pt>
                <c:pt idx="13675">
                  <c:v>22.525981731958762</c:v>
                </c:pt>
                <c:pt idx="13676">
                  <c:v>22.528443364948455</c:v>
                </c:pt>
                <c:pt idx="13677">
                  <c:v>22.530406639175265</c:v>
                </c:pt>
                <c:pt idx="13678">
                  <c:v>22.532369913402071</c:v>
                </c:pt>
                <c:pt idx="13679">
                  <c:v>22.534816428865998</c:v>
                </c:pt>
                <c:pt idx="13680">
                  <c:v>22.536779678350534</c:v>
                </c:pt>
                <c:pt idx="13681">
                  <c:v>22.53874292783507</c:v>
                </c:pt>
                <c:pt idx="13682">
                  <c:v>22.53922616907218</c:v>
                </c:pt>
                <c:pt idx="13683">
                  <c:v>22.53922616907218</c:v>
                </c:pt>
                <c:pt idx="13684">
                  <c:v>22.538742927835063</c:v>
                </c:pt>
                <c:pt idx="13685">
                  <c:v>22.538742927835056</c:v>
                </c:pt>
                <c:pt idx="13686">
                  <c:v>22.538742927835052</c:v>
                </c:pt>
                <c:pt idx="13687">
                  <c:v>22.538244544329903</c:v>
                </c:pt>
                <c:pt idx="13688">
                  <c:v>22.538244544329896</c:v>
                </c:pt>
                <c:pt idx="13689">
                  <c:v>22.538742927835049</c:v>
                </c:pt>
                <c:pt idx="13690">
                  <c:v>22.540207793814435</c:v>
                </c:pt>
                <c:pt idx="13691">
                  <c:v>22.543651051546391</c:v>
                </c:pt>
                <c:pt idx="13692">
                  <c:v>22.546595950515467</c:v>
                </c:pt>
                <c:pt idx="13693">
                  <c:v>22.549540849484536</c:v>
                </c:pt>
                <c:pt idx="13694">
                  <c:v>22.552984107216488</c:v>
                </c:pt>
                <c:pt idx="13695">
                  <c:v>22.556427364948448</c:v>
                </c:pt>
                <c:pt idx="13696">
                  <c:v>22.559372239175254</c:v>
                </c:pt>
                <c:pt idx="13697">
                  <c:v>22.562317113402059</c:v>
                </c:pt>
                <c:pt idx="13698">
                  <c:v>22.564763628865975</c:v>
                </c:pt>
                <c:pt idx="13699">
                  <c:v>22.565745253608242</c:v>
                </c:pt>
                <c:pt idx="13700">
                  <c:v>22.567225261855661</c:v>
                </c:pt>
                <c:pt idx="13701">
                  <c:v>22.568206886597931</c:v>
                </c:pt>
                <c:pt idx="13702">
                  <c:v>22.569188511340197</c:v>
                </c:pt>
                <c:pt idx="13703">
                  <c:v>22.570170136082464</c:v>
                </c:pt>
                <c:pt idx="13704">
                  <c:v>22.570170136082464</c:v>
                </c:pt>
                <c:pt idx="13705">
                  <c:v>22.57017013608246</c:v>
                </c:pt>
                <c:pt idx="13706">
                  <c:v>22.569686894845347</c:v>
                </c:pt>
                <c:pt idx="13707">
                  <c:v>22.569686894845344</c:v>
                </c:pt>
                <c:pt idx="13708">
                  <c:v>22.57017013608246</c:v>
                </c:pt>
                <c:pt idx="13709">
                  <c:v>22.569671752577303</c:v>
                </c:pt>
                <c:pt idx="13710">
                  <c:v>22.567708478350507</c:v>
                </c:pt>
                <c:pt idx="13711">
                  <c:v>22.565745204123704</c:v>
                </c:pt>
                <c:pt idx="13712">
                  <c:v>22.565261938144328</c:v>
                </c:pt>
                <c:pt idx="13713">
                  <c:v>22.564778672164945</c:v>
                </c:pt>
                <c:pt idx="13714">
                  <c:v>22.565261938144339</c:v>
                </c:pt>
                <c:pt idx="13715">
                  <c:v>22.565261938144339</c:v>
                </c:pt>
                <c:pt idx="13716">
                  <c:v>22.565745204123715</c:v>
                </c:pt>
                <c:pt idx="13717">
                  <c:v>22.567210094845365</c:v>
                </c:pt>
                <c:pt idx="13718">
                  <c:v>22.569671727835054</c:v>
                </c:pt>
                <c:pt idx="13719">
                  <c:v>22.571634977319587</c:v>
                </c:pt>
                <c:pt idx="13720">
                  <c:v>22.572616602061856</c:v>
                </c:pt>
                <c:pt idx="13721">
                  <c:v>22.572616602061849</c:v>
                </c:pt>
                <c:pt idx="13722">
                  <c:v>22.572133360824733</c:v>
                </c:pt>
                <c:pt idx="13723">
                  <c:v>22.571151711340196</c:v>
                </c:pt>
                <c:pt idx="13724">
                  <c:v>22.568705195876277</c:v>
                </c:pt>
                <c:pt idx="13725">
                  <c:v>22.566741921649474</c:v>
                </c:pt>
                <c:pt idx="13726">
                  <c:v>22.564778672164937</c:v>
                </c:pt>
                <c:pt idx="13727">
                  <c:v>22.562317039175248</c:v>
                </c:pt>
                <c:pt idx="13728">
                  <c:v>22.560353764948452</c:v>
                </c:pt>
                <c:pt idx="13729">
                  <c:v>22.558873756701026</c:v>
                </c:pt>
                <c:pt idx="13730">
                  <c:v>22.557892131958763</c:v>
                </c:pt>
                <c:pt idx="13731">
                  <c:v>22.55740889072165</c:v>
                </c:pt>
                <c:pt idx="13732">
                  <c:v>22.556925649484537</c:v>
                </c:pt>
                <c:pt idx="13733">
                  <c:v>22.555445641237117</c:v>
                </c:pt>
                <c:pt idx="13734">
                  <c:v>22.553965632989691</c:v>
                </c:pt>
                <c:pt idx="13735">
                  <c:v>22.552500767010311</c:v>
                </c:pt>
                <c:pt idx="13736">
                  <c:v>22.551519142268045</c:v>
                </c:pt>
                <c:pt idx="13737">
                  <c:v>22.551519142268045</c:v>
                </c:pt>
                <c:pt idx="13738">
                  <c:v>22.550537492783519</c:v>
                </c:pt>
                <c:pt idx="13739">
                  <c:v>22.550537492783519</c:v>
                </c:pt>
                <c:pt idx="13740">
                  <c:v>22.551020758762895</c:v>
                </c:pt>
                <c:pt idx="13741">
                  <c:v>22.552500767010319</c:v>
                </c:pt>
                <c:pt idx="13742">
                  <c:v>22.553980775257738</c:v>
                </c:pt>
                <c:pt idx="13743">
                  <c:v>22.55692564948454</c:v>
                </c:pt>
                <c:pt idx="13744">
                  <c:v>22.55888889896908</c:v>
                </c:pt>
                <c:pt idx="13745">
                  <c:v>22.559870523711343</c:v>
                </c:pt>
                <c:pt idx="13746">
                  <c:v>22.561350531958766</c:v>
                </c:pt>
                <c:pt idx="13747">
                  <c:v>22.562332156701032</c:v>
                </c:pt>
                <c:pt idx="13748">
                  <c:v>22.563313781443295</c:v>
                </c:pt>
                <c:pt idx="13749">
                  <c:v>22.563797022680408</c:v>
                </c:pt>
                <c:pt idx="13750">
                  <c:v>22.563797022680419</c:v>
                </c:pt>
                <c:pt idx="13751">
                  <c:v>22.563797022680419</c:v>
                </c:pt>
                <c:pt idx="13752">
                  <c:v>22.563797022680419</c:v>
                </c:pt>
                <c:pt idx="13753">
                  <c:v>22.563298639175265</c:v>
                </c:pt>
                <c:pt idx="13754">
                  <c:v>22.562800255670119</c:v>
                </c:pt>
                <c:pt idx="13755">
                  <c:v>22.561818630927853</c:v>
                </c:pt>
                <c:pt idx="13756">
                  <c:v>22.561335389690729</c:v>
                </c:pt>
                <c:pt idx="13757">
                  <c:v>22.560353764948459</c:v>
                </c:pt>
                <c:pt idx="13758">
                  <c:v>22.559870523711339</c:v>
                </c:pt>
                <c:pt idx="13759">
                  <c:v>22.559372140206186</c:v>
                </c:pt>
                <c:pt idx="13760">
                  <c:v>22.558390515463913</c:v>
                </c:pt>
                <c:pt idx="13761">
                  <c:v>22.556925624742266</c:v>
                </c:pt>
                <c:pt idx="13762">
                  <c:v>22.553980725773201</c:v>
                </c:pt>
                <c:pt idx="13763">
                  <c:v>22.550054226804125</c:v>
                </c:pt>
                <c:pt idx="13764">
                  <c:v>22.546127727835056</c:v>
                </c:pt>
                <c:pt idx="13765">
                  <c:v>22.543182828865987</c:v>
                </c:pt>
                <c:pt idx="13766">
                  <c:v>22.540237929896907</c:v>
                </c:pt>
                <c:pt idx="13767">
                  <c:v>22.538274680412371</c:v>
                </c:pt>
                <c:pt idx="13768">
                  <c:v>22.537791439175258</c:v>
                </c:pt>
                <c:pt idx="13769">
                  <c:v>22.538289822680412</c:v>
                </c:pt>
                <c:pt idx="13770">
                  <c:v>22.540253072164948</c:v>
                </c:pt>
                <c:pt idx="13771">
                  <c:v>22.543681212371137</c:v>
                </c:pt>
                <c:pt idx="13772">
                  <c:v>22.547109352577326</c:v>
                </c:pt>
                <c:pt idx="13773">
                  <c:v>22.550537492783508</c:v>
                </c:pt>
                <c:pt idx="13774">
                  <c:v>22.554463991752584</c:v>
                </c:pt>
                <c:pt idx="13775">
                  <c:v>22.55740886597939</c:v>
                </c:pt>
                <c:pt idx="13776">
                  <c:v>22.559372140206193</c:v>
                </c:pt>
                <c:pt idx="13777">
                  <c:v>22.561335414433</c:v>
                </c:pt>
                <c:pt idx="13778">
                  <c:v>22.563298688659799</c:v>
                </c:pt>
                <c:pt idx="13779">
                  <c:v>22.564778696907226</c:v>
                </c:pt>
                <c:pt idx="13780">
                  <c:v>22.564778696907219</c:v>
                </c:pt>
                <c:pt idx="13781">
                  <c:v>22.562815422680412</c:v>
                </c:pt>
                <c:pt idx="13782">
                  <c:v>22.558888898969073</c:v>
                </c:pt>
                <c:pt idx="13783">
                  <c:v>22.552999125773191</c:v>
                </c:pt>
                <c:pt idx="13784">
                  <c:v>22.546626111340213</c:v>
                </c:pt>
                <c:pt idx="13785">
                  <c:v>22.539754738144335</c:v>
                </c:pt>
                <c:pt idx="13786">
                  <c:v>22.530920090721651</c:v>
                </c:pt>
                <c:pt idx="13787">
                  <c:v>22.520620577319587</c:v>
                </c:pt>
                <c:pt idx="13788">
                  <c:v>22.50932432164949</c:v>
                </c:pt>
                <c:pt idx="13789">
                  <c:v>22.49852642474227</c:v>
                </c:pt>
                <c:pt idx="13790">
                  <c:v>22.488710152577323</c:v>
                </c:pt>
                <c:pt idx="13791">
                  <c:v>22.478395521649478</c:v>
                </c:pt>
                <c:pt idx="13792">
                  <c:v>22.468080890721644</c:v>
                </c:pt>
                <c:pt idx="13793">
                  <c:v>22.456784635051541</c:v>
                </c:pt>
                <c:pt idx="13794">
                  <c:v>22.445005113402058</c:v>
                </c:pt>
                <c:pt idx="13795">
                  <c:v>22.433723950515461</c:v>
                </c:pt>
                <c:pt idx="13796">
                  <c:v>22.423409319587627</c:v>
                </c:pt>
                <c:pt idx="13797">
                  <c:v>22.414076313402063</c:v>
                </c:pt>
                <c:pt idx="13798">
                  <c:v>22.404260065979379</c:v>
                </c:pt>
                <c:pt idx="13799">
                  <c:v>22.395923802061855</c:v>
                </c:pt>
                <c:pt idx="13800">
                  <c:v>22.388569162886601</c:v>
                </c:pt>
                <c:pt idx="13801">
                  <c:v>22.381697764948456</c:v>
                </c:pt>
                <c:pt idx="13802">
                  <c:v>22.375807991752584</c:v>
                </c:pt>
                <c:pt idx="13803">
                  <c:v>22.369419859793823</c:v>
                </c:pt>
                <c:pt idx="13804">
                  <c:v>22.362548461855674</c:v>
                </c:pt>
                <c:pt idx="13805">
                  <c:v>22.353713839175271</c:v>
                </c:pt>
                <c:pt idx="13806">
                  <c:v>22.345860841237116</c:v>
                </c:pt>
                <c:pt idx="13807">
                  <c:v>22.338491109278351</c:v>
                </c:pt>
                <c:pt idx="13808">
                  <c:v>22.329656486597937</c:v>
                </c:pt>
                <c:pt idx="13809">
                  <c:v>22.319840239175257</c:v>
                </c:pt>
                <c:pt idx="13810">
                  <c:v>22.309525632989686</c:v>
                </c:pt>
                <c:pt idx="13811">
                  <c:v>22.299226119587622</c:v>
                </c:pt>
                <c:pt idx="13812">
                  <c:v>22.289908230927825</c:v>
                </c:pt>
                <c:pt idx="13813">
                  <c:v>22.281073608247414</c:v>
                </c:pt>
                <c:pt idx="13814">
                  <c:v>22.271257360824734</c:v>
                </c:pt>
                <c:pt idx="13815">
                  <c:v>22.259477839175254</c:v>
                </c:pt>
                <c:pt idx="13816">
                  <c:v>22.247698317525767</c:v>
                </c:pt>
                <c:pt idx="13817">
                  <c:v>22.236402061855667</c:v>
                </c:pt>
                <c:pt idx="13818">
                  <c:v>22.225604189690721</c:v>
                </c:pt>
                <c:pt idx="13819">
                  <c:v>22.2148062927835</c:v>
                </c:pt>
                <c:pt idx="13820">
                  <c:v>22.203026795876287</c:v>
                </c:pt>
                <c:pt idx="13821">
                  <c:v>22.191247274226804</c:v>
                </c:pt>
                <c:pt idx="13822">
                  <c:v>22.1789845113402</c:v>
                </c:pt>
                <c:pt idx="13823">
                  <c:v>22.167204989690717</c:v>
                </c:pt>
                <c:pt idx="13824">
                  <c:v>22.15640711752577</c:v>
                </c:pt>
                <c:pt idx="13825">
                  <c:v>22.145609245360824</c:v>
                </c:pt>
                <c:pt idx="13826">
                  <c:v>22.134811373195873</c:v>
                </c:pt>
                <c:pt idx="13827">
                  <c:v>22.12401347628866</c:v>
                </c:pt>
                <c:pt idx="13828">
                  <c:v>22.11321557938145</c:v>
                </c:pt>
                <c:pt idx="13829">
                  <c:v>22.102900948453616</c:v>
                </c:pt>
                <c:pt idx="13830">
                  <c:v>22.093084701030936</c:v>
                </c:pt>
                <c:pt idx="13831">
                  <c:v>22.083268453608252</c:v>
                </c:pt>
                <c:pt idx="13832">
                  <c:v>22.073935447422688</c:v>
                </c:pt>
                <c:pt idx="13833">
                  <c:v>22.065599183505167</c:v>
                </c:pt>
                <c:pt idx="13834">
                  <c:v>22.05726291958764</c:v>
                </c:pt>
                <c:pt idx="13835">
                  <c:v>22.048911562886612</c:v>
                </c:pt>
                <c:pt idx="13836">
                  <c:v>22.040076940206198</c:v>
                </c:pt>
                <c:pt idx="13837">
                  <c:v>22.030260692783514</c:v>
                </c:pt>
                <c:pt idx="13838">
                  <c:v>22.019462795876297</c:v>
                </c:pt>
                <c:pt idx="13839">
                  <c:v>22.008664898969077</c:v>
                </c:pt>
                <c:pt idx="13840">
                  <c:v>21.99640213608248</c:v>
                </c:pt>
                <c:pt idx="13841">
                  <c:v>21.983142630927841</c:v>
                </c:pt>
                <c:pt idx="13842">
                  <c:v>21.970381484536087</c:v>
                </c:pt>
                <c:pt idx="13843">
                  <c:v>21.957620338144334</c:v>
                </c:pt>
                <c:pt idx="13844">
                  <c:v>21.945840816494847</c:v>
                </c:pt>
                <c:pt idx="13845">
                  <c:v>21.934544560824747</c:v>
                </c:pt>
                <c:pt idx="13846">
                  <c:v>21.924245047422687</c:v>
                </c:pt>
                <c:pt idx="13847">
                  <c:v>21.914428800000007</c:v>
                </c:pt>
                <c:pt idx="13848">
                  <c:v>21.904129286597946</c:v>
                </c:pt>
                <c:pt idx="13849">
                  <c:v>21.893829773195883</c:v>
                </c:pt>
                <c:pt idx="13850">
                  <c:v>21.882548635051553</c:v>
                </c:pt>
                <c:pt idx="13851">
                  <c:v>21.871750762886606</c:v>
                </c:pt>
                <c:pt idx="13852">
                  <c:v>21.85947288247424</c:v>
                </c:pt>
                <c:pt idx="13853">
                  <c:v>21.84719500206187</c:v>
                </c:pt>
                <c:pt idx="13854">
                  <c:v>21.83443385567012</c:v>
                </c:pt>
                <c:pt idx="13855">
                  <c:v>21.821174350515484</c:v>
                </c:pt>
                <c:pt idx="13856">
                  <c:v>21.808911587628891</c:v>
                </c:pt>
                <c:pt idx="13857">
                  <c:v>21.798113715463941</c:v>
                </c:pt>
                <c:pt idx="13858">
                  <c:v>21.788780734020634</c:v>
                </c:pt>
                <c:pt idx="13859">
                  <c:v>21.780429377319599</c:v>
                </c:pt>
                <c:pt idx="13860">
                  <c:v>21.773558004123721</c:v>
                </c:pt>
                <c:pt idx="13861">
                  <c:v>21.767184989690737</c:v>
                </c:pt>
                <c:pt idx="13862">
                  <c:v>21.760796882474242</c:v>
                </c:pt>
                <c:pt idx="13863">
                  <c:v>21.754408775257748</c:v>
                </c:pt>
                <c:pt idx="13864">
                  <c:v>21.74607251134022</c:v>
                </c:pt>
                <c:pt idx="13865">
                  <c:v>21.736256239175272</c:v>
                </c:pt>
                <c:pt idx="13866">
                  <c:v>21.725458342268055</c:v>
                </c:pt>
                <c:pt idx="13867">
                  <c:v>21.713180461855686</c:v>
                </c:pt>
                <c:pt idx="13868">
                  <c:v>21.700419315463932</c:v>
                </c:pt>
                <c:pt idx="13869">
                  <c:v>21.687658169072179</c:v>
                </c:pt>
                <c:pt idx="13870">
                  <c:v>21.674897022680423</c:v>
                </c:pt>
                <c:pt idx="13871">
                  <c:v>21.661637517525779</c:v>
                </c:pt>
                <c:pt idx="13872">
                  <c:v>21.649857995876296</c:v>
                </c:pt>
                <c:pt idx="13873">
                  <c:v>21.639558457731969</c:v>
                </c:pt>
                <c:pt idx="13874">
                  <c:v>21.628760560824748</c:v>
                </c:pt>
                <c:pt idx="13875">
                  <c:v>21.618461022680417</c:v>
                </c:pt>
                <c:pt idx="13876">
                  <c:v>21.608644750515467</c:v>
                </c:pt>
                <c:pt idx="13877">
                  <c:v>21.599311744329899</c:v>
                </c:pt>
                <c:pt idx="13878">
                  <c:v>21.591458746391755</c:v>
                </c:pt>
                <c:pt idx="13879">
                  <c:v>21.586052263917527</c:v>
                </c:pt>
                <c:pt idx="13880">
                  <c:v>21.582125764948454</c:v>
                </c:pt>
                <c:pt idx="13881">
                  <c:v>21.577700907216492</c:v>
                </c:pt>
                <c:pt idx="13882">
                  <c:v>21.573774408247424</c:v>
                </c:pt>
                <c:pt idx="13883">
                  <c:v>21.570829534020618</c:v>
                </c:pt>
                <c:pt idx="13884">
                  <c:v>21.568367925773192</c:v>
                </c:pt>
                <c:pt idx="13885">
                  <c:v>21.566404676288659</c:v>
                </c:pt>
                <c:pt idx="13886">
                  <c:v>21.564441426804123</c:v>
                </c:pt>
                <c:pt idx="13887">
                  <c:v>21.560514927835047</c:v>
                </c:pt>
                <c:pt idx="13888">
                  <c:v>21.557086787628862</c:v>
                </c:pt>
                <c:pt idx="13889">
                  <c:v>21.553658647422679</c:v>
                </c:pt>
                <c:pt idx="13890">
                  <c:v>21.551695397938147</c:v>
                </c:pt>
                <c:pt idx="13891">
                  <c:v>21.550215414432991</c:v>
                </c:pt>
                <c:pt idx="13892">
                  <c:v>21.548735430927842</c:v>
                </c:pt>
                <c:pt idx="13893">
                  <c:v>21.546772181443302</c:v>
                </c:pt>
                <c:pt idx="13894">
                  <c:v>21.54334404123712</c:v>
                </c:pt>
                <c:pt idx="13895">
                  <c:v>21.541380791752584</c:v>
                </c:pt>
                <c:pt idx="13896">
                  <c:v>21.537937558762895</c:v>
                </c:pt>
                <c:pt idx="13897">
                  <c:v>21.534011059793823</c:v>
                </c:pt>
                <c:pt idx="13898">
                  <c:v>21.529586202061861</c:v>
                </c:pt>
                <c:pt idx="13899">
                  <c:v>21.524179719587636</c:v>
                </c:pt>
                <c:pt idx="13900">
                  <c:v>21.519271595876297</c:v>
                </c:pt>
                <c:pt idx="13901">
                  <c:v>21.514846738144335</c:v>
                </c:pt>
                <c:pt idx="13902">
                  <c:v>21.512400222680419</c:v>
                </c:pt>
                <c:pt idx="13903">
                  <c:v>21.509455348453621</c:v>
                </c:pt>
                <c:pt idx="13904">
                  <c:v>21.506510474226818</c:v>
                </c:pt>
                <c:pt idx="13905">
                  <c:v>21.504547224742286</c:v>
                </c:pt>
                <c:pt idx="13906">
                  <c:v>21.504048865979399</c:v>
                </c:pt>
                <c:pt idx="13907">
                  <c:v>21.504048865979392</c:v>
                </c:pt>
                <c:pt idx="13908">
                  <c:v>21.503550507216506</c:v>
                </c:pt>
                <c:pt idx="13909">
                  <c:v>21.503052148453623</c:v>
                </c:pt>
                <c:pt idx="13910">
                  <c:v>21.502568882474243</c:v>
                </c:pt>
                <c:pt idx="13911">
                  <c:v>21.50208561649486</c:v>
                </c:pt>
                <c:pt idx="13912">
                  <c:v>21.50306724123713</c:v>
                </c:pt>
                <c:pt idx="13913">
                  <c:v>21.504048865979403</c:v>
                </c:pt>
                <c:pt idx="13914">
                  <c:v>21.504547224742289</c:v>
                </c:pt>
                <c:pt idx="13915">
                  <c:v>21.505528849484552</c:v>
                </c:pt>
                <c:pt idx="13916">
                  <c:v>21.506510474226818</c:v>
                </c:pt>
                <c:pt idx="13917">
                  <c:v>21.507492098969092</c:v>
                </c:pt>
                <c:pt idx="13918">
                  <c:v>21.507492098969085</c:v>
                </c:pt>
                <c:pt idx="13919">
                  <c:v>21.507492098969085</c:v>
                </c:pt>
                <c:pt idx="13920">
                  <c:v>21.507492098969085</c:v>
                </c:pt>
                <c:pt idx="13921">
                  <c:v>21.507492098969085</c:v>
                </c:pt>
                <c:pt idx="13922">
                  <c:v>21.507492098969085</c:v>
                </c:pt>
                <c:pt idx="13923">
                  <c:v>21.507492098969085</c:v>
                </c:pt>
                <c:pt idx="13924">
                  <c:v>21.507975364948472</c:v>
                </c:pt>
                <c:pt idx="13925">
                  <c:v>21.507975364948472</c:v>
                </c:pt>
                <c:pt idx="13926">
                  <c:v>21.507492098969085</c:v>
                </c:pt>
                <c:pt idx="13927">
                  <c:v>21.507008832989708</c:v>
                </c:pt>
                <c:pt idx="13928">
                  <c:v>21.506525567010328</c:v>
                </c:pt>
                <c:pt idx="13929">
                  <c:v>21.505543942268062</c:v>
                </c:pt>
                <c:pt idx="13930">
                  <c:v>21.503580692783526</c:v>
                </c:pt>
                <c:pt idx="13931">
                  <c:v>21.501119084536107</c:v>
                </c:pt>
                <c:pt idx="13932">
                  <c:v>21.499155835051567</c:v>
                </c:pt>
                <c:pt idx="13933">
                  <c:v>21.497690944329918</c:v>
                </c:pt>
                <c:pt idx="13934">
                  <c:v>21.498189303092804</c:v>
                </c:pt>
                <c:pt idx="13935">
                  <c:v>21.499654193814454</c:v>
                </c:pt>
                <c:pt idx="13936">
                  <c:v>21.500137459793841</c:v>
                </c:pt>
                <c:pt idx="13937">
                  <c:v>21.501119084536107</c:v>
                </c:pt>
                <c:pt idx="13938">
                  <c:v>21.502599068041267</c:v>
                </c:pt>
                <c:pt idx="13939">
                  <c:v>21.503580692783533</c:v>
                </c:pt>
                <c:pt idx="13940">
                  <c:v>21.504063958762917</c:v>
                </c:pt>
                <c:pt idx="13941">
                  <c:v>21.504063958762917</c:v>
                </c:pt>
                <c:pt idx="13942">
                  <c:v>21.503580692783533</c:v>
                </c:pt>
                <c:pt idx="13943">
                  <c:v>21.502599068041267</c:v>
                </c:pt>
                <c:pt idx="13944">
                  <c:v>21.501617443299001</c:v>
                </c:pt>
                <c:pt idx="13945">
                  <c:v>21.501119084536114</c:v>
                </c:pt>
                <c:pt idx="13946">
                  <c:v>21.501119084536114</c:v>
                </c:pt>
                <c:pt idx="13947">
                  <c:v>21.50210070927838</c:v>
                </c:pt>
                <c:pt idx="13948">
                  <c:v>21.503082334020647</c:v>
                </c:pt>
                <c:pt idx="13949">
                  <c:v>21.505543942268073</c:v>
                </c:pt>
                <c:pt idx="13950">
                  <c:v>21.508005550515495</c:v>
                </c:pt>
                <c:pt idx="13951">
                  <c:v>21.510452065979411</c:v>
                </c:pt>
                <c:pt idx="13952">
                  <c:v>21.51437856494848</c:v>
                </c:pt>
                <c:pt idx="13953">
                  <c:v>21.517806705154666</c:v>
                </c:pt>
                <c:pt idx="13954">
                  <c:v>21.520751579381471</c:v>
                </c:pt>
                <c:pt idx="13955">
                  <c:v>21.52321318762889</c:v>
                </c:pt>
                <c:pt idx="13956">
                  <c:v>21.525674795876316</c:v>
                </c:pt>
                <c:pt idx="13957">
                  <c:v>21.526656420618583</c:v>
                </c:pt>
                <c:pt idx="13958">
                  <c:v>21.527139686597963</c:v>
                </c:pt>
                <c:pt idx="13959">
                  <c:v>21.527638045360849</c:v>
                </c:pt>
                <c:pt idx="13960">
                  <c:v>21.527154779381465</c:v>
                </c:pt>
                <c:pt idx="13961">
                  <c:v>21.527154779381465</c:v>
                </c:pt>
                <c:pt idx="13962">
                  <c:v>21.527154779381462</c:v>
                </c:pt>
                <c:pt idx="13963">
                  <c:v>21.527154779381462</c:v>
                </c:pt>
                <c:pt idx="13964">
                  <c:v>21.527653138144348</c:v>
                </c:pt>
                <c:pt idx="13965">
                  <c:v>21.528151496907235</c:v>
                </c:pt>
                <c:pt idx="13966">
                  <c:v>21.528151496907235</c:v>
                </c:pt>
                <c:pt idx="13967">
                  <c:v>21.528151496907231</c:v>
                </c:pt>
                <c:pt idx="13968">
                  <c:v>21.528649855670118</c:v>
                </c:pt>
                <c:pt idx="13969">
                  <c:v>21.528649855670118</c:v>
                </c:pt>
                <c:pt idx="13970">
                  <c:v>21.527668230927848</c:v>
                </c:pt>
                <c:pt idx="13971">
                  <c:v>21.527184964948464</c:v>
                </c:pt>
                <c:pt idx="13972">
                  <c:v>21.526203340206198</c:v>
                </c:pt>
                <c:pt idx="13973">
                  <c:v>21.525221715463928</c:v>
                </c:pt>
                <c:pt idx="13974">
                  <c:v>21.525221715463928</c:v>
                </c:pt>
                <c:pt idx="13975">
                  <c:v>21.524723356701035</c:v>
                </c:pt>
                <c:pt idx="13976">
                  <c:v>21.523258465979385</c:v>
                </c:pt>
                <c:pt idx="13977">
                  <c:v>21.522276841237115</c:v>
                </c:pt>
                <c:pt idx="13978">
                  <c:v>21.522775200000005</c:v>
                </c:pt>
                <c:pt idx="13979">
                  <c:v>21.522775200000005</c:v>
                </c:pt>
                <c:pt idx="13980">
                  <c:v>21.523258465979385</c:v>
                </c:pt>
                <c:pt idx="13981">
                  <c:v>21.523756824742271</c:v>
                </c:pt>
                <c:pt idx="13982">
                  <c:v>21.524255183505158</c:v>
                </c:pt>
                <c:pt idx="13983">
                  <c:v>21.525236808247428</c:v>
                </c:pt>
                <c:pt idx="13984">
                  <c:v>21.527200057731964</c:v>
                </c:pt>
                <c:pt idx="13985">
                  <c:v>21.528181682474234</c:v>
                </c:pt>
                <c:pt idx="13986">
                  <c:v>21.52866494845361</c:v>
                </c:pt>
                <c:pt idx="13987">
                  <c:v>21.528664948453617</c:v>
                </c:pt>
                <c:pt idx="13988">
                  <c:v>21.528181682474234</c:v>
                </c:pt>
                <c:pt idx="13989">
                  <c:v>21.528181682474234</c:v>
                </c:pt>
                <c:pt idx="13990">
                  <c:v>21.528181682474234</c:v>
                </c:pt>
                <c:pt idx="13991">
                  <c:v>21.528664948453617</c:v>
                </c:pt>
                <c:pt idx="13992">
                  <c:v>21.528664948453617</c:v>
                </c:pt>
                <c:pt idx="13993">
                  <c:v>21.529163307216503</c:v>
                </c:pt>
                <c:pt idx="13994">
                  <c:v>21.529646573195883</c:v>
                </c:pt>
                <c:pt idx="13995">
                  <c:v>21.531126556701039</c:v>
                </c:pt>
                <c:pt idx="13996">
                  <c:v>21.533089806185579</c:v>
                </c:pt>
                <c:pt idx="13997">
                  <c:v>21.535053055670112</c:v>
                </c:pt>
                <c:pt idx="13998">
                  <c:v>21.537016305154648</c:v>
                </c:pt>
                <c:pt idx="13999">
                  <c:v>21.538481195876297</c:v>
                </c:pt>
                <c:pt idx="14000">
                  <c:v>21.540444445360833</c:v>
                </c:pt>
                <c:pt idx="14001">
                  <c:v>21.543389319587639</c:v>
                </c:pt>
                <c:pt idx="14002">
                  <c:v>21.546334193814438</c:v>
                </c:pt>
                <c:pt idx="14003">
                  <c:v>21.548297443298978</c:v>
                </c:pt>
                <c:pt idx="14004">
                  <c:v>21.549777426804127</c:v>
                </c:pt>
                <c:pt idx="14005">
                  <c:v>21.551740676288667</c:v>
                </c:pt>
                <c:pt idx="14006">
                  <c:v>21.552239035051553</c:v>
                </c:pt>
                <c:pt idx="14007">
                  <c:v>21.552239035051553</c:v>
                </c:pt>
                <c:pt idx="14008">
                  <c:v>21.552239035051553</c:v>
                </c:pt>
                <c:pt idx="14009">
                  <c:v>21.5507590515464</c:v>
                </c:pt>
                <c:pt idx="14010">
                  <c:v>21.549777426804134</c:v>
                </c:pt>
                <c:pt idx="14011">
                  <c:v>21.548795802061868</c:v>
                </c:pt>
                <c:pt idx="14012">
                  <c:v>21.546832552577332</c:v>
                </c:pt>
                <c:pt idx="14013">
                  <c:v>21.545352569072179</c:v>
                </c:pt>
                <c:pt idx="14014">
                  <c:v>21.544370944329913</c:v>
                </c:pt>
                <c:pt idx="14015">
                  <c:v>21.544370944329913</c:v>
                </c:pt>
                <c:pt idx="14016">
                  <c:v>21.544370944329913</c:v>
                </c:pt>
                <c:pt idx="14017">
                  <c:v>21.544854210309293</c:v>
                </c:pt>
                <c:pt idx="14018">
                  <c:v>21.544370944329913</c:v>
                </c:pt>
                <c:pt idx="14019">
                  <c:v>21.544370944329913</c:v>
                </c:pt>
                <c:pt idx="14020">
                  <c:v>21.545352569072186</c:v>
                </c:pt>
                <c:pt idx="14021">
                  <c:v>21.545352569072186</c:v>
                </c:pt>
                <c:pt idx="14022">
                  <c:v>21.546334193814452</c:v>
                </c:pt>
                <c:pt idx="14023">
                  <c:v>21.547315818556722</c:v>
                </c:pt>
                <c:pt idx="14024">
                  <c:v>21.547799084536106</c:v>
                </c:pt>
                <c:pt idx="14025">
                  <c:v>21.547799084536098</c:v>
                </c:pt>
                <c:pt idx="14026">
                  <c:v>21.548780709278368</c:v>
                </c:pt>
                <c:pt idx="14027">
                  <c:v>21.549762334020638</c:v>
                </c:pt>
                <c:pt idx="14028">
                  <c:v>21.550743958762901</c:v>
                </c:pt>
                <c:pt idx="14029">
                  <c:v>21.551725583505171</c:v>
                </c:pt>
                <c:pt idx="14030">
                  <c:v>21.551725583505171</c:v>
                </c:pt>
                <c:pt idx="14031">
                  <c:v>21.551227224742284</c:v>
                </c:pt>
                <c:pt idx="14032">
                  <c:v>21.551227224742284</c:v>
                </c:pt>
                <c:pt idx="14033">
                  <c:v>21.552707208247444</c:v>
                </c:pt>
                <c:pt idx="14034">
                  <c:v>21.553688832989707</c:v>
                </c:pt>
                <c:pt idx="14035">
                  <c:v>21.55515372371136</c:v>
                </c:pt>
                <c:pt idx="14036">
                  <c:v>21.556618614433006</c:v>
                </c:pt>
                <c:pt idx="14037">
                  <c:v>21.558581863917542</c:v>
                </c:pt>
                <c:pt idx="14038">
                  <c:v>21.561526738144345</c:v>
                </c:pt>
                <c:pt idx="14039">
                  <c:v>21.56447161237115</c:v>
                </c:pt>
                <c:pt idx="14040">
                  <c:v>21.566918127835066</c:v>
                </c:pt>
                <c:pt idx="14041">
                  <c:v>21.568881377319602</c:v>
                </c:pt>
                <c:pt idx="14042">
                  <c:v>21.570844626804135</c:v>
                </c:pt>
                <c:pt idx="14043">
                  <c:v>21.571826251546405</c:v>
                </c:pt>
                <c:pt idx="14044">
                  <c:v>21.573789501030941</c:v>
                </c:pt>
                <c:pt idx="14045">
                  <c:v>21.574771125773211</c:v>
                </c:pt>
                <c:pt idx="14046">
                  <c:v>21.574771125773211</c:v>
                </c:pt>
                <c:pt idx="14047">
                  <c:v>21.574272767010324</c:v>
                </c:pt>
                <c:pt idx="14048">
                  <c:v>21.573291142268054</c:v>
                </c:pt>
                <c:pt idx="14049">
                  <c:v>21.571826251546405</c:v>
                </c:pt>
                <c:pt idx="14050">
                  <c:v>21.569863002061865</c:v>
                </c:pt>
                <c:pt idx="14051">
                  <c:v>21.568398111340219</c:v>
                </c:pt>
                <c:pt idx="14052">
                  <c:v>21.5659365030928</c:v>
                </c:pt>
                <c:pt idx="14053">
                  <c:v>21.563973253608264</c:v>
                </c:pt>
                <c:pt idx="14054">
                  <c:v>21.562508362886611</c:v>
                </c:pt>
                <c:pt idx="14055">
                  <c:v>21.561526738144345</c:v>
                </c:pt>
                <c:pt idx="14056">
                  <c:v>21.561526738144348</c:v>
                </c:pt>
                <c:pt idx="14057">
                  <c:v>21.561526738144348</c:v>
                </c:pt>
                <c:pt idx="14058">
                  <c:v>21.561526738144345</c:v>
                </c:pt>
                <c:pt idx="14059">
                  <c:v>21.561028379381458</c:v>
                </c:pt>
                <c:pt idx="14060">
                  <c:v>21.560046754639188</c:v>
                </c:pt>
                <c:pt idx="14061">
                  <c:v>21.558083505154645</c:v>
                </c:pt>
                <c:pt idx="14062">
                  <c:v>21.556603521649492</c:v>
                </c:pt>
                <c:pt idx="14063">
                  <c:v>21.555138630927843</c:v>
                </c:pt>
                <c:pt idx="14064">
                  <c:v>21.553175381443307</c:v>
                </c:pt>
                <c:pt idx="14065">
                  <c:v>21.550713773195884</c:v>
                </c:pt>
                <c:pt idx="14066">
                  <c:v>21.548252164948458</c:v>
                </c:pt>
                <c:pt idx="14067">
                  <c:v>21.545790556701039</c:v>
                </c:pt>
                <c:pt idx="14068">
                  <c:v>21.543827307216503</c:v>
                </c:pt>
                <c:pt idx="14069">
                  <c:v>21.542347323711351</c:v>
                </c:pt>
                <c:pt idx="14070">
                  <c:v>21.540867340206194</c:v>
                </c:pt>
                <c:pt idx="14071">
                  <c:v>21.538904090721658</c:v>
                </c:pt>
                <c:pt idx="14072">
                  <c:v>21.537439200000012</c:v>
                </c:pt>
                <c:pt idx="14073">
                  <c:v>21.536940841237126</c:v>
                </c:pt>
                <c:pt idx="14074">
                  <c:v>21.536940841237126</c:v>
                </c:pt>
                <c:pt idx="14075">
                  <c:v>21.537922465979399</c:v>
                </c:pt>
                <c:pt idx="14076">
                  <c:v>21.539402449484555</c:v>
                </c:pt>
                <c:pt idx="14077">
                  <c:v>21.541365698969088</c:v>
                </c:pt>
                <c:pt idx="14078">
                  <c:v>21.54431057319589</c:v>
                </c:pt>
                <c:pt idx="14079">
                  <c:v>21.547738713402076</c:v>
                </c:pt>
                <c:pt idx="14080">
                  <c:v>21.550185228865992</c:v>
                </c:pt>
                <c:pt idx="14081">
                  <c:v>21.552148478350528</c:v>
                </c:pt>
                <c:pt idx="14082">
                  <c:v>21.554594993814447</c:v>
                </c:pt>
                <c:pt idx="14083">
                  <c:v>21.556558243298987</c:v>
                </c:pt>
                <c:pt idx="14084">
                  <c:v>21.55852149278352</c:v>
                </c:pt>
                <c:pt idx="14085">
                  <c:v>21.560968008247439</c:v>
                </c:pt>
                <c:pt idx="14086">
                  <c:v>21.561949632989709</c:v>
                </c:pt>
                <c:pt idx="14087">
                  <c:v>21.562931257731972</c:v>
                </c:pt>
                <c:pt idx="14088">
                  <c:v>21.563429616494858</c:v>
                </c:pt>
                <c:pt idx="14089">
                  <c:v>21.562946350515475</c:v>
                </c:pt>
                <c:pt idx="14090">
                  <c:v>21.561964725773208</c:v>
                </c:pt>
                <c:pt idx="14091">
                  <c:v>21.560499835051555</c:v>
                </c:pt>
                <c:pt idx="14092">
                  <c:v>21.558038226804136</c:v>
                </c:pt>
                <c:pt idx="14093">
                  <c:v>21.55509335257733</c:v>
                </c:pt>
                <c:pt idx="14094">
                  <c:v>21.552646837113414</c:v>
                </c:pt>
                <c:pt idx="14095">
                  <c:v>21.550200321649502</c:v>
                </c:pt>
                <c:pt idx="14096">
                  <c:v>21.548237072164969</c:v>
                </c:pt>
                <c:pt idx="14097">
                  <c:v>21.547753806185586</c:v>
                </c:pt>
                <c:pt idx="14098">
                  <c:v>21.547270540206203</c:v>
                </c:pt>
                <c:pt idx="14099">
                  <c:v>21.547270540206203</c:v>
                </c:pt>
                <c:pt idx="14100">
                  <c:v>21.547768898969089</c:v>
                </c:pt>
                <c:pt idx="14101">
                  <c:v>21.548750523711355</c:v>
                </c:pt>
                <c:pt idx="14102">
                  <c:v>21.549248882474242</c:v>
                </c:pt>
                <c:pt idx="14103">
                  <c:v>21.549732148453618</c:v>
                </c:pt>
                <c:pt idx="14104">
                  <c:v>21.550713773195888</c:v>
                </c:pt>
                <c:pt idx="14105">
                  <c:v>21.550713773195888</c:v>
                </c:pt>
                <c:pt idx="14106">
                  <c:v>21.550230507216504</c:v>
                </c:pt>
                <c:pt idx="14107">
                  <c:v>21.549248882474238</c:v>
                </c:pt>
                <c:pt idx="14108">
                  <c:v>21.548267257731968</c:v>
                </c:pt>
                <c:pt idx="14109">
                  <c:v>21.547783991752585</c:v>
                </c:pt>
                <c:pt idx="14110">
                  <c:v>21.546319101030939</c:v>
                </c:pt>
                <c:pt idx="14111">
                  <c:v>21.545337476288672</c:v>
                </c:pt>
                <c:pt idx="14112">
                  <c:v>21.543857492783516</c:v>
                </c:pt>
                <c:pt idx="14113">
                  <c:v>21.542377509278364</c:v>
                </c:pt>
                <c:pt idx="14114">
                  <c:v>21.54139588453609</c:v>
                </c:pt>
                <c:pt idx="14115">
                  <c:v>21.540897525773204</c:v>
                </c:pt>
                <c:pt idx="14116">
                  <c:v>21.539432635051558</c:v>
                </c:pt>
                <c:pt idx="14117">
                  <c:v>21.536487760824755</c:v>
                </c:pt>
                <c:pt idx="14118">
                  <c:v>21.534041245360836</c:v>
                </c:pt>
                <c:pt idx="14119">
                  <c:v>21.531096371134037</c:v>
                </c:pt>
                <c:pt idx="14120">
                  <c:v>21.528634762886607</c:v>
                </c:pt>
                <c:pt idx="14121">
                  <c:v>21.526671513402068</c:v>
                </c:pt>
                <c:pt idx="14122">
                  <c:v>21.525191529896915</c:v>
                </c:pt>
                <c:pt idx="14123">
                  <c:v>21.523228280412376</c:v>
                </c:pt>
                <c:pt idx="14124">
                  <c:v>21.522246655670109</c:v>
                </c:pt>
                <c:pt idx="14125">
                  <c:v>21.521763389690726</c:v>
                </c:pt>
                <c:pt idx="14126">
                  <c:v>21.521280123711342</c:v>
                </c:pt>
                <c:pt idx="14127">
                  <c:v>21.520781764948456</c:v>
                </c:pt>
                <c:pt idx="14128">
                  <c:v>21.519800140206193</c:v>
                </c:pt>
                <c:pt idx="14129">
                  <c:v>21.518335249484544</c:v>
                </c:pt>
                <c:pt idx="14130">
                  <c:v>21.515873641237118</c:v>
                </c:pt>
                <c:pt idx="14131">
                  <c:v>21.513910391752582</c:v>
                </c:pt>
                <c:pt idx="14132">
                  <c:v>21.510965517525779</c:v>
                </c:pt>
                <c:pt idx="14133">
                  <c:v>21.508020643298973</c:v>
                </c:pt>
                <c:pt idx="14134">
                  <c:v>21.505075769072171</c:v>
                </c:pt>
                <c:pt idx="14135">
                  <c:v>21.502130894845365</c:v>
                </c:pt>
                <c:pt idx="14136">
                  <c:v>21.499186020618563</c:v>
                </c:pt>
                <c:pt idx="14137">
                  <c:v>21.496241146391757</c:v>
                </c:pt>
                <c:pt idx="14138">
                  <c:v>21.493794630927837</c:v>
                </c:pt>
                <c:pt idx="14139">
                  <c:v>21.490849756701035</c:v>
                </c:pt>
                <c:pt idx="14140">
                  <c:v>21.489369773195879</c:v>
                </c:pt>
                <c:pt idx="14141">
                  <c:v>21.486908164948456</c:v>
                </c:pt>
                <c:pt idx="14142">
                  <c:v>21.48544327422681</c:v>
                </c:pt>
                <c:pt idx="14143">
                  <c:v>21.483963290721654</c:v>
                </c:pt>
                <c:pt idx="14144">
                  <c:v>21.483480024742278</c:v>
                </c:pt>
                <c:pt idx="14145">
                  <c:v>21.483978383505164</c:v>
                </c:pt>
                <c:pt idx="14146">
                  <c:v>21.483480024742278</c:v>
                </c:pt>
                <c:pt idx="14147">
                  <c:v>21.483480024742278</c:v>
                </c:pt>
                <c:pt idx="14148">
                  <c:v>21.482498400000008</c:v>
                </c:pt>
                <c:pt idx="14149">
                  <c:v>21.482015134020632</c:v>
                </c:pt>
                <c:pt idx="14150">
                  <c:v>21.480535150515475</c:v>
                </c:pt>
                <c:pt idx="14151">
                  <c:v>21.479055167010319</c:v>
                </c:pt>
                <c:pt idx="14152">
                  <c:v>21.47660865154641</c:v>
                </c:pt>
                <c:pt idx="14153">
                  <c:v>21.472183793814452</c:v>
                </c:pt>
                <c:pt idx="14154">
                  <c:v>21.468740560824759</c:v>
                </c:pt>
                <c:pt idx="14155">
                  <c:v>21.465297327835067</c:v>
                </c:pt>
                <c:pt idx="14156">
                  <c:v>21.462850812371151</c:v>
                </c:pt>
                <c:pt idx="14157">
                  <c:v>21.460887562886615</c:v>
                </c:pt>
                <c:pt idx="14158">
                  <c:v>21.461370828865991</c:v>
                </c:pt>
                <c:pt idx="14159">
                  <c:v>21.460887562886612</c:v>
                </c:pt>
                <c:pt idx="14160">
                  <c:v>21.460887562886612</c:v>
                </c:pt>
                <c:pt idx="14161">
                  <c:v>21.461385921649502</c:v>
                </c:pt>
                <c:pt idx="14162">
                  <c:v>21.462367546391771</c:v>
                </c:pt>
                <c:pt idx="14163">
                  <c:v>21.46384752989692</c:v>
                </c:pt>
                <c:pt idx="14164">
                  <c:v>21.465327513402077</c:v>
                </c:pt>
                <c:pt idx="14165">
                  <c:v>21.466792404123726</c:v>
                </c:pt>
                <c:pt idx="14166">
                  <c:v>21.466792404123733</c:v>
                </c:pt>
                <c:pt idx="14167">
                  <c:v>21.467774028865996</c:v>
                </c:pt>
                <c:pt idx="14168">
                  <c:v>21.468755653608266</c:v>
                </c:pt>
                <c:pt idx="14169">
                  <c:v>21.470718903092802</c:v>
                </c:pt>
                <c:pt idx="14170">
                  <c:v>21.471700527835065</c:v>
                </c:pt>
                <c:pt idx="14171">
                  <c:v>21.472183793814448</c:v>
                </c:pt>
                <c:pt idx="14172">
                  <c:v>21.471685435051562</c:v>
                </c:pt>
                <c:pt idx="14173">
                  <c:v>21.471187076288675</c:v>
                </c:pt>
                <c:pt idx="14174">
                  <c:v>21.469722185567026</c:v>
                </c:pt>
                <c:pt idx="14175">
                  <c:v>21.46775893608249</c:v>
                </c:pt>
                <c:pt idx="14176">
                  <c:v>21.465795686597954</c:v>
                </c:pt>
                <c:pt idx="14177">
                  <c:v>21.464330795876307</c:v>
                </c:pt>
                <c:pt idx="14178">
                  <c:v>21.462865905154661</c:v>
                </c:pt>
                <c:pt idx="14179">
                  <c:v>21.461401014433012</c:v>
                </c:pt>
                <c:pt idx="14180">
                  <c:v>21.460917748453628</c:v>
                </c:pt>
                <c:pt idx="14181">
                  <c:v>21.459936123711358</c:v>
                </c:pt>
                <c:pt idx="14182">
                  <c:v>21.458954498969092</c:v>
                </c:pt>
                <c:pt idx="14183">
                  <c:v>21.458471232989705</c:v>
                </c:pt>
                <c:pt idx="14184">
                  <c:v>21.457489608247435</c:v>
                </c:pt>
                <c:pt idx="14185">
                  <c:v>21.456991249484552</c:v>
                </c:pt>
                <c:pt idx="14186">
                  <c:v>21.457972874226822</c:v>
                </c:pt>
                <c:pt idx="14187">
                  <c:v>21.457972874226822</c:v>
                </c:pt>
                <c:pt idx="14188">
                  <c:v>21.457972874226822</c:v>
                </c:pt>
                <c:pt idx="14189">
                  <c:v>21.458954498969092</c:v>
                </c:pt>
                <c:pt idx="14190">
                  <c:v>21.460434482474245</c:v>
                </c:pt>
                <c:pt idx="14191">
                  <c:v>21.461899373195898</c:v>
                </c:pt>
                <c:pt idx="14192">
                  <c:v>21.463364263917548</c:v>
                </c:pt>
                <c:pt idx="14193">
                  <c:v>21.46434588865981</c:v>
                </c:pt>
                <c:pt idx="14194">
                  <c:v>21.463364263917544</c:v>
                </c:pt>
                <c:pt idx="14195">
                  <c:v>21.463364263917537</c:v>
                </c:pt>
                <c:pt idx="14196">
                  <c:v>21.462865905154651</c:v>
                </c:pt>
                <c:pt idx="14197">
                  <c:v>21.462367546391764</c:v>
                </c:pt>
                <c:pt idx="14198">
                  <c:v>21.461869187628874</c:v>
                </c:pt>
                <c:pt idx="14199">
                  <c:v>21.461370828865988</c:v>
                </c:pt>
                <c:pt idx="14200">
                  <c:v>21.461869187628874</c:v>
                </c:pt>
                <c:pt idx="14201">
                  <c:v>21.461869187628874</c:v>
                </c:pt>
                <c:pt idx="14202">
                  <c:v>21.46333407835052</c:v>
                </c:pt>
                <c:pt idx="14203">
                  <c:v>21.46578059381444</c:v>
                </c:pt>
                <c:pt idx="14204">
                  <c:v>21.468725468041242</c:v>
                </c:pt>
                <c:pt idx="14205">
                  <c:v>21.471171983505155</c:v>
                </c:pt>
                <c:pt idx="14206">
                  <c:v>21.473135232989694</c:v>
                </c:pt>
                <c:pt idx="14207">
                  <c:v>21.475581748453614</c:v>
                </c:pt>
                <c:pt idx="14208">
                  <c:v>21.476563373195876</c:v>
                </c:pt>
                <c:pt idx="14209">
                  <c:v>21.478043356701029</c:v>
                </c:pt>
                <c:pt idx="14210">
                  <c:v>21.479523340206185</c:v>
                </c:pt>
                <c:pt idx="14211">
                  <c:v>21.479523340206185</c:v>
                </c:pt>
                <c:pt idx="14212">
                  <c:v>21.479523340206185</c:v>
                </c:pt>
                <c:pt idx="14213">
                  <c:v>21.479523340206189</c:v>
                </c:pt>
                <c:pt idx="14214">
                  <c:v>21.479523340206189</c:v>
                </c:pt>
                <c:pt idx="14215">
                  <c:v>21.480504964948452</c:v>
                </c:pt>
                <c:pt idx="14216">
                  <c:v>21.481969855670098</c:v>
                </c:pt>
                <c:pt idx="14217">
                  <c:v>21.483449839175254</c:v>
                </c:pt>
                <c:pt idx="14218">
                  <c:v>21.484929822680414</c:v>
                </c:pt>
                <c:pt idx="14219">
                  <c:v>21.48689307216495</c:v>
                </c:pt>
                <c:pt idx="14220">
                  <c:v>21.488856321649489</c:v>
                </c:pt>
                <c:pt idx="14221">
                  <c:v>21.491302837113405</c:v>
                </c:pt>
                <c:pt idx="14222">
                  <c:v>21.493749352577318</c:v>
                </c:pt>
                <c:pt idx="14223">
                  <c:v>21.494730977319584</c:v>
                </c:pt>
                <c:pt idx="14224">
                  <c:v>21.49669422680412</c:v>
                </c:pt>
                <c:pt idx="14225">
                  <c:v>21.498657476288656</c:v>
                </c:pt>
                <c:pt idx="14226">
                  <c:v>21.499639101030926</c:v>
                </c:pt>
                <c:pt idx="14227">
                  <c:v>21.500620725773196</c:v>
                </c:pt>
                <c:pt idx="14228">
                  <c:v>21.500620725773196</c:v>
                </c:pt>
                <c:pt idx="14229">
                  <c:v>21.500620725773196</c:v>
                </c:pt>
                <c:pt idx="14230">
                  <c:v>21.502100709278352</c:v>
                </c:pt>
                <c:pt idx="14231">
                  <c:v>21.503082334020618</c:v>
                </c:pt>
                <c:pt idx="14232">
                  <c:v>21.502583975257732</c:v>
                </c:pt>
                <c:pt idx="14233">
                  <c:v>21.502085616494846</c:v>
                </c:pt>
                <c:pt idx="14234">
                  <c:v>21.502085616494846</c:v>
                </c:pt>
                <c:pt idx="14235">
                  <c:v>21.502085616494842</c:v>
                </c:pt>
                <c:pt idx="14236">
                  <c:v>21.502583975257728</c:v>
                </c:pt>
                <c:pt idx="14237">
                  <c:v>21.502583975257732</c:v>
                </c:pt>
                <c:pt idx="14238">
                  <c:v>21.501602350515466</c:v>
                </c:pt>
                <c:pt idx="14239">
                  <c:v>21.501103991752579</c:v>
                </c:pt>
                <c:pt idx="14240">
                  <c:v>21.501602350515466</c:v>
                </c:pt>
                <c:pt idx="14241">
                  <c:v>21.501103991752579</c:v>
                </c:pt>
                <c:pt idx="14242">
                  <c:v>21.501103991752583</c:v>
                </c:pt>
                <c:pt idx="14243">
                  <c:v>21.501103991752583</c:v>
                </c:pt>
                <c:pt idx="14244">
                  <c:v>21.501602350515469</c:v>
                </c:pt>
                <c:pt idx="14245">
                  <c:v>21.502085616494853</c:v>
                </c:pt>
                <c:pt idx="14246">
                  <c:v>21.502568882474236</c:v>
                </c:pt>
                <c:pt idx="14247">
                  <c:v>21.504532131958776</c:v>
                </c:pt>
                <c:pt idx="14248">
                  <c:v>21.506993740206198</c:v>
                </c:pt>
                <c:pt idx="14249">
                  <c:v>21.509938614433</c:v>
                </c:pt>
                <c:pt idx="14250">
                  <c:v>21.512883488659806</c:v>
                </c:pt>
                <c:pt idx="14251">
                  <c:v>21.516326721649495</c:v>
                </c:pt>
                <c:pt idx="14252">
                  <c:v>21.519271595876301</c:v>
                </c:pt>
                <c:pt idx="14253">
                  <c:v>21.522216470103103</c:v>
                </c:pt>
                <c:pt idx="14254">
                  <c:v>21.525644610309293</c:v>
                </c:pt>
                <c:pt idx="14255">
                  <c:v>21.526626235051559</c:v>
                </c:pt>
                <c:pt idx="14256">
                  <c:v>21.527607859793829</c:v>
                </c:pt>
                <c:pt idx="14257">
                  <c:v>21.529072750515475</c:v>
                </c:pt>
                <c:pt idx="14258">
                  <c:v>21.530537641237125</c:v>
                </c:pt>
                <c:pt idx="14259">
                  <c:v>21.531519265979394</c:v>
                </c:pt>
                <c:pt idx="14260">
                  <c:v>21.532500890721661</c:v>
                </c:pt>
                <c:pt idx="14261">
                  <c:v>21.53298415670104</c:v>
                </c:pt>
                <c:pt idx="14262">
                  <c:v>21.53298415670104</c:v>
                </c:pt>
                <c:pt idx="14263">
                  <c:v>21.53396578144331</c:v>
                </c:pt>
                <c:pt idx="14264">
                  <c:v>21.533965781443307</c:v>
                </c:pt>
                <c:pt idx="14265">
                  <c:v>21.53396578144331</c:v>
                </c:pt>
                <c:pt idx="14266">
                  <c:v>21.534449047422687</c:v>
                </c:pt>
                <c:pt idx="14267">
                  <c:v>21.535430672164953</c:v>
                </c:pt>
                <c:pt idx="14268">
                  <c:v>21.535929030927839</c:v>
                </c:pt>
                <c:pt idx="14269">
                  <c:v>21.536910655670113</c:v>
                </c:pt>
                <c:pt idx="14270">
                  <c:v>21.537892280412375</c:v>
                </c:pt>
                <c:pt idx="14271">
                  <c:v>21.538873905154645</c:v>
                </c:pt>
                <c:pt idx="14272">
                  <c:v>21.539855529896911</c:v>
                </c:pt>
                <c:pt idx="14273">
                  <c:v>21.540837154639181</c:v>
                </c:pt>
                <c:pt idx="14274">
                  <c:v>21.541320420618565</c:v>
                </c:pt>
                <c:pt idx="14275">
                  <c:v>21.541803686597945</c:v>
                </c:pt>
                <c:pt idx="14276">
                  <c:v>21.542286952577324</c:v>
                </c:pt>
                <c:pt idx="14277">
                  <c:v>21.542770218556704</c:v>
                </c:pt>
                <c:pt idx="14278">
                  <c:v>21.543751843298974</c:v>
                </c:pt>
                <c:pt idx="14279">
                  <c:v>21.54523182680413</c:v>
                </c:pt>
                <c:pt idx="14280">
                  <c:v>21.547678342268046</c:v>
                </c:pt>
                <c:pt idx="14281">
                  <c:v>21.551121575257739</c:v>
                </c:pt>
                <c:pt idx="14282">
                  <c:v>21.554066449484544</c:v>
                </c:pt>
                <c:pt idx="14283">
                  <c:v>21.556029698969077</c:v>
                </c:pt>
                <c:pt idx="14284">
                  <c:v>21.559457839175266</c:v>
                </c:pt>
                <c:pt idx="14285">
                  <c:v>21.562885979381448</c:v>
                </c:pt>
                <c:pt idx="14286">
                  <c:v>21.565830853608254</c:v>
                </c:pt>
                <c:pt idx="14287">
                  <c:v>21.56827736907217</c:v>
                </c:pt>
                <c:pt idx="14288">
                  <c:v>21.570240618556706</c:v>
                </c:pt>
                <c:pt idx="14289">
                  <c:v>21.571222243298976</c:v>
                </c:pt>
                <c:pt idx="14290">
                  <c:v>21.572203868041239</c:v>
                </c:pt>
                <c:pt idx="14291">
                  <c:v>21.574167117525779</c:v>
                </c:pt>
                <c:pt idx="14292">
                  <c:v>21.575148742268041</c:v>
                </c:pt>
                <c:pt idx="14293">
                  <c:v>21.576628725773197</c:v>
                </c:pt>
                <c:pt idx="14294">
                  <c:v>21.578591975257734</c:v>
                </c:pt>
                <c:pt idx="14295">
                  <c:v>21.580555224742273</c:v>
                </c:pt>
                <c:pt idx="14296">
                  <c:v>21.583016832989696</c:v>
                </c:pt>
                <c:pt idx="14297">
                  <c:v>21.584980082474235</c:v>
                </c:pt>
                <c:pt idx="14298">
                  <c:v>21.586444973195885</c:v>
                </c:pt>
                <c:pt idx="14299">
                  <c:v>21.588408222680421</c:v>
                </c:pt>
                <c:pt idx="14300">
                  <c:v>21.590371472164961</c:v>
                </c:pt>
                <c:pt idx="14301">
                  <c:v>21.59183636288661</c:v>
                </c:pt>
                <c:pt idx="14302">
                  <c:v>21.593316346391759</c:v>
                </c:pt>
                <c:pt idx="14303">
                  <c:v>21.595279595876296</c:v>
                </c:pt>
                <c:pt idx="14304">
                  <c:v>21.597242845360832</c:v>
                </c:pt>
                <c:pt idx="14305">
                  <c:v>21.600187719587634</c:v>
                </c:pt>
                <c:pt idx="14306">
                  <c:v>21.60459748453609</c:v>
                </c:pt>
                <c:pt idx="14307">
                  <c:v>21.608025624742275</c:v>
                </c:pt>
                <c:pt idx="14308">
                  <c:v>21.611952123711347</c:v>
                </c:pt>
                <c:pt idx="14309">
                  <c:v>21.61587862268042</c:v>
                </c:pt>
                <c:pt idx="14310">
                  <c:v>21.620288387628872</c:v>
                </c:pt>
                <c:pt idx="14311">
                  <c:v>21.625694870103096</c:v>
                </c:pt>
                <c:pt idx="14312">
                  <c:v>21.629621369072172</c:v>
                </c:pt>
                <c:pt idx="14313">
                  <c:v>21.633064602061864</c:v>
                </c:pt>
                <c:pt idx="14314">
                  <c:v>21.63551111752578</c:v>
                </c:pt>
                <c:pt idx="14315">
                  <c:v>21.63893925773197</c:v>
                </c:pt>
                <c:pt idx="14316">
                  <c:v>21.641400865979392</c:v>
                </c:pt>
                <c:pt idx="14317">
                  <c:v>21.643862474226818</c:v>
                </c:pt>
                <c:pt idx="14318">
                  <c:v>21.645342457731967</c:v>
                </c:pt>
                <c:pt idx="14319">
                  <c:v>21.645840816494854</c:v>
                </c:pt>
                <c:pt idx="14320">
                  <c:v>21.647804065979393</c:v>
                </c:pt>
                <c:pt idx="14321">
                  <c:v>21.649767315463929</c:v>
                </c:pt>
                <c:pt idx="14322">
                  <c:v>21.651730564948465</c:v>
                </c:pt>
                <c:pt idx="14323">
                  <c:v>21.653195455670119</c:v>
                </c:pt>
                <c:pt idx="14324">
                  <c:v>21.655657063917541</c:v>
                </c:pt>
                <c:pt idx="14325">
                  <c:v>21.658601938144347</c:v>
                </c:pt>
                <c:pt idx="14326">
                  <c:v>21.662045171134039</c:v>
                </c:pt>
                <c:pt idx="14327">
                  <c:v>21.664491686597955</c:v>
                </c:pt>
                <c:pt idx="14328">
                  <c:v>21.667436560824761</c:v>
                </c:pt>
                <c:pt idx="14329">
                  <c:v>21.671363059793837</c:v>
                </c:pt>
                <c:pt idx="14330">
                  <c:v>21.675289558762909</c:v>
                </c:pt>
                <c:pt idx="14331">
                  <c:v>21.680197682474251</c:v>
                </c:pt>
                <c:pt idx="14332">
                  <c:v>21.685589072164973</c:v>
                </c:pt>
                <c:pt idx="14333">
                  <c:v>21.691478820618585</c:v>
                </c:pt>
                <c:pt idx="14334">
                  <c:v>21.696386944329923</c:v>
                </c:pt>
                <c:pt idx="14335">
                  <c:v>21.702276692783531</c:v>
                </c:pt>
                <c:pt idx="14336">
                  <c:v>21.70718481649487</c:v>
                </c:pt>
                <c:pt idx="14337">
                  <c:v>21.711111315463942</c:v>
                </c:pt>
                <c:pt idx="14338">
                  <c:v>21.715536173195897</c:v>
                </c:pt>
                <c:pt idx="14339">
                  <c:v>21.718481047422699</c:v>
                </c:pt>
                <c:pt idx="14340">
                  <c:v>21.720942655670125</c:v>
                </c:pt>
                <c:pt idx="14341">
                  <c:v>21.722407546391771</c:v>
                </c:pt>
                <c:pt idx="14342">
                  <c:v>21.725850779381464</c:v>
                </c:pt>
                <c:pt idx="14343">
                  <c:v>21.729294012371152</c:v>
                </c:pt>
                <c:pt idx="14344">
                  <c:v>21.731755620618575</c:v>
                </c:pt>
                <c:pt idx="14345">
                  <c:v>21.733718870103115</c:v>
                </c:pt>
                <c:pt idx="14346">
                  <c:v>21.735682119587651</c:v>
                </c:pt>
                <c:pt idx="14347">
                  <c:v>21.737645369072183</c:v>
                </c:pt>
                <c:pt idx="14348">
                  <c:v>21.739608618556719</c:v>
                </c:pt>
                <c:pt idx="14349">
                  <c:v>21.741571868041259</c:v>
                </c:pt>
                <c:pt idx="14350">
                  <c:v>21.743036758762909</c:v>
                </c:pt>
                <c:pt idx="14351">
                  <c:v>21.744018383505178</c:v>
                </c:pt>
                <c:pt idx="14352">
                  <c:v>21.745981632989714</c:v>
                </c:pt>
                <c:pt idx="14353">
                  <c:v>21.748428148453634</c:v>
                </c:pt>
                <c:pt idx="14354">
                  <c:v>21.749908131958787</c:v>
                </c:pt>
                <c:pt idx="14355">
                  <c:v>21.752853006185592</c:v>
                </c:pt>
                <c:pt idx="14356">
                  <c:v>21.755314614433015</c:v>
                </c:pt>
                <c:pt idx="14357">
                  <c:v>21.758742754639204</c:v>
                </c:pt>
                <c:pt idx="14358">
                  <c:v>21.762669253608276</c:v>
                </c:pt>
                <c:pt idx="14359">
                  <c:v>21.766595752577345</c:v>
                </c:pt>
                <c:pt idx="14360">
                  <c:v>21.772002235051566</c:v>
                </c:pt>
                <c:pt idx="14361">
                  <c:v>21.777891983505175</c:v>
                </c:pt>
                <c:pt idx="14362">
                  <c:v>21.784280090721666</c:v>
                </c:pt>
                <c:pt idx="14363">
                  <c:v>21.78968657319589</c:v>
                </c:pt>
                <c:pt idx="14364">
                  <c:v>21.795093055670115</c:v>
                </c:pt>
                <c:pt idx="14365">
                  <c:v>21.800982804123723</c:v>
                </c:pt>
                <c:pt idx="14366">
                  <c:v>21.806389286597948</c:v>
                </c:pt>
                <c:pt idx="14367">
                  <c:v>21.812279035051557</c:v>
                </c:pt>
                <c:pt idx="14368">
                  <c:v>21.817187158762895</c:v>
                </c:pt>
                <c:pt idx="14369">
                  <c:v>21.821113657731967</c:v>
                </c:pt>
                <c:pt idx="14370">
                  <c:v>21.824058531958769</c:v>
                </c:pt>
                <c:pt idx="14371">
                  <c:v>21.826021781443309</c:v>
                </c:pt>
                <c:pt idx="14372">
                  <c:v>21.827985030927849</c:v>
                </c:pt>
                <c:pt idx="14373">
                  <c:v>21.829465014432998</c:v>
                </c:pt>
                <c:pt idx="14374">
                  <c:v>21.829963373195884</c:v>
                </c:pt>
                <c:pt idx="14375">
                  <c:v>21.829963373195884</c:v>
                </c:pt>
                <c:pt idx="14376">
                  <c:v>21.829465014432994</c:v>
                </c:pt>
                <c:pt idx="14377">
                  <c:v>21.828483389690724</c:v>
                </c:pt>
                <c:pt idx="14378">
                  <c:v>21.828483389690724</c:v>
                </c:pt>
                <c:pt idx="14379">
                  <c:v>21.828981748453611</c:v>
                </c:pt>
                <c:pt idx="14380">
                  <c:v>21.83094499793815</c:v>
                </c:pt>
                <c:pt idx="14381">
                  <c:v>21.831926622680417</c:v>
                </c:pt>
                <c:pt idx="14382">
                  <c:v>21.832908247422687</c:v>
                </c:pt>
                <c:pt idx="14383">
                  <c:v>21.833406606185576</c:v>
                </c:pt>
                <c:pt idx="14384">
                  <c:v>21.833904964948459</c:v>
                </c:pt>
                <c:pt idx="14385">
                  <c:v>21.834886589690729</c:v>
                </c:pt>
                <c:pt idx="14386">
                  <c:v>21.835868214432995</c:v>
                </c:pt>
                <c:pt idx="14387">
                  <c:v>21.836849839175265</c:v>
                </c:pt>
                <c:pt idx="14388">
                  <c:v>21.836351480412379</c:v>
                </c:pt>
                <c:pt idx="14389">
                  <c:v>21.836351480412379</c:v>
                </c:pt>
                <c:pt idx="14390">
                  <c:v>21.836351480412379</c:v>
                </c:pt>
                <c:pt idx="14391">
                  <c:v>21.836351480412379</c:v>
                </c:pt>
                <c:pt idx="14392">
                  <c:v>21.836351480412379</c:v>
                </c:pt>
                <c:pt idx="14393">
                  <c:v>21.836351480412379</c:v>
                </c:pt>
                <c:pt idx="14394">
                  <c:v>21.836351480412379</c:v>
                </c:pt>
                <c:pt idx="14395">
                  <c:v>21.836351480412379</c:v>
                </c:pt>
                <c:pt idx="14396">
                  <c:v>21.835369855670109</c:v>
                </c:pt>
                <c:pt idx="14397">
                  <c:v>21.834388230927843</c:v>
                </c:pt>
                <c:pt idx="14398">
                  <c:v>21.833406606185576</c:v>
                </c:pt>
                <c:pt idx="14399">
                  <c:v>21.832908247422687</c:v>
                </c:pt>
                <c:pt idx="14400">
                  <c:v>21.832908247422687</c:v>
                </c:pt>
                <c:pt idx="14401">
                  <c:v>21.832908247422687</c:v>
                </c:pt>
                <c:pt idx="14402">
                  <c:v>21.833406606185573</c:v>
                </c:pt>
                <c:pt idx="14403">
                  <c:v>21.833406606185576</c:v>
                </c:pt>
                <c:pt idx="14404">
                  <c:v>21.834388230927843</c:v>
                </c:pt>
                <c:pt idx="14405">
                  <c:v>21.834886589690733</c:v>
                </c:pt>
                <c:pt idx="14406">
                  <c:v>21.835384948453619</c:v>
                </c:pt>
                <c:pt idx="14407">
                  <c:v>21.836864931958775</c:v>
                </c:pt>
                <c:pt idx="14408">
                  <c:v>21.837348197938152</c:v>
                </c:pt>
                <c:pt idx="14409">
                  <c:v>21.837831463917539</c:v>
                </c:pt>
                <c:pt idx="14410">
                  <c:v>21.837831463917535</c:v>
                </c:pt>
                <c:pt idx="14411">
                  <c:v>21.837831463917535</c:v>
                </c:pt>
                <c:pt idx="14412">
                  <c:v>21.837831463917535</c:v>
                </c:pt>
                <c:pt idx="14413">
                  <c:v>21.838314729896918</c:v>
                </c:pt>
                <c:pt idx="14414">
                  <c:v>21.838797995876298</c:v>
                </c:pt>
                <c:pt idx="14415">
                  <c:v>21.837816371134036</c:v>
                </c:pt>
                <c:pt idx="14416">
                  <c:v>21.837318012371149</c:v>
                </c:pt>
                <c:pt idx="14417">
                  <c:v>21.836336387628879</c:v>
                </c:pt>
                <c:pt idx="14418">
                  <c:v>21.834871496907223</c:v>
                </c:pt>
                <c:pt idx="14419">
                  <c:v>21.833406606185573</c:v>
                </c:pt>
                <c:pt idx="14420">
                  <c:v>21.831941715463927</c:v>
                </c:pt>
                <c:pt idx="14421">
                  <c:v>21.829480107216504</c:v>
                </c:pt>
                <c:pt idx="14422">
                  <c:v>21.827018498969078</c:v>
                </c:pt>
                <c:pt idx="14423">
                  <c:v>21.825055249484542</c:v>
                </c:pt>
                <c:pt idx="14424">
                  <c:v>21.82309200000001</c:v>
                </c:pt>
                <c:pt idx="14425">
                  <c:v>21.821627109278356</c:v>
                </c:pt>
                <c:pt idx="14426">
                  <c:v>21.82016221855671</c:v>
                </c:pt>
                <c:pt idx="14427">
                  <c:v>21.819678952577334</c:v>
                </c:pt>
                <c:pt idx="14428">
                  <c:v>21.818214061855684</c:v>
                </c:pt>
                <c:pt idx="14429">
                  <c:v>21.816250812371145</c:v>
                </c:pt>
                <c:pt idx="14430">
                  <c:v>21.814287562886612</c:v>
                </c:pt>
                <c:pt idx="14431">
                  <c:v>21.812822672164963</c:v>
                </c:pt>
                <c:pt idx="14432">
                  <c:v>21.81085942268043</c:v>
                </c:pt>
                <c:pt idx="14433">
                  <c:v>21.808412907216514</c:v>
                </c:pt>
                <c:pt idx="14434">
                  <c:v>21.806449657731978</c:v>
                </c:pt>
                <c:pt idx="14435">
                  <c:v>21.803988049484552</c:v>
                </c:pt>
                <c:pt idx="14436">
                  <c:v>21.802024800000016</c:v>
                </c:pt>
                <c:pt idx="14437">
                  <c:v>21.801043175257746</c:v>
                </c:pt>
                <c:pt idx="14438">
                  <c:v>21.799578284536096</c:v>
                </c:pt>
                <c:pt idx="14439">
                  <c:v>21.796135051546408</c:v>
                </c:pt>
                <c:pt idx="14440">
                  <c:v>21.793190177319602</c:v>
                </c:pt>
                <c:pt idx="14441">
                  <c:v>21.790728569072176</c:v>
                </c:pt>
                <c:pt idx="14442">
                  <c:v>21.787783694845373</c:v>
                </c:pt>
                <c:pt idx="14443">
                  <c:v>21.784838820618567</c:v>
                </c:pt>
                <c:pt idx="14444">
                  <c:v>21.782875571134035</c:v>
                </c:pt>
                <c:pt idx="14445">
                  <c:v>21.780413962886605</c:v>
                </c:pt>
                <c:pt idx="14446">
                  <c:v>21.778949072164959</c:v>
                </c:pt>
                <c:pt idx="14447">
                  <c:v>21.777967447422693</c:v>
                </c:pt>
                <c:pt idx="14448">
                  <c:v>21.77650255670104</c:v>
                </c:pt>
                <c:pt idx="14449">
                  <c:v>21.775037665979387</c:v>
                </c:pt>
                <c:pt idx="14450">
                  <c:v>21.77503766597939</c:v>
                </c:pt>
                <c:pt idx="14451">
                  <c:v>21.775520931958773</c:v>
                </c:pt>
                <c:pt idx="14452">
                  <c:v>21.7745393072165</c:v>
                </c:pt>
                <c:pt idx="14453">
                  <c:v>21.774040948453614</c:v>
                </c:pt>
                <c:pt idx="14454">
                  <c:v>21.771594432989698</c:v>
                </c:pt>
                <c:pt idx="14455">
                  <c:v>21.769147917525778</c:v>
                </c:pt>
                <c:pt idx="14456">
                  <c:v>21.767184668041239</c:v>
                </c:pt>
                <c:pt idx="14457">
                  <c:v>21.763741435051553</c:v>
                </c:pt>
                <c:pt idx="14458">
                  <c:v>21.758350045360832</c:v>
                </c:pt>
                <c:pt idx="14459">
                  <c:v>21.751478672164954</c:v>
                </c:pt>
                <c:pt idx="14460">
                  <c:v>21.744607298969083</c:v>
                </c:pt>
                <c:pt idx="14461">
                  <c:v>21.737735925773201</c:v>
                </c:pt>
                <c:pt idx="14462">
                  <c:v>21.731347818556706</c:v>
                </c:pt>
                <c:pt idx="14463">
                  <c:v>21.724476445360835</c:v>
                </c:pt>
                <c:pt idx="14464">
                  <c:v>21.716623447422695</c:v>
                </c:pt>
                <c:pt idx="14465">
                  <c:v>21.709752074226813</c:v>
                </c:pt>
                <c:pt idx="14466">
                  <c:v>21.704345591752588</c:v>
                </c:pt>
                <c:pt idx="14467">
                  <c:v>21.700419092783523</c:v>
                </c:pt>
                <c:pt idx="14468">
                  <c:v>21.697474218556721</c:v>
                </c:pt>
                <c:pt idx="14469">
                  <c:v>21.695027703092801</c:v>
                </c:pt>
                <c:pt idx="14470">
                  <c:v>21.693064453608262</c:v>
                </c:pt>
                <c:pt idx="14471">
                  <c:v>21.692082828865995</c:v>
                </c:pt>
                <c:pt idx="14472">
                  <c:v>21.692581187628882</c:v>
                </c:pt>
                <c:pt idx="14473">
                  <c:v>21.692581187628882</c:v>
                </c:pt>
                <c:pt idx="14474">
                  <c:v>21.692581187628875</c:v>
                </c:pt>
                <c:pt idx="14475">
                  <c:v>21.692082828865988</c:v>
                </c:pt>
                <c:pt idx="14476">
                  <c:v>21.691584470103102</c:v>
                </c:pt>
                <c:pt idx="14477">
                  <c:v>21.689621220618569</c:v>
                </c:pt>
                <c:pt idx="14478">
                  <c:v>21.68717470515465</c:v>
                </c:pt>
                <c:pt idx="14479">
                  <c:v>21.685211455670114</c:v>
                </c:pt>
                <c:pt idx="14480">
                  <c:v>21.683248206185581</c:v>
                </c:pt>
                <c:pt idx="14481">
                  <c:v>21.682266581443308</c:v>
                </c:pt>
                <c:pt idx="14482">
                  <c:v>21.679820065979392</c:v>
                </c:pt>
                <c:pt idx="14483">
                  <c:v>21.676391925773199</c:v>
                </c:pt>
                <c:pt idx="14484">
                  <c:v>21.672963785567013</c:v>
                </c:pt>
                <c:pt idx="14485">
                  <c:v>21.670018911340208</c:v>
                </c:pt>
                <c:pt idx="14486">
                  <c:v>21.667074037113409</c:v>
                </c:pt>
                <c:pt idx="14487">
                  <c:v>21.663630804123713</c:v>
                </c:pt>
                <c:pt idx="14488">
                  <c:v>21.658722680412374</c:v>
                </c:pt>
                <c:pt idx="14489">
                  <c:v>21.65381455670104</c:v>
                </c:pt>
                <c:pt idx="14490">
                  <c:v>21.648906432989701</c:v>
                </c:pt>
                <c:pt idx="14491">
                  <c:v>21.644979934020625</c:v>
                </c:pt>
                <c:pt idx="14492">
                  <c:v>21.64203505979382</c:v>
                </c:pt>
                <c:pt idx="14493">
                  <c:v>21.639090185567014</c:v>
                </c:pt>
                <c:pt idx="14494">
                  <c:v>21.636643670103094</c:v>
                </c:pt>
                <c:pt idx="14495">
                  <c:v>21.634680420618562</c:v>
                </c:pt>
                <c:pt idx="14496">
                  <c:v>21.632717171134029</c:v>
                </c:pt>
                <c:pt idx="14497">
                  <c:v>21.63025556288661</c:v>
                </c:pt>
                <c:pt idx="14498">
                  <c:v>21.628292313402071</c:v>
                </c:pt>
                <c:pt idx="14499">
                  <c:v>21.625830705154648</c:v>
                </c:pt>
                <c:pt idx="14500">
                  <c:v>21.622402564948459</c:v>
                </c:pt>
                <c:pt idx="14501">
                  <c:v>21.618974424742269</c:v>
                </c:pt>
                <c:pt idx="14502">
                  <c:v>21.615047925773197</c:v>
                </c:pt>
                <c:pt idx="14503">
                  <c:v>21.610623068041239</c:v>
                </c:pt>
                <c:pt idx="14504">
                  <c:v>21.6057149443299</c:v>
                </c:pt>
                <c:pt idx="14505">
                  <c:v>21.600806820618555</c:v>
                </c:pt>
                <c:pt idx="14506">
                  <c:v>21.595898696907216</c:v>
                </c:pt>
                <c:pt idx="14507">
                  <c:v>21.590990573195882</c:v>
                </c:pt>
                <c:pt idx="14508">
                  <c:v>21.586082449484543</c:v>
                </c:pt>
                <c:pt idx="14509">
                  <c:v>21.580691059793821</c:v>
                </c:pt>
                <c:pt idx="14510">
                  <c:v>21.575782936082479</c:v>
                </c:pt>
                <c:pt idx="14511">
                  <c:v>21.570874812371134</c:v>
                </c:pt>
                <c:pt idx="14512">
                  <c:v>21.567929938144328</c:v>
                </c:pt>
                <c:pt idx="14513">
                  <c:v>21.565966688659792</c:v>
                </c:pt>
                <c:pt idx="14514">
                  <c:v>21.565468329896905</c:v>
                </c:pt>
                <c:pt idx="14515">
                  <c:v>21.565468329896909</c:v>
                </c:pt>
                <c:pt idx="14516">
                  <c:v>21.566449954639179</c:v>
                </c:pt>
                <c:pt idx="14517">
                  <c:v>21.568413204123715</c:v>
                </c:pt>
                <c:pt idx="14518">
                  <c:v>21.571358078350517</c:v>
                </c:pt>
                <c:pt idx="14519">
                  <c:v>21.57480131134021</c:v>
                </c:pt>
                <c:pt idx="14520">
                  <c:v>21.576764560824749</c:v>
                </c:pt>
                <c:pt idx="14521">
                  <c:v>21.578244544329898</c:v>
                </c:pt>
                <c:pt idx="14522">
                  <c:v>21.577746185567012</c:v>
                </c:pt>
                <c:pt idx="14523">
                  <c:v>21.576266202061856</c:v>
                </c:pt>
                <c:pt idx="14524">
                  <c:v>21.572339703092791</c:v>
                </c:pt>
                <c:pt idx="14525">
                  <c:v>21.567431579381452</c:v>
                </c:pt>
                <c:pt idx="14526">
                  <c:v>21.560560206185574</c:v>
                </c:pt>
                <c:pt idx="14527">
                  <c:v>21.55270720824743</c:v>
                </c:pt>
                <c:pt idx="14528">
                  <c:v>21.545337476288665</c:v>
                </c:pt>
                <c:pt idx="14529">
                  <c:v>21.537982837113407</c:v>
                </c:pt>
                <c:pt idx="14530">
                  <c:v>21.533074713402069</c:v>
                </c:pt>
                <c:pt idx="14531">
                  <c:v>21.52864985567011</c:v>
                </c:pt>
                <c:pt idx="14532">
                  <c:v>21.525704981443301</c:v>
                </c:pt>
                <c:pt idx="14533">
                  <c:v>21.523243373195875</c:v>
                </c:pt>
                <c:pt idx="14534">
                  <c:v>21.521280123711339</c:v>
                </c:pt>
                <c:pt idx="14535">
                  <c:v>21.520298498969076</c:v>
                </c:pt>
                <c:pt idx="14536">
                  <c:v>21.520298498969076</c:v>
                </c:pt>
                <c:pt idx="14537">
                  <c:v>21.519800140206193</c:v>
                </c:pt>
                <c:pt idx="14538">
                  <c:v>21.517836890721654</c:v>
                </c:pt>
                <c:pt idx="14539">
                  <c:v>21.516356907216501</c:v>
                </c:pt>
                <c:pt idx="14540">
                  <c:v>21.514393657731969</c:v>
                </c:pt>
                <c:pt idx="14541">
                  <c:v>21.512430408247429</c:v>
                </c:pt>
                <c:pt idx="14542">
                  <c:v>21.510467158762893</c:v>
                </c:pt>
                <c:pt idx="14543">
                  <c:v>21.50752228453609</c:v>
                </c:pt>
                <c:pt idx="14544">
                  <c:v>21.503595785567022</c:v>
                </c:pt>
                <c:pt idx="14545">
                  <c:v>21.50065091134022</c:v>
                </c:pt>
                <c:pt idx="14546">
                  <c:v>21.49818930309279</c:v>
                </c:pt>
                <c:pt idx="14547">
                  <c:v>21.494761162886601</c:v>
                </c:pt>
                <c:pt idx="14548">
                  <c:v>21.491333022680418</c:v>
                </c:pt>
                <c:pt idx="14549">
                  <c:v>21.487904882474233</c:v>
                </c:pt>
                <c:pt idx="14550">
                  <c:v>21.485458367010313</c:v>
                </c:pt>
                <c:pt idx="14551">
                  <c:v>21.484476742268047</c:v>
                </c:pt>
                <c:pt idx="14552">
                  <c:v>21.483978383505164</c:v>
                </c:pt>
                <c:pt idx="14553">
                  <c:v>21.482996758762894</c:v>
                </c:pt>
                <c:pt idx="14554">
                  <c:v>21.481033509278358</c:v>
                </c:pt>
                <c:pt idx="14555">
                  <c:v>21.480535150515472</c:v>
                </c:pt>
                <c:pt idx="14556">
                  <c:v>21.481516775257738</c:v>
                </c:pt>
                <c:pt idx="14557">
                  <c:v>21.482498400000008</c:v>
                </c:pt>
                <c:pt idx="14558">
                  <c:v>21.483963290721658</c:v>
                </c:pt>
                <c:pt idx="14559">
                  <c:v>21.484944915463924</c:v>
                </c:pt>
                <c:pt idx="14560">
                  <c:v>21.48640980618557</c:v>
                </c:pt>
                <c:pt idx="14561">
                  <c:v>21.487889789690726</c:v>
                </c:pt>
                <c:pt idx="14562">
                  <c:v>21.490336305154646</c:v>
                </c:pt>
                <c:pt idx="14563">
                  <c:v>21.491816288659795</c:v>
                </c:pt>
                <c:pt idx="14564">
                  <c:v>21.492314647422688</c:v>
                </c:pt>
                <c:pt idx="14565">
                  <c:v>21.493296272164951</c:v>
                </c:pt>
                <c:pt idx="14566">
                  <c:v>21.493296272164951</c:v>
                </c:pt>
                <c:pt idx="14567">
                  <c:v>21.492797913402065</c:v>
                </c:pt>
                <c:pt idx="14568">
                  <c:v>21.492797913402065</c:v>
                </c:pt>
                <c:pt idx="14569">
                  <c:v>21.492797913402065</c:v>
                </c:pt>
                <c:pt idx="14570">
                  <c:v>21.492797913402057</c:v>
                </c:pt>
                <c:pt idx="14571">
                  <c:v>21.494277896907221</c:v>
                </c:pt>
                <c:pt idx="14572">
                  <c:v>21.494776255670107</c:v>
                </c:pt>
                <c:pt idx="14573">
                  <c:v>21.494776255670107</c:v>
                </c:pt>
                <c:pt idx="14574">
                  <c:v>21.495757880412373</c:v>
                </c:pt>
                <c:pt idx="14575">
                  <c:v>21.498204395876293</c:v>
                </c:pt>
                <c:pt idx="14576">
                  <c:v>21.499186020618563</c:v>
                </c:pt>
                <c:pt idx="14577">
                  <c:v>21.499669286597939</c:v>
                </c:pt>
                <c:pt idx="14578">
                  <c:v>21.499669286597939</c:v>
                </c:pt>
                <c:pt idx="14579">
                  <c:v>21.499669286597939</c:v>
                </c:pt>
                <c:pt idx="14580">
                  <c:v>21.501632536082479</c:v>
                </c:pt>
                <c:pt idx="14581">
                  <c:v>21.504079051546398</c:v>
                </c:pt>
                <c:pt idx="14582">
                  <c:v>21.506042301030931</c:v>
                </c:pt>
                <c:pt idx="14583">
                  <c:v>21.506525567010314</c:v>
                </c:pt>
                <c:pt idx="14584">
                  <c:v>21.508005550515463</c:v>
                </c:pt>
                <c:pt idx="14585">
                  <c:v>21.510467158762886</c:v>
                </c:pt>
                <c:pt idx="14586">
                  <c:v>21.512430408247425</c:v>
                </c:pt>
                <c:pt idx="14587">
                  <c:v>21.513412032989695</c:v>
                </c:pt>
                <c:pt idx="14588">
                  <c:v>21.513412032989695</c:v>
                </c:pt>
                <c:pt idx="14589">
                  <c:v>21.512928767010315</c:v>
                </c:pt>
                <c:pt idx="14590">
                  <c:v>21.512928767010312</c:v>
                </c:pt>
                <c:pt idx="14591">
                  <c:v>21.512430408247429</c:v>
                </c:pt>
                <c:pt idx="14592">
                  <c:v>21.510965517525783</c:v>
                </c:pt>
                <c:pt idx="14593">
                  <c:v>21.509002268041247</c:v>
                </c:pt>
                <c:pt idx="14594">
                  <c:v>21.507039018556707</c:v>
                </c:pt>
                <c:pt idx="14595">
                  <c:v>21.504592503092795</c:v>
                </c:pt>
                <c:pt idx="14596">
                  <c:v>21.501647628865992</c:v>
                </c:pt>
                <c:pt idx="14597">
                  <c:v>21.498204395876304</c:v>
                </c:pt>
                <c:pt idx="14598">
                  <c:v>21.494761162886611</c:v>
                </c:pt>
                <c:pt idx="14599">
                  <c:v>21.492299554639185</c:v>
                </c:pt>
                <c:pt idx="14600">
                  <c:v>21.489853039175266</c:v>
                </c:pt>
                <c:pt idx="14601">
                  <c:v>21.487391430927843</c:v>
                </c:pt>
                <c:pt idx="14602">
                  <c:v>21.484944915463924</c:v>
                </c:pt>
                <c:pt idx="14603">
                  <c:v>21.482981665979391</c:v>
                </c:pt>
                <c:pt idx="14604">
                  <c:v>21.481501682474235</c:v>
                </c:pt>
                <c:pt idx="14605">
                  <c:v>21.481501682474235</c:v>
                </c:pt>
                <c:pt idx="14606">
                  <c:v>21.480520057731965</c:v>
                </c:pt>
                <c:pt idx="14607">
                  <c:v>21.480036791752578</c:v>
                </c:pt>
                <c:pt idx="14608">
                  <c:v>21.480036791752578</c:v>
                </c:pt>
                <c:pt idx="14609">
                  <c:v>21.479055167010312</c:v>
                </c:pt>
                <c:pt idx="14610">
                  <c:v>21.478571901030929</c:v>
                </c:pt>
                <c:pt idx="14611">
                  <c:v>21.477590276288659</c:v>
                </c:pt>
                <c:pt idx="14612">
                  <c:v>21.476110292783506</c:v>
                </c:pt>
                <c:pt idx="14613">
                  <c:v>21.473648684536084</c:v>
                </c:pt>
                <c:pt idx="14614">
                  <c:v>21.471685435051548</c:v>
                </c:pt>
                <c:pt idx="14615">
                  <c:v>21.468740560824745</c:v>
                </c:pt>
                <c:pt idx="14616">
                  <c:v>21.465795686597939</c:v>
                </c:pt>
                <c:pt idx="14617">
                  <c:v>21.46431570309279</c:v>
                </c:pt>
                <c:pt idx="14618">
                  <c:v>21.463817344329907</c:v>
                </c:pt>
                <c:pt idx="14619">
                  <c:v>21.46431570309279</c:v>
                </c:pt>
                <c:pt idx="14620">
                  <c:v>21.466777311340213</c:v>
                </c:pt>
                <c:pt idx="14621">
                  <c:v>21.470703810309278</c:v>
                </c:pt>
                <c:pt idx="14622">
                  <c:v>21.475611934020616</c:v>
                </c:pt>
                <c:pt idx="14623">
                  <c:v>21.482483307216494</c:v>
                </c:pt>
                <c:pt idx="14624">
                  <c:v>21.489837946391752</c:v>
                </c:pt>
                <c:pt idx="14625">
                  <c:v>21.49720767835052</c:v>
                </c:pt>
                <c:pt idx="14626">
                  <c:v>21.504079051546395</c:v>
                </c:pt>
                <c:pt idx="14627">
                  <c:v>21.50947044123712</c:v>
                </c:pt>
                <c:pt idx="14628">
                  <c:v>21.514378564948462</c:v>
                </c:pt>
                <c:pt idx="14629">
                  <c:v>21.518305063917534</c:v>
                </c:pt>
                <c:pt idx="14630">
                  <c:v>21.522231562886606</c:v>
                </c:pt>
                <c:pt idx="14631">
                  <c:v>21.525659703092796</c:v>
                </c:pt>
                <c:pt idx="14632">
                  <c:v>21.529087843298981</c:v>
                </c:pt>
                <c:pt idx="14633">
                  <c:v>21.532032717525787</c:v>
                </c:pt>
                <c:pt idx="14634">
                  <c:v>21.534977591752586</c:v>
                </c:pt>
                <c:pt idx="14635">
                  <c:v>21.539885715463928</c:v>
                </c:pt>
                <c:pt idx="14636">
                  <c:v>21.54431057319589</c:v>
                </c:pt>
                <c:pt idx="14637">
                  <c:v>21.549218696907229</c:v>
                </c:pt>
                <c:pt idx="14638">
                  <c:v>21.553643554639191</c:v>
                </c:pt>
                <c:pt idx="14639">
                  <c:v>21.558068412371146</c:v>
                </c:pt>
                <c:pt idx="14640">
                  <c:v>21.562976536082491</c:v>
                </c:pt>
                <c:pt idx="14641">
                  <c:v>21.569364643298986</c:v>
                </c:pt>
                <c:pt idx="14642">
                  <c:v>21.575254391752594</c:v>
                </c:pt>
                <c:pt idx="14643">
                  <c:v>21.579679249484553</c:v>
                </c:pt>
                <c:pt idx="14644">
                  <c:v>21.584587373195895</c:v>
                </c:pt>
                <c:pt idx="14645">
                  <c:v>21.589978762886613</c:v>
                </c:pt>
                <c:pt idx="14646">
                  <c:v>21.594886886597958</c:v>
                </c:pt>
                <c:pt idx="14647">
                  <c:v>21.598813385567027</c:v>
                </c:pt>
                <c:pt idx="14648">
                  <c:v>21.602739884536099</c:v>
                </c:pt>
                <c:pt idx="14649">
                  <c:v>21.605201492783529</c:v>
                </c:pt>
                <c:pt idx="14650">
                  <c:v>21.608146367010328</c:v>
                </c:pt>
                <c:pt idx="14651">
                  <c:v>21.613054490721662</c:v>
                </c:pt>
                <c:pt idx="14652">
                  <c:v>21.617962614433001</c:v>
                </c:pt>
                <c:pt idx="14653">
                  <c:v>21.622870738144343</c:v>
                </c:pt>
                <c:pt idx="14654">
                  <c:v>21.629243752577338</c:v>
                </c:pt>
                <c:pt idx="14655">
                  <c:v>21.634650235051563</c:v>
                </c:pt>
                <c:pt idx="14656">
                  <c:v>21.640056717525791</c:v>
                </c:pt>
                <c:pt idx="14657">
                  <c:v>21.646444824742286</c:v>
                </c:pt>
                <c:pt idx="14658">
                  <c:v>21.652817839175277</c:v>
                </c:pt>
                <c:pt idx="14659">
                  <c:v>21.658707587628886</c:v>
                </c:pt>
                <c:pt idx="14660">
                  <c:v>21.665080602061874</c:v>
                </c:pt>
                <c:pt idx="14661">
                  <c:v>21.670471991752592</c:v>
                </c:pt>
                <c:pt idx="14662">
                  <c:v>21.675380115463931</c:v>
                </c:pt>
                <c:pt idx="14663">
                  <c:v>21.682251488659805</c:v>
                </c:pt>
                <c:pt idx="14664">
                  <c:v>21.688639595876296</c:v>
                </c:pt>
                <c:pt idx="14665">
                  <c:v>21.693547719587635</c:v>
                </c:pt>
                <c:pt idx="14666">
                  <c:v>21.69599423505155</c:v>
                </c:pt>
                <c:pt idx="14667">
                  <c:v>21.697957484536087</c:v>
                </c:pt>
                <c:pt idx="14668">
                  <c:v>21.696975859793824</c:v>
                </c:pt>
                <c:pt idx="14669">
                  <c:v>21.695012610309281</c:v>
                </c:pt>
                <c:pt idx="14670">
                  <c:v>21.692566094845361</c:v>
                </c:pt>
                <c:pt idx="14671">
                  <c:v>21.688141237113399</c:v>
                </c:pt>
                <c:pt idx="14672">
                  <c:v>21.683233113402061</c:v>
                </c:pt>
                <c:pt idx="14673">
                  <c:v>21.678823348453609</c:v>
                </c:pt>
                <c:pt idx="14674">
                  <c:v>21.676376832989693</c:v>
                </c:pt>
                <c:pt idx="14675">
                  <c:v>21.6729336</c:v>
                </c:pt>
                <c:pt idx="14676">
                  <c:v>21.670970350515461</c:v>
                </c:pt>
                <c:pt idx="14677">
                  <c:v>21.669007101030925</c:v>
                </c:pt>
                <c:pt idx="14678">
                  <c:v>21.667542210309275</c:v>
                </c:pt>
                <c:pt idx="14679">
                  <c:v>21.667542210309275</c:v>
                </c:pt>
                <c:pt idx="14680">
                  <c:v>21.668523835051545</c:v>
                </c:pt>
                <c:pt idx="14681">
                  <c:v>21.669007101030925</c:v>
                </c:pt>
                <c:pt idx="14682">
                  <c:v>21.669988725773194</c:v>
                </c:pt>
                <c:pt idx="14683">
                  <c:v>21.671951975257727</c:v>
                </c:pt>
                <c:pt idx="14684">
                  <c:v>21.673915224742267</c:v>
                </c:pt>
                <c:pt idx="14685">
                  <c:v>21.676860098969065</c:v>
                </c:pt>
                <c:pt idx="14686">
                  <c:v>21.678324989690719</c:v>
                </c:pt>
                <c:pt idx="14687">
                  <c:v>21.678823348453598</c:v>
                </c:pt>
                <c:pt idx="14688">
                  <c:v>21.679321707216488</c:v>
                </c:pt>
                <c:pt idx="14689">
                  <c:v>21.680303331958751</c:v>
                </c:pt>
                <c:pt idx="14690">
                  <c:v>21.681783315463907</c:v>
                </c:pt>
                <c:pt idx="14691">
                  <c:v>21.683746564948446</c:v>
                </c:pt>
                <c:pt idx="14692">
                  <c:v>21.686691439175249</c:v>
                </c:pt>
                <c:pt idx="14693">
                  <c:v>21.689153047422675</c:v>
                </c:pt>
                <c:pt idx="14694">
                  <c:v>21.693079546391747</c:v>
                </c:pt>
                <c:pt idx="14695">
                  <c:v>21.697504404123706</c:v>
                </c:pt>
                <c:pt idx="14696">
                  <c:v>21.701929261855668</c:v>
                </c:pt>
                <c:pt idx="14697">
                  <c:v>21.70633902680412</c:v>
                </c:pt>
                <c:pt idx="14698">
                  <c:v>21.709283901030926</c:v>
                </c:pt>
                <c:pt idx="14699">
                  <c:v>21.713210399999998</c:v>
                </c:pt>
                <c:pt idx="14700">
                  <c:v>21.716155274226796</c:v>
                </c:pt>
                <c:pt idx="14701">
                  <c:v>21.719100148453606</c:v>
                </c:pt>
                <c:pt idx="14702">
                  <c:v>21.720580131958759</c:v>
                </c:pt>
                <c:pt idx="14703">
                  <c:v>21.722045022680405</c:v>
                </c:pt>
                <c:pt idx="14704">
                  <c:v>21.722045022680412</c:v>
                </c:pt>
                <c:pt idx="14705">
                  <c:v>21.722045022680415</c:v>
                </c:pt>
                <c:pt idx="14706">
                  <c:v>21.724008272164948</c:v>
                </c:pt>
                <c:pt idx="14707">
                  <c:v>21.724008272164948</c:v>
                </c:pt>
                <c:pt idx="14708">
                  <c:v>21.724008272164948</c:v>
                </c:pt>
                <c:pt idx="14709">
                  <c:v>21.724506630927834</c:v>
                </c:pt>
                <c:pt idx="14710">
                  <c:v>21.725004989690724</c:v>
                </c:pt>
                <c:pt idx="14711">
                  <c:v>21.725488255670108</c:v>
                </c:pt>
                <c:pt idx="14712">
                  <c:v>21.727949863917534</c:v>
                </c:pt>
                <c:pt idx="14713">
                  <c:v>21.729414754639187</c:v>
                </c:pt>
                <c:pt idx="14714">
                  <c:v>21.729414754639183</c:v>
                </c:pt>
                <c:pt idx="14715">
                  <c:v>21.727949863917534</c:v>
                </c:pt>
                <c:pt idx="14716">
                  <c:v>21.726968239175267</c:v>
                </c:pt>
                <c:pt idx="14717">
                  <c:v>21.725004989690731</c:v>
                </c:pt>
                <c:pt idx="14718">
                  <c:v>21.723041740206192</c:v>
                </c:pt>
                <c:pt idx="14719">
                  <c:v>21.720580131958773</c:v>
                </c:pt>
                <c:pt idx="14720">
                  <c:v>21.716170367010321</c:v>
                </c:pt>
                <c:pt idx="14721">
                  <c:v>21.712742226804139</c:v>
                </c:pt>
                <c:pt idx="14722">
                  <c:v>21.710280618556713</c:v>
                </c:pt>
                <c:pt idx="14723">
                  <c:v>21.708800635051556</c:v>
                </c:pt>
                <c:pt idx="14724">
                  <c:v>21.705855760824758</c:v>
                </c:pt>
                <c:pt idx="14725">
                  <c:v>21.702427620618568</c:v>
                </c:pt>
                <c:pt idx="14726">
                  <c:v>21.698999480412386</c:v>
                </c:pt>
                <c:pt idx="14727">
                  <c:v>21.696054606185577</c:v>
                </c:pt>
                <c:pt idx="14728">
                  <c:v>21.693109731958778</c:v>
                </c:pt>
                <c:pt idx="14729">
                  <c:v>21.689183232989706</c:v>
                </c:pt>
                <c:pt idx="14730">
                  <c:v>21.683791843298984</c:v>
                </c:pt>
                <c:pt idx="14731">
                  <c:v>21.678883719587649</c:v>
                </c:pt>
                <c:pt idx="14732">
                  <c:v>21.673492329896931</c:v>
                </c:pt>
                <c:pt idx="14733">
                  <c:v>21.669067472164969</c:v>
                </c:pt>
                <c:pt idx="14734">
                  <c:v>21.664642614433006</c:v>
                </c:pt>
                <c:pt idx="14735">
                  <c:v>21.659734490721668</c:v>
                </c:pt>
                <c:pt idx="14736">
                  <c:v>21.655309632989709</c:v>
                </c:pt>
                <c:pt idx="14737">
                  <c:v>21.650884775257747</c:v>
                </c:pt>
                <c:pt idx="14738">
                  <c:v>21.645478292783519</c:v>
                </c:pt>
                <c:pt idx="14739">
                  <c:v>21.639588544329914</c:v>
                </c:pt>
                <c:pt idx="14740">
                  <c:v>21.635163686597952</c:v>
                </c:pt>
                <c:pt idx="14741">
                  <c:v>21.63025556288661</c:v>
                </c:pt>
                <c:pt idx="14742">
                  <c:v>21.624864173195888</c:v>
                </c:pt>
                <c:pt idx="14743">
                  <c:v>21.620439315463926</c:v>
                </c:pt>
                <c:pt idx="14744">
                  <c:v>21.615531191752588</c:v>
                </c:pt>
                <c:pt idx="14745">
                  <c:v>21.610124709278363</c:v>
                </c:pt>
                <c:pt idx="14746">
                  <c:v>21.606198210309291</c:v>
                </c:pt>
                <c:pt idx="14747">
                  <c:v>21.601788445360839</c:v>
                </c:pt>
                <c:pt idx="14748">
                  <c:v>21.596397055670113</c:v>
                </c:pt>
                <c:pt idx="14749">
                  <c:v>21.591005665979392</c:v>
                </c:pt>
                <c:pt idx="14750">
                  <c:v>21.584617558762897</c:v>
                </c:pt>
                <c:pt idx="14751">
                  <c:v>21.576764560824753</c:v>
                </c:pt>
                <c:pt idx="14752">
                  <c:v>21.569394828865988</c:v>
                </c:pt>
                <c:pt idx="14753">
                  <c:v>21.562523455670117</c:v>
                </c:pt>
                <c:pt idx="14754">
                  <c:v>21.55515372371136</c:v>
                </c:pt>
                <c:pt idx="14755">
                  <c:v>21.547799084536106</c:v>
                </c:pt>
                <c:pt idx="14756">
                  <c:v>21.540444445360841</c:v>
                </c:pt>
                <c:pt idx="14757">
                  <c:v>21.5325914474227</c:v>
                </c:pt>
                <c:pt idx="14758">
                  <c:v>21.526701698969092</c:v>
                </c:pt>
                <c:pt idx="14759">
                  <c:v>21.520328684536103</c:v>
                </c:pt>
                <c:pt idx="14760">
                  <c:v>21.512958952577339</c:v>
                </c:pt>
                <c:pt idx="14761">
                  <c:v>21.506570845360844</c:v>
                </c:pt>
                <c:pt idx="14762">
                  <c:v>21.500681096907236</c:v>
                </c:pt>
                <c:pt idx="14763">
                  <c:v>21.497252956701054</c:v>
                </c:pt>
                <c:pt idx="14764">
                  <c:v>21.494806441237134</c:v>
                </c:pt>
                <c:pt idx="14765">
                  <c:v>21.494806441237134</c:v>
                </c:pt>
                <c:pt idx="14766">
                  <c:v>21.495788065979397</c:v>
                </c:pt>
                <c:pt idx="14767">
                  <c:v>21.498234581443317</c:v>
                </c:pt>
                <c:pt idx="14768">
                  <c:v>21.502161080412389</c:v>
                </c:pt>
                <c:pt idx="14769">
                  <c:v>21.507069204123731</c:v>
                </c:pt>
                <c:pt idx="14770">
                  <c:v>21.511977327835069</c:v>
                </c:pt>
                <c:pt idx="14771">
                  <c:v>21.515903826804145</c:v>
                </c:pt>
                <c:pt idx="14772">
                  <c:v>21.520328684536103</c:v>
                </c:pt>
                <c:pt idx="14773">
                  <c:v>21.522775200000023</c:v>
                </c:pt>
                <c:pt idx="14774">
                  <c:v>21.525221715463939</c:v>
                </c:pt>
                <c:pt idx="14775">
                  <c:v>21.526686606185589</c:v>
                </c:pt>
                <c:pt idx="14776">
                  <c:v>21.526686606185585</c:v>
                </c:pt>
                <c:pt idx="14777">
                  <c:v>21.525221715463939</c:v>
                </c:pt>
                <c:pt idx="14778">
                  <c:v>21.524240090721662</c:v>
                </c:pt>
                <c:pt idx="14779">
                  <c:v>21.522760107216513</c:v>
                </c:pt>
                <c:pt idx="14780">
                  <c:v>21.520796857731977</c:v>
                </c:pt>
                <c:pt idx="14781">
                  <c:v>21.520298498969094</c:v>
                </c:pt>
                <c:pt idx="14782">
                  <c:v>21.518818515463938</c:v>
                </c:pt>
                <c:pt idx="14783">
                  <c:v>21.518818515463938</c:v>
                </c:pt>
                <c:pt idx="14784">
                  <c:v>21.519800140206208</c:v>
                </c:pt>
                <c:pt idx="14785">
                  <c:v>21.52078176494847</c:v>
                </c:pt>
                <c:pt idx="14786">
                  <c:v>21.52274501443301</c:v>
                </c:pt>
                <c:pt idx="14787">
                  <c:v>21.52420990515466</c:v>
                </c:pt>
                <c:pt idx="14788">
                  <c:v>21.526173154639196</c:v>
                </c:pt>
                <c:pt idx="14789">
                  <c:v>21.527638045360849</c:v>
                </c:pt>
                <c:pt idx="14790">
                  <c:v>21.530084560824761</c:v>
                </c:pt>
                <c:pt idx="14791">
                  <c:v>21.532047810309301</c:v>
                </c:pt>
                <c:pt idx="14792">
                  <c:v>21.533512701030951</c:v>
                </c:pt>
                <c:pt idx="14793">
                  <c:v>21.5349775917526</c:v>
                </c:pt>
                <c:pt idx="14794">
                  <c:v>21.53595921649487</c:v>
                </c:pt>
                <c:pt idx="14795">
                  <c:v>21.538420824742289</c:v>
                </c:pt>
                <c:pt idx="14796">
                  <c:v>21.539402449484559</c:v>
                </c:pt>
                <c:pt idx="14797">
                  <c:v>21.541365698969095</c:v>
                </c:pt>
                <c:pt idx="14798">
                  <c:v>21.544310573195897</c:v>
                </c:pt>
                <c:pt idx="14799">
                  <c:v>21.548720338144349</c:v>
                </c:pt>
                <c:pt idx="14800">
                  <c:v>21.555108445360844</c:v>
                </c:pt>
                <c:pt idx="14801">
                  <c:v>21.562961443298985</c:v>
                </c:pt>
                <c:pt idx="14802">
                  <c:v>21.570331175257746</c:v>
                </c:pt>
                <c:pt idx="14803">
                  <c:v>21.57720254845362</c:v>
                </c:pt>
                <c:pt idx="14804">
                  <c:v>21.585055546391764</c:v>
                </c:pt>
                <c:pt idx="14805">
                  <c:v>21.590945294845373</c:v>
                </c:pt>
                <c:pt idx="14806">
                  <c:v>21.595853418556715</c:v>
                </c:pt>
                <c:pt idx="14807">
                  <c:v>21.599281558762897</c:v>
                </c:pt>
                <c:pt idx="14808">
                  <c:v>21.601244808247433</c:v>
                </c:pt>
                <c:pt idx="14809">
                  <c:v>21.602709698969086</c:v>
                </c:pt>
                <c:pt idx="14810">
                  <c:v>21.604672948453619</c:v>
                </c:pt>
                <c:pt idx="14811">
                  <c:v>21.607134556701041</c:v>
                </c:pt>
                <c:pt idx="14812">
                  <c:v>21.610079430927843</c:v>
                </c:pt>
                <c:pt idx="14813">
                  <c:v>21.614987554639182</c:v>
                </c:pt>
                <c:pt idx="14814">
                  <c:v>21.619895678350517</c:v>
                </c:pt>
                <c:pt idx="14815">
                  <c:v>21.625287068041242</c:v>
                </c:pt>
                <c:pt idx="14816">
                  <c:v>21.631176816494847</c:v>
                </c:pt>
                <c:pt idx="14817">
                  <c:v>21.638048189690728</c:v>
                </c:pt>
                <c:pt idx="14818">
                  <c:v>21.643439579381447</c:v>
                </c:pt>
                <c:pt idx="14819">
                  <c:v>21.646882812371146</c:v>
                </c:pt>
                <c:pt idx="14820">
                  <c:v>21.650326045360835</c:v>
                </c:pt>
                <c:pt idx="14821">
                  <c:v>21.653769278350524</c:v>
                </c:pt>
                <c:pt idx="14822">
                  <c:v>21.658179043298976</c:v>
                </c:pt>
                <c:pt idx="14823">
                  <c:v>21.662588808247428</c:v>
                </c:pt>
                <c:pt idx="14824">
                  <c:v>21.666515307216503</c:v>
                </c:pt>
                <c:pt idx="14825">
                  <c:v>21.669460181443302</c:v>
                </c:pt>
                <c:pt idx="14826">
                  <c:v>21.674368305154644</c:v>
                </c:pt>
                <c:pt idx="14827">
                  <c:v>21.680258053608252</c:v>
                </c:pt>
                <c:pt idx="14828">
                  <c:v>21.685664536082477</c:v>
                </c:pt>
                <c:pt idx="14829">
                  <c:v>21.690572659793816</c:v>
                </c:pt>
                <c:pt idx="14830">
                  <c:v>21.694015892783504</c:v>
                </c:pt>
                <c:pt idx="14831">
                  <c:v>21.697459125773197</c:v>
                </c:pt>
                <c:pt idx="14832">
                  <c:v>21.701385624742272</c:v>
                </c:pt>
                <c:pt idx="14833">
                  <c:v>21.705312123711341</c:v>
                </c:pt>
                <c:pt idx="14834">
                  <c:v>21.708755356701033</c:v>
                </c:pt>
                <c:pt idx="14835">
                  <c:v>21.713180214432992</c:v>
                </c:pt>
                <c:pt idx="14836">
                  <c:v>21.719069962886604</c:v>
                </c:pt>
                <c:pt idx="14837">
                  <c:v>21.725458070103105</c:v>
                </c:pt>
                <c:pt idx="14838">
                  <c:v>21.732812709278356</c:v>
                </c:pt>
                <c:pt idx="14839">
                  <c:v>21.74114897319588</c:v>
                </c:pt>
                <c:pt idx="14840">
                  <c:v>21.749500329896907</c:v>
                </c:pt>
                <c:pt idx="14841">
                  <c:v>21.758818218556705</c:v>
                </c:pt>
                <c:pt idx="14842">
                  <c:v>21.767652841237112</c:v>
                </c:pt>
                <c:pt idx="14843">
                  <c:v>21.775007480412366</c:v>
                </c:pt>
                <c:pt idx="14844">
                  <c:v>21.782362119587624</c:v>
                </c:pt>
                <c:pt idx="14845">
                  <c:v>21.789233492783502</c:v>
                </c:pt>
                <c:pt idx="14846">
                  <c:v>21.795606507216494</c:v>
                </c:pt>
                <c:pt idx="14847">
                  <c:v>21.802477880412368</c:v>
                </c:pt>
                <c:pt idx="14848">
                  <c:v>21.80886598762886</c:v>
                </c:pt>
                <c:pt idx="14849">
                  <c:v>21.814272470103084</c:v>
                </c:pt>
                <c:pt idx="14850">
                  <c:v>21.820162218556696</c:v>
                </c:pt>
                <c:pt idx="14851">
                  <c:v>21.826051967010301</c:v>
                </c:pt>
                <c:pt idx="14852">
                  <c:v>21.831443356701023</c:v>
                </c:pt>
                <c:pt idx="14853">
                  <c:v>21.836351480412361</c:v>
                </c:pt>
                <c:pt idx="14854">
                  <c:v>21.841757962886589</c:v>
                </c:pt>
                <c:pt idx="14855">
                  <c:v>21.845201195876278</c:v>
                </c:pt>
                <c:pt idx="14856">
                  <c:v>21.849127694845357</c:v>
                </c:pt>
                <c:pt idx="14857">
                  <c:v>21.85355255257732</c:v>
                </c:pt>
                <c:pt idx="14858">
                  <c:v>21.857977410309282</c:v>
                </c:pt>
                <c:pt idx="14859">
                  <c:v>21.8633688</c:v>
                </c:pt>
                <c:pt idx="14860">
                  <c:v>21.867778564948445</c:v>
                </c:pt>
                <c:pt idx="14861">
                  <c:v>21.872188329896904</c:v>
                </c:pt>
                <c:pt idx="14862">
                  <c:v>21.874634845360823</c:v>
                </c:pt>
                <c:pt idx="14863">
                  <c:v>21.877081360824743</c:v>
                </c:pt>
                <c:pt idx="14864">
                  <c:v>21.880026235051549</c:v>
                </c:pt>
                <c:pt idx="14865">
                  <c:v>21.882971109278351</c:v>
                </c:pt>
                <c:pt idx="14866">
                  <c:v>21.88493435876288</c:v>
                </c:pt>
                <c:pt idx="14867">
                  <c:v>21.887879232989686</c:v>
                </c:pt>
                <c:pt idx="14868">
                  <c:v>21.891805731958755</c:v>
                </c:pt>
                <c:pt idx="14869">
                  <c:v>21.8967138556701</c:v>
                </c:pt>
                <c:pt idx="14870">
                  <c:v>21.903101962886598</c:v>
                </c:pt>
                <c:pt idx="14871">
                  <c:v>21.910471694845366</c:v>
                </c:pt>
                <c:pt idx="14872">
                  <c:v>21.917343068041244</c:v>
                </c:pt>
                <c:pt idx="14873">
                  <c:v>21.925196065979389</c:v>
                </c:pt>
                <c:pt idx="14874">
                  <c:v>21.934513954639179</c:v>
                </c:pt>
                <c:pt idx="14875">
                  <c:v>21.941883686597944</c:v>
                </c:pt>
                <c:pt idx="14876">
                  <c:v>21.948271793814438</c:v>
                </c:pt>
                <c:pt idx="14877">
                  <c:v>21.954659901030926</c:v>
                </c:pt>
                <c:pt idx="14878">
                  <c:v>21.959568024742271</c:v>
                </c:pt>
                <c:pt idx="14879">
                  <c:v>21.963992882474223</c:v>
                </c:pt>
                <c:pt idx="14880">
                  <c:v>21.967919381443302</c:v>
                </c:pt>
                <c:pt idx="14881">
                  <c:v>21.971347521649495</c:v>
                </c:pt>
                <c:pt idx="14882">
                  <c:v>21.97527402061856</c:v>
                </c:pt>
                <c:pt idx="14883">
                  <c:v>21.978702160824749</c:v>
                </c:pt>
                <c:pt idx="14884">
                  <c:v>21.983127018556701</c:v>
                </c:pt>
                <c:pt idx="14885">
                  <c:v>21.986071892783499</c:v>
                </c:pt>
                <c:pt idx="14886">
                  <c:v>21.990496750515462</c:v>
                </c:pt>
                <c:pt idx="14887">
                  <c:v>21.995404874226804</c:v>
                </c:pt>
                <c:pt idx="14888">
                  <c:v>22.001294622680415</c:v>
                </c:pt>
                <c:pt idx="14889">
                  <c:v>22.006202746391761</c:v>
                </c:pt>
                <c:pt idx="14890">
                  <c:v>22.010627604123719</c:v>
                </c:pt>
                <c:pt idx="14891">
                  <c:v>22.016517352577321</c:v>
                </c:pt>
                <c:pt idx="14892">
                  <c:v>22.021425476288666</c:v>
                </c:pt>
                <c:pt idx="14893">
                  <c:v>22.026816865979384</c:v>
                </c:pt>
                <c:pt idx="14894">
                  <c:v>22.030743364948457</c:v>
                </c:pt>
                <c:pt idx="14895">
                  <c:v>22.033688239175259</c:v>
                </c:pt>
                <c:pt idx="14896">
                  <c:v>22.036149847422681</c:v>
                </c:pt>
                <c:pt idx="14897">
                  <c:v>22.038113096907214</c:v>
                </c:pt>
                <c:pt idx="14898">
                  <c:v>22.038113096907214</c:v>
                </c:pt>
                <c:pt idx="14899">
                  <c:v>22.038596362886597</c:v>
                </c:pt>
                <c:pt idx="14900">
                  <c:v>22.038098004123711</c:v>
                </c:pt>
                <c:pt idx="14901">
                  <c:v>22.038581270103091</c:v>
                </c:pt>
                <c:pt idx="14902">
                  <c:v>22.0415261443299</c:v>
                </c:pt>
                <c:pt idx="14903">
                  <c:v>22.044954284536082</c:v>
                </c:pt>
                <c:pt idx="14904">
                  <c:v>22.048397517525775</c:v>
                </c:pt>
                <c:pt idx="14905">
                  <c:v>22.051840750515463</c:v>
                </c:pt>
                <c:pt idx="14906">
                  <c:v>22.054785624742269</c:v>
                </c:pt>
                <c:pt idx="14907">
                  <c:v>22.056748874226802</c:v>
                </c:pt>
                <c:pt idx="14908">
                  <c:v>22.060177014432991</c:v>
                </c:pt>
                <c:pt idx="14909">
                  <c:v>22.062623529896907</c:v>
                </c:pt>
                <c:pt idx="14910">
                  <c:v>22.062125171134024</c:v>
                </c:pt>
                <c:pt idx="14911">
                  <c:v>22.060645187628868</c:v>
                </c:pt>
                <c:pt idx="14912">
                  <c:v>22.058681938144336</c:v>
                </c:pt>
                <c:pt idx="14913">
                  <c:v>22.057217047422689</c:v>
                </c:pt>
                <c:pt idx="14914">
                  <c:v>22.056718688659803</c:v>
                </c:pt>
                <c:pt idx="14915">
                  <c:v>22.057700313402066</c:v>
                </c:pt>
                <c:pt idx="14916">
                  <c:v>22.059165204123708</c:v>
                </c:pt>
                <c:pt idx="14917">
                  <c:v>22.061128453608241</c:v>
                </c:pt>
                <c:pt idx="14918">
                  <c:v>22.06407332783504</c:v>
                </c:pt>
                <c:pt idx="14919">
                  <c:v>22.066534936082462</c:v>
                </c:pt>
                <c:pt idx="14920">
                  <c:v>22.068498185566998</c:v>
                </c:pt>
                <c:pt idx="14921">
                  <c:v>22.070461435051531</c:v>
                </c:pt>
                <c:pt idx="14922">
                  <c:v>22.07340630927834</c:v>
                </c:pt>
                <c:pt idx="14923">
                  <c:v>22.074387934020613</c:v>
                </c:pt>
                <c:pt idx="14924">
                  <c:v>22.075852824742267</c:v>
                </c:pt>
                <c:pt idx="14925">
                  <c:v>22.076336090721654</c:v>
                </c:pt>
                <c:pt idx="14926">
                  <c:v>22.076819356701041</c:v>
                </c:pt>
                <c:pt idx="14927">
                  <c:v>22.07780098144331</c:v>
                </c:pt>
                <c:pt idx="14928">
                  <c:v>22.079265872164957</c:v>
                </c:pt>
                <c:pt idx="14929">
                  <c:v>22.079749138144333</c:v>
                </c:pt>
                <c:pt idx="14930">
                  <c:v>22.079749138144333</c:v>
                </c:pt>
                <c:pt idx="14931">
                  <c:v>22.081214028865979</c:v>
                </c:pt>
                <c:pt idx="14932">
                  <c:v>22.079734045360823</c:v>
                </c:pt>
                <c:pt idx="14933">
                  <c:v>22.077770795876287</c:v>
                </c:pt>
                <c:pt idx="14934">
                  <c:v>22.074825921649484</c:v>
                </c:pt>
                <c:pt idx="14935">
                  <c:v>22.070899422680409</c:v>
                </c:pt>
                <c:pt idx="14936">
                  <c:v>22.06550803298969</c:v>
                </c:pt>
                <c:pt idx="14937">
                  <c:v>22.060101550515462</c:v>
                </c:pt>
                <c:pt idx="14938">
                  <c:v>22.052746911340204</c:v>
                </c:pt>
                <c:pt idx="14939">
                  <c:v>22.044410647422676</c:v>
                </c:pt>
                <c:pt idx="14940">
                  <c:v>22.038037632989688</c:v>
                </c:pt>
                <c:pt idx="14941">
                  <c:v>22.032147884536084</c:v>
                </c:pt>
                <c:pt idx="14942">
                  <c:v>22.026258136082475</c:v>
                </c:pt>
                <c:pt idx="14943">
                  <c:v>22.020866746391754</c:v>
                </c:pt>
                <c:pt idx="14944">
                  <c:v>22.015958622680415</c:v>
                </c:pt>
                <c:pt idx="14945">
                  <c:v>22.011533764948453</c:v>
                </c:pt>
                <c:pt idx="14946">
                  <c:v>22.008588890721654</c:v>
                </c:pt>
                <c:pt idx="14947">
                  <c:v>22.004164032989692</c:v>
                </c:pt>
                <c:pt idx="14948">
                  <c:v>21.999255909278347</c:v>
                </c:pt>
                <c:pt idx="14949">
                  <c:v>21.994846144329895</c:v>
                </c:pt>
                <c:pt idx="14950">
                  <c:v>21.991402911340206</c:v>
                </c:pt>
                <c:pt idx="14951">
                  <c:v>21.987959678350517</c:v>
                </c:pt>
                <c:pt idx="14952">
                  <c:v>21.985498070103098</c:v>
                </c:pt>
                <c:pt idx="14953">
                  <c:v>21.983036461855669</c:v>
                </c:pt>
                <c:pt idx="14954">
                  <c:v>21.979593228865983</c:v>
                </c:pt>
                <c:pt idx="14955">
                  <c:v>21.976648354639174</c:v>
                </c:pt>
                <c:pt idx="14956">
                  <c:v>21.973220214432992</c:v>
                </c:pt>
                <c:pt idx="14957">
                  <c:v>21.96979207422681</c:v>
                </c:pt>
                <c:pt idx="14958">
                  <c:v>21.966363934020624</c:v>
                </c:pt>
                <c:pt idx="14959">
                  <c:v>21.963917418556704</c:v>
                </c:pt>
                <c:pt idx="14960">
                  <c:v>21.961470903092788</c:v>
                </c:pt>
                <c:pt idx="14961">
                  <c:v>21.958042762886603</c:v>
                </c:pt>
                <c:pt idx="14962">
                  <c:v>21.954614622680417</c:v>
                </c:pt>
                <c:pt idx="14963">
                  <c:v>21.951186482474235</c:v>
                </c:pt>
                <c:pt idx="14964">
                  <c:v>21.947743249484546</c:v>
                </c:pt>
                <c:pt idx="14965">
                  <c:v>21.943318391752591</c:v>
                </c:pt>
                <c:pt idx="14966">
                  <c:v>21.937911909278359</c:v>
                </c:pt>
                <c:pt idx="14967">
                  <c:v>21.932505426804134</c:v>
                </c:pt>
                <c:pt idx="14968">
                  <c:v>21.92611731958764</c:v>
                </c:pt>
                <c:pt idx="14969">
                  <c:v>21.920227571134031</c:v>
                </c:pt>
                <c:pt idx="14970">
                  <c:v>21.91385455670104</c:v>
                </c:pt>
                <c:pt idx="14971">
                  <c:v>21.907481542268052</c:v>
                </c:pt>
                <c:pt idx="14972">
                  <c:v>21.90159179381444</c:v>
                </c:pt>
                <c:pt idx="14973">
                  <c:v>21.896683670103098</c:v>
                </c:pt>
                <c:pt idx="14974">
                  <c:v>21.891775546391759</c:v>
                </c:pt>
                <c:pt idx="14975">
                  <c:v>21.887849047422691</c:v>
                </c:pt>
                <c:pt idx="14976">
                  <c:v>21.884405814432998</c:v>
                </c:pt>
                <c:pt idx="14977">
                  <c:v>21.881959298969083</c:v>
                </c:pt>
                <c:pt idx="14978">
                  <c:v>21.880494408247433</c:v>
                </c:pt>
                <c:pt idx="14979">
                  <c:v>21.878531158762893</c:v>
                </c:pt>
                <c:pt idx="14980">
                  <c:v>21.876567909278361</c:v>
                </c:pt>
                <c:pt idx="14981">
                  <c:v>21.874106301030942</c:v>
                </c:pt>
                <c:pt idx="14982">
                  <c:v>21.872143051546402</c:v>
                </c:pt>
                <c:pt idx="14983">
                  <c:v>21.868216552577334</c:v>
                </c:pt>
                <c:pt idx="14984">
                  <c:v>21.863806787628878</c:v>
                </c:pt>
                <c:pt idx="14985">
                  <c:v>21.858415397938156</c:v>
                </c:pt>
                <c:pt idx="14986">
                  <c:v>21.853507274226811</c:v>
                </c:pt>
                <c:pt idx="14987">
                  <c:v>21.849580775257742</c:v>
                </c:pt>
                <c:pt idx="14988">
                  <c:v>21.84517101030929</c:v>
                </c:pt>
                <c:pt idx="14989">
                  <c:v>21.842226136082484</c:v>
                </c:pt>
                <c:pt idx="14990">
                  <c:v>21.839779620618568</c:v>
                </c:pt>
                <c:pt idx="14991">
                  <c:v>21.839296354639185</c:v>
                </c:pt>
                <c:pt idx="14992">
                  <c:v>21.839296354639185</c:v>
                </c:pt>
                <c:pt idx="14993">
                  <c:v>21.838797995876298</c:v>
                </c:pt>
                <c:pt idx="14994">
                  <c:v>21.838299637113408</c:v>
                </c:pt>
                <c:pt idx="14995">
                  <c:v>21.839281261855675</c:v>
                </c:pt>
                <c:pt idx="14996">
                  <c:v>21.840761245360831</c:v>
                </c:pt>
                <c:pt idx="14997">
                  <c:v>21.841259604123724</c:v>
                </c:pt>
                <c:pt idx="14998">
                  <c:v>21.841259604123724</c:v>
                </c:pt>
                <c:pt idx="14999">
                  <c:v>21.838813088659805</c:v>
                </c:pt>
                <c:pt idx="15000">
                  <c:v>21.835868214432995</c:v>
                </c:pt>
                <c:pt idx="15001">
                  <c:v>21.834388230927836</c:v>
                </c:pt>
                <c:pt idx="15002">
                  <c:v>21.833406606185573</c:v>
                </c:pt>
                <c:pt idx="15003">
                  <c:v>21.83144335670104</c:v>
                </c:pt>
                <c:pt idx="15004">
                  <c:v>21.830960090721664</c:v>
                </c:pt>
                <c:pt idx="15005">
                  <c:v>21.829495200000011</c:v>
                </c:pt>
                <c:pt idx="15006">
                  <c:v>21.82901193402062</c:v>
                </c:pt>
                <c:pt idx="15007">
                  <c:v>21.82999355876289</c:v>
                </c:pt>
                <c:pt idx="15008">
                  <c:v>21.832938432989696</c:v>
                </c:pt>
                <c:pt idx="15009">
                  <c:v>21.835883307216502</c:v>
                </c:pt>
                <c:pt idx="15010">
                  <c:v>21.838329822680418</c:v>
                </c:pt>
                <c:pt idx="15011">
                  <c:v>21.839809806185571</c:v>
                </c:pt>
                <c:pt idx="15012">
                  <c:v>21.840308164948457</c:v>
                </c:pt>
                <c:pt idx="15013">
                  <c:v>21.841289789690727</c:v>
                </c:pt>
                <c:pt idx="15014">
                  <c:v>21.842271414432993</c:v>
                </c:pt>
                <c:pt idx="15015">
                  <c:v>21.844234663917529</c:v>
                </c:pt>
                <c:pt idx="15016">
                  <c:v>21.846197913402065</c:v>
                </c:pt>
                <c:pt idx="15017">
                  <c:v>21.849142787628871</c:v>
                </c:pt>
                <c:pt idx="15018">
                  <c:v>21.851604395876294</c:v>
                </c:pt>
                <c:pt idx="15019">
                  <c:v>21.854549270103092</c:v>
                </c:pt>
                <c:pt idx="15020">
                  <c:v>21.857992503092781</c:v>
                </c:pt>
                <c:pt idx="15021">
                  <c:v>21.860937377319594</c:v>
                </c:pt>
                <c:pt idx="15022">
                  <c:v>21.863882251546389</c:v>
                </c:pt>
                <c:pt idx="15023">
                  <c:v>21.866343859793815</c:v>
                </c:pt>
                <c:pt idx="15024">
                  <c:v>21.869288734020614</c:v>
                </c:pt>
                <c:pt idx="15025">
                  <c:v>21.87175034226804</c:v>
                </c:pt>
                <c:pt idx="15026">
                  <c:v>21.875676841237109</c:v>
                </c:pt>
                <c:pt idx="15027">
                  <c:v>21.880101698969067</c:v>
                </c:pt>
                <c:pt idx="15028">
                  <c:v>21.88354493195876</c:v>
                </c:pt>
                <c:pt idx="15029">
                  <c:v>21.889933039175258</c:v>
                </c:pt>
                <c:pt idx="15030">
                  <c:v>21.896804412371136</c:v>
                </c:pt>
                <c:pt idx="15031">
                  <c:v>21.903177426804124</c:v>
                </c:pt>
                <c:pt idx="15032">
                  <c:v>21.909067175257732</c:v>
                </c:pt>
                <c:pt idx="15033">
                  <c:v>21.914458564948454</c:v>
                </c:pt>
                <c:pt idx="15034">
                  <c:v>21.919865047422675</c:v>
                </c:pt>
                <c:pt idx="15035">
                  <c:v>21.925754795876284</c:v>
                </c:pt>
                <c:pt idx="15036">
                  <c:v>21.931644544329892</c:v>
                </c:pt>
                <c:pt idx="15037">
                  <c:v>21.93655266804123</c:v>
                </c:pt>
                <c:pt idx="15038">
                  <c:v>21.940977525773189</c:v>
                </c:pt>
                <c:pt idx="15039">
                  <c:v>21.946867274226797</c:v>
                </c:pt>
                <c:pt idx="15040">
                  <c:v>21.952258663917522</c:v>
                </c:pt>
                <c:pt idx="15041">
                  <c:v>21.958148412371131</c:v>
                </c:pt>
                <c:pt idx="15042">
                  <c:v>21.964038160824735</c:v>
                </c:pt>
                <c:pt idx="15043">
                  <c:v>21.969927909278343</c:v>
                </c:pt>
                <c:pt idx="15044">
                  <c:v>21.977297641237108</c:v>
                </c:pt>
                <c:pt idx="15045">
                  <c:v>21.984667373195872</c:v>
                </c:pt>
                <c:pt idx="15046">
                  <c:v>21.992520371134017</c:v>
                </c:pt>
                <c:pt idx="15047">
                  <c:v>21.999890103092781</c:v>
                </c:pt>
                <c:pt idx="15048">
                  <c:v>22.007259835051542</c:v>
                </c:pt>
                <c:pt idx="15049">
                  <c:v>22.014629567010306</c:v>
                </c:pt>
                <c:pt idx="15050">
                  <c:v>22.021999298969071</c:v>
                </c:pt>
                <c:pt idx="15051">
                  <c:v>22.029852296907215</c:v>
                </c:pt>
                <c:pt idx="15052">
                  <c:v>22.03770531958763</c:v>
                </c:pt>
                <c:pt idx="15053">
                  <c:v>22.045558342268045</c:v>
                </c:pt>
                <c:pt idx="15054">
                  <c:v>22.053411364948456</c:v>
                </c:pt>
                <c:pt idx="15055">
                  <c:v>22.061264387628871</c:v>
                </c:pt>
                <c:pt idx="15056">
                  <c:v>22.069600651546398</c:v>
                </c:pt>
                <c:pt idx="15057">
                  <c:v>22.076955290721653</c:v>
                </c:pt>
                <c:pt idx="15058">
                  <c:v>22.084309929896911</c:v>
                </c:pt>
                <c:pt idx="15059">
                  <c:v>22.091664569072165</c:v>
                </c:pt>
                <c:pt idx="15060">
                  <c:v>22.098037583505157</c:v>
                </c:pt>
                <c:pt idx="15061">
                  <c:v>22.103927331958758</c:v>
                </c:pt>
                <c:pt idx="15062">
                  <c:v>22.109817080412366</c:v>
                </c:pt>
                <c:pt idx="15063">
                  <c:v>22.114725204123705</c:v>
                </c:pt>
                <c:pt idx="15064">
                  <c:v>22.11963332783505</c:v>
                </c:pt>
                <c:pt idx="15065">
                  <c:v>22.124541451546389</c:v>
                </c:pt>
                <c:pt idx="15066">
                  <c:v>22.12994793402062</c:v>
                </c:pt>
                <c:pt idx="15067">
                  <c:v>22.135837682474229</c:v>
                </c:pt>
                <c:pt idx="15068">
                  <c:v>22.142210696907217</c:v>
                </c:pt>
                <c:pt idx="15069">
                  <c:v>22.149565336082475</c:v>
                </c:pt>
                <c:pt idx="15070">
                  <c:v>22.156919975257733</c:v>
                </c:pt>
                <c:pt idx="15071">
                  <c:v>22.16525623917526</c:v>
                </c:pt>
                <c:pt idx="15072">
                  <c:v>22.173109237113408</c:v>
                </c:pt>
                <c:pt idx="15073">
                  <c:v>22.181460618556709</c:v>
                </c:pt>
                <c:pt idx="15074">
                  <c:v>22.187833632989697</c:v>
                </c:pt>
                <c:pt idx="15075">
                  <c:v>22.193225022680419</c:v>
                </c:pt>
                <c:pt idx="15076">
                  <c:v>22.199114771134028</c:v>
                </c:pt>
                <c:pt idx="15077">
                  <c:v>22.204521253608256</c:v>
                </c:pt>
                <c:pt idx="15078">
                  <c:v>22.208946111340211</c:v>
                </c:pt>
                <c:pt idx="15079">
                  <c:v>22.212872610309283</c:v>
                </c:pt>
                <c:pt idx="15080">
                  <c:v>22.217282375257739</c:v>
                </c:pt>
                <c:pt idx="15081">
                  <c:v>22.222190498969077</c:v>
                </c:pt>
                <c:pt idx="15082">
                  <c:v>22.227581888659802</c:v>
                </c:pt>
                <c:pt idx="15083">
                  <c:v>22.232490012371144</c:v>
                </c:pt>
                <c:pt idx="15084">
                  <c:v>22.23591815257733</c:v>
                </c:pt>
                <c:pt idx="15085">
                  <c:v>22.239844651546399</c:v>
                </c:pt>
                <c:pt idx="15086">
                  <c:v>22.243272791752585</c:v>
                </c:pt>
                <c:pt idx="15087">
                  <c:v>22.247199290721657</c:v>
                </c:pt>
                <c:pt idx="15088">
                  <c:v>22.250144164948459</c:v>
                </c:pt>
                <c:pt idx="15089">
                  <c:v>22.252605773195885</c:v>
                </c:pt>
                <c:pt idx="15090">
                  <c:v>22.254569022680418</c:v>
                </c:pt>
                <c:pt idx="15091">
                  <c:v>22.256049006185574</c:v>
                </c:pt>
                <c:pt idx="15092">
                  <c:v>22.256532272164954</c:v>
                </c:pt>
                <c:pt idx="15093">
                  <c:v>22.254569022680418</c:v>
                </c:pt>
                <c:pt idx="15094">
                  <c:v>22.254070663917531</c:v>
                </c:pt>
                <c:pt idx="15095">
                  <c:v>22.252107414432988</c:v>
                </c:pt>
                <c:pt idx="15096">
                  <c:v>22.251609055670102</c:v>
                </c:pt>
                <c:pt idx="15097">
                  <c:v>22.251609055670102</c:v>
                </c:pt>
                <c:pt idx="15098">
                  <c:v>22.252590680412371</c:v>
                </c:pt>
                <c:pt idx="15099">
                  <c:v>22.255037195876284</c:v>
                </c:pt>
                <c:pt idx="15100">
                  <c:v>22.258963694845356</c:v>
                </c:pt>
                <c:pt idx="15101">
                  <c:v>22.263373459793819</c:v>
                </c:pt>
                <c:pt idx="15102">
                  <c:v>22.268281608247431</c:v>
                </c:pt>
                <c:pt idx="15103">
                  <c:v>22.27417138144331</c:v>
                </c:pt>
                <c:pt idx="15104">
                  <c:v>22.279577888659801</c:v>
                </c:pt>
                <c:pt idx="15105">
                  <c:v>22.284002771134023</c:v>
                </c:pt>
                <c:pt idx="15106">
                  <c:v>22.288910894845362</c:v>
                </c:pt>
                <c:pt idx="15107">
                  <c:v>22.2938190185567</c:v>
                </c:pt>
                <c:pt idx="15108">
                  <c:v>22.299708791752572</c:v>
                </c:pt>
                <c:pt idx="15109">
                  <c:v>22.306081830927827</c:v>
                </c:pt>
                <c:pt idx="15110">
                  <c:v>22.311488338144326</c:v>
                </c:pt>
                <c:pt idx="15111">
                  <c:v>22.315898103092778</c:v>
                </c:pt>
                <c:pt idx="15112">
                  <c:v>22.319326243298963</c:v>
                </c:pt>
                <c:pt idx="15113">
                  <c:v>22.322754383505146</c:v>
                </c:pt>
                <c:pt idx="15114">
                  <c:v>22.325699257731952</c:v>
                </c:pt>
                <c:pt idx="15115">
                  <c:v>22.328644156701024</c:v>
                </c:pt>
                <c:pt idx="15116">
                  <c:v>22.33060740618556</c:v>
                </c:pt>
                <c:pt idx="15117">
                  <c:v>22.33257068041237</c:v>
                </c:pt>
                <c:pt idx="15118">
                  <c:v>22.335032313402063</c:v>
                </c:pt>
                <c:pt idx="15119">
                  <c:v>22.338958812371139</c:v>
                </c:pt>
                <c:pt idx="15120">
                  <c:v>22.343866960824748</c:v>
                </c:pt>
                <c:pt idx="15121">
                  <c:v>22.34877510927835</c:v>
                </c:pt>
                <c:pt idx="15122">
                  <c:v>22.353184874226809</c:v>
                </c:pt>
                <c:pt idx="15123">
                  <c:v>22.357111373195874</c:v>
                </c:pt>
                <c:pt idx="15124">
                  <c:v>22.360539513402063</c:v>
                </c:pt>
                <c:pt idx="15125">
                  <c:v>22.363967653608249</c:v>
                </c:pt>
                <c:pt idx="15126">
                  <c:v>22.366414169072169</c:v>
                </c:pt>
                <c:pt idx="15127">
                  <c:v>22.366897435051552</c:v>
                </c:pt>
                <c:pt idx="15128">
                  <c:v>22.367879059793822</c:v>
                </c:pt>
                <c:pt idx="15129">
                  <c:v>22.369359068041241</c:v>
                </c:pt>
                <c:pt idx="15130">
                  <c:v>22.372303942268047</c:v>
                </c:pt>
                <c:pt idx="15131">
                  <c:v>22.375248841237113</c:v>
                </c:pt>
                <c:pt idx="15132">
                  <c:v>22.379175364948452</c:v>
                </c:pt>
                <c:pt idx="15133">
                  <c:v>22.384083513402061</c:v>
                </c:pt>
                <c:pt idx="15134">
                  <c:v>22.388991661855666</c:v>
                </c:pt>
                <c:pt idx="15135">
                  <c:v>22.393899810309268</c:v>
                </c:pt>
                <c:pt idx="15136">
                  <c:v>22.397826334020607</c:v>
                </c:pt>
                <c:pt idx="15137">
                  <c:v>22.402251216494836</c:v>
                </c:pt>
                <c:pt idx="15138">
                  <c:v>22.405694474226792</c:v>
                </c:pt>
                <c:pt idx="15139">
                  <c:v>22.408639348453605</c:v>
                </c:pt>
                <c:pt idx="15140">
                  <c:v>22.411085863917524</c:v>
                </c:pt>
                <c:pt idx="15141">
                  <c:v>22.412550754639181</c:v>
                </c:pt>
                <c:pt idx="15142">
                  <c:v>22.414015645360831</c:v>
                </c:pt>
                <c:pt idx="15143">
                  <c:v>22.416960544329907</c:v>
                </c:pt>
                <c:pt idx="15144">
                  <c:v>22.419407059793819</c:v>
                </c:pt>
                <c:pt idx="15145">
                  <c:v>22.421370334020619</c:v>
                </c:pt>
                <c:pt idx="15146">
                  <c:v>22.423333608247418</c:v>
                </c:pt>
                <c:pt idx="15147">
                  <c:v>22.425296882474218</c:v>
                </c:pt>
                <c:pt idx="15148">
                  <c:v>22.42726013195875</c:v>
                </c:pt>
                <c:pt idx="15149">
                  <c:v>22.428724997938126</c:v>
                </c:pt>
                <c:pt idx="15150">
                  <c:v>22.430189863917512</c:v>
                </c:pt>
                <c:pt idx="15151">
                  <c:v>22.431171488659778</c:v>
                </c:pt>
                <c:pt idx="15152">
                  <c:v>22.432636354639165</c:v>
                </c:pt>
                <c:pt idx="15153">
                  <c:v>22.434116362886588</c:v>
                </c:pt>
                <c:pt idx="15154">
                  <c:v>22.435596371134011</c:v>
                </c:pt>
                <c:pt idx="15155">
                  <c:v>22.437076379381431</c:v>
                </c:pt>
                <c:pt idx="15156">
                  <c:v>22.437574762886591</c:v>
                </c:pt>
                <c:pt idx="15157">
                  <c:v>22.439054771134018</c:v>
                </c:pt>
                <c:pt idx="15158">
                  <c:v>22.440534779381444</c:v>
                </c:pt>
                <c:pt idx="15159">
                  <c:v>22.442014787628871</c:v>
                </c:pt>
                <c:pt idx="15160">
                  <c:v>22.444476420618571</c:v>
                </c:pt>
                <c:pt idx="15161">
                  <c:v>22.447421294845377</c:v>
                </c:pt>
                <c:pt idx="15162">
                  <c:v>22.451347793814438</c:v>
                </c:pt>
                <c:pt idx="15163">
                  <c:v>22.455274317525777</c:v>
                </c:pt>
                <c:pt idx="15164">
                  <c:v>22.460182465979383</c:v>
                </c:pt>
                <c:pt idx="15165">
                  <c:v>22.465090614432992</c:v>
                </c:pt>
                <c:pt idx="15166">
                  <c:v>22.469998762886597</c:v>
                </c:pt>
                <c:pt idx="15167">
                  <c:v>22.475405270103092</c:v>
                </c:pt>
                <c:pt idx="15168">
                  <c:v>22.475904900000003</c:v>
                </c:pt>
                <c:pt idx="15169">
                  <c:v>22.47641504842106</c:v>
                </c:pt>
                <c:pt idx="15170">
                  <c:v>22.476421761702131</c:v>
                </c:pt>
                <c:pt idx="15171">
                  <c:v>22.477972283870972</c:v>
                </c:pt>
                <c:pt idx="15172">
                  <c:v>22.479556513043484</c:v>
                </c:pt>
                <c:pt idx="15173">
                  <c:v>22.480644342857151</c:v>
                </c:pt>
                <c:pt idx="15174">
                  <c:v>22.481756346666675</c:v>
                </c:pt>
                <c:pt idx="15175">
                  <c:v>22.483963200000009</c:v>
                </c:pt>
                <c:pt idx="15176">
                  <c:v>22.486769536363646</c:v>
                </c:pt>
                <c:pt idx="15177">
                  <c:v>22.489640386206904</c:v>
                </c:pt>
                <c:pt idx="15178">
                  <c:v>22.492015897674424</c:v>
                </c:pt>
                <c:pt idx="15179">
                  <c:v>22.493895811764709</c:v>
                </c:pt>
                <c:pt idx="15180">
                  <c:v>22.496954028571434</c:v>
                </c:pt>
                <c:pt idx="15181">
                  <c:v>22.501233137349402</c:v>
                </c:pt>
                <c:pt idx="15182">
                  <c:v>22.505027092682933</c:v>
                </c:pt>
                <c:pt idx="15183">
                  <c:v>22.508336000000007</c:v>
                </c:pt>
                <c:pt idx="15184">
                  <c:v>22.511123370000007</c:v>
                </c:pt>
                <c:pt idx="15185">
                  <c:v>22.513981306329121</c:v>
                </c:pt>
                <c:pt idx="15186">
                  <c:v>22.516912523076932</c:v>
                </c:pt>
                <c:pt idx="15187">
                  <c:v>22.520547677922082</c:v>
                </c:pt>
                <c:pt idx="15188">
                  <c:v>22.523642431578956</c:v>
                </c:pt>
                <c:pt idx="15189">
                  <c:v>22.527464256000002</c:v>
                </c:pt>
                <c:pt idx="15190">
                  <c:v>22.533309567567574</c:v>
                </c:pt>
                <c:pt idx="15191">
                  <c:v>22.538672876712337</c:v>
                </c:pt>
                <c:pt idx="15192">
                  <c:v>22.545507633333344</c:v>
                </c:pt>
                <c:pt idx="15193">
                  <c:v>22.552534918309863</c:v>
                </c:pt>
                <c:pt idx="15194">
                  <c:v>22.559762982857151</c:v>
                </c:pt>
                <c:pt idx="15195">
                  <c:v>22.565820591304352</c:v>
                </c:pt>
                <c:pt idx="15196">
                  <c:v>22.570656105882357</c:v>
                </c:pt>
                <c:pt idx="15197">
                  <c:v>22.574214805970151</c:v>
                </c:pt>
                <c:pt idx="15198">
                  <c:v>22.576438654545463</c:v>
                </c:pt>
                <c:pt idx="15199">
                  <c:v>22.577987187692312</c:v>
                </c:pt>
                <c:pt idx="15200">
                  <c:v>22.578096337500007</c:v>
                </c:pt>
                <c:pt idx="15201">
                  <c:v>22.578208952380962</c:v>
                </c:pt>
                <c:pt idx="15202">
                  <c:v>22.578325200000005</c:v>
                </c:pt>
                <c:pt idx="15203">
                  <c:v>22.577676826229517</c:v>
                </c:pt>
                <c:pt idx="15204">
                  <c:v>22.577006840000006</c:v>
                </c:pt>
                <c:pt idx="15205">
                  <c:v>22.575494766101702</c:v>
                </c:pt>
                <c:pt idx="15206">
                  <c:v>22.57312233103449</c:v>
                </c:pt>
                <c:pt idx="15207">
                  <c:v>22.571489052631588</c:v>
                </c:pt>
                <c:pt idx="15208">
                  <c:v>22.570660714285719</c:v>
                </c:pt>
                <c:pt idx="15209">
                  <c:v>22.569802254545458</c:v>
                </c:pt>
                <c:pt idx="15210">
                  <c:v>22.568912000000005</c:v>
                </c:pt>
                <c:pt idx="15211">
                  <c:v>22.567988150943396</c:v>
                </c:pt>
                <c:pt idx="15212">
                  <c:v>22.567930200000003</c:v>
                </c:pt>
                <c:pt idx="15213">
                  <c:v>22.568817882352942</c:v>
                </c:pt>
                <c:pt idx="15214">
                  <c:v>22.570678560000005</c:v>
                </c:pt>
                <c:pt idx="15215">
                  <c:v>22.572615183673477</c:v>
                </c:pt>
                <c:pt idx="15216">
                  <c:v>22.573655950000003</c:v>
                </c:pt>
                <c:pt idx="15217">
                  <c:v>22.573712425531923</c:v>
                </c:pt>
                <c:pt idx="15218">
                  <c:v>22.573771356521746</c:v>
                </c:pt>
                <c:pt idx="15219">
                  <c:v>22.574907200000006</c:v>
                </c:pt>
                <c:pt idx="15220">
                  <c:v>22.576094672727276</c:v>
                </c:pt>
                <c:pt idx="15221">
                  <c:v>22.577337376744186</c:v>
                </c:pt>
                <c:pt idx="15222">
                  <c:v>22.578639257142857</c:v>
                </c:pt>
                <c:pt idx="15223">
                  <c:v>22.580004643902441</c:v>
                </c:pt>
                <c:pt idx="15224">
                  <c:v>22.583818740000002</c:v>
                </c:pt>
                <c:pt idx="15225">
                  <c:v>22.587828430769232</c:v>
                </c:pt>
                <c:pt idx="15226">
                  <c:v>22.590776968421054</c:v>
                </c:pt>
                <c:pt idx="15227">
                  <c:v>22.592618010810813</c:v>
                </c:pt>
                <c:pt idx="15228">
                  <c:v>22.59321846666667</c:v>
                </c:pt>
                <c:pt idx="15229">
                  <c:v>22.593853234285714</c:v>
                </c:pt>
                <c:pt idx="15230">
                  <c:v>22.594525341176471</c:v>
                </c:pt>
                <c:pt idx="15231">
                  <c:v>22.595238181818178</c:v>
                </c:pt>
                <c:pt idx="15232">
                  <c:v>22.595995575</c:v>
                </c:pt>
                <c:pt idx="15233">
                  <c:v>22.596801832258063</c:v>
                </c:pt>
                <c:pt idx="15234">
                  <c:v>22.597661839999997</c:v>
                </c:pt>
                <c:pt idx="15235">
                  <c:v>22.598581158620686</c:v>
                </c:pt>
                <c:pt idx="15236">
                  <c:v>22.601292685714281</c:v>
                </c:pt>
                <c:pt idx="15237">
                  <c:v>22.604205066666665</c:v>
                </c:pt>
                <c:pt idx="15238">
                  <c:v>22.607341476923075</c:v>
                </c:pt>
                <c:pt idx="15239">
                  <c:v>22.610728799999997</c:v>
                </c:pt>
                <c:pt idx="15240">
                  <c:v>22.608416699999996</c:v>
                </c:pt>
                <c:pt idx="15241">
                  <c:v>22.608005426086958</c:v>
                </c:pt>
                <c:pt idx="15242">
                  <c:v>22.609687418181821</c:v>
                </c:pt>
                <c:pt idx="15243">
                  <c:v>22.611529600000001</c:v>
                </c:pt>
                <c:pt idx="15244">
                  <c:v>22.613556000000006</c:v>
                </c:pt>
                <c:pt idx="15245">
                  <c:v>22.613328631578952</c:v>
                </c:pt>
                <c:pt idx="15246">
                  <c:v>22.613076000000007</c:v>
                </c:pt>
                <c:pt idx="15247">
                  <c:v>22.61279364705883</c:v>
                </c:pt>
                <c:pt idx="15248">
                  <c:v>22.615405650000007</c:v>
                </c:pt>
                <c:pt idx="15249">
                  <c:v>22.615240960000005</c:v>
                </c:pt>
                <c:pt idx="15250">
                  <c:v>22.611599657142865</c:v>
                </c:pt>
                <c:pt idx="15251">
                  <c:v>22.614722584615386</c:v>
                </c:pt>
                <c:pt idx="15252">
                  <c:v>22.618365999999998</c:v>
                </c:pt>
                <c:pt idx="15253">
                  <c:v>22.631328</c:v>
                </c:pt>
                <c:pt idx="15254">
                  <c:v>22.646882399999996</c:v>
                </c:pt>
                <c:pt idx="15255">
                  <c:v>22.665893333333329</c:v>
                </c:pt>
                <c:pt idx="15256">
                  <c:v>22.689656999999997</c:v>
                </c:pt>
                <c:pt idx="15257">
                  <c:v>22.720210285714284</c:v>
                </c:pt>
                <c:pt idx="15258">
                  <c:v>22.753135600000004</c:v>
                </c:pt>
                <c:pt idx="15259">
                  <c:v>22.780187520000002</c:v>
                </c:pt>
                <c:pt idx="15260">
                  <c:v>22.808679600000001</c:v>
                </c:pt>
                <c:pt idx="15261">
                  <c:v>22.824427200000002</c:v>
                </c:pt>
                <c:pt idx="15262">
                  <c:v>22.832484000000001</c:v>
                </c:pt>
                <c:pt idx="15263">
                  <c:v>22.8566544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223296"/>
        <c:axId val="85224832"/>
      </c:scatterChart>
      <c:scatterChart>
        <c:scatterStyle val="smoothMarker"/>
        <c:varyColors val="0"/>
        <c:ser>
          <c:idx val="0"/>
          <c:order val="0"/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Feuil2!$A$4:$A$15267</c:f>
              <c:numCache>
                <c:formatCode>General</c:formatCode>
                <c:ptCount val="15264"/>
                <c:pt idx="0">
                  <c:v>0</c:v>
                </c:pt>
                <c:pt idx="1">
                  <c:v>1.31072E-3</c:v>
                </c:pt>
                <c:pt idx="2">
                  <c:v>2.6214400000000001E-3</c:v>
                </c:pt>
                <c:pt idx="3">
                  <c:v>3.9321599999999996E-3</c:v>
                </c:pt>
                <c:pt idx="4">
                  <c:v>5.2428800000000001E-3</c:v>
                </c:pt>
                <c:pt idx="5">
                  <c:v>6.5535999999999997E-3</c:v>
                </c:pt>
                <c:pt idx="6">
                  <c:v>7.8643199999999993E-3</c:v>
                </c:pt>
                <c:pt idx="7">
                  <c:v>9.1750400000000006E-3</c:v>
                </c:pt>
                <c:pt idx="8">
                  <c:v>1.048576E-2</c:v>
                </c:pt>
                <c:pt idx="9">
                  <c:v>1.179648E-2</c:v>
                </c:pt>
                <c:pt idx="10">
                  <c:v>1.3107199999999999E-2</c:v>
                </c:pt>
                <c:pt idx="11">
                  <c:v>1.4417920000000001E-2</c:v>
                </c:pt>
                <c:pt idx="12">
                  <c:v>1.5728639999999999E-2</c:v>
                </c:pt>
                <c:pt idx="13">
                  <c:v>1.703936E-2</c:v>
                </c:pt>
                <c:pt idx="14">
                  <c:v>1.8350080000000001E-2</c:v>
                </c:pt>
                <c:pt idx="15">
                  <c:v>1.9660799999999999E-2</c:v>
                </c:pt>
                <c:pt idx="16">
                  <c:v>2.097152E-2</c:v>
                </c:pt>
                <c:pt idx="17">
                  <c:v>2.2282239999999998E-2</c:v>
                </c:pt>
                <c:pt idx="18">
                  <c:v>2.359296E-2</c:v>
                </c:pt>
                <c:pt idx="19">
                  <c:v>2.4903680000000001E-2</c:v>
                </c:pt>
                <c:pt idx="20">
                  <c:v>2.6214399999999999E-2</c:v>
                </c:pt>
                <c:pt idx="21">
                  <c:v>2.752512E-2</c:v>
                </c:pt>
                <c:pt idx="22">
                  <c:v>2.8835840000000001E-2</c:v>
                </c:pt>
                <c:pt idx="23">
                  <c:v>3.0146559999999999E-2</c:v>
                </c:pt>
                <c:pt idx="24">
                  <c:v>3.1457279999999997E-2</c:v>
                </c:pt>
                <c:pt idx="25">
                  <c:v>3.2767999999999999E-2</c:v>
                </c:pt>
                <c:pt idx="26">
                  <c:v>3.407872E-2</c:v>
                </c:pt>
                <c:pt idx="27">
                  <c:v>3.5389440000000001E-2</c:v>
                </c:pt>
                <c:pt idx="28">
                  <c:v>3.6700160000000003E-2</c:v>
                </c:pt>
                <c:pt idx="29">
                  <c:v>3.8010879999999997E-2</c:v>
                </c:pt>
                <c:pt idx="30">
                  <c:v>3.9321599999999998E-2</c:v>
                </c:pt>
                <c:pt idx="31">
                  <c:v>4.063232E-2</c:v>
                </c:pt>
                <c:pt idx="32">
                  <c:v>4.1943040000000001E-2</c:v>
                </c:pt>
                <c:pt idx="33">
                  <c:v>4.3253760000000002E-2</c:v>
                </c:pt>
                <c:pt idx="34">
                  <c:v>4.4564479999999997E-2</c:v>
                </c:pt>
                <c:pt idx="35">
                  <c:v>4.5875199999999998E-2</c:v>
                </c:pt>
                <c:pt idx="36">
                  <c:v>4.7185919999999999E-2</c:v>
                </c:pt>
                <c:pt idx="37">
                  <c:v>4.8496640000000001E-2</c:v>
                </c:pt>
                <c:pt idx="38">
                  <c:v>4.9807360000000002E-2</c:v>
                </c:pt>
                <c:pt idx="39">
                  <c:v>5.1118080000000003E-2</c:v>
                </c:pt>
                <c:pt idx="40">
                  <c:v>5.2428799999999998E-2</c:v>
                </c:pt>
                <c:pt idx="41">
                  <c:v>5.3739519999999999E-2</c:v>
                </c:pt>
                <c:pt idx="42">
                  <c:v>5.505024E-2</c:v>
                </c:pt>
                <c:pt idx="43">
                  <c:v>5.6360960000000002E-2</c:v>
                </c:pt>
                <c:pt idx="44">
                  <c:v>5.7671680000000003E-2</c:v>
                </c:pt>
                <c:pt idx="45">
                  <c:v>5.8982399999999997E-2</c:v>
                </c:pt>
                <c:pt idx="46">
                  <c:v>6.0293119999999999E-2</c:v>
                </c:pt>
                <c:pt idx="47">
                  <c:v>6.160384E-2</c:v>
                </c:pt>
                <c:pt idx="48">
                  <c:v>6.2914559999999994E-2</c:v>
                </c:pt>
                <c:pt idx="49">
                  <c:v>6.4225279999999996E-2</c:v>
                </c:pt>
                <c:pt idx="50">
                  <c:v>6.5535999999999997E-2</c:v>
                </c:pt>
                <c:pt idx="51">
                  <c:v>6.6846719999999998E-2</c:v>
                </c:pt>
                <c:pt idx="52">
                  <c:v>6.815744E-2</c:v>
                </c:pt>
                <c:pt idx="53">
                  <c:v>6.9468160000000001E-2</c:v>
                </c:pt>
                <c:pt idx="54">
                  <c:v>7.0778880000000002E-2</c:v>
                </c:pt>
                <c:pt idx="55">
                  <c:v>7.2089600000000004E-2</c:v>
                </c:pt>
                <c:pt idx="56">
                  <c:v>7.3400320000000005E-2</c:v>
                </c:pt>
                <c:pt idx="57">
                  <c:v>7.4711040000000006E-2</c:v>
                </c:pt>
                <c:pt idx="58">
                  <c:v>7.6021759999999994E-2</c:v>
                </c:pt>
                <c:pt idx="59">
                  <c:v>7.7332479999999995E-2</c:v>
                </c:pt>
                <c:pt idx="60">
                  <c:v>7.8643199999999996E-2</c:v>
                </c:pt>
                <c:pt idx="61">
                  <c:v>7.9953919999999998E-2</c:v>
                </c:pt>
                <c:pt idx="62">
                  <c:v>8.1264639999999999E-2</c:v>
                </c:pt>
                <c:pt idx="63">
                  <c:v>8.257536E-2</c:v>
                </c:pt>
                <c:pt idx="64">
                  <c:v>8.3886080000000002E-2</c:v>
                </c:pt>
                <c:pt idx="65">
                  <c:v>8.5196800000000003E-2</c:v>
                </c:pt>
                <c:pt idx="66">
                  <c:v>8.6507520000000004E-2</c:v>
                </c:pt>
                <c:pt idx="67">
                  <c:v>8.7818240000000006E-2</c:v>
                </c:pt>
                <c:pt idx="68">
                  <c:v>8.9128959999999993E-2</c:v>
                </c:pt>
                <c:pt idx="69">
                  <c:v>9.0439679999999995E-2</c:v>
                </c:pt>
                <c:pt idx="70">
                  <c:v>9.1750399999999996E-2</c:v>
                </c:pt>
                <c:pt idx="71">
                  <c:v>9.3061119999999997E-2</c:v>
                </c:pt>
                <c:pt idx="72">
                  <c:v>9.4371839999999999E-2</c:v>
                </c:pt>
                <c:pt idx="73">
                  <c:v>9.568256E-2</c:v>
                </c:pt>
                <c:pt idx="74">
                  <c:v>9.6993280000000001E-2</c:v>
                </c:pt>
                <c:pt idx="75">
                  <c:v>9.8304000000000002E-2</c:v>
                </c:pt>
                <c:pt idx="76">
                  <c:v>9.9614720000000004E-2</c:v>
                </c:pt>
                <c:pt idx="77">
                  <c:v>0.1009254</c:v>
                </c:pt>
                <c:pt idx="78">
                  <c:v>0.1022362</c:v>
                </c:pt>
                <c:pt idx="79">
                  <c:v>0.1035469</c:v>
                </c:pt>
                <c:pt idx="80">
                  <c:v>0.1048576</c:v>
                </c:pt>
                <c:pt idx="81">
                  <c:v>0.10616829999999999</c:v>
                </c:pt>
                <c:pt idx="82">
                  <c:v>0.10747900000000001</c:v>
                </c:pt>
                <c:pt idx="83">
                  <c:v>0.10878980000000001</c:v>
                </c:pt>
                <c:pt idx="84">
                  <c:v>0.1101005</c:v>
                </c:pt>
                <c:pt idx="85">
                  <c:v>0.1114112</c:v>
                </c:pt>
                <c:pt idx="86">
                  <c:v>0.1127219</c:v>
                </c:pt>
                <c:pt idx="87">
                  <c:v>0.1140326</c:v>
                </c:pt>
                <c:pt idx="88">
                  <c:v>0.1153434</c:v>
                </c:pt>
                <c:pt idx="89">
                  <c:v>0.1166541</c:v>
                </c:pt>
                <c:pt idx="90">
                  <c:v>0.11796479999999999</c:v>
                </c:pt>
                <c:pt idx="91">
                  <c:v>0.11927550000000001</c:v>
                </c:pt>
                <c:pt idx="92">
                  <c:v>0.1205862</c:v>
                </c:pt>
                <c:pt idx="93">
                  <c:v>0.12189700000000001</c:v>
                </c:pt>
                <c:pt idx="94">
                  <c:v>0.1232077</c:v>
                </c:pt>
                <c:pt idx="95">
                  <c:v>0.1245184</c:v>
                </c:pt>
                <c:pt idx="96">
                  <c:v>0.1258291</c:v>
                </c:pt>
                <c:pt idx="97">
                  <c:v>0.1271398</c:v>
                </c:pt>
                <c:pt idx="98">
                  <c:v>0.1284506</c:v>
                </c:pt>
                <c:pt idx="99">
                  <c:v>0.1297613</c:v>
                </c:pt>
                <c:pt idx="100">
                  <c:v>0.13107199999999999</c:v>
                </c:pt>
                <c:pt idx="101">
                  <c:v>0.13238269999999999</c:v>
                </c:pt>
                <c:pt idx="102">
                  <c:v>0.13369339999999999</c:v>
                </c:pt>
                <c:pt idx="103">
                  <c:v>0.13500419999999999</c:v>
                </c:pt>
                <c:pt idx="104">
                  <c:v>0.13631489999999999</c:v>
                </c:pt>
                <c:pt idx="105">
                  <c:v>0.13762559999999999</c:v>
                </c:pt>
                <c:pt idx="106">
                  <c:v>0.13893630000000001</c:v>
                </c:pt>
                <c:pt idx="107">
                  <c:v>0.14024700000000001</c:v>
                </c:pt>
                <c:pt idx="108">
                  <c:v>0.14155780000000001</c:v>
                </c:pt>
                <c:pt idx="109">
                  <c:v>0.14286850000000001</c:v>
                </c:pt>
                <c:pt idx="110">
                  <c:v>0.14417920000000001</c:v>
                </c:pt>
                <c:pt idx="111">
                  <c:v>0.14548990000000001</c:v>
                </c:pt>
                <c:pt idx="112">
                  <c:v>0.1468006</c:v>
                </c:pt>
                <c:pt idx="113">
                  <c:v>0.1481114</c:v>
                </c:pt>
                <c:pt idx="114">
                  <c:v>0.1494221</c:v>
                </c:pt>
                <c:pt idx="115">
                  <c:v>0.1507328</c:v>
                </c:pt>
                <c:pt idx="116">
                  <c:v>0.1520435</c:v>
                </c:pt>
                <c:pt idx="117">
                  <c:v>0.1533542</c:v>
                </c:pt>
                <c:pt idx="118">
                  <c:v>0.154665</c:v>
                </c:pt>
                <c:pt idx="119">
                  <c:v>0.15597569999999999</c:v>
                </c:pt>
                <c:pt idx="120">
                  <c:v>0.15728639999999999</c:v>
                </c:pt>
                <c:pt idx="121">
                  <c:v>0.15859709999999999</c:v>
                </c:pt>
                <c:pt idx="122">
                  <c:v>0.15990779999999999</c:v>
                </c:pt>
                <c:pt idx="123">
                  <c:v>0.16121859999999999</c:v>
                </c:pt>
                <c:pt idx="124">
                  <c:v>0.16252929999999999</c:v>
                </c:pt>
                <c:pt idx="125">
                  <c:v>0.16384000000000001</c:v>
                </c:pt>
                <c:pt idx="126">
                  <c:v>0.16515070000000001</c:v>
                </c:pt>
                <c:pt idx="127">
                  <c:v>0.16646140000000001</c:v>
                </c:pt>
                <c:pt idx="128">
                  <c:v>0.16777220000000001</c:v>
                </c:pt>
                <c:pt idx="129">
                  <c:v>0.16908290000000001</c:v>
                </c:pt>
                <c:pt idx="130">
                  <c:v>0.17039360000000001</c:v>
                </c:pt>
                <c:pt idx="131">
                  <c:v>0.1717043</c:v>
                </c:pt>
                <c:pt idx="132">
                  <c:v>0.173015</c:v>
                </c:pt>
                <c:pt idx="133">
                  <c:v>0.1743258</c:v>
                </c:pt>
                <c:pt idx="134">
                  <c:v>0.1756365</c:v>
                </c:pt>
                <c:pt idx="135">
                  <c:v>0.1769472</c:v>
                </c:pt>
                <c:pt idx="136">
                  <c:v>0.1782579</c:v>
                </c:pt>
                <c:pt idx="137">
                  <c:v>0.17956859999999999</c:v>
                </c:pt>
                <c:pt idx="138">
                  <c:v>0.1808794</c:v>
                </c:pt>
                <c:pt idx="139">
                  <c:v>0.18219009999999999</c:v>
                </c:pt>
                <c:pt idx="140">
                  <c:v>0.18350079999999999</c:v>
                </c:pt>
                <c:pt idx="141">
                  <c:v>0.18481149999999999</c:v>
                </c:pt>
                <c:pt idx="142">
                  <c:v>0.18612219999999999</c:v>
                </c:pt>
                <c:pt idx="143">
                  <c:v>0.18743299999999999</c:v>
                </c:pt>
                <c:pt idx="144">
                  <c:v>0.18874369999999999</c:v>
                </c:pt>
                <c:pt idx="145">
                  <c:v>0.19005440000000001</c:v>
                </c:pt>
                <c:pt idx="146">
                  <c:v>0.19136510000000001</c:v>
                </c:pt>
                <c:pt idx="147">
                  <c:v>0.19267580000000001</c:v>
                </c:pt>
                <c:pt idx="148">
                  <c:v>0.19398660000000001</c:v>
                </c:pt>
                <c:pt idx="149">
                  <c:v>0.19529730000000001</c:v>
                </c:pt>
                <c:pt idx="150">
                  <c:v>0.196608</c:v>
                </c:pt>
                <c:pt idx="151">
                  <c:v>0.1979187</c:v>
                </c:pt>
                <c:pt idx="152">
                  <c:v>0.1992294</c:v>
                </c:pt>
                <c:pt idx="153">
                  <c:v>0.2005402</c:v>
                </c:pt>
                <c:pt idx="154">
                  <c:v>0.2018509</c:v>
                </c:pt>
                <c:pt idx="155">
                  <c:v>0.2031616</c:v>
                </c:pt>
                <c:pt idx="156">
                  <c:v>0.2044723</c:v>
                </c:pt>
                <c:pt idx="157">
                  <c:v>0.20578299999999999</c:v>
                </c:pt>
                <c:pt idx="158">
                  <c:v>0.20709379999999999</c:v>
                </c:pt>
                <c:pt idx="159">
                  <c:v>0.20840449999999999</c:v>
                </c:pt>
                <c:pt idx="160">
                  <c:v>0.20971519999999999</c:v>
                </c:pt>
                <c:pt idx="161">
                  <c:v>0.21102589999999999</c:v>
                </c:pt>
                <c:pt idx="162">
                  <c:v>0.21233659999999999</c:v>
                </c:pt>
                <c:pt idx="163">
                  <c:v>0.21364739999999999</c:v>
                </c:pt>
                <c:pt idx="164">
                  <c:v>0.21495810000000001</c:v>
                </c:pt>
                <c:pt idx="165">
                  <c:v>0.21626880000000001</c:v>
                </c:pt>
                <c:pt idx="166">
                  <c:v>0.21757950000000001</c:v>
                </c:pt>
                <c:pt idx="167">
                  <c:v>0.21889020000000001</c:v>
                </c:pt>
                <c:pt idx="168">
                  <c:v>0.22020100000000001</c:v>
                </c:pt>
                <c:pt idx="169">
                  <c:v>0.22151170000000001</c:v>
                </c:pt>
                <c:pt idx="170">
                  <c:v>0.2228224</c:v>
                </c:pt>
                <c:pt idx="171">
                  <c:v>0.2241331</c:v>
                </c:pt>
                <c:pt idx="172">
                  <c:v>0.2254438</c:v>
                </c:pt>
                <c:pt idx="173">
                  <c:v>0.2267546</c:v>
                </c:pt>
                <c:pt idx="174">
                  <c:v>0.2280653</c:v>
                </c:pt>
                <c:pt idx="175">
                  <c:v>0.229376</c:v>
                </c:pt>
                <c:pt idx="176">
                  <c:v>0.23068669999999999</c:v>
                </c:pt>
                <c:pt idx="177">
                  <c:v>0.23199739999999999</c:v>
                </c:pt>
                <c:pt idx="178">
                  <c:v>0.23330819999999999</c:v>
                </c:pt>
                <c:pt idx="179">
                  <c:v>0.23461889999999999</c:v>
                </c:pt>
                <c:pt idx="180">
                  <c:v>0.23592959999999999</c:v>
                </c:pt>
                <c:pt idx="181">
                  <c:v>0.23724029999999999</c:v>
                </c:pt>
                <c:pt idx="182">
                  <c:v>0.23855100000000001</c:v>
                </c:pt>
                <c:pt idx="183">
                  <c:v>0.23986179999999999</c:v>
                </c:pt>
                <c:pt idx="184">
                  <c:v>0.24117250000000001</c:v>
                </c:pt>
                <c:pt idx="185">
                  <c:v>0.24248320000000001</c:v>
                </c:pt>
                <c:pt idx="186">
                  <c:v>0.24379390000000001</c:v>
                </c:pt>
                <c:pt idx="187">
                  <c:v>0.24510460000000001</c:v>
                </c:pt>
                <c:pt idx="188">
                  <c:v>0.24641540000000001</c:v>
                </c:pt>
                <c:pt idx="189">
                  <c:v>0.2477261</c:v>
                </c:pt>
                <c:pt idx="190">
                  <c:v>0.2490368</c:v>
                </c:pt>
                <c:pt idx="191">
                  <c:v>0.2503475</c:v>
                </c:pt>
                <c:pt idx="192">
                  <c:v>0.2516582</c:v>
                </c:pt>
                <c:pt idx="193">
                  <c:v>0.252969</c:v>
                </c:pt>
                <c:pt idx="194">
                  <c:v>0.2542797</c:v>
                </c:pt>
                <c:pt idx="195">
                  <c:v>0.2555904</c:v>
                </c:pt>
                <c:pt idx="196">
                  <c:v>0.25690109999999999</c:v>
                </c:pt>
                <c:pt idx="197">
                  <c:v>0.25821189999999999</c:v>
                </c:pt>
                <c:pt idx="198">
                  <c:v>0.25952259999999999</c:v>
                </c:pt>
                <c:pt idx="199">
                  <c:v>0.26083329999999999</c:v>
                </c:pt>
                <c:pt idx="200">
                  <c:v>0.26214399999999999</c:v>
                </c:pt>
                <c:pt idx="201">
                  <c:v>0.26345469999999999</c:v>
                </c:pt>
                <c:pt idx="202">
                  <c:v>0.26476539999999998</c:v>
                </c:pt>
                <c:pt idx="203">
                  <c:v>0.26607609999999998</c:v>
                </c:pt>
                <c:pt idx="204">
                  <c:v>0.26738689999999998</c:v>
                </c:pt>
                <c:pt idx="205">
                  <c:v>0.26869759999999998</c:v>
                </c:pt>
                <c:pt idx="206">
                  <c:v>0.27000829999999998</c:v>
                </c:pt>
                <c:pt idx="207">
                  <c:v>0.27131899999999998</c:v>
                </c:pt>
                <c:pt idx="208">
                  <c:v>0.27262979999999998</c:v>
                </c:pt>
                <c:pt idx="209">
                  <c:v>0.27394049999999998</c:v>
                </c:pt>
                <c:pt idx="210">
                  <c:v>0.27525119999999997</c:v>
                </c:pt>
                <c:pt idx="211">
                  <c:v>0.27656190000000003</c:v>
                </c:pt>
                <c:pt idx="212">
                  <c:v>0.27787269999999997</c:v>
                </c:pt>
                <c:pt idx="213">
                  <c:v>0.27918340000000003</c:v>
                </c:pt>
                <c:pt idx="214">
                  <c:v>0.28049410000000002</c:v>
                </c:pt>
                <c:pt idx="215">
                  <c:v>0.28180480000000002</c:v>
                </c:pt>
                <c:pt idx="216">
                  <c:v>0.28311550000000002</c:v>
                </c:pt>
                <c:pt idx="217">
                  <c:v>0.28442620000000002</c:v>
                </c:pt>
                <c:pt idx="218">
                  <c:v>0.28573690000000002</c:v>
                </c:pt>
                <c:pt idx="219">
                  <c:v>0.28704770000000002</c:v>
                </c:pt>
                <c:pt idx="220">
                  <c:v>0.28835840000000001</c:v>
                </c:pt>
                <c:pt idx="221">
                  <c:v>0.28966910000000001</c:v>
                </c:pt>
                <c:pt idx="222">
                  <c:v>0.29097980000000001</c:v>
                </c:pt>
                <c:pt idx="223">
                  <c:v>0.29229060000000001</c:v>
                </c:pt>
                <c:pt idx="224">
                  <c:v>0.29360130000000001</c:v>
                </c:pt>
                <c:pt idx="225">
                  <c:v>0.29491200000000001</c:v>
                </c:pt>
                <c:pt idx="226">
                  <c:v>0.29622270000000001</c:v>
                </c:pt>
                <c:pt idx="227">
                  <c:v>0.29753350000000001</c:v>
                </c:pt>
                <c:pt idx="228">
                  <c:v>0.2988442</c:v>
                </c:pt>
                <c:pt idx="229">
                  <c:v>0.3001549</c:v>
                </c:pt>
                <c:pt idx="230">
                  <c:v>0.3014656</c:v>
                </c:pt>
                <c:pt idx="231">
                  <c:v>0.3027763</c:v>
                </c:pt>
                <c:pt idx="232">
                  <c:v>0.304087</c:v>
                </c:pt>
                <c:pt idx="233">
                  <c:v>0.30539769999999999</c:v>
                </c:pt>
                <c:pt idx="234">
                  <c:v>0.3067085</c:v>
                </c:pt>
                <c:pt idx="235">
                  <c:v>0.30801919999999999</c:v>
                </c:pt>
                <c:pt idx="236">
                  <c:v>0.30932989999999999</c:v>
                </c:pt>
                <c:pt idx="237">
                  <c:v>0.31064059999999999</c:v>
                </c:pt>
                <c:pt idx="238">
                  <c:v>0.31195139999999999</c:v>
                </c:pt>
                <c:pt idx="239">
                  <c:v>0.31326209999999999</c:v>
                </c:pt>
                <c:pt idx="240">
                  <c:v>0.31457279999999999</c:v>
                </c:pt>
                <c:pt idx="241">
                  <c:v>0.31588349999999998</c:v>
                </c:pt>
                <c:pt idx="242">
                  <c:v>0.31719419999999998</c:v>
                </c:pt>
                <c:pt idx="243">
                  <c:v>0.31850499999999998</c:v>
                </c:pt>
                <c:pt idx="244">
                  <c:v>0.31981569999999998</c:v>
                </c:pt>
                <c:pt idx="245">
                  <c:v>0.32112639999999998</c:v>
                </c:pt>
                <c:pt idx="246">
                  <c:v>0.32243709999999998</c:v>
                </c:pt>
                <c:pt idx="247">
                  <c:v>0.32374779999999997</c:v>
                </c:pt>
                <c:pt idx="248">
                  <c:v>0.32505849999999997</c:v>
                </c:pt>
                <c:pt idx="249">
                  <c:v>0.32636929999999997</c:v>
                </c:pt>
                <c:pt idx="250">
                  <c:v>0.32768000000000003</c:v>
                </c:pt>
                <c:pt idx="251">
                  <c:v>0.32899070000000002</c:v>
                </c:pt>
                <c:pt idx="252">
                  <c:v>0.33030140000000002</c:v>
                </c:pt>
                <c:pt idx="253">
                  <c:v>0.33161220000000002</c:v>
                </c:pt>
                <c:pt idx="254">
                  <c:v>0.33292290000000002</c:v>
                </c:pt>
                <c:pt idx="255">
                  <c:v>0.33423360000000002</c:v>
                </c:pt>
                <c:pt idx="256">
                  <c:v>0.33554430000000002</c:v>
                </c:pt>
                <c:pt idx="257">
                  <c:v>0.33685500000000002</c:v>
                </c:pt>
                <c:pt idx="258">
                  <c:v>0.33816580000000002</c:v>
                </c:pt>
                <c:pt idx="259">
                  <c:v>0.33947650000000001</c:v>
                </c:pt>
                <c:pt idx="260">
                  <c:v>0.34078720000000001</c:v>
                </c:pt>
                <c:pt idx="261">
                  <c:v>0.34209790000000001</c:v>
                </c:pt>
                <c:pt idx="262">
                  <c:v>0.34340860000000001</c:v>
                </c:pt>
                <c:pt idx="263">
                  <c:v>0.34471940000000001</c:v>
                </c:pt>
                <c:pt idx="264">
                  <c:v>0.34603010000000001</c:v>
                </c:pt>
                <c:pt idx="265">
                  <c:v>0.34734080000000001</c:v>
                </c:pt>
                <c:pt idx="266">
                  <c:v>0.3486515</c:v>
                </c:pt>
                <c:pt idx="267">
                  <c:v>0.3499622</c:v>
                </c:pt>
                <c:pt idx="268">
                  <c:v>0.351273</c:v>
                </c:pt>
                <c:pt idx="269">
                  <c:v>0.3525837</c:v>
                </c:pt>
                <c:pt idx="270">
                  <c:v>0.3538944</c:v>
                </c:pt>
                <c:pt idx="271">
                  <c:v>0.3552051</c:v>
                </c:pt>
                <c:pt idx="272">
                  <c:v>0.35651579999999999</c:v>
                </c:pt>
                <c:pt idx="273">
                  <c:v>0.35782659999999999</c:v>
                </c:pt>
                <c:pt idx="274">
                  <c:v>0.35913729999999999</c:v>
                </c:pt>
                <c:pt idx="275">
                  <c:v>0.36044799999999999</c:v>
                </c:pt>
                <c:pt idx="276">
                  <c:v>0.36175869999999999</c:v>
                </c:pt>
                <c:pt idx="277">
                  <c:v>0.36306939999999999</c:v>
                </c:pt>
                <c:pt idx="278">
                  <c:v>0.36438019999999999</c:v>
                </c:pt>
                <c:pt idx="279">
                  <c:v>0.36569089999999999</c:v>
                </c:pt>
                <c:pt idx="280">
                  <c:v>0.36700159999999998</c:v>
                </c:pt>
                <c:pt idx="281">
                  <c:v>0.36831229999999998</c:v>
                </c:pt>
                <c:pt idx="282">
                  <c:v>0.36962299999999998</c:v>
                </c:pt>
                <c:pt idx="283">
                  <c:v>0.37093379999999998</c:v>
                </c:pt>
                <c:pt idx="284">
                  <c:v>0.37224449999999998</c:v>
                </c:pt>
                <c:pt idx="285">
                  <c:v>0.37355519999999998</c:v>
                </c:pt>
                <c:pt idx="286">
                  <c:v>0.37486589999999997</c:v>
                </c:pt>
                <c:pt idx="287">
                  <c:v>0.37617660000000003</c:v>
                </c:pt>
                <c:pt idx="288">
                  <c:v>0.37748739999999997</c:v>
                </c:pt>
                <c:pt idx="289">
                  <c:v>0.37879810000000003</c:v>
                </c:pt>
                <c:pt idx="290">
                  <c:v>0.38010880000000002</c:v>
                </c:pt>
                <c:pt idx="291">
                  <c:v>0.38141950000000002</c:v>
                </c:pt>
                <c:pt idx="292">
                  <c:v>0.38273020000000002</c:v>
                </c:pt>
                <c:pt idx="293">
                  <c:v>0.38404100000000002</c:v>
                </c:pt>
                <c:pt idx="294">
                  <c:v>0.38535170000000002</c:v>
                </c:pt>
                <c:pt idx="295">
                  <c:v>0.38666240000000002</c:v>
                </c:pt>
                <c:pt idx="296">
                  <c:v>0.38797310000000002</c:v>
                </c:pt>
                <c:pt idx="297">
                  <c:v>0.38928380000000001</c:v>
                </c:pt>
                <c:pt idx="298">
                  <c:v>0.39059460000000001</c:v>
                </c:pt>
                <c:pt idx="299">
                  <c:v>0.39190530000000001</c:v>
                </c:pt>
                <c:pt idx="300">
                  <c:v>0.39321600000000001</c:v>
                </c:pt>
                <c:pt idx="301">
                  <c:v>0.39452670000000001</c:v>
                </c:pt>
                <c:pt idx="302">
                  <c:v>0.39583740000000001</c:v>
                </c:pt>
                <c:pt idx="303">
                  <c:v>0.39714820000000001</c:v>
                </c:pt>
                <c:pt idx="304">
                  <c:v>0.3984589</c:v>
                </c:pt>
                <c:pt idx="305">
                  <c:v>0.3997696</c:v>
                </c:pt>
                <c:pt idx="306">
                  <c:v>0.4010803</c:v>
                </c:pt>
                <c:pt idx="307">
                  <c:v>0.402391</c:v>
                </c:pt>
                <c:pt idx="308">
                  <c:v>0.4037018</c:v>
                </c:pt>
                <c:pt idx="309">
                  <c:v>0.4050125</c:v>
                </c:pt>
                <c:pt idx="310">
                  <c:v>0.4063232</c:v>
                </c:pt>
                <c:pt idx="311">
                  <c:v>0.40763389999999999</c:v>
                </c:pt>
                <c:pt idx="312">
                  <c:v>0.40894459999999999</c:v>
                </c:pt>
                <c:pt idx="313">
                  <c:v>0.41025529999999999</c:v>
                </c:pt>
                <c:pt idx="314">
                  <c:v>0.41156609999999999</c:v>
                </c:pt>
                <c:pt idx="315">
                  <c:v>0.41287679999999999</c:v>
                </c:pt>
                <c:pt idx="316">
                  <c:v>0.41418749999999999</c:v>
                </c:pt>
                <c:pt idx="317">
                  <c:v>0.41549819999999998</c:v>
                </c:pt>
                <c:pt idx="318">
                  <c:v>0.41680899999999999</c:v>
                </c:pt>
                <c:pt idx="319">
                  <c:v>0.41811969999999998</c:v>
                </c:pt>
                <c:pt idx="320">
                  <c:v>0.41943039999999998</c:v>
                </c:pt>
                <c:pt idx="321">
                  <c:v>0.42074109999999998</c:v>
                </c:pt>
                <c:pt idx="322">
                  <c:v>0.42205179999999998</c:v>
                </c:pt>
                <c:pt idx="323">
                  <c:v>0.42336259999999998</c:v>
                </c:pt>
                <c:pt idx="324">
                  <c:v>0.42467329999999998</c:v>
                </c:pt>
                <c:pt idx="325">
                  <c:v>0.42598399999999997</c:v>
                </c:pt>
                <c:pt idx="326">
                  <c:v>0.42729470000000003</c:v>
                </c:pt>
                <c:pt idx="327">
                  <c:v>0.42860540000000003</c:v>
                </c:pt>
                <c:pt idx="328">
                  <c:v>0.42991610000000002</c:v>
                </c:pt>
                <c:pt idx="329">
                  <c:v>0.43122690000000002</c:v>
                </c:pt>
                <c:pt idx="330">
                  <c:v>0.43253760000000002</c:v>
                </c:pt>
                <c:pt idx="331">
                  <c:v>0.43384830000000002</c:v>
                </c:pt>
                <c:pt idx="332">
                  <c:v>0.43515900000000002</c:v>
                </c:pt>
                <c:pt idx="333">
                  <c:v>0.43646980000000002</c:v>
                </c:pt>
                <c:pt idx="334">
                  <c:v>0.43778050000000002</c:v>
                </c:pt>
                <c:pt idx="335">
                  <c:v>0.43909120000000001</c:v>
                </c:pt>
                <c:pt idx="336">
                  <c:v>0.44040190000000001</c:v>
                </c:pt>
                <c:pt idx="337">
                  <c:v>0.44171260000000001</c:v>
                </c:pt>
                <c:pt idx="338">
                  <c:v>0.44302340000000001</c:v>
                </c:pt>
                <c:pt idx="339">
                  <c:v>0.44433410000000001</c:v>
                </c:pt>
                <c:pt idx="340">
                  <c:v>0.44564480000000001</c:v>
                </c:pt>
                <c:pt idx="341">
                  <c:v>0.44695550000000001</c:v>
                </c:pt>
                <c:pt idx="342">
                  <c:v>0.4482662</c:v>
                </c:pt>
                <c:pt idx="343">
                  <c:v>0.4495769</c:v>
                </c:pt>
                <c:pt idx="344">
                  <c:v>0.4508877</c:v>
                </c:pt>
                <c:pt idx="345">
                  <c:v>0.4521984</c:v>
                </c:pt>
                <c:pt idx="346">
                  <c:v>0.4535091</c:v>
                </c:pt>
                <c:pt idx="347">
                  <c:v>0.4548198</c:v>
                </c:pt>
                <c:pt idx="348">
                  <c:v>0.4561306</c:v>
                </c:pt>
                <c:pt idx="349">
                  <c:v>0.4574413</c:v>
                </c:pt>
                <c:pt idx="350">
                  <c:v>0.45875199999999999</c:v>
                </c:pt>
                <c:pt idx="351">
                  <c:v>0.46006269999999999</c:v>
                </c:pt>
                <c:pt idx="352">
                  <c:v>0.46137339999999999</c:v>
                </c:pt>
                <c:pt idx="353">
                  <c:v>0.46268419999999999</c:v>
                </c:pt>
                <c:pt idx="354">
                  <c:v>0.46399489999999999</c:v>
                </c:pt>
                <c:pt idx="355">
                  <c:v>0.46530559999999999</c:v>
                </c:pt>
                <c:pt idx="356">
                  <c:v>0.46661629999999998</c:v>
                </c:pt>
                <c:pt idx="357">
                  <c:v>0.46792699999999998</c:v>
                </c:pt>
                <c:pt idx="358">
                  <c:v>0.46923769999999998</c:v>
                </c:pt>
                <c:pt idx="359">
                  <c:v>0.47054849999999998</c:v>
                </c:pt>
                <c:pt idx="360">
                  <c:v>0.47185919999999998</c:v>
                </c:pt>
                <c:pt idx="361">
                  <c:v>0.47316989999999998</c:v>
                </c:pt>
                <c:pt idx="362">
                  <c:v>0.47448059999999997</c:v>
                </c:pt>
                <c:pt idx="363">
                  <c:v>0.47579139999999998</c:v>
                </c:pt>
                <c:pt idx="364">
                  <c:v>0.47710209999999997</c:v>
                </c:pt>
                <c:pt idx="365">
                  <c:v>0.47841280000000003</c:v>
                </c:pt>
                <c:pt idx="366">
                  <c:v>0.47972350000000002</c:v>
                </c:pt>
                <c:pt idx="367">
                  <c:v>0.48103420000000002</c:v>
                </c:pt>
                <c:pt idx="368">
                  <c:v>0.48234500000000002</c:v>
                </c:pt>
                <c:pt idx="369">
                  <c:v>0.48365570000000002</c:v>
                </c:pt>
                <c:pt idx="370">
                  <c:v>0.48496640000000002</c:v>
                </c:pt>
                <c:pt idx="371">
                  <c:v>0.48627710000000002</c:v>
                </c:pt>
                <c:pt idx="372">
                  <c:v>0.48758780000000002</c:v>
                </c:pt>
                <c:pt idx="373">
                  <c:v>0.48889850000000001</c:v>
                </c:pt>
                <c:pt idx="374">
                  <c:v>0.49020930000000001</c:v>
                </c:pt>
                <c:pt idx="375">
                  <c:v>0.49152000000000001</c:v>
                </c:pt>
                <c:pt idx="376">
                  <c:v>0.49283070000000001</c:v>
                </c:pt>
                <c:pt idx="377">
                  <c:v>0.49414140000000001</c:v>
                </c:pt>
                <c:pt idx="378">
                  <c:v>0.49545220000000001</c:v>
                </c:pt>
                <c:pt idx="379">
                  <c:v>0.49676290000000001</c:v>
                </c:pt>
                <c:pt idx="380">
                  <c:v>0.49807360000000001</c:v>
                </c:pt>
                <c:pt idx="381">
                  <c:v>0.4993843</c:v>
                </c:pt>
                <c:pt idx="382">
                  <c:v>0.500695</c:v>
                </c:pt>
                <c:pt idx="383">
                  <c:v>0.50200579999999995</c:v>
                </c:pt>
                <c:pt idx="384">
                  <c:v>0.50331649999999994</c:v>
                </c:pt>
                <c:pt idx="385">
                  <c:v>0.50462720000000005</c:v>
                </c:pt>
                <c:pt idx="386">
                  <c:v>0.50593790000000005</c:v>
                </c:pt>
                <c:pt idx="387">
                  <c:v>0.50724860000000005</c:v>
                </c:pt>
                <c:pt idx="388">
                  <c:v>0.50855930000000005</c:v>
                </c:pt>
                <c:pt idx="389">
                  <c:v>0.50987009999999999</c:v>
                </c:pt>
                <c:pt idx="390">
                  <c:v>0.51118079999999999</c:v>
                </c:pt>
                <c:pt idx="391">
                  <c:v>0.51249149999999999</c:v>
                </c:pt>
                <c:pt idx="392">
                  <c:v>0.51380219999999999</c:v>
                </c:pt>
                <c:pt idx="393">
                  <c:v>0.51511289999999998</c:v>
                </c:pt>
                <c:pt idx="394">
                  <c:v>0.51642370000000004</c:v>
                </c:pt>
                <c:pt idx="395">
                  <c:v>0.51773440000000004</c:v>
                </c:pt>
                <c:pt idx="396">
                  <c:v>0.51904510000000004</c:v>
                </c:pt>
                <c:pt idx="397">
                  <c:v>0.52035580000000003</c:v>
                </c:pt>
                <c:pt idx="398">
                  <c:v>0.52166659999999998</c:v>
                </c:pt>
                <c:pt idx="399">
                  <c:v>0.52297729999999998</c:v>
                </c:pt>
                <c:pt idx="400">
                  <c:v>0.52428799999999998</c:v>
                </c:pt>
                <c:pt idx="401">
                  <c:v>0.52559869999999997</c:v>
                </c:pt>
                <c:pt idx="402">
                  <c:v>0.52690939999999997</c:v>
                </c:pt>
                <c:pt idx="403">
                  <c:v>0.52822020000000003</c:v>
                </c:pt>
                <c:pt idx="404">
                  <c:v>0.52953090000000003</c:v>
                </c:pt>
                <c:pt idx="405">
                  <c:v>0.53084160000000002</c:v>
                </c:pt>
                <c:pt idx="406">
                  <c:v>0.53215230000000002</c:v>
                </c:pt>
                <c:pt idx="407">
                  <c:v>0.53346309999999997</c:v>
                </c:pt>
                <c:pt idx="408">
                  <c:v>0.53477379999999997</c:v>
                </c:pt>
                <c:pt idx="409">
                  <c:v>0.53608449999999996</c:v>
                </c:pt>
                <c:pt idx="410">
                  <c:v>0.53739519999999996</c:v>
                </c:pt>
                <c:pt idx="411">
                  <c:v>0.53870589999999996</c:v>
                </c:pt>
                <c:pt idx="412">
                  <c:v>0.54001670000000002</c:v>
                </c:pt>
                <c:pt idx="413">
                  <c:v>0.54132740000000001</c:v>
                </c:pt>
                <c:pt idx="414">
                  <c:v>0.54263810000000001</c:v>
                </c:pt>
                <c:pt idx="415">
                  <c:v>0.54394880000000001</c:v>
                </c:pt>
                <c:pt idx="416">
                  <c:v>0.54525950000000001</c:v>
                </c:pt>
                <c:pt idx="417">
                  <c:v>0.54657020000000001</c:v>
                </c:pt>
                <c:pt idx="418">
                  <c:v>0.5478809</c:v>
                </c:pt>
                <c:pt idx="419">
                  <c:v>0.54919169999999995</c:v>
                </c:pt>
                <c:pt idx="420">
                  <c:v>0.55050239999999995</c:v>
                </c:pt>
                <c:pt idx="421">
                  <c:v>0.55181309999999995</c:v>
                </c:pt>
                <c:pt idx="422">
                  <c:v>0.55312380000000005</c:v>
                </c:pt>
                <c:pt idx="423">
                  <c:v>0.55443450000000005</c:v>
                </c:pt>
                <c:pt idx="424">
                  <c:v>0.5557453</c:v>
                </c:pt>
                <c:pt idx="425">
                  <c:v>0.557056</c:v>
                </c:pt>
                <c:pt idx="426">
                  <c:v>0.55836669999999999</c:v>
                </c:pt>
                <c:pt idx="427">
                  <c:v>0.55967739999999999</c:v>
                </c:pt>
                <c:pt idx="428">
                  <c:v>0.56098809999999999</c:v>
                </c:pt>
                <c:pt idx="429">
                  <c:v>0.56229890000000005</c:v>
                </c:pt>
                <c:pt idx="430">
                  <c:v>0.56360960000000004</c:v>
                </c:pt>
                <c:pt idx="431">
                  <c:v>0.56492030000000004</c:v>
                </c:pt>
                <c:pt idx="432">
                  <c:v>0.56623100000000004</c:v>
                </c:pt>
                <c:pt idx="433">
                  <c:v>0.56754179999999999</c:v>
                </c:pt>
                <c:pt idx="434">
                  <c:v>0.56885249999999998</c:v>
                </c:pt>
                <c:pt idx="435">
                  <c:v>0.57016319999999998</c:v>
                </c:pt>
                <c:pt idx="436">
                  <c:v>0.57147389999999998</c:v>
                </c:pt>
                <c:pt idx="437">
                  <c:v>0.57278470000000004</c:v>
                </c:pt>
                <c:pt idx="438">
                  <c:v>0.57409540000000003</c:v>
                </c:pt>
                <c:pt idx="439">
                  <c:v>0.57540610000000003</c:v>
                </c:pt>
                <c:pt idx="440">
                  <c:v>0.57671680000000003</c:v>
                </c:pt>
                <c:pt idx="441">
                  <c:v>0.57802750000000003</c:v>
                </c:pt>
                <c:pt idx="442">
                  <c:v>0.57933829999999997</c:v>
                </c:pt>
                <c:pt idx="443">
                  <c:v>0.58064899999999997</c:v>
                </c:pt>
                <c:pt idx="444">
                  <c:v>0.58195969999999997</c:v>
                </c:pt>
                <c:pt idx="445">
                  <c:v>0.58327039999999997</c:v>
                </c:pt>
                <c:pt idx="446">
                  <c:v>0.58458109999999996</c:v>
                </c:pt>
                <c:pt idx="447">
                  <c:v>0.58589179999999996</c:v>
                </c:pt>
                <c:pt idx="448">
                  <c:v>0.58720249999999996</c:v>
                </c:pt>
                <c:pt idx="449">
                  <c:v>0.58851330000000002</c:v>
                </c:pt>
                <c:pt idx="450">
                  <c:v>0.58982400000000001</c:v>
                </c:pt>
                <c:pt idx="451">
                  <c:v>0.59113470000000001</c:v>
                </c:pt>
                <c:pt idx="452">
                  <c:v>0.59244540000000001</c:v>
                </c:pt>
                <c:pt idx="453">
                  <c:v>0.59375610000000001</c:v>
                </c:pt>
                <c:pt idx="454">
                  <c:v>0.59506689999999995</c:v>
                </c:pt>
                <c:pt idx="455">
                  <c:v>0.59637759999999995</c:v>
                </c:pt>
                <c:pt idx="456">
                  <c:v>0.59768829999999995</c:v>
                </c:pt>
                <c:pt idx="457">
                  <c:v>0.59899899999999995</c:v>
                </c:pt>
                <c:pt idx="458">
                  <c:v>0.60030969999999995</c:v>
                </c:pt>
                <c:pt idx="459">
                  <c:v>0.6016205</c:v>
                </c:pt>
                <c:pt idx="460">
                  <c:v>0.6029312</c:v>
                </c:pt>
                <c:pt idx="461">
                  <c:v>0.6042419</c:v>
                </c:pt>
                <c:pt idx="462">
                  <c:v>0.6055526</c:v>
                </c:pt>
                <c:pt idx="463">
                  <c:v>0.60686340000000005</c:v>
                </c:pt>
                <c:pt idx="464">
                  <c:v>0.60817410000000005</c:v>
                </c:pt>
                <c:pt idx="465">
                  <c:v>0.60948480000000005</c:v>
                </c:pt>
                <c:pt idx="466">
                  <c:v>0.61079550000000005</c:v>
                </c:pt>
                <c:pt idx="467">
                  <c:v>0.61210629999999999</c:v>
                </c:pt>
                <c:pt idx="468">
                  <c:v>0.61341699999999999</c:v>
                </c:pt>
                <c:pt idx="469">
                  <c:v>0.61472769999999999</c:v>
                </c:pt>
                <c:pt idx="470">
                  <c:v>0.61603839999999999</c:v>
                </c:pt>
                <c:pt idx="471">
                  <c:v>0.61734909999999998</c:v>
                </c:pt>
                <c:pt idx="472">
                  <c:v>0.61865990000000004</c:v>
                </c:pt>
                <c:pt idx="473">
                  <c:v>0.61997060000000004</c:v>
                </c:pt>
                <c:pt idx="474">
                  <c:v>0.62128130000000004</c:v>
                </c:pt>
                <c:pt idx="475">
                  <c:v>0.62259200000000003</c:v>
                </c:pt>
                <c:pt idx="476">
                  <c:v>0.62390270000000003</c:v>
                </c:pt>
                <c:pt idx="477">
                  <c:v>0.62521340000000003</c:v>
                </c:pt>
                <c:pt idx="478">
                  <c:v>0.62652419999999998</c:v>
                </c:pt>
                <c:pt idx="479">
                  <c:v>0.62783489999999997</c:v>
                </c:pt>
                <c:pt idx="480">
                  <c:v>0.62914559999999997</c:v>
                </c:pt>
                <c:pt idx="481">
                  <c:v>0.63045629999999997</c:v>
                </c:pt>
                <c:pt idx="482">
                  <c:v>0.63176699999999997</c:v>
                </c:pt>
                <c:pt idx="483">
                  <c:v>0.63307769999999997</c:v>
                </c:pt>
                <c:pt idx="484">
                  <c:v>0.63438839999999996</c:v>
                </c:pt>
                <c:pt idx="485">
                  <c:v>0.63569920000000002</c:v>
                </c:pt>
                <c:pt idx="486">
                  <c:v>0.63700990000000002</c:v>
                </c:pt>
                <c:pt idx="487">
                  <c:v>0.63832060000000002</c:v>
                </c:pt>
                <c:pt idx="488">
                  <c:v>0.63963130000000001</c:v>
                </c:pt>
                <c:pt idx="489">
                  <c:v>0.64094209999999996</c:v>
                </c:pt>
                <c:pt idx="490">
                  <c:v>0.64225279999999996</c:v>
                </c:pt>
                <c:pt idx="491">
                  <c:v>0.64356349999999996</c:v>
                </c:pt>
                <c:pt idx="492">
                  <c:v>0.64487419999999995</c:v>
                </c:pt>
                <c:pt idx="493">
                  <c:v>0.64618500000000001</c:v>
                </c:pt>
                <c:pt idx="494">
                  <c:v>0.64749570000000001</c:v>
                </c:pt>
                <c:pt idx="495">
                  <c:v>0.64880640000000001</c:v>
                </c:pt>
                <c:pt idx="496">
                  <c:v>0.6501171</c:v>
                </c:pt>
                <c:pt idx="497">
                  <c:v>0.65142789999999995</c:v>
                </c:pt>
                <c:pt idx="498">
                  <c:v>0.65273859999999995</c:v>
                </c:pt>
                <c:pt idx="499">
                  <c:v>0.65404929999999994</c:v>
                </c:pt>
                <c:pt idx="500">
                  <c:v>0.65536000000000005</c:v>
                </c:pt>
                <c:pt idx="501">
                  <c:v>0.65667070000000005</c:v>
                </c:pt>
                <c:pt idx="502">
                  <c:v>0.6579815</c:v>
                </c:pt>
                <c:pt idx="503">
                  <c:v>0.65929219999999999</c:v>
                </c:pt>
                <c:pt idx="504">
                  <c:v>0.66060289999999999</c:v>
                </c:pt>
                <c:pt idx="505">
                  <c:v>0.66191359999999999</c:v>
                </c:pt>
                <c:pt idx="506">
                  <c:v>0.66322429999999999</c:v>
                </c:pt>
                <c:pt idx="507">
                  <c:v>0.66453499999999999</c:v>
                </c:pt>
                <c:pt idx="508">
                  <c:v>0.66584580000000004</c:v>
                </c:pt>
                <c:pt idx="509">
                  <c:v>0.66715650000000004</c:v>
                </c:pt>
                <c:pt idx="510">
                  <c:v>0.66846720000000004</c:v>
                </c:pt>
                <c:pt idx="511">
                  <c:v>0.66977790000000004</c:v>
                </c:pt>
                <c:pt idx="512">
                  <c:v>0.67108860000000004</c:v>
                </c:pt>
                <c:pt idx="513">
                  <c:v>0.67239930000000003</c:v>
                </c:pt>
                <c:pt idx="514">
                  <c:v>0.67371000000000003</c:v>
                </c:pt>
                <c:pt idx="515">
                  <c:v>0.67502079999999998</c:v>
                </c:pt>
                <c:pt idx="516">
                  <c:v>0.67633149999999997</c:v>
                </c:pt>
                <c:pt idx="517">
                  <c:v>0.67764219999999997</c:v>
                </c:pt>
                <c:pt idx="518">
                  <c:v>0.67895289999999997</c:v>
                </c:pt>
                <c:pt idx="519">
                  <c:v>0.68026370000000003</c:v>
                </c:pt>
                <c:pt idx="520">
                  <c:v>0.68157440000000002</c:v>
                </c:pt>
                <c:pt idx="521">
                  <c:v>0.68288510000000002</c:v>
                </c:pt>
                <c:pt idx="522">
                  <c:v>0.68419580000000002</c:v>
                </c:pt>
                <c:pt idx="523">
                  <c:v>0.68550659999999997</c:v>
                </c:pt>
                <c:pt idx="524">
                  <c:v>0.68681729999999996</c:v>
                </c:pt>
                <c:pt idx="525">
                  <c:v>0.68812799999999996</c:v>
                </c:pt>
                <c:pt idx="526">
                  <c:v>0.68943869999999996</c:v>
                </c:pt>
                <c:pt idx="527">
                  <c:v>0.69074939999999996</c:v>
                </c:pt>
                <c:pt idx="528">
                  <c:v>0.69206020000000001</c:v>
                </c:pt>
                <c:pt idx="529">
                  <c:v>0.69337090000000001</c:v>
                </c:pt>
                <c:pt idx="530">
                  <c:v>0.69468160000000001</c:v>
                </c:pt>
                <c:pt idx="531">
                  <c:v>0.69599230000000001</c:v>
                </c:pt>
                <c:pt idx="532">
                  <c:v>0.69730309999999995</c:v>
                </c:pt>
                <c:pt idx="533">
                  <c:v>0.69861379999999995</c:v>
                </c:pt>
                <c:pt idx="534">
                  <c:v>0.69992449999999995</c:v>
                </c:pt>
                <c:pt idx="535">
                  <c:v>0.70123519999999995</c:v>
                </c:pt>
                <c:pt idx="536">
                  <c:v>0.70254589999999995</c:v>
                </c:pt>
                <c:pt idx="537">
                  <c:v>0.70385660000000005</c:v>
                </c:pt>
                <c:pt idx="538">
                  <c:v>0.7051674</c:v>
                </c:pt>
                <c:pt idx="539">
                  <c:v>0.7064781</c:v>
                </c:pt>
                <c:pt idx="540">
                  <c:v>0.7077888</c:v>
                </c:pt>
                <c:pt idx="541">
                  <c:v>0.70909949999999999</c:v>
                </c:pt>
                <c:pt idx="542">
                  <c:v>0.71041019999999999</c:v>
                </c:pt>
                <c:pt idx="543">
                  <c:v>0.71172089999999999</c:v>
                </c:pt>
                <c:pt idx="544">
                  <c:v>0.71303159999999999</c:v>
                </c:pt>
                <c:pt idx="545">
                  <c:v>0.71434240000000004</c:v>
                </c:pt>
                <c:pt idx="546">
                  <c:v>0.71565310000000004</c:v>
                </c:pt>
                <c:pt idx="547">
                  <c:v>0.71696380000000004</c:v>
                </c:pt>
                <c:pt idx="548">
                  <c:v>0.71827450000000004</c:v>
                </c:pt>
                <c:pt idx="549">
                  <c:v>0.71958529999999998</c:v>
                </c:pt>
                <c:pt idx="550">
                  <c:v>0.72089599999999998</c:v>
                </c:pt>
                <c:pt idx="551">
                  <c:v>0.72220669999999998</c:v>
                </c:pt>
                <c:pt idx="552">
                  <c:v>0.72351739999999998</c:v>
                </c:pt>
                <c:pt idx="553">
                  <c:v>0.72482820000000003</c:v>
                </c:pt>
                <c:pt idx="554">
                  <c:v>0.72613890000000003</c:v>
                </c:pt>
                <c:pt idx="555">
                  <c:v>0.72744960000000003</c:v>
                </c:pt>
                <c:pt idx="556">
                  <c:v>0.72876030000000003</c:v>
                </c:pt>
                <c:pt idx="557">
                  <c:v>0.73007100000000003</c:v>
                </c:pt>
                <c:pt idx="558">
                  <c:v>0.73138179999999997</c:v>
                </c:pt>
                <c:pt idx="559">
                  <c:v>0.73269249999999997</c:v>
                </c:pt>
                <c:pt idx="560">
                  <c:v>0.73400319999999997</c:v>
                </c:pt>
                <c:pt idx="561">
                  <c:v>0.73531389999999996</c:v>
                </c:pt>
                <c:pt idx="562">
                  <c:v>0.73662470000000002</c:v>
                </c:pt>
                <c:pt idx="563">
                  <c:v>0.73793540000000002</c:v>
                </c:pt>
                <c:pt idx="564">
                  <c:v>0.73924610000000002</c:v>
                </c:pt>
                <c:pt idx="565">
                  <c:v>0.74055680000000002</c:v>
                </c:pt>
                <c:pt idx="566">
                  <c:v>0.74186750000000001</c:v>
                </c:pt>
                <c:pt idx="567">
                  <c:v>0.74317820000000001</c:v>
                </c:pt>
                <c:pt idx="568">
                  <c:v>0.74448899999999996</c:v>
                </c:pt>
                <c:pt idx="569">
                  <c:v>0.74579969999999995</c:v>
                </c:pt>
                <c:pt idx="570">
                  <c:v>0.74711039999999995</c:v>
                </c:pt>
                <c:pt idx="571">
                  <c:v>0.74842109999999995</c:v>
                </c:pt>
                <c:pt idx="572">
                  <c:v>0.74973179999999995</c:v>
                </c:pt>
                <c:pt idx="573">
                  <c:v>0.75104249999999995</c:v>
                </c:pt>
                <c:pt idx="574">
                  <c:v>0.7523533</c:v>
                </c:pt>
                <c:pt idx="575">
                  <c:v>0.753664</c:v>
                </c:pt>
                <c:pt idx="576">
                  <c:v>0.7549747</c:v>
                </c:pt>
                <c:pt idx="577">
                  <c:v>0.7562854</c:v>
                </c:pt>
                <c:pt idx="578">
                  <c:v>0.75759609999999999</c:v>
                </c:pt>
                <c:pt idx="579">
                  <c:v>0.75890690000000005</c:v>
                </c:pt>
                <c:pt idx="580">
                  <c:v>0.76021760000000005</c:v>
                </c:pt>
                <c:pt idx="581">
                  <c:v>0.76152830000000005</c:v>
                </c:pt>
                <c:pt idx="582">
                  <c:v>0.76283900000000004</c:v>
                </c:pt>
                <c:pt idx="583">
                  <c:v>0.76414979999999999</c:v>
                </c:pt>
                <c:pt idx="584">
                  <c:v>0.76546049999999999</c:v>
                </c:pt>
                <c:pt idx="585">
                  <c:v>0.76677119999999999</c:v>
                </c:pt>
                <c:pt idx="586">
                  <c:v>0.76808189999999998</c:v>
                </c:pt>
                <c:pt idx="587">
                  <c:v>0.76939259999999998</c:v>
                </c:pt>
                <c:pt idx="588">
                  <c:v>0.77070340000000004</c:v>
                </c:pt>
                <c:pt idx="589">
                  <c:v>0.77201410000000004</c:v>
                </c:pt>
                <c:pt idx="590">
                  <c:v>0.77332480000000003</c:v>
                </c:pt>
                <c:pt idx="591">
                  <c:v>0.77463550000000003</c:v>
                </c:pt>
                <c:pt idx="592">
                  <c:v>0.77594629999999998</c:v>
                </c:pt>
                <c:pt idx="593">
                  <c:v>0.77725699999999998</c:v>
                </c:pt>
                <c:pt idx="594">
                  <c:v>0.77856769999999997</c:v>
                </c:pt>
                <c:pt idx="595">
                  <c:v>0.77987839999999997</c:v>
                </c:pt>
                <c:pt idx="596">
                  <c:v>0.78118909999999997</c:v>
                </c:pt>
                <c:pt idx="597">
                  <c:v>0.78249979999999997</c:v>
                </c:pt>
                <c:pt idx="598">
                  <c:v>0.78381060000000002</c:v>
                </c:pt>
                <c:pt idx="599">
                  <c:v>0.78512130000000002</c:v>
                </c:pt>
                <c:pt idx="600">
                  <c:v>0.78643200000000002</c:v>
                </c:pt>
                <c:pt idx="601">
                  <c:v>0.78774270000000002</c:v>
                </c:pt>
                <c:pt idx="602">
                  <c:v>0.78905340000000002</c:v>
                </c:pt>
                <c:pt idx="603">
                  <c:v>0.79036410000000001</c:v>
                </c:pt>
                <c:pt idx="604">
                  <c:v>0.79167489999999996</c:v>
                </c:pt>
                <c:pt idx="605">
                  <c:v>0.79298559999999996</c:v>
                </c:pt>
                <c:pt idx="606">
                  <c:v>0.79429629999999996</c:v>
                </c:pt>
                <c:pt idx="607">
                  <c:v>0.79560699999999995</c:v>
                </c:pt>
                <c:pt idx="608">
                  <c:v>0.79691769999999995</c:v>
                </c:pt>
                <c:pt idx="609">
                  <c:v>0.79822850000000001</c:v>
                </c:pt>
                <c:pt idx="610">
                  <c:v>0.79953920000000001</c:v>
                </c:pt>
                <c:pt idx="611">
                  <c:v>0.8008499</c:v>
                </c:pt>
                <c:pt idx="612">
                  <c:v>0.8021606</c:v>
                </c:pt>
                <c:pt idx="613">
                  <c:v>0.8034713</c:v>
                </c:pt>
                <c:pt idx="614">
                  <c:v>0.80478209999999994</c:v>
                </c:pt>
                <c:pt idx="615">
                  <c:v>0.80609280000000005</c:v>
                </c:pt>
                <c:pt idx="616">
                  <c:v>0.80740350000000005</c:v>
                </c:pt>
                <c:pt idx="617">
                  <c:v>0.80871420000000005</c:v>
                </c:pt>
                <c:pt idx="618">
                  <c:v>0.810025</c:v>
                </c:pt>
                <c:pt idx="619">
                  <c:v>0.81133569999999999</c:v>
                </c:pt>
                <c:pt idx="620">
                  <c:v>0.81264639999999999</c:v>
                </c:pt>
                <c:pt idx="621">
                  <c:v>0.81395709999999999</c:v>
                </c:pt>
                <c:pt idx="622">
                  <c:v>0.81526790000000005</c:v>
                </c:pt>
                <c:pt idx="623">
                  <c:v>0.81657860000000004</c:v>
                </c:pt>
                <c:pt idx="624">
                  <c:v>0.81788930000000004</c:v>
                </c:pt>
                <c:pt idx="625">
                  <c:v>0.81920000000000004</c:v>
                </c:pt>
                <c:pt idx="626">
                  <c:v>0.82051070000000004</c:v>
                </c:pt>
                <c:pt idx="627">
                  <c:v>0.82182149999999998</c:v>
                </c:pt>
                <c:pt idx="628">
                  <c:v>0.82313219999999998</c:v>
                </c:pt>
                <c:pt idx="629">
                  <c:v>0.82444289999999998</c:v>
                </c:pt>
                <c:pt idx="630">
                  <c:v>0.82575359999999998</c:v>
                </c:pt>
                <c:pt idx="631">
                  <c:v>0.82706429999999997</c:v>
                </c:pt>
                <c:pt idx="632">
                  <c:v>0.82837499999999997</c:v>
                </c:pt>
                <c:pt idx="633">
                  <c:v>0.82968569999999997</c:v>
                </c:pt>
                <c:pt idx="634">
                  <c:v>0.83099650000000003</c:v>
                </c:pt>
                <c:pt idx="635">
                  <c:v>0.83230720000000002</c:v>
                </c:pt>
                <c:pt idx="636">
                  <c:v>0.83361790000000002</c:v>
                </c:pt>
                <c:pt idx="637">
                  <c:v>0.83492860000000002</c:v>
                </c:pt>
                <c:pt idx="638">
                  <c:v>0.83623930000000002</c:v>
                </c:pt>
                <c:pt idx="639">
                  <c:v>0.83755009999999996</c:v>
                </c:pt>
                <c:pt idx="640">
                  <c:v>0.83886079999999996</c:v>
                </c:pt>
                <c:pt idx="641">
                  <c:v>0.84017149999999996</c:v>
                </c:pt>
                <c:pt idx="642">
                  <c:v>0.84148219999999996</c:v>
                </c:pt>
                <c:pt idx="643">
                  <c:v>0.84279289999999996</c:v>
                </c:pt>
                <c:pt idx="644">
                  <c:v>0.84410370000000001</c:v>
                </c:pt>
                <c:pt idx="645">
                  <c:v>0.84541440000000001</c:v>
                </c:pt>
                <c:pt idx="646">
                  <c:v>0.84672510000000001</c:v>
                </c:pt>
                <c:pt idx="647">
                  <c:v>0.84803580000000001</c:v>
                </c:pt>
                <c:pt idx="648">
                  <c:v>0.84934659999999995</c:v>
                </c:pt>
                <c:pt idx="649">
                  <c:v>0.85065729999999995</c:v>
                </c:pt>
                <c:pt idx="650">
                  <c:v>0.85196799999999995</c:v>
                </c:pt>
                <c:pt idx="651">
                  <c:v>0.85327869999999995</c:v>
                </c:pt>
                <c:pt idx="652">
                  <c:v>0.8545895</c:v>
                </c:pt>
                <c:pt idx="653">
                  <c:v>0.8559002</c:v>
                </c:pt>
                <c:pt idx="654">
                  <c:v>0.8572109</c:v>
                </c:pt>
                <c:pt idx="655">
                  <c:v>0.8585216</c:v>
                </c:pt>
                <c:pt idx="656">
                  <c:v>0.85983229999999999</c:v>
                </c:pt>
                <c:pt idx="657">
                  <c:v>0.86114310000000005</c:v>
                </c:pt>
                <c:pt idx="658">
                  <c:v>0.86245380000000005</c:v>
                </c:pt>
                <c:pt idx="659">
                  <c:v>0.86376450000000005</c:v>
                </c:pt>
                <c:pt idx="660">
                  <c:v>0.86507520000000004</c:v>
                </c:pt>
                <c:pt idx="661">
                  <c:v>0.86638590000000004</c:v>
                </c:pt>
                <c:pt idx="662">
                  <c:v>0.86769660000000004</c:v>
                </c:pt>
                <c:pt idx="663">
                  <c:v>0.86900730000000004</c:v>
                </c:pt>
                <c:pt idx="664">
                  <c:v>0.87031809999999998</c:v>
                </c:pt>
                <c:pt idx="665">
                  <c:v>0.87162879999999998</c:v>
                </c:pt>
                <c:pt idx="666">
                  <c:v>0.87293949999999998</c:v>
                </c:pt>
                <c:pt idx="667">
                  <c:v>0.87425019999999998</c:v>
                </c:pt>
                <c:pt idx="668">
                  <c:v>0.87556089999999998</c:v>
                </c:pt>
                <c:pt idx="669">
                  <c:v>0.87687159999999997</c:v>
                </c:pt>
                <c:pt idx="670">
                  <c:v>0.87818240000000003</c:v>
                </c:pt>
                <c:pt idx="671">
                  <c:v>0.87949310000000003</c:v>
                </c:pt>
                <c:pt idx="672">
                  <c:v>0.88080380000000003</c:v>
                </c:pt>
                <c:pt idx="673">
                  <c:v>0.88211450000000002</c:v>
                </c:pt>
                <c:pt idx="674">
                  <c:v>0.88342529999999997</c:v>
                </c:pt>
                <c:pt idx="675">
                  <c:v>0.88473599999999997</c:v>
                </c:pt>
                <c:pt idx="676">
                  <c:v>0.88604669999999996</c:v>
                </c:pt>
                <c:pt idx="677">
                  <c:v>0.88735739999999996</c:v>
                </c:pt>
                <c:pt idx="678">
                  <c:v>0.88866820000000002</c:v>
                </c:pt>
                <c:pt idx="679">
                  <c:v>0.88997890000000002</c:v>
                </c:pt>
                <c:pt idx="680">
                  <c:v>0.89128960000000002</c:v>
                </c:pt>
                <c:pt idx="681">
                  <c:v>0.89260030000000001</c:v>
                </c:pt>
                <c:pt idx="682">
                  <c:v>0.89391109999999996</c:v>
                </c:pt>
                <c:pt idx="683">
                  <c:v>0.89522179999999996</c:v>
                </c:pt>
                <c:pt idx="684">
                  <c:v>0.89653249999999995</c:v>
                </c:pt>
                <c:pt idx="685">
                  <c:v>0.89784319999999995</c:v>
                </c:pt>
                <c:pt idx="686">
                  <c:v>0.89915389999999995</c:v>
                </c:pt>
                <c:pt idx="687">
                  <c:v>0.90046470000000001</c:v>
                </c:pt>
                <c:pt idx="688">
                  <c:v>0.9017754</c:v>
                </c:pt>
                <c:pt idx="689">
                  <c:v>0.9030861</c:v>
                </c:pt>
                <c:pt idx="690">
                  <c:v>0.9043968</c:v>
                </c:pt>
                <c:pt idx="691">
                  <c:v>0.9057075</c:v>
                </c:pt>
                <c:pt idx="692">
                  <c:v>0.9070182</c:v>
                </c:pt>
                <c:pt idx="693">
                  <c:v>0.90832900000000005</c:v>
                </c:pt>
                <c:pt idx="694">
                  <c:v>0.90963970000000005</c:v>
                </c:pt>
                <c:pt idx="695">
                  <c:v>0.91095040000000005</c:v>
                </c:pt>
                <c:pt idx="696">
                  <c:v>0.91226110000000005</c:v>
                </c:pt>
                <c:pt idx="697">
                  <c:v>0.91357180000000004</c:v>
                </c:pt>
                <c:pt idx="698">
                  <c:v>0.91488250000000004</c:v>
                </c:pt>
                <c:pt idx="699">
                  <c:v>0.91619320000000004</c:v>
                </c:pt>
                <c:pt idx="700">
                  <c:v>0.91750399999999999</c:v>
                </c:pt>
                <c:pt idx="701">
                  <c:v>0.91881469999999998</c:v>
                </c:pt>
                <c:pt idx="702">
                  <c:v>0.92012539999999998</c:v>
                </c:pt>
                <c:pt idx="703">
                  <c:v>0.92143609999999998</c:v>
                </c:pt>
                <c:pt idx="704">
                  <c:v>0.92274690000000004</c:v>
                </c:pt>
                <c:pt idx="705">
                  <c:v>0.92405760000000003</c:v>
                </c:pt>
                <c:pt idx="706">
                  <c:v>0.92536830000000003</c:v>
                </c:pt>
                <c:pt idx="707">
                  <c:v>0.92667900000000003</c:v>
                </c:pt>
                <c:pt idx="708">
                  <c:v>0.92798979999999998</c:v>
                </c:pt>
                <c:pt idx="709">
                  <c:v>0.92930049999999997</c:v>
                </c:pt>
                <c:pt idx="710">
                  <c:v>0.93061119999999997</c:v>
                </c:pt>
                <c:pt idx="711">
                  <c:v>0.93192189999999997</c:v>
                </c:pt>
                <c:pt idx="712">
                  <c:v>0.93323259999999997</c:v>
                </c:pt>
                <c:pt idx="713">
                  <c:v>0.93454340000000002</c:v>
                </c:pt>
                <c:pt idx="714">
                  <c:v>0.93585410000000002</c:v>
                </c:pt>
                <c:pt idx="715">
                  <c:v>0.93716480000000002</c:v>
                </c:pt>
                <c:pt idx="716">
                  <c:v>0.93847550000000002</c:v>
                </c:pt>
                <c:pt idx="717">
                  <c:v>0.93978629999999996</c:v>
                </c:pt>
                <c:pt idx="718">
                  <c:v>0.94109699999999996</c:v>
                </c:pt>
                <c:pt idx="719">
                  <c:v>0.94240769999999996</c:v>
                </c:pt>
                <c:pt idx="720">
                  <c:v>0.94371839999999996</c:v>
                </c:pt>
                <c:pt idx="721">
                  <c:v>0.94502909999999996</c:v>
                </c:pt>
                <c:pt idx="722">
                  <c:v>0.94633979999999995</c:v>
                </c:pt>
                <c:pt idx="723">
                  <c:v>0.94765060000000001</c:v>
                </c:pt>
                <c:pt idx="724">
                  <c:v>0.94896130000000001</c:v>
                </c:pt>
                <c:pt idx="725">
                  <c:v>0.95027200000000001</c:v>
                </c:pt>
                <c:pt idx="726">
                  <c:v>0.9515827</c:v>
                </c:pt>
                <c:pt idx="727">
                  <c:v>0.9528934</c:v>
                </c:pt>
                <c:pt idx="728">
                  <c:v>0.9542041</c:v>
                </c:pt>
                <c:pt idx="729">
                  <c:v>0.9555148</c:v>
                </c:pt>
                <c:pt idx="730">
                  <c:v>0.95682560000000005</c:v>
                </c:pt>
                <c:pt idx="731">
                  <c:v>0.95813630000000005</c:v>
                </c:pt>
                <c:pt idx="732">
                  <c:v>0.95944700000000005</c:v>
                </c:pt>
                <c:pt idx="733">
                  <c:v>0.96075770000000005</c:v>
                </c:pt>
                <c:pt idx="734">
                  <c:v>0.96206849999999999</c:v>
                </c:pt>
                <c:pt idx="735">
                  <c:v>0.96337919999999999</c:v>
                </c:pt>
                <c:pt idx="736">
                  <c:v>0.96468989999999999</c:v>
                </c:pt>
                <c:pt idx="737">
                  <c:v>0.96600059999999999</c:v>
                </c:pt>
                <c:pt idx="738">
                  <c:v>0.96731140000000004</c:v>
                </c:pt>
                <c:pt idx="739">
                  <c:v>0.96862210000000004</c:v>
                </c:pt>
                <c:pt idx="740">
                  <c:v>0.96993280000000004</c:v>
                </c:pt>
                <c:pt idx="741">
                  <c:v>0.97124350000000004</c:v>
                </c:pt>
                <c:pt idx="742">
                  <c:v>0.97255420000000004</c:v>
                </c:pt>
                <c:pt idx="743">
                  <c:v>0.97386499999999998</c:v>
                </c:pt>
                <c:pt idx="744">
                  <c:v>0.97517569999999998</c:v>
                </c:pt>
                <c:pt idx="745">
                  <c:v>0.97648639999999998</c:v>
                </c:pt>
                <c:pt idx="746">
                  <c:v>0.97779709999999997</c:v>
                </c:pt>
                <c:pt idx="747">
                  <c:v>0.97910790000000003</c:v>
                </c:pt>
                <c:pt idx="748">
                  <c:v>0.98041860000000003</c:v>
                </c:pt>
                <c:pt idx="749">
                  <c:v>0.98172930000000003</c:v>
                </c:pt>
                <c:pt idx="750">
                  <c:v>0.98304000000000002</c:v>
                </c:pt>
                <c:pt idx="751">
                  <c:v>0.98435070000000002</c:v>
                </c:pt>
                <c:pt idx="752">
                  <c:v>0.98566140000000002</c:v>
                </c:pt>
                <c:pt idx="753">
                  <c:v>0.98697219999999997</c:v>
                </c:pt>
                <c:pt idx="754">
                  <c:v>0.98828289999999996</c:v>
                </c:pt>
                <c:pt idx="755">
                  <c:v>0.98959359999999996</c:v>
                </c:pt>
                <c:pt idx="756">
                  <c:v>0.99090429999999996</c:v>
                </c:pt>
                <c:pt idx="757">
                  <c:v>0.99221499999999996</c:v>
                </c:pt>
                <c:pt idx="758">
                  <c:v>0.99352569999999996</c:v>
                </c:pt>
                <c:pt idx="759">
                  <c:v>0.99483639999999995</c:v>
                </c:pt>
                <c:pt idx="760">
                  <c:v>0.99614720000000001</c:v>
                </c:pt>
                <c:pt idx="761">
                  <c:v>0.99745790000000001</c:v>
                </c:pt>
                <c:pt idx="762">
                  <c:v>0.99876860000000001</c:v>
                </c:pt>
                <c:pt idx="763">
                  <c:v>1.0000789999999999</c:v>
                </c:pt>
                <c:pt idx="764">
                  <c:v>1.00139</c:v>
                </c:pt>
                <c:pt idx="765">
                  <c:v>1.0027010000000001</c:v>
                </c:pt>
                <c:pt idx="766">
                  <c:v>1.0040119999999999</c:v>
                </c:pt>
                <c:pt idx="767">
                  <c:v>1.005322</c:v>
                </c:pt>
                <c:pt idx="768">
                  <c:v>1.0066329999999999</c:v>
                </c:pt>
                <c:pt idx="769">
                  <c:v>1.007944</c:v>
                </c:pt>
                <c:pt idx="770">
                  <c:v>1.0092540000000001</c:v>
                </c:pt>
                <c:pt idx="771">
                  <c:v>1.0105649999999999</c:v>
                </c:pt>
                <c:pt idx="772">
                  <c:v>1.011876</c:v>
                </c:pt>
                <c:pt idx="773">
                  <c:v>1.0131870000000001</c:v>
                </c:pt>
                <c:pt idx="774">
                  <c:v>1.014497</c:v>
                </c:pt>
                <c:pt idx="775">
                  <c:v>1.015808</c:v>
                </c:pt>
                <c:pt idx="776">
                  <c:v>1.0171190000000001</c:v>
                </c:pt>
                <c:pt idx="777">
                  <c:v>1.018429</c:v>
                </c:pt>
                <c:pt idx="778">
                  <c:v>1.0197400000000001</c:v>
                </c:pt>
                <c:pt idx="779">
                  <c:v>1.0210509999999999</c:v>
                </c:pt>
                <c:pt idx="780">
                  <c:v>1.022362</c:v>
                </c:pt>
                <c:pt idx="781">
                  <c:v>1.0236719999999999</c:v>
                </c:pt>
                <c:pt idx="782">
                  <c:v>1.024983</c:v>
                </c:pt>
                <c:pt idx="783">
                  <c:v>1.026294</c:v>
                </c:pt>
                <c:pt idx="784">
                  <c:v>1.027604</c:v>
                </c:pt>
                <c:pt idx="785">
                  <c:v>1.028915</c:v>
                </c:pt>
                <c:pt idx="786">
                  <c:v>1.0302260000000001</c:v>
                </c:pt>
                <c:pt idx="787">
                  <c:v>1.0315369999999999</c:v>
                </c:pt>
                <c:pt idx="788">
                  <c:v>1.0328470000000001</c:v>
                </c:pt>
                <c:pt idx="789">
                  <c:v>1.0341579999999999</c:v>
                </c:pt>
                <c:pt idx="790">
                  <c:v>1.035469</c:v>
                </c:pt>
                <c:pt idx="791">
                  <c:v>1.03678</c:v>
                </c:pt>
                <c:pt idx="792">
                  <c:v>1.03809</c:v>
                </c:pt>
                <c:pt idx="793">
                  <c:v>1.039401</c:v>
                </c:pt>
                <c:pt idx="794">
                  <c:v>1.0407120000000001</c:v>
                </c:pt>
                <c:pt idx="795">
                  <c:v>1.042022</c:v>
                </c:pt>
                <c:pt idx="796">
                  <c:v>1.0433330000000001</c:v>
                </c:pt>
                <c:pt idx="797">
                  <c:v>1.0446439999999999</c:v>
                </c:pt>
                <c:pt idx="798">
                  <c:v>1.045955</c:v>
                </c:pt>
                <c:pt idx="799">
                  <c:v>1.0472649999999999</c:v>
                </c:pt>
                <c:pt idx="800">
                  <c:v>1.048576</c:v>
                </c:pt>
                <c:pt idx="801">
                  <c:v>1.049887</c:v>
                </c:pt>
                <c:pt idx="802">
                  <c:v>1.0511969999999999</c:v>
                </c:pt>
                <c:pt idx="803">
                  <c:v>1.052508</c:v>
                </c:pt>
                <c:pt idx="804">
                  <c:v>1.0538190000000001</c:v>
                </c:pt>
                <c:pt idx="805">
                  <c:v>1.0551299999999999</c:v>
                </c:pt>
                <c:pt idx="806">
                  <c:v>1.05644</c:v>
                </c:pt>
                <c:pt idx="807">
                  <c:v>1.0577510000000001</c:v>
                </c:pt>
                <c:pt idx="808">
                  <c:v>1.0590619999999999</c:v>
                </c:pt>
                <c:pt idx="809">
                  <c:v>1.0603720000000001</c:v>
                </c:pt>
                <c:pt idx="810">
                  <c:v>1.0616829999999999</c:v>
                </c:pt>
                <c:pt idx="811">
                  <c:v>1.062994</c:v>
                </c:pt>
                <c:pt idx="812">
                  <c:v>1.0643050000000001</c:v>
                </c:pt>
                <c:pt idx="813">
                  <c:v>1.065615</c:v>
                </c:pt>
                <c:pt idx="814">
                  <c:v>1.066926</c:v>
                </c:pt>
                <c:pt idx="815">
                  <c:v>1.0682370000000001</c:v>
                </c:pt>
                <c:pt idx="816">
                  <c:v>1.0695479999999999</c:v>
                </c:pt>
                <c:pt idx="817">
                  <c:v>1.0708580000000001</c:v>
                </c:pt>
                <c:pt idx="818">
                  <c:v>1.0721689999999999</c:v>
                </c:pt>
                <c:pt idx="819">
                  <c:v>1.07348</c:v>
                </c:pt>
                <c:pt idx="820">
                  <c:v>1.0747899999999999</c:v>
                </c:pt>
                <c:pt idx="821">
                  <c:v>1.076101</c:v>
                </c:pt>
                <c:pt idx="822">
                  <c:v>1.077412</c:v>
                </c:pt>
                <c:pt idx="823">
                  <c:v>1.0787230000000001</c:v>
                </c:pt>
                <c:pt idx="824">
                  <c:v>1.080033</c:v>
                </c:pt>
                <c:pt idx="825">
                  <c:v>1.0813440000000001</c:v>
                </c:pt>
                <c:pt idx="826">
                  <c:v>1.0826549999999999</c:v>
                </c:pt>
                <c:pt idx="827">
                  <c:v>1.0839650000000001</c:v>
                </c:pt>
                <c:pt idx="828">
                  <c:v>1.0852759999999999</c:v>
                </c:pt>
                <c:pt idx="829">
                  <c:v>1.086587</c:v>
                </c:pt>
                <c:pt idx="830">
                  <c:v>1.087898</c:v>
                </c:pt>
                <c:pt idx="831">
                  <c:v>1.089208</c:v>
                </c:pt>
                <c:pt idx="832">
                  <c:v>1.090519</c:v>
                </c:pt>
                <c:pt idx="833">
                  <c:v>1.0918300000000001</c:v>
                </c:pt>
                <c:pt idx="834">
                  <c:v>1.09314</c:v>
                </c:pt>
                <c:pt idx="835">
                  <c:v>1.0944510000000001</c:v>
                </c:pt>
                <c:pt idx="836">
                  <c:v>1.0957619999999999</c:v>
                </c:pt>
                <c:pt idx="837">
                  <c:v>1.097073</c:v>
                </c:pt>
                <c:pt idx="838">
                  <c:v>1.0983830000000001</c:v>
                </c:pt>
                <c:pt idx="839">
                  <c:v>1.0996939999999999</c:v>
                </c:pt>
                <c:pt idx="840">
                  <c:v>1.101005</c:v>
                </c:pt>
                <c:pt idx="841">
                  <c:v>1.1023160000000001</c:v>
                </c:pt>
                <c:pt idx="842">
                  <c:v>1.103626</c:v>
                </c:pt>
                <c:pt idx="843">
                  <c:v>1.1049370000000001</c:v>
                </c:pt>
                <c:pt idx="844">
                  <c:v>1.1062479999999999</c:v>
                </c:pt>
                <c:pt idx="845">
                  <c:v>1.107558</c:v>
                </c:pt>
                <c:pt idx="846">
                  <c:v>1.1088690000000001</c:v>
                </c:pt>
                <c:pt idx="847">
                  <c:v>1.1101799999999999</c:v>
                </c:pt>
                <c:pt idx="848">
                  <c:v>1.111491</c:v>
                </c:pt>
                <c:pt idx="849">
                  <c:v>1.1128009999999999</c:v>
                </c:pt>
                <c:pt idx="850">
                  <c:v>1.114112</c:v>
                </c:pt>
                <c:pt idx="851">
                  <c:v>1.1154230000000001</c:v>
                </c:pt>
                <c:pt idx="852">
                  <c:v>1.116733</c:v>
                </c:pt>
                <c:pt idx="853">
                  <c:v>1.118044</c:v>
                </c:pt>
                <c:pt idx="854">
                  <c:v>1.1193550000000001</c:v>
                </c:pt>
                <c:pt idx="855">
                  <c:v>1.1206659999999999</c:v>
                </c:pt>
                <c:pt idx="856">
                  <c:v>1.1219760000000001</c:v>
                </c:pt>
                <c:pt idx="857">
                  <c:v>1.1232869999999999</c:v>
                </c:pt>
                <c:pt idx="858">
                  <c:v>1.124598</c:v>
                </c:pt>
                <c:pt idx="859">
                  <c:v>1.1259079999999999</c:v>
                </c:pt>
                <c:pt idx="860">
                  <c:v>1.127219</c:v>
                </c:pt>
                <c:pt idx="861">
                  <c:v>1.12853</c:v>
                </c:pt>
                <c:pt idx="862">
                  <c:v>1.1298410000000001</c:v>
                </c:pt>
                <c:pt idx="863">
                  <c:v>1.131151</c:v>
                </c:pt>
                <c:pt idx="864">
                  <c:v>1.1324620000000001</c:v>
                </c:pt>
                <c:pt idx="865">
                  <c:v>1.1337729999999999</c:v>
                </c:pt>
                <c:pt idx="866">
                  <c:v>1.135084</c:v>
                </c:pt>
                <c:pt idx="867">
                  <c:v>1.1363939999999999</c:v>
                </c:pt>
                <c:pt idx="868">
                  <c:v>1.137705</c:v>
                </c:pt>
                <c:pt idx="869">
                  <c:v>1.139016</c:v>
                </c:pt>
                <c:pt idx="870">
                  <c:v>1.140326</c:v>
                </c:pt>
                <c:pt idx="871">
                  <c:v>1.141637</c:v>
                </c:pt>
                <c:pt idx="872">
                  <c:v>1.1429480000000001</c:v>
                </c:pt>
                <c:pt idx="873">
                  <c:v>1.144258</c:v>
                </c:pt>
                <c:pt idx="874">
                  <c:v>1.1455690000000001</c:v>
                </c:pt>
                <c:pt idx="875">
                  <c:v>1.1468799999999999</c:v>
                </c:pt>
                <c:pt idx="876">
                  <c:v>1.148191</c:v>
                </c:pt>
                <c:pt idx="877">
                  <c:v>1.1495010000000001</c:v>
                </c:pt>
                <c:pt idx="878">
                  <c:v>1.1508119999999999</c:v>
                </c:pt>
                <c:pt idx="879">
                  <c:v>1.152123</c:v>
                </c:pt>
                <c:pt idx="880">
                  <c:v>1.1534340000000001</c:v>
                </c:pt>
                <c:pt idx="881">
                  <c:v>1.154744</c:v>
                </c:pt>
                <c:pt idx="882">
                  <c:v>1.1560550000000001</c:v>
                </c:pt>
                <c:pt idx="883">
                  <c:v>1.1573659999999999</c:v>
                </c:pt>
                <c:pt idx="884">
                  <c:v>1.158677</c:v>
                </c:pt>
                <c:pt idx="885">
                  <c:v>1.1599870000000001</c:v>
                </c:pt>
                <c:pt idx="886">
                  <c:v>1.1612979999999999</c:v>
                </c:pt>
                <c:pt idx="887">
                  <c:v>1.162609</c:v>
                </c:pt>
                <c:pt idx="888">
                  <c:v>1.1639189999999999</c:v>
                </c:pt>
                <c:pt idx="889">
                  <c:v>1.16523</c:v>
                </c:pt>
                <c:pt idx="890">
                  <c:v>1.1665410000000001</c:v>
                </c:pt>
                <c:pt idx="891">
                  <c:v>1.1678519999999999</c:v>
                </c:pt>
                <c:pt idx="892">
                  <c:v>1.169162</c:v>
                </c:pt>
                <c:pt idx="893">
                  <c:v>1.1704730000000001</c:v>
                </c:pt>
                <c:pt idx="894">
                  <c:v>1.1717839999999999</c:v>
                </c:pt>
                <c:pt idx="895">
                  <c:v>1.1730940000000001</c:v>
                </c:pt>
                <c:pt idx="896">
                  <c:v>1.1744049999999999</c:v>
                </c:pt>
                <c:pt idx="897">
                  <c:v>1.175716</c:v>
                </c:pt>
                <c:pt idx="898">
                  <c:v>1.177027</c:v>
                </c:pt>
                <c:pt idx="899">
                  <c:v>1.178337</c:v>
                </c:pt>
                <c:pt idx="900">
                  <c:v>1.179648</c:v>
                </c:pt>
                <c:pt idx="901">
                  <c:v>1.1809590000000001</c:v>
                </c:pt>
                <c:pt idx="902">
                  <c:v>1.182269</c:v>
                </c:pt>
                <c:pt idx="903">
                  <c:v>1.1835800000000001</c:v>
                </c:pt>
                <c:pt idx="904">
                  <c:v>1.1848909999999999</c:v>
                </c:pt>
                <c:pt idx="905">
                  <c:v>1.186202</c:v>
                </c:pt>
                <c:pt idx="906">
                  <c:v>1.1875119999999999</c:v>
                </c:pt>
                <c:pt idx="907">
                  <c:v>1.188823</c:v>
                </c:pt>
                <c:pt idx="908">
                  <c:v>1.190134</c:v>
                </c:pt>
                <c:pt idx="909">
                  <c:v>1.1914450000000001</c:v>
                </c:pt>
                <c:pt idx="910">
                  <c:v>1.192755</c:v>
                </c:pt>
                <c:pt idx="911">
                  <c:v>1.1940660000000001</c:v>
                </c:pt>
                <c:pt idx="912">
                  <c:v>1.1953769999999999</c:v>
                </c:pt>
                <c:pt idx="913">
                  <c:v>1.1966870000000001</c:v>
                </c:pt>
                <c:pt idx="914">
                  <c:v>1.1979979999999999</c:v>
                </c:pt>
                <c:pt idx="915">
                  <c:v>1.199309</c:v>
                </c:pt>
                <c:pt idx="916">
                  <c:v>1.2006190000000001</c:v>
                </c:pt>
                <c:pt idx="917">
                  <c:v>1.2019299999999999</c:v>
                </c:pt>
                <c:pt idx="918">
                  <c:v>1.203241</c:v>
                </c:pt>
                <c:pt idx="919">
                  <c:v>1.2045520000000001</c:v>
                </c:pt>
                <c:pt idx="920">
                  <c:v>1.205862</c:v>
                </c:pt>
                <c:pt idx="921">
                  <c:v>1.2071730000000001</c:v>
                </c:pt>
                <c:pt idx="922">
                  <c:v>1.2084839999999999</c:v>
                </c:pt>
                <c:pt idx="923">
                  <c:v>1.209795</c:v>
                </c:pt>
                <c:pt idx="924">
                  <c:v>1.2111050000000001</c:v>
                </c:pt>
                <c:pt idx="925">
                  <c:v>1.2124159999999999</c:v>
                </c:pt>
                <c:pt idx="926">
                  <c:v>1.213727</c:v>
                </c:pt>
                <c:pt idx="927">
                  <c:v>1.2150369999999999</c:v>
                </c:pt>
                <c:pt idx="928">
                  <c:v>1.216348</c:v>
                </c:pt>
                <c:pt idx="929">
                  <c:v>1.217659</c:v>
                </c:pt>
                <c:pt idx="930">
                  <c:v>1.2189700000000001</c:v>
                </c:pt>
                <c:pt idx="931">
                  <c:v>1.22028</c:v>
                </c:pt>
                <c:pt idx="932">
                  <c:v>1.2215910000000001</c:v>
                </c:pt>
                <c:pt idx="933">
                  <c:v>1.2229019999999999</c:v>
                </c:pt>
                <c:pt idx="934">
                  <c:v>1.224213</c:v>
                </c:pt>
                <c:pt idx="935">
                  <c:v>1.2255229999999999</c:v>
                </c:pt>
                <c:pt idx="936">
                  <c:v>1.226834</c:v>
                </c:pt>
                <c:pt idx="937">
                  <c:v>1.228145</c:v>
                </c:pt>
                <c:pt idx="938">
                  <c:v>1.229455</c:v>
                </c:pt>
                <c:pt idx="939">
                  <c:v>1.230766</c:v>
                </c:pt>
                <c:pt idx="940">
                  <c:v>1.2320770000000001</c:v>
                </c:pt>
                <c:pt idx="941">
                  <c:v>1.233387</c:v>
                </c:pt>
                <c:pt idx="942">
                  <c:v>1.2346980000000001</c:v>
                </c:pt>
                <c:pt idx="943">
                  <c:v>1.2360089999999999</c:v>
                </c:pt>
                <c:pt idx="944">
                  <c:v>1.23732</c:v>
                </c:pt>
                <c:pt idx="945">
                  <c:v>1.2386299999999999</c:v>
                </c:pt>
                <c:pt idx="946">
                  <c:v>1.239941</c:v>
                </c:pt>
                <c:pt idx="947">
                  <c:v>1.241252</c:v>
                </c:pt>
                <c:pt idx="948">
                  <c:v>1.2425630000000001</c:v>
                </c:pt>
                <c:pt idx="949">
                  <c:v>1.243873</c:v>
                </c:pt>
                <c:pt idx="950">
                  <c:v>1.2451840000000001</c:v>
                </c:pt>
                <c:pt idx="951">
                  <c:v>1.2464949999999999</c:v>
                </c:pt>
                <c:pt idx="952">
                  <c:v>1.2478050000000001</c:v>
                </c:pt>
                <c:pt idx="953">
                  <c:v>1.2491159999999999</c:v>
                </c:pt>
                <c:pt idx="954">
                  <c:v>1.250427</c:v>
                </c:pt>
                <c:pt idx="955">
                  <c:v>1.251738</c:v>
                </c:pt>
                <c:pt idx="956">
                  <c:v>1.2530479999999999</c:v>
                </c:pt>
                <c:pt idx="957">
                  <c:v>1.254359</c:v>
                </c:pt>
                <c:pt idx="958">
                  <c:v>1.2556700000000001</c:v>
                </c:pt>
                <c:pt idx="959">
                  <c:v>1.25698</c:v>
                </c:pt>
                <c:pt idx="960">
                  <c:v>1.258291</c:v>
                </c:pt>
                <c:pt idx="961">
                  <c:v>1.2596020000000001</c:v>
                </c:pt>
                <c:pt idx="962">
                  <c:v>1.260913</c:v>
                </c:pt>
                <c:pt idx="963">
                  <c:v>1.2622230000000001</c:v>
                </c:pt>
                <c:pt idx="964">
                  <c:v>1.2635339999999999</c:v>
                </c:pt>
                <c:pt idx="965">
                  <c:v>1.264845</c:v>
                </c:pt>
                <c:pt idx="966">
                  <c:v>1.2661549999999999</c:v>
                </c:pt>
                <c:pt idx="967">
                  <c:v>1.267466</c:v>
                </c:pt>
                <c:pt idx="968">
                  <c:v>1.268777</c:v>
                </c:pt>
                <c:pt idx="969">
                  <c:v>1.2700880000000001</c:v>
                </c:pt>
                <c:pt idx="970">
                  <c:v>1.271398</c:v>
                </c:pt>
                <c:pt idx="971">
                  <c:v>1.2727090000000001</c:v>
                </c:pt>
                <c:pt idx="972">
                  <c:v>1.2740199999999999</c:v>
                </c:pt>
                <c:pt idx="973">
                  <c:v>1.275331</c:v>
                </c:pt>
                <c:pt idx="974">
                  <c:v>1.2766409999999999</c:v>
                </c:pt>
                <c:pt idx="975">
                  <c:v>1.277952</c:v>
                </c:pt>
                <c:pt idx="976">
                  <c:v>1.279263</c:v>
                </c:pt>
                <c:pt idx="977">
                  <c:v>1.280573</c:v>
                </c:pt>
                <c:pt idx="978">
                  <c:v>1.281884</c:v>
                </c:pt>
                <c:pt idx="979">
                  <c:v>1.2831950000000001</c:v>
                </c:pt>
                <c:pt idx="980">
                  <c:v>1.2845059999999999</c:v>
                </c:pt>
                <c:pt idx="981">
                  <c:v>1.2858160000000001</c:v>
                </c:pt>
                <c:pt idx="982">
                  <c:v>1.2871269999999999</c:v>
                </c:pt>
                <c:pt idx="983">
                  <c:v>1.288438</c:v>
                </c:pt>
                <c:pt idx="984">
                  <c:v>1.2897479999999999</c:v>
                </c:pt>
                <c:pt idx="985">
                  <c:v>1.291059</c:v>
                </c:pt>
                <c:pt idx="986">
                  <c:v>1.29237</c:v>
                </c:pt>
                <c:pt idx="987">
                  <c:v>1.2936810000000001</c:v>
                </c:pt>
                <c:pt idx="988">
                  <c:v>1.294991</c:v>
                </c:pt>
                <c:pt idx="989">
                  <c:v>1.2963020000000001</c:v>
                </c:pt>
                <c:pt idx="990">
                  <c:v>1.2976129999999999</c:v>
                </c:pt>
                <c:pt idx="991">
                  <c:v>1.298923</c:v>
                </c:pt>
                <c:pt idx="992">
                  <c:v>1.3002339999999999</c:v>
                </c:pt>
                <c:pt idx="993">
                  <c:v>1.301545</c:v>
                </c:pt>
                <c:pt idx="994">
                  <c:v>1.302856</c:v>
                </c:pt>
                <c:pt idx="995">
                  <c:v>1.3041659999999999</c:v>
                </c:pt>
                <c:pt idx="996">
                  <c:v>1.305477</c:v>
                </c:pt>
                <c:pt idx="997">
                  <c:v>1.3067880000000001</c:v>
                </c:pt>
                <c:pt idx="998">
                  <c:v>1.3080989999999999</c:v>
                </c:pt>
                <c:pt idx="999">
                  <c:v>1.309409</c:v>
                </c:pt>
                <c:pt idx="1000">
                  <c:v>1.3107200000000001</c:v>
                </c:pt>
                <c:pt idx="1001">
                  <c:v>1.3120309999999999</c:v>
                </c:pt>
                <c:pt idx="1002">
                  <c:v>1.3133410000000001</c:v>
                </c:pt>
                <c:pt idx="1003">
                  <c:v>1.3146519999999999</c:v>
                </c:pt>
                <c:pt idx="1004">
                  <c:v>1.315963</c:v>
                </c:pt>
                <c:pt idx="1005">
                  <c:v>1.3172740000000001</c:v>
                </c:pt>
                <c:pt idx="1006">
                  <c:v>1.318584</c:v>
                </c:pt>
                <c:pt idx="1007">
                  <c:v>1.319895</c:v>
                </c:pt>
                <c:pt idx="1008">
                  <c:v>1.3212060000000001</c:v>
                </c:pt>
                <c:pt idx="1009">
                  <c:v>1.322516</c:v>
                </c:pt>
                <c:pt idx="1010">
                  <c:v>1.3238270000000001</c:v>
                </c:pt>
                <c:pt idx="1011">
                  <c:v>1.3251379999999999</c:v>
                </c:pt>
                <c:pt idx="1012">
                  <c:v>1.326449</c:v>
                </c:pt>
                <c:pt idx="1013">
                  <c:v>1.3277589999999999</c:v>
                </c:pt>
                <c:pt idx="1014">
                  <c:v>1.32907</c:v>
                </c:pt>
                <c:pt idx="1015">
                  <c:v>1.330381</c:v>
                </c:pt>
                <c:pt idx="1016">
                  <c:v>1.3316920000000001</c:v>
                </c:pt>
                <c:pt idx="1017">
                  <c:v>1.333002</c:v>
                </c:pt>
                <c:pt idx="1018">
                  <c:v>1.3343130000000001</c:v>
                </c:pt>
                <c:pt idx="1019">
                  <c:v>1.3356239999999999</c:v>
                </c:pt>
                <c:pt idx="1020">
                  <c:v>1.3369340000000001</c:v>
                </c:pt>
                <c:pt idx="1021">
                  <c:v>1.3382449999999999</c:v>
                </c:pt>
                <c:pt idx="1022">
                  <c:v>1.339556</c:v>
                </c:pt>
                <c:pt idx="1023">
                  <c:v>1.340867</c:v>
                </c:pt>
                <c:pt idx="1024">
                  <c:v>1.342177</c:v>
                </c:pt>
                <c:pt idx="1025">
                  <c:v>1.343488</c:v>
                </c:pt>
                <c:pt idx="1026">
                  <c:v>1.3447990000000001</c:v>
                </c:pt>
                <c:pt idx="1027">
                  <c:v>1.346109</c:v>
                </c:pt>
                <c:pt idx="1028">
                  <c:v>1.3474200000000001</c:v>
                </c:pt>
                <c:pt idx="1029">
                  <c:v>1.3487309999999999</c:v>
                </c:pt>
                <c:pt idx="1030">
                  <c:v>1.350042</c:v>
                </c:pt>
                <c:pt idx="1031">
                  <c:v>1.3513520000000001</c:v>
                </c:pt>
                <c:pt idx="1032">
                  <c:v>1.3526629999999999</c:v>
                </c:pt>
                <c:pt idx="1033">
                  <c:v>1.353974</c:v>
                </c:pt>
                <c:pt idx="1034">
                  <c:v>1.3552839999999999</c:v>
                </c:pt>
                <c:pt idx="1035">
                  <c:v>1.356595</c:v>
                </c:pt>
                <c:pt idx="1036">
                  <c:v>1.3579060000000001</c:v>
                </c:pt>
                <c:pt idx="1037">
                  <c:v>1.3592169999999999</c:v>
                </c:pt>
                <c:pt idx="1038">
                  <c:v>1.360527</c:v>
                </c:pt>
                <c:pt idx="1039">
                  <c:v>1.3618380000000001</c:v>
                </c:pt>
                <c:pt idx="1040">
                  <c:v>1.3631489999999999</c:v>
                </c:pt>
                <c:pt idx="1041">
                  <c:v>1.36446</c:v>
                </c:pt>
                <c:pt idx="1042">
                  <c:v>1.3657699999999999</c:v>
                </c:pt>
                <c:pt idx="1043">
                  <c:v>1.367081</c:v>
                </c:pt>
                <c:pt idx="1044">
                  <c:v>1.3683920000000001</c:v>
                </c:pt>
                <c:pt idx="1045">
                  <c:v>1.369702</c:v>
                </c:pt>
                <c:pt idx="1046">
                  <c:v>1.371013</c:v>
                </c:pt>
                <c:pt idx="1047">
                  <c:v>1.3723240000000001</c:v>
                </c:pt>
                <c:pt idx="1048">
                  <c:v>1.3736349999999999</c:v>
                </c:pt>
                <c:pt idx="1049">
                  <c:v>1.3749450000000001</c:v>
                </c:pt>
                <c:pt idx="1050">
                  <c:v>1.3762559999999999</c:v>
                </c:pt>
                <c:pt idx="1051">
                  <c:v>1.377567</c:v>
                </c:pt>
                <c:pt idx="1052">
                  <c:v>1.3788769999999999</c:v>
                </c:pt>
                <c:pt idx="1053">
                  <c:v>1.380188</c:v>
                </c:pt>
                <c:pt idx="1054">
                  <c:v>1.381499</c:v>
                </c:pt>
                <c:pt idx="1055">
                  <c:v>1.3828100000000001</c:v>
                </c:pt>
                <c:pt idx="1056">
                  <c:v>1.38412</c:v>
                </c:pt>
                <c:pt idx="1057">
                  <c:v>1.3854310000000001</c:v>
                </c:pt>
                <c:pt idx="1058">
                  <c:v>1.3867419999999999</c:v>
                </c:pt>
                <c:pt idx="1059">
                  <c:v>1.3880520000000001</c:v>
                </c:pt>
                <c:pt idx="1060">
                  <c:v>1.3893629999999999</c:v>
                </c:pt>
                <c:pt idx="1061">
                  <c:v>1.390674</c:v>
                </c:pt>
                <c:pt idx="1062">
                  <c:v>1.391985</c:v>
                </c:pt>
                <c:pt idx="1063">
                  <c:v>1.393295</c:v>
                </c:pt>
                <c:pt idx="1064">
                  <c:v>1.394606</c:v>
                </c:pt>
                <c:pt idx="1065">
                  <c:v>1.3959170000000001</c:v>
                </c:pt>
                <c:pt idx="1066">
                  <c:v>1.3972279999999999</c:v>
                </c:pt>
                <c:pt idx="1067">
                  <c:v>1.3985380000000001</c:v>
                </c:pt>
                <c:pt idx="1068">
                  <c:v>1.3998489999999999</c:v>
                </c:pt>
                <c:pt idx="1069">
                  <c:v>1.40116</c:v>
                </c:pt>
                <c:pt idx="1070">
                  <c:v>1.4024700000000001</c:v>
                </c:pt>
                <c:pt idx="1071">
                  <c:v>1.4037809999999999</c:v>
                </c:pt>
                <c:pt idx="1072">
                  <c:v>1.405092</c:v>
                </c:pt>
                <c:pt idx="1073">
                  <c:v>1.4064030000000001</c:v>
                </c:pt>
                <c:pt idx="1074">
                  <c:v>1.407713</c:v>
                </c:pt>
                <c:pt idx="1075">
                  <c:v>1.4090240000000001</c:v>
                </c:pt>
                <c:pt idx="1076">
                  <c:v>1.4103349999999999</c:v>
                </c:pt>
                <c:pt idx="1077">
                  <c:v>1.411645</c:v>
                </c:pt>
                <c:pt idx="1078">
                  <c:v>1.4129560000000001</c:v>
                </c:pt>
                <c:pt idx="1079">
                  <c:v>1.4142669999999999</c:v>
                </c:pt>
                <c:pt idx="1080">
                  <c:v>1.415578</c:v>
                </c:pt>
                <c:pt idx="1081">
                  <c:v>1.4168879999999999</c:v>
                </c:pt>
                <c:pt idx="1082">
                  <c:v>1.418199</c:v>
                </c:pt>
                <c:pt idx="1083">
                  <c:v>1.41951</c:v>
                </c:pt>
                <c:pt idx="1084">
                  <c:v>1.42082</c:v>
                </c:pt>
                <c:pt idx="1085">
                  <c:v>1.422131</c:v>
                </c:pt>
                <c:pt idx="1086">
                  <c:v>1.4234420000000001</c:v>
                </c:pt>
                <c:pt idx="1087">
                  <c:v>1.4247529999999999</c:v>
                </c:pt>
                <c:pt idx="1088">
                  <c:v>1.4260630000000001</c:v>
                </c:pt>
                <c:pt idx="1089">
                  <c:v>1.4273739999999999</c:v>
                </c:pt>
                <c:pt idx="1090">
                  <c:v>1.428685</c:v>
                </c:pt>
                <c:pt idx="1091">
                  <c:v>1.429996</c:v>
                </c:pt>
                <c:pt idx="1092">
                  <c:v>1.431306</c:v>
                </c:pt>
                <c:pt idx="1093">
                  <c:v>1.432617</c:v>
                </c:pt>
                <c:pt idx="1094">
                  <c:v>1.4339280000000001</c:v>
                </c:pt>
                <c:pt idx="1095">
                  <c:v>1.435238</c:v>
                </c:pt>
                <c:pt idx="1096">
                  <c:v>1.4365490000000001</c:v>
                </c:pt>
                <c:pt idx="1097">
                  <c:v>1.4378599999999999</c:v>
                </c:pt>
                <c:pt idx="1098">
                  <c:v>1.439171</c:v>
                </c:pt>
                <c:pt idx="1099">
                  <c:v>1.4404809999999999</c:v>
                </c:pt>
                <c:pt idx="1100">
                  <c:v>1.441792</c:v>
                </c:pt>
                <c:pt idx="1101">
                  <c:v>1.443103</c:v>
                </c:pt>
                <c:pt idx="1102">
                  <c:v>1.4444129999999999</c:v>
                </c:pt>
                <c:pt idx="1103">
                  <c:v>1.445724</c:v>
                </c:pt>
                <c:pt idx="1104">
                  <c:v>1.4470350000000001</c:v>
                </c:pt>
                <c:pt idx="1105">
                  <c:v>1.4483459999999999</c:v>
                </c:pt>
                <c:pt idx="1106">
                  <c:v>1.4496560000000001</c:v>
                </c:pt>
                <c:pt idx="1107">
                  <c:v>1.4509669999999999</c:v>
                </c:pt>
                <c:pt idx="1108">
                  <c:v>1.452278</c:v>
                </c:pt>
                <c:pt idx="1109">
                  <c:v>1.4535880000000001</c:v>
                </c:pt>
                <c:pt idx="1110">
                  <c:v>1.4548989999999999</c:v>
                </c:pt>
                <c:pt idx="1111">
                  <c:v>1.45621</c:v>
                </c:pt>
                <c:pt idx="1112">
                  <c:v>1.4575210000000001</c:v>
                </c:pt>
                <c:pt idx="1113">
                  <c:v>1.458831</c:v>
                </c:pt>
                <c:pt idx="1114">
                  <c:v>1.4601420000000001</c:v>
                </c:pt>
                <c:pt idx="1115">
                  <c:v>1.4614529999999999</c:v>
                </c:pt>
                <c:pt idx="1116">
                  <c:v>1.462764</c:v>
                </c:pt>
                <c:pt idx="1117">
                  <c:v>1.4640740000000001</c:v>
                </c:pt>
                <c:pt idx="1118">
                  <c:v>1.4653849999999999</c:v>
                </c:pt>
                <c:pt idx="1119">
                  <c:v>1.466696</c:v>
                </c:pt>
                <c:pt idx="1120">
                  <c:v>1.4680059999999999</c:v>
                </c:pt>
                <c:pt idx="1121">
                  <c:v>1.469317</c:v>
                </c:pt>
                <c:pt idx="1122">
                  <c:v>1.470628</c:v>
                </c:pt>
                <c:pt idx="1123">
                  <c:v>1.4719390000000001</c:v>
                </c:pt>
                <c:pt idx="1124">
                  <c:v>1.473249</c:v>
                </c:pt>
                <c:pt idx="1125">
                  <c:v>1.4745600000000001</c:v>
                </c:pt>
                <c:pt idx="1126">
                  <c:v>1.4758709999999999</c:v>
                </c:pt>
                <c:pt idx="1127">
                  <c:v>1.4771810000000001</c:v>
                </c:pt>
                <c:pt idx="1128">
                  <c:v>1.4784919999999999</c:v>
                </c:pt>
                <c:pt idx="1129">
                  <c:v>1.479803</c:v>
                </c:pt>
                <c:pt idx="1130">
                  <c:v>1.481114</c:v>
                </c:pt>
                <c:pt idx="1131">
                  <c:v>1.482424</c:v>
                </c:pt>
                <c:pt idx="1132">
                  <c:v>1.483735</c:v>
                </c:pt>
                <c:pt idx="1133">
                  <c:v>1.4850460000000001</c:v>
                </c:pt>
                <c:pt idx="1134">
                  <c:v>1.486356</c:v>
                </c:pt>
                <c:pt idx="1135">
                  <c:v>1.4876670000000001</c:v>
                </c:pt>
                <c:pt idx="1136">
                  <c:v>1.4889779999999999</c:v>
                </c:pt>
                <c:pt idx="1137">
                  <c:v>1.490289</c:v>
                </c:pt>
                <c:pt idx="1138">
                  <c:v>1.4915989999999999</c:v>
                </c:pt>
                <c:pt idx="1139">
                  <c:v>1.49291</c:v>
                </c:pt>
                <c:pt idx="1140">
                  <c:v>1.494221</c:v>
                </c:pt>
                <c:pt idx="1141">
                  <c:v>1.4955320000000001</c:v>
                </c:pt>
                <c:pt idx="1142">
                  <c:v>1.496842</c:v>
                </c:pt>
                <c:pt idx="1143">
                  <c:v>1.4981530000000001</c:v>
                </c:pt>
                <c:pt idx="1144">
                  <c:v>1.4994639999999999</c:v>
                </c:pt>
                <c:pt idx="1145">
                  <c:v>1.5007740000000001</c:v>
                </c:pt>
                <c:pt idx="1146">
                  <c:v>1.5020849999999999</c:v>
                </c:pt>
                <c:pt idx="1147">
                  <c:v>1.503396</c:v>
                </c:pt>
                <c:pt idx="1148">
                  <c:v>1.504707</c:v>
                </c:pt>
                <c:pt idx="1149">
                  <c:v>1.5060169999999999</c:v>
                </c:pt>
                <c:pt idx="1150">
                  <c:v>1.507328</c:v>
                </c:pt>
                <c:pt idx="1151">
                  <c:v>1.5086390000000001</c:v>
                </c:pt>
                <c:pt idx="1152">
                  <c:v>1.509949</c:v>
                </c:pt>
                <c:pt idx="1153">
                  <c:v>1.51126</c:v>
                </c:pt>
                <c:pt idx="1154">
                  <c:v>1.5125710000000001</c:v>
                </c:pt>
                <c:pt idx="1155">
                  <c:v>1.5138819999999999</c:v>
                </c:pt>
                <c:pt idx="1156">
                  <c:v>1.5151920000000001</c:v>
                </c:pt>
                <c:pt idx="1157">
                  <c:v>1.5165029999999999</c:v>
                </c:pt>
                <c:pt idx="1158">
                  <c:v>1.517814</c:v>
                </c:pt>
                <c:pt idx="1159">
                  <c:v>1.5191250000000001</c:v>
                </c:pt>
                <c:pt idx="1160">
                  <c:v>1.520435</c:v>
                </c:pt>
                <c:pt idx="1161">
                  <c:v>1.521746</c:v>
                </c:pt>
                <c:pt idx="1162">
                  <c:v>1.5230570000000001</c:v>
                </c:pt>
                <c:pt idx="1163">
                  <c:v>1.524367</c:v>
                </c:pt>
                <c:pt idx="1164">
                  <c:v>1.5256780000000001</c:v>
                </c:pt>
                <c:pt idx="1165">
                  <c:v>1.5269889999999999</c:v>
                </c:pt>
                <c:pt idx="1166">
                  <c:v>1.5283</c:v>
                </c:pt>
                <c:pt idx="1167">
                  <c:v>1.5296099999999999</c:v>
                </c:pt>
                <c:pt idx="1168">
                  <c:v>1.530921</c:v>
                </c:pt>
                <c:pt idx="1169">
                  <c:v>1.532232</c:v>
                </c:pt>
                <c:pt idx="1170">
                  <c:v>1.533542</c:v>
                </c:pt>
                <c:pt idx="1171">
                  <c:v>1.534853</c:v>
                </c:pt>
                <c:pt idx="1172">
                  <c:v>1.5361640000000001</c:v>
                </c:pt>
                <c:pt idx="1173">
                  <c:v>1.5374749999999999</c:v>
                </c:pt>
                <c:pt idx="1174">
                  <c:v>1.5387850000000001</c:v>
                </c:pt>
                <c:pt idx="1175">
                  <c:v>1.5400959999999999</c:v>
                </c:pt>
                <c:pt idx="1176">
                  <c:v>1.541407</c:v>
                </c:pt>
                <c:pt idx="1177">
                  <c:v>1.5427169999999999</c:v>
                </c:pt>
                <c:pt idx="1178">
                  <c:v>1.544028</c:v>
                </c:pt>
                <c:pt idx="1179">
                  <c:v>1.545339</c:v>
                </c:pt>
                <c:pt idx="1180">
                  <c:v>1.5466500000000001</c:v>
                </c:pt>
                <c:pt idx="1181">
                  <c:v>1.54796</c:v>
                </c:pt>
                <c:pt idx="1182">
                  <c:v>1.5492710000000001</c:v>
                </c:pt>
                <c:pt idx="1183">
                  <c:v>1.5505819999999999</c:v>
                </c:pt>
                <c:pt idx="1184">
                  <c:v>1.551893</c:v>
                </c:pt>
                <c:pt idx="1185">
                  <c:v>1.5532029999999999</c:v>
                </c:pt>
                <c:pt idx="1186">
                  <c:v>1.554514</c:v>
                </c:pt>
                <c:pt idx="1187">
                  <c:v>1.555825</c:v>
                </c:pt>
                <c:pt idx="1188">
                  <c:v>1.5571349999999999</c:v>
                </c:pt>
                <c:pt idx="1189">
                  <c:v>1.558446</c:v>
                </c:pt>
                <c:pt idx="1190">
                  <c:v>1.5597570000000001</c:v>
                </c:pt>
                <c:pt idx="1191">
                  <c:v>1.561067</c:v>
                </c:pt>
                <c:pt idx="1192">
                  <c:v>1.562378</c:v>
                </c:pt>
                <c:pt idx="1193">
                  <c:v>1.5636890000000001</c:v>
                </c:pt>
                <c:pt idx="1194">
                  <c:v>1.5649999999999999</c:v>
                </c:pt>
                <c:pt idx="1195">
                  <c:v>1.5663100000000001</c:v>
                </c:pt>
                <c:pt idx="1196">
                  <c:v>1.5676209999999999</c:v>
                </c:pt>
                <c:pt idx="1197">
                  <c:v>1.568932</c:v>
                </c:pt>
                <c:pt idx="1198">
                  <c:v>1.5702430000000001</c:v>
                </c:pt>
                <c:pt idx="1199">
                  <c:v>1.571553</c:v>
                </c:pt>
                <c:pt idx="1200">
                  <c:v>1.572864</c:v>
                </c:pt>
                <c:pt idx="1201">
                  <c:v>1.5741750000000001</c:v>
                </c:pt>
                <c:pt idx="1202">
                  <c:v>1.575485</c:v>
                </c:pt>
                <c:pt idx="1203">
                  <c:v>1.5767960000000001</c:v>
                </c:pt>
                <c:pt idx="1204">
                  <c:v>1.5781069999999999</c:v>
                </c:pt>
                <c:pt idx="1205">
                  <c:v>1.579418</c:v>
                </c:pt>
                <c:pt idx="1206">
                  <c:v>1.5807279999999999</c:v>
                </c:pt>
                <c:pt idx="1207">
                  <c:v>1.582039</c:v>
                </c:pt>
                <c:pt idx="1208">
                  <c:v>1.58335</c:v>
                </c:pt>
                <c:pt idx="1209">
                  <c:v>1.58466</c:v>
                </c:pt>
                <c:pt idx="1210">
                  <c:v>1.585971</c:v>
                </c:pt>
                <c:pt idx="1211">
                  <c:v>1.5872820000000001</c:v>
                </c:pt>
                <c:pt idx="1212">
                  <c:v>1.5885929999999999</c:v>
                </c:pt>
                <c:pt idx="1213">
                  <c:v>1.5899030000000001</c:v>
                </c:pt>
                <c:pt idx="1214">
                  <c:v>1.5912139999999999</c:v>
                </c:pt>
                <c:pt idx="1215">
                  <c:v>1.592525</c:v>
                </c:pt>
                <c:pt idx="1216">
                  <c:v>1.5938349999999999</c:v>
                </c:pt>
                <c:pt idx="1217">
                  <c:v>1.595146</c:v>
                </c:pt>
                <c:pt idx="1218">
                  <c:v>1.596457</c:v>
                </c:pt>
                <c:pt idx="1219">
                  <c:v>1.5977680000000001</c:v>
                </c:pt>
                <c:pt idx="1220">
                  <c:v>1.599078</c:v>
                </c:pt>
                <c:pt idx="1221">
                  <c:v>1.6003890000000001</c:v>
                </c:pt>
                <c:pt idx="1222">
                  <c:v>1.6016999999999999</c:v>
                </c:pt>
                <c:pt idx="1223">
                  <c:v>1.603011</c:v>
                </c:pt>
                <c:pt idx="1224">
                  <c:v>1.6043210000000001</c:v>
                </c:pt>
                <c:pt idx="1225">
                  <c:v>1.6056319999999999</c:v>
                </c:pt>
                <c:pt idx="1226">
                  <c:v>1.606943</c:v>
                </c:pt>
                <c:pt idx="1227">
                  <c:v>1.6082529999999999</c:v>
                </c:pt>
                <c:pt idx="1228">
                  <c:v>1.609564</c:v>
                </c:pt>
                <c:pt idx="1229">
                  <c:v>1.6108750000000001</c:v>
                </c:pt>
                <c:pt idx="1230">
                  <c:v>1.6121859999999999</c:v>
                </c:pt>
                <c:pt idx="1231">
                  <c:v>1.613496</c:v>
                </c:pt>
                <c:pt idx="1232">
                  <c:v>1.6148070000000001</c:v>
                </c:pt>
                <c:pt idx="1233">
                  <c:v>1.6161179999999999</c:v>
                </c:pt>
                <c:pt idx="1234">
                  <c:v>1.6174280000000001</c:v>
                </c:pt>
                <c:pt idx="1235">
                  <c:v>1.6187389999999999</c:v>
                </c:pt>
                <c:pt idx="1236">
                  <c:v>1.62005</c:v>
                </c:pt>
                <c:pt idx="1237">
                  <c:v>1.6213610000000001</c:v>
                </c:pt>
                <c:pt idx="1238">
                  <c:v>1.622671</c:v>
                </c:pt>
                <c:pt idx="1239">
                  <c:v>1.623982</c:v>
                </c:pt>
                <c:pt idx="1240">
                  <c:v>1.6252930000000001</c:v>
                </c:pt>
                <c:pt idx="1241">
                  <c:v>1.626603</c:v>
                </c:pt>
                <c:pt idx="1242">
                  <c:v>1.6279140000000001</c:v>
                </c:pt>
                <c:pt idx="1243">
                  <c:v>1.6292249999999999</c:v>
                </c:pt>
                <c:pt idx="1244">
                  <c:v>1.630536</c:v>
                </c:pt>
                <c:pt idx="1245">
                  <c:v>1.6318459999999999</c:v>
                </c:pt>
                <c:pt idx="1246">
                  <c:v>1.633157</c:v>
                </c:pt>
                <c:pt idx="1247">
                  <c:v>1.634468</c:v>
                </c:pt>
                <c:pt idx="1248">
                  <c:v>1.6357790000000001</c:v>
                </c:pt>
                <c:pt idx="1249">
                  <c:v>1.637089</c:v>
                </c:pt>
                <c:pt idx="1250">
                  <c:v>1.6384000000000001</c:v>
                </c:pt>
                <c:pt idx="1251">
                  <c:v>1.6397109999999999</c:v>
                </c:pt>
                <c:pt idx="1252">
                  <c:v>1.6410210000000001</c:v>
                </c:pt>
                <c:pt idx="1253">
                  <c:v>1.6423319999999999</c:v>
                </c:pt>
                <c:pt idx="1254">
                  <c:v>1.643643</c:v>
                </c:pt>
                <c:pt idx="1255">
                  <c:v>1.644954</c:v>
                </c:pt>
                <c:pt idx="1256">
                  <c:v>1.6462639999999999</c:v>
                </c:pt>
                <c:pt idx="1257">
                  <c:v>1.647575</c:v>
                </c:pt>
                <c:pt idx="1258">
                  <c:v>1.6488860000000001</c:v>
                </c:pt>
                <c:pt idx="1259">
                  <c:v>1.650196</c:v>
                </c:pt>
                <c:pt idx="1260">
                  <c:v>1.6515070000000001</c:v>
                </c:pt>
                <c:pt idx="1261">
                  <c:v>1.6528179999999999</c:v>
                </c:pt>
                <c:pt idx="1262">
                  <c:v>1.654129</c:v>
                </c:pt>
                <c:pt idx="1263">
                  <c:v>1.6554390000000001</c:v>
                </c:pt>
                <c:pt idx="1264">
                  <c:v>1.6567499999999999</c:v>
                </c:pt>
                <c:pt idx="1265">
                  <c:v>1.658061</c:v>
                </c:pt>
                <c:pt idx="1266">
                  <c:v>1.6593709999999999</c:v>
                </c:pt>
                <c:pt idx="1267">
                  <c:v>1.660682</c:v>
                </c:pt>
                <c:pt idx="1268">
                  <c:v>1.6619930000000001</c:v>
                </c:pt>
                <c:pt idx="1269">
                  <c:v>1.6633039999999999</c:v>
                </c:pt>
                <c:pt idx="1270">
                  <c:v>1.664614</c:v>
                </c:pt>
                <c:pt idx="1271">
                  <c:v>1.6659250000000001</c:v>
                </c:pt>
                <c:pt idx="1272">
                  <c:v>1.6672359999999999</c:v>
                </c:pt>
                <c:pt idx="1273">
                  <c:v>1.668547</c:v>
                </c:pt>
                <c:pt idx="1274">
                  <c:v>1.6698569999999999</c:v>
                </c:pt>
                <c:pt idx="1275">
                  <c:v>1.671168</c:v>
                </c:pt>
                <c:pt idx="1276">
                  <c:v>1.672479</c:v>
                </c:pt>
                <c:pt idx="1277">
                  <c:v>1.673789</c:v>
                </c:pt>
                <c:pt idx="1278">
                  <c:v>1.6751</c:v>
                </c:pt>
                <c:pt idx="1279">
                  <c:v>1.6764110000000001</c:v>
                </c:pt>
                <c:pt idx="1280">
                  <c:v>1.6777219999999999</c:v>
                </c:pt>
                <c:pt idx="1281">
                  <c:v>1.6790320000000001</c:v>
                </c:pt>
                <c:pt idx="1282">
                  <c:v>1.6803429999999999</c:v>
                </c:pt>
                <c:pt idx="1283">
                  <c:v>1.681654</c:v>
                </c:pt>
                <c:pt idx="1284">
                  <c:v>1.6829639999999999</c:v>
                </c:pt>
                <c:pt idx="1285">
                  <c:v>1.684275</c:v>
                </c:pt>
                <c:pt idx="1286">
                  <c:v>1.685586</c:v>
                </c:pt>
                <c:pt idx="1287">
                  <c:v>1.6868970000000001</c:v>
                </c:pt>
                <c:pt idx="1288">
                  <c:v>1.688207</c:v>
                </c:pt>
                <c:pt idx="1289">
                  <c:v>1.6895180000000001</c:v>
                </c:pt>
                <c:pt idx="1290">
                  <c:v>1.6908289999999999</c:v>
                </c:pt>
                <c:pt idx="1291">
                  <c:v>1.69214</c:v>
                </c:pt>
                <c:pt idx="1292">
                  <c:v>1.6934499999999999</c:v>
                </c:pt>
                <c:pt idx="1293">
                  <c:v>1.694761</c:v>
                </c:pt>
                <c:pt idx="1294">
                  <c:v>1.696072</c:v>
                </c:pt>
                <c:pt idx="1295">
                  <c:v>1.6973819999999999</c:v>
                </c:pt>
                <c:pt idx="1296">
                  <c:v>1.698693</c:v>
                </c:pt>
                <c:pt idx="1297">
                  <c:v>1.7000040000000001</c:v>
                </c:pt>
                <c:pt idx="1298">
                  <c:v>1.7013149999999999</c:v>
                </c:pt>
                <c:pt idx="1299">
                  <c:v>1.7026250000000001</c:v>
                </c:pt>
                <c:pt idx="1300">
                  <c:v>1.7039359999999999</c:v>
                </c:pt>
                <c:pt idx="1301">
                  <c:v>1.705247</c:v>
                </c:pt>
                <c:pt idx="1302">
                  <c:v>1.7065570000000001</c:v>
                </c:pt>
                <c:pt idx="1303">
                  <c:v>1.7078679999999999</c:v>
                </c:pt>
                <c:pt idx="1304">
                  <c:v>1.709179</c:v>
                </c:pt>
                <c:pt idx="1305">
                  <c:v>1.7104900000000001</c:v>
                </c:pt>
                <c:pt idx="1306">
                  <c:v>1.7118</c:v>
                </c:pt>
                <c:pt idx="1307">
                  <c:v>1.7131110000000001</c:v>
                </c:pt>
                <c:pt idx="1308">
                  <c:v>1.7144219999999999</c:v>
                </c:pt>
                <c:pt idx="1309">
                  <c:v>1.715732</c:v>
                </c:pt>
                <c:pt idx="1310">
                  <c:v>1.7170430000000001</c:v>
                </c:pt>
                <c:pt idx="1311">
                  <c:v>1.7183539999999999</c:v>
                </c:pt>
                <c:pt idx="1312">
                  <c:v>1.719665</c:v>
                </c:pt>
                <c:pt idx="1313">
                  <c:v>1.7209749999999999</c:v>
                </c:pt>
                <c:pt idx="1314">
                  <c:v>1.722286</c:v>
                </c:pt>
                <c:pt idx="1315">
                  <c:v>1.723597</c:v>
                </c:pt>
                <c:pt idx="1316">
                  <c:v>1.7249080000000001</c:v>
                </c:pt>
                <c:pt idx="1317">
                  <c:v>1.726218</c:v>
                </c:pt>
                <c:pt idx="1318">
                  <c:v>1.7275290000000001</c:v>
                </c:pt>
                <c:pt idx="1319">
                  <c:v>1.7288399999999999</c:v>
                </c:pt>
                <c:pt idx="1320">
                  <c:v>1.7301500000000001</c:v>
                </c:pt>
                <c:pt idx="1321">
                  <c:v>1.7314609999999999</c:v>
                </c:pt>
                <c:pt idx="1322">
                  <c:v>1.732772</c:v>
                </c:pt>
                <c:pt idx="1323">
                  <c:v>1.734083</c:v>
                </c:pt>
                <c:pt idx="1324">
                  <c:v>1.735393</c:v>
                </c:pt>
                <c:pt idx="1325">
                  <c:v>1.736704</c:v>
                </c:pt>
                <c:pt idx="1326">
                  <c:v>1.7380150000000001</c:v>
                </c:pt>
                <c:pt idx="1327">
                  <c:v>1.739325</c:v>
                </c:pt>
                <c:pt idx="1328">
                  <c:v>1.7406360000000001</c:v>
                </c:pt>
                <c:pt idx="1329">
                  <c:v>1.7419469999999999</c:v>
                </c:pt>
                <c:pt idx="1330">
                  <c:v>1.743258</c:v>
                </c:pt>
                <c:pt idx="1331">
                  <c:v>1.7445679999999999</c:v>
                </c:pt>
                <c:pt idx="1332">
                  <c:v>1.745879</c:v>
                </c:pt>
                <c:pt idx="1333">
                  <c:v>1.74719</c:v>
                </c:pt>
                <c:pt idx="1334">
                  <c:v>1.7484999999999999</c:v>
                </c:pt>
                <c:pt idx="1335">
                  <c:v>1.749811</c:v>
                </c:pt>
                <c:pt idx="1336">
                  <c:v>1.7511220000000001</c:v>
                </c:pt>
                <c:pt idx="1337">
                  <c:v>1.7524329999999999</c:v>
                </c:pt>
                <c:pt idx="1338">
                  <c:v>1.7537430000000001</c:v>
                </c:pt>
                <c:pt idx="1339">
                  <c:v>1.7550539999999999</c:v>
                </c:pt>
                <c:pt idx="1340">
                  <c:v>1.756365</c:v>
                </c:pt>
                <c:pt idx="1341">
                  <c:v>1.757676</c:v>
                </c:pt>
                <c:pt idx="1342">
                  <c:v>1.7589859999999999</c:v>
                </c:pt>
                <c:pt idx="1343">
                  <c:v>1.760297</c:v>
                </c:pt>
                <c:pt idx="1344">
                  <c:v>1.7616080000000001</c:v>
                </c:pt>
                <c:pt idx="1345">
                  <c:v>1.762918</c:v>
                </c:pt>
                <c:pt idx="1346">
                  <c:v>1.764229</c:v>
                </c:pt>
                <c:pt idx="1347">
                  <c:v>1.7655400000000001</c:v>
                </c:pt>
                <c:pt idx="1348">
                  <c:v>1.7668509999999999</c:v>
                </c:pt>
                <c:pt idx="1349">
                  <c:v>1.7681610000000001</c:v>
                </c:pt>
                <c:pt idx="1350">
                  <c:v>1.7694719999999999</c:v>
                </c:pt>
                <c:pt idx="1351">
                  <c:v>1.770783</c:v>
                </c:pt>
                <c:pt idx="1352">
                  <c:v>1.7720929999999999</c:v>
                </c:pt>
                <c:pt idx="1353">
                  <c:v>1.773404</c:v>
                </c:pt>
                <c:pt idx="1354">
                  <c:v>1.774715</c:v>
                </c:pt>
                <c:pt idx="1355">
                  <c:v>1.7760260000000001</c:v>
                </c:pt>
                <c:pt idx="1356">
                  <c:v>1.777336</c:v>
                </c:pt>
                <c:pt idx="1357">
                  <c:v>1.7786470000000001</c:v>
                </c:pt>
                <c:pt idx="1358">
                  <c:v>1.7799579999999999</c:v>
                </c:pt>
                <c:pt idx="1359">
                  <c:v>1.7812680000000001</c:v>
                </c:pt>
                <c:pt idx="1360">
                  <c:v>1.7825789999999999</c:v>
                </c:pt>
                <c:pt idx="1361">
                  <c:v>1.78389</c:v>
                </c:pt>
                <c:pt idx="1362">
                  <c:v>1.785201</c:v>
                </c:pt>
                <c:pt idx="1363">
                  <c:v>1.786511</c:v>
                </c:pt>
                <c:pt idx="1364">
                  <c:v>1.787822</c:v>
                </c:pt>
                <c:pt idx="1365">
                  <c:v>1.7891330000000001</c:v>
                </c:pt>
                <c:pt idx="1366">
                  <c:v>1.7904439999999999</c:v>
                </c:pt>
                <c:pt idx="1367">
                  <c:v>1.7917540000000001</c:v>
                </c:pt>
                <c:pt idx="1368">
                  <c:v>1.7930649999999999</c:v>
                </c:pt>
                <c:pt idx="1369">
                  <c:v>1.794376</c:v>
                </c:pt>
                <c:pt idx="1370">
                  <c:v>1.7956859999999999</c:v>
                </c:pt>
                <c:pt idx="1371">
                  <c:v>1.796997</c:v>
                </c:pt>
                <c:pt idx="1372">
                  <c:v>1.798308</c:v>
                </c:pt>
                <c:pt idx="1373">
                  <c:v>1.7996190000000001</c:v>
                </c:pt>
                <c:pt idx="1374">
                  <c:v>1.800929</c:v>
                </c:pt>
                <c:pt idx="1375">
                  <c:v>1.8022400000000001</c:v>
                </c:pt>
                <c:pt idx="1376">
                  <c:v>1.8035509999999999</c:v>
                </c:pt>
                <c:pt idx="1377">
                  <c:v>1.804861</c:v>
                </c:pt>
                <c:pt idx="1378">
                  <c:v>1.8061720000000001</c:v>
                </c:pt>
                <c:pt idx="1379">
                  <c:v>1.807483</c:v>
                </c:pt>
                <c:pt idx="1380">
                  <c:v>1.808794</c:v>
                </c:pt>
                <c:pt idx="1381">
                  <c:v>1.8101039999999999</c:v>
                </c:pt>
                <c:pt idx="1382">
                  <c:v>1.811415</c:v>
                </c:pt>
                <c:pt idx="1383">
                  <c:v>1.8127260000000001</c:v>
                </c:pt>
                <c:pt idx="1384">
                  <c:v>1.814036</c:v>
                </c:pt>
                <c:pt idx="1385">
                  <c:v>1.815347</c:v>
                </c:pt>
                <c:pt idx="1386">
                  <c:v>1.8166580000000001</c:v>
                </c:pt>
                <c:pt idx="1387">
                  <c:v>1.8179689999999999</c:v>
                </c:pt>
                <c:pt idx="1388">
                  <c:v>1.8192790000000001</c:v>
                </c:pt>
                <c:pt idx="1389">
                  <c:v>1.8205899999999999</c:v>
                </c:pt>
                <c:pt idx="1390">
                  <c:v>1.821901</c:v>
                </c:pt>
                <c:pt idx="1391">
                  <c:v>1.8232120000000001</c:v>
                </c:pt>
                <c:pt idx="1392">
                  <c:v>1.824522</c:v>
                </c:pt>
                <c:pt idx="1393">
                  <c:v>1.825833</c:v>
                </c:pt>
                <c:pt idx="1394">
                  <c:v>1.8271440000000001</c:v>
                </c:pt>
                <c:pt idx="1395">
                  <c:v>1.828454</c:v>
                </c:pt>
                <c:pt idx="1396">
                  <c:v>1.8297650000000001</c:v>
                </c:pt>
                <c:pt idx="1397">
                  <c:v>1.8310759999999999</c:v>
                </c:pt>
                <c:pt idx="1398">
                  <c:v>1.8323860000000001</c:v>
                </c:pt>
                <c:pt idx="1399">
                  <c:v>1.8336969999999999</c:v>
                </c:pt>
                <c:pt idx="1400">
                  <c:v>1.835008</c:v>
                </c:pt>
                <c:pt idx="1401">
                  <c:v>1.836319</c:v>
                </c:pt>
                <c:pt idx="1402">
                  <c:v>1.837629</c:v>
                </c:pt>
                <c:pt idx="1403">
                  <c:v>1.83894</c:v>
                </c:pt>
                <c:pt idx="1404">
                  <c:v>1.8402510000000001</c:v>
                </c:pt>
                <c:pt idx="1405">
                  <c:v>1.8415619999999999</c:v>
                </c:pt>
                <c:pt idx="1406">
                  <c:v>1.8428720000000001</c:v>
                </c:pt>
                <c:pt idx="1407">
                  <c:v>1.8441829999999999</c:v>
                </c:pt>
                <c:pt idx="1408">
                  <c:v>1.845494</c:v>
                </c:pt>
                <c:pt idx="1409">
                  <c:v>1.8468039999999999</c:v>
                </c:pt>
                <c:pt idx="1410">
                  <c:v>1.848115</c:v>
                </c:pt>
                <c:pt idx="1411">
                  <c:v>1.849426</c:v>
                </c:pt>
                <c:pt idx="1412">
                  <c:v>1.8507370000000001</c:v>
                </c:pt>
                <c:pt idx="1413">
                  <c:v>1.852047</c:v>
                </c:pt>
                <c:pt idx="1414">
                  <c:v>1.8533580000000001</c:v>
                </c:pt>
                <c:pt idx="1415">
                  <c:v>1.8546689999999999</c:v>
                </c:pt>
                <c:pt idx="1416">
                  <c:v>1.85598</c:v>
                </c:pt>
                <c:pt idx="1417">
                  <c:v>1.8572900000000001</c:v>
                </c:pt>
                <c:pt idx="1418">
                  <c:v>1.8586009999999999</c:v>
                </c:pt>
                <c:pt idx="1419">
                  <c:v>1.859912</c:v>
                </c:pt>
                <c:pt idx="1420">
                  <c:v>1.8612219999999999</c:v>
                </c:pt>
                <c:pt idx="1421">
                  <c:v>1.862533</c:v>
                </c:pt>
                <c:pt idx="1422">
                  <c:v>1.8638440000000001</c:v>
                </c:pt>
                <c:pt idx="1423">
                  <c:v>1.8651549999999999</c:v>
                </c:pt>
                <c:pt idx="1424">
                  <c:v>1.866465</c:v>
                </c:pt>
                <c:pt idx="1425">
                  <c:v>1.8677760000000001</c:v>
                </c:pt>
                <c:pt idx="1426">
                  <c:v>1.8690869999999999</c:v>
                </c:pt>
                <c:pt idx="1427">
                  <c:v>1.8703970000000001</c:v>
                </c:pt>
                <c:pt idx="1428">
                  <c:v>1.8717079999999999</c:v>
                </c:pt>
                <c:pt idx="1429">
                  <c:v>1.873019</c:v>
                </c:pt>
                <c:pt idx="1430">
                  <c:v>1.8743300000000001</c:v>
                </c:pt>
                <c:pt idx="1431">
                  <c:v>1.87564</c:v>
                </c:pt>
                <c:pt idx="1432">
                  <c:v>1.876951</c:v>
                </c:pt>
                <c:pt idx="1433">
                  <c:v>1.8782620000000001</c:v>
                </c:pt>
                <c:pt idx="1434">
                  <c:v>1.8795729999999999</c:v>
                </c:pt>
                <c:pt idx="1435">
                  <c:v>1.8808830000000001</c:v>
                </c:pt>
                <c:pt idx="1436">
                  <c:v>1.8821939999999999</c:v>
                </c:pt>
                <c:pt idx="1437">
                  <c:v>1.883505</c:v>
                </c:pt>
                <c:pt idx="1438">
                  <c:v>1.8848149999999999</c:v>
                </c:pt>
                <c:pt idx="1439">
                  <c:v>1.886126</c:v>
                </c:pt>
                <c:pt idx="1440">
                  <c:v>1.887437</c:v>
                </c:pt>
                <c:pt idx="1441">
                  <c:v>1.888747</c:v>
                </c:pt>
                <c:pt idx="1442">
                  <c:v>1.890058</c:v>
                </c:pt>
                <c:pt idx="1443">
                  <c:v>1.8913690000000001</c:v>
                </c:pt>
                <c:pt idx="1444">
                  <c:v>1.8926799999999999</c:v>
                </c:pt>
                <c:pt idx="1445">
                  <c:v>1.8939900000000001</c:v>
                </c:pt>
                <c:pt idx="1446">
                  <c:v>1.8953009999999999</c:v>
                </c:pt>
                <c:pt idx="1447">
                  <c:v>1.896612</c:v>
                </c:pt>
                <c:pt idx="1448">
                  <c:v>1.897923</c:v>
                </c:pt>
                <c:pt idx="1449">
                  <c:v>1.8992329999999999</c:v>
                </c:pt>
                <c:pt idx="1450">
                  <c:v>1.900544</c:v>
                </c:pt>
                <c:pt idx="1451">
                  <c:v>1.9018550000000001</c:v>
                </c:pt>
                <c:pt idx="1452">
                  <c:v>1.903165</c:v>
                </c:pt>
                <c:pt idx="1453">
                  <c:v>1.9044760000000001</c:v>
                </c:pt>
                <c:pt idx="1454">
                  <c:v>1.9057869999999999</c:v>
                </c:pt>
                <c:pt idx="1455">
                  <c:v>1.907098</c:v>
                </c:pt>
                <c:pt idx="1456">
                  <c:v>1.9084080000000001</c:v>
                </c:pt>
                <c:pt idx="1457">
                  <c:v>1.9097189999999999</c:v>
                </c:pt>
                <c:pt idx="1458">
                  <c:v>1.91103</c:v>
                </c:pt>
                <c:pt idx="1459">
                  <c:v>1.9123410000000001</c:v>
                </c:pt>
                <c:pt idx="1460">
                  <c:v>1.913651</c:v>
                </c:pt>
                <c:pt idx="1461">
                  <c:v>1.9149620000000001</c:v>
                </c:pt>
                <c:pt idx="1462">
                  <c:v>1.9162729999999999</c:v>
                </c:pt>
                <c:pt idx="1463">
                  <c:v>1.917583</c:v>
                </c:pt>
                <c:pt idx="1464">
                  <c:v>1.9188940000000001</c:v>
                </c:pt>
                <c:pt idx="1465">
                  <c:v>1.9202049999999999</c:v>
                </c:pt>
                <c:pt idx="1466">
                  <c:v>1.9215150000000001</c:v>
                </c:pt>
                <c:pt idx="1467">
                  <c:v>1.9228259999999999</c:v>
                </c:pt>
                <c:pt idx="1468">
                  <c:v>1.924137</c:v>
                </c:pt>
                <c:pt idx="1469">
                  <c:v>1.925448</c:v>
                </c:pt>
                <c:pt idx="1470">
                  <c:v>1.926758</c:v>
                </c:pt>
                <c:pt idx="1471">
                  <c:v>1.928069</c:v>
                </c:pt>
                <c:pt idx="1472">
                  <c:v>1.9293800000000001</c:v>
                </c:pt>
                <c:pt idx="1473">
                  <c:v>1.9306909999999999</c:v>
                </c:pt>
                <c:pt idx="1474">
                  <c:v>1.9320010000000001</c:v>
                </c:pt>
                <c:pt idx="1475">
                  <c:v>1.9333119999999999</c:v>
                </c:pt>
                <c:pt idx="1476">
                  <c:v>1.934623</c:v>
                </c:pt>
                <c:pt idx="1477">
                  <c:v>1.9359329999999999</c:v>
                </c:pt>
                <c:pt idx="1478">
                  <c:v>1.937244</c:v>
                </c:pt>
                <c:pt idx="1479">
                  <c:v>1.938555</c:v>
                </c:pt>
                <c:pt idx="1480">
                  <c:v>1.9398660000000001</c:v>
                </c:pt>
                <c:pt idx="1481">
                  <c:v>1.941176</c:v>
                </c:pt>
                <c:pt idx="1482">
                  <c:v>1.9424870000000001</c:v>
                </c:pt>
                <c:pt idx="1483">
                  <c:v>1.9437979999999999</c:v>
                </c:pt>
                <c:pt idx="1484">
                  <c:v>1.9451080000000001</c:v>
                </c:pt>
                <c:pt idx="1485">
                  <c:v>1.9464189999999999</c:v>
                </c:pt>
                <c:pt idx="1486">
                  <c:v>1.94773</c:v>
                </c:pt>
                <c:pt idx="1487">
                  <c:v>1.949041</c:v>
                </c:pt>
                <c:pt idx="1488">
                  <c:v>1.9503509999999999</c:v>
                </c:pt>
                <c:pt idx="1489">
                  <c:v>1.951662</c:v>
                </c:pt>
                <c:pt idx="1490">
                  <c:v>1.9529730000000001</c:v>
                </c:pt>
                <c:pt idx="1491">
                  <c:v>1.954283</c:v>
                </c:pt>
                <c:pt idx="1492">
                  <c:v>1.9555940000000001</c:v>
                </c:pt>
                <c:pt idx="1493">
                  <c:v>1.9569049999999999</c:v>
                </c:pt>
                <c:pt idx="1494">
                  <c:v>1.958216</c:v>
                </c:pt>
                <c:pt idx="1495">
                  <c:v>1.9595260000000001</c:v>
                </c:pt>
                <c:pt idx="1496">
                  <c:v>1.9608369999999999</c:v>
                </c:pt>
                <c:pt idx="1497">
                  <c:v>1.962148</c:v>
                </c:pt>
                <c:pt idx="1498">
                  <c:v>1.9634590000000001</c:v>
                </c:pt>
                <c:pt idx="1499">
                  <c:v>1.964769</c:v>
                </c:pt>
                <c:pt idx="1500">
                  <c:v>1.96608</c:v>
                </c:pt>
                <c:pt idx="1501">
                  <c:v>1.9673909999999999</c:v>
                </c:pt>
                <c:pt idx="1502">
                  <c:v>1.968701</c:v>
                </c:pt>
                <c:pt idx="1503">
                  <c:v>1.9700120000000001</c:v>
                </c:pt>
                <c:pt idx="1504">
                  <c:v>1.9713229999999999</c:v>
                </c:pt>
                <c:pt idx="1505">
                  <c:v>1.972634</c:v>
                </c:pt>
                <c:pt idx="1506">
                  <c:v>1.9739439999999999</c:v>
                </c:pt>
                <c:pt idx="1507">
                  <c:v>1.975255</c:v>
                </c:pt>
                <c:pt idx="1508">
                  <c:v>1.976566</c:v>
                </c:pt>
                <c:pt idx="1509">
                  <c:v>1.977876</c:v>
                </c:pt>
                <c:pt idx="1510">
                  <c:v>1.979187</c:v>
                </c:pt>
                <c:pt idx="1511">
                  <c:v>1.9804980000000001</c:v>
                </c:pt>
                <c:pt idx="1512">
                  <c:v>1.9818089999999999</c:v>
                </c:pt>
                <c:pt idx="1513">
                  <c:v>1.9831190000000001</c:v>
                </c:pt>
                <c:pt idx="1514">
                  <c:v>1.9844299999999999</c:v>
                </c:pt>
                <c:pt idx="1515">
                  <c:v>1.985741</c:v>
                </c:pt>
                <c:pt idx="1516">
                  <c:v>1.9870509999999999</c:v>
                </c:pt>
                <c:pt idx="1517">
                  <c:v>1.988362</c:v>
                </c:pt>
                <c:pt idx="1518">
                  <c:v>1.989673</c:v>
                </c:pt>
                <c:pt idx="1519">
                  <c:v>1.9909840000000001</c:v>
                </c:pt>
                <c:pt idx="1520">
                  <c:v>1.992294</c:v>
                </c:pt>
                <c:pt idx="1521">
                  <c:v>1.9936050000000001</c:v>
                </c:pt>
                <c:pt idx="1522">
                  <c:v>1.9949159999999999</c:v>
                </c:pt>
                <c:pt idx="1523">
                  <c:v>1.996227</c:v>
                </c:pt>
                <c:pt idx="1524">
                  <c:v>1.9975369999999999</c:v>
                </c:pt>
                <c:pt idx="1525">
                  <c:v>1.998848</c:v>
                </c:pt>
                <c:pt idx="1526">
                  <c:v>2.000159</c:v>
                </c:pt>
                <c:pt idx="1527">
                  <c:v>2.0014690000000002</c:v>
                </c:pt>
                <c:pt idx="1528">
                  <c:v>2.00278</c:v>
                </c:pt>
                <c:pt idx="1529">
                  <c:v>2.0040909999999998</c:v>
                </c:pt>
                <c:pt idx="1530">
                  <c:v>2.0054020000000001</c:v>
                </c:pt>
                <c:pt idx="1531">
                  <c:v>2.0067119999999998</c:v>
                </c:pt>
                <c:pt idx="1532">
                  <c:v>2.0080230000000001</c:v>
                </c:pt>
                <c:pt idx="1533">
                  <c:v>2.009334</c:v>
                </c:pt>
                <c:pt idx="1534">
                  <c:v>2.0106440000000001</c:v>
                </c:pt>
                <c:pt idx="1535">
                  <c:v>2.0119549999999999</c:v>
                </c:pt>
                <c:pt idx="1536">
                  <c:v>2.0132659999999998</c:v>
                </c:pt>
                <c:pt idx="1537">
                  <c:v>2.0145770000000001</c:v>
                </c:pt>
                <c:pt idx="1538">
                  <c:v>2.0158870000000002</c:v>
                </c:pt>
                <c:pt idx="1539">
                  <c:v>2.017198</c:v>
                </c:pt>
                <c:pt idx="1540">
                  <c:v>2.0185089999999999</c:v>
                </c:pt>
                <c:pt idx="1541">
                  <c:v>2.019819</c:v>
                </c:pt>
                <c:pt idx="1542">
                  <c:v>2.0211299999999999</c:v>
                </c:pt>
                <c:pt idx="1543">
                  <c:v>2.0224410000000002</c:v>
                </c:pt>
                <c:pt idx="1544">
                  <c:v>2.023752</c:v>
                </c:pt>
                <c:pt idx="1545">
                  <c:v>2.0250620000000001</c:v>
                </c:pt>
                <c:pt idx="1546">
                  <c:v>2.026373</c:v>
                </c:pt>
                <c:pt idx="1547">
                  <c:v>2.0276839999999998</c:v>
                </c:pt>
                <c:pt idx="1548">
                  <c:v>2.0289950000000001</c:v>
                </c:pt>
                <c:pt idx="1549">
                  <c:v>2.0303049999999998</c:v>
                </c:pt>
                <c:pt idx="1550">
                  <c:v>2.0316160000000001</c:v>
                </c:pt>
                <c:pt idx="1551">
                  <c:v>2.0329269999999999</c:v>
                </c:pt>
                <c:pt idx="1552">
                  <c:v>2.0342370000000001</c:v>
                </c:pt>
                <c:pt idx="1553">
                  <c:v>2.0355479999999999</c:v>
                </c:pt>
                <c:pt idx="1554">
                  <c:v>2.0368590000000002</c:v>
                </c:pt>
                <c:pt idx="1555">
                  <c:v>2.03817</c:v>
                </c:pt>
                <c:pt idx="1556">
                  <c:v>2.0394800000000002</c:v>
                </c:pt>
                <c:pt idx="1557">
                  <c:v>2.040791</c:v>
                </c:pt>
                <c:pt idx="1558">
                  <c:v>2.0421019999999999</c:v>
                </c:pt>
                <c:pt idx="1559">
                  <c:v>2.043412</c:v>
                </c:pt>
                <c:pt idx="1560">
                  <c:v>2.0447229999999998</c:v>
                </c:pt>
                <c:pt idx="1561">
                  <c:v>2.0460340000000001</c:v>
                </c:pt>
                <c:pt idx="1562">
                  <c:v>2.047345</c:v>
                </c:pt>
                <c:pt idx="1563">
                  <c:v>2.0486550000000001</c:v>
                </c:pt>
                <c:pt idx="1564">
                  <c:v>2.049966</c:v>
                </c:pt>
                <c:pt idx="1565">
                  <c:v>2.0512769999999998</c:v>
                </c:pt>
                <c:pt idx="1566">
                  <c:v>2.0525880000000001</c:v>
                </c:pt>
                <c:pt idx="1567">
                  <c:v>2.0538979999999998</c:v>
                </c:pt>
                <c:pt idx="1568">
                  <c:v>2.0552090000000001</c:v>
                </c:pt>
                <c:pt idx="1569">
                  <c:v>2.0565199999999999</c:v>
                </c:pt>
                <c:pt idx="1570">
                  <c:v>2.05783</c:v>
                </c:pt>
                <c:pt idx="1571">
                  <c:v>2.0591409999999999</c:v>
                </c:pt>
                <c:pt idx="1572">
                  <c:v>2.0604520000000002</c:v>
                </c:pt>
                <c:pt idx="1573">
                  <c:v>2.061763</c:v>
                </c:pt>
                <c:pt idx="1574">
                  <c:v>2.0630730000000002</c:v>
                </c:pt>
                <c:pt idx="1575">
                  <c:v>2.064384</c:v>
                </c:pt>
                <c:pt idx="1576">
                  <c:v>2.0656949999999998</c:v>
                </c:pt>
                <c:pt idx="1577">
                  <c:v>2.067005</c:v>
                </c:pt>
                <c:pt idx="1578">
                  <c:v>2.0683159999999998</c:v>
                </c:pt>
                <c:pt idx="1579">
                  <c:v>2.0696270000000001</c:v>
                </c:pt>
                <c:pt idx="1580">
                  <c:v>2.0709379999999999</c:v>
                </c:pt>
                <c:pt idx="1581">
                  <c:v>2.0722480000000001</c:v>
                </c:pt>
                <c:pt idx="1582">
                  <c:v>2.0735589999999999</c:v>
                </c:pt>
                <c:pt idx="1583">
                  <c:v>2.0748700000000002</c:v>
                </c:pt>
                <c:pt idx="1584">
                  <c:v>2.0761799999999999</c:v>
                </c:pt>
                <c:pt idx="1585">
                  <c:v>2.0774910000000002</c:v>
                </c:pt>
                <c:pt idx="1586">
                  <c:v>2.078802</c:v>
                </c:pt>
                <c:pt idx="1587">
                  <c:v>2.0801129999999999</c:v>
                </c:pt>
                <c:pt idx="1588">
                  <c:v>2.081423</c:v>
                </c:pt>
                <c:pt idx="1589">
                  <c:v>2.0827339999999999</c:v>
                </c:pt>
                <c:pt idx="1590">
                  <c:v>2.0840450000000001</c:v>
                </c:pt>
                <c:pt idx="1591">
                  <c:v>2.085356</c:v>
                </c:pt>
                <c:pt idx="1592">
                  <c:v>2.0866660000000001</c:v>
                </c:pt>
                <c:pt idx="1593">
                  <c:v>2.087977</c:v>
                </c:pt>
                <c:pt idx="1594">
                  <c:v>2.0892879999999998</c:v>
                </c:pt>
                <c:pt idx="1595">
                  <c:v>2.090598</c:v>
                </c:pt>
                <c:pt idx="1596">
                  <c:v>2.0919089999999998</c:v>
                </c:pt>
                <c:pt idx="1597">
                  <c:v>2.0932200000000001</c:v>
                </c:pt>
                <c:pt idx="1598">
                  <c:v>2.0945309999999999</c:v>
                </c:pt>
                <c:pt idx="1599">
                  <c:v>2.0958410000000001</c:v>
                </c:pt>
                <c:pt idx="1600">
                  <c:v>2.0971519999999999</c:v>
                </c:pt>
                <c:pt idx="1601">
                  <c:v>2.0984630000000002</c:v>
                </c:pt>
                <c:pt idx="1602">
                  <c:v>2.0997729999999999</c:v>
                </c:pt>
                <c:pt idx="1603">
                  <c:v>2.1010840000000002</c:v>
                </c:pt>
                <c:pt idx="1604">
                  <c:v>2.102395</c:v>
                </c:pt>
                <c:pt idx="1605">
                  <c:v>2.1037059999999999</c:v>
                </c:pt>
                <c:pt idx="1606">
                  <c:v>2.105016</c:v>
                </c:pt>
                <c:pt idx="1607">
                  <c:v>2.1063269999999998</c:v>
                </c:pt>
                <c:pt idx="1608">
                  <c:v>2.1076380000000001</c:v>
                </c:pt>
                <c:pt idx="1609">
                  <c:v>2.1089479999999998</c:v>
                </c:pt>
                <c:pt idx="1610">
                  <c:v>2.1102590000000001</c:v>
                </c:pt>
                <c:pt idx="1611">
                  <c:v>2.1115699999999999</c:v>
                </c:pt>
                <c:pt idx="1612">
                  <c:v>2.1128809999999998</c:v>
                </c:pt>
                <c:pt idx="1613">
                  <c:v>2.1141909999999999</c:v>
                </c:pt>
                <c:pt idx="1614">
                  <c:v>2.1155020000000002</c:v>
                </c:pt>
                <c:pt idx="1615">
                  <c:v>2.1168130000000001</c:v>
                </c:pt>
                <c:pt idx="1616">
                  <c:v>2.1181239999999999</c:v>
                </c:pt>
                <c:pt idx="1617">
                  <c:v>2.119434</c:v>
                </c:pt>
                <c:pt idx="1618">
                  <c:v>2.1207449999999999</c:v>
                </c:pt>
                <c:pt idx="1619">
                  <c:v>2.1220560000000002</c:v>
                </c:pt>
                <c:pt idx="1620">
                  <c:v>2.1233659999999999</c:v>
                </c:pt>
                <c:pt idx="1621">
                  <c:v>2.1246770000000001</c:v>
                </c:pt>
                <c:pt idx="1622">
                  <c:v>2.125988</c:v>
                </c:pt>
                <c:pt idx="1623">
                  <c:v>2.1272989999999998</c:v>
                </c:pt>
                <c:pt idx="1624">
                  <c:v>2.128609</c:v>
                </c:pt>
                <c:pt idx="1625">
                  <c:v>2.1299199999999998</c:v>
                </c:pt>
                <c:pt idx="1626">
                  <c:v>2.1312310000000001</c:v>
                </c:pt>
                <c:pt idx="1627">
                  <c:v>2.1325409999999998</c:v>
                </c:pt>
                <c:pt idx="1628">
                  <c:v>2.1338520000000001</c:v>
                </c:pt>
                <c:pt idx="1629">
                  <c:v>2.1351629999999999</c:v>
                </c:pt>
                <c:pt idx="1630">
                  <c:v>2.1364740000000002</c:v>
                </c:pt>
                <c:pt idx="1631">
                  <c:v>2.1377839999999999</c:v>
                </c:pt>
                <c:pt idx="1632">
                  <c:v>2.1390950000000002</c:v>
                </c:pt>
                <c:pt idx="1633">
                  <c:v>2.140406</c:v>
                </c:pt>
                <c:pt idx="1634">
                  <c:v>2.1417160000000002</c:v>
                </c:pt>
                <c:pt idx="1635">
                  <c:v>2.143027</c:v>
                </c:pt>
                <c:pt idx="1636">
                  <c:v>2.1443379999999999</c:v>
                </c:pt>
                <c:pt idx="1637">
                  <c:v>2.1456490000000001</c:v>
                </c:pt>
                <c:pt idx="1638">
                  <c:v>2.1469589999999998</c:v>
                </c:pt>
                <c:pt idx="1639">
                  <c:v>2.1482700000000001</c:v>
                </c:pt>
                <c:pt idx="1640">
                  <c:v>2.149581</c:v>
                </c:pt>
                <c:pt idx="1641">
                  <c:v>2.1508919999999998</c:v>
                </c:pt>
                <c:pt idx="1642">
                  <c:v>2.1522019999999999</c:v>
                </c:pt>
                <c:pt idx="1643">
                  <c:v>2.1535129999999998</c:v>
                </c:pt>
                <c:pt idx="1644">
                  <c:v>2.1548240000000001</c:v>
                </c:pt>
                <c:pt idx="1645">
                  <c:v>2.1561340000000002</c:v>
                </c:pt>
                <c:pt idx="1646">
                  <c:v>2.1574450000000001</c:v>
                </c:pt>
                <c:pt idx="1647">
                  <c:v>2.1587559999999999</c:v>
                </c:pt>
                <c:pt idx="1648">
                  <c:v>2.1600670000000002</c:v>
                </c:pt>
                <c:pt idx="1649">
                  <c:v>2.1613769999999999</c:v>
                </c:pt>
                <c:pt idx="1650">
                  <c:v>2.1626880000000002</c:v>
                </c:pt>
                <c:pt idx="1651">
                  <c:v>2.163999</c:v>
                </c:pt>
                <c:pt idx="1652">
                  <c:v>2.1653090000000002</c:v>
                </c:pt>
                <c:pt idx="1653">
                  <c:v>2.16662</c:v>
                </c:pt>
                <c:pt idx="1654">
                  <c:v>2.1679309999999998</c:v>
                </c:pt>
                <c:pt idx="1655">
                  <c:v>2.1692420000000001</c:v>
                </c:pt>
                <c:pt idx="1656">
                  <c:v>2.1705519999999998</c:v>
                </c:pt>
                <c:pt idx="1657">
                  <c:v>2.1718630000000001</c:v>
                </c:pt>
                <c:pt idx="1658">
                  <c:v>2.1731739999999999</c:v>
                </c:pt>
                <c:pt idx="1659">
                  <c:v>2.1744840000000001</c:v>
                </c:pt>
                <c:pt idx="1660">
                  <c:v>2.1757949999999999</c:v>
                </c:pt>
                <c:pt idx="1661">
                  <c:v>2.1771060000000002</c:v>
                </c:pt>
                <c:pt idx="1662">
                  <c:v>2.178417</c:v>
                </c:pt>
                <c:pt idx="1663">
                  <c:v>2.1797270000000002</c:v>
                </c:pt>
                <c:pt idx="1664">
                  <c:v>2.181038</c:v>
                </c:pt>
                <c:pt idx="1665">
                  <c:v>2.1823489999999999</c:v>
                </c:pt>
                <c:pt idx="1666">
                  <c:v>2.1836600000000002</c:v>
                </c:pt>
                <c:pt idx="1667">
                  <c:v>2.1849699999999999</c:v>
                </c:pt>
                <c:pt idx="1668">
                  <c:v>2.1862810000000001</c:v>
                </c:pt>
                <c:pt idx="1669">
                  <c:v>2.187592</c:v>
                </c:pt>
                <c:pt idx="1670">
                  <c:v>2.1889020000000001</c:v>
                </c:pt>
                <c:pt idx="1671">
                  <c:v>2.190213</c:v>
                </c:pt>
                <c:pt idx="1672">
                  <c:v>2.1915239999999998</c:v>
                </c:pt>
                <c:pt idx="1673">
                  <c:v>2.1928350000000001</c:v>
                </c:pt>
                <c:pt idx="1674">
                  <c:v>2.1941449999999998</c:v>
                </c:pt>
                <c:pt idx="1675">
                  <c:v>2.1954560000000001</c:v>
                </c:pt>
                <c:pt idx="1676">
                  <c:v>2.1967669999999999</c:v>
                </c:pt>
                <c:pt idx="1677">
                  <c:v>2.1980770000000001</c:v>
                </c:pt>
                <c:pt idx="1678">
                  <c:v>2.1993879999999999</c:v>
                </c:pt>
                <c:pt idx="1679">
                  <c:v>2.2006990000000002</c:v>
                </c:pt>
                <c:pt idx="1680">
                  <c:v>2.20201</c:v>
                </c:pt>
                <c:pt idx="1681">
                  <c:v>2.2033200000000002</c:v>
                </c:pt>
                <c:pt idx="1682">
                  <c:v>2.204631</c:v>
                </c:pt>
                <c:pt idx="1683">
                  <c:v>2.2059419999999998</c:v>
                </c:pt>
                <c:pt idx="1684">
                  <c:v>2.2072530000000001</c:v>
                </c:pt>
                <c:pt idx="1685">
                  <c:v>2.2085629999999998</c:v>
                </c:pt>
                <c:pt idx="1686">
                  <c:v>2.2098740000000001</c:v>
                </c:pt>
                <c:pt idx="1687">
                  <c:v>2.211185</c:v>
                </c:pt>
                <c:pt idx="1688">
                  <c:v>2.2124950000000001</c:v>
                </c:pt>
                <c:pt idx="1689">
                  <c:v>2.2138059999999999</c:v>
                </c:pt>
                <c:pt idx="1690">
                  <c:v>2.2151169999999998</c:v>
                </c:pt>
                <c:pt idx="1691">
                  <c:v>2.2164280000000001</c:v>
                </c:pt>
                <c:pt idx="1692">
                  <c:v>2.2177380000000002</c:v>
                </c:pt>
                <c:pt idx="1693">
                  <c:v>2.219049</c:v>
                </c:pt>
                <c:pt idx="1694">
                  <c:v>2.2203599999999999</c:v>
                </c:pt>
                <c:pt idx="1695">
                  <c:v>2.22167</c:v>
                </c:pt>
                <c:pt idx="1696">
                  <c:v>2.2229809999999999</c:v>
                </c:pt>
                <c:pt idx="1697">
                  <c:v>2.2242920000000002</c:v>
                </c:pt>
                <c:pt idx="1698">
                  <c:v>2.225603</c:v>
                </c:pt>
                <c:pt idx="1699">
                  <c:v>2.2269130000000001</c:v>
                </c:pt>
                <c:pt idx="1700">
                  <c:v>2.228224</c:v>
                </c:pt>
                <c:pt idx="1701">
                  <c:v>2.2295349999999998</c:v>
                </c:pt>
                <c:pt idx="1702">
                  <c:v>2.230845</c:v>
                </c:pt>
                <c:pt idx="1703">
                  <c:v>2.2321559999999998</c:v>
                </c:pt>
                <c:pt idx="1704">
                  <c:v>2.2334670000000001</c:v>
                </c:pt>
                <c:pt idx="1705">
                  <c:v>2.2347779999999999</c:v>
                </c:pt>
                <c:pt idx="1706">
                  <c:v>2.2360880000000001</c:v>
                </c:pt>
                <c:pt idx="1707">
                  <c:v>2.2373989999999999</c:v>
                </c:pt>
                <c:pt idx="1708">
                  <c:v>2.2387100000000002</c:v>
                </c:pt>
                <c:pt idx="1709">
                  <c:v>2.240021</c:v>
                </c:pt>
                <c:pt idx="1710">
                  <c:v>2.2413310000000002</c:v>
                </c:pt>
                <c:pt idx="1711">
                  <c:v>2.242642</c:v>
                </c:pt>
                <c:pt idx="1712">
                  <c:v>2.2439529999999999</c:v>
                </c:pt>
                <c:pt idx="1713">
                  <c:v>2.245263</c:v>
                </c:pt>
                <c:pt idx="1714">
                  <c:v>2.2465739999999998</c:v>
                </c:pt>
                <c:pt idx="1715">
                  <c:v>2.2478850000000001</c:v>
                </c:pt>
                <c:pt idx="1716">
                  <c:v>2.249196</c:v>
                </c:pt>
                <c:pt idx="1717">
                  <c:v>2.2505060000000001</c:v>
                </c:pt>
                <c:pt idx="1718">
                  <c:v>2.251817</c:v>
                </c:pt>
                <c:pt idx="1719">
                  <c:v>2.2531279999999998</c:v>
                </c:pt>
                <c:pt idx="1720">
                  <c:v>2.2544379999999999</c:v>
                </c:pt>
                <c:pt idx="1721">
                  <c:v>2.2557489999999998</c:v>
                </c:pt>
                <c:pt idx="1722">
                  <c:v>2.2570600000000001</c:v>
                </c:pt>
                <c:pt idx="1723">
                  <c:v>2.2583709999999999</c:v>
                </c:pt>
                <c:pt idx="1724">
                  <c:v>2.2596810000000001</c:v>
                </c:pt>
                <c:pt idx="1725">
                  <c:v>2.2609919999999999</c:v>
                </c:pt>
                <c:pt idx="1726">
                  <c:v>2.2623030000000002</c:v>
                </c:pt>
                <c:pt idx="1727">
                  <c:v>2.2636129999999999</c:v>
                </c:pt>
                <c:pt idx="1728">
                  <c:v>2.2649240000000002</c:v>
                </c:pt>
                <c:pt idx="1729">
                  <c:v>2.266235</c:v>
                </c:pt>
                <c:pt idx="1730">
                  <c:v>2.2675459999999998</c:v>
                </c:pt>
                <c:pt idx="1731">
                  <c:v>2.268856</c:v>
                </c:pt>
                <c:pt idx="1732">
                  <c:v>2.2701669999999998</c:v>
                </c:pt>
                <c:pt idx="1733">
                  <c:v>2.2714780000000001</c:v>
                </c:pt>
                <c:pt idx="1734">
                  <c:v>2.2727889999999999</c:v>
                </c:pt>
                <c:pt idx="1735">
                  <c:v>2.2740990000000001</c:v>
                </c:pt>
                <c:pt idx="1736">
                  <c:v>2.2754099999999999</c:v>
                </c:pt>
                <c:pt idx="1737">
                  <c:v>2.2767210000000002</c:v>
                </c:pt>
                <c:pt idx="1738">
                  <c:v>2.2780309999999999</c:v>
                </c:pt>
                <c:pt idx="1739">
                  <c:v>2.2793420000000002</c:v>
                </c:pt>
                <c:pt idx="1740">
                  <c:v>2.280653</c:v>
                </c:pt>
                <c:pt idx="1741">
                  <c:v>2.2819639999999999</c:v>
                </c:pt>
                <c:pt idx="1742">
                  <c:v>2.283274</c:v>
                </c:pt>
                <c:pt idx="1743">
                  <c:v>2.2845849999999999</c:v>
                </c:pt>
                <c:pt idx="1744">
                  <c:v>2.2858960000000002</c:v>
                </c:pt>
                <c:pt idx="1745">
                  <c:v>2.2872059999999999</c:v>
                </c:pt>
                <c:pt idx="1746">
                  <c:v>2.2885170000000001</c:v>
                </c:pt>
                <c:pt idx="1747">
                  <c:v>2.289828</c:v>
                </c:pt>
                <c:pt idx="1748">
                  <c:v>2.2911389999999998</c:v>
                </c:pt>
                <c:pt idx="1749">
                  <c:v>2.292449</c:v>
                </c:pt>
                <c:pt idx="1750">
                  <c:v>2.2937599999999998</c:v>
                </c:pt>
                <c:pt idx="1751">
                  <c:v>2.2950710000000001</c:v>
                </c:pt>
                <c:pt idx="1752">
                  <c:v>2.2963809999999998</c:v>
                </c:pt>
                <c:pt idx="1753">
                  <c:v>2.2976920000000001</c:v>
                </c:pt>
                <c:pt idx="1754">
                  <c:v>2.2990029999999999</c:v>
                </c:pt>
                <c:pt idx="1755">
                  <c:v>2.3003130000000001</c:v>
                </c:pt>
                <c:pt idx="1756">
                  <c:v>2.3016239999999999</c:v>
                </c:pt>
                <c:pt idx="1757">
                  <c:v>2.3029350000000002</c:v>
                </c:pt>
                <c:pt idx="1758">
                  <c:v>2.304246</c:v>
                </c:pt>
                <c:pt idx="1759">
                  <c:v>2.3055569999999999</c:v>
                </c:pt>
                <c:pt idx="1760">
                  <c:v>2.306867</c:v>
                </c:pt>
                <c:pt idx="1761">
                  <c:v>2.3081779999999998</c:v>
                </c:pt>
                <c:pt idx="1762">
                  <c:v>2.3094890000000001</c:v>
                </c:pt>
                <c:pt idx="1763">
                  <c:v>2.3107989999999998</c:v>
                </c:pt>
                <c:pt idx="1764">
                  <c:v>2.3121100000000001</c:v>
                </c:pt>
                <c:pt idx="1765">
                  <c:v>2.3134209999999999</c:v>
                </c:pt>
                <c:pt idx="1766">
                  <c:v>2.3147319999999998</c:v>
                </c:pt>
                <c:pt idx="1767">
                  <c:v>2.3160419999999999</c:v>
                </c:pt>
                <c:pt idx="1768">
                  <c:v>2.3173530000000002</c:v>
                </c:pt>
                <c:pt idx="1769">
                  <c:v>2.3186640000000001</c:v>
                </c:pt>
                <c:pt idx="1770">
                  <c:v>2.3199740000000002</c:v>
                </c:pt>
                <c:pt idx="1771">
                  <c:v>2.321285</c:v>
                </c:pt>
                <c:pt idx="1772">
                  <c:v>2.3225959999999999</c:v>
                </c:pt>
                <c:pt idx="1773">
                  <c:v>2.3239070000000002</c:v>
                </c:pt>
                <c:pt idx="1774">
                  <c:v>2.3252169999999999</c:v>
                </c:pt>
                <c:pt idx="1775">
                  <c:v>2.3265280000000002</c:v>
                </c:pt>
                <c:pt idx="1776">
                  <c:v>2.327839</c:v>
                </c:pt>
                <c:pt idx="1777">
                  <c:v>2.3291490000000001</c:v>
                </c:pt>
                <c:pt idx="1778">
                  <c:v>2.33046</c:v>
                </c:pt>
                <c:pt idx="1779">
                  <c:v>2.3317709999999998</c:v>
                </c:pt>
                <c:pt idx="1780">
                  <c:v>2.333081</c:v>
                </c:pt>
                <c:pt idx="1781">
                  <c:v>2.3343919999999998</c:v>
                </c:pt>
                <c:pt idx="1782">
                  <c:v>2.3357030000000001</c:v>
                </c:pt>
                <c:pt idx="1783">
                  <c:v>2.3370139999999999</c:v>
                </c:pt>
                <c:pt idx="1784">
                  <c:v>2.3383250000000002</c:v>
                </c:pt>
                <c:pt idx="1785">
                  <c:v>2.3396349999999999</c:v>
                </c:pt>
                <c:pt idx="1786">
                  <c:v>2.3409460000000002</c:v>
                </c:pt>
                <c:pt idx="1787">
                  <c:v>2.342257</c:v>
                </c:pt>
                <c:pt idx="1788">
                  <c:v>2.3435670000000002</c:v>
                </c:pt>
                <c:pt idx="1789">
                  <c:v>2.344878</c:v>
                </c:pt>
                <c:pt idx="1790">
                  <c:v>2.3461889999999999</c:v>
                </c:pt>
                <c:pt idx="1791">
                  <c:v>2.3475000000000001</c:v>
                </c:pt>
                <c:pt idx="1792">
                  <c:v>2.3488099999999998</c:v>
                </c:pt>
                <c:pt idx="1793">
                  <c:v>2.3501210000000001</c:v>
                </c:pt>
                <c:pt idx="1794">
                  <c:v>2.351432</c:v>
                </c:pt>
                <c:pt idx="1795">
                  <c:v>2.3527420000000001</c:v>
                </c:pt>
                <c:pt idx="1796">
                  <c:v>2.354053</c:v>
                </c:pt>
                <c:pt idx="1797">
                  <c:v>2.3553639999999998</c:v>
                </c:pt>
                <c:pt idx="1798">
                  <c:v>2.3566739999999999</c:v>
                </c:pt>
                <c:pt idx="1799">
                  <c:v>2.3579850000000002</c:v>
                </c:pt>
                <c:pt idx="1800">
                  <c:v>2.3592960000000001</c:v>
                </c:pt>
                <c:pt idx="1801">
                  <c:v>2.3606069999999999</c:v>
                </c:pt>
                <c:pt idx="1802">
                  <c:v>2.361917</c:v>
                </c:pt>
                <c:pt idx="1803">
                  <c:v>2.3632279999999999</c:v>
                </c:pt>
                <c:pt idx="1804">
                  <c:v>2.3645390000000002</c:v>
                </c:pt>
                <c:pt idx="1805">
                  <c:v>2.3658489999999999</c:v>
                </c:pt>
                <c:pt idx="1806">
                  <c:v>2.3671600000000002</c:v>
                </c:pt>
                <c:pt idx="1807">
                  <c:v>2.368471</c:v>
                </c:pt>
                <c:pt idx="1808">
                  <c:v>2.3697819999999998</c:v>
                </c:pt>
                <c:pt idx="1809">
                  <c:v>2.3710930000000001</c:v>
                </c:pt>
                <c:pt idx="1810">
                  <c:v>2.3724029999999998</c:v>
                </c:pt>
                <c:pt idx="1811">
                  <c:v>2.3737140000000001</c:v>
                </c:pt>
                <c:pt idx="1812">
                  <c:v>2.3750249999999999</c:v>
                </c:pt>
                <c:pt idx="1813">
                  <c:v>2.3763350000000001</c:v>
                </c:pt>
                <c:pt idx="1814">
                  <c:v>2.3776459999999999</c:v>
                </c:pt>
                <c:pt idx="1815">
                  <c:v>2.3789570000000002</c:v>
                </c:pt>
                <c:pt idx="1816">
                  <c:v>2.3802680000000001</c:v>
                </c:pt>
                <c:pt idx="1817">
                  <c:v>2.3815780000000002</c:v>
                </c:pt>
                <c:pt idx="1818">
                  <c:v>2.382889</c:v>
                </c:pt>
                <c:pt idx="1819">
                  <c:v>2.3841999999999999</c:v>
                </c:pt>
                <c:pt idx="1820">
                  <c:v>2.38551</c:v>
                </c:pt>
                <c:pt idx="1821">
                  <c:v>2.3868209999999999</c:v>
                </c:pt>
                <c:pt idx="1822">
                  <c:v>2.3881320000000001</c:v>
                </c:pt>
                <c:pt idx="1823">
                  <c:v>2.3894419999999998</c:v>
                </c:pt>
                <c:pt idx="1824">
                  <c:v>2.3907530000000001</c:v>
                </c:pt>
                <c:pt idx="1825">
                  <c:v>2.392064</c:v>
                </c:pt>
                <c:pt idx="1826">
                  <c:v>2.3933749999999998</c:v>
                </c:pt>
                <c:pt idx="1827">
                  <c:v>2.3946860000000001</c:v>
                </c:pt>
                <c:pt idx="1828">
                  <c:v>2.3959959999999998</c:v>
                </c:pt>
                <c:pt idx="1829">
                  <c:v>2.3973070000000001</c:v>
                </c:pt>
                <c:pt idx="1830">
                  <c:v>2.3986179999999999</c:v>
                </c:pt>
                <c:pt idx="1831">
                  <c:v>2.3999280000000001</c:v>
                </c:pt>
                <c:pt idx="1832">
                  <c:v>2.4012389999999999</c:v>
                </c:pt>
                <c:pt idx="1833">
                  <c:v>2.4025500000000002</c:v>
                </c:pt>
                <c:pt idx="1834">
                  <c:v>2.403861</c:v>
                </c:pt>
                <c:pt idx="1835">
                  <c:v>2.4051710000000002</c:v>
                </c:pt>
                <c:pt idx="1836">
                  <c:v>2.406482</c:v>
                </c:pt>
                <c:pt idx="1837">
                  <c:v>2.4077929999999999</c:v>
                </c:pt>
                <c:pt idx="1838">
                  <c:v>2.409103</c:v>
                </c:pt>
                <c:pt idx="1839">
                  <c:v>2.4104139999999998</c:v>
                </c:pt>
                <c:pt idx="1840">
                  <c:v>2.4117250000000001</c:v>
                </c:pt>
                <c:pt idx="1841">
                  <c:v>2.4130349999999998</c:v>
                </c:pt>
                <c:pt idx="1842">
                  <c:v>2.4143460000000001</c:v>
                </c:pt>
                <c:pt idx="1843">
                  <c:v>2.4156569999999999</c:v>
                </c:pt>
                <c:pt idx="1844">
                  <c:v>2.4169679999999998</c:v>
                </c:pt>
                <c:pt idx="1845">
                  <c:v>2.4182779999999999</c:v>
                </c:pt>
                <c:pt idx="1846">
                  <c:v>2.4195890000000002</c:v>
                </c:pt>
                <c:pt idx="1847">
                  <c:v>2.4209000000000001</c:v>
                </c:pt>
                <c:pt idx="1848">
                  <c:v>2.4222100000000002</c:v>
                </c:pt>
                <c:pt idx="1849">
                  <c:v>2.423521</c:v>
                </c:pt>
                <c:pt idx="1850">
                  <c:v>2.4248319999999999</c:v>
                </c:pt>
                <c:pt idx="1851">
                  <c:v>2.4261430000000002</c:v>
                </c:pt>
                <c:pt idx="1852">
                  <c:v>2.427454</c:v>
                </c:pt>
                <c:pt idx="1853">
                  <c:v>2.4287640000000001</c:v>
                </c:pt>
                <c:pt idx="1854">
                  <c:v>2.430075</c:v>
                </c:pt>
                <c:pt idx="1855">
                  <c:v>2.4313859999999998</c:v>
                </c:pt>
                <c:pt idx="1856">
                  <c:v>2.432696</c:v>
                </c:pt>
                <c:pt idx="1857">
                  <c:v>2.4340069999999998</c:v>
                </c:pt>
                <c:pt idx="1858">
                  <c:v>2.4353180000000001</c:v>
                </c:pt>
                <c:pt idx="1859">
                  <c:v>2.4366289999999999</c:v>
                </c:pt>
                <c:pt idx="1860">
                  <c:v>2.4379390000000001</c:v>
                </c:pt>
                <c:pt idx="1861">
                  <c:v>2.4392499999999999</c:v>
                </c:pt>
                <c:pt idx="1862">
                  <c:v>2.4405610000000002</c:v>
                </c:pt>
                <c:pt idx="1863">
                  <c:v>2.4418709999999999</c:v>
                </c:pt>
                <c:pt idx="1864">
                  <c:v>2.4431820000000002</c:v>
                </c:pt>
                <c:pt idx="1865">
                  <c:v>2.444493</c:v>
                </c:pt>
                <c:pt idx="1866">
                  <c:v>2.4458030000000002</c:v>
                </c:pt>
                <c:pt idx="1867">
                  <c:v>2.447114</c:v>
                </c:pt>
                <c:pt idx="1868">
                  <c:v>2.4484249999999999</c:v>
                </c:pt>
                <c:pt idx="1869">
                  <c:v>2.4497360000000001</c:v>
                </c:pt>
                <c:pt idx="1870">
                  <c:v>2.4510459999999998</c:v>
                </c:pt>
                <c:pt idx="1871">
                  <c:v>2.4523570000000001</c:v>
                </c:pt>
                <c:pt idx="1872">
                  <c:v>2.453668</c:v>
                </c:pt>
                <c:pt idx="1873">
                  <c:v>2.4549780000000001</c:v>
                </c:pt>
                <c:pt idx="1874">
                  <c:v>2.4562889999999999</c:v>
                </c:pt>
                <c:pt idx="1875">
                  <c:v>2.4575999999999998</c:v>
                </c:pt>
                <c:pt idx="1876">
                  <c:v>2.4589110000000001</c:v>
                </c:pt>
                <c:pt idx="1877">
                  <c:v>2.4602219999999999</c:v>
                </c:pt>
                <c:pt idx="1878">
                  <c:v>2.4615320000000001</c:v>
                </c:pt>
                <c:pt idx="1879">
                  <c:v>2.4628429999999999</c:v>
                </c:pt>
                <c:pt idx="1880">
                  <c:v>2.4641540000000002</c:v>
                </c:pt>
                <c:pt idx="1881">
                  <c:v>2.4654639999999999</c:v>
                </c:pt>
                <c:pt idx="1882">
                  <c:v>2.4667750000000002</c:v>
                </c:pt>
                <c:pt idx="1883">
                  <c:v>2.468086</c:v>
                </c:pt>
                <c:pt idx="1884">
                  <c:v>2.4693960000000001</c:v>
                </c:pt>
                <c:pt idx="1885">
                  <c:v>2.470707</c:v>
                </c:pt>
                <c:pt idx="1886">
                  <c:v>2.4720179999999998</c:v>
                </c:pt>
                <c:pt idx="1887">
                  <c:v>2.4733290000000001</c:v>
                </c:pt>
                <c:pt idx="1888">
                  <c:v>2.4746389999999998</c:v>
                </c:pt>
                <c:pt idx="1889">
                  <c:v>2.4759500000000001</c:v>
                </c:pt>
                <c:pt idx="1890">
                  <c:v>2.4772609999999999</c:v>
                </c:pt>
                <c:pt idx="1891">
                  <c:v>2.4785710000000001</c:v>
                </c:pt>
                <c:pt idx="1892">
                  <c:v>2.4798819999999999</c:v>
                </c:pt>
                <c:pt idx="1893">
                  <c:v>2.4811930000000002</c:v>
                </c:pt>
                <c:pt idx="1894">
                  <c:v>2.482504</c:v>
                </c:pt>
                <c:pt idx="1895">
                  <c:v>2.4838140000000002</c:v>
                </c:pt>
                <c:pt idx="1896">
                  <c:v>2.485125</c:v>
                </c:pt>
                <c:pt idx="1897">
                  <c:v>2.4864359999999999</c:v>
                </c:pt>
                <c:pt idx="1898">
                  <c:v>2.487746</c:v>
                </c:pt>
                <c:pt idx="1899">
                  <c:v>2.4890569999999999</c:v>
                </c:pt>
                <c:pt idx="1900">
                  <c:v>2.4903680000000001</c:v>
                </c:pt>
                <c:pt idx="1901">
                  <c:v>2.491679</c:v>
                </c:pt>
                <c:pt idx="1902">
                  <c:v>2.4929899999999998</c:v>
                </c:pt>
                <c:pt idx="1903">
                  <c:v>2.4943</c:v>
                </c:pt>
                <c:pt idx="1904">
                  <c:v>2.4956109999999998</c:v>
                </c:pt>
                <c:pt idx="1905">
                  <c:v>2.4969220000000001</c:v>
                </c:pt>
                <c:pt idx="1906">
                  <c:v>2.4982319999999998</c:v>
                </c:pt>
                <c:pt idx="1907">
                  <c:v>2.4995430000000001</c:v>
                </c:pt>
                <c:pt idx="1908">
                  <c:v>2.5008539999999999</c:v>
                </c:pt>
                <c:pt idx="1909">
                  <c:v>2.5021640000000001</c:v>
                </c:pt>
                <c:pt idx="1910">
                  <c:v>2.5034749999999999</c:v>
                </c:pt>
                <c:pt idx="1911">
                  <c:v>2.5047860000000002</c:v>
                </c:pt>
                <c:pt idx="1912">
                  <c:v>2.506097</c:v>
                </c:pt>
                <c:pt idx="1913">
                  <c:v>2.5074070000000002</c:v>
                </c:pt>
                <c:pt idx="1914">
                  <c:v>2.508718</c:v>
                </c:pt>
                <c:pt idx="1915">
                  <c:v>2.5100289999999998</c:v>
                </c:pt>
                <c:pt idx="1916">
                  <c:v>2.511339</c:v>
                </c:pt>
                <c:pt idx="1917">
                  <c:v>2.5126499999999998</c:v>
                </c:pt>
                <c:pt idx="1918">
                  <c:v>2.5139610000000001</c:v>
                </c:pt>
                <c:pt idx="1919">
                  <c:v>2.515272</c:v>
                </c:pt>
                <c:pt idx="1920">
                  <c:v>2.5165820000000001</c:v>
                </c:pt>
                <c:pt idx="1921">
                  <c:v>2.5178929999999999</c:v>
                </c:pt>
                <c:pt idx="1922">
                  <c:v>2.5192040000000002</c:v>
                </c:pt>
                <c:pt idx="1923">
                  <c:v>2.5205139999999999</c:v>
                </c:pt>
                <c:pt idx="1924">
                  <c:v>2.5218250000000002</c:v>
                </c:pt>
                <c:pt idx="1925">
                  <c:v>2.523136</c:v>
                </c:pt>
                <c:pt idx="1926">
                  <c:v>2.5244469999999999</c:v>
                </c:pt>
                <c:pt idx="1927">
                  <c:v>2.525757</c:v>
                </c:pt>
                <c:pt idx="1928">
                  <c:v>2.5270679999999999</c:v>
                </c:pt>
                <c:pt idx="1929">
                  <c:v>2.5283790000000002</c:v>
                </c:pt>
                <c:pt idx="1930">
                  <c:v>2.52969</c:v>
                </c:pt>
                <c:pt idx="1931">
                  <c:v>2.5310000000000001</c:v>
                </c:pt>
                <c:pt idx="1932">
                  <c:v>2.532311</c:v>
                </c:pt>
                <c:pt idx="1933">
                  <c:v>2.5336219999999998</c:v>
                </c:pt>
                <c:pt idx="1934">
                  <c:v>2.534932</c:v>
                </c:pt>
                <c:pt idx="1935">
                  <c:v>2.5362429999999998</c:v>
                </c:pt>
                <c:pt idx="1936">
                  <c:v>2.5375540000000001</c:v>
                </c:pt>
                <c:pt idx="1937">
                  <c:v>2.5388649999999999</c:v>
                </c:pt>
                <c:pt idx="1938">
                  <c:v>2.5401750000000001</c:v>
                </c:pt>
                <c:pt idx="1939">
                  <c:v>2.5414859999999999</c:v>
                </c:pt>
                <c:pt idx="1940">
                  <c:v>2.5427970000000002</c:v>
                </c:pt>
                <c:pt idx="1941">
                  <c:v>2.5441069999999999</c:v>
                </c:pt>
                <c:pt idx="1942">
                  <c:v>2.5454180000000002</c:v>
                </c:pt>
                <c:pt idx="1943">
                  <c:v>2.546729</c:v>
                </c:pt>
                <c:pt idx="1944">
                  <c:v>2.5480399999999999</c:v>
                </c:pt>
                <c:pt idx="1945">
                  <c:v>2.5493510000000001</c:v>
                </c:pt>
                <c:pt idx="1946">
                  <c:v>2.5506609999999998</c:v>
                </c:pt>
                <c:pt idx="1947">
                  <c:v>2.5519720000000001</c:v>
                </c:pt>
                <c:pt idx="1948">
                  <c:v>2.5532819999999998</c:v>
                </c:pt>
                <c:pt idx="1949">
                  <c:v>2.5545930000000001</c:v>
                </c:pt>
                <c:pt idx="1950">
                  <c:v>2.555904</c:v>
                </c:pt>
                <c:pt idx="1951">
                  <c:v>2.5572149999999998</c:v>
                </c:pt>
                <c:pt idx="1952">
                  <c:v>2.5585249999999999</c:v>
                </c:pt>
                <c:pt idx="1953">
                  <c:v>2.5598359999999998</c:v>
                </c:pt>
                <c:pt idx="1954">
                  <c:v>2.5611470000000001</c:v>
                </c:pt>
                <c:pt idx="1955">
                  <c:v>2.5624579999999999</c:v>
                </c:pt>
                <c:pt idx="1956">
                  <c:v>2.563768</c:v>
                </c:pt>
                <c:pt idx="1957">
                  <c:v>2.5650789999999999</c:v>
                </c:pt>
                <c:pt idx="1958">
                  <c:v>2.5663900000000002</c:v>
                </c:pt>
                <c:pt idx="1959">
                  <c:v>2.5676999999999999</c:v>
                </c:pt>
                <c:pt idx="1960">
                  <c:v>2.5690110000000002</c:v>
                </c:pt>
                <c:pt idx="1961">
                  <c:v>2.570322</c:v>
                </c:pt>
                <c:pt idx="1962">
                  <c:v>2.5716329999999998</c:v>
                </c:pt>
                <c:pt idx="1963">
                  <c:v>2.572943</c:v>
                </c:pt>
                <c:pt idx="1964">
                  <c:v>2.5742539999999998</c:v>
                </c:pt>
                <c:pt idx="1965">
                  <c:v>2.5755650000000001</c:v>
                </c:pt>
                <c:pt idx="1966">
                  <c:v>2.5768749999999998</c:v>
                </c:pt>
                <c:pt idx="1967">
                  <c:v>2.5781860000000001</c:v>
                </c:pt>
                <c:pt idx="1968">
                  <c:v>2.5794969999999999</c:v>
                </c:pt>
                <c:pt idx="1969">
                  <c:v>2.5808080000000002</c:v>
                </c:pt>
                <c:pt idx="1970">
                  <c:v>2.5821179999999999</c:v>
                </c:pt>
                <c:pt idx="1971">
                  <c:v>2.5834290000000002</c:v>
                </c:pt>
                <c:pt idx="1972">
                  <c:v>2.58474</c:v>
                </c:pt>
                <c:pt idx="1973">
                  <c:v>2.5860509999999999</c:v>
                </c:pt>
                <c:pt idx="1974">
                  <c:v>2.587361</c:v>
                </c:pt>
                <c:pt idx="1975">
                  <c:v>2.5886719999999999</c:v>
                </c:pt>
                <c:pt idx="1976">
                  <c:v>2.5899830000000001</c:v>
                </c:pt>
                <c:pt idx="1977">
                  <c:v>2.5912929999999998</c:v>
                </c:pt>
                <c:pt idx="1978">
                  <c:v>2.5926040000000001</c:v>
                </c:pt>
                <c:pt idx="1979">
                  <c:v>2.593915</c:v>
                </c:pt>
                <c:pt idx="1980">
                  <c:v>2.5952259999999998</c:v>
                </c:pt>
                <c:pt idx="1981">
                  <c:v>2.596536</c:v>
                </c:pt>
                <c:pt idx="1982">
                  <c:v>2.5978469999999998</c:v>
                </c:pt>
                <c:pt idx="1983">
                  <c:v>2.5991580000000001</c:v>
                </c:pt>
                <c:pt idx="1984">
                  <c:v>2.6004679999999998</c:v>
                </c:pt>
                <c:pt idx="1985">
                  <c:v>2.6017790000000001</c:v>
                </c:pt>
                <c:pt idx="1986">
                  <c:v>2.6030899999999999</c:v>
                </c:pt>
                <c:pt idx="1987">
                  <c:v>2.6044010000000002</c:v>
                </c:pt>
                <c:pt idx="1988">
                  <c:v>2.6057109999999999</c:v>
                </c:pt>
                <c:pt idx="1989">
                  <c:v>2.6070220000000002</c:v>
                </c:pt>
                <c:pt idx="1990">
                  <c:v>2.608333</c:v>
                </c:pt>
                <c:pt idx="1991">
                  <c:v>2.6096430000000002</c:v>
                </c:pt>
                <c:pt idx="1992">
                  <c:v>2.610954</c:v>
                </c:pt>
                <c:pt idx="1993">
                  <c:v>2.6122649999999998</c:v>
                </c:pt>
                <c:pt idx="1994">
                  <c:v>2.6135760000000001</c:v>
                </c:pt>
                <c:pt idx="1995">
                  <c:v>2.6148859999999998</c:v>
                </c:pt>
                <c:pt idx="1996">
                  <c:v>2.6161970000000001</c:v>
                </c:pt>
                <c:pt idx="1997">
                  <c:v>2.6175079999999999</c:v>
                </c:pt>
                <c:pt idx="1998">
                  <c:v>2.6188189999999998</c:v>
                </c:pt>
                <c:pt idx="1999">
                  <c:v>2.6201289999999999</c:v>
                </c:pt>
                <c:pt idx="2000">
                  <c:v>2.6214400000000002</c:v>
                </c:pt>
                <c:pt idx="2001">
                  <c:v>2.6227510000000001</c:v>
                </c:pt>
                <c:pt idx="2002">
                  <c:v>2.6240610000000002</c:v>
                </c:pt>
                <c:pt idx="2003">
                  <c:v>2.625372</c:v>
                </c:pt>
                <c:pt idx="2004">
                  <c:v>2.6266829999999999</c:v>
                </c:pt>
                <c:pt idx="2005">
                  <c:v>2.6279940000000002</c:v>
                </c:pt>
                <c:pt idx="2006">
                  <c:v>2.6293039999999999</c:v>
                </c:pt>
                <c:pt idx="2007">
                  <c:v>2.6306150000000001</c:v>
                </c:pt>
                <c:pt idx="2008">
                  <c:v>2.631926</c:v>
                </c:pt>
                <c:pt idx="2009">
                  <c:v>2.6332360000000001</c:v>
                </c:pt>
                <c:pt idx="2010">
                  <c:v>2.634547</c:v>
                </c:pt>
                <c:pt idx="2011">
                  <c:v>2.6358579999999998</c:v>
                </c:pt>
                <c:pt idx="2012">
                  <c:v>2.6371690000000001</c:v>
                </c:pt>
                <c:pt idx="2013">
                  <c:v>2.6384789999999998</c:v>
                </c:pt>
                <c:pt idx="2014">
                  <c:v>2.6397900000000001</c:v>
                </c:pt>
                <c:pt idx="2015">
                  <c:v>2.6411009999999999</c:v>
                </c:pt>
                <c:pt idx="2016">
                  <c:v>2.6424110000000001</c:v>
                </c:pt>
                <c:pt idx="2017">
                  <c:v>2.6437219999999999</c:v>
                </c:pt>
                <c:pt idx="2018">
                  <c:v>2.6450330000000002</c:v>
                </c:pt>
                <c:pt idx="2019">
                  <c:v>2.646344</c:v>
                </c:pt>
                <c:pt idx="2020">
                  <c:v>2.6476540000000002</c:v>
                </c:pt>
                <c:pt idx="2021">
                  <c:v>2.648965</c:v>
                </c:pt>
                <c:pt idx="2022">
                  <c:v>2.6502759999999999</c:v>
                </c:pt>
                <c:pt idx="2023">
                  <c:v>2.6515870000000001</c:v>
                </c:pt>
                <c:pt idx="2024">
                  <c:v>2.6528969999999998</c:v>
                </c:pt>
                <c:pt idx="2025">
                  <c:v>2.6542080000000001</c:v>
                </c:pt>
                <c:pt idx="2026">
                  <c:v>2.655519</c:v>
                </c:pt>
                <c:pt idx="2027">
                  <c:v>2.6568290000000001</c:v>
                </c:pt>
                <c:pt idx="2028">
                  <c:v>2.6581399999999999</c:v>
                </c:pt>
                <c:pt idx="2029">
                  <c:v>2.6594509999999998</c:v>
                </c:pt>
                <c:pt idx="2030">
                  <c:v>2.6607620000000001</c:v>
                </c:pt>
                <c:pt idx="2031">
                  <c:v>2.6620720000000002</c:v>
                </c:pt>
                <c:pt idx="2032">
                  <c:v>2.6633830000000001</c:v>
                </c:pt>
                <c:pt idx="2033">
                  <c:v>2.6646939999999999</c:v>
                </c:pt>
                <c:pt idx="2034">
                  <c:v>2.666004</c:v>
                </c:pt>
                <c:pt idx="2035">
                  <c:v>2.6673149999999999</c:v>
                </c:pt>
                <c:pt idx="2036">
                  <c:v>2.6686260000000002</c:v>
                </c:pt>
                <c:pt idx="2037">
                  <c:v>2.669937</c:v>
                </c:pt>
                <c:pt idx="2038">
                  <c:v>2.6712470000000001</c:v>
                </c:pt>
                <c:pt idx="2039">
                  <c:v>2.672558</c:v>
                </c:pt>
                <c:pt idx="2040">
                  <c:v>2.6738689999999998</c:v>
                </c:pt>
                <c:pt idx="2041">
                  <c:v>2.675179</c:v>
                </c:pt>
                <c:pt idx="2042">
                  <c:v>2.6764899999999998</c:v>
                </c:pt>
                <c:pt idx="2043">
                  <c:v>2.6778010000000001</c:v>
                </c:pt>
                <c:pt idx="2044">
                  <c:v>2.6791119999999999</c:v>
                </c:pt>
                <c:pt idx="2045">
                  <c:v>2.6804220000000001</c:v>
                </c:pt>
                <c:pt idx="2046">
                  <c:v>2.6817329999999999</c:v>
                </c:pt>
                <c:pt idx="2047">
                  <c:v>2.6830440000000002</c:v>
                </c:pt>
                <c:pt idx="2048">
                  <c:v>2.684355</c:v>
                </c:pt>
                <c:pt idx="2049">
                  <c:v>2.6856650000000002</c:v>
                </c:pt>
                <c:pt idx="2050">
                  <c:v>2.686976</c:v>
                </c:pt>
                <c:pt idx="2051">
                  <c:v>2.6882869999999999</c:v>
                </c:pt>
                <c:pt idx="2052">
                  <c:v>2.689597</c:v>
                </c:pt>
                <c:pt idx="2053">
                  <c:v>2.6909079999999999</c:v>
                </c:pt>
                <c:pt idx="2054">
                  <c:v>2.6922190000000001</c:v>
                </c:pt>
                <c:pt idx="2055">
                  <c:v>2.69353</c:v>
                </c:pt>
                <c:pt idx="2056">
                  <c:v>2.6948400000000001</c:v>
                </c:pt>
                <c:pt idx="2057">
                  <c:v>2.696151</c:v>
                </c:pt>
                <c:pt idx="2058">
                  <c:v>2.6974619999999998</c:v>
                </c:pt>
                <c:pt idx="2059">
                  <c:v>2.6987719999999999</c:v>
                </c:pt>
                <c:pt idx="2060">
                  <c:v>2.7000829999999998</c:v>
                </c:pt>
                <c:pt idx="2061">
                  <c:v>2.7013940000000001</c:v>
                </c:pt>
                <c:pt idx="2062">
                  <c:v>2.7027049999999999</c:v>
                </c:pt>
                <c:pt idx="2063">
                  <c:v>2.7040150000000001</c:v>
                </c:pt>
                <c:pt idx="2064">
                  <c:v>2.7053259999999999</c:v>
                </c:pt>
                <c:pt idx="2065">
                  <c:v>2.7066370000000002</c:v>
                </c:pt>
                <c:pt idx="2066">
                  <c:v>2.7079469999999999</c:v>
                </c:pt>
                <c:pt idx="2067">
                  <c:v>2.7092580000000002</c:v>
                </c:pt>
                <c:pt idx="2068">
                  <c:v>2.710569</c:v>
                </c:pt>
                <c:pt idx="2069">
                  <c:v>2.7118799999999998</c:v>
                </c:pt>
                <c:pt idx="2070">
                  <c:v>2.71319</c:v>
                </c:pt>
                <c:pt idx="2071">
                  <c:v>2.7145009999999998</c:v>
                </c:pt>
                <c:pt idx="2072">
                  <c:v>2.7158120000000001</c:v>
                </c:pt>
                <c:pt idx="2073">
                  <c:v>2.717123</c:v>
                </c:pt>
                <c:pt idx="2074">
                  <c:v>2.7184330000000001</c:v>
                </c:pt>
                <c:pt idx="2075">
                  <c:v>2.7197439999999999</c:v>
                </c:pt>
                <c:pt idx="2076">
                  <c:v>2.7210549999999998</c:v>
                </c:pt>
                <c:pt idx="2077">
                  <c:v>2.7223649999999999</c:v>
                </c:pt>
                <c:pt idx="2078">
                  <c:v>2.7236760000000002</c:v>
                </c:pt>
                <c:pt idx="2079">
                  <c:v>2.724987</c:v>
                </c:pt>
                <c:pt idx="2080">
                  <c:v>2.7262979999999999</c:v>
                </c:pt>
                <c:pt idx="2081">
                  <c:v>2.727608</c:v>
                </c:pt>
                <c:pt idx="2082">
                  <c:v>2.7289189999999999</c:v>
                </c:pt>
                <c:pt idx="2083">
                  <c:v>2.7302300000000002</c:v>
                </c:pt>
                <c:pt idx="2084">
                  <c:v>2.7315399999999999</c:v>
                </c:pt>
                <c:pt idx="2085">
                  <c:v>2.7328510000000001</c:v>
                </c:pt>
                <c:pt idx="2086">
                  <c:v>2.734162</c:v>
                </c:pt>
                <c:pt idx="2087">
                  <c:v>2.7354729999999998</c:v>
                </c:pt>
                <c:pt idx="2088">
                  <c:v>2.736783</c:v>
                </c:pt>
                <c:pt idx="2089">
                  <c:v>2.7380939999999998</c:v>
                </c:pt>
                <c:pt idx="2090">
                  <c:v>2.7394050000000001</c:v>
                </c:pt>
                <c:pt idx="2091">
                  <c:v>2.7407159999999999</c:v>
                </c:pt>
                <c:pt idx="2092">
                  <c:v>2.7420260000000001</c:v>
                </c:pt>
                <c:pt idx="2093">
                  <c:v>2.7433369999999999</c:v>
                </c:pt>
                <c:pt idx="2094">
                  <c:v>2.7446480000000002</c:v>
                </c:pt>
                <c:pt idx="2095">
                  <c:v>2.7459579999999999</c:v>
                </c:pt>
                <c:pt idx="2096">
                  <c:v>2.7472690000000002</c:v>
                </c:pt>
                <c:pt idx="2097">
                  <c:v>2.74858</c:v>
                </c:pt>
                <c:pt idx="2098">
                  <c:v>2.7498909999999999</c:v>
                </c:pt>
                <c:pt idx="2099">
                  <c:v>2.751201</c:v>
                </c:pt>
                <c:pt idx="2100">
                  <c:v>2.7525119999999998</c:v>
                </c:pt>
                <c:pt idx="2101">
                  <c:v>2.7538230000000001</c:v>
                </c:pt>
                <c:pt idx="2102">
                  <c:v>2.7551329999999998</c:v>
                </c:pt>
                <c:pt idx="2103">
                  <c:v>2.7564440000000001</c:v>
                </c:pt>
                <c:pt idx="2104">
                  <c:v>2.757755</c:v>
                </c:pt>
                <c:pt idx="2105">
                  <c:v>2.7590659999999998</c:v>
                </c:pt>
                <c:pt idx="2106">
                  <c:v>2.7603759999999999</c:v>
                </c:pt>
                <c:pt idx="2107">
                  <c:v>2.7616869999999998</c:v>
                </c:pt>
                <c:pt idx="2108">
                  <c:v>2.7629980000000001</c:v>
                </c:pt>
                <c:pt idx="2109">
                  <c:v>2.7643080000000002</c:v>
                </c:pt>
                <c:pt idx="2110">
                  <c:v>2.765619</c:v>
                </c:pt>
                <c:pt idx="2111">
                  <c:v>2.7669299999999999</c:v>
                </c:pt>
                <c:pt idx="2112">
                  <c:v>2.7682410000000002</c:v>
                </c:pt>
                <c:pt idx="2113">
                  <c:v>2.7695509999999999</c:v>
                </c:pt>
                <c:pt idx="2114">
                  <c:v>2.7708620000000002</c:v>
                </c:pt>
                <c:pt idx="2115">
                  <c:v>2.772173</c:v>
                </c:pt>
                <c:pt idx="2116">
                  <c:v>2.7734839999999998</c:v>
                </c:pt>
                <c:pt idx="2117">
                  <c:v>2.774794</c:v>
                </c:pt>
                <c:pt idx="2118">
                  <c:v>2.7761049999999998</c:v>
                </c:pt>
                <c:pt idx="2119">
                  <c:v>2.7774160000000001</c:v>
                </c:pt>
                <c:pt idx="2120">
                  <c:v>2.7787259999999998</c:v>
                </c:pt>
                <c:pt idx="2121">
                  <c:v>2.7800370000000001</c:v>
                </c:pt>
                <c:pt idx="2122">
                  <c:v>2.7813479999999999</c:v>
                </c:pt>
                <c:pt idx="2123">
                  <c:v>2.7826590000000002</c:v>
                </c:pt>
                <c:pt idx="2124">
                  <c:v>2.7839689999999999</c:v>
                </c:pt>
                <c:pt idx="2125">
                  <c:v>2.7852800000000002</c:v>
                </c:pt>
                <c:pt idx="2126">
                  <c:v>2.786591</c:v>
                </c:pt>
                <c:pt idx="2127">
                  <c:v>2.7879010000000002</c:v>
                </c:pt>
                <c:pt idx="2128">
                  <c:v>2.789212</c:v>
                </c:pt>
                <c:pt idx="2129">
                  <c:v>2.7905229999999999</c:v>
                </c:pt>
                <c:pt idx="2130">
                  <c:v>2.7918340000000001</c:v>
                </c:pt>
                <c:pt idx="2131">
                  <c:v>2.7931439999999998</c:v>
                </c:pt>
                <c:pt idx="2132">
                  <c:v>2.7944550000000001</c:v>
                </c:pt>
                <c:pt idx="2133">
                  <c:v>2.795766</c:v>
                </c:pt>
                <c:pt idx="2134">
                  <c:v>2.7970760000000001</c:v>
                </c:pt>
                <c:pt idx="2135">
                  <c:v>2.798387</c:v>
                </c:pt>
                <c:pt idx="2136">
                  <c:v>2.7996979999999998</c:v>
                </c:pt>
                <c:pt idx="2137">
                  <c:v>2.8010090000000001</c:v>
                </c:pt>
                <c:pt idx="2138">
                  <c:v>2.8023189999999998</c:v>
                </c:pt>
                <c:pt idx="2139">
                  <c:v>2.8036300000000001</c:v>
                </c:pt>
                <c:pt idx="2140">
                  <c:v>2.8049409999999999</c:v>
                </c:pt>
                <c:pt idx="2141">
                  <c:v>2.8062520000000002</c:v>
                </c:pt>
                <c:pt idx="2142">
                  <c:v>2.8075619999999999</c:v>
                </c:pt>
                <c:pt idx="2143">
                  <c:v>2.8088730000000002</c:v>
                </c:pt>
                <c:pt idx="2144">
                  <c:v>2.810184</c:v>
                </c:pt>
                <c:pt idx="2145">
                  <c:v>2.8114940000000002</c:v>
                </c:pt>
                <c:pt idx="2146">
                  <c:v>2.812805</c:v>
                </c:pt>
                <c:pt idx="2147">
                  <c:v>2.8141159999999998</c:v>
                </c:pt>
                <c:pt idx="2148">
                  <c:v>2.8154270000000001</c:v>
                </c:pt>
                <c:pt idx="2149">
                  <c:v>2.8167369999999998</c:v>
                </c:pt>
                <c:pt idx="2150">
                  <c:v>2.8180480000000001</c:v>
                </c:pt>
                <c:pt idx="2151">
                  <c:v>2.8193589999999999</c:v>
                </c:pt>
                <c:pt idx="2152">
                  <c:v>2.8206690000000001</c:v>
                </c:pt>
                <c:pt idx="2153">
                  <c:v>2.8219799999999999</c:v>
                </c:pt>
                <c:pt idx="2154">
                  <c:v>2.8232910000000002</c:v>
                </c:pt>
                <c:pt idx="2155">
                  <c:v>2.8246020000000001</c:v>
                </c:pt>
                <c:pt idx="2156">
                  <c:v>2.8259120000000002</c:v>
                </c:pt>
                <c:pt idx="2157">
                  <c:v>2.827223</c:v>
                </c:pt>
                <c:pt idx="2158">
                  <c:v>2.8285339999999999</c:v>
                </c:pt>
                <c:pt idx="2159">
                  <c:v>2.829844</c:v>
                </c:pt>
                <c:pt idx="2160">
                  <c:v>2.8311549999999999</c:v>
                </c:pt>
                <c:pt idx="2161">
                  <c:v>2.8324660000000002</c:v>
                </c:pt>
                <c:pt idx="2162">
                  <c:v>2.833777</c:v>
                </c:pt>
                <c:pt idx="2163">
                  <c:v>2.8350870000000001</c:v>
                </c:pt>
                <c:pt idx="2164">
                  <c:v>2.836398</c:v>
                </c:pt>
                <c:pt idx="2165">
                  <c:v>2.8377089999999998</c:v>
                </c:pt>
                <c:pt idx="2166">
                  <c:v>2.8390200000000001</c:v>
                </c:pt>
                <c:pt idx="2167">
                  <c:v>2.8403299999999998</c:v>
                </c:pt>
                <c:pt idx="2168">
                  <c:v>2.8416410000000001</c:v>
                </c:pt>
                <c:pt idx="2169">
                  <c:v>2.8429519999999999</c:v>
                </c:pt>
                <c:pt idx="2170">
                  <c:v>2.8442620000000001</c:v>
                </c:pt>
                <c:pt idx="2171">
                  <c:v>2.8455729999999999</c:v>
                </c:pt>
                <c:pt idx="2172">
                  <c:v>2.8468840000000002</c:v>
                </c:pt>
                <c:pt idx="2173">
                  <c:v>2.848195</c:v>
                </c:pt>
                <c:pt idx="2174">
                  <c:v>2.8495050000000002</c:v>
                </c:pt>
                <c:pt idx="2175">
                  <c:v>2.850816</c:v>
                </c:pt>
                <c:pt idx="2176">
                  <c:v>2.8521269999999999</c:v>
                </c:pt>
                <c:pt idx="2177">
                  <c:v>2.853437</c:v>
                </c:pt>
                <c:pt idx="2178">
                  <c:v>2.8547479999999998</c:v>
                </c:pt>
                <c:pt idx="2179">
                  <c:v>2.8560590000000001</c:v>
                </c:pt>
                <c:pt idx="2180">
                  <c:v>2.85737</c:v>
                </c:pt>
                <c:pt idx="2181">
                  <c:v>2.8586800000000001</c:v>
                </c:pt>
                <c:pt idx="2182">
                  <c:v>2.8599909999999999</c:v>
                </c:pt>
                <c:pt idx="2183">
                  <c:v>2.8613019999999998</c:v>
                </c:pt>
                <c:pt idx="2184">
                  <c:v>2.8626119999999999</c:v>
                </c:pt>
                <c:pt idx="2185">
                  <c:v>2.8639230000000002</c:v>
                </c:pt>
                <c:pt idx="2186">
                  <c:v>2.8652340000000001</c:v>
                </c:pt>
                <c:pt idx="2187">
                  <c:v>2.8665449999999999</c:v>
                </c:pt>
                <c:pt idx="2188">
                  <c:v>2.867855</c:v>
                </c:pt>
                <c:pt idx="2189">
                  <c:v>2.8691659999999999</c:v>
                </c:pt>
                <c:pt idx="2190">
                  <c:v>2.8704770000000002</c:v>
                </c:pt>
                <c:pt idx="2191">
                  <c:v>2.871788</c:v>
                </c:pt>
                <c:pt idx="2192">
                  <c:v>2.8730980000000002</c:v>
                </c:pt>
                <c:pt idx="2193">
                  <c:v>2.874409</c:v>
                </c:pt>
                <c:pt idx="2194">
                  <c:v>2.8757199999999998</c:v>
                </c:pt>
                <c:pt idx="2195">
                  <c:v>2.87703</c:v>
                </c:pt>
                <c:pt idx="2196">
                  <c:v>2.8783409999999998</c:v>
                </c:pt>
                <c:pt idx="2197">
                  <c:v>2.8796520000000001</c:v>
                </c:pt>
                <c:pt idx="2198">
                  <c:v>2.8809629999999999</c:v>
                </c:pt>
                <c:pt idx="2199">
                  <c:v>2.8822730000000001</c:v>
                </c:pt>
                <c:pt idx="2200">
                  <c:v>2.8835839999999999</c:v>
                </c:pt>
                <c:pt idx="2201">
                  <c:v>2.8848950000000002</c:v>
                </c:pt>
                <c:pt idx="2202">
                  <c:v>2.8862049999999999</c:v>
                </c:pt>
                <c:pt idx="2203">
                  <c:v>2.8875160000000002</c:v>
                </c:pt>
                <c:pt idx="2204">
                  <c:v>2.888827</c:v>
                </c:pt>
                <c:pt idx="2205">
                  <c:v>2.8901379999999999</c:v>
                </c:pt>
                <c:pt idx="2206">
                  <c:v>2.891448</c:v>
                </c:pt>
                <c:pt idx="2207">
                  <c:v>2.8927589999999999</c:v>
                </c:pt>
                <c:pt idx="2208">
                  <c:v>2.8940700000000001</c:v>
                </c:pt>
                <c:pt idx="2209">
                  <c:v>2.8953799999999998</c:v>
                </c:pt>
                <c:pt idx="2210">
                  <c:v>2.8966910000000001</c:v>
                </c:pt>
                <c:pt idx="2211">
                  <c:v>2.898002</c:v>
                </c:pt>
                <c:pt idx="2212">
                  <c:v>2.8993129999999998</c:v>
                </c:pt>
                <c:pt idx="2213">
                  <c:v>2.900623</c:v>
                </c:pt>
                <c:pt idx="2214">
                  <c:v>2.9019339999999998</c:v>
                </c:pt>
                <c:pt idx="2215">
                  <c:v>2.9032450000000001</c:v>
                </c:pt>
                <c:pt idx="2216">
                  <c:v>2.9045559999999999</c:v>
                </c:pt>
                <c:pt idx="2217">
                  <c:v>2.9058660000000001</c:v>
                </c:pt>
                <c:pt idx="2218">
                  <c:v>2.9071769999999999</c:v>
                </c:pt>
                <c:pt idx="2219">
                  <c:v>2.9084880000000002</c:v>
                </c:pt>
                <c:pt idx="2220">
                  <c:v>2.9097979999999999</c:v>
                </c:pt>
                <c:pt idx="2221">
                  <c:v>2.9111090000000002</c:v>
                </c:pt>
                <c:pt idx="2222">
                  <c:v>2.91242</c:v>
                </c:pt>
                <c:pt idx="2223">
                  <c:v>2.9137309999999998</c:v>
                </c:pt>
                <c:pt idx="2224">
                  <c:v>2.915041</c:v>
                </c:pt>
                <c:pt idx="2225">
                  <c:v>2.9163519999999998</c:v>
                </c:pt>
                <c:pt idx="2226">
                  <c:v>2.9176630000000001</c:v>
                </c:pt>
                <c:pt idx="2227">
                  <c:v>2.9189729999999998</c:v>
                </c:pt>
                <c:pt idx="2228">
                  <c:v>2.9202840000000001</c:v>
                </c:pt>
                <c:pt idx="2229">
                  <c:v>2.9215949999999999</c:v>
                </c:pt>
                <c:pt idx="2230">
                  <c:v>2.9229059999999998</c:v>
                </c:pt>
                <c:pt idx="2231">
                  <c:v>2.9242159999999999</c:v>
                </c:pt>
                <c:pt idx="2232">
                  <c:v>2.9255270000000002</c:v>
                </c:pt>
                <c:pt idx="2233">
                  <c:v>2.9268380000000001</c:v>
                </c:pt>
                <c:pt idx="2234">
                  <c:v>2.9281489999999999</c:v>
                </c:pt>
                <c:pt idx="2235">
                  <c:v>2.929459</c:v>
                </c:pt>
                <c:pt idx="2236">
                  <c:v>2.9307699999999999</c:v>
                </c:pt>
                <c:pt idx="2237">
                  <c:v>2.9320810000000002</c:v>
                </c:pt>
                <c:pt idx="2238">
                  <c:v>2.9333909999999999</c:v>
                </c:pt>
                <c:pt idx="2239">
                  <c:v>2.9347020000000001</c:v>
                </c:pt>
                <c:pt idx="2240">
                  <c:v>2.936013</c:v>
                </c:pt>
                <c:pt idx="2241">
                  <c:v>2.9373239999999998</c:v>
                </c:pt>
                <c:pt idx="2242">
                  <c:v>2.938634</c:v>
                </c:pt>
                <c:pt idx="2243">
                  <c:v>2.9399449999999998</c:v>
                </c:pt>
                <c:pt idx="2244">
                  <c:v>2.9412560000000001</c:v>
                </c:pt>
                <c:pt idx="2245">
                  <c:v>2.9425659999999998</c:v>
                </c:pt>
                <c:pt idx="2246">
                  <c:v>2.9438770000000001</c:v>
                </c:pt>
                <c:pt idx="2247">
                  <c:v>2.9451879999999999</c:v>
                </c:pt>
                <c:pt idx="2248">
                  <c:v>2.9464990000000002</c:v>
                </c:pt>
                <c:pt idx="2249">
                  <c:v>2.9478089999999999</c:v>
                </c:pt>
                <c:pt idx="2250">
                  <c:v>2.9491200000000002</c:v>
                </c:pt>
                <c:pt idx="2251">
                  <c:v>2.950431</c:v>
                </c:pt>
                <c:pt idx="2252">
                  <c:v>2.9517410000000002</c:v>
                </c:pt>
                <c:pt idx="2253">
                  <c:v>2.953052</c:v>
                </c:pt>
                <c:pt idx="2254">
                  <c:v>2.9543629999999999</c:v>
                </c:pt>
                <c:pt idx="2255">
                  <c:v>2.9556740000000001</c:v>
                </c:pt>
                <c:pt idx="2256">
                  <c:v>2.9569839999999998</c:v>
                </c:pt>
                <c:pt idx="2257">
                  <c:v>2.9582950000000001</c:v>
                </c:pt>
                <c:pt idx="2258">
                  <c:v>2.959606</c:v>
                </c:pt>
                <c:pt idx="2259">
                  <c:v>2.9609169999999998</c:v>
                </c:pt>
                <c:pt idx="2260">
                  <c:v>2.9622269999999999</c:v>
                </c:pt>
                <c:pt idx="2261">
                  <c:v>2.9635379999999998</c:v>
                </c:pt>
                <c:pt idx="2262">
                  <c:v>2.9648490000000001</c:v>
                </c:pt>
                <c:pt idx="2263">
                  <c:v>2.9661590000000002</c:v>
                </c:pt>
                <c:pt idx="2264">
                  <c:v>2.9674700000000001</c:v>
                </c:pt>
                <c:pt idx="2265">
                  <c:v>2.9687809999999999</c:v>
                </c:pt>
                <c:pt idx="2266">
                  <c:v>2.9700920000000002</c:v>
                </c:pt>
                <c:pt idx="2267">
                  <c:v>2.9714019999999999</c:v>
                </c:pt>
                <c:pt idx="2268">
                  <c:v>2.9727130000000002</c:v>
                </c:pt>
                <c:pt idx="2269">
                  <c:v>2.974024</c:v>
                </c:pt>
                <c:pt idx="2270">
                  <c:v>2.9753340000000001</c:v>
                </c:pt>
                <c:pt idx="2271">
                  <c:v>2.976645</c:v>
                </c:pt>
                <c:pt idx="2272">
                  <c:v>2.9779559999999998</c:v>
                </c:pt>
                <c:pt idx="2273">
                  <c:v>2.9792670000000001</c:v>
                </c:pt>
                <c:pt idx="2274">
                  <c:v>2.9805769999999998</c:v>
                </c:pt>
                <c:pt idx="2275">
                  <c:v>2.9818880000000001</c:v>
                </c:pt>
                <c:pt idx="2276">
                  <c:v>2.9831989999999999</c:v>
                </c:pt>
                <c:pt idx="2277">
                  <c:v>2.9845090000000001</c:v>
                </c:pt>
                <c:pt idx="2278">
                  <c:v>2.9858199999999999</c:v>
                </c:pt>
                <c:pt idx="2279">
                  <c:v>2.9871310000000002</c:v>
                </c:pt>
                <c:pt idx="2280">
                  <c:v>2.9884409999999999</c:v>
                </c:pt>
                <c:pt idx="2281">
                  <c:v>2.9897520000000002</c:v>
                </c:pt>
                <c:pt idx="2282">
                  <c:v>2.991063</c:v>
                </c:pt>
                <c:pt idx="2283">
                  <c:v>2.9923739999999999</c:v>
                </c:pt>
                <c:pt idx="2284">
                  <c:v>2.9936850000000002</c:v>
                </c:pt>
                <c:pt idx="2285">
                  <c:v>2.9949949999999999</c:v>
                </c:pt>
                <c:pt idx="2286">
                  <c:v>2.9963060000000001</c:v>
                </c:pt>
                <c:pt idx="2287">
                  <c:v>2.997617</c:v>
                </c:pt>
                <c:pt idx="2288">
                  <c:v>2.9989270000000001</c:v>
                </c:pt>
                <c:pt idx="2289">
                  <c:v>3.000238</c:v>
                </c:pt>
                <c:pt idx="2290">
                  <c:v>3.0015489999999998</c:v>
                </c:pt>
                <c:pt idx="2291">
                  <c:v>3.0028600000000001</c:v>
                </c:pt>
                <c:pt idx="2292">
                  <c:v>3.0041699999999998</c:v>
                </c:pt>
                <c:pt idx="2293">
                  <c:v>3.0054810000000001</c:v>
                </c:pt>
                <c:pt idx="2294">
                  <c:v>3.0067919999999999</c:v>
                </c:pt>
                <c:pt idx="2295">
                  <c:v>3.0081020000000001</c:v>
                </c:pt>
                <c:pt idx="2296">
                  <c:v>3.0094129999999999</c:v>
                </c:pt>
                <c:pt idx="2297">
                  <c:v>3.0107240000000002</c:v>
                </c:pt>
                <c:pt idx="2298">
                  <c:v>3.012035</c:v>
                </c:pt>
                <c:pt idx="2299">
                  <c:v>3.0133450000000002</c:v>
                </c:pt>
                <c:pt idx="2300">
                  <c:v>3.014656</c:v>
                </c:pt>
                <c:pt idx="2301">
                  <c:v>3.0159669999999998</c:v>
                </c:pt>
                <c:pt idx="2302">
                  <c:v>3.017277</c:v>
                </c:pt>
                <c:pt idx="2303">
                  <c:v>3.0185879999999998</c:v>
                </c:pt>
                <c:pt idx="2304">
                  <c:v>3.0198990000000001</c:v>
                </c:pt>
                <c:pt idx="2305">
                  <c:v>3.0212089999999998</c:v>
                </c:pt>
                <c:pt idx="2306">
                  <c:v>3.0225200000000001</c:v>
                </c:pt>
                <c:pt idx="2307">
                  <c:v>3.0238309999999999</c:v>
                </c:pt>
                <c:pt idx="2308">
                  <c:v>3.0251420000000002</c:v>
                </c:pt>
                <c:pt idx="2309">
                  <c:v>3.0264530000000001</c:v>
                </c:pt>
                <c:pt idx="2310">
                  <c:v>3.0277630000000002</c:v>
                </c:pt>
                <c:pt idx="2311">
                  <c:v>3.029074</c:v>
                </c:pt>
                <c:pt idx="2312">
                  <c:v>3.0303849999999999</c:v>
                </c:pt>
                <c:pt idx="2313">
                  <c:v>3.031695</c:v>
                </c:pt>
                <c:pt idx="2314">
                  <c:v>3.0330059999999999</c:v>
                </c:pt>
                <c:pt idx="2315">
                  <c:v>3.0343170000000002</c:v>
                </c:pt>
                <c:pt idx="2316">
                  <c:v>3.035628</c:v>
                </c:pt>
                <c:pt idx="2317">
                  <c:v>3.0369380000000001</c:v>
                </c:pt>
                <c:pt idx="2318">
                  <c:v>3.038249</c:v>
                </c:pt>
                <c:pt idx="2319">
                  <c:v>3.0395599999999998</c:v>
                </c:pt>
                <c:pt idx="2320">
                  <c:v>3.04087</c:v>
                </c:pt>
                <c:pt idx="2321">
                  <c:v>3.0421809999999998</c:v>
                </c:pt>
                <c:pt idx="2322">
                  <c:v>3.0434920000000001</c:v>
                </c:pt>
                <c:pt idx="2323">
                  <c:v>3.0448019999999998</c:v>
                </c:pt>
                <c:pt idx="2324">
                  <c:v>3.0461130000000001</c:v>
                </c:pt>
                <c:pt idx="2325">
                  <c:v>3.0474239999999999</c:v>
                </c:pt>
                <c:pt idx="2326">
                  <c:v>3.0487350000000002</c:v>
                </c:pt>
                <c:pt idx="2327">
                  <c:v>3.0500449999999999</c:v>
                </c:pt>
                <c:pt idx="2328">
                  <c:v>3.0513560000000002</c:v>
                </c:pt>
                <c:pt idx="2329">
                  <c:v>3.052667</c:v>
                </c:pt>
                <c:pt idx="2330">
                  <c:v>3.0539770000000002</c:v>
                </c:pt>
                <c:pt idx="2331">
                  <c:v>3.055288</c:v>
                </c:pt>
                <c:pt idx="2332">
                  <c:v>3.0565989999999998</c:v>
                </c:pt>
                <c:pt idx="2333">
                  <c:v>3.0579100000000001</c:v>
                </c:pt>
                <c:pt idx="2334">
                  <c:v>3.059221</c:v>
                </c:pt>
                <c:pt idx="2335">
                  <c:v>3.0605310000000001</c:v>
                </c:pt>
                <c:pt idx="2336">
                  <c:v>3.061842</c:v>
                </c:pt>
                <c:pt idx="2337">
                  <c:v>3.0631529999999998</c:v>
                </c:pt>
                <c:pt idx="2338">
                  <c:v>3.0644629999999999</c:v>
                </c:pt>
                <c:pt idx="2339">
                  <c:v>3.0657740000000002</c:v>
                </c:pt>
                <c:pt idx="2340">
                  <c:v>3.0670850000000001</c:v>
                </c:pt>
                <c:pt idx="2341">
                  <c:v>3.0683959999999999</c:v>
                </c:pt>
                <c:pt idx="2342">
                  <c:v>3.069706</c:v>
                </c:pt>
                <c:pt idx="2343">
                  <c:v>3.0710169999999999</c:v>
                </c:pt>
                <c:pt idx="2344">
                  <c:v>3.0723280000000002</c:v>
                </c:pt>
                <c:pt idx="2345">
                  <c:v>3.0736379999999999</c:v>
                </c:pt>
                <c:pt idx="2346">
                  <c:v>3.0749490000000002</c:v>
                </c:pt>
                <c:pt idx="2347">
                  <c:v>3.07626</c:v>
                </c:pt>
                <c:pt idx="2348">
                  <c:v>3.0775700000000001</c:v>
                </c:pt>
                <c:pt idx="2349">
                  <c:v>3.078881</c:v>
                </c:pt>
                <c:pt idx="2350">
                  <c:v>3.0801919999999998</c:v>
                </c:pt>
                <c:pt idx="2351">
                  <c:v>3.0815030000000001</c:v>
                </c:pt>
                <c:pt idx="2352">
                  <c:v>3.0828139999999999</c:v>
                </c:pt>
                <c:pt idx="2353">
                  <c:v>3.0841240000000001</c:v>
                </c:pt>
                <c:pt idx="2354">
                  <c:v>3.0854349999999999</c:v>
                </c:pt>
                <c:pt idx="2355">
                  <c:v>3.0867460000000002</c:v>
                </c:pt>
                <c:pt idx="2356">
                  <c:v>3.0880559999999999</c:v>
                </c:pt>
                <c:pt idx="2357">
                  <c:v>3.0893670000000002</c:v>
                </c:pt>
                <c:pt idx="2358">
                  <c:v>3.090678</c:v>
                </c:pt>
                <c:pt idx="2359">
                  <c:v>3.0919889999999999</c:v>
                </c:pt>
                <c:pt idx="2360">
                  <c:v>3.093299</c:v>
                </c:pt>
                <c:pt idx="2361">
                  <c:v>3.0946099999999999</c:v>
                </c:pt>
                <c:pt idx="2362">
                  <c:v>3.0959210000000001</c:v>
                </c:pt>
                <c:pt idx="2363">
                  <c:v>3.0972309999999998</c:v>
                </c:pt>
                <c:pt idx="2364">
                  <c:v>3.0985420000000001</c:v>
                </c:pt>
                <c:pt idx="2365">
                  <c:v>3.099853</c:v>
                </c:pt>
                <c:pt idx="2366">
                  <c:v>3.1011630000000001</c:v>
                </c:pt>
                <c:pt idx="2367">
                  <c:v>3.102474</c:v>
                </c:pt>
                <c:pt idx="2368">
                  <c:v>3.1037849999999998</c:v>
                </c:pt>
                <c:pt idx="2369">
                  <c:v>3.1050960000000001</c:v>
                </c:pt>
                <c:pt idx="2370">
                  <c:v>3.1064059999999998</c:v>
                </c:pt>
                <c:pt idx="2371">
                  <c:v>3.1077170000000001</c:v>
                </c:pt>
                <c:pt idx="2372">
                  <c:v>3.1090279999999999</c:v>
                </c:pt>
                <c:pt idx="2373">
                  <c:v>3.110338</c:v>
                </c:pt>
                <c:pt idx="2374">
                  <c:v>3.1116489999999999</c:v>
                </c:pt>
                <c:pt idx="2375">
                  <c:v>3.1129600000000002</c:v>
                </c:pt>
                <c:pt idx="2376">
                  <c:v>3.114271</c:v>
                </c:pt>
                <c:pt idx="2377">
                  <c:v>3.1155819999999999</c:v>
                </c:pt>
                <c:pt idx="2378">
                  <c:v>3.116892</c:v>
                </c:pt>
                <c:pt idx="2379">
                  <c:v>3.1182029999999998</c:v>
                </c:pt>
                <c:pt idx="2380">
                  <c:v>3.1195140000000001</c:v>
                </c:pt>
                <c:pt idx="2381">
                  <c:v>3.1208239999999998</c:v>
                </c:pt>
                <c:pt idx="2382">
                  <c:v>3.1221350000000001</c:v>
                </c:pt>
                <c:pt idx="2383">
                  <c:v>3.1234459999999999</c:v>
                </c:pt>
                <c:pt idx="2384">
                  <c:v>3.1247569999999998</c:v>
                </c:pt>
                <c:pt idx="2385">
                  <c:v>3.1260669999999999</c:v>
                </c:pt>
                <c:pt idx="2386">
                  <c:v>3.1273780000000002</c:v>
                </c:pt>
                <c:pt idx="2387">
                  <c:v>3.1286890000000001</c:v>
                </c:pt>
                <c:pt idx="2388">
                  <c:v>3.1299990000000002</c:v>
                </c:pt>
                <c:pt idx="2389">
                  <c:v>3.13131</c:v>
                </c:pt>
                <c:pt idx="2390">
                  <c:v>3.1326209999999999</c:v>
                </c:pt>
                <c:pt idx="2391">
                  <c:v>3.133931</c:v>
                </c:pt>
                <c:pt idx="2392">
                  <c:v>3.1352419999999999</c:v>
                </c:pt>
                <c:pt idx="2393">
                  <c:v>3.1365530000000001</c:v>
                </c:pt>
                <c:pt idx="2394">
                  <c:v>3.137864</c:v>
                </c:pt>
                <c:pt idx="2395">
                  <c:v>3.1391740000000001</c:v>
                </c:pt>
                <c:pt idx="2396">
                  <c:v>3.140485</c:v>
                </c:pt>
                <c:pt idx="2397">
                  <c:v>3.1417959999999998</c:v>
                </c:pt>
                <c:pt idx="2398">
                  <c:v>3.143106</c:v>
                </c:pt>
                <c:pt idx="2399">
                  <c:v>3.1444169999999998</c:v>
                </c:pt>
                <c:pt idx="2400">
                  <c:v>3.1457280000000001</c:v>
                </c:pt>
                <c:pt idx="2401">
                  <c:v>3.1470389999999999</c:v>
                </c:pt>
                <c:pt idx="2402">
                  <c:v>3.1483500000000002</c:v>
                </c:pt>
                <c:pt idx="2403">
                  <c:v>3.1496599999999999</c:v>
                </c:pt>
                <c:pt idx="2404">
                  <c:v>3.1509710000000002</c:v>
                </c:pt>
                <c:pt idx="2405">
                  <c:v>3.152282</c:v>
                </c:pt>
                <c:pt idx="2406">
                  <c:v>3.1535920000000002</c:v>
                </c:pt>
                <c:pt idx="2407">
                  <c:v>3.154903</c:v>
                </c:pt>
                <c:pt idx="2408">
                  <c:v>3.1562139999999999</c:v>
                </c:pt>
                <c:pt idx="2409">
                  <c:v>3.157524</c:v>
                </c:pt>
                <c:pt idx="2410">
                  <c:v>3.1588349999999998</c:v>
                </c:pt>
                <c:pt idx="2411">
                  <c:v>3.1601460000000001</c:v>
                </c:pt>
                <c:pt idx="2412">
                  <c:v>3.161457</c:v>
                </c:pt>
                <c:pt idx="2413">
                  <c:v>3.1627670000000001</c:v>
                </c:pt>
                <c:pt idx="2414">
                  <c:v>3.1640779999999999</c:v>
                </c:pt>
                <c:pt idx="2415">
                  <c:v>3.1653889999999998</c:v>
                </c:pt>
                <c:pt idx="2416">
                  <c:v>3.1666989999999999</c:v>
                </c:pt>
                <c:pt idx="2417">
                  <c:v>3.1680100000000002</c:v>
                </c:pt>
                <c:pt idx="2418">
                  <c:v>3.1693210000000001</c:v>
                </c:pt>
                <c:pt idx="2419">
                  <c:v>3.1706319999999999</c:v>
                </c:pt>
                <c:pt idx="2420">
                  <c:v>3.171942</c:v>
                </c:pt>
                <c:pt idx="2421">
                  <c:v>3.1732529999999999</c:v>
                </c:pt>
                <c:pt idx="2422">
                  <c:v>3.1745640000000002</c:v>
                </c:pt>
                <c:pt idx="2423">
                  <c:v>3.1758739999999999</c:v>
                </c:pt>
                <c:pt idx="2424">
                  <c:v>3.1771850000000001</c:v>
                </c:pt>
                <c:pt idx="2425">
                  <c:v>3.178496</c:v>
                </c:pt>
                <c:pt idx="2426">
                  <c:v>3.1798069999999998</c:v>
                </c:pt>
                <c:pt idx="2427">
                  <c:v>3.1811180000000001</c:v>
                </c:pt>
                <c:pt idx="2428">
                  <c:v>3.1824279999999998</c:v>
                </c:pt>
                <c:pt idx="2429">
                  <c:v>3.1837390000000001</c:v>
                </c:pt>
                <c:pt idx="2430">
                  <c:v>3.1850499999999999</c:v>
                </c:pt>
                <c:pt idx="2431">
                  <c:v>3.1863600000000001</c:v>
                </c:pt>
                <c:pt idx="2432">
                  <c:v>3.1876709999999999</c:v>
                </c:pt>
                <c:pt idx="2433">
                  <c:v>3.1889820000000002</c:v>
                </c:pt>
                <c:pt idx="2434">
                  <c:v>3.1902919999999999</c:v>
                </c:pt>
                <c:pt idx="2435">
                  <c:v>3.1916030000000002</c:v>
                </c:pt>
                <c:pt idx="2436">
                  <c:v>3.192914</c:v>
                </c:pt>
                <c:pt idx="2437">
                  <c:v>3.1942249999999999</c:v>
                </c:pt>
                <c:pt idx="2438">
                  <c:v>3.195535</c:v>
                </c:pt>
                <c:pt idx="2439">
                  <c:v>3.1968459999999999</c:v>
                </c:pt>
                <c:pt idx="2440">
                  <c:v>3.1981570000000001</c:v>
                </c:pt>
                <c:pt idx="2441">
                  <c:v>3.1994669999999998</c:v>
                </c:pt>
                <c:pt idx="2442">
                  <c:v>3.2007780000000001</c:v>
                </c:pt>
                <c:pt idx="2443">
                  <c:v>3.202089</c:v>
                </c:pt>
                <c:pt idx="2444">
                  <c:v>3.2033999999999998</c:v>
                </c:pt>
                <c:pt idx="2445">
                  <c:v>3.2047099999999999</c:v>
                </c:pt>
                <c:pt idx="2446">
                  <c:v>3.2060209999999998</c:v>
                </c:pt>
                <c:pt idx="2447">
                  <c:v>3.2073320000000001</c:v>
                </c:pt>
                <c:pt idx="2448">
                  <c:v>3.2086420000000002</c:v>
                </c:pt>
                <c:pt idx="2449">
                  <c:v>3.2099530000000001</c:v>
                </c:pt>
                <c:pt idx="2450">
                  <c:v>3.2112639999999999</c:v>
                </c:pt>
                <c:pt idx="2451">
                  <c:v>3.2125750000000002</c:v>
                </c:pt>
                <c:pt idx="2452">
                  <c:v>3.2138849999999999</c:v>
                </c:pt>
                <c:pt idx="2453">
                  <c:v>3.2151960000000002</c:v>
                </c:pt>
                <c:pt idx="2454">
                  <c:v>3.216507</c:v>
                </c:pt>
                <c:pt idx="2455">
                  <c:v>3.2178179999999998</c:v>
                </c:pt>
                <c:pt idx="2456">
                  <c:v>3.219128</c:v>
                </c:pt>
                <c:pt idx="2457">
                  <c:v>3.2204389999999998</c:v>
                </c:pt>
                <c:pt idx="2458">
                  <c:v>3.2217500000000001</c:v>
                </c:pt>
                <c:pt idx="2459">
                  <c:v>3.2230599999999998</c:v>
                </c:pt>
                <c:pt idx="2460">
                  <c:v>3.2243710000000001</c:v>
                </c:pt>
                <c:pt idx="2461">
                  <c:v>3.2256819999999999</c:v>
                </c:pt>
                <c:pt idx="2462">
                  <c:v>3.2269929999999998</c:v>
                </c:pt>
                <c:pt idx="2463">
                  <c:v>3.2283029999999999</c:v>
                </c:pt>
                <c:pt idx="2464">
                  <c:v>3.2296140000000002</c:v>
                </c:pt>
                <c:pt idx="2465">
                  <c:v>3.230925</c:v>
                </c:pt>
                <c:pt idx="2466">
                  <c:v>3.2322350000000002</c:v>
                </c:pt>
                <c:pt idx="2467">
                  <c:v>3.233546</c:v>
                </c:pt>
                <c:pt idx="2468">
                  <c:v>3.2348569999999999</c:v>
                </c:pt>
                <c:pt idx="2469">
                  <c:v>3.2361680000000002</c:v>
                </c:pt>
                <c:pt idx="2470">
                  <c:v>3.2374779999999999</c:v>
                </c:pt>
                <c:pt idx="2471">
                  <c:v>3.2387890000000001</c:v>
                </c:pt>
                <c:pt idx="2472">
                  <c:v>3.2401</c:v>
                </c:pt>
                <c:pt idx="2473">
                  <c:v>3.2414100000000001</c:v>
                </c:pt>
                <c:pt idx="2474">
                  <c:v>3.242721</c:v>
                </c:pt>
                <c:pt idx="2475">
                  <c:v>3.2440319999999998</c:v>
                </c:pt>
                <c:pt idx="2476">
                  <c:v>3.2453430000000001</c:v>
                </c:pt>
                <c:pt idx="2477">
                  <c:v>3.2466529999999998</c:v>
                </c:pt>
                <c:pt idx="2478">
                  <c:v>3.2479640000000001</c:v>
                </c:pt>
                <c:pt idx="2479">
                  <c:v>3.2492749999999999</c:v>
                </c:pt>
                <c:pt idx="2480">
                  <c:v>3.2505860000000002</c:v>
                </c:pt>
                <c:pt idx="2481">
                  <c:v>3.2518959999999999</c:v>
                </c:pt>
                <c:pt idx="2482">
                  <c:v>3.2532070000000002</c:v>
                </c:pt>
                <c:pt idx="2483">
                  <c:v>3.254518</c:v>
                </c:pt>
                <c:pt idx="2484">
                  <c:v>3.2558280000000002</c:v>
                </c:pt>
                <c:pt idx="2485">
                  <c:v>3.257139</c:v>
                </c:pt>
                <c:pt idx="2486">
                  <c:v>3.2584499999999998</c:v>
                </c:pt>
                <c:pt idx="2487">
                  <c:v>3.2597610000000001</c:v>
                </c:pt>
                <c:pt idx="2488">
                  <c:v>3.2610709999999998</c:v>
                </c:pt>
                <c:pt idx="2489">
                  <c:v>3.2623820000000001</c:v>
                </c:pt>
                <c:pt idx="2490">
                  <c:v>3.263693</c:v>
                </c:pt>
                <c:pt idx="2491">
                  <c:v>3.2650030000000001</c:v>
                </c:pt>
                <c:pt idx="2492">
                  <c:v>3.2663139999999999</c:v>
                </c:pt>
                <c:pt idx="2493">
                  <c:v>3.2676249999999998</c:v>
                </c:pt>
                <c:pt idx="2494">
                  <c:v>3.2689360000000001</c:v>
                </c:pt>
                <c:pt idx="2495">
                  <c:v>3.2702460000000002</c:v>
                </c:pt>
                <c:pt idx="2496">
                  <c:v>3.271557</c:v>
                </c:pt>
                <c:pt idx="2497">
                  <c:v>3.2728679999999999</c:v>
                </c:pt>
                <c:pt idx="2498">
                  <c:v>3.2741790000000002</c:v>
                </c:pt>
                <c:pt idx="2499">
                  <c:v>3.2754889999999999</c:v>
                </c:pt>
                <c:pt idx="2500">
                  <c:v>3.2768000000000002</c:v>
                </c:pt>
                <c:pt idx="2501">
                  <c:v>3.278111</c:v>
                </c:pt>
                <c:pt idx="2502">
                  <c:v>3.2794210000000001</c:v>
                </c:pt>
                <c:pt idx="2503">
                  <c:v>3.280732</c:v>
                </c:pt>
                <c:pt idx="2504">
                  <c:v>3.2820429999999998</c:v>
                </c:pt>
                <c:pt idx="2505">
                  <c:v>3.2833540000000001</c:v>
                </c:pt>
                <c:pt idx="2506">
                  <c:v>3.2846639999999998</c:v>
                </c:pt>
                <c:pt idx="2507">
                  <c:v>3.2859750000000001</c:v>
                </c:pt>
                <c:pt idx="2508">
                  <c:v>3.2872859999999999</c:v>
                </c:pt>
                <c:pt idx="2509">
                  <c:v>3.2885960000000001</c:v>
                </c:pt>
                <c:pt idx="2510">
                  <c:v>3.2899069999999999</c:v>
                </c:pt>
                <c:pt idx="2511">
                  <c:v>3.2912180000000002</c:v>
                </c:pt>
                <c:pt idx="2512">
                  <c:v>3.292529</c:v>
                </c:pt>
                <c:pt idx="2513">
                  <c:v>3.2938390000000002</c:v>
                </c:pt>
                <c:pt idx="2514">
                  <c:v>3.29515</c:v>
                </c:pt>
                <c:pt idx="2515">
                  <c:v>3.2964609999999999</c:v>
                </c:pt>
                <c:pt idx="2516">
                  <c:v>3.297771</c:v>
                </c:pt>
                <c:pt idx="2517">
                  <c:v>3.2990819999999998</c:v>
                </c:pt>
                <c:pt idx="2518">
                  <c:v>3.3003930000000001</c:v>
                </c:pt>
                <c:pt idx="2519">
                  <c:v>3.301704</c:v>
                </c:pt>
                <c:pt idx="2520">
                  <c:v>3.3030140000000001</c:v>
                </c:pt>
                <c:pt idx="2521">
                  <c:v>3.304325</c:v>
                </c:pt>
                <c:pt idx="2522">
                  <c:v>3.3056359999999998</c:v>
                </c:pt>
                <c:pt idx="2523">
                  <c:v>3.3069470000000001</c:v>
                </c:pt>
                <c:pt idx="2524">
                  <c:v>3.3082569999999998</c:v>
                </c:pt>
                <c:pt idx="2525">
                  <c:v>3.3095680000000001</c:v>
                </c:pt>
                <c:pt idx="2526">
                  <c:v>3.3108789999999999</c:v>
                </c:pt>
                <c:pt idx="2527">
                  <c:v>3.312189</c:v>
                </c:pt>
                <c:pt idx="2528">
                  <c:v>3.3134999999999999</c:v>
                </c:pt>
                <c:pt idx="2529">
                  <c:v>3.3148110000000002</c:v>
                </c:pt>
                <c:pt idx="2530">
                  <c:v>3.316122</c:v>
                </c:pt>
                <c:pt idx="2531">
                  <c:v>3.3174320000000002</c:v>
                </c:pt>
                <c:pt idx="2532">
                  <c:v>3.318743</c:v>
                </c:pt>
                <c:pt idx="2533">
                  <c:v>3.3200539999999998</c:v>
                </c:pt>
                <c:pt idx="2534">
                  <c:v>3.321364</c:v>
                </c:pt>
                <c:pt idx="2535">
                  <c:v>3.3226749999999998</c:v>
                </c:pt>
                <c:pt idx="2536">
                  <c:v>3.3239860000000001</c:v>
                </c:pt>
                <c:pt idx="2537">
                  <c:v>3.3252969999999999</c:v>
                </c:pt>
                <c:pt idx="2538">
                  <c:v>3.3266070000000001</c:v>
                </c:pt>
                <c:pt idx="2539">
                  <c:v>3.3279179999999999</c:v>
                </c:pt>
                <c:pt idx="2540">
                  <c:v>3.3292290000000002</c:v>
                </c:pt>
                <c:pt idx="2541">
                  <c:v>3.3305389999999999</c:v>
                </c:pt>
                <c:pt idx="2542">
                  <c:v>3.3318500000000002</c:v>
                </c:pt>
                <c:pt idx="2543">
                  <c:v>3.333161</c:v>
                </c:pt>
                <c:pt idx="2544">
                  <c:v>3.3344719999999999</c:v>
                </c:pt>
                <c:pt idx="2545">
                  <c:v>3.335782</c:v>
                </c:pt>
                <c:pt idx="2546">
                  <c:v>3.3370929999999999</c:v>
                </c:pt>
                <c:pt idx="2547">
                  <c:v>3.3384040000000001</c:v>
                </c:pt>
                <c:pt idx="2548">
                  <c:v>3.339715</c:v>
                </c:pt>
                <c:pt idx="2549">
                  <c:v>3.3410250000000001</c:v>
                </c:pt>
                <c:pt idx="2550">
                  <c:v>3.342336</c:v>
                </c:pt>
                <c:pt idx="2551">
                  <c:v>3.3436469999999998</c:v>
                </c:pt>
                <c:pt idx="2552">
                  <c:v>3.344957</c:v>
                </c:pt>
                <c:pt idx="2553">
                  <c:v>3.3462679999999998</c:v>
                </c:pt>
                <c:pt idx="2554">
                  <c:v>3.3475790000000001</c:v>
                </c:pt>
                <c:pt idx="2555">
                  <c:v>3.3488899999999999</c:v>
                </c:pt>
                <c:pt idx="2556">
                  <c:v>3.3502000000000001</c:v>
                </c:pt>
                <c:pt idx="2557">
                  <c:v>3.3515109999999999</c:v>
                </c:pt>
                <c:pt idx="2558">
                  <c:v>3.3528220000000002</c:v>
                </c:pt>
                <c:pt idx="2559">
                  <c:v>3.3541319999999999</c:v>
                </c:pt>
                <c:pt idx="2560">
                  <c:v>3.3554430000000002</c:v>
                </c:pt>
                <c:pt idx="2561">
                  <c:v>3.356754</c:v>
                </c:pt>
                <c:pt idx="2562">
                  <c:v>3.3580649999999999</c:v>
                </c:pt>
                <c:pt idx="2563">
                  <c:v>3.359375</c:v>
                </c:pt>
                <c:pt idx="2564">
                  <c:v>3.3606859999999998</c:v>
                </c:pt>
                <c:pt idx="2565">
                  <c:v>3.3619970000000001</c:v>
                </c:pt>
                <c:pt idx="2566">
                  <c:v>3.3633069999999998</c:v>
                </c:pt>
                <c:pt idx="2567">
                  <c:v>3.3646180000000001</c:v>
                </c:pt>
                <c:pt idx="2568">
                  <c:v>3.3659289999999999</c:v>
                </c:pt>
                <c:pt idx="2569">
                  <c:v>3.3672399999999998</c:v>
                </c:pt>
                <c:pt idx="2570">
                  <c:v>3.3685499999999999</c:v>
                </c:pt>
                <c:pt idx="2571">
                  <c:v>3.3698610000000002</c:v>
                </c:pt>
                <c:pt idx="2572">
                  <c:v>3.3711720000000001</c:v>
                </c:pt>
                <c:pt idx="2573">
                  <c:v>3.3724829999999999</c:v>
                </c:pt>
                <c:pt idx="2574">
                  <c:v>3.373793</c:v>
                </c:pt>
                <c:pt idx="2575">
                  <c:v>3.3751039999999999</c:v>
                </c:pt>
                <c:pt idx="2576">
                  <c:v>3.3764150000000002</c:v>
                </c:pt>
                <c:pt idx="2577">
                  <c:v>3.3777249999999999</c:v>
                </c:pt>
                <c:pt idx="2578">
                  <c:v>3.3790360000000002</c:v>
                </c:pt>
                <c:pt idx="2579">
                  <c:v>3.380347</c:v>
                </c:pt>
                <c:pt idx="2580">
                  <c:v>3.3816579999999998</c:v>
                </c:pt>
                <c:pt idx="2581">
                  <c:v>3.382968</c:v>
                </c:pt>
                <c:pt idx="2582">
                  <c:v>3.3842789999999998</c:v>
                </c:pt>
                <c:pt idx="2583">
                  <c:v>3.3855900000000001</c:v>
                </c:pt>
                <c:pt idx="2584">
                  <c:v>3.3868999999999998</c:v>
                </c:pt>
                <c:pt idx="2585">
                  <c:v>3.3882110000000001</c:v>
                </c:pt>
                <c:pt idx="2586">
                  <c:v>3.3895219999999999</c:v>
                </c:pt>
                <c:pt idx="2587">
                  <c:v>3.3908330000000002</c:v>
                </c:pt>
                <c:pt idx="2588">
                  <c:v>3.3921429999999999</c:v>
                </c:pt>
                <c:pt idx="2589">
                  <c:v>3.3934540000000002</c:v>
                </c:pt>
                <c:pt idx="2590">
                  <c:v>3.394765</c:v>
                </c:pt>
                <c:pt idx="2591">
                  <c:v>3.3960750000000002</c:v>
                </c:pt>
                <c:pt idx="2592">
                  <c:v>3.397386</c:v>
                </c:pt>
                <c:pt idx="2593">
                  <c:v>3.3986969999999999</c:v>
                </c:pt>
                <c:pt idx="2594">
                  <c:v>3.4000080000000001</c:v>
                </c:pt>
                <c:pt idx="2595">
                  <c:v>3.4013179999999998</c:v>
                </c:pt>
                <c:pt idx="2596">
                  <c:v>3.4026290000000001</c:v>
                </c:pt>
                <c:pt idx="2597">
                  <c:v>3.40394</c:v>
                </c:pt>
                <c:pt idx="2598">
                  <c:v>3.4052509999999998</c:v>
                </c:pt>
                <c:pt idx="2599">
                  <c:v>3.406561</c:v>
                </c:pt>
                <c:pt idx="2600">
                  <c:v>3.4078719999999998</c:v>
                </c:pt>
                <c:pt idx="2601">
                  <c:v>3.4091830000000001</c:v>
                </c:pt>
                <c:pt idx="2602">
                  <c:v>3.4104930000000002</c:v>
                </c:pt>
                <c:pt idx="2603">
                  <c:v>3.4118040000000001</c:v>
                </c:pt>
                <c:pt idx="2604">
                  <c:v>3.4131149999999999</c:v>
                </c:pt>
                <c:pt idx="2605">
                  <c:v>3.4144260000000002</c:v>
                </c:pt>
                <c:pt idx="2606">
                  <c:v>3.4157359999999999</c:v>
                </c:pt>
                <c:pt idx="2607">
                  <c:v>3.4170470000000002</c:v>
                </c:pt>
                <c:pt idx="2608">
                  <c:v>3.418358</c:v>
                </c:pt>
                <c:pt idx="2609">
                  <c:v>3.4196680000000002</c:v>
                </c:pt>
                <c:pt idx="2610">
                  <c:v>3.420979</c:v>
                </c:pt>
                <c:pt idx="2611">
                  <c:v>3.4222899999999998</c:v>
                </c:pt>
                <c:pt idx="2612">
                  <c:v>3.4236010000000001</c:v>
                </c:pt>
                <c:pt idx="2613">
                  <c:v>3.4249109999999998</c:v>
                </c:pt>
                <c:pt idx="2614">
                  <c:v>3.4262220000000001</c:v>
                </c:pt>
                <c:pt idx="2615">
                  <c:v>3.4275329999999999</c:v>
                </c:pt>
                <c:pt idx="2616">
                  <c:v>3.4288430000000001</c:v>
                </c:pt>
                <c:pt idx="2617">
                  <c:v>3.4301539999999999</c:v>
                </c:pt>
                <c:pt idx="2618">
                  <c:v>3.4314650000000002</c:v>
                </c:pt>
                <c:pt idx="2619">
                  <c:v>3.432776</c:v>
                </c:pt>
                <c:pt idx="2620">
                  <c:v>3.4340860000000002</c:v>
                </c:pt>
                <c:pt idx="2621">
                  <c:v>3.435397</c:v>
                </c:pt>
                <c:pt idx="2622">
                  <c:v>3.4367079999999999</c:v>
                </c:pt>
                <c:pt idx="2623">
                  <c:v>3.4380190000000002</c:v>
                </c:pt>
                <c:pt idx="2624">
                  <c:v>3.4393289999999999</c:v>
                </c:pt>
                <c:pt idx="2625">
                  <c:v>3.4406400000000001</c:v>
                </c:pt>
                <c:pt idx="2626">
                  <c:v>3.441951</c:v>
                </c:pt>
                <c:pt idx="2627">
                  <c:v>3.4432610000000001</c:v>
                </c:pt>
                <c:pt idx="2628">
                  <c:v>3.444572</c:v>
                </c:pt>
                <c:pt idx="2629">
                  <c:v>3.4458829999999998</c:v>
                </c:pt>
                <c:pt idx="2630">
                  <c:v>3.4471940000000001</c:v>
                </c:pt>
                <c:pt idx="2631">
                  <c:v>3.4485039999999998</c:v>
                </c:pt>
                <c:pt idx="2632">
                  <c:v>3.4498150000000001</c:v>
                </c:pt>
                <c:pt idx="2633">
                  <c:v>3.4511259999999999</c:v>
                </c:pt>
                <c:pt idx="2634">
                  <c:v>3.4524360000000001</c:v>
                </c:pt>
                <c:pt idx="2635">
                  <c:v>3.4537469999999999</c:v>
                </c:pt>
                <c:pt idx="2636">
                  <c:v>3.4550580000000002</c:v>
                </c:pt>
                <c:pt idx="2637">
                  <c:v>3.456369</c:v>
                </c:pt>
                <c:pt idx="2638">
                  <c:v>3.4576790000000002</c:v>
                </c:pt>
                <c:pt idx="2639">
                  <c:v>3.45899</c:v>
                </c:pt>
                <c:pt idx="2640">
                  <c:v>3.4603009999999998</c:v>
                </c:pt>
                <c:pt idx="2641">
                  <c:v>3.4616120000000001</c:v>
                </c:pt>
                <c:pt idx="2642">
                  <c:v>3.4629219999999998</c:v>
                </c:pt>
                <c:pt idx="2643">
                  <c:v>3.4642330000000001</c:v>
                </c:pt>
                <c:pt idx="2644">
                  <c:v>3.465544</c:v>
                </c:pt>
                <c:pt idx="2645">
                  <c:v>3.4668540000000001</c:v>
                </c:pt>
                <c:pt idx="2646">
                  <c:v>3.4681649999999999</c:v>
                </c:pt>
                <c:pt idx="2647">
                  <c:v>3.4694759999999998</c:v>
                </c:pt>
                <c:pt idx="2648">
                  <c:v>3.4707870000000001</c:v>
                </c:pt>
                <c:pt idx="2649">
                  <c:v>3.4720970000000002</c:v>
                </c:pt>
                <c:pt idx="2650">
                  <c:v>3.4734080000000001</c:v>
                </c:pt>
                <c:pt idx="2651">
                  <c:v>3.4747189999999999</c:v>
                </c:pt>
                <c:pt idx="2652">
                  <c:v>3.476029</c:v>
                </c:pt>
                <c:pt idx="2653">
                  <c:v>3.4773399999999999</c:v>
                </c:pt>
                <c:pt idx="2654">
                  <c:v>3.4786510000000002</c:v>
                </c:pt>
                <c:pt idx="2655">
                  <c:v>3.479962</c:v>
                </c:pt>
                <c:pt idx="2656">
                  <c:v>3.4812720000000001</c:v>
                </c:pt>
                <c:pt idx="2657">
                  <c:v>3.482583</c:v>
                </c:pt>
                <c:pt idx="2658">
                  <c:v>3.4838939999999998</c:v>
                </c:pt>
                <c:pt idx="2659">
                  <c:v>3.485204</c:v>
                </c:pt>
                <c:pt idx="2660">
                  <c:v>3.4865149999999998</c:v>
                </c:pt>
                <c:pt idx="2661">
                  <c:v>3.4878260000000001</c:v>
                </c:pt>
                <c:pt idx="2662">
                  <c:v>3.4891369999999999</c:v>
                </c:pt>
                <c:pt idx="2663">
                  <c:v>3.4904470000000001</c:v>
                </c:pt>
                <c:pt idx="2664">
                  <c:v>3.4917579999999999</c:v>
                </c:pt>
                <c:pt idx="2665">
                  <c:v>3.4930690000000002</c:v>
                </c:pt>
                <c:pt idx="2666">
                  <c:v>3.49438</c:v>
                </c:pt>
                <c:pt idx="2667">
                  <c:v>3.4956900000000002</c:v>
                </c:pt>
                <c:pt idx="2668">
                  <c:v>3.497001</c:v>
                </c:pt>
                <c:pt idx="2669">
                  <c:v>3.4983119999999999</c:v>
                </c:pt>
                <c:pt idx="2670">
                  <c:v>3.499622</c:v>
                </c:pt>
                <c:pt idx="2671">
                  <c:v>3.5009329999999999</c:v>
                </c:pt>
                <c:pt idx="2672">
                  <c:v>3.5022440000000001</c:v>
                </c:pt>
                <c:pt idx="2673">
                  <c:v>3.503555</c:v>
                </c:pt>
                <c:pt idx="2674">
                  <c:v>3.5048650000000001</c:v>
                </c:pt>
                <c:pt idx="2675">
                  <c:v>3.506176</c:v>
                </c:pt>
                <c:pt idx="2676">
                  <c:v>3.5074869999999998</c:v>
                </c:pt>
                <c:pt idx="2677">
                  <c:v>3.5087969999999999</c:v>
                </c:pt>
                <c:pt idx="2678">
                  <c:v>3.5101079999999998</c:v>
                </c:pt>
                <c:pt idx="2679">
                  <c:v>3.5114190000000001</c:v>
                </c:pt>
                <c:pt idx="2680">
                  <c:v>3.5127299999999999</c:v>
                </c:pt>
                <c:pt idx="2681">
                  <c:v>3.5140400000000001</c:v>
                </c:pt>
                <c:pt idx="2682">
                  <c:v>3.5153509999999999</c:v>
                </c:pt>
                <c:pt idx="2683">
                  <c:v>3.5166620000000002</c:v>
                </c:pt>
                <c:pt idx="2684">
                  <c:v>3.5179719999999999</c:v>
                </c:pt>
                <c:pt idx="2685">
                  <c:v>3.5192830000000002</c:v>
                </c:pt>
                <c:pt idx="2686">
                  <c:v>3.520594</c:v>
                </c:pt>
                <c:pt idx="2687">
                  <c:v>3.5219049999999998</c:v>
                </c:pt>
                <c:pt idx="2688">
                  <c:v>3.523215</c:v>
                </c:pt>
                <c:pt idx="2689">
                  <c:v>3.5245259999999998</c:v>
                </c:pt>
                <c:pt idx="2690">
                  <c:v>3.5258370000000001</c:v>
                </c:pt>
                <c:pt idx="2691">
                  <c:v>3.5271479999999999</c:v>
                </c:pt>
                <c:pt idx="2692">
                  <c:v>3.5284580000000001</c:v>
                </c:pt>
                <c:pt idx="2693">
                  <c:v>3.5297689999999999</c:v>
                </c:pt>
                <c:pt idx="2694">
                  <c:v>3.5310800000000002</c:v>
                </c:pt>
                <c:pt idx="2695">
                  <c:v>3.5323899999999999</c:v>
                </c:pt>
                <c:pt idx="2696">
                  <c:v>3.5337010000000002</c:v>
                </c:pt>
                <c:pt idx="2697">
                  <c:v>3.535012</c:v>
                </c:pt>
                <c:pt idx="2698">
                  <c:v>3.5363229999999999</c:v>
                </c:pt>
                <c:pt idx="2699">
                  <c:v>3.537633</c:v>
                </c:pt>
                <c:pt idx="2700">
                  <c:v>3.5389439999999999</c:v>
                </c:pt>
                <c:pt idx="2701">
                  <c:v>3.5402550000000002</c:v>
                </c:pt>
                <c:pt idx="2702">
                  <c:v>3.5415649999999999</c:v>
                </c:pt>
                <c:pt idx="2703">
                  <c:v>3.5428760000000001</c:v>
                </c:pt>
                <c:pt idx="2704">
                  <c:v>3.544187</c:v>
                </c:pt>
                <c:pt idx="2705">
                  <c:v>3.5454979999999998</c:v>
                </c:pt>
                <c:pt idx="2706">
                  <c:v>3.546808</c:v>
                </c:pt>
                <c:pt idx="2707">
                  <c:v>3.5481189999999998</c:v>
                </c:pt>
                <c:pt idx="2708">
                  <c:v>3.5494300000000001</c:v>
                </c:pt>
                <c:pt idx="2709">
                  <c:v>3.5507399999999998</c:v>
                </c:pt>
                <c:pt idx="2710">
                  <c:v>3.5520510000000001</c:v>
                </c:pt>
                <c:pt idx="2711">
                  <c:v>3.5533619999999999</c:v>
                </c:pt>
                <c:pt idx="2712">
                  <c:v>3.5546730000000002</c:v>
                </c:pt>
                <c:pt idx="2713">
                  <c:v>3.5559829999999999</c:v>
                </c:pt>
                <c:pt idx="2714">
                  <c:v>3.5572940000000002</c:v>
                </c:pt>
                <c:pt idx="2715">
                  <c:v>3.558605</c:v>
                </c:pt>
                <c:pt idx="2716">
                  <c:v>3.5599159999999999</c:v>
                </c:pt>
                <c:pt idx="2717">
                  <c:v>3.561226</c:v>
                </c:pt>
                <c:pt idx="2718">
                  <c:v>3.5625369999999998</c:v>
                </c:pt>
                <c:pt idx="2719">
                  <c:v>3.5638480000000001</c:v>
                </c:pt>
                <c:pt idx="2720">
                  <c:v>3.5651579999999998</c:v>
                </c:pt>
                <c:pt idx="2721">
                  <c:v>3.5664690000000001</c:v>
                </c:pt>
                <c:pt idx="2722">
                  <c:v>3.56778</c:v>
                </c:pt>
                <c:pt idx="2723">
                  <c:v>3.5690909999999998</c:v>
                </c:pt>
                <c:pt idx="2724">
                  <c:v>3.5704009999999999</c:v>
                </c:pt>
                <c:pt idx="2725">
                  <c:v>3.5717120000000002</c:v>
                </c:pt>
                <c:pt idx="2726">
                  <c:v>3.5730230000000001</c:v>
                </c:pt>
                <c:pt idx="2727">
                  <c:v>3.5743330000000002</c:v>
                </c:pt>
                <c:pt idx="2728">
                  <c:v>3.575644</c:v>
                </c:pt>
                <c:pt idx="2729">
                  <c:v>3.5769549999999999</c:v>
                </c:pt>
                <c:pt idx="2730">
                  <c:v>3.5782660000000002</c:v>
                </c:pt>
                <c:pt idx="2731">
                  <c:v>3.5795759999999999</c:v>
                </c:pt>
                <c:pt idx="2732">
                  <c:v>3.5808870000000002</c:v>
                </c:pt>
                <c:pt idx="2733">
                  <c:v>3.582198</c:v>
                </c:pt>
                <c:pt idx="2734">
                  <c:v>3.5835080000000001</c:v>
                </c:pt>
                <c:pt idx="2735">
                  <c:v>3.584819</c:v>
                </c:pt>
                <c:pt idx="2736">
                  <c:v>3.5861299999999998</c:v>
                </c:pt>
                <c:pt idx="2737">
                  <c:v>3.5874410000000001</c:v>
                </c:pt>
                <c:pt idx="2738">
                  <c:v>3.5887509999999998</c:v>
                </c:pt>
                <c:pt idx="2739">
                  <c:v>3.5900620000000001</c:v>
                </c:pt>
                <c:pt idx="2740">
                  <c:v>3.5913729999999999</c:v>
                </c:pt>
                <c:pt idx="2741">
                  <c:v>3.5926840000000002</c:v>
                </c:pt>
                <c:pt idx="2742">
                  <c:v>3.5939939999999999</c:v>
                </c:pt>
                <c:pt idx="2743">
                  <c:v>3.5953050000000002</c:v>
                </c:pt>
                <c:pt idx="2744">
                  <c:v>3.596616</c:v>
                </c:pt>
                <c:pt idx="2745">
                  <c:v>3.5979260000000002</c:v>
                </c:pt>
                <c:pt idx="2746">
                  <c:v>3.599237</c:v>
                </c:pt>
                <c:pt idx="2747">
                  <c:v>3.6005479999999999</c:v>
                </c:pt>
                <c:pt idx="2748">
                  <c:v>3.6018590000000001</c:v>
                </c:pt>
                <c:pt idx="2749">
                  <c:v>3.6031689999999998</c:v>
                </c:pt>
                <c:pt idx="2750">
                  <c:v>3.6044800000000001</c:v>
                </c:pt>
                <c:pt idx="2751">
                  <c:v>3.605791</c:v>
                </c:pt>
                <c:pt idx="2752">
                  <c:v>3.6071010000000001</c:v>
                </c:pt>
                <c:pt idx="2753">
                  <c:v>3.608412</c:v>
                </c:pt>
                <c:pt idx="2754">
                  <c:v>3.6097229999999998</c:v>
                </c:pt>
                <c:pt idx="2755">
                  <c:v>3.6110340000000001</c:v>
                </c:pt>
                <c:pt idx="2756">
                  <c:v>3.6123440000000002</c:v>
                </c:pt>
                <c:pt idx="2757">
                  <c:v>3.6136550000000001</c:v>
                </c:pt>
                <c:pt idx="2758">
                  <c:v>3.6149659999999999</c:v>
                </c:pt>
                <c:pt idx="2759">
                  <c:v>3.6162770000000002</c:v>
                </c:pt>
                <c:pt idx="2760">
                  <c:v>3.6175869999999999</c:v>
                </c:pt>
                <c:pt idx="2761">
                  <c:v>3.6188980000000002</c:v>
                </c:pt>
                <c:pt idx="2762">
                  <c:v>3.620209</c:v>
                </c:pt>
                <c:pt idx="2763">
                  <c:v>3.6215190000000002</c:v>
                </c:pt>
                <c:pt idx="2764">
                  <c:v>3.62283</c:v>
                </c:pt>
                <c:pt idx="2765">
                  <c:v>3.6241409999999998</c:v>
                </c:pt>
                <c:pt idx="2766">
                  <c:v>3.6254520000000001</c:v>
                </c:pt>
                <c:pt idx="2767">
                  <c:v>3.6267619999999998</c:v>
                </c:pt>
                <c:pt idx="2768">
                  <c:v>3.6280730000000001</c:v>
                </c:pt>
                <c:pt idx="2769">
                  <c:v>3.6293839999999999</c:v>
                </c:pt>
                <c:pt idx="2770">
                  <c:v>3.6306940000000001</c:v>
                </c:pt>
                <c:pt idx="2771">
                  <c:v>3.6320049999999999</c:v>
                </c:pt>
                <c:pt idx="2772">
                  <c:v>3.6333160000000002</c:v>
                </c:pt>
                <c:pt idx="2773">
                  <c:v>3.6346270000000001</c:v>
                </c:pt>
                <c:pt idx="2774">
                  <c:v>3.6359370000000002</c:v>
                </c:pt>
                <c:pt idx="2775">
                  <c:v>3.637248</c:v>
                </c:pt>
                <c:pt idx="2776">
                  <c:v>3.6385589999999999</c:v>
                </c:pt>
                <c:pt idx="2777">
                  <c:v>3.639869</c:v>
                </c:pt>
                <c:pt idx="2778">
                  <c:v>3.6411799999999999</c:v>
                </c:pt>
                <c:pt idx="2779">
                  <c:v>3.6424910000000001</c:v>
                </c:pt>
                <c:pt idx="2780">
                  <c:v>3.643802</c:v>
                </c:pt>
                <c:pt idx="2781">
                  <c:v>3.6451120000000001</c:v>
                </c:pt>
                <c:pt idx="2782">
                  <c:v>3.646423</c:v>
                </c:pt>
                <c:pt idx="2783">
                  <c:v>3.6477339999999998</c:v>
                </c:pt>
                <c:pt idx="2784">
                  <c:v>3.6490450000000001</c:v>
                </c:pt>
                <c:pt idx="2785">
                  <c:v>3.6503549999999998</c:v>
                </c:pt>
                <c:pt idx="2786">
                  <c:v>3.6516660000000001</c:v>
                </c:pt>
                <c:pt idx="2787">
                  <c:v>3.6529769999999999</c:v>
                </c:pt>
                <c:pt idx="2788">
                  <c:v>3.6542870000000001</c:v>
                </c:pt>
                <c:pt idx="2789">
                  <c:v>3.6555979999999999</c:v>
                </c:pt>
                <c:pt idx="2790">
                  <c:v>3.6569090000000002</c:v>
                </c:pt>
                <c:pt idx="2791">
                  <c:v>3.65822</c:v>
                </c:pt>
                <c:pt idx="2792">
                  <c:v>3.6595300000000002</c:v>
                </c:pt>
                <c:pt idx="2793">
                  <c:v>3.660841</c:v>
                </c:pt>
                <c:pt idx="2794">
                  <c:v>3.6621519999999999</c:v>
                </c:pt>
                <c:pt idx="2795">
                  <c:v>3.663462</c:v>
                </c:pt>
                <c:pt idx="2796">
                  <c:v>3.6647729999999998</c:v>
                </c:pt>
                <c:pt idx="2797">
                  <c:v>3.6660840000000001</c:v>
                </c:pt>
                <c:pt idx="2798">
                  <c:v>3.667395</c:v>
                </c:pt>
                <c:pt idx="2799">
                  <c:v>3.6687050000000001</c:v>
                </c:pt>
                <c:pt idx="2800">
                  <c:v>3.6700159999999999</c:v>
                </c:pt>
                <c:pt idx="2801">
                  <c:v>3.6713269999999998</c:v>
                </c:pt>
                <c:pt idx="2802">
                  <c:v>3.6726369999999999</c:v>
                </c:pt>
                <c:pt idx="2803">
                  <c:v>3.6739480000000002</c:v>
                </c:pt>
                <c:pt idx="2804">
                  <c:v>3.6752590000000001</c:v>
                </c:pt>
                <c:pt idx="2805">
                  <c:v>3.6765690000000002</c:v>
                </c:pt>
                <c:pt idx="2806">
                  <c:v>3.67788</c:v>
                </c:pt>
                <c:pt idx="2807">
                  <c:v>3.6791909999999999</c:v>
                </c:pt>
                <c:pt idx="2808">
                  <c:v>3.6805020000000002</c:v>
                </c:pt>
                <c:pt idx="2809">
                  <c:v>3.681813</c:v>
                </c:pt>
                <c:pt idx="2810">
                  <c:v>3.6831230000000001</c:v>
                </c:pt>
                <c:pt idx="2811">
                  <c:v>3.684434</c:v>
                </c:pt>
                <c:pt idx="2812">
                  <c:v>3.6857449999999998</c:v>
                </c:pt>
                <c:pt idx="2813">
                  <c:v>3.687055</c:v>
                </c:pt>
                <c:pt idx="2814">
                  <c:v>3.6883659999999998</c:v>
                </c:pt>
                <c:pt idx="2815">
                  <c:v>3.6896770000000001</c:v>
                </c:pt>
                <c:pt idx="2816">
                  <c:v>3.6909879999999999</c:v>
                </c:pt>
                <c:pt idx="2817">
                  <c:v>3.6922980000000001</c:v>
                </c:pt>
                <c:pt idx="2818">
                  <c:v>3.6936089999999999</c:v>
                </c:pt>
                <c:pt idx="2819">
                  <c:v>3.6949200000000002</c:v>
                </c:pt>
                <c:pt idx="2820">
                  <c:v>3.6962299999999999</c:v>
                </c:pt>
                <c:pt idx="2821">
                  <c:v>3.6975410000000002</c:v>
                </c:pt>
                <c:pt idx="2822">
                  <c:v>3.698852</c:v>
                </c:pt>
                <c:pt idx="2823">
                  <c:v>3.7001629999999999</c:v>
                </c:pt>
                <c:pt idx="2824">
                  <c:v>3.701473</c:v>
                </c:pt>
                <c:pt idx="2825">
                  <c:v>3.7027839999999999</c:v>
                </c:pt>
                <c:pt idx="2826">
                  <c:v>3.7040950000000001</c:v>
                </c:pt>
                <c:pt idx="2827">
                  <c:v>3.7054049999999998</c:v>
                </c:pt>
                <c:pt idx="2828">
                  <c:v>3.7067160000000001</c:v>
                </c:pt>
                <c:pt idx="2829">
                  <c:v>3.708027</c:v>
                </c:pt>
                <c:pt idx="2830">
                  <c:v>3.7093370000000001</c:v>
                </c:pt>
                <c:pt idx="2831">
                  <c:v>3.7106479999999999</c:v>
                </c:pt>
                <c:pt idx="2832">
                  <c:v>3.7119589999999998</c:v>
                </c:pt>
                <c:pt idx="2833">
                  <c:v>3.7132700000000001</c:v>
                </c:pt>
                <c:pt idx="2834">
                  <c:v>3.7145809999999999</c:v>
                </c:pt>
                <c:pt idx="2835">
                  <c:v>3.7158910000000001</c:v>
                </c:pt>
                <c:pt idx="2836">
                  <c:v>3.7172019999999999</c:v>
                </c:pt>
                <c:pt idx="2837">
                  <c:v>3.7185130000000002</c:v>
                </c:pt>
                <c:pt idx="2838">
                  <c:v>3.7198229999999999</c:v>
                </c:pt>
                <c:pt idx="2839">
                  <c:v>3.7211340000000002</c:v>
                </c:pt>
                <c:pt idx="2840">
                  <c:v>3.722445</c:v>
                </c:pt>
                <c:pt idx="2841">
                  <c:v>3.7237559999999998</c:v>
                </c:pt>
                <c:pt idx="2842">
                  <c:v>3.725066</c:v>
                </c:pt>
                <c:pt idx="2843">
                  <c:v>3.7263769999999998</c:v>
                </c:pt>
                <c:pt idx="2844">
                  <c:v>3.7276880000000001</c:v>
                </c:pt>
                <c:pt idx="2845">
                  <c:v>3.7289979999999998</c:v>
                </c:pt>
                <c:pt idx="2846">
                  <c:v>3.7303090000000001</c:v>
                </c:pt>
                <c:pt idx="2847">
                  <c:v>3.7316199999999999</c:v>
                </c:pt>
                <c:pt idx="2848">
                  <c:v>3.7329300000000001</c:v>
                </c:pt>
                <c:pt idx="2849">
                  <c:v>3.7342409999999999</c:v>
                </c:pt>
                <c:pt idx="2850">
                  <c:v>3.7355520000000002</c:v>
                </c:pt>
                <c:pt idx="2851">
                  <c:v>3.736863</c:v>
                </c:pt>
                <c:pt idx="2852">
                  <c:v>3.7381730000000002</c:v>
                </c:pt>
                <c:pt idx="2853">
                  <c:v>3.739484</c:v>
                </c:pt>
                <c:pt idx="2854">
                  <c:v>3.7407949999999999</c:v>
                </c:pt>
                <c:pt idx="2855">
                  <c:v>3.742105</c:v>
                </c:pt>
                <c:pt idx="2856">
                  <c:v>3.7434159999999999</c:v>
                </c:pt>
                <c:pt idx="2857">
                  <c:v>3.7447270000000001</c:v>
                </c:pt>
                <c:pt idx="2858">
                  <c:v>3.746038</c:v>
                </c:pt>
                <c:pt idx="2859">
                  <c:v>3.7473489999999998</c:v>
                </c:pt>
                <c:pt idx="2860">
                  <c:v>3.748659</c:v>
                </c:pt>
                <c:pt idx="2861">
                  <c:v>3.7499699999999998</c:v>
                </c:pt>
                <c:pt idx="2862">
                  <c:v>3.7512810000000001</c:v>
                </c:pt>
                <c:pt idx="2863">
                  <c:v>3.7525909999999998</c:v>
                </c:pt>
                <c:pt idx="2864">
                  <c:v>3.7539020000000001</c:v>
                </c:pt>
                <c:pt idx="2865">
                  <c:v>3.7552129999999999</c:v>
                </c:pt>
                <c:pt idx="2866">
                  <c:v>3.7565240000000002</c:v>
                </c:pt>
                <c:pt idx="2867">
                  <c:v>3.7578339999999999</c:v>
                </c:pt>
                <c:pt idx="2868">
                  <c:v>3.7591450000000002</c:v>
                </c:pt>
                <c:pt idx="2869">
                  <c:v>3.760456</c:v>
                </c:pt>
                <c:pt idx="2870">
                  <c:v>3.7617660000000002</c:v>
                </c:pt>
                <c:pt idx="2871">
                  <c:v>3.763077</c:v>
                </c:pt>
                <c:pt idx="2872">
                  <c:v>3.7643879999999998</c:v>
                </c:pt>
                <c:pt idx="2873">
                  <c:v>3.765698</c:v>
                </c:pt>
                <c:pt idx="2874">
                  <c:v>3.7670089999999998</c:v>
                </c:pt>
                <c:pt idx="2875">
                  <c:v>3.7683200000000001</c:v>
                </c:pt>
                <c:pt idx="2876">
                  <c:v>3.769631</c:v>
                </c:pt>
                <c:pt idx="2877">
                  <c:v>3.7709410000000001</c:v>
                </c:pt>
                <c:pt idx="2878">
                  <c:v>3.7722519999999999</c:v>
                </c:pt>
                <c:pt idx="2879">
                  <c:v>3.7735629999999998</c:v>
                </c:pt>
                <c:pt idx="2880">
                  <c:v>3.7748729999999999</c:v>
                </c:pt>
                <c:pt idx="2881">
                  <c:v>3.7761840000000002</c:v>
                </c:pt>
                <c:pt idx="2882">
                  <c:v>3.777495</c:v>
                </c:pt>
                <c:pt idx="2883">
                  <c:v>3.7788059999999999</c:v>
                </c:pt>
                <c:pt idx="2884">
                  <c:v>3.7801170000000002</c:v>
                </c:pt>
                <c:pt idx="2885">
                  <c:v>3.7814269999999999</c:v>
                </c:pt>
                <c:pt idx="2886">
                  <c:v>3.7827380000000002</c:v>
                </c:pt>
                <c:pt idx="2887">
                  <c:v>3.784049</c:v>
                </c:pt>
                <c:pt idx="2888">
                  <c:v>3.7853590000000001</c:v>
                </c:pt>
                <c:pt idx="2889">
                  <c:v>3.78667</c:v>
                </c:pt>
                <c:pt idx="2890">
                  <c:v>3.7879809999999998</c:v>
                </c:pt>
                <c:pt idx="2891">
                  <c:v>3.789291</c:v>
                </c:pt>
                <c:pt idx="2892">
                  <c:v>3.7906019999999998</c:v>
                </c:pt>
                <c:pt idx="2893">
                  <c:v>3.7919130000000001</c:v>
                </c:pt>
                <c:pt idx="2894">
                  <c:v>3.7932239999999999</c:v>
                </c:pt>
                <c:pt idx="2895">
                  <c:v>3.7945340000000001</c:v>
                </c:pt>
                <c:pt idx="2896">
                  <c:v>3.7958449999999999</c:v>
                </c:pt>
                <c:pt idx="2897">
                  <c:v>3.7971560000000002</c:v>
                </c:pt>
                <c:pt idx="2898">
                  <c:v>3.7984659999999999</c:v>
                </c:pt>
                <c:pt idx="2899">
                  <c:v>3.7997770000000002</c:v>
                </c:pt>
                <c:pt idx="2900">
                  <c:v>3.801088</c:v>
                </c:pt>
                <c:pt idx="2901">
                  <c:v>3.8023989999999999</c:v>
                </c:pt>
                <c:pt idx="2902">
                  <c:v>3.8037100000000001</c:v>
                </c:pt>
                <c:pt idx="2903">
                  <c:v>3.8050199999999998</c:v>
                </c:pt>
                <c:pt idx="2904">
                  <c:v>3.8063310000000001</c:v>
                </c:pt>
                <c:pt idx="2905">
                  <c:v>3.807642</c:v>
                </c:pt>
                <c:pt idx="2906">
                  <c:v>3.8089520000000001</c:v>
                </c:pt>
                <c:pt idx="2907">
                  <c:v>3.810263</c:v>
                </c:pt>
                <c:pt idx="2908">
                  <c:v>3.8115739999999998</c:v>
                </c:pt>
                <c:pt idx="2909">
                  <c:v>3.8128850000000001</c:v>
                </c:pt>
                <c:pt idx="2910">
                  <c:v>3.8141949999999998</c:v>
                </c:pt>
                <c:pt idx="2911">
                  <c:v>3.8155060000000001</c:v>
                </c:pt>
                <c:pt idx="2912">
                  <c:v>3.8168169999999999</c:v>
                </c:pt>
                <c:pt idx="2913">
                  <c:v>3.818127</c:v>
                </c:pt>
                <c:pt idx="2914">
                  <c:v>3.8194379999999999</c:v>
                </c:pt>
                <c:pt idx="2915">
                  <c:v>3.8207490000000002</c:v>
                </c:pt>
                <c:pt idx="2916">
                  <c:v>3.8220589999999999</c:v>
                </c:pt>
                <c:pt idx="2917">
                  <c:v>3.8233700000000002</c:v>
                </c:pt>
                <c:pt idx="2918">
                  <c:v>3.824681</c:v>
                </c:pt>
                <c:pt idx="2919">
                  <c:v>3.8259919999999998</c:v>
                </c:pt>
                <c:pt idx="2920">
                  <c:v>3.827302</c:v>
                </c:pt>
                <c:pt idx="2921">
                  <c:v>3.8286129999999998</c:v>
                </c:pt>
                <c:pt idx="2922">
                  <c:v>3.8299240000000001</c:v>
                </c:pt>
                <c:pt idx="2923">
                  <c:v>3.8312339999999998</c:v>
                </c:pt>
                <c:pt idx="2924">
                  <c:v>3.8325450000000001</c:v>
                </c:pt>
                <c:pt idx="2925">
                  <c:v>3.8338559999999999</c:v>
                </c:pt>
                <c:pt idx="2926">
                  <c:v>3.8351670000000002</c:v>
                </c:pt>
                <c:pt idx="2927">
                  <c:v>3.8364780000000001</c:v>
                </c:pt>
                <c:pt idx="2928">
                  <c:v>3.8377880000000002</c:v>
                </c:pt>
                <c:pt idx="2929">
                  <c:v>3.839099</c:v>
                </c:pt>
                <c:pt idx="2930">
                  <c:v>3.8404099999999999</c:v>
                </c:pt>
                <c:pt idx="2931">
                  <c:v>3.84172</c:v>
                </c:pt>
                <c:pt idx="2932">
                  <c:v>3.8430309999999999</c:v>
                </c:pt>
                <c:pt idx="2933">
                  <c:v>3.8443420000000001</c:v>
                </c:pt>
                <c:pt idx="2934">
                  <c:v>3.8456519999999998</c:v>
                </c:pt>
                <c:pt idx="2935">
                  <c:v>3.8469630000000001</c:v>
                </c:pt>
                <c:pt idx="2936">
                  <c:v>3.848274</c:v>
                </c:pt>
                <c:pt idx="2937">
                  <c:v>3.8495849999999998</c:v>
                </c:pt>
                <c:pt idx="2938">
                  <c:v>3.850895</c:v>
                </c:pt>
                <c:pt idx="2939">
                  <c:v>3.8522059999999998</c:v>
                </c:pt>
                <c:pt idx="2940">
                  <c:v>3.8535170000000001</c:v>
                </c:pt>
                <c:pt idx="2941">
                  <c:v>3.8548269999999998</c:v>
                </c:pt>
                <c:pt idx="2942">
                  <c:v>3.8561380000000001</c:v>
                </c:pt>
                <c:pt idx="2943">
                  <c:v>3.8574489999999999</c:v>
                </c:pt>
                <c:pt idx="2944">
                  <c:v>3.8587600000000002</c:v>
                </c:pt>
                <c:pt idx="2945">
                  <c:v>3.8600699999999999</c:v>
                </c:pt>
                <c:pt idx="2946">
                  <c:v>3.8613810000000002</c:v>
                </c:pt>
                <c:pt idx="2947">
                  <c:v>3.862692</c:v>
                </c:pt>
                <c:pt idx="2948">
                  <c:v>3.8640020000000002</c:v>
                </c:pt>
                <c:pt idx="2949">
                  <c:v>3.865313</c:v>
                </c:pt>
                <c:pt idx="2950">
                  <c:v>3.8666239999999998</c:v>
                </c:pt>
                <c:pt idx="2951">
                  <c:v>3.8679350000000001</c:v>
                </c:pt>
                <c:pt idx="2952">
                  <c:v>3.869246</c:v>
                </c:pt>
                <c:pt idx="2953">
                  <c:v>3.8705560000000001</c:v>
                </c:pt>
                <c:pt idx="2954">
                  <c:v>3.8718669999999999</c:v>
                </c:pt>
                <c:pt idx="2955">
                  <c:v>3.8731779999999998</c:v>
                </c:pt>
                <c:pt idx="2956">
                  <c:v>3.8744879999999999</c:v>
                </c:pt>
                <c:pt idx="2957">
                  <c:v>3.8757990000000002</c:v>
                </c:pt>
                <c:pt idx="2958">
                  <c:v>3.8771100000000001</c:v>
                </c:pt>
                <c:pt idx="2959">
                  <c:v>3.8784200000000002</c:v>
                </c:pt>
                <c:pt idx="2960">
                  <c:v>3.879731</c:v>
                </c:pt>
                <c:pt idx="2961">
                  <c:v>3.8810419999999999</c:v>
                </c:pt>
                <c:pt idx="2962">
                  <c:v>3.8823530000000002</c:v>
                </c:pt>
                <c:pt idx="2963">
                  <c:v>3.8836629999999999</c:v>
                </c:pt>
                <c:pt idx="2964">
                  <c:v>3.8849740000000001</c:v>
                </c:pt>
                <c:pt idx="2965">
                  <c:v>3.886285</c:v>
                </c:pt>
                <c:pt idx="2966">
                  <c:v>3.8875950000000001</c:v>
                </c:pt>
                <c:pt idx="2967">
                  <c:v>3.888906</c:v>
                </c:pt>
                <c:pt idx="2968">
                  <c:v>3.8902169999999998</c:v>
                </c:pt>
                <c:pt idx="2969">
                  <c:v>3.8915280000000001</c:v>
                </c:pt>
                <c:pt idx="2970">
                  <c:v>3.8928379999999998</c:v>
                </c:pt>
                <c:pt idx="2971">
                  <c:v>3.8941490000000001</c:v>
                </c:pt>
                <c:pt idx="2972">
                  <c:v>3.8954599999999999</c:v>
                </c:pt>
                <c:pt idx="2973">
                  <c:v>3.8967700000000001</c:v>
                </c:pt>
                <c:pt idx="2974">
                  <c:v>3.8980809999999999</c:v>
                </c:pt>
                <c:pt idx="2975">
                  <c:v>3.8993920000000002</c:v>
                </c:pt>
                <c:pt idx="2976">
                  <c:v>3.900703</c:v>
                </c:pt>
                <c:pt idx="2977">
                  <c:v>3.9020130000000002</c:v>
                </c:pt>
                <c:pt idx="2978">
                  <c:v>3.903324</c:v>
                </c:pt>
                <c:pt idx="2979">
                  <c:v>3.9046349999999999</c:v>
                </c:pt>
                <c:pt idx="2980">
                  <c:v>3.9059460000000001</c:v>
                </c:pt>
                <c:pt idx="2981">
                  <c:v>3.9072559999999998</c:v>
                </c:pt>
                <c:pt idx="2982">
                  <c:v>3.9085670000000001</c:v>
                </c:pt>
                <c:pt idx="2983">
                  <c:v>3.909878</c:v>
                </c:pt>
                <c:pt idx="2984">
                  <c:v>3.9111880000000001</c:v>
                </c:pt>
                <c:pt idx="2985">
                  <c:v>3.9124989999999999</c:v>
                </c:pt>
                <c:pt idx="2986">
                  <c:v>3.9138099999999998</c:v>
                </c:pt>
                <c:pt idx="2987">
                  <c:v>3.9151210000000001</c:v>
                </c:pt>
                <c:pt idx="2988">
                  <c:v>3.9164310000000002</c:v>
                </c:pt>
                <c:pt idx="2989">
                  <c:v>3.9177420000000001</c:v>
                </c:pt>
                <c:pt idx="2990">
                  <c:v>3.9190529999999999</c:v>
                </c:pt>
                <c:pt idx="2991">
                  <c:v>3.920363</c:v>
                </c:pt>
                <c:pt idx="2992">
                  <c:v>3.9216739999999999</c:v>
                </c:pt>
                <c:pt idx="2993">
                  <c:v>3.9229850000000002</c:v>
                </c:pt>
                <c:pt idx="2994">
                  <c:v>3.924296</c:v>
                </c:pt>
                <c:pt idx="2995">
                  <c:v>3.9256060000000002</c:v>
                </c:pt>
                <c:pt idx="2996">
                  <c:v>3.926917</c:v>
                </c:pt>
                <c:pt idx="2997">
                  <c:v>3.9282279999999998</c:v>
                </c:pt>
                <c:pt idx="2998">
                  <c:v>3.929538</c:v>
                </c:pt>
                <c:pt idx="2999">
                  <c:v>3.9308489999999998</c:v>
                </c:pt>
                <c:pt idx="3000">
                  <c:v>3.9321600000000001</c:v>
                </c:pt>
                <c:pt idx="3001">
                  <c:v>3.9334709999999999</c:v>
                </c:pt>
                <c:pt idx="3002">
                  <c:v>3.9347810000000001</c:v>
                </c:pt>
                <c:pt idx="3003">
                  <c:v>3.9360919999999999</c:v>
                </c:pt>
                <c:pt idx="3004">
                  <c:v>3.9374030000000002</c:v>
                </c:pt>
                <c:pt idx="3005">
                  <c:v>3.938714</c:v>
                </c:pt>
                <c:pt idx="3006">
                  <c:v>3.9400240000000002</c:v>
                </c:pt>
                <c:pt idx="3007">
                  <c:v>3.941335</c:v>
                </c:pt>
                <c:pt idx="3008">
                  <c:v>3.9426459999999999</c:v>
                </c:pt>
                <c:pt idx="3009">
                  <c:v>3.943956</c:v>
                </c:pt>
                <c:pt idx="3010">
                  <c:v>3.9452669999999999</c:v>
                </c:pt>
                <c:pt idx="3011">
                  <c:v>3.9465780000000001</c:v>
                </c:pt>
                <c:pt idx="3012">
                  <c:v>3.947889</c:v>
                </c:pt>
                <c:pt idx="3013">
                  <c:v>3.9491990000000001</c:v>
                </c:pt>
                <c:pt idx="3014">
                  <c:v>3.95051</c:v>
                </c:pt>
                <c:pt idx="3015">
                  <c:v>3.9518209999999998</c:v>
                </c:pt>
                <c:pt idx="3016">
                  <c:v>3.953131</c:v>
                </c:pt>
                <c:pt idx="3017">
                  <c:v>3.9544419999999998</c:v>
                </c:pt>
                <c:pt idx="3018">
                  <c:v>3.9557530000000001</c:v>
                </c:pt>
                <c:pt idx="3019">
                  <c:v>3.9570639999999999</c:v>
                </c:pt>
                <c:pt idx="3020">
                  <c:v>3.9583740000000001</c:v>
                </c:pt>
                <c:pt idx="3021">
                  <c:v>3.9596849999999999</c:v>
                </c:pt>
                <c:pt idx="3022">
                  <c:v>3.9609960000000002</c:v>
                </c:pt>
                <c:pt idx="3023">
                  <c:v>3.9623059999999999</c:v>
                </c:pt>
                <c:pt idx="3024">
                  <c:v>3.9636170000000002</c:v>
                </c:pt>
                <c:pt idx="3025">
                  <c:v>3.964928</c:v>
                </c:pt>
                <c:pt idx="3026">
                  <c:v>3.9662389999999998</c:v>
                </c:pt>
                <c:pt idx="3027">
                  <c:v>3.967549</c:v>
                </c:pt>
                <c:pt idx="3028">
                  <c:v>3.9688599999999998</c:v>
                </c:pt>
                <c:pt idx="3029">
                  <c:v>3.9701710000000001</c:v>
                </c:pt>
                <c:pt idx="3030">
                  <c:v>3.971482</c:v>
                </c:pt>
                <c:pt idx="3031">
                  <c:v>3.9727920000000001</c:v>
                </c:pt>
                <c:pt idx="3032">
                  <c:v>3.9741029999999999</c:v>
                </c:pt>
                <c:pt idx="3033">
                  <c:v>3.9754139999999998</c:v>
                </c:pt>
                <c:pt idx="3034">
                  <c:v>3.9767239999999999</c:v>
                </c:pt>
                <c:pt idx="3035">
                  <c:v>3.9780350000000002</c:v>
                </c:pt>
                <c:pt idx="3036">
                  <c:v>3.979346</c:v>
                </c:pt>
                <c:pt idx="3037">
                  <c:v>3.9806569999999999</c:v>
                </c:pt>
                <c:pt idx="3038">
                  <c:v>3.981967</c:v>
                </c:pt>
                <c:pt idx="3039">
                  <c:v>3.9832779999999999</c:v>
                </c:pt>
                <c:pt idx="3040">
                  <c:v>3.9845890000000002</c:v>
                </c:pt>
                <c:pt idx="3041">
                  <c:v>3.9858989999999999</c:v>
                </c:pt>
                <c:pt idx="3042">
                  <c:v>3.9872100000000001</c:v>
                </c:pt>
                <c:pt idx="3043">
                  <c:v>3.988521</c:v>
                </c:pt>
                <c:pt idx="3044">
                  <c:v>3.9898319999999998</c:v>
                </c:pt>
                <c:pt idx="3045">
                  <c:v>3.991142</c:v>
                </c:pt>
                <c:pt idx="3046">
                  <c:v>3.9924529999999998</c:v>
                </c:pt>
                <c:pt idx="3047">
                  <c:v>3.9937640000000001</c:v>
                </c:pt>
                <c:pt idx="3048">
                  <c:v>3.9950749999999999</c:v>
                </c:pt>
                <c:pt idx="3049">
                  <c:v>3.9963850000000001</c:v>
                </c:pt>
                <c:pt idx="3050">
                  <c:v>3.9976959999999999</c:v>
                </c:pt>
                <c:pt idx="3051">
                  <c:v>3.9990070000000002</c:v>
                </c:pt>
                <c:pt idx="3052">
                  <c:v>4.000318</c:v>
                </c:pt>
                <c:pt idx="3053">
                  <c:v>4.0016280000000002</c:v>
                </c:pt>
                <c:pt idx="3054">
                  <c:v>4.0029389999999996</c:v>
                </c:pt>
                <c:pt idx="3055">
                  <c:v>4.0042499999999999</c:v>
                </c:pt>
                <c:pt idx="3056">
                  <c:v>4.00556</c:v>
                </c:pt>
                <c:pt idx="3057">
                  <c:v>4.0068710000000003</c:v>
                </c:pt>
                <c:pt idx="3058">
                  <c:v>4.0081819999999997</c:v>
                </c:pt>
                <c:pt idx="3059">
                  <c:v>4.0094919999999998</c:v>
                </c:pt>
                <c:pt idx="3060">
                  <c:v>4.0108030000000001</c:v>
                </c:pt>
                <c:pt idx="3061">
                  <c:v>4.0121140000000004</c:v>
                </c:pt>
                <c:pt idx="3062">
                  <c:v>4.0134239999999997</c:v>
                </c:pt>
                <c:pt idx="3063">
                  <c:v>4.0147349999999999</c:v>
                </c:pt>
                <c:pt idx="3064">
                  <c:v>4.0160460000000002</c:v>
                </c:pt>
                <c:pt idx="3065">
                  <c:v>4.0173569999999996</c:v>
                </c:pt>
                <c:pt idx="3066">
                  <c:v>4.0186679999999999</c:v>
                </c:pt>
                <c:pt idx="3067">
                  <c:v>4.0199780000000001</c:v>
                </c:pt>
                <c:pt idx="3068">
                  <c:v>4.0212890000000003</c:v>
                </c:pt>
                <c:pt idx="3069">
                  <c:v>4.0225999999999997</c:v>
                </c:pt>
                <c:pt idx="3070">
                  <c:v>4.023911</c:v>
                </c:pt>
                <c:pt idx="3071">
                  <c:v>4.0252210000000002</c:v>
                </c:pt>
                <c:pt idx="3072">
                  <c:v>4.0265319999999996</c:v>
                </c:pt>
                <c:pt idx="3073">
                  <c:v>4.0278429999999998</c:v>
                </c:pt>
                <c:pt idx="3074">
                  <c:v>4.029153</c:v>
                </c:pt>
                <c:pt idx="3075">
                  <c:v>4.0304640000000003</c:v>
                </c:pt>
                <c:pt idx="3076">
                  <c:v>4.0317749999999997</c:v>
                </c:pt>
                <c:pt idx="3077">
                  <c:v>4.0330849999999998</c:v>
                </c:pt>
                <c:pt idx="3078">
                  <c:v>4.0343960000000001</c:v>
                </c:pt>
                <c:pt idx="3079">
                  <c:v>4.0357070000000004</c:v>
                </c:pt>
                <c:pt idx="3080">
                  <c:v>4.0370169999999996</c:v>
                </c:pt>
                <c:pt idx="3081">
                  <c:v>4.0383279999999999</c:v>
                </c:pt>
                <c:pt idx="3082">
                  <c:v>4.0396390000000002</c:v>
                </c:pt>
                <c:pt idx="3083">
                  <c:v>4.0409499999999996</c:v>
                </c:pt>
                <c:pt idx="3084">
                  <c:v>4.0422609999999999</c:v>
                </c:pt>
                <c:pt idx="3085">
                  <c:v>4.043571</c:v>
                </c:pt>
                <c:pt idx="3086">
                  <c:v>4.0448820000000003</c:v>
                </c:pt>
                <c:pt idx="3087">
                  <c:v>4.0461929999999997</c:v>
                </c:pt>
                <c:pt idx="3088">
                  <c:v>4.0475029999999999</c:v>
                </c:pt>
                <c:pt idx="3089">
                  <c:v>4.0488140000000001</c:v>
                </c:pt>
                <c:pt idx="3090">
                  <c:v>4.0501250000000004</c:v>
                </c:pt>
                <c:pt idx="3091">
                  <c:v>4.0514349999999997</c:v>
                </c:pt>
                <c:pt idx="3092">
                  <c:v>4.052746</c:v>
                </c:pt>
                <c:pt idx="3093">
                  <c:v>4.0540570000000002</c:v>
                </c:pt>
                <c:pt idx="3094">
                  <c:v>4.0553670000000004</c:v>
                </c:pt>
                <c:pt idx="3095">
                  <c:v>4.0566779999999998</c:v>
                </c:pt>
                <c:pt idx="3096">
                  <c:v>4.0579890000000001</c:v>
                </c:pt>
                <c:pt idx="3097">
                  <c:v>4.0593000000000004</c:v>
                </c:pt>
                <c:pt idx="3098">
                  <c:v>4.0606109999999997</c:v>
                </c:pt>
                <c:pt idx="3099">
                  <c:v>4.0619209999999999</c:v>
                </c:pt>
                <c:pt idx="3100">
                  <c:v>4.0632320000000002</c:v>
                </c:pt>
                <c:pt idx="3101">
                  <c:v>4.0645429999999996</c:v>
                </c:pt>
                <c:pt idx="3102">
                  <c:v>4.0658539999999999</c:v>
                </c:pt>
                <c:pt idx="3103">
                  <c:v>4.067164</c:v>
                </c:pt>
                <c:pt idx="3104">
                  <c:v>4.0684750000000003</c:v>
                </c:pt>
                <c:pt idx="3105">
                  <c:v>4.0697859999999997</c:v>
                </c:pt>
                <c:pt idx="3106">
                  <c:v>4.0710959999999998</c:v>
                </c:pt>
                <c:pt idx="3107">
                  <c:v>4.0724070000000001</c:v>
                </c:pt>
                <c:pt idx="3108">
                  <c:v>4.0737180000000004</c:v>
                </c:pt>
                <c:pt idx="3109">
                  <c:v>4.0750279999999997</c:v>
                </c:pt>
                <c:pt idx="3110">
                  <c:v>4.0763389999999999</c:v>
                </c:pt>
                <c:pt idx="3111">
                  <c:v>4.0776500000000002</c:v>
                </c:pt>
                <c:pt idx="3112">
                  <c:v>4.0789600000000004</c:v>
                </c:pt>
                <c:pt idx="3113">
                  <c:v>4.0802709999999998</c:v>
                </c:pt>
                <c:pt idx="3114">
                  <c:v>4.081582</c:v>
                </c:pt>
                <c:pt idx="3115">
                  <c:v>4.0828930000000003</c:v>
                </c:pt>
                <c:pt idx="3116">
                  <c:v>4.0842039999999997</c:v>
                </c:pt>
                <c:pt idx="3117">
                  <c:v>4.0855139999999999</c:v>
                </c:pt>
                <c:pt idx="3118">
                  <c:v>4.0868250000000002</c:v>
                </c:pt>
                <c:pt idx="3119">
                  <c:v>4.0881360000000004</c:v>
                </c:pt>
                <c:pt idx="3120">
                  <c:v>4.0894469999999998</c:v>
                </c:pt>
                <c:pt idx="3121">
                  <c:v>4.090757</c:v>
                </c:pt>
                <c:pt idx="3122">
                  <c:v>4.0920680000000003</c:v>
                </c:pt>
                <c:pt idx="3123">
                  <c:v>4.0933789999999997</c:v>
                </c:pt>
                <c:pt idx="3124">
                  <c:v>4.0946889999999998</c:v>
                </c:pt>
                <c:pt idx="3125">
                  <c:v>4.0960000000000001</c:v>
                </c:pt>
                <c:pt idx="3126">
                  <c:v>4.0973110000000004</c:v>
                </c:pt>
                <c:pt idx="3127">
                  <c:v>4.0986209999999996</c:v>
                </c:pt>
                <c:pt idx="3128">
                  <c:v>4.0999319999999999</c:v>
                </c:pt>
                <c:pt idx="3129">
                  <c:v>4.1012430000000002</c:v>
                </c:pt>
                <c:pt idx="3130">
                  <c:v>4.1025530000000003</c:v>
                </c:pt>
                <c:pt idx="3131">
                  <c:v>4.1038639999999997</c:v>
                </c:pt>
                <c:pt idx="3132">
                  <c:v>4.105175</c:v>
                </c:pt>
                <c:pt idx="3133">
                  <c:v>4.1064860000000003</c:v>
                </c:pt>
                <c:pt idx="3134">
                  <c:v>4.1077969999999997</c:v>
                </c:pt>
                <c:pt idx="3135">
                  <c:v>4.1091069999999998</c:v>
                </c:pt>
                <c:pt idx="3136">
                  <c:v>4.1104180000000001</c:v>
                </c:pt>
                <c:pt idx="3137">
                  <c:v>4.1117290000000004</c:v>
                </c:pt>
                <c:pt idx="3138">
                  <c:v>4.1130389999999997</c:v>
                </c:pt>
                <c:pt idx="3139">
                  <c:v>4.11435</c:v>
                </c:pt>
                <c:pt idx="3140">
                  <c:v>4.1156610000000002</c:v>
                </c:pt>
                <c:pt idx="3141">
                  <c:v>4.1169710000000004</c:v>
                </c:pt>
                <c:pt idx="3142">
                  <c:v>4.1182819999999998</c:v>
                </c:pt>
                <c:pt idx="3143">
                  <c:v>4.1195930000000001</c:v>
                </c:pt>
                <c:pt idx="3144">
                  <c:v>4.1209030000000002</c:v>
                </c:pt>
                <c:pt idx="3145">
                  <c:v>4.1222139999999996</c:v>
                </c:pt>
                <c:pt idx="3146">
                  <c:v>4.1235249999999999</c:v>
                </c:pt>
                <c:pt idx="3147">
                  <c:v>4.1248360000000002</c:v>
                </c:pt>
                <c:pt idx="3148">
                  <c:v>4.1261460000000003</c:v>
                </c:pt>
                <c:pt idx="3149">
                  <c:v>4.1274569999999997</c:v>
                </c:pt>
                <c:pt idx="3150">
                  <c:v>4.128768</c:v>
                </c:pt>
                <c:pt idx="3151">
                  <c:v>4.1300790000000003</c:v>
                </c:pt>
                <c:pt idx="3152">
                  <c:v>4.1313899999999997</c:v>
                </c:pt>
                <c:pt idx="3153">
                  <c:v>4.1326999999999998</c:v>
                </c:pt>
                <c:pt idx="3154">
                  <c:v>4.1340110000000001</c:v>
                </c:pt>
                <c:pt idx="3155">
                  <c:v>4.1353220000000004</c:v>
                </c:pt>
                <c:pt idx="3156">
                  <c:v>4.1366319999999996</c:v>
                </c:pt>
                <c:pt idx="3157">
                  <c:v>4.1379429999999999</c:v>
                </c:pt>
                <c:pt idx="3158">
                  <c:v>4.1392540000000002</c:v>
                </c:pt>
                <c:pt idx="3159">
                  <c:v>4.1405640000000004</c:v>
                </c:pt>
                <c:pt idx="3160">
                  <c:v>4.1418749999999998</c:v>
                </c:pt>
                <c:pt idx="3161">
                  <c:v>4.143186</c:v>
                </c:pt>
                <c:pt idx="3162">
                  <c:v>4.1444960000000002</c:v>
                </c:pt>
                <c:pt idx="3163">
                  <c:v>4.1458069999999996</c:v>
                </c:pt>
                <c:pt idx="3164">
                  <c:v>4.1471179999999999</c:v>
                </c:pt>
                <c:pt idx="3165">
                  <c:v>4.1484290000000001</c:v>
                </c:pt>
                <c:pt idx="3166">
                  <c:v>4.1497390000000003</c:v>
                </c:pt>
                <c:pt idx="3167">
                  <c:v>4.1510499999999997</c:v>
                </c:pt>
                <c:pt idx="3168">
                  <c:v>4.152361</c:v>
                </c:pt>
                <c:pt idx="3169">
                  <c:v>4.1536720000000003</c:v>
                </c:pt>
                <c:pt idx="3170">
                  <c:v>4.1549829999999996</c:v>
                </c:pt>
                <c:pt idx="3171">
                  <c:v>4.1562929999999998</c:v>
                </c:pt>
                <c:pt idx="3172">
                  <c:v>4.1576040000000001</c:v>
                </c:pt>
                <c:pt idx="3173">
                  <c:v>4.1589150000000004</c:v>
                </c:pt>
                <c:pt idx="3174">
                  <c:v>4.1602249999999996</c:v>
                </c:pt>
                <c:pt idx="3175">
                  <c:v>4.1615359999999999</c:v>
                </c:pt>
                <c:pt idx="3176">
                  <c:v>4.1628470000000002</c:v>
                </c:pt>
                <c:pt idx="3177">
                  <c:v>4.1641570000000003</c:v>
                </c:pt>
                <c:pt idx="3178">
                  <c:v>4.1654679999999997</c:v>
                </c:pt>
                <c:pt idx="3179">
                  <c:v>4.166779</c:v>
                </c:pt>
                <c:pt idx="3180">
                  <c:v>4.1680890000000002</c:v>
                </c:pt>
                <c:pt idx="3181">
                  <c:v>4.1694000000000004</c:v>
                </c:pt>
                <c:pt idx="3182">
                  <c:v>4.1707109999999998</c:v>
                </c:pt>
                <c:pt idx="3183">
                  <c:v>4.1720220000000001</c:v>
                </c:pt>
                <c:pt idx="3184">
                  <c:v>4.1733330000000004</c:v>
                </c:pt>
                <c:pt idx="3185">
                  <c:v>4.1746429999999997</c:v>
                </c:pt>
                <c:pt idx="3186">
                  <c:v>4.1759539999999999</c:v>
                </c:pt>
                <c:pt idx="3187">
                  <c:v>4.1772650000000002</c:v>
                </c:pt>
                <c:pt idx="3188">
                  <c:v>4.1785759999999996</c:v>
                </c:pt>
                <c:pt idx="3189">
                  <c:v>4.1798859999999998</c:v>
                </c:pt>
                <c:pt idx="3190">
                  <c:v>4.1811970000000001</c:v>
                </c:pt>
                <c:pt idx="3191">
                  <c:v>4.1825080000000003</c:v>
                </c:pt>
                <c:pt idx="3192">
                  <c:v>4.1838179999999996</c:v>
                </c:pt>
                <c:pt idx="3193">
                  <c:v>4.1851289999999999</c:v>
                </c:pt>
                <c:pt idx="3194">
                  <c:v>4.1864400000000002</c:v>
                </c:pt>
                <c:pt idx="3195">
                  <c:v>4.1877500000000003</c:v>
                </c:pt>
                <c:pt idx="3196">
                  <c:v>4.1890609999999997</c:v>
                </c:pt>
                <c:pt idx="3197">
                  <c:v>4.190372</c:v>
                </c:pt>
                <c:pt idx="3198">
                  <c:v>4.1916820000000001</c:v>
                </c:pt>
                <c:pt idx="3199">
                  <c:v>4.1929930000000004</c:v>
                </c:pt>
                <c:pt idx="3200">
                  <c:v>4.1943039999999998</c:v>
                </c:pt>
                <c:pt idx="3201">
                  <c:v>4.1956150000000001</c:v>
                </c:pt>
                <c:pt idx="3202">
                  <c:v>4.1969260000000004</c:v>
                </c:pt>
                <c:pt idx="3203">
                  <c:v>4.1982359999999996</c:v>
                </c:pt>
                <c:pt idx="3204">
                  <c:v>4.1995469999999999</c:v>
                </c:pt>
                <c:pt idx="3205">
                  <c:v>4.2008580000000002</c:v>
                </c:pt>
                <c:pt idx="3206">
                  <c:v>4.2021680000000003</c:v>
                </c:pt>
                <c:pt idx="3207">
                  <c:v>4.2034789999999997</c:v>
                </c:pt>
                <c:pt idx="3208">
                  <c:v>4.20479</c:v>
                </c:pt>
                <c:pt idx="3209">
                  <c:v>4.2061000000000002</c:v>
                </c:pt>
                <c:pt idx="3210">
                  <c:v>4.2074109999999996</c:v>
                </c:pt>
                <c:pt idx="3211">
                  <c:v>4.2087219999999999</c:v>
                </c:pt>
                <c:pt idx="3212">
                  <c:v>4.210032</c:v>
                </c:pt>
                <c:pt idx="3213">
                  <c:v>4.2113430000000003</c:v>
                </c:pt>
                <c:pt idx="3214">
                  <c:v>4.2126539999999997</c:v>
                </c:pt>
                <c:pt idx="3215">
                  <c:v>4.213965</c:v>
                </c:pt>
                <c:pt idx="3216">
                  <c:v>4.2152750000000001</c:v>
                </c:pt>
                <c:pt idx="3217">
                  <c:v>4.2165860000000004</c:v>
                </c:pt>
                <c:pt idx="3218">
                  <c:v>4.2178969999999998</c:v>
                </c:pt>
                <c:pt idx="3219">
                  <c:v>4.2192080000000001</c:v>
                </c:pt>
                <c:pt idx="3220">
                  <c:v>4.2205190000000004</c:v>
                </c:pt>
                <c:pt idx="3221">
                  <c:v>4.2218289999999996</c:v>
                </c:pt>
                <c:pt idx="3222">
                  <c:v>4.2231399999999999</c:v>
                </c:pt>
                <c:pt idx="3223">
                  <c:v>4.2244510000000002</c:v>
                </c:pt>
                <c:pt idx="3224">
                  <c:v>4.2257610000000003</c:v>
                </c:pt>
                <c:pt idx="3225">
                  <c:v>4.2270719999999997</c:v>
                </c:pt>
                <c:pt idx="3226">
                  <c:v>4.228383</c:v>
                </c:pt>
                <c:pt idx="3227">
                  <c:v>4.2296930000000001</c:v>
                </c:pt>
                <c:pt idx="3228">
                  <c:v>4.2310040000000004</c:v>
                </c:pt>
                <c:pt idx="3229">
                  <c:v>4.2323149999999998</c:v>
                </c:pt>
                <c:pt idx="3230">
                  <c:v>4.233625</c:v>
                </c:pt>
                <c:pt idx="3231">
                  <c:v>4.2349360000000003</c:v>
                </c:pt>
                <c:pt idx="3232">
                  <c:v>4.2362469999999997</c:v>
                </c:pt>
                <c:pt idx="3233">
                  <c:v>4.2375579999999999</c:v>
                </c:pt>
                <c:pt idx="3234">
                  <c:v>4.2388680000000001</c:v>
                </c:pt>
                <c:pt idx="3235">
                  <c:v>4.2401790000000004</c:v>
                </c:pt>
                <c:pt idx="3236">
                  <c:v>4.2414899999999998</c:v>
                </c:pt>
                <c:pt idx="3237">
                  <c:v>4.242801</c:v>
                </c:pt>
                <c:pt idx="3238">
                  <c:v>4.2441120000000003</c:v>
                </c:pt>
                <c:pt idx="3239">
                  <c:v>4.2454219999999996</c:v>
                </c:pt>
                <c:pt idx="3240">
                  <c:v>4.2467329999999999</c:v>
                </c:pt>
                <c:pt idx="3241">
                  <c:v>4.2480440000000002</c:v>
                </c:pt>
                <c:pt idx="3242">
                  <c:v>4.2493540000000003</c:v>
                </c:pt>
                <c:pt idx="3243">
                  <c:v>4.2506649999999997</c:v>
                </c:pt>
                <c:pt idx="3244">
                  <c:v>4.251976</c:v>
                </c:pt>
                <c:pt idx="3245">
                  <c:v>4.2532860000000001</c:v>
                </c:pt>
                <c:pt idx="3246">
                  <c:v>4.2545970000000004</c:v>
                </c:pt>
                <c:pt idx="3247">
                  <c:v>4.2559079999999998</c:v>
                </c:pt>
                <c:pt idx="3248">
                  <c:v>4.2572179999999999</c:v>
                </c:pt>
                <c:pt idx="3249">
                  <c:v>4.2585290000000002</c:v>
                </c:pt>
                <c:pt idx="3250">
                  <c:v>4.2598399999999996</c:v>
                </c:pt>
                <c:pt idx="3251">
                  <c:v>4.2611509999999999</c:v>
                </c:pt>
                <c:pt idx="3252">
                  <c:v>4.2624610000000001</c:v>
                </c:pt>
                <c:pt idx="3253">
                  <c:v>4.2637720000000003</c:v>
                </c:pt>
                <c:pt idx="3254">
                  <c:v>4.2650829999999997</c:v>
                </c:pt>
                <c:pt idx="3255">
                  <c:v>4.266394</c:v>
                </c:pt>
                <c:pt idx="3256">
                  <c:v>4.2677040000000002</c:v>
                </c:pt>
                <c:pt idx="3257">
                  <c:v>4.2690149999999996</c:v>
                </c:pt>
                <c:pt idx="3258">
                  <c:v>4.2703259999999998</c:v>
                </c:pt>
                <c:pt idx="3259">
                  <c:v>4.271636</c:v>
                </c:pt>
                <c:pt idx="3260">
                  <c:v>4.2729470000000003</c:v>
                </c:pt>
                <c:pt idx="3261">
                  <c:v>4.2742579999999997</c:v>
                </c:pt>
                <c:pt idx="3262">
                  <c:v>4.2755679999999998</c:v>
                </c:pt>
                <c:pt idx="3263">
                  <c:v>4.2768790000000001</c:v>
                </c:pt>
                <c:pt idx="3264">
                  <c:v>4.2781900000000004</c:v>
                </c:pt>
                <c:pt idx="3265">
                  <c:v>4.2795009999999998</c:v>
                </c:pt>
                <c:pt idx="3266">
                  <c:v>4.2808109999999999</c:v>
                </c:pt>
                <c:pt idx="3267">
                  <c:v>4.2821220000000002</c:v>
                </c:pt>
                <c:pt idx="3268">
                  <c:v>4.2834329999999996</c:v>
                </c:pt>
                <c:pt idx="3269">
                  <c:v>4.2847439999999999</c:v>
                </c:pt>
                <c:pt idx="3270">
                  <c:v>4.2860550000000002</c:v>
                </c:pt>
                <c:pt idx="3271">
                  <c:v>4.2873650000000003</c:v>
                </c:pt>
                <c:pt idx="3272">
                  <c:v>4.2886759999999997</c:v>
                </c:pt>
                <c:pt idx="3273">
                  <c:v>4.289987</c:v>
                </c:pt>
                <c:pt idx="3274">
                  <c:v>4.2912970000000001</c:v>
                </c:pt>
                <c:pt idx="3275">
                  <c:v>4.2926080000000004</c:v>
                </c:pt>
                <c:pt idx="3276">
                  <c:v>4.2939189999999998</c:v>
                </c:pt>
                <c:pt idx="3277">
                  <c:v>4.295229</c:v>
                </c:pt>
                <c:pt idx="3278">
                  <c:v>4.2965400000000002</c:v>
                </c:pt>
                <c:pt idx="3279">
                  <c:v>4.2978509999999996</c:v>
                </c:pt>
                <c:pt idx="3280">
                  <c:v>4.2991609999999998</c:v>
                </c:pt>
                <c:pt idx="3281">
                  <c:v>4.3004720000000001</c:v>
                </c:pt>
                <c:pt idx="3282">
                  <c:v>4.3017830000000004</c:v>
                </c:pt>
                <c:pt idx="3283">
                  <c:v>4.3030939999999998</c:v>
                </c:pt>
                <c:pt idx="3284">
                  <c:v>4.3044039999999999</c:v>
                </c:pt>
                <c:pt idx="3285">
                  <c:v>4.3057150000000002</c:v>
                </c:pt>
                <c:pt idx="3286">
                  <c:v>4.3070259999999996</c:v>
                </c:pt>
                <c:pt idx="3287">
                  <c:v>4.3083369999999999</c:v>
                </c:pt>
                <c:pt idx="3288">
                  <c:v>4.3096480000000001</c:v>
                </c:pt>
                <c:pt idx="3289">
                  <c:v>4.3109580000000003</c:v>
                </c:pt>
                <c:pt idx="3290">
                  <c:v>4.3122689999999997</c:v>
                </c:pt>
                <c:pt idx="3291">
                  <c:v>4.31358</c:v>
                </c:pt>
                <c:pt idx="3292">
                  <c:v>4.3148900000000001</c:v>
                </c:pt>
                <c:pt idx="3293">
                  <c:v>4.3162010000000004</c:v>
                </c:pt>
                <c:pt idx="3294">
                  <c:v>4.3175119999999998</c:v>
                </c:pt>
                <c:pt idx="3295">
                  <c:v>4.3188219999999999</c:v>
                </c:pt>
                <c:pt idx="3296">
                  <c:v>4.3201330000000002</c:v>
                </c:pt>
                <c:pt idx="3297">
                  <c:v>4.3214439999999996</c:v>
                </c:pt>
                <c:pt idx="3298">
                  <c:v>4.3227539999999998</c:v>
                </c:pt>
                <c:pt idx="3299">
                  <c:v>4.324065</c:v>
                </c:pt>
                <c:pt idx="3300">
                  <c:v>4.3253760000000003</c:v>
                </c:pt>
                <c:pt idx="3301">
                  <c:v>4.3266869999999997</c:v>
                </c:pt>
                <c:pt idx="3302">
                  <c:v>4.3279969999999999</c:v>
                </c:pt>
                <c:pt idx="3303">
                  <c:v>4.3293080000000002</c:v>
                </c:pt>
                <c:pt idx="3304">
                  <c:v>4.3306190000000004</c:v>
                </c:pt>
                <c:pt idx="3305">
                  <c:v>4.3319299999999998</c:v>
                </c:pt>
                <c:pt idx="3306">
                  <c:v>4.3332410000000001</c:v>
                </c:pt>
                <c:pt idx="3307">
                  <c:v>4.3345510000000003</c:v>
                </c:pt>
                <c:pt idx="3308">
                  <c:v>4.3358619999999997</c:v>
                </c:pt>
                <c:pt idx="3309">
                  <c:v>4.3371729999999999</c:v>
                </c:pt>
                <c:pt idx="3310">
                  <c:v>4.3384830000000001</c:v>
                </c:pt>
                <c:pt idx="3311">
                  <c:v>4.3397940000000004</c:v>
                </c:pt>
                <c:pt idx="3312">
                  <c:v>4.3411049999999998</c:v>
                </c:pt>
                <c:pt idx="3313">
                  <c:v>4.3424149999999999</c:v>
                </c:pt>
                <c:pt idx="3314">
                  <c:v>4.3437260000000002</c:v>
                </c:pt>
                <c:pt idx="3315">
                  <c:v>4.3450369999999996</c:v>
                </c:pt>
                <c:pt idx="3316">
                  <c:v>4.3463469999999997</c:v>
                </c:pt>
                <c:pt idx="3317">
                  <c:v>4.347658</c:v>
                </c:pt>
                <c:pt idx="3318">
                  <c:v>4.3489690000000003</c:v>
                </c:pt>
                <c:pt idx="3319">
                  <c:v>4.3502799999999997</c:v>
                </c:pt>
                <c:pt idx="3320">
                  <c:v>4.3515899999999998</c:v>
                </c:pt>
                <c:pt idx="3321">
                  <c:v>4.3529010000000001</c:v>
                </c:pt>
                <c:pt idx="3322">
                  <c:v>4.3542120000000004</c:v>
                </c:pt>
                <c:pt idx="3323">
                  <c:v>4.3555229999999998</c:v>
                </c:pt>
                <c:pt idx="3324">
                  <c:v>4.356833</c:v>
                </c:pt>
                <c:pt idx="3325">
                  <c:v>4.3581440000000002</c:v>
                </c:pt>
                <c:pt idx="3326">
                  <c:v>4.3594549999999996</c:v>
                </c:pt>
                <c:pt idx="3327">
                  <c:v>4.3607649999999998</c:v>
                </c:pt>
                <c:pt idx="3328">
                  <c:v>4.3620760000000001</c:v>
                </c:pt>
                <c:pt idx="3329">
                  <c:v>4.3633870000000003</c:v>
                </c:pt>
                <c:pt idx="3330">
                  <c:v>4.3646969999999996</c:v>
                </c:pt>
                <c:pt idx="3331">
                  <c:v>4.3660079999999999</c:v>
                </c:pt>
                <c:pt idx="3332">
                  <c:v>4.3673190000000002</c:v>
                </c:pt>
                <c:pt idx="3333">
                  <c:v>4.3686299999999996</c:v>
                </c:pt>
                <c:pt idx="3334">
                  <c:v>4.3699399999999997</c:v>
                </c:pt>
                <c:pt idx="3335">
                  <c:v>4.371251</c:v>
                </c:pt>
                <c:pt idx="3336">
                  <c:v>4.3725620000000003</c:v>
                </c:pt>
                <c:pt idx="3337">
                  <c:v>4.3738729999999997</c:v>
                </c:pt>
                <c:pt idx="3338">
                  <c:v>4.3751829999999998</c:v>
                </c:pt>
                <c:pt idx="3339">
                  <c:v>4.3764940000000001</c:v>
                </c:pt>
                <c:pt idx="3340">
                  <c:v>4.3778050000000004</c:v>
                </c:pt>
                <c:pt idx="3341">
                  <c:v>4.3791159999999998</c:v>
                </c:pt>
                <c:pt idx="3342">
                  <c:v>4.3804259999999999</c:v>
                </c:pt>
                <c:pt idx="3343">
                  <c:v>4.3817370000000002</c:v>
                </c:pt>
                <c:pt idx="3344">
                  <c:v>4.3830479999999996</c:v>
                </c:pt>
                <c:pt idx="3345">
                  <c:v>4.3843579999999998</c:v>
                </c:pt>
                <c:pt idx="3346">
                  <c:v>4.385669</c:v>
                </c:pt>
                <c:pt idx="3347">
                  <c:v>4.3869800000000003</c:v>
                </c:pt>
                <c:pt idx="3348">
                  <c:v>4.3882899999999996</c:v>
                </c:pt>
                <c:pt idx="3349">
                  <c:v>4.3896009999999999</c:v>
                </c:pt>
                <c:pt idx="3350">
                  <c:v>4.3909120000000001</c:v>
                </c:pt>
                <c:pt idx="3351">
                  <c:v>4.3922230000000004</c:v>
                </c:pt>
                <c:pt idx="3352">
                  <c:v>4.3935329999999997</c:v>
                </c:pt>
                <c:pt idx="3353">
                  <c:v>4.394844</c:v>
                </c:pt>
                <c:pt idx="3354">
                  <c:v>4.3961550000000003</c:v>
                </c:pt>
                <c:pt idx="3355">
                  <c:v>4.3974659999999997</c:v>
                </c:pt>
                <c:pt idx="3356">
                  <c:v>4.3987769999999999</c:v>
                </c:pt>
                <c:pt idx="3357">
                  <c:v>4.4000870000000001</c:v>
                </c:pt>
                <c:pt idx="3358">
                  <c:v>4.4013980000000004</c:v>
                </c:pt>
                <c:pt idx="3359">
                  <c:v>4.4027089999999998</c:v>
                </c:pt>
                <c:pt idx="3360">
                  <c:v>4.4040189999999999</c:v>
                </c:pt>
                <c:pt idx="3361">
                  <c:v>4.4053300000000002</c:v>
                </c:pt>
                <c:pt idx="3362">
                  <c:v>4.4066409999999996</c:v>
                </c:pt>
                <c:pt idx="3363">
                  <c:v>4.4079509999999997</c:v>
                </c:pt>
                <c:pt idx="3364">
                  <c:v>4.409262</c:v>
                </c:pt>
                <c:pt idx="3365">
                  <c:v>4.4105730000000003</c:v>
                </c:pt>
                <c:pt idx="3366">
                  <c:v>4.4118830000000004</c:v>
                </c:pt>
                <c:pt idx="3367">
                  <c:v>4.4131939999999998</c:v>
                </c:pt>
                <c:pt idx="3368">
                  <c:v>4.4145050000000001</c:v>
                </c:pt>
                <c:pt idx="3369">
                  <c:v>4.4158160000000004</c:v>
                </c:pt>
                <c:pt idx="3370">
                  <c:v>4.4171259999999997</c:v>
                </c:pt>
                <c:pt idx="3371">
                  <c:v>4.4184369999999999</c:v>
                </c:pt>
                <c:pt idx="3372">
                  <c:v>4.4197480000000002</c:v>
                </c:pt>
                <c:pt idx="3373">
                  <c:v>4.4210589999999996</c:v>
                </c:pt>
                <c:pt idx="3374">
                  <c:v>4.4223689999999998</c:v>
                </c:pt>
                <c:pt idx="3375">
                  <c:v>4.4236800000000001</c:v>
                </c:pt>
                <c:pt idx="3376">
                  <c:v>4.4249910000000003</c:v>
                </c:pt>
                <c:pt idx="3377">
                  <c:v>4.4263009999999996</c:v>
                </c:pt>
                <c:pt idx="3378">
                  <c:v>4.4276119999999999</c:v>
                </c:pt>
                <c:pt idx="3379">
                  <c:v>4.4289230000000002</c:v>
                </c:pt>
                <c:pt idx="3380">
                  <c:v>4.4302330000000003</c:v>
                </c:pt>
                <c:pt idx="3381">
                  <c:v>4.4315439999999997</c:v>
                </c:pt>
                <c:pt idx="3382">
                  <c:v>4.432855</c:v>
                </c:pt>
                <c:pt idx="3383">
                  <c:v>4.4341660000000003</c:v>
                </c:pt>
                <c:pt idx="3384">
                  <c:v>4.4354760000000004</c:v>
                </c:pt>
                <c:pt idx="3385">
                  <c:v>4.4367869999999998</c:v>
                </c:pt>
                <c:pt idx="3386">
                  <c:v>4.4380980000000001</c:v>
                </c:pt>
                <c:pt idx="3387">
                  <c:v>4.4394090000000004</c:v>
                </c:pt>
                <c:pt idx="3388">
                  <c:v>4.4407189999999996</c:v>
                </c:pt>
                <c:pt idx="3389">
                  <c:v>4.4420299999999999</c:v>
                </c:pt>
                <c:pt idx="3390">
                  <c:v>4.4433410000000002</c:v>
                </c:pt>
                <c:pt idx="3391">
                  <c:v>4.4446519999999996</c:v>
                </c:pt>
                <c:pt idx="3392">
                  <c:v>4.4459619999999997</c:v>
                </c:pt>
                <c:pt idx="3393">
                  <c:v>4.447273</c:v>
                </c:pt>
                <c:pt idx="3394">
                  <c:v>4.4485840000000003</c:v>
                </c:pt>
                <c:pt idx="3395">
                  <c:v>4.4498939999999996</c:v>
                </c:pt>
                <c:pt idx="3396">
                  <c:v>4.4512049999999999</c:v>
                </c:pt>
                <c:pt idx="3397">
                  <c:v>4.4525160000000001</c:v>
                </c:pt>
                <c:pt idx="3398">
                  <c:v>4.4538260000000003</c:v>
                </c:pt>
                <c:pt idx="3399">
                  <c:v>4.4551369999999997</c:v>
                </c:pt>
                <c:pt idx="3400">
                  <c:v>4.456448</c:v>
                </c:pt>
                <c:pt idx="3401">
                  <c:v>4.4577590000000002</c:v>
                </c:pt>
                <c:pt idx="3402">
                  <c:v>4.4590690000000004</c:v>
                </c:pt>
                <c:pt idx="3403">
                  <c:v>4.4603799999999998</c:v>
                </c:pt>
                <c:pt idx="3404">
                  <c:v>4.4616910000000001</c:v>
                </c:pt>
                <c:pt idx="3405">
                  <c:v>4.4630020000000004</c:v>
                </c:pt>
                <c:pt idx="3406">
                  <c:v>4.4643119999999996</c:v>
                </c:pt>
                <c:pt idx="3407">
                  <c:v>4.4656229999999999</c:v>
                </c:pt>
                <c:pt idx="3408">
                  <c:v>4.4669340000000002</c:v>
                </c:pt>
                <c:pt idx="3409">
                  <c:v>4.4682449999999996</c:v>
                </c:pt>
                <c:pt idx="3410">
                  <c:v>4.4695549999999997</c:v>
                </c:pt>
                <c:pt idx="3411">
                  <c:v>4.470866</c:v>
                </c:pt>
                <c:pt idx="3412">
                  <c:v>4.4721770000000003</c:v>
                </c:pt>
                <c:pt idx="3413">
                  <c:v>4.4734870000000004</c:v>
                </c:pt>
                <c:pt idx="3414">
                  <c:v>4.4747979999999998</c:v>
                </c:pt>
                <c:pt idx="3415">
                  <c:v>4.4761090000000001</c:v>
                </c:pt>
                <c:pt idx="3416">
                  <c:v>4.4774190000000003</c:v>
                </c:pt>
                <c:pt idx="3417">
                  <c:v>4.4787299999999997</c:v>
                </c:pt>
                <c:pt idx="3418">
                  <c:v>4.4800409999999999</c:v>
                </c:pt>
                <c:pt idx="3419">
                  <c:v>4.4813520000000002</c:v>
                </c:pt>
                <c:pt idx="3420">
                  <c:v>4.4826620000000004</c:v>
                </c:pt>
                <c:pt idx="3421">
                  <c:v>4.4839729999999998</c:v>
                </c:pt>
                <c:pt idx="3422">
                  <c:v>4.485284</c:v>
                </c:pt>
                <c:pt idx="3423">
                  <c:v>4.4865950000000003</c:v>
                </c:pt>
                <c:pt idx="3424">
                  <c:v>4.4879049999999996</c:v>
                </c:pt>
                <c:pt idx="3425">
                  <c:v>4.4892159999999999</c:v>
                </c:pt>
                <c:pt idx="3426">
                  <c:v>4.4905270000000002</c:v>
                </c:pt>
                <c:pt idx="3427">
                  <c:v>4.4918380000000004</c:v>
                </c:pt>
                <c:pt idx="3428">
                  <c:v>4.4931479999999997</c:v>
                </c:pt>
                <c:pt idx="3429">
                  <c:v>4.494459</c:v>
                </c:pt>
                <c:pt idx="3430">
                  <c:v>4.4957700000000003</c:v>
                </c:pt>
                <c:pt idx="3431">
                  <c:v>4.4970800000000004</c:v>
                </c:pt>
                <c:pt idx="3432">
                  <c:v>4.4983909999999998</c:v>
                </c:pt>
                <c:pt idx="3433">
                  <c:v>4.499701</c:v>
                </c:pt>
                <c:pt idx="3434">
                  <c:v>4.5010120000000002</c:v>
                </c:pt>
                <c:pt idx="3435">
                  <c:v>4.5023229999999996</c:v>
                </c:pt>
                <c:pt idx="3436">
                  <c:v>4.5036339999999999</c:v>
                </c:pt>
                <c:pt idx="3437">
                  <c:v>4.5049450000000002</c:v>
                </c:pt>
                <c:pt idx="3438">
                  <c:v>4.5062550000000003</c:v>
                </c:pt>
                <c:pt idx="3439">
                  <c:v>4.5075659999999997</c:v>
                </c:pt>
                <c:pt idx="3440">
                  <c:v>4.508877</c:v>
                </c:pt>
                <c:pt idx="3441">
                  <c:v>4.5101880000000003</c:v>
                </c:pt>
                <c:pt idx="3442">
                  <c:v>4.5114979999999996</c:v>
                </c:pt>
                <c:pt idx="3443">
                  <c:v>4.5128089999999998</c:v>
                </c:pt>
                <c:pt idx="3444">
                  <c:v>4.5141200000000001</c:v>
                </c:pt>
                <c:pt idx="3445">
                  <c:v>4.5154300000000003</c:v>
                </c:pt>
                <c:pt idx="3446">
                  <c:v>4.5167409999999997</c:v>
                </c:pt>
                <c:pt idx="3447">
                  <c:v>4.518052</c:v>
                </c:pt>
                <c:pt idx="3448">
                  <c:v>4.5193620000000001</c:v>
                </c:pt>
                <c:pt idx="3449">
                  <c:v>4.5206730000000004</c:v>
                </c:pt>
                <c:pt idx="3450">
                  <c:v>4.5219839999999998</c:v>
                </c:pt>
                <c:pt idx="3451">
                  <c:v>4.5232950000000001</c:v>
                </c:pt>
                <c:pt idx="3452">
                  <c:v>4.5246050000000002</c:v>
                </c:pt>
                <c:pt idx="3453">
                  <c:v>4.5259159999999996</c:v>
                </c:pt>
                <c:pt idx="3454">
                  <c:v>4.5272269999999999</c:v>
                </c:pt>
                <c:pt idx="3455">
                  <c:v>4.5285380000000002</c:v>
                </c:pt>
                <c:pt idx="3456">
                  <c:v>4.5298480000000003</c:v>
                </c:pt>
                <c:pt idx="3457">
                  <c:v>4.5311589999999997</c:v>
                </c:pt>
                <c:pt idx="3458">
                  <c:v>4.53247</c:v>
                </c:pt>
                <c:pt idx="3459">
                  <c:v>4.5337810000000003</c:v>
                </c:pt>
                <c:pt idx="3460">
                  <c:v>4.5350910000000004</c:v>
                </c:pt>
                <c:pt idx="3461">
                  <c:v>4.5364019999999998</c:v>
                </c:pt>
                <c:pt idx="3462">
                  <c:v>4.5377130000000001</c:v>
                </c:pt>
                <c:pt idx="3463">
                  <c:v>4.5390230000000003</c:v>
                </c:pt>
                <c:pt idx="3464">
                  <c:v>4.5403339999999996</c:v>
                </c:pt>
                <c:pt idx="3465">
                  <c:v>4.5416449999999999</c:v>
                </c:pt>
                <c:pt idx="3466">
                  <c:v>4.5429550000000001</c:v>
                </c:pt>
                <c:pt idx="3467">
                  <c:v>4.5442660000000004</c:v>
                </c:pt>
                <c:pt idx="3468">
                  <c:v>4.5455769999999998</c:v>
                </c:pt>
                <c:pt idx="3469">
                  <c:v>4.546888</c:v>
                </c:pt>
                <c:pt idx="3470">
                  <c:v>4.5481980000000002</c:v>
                </c:pt>
                <c:pt idx="3471">
                  <c:v>4.5495089999999996</c:v>
                </c:pt>
                <c:pt idx="3472">
                  <c:v>4.5508199999999999</c:v>
                </c:pt>
                <c:pt idx="3473">
                  <c:v>4.5521310000000001</c:v>
                </c:pt>
                <c:pt idx="3474">
                  <c:v>4.5534410000000003</c:v>
                </c:pt>
                <c:pt idx="3475">
                  <c:v>4.5547519999999997</c:v>
                </c:pt>
                <c:pt idx="3476">
                  <c:v>4.556063</c:v>
                </c:pt>
                <c:pt idx="3477">
                  <c:v>4.5573740000000003</c:v>
                </c:pt>
                <c:pt idx="3478">
                  <c:v>4.5586840000000004</c:v>
                </c:pt>
                <c:pt idx="3479">
                  <c:v>4.5599949999999998</c:v>
                </c:pt>
                <c:pt idx="3480">
                  <c:v>4.5613060000000001</c:v>
                </c:pt>
                <c:pt idx="3481">
                  <c:v>4.5626160000000002</c:v>
                </c:pt>
                <c:pt idx="3482">
                  <c:v>4.5639269999999996</c:v>
                </c:pt>
                <c:pt idx="3483">
                  <c:v>4.5652379999999999</c:v>
                </c:pt>
                <c:pt idx="3484">
                  <c:v>4.5665480000000001</c:v>
                </c:pt>
                <c:pt idx="3485">
                  <c:v>4.5678590000000003</c:v>
                </c:pt>
                <c:pt idx="3486">
                  <c:v>4.5691699999999997</c:v>
                </c:pt>
                <c:pt idx="3487">
                  <c:v>4.570481</c:v>
                </c:pt>
                <c:pt idx="3488">
                  <c:v>4.5717910000000002</c:v>
                </c:pt>
                <c:pt idx="3489">
                  <c:v>4.5731019999999996</c:v>
                </c:pt>
                <c:pt idx="3490">
                  <c:v>4.5744129999999998</c:v>
                </c:pt>
                <c:pt idx="3491">
                  <c:v>4.5757240000000001</c:v>
                </c:pt>
                <c:pt idx="3492">
                  <c:v>4.5770340000000003</c:v>
                </c:pt>
                <c:pt idx="3493">
                  <c:v>4.5783449999999997</c:v>
                </c:pt>
                <c:pt idx="3494">
                  <c:v>4.5796559999999999</c:v>
                </c:pt>
                <c:pt idx="3495">
                  <c:v>4.5809660000000001</c:v>
                </c:pt>
                <c:pt idx="3496">
                  <c:v>4.5822770000000004</c:v>
                </c:pt>
                <c:pt idx="3497">
                  <c:v>4.5835879999999998</c:v>
                </c:pt>
                <c:pt idx="3498">
                  <c:v>4.5848979999999999</c:v>
                </c:pt>
                <c:pt idx="3499">
                  <c:v>4.5862090000000002</c:v>
                </c:pt>
                <c:pt idx="3500">
                  <c:v>4.5875199999999996</c:v>
                </c:pt>
                <c:pt idx="3501">
                  <c:v>4.5888299999999997</c:v>
                </c:pt>
                <c:pt idx="3502">
                  <c:v>4.590141</c:v>
                </c:pt>
                <c:pt idx="3503">
                  <c:v>4.5914520000000003</c:v>
                </c:pt>
                <c:pt idx="3504">
                  <c:v>4.5927629999999997</c:v>
                </c:pt>
                <c:pt idx="3505">
                  <c:v>4.594074</c:v>
                </c:pt>
                <c:pt idx="3506">
                  <c:v>4.5953840000000001</c:v>
                </c:pt>
                <c:pt idx="3507">
                  <c:v>4.5966950000000004</c:v>
                </c:pt>
                <c:pt idx="3508">
                  <c:v>4.5980059999999998</c:v>
                </c:pt>
                <c:pt idx="3509">
                  <c:v>4.5993170000000001</c:v>
                </c:pt>
                <c:pt idx="3510">
                  <c:v>4.6006270000000002</c:v>
                </c:pt>
                <c:pt idx="3511">
                  <c:v>4.6019379999999996</c:v>
                </c:pt>
                <c:pt idx="3512">
                  <c:v>4.6032489999999999</c:v>
                </c:pt>
                <c:pt idx="3513">
                  <c:v>4.6045590000000001</c:v>
                </c:pt>
                <c:pt idx="3514">
                  <c:v>4.6058700000000004</c:v>
                </c:pt>
                <c:pt idx="3515">
                  <c:v>4.6071809999999997</c:v>
                </c:pt>
                <c:pt idx="3516">
                  <c:v>4.6084909999999999</c:v>
                </c:pt>
                <c:pt idx="3517">
                  <c:v>4.6098020000000002</c:v>
                </c:pt>
                <c:pt idx="3518">
                  <c:v>4.6111129999999996</c:v>
                </c:pt>
                <c:pt idx="3519">
                  <c:v>4.6124229999999997</c:v>
                </c:pt>
                <c:pt idx="3520">
                  <c:v>4.613734</c:v>
                </c:pt>
                <c:pt idx="3521">
                  <c:v>4.6150450000000003</c:v>
                </c:pt>
                <c:pt idx="3522">
                  <c:v>4.6163559999999997</c:v>
                </c:pt>
                <c:pt idx="3523">
                  <c:v>4.617667</c:v>
                </c:pt>
                <c:pt idx="3524">
                  <c:v>4.6189770000000001</c:v>
                </c:pt>
                <c:pt idx="3525">
                  <c:v>4.6202880000000004</c:v>
                </c:pt>
                <c:pt idx="3526">
                  <c:v>4.6215989999999998</c:v>
                </c:pt>
                <c:pt idx="3527">
                  <c:v>4.6229100000000001</c:v>
                </c:pt>
                <c:pt idx="3528">
                  <c:v>4.6242200000000002</c:v>
                </c:pt>
                <c:pt idx="3529">
                  <c:v>4.6255309999999996</c:v>
                </c:pt>
                <c:pt idx="3530">
                  <c:v>4.6268419999999999</c:v>
                </c:pt>
                <c:pt idx="3531">
                  <c:v>4.628152</c:v>
                </c:pt>
                <c:pt idx="3532">
                  <c:v>4.6294630000000003</c:v>
                </c:pt>
                <c:pt idx="3533">
                  <c:v>4.6307739999999997</c:v>
                </c:pt>
                <c:pt idx="3534">
                  <c:v>4.6320839999999999</c:v>
                </c:pt>
                <c:pt idx="3535">
                  <c:v>4.6333950000000002</c:v>
                </c:pt>
                <c:pt idx="3536">
                  <c:v>4.6347060000000004</c:v>
                </c:pt>
                <c:pt idx="3537">
                  <c:v>4.6360169999999998</c:v>
                </c:pt>
                <c:pt idx="3538">
                  <c:v>4.637327</c:v>
                </c:pt>
                <c:pt idx="3539">
                  <c:v>4.6386380000000003</c:v>
                </c:pt>
                <c:pt idx="3540">
                  <c:v>4.6399489999999997</c:v>
                </c:pt>
                <c:pt idx="3541">
                  <c:v>4.6412599999999999</c:v>
                </c:pt>
                <c:pt idx="3542">
                  <c:v>4.6425700000000001</c:v>
                </c:pt>
                <c:pt idx="3543">
                  <c:v>4.6438810000000004</c:v>
                </c:pt>
                <c:pt idx="3544">
                  <c:v>4.6451919999999998</c:v>
                </c:pt>
                <c:pt idx="3545">
                  <c:v>4.6465019999999999</c:v>
                </c:pt>
                <c:pt idx="3546">
                  <c:v>4.6478130000000002</c:v>
                </c:pt>
                <c:pt idx="3547">
                  <c:v>4.6491239999999996</c:v>
                </c:pt>
                <c:pt idx="3548">
                  <c:v>4.6504339999999997</c:v>
                </c:pt>
                <c:pt idx="3549">
                  <c:v>4.651745</c:v>
                </c:pt>
                <c:pt idx="3550">
                  <c:v>4.6530560000000003</c:v>
                </c:pt>
                <c:pt idx="3551">
                  <c:v>4.6543659999999996</c:v>
                </c:pt>
                <c:pt idx="3552">
                  <c:v>4.6556769999999998</c:v>
                </c:pt>
                <c:pt idx="3553">
                  <c:v>4.6569880000000001</c:v>
                </c:pt>
                <c:pt idx="3554">
                  <c:v>4.6582990000000004</c:v>
                </c:pt>
                <c:pt idx="3555">
                  <c:v>4.6596099999999998</c:v>
                </c:pt>
                <c:pt idx="3556">
                  <c:v>4.66092</c:v>
                </c:pt>
                <c:pt idx="3557">
                  <c:v>4.6622310000000002</c:v>
                </c:pt>
                <c:pt idx="3558">
                  <c:v>4.6635419999999996</c:v>
                </c:pt>
                <c:pt idx="3559">
                  <c:v>4.6648529999999999</c:v>
                </c:pt>
                <c:pt idx="3560">
                  <c:v>4.6661630000000001</c:v>
                </c:pt>
                <c:pt idx="3561">
                  <c:v>4.6674740000000003</c:v>
                </c:pt>
                <c:pt idx="3562">
                  <c:v>4.6687849999999997</c:v>
                </c:pt>
                <c:pt idx="3563">
                  <c:v>4.6700949999999999</c:v>
                </c:pt>
                <c:pt idx="3564">
                  <c:v>4.6714060000000002</c:v>
                </c:pt>
                <c:pt idx="3565">
                  <c:v>4.6727169999999996</c:v>
                </c:pt>
                <c:pt idx="3566">
                  <c:v>4.6740269999999997</c:v>
                </c:pt>
                <c:pt idx="3567">
                  <c:v>4.675338</c:v>
                </c:pt>
                <c:pt idx="3568">
                  <c:v>4.6766490000000003</c:v>
                </c:pt>
                <c:pt idx="3569">
                  <c:v>4.6779590000000004</c:v>
                </c:pt>
                <c:pt idx="3570">
                  <c:v>4.6792699999999998</c:v>
                </c:pt>
                <c:pt idx="3571">
                  <c:v>4.6805810000000001</c:v>
                </c:pt>
                <c:pt idx="3572">
                  <c:v>4.6818920000000004</c:v>
                </c:pt>
                <c:pt idx="3573">
                  <c:v>4.6832029999999998</c:v>
                </c:pt>
                <c:pt idx="3574">
                  <c:v>4.6845129999999999</c:v>
                </c:pt>
                <c:pt idx="3575">
                  <c:v>4.6858240000000002</c:v>
                </c:pt>
                <c:pt idx="3576">
                  <c:v>4.6871349999999996</c:v>
                </c:pt>
                <c:pt idx="3577">
                  <c:v>4.6884459999999999</c:v>
                </c:pt>
                <c:pt idx="3578">
                  <c:v>4.689756</c:v>
                </c:pt>
                <c:pt idx="3579">
                  <c:v>4.6910670000000003</c:v>
                </c:pt>
                <c:pt idx="3580">
                  <c:v>4.6923779999999997</c:v>
                </c:pt>
                <c:pt idx="3581">
                  <c:v>4.6936879999999999</c:v>
                </c:pt>
                <c:pt idx="3582">
                  <c:v>4.6949990000000001</c:v>
                </c:pt>
                <c:pt idx="3583">
                  <c:v>4.6963100000000004</c:v>
                </c:pt>
                <c:pt idx="3584">
                  <c:v>4.6976199999999997</c:v>
                </c:pt>
                <c:pt idx="3585">
                  <c:v>4.698931</c:v>
                </c:pt>
                <c:pt idx="3586">
                  <c:v>4.7002420000000003</c:v>
                </c:pt>
                <c:pt idx="3587">
                  <c:v>4.7015520000000004</c:v>
                </c:pt>
                <c:pt idx="3588">
                  <c:v>4.7028629999999998</c:v>
                </c:pt>
                <c:pt idx="3589">
                  <c:v>4.7041740000000001</c:v>
                </c:pt>
                <c:pt idx="3590">
                  <c:v>4.7054850000000004</c:v>
                </c:pt>
                <c:pt idx="3591">
                  <c:v>4.7067959999999998</c:v>
                </c:pt>
                <c:pt idx="3592">
                  <c:v>4.7081059999999999</c:v>
                </c:pt>
                <c:pt idx="3593">
                  <c:v>4.7094170000000002</c:v>
                </c:pt>
                <c:pt idx="3594">
                  <c:v>4.7107279999999996</c:v>
                </c:pt>
                <c:pt idx="3595">
                  <c:v>4.7120389999999999</c:v>
                </c:pt>
                <c:pt idx="3596">
                  <c:v>4.713349</c:v>
                </c:pt>
                <c:pt idx="3597">
                  <c:v>4.7146600000000003</c:v>
                </c:pt>
                <c:pt idx="3598">
                  <c:v>4.7159709999999997</c:v>
                </c:pt>
                <c:pt idx="3599">
                  <c:v>4.7172809999999998</c:v>
                </c:pt>
                <c:pt idx="3600">
                  <c:v>4.7185920000000001</c:v>
                </c:pt>
                <c:pt idx="3601">
                  <c:v>4.7199030000000004</c:v>
                </c:pt>
                <c:pt idx="3602">
                  <c:v>4.7212129999999997</c:v>
                </c:pt>
                <c:pt idx="3603">
                  <c:v>4.7225239999999999</c:v>
                </c:pt>
                <c:pt idx="3604">
                  <c:v>4.7238350000000002</c:v>
                </c:pt>
                <c:pt idx="3605">
                  <c:v>4.7251450000000004</c:v>
                </c:pt>
                <c:pt idx="3606">
                  <c:v>4.7264559999999998</c:v>
                </c:pt>
                <c:pt idx="3607">
                  <c:v>4.7277670000000001</c:v>
                </c:pt>
                <c:pt idx="3608">
                  <c:v>4.7290780000000003</c:v>
                </c:pt>
                <c:pt idx="3609">
                  <c:v>4.7303889999999997</c:v>
                </c:pt>
                <c:pt idx="3610">
                  <c:v>4.7316989999999999</c:v>
                </c:pt>
                <c:pt idx="3611">
                  <c:v>4.7330100000000002</c:v>
                </c:pt>
                <c:pt idx="3612">
                  <c:v>4.7343209999999996</c:v>
                </c:pt>
                <c:pt idx="3613">
                  <c:v>4.7356309999999997</c:v>
                </c:pt>
                <c:pt idx="3614">
                  <c:v>4.736942</c:v>
                </c:pt>
                <c:pt idx="3615">
                  <c:v>4.7382530000000003</c:v>
                </c:pt>
                <c:pt idx="3616">
                  <c:v>4.7395630000000004</c:v>
                </c:pt>
                <c:pt idx="3617">
                  <c:v>4.7408739999999998</c:v>
                </c:pt>
                <c:pt idx="3618">
                  <c:v>4.7421850000000001</c:v>
                </c:pt>
                <c:pt idx="3619">
                  <c:v>4.7434950000000002</c:v>
                </c:pt>
                <c:pt idx="3620">
                  <c:v>4.7448059999999996</c:v>
                </c:pt>
                <c:pt idx="3621">
                  <c:v>4.7461169999999999</c:v>
                </c:pt>
                <c:pt idx="3622">
                  <c:v>4.7474280000000002</c:v>
                </c:pt>
                <c:pt idx="3623">
                  <c:v>4.7487389999999996</c:v>
                </c:pt>
                <c:pt idx="3624">
                  <c:v>4.7500489999999997</c:v>
                </c:pt>
                <c:pt idx="3625">
                  <c:v>4.75136</c:v>
                </c:pt>
                <c:pt idx="3626">
                  <c:v>4.7526710000000003</c:v>
                </c:pt>
                <c:pt idx="3627">
                  <c:v>4.7539819999999997</c:v>
                </c:pt>
                <c:pt idx="3628">
                  <c:v>4.7552919999999999</c:v>
                </c:pt>
                <c:pt idx="3629">
                  <c:v>4.7566030000000001</c:v>
                </c:pt>
                <c:pt idx="3630">
                  <c:v>4.7579140000000004</c:v>
                </c:pt>
                <c:pt idx="3631">
                  <c:v>4.7592239999999997</c:v>
                </c:pt>
                <c:pt idx="3632">
                  <c:v>4.760535</c:v>
                </c:pt>
                <c:pt idx="3633">
                  <c:v>4.7618460000000002</c:v>
                </c:pt>
                <c:pt idx="3634">
                  <c:v>4.7631560000000004</c:v>
                </c:pt>
                <c:pt idx="3635">
                  <c:v>4.7644669999999998</c:v>
                </c:pt>
                <c:pt idx="3636">
                  <c:v>4.7657780000000001</c:v>
                </c:pt>
                <c:pt idx="3637">
                  <c:v>4.7670880000000002</c:v>
                </c:pt>
                <c:pt idx="3638">
                  <c:v>4.7683989999999996</c:v>
                </c:pt>
                <c:pt idx="3639">
                  <c:v>4.7697099999999999</c:v>
                </c:pt>
                <c:pt idx="3640">
                  <c:v>4.7710210000000002</c:v>
                </c:pt>
                <c:pt idx="3641">
                  <c:v>4.7723319999999996</c:v>
                </c:pt>
                <c:pt idx="3642">
                  <c:v>4.7736419999999997</c:v>
                </c:pt>
                <c:pt idx="3643">
                  <c:v>4.774953</c:v>
                </c:pt>
                <c:pt idx="3644">
                  <c:v>4.7762640000000003</c:v>
                </c:pt>
                <c:pt idx="3645">
                  <c:v>4.7775749999999997</c:v>
                </c:pt>
                <c:pt idx="3646">
                  <c:v>4.7788849999999998</c:v>
                </c:pt>
                <c:pt idx="3647">
                  <c:v>4.7801960000000001</c:v>
                </c:pt>
                <c:pt idx="3648">
                  <c:v>4.7815070000000004</c:v>
                </c:pt>
                <c:pt idx="3649">
                  <c:v>4.7828169999999997</c:v>
                </c:pt>
                <c:pt idx="3650">
                  <c:v>4.7841279999999999</c:v>
                </c:pt>
                <c:pt idx="3651">
                  <c:v>4.7854390000000002</c:v>
                </c:pt>
                <c:pt idx="3652">
                  <c:v>4.7867490000000004</c:v>
                </c:pt>
                <c:pt idx="3653">
                  <c:v>4.7880599999999998</c:v>
                </c:pt>
                <c:pt idx="3654">
                  <c:v>4.789371</c:v>
                </c:pt>
                <c:pt idx="3655">
                  <c:v>4.7906810000000002</c:v>
                </c:pt>
                <c:pt idx="3656">
                  <c:v>4.7919919999999996</c:v>
                </c:pt>
                <c:pt idx="3657">
                  <c:v>4.7933029999999999</c:v>
                </c:pt>
                <c:pt idx="3658">
                  <c:v>4.7946140000000002</c:v>
                </c:pt>
                <c:pt idx="3659">
                  <c:v>4.7959250000000004</c:v>
                </c:pt>
                <c:pt idx="3660">
                  <c:v>4.7972349999999997</c:v>
                </c:pt>
                <c:pt idx="3661">
                  <c:v>4.798546</c:v>
                </c:pt>
                <c:pt idx="3662">
                  <c:v>4.7998570000000003</c:v>
                </c:pt>
                <c:pt idx="3663">
                  <c:v>4.8011670000000004</c:v>
                </c:pt>
                <c:pt idx="3664">
                  <c:v>4.8024779999999998</c:v>
                </c:pt>
                <c:pt idx="3665">
                  <c:v>4.8037890000000001</c:v>
                </c:pt>
                <c:pt idx="3666">
                  <c:v>4.8050990000000002</c:v>
                </c:pt>
                <c:pt idx="3667">
                  <c:v>4.8064099999999996</c:v>
                </c:pt>
                <c:pt idx="3668">
                  <c:v>4.8077209999999999</c:v>
                </c:pt>
                <c:pt idx="3669">
                  <c:v>4.8090310000000001</c:v>
                </c:pt>
                <c:pt idx="3670">
                  <c:v>4.8103420000000003</c:v>
                </c:pt>
                <c:pt idx="3671">
                  <c:v>4.8116529999999997</c:v>
                </c:pt>
                <c:pt idx="3672">
                  <c:v>4.812964</c:v>
                </c:pt>
                <c:pt idx="3673">
                  <c:v>4.8142740000000002</c:v>
                </c:pt>
                <c:pt idx="3674">
                  <c:v>4.8155849999999996</c:v>
                </c:pt>
                <c:pt idx="3675">
                  <c:v>4.8168959999999998</c:v>
                </c:pt>
                <c:pt idx="3676">
                  <c:v>4.8182070000000001</c:v>
                </c:pt>
                <c:pt idx="3677">
                  <c:v>4.8195180000000004</c:v>
                </c:pt>
                <c:pt idx="3678">
                  <c:v>4.8208279999999997</c:v>
                </c:pt>
                <c:pt idx="3679">
                  <c:v>4.822139</c:v>
                </c:pt>
                <c:pt idx="3680">
                  <c:v>4.8234500000000002</c:v>
                </c:pt>
                <c:pt idx="3681">
                  <c:v>4.8247600000000004</c:v>
                </c:pt>
                <c:pt idx="3682">
                  <c:v>4.8260709999999998</c:v>
                </c:pt>
                <c:pt idx="3683">
                  <c:v>4.8273820000000001</c:v>
                </c:pt>
                <c:pt idx="3684">
                  <c:v>4.8286920000000002</c:v>
                </c:pt>
                <c:pt idx="3685">
                  <c:v>4.8300029999999996</c:v>
                </c:pt>
                <c:pt idx="3686">
                  <c:v>4.8313139999999999</c:v>
                </c:pt>
                <c:pt idx="3687">
                  <c:v>4.832624</c:v>
                </c:pt>
                <c:pt idx="3688">
                  <c:v>4.8339350000000003</c:v>
                </c:pt>
                <c:pt idx="3689">
                  <c:v>4.8352459999999997</c:v>
                </c:pt>
                <c:pt idx="3690">
                  <c:v>4.836557</c:v>
                </c:pt>
                <c:pt idx="3691">
                  <c:v>4.8378670000000001</c:v>
                </c:pt>
                <c:pt idx="3692">
                  <c:v>4.8391780000000004</c:v>
                </c:pt>
                <c:pt idx="3693">
                  <c:v>4.8404889999999998</c:v>
                </c:pt>
                <c:pt idx="3694">
                  <c:v>4.8418000000000001</c:v>
                </c:pt>
                <c:pt idx="3695">
                  <c:v>4.8431110000000004</c:v>
                </c:pt>
                <c:pt idx="3696">
                  <c:v>4.8444209999999996</c:v>
                </c:pt>
                <c:pt idx="3697">
                  <c:v>4.8457319999999999</c:v>
                </c:pt>
                <c:pt idx="3698">
                  <c:v>4.8470430000000002</c:v>
                </c:pt>
                <c:pt idx="3699">
                  <c:v>4.8483530000000004</c:v>
                </c:pt>
                <c:pt idx="3700">
                  <c:v>4.8496639999999998</c:v>
                </c:pt>
                <c:pt idx="3701">
                  <c:v>4.850975</c:v>
                </c:pt>
                <c:pt idx="3702">
                  <c:v>4.8522850000000002</c:v>
                </c:pt>
                <c:pt idx="3703">
                  <c:v>4.8535959999999996</c:v>
                </c:pt>
                <c:pt idx="3704">
                  <c:v>4.8549069999999999</c:v>
                </c:pt>
                <c:pt idx="3705">
                  <c:v>4.856217</c:v>
                </c:pt>
                <c:pt idx="3706">
                  <c:v>4.8575280000000003</c:v>
                </c:pt>
                <c:pt idx="3707">
                  <c:v>4.8588389999999997</c:v>
                </c:pt>
                <c:pt idx="3708">
                  <c:v>4.86015</c:v>
                </c:pt>
                <c:pt idx="3709">
                  <c:v>4.8614610000000003</c:v>
                </c:pt>
                <c:pt idx="3710">
                  <c:v>4.8627710000000004</c:v>
                </c:pt>
                <c:pt idx="3711">
                  <c:v>4.8640819999999998</c:v>
                </c:pt>
                <c:pt idx="3712">
                  <c:v>4.8653930000000001</c:v>
                </c:pt>
                <c:pt idx="3713">
                  <c:v>4.8667040000000004</c:v>
                </c:pt>
                <c:pt idx="3714">
                  <c:v>4.8680139999999996</c:v>
                </c:pt>
                <c:pt idx="3715">
                  <c:v>4.8693249999999999</c:v>
                </c:pt>
                <c:pt idx="3716">
                  <c:v>4.8706360000000002</c:v>
                </c:pt>
                <c:pt idx="3717">
                  <c:v>4.8719460000000003</c:v>
                </c:pt>
                <c:pt idx="3718">
                  <c:v>4.8732569999999997</c:v>
                </c:pt>
                <c:pt idx="3719">
                  <c:v>4.874568</c:v>
                </c:pt>
                <c:pt idx="3720">
                  <c:v>4.8758780000000002</c:v>
                </c:pt>
                <c:pt idx="3721">
                  <c:v>4.8771890000000004</c:v>
                </c:pt>
                <c:pt idx="3722">
                  <c:v>4.8784999999999998</c:v>
                </c:pt>
                <c:pt idx="3723">
                  <c:v>4.87981</c:v>
                </c:pt>
                <c:pt idx="3724">
                  <c:v>4.8811210000000003</c:v>
                </c:pt>
                <c:pt idx="3725">
                  <c:v>4.8824319999999997</c:v>
                </c:pt>
                <c:pt idx="3726">
                  <c:v>4.8837429999999999</c:v>
                </c:pt>
                <c:pt idx="3727">
                  <c:v>4.8850540000000002</c:v>
                </c:pt>
                <c:pt idx="3728">
                  <c:v>4.8863640000000004</c:v>
                </c:pt>
                <c:pt idx="3729">
                  <c:v>4.8876749999999998</c:v>
                </c:pt>
                <c:pt idx="3730">
                  <c:v>4.8889860000000001</c:v>
                </c:pt>
                <c:pt idx="3731">
                  <c:v>4.8902960000000002</c:v>
                </c:pt>
                <c:pt idx="3732">
                  <c:v>4.8916069999999996</c:v>
                </c:pt>
                <c:pt idx="3733">
                  <c:v>4.8929179999999999</c:v>
                </c:pt>
                <c:pt idx="3734">
                  <c:v>4.894228</c:v>
                </c:pt>
                <c:pt idx="3735">
                  <c:v>4.8955390000000003</c:v>
                </c:pt>
                <c:pt idx="3736">
                  <c:v>4.8968499999999997</c:v>
                </c:pt>
                <c:pt idx="3737">
                  <c:v>4.8981599999999998</c:v>
                </c:pt>
                <c:pt idx="3738">
                  <c:v>4.8994710000000001</c:v>
                </c:pt>
                <c:pt idx="3739">
                  <c:v>4.9007820000000004</c:v>
                </c:pt>
                <c:pt idx="3740">
                  <c:v>4.9020929999999998</c:v>
                </c:pt>
                <c:pt idx="3741">
                  <c:v>4.903403</c:v>
                </c:pt>
                <c:pt idx="3742">
                  <c:v>4.9047140000000002</c:v>
                </c:pt>
                <c:pt idx="3743">
                  <c:v>4.9060249999999996</c:v>
                </c:pt>
                <c:pt idx="3744">
                  <c:v>4.9073359999999999</c:v>
                </c:pt>
                <c:pt idx="3745">
                  <c:v>4.9086470000000002</c:v>
                </c:pt>
                <c:pt idx="3746">
                  <c:v>4.9099570000000003</c:v>
                </c:pt>
                <c:pt idx="3747">
                  <c:v>4.9112679999999997</c:v>
                </c:pt>
                <c:pt idx="3748">
                  <c:v>4.912579</c:v>
                </c:pt>
                <c:pt idx="3749">
                  <c:v>4.9138890000000002</c:v>
                </c:pt>
                <c:pt idx="3750">
                  <c:v>4.9151999999999996</c:v>
                </c:pt>
                <c:pt idx="3751">
                  <c:v>4.9165109999999999</c:v>
                </c:pt>
                <c:pt idx="3752">
                  <c:v>4.917821</c:v>
                </c:pt>
                <c:pt idx="3753">
                  <c:v>4.9191320000000003</c:v>
                </c:pt>
                <c:pt idx="3754">
                  <c:v>4.9204429999999997</c:v>
                </c:pt>
                <c:pt idx="3755">
                  <c:v>4.9217529999999998</c:v>
                </c:pt>
                <c:pt idx="3756">
                  <c:v>4.9230640000000001</c:v>
                </c:pt>
                <c:pt idx="3757">
                  <c:v>4.9243750000000004</c:v>
                </c:pt>
                <c:pt idx="3758">
                  <c:v>4.9256859999999998</c:v>
                </c:pt>
                <c:pt idx="3759">
                  <c:v>4.9269959999999999</c:v>
                </c:pt>
                <c:pt idx="3760">
                  <c:v>4.9283070000000002</c:v>
                </c:pt>
                <c:pt idx="3761">
                  <c:v>4.9296179999999996</c:v>
                </c:pt>
                <c:pt idx="3762">
                  <c:v>4.9309289999999999</c:v>
                </c:pt>
                <c:pt idx="3763">
                  <c:v>4.9322400000000002</c:v>
                </c:pt>
                <c:pt idx="3764">
                  <c:v>4.9335500000000003</c:v>
                </c:pt>
                <c:pt idx="3765">
                  <c:v>4.9348609999999997</c:v>
                </c:pt>
                <c:pt idx="3766">
                  <c:v>4.936172</c:v>
                </c:pt>
                <c:pt idx="3767">
                  <c:v>4.9374820000000001</c:v>
                </c:pt>
                <c:pt idx="3768">
                  <c:v>4.9387930000000004</c:v>
                </c:pt>
                <c:pt idx="3769">
                  <c:v>4.9401039999999998</c:v>
                </c:pt>
                <c:pt idx="3770">
                  <c:v>4.941414</c:v>
                </c:pt>
                <c:pt idx="3771">
                  <c:v>4.9427250000000003</c:v>
                </c:pt>
                <c:pt idx="3772">
                  <c:v>4.9440359999999997</c:v>
                </c:pt>
                <c:pt idx="3773">
                  <c:v>4.9453459999999998</c:v>
                </c:pt>
                <c:pt idx="3774">
                  <c:v>4.9466570000000001</c:v>
                </c:pt>
                <c:pt idx="3775">
                  <c:v>4.9479680000000004</c:v>
                </c:pt>
                <c:pt idx="3776">
                  <c:v>4.9492789999999998</c:v>
                </c:pt>
                <c:pt idx="3777">
                  <c:v>4.9505889999999999</c:v>
                </c:pt>
                <c:pt idx="3778">
                  <c:v>4.9519000000000002</c:v>
                </c:pt>
                <c:pt idx="3779">
                  <c:v>4.9532109999999996</c:v>
                </c:pt>
                <c:pt idx="3780">
                  <c:v>4.9545219999999999</c:v>
                </c:pt>
                <c:pt idx="3781">
                  <c:v>4.955832</c:v>
                </c:pt>
                <c:pt idx="3782">
                  <c:v>4.9571430000000003</c:v>
                </c:pt>
                <c:pt idx="3783">
                  <c:v>4.9584539999999997</c:v>
                </c:pt>
                <c:pt idx="3784">
                  <c:v>4.9597639999999998</c:v>
                </c:pt>
                <c:pt idx="3785">
                  <c:v>4.9610750000000001</c:v>
                </c:pt>
                <c:pt idx="3786">
                  <c:v>4.9623860000000004</c:v>
                </c:pt>
                <c:pt idx="3787">
                  <c:v>4.9636959999999997</c:v>
                </c:pt>
                <c:pt idx="3788">
                  <c:v>4.9650069999999999</c:v>
                </c:pt>
                <c:pt idx="3789">
                  <c:v>4.9663180000000002</c:v>
                </c:pt>
                <c:pt idx="3790">
                  <c:v>4.9676289999999996</c:v>
                </c:pt>
                <c:pt idx="3791">
                  <c:v>4.9689389999999998</c:v>
                </c:pt>
                <c:pt idx="3792">
                  <c:v>4.9702500000000001</c:v>
                </c:pt>
                <c:pt idx="3793">
                  <c:v>4.9715610000000003</c:v>
                </c:pt>
                <c:pt idx="3794">
                  <c:v>4.9728719999999997</c:v>
                </c:pt>
                <c:pt idx="3795">
                  <c:v>4.974183</c:v>
                </c:pt>
                <c:pt idx="3796">
                  <c:v>4.9754930000000002</c:v>
                </c:pt>
                <c:pt idx="3797">
                  <c:v>4.9768039999999996</c:v>
                </c:pt>
                <c:pt idx="3798">
                  <c:v>4.9781149999999998</c:v>
                </c:pt>
                <c:pt idx="3799">
                  <c:v>4.979425</c:v>
                </c:pt>
                <c:pt idx="3800">
                  <c:v>4.9807360000000003</c:v>
                </c:pt>
                <c:pt idx="3801">
                  <c:v>4.9820469999999997</c:v>
                </c:pt>
                <c:pt idx="3802">
                  <c:v>4.9833569999999998</c:v>
                </c:pt>
                <c:pt idx="3803">
                  <c:v>4.9846680000000001</c:v>
                </c:pt>
                <c:pt idx="3804">
                  <c:v>4.9859790000000004</c:v>
                </c:pt>
                <c:pt idx="3805">
                  <c:v>4.9872889999999996</c:v>
                </c:pt>
                <c:pt idx="3806">
                  <c:v>4.9885999999999999</c:v>
                </c:pt>
                <c:pt idx="3807">
                  <c:v>4.9899110000000002</c:v>
                </c:pt>
                <c:pt idx="3808">
                  <c:v>4.9912219999999996</c:v>
                </c:pt>
                <c:pt idx="3809">
                  <c:v>4.9925319999999997</c:v>
                </c:pt>
                <c:pt idx="3810">
                  <c:v>4.993843</c:v>
                </c:pt>
                <c:pt idx="3811">
                  <c:v>4.9951540000000003</c:v>
                </c:pt>
                <c:pt idx="3812">
                  <c:v>4.9964649999999997</c:v>
                </c:pt>
                <c:pt idx="3813">
                  <c:v>4.997776</c:v>
                </c:pt>
                <c:pt idx="3814">
                  <c:v>4.9990860000000001</c:v>
                </c:pt>
                <c:pt idx="3815">
                  <c:v>5.0003970000000004</c:v>
                </c:pt>
                <c:pt idx="3816">
                  <c:v>5.0017079999999998</c:v>
                </c:pt>
                <c:pt idx="3817">
                  <c:v>5.003018</c:v>
                </c:pt>
                <c:pt idx="3818">
                  <c:v>5.0043290000000002</c:v>
                </c:pt>
                <c:pt idx="3819">
                  <c:v>5.0056399999999996</c:v>
                </c:pt>
                <c:pt idx="3820">
                  <c:v>5.0069499999999998</c:v>
                </c:pt>
                <c:pt idx="3821">
                  <c:v>5.0082610000000001</c:v>
                </c:pt>
                <c:pt idx="3822">
                  <c:v>5.0095720000000004</c:v>
                </c:pt>
                <c:pt idx="3823">
                  <c:v>5.0108819999999996</c:v>
                </c:pt>
                <c:pt idx="3824">
                  <c:v>5.0121929999999999</c:v>
                </c:pt>
                <c:pt idx="3825">
                  <c:v>5.0135040000000002</c:v>
                </c:pt>
                <c:pt idx="3826">
                  <c:v>5.0148149999999996</c:v>
                </c:pt>
                <c:pt idx="3827">
                  <c:v>5.0161249999999997</c:v>
                </c:pt>
                <c:pt idx="3828">
                  <c:v>5.017436</c:v>
                </c:pt>
                <c:pt idx="3829">
                  <c:v>5.0187470000000003</c:v>
                </c:pt>
                <c:pt idx="3830">
                  <c:v>5.0200579999999997</c:v>
                </c:pt>
                <c:pt idx="3831">
                  <c:v>5.021369</c:v>
                </c:pt>
                <c:pt idx="3832">
                  <c:v>5.0226790000000001</c:v>
                </c:pt>
                <c:pt idx="3833">
                  <c:v>5.0239900000000004</c:v>
                </c:pt>
                <c:pt idx="3834">
                  <c:v>5.0253009999999998</c:v>
                </c:pt>
                <c:pt idx="3835">
                  <c:v>5.0266109999999999</c:v>
                </c:pt>
                <c:pt idx="3836">
                  <c:v>5.0279220000000002</c:v>
                </c:pt>
                <c:pt idx="3837">
                  <c:v>5.0292329999999996</c:v>
                </c:pt>
                <c:pt idx="3838">
                  <c:v>5.0305429999999998</c:v>
                </c:pt>
                <c:pt idx="3839">
                  <c:v>5.031854</c:v>
                </c:pt>
                <c:pt idx="3840">
                  <c:v>5.0331650000000003</c:v>
                </c:pt>
                <c:pt idx="3841">
                  <c:v>5.0344749999999996</c:v>
                </c:pt>
                <c:pt idx="3842">
                  <c:v>5.0357859999999999</c:v>
                </c:pt>
                <c:pt idx="3843">
                  <c:v>5.0370970000000002</c:v>
                </c:pt>
                <c:pt idx="3844">
                  <c:v>5.0384080000000004</c:v>
                </c:pt>
                <c:pt idx="3845">
                  <c:v>5.0397179999999997</c:v>
                </c:pt>
                <c:pt idx="3846">
                  <c:v>5.041029</c:v>
                </c:pt>
                <c:pt idx="3847">
                  <c:v>5.0423400000000003</c:v>
                </c:pt>
                <c:pt idx="3848">
                  <c:v>5.0436509999999997</c:v>
                </c:pt>
                <c:pt idx="3849">
                  <c:v>5.0449609999999998</c:v>
                </c:pt>
                <c:pt idx="3850">
                  <c:v>5.0462720000000001</c:v>
                </c:pt>
                <c:pt idx="3851">
                  <c:v>5.0475830000000004</c:v>
                </c:pt>
                <c:pt idx="3852">
                  <c:v>5.0488929999999996</c:v>
                </c:pt>
                <c:pt idx="3853">
                  <c:v>5.0502039999999999</c:v>
                </c:pt>
                <c:pt idx="3854">
                  <c:v>5.0515150000000002</c:v>
                </c:pt>
                <c:pt idx="3855">
                  <c:v>5.0528250000000003</c:v>
                </c:pt>
                <c:pt idx="3856">
                  <c:v>5.0541359999999997</c:v>
                </c:pt>
                <c:pt idx="3857">
                  <c:v>5.055447</c:v>
                </c:pt>
                <c:pt idx="3858">
                  <c:v>5.0567580000000003</c:v>
                </c:pt>
                <c:pt idx="3859">
                  <c:v>5.0580679999999996</c:v>
                </c:pt>
                <c:pt idx="3860">
                  <c:v>5.0593789999999998</c:v>
                </c:pt>
                <c:pt idx="3861">
                  <c:v>5.0606900000000001</c:v>
                </c:pt>
                <c:pt idx="3862">
                  <c:v>5.0620010000000004</c:v>
                </c:pt>
                <c:pt idx="3863">
                  <c:v>5.0633109999999997</c:v>
                </c:pt>
                <c:pt idx="3864">
                  <c:v>5.064622</c:v>
                </c:pt>
                <c:pt idx="3865">
                  <c:v>5.0659330000000002</c:v>
                </c:pt>
                <c:pt idx="3866">
                  <c:v>5.0672439999999996</c:v>
                </c:pt>
                <c:pt idx="3867">
                  <c:v>5.0685539999999998</c:v>
                </c:pt>
                <c:pt idx="3868">
                  <c:v>5.0698650000000001</c:v>
                </c:pt>
                <c:pt idx="3869">
                  <c:v>5.0711760000000004</c:v>
                </c:pt>
                <c:pt idx="3870">
                  <c:v>5.0724859999999996</c:v>
                </c:pt>
                <c:pt idx="3871">
                  <c:v>5.0737969999999999</c:v>
                </c:pt>
                <c:pt idx="3872">
                  <c:v>5.0751080000000002</c:v>
                </c:pt>
                <c:pt idx="3873">
                  <c:v>5.0764180000000003</c:v>
                </c:pt>
                <c:pt idx="3874">
                  <c:v>5.0777289999999997</c:v>
                </c:pt>
                <c:pt idx="3875">
                  <c:v>5.07904</c:v>
                </c:pt>
                <c:pt idx="3876">
                  <c:v>5.0803510000000003</c:v>
                </c:pt>
                <c:pt idx="3877">
                  <c:v>5.0816610000000004</c:v>
                </c:pt>
                <c:pt idx="3878">
                  <c:v>5.0829719999999998</c:v>
                </c:pt>
                <c:pt idx="3879">
                  <c:v>5.0842830000000001</c:v>
                </c:pt>
                <c:pt idx="3880">
                  <c:v>5.0855940000000004</c:v>
                </c:pt>
                <c:pt idx="3881">
                  <c:v>5.0869049999999998</c:v>
                </c:pt>
                <c:pt idx="3882">
                  <c:v>5.0882149999999999</c:v>
                </c:pt>
                <c:pt idx="3883">
                  <c:v>5.0895260000000002</c:v>
                </c:pt>
                <c:pt idx="3884">
                  <c:v>5.0908369999999996</c:v>
                </c:pt>
                <c:pt idx="3885">
                  <c:v>5.0921469999999998</c:v>
                </c:pt>
                <c:pt idx="3886">
                  <c:v>5.093458</c:v>
                </c:pt>
                <c:pt idx="3887">
                  <c:v>5.0947690000000003</c:v>
                </c:pt>
                <c:pt idx="3888">
                  <c:v>5.0960789999999996</c:v>
                </c:pt>
                <c:pt idx="3889">
                  <c:v>5.0973899999999999</c:v>
                </c:pt>
                <c:pt idx="3890">
                  <c:v>5.0987010000000001</c:v>
                </c:pt>
                <c:pt idx="3891">
                  <c:v>5.1000110000000003</c:v>
                </c:pt>
                <c:pt idx="3892">
                  <c:v>5.1013219999999997</c:v>
                </c:pt>
                <c:pt idx="3893">
                  <c:v>5.102633</c:v>
                </c:pt>
                <c:pt idx="3894">
                  <c:v>5.1039440000000003</c:v>
                </c:pt>
                <c:pt idx="3895">
                  <c:v>5.1052540000000004</c:v>
                </c:pt>
                <c:pt idx="3896">
                  <c:v>5.1065649999999998</c:v>
                </c:pt>
                <c:pt idx="3897">
                  <c:v>5.1078760000000001</c:v>
                </c:pt>
                <c:pt idx="3898">
                  <c:v>5.1091870000000004</c:v>
                </c:pt>
                <c:pt idx="3899">
                  <c:v>5.1104969999999996</c:v>
                </c:pt>
                <c:pt idx="3900">
                  <c:v>5.1118079999999999</c:v>
                </c:pt>
                <c:pt idx="3901">
                  <c:v>5.1131190000000002</c:v>
                </c:pt>
                <c:pt idx="3902">
                  <c:v>5.1144290000000003</c:v>
                </c:pt>
                <c:pt idx="3903">
                  <c:v>5.1157399999999997</c:v>
                </c:pt>
                <c:pt idx="3904">
                  <c:v>5.117051</c:v>
                </c:pt>
                <c:pt idx="3905">
                  <c:v>5.1183610000000002</c:v>
                </c:pt>
                <c:pt idx="3906">
                  <c:v>5.1196719999999996</c:v>
                </c:pt>
                <c:pt idx="3907">
                  <c:v>5.1209829999999998</c:v>
                </c:pt>
                <c:pt idx="3908">
                  <c:v>5.1222940000000001</c:v>
                </c:pt>
                <c:pt idx="3909">
                  <c:v>5.1236040000000003</c:v>
                </c:pt>
                <c:pt idx="3910">
                  <c:v>5.1249149999999997</c:v>
                </c:pt>
                <c:pt idx="3911">
                  <c:v>5.1262259999999999</c:v>
                </c:pt>
                <c:pt idx="3912">
                  <c:v>5.1275370000000002</c:v>
                </c:pt>
                <c:pt idx="3913">
                  <c:v>5.1288470000000004</c:v>
                </c:pt>
                <c:pt idx="3914">
                  <c:v>5.1301579999999998</c:v>
                </c:pt>
                <c:pt idx="3915">
                  <c:v>5.1314690000000001</c:v>
                </c:pt>
                <c:pt idx="3916">
                  <c:v>5.1327800000000003</c:v>
                </c:pt>
                <c:pt idx="3917">
                  <c:v>5.1340899999999996</c:v>
                </c:pt>
                <c:pt idx="3918">
                  <c:v>5.1354009999999999</c:v>
                </c:pt>
                <c:pt idx="3919">
                  <c:v>5.1367120000000002</c:v>
                </c:pt>
                <c:pt idx="3920">
                  <c:v>5.1380220000000003</c:v>
                </c:pt>
                <c:pt idx="3921">
                  <c:v>5.1393329999999997</c:v>
                </c:pt>
                <c:pt idx="3922">
                  <c:v>5.140644</c:v>
                </c:pt>
                <c:pt idx="3923">
                  <c:v>5.1419540000000001</c:v>
                </c:pt>
                <c:pt idx="3924">
                  <c:v>5.1432650000000004</c:v>
                </c:pt>
                <c:pt idx="3925">
                  <c:v>5.1445759999999998</c:v>
                </c:pt>
                <c:pt idx="3926">
                  <c:v>5.1458870000000001</c:v>
                </c:pt>
                <c:pt idx="3927">
                  <c:v>5.1471970000000002</c:v>
                </c:pt>
                <c:pt idx="3928">
                  <c:v>5.1485079999999996</c:v>
                </c:pt>
                <c:pt idx="3929">
                  <c:v>5.1498189999999999</c:v>
                </c:pt>
                <c:pt idx="3930">
                  <c:v>5.1511300000000002</c:v>
                </c:pt>
                <c:pt idx="3931">
                  <c:v>5.1524400000000004</c:v>
                </c:pt>
                <c:pt idx="3932">
                  <c:v>5.1537509999999997</c:v>
                </c:pt>
                <c:pt idx="3933">
                  <c:v>5.155062</c:v>
                </c:pt>
                <c:pt idx="3934">
                  <c:v>5.1563730000000003</c:v>
                </c:pt>
                <c:pt idx="3935">
                  <c:v>5.1576829999999996</c:v>
                </c:pt>
                <c:pt idx="3936">
                  <c:v>5.1589939999999999</c:v>
                </c:pt>
                <c:pt idx="3937">
                  <c:v>5.1603050000000001</c:v>
                </c:pt>
                <c:pt idx="3938">
                  <c:v>5.1616150000000003</c:v>
                </c:pt>
                <c:pt idx="3939">
                  <c:v>5.1629259999999997</c:v>
                </c:pt>
                <c:pt idx="3940">
                  <c:v>5.164237</c:v>
                </c:pt>
                <c:pt idx="3941">
                  <c:v>5.1655470000000001</c:v>
                </c:pt>
                <c:pt idx="3942">
                  <c:v>5.1668580000000004</c:v>
                </c:pt>
                <c:pt idx="3943">
                  <c:v>5.1681689999999998</c:v>
                </c:pt>
                <c:pt idx="3944">
                  <c:v>5.1694800000000001</c:v>
                </c:pt>
                <c:pt idx="3945">
                  <c:v>5.1707900000000002</c:v>
                </c:pt>
                <c:pt idx="3946">
                  <c:v>5.1721009999999996</c:v>
                </c:pt>
                <c:pt idx="3947">
                  <c:v>5.1734119999999999</c:v>
                </c:pt>
                <c:pt idx="3948">
                  <c:v>5.1747230000000002</c:v>
                </c:pt>
                <c:pt idx="3949">
                  <c:v>5.1760330000000003</c:v>
                </c:pt>
                <c:pt idx="3950">
                  <c:v>5.1773439999999997</c:v>
                </c:pt>
                <c:pt idx="3951">
                  <c:v>5.178655</c:v>
                </c:pt>
                <c:pt idx="3952">
                  <c:v>5.1799650000000002</c:v>
                </c:pt>
                <c:pt idx="3953">
                  <c:v>5.1812760000000004</c:v>
                </c:pt>
                <c:pt idx="3954">
                  <c:v>5.1825869999999998</c:v>
                </c:pt>
                <c:pt idx="3955">
                  <c:v>5.183897</c:v>
                </c:pt>
                <c:pt idx="3956">
                  <c:v>5.1852080000000003</c:v>
                </c:pt>
                <c:pt idx="3957">
                  <c:v>5.1865189999999997</c:v>
                </c:pt>
                <c:pt idx="3958">
                  <c:v>5.1878289999999998</c:v>
                </c:pt>
                <c:pt idx="3959">
                  <c:v>5.1891400000000001</c:v>
                </c:pt>
                <c:pt idx="3960">
                  <c:v>5.1904510000000004</c:v>
                </c:pt>
                <c:pt idx="3961">
                  <c:v>5.1917619999999998</c:v>
                </c:pt>
                <c:pt idx="3962">
                  <c:v>5.1930730000000001</c:v>
                </c:pt>
                <c:pt idx="3963">
                  <c:v>5.1943830000000002</c:v>
                </c:pt>
                <c:pt idx="3964">
                  <c:v>5.1956939999999996</c:v>
                </c:pt>
                <c:pt idx="3965">
                  <c:v>5.1970049999999999</c:v>
                </c:pt>
                <c:pt idx="3966">
                  <c:v>5.1983160000000002</c:v>
                </c:pt>
                <c:pt idx="3967">
                  <c:v>5.1996260000000003</c:v>
                </c:pt>
                <c:pt idx="3968">
                  <c:v>5.2009369999999997</c:v>
                </c:pt>
                <c:pt idx="3969">
                  <c:v>5.202248</c:v>
                </c:pt>
                <c:pt idx="3970">
                  <c:v>5.2035580000000001</c:v>
                </c:pt>
                <c:pt idx="3971">
                  <c:v>5.2048690000000004</c:v>
                </c:pt>
                <c:pt idx="3972">
                  <c:v>5.2061799999999998</c:v>
                </c:pt>
                <c:pt idx="3973">
                  <c:v>5.20749</c:v>
                </c:pt>
                <c:pt idx="3974">
                  <c:v>5.2088010000000002</c:v>
                </c:pt>
                <c:pt idx="3975">
                  <c:v>5.2101119999999996</c:v>
                </c:pt>
                <c:pt idx="3976">
                  <c:v>5.2114229999999999</c:v>
                </c:pt>
                <c:pt idx="3977">
                  <c:v>5.2127330000000001</c:v>
                </c:pt>
                <c:pt idx="3978">
                  <c:v>5.2140440000000003</c:v>
                </c:pt>
                <c:pt idx="3979">
                  <c:v>5.2153549999999997</c:v>
                </c:pt>
                <c:pt idx="3980">
                  <c:v>5.216666</c:v>
                </c:pt>
                <c:pt idx="3981">
                  <c:v>5.2179760000000002</c:v>
                </c:pt>
                <c:pt idx="3982">
                  <c:v>5.2192869999999996</c:v>
                </c:pt>
                <c:pt idx="3983">
                  <c:v>5.2205979999999998</c:v>
                </c:pt>
                <c:pt idx="3984">
                  <c:v>5.2219090000000001</c:v>
                </c:pt>
                <c:pt idx="3985">
                  <c:v>5.2232190000000003</c:v>
                </c:pt>
                <c:pt idx="3986">
                  <c:v>5.2245299999999997</c:v>
                </c:pt>
                <c:pt idx="3987">
                  <c:v>5.225841</c:v>
                </c:pt>
                <c:pt idx="3988">
                  <c:v>5.2271510000000001</c:v>
                </c:pt>
                <c:pt idx="3989">
                  <c:v>5.2284620000000004</c:v>
                </c:pt>
                <c:pt idx="3990">
                  <c:v>5.2297729999999998</c:v>
                </c:pt>
                <c:pt idx="3991">
                  <c:v>5.2310829999999999</c:v>
                </c:pt>
                <c:pt idx="3992">
                  <c:v>5.2323940000000002</c:v>
                </c:pt>
                <c:pt idx="3993">
                  <c:v>5.2337049999999996</c:v>
                </c:pt>
                <c:pt idx="3994">
                  <c:v>5.2350159999999999</c:v>
                </c:pt>
                <c:pt idx="3995">
                  <c:v>5.236326</c:v>
                </c:pt>
                <c:pt idx="3996">
                  <c:v>5.2376370000000003</c:v>
                </c:pt>
                <c:pt idx="3997">
                  <c:v>5.2389479999999997</c:v>
                </c:pt>
                <c:pt idx="3998">
                  <c:v>5.240259</c:v>
                </c:pt>
                <c:pt idx="3999">
                  <c:v>5.2415690000000001</c:v>
                </c:pt>
                <c:pt idx="4000">
                  <c:v>5.2428800000000004</c:v>
                </c:pt>
                <c:pt idx="4001">
                  <c:v>5.2441909999999998</c:v>
                </c:pt>
                <c:pt idx="4002">
                  <c:v>5.2455020000000001</c:v>
                </c:pt>
                <c:pt idx="4003">
                  <c:v>5.2468120000000003</c:v>
                </c:pt>
                <c:pt idx="4004">
                  <c:v>5.2481229999999996</c:v>
                </c:pt>
                <c:pt idx="4005">
                  <c:v>5.2494339999999999</c:v>
                </c:pt>
                <c:pt idx="4006">
                  <c:v>5.2507440000000001</c:v>
                </c:pt>
                <c:pt idx="4007">
                  <c:v>5.2520550000000004</c:v>
                </c:pt>
                <c:pt idx="4008">
                  <c:v>5.2533659999999998</c:v>
                </c:pt>
                <c:pt idx="4009">
                  <c:v>5.2546759999999999</c:v>
                </c:pt>
                <c:pt idx="4010">
                  <c:v>5.2559870000000002</c:v>
                </c:pt>
                <c:pt idx="4011">
                  <c:v>5.2572979999999996</c:v>
                </c:pt>
                <c:pt idx="4012">
                  <c:v>5.2586089999999999</c:v>
                </c:pt>
                <c:pt idx="4013">
                  <c:v>5.259919</c:v>
                </c:pt>
                <c:pt idx="4014">
                  <c:v>5.2612300000000003</c:v>
                </c:pt>
                <c:pt idx="4015">
                  <c:v>5.2625409999999997</c:v>
                </c:pt>
                <c:pt idx="4016">
                  <c:v>5.263852</c:v>
                </c:pt>
                <c:pt idx="4017">
                  <c:v>5.2651620000000001</c:v>
                </c:pt>
                <c:pt idx="4018">
                  <c:v>5.2664730000000004</c:v>
                </c:pt>
                <c:pt idx="4019">
                  <c:v>5.2677839999999998</c:v>
                </c:pt>
                <c:pt idx="4020">
                  <c:v>5.2690939999999999</c:v>
                </c:pt>
                <c:pt idx="4021">
                  <c:v>5.2704050000000002</c:v>
                </c:pt>
                <c:pt idx="4022">
                  <c:v>5.2717159999999996</c:v>
                </c:pt>
                <c:pt idx="4023">
                  <c:v>5.2730259999999998</c:v>
                </c:pt>
                <c:pt idx="4024">
                  <c:v>5.2743370000000001</c:v>
                </c:pt>
                <c:pt idx="4025">
                  <c:v>5.2756480000000003</c:v>
                </c:pt>
                <c:pt idx="4026">
                  <c:v>5.2769579999999996</c:v>
                </c:pt>
                <c:pt idx="4027">
                  <c:v>5.2782689999999999</c:v>
                </c:pt>
                <c:pt idx="4028">
                  <c:v>5.2795800000000002</c:v>
                </c:pt>
                <c:pt idx="4029">
                  <c:v>5.2808909999999996</c:v>
                </c:pt>
                <c:pt idx="4030">
                  <c:v>5.2822019999999998</c:v>
                </c:pt>
                <c:pt idx="4031">
                  <c:v>5.283512</c:v>
                </c:pt>
                <c:pt idx="4032">
                  <c:v>5.2848230000000003</c:v>
                </c:pt>
                <c:pt idx="4033">
                  <c:v>5.2861339999999997</c:v>
                </c:pt>
                <c:pt idx="4034">
                  <c:v>5.287445</c:v>
                </c:pt>
                <c:pt idx="4035">
                  <c:v>5.2887550000000001</c:v>
                </c:pt>
                <c:pt idx="4036">
                  <c:v>5.2900660000000004</c:v>
                </c:pt>
                <c:pt idx="4037">
                  <c:v>5.2913769999999998</c:v>
                </c:pt>
                <c:pt idx="4038">
                  <c:v>5.2926869999999999</c:v>
                </c:pt>
                <c:pt idx="4039">
                  <c:v>5.2939980000000002</c:v>
                </c:pt>
                <c:pt idx="4040">
                  <c:v>5.2953089999999996</c:v>
                </c:pt>
                <c:pt idx="4041">
                  <c:v>5.2966189999999997</c:v>
                </c:pt>
                <c:pt idx="4042">
                  <c:v>5.29793</c:v>
                </c:pt>
                <c:pt idx="4043">
                  <c:v>5.2992410000000003</c:v>
                </c:pt>
                <c:pt idx="4044">
                  <c:v>5.3005509999999996</c:v>
                </c:pt>
                <c:pt idx="4045">
                  <c:v>5.3018619999999999</c:v>
                </c:pt>
                <c:pt idx="4046">
                  <c:v>5.3031730000000001</c:v>
                </c:pt>
                <c:pt idx="4047">
                  <c:v>5.3044840000000004</c:v>
                </c:pt>
                <c:pt idx="4048">
                  <c:v>5.3057949999999998</c:v>
                </c:pt>
                <c:pt idx="4049">
                  <c:v>5.307105</c:v>
                </c:pt>
                <c:pt idx="4050">
                  <c:v>5.3084160000000002</c:v>
                </c:pt>
                <c:pt idx="4051">
                  <c:v>5.3097269999999996</c:v>
                </c:pt>
                <c:pt idx="4052">
                  <c:v>5.3110379999999999</c:v>
                </c:pt>
                <c:pt idx="4053">
                  <c:v>5.3123480000000001</c:v>
                </c:pt>
                <c:pt idx="4054">
                  <c:v>5.3136590000000004</c:v>
                </c:pt>
                <c:pt idx="4055">
                  <c:v>5.3149699999999998</c:v>
                </c:pt>
                <c:pt idx="4056">
                  <c:v>5.3162799999999999</c:v>
                </c:pt>
                <c:pt idx="4057">
                  <c:v>5.3175910000000002</c:v>
                </c:pt>
                <c:pt idx="4058">
                  <c:v>5.3189019999999996</c:v>
                </c:pt>
                <c:pt idx="4059">
                  <c:v>5.3202119999999997</c:v>
                </c:pt>
                <c:pt idx="4060">
                  <c:v>5.321523</c:v>
                </c:pt>
                <c:pt idx="4061">
                  <c:v>5.3228340000000003</c:v>
                </c:pt>
                <c:pt idx="4062">
                  <c:v>5.3241449999999997</c:v>
                </c:pt>
                <c:pt idx="4063">
                  <c:v>5.3254549999999998</c:v>
                </c:pt>
                <c:pt idx="4064">
                  <c:v>5.3267660000000001</c:v>
                </c:pt>
                <c:pt idx="4065">
                  <c:v>5.3280770000000004</c:v>
                </c:pt>
                <c:pt idx="4066">
                  <c:v>5.3293879999999998</c:v>
                </c:pt>
                <c:pt idx="4067">
                  <c:v>5.3306979999999999</c:v>
                </c:pt>
                <c:pt idx="4068">
                  <c:v>5.3320090000000002</c:v>
                </c:pt>
                <c:pt idx="4069">
                  <c:v>5.3333199999999996</c:v>
                </c:pt>
                <c:pt idx="4070">
                  <c:v>5.3346299999999998</c:v>
                </c:pt>
                <c:pt idx="4071">
                  <c:v>5.335941</c:v>
                </c:pt>
                <c:pt idx="4072">
                  <c:v>5.3372520000000003</c:v>
                </c:pt>
                <c:pt idx="4073">
                  <c:v>5.3385619999999996</c:v>
                </c:pt>
                <c:pt idx="4074">
                  <c:v>5.3398729999999999</c:v>
                </c:pt>
                <c:pt idx="4075">
                  <c:v>5.3411840000000002</c:v>
                </c:pt>
                <c:pt idx="4076">
                  <c:v>5.3424940000000003</c:v>
                </c:pt>
                <c:pt idx="4077">
                  <c:v>5.3438049999999997</c:v>
                </c:pt>
                <c:pt idx="4078">
                  <c:v>5.345116</c:v>
                </c:pt>
                <c:pt idx="4079">
                  <c:v>5.3464270000000003</c:v>
                </c:pt>
                <c:pt idx="4080">
                  <c:v>5.3477379999999997</c:v>
                </c:pt>
                <c:pt idx="4081">
                  <c:v>5.3490479999999998</c:v>
                </c:pt>
                <c:pt idx="4082">
                  <c:v>5.3503590000000001</c:v>
                </c:pt>
                <c:pt idx="4083">
                  <c:v>5.3516700000000004</c:v>
                </c:pt>
                <c:pt idx="4084">
                  <c:v>5.3529809999999998</c:v>
                </c:pt>
                <c:pt idx="4085">
                  <c:v>5.3542909999999999</c:v>
                </c:pt>
                <c:pt idx="4086">
                  <c:v>5.3556020000000002</c:v>
                </c:pt>
                <c:pt idx="4087">
                  <c:v>5.3569129999999996</c:v>
                </c:pt>
                <c:pt idx="4088">
                  <c:v>5.3582229999999997</c:v>
                </c:pt>
                <c:pt idx="4089">
                  <c:v>5.359534</c:v>
                </c:pt>
                <c:pt idx="4090">
                  <c:v>5.3608450000000003</c:v>
                </c:pt>
                <c:pt idx="4091">
                  <c:v>5.3621549999999996</c:v>
                </c:pt>
                <c:pt idx="4092">
                  <c:v>5.3634659999999998</c:v>
                </c:pt>
                <c:pt idx="4093">
                  <c:v>5.3647770000000001</c:v>
                </c:pt>
                <c:pt idx="4094">
                  <c:v>5.3660870000000003</c:v>
                </c:pt>
                <c:pt idx="4095">
                  <c:v>5.3673979999999997</c:v>
                </c:pt>
                <c:pt idx="4096">
                  <c:v>5.368709</c:v>
                </c:pt>
                <c:pt idx="4097">
                  <c:v>5.3700200000000002</c:v>
                </c:pt>
                <c:pt idx="4098">
                  <c:v>5.3713309999999996</c:v>
                </c:pt>
                <c:pt idx="4099">
                  <c:v>5.3726409999999998</c:v>
                </c:pt>
                <c:pt idx="4100">
                  <c:v>5.3739520000000001</c:v>
                </c:pt>
                <c:pt idx="4101">
                  <c:v>5.3752630000000003</c:v>
                </c:pt>
                <c:pt idx="4102">
                  <c:v>5.3765739999999997</c:v>
                </c:pt>
                <c:pt idx="4103">
                  <c:v>5.3778839999999999</c:v>
                </c:pt>
                <c:pt idx="4104">
                  <c:v>5.3791950000000002</c:v>
                </c:pt>
                <c:pt idx="4105">
                  <c:v>5.3805059999999996</c:v>
                </c:pt>
                <c:pt idx="4106">
                  <c:v>5.3818159999999997</c:v>
                </c:pt>
                <c:pt idx="4107">
                  <c:v>5.383127</c:v>
                </c:pt>
                <c:pt idx="4108">
                  <c:v>5.3844380000000003</c:v>
                </c:pt>
                <c:pt idx="4109">
                  <c:v>5.3857480000000004</c:v>
                </c:pt>
                <c:pt idx="4110">
                  <c:v>5.3870589999999998</c:v>
                </c:pt>
                <c:pt idx="4111">
                  <c:v>5.3883700000000001</c:v>
                </c:pt>
                <c:pt idx="4112">
                  <c:v>5.3896800000000002</c:v>
                </c:pt>
                <c:pt idx="4113">
                  <c:v>5.3909909999999996</c:v>
                </c:pt>
                <c:pt idx="4114">
                  <c:v>5.3923019999999999</c:v>
                </c:pt>
                <c:pt idx="4115">
                  <c:v>5.3936130000000002</c:v>
                </c:pt>
                <c:pt idx="4116">
                  <c:v>5.3949239999999996</c:v>
                </c:pt>
                <c:pt idx="4117">
                  <c:v>5.3962339999999998</c:v>
                </c:pt>
                <c:pt idx="4118">
                  <c:v>5.397545</c:v>
                </c:pt>
                <c:pt idx="4119">
                  <c:v>5.3988560000000003</c:v>
                </c:pt>
                <c:pt idx="4120">
                  <c:v>5.4001669999999997</c:v>
                </c:pt>
                <c:pt idx="4121">
                  <c:v>5.4014769999999999</c:v>
                </c:pt>
                <c:pt idx="4122">
                  <c:v>5.4027880000000001</c:v>
                </c:pt>
                <c:pt idx="4123">
                  <c:v>5.4040990000000004</c:v>
                </c:pt>
                <c:pt idx="4124">
                  <c:v>5.4054089999999997</c:v>
                </c:pt>
                <c:pt idx="4125">
                  <c:v>5.40672</c:v>
                </c:pt>
                <c:pt idx="4126">
                  <c:v>5.4080310000000003</c:v>
                </c:pt>
                <c:pt idx="4127">
                  <c:v>5.4093410000000004</c:v>
                </c:pt>
                <c:pt idx="4128">
                  <c:v>5.4106519999999998</c:v>
                </c:pt>
                <c:pt idx="4129">
                  <c:v>5.4119630000000001</c:v>
                </c:pt>
                <c:pt idx="4130">
                  <c:v>5.4132730000000002</c:v>
                </c:pt>
                <c:pt idx="4131">
                  <c:v>5.4145839999999996</c:v>
                </c:pt>
                <c:pt idx="4132">
                  <c:v>5.4158949999999999</c:v>
                </c:pt>
                <c:pt idx="4133">
                  <c:v>5.4172060000000002</c:v>
                </c:pt>
                <c:pt idx="4134">
                  <c:v>5.4185169999999996</c:v>
                </c:pt>
                <c:pt idx="4135">
                  <c:v>5.4198269999999997</c:v>
                </c:pt>
                <c:pt idx="4136">
                  <c:v>5.421138</c:v>
                </c:pt>
                <c:pt idx="4137">
                  <c:v>5.4224490000000003</c:v>
                </c:pt>
                <c:pt idx="4138">
                  <c:v>5.4237590000000004</c:v>
                </c:pt>
                <c:pt idx="4139">
                  <c:v>5.4250699999999998</c:v>
                </c:pt>
                <c:pt idx="4140">
                  <c:v>5.4263810000000001</c:v>
                </c:pt>
                <c:pt idx="4141">
                  <c:v>5.4276910000000003</c:v>
                </c:pt>
                <c:pt idx="4142">
                  <c:v>5.4290019999999997</c:v>
                </c:pt>
                <c:pt idx="4143">
                  <c:v>5.4303129999999999</c:v>
                </c:pt>
                <c:pt idx="4144">
                  <c:v>5.4316230000000001</c:v>
                </c:pt>
                <c:pt idx="4145">
                  <c:v>5.4329340000000004</c:v>
                </c:pt>
                <c:pt idx="4146">
                  <c:v>5.4342449999999998</c:v>
                </c:pt>
                <c:pt idx="4147">
                  <c:v>5.4355560000000001</c:v>
                </c:pt>
                <c:pt idx="4148">
                  <c:v>5.4368670000000003</c:v>
                </c:pt>
                <c:pt idx="4149">
                  <c:v>5.4381769999999996</c:v>
                </c:pt>
                <c:pt idx="4150">
                  <c:v>5.4394879999999999</c:v>
                </c:pt>
                <c:pt idx="4151">
                  <c:v>5.4407990000000002</c:v>
                </c:pt>
                <c:pt idx="4152">
                  <c:v>5.4421099999999996</c:v>
                </c:pt>
                <c:pt idx="4153">
                  <c:v>5.4434199999999997</c:v>
                </c:pt>
                <c:pt idx="4154">
                  <c:v>5.444731</c:v>
                </c:pt>
                <c:pt idx="4155">
                  <c:v>5.4460420000000003</c:v>
                </c:pt>
                <c:pt idx="4156">
                  <c:v>5.4473520000000004</c:v>
                </c:pt>
                <c:pt idx="4157">
                  <c:v>5.4486629999999998</c:v>
                </c:pt>
                <c:pt idx="4158">
                  <c:v>5.4499740000000001</c:v>
                </c:pt>
                <c:pt idx="4159">
                  <c:v>5.4512840000000002</c:v>
                </c:pt>
                <c:pt idx="4160">
                  <c:v>5.4525949999999996</c:v>
                </c:pt>
                <c:pt idx="4161">
                  <c:v>5.4539059999999999</c:v>
                </c:pt>
                <c:pt idx="4162">
                  <c:v>5.4552160000000001</c:v>
                </c:pt>
                <c:pt idx="4163">
                  <c:v>5.4565270000000003</c:v>
                </c:pt>
                <c:pt idx="4164">
                  <c:v>5.4578379999999997</c:v>
                </c:pt>
                <c:pt idx="4165">
                  <c:v>5.459149</c:v>
                </c:pt>
                <c:pt idx="4166">
                  <c:v>5.4604600000000003</c:v>
                </c:pt>
                <c:pt idx="4167">
                  <c:v>5.4617699999999996</c:v>
                </c:pt>
                <c:pt idx="4168">
                  <c:v>5.4630809999999999</c:v>
                </c:pt>
                <c:pt idx="4169">
                  <c:v>5.4643920000000001</c:v>
                </c:pt>
                <c:pt idx="4170">
                  <c:v>5.4657030000000004</c:v>
                </c:pt>
                <c:pt idx="4171">
                  <c:v>5.4670129999999997</c:v>
                </c:pt>
                <c:pt idx="4172">
                  <c:v>5.468324</c:v>
                </c:pt>
                <c:pt idx="4173">
                  <c:v>5.4696350000000002</c:v>
                </c:pt>
                <c:pt idx="4174">
                  <c:v>5.4709450000000004</c:v>
                </c:pt>
                <c:pt idx="4175">
                  <c:v>5.4722559999999998</c:v>
                </c:pt>
                <c:pt idx="4176">
                  <c:v>5.4735670000000001</c:v>
                </c:pt>
                <c:pt idx="4177">
                  <c:v>5.4748770000000002</c:v>
                </c:pt>
                <c:pt idx="4178">
                  <c:v>5.4761879999999996</c:v>
                </c:pt>
                <c:pt idx="4179">
                  <c:v>5.4774989999999999</c:v>
                </c:pt>
                <c:pt idx="4180">
                  <c:v>5.478809</c:v>
                </c:pt>
                <c:pt idx="4181">
                  <c:v>5.4801200000000003</c:v>
                </c:pt>
                <c:pt idx="4182">
                  <c:v>5.4814309999999997</c:v>
                </c:pt>
                <c:pt idx="4183">
                  <c:v>5.482742</c:v>
                </c:pt>
                <c:pt idx="4184">
                  <c:v>5.4840530000000003</c:v>
                </c:pt>
                <c:pt idx="4185">
                  <c:v>5.4853630000000004</c:v>
                </c:pt>
                <c:pt idx="4186">
                  <c:v>5.4866739999999998</c:v>
                </c:pt>
                <c:pt idx="4187">
                  <c:v>5.4879850000000001</c:v>
                </c:pt>
                <c:pt idx="4188">
                  <c:v>5.4892950000000003</c:v>
                </c:pt>
                <c:pt idx="4189">
                  <c:v>5.4906059999999997</c:v>
                </c:pt>
                <c:pt idx="4190">
                  <c:v>5.4919169999999999</c:v>
                </c:pt>
                <c:pt idx="4191">
                  <c:v>5.4932270000000001</c:v>
                </c:pt>
                <c:pt idx="4192">
                  <c:v>5.4945380000000004</c:v>
                </c:pt>
                <c:pt idx="4193">
                  <c:v>5.4958489999999998</c:v>
                </c:pt>
                <c:pt idx="4194">
                  <c:v>5.4971589999999999</c:v>
                </c:pt>
                <c:pt idx="4195">
                  <c:v>5.4984700000000002</c:v>
                </c:pt>
                <c:pt idx="4196">
                  <c:v>5.4997809999999996</c:v>
                </c:pt>
                <c:pt idx="4197">
                  <c:v>5.5010919999999999</c:v>
                </c:pt>
                <c:pt idx="4198">
                  <c:v>5.502402</c:v>
                </c:pt>
                <c:pt idx="4199">
                  <c:v>5.5037130000000003</c:v>
                </c:pt>
                <c:pt idx="4200">
                  <c:v>5.5050239999999997</c:v>
                </c:pt>
                <c:pt idx="4201">
                  <c:v>5.506335</c:v>
                </c:pt>
                <c:pt idx="4202">
                  <c:v>5.5076460000000003</c:v>
                </c:pt>
                <c:pt idx="4203">
                  <c:v>5.5089560000000004</c:v>
                </c:pt>
                <c:pt idx="4204">
                  <c:v>5.5102669999999998</c:v>
                </c:pt>
                <c:pt idx="4205">
                  <c:v>5.5115780000000001</c:v>
                </c:pt>
                <c:pt idx="4206">
                  <c:v>5.5128880000000002</c:v>
                </c:pt>
                <c:pt idx="4207">
                  <c:v>5.5141989999999996</c:v>
                </c:pt>
                <c:pt idx="4208">
                  <c:v>5.5155099999999999</c:v>
                </c:pt>
                <c:pt idx="4209">
                  <c:v>5.5168200000000001</c:v>
                </c:pt>
                <c:pt idx="4210">
                  <c:v>5.5181310000000003</c:v>
                </c:pt>
                <c:pt idx="4211">
                  <c:v>5.5194419999999997</c:v>
                </c:pt>
                <c:pt idx="4212">
                  <c:v>5.5207519999999999</c:v>
                </c:pt>
                <c:pt idx="4213">
                  <c:v>5.5220630000000002</c:v>
                </c:pt>
                <c:pt idx="4214">
                  <c:v>5.5233739999999996</c:v>
                </c:pt>
                <c:pt idx="4215">
                  <c:v>5.5246849999999998</c:v>
                </c:pt>
                <c:pt idx="4216">
                  <c:v>5.525995</c:v>
                </c:pt>
                <c:pt idx="4217">
                  <c:v>5.5273060000000003</c:v>
                </c:pt>
                <c:pt idx="4218">
                  <c:v>5.5286169999999997</c:v>
                </c:pt>
                <c:pt idx="4219">
                  <c:v>5.529928</c:v>
                </c:pt>
                <c:pt idx="4220">
                  <c:v>5.5312390000000002</c:v>
                </c:pt>
                <c:pt idx="4221">
                  <c:v>5.5325490000000004</c:v>
                </c:pt>
                <c:pt idx="4222">
                  <c:v>5.5338599999999998</c:v>
                </c:pt>
                <c:pt idx="4223">
                  <c:v>5.5351710000000001</c:v>
                </c:pt>
                <c:pt idx="4224">
                  <c:v>5.5364810000000002</c:v>
                </c:pt>
                <c:pt idx="4225">
                  <c:v>5.5377919999999996</c:v>
                </c:pt>
                <c:pt idx="4226">
                  <c:v>5.5391029999999999</c:v>
                </c:pt>
                <c:pt idx="4227">
                  <c:v>5.540413</c:v>
                </c:pt>
                <c:pt idx="4228">
                  <c:v>5.5417240000000003</c:v>
                </c:pt>
                <c:pt idx="4229">
                  <c:v>5.5430349999999997</c:v>
                </c:pt>
                <c:pt idx="4230">
                  <c:v>5.5443449999999999</c:v>
                </c:pt>
                <c:pt idx="4231">
                  <c:v>5.5456560000000001</c:v>
                </c:pt>
                <c:pt idx="4232">
                  <c:v>5.5469670000000004</c:v>
                </c:pt>
                <c:pt idx="4233">
                  <c:v>5.5482779999999998</c:v>
                </c:pt>
                <c:pt idx="4234">
                  <c:v>5.5495890000000001</c:v>
                </c:pt>
                <c:pt idx="4235">
                  <c:v>5.5508990000000002</c:v>
                </c:pt>
                <c:pt idx="4236">
                  <c:v>5.5522099999999996</c:v>
                </c:pt>
                <c:pt idx="4237">
                  <c:v>5.5535209999999999</c:v>
                </c:pt>
                <c:pt idx="4238">
                  <c:v>5.5548320000000002</c:v>
                </c:pt>
                <c:pt idx="4239">
                  <c:v>5.5561420000000004</c:v>
                </c:pt>
                <c:pt idx="4240">
                  <c:v>5.5574529999999998</c:v>
                </c:pt>
                <c:pt idx="4241">
                  <c:v>5.558764</c:v>
                </c:pt>
                <c:pt idx="4242">
                  <c:v>5.5600740000000002</c:v>
                </c:pt>
                <c:pt idx="4243">
                  <c:v>5.5613849999999996</c:v>
                </c:pt>
                <c:pt idx="4244">
                  <c:v>5.5626959999999999</c:v>
                </c:pt>
                <c:pt idx="4245">
                  <c:v>5.564006</c:v>
                </c:pt>
                <c:pt idx="4246">
                  <c:v>5.5653170000000003</c:v>
                </c:pt>
                <c:pt idx="4247">
                  <c:v>5.5666279999999997</c:v>
                </c:pt>
                <c:pt idx="4248">
                  <c:v>5.5679379999999998</c:v>
                </c:pt>
                <c:pt idx="4249">
                  <c:v>5.5692490000000001</c:v>
                </c:pt>
                <c:pt idx="4250">
                  <c:v>5.5705600000000004</c:v>
                </c:pt>
                <c:pt idx="4251">
                  <c:v>5.5718709999999998</c:v>
                </c:pt>
                <c:pt idx="4252">
                  <c:v>5.5731820000000001</c:v>
                </c:pt>
                <c:pt idx="4253">
                  <c:v>5.5744920000000002</c:v>
                </c:pt>
                <c:pt idx="4254">
                  <c:v>5.5758029999999996</c:v>
                </c:pt>
                <c:pt idx="4255">
                  <c:v>5.5771139999999999</c:v>
                </c:pt>
                <c:pt idx="4256">
                  <c:v>5.578424</c:v>
                </c:pt>
                <c:pt idx="4257">
                  <c:v>5.5797350000000003</c:v>
                </c:pt>
                <c:pt idx="4258">
                  <c:v>5.5810459999999997</c:v>
                </c:pt>
                <c:pt idx="4259">
                  <c:v>5.5823559999999999</c:v>
                </c:pt>
                <c:pt idx="4260">
                  <c:v>5.5836670000000002</c:v>
                </c:pt>
                <c:pt idx="4261">
                  <c:v>5.5849780000000004</c:v>
                </c:pt>
                <c:pt idx="4262">
                  <c:v>5.5862879999999997</c:v>
                </c:pt>
                <c:pt idx="4263">
                  <c:v>5.587599</c:v>
                </c:pt>
                <c:pt idx="4264">
                  <c:v>5.5889100000000003</c:v>
                </c:pt>
                <c:pt idx="4265">
                  <c:v>5.5902209999999997</c:v>
                </c:pt>
                <c:pt idx="4266">
                  <c:v>5.5915309999999998</c:v>
                </c:pt>
                <c:pt idx="4267">
                  <c:v>5.5928420000000001</c:v>
                </c:pt>
                <c:pt idx="4268">
                  <c:v>5.5941530000000004</c:v>
                </c:pt>
                <c:pt idx="4269">
                  <c:v>5.5954639999999998</c:v>
                </c:pt>
                <c:pt idx="4270">
                  <c:v>5.5967750000000001</c:v>
                </c:pt>
                <c:pt idx="4271">
                  <c:v>5.5980850000000002</c:v>
                </c:pt>
                <c:pt idx="4272">
                  <c:v>5.5993959999999996</c:v>
                </c:pt>
                <c:pt idx="4273">
                  <c:v>5.6007069999999999</c:v>
                </c:pt>
                <c:pt idx="4274">
                  <c:v>5.602017</c:v>
                </c:pt>
                <c:pt idx="4275">
                  <c:v>5.6033280000000003</c:v>
                </c:pt>
                <c:pt idx="4276">
                  <c:v>5.6046389999999997</c:v>
                </c:pt>
                <c:pt idx="4277">
                  <c:v>5.6059489999999998</c:v>
                </c:pt>
                <c:pt idx="4278">
                  <c:v>5.6072600000000001</c:v>
                </c:pt>
                <c:pt idx="4279">
                  <c:v>5.6085710000000004</c:v>
                </c:pt>
                <c:pt idx="4280">
                  <c:v>5.6098809999999997</c:v>
                </c:pt>
                <c:pt idx="4281">
                  <c:v>5.611192</c:v>
                </c:pt>
                <c:pt idx="4282">
                  <c:v>5.6125030000000002</c:v>
                </c:pt>
                <c:pt idx="4283">
                  <c:v>5.6138139999999996</c:v>
                </c:pt>
                <c:pt idx="4284">
                  <c:v>5.6151239999999998</c:v>
                </c:pt>
                <c:pt idx="4285">
                  <c:v>5.6164350000000001</c:v>
                </c:pt>
                <c:pt idx="4286">
                  <c:v>5.6177460000000004</c:v>
                </c:pt>
                <c:pt idx="4287">
                  <c:v>5.6190569999999997</c:v>
                </c:pt>
                <c:pt idx="4288">
                  <c:v>5.620368</c:v>
                </c:pt>
                <c:pt idx="4289">
                  <c:v>5.6216780000000002</c:v>
                </c:pt>
                <c:pt idx="4290">
                  <c:v>5.6229889999999996</c:v>
                </c:pt>
                <c:pt idx="4291">
                  <c:v>5.6242999999999999</c:v>
                </c:pt>
                <c:pt idx="4292">
                  <c:v>5.62561</c:v>
                </c:pt>
                <c:pt idx="4293">
                  <c:v>5.6269210000000003</c:v>
                </c:pt>
                <c:pt idx="4294">
                  <c:v>5.6282319999999997</c:v>
                </c:pt>
                <c:pt idx="4295">
                  <c:v>5.6295419999999998</c:v>
                </c:pt>
                <c:pt idx="4296">
                  <c:v>5.6308530000000001</c:v>
                </c:pt>
                <c:pt idx="4297">
                  <c:v>5.6321640000000004</c:v>
                </c:pt>
                <c:pt idx="4298">
                  <c:v>5.6334739999999996</c:v>
                </c:pt>
                <c:pt idx="4299">
                  <c:v>5.6347849999999999</c:v>
                </c:pt>
                <c:pt idx="4300">
                  <c:v>5.6360960000000002</c:v>
                </c:pt>
                <c:pt idx="4301">
                  <c:v>5.6374069999999996</c:v>
                </c:pt>
                <c:pt idx="4302">
                  <c:v>5.6387169999999998</c:v>
                </c:pt>
                <c:pt idx="4303">
                  <c:v>5.640028</c:v>
                </c:pt>
                <c:pt idx="4304">
                  <c:v>5.6413390000000003</c:v>
                </c:pt>
                <c:pt idx="4305">
                  <c:v>5.6426499999999997</c:v>
                </c:pt>
                <c:pt idx="4306">
                  <c:v>5.6439599999999999</c:v>
                </c:pt>
                <c:pt idx="4307">
                  <c:v>5.6452710000000002</c:v>
                </c:pt>
                <c:pt idx="4308">
                  <c:v>5.6465820000000004</c:v>
                </c:pt>
                <c:pt idx="4309">
                  <c:v>5.6478919999999997</c:v>
                </c:pt>
                <c:pt idx="4310">
                  <c:v>5.649203</c:v>
                </c:pt>
                <c:pt idx="4311">
                  <c:v>5.6505140000000003</c:v>
                </c:pt>
                <c:pt idx="4312">
                  <c:v>5.6518240000000004</c:v>
                </c:pt>
                <c:pt idx="4313">
                  <c:v>5.6531349999999998</c:v>
                </c:pt>
                <c:pt idx="4314">
                  <c:v>5.6544460000000001</c:v>
                </c:pt>
                <c:pt idx="4315">
                  <c:v>5.6557570000000004</c:v>
                </c:pt>
                <c:pt idx="4316">
                  <c:v>5.6570669999999996</c:v>
                </c:pt>
                <c:pt idx="4317">
                  <c:v>5.6583779999999999</c:v>
                </c:pt>
                <c:pt idx="4318">
                  <c:v>5.6596890000000002</c:v>
                </c:pt>
                <c:pt idx="4319">
                  <c:v>5.6609999999999996</c:v>
                </c:pt>
                <c:pt idx="4320">
                  <c:v>5.6623109999999999</c:v>
                </c:pt>
                <c:pt idx="4321">
                  <c:v>5.663621</c:v>
                </c:pt>
                <c:pt idx="4322">
                  <c:v>5.6649320000000003</c:v>
                </c:pt>
                <c:pt idx="4323">
                  <c:v>5.6662429999999997</c:v>
                </c:pt>
                <c:pt idx="4324">
                  <c:v>5.6675529999999998</c:v>
                </c:pt>
                <c:pt idx="4325">
                  <c:v>5.6688640000000001</c:v>
                </c:pt>
                <c:pt idx="4326">
                  <c:v>5.6701750000000004</c:v>
                </c:pt>
                <c:pt idx="4327">
                  <c:v>5.6714849999999997</c:v>
                </c:pt>
                <c:pt idx="4328">
                  <c:v>5.6727959999999999</c:v>
                </c:pt>
                <c:pt idx="4329">
                  <c:v>5.6741070000000002</c:v>
                </c:pt>
                <c:pt idx="4330">
                  <c:v>5.6754170000000004</c:v>
                </c:pt>
                <c:pt idx="4331">
                  <c:v>5.6767279999999998</c:v>
                </c:pt>
                <c:pt idx="4332">
                  <c:v>5.6780390000000001</c:v>
                </c:pt>
                <c:pt idx="4333">
                  <c:v>5.6793500000000003</c:v>
                </c:pt>
                <c:pt idx="4334">
                  <c:v>5.6806599999999996</c:v>
                </c:pt>
                <c:pt idx="4335">
                  <c:v>5.6819709999999999</c:v>
                </c:pt>
                <c:pt idx="4336">
                  <c:v>5.6832820000000002</c:v>
                </c:pt>
                <c:pt idx="4337">
                  <c:v>5.6845929999999996</c:v>
                </c:pt>
                <c:pt idx="4338">
                  <c:v>5.6859039999999998</c:v>
                </c:pt>
                <c:pt idx="4339">
                  <c:v>5.687214</c:v>
                </c:pt>
                <c:pt idx="4340">
                  <c:v>5.6885250000000003</c:v>
                </c:pt>
                <c:pt idx="4341">
                  <c:v>5.6898359999999997</c:v>
                </c:pt>
                <c:pt idx="4342">
                  <c:v>5.6911459999999998</c:v>
                </c:pt>
                <c:pt idx="4343">
                  <c:v>5.6924570000000001</c:v>
                </c:pt>
                <c:pt idx="4344">
                  <c:v>5.6937680000000004</c:v>
                </c:pt>
                <c:pt idx="4345">
                  <c:v>5.6950779999999996</c:v>
                </c:pt>
                <c:pt idx="4346">
                  <c:v>5.6963889999999999</c:v>
                </c:pt>
                <c:pt idx="4347">
                  <c:v>5.6977000000000002</c:v>
                </c:pt>
                <c:pt idx="4348">
                  <c:v>5.6990100000000004</c:v>
                </c:pt>
                <c:pt idx="4349">
                  <c:v>5.7003209999999997</c:v>
                </c:pt>
                <c:pt idx="4350">
                  <c:v>5.701632</c:v>
                </c:pt>
                <c:pt idx="4351">
                  <c:v>5.7029430000000003</c:v>
                </c:pt>
                <c:pt idx="4352">
                  <c:v>5.7042529999999996</c:v>
                </c:pt>
                <c:pt idx="4353">
                  <c:v>5.7055639999999999</c:v>
                </c:pt>
                <c:pt idx="4354">
                  <c:v>5.7068750000000001</c:v>
                </c:pt>
                <c:pt idx="4355">
                  <c:v>5.7081860000000004</c:v>
                </c:pt>
                <c:pt idx="4356">
                  <c:v>5.7094959999999997</c:v>
                </c:pt>
                <c:pt idx="4357">
                  <c:v>5.710807</c:v>
                </c:pt>
                <c:pt idx="4358">
                  <c:v>5.7121180000000003</c:v>
                </c:pt>
                <c:pt idx="4359">
                  <c:v>5.7134280000000004</c:v>
                </c:pt>
                <c:pt idx="4360">
                  <c:v>5.7147389999999998</c:v>
                </c:pt>
                <c:pt idx="4361">
                  <c:v>5.7160500000000001</c:v>
                </c:pt>
                <c:pt idx="4362">
                  <c:v>5.7173600000000002</c:v>
                </c:pt>
                <c:pt idx="4363">
                  <c:v>5.7186709999999996</c:v>
                </c:pt>
                <c:pt idx="4364">
                  <c:v>5.7199819999999999</c:v>
                </c:pt>
                <c:pt idx="4365">
                  <c:v>5.7212930000000002</c:v>
                </c:pt>
                <c:pt idx="4366">
                  <c:v>5.7226030000000003</c:v>
                </c:pt>
                <c:pt idx="4367">
                  <c:v>5.7239139999999997</c:v>
                </c:pt>
                <c:pt idx="4368">
                  <c:v>5.725225</c:v>
                </c:pt>
                <c:pt idx="4369">
                  <c:v>5.7265360000000003</c:v>
                </c:pt>
                <c:pt idx="4370">
                  <c:v>5.7278460000000004</c:v>
                </c:pt>
                <c:pt idx="4371">
                  <c:v>5.7291569999999998</c:v>
                </c:pt>
                <c:pt idx="4372">
                  <c:v>5.7304680000000001</c:v>
                </c:pt>
                <c:pt idx="4373">
                  <c:v>5.7317790000000004</c:v>
                </c:pt>
                <c:pt idx="4374">
                  <c:v>5.7330889999999997</c:v>
                </c:pt>
                <c:pt idx="4375">
                  <c:v>5.7343999999999999</c:v>
                </c:pt>
                <c:pt idx="4376">
                  <c:v>5.7357110000000002</c:v>
                </c:pt>
                <c:pt idx="4377">
                  <c:v>5.7370210000000004</c:v>
                </c:pt>
                <c:pt idx="4378">
                  <c:v>5.7383319999999998</c:v>
                </c:pt>
                <c:pt idx="4379">
                  <c:v>5.7396430000000001</c:v>
                </c:pt>
                <c:pt idx="4380">
                  <c:v>5.7409530000000002</c:v>
                </c:pt>
                <c:pt idx="4381">
                  <c:v>5.7422639999999996</c:v>
                </c:pt>
                <c:pt idx="4382">
                  <c:v>5.7435749999999999</c:v>
                </c:pt>
                <c:pt idx="4383">
                  <c:v>5.7448860000000002</c:v>
                </c:pt>
                <c:pt idx="4384">
                  <c:v>5.7461960000000003</c:v>
                </c:pt>
                <c:pt idx="4385">
                  <c:v>5.7475069999999997</c:v>
                </c:pt>
                <c:pt idx="4386">
                  <c:v>5.748818</c:v>
                </c:pt>
                <c:pt idx="4387">
                  <c:v>5.7501290000000003</c:v>
                </c:pt>
                <c:pt idx="4388">
                  <c:v>5.7514390000000004</c:v>
                </c:pt>
                <c:pt idx="4389">
                  <c:v>5.7527499999999998</c:v>
                </c:pt>
                <c:pt idx="4390">
                  <c:v>5.7540610000000001</c:v>
                </c:pt>
                <c:pt idx="4391">
                  <c:v>5.7553720000000004</c:v>
                </c:pt>
                <c:pt idx="4392">
                  <c:v>5.7566819999999996</c:v>
                </c:pt>
                <c:pt idx="4393">
                  <c:v>5.7579929999999999</c:v>
                </c:pt>
                <c:pt idx="4394">
                  <c:v>5.7593040000000002</c:v>
                </c:pt>
                <c:pt idx="4395">
                  <c:v>5.7606140000000003</c:v>
                </c:pt>
                <c:pt idx="4396">
                  <c:v>5.7619249999999997</c:v>
                </c:pt>
                <c:pt idx="4397">
                  <c:v>5.763236</c:v>
                </c:pt>
                <c:pt idx="4398">
                  <c:v>5.7645460000000002</c:v>
                </c:pt>
                <c:pt idx="4399">
                  <c:v>5.7658569999999996</c:v>
                </c:pt>
                <c:pt idx="4400">
                  <c:v>5.7671679999999999</c:v>
                </c:pt>
                <c:pt idx="4401">
                  <c:v>5.7684790000000001</c:v>
                </c:pt>
                <c:pt idx="4402">
                  <c:v>5.7697890000000003</c:v>
                </c:pt>
                <c:pt idx="4403">
                  <c:v>5.7710999999999997</c:v>
                </c:pt>
                <c:pt idx="4404">
                  <c:v>5.772411</c:v>
                </c:pt>
                <c:pt idx="4405">
                  <c:v>5.7737220000000002</c:v>
                </c:pt>
                <c:pt idx="4406">
                  <c:v>5.7750329999999996</c:v>
                </c:pt>
                <c:pt idx="4407">
                  <c:v>5.7763429999999998</c:v>
                </c:pt>
                <c:pt idx="4408">
                  <c:v>5.7776540000000001</c:v>
                </c:pt>
                <c:pt idx="4409">
                  <c:v>5.7789650000000004</c:v>
                </c:pt>
                <c:pt idx="4410">
                  <c:v>5.7802749999999996</c:v>
                </c:pt>
                <c:pt idx="4411">
                  <c:v>5.7815859999999999</c:v>
                </c:pt>
                <c:pt idx="4412">
                  <c:v>5.7828970000000002</c:v>
                </c:pt>
                <c:pt idx="4413">
                  <c:v>5.7842070000000003</c:v>
                </c:pt>
                <c:pt idx="4414">
                  <c:v>5.7855179999999997</c:v>
                </c:pt>
                <c:pt idx="4415">
                  <c:v>5.786829</c:v>
                </c:pt>
                <c:pt idx="4416">
                  <c:v>5.7881390000000001</c:v>
                </c:pt>
                <c:pt idx="4417">
                  <c:v>5.7894500000000004</c:v>
                </c:pt>
                <c:pt idx="4418">
                  <c:v>5.7907609999999998</c:v>
                </c:pt>
                <c:pt idx="4419">
                  <c:v>5.7920720000000001</c:v>
                </c:pt>
                <c:pt idx="4420">
                  <c:v>5.7933820000000003</c:v>
                </c:pt>
                <c:pt idx="4421">
                  <c:v>5.7946929999999996</c:v>
                </c:pt>
                <c:pt idx="4422">
                  <c:v>5.7960039999999999</c:v>
                </c:pt>
                <c:pt idx="4423">
                  <c:v>5.7973150000000002</c:v>
                </c:pt>
                <c:pt idx="4424">
                  <c:v>5.7986250000000004</c:v>
                </c:pt>
                <c:pt idx="4425">
                  <c:v>5.7999359999999998</c:v>
                </c:pt>
                <c:pt idx="4426">
                  <c:v>5.801247</c:v>
                </c:pt>
                <c:pt idx="4427">
                  <c:v>5.8025570000000002</c:v>
                </c:pt>
                <c:pt idx="4428">
                  <c:v>5.8038679999999996</c:v>
                </c:pt>
                <c:pt idx="4429">
                  <c:v>5.8051789999999999</c:v>
                </c:pt>
                <c:pt idx="4430">
                  <c:v>5.806489</c:v>
                </c:pt>
                <c:pt idx="4431">
                  <c:v>5.8078000000000003</c:v>
                </c:pt>
                <c:pt idx="4432">
                  <c:v>5.8091109999999997</c:v>
                </c:pt>
                <c:pt idx="4433">
                  <c:v>5.810422</c:v>
                </c:pt>
                <c:pt idx="4434">
                  <c:v>5.8117320000000001</c:v>
                </c:pt>
                <c:pt idx="4435">
                  <c:v>5.8130430000000004</c:v>
                </c:pt>
                <c:pt idx="4436">
                  <c:v>5.8143539999999998</c:v>
                </c:pt>
                <c:pt idx="4437">
                  <c:v>5.8156650000000001</c:v>
                </c:pt>
                <c:pt idx="4438">
                  <c:v>5.8169750000000002</c:v>
                </c:pt>
                <c:pt idx="4439">
                  <c:v>5.8182859999999996</c:v>
                </c:pt>
                <c:pt idx="4440">
                  <c:v>5.8195969999999999</c:v>
                </c:pt>
                <c:pt idx="4441">
                  <c:v>5.8209080000000002</c:v>
                </c:pt>
                <c:pt idx="4442">
                  <c:v>5.8222180000000003</c:v>
                </c:pt>
                <c:pt idx="4443">
                  <c:v>5.8235289999999997</c:v>
                </c:pt>
                <c:pt idx="4444">
                  <c:v>5.82484</c:v>
                </c:pt>
                <c:pt idx="4445">
                  <c:v>5.8261500000000002</c:v>
                </c:pt>
                <c:pt idx="4446">
                  <c:v>5.8274609999999996</c:v>
                </c:pt>
                <c:pt idx="4447">
                  <c:v>5.8287719999999998</c:v>
                </c:pt>
                <c:pt idx="4448">
                  <c:v>5.830082</c:v>
                </c:pt>
                <c:pt idx="4449">
                  <c:v>5.8313930000000003</c:v>
                </c:pt>
                <c:pt idx="4450">
                  <c:v>5.8327039999999997</c:v>
                </c:pt>
                <c:pt idx="4451">
                  <c:v>5.834015</c:v>
                </c:pt>
                <c:pt idx="4452">
                  <c:v>5.8353250000000001</c:v>
                </c:pt>
                <c:pt idx="4453">
                  <c:v>5.8366360000000004</c:v>
                </c:pt>
                <c:pt idx="4454">
                  <c:v>5.8379469999999998</c:v>
                </c:pt>
                <c:pt idx="4455">
                  <c:v>5.8392580000000001</c:v>
                </c:pt>
                <c:pt idx="4456">
                  <c:v>5.8405680000000002</c:v>
                </c:pt>
                <c:pt idx="4457">
                  <c:v>5.8418789999999996</c:v>
                </c:pt>
                <c:pt idx="4458">
                  <c:v>5.8431899999999999</c:v>
                </c:pt>
                <c:pt idx="4459">
                  <c:v>5.8445010000000002</c:v>
                </c:pt>
                <c:pt idx="4460">
                  <c:v>5.8458110000000003</c:v>
                </c:pt>
                <c:pt idx="4461">
                  <c:v>5.8471219999999997</c:v>
                </c:pt>
                <c:pt idx="4462">
                  <c:v>5.848433</c:v>
                </c:pt>
                <c:pt idx="4463">
                  <c:v>5.8497430000000001</c:v>
                </c:pt>
                <c:pt idx="4464">
                  <c:v>5.8510540000000004</c:v>
                </c:pt>
                <c:pt idx="4465">
                  <c:v>5.8523649999999998</c:v>
                </c:pt>
                <c:pt idx="4466">
                  <c:v>5.853675</c:v>
                </c:pt>
                <c:pt idx="4467">
                  <c:v>5.8549860000000002</c:v>
                </c:pt>
                <c:pt idx="4468">
                  <c:v>5.8562969999999996</c:v>
                </c:pt>
                <c:pt idx="4469">
                  <c:v>5.8576079999999999</c:v>
                </c:pt>
                <c:pt idx="4470">
                  <c:v>5.8589180000000001</c:v>
                </c:pt>
                <c:pt idx="4471">
                  <c:v>5.8602290000000004</c:v>
                </c:pt>
                <c:pt idx="4472">
                  <c:v>5.8615399999999998</c:v>
                </c:pt>
                <c:pt idx="4473">
                  <c:v>5.862851</c:v>
                </c:pt>
                <c:pt idx="4474">
                  <c:v>5.8641610000000002</c:v>
                </c:pt>
                <c:pt idx="4475">
                  <c:v>5.8654719999999996</c:v>
                </c:pt>
                <c:pt idx="4476">
                  <c:v>5.8667829999999999</c:v>
                </c:pt>
                <c:pt idx="4477">
                  <c:v>5.868093</c:v>
                </c:pt>
                <c:pt idx="4478">
                  <c:v>5.8694040000000003</c:v>
                </c:pt>
                <c:pt idx="4479">
                  <c:v>5.8707149999999997</c:v>
                </c:pt>
                <c:pt idx="4480">
                  <c:v>5.8720249999999998</c:v>
                </c:pt>
                <c:pt idx="4481">
                  <c:v>5.8733360000000001</c:v>
                </c:pt>
                <c:pt idx="4482">
                  <c:v>5.8746470000000004</c:v>
                </c:pt>
                <c:pt idx="4483">
                  <c:v>5.8759569999999997</c:v>
                </c:pt>
                <c:pt idx="4484">
                  <c:v>5.8772679999999999</c:v>
                </c:pt>
                <c:pt idx="4485">
                  <c:v>5.8785790000000002</c:v>
                </c:pt>
                <c:pt idx="4486">
                  <c:v>5.8798899999999996</c:v>
                </c:pt>
                <c:pt idx="4487">
                  <c:v>5.8812009999999999</c:v>
                </c:pt>
                <c:pt idx="4488">
                  <c:v>5.882511</c:v>
                </c:pt>
                <c:pt idx="4489">
                  <c:v>5.8838220000000003</c:v>
                </c:pt>
                <c:pt idx="4490">
                  <c:v>5.8851329999999997</c:v>
                </c:pt>
                <c:pt idx="4491">
                  <c:v>5.886444</c:v>
                </c:pt>
                <c:pt idx="4492">
                  <c:v>5.8877540000000002</c:v>
                </c:pt>
                <c:pt idx="4493">
                  <c:v>5.8890650000000004</c:v>
                </c:pt>
                <c:pt idx="4494">
                  <c:v>5.8903759999999998</c:v>
                </c:pt>
                <c:pt idx="4495">
                  <c:v>5.891686</c:v>
                </c:pt>
                <c:pt idx="4496">
                  <c:v>5.8929970000000003</c:v>
                </c:pt>
                <c:pt idx="4497">
                  <c:v>5.8943079999999997</c:v>
                </c:pt>
                <c:pt idx="4498">
                  <c:v>5.8956179999999998</c:v>
                </c:pt>
                <c:pt idx="4499">
                  <c:v>5.8969290000000001</c:v>
                </c:pt>
                <c:pt idx="4500">
                  <c:v>5.8982400000000004</c:v>
                </c:pt>
                <c:pt idx="4501">
                  <c:v>5.8995509999999998</c:v>
                </c:pt>
                <c:pt idx="4502">
                  <c:v>5.9008609999999999</c:v>
                </c:pt>
                <c:pt idx="4503">
                  <c:v>5.9021720000000002</c:v>
                </c:pt>
                <c:pt idx="4504">
                  <c:v>5.9034829999999996</c:v>
                </c:pt>
                <c:pt idx="4505">
                  <c:v>5.9047939999999999</c:v>
                </c:pt>
                <c:pt idx="4506">
                  <c:v>5.906104</c:v>
                </c:pt>
                <c:pt idx="4507">
                  <c:v>5.9074150000000003</c:v>
                </c:pt>
                <c:pt idx="4508">
                  <c:v>5.9087259999999997</c:v>
                </c:pt>
                <c:pt idx="4509">
                  <c:v>5.910037</c:v>
                </c:pt>
                <c:pt idx="4510">
                  <c:v>5.9113470000000001</c:v>
                </c:pt>
                <c:pt idx="4511">
                  <c:v>5.9126580000000004</c:v>
                </c:pt>
                <c:pt idx="4512">
                  <c:v>5.9139689999999998</c:v>
                </c:pt>
                <c:pt idx="4513">
                  <c:v>5.915279</c:v>
                </c:pt>
                <c:pt idx="4514">
                  <c:v>5.9165900000000002</c:v>
                </c:pt>
                <c:pt idx="4515">
                  <c:v>5.9179009999999996</c:v>
                </c:pt>
                <c:pt idx="4516">
                  <c:v>5.9192109999999998</c:v>
                </c:pt>
                <c:pt idx="4517">
                  <c:v>5.9205220000000001</c:v>
                </c:pt>
                <c:pt idx="4518">
                  <c:v>5.9218330000000003</c:v>
                </c:pt>
                <c:pt idx="4519">
                  <c:v>5.9231439999999997</c:v>
                </c:pt>
                <c:pt idx="4520">
                  <c:v>5.9244539999999999</c:v>
                </c:pt>
                <c:pt idx="4521">
                  <c:v>5.9257650000000002</c:v>
                </c:pt>
                <c:pt idx="4522">
                  <c:v>5.9270759999999996</c:v>
                </c:pt>
                <c:pt idx="4523">
                  <c:v>5.9283869999999999</c:v>
                </c:pt>
                <c:pt idx="4524">
                  <c:v>5.929697</c:v>
                </c:pt>
                <c:pt idx="4525">
                  <c:v>5.9310080000000003</c:v>
                </c:pt>
                <c:pt idx="4526">
                  <c:v>5.9323189999999997</c:v>
                </c:pt>
                <c:pt idx="4527">
                  <c:v>5.93363</c:v>
                </c:pt>
                <c:pt idx="4528">
                  <c:v>5.9349400000000001</c:v>
                </c:pt>
                <c:pt idx="4529">
                  <c:v>5.9362510000000004</c:v>
                </c:pt>
                <c:pt idx="4530">
                  <c:v>5.9375619999999998</c:v>
                </c:pt>
                <c:pt idx="4531">
                  <c:v>5.9388719999999999</c:v>
                </c:pt>
                <c:pt idx="4532">
                  <c:v>5.9401830000000002</c:v>
                </c:pt>
                <c:pt idx="4533">
                  <c:v>5.9414939999999996</c:v>
                </c:pt>
                <c:pt idx="4534">
                  <c:v>5.9428039999999998</c:v>
                </c:pt>
                <c:pt idx="4535">
                  <c:v>5.944115</c:v>
                </c:pt>
                <c:pt idx="4536">
                  <c:v>5.9454260000000003</c:v>
                </c:pt>
                <c:pt idx="4537">
                  <c:v>5.9467369999999997</c:v>
                </c:pt>
                <c:pt idx="4538">
                  <c:v>5.9480469999999999</c:v>
                </c:pt>
                <c:pt idx="4539">
                  <c:v>5.9493580000000001</c:v>
                </c:pt>
                <c:pt idx="4540">
                  <c:v>5.9506690000000004</c:v>
                </c:pt>
                <c:pt idx="4541">
                  <c:v>5.9519799999999998</c:v>
                </c:pt>
                <c:pt idx="4542">
                  <c:v>5.95329</c:v>
                </c:pt>
                <c:pt idx="4543">
                  <c:v>5.9546010000000003</c:v>
                </c:pt>
                <c:pt idx="4544">
                  <c:v>5.9559119999999997</c:v>
                </c:pt>
                <c:pt idx="4545">
                  <c:v>5.9572219999999998</c:v>
                </c:pt>
                <c:pt idx="4546">
                  <c:v>5.9585330000000001</c:v>
                </c:pt>
                <c:pt idx="4547">
                  <c:v>5.9598440000000004</c:v>
                </c:pt>
                <c:pt idx="4548">
                  <c:v>5.9611539999999996</c:v>
                </c:pt>
                <c:pt idx="4549">
                  <c:v>5.9624649999999999</c:v>
                </c:pt>
                <c:pt idx="4550">
                  <c:v>5.9637760000000002</c:v>
                </c:pt>
                <c:pt idx="4551">
                  <c:v>5.9650860000000003</c:v>
                </c:pt>
                <c:pt idx="4552">
                  <c:v>5.9663969999999997</c:v>
                </c:pt>
                <c:pt idx="4553">
                  <c:v>5.967708</c:v>
                </c:pt>
                <c:pt idx="4554">
                  <c:v>5.9690190000000003</c:v>
                </c:pt>
                <c:pt idx="4555">
                  <c:v>5.9703299999999997</c:v>
                </c:pt>
                <c:pt idx="4556">
                  <c:v>5.9716399999999998</c:v>
                </c:pt>
                <c:pt idx="4557">
                  <c:v>5.9729510000000001</c:v>
                </c:pt>
                <c:pt idx="4558">
                  <c:v>5.9742620000000004</c:v>
                </c:pt>
                <c:pt idx="4559">
                  <c:v>5.9755729999999998</c:v>
                </c:pt>
                <c:pt idx="4560">
                  <c:v>5.9768829999999999</c:v>
                </c:pt>
                <c:pt idx="4561">
                  <c:v>5.9781940000000002</c:v>
                </c:pt>
                <c:pt idx="4562">
                  <c:v>5.9795049999999996</c:v>
                </c:pt>
                <c:pt idx="4563">
                  <c:v>5.9808149999999998</c:v>
                </c:pt>
                <c:pt idx="4564">
                  <c:v>5.9821260000000001</c:v>
                </c:pt>
                <c:pt idx="4565">
                  <c:v>5.9834370000000003</c:v>
                </c:pt>
                <c:pt idx="4566">
                  <c:v>5.9847469999999996</c:v>
                </c:pt>
                <c:pt idx="4567">
                  <c:v>5.9860579999999999</c:v>
                </c:pt>
                <c:pt idx="4568">
                  <c:v>5.9873690000000002</c:v>
                </c:pt>
                <c:pt idx="4569">
                  <c:v>5.9886790000000003</c:v>
                </c:pt>
                <c:pt idx="4570">
                  <c:v>5.9899899999999997</c:v>
                </c:pt>
                <c:pt idx="4571">
                  <c:v>5.991301</c:v>
                </c:pt>
                <c:pt idx="4572">
                  <c:v>5.9926120000000003</c:v>
                </c:pt>
                <c:pt idx="4573">
                  <c:v>5.9939229999999997</c:v>
                </c:pt>
                <c:pt idx="4574">
                  <c:v>5.9952329999999998</c:v>
                </c:pt>
                <c:pt idx="4575">
                  <c:v>5.9965440000000001</c:v>
                </c:pt>
                <c:pt idx="4576">
                  <c:v>5.9978550000000004</c:v>
                </c:pt>
                <c:pt idx="4577">
                  <c:v>5.9991659999999998</c:v>
                </c:pt>
                <c:pt idx="4578">
                  <c:v>6.0004759999999999</c:v>
                </c:pt>
                <c:pt idx="4579">
                  <c:v>6.0017870000000002</c:v>
                </c:pt>
                <c:pt idx="4580">
                  <c:v>6.0030979999999996</c:v>
                </c:pt>
                <c:pt idx="4581">
                  <c:v>6.0044079999999997</c:v>
                </c:pt>
                <c:pt idx="4582">
                  <c:v>6.005719</c:v>
                </c:pt>
                <c:pt idx="4583">
                  <c:v>6.0070300000000003</c:v>
                </c:pt>
                <c:pt idx="4584">
                  <c:v>6.0083399999999996</c:v>
                </c:pt>
                <c:pt idx="4585">
                  <c:v>6.0096509999999999</c:v>
                </c:pt>
                <c:pt idx="4586">
                  <c:v>6.0109620000000001</c:v>
                </c:pt>
                <c:pt idx="4587">
                  <c:v>6.0122730000000004</c:v>
                </c:pt>
                <c:pt idx="4588">
                  <c:v>6.0135829999999997</c:v>
                </c:pt>
                <c:pt idx="4589">
                  <c:v>6.014894</c:v>
                </c:pt>
                <c:pt idx="4590">
                  <c:v>6.0162050000000002</c:v>
                </c:pt>
                <c:pt idx="4591">
                  <c:v>6.0175159999999996</c:v>
                </c:pt>
                <c:pt idx="4592">
                  <c:v>6.0188259999999998</c:v>
                </c:pt>
                <c:pt idx="4593">
                  <c:v>6.0201370000000001</c:v>
                </c:pt>
                <c:pt idx="4594">
                  <c:v>6.0214480000000004</c:v>
                </c:pt>
                <c:pt idx="4595">
                  <c:v>6.0227579999999996</c:v>
                </c:pt>
                <c:pt idx="4596">
                  <c:v>6.0240689999999999</c:v>
                </c:pt>
                <c:pt idx="4597">
                  <c:v>6.0253800000000002</c:v>
                </c:pt>
                <c:pt idx="4598">
                  <c:v>6.0266900000000003</c:v>
                </c:pt>
                <c:pt idx="4599">
                  <c:v>6.0280009999999997</c:v>
                </c:pt>
                <c:pt idx="4600">
                  <c:v>6.029312</c:v>
                </c:pt>
                <c:pt idx="4601">
                  <c:v>6.0306220000000001</c:v>
                </c:pt>
                <c:pt idx="4602">
                  <c:v>6.0319330000000004</c:v>
                </c:pt>
                <c:pt idx="4603">
                  <c:v>6.0332439999999998</c:v>
                </c:pt>
                <c:pt idx="4604">
                  <c:v>6.0345550000000001</c:v>
                </c:pt>
                <c:pt idx="4605">
                  <c:v>6.0358660000000004</c:v>
                </c:pt>
                <c:pt idx="4606">
                  <c:v>6.0371759999999997</c:v>
                </c:pt>
                <c:pt idx="4607">
                  <c:v>6.0384869999999999</c:v>
                </c:pt>
                <c:pt idx="4608">
                  <c:v>6.0397980000000002</c:v>
                </c:pt>
                <c:pt idx="4609">
                  <c:v>6.0411089999999996</c:v>
                </c:pt>
                <c:pt idx="4610">
                  <c:v>6.0424189999999998</c:v>
                </c:pt>
                <c:pt idx="4611">
                  <c:v>6.04373</c:v>
                </c:pt>
                <c:pt idx="4612">
                  <c:v>6.0450410000000003</c:v>
                </c:pt>
                <c:pt idx="4613">
                  <c:v>6.0463509999999996</c:v>
                </c:pt>
                <c:pt idx="4614">
                  <c:v>6.0476619999999999</c:v>
                </c:pt>
                <c:pt idx="4615">
                  <c:v>6.0489730000000002</c:v>
                </c:pt>
                <c:pt idx="4616">
                  <c:v>6.0502830000000003</c:v>
                </c:pt>
                <c:pt idx="4617">
                  <c:v>6.0515939999999997</c:v>
                </c:pt>
                <c:pt idx="4618">
                  <c:v>6.052905</c:v>
                </c:pt>
                <c:pt idx="4619">
                  <c:v>6.0542150000000001</c:v>
                </c:pt>
                <c:pt idx="4620">
                  <c:v>6.0555260000000004</c:v>
                </c:pt>
                <c:pt idx="4621">
                  <c:v>6.0568369999999998</c:v>
                </c:pt>
                <c:pt idx="4622">
                  <c:v>6.0581480000000001</c:v>
                </c:pt>
                <c:pt idx="4623">
                  <c:v>6.0594590000000004</c:v>
                </c:pt>
                <c:pt idx="4624">
                  <c:v>6.0607689999999996</c:v>
                </c:pt>
                <c:pt idx="4625">
                  <c:v>6.0620799999999999</c:v>
                </c:pt>
                <c:pt idx="4626">
                  <c:v>6.0633910000000002</c:v>
                </c:pt>
                <c:pt idx="4627">
                  <c:v>6.0647019999999996</c:v>
                </c:pt>
                <c:pt idx="4628">
                  <c:v>6.0660119999999997</c:v>
                </c:pt>
                <c:pt idx="4629">
                  <c:v>6.067323</c:v>
                </c:pt>
                <c:pt idx="4630">
                  <c:v>6.0686340000000003</c:v>
                </c:pt>
                <c:pt idx="4631">
                  <c:v>6.0699439999999996</c:v>
                </c:pt>
                <c:pt idx="4632">
                  <c:v>6.0712549999999998</c:v>
                </c:pt>
                <c:pt idx="4633">
                  <c:v>6.0725660000000001</c:v>
                </c:pt>
                <c:pt idx="4634">
                  <c:v>6.0738760000000003</c:v>
                </c:pt>
                <c:pt idx="4635">
                  <c:v>6.0751869999999997</c:v>
                </c:pt>
                <c:pt idx="4636">
                  <c:v>6.076498</c:v>
                </c:pt>
                <c:pt idx="4637">
                  <c:v>6.0778080000000001</c:v>
                </c:pt>
                <c:pt idx="4638">
                  <c:v>6.0791190000000004</c:v>
                </c:pt>
                <c:pt idx="4639">
                  <c:v>6.0804299999999998</c:v>
                </c:pt>
                <c:pt idx="4640">
                  <c:v>6.0817410000000001</c:v>
                </c:pt>
                <c:pt idx="4641">
                  <c:v>6.0830520000000003</c:v>
                </c:pt>
                <c:pt idx="4642">
                  <c:v>6.0843619999999996</c:v>
                </c:pt>
                <c:pt idx="4643">
                  <c:v>6.0856729999999999</c:v>
                </c:pt>
                <c:pt idx="4644">
                  <c:v>6.0869840000000002</c:v>
                </c:pt>
                <c:pt idx="4645">
                  <c:v>6.0882949999999996</c:v>
                </c:pt>
                <c:pt idx="4646">
                  <c:v>6.0896049999999997</c:v>
                </c:pt>
                <c:pt idx="4647">
                  <c:v>6.090916</c:v>
                </c:pt>
                <c:pt idx="4648">
                  <c:v>6.0922270000000003</c:v>
                </c:pt>
                <c:pt idx="4649">
                  <c:v>6.0935370000000004</c:v>
                </c:pt>
                <c:pt idx="4650">
                  <c:v>6.0948479999999998</c:v>
                </c:pt>
                <c:pt idx="4651">
                  <c:v>6.0961590000000001</c:v>
                </c:pt>
                <c:pt idx="4652">
                  <c:v>6.0974690000000002</c:v>
                </c:pt>
                <c:pt idx="4653">
                  <c:v>6.0987799999999996</c:v>
                </c:pt>
                <c:pt idx="4654">
                  <c:v>6.1000909999999999</c:v>
                </c:pt>
                <c:pt idx="4655">
                  <c:v>6.1014010000000001</c:v>
                </c:pt>
                <c:pt idx="4656">
                  <c:v>6.1027120000000004</c:v>
                </c:pt>
                <c:pt idx="4657">
                  <c:v>6.1040229999999998</c:v>
                </c:pt>
                <c:pt idx="4658">
                  <c:v>6.105334</c:v>
                </c:pt>
                <c:pt idx="4659">
                  <c:v>6.1066450000000003</c:v>
                </c:pt>
                <c:pt idx="4660">
                  <c:v>6.1079549999999996</c:v>
                </c:pt>
                <c:pt idx="4661">
                  <c:v>6.1092659999999999</c:v>
                </c:pt>
                <c:pt idx="4662">
                  <c:v>6.1105770000000001</c:v>
                </c:pt>
                <c:pt idx="4663">
                  <c:v>6.1118870000000003</c:v>
                </c:pt>
                <c:pt idx="4664">
                  <c:v>6.1131979999999997</c:v>
                </c:pt>
                <c:pt idx="4665">
                  <c:v>6.114509</c:v>
                </c:pt>
                <c:pt idx="4666">
                  <c:v>6.1158190000000001</c:v>
                </c:pt>
                <c:pt idx="4667">
                  <c:v>6.1171300000000004</c:v>
                </c:pt>
                <c:pt idx="4668">
                  <c:v>6.1184409999999998</c:v>
                </c:pt>
                <c:pt idx="4669">
                  <c:v>6.1197509999999999</c:v>
                </c:pt>
                <c:pt idx="4670">
                  <c:v>6.1210620000000002</c:v>
                </c:pt>
                <c:pt idx="4671">
                  <c:v>6.1223729999999996</c:v>
                </c:pt>
                <c:pt idx="4672">
                  <c:v>6.1236839999999999</c:v>
                </c:pt>
                <c:pt idx="4673">
                  <c:v>6.1249950000000002</c:v>
                </c:pt>
                <c:pt idx="4674">
                  <c:v>6.1263050000000003</c:v>
                </c:pt>
                <c:pt idx="4675">
                  <c:v>6.1276159999999997</c:v>
                </c:pt>
                <c:pt idx="4676">
                  <c:v>6.128927</c:v>
                </c:pt>
                <c:pt idx="4677">
                  <c:v>6.1302380000000003</c:v>
                </c:pt>
                <c:pt idx="4678">
                  <c:v>6.1315480000000004</c:v>
                </c:pt>
                <c:pt idx="4679">
                  <c:v>6.1328589999999998</c:v>
                </c:pt>
                <c:pt idx="4680">
                  <c:v>6.1341700000000001</c:v>
                </c:pt>
                <c:pt idx="4681">
                  <c:v>6.1354800000000003</c:v>
                </c:pt>
                <c:pt idx="4682">
                  <c:v>6.1367909999999997</c:v>
                </c:pt>
                <c:pt idx="4683">
                  <c:v>6.1381019999999999</c:v>
                </c:pt>
                <c:pt idx="4684">
                  <c:v>6.1394120000000001</c:v>
                </c:pt>
                <c:pt idx="4685">
                  <c:v>6.1407230000000004</c:v>
                </c:pt>
                <c:pt idx="4686">
                  <c:v>6.1420339999999998</c:v>
                </c:pt>
                <c:pt idx="4687">
                  <c:v>6.1433439999999999</c:v>
                </c:pt>
                <c:pt idx="4688">
                  <c:v>6.1446550000000002</c:v>
                </c:pt>
                <c:pt idx="4689">
                  <c:v>6.1459659999999996</c:v>
                </c:pt>
                <c:pt idx="4690">
                  <c:v>6.1472769999999999</c:v>
                </c:pt>
                <c:pt idx="4691">
                  <c:v>6.1485880000000002</c:v>
                </c:pt>
                <c:pt idx="4692">
                  <c:v>6.1498980000000003</c:v>
                </c:pt>
                <c:pt idx="4693">
                  <c:v>6.1512089999999997</c:v>
                </c:pt>
                <c:pt idx="4694">
                  <c:v>6.15252</c:v>
                </c:pt>
                <c:pt idx="4695">
                  <c:v>6.1538310000000003</c:v>
                </c:pt>
                <c:pt idx="4696">
                  <c:v>6.1551410000000004</c:v>
                </c:pt>
                <c:pt idx="4697">
                  <c:v>6.1564519999999998</c:v>
                </c:pt>
                <c:pt idx="4698">
                  <c:v>6.1577630000000001</c:v>
                </c:pt>
                <c:pt idx="4699">
                  <c:v>6.1590730000000002</c:v>
                </c:pt>
                <c:pt idx="4700">
                  <c:v>6.1603839999999996</c:v>
                </c:pt>
                <c:pt idx="4701">
                  <c:v>6.1616949999999999</c:v>
                </c:pt>
                <c:pt idx="4702">
                  <c:v>6.1630050000000001</c:v>
                </c:pt>
                <c:pt idx="4703">
                  <c:v>6.1643160000000004</c:v>
                </c:pt>
                <c:pt idx="4704">
                  <c:v>6.1656269999999997</c:v>
                </c:pt>
                <c:pt idx="4705">
                  <c:v>6.1669369999999999</c:v>
                </c:pt>
                <c:pt idx="4706">
                  <c:v>6.1682480000000002</c:v>
                </c:pt>
                <c:pt idx="4707">
                  <c:v>6.1695589999999996</c:v>
                </c:pt>
                <c:pt idx="4708">
                  <c:v>6.1708699999999999</c:v>
                </c:pt>
                <c:pt idx="4709">
                  <c:v>6.1721810000000001</c:v>
                </c:pt>
                <c:pt idx="4710">
                  <c:v>6.1734910000000003</c:v>
                </c:pt>
                <c:pt idx="4711">
                  <c:v>6.1748019999999997</c:v>
                </c:pt>
                <c:pt idx="4712">
                  <c:v>6.176113</c:v>
                </c:pt>
                <c:pt idx="4713">
                  <c:v>6.1774230000000001</c:v>
                </c:pt>
                <c:pt idx="4714">
                  <c:v>6.1787340000000004</c:v>
                </c:pt>
                <c:pt idx="4715">
                  <c:v>6.1800449999999998</c:v>
                </c:pt>
                <c:pt idx="4716">
                  <c:v>6.1813549999999999</c:v>
                </c:pt>
                <c:pt idx="4717">
                  <c:v>6.1826660000000002</c:v>
                </c:pt>
                <c:pt idx="4718">
                  <c:v>6.1839769999999996</c:v>
                </c:pt>
                <c:pt idx="4719">
                  <c:v>6.1852869999999998</c:v>
                </c:pt>
                <c:pt idx="4720">
                  <c:v>6.186598</c:v>
                </c:pt>
                <c:pt idx="4721">
                  <c:v>6.1879090000000003</c:v>
                </c:pt>
                <c:pt idx="4722">
                  <c:v>6.1892199999999997</c:v>
                </c:pt>
                <c:pt idx="4723">
                  <c:v>6.1905299999999999</c:v>
                </c:pt>
                <c:pt idx="4724">
                  <c:v>6.1918410000000002</c:v>
                </c:pt>
                <c:pt idx="4725">
                  <c:v>6.1931520000000004</c:v>
                </c:pt>
                <c:pt idx="4726">
                  <c:v>6.1944629999999998</c:v>
                </c:pt>
                <c:pt idx="4727">
                  <c:v>6.1957740000000001</c:v>
                </c:pt>
                <c:pt idx="4728">
                  <c:v>6.1970840000000003</c:v>
                </c:pt>
                <c:pt idx="4729">
                  <c:v>6.1983949999999997</c:v>
                </c:pt>
                <c:pt idx="4730">
                  <c:v>6.1997059999999999</c:v>
                </c:pt>
                <c:pt idx="4731">
                  <c:v>6.2010160000000001</c:v>
                </c:pt>
                <c:pt idx="4732">
                  <c:v>6.2023270000000004</c:v>
                </c:pt>
                <c:pt idx="4733">
                  <c:v>6.2036379999999998</c:v>
                </c:pt>
                <c:pt idx="4734">
                  <c:v>6.2049479999999999</c:v>
                </c:pt>
                <c:pt idx="4735">
                  <c:v>6.2062590000000002</c:v>
                </c:pt>
                <c:pt idx="4736">
                  <c:v>6.2075699999999996</c:v>
                </c:pt>
                <c:pt idx="4737">
                  <c:v>6.2088799999999997</c:v>
                </c:pt>
                <c:pt idx="4738">
                  <c:v>6.210191</c:v>
                </c:pt>
                <c:pt idx="4739">
                  <c:v>6.2115020000000003</c:v>
                </c:pt>
                <c:pt idx="4740">
                  <c:v>6.2128129999999997</c:v>
                </c:pt>
                <c:pt idx="4741">
                  <c:v>6.2141229999999998</c:v>
                </c:pt>
                <c:pt idx="4742">
                  <c:v>6.2154340000000001</c:v>
                </c:pt>
                <c:pt idx="4743">
                  <c:v>6.2167450000000004</c:v>
                </c:pt>
                <c:pt idx="4744">
                  <c:v>6.2180559999999998</c:v>
                </c:pt>
                <c:pt idx="4745">
                  <c:v>6.2193670000000001</c:v>
                </c:pt>
                <c:pt idx="4746">
                  <c:v>6.2206770000000002</c:v>
                </c:pt>
                <c:pt idx="4747">
                  <c:v>6.2219879999999996</c:v>
                </c:pt>
                <c:pt idx="4748">
                  <c:v>6.2232989999999999</c:v>
                </c:pt>
                <c:pt idx="4749">
                  <c:v>6.2246090000000001</c:v>
                </c:pt>
                <c:pt idx="4750">
                  <c:v>6.2259200000000003</c:v>
                </c:pt>
                <c:pt idx="4751">
                  <c:v>6.2272309999999997</c:v>
                </c:pt>
                <c:pt idx="4752">
                  <c:v>6.2285409999999999</c:v>
                </c:pt>
                <c:pt idx="4753">
                  <c:v>6.2298520000000002</c:v>
                </c:pt>
                <c:pt idx="4754">
                  <c:v>6.2311629999999996</c:v>
                </c:pt>
                <c:pt idx="4755">
                  <c:v>6.2324729999999997</c:v>
                </c:pt>
                <c:pt idx="4756">
                  <c:v>6.233784</c:v>
                </c:pt>
                <c:pt idx="4757">
                  <c:v>6.2350950000000003</c:v>
                </c:pt>
                <c:pt idx="4758">
                  <c:v>6.2364059999999997</c:v>
                </c:pt>
                <c:pt idx="4759">
                  <c:v>6.237717</c:v>
                </c:pt>
                <c:pt idx="4760">
                  <c:v>6.2390270000000001</c:v>
                </c:pt>
                <c:pt idx="4761">
                  <c:v>6.2403380000000004</c:v>
                </c:pt>
                <c:pt idx="4762">
                  <c:v>6.2416489999999998</c:v>
                </c:pt>
                <c:pt idx="4763">
                  <c:v>6.2429589999999999</c:v>
                </c:pt>
                <c:pt idx="4764">
                  <c:v>6.2442700000000002</c:v>
                </c:pt>
                <c:pt idx="4765">
                  <c:v>6.2455809999999996</c:v>
                </c:pt>
                <c:pt idx="4766">
                  <c:v>6.2468909999999997</c:v>
                </c:pt>
                <c:pt idx="4767">
                  <c:v>6.248202</c:v>
                </c:pt>
                <c:pt idx="4768">
                  <c:v>6.2495130000000003</c:v>
                </c:pt>
                <c:pt idx="4769">
                  <c:v>6.2508229999999996</c:v>
                </c:pt>
                <c:pt idx="4770">
                  <c:v>6.2521339999999999</c:v>
                </c:pt>
                <c:pt idx="4771">
                  <c:v>6.2534450000000001</c:v>
                </c:pt>
                <c:pt idx="4772">
                  <c:v>6.2547560000000004</c:v>
                </c:pt>
                <c:pt idx="4773">
                  <c:v>6.2560659999999997</c:v>
                </c:pt>
                <c:pt idx="4774">
                  <c:v>6.257377</c:v>
                </c:pt>
                <c:pt idx="4775">
                  <c:v>6.2586880000000003</c:v>
                </c:pt>
                <c:pt idx="4776">
                  <c:v>6.2599989999999996</c:v>
                </c:pt>
                <c:pt idx="4777">
                  <c:v>6.2613099999999999</c:v>
                </c:pt>
                <c:pt idx="4778">
                  <c:v>6.2626200000000001</c:v>
                </c:pt>
                <c:pt idx="4779">
                  <c:v>6.2639310000000004</c:v>
                </c:pt>
                <c:pt idx="4780">
                  <c:v>6.2652419999999998</c:v>
                </c:pt>
                <c:pt idx="4781">
                  <c:v>6.2665519999999999</c:v>
                </c:pt>
                <c:pt idx="4782">
                  <c:v>6.2678630000000002</c:v>
                </c:pt>
                <c:pt idx="4783">
                  <c:v>6.2691739999999996</c:v>
                </c:pt>
                <c:pt idx="4784">
                  <c:v>6.2704839999999997</c:v>
                </c:pt>
                <c:pt idx="4785">
                  <c:v>6.271795</c:v>
                </c:pt>
                <c:pt idx="4786">
                  <c:v>6.2731060000000003</c:v>
                </c:pt>
                <c:pt idx="4787">
                  <c:v>6.2744160000000004</c:v>
                </c:pt>
                <c:pt idx="4788">
                  <c:v>6.2757269999999998</c:v>
                </c:pt>
                <c:pt idx="4789">
                  <c:v>6.2770380000000001</c:v>
                </c:pt>
                <c:pt idx="4790">
                  <c:v>6.2783490000000004</c:v>
                </c:pt>
                <c:pt idx="4791">
                  <c:v>6.2796589999999997</c:v>
                </c:pt>
                <c:pt idx="4792">
                  <c:v>6.2809699999999999</c:v>
                </c:pt>
                <c:pt idx="4793">
                  <c:v>6.2822810000000002</c:v>
                </c:pt>
                <c:pt idx="4794">
                  <c:v>6.2835919999999996</c:v>
                </c:pt>
                <c:pt idx="4795">
                  <c:v>6.2849029999999999</c:v>
                </c:pt>
                <c:pt idx="4796">
                  <c:v>6.2862130000000001</c:v>
                </c:pt>
                <c:pt idx="4797">
                  <c:v>6.2875240000000003</c:v>
                </c:pt>
                <c:pt idx="4798">
                  <c:v>6.2888349999999997</c:v>
                </c:pt>
                <c:pt idx="4799">
                  <c:v>6.2901449999999999</c:v>
                </c:pt>
                <c:pt idx="4800">
                  <c:v>6.2914560000000002</c:v>
                </c:pt>
                <c:pt idx="4801">
                  <c:v>6.2927670000000004</c:v>
                </c:pt>
                <c:pt idx="4802">
                  <c:v>6.2940769999999997</c:v>
                </c:pt>
                <c:pt idx="4803">
                  <c:v>6.295388</c:v>
                </c:pt>
                <c:pt idx="4804">
                  <c:v>6.2966990000000003</c:v>
                </c:pt>
                <c:pt idx="4805">
                  <c:v>6.2980090000000004</c:v>
                </c:pt>
                <c:pt idx="4806">
                  <c:v>6.2993199999999998</c:v>
                </c:pt>
                <c:pt idx="4807">
                  <c:v>6.3006310000000001</c:v>
                </c:pt>
                <c:pt idx="4808">
                  <c:v>6.3019420000000004</c:v>
                </c:pt>
                <c:pt idx="4809">
                  <c:v>6.3032519999999996</c:v>
                </c:pt>
                <c:pt idx="4810">
                  <c:v>6.3045629999999999</c:v>
                </c:pt>
                <c:pt idx="4811">
                  <c:v>6.3058740000000002</c:v>
                </c:pt>
                <c:pt idx="4812">
                  <c:v>6.3071849999999996</c:v>
                </c:pt>
                <c:pt idx="4813">
                  <c:v>6.3084959999999999</c:v>
                </c:pt>
                <c:pt idx="4814">
                  <c:v>6.309806</c:v>
                </c:pt>
                <c:pt idx="4815">
                  <c:v>6.3111170000000003</c:v>
                </c:pt>
                <c:pt idx="4816">
                  <c:v>6.3124279999999997</c:v>
                </c:pt>
                <c:pt idx="4817">
                  <c:v>6.3137379999999999</c:v>
                </c:pt>
                <c:pt idx="4818">
                  <c:v>6.3150490000000001</c:v>
                </c:pt>
                <c:pt idx="4819">
                  <c:v>6.3163600000000004</c:v>
                </c:pt>
                <c:pt idx="4820">
                  <c:v>6.3176699999999997</c:v>
                </c:pt>
                <c:pt idx="4821">
                  <c:v>6.318981</c:v>
                </c:pt>
                <c:pt idx="4822">
                  <c:v>6.3202920000000002</c:v>
                </c:pt>
                <c:pt idx="4823">
                  <c:v>6.3216020000000004</c:v>
                </c:pt>
                <c:pt idx="4824">
                  <c:v>6.3229129999999998</c:v>
                </c:pt>
                <c:pt idx="4825">
                  <c:v>6.3242240000000001</c:v>
                </c:pt>
                <c:pt idx="4826">
                  <c:v>6.3255350000000004</c:v>
                </c:pt>
                <c:pt idx="4827">
                  <c:v>6.3268449999999996</c:v>
                </c:pt>
                <c:pt idx="4828">
                  <c:v>6.3281559999999999</c:v>
                </c:pt>
                <c:pt idx="4829">
                  <c:v>6.3294670000000002</c:v>
                </c:pt>
                <c:pt idx="4830">
                  <c:v>6.3307779999999996</c:v>
                </c:pt>
                <c:pt idx="4831">
                  <c:v>6.3320879999999997</c:v>
                </c:pt>
                <c:pt idx="4832">
                  <c:v>6.333399</c:v>
                </c:pt>
                <c:pt idx="4833">
                  <c:v>6.3347100000000003</c:v>
                </c:pt>
                <c:pt idx="4834">
                  <c:v>6.3360200000000004</c:v>
                </c:pt>
                <c:pt idx="4835">
                  <c:v>6.3373309999999998</c:v>
                </c:pt>
                <c:pt idx="4836">
                  <c:v>6.3386420000000001</c:v>
                </c:pt>
                <c:pt idx="4837">
                  <c:v>6.3399520000000003</c:v>
                </c:pt>
                <c:pt idx="4838">
                  <c:v>6.3412629999999996</c:v>
                </c:pt>
                <c:pt idx="4839">
                  <c:v>6.3425739999999999</c:v>
                </c:pt>
                <c:pt idx="4840">
                  <c:v>6.3438850000000002</c:v>
                </c:pt>
                <c:pt idx="4841">
                  <c:v>6.3451950000000004</c:v>
                </c:pt>
                <c:pt idx="4842">
                  <c:v>6.3465059999999998</c:v>
                </c:pt>
                <c:pt idx="4843">
                  <c:v>6.347817</c:v>
                </c:pt>
                <c:pt idx="4844">
                  <c:v>6.3491280000000003</c:v>
                </c:pt>
                <c:pt idx="4845">
                  <c:v>6.3504389999999997</c:v>
                </c:pt>
                <c:pt idx="4846">
                  <c:v>6.3517489999999999</c:v>
                </c:pt>
                <c:pt idx="4847">
                  <c:v>6.3530600000000002</c:v>
                </c:pt>
                <c:pt idx="4848">
                  <c:v>6.3543710000000004</c:v>
                </c:pt>
                <c:pt idx="4849">
                  <c:v>6.3556809999999997</c:v>
                </c:pt>
                <c:pt idx="4850">
                  <c:v>6.356992</c:v>
                </c:pt>
                <c:pt idx="4851">
                  <c:v>6.3583030000000003</c:v>
                </c:pt>
                <c:pt idx="4852">
                  <c:v>6.3596130000000004</c:v>
                </c:pt>
                <c:pt idx="4853">
                  <c:v>6.3609239999999998</c:v>
                </c:pt>
                <c:pt idx="4854">
                  <c:v>6.3622350000000001</c:v>
                </c:pt>
                <c:pt idx="4855">
                  <c:v>6.3635450000000002</c:v>
                </c:pt>
                <c:pt idx="4856">
                  <c:v>6.3648559999999996</c:v>
                </c:pt>
                <c:pt idx="4857">
                  <c:v>6.3661669999999999</c:v>
                </c:pt>
                <c:pt idx="4858">
                  <c:v>6.3674780000000002</c:v>
                </c:pt>
                <c:pt idx="4859">
                  <c:v>6.3687880000000003</c:v>
                </c:pt>
                <c:pt idx="4860">
                  <c:v>6.3700989999999997</c:v>
                </c:pt>
                <c:pt idx="4861">
                  <c:v>6.37141</c:v>
                </c:pt>
                <c:pt idx="4862">
                  <c:v>6.3727210000000003</c:v>
                </c:pt>
                <c:pt idx="4863">
                  <c:v>6.3740319999999997</c:v>
                </c:pt>
                <c:pt idx="4864">
                  <c:v>6.3753419999999998</c:v>
                </c:pt>
                <c:pt idx="4865">
                  <c:v>6.3766530000000001</c:v>
                </c:pt>
                <c:pt idx="4866">
                  <c:v>6.3779640000000004</c:v>
                </c:pt>
                <c:pt idx="4867">
                  <c:v>6.3792739999999997</c:v>
                </c:pt>
                <c:pt idx="4868">
                  <c:v>6.380585</c:v>
                </c:pt>
                <c:pt idx="4869">
                  <c:v>6.3818960000000002</c:v>
                </c:pt>
                <c:pt idx="4870">
                  <c:v>6.3832060000000004</c:v>
                </c:pt>
                <c:pt idx="4871">
                  <c:v>6.3845169999999998</c:v>
                </c:pt>
                <c:pt idx="4872">
                  <c:v>6.3858280000000001</c:v>
                </c:pt>
                <c:pt idx="4873">
                  <c:v>6.3871380000000002</c:v>
                </c:pt>
                <c:pt idx="4874">
                  <c:v>6.3884489999999996</c:v>
                </c:pt>
                <c:pt idx="4875">
                  <c:v>6.3897599999999999</c:v>
                </c:pt>
                <c:pt idx="4876">
                  <c:v>6.3910710000000002</c:v>
                </c:pt>
                <c:pt idx="4877">
                  <c:v>6.3923810000000003</c:v>
                </c:pt>
                <c:pt idx="4878">
                  <c:v>6.3936919999999997</c:v>
                </c:pt>
                <c:pt idx="4879">
                  <c:v>6.395003</c:v>
                </c:pt>
                <c:pt idx="4880">
                  <c:v>6.3963140000000003</c:v>
                </c:pt>
                <c:pt idx="4881">
                  <c:v>6.3976240000000004</c:v>
                </c:pt>
                <c:pt idx="4882">
                  <c:v>6.3989349999999998</c:v>
                </c:pt>
                <c:pt idx="4883">
                  <c:v>6.4002460000000001</c:v>
                </c:pt>
                <c:pt idx="4884">
                  <c:v>6.4015560000000002</c:v>
                </c:pt>
                <c:pt idx="4885">
                  <c:v>6.4028669999999996</c:v>
                </c:pt>
                <c:pt idx="4886">
                  <c:v>6.4041779999999999</c:v>
                </c:pt>
                <c:pt idx="4887">
                  <c:v>6.4054880000000001</c:v>
                </c:pt>
                <c:pt idx="4888">
                  <c:v>6.4067990000000004</c:v>
                </c:pt>
                <c:pt idx="4889">
                  <c:v>6.4081099999999998</c:v>
                </c:pt>
                <c:pt idx="4890">
                  <c:v>6.409421</c:v>
                </c:pt>
                <c:pt idx="4891">
                  <c:v>6.4107310000000002</c:v>
                </c:pt>
                <c:pt idx="4892">
                  <c:v>6.4120419999999996</c:v>
                </c:pt>
                <c:pt idx="4893">
                  <c:v>6.4133529999999999</c:v>
                </c:pt>
                <c:pt idx="4894">
                  <c:v>6.4146640000000001</c:v>
                </c:pt>
                <c:pt idx="4895">
                  <c:v>6.4159740000000003</c:v>
                </c:pt>
                <c:pt idx="4896">
                  <c:v>6.4172849999999997</c:v>
                </c:pt>
                <c:pt idx="4897">
                  <c:v>6.418596</c:v>
                </c:pt>
                <c:pt idx="4898">
                  <c:v>6.4199070000000003</c:v>
                </c:pt>
                <c:pt idx="4899">
                  <c:v>6.4212170000000004</c:v>
                </c:pt>
                <c:pt idx="4900">
                  <c:v>6.4225279999999998</c:v>
                </c:pt>
                <c:pt idx="4901">
                  <c:v>6.4238390000000001</c:v>
                </c:pt>
                <c:pt idx="4902">
                  <c:v>6.4251490000000002</c:v>
                </c:pt>
                <c:pt idx="4903">
                  <c:v>6.4264599999999996</c:v>
                </c:pt>
                <c:pt idx="4904">
                  <c:v>6.4277709999999999</c:v>
                </c:pt>
                <c:pt idx="4905">
                  <c:v>6.429081</c:v>
                </c:pt>
                <c:pt idx="4906">
                  <c:v>6.4303920000000003</c:v>
                </c:pt>
                <c:pt idx="4907">
                  <c:v>6.4317029999999997</c:v>
                </c:pt>
                <c:pt idx="4908">
                  <c:v>6.433014</c:v>
                </c:pt>
                <c:pt idx="4909">
                  <c:v>6.4343240000000002</c:v>
                </c:pt>
                <c:pt idx="4910">
                  <c:v>6.4356350000000004</c:v>
                </c:pt>
                <c:pt idx="4911">
                  <c:v>6.4369459999999998</c:v>
                </c:pt>
                <c:pt idx="4912">
                  <c:v>6.4382570000000001</c:v>
                </c:pt>
                <c:pt idx="4913">
                  <c:v>6.4395670000000003</c:v>
                </c:pt>
                <c:pt idx="4914">
                  <c:v>6.4408779999999997</c:v>
                </c:pt>
                <c:pt idx="4915">
                  <c:v>6.4421889999999999</c:v>
                </c:pt>
                <c:pt idx="4916">
                  <c:v>6.4435000000000002</c:v>
                </c:pt>
                <c:pt idx="4917">
                  <c:v>6.4448100000000004</c:v>
                </c:pt>
                <c:pt idx="4918">
                  <c:v>6.4461209999999998</c:v>
                </c:pt>
                <c:pt idx="4919">
                  <c:v>6.4474320000000001</c:v>
                </c:pt>
                <c:pt idx="4920">
                  <c:v>6.4487420000000002</c:v>
                </c:pt>
                <c:pt idx="4921">
                  <c:v>6.4500529999999996</c:v>
                </c:pt>
                <c:pt idx="4922">
                  <c:v>6.4513639999999999</c:v>
                </c:pt>
                <c:pt idx="4923">
                  <c:v>6.452674</c:v>
                </c:pt>
                <c:pt idx="4924">
                  <c:v>6.4539850000000003</c:v>
                </c:pt>
                <c:pt idx="4925">
                  <c:v>6.4552959999999997</c:v>
                </c:pt>
                <c:pt idx="4926">
                  <c:v>6.456607</c:v>
                </c:pt>
                <c:pt idx="4927">
                  <c:v>6.4579170000000001</c:v>
                </c:pt>
                <c:pt idx="4928">
                  <c:v>6.4592280000000004</c:v>
                </c:pt>
                <c:pt idx="4929">
                  <c:v>6.4605389999999998</c:v>
                </c:pt>
                <c:pt idx="4930">
                  <c:v>6.4618500000000001</c:v>
                </c:pt>
                <c:pt idx="4931">
                  <c:v>6.4631610000000004</c:v>
                </c:pt>
                <c:pt idx="4932">
                  <c:v>6.4644709999999996</c:v>
                </c:pt>
                <c:pt idx="4933">
                  <c:v>6.4657819999999999</c:v>
                </c:pt>
                <c:pt idx="4934">
                  <c:v>6.4670930000000002</c:v>
                </c:pt>
                <c:pt idx="4935">
                  <c:v>6.4684030000000003</c:v>
                </c:pt>
                <c:pt idx="4936">
                  <c:v>6.4697139999999997</c:v>
                </c:pt>
                <c:pt idx="4937">
                  <c:v>6.471025</c:v>
                </c:pt>
                <c:pt idx="4938">
                  <c:v>6.4723350000000002</c:v>
                </c:pt>
                <c:pt idx="4939">
                  <c:v>6.4736459999999996</c:v>
                </c:pt>
                <c:pt idx="4940">
                  <c:v>6.4749569999999999</c:v>
                </c:pt>
                <c:pt idx="4941">
                  <c:v>6.476267</c:v>
                </c:pt>
                <c:pt idx="4942">
                  <c:v>6.4775780000000003</c:v>
                </c:pt>
                <c:pt idx="4943">
                  <c:v>6.4788889999999997</c:v>
                </c:pt>
                <c:pt idx="4944">
                  <c:v>6.4802</c:v>
                </c:pt>
                <c:pt idx="4945">
                  <c:v>6.4815100000000001</c:v>
                </c:pt>
                <c:pt idx="4946">
                  <c:v>6.4828210000000004</c:v>
                </c:pt>
                <c:pt idx="4947">
                  <c:v>6.4841319999999998</c:v>
                </c:pt>
                <c:pt idx="4948">
                  <c:v>6.4854430000000001</c:v>
                </c:pt>
                <c:pt idx="4949">
                  <c:v>6.4867530000000002</c:v>
                </c:pt>
                <c:pt idx="4950">
                  <c:v>6.4880639999999996</c:v>
                </c:pt>
                <c:pt idx="4951">
                  <c:v>6.4893749999999999</c:v>
                </c:pt>
                <c:pt idx="4952">
                  <c:v>6.490685</c:v>
                </c:pt>
                <c:pt idx="4953">
                  <c:v>6.4919960000000003</c:v>
                </c:pt>
                <c:pt idx="4954">
                  <c:v>6.4933069999999997</c:v>
                </c:pt>
                <c:pt idx="4955">
                  <c:v>6.4946169999999999</c:v>
                </c:pt>
                <c:pt idx="4956">
                  <c:v>6.4959280000000001</c:v>
                </c:pt>
                <c:pt idx="4957">
                  <c:v>6.4972390000000004</c:v>
                </c:pt>
                <c:pt idx="4958">
                  <c:v>6.4985499999999998</c:v>
                </c:pt>
                <c:pt idx="4959">
                  <c:v>6.49986</c:v>
                </c:pt>
                <c:pt idx="4960">
                  <c:v>6.5011710000000003</c:v>
                </c:pt>
                <c:pt idx="4961">
                  <c:v>6.5024819999999997</c:v>
                </c:pt>
                <c:pt idx="4962">
                  <c:v>6.5037929999999999</c:v>
                </c:pt>
                <c:pt idx="4963">
                  <c:v>6.5051030000000001</c:v>
                </c:pt>
                <c:pt idx="4964">
                  <c:v>6.5064140000000004</c:v>
                </c:pt>
                <c:pt idx="4965">
                  <c:v>6.5077249999999998</c:v>
                </c:pt>
                <c:pt idx="4966">
                  <c:v>6.509036</c:v>
                </c:pt>
                <c:pt idx="4967">
                  <c:v>6.5103460000000002</c:v>
                </c:pt>
                <c:pt idx="4968">
                  <c:v>6.5116569999999996</c:v>
                </c:pt>
                <c:pt idx="4969">
                  <c:v>6.5129679999999999</c:v>
                </c:pt>
                <c:pt idx="4970">
                  <c:v>6.514278</c:v>
                </c:pt>
                <c:pt idx="4971">
                  <c:v>6.5155890000000003</c:v>
                </c:pt>
                <c:pt idx="4972">
                  <c:v>6.5168999999999997</c:v>
                </c:pt>
                <c:pt idx="4973">
                  <c:v>6.5182099999999998</c:v>
                </c:pt>
                <c:pt idx="4974">
                  <c:v>6.5195210000000001</c:v>
                </c:pt>
                <c:pt idx="4975">
                  <c:v>6.5208320000000004</c:v>
                </c:pt>
                <c:pt idx="4976">
                  <c:v>6.5221429999999998</c:v>
                </c:pt>
                <c:pt idx="4977">
                  <c:v>6.5234529999999999</c:v>
                </c:pt>
                <c:pt idx="4978">
                  <c:v>6.5247640000000002</c:v>
                </c:pt>
                <c:pt idx="4979">
                  <c:v>6.5260749999999996</c:v>
                </c:pt>
                <c:pt idx="4980">
                  <c:v>6.5273859999999999</c:v>
                </c:pt>
                <c:pt idx="4981">
                  <c:v>6.5286960000000001</c:v>
                </c:pt>
                <c:pt idx="4982">
                  <c:v>6.5300070000000003</c:v>
                </c:pt>
                <c:pt idx="4983">
                  <c:v>6.5313179999999997</c:v>
                </c:pt>
                <c:pt idx="4984">
                  <c:v>6.532629</c:v>
                </c:pt>
                <c:pt idx="4985">
                  <c:v>6.5339390000000002</c:v>
                </c:pt>
                <c:pt idx="4986">
                  <c:v>6.5352499999999996</c:v>
                </c:pt>
                <c:pt idx="4987">
                  <c:v>6.5365609999999998</c:v>
                </c:pt>
                <c:pt idx="4988">
                  <c:v>6.537871</c:v>
                </c:pt>
                <c:pt idx="4989">
                  <c:v>6.5391820000000003</c:v>
                </c:pt>
                <c:pt idx="4990">
                  <c:v>6.5404929999999997</c:v>
                </c:pt>
                <c:pt idx="4991">
                  <c:v>6.5418029999999998</c:v>
                </c:pt>
                <c:pt idx="4992">
                  <c:v>6.5431140000000001</c:v>
                </c:pt>
                <c:pt idx="4993">
                  <c:v>6.5444250000000004</c:v>
                </c:pt>
                <c:pt idx="4994">
                  <c:v>6.5457359999999998</c:v>
                </c:pt>
                <c:pt idx="4995">
                  <c:v>6.5470459999999999</c:v>
                </c:pt>
                <c:pt idx="4996">
                  <c:v>6.5483570000000002</c:v>
                </c:pt>
                <c:pt idx="4997">
                  <c:v>6.5496679999999996</c:v>
                </c:pt>
                <c:pt idx="4998">
                  <c:v>6.5509789999999999</c:v>
                </c:pt>
                <c:pt idx="4999">
                  <c:v>6.552289</c:v>
                </c:pt>
                <c:pt idx="5000">
                  <c:v>6.5536000000000003</c:v>
                </c:pt>
                <c:pt idx="5001">
                  <c:v>6.5549109999999997</c:v>
                </c:pt>
                <c:pt idx="5002">
                  <c:v>6.5562209999999999</c:v>
                </c:pt>
                <c:pt idx="5003">
                  <c:v>6.5575320000000001</c:v>
                </c:pt>
                <c:pt idx="5004">
                  <c:v>6.5588430000000004</c:v>
                </c:pt>
                <c:pt idx="5005">
                  <c:v>6.5601529999999997</c:v>
                </c:pt>
                <c:pt idx="5006">
                  <c:v>6.561464</c:v>
                </c:pt>
                <c:pt idx="5007">
                  <c:v>6.5627750000000002</c:v>
                </c:pt>
                <c:pt idx="5008">
                  <c:v>6.5640850000000004</c:v>
                </c:pt>
                <c:pt idx="5009">
                  <c:v>6.5653959999999998</c:v>
                </c:pt>
                <c:pt idx="5010">
                  <c:v>6.5667070000000001</c:v>
                </c:pt>
                <c:pt idx="5011">
                  <c:v>6.5680180000000004</c:v>
                </c:pt>
                <c:pt idx="5012">
                  <c:v>6.5693289999999998</c:v>
                </c:pt>
                <c:pt idx="5013">
                  <c:v>6.5706389999999999</c:v>
                </c:pt>
                <c:pt idx="5014">
                  <c:v>6.5719500000000002</c:v>
                </c:pt>
                <c:pt idx="5015">
                  <c:v>6.5732609999999996</c:v>
                </c:pt>
                <c:pt idx="5016">
                  <c:v>6.5745719999999999</c:v>
                </c:pt>
                <c:pt idx="5017">
                  <c:v>6.575882</c:v>
                </c:pt>
                <c:pt idx="5018">
                  <c:v>6.5771930000000003</c:v>
                </c:pt>
                <c:pt idx="5019">
                  <c:v>6.5785039999999997</c:v>
                </c:pt>
                <c:pt idx="5020">
                  <c:v>6.5798139999999998</c:v>
                </c:pt>
                <c:pt idx="5021">
                  <c:v>6.5811250000000001</c:v>
                </c:pt>
                <c:pt idx="5022">
                  <c:v>6.5824360000000004</c:v>
                </c:pt>
                <c:pt idx="5023">
                  <c:v>6.5837459999999997</c:v>
                </c:pt>
                <c:pt idx="5024">
                  <c:v>6.5850569999999999</c:v>
                </c:pt>
                <c:pt idx="5025">
                  <c:v>6.5863680000000002</c:v>
                </c:pt>
                <c:pt idx="5026">
                  <c:v>6.5876789999999996</c:v>
                </c:pt>
                <c:pt idx="5027">
                  <c:v>6.5889889999999998</c:v>
                </c:pt>
                <c:pt idx="5028">
                  <c:v>6.5903</c:v>
                </c:pt>
                <c:pt idx="5029">
                  <c:v>6.5916110000000003</c:v>
                </c:pt>
                <c:pt idx="5030">
                  <c:v>6.5929219999999997</c:v>
                </c:pt>
                <c:pt idx="5031">
                  <c:v>6.5942319999999999</c:v>
                </c:pt>
                <c:pt idx="5032">
                  <c:v>6.5955430000000002</c:v>
                </c:pt>
                <c:pt idx="5033">
                  <c:v>6.5968540000000004</c:v>
                </c:pt>
                <c:pt idx="5034">
                  <c:v>6.5981649999999998</c:v>
                </c:pt>
                <c:pt idx="5035">
                  <c:v>6.599475</c:v>
                </c:pt>
                <c:pt idx="5036">
                  <c:v>6.6007860000000003</c:v>
                </c:pt>
                <c:pt idx="5037">
                  <c:v>6.6020969999999997</c:v>
                </c:pt>
                <c:pt idx="5038">
                  <c:v>6.6034069999999998</c:v>
                </c:pt>
                <c:pt idx="5039">
                  <c:v>6.6047180000000001</c:v>
                </c:pt>
                <c:pt idx="5040">
                  <c:v>6.6060290000000004</c:v>
                </c:pt>
                <c:pt idx="5041">
                  <c:v>6.6073389999999996</c:v>
                </c:pt>
                <c:pt idx="5042">
                  <c:v>6.6086499999999999</c:v>
                </c:pt>
                <c:pt idx="5043">
                  <c:v>6.6099610000000002</c:v>
                </c:pt>
                <c:pt idx="5044">
                  <c:v>6.6112719999999996</c:v>
                </c:pt>
                <c:pt idx="5045">
                  <c:v>6.6125819999999997</c:v>
                </c:pt>
                <c:pt idx="5046">
                  <c:v>6.613893</c:v>
                </c:pt>
                <c:pt idx="5047">
                  <c:v>6.6152040000000003</c:v>
                </c:pt>
                <c:pt idx="5048">
                  <c:v>6.6165149999999997</c:v>
                </c:pt>
                <c:pt idx="5049">
                  <c:v>6.6178249999999998</c:v>
                </c:pt>
                <c:pt idx="5050">
                  <c:v>6.6191360000000001</c:v>
                </c:pt>
                <c:pt idx="5051">
                  <c:v>6.6204470000000004</c:v>
                </c:pt>
                <c:pt idx="5052">
                  <c:v>6.6217579999999998</c:v>
                </c:pt>
                <c:pt idx="5053">
                  <c:v>6.623068</c:v>
                </c:pt>
                <c:pt idx="5054">
                  <c:v>6.6243790000000002</c:v>
                </c:pt>
                <c:pt idx="5055">
                  <c:v>6.6256899999999996</c:v>
                </c:pt>
                <c:pt idx="5056">
                  <c:v>6.6269999999999998</c:v>
                </c:pt>
                <c:pt idx="5057">
                  <c:v>6.6283110000000001</c:v>
                </c:pt>
                <c:pt idx="5058">
                  <c:v>6.6296220000000003</c:v>
                </c:pt>
                <c:pt idx="5059">
                  <c:v>6.6309319999999996</c:v>
                </c:pt>
                <c:pt idx="5060">
                  <c:v>6.6322429999999999</c:v>
                </c:pt>
                <c:pt idx="5061">
                  <c:v>6.6335540000000002</c:v>
                </c:pt>
                <c:pt idx="5062">
                  <c:v>6.6348649999999996</c:v>
                </c:pt>
                <c:pt idx="5063">
                  <c:v>6.6361749999999997</c:v>
                </c:pt>
                <c:pt idx="5064">
                  <c:v>6.637486</c:v>
                </c:pt>
                <c:pt idx="5065">
                  <c:v>6.6387970000000003</c:v>
                </c:pt>
                <c:pt idx="5066">
                  <c:v>6.6401079999999997</c:v>
                </c:pt>
                <c:pt idx="5067">
                  <c:v>6.6414179999999998</c:v>
                </c:pt>
                <c:pt idx="5068">
                  <c:v>6.6427290000000001</c:v>
                </c:pt>
                <c:pt idx="5069">
                  <c:v>6.6440400000000004</c:v>
                </c:pt>
                <c:pt idx="5070">
                  <c:v>6.6453499999999996</c:v>
                </c:pt>
                <c:pt idx="5071">
                  <c:v>6.6466609999999999</c:v>
                </c:pt>
                <c:pt idx="5072">
                  <c:v>6.6479720000000002</c:v>
                </c:pt>
                <c:pt idx="5073">
                  <c:v>6.6492820000000004</c:v>
                </c:pt>
                <c:pt idx="5074">
                  <c:v>6.6505929999999998</c:v>
                </c:pt>
                <c:pt idx="5075">
                  <c:v>6.651904</c:v>
                </c:pt>
                <c:pt idx="5076">
                  <c:v>6.6532140000000002</c:v>
                </c:pt>
                <c:pt idx="5077">
                  <c:v>6.6545249999999996</c:v>
                </c:pt>
                <c:pt idx="5078">
                  <c:v>6.6558359999999999</c:v>
                </c:pt>
                <c:pt idx="5079">
                  <c:v>6.6571470000000001</c:v>
                </c:pt>
                <c:pt idx="5080">
                  <c:v>6.6584580000000004</c:v>
                </c:pt>
                <c:pt idx="5081">
                  <c:v>6.6597679999999997</c:v>
                </c:pt>
                <c:pt idx="5082">
                  <c:v>6.661079</c:v>
                </c:pt>
                <c:pt idx="5083">
                  <c:v>6.6623900000000003</c:v>
                </c:pt>
                <c:pt idx="5084">
                  <c:v>6.6637009999999997</c:v>
                </c:pt>
                <c:pt idx="5085">
                  <c:v>6.6650109999999998</c:v>
                </c:pt>
                <c:pt idx="5086">
                  <c:v>6.6663220000000001</c:v>
                </c:pt>
                <c:pt idx="5087">
                  <c:v>6.6676330000000004</c:v>
                </c:pt>
                <c:pt idx="5088">
                  <c:v>6.6689429999999996</c:v>
                </c:pt>
                <c:pt idx="5089">
                  <c:v>6.6702539999999999</c:v>
                </c:pt>
                <c:pt idx="5090">
                  <c:v>6.6715650000000002</c:v>
                </c:pt>
                <c:pt idx="5091">
                  <c:v>6.6728750000000003</c:v>
                </c:pt>
                <c:pt idx="5092">
                  <c:v>6.6741859999999997</c:v>
                </c:pt>
                <c:pt idx="5093">
                  <c:v>6.675497</c:v>
                </c:pt>
                <c:pt idx="5094">
                  <c:v>6.6768070000000002</c:v>
                </c:pt>
                <c:pt idx="5095">
                  <c:v>6.6781180000000004</c:v>
                </c:pt>
                <c:pt idx="5096">
                  <c:v>6.6794289999999998</c:v>
                </c:pt>
                <c:pt idx="5097">
                  <c:v>6.6807400000000001</c:v>
                </c:pt>
                <c:pt idx="5098">
                  <c:v>6.6820510000000004</c:v>
                </c:pt>
                <c:pt idx="5099">
                  <c:v>6.6833609999999997</c:v>
                </c:pt>
                <c:pt idx="5100">
                  <c:v>6.6846719999999999</c:v>
                </c:pt>
                <c:pt idx="5101">
                  <c:v>6.6859830000000002</c:v>
                </c:pt>
                <c:pt idx="5102">
                  <c:v>6.6872939999999996</c:v>
                </c:pt>
                <c:pt idx="5103">
                  <c:v>6.6886039999999998</c:v>
                </c:pt>
                <c:pt idx="5104">
                  <c:v>6.6899150000000001</c:v>
                </c:pt>
                <c:pt idx="5105">
                  <c:v>6.6912260000000003</c:v>
                </c:pt>
                <c:pt idx="5106">
                  <c:v>6.6925359999999996</c:v>
                </c:pt>
                <c:pt idx="5107">
                  <c:v>6.6938469999999999</c:v>
                </c:pt>
                <c:pt idx="5108">
                  <c:v>6.6951580000000002</c:v>
                </c:pt>
                <c:pt idx="5109">
                  <c:v>6.6964680000000003</c:v>
                </c:pt>
                <c:pt idx="5110">
                  <c:v>6.6977789999999997</c:v>
                </c:pt>
                <c:pt idx="5111">
                  <c:v>6.69909</c:v>
                </c:pt>
                <c:pt idx="5112">
                  <c:v>6.7004010000000003</c:v>
                </c:pt>
                <c:pt idx="5113">
                  <c:v>6.7017110000000004</c:v>
                </c:pt>
                <c:pt idx="5114">
                  <c:v>6.7030219999999998</c:v>
                </c:pt>
                <c:pt idx="5115">
                  <c:v>6.7043330000000001</c:v>
                </c:pt>
                <c:pt idx="5116">
                  <c:v>6.7056440000000004</c:v>
                </c:pt>
                <c:pt idx="5117">
                  <c:v>6.7069539999999996</c:v>
                </c:pt>
                <c:pt idx="5118">
                  <c:v>6.7082649999999999</c:v>
                </c:pt>
                <c:pt idx="5119">
                  <c:v>6.7095760000000002</c:v>
                </c:pt>
                <c:pt idx="5120">
                  <c:v>6.7108860000000004</c:v>
                </c:pt>
                <c:pt idx="5121">
                  <c:v>6.7121969999999997</c:v>
                </c:pt>
                <c:pt idx="5122">
                  <c:v>6.713508</c:v>
                </c:pt>
                <c:pt idx="5123">
                  <c:v>6.7148180000000002</c:v>
                </c:pt>
                <c:pt idx="5124">
                  <c:v>6.7161289999999996</c:v>
                </c:pt>
                <c:pt idx="5125">
                  <c:v>6.7174399999999999</c:v>
                </c:pt>
                <c:pt idx="5126">
                  <c:v>6.71875</c:v>
                </c:pt>
                <c:pt idx="5127">
                  <c:v>6.7200610000000003</c:v>
                </c:pt>
                <c:pt idx="5128">
                  <c:v>6.7213719999999997</c:v>
                </c:pt>
                <c:pt idx="5129">
                  <c:v>6.722683</c:v>
                </c:pt>
                <c:pt idx="5130">
                  <c:v>6.7239940000000002</c:v>
                </c:pt>
                <c:pt idx="5131">
                  <c:v>6.7253040000000004</c:v>
                </c:pt>
                <c:pt idx="5132">
                  <c:v>6.7266149999999998</c:v>
                </c:pt>
                <c:pt idx="5133">
                  <c:v>6.7279260000000001</c:v>
                </c:pt>
                <c:pt idx="5134">
                  <c:v>6.7292370000000004</c:v>
                </c:pt>
                <c:pt idx="5135">
                  <c:v>6.7305469999999996</c:v>
                </c:pt>
                <c:pt idx="5136">
                  <c:v>6.7318579999999999</c:v>
                </c:pt>
                <c:pt idx="5137">
                  <c:v>6.7331690000000002</c:v>
                </c:pt>
                <c:pt idx="5138">
                  <c:v>6.7344790000000003</c:v>
                </c:pt>
                <c:pt idx="5139">
                  <c:v>6.7357899999999997</c:v>
                </c:pt>
                <c:pt idx="5140">
                  <c:v>6.737101</c:v>
                </c:pt>
                <c:pt idx="5141">
                  <c:v>6.7384110000000002</c:v>
                </c:pt>
                <c:pt idx="5142">
                  <c:v>6.7397220000000004</c:v>
                </c:pt>
                <c:pt idx="5143">
                  <c:v>6.7410329999999998</c:v>
                </c:pt>
                <c:pt idx="5144">
                  <c:v>6.742343</c:v>
                </c:pt>
                <c:pt idx="5145">
                  <c:v>6.7436540000000003</c:v>
                </c:pt>
                <c:pt idx="5146">
                  <c:v>6.7449649999999997</c:v>
                </c:pt>
                <c:pt idx="5147">
                  <c:v>6.7462759999999999</c:v>
                </c:pt>
                <c:pt idx="5148">
                  <c:v>6.7475870000000002</c:v>
                </c:pt>
                <c:pt idx="5149">
                  <c:v>6.7488970000000004</c:v>
                </c:pt>
                <c:pt idx="5150">
                  <c:v>6.7502079999999998</c:v>
                </c:pt>
                <c:pt idx="5151">
                  <c:v>6.751519</c:v>
                </c:pt>
                <c:pt idx="5152">
                  <c:v>6.7528300000000003</c:v>
                </c:pt>
                <c:pt idx="5153">
                  <c:v>6.7541399999999996</c:v>
                </c:pt>
                <c:pt idx="5154">
                  <c:v>6.7554509999999999</c:v>
                </c:pt>
                <c:pt idx="5155">
                  <c:v>6.7567620000000002</c:v>
                </c:pt>
                <c:pt idx="5156">
                  <c:v>6.7580720000000003</c:v>
                </c:pt>
                <c:pt idx="5157">
                  <c:v>6.7593829999999997</c:v>
                </c:pt>
                <c:pt idx="5158">
                  <c:v>6.760694</c:v>
                </c:pt>
                <c:pt idx="5159">
                  <c:v>6.7620040000000001</c:v>
                </c:pt>
                <c:pt idx="5160">
                  <c:v>6.7633150000000004</c:v>
                </c:pt>
                <c:pt idx="5161">
                  <c:v>6.7646259999999998</c:v>
                </c:pt>
                <c:pt idx="5162">
                  <c:v>6.765936</c:v>
                </c:pt>
                <c:pt idx="5163">
                  <c:v>6.7672470000000002</c:v>
                </c:pt>
                <c:pt idx="5164">
                  <c:v>6.7685579999999996</c:v>
                </c:pt>
                <c:pt idx="5165">
                  <c:v>6.7698689999999999</c:v>
                </c:pt>
                <c:pt idx="5166">
                  <c:v>6.7711800000000002</c:v>
                </c:pt>
                <c:pt idx="5167">
                  <c:v>6.7724900000000003</c:v>
                </c:pt>
                <c:pt idx="5168">
                  <c:v>6.7738009999999997</c:v>
                </c:pt>
                <c:pt idx="5169">
                  <c:v>6.775112</c:v>
                </c:pt>
                <c:pt idx="5170">
                  <c:v>6.7764230000000003</c:v>
                </c:pt>
                <c:pt idx="5171">
                  <c:v>6.7777329999999996</c:v>
                </c:pt>
                <c:pt idx="5172">
                  <c:v>6.7790439999999998</c:v>
                </c:pt>
                <c:pt idx="5173">
                  <c:v>6.780354</c:v>
                </c:pt>
                <c:pt idx="5174">
                  <c:v>6.7816650000000003</c:v>
                </c:pt>
                <c:pt idx="5175">
                  <c:v>6.7829759999999997</c:v>
                </c:pt>
                <c:pt idx="5176">
                  <c:v>6.7842859999999998</c:v>
                </c:pt>
                <c:pt idx="5177">
                  <c:v>6.7855970000000001</c:v>
                </c:pt>
                <c:pt idx="5178">
                  <c:v>6.7869080000000004</c:v>
                </c:pt>
                <c:pt idx="5179">
                  <c:v>6.7882189999999998</c:v>
                </c:pt>
                <c:pt idx="5180">
                  <c:v>6.7895289999999999</c:v>
                </c:pt>
                <c:pt idx="5181">
                  <c:v>6.7908400000000002</c:v>
                </c:pt>
                <c:pt idx="5182">
                  <c:v>6.7921509999999996</c:v>
                </c:pt>
                <c:pt idx="5183">
                  <c:v>6.7934619999999999</c:v>
                </c:pt>
                <c:pt idx="5184">
                  <c:v>6.7947730000000002</c:v>
                </c:pt>
                <c:pt idx="5185">
                  <c:v>6.7960830000000003</c:v>
                </c:pt>
                <c:pt idx="5186">
                  <c:v>6.7973939999999997</c:v>
                </c:pt>
                <c:pt idx="5187">
                  <c:v>6.798705</c:v>
                </c:pt>
                <c:pt idx="5188">
                  <c:v>6.8000150000000001</c:v>
                </c:pt>
                <c:pt idx="5189">
                  <c:v>6.8013260000000004</c:v>
                </c:pt>
                <c:pt idx="5190">
                  <c:v>6.8026369999999998</c:v>
                </c:pt>
                <c:pt idx="5191">
                  <c:v>6.803947</c:v>
                </c:pt>
                <c:pt idx="5192">
                  <c:v>6.8052580000000003</c:v>
                </c:pt>
                <c:pt idx="5193">
                  <c:v>6.8065689999999996</c:v>
                </c:pt>
                <c:pt idx="5194">
                  <c:v>6.8078789999999998</c:v>
                </c:pt>
                <c:pt idx="5195">
                  <c:v>6.8091900000000001</c:v>
                </c:pt>
                <c:pt idx="5196">
                  <c:v>6.8105010000000004</c:v>
                </c:pt>
                <c:pt idx="5197">
                  <c:v>6.8118119999999998</c:v>
                </c:pt>
                <c:pt idx="5198">
                  <c:v>6.813123</c:v>
                </c:pt>
                <c:pt idx="5199">
                  <c:v>6.8144330000000002</c:v>
                </c:pt>
                <c:pt idx="5200">
                  <c:v>6.8157439999999996</c:v>
                </c:pt>
                <c:pt idx="5201">
                  <c:v>6.8170549999999999</c:v>
                </c:pt>
                <c:pt idx="5202">
                  <c:v>6.8183660000000001</c:v>
                </c:pt>
                <c:pt idx="5203">
                  <c:v>6.8196760000000003</c:v>
                </c:pt>
                <c:pt idx="5204">
                  <c:v>6.8209869999999997</c:v>
                </c:pt>
                <c:pt idx="5205">
                  <c:v>6.822298</c:v>
                </c:pt>
                <c:pt idx="5206">
                  <c:v>6.8236080000000001</c:v>
                </c:pt>
                <c:pt idx="5207">
                  <c:v>6.8249190000000004</c:v>
                </c:pt>
                <c:pt idx="5208">
                  <c:v>6.8262299999999998</c:v>
                </c:pt>
                <c:pt idx="5209">
                  <c:v>6.8275399999999999</c:v>
                </c:pt>
                <c:pt idx="5210">
                  <c:v>6.8288510000000002</c:v>
                </c:pt>
                <c:pt idx="5211">
                  <c:v>6.8301619999999996</c:v>
                </c:pt>
                <c:pt idx="5212">
                  <c:v>6.8314719999999998</c:v>
                </c:pt>
                <c:pt idx="5213">
                  <c:v>6.8327830000000001</c:v>
                </c:pt>
                <c:pt idx="5214">
                  <c:v>6.8340940000000003</c:v>
                </c:pt>
                <c:pt idx="5215">
                  <c:v>6.8354049999999997</c:v>
                </c:pt>
                <c:pt idx="5216">
                  <c:v>6.836716</c:v>
                </c:pt>
                <c:pt idx="5217">
                  <c:v>6.8380260000000002</c:v>
                </c:pt>
                <c:pt idx="5218">
                  <c:v>6.8393370000000004</c:v>
                </c:pt>
                <c:pt idx="5219">
                  <c:v>6.8406479999999998</c:v>
                </c:pt>
                <c:pt idx="5220">
                  <c:v>6.8419590000000001</c:v>
                </c:pt>
                <c:pt idx="5221">
                  <c:v>6.8432690000000003</c:v>
                </c:pt>
                <c:pt idx="5222">
                  <c:v>6.8445799999999997</c:v>
                </c:pt>
                <c:pt idx="5223">
                  <c:v>6.8458909999999999</c:v>
                </c:pt>
                <c:pt idx="5224">
                  <c:v>6.8472010000000001</c:v>
                </c:pt>
                <c:pt idx="5225">
                  <c:v>6.8485120000000004</c:v>
                </c:pt>
                <c:pt idx="5226">
                  <c:v>6.8498229999999998</c:v>
                </c:pt>
                <c:pt idx="5227">
                  <c:v>6.8511329999999999</c:v>
                </c:pt>
                <c:pt idx="5228">
                  <c:v>6.8524440000000002</c:v>
                </c:pt>
                <c:pt idx="5229">
                  <c:v>6.8537549999999996</c:v>
                </c:pt>
                <c:pt idx="5230">
                  <c:v>6.8550649999999997</c:v>
                </c:pt>
                <c:pt idx="5231">
                  <c:v>6.856376</c:v>
                </c:pt>
                <c:pt idx="5232">
                  <c:v>6.8576870000000003</c:v>
                </c:pt>
                <c:pt idx="5233">
                  <c:v>6.8589979999999997</c:v>
                </c:pt>
                <c:pt idx="5234">
                  <c:v>6.860309</c:v>
                </c:pt>
                <c:pt idx="5235">
                  <c:v>6.8616190000000001</c:v>
                </c:pt>
                <c:pt idx="5236">
                  <c:v>6.8629300000000004</c:v>
                </c:pt>
                <c:pt idx="5237">
                  <c:v>6.8642409999999998</c:v>
                </c:pt>
                <c:pt idx="5238">
                  <c:v>6.865551</c:v>
                </c:pt>
                <c:pt idx="5239">
                  <c:v>6.8668620000000002</c:v>
                </c:pt>
                <c:pt idx="5240">
                  <c:v>6.8681729999999996</c:v>
                </c:pt>
                <c:pt idx="5241">
                  <c:v>6.8694829999999998</c:v>
                </c:pt>
                <c:pt idx="5242">
                  <c:v>6.8707940000000001</c:v>
                </c:pt>
                <c:pt idx="5243">
                  <c:v>6.8721050000000004</c:v>
                </c:pt>
                <c:pt idx="5244">
                  <c:v>6.8734149999999996</c:v>
                </c:pt>
                <c:pt idx="5245">
                  <c:v>6.8747259999999999</c:v>
                </c:pt>
                <c:pt idx="5246">
                  <c:v>6.8760370000000002</c:v>
                </c:pt>
                <c:pt idx="5247">
                  <c:v>6.8773479999999996</c:v>
                </c:pt>
                <c:pt idx="5248">
                  <c:v>6.8786579999999997</c:v>
                </c:pt>
                <c:pt idx="5249">
                  <c:v>6.879969</c:v>
                </c:pt>
                <c:pt idx="5250">
                  <c:v>6.8812800000000003</c:v>
                </c:pt>
                <c:pt idx="5251">
                  <c:v>6.8825909999999997</c:v>
                </c:pt>
                <c:pt idx="5252">
                  <c:v>6.883902</c:v>
                </c:pt>
                <c:pt idx="5253">
                  <c:v>6.8852120000000001</c:v>
                </c:pt>
                <c:pt idx="5254">
                  <c:v>6.8865230000000004</c:v>
                </c:pt>
                <c:pt idx="5255">
                  <c:v>6.8878339999999998</c:v>
                </c:pt>
                <c:pt idx="5256">
                  <c:v>6.8891439999999999</c:v>
                </c:pt>
                <c:pt idx="5257">
                  <c:v>6.8904550000000002</c:v>
                </c:pt>
                <c:pt idx="5258">
                  <c:v>6.8917659999999996</c:v>
                </c:pt>
                <c:pt idx="5259">
                  <c:v>6.8930759999999998</c:v>
                </c:pt>
                <c:pt idx="5260">
                  <c:v>6.894387</c:v>
                </c:pt>
                <c:pt idx="5261">
                  <c:v>6.8956980000000003</c:v>
                </c:pt>
                <c:pt idx="5262">
                  <c:v>6.8970079999999996</c:v>
                </c:pt>
                <c:pt idx="5263">
                  <c:v>6.8983189999999999</c:v>
                </c:pt>
                <c:pt idx="5264">
                  <c:v>6.8996300000000002</c:v>
                </c:pt>
                <c:pt idx="5265">
                  <c:v>6.9009410000000004</c:v>
                </c:pt>
                <c:pt idx="5266">
                  <c:v>6.9022509999999997</c:v>
                </c:pt>
                <c:pt idx="5267">
                  <c:v>6.903562</c:v>
                </c:pt>
                <c:pt idx="5268">
                  <c:v>6.9048730000000003</c:v>
                </c:pt>
                <c:pt idx="5269">
                  <c:v>6.9061839999999997</c:v>
                </c:pt>
                <c:pt idx="5270">
                  <c:v>6.9074949999999999</c:v>
                </c:pt>
                <c:pt idx="5271">
                  <c:v>6.9088050000000001</c:v>
                </c:pt>
                <c:pt idx="5272">
                  <c:v>6.9101160000000004</c:v>
                </c:pt>
                <c:pt idx="5273">
                  <c:v>6.9114269999999998</c:v>
                </c:pt>
                <c:pt idx="5274">
                  <c:v>6.9127369999999999</c:v>
                </c:pt>
                <c:pt idx="5275">
                  <c:v>6.9140480000000002</c:v>
                </c:pt>
                <c:pt idx="5276">
                  <c:v>6.9153589999999996</c:v>
                </c:pt>
                <c:pt idx="5277">
                  <c:v>6.9166689999999997</c:v>
                </c:pt>
                <c:pt idx="5278">
                  <c:v>6.91798</c:v>
                </c:pt>
                <c:pt idx="5279">
                  <c:v>6.9192910000000003</c:v>
                </c:pt>
                <c:pt idx="5280">
                  <c:v>6.9206009999999996</c:v>
                </c:pt>
                <c:pt idx="5281">
                  <c:v>6.9219119999999998</c:v>
                </c:pt>
                <c:pt idx="5282">
                  <c:v>6.9232230000000001</c:v>
                </c:pt>
                <c:pt idx="5283">
                  <c:v>6.9245340000000004</c:v>
                </c:pt>
                <c:pt idx="5284">
                  <c:v>6.9258449999999998</c:v>
                </c:pt>
                <c:pt idx="5285">
                  <c:v>6.927155</c:v>
                </c:pt>
                <c:pt idx="5286">
                  <c:v>6.9284660000000002</c:v>
                </c:pt>
                <c:pt idx="5287">
                  <c:v>6.9297769999999996</c:v>
                </c:pt>
                <c:pt idx="5288">
                  <c:v>6.9310869999999998</c:v>
                </c:pt>
                <c:pt idx="5289">
                  <c:v>6.9323980000000001</c:v>
                </c:pt>
                <c:pt idx="5290">
                  <c:v>6.9337090000000003</c:v>
                </c:pt>
                <c:pt idx="5291">
                  <c:v>6.9350189999999996</c:v>
                </c:pt>
                <c:pt idx="5292">
                  <c:v>6.9363299999999999</c:v>
                </c:pt>
                <c:pt idx="5293">
                  <c:v>6.9376410000000002</c:v>
                </c:pt>
                <c:pt idx="5294">
                  <c:v>6.9389510000000003</c:v>
                </c:pt>
                <c:pt idx="5295">
                  <c:v>6.9402619999999997</c:v>
                </c:pt>
                <c:pt idx="5296">
                  <c:v>6.941573</c:v>
                </c:pt>
                <c:pt idx="5297">
                  <c:v>6.9428840000000003</c:v>
                </c:pt>
                <c:pt idx="5298">
                  <c:v>6.9441940000000004</c:v>
                </c:pt>
                <c:pt idx="5299">
                  <c:v>6.9455049999999998</c:v>
                </c:pt>
                <c:pt idx="5300">
                  <c:v>6.9468160000000001</c:v>
                </c:pt>
                <c:pt idx="5301">
                  <c:v>6.9481270000000004</c:v>
                </c:pt>
                <c:pt idx="5302">
                  <c:v>6.9494379999999998</c:v>
                </c:pt>
                <c:pt idx="5303">
                  <c:v>6.9507479999999999</c:v>
                </c:pt>
                <c:pt idx="5304">
                  <c:v>6.9520590000000002</c:v>
                </c:pt>
                <c:pt idx="5305">
                  <c:v>6.9533699999999996</c:v>
                </c:pt>
                <c:pt idx="5306">
                  <c:v>6.9546799999999998</c:v>
                </c:pt>
                <c:pt idx="5307">
                  <c:v>6.955991</c:v>
                </c:pt>
                <c:pt idx="5308">
                  <c:v>6.9573020000000003</c:v>
                </c:pt>
                <c:pt idx="5309">
                  <c:v>6.9586119999999996</c:v>
                </c:pt>
                <c:pt idx="5310">
                  <c:v>6.9599229999999999</c:v>
                </c:pt>
                <c:pt idx="5311">
                  <c:v>6.9612340000000001</c:v>
                </c:pt>
                <c:pt idx="5312">
                  <c:v>6.9625440000000003</c:v>
                </c:pt>
                <c:pt idx="5313">
                  <c:v>6.9638549999999997</c:v>
                </c:pt>
                <c:pt idx="5314">
                  <c:v>6.965166</c:v>
                </c:pt>
                <c:pt idx="5315">
                  <c:v>6.9664770000000003</c:v>
                </c:pt>
                <c:pt idx="5316">
                  <c:v>6.9677870000000004</c:v>
                </c:pt>
                <c:pt idx="5317">
                  <c:v>6.9690979999999998</c:v>
                </c:pt>
                <c:pt idx="5318">
                  <c:v>6.9704090000000001</c:v>
                </c:pt>
                <c:pt idx="5319">
                  <c:v>6.9717200000000004</c:v>
                </c:pt>
                <c:pt idx="5320">
                  <c:v>6.9730309999999998</c:v>
                </c:pt>
                <c:pt idx="5321">
                  <c:v>6.9743409999999999</c:v>
                </c:pt>
                <c:pt idx="5322">
                  <c:v>6.9756520000000002</c:v>
                </c:pt>
                <c:pt idx="5323">
                  <c:v>6.9769629999999996</c:v>
                </c:pt>
                <c:pt idx="5324">
                  <c:v>6.9782729999999997</c:v>
                </c:pt>
                <c:pt idx="5325">
                  <c:v>6.979584</c:v>
                </c:pt>
                <c:pt idx="5326">
                  <c:v>6.9808950000000003</c:v>
                </c:pt>
                <c:pt idx="5327">
                  <c:v>6.9822050000000004</c:v>
                </c:pt>
                <c:pt idx="5328">
                  <c:v>6.9835159999999998</c:v>
                </c:pt>
                <c:pt idx="5329">
                  <c:v>6.9848270000000001</c:v>
                </c:pt>
                <c:pt idx="5330">
                  <c:v>6.9861370000000003</c:v>
                </c:pt>
                <c:pt idx="5331">
                  <c:v>6.9874479999999997</c:v>
                </c:pt>
                <c:pt idx="5332">
                  <c:v>6.9887589999999999</c:v>
                </c:pt>
                <c:pt idx="5333">
                  <c:v>6.9900700000000002</c:v>
                </c:pt>
                <c:pt idx="5334">
                  <c:v>6.9913800000000004</c:v>
                </c:pt>
                <c:pt idx="5335">
                  <c:v>6.9926909999999998</c:v>
                </c:pt>
                <c:pt idx="5336">
                  <c:v>6.9940020000000001</c:v>
                </c:pt>
                <c:pt idx="5337">
                  <c:v>6.9953130000000003</c:v>
                </c:pt>
                <c:pt idx="5338">
                  <c:v>6.9966239999999997</c:v>
                </c:pt>
                <c:pt idx="5339">
                  <c:v>6.9979339999999999</c:v>
                </c:pt>
                <c:pt idx="5340">
                  <c:v>6.9992450000000002</c:v>
                </c:pt>
                <c:pt idx="5341">
                  <c:v>7.0005559999999996</c:v>
                </c:pt>
                <c:pt idx="5342">
                  <c:v>7.0018659999999997</c:v>
                </c:pt>
                <c:pt idx="5343">
                  <c:v>7.003177</c:v>
                </c:pt>
                <c:pt idx="5344">
                  <c:v>7.0044880000000003</c:v>
                </c:pt>
                <c:pt idx="5345">
                  <c:v>7.0057980000000004</c:v>
                </c:pt>
                <c:pt idx="5346">
                  <c:v>7.0071089999999998</c:v>
                </c:pt>
                <c:pt idx="5347">
                  <c:v>7.0084200000000001</c:v>
                </c:pt>
                <c:pt idx="5348">
                  <c:v>7.0097300000000002</c:v>
                </c:pt>
                <c:pt idx="5349">
                  <c:v>7.0110409999999996</c:v>
                </c:pt>
                <c:pt idx="5350">
                  <c:v>7.0123519999999999</c:v>
                </c:pt>
                <c:pt idx="5351">
                  <c:v>7.0136630000000002</c:v>
                </c:pt>
                <c:pt idx="5352">
                  <c:v>7.0149730000000003</c:v>
                </c:pt>
                <c:pt idx="5353">
                  <c:v>7.0162839999999997</c:v>
                </c:pt>
                <c:pt idx="5354">
                  <c:v>7.017595</c:v>
                </c:pt>
                <c:pt idx="5355">
                  <c:v>7.0189060000000003</c:v>
                </c:pt>
                <c:pt idx="5356">
                  <c:v>7.0202159999999996</c:v>
                </c:pt>
                <c:pt idx="5357">
                  <c:v>7.0215269999999999</c:v>
                </c:pt>
                <c:pt idx="5358">
                  <c:v>7.0228380000000001</c:v>
                </c:pt>
                <c:pt idx="5359">
                  <c:v>7.0241480000000003</c:v>
                </c:pt>
                <c:pt idx="5360">
                  <c:v>7.0254589999999997</c:v>
                </c:pt>
                <c:pt idx="5361">
                  <c:v>7.02677</c:v>
                </c:pt>
                <c:pt idx="5362">
                  <c:v>7.0280800000000001</c:v>
                </c:pt>
                <c:pt idx="5363">
                  <c:v>7.0293910000000004</c:v>
                </c:pt>
                <c:pt idx="5364">
                  <c:v>7.0307019999999998</c:v>
                </c:pt>
                <c:pt idx="5365">
                  <c:v>7.0320130000000001</c:v>
                </c:pt>
                <c:pt idx="5366">
                  <c:v>7.0333230000000002</c:v>
                </c:pt>
                <c:pt idx="5367">
                  <c:v>7.0346339999999996</c:v>
                </c:pt>
                <c:pt idx="5368">
                  <c:v>7.0359449999999999</c:v>
                </c:pt>
                <c:pt idx="5369">
                  <c:v>7.0372560000000002</c:v>
                </c:pt>
                <c:pt idx="5370">
                  <c:v>7.0385669999999996</c:v>
                </c:pt>
                <c:pt idx="5371">
                  <c:v>7.0398769999999997</c:v>
                </c:pt>
                <c:pt idx="5372">
                  <c:v>7.041188</c:v>
                </c:pt>
                <c:pt idx="5373">
                  <c:v>7.0424990000000003</c:v>
                </c:pt>
                <c:pt idx="5374">
                  <c:v>7.0438090000000004</c:v>
                </c:pt>
                <c:pt idx="5375">
                  <c:v>7.0451199999999998</c:v>
                </c:pt>
                <c:pt idx="5376">
                  <c:v>7.0464310000000001</c:v>
                </c:pt>
                <c:pt idx="5377">
                  <c:v>7.0477410000000003</c:v>
                </c:pt>
                <c:pt idx="5378">
                  <c:v>7.0490519999999997</c:v>
                </c:pt>
                <c:pt idx="5379">
                  <c:v>7.0503629999999999</c:v>
                </c:pt>
                <c:pt idx="5380">
                  <c:v>7.0516730000000001</c:v>
                </c:pt>
                <c:pt idx="5381">
                  <c:v>7.0529840000000004</c:v>
                </c:pt>
                <c:pt idx="5382">
                  <c:v>7.0542949999999998</c:v>
                </c:pt>
                <c:pt idx="5383">
                  <c:v>7.055606</c:v>
                </c:pt>
                <c:pt idx="5384">
                  <c:v>7.0569160000000002</c:v>
                </c:pt>
                <c:pt idx="5385">
                  <c:v>7.0582269999999996</c:v>
                </c:pt>
                <c:pt idx="5386">
                  <c:v>7.0595379999999999</c:v>
                </c:pt>
                <c:pt idx="5387">
                  <c:v>7.0608490000000002</c:v>
                </c:pt>
                <c:pt idx="5388">
                  <c:v>7.0621600000000004</c:v>
                </c:pt>
                <c:pt idx="5389">
                  <c:v>7.0634699999999997</c:v>
                </c:pt>
                <c:pt idx="5390">
                  <c:v>7.064781</c:v>
                </c:pt>
                <c:pt idx="5391">
                  <c:v>7.0660920000000003</c:v>
                </c:pt>
                <c:pt idx="5392">
                  <c:v>7.0674020000000004</c:v>
                </c:pt>
                <c:pt idx="5393">
                  <c:v>7.0687129999999998</c:v>
                </c:pt>
                <c:pt idx="5394">
                  <c:v>7.0700240000000001</c:v>
                </c:pt>
                <c:pt idx="5395">
                  <c:v>7.0713340000000002</c:v>
                </c:pt>
                <c:pt idx="5396">
                  <c:v>7.0726449999999996</c:v>
                </c:pt>
                <c:pt idx="5397">
                  <c:v>7.0739559999999999</c:v>
                </c:pt>
                <c:pt idx="5398">
                  <c:v>7.0752660000000001</c:v>
                </c:pt>
                <c:pt idx="5399">
                  <c:v>7.0765770000000003</c:v>
                </c:pt>
                <c:pt idx="5400">
                  <c:v>7.0778879999999997</c:v>
                </c:pt>
                <c:pt idx="5401">
                  <c:v>7.079199</c:v>
                </c:pt>
                <c:pt idx="5402">
                  <c:v>7.0805090000000002</c:v>
                </c:pt>
                <c:pt idx="5403">
                  <c:v>7.0818199999999996</c:v>
                </c:pt>
                <c:pt idx="5404">
                  <c:v>7.0831309999999998</c:v>
                </c:pt>
                <c:pt idx="5405">
                  <c:v>7.0844420000000001</c:v>
                </c:pt>
                <c:pt idx="5406">
                  <c:v>7.0857520000000003</c:v>
                </c:pt>
                <c:pt idx="5407">
                  <c:v>7.0870629999999997</c:v>
                </c:pt>
                <c:pt idx="5408">
                  <c:v>7.088374</c:v>
                </c:pt>
                <c:pt idx="5409">
                  <c:v>7.0896840000000001</c:v>
                </c:pt>
                <c:pt idx="5410">
                  <c:v>7.0909950000000004</c:v>
                </c:pt>
                <c:pt idx="5411">
                  <c:v>7.0923059999999998</c:v>
                </c:pt>
                <c:pt idx="5412">
                  <c:v>7.0936159999999999</c:v>
                </c:pt>
                <c:pt idx="5413">
                  <c:v>7.0949270000000002</c:v>
                </c:pt>
                <c:pt idx="5414">
                  <c:v>7.0962379999999996</c:v>
                </c:pt>
                <c:pt idx="5415">
                  <c:v>7.0975489999999999</c:v>
                </c:pt>
                <c:pt idx="5416">
                  <c:v>7.098859</c:v>
                </c:pt>
                <c:pt idx="5417">
                  <c:v>7.1001700000000003</c:v>
                </c:pt>
                <c:pt idx="5418">
                  <c:v>7.1014809999999997</c:v>
                </c:pt>
                <c:pt idx="5419">
                  <c:v>7.102792</c:v>
                </c:pt>
                <c:pt idx="5420">
                  <c:v>7.1041020000000001</c:v>
                </c:pt>
                <c:pt idx="5421">
                  <c:v>7.1054130000000004</c:v>
                </c:pt>
                <c:pt idx="5422">
                  <c:v>7.1067239999999998</c:v>
                </c:pt>
                <c:pt idx="5423">
                  <c:v>7.1080350000000001</c:v>
                </c:pt>
                <c:pt idx="5424">
                  <c:v>7.1093450000000002</c:v>
                </c:pt>
                <c:pt idx="5425">
                  <c:v>7.1106559999999996</c:v>
                </c:pt>
                <c:pt idx="5426">
                  <c:v>7.1119669999999999</c:v>
                </c:pt>
                <c:pt idx="5427">
                  <c:v>7.1132770000000001</c:v>
                </c:pt>
                <c:pt idx="5428">
                  <c:v>7.1145880000000004</c:v>
                </c:pt>
                <c:pt idx="5429">
                  <c:v>7.1158989999999998</c:v>
                </c:pt>
                <c:pt idx="5430">
                  <c:v>7.1172089999999999</c:v>
                </c:pt>
                <c:pt idx="5431">
                  <c:v>7.1185200000000002</c:v>
                </c:pt>
                <c:pt idx="5432">
                  <c:v>7.1198309999999996</c:v>
                </c:pt>
                <c:pt idx="5433">
                  <c:v>7.1211419999999999</c:v>
                </c:pt>
                <c:pt idx="5434">
                  <c:v>7.122452</c:v>
                </c:pt>
                <c:pt idx="5435">
                  <c:v>7.1237630000000003</c:v>
                </c:pt>
                <c:pt idx="5436">
                  <c:v>7.1250739999999997</c:v>
                </c:pt>
                <c:pt idx="5437">
                  <c:v>7.126385</c:v>
                </c:pt>
                <c:pt idx="5438">
                  <c:v>7.1276950000000001</c:v>
                </c:pt>
                <c:pt idx="5439">
                  <c:v>7.1290060000000004</c:v>
                </c:pt>
                <c:pt idx="5440">
                  <c:v>7.1303169999999998</c:v>
                </c:pt>
                <c:pt idx="5441">
                  <c:v>7.1316280000000001</c:v>
                </c:pt>
                <c:pt idx="5442">
                  <c:v>7.1329380000000002</c:v>
                </c:pt>
                <c:pt idx="5443">
                  <c:v>7.1342489999999996</c:v>
                </c:pt>
                <c:pt idx="5444">
                  <c:v>7.1355599999999999</c:v>
                </c:pt>
                <c:pt idx="5445">
                  <c:v>7.13687</c:v>
                </c:pt>
                <c:pt idx="5446">
                  <c:v>7.1381810000000003</c:v>
                </c:pt>
                <c:pt idx="5447">
                  <c:v>7.1394919999999997</c:v>
                </c:pt>
                <c:pt idx="5448">
                  <c:v>7.1408019999999999</c:v>
                </c:pt>
                <c:pt idx="5449">
                  <c:v>7.1421130000000002</c:v>
                </c:pt>
                <c:pt idx="5450">
                  <c:v>7.1434240000000004</c:v>
                </c:pt>
                <c:pt idx="5451">
                  <c:v>7.1447349999999998</c:v>
                </c:pt>
                <c:pt idx="5452">
                  <c:v>7.146045</c:v>
                </c:pt>
                <c:pt idx="5453">
                  <c:v>7.1473560000000003</c:v>
                </c:pt>
                <c:pt idx="5454">
                  <c:v>7.1486669999999997</c:v>
                </c:pt>
                <c:pt idx="5455">
                  <c:v>7.1499779999999999</c:v>
                </c:pt>
                <c:pt idx="5456">
                  <c:v>7.1512890000000002</c:v>
                </c:pt>
                <c:pt idx="5457">
                  <c:v>7.1525990000000004</c:v>
                </c:pt>
                <c:pt idx="5458">
                  <c:v>7.1539099999999998</c:v>
                </c:pt>
                <c:pt idx="5459">
                  <c:v>7.1552210000000001</c:v>
                </c:pt>
                <c:pt idx="5460">
                  <c:v>7.1565310000000002</c:v>
                </c:pt>
                <c:pt idx="5461">
                  <c:v>7.1578419999999996</c:v>
                </c:pt>
                <c:pt idx="5462">
                  <c:v>7.1591529999999999</c:v>
                </c:pt>
                <c:pt idx="5463">
                  <c:v>7.160463</c:v>
                </c:pt>
                <c:pt idx="5464">
                  <c:v>7.1617740000000003</c:v>
                </c:pt>
                <c:pt idx="5465">
                  <c:v>7.1630849999999997</c:v>
                </c:pt>
                <c:pt idx="5466">
                  <c:v>7.1643949999999998</c:v>
                </c:pt>
                <c:pt idx="5467">
                  <c:v>7.1657060000000001</c:v>
                </c:pt>
                <c:pt idx="5468">
                  <c:v>7.1670170000000004</c:v>
                </c:pt>
                <c:pt idx="5469">
                  <c:v>7.1683279999999998</c:v>
                </c:pt>
                <c:pt idx="5470">
                  <c:v>7.169638</c:v>
                </c:pt>
                <c:pt idx="5471">
                  <c:v>7.1709490000000002</c:v>
                </c:pt>
                <c:pt idx="5472">
                  <c:v>7.1722599999999996</c:v>
                </c:pt>
                <c:pt idx="5473">
                  <c:v>7.1735709999999999</c:v>
                </c:pt>
                <c:pt idx="5474">
                  <c:v>7.1748810000000001</c:v>
                </c:pt>
                <c:pt idx="5475">
                  <c:v>7.1761920000000003</c:v>
                </c:pt>
                <c:pt idx="5476">
                  <c:v>7.1775029999999997</c:v>
                </c:pt>
                <c:pt idx="5477">
                  <c:v>7.1788129999999999</c:v>
                </c:pt>
                <c:pt idx="5478">
                  <c:v>7.1801240000000002</c:v>
                </c:pt>
                <c:pt idx="5479">
                  <c:v>7.1814349999999996</c:v>
                </c:pt>
                <c:pt idx="5480">
                  <c:v>7.1827449999999997</c:v>
                </c:pt>
                <c:pt idx="5481">
                  <c:v>7.184056</c:v>
                </c:pt>
                <c:pt idx="5482">
                  <c:v>7.1853670000000003</c:v>
                </c:pt>
                <c:pt idx="5483">
                  <c:v>7.1866779999999997</c:v>
                </c:pt>
                <c:pt idx="5484">
                  <c:v>7.1879879999999998</c:v>
                </c:pt>
                <c:pt idx="5485">
                  <c:v>7.1892990000000001</c:v>
                </c:pt>
                <c:pt idx="5486">
                  <c:v>7.1906100000000004</c:v>
                </c:pt>
                <c:pt idx="5487">
                  <c:v>7.1919209999999998</c:v>
                </c:pt>
                <c:pt idx="5488">
                  <c:v>7.1932309999999999</c:v>
                </c:pt>
                <c:pt idx="5489">
                  <c:v>7.1945420000000002</c:v>
                </c:pt>
                <c:pt idx="5490">
                  <c:v>7.1958529999999996</c:v>
                </c:pt>
                <c:pt idx="5491">
                  <c:v>7.1971639999999999</c:v>
                </c:pt>
                <c:pt idx="5492">
                  <c:v>7.198474</c:v>
                </c:pt>
                <c:pt idx="5493">
                  <c:v>7.1997850000000003</c:v>
                </c:pt>
                <c:pt idx="5494">
                  <c:v>7.2010959999999997</c:v>
                </c:pt>
                <c:pt idx="5495">
                  <c:v>7.2024059999999999</c:v>
                </c:pt>
                <c:pt idx="5496">
                  <c:v>7.2037170000000001</c:v>
                </c:pt>
                <c:pt idx="5497">
                  <c:v>7.2050280000000004</c:v>
                </c:pt>
                <c:pt idx="5498">
                  <c:v>7.2063379999999997</c:v>
                </c:pt>
                <c:pt idx="5499">
                  <c:v>7.207649</c:v>
                </c:pt>
                <c:pt idx="5500">
                  <c:v>7.2089600000000003</c:v>
                </c:pt>
                <c:pt idx="5501">
                  <c:v>7.2102709999999997</c:v>
                </c:pt>
                <c:pt idx="5502">
                  <c:v>7.2115809999999998</c:v>
                </c:pt>
                <c:pt idx="5503">
                  <c:v>7.2128920000000001</c:v>
                </c:pt>
                <c:pt idx="5504">
                  <c:v>7.2142030000000004</c:v>
                </c:pt>
                <c:pt idx="5505">
                  <c:v>7.2155139999999998</c:v>
                </c:pt>
                <c:pt idx="5506">
                  <c:v>7.2168239999999999</c:v>
                </c:pt>
                <c:pt idx="5507">
                  <c:v>7.2181350000000002</c:v>
                </c:pt>
                <c:pt idx="5508">
                  <c:v>7.2194459999999996</c:v>
                </c:pt>
                <c:pt idx="5509">
                  <c:v>7.2207569999999999</c:v>
                </c:pt>
                <c:pt idx="5510">
                  <c:v>7.222067</c:v>
                </c:pt>
                <c:pt idx="5511">
                  <c:v>7.2233780000000003</c:v>
                </c:pt>
                <c:pt idx="5512">
                  <c:v>7.2246889999999997</c:v>
                </c:pt>
                <c:pt idx="5513">
                  <c:v>7.2259989999999998</c:v>
                </c:pt>
                <c:pt idx="5514">
                  <c:v>7.2273100000000001</c:v>
                </c:pt>
                <c:pt idx="5515">
                  <c:v>7.2286210000000004</c:v>
                </c:pt>
                <c:pt idx="5516">
                  <c:v>7.2299309999999997</c:v>
                </c:pt>
                <c:pt idx="5517">
                  <c:v>7.2312419999999999</c:v>
                </c:pt>
                <c:pt idx="5518">
                  <c:v>7.2325530000000002</c:v>
                </c:pt>
                <c:pt idx="5519">
                  <c:v>7.2338639999999996</c:v>
                </c:pt>
                <c:pt idx="5520">
                  <c:v>7.2351739999999998</c:v>
                </c:pt>
                <c:pt idx="5521">
                  <c:v>7.2364850000000001</c:v>
                </c:pt>
                <c:pt idx="5522">
                  <c:v>7.2377960000000003</c:v>
                </c:pt>
                <c:pt idx="5523">
                  <c:v>7.2391069999999997</c:v>
                </c:pt>
                <c:pt idx="5524">
                  <c:v>7.2404169999999999</c:v>
                </c:pt>
                <c:pt idx="5525">
                  <c:v>7.2417280000000002</c:v>
                </c:pt>
                <c:pt idx="5526">
                  <c:v>7.2430389999999996</c:v>
                </c:pt>
                <c:pt idx="5527">
                  <c:v>7.2443489999999997</c:v>
                </c:pt>
                <c:pt idx="5528">
                  <c:v>7.24566</c:v>
                </c:pt>
                <c:pt idx="5529">
                  <c:v>7.2469710000000003</c:v>
                </c:pt>
                <c:pt idx="5530">
                  <c:v>7.2482810000000004</c:v>
                </c:pt>
                <c:pt idx="5531">
                  <c:v>7.2495919999999998</c:v>
                </c:pt>
                <c:pt idx="5532">
                  <c:v>7.2509030000000001</c:v>
                </c:pt>
                <c:pt idx="5533">
                  <c:v>7.2522130000000002</c:v>
                </c:pt>
                <c:pt idx="5534">
                  <c:v>7.2535239999999996</c:v>
                </c:pt>
                <c:pt idx="5535">
                  <c:v>7.2548349999999999</c:v>
                </c:pt>
                <c:pt idx="5536">
                  <c:v>7.2561460000000002</c:v>
                </c:pt>
                <c:pt idx="5537">
                  <c:v>7.2574569999999996</c:v>
                </c:pt>
                <c:pt idx="5538">
                  <c:v>7.2587669999999997</c:v>
                </c:pt>
                <c:pt idx="5539">
                  <c:v>7.260078</c:v>
                </c:pt>
                <c:pt idx="5540">
                  <c:v>7.2613890000000003</c:v>
                </c:pt>
                <c:pt idx="5541">
                  <c:v>7.2626999999999997</c:v>
                </c:pt>
                <c:pt idx="5542">
                  <c:v>7.2640099999999999</c:v>
                </c:pt>
                <c:pt idx="5543">
                  <c:v>7.2653210000000001</c:v>
                </c:pt>
                <c:pt idx="5544">
                  <c:v>7.2666320000000004</c:v>
                </c:pt>
                <c:pt idx="5545">
                  <c:v>7.2679419999999997</c:v>
                </c:pt>
                <c:pt idx="5546">
                  <c:v>7.269253</c:v>
                </c:pt>
                <c:pt idx="5547">
                  <c:v>7.2705640000000002</c:v>
                </c:pt>
                <c:pt idx="5548">
                  <c:v>7.2718740000000004</c:v>
                </c:pt>
                <c:pt idx="5549">
                  <c:v>7.2731849999999998</c:v>
                </c:pt>
                <c:pt idx="5550">
                  <c:v>7.2744960000000001</c:v>
                </c:pt>
                <c:pt idx="5551">
                  <c:v>7.2758070000000004</c:v>
                </c:pt>
                <c:pt idx="5552">
                  <c:v>7.2771169999999996</c:v>
                </c:pt>
                <c:pt idx="5553">
                  <c:v>7.2784279999999999</c:v>
                </c:pt>
                <c:pt idx="5554">
                  <c:v>7.2797390000000002</c:v>
                </c:pt>
                <c:pt idx="5555">
                  <c:v>7.2810499999999996</c:v>
                </c:pt>
                <c:pt idx="5556">
                  <c:v>7.2823599999999997</c:v>
                </c:pt>
                <c:pt idx="5557">
                  <c:v>7.283671</c:v>
                </c:pt>
                <c:pt idx="5558">
                  <c:v>7.2849820000000003</c:v>
                </c:pt>
                <c:pt idx="5559">
                  <c:v>7.2862929999999997</c:v>
                </c:pt>
                <c:pt idx="5560">
                  <c:v>7.2876029999999998</c:v>
                </c:pt>
                <c:pt idx="5561">
                  <c:v>7.2889140000000001</c:v>
                </c:pt>
                <c:pt idx="5562">
                  <c:v>7.2902250000000004</c:v>
                </c:pt>
                <c:pt idx="5563">
                  <c:v>7.2915349999999997</c:v>
                </c:pt>
                <c:pt idx="5564">
                  <c:v>7.2928459999999999</c:v>
                </c:pt>
                <c:pt idx="5565">
                  <c:v>7.2941570000000002</c:v>
                </c:pt>
                <c:pt idx="5566">
                  <c:v>7.2954670000000004</c:v>
                </c:pt>
                <c:pt idx="5567">
                  <c:v>7.2967779999999998</c:v>
                </c:pt>
                <c:pt idx="5568">
                  <c:v>7.298089</c:v>
                </c:pt>
                <c:pt idx="5569">
                  <c:v>7.2994000000000003</c:v>
                </c:pt>
                <c:pt idx="5570">
                  <c:v>7.3007099999999996</c:v>
                </c:pt>
                <c:pt idx="5571">
                  <c:v>7.3020209999999999</c:v>
                </c:pt>
                <c:pt idx="5572">
                  <c:v>7.3033320000000002</c:v>
                </c:pt>
                <c:pt idx="5573">
                  <c:v>7.3046430000000004</c:v>
                </c:pt>
                <c:pt idx="5574">
                  <c:v>7.3059529999999997</c:v>
                </c:pt>
                <c:pt idx="5575">
                  <c:v>7.307264</c:v>
                </c:pt>
                <c:pt idx="5576">
                  <c:v>7.3085750000000003</c:v>
                </c:pt>
                <c:pt idx="5577">
                  <c:v>7.3098859999999997</c:v>
                </c:pt>
                <c:pt idx="5578">
                  <c:v>7.3111959999999998</c:v>
                </c:pt>
                <c:pt idx="5579">
                  <c:v>7.3125070000000001</c:v>
                </c:pt>
                <c:pt idx="5580">
                  <c:v>7.3138180000000004</c:v>
                </c:pt>
                <c:pt idx="5581">
                  <c:v>7.3151279999999996</c:v>
                </c:pt>
                <c:pt idx="5582">
                  <c:v>7.3164389999999999</c:v>
                </c:pt>
                <c:pt idx="5583">
                  <c:v>7.3177500000000002</c:v>
                </c:pt>
                <c:pt idx="5584">
                  <c:v>7.3190600000000003</c:v>
                </c:pt>
                <c:pt idx="5585">
                  <c:v>7.3203709999999997</c:v>
                </c:pt>
                <c:pt idx="5586">
                  <c:v>7.321682</c:v>
                </c:pt>
                <c:pt idx="5587">
                  <c:v>7.3229930000000003</c:v>
                </c:pt>
                <c:pt idx="5588">
                  <c:v>7.3243029999999996</c:v>
                </c:pt>
                <c:pt idx="5589">
                  <c:v>7.3256139999999998</c:v>
                </c:pt>
                <c:pt idx="5590">
                  <c:v>7.3269250000000001</c:v>
                </c:pt>
                <c:pt idx="5591">
                  <c:v>7.3282360000000004</c:v>
                </c:pt>
                <c:pt idx="5592">
                  <c:v>7.3295459999999997</c:v>
                </c:pt>
                <c:pt idx="5593">
                  <c:v>7.330857</c:v>
                </c:pt>
                <c:pt idx="5594">
                  <c:v>7.3321680000000002</c:v>
                </c:pt>
                <c:pt idx="5595">
                  <c:v>7.3334780000000004</c:v>
                </c:pt>
                <c:pt idx="5596">
                  <c:v>7.3347889999999998</c:v>
                </c:pt>
                <c:pt idx="5597">
                  <c:v>7.3361000000000001</c:v>
                </c:pt>
                <c:pt idx="5598">
                  <c:v>7.3374100000000002</c:v>
                </c:pt>
                <c:pt idx="5599">
                  <c:v>7.3387209999999996</c:v>
                </c:pt>
                <c:pt idx="5600">
                  <c:v>7.3400319999999999</c:v>
                </c:pt>
                <c:pt idx="5601">
                  <c:v>7.341342</c:v>
                </c:pt>
                <c:pt idx="5602">
                  <c:v>7.3426530000000003</c:v>
                </c:pt>
                <c:pt idx="5603">
                  <c:v>7.3439639999999997</c:v>
                </c:pt>
                <c:pt idx="5604">
                  <c:v>7.345275</c:v>
                </c:pt>
                <c:pt idx="5605">
                  <c:v>7.3465860000000003</c:v>
                </c:pt>
                <c:pt idx="5606">
                  <c:v>7.3478960000000004</c:v>
                </c:pt>
                <c:pt idx="5607">
                  <c:v>7.3492069999999998</c:v>
                </c:pt>
                <c:pt idx="5608">
                  <c:v>7.3505180000000001</c:v>
                </c:pt>
                <c:pt idx="5609">
                  <c:v>7.3518290000000004</c:v>
                </c:pt>
                <c:pt idx="5610">
                  <c:v>7.3531389999999996</c:v>
                </c:pt>
                <c:pt idx="5611">
                  <c:v>7.3544499999999999</c:v>
                </c:pt>
                <c:pt idx="5612">
                  <c:v>7.3557610000000002</c:v>
                </c:pt>
                <c:pt idx="5613">
                  <c:v>7.3570710000000004</c:v>
                </c:pt>
                <c:pt idx="5614">
                  <c:v>7.3583819999999998</c:v>
                </c:pt>
                <c:pt idx="5615">
                  <c:v>7.359693</c:v>
                </c:pt>
                <c:pt idx="5616">
                  <c:v>7.3610030000000002</c:v>
                </c:pt>
                <c:pt idx="5617">
                  <c:v>7.3623139999999996</c:v>
                </c:pt>
                <c:pt idx="5618">
                  <c:v>7.3636249999999999</c:v>
                </c:pt>
                <c:pt idx="5619">
                  <c:v>7.364935</c:v>
                </c:pt>
                <c:pt idx="5620">
                  <c:v>7.3662460000000003</c:v>
                </c:pt>
                <c:pt idx="5621">
                  <c:v>7.3675569999999997</c:v>
                </c:pt>
                <c:pt idx="5622">
                  <c:v>7.368868</c:v>
                </c:pt>
                <c:pt idx="5623">
                  <c:v>7.3701790000000003</c:v>
                </c:pt>
                <c:pt idx="5624">
                  <c:v>7.3714890000000004</c:v>
                </c:pt>
                <c:pt idx="5625">
                  <c:v>7.3727999999999998</c:v>
                </c:pt>
                <c:pt idx="5626">
                  <c:v>7.3741110000000001</c:v>
                </c:pt>
                <c:pt idx="5627">
                  <c:v>7.3754220000000004</c:v>
                </c:pt>
                <c:pt idx="5628">
                  <c:v>7.3767319999999996</c:v>
                </c:pt>
                <c:pt idx="5629">
                  <c:v>7.3780429999999999</c:v>
                </c:pt>
                <c:pt idx="5630">
                  <c:v>7.3793540000000002</c:v>
                </c:pt>
                <c:pt idx="5631">
                  <c:v>7.3806640000000003</c:v>
                </c:pt>
                <c:pt idx="5632">
                  <c:v>7.3819749999999997</c:v>
                </c:pt>
                <c:pt idx="5633">
                  <c:v>7.383286</c:v>
                </c:pt>
                <c:pt idx="5634">
                  <c:v>7.3845960000000002</c:v>
                </c:pt>
                <c:pt idx="5635">
                  <c:v>7.3859069999999996</c:v>
                </c:pt>
                <c:pt idx="5636">
                  <c:v>7.3872179999999998</c:v>
                </c:pt>
                <c:pt idx="5637">
                  <c:v>7.3885290000000001</c:v>
                </c:pt>
                <c:pt idx="5638">
                  <c:v>7.3898390000000003</c:v>
                </c:pt>
                <c:pt idx="5639">
                  <c:v>7.3911499999999997</c:v>
                </c:pt>
                <c:pt idx="5640">
                  <c:v>7.3924609999999999</c:v>
                </c:pt>
                <c:pt idx="5641">
                  <c:v>7.3937720000000002</c:v>
                </c:pt>
                <c:pt idx="5642">
                  <c:v>7.3950820000000004</c:v>
                </c:pt>
                <c:pt idx="5643">
                  <c:v>7.3963929999999998</c:v>
                </c:pt>
                <c:pt idx="5644">
                  <c:v>7.3977040000000001</c:v>
                </c:pt>
                <c:pt idx="5645">
                  <c:v>7.3990140000000002</c:v>
                </c:pt>
                <c:pt idx="5646">
                  <c:v>7.4003249999999996</c:v>
                </c:pt>
                <c:pt idx="5647">
                  <c:v>7.4016359999999999</c:v>
                </c:pt>
                <c:pt idx="5648">
                  <c:v>7.402946</c:v>
                </c:pt>
                <c:pt idx="5649">
                  <c:v>7.4042570000000003</c:v>
                </c:pt>
                <c:pt idx="5650">
                  <c:v>7.4055679999999997</c:v>
                </c:pt>
                <c:pt idx="5651">
                  <c:v>7.4068779999999999</c:v>
                </c:pt>
                <c:pt idx="5652">
                  <c:v>7.4081890000000001</c:v>
                </c:pt>
                <c:pt idx="5653">
                  <c:v>7.4095000000000004</c:v>
                </c:pt>
                <c:pt idx="5654">
                  <c:v>7.4108109999999998</c:v>
                </c:pt>
                <c:pt idx="5655">
                  <c:v>7.4121220000000001</c:v>
                </c:pt>
                <c:pt idx="5656">
                  <c:v>7.4134320000000002</c:v>
                </c:pt>
                <c:pt idx="5657">
                  <c:v>7.4147429999999996</c:v>
                </c:pt>
                <c:pt idx="5658">
                  <c:v>7.4160539999999999</c:v>
                </c:pt>
                <c:pt idx="5659">
                  <c:v>7.4173650000000002</c:v>
                </c:pt>
                <c:pt idx="5660">
                  <c:v>7.4186750000000004</c:v>
                </c:pt>
                <c:pt idx="5661">
                  <c:v>7.4199859999999997</c:v>
                </c:pt>
                <c:pt idx="5662">
                  <c:v>7.421297</c:v>
                </c:pt>
                <c:pt idx="5663">
                  <c:v>7.4226070000000002</c:v>
                </c:pt>
                <c:pt idx="5664">
                  <c:v>7.4239179999999996</c:v>
                </c:pt>
                <c:pt idx="5665">
                  <c:v>7.4252289999999999</c:v>
                </c:pt>
                <c:pt idx="5666">
                  <c:v>7.426539</c:v>
                </c:pt>
                <c:pt idx="5667">
                  <c:v>7.4278500000000003</c:v>
                </c:pt>
                <c:pt idx="5668">
                  <c:v>7.4291609999999997</c:v>
                </c:pt>
                <c:pt idx="5669">
                  <c:v>7.4304709999999998</c:v>
                </c:pt>
                <c:pt idx="5670">
                  <c:v>7.4317820000000001</c:v>
                </c:pt>
                <c:pt idx="5671">
                  <c:v>7.4330930000000004</c:v>
                </c:pt>
                <c:pt idx="5672">
                  <c:v>7.4344039999999998</c:v>
                </c:pt>
                <c:pt idx="5673">
                  <c:v>7.4357150000000001</c:v>
                </c:pt>
                <c:pt idx="5674">
                  <c:v>7.4370250000000002</c:v>
                </c:pt>
                <c:pt idx="5675">
                  <c:v>7.4383359999999996</c:v>
                </c:pt>
                <c:pt idx="5676">
                  <c:v>7.4396469999999999</c:v>
                </c:pt>
                <c:pt idx="5677">
                  <c:v>7.4409580000000002</c:v>
                </c:pt>
                <c:pt idx="5678">
                  <c:v>7.4422680000000003</c:v>
                </c:pt>
                <c:pt idx="5679">
                  <c:v>7.4435789999999997</c:v>
                </c:pt>
                <c:pt idx="5680">
                  <c:v>7.44489</c:v>
                </c:pt>
                <c:pt idx="5681">
                  <c:v>7.4462000000000002</c:v>
                </c:pt>
                <c:pt idx="5682">
                  <c:v>7.4475110000000004</c:v>
                </c:pt>
                <c:pt idx="5683">
                  <c:v>7.4488219999999998</c:v>
                </c:pt>
                <c:pt idx="5684">
                  <c:v>7.450132</c:v>
                </c:pt>
                <c:pt idx="5685">
                  <c:v>7.4514430000000003</c:v>
                </c:pt>
                <c:pt idx="5686">
                  <c:v>7.4527539999999997</c:v>
                </c:pt>
                <c:pt idx="5687">
                  <c:v>7.4540639999999998</c:v>
                </c:pt>
                <c:pt idx="5688">
                  <c:v>7.4553750000000001</c:v>
                </c:pt>
                <c:pt idx="5689">
                  <c:v>7.4566860000000004</c:v>
                </c:pt>
                <c:pt idx="5690">
                  <c:v>7.4579969999999998</c:v>
                </c:pt>
                <c:pt idx="5691">
                  <c:v>7.459308</c:v>
                </c:pt>
                <c:pt idx="5692">
                  <c:v>7.4606180000000002</c:v>
                </c:pt>
                <c:pt idx="5693">
                  <c:v>7.4619289999999996</c:v>
                </c:pt>
                <c:pt idx="5694">
                  <c:v>7.4632399999999999</c:v>
                </c:pt>
                <c:pt idx="5695">
                  <c:v>7.46455</c:v>
                </c:pt>
                <c:pt idx="5696">
                  <c:v>7.4658610000000003</c:v>
                </c:pt>
                <c:pt idx="5697">
                  <c:v>7.4671719999999997</c:v>
                </c:pt>
                <c:pt idx="5698">
                  <c:v>7.4684819999999998</c:v>
                </c:pt>
                <c:pt idx="5699">
                  <c:v>7.4697930000000001</c:v>
                </c:pt>
                <c:pt idx="5700">
                  <c:v>7.4711040000000004</c:v>
                </c:pt>
                <c:pt idx="5701">
                  <c:v>7.4724139999999997</c:v>
                </c:pt>
                <c:pt idx="5702">
                  <c:v>7.473725</c:v>
                </c:pt>
                <c:pt idx="5703">
                  <c:v>7.4750360000000002</c:v>
                </c:pt>
                <c:pt idx="5704">
                  <c:v>7.4763469999999996</c:v>
                </c:pt>
                <c:pt idx="5705">
                  <c:v>7.4776569999999998</c:v>
                </c:pt>
                <c:pt idx="5706">
                  <c:v>7.4789680000000001</c:v>
                </c:pt>
                <c:pt idx="5707">
                  <c:v>7.4802790000000003</c:v>
                </c:pt>
                <c:pt idx="5708">
                  <c:v>7.4815899999999997</c:v>
                </c:pt>
                <c:pt idx="5709">
                  <c:v>7.482901</c:v>
                </c:pt>
                <c:pt idx="5710">
                  <c:v>7.4842110000000002</c:v>
                </c:pt>
                <c:pt idx="5711">
                  <c:v>7.4855219999999996</c:v>
                </c:pt>
                <c:pt idx="5712">
                  <c:v>7.4868329999999998</c:v>
                </c:pt>
                <c:pt idx="5713">
                  <c:v>7.488143</c:v>
                </c:pt>
                <c:pt idx="5714">
                  <c:v>7.4894540000000003</c:v>
                </c:pt>
                <c:pt idx="5715">
                  <c:v>7.4907649999999997</c:v>
                </c:pt>
                <c:pt idx="5716">
                  <c:v>7.4920749999999998</c:v>
                </c:pt>
                <c:pt idx="5717">
                  <c:v>7.4933860000000001</c:v>
                </c:pt>
                <c:pt idx="5718">
                  <c:v>7.4946970000000004</c:v>
                </c:pt>
                <c:pt idx="5719">
                  <c:v>7.4960069999999996</c:v>
                </c:pt>
                <c:pt idx="5720">
                  <c:v>7.4973179999999999</c:v>
                </c:pt>
                <c:pt idx="5721">
                  <c:v>7.4986290000000002</c:v>
                </c:pt>
                <c:pt idx="5722">
                  <c:v>7.4999399999999996</c:v>
                </c:pt>
                <c:pt idx="5723">
                  <c:v>7.5012509999999999</c:v>
                </c:pt>
                <c:pt idx="5724">
                  <c:v>7.502561</c:v>
                </c:pt>
                <c:pt idx="5725">
                  <c:v>7.5038720000000003</c:v>
                </c:pt>
                <c:pt idx="5726">
                  <c:v>7.5051829999999997</c:v>
                </c:pt>
                <c:pt idx="5727">
                  <c:v>7.506494</c:v>
                </c:pt>
                <c:pt idx="5728">
                  <c:v>7.5078040000000001</c:v>
                </c:pt>
                <c:pt idx="5729">
                  <c:v>7.5091150000000004</c:v>
                </c:pt>
                <c:pt idx="5730">
                  <c:v>7.5104259999999998</c:v>
                </c:pt>
                <c:pt idx="5731">
                  <c:v>7.511736</c:v>
                </c:pt>
                <c:pt idx="5732">
                  <c:v>7.5130470000000003</c:v>
                </c:pt>
                <c:pt idx="5733">
                  <c:v>7.5143579999999996</c:v>
                </c:pt>
                <c:pt idx="5734">
                  <c:v>7.5156679999999998</c:v>
                </c:pt>
                <c:pt idx="5735">
                  <c:v>7.5169790000000001</c:v>
                </c:pt>
                <c:pt idx="5736">
                  <c:v>7.5182900000000004</c:v>
                </c:pt>
                <c:pt idx="5737">
                  <c:v>7.5195999999999996</c:v>
                </c:pt>
                <c:pt idx="5738">
                  <c:v>7.5209109999999999</c:v>
                </c:pt>
                <c:pt idx="5739">
                  <c:v>7.5222220000000002</c:v>
                </c:pt>
                <c:pt idx="5740">
                  <c:v>7.5235329999999996</c:v>
                </c:pt>
                <c:pt idx="5741">
                  <c:v>7.5248439999999999</c:v>
                </c:pt>
                <c:pt idx="5742">
                  <c:v>7.526154</c:v>
                </c:pt>
                <c:pt idx="5743">
                  <c:v>7.5274650000000003</c:v>
                </c:pt>
                <c:pt idx="5744">
                  <c:v>7.5287759999999997</c:v>
                </c:pt>
                <c:pt idx="5745">
                  <c:v>7.530087</c:v>
                </c:pt>
                <c:pt idx="5746">
                  <c:v>7.5313970000000001</c:v>
                </c:pt>
                <c:pt idx="5747">
                  <c:v>7.5327080000000004</c:v>
                </c:pt>
                <c:pt idx="5748">
                  <c:v>7.5340189999999998</c:v>
                </c:pt>
                <c:pt idx="5749">
                  <c:v>7.5353289999999999</c:v>
                </c:pt>
                <c:pt idx="5750">
                  <c:v>7.5366400000000002</c:v>
                </c:pt>
                <c:pt idx="5751">
                  <c:v>7.5379509999999996</c:v>
                </c:pt>
                <c:pt idx="5752">
                  <c:v>7.5392609999999998</c:v>
                </c:pt>
                <c:pt idx="5753">
                  <c:v>7.5405720000000001</c:v>
                </c:pt>
                <c:pt idx="5754">
                  <c:v>7.5418830000000003</c:v>
                </c:pt>
                <c:pt idx="5755">
                  <c:v>7.5431929999999996</c:v>
                </c:pt>
                <c:pt idx="5756">
                  <c:v>7.5445039999999999</c:v>
                </c:pt>
                <c:pt idx="5757">
                  <c:v>7.5458150000000002</c:v>
                </c:pt>
                <c:pt idx="5758">
                  <c:v>7.5471259999999996</c:v>
                </c:pt>
                <c:pt idx="5759">
                  <c:v>7.5484369999999998</c:v>
                </c:pt>
                <c:pt idx="5760">
                  <c:v>7.549747</c:v>
                </c:pt>
                <c:pt idx="5761">
                  <c:v>7.5510580000000003</c:v>
                </c:pt>
                <c:pt idx="5762">
                  <c:v>7.5523689999999997</c:v>
                </c:pt>
                <c:pt idx="5763">
                  <c:v>7.5536789999999998</c:v>
                </c:pt>
                <c:pt idx="5764">
                  <c:v>7.5549900000000001</c:v>
                </c:pt>
                <c:pt idx="5765">
                  <c:v>7.5563010000000004</c:v>
                </c:pt>
                <c:pt idx="5766">
                  <c:v>7.5576109999999996</c:v>
                </c:pt>
                <c:pt idx="5767">
                  <c:v>7.5589219999999999</c:v>
                </c:pt>
                <c:pt idx="5768">
                  <c:v>7.5602330000000002</c:v>
                </c:pt>
                <c:pt idx="5769">
                  <c:v>7.5615430000000003</c:v>
                </c:pt>
                <c:pt idx="5770">
                  <c:v>7.5628539999999997</c:v>
                </c:pt>
                <c:pt idx="5771">
                  <c:v>7.564165</c:v>
                </c:pt>
                <c:pt idx="5772">
                  <c:v>7.5654760000000003</c:v>
                </c:pt>
                <c:pt idx="5773">
                  <c:v>7.5667859999999996</c:v>
                </c:pt>
                <c:pt idx="5774">
                  <c:v>7.5680969999999999</c:v>
                </c:pt>
                <c:pt idx="5775">
                  <c:v>7.5694080000000001</c:v>
                </c:pt>
                <c:pt idx="5776">
                  <c:v>7.5707190000000004</c:v>
                </c:pt>
                <c:pt idx="5777">
                  <c:v>7.5720299999999998</c:v>
                </c:pt>
                <c:pt idx="5778">
                  <c:v>7.57334</c:v>
                </c:pt>
                <c:pt idx="5779">
                  <c:v>7.5746510000000002</c:v>
                </c:pt>
                <c:pt idx="5780">
                  <c:v>7.5759619999999996</c:v>
                </c:pt>
                <c:pt idx="5781">
                  <c:v>7.5772719999999998</c:v>
                </c:pt>
                <c:pt idx="5782">
                  <c:v>7.5785830000000001</c:v>
                </c:pt>
                <c:pt idx="5783">
                  <c:v>7.5798940000000004</c:v>
                </c:pt>
                <c:pt idx="5784">
                  <c:v>7.5812039999999996</c:v>
                </c:pt>
                <c:pt idx="5785">
                  <c:v>7.5825149999999999</c:v>
                </c:pt>
                <c:pt idx="5786">
                  <c:v>7.5838260000000002</c:v>
                </c:pt>
                <c:pt idx="5787">
                  <c:v>7.5851360000000003</c:v>
                </c:pt>
                <c:pt idx="5788">
                  <c:v>7.5864469999999997</c:v>
                </c:pt>
                <c:pt idx="5789">
                  <c:v>7.587758</c:v>
                </c:pt>
                <c:pt idx="5790">
                  <c:v>7.5890690000000003</c:v>
                </c:pt>
                <c:pt idx="5791">
                  <c:v>7.5903790000000004</c:v>
                </c:pt>
                <c:pt idx="5792">
                  <c:v>7.5916899999999998</c:v>
                </c:pt>
                <c:pt idx="5793">
                  <c:v>7.5930010000000001</c:v>
                </c:pt>
                <c:pt idx="5794">
                  <c:v>7.5943120000000004</c:v>
                </c:pt>
                <c:pt idx="5795">
                  <c:v>7.5956229999999998</c:v>
                </c:pt>
                <c:pt idx="5796">
                  <c:v>7.5969329999999999</c:v>
                </c:pt>
                <c:pt idx="5797">
                  <c:v>7.5982440000000002</c:v>
                </c:pt>
                <c:pt idx="5798">
                  <c:v>7.5995549999999996</c:v>
                </c:pt>
                <c:pt idx="5799">
                  <c:v>7.6008649999999998</c:v>
                </c:pt>
                <c:pt idx="5800">
                  <c:v>7.602176</c:v>
                </c:pt>
                <c:pt idx="5801">
                  <c:v>7.6034870000000003</c:v>
                </c:pt>
                <c:pt idx="5802">
                  <c:v>7.6047969999999996</c:v>
                </c:pt>
                <c:pt idx="5803">
                  <c:v>7.6061079999999999</c:v>
                </c:pt>
                <c:pt idx="5804">
                  <c:v>7.6074190000000002</c:v>
                </c:pt>
                <c:pt idx="5805">
                  <c:v>7.6087290000000003</c:v>
                </c:pt>
                <c:pt idx="5806">
                  <c:v>7.6100399999999997</c:v>
                </c:pt>
                <c:pt idx="5807">
                  <c:v>7.611351</c:v>
                </c:pt>
                <c:pt idx="5808">
                  <c:v>7.6126620000000003</c:v>
                </c:pt>
                <c:pt idx="5809">
                  <c:v>7.6139729999999997</c:v>
                </c:pt>
                <c:pt idx="5810">
                  <c:v>7.6152829999999998</c:v>
                </c:pt>
                <c:pt idx="5811">
                  <c:v>7.6165940000000001</c:v>
                </c:pt>
                <c:pt idx="5812">
                  <c:v>7.6179050000000004</c:v>
                </c:pt>
                <c:pt idx="5813">
                  <c:v>7.6192149999999996</c:v>
                </c:pt>
                <c:pt idx="5814">
                  <c:v>7.6205259999999999</c:v>
                </c:pt>
                <c:pt idx="5815">
                  <c:v>7.6218370000000002</c:v>
                </c:pt>
                <c:pt idx="5816">
                  <c:v>7.6231470000000003</c:v>
                </c:pt>
                <c:pt idx="5817">
                  <c:v>7.6244579999999997</c:v>
                </c:pt>
                <c:pt idx="5818">
                  <c:v>7.625769</c:v>
                </c:pt>
                <c:pt idx="5819">
                  <c:v>7.6270790000000002</c:v>
                </c:pt>
                <c:pt idx="5820">
                  <c:v>7.6283899999999996</c:v>
                </c:pt>
                <c:pt idx="5821">
                  <c:v>7.6297009999999998</c:v>
                </c:pt>
                <c:pt idx="5822">
                  <c:v>7.6310120000000001</c:v>
                </c:pt>
                <c:pt idx="5823">
                  <c:v>7.6323220000000003</c:v>
                </c:pt>
                <c:pt idx="5824">
                  <c:v>7.6336329999999997</c:v>
                </c:pt>
                <c:pt idx="5825">
                  <c:v>7.634944</c:v>
                </c:pt>
                <c:pt idx="5826">
                  <c:v>7.6362550000000002</c:v>
                </c:pt>
                <c:pt idx="5827">
                  <c:v>7.6375659999999996</c:v>
                </c:pt>
                <c:pt idx="5828">
                  <c:v>7.6388759999999998</c:v>
                </c:pt>
                <c:pt idx="5829">
                  <c:v>7.6401870000000001</c:v>
                </c:pt>
                <c:pt idx="5830">
                  <c:v>7.6414980000000003</c:v>
                </c:pt>
                <c:pt idx="5831">
                  <c:v>7.6428079999999996</c:v>
                </c:pt>
                <c:pt idx="5832">
                  <c:v>7.6441189999999999</c:v>
                </c:pt>
                <c:pt idx="5833">
                  <c:v>7.6454300000000002</c:v>
                </c:pt>
                <c:pt idx="5834">
                  <c:v>7.6467400000000003</c:v>
                </c:pt>
                <c:pt idx="5835">
                  <c:v>7.6480509999999997</c:v>
                </c:pt>
                <c:pt idx="5836">
                  <c:v>7.649362</c:v>
                </c:pt>
                <c:pt idx="5837">
                  <c:v>7.6506720000000001</c:v>
                </c:pt>
                <c:pt idx="5838">
                  <c:v>7.6519830000000004</c:v>
                </c:pt>
                <c:pt idx="5839">
                  <c:v>7.6532939999999998</c:v>
                </c:pt>
                <c:pt idx="5840">
                  <c:v>7.6546050000000001</c:v>
                </c:pt>
                <c:pt idx="5841">
                  <c:v>7.6559150000000002</c:v>
                </c:pt>
                <c:pt idx="5842">
                  <c:v>7.6572259999999996</c:v>
                </c:pt>
                <c:pt idx="5843">
                  <c:v>7.6585369999999999</c:v>
                </c:pt>
                <c:pt idx="5844">
                  <c:v>7.6598480000000002</c:v>
                </c:pt>
                <c:pt idx="5845">
                  <c:v>7.6611589999999996</c:v>
                </c:pt>
                <c:pt idx="5846">
                  <c:v>7.6624689999999998</c:v>
                </c:pt>
                <c:pt idx="5847">
                  <c:v>7.66378</c:v>
                </c:pt>
                <c:pt idx="5848">
                  <c:v>7.6650910000000003</c:v>
                </c:pt>
                <c:pt idx="5849">
                  <c:v>7.6664009999999996</c:v>
                </c:pt>
                <c:pt idx="5850">
                  <c:v>7.6677119999999999</c:v>
                </c:pt>
                <c:pt idx="5851">
                  <c:v>7.6690230000000001</c:v>
                </c:pt>
                <c:pt idx="5852">
                  <c:v>7.6703330000000003</c:v>
                </c:pt>
                <c:pt idx="5853">
                  <c:v>7.6716439999999997</c:v>
                </c:pt>
                <c:pt idx="5854">
                  <c:v>7.672955</c:v>
                </c:pt>
                <c:pt idx="5855">
                  <c:v>7.6742650000000001</c:v>
                </c:pt>
                <c:pt idx="5856">
                  <c:v>7.6755760000000004</c:v>
                </c:pt>
                <c:pt idx="5857">
                  <c:v>7.6768869999999998</c:v>
                </c:pt>
                <c:pt idx="5858">
                  <c:v>7.6781980000000001</c:v>
                </c:pt>
                <c:pt idx="5859">
                  <c:v>7.6795080000000002</c:v>
                </c:pt>
                <c:pt idx="5860">
                  <c:v>7.6808189999999996</c:v>
                </c:pt>
                <c:pt idx="5861">
                  <c:v>7.6821299999999999</c:v>
                </c:pt>
                <c:pt idx="5862">
                  <c:v>7.6834410000000002</c:v>
                </c:pt>
                <c:pt idx="5863">
                  <c:v>7.6847519999999996</c:v>
                </c:pt>
                <c:pt idx="5864">
                  <c:v>7.6860619999999997</c:v>
                </c:pt>
                <c:pt idx="5865">
                  <c:v>7.687373</c:v>
                </c:pt>
                <c:pt idx="5866">
                  <c:v>7.6886840000000003</c:v>
                </c:pt>
                <c:pt idx="5867">
                  <c:v>7.6899940000000004</c:v>
                </c:pt>
                <c:pt idx="5868">
                  <c:v>7.6913049999999998</c:v>
                </c:pt>
                <c:pt idx="5869">
                  <c:v>7.6926160000000001</c:v>
                </c:pt>
                <c:pt idx="5870">
                  <c:v>7.6939260000000003</c:v>
                </c:pt>
                <c:pt idx="5871">
                  <c:v>7.6952369999999997</c:v>
                </c:pt>
                <c:pt idx="5872">
                  <c:v>7.6965479999999999</c:v>
                </c:pt>
                <c:pt idx="5873">
                  <c:v>7.6978580000000001</c:v>
                </c:pt>
                <c:pt idx="5874">
                  <c:v>7.6991690000000004</c:v>
                </c:pt>
                <c:pt idx="5875">
                  <c:v>7.7004799999999998</c:v>
                </c:pt>
                <c:pt idx="5876">
                  <c:v>7.7017910000000001</c:v>
                </c:pt>
                <c:pt idx="5877">
                  <c:v>7.7031010000000002</c:v>
                </c:pt>
                <c:pt idx="5878">
                  <c:v>7.7044119999999996</c:v>
                </c:pt>
                <c:pt idx="5879">
                  <c:v>7.7057229999999999</c:v>
                </c:pt>
                <c:pt idx="5880">
                  <c:v>7.7070340000000002</c:v>
                </c:pt>
                <c:pt idx="5881">
                  <c:v>7.7083440000000003</c:v>
                </c:pt>
                <c:pt idx="5882">
                  <c:v>7.7096549999999997</c:v>
                </c:pt>
                <c:pt idx="5883">
                  <c:v>7.710966</c:v>
                </c:pt>
                <c:pt idx="5884">
                  <c:v>7.7122760000000001</c:v>
                </c:pt>
                <c:pt idx="5885">
                  <c:v>7.7135870000000004</c:v>
                </c:pt>
                <c:pt idx="5886">
                  <c:v>7.7148979999999998</c:v>
                </c:pt>
                <c:pt idx="5887">
                  <c:v>7.716208</c:v>
                </c:pt>
                <c:pt idx="5888">
                  <c:v>7.7175190000000002</c:v>
                </c:pt>
                <c:pt idx="5889">
                  <c:v>7.7188299999999996</c:v>
                </c:pt>
                <c:pt idx="5890">
                  <c:v>7.7201409999999999</c:v>
                </c:pt>
                <c:pt idx="5891">
                  <c:v>7.7214510000000001</c:v>
                </c:pt>
                <c:pt idx="5892">
                  <c:v>7.7227620000000003</c:v>
                </c:pt>
                <c:pt idx="5893">
                  <c:v>7.7240729999999997</c:v>
                </c:pt>
                <c:pt idx="5894">
                  <c:v>7.725384</c:v>
                </c:pt>
                <c:pt idx="5895">
                  <c:v>7.7266950000000003</c:v>
                </c:pt>
                <c:pt idx="5896">
                  <c:v>7.7280049999999996</c:v>
                </c:pt>
                <c:pt idx="5897">
                  <c:v>7.7293159999999999</c:v>
                </c:pt>
                <c:pt idx="5898">
                  <c:v>7.7306270000000001</c:v>
                </c:pt>
                <c:pt idx="5899">
                  <c:v>7.7319370000000003</c:v>
                </c:pt>
                <c:pt idx="5900">
                  <c:v>7.7332479999999997</c:v>
                </c:pt>
                <c:pt idx="5901">
                  <c:v>7.734559</c:v>
                </c:pt>
                <c:pt idx="5902">
                  <c:v>7.7358690000000001</c:v>
                </c:pt>
                <c:pt idx="5903">
                  <c:v>7.7371800000000004</c:v>
                </c:pt>
                <c:pt idx="5904">
                  <c:v>7.7384909999999998</c:v>
                </c:pt>
                <c:pt idx="5905">
                  <c:v>7.7398009999999999</c:v>
                </c:pt>
                <c:pt idx="5906">
                  <c:v>7.7411120000000002</c:v>
                </c:pt>
                <c:pt idx="5907">
                  <c:v>7.7424229999999996</c:v>
                </c:pt>
                <c:pt idx="5908">
                  <c:v>7.7437339999999999</c:v>
                </c:pt>
                <c:pt idx="5909">
                  <c:v>7.745044</c:v>
                </c:pt>
                <c:pt idx="5910">
                  <c:v>7.7463550000000003</c:v>
                </c:pt>
                <c:pt idx="5911">
                  <c:v>7.7476659999999997</c:v>
                </c:pt>
                <c:pt idx="5912">
                  <c:v>7.748977</c:v>
                </c:pt>
                <c:pt idx="5913">
                  <c:v>7.7502880000000003</c:v>
                </c:pt>
                <c:pt idx="5914">
                  <c:v>7.7515980000000004</c:v>
                </c:pt>
                <c:pt idx="5915">
                  <c:v>7.7529089999999998</c:v>
                </c:pt>
                <c:pt idx="5916">
                  <c:v>7.7542200000000001</c:v>
                </c:pt>
                <c:pt idx="5917">
                  <c:v>7.7555300000000003</c:v>
                </c:pt>
                <c:pt idx="5918">
                  <c:v>7.7568409999999997</c:v>
                </c:pt>
                <c:pt idx="5919">
                  <c:v>7.7581519999999999</c:v>
                </c:pt>
                <c:pt idx="5920">
                  <c:v>7.7594620000000001</c:v>
                </c:pt>
                <c:pt idx="5921">
                  <c:v>7.7607730000000004</c:v>
                </c:pt>
                <c:pt idx="5922">
                  <c:v>7.7620839999999998</c:v>
                </c:pt>
                <c:pt idx="5923">
                  <c:v>7.7633939999999999</c:v>
                </c:pt>
                <c:pt idx="5924">
                  <c:v>7.7647050000000002</c:v>
                </c:pt>
                <c:pt idx="5925">
                  <c:v>7.7660159999999996</c:v>
                </c:pt>
                <c:pt idx="5926">
                  <c:v>7.7673269999999999</c:v>
                </c:pt>
                <c:pt idx="5927">
                  <c:v>7.768637</c:v>
                </c:pt>
                <c:pt idx="5928">
                  <c:v>7.7699480000000003</c:v>
                </c:pt>
                <c:pt idx="5929">
                  <c:v>7.7712589999999997</c:v>
                </c:pt>
                <c:pt idx="5930">
                  <c:v>7.77257</c:v>
                </c:pt>
                <c:pt idx="5931">
                  <c:v>7.7738800000000001</c:v>
                </c:pt>
                <c:pt idx="5932">
                  <c:v>7.7751910000000004</c:v>
                </c:pt>
                <c:pt idx="5933">
                  <c:v>7.7765019999999998</c:v>
                </c:pt>
                <c:pt idx="5934">
                  <c:v>7.7778119999999999</c:v>
                </c:pt>
                <c:pt idx="5935">
                  <c:v>7.7791230000000002</c:v>
                </c:pt>
                <c:pt idx="5936">
                  <c:v>7.7804339999999996</c:v>
                </c:pt>
                <c:pt idx="5937">
                  <c:v>7.7817439999999998</c:v>
                </c:pt>
                <c:pt idx="5938">
                  <c:v>7.7830550000000001</c:v>
                </c:pt>
                <c:pt idx="5939">
                  <c:v>7.7843660000000003</c:v>
                </c:pt>
                <c:pt idx="5940">
                  <c:v>7.7856769999999997</c:v>
                </c:pt>
                <c:pt idx="5941">
                  <c:v>7.7869869999999999</c:v>
                </c:pt>
                <c:pt idx="5942">
                  <c:v>7.7882980000000002</c:v>
                </c:pt>
                <c:pt idx="5943">
                  <c:v>7.7896089999999996</c:v>
                </c:pt>
                <c:pt idx="5944">
                  <c:v>7.7909199999999998</c:v>
                </c:pt>
                <c:pt idx="5945">
                  <c:v>7.79223</c:v>
                </c:pt>
                <c:pt idx="5946">
                  <c:v>7.7935410000000003</c:v>
                </c:pt>
                <c:pt idx="5947">
                  <c:v>7.7948519999999997</c:v>
                </c:pt>
                <c:pt idx="5948">
                  <c:v>7.796163</c:v>
                </c:pt>
                <c:pt idx="5949">
                  <c:v>7.7974730000000001</c:v>
                </c:pt>
                <c:pt idx="5950">
                  <c:v>7.7987840000000004</c:v>
                </c:pt>
                <c:pt idx="5951">
                  <c:v>7.8000949999999998</c:v>
                </c:pt>
                <c:pt idx="5952">
                  <c:v>7.8014049999999999</c:v>
                </c:pt>
                <c:pt idx="5953">
                  <c:v>7.8027160000000002</c:v>
                </c:pt>
                <c:pt idx="5954">
                  <c:v>7.8040269999999996</c:v>
                </c:pt>
                <c:pt idx="5955">
                  <c:v>7.8053369999999997</c:v>
                </c:pt>
                <c:pt idx="5956">
                  <c:v>7.806648</c:v>
                </c:pt>
                <c:pt idx="5957">
                  <c:v>7.8079590000000003</c:v>
                </c:pt>
                <c:pt idx="5958">
                  <c:v>7.8092699999999997</c:v>
                </c:pt>
                <c:pt idx="5959">
                  <c:v>7.8105799999999999</c:v>
                </c:pt>
                <c:pt idx="5960">
                  <c:v>7.8118910000000001</c:v>
                </c:pt>
                <c:pt idx="5961">
                  <c:v>7.8132020000000004</c:v>
                </c:pt>
                <c:pt idx="5962">
                  <c:v>7.8145129999999998</c:v>
                </c:pt>
                <c:pt idx="5963">
                  <c:v>7.815823</c:v>
                </c:pt>
                <c:pt idx="5964">
                  <c:v>7.8171340000000002</c:v>
                </c:pt>
                <c:pt idx="5965">
                  <c:v>7.8184449999999996</c:v>
                </c:pt>
                <c:pt idx="5966">
                  <c:v>7.8197559999999999</c:v>
                </c:pt>
                <c:pt idx="5967">
                  <c:v>7.8210660000000001</c:v>
                </c:pt>
                <c:pt idx="5968">
                  <c:v>7.8223770000000004</c:v>
                </c:pt>
                <c:pt idx="5969">
                  <c:v>7.8236879999999998</c:v>
                </c:pt>
                <c:pt idx="5970">
                  <c:v>7.8249979999999999</c:v>
                </c:pt>
                <c:pt idx="5971">
                  <c:v>7.8263090000000002</c:v>
                </c:pt>
                <c:pt idx="5972">
                  <c:v>7.8276199999999996</c:v>
                </c:pt>
                <c:pt idx="5973">
                  <c:v>7.8289299999999997</c:v>
                </c:pt>
                <c:pt idx="5974">
                  <c:v>7.830241</c:v>
                </c:pt>
                <c:pt idx="5975">
                  <c:v>7.8315520000000003</c:v>
                </c:pt>
                <c:pt idx="5976">
                  <c:v>7.8328629999999997</c:v>
                </c:pt>
                <c:pt idx="5977">
                  <c:v>7.8341729999999998</c:v>
                </c:pt>
                <c:pt idx="5978">
                  <c:v>7.8354840000000001</c:v>
                </c:pt>
                <c:pt idx="5979">
                  <c:v>7.8367950000000004</c:v>
                </c:pt>
                <c:pt idx="5980">
                  <c:v>7.8381059999999998</c:v>
                </c:pt>
                <c:pt idx="5981">
                  <c:v>7.8394170000000001</c:v>
                </c:pt>
                <c:pt idx="5982">
                  <c:v>7.8407270000000002</c:v>
                </c:pt>
                <c:pt idx="5983">
                  <c:v>7.8420379999999996</c:v>
                </c:pt>
                <c:pt idx="5984">
                  <c:v>7.8433489999999999</c:v>
                </c:pt>
                <c:pt idx="5985">
                  <c:v>7.844659</c:v>
                </c:pt>
                <c:pt idx="5986">
                  <c:v>7.8459700000000003</c:v>
                </c:pt>
                <c:pt idx="5987">
                  <c:v>7.8472809999999997</c:v>
                </c:pt>
                <c:pt idx="5988">
                  <c:v>7.8485909999999999</c:v>
                </c:pt>
                <c:pt idx="5989">
                  <c:v>7.8499020000000002</c:v>
                </c:pt>
                <c:pt idx="5990">
                  <c:v>7.8512130000000004</c:v>
                </c:pt>
                <c:pt idx="5991">
                  <c:v>7.8525229999999997</c:v>
                </c:pt>
                <c:pt idx="5992">
                  <c:v>7.853834</c:v>
                </c:pt>
                <c:pt idx="5993">
                  <c:v>7.8551450000000003</c:v>
                </c:pt>
                <c:pt idx="5994">
                  <c:v>7.8564559999999997</c:v>
                </c:pt>
                <c:pt idx="5995">
                  <c:v>7.8577659999999998</c:v>
                </c:pt>
                <c:pt idx="5996">
                  <c:v>7.8590770000000001</c:v>
                </c:pt>
                <c:pt idx="5997">
                  <c:v>7.8603880000000004</c:v>
                </c:pt>
                <c:pt idx="5998">
                  <c:v>7.8616989999999998</c:v>
                </c:pt>
                <c:pt idx="5999">
                  <c:v>7.8630089999999999</c:v>
                </c:pt>
                <c:pt idx="6000">
                  <c:v>7.8643200000000002</c:v>
                </c:pt>
                <c:pt idx="6001">
                  <c:v>7.8656309999999996</c:v>
                </c:pt>
                <c:pt idx="6002">
                  <c:v>7.8669409999999997</c:v>
                </c:pt>
                <c:pt idx="6003">
                  <c:v>7.868252</c:v>
                </c:pt>
                <c:pt idx="6004">
                  <c:v>7.8695630000000003</c:v>
                </c:pt>
                <c:pt idx="6005">
                  <c:v>7.8708729999999996</c:v>
                </c:pt>
                <c:pt idx="6006">
                  <c:v>7.8721839999999998</c:v>
                </c:pt>
                <c:pt idx="6007">
                  <c:v>7.8734950000000001</c:v>
                </c:pt>
                <c:pt idx="6008">
                  <c:v>7.8748060000000004</c:v>
                </c:pt>
                <c:pt idx="6009">
                  <c:v>7.8761159999999997</c:v>
                </c:pt>
                <c:pt idx="6010">
                  <c:v>7.877427</c:v>
                </c:pt>
                <c:pt idx="6011">
                  <c:v>7.8787380000000002</c:v>
                </c:pt>
                <c:pt idx="6012">
                  <c:v>7.8800489999999996</c:v>
                </c:pt>
                <c:pt idx="6013">
                  <c:v>7.8813589999999998</c:v>
                </c:pt>
                <c:pt idx="6014">
                  <c:v>7.8826700000000001</c:v>
                </c:pt>
                <c:pt idx="6015">
                  <c:v>7.8839810000000003</c:v>
                </c:pt>
                <c:pt idx="6016">
                  <c:v>7.8852919999999997</c:v>
                </c:pt>
                <c:pt idx="6017">
                  <c:v>7.8866019999999999</c:v>
                </c:pt>
                <c:pt idx="6018">
                  <c:v>7.8879130000000002</c:v>
                </c:pt>
                <c:pt idx="6019">
                  <c:v>7.8892239999999996</c:v>
                </c:pt>
                <c:pt idx="6020">
                  <c:v>7.8905339999999997</c:v>
                </c:pt>
                <c:pt idx="6021">
                  <c:v>7.891845</c:v>
                </c:pt>
                <c:pt idx="6022">
                  <c:v>7.8931560000000003</c:v>
                </c:pt>
                <c:pt idx="6023">
                  <c:v>7.8944660000000004</c:v>
                </c:pt>
                <c:pt idx="6024">
                  <c:v>7.8957769999999998</c:v>
                </c:pt>
                <c:pt idx="6025">
                  <c:v>7.8970880000000001</c:v>
                </c:pt>
                <c:pt idx="6026">
                  <c:v>7.8983990000000004</c:v>
                </c:pt>
                <c:pt idx="6027">
                  <c:v>7.8997089999999996</c:v>
                </c:pt>
                <c:pt idx="6028">
                  <c:v>7.9010199999999999</c:v>
                </c:pt>
                <c:pt idx="6029">
                  <c:v>7.9023310000000002</c:v>
                </c:pt>
                <c:pt idx="6030">
                  <c:v>7.9036419999999996</c:v>
                </c:pt>
                <c:pt idx="6031">
                  <c:v>7.9049519999999998</c:v>
                </c:pt>
                <c:pt idx="6032">
                  <c:v>7.906263</c:v>
                </c:pt>
                <c:pt idx="6033">
                  <c:v>7.9075740000000003</c:v>
                </c:pt>
                <c:pt idx="6034">
                  <c:v>7.9088849999999997</c:v>
                </c:pt>
                <c:pt idx="6035">
                  <c:v>7.9101949999999999</c:v>
                </c:pt>
                <c:pt idx="6036">
                  <c:v>7.9115060000000001</c:v>
                </c:pt>
                <c:pt idx="6037">
                  <c:v>7.9128170000000004</c:v>
                </c:pt>
                <c:pt idx="6038">
                  <c:v>7.9141269999999997</c:v>
                </c:pt>
                <c:pt idx="6039">
                  <c:v>7.915438</c:v>
                </c:pt>
                <c:pt idx="6040">
                  <c:v>7.9167490000000003</c:v>
                </c:pt>
                <c:pt idx="6041">
                  <c:v>7.9180590000000004</c:v>
                </c:pt>
                <c:pt idx="6042">
                  <c:v>7.9193699999999998</c:v>
                </c:pt>
                <c:pt idx="6043">
                  <c:v>7.9206810000000001</c:v>
                </c:pt>
                <c:pt idx="6044">
                  <c:v>7.9219920000000004</c:v>
                </c:pt>
                <c:pt idx="6045">
                  <c:v>7.9233019999999996</c:v>
                </c:pt>
                <c:pt idx="6046">
                  <c:v>7.9246129999999999</c:v>
                </c:pt>
                <c:pt idx="6047">
                  <c:v>7.9259240000000002</c:v>
                </c:pt>
                <c:pt idx="6048">
                  <c:v>7.9272349999999996</c:v>
                </c:pt>
                <c:pt idx="6049">
                  <c:v>7.9285449999999997</c:v>
                </c:pt>
                <c:pt idx="6050">
                  <c:v>7.929856</c:v>
                </c:pt>
                <c:pt idx="6051">
                  <c:v>7.9311670000000003</c:v>
                </c:pt>
                <c:pt idx="6052">
                  <c:v>7.9324769999999996</c:v>
                </c:pt>
                <c:pt idx="6053">
                  <c:v>7.9337879999999998</c:v>
                </c:pt>
                <c:pt idx="6054">
                  <c:v>7.9350990000000001</c:v>
                </c:pt>
                <c:pt idx="6055">
                  <c:v>7.9364090000000003</c:v>
                </c:pt>
                <c:pt idx="6056">
                  <c:v>7.9377199999999997</c:v>
                </c:pt>
                <c:pt idx="6057">
                  <c:v>7.9390309999999999</c:v>
                </c:pt>
                <c:pt idx="6058">
                  <c:v>7.9403420000000002</c:v>
                </c:pt>
                <c:pt idx="6059">
                  <c:v>7.9416520000000004</c:v>
                </c:pt>
                <c:pt idx="6060">
                  <c:v>7.9429629999999998</c:v>
                </c:pt>
                <c:pt idx="6061">
                  <c:v>7.9442740000000001</c:v>
                </c:pt>
                <c:pt idx="6062">
                  <c:v>7.9455850000000003</c:v>
                </c:pt>
                <c:pt idx="6063">
                  <c:v>7.9468949999999996</c:v>
                </c:pt>
                <c:pt idx="6064">
                  <c:v>7.9482059999999999</c:v>
                </c:pt>
                <c:pt idx="6065">
                  <c:v>7.9495170000000002</c:v>
                </c:pt>
                <c:pt idx="6066">
                  <c:v>7.9508279999999996</c:v>
                </c:pt>
                <c:pt idx="6067">
                  <c:v>7.9521379999999997</c:v>
                </c:pt>
                <c:pt idx="6068">
                  <c:v>7.953449</c:v>
                </c:pt>
                <c:pt idx="6069">
                  <c:v>7.9547600000000003</c:v>
                </c:pt>
                <c:pt idx="6070">
                  <c:v>7.9560700000000004</c:v>
                </c:pt>
                <c:pt idx="6071">
                  <c:v>7.9573809999999998</c:v>
                </c:pt>
                <c:pt idx="6072">
                  <c:v>7.9586920000000001</c:v>
                </c:pt>
                <c:pt idx="6073">
                  <c:v>7.9600020000000002</c:v>
                </c:pt>
                <c:pt idx="6074">
                  <c:v>7.9613129999999996</c:v>
                </c:pt>
                <c:pt idx="6075">
                  <c:v>7.9626239999999999</c:v>
                </c:pt>
                <c:pt idx="6076">
                  <c:v>7.9639350000000002</c:v>
                </c:pt>
                <c:pt idx="6077">
                  <c:v>7.9652450000000004</c:v>
                </c:pt>
                <c:pt idx="6078">
                  <c:v>7.9665559999999997</c:v>
                </c:pt>
                <c:pt idx="6079">
                  <c:v>7.967867</c:v>
                </c:pt>
                <c:pt idx="6080">
                  <c:v>7.9691780000000003</c:v>
                </c:pt>
                <c:pt idx="6081">
                  <c:v>7.9704879999999996</c:v>
                </c:pt>
                <c:pt idx="6082">
                  <c:v>7.9717989999999999</c:v>
                </c:pt>
                <c:pt idx="6083">
                  <c:v>7.9731100000000001</c:v>
                </c:pt>
                <c:pt idx="6084">
                  <c:v>7.9744210000000004</c:v>
                </c:pt>
                <c:pt idx="6085">
                  <c:v>7.9757309999999997</c:v>
                </c:pt>
                <c:pt idx="6086">
                  <c:v>7.977042</c:v>
                </c:pt>
                <c:pt idx="6087">
                  <c:v>7.9783530000000003</c:v>
                </c:pt>
                <c:pt idx="6088">
                  <c:v>7.9796630000000004</c:v>
                </c:pt>
                <c:pt idx="6089">
                  <c:v>7.9809739999999998</c:v>
                </c:pt>
                <c:pt idx="6090">
                  <c:v>7.9822850000000001</c:v>
                </c:pt>
                <c:pt idx="6091">
                  <c:v>7.9835950000000002</c:v>
                </c:pt>
                <c:pt idx="6092">
                  <c:v>7.9849059999999996</c:v>
                </c:pt>
                <c:pt idx="6093">
                  <c:v>7.9862169999999999</c:v>
                </c:pt>
                <c:pt idx="6094">
                  <c:v>7.9875280000000002</c:v>
                </c:pt>
                <c:pt idx="6095">
                  <c:v>7.9888380000000003</c:v>
                </c:pt>
                <c:pt idx="6096">
                  <c:v>7.9901489999999997</c:v>
                </c:pt>
                <c:pt idx="6097">
                  <c:v>7.99146</c:v>
                </c:pt>
                <c:pt idx="6098">
                  <c:v>7.9927710000000003</c:v>
                </c:pt>
                <c:pt idx="6099">
                  <c:v>7.9940810000000004</c:v>
                </c:pt>
                <c:pt idx="6100">
                  <c:v>7.9953919999999998</c:v>
                </c:pt>
                <c:pt idx="6101">
                  <c:v>7.9967030000000001</c:v>
                </c:pt>
                <c:pt idx="6102">
                  <c:v>7.9980130000000003</c:v>
                </c:pt>
                <c:pt idx="6103">
                  <c:v>7.9993239999999997</c:v>
                </c:pt>
                <c:pt idx="6104">
                  <c:v>8.0006350000000008</c:v>
                </c:pt>
                <c:pt idx="6105">
                  <c:v>8.0019449999999992</c:v>
                </c:pt>
                <c:pt idx="6106">
                  <c:v>8.0032560000000004</c:v>
                </c:pt>
                <c:pt idx="6107">
                  <c:v>8.0045669999999998</c:v>
                </c:pt>
                <c:pt idx="6108">
                  <c:v>8.0058769999999999</c:v>
                </c:pt>
                <c:pt idx="6109">
                  <c:v>8.0071890000000003</c:v>
                </c:pt>
                <c:pt idx="6110">
                  <c:v>8.0084990000000005</c:v>
                </c:pt>
                <c:pt idx="6111">
                  <c:v>8.0098090000000006</c:v>
                </c:pt>
                <c:pt idx="6112">
                  <c:v>8.0111209999999993</c:v>
                </c:pt>
                <c:pt idx="6113">
                  <c:v>8.0124309999999994</c:v>
                </c:pt>
                <c:pt idx="6114">
                  <c:v>8.0137420000000006</c:v>
                </c:pt>
                <c:pt idx="6115">
                  <c:v>8.015053</c:v>
                </c:pt>
                <c:pt idx="6116">
                  <c:v>8.0163630000000001</c:v>
                </c:pt>
                <c:pt idx="6117">
                  <c:v>8.0176739999999995</c:v>
                </c:pt>
                <c:pt idx="6118">
                  <c:v>8.0189850000000007</c:v>
                </c:pt>
                <c:pt idx="6119">
                  <c:v>8.0202960000000001</c:v>
                </c:pt>
                <c:pt idx="6120">
                  <c:v>8.0216060000000002</c:v>
                </c:pt>
                <c:pt idx="6121">
                  <c:v>8.0229169999999996</c:v>
                </c:pt>
                <c:pt idx="6122">
                  <c:v>8.0242280000000008</c:v>
                </c:pt>
                <c:pt idx="6123">
                  <c:v>8.0255379999999992</c:v>
                </c:pt>
                <c:pt idx="6124">
                  <c:v>8.0268490000000003</c:v>
                </c:pt>
                <c:pt idx="6125">
                  <c:v>8.0281599999999997</c:v>
                </c:pt>
                <c:pt idx="6126">
                  <c:v>8.0294699999999999</c:v>
                </c:pt>
                <c:pt idx="6127">
                  <c:v>8.0307820000000003</c:v>
                </c:pt>
                <c:pt idx="6128">
                  <c:v>8.0320920000000005</c:v>
                </c:pt>
                <c:pt idx="6129">
                  <c:v>8.0334020000000006</c:v>
                </c:pt>
                <c:pt idx="6130">
                  <c:v>8.0347139999999992</c:v>
                </c:pt>
                <c:pt idx="6131">
                  <c:v>8.0360239999999994</c:v>
                </c:pt>
                <c:pt idx="6132">
                  <c:v>8.0373350000000006</c:v>
                </c:pt>
                <c:pt idx="6133">
                  <c:v>8.038646</c:v>
                </c:pt>
                <c:pt idx="6134">
                  <c:v>8.0399560000000001</c:v>
                </c:pt>
                <c:pt idx="6135">
                  <c:v>8.0412669999999995</c:v>
                </c:pt>
                <c:pt idx="6136">
                  <c:v>8.0425780000000007</c:v>
                </c:pt>
                <c:pt idx="6137">
                  <c:v>8.0438890000000001</c:v>
                </c:pt>
                <c:pt idx="6138">
                  <c:v>8.0451990000000002</c:v>
                </c:pt>
                <c:pt idx="6139">
                  <c:v>8.0465099999999996</c:v>
                </c:pt>
                <c:pt idx="6140">
                  <c:v>8.0478210000000008</c:v>
                </c:pt>
                <c:pt idx="6141">
                  <c:v>8.0491309999999991</c:v>
                </c:pt>
                <c:pt idx="6142">
                  <c:v>8.0504420000000003</c:v>
                </c:pt>
                <c:pt idx="6143">
                  <c:v>8.0517529999999997</c:v>
                </c:pt>
                <c:pt idx="6144">
                  <c:v>8.0530629999999999</c:v>
                </c:pt>
                <c:pt idx="6145">
                  <c:v>8.0543750000000003</c:v>
                </c:pt>
                <c:pt idx="6146">
                  <c:v>8.0556850000000004</c:v>
                </c:pt>
                <c:pt idx="6147">
                  <c:v>8.0569950000000006</c:v>
                </c:pt>
                <c:pt idx="6148">
                  <c:v>8.0583069999999992</c:v>
                </c:pt>
                <c:pt idx="6149">
                  <c:v>8.0596169999999994</c:v>
                </c:pt>
                <c:pt idx="6150">
                  <c:v>8.0609280000000005</c:v>
                </c:pt>
                <c:pt idx="6151">
                  <c:v>8.0622389999999999</c:v>
                </c:pt>
                <c:pt idx="6152">
                  <c:v>8.0635490000000001</c:v>
                </c:pt>
                <c:pt idx="6153">
                  <c:v>8.0648599999999995</c:v>
                </c:pt>
                <c:pt idx="6154">
                  <c:v>8.0661710000000006</c:v>
                </c:pt>
                <c:pt idx="6155">
                  <c:v>8.067482</c:v>
                </c:pt>
                <c:pt idx="6156">
                  <c:v>8.0687920000000002</c:v>
                </c:pt>
                <c:pt idx="6157">
                  <c:v>8.0701029999999996</c:v>
                </c:pt>
                <c:pt idx="6158">
                  <c:v>8.0714140000000008</c:v>
                </c:pt>
                <c:pt idx="6159">
                  <c:v>8.0727239999999991</c:v>
                </c:pt>
                <c:pt idx="6160">
                  <c:v>8.0740350000000003</c:v>
                </c:pt>
                <c:pt idx="6161">
                  <c:v>8.0753459999999997</c:v>
                </c:pt>
                <c:pt idx="6162">
                  <c:v>8.0766559999999998</c:v>
                </c:pt>
                <c:pt idx="6163">
                  <c:v>8.0779680000000003</c:v>
                </c:pt>
                <c:pt idx="6164">
                  <c:v>8.0792780000000004</c:v>
                </c:pt>
                <c:pt idx="6165">
                  <c:v>8.0805880000000005</c:v>
                </c:pt>
                <c:pt idx="6166">
                  <c:v>8.0818999999999992</c:v>
                </c:pt>
                <c:pt idx="6167">
                  <c:v>8.0832099999999993</c:v>
                </c:pt>
                <c:pt idx="6168">
                  <c:v>8.0845210000000005</c:v>
                </c:pt>
                <c:pt idx="6169">
                  <c:v>8.0858319999999999</c:v>
                </c:pt>
                <c:pt idx="6170">
                  <c:v>8.0871420000000001</c:v>
                </c:pt>
                <c:pt idx="6171">
                  <c:v>8.0884529999999994</c:v>
                </c:pt>
                <c:pt idx="6172">
                  <c:v>8.0897640000000006</c:v>
                </c:pt>
                <c:pt idx="6173">
                  <c:v>8.091075</c:v>
                </c:pt>
                <c:pt idx="6174">
                  <c:v>8.0923850000000002</c:v>
                </c:pt>
                <c:pt idx="6175">
                  <c:v>8.0936959999999996</c:v>
                </c:pt>
                <c:pt idx="6176">
                  <c:v>8.0950070000000007</c:v>
                </c:pt>
                <c:pt idx="6177">
                  <c:v>8.0963170000000009</c:v>
                </c:pt>
                <c:pt idx="6178">
                  <c:v>8.0976280000000003</c:v>
                </c:pt>
                <c:pt idx="6179">
                  <c:v>8.0989389999999997</c:v>
                </c:pt>
                <c:pt idx="6180">
                  <c:v>8.1002489999999998</c:v>
                </c:pt>
                <c:pt idx="6181">
                  <c:v>8.1015610000000002</c:v>
                </c:pt>
                <c:pt idx="6182">
                  <c:v>8.1028710000000004</c:v>
                </c:pt>
                <c:pt idx="6183">
                  <c:v>8.1041810000000005</c:v>
                </c:pt>
                <c:pt idx="6184">
                  <c:v>8.1054929999999992</c:v>
                </c:pt>
                <c:pt idx="6185">
                  <c:v>8.1068029999999993</c:v>
                </c:pt>
                <c:pt idx="6186">
                  <c:v>8.1081140000000005</c:v>
                </c:pt>
                <c:pt idx="6187">
                  <c:v>8.1094249999999999</c:v>
                </c:pt>
                <c:pt idx="6188">
                  <c:v>8.110735</c:v>
                </c:pt>
                <c:pt idx="6189">
                  <c:v>8.1120459999999994</c:v>
                </c:pt>
                <c:pt idx="6190">
                  <c:v>8.1133570000000006</c:v>
                </c:pt>
                <c:pt idx="6191">
                  <c:v>8.114668</c:v>
                </c:pt>
                <c:pt idx="6192">
                  <c:v>8.1159780000000001</c:v>
                </c:pt>
                <c:pt idx="6193">
                  <c:v>8.1172889999999995</c:v>
                </c:pt>
                <c:pt idx="6194">
                  <c:v>8.1186000000000007</c:v>
                </c:pt>
                <c:pt idx="6195">
                  <c:v>8.1199100000000008</c:v>
                </c:pt>
                <c:pt idx="6196">
                  <c:v>8.1212219999999995</c:v>
                </c:pt>
                <c:pt idx="6197">
                  <c:v>8.1225319999999996</c:v>
                </c:pt>
                <c:pt idx="6198">
                  <c:v>8.1238419999999998</c:v>
                </c:pt>
                <c:pt idx="6199">
                  <c:v>8.1251540000000002</c:v>
                </c:pt>
                <c:pt idx="6200">
                  <c:v>8.1264640000000004</c:v>
                </c:pt>
                <c:pt idx="6201">
                  <c:v>8.1277740000000005</c:v>
                </c:pt>
                <c:pt idx="6202">
                  <c:v>8.1290859999999991</c:v>
                </c:pt>
                <c:pt idx="6203">
                  <c:v>8.1303959999999993</c:v>
                </c:pt>
                <c:pt idx="6204">
                  <c:v>8.1317070000000005</c:v>
                </c:pt>
                <c:pt idx="6205">
                  <c:v>8.1330179999999999</c:v>
                </c:pt>
                <c:pt idx="6206">
                  <c:v>8.134328</c:v>
                </c:pt>
                <c:pt idx="6207">
                  <c:v>8.1356389999999994</c:v>
                </c:pt>
                <c:pt idx="6208">
                  <c:v>8.1369500000000006</c:v>
                </c:pt>
                <c:pt idx="6209">
                  <c:v>8.138261</c:v>
                </c:pt>
                <c:pt idx="6210">
                  <c:v>8.1395710000000001</c:v>
                </c:pt>
                <c:pt idx="6211">
                  <c:v>8.1408819999999995</c:v>
                </c:pt>
                <c:pt idx="6212">
                  <c:v>8.1421930000000007</c:v>
                </c:pt>
                <c:pt idx="6213">
                  <c:v>8.1435030000000008</c:v>
                </c:pt>
                <c:pt idx="6214">
                  <c:v>8.1448140000000002</c:v>
                </c:pt>
                <c:pt idx="6215">
                  <c:v>8.1461249999999996</c:v>
                </c:pt>
                <c:pt idx="6216">
                  <c:v>8.1474349999999998</c:v>
                </c:pt>
                <c:pt idx="6217">
                  <c:v>8.1487459999999992</c:v>
                </c:pt>
                <c:pt idx="6218">
                  <c:v>8.1500570000000003</c:v>
                </c:pt>
                <c:pt idx="6219">
                  <c:v>8.1513670000000005</c:v>
                </c:pt>
                <c:pt idx="6220">
                  <c:v>8.1526779999999999</c:v>
                </c:pt>
                <c:pt idx="6221">
                  <c:v>8.1539889999999993</c:v>
                </c:pt>
                <c:pt idx="6222">
                  <c:v>8.1553000000000004</c:v>
                </c:pt>
                <c:pt idx="6223">
                  <c:v>8.1566100000000006</c:v>
                </c:pt>
                <c:pt idx="6224">
                  <c:v>8.157921</c:v>
                </c:pt>
                <c:pt idx="6225">
                  <c:v>8.1592319999999994</c:v>
                </c:pt>
                <c:pt idx="6226">
                  <c:v>8.1605419999999995</c:v>
                </c:pt>
                <c:pt idx="6227">
                  <c:v>8.1618539999999999</c:v>
                </c:pt>
                <c:pt idx="6228">
                  <c:v>8.1631640000000001</c:v>
                </c:pt>
                <c:pt idx="6229">
                  <c:v>8.1644740000000002</c:v>
                </c:pt>
                <c:pt idx="6230">
                  <c:v>8.1657860000000007</c:v>
                </c:pt>
                <c:pt idx="6231">
                  <c:v>8.1670960000000008</c:v>
                </c:pt>
                <c:pt idx="6232">
                  <c:v>8.1684070000000002</c:v>
                </c:pt>
                <c:pt idx="6233">
                  <c:v>8.1697179999999996</c:v>
                </c:pt>
                <c:pt idx="6234">
                  <c:v>8.1710279999999997</c:v>
                </c:pt>
                <c:pt idx="6235">
                  <c:v>8.1723389999999991</c:v>
                </c:pt>
                <c:pt idx="6236">
                  <c:v>8.1736500000000003</c:v>
                </c:pt>
                <c:pt idx="6237">
                  <c:v>8.1749600000000004</c:v>
                </c:pt>
                <c:pt idx="6238">
                  <c:v>8.1762709999999998</c:v>
                </c:pt>
                <c:pt idx="6239">
                  <c:v>8.1775819999999992</c:v>
                </c:pt>
                <c:pt idx="6240">
                  <c:v>8.1788930000000004</c:v>
                </c:pt>
                <c:pt idx="6241">
                  <c:v>8.1802030000000006</c:v>
                </c:pt>
                <c:pt idx="6242">
                  <c:v>8.181514</c:v>
                </c:pt>
                <c:pt idx="6243">
                  <c:v>8.1828249999999993</c:v>
                </c:pt>
                <c:pt idx="6244">
                  <c:v>8.1841349999999995</c:v>
                </c:pt>
                <c:pt idx="6245">
                  <c:v>8.1854469999999999</c:v>
                </c:pt>
                <c:pt idx="6246">
                  <c:v>8.1867570000000001</c:v>
                </c:pt>
                <c:pt idx="6247">
                  <c:v>8.1880670000000002</c:v>
                </c:pt>
                <c:pt idx="6248">
                  <c:v>8.1893790000000006</c:v>
                </c:pt>
                <c:pt idx="6249">
                  <c:v>8.1906890000000008</c:v>
                </c:pt>
                <c:pt idx="6250">
                  <c:v>8.1920000000000002</c:v>
                </c:pt>
                <c:pt idx="6251">
                  <c:v>8.1933109999999996</c:v>
                </c:pt>
                <c:pt idx="6252">
                  <c:v>8.1946209999999997</c:v>
                </c:pt>
                <c:pt idx="6253">
                  <c:v>8.1959320000000009</c:v>
                </c:pt>
                <c:pt idx="6254">
                  <c:v>8.1972430000000003</c:v>
                </c:pt>
                <c:pt idx="6255">
                  <c:v>8.1985530000000004</c:v>
                </c:pt>
                <c:pt idx="6256">
                  <c:v>8.1998639999999998</c:v>
                </c:pt>
                <c:pt idx="6257">
                  <c:v>8.2011749999999992</c:v>
                </c:pt>
                <c:pt idx="6258">
                  <c:v>8.2024860000000004</c:v>
                </c:pt>
                <c:pt idx="6259">
                  <c:v>8.2037960000000005</c:v>
                </c:pt>
                <c:pt idx="6260">
                  <c:v>8.2051069999999999</c:v>
                </c:pt>
                <c:pt idx="6261">
                  <c:v>8.2064179999999993</c:v>
                </c:pt>
                <c:pt idx="6262">
                  <c:v>8.2077279999999995</c:v>
                </c:pt>
                <c:pt idx="6263">
                  <c:v>8.2090399999999999</c:v>
                </c:pt>
                <c:pt idx="6264">
                  <c:v>8.21035</c:v>
                </c:pt>
                <c:pt idx="6265">
                  <c:v>8.2116600000000002</c:v>
                </c:pt>
                <c:pt idx="6266">
                  <c:v>8.2129720000000006</c:v>
                </c:pt>
                <c:pt idx="6267">
                  <c:v>8.2142820000000007</c:v>
                </c:pt>
                <c:pt idx="6268">
                  <c:v>8.2155930000000001</c:v>
                </c:pt>
                <c:pt idx="6269">
                  <c:v>8.2169039999999995</c:v>
                </c:pt>
                <c:pt idx="6270">
                  <c:v>8.2182139999999997</c:v>
                </c:pt>
                <c:pt idx="6271">
                  <c:v>8.2195250000000009</c:v>
                </c:pt>
                <c:pt idx="6272">
                  <c:v>8.2208360000000003</c:v>
                </c:pt>
                <c:pt idx="6273">
                  <c:v>8.2221460000000004</c:v>
                </c:pt>
                <c:pt idx="6274">
                  <c:v>8.2234569999999998</c:v>
                </c:pt>
                <c:pt idx="6275">
                  <c:v>8.2247679999999992</c:v>
                </c:pt>
                <c:pt idx="6276">
                  <c:v>8.2260790000000004</c:v>
                </c:pt>
                <c:pt idx="6277">
                  <c:v>8.2273890000000005</c:v>
                </c:pt>
                <c:pt idx="6278">
                  <c:v>8.2286999999999999</c:v>
                </c:pt>
                <c:pt idx="6279">
                  <c:v>8.2300109999999993</c:v>
                </c:pt>
                <c:pt idx="6280">
                  <c:v>8.2313209999999994</c:v>
                </c:pt>
                <c:pt idx="6281">
                  <c:v>8.2326329999999999</c:v>
                </c:pt>
                <c:pt idx="6282">
                  <c:v>8.233943</c:v>
                </c:pt>
                <c:pt idx="6283">
                  <c:v>8.2352530000000002</c:v>
                </c:pt>
                <c:pt idx="6284">
                  <c:v>8.2365650000000006</c:v>
                </c:pt>
                <c:pt idx="6285">
                  <c:v>8.2378750000000007</c:v>
                </c:pt>
                <c:pt idx="6286">
                  <c:v>8.2391860000000001</c:v>
                </c:pt>
                <c:pt idx="6287">
                  <c:v>8.2404969999999995</c:v>
                </c:pt>
                <c:pt idx="6288">
                  <c:v>8.2418069999999997</c:v>
                </c:pt>
                <c:pt idx="6289">
                  <c:v>8.2431180000000008</c:v>
                </c:pt>
                <c:pt idx="6290">
                  <c:v>8.2444290000000002</c:v>
                </c:pt>
                <c:pt idx="6291">
                  <c:v>8.2457399999999996</c:v>
                </c:pt>
                <c:pt idx="6292">
                  <c:v>8.2470499999999998</c:v>
                </c:pt>
                <c:pt idx="6293">
                  <c:v>8.2483609999999992</c:v>
                </c:pt>
                <c:pt idx="6294">
                  <c:v>8.2496720000000003</c:v>
                </c:pt>
                <c:pt idx="6295">
                  <c:v>8.2509820000000005</c:v>
                </c:pt>
                <c:pt idx="6296">
                  <c:v>8.2522929999999999</c:v>
                </c:pt>
                <c:pt idx="6297">
                  <c:v>8.2536039999999993</c:v>
                </c:pt>
                <c:pt idx="6298">
                  <c:v>8.2549139999999994</c:v>
                </c:pt>
                <c:pt idx="6299">
                  <c:v>8.2562259999999998</c:v>
                </c:pt>
                <c:pt idx="6300">
                  <c:v>8.257536</c:v>
                </c:pt>
                <c:pt idx="6301">
                  <c:v>8.2588460000000001</c:v>
                </c:pt>
                <c:pt idx="6302">
                  <c:v>8.2601580000000006</c:v>
                </c:pt>
                <c:pt idx="6303">
                  <c:v>8.2614680000000007</c:v>
                </c:pt>
                <c:pt idx="6304">
                  <c:v>8.2627790000000001</c:v>
                </c:pt>
                <c:pt idx="6305">
                  <c:v>8.2640899999999995</c:v>
                </c:pt>
                <c:pt idx="6306">
                  <c:v>8.2653999999999996</c:v>
                </c:pt>
                <c:pt idx="6307">
                  <c:v>8.2667110000000008</c:v>
                </c:pt>
                <c:pt idx="6308">
                  <c:v>8.2680220000000002</c:v>
                </c:pt>
                <c:pt idx="6309">
                  <c:v>8.2693329999999996</c:v>
                </c:pt>
                <c:pt idx="6310">
                  <c:v>8.2706429999999997</c:v>
                </c:pt>
                <c:pt idx="6311">
                  <c:v>8.2719539999999991</c:v>
                </c:pt>
                <c:pt idx="6312">
                  <c:v>8.2732650000000003</c:v>
                </c:pt>
                <c:pt idx="6313">
                  <c:v>8.2745750000000005</c:v>
                </c:pt>
                <c:pt idx="6314">
                  <c:v>8.2758859999999999</c:v>
                </c:pt>
                <c:pt idx="6315">
                  <c:v>8.2771969999999992</c:v>
                </c:pt>
                <c:pt idx="6316">
                  <c:v>8.2785069999999994</c:v>
                </c:pt>
                <c:pt idx="6317">
                  <c:v>8.2798189999999998</c:v>
                </c:pt>
                <c:pt idx="6318">
                  <c:v>8.281129</c:v>
                </c:pt>
                <c:pt idx="6319">
                  <c:v>8.2824390000000001</c:v>
                </c:pt>
                <c:pt idx="6320">
                  <c:v>8.2837510000000005</c:v>
                </c:pt>
                <c:pt idx="6321">
                  <c:v>8.2850610000000007</c:v>
                </c:pt>
                <c:pt idx="6322">
                  <c:v>8.2863720000000001</c:v>
                </c:pt>
                <c:pt idx="6323">
                  <c:v>8.2876829999999995</c:v>
                </c:pt>
                <c:pt idx="6324">
                  <c:v>8.2889929999999996</c:v>
                </c:pt>
                <c:pt idx="6325">
                  <c:v>8.2903040000000008</c:v>
                </c:pt>
                <c:pt idx="6326">
                  <c:v>8.2916150000000002</c:v>
                </c:pt>
                <c:pt idx="6327">
                  <c:v>8.2929259999999996</c:v>
                </c:pt>
                <c:pt idx="6328">
                  <c:v>8.2942359999999997</c:v>
                </c:pt>
                <c:pt idx="6329">
                  <c:v>8.2955469999999991</c:v>
                </c:pt>
                <c:pt idx="6330">
                  <c:v>8.2968580000000003</c:v>
                </c:pt>
                <c:pt idx="6331">
                  <c:v>8.2981680000000004</c:v>
                </c:pt>
                <c:pt idx="6332">
                  <c:v>8.2994789999999998</c:v>
                </c:pt>
                <c:pt idx="6333">
                  <c:v>8.3007899999999992</c:v>
                </c:pt>
                <c:pt idx="6334">
                  <c:v>8.3020999999999994</c:v>
                </c:pt>
                <c:pt idx="6335">
                  <c:v>8.3034110000000005</c:v>
                </c:pt>
                <c:pt idx="6336">
                  <c:v>8.3047219999999999</c:v>
                </c:pt>
                <c:pt idx="6337">
                  <c:v>8.3060320000000001</c:v>
                </c:pt>
                <c:pt idx="6338">
                  <c:v>8.3073429999999995</c:v>
                </c:pt>
                <c:pt idx="6339">
                  <c:v>8.3086540000000007</c:v>
                </c:pt>
                <c:pt idx="6340">
                  <c:v>8.309965</c:v>
                </c:pt>
                <c:pt idx="6341">
                  <c:v>8.3112750000000002</c:v>
                </c:pt>
                <c:pt idx="6342">
                  <c:v>8.3125859999999996</c:v>
                </c:pt>
                <c:pt idx="6343">
                  <c:v>8.3138970000000008</c:v>
                </c:pt>
                <c:pt idx="6344">
                  <c:v>8.3152069999999991</c:v>
                </c:pt>
                <c:pt idx="6345">
                  <c:v>8.3165189999999996</c:v>
                </c:pt>
                <c:pt idx="6346">
                  <c:v>8.3178289999999997</c:v>
                </c:pt>
                <c:pt idx="6347">
                  <c:v>8.3191389999999998</c:v>
                </c:pt>
                <c:pt idx="6348">
                  <c:v>8.3204510000000003</c:v>
                </c:pt>
                <c:pt idx="6349">
                  <c:v>8.3217610000000004</c:v>
                </c:pt>
                <c:pt idx="6350">
                  <c:v>8.3230710000000006</c:v>
                </c:pt>
                <c:pt idx="6351">
                  <c:v>8.3243829999999992</c:v>
                </c:pt>
                <c:pt idx="6352">
                  <c:v>8.3256929999999993</c:v>
                </c:pt>
                <c:pt idx="6353">
                  <c:v>8.3270040000000005</c:v>
                </c:pt>
                <c:pt idx="6354">
                  <c:v>8.3283149999999999</c:v>
                </c:pt>
                <c:pt idx="6355">
                  <c:v>8.3296250000000001</c:v>
                </c:pt>
                <c:pt idx="6356">
                  <c:v>8.3309359999999995</c:v>
                </c:pt>
                <c:pt idx="6357">
                  <c:v>8.3322470000000006</c:v>
                </c:pt>
                <c:pt idx="6358">
                  <c:v>8.333558</c:v>
                </c:pt>
                <c:pt idx="6359">
                  <c:v>8.3348680000000002</c:v>
                </c:pt>
                <c:pt idx="6360">
                  <c:v>8.3361789999999996</c:v>
                </c:pt>
                <c:pt idx="6361">
                  <c:v>8.3374900000000007</c:v>
                </c:pt>
                <c:pt idx="6362">
                  <c:v>8.3388000000000009</c:v>
                </c:pt>
                <c:pt idx="6363">
                  <c:v>8.3401119999999995</c:v>
                </c:pt>
                <c:pt idx="6364">
                  <c:v>8.3414219999999997</c:v>
                </c:pt>
                <c:pt idx="6365">
                  <c:v>8.3427319999999998</c:v>
                </c:pt>
                <c:pt idx="6366">
                  <c:v>8.3440440000000002</c:v>
                </c:pt>
                <c:pt idx="6367">
                  <c:v>8.3453540000000004</c:v>
                </c:pt>
                <c:pt idx="6368">
                  <c:v>8.3466649999999998</c:v>
                </c:pt>
                <c:pt idx="6369">
                  <c:v>8.3479759999999992</c:v>
                </c:pt>
                <c:pt idx="6370">
                  <c:v>8.3492859999999993</c:v>
                </c:pt>
                <c:pt idx="6371">
                  <c:v>8.3505970000000005</c:v>
                </c:pt>
                <c:pt idx="6372">
                  <c:v>8.3519079999999999</c:v>
                </c:pt>
                <c:pt idx="6373">
                  <c:v>8.353218</c:v>
                </c:pt>
                <c:pt idx="6374">
                  <c:v>8.3545289999999994</c:v>
                </c:pt>
                <c:pt idx="6375">
                  <c:v>8.3558400000000006</c:v>
                </c:pt>
                <c:pt idx="6376">
                  <c:v>8.357151</c:v>
                </c:pt>
                <c:pt idx="6377">
                  <c:v>8.3584610000000001</c:v>
                </c:pt>
                <c:pt idx="6378">
                  <c:v>8.3597719999999995</c:v>
                </c:pt>
                <c:pt idx="6379">
                  <c:v>8.3610830000000007</c:v>
                </c:pt>
                <c:pt idx="6380">
                  <c:v>8.3623930000000009</c:v>
                </c:pt>
                <c:pt idx="6381">
                  <c:v>8.3637049999999995</c:v>
                </c:pt>
                <c:pt idx="6382">
                  <c:v>8.3650149999999996</c:v>
                </c:pt>
                <c:pt idx="6383">
                  <c:v>8.3663249999999998</c:v>
                </c:pt>
                <c:pt idx="6384">
                  <c:v>8.3676370000000002</c:v>
                </c:pt>
                <c:pt idx="6385">
                  <c:v>8.3689470000000004</c:v>
                </c:pt>
                <c:pt idx="6386">
                  <c:v>8.3702579999999998</c:v>
                </c:pt>
                <c:pt idx="6387">
                  <c:v>8.3715689999999991</c:v>
                </c:pt>
                <c:pt idx="6388">
                  <c:v>8.3728789999999993</c:v>
                </c:pt>
                <c:pt idx="6389">
                  <c:v>8.3741900000000005</c:v>
                </c:pt>
                <c:pt idx="6390">
                  <c:v>8.3755009999999999</c:v>
                </c:pt>
                <c:pt idx="6391">
                  <c:v>8.376811</c:v>
                </c:pt>
                <c:pt idx="6392">
                  <c:v>8.3781219999999994</c:v>
                </c:pt>
                <c:pt idx="6393">
                  <c:v>8.3794330000000006</c:v>
                </c:pt>
                <c:pt idx="6394">
                  <c:v>8.380744</c:v>
                </c:pt>
                <c:pt idx="6395">
                  <c:v>8.3820540000000001</c:v>
                </c:pt>
                <c:pt idx="6396">
                  <c:v>8.3833649999999995</c:v>
                </c:pt>
                <c:pt idx="6397">
                  <c:v>8.3846760000000007</c:v>
                </c:pt>
                <c:pt idx="6398">
                  <c:v>8.3859860000000008</c:v>
                </c:pt>
                <c:pt idx="6399">
                  <c:v>8.3872979999999995</c:v>
                </c:pt>
                <c:pt idx="6400">
                  <c:v>8.3886079999999996</c:v>
                </c:pt>
                <c:pt idx="6401">
                  <c:v>8.3899179999999998</c:v>
                </c:pt>
                <c:pt idx="6402">
                  <c:v>8.3912300000000002</c:v>
                </c:pt>
                <c:pt idx="6403">
                  <c:v>8.3925400000000003</c:v>
                </c:pt>
                <c:pt idx="6404">
                  <c:v>8.3938509999999997</c:v>
                </c:pt>
                <c:pt idx="6405">
                  <c:v>8.3951619999999991</c:v>
                </c:pt>
                <c:pt idx="6406">
                  <c:v>8.3964719999999993</c:v>
                </c:pt>
                <c:pt idx="6407">
                  <c:v>8.3977830000000004</c:v>
                </c:pt>
                <c:pt idx="6408">
                  <c:v>8.3990939999999998</c:v>
                </c:pt>
                <c:pt idx="6409">
                  <c:v>8.400404</c:v>
                </c:pt>
                <c:pt idx="6410">
                  <c:v>8.4017149999999994</c:v>
                </c:pt>
                <c:pt idx="6411">
                  <c:v>8.4030260000000006</c:v>
                </c:pt>
                <c:pt idx="6412">
                  <c:v>8.4043369999999999</c:v>
                </c:pt>
                <c:pt idx="6413">
                  <c:v>8.4056470000000001</c:v>
                </c:pt>
                <c:pt idx="6414">
                  <c:v>8.4069579999999995</c:v>
                </c:pt>
                <c:pt idx="6415">
                  <c:v>8.4082690000000007</c:v>
                </c:pt>
                <c:pt idx="6416">
                  <c:v>8.4095790000000008</c:v>
                </c:pt>
                <c:pt idx="6417">
                  <c:v>8.4108909999999995</c:v>
                </c:pt>
                <c:pt idx="6418">
                  <c:v>8.4122009999999996</c:v>
                </c:pt>
                <c:pt idx="6419">
                  <c:v>8.4135109999999997</c:v>
                </c:pt>
                <c:pt idx="6420">
                  <c:v>8.4148230000000002</c:v>
                </c:pt>
                <c:pt idx="6421">
                  <c:v>8.4161330000000003</c:v>
                </c:pt>
                <c:pt idx="6422">
                  <c:v>8.4174439999999997</c:v>
                </c:pt>
                <c:pt idx="6423">
                  <c:v>8.4187550000000009</c:v>
                </c:pt>
                <c:pt idx="6424">
                  <c:v>8.4200649999999992</c:v>
                </c:pt>
                <c:pt idx="6425">
                  <c:v>8.4213760000000004</c:v>
                </c:pt>
                <c:pt idx="6426">
                  <c:v>8.4226869999999998</c:v>
                </c:pt>
                <c:pt idx="6427">
                  <c:v>8.423997</c:v>
                </c:pt>
                <c:pt idx="6428">
                  <c:v>8.4253079999999994</c:v>
                </c:pt>
                <c:pt idx="6429">
                  <c:v>8.4266190000000005</c:v>
                </c:pt>
                <c:pt idx="6430">
                  <c:v>8.4279299999999999</c:v>
                </c:pt>
                <c:pt idx="6431">
                  <c:v>8.4292400000000001</c:v>
                </c:pt>
                <c:pt idx="6432">
                  <c:v>8.4305509999999995</c:v>
                </c:pt>
                <c:pt idx="6433">
                  <c:v>8.4318620000000006</c:v>
                </c:pt>
                <c:pt idx="6434">
                  <c:v>8.4331720000000008</c:v>
                </c:pt>
                <c:pt idx="6435">
                  <c:v>8.4344839999999994</c:v>
                </c:pt>
                <c:pt idx="6436">
                  <c:v>8.4357939999999996</c:v>
                </c:pt>
                <c:pt idx="6437">
                  <c:v>8.4371039999999997</c:v>
                </c:pt>
                <c:pt idx="6438">
                  <c:v>8.4384160000000001</c:v>
                </c:pt>
                <c:pt idx="6439">
                  <c:v>8.4397260000000003</c:v>
                </c:pt>
                <c:pt idx="6440">
                  <c:v>8.4410369999999997</c:v>
                </c:pt>
                <c:pt idx="6441">
                  <c:v>8.4423480000000009</c:v>
                </c:pt>
                <c:pt idx="6442">
                  <c:v>8.4436579999999992</c:v>
                </c:pt>
                <c:pt idx="6443">
                  <c:v>8.4449690000000004</c:v>
                </c:pt>
                <c:pt idx="6444">
                  <c:v>8.4462799999999998</c:v>
                </c:pt>
                <c:pt idx="6445">
                  <c:v>8.4475899999999999</c:v>
                </c:pt>
                <c:pt idx="6446">
                  <c:v>8.4489009999999993</c:v>
                </c:pt>
                <c:pt idx="6447">
                  <c:v>8.4502120000000005</c:v>
                </c:pt>
                <c:pt idx="6448">
                  <c:v>8.4515229999999999</c:v>
                </c:pt>
                <c:pt idx="6449">
                  <c:v>8.452833</c:v>
                </c:pt>
                <c:pt idx="6450">
                  <c:v>8.4541439999999994</c:v>
                </c:pt>
                <c:pt idx="6451">
                  <c:v>8.4554550000000006</c:v>
                </c:pt>
                <c:pt idx="6452">
                  <c:v>8.4567650000000008</c:v>
                </c:pt>
                <c:pt idx="6453">
                  <c:v>8.4580760000000001</c:v>
                </c:pt>
                <c:pt idx="6454">
                  <c:v>8.4593869999999995</c:v>
                </c:pt>
                <c:pt idx="6455">
                  <c:v>8.4606969999999997</c:v>
                </c:pt>
                <c:pt idx="6456">
                  <c:v>8.4620080000000009</c:v>
                </c:pt>
                <c:pt idx="6457">
                  <c:v>8.4633190000000003</c:v>
                </c:pt>
                <c:pt idx="6458">
                  <c:v>8.4646299999999997</c:v>
                </c:pt>
                <c:pt idx="6459">
                  <c:v>8.4659399999999998</c:v>
                </c:pt>
                <c:pt idx="6460">
                  <c:v>8.4672509999999992</c:v>
                </c:pt>
                <c:pt idx="6461">
                  <c:v>8.4685620000000004</c:v>
                </c:pt>
                <c:pt idx="6462">
                  <c:v>8.4698720000000005</c:v>
                </c:pt>
                <c:pt idx="6463">
                  <c:v>8.4711839999999992</c:v>
                </c:pt>
                <c:pt idx="6464">
                  <c:v>8.4724939999999993</c:v>
                </c:pt>
                <c:pt idx="6465">
                  <c:v>8.4738039999999994</c:v>
                </c:pt>
                <c:pt idx="6466">
                  <c:v>8.4751159999999999</c:v>
                </c:pt>
                <c:pt idx="6467">
                  <c:v>8.476426</c:v>
                </c:pt>
                <c:pt idx="6468">
                  <c:v>8.4777360000000002</c:v>
                </c:pt>
                <c:pt idx="6469">
                  <c:v>8.4790480000000006</c:v>
                </c:pt>
                <c:pt idx="6470">
                  <c:v>8.4803580000000007</c:v>
                </c:pt>
                <c:pt idx="6471">
                  <c:v>8.4816690000000001</c:v>
                </c:pt>
                <c:pt idx="6472">
                  <c:v>8.4829799999999995</c:v>
                </c:pt>
                <c:pt idx="6473">
                  <c:v>8.4842899999999997</c:v>
                </c:pt>
                <c:pt idx="6474">
                  <c:v>8.4856010000000008</c:v>
                </c:pt>
                <c:pt idx="6475">
                  <c:v>8.4869120000000002</c:v>
                </c:pt>
                <c:pt idx="6476">
                  <c:v>8.4882229999999996</c:v>
                </c:pt>
                <c:pt idx="6477">
                  <c:v>8.4895329999999998</c:v>
                </c:pt>
                <c:pt idx="6478">
                  <c:v>8.4908439999999992</c:v>
                </c:pt>
                <c:pt idx="6479">
                  <c:v>8.4921550000000003</c:v>
                </c:pt>
                <c:pt idx="6480">
                  <c:v>8.4934650000000005</c:v>
                </c:pt>
                <c:pt idx="6481">
                  <c:v>8.4947769999999991</c:v>
                </c:pt>
                <c:pt idx="6482">
                  <c:v>8.4960869999999993</c:v>
                </c:pt>
                <c:pt idx="6483">
                  <c:v>8.4973969999999994</c:v>
                </c:pt>
                <c:pt idx="6484">
                  <c:v>8.4987089999999998</c:v>
                </c:pt>
                <c:pt idx="6485">
                  <c:v>8.500019</c:v>
                </c:pt>
                <c:pt idx="6486">
                  <c:v>8.5013290000000001</c:v>
                </c:pt>
                <c:pt idx="6487">
                  <c:v>8.5026410000000006</c:v>
                </c:pt>
                <c:pt idx="6488">
                  <c:v>8.5039510000000007</c:v>
                </c:pt>
                <c:pt idx="6489">
                  <c:v>8.5052620000000001</c:v>
                </c:pt>
                <c:pt idx="6490">
                  <c:v>8.5065729999999995</c:v>
                </c:pt>
                <c:pt idx="6491">
                  <c:v>8.5078829999999996</c:v>
                </c:pt>
                <c:pt idx="6492">
                  <c:v>8.5091940000000008</c:v>
                </c:pt>
                <c:pt idx="6493">
                  <c:v>8.5105050000000002</c:v>
                </c:pt>
                <c:pt idx="6494">
                  <c:v>8.5118159999999996</c:v>
                </c:pt>
                <c:pt idx="6495">
                  <c:v>8.5131259999999997</c:v>
                </c:pt>
                <c:pt idx="6496">
                  <c:v>8.5144369999999991</c:v>
                </c:pt>
                <c:pt idx="6497">
                  <c:v>8.5157480000000003</c:v>
                </c:pt>
                <c:pt idx="6498">
                  <c:v>8.5170580000000005</c:v>
                </c:pt>
                <c:pt idx="6499">
                  <c:v>8.5183700000000009</c:v>
                </c:pt>
                <c:pt idx="6500">
                  <c:v>8.5196799999999993</c:v>
                </c:pt>
                <c:pt idx="6501">
                  <c:v>8.5209899999999994</c:v>
                </c:pt>
                <c:pt idx="6502">
                  <c:v>8.5223019999999998</c:v>
                </c:pt>
                <c:pt idx="6503">
                  <c:v>8.523612</c:v>
                </c:pt>
                <c:pt idx="6504">
                  <c:v>8.5249220000000001</c:v>
                </c:pt>
                <c:pt idx="6505">
                  <c:v>8.5262340000000005</c:v>
                </c:pt>
                <c:pt idx="6506">
                  <c:v>8.5275440000000007</c:v>
                </c:pt>
                <c:pt idx="6507">
                  <c:v>8.5288550000000001</c:v>
                </c:pt>
                <c:pt idx="6508">
                  <c:v>8.5301659999999995</c:v>
                </c:pt>
                <c:pt idx="6509">
                  <c:v>8.5314759999999996</c:v>
                </c:pt>
                <c:pt idx="6510">
                  <c:v>8.5327870000000008</c:v>
                </c:pt>
                <c:pt idx="6511">
                  <c:v>8.5340980000000002</c:v>
                </c:pt>
                <c:pt idx="6512">
                  <c:v>8.5354089999999996</c:v>
                </c:pt>
                <c:pt idx="6513">
                  <c:v>8.5367189999999997</c:v>
                </c:pt>
                <c:pt idx="6514">
                  <c:v>8.5380299999999991</c:v>
                </c:pt>
                <c:pt idx="6515">
                  <c:v>8.5393410000000003</c:v>
                </c:pt>
                <c:pt idx="6516">
                  <c:v>8.5406510000000004</c:v>
                </c:pt>
                <c:pt idx="6517">
                  <c:v>8.5419630000000009</c:v>
                </c:pt>
                <c:pt idx="6518">
                  <c:v>8.5432729999999992</c:v>
                </c:pt>
                <c:pt idx="6519">
                  <c:v>8.5445829999999994</c:v>
                </c:pt>
                <c:pt idx="6520">
                  <c:v>8.5458949999999998</c:v>
                </c:pt>
                <c:pt idx="6521">
                  <c:v>8.5472049999999999</c:v>
                </c:pt>
                <c:pt idx="6522">
                  <c:v>8.5485150000000001</c:v>
                </c:pt>
                <c:pt idx="6523">
                  <c:v>8.5498270000000005</c:v>
                </c:pt>
                <c:pt idx="6524">
                  <c:v>8.5511370000000007</c:v>
                </c:pt>
                <c:pt idx="6525">
                  <c:v>8.5524480000000001</c:v>
                </c:pt>
                <c:pt idx="6526">
                  <c:v>8.5537589999999994</c:v>
                </c:pt>
                <c:pt idx="6527">
                  <c:v>8.5550689999999996</c:v>
                </c:pt>
                <c:pt idx="6528">
                  <c:v>8.5563800000000008</c:v>
                </c:pt>
                <c:pt idx="6529">
                  <c:v>8.5576910000000002</c:v>
                </c:pt>
                <c:pt idx="6530">
                  <c:v>8.5590019999999996</c:v>
                </c:pt>
                <c:pt idx="6531">
                  <c:v>8.5603119999999997</c:v>
                </c:pt>
                <c:pt idx="6532">
                  <c:v>8.5616230000000009</c:v>
                </c:pt>
                <c:pt idx="6533">
                  <c:v>8.5629340000000003</c:v>
                </c:pt>
                <c:pt idx="6534">
                  <c:v>8.5642440000000004</c:v>
                </c:pt>
                <c:pt idx="6535">
                  <c:v>8.5655560000000008</c:v>
                </c:pt>
                <c:pt idx="6536">
                  <c:v>8.5668659999999992</c:v>
                </c:pt>
                <c:pt idx="6537">
                  <c:v>8.5681759999999993</c:v>
                </c:pt>
                <c:pt idx="6538">
                  <c:v>8.5694879999999998</c:v>
                </c:pt>
                <c:pt idx="6539">
                  <c:v>8.5707979999999999</c:v>
                </c:pt>
                <c:pt idx="6540">
                  <c:v>8.5721089999999993</c:v>
                </c:pt>
                <c:pt idx="6541">
                  <c:v>8.5734200000000005</c:v>
                </c:pt>
                <c:pt idx="6542">
                  <c:v>8.5747300000000006</c:v>
                </c:pt>
                <c:pt idx="6543">
                  <c:v>8.576041</c:v>
                </c:pt>
                <c:pt idx="6544">
                  <c:v>8.5773519999999994</c:v>
                </c:pt>
                <c:pt idx="6545">
                  <c:v>8.5786619999999996</c:v>
                </c:pt>
                <c:pt idx="6546">
                  <c:v>8.5799730000000007</c:v>
                </c:pt>
                <c:pt idx="6547">
                  <c:v>8.5812840000000001</c:v>
                </c:pt>
                <c:pt idx="6548">
                  <c:v>8.5825949999999995</c:v>
                </c:pt>
                <c:pt idx="6549">
                  <c:v>8.5839049999999997</c:v>
                </c:pt>
                <c:pt idx="6550">
                  <c:v>8.5852160000000008</c:v>
                </c:pt>
                <c:pt idx="6551">
                  <c:v>8.5865270000000002</c:v>
                </c:pt>
                <c:pt idx="6552">
                  <c:v>8.5878370000000004</c:v>
                </c:pt>
                <c:pt idx="6553">
                  <c:v>8.5891490000000008</c:v>
                </c:pt>
                <c:pt idx="6554">
                  <c:v>8.5904589999999992</c:v>
                </c:pt>
                <c:pt idx="6555">
                  <c:v>8.5917689999999993</c:v>
                </c:pt>
                <c:pt idx="6556">
                  <c:v>8.5930809999999997</c:v>
                </c:pt>
                <c:pt idx="6557">
                  <c:v>8.5943909999999999</c:v>
                </c:pt>
                <c:pt idx="6558">
                  <c:v>8.5957019999999993</c:v>
                </c:pt>
                <c:pt idx="6559">
                  <c:v>8.5970130000000005</c:v>
                </c:pt>
                <c:pt idx="6560">
                  <c:v>8.5983230000000006</c:v>
                </c:pt>
                <c:pt idx="6561">
                  <c:v>8.599634</c:v>
                </c:pt>
                <c:pt idx="6562">
                  <c:v>8.6009449999999994</c:v>
                </c:pt>
                <c:pt idx="6563">
                  <c:v>8.6022549999999995</c:v>
                </c:pt>
                <c:pt idx="6564">
                  <c:v>8.6035660000000007</c:v>
                </c:pt>
                <c:pt idx="6565">
                  <c:v>8.6048770000000001</c:v>
                </c:pt>
                <c:pt idx="6566">
                  <c:v>8.6061879999999995</c:v>
                </c:pt>
                <c:pt idx="6567">
                  <c:v>8.6074979999999996</c:v>
                </c:pt>
                <c:pt idx="6568">
                  <c:v>8.6088090000000008</c:v>
                </c:pt>
                <c:pt idx="6569">
                  <c:v>8.6101200000000002</c:v>
                </c:pt>
                <c:pt idx="6570">
                  <c:v>8.6114300000000004</c:v>
                </c:pt>
                <c:pt idx="6571">
                  <c:v>8.6127409999999998</c:v>
                </c:pt>
                <c:pt idx="6572">
                  <c:v>8.6140519999999992</c:v>
                </c:pt>
                <c:pt idx="6573">
                  <c:v>8.6153619999999993</c:v>
                </c:pt>
                <c:pt idx="6574">
                  <c:v>8.6166730000000005</c:v>
                </c:pt>
                <c:pt idx="6575">
                  <c:v>8.6179839999999999</c:v>
                </c:pt>
                <c:pt idx="6576">
                  <c:v>8.6192949999999993</c:v>
                </c:pt>
                <c:pt idx="6577">
                  <c:v>8.6206049999999994</c:v>
                </c:pt>
                <c:pt idx="6578">
                  <c:v>8.6219160000000006</c:v>
                </c:pt>
                <c:pt idx="6579">
                  <c:v>8.623227</c:v>
                </c:pt>
                <c:pt idx="6580">
                  <c:v>8.6245370000000001</c:v>
                </c:pt>
                <c:pt idx="6581">
                  <c:v>8.6258479999999995</c:v>
                </c:pt>
                <c:pt idx="6582">
                  <c:v>8.6271590000000007</c:v>
                </c:pt>
                <c:pt idx="6583">
                  <c:v>8.6284690000000008</c:v>
                </c:pt>
                <c:pt idx="6584">
                  <c:v>8.6297809999999995</c:v>
                </c:pt>
                <c:pt idx="6585">
                  <c:v>8.6310909999999996</c:v>
                </c:pt>
                <c:pt idx="6586">
                  <c:v>8.6324009999999998</c:v>
                </c:pt>
                <c:pt idx="6587">
                  <c:v>8.6337130000000002</c:v>
                </c:pt>
                <c:pt idx="6588">
                  <c:v>8.6350230000000003</c:v>
                </c:pt>
                <c:pt idx="6589">
                  <c:v>8.6363339999999997</c:v>
                </c:pt>
                <c:pt idx="6590">
                  <c:v>8.6376449999999991</c:v>
                </c:pt>
                <c:pt idx="6591">
                  <c:v>8.6389549999999993</c:v>
                </c:pt>
                <c:pt idx="6592">
                  <c:v>8.6402660000000004</c:v>
                </c:pt>
                <c:pt idx="6593">
                  <c:v>8.6415769999999998</c:v>
                </c:pt>
                <c:pt idx="6594">
                  <c:v>8.6428879999999992</c:v>
                </c:pt>
                <c:pt idx="6595">
                  <c:v>8.6441979999999994</c:v>
                </c:pt>
                <c:pt idx="6596">
                  <c:v>8.6455090000000006</c:v>
                </c:pt>
                <c:pt idx="6597">
                  <c:v>8.64682</c:v>
                </c:pt>
                <c:pt idx="6598">
                  <c:v>8.6481300000000001</c:v>
                </c:pt>
                <c:pt idx="6599">
                  <c:v>8.6494409999999995</c:v>
                </c:pt>
                <c:pt idx="6600">
                  <c:v>8.6507520000000007</c:v>
                </c:pt>
                <c:pt idx="6601">
                  <c:v>8.6520620000000008</c:v>
                </c:pt>
                <c:pt idx="6602">
                  <c:v>8.6533739999999995</c:v>
                </c:pt>
                <c:pt idx="6603">
                  <c:v>8.6546839999999996</c:v>
                </c:pt>
                <c:pt idx="6604">
                  <c:v>8.6559939999999997</c:v>
                </c:pt>
                <c:pt idx="6605">
                  <c:v>8.6573060000000002</c:v>
                </c:pt>
                <c:pt idx="6606">
                  <c:v>8.6586160000000003</c:v>
                </c:pt>
                <c:pt idx="6607">
                  <c:v>8.6599269999999997</c:v>
                </c:pt>
                <c:pt idx="6608">
                  <c:v>8.6612380000000009</c:v>
                </c:pt>
                <c:pt idx="6609">
                  <c:v>8.6625479999999992</c:v>
                </c:pt>
                <c:pt idx="6610">
                  <c:v>8.6638590000000004</c:v>
                </c:pt>
                <c:pt idx="6611">
                  <c:v>8.6651699999999998</c:v>
                </c:pt>
                <c:pt idx="6612">
                  <c:v>8.6664809999999992</c:v>
                </c:pt>
                <c:pt idx="6613">
                  <c:v>8.6677909999999994</c:v>
                </c:pt>
                <c:pt idx="6614">
                  <c:v>8.6691020000000005</c:v>
                </c:pt>
                <c:pt idx="6615">
                  <c:v>8.6704129999999999</c:v>
                </c:pt>
                <c:pt idx="6616">
                  <c:v>8.6717230000000001</c:v>
                </c:pt>
                <c:pt idx="6617">
                  <c:v>8.6730339999999995</c:v>
                </c:pt>
                <c:pt idx="6618">
                  <c:v>8.6743450000000006</c:v>
                </c:pt>
                <c:pt idx="6619">
                  <c:v>8.6756550000000008</c:v>
                </c:pt>
                <c:pt idx="6620">
                  <c:v>8.6769669999999994</c:v>
                </c:pt>
                <c:pt idx="6621">
                  <c:v>8.6782769999999996</c:v>
                </c:pt>
                <c:pt idx="6622">
                  <c:v>8.6795869999999997</c:v>
                </c:pt>
                <c:pt idx="6623">
                  <c:v>8.6808990000000001</c:v>
                </c:pt>
                <c:pt idx="6624">
                  <c:v>8.6822090000000003</c:v>
                </c:pt>
                <c:pt idx="6625">
                  <c:v>8.6835199999999997</c:v>
                </c:pt>
                <c:pt idx="6626">
                  <c:v>8.6848310000000009</c:v>
                </c:pt>
                <c:pt idx="6627">
                  <c:v>8.6861409999999992</c:v>
                </c:pt>
                <c:pt idx="6628">
                  <c:v>8.6874520000000004</c:v>
                </c:pt>
                <c:pt idx="6629">
                  <c:v>8.6887629999999998</c:v>
                </c:pt>
                <c:pt idx="6630">
                  <c:v>8.6900739999999992</c:v>
                </c:pt>
                <c:pt idx="6631">
                  <c:v>8.6913839999999993</c:v>
                </c:pt>
                <c:pt idx="6632">
                  <c:v>8.6926950000000005</c:v>
                </c:pt>
                <c:pt idx="6633">
                  <c:v>8.6940059999999999</c:v>
                </c:pt>
                <c:pt idx="6634">
                  <c:v>8.695316</c:v>
                </c:pt>
                <c:pt idx="6635">
                  <c:v>8.6966280000000005</c:v>
                </c:pt>
                <c:pt idx="6636">
                  <c:v>8.6979380000000006</c:v>
                </c:pt>
                <c:pt idx="6637">
                  <c:v>8.6992480000000008</c:v>
                </c:pt>
                <c:pt idx="6638">
                  <c:v>8.7005599999999994</c:v>
                </c:pt>
                <c:pt idx="6639">
                  <c:v>8.7018699999999995</c:v>
                </c:pt>
                <c:pt idx="6640">
                  <c:v>8.7031799999999997</c:v>
                </c:pt>
                <c:pt idx="6641">
                  <c:v>8.7044920000000001</c:v>
                </c:pt>
                <c:pt idx="6642">
                  <c:v>8.7058020000000003</c:v>
                </c:pt>
                <c:pt idx="6643">
                  <c:v>8.7071129999999997</c:v>
                </c:pt>
                <c:pt idx="6644">
                  <c:v>8.7084240000000008</c:v>
                </c:pt>
                <c:pt idx="6645">
                  <c:v>8.7097339999999992</c:v>
                </c:pt>
                <c:pt idx="6646">
                  <c:v>8.7110450000000004</c:v>
                </c:pt>
                <c:pt idx="6647">
                  <c:v>8.7123559999999998</c:v>
                </c:pt>
                <c:pt idx="6648">
                  <c:v>8.7136669999999992</c:v>
                </c:pt>
                <c:pt idx="6649">
                  <c:v>8.7149769999999993</c:v>
                </c:pt>
                <c:pt idx="6650">
                  <c:v>8.7162880000000005</c:v>
                </c:pt>
                <c:pt idx="6651">
                  <c:v>8.7175989999999999</c:v>
                </c:pt>
                <c:pt idx="6652">
                  <c:v>8.718909</c:v>
                </c:pt>
                <c:pt idx="6653">
                  <c:v>8.7202210000000004</c:v>
                </c:pt>
                <c:pt idx="6654">
                  <c:v>8.7215310000000006</c:v>
                </c:pt>
                <c:pt idx="6655">
                  <c:v>8.7228410000000007</c:v>
                </c:pt>
                <c:pt idx="6656">
                  <c:v>8.7241529999999994</c:v>
                </c:pt>
                <c:pt idx="6657">
                  <c:v>8.7254629999999995</c:v>
                </c:pt>
                <c:pt idx="6658">
                  <c:v>8.7267729999999997</c:v>
                </c:pt>
                <c:pt idx="6659">
                  <c:v>8.7280850000000001</c:v>
                </c:pt>
                <c:pt idx="6660">
                  <c:v>8.7293950000000002</c:v>
                </c:pt>
                <c:pt idx="6661">
                  <c:v>8.7307059999999996</c:v>
                </c:pt>
                <c:pt idx="6662">
                  <c:v>8.7320170000000008</c:v>
                </c:pt>
                <c:pt idx="6663">
                  <c:v>8.7333269999999992</c:v>
                </c:pt>
                <c:pt idx="6664">
                  <c:v>8.7346380000000003</c:v>
                </c:pt>
                <c:pt idx="6665">
                  <c:v>8.7359489999999997</c:v>
                </c:pt>
                <c:pt idx="6666">
                  <c:v>8.7372599999999991</c:v>
                </c:pt>
                <c:pt idx="6667">
                  <c:v>8.7385699999999993</c:v>
                </c:pt>
                <c:pt idx="6668">
                  <c:v>8.7398810000000005</c:v>
                </c:pt>
                <c:pt idx="6669">
                  <c:v>8.7411919999999999</c:v>
                </c:pt>
                <c:pt idx="6670">
                  <c:v>8.742502</c:v>
                </c:pt>
                <c:pt idx="6671">
                  <c:v>8.7438140000000004</c:v>
                </c:pt>
                <c:pt idx="6672">
                  <c:v>8.7451240000000006</c:v>
                </c:pt>
                <c:pt idx="6673">
                  <c:v>8.7464340000000007</c:v>
                </c:pt>
                <c:pt idx="6674">
                  <c:v>8.7477459999999994</c:v>
                </c:pt>
                <c:pt idx="6675">
                  <c:v>8.7490559999999995</c:v>
                </c:pt>
                <c:pt idx="6676">
                  <c:v>8.7503659999999996</c:v>
                </c:pt>
                <c:pt idx="6677">
                  <c:v>8.7516780000000001</c:v>
                </c:pt>
                <c:pt idx="6678">
                  <c:v>8.7529880000000002</c:v>
                </c:pt>
                <c:pt idx="6679">
                  <c:v>8.7542989999999996</c:v>
                </c:pt>
                <c:pt idx="6680">
                  <c:v>8.7556100000000008</c:v>
                </c:pt>
                <c:pt idx="6681">
                  <c:v>8.7569199999999991</c:v>
                </c:pt>
                <c:pt idx="6682">
                  <c:v>8.7582310000000003</c:v>
                </c:pt>
                <c:pt idx="6683">
                  <c:v>8.7595419999999997</c:v>
                </c:pt>
                <c:pt idx="6684">
                  <c:v>8.7608529999999991</c:v>
                </c:pt>
                <c:pt idx="6685">
                  <c:v>8.7621629999999993</c:v>
                </c:pt>
                <c:pt idx="6686">
                  <c:v>8.7634740000000004</c:v>
                </c:pt>
                <c:pt idx="6687">
                  <c:v>8.7647849999999998</c:v>
                </c:pt>
                <c:pt idx="6688">
                  <c:v>8.766095</c:v>
                </c:pt>
                <c:pt idx="6689">
                  <c:v>8.7674059999999994</c:v>
                </c:pt>
                <c:pt idx="6690">
                  <c:v>8.7687170000000005</c:v>
                </c:pt>
                <c:pt idx="6691">
                  <c:v>8.7700270000000007</c:v>
                </c:pt>
                <c:pt idx="6692">
                  <c:v>8.7713380000000001</c:v>
                </c:pt>
                <c:pt idx="6693">
                  <c:v>8.7726489999999995</c:v>
                </c:pt>
                <c:pt idx="6694">
                  <c:v>8.7739589999999996</c:v>
                </c:pt>
                <c:pt idx="6695">
                  <c:v>8.7752700000000008</c:v>
                </c:pt>
                <c:pt idx="6696">
                  <c:v>8.7765810000000002</c:v>
                </c:pt>
                <c:pt idx="6697">
                  <c:v>8.7778919999999996</c:v>
                </c:pt>
                <c:pt idx="6698">
                  <c:v>8.7792019999999997</c:v>
                </c:pt>
                <c:pt idx="6699">
                  <c:v>8.7805129999999991</c:v>
                </c:pt>
                <c:pt idx="6700">
                  <c:v>8.7818240000000003</c:v>
                </c:pt>
                <c:pt idx="6701">
                  <c:v>8.7831340000000004</c:v>
                </c:pt>
                <c:pt idx="6702">
                  <c:v>8.7844460000000009</c:v>
                </c:pt>
                <c:pt idx="6703">
                  <c:v>8.7857559999999992</c:v>
                </c:pt>
                <c:pt idx="6704">
                  <c:v>8.7870659999999994</c:v>
                </c:pt>
                <c:pt idx="6705">
                  <c:v>8.7883779999999998</c:v>
                </c:pt>
                <c:pt idx="6706">
                  <c:v>8.7896879999999999</c:v>
                </c:pt>
                <c:pt idx="6707">
                  <c:v>8.7909989999999993</c:v>
                </c:pt>
                <c:pt idx="6708">
                  <c:v>8.7923100000000005</c:v>
                </c:pt>
                <c:pt idx="6709">
                  <c:v>8.7936200000000007</c:v>
                </c:pt>
                <c:pt idx="6710">
                  <c:v>8.7949310000000001</c:v>
                </c:pt>
                <c:pt idx="6711">
                  <c:v>8.7962419999999995</c:v>
                </c:pt>
                <c:pt idx="6712">
                  <c:v>8.7975530000000006</c:v>
                </c:pt>
                <c:pt idx="6713">
                  <c:v>8.7988630000000008</c:v>
                </c:pt>
                <c:pt idx="6714">
                  <c:v>8.8001740000000002</c:v>
                </c:pt>
                <c:pt idx="6715">
                  <c:v>8.8014849999999996</c:v>
                </c:pt>
                <c:pt idx="6716">
                  <c:v>8.8027949999999997</c:v>
                </c:pt>
                <c:pt idx="6717">
                  <c:v>8.8041060000000009</c:v>
                </c:pt>
                <c:pt idx="6718">
                  <c:v>8.8054170000000003</c:v>
                </c:pt>
                <c:pt idx="6719">
                  <c:v>8.8067270000000004</c:v>
                </c:pt>
                <c:pt idx="6720">
                  <c:v>8.8080390000000008</c:v>
                </c:pt>
                <c:pt idx="6721">
                  <c:v>8.8093489999999992</c:v>
                </c:pt>
                <c:pt idx="6722">
                  <c:v>8.8106589999999994</c:v>
                </c:pt>
                <c:pt idx="6723">
                  <c:v>8.8119709999999998</c:v>
                </c:pt>
                <c:pt idx="6724">
                  <c:v>8.8132809999999999</c:v>
                </c:pt>
                <c:pt idx="6725">
                  <c:v>8.8145919999999993</c:v>
                </c:pt>
                <c:pt idx="6726">
                  <c:v>8.8159030000000005</c:v>
                </c:pt>
                <c:pt idx="6727">
                  <c:v>8.8172130000000006</c:v>
                </c:pt>
                <c:pt idx="6728">
                  <c:v>8.818524</c:v>
                </c:pt>
                <c:pt idx="6729">
                  <c:v>8.8198349999999994</c:v>
                </c:pt>
                <c:pt idx="6730">
                  <c:v>8.8211460000000006</c:v>
                </c:pt>
                <c:pt idx="6731">
                  <c:v>8.8224560000000007</c:v>
                </c:pt>
                <c:pt idx="6732">
                  <c:v>8.8237670000000001</c:v>
                </c:pt>
                <c:pt idx="6733">
                  <c:v>8.8250779999999995</c:v>
                </c:pt>
                <c:pt idx="6734">
                  <c:v>8.8263879999999997</c:v>
                </c:pt>
                <c:pt idx="6735">
                  <c:v>8.8276990000000009</c:v>
                </c:pt>
                <c:pt idx="6736">
                  <c:v>8.8290100000000002</c:v>
                </c:pt>
                <c:pt idx="6737">
                  <c:v>8.8303200000000004</c:v>
                </c:pt>
                <c:pt idx="6738">
                  <c:v>8.8316320000000008</c:v>
                </c:pt>
                <c:pt idx="6739">
                  <c:v>8.8329419999999992</c:v>
                </c:pt>
                <c:pt idx="6740">
                  <c:v>8.8342519999999993</c:v>
                </c:pt>
                <c:pt idx="6741">
                  <c:v>8.8355639999999998</c:v>
                </c:pt>
                <c:pt idx="6742">
                  <c:v>8.8368739999999999</c:v>
                </c:pt>
                <c:pt idx="6743">
                  <c:v>8.8381849999999993</c:v>
                </c:pt>
                <c:pt idx="6744">
                  <c:v>8.8394960000000005</c:v>
                </c:pt>
                <c:pt idx="6745">
                  <c:v>8.8408060000000006</c:v>
                </c:pt>
                <c:pt idx="6746">
                  <c:v>8.842117</c:v>
                </c:pt>
                <c:pt idx="6747">
                  <c:v>8.8434279999999994</c:v>
                </c:pt>
                <c:pt idx="6748">
                  <c:v>8.8447390000000006</c:v>
                </c:pt>
                <c:pt idx="6749">
                  <c:v>8.8460490000000007</c:v>
                </c:pt>
                <c:pt idx="6750">
                  <c:v>8.8473600000000001</c:v>
                </c:pt>
                <c:pt idx="6751">
                  <c:v>8.8486709999999995</c:v>
                </c:pt>
                <c:pt idx="6752">
                  <c:v>8.8499809999999997</c:v>
                </c:pt>
                <c:pt idx="6753">
                  <c:v>8.8512920000000008</c:v>
                </c:pt>
                <c:pt idx="6754">
                  <c:v>8.8526030000000002</c:v>
                </c:pt>
                <c:pt idx="6755">
                  <c:v>8.8539130000000004</c:v>
                </c:pt>
                <c:pt idx="6756">
                  <c:v>8.8552250000000008</c:v>
                </c:pt>
                <c:pt idx="6757">
                  <c:v>8.8565349999999992</c:v>
                </c:pt>
                <c:pt idx="6758">
                  <c:v>8.8578449999999993</c:v>
                </c:pt>
                <c:pt idx="6759">
                  <c:v>8.8591569999999997</c:v>
                </c:pt>
                <c:pt idx="6760">
                  <c:v>8.8604669999999999</c:v>
                </c:pt>
                <c:pt idx="6761">
                  <c:v>8.8617779999999993</c:v>
                </c:pt>
                <c:pt idx="6762">
                  <c:v>8.8630890000000004</c:v>
                </c:pt>
                <c:pt idx="6763">
                  <c:v>8.8643990000000006</c:v>
                </c:pt>
                <c:pt idx="6764">
                  <c:v>8.86571</c:v>
                </c:pt>
                <c:pt idx="6765">
                  <c:v>8.8670209999999994</c:v>
                </c:pt>
                <c:pt idx="6766">
                  <c:v>8.8683320000000005</c:v>
                </c:pt>
                <c:pt idx="6767">
                  <c:v>8.8696420000000007</c:v>
                </c:pt>
                <c:pt idx="6768">
                  <c:v>8.8709530000000001</c:v>
                </c:pt>
                <c:pt idx="6769">
                  <c:v>8.8722639999999995</c:v>
                </c:pt>
                <c:pt idx="6770">
                  <c:v>8.8735739999999996</c:v>
                </c:pt>
                <c:pt idx="6771">
                  <c:v>8.8748850000000008</c:v>
                </c:pt>
                <c:pt idx="6772">
                  <c:v>8.8761960000000002</c:v>
                </c:pt>
                <c:pt idx="6773">
                  <c:v>8.8775060000000003</c:v>
                </c:pt>
                <c:pt idx="6774">
                  <c:v>8.8788180000000008</c:v>
                </c:pt>
                <c:pt idx="6775">
                  <c:v>8.8801279999999991</c:v>
                </c:pt>
                <c:pt idx="6776">
                  <c:v>8.8814379999999993</c:v>
                </c:pt>
                <c:pt idx="6777">
                  <c:v>8.8827499999999997</c:v>
                </c:pt>
                <c:pt idx="6778">
                  <c:v>8.8840599999999998</c:v>
                </c:pt>
                <c:pt idx="6779">
                  <c:v>8.8853709999999992</c:v>
                </c:pt>
                <c:pt idx="6780">
                  <c:v>8.8866820000000004</c:v>
                </c:pt>
                <c:pt idx="6781">
                  <c:v>8.8879920000000006</c:v>
                </c:pt>
                <c:pt idx="6782">
                  <c:v>8.889303</c:v>
                </c:pt>
                <c:pt idx="6783">
                  <c:v>8.8906139999999994</c:v>
                </c:pt>
                <c:pt idx="6784">
                  <c:v>8.8919250000000005</c:v>
                </c:pt>
                <c:pt idx="6785">
                  <c:v>8.8932350000000007</c:v>
                </c:pt>
                <c:pt idx="6786">
                  <c:v>8.8945460000000001</c:v>
                </c:pt>
                <c:pt idx="6787">
                  <c:v>8.8958569999999995</c:v>
                </c:pt>
                <c:pt idx="6788">
                  <c:v>8.8971669999999996</c:v>
                </c:pt>
                <c:pt idx="6789">
                  <c:v>8.8984780000000008</c:v>
                </c:pt>
                <c:pt idx="6790">
                  <c:v>8.8997890000000002</c:v>
                </c:pt>
                <c:pt idx="6791">
                  <c:v>8.9010990000000003</c:v>
                </c:pt>
                <c:pt idx="6792">
                  <c:v>8.9024110000000007</c:v>
                </c:pt>
                <c:pt idx="6793">
                  <c:v>8.9037210000000009</c:v>
                </c:pt>
                <c:pt idx="6794">
                  <c:v>8.9050309999999993</c:v>
                </c:pt>
                <c:pt idx="6795">
                  <c:v>8.9063429999999997</c:v>
                </c:pt>
                <c:pt idx="6796">
                  <c:v>8.9076529999999998</c:v>
                </c:pt>
                <c:pt idx="6797">
                  <c:v>8.9089639999999992</c:v>
                </c:pt>
                <c:pt idx="6798">
                  <c:v>8.9102750000000004</c:v>
                </c:pt>
                <c:pt idx="6799">
                  <c:v>8.9115850000000005</c:v>
                </c:pt>
                <c:pt idx="6800">
                  <c:v>8.9128959999999999</c:v>
                </c:pt>
                <c:pt idx="6801">
                  <c:v>8.9142069999999993</c:v>
                </c:pt>
                <c:pt idx="6802">
                  <c:v>8.9155180000000005</c:v>
                </c:pt>
                <c:pt idx="6803">
                  <c:v>8.9168280000000006</c:v>
                </c:pt>
                <c:pt idx="6804">
                  <c:v>8.918139</c:v>
                </c:pt>
                <c:pt idx="6805">
                  <c:v>8.9194499999999994</c:v>
                </c:pt>
                <c:pt idx="6806">
                  <c:v>8.9207599999999996</c:v>
                </c:pt>
                <c:pt idx="6807">
                  <c:v>8.9220710000000008</c:v>
                </c:pt>
                <c:pt idx="6808">
                  <c:v>8.9233820000000001</c:v>
                </c:pt>
                <c:pt idx="6809">
                  <c:v>8.9246920000000003</c:v>
                </c:pt>
                <c:pt idx="6810">
                  <c:v>8.9260029999999997</c:v>
                </c:pt>
                <c:pt idx="6811">
                  <c:v>8.9273140000000009</c:v>
                </c:pt>
                <c:pt idx="6812">
                  <c:v>8.9286239999999992</c:v>
                </c:pt>
                <c:pt idx="6813">
                  <c:v>8.9299350000000004</c:v>
                </c:pt>
                <c:pt idx="6814">
                  <c:v>8.9312459999999998</c:v>
                </c:pt>
                <c:pt idx="6815">
                  <c:v>8.9325569999999992</c:v>
                </c:pt>
                <c:pt idx="6816">
                  <c:v>8.9338669999999993</c:v>
                </c:pt>
                <c:pt idx="6817">
                  <c:v>8.9351780000000005</c:v>
                </c:pt>
                <c:pt idx="6818">
                  <c:v>8.9364889999999999</c:v>
                </c:pt>
                <c:pt idx="6819">
                  <c:v>8.937799</c:v>
                </c:pt>
                <c:pt idx="6820">
                  <c:v>8.9391110000000005</c:v>
                </c:pt>
                <c:pt idx="6821">
                  <c:v>8.9404210000000006</c:v>
                </c:pt>
                <c:pt idx="6822">
                  <c:v>8.9417310000000008</c:v>
                </c:pt>
                <c:pt idx="6823">
                  <c:v>8.9430429999999994</c:v>
                </c:pt>
                <c:pt idx="6824">
                  <c:v>8.9443529999999996</c:v>
                </c:pt>
                <c:pt idx="6825">
                  <c:v>8.9456640000000007</c:v>
                </c:pt>
                <c:pt idx="6826">
                  <c:v>8.9469750000000001</c:v>
                </c:pt>
                <c:pt idx="6827">
                  <c:v>8.9482850000000003</c:v>
                </c:pt>
                <c:pt idx="6828">
                  <c:v>8.9495959999999997</c:v>
                </c:pt>
                <c:pt idx="6829">
                  <c:v>8.9509070000000008</c:v>
                </c:pt>
                <c:pt idx="6830">
                  <c:v>8.9522169999999992</c:v>
                </c:pt>
                <c:pt idx="6831">
                  <c:v>8.9535280000000004</c:v>
                </c:pt>
                <c:pt idx="6832">
                  <c:v>8.9548389999999998</c:v>
                </c:pt>
                <c:pt idx="6833">
                  <c:v>8.9561499999999992</c:v>
                </c:pt>
                <c:pt idx="6834">
                  <c:v>8.9574599999999993</c:v>
                </c:pt>
                <c:pt idx="6835">
                  <c:v>8.9587710000000005</c:v>
                </c:pt>
                <c:pt idx="6836">
                  <c:v>8.9600819999999999</c:v>
                </c:pt>
                <c:pt idx="6837">
                  <c:v>8.961392</c:v>
                </c:pt>
                <c:pt idx="6838">
                  <c:v>8.9627040000000004</c:v>
                </c:pt>
                <c:pt idx="6839">
                  <c:v>8.9640140000000006</c:v>
                </c:pt>
                <c:pt idx="6840">
                  <c:v>8.9653240000000007</c:v>
                </c:pt>
                <c:pt idx="6841">
                  <c:v>8.9666359999999994</c:v>
                </c:pt>
                <c:pt idx="6842">
                  <c:v>8.9679459999999995</c:v>
                </c:pt>
                <c:pt idx="6843">
                  <c:v>8.9692570000000007</c:v>
                </c:pt>
                <c:pt idx="6844">
                  <c:v>8.9705680000000001</c:v>
                </c:pt>
                <c:pt idx="6845">
                  <c:v>8.9718780000000002</c:v>
                </c:pt>
                <c:pt idx="6846">
                  <c:v>8.9731889999999996</c:v>
                </c:pt>
                <c:pt idx="6847">
                  <c:v>8.9745000000000008</c:v>
                </c:pt>
                <c:pt idx="6848">
                  <c:v>8.9758099999999992</c:v>
                </c:pt>
                <c:pt idx="6849">
                  <c:v>8.9771210000000004</c:v>
                </c:pt>
                <c:pt idx="6850">
                  <c:v>8.9784319999999997</c:v>
                </c:pt>
                <c:pt idx="6851">
                  <c:v>8.9797429999999991</c:v>
                </c:pt>
                <c:pt idx="6852">
                  <c:v>8.9810529999999993</c:v>
                </c:pt>
                <c:pt idx="6853">
                  <c:v>8.9823640000000005</c:v>
                </c:pt>
                <c:pt idx="6854">
                  <c:v>8.9836749999999999</c:v>
                </c:pt>
                <c:pt idx="6855">
                  <c:v>8.984985</c:v>
                </c:pt>
                <c:pt idx="6856">
                  <c:v>8.9862970000000004</c:v>
                </c:pt>
                <c:pt idx="6857">
                  <c:v>8.9876070000000006</c:v>
                </c:pt>
                <c:pt idx="6858">
                  <c:v>8.9889170000000007</c:v>
                </c:pt>
                <c:pt idx="6859">
                  <c:v>8.9902289999999994</c:v>
                </c:pt>
                <c:pt idx="6860">
                  <c:v>8.9915389999999995</c:v>
                </c:pt>
                <c:pt idx="6861">
                  <c:v>8.9928500000000007</c:v>
                </c:pt>
                <c:pt idx="6862">
                  <c:v>8.9941610000000001</c:v>
                </c:pt>
                <c:pt idx="6863">
                  <c:v>8.9954710000000002</c:v>
                </c:pt>
                <c:pt idx="6864">
                  <c:v>8.9967819999999996</c:v>
                </c:pt>
                <c:pt idx="6865">
                  <c:v>8.9980930000000008</c:v>
                </c:pt>
                <c:pt idx="6866">
                  <c:v>8.9994029999999992</c:v>
                </c:pt>
                <c:pt idx="6867">
                  <c:v>9.0007140000000003</c:v>
                </c:pt>
                <c:pt idx="6868">
                  <c:v>9.0020249999999997</c:v>
                </c:pt>
                <c:pt idx="6869">
                  <c:v>9.0033359999999991</c:v>
                </c:pt>
                <c:pt idx="6870">
                  <c:v>9.0046459999999993</c:v>
                </c:pt>
                <c:pt idx="6871">
                  <c:v>9.0059570000000004</c:v>
                </c:pt>
                <c:pt idx="6872">
                  <c:v>9.0072679999999998</c:v>
                </c:pt>
                <c:pt idx="6873">
                  <c:v>9.008578</c:v>
                </c:pt>
                <c:pt idx="6874">
                  <c:v>9.0098900000000004</c:v>
                </c:pt>
                <c:pt idx="6875">
                  <c:v>9.0112000000000005</c:v>
                </c:pt>
                <c:pt idx="6876">
                  <c:v>9.0125100000000007</c:v>
                </c:pt>
                <c:pt idx="6877">
                  <c:v>9.0138219999999993</c:v>
                </c:pt>
                <c:pt idx="6878">
                  <c:v>9.0151319999999995</c:v>
                </c:pt>
                <c:pt idx="6879">
                  <c:v>9.0164430000000007</c:v>
                </c:pt>
                <c:pt idx="6880">
                  <c:v>9.017754</c:v>
                </c:pt>
                <c:pt idx="6881">
                  <c:v>9.0190640000000002</c:v>
                </c:pt>
                <c:pt idx="6882">
                  <c:v>9.0203749999999996</c:v>
                </c:pt>
                <c:pt idx="6883">
                  <c:v>9.0216860000000008</c:v>
                </c:pt>
                <c:pt idx="6884">
                  <c:v>9.0229959999999991</c:v>
                </c:pt>
                <c:pt idx="6885">
                  <c:v>9.0243070000000003</c:v>
                </c:pt>
                <c:pt idx="6886">
                  <c:v>9.0256179999999997</c:v>
                </c:pt>
                <c:pt idx="6887">
                  <c:v>9.0269290000000009</c:v>
                </c:pt>
                <c:pt idx="6888">
                  <c:v>9.0282389999999992</c:v>
                </c:pt>
                <c:pt idx="6889">
                  <c:v>9.0295500000000004</c:v>
                </c:pt>
                <c:pt idx="6890">
                  <c:v>9.0308609999999998</c:v>
                </c:pt>
                <c:pt idx="6891">
                  <c:v>9.0321709999999999</c:v>
                </c:pt>
                <c:pt idx="6892">
                  <c:v>9.0334830000000004</c:v>
                </c:pt>
                <c:pt idx="6893">
                  <c:v>9.0347930000000005</c:v>
                </c:pt>
                <c:pt idx="6894">
                  <c:v>9.0361030000000007</c:v>
                </c:pt>
                <c:pt idx="6895">
                  <c:v>9.0374149999999993</c:v>
                </c:pt>
                <c:pt idx="6896">
                  <c:v>9.0387249999999995</c:v>
                </c:pt>
                <c:pt idx="6897">
                  <c:v>9.0400360000000006</c:v>
                </c:pt>
                <c:pt idx="6898">
                  <c:v>9.041347</c:v>
                </c:pt>
                <c:pt idx="6899">
                  <c:v>9.0426570000000002</c:v>
                </c:pt>
                <c:pt idx="6900">
                  <c:v>9.0439679999999996</c:v>
                </c:pt>
                <c:pt idx="6901">
                  <c:v>9.0452790000000007</c:v>
                </c:pt>
                <c:pt idx="6902">
                  <c:v>9.0465900000000001</c:v>
                </c:pt>
                <c:pt idx="6903">
                  <c:v>9.0479000000000003</c:v>
                </c:pt>
                <c:pt idx="6904">
                  <c:v>9.0492109999999997</c:v>
                </c:pt>
                <c:pt idx="6905">
                  <c:v>9.0505220000000008</c:v>
                </c:pt>
                <c:pt idx="6906">
                  <c:v>9.0518319999999992</c:v>
                </c:pt>
                <c:pt idx="6907">
                  <c:v>9.0531430000000004</c:v>
                </c:pt>
                <c:pt idx="6908">
                  <c:v>9.0544539999999998</c:v>
                </c:pt>
                <c:pt idx="6909">
                  <c:v>9.0557639999999999</c:v>
                </c:pt>
                <c:pt idx="6910">
                  <c:v>9.0570760000000003</c:v>
                </c:pt>
                <c:pt idx="6911">
                  <c:v>9.0583860000000005</c:v>
                </c:pt>
                <c:pt idx="6912">
                  <c:v>9.0596960000000006</c:v>
                </c:pt>
                <c:pt idx="6913">
                  <c:v>9.061007</c:v>
                </c:pt>
                <c:pt idx="6914">
                  <c:v>9.0623179999999994</c:v>
                </c:pt>
                <c:pt idx="6915">
                  <c:v>9.0636290000000006</c:v>
                </c:pt>
                <c:pt idx="6916">
                  <c:v>9.0649390000000007</c:v>
                </c:pt>
                <c:pt idx="6917">
                  <c:v>9.0662500000000001</c:v>
                </c:pt>
                <c:pt idx="6918">
                  <c:v>9.0675609999999995</c:v>
                </c:pt>
                <c:pt idx="6919">
                  <c:v>9.0688709999999997</c:v>
                </c:pt>
                <c:pt idx="6920">
                  <c:v>9.0701830000000001</c:v>
                </c:pt>
                <c:pt idx="6921">
                  <c:v>9.0714930000000003</c:v>
                </c:pt>
                <c:pt idx="6922">
                  <c:v>9.0728030000000004</c:v>
                </c:pt>
                <c:pt idx="6923">
                  <c:v>9.0741150000000008</c:v>
                </c:pt>
                <c:pt idx="6924">
                  <c:v>9.0754249999999992</c:v>
                </c:pt>
                <c:pt idx="6925">
                  <c:v>9.0767349999999993</c:v>
                </c:pt>
                <c:pt idx="6926">
                  <c:v>9.0780469999999998</c:v>
                </c:pt>
                <c:pt idx="6927">
                  <c:v>9.0793569999999999</c:v>
                </c:pt>
                <c:pt idx="6928">
                  <c:v>9.0806679999999993</c:v>
                </c:pt>
                <c:pt idx="6929">
                  <c:v>9.0819790000000005</c:v>
                </c:pt>
                <c:pt idx="6930">
                  <c:v>9.0832890000000006</c:v>
                </c:pt>
                <c:pt idx="6931">
                  <c:v>9.0846</c:v>
                </c:pt>
                <c:pt idx="6932">
                  <c:v>9.0859109999999994</c:v>
                </c:pt>
                <c:pt idx="6933">
                  <c:v>9.0872220000000006</c:v>
                </c:pt>
                <c:pt idx="6934">
                  <c:v>9.0885320000000007</c:v>
                </c:pt>
                <c:pt idx="6935">
                  <c:v>9.0898430000000001</c:v>
                </c:pt>
                <c:pt idx="6936">
                  <c:v>9.0911539999999995</c:v>
                </c:pt>
                <c:pt idx="6937">
                  <c:v>9.0924639999999997</c:v>
                </c:pt>
                <c:pt idx="6938">
                  <c:v>9.0937760000000001</c:v>
                </c:pt>
                <c:pt idx="6939">
                  <c:v>9.0950860000000002</c:v>
                </c:pt>
                <c:pt idx="6940">
                  <c:v>9.0963960000000004</c:v>
                </c:pt>
                <c:pt idx="6941">
                  <c:v>9.0977080000000008</c:v>
                </c:pt>
                <c:pt idx="6942">
                  <c:v>9.0990179999999992</c:v>
                </c:pt>
                <c:pt idx="6943">
                  <c:v>9.1003279999999993</c:v>
                </c:pt>
                <c:pt idx="6944">
                  <c:v>9.1016399999999997</c:v>
                </c:pt>
                <c:pt idx="6945">
                  <c:v>9.1029499999999999</c:v>
                </c:pt>
                <c:pt idx="6946">
                  <c:v>9.1042609999999993</c:v>
                </c:pt>
                <c:pt idx="6947">
                  <c:v>9.1055720000000004</c:v>
                </c:pt>
                <c:pt idx="6948">
                  <c:v>9.1068820000000006</c:v>
                </c:pt>
                <c:pt idx="6949">
                  <c:v>9.108193</c:v>
                </c:pt>
                <c:pt idx="6950">
                  <c:v>9.1095039999999994</c:v>
                </c:pt>
                <c:pt idx="6951">
                  <c:v>9.1108150000000006</c:v>
                </c:pt>
                <c:pt idx="6952">
                  <c:v>9.1121250000000007</c:v>
                </c:pt>
                <c:pt idx="6953">
                  <c:v>9.1134360000000001</c:v>
                </c:pt>
                <c:pt idx="6954">
                  <c:v>9.1147469999999995</c:v>
                </c:pt>
                <c:pt idx="6955">
                  <c:v>9.1160569999999996</c:v>
                </c:pt>
                <c:pt idx="6956">
                  <c:v>9.1173690000000001</c:v>
                </c:pt>
                <c:pt idx="6957">
                  <c:v>9.1186790000000002</c:v>
                </c:pt>
                <c:pt idx="6958">
                  <c:v>9.1199890000000003</c:v>
                </c:pt>
                <c:pt idx="6959">
                  <c:v>9.1213010000000008</c:v>
                </c:pt>
                <c:pt idx="6960">
                  <c:v>9.1226109999999991</c:v>
                </c:pt>
                <c:pt idx="6961">
                  <c:v>9.1239209999999993</c:v>
                </c:pt>
                <c:pt idx="6962">
                  <c:v>9.1252329999999997</c:v>
                </c:pt>
                <c:pt idx="6963">
                  <c:v>9.1265429999999999</c:v>
                </c:pt>
                <c:pt idx="6964">
                  <c:v>9.1278539999999992</c:v>
                </c:pt>
                <c:pt idx="6965">
                  <c:v>9.1291650000000004</c:v>
                </c:pt>
                <c:pt idx="6966">
                  <c:v>9.1304750000000006</c:v>
                </c:pt>
                <c:pt idx="6967">
                  <c:v>9.131786</c:v>
                </c:pt>
                <c:pt idx="6968">
                  <c:v>9.1330969999999994</c:v>
                </c:pt>
                <c:pt idx="6969">
                  <c:v>9.1344080000000005</c:v>
                </c:pt>
                <c:pt idx="6970">
                  <c:v>9.1357180000000007</c:v>
                </c:pt>
                <c:pt idx="6971">
                  <c:v>9.1370290000000001</c:v>
                </c:pt>
                <c:pt idx="6972">
                  <c:v>9.1383399999999995</c:v>
                </c:pt>
                <c:pt idx="6973">
                  <c:v>9.1396499999999996</c:v>
                </c:pt>
                <c:pt idx="6974">
                  <c:v>9.140962</c:v>
                </c:pt>
                <c:pt idx="6975">
                  <c:v>9.1422720000000002</c:v>
                </c:pt>
                <c:pt idx="6976">
                  <c:v>9.1435820000000003</c:v>
                </c:pt>
                <c:pt idx="6977">
                  <c:v>9.1448940000000007</c:v>
                </c:pt>
                <c:pt idx="6978">
                  <c:v>9.1462039999999991</c:v>
                </c:pt>
                <c:pt idx="6979">
                  <c:v>9.1475150000000003</c:v>
                </c:pt>
                <c:pt idx="6980">
                  <c:v>9.1488259999999997</c:v>
                </c:pt>
                <c:pt idx="6981">
                  <c:v>9.1501359999999998</c:v>
                </c:pt>
                <c:pt idx="6982">
                  <c:v>9.1514469999999992</c:v>
                </c:pt>
                <c:pt idx="6983">
                  <c:v>9.1527580000000004</c:v>
                </c:pt>
                <c:pt idx="6984">
                  <c:v>9.1540680000000005</c:v>
                </c:pt>
                <c:pt idx="6985">
                  <c:v>9.1553789999999999</c:v>
                </c:pt>
                <c:pt idx="6986">
                  <c:v>9.1566899999999993</c:v>
                </c:pt>
                <c:pt idx="6987">
                  <c:v>9.1580010000000005</c:v>
                </c:pt>
                <c:pt idx="6988">
                  <c:v>9.1593110000000006</c:v>
                </c:pt>
                <c:pt idx="6989">
                  <c:v>9.160622</c:v>
                </c:pt>
                <c:pt idx="6990">
                  <c:v>9.1619329999999994</c:v>
                </c:pt>
                <c:pt idx="6991">
                  <c:v>9.1632429999999996</c:v>
                </c:pt>
                <c:pt idx="6992">
                  <c:v>9.164555</c:v>
                </c:pt>
                <c:pt idx="6993">
                  <c:v>9.1658650000000002</c:v>
                </c:pt>
                <c:pt idx="6994">
                  <c:v>9.1671750000000003</c:v>
                </c:pt>
                <c:pt idx="6995">
                  <c:v>9.1684870000000007</c:v>
                </c:pt>
                <c:pt idx="6996">
                  <c:v>9.1697970000000009</c:v>
                </c:pt>
                <c:pt idx="6997">
                  <c:v>9.1711080000000003</c:v>
                </c:pt>
                <c:pt idx="6998">
                  <c:v>9.1724189999999997</c:v>
                </c:pt>
                <c:pt idx="6999">
                  <c:v>9.1737289999999998</c:v>
                </c:pt>
                <c:pt idx="7000">
                  <c:v>9.1750399999999992</c:v>
                </c:pt>
                <c:pt idx="7001">
                  <c:v>9.1763510000000004</c:v>
                </c:pt>
                <c:pt idx="7002">
                  <c:v>9.1776610000000005</c:v>
                </c:pt>
                <c:pt idx="7003">
                  <c:v>9.1789719999999999</c:v>
                </c:pt>
                <c:pt idx="7004">
                  <c:v>9.1802829999999993</c:v>
                </c:pt>
                <c:pt idx="7005">
                  <c:v>9.1815940000000005</c:v>
                </c:pt>
                <c:pt idx="7006">
                  <c:v>9.1829040000000006</c:v>
                </c:pt>
                <c:pt idx="7007">
                  <c:v>9.184215</c:v>
                </c:pt>
                <c:pt idx="7008">
                  <c:v>9.1855259999999994</c:v>
                </c:pt>
                <c:pt idx="7009">
                  <c:v>9.1868359999999996</c:v>
                </c:pt>
                <c:pt idx="7010">
                  <c:v>9.188148</c:v>
                </c:pt>
                <c:pt idx="7011">
                  <c:v>9.1894580000000001</c:v>
                </c:pt>
                <c:pt idx="7012">
                  <c:v>9.1907680000000003</c:v>
                </c:pt>
                <c:pt idx="7013">
                  <c:v>9.1920800000000007</c:v>
                </c:pt>
                <c:pt idx="7014">
                  <c:v>9.1933900000000008</c:v>
                </c:pt>
                <c:pt idx="7015">
                  <c:v>9.1947010000000002</c:v>
                </c:pt>
                <c:pt idx="7016">
                  <c:v>9.1960119999999996</c:v>
                </c:pt>
                <c:pt idx="7017">
                  <c:v>9.1973219999999998</c:v>
                </c:pt>
                <c:pt idx="7018">
                  <c:v>9.1986329999999992</c:v>
                </c:pt>
                <c:pt idx="7019">
                  <c:v>9.1999440000000003</c:v>
                </c:pt>
                <c:pt idx="7020">
                  <c:v>9.2012540000000005</c:v>
                </c:pt>
                <c:pt idx="7021">
                  <c:v>9.2025649999999999</c:v>
                </c:pt>
                <c:pt idx="7022">
                  <c:v>9.2038759999999993</c:v>
                </c:pt>
                <c:pt idx="7023">
                  <c:v>9.2051870000000005</c:v>
                </c:pt>
                <c:pt idx="7024">
                  <c:v>9.2064970000000006</c:v>
                </c:pt>
                <c:pt idx="7025">
                  <c:v>9.207808</c:v>
                </c:pt>
                <c:pt idx="7026">
                  <c:v>9.2091189999999994</c:v>
                </c:pt>
                <c:pt idx="7027">
                  <c:v>9.2104289999999995</c:v>
                </c:pt>
                <c:pt idx="7028">
                  <c:v>9.2117400000000007</c:v>
                </c:pt>
                <c:pt idx="7029">
                  <c:v>9.2130510000000001</c:v>
                </c:pt>
                <c:pt idx="7030">
                  <c:v>9.2143610000000002</c:v>
                </c:pt>
                <c:pt idx="7031">
                  <c:v>9.2156719999999996</c:v>
                </c:pt>
                <c:pt idx="7032">
                  <c:v>9.2169830000000008</c:v>
                </c:pt>
                <c:pt idx="7033">
                  <c:v>9.2182940000000002</c:v>
                </c:pt>
                <c:pt idx="7034">
                  <c:v>9.2196040000000004</c:v>
                </c:pt>
                <c:pt idx="7035">
                  <c:v>9.2209149999999998</c:v>
                </c:pt>
                <c:pt idx="7036">
                  <c:v>9.2222259999999991</c:v>
                </c:pt>
                <c:pt idx="7037">
                  <c:v>9.2235359999999993</c:v>
                </c:pt>
                <c:pt idx="7038">
                  <c:v>9.2248470000000005</c:v>
                </c:pt>
                <c:pt idx="7039">
                  <c:v>9.2261579999999999</c:v>
                </c:pt>
                <c:pt idx="7040">
                  <c:v>9.227468</c:v>
                </c:pt>
                <c:pt idx="7041">
                  <c:v>9.2287800000000004</c:v>
                </c:pt>
                <c:pt idx="7042">
                  <c:v>9.2300900000000006</c:v>
                </c:pt>
                <c:pt idx="7043">
                  <c:v>9.2314000000000007</c:v>
                </c:pt>
                <c:pt idx="7044">
                  <c:v>9.2327119999999994</c:v>
                </c:pt>
                <c:pt idx="7045">
                  <c:v>9.2340219999999995</c:v>
                </c:pt>
                <c:pt idx="7046">
                  <c:v>9.2353330000000007</c:v>
                </c:pt>
                <c:pt idx="7047">
                  <c:v>9.2366440000000001</c:v>
                </c:pt>
                <c:pt idx="7048">
                  <c:v>9.2379540000000002</c:v>
                </c:pt>
                <c:pt idx="7049">
                  <c:v>9.2392649999999996</c:v>
                </c:pt>
                <c:pt idx="7050">
                  <c:v>9.2405760000000008</c:v>
                </c:pt>
                <c:pt idx="7051">
                  <c:v>9.2418870000000002</c:v>
                </c:pt>
                <c:pt idx="7052">
                  <c:v>9.2431970000000003</c:v>
                </c:pt>
                <c:pt idx="7053">
                  <c:v>9.2445079999999997</c:v>
                </c:pt>
                <c:pt idx="7054">
                  <c:v>9.2458189999999991</c:v>
                </c:pt>
                <c:pt idx="7055">
                  <c:v>9.2471289999999993</c:v>
                </c:pt>
                <c:pt idx="7056">
                  <c:v>9.2484400000000004</c:v>
                </c:pt>
                <c:pt idx="7057">
                  <c:v>9.2497509999999998</c:v>
                </c:pt>
                <c:pt idx="7058">
                  <c:v>9.251061</c:v>
                </c:pt>
                <c:pt idx="7059">
                  <c:v>9.2523730000000004</c:v>
                </c:pt>
                <c:pt idx="7060">
                  <c:v>9.2536830000000005</c:v>
                </c:pt>
                <c:pt idx="7061">
                  <c:v>9.2549930000000007</c:v>
                </c:pt>
                <c:pt idx="7062">
                  <c:v>9.2563049999999993</c:v>
                </c:pt>
                <c:pt idx="7063">
                  <c:v>9.2576149999999995</c:v>
                </c:pt>
                <c:pt idx="7064">
                  <c:v>9.2589260000000007</c:v>
                </c:pt>
                <c:pt idx="7065">
                  <c:v>9.2602370000000001</c:v>
                </c:pt>
                <c:pt idx="7066">
                  <c:v>9.2615470000000002</c:v>
                </c:pt>
                <c:pt idx="7067">
                  <c:v>9.2628579999999996</c:v>
                </c:pt>
                <c:pt idx="7068">
                  <c:v>9.2641690000000008</c:v>
                </c:pt>
                <c:pt idx="7069">
                  <c:v>9.2654800000000002</c:v>
                </c:pt>
                <c:pt idx="7070">
                  <c:v>9.2667900000000003</c:v>
                </c:pt>
                <c:pt idx="7071">
                  <c:v>9.2681009999999997</c:v>
                </c:pt>
                <c:pt idx="7072">
                  <c:v>9.2694120000000009</c:v>
                </c:pt>
                <c:pt idx="7073">
                  <c:v>9.2707219999999992</c:v>
                </c:pt>
                <c:pt idx="7074">
                  <c:v>9.2720339999999997</c:v>
                </c:pt>
                <c:pt idx="7075">
                  <c:v>9.2733439999999998</c:v>
                </c:pt>
                <c:pt idx="7076">
                  <c:v>9.274654</c:v>
                </c:pt>
                <c:pt idx="7077">
                  <c:v>9.2759660000000004</c:v>
                </c:pt>
                <c:pt idx="7078">
                  <c:v>9.2772760000000005</c:v>
                </c:pt>
                <c:pt idx="7079">
                  <c:v>9.2785860000000007</c:v>
                </c:pt>
                <c:pt idx="7080">
                  <c:v>9.2798979999999993</c:v>
                </c:pt>
                <c:pt idx="7081">
                  <c:v>9.2812079999999995</c:v>
                </c:pt>
                <c:pt idx="7082">
                  <c:v>9.2825190000000006</c:v>
                </c:pt>
                <c:pt idx="7083">
                  <c:v>9.28383</c:v>
                </c:pt>
                <c:pt idx="7084">
                  <c:v>9.2851400000000002</c:v>
                </c:pt>
                <c:pt idx="7085">
                  <c:v>9.2864509999999996</c:v>
                </c:pt>
                <c:pt idx="7086">
                  <c:v>9.2877620000000007</c:v>
                </c:pt>
                <c:pt idx="7087">
                  <c:v>9.2890730000000001</c:v>
                </c:pt>
                <c:pt idx="7088">
                  <c:v>9.2903830000000003</c:v>
                </c:pt>
                <c:pt idx="7089">
                  <c:v>9.2916939999999997</c:v>
                </c:pt>
                <c:pt idx="7090">
                  <c:v>9.2930050000000008</c:v>
                </c:pt>
                <c:pt idx="7091">
                  <c:v>9.2943149999999992</c:v>
                </c:pt>
                <c:pt idx="7092">
                  <c:v>9.2956269999999996</c:v>
                </c:pt>
                <c:pt idx="7093">
                  <c:v>9.2969369999999998</c:v>
                </c:pt>
                <c:pt idx="7094">
                  <c:v>9.2982469999999999</c:v>
                </c:pt>
                <c:pt idx="7095">
                  <c:v>9.2995590000000004</c:v>
                </c:pt>
                <c:pt idx="7096">
                  <c:v>9.3008690000000005</c:v>
                </c:pt>
                <c:pt idx="7097">
                  <c:v>9.3021790000000006</c:v>
                </c:pt>
                <c:pt idx="7098">
                  <c:v>9.3034909999999993</c:v>
                </c:pt>
                <c:pt idx="7099">
                  <c:v>9.3048009999999994</c:v>
                </c:pt>
                <c:pt idx="7100">
                  <c:v>9.3061120000000006</c:v>
                </c:pt>
                <c:pt idx="7101">
                  <c:v>9.307423</c:v>
                </c:pt>
                <c:pt idx="7102">
                  <c:v>9.3087330000000001</c:v>
                </c:pt>
                <c:pt idx="7103">
                  <c:v>9.3100439999999995</c:v>
                </c:pt>
                <c:pt idx="7104">
                  <c:v>9.3113550000000007</c:v>
                </c:pt>
                <c:pt idx="7105">
                  <c:v>9.3126660000000001</c:v>
                </c:pt>
                <c:pt idx="7106">
                  <c:v>9.3139760000000003</c:v>
                </c:pt>
                <c:pt idx="7107">
                  <c:v>9.3152869999999997</c:v>
                </c:pt>
                <c:pt idx="7108">
                  <c:v>9.3165980000000008</c:v>
                </c:pt>
                <c:pt idx="7109">
                  <c:v>9.3179079999999992</c:v>
                </c:pt>
                <c:pt idx="7110">
                  <c:v>9.3192199999999996</c:v>
                </c:pt>
                <c:pt idx="7111">
                  <c:v>9.3205299999999998</c:v>
                </c:pt>
                <c:pt idx="7112">
                  <c:v>9.3218399999999999</c:v>
                </c:pt>
                <c:pt idx="7113">
                  <c:v>9.3231520000000003</c:v>
                </c:pt>
                <c:pt idx="7114">
                  <c:v>9.3244620000000005</c:v>
                </c:pt>
                <c:pt idx="7115">
                  <c:v>9.3257720000000006</c:v>
                </c:pt>
                <c:pt idx="7116">
                  <c:v>9.3270839999999993</c:v>
                </c:pt>
                <c:pt idx="7117">
                  <c:v>9.3283939999999994</c:v>
                </c:pt>
                <c:pt idx="7118">
                  <c:v>9.3297050000000006</c:v>
                </c:pt>
                <c:pt idx="7119">
                  <c:v>9.331016</c:v>
                </c:pt>
                <c:pt idx="7120">
                  <c:v>9.3323260000000001</c:v>
                </c:pt>
                <c:pt idx="7121">
                  <c:v>9.3336369999999995</c:v>
                </c:pt>
                <c:pt idx="7122">
                  <c:v>9.3349480000000007</c:v>
                </c:pt>
                <c:pt idx="7123">
                  <c:v>9.3362590000000001</c:v>
                </c:pt>
                <c:pt idx="7124">
                  <c:v>9.3375690000000002</c:v>
                </c:pt>
                <c:pt idx="7125">
                  <c:v>9.3388799999999996</c:v>
                </c:pt>
                <c:pt idx="7126">
                  <c:v>9.3401910000000008</c:v>
                </c:pt>
                <c:pt idx="7127">
                  <c:v>9.3415009999999992</c:v>
                </c:pt>
                <c:pt idx="7128">
                  <c:v>9.3428129999999996</c:v>
                </c:pt>
                <c:pt idx="7129">
                  <c:v>9.3441229999999997</c:v>
                </c:pt>
                <c:pt idx="7130">
                  <c:v>9.3454329999999999</c:v>
                </c:pt>
                <c:pt idx="7131">
                  <c:v>9.3467450000000003</c:v>
                </c:pt>
                <c:pt idx="7132">
                  <c:v>9.3480550000000004</c:v>
                </c:pt>
                <c:pt idx="7133">
                  <c:v>9.3493650000000006</c:v>
                </c:pt>
                <c:pt idx="7134">
                  <c:v>9.3506769999999992</c:v>
                </c:pt>
                <c:pt idx="7135">
                  <c:v>9.3519869999999994</c:v>
                </c:pt>
                <c:pt idx="7136">
                  <c:v>9.3532980000000006</c:v>
                </c:pt>
                <c:pt idx="7137">
                  <c:v>9.354609</c:v>
                </c:pt>
                <c:pt idx="7138">
                  <c:v>9.3559190000000001</c:v>
                </c:pt>
                <c:pt idx="7139">
                  <c:v>9.3572299999999995</c:v>
                </c:pt>
                <c:pt idx="7140">
                  <c:v>9.3585410000000007</c:v>
                </c:pt>
                <c:pt idx="7141">
                  <c:v>9.3598520000000001</c:v>
                </c:pt>
                <c:pt idx="7142">
                  <c:v>9.3611620000000002</c:v>
                </c:pt>
                <c:pt idx="7143">
                  <c:v>9.3624729999999996</c:v>
                </c:pt>
                <c:pt idx="7144">
                  <c:v>9.3637840000000008</c:v>
                </c:pt>
                <c:pt idx="7145">
                  <c:v>9.3650939999999991</c:v>
                </c:pt>
                <c:pt idx="7146">
                  <c:v>9.3664050000000003</c:v>
                </c:pt>
                <c:pt idx="7147">
                  <c:v>9.3677159999999997</c:v>
                </c:pt>
                <c:pt idx="7148">
                  <c:v>9.3690259999999999</c:v>
                </c:pt>
                <c:pt idx="7149">
                  <c:v>9.3703369999999993</c:v>
                </c:pt>
                <c:pt idx="7150">
                  <c:v>9.3716480000000004</c:v>
                </c:pt>
                <c:pt idx="7151">
                  <c:v>9.3729589999999998</c:v>
                </c:pt>
                <c:pt idx="7152">
                  <c:v>9.374269</c:v>
                </c:pt>
                <c:pt idx="7153">
                  <c:v>9.3755799999999994</c:v>
                </c:pt>
                <c:pt idx="7154">
                  <c:v>9.3768910000000005</c:v>
                </c:pt>
                <c:pt idx="7155">
                  <c:v>9.3782010000000007</c:v>
                </c:pt>
                <c:pt idx="7156">
                  <c:v>9.3795120000000001</c:v>
                </c:pt>
                <c:pt idx="7157">
                  <c:v>9.3808229999999995</c:v>
                </c:pt>
                <c:pt idx="7158">
                  <c:v>9.3821329999999996</c:v>
                </c:pt>
                <c:pt idx="7159">
                  <c:v>9.383445</c:v>
                </c:pt>
                <c:pt idx="7160">
                  <c:v>9.3847550000000002</c:v>
                </c:pt>
                <c:pt idx="7161">
                  <c:v>9.3860650000000003</c:v>
                </c:pt>
                <c:pt idx="7162">
                  <c:v>9.3873770000000007</c:v>
                </c:pt>
                <c:pt idx="7163">
                  <c:v>9.3886869999999991</c:v>
                </c:pt>
                <c:pt idx="7164">
                  <c:v>9.3899980000000003</c:v>
                </c:pt>
                <c:pt idx="7165">
                  <c:v>9.3913089999999997</c:v>
                </c:pt>
                <c:pt idx="7166">
                  <c:v>9.3926189999999998</c:v>
                </c:pt>
                <c:pt idx="7167">
                  <c:v>9.3939299999999992</c:v>
                </c:pt>
                <c:pt idx="7168">
                  <c:v>9.3952410000000004</c:v>
                </c:pt>
                <c:pt idx="7169">
                  <c:v>9.3965519999999998</c:v>
                </c:pt>
                <c:pt idx="7170">
                  <c:v>9.3978619999999999</c:v>
                </c:pt>
                <c:pt idx="7171">
                  <c:v>9.3991729999999993</c:v>
                </c:pt>
                <c:pt idx="7172">
                  <c:v>9.4004840000000005</c:v>
                </c:pt>
                <c:pt idx="7173">
                  <c:v>9.4017940000000007</c:v>
                </c:pt>
                <c:pt idx="7174">
                  <c:v>9.403105</c:v>
                </c:pt>
                <c:pt idx="7175">
                  <c:v>9.4044159999999994</c:v>
                </c:pt>
                <c:pt idx="7176">
                  <c:v>9.4057259999999996</c:v>
                </c:pt>
                <c:pt idx="7177">
                  <c:v>9.407038</c:v>
                </c:pt>
                <c:pt idx="7178">
                  <c:v>9.4083480000000002</c:v>
                </c:pt>
                <c:pt idx="7179">
                  <c:v>9.4096580000000003</c:v>
                </c:pt>
                <c:pt idx="7180">
                  <c:v>9.4109700000000007</c:v>
                </c:pt>
                <c:pt idx="7181">
                  <c:v>9.4122800000000009</c:v>
                </c:pt>
                <c:pt idx="7182">
                  <c:v>9.4135910000000003</c:v>
                </c:pt>
                <c:pt idx="7183">
                  <c:v>9.4149019999999997</c:v>
                </c:pt>
                <c:pt idx="7184">
                  <c:v>9.4162119999999998</c:v>
                </c:pt>
                <c:pt idx="7185">
                  <c:v>9.4175229999999992</c:v>
                </c:pt>
                <c:pt idx="7186">
                  <c:v>9.4188340000000004</c:v>
                </c:pt>
                <c:pt idx="7187">
                  <c:v>9.4201449999999998</c:v>
                </c:pt>
                <c:pt idx="7188">
                  <c:v>9.4214549999999999</c:v>
                </c:pt>
                <c:pt idx="7189">
                  <c:v>9.4227659999999993</c:v>
                </c:pt>
                <c:pt idx="7190">
                  <c:v>9.4240770000000005</c:v>
                </c:pt>
                <c:pt idx="7191">
                  <c:v>9.4253870000000006</c:v>
                </c:pt>
                <c:pt idx="7192">
                  <c:v>9.426698</c:v>
                </c:pt>
                <c:pt idx="7193">
                  <c:v>9.4280089999999994</c:v>
                </c:pt>
                <c:pt idx="7194">
                  <c:v>9.4293189999999996</c:v>
                </c:pt>
                <c:pt idx="7195">
                  <c:v>9.430631</c:v>
                </c:pt>
                <c:pt idx="7196">
                  <c:v>9.4319410000000001</c:v>
                </c:pt>
                <c:pt idx="7197">
                  <c:v>9.4332510000000003</c:v>
                </c:pt>
                <c:pt idx="7198">
                  <c:v>9.4345630000000007</c:v>
                </c:pt>
                <c:pt idx="7199">
                  <c:v>9.4358730000000008</c:v>
                </c:pt>
                <c:pt idx="7200">
                  <c:v>9.4371840000000002</c:v>
                </c:pt>
                <c:pt idx="7201">
                  <c:v>9.4384949999999996</c:v>
                </c:pt>
                <c:pt idx="7202">
                  <c:v>9.4398049999999998</c:v>
                </c:pt>
                <c:pt idx="7203">
                  <c:v>9.4411159999999992</c:v>
                </c:pt>
                <c:pt idx="7204">
                  <c:v>9.4424270000000003</c:v>
                </c:pt>
                <c:pt idx="7205">
                  <c:v>9.4437379999999997</c:v>
                </c:pt>
                <c:pt idx="7206">
                  <c:v>9.4450479999999999</c:v>
                </c:pt>
                <c:pt idx="7207">
                  <c:v>9.4463589999999993</c:v>
                </c:pt>
                <c:pt idx="7208">
                  <c:v>9.4476700000000005</c:v>
                </c:pt>
                <c:pt idx="7209">
                  <c:v>9.4489800000000006</c:v>
                </c:pt>
                <c:pt idx="7210">
                  <c:v>9.450291</c:v>
                </c:pt>
                <c:pt idx="7211">
                  <c:v>9.4516019999999994</c:v>
                </c:pt>
                <c:pt idx="7212">
                  <c:v>9.4529119999999995</c:v>
                </c:pt>
                <c:pt idx="7213">
                  <c:v>9.454224</c:v>
                </c:pt>
                <c:pt idx="7214">
                  <c:v>9.4555340000000001</c:v>
                </c:pt>
                <c:pt idx="7215">
                  <c:v>9.4568440000000002</c:v>
                </c:pt>
                <c:pt idx="7216">
                  <c:v>9.4581560000000007</c:v>
                </c:pt>
                <c:pt idx="7217">
                  <c:v>9.4594660000000008</c:v>
                </c:pt>
                <c:pt idx="7218">
                  <c:v>9.4607770000000002</c:v>
                </c:pt>
                <c:pt idx="7219">
                  <c:v>9.4620879999999996</c:v>
                </c:pt>
                <c:pt idx="7220">
                  <c:v>9.4633979999999998</c:v>
                </c:pt>
                <c:pt idx="7221">
                  <c:v>9.4647089999999992</c:v>
                </c:pt>
                <c:pt idx="7222">
                  <c:v>9.4660200000000003</c:v>
                </c:pt>
                <c:pt idx="7223">
                  <c:v>9.4673309999999997</c:v>
                </c:pt>
                <c:pt idx="7224">
                  <c:v>9.4686409999999999</c:v>
                </c:pt>
                <c:pt idx="7225">
                  <c:v>9.4699519999999993</c:v>
                </c:pt>
                <c:pt idx="7226">
                  <c:v>9.4712630000000004</c:v>
                </c:pt>
                <c:pt idx="7227">
                  <c:v>9.4725730000000006</c:v>
                </c:pt>
                <c:pt idx="7228">
                  <c:v>9.473884</c:v>
                </c:pt>
                <c:pt idx="7229">
                  <c:v>9.4751949999999994</c:v>
                </c:pt>
                <c:pt idx="7230">
                  <c:v>9.4765049999999995</c:v>
                </c:pt>
                <c:pt idx="7231">
                  <c:v>9.4778169999999999</c:v>
                </c:pt>
                <c:pt idx="7232">
                  <c:v>9.4791270000000001</c:v>
                </c:pt>
                <c:pt idx="7233">
                  <c:v>9.4804370000000002</c:v>
                </c:pt>
                <c:pt idx="7234">
                  <c:v>9.4817490000000006</c:v>
                </c:pt>
                <c:pt idx="7235">
                  <c:v>9.4830590000000008</c:v>
                </c:pt>
                <c:pt idx="7236">
                  <c:v>9.4843700000000002</c:v>
                </c:pt>
                <c:pt idx="7237">
                  <c:v>9.4856809999999996</c:v>
                </c:pt>
                <c:pt idx="7238">
                  <c:v>9.4869909999999997</c:v>
                </c:pt>
                <c:pt idx="7239">
                  <c:v>9.4883019999999991</c:v>
                </c:pt>
                <c:pt idx="7240">
                  <c:v>9.4896130000000003</c:v>
                </c:pt>
                <c:pt idx="7241">
                  <c:v>9.4909239999999997</c:v>
                </c:pt>
                <c:pt idx="7242">
                  <c:v>9.4922339999999998</c:v>
                </c:pt>
                <c:pt idx="7243">
                  <c:v>9.4935449999999992</c:v>
                </c:pt>
                <c:pt idx="7244">
                  <c:v>9.4948560000000004</c:v>
                </c:pt>
                <c:pt idx="7245">
                  <c:v>9.4961660000000006</c:v>
                </c:pt>
                <c:pt idx="7246">
                  <c:v>9.4974779999999992</c:v>
                </c:pt>
                <c:pt idx="7247">
                  <c:v>9.4987879999999993</c:v>
                </c:pt>
                <c:pt idx="7248">
                  <c:v>9.5000979999999995</c:v>
                </c:pt>
                <c:pt idx="7249">
                  <c:v>9.5014099999999999</c:v>
                </c:pt>
                <c:pt idx="7250">
                  <c:v>9.5027200000000001</c:v>
                </c:pt>
                <c:pt idx="7251">
                  <c:v>9.5040300000000002</c:v>
                </c:pt>
                <c:pt idx="7252">
                  <c:v>9.5053420000000006</c:v>
                </c:pt>
                <c:pt idx="7253">
                  <c:v>9.5066520000000008</c:v>
                </c:pt>
                <c:pt idx="7254">
                  <c:v>9.5079630000000002</c:v>
                </c:pt>
                <c:pt idx="7255">
                  <c:v>9.5092739999999996</c:v>
                </c:pt>
                <c:pt idx="7256">
                  <c:v>9.5105839999999997</c:v>
                </c:pt>
                <c:pt idx="7257">
                  <c:v>9.5118950000000009</c:v>
                </c:pt>
                <c:pt idx="7258">
                  <c:v>9.5132060000000003</c:v>
                </c:pt>
                <c:pt idx="7259">
                  <c:v>9.5145169999999997</c:v>
                </c:pt>
                <c:pt idx="7260">
                  <c:v>9.5158269999999998</c:v>
                </c:pt>
                <c:pt idx="7261">
                  <c:v>9.5171379999999992</c:v>
                </c:pt>
                <c:pt idx="7262">
                  <c:v>9.5184490000000004</c:v>
                </c:pt>
                <c:pt idx="7263">
                  <c:v>9.5197590000000005</c:v>
                </c:pt>
                <c:pt idx="7264">
                  <c:v>9.5210699999999999</c:v>
                </c:pt>
                <c:pt idx="7265">
                  <c:v>9.5223809999999993</c:v>
                </c:pt>
                <c:pt idx="7266">
                  <c:v>9.5236909999999995</c:v>
                </c:pt>
                <c:pt idx="7267">
                  <c:v>9.5250020000000006</c:v>
                </c:pt>
                <c:pt idx="7268">
                  <c:v>9.526313</c:v>
                </c:pt>
                <c:pt idx="7269">
                  <c:v>9.5276230000000002</c:v>
                </c:pt>
                <c:pt idx="7270">
                  <c:v>9.5289339999999996</c:v>
                </c:pt>
                <c:pt idx="7271">
                  <c:v>9.5302450000000007</c:v>
                </c:pt>
                <c:pt idx="7272">
                  <c:v>9.5315560000000001</c:v>
                </c:pt>
                <c:pt idx="7273">
                  <c:v>9.5328660000000003</c:v>
                </c:pt>
                <c:pt idx="7274">
                  <c:v>9.5341769999999997</c:v>
                </c:pt>
                <c:pt idx="7275">
                  <c:v>9.5354880000000009</c:v>
                </c:pt>
                <c:pt idx="7276">
                  <c:v>9.5367979999999992</c:v>
                </c:pt>
                <c:pt idx="7277">
                  <c:v>9.5381099999999996</c:v>
                </c:pt>
                <c:pt idx="7278">
                  <c:v>9.5394199999999998</c:v>
                </c:pt>
                <c:pt idx="7279">
                  <c:v>9.5407299999999999</c:v>
                </c:pt>
                <c:pt idx="7280">
                  <c:v>9.5420420000000004</c:v>
                </c:pt>
                <c:pt idx="7281">
                  <c:v>9.5433520000000005</c:v>
                </c:pt>
                <c:pt idx="7282">
                  <c:v>9.5446629999999999</c:v>
                </c:pt>
                <c:pt idx="7283">
                  <c:v>9.5459739999999993</c:v>
                </c:pt>
                <c:pt idx="7284">
                  <c:v>9.5472839999999994</c:v>
                </c:pt>
                <c:pt idx="7285">
                  <c:v>9.5485950000000006</c:v>
                </c:pt>
                <c:pt idx="7286">
                  <c:v>9.549906</c:v>
                </c:pt>
                <c:pt idx="7287">
                  <c:v>9.5512160000000002</c:v>
                </c:pt>
                <c:pt idx="7288">
                  <c:v>9.5525269999999995</c:v>
                </c:pt>
                <c:pt idx="7289">
                  <c:v>9.5538380000000007</c:v>
                </c:pt>
                <c:pt idx="7290">
                  <c:v>9.5551490000000001</c:v>
                </c:pt>
                <c:pt idx="7291">
                  <c:v>9.5564590000000003</c:v>
                </c:pt>
                <c:pt idx="7292">
                  <c:v>9.5577699999999997</c:v>
                </c:pt>
                <c:pt idx="7293">
                  <c:v>9.5590810000000008</c:v>
                </c:pt>
                <c:pt idx="7294">
                  <c:v>9.5603909999999992</c:v>
                </c:pt>
                <c:pt idx="7295">
                  <c:v>9.5617029999999996</c:v>
                </c:pt>
                <c:pt idx="7296">
                  <c:v>9.5630129999999998</c:v>
                </c:pt>
                <c:pt idx="7297">
                  <c:v>9.5643229999999999</c:v>
                </c:pt>
                <c:pt idx="7298">
                  <c:v>9.5656350000000003</c:v>
                </c:pt>
                <c:pt idx="7299">
                  <c:v>9.5669450000000005</c:v>
                </c:pt>
                <c:pt idx="7300">
                  <c:v>9.5682559999999999</c:v>
                </c:pt>
                <c:pt idx="7301">
                  <c:v>9.5695669999999993</c:v>
                </c:pt>
                <c:pt idx="7302">
                  <c:v>9.5708769999999994</c:v>
                </c:pt>
                <c:pt idx="7303">
                  <c:v>9.5721880000000006</c:v>
                </c:pt>
                <c:pt idx="7304">
                  <c:v>9.573499</c:v>
                </c:pt>
                <c:pt idx="7305">
                  <c:v>9.5748090000000001</c:v>
                </c:pt>
                <c:pt idx="7306">
                  <c:v>9.5761199999999995</c:v>
                </c:pt>
                <c:pt idx="7307">
                  <c:v>9.5774310000000007</c:v>
                </c:pt>
                <c:pt idx="7308">
                  <c:v>9.5787420000000001</c:v>
                </c:pt>
                <c:pt idx="7309">
                  <c:v>9.5800520000000002</c:v>
                </c:pt>
                <c:pt idx="7310">
                  <c:v>9.5813629999999996</c:v>
                </c:pt>
                <c:pt idx="7311">
                  <c:v>9.5826740000000008</c:v>
                </c:pt>
                <c:pt idx="7312">
                  <c:v>9.5839839999999992</c:v>
                </c:pt>
                <c:pt idx="7313">
                  <c:v>9.5852959999999996</c:v>
                </c:pt>
                <c:pt idx="7314">
                  <c:v>9.5866059999999997</c:v>
                </c:pt>
                <c:pt idx="7315">
                  <c:v>9.5879159999999999</c:v>
                </c:pt>
                <c:pt idx="7316">
                  <c:v>9.5892280000000003</c:v>
                </c:pt>
                <c:pt idx="7317">
                  <c:v>9.5905380000000005</c:v>
                </c:pt>
                <c:pt idx="7318">
                  <c:v>9.5918489999999998</c:v>
                </c:pt>
                <c:pt idx="7319">
                  <c:v>9.5931599999999992</c:v>
                </c:pt>
                <c:pt idx="7320">
                  <c:v>9.5944699999999994</c:v>
                </c:pt>
                <c:pt idx="7321">
                  <c:v>9.5957810000000006</c:v>
                </c:pt>
                <c:pt idx="7322">
                  <c:v>9.597092</c:v>
                </c:pt>
                <c:pt idx="7323">
                  <c:v>9.5984029999999994</c:v>
                </c:pt>
                <c:pt idx="7324">
                  <c:v>9.5997129999999995</c:v>
                </c:pt>
                <c:pt idx="7325">
                  <c:v>9.6010240000000007</c:v>
                </c:pt>
                <c:pt idx="7326">
                  <c:v>9.6023350000000001</c:v>
                </c:pt>
                <c:pt idx="7327">
                  <c:v>9.6036450000000002</c:v>
                </c:pt>
                <c:pt idx="7328">
                  <c:v>9.6049559999999996</c:v>
                </c:pt>
                <c:pt idx="7329">
                  <c:v>9.6062670000000008</c:v>
                </c:pt>
                <c:pt idx="7330">
                  <c:v>9.6075769999999991</c:v>
                </c:pt>
                <c:pt idx="7331">
                  <c:v>9.6088889999999996</c:v>
                </c:pt>
                <c:pt idx="7332">
                  <c:v>9.6101989999999997</c:v>
                </c:pt>
                <c:pt idx="7333">
                  <c:v>9.6115089999999999</c:v>
                </c:pt>
                <c:pt idx="7334">
                  <c:v>9.6128210000000003</c:v>
                </c:pt>
                <c:pt idx="7335">
                  <c:v>9.6141310000000004</c:v>
                </c:pt>
                <c:pt idx="7336">
                  <c:v>9.6154419999999998</c:v>
                </c:pt>
                <c:pt idx="7337">
                  <c:v>9.6167529999999992</c:v>
                </c:pt>
                <c:pt idx="7338">
                  <c:v>9.6180629999999994</c:v>
                </c:pt>
                <c:pt idx="7339">
                  <c:v>9.6193740000000005</c:v>
                </c:pt>
                <c:pt idx="7340">
                  <c:v>9.6206849999999999</c:v>
                </c:pt>
                <c:pt idx="7341">
                  <c:v>9.6219959999999993</c:v>
                </c:pt>
                <c:pt idx="7342">
                  <c:v>9.6233059999999995</c:v>
                </c:pt>
                <c:pt idx="7343">
                  <c:v>9.6246170000000006</c:v>
                </c:pt>
                <c:pt idx="7344">
                  <c:v>9.625928</c:v>
                </c:pt>
                <c:pt idx="7345">
                  <c:v>9.6272380000000002</c:v>
                </c:pt>
                <c:pt idx="7346">
                  <c:v>9.6285489999999996</c:v>
                </c:pt>
                <c:pt idx="7347">
                  <c:v>9.6298600000000008</c:v>
                </c:pt>
                <c:pt idx="7348">
                  <c:v>9.6311699999999991</c:v>
                </c:pt>
                <c:pt idx="7349">
                  <c:v>9.6324819999999995</c:v>
                </c:pt>
                <c:pt idx="7350">
                  <c:v>9.6337919999999997</c:v>
                </c:pt>
                <c:pt idx="7351">
                  <c:v>9.6351019999999998</c:v>
                </c:pt>
                <c:pt idx="7352">
                  <c:v>9.6364140000000003</c:v>
                </c:pt>
                <c:pt idx="7353">
                  <c:v>9.6377240000000004</c:v>
                </c:pt>
                <c:pt idx="7354">
                  <c:v>9.6390349999999998</c:v>
                </c:pt>
                <c:pt idx="7355">
                  <c:v>9.6403459999999992</c:v>
                </c:pt>
                <c:pt idx="7356">
                  <c:v>9.6416559999999993</c:v>
                </c:pt>
                <c:pt idx="7357">
                  <c:v>9.6429670000000005</c:v>
                </c:pt>
                <c:pt idx="7358">
                  <c:v>9.6442779999999999</c:v>
                </c:pt>
                <c:pt idx="7359">
                  <c:v>9.6455889999999993</c:v>
                </c:pt>
                <c:pt idx="7360">
                  <c:v>9.6468989999999994</c:v>
                </c:pt>
                <c:pt idx="7361">
                  <c:v>9.6482100000000006</c:v>
                </c:pt>
                <c:pt idx="7362">
                  <c:v>9.649521</c:v>
                </c:pt>
                <c:pt idx="7363">
                  <c:v>9.6508310000000002</c:v>
                </c:pt>
                <c:pt idx="7364">
                  <c:v>9.6521419999999996</c:v>
                </c:pt>
                <c:pt idx="7365">
                  <c:v>9.6534530000000007</c:v>
                </c:pt>
                <c:pt idx="7366">
                  <c:v>9.6547630000000009</c:v>
                </c:pt>
                <c:pt idx="7367">
                  <c:v>9.6560749999999995</c:v>
                </c:pt>
                <c:pt idx="7368">
                  <c:v>9.6573849999999997</c:v>
                </c:pt>
                <c:pt idx="7369">
                  <c:v>9.6586949999999998</c:v>
                </c:pt>
                <c:pt idx="7370">
                  <c:v>9.6600070000000002</c:v>
                </c:pt>
                <c:pt idx="7371">
                  <c:v>9.6613170000000004</c:v>
                </c:pt>
                <c:pt idx="7372">
                  <c:v>9.6626279999999998</c:v>
                </c:pt>
                <c:pt idx="7373">
                  <c:v>9.6639389999999992</c:v>
                </c:pt>
                <c:pt idx="7374">
                  <c:v>9.6652489999999993</c:v>
                </c:pt>
                <c:pt idx="7375">
                  <c:v>9.6665600000000005</c:v>
                </c:pt>
                <c:pt idx="7376">
                  <c:v>9.6678709999999999</c:v>
                </c:pt>
                <c:pt idx="7377">
                  <c:v>9.6691819999999993</c:v>
                </c:pt>
                <c:pt idx="7378">
                  <c:v>9.6704919999999994</c:v>
                </c:pt>
                <c:pt idx="7379">
                  <c:v>9.6718030000000006</c:v>
                </c:pt>
                <c:pt idx="7380">
                  <c:v>9.673114</c:v>
                </c:pt>
                <c:pt idx="7381">
                  <c:v>9.6744240000000001</c:v>
                </c:pt>
                <c:pt idx="7382">
                  <c:v>9.6757349999999995</c:v>
                </c:pt>
                <c:pt idx="7383">
                  <c:v>9.6770460000000007</c:v>
                </c:pt>
                <c:pt idx="7384">
                  <c:v>9.6783560000000008</c:v>
                </c:pt>
                <c:pt idx="7385">
                  <c:v>9.6796670000000002</c:v>
                </c:pt>
                <c:pt idx="7386">
                  <c:v>9.6809779999999996</c:v>
                </c:pt>
                <c:pt idx="7387">
                  <c:v>9.6822879999999998</c:v>
                </c:pt>
                <c:pt idx="7388">
                  <c:v>9.6835989999999992</c:v>
                </c:pt>
                <c:pt idx="7389">
                  <c:v>9.6849100000000004</c:v>
                </c:pt>
                <c:pt idx="7390">
                  <c:v>9.6862209999999997</c:v>
                </c:pt>
                <c:pt idx="7391">
                  <c:v>9.6875309999999999</c:v>
                </c:pt>
                <c:pt idx="7392">
                  <c:v>9.6888419999999993</c:v>
                </c:pt>
                <c:pt idx="7393">
                  <c:v>9.6901530000000005</c:v>
                </c:pt>
                <c:pt idx="7394">
                  <c:v>9.6914630000000006</c:v>
                </c:pt>
                <c:pt idx="7395">
                  <c:v>9.6927749999999993</c:v>
                </c:pt>
                <c:pt idx="7396">
                  <c:v>9.6940849999999994</c:v>
                </c:pt>
                <c:pt idx="7397">
                  <c:v>9.6953949999999995</c:v>
                </c:pt>
                <c:pt idx="7398">
                  <c:v>9.696707</c:v>
                </c:pt>
                <c:pt idx="7399">
                  <c:v>9.6980170000000001</c:v>
                </c:pt>
                <c:pt idx="7400">
                  <c:v>9.6993270000000003</c:v>
                </c:pt>
                <c:pt idx="7401">
                  <c:v>9.7006390000000007</c:v>
                </c:pt>
                <c:pt idx="7402">
                  <c:v>9.7019490000000008</c:v>
                </c:pt>
                <c:pt idx="7403">
                  <c:v>9.7032600000000002</c:v>
                </c:pt>
                <c:pt idx="7404">
                  <c:v>9.7045709999999996</c:v>
                </c:pt>
                <c:pt idx="7405">
                  <c:v>9.7058809999999998</c:v>
                </c:pt>
                <c:pt idx="7406">
                  <c:v>9.7071919999999992</c:v>
                </c:pt>
                <c:pt idx="7407">
                  <c:v>9.7085030000000003</c:v>
                </c:pt>
                <c:pt idx="7408">
                  <c:v>9.7098139999999997</c:v>
                </c:pt>
                <c:pt idx="7409">
                  <c:v>9.7111239999999999</c:v>
                </c:pt>
                <c:pt idx="7410">
                  <c:v>9.7124349999999993</c:v>
                </c:pt>
                <c:pt idx="7411">
                  <c:v>9.7137460000000004</c:v>
                </c:pt>
                <c:pt idx="7412">
                  <c:v>9.7150560000000006</c:v>
                </c:pt>
                <c:pt idx="7413">
                  <c:v>9.7163679999999992</c:v>
                </c:pt>
                <c:pt idx="7414">
                  <c:v>9.7176779999999994</c:v>
                </c:pt>
                <c:pt idx="7415">
                  <c:v>9.7189879999999995</c:v>
                </c:pt>
                <c:pt idx="7416">
                  <c:v>9.7202999999999999</c:v>
                </c:pt>
                <c:pt idx="7417">
                  <c:v>9.7216100000000001</c:v>
                </c:pt>
                <c:pt idx="7418">
                  <c:v>9.7229209999999995</c:v>
                </c:pt>
                <c:pt idx="7419">
                  <c:v>9.7242320000000007</c:v>
                </c:pt>
                <c:pt idx="7420">
                  <c:v>9.7255420000000008</c:v>
                </c:pt>
                <c:pt idx="7421">
                  <c:v>9.7268530000000002</c:v>
                </c:pt>
                <c:pt idx="7422">
                  <c:v>9.7281639999999996</c:v>
                </c:pt>
                <c:pt idx="7423">
                  <c:v>9.7294739999999997</c:v>
                </c:pt>
                <c:pt idx="7424">
                  <c:v>9.7307849999999991</c:v>
                </c:pt>
                <c:pt idx="7425">
                  <c:v>9.7320960000000003</c:v>
                </c:pt>
                <c:pt idx="7426">
                  <c:v>9.7334069999999997</c:v>
                </c:pt>
                <c:pt idx="7427">
                  <c:v>9.7347169999999998</c:v>
                </c:pt>
                <c:pt idx="7428">
                  <c:v>9.7360279999999992</c:v>
                </c:pt>
                <c:pt idx="7429">
                  <c:v>9.7373390000000004</c:v>
                </c:pt>
                <c:pt idx="7430">
                  <c:v>9.7386490000000006</c:v>
                </c:pt>
                <c:pt idx="7431">
                  <c:v>9.7399609999999992</c:v>
                </c:pt>
                <c:pt idx="7432">
                  <c:v>9.7412709999999993</c:v>
                </c:pt>
                <c:pt idx="7433">
                  <c:v>9.7425809999999995</c:v>
                </c:pt>
                <c:pt idx="7434">
                  <c:v>9.7438929999999999</c:v>
                </c:pt>
                <c:pt idx="7435">
                  <c:v>9.7452030000000001</c:v>
                </c:pt>
                <c:pt idx="7436">
                  <c:v>9.7465139999999995</c:v>
                </c:pt>
                <c:pt idx="7437">
                  <c:v>9.7478250000000006</c:v>
                </c:pt>
                <c:pt idx="7438">
                  <c:v>9.7491350000000008</c:v>
                </c:pt>
                <c:pt idx="7439">
                  <c:v>9.7504460000000002</c:v>
                </c:pt>
                <c:pt idx="7440">
                  <c:v>9.7517569999999996</c:v>
                </c:pt>
                <c:pt idx="7441">
                  <c:v>9.7530669999999997</c:v>
                </c:pt>
                <c:pt idx="7442">
                  <c:v>9.7543780000000009</c:v>
                </c:pt>
                <c:pt idx="7443">
                  <c:v>9.7556890000000003</c:v>
                </c:pt>
                <c:pt idx="7444">
                  <c:v>9.7569999999999997</c:v>
                </c:pt>
                <c:pt idx="7445">
                  <c:v>9.7583099999999998</c:v>
                </c:pt>
                <c:pt idx="7446">
                  <c:v>9.7596209999999992</c:v>
                </c:pt>
                <c:pt idx="7447">
                  <c:v>9.7609320000000004</c:v>
                </c:pt>
                <c:pt idx="7448">
                  <c:v>9.7622420000000005</c:v>
                </c:pt>
                <c:pt idx="7449">
                  <c:v>9.7635539999999992</c:v>
                </c:pt>
                <c:pt idx="7450">
                  <c:v>9.7648639999999993</c:v>
                </c:pt>
                <c:pt idx="7451">
                  <c:v>9.7661739999999995</c:v>
                </c:pt>
                <c:pt idx="7452">
                  <c:v>9.7674859999999999</c:v>
                </c:pt>
                <c:pt idx="7453">
                  <c:v>9.768796</c:v>
                </c:pt>
                <c:pt idx="7454">
                  <c:v>9.7701069999999994</c:v>
                </c:pt>
                <c:pt idx="7455">
                  <c:v>9.7714180000000006</c:v>
                </c:pt>
                <c:pt idx="7456">
                  <c:v>9.7727280000000007</c:v>
                </c:pt>
                <c:pt idx="7457">
                  <c:v>9.7740390000000001</c:v>
                </c:pt>
                <c:pt idx="7458">
                  <c:v>9.7753499999999995</c:v>
                </c:pt>
                <c:pt idx="7459">
                  <c:v>9.7766599999999997</c:v>
                </c:pt>
                <c:pt idx="7460">
                  <c:v>9.7779710000000009</c:v>
                </c:pt>
                <c:pt idx="7461">
                  <c:v>9.7792820000000003</c:v>
                </c:pt>
                <c:pt idx="7462">
                  <c:v>9.7805929999999996</c:v>
                </c:pt>
                <c:pt idx="7463">
                  <c:v>9.7819029999999998</c:v>
                </c:pt>
                <c:pt idx="7464">
                  <c:v>9.7832139999999992</c:v>
                </c:pt>
                <c:pt idx="7465">
                  <c:v>9.7845250000000004</c:v>
                </c:pt>
                <c:pt idx="7466">
                  <c:v>9.7858350000000005</c:v>
                </c:pt>
                <c:pt idx="7467">
                  <c:v>9.7871469999999992</c:v>
                </c:pt>
                <c:pt idx="7468">
                  <c:v>9.7884569999999993</c:v>
                </c:pt>
                <c:pt idx="7469">
                  <c:v>9.7897669999999994</c:v>
                </c:pt>
                <c:pt idx="7470">
                  <c:v>9.7910789999999999</c:v>
                </c:pt>
                <c:pt idx="7471">
                  <c:v>9.792389</c:v>
                </c:pt>
                <c:pt idx="7472">
                  <c:v>9.7936999999999994</c:v>
                </c:pt>
                <c:pt idx="7473">
                  <c:v>9.7950110000000006</c:v>
                </c:pt>
                <c:pt idx="7474">
                  <c:v>9.7963210000000007</c:v>
                </c:pt>
                <c:pt idx="7475">
                  <c:v>9.7976320000000001</c:v>
                </c:pt>
                <c:pt idx="7476">
                  <c:v>9.7989429999999995</c:v>
                </c:pt>
                <c:pt idx="7477">
                  <c:v>9.8002529999999997</c:v>
                </c:pt>
                <c:pt idx="7478">
                  <c:v>9.8015640000000008</c:v>
                </c:pt>
                <c:pt idx="7479">
                  <c:v>9.8028750000000002</c:v>
                </c:pt>
                <c:pt idx="7480">
                  <c:v>9.8041859999999996</c:v>
                </c:pt>
                <c:pt idx="7481">
                  <c:v>9.8054959999999998</c:v>
                </c:pt>
                <c:pt idx="7482">
                  <c:v>9.8068069999999992</c:v>
                </c:pt>
                <c:pt idx="7483">
                  <c:v>9.8081180000000003</c:v>
                </c:pt>
                <c:pt idx="7484">
                  <c:v>9.8094280000000005</c:v>
                </c:pt>
                <c:pt idx="7485">
                  <c:v>9.8107399999999991</c:v>
                </c:pt>
                <c:pt idx="7486">
                  <c:v>9.8120499999999993</c:v>
                </c:pt>
                <c:pt idx="7487">
                  <c:v>9.8133599999999994</c:v>
                </c:pt>
                <c:pt idx="7488">
                  <c:v>9.8146719999999998</c:v>
                </c:pt>
                <c:pt idx="7489">
                  <c:v>9.815982</c:v>
                </c:pt>
                <c:pt idx="7490">
                  <c:v>9.8172929999999994</c:v>
                </c:pt>
                <c:pt idx="7491">
                  <c:v>9.8186040000000006</c:v>
                </c:pt>
                <c:pt idx="7492">
                  <c:v>9.8199140000000007</c:v>
                </c:pt>
                <c:pt idx="7493">
                  <c:v>9.8212250000000001</c:v>
                </c:pt>
                <c:pt idx="7494">
                  <c:v>9.8225359999999995</c:v>
                </c:pt>
                <c:pt idx="7495">
                  <c:v>9.8238470000000007</c:v>
                </c:pt>
                <c:pt idx="7496">
                  <c:v>9.8251570000000008</c:v>
                </c:pt>
                <c:pt idx="7497">
                  <c:v>9.8264680000000002</c:v>
                </c:pt>
                <c:pt idx="7498">
                  <c:v>9.8277789999999996</c:v>
                </c:pt>
                <c:pt idx="7499">
                  <c:v>9.8290889999999997</c:v>
                </c:pt>
                <c:pt idx="7500">
                  <c:v>9.8303999999999991</c:v>
                </c:pt>
                <c:pt idx="7501">
                  <c:v>9.8317110000000003</c:v>
                </c:pt>
                <c:pt idx="7502">
                  <c:v>9.8330210000000005</c:v>
                </c:pt>
                <c:pt idx="7503">
                  <c:v>9.8343319999999999</c:v>
                </c:pt>
                <c:pt idx="7504">
                  <c:v>9.8356429999999992</c:v>
                </c:pt>
                <c:pt idx="7505">
                  <c:v>9.8369529999999994</c:v>
                </c:pt>
                <c:pt idx="7506">
                  <c:v>9.8382640000000006</c:v>
                </c:pt>
                <c:pt idx="7507">
                  <c:v>9.839575</c:v>
                </c:pt>
                <c:pt idx="7508">
                  <c:v>9.8408859999999994</c:v>
                </c:pt>
                <c:pt idx="7509">
                  <c:v>9.8421959999999995</c:v>
                </c:pt>
                <c:pt idx="7510">
                  <c:v>9.8435070000000007</c:v>
                </c:pt>
                <c:pt idx="7511">
                  <c:v>9.8448180000000001</c:v>
                </c:pt>
                <c:pt idx="7512">
                  <c:v>9.8461280000000002</c:v>
                </c:pt>
                <c:pt idx="7513">
                  <c:v>9.8474400000000006</c:v>
                </c:pt>
                <c:pt idx="7514">
                  <c:v>9.8487500000000008</c:v>
                </c:pt>
                <c:pt idx="7515">
                  <c:v>9.8500599999999991</c:v>
                </c:pt>
                <c:pt idx="7516">
                  <c:v>9.8513719999999996</c:v>
                </c:pt>
                <c:pt idx="7517">
                  <c:v>9.8526819999999997</c:v>
                </c:pt>
                <c:pt idx="7518">
                  <c:v>9.8539919999999999</c:v>
                </c:pt>
                <c:pt idx="7519">
                  <c:v>9.8553040000000003</c:v>
                </c:pt>
                <c:pt idx="7520">
                  <c:v>9.8566140000000004</c:v>
                </c:pt>
                <c:pt idx="7521">
                  <c:v>9.8579249999999998</c:v>
                </c:pt>
                <c:pt idx="7522">
                  <c:v>9.8592359999999992</c:v>
                </c:pt>
                <c:pt idx="7523">
                  <c:v>9.8605459999999994</c:v>
                </c:pt>
                <c:pt idx="7524">
                  <c:v>9.8618570000000005</c:v>
                </c:pt>
                <c:pt idx="7525">
                  <c:v>9.8631679999999999</c:v>
                </c:pt>
                <c:pt idx="7526">
                  <c:v>9.8644789999999993</c:v>
                </c:pt>
                <c:pt idx="7527">
                  <c:v>9.8657889999999995</c:v>
                </c:pt>
                <c:pt idx="7528">
                  <c:v>9.8671000000000006</c:v>
                </c:pt>
                <c:pt idx="7529">
                  <c:v>9.868411</c:v>
                </c:pt>
                <c:pt idx="7530">
                  <c:v>9.8697210000000002</c:v>
                </c:pt>
                <c:pt idx="7531">
                  <c:v>9.8710330000000006</c:v>
                </c:pt>
                <c:pt idx="7532">
                  <c:v>9.8723430000000008</c:v>
                </c:pt>
                <c:pt idx="7533">
                  <c:v>9.8736529999999991</c:v>
                </c:pt>
                <c:pt idx="7534">
                  <c:v>9.8749649999999995</c:v>
                </c:pt>
                <c:pt idx="7535">
                  <c:v>9.8762749999999997</c:v>
                </c:pt>
                <c:pt idx="7536">
                  <c:v>9.8775849999999998</c:v>
                </c:pt>
                <c:pt idx="7537">
                  <c:v>9.8788970000000003</c:v>
                </c:pt>
                <c:pt idx="7538">
                  <c:v>9.8802070000000004</c:v>
                </c:pt>
                <c:pt idx="7539">
                  <c:v>9.8815179999999998</c:v>
                </c:pt>
                <c:pt idx="7540">
                  <c:v>9.8828289999999992</c:v>
                </c:pt>
                <c:pt idx="7541">
                  <c:v>9.8841389999999993</c:v>
                </c:pt>
                <c:pt idx="7542">
                  <c:v>9.8854500000000005</c:v>
                </c:pt>
                <c:pt idx="7543">
                  <c:v>9.8867609999999999</c:v>
                </c:pt>
                <c:pt idx="7544">
                  <c:v>9.8880719999999993</c:v>
                </c:pt>
                <c:pt idx="7545">
                  <c:v>9.8893819999999995</c:v>
                </c:pt>
                <c:pt idx="7546">
                  <c:v>9.8906930000000006</c:v>
                </c:pt>
                <c:pt idx="7547">
                  <c:v>9.892004</c:v>
                </c:pt>
                <c:pt idx="7548">
                  <c:v>9.8933140000000002</c:v>
                </c:pt>
                <c:pt idx="7549">
                  <c:v>9.8946260000000006</c:v>
                </c:pt>
                <c:pt idx="7550">
                  <c:v>9.8959360000000007</c:v>
                </c:pt>
                <c:pt idx="7551">
                  <c:v>9.8972460000000009</c:v>
                </c:pt>
                <c:pt idx="7552">
                  <c:v>9.8985579999999995</c:v>
                </c:pt>
                <c:pt idx="7553">
                  <c:v>9.8998679999999997</c:v>
                </c:pt>
                <c:pt idx="7554">
                  <c:v>9.9011779999999998</c:v>
                </c:pt>
                <c:pt idx="7555">
                  <c:v>9.9024900000000002</c:v>
                </c:pt>
                <c:pt idx="7556">
                  <c:v>9.9038000000000004</c:v>
                </c:pt>
                <c:pt idx="7557">
                  <c:v>9.9051109999999998</c:v>
                </c:pt>
                <c:pt idx="7558">
                  <c:v>9.9064219999999992</c:v>
                </c:pt>
                <c:pt idx="7559">
                  <c:v>9.9077319999999993</c:v>
                </c:pt>
                <c:pt idx="7560">
                  <c:v>9.9090430000000005</c:v>
                </c:pt>
                <c:pt idx="7561">
                  <c:v>9.9103539999999999</c:v>
                </c:pt>
                <c:pt idx="7562">
                  <c:v>9.9116649999999993</c:v>
                </c:pt>
                <c:pt idx="7563">
                  <c:v>9.9129749999999994</c:v>
                </c:pt>
                <c:pt idx="7564">
                  <c:v>9.9142860000000006</c:v>
                </c:pt>
                <c:pt idx="7565">
                  <c:v>9.915597</c:v>
                </c:pt>
                <c:pt idx="7566">
                  <c:v>9.9169070000000001</c:v>
                </c:pt>
                <c:pt idx="7567">
                  <c:v>9.9182190000000006</c:v>
                </c:pt>
                <c:pt idx="7568">
                  <c:v>9.9195290000000007</c:v>
                </c:pt>
                <c:pt idx="7569">
                  <c:v>9.9208390000000009</c:v>
                </c:pt>
                <c:pt idx="7570">
                  <c:v>9.9221509999999995</c:v>
                </c:pt>
                <c:pt idx="7571">
                  <c:v>9.9234609999999996</c:v>
                </c:pt>
                <c:pt idx="7572">
                  <c:v>9.9247709999999998</c:v>
                </c:pt>
                <c:pt idx="7573">
                  <c:v>9.9260830000000002</c:v>
                </c:pt>
                <c:pt idx="7574">
                  <c:v>9.9273930000000004</c:v>
                </c:pt>
                <c:pt idx="7575">
                  <c:v>9.9287039999999998</c:v>
                </c:pt>
                <c:pt idx="7576">
                  <c:v>9.9300149999999991</c:v>
                </c:pt>
                <c:pt idx="7577">
                  <c:v>9.9313249999999993</c:v>
                </c:pt>
                <c:pt idx="7578">
                  <c:v>9.9326360000000005</c:v>
                </c:pt>
                <c:pt idx="7579">
                  <c:v>9.9339469999999999</c:v>
                </c:pt>
                <c:pt idx="7580">
                  <c:v>9.9352579999999993</c:v>
                </c:pt>
                <c:pt idx="7581">
                  <c:v>9.9365679999999994</c:v>
                </c:pt>
                <c:pt idx="7582">
                  <c:v>9.9378790000000006</c:v>
                </c:pt>
                <c:pt idx="7583">
                  <c:v>9.93919</c:v>
                </c:pt>
                <c:pt idx="7584">
                  <c:v>9.9405000000000001</c:v>
                </c:pt>
                <c:pt idx="7585">
                  <c:v>9.9418120000000005</c:v>
                </c:pt>
                <c:pt idx="7586">
                  <c:v>9.9431220000000007</c:v>
                </c:pt>
                <c:pt idx="7587">
                  <c:v>9.9444320000000008</c:v>
                </c:pt>
                <c:pt idx="7588">
                  <c:v>9.9457439999999995</c:v>
                </c:pt>
                <c:pt idx="7589">
                  <c:v>9.9470539999999996</c:v>
                </c:pt>
                <c:pt idx="7590">
                  <c:v>9.9483650000000008</c:v>
                </c:pt>
                <c:pt idx="7591">
                  <c:v>9.9496760000000002</c:v>
                </c:pt>
                <c:pt idx="7592">
                  <c:v>9.9509860000000003</c:v>
                </c:pt>
                <c:pt idx="7593">
                  <c:v>9.9522969999999997</c:v>
                </c:pt>
                <c:pt idx="7594">
                  <c:v>9.9536079999999991</c:v>
                </c:pt>
                <c:pt idx="7595">
                  <c:v>9.9549179999999993</c:v>
                </c:pt>
                <c:pt idx="7596">
                  <c:v>9.9562290000000004</c:v>
                </c:pt>
                <c:pt idx="7597">
                  <c:v>9.9575399999999998</c:v>
                </c:pt>
                <c:pt idx="7598">
                  <c:v>9.9588509999999992</c:v>
                </c:pt>
                <c:pt idx="7599">
                  <c:v>9.9601609999999994</c:v>
                </c:pt>
                <c:pt idx="7600">
                  <c:v>9.9614720000000005</c:v>
                </c:pt>
                <c:pt idx="7601">
                  <c:v>9.9627829999999999</c:v>
                </c:pt>
                <c:pt idx="7602">
                  <c:v>9.9640930000000001</c:v>
                </c:pt>
                <c:pt idx="7603">
                  <c:v>9.9654050000000005</c:v>
                </c:pt>
                <c:pt idx="7604">
                  <c:v>9.9667150000000007</c:v>
                </c:pt>
                <c:pt idx="7605">
                  <c:v>9.9680250000000008</c:v>
                </c:pt>
                <c:pt idx="7606">
                  <c:v>9.9693369999999994</c:v>
                </c:pt>
                <c:pt idx="7607">
                  <c:v>9.9706469999999996</c:v>
                </c:pt>
                <c:pt idx="7608">
                  <c:v>9.9719580000000008</c:v>
                </c:pt>
                <c:pt idx="7609">
                  <c:v>9.9732690000000002</c:v>
                </c:pt>
                <c:pt idx="7610">
                  <c:v>9.9745790000000003</c:v>
                </c:pt>
                <c:pt idx="7611">
                  <c:v>9.9758899999999997</c:v>
                </c:pt>
                <c:pt idx="7612">
                  <c:v>9.9772010000000009</c:v>
                </c:pt>
                <c:pt idx="7613">
                  <c:v>9.9785109999999992</c:v>
                </c:pt>
                <c:pt idx="7614">
                  <c:v>9.9798220000000004</c:v>
                </c:pt>
                <c:pt idx="7615">
                  <c:v>9.9811329999999998</c:v>
                </c:pt>
                <c:pt idx="7616">
                  <c:v>9.9824439999999992</c:v>
                </c:pt>
                <c:pt idx="7617">
                  <c:v>9.9837539999999994</c:v>
                </c:pt>
                <c:pt idx="7618">
                  <c:v>9.9850650000000005</c:v>
                </c:pt>
                <c:pt idx="7619">
                  <c:v>9.9863759999999999</c:v>
                </c:pt>
                <c:pt idx="7620">
                  <c:v>9.9876860000000001</c:v>
                </c:pt>
                <c:pt idx="7621">
                  <c:v>9.9889969999999995</c:v>
                </c:pt>
                <c:pt idx="7622">
                  <c:v>9.9903080000000006</c:v>
                </c:pt>
                <c:pt idx="7623">
                  <c:v>9.9916180000000008</c:v>
                </c:pt>
                <c:pt idx="7624">
                  <c:v>9.9929290000000002</c:v>
                </c:pt>
                <c:pt idx="7625">
                  <c:v>9.9942399999999996</c:v>
                </c:pt>
                <c:pt idx="7626">
                  <c:v>9.9955510000000007</c:v>
                </c:pt>
                <c:pt idx="7627">
                  <c:v>9.9968610000000009</c:v>
                </c:pt>
                <c:pt idx="7628">
                  <c:v>9.9981720000000003</c:v>
                </c:pt>
                <c:pt idx="7629">
                  <c:v>9.9994829999999997</c:v>
                </c:pt>
                <c:pt idx="7630">
                  <c:v>10.00079</c:v>
                </c:pt>
                <c:pt idx="7631">
                  <c:v>10.0021</c:v>
                </c:pt>
                <c:pt idx="7632">
                  <c:v>10.00342</c:v>
                </c:pt>
                <c:pt idx="7633">
                  <c:v>10.00473</c:v>
                </c:pt>
                <c:pt idx="7634">
                  <c:v>10.00604</c:v>
                </c:pt>
                <c:pt idx="7635">
                  <c:v>10.007350000000001</c:v>
                </c:pt>
                <c:pt idx="7636">
                  <c:v>10.008660000000001</c:v>
                </c:pt>
                <c:pt idx="7637">
                  <c:v>10.009969999999999</c:v>
                </c:pt>
                <c:pt idx="7638">
                  <c:v>10.011279999999999</c:v>
                </c:pt>
                <c:pt idx="7639">
                  <c:v>10.012589999999999</c:v>
                </c:pt>
                <c:pt idx="7640">
                  <c:v>10.0139</c:v>
                </c:pt>
                <c:pt idx="7641">
                  <c:v>10.01521</c:v>
                </c:pt>
                <c:pt idx="7642">
                  <c:v>10.01652</c:v>
                </c:pt>
                <c:pt idx="7643">
                  <c:v>10.01783</c:v>
                </c:pt>
                <c:pt idx="7644">
                  <c:v>10.01914</c:v>
                </c:pt>
                <c:pt idx="7645">
                  <c:v>10.02045</c:v>
                </c:pt>
                <c:pt idx="7646">
                  <c:v>10.02176</c:v>
                </c:pt>
                <c:pt idx="7647">
                  <c:v>10.02308</c:v>
                </c:pt>
                <c:pt idx="7648">
                  <c:v>10.02439</c:v>
                </c:pt>
                <c:pt idx="7649">
                  <c:v>10.025700000000001</c:v>
                </c:pt>
                <c:pt idx="7650">
                  <c:v>10.027010000000001</c:v>
                </c:pt>
                <c:pt idx="7651">
                  <c:v>10.028320000000001</c:v>
                </c:pt>
                <c:pt idx="7652">
                  <c:v>10.029629999999999</c:v>
                </c:pt>
                <c:pt idx="7653">
                  <c:v>10.030939999999999</c:v>
                </c:pt>
                <c:pt idx="7654">
                  <c:v>10.032249999999999</c:v>
                </c:pt>
                <c:pt idx="7655">
                  <c:v>10.03356</c:v>
                </c:pt>
                <c:pt idx="7656">
                  <c:v>10.03487</c:v>
                </c:pt>
                <c:pt idx="7657">
                  <c:v>10.03618</c:v>
                </c:pt>
                <c:pt idx="7658">
                  <c:v>10.03749</c:v>
                </c:pt>
                <c:pt idx="7659">
                  <c:v>10.0388</c:v>
                </c:pt>
                <c:pt idx="7660">
                  <c:v>10.04012</c:v>
                </c:pt>
                <c:pt idx="7661">
                  <c:v>10.04143</c:v>
                </c:pt>
                <c:pt idx="7662">
                  <c:v>10.04274</c:v>
                </c:pt>
                <c:pt idx="7663">
                  <c:v>10.04405</c:v>
                </c:pt>
                <c:pt idx="7664">
                  <c:v>10.045360000000001</c:v>
                </c:pt>
                <c:pt idx="7665">
                  <c:v>10.046670000000001</c:v>
                </c:pt>
                <c:pt idx="7666">
                  <c:v>10.047980000000001</c:v>
                </c:pt>
                <c:pt idx="7667">
                  <c:v>10.049289999999999</c:v>
                </c:pt>
                <c:pt idx="7668">
                  <c:v>10.050599999999999</c:v>
                </c:pt>
                <c:pt idx="7669">
                  <c:v>10.051909999999999</c:v>
                </c:pt>
                <c:pt idx="7670">
                  <c:v>10.05322</c:v>
                </c:pt>
                <c:pt idx="7671">
                  <c:v>10.05453</c:v>
                </c:pt>
                <c:pt idx="7672">
                  <c:v>10.05584</c:v>
                </c:pt>
                <c:pt idx="7673">
                  <c:v>10.05715</c:v>
                </c:pt>
                <c:pt idx="7674">
                  <c:v>10.05847</c:v>
                </c:pt>
                <c:pt idx="7675">
                  <c:v>10.05978</c:v>
                </c:pt>
                <c:pt idx="7676">
                  <c:v>10.06109</c:v>
                </c:pt>
                <c:pt idx="7677">
                  <c:v>10.0624</c:v>
                </c:pt>
                <c:pt idx="7678">
                  <c:v>10.06371</c:v>
                </c:pt>
                <c:pt idx="7679">
                  <c:v>10.065020000000001</c:v>
                </c:pt>
                <c:pt idx="7680">
                  <c:v>10.066330000000001</c:v>
                </c:pt>
                <c:pt idx="7681">
                  <c:v>10.067640000000001</c:v>
                </c:pt>
                <c:pt idx="7682">
                  <c:v>10.068949999999999</c:v>
                </c:pt>
                <c:pt idx="7683">
                  <c:v>10.070259999999999</c:v>
                </c:pt>
                <c:pt idx="7684">
                  <c:v>10.071569999999999</c:v>
                </c:pt>
                <c:pt idx="7685">
                  <c:v>10.07288</c:v>
                </c:pt>
                <c:pt idx="7686">
                  <c:v>10.07419</c:v>
                </c:pt>
                <c:pt idx="7687">
                  <c:v>10.0755</c:v>
                </c:pt>
                <c:pt idx="7688">
                  <c:v>10.07682</c:v>
                </c:pt>
                <c:pt idx="7689">
                  <c:v>10.07813</c:v>
                </c:pt>
                <c:pt idx="7690">
                  <c:v>10.07944</c:v>
                </c:pt>
                <c:pt idx="7691">
                  <c:v>10.08075</c:v>
                </c:pt>
                <c:pt idx="7692">
                  <c:v>10.08206</c:v>
                </c:pt>
                <c:pt idx="7693">
                  <c:v>10.08337</c:v>
                </c:pt>
                <c:pt idx="7694">
                  <c:v>10.084680000000001</c:v>
                </c:pt>
                <c:pt idx="7695">
                  <c:v>10.085990000000001</c:v>
                </c:pt>
                <c:pt idx="7696">
                  <c:v>10.087300000000001</c:v>
                </c:pt>
                <c:pt idx="7697">
                  <c:v>10.088609999999999</c:v>
                </c:pt>
                <c:pt idx="7698">
                  <c:v>10.089919999999999</c:v>
                </c:pt>
                <c:pt idx="7699">
                  <c:v>10.091229999999999</c:v>
                </c:pt>
                <c:pt idx="7700">
                  <c:v>10.09254</c:v>
                </c:pt>
                <c:pt idx="7701">
                  <c:v>10.09385</c:v>
                </c:pt>
                <c:pt idx="7702">
                  <c:v>10.09517</c:v>
                </c:pt>
                <c:pt idx="7703">
                  <c:v>10.09648</c:v>
                </c:pt>
                <c:pt idx="7704">
                  <c:v>10.09779</c:v>
                </c:pt>
                <c:pt idx="7705">
                  <c:v>10.0991</c:v>
                </c:pt>
                <c:pt idx="7706">
                  <c:v>10.10041</c:v>
                </c:pt>
                <c:pt idx="7707">
                  <c:v>10.10172</c:v>
                </c:pt>
                <c:pt idx="7708">
                  <c:v>10.10303</c:v>
                </c:pt>
                <c:pt idx="7709">
                  <c:v>10.104340000000001</c:v>
                </c:pt>
                <c:pt idx="7710">
                  <c:v>10.105650000000001</c:v>
                </c:pt>
                <c:pt idx="7711">
                  <c:v>10.106960000000001</c:v>
                </c:pt>
                <c:pt idx="7712">
                  <c:v>10.108269999999999</c:v>
                </c:pt>
                <c:pt idx="7713">
                  <c:v>10.109579999999999</c:v>
                </c:pt>
                <c:pt idx="7714">
                  <c:v>10.110889999999999</c:v>
                </c:pt>
                <c:pt idx="7715">
                  <c:v>10.1122</c:v>
                </c:pt>
                <c:pt idx="7716">
                  <c:v>10.113519999999999</c:v>
                </c:pt>
                <c:pt idx="7717">
                  <c:v>10.11483</c:v>
                </c:pt>
                <c:pt idx="7718">
                  <c:v>10.11614</c:v>
                </c:pt>
                <c:pt idx="7719">
                  <c:v>10.11745</c:v>
                </c:pt>
                <c:pt idx="7720">
                  <c:v>10.11876</c:v>
                </c:pt>
                <c:pt idx="7721">
                  <c:v>10.12007</c:v>
                </c:pt>
                <c:pt idx="7722">
                  <c:v>10.12138</c:v>
                </c:pt>
                <c:pt idx="7723">
                  <c:v>10.12269</c:v>
                </c:pt>
                <c:pt idx="7724">
                  <c:v>10.124000000000001</c:v>
                </c:pt>
                <c:pt idx="7725">
                  <c:v>10.125310000000001</c:v>
                </c:pt>
                <c:pt idx="7726">
                  <c:v>10.126620000000001</c:v>
                </c:pt>
                <c:pt idx="7727">
                  <c:v>10.127929999999999</c:v>
                </c:pt>
                <c:pt idx="7728">
                  <c:v>10.129239999999999</c:v>
                </c:pt>
                <c:pt idx="7729">
                  <c:v>10.130559999999999</c:v>
                </c:pt>
                <c:pt idx="7730">
                  <c:v>10.131869999999999</c:v>
                </c:pt>
                <c:pt idx="7731">
                  <c:v>10.133179999999999</c:v>
                </c:pt>
                <c:pt idx="7732">
                  <c:v>10.13449</c:v>
                </c:pt>
                <c:pt idx="7733">
                  <c:v>10.1358</c:v>
                </c:pt>
                <c:pt idx="7734">
                  <c:v>10.13711</c:v>
                </c:pt>
                <c:pt idx="7735">
                  <c:v>10.13842</c:v>
                </c:pt>
                <c:pt idx="7736">
                  <c:v>10.13973</c:v>
                </c:pt>
                <c:pt idx="7737">
                  <c:v>10.14104</c:v>
                </c:pt>
                <c:pt idx="7738">
                  <c:v>10.14235</c:v>
                </c:pt>
                <c:pt idx="7739">
                  <c:v>10.143660000000001</c:v>
                </c:pt>
                <c:pt idx="7740">
                  <c:v>10.144970000000001</c:v>
                </c:pt>
                <c:pt idx="7741">
                  <c:v>10.146280000000001</c:v>
                </c:pt>
                <c:pt idx="7742">
                  <c:v>10.147589999999999</c:v>
                </c:pt>
                <c:pt idx="7743">
                  <c:v>10.148899999999999</c:v>
                </c:pt>
                <c:pt idx="7744">
                  <c:v>10.150219999999999</c:v>
                </c:pt>
                <c:pt idx="7745">
                  <c:v>10.151529999999999</c:v>
                </c:pt>
                <c:pt idx="7746">
                  <c:v>10.152839999999999</c:v>
                </c:pt>
                <c:pt idx="7747">
                  <c:v>10.15415</c:v>
                </c:pt>
                <c:pt idx="7748">
                  <c:v>10.15546</c:v>
                </c:pt>
                <c:pt idx="7749">
                  <c:v>10.15677</c:v>
                </c:pt>
                <c:pt idx="7750">
                  <c:v>10.15808</c:v>
                </c:pt>
                <c:pt idx="7751">
                  <c:v>10.15939</c:v>
                </c:pt>
                <c:pt idx="7752">
                  <c:v>10.1607</c:v>
                </c:pt>
                <c:pt idx="7753">
                  <c:v>10.16201</c:v>
                </c:pt>
                <c:pt idx="7754">
                  <c:v>10.163320000000001</c:v>
                </c:pt>
                <c:pt idx="7755">
                  <c:v>10.164630000000001</c:v>
                </c:pt>
                <c:pt idx="7756">
                  <c:v>10.165940000000001</c:v>
                </c:pt>
                <c:pt idx="7757">
                  <c:v>10.167260000000001</c:v>
                </c:pt>
                <c:pt idx="7758">
                  <c:v>10.168570000000001</c:v>
                </c:pt>
                <c:pt idx="7759">
                  <c:v>10.169879999999999</c:v>
                </c:pt>
                <c:pt idx="7760">
                  <c:v>10.171189999999999</c:v>
                </c:pt>
                <c:pt idx="7761">
                  <c:v>10.172499999999999</c:v>
                </c:pt>
                <c:pt idx="7762">
                  <c:v>10.17381</c:v>
                </c:pt>
                <c:pt idx="7763">
                  <c:v>10.17512</c:v>
                </c:pt>
                <c:pt idx="7764">
                  <c:v>10.17643</c:v>
                </c:pt>
                <c:pt idx="7765">
                  <c:v>10.17774</c:v>
                </c:pt>
                <c:pt idx="7766">
                  <c:v>10.17905</c:v>
                </c:pt>
                <c:pt idx="7767">
                  <c:v>10.18036</c:v>
                </c:pt>
                <c:pt idx="7768">
                  <c:v>10.18167</c:v>
                </c:pt>
                <c:pt idx="7769">
                  <c:v>10.182980000000001</c:v>
                </c:pt>
                <c:pt idx="7770">
                  <c:v>10.184290000000001</c:v>
                </c:pt>
                <c:pt idx="7771">
                  <c:v>10.18561</c:v>
                </c:pt>
                <c:pt idx="7772">
                  <c:v>10.186920000000001</c:v>
                </c:pt>
                <c:pt idx="7773">
                  <c:v>10.188230000000001</c:v>
                </c:pt>
                <c:pt idx="7774">
                  <c:v>10.189539999999999</c:v>
                </c:pt>
                <c:pt idx="7775">
                  <c:v>10.190849999999999</c:v>
                </c:pt>
                <c:pt idx="7776">
                  <c:v>10.192159999999999</c:v>
                </c:pt>
                <c:pt idx="7777">
                  <c:v>10.19347</c:v>
                </c:pt>
                <c:pt idx="7778">
                  <c:v>10.19478</c:v>
                </c:pt>
                <c:pt idx="7779">
                  <c:v>10.19609</c:v>
                </c:pt>
                <c:pt idx="7780">
                  <c:v>10.1974</c:v>
                </c:pt>
                <c:pt idx="7781">
                  <c:v>10.19871</c:v>
                </c:pt>
                <c:pt idx="7782">
                  <c:v>10.20002</c:v>
                </c:pt>
                <c:pt idx="7783">
                  <c:v>10.20133</c:v>
                </c:pt>
                <c:pt idx="7784">
                  <c:v>10.202640000000001</c:v>
                </c:pt>
                <c:pt idx="7785">
                  <c:v>10.203950000000001</c:v>
                </c:pt>
                <c:pt idx="7786">
                  <c:v>10.205270000000001</c:v>
                </c:pt>
                <c:pt idx="7787">
                  <c:v>10.206580000000001</c:v>
                </c:pt>
                <c:pt idx="7788">
                  <c:v>10.207890000000001</c:v>
                </c:pt>
                <c:pt idx="7789">
                  <c:v>10.209199999999999</c:v>
                </c:pt>
                <c:pt idx="7790">
                  <c:v>10.210509999999999</c:v>
                </c:pt>
                <c:pt idx="7791">
                  <c:v>10.211819999999999</c:v>
                </c:pt>
                <c:pt idx="7792">
                  <c:v>10.21313</c:v>
                </c:pt>
                <c:pt idx="7793">
                  <c:v>10.21444</c:v>
                </c:pt>
                <c:pt idx="7794">
                  <c:v>10.21575</c:v>
                </c:pt>
                <c:pt idx="7795">
                  <c:v>10.21706</c:v>
                </c:pt>
                <c:pt idx="7796">
                  <c:v>10.21837</c:v>
                </c:pt>
                <c:pt idx="7797">
                  <c:v>10.21968</c:v>
                </c:pt>
                <c:pt idx="7798">
                  <c:v>10.22099</c:v>
                </c:pt>
                <c:pt idx="7799">
                  <c:v>10.22231</c:v>
                </c:pt>
                <c:pt idx="7800">
                  <c:v>10.22362</c:v>
                </c:pt>
                <c:pt idx="7801">
                  <c:v>10.224930000000001</c:v>
                </c:pt>
                <c:pt idx="7802">
                  <c:v>10.226240000000001</c:v>
                </c:pt>
                <c:pt idx="7803">
                  <c:v>10.227550000000001</c:v>
                </c:pt>
                <c:pt idx="7804">
                  <c:v>10.228859999999999</c:v>
                </c:pt>
                <c:pt idx="7805">
                  <c:v>10.230169999999999</c:v>
                </c:pt>
                <c:pt idx="7806">
                  <c:v>10.231479999999999</c:v>
                </c:pt>
                <c:pt idx="7807">
                  <c:v>10.23279</c:v>
                </c:pt>
                <c:pt idx="7808">
                  <c:v>10.2341</c:v>
                </c:pt>
                <c:pt idx="7809">
                  <c:v>10.23541</c:v>
                </c:pt>
                <c:pt idx="7810">
                  <c:v>10.23672</c:v>
                </c:pt>
                <c:pt idx="7811">
                  <c:v>10.23803</c:v>
                </c:pt>
                <c:pt idx="7812">
                  <c:v>10.23934</c:v>
                </c:pt>
                <c:pt idx="7813">
                  <c:v>10.24065</c:v>
                </c:pt>
                <c:pt idx="7814">
                  <c:v>10.24197</c:v>
                </c:pt>
                <c:pt idx="7815">
                  <c:v>10.24328</c:v>
                </c:pt>
                <c:pt idx="7816">
                  <c:v>10.244590000000001</c:v>
                </c:pt>
                <c:pt idx="7817">
                  <c:v>10.245900000000001</c:v>
                </c:pt>
                <c:pt idx="7818">
                  <c:v>10.247210000000001</c:v>
                </c:pt>
                <c:pt idx="7819">
                  <c:v>10.248519999999999</c:v>
                </c:pt>
                <c:pt idx="7820">
                  <c:v>10.249829999999999</c:v>
                </c:pt>
                <c:pt idx="7821">
                  <c:v>10.251139999999999</c:v>
                </c:pt>
                <c:pt idx="7822">
                  <c:v>10.25245</c:v>
                </c:pt>
                <c:pt idx="7823">
                  <c:v>10.25376</c:v>
                </c:pt>
                <c:pt idx="7824">
                  <c:v>10.25507</c:v>
                </c:pt>
                <c:pt idx="7825">
                  <c:v>10.25638</c:v>
                </c:pt>
                <c:pt idx="7826">
                  <c:v>10.25769</c:v>
                </c:pt>
                <c:pt idx="7827">
                  <c:v>10.25901</c:v>
                </c:pt>
                <c:pt idx="7828">
                  <c:v>10.26032</c:v>
                </c:pt>
                <c:pt idx="7829">
                  <c:v>10.26163</c:v>
                </c:pt>
                <c:pt idx="7830">
                  <c:v>10.26294</c:v>
                </c:pt>
                <c:pt idx="7831">
                  <c:v>10.264250000000001</c:v>
                </c:pt>
                <c:pt idx="7832">
                  <c:v>10.265560000000001</c:v>
                </c:pt>
                <c:pt idx="7833">
                  <c:v>10.266870000000001</c:v>
                </c:pt>
                <c:pt idx="7834">
                  <c:v>10.268179999999999</c:v>
                </c:pt>
                <c:pt idx="7835">
                  <c:v>10.269489999999999</c:v>
                </c:pt>
                <c:pt idx="7836">
                  <c:v>10.270799999999999</c:v>
                </c:pt>
                <c:pt idx="7837">
                  <c:v>10.27211</c:v>
                </c:pt>
                <c:pt idx="7838">
                  <c:v>10.27342</c:v>
                </c:pt>
                <c:pt idx="7839">
                  <c:v>10.27473</c:v>
                </c:pt>
                <c:pt idx="7840">
                  <c:v>10.27604</c:v>
                </c:pt>
                <c:pt idx="7841">
                  <c:v>10.27736</c:v>
                </c:pt>
                <c:pt idx="7842">
                  <c:v>10.27867</c:v>
                </c:pt>
                <c:pt idx="7843">
                  <c:v>10.27998</c:v>
                </c:pt>
                <c:pt idx="7844">
                  <c:v>10.28129</c:v>
                </c:pt>
                <c:pt idx="7845">
                  <c:v>10.2826</c:v>
                </c:pt>
                <c:pt idx="7846">
                  <c:v>10.283910000000001</c:v>
                </c:pt>
                <c:pt idx="7847">
                  <c:v>10.285220000000001</c:v>
                </c:pt>
                <c:pt idx="7848">
                  <c:v>10.286530000000001</c:v>
                </c:pt>
                <c:pt idx="7849">
                  <c:v>10.287839999999999</c:v>
                </c:pt>
                <c:pt idx="7850">
                  <c:v>10.289149999999999</c:v>
                </c:pt>
                <c:pt idx="7851">
                  <c:v>10.290459999999999</c:v>
                </c:pt>
                <c:pt idx="7852">
                  <c:v>10.29177</c:v>
                </c:pt>
                <c:pt idx="7853">
                  <c:v>10.29308</c:v>
                </c:pt>
                <c:pt idx="7854">
                  <c:v>10.29439</c:v>
                </c:pt>
                <c:pt idx="7855">
                  <c:v>10.29571</c:v>
                </c:pt>
                <c:pt idx="7856">
                  <c:v>10.29702</c:v>
                </c:pt>
                <c:pt idx="7857">
                  <c:v>10.29833</c:v>
                </c:pt>
                <c:pt idx="7858">
                  <c:v>10.29964</c:v>
                </c:pt>
                <c:pt idx="7859">
                  <c:v>10.30095</c:v>
                </c:pt>
                <c:pt idx="7860">
                  <c:v>10.30226</c:v>
                </c:pt>
                <c:pt idx="7861">
                  <c:v>10.303570000000001</c:v>
                </c:pt>
                <c:pt idx="7862">
                  <c:v>10.304880000000001</c:v>
                </c:pt>
                <c:pt idx="7863">
                  <c:v>10.306190000000001</c:v>
                </c:pt>
                <c:pt idx="7864">
                  <c:v>10.307499999999999</c:v>
                </c:pt>
                <c:pt idx="7865">
                  <c:v>10.308809999999999</c:v>
                </c:pt>
                <c:pt idx="7866">
                  <c:v>10.31012</c:v>
                </c:pt>
                <c:pt idx="7867">
                  <c:v>10.31143</c:v>
                </c:pt>
                <c:pt idx="7868">
                  <c:v>10.312749999999999</c:v>
                </c:pt>
                <c:pt idx="7869">
                  <c:v>10.31406</c:v>
                </c:pt>
                <c:pt idx="7870">
                  <c:v>10.31537</c:v>
                </c:pt>
                <c:pt idx="7871">
                  <c:v>10.31668</c:v>
                </c:pt>
                <c:pt idx="7872">
                  <c:v>10.31799</c:v>
                </c:pt>
                <c:pt idx="7873">
                  <c:v>10.3193</c:v>
                </c:pt>
                <c:pt idx="7874">
                  <c:v>10.32061</c:v>
                </c:pt>
                <c:pt idx="7875">
                  <c:v>10.32192</c:v>
                </c:pt>
                <c:pt idx="7876">
                  <c:v>10.323230000000001</c:v>
                </c:pt>
                <c:pt idx="7877">
                  <c:v>10.324540000000001</c:v>
                </c:pt>
                <c:pt idx="7878">
                  <c:v>10.325850000000001</c:v>
                </c:pt>
                <c:pt idx="7879">
                  <c:v>10.327159999999999</c:v>
                </c:pt>
                <c:pt idx="7880">
                  <c:v>10.328469999999999</c:v>
                </c:pt>
                <c:pt idx="7881">
                  <c:v>10.32978</c:v>
                </c:pt>
                <c:pt idx="7882">
                  <c:v>10.33109</c:v>
                </c:pt>
                <c:pt idx="7883">
                  <c:v>10.332409999999999</c:v>
                </c:pt>
                <c:pt idx="7884">
                  <c:v>10.33372</c:v>
                </c:pt>
                <c:pt idx="7885">
                  <c:v>10.33503</c:v>
                </c:pt>
                <c:pt idx="7886">
                  <c:v>10.33634</c:v>
                </c:pt>
                <c:pt idx="7887">
                  <c:v>10.33765</c:v>
                </c:pt>
                <c:pt idx="7888">
                  <c:v>10.33896</c:v>
                </c:pt>
                <c:pt idx="7889">
                  <c:v>10.34027</c:v>
                </c:pt>
                <c:pt idx="7890">
                  <c:v>10.34158</c:v>
                </c:pt>
                <c:pt idx="7891">
                  <c:v>10.342890000000001</c:v>
                </c:pt>
                <c:pt idx="7892">
                  <c:v>10.344200000000001</c:v>
                </c:pt>
                <c:pt idx="7893">
                  <c:v>10.345510000000001</c:v>
                </c:pt>
                <c:pt idx="7894">
                  <c:v>10.346819999999999</c:v>
                </c:pt>
                <c:pt idx="7895">
                  <c:v>10.348129999999999</c:v>
                </c:pt>
                <c:pt idx="7896">
                  <c:v>10.349449999999999</c:v>
                </c:pt>
                <c:pt idx="7897">
                  <c:v>10.350759999999999</c:v>
                </c:pt>
                <c:pt idx="7898">
                  <c:v>10.352069999999999</c:v>
                </c:pt>
                <c:pt idx="7899">
                  <c:v>10.35338</c:v>
                </c:pt>
                <c:pt idx="7900">
                  <c:v>10.35469</c:v>
                </c:pt>
                <c:pt idx="7901">
                  <c:v>10.356</c:v>
                </c:pt>
                <c:pt idx="7902">
                  <c:v>10.35731</c:v>
                </c:pt>
                <c:pt idx="7903">
                  <c:v>10.35862</c:v>
                </c:pt>
                <c:pt idx="7904">
                  <c:v>10.35993</c:v>
                </c:pt>
                <c:pt idx="7905">
                  <c:v>10.36124</c:v>
                </c:pt>
                <c:pt idx="7906">
                  <c:v>10.362550000000001</c:v>
                </c:pt>
                <c:pt idx="7907">
                  <c:v>10.363860000000001</c:v>
                </c:pt>
                <c:pt idx="7908">
                  <c:v>10.365170000000001</c:v>
                </c:pt>
                <c:pt idx="7909">
                  <c:v>10.366479999999999</c:v>
                </c:pt>
                <c:pt idx="7910">
                  <c:v>10.367789999999999</c:v>
                </c:pt>
                <c:pt idx="7911">
                  <c:v>10.369109999999999</c:v>
                </c:pt>
                <c:pt idx="7912">
                  <c:v>10.370419999999999</c:v>
                </c:pt>
                <c:pt idx="7913">
                  <c:v>10.371729999999999</c:v>
                </c:pt>
                <c:pt idx="7914">
                  <c:v>10.37304</c:v>
                </c:pt>
                <c:pt idx="7915">
                  <c:v>10.37435</c:v>
                </c:pt>
                <c:pt idx="7916">
                  <c:v>10.37566</c:v>
                </c:pt>
                <c:pt idx="7917">
                  <c:v>10.37697</c:v>
                </c:pt>
                <c:pt idx="7918">
                  <c:v>10.37828</c:v>
                </c:pt>
                <c:pt idx="7919">
                  <c:v>10.37959</c:v>
                </c:pt>
                <c:pt idx="7920">
                  <c:v>10.3809</c:v>
                </c:pt>
                <c:pt idx="7921">
                  <c:v>10.382210000000001</c:v>
                </c:pt>
                <c:pt idx="7922">
                  <c:v>10.383520000000001</c:v>
                </c:pt>
                <c:pt idx="7923">
                  <c:v>10.384829999999999</c:v>
                </c:pt>
                <c:pt idx="7924">
                  <c:v>10.386150000000001</c:v>
                </c:pt>
                <c:pt idx="7925">
                  <c:v>10.387460000000001</c:v>
                </c:pt>
                <c:pt idx="7926">
                  <c:v>10.388769999999999</c:v>
                </c:pt>
                <c:pt idx="7927">
                  <c:v>10.390079999999999</c:v>
                </c:pt>
                <c:pt idx="7928">
                  <c:v>10.391389999999999</c:v>
                </c:pt>
                <c:pt idx="7929">
                  <c:v>10.3927</c:v>
                </c:pt>
                <c:pt idx="7930">
                  <c:v>10.39401</c:v>
                </c:pt>
                <c:pt idx="7931">
                  <c:v>10.39532</c:v>
                </c:pt>
                <c:pt idx="7932">
                  <c:v>10.39663</c:v>
                </c:pt>
                <c:pt idx="7933">
                  <c:v>10.39794</c:v>
                </c:pt>
                <c:pt idx="7934">
                  <c:v>10.39925</c:v>
                </c:pt>
                <c:pt idx="7935">
                  <c:v>10.40056</c:v>
                </c:pt>
                <c:pt idx="7936">
                  <c:v>10.401870000000001</c:v>
                </c:pt>
                <c:pt idx="7937">
                  <c:v>10.403180000000001</c:v>
                </c:pt>
                <c:pt idx="7938">
                  <c:v>10.404500000000001</c:v>
                </c:pt>
                <c:pt idx="7939">
                  <c:v>10.405810000000001</c:v>
                </c:pt>
                <c:pt idx="7940">
                  <c:v>10.407120000000001</c:v>
                </c:pt>
                <c:pt idx="7941">
                  <c:v>10.408429999999999</c:v>
                </c:pt>
                <c:pt idx="7942">
                  <c:v>10.409739999999999</c:v>
                </c:pt>
                <c:pt idx="7943">
                  <c:v>10.411049999999999</c:v>
                </c:pt>
                <c:pt idx="7944">
                  <c:v>10.41236</c:v>
                </c:pt>
                <c:pt idx="7945">
                  <c:v>10.41367</c:v>
                </c:pt>
                <c:pt idx="7946">
                  <c:v>10.41498</c:v>
                </c:pt>
                <c:pt idx="7947">
                  <c:v>10.41629</c:v>
                </c:pt>
                <c:pt idx="7948">
                  <c:v>10.4176</c:v>
                </c:pt>
                <c:pt idx="7949">
                  <c:v>10.41891</c:v>
                </c:pt>
                <c:pt idx="7950">
                  <c:v>10.42022</c:v>
                </c:pt>
                <c:pt idx="7951">
                  <c:v>10.421530000000001</c:v>
                </c:pt>
                <c:pt idx="7952">
                  <c:v>10.42285</c:v>
                </c:pt>
                <c:pt idx="7953">
                  <c:v>10.424160000000001</c:v>
                </c:pt>
                <c:pt idx="7954">
                  <c:v>10.425470000000001</c:v>
                </c:pt>
                <c:pt idx="7955">
                  <c:v>10.426780000000001</c:v>
                </c:pt>
                <c:pt idx="7956">
                  <c:v>10.428089999999999</c:v>
                </c:pt>
                <c:pt idx="7957">
                  <c:v>10.429399999999999</c:v>
                </c:pt>
                <c:pt idx="7958">
                  <c:v>10.430709999999999</c:v>
                </c:pt>
                <c:pt idx="7959">
                  <c:v>10.43202</c:v>
                </c:pt>
                <c:pt idx="7960">
                  <c:v>10.43333</c:v>
                </c:pt>
                <c:pt idx="7961">
                  <c:v>10.43464</c:v>
                </c:pt>
                <c:pt idx="7962">
                  <c:v>10.43595</c:v>
                </c:pt>
                <c:pt idx="7963">
                  <c:v>10.43726</c:v>
                </c:pt>
                <c:pt idx="7964">
                  <c:v>10.43857</c:v>
                </c:pt>
                <c:pt idx="7965">
                  <c:v>10.43989</c:v>
                </c:pt>
                <c:pt idx="7966">
                  <c:v>10.4412</c:v>
                </c:pt>
                <c:pt idx="7967">
                  <c:v>10.44251</c:v>
                </c:pt>
                <c:pt idx="7968">
                  <c:v>10.443820000000001</c:v>
                </c:pt>
                <c:pt idx="7969">
                  <c:v>10.445130000000001</c:v>
                </c:pt>
                <c:pt idx="7970">
                  <c:v>10.446440000000001</c:v>
                </c:pt>
                <c:pt idx="7971">
                  <c:v>10.447749999999999</c:v>
                </c:pt>
                <c:pt idx="7972">
                  <c:v>10.449059999999999</c:v>
                </c:pt>
                <c:pt idx="7973">
                  <c:v>10.450369999999999</c:v>
                </c:pt>
                <c:pt idx="7974">
                  <c:v>10.45168</c:v>
                </c:pt>
                <c:pt idx="7975">
                  <c:v>10.45299</c:v>
                </c:pt>
                <c:pt idx="7976">
                  <c:v>10.4543</c:v>
                </c:pt>
                <c:pt idx="7977">
                  <c:v>10.45561</c:v>
                </c:pt>
                <c:pt idx="7978">
                  <c:v>10.45692</c:v>
                </c:pt>
                <c:pt idx="7979">
                  <c:v>10.45823</c:v>
                </c:pt>
                <c:pt idx="7980">
                  <c:v>10.45955</c:v>
                </c:pt>
                <c:pt idx="7981">
                  <c:v>10.46086</c:v>
                </c:pt>
                <c:pt idx="7982">
                  <c:v>10.46217</c:v>
                </c:pt>
                <c:pt idx="7983">
                  <c:v>10.463480000000001</c:v>
                </c:pt>
                <c:pt idx="7984">
                  <c:v>10.464790000000001</c:v>
                </c:pt>
                <c:pt idx="7985">
                  <c:v>10.466100000000001</c:v>
                </c:pt>
                <c:pt idx="7986">
                  <c:v>10.467409999999999</c:v>
                </c:pt>
                <c:pt idx="7987">
                  <c:v>10.468719999999999</c:v>
                </c:pt>
                <c:pt idx="7988">
                  <c:v>10.47003</c:v>
                </c:pt>
                <c:pt idx="7989">
                  <c:v>10.47134</c:v>
                </c:pt>
                <c:pt idx="7990">
                  <c:v>10.47265</c:v>
                </c:pt>
                <c:pt idx="7991">
                  <c:v>10.47396</c:v>
                </c:pt>
                <c:pt idx="7992">
                  <c:v>10.47527</c:v>
                </c:pt>
                <c:pt idx="7993">
                  <c:v>10.47658</c:v>
                </c:pt>
                <c:pt idx="7994">
                  <c:v>10.4779</c:v>
                </c:pt>
                <c:pt idx="7995">
                  <c:v>10.47921</c:v>
                </c:pt>
                <c:pt idx="7996">
                  <c:v>10.48052</c:v>
                </c:pt>
                <c:pt idx="7997">
                  <c:v>10.48183</c:v>
                </c:pt>
                <c:pt idx="7998">
                  <c:v>10.483140000000001</c:v>
                </c:pt>
                <c:pt idx="7999">
                  <c:v>10.484450000000001</c:v>
                </c:pt>
                <c:pt idx="8000">
                  <c:v>10.485760000000001</c:v>
                </c:pt>
                <c:pt idx="8001">
                  <c:v>10.487069999999999</c:v>
                </c:pt>
                <c:pt idx="8002">
                  <c:v>10.488379999999999</c:v>
                </c:pt>
                <c:pt idx="8003">
                  <c:v>10.48969</c:v>
                </c:pt>
                <c:pt idx="8004">
                  <c:v>10.491</c:v>
                </c:pt>
                <c:pt idx="8005">
                  <c:v>10.49231</c:v>
                </c:pt>
                <c:pt idx="8006">
                  <c:v>10.49362</c:v>
                </c:pt>
                <c:pt idx="8007">
                  <c:v>10.49494</c:v>
                </c:pt>
                <c:pt idx="8008">
                  <c:v>10.49625</c:v>
                </c:pt>
                <c:pt idx="8009">
                  <c:v>10.49756</c:v>
                </c:pt>
                <c:pt idx="8010">
                  <c:v>10.49887</c:v>
                </c:pt>
                <c:pt idx="8011">
                  <c:v>10.50018</c:v>
                </c:pt>
                <c:pt idx="8012">
                  <c:v>10.50149</c:v>
                </c:pt>
                <c:pt idx="8013">
                  <c:v>10.502800000000001</c:v>
                </c:pt>
                <c:pt idx="8014">
                  <c:v>10.504110000000001</c:v>
                </c:pt>
                <c:pt idx="8015">
                  <c:v>10.505420000000001</c:v>
                </c:pt>
                <c:pt idx="8016">
                  <c:v>10.506729999999999</c:v>
                </c:pt>
                <c:pt idx="8017">
                  <c:v>10.508039999999999</c:v>
                </c:pt>
                <c:pt idx="8018">
                  <c:v>10.50935</c:v>
                </c:pt>
                <c:pt idx="8019">
                  <c:v>10.51066</c:v>
                </c:pt>
                <c:pt idx="8020">
                  <c:v>10.51197</c:v>
                </c:pt>
                <c:pt idx="8021">
                  <c:v>10.51328</c:v>
                </c:pt>
                <c:pt idx="8022">
                  <c:v>10.5146</c:v>
                </c:pt>
                <c:pt idx="8023">
                  <c:v>10.51591</c:v>
                </c:pt>
                <c:pt idx="8024">
                  <c:v>10.51722</c:v>
                </c:pt>
                <c:pt idx="8025">
                  <c:v>10.51853</c:v>
                </c:pt>
                <c:pt idx="8026">
                  <c:v>10.51984</c:v>
                </c:pt>
                <c:pt idx="8027">
                  <c:v>10.52115</c:v>
                </c:pt>
                <c:pt idx="8028">
                  <c:v>10.522460000000001</c:v>
                </c:pt>
                <c:pt idx="8029">
                  <c:v>10.523770000000001</c:v>
                </c:pt>
                <c:pt idx="8030">
                  <c:v>10.525080000000001</c:v>
                </c:pt>
                <c:pt idx="8031">
                  <c:v>10.526389999999999</c:v>
                </c:pt>
                <c:pt idx="8032">
                  <c:v>10.527699999999999</c:v>
                </c:pt>
                <c:pt idx="8033">
                  <c:v>10.52901</c:v>
                </c:pt>
                <c:pt idx="8034">
                  <c:v>10.53032</c:v>
                </c:pt>
                <c:pt idx="8035">
                  <c:v>10.531639999999999</c:v>
                </c:pt>
                <c:pt idx="8036">
                  <c:v>10.53295</c:v>
                </c:pt>
                <c:pt idx="8037">
                  <c:v>10.53426</c:v>
                </c:pt>
                <c:pt idx="8038">
                  <c:v>10.53557</c:v>
                </c:pt>
                <c:pt idx="8039">
                  <c:v>10.53688</c:v>
                </c:pt>
                <c:pt idx="8040">
                  <c:v>10.53819</c:v>
                </c:pt>
                <c:pt idx="8041">
                  <c:v>10.5395</c:v>
                </c:pt>
                <c:pt idx="8042">
                  <c:v>10.54081</c:v>
                </c:pt>
                <c:pt idx="8043">
                  <c:v>10.542120000000001</c:v>
                </c:pt>
                <c:pt idx="8044">
                  <c:v>10.543430000000001</c:v>
                </c:pt>
                <c:pt idx="8045">
                  <c:v>10.544739999999999</c:v>
                </c:pt>
                <c:pt idx="8046">
                  <c:v>10.546049999999999</c:v>
                </c:pt>
                <c:pt idx="8047">
                  <c:v>10.547359999999999</c:v>
                </c:pt>
                <c:pt idx="8048">
                  <c:v>10.54867</c:v>
                </c:pt>
                <c:pt idx="8049">
                  <c:v>10.54998</c:v>
                </c:pt>
                <c:pt idx="8050">
                  <c:v>10.551299999999999</c:v>
                </c:pt>
                <c:pt idx="8051">
                  <c:v>10.55261</c:v>
                </c:pt>
                <c:pt idx="8052">
                  <c:v>10.55392</c:v>
                </c:pt>
                <c:pt idx="8053">
                  <c:v>10.55523</c:v>
                </c:pt>
                <c:pt idx="8054">
                  <c:v>10.55654</c:v>
                </c:pt>
                <c:pt idx="8055">
                  <c:v>10.55785</c:v>
                </c:pt>
                <c:pt idx="8056">
                  <c:v>10.55916</c:v>
                </c:pt>
                <c:pt idx="8057">
                  <c:v>10.56047</c:v>
                </c:pt>
                <c:pt idx="8058">
                  <c:v>10.561780000000001</c:v>
                </c:pt>
                <c:pt idx="8059">
                  <c:v>10.563090000000001</c:v>
                </c:pt>
                <c:pt idx="8060">
                  <c:v>10.564399999999999</c:v>
                </c:pt>
                <c:pt idx="8061">
                  <c:v>10.565709999999999</c:v>
                </c:pt>
                <c:pt idx="8062">
                  <c:v>10.567019999999999</c:v>
                </c:pt>
                <c:pt idx="8063">
                  <c:v>10.568339999999999</c:v>
                </c:pt>
                <c:pt idx="8064">
                  <c:v>10.569649999999999</c:v>
                </c:pt>
                <c:pt idx="8065">
                  <c:v>10.570959999999999</c:v>
                </c:pt>
                <c:pt idx="8066">
                  <c:v>10.57227</c:v>
                </c:pt>
                <c:pt idx="8067">
                  <c:v>10.57358</c:v>
                </c:pt>
                <c:pt idx="8068">
                  <c:v>10.57489</c:v>
                </c:pt>
                <c:pt idx="8069">
                  <c:v>10.5762</c:v>
                </c:pt>
                <c:pt idx="8070">
                  <c:v>10.57751</c:v>
                </c:pt>
                <c:pt idx="8071">
                  <c:v>10.57882</c:v>
                </c:pt>
                <c:pt idx="8072">
                  <c:v>10.58013</c:v>
                </c:pt>
                <c:pt idx="8073">
                  <c:v>10.581440000000001</c:v>
                </c:pt>
                <c:pt idx="8074">
                  <c:v>10.582750000000001</c:v>
                </c:pt>
                <c:pt idx="8075">
                  <c:v>10.584059999999999</c:v>
                </c:pt>
                <c:pt idx="8076">
                  <c:v>10.585369999999999</c:v>
                </c:pt>
                <c:pt idx="8077">
                  <c:v>10.586690000000001</c:v>
                </c:pt>
                <c:pt idx="8078">
                  <c:v>10.587999999999999</c:v>
                </c:pt>
                <c:pt idx="8079">
                  <c:v>10.589309999999999</c:v>
                </c:pt>
                <c:pt idx="8080">
                  <c:v>10.590619999999999</c:v>
                </c:pt>
                <c:pt idx="8081">
                  <c:v>10.59193</c:v>
                </c:pt>
                <c:pt idx="8082">
                  <c:v>10.59324</c:v>
                </c:pt>
                <c:pt idx="8083">
                  <c:v>10.59455</c:v>
                </c:pt>
                <c:pt idx="8084">
                  <c:v>10.59586</c:v>
                </c:pt>
                <c:pt idx="8085">
                  <c:v>10.59717</c:v>
                </c:pt>
                <c:pt idx="8086">
                  <c:v>10.59848</c:v>
                </c:pt>
                <c:pt idx="8087">
                  <c:v>10.59979</c:v>
                </c:pt>
                <c:pt idx="8088">
                  <c:v>10.601100000000001</c:v>
                </c:pt>
                <c:pt idx="8089">
                  <c:v>10.602410000000001</c:v>
                </c:pt>
                <c:pt idx="8090">
                  <c:v>10.603719999999999</c:v>
                </c:pt>
                <c:pt idx="8091">
                  <c:v>10.605040000000001</c:v>
                </c:pt>
                <c:pt idx="8092">
                  <c:v>10.606350000000001</c:v>
                </c:pt>
                <c:pt idx="8093">
                  <c:v>10.607659999999999</c:v>
                </c:pt>
                <c:pt idx="8094">
                  <c:v>10.608969999999999</c:v>
                </c:pt>
                <c:pt idx="8095">
                  <c:v>10.610279999999999</c:v>
                </c:pt>
                <c:pt idx="8096">
                  <c:v>10.61159</c:v>
                </c:pt>
                <c:pt idx="8097">
                  <c:v>10.6129</c:v>
                </c:pt>
                <c:pt idx="8098">
                  <c:v>10.61421</c:v>
                </c:pt>
                <c:pt idx="8099">
                  <c:v>10.61552</c:v>
                </c:pt>
                <c:pt idx="8100">
                  <c:v>10.61683</c:v>
                </c:pt>
                <c:pt idx="8101">
                  <c:v>10.61814</c:v>
                </c:pt>
                <c:pt idx="8102">
                  <c:v>10.619450000000001</c:v>
                </c:pt>
                <c:pt idx="8103">
                  <c:v>10.620760000000001</c:v>
                </c:pt>
                <c:pt idx="8104">
                  <c:v>10.62208</c:v>
                </c:pt>
                <c:pt idx="8105">
                  <c:v>10.623390000000001</c:v>
                </c:pt>
                <c:pt idx="8106">
                  <c:v>10.624700000000001</c:v>
                </c:pt>
                <c:pt idx="8107">
                  <c:v>10.626010000000001</c:v>
                </c:pt>
                <c:pt idx="8108">
                  <c:v>10.627319999999999</c:v>
                </c:pt>
                <c:pt idx="8109">
                  <c:v>10.628629999999999</c:v>
                </c:pt>
                <c:pt idx="8110">
                  <c:v>10.62994</c:v>
                </c:pt>
                <c:pt idx="8111">
                  <c:v>10.63125</c:v>
                </c:pt>
                <c:pt idx="8112">
                  <c:v>10.63256</c:v>
                </c:pt>
                <c:pt idx="8113">
                  <c:v>10.63387</c:v>
                </c:pt>
                <c:pt idx="8114">
                  <c:v>10.63518</c:v>
                </c:pt>
                <c:pt idx="8115">
                  <c:v>10.63649</c:v>
                </c:pt>
                <c:pt idx="8116">
                  <c:v>10.6378</c:v>
                </c:pt>
                <c:pt idx="8117">
                  <c:v>10.639110000000001</c:v>
                </c:pt>
                <c:pt idx="8118">
                  <c:v>10.640420000000001</c:v>
                </c:pt>
                <c:pt idx="8119">
                  <c:v>10.64174</c:v>
                </c:pt>
                <c:pt idx="8120">
                  <c:v>10.643050000000001</c:v>
                </c:pt>
                <c:pt idx="8121">
                  <c:v>10.644360000000001</c:v>
                </c:pt>
                <c:pt idx="8122">
                  <c:v>10.645670000000001</c:v>
                </c:pt>
                <c:pt idx="8123">
                  <c:v>10.646979999999999</c:v>
                </c:pt>
                <c:pt idx="8124">
                  <c:v>10.648289999999999</c:v>
                </c:pt>
                <c:pt idx="8125">
                  <c:v>10.6496</c:v>
                </c:pt>
                <c:pt idx="8126">
                  <c:v>10.65091</c:v>
                </c:pt>
                <c:pt idx="8127">
                  <c:v>10.65222</c:v>
                </c:pt>
                <c:pt idx="8128">
                  <c:v>10.65353</c:v>
                </c:pt>
                <c:pt idx="8129">
                  <c:v>10.65484</c:v>
                </c:pt>
                <c:pt idx="8130">
                  <c:v>10.65615</c:v>
                </c:pt>
                <c:pt idx="8131">
                  <c:v>10.65746</c:v>
                </c:pt>
                <c:pt idx="8132">
                  <c:v>10.65878</c:v>
                </c:pt>
                <c:pt idx="8133">
                  <c:v>10.66009</c:v>
                </c:pt>
                <c:pt idx="8134">
                  <c:v>10.6614</c:v>
                </c:pt>
                <c:pt idx="8135">
                  <c:v>10.662710000000001</c:v>
                </c:pt>
                <c:pt idx="8136">
                  <c:v>10.664020000000001</c:v>
                </c:pt>
                <c:pt idx="8137">
                  <c:v>10.665330000000001</c:v>
                </c:pt>
                <c:pt idx="8138">
                  <c:v>10.666639999999999</c:v>
                </c:pt>
                <c:pt idx="8139">
                  <c:v>10.667949999999999</c:v>
                </c:pt>
                <c:pt idx="8140">
                  <c:v>10.66926</c:v>
                </c:pt>
                <c:pt idx="8141">
                  <c:v>10.67057</c:v>
                </c:pt>
                <c:pt idx="8142">
                  <c:v>10.67188</c:v>
                </c:pt>
                <c:pt idx="8143">
                  <c:v>10.67319</c:v>
                </c:pt>
                <c:pt idx="8144">
                  <c:v>10.6745</c:v>
                </c:pt>
                <c:pt idx="8145">
                  <c:v>10.67581</c:v>
                </c:pt>
                <c:pt idx="8146">
                  <c:v>10.67712</c:v>
                </c:pt>
                <c:pt idx="8147">
                  <c:v>10.67844</c:v>
                </c:pt>
                <c:pt idx="8148">
                  <c:v>10.67975</c:v>
                </c:pt>
                <c:pt idx="8149">
                  <c:v>10.68106</c:v>
                </c:pt>
                <c:pt idx="8150">
                  <c:v>10.682370000000001</c:v>
                </c:pt>
                <c:pt idx="8151">
                  <c:v>10.683680000000001</c:v>
                </c:pt>
                <c:pt idx="8152">
                  <c:v>10.684990000000001</c:v>
                </c:pt>
                <c:pt idx="8153">
                  <c:v>10.686299999999999</c:v>
                </c:pt>
                <c:pt idx="8154">
                  <c:v>10.687609999999999</c:v>
                </c:pt>
                <c:pt idx="8155">
                  <c:v>10.68892</c:v>
                </c:pt>
                <c:pt idx="8156">
                  <c:v>10.69023</c:v>
                </c:pt>
                <c:pt idx="8157">
                  <c:v>10.69154</c:v>
                </c:pt>
                <c:pt idx="8158">
                  <c:v>10.69285</c:v>
                </c:pt>
                <c:pt idx="8159">
                  <c:v>10.69416</c:v>
                </c:pt>
                <c:pt idx="8160">
                  <c:v>10.69548</c:v>
                </c:pt>
                <c:pt idx="8161">
                  <c:v>10.69679</c:v>
                </c:pt>
                <c:pt idx="8162">
                  <c:v>10.6981</c:v>
                </c:pt>
                <c:pt idx="8163">
                  <c:v>10.69941</c:v>
                </c:pt>
                <c:pt idx="8164">
                  <c:v>10.70072</c:v>
                </c:pt>
                <c:pt idx="8165">
                  <c:v>10.702030000000001</c:v>
                </c:pt>
                <c:pt idx="8166">
                  <c:v>10.703340000000001</c:v>
                </c:pt>
                <c:pt idx="8167">
                  <c:v>10.704650000000001</c:v>
                </c:pt>
                <c:pt idx="8168">
                  <c:v>10.705959999999999</c:v>
                </c:pt>
                <c:pt idx="8169">
                  <c:v>10.707269999999999</c:v>
                </c:pt>
                <c:pt idx="8170">
                  <c:v>10.70858</c:v>
                </c:pt>
                <c:pt idx="8171">
                  <c:v>10.70989</c:v>
                </c:pt>
                <c:pt idx="8172">
                  <c:v>10.7112</c:v>
                </c:pt>
                <c:pt idx="8173">
                  <c:v>10.71251</c:v>
                </c:pt>
                <c:pt idx="8174">
                  <c:v>10.71383</c:v>
                </c:pt>
                <c:pt idx="8175">
                  <c:v>10.71514</c:v>
                </c:pt>
                <c:pt idx="8176">
                  <c:v>10.71645</c:v>
                </c:pt>
                <c:pt idx="8177">
                  <c:v>10.71776</c:v>
                </c:pt>
                <c:pt idx="8178">
                  <c:v>10.71907</c:v>
                </c:pt>
                <c:pt idx="8179">
                  <c:v>10.72038</c:v>
                </c:pt>
                <c:pt idx="8180">
                  <c:v>10.721690000000001</c:v>
                </c:pt>
                <c:pt idx="8181">
                  <c:v>10.723000000000001</c:v>
                </c:pt>
                <c:pt idx="8182">
                  <c:v>10.724309999999999</c:v>
                </c:pt>
                <c:pt idx="8183">
                  <c:v>10.725619999999999</c:v>
                </c:pt>
                <c:pt idx="8184">
                  <c:v>10.726929999999999</c:v>
                </c:pt>
                <c:pt idx="8185">
                  <c:v>10.72824</c:v>
                </c:pt>
                <c:pt idx="8186">
                  <c:v>10.72955</c:v>
                </c:pt>
                <c:pt idx="8187">
                  <c:v>10.73086</c:v>
                </c:pt>
                <c:pt idx="8188">
                  <c:v>10.73217</c:v>
                </c:pt>
                <c:pt idx="8189">
                  <c:v>10.73349</c:v>
                </c:pt>
                <c:pt idx="8190">
                  <c:v>10.7348</c:v>
                </c:pt>
                <c:pt idx="8191">
                  <c:v>10.73611</c:v>
                </c:pt>
                <c:pt idx="8192">
                  <c:v>10.73742</c:v>
                </c:pt>
                <c:pt idx="8193">
                  <c:v>10.73873</c:v>
                </c:pt>
                <c:pt idx="8194">
                  <c:v>10.74004</c:v>
                </c:pt>
                <c:pt idx="8195">
                  <c:v>10.741350000000001</c:v>
                </c:pt>
                <c:pt idx="8196">
                  <c:v>10.742660000000001</c:v>
                </c:pt>
                <c:pt idx="8197">
                  <c:v>10.743969999999999</c:v>
                </c:pt>
                <c:pt idx="8198">
                  <c:v>10.745279999999999</c:v>
                </c:pt>
                <c:pt idx="8199">
                  <c:v>10.746589999999999</c:v>
                </c:pt>
                <c:pt idx="8200">
                  <c:v>10.7479</c:v>
                </c:pt>
                <c:pt idx="8201">
                  <c:v>10.749219999999999</c:v>
                </c:pt>
                <c:pt idx="8202">
                  <c:v>10.750529999999999</c:v>
                </c:pt>
                <c:pt idx="8203">
                  <c:v>10.75184</c:v>
                </c:pt>
                <c:pt idx="8204">
                  <c:v>10.75315</c:v>
                </c:pt>
                <c:pt idx="8205">
                  <c:v>10.75446</c:v>
                </c:pt>
                <c:pt idx="8206">
                  <c:v>10.75577</c:v>
                </c:pt>
                <c:pt idx="8207">
                  <c:v>10.75708</c:v>
                </c:pt>
                <c:pt idx="8208">
                  <c:v>10.75839</c:v>
                </c:pt>
                <c:pt idx="8209">
                  <c:v>10.7597</c:v>
                </c:pt>
                <c:pt idx="8210">
                  <c:v>10.761010000000001</c:v>
                </c:pt>
                <c:pt idx="8211">
                  <c:v>10.762320000000001</c:v>
                </c:pt>
                <c:pt idx="8212">
                  <c:v>10.763629999999999</c:v>
                </c:pt>
                <c:pt idx="8213">
                  <c:v>10.764939999999999</c:v>
                </c:pt>
                <c:pt idx="8214">
                  <c:v>10.766249999999999</c:v>
                </c:pt>
                <c:pt idx="8215">
                  <c:v>10.76756</c:v>
                </c:pt>
                <c:pt idx="8216">
                  <c:v>10.768879999999999</c:v>
                </c:pt>
                <c:pt idx="8217">
                  <c:v>10.770189999999999</c:v>
                </c:pt>
                <c:pt idx="8218">
                  <c:v>10.7715</c:v>
                </c:pt>
                <c:pt idx="8219">
                  <c:v>10.77281</c:v>
                </c:pt>
                <c:pt idx="8220">
                  <c:v>10.77412</c:v>
                </c:pt>
                <c:pt idx="8221">
                  <c:v>10.77543</c:v>
                </c:pt>
                <c:pt idx="8222">
                  <c:v>10.77674</c:v>
                </c:pt>
                <c:pt idx="8223">
                  <c:v>10.77805</c:v>
                </c:pt>
                <c:pt idx="8224">
                  <c:v>10.77936</c:v>
                </c:pt>
                <c:pt idx="8225">
                  <c:v>10.780670000000001</c:v>
                </c:pt>
                <c:pt idx="8226">
                  <c:v>10.781980000000001</c:v>
                </c:pt>
                <c:pt idx="8227">
                  <c:v>10.783289999999999</c:v>
                </c:pt>
                <c:pt idx="8228">
                  <c:v>10.784599999999999</c:v>
                </c:pt>
                <c:pt idx="8229">
                  <c:v>10.785909999999999</c:v>
                </c:pt>
                <c:pt idx="8230">
                  <c:v>10.787229999999999</c:v>
                </c:pt>
                <c:pt idx="8231">
                  <c:v>10.788539999999999</c:v>
                </c:pt>
                <c:pt idx="8232">
                  <c:v>10.789849999999999</c:v>
                </c:pt>
                <c:pt idx="8233">
                  <c:v>10.79116</c:v>
                </c:pt>
                <c:pt idx="8234">
                  <c:v>10.79247</c:v>
                </c:pt>
                <c:pt idx="8235">
                  <c:v>10.79378</c:v>
                </c:pt>
                <c:pt idx="8236">
                  <c:v>10.79509</c:v>
                </c:pt>
                <c:pt idx="8237">
                  <c:v>10.7964</c:v>
                </c:pt>
                <c:pt idx="8238">
                  <c:v>10.79771</c:v>
                </c:pt>
                <c:pt idx="8239">
                  <c:v>10.799020000000001</c:v>
                </c:pt>
                <c:pt idx="8240">
                  <c:v>10.800330000000001</c:v>
                </c:pt>
                <c:pt idx="8241">
                  <c:v>10.801640000000001</c:v>
                </c:pt>
                <c:pt idx="8242">
                  <c:v>10.802949999999999</c:v>
                </c:pt>
                <c:pt idx="8243">
                  <c:v>10.804270000000001</c:v>
                </c:pt>
                <c:pt idx="8244">
                  <c:v>10.805580000000001</c:v>
                </c:pt>
                <c:pt idx="8245">
                  <c:v>10.806889999999999</c:v>
                </c:pt>
                <c:pt idx="8246">
                  <c:v>10.808199999999999</c:v>
                </c:pt>
                <c:pt idx="8247">
                  <c:v>10.80951</c:v>
                </c:pt>
                <c:pt idx="8248">
                  <c:v>10.81082</c:v>
                </c:pt>
                <c:pt idx="8249">
                  <c:v>10.81213</c:v>
                </c:pt>
                <c:pt idx="8250">
                  <c:v>10.81344</c:v>
                </c:pt>
                <c:pt idx="8251">
                  <c:v>10.81475</c:v>
                </c:pt>
                <c:pt idx="8252">
                  <c:v>10.81606</c:v>
                </c:pt>
                <c:pt idx="8253">
                  <c:v>10.81737</c:v>
                </c:pt>
                <c:pt idx="8254">
                  <c:v>10.818680000000001</c:v>
                </c:pt>
                <c:pt idx="8255">
                  <c:v>10.819990000000001</c:v>
                </c:pt>
                <c:pt idx="8256">
                  <c:v>10.821300000000001</c:v>
                </c:pt>
                <c:pt idx="8257">
                  <c:v>10.822609999999999</c:v>
                </c:pt>
                <c:pt idx="8258">
                  <c:v>10.823930000000001</c:v>
                </c:pt>
                <c:pt idx="8259">
                  <c:v>10.825240000000001</c:v>
                </c:pt>
                <c:pt idx="8260">
                  <c:v>10.826549999999999</c:v>
                </c:pt>
                <c:pt idx="8261">
                  <c:v>10.827859999999999</c:v>
                </c:pt>
                <c:pt idx="8262">
                  <c:v>10.82917</c:v>
                </c:pt>
                <c:pt idx="8263">
                  <c:v>10.83048</c:v>
                </c:pt>
                <c:pt idx="8264">
                  <c:v>10.83179</c:v>
                </c:pt>
                <c:pt idx="8265">
                  <c:v>10.8331</c:v>
                </c:pt>
                <c:pt idx="8266">
                  <c:v>10.83441</c:v>
                </c:pt>
                <c:pt idx="8267">
                  <c:v>10.83572</c:v>
                </c:pt>
                <c:pt idx="8268">
                  <c:v>10.83703</c:v>
                </c:pt>
                <c:pt idx="8269">
                  <c:v>10.838340000000001</c:v>
                </c:pt>
                <c:pt idx="8270">
                  <c:v>10.839650000000001</c:v>
                </c:pt>
                <c:pt idx="8271">
                  <c:v>10.84097</c:v>
                </c:pt>
                <c:pt idx="8272">
                  <c:v>10.842280000000001</c:v>
                </c:pt>
                <c:pt idx="8273">
                  <c:v>10.843590000000001</c:v>
                </c:pt>
                <c:pt idx="8274">
                  <c:v>10.844900000000001</c:v>
                </c:pt>
                <c:pt idx="8275">
                  <c:v>10.846209999999999</c:v>
                </c:pt>
                <c:pt idx="8276">
                  <c:v>10.847519999999999</c:v>
                </c:pt>
                <c:pt idx="8277">
                  <c:v>10.84883</c:v>
                </c:pt>
                <c:pt idx="8278">
                  <c:v>10.85014</c:v>
                </c:pt>
                <c:pt idx="8279">
                  <c:v>10.85145</c:v>
                </c:pt>
                <c:pt idx="8280">
                  <c:v>10.85276</c:v>
                </c:pt>
                <c:pt idx="8281">
                  <c:v>10.85407</c:v>
                </c:pt>
                <c:pt idx="8282">
                  <c:v>10.85538</c:v>
                </c:pt>
                <c:pt idx="8283">
                  <c:v>10.85669</c:v>
                </c:pt>
                <c:pt idx="8284">
                  <c:v>10.858000000000001</c:v>
                </c:pt>
                <c:pt idx="8285">
                  <c:v>10.859310000000001</c:v>
                </c:pt>
                <c:pt idx="8286">
                  <c:v>10.86063</c:v>
                </c:pt>
                <c:pt idx="8287">
                  <c:v>10.861940000000001</c:v>
                </c:pt>
                <c:pt idx="8288">
                  <c:v>10.863250000000001</c:v>
                </c:pt>
                <c:pt idx="8289">
                  <c:v>10.864560000000001</c:v>
                </c:pt>
                <c:pt idx="8290">
                  <c:v>10.865869999999999</c:v>
                </c:pt>
                <c:pt idx="8291">
                  <c:v>10.867179999999999</c:v>
                </c:pt>
                <c:pt idx="8292">
                  <c:v>10.86849</c:v>
                </c:pt>
                <c:pt idx="8293">
                  <c:v>10.8698</c:v>
                </c:pt>
                <c:pt idx="8294">
                  <c:v>10.87111</c:v>
                </c:pt>
                <c:pt idx="8295">
                  <c:v>10.87242</c:v>
                </c:pt>
                <c:pt idx="8296">
                  <c:v>10.87373</c:v>
                </c:pt>
                <c:pt idx="8297">
                  <c:v>10.87504</c:v>
                </c:pt>
                <c:pt idx="8298">
                  <c:v>10.87635</c:v>
                </c:pt>
                <c:pt idx="8299">
                  <c:v>10.87767</c:v>
                </c:pt>
                <c:pt idx="8300">
                  <c:v>10.87898</c:v>
                </c:pt>
                <c:pt idx="8301">
                  <c:v>10.88029</c:v>
                </c:pt>
                <c:pt idx="8302">
                  <c:v>10.881600000000001</c:v>
                </c:pt>
                <c:pt idx="8303">
                  <c:v>10.882910000000001</c:v>
                </c:pt>
                <c:pt idx="8304">
                  <c:v>10.884219999999999</c:v>
                </c:pt>
                <c:pt idx="8305">
                  <c:v>10.885529999999999</c:v>
                </c:pt>
                <c:pt idx="8306">
                  <c:v>10.886839999999999</c:v>
                </c:pt>
                <c:pt idx="8307">
                  <c:v>10.88815</c:v>
                </c:pt>
                <c:pt idx="8308">
                  <c:v>10.88946</c:v>
                </c:pt>
                <c:pt idx="8309">
                  <c:v>10.89077</c:v>
                </c:pt>
                <c:pt idx="8310">
                  <c:v>10.89208</c:v>
                </c:pt>
                <c:pt idx="8311">
                  <c:v>10.89339</c:v>
                </c:pt>
                <c:pt idx="8312">
                  <c:v>10.8947</c:v>
                </c:pt>
                <c:pt idx="8313">
                  <c:v>10.89602</c:v>
                </c:pt>
                <c:pt idx="8314">
                  <c:v>10.89733</c:v>
                </c:pt>
                <c:pt idx="8315">
                  <c:v>10.89864</c:v>
                </c:pt>
                <c:pt idx="8316">
                  <c:v>10.89995</c:v>
                </c:pt>
                <c:pt idx="8317">
                  <c:v>10.901260000000001</c:v>
                </c:pt>
                <c:pt idx="8318">
                  <c:v>10.902570000000001</c:v>
                </c:pt>
                <c:pt idx="8319">
                  <c:v>10.903879999999999</c:v>
                </c:pt>
                <c:pt idx="8320">
                  <c:v>10.905189999999999</c:v>
                </c:pt>
                <c:pt idx="8321">
                  <c:v>10.906499999999999</c:v>
                </c:pt>
                <c:pt idx="8322">
                  <c:v>10.90781</c:v>
                </c:pt>
                <c:pt idx="8323">
                  <c:v>10.90912</c:v>
                </c:pt>
                <c:pt idx="8324">
                  <c:v>10.91043</c:v>
                </c:pt>
                <c:pt idx="8325">
                  <c:v>10.91174</c:v>
                </c:pt>
                <c:pt idx="8326">
                  <c:v>10.91305</c:v>
                </c:pt>
                <c:pt idx="8327">
                  <c:v>10.91437</c:v>
                </c:pt>
                <c:pt idx="8328">
                  <c:v>10.91568</c:v>
                </c:pt>
                <c:pt idx="8329">
                  <c:v>10.91699</c:v>
                </c:pt>
                <c:pt idx="8330">
                  <c:v>10.9183</c:v>
                </c:pt>
                <c:pt idx="8331">
                  <c:v>10.91961</c:v>
                </c:pt>
                <c:pt idx="8332">
                  <c:v>10.920920000000001</c:v>
                </c:pt>
                <c:pt idx="8333">
                  <c:v>10.922230000000001</c:v>
                </c:pt>
                <c:pt idx="8334">
                  <c:v>10.923539999999999</c:v>
                </c:pt>
                <c:pt idx="8335">
                  <c:v>10.924849999999999</c:v>
                </c:pt>
                <c:pt idx="8336">
                  <c:v>10.926159999999999</c:v>
                </c:pt>
                <c:pt idx="8337">
                  <c:v>10.92747</c:v>
                </c:pt>
                <c:pt idx="8338">
                  <c:v>10.92878</c:v>
                </c:pt>
                <c:pt idx="8339">
                  <c:v>10.93009</c:v>
                </c:pt>
                <c:pt idx="8340">
                  <c:v>10.93141</c:v>
                </c:pt>
                <c:pt idx="8341">
                  <c:v>10.93272</c:v>
                </c:pt>
                <c:pt idx="8342">
                  <c:v>10.93403</c:v>
                </c:pt>
                <c:pt idx="8343">
                  <c:v>10.93534</c:v>
                </c:pt>
                <c:pt idx="8344">
                  <c:v>10.93665</c:v>
                </c:pt>
                <c:pt idx="8345">
                  <c:v>10.93796</c:v>
                </c:pt>
                <c:pt idx="8346">
                  <c:v>10.93927</c:v>
                </c:pt>
                <c:pt idx="8347">
                  <c:v>10.940580000000001</c:v>
                </c:pt>
                <c:pt idx="8348">
                  <c:v>10.941890000000001</c:v>
                </c:pt>
                <c:pt idx="8349">
                  <c:v>10.943199999999999</c:v>
                </c:pt>
                <c:pt idx="8350">
                  <c:v>10.944509999999999</c:v>
                </c:pt>
                <c:pt idx="8351">
                  <c:v>10.945819999999999</c:v>
                </c:pt>
                <c:pt idx="8352">
                  <c:v>10.94713</c:v>
                </c:pt>
                <c:pt idx="8353">
                  <c:v>10.94844</c:v>
                </c:pt>
                <c:pt idx="8354">
                  <c:v>10.94975</c:v>
                </c:pt>
                <c:pt idx="8355">
                  <c:v>10.95107</c:v>
                </c:pt>
                <c:pt idx="8356">
                  <c:v>10.95238</c:v>
                </c:pt>
                <c:pt idx="8357">
                  <c:v>10.95369</c:v>
                </c:pt>
                <c:pt idx="8358">
                  <c:v>10.955</c:v>
                </c:pt>
                <c:pt idx="8359">
                  <c:v>10.95631</c:v>
                </c:pt>
                <c:pt idx="8360">
                  <c:v>10.95762</c:v>
                </c:pt>
                <c:pt idx="8361">
                  <c:v>10.958930000000001</c:v>
                </c:pt>
                <c:pt idx="8362">
                  <c:v>10.960240000000001</c:v>
                </c:pt>
                <c:pt idx="8363">
                  <c:v>10.961550000000001</c:v>
                </c:pt>
                <c:pt idx="8364">
                  <c:v>10.962859999999999</c:v>
                </c:pt>
                <c:pt idx="8365">
                  <c:v>10.964169999999999</c:v>
                </c:pt>
                <c:pt idx="8366">
                  <c:v>10.965479999999999</c:v>
                </c:pt>
                <c:pt idx="8367">
                  <c:v>10.96679</c:v>
                </c:pt>
                <c:pt idx="8368">
                  <c:v>10.968109999999999</c:v>
                </c:pt>
                <c:pt idx="8369">
                  <c:v>10.96942</c:v>
                </c:pt>
                <c:pt idx="8370">
                  <c:v>10.97073</c:v>
                </c:pt>
                <c:pt idx="8371">
                  <c:v>10.97204</c:v>
                </c:pt>
                <c:pt idx="8372">
                  <c:v>10.97335</c:v>
                </c:pt>
                <c:pt idx="8373">
                  <c:v>10.97466</c:v>
                </c:pt>
                <c:pt idx="8374">
                  <c:v>10.97597</c:v>
                </c:pt>
                <c:pt idx="8375">
                  <c:v>10.97728</c:v>
                </c:pt>
                <c:pt idx="8376">
                  <c:v>10.978590000000001</c:v>
                </c:pt>
                <c:pt idx="8377">
                  <c:v>10.979900000000001</c:v>
                </c:pt>
                <c:pt idx="8378">
                  <c:v>10.981210000000001</c:v>
                </c:pt>
                <c:pt idx="8379">
                  <c:v>10.982519999999999</c:v>
                </c:pt>
                <c:pt idx="8380">
                  <c:v>10.983829999999999</c:v>
                </c:pt>
                <c:pt idx="8381">
                  <c:v>10.985139999999999</c:v>
                </c:pt>
                <c:pt idx="8382">
                  <c:v>10.98645</c:v>
                </c:pt>
                <c:pt idx="8383">
                  <c:v>10.987769999999999</c:v>
                </c:pt>
                <c:pt idx="8384">
                  <c:v>10.98908</c:v>
                </c:pt>
                <c:pt idx="8385">
                  <c:v>10.99039</c:v>
                </c:pt>
                <c:pt idx="8386">
                  <c:v>10.9917</c:v>
                </c:pt>
                <c:pt idx="8387">
                  <c:v>10.99301</c:v>
                </c:pt>
                <c:pt idx="8388">
                  <c:v>10.99432</c:v>
                </c:pt>
                <c:pt idx="8389">
                  <c:v>10.99563</c:v>
                </c:pt>
                <c:pt idx="8390">
                  <c:v>10.99694</c:v>
                </c:pt>
                <c:pt idx="8391">
                  <c:v>10.998250000000001</c:v>
                </c:pt>
                <c:pt idx="8392">
                  <c:v>10.999560000000001</c:v>
                </c:pt>
                <c:pt idx="8393">
                  <c:v>11.000870000000001</c:v>
                </c:pt>
                <c:pt idx="8394">
                  <c:v>11.002179999999999</c:v>
                </c:pt>
                <c:pt idx="8395">
                  <c:v>11.003489999999999</c:v>
                </c:pt>
                <c:pt idx="8396">
                  <c:v>11.004799999999999</c:v>
                </c:pt>
                <c:pt idx="8397">
                  <c:v>11.006119999999999</c:v>
                </c:pt>
                <c:pt idx="8398">
                  <c:v>11.007429999999999</c:v>
                </c:pt>
                <c:pt idx="8399">
                  <c:v>11.00874</c:v>
                </c:pt>
                <c:pt idx="8400">
                  <c:v>11.01005</c:v>
                </c:pt>
                <c:pt idx="8401">
                  <c:v>11.01136</c:v>
                </c:pt>
                <c:pt idx="8402">
                  <c:v>11.01267</c:v>
                </c:pt>
                <c:pt idx="8403">
                  <c:v>11.01398</c:v>
                </c:pt>
                <c:pt idx="8404">
                  <c:v>11.01529</c:v>
                </c:pt>
                <c:pt idx="8405">
                  <c:v>11.0166</c:v>
                </c:pt>
                <c:pt idx="8406">
                  <c:v>11.017910000000001</c:v>
                </c:pt>
                <c:pt idx="8407">
                  <c:v>11.019220000000001</c:v>
                </c:pt>
                <c:pt idx="8408">
                  <c:v>11.020530000000001</c:v>
                </c:pt>
                <c:pt idx="8409">
                  <c:v>11.021839999999999</c:v>
                </c:pt>
                <c:pt idx="8410">
                  <c:v>11.023160000000001</c:v>
                </c:pt>
                <c:pt idx="8411">
                  <c:v>11.024470000000001</c:v>
                </c:pt>
                <c:pt idx="8412">
                  <c:v>11.025779999999999</c:v>
                </c:pt>
                <c:pt idx="8413">
                  <c:v>11.027089999999999</c:v>
                </c:pt>
                <c:pt idx="8414">
                  <c:v>11.0284</c:v>
                </c:pt>
                <c:pt idx="8415">
                  <c:v>11.02971</c:v>
                </c:pt>
                <c:pt idx="8416">
                  <c:v>11.03102</c:v>
                </c:pt>
                <c:pt idx="8417">
                  <c:v>11.03233</c:v>
                </c:pt>
                <c:pt idx="8418">
                  <c:v>11.03364</c:v>
                </c:pt>
                <c:pt idx="8419">
                  <c:v>11.03495</c:v>
                </c:pt>
                <c:pt idx="8420">
                  <c:v>11.03626</c:v>
                </c:pt>
                <c:pt idx="8421">
                  <c:v>11.037570000000001</c:v>
                </c:pt>
                <c:pt idx="8422">
                  <c:v>11.038880000000001</c:v>
                </c:pt>
                <c:pt idx="8423">
                  <c:v>11.040190000000001</c:v>
                </c:pt>
                <c:pt idx="8424">
                  <c:v>11.041499999999999</c:v>
                </c:pt>
                <c:pt idx="8425">
                  <c:v>11.042820000000001</c:v>
                </c:pt>
                <c:pt idx="8426">
                  <c:v>11.044129999999999</c:v>
                </c:pt>
                <c:pt idx="8427">
                  <c:v>11.045439999999999</c:v>
                </c:pt>
                <c:pt idx="8428">
                  <c:v>11.046749999999999</c:v>
                </c:pt>
                <c:pt idx="8429">
                  <c:v>11.04806</c:v>
                </c:pt>
                <c:pt idx="8430">
                  <c:v>11.04937</c:v>
                </c:pt>
                <c:pt idx="8431">
                  <c:v>11.05068</c:v>
                </c:pt>
                <c:pt idx="8432">
                  <c:v>11.05199</c:v>
                </c:pt>
                <c:pt idx="8433">
                  <c:v>11.0533</c:v>
                </c:pt>
                <c:pt idx="8434">
                  <c:v>11.05461</c:v>
                </c:pt>
                <c:pt idx="8435">
                  <c:v>11.05592</c:v>
                </c:pt>
                <c:pt idx="8436">
                  <c:v>11.057230000000001</c:v>
                </c:pt>
                <c:pt idx="8437">
                  <c:v>11.058540000000001</c:v>
                </c:pt>
                <c:pt idx="8438">
                  <c:v>11.05986</c:v>
                </c:pt>
                <c:pt idx="8439">
                  <c:v>11.061170000000001</c:v>
                </c:pt>
                <c:pt idx="8440">
                  <c:v>11.062480000000001</c:v>
                </c:pt>
                <c:pt idx="8441">
                  <c:v>11.063789999999999</c:v>
                </c:pt>
                <c:pt idx="8442">
                  <c:v>11.065099999999999</c:v>
                </c:pt>
                <c:pt idx="8443">
                  <c:v>11.066409999999999</c:v>
                </c:pt>
                <c:pt idx="8444">
                  <c:v>11.06772</c:v>
                </c:pt>
                <c:pt idx="8445">
                  <c:v>11.06903</c:v>
                </c:pt>
                <c:pt idx="8446">
                  <c:v>11.07034</c:v>
                </c:pt>
                <c:pt idx="8447">
                  <c:v>11.07165</c:v>
                </c:pt>
                <c:pt idx="8448">
                  <c:v>11.07296</c:v>
                </c:pt>
                <c:pt idx="8449">
                  <c:v>11.07427</c:v>
                </c:pt>
                <c:pt idx="8450">
                  <c:v>11.07558</c:v>
                </c:pt>
                <c:pt idx="8451">
                  <c:v>11.076890000000001</c:v>
                </c:pt>
                <c:pt idx="8452">
                  <c:v>11.07821</c:v>
                </c:pt>
                <c:pt idx="8453">
                  <c:v>11.07952</c:v>
                </c:pt>
                <c:pt idx="8454">
                  <c:v>11.080830000000001</c:v>
                </c:pt>
                <c:pt idx="8455">
                  <c:v>11.082140000000001</c:v>
                </c:pt>
                <c:pt idx="8456">
                  <c:v>11.083449999999999</c:v>
                </c:pt>
                <c:pt idx="8457">
                  <c:v>11.084759999999999</c:v>
                </c:pt>
                <c:pt idx="8458">
                  <c:v>11.086069999999999</c:v>
                </c:pt>
                <c:pt idx="8459">
                  <c:v>11.08738</c:v>
                </c:pt>
                <c:pt idx="8460">
                  <c:v>11.08869</c:v>
                </c:pt>
                <c:pt idx="8461">
                  <c:v>11.09</c:v>
                </c:pt>
                <c:pt idx="8462">
                  <c:v>11.09131</c:v>
                </c:pt>
                <c:pt idx="8463">
                  <c:v>11.09262</c:v>
                </c:pt>
                <c:pt idx="8464">
                  <c:v>11.09393</c:v>
                </c:pt>
                <c:pt idx="8465">
                  <c:v>11.09524</c:v>
                </c:pt>
                <c:pt idx="8466">
                  <c:v>11.09656</c:v>
                </c:pt>
                <c:pt idx="8467">
                  <c:v>11.09787</c:v>
                </c:pt>
                <c:pt idx="8468">
                  <c:v>11.09918</c:v>
                </c:pt>
                <c:pt idx="8469">
                  <c:v>11.100490000000001</c:v>
                </c:pt>
                <c:pt idx="8470">
                  <c:v>11.101800000000001</c:v>
                </c:pt>
                <c:pt idx="8471">
                  <c:v>11.103109999999999</c:v>
                </c:pt>
                <c:pt idx="8472">
                  <c:v>11.104419999999999</c:v>
                </c:pt>
                <c:pt idx="8473">
                  <c:v>11.105729999999999</c:v>
                </c:pt>
                <c:pt idx="8474">
                  <c:v>11.10704</c:v>
                </c:pt>
                <c:pt idx="8475">
                  <c:v>11.10835</c:v>
                </c:pt>
                <c:pt idx="8476">
                  <c:v>11.10966</c:v>
                </c:pt>
                <c:pt idx="8477">
                  <c:v>11.11097</c:v>
                </c:pt>
                <c:pt idx="8478">
                  <c:v>11.11228</c:v>
                </c:pt>
                <c:pt idx="8479">
                  <c:v>11.1136</c:v>
                </c:pt>
                <c:pt idx="8480">
                  <c:v>11.11491</c:v>
                </c:pt>
                <c:pt idx="8481">
                  <c:v>11.11622</c:v>
                </c:pt>
                <c:pt idx="8482">
                  <c:v>11.11753</c:v>
                </c:pt>
                <c:pt idx="8483">
                  <c:v>11.118840000000001</c:v>
                </c:pt>
                <c:pt idx="8484">
                  <c:v>11.120150000000001</c:v>
                </c:pt>
                <c:pt idx="8485">
                  <c:v>11.121460000000001</c:v>
                </c:pt>
                <c:pt idx="8486">
                  <c:v>11.122769999999999</c:v>
                </c:pt>
                <c:pt idx="8487">
                  <c:v>11.124079999999999</c:v>
                </c:pt>
                <c:pt idx="8488">
                  <c:v>11.125389999999999</c:v>
                </c:pt>
                <c:pt idx="8489">
                  <c:v>11.1267</c:v>
                </c:pt>
                <c:pt idx="8490">
                  <c:v>11.12801</c:v>
                </c:pt>
                <c:pt idx="8491">
                  <c:v>11.12932</c:v>
                </c:pt>
                <c:pt idx="8492">
                  <c:v>11.13063</c:v>
                </c:pt>
                <c:pt idx="8493">
                  <c:v>11.13194</c:v>
                </c:pt>
                <c:pt idx="8494">
                  <c:v>11.13326</c:v>
                </c:pt>
                <c:pt idx="8495">
                  <c:v>11.13457</c:v>
                </c:pt>
                <c:pt idx="8496">
                  <c:v>11.13588</c:v>
                </c:pt>
                <c:pt idx="8497">
                  <c:v>11.13719</c:v>
                </c:pt>
                <c:pt idx="8498">
                  <c:v>11.138500000000001</c:v>
                </c:pt>
                <c:pt idx="8499">
                  <c:v>11.139810000000001</c:v>
                </c:pt>
                <c:pt idx="8500">
                  <c:v>11.141120000000001</c:v>
                </c:pt>
                <c:pt idx="8501">
                  <c:v>11.142429999999999</c:v>
                </c:pt>
                <c:pt idx="8502">
                  <c:v>11.143739999999999</c:v>
                </c:pt>
                <c:pt idx="8503">
                  <c:v>11.145049999999999</c:v>
                </c:pt>
                <c:pt idx="8504">
                  <c:v>11.14636</c:v>
                </c:pt>
                <c:pt idx="8505">
                  <c:v>11.14767</c:v>
                </c:pt>
                <c:pt idx="8506">
                  <c:v>11.14898</c:v>
                </c:pt>
                <c:pt idx="8507">
                  <c:v>11.1503</c:v>
                </c:pt>
                <c:pt idx="8508">
                  <c:v>11.15161</c:v>
                </c:pt>
                <c:pt idx="8509">
                  <c:v>11.15292</c:v>
                </c:pt>
                <c:pt idx="8510">
                  <c:v>11.15423</c:v>
                </c:pt>
                <c:pt idx="8511">
                  <c:v>11.15554</c:v>
                </c:pt>
                <c:pt idx="8512">
                  <c:v>11.15685</c:v>
                </c:pt>
                <c:pt idx="8513">
                  <c:v>11.158160000000001</c:v>
                </c:pt>
                <c:pt idx="8514">
                  <c:v>11.159470000000001</c:v>
                </c:pt>
                <c:pt idx="8515">
                  <c:v>11.160780000000001</c:v>
                </c:pt>
                <c:pt idx="8516">
                  <c:v>11.162089999999999</c:v>
                </c:pt>
                <c:pt idx="8517">
                  <c:v>11.163399999999999</c:v>
                </c:pt>
                <c:pt idx="8518">
                  <c:v>11.164709999999999</c:v>
                </c:pt>
                <c:pt idx="8519">
                  <c:v>11.16602</c:v>
                </c:pt>
                <c:pt idx="8520">
                  <c:v>11.16733</c:v>
                </c:pt>
                <c:pt idx="8521">
                  <c:v>11.16864</c:v>
                </c:pt>
                <c:pt idx="8522">
                  <c:v>11.16996</c:v>
                </c:pt>
                <c:pt idx="8523">
                  <c:v>11.17127</c:v>
                </c:pt>
                <c:pt idx="8524">
                  <c:v>11.17258</c:v>
                </c:pt>
                <c:pt idx="8525">
                  <c:v>11.17389</c:v>
                </c:pt>
                <c:pt idx="8526">
                  <c:v>11.1752</c:v>
                </c:pt>
                <c:pt idx="8527">
                  <c:v>11.17651</c:v>
                </c:pt>
                <c:pt idx="8528">
                  <c:v>11.177820000000001</c:v>
                </c:pt>
                <c:pt idx="8529">
                  <c:v>11.179130000000001</c:v>
                </c:pt>
                <c:pt idx="8530">
                  <c:v>11.180440000000001</c:v>
                </c:pt>
                <c:pt idx="8531">
                  <c:v>11.181749999999999</c:v>
                </c:pt>
                <c:pt idx="8532">
                  <c:v>11.183059999999999</c:v>
                </c:pt>
                <c:pt idx="8533">
                  <c:v>11.184369999999999</c:v>
                </c:pt>
                <c:pt idx="8534">
                  <c:v>11.18568</c:v>
                </c:pt>
                <c:pt idx="8535">
                  <c:v>11.186999999999999</c:v>
                </c:pt>
                <c:pt idx="8536">
                  <c:v>11.18831</c:v>
                </c:pt>
                <c:pt idx="8537">
                  <c:v>11.18962</c:v>
                </c:pt>
                <c:pt idx="8538">
                  <c:v>11.19093</c:v>
                </c:pt>
                <c:pt idx="8539">
                  <c:v>11.19224</c:v>
                </c:pt>
                <c:pt idx="8540">
                  <c:v>11.19355</c:v>
                </c:pt>
                <c:pt idx="8541">
                  <c:v>11.19486</c:v>
                </c:pt>
                <c:pt idx="8542">
                  <c:v>11.19617</c:v>
                </c:pt>
                <c:pt idx="8543">
                  <c:v>11.197480000000001</c:v>
                </c:pt>
                <c:pt idx="8544">
                  <c:v>11.198790000000001</c:v>
                </c:pt>
                <c:pt idx="8545">
                  <c:v>11.200100000000001</c:v>
                </c:pt>
                <c:pt idx="8546">
                  <c:v>11.201409999999999</c:v>
                </c:pt>
                <c:pt idx="8547">
                  <c:v>11.202719999999999</c:v>
                </c:pt>
                <c:pt idx="8548">
                  <c:v>11.204029999999999</c:v>
                </c:pt>
                <c:pt idx="8549">
                  <c:v>11.205349999999999</c:v>
                </c:pt>
                <c:pt idx="8550">
                  <c:v>11.206659999999999</c:v>
                </c:pt>
                <c:pt idx="8551">
                  <c:v>11.20797</c:v>
                </c:pt>
                <c:pt idx="8552">
                  <c:v>11.20928</c:v>
                </c:pt>
                <c:pt idx="8553">
                  <c:v>11.21059</c:v>
                </c:pt>
                <c:pt idx="8554">
                  <c:v>11.2119</c:v>
                </c:pt>
                <c:pt idx="8555">
                  <c:v>11.21321</c:v>
                </c:pt>
                <c:pt idx="8556">
                  <c:v>11.21452</c:v>
                </c:pt>
                <c:pt idx="8557">
                  <c:v>11.21583</c:v>
                </c:pt>
                <c:pt idx="8558">
                  <c:v>11.217140000000001</c:v>
                </c:pt>
                <c:pt idx="8559">
                  <c:v>11.218450000000001</c:v>
                </c:pt>
                <c:pt idx="8560">
                  <c:v>11.219760000000001</c:v>
                </c:pt>
                <c:pt idx="8561">
                  <c:v>11.221069999999999</c:v>
                </c:pt>
                <c:pt idx="8562">
                  <c:v>11.222379999999999</c:v>
                </c:pt>
                <c:pt idx="8563">
                  <c:v>11.223699999999999</c:v>
                </c:pt>
                <c:pt idx="8564">
                  <c:v>11.225009999999999</c:v>
                </c:pt>
                <c:pt idx="8565">
                  <c:v>11.226319999999999</c:v>
                </c:pt>
                <c:pt idx="8566">
                  <c:v>11.22763</c:v>
                </c:pt>
                <c:pt idx="8567">
                  <c:v>11.22894</c:v>
                </c:pt>
                <c:pt idx="8568">
                  <c:v>11.23025</c:v>
                </c:pt>
                <c:pt idx="8569">
                  <c:v>11.23156</c:v>
                </c:pt>
                <c:pt idx="8570">
                  <c:v>11.23287</c:v>
                </c:pt>
                <c:pt idx="8571">
                  <c:v>11.23418</c:v>
                </c:pt>
                <c:pt idx="8572">
                  <c:v>11.23549</c:v>
                </c:pt>
                <c:pt idx="8573">
                  <c:v>11.236800000000001</c:v>
                </c:pt>
                <c:pt idx="8574">
                  <c:v>11.238110000000001</c:v>
                </c:pt>
                <c:pt idx="8575">
                  <c:v>11.239420000000001</c:v>
                </c:pt>
                <c:pt idx="8576">
                  <c:v>11.240740000000001</c:v>
                </c:pt>
                <c:pt idx="8577">
                  <c:v>11.242050000000001</c:v>
                </c:pt>
                <c:pt idx="8578">
                  <c:v>11.243359999999999</c:v>
                </c:pt>
                <c:pt idx="8579">
                  <c:v>11.244669999999999</c:v>
                </c:pt>
                <c:pt idx="8580">
                  <c:v>11.245979999999999</c:v>
                </c:pt>
                <c:pt idx="8581">
                  <c:v>11.24729</c:v>
                </c:pt>
                <c:pt idx="8582">
                  <c:v>11.2486</c:v>
                </c:pt>
                <c:pt idx="8583">
                  <c:v>11.24991</c:v>
                </c:pt>
                <c:pt idx="8584">
                  <c:v>11.25122</c:v>
                </c:pt>
                <c:pt idx="8585">
                  <c:v>11.25253</c:v>
                </c:pt>
                <c:pt idx="8586">
                  <c:v>11.25384</c:v>
                </c:pt>
                <c:pt idx="8587">
                  <c:v>11.25515</c:v>
                </c:pt>
                <c:pt idx="8588">
                  <c:v>11.256460000000001</c:v>
                </c:pt>
                <c:pt idx="8589">
                  <c:v>11.257770000000001</c:v>
                </c:pt>
                <c:pt idx="8590">
                  <c:v>11.259080000000001</c:v>
                </c:pt>
                <c:pt idx="8591">
                  <c:v>11.260400000000001</c:v>
                </c:pt>
                <c:pt idx="8592">
                  <c:v>11.261710000000001</c:v>
                </c:pt>
                <c:pt idx="8593">
                  <c:v>11.263019999999999</c:v>
                </c:pt>
                <c:pt idx="8594">
                  <c:v>11.264329999999999</c:v>
                </c:pt>
                <c:pt idx="8595">
                  <c:v>11.265639999999999</c:v>
                </c:pt>
                <c:pt idx="8596">
                  <c:v>11.26695</c:v>
                </c:pt>
                <c:pt idx="8597">
                  <c:v>11.26826</c:v>
                </c:pt>
                <c:pt idx="8598">
                  <c:v>11.26957</c:v>
                </c:pt>
                <c:pt idx="8599">
                  <c:v>11.27088</c:v>
                </c:pt>
                <c:pt idx="8600">
                  <c:v>11.27219</c:v>
                </c:pt>
                <c:pt idx="8601">
                  <c:v>11.2735</c:v>
                </c:pt>
                <c:pt idx="8602">
                  <c:v>11.27481</c:v>
                </c:pt>
                <c:pt idx="8603">
                  <c:v>11.276120000000001</c:v>
                </c:pt>
                <c:pt idx="8604">
                  <c:v>11.277430000000001</c:v>
                </c:pt>
                <c:pt idx="8605">
                  <c:v>11.27875</c:v>
                </c:pt>
                <c:pt idx="8606">
                  <c:v>11.280060000000001</c:v>
                </c:pt>
                <c:pt idx="8607">
                  <c:v>11.281370000000001</c:v>
                </c:pt>
                <c:pt idx="8608">
                  <c:v>11.282679999999999</c:v>
                </c:pt>
                <c:pt idx="8609">
                  <c:v>11.283989999999999</c:v>
                </c:pt>
                <c:pt idx="8610">
                  <c:v>11.285299999999999</c:v>
                </c:pt>
                <c:pt idx="8611">
                  <c:v>11.28661</c:v>
                </c:pt>
                <c:pt idx="8612">
                  <c:v>11.28792</c:v>
                </c:pt>
                <c:pt idx="8613">
                  <c:v>11.28923</c:v>
                </c:pt>
                <c:pt idx="8614">
                  <c:v>11.29054</c:v>
                </c:pt>
                <c:pt idx="8615">
                  <c:v>11.29185</c:v>
                </c:pt>
                <c:pt idx="8616">
                  <c:v>11.29316</c:v>
                </c:pt>
                <c:pt idx="8617">
                  <c:v>11.29447</c:v>
                </c:pt>
                <c:pt idx="8618">
                  <c:v>11.295780000000001</c:v>
                </c:pt>
                <c:pt idx="8619">
                  <c:v>11.2971</c:v>
                </c:pt>
                <c:pt idx="8620">
                  <c:v>11.298410000000001</c:v>
                </c:pt>
                <c:pt idx="8621">
                  <c:v>11.299720000000001</c:v>
                </c:pt>
                <c:pt idx="8622">
                  <c:v>11.301030000000001</c:v>
                </c:pt>
                <c:pt idx="8623">
                  <c:v>11.302339999999999</c:v>
                </c:pt>
                <c:pt idx="8624">
                  <c:v>11.303649999999999</c:v>
                </c:pt>
                <c:pt idx="8625">
                  <c:v>11.304959999999999</c:v>
                </c:pt>
                <c:pt idx="8626">
                  <c:v>11.30627</c:v>
                </c:pt>
                <c:pt idx="8627">
                  <c:v>11.30758</c:v>
                </c:pt>
                <c:pt idx="8628">
                  <c:v>11.30889</c:v>
                </c:pt>
                <c:pt idx="8629">
                  <c:v>11.3102</c:v>
                </c:pt>
                <c:pt idx="8630">
                  <c:v>11.31151</c:v>
                </c:pt>
                <c:pt idx="8631">
                  <c:v>11.31282</c:v>
                </c:pt>
                <c:pt idx="8632">
                  <c:v>11.31413</c:v>
                </c:pt>
                <c:pt idx="8633">
                  <c:v>11.31545</c:v>
                </c:pt>
                <c:pt idx="8634">
                  <c:v>11.31676</c:v>
                </c:pt>
                <c:pt idx="8635">
                  <c:v>11.318070000000001</c:v>
                </c:pt>
                <c:pt idx="8636">
                  <c:v>11.319380000000001</c:v>
                </c:pt>
                <c:pt idx="8637">
                  <c:v>11.320690000000001</c:v>
                </c:pt>
                <c:pt idx="8638">
                  <c:v>11.321999999999999</c:v>
                </c:pt>
                <c:pt idx="8639">
                  <c:v>11.323309999999999</c:v>
                </c:pt>
                <c:pt idx="8640">
                  <c:v>11.324619999999999</c:v>
                </c:pt>
                <c:pt idx="8641">
                  <c:v>11.32593</c:v>
                </c:pt>
                <c:pt idx="8642">
                  <c:v>11.32724</c:v>
                </c:pt>
                <c:pt idx="8643">
                  <c:v>11.32855</c:v>
                </c:pt>
                <c:pt idx="8644">
                  <c:v>11.32986</c:v>
                </c:pt>
                <c:pt idx="8645">
                  <c:v>11.33117</c:v>
                </c:pt>
                <c:pt idx="8646">
                  <c:v>11.33249</c:v>
                </c:pt>
                <c:pt idx="8647">
                  <c:v>11.3338</c:v>
                </c:pt>
                <c:pt idx="8648">
                  <c:v>11.33511</c:v>
                </c:pt>
                <c:pt idx="8649">
                  <c:v>11.33642</c:v>
                </c:pt>
                <c:pt idx="8650">
                  <c:v>11.337730000000001</c:v>
                </c:pt>
                <c:pt idx="8651">
                  <c:v>11.339040000000001</c:v>
                </c:pt>
                <c:pt idx="8652">
                  <c:v>11.340350000000001</c:v>
                </c:pt>
                <c:pt idx="8653">
                  <c:v>11.341659999999999</c:v>
                </c:pt>
                <c:pt idx="8654">
                  <c:v>11.342969999999999</c:v>
                </c:pt>
                <c:pt idx="8655">
                  <c:v>11.344279999999999</c:v>
                </c:pt>
                <c:pt idx="8656">
                  <c:v>11.34559</c:v>
                </c:pt>
                <c:pt idx="8657">
                  <c:v>11.3469</c:v>
                </c:pt>
                <c:pt idx="8658">
                  <c:v>11.34821</c:v>
                </c:pt>
                <c:pt idx="8659">
                  <c:v>11.34952</c:v>
                </c:pt>
                <c:pt idx="8660">
                  <c:v>11.35083</c:v>
                </c:pt>
                <c:pt idx="8661">
                  <c:v>11.35215</c:v>
                </c:pt>
                <c:pt idx="8662">
                  <c:v>11.35346</c:v>
                </c:pt>
                <c:pt idx="8663">
                  <c:v>11.35477</c:v>
                </c:pt>
                <c:pt idx="8664">
                  <c:v>11.35608</c:v>
                </c:pt>
                <c:pt idx="8665">
                  <c:v>11.357390000000001</c:v>
                </c:pt>
                <c:pt idx="8666">
                  <c:v>11.358700000000001</c:v>
                </c:pt>
                <c:pt idx="8667">
                  <c:v>11.360010000000001</c:v>
                </c:pt>
                <c:pt idx="8668">
                  <c:v>11.361319999999999</c:v>
                </c:pt>
                <c:pt idx="8669">
                  <c:v>11.362629999999999</c:v>
                </c:pt>
                <c:pt idx="8670">
                  <c:v>11.363939999999999</c:v>
                </c:pt>
                <c:pt idx="8671">
                  <c:v>11.36525</c:v>
                </c:pt>
                <c:pt idx="8672">
                  <c:v>11.36656</c:v>
                </c:pt>
                <c:pt idx="8673">
                  <c:v>11.36787</c:v>
                </c:pt>
                <c:pt idx="8674">
                  <c:v>11.36919</c:v>
                </c:pt>
                <c:pt idx="8675">
                  <c:v>11.3705</c:v>
                </c:pt>
                <c:pt idx="8676">
                  <c:v>11.37181</c:v>
                </c:pt>
                <c:pt idx="8677">
                  <c:v>11.37312</c:v>
                </c:pt>
                <c:pt idx="8678">
                  <c:v>11.37443</c:v>
                </c:pt>
                <c:pt idx="8679">
                  <c:v>11.37574</c:v>
                </c:pt>
                <c:pt idx="8680">
                  <c:v>11.377050000000001</c:v>
                </c:pt>
                <c:pt idx="8681">
                  <c:v>11.378360000000001</c:v>
                </c:pt>
                <c:pt idx="8682">
                  <c:v>11.379670000000001</c:v>
                </c:pt>
                <c:pt idx="8683">
                  <c:v>11.380979999999999</c:v>
                </c:pt>
                <c:pt idx="8684">
                  <c:v>11.382289999999999</c:v>
                </c:pt>
                <c:pt idx="8685">
                  <c:v>11.383599999999999</c:v>
                </c:pt>
                <c:pt idx="8686">
                  <c:v>11.38491</c:v>
                </c:pt>
                <c:pt idx="8687">
                  <c:v>11.38622</c:v>
                </c:pt>
                <c:pt idx="8688">
                  <c:v>11.38754</c:v>
                </c:pt>
                <c:pt idx="8689">
                  <c:v>11.38885</c:v>
                </c:pt>
                <c:pt idx="8690">
                  <c:v>11.39016</c:v>
                </c:pt>
                <c:pt idx="8691">
                  <c:v>11.39147</c:v>
                </c:pt>
                <c:pt idx="8692">
                  <c:v>11.39278</c:v>
                </c:pt>
                <c:pt idx="8693">
                  <c:v>11.39409</c:v>
                </c:pt>
                <c:pt idx="8694">
                  <c:v>11.3954</c:v>
                </c:pt>
                <c:pt idx="8695">
                  <c:v>11.396710000000001</c:v>
                </c:pt>
                <c:pt idx="8696">
                  <c:v>11.398020000000001</c:v>
                </c:pt>
                <c:pt idx="8697">
                  <c:v>11.399330000000001</c:v>
                </c:pt>
                <c:pt idx="8698">
                  <c:v>11.400639999999999</c:v>
                </c:pt>
                <c:pt idx="8699">
                  <c:v>11.401949999999999</c:v>
                </c:pt>
                <c:pt idx="8700">
                  <c:v>11.40326</c:v>
                </c:pt>
                <c:pt idx="8701">
                  <c:v>11.40457</c:v>
                </c:pt>
                <c:pt idx="8702">
                  <c:v>11.405889999999999</c:v>
                </c:pt>
                <c:pt idx="8703">
                  <c:v>11.4072</c:v>
                </c:pt>
                <c:pt idx="8704">
                  <c:v>11.40851</c:v>
                </c:pt>
                <c:pt idx="8705">
                  <c:v>11.40982</c:v>
                </c:pt>
                <c:pt idx="8706">
                  <c:v>11.41113</c:v>
                </c:pt>
                <c:pt idx="8707">
                  <c:v>11.41244</c:v>
                </c:pt>
                <c:pt idx="8708">
                  <c:v>11.41375</c:v>
                </c:pt>
                <c:pt idx="8709">
                  <c:v>11.41506</c:v>
                </c:pt>
                <c:pt idx="8710">
                  <c:v>11.416370000000001</c:v>
                </c:pt>
                <c:pt idx="8711">
                  <c:v>11.417680000000001</c:v>
                </c:pt>
                <c:pt idx="8712">
                  <c:v>11.418990000000001</c:v>
                </c:pt>
                <c:pt idx="8713">
                  <c:v>11.420299999999999</c:v>
                </c:pt>
                <c:pt idx="8714">
                  <c:v>11.421609999999999</c:v>
                </c:pt>
                <c:pt idx="8715">
                  <c:v>11.42292</c:v>
                </c:pt>
                <c:pt idx="8716">
                  <c:v>11.424239999999999</c:v>
                </c:pt>
                <c:pt idx="8717">
                  <c:v>11.425549999999999</c:v>
                </c:pt>
                <c:pt idx="8718">
                  <c:v>11.42686</c:v>
                </c:pt>
                <c:pt idx="8719">
                  <c:v>11.42817</c:v>
                </c:pt>
                <c:pt idx="8720">
                  <c:v>11.42948</c:v>
                </c:pt>
                <c:pt idx="8721">
                  <c:v>11.43079</c:v>
                </c:pt>
                <c:pt idx="8722">
                  <c:v>11.4321</c:v>
                </c:pt>
                <c:pt idx="8723">
                  <c:v>11.43341</c:v>
                </c:pt>
                <c:pt idx="8724">
                  <c:v>11.43472</c:v>
                </c:pt>
                <c:pt idx="8725">
                  <c:v>11.436030000000001</c:v>
                </c:pt>
                <c:pt idx="8726">
                  <c:v>11.437340000000001</c:v>
                </c:pt>
                <c:pt idx="8727">
                  <c:v>11.438650000000001</c:v>
                </c:pt>
                <c:pt idx="8728">
                  <c:v>11.439959999999999</c:v>
                </c:pt>
                <c:pt idx="8729">
                  <c:v>11.441269999999999</c:v>
                </c:pt>
                <c:pt idx="8730">
                  <c:v>11.442589999999999</c:v>
                </c:pt>
                <c:pt idx="8731">
                  <c:v>11.443899999999999</c:v>
                </c:pt>
                <c:pt idx="8732">
                  <c:v>11.445209999999999</c:v>
                </c:pt>
                <c:pt idx="8733">
                  <c:v>11.44652</c:v>
                </c:pt>
                <c:pt idx="8734">
                  <c:v>11.44783</c:v>
                </c:pt>
                <c:pt idx="8735">
                  <c:v>11.44914</c:v>
                </c:pt>
                <c:pt idx="8736">
                  <c:v>11.45045</c:v>
                </c:pt>
                <c:pt idx="8737">
                  <c:v>11.45176</c:v>
                </c:pt>
                <c:pt idx="8738">
                  <c:v>11.45307</c:v>
                </c:pt>
                <c:pt idx="8739">
                  <c:v>11.45438</c:v>
                </c:pt>
                <c:pt idx="8740">
                  <c:v>11.455690000000001</c:v>
                </c:pt>
                <c:pt idx="8741">
                  <c:v>11.457000000000001</c:v>
                </c:pt>
                <c:pt idx="8742">
                  <c:v>11.458310000000001</c:v>
                </c:pt>
                <c:pt idx="8743">
                  <c:v>11.459630000000001</c:v>
                </c:pt>
                <c:pt idx="8744">
                  <c:v>11.460940000000001</c:v>
                </c:pt>
                <c:pt idx="8745">
                  <c:v>11.462249999999999</c:v>
                </c:pt>
                <c:pt idx="8746">
                  <c:v>11.463559999999999</c:v>
                </c:pt>
                <c:pt idx="8747">
                  <c:v>11.464869999999999</c:v>
                </c:pt>
                <c:pt idx="8748">
                  <c:v>11.46618</c:v>
                </c:pt>
                <c:pt idx="8749">
                  <c:v>11.46749</c:v>
                </c:pt>
                <c:pt idx="8750">
                  <c:v>11.4688</c:v>
                </c:pt>
                <c:pt idx="8751">
                  <c:v>11.47011</c:v>
                </c:pt>
                <c:pt idx="8752">
                  <c:v>11.47142</c:v>
                </c:pt>
                <c:pt idx="8753">
                  <c:v>11.47273</c:v>
                </c:pt>
                <c:pt idx="8754">
                  <c:v>11.47404</c:v>
                </c:pt>
                <c:pt idx="8755">
                  <c:v>11.475350000000001</c:v>
                </c:pt>
                <c:pt idx="8756">
                  <c:v>11.476660000000001</c:v>
                </c:pt>
                <c:pt idx="8757">
                  <c:v>11.477969999999999</c:v>
                </c:pt>
                <c:pt idx="8758">
                  <c:v>11.479290000000001</c:v>
                </c:pt>
                <c:pt idx="8759">
                  <c:v>11.480600000000001</c:v>
                </c:pt>
                <c:pt idx="8760">
                  <c:v>11.481909999999999</c:v>
                </c:pt>
                <c:pt idx="8761">
                  <c:v>11.483219999999999</c:v>
                </c:pt>
                <c:pt idx="8762">
                  <c:v>11.484529999999999</c:v>
                </c:pt>
                <c:pt idx="8763">
                  <c:v>11.48584</c:v>
                </c:pt>
                <c:pt idx="8764">
                  <c:v>11.48715</c:v>
                </c:pt>
                <c:pt idx="8765">
                  <c:v>11.48846</c:v>
                </c:pt>
                <c:pt idx="8766">
                  <c:v>11.48977</c:v>
                </c:pt>
                <c:pt idx="8767">
                  <c:v>11.49108</c:v>
                </c:pt>
                <c:pt idx="8768">
                  <c:v>11.49239</c:v>
                </c:pt>
                <c:pt idx="8769">
                  <c:v>11.4937</c:v>
                </c:pt>
                <c:pt idx="8770">
                  <c:v>11.495010000000001</c:v>
                </c:pt>
                <c:pt idx="8771">
                  <c:v>11.49633</c:v>
                </c:pt>
                <c:pt idx="8772">
                  <c:v>11.497640000000001</c:v>
                </c:pt>
                <c:pt idx="8773">
                  <c:v>11.498950000000001</c:v>
                </c:pt>
                <c:pt idx="8774">
                  <c:v>11.500260000000001</c:v>
                </c:pt>
                <c:pt idx="8775">
                  <c:v>11.501569999999999</c:v>
                </c:pt>
                <c:pt idx="8776">
                  <c:v>11.502879999999999</c:v>
                </c:pt>
                <c:pt idx="8777">
                  <c:v>11.504189999999999</c:v>
                </c:pt>
                <c:pt idx="8778">
                  <c:v>11.5055</c:v>
                </c:pt>
                <c:pt idx="8779">
                  <c:v>11.50681</c:v>
                </c:pt>
                <c:pt idx="8780">
                  <c:v>11.50812</c:v>
                </c:pt>
                <c:pt idx="8781">
                  <c:v>11.50943</c:v>
                </c:pt>
                <c:pt idx="8782">
                  <c:v>11.51074</c:v>
                </c:pt>
                <c:pt idx="8783">
                  <c:v>11.51205</c:v>
                </c:pt>
                <c:pt idx="8784">
                  <c:v>11.51336</c:v>
                </c:pt>
                <c:pt idx="8785">
                  <c:v>11.51468</c:v>
                </c:pt>
                <c:pt idx="8786">
                  <c:v>11.51599</c:v>
                </c:pt>
                <c:pt idx="8787">
                  <c:v>11.517300000000001</c:v>
                </c:pt>
                <c:pt idx="8788">
                  <c:v>11.518610000000001</c:v>
                </c:pt>
                <c:pt idx="8789">
                  <c:v>11.519920000000001</c:v>
                </c:pt>
                <c:pt idx="8790">
                  <c:v>11.521229999999999</c:v>
                </c:pt>
                <c:pt idx="8791">
                  <c:v>11.522539999999999</c:v>
                </c:pt>
                <c:pt idx="8792">
                  <c:v>11.523849999999999</c:v>
                </c:pt>
                <c:pt idx="8793">
                  <c:v>11.52516</c:v>
                </c:pt>
                <c:pt idx="8794">
                  <c:v>11.52647</c:v>
                </c:pt>
                <c:pt idx="8795">
                  <c:v>11.52778</c:v>
                </c:pt>
                <c:pt idx="8796">
                  <c:v>11.52909</c:v>
                </c:pt>
                <c:pt idx="8797">
                  <c:v>11.5304</c:v>
                </c:pt>
                <c:pt idx="8798">
                  <c:v>11.53171</c:v>
                </c:pt>
                <c:pt idx="8799">
                  <c:v>11.53302</c:v>
                </c:pt>
                <c:pt idx="8800">
                  <c:v>11.53434</c:v>
                </c:pt>
                <c:pt idx="8801">
                  <c:v>11.53565</c:v>
                </c:pt>
                <c:pt idx="8802">
                  <c:v>11.536960000000001</c:v>
                </c:pt>
                <c:pt idx="8803">
                  <c:v>11.538270000000001</c:v>
                </c:pt>
                <c:pt idx="8804">
                  <c:v>11.539580000000001</c:v>
                </c:pt>
                <c:pt idx="8805">
                  <c:v>11.540889999999999</c:v>
                </c:pt>
                <c:pt idx="8806">
                  <c:v>11.542199999999999</c:v>
                </c:pt>
                <c:pt idx="8807">
                  <c:v>11.543509999999999</c:v>
                </c:pt>
                <c:pt idx="8808">
                  <c:v>11.54482</c:v>
                </c:pt>
                <c:pt idx="8809">
                  <c:v>11.54613</c:v>
                </c:pt>
                <c:pt idx="8810">
                  <c:v>11.54744</c:v>
                </c:pt>
                <c:pt idx="8811">
                  <c:v>11.54875</c:v>
                </c:pt>
                <c:pt idx="8812">
                  <c:v>11.55007</c:v>
                </c:pt>
                <c:pt idx="8813">
                  <c:v>11.55138</c:v>
                </c:pt>
                <c:pt idx="8814">
                  <c:v>11.55269</c:v>
                </c:pt>
                <c:pt idx="8815">
                  <c:v>11.554</c:v>
                </c:pt>
                <c:pt idx="8816">
                  <c:v>11.55531</c:v>
                </c:pt>
                <c:pt idx="8817">
                  <c:v>11.556620000000001</c:v>
                </c:pt>
                <c:pt idx="8818">
                  <c:v>11.557930000000001</c:v>
                </c:pt>
                <c:pt idx="8819">
                  <c:v>11.559240000000001</c:v>
                </c:pt>
                <c:pt idx="8820">
                  <c:v>11.560549999999999</c:v>
                </c:pt>
                <c:pt idx="8821">
                  <c:v>11.561859999999999</c:v>
                </c:pt>
                <c:pt idx="8822">
                  <c:v>11.56317</c:v>
                </c:pt>
                <c:pt idx="8823">
                  <c:v>11.56448</c:v>
                </c:pt>
                <c:pt idx="8824">
                  <c:v>11.56579</c:v>
                </c:pt>
                <c:pt idx="8825">
                  <c:v>11.5671</c:v>
                </c:pt>
                <c:pt idx="8826">
                  <c:v>11.56841</c:v>
                </c:pt>
                <c:pt idx="8827">
                  <c:v>11.56973</c:v>
                </c:pt>
                <c:pt idx="8828">
                  <c:v>11.57104</c:v>
                </c:pt>
                <c:pt idx="8829">
                  <c:v>11.57235</c:v>
                </c:pt>
                <c:pt idx="8830">
                  <c:v>11.57366</c:v>
                </c:pt>
                <c:pt idx="8831">
                  <c:v>11.57497</c:v>
                </c:pt>
                <c:pt idx="8832">
                  <c:v>11.576280000000001</c:v>
                </c:pt>
                <c:pt idx="8833">
                  <c:v>11.577590000000001</c:v>
                </c:pt>
                <c:pt idx="8834">
                  <c:v>11.578900000000001</c:v>
                </c:pt>
                <c:pt idx="8835">
                  <c:v>11.580209999999999</c:v>
                </c:pt>
                <c:pt idx="8836">
                  <c:v>11.581519999999999</c:v>
                </c:pt>
                <c:pt idx="8837">
                  <c:v>11.58283</c:v>
                </c:pt>
                <c:pt idx="8838">
                  <c:v>11.58414</c:v>
                </c:pt>
                <c:pt idx="8839">
                  <c:v>11.58545</c:v>
                </c:pt>
                <c:pt idx="8840">
                  <c:v>11.58676</c:v>
                </c:pt>
                <c:pt idx="8841">
                  <c:v>11.58808</c:v>
                </c:pt>
                <c:pt idx="8842">
                  <c:v>11.58939</c:v>
                </c:pt>
                <c:pt idx="8843">
                  <c:v>11.5907</c:v>
                </c:pt>
                <c:pt idx="8844">
                  <c:v>11.59201</c:v>
                </c:pt>
                <c:pt idx="8845">
                  <c:v>11.59332</c:v>
                </c:pt>
                <c:pt idx="8846">
                  <c:v>11.59463</c:v>
                </c:pt>
                <c:pt idx="8847">
                  <c:v>11.595940000000001</c:v>
                </c:pt>
                <c:pt idx="8848">
                  <c:v>11.597250000000001</c:v>
                </c:pt>
                <c:pt idx="8849">
                  <c:v>11.598560000000001</c:v>
                </c:pt>
                <c:pt idx="8850">
                  <c:v>11.599869999999999</c:v>
                </c:pt>
                <c:pt idx="8851">
                  <c:v>11.601179999999999</c:v>
                </c:pt>
                <c:pt idx="8852">
                  <c:v>11.60249</c:v>
                </c:pt>
                <c:pt idx="8853">
                  <c:v>11.6038</c:v>
                </c:pt>
                <c:pt idx="8854">
                  <c:v>11.60511</c:v>
                </c:pt>
                <c:pt idx="8855">
                  <c:v>11.60643</c:v>
                </c:pt>
                <c:pt idx="8856">
                  <c:v>11.60774</c:v>
                </c:pt>
                <c:pt idx="8857">
                  <c:v>11.60905</c:v>
                </c:pt>
                <c:pt idx="8858">
                  <c:v>11.61036</c:v>
                </c:pt>
                <c:pt idx="8859">
                  <c:v>11.61167</c:v>
                </c:pt>
                <c:pt idx="8860">
                  <c:v>11.61298</c:v>
                </c:pt>
                <c:pt idx="8861">
                  <c:v>11.61429</c:v>
                </c:pt>
                <c:pt idx="8862">
                  <c:v>11.615600000000001</c:v>
                </c:pt>
                <c:pt idx="8863">
                  <c:v>11.616910000000001</c:v>
                </c:pt>
                <c:pt idx="8864">
                  <c:v>11.618220000000001</c:v>
                </c:pt>
                <c:pt idx="8865">
                  <c:v>11.619529999999999</c:v>
                </c:pt>
                <c:pt idx="8866">
                  <c:v>11.620839999999999</c:v>
                </c:pt>
                <c:pt idx="8867">
                  <c:v>11.62215</c:v>
                </c:pt>
                <c:pt idx="8868">
                  <c:v>11.62346</c:v>
                </c:pt>
                <c:pt idx="8869">
                  <c:v>11.624779999999999</c:v>
                </c:pt>
                <c:pt idx="8870">
                  <c:v>11.62609</c:v>
                </c:pt>
                <c:pt idx="8871">
                  <c:v>11.6274</c:v>
                </c:pt>
                <c:pt idx="8872">
                  <c:v>11.62871</c:v>
                </c:pt>
                <c:pt idx="8873">
                  <c:v>11.63002</c:v>
                </c:pt>
                <c:pt idx="8874">
                  <c:v>11.63133</c:v>
                </c:pt>
                <c:pt idx="8875">
                  <c:v>11.63264</c:v>
                </c:pt>
                <c:pt idx="8876">
                  <c:v>11.63395</c:v>
                </c:pt>
                <c:pt idx="8877">
                  <c:v>11.635260000000001</c:v>
                </c:pt>
                <c:pt idx="8878">
                  <c:v>11.636570000000001</c:v>
                </c:pt>
                <c:pt idx="8879">
                  <c:v>11.637879999999999</c:v>
                </c:pt>
                <c:pt idx="8880">
                  <c:v>11.639189999999999</c:v>
                </c:pt>
                <c:pt idx="8881">
                  <c:v>11.640499999999999</c:v>
                </c:pt>
                <c:pt idx="8882">
                  <c:v>11.641819999999999</c:v>
                </c:pt>
                <c:pt idx="8883">
                  <c:v>11.643129999999999</c:v>
                </c:pt>
                <c:pt idx="8884">
                  <c:v>11.644439999999999</c:v>
                </c:pt>
                <c:pt idx="8885">
                  <c:v>11.64575</c:v>
                </c:pt>
                <c:pt idx="8886">
                  <c:v>11.64706</c:v>
                </c:pt>
                <c:pt idx="8887">
                  <c:v>11.64837</c:v>
                </c:pt>
                <c:pt idx="8888">
                  <c:v>11.64968</c:v>
                </c:pt>
                <c:pt idx="8889">
                  <c:v>11.65099</c:v>
                </c:pt>
                <c:pt idx="8890">
                  <c:v>11.6523</c:v>
                </c:pt>
                <c:pt idx="8891">
                  <c:v>11.65361</c:v>
                </c:pt>
                <c:pt idx="8892">
                  <c:v>11.654920000000001</c:v>
                </c:pt>
                <c:pt idx="8893">
                  <c:v>11.656230000000001</c:v>
                </c:pt>
                <c:pt idx="8894">
                  <c:v>11.657539999999999</c:v>
                </c:pt>
                <c:pt idx="8895">
                  <c:v>11.658849999999999</c:v>
                </c:pt>
                <c:pt idx="8896">
                  <c:v>11.660159999999999</c:v>
                </c:pt>
                <c:pt idx="8897">
                  <c:v>11.661479999999999</c:v>
                </c:pt>
                <c:pt idx="8898">
                  <c:v>11.662789999999999</c:v>
                </c:pt>
                <c:pt idx="8899">
                  <c:v>11.664099999999999</c:v>
                </c:pt>
                <c:pt idx="8900">
                  <c:v>11.66541</c:v>
                </c:pt>
                <c:pt idx="8901">
                  <c:v>11.66672</c:v>
                </c:pt>
                <c:pt idx="8902">
                  <c:v>11.66803</c:v>
                </c:pt>
                <c:pt idx="8903">
                  <c:v>11.66934</c:v>
                </c:pt>
                <c:pt idx="8904">
                  <c:v>11.67065</c:v>
                </c:pt>
                <c:pt idx="8905">
                  <c:v>11.67196</c:v>
                </c:pt>
                <c:pt idx="8906">
                  <c:v>11.67327</c:v>
                </c:pt>
                <c:pt idx="8907">
                  <c:v>11.674580000000001</c:v>
                </c:pt>
                <c:pt idx="8908">
                  <c:v>11.675890000000001</c:v>
                </c:pt>
                <c:pt idx="8909">
                  <c:v>11.677199999999999</c:v>
                </c:pt>
                <c:pt idx="8910">
                  <c:v>11.678520000000001</c:v>
                </c:pt>
                <c:pt idx="8911">
                  <c:v>11.679830000000001</c:v>
                </c:pt>
                <c:pt idx="8912">
                  <c:v>11.681139999999999</c:v>
                </c:pt>
                <c:pt idx="8913">
                  <c:v>11.682449999999999</c:v>
                </c:pt>
                <c:pt idx="8914">
                  <c:v>11.683759999999999</c:v>
                </c:pt>
                <c:pt idx="8915">
                  <c:v>11.68507</c:v>
                </c:pt>
                <c:pt idx="8916">
                  <c:v>11.68638</c:v>
                </c:pt>
                <c:pt idx="8917">
                  <c:v>11.68769</c:v>
                </c:pt>
                <c:pt idx="8918">
                  <c:v>11.689</c:v>
                </c:pt>
                <c:pt idx="8919">
                  <c:v>11.69031</c:v>
                </c:pt>
                <c:pt idx="8920">
                  <c:v>11.69162</c:v>
                </c:pt>
                <c:pt idx="8921">
                  <c:v>11.69293</c:v>
                </c:pt>
                <c:pt idx="8922">
                  <c:v>11.694240000000001</c:v>
                </c:pt>
                <c:pt idx="8923">
                  <c:v>11.695550000000001</c:v>
                </c:pt>
                <c:pt idx="8924">
                  <c:v>11.696870000000001</c:v>
                </c:pt>
                <c:pt idx="8925">
                  <c:v>11.698180000000001</c:v>
                </c:pt>
                <c:pt idx="8926">
                  <c:v>11.699490000000001</c:v>
                </c:pt>
                <c:pt idx="8927">
                  <c:v>11.700799999999999</c:v>
                </c:pt>
                <c:pt idx="8928">
                  <c:v>11.702109999999999</c:v>
                </c:pt>
                <c:pt idx="8929">
                  <c:v>11.703419999999999</c:v>
                </c:pt>
                <c:pt idx="8930">
                  <c:v>11.70473</c:v>
                </c:pt>
                <c:pt idx="8931">
                  <c:v>11.70604</c:v>
                </c:pt>
                <c:pt idx="8932">
                  <c:v>11.70735</c:v>
                </c:pt>
                <c:pt idx="8933">
                  <c:v>11.70866</c:v>
                </c:pt>
                <c:pt idx="8934">
                  <c:v>11.70997</c:v>
                </c:pt>
                <c:pt idx="8935">
                  <c:v>11.71128</c:v>
                </c:pt>
                <c:pt idx="8936">
                  <c:v>11.712590000000001</c:v>
                </c:pt>
                <c:pt idx="8937">
                  <c:v>11.713900000000001</c:v>
                </c:pt>
                <c:pt idx="8938">
                  <c:v>11.71522</c:v>
                </c:pt>
                <c:pt idx="8939">
                  <c:v>11.716530000000001</c:v>
                </c:pt>
                <c:pt idx="8940">
                  <c:v>11.717840000000001</c:v>
                </c:pt>
                <c:pt idx="8941">
                  <c:v>11.719150000000001</c:v>
                </c:pt>
                <c:pt idx="8942">
                  <c:v>11.720459999999999</c:v>
                </c:pt>
                <c:pt idx="8943">
                  <c:v>11.721769999999999</c:v>
                </c:pt>
                <c:pt idx="8944">
                  <c:v>11.72308</c:v>
                </c:pt>
                <c:pt idx="8945">
                  <c:v>11.72439</c:v>
                </c:pt>
                <c:pt idx="8946">
                  <c:v>11.7257</c:v>
                </c:pt>
                <c:pt idx="8947">
                  <c:v>11.72701</c:v>
                </c:pt>
                <c:pt idx="8948">
                  <c:v>11.72832</c:v>
                </c:pt>
                <c:pt idx="8949">
                  <c:v>11.72963</c:v>
                </c:pt>
                <c:pt idx="8950">
                  <c:v>11.73094</c:v>
                </c:pt>
                <c:pt idx="8951">
                  <c:v>11.732250000000001</c:v>
                </c:pt>
                <c:pt idx="8952">
                  <c:v>11.73357</c:v>
                </c:pt>
                <c:pt idx="8953">
                  <c:v>11.73488</c:v>
                </c:pt>
                <c:pt idx="8954">
                  <c:v>11.736190000000001</c:v>
                </c:pt>
                <c:pt idx="8955">
                  <c:v>11.737500000000001</c:v>
                </c:pt>
                <c:pt idx="8956">
                  <c:v>11.738810000000001</c:v>
                </c:pt>
                <c:pt idx="8957">
                  <c:v>11.740119999999999</c:v>
                </c:pt>
                <c:pt idx="8958">
                  <c:v>11.741429999999999</c:v>
                </c:pt>
                <c:pt idx="8959">
                  <c:v>11.74274</c:v>
                </c:pt>
                <c:pt idx="8960">
                  <c:v>11.74405</c:v>
                </c:pt>
                <c:pt idx="8961">
                  <c:v>11.74536</c:v>
                </c:pt>
                <c:pt idx="8962">
                  <c:v>11.74667</c:v>
                </c:pt>
                <c:pt idx="8963">
                  <c:v>11.74798</c:v>
                </c:pt>
                <c:pt idx="8964">
                  <c:v>11.74929</c:v>
                </c:pt>
                <c:pt idx="8965">
                  <c:v>11.7506</c:v>
                </c:pt>
                <c:pt idx="8966">
                  <c:v>11.751910000000001</c:v>
                </c:pt>
                <c:pt idx="8967">
                  <c:v>11.75323</c:v>
                </c:pt>
                <c:pt idx="8968">
                  <c:v>11.75454</c:v>
                </c:pt>
                <c:pt idx="8969">
                  <c:v>11.755850000000001</c:v>
                </c:pt>
                <c:pt idx="8970">
                  <c:v>11.757160000000001</c:v>
                </c:pt>
                <c:pt idx="8971">
                  <c:v>11.758470000000001</c:v>
                </c:pt>
                <c:pt idx="8972">
                  <c:v>11.759779999999999</c:v>
                </c:pt>
                <c:pt idx="8973">
                  <c:v>11.761089999999999</c:v>
                </c:pt>
                <c:pt idx="8974">
                  <c:v>11.7624</c:v>
                </c:pt>
                <c:pt idx="8975">
                  <c:v>11.76371</c:v>
                </c:pt>
                <c:pt idx="8976">
                  <c:v>11.76502</c:v>
                </c:pt>
                <c:pt idx="8977">
                  <c:v>11.76633</c:v>
                </c:pt>
                <c:pt idx="8978">
                  <c:v>11.76764</c:v>
                </c:pt>
                <c:pt idx="8979">
                  <c:v>11.76896</c:v>
                </c:pt>
                <c:pt idx="8980">
                  <c:v>11.77027</c:v>
                </c:pt>
                <c:pt idx="8981">
                  <c:v>11.77158</c:v>
                </c:pt>
                <c:pt idx="8982">
                  <c:v>11.77289</c:v>
                </c:pt>
                <c:pt idx="8983">
                  <c:v>11.7742</c:v>
                </c:pt>
                <c:pt idx="8984">
                  <c:v>11.775510000000001</c:v>
                </c:pt>
                <c:pt idx="8985">
                  <c:v>11.776820000000001</c:v>
                </c:pt>
                <c:pt idx="8986">
                  <c:v>11.778130000000001</c:v>
                </c:pt>
                <c:pt idx="8987">
                  <c:v>11.779439999999999</c:v>
                </c:pt>
                <c:pt idx="8988">
                  <c:v>11.780749999999999</c:v>
                </c:pt>
                <c:pt idx="8989">
                  <c:v>11.78206</c:v>
                </c:pt>
                <c:pt idx="8990">
                  <c:v>11.78337</c:v>
                </c:pt>
                <c:pt idx="8991">
                  <c:v>11.78468</c:v>
                </c:pt>
                <c:pt idx="8992">
                  <c:v>11.78599</c:v>
                </c:pt>
                <c:pt idx="8993">
                  <c:v>11.7873</c:v>
                </c:pt>
                <c:pt idx="8994">
                  <c:v>11.78862</c:v>
                </c:pt>
                <c:pt idx="8995">
                  <c:v>11.78993</c:v>
                </c:pt>
                <c:pt idx="8996">
                  <c:v>11.79124</c:v>
                </c:pt>
                <c:pt idx="8997">
                  <c:v>11.79255</c:v>
                </c:pt>
                <c:pt idx="8998">
                  <c:v>11.79386</c:v>
                </c:pt>
                <c:pt idx="8999">
                  <c:v>11.795170000000001</c:v>
                </c:pt>
                <c:pt idx="9000">
                  <c:v>11.796480000000001</c:v>
                </c:pt>
                <c:pt idx="9001">
                  <c:v>11.797790000000001</c:v>
                </c:pt>
                <c:pt idx="9002">
                  <c:v>11.799099999999999</c:v>
                </c:pt>
                <c:pt idx="9003">
                  <c:v>11.800409999999999</c:v>
                </c:pt>
                <c:pt idx="9004">
                  <c:v>11.80172</c:v>
                </c:pt>
                <c:pt idx="9005">
                  <c:v>11.80303</c:v>
                </c:pt>
                <c:pt idx="9006">
                  <c:v>11.80434</c:v>
                </c:pt>
                <c:pt idx="9007">
                  <c:v>11.80565</c:v>
                </c:pt>
                <c:pt idx="9008">
                  <c:v>11.80697</c:v>
                </c:pt>
                <c:pt idx="9009">
                  <c:v>11.80828</c:v>
                </c:pt>
                <c:pt idx="9010">
                  <c:v>11.80959</c:v>
                </c:pt>
                <c:pt idx="9011">
                  <c:v>11.8109</c:v>
                </c:pt>
                <c:pt idx="9012">
                  <c:v>11.81221</c:v>
                </c:pt>
                <c:pt idx="9013">
                  <c:v>11.81352</c:v>
                </c:pt>
                <c:pt idx="9014">
                  <c:v>11.814830000000001</c:v>
                </c:pt>
                <c:pt idx="9015">
                  <c:v>11.816140000000001</c:v>
                </c:pt>
                <c:pt idx="9016">
                  <c:v>11.817449999999999</c:v>
                </c:pt>
                <c:pt idx="9017">
                  <c:v>11.818759999999999</c:v>
                </c:pt>
                <c:pt idx="9018">
                  <c:v>11.820069999999999</c:v>
                </c:pt>
                <c:pt idx="9019">
                  <c:v>11.82138</c:v>
                </c:pt>
                <c:pt idx="9020">
                  <c:v>11.82269</c:v>
                </c:pt>
                <c:pt idx="9021">
                  <c:v>11.824009999999999</c:v>
                </c:pt>
                <c:pt idx="9022">
                  <c:v>11.82532</c:v>
                </c:pt>
                <c:pt idx="9023">
                  <c:v>11.82663</c:v>
                </c:pt>
                <c:pt idx="9024">
                  <c:v>11.82794</c:v>
                </c:pt>
                <c:pt idx="9025">
                  <c:v>11.82925</c:v>
                </c:pt>
                <c:pt idx="9026">
                  <c:v>11.83056</c:v>
                </c:pt>
                <c:pt idx="9027">
                  <c:v>11.83187</c:v>
                </c:pt>
                <c:pt idx="9028">
                  <c:v>11.83318</c:v>
                </c:pt>
                <c:pt idx="9029">
                  <c:v>11.834490000000001</c:v>
                </c:pt>
                <c:pt idx="9030">
                  <c:v>11.835800000000001</c:v>
                </c:pt>
                <c:pt idx="9031">
                  <c:v>11.837109999999999</c:v>
                </c:pt>
                <c:pt idx="9032">
                  <c:v>11.838419999999999</c:v>
                </c:pt>
                <c:pt idx="9033">
                  <c:v>11.839729999999999</c:v>
                </c:pt>
                <c:pt idx="9034">
                  <c:v>11.84104</c:v>
                </c:pt>
                <c:pt idx="9035">
                  <c:v>11.84235</c:v>
                </c:pt>
                <c:pt idx="9036">
                  <c:v>11.843669999999999</c:v>
                </c:pt>
                <c:pt idx="9037">
                  <c:v>11.84498</c:v>
                </c:pt>
                <c:pt idx="9038">
                  <c:v>11.84629</c:v>
                </c:pt>
                <c:pt idx="9039">
                  <c:v>11.8476</c:v>
                </c:pt>
                <c:pt idx="9040">
                  <c:v>11.84891</c:v>
                </c:pt>
                <c:pt idx="9041">
                  <c:v>11.85022</c:v>
                </c:pt>
                <c:pt idx="9042">
                  <c:v>11.85153</c:v>
                </c:pt>
                <c:pt idx="9043">
                  <c:v>11.85284</c:v>
                </c:pt>
                <c:pt idx="9044">
                  <c:v>11.854150000000001</c:v>
                </c:pt>
                <c:pt idx="9045">
                  <c:v>11.855460000000001</c:v>
                </c:pt>
                <c:pt idx="9046">
                  <c:v>11.856769999999999</c:v>
                </c:pt>
                <c:pt idx="9047">
                  <c:v>11.858079999999999</c:v>
                </c:pt>
                <c:pt idx="9048">
                  <c:v>11.859389999999999</c:v>
                </c:pt>
                <c:pt idx="9049">
                  <c:v>11.860709999999999</c:v>
                </c:pt>
                <c:pt idx="9050">
                  <c:v>11.862019999999999</c:v>
                </c:pt>
                <c:pt idx="9051">
                  <c:v>11.863329999999999</c:v>
                </c:pt>
                <c:pt idx="9052">
                  <c:v>11.86464</c:v>
                </c:pt>
                <c:pt idx="9053">
                  <c:v>11.86595</c:v>
                </c:pt>
                <c:pt idx="9054">
                  <c:v>11.86726</c:v>
                </c:pt>
                <c:pt idx="9055">
                  <c:v>11.86857</c:v>
                </c:pt>
                <c:pt idx="9056">
                  <c:v>11.86988</c:v>
                </c:pt>
                <c:pt idx="9057">
                  <c:v>11.87119</c:v>
                </c:pt>
                <c:pt idx="9058">
                  <c:v>11.8725</c:v>
                </c:pt>
                <c:pt idx="9059">
                  <c:v>11.873810000000001</c:v>
                </c:pt>
                <c:pt idx="9060">
                  <c:v>11.875120000000001</c:v>
                </c:pt>
                <c:pt idx="9061">
                  <c:v>11.876429999999999</c:v>
                </c:pt>
                <c:pt idx="9062">
                  <c:v>11.877739999999999</c:v>
                </c:pt>
                <c:pt idx="9063">
                  <c:v>11.879060000000001</c:v>
                </c:pt>
                <c:pt idx="9064">
                  <c:v>11.880369999999999</c:v>
                </c:pt>
                <c:pt idx="9065">
                  <c:v>11.881679999999999</c:v>
                </c:pt>
                <c:pt idx="9066">
                  <c:v>11.882989999999999</c:v>
                </c:pt>
                <c:pt idx="9067">
                  <c:v>11.8843</c:v>
                </c:pt>
                <c:pt idx="9068">
                  <c:v>11.88561</c:v>
                </c:pt>
                <c:pt idx="9069">
                  <c:v>11.88692</c:v>
                </c:pt>
                <c:pt idx="9070">
                  <c:v>11.88823</c:v>
                </c:pt>
                <c:pt idx="9071">
                  <c:v>11.88954</c:v>
                </c:pt>
                <c:pt idx="9072">
                  <c:v>11.89085</c:v>
                </c:pt>
                <c:pt idx="9073">
                  <c:v>11.892160000000001</c:v>
                </c:pt>
                <c:pt idx="9074">
                  <c:v>11.893470000000001</c:v>
                </c:pt>
                <c:pt idx="9075">
                  <c:v>11.894780000000001</c:v>
                </c:pt>
                <c:pt idx="9076">
                  <c:v>11.896089999999999</c:v>
                </c:pt>
                <c:pt idx="9077">
                  <c:v>11.897410000000001</c:v>
                </c:pt>
                <c:pt idx="9078">
                  <c:v>11.898720000000001</c:v>
                </c:pt>
                <c:pt idx="9079">
                  <c:v>11.900029999999999</c:v>
                </c:pt>
                <c:pt idx="9080">
                  <c:v>11.901339999999999</c:v>
                </c:pt>
                <c:pt idx="9081">
                  <c:v>11.90265</c:v>
                </c:pt>
                <c:pt idx="9082">
                  <c:v>11.90396</c:v>
                </c:pt>
                <c:pt idx="9083">
                  <c:v>11.90527</c:v>
                </c:pt>
                <c:pt idx="9084">
                  <c:v>11.90658</c:v>
                </c:pt>
                <c:pt idx="9085">
                  <c:v>11.90789</c:v>
                </c:pt>
                <c:pt idx="9086">
                  <c:v>11.9092</c:v>
                </c:pt>
                <c:pt idx="9087">
                  <c:v>11.91051</c:v>
                </c:pt>
                <c:pt idx="9088">
                  <c:v>11.911820000000001</c:v>
                </c:pt>
                <c:pt idx="9089">
                  <c:v>11.913130000000001</c:v>
                </c:pt>
                <c:pt idx="9090">
                  <c:v>11.914440000000001</c:v>
                </c:pt>
                <c:pt idx="9091">
                  <c:v>11.915760000000001</c:v>
                </c:pt>
                <c:pt idx="9092">
                  <c:v>11.917070000000001</c:v>
                </c:pt>
                <c:pt idx="9093">
                  <c:v>11.918380000000001</c:v>
                </c:pt>
                <c:pt idx="9094">
                  <c:v>11.919689999999999</c:v>
                </c:pt>
                <c:pt idx="9095">
                  <c:v>11.920999999999999</c:v>
                </c:pt>
                <c:pt idx="9096">
                  <c:v>11.92231</c:v>
                </c:pt>
                <c:pt idx="9097">
                  <c:v>11.92362</c:v>
                </c:pt>
                <c:pt idx="9098">
                  <c:v>11.92493</c:v>
                </c:pt>
                <c:pt idx="9099">
                  <c:v>11.92624</c:v>
                </c:pt>
                <c:pt idx="9100">
                  <c:v>11.92755</c:v>
                </c:pt>
                <c:pt idx="9101">
                  <c:v>11.92886</c:v>
                </c:pt>
                <c:pt idx="9102">
                  <c:v>11.93017</c:v>
                </c:pt>
                <c:pt idx="9103">
                  <c:v>11.931480000000001</c:v>
                </c:pt>
                <c:pt idx="9104">
                  <c:v>11.932790000000001</c:v>
                </c:pt>
                <c:pt idx="9105">
                  <c:v>11.93411</c:v>
                </c:pt>
                <c:pt idx="9106">
                  <c:v>11.935420000000001</c:v>
                </c:pt>
                <c:pt idx="9107">
                  <c:v>11.936730000000001</c:v>
                </c:pt>
                <c:pt idx="9108">
                  <c:v>11.938040000000001</c:v>
                </c:pt>
                <c:pt idx="9109">
                  <c:v>11.939349999999999</c:v>
                </c:pt>
                <c:pt idx="9110">
                  <c:v>11.940659999999999</c:v>
                </c:pt>
                <c:pt idx="9111">
                  <c:v>11.94197</c:v>
                </c:pt>
                <c:pt idx="9112">
                  <c:v>11.94328</c:v>
                </c:pt>
                <c:pt idx="9113">
                  <c:v>11.94459</c:v>
                </c:pt>
                <c:pt idx="9114">
                  <c:v>11.9459</c:v>
                </c:pt>
                <c:pt idx="9115">
                  <c:v>11.94721</c:v>
                </c:pt>
                <c:pt idx="9116">
                  <c:v>11.94852</c:v>
                </c:pt>
                <c:pt idx="9117">
                  <c:v>11.94983</c:v>
                </c:pt>
                <c:pt idx="9118">
                  <c:v>11.95115</c:v>
                </c:pt>
                <c:pt idx="9119">
                  <c:v>11.95246</c:v>
                </c:pt>
                <c:pt idx="9120">
                  <c:v>11.95377</c:v>
                </c:pt>
                <c:pt idx="9121">
                  <c:v>11.955080000000001</c:v>
                </c:pt>
                <c:pt idx="9122">
                  <c:v>11.956390000000001</c:v>
                </c:pt>
                <c:pt idx="9123">
                  <c:v>11.957700000000001</c:v>
                </c:pt>
                <c:pt idx="9124">
                  <c:v>11.959009999999999</c:v>
                </c:pt>
                <c:pt idx="9125">
                  <c:v>11.960319999999999</c:v>
                </c:pt>
                <c:pt idx="9126">
                  <c:v>11.96163</c:v>
                </c:pt>
                <c:pt idx="9127">
                  <c:v>11.96294</c:v>
                </c:pt>
                <c:pt idx="9128">
                  <c:v>11.96425</c:v>
                </c:pt>
                <c:pt idx="9129">
                  <c:v>11.96556</c:v>
                </c:pt>
                <c:pt idx="9130">
                  <c:v>11.96687</c:v>
                </c:pt>
                <c:pt idx="9131">
                  <c:v>11.96818</c:v>
                </c:pt>
                <c:pt idx="9132">
                  <c:v>11.96949</c:v>
                </c:pt>
                <c:pt idx="9133">
                  <c:v>11.97081</c:v>
                </c:pt>
                <c:pt idx="9134">
                  <c:v>11.97212</c:v>
                </c:pt>
                <c:pt idx="9135">
                  <c:v>11.97343</c:v>
                </c:pt>
                <c:pt idx="9136">
                  <c:v>11.974740000000001</c:v>
                </c:pt>
                <c:pt idx="9137">
                  <c:v>11.976050000000001</c:v>
                </c:pt>
                <c:pt idx="9138">
                  <c:v>11.977359999999999</c:v>
                </c:pt>
                <c:pt idx="9139">
                  <c:v>11.978669999999999</c:v>
                </c:pt>
                <c:pt idx="9140">
                  <c:v>11.979979999999999</c:v>
                </c:pt>
                <c:pt idx="9141">
                  <c:v>11.98129</c:v>
                </c:pt>
                <c:pt idx="9142">
                  <c:v>11.9826</c:v>
                </c:pt>
                <c:pt idx="9143">
                  <c:v>11.98391</c:v>
                </c:pt>
                <c:pt idx="9144">
                  <c:v>11.98522</c:v>
                </c:pt>
                <c:pt idx="9145">
                  <c:v>11.98653</c:v>
                </c:pt>
                <c:pt idx="9146">
                  <c:v>11.98785</c:v>
                </c:pt>
                <c:pt idx="9147">
                  <c:v>11.98916</c:v>
                </c:pt>
                <c:pt idx="9148">
                  <c:v>11.99047</c:v>
                </c:pt>
                <c:pt idx="9149">
                  <c:v>11.99178</c:v>
                </c:pt>
                <c:pt idx="9150">
                  <c:v>11.99309</c:v>
                </c:pt>
                <c:pt idx="9151">
                  <c:v>11.994400000000001</c:v>
                </c:pt>
                <c:pt idx="9152">
                  <c:v>11.995710000000001</c:v>
                </c:pt>
                <c:pt idx="9153">
                  <c:v>11.997019999999999</c:v>
                </c:pt>
                <c:pt idx="9154">
                  <c:v>11.998329999999999</c:v>
                </c:pt>
                <c:pt idx="9155">
                  <c:v>11.999639999999999</c:v>
                </c:pt>
                <c:pt idx="9156">
                  <c:v>12.00095</c:v>
                </c:pt>
                <c:pt idx="9157">
                  <c:v>12.00226</c:v>
                </c:pt>
                <c:pt idx="9158">
                  <c:v>12.00357</c:v>
                </c:pt>
                <c:pt idx="9159">
                  <c:v>12.00488</c:v>
                </c:pt>
                <c:pt idx="9160">
                  <c:v>12.0062</c:v>
                </c:pt>
                <c:pt idx="9161">
                  <c:v>12.00751</c:v>
                </c:pt>
                <c:pt idx="9162">
                  <c:v>12.00882</c:v>
                </c:pt>
                <c:pt idx="9163">
                  <c:v>12.01013</c:v>
                </c:pt>
                <c:pt idx="9164">
                  <c:v>12.01144</c:v>
                </c:pt>
                <c:pt idx="9165">
                  <c:v>12.01275</c:v>
                </c:pt>
                <c:pt idx="9166">
                  <c:v>12.014060000000001</c:v>
                </c:pt>
                <c:pt idx="9167">
                  <c:v>12.015370000000001</c:v>
                </c:pt>
                <c:pt idx="9168">
                  <c:v>12.016679999999999</c:v>
                </c:pt>
                <c:pt idx="9169">
                  <c:v>12.017989999999999</c:v>
                </c:pt>
                <c:pt idx="9170">
                  <c:v>12.019299999999999</c:v>
                </c:pt>
                <c:pt idx="9171">
                  <c:v>12.02061</c:v>
                </c:pt>
                <c:pt idx="9172">
                  <c:v>12.02192</c:v>
                </c:pt>
                <c:pt idx="9173">
                  <c:v>12.02323</c:v>
                </c:pt>
                <c:pt idx="9174">
                  <c:v>12.02455</c:v>
                </c:pt>
                <c:pt idx="9175">
                  <c:v>12.02586</c:v>
                </c:pt>
                <c:pt idx="9176">
                  <c:v>12.02717</c:v>
                </c:pt>
                <c:pt idx="9177">
                  <c:v>12.02848</c:v>
                </c:pt>
                <c:pt idx="9178">
                  <c:v>12.02979</c:v>
                </c:pt>
                <c:pt idx="9179">
                  <c:v>12.0311</c:v>
                </c:pt>
                <c:pt idx="9180">
                  <c:v>12.03241</c:v>
                </c:pt>
                <c:pt idx="9181">
                  <c:v>12.033720000000001</c:v>
                </c:pt>
                <c:pt idx="9182">
                  <c:v>12.035030000000001</c:v>
                </c:pt>
                <c:pt idx="9183">
                  <c:v>12.036339999999999</c:v>
                </c:pt>
                <c:pt idx="9184">
                  <c:v>12.037649999999999</c:v>
                </c:pt>
                <c:pt idx="9185">
                  <c:v>12.038959999999999</c:v>
                </c:pt>
                <c:pt idx="9186">
                  <c:v>12.04027</c:v>
                </c:pt>
                <c:pt idx="9187">
                  <c:v>12.04158</c:v>
                </c:pt>
                <c:pt idx="9188">
                  <c:v>12.042899999999999</c:v>
                </c:pt>
                <c:pt idx="9189">
                  <c:v>12.04421</c:v>
                </c:pt>
                <c:pt idx="9190">
                  <c:v>12.04552</c:v>
                </c:pt>
                <c:pt idx="9191">
                  <c:v>12.04683</c:v>
                </c:pt>
                <c:pt idx="9192">
                  <c:v>12.04814</c:v>
                </c:pt>
                <c:pt idx="9193">
                  <c:v>12.04945</c:v>
                </c:pt>
                <c:pt idx="9194">
                  <c:v>12.05076</c:v>
                </c:pt>
                <c:pt idx="9195">
                  <c:v>12.052070000000001</c:v>
                </c:pt>
                <c:pt idx="9196">
                  <c:v>12.053380000000001</c:v>
                </c:pt>
                <c:pt idx="9197">
                  <c:v>12.054690000000001</c:v>
                </c:pt>
                <c:pt idx="9198">
                  <c:v>12.055999999999999</c:v>
                </c:pt>
                <c:pt idx="9199">
                  <c:v>12.057309999999999</c:v>
                </c:pt>
                <c:pt idx="9200">
                  <c:v>12.058619999999999</c:v>
                </c:pt>
                <c:pt idx="9201">
                  <c:v>12.05993</c:v>
                </c:pt>
                <c:pt idx="9202">
                  <c:v>12.06124</c:v>
                </c:pt>
                <c:pt idx="9203">
                  <c:v>12.06256</c:v>
                </c:pt>
                <c:pt idx="9204">
                  <c:v>12.06387</c:v>
                </c:pt>
                <c:pt idx="9205">
                  <c:v>12.06518</c:v>
                </c:pt>
                <c:pt idx="9206">
                  <c:v>12.06649</c:v>
                </c:pt>
                <c:pt idx="9207">
                  <c:v>12.0678</c:v>
                </c:pt>
                <c:pt idx="9208">
                  <c:v>12.06911</c:v>
                </c:pt>
                <c:pt idx="9209">
                  <c:v>12.07042</c:v>
                </c:pt>
                <c:pt idx="9210">
                  <c:v>12.071730000000001</c:v>
                </c:pt>
                <c:pt idx="9211">
                  <c:v>12.073040000000001</c:v>
                </c:pt>
                <c:pt idx="9212">
                  <c:v>12.074350000000001</c:v>
                </c:pt>
                <c:pt idx="9213">
                  <c:v>12.075659999999999</c:v>
                </c:pt>
                <c:pt idx="9214">
                  <c:v>12.076969999999999</c:v>
                </c:pt>
                <c:pt idx="9215">
                  <c:v>12.078279999999999</c:v>
                </c:pt>
                <c:pt idx="9216">
                  <c:v>12.079599999999999</c:v>
                </c:pt>
                <c:pt idx="9217">
                  <c:v>12.080909999999999</c:v>
                </c:pt>
                <c:pt idx="9218">
                  <c:v>12.08222</c:v>
                </c:pt>
                <c:pt idx="9219">
                  <c:v>12.08353</c:v>
                </c:pt>
                <c:pt idx="9220">
                  <c:v>12.08484</c:v>
                </c:pt>
                <c:pt idx="9221">
                  <c:v>12.08615</c:v>
                </c:pt>
                <c:pt idx="9222">
                  <c:v>12.08746</c:v>
                </c:pt>
                <c:pt idx="9223">
                  <c:v>12.08877</c:v>
                </c:pt>
                <c:pt idx="9224">
                  <c:v>12.09008</c:v>
                </c:pt>
                <c:pt idx="9225">
                  <c:v>12.091390000000001</c:v>
                </c:pt>
                <c:pt idx="9226">
                  <c:v>12.092700000000001</c:v>
                </c:pt>
                <c:pt idx="9227">
                  <c:v>12.094010000000001</c:v>
                </c:pt>
                <c:pt idx="9228">
                  <c:v>12.095319999999999</c:v>
                </c:pt>
                <c:pt idx="9229">
                  <c:v>12.096629999999999</c:v>
                </c:pt>
                <c:pt idx="9230">
                  <c:v>12.097950000000001</c:v>
                </c:pt>
                <c:pt idx="9231">
                  <c:v>12.099259999999999</c:v>
                </c:pt>
                <c:pt idx="9232">
                  <c:v>12.100569999999999</c:v>
                </c:pt>
                <c:pt idx="9233">
                  <c:v>12.10188</c:v>
                </c:pt>
                <c:pt idx="9234">
                  <c:v>12.10319</c:v>
                </c:pt>
                <c:pt idx="9235">
                  <c:v>12.1045</c:v>
                </c:pt>
                <c:pt idx="9236">
                  <c:v>12.10581</c:v>
                </c:pt>
                <c:pt idx="9237">
                  <c:v>12.10712</c:v>
                </c:pt>
                <c:pt idx="9238">
                  <c:v>12.10843</c:v>
                </c:pt>
                <c:pt idx="9239">
                  <c:v>12.10974</c:v>
                </c:pt>
                <c:pt idx="9240">
                  <c:v>12.111050000000001</c:v>
                </c:pt>
                <c:pt idx="9241">
                  <c:v>12.112360000000001</c:v>
                </c:pt>
                <c:pt idx="9242">
                  <c:v>12.113670000000001</c:v>
                </c:pt>
                <c:pt idx="9243">
                  <c:v>12.114979999999999</c:v>
                </c:pt>
                <c:pt idx="9244">
                  <c:v>12.116300000000001</c:v>
                </c:pt>
                <c:pt idx="9245">
                  <c:v>12.117610000000001</c:v>
                </c:pt>
                <c:pt idx="9246">
                  <c:v>12.118919999999999</c:v>
                </c:pt>
                <c:pt idx="9247">
                  <c:v>12.120229999999999</c:v>
                </c:pt>
                <c:pt idx="9248">
                  <c:v>12.12154</c:v>
                </c:pt>
                <c:pt idx="9249">
                  <c:v>12.12285</c:v>
                </c:pt>
                <c:pt idx="9250">
                  <c:v>12.12416</c:v>
                </c:pt>
                <c:pt idx="9251">
                  <c:v>12.12547</c:v>
                </c:pt>
                <c:pt idx="9252">
                  <c:v>12.12678</c:v>
                </c:pt>
                <c:pt idx="9253">
                  <c:v>12.12809</c:v>
                </c:pt>
                <c:pt idx="9254">
                  <c:v>12.1294</c:v>
                </c:pt>
                <c:pt idx="9255">
                  <c:v>12.130710000000001</c:v>
                </c:pt>
                <c:pt idx="9256">
                  <c:v>12.132020000000001</c:v>
                </c:pt>
                <c:pt idx="9257">
                  <c:v>12.13334</c:v>
                </c:pt>
                <c:pt idx="9258">
                  <c:v>12.134650000000001</c:v>
                </c:pt>
                <c:pt idx="9259">
                  <c:v>12.135960000000001</c:v>
                </c:pt>
                <c:pt idx="9260">
                  <c:v>12.137269999999999</c:v>
                </c:pt>
                <c:pt idx="9261">
                  <c:v>12.138579999999999</c:v>
                </c:pt>
                <c:pt idx="9262">
                  <c:v>12.139889999999999</c:v>
                </c:pt>
                <c:pt idx="9263">
                  <c:v>12.1412</c:v>
                </c:pt>
                <c:pt idx="9264">
                  <c:v>12.14251</c:v>
                </c:pt>
                <c:pt idx="9265">
                  <c:v>12.14382</c:v>
                </c:pt>
                <c:pt idx="9266">
                  <c:v>12.14513</c:v>
                </c:pt>
                <c:pt idx="9267">
                  <c:v>12.14644</c:v>
                </c:pt>
                <c:pt idx="9268">
                  <c:v>12.14775</c:v>
                </c:pt>
                <c:pt idx="9269">
                  <c:v>12.14906</c:v>
                </c:pt>
                <c:pt idx="9270">
                  <c:v>12.150370000000001</c:v>
                </c:pt>
                <c:pt idx="9271">
                  <c:v>12.151680000000001</c:v>
                </c:pt>
                <c:pt idx="9272">
                  <c:v>12.153</c:v>
                </c:pt>
                <c:pt idx="9273">
                  <c:v>12.154310000000001</c:v>
                </c:pt>
                <c:pt idx="9274">
                  <c:v>12.155620000000001</c:v>
                </c:pt>
                <c:pt idx="9275">
                  <c:v>12.156929999999999</c:v>
                </c:pt>
                <c:pt idx="9276">
                  <c:v>12.158239999999999</c:v>
                </c:pt>
                <c:pt idx="9277">
                  <c:v>12.159549999999999</c:v>
                </c:pt>
                <c:pt idx="9278">
                  <c:v>12.16086</c:v>
                </c:pt>
                <c:pt idx="9279">
                  <c:v>12.16217</c:v>
                </c:pt>
                <c:pt idx="9280">
                  <c:v>12.16348</c:v>
                </c:pt>
                <c:pt idx="9281">
                  <c:v>12.16479</c:v>
                </c:pt>
                <c:pt idx="9282">
                  <c:v>12.1661</c:v>
                </c:pt>
                <c:pt idx="9283">
                  <c:v>12.16741</c:v>
                </c:pt>
                <c:pt idx="9284">
                  <c:v>12.16872</c:v>
                </c:pt>
                <c:pt idx="9285">
                  <c:v>12.17004</c:v>
                </c:pt>
                <c:pt idx="9286">
                  <c:v>12.17135</c:v>
                </c:pt>
                <c:pt idx="9287">
                  <c:v>12.17266</c:v>
                </c:pt>
                <c:pt idx="9288">
                  <c:v>12.173970000000001</c:v>
                </c:pt>
                <c:pt idx="9289">
                  <c:v>12.175280000000001</c:v>
                </c:pt>
                <c:pt idx="9290">
                  <c:v>12.176589999999999</c:v>
                </c:pt>
                <c:pt idx="9291">
                  <c:v>12.177899999999999</c:v>
                </c:pt>
                <c:pt idx="9292">
                  <c:v>12.179209999999999</c:v>
                </c:pt>
                <c:pt idx="9293">
                  <c:v>12.18052</c:v>
                </c:pt>
                <c:pt idx="9294">
                  <c:v>12.18183</c:v>
                </c:pt>
                <c:pt idx="9295">
                  <c:v>12.18314</c:v>
                </c:pt>
                <c:pt idx="9296">
                  <c:v>12.18445</c:v>
                </c:pt>
                <c:pt idx="9297">
                  <c:v>12.18576</c:v>
                </c:pt>
                <c:pt idx="9298">
                  <c:v>12.18707</c:v>
                </c:pt>
                <c:pt idx="9299">
                  <c:v>12.18839</c:v>
                </c:pt>
                <c:pt idx="9300">
                  <c:v>12.1897</c:v>
                </c:pt>
                <c:pt idx="9301">
                  <c:v>12.19101</c:v>
                </c:pt>
                <c:pt idx="9302">
                  <c:v>12.19232</c:v>
                </c:pt>
                <c:pt idx="9303">
                  <c:v>12.193630000000001</c:v>
                </c:pt>
                <c:pt idx="9304">
                  <c:v>12.194940000000001</c:v>
                </c:pt>
                <c:pt idx="9305">
                  <c:v>12.196249999999999</c:v>
                </c:pt>
                <c:pt idx="9306">
                  <c:v>12.197559999999999</c:v>
                </c:pt>
                <c:pt idx="9307">
                  <c:v>12.198869999999999</c:v>
                </c:pt>
                <c:pt idx="9308">
                  <c:v>12.20018</c:v>
                </c:pt>
                <c:pt idx="9309">
                  <c:v>12.20149</c:v>
                </c:pt>
                <c:pt idx="9310">
                  <c:v>12.2028</c:v>
                </c:pt>
                <c:pt idx="9311">
                  <c:v>12.20411</c:v>
                </c:pt>
                <c:pt idx="9312">
                  <c:v>12.20542</c:v>
                </c:pt>
                <c:pt idx="9313">
                  <c:v>12.20674</c:v>
                </c:pt>
                <c:pt idx="9314">
                  <c:v>12.20805</c:v>
                </c:pt>
                <c:pt idx="9315">
                  <c:v>12.20936</c:v>
                </c:pt>
                <c:pt idx="9316">
                  <c:v>12.21067</c:v>
                </c:pt>
                <c:pt idx="9317">
                  <c:v>12.211980000000001</c:v>
                </c:pt>
                <c:pt idx="9318">
                  <c:v>12.213290000000001</c:v>
                </c:pt>
                <c:pt idx="9319">
                  <c:v>12.214600000000001</c:v>
                </c:pt>
                <c:pt idx="9320">
                  <c:v>12.215909999999999</c:v>
                </c:pt>
                <c:pt idx="9321">
                  <c:v>12.217219999999999</c:v>
                </c:pt>
                <c:pt idx="9322">
                  <c:v>12.218529999999999</c:v>
                </c:pt>
                <c:pt idx="9323">
                  <c:v>12.21984</c:v>
                </c:pt>
                <c:pt idx="9324">
                  <c:v>12.22115</c:v>
                </c:pt>
                <c:pt idx="9325">
                  <c:v>12.22246</c:v>
                </c:pt>
                <c:pt idx="9326">
                  <c:v>12.22377</c:v>
                </c:pt>
                <c:pt idx="9327">
                  <c:v>12.22509</c:v>
                </c:pt>
                <c:pt idx="9328">
                  <c:v>12.2264</c:v>
                </c:pt>
                <c:pt idx="9329">
                  <c:v>12.22771</c:v>
                </c:pt>
                <c:pt idx="9330">
                  <c:v>12.22902</c:v>
                </c:pt>
                <c:pt idx="9331">
                  <c:v>12.23033</c:v>
                </c:pt>
                <c:pt idx="9332">
                  <c:v>12.231640000000001</c:v>
                </c:pt>
                <c:pt idx="9333">
                  <c:v>12.232950000000001</c:v>
                </c:pt>
                <c:pt idx="9334">
                  <c:v>12.234260000000001</c:v>
                </c:pt>
                <c:pt idx="9335">
                  <c:v>12.235569999999999</c:v>
                </c:pt>
                <c:pt idx="9336">
                  <c:v>12.236879999999999</c:v>
                </c:pt>
                <c:pt idx="9337">
                  <c:v>12.238189999999999</c:v>
                </c:pt>
                <c:pt idx="9338">
                  <c:v>12.2395</c:v>
                </c:pt>
                <c:pt idx="9339">
                  <c:v>12.24081</c:v>
                </c:pt>
                <c:pt idx="9340">
                  <c:v>12.24212</c:v>
                </c:pt>
                <c:pt idx="9341">
                  <c:v>12.24344</c:v>
                </c:pt>
                <c:pt idx="9342">
                  <c:v>12.24475</c:v>
                </c:pt>
                <c:pt idx="9343">
                  <c:v>12.24606</c:v>
                </c:pt>
                <c:pt idx="9344">
                  <c:v>12.24737</c:v>
                </c:pt>
                <c:pt idx="9345">
                  <c:v>12.24868</c:v>
                </c:pt>
                <c:pt idx="9346">
                  <c:v>12.24999</c:v>
                </c:pt>
                <c:pt idx="9347">
                  <c:v>12.251300000000001</c:v>
                </c:pt>
                <c:pt idx="9348">
                  <c:v>12.252610000000001</c:v>
                </c:pt>
                <c:pt idx="9349">
                  <c:v>12.253920000000001</c:v>
                </c:pt>
                <c:pt idx="9350">
                  <c:v>12.255229999999999</c:v>
                </c:pt>
                <c:pt idx="9351">
                  <c:v>12.256539999999999</c:v>
                </c:pt>
                <c:pt idx="9352">
                  <c:v>12.257849999999999</c:v>
                </c:pt>
                <c:pt idx="9353">
                  <c:v>12.25916</c:v>
                </c:pt>
                <c:pt idx="9354">
                  <c:v>12.260479999999999</c:v>
                </c:pt>
                <c:pt idx="9355">
                  <c:v>12.26179</c:v>
                </c:pt>
                <c:pt idx="9356">
                  <c:v>12.2631</c:v>
                </c:pt>
                <c:pt idx="9357">
                  <c:v>12.26441</c:v>
                </c:pt>
                <c:pt idx="9358">
                  <c:v>12.26572</c:v>
                </c:pt>
                <c:pt idx="9359">
                  <c:v>12.26703</c:v>
                </c:pt>
                <c:pt idx="9360">
                  <c:v>12.26834</c:v>
                </c:pt>
                <c:pt idx="9361">
                  <c:v>12.26965</c:v>
                </c:pt>
                <c:pt idx="9362">
                  <c:v>12.270960000000001</c:v>
                </c:pt>
                <c:pt idx="9363">
                  <c:v>12.272270000000001</c:v>
                </c:pt>
                <c:pt idx="9364">
                  <c:v>12.273580000000001</c:v>
                </c:pt>
                <c:pt idx="9365">
                  <c:v>12.274889999999999</c:v>
                </c:pt>
                <c:pt idx="9366">
                  <c:v>12.276199999999999</c:v>
                </c:pt>
                <c:pt idx="9367">
                  <c:v>12.277509999999999</c:v>
                </c:pt>
                <c:pt idx="9368">
                  <c:v>12.27882</c:v>
                </c:pt>
                <c:pt idx="9369">
                  <c:v>12.280139999999999</c:v>
                </c:pt>
                <c:pt idx="9370">
                  <c:v>12.28145</c:v>
                </c:pt>
                <c:pt idx="9371">
                  <c:v>12.28276</c:v>
                </c:pt>
                <c:pt idx="9372">
                  <c:v>12.28407</c:v>
                </c:pt>
                <c:pt idx="9373">
                  <c:v>12.28538</c:v>
                </c:pt>
                <c:pt idx="9374">
                  <c:v>12.28669</c:v>
                </c:pt>
                <c:pt idx="9375">
                  <c:v>12.288</c:v>
                </c:pt>
                <c:pt idx="9376">
                  <c:v>12.28931</c:v>
                </c:pt>
                <c:pt idx="9377">
                  <c:v>12.290620000000001</c:v>
                </c:pt>
                <c:pt idx="9378">
                  <c:v>12.291930000000001</c:v>
                </c:pt>
                <c:pt idx="9379">
                  <c:v>12.293240000000001</c:v>
                </c:pt>
                <c:pt idx="9380">
                  <c:v>12.294549999999999</c:v>
                </c:pt>
                <c:pt idx="9381">
                  <c:v>12.295859999999999</c:v>
                </c:pt>
                <c:pt idx="9382">
                  <c:v>12.297180000000001</c:v>
                </c:pt>
                <c:pt idx="9383">
                  <c:v>12.298489999999999</c:v>
                </c:pt>
                <c:pt idx="9384">
                  <c:v>12.299799999999999</c:v>
                </c:pt>
                <c:pt idx="9385">
                  <c:v>12.30111</c:v>
                </c:pt>
                <c:pt idx="9386">
                  <c:v>12.30242</c:v>
                </c:pt>
                <c:pt idx="9387">
                  <c:v>12.30373</c:v>
                </c:pt>
                <c:pt idx="9388">
                  <c:v>12.30504</c:v>
                </c:pt>
                <c:pt idx="9389">
                  <c:v>12.30635</c:v>
                </c:pt>
                <c:pt idx="9390">
                  <c:v>12.30766</c:v>
                </c:pt>
                <c:pt idx="9391">
                  <c:v>12.30897</c:v>
                </c:pt>
                <c:pt idx="9392">
                  <c:v>12.310280000000001</c:v>
                </c:pt>
                <c:pt idx="9393">
                  <c:v>12.311590000000001</c:v>
                </c:pt>
                <c:pt idx="9394">
                  <c:v>12.312900000000001</c:v>
                </c:pt>
                <c:pt idx="9395">
                  <c:v>12.314209999999999</c:v>
                </c:pt>
                <c:pt idx="9396">
                  <c:v>12.315530000000001</c:v>
                </c:pt>
                <c:pt idx="9397">
                  <c:v>12.316839999999999</c:v>
                </c:pt>
                <c:pt idx="9398">
                  <c:v>12.318149999999999</c:v>
                </c:pt>
                <c:pt idx="9399">
                  <c:v>12.319459999999999</c:v>
                </c:pt>
                <c:pt idx="9400">
                  <c:v>12.32077</c:v>
                </c:pt>
                <c:pt idx="9401">
                  <c:v>12.32208</c:v>
                </c:pt>
                <c:pt idx="9402">
                  <c:v>12.32339</c:v>
                </c:pt>
                <c:pt idx="9403">
                  <c:v>12.3247</c:v>
                </c:pt>
                <c:pt idx="9404">
                  <c:v>12.32601</c:v>
                </c:pt>
                <c:pt idx="9405">
                  <c:v>12.32732</c:v>
                </c:pt>
                <c:pt idx="9406">
                  <c:v>12.32863</c:v>
                </c:pt>
                <c:pt idx="9407">
                  <c:v>12.329940000000001</c:v>
                </c:pt>
                <c:pt idx="9408">
                  <c:v>12.331250000000001</c:v>
                </c:pt>
                <c:pt idx="9409">
                  <c:v>12.332560000000001</c:v>
                </c:pt>
                <c:pt idx="9410">
                  <c:v>12.333869999999999</c:v>
                </c:pt>
                <c:pt idx="9411">
                  <c:v>12.335190000000001</c:v>
                </c:pt>
                <c:pt idx="9412">
                  <c:v>12.336499999999999</c:v>
                </c:pt>
                <c:pt idx="9413">
                  <c:v>12.337809999999999</c:v>
                </c:pt>
                <c:pt idx="9414">
                  <c:v>12.339119999999999</c:v>
                </c:pt>
                <c:pt idx="9415">
                  <c:v>12.34043</c:v>
                </c:pt>
                <c:pt idx="9416">
                  <c:v>12.34174</c:v>
                </c:pt>
                <c:pt idx="9417">
                  <c:v>12.34305</c:v>
                </c:pt>
                <c:pt idx="9418">
                  <c:v>12.34436</c:v>
                </c:pt>
                <c:pt idx="9419">
                  <c:v>12.34567</c:v>
                </c:pt>
                <c:pt idx="9420">
                  <c:v>12.34698</c:v>
                </c:pt>
                <c:pt idx="9421">
                  <c:v>12.34829</c:v>
                </c:pt>
                <c:pt idx="9422">
                  <c:v>12.349600000000001</c:v>
                </c:pt>
                <c:pt idx="9423">
                  <c:v>12.350910000000001</c:v>
                </c:pt>
                <c:pt idx="9424">
                  <c:v>12.35223</c:v>
                </c:pt>
                <c:pt idx="9425">
                  <c:v>12.353540000000001</c:v>
                </c:pt>
                <c:pt idx="9426">
                  <c:v>12.354850000000001</c:v>
                </c:pt>
                <c:pt idx="9427">
                  <c:v>12.356159999999999</c:v>
                </c:pt>
                <c:pt idx="9428">
                  <c:v>12.357469999999999</c:v>
                </c:pt>
                <c:pt idx="9429">
                  <c:v>12.358779999999999</c:v>
                </c:pt>
                <c:pt idx="9430">
                  <c:v>12.36009</c:v>
                </c:pt>
                <c:pt idx="9431">
                  <c:v>12.3614</c:v>
                </c:pt>
                <c:pt idx="9432">
                  <c:v>12.36271</c:v>
                </c:pt>
                <c:pt idx="9433">
                  <c:v>12.36402</c:v>
                </c:pt>
                <c:pt idx="9434">
                  <c:v>12.36533</c:v>
                </c:pt>
                <c:pt idx="9435">
                  <c:v>12.36664</c:v>
                </c:pt>
                <c:pt idx="9436">
                  <c:v>12.36795</c:v>
                </c:pt>
                <c:pt idx="9437">
                  <c:v>12.369260000000001</c:v>
                </c:pt>
                <c:pt idx="9438">
                  <c:v>12.370570000000001</c:v>
                </c:pt>
                <c:pt idx="9439">
                  <c:v>12.37189</c:v>
                </c:pt>
                <c:pt idx="9440">
                  <c:v>12.373200000000001</c:v>
                </c:pt>
                <c:pt idx="9441">
                  <c:v>12.374510000000001</c:v>
                </c:pt>
                <c:pt idx="9442">
                  <c:v>12.375819999999999</c:v>
                </c:pt>
                <c:pt idx="9443">
                  <c:v>12.377129999999999</c:v>
                </c:pt>
                <c:pt idx="9444">
                  <c:v>12.378439999999999</c:v>
                </c:pt>
                <c:pt idx="9445">
                  <c:v>12.37975</c:v>
                </c:pt>
                <c:pt idx="9446">
                  <c:v>12.38106</c:v>
                </c:pt>
                <c:pt idx="9447">
                  <c:v>12.38237</c:v>
                </c:pt>
                <c:pt idx="9448">
                  <c:v>12.38368</c:v>
                </c:pt>
                <c:pt idx="9449">
                  <c:v>12.38499</c:v>
                </c:pt>
                <c:pt idx="9450">
                  <c:v>12.3863</c:v>
                </c:pt>
                <c:pt idx="9451">
                  <c:v>12.38761</c:v>
                </c:pt>
                <c:pt idx="9452">
                  <c:v>12.38893</c:v>
                </c:pt>
                <c:pt idx="9453">
                  <c:v>12.39024</c:v>
                </c:pt>
                <c:pt idx="9454">
                  <c:v>12.391550000000001</c:v>
                </c:pt>
                <c:pt idx="9455">
                  <c:v>12.392860000000001</c:v>
                </c:pt>
                <c:pt idx="9456">
                  <c:v>12.394170000000001</c:v>
                </c:pt>
                <c:pt idx="9457">
                  <c:v>12.395479999999999</c:v>
                </c:pt>
                <c:pt idx="9458">
                  <c:v>12.396789999999999</c:v>
                </c:pt>
                <c:pt idx="9459">
                  <c:v>12.398099999999999</c:v>
                </c:pt>
                <c:pt idx="9460">
                  <c:v>12.39941</c:v>
                </c:pt>
                <c:pt idx="9461">
                  <c:v>12.40072</c:v>
                </c:pt>
                <c:pt idx="9462">
                  <c:v>12.40203</c:v>
                </c:pt>
                <c:pt idx="9463">
                  <c:v>12.40334</c:v>
                </c:pt>
                <c:pt idx="9464">
                  <c:v>12.40465</c:v>
                </c:pt>
                <c:pt idx="9465">
                  <c:v>12.40596</c:v>
                </c:pt>
                <c:pt idx="9466">
                  <c:v>12.40728</c:v>
                </c:pt>
                <c:pt idx="9467">
                  <c:v>12.40859</c:v>
                </c:pt>
                <c:pt idx="9468">
                  <c:v>12.4099</c:v>
                </c:pt>
                <c:pt idx="9469">
                  <c:v>12.411210000000001</c:v>
                </c:pt>
                <c:pt idx="9470">
                  <c:v>12.412520000000001</c:v>
                </c:pt>
                <c:pt idx="9471">
                  <c:v>12.413830000000001</c:v>
                </c:pt>
                <c:pt idx="9472">
                  <c:v>12.415139999999999</c:v>
                </c:pt>
                <c:pt idx="9473">
                  <c:v>12.416449999999999</c:v>
                </c:pt>
                <c:pt idx="9474">
                  <c:v>12.417759999999999</c:v>
                </c:pt>
                <c:pt idx="9475">
                  <c:v>12.41907</c:v>
                </c:pt>
                <c:pt idx="9476">
                  <c:v>12.42038</c:v>
                </c:pt>
                <c:pt idx="9477">
                  <c:v>12.42169</c:v>
                </c:pt>
                <c:pt idx="9478">
                  <c:v>12.423</c:v>
                </c:pt>
                <c:pt idx="9479">
                  <c:v>12.42431</c:v>
                </c:pt>
                <c:pt idx="9480">
                  <c:v>12.42563</c:v>
                </c:pt>
                <c:pt idx="9481">
                  <c:v>12.42694</c:v>
                </c:pt>
                <c:pt idx="9482">
                  <c:v>12.42825</c:v>
                </c:pt>
                <c:pt idx="9483">
                  <c:v>12.42956</c:v>
                </c:pt>
                <c:pt idx="9484">
                  <c:v>12.430870000000001</c:v>
                </c:pt>
                <c:pt idx="9485">
                  <c:v>12.432180000000001</c:v>
                </c:pt>
                <c:pt idx="9486">
                  <c:v>12.433490000000001</c:v>
                </c:pt>
                <c:pt idx="9487">
                  <c:v>12.434799999999999</c:v>
                </c:pt>
                <c:pt idx="9488">
                  <c:v>12.436109999999999</c:v>
                </c:pt>
                <c:pt idx="9489">
                  <c:v>12.437419999999999</c:v>
                </c:pt>
                <c:pt idx="9490">
                  <c:v>12.43873</c:v>
                </c:pt>
                <c:pt idx="9491">
                  <c:v>12.44004</c:v>
                </c:pt>
                <c:pt idx="9492">
                  <c:v>12.44135</c:v>
                </c:pt>
                <c:pt idx="9493">
                  <c:v>12.44267</c:v>
                </c:pt>
                <c:pt idx="9494">
                  <c:v>12.44398</c:v>
                </c:pt>
                <c:pt idx="9495">
                  <c:v>12.44529</c:v>
                </c:pt>
                <c:pt idx="9496">
                  <c:v>12.4466</c:v>
                </c:pt>
                <c:pt idx="9497">
                  <c:v>12.44791</c:v>
                </c:pt>
                <c:pt idx="9498">
                  <c:v>12.44922</c:v>
                </c:pt>
                <c:pt idx="9499">
                  <c:v>12.450530000000001</c:v>
                </c:pt>
                <c:pt idx="9500">
                  <c:v>12.451840000000001</c:v>
                </c:pt>
                <c:pt idx="9501">
                  <c:v>12.453150000000001</c:v>
                </c:pt>
                <c:pt idx="9502">
                  <c:v>12.454459999999999</c:v>
                </c:pt>
                <c:pt idx="9503">
                  <c:v>12.455769999999999</c:v>
                </c:pt>
                <c:pt idx="9504">
                  <c:v>12.457079999999999</c:v>
                </c:pt>
                <c:pt idx="9505">
                  <c:v>12.45839</c:v>
                </c:pt>
                <c:pt idx="9506">
                  <c:v>12.4597</c:v>
                </c:pt>
                <c:pt idx="9507">
                  <c:v>12.46101</c:v>
                </c:pt>
                <c:pt idx="9508">
                  <c:v>12.46233</c:v>
                </c:pt>
                <c:pt idx="9509">
                  <c:v>12.46364</c:v>
                </c:pt>
                <c:pt idx="9510">
                  <c:v>12.46495</c:v>
                </c:pt>
                <c:pt idx="9511">
                  <c:v>12.46626</c:v>
                </c:pt>
                <c:pt idx="9512">
                  <c:v>12.46757</c:v>
                </c:pt>
                <c:pt idx="9513">
                  <c:v>12.46888</c:v>
                </c:pt>
                <c:pt idx="9514">
                  <c:v>12.470190000000001</c:v>
                </c:pt>
                <c:pt idx="9515">
                  <c:v>12.471500000000001</c:v>
                </c:pt>
                <c:pt idx="9516">
                  <c:v>12.472810000000001</c:v>
                </c:pt>
                <c:pt idx="9517">
                  <c:v>12.474119999999999</c:v>
                </c:pt>
                <c:pt idx="9518">
                  <c:v>12.475429999999999</c:v>
                </c:pt>
                <c:pt idx="9519">
                  <c:v>12.476739999999999</c:v>
                </c:pt>
                <c:pt idx="9520">
                  <c:v>12.47805</c:v>
                </c:pt>
                <c:pt idx="9521">
                  <c:v>12.479369999999999</c:v>
                </c:pt>
                <c:pt idx="9522">
                  <c:v>12.48068</c:v>
                </c:pt>
                <c:pt idx="9523">
                  <c:v>12.48199</c:v>
                </c:pt>
                <c:pt idx="9524">
                  <c:v>12.4833</c:v>
                </c:pt>
                <c:pt idx="9525">
                  <c:v>12.48461</c:v>
                </c:pt>
                <c:pt idx="9526">
                  <c:v>12.48592</c:v>
                </c:pt>
                <c:pt idx="9527">
                  <c:v>12.48723</c:v>
                </c:pt>
                <c:pt idx="9528">
                  <c:v>12.48854</c:v>
                </c:pt>
                <c:pt idx="9529">
                  <c:v>12.489850000000001</c:v>
                </c:pt>
                <c:pt idx="9530">
                  <c:v>12.491160000000001</c:v>
                </c:pt>
                <c:pt idx="9531">
                  <c:v>12.492470000000001</c:v>
                </c:pt>
                <c:pt idx="9532">
                  <c:v>12.493779999999999</c:v>
                </c:pt>
                <c:pt idx="9533">
                  <c:v>12.495089999999999</c:v>
                </c:pt>
                <c:pt idx="9534">
                  <c:v>12.4964</c:v>
                </c:pt>
                <c:pt idx="9535">
                  <c:v>12.49771</c:v>
                </c:pt>
                <c:pt idx="9536">
                  <c:v>12.499029999999999</c:v>
                </c:pt>
                <c:pt idx="9537">
                  <c:v>12.50034</c:v>
                </c:pt>
                <c:pt idx="9538">
                  <c:v>12.50165</c:v>
                </c:pt>
                <c:pt idx="9539">
                  <c:v>12.50296</c:v>
                </c:pt>
                <c:pt idx="9540">
                  <c:v>12.50427</c:v>
                </c:pt>
                <c:pt idx="9541">
                  <c:v>12.50558</c:v>
                </c:pt>
                <c:pt idx="9542">
                  <c:v>12.50689</c:v>
                </c:pt>
                <c:pt idx="9543">
                  <c:v>12.5082</c:v>
                </c:pt>
                <c:pt idx="9544">
                  <c:v>12.509510000000001</c:v>
                </c:pt>
                <c:pt idx="9545">
                  <c:v>12.510820000000001</c:v>
                </c:pt>
                <c:pt idx="9546">
                  <c:v>12.512130000000001</c:v>
                </c:pt>
                <c:pt idx="9547">
                  <c:v>12.513439999999999</c:v>
                </c:pt>
                <c:pt idx="9548">
                  <c:v>12.514749999999999</c:v>
                </c:pt>
                <c:pt idx="9549">
                  <c:v>12.516069999999999</c:v>
                </c:pt>
                <c:pt idx="9550">
                  <c:v>12.517379999999999</c:v>
                </c:pt>
                <c:pt idx="9551">
                  <c:v>12.518689999999999</c:v>
                </c:pt>
                <c:pt idx="9552">
                  <c:v>12.52</c:v>
                </c:pt>
                <c:pt idx="9553">
                  <c:v>12.52131</c:v>
                </c:pt>
                <c:pt idx="9554">
                  <c:v>12.52262</c:v>
                </c:pt>
                <c:pt idx="9555">
                  <c:v>12.52393</c:v>
                </c:pt>
                <c:pt idx="9556">
                  <c:v>12.52524</c:v>
                </c:pt>
                <c:pt idx="9557">
                  <c:v>12.52655</c:v>
                </c:pt>
                <c:pt idx="9558">
                  <c:v>12.52786</c:v>
                </c:pt>
                <c:pt idx="9559">
                  <c:v>12.529170000000001</c:v>
                </c:pt>
                <c:pt idx="9560">
                  <c:v>12.530480000000001</c:v>
                </c:pt>
                <c:pt idx="9561">
                  <c:v>12.531790000000001</c:v>
                </c:pt>
                <c:pt idx="9562">
                  <c:v>12.533099999999999</c:v>
                </c:pt>
                <c:pt idx="9563">
                  <c:v>12.534420000000001</c:v>
                </c:pt>
                <c:pt idx="9564">
                  <c:v>12.535729999999999</c:v>
                </c:pt>
                <c:pt idx="9565">
                  <c:v>12.537039999999999</c:v>
                </c:pt>
                <c:pt idx="9566">
                  <c:v>12.538349999999999</c:v>
                </c:pt>
                <c:pt idx="9567">
                  <c:v>12.53966</c:v>
                </c:pt>
                <c:pt idx="9568">
                  <c:v>12.54097</c:v>
                </c:pt>
                <c:pt idx="9569">
                  <c:v>12.54228</c:v>
                </c:pt>
                <c:pt idx="9570">
                  <c:v>12.54359</c:v>
                </c:pt>
                <c:pt idx="9571">
                  <c:v>12.5449</c:v>
                </c:pt>
                <c:pt idx="9572">
                  <c:v>12.54621</c:v>
                </c:pt>
                <c:pt idx="9573">
                  <c:v>12.54752</c:v>
                </c:pt>
                <c:pt idx="9574">
                  <c:v>12.548830000000001</c:v>
                </c:pt>
                <c:pt idx="9575">
                  <c:v>12.550140000000001</c:v>
                </c:pt>
                <c:pt idx="9576">
                  <c:v>12.551450000000001</c:v>
                </c:pt>
                <c:pt idx="9577">
                  <c:v>12.552759999999999</c:v>
                </c:pt>
                <c:pt idx="9578">
                  <c:v>12.554080000000001</c:v>
                </c:pt>
                <c:pt idx="9579">
                  <c:v>12.555389999999999</c:v>
                </c:pt>
                <c:pt idx="9580">
                  <c:v>12.556699999999999</c:v>
                </c:pt>
                <c:pt idx="9581">
                  <c:v>12.558009999999999</c:v>
                </c:pt>
                <c:pt idx="9582">
                  <c:v>12.55932</c:v>
                </c:pt>
                <c:pt idx="9583">
                  <c:v>12.56063</c:v>
                </c:pt>
                <c:pt idx="9584">
                  <c:v>12.56194</c:v>
                </c:pt>
                <c:pt idx="9585">
                  <c:v>12.56325</c:v>
                </c:pt>
                <c:pt idx="9586">
                  <c:v>12.56456</c:v>
                </c:pt>
                <c:pt idx="9587">
                  <c:v>12.56587</c:v>
                </c:pt>
                <c:pt idx="9588">
                  <c:v>12.56718</c:v>
                </c:pt>
                <c:pt idx="9589">
                  <c:v>12.568490000000001</c:v>
                </c:pt>
                <c:pt idx="9590">
                  <c:v>12.56981</c:v>
                </c:pt>
                <c:pt idx="9591">
                  <c:v>12.571120000000001</c:v>
                </c:pt>
                <c:pt idx="9592">
                  <c:v>12.572430000000001</c:v>
                </c:pt>
                <c:pt idx="9593">
                  <c:v>12.573740000000001</c:v>
                </c:pt>
                <c:pt idx="9594">
                  <c:v>12.575049999999999</c:v>
                </c:pt>
                <c:pt idx="9595">
                  <c:v>12.576359999999999</c:v>
                </c:pt>
                <c:pt idx="9596">
                  <c:v>12.577669999999999</c:v>
                </c:pt>
                <c:pt idx="9597">
                  <c:v>12.57898</c:v>
                </c:pt>
                <c:pt idx="9598">
                  <c:v>12.58029</c:v>
                </c:pt>
                <c:pt idx="9599">
                  <c:v>12.5816</c:v>
                </c:pt>
                <c:pt idx="9600">
                  <c:v>12.58291</c:v>
                </c:pt>
                <c:pt idx="9601">
                  <c:v>12.58422</c:v>
                </c:pt>
                <c:pt idx="9602">
                  <c:v>12.58553</c:v>
                </c:pt>
                <c:pt idx="9603">
                  <c:v>12.58684</c:v>
                </c:pt>
                <c:pt idx="9604">
                  <c:v>12.588150000000001</c:v>
                </c:pt>
                <c:pt idx="9605">
                  <c:v>12.58947</c:v>
                </c:pt>
                <c:pt idx="9606">
                  <c:v>12.590780000000001</c:v>
                </c:pt>
                <c:pt idx="9607">
                  <c:v>12.592090000000001</c:v>
                </c:pt>
                <c:pt idx="9608">
                  <c:v>12.593400000000001</c:v>
                </c:pt>
                <c:pt idx="9609">
                  <c:v>12.594709999999999</c:v>
                </c:pt>
                <c:pt idx="9610">
                  <c:v>12.596019999999999</c:v>
                </c:pt>
                <c:pt idx="9611">
                  <c:v>12.597329999999999</c:v>
                </c:pt>
                <c:pt idx="9612">
                  <c:v>12.59864</c:v>
                </c:pt>
                <c:pt idx="9613">
                  <c:v>12.59995</c:v>
                </c:pt>
                <c:pt idx="9614">
                  <c:v>12.60126</c:v>
                </c:pt>
                <c:pt idx="9615">
                  <c:v>12.60257</c:v>
                </c:pt>
                <c:pt idx="9616">
                  <c:v>12.60388</c:v>
                </c:pt>
                <c:pt idx="9617">
                  <c:v>12.60519</c:v>
                </c:pt>
                <c:pt idx="9618">
                  <c:v>12.6065</c:v>
                </c:pt>
                <c:pt idx="9619">
                  <c:v>12.60782</c:v>
                </c:pt>
                <c:pt idx="9620">
                  <c:v>12.60913</c:v>
                </c:pt>
                <c:pt idx="9621">
                  <c:v>12.610440000000001</c:v>
                </c:pt>
                <c:pt idx="9622">
                  <c:v>12.611750000000001</c:v>
                </c:pt>
                <c:pt idx="9623">
                  <c:v>12.613060000000001</c:v>
                </c:pt>
                <c:pt idx="9624">
                  <c:v>12.614369999999999</c:v>
                </c:pt>
                <c:pt idx="9625">
                  <c:v>12.615679999999999</c:v>
                </c:pt>
                <c:pt idx="9626">
                  <c:v>12.616989999999999</c:v>
                </c:pt>
                <c:pt idx="9627">
                  <c:v>12.6183</c:v>
                </c:pt>
                <c:pt idx="9628">
                  <c:v>12.61961</c:v>
                </c:pt>
                <c:pt idx="9629">
                  <c:v>12.62092</c:v>
                </c:pt>
                <c:pt idx="9630">
                  <c:v>12.62223</c:v>
                </c:pt>
                <c:pt idx="9631">
                  <c:v>12.62354</c:v>
                </c:pt>
                <c:pt idx="9632">
                  <c:v>12.62486</c:v>
                </c:pt>
                <c:pt idx="9633">
                  <c:v>12.62617</c:v>
                </c:pt>
                <c:pt idx="9634">
                  <c:v>12.62748</c:v>
                </c:pt>
                <c:pt idx="9635">
                  <c:v>12.62879</c:v>
                </c:pt>
                <c:pt idx="9636">
                  <c:v>12.630100000000001</c:v>
                </c:pt>
                <c:pt idx="9637">
                  <c:v>12.631410000000001</c:v>
                </c:pt>
                <c:pt idx="9638">
                  <c:v>12.632720000000001</c:v>
                </c:pt>
                <c:pt idx="9639">
                  <c:v>12.634029999999999</c:v>
                </c:pt>
                <c:pt idx="9640">
                  <c:v>12.635339999999999</c:v>
                </c:pt>
                <c:pt idx="9641">
                  <c:v>12.636649999999999</c:v>
                </c:pt>
                <c:pt idx="9642">
                  <c:v>12.63796</c:v>
                </c:pt>
                <c:pt idx="9643">
                  <c:v>12.63927</c:v>
                </c:pt>
                <c:pt idx="9644">
                  <c:v>12.64058</c:v>
                </c:pt>
                <c:pt idx="9645">
                  <c:v>12.64189</c:v>
                </c:pt>
                <c:pt idx="9646">
                  <c:v>12.6432</c:v>
                </c:pt>
                <c:pt idx="9647">
                  <c:v>12.64452</c:v>
                </c:pt>
                <c:pt idx="9648">
                  <c:v>12.64583</c:v>
                </c:pt>
                <c:pt idx="9649">
                  <c:v>12.64714</c:v>
                </c:pt>
                <c:pt idx="9650">
                  <c:v>12.64845</c:v>
                </c:pt>
                <c:pt idx="9651">
                  <c:v>12.649760000000001</c:v>
                </c:pt>
                <c:pt idx="9652">
                  <c:v>12.651070000000001</c:v>
                </c:pt>
                <c:pt idx="9653">
                  <c:v>12.652380000000001</c:v>
                </c:pt>
                <c:pt idx="9654">
                  <c:v>12.653689999999999</c:v>
                </c:pt>
                <c:pt idx="9655">
                  <c:v>12.654999999999999</c:v>
                </c:pt>
                <c:pt idx="9656">
                  <c:v>12.65631</c:v>
                </c:pt>
                <c:pt idx="9657">
                  <c:v>12.65762</c:v>
                </c:pt>
                <c:pt idx="9658">
                  <c:v>12.65893</c:v>
                </c:pt>
                <c:pt idx="9659">
                  <c:v>12.66024</c:v>
                </c:pt>
                <c:pt idx="9660">
                  <c:v>12.66156</c:v>
                </c:pt>
                <c:pt idx="9661">
                  <c:v>12.66287</c:v>
                </c:pt>
                <c:pt idx="9662">
                  <c:v>12.66418</c:v>
                </c:pt>
                <c:pt idx="9663">
                  <c:v>12.66549</c:v>
                </c:pt>
                <c:pt idx="9664">
                  <c:v>12.6668</c:v>
                </c:pt>
                <c:pt idx="9665">
                  <c:v>12.66811</c:v>
                </c:pt>
                <c:pt idx="9666">
                  <c:v>12.669420000000001</c:v>
                </c:pt>
                <c:pt idx="9667">
                  <c:v>12.670730000000001</c:v>
                </c:pt>
                <c:pt idx="9668">
                  <c:v>12.672040000000001</c:v>
                </c:pt>
                <c:pt idx="9669">
                  <c:v>12.673349999999999</c:v>
                </c:pt>
                <c:pt idx="9670">
                  <c:v>12.674659999999999</c:v>
                </c:pt>
                <c:pt idx="9671">
                  <c:v>12.67597</c:v>
                </c:pt>
                <c:pt idx="9672">
                  <c:v>12.67728</c:v>
                </c:pt>
                <c:pt idx="9673">
                  <c:v>12.67859</c:v>
                </c:pt>
                <c:pt idx="9674">
                  <c:v>12.6799</c:v>
                </c:pt>
                <c:pt idx="9675">
                  <c:v>12.68122</c:v>
                </c:pt>
                <c:pt idx="9676">
                  <c:v>12.68253</c:v>
                </c:pt>
                <c:pt idx="9677">
                  <c:v>12.68384</c:v>
                </c:pt>
                <c:pt idx="9678">
                  <c:v>12.68515</c:v>
                </c:pt>
                <c:pt idx="9679">
                  <c:v>12.68646</c:v>
                </c:pt>
                <c:pt idx="9680">
                  <c:v>12.68777</c:v>
                </c:pt>
                <c:pt idx="9681">
                  <c:v>12.689080000000001</c:v>
                </c:pt>
                <c:pt idx="9682">
                  <c:v>12.690390000000001</c:v>
                </c:pt>
                <c:pt idx="9683">
                  <c:v>12.691700000000001</c:v>
                </c:pt>
                <c:pt idx="9684">
                  <c:v>12.693009999999999</c:v>
                </c:pt>
                <c:pt idx="9685">
                  <c:v>12.694319999999999</c:v>
                </c:pt>
                <c:pt idx="9686">
                  <c:v>12.69563</c:v>
                </c:pt>
                <c:pt idx="9687">
                  <c:v>12.69694</c:v>
                </c:pt>
                <c:pt idx="9688">
                  <c:v>12.698259999999999</c:v>
                </c:pt>
                <c:pt idx="9689">
                  <c:v>12.69957</c:v>
                </c:pt>
                <c:pt idx="9690">
                  <c:v>12.70088</c:v>
                </c:pt>
                <c:pt idx="9691">
                  <c:v>12.70219</c:v>
                </c:pt>
                <c:pt idx="9692">
                  <c:v>12.7035</c:v>
                </c:pt>
                <c:pt idx="9693">
                  <c:v>12.70481</c:v>
                </c:pt>
                <c:pt idx="9694">
                  <c:v>12.70612</c:v>
                </c:pt>
                <c:pt idx="9695">
                  <c:v>12.70743</c:v>
                </c:pt>
                <c:pt idx="9696">
                  <c:v>12.708740000000001</c:v>
                </c:pt>
                <c:pt idx="9697">
                  <c:v>12.710050000000001</c:v>
                </c:pt>
                <c:pt idx="9698">
                  <c:v>12.711360000000001</c:v>
                </c:pt>
                <c:pt idx="9699">
                  <c:v>12.712669999999999</c:v>
                </c:pt>
                <c:pt idx="9700">
                  <c:v>12.713979999999999</c:v>
                </c:pt>
                <c:pt idx="9701">
                  <c:v>12.71529</c:v>
                </c:pt>
                <c:pt idx="9702">
                  <c:v>12.716609999999999</c:v>
                </c:pt>
                <c:pt idx="9703">
                  <c:v>12.717919999999999</c:v>
                </c:pt>
                <c:pt idx="9704">
                  <c:v>12.71923</c:v>
                </c:pt>
                <c:pt idx="9705">
                  <c:v>12.72054</c:v>
                </c:pt>
                <c:pt idx="9706">
                  <c:v>12.72185</c:v>
                </c:pt>
                <c:pt idx="9707">
                  <c:v>12.72316</c:v>
                </c:pt>
                <c:pt idx="9708">
                  <c:v>12.72447</c:v>
                </c:pt>
                <c:pt idx="9709">
                  <c:v>12.72578</c:v>
                </c:pt>
                <c:pt idx="9710">
                  <c:v>12.72709</c:v>
                </c:pt>
                <c:pt idx="9711">
                  <c:v>12.728400000000001</c:v>
                </c:pt>
                <c:pt idx="9712">
                  <c:v>12.729710000000001</c:v>
                </c:pt>
                <c:pt idx="9713">
                  <c:v>12.731019999999999</c:v>
                </c:pt>
                <c:pt idx="9714">
                  <c:v>12.732329999999999</c:v>
                </c:pt>
                <c:pt idx="9715">
                  <c:v>12.733639999999999</c:v>
                </c:pt>
                <c:pt idx="9716">
                  <c:v>12.734959999999999</c:v>
                </c:pt>
                <c:pt idx="9717">
                  <c:v>12.736269999999999</c:v>
                </c:pt>
                <c:pt idx="9718">
                  <c:v>12.737579999999999</c:v>
                </c:pt>
                <c:pt idx="9719">
                  <c:v>12.73889</c:v>
                </c:pt>
                <c:pt idx="9720">
                  <c:v>12.7402</c:v>
                </c:pt>
                <c:pt idx="9721">
                  <c:v>12.74151</c:v>
                </c:pt>
                <c:pt idx="9722">
                  <c:v>12.74282</c:v>
                </c:pt>
                <c:pt idx="9723">
                  <c:v>12.74413</c:v>
                </c:pt>
                <c:pt idx="9724">
                  <c:v>12.74544</c:v>
                </c:pt>
                <c:pt idx="9725">
                  <c:v>12.74675</c:v>
                </c:pt>
                <c:pt idx="9726">
                  <c:v>12.748060000000001</c:v>
                </c:pt>
                <c:pt idx="9727">
                  <c:v>12.749370000000001</c:v>
                </c:pt>
                <c:pt idx="9728">
                  <c:v>12.750679999999999</c:v>
                </c:pt>
                <c:pt idx="9729">
                  <c:v>12.752000000000001</c:v>
                </c:pt>
                <c:pt idx="9730">
                  <c:v>12.753310000000001</c:v>
                </c:pt>
                <c:pt idx="9731">
                  <c:v>12.754619999999999</c:v>
                </c:pt>
                <c:pt idx="9732">
                  <c:v>12.755929999999999</c:v>
                </c:pt>
                <c:pt idx="9733">
                  <c:v>12.757239999999999</c:v>
                </c:pt>
                <c:pt idx="9734">
                  <c:v>12.75855</c:v>
                </c:pt>
                <c:pt idx="9735">
                  <c:v>12.75986</c:v>
                </c:pt>
                <c:pt idx="9736">
                  <c:v>12.76117</c:v>
                </c:pt>
                <c:pt idx="9737">
                  <c:v>12.76248</c:v>
                </c:pt>
                <c:pt idx="9738">
                  <c:v>12.76379</c:v>
                </c:pt>
                <c:pt idx="9739">
                  <c:v>12.7651</c:v>
                </c:pt>
                <c:pt idx="9740">
                  <c:v>12.76641</c:v>
                </c:pt>
                <c:pt idx="9741">
                  <c:v>12.767720000000001</c:v>
                </c:pt>
                <c:pt idx="9742">
                  <c:v>12.769030000000001</c:v>
                </c:pt>
                <c:pt idx="9743">
                  <c:v>12.770339999999999</c:v>
                </c:pt>
                <c:pt idx="9744">
                  <c:v>12.771660000000001</c:v>
                </c:pt>
                <c:pt idx="9745">
                  <c:v>12.772970000000001</c:v>
                </c:pt>
                <c:pt idx="9746">
                  <c:v>12.774279999999999</c:v>
                </c:pt>
                <c:pt idx="9747">
                  <c:v>12.775589999999999</c:v>
                </c:pt>
                <c:pt idx="9748">
                  <c:v>12.776899999999999</c:v>
                </c:pt>
                <c:pt idx="9749">
                  <c:v>12.77821</c:v>
                </c:pt>
                <c:pt idx="9750">
                  <c:v>12.77952</c:v>
                </c:pt>
                <c:pt idx="9751">
                  <c:v>12.78083</c:v>
                </c:pt>
                <c:pt idx="9752">
                  <c:v>12.78214</c:v>
                </c:pt>
                <c:pt idx="9753">
                  <c:v>12.78345</c:v>
                </c:pt>
                <c:pt idx="9754">
                  <c:v>12.78476</c:v>
                </c:pt>
                <c:pt idx="9755">
                  <c:v>12.78607</c:v>
                </c:pt>
                <c:pt idx="9756">
                  <c:v>12.787380000000001</c:v>
                </c:pt>
                <c:pt idx="9757">
                  <c:v>12.7887</c:v>
                </c:pt>
                <c:pt idx="9758">
                  <c:v>12.790010000000001</c:v>
                </c:pt>
                <c:pt idx="9759">
                  <c:v>12.791320000000001</c:v>
                </c:pt>
                <c:pt idx="9760">
                  <c:v>12.792630000000001</c:v>
                </c:pt>
                <c:pt idx="9761">
                  <c:v>12.793939999999999</c:v>
                </c:pt>
                <c:pt idx="9762">
                  <c:v>12.795249999999999</c:v>
                </c:pt>
                <c:pt idx="9763">
                  <c:v>12.796559999999999</c:v>
                </c:pt>
                <c:pt idx="9764">
                  <c:v>12.79787</c:v>
                </c:pt>
                <c:pt idx="9765">
                  <c:v>12.79918</c:v>
                </c:pt>
                <c:pt idx="9766">
                  <c:v>12.80049</c:v>
                </c:pt>
                <c:pt idx="9767">
                  <c:v>12.8018</c:v>
                </c:pt>
                <c:pt idx="9768">
                  <c:v>12.80311</c:v>
                </c:pt>
                <c:pt idx="9769">
                  <c:v>12.80442</c:v>
                </c:pt>
                <c:pt idx="9770">
                  <c:v>12.805730000000001</c:v>
                </c:pt>
                <c:pt idx="9771">
                  <c:v>12.807040000000001</c:v>
                </c:pt>
                <c:pt idx="9772">
                  <c:v>12.80836</c:v>
                </c:pt>
                <c:pt idx="9773">
                  <c:v>12.809670000000001</c:v>
                </c:pt>
                <c:pt idx="9774">
                  <c:v>12.810980000000001</c:v>
                </c:pt>
                <c:pt idx="9775">
                  <c:v>12.812290000000001</c:v>
                </c:pt>
                <c:pt idx="9776">
                  <c:v>12.813599999999999</c:v>
                </c:pt>
                <c:pt idx="9777">
                  <c:v>12.814909999999999</c:v>
                </c:pt>
                <c:pt idx="9778">
                  <c:v>12.81622</c:v>
                </c:pt>
                <c:pt idx="9779">
                  <c:v>12.81753</c:v>
                </c:pt>
                <c:pt idx="9780">
                  <c:v>12.81884</c:v>
                </c:pt>
                <c:pt idx="9781">
                  <c:v>12.82015</c:v>
                </c:pt>
                <c:pt idx="9782">
                  <c:v>12.82146</c:v>
                </c:pt>
                <c:pt idx="9783">
                  <c:v>12.82277</c:v>
                </c:pt>
                <c:pt idx="9784">
                  <c:v>12.82408</c:v>
                </c:pt>
                <c:pt idx="9785">
                  <c:v>12.8254</c:v>
                </c:pt>
                <c:pt idx="9786">
                  <c:v>12.82671</c:v>
                </c:pt>
                <c:pt idx="9787">
                  <c:v>12.82802</c:v>
                </c:pt>
                <c:pt idx="9788">
                  <c:v>12.829330000000001</c:v>
                </c:pt>
                <c:pt idx="9789">
                  <c:v>12.830640000000001</c:v>
                </c:pt>
                <c:pt idx="9790">
                  <c:v>12.831950000000001</c:v>
                </c:pt>
                <c:pt idx="9791">
                  <c:v>12.833259999999999</c:v>
                </c:pt>
                <c:pt idx="9792">
                  <c:v>12.834569999999999</c:v>
                </c:pt>
                <c:pt idx="9793">
                  <c:v>12.83588</c:v>
                </c:pt>
                <c:pt idx="9794">
                  <c:v>12.83719</c:v>
                </c:pt>
                <c:pt idx="9795">
                  <c:v>12.8385</c:v>
                </c:pt>
                <c:pt idx="9796">
                  <c:v>12.83981</c:v>
                </c:pt>
                <c:pt idx="9797">
                  <c:v>12.84112</c:v>
                </c:pt>
                <c:pt idx="9798">
                  <c:v>12.84243</c:v>
                </c:pt>
                <c:pt idx="9799">
                  <c:v>12.84375</c:v>
                </c:pt>
                <c:pt idx="9800">
                  <c:v>12.84506</c:v>
                </c:pt>
                <c:pt idx="9801">
                  <c:v>12.84637</c:v>
                </c:pt>
                <c:pt idx="9802">
                  <c:v>12.84768</c:v>
                </c:pt>
                <c:pt idx="9803">
                  <c:v>12.848990000000001</c:v>
                </c:pt>
                <c:pt idx="9804">
                  <c:v>12.850300000000001</c:v>
                </c:pt>
                <c:pt idx="9805">
                  <c:v>12.851610000000001</c:v>
                </c:pt>
                <c:pt idx="9806">
                  <c:v>12.852919999999999</c:v>
                </c:pt>
                <c:pt idx="9807">
                  <c:v>12.854229999999999</c:v>
                </c:pt>
                <c:pt idx="9808">
                  <c:v>12.85554</c:v>
                </c:pt>
                <c:pt idx="9809">
                  <c:v>12.85685</c:v>
                </c:pt>
                <c:pt idx="9810">
                  <c:v>12.85816</c:v>
                </c:pt>
                <c:pt idx="9811">
                  <c:v>12.85947</c:v>
                </c:pt>
                <c:pt idx="9812">
                  <c:v>12.86078</c:v>
                </c:pt>
                <c:pt idx="9813">
                  <c:v>12.86209</c:v>
                </c:pt>
                <c:pt idx="9814">
                  <c:v>12.86341</c:v>
                </c:pt>
                <c:pt idx="9815">
                  <c:v>12.86472</c:v>
                </c:pt>
                <c:pt idx="9816">
                  <c:v>12.86603</c:v>
                </c:pt>
                <c:pt idx="9817">
                  <c:v>12.86734</c:v>
                </c:pt>
                <c:pt idx="9818">
                  <c:v>12.868650000000001</c:v>
                </c:pt>
                <c:pt idx="9819">
                  <c:v>12.869960000000001</c:v>
                </c:pt>
                <c:pt idx="9820">
                  <c:v>12.871270000000001</c:v>
                </c:pt>
                <c:pt idx="9821">
                  <c:v>12.872579999999999</c:v>
                </c:pt>
                <c:pt idx="9822">
                  <c:v>12.873889999999999</c:v>
                </c:pt>
                <c:pt idx="9823">
                  <c:v>12.8752</c:v>
                </c:pt>
                <c:pt idx="9824">
                  <c:v>12.87651</c:v>
                </c:pt>
                <c:pt idx="9825">
                  <c:v>12.87782</c:v>
                </c:pt>
                <c:pt idx="9826">
                  <c:v>12.87913</c:v>
                </c:pt>
                <c:pt idx="9827">
                  <c:v>12.88045</c:v>
                </c:pt>
                <c:pt idx="9828">
                  <c:v>12.88176</c:v>
                </c:pt>
                <c:pt idx="9829">
                  <c:v>12.88307</c:v>
                </c:pt>
                <c:pt idx="9830">
                  <c:v>12.88438</c:v>
                </c:pt>
                <c:pt idx="9831">
                  <c:v>12.88569</c:v>
                </c:pt>
                <c:pt idx="9832">
                  <c:v>12.887</c:v>
                </c:pt>
                <c:pt idx="9833">
                  <c:v>12.888310000000001</c:v>
                </c:pt>
                <c:pt idx="9834">
                  <c:v>12.889620000000001</c:v>
                </c:pt>
                <c:pt idx="9835">
                  <c:v>12.890930000000001</c:v>
                </c:pt>
                <c:pt idx="9836">
                  <c:v>12.892239999999999</c:v>
                </c:pt>
                <c:pt idx="9837">
                  <c:v>12.893549999999999</c:v>
                </c:pt>
                <c:pt idx="9838">
                  <c:v>12.89486</c:v>
                </c:pt>
                <c:pt idx="9839">
                  <c:v>12.89617</c:v>
                </c:pt>
                <c:pt idx="9840">
                  <c:v>12.89748</c:v>
                </c:pt>
                <c:pt idx="9841">
                  <c:v>12.8988</c:v>
                </c:pt>
                <c:pt idx="9842">
                  <c:v>12.90011</c:v>
                </c:pt>
                <c:pt idx="9843">
                  <c:v>12.90142</c:v>
                </c:pt>
                <c:pt idx="9844">
                  <c:v>12.90273</c:v>
                </c:pt>
                <c:pt idx="9845">
                  <c:v>12.90404</c:v>
                </c:pt>
                <c:pt idx="9846">
                  <c:v>12.90535</c:v>
                </c:pt>
                <c:pt idx="9847">
                  <c:v>12.90666</c:v>
                </c:pt>
                <c:pt idx="9848">
                  <c:v>12.907970000000001</c:v>
                </c:pt>
                <c:pt idx="9849">
                  <c:v>12.909280000000001</c:v>
                </c:pt>
                <c:pt idx="9850">
                  <c:v>12.910589999999999</c:v>
                </c:pt>
                <c:pt idx="9851">
                  <c:v>12.911899999999999</c:v>
                </c:pt>
                <c:pt idx="9852">
                  <c:v>12.913209999999999</c:v>
                </c:pt>
                <c:pt idx="9853">
                  <c:v>12.91452</c:v>
                </c:pt>
                <c:pt idx="9854">
                  <c:v>12.91583</c:v>
                </c:pt>
                <c:pt idx="9855">
                  <c:v>12.917149999999999</c:v>
                </c:pt>
                <c:pt idx="9856">
                  <c:v>12.91846</c:v>
                </c:pt>
                <c:pt idx="9857">
                  <c:v>12.91977</c:v>
                </c:pt>
                <c:pt idx="9858">
                  <c:v>12.92108</c:v>
                </c:pt>
                <c:pt idx="9859">
                  <c:v>12.92239</c:v>
                </c:pt>
                <c:pt idx="9860">
                  <c:v>12.9237</c:v>
                </c:pt>
                <c:pt idx="9861">
                  <c:v>12.92501</c:v>
                </c:pt>
                <c:pt idx="9862">
                  <c:v>12.92632</c:v>
                </c:pt>
                <c:pt idx="9863">
                  <c:v>12.927630000000001</c:v>
                </c:pt>
                <c:pt idx="9864">
                  <c:v>12.928940000000001</c:v>
                </c:pt>
                <c:pt idx="9865">
                  <c:v>12.930249999999999</c:v>
                </c:pt>
                <c:pt idx="9866">
                  <c:v>12.931559999999999</c:v>
                </c:pt>
                <c:pt idx="9867">
                  <c:v>12.932869999999999</c:v>
                </c:pt>
                <c:pt idx="9868">
                  <c:v>12.934189999999999</c:v>
                </c:pt>
                <c:pt idx="9869">
                  <c:v>12.935499999999999</c:v>
                </c:pt>
                <c:pt idx="9870">
                  <c:v>12.936809999999999</c:v>
                </c:pt>
                <c:pt idx="9871">
                  <c:v>12.93812</c:v>
                </c:pt>
                <c:pt idx="9872">
                  <c:v>12.93943</c:v>
                </c:pt>
                <c:pt idx="9873">
                  <c:v>12.94074</c:v>
                </c:pt>
                <c:pt idx="9874">
                  <c:v>12.94205</c:v>
                </c:pt>
                <c:pt idx="9875">
                  <c:v>12.94336</c:v>
                </c:pt>
                <c:pt idx="9876">
                  <c:v>12.94467</c:v>
                </c:pt>
                <c:pt idx="9877">
                  <c:v>12.94598</c:v>
                </c:pt>
                <c:pt idx="9878">
                  <c:v>12.947290000000001</c:v>
                </c:pt>
                <c:pt idx="9879">
                  <c:v>12.948600000000001</c:v>
                </c:pt>
                <c:pt idx="9880">
                  <c:v>12.949909999999999</c:v>
                </c:pt>
                <c:pt idx="9881">
                  <c:v>12.951219999999999</c:v>
                </c:pt>
                <c:pt idx="9882">
                  <c:v>12.952529999999999</c:v>
                </c:pt>
                <c:pt idx="9883">
                  <c:v>12.953849999999999</c:v>
                </c:pt>
                <c:pt idx="9884">
                  <c:v>12.955159999999999</c:v>
                </c:pt>
                <c:pt idx="9885">
                  <c:v>12.956469999999999</c:v>
                </c:pt>
                <c:pt idx="9886">
                  <c:v>12.95778</c:v>
                </c:pt>
                <c:pt idx="9887">
                  <c:v>12.95909</c:v>
                </c:pt>
                <c:pt idx="9888">
                  <c:v>12.9604</c:v>
                </c:pt>
                <c:pt idx="9889">
                  <c:v>12.96171</c:v>
                </c:pt>
                <c:pt idx="9890">
                  <c:v>12.96302</c:v>
                </c:pt>
                <c:pt idx="9891">
                  <c:v>12.96433</c:v>
                </c:pt>
                <c:pt idx="9892">
                  <c:v>12.96564</c:v>
                </c:pt>
                <c:pt idx="9893">
                  <c:v>12.966950000000001</c:v>
                </c:pt>
                <c:pt idx="9894">
                  <c:v>12.968260000000001</c:v>
                </c:pt>
                <c:pt idx="9895">
                  <c:v>12.969569999999999</c:v>
                </c:pt>
                <c:pt idx="9896">
                  <c:v>12.970890000000001</c:v>
                </c:pt>
                <c:pt idx="9897">
                  <c:v>12.972200000000001</c:v>
                </c:pt>
                <c:pt idx="9898">
                  <c:v>12.973509999999999</c:v>
                </c:pt>
                <c:pt idx="9899">
                  <c:v>12.974819999999999</c:v>
                </c:pt>
                <c:pt idx="9900">
                  <c:v>12.976129999999999</c:v>
                </c:pt>
                <c:pt idx="9901">
                  <c:v>12.97744</c:v>
                </c:pt>
                <c:pt idx="9902">
                  <c:v>12.97875</c:v>
                </c:pt>
                <c:pt idx="9903">
                  <c:v>12.98006</c:v>
                </c:pt>
                <c:pt idx="9904">
                  <c:v>12.98137</c:v>
                </c:pt>
                <c:pt idx="9905">
                  <c:v>12.98268</c:v>
                </c:pt>
                <c:pt idx="9906">
                  <c:v>12.98399</c:v>
                </c:pt>
                <c:pt idx="9907">
                  <c:v>12.985300000000001</c:v>
                </c:pt>
                <c:pt idx="9908">
                  <c:v>12.986610000000001</c:v>
                </c:pt>
                <c:pt idx="9909">
                  <c:v>12.987920000000001</c:v>
                </c:pt>
                <c:pt idx="9910">
                  <c:v>12.989229999999999</c:v>
                </c:pt>
                <c:pt idx="9911">
                  <c:v>12.990550000000001</c:v>
                </c:pt>
                <c:pt idx="9912">
                  <c:v>12.991860000000001</c:v>
                </c:pt>
                <c:pt idx="9913">
                  <c:v>12.993169999999999</c:v>
                </c:pt>
                <c:pt idx="9914">
                  <c:v>12.994479999999999</c:v>
                </c:pt>
                <c:pt idx="9915">
                  <c:v>12.99579</c:v>
                </c:pt>
                <c:pt idx="9916">
                  <c:v>12.9971</c:v>
                </c:pt>
                <c:pt idx="9917">
                  <c:v>12.99841</c:v>
                </c:pt>
                <c:pt idx="9918">
                  <c:v>12.99972</c:v>
                </c:pt>
                <c:pt idx="9919">
                  <c:v>13.00103</c:v>
                </c:pt>
                <c:pt idx="9920">
                  <c:v>13.00234</c:v>
                </c:pt>
                <c:pt idx="9921">
                  <c:v>13.00365</c:v>
                </c:pt>
                <c:pt idx="9922">
                  <c:v>13.004960000000001</c:v>
                </c:pt>
                <c:pt idx="9923">
                  <c:v>13.006270000000001</c:v>
                </c:pt>
                <c:pt idx="9924">
                  <c:v>13.00759</c:v>
                </c:pt>
                <c:pt idx="9925">
                  <c:v>13.008900000000001</c:v>
                </c:pt>
                <c:pt idx="9926">
                  <c:v>13.010210000000001</c:v>
                </c:pt>
                <c:pt idx="9927">
                  <c:v>13.011520000000001</c:v>
                </c:pt>
                <c:pt idx="9928">
                  <c:v>13.012829999999999</c:v>
                </c:pt>
                <c:pt idx="9929">
                  <c:v>13.014139999999999</c:v>
                </c:pt>
                <c:pt idx="9930">
                  <c:v>13.01545</c:v>
                </c:pt>
                <c:pt idx="9931">
                  <c:v>13.01676</c:v>
                </c:pt>
                <c:pt idx="9932">
                  <c:v>13.01807</c:v>
                </c:pt>
                <c:pt idx="9933">
                  <c:v>13.01938</c:v>
                </c:pt>
                <c:pt idx="9934">
                  <c:v>13.02069</c:v>
                </c:pt>
                <c:pt idx="9935">
                  <c:v>13.022</c:v>
                </c:pt>
                <c:pt idx="9936">
                  <c:v>13.02331</c:v>
                </c:pt>
                <c:pt idx="9937">
                  <c:v>13.024620000000001</c:v>
                </c:pt>
                <c:pt idx="9938">
                  <c:v>13.02594</c:v>
                </c:pt>
                <c:pt idx="9939">
                  <c:v>13.02725</c:v>
                </c:pt>
                <c:pt idx="9940">
                  <c:v>13.028560000000001</c:v>
                </c:pt>
                <c:pt idx="9941">
                  <c:v>13.029870000000001</c:v>
                </c:pt>
                <c:pt idx="9942">
                  <c:v>13.031180000000001</c:v>
                </c:pt>
                <c:pt idx="9943">
                  <c:v>13.032489999999999</c:v>
                </c:pt>
                <c:pt idx="9944">
                  <c:v>13.033799999999999</c:v>
                </c:pt>
                <c:pt idx="9945">
                  <c:v>13.03511</c:v>
                </c:pt>
                <c:pt idx="9946">
                  <c:v>13.03642</c:v>
                </c:pt>
                <c:pt idx="9947">
                  <c:v>13.03773</c:v>
                </c:pt>
                <c:pt idx="9948">
                  <c:v>13.03904</c:v>
                </c:pt>
                <c:pt idx="9949">
                  <c:v>13.04035</c:v>
                </c:pt>
                <c:pt idx="9950">
                  <c:v>13.04166</c:v>
                </c:pt>
                <c:pt idx="9951">
                  <c:v>13.04297</c:v>
                </c:pt>
                <c:pt idx="9952">
                  <c:v>13.04429</c:v>
                </c:pt>
                <c:pt idx="9953">
                  <c:v>13.0456</c:v>
                </c:pt>
                <c:pt idx="9954">
                  <c:v>13.04691</c:v>
                </c:pt>
                <c:pt idx="9955">
                  <c:v>13.048220000000001</c:v>
                </c:pt>
                <c:pt idx="9956">
                  <c:v>13.049530000000001</c:v>
                </c:pt>
                <c:pt idx="9957">
                  <c:v>13.050840000000001</c:v>
                </c:pt>
                <c:pt idx="9958">
                  <c:v>13.052149999999999</c:v>
                </c:pt>
                <c:pt idx="9959">
                  <c:v>13.053459999999999</c:v>
                </c:pt>
                <c:pt idx="9960">
                  <c:v>13.05477</c:v>
                </c:pt>
                <c:pt idx="9961">
                  <c:v>13.05608</c:v>
                </c:pt>
                <c:pt idx="9962">
                  <c:v>13.05739</c:v>
                </c:pt>
                <c:pt idx="9963">
                  <c:v>13.0587</c:v>
                </c:pt>
                <c:pt idx="9964">
                  <c:v>13.06001</c:v>
                </c:pt>
                <c:pt idx="9965">
                  <c:v>13.06133</c:v>
                </c:pt>
                <c:pt idx="9966">
                  <c:v>13.06264</c:v>
                </c:pt>
                <c:pt idx="9967">
                  <c:v>13.06395</c:v>
                </c:pt>
                <c:pt idx="9968">
                  <c:v>13.06526</c:v>
                </c:pt>
                <c:pt idx="9969">
                  <c:v>13.06657</c:v>
                </c:pt>
                <c:pt idx="9970">
                  <c:v>13.067880000000001</c:v>
                </c:pt>
                <c:pt idx="9971">
                  <c:v>13.069190000000001</c:v>
                </c:pt>
                <c:pt idx="9972">
                  <c:v>13.070499999999999</c:v>
                </c:pt>
                <c:pt idx="9973">
                  <c:v>13.071809999999999</c:v>
                </c:pt>
                <c:pt idx="9974">
                  <c:v>13.073119999999999</c:v>
                </c:pt>
                <c:pt idx="9975">
                  <c:v>13.07443</c:v>
                </c:pt>
                <c:pt idx="9976">
                  <c:v>13.07574</c:v>
                </c:pt>
                <c:pt idx="9977">
                  <c:v>13.07705</c:v>
                </c:pt>
                <c:pt idx="9978">
                  <c:v>13.07836</c:v>
                </c:pt>
                <c:pt idx="9979">
                  <c:v>13.07967</c:v>
                </c:pt>
                <c:pt idx="9980">
                  <c:v>13.08099</c:v>
                </c:pt>
                <c:pt idx="9981">
                  <c:v>13.0823</c:v>
                </c:pt>
                <c:pt idx="9982">
                  <c:v>13.08361</c:v>
                </c:pt>
                <c:pt idx="9983">
                  <c:v>13.08492</c:v>
                </c:pt>
                <c:pt idx="9984">
                  <c:v>13.08623</c:v>
                </c:pt>
                <c:pt idx="9985">
                  <c:v>13.087540000000001</c:v>
                </c:pt>
                <c:pt idx="9986">
                  <c:v>13.088850000000001</c:v>
                </c:pt>
                <c:pt idx="9987">
                  <c:v>13.090159999999999</c:v>
                </c:pt>
                <c:pt idx="9988">
                  <c:v>13.091469999999999</c:v>
                </c:pt>
                <c:pt idx="9989">
                  <c:v>13.092779999999999</c:v>
                </c:pt>
                <c:pt idx="9990">
                  <c:v>13.09409</c:v>
                </c:pt>
                <c:pt idx="9991">
                  <c:v>13.0954</c:v>
                </c:pt>
                <c:pt idx="9992">
                  <c:v>13.09671</c:v>
                </c:pt>
                <c:pt idx="9993">
                  <c:v>13.09803</c:v>
                </c:pt>
                <c:pt idx="9994">
                  <c:v>13.09934</c:v>
                </c:pt>
                <c:pt idx="9995">
                  <c:v>13.10065</c:v>
                </c:pt>
                <c:pt idx="9996">
                  <c:v>13.10196</c:v>
                </c:pt>
                <c:pt idx="9997">
                  <c:v>13.10327</c:v>
                </c:pt>
                <c:pt idx="9998">
                  <c:v>13.10458</c:v>
                </c:pt>
                <c:pt idx="9999">
                  <c:v>13.10589</c:v>
                </c:pt>
                <c:pt idx="10000">
                  <c:v>13.107200000000001</c:v>
                </c:pt>
                <c:pt idx="10001">
                  <c:v>13.108510000000001</c:v>
                </c:pt>
                <c:pt idx="10002">
                  <c:v>13.109819999999999</c:v>
                </c:pt>
                <c:pt idx="10003">
                  <c:v>13.111129999999999</c:v>
                </c:pt>
                <c:pt idx="10004">
                  <c:v>13.112439999999999</c:v>
                </c:pt>
                <c:pt idx="10005">
                  <c:v>13.11375</c:v>
                </c:pt>
                <c:pt idx="10006">
                  <c:v>13.11506</c:v>
                </c:pt>
                <c:pt idx="10007">
                  <c:v>13.11637</c:v>
                </c:pt>
                <c:pt idx="10008">
                  <c:v>13.11769</c:v>
                </c:pt>
                <c:pt idx="10009">
                  <c:v>13.119</c:v>
                </c:pt>
                <c:pt idx="10010">
                  <c:v>13.12031</c:v>
                </c:pt>
                <c:pt idx="10011">
                  <c:v>13.12162</c:v>
                </c:pt>
                <c:pt idx="10012">
                  <c:v>13.12293</c:v>
                </c:pt>
                <c:pt idx="10013">
                  <c:v>13.12424</c:v>
                </c:pt>
                <c:pt idx="10014">
                  <c:v>13.12555</c:v>
                </c:pt>
                <c:pt idx="10015">
                  <c:v>13.126860000000001</c:v>
                </c:pt>
                <c:pt idx="10016">
                  <c:v>13.128170000000001</c:v>
                </c:pt>
                <c:pt idx="10017">
                  <c:v>13.129479999999999</c:v>
                </c:pt>
                <c:pt idx="10018">
                  <c:v>13.130789999999999</c:v>
                </c:pt>
                <c:pt idx="10019">
                  <c:v>13.132099999999999</c:v>
                </c:pt>
                <c:pt idx="10020">
                  <c:v>13.13341</c:v>
                </c:pt>
                <c:pt idx="10021">
                  <c:v>13.13472</c:v>
                </c:pt>
                <c:pt idx="10022">
                  <c:v>13.136039999999999</c:v>
                </c:pt>
                <c:pt idx="10023">
                  <c:v>13.13735</c:v>
                </c:pt>
                <c:pt idx="10024">
                  <c:v>13.13866</c:v>
                </c:pt>
                <c:pt idx="10025">
                  <c:v>13.13997</c:v>
                </c:pt>
                <c:pt idx="10026">
                  <c:v>13.14128</c:v>
                </c:pt>
                <c:pt idx="10027">
                  <c:v>13.14259</c:v>
                </c:pt>
                <c:pt idx="10028">
                  <c:v>13.1439</c:v>
                </c:pt>
                <c:pt idx="10029">
                  <c:v>13.145210000000001</c:v>
                </c:pt>
                <c:pt idx="10030">
                  <c:v>13.146520000000001</c:v>
                </c:pt>
                <c:pt idx="10031">
                  <c:v>13.147830000000001</c:v>
                </c:pt>
                <c:pt idx="10032">
                  <c:v>13.149139999999999</c:v>
                </c:pt>
                <c:pt idx="10033">
                  <c:v>13.150449999999999</c:v>
                </c:pt>
                <c:pt idx="10034">
                  <c:v>13.151759999999999</c:v>
                </c:pt>
                <c:pt idx="10035">
                  <c:v>13.153079999999999</c:v>
                </c:pt>
                <c:pt idx="10036">
                  <c:v>13.154389999999999</c:v>
                </c:pt>
                <c:pt idx="10037">
                  <c:v>13.1557</c:v>
                </c:pt>
                <c:pt idx="10038">
                  <c:v>13.15701</c:v>
                </c:pt>
                <c:pt idx="10039">
                  <c:v>13.15832</c:v>
                </c:pt>
                <c:pt idx="10040">
                  <c:v>13.15963</c:v>
                </c:pt>
                <c:pt idx="10041">
                  <c:v>13.16094</c:v>
                </c:pt>
                <c:pt idx="10042">
                  <c:v>13.16225</c:v>
                </c:pt>
                <c:pt idx="10043">
                  <c:v>13.16356</c:v>
                </c:pt>
                <c:pt idx="10044">
                  <c:v>13.164870000000001</c:v>
                </c:pt>
                <c:pt idx="10045">
                  <c:v>13.166180000000001</c:v>
                </c:pt>
                <c:pt idx="10046">
                  <c:v>13.167490000000001</c:v>
                </c:pt>
                <c:pt idx="10047">
                  <c:v>13.168799999999999</c:v>
                </c:pt>
                <c:pt idx="10048">
                  <c:v>13.170109999999999</c:v>
                </c:pt>
                <c:pt idx="10049">
                  <c:v>13.171419999999999</c:v>
                </c:pt>
                <c:pt idx="10050">
                  <c:v>13.172739999999999</c:v>
                </c:pt>
                <c:pt idx="10051">
                  <c:v>13.174049999999999</c:v>
                </c:pt>
                <c:pt idx="10052">
                  <c:v>13.17536</c:v>
                </c:pt>
                <c:pt idx="10053">
                  <c:v>13.17667</c:v>
                </c:pt>
                <c:pt idx="10054">
                  <c:v>13.17798</c:v>
                </c:pt>
                <c:pt idx="10055">
                  <c:v>13.17929</c:v>
                </c:pt>
                <c:pt idx="10056">
                  <c:v>13.1806</c:v>
                </c:pt>
                <c:pt idx="10057">
                  <c:v>13.18191</c:v>
                </c:pt>
                <c:pt idx="10058">
                  <c:v>13.18322</c:v>
                </c:pt>
                <c:pt idx="10059">
                  <c:v>13.184530000000001</c:v>
                </c:pt>
                <c:pt idx="10060">
                  <c:v>13.185840000000001</c:v>
                </c:pt>
                <c:pt idx="10061">
                  <c:v>13.187150000000001</c:v>
                </c:pt>
                <c:pt idx="10062">
                  <c:v>13.188459999999999</c:v>
                </c:pt>
                <c:pt idx="10063">
                  <c:v>13.189780000000001</c:v>
                </c:pt>
                <c:pt idx="10064">
                  <c:v>13.191090000000001</c:v>
                </c:pt>
                <c:pt idx="10065">
                  <c:v>13.192399999999999</c:v>
                </c:pt>
                <c:pt idx="10066">
                  <c:v>13.193709999999999</c:v>
                </c:pt>
                <c:pt idx="10067">
                  <c:v>13.19502</c:v>
                </c:pt>
                <c:pt idx="10068">
                  <c:v>13.19633</c:v>
                </c:pt>
                <c:pt idx="10069">
                  <c:v>13.19764</c:v>
                </c:pt>
                <c:pt idx="10070">
                  <c:v>13.19895</c:v>
                </c:pt>
                <c:pt idx="10071">
                  <c:v>13.20026</c:v>
                </c:pt>
                <c:pt idx="10072">
                  <c:v>13.20157</c:v>
                </c:pt>
                <c:pt idx="10073">
                  <c:v>13.20288</c:v>
                </c:pt>
                <c:pt idx="10074">
                  <c:v>13.204190000000001</c:v>
                </c:pt>
                <c:pt idx="10075">
                  <c:v>13.205500000000001</c:v>
                </c:pt>
                <c:pt idx="10076">
                  <c:v>13.206810000000001</c:v>
                </c:pt>
                <c:pt idx="10077">
                  <c:v>13.208130000000001</c:v>
                </c:pt>
                <c:pt idx="10078">
                  <c:v>13.209440000000001</c:v>
                </c:pt>
                <c:pt idx="10079">
                  <c:v>13.210750000000001</c:v>
                </c:pt>
                <c:pt idx="10080">
                  <c:v>13.212059999999999</c:v>
                </c:pt>
                <c:pt idx="10081">
                  <c:v>13.213369999999999</c:v>
                </c:pt>
                <c:pt idx="10082">
                  <c:v>13.21468</c:v>
                </c:pt>
                <c:pt idx="10083">
                  <c:v>13.21599</c:v>
                </c:pt>
                <c:pt idx="10084">
                  <c:v>13.2173</c:v>
                </c:pt>
                <c:pt idx="10085">
                  <c:v>13.21861</c:v>
                </c:pt>
                <c:pt idx="10086">
                  <c:v>13.21992</c:v>
                </c:pt>
                <c:pt idx="10087">
                  <c:v>13.22123</c:v>
                </c:pt>
                <c:pt idx="10088">
                  <c:v>13.22254</c:v>
                </c:pt>
                <c:pt idx="10089">
                  <c:v>13.223850000000001</c:v>
                </c:pt>
                <c:pt idx="10090">
                  <c:v>13.225160000000001</c:v>
                </c:pt>
                <c:pt idx="10091">
                  <c:v>13.22648</c:v>
                </c:pt>
                <c:pt idx="10092">
                  <c:v>13.227790000000001</c:v>
                </c:pt>
                <c:pt idx="10093">
                  <c:v>13.229100000000001</c:v>
                </c:pt>
                <c:pt idx="10094">
                  <c:v>13.230409999999999</c:v>
                </c:pt>
                <c:pt idx="10095">
                  <c:v>13.231719999999999</c:v>
                </c:pt>
                <c:pt idx="10096">
                  <c:v>13.233029999999999</c:v>
                </c:pt>
                <c:pt idx="10097">
                  <c:v>13.23434</c:v>
                </c:pt>
                <c:pt idx="10098">
                  <c:v>13.23565</c:v>
                </c:pt>
                <c:pt idx="10099">
                  <c:v>13.23696</c:v>
                </c:pt>
                <c:pt idx="10100">
                  <c:v>13.23827</c:v>
                </c:pt>
                <c:pt idx="10101">
                  <c:v>13.23958</c:v>
                </c:pt>
                <c:pt idx="10102">
                  <c:v>13.24089</c:v>
                </c:pt>
                <c:pt idx="10103">
                  <c:v>13.2422</c:v>
                </c:pt>
                <c:pt idx="10104">
                  <c:v>13.24352</c:v>
                </c:pt>
                <c:pt idx="10105">
                  <c:v>13.24483</c:v>
                </c:pt>
                <c:pt idx="10106">
                  <c:v>13.24614</c:v>
                </c:pt>
                <c:pt idx="10107">
                  <c:v>13.247450000000001</c:v>
                </c:pt>
                <c:pt idx="10108">
                  <c:v>13.248760000000001</c:v>
                </c:pt>
                <c:pt idx="10109">
                  <c:v>13.250069999999999</c:v>
                </c:pt>
                <c:pt idx="10110">
                  <c:v>13.251379999999999</c:v>
                </c:pt>
                <c:pt idx="10111">
                  <c:v>13.252689999999999</c:v>
                </c:pt>
                <c:pt idx="10112">
                  <c:v>13.254</c:v>
                </c:pt>
                <c:pt idx="10113">
                  <c:v>13.25531</c:v>
                </c:pt>
                <c:pt idx="10114">
                  <c:v>13.25662</c:v>
                </c:pt>
                <c:pt idx="10115">
                  <c:v>13.25793</c:v>
                </c:pt>
                <c:pt idx="10116">
                  <c:v>13.25924</c:v>
                </c:pt>
                <c:pt idx="10117">
                  <c:v>13.26055</c:v>
                </c:pt>
                <c:pt idx="10118">
                  <c:v>13.26186</c:v>
                </c:pt>
                <c:pt idx="10119">
                  <c:v>13.26318</c:v>
                </c:pt>
                <c:pt idx="10120">
                  <c:v>13.26449</c:v>
                </c:pt>
                <c:pt idx="10121">
                  <c:v>13.2658</c:v>
                </c:pt>
                <c:pt idx="10122">
                  <c:v>13.267110000000001</c:v>
                </c:pt>
                <c:pt idx="10123">
                  <c:v>13.268420000000001</c:v>
                </c:pt>
                <c:pt idx="10124">
                  <c:v>13.269729999999999</c:v>
                </c:pt>
                <c:pt idx="10125">
                  <c:v>13.271039999999999</c:v>
                </c:pt>
                <c:pt idx="10126">
                  <c:v>13.272349999999999</c:v>
                </c:pt>
                <c:pt idx="10127">
                  <c:v>13.27366</c:v>
                </c:pt>
                <c:pt idx="10128">
                  <c:v>13.27497</c:v>
                </c:pt>
                <c:pt idx="10129">
                  <c:v>13.27628</c:v>
                </c:pt>
                <c:pt idx="10130">
                  <c:v>13.27759</c:v>
                </c:pt>
                <c:pt idx="10131">
                  <c:v>13.2789</c:v>
                </c:pt>
                <c:pt idx="10132">
                  <c:v>13.28022</c:v>
                </c:pt>
                <c:pt idx="10133">
                  <c:v>13.28153</c:v>
                </c:pt>
                <c:pt idx="10134">
                  <c:v>13.28284</c:v>
                </c:pt>
                <c:pt idx="10135">
                  <c:v>13.28415</c:v>
                </c:pt>
                <c:pt idx="10136">
                  <c:v>13.28546</c:v>
                </c:pt>
                <c:pt idx="10137">
                  <c:v>13.286770000000001</c:v>
                </c:pt>
                <c:pt idx="10138">
                  <c:v>13.288080000000001</c:v>
                </c:pt>
                <c:pt idx="10139">
                  <c:v>13.289389999999999</c:v>
                </c:pt>
                <c:pt idx="10140">
                  <c:v>13.290699999999999</c:v>
                </c:pt>
                <c:pt idx="10141">
                  <c:v>13.292009999999999</c:v>
                </c:pt>
                <c:pt idx="10142">
                  <c:v>13.29332</c:v>
                </c:pt>
                <c:pt idx="10143">
                  <c:v>13.29463</c:v>
                </c:pt>
                <c:pt idx="10144">
                  <c:v>13.29594</c:v>
                </c:pt>
                <c:pt idx="10145">
                  <c:v>13.29725</c:v>
                </c:pt>
                <c:pt idx="10146">
                  <c:v>13.29856</c:v>
                </c:pt>
                <c:pt idx="10147">
                  <c:v>13.29988</c:v>
                </c:pt>
                <c:pt idx="10148">
                  <c:v>13.30119</c:v>
                </c:pt>
                <c:pt idx="10149">
                  <c:v>13.3025</c:v>
                </c:pt>
                <c:pt idx="10150">
                  <c:v>13.30381</c:v>
                </c:pt>
                <c:pt idx="10151">
                  <c:v>13.305120000000001</c:v>
                </c:pt>
                <c:pt idx="10152">
                  <c:v>13.306430000000001</c:v>
                </c:pt>
                <c:pt idx="10153">
                  <c:v>13.307740000000001</c:v>
                </c:pt>
                <c:pt idx="10154">
                  <c:v>13.309049999999999</c:v>
                </c:pt>
                <c:pt idx="10155">
                  <c:v>13.310359999999999</c:v>
                </c:pt>
                <c:pt idx="10156">
                  <c:v>13.311669999999999</c:v>
                </c:pt>
                <c:pt idx="10157">
                  <c:v>13.31298</c:v>
                </c:pt>
                <c:pt idx="10158">
                  <c:v>13.31429</c:v>
                </c:pt>
                <c:pt idx="10159">
                  <c:v>13.3156</c:v>
                </c:pt>
                <c:pt idx="10160">
                  <c:v>13.31692</c:v>
                </c:pt>
                <c:pt idx="10161">
                  <c:v>13.31823</c:v>
                </c:pt>
                <c:pt idx="10162">
                  <c:v>13.31954</c:v>
                </c:pt>
                <c:pt idx="10163">
                  <c:v>13.32085</c:v>
                </c:pt>
                <c:pt idx="10164">
                  <c:v>13.32216</c:v>
                </c:pt>
                <c:pt idx="10165">
                  <c:v>13.32347</c:v>
                </c:pt>
                <c:pt idx="10166">
                  <c:v>13.324780000000001</c:v>
                </c:pt>
                <c:pt idx="10167">
                  <c:v>13.326090000000001</c:v>
                </c:pt>
                <c:pt idx="10168">
                  <c:v>13.327400000000001</c:v>
                </c:pt>
                <c:pt idx="10169">
                  <c:v>13.328709999999999</c:v>
                </c:pt>
                <c:pt idx="10170">
                  <c:v>13.330019999999999</c:v>
                </c:pt>
                <c:pt idx="10171">
                  <c:v>13.331329999999999</c:v>
                </c:pt>
                <c:pt idx="10172">
                  <c:v>13.33264</c:v>
                </c:pt>
                <c:pt idx="10173">
                  <c:v>13.33395</c:v>
                </c:pt>
                <c:pt idx="10174">
                  <c:v>13.33527</c:v>
                </c:pt>
                <c:pt idx="10175">
                  <c:v>13.33658</c:v>
                </c:pt>
                <c:pt idx="10176">
                  <c:v>13.33789</c:v>
                </c:pt>
                <c:pt idx="10177">
                  <c:v>13.3392</c:v>
                </c:pt>
                <c:pt idx="10178">
                  <c:v>13.34051</c:v>
                </c:pt>
                <c:pt idx="10179">
                  <c:v>13.34182</c:v>
                </c:pt>
                <c:pt idx="10180">
                  <c:v>13.34313</c:v>
                </c:pt>
                <c:pt idx="10181">
                  <c:v>13.344440000000001</c:v>
                </c:pt>
                <c:pt idx="10182">
                  <c:v>13.345750000000001</c:v>
                </c:pt>
                <c:pt idx="10183">
                  <c:v>13.347060000000001</c:v>
                </c:pt>
                <c:pt idx="10184">
                  <c:v>13.348369999999999</c:v>
                </c:pt>
                <c:pt idx="10185">
                  <c:v>13.349679999999999</c:v>
                </c:pt>
                <c:pt idx="10186">
                  <c:v>13.350989999999999</c:v>
                </c:pt>
                <c:pt idx="10187">
                  <c:v>13.3523</c:v>
                </c:pt>
                <c:pt idx="10188">
                  <c:v>13.35361</c:v>
                </c:pt>
                <c:pt idx="10189">
                  <c:v>13.35493</c:v>
                </c:pt>
                <c:pt idx="10190">
                  <c:v>13.35624</c:v>
                </c:pt>
                <c:pt idx="10191">
                  <c:v>13.35755</c:v>
                </c:pt>
                <c:pt idx="10192">
                  <c:v>13.35886</c:v>
                </c:pt>
                <c:pt idx="10193">
                  <c:v>13.36017</c:v>
                </c:pt>
                <c:pt idx="10194">
                  <c:v>13.36148</c:v>
                </c:pt>
                <c:pt idx="10195">
                  <c:v>13.36279</c:v>
                </c:pt>
                <c:pt idx="10196">
                  <c:v>13.364100000000001</c:v>
                </c:pt>
                <c:pt idx="10197">
                  <c:v>13.365410000000001</c:v>
                </c:pt>
                <c:pt idx="10198">
                  <c:v>13.366720000000001</c:v>
                </c:pt>
                <c:pt idx="10199">
                  <c:v>13.368029999999999</c:v>
                </c:pt>
                <c:pt idx="10200">
                  <c:v>13.369339999999999</c:v>
                </c:pt>
                <c:pt idx="10201">
                  <c:v>13.370660000000001</c:v>
                </c:pt>
                <c:pt idx="10202">
                  <c:v>13.371969999999999</c:v>
                </c:pt>
                <c:pt idx="10203">
                  <c:v>13.373279999999999</c:v>
                </c:pt>
                <c:pt idx="10204">
                  <c:v>13.37459</c:v>
                </c:pt>
                <c:pt idx="10205">
                  <c:v>13.3759</c:v>
                </c:pt>
                <c:pt idx="10206">
                  <c:v>13.37721</c:v>
                </c:pt>
                <c:pt idx="10207">
                  <c:v>13.37852</c:v>
                </c:pt>
                <c:pt idx="10208">
                  <c:v>13.37983</c:v>
                </c:pt>
                <c:pt idx="10209">
                  <c:v>13.38114</c:v>
                </c:pt>
                <c:pt idx="10210">
                  <c:v>13.38245</c:v>
                </c:pt>
                <c:pt idx="10211">
                  <c:v>13.383760000000001</c:v>
                </c:pt>
                <c:pt idx="10212">
                  <c:v>13.385070000000001</c:v>
                </c:pt>
                <c:pt idx="10213">
                  <c:v>13.386380000000001</c:v>
                </c:pt>
                <c:pt idx="10214">
                  <c:v>13.387689999999999</c:v>
                </c:pt>
                <c:pt idx="10215">
                  <c:v>13.388999999999999</c:v>
                </c:pt>
                <c:pt idx="10216">
                  <c:v>13.390319999999999</c:v>
                </c:pt>
                <c:pt idx="10217">
                  <c:v>13.391629999999999</c:v>
                </c:pt>
                <c:pt idx="10218">
                  <c:v>13.392939999999999</c:v>
                </c:pt>
                <c:pt idx="10219">
                  <c:v>13.39425</c:v>
                </c:pt>
                <c:pt idx="10220">
                  <c:v>13.39556</c:v>
                </c:pt>
                <c:pt idx="10221">
                  <c:v>13.39687</c:v>
                </c:pt>
                <c:pt idx="10222">
                  <c:v>13.39818</c:v>
                </c:pt>
                <c:pt idx="10223">
                  <c:v>13.39949</c:v>
                </c:pt>
                <c:pt idx="10224">
                  <c:v>13.4008</c:v>
                </c:pt>
                <c:pt idx="10225">
                  <c:v>13.40211</c:v>
                </c:pt>
                <c:pt idx="10226">
                  <c:v>13.403420000000001</c:v>
                </c:pt>
                <c:pt idx="10227">
                  <c:v>13.404730000000001</c:v>
                </c:pt>
                <c:pt idx="10228">
                  <c:v>13.406040000000001</c:v>
                </c:pt>
                <c:pt idx="10229">
                  <c:v>13.407349999999999</c:v>
                </c:pt>
                <c:pt idx="10230">
                  <c:v>13.408670000000001</c:v>
                </c:pt>
                <c:pt idx="10231">
                  <c:v>13.409979999999999</c:v>
                </c:pt>
                <c:pt idx="10232">
                  <c:v>13.411289999999999</c:v>
                </c:pt>
                <c:pt idx="10233">
                  <c:v>13.412599999999999</c:v>
                </c:pt>
                <c:pt idx="10234">
                  <c:v>13.41391</c:v>
                </c:pt>
                <c:pt idx="10235">
                  <c:v>13.41522</c:v>
                </c:pt>
                <c:pt idx="10236">
                  <c:v>13.41653</c:v>
                </c:pt>
                <c:pt idx="10237">
                  <c:v>13.41784</c:v>
                </c:pt>
                <c:pt idx="10238">
                  <c:v>13.41915</c:v>
                </c:pt>
                <c:pt idx="10239">
                  <c:v>13.42046</c:v>
                </c:pt>
                <c:pt idx="10240">
                  <c:v>13.42177</c:v>
                </c:pt>
                <c:pt idx="10241">
                  <c:v>13.423080000000001</c:v>
                </c:pt>
                <c:pt idx="10242">
                  <c:v>13.424390000000001</c:v>
                </c:pt>
                <c:pt idx="10243">
                  <c:v>13.425700000000001</c:v>
                </c:pt>
                <c:pt idx="10244">
                  <c:v>13.427020000000001</c:v>
                </c:pt>
                <c:pt idx="10245">
                  <c:v>13.428330000000001</c:v>
                </c:pt>
                <c:pt idx="10246">
                  <c:v>13.429639999999999</c:v>
                </c:pt>
                <c:pt idx="10247">
                  <c:v>13.430949999999999</c:v>
                </c:pt>
                <c:pt idx="10248">
                  <c:v>13.432259999999999</c:v>
                </c:pt>
                <c:pt idx="10249">
                  <c:v>13.43357</c:v>
                </c:pt>
                <c:pt idx="10250">
                  <c:v>13.43488</c:v>
                </c:pt>
                <c:pt idx="10251">
                  <c:v>13.43619</c:v>
                </c:pt>
                <c:pt idx="10252">
                  <c:v>13.4375</c:v>
                </c:pt>
                <c:pt idx="10253">
                  <c:v>13.43881</c:v>
                </c:pt>
                <c:pt idx="10254">
                  <c:v>13.44012</c:v>
                </c:pt>
                <c:pt idx="10255">
                  <c:v>13.44143</c:v>
                </c:pt>
                <c:pt idx="10256">
                  <c:v>13.442740000000001</c:v>
                </c:pt>
                <c:pt idx="10257">
                  <c:v>13.444050000000001</c:v>
                </c:pt>
                <c:pt idx="10258">
                  <c:v>13.44537</c:v>
                </c:pt>
                <c:pt idx="10259">
                  <c:v>13.446680000000001</c:v>
                </c:pt>
                <c:pt idx="10260">
                  <c:v>13.447990000000001</c:v>
                </c:pt>
                <c:pt idx="10261">
                  <c:v>13.449299999999999</c:v>
                </c:pt>
                <c:pt idx="10262">
                  <c:v>13.450609999999999</c:v>
                </c:pt>
                <c:pt idx="10263">
                  <c:v>13.451919999999999</c:v>
                </c:pt>
                <c:pt idx="10264">
                  <c:v>13.45323</c:v>
                </c:pt>
                <c:pt idx="10265">
                  <c:v>13.45454</c:v>
                </c:pt>
                <c:pt idx="10266">
                  <c:v>13.45585</c:v>
                </c:pt>
                <c:pt idx="10267">
                  <c:v>13.45716</c:v>
                </c:pt>
                <c:pt idx="10268">
                  <c:v>13.45847</c:v>
                </c:pt>
                <c:pt idx="10269">
                  <c:v>13.45978</c:v>
                </c:pt>
                <c:pt idx="10270">
                  <c:v>13.46109</c:v>
                </c:pt>
                <c:pt idx="10271">
                  <c:v>13.46241</c:v>
                </c:pt>
                <c:pt idx="10272">
                  <c:v>13.46372</c:v>
                </c:pt>
                <c:pt idx="10273">
                  <c:v>13.46503</c:v>
                </c:pt>
                <c:pt idx="10274">
                  <c:v>13.466340000000001</c:v>
                </c:pt>
                <c:pt idx="10275">
                  <c:v>13.467650000000001</c:v>
                </c:pt>
                <c:pt idx="10276">
                  <c:v>13.468959999999999</c:v>
                </c:pt>
                <c:pt idx="10277">
                  <c:v>13.470269999999999</c:v>
                </c:pt>
                <c:pt idx="10278">
                  <c:v>13.471579999999999</c:v>
                </c:pt>
                <c:pt idx="10279">
                  <c:v>13.47289</c:v>
                </c:pt>
                <c:pt idx="10280">
                  <c:v>13.4742</c:v>
                </c:pt>
                <c:pt idx="10281">
                  <c:v>13.47551</c:v>
                </c:pt>
                <c:pt idx="10282">
                  <c:v>13.47682</c:v>
                </c:pt>
                <c:pt idx="10283">
                  <c:v>13.47813</c:v>
                </c:pt>
                <c:pt idx="10284">
                  <c:v>13.47944</c:v>
                </c:pt>
                <c:pt idx="10285">
                  <c:v>13.48075</c:v>
                </c:pt>
                <c:pt idx="10286">
                  <c:v>13.48207</c:v>
                </c:pt>
                <c:pt idx="10287">
                  <c:v>13.48338</c:v>
                </c:pt>
                <c:pt idx="10288">
                  <c:v>13.484690000000001</c:v>
                </c:pt>
                <c:pt idx="10289">
                  <c:v>13.486000000000001</c:v>
                </c:pt>
                <c:pt idx="10290">
                  <c:v>13.487310000000001</c:v>
                </c:pt>
                <c:pt idx="10291">
                  <c:v>13.488619999999999</c:v>
                </c:pt>
                <c:pt idx="10292">
                  <c:v>13.489929999999999</c:v>
                </c:pt>
                <c:pt idx="10293">
                  <c:v>13.491239999999999</c:v>
                </c:pt>
                <c:pt idx="10294">
                  <c:v>13.49255</c:v>
                </c:pt>
                <c:pt idx="10295">
                  <c:v>13.49386</c:v>
                </c:pt>
                <c:pt idx="10296">
                  <c:v>13.49517</c:v>
                </c:pt>
                <c:pt idx="10297">
                  <c:v>13.49648</c:v>
                </c:pt>
                <c:pt idx="10298">
                  <c:v>13.49779</c:v>
                </c:pt>
                <c:pt idx="10299">
                  <c:v>13.49911</c:v>
                </c:pt>
                <c:pt idx="10300">
                  <c:v>13.50042</c:v>
                </c:pt>
                <c:pt idx="10301">
                  <c:v>13.50173</c:v>
                </c:pt>
                <c:pt idx="10302">
                  <c:v>13.50304</c:v>
                </c:pt>
                <c:pt idx="10303">
                  <c:v>13.504350000000001</c:v>
                </c:pt>
                <c:pt idx="10304">
                  <c:v>13.505660000000001</c:v>
                </c:pt>
                <c:pt idx="10305">
                  <c:v>13.506970000000001</c:v>
                </c:pt>
                <c:pt idx="10306">
                  <c:v>13.508279999999999</c:v>
                </c:pt>
                <c:pt idx="10307">
                  <c:v>13.509589999999999</c:v>
                </c:pt>
                <c:pt idx="10308">
                  <c:v>13.510899999999999</c:v>
                </c:pt>
                <c:pt idx="10309">
                  <c:v>13.51221</c:v>
                </c:pt>
                <c:pt idx="10310">
                  <c:v>13.51352</c:v>
                </c:pt>
                <c:pt idx="10311">
                  <c:v>13.51483</c:v>
                </c:pt>
                <c:pt idx="10312">
                  <c:v>13.51614</c:v>
                </c:pt>
                <c:pt idx="10313">
                  <c:v>13.51746</c:v>
                </c:pt>
                <c:pt idx="10314">
                  <c:v>13.51877</c:v>
                </c:pt>
                <c:pt idx="10315">
                  <c:v>13.52008</c:v>
                </c:pt>
                <c:pt idx="10316">
                  <c:v>13.52139</c:v>
                </c:pt>
                <c:pt idx="10317">
                  <c:v>13.5227</c:v>
                </c:pt>
                <c:pt idx="10318">
                  <c:v>13.524010000000001</c:v>
                </c:pt>
                <c:pt idx="10319">
                  <c:v>13.525320000000001</c:v>
                </c:pt>
                <c:pt idx="10320">
                  <c:v>13.526630000000001</c:v>
                </c:pt>
                <c:pt idx="10321">
                  <c:v>13.527939999999999</c:v>
                </c:pt>
                <c:pt idx="10322">
                  <c:v>13.529249999999999</c:v>
                </c:pt>
                <c:pt idx="10323">
                  <c:v>13.530559999999999</c:v>
                </c:pt>
                <c:pt idx="10324">
                  <c:v>13.53187</c:v>
                </c:pt>
                <c:pt idx="10325">
                  <c:v>13.53318</c:v>
                </c:pt>
                <c:pt idx="10326">
                  <c:v>13.53449</c:v>
                </c:pt>
                <c:pt idx="10327">
                  <c:v>13.53581</c:v>
                </c:pt>
                <c:pt idx="10328">
                  <c:v>13.53712</c:v>
                </c:pt>
                <c:pt idx="10329">
                  <c:v>13.53843</c:v>
                </c:pt>
                <c:pt idx="10330">
                  <c:v>13.53974</c:v>
                </c:pt>
                <c:pt idx="10331">
                  <c:v>13.54105</c:v>
                </c:pt>
                <c:pt idx="10332">
                  <c:v>13.54236</c:v>
                </c:pt>
                <c:pt idx="10333">
                  <c:v>13.543670000000001</c:v>
                </c:pt>
                <c:pt idx="10334">
                  <c:v>13.544980000000001</c:v>
                </c:pt>
                <c:pt idx="10335">
                  <c:v>13.546290000000001</c:v>
                </c:pt>
                <c:pt idx="10336">
                  <c:v>13.547599999999999</c:v>
                </c:pt>
                <c:pt idx="10337">
                  <c:v>13.548909999999999</c:v>
                </c:pt>
                <c:pt idx="10338">
                  <c:v>13.550219999999999</c:v>
                </c:pt>
                <c:pt idx="10339">
                  <c:v>13.55153</c:v>
                </c:pt>
                <c:pt idx="10340">
                  <c:v>13.552849999999999</c:v>
                </c:pt>
                <c:pt idx="10341">
                  <c:v>13.55416</c:v>
                </c:pt>
                <c:pt idx="10342">
                  <c:v>13.55547</c:v>
                </c:pt>
                <c:pt idx="10343">
                  <c:v>13.55678</c:v>
                </c:pt>
                <c:pt idx="10344">
                  <c:v>13.55809</c:v>
                </c:pt>
                <c:pt idx="10345">
                  <c:v>13.5594</c:v>
                </c:pt>
                <c:pt idx="10346">
                  <c:v>13.56071</c:v>
                </c:pt>
                <c:pt idx="10347">
                  <c:v>13.56202</c:v>
                </c:pt>
                <c:pt idx="10348">
                  <c:v>13.563330000000001</c:v>
                </c:pt>
                <c:pt idx="10349">
                  <c:v>13.564640000000001</c:v>
                </c:pt>
                <c:pt idx="10350">
                  <c:v>13.565950000000001</c:v>
                </c:pt>
                <c:pt idx="10351">
                  <c:v>13.567259999999999</c:v>
                </c:pt>
                <c:pt idx="10352">
                  <c:v>13.568569999999999</c:v>
                </c:pt>
                <c:pt idx="10353">
                  <c:v>13.569879999999999</c:v>
                </c:pt>
                <c:pt idx="10354">
                  <c:v>13.57119</c:v>
                </c:pt>
                <c:pt idx="10355">
                  <c:v>13.572509999999999</c:v>
                </c:pt>
                <c:pt idx="10356">
                  <c:v>13.57382</c:v>
                </c:pt>
                <c:pt idx="10357">
                  <c:v>13.57513</c:v>
                </c:pt>
                <c:pt idx="10358">
                  <c:v>13.57644</c:v>
                </c:pt>
                <c:pt idx="10359">
                  <c:v>13.57775</c:v>
                </c:pt>
                <c:pt idx="10360">
                  <c:v>13.57906</c:v>
                </c:pt>
                <c:pt idx="10361">
                  <c:v>13.58037</c:v>
                </c:pt>
                <c:pt idx="10362">
                  <c:v>13.58168</c:v>
                </c:pt>
                <c:pt idx="10363">
                  <c:v>13.582990000000001</c:v>
                </c:pt>
                <c:pt idx="10364">
                  <c:v>13.584300000000001</c:v>
                </c:pt>
                <c:pt idx="10365">
                  <c:v>13.585610000000001</c:v>
                </c:pt>
                <c:pt idx="10366">
                  <c:v>13.586919999999999</c:v>
                </c:pt>
                <c:pt idx="10367">
                  <c:v>13.588229999999999</c:v>
                </c:pt>
                <c:pt idx="10368">
                  <c:v>13.589549999999999</c:v>
                </c:pt>
                <c:pt idx="10369">
                  <c:v>13.590859999999999</c:v>
                </c:pt>
                <c:pt idx="10370">
                  <c:v>13.592169999999999</c:v>
                </c:pt>
                <c:pt idx="10371">
                  <c:v>13.59348</c:v>
                </c:pt>
                <c:pt idx="10372">
                  <c:v>13.59479</c:v>
                </c:pt>
                <c:pt idx="10373">
                  <c:v>13.5961</c:v>
                </c:pt>
                <c:pt idx="10374">
                  <c:v>13.59741</c:v>
                </c:pt>
                <c:pt idx="10375">
                  <c:v>13.59872</c:v>
                </c:pt>
                <c:pt idx="10376">
                  <c:v>13.60003</c:v>
                </c:pt>
                <c:pt idx="10377">
                  <c:v>13.60134</c:v>
                </c:pt>
                <c:pt idx="10378">
                  <c:v>13.602650000000001</c:v>
                </c:pt>
                <c:pt idx="10379">
                  <c:v>13.603960000000001</c:v>
                </c:pt>
                <c:pt idx="10380">
                  <c:v>13.605270000000001</c:v>
                </c:pt>
                <c:pt idx="10381">
                  <c:v>13.606579999999999</c:v>
                </c:pt>
                <c:pt idx="10382">
                  <c:v>13.607889999999999</c:v>
                </c:pt>
                <c:pt idx="10383">
                  <c:v>13.609209999999999</c:v>
                </c:pt>
                <c:pt idx="10384">
                  <c:v>13.610519999999999</c:v>
                </c:pt>
                <c:pt idx="10385">
                  <c:v>13.611829999999999</c:v>
                </c:pt>
                <c:pt idx="10386">
                  <c:v>13.61314</c:v>
                </c:pt>
                <c:pt idx="10387">
                  <c:v>13.61445</c:v>
                </c:pt>
                <c:pt idx="10388">
                  <c:v>13.61576</c:v>
                </c:pt>
                <c:pt idx="10389">
                  <c:v>13.61707</c:v>
                </c:pt>
                <c:pt idx="10390">
                  <c:v>13.61838</c:v>
                </c:pt>
                <c:pt idx="10391">
                  <c:v>13.61969</c:v>
                </c:pt>
                <c:pt idx="10392">
                  <c:v>13.621</c:v>
                </c:pt>
                <c:pt idx="10393">
                  <c:v>13.622310000000001</c:v>
                </c:pt>
                <c:pt idx="10394">
                  <c:v>13.623620000000001</c:v>
                </c:pt>
                <c:pt idx="10395">
                  <c:v>13.624930000000001</c:v>
                </c:pt>
                <c:pt idx="10396">
                  <c:v>13.626250000000001</c:v>
                </c:pt>
                <c:pt idx="10397">
                  <c:v>13.627560000000001</c:v>
                </c:pt>
                <c:pt idx="10398">
                  <c:v>13.628869999999999</c:v>
                </c:pt>
                <c:pt idx="10399">
                  <c:v>13.630179999999999</c:v>
                </c:pt>
                <c:pt idx="10400">
                  <c:v>13.631489999999999</c:v>
                </c:pt>
                <c:pt idx="10401">
                  <c:v>13.6328</c:v>
                </c:pt>
                <c:pt idx="10402">
                  <c:v>13.63411</c:v>
                </c:pt>
                <c:pt idx="10403">
                  <c:v>13.63542</c:v>
                </c:pt>
                <c:pt idx="10404">
                  <c:v>13.63673</c:v>
                </c:pt>
                <c:pt idx="10405">
                  <c:v>13.63804</c:v>
                </c:pt>
                <c:pt idx="10406">
                  <c:v>13.63935</c:v>
                </c:pt>
                <c:pt idx="10407">
                  <c:v>13.64066</c:v>
                </c:pt>
                <c:pt idx="10408">
                  <c:v>13.641970000000001</c:v>
                </c:pt>
                <c:pt idx="10409">
                  <c:v>13.643280000000001</c:v>
                </c:pt>
                <c:pt idx="10410">
                  <c:v>13.644600000000001</c:v>
                </c:pt>
                <c:pt idx="10411">
                  <c:v>13.645910000000001</c:v>
                </c:pt>
                <c:pt idx="10412">
                  <c:v>13.647220000000001</c:v>
                </c:pt>
                <c:pt idx="10413">
                  <c:v>13.648529999999999</c:v>
                </c:pt>
                <c:pt idx="10414">
                  <c:v>13.649839999999999</c:v>
                </c:pt>
                <c:pt idx="10415">
                  <c:v>13.651149999999999</c:v>
                </c:pt>
                <c:pt idx="10416">
                  <c:v>13.65246</c:v>
                </c:pt>
                <c:pt idx="10417">
                  <c:v>13.65377</c:v>
                </c:pt>
                <c:pt idx="10418">
                  <c:v>13.65508</c:v>
                </c:pt>
                <c:pt idx="10419">
                  <c:v>13.65639</c:v>
                </c:pt>
                <c:pt idx="10420">
                  <c:v>13.6577</c:v>
                </c:pt>
                <c:pt idx="10421">
                  <c:v>13.65901</c:v>
                </c:pt>
                <c:pt idx="10422">
                  <c:v>13.66032</c:v>
                </c:pt>
                <c:pt idx="10423">
                  <c:v>13.661630000000001</c:v>
                </c:pt>
                <c:pt idx="10424">
                  <c:v>13.662940000000001</c:v>
                </c:pt>
                <c:pt idx="10425">
                  <c:v>13.664260000000001</c:v>
                </c:pt>
                <c:pt idx="10426">
                  <c:v>13.665570000000001</c:v>
                </c:pt>
                <c:pt idx="10427">
                  <c:v>13.666880000000001</c:v>
                </c:pt>
                <c:pt idx="10428">
                  <c:v>13.668189999999999</c:v>
                </c:pt>
                <c:pt idx="10429">
                  <c:v>13.669499999999999</c:v>
                </c:pt>
                <c:pt idx="10430">
                  <c:v>13.670809999999999</c:v>
                </c:pt>
                <c:pt idx="10431">
                  <c:v>13.67212</c:v>
                </c:pt>
                <c:pt idx="10432">
                  <c:v>13.67343</c:v>
                </c:pt>
                <c:pt idx="10433">
                  <c:v>13.67474</c:v>
                </c:pt>
                <c:pt idx="10434">
                  <c:v>13.67605</c:v>
                </c:pt>
                <c:pt idx="10435">
                  <c:v>13.67736</c:v>
                </c:pt>
                <c:pt idx="10436">
                  <c:v>13.67867</c:v>
                </c:pt>
                <c:pt idx="10437">
                  <c:v>13.67998</c:v>
                </c:pt>
                <c:pt idx="10438">
                  <c:v>13.6813</c:v>
                </c:pt>
                <c:pt idx="10439">
                  <c:v>13.68261</c:v>
                </c:pt>
                <c:pt idx="10440">
                  <c:v>13.683920000000001</c:v>
                </c:pt>
                <c:pt idx="10441">
                  <c:v>13.685230000000001</c:v>
                </c:pt>
                <c:pt idx="10442">
                  <c:v>13.686540000000001</c:v>
                </c:pt>
                <c:pt idx="10443">
                  <c:v>13.687849999999999</c:v>
                </c:pt>
                <c:pt idx="10444">
                  <c:v>13.689159999999999</c:v>
                </c:pt>
                <c:pt idx="10445">
                  <c:v>13.690469999999999</c:v>
                </c:pt>
                <c:pt idx="10446">
                  <c:v>13.69178</c:v>
                </c:pt>
                <c:pt idx="10447">
                  <c:v>13.69309</c:v>
                </c:pt>
                <c:pt idx="10448">
                  <c:v>13.6944</c:v>
                </c:pt>
                <c:pt idx="10449">
                  <c:v>13.69571</c:v>
                </c:pt>
                <c:pt idx="10450">
                  <c:v>13.69702</c:v>
                </c:pt>
                <c:pt idx="10451">
                  <c:v>13.69833</c:v>
                </c:pt>
                <c:pt idx="10452">
                  <c:v>13.69965</c:v>
                </c:pt>
                <c:pt idx="10453">
                  <c:v>13.70096</c:v>
                </c:pt>
                <c:pt idx="10454">
                  <c:v>13.70227</c:v>
                </c:pt>
                <c:pt idx="10455">
                  <c:v>13.703580000000001</c:v>
                </c:pt>
                <c:pt idx="10456">
                  <c:v>13.704890000000001</c:v>
                </c:pt>
                <c:pt idx="10457">
                  <c:v>13.706200000000001</c:v>
                </c:pt>
                <c:pt idx="10458">
                  <c:v>13.707509999999999</c:v>
                </c:pt>
                <c:pt idx="10459">
                  <c:v>13.708819999999999</c:v>
                </c:pt>
                <c:pt idx="10460">
                  <c:v>13.710129999999999</c:v>
                </c:pt>
                <c:pt idx="10461">
                  <c:v>13.71144</c:v>
                </c:pt>
                <c:pt idx="10462">
                  <c:v>13.71275</c:v>
                </c:pt>
                <c:pt idx="10463">
                  <c:v>13.71406</c:v>
                </c:pt>
                <c:pt idx="10464">
                  <c:v>13.71537</c:v>
                </c:pt>
                <c:pt idx="10465">
                  <c:v>13.71668</c:v>
                </c:pt>
                <c:pt idx="10466">
                  <c:v>13.718</c:v>
                </c:pt>
                <c:pt idx="10467">
                  <c:v>13.71931</c:v>
                </c:pt>
                <c:pt idx="10468">
                  <c:v>13.72062</c:v>
                </c:pt>
                <c:pt idx="10469">
                  <c:v>13.72193</c:v>
                </c:pt>
                <c:pt idx="10470">
                  <c:v>13.723240000000001</c:v>
                </c:pt>
                <c:pt idx="10471">
                  <c:v>13.724550000000001</c:v>
                </c:pt>
                <c:pt idx="10472">
                  <c:v>13.725860000000001</c:v>
                </c:pt>
                <c:pt idx="10473">
                  <c:v>13.727169999999999</c:v>
                </c:pt>
                <c:pt idx="10474">
                  <c:v>13.728479999999999</c:v>
                </c:pt>
                <c:pt idx="10475">
                  <c:v>13.729789999999999</c:v>
                </c:pt>
                <c:pt idx="10476">
                  <c:v>13.7311</c:v>
                </c:pt>
                <c:pt idx="10477">
                  <c:v>13.73241</c:v>
                </c:pt>
                <c:pt idx="10478">
                  <c:v>13.73372</c:v>
                </c:pt>
                <c:pt idx="10479">
                  <c:v>13.73503</c:v>
                </c:pt>
                <c:pt idx="10480">
                  <c:v>13.73635</c:v>
                </c:pt>
                <c:pt idx="10481">
                  <c:v>13.73766</c:v>
                </c:pt>
                <c:pt idx="10482">
                  <c:v>13.73897</c:v>
                </c:pt>
                <c:pt idx="10483">
                  <c:v>13.74028</c:v>
                </c:pt>
                <c:pt idx="10484">
                  <c:v>13.74159</c:v>
                </c:pt>
                <c:pt idx="10485">
                  <c:v>13.742900000000001</c:v>
                </c:pt>
                <c:pt idx="10486">
                  <c:v>13.744210000000001</c:v>
                </c:pt>
                <c:pt idx="10487">
                  <c:v>13.745520000000001</c:v>
                </c:pt>
                <c:pt idx="10488">
                  <c:v>13.746829999999999</c:v>
                </c:pt>
                <c:pt idx="10489">
                  <c:v>13.748139999999999</c:v>
                </c:pt>
                <c:pt idx="10490">
                  <c:v>13.74945</c:v>
                </c:pt>
                <c:pt idx="10491">
                  <c:v>13.75076</c:v>
                </c:pt>
                <c:pt idx="10492">
                  <c:v>13.75207</c:v>
                </c:pt>
                <c:pt idx="10493">
                  <c:v>13.75338</c:v>
                </c:pt>
                <c:pt idx="10494">
                  <c:v>13.7547</c:v>
                </c:pt>
                <c:pt idx="10495">
                  <c:v>13.75601</c:v>
                </c:pt>
                <c:pt idx="10496">
                  <c:v>13.75732</c:v>
                </c:pt>
                <c:pt idx="10497">
                  <c:v>13.75863</c:v>
                </c:pt>
                <c:pt idx="10498">
                  <c:v>13.75994</c:v>
                </c:pt>
                <c:pt idx="10499">
                  <c:v>13.76125</c:v>
                </c:pt>
                <c:pt idx="10500">
                  <c:v>13.762560000000001</c:v>
                </c:pt>
                <c:pt idx="10501">
                  <c:v>13.763870000000001</c:v>
                </c:pt>
                <c:pt idx="10502">
                  <c:v>13.765180000000001</c:v>
                </c:pt>
                <c:pt idx="10503">
                  <c:v>13.766489999999999</c:v>
                </c:pt>
                <c:pt idx="10504">
                  <c:v>13.767799999999999</c:v>
                </c:pt>
                <c:pt idx="10505">
                  <c:v>13.76911</c:v>
                </c:pt>
                <c:pt idx="10506">
                  <c:v>13.77042</c:v>
                </c:pt>
                <c:pt idx="10507">
                  <c:v>13.771739999999999</c:v>
                </c:pt>
                <c:pt idx="10508">
                  <c:v>13.77305</c:v>
                </c:pt>
                <c:pt idx="10509">
                  <c:v>13.77436</c:v>
                </c:pt>
                <c:pt idx="10510">
                  <c:v>13.77567</c:v>
                </c:pt>
                <c:pt idx="10511">
                  <c:v>13.77698</c:v>
                </c:pt>
                <c:pt idx="10512">
                  <c:v>13.77829</c:v>
                </c:pt>
                <c:pt idx="10513">
                  <c:v>13.7796</c:v>
                </c:pt>
                <c:pt idx="10514">
                  <c:v>13.78091</c:v>
                </c:pt>
                <c:pt idx="10515">
                  <c:v>13.782220000000001</c:v>
                </c:pt>
                <c:pt idx="10516">
                  <c:v>13.783530000000001</c:v>
                </c:pt>
                <c:pt idx="10517">
                  <c:v>13.784840000000001</c:v>
                </c:pt>
                <c:pt idx="10518">
                  <c:v>13.786149999999999</c:v>
                </c:pt>
                <c:pt idx="10519">
                  <c:v>13.787459999999999</c:v>
                </c:pt>
                <c:pt idx="10520">
                  <c:v>13.78877</c:v>
                </c:pt>
                <c:pt idx="10521">
                  <c:v>13.79008</c:v>
                </c:pt>
                <c:pt idx="10522">
                  <c:v>13.791399999999999</c:v>
                </c:pt>
                <c:pt idx="10523">
                  <c:v>13.79271</c:v>
                </c:pt>
                <c:pt idx="10524">
                  <c:v>13.79402</c:v>
                </c:pt>
                <c:pt idx="10525">
                  <c:v>13.79533</c:v>
                </c:pt>
                <c:pt idx="10526">
                  <c:v>13.79664</c:v>
                </c:pt>
                <c:pt idx="10527">
                  <c:v>13.79795</c:v>
                </c:pt>
                <c:pt idx="10528">
                  <c:v>13.79926</c:v>
                </c:pt>
                <c:pt idx="10529">
                  <c:v>13.80057</c:v>
                </c:pt>
                <c:pt idx="10530">
                  <c:v>13.801880000000001</c:v>
                </c:pt>
                <c:pt idx="10531">
                  <c:v>13.803190000000001</c:v>
                </c:pt>
                <c:pt idx="10532">
                  <c:v>13.804500000000001</c:v>
                </c:pt>
                <c:pt idx="10533">
                  <c:v>13.805809999999999</c:v>
                </c:pt>
                <c:pt idx="10534">
                  <c:v>13.807119999999999</c:v>
                </c:pt>
                <c:pt idx="10535">
                  <c:v>13.808439999999999</c:v>
                </c:pt>
                <c:pt idx="10536">
                  <c:v>13.809749999999999</c:v>
                </c:pt>
                <c:pt idx="10537">
                  <c:v>13.811059999999999</c:v>
                </c:pt>
                <c:pt idx="10538">
                  <c:v>13.81237</c:v>
                </c:pt>
                <c:pt idx="10539">
                  <c:v>13.81368</c:v>
                </c:pt>
                <c:pt idx="10540">
                  <c:v>13.81499</c:v>
                </c:pt>
                <c:pt idx="10541">
                  <c:v>13.8163</c:v>
                </c:pt>
                <c:pt idx="10542">
                  <c:v>13.81761</c:v>
                </c:pt>
                <c:pt idx="10543">
                  <c:v>13.81892</c:v>
                </c:pt>
                <c:pt idx="10544">
                  <c:v>13.82023</c:v>
                </c:pt>
                <c:pt idx="10545">
                  <c:v>13.821540000000001</c:v>
                </c:pt>
                <c:pt idx="10546">
                  <c:v>13.822850000000001</c:v>
                </c:pt>
                <c:pt idx="10547">
                  <c:v>13.824159999999999</c:v>
                </c:pt>
                <c:pt idx="10548">
                  <c:v>13.825469999999999</c:v>
                </c:pt>
                <c:pt idx="10549">
                  <c:v>13.826790000000001</c:v>
                </c:pt>
                <c:pt idx="10550">
                  <c:v>13.828099999999999</c:v>
                </c:pt>
                <c:pt idx="10551">
                  <c:v>13.829409999999999</c:v>
                </c:pt>
                <c:pt idx="10552">
                  <c:v>13.830719999999999</c:v>
                </c:pt>
                <c:pt idx="10553">
                  <c:v>13.83203</c:v>
                </c:pt>
                <c:pt idx="10554">
                  <c:v>13.83334</c:v>
                </c:pt>
                <c:pt idx="10555">
                  <c:v>13.83465</c:v>
                </c:pt>
                <c:pt idx="10556">
                  <c:v>13.83596</c:v>
                </c:pt>
                <c:pt idx="10557">
                  <c:v>13.83727</c:v>
                </c:pt>
                <c:pt idx="10558">
                  <c:v>13.83858</c:v>
                </c:pt>
                <c:pt idx="10559">
                  <c:v>13.83989</c:v>
                </c:pt>
                <c:pt idx="10560">
                  <c:v>13.841200000000001</c:v>
                </c:pt>
                <c:pt idx="10561">
                  <c:v>13.842510000000001</c:v>
                </c:pt>
                <c:pt idx="10562">
                  <c:v>13.843819999999999</c:v>
                </c:pt>
                <c:pt idx="10563">
                  <c:v>13.845140000000001</c:v>
                </c:pt>
                <c:pt idx="10564">
                  <c:v>13.846450000000001</c:v>
                </c:pt>
                <c:pt idx="10565">
                  <c:v>13.847759999999999</c:v>
                </c:pt>
                <c:pt idx="10566">
                  <c:v>13.849069999999999</c:v>
                </c:pt>
                <c:pt idx="10567">
                  <c:v>13.850379999999999</c:v>
                </c:pt>
                <c:pt idx="10568">
                  <c:v>13.85169</c:v>
                </c:pt>
                <c:pt idx="10569">
                  <c:v>13.853</c:v>
                </c:pt>
                <c:pt idx="10570">
                  <c:v>13.85431</c:v>
                </c:pt>
                <c:pt idx="10571">
                  <c:v>13.85562</c:v>
                </c:pt>
                <c:pt idx="10572">
                  <c:v>13.85693</c:v>
                </c:pt>
                <c:pt idx="10573">
                  <c:v>13.85824</c:v>
                </c:pt>
                <c:pt idx="10574">
                  <c:v>13.85955</c:v>
                </c:pt>
                <c:pt idx="10575">
                  <c:v>13.860860000000001</c:v>
                </c:pt>
                <c:pt idx="10576">
                  <c:v>13.862170000000001</c:v>
                </c:pt>
                <c:pt idx="10577">
                  <c:v>13.863490000000001</c:v>
                </c:pt>
                <c:pt idx="10578">
                  <c:v>13.864800000000001</c:v>
                </c:pt>
                <c:pt idx="10579">
                  <c:v>13.866110000000001</c:v>
                </c:pt>
                <c:pt idx="10580">
                  <c:v>13.867419999999999</c:v>
                </c:pt>
                <c:pt idx="10581">
                  <c:v>13.868729999999999</c:v>
                </c:pt>
                <c:pt idx="10582">
                  <c:v>13.870039999999999</c:v>
                </c:pt>
                <c:pt idx="10583">
                  <c:v>13.87135</c:v>
                </c:pt>
                <c:pt idx="10584">
                  <c:v>13.87266</c:v>
                </c:pt>
                <c:pt idx="10585">
                  <c:v>13.87397</c:v>
                </c:pt>
                <c:pt idx="10586">
                  <c:v>13.87528</c:v>
                </c:pt>
                <c:pt idx="10587">
                  <c:v>13.87659</c:v>
                </c:pt>
                <c:pt idx="10588">
                  <c:v>13.8779</c:v>
                </c:pt>
                <c:pt idx="10589">
                  <c:v>13.87921</c:v>
                </c:pt>
                <c:pt idx="10590">
                  <c:v>13.880520000000001</c:v>
                </c:pt>
                <c:pt idx="10591">
                  <c:v>13.881830000000001</c:v>
                </c:pt>
                <c:pt idx="10592">
                  <c:v>13.883150000000001</c:v>
                </c:pt>
                <c:pt idx="10593">
                  <c:v>13.884460000000001</c:v>
                </c:pt>
                <c:pt idx="10594">
                  <c:v>13.885770000000001</c:v>
                </c:pt>
                <c:pt idx="10595">
                  <c:v>13.887079999999999</c:v>
                </c:pt>
                <c:pt idx="10596">
                  <c:v>13.888389999999999</c:v>
                </c:pt>
                <c:pt idx="10597">
                  <c:v>13.889699999999999</c:v>
                </c:pt>
                <c:pt idx="10598">
                  <c:v>13.89101</c:v>
                </c:pt>
                <c:pt idx="10599">
                  <c:v>13.89232</c:v>
                </c:pt>
                <c:pt idx="10600">
                  <c:v>13.89363</c:v>
                </c:pt>
                <c:pt idx="10601">
                  <c:v>13.89494</c:v>
                </c:pt>
                <c:pt idx="10602">
                  <c:v>13.89625</c:v>
                </c:pt>
                <c:pt idx="10603">
                  <c:v>13.89756</c:v>
                </c:pt>
                <c:pt idx="10604">
                  <c:v>13.89888</c:v>
                </c:pt>
                <c:pt idx="10605">
                  <c:v>13.90019</c:v>
                </c:pt>
                <c:pt idx="10606">
                  <c:v>13.9015</c:v>
                </c:pt>
                <c:pt idx="10607">
                  <c:v>13.902810000000001</c:v>
                </c:pt>
                <c:pt idx="10608">
                  <c:v>13.904120000000001</c:v>
                </c:pt>
                <c:pt idx="10609">
                  <c:v>13.905430000000001</c:v>
                </c:pt>
                <c:pt idx="10610">
                  <c:v>13.906739999999999</c:v>
                </c:pt>
                <c:pt idx="10611">
                  <c:v>13.908049999999999</c:v>
                </c:pt>
                <c:pt idx="10612">
                  <c:v>13.90936</c:v>
                </c:pt>
                <c:pt idx="10613">
                  <c:v>13.91067</c:v>
                </c:pt>
                <c:pt idx="10614">
                  <c:v>13.91198</c:v>
                </c:pt>
                <c:pt idx="10615">
                  <c:v>13.91329</c:v>
                </c:pt>
                <c:pt idx="10616">
                  <c:v>13.9146</c:v>
                </c:pt>
                <c:pt idx="10617">
                  <c:v>13.91591</c:v>
                </c:pt>
                <c:pt idx="10618">
                  <c:v>13.91722</c:v>
                </c:pt>
                <c:pt idx="10619">
                  <c:v>13.91854</c:v>
                </c:pt>
                <c:pt idx="10620">
                  <c:v>13.91985</c:v>
                </c:pt>
                <c:pt idx="10621">
                  <c:v>13.92116</c:v>
                </c:pt>
                <c:pt idx="10622">
                  <c:v>13.922470000000001</c:v>
                </c:pt>
                <c:pt idx="10623">
                  <c:v>13.923780000000001</c:v>
                </c:pt>
                <c:pt idx="10624">
                  <c:v>13.925090000000001</c:v>
                </c:pt>
                <c:pt idx="10625">
                  <c:v>13.926399999999999</c:v>
                </c:pt>
                <c:pt idx="10626">
                  <c:v>13.927709999999999</c:v>
                </c:pt>
                <c:pt idx="10627">
                  <c:v>13.92902</c:v>
                </c:pt>
                <c:pt idx="10628">
                  <c:v>13.93033</c:v>
                </c:pt>
                <c:pt idx="10629">
                  <c:v>13.93164</c:v>
                </c:pt>
                <c:pt idx="10630">
                  <c:v>13.93295</c:v>
                </c:pt>
                <c:pt idx="10631">
                  <c:v>13.93426</c:v>
                </c:pt>
                <c:pt idx="10632">
                  <c:v>13.93557</c:v>
                </c:pt>
                <c:pt idx="10633">
                  <c:v>13.93689</c:v>
                </c:pt>
                <c:pt idx="10634">
                  <c:v>13.9382</c:v>
                </c:pt>
                <c:pt idx="10635">
                  <c:v>13.93951</c:v>
                </c:pt>
                <c:pt idx="10636">
                  <c:v>13.94082</c:v>
                </c:pt>
                <c:pt idx="10637">
                  <c:v>13.942130000000001</c:v>
                </c:pt>
                <c:pt idx="10638">
                  <c:v>13.943440000000001</c:v>
                </c:pt>
                <c:pt idx="10639">
                  <c:v>13.944750000000001</c:v>
                </c:pt>
                <c:pt idx="10640">
                  <c:v>13.946059999999999</c:v>
                </c:pt>
                <c:pt idx="10641">
                  <c:v>13.947369999999999</c:v>
                </c:pt>
                <c:pt idx="10642">
                  <c:v>13.94868</c:v>
                </c:pt>
                <c:pt idx="10643">
                  <c:v>13.94999</c:v>
                </c:pt>
                <c:pt idx="10644">
                  <c:v>13.9513</c:v>
                </c:pt>
                <c:pt idx="10645">
                  <c:v>13.95261</c:v>
                </c:pt>
                <c:pt idx="10646">
                  <c:v>13.95393</c:v>
                </c:pt>
                <c:pt idx="10647">
                  <c:v>13.95524</c:v>
                </c:pt>
                <c:pt idx="10648">
                  <c:v>13.95655</c:v>
                </c:pt>
                <c:pt idx="10649">
                  <c:v>13.95786</c:v>
                </c:pt>
                <c:pt idx="10650">
                  <c:v>13.95917</c:v>
                </c:pt>
                <c:pt idx="10651">
                  <c:v>13.96048</c:v>
                </c:pt>
                <c:pt idx="10652">
                  <c:v>13.961790000000001</c:v>
                </c:pt>
                <c:pt idx="10653">
                  <c:v>13.963100000000001</c:v>
                </c:pt>
                <c:pt idx="10654">
                  <c:v>13.964410000000001</c:v>
                </c:pt>
                <c:pt idx="10655">
                  <c:v>13.965719999999999</c:v>
                </c:pt>
                <c:pt idx="10656">
                  <c:v>13.967029999999999</c:v>
                </c:pt>
                <c:pt idx="10657">
                  <c:v>13.96834</c:v>
                </c:pt>
                <c:pt idx="10658">
                  <c:v>13.96965</c:v>
                </c:pt>
                <c:pt idx="10659">
                  <c:v>13.97096</c:v>
                </c:pt>
                <c:pt idx="10660">
                  <c:v>13.97227</c:v>
                </c:pt>
                <c:pt idx="10661">
                  <c:v>13.97359</c:v>
                </c:pt>
                <c:pt idx="10662">
                  <c:v>13.9749</c:v>
                </c:pt>
                <c:pt idx="10663">
                  <c:v>13.97621</c:v>
                </c:pt>
                <c:pt idx="10664">
                  <c:v>13.97752</c:v>
                </c:pt>
                <c:pt idx="10665">
                  <c:v>13.97883</c:v>
                </c:pt>
                <c:pt idx="10666">
                  <c:v>13.98014</c:v>
                </c:pt>
                <c:pt idx="10667">
                  <c:v>13.981450000000001</c:v>
                </c:pt>
                <c:pt idx="10668">
                  <c:v>13.982760000000001</c:v>
                </c:pt>
                <c:pt idx="10669">
                  <c:v>13.984069999999999</c:v>
                </c:pt>
                <c:pt idx="10670">
                  <c:v>13.985379999999999</c:v>
                </c:pt>
                <c:pt idx="10671">
                  <c:v>13.986689999999999</c:v>
                </c:pt>
                <c:pt idx="10672">
                  <c:v>13.988</c:v>
                </c:pt>
                <c:pt idx="10673">
                  <c:v>13.98931</c:v>
                </c:pt>
                <c:pt idx="10674">
                  <c:v>13.990629999999999</c:v>
                </c:pt>
                <c:pt idx="10675">
                  <c:v>13.99194</c:v>
                </c:pt>
                <c:pt idx="10676">
                  <c:v>13.99325</c:v>
                </c:pt>
                <c:pt idx="10677">
                  <c:v>13.99456</c:v>
                </c:pt>
                <c:pt idx="10678">
                  <c:v>13.99587</c:v>
                </c:pt>
                <c:pt idx="10679">
                  <c:v>13.99718</c:v>
                </c:pt>
                <c:pt idx="10680">
                  <c:v>13.99849</c:v>
                </c:pt>
                <c:pt idx="10681">
                  <c:v>13.9998</c:v>
                </c:pt>
                <c:pt idx="10682">
                  <c:v>14.001110000000001</c:v>
                </c:pt>
                <c:pt idx="10683">
                  <c:v>14.002420000000001</c:v>
                </c:pt>
                <c:pt idx="10684">
                  <c:v>14.003729999999999</c:v>
                </c:pt>
                <c:pt idx="10685">
                  <c:v>14.005039999999999</c:v>
                </c:pt>
                <c:pt idx="10686">
                  <c:v>14.006349999999999</c:v>
                </c:pt>
                <c:pt idx="10687">
                  <c:v>14.00766</c:v>
                </c:pt>
                <c:pt idx="10688">
                  <c:v>14.008979999999999</c:v>
                </c:pt>
                <c:pt idx="10689">
                  <c:v>14.010289999999999</c:v>
                </c:pt>
                <c:pt idx="10690">
                  <c:v>14.0116</c:v>
                </c:pt>
                <c:pt idx="10691">
                  <c:v>14.01291</c:v>
                </c:pt>
                <c:pt idx="10692">
                  <c:v>14.01422</c:v>
                </c:pt>
                <c:pt idx="10693">
                  <c:v>14.01553</c:v>
                </c:pt>
                <c:pt idx="10694">
                  <c:v>14.01684</c:v>
                </c:pt>
                <c:pt idx="10695">
                  <c:v>14.01815</c:v>
                </c:pt>
                <c:pt idx="10696">
                  <c:v>14.01946</c:v>
                </c:pt>
                <c:pt idx="10697">
                  <c:v>14.020770000000001</c:v>
                </c:pt>
                <c:pt idx="10698">
                  <c:v>14.022080000000001</c:v>
                </c:pt>
                <c:pt idx="10699">
                  <c:v>14.023389999999999</c:v>
                </c:pt>
                <c:pt idx="10700">
                  <c:v>14.024699999999999</c:v>
                </c:pt>
                <c:pt idx="10701">
                  <c:v>14.026009999999999</c:v>
                </c:pt>
                <c:pt idx="10702">
                  <c:v>14.027329999999999</c:v>
                </c:pt>
                <c:pt idx="10703">
                  <c:v>14.028639999999999</c:v>
                </c:pt>
                <c:pt idx="10704">
                  <c:v>14.029949999999999</c:v>
                </c:pt>
                <c:pt idx="10705">
                  <c:v>14.03126</c:v>
                </c:pt>
                <c:pt idx="10706">
                  <c:v>14.03257</c:v>
                </c:pt>
                <c:pt idx="10707">
                  <c:v>14.03388</c:v>
                </c:pt>
                <c:pt idx="10708">
                  <c:v>14.03519</c:v>
                </c:pt>
                <c:pt idx="10709">
                  <c:v>14.0365</c:v>
                </c:pt>
                <c:pt idx="10710">
                  <c:v>14.03781</c:v>
                </c:pt>
                <c:pt idx="10711">
                  <c:v>14.03912</c:v>
                </c:pt>
                <c:pt idx="10712">
                  <c:v>14.040430000000001</c:v>
                </c:pt>
                <c:pt idx="10713">
                  <c:v>14.041740000000001</c:v>
                </c:pt>
                <c:pt idx="10714">
                  <c:v>14.043049999999999</c:v>
                </c:pt>
                <c:pt idx="10715">
                  <c:v>14.044359999999999</c:v>
                </c:pt>
                <c:pt idx="10716">
                  <c:v>14.045680000000001</c:v>
                </c:pt>
                <c:pt idx="10717">
                  <c:v>14.046989999999999</c:v>
                </c:pt>
                <c:pt idx="10718">
                  <c:v>14.048299999999999</c:v>
                </c:pt>
                <c:pt idx="10719">
                  <c:v>14.049609999999999</c:v>
                </c:pt>
                <c:pt idx="10720">
                  <c:v>14.05092</c:v>
                </c:pt>
                <c:pt idx="10721">
                  <c:v>14.05223</c:v>
                </c:pt>
                <c:pt idx="10722">
                  <c:v>14.05354</c:v>
                </c:pt>
                <c:pt idx="10723">
                  <c:v>14.05485</c:v>
                </c:pt>
                <c:pt idx="10724">
                  <c:v>14.05616</c:v>
                </c:pt>
                <c:pt idx="10725">
                  <c:v>14.05747</c:v>
                </c:pt>
                <c:pt idx="10726">
                  <c:v>14.05878</c:v>
                </c:pt>
                <c:pt idx="10727">
                  <c:v>14.060090000000001</c:v>
                </c:pt>
                <c:pt idx="10728">
                  <c:v>14.061400000000001</c:v>
                </c:pt>
                <c:pt idx="10729">
                  <c:v>14.062709999999999</c:v>
                </c:pt>
                <c:pt idx="10730">
                  <c:v>14.064030000000001</c:v>
                </c:pt>
                <c:pt idx="10731">
                  <c:v>14.065340000000001</c:v>
                </c:pt>
                <c:pt idx="10732">
                  <c:v>14.066649999999999</c:v>
                </c:pt>
                <c:pt idx="10733">
                  <c:v>14.067959999999999</c:v>
                </c:pt>
                <c:pt idx="10734">
                  <c:v>14.069269999999999</c:v>
                </c:pt>
                <c:pt idx="10735">
                  <c:v>14.07058</c:v>
                </c:pt>
                <c:pt idx="10736">
                  <c:v>14.07189</c:v>
                </c:pt>
                <c:pt idx="10737">
                  <c:v>14.0732</c:v>
                </c:pt>
                <c:pt idx="10738">
                  <c:v>14.07451</c:v>
                </c:pt>
                <c:pt idx="10739">
                  <c:v>14.07582</c:v>
                </c:pt>
                <c:pt idx="10740">
                  <c:v>14.07713</c:v>
                </c:pt>
                <c:pt idx="10741">
                  <c:v>14.078440000000001</c:v>
                </c:pt>
                <c:pt idx="10742">
                  <c:v>14.079750000000001</c:v>
                </c:pt>
                <c:pt idx="10743">
                  <c:v>14.08107</c:v>
                </c:pt>
                <c:pt idx="10744">
                  <c:v>14.082380000000001</c:v>
                </c:pt>
                <c:pt idx="10745">
                  <c:v>14.083690000000001</c:v>
                </c:pt>
                <c:pt idx="10746">
                  <c:v>14.085000000000001</c:v>
                </c:pt>
                <c:pt idx="10747">
                  <c:v>14.086309999999999</c:v>
                </c:pt>
                <c:pt idx="10748">
                  <c:v>14.087619999999999</c:v>
                </c:pt>
                <c:pt idx="10749">
                  <c:v>14.08893</c:v>
                </c:pt>
                <c:pt idx="10750">
                  <c:v>14.09024</c:v>
                </c:pt>
                <c:pt idx="10751">
                  <c:v>14.09155</c:v>
                </c:pt>
                <c:pt idx="10752">
                  <c:v>14.09286</c:v>
                </c:pt>
                <c:pt idx="10753">
                  <c:v>14.09417</c:v>
                </c:pt>
                <c:pt idx="10754">
                  <c:v>14.09548</c:v>
                </c:pt>
                <c:pt idx="10755">
                  <c:v>14.09679</c:v>
                </c:pt>
                <c:pt idx="10756">
                  <c:v>14.098100000000001</c:v>
                </c:pt>
                <c:pt idx="10757">
                  <c:v>14.099410000000001</c:v>
                </c:pt>
                <c:pt idx="10758">
                  <c:v>14.10073</c:v>
                </c:pt>
                <c:pt idx="10759">
                  <c:v>14.102040000000001</c:v>
                </c:pt>
                <c:pt idx="10760">
                  <c:v>14.103350000000001</c:v>
                </c:pt>
                <c:pt idx="10761">
                  <c:v>14.104660000000001</c:v>
                </c:pt>
                <c:pt idx="10762">
                  <c:v>14.105969999999999</c:v>
                </c:pt>
                <c:pt idx="10763">
                  <c:v>14.107279999999999</c:v>
                </c:pt>
                <c:pt idx="10764">
                  <c:v>14.10859</c:v>
                </c:pt>
                <c:pt idx="10765">
                  <c:v>14.1099</c:v>
                </c:pt>
                <c:pt idx="10766">
                  <c:v>14.11121</c:v>
                </c:pt>
                <c:pt idx="10767">
                  <c:v>14.11252</c:v>
                </c:pt>
                <c:pt idx="10768">
                  <c:v>14.11383</c:v>
                </c:pt>
                <c:pt idx="10769">
                  <c:v>14.11514</c:v>
                </c:pt>
                <c:pt idx="10770">
                  <c:v>14.11645</c:v>
                </c:pt>
                <c:pt idx="10771">
                  <c:v>14.11777</c:v>
                </c:pt>
                <c:pt idx="10772">
                  <c:v>14.11908</c:v>
                </c:pt>
                <c:pt idx="10773">
                  <c:v>14.12039</c:v>
                </c:pt>
                <c:pt idx="10774">
                  <c:v>14.121700000000001</c:v>
                </c:pt>
                <c:pt idx="10775">
                  <c:v>14.123010000000001</c:v>
                </c:pt>
                <c:pt idx="10776">
                  <c:v>14.124320000000001</c:v>
                </c:pt>
                <c:pt idx="10777">
                  <c:v>14.125629999999999</c:v>
                </c:pt>
                <c:pt idx="10778">
                  <c:v>14.126939999999999</c:v>
                </c:pt>
                <c:pt idx="10779">
                  <c:v>14.12825</c:v>
                </c:pt>
                <c:pt idx="10780">
                  <c:v>14.12956</c:v>
                </c:pt>
                <c:pt idx="10781">
                  <c:v>14.13087</c:v>
                </c:pt>
                <c:pt idx="10782">
                  <c:v>14.13218</c:v>
                </c:pt>
                <c:pt idx="10783">
                  <c:v>14.13349</c:v>
                </c:pt>
                <c:pt idx="10784">
                  <c:v>14.1348</c:v>
                </c:pt>
                <c:pt idx="10785">
                  <c:v>14.13612</c:v>
                </c:pt>
                <c:pt idx="10786">
                  <c:v>14.13743</c:v>
                </c:pt>
                <c:pt idx="10787">
                  <c:v>14.13874</c:v>
                </c:pt>
                <c:pt idx="10788">
                  <c:v>14.14005</c:v>
                </c:pt>
                <c:pt idx="10789">
                  <c:v>14.141360000000001</c:v>
                </c:pt>
                <c:pt idx="10790">
                  <c:v>14.142670000000001</c:v>
                </c:pt>
                <c:pt idx="10791">
                  <c:v>14.143980000000001</c:v>
                </c:pt>
                <c:pt idx="10792">
                  <c:v>14.145289999999999</c:v>
                </c:pt>
                <c:pt idx="10793">
                  <c:v>14.146599999999999</c:v>
                </c:pt>
                <c:pt idx="10794">
                  <c:v>14.14791</c:v>
                </c:pt>
                <c:pt idx="10795">
                  <c:v>14.14922</c:v>
                </c:pt>
                <c:pt idx="10796">
                  <c:v>14.15053</c:v>
                </c:pt>
                <c:pt idx="10797">
                  <c:v>14.15184</c:v>
                </c:pt>
                <c:pt idx="10798">
                  <c:v>14.15315</c:v>
                </c:pt>
                <c:pt idx="10799">
                  <c:v>14.15446</c:v>
                </c:pt>
                <c:pt idx="10800">
                  <c:v>14.15578</c:v>
                </c:pt>
                <c:pt idx="10801">
                  <c:v>14.15709</c:v>
                </c:pt>
                <c:pt idx="10802">
                  <c:v>14.1584</c:v>
                </c:pt>
                <c:pt idx="10803">
                  <c:v>14.15971</c:v>
                </c:pt>
                <c:pt idx="10804">
                  <c:v>14.161020000000001</c:v>
                </c:pt>
                <c:pt idx="10805">
                  <c:v>14.162330000000001</c:v>
                </c:pt>
                <c:pt idx="10806">
                  <c:v>14.163639999999999</c:v>
                </c:pt>
                <c:pt idx="10807">
                  <c:v>14.164949999999999</c:v>
                </c:pt>
                <c:pt idx="10808">
                  <c:v>14.166259999999999</c:v>
                </c:pt>
                <c:pt idx="10809">
                  <c:v>14.16757</c:v>
                </c:pt>
                <c:pt idx="10810">
                  <c:v>14.16888</c:v>
                </c:pt>
                <c:pt idx="10811">
                  <c:v>14.17019</c:v>
                </c:pt>
                <c:pt idx="10812">
                  <c:v>14.1715</c:v>
                </c:pt>
                <c:pt idx="10813">
                  <c:v>14.17282</c:v>
                </c:pt>
                <c:pt idx="10814">
                  <c:v>14.17413</c:v>
                </c:pt>
                <c:pt idx="10815">
                  <c:v>14.17544</c:v>
                </c:pt>
                <c:pt idx="10816">
                  <c:v>14.17675</c:v>
                </c:pt>
                <c:pt idx="10817">
                  <c:v>14.17806</c:v>
                </c:pt>
                <c:pt idx="10818">
                  <c:v>14.17937</c:v>
                </c:pt>
                <c:pt idx="10819">
                  <c:v>14.180680000000001</c:v>
                </c:pt>
                <c:pt idx="10820">
                  <c:v>14.181990000000001</c:v>
                </c:pt>
                <c:pt idx="10821">
                  <c:v>14.183299999999999</c:v>
                </c:pt>
                <c:pt idx="10822">
                  <c:v>14.184609999999999</c:v>
                </c:pt>
                <c:pt idx="10823">
                  <c:v>14.185919999999999</c:v>
                </c:pt>
                <c:pt idx="10824">
                  <c:v>14.18723</c:v>
                </c:pt>
                <c:pt idx="10825">
                  <c:v>14.18854</c:v>
                </c:pt>
                <c:pt idx="10826">
                  <c:v>14.18985</c:v>
                </c:pt>
                <c:pt idx="10827">
                  <c:v>14.19116</c:v>
                </c:pt>
                <c:pt idx="10828">
                  <c:v>14.19248</c:v>
                </c:pt>
                <c:pt idx="10829">
                  <c:v>14.19379</c:v>
                </c:pt>
                <c:pt idx="10830">
                  <c:v>14.1951</c:v>
                </c:pt>
                <c:pt idx="10831">
                  <c:v>14.19641</c:v>
                </c:pt>
                <c:pt idx="10832">
                  <c:v>14.19772</c:v>
                </c:pt>
                <c:pt idx="10833">
                  <c:v>14.19903</c:v>
                </c:pt>
                <c:pt idx="10834">
                  <c:v>14.200340000000001</c:v>
                </c:pt>
                <c:pt idx="10835">
                  <c:v>14.201650000000001</c:v>
                </c:pt>
                <c:pt idx="10836">
                  <c:v>14.202959999999999</c:v>
                </c:pt>
                <c:pt idx="10837">
                  <c:v>14.204269999999999</c:v>
                </c:pt>
                <c:pt idx="10838">
                  <c:v>14.205579999999999</c:v>
                </c:pt>
                <c:pt idx="10839">
                  <c:v>14.20689</c:v>
                </c:pt>
                <c:pt idx="10840">
                  <c:v>14.2082</c:v>
                </c:pt>
                <c:pt idx="10841">
                  <c:v>14.209519999999999</c:v>
                </c:pt>
                <c:pt idx="10842">
                  <c:v>14.21083</c:v>
                </c:pt>
                <c:pt idx="10843">
                  <c:v>14.21214</c:v>
                </c:pt>
                <c:pt idx="10844">
                  <c:v>14.21345</c:v>
                </c:pt>
                <c:pt idx="10845">
                  <c:v>14.21476</c:v>
                </c:pt>
                <c:pt idx="10846">
                  <c:v>14.21607</c:v>
                </c:pt>
                <c:pt idx="10847">
                  <c:v>14.21738</c:v>
                </c:pt>
                <c:pt idx="10848">
                  <c:v>14.21869</c:v>
                </c:pt>
                <c:pt idx="10849">
                  <c:v>14.22</c:v>
                </c:pt>
                <c:pt idx="10850">
                  <c:v>14.221310000000001</c:v>
                </c:pt>
                <c:pt idx="10851">
                  <c:v>14.222619999999999</c:v>
                </c:pt>
                <c:pt idx="10852">
                  <c:v>14.223929999999999</c:v>
                </c:pt>
                <c:pt idx="10853">
                  <c:v>14.225239999999999</c:v>
                </c:pt>
                <c:pt idx="10854">
                  <c:v>14.22655</c:v>
                </c:pt>
                <c:pt idx="10855">
                  <c:v>14.227869999999999</c:v>
                </c:pt>
                <c:pt idx="10856">
                  <c:v>14.229179999999999</c:v>
                </c:pt>
                <c:pt idx="10857">
                  <c:v>14.23049</c:v>
                </c:pt>
                <c:pt idx="10858">
                  <c:v>14.2318</c:v>
                </c:pt>
                <c:pt idx="10859">
                  <c:v>14.23311</c:v>
                </c:pt>
                <c:pt idx="10860">
                  <c:v>14.23442</c:v>
                </c:pt>
                <c:pt idx="10861">
                  <c:v>14.23573</c:v>
                </c:pt>
                <c:pt idx="10862">
                  <c:v>14.23704</c:v>
                </c:pt>
                <c:pt idx="10863">
                  <c:v>14.238350000000001</c:v>
                </c:pt>
                <c:pt idx="10864">
                  <c:v>14.239660000000001</c:v>
                </c:pt>
                <c:pt idx="10865">
                  <c:v>14.240970000000001</c:v>
                </c:pt>
                <c:pt idx="10866">
                  <c:v>14.242279999999999</c:v>
                </c:pt>
                <c:pt idx="10867">
                  <c:v>14.243589999999999</c:v>
                </c:pt>
                <c:pt idx="10868">
                  <c:v>14.244899999999999</c:v>
                </c:pt>
                <c:pt idx="10869">
                  <c:v>14.246219999999999</c:v>
                </c:pt>
                <c:pt idx="10870">
                  <c:v>14.247529999999999</c:v>
                </c:pt>
                <c:pt idx="10871">
                  <c:v>14.24884</c:v>
                </c:pt>
                <c:pt idx="10872">
                  <c:v>14.25015</c:v>
                </c:pt>
                <c:pt idx="10873">
                  <c:v>14.25146</c:v>
                </c:pt>
                <c:pt idx="10874">
                  <c:v>14.25277</c:v>
                </c:pt>
                <c:pt idx="10875">
                  <c:v>14.25408</c:v>
                </c:pt>
                <c:pt idx="10876">
                  <c:v>14.25539</c:v>
                </c:pt>
                <c:pt idx="10877">
                  <c:v>14.2567</c:v>
                </c:pt>
                <c:pt idx="10878">
                  <c:v>14.258010000000001</c:v>
                </c:pt>
                <c:pt idx="10879">
                  <c:v>14.259320000000001</c:v>
                </c:pt>
                <c:pt idx="10880">
                  <c:v>14.260630000000001</c:v>
                </c:pt>
                <c:pt idx="10881">
                  <c:v>14.261939999999999</c:v>
                </c:pt>
                <c:pt idx="10882">
                  <c:v>14.263260000000001</c:v>
                </c:pt>
                <c:pt idx="10883">
                  <c:v>14.264570000000001</c:v>
                </c:pt>
                <c:pt idx="10884">
                  <c:v>14.265879999999999</c:v>
                </c:pt>
                <c:pt idx="10885">
                  <c:v>14.267189999999999</c:v>
                </c:pt>
                <c:pt idx="10886">
                  <c:v>14.2685</c:v>
                </c:pt>
                <c:pt idx="10887">
                  <c:v>14.26981</c:v>
                </c:pt>
                <c:pt idx="10888">
                  <c:v>14.27112</c:v>
                </c:pt>
                <c:pt idx="10889">
                  <c:v>14.27243</c:v>
                </c:pt>
                <c:pt idx="10890">
                  <c:v>14.27374</c:v>
                </c:pt>
                <c:pt idx="10891">
                  <c:v>14.27505</c:v>
                </c:pt>
                <c:pt idx="10892">
                  <c:v>14.27636</c:v>
                </c:pt>
                <c:pt idx="10893">
                  <c:v>14.277670000000001</c:v>
                </c:pt>
                <c:pt idx="10894">
                  <c:v>14.278980000000001</c:v>
                </c:pt>
                <c:pt idx="10895">
                  <c:v>14.280290000000001</c:v>
                </c:pt>
                <c:pt idx="10896">
                  <c:v>14.281599999999999</c:v>
                </c:pt>
                <c:pt idx="10897">
                  <c:v>14.282920000000001</c:v>
                </c:pt>
                <c:pt idx="10898">
                  <c:v>14.284230000000001</c:v>
                </c:pt>
                <c:pt idx="10899">
                  <c:v>14.285539999999999</c:v>
                </c:pt>
                <c:pt idx="10900">
                  <c:v>14.286849999999999</c:v>
                </c:pt>
                <c:pt idx="10901">
                  <c:v>14.28816</c:v>
                </c:pt>
                <c:pt idx="10902">
                  <c:v>14.28947</c:v>
                </c:pt>
                <c:pt idx="10903">
                  <c:v>14.29078</c:v>
                </c:pt>
                <c:pt idx="10904">
                  <c:v>14.29209</c:v>
                </c:pt>
                <c:pt idx="10905">
                  <c:v>14.2934</c:v>
                </c:pt>
                <c:pt idx="10906">
                  <c:v>14.29471</c:v>
                </c:pt>
                <c:pt idx="10907">
                  <c:v>14.29602</c:v>
                </c:pt>
                <c:pt idx="10908">
                  <c:v>14.297330000000001</c:v>
                </c:pt>
                <c:pt idx="10909">
                  <c:v>14.298640000000001</c:v>
                </c:pt>
                <c:pt idx="10910">
                  <c:v>14.29996</c:v>
                </c:pt>
                <c:pt idx="10911">
                  <c:v>14.301270000000001</c:v>
                </c:pt>
                <c:pt idx="10912">
                  <c:v>14.302580000000001</c:v>
                </c:pt>
                <c:pt idx="10913">
                  <c:v>14.303890000000001</c:v>
                </c:pt>
                <c:pt idx="10914">
                  <c:v>14.305199999999999</c:v>
                </c:pt>
                <c:pt idx="10915">
                  <c:v>14.306509999999999</c:v>
                </c:pt>
                <c:pt idx="10916">
                  <c:v>14.30782</c:v>
                </c:pt>
                <c:pt idx="10917">
                  <c:v>14.30913</c:v>
                </c:pt>
                <c:pt idx="10918">
                  <c:v>14.31044</c:v>
                </c:pt>
                <c:pt idx="10919">
                  <c:v>14.31175</c:v>
                </c:pt>
                <c:pt idx="10920">
                  <c:v>14.31306</c:v>
                </c:pt>
                <c:pt idx="10921">
                  <c:v>14.31437</c:v>
                </c:pt>
                <c:pt idx="10922">
                  <c:v>14.31568</c:v>
                </c:pt>
                <c:pt idx="10923">
                  <c:v>14.316990000000001</c:v>
                </c:pt>
                <c:pt idx="10924">
                  <c:v>14.31831</c:v>
                </c:pt>
                <c:pt idx="10925">
                  <c:v>14.31962</c:v>
                </c:pt>
                <c:pt idx="10926">
                  <c:v>14.320930000000001</c:v>
                </c:pt>
                <c:pt idx="10927">
                  <c:v>14.322240000000001</c:v>
                </c:pt>
                <c:pt idx="10928">
                  <c:v>14.323549999999999</c:v>
                </c:pt>
                <c:pt idx="10929">
                  <c:v>14.324859999999999</c:v>
                </c:pt>
                <c:pt idx="10930">
                  <c:v>14.326169999999999</c:v>
                </c:pt>
                <c:pt idx="10931">
                  <c:v>14.32748</c:v>
                </c:pt>
                <c:pt idx="10932">
                  <c:v>14.32879</c:v>
                </c:pt>
                <c:pt idx="10933">
                  <c:v>14.3301</c:v>
                </c:pt>
                <c:pt idx="10934">
                  <c:v>14.33141</c:v>
                </c:pt>
                <c:pt idx="10935">
                  <c:v>14.33272</c:v>
                </c:pt>
                <c:pt idx="10936">
                  <c:v>14.33403</c:v>
                </c:pt>
                <c:pt idx="10937">
                  <c:v>14.33534</c:v>
                </c:pt>
                <c:pt idx="10938">
                  <c:v>14.33666</c:v>
                </c:pt>
                <c:pt idx="10939">
                  <c:v>14.33797</c:v>
                </c:pt>
                <c:pt idx="10940">
                  <c:v>14.33928</c:v>
                </c:pt>
                <c:pt idx="10941">
                  <c:v>14.340590000000001</c:v>
                </c:pt>
                <c:pt idx="10942">
                  <c:v>14.341900000000001</c:v>
                </c:pt>
                <c:pt idx="10943">
                  <c:v>14.343209999999999</c:v>
                </c:pt>
                <c:pt idx="10944">
                  <c:v>14.344519999999999</c:v>
                </c:pt>
                <c:pt idx="10945">
                  <c:v>14.345829999999999</c:v>
                </c:pt>
                <c:pt idx="10946">
                  <c:v>14.34714</c:v>
                </c:pt>
                <c:pt idx="10947">
                  <c:v>14.34845</c:v>
                </c:pt>
                <c:pt idx="10948">
                  <c:v>14.34976</c:v>
                </c:pt>
                <c:pt idx="10949">
                  <c:v>14.35107</c:v>
                </c:pt>
                <c:pt idx="10950">
                  <c:v>14.35238</c:v>
                </c:pt>
                <c:pt idx="10951">
                  <c:v>14.35369</c:v>
                </c:pt>
                <c:pt idx="10952">
                  <c:v>14.35501</c:v>
                </c:pt>
                <c:pt idx="10953">
                  <c:v>14.35632</c:v>
                </c:pt>
                <c:pt idx="10954">
                  <c:v>14.35763</c:v>
                </c:pt>
                <c:pt idx="10955">
                  <c:v>14.35894</c:v>
                </c:pt>
                <c:pt idx="10956">
                  <c:v>14.360250000000001</c:v>
                </c:pt>
                <c:pt idx="10957">
                  <c:v>14.361560000000001</c:v>
                </c:pt>
                <c:pt idx="10958">
                  <c:v>14.362869999999999</c:v>
                </c:pt>
                <c:pt idx="10959">
                  <c:v>14.364179999999999</c:v>
                </c:pt>
                <c:pt idx="10960">
                  <c:v>14.365489999999999</c:v>
                </c:pt>
                <c:pt idx="10961">
                  <c:v>14.3668</c:v>
                </c:pt>
                <c:pt idx="10962">
                  <c:v>14.36811</c:v>
                </c:pt>
                <c:pt idx="10963">
                  <c:v>14.36942</c:v>
                </c:pt>
                <c:pt idx="10964">
                  <c:v>14.37073</c:v>
                </c:pt>
                <c:pt idx="10965">
                  <c:v>14.37204</c:v>
                </c:pt>
                <c:pt idx="10966">
                  <c:v>14.37336</c:v>
                </c:pt>
                <c:pt idx="10967">
                  <c:v>14.37467</c:v>
                </c:pt>
                <c:pt idx="10968">
                  <c:v>14.37598</c:v>
                </c:pt>
                <c:pt idx="10969">
                  <c:v>14.37729</c:v>
                </c:pt>
                <c:pt idx="10970">
                  <c:v>14.3786</c:v>
                </c:pt>
                <c:pt idx="10971">
                  <c:v>14.379910000000001</c:v>
                </c:pt>
                <c:pt idx="10972">
                  <c:v>14.381220000000001</c:v>
                </c:pt>
                <c:pt idx="10973">
                  <c:v>14.382529999999999</c:v>
                </c:pt>
                <c:pt idx="10974">
                  <c:v>14.383839999999999</c:v>
                </c:pt>
                <c:pt idx="10975">
                  <c:v>14.385149999999999</c:v>
                </c:pt>
                <c:pt idx="10976">
                  <c:v>14.38646</c:v>
                </c:pt>
                <c:pt idx="10977">
                  <c:v>14.38777</c:v>
                </c:pt>
                <c:pt idx="10978">
                  <c:v>14.38908</c:v>
                </c:pt>
                <c:pt idx="10979">
                  <c:v>14.3904</c:v>
                </c:pt>
                <c:pt idx="10980">
                  <c:v>14.39171</c:v>
                </c:pt>
                <c:pt idx="10981">
                  <c:v>14.39302</c:v>
                </c:pt>
                <c:pt idx="10982">
                  <c:v>14.39433</c:v>
                </c:pt>
                <c:pt idx="10983">
                  <c:v>14.39564</c:v>
                </c:pt>
                <c:pt idx="10984">
                  <c:v>14.39695</c:v>
                </c:pt>
                <c:pt idx="10985">
                  <c:v>14.398260000000001</c:v>
                </c:pt>
                <c:pt idx="10986">
                  <c:v>14.399570000000001</c:v>
                </c:pt>
                <c:pt idx="10987">
                  <c:v>14.400880000000001</c:v>
                </c:pt>
                <c:pt idx="10988">
                  <c:v>14.402189999999999</c:v>
                </c:pt>
                <c:pt idx="10989">
                  <c:v>14.403499999999999</c:v>
                </c:pt>
                <c:pt idx="10990">
                  <c:v>14.404809999999999</c:v>
                </c:pt>
                <c:pt idx="10991">
                  <c:v>14.40612</c:v>
                </c:pt>
                <c:pt idx="10992">
                  <c:v>14.40743</c:v>
                </c:pt>
                <c:pt idx="10993">
                  <c:v>14.40874</c:v>
                </c:pt>
                <c:pt idx="10994">
                  <c:v>14.41006</c:v>
                </c:pt>
                <c:pt idx="10995">
                  <c:v>14.41137</c:v>
                </c:pt>
                <c:pt idx="10996">
                  <c:v>14.41268</c:v>
                </c:pt>
                <c:pt idx="10997">
                  <c:v>14.41399</c:v>
                </c:pt>
                <c:pt idx="10998">
                  <c:v>14.4153</c:v>
                </c:pt>
                <c:pt idx="10999">
                  <c:v>14.41661</c:v>
                </c:pt>
                <c:pt idx="11000">
                  <c:v>14.417920000000001</c:v>
                </c:pt>
                <c:pt idx="11001">
                  <c:v>14.419230000000001</c:v>
                </c:pt>
                <c:pt idx="11002">
                  <c:v>14.420540000000001</c:v>
                </c:pt>
                <c:pt idx="11003">
                  <c:v>14.421849999999999</c:v>
                </c:pt>
                <c:pt idx="11004">
                  <c:v>14.423159999999999</c:v>
                </c:pt>
                <c:pt idx="11005">
                  <c:v>14.424469999999999</c:v>
                </c:pt>
                <c:pt idx="11006">
                  <c:v>14.42578</c:v>
                </c:pt>
                <c:pt idx="11007">
                  <c:v>14.427099999999999</c:v>
                </c:pt>
                <c:pt idx="11008">
                  <c:v>14.42841</c:v>
                </c:pt>
                <c:pt idx="11009">
                  <c:v>14.42972</c:v>
                </c:pt>
                <c:pt idx="11010">
                  <c:v>14.43103</c:v>
                </c:pt>
                <c:pt idx="11011">
                  <c:v>14.43234</c:v>
                </c:pt>
                <c:pt idx="11012">
                  <c:v>14.43365</c:v>
                </c:pt>
                <c:pt idx="11013">
                  <c:v>14.43496</c:v>
                </c:pt>
                <c:pt idx="11014">
                  <c:v>14.43627</c:v>
                </c:pt>
                <c:pt idx="11015">
                  <c:v>14.437580000000001</c:v>
                </c:pt>
                <c:pt idx="11016">
                  <c:v>14.438890000000001</c:v>
                </c:pt>
                <c:pt idx="11017">
                  <c:v>14.440200000000001</c:v>
                </c:pt>
                <c:pt idx="11018">
                  <c:v>14.441509999999999</c:v>
                </c:pt>
                <c:pt idx="11019">
                  <c:v>14.442819999999999</c:v>
                </c:pt>
                <c:pt idx="11020">
                  <c:v>14.444129999999999</c:v>
                </c:pt>
                <c:pt idx="11021">
                  <c:v>14.445449999999999</c:v>
                </c:pt>
                <c:pt idx="11022">
                  <c:v>14.446759999999999</c:v>
                </c:pt>
                <c:pt idx="11023">
                  <c:v>14.44807</c:v>
                </c:pt>
                <c:pt idx="11024">
                  <c:v>14.44938</c:v>
                </c:pt>
                <c:pt idx="11025">
                  <c:v>14.45069</c:v>
                </c:pt>
                <c:pt idx="11026">
                  <c:v>14.452</c:v>
                </c:pt>
                <c:pt idx="11027">
                  <c:v>14.45331</c:v>
                </c:pt>
                <c:pt idx="11028">
                  <c:v>14.45462</c:v>
                </c:pt>
                <c:pt idx="11029">
                  <c:v>14.45593</c:v>
                </c:pt>
                <c:pt idx="11030">
                  <c:v>14.457240000000001</c:v>
                </c:pt>
                <c:pt idx="11031">
                  <c:v>14.458550000000001</c:v>
                </c:pt>
                <c:pt idx="11032">
                  <c:v>14.459860000000001</c:v>
                </c:pt>
                <c:pt idx="11033">
                  <c:v>14.461169999999999</c:v>
                </c:pt>
                <c:pt idx="11034">
                  <c:v>14.462479999999999</c:v>
                </c:pt>
                <c:pt idx="11035">
                  <c:v>14.463789999999999</c:v>
                </c:pt>
                <c:pt idx="11036">
                  <c:v>14.465109999999999</c:v>
                </c:pt>
                <c:pt idx="11037">
                  <c:v>14.466419999999999</c:v>
                </c:pt>
                <c:pt idx="11038">
                  <c:v>14.46773</c:v>
                </c:pt>
                <c:pt idx="11039">
                  <c:v>14.46904</c:v>
                </c:pt>
                <c:pt idx="11040">
                  <c:v>14.47035</c:v>
                </c:pt>
                <c:pt idx="11041">
                  <c:v>14.47166</c:v>
                </c:pt>
                <c:pt idx="11042">
                  <c:v>14.47297</c:v>
                </c:pt>
                <c:pt idx="11043">
                  <c:v>14.47428</c:v>
                </c:pt>
                <c:pt idx="11044">
                  <c:v>14.47559</c:v>
                </c:pt>
                <c:pt idx="11045">
                  <c:v>14.476900000000001</c:v>
                </c:pt>
                <c:pt idx="11046">
                  <c:v>14.478210000000001</c:v>
                </c:pt>
                <c:pt idx="11047">
                  <c:v>14.479520000000001</c:v>
                </c:pt>
                <c:pt idx="11048">
                  <c:v>14.480829999999999</c:v>
                </c:pt>
                <c:pt idx="11049">
                  <c:v>14.482150000000001</c:v>
                </c:pt>
                <c:pt idx="11050">
                  <c:v>14.483459999999999</c:v>
                </c:pt>
                <c:pt idx="11051">
                  <c:v>14.484769999999999</c:v>
                </c:pt>
                <c:pt idx="11052">
                  <c:v>14.486079999999999</c:v>
                </c:pt>
                <c:pt idx="11053">
                  <c:v>14.48739</c:v>
                </c:pt>
                <c:pt idx="11054">
                  <c:v>14.4887</c:v>
                </c:pt>
                <c:pt idx="11055">
                  <c:v>14.49001</c:v>
                </c:pt>
                <c:pt idx="11056">
                  <c:v>14.49132</c:v>
                </c:pt>
                <c:pt idx="11057">
                  <c:v>14.49263</c:v>
                </c:pt>
                <c:pt idx="11058">
                  <c:v>14.49394</c:v>
                </c:pt>
                <c:pt idx="11059">
                  <c:v>14.49525</c:v>
                </c:pt>
                <c:pt idx="11060">
                  <c:v>14.496560000000001</c:v>
                </c:pt>
                <c:pt idx="11061">
                  <c:v>14.497870000000001</c:v>
                </c:pt>
                <c:pt idx="11062">
                  <c:v>14.499180000000001</c:v>
                </c:pt>
                <c:pt idx="11063">
                  <c:v>14.500489999999999</c:v>
                </c:pt>
                <c:pt idx="11064">
                  <c:v>14.501810000000001</c:v>
                </c:pt>
                <c:pt idx="11065">
                  <c:v>14.503119999999999</c:v>
                </c:pt>
                <c:pt idx="11066">
                  <c:v>14.504429999999999</c:v>
                </c:pt>
                <c:pt idx="11067">
                  <c:v>14.505739999999999</c:v>
                </c:pt>
                <c:pt idx="11068">
                  <c:v>14.50705</c:v>
                </c:pt>
                <c:pt idx="11069">
                  <c:v>14.50836</c:v>
                </c:pt>
                <c:pt idx="11070">
                  <c:v>14.50967</c:v>
                </c:pt>
                <c:pt idx="11071">
                  <c:v>14.51098</c:v>
                </c:pt>
                <c:pt idx="11072">
                  <c:v>14.51229</c:v>
                </c:pt>
                <c:pt idx="11073">
                  <c:v>14.5136</c:v>
                </c:pt>
                <c:pt idx="11074">
                  <c:v>14.51491</c:v>
                </c:pt>
                <c:pt idx="11075">
                  <c:v>14.516220000000001</c:v>
                </c:pt>
                <c:pt idx="11076">
                  <c:v>14.517530000000001</c:v>
                </c:pt>
                <c:pt idx="11077">
                  <c:v>14.51885</c:v>
                </c:pt>
                <c:pt idx="11078">
                  <c:v>14.520160000000001</c:v>
                </c:pt>
                <c:pt idx="11079">
                  <c:v>14.521470000000001</c:v>
                </c:pt>
                <c:pt idx="11080">
                  <c:v>14.522779999999999</c:v>
                </c:pt>
                <c:pt idx="11081">
                  <c:v>14.524089999999999</c:v>
                </c:pt>
                <c:pt idx="11082">
                  <c:v>14.525399999999999</c:v>
                </c:pt>
                <c:pt idx="11083">
                  <c:v>14.52671</c:v>
                </c:pt>
                <c:pt idx="11084">
                  <c:v>14.52802</c:v>
                </c:pt>
                <c:pt idx="11085">
                  <c:v>14.52933</c:v>
                </c:pt>
                <c:pt idx="11086">
                  <c:v>14.53064</c:v>
                </c:pt>
                <c:pt idx="11087">
                  <c:v>14.53195</c:v>
                </c:pt>
                <c:pt idx="11088">
                  <c:v>14.53326</c:v>
                </c:pt>
                <c:pt idx="11089">
                  <c:v>14.53457</c:v>
                </c:pt>
                <c:pt idx="11090">
                  <c:v>14.535880000000001</c:v>
                </c:pt>
                <c:pt idx="11091">
                  <c:v>14.5372</c:v>
                </c:pt>
                <c:pt idx="11092">
                  <c:v>14.53851</c:v>
                </c:pt>
                <c:pt idx="11093">
                  <c:v>14.539820000000001</c:v>
                </c:pt>
                <c:pt idx="11094">
                  <c:v>14.541130000000001</c:v>
                </c:pt>
                <c:pt idx="11095">
                  <c:v>14.542439999999999</c:v>
                </c:pt>
                <c:pt idx="11096">
                  <c:v>14.543749999999999</c:v>
                </c:pt>
                <c:pt idx="11097">
                  <c:v>14.545059999999999</c:v>
                </c:pt>
                <c:pt idx="11098">
                  <c:v>14.54637</c:v>
                </c:pt>
                <c:pt idx="11099">
                  <c:v>14.54768</c:v>
                </c:pt>
                <c:pt idx="11100">
                  <c:v>14.54899</c:v>
                </c:pt>
                <c:pt idx="11101">
                  <c:v>14.5503</c:v>
                </c:pt>
                <c:pt idx="11102">
                  <c:v>14.55161</c:v>
                </c:pt>
                <c:pt idx="11103">
                  <c:v>14.55292</c:v>
                </c:pt>
                <c:pt idx="11104">
                  <c:v>14.55423</c:v>
                </c:pt>
                <c:pt idx="11105">
                  <c:v>14.55555</c:v>
                </c:pt>
                <c:pt idx="11106">
                  <c:v>14.55686</c:v>
                </c:pt>
                <c:pt idx="11107">
                  <c:v>14.55817</c:v>
                </c:pt>
                <c:pt idx="11108">
                  <c:v>14.559480000000001</c:v>
                </c:pt>
                <c:pt idx="11109">
                  <c:v>14.560790000000001</c:v>
                </c:pt>
                <c:pt idx="11110">
                  <c:v>14.562099999999999</c:v>
                </c:pt>
                <c:pt idx="11111">
                  <c:v>14.563409999999999</c:v>
                </c:pt>
                <c:pt idx="11112">
                  <c:v>14.564719999999999</c:v>
                </c:pt>
                <c:pt idx="11113">
                  <c:v>14.56603</c:v>
                </c:pt>
                <c:pt idx="11114">
                  <c:v>14.56734</c:v>
                </c:pt>
                <c:pt idx="11115">
                  <c:v>14.56865</c:v>
                </c:pt>
                <c:pt idx="11116">
                  <c:v>14.56996</c:v>
                </c:pt>
                <c:pt idx="11117">
                  <c:v>14.57127</c:v>
                </c:pt>
                <c:pt idx="11118">
                  <c:v>14.57259</c:v>
                </c:pt>
                <c:pt idx="11119">
                  <c:v>14.5739</c:v>
                </c:pt>
                <c:pt idx="11120">
                  <c:v>14.57521</c:v>
                </c:pt>
                <c:pt idx="11121">
                  <c:v>14.57652</c:v>
                </c:pt>
                <c:pt idx="11122">
                  <c:v>14.577830000000001</c:v>
                </c:pt>
                <c:pt idx="11123">
                  <c:v>14.579140000000001</c:v>
                </c:pt>
                <c:pt idx="11124">
                  <c:v>14.580450000000001</c:v>
                </c:pt>
                <c:pt idx="11125">
                  <c:v>14.581759999999999</c:v>
                </c:pt>
                <c:pt idx="11126">
                  <c:v>14.583069999999999</c:v>
                </c:pt>
                <c:pt idx="11127">
                  <c:v>14.584379999999999</c:v>
                </c:pt>
                <c:pt idx="11128">
                  <c:v>14.58569</c:v>
                </c:pt>
                <c:pt idx="11129">
                  <c:v>14.587</c:v>
                </c:pt>
                <c:pt idx="11130">
                  <c:v>14.58831</c:v>
                </c:pt>
                <c:pt idx="11131">
                  <c:v>14.58962</c:v>
                </c:pt>
                <c:pt idx="11132">
                  <c:v>14.59093</c:v>
                </c:pt>
                <c:pt idx="11133">
                  <c:v>14.59225</c:v>
                </c:pt>
                <c:pt idx="11134">
                  <c:v>14.59356</c:v>
                </c:pt>
                <c:pt idx="11135">
                  <c:v>14.59487</c:v>
                </c:pt>
                <c:pt idx="11136">
                  <c:v>14.59618</c:v>
                </c:pt>
                <c:pt idx="11137">
                  <c:v>14.597490000000001</c:v>
                </c:pt>
                <c:pt idx="11138">
                  <c:v>14.598800000000001</c:v>
                </c:pt>
                <c:pt idx="11139">
                  <c:v>14.600110000000001</c:v>
                </c:pt>
                <c:pt idx="11140">
                  <c:v>14.601419999999999</c:v>
                </c:pt>
                <c:pt idx="11141">
                  <c:v>14.602729999999999</c:v>
                </c:pt>
                <c:pt idx="11142">
                  <c:v>14.604039999999999</c:v>
                </c:pt>
                <c:pt idx="11143">
                  <c:v>14.60535</c:v>
                </c:pt>
                <c:pt idx="11144">
                  <c:v>14.60666</c:v>
                </c:pt>
                <c:pt idx="11145">
                  <c:v>14.60797</c:v>
                </c:pt>
                <c:pt idx="11146">
                  <c:v>14.60929</c:v>
                </c:pt>
                <c:pt idx="11147">
                  <c:v>14.6106</c:v>
                </c:pt>
                <c:pt idx="11148">
                  <c:v>14.61191</c:v>
                </c:pt>
                <c:pt idx="11149">
                  <c:v>14.61322</c:v>
                </c:pt>
                <c:pt idx="11150">
                  <c:v>14.61453</c:v>
                </c:pt>
                <c:pt idx="11151">
                  <c:v>14.61584</c:v>
                </c:pt>
                <c:pt idx="11152">
                  <c:v>14.617150000000001</c:v>
                </c:pt>
                <c:pt idx="11153">
                  <c:v>14.618460000000001</c:v>
                </c:pt>
                <c:pt idx="11154">
                  <c:v>14.619770000000001</c:v>
                </c:pt>
                <c:pt idx="11155">
                  <c:v>14.621079999999999</c:v>
                </c:pt>
                <c:pt idx="11156">
                  <c:v>14.622389999999999</c:v>
                </c:pt>
                <c:pt idx="11157">
                  <c:v>14.623699999999999</c:v>
                </c:pt>
                <c:pt idx="11158">
                  <c:v>14.62501</c:v>
                </c:pt>
                <c:pt idx="11159">
                  <c:v>14.62632</c:v>
                </c:pt>
                <c:pt idx="11160">
                  <c:v>14.62764</c:v>
                </c:pt>
                <c:pt idx="11161">
                  <c:v>14.62895</c:v>
                </c:pt>
                <c:pt idx="11162">
                  <c:v>14.63026</c:v>
                </c:pt>
                <c:pt idx="11163">
                  <c:v>14.63157</c:v>
                </c:pt>
                <c:pt idx="11164">
                  <c:v>14.63288</c:v>
                </c:pt>
                <c:pt idx="11165">
                  <c:v>14.63419</c:v>
                </c:pt>
                <c:pt idx="11166">
                  <c:v>14.6355</c:v>
                </c:pt>
                <c:pt idx="11167">
                  <c:v>14.636810000000001</c:v>
                </c:pt>
                <c:pt idx="11168">
                  <c:v>14.638120000000001</c:v>
                </c:pt>
                <c:pt idx="11169">
                  <c:v>14.639430000000001</c:v>
                </c:pt>
                <c:pt idx="11170">
                  <c:v>14.640739999999999</c:v>
                </c:pt>
                <c:pt idx="11171">
                  <c:v>14.642049999999999</c:v>
                </c:pt>
                <c:pt idx="11172">
                  <c:v>14.643359999999999</c:v>
                </c:pt>
                <c:pt idx="11173">
                  <c:v>14.64467</c:v>
                </c:pt>
                <c:pt idx="11174">
                  <c:v>14.645989999999999</c:v>
                </c:pt>
                <c:pt idx="11175">
                  <c:v>14.6473</c:v>
                </c:pt>
                <c:pt idx="11176">
                  <c:v>14.64861</c:v>
                </c:pt>
                <c:pt idx="11177">
                  <c:v>14.64992</c:v>
                </c:pt>
                <c:pt idx="11178">
                  <c:v>14.65123</c:v>
                </c:pt>
                <c:pt idx="11179">
                  <c:v>14.65254</c:v>
                </c:pt>
                <c:pt idx="11180">
                  <c:v>14.65385</c:v>
                </c:pt>
                <c:pt idx="11181">
                  <c:v>14.65516</c:v>
                </c:pt>
                <c:pt idx="11182">
                  <c:v>14.656470000000001</c:v>
                </c:pt>
                <c:pt idx="11183">
                  <c:v>14.657780000000001</c:v>
                </c:pt>
                <c:pt idx="11184">
                  <c:v>14.659090000000001</c:v>
                </c:pt>
                <c:pt idx="11185">
                  <c:v>14.660399999999999</c:v>
                </c:pt>
                <c:pt idx="11186">
                  <c:v>14.661709999999999</c:v>
                </c:pt>
                <c:pt idx="11187">
                  <c:v>14.663019999999999</c:v>
                </c:pt>
                <c:pt idx="11188">
                  <c:v>14.664339999999999</c:v>
                </c:pt>
                <c:pt idx="11189">
                  <c:v>14.665649999999999</c:v>
                </c:pt>
                <c:pt idx="11190">
                  <c:v>14.66696</c:v>
                </c:pt>
                <c:pt idx="11191">
                  <c:v>14.66827</c:v>
                </c:pt>
                <c:pt idx="11192">
                  <c:v>14.66958</c:v>
                </c:pt>
                <c:pt idx="11193">
                  <c:v>14.67089</c:v>
                </c:pt>
                <c:pt idx="11194">
                  <c:v>14.6722</c:v>
                </c:pt>
                <c:pt idx="11195">
                  <c:v>14.67351</c:v>
                </c:pt>
                <c:pt idx="11196">
                  <c:v>14.67482</c:v>
                </c:pt>
                <c:pt idx="11197">
                  <c:v>14.676130000000001</c:v>
                </c:pt>
                <c:pt idx="11198">
                  <c:v>14.677440000000001</c:v>
                </c:pt>
                <c:pt idx="11199">
                  <c:v>14.678750000000001</c:v>
                </c:pt>
                <c:pt idx="11200">
                  <c:v>14.680059999999999</c:v>
                </c:pt>
                <c:pt idx="11201">
                  <c:v>14.681369999999999</c:v>
                </c:pt>
                <c:pt idx="11202">
                  <c:v>14.68268</c:v>
                </c:pt>
                <c:pt idx="11203">
                  <c:v>14.683999999999999</c:v>
                </c:pt>
                <c:pt idx="11204">
                  <c:v>14.685309999999999</c:v>
                </c:pt>
                <c:pt idx="11205">
                  <c:v>14.68662</c:v>
                </c:pt>
                <c:pt idx="11206">
                  <c:v>14.68793</c:v>
                </c:pt>
                <c:pt idx="11207">
                  <c:v>14.68924</c:v>
                </c:pt>
                <c:pt idx="11208">
                  <c:v>14.69055</c:v>
                </c:pt>
                <c:pt idx="11209">
                  <c:v>14.69186</c:v>
                </c:pt>
                <c:pt idx="11210">
                  <c:v>14.69317</c:v>
                </c:pt>
                <c:pt idx="11211">
                  <c:v>14.69448</c:v>
                </c:pt>
                <c:pt idx="11212">
                  <c:v>14.695790000000001</c:v>
                </c:pt>
                <c:pt idx="11213">
                  <c:v>14.697100000000001</c:v>
                </c:pt>
                <c:pt idx="11214">
                  <c:v>14.698410000000001</c:v>
                </c:pt>
                <c:pt idx="11215">
                  <c:v>14.699730000000001</c:v>
                </c:pt>
                <c:pt idx="11216">
                  <c:v>14.701040000000001</c:v>
                </c:pt>
                <c:pt idx="11217">
                  <c:v>14.702349999999999</c:v>
                </c:pt>
                <c:pt idx="11218">
                  <c:v>14.703659999999999</c:v>
                </c:pt>
                <c:pt idx="11219">
                  <c:v>14.704969999999999</c:v>
                </c:pt>
                <c:pt idx="11220">
                  <c:v>14.70628</c:v>
                </c:pt>
                <c:pt idx="11221">
                  <c:v>14.70759</c:v>
                </c:pt>
                <c:pt idx="11222">
                  <c:v>14.7089</c:v>
                </c:pt>
                <c:pt idx="11223">
                  <c:v>14.71021</c:v>
                </c:pt>
                <c:pt idx="11224">
                  <c:v>14.71152</c:v>
                </c:pt>
                <c:pt idx="11225">
                  <c:v>14.71283</c:v>
                </c:pt>
                <c:pt idx="11226">
                  <c:v>14.71414</c:v>
                </c:pt>
                <c:pt idx="11227">
                  <c:v>14.715450000000001</c:v>
                </c:pt>
                <c:pt idx="11228">
                  <c:v>14.716760000000001</c:v>
                </c:pt>
                <c:pt idx="11229">
                  <c:v>14.718070000000001</c:v>
                </c:pt>
                <c:pt idx="11230">
                  <c:v>14.719390000000001</c:v>
                </c:pt>
                <c:pt idx="11231">
                  <c:v>14.720700000000001</c:v>
                </c:pt>
                <c:pt idx="11232">
                  <c:v>14.722009999999999</c:v>
                </c:pt>
                <c:pt idx="11233">
                  <c:v>14.723319999999999</c:v>
                </c:pt>
                <c:pt idx="11234">
                  <c:v>14.724629999999999</c:v>
                </c:pt>
                <c:pt idx="11235">
                  <c:v>14.72594</c:v>
                </c:pt>
                <c:pt idx="11236">
                  <c:v>14.72725</c:v>
                </c:pt>
                <c:pt idx="11237">
                  <c:v>14.72856</c:v>
                </c:pt>
                <c:pt idx="11238">
                  <c:v>14.72987</c:v>
                </c:pt>
                <c:pt idx="11239">
                  <c:v>14.73118</c:v>
                </c:pt>
                <c:pt idx="11240">
                  <c:v>14.73249</c:v>
                </c:pt>
                <c:pt idx="11241">
                  <c:v>14.7338</c:v>
                </c:pt>
                <c:pt idx="11242">
                  <c:v>14.735110000000001</c:v>
                </c:pt>
                <c:pt idx="11243">
                  <c:v>14.736420000000001</c:v>
                </c:pt>
                <c:pt idx="11244">
                  <c:v>14.737740000000001</c:v>
                </c:pt>
                <c:pt idx="11245">
                  <c:v>14.739050000000001</c:v>
                </c:pt>
                <c:pt idx="11246">
                  <c:v>14.740360000000001</c:v>
                </c:pt>
                <c:pt idx="11247">
                  <c:v>14.741669999999999</c:v>
                </c:pt>
                <c:pt idx="11248">
                  <c:v>14.742979999999999</c:v>
                </c:pt>
                <c:pt idx="11249">
                  <c:v>14.744289999999999</c:v>
                </c:pt>
                <c:pt idx="11250">
                  <c:v>14.7456</c:v>
                </c:pt>
                <c:pt idx="11251">
                  <c:v>14.74691</c:v>
                </c:pt>
                <c:pt idx="11252">
                  <c:v>14.74822</c:v>
                </c:pt>
                <c:pt idx="11253">
                  <c:v>14.74953</c:v>
                </c:pt>
                <c:pt idx="11254">
                  <c:v>14.75084</c:v>
                </c:pt>
                <c:pt idx="11255">
                  <c:v>14.75215</c:v>
                </c:pt>
                <c:pt idx="11256">
                  <c:v>14.75346</c:v>
                </c:pt>
                <c:pt idx="11257">
                  <c:v>14.75478</c:v>
                </c:pt>
                <c:pt idx="11258">
                  <c:v>14.75609</c:v>
                </c:pt>
                <c:pt idx="11259">
                  <c:v>14.757400000000001</c:v>
                </c:pt>
                <c:pt idx="11260">
                  <c:v>14.758710000000001</c:v>
                </c:pt>
                <c:pt idx="11261">
                  <c:v>14.760020000000001</c:v>
                </c:pt>
                <c:pt idx="11262">
                  <c:v>14.761329999999999</c:v>
                </c:pt>
                <c:pt idx="11263">
                  <c:v>14.762639999999999</c:v>
                </c:pt>
                <c:pt idx="11264">
                  <c:v>14.763949999999999</c:v>
                </c:pt>
                <c:pt idx="11265">
                  <c:v>14.76526</c:v>
                </c:pt>
                <c:pt idx="11266">
                  <c:v>14.76657</c:v>
                </c:pt>
                <c:pt idx="11267">
                  <c:v>14.76788</c:v>
                </c:pt>
                <c:pt idx="11268">
                  <c:v>14.76919</c:v>
                </c:pt>
                <c:pt idx="11269">
                  <c:v>14.7705</c:v>
                </c:pt>
                <c:pt idx="11270">
                  <c:v>14.77181</c:v>
                </c:pt>
                <c:pt idx="11271">
                  <c:v>14.77312</c:v>
                </c:pt>
                <c:pt idx="11272">
                  <c:v>14.77444</c:v>
                </c:pt>
                <c:pt idx="11273">
                  <c:v>14.77575</c:v>
                </c:pt>
                <c:pt idx="11274">
                  <c:v>14.777060000000001</c:v>
                </c:pt>
                <c:pt idx="11275">
                  <c:v>14.778370000000001</c:v>
                </c:pt>
                <c:pt idx="11276">
                  <c:v>14.779680000000001</c:v>
                </c:pt>
                <c:pt idx="11277">
                  <c:v>14.780989999999999</c:v>
                </c:pt>
                <c:pt idx="11278">
                  <c:v>14.782299999999999</c:v>
                </c:pt>
                <c:pt idx="11279">
                  <c:v>14.783609999999999</c:v>
                </c:pt>
                <c:pt idx="11280">
                  <c:v>14.78492</c:v>
                </c:pt>
                <c:pt idx="11281">
                  <c:v>14.78623</c:v>
                </c:pt>
                <c:pt idx="11282">
                  <c:v>14.78754</c:v>
                </c:pt>
                <c:pt idx="11283">
                  <c:v>14.78885</c:v>
                </c:pt>
                <c:pt idx="11284">
                  <c:v>14.79016</c:v>
                </c:pt>
                <c:pt idx="11285">
                  <c:v>14.79148</c:v>
                </c:pt>
                <c:pt idx="11286">
                  <c:v>14.79279</c:v>
                </c:pt>
                <c:pt idx="11287">
                  <c:v>14.7941</c:v>
                </c:pt>
                <c:pt idx="11288">
                  <c:v>14.79541</c:v>
                </c:pt>
                <c:pt idx="11289">
                  <c:v>14.796720000000001</c:v>
                </c:pt>
                <c:pt idx="11290">
                  <c:v>14.798030000000001</c:v>
                </c:pt>
                <c:pt idx="11291">
                  <c:v>14.799340000000001</c:v>
                </c:pt>
                <c:pt idx="11292">
                  <c:v>14.800649999999999</c:v>
                </c:pt>
                <c:pt idx="11293">
                  <c:v>14.801959999999999</c:v>
                </c:pt>
                <c:pt idx="11294">
                  <c:v>14.803269999999999</c:v>
                </c:pt>
                <c:pt idx="11295">
                  <c:v>14.80458</c:v>
                </c:pt>
                <c:pt idx="11296">
                  <c:v>14.80589</c:v>
                </c:pt>
                <c:pt idx="11297">
                  <c:v>14.8072</c:v>
                </c:pt>
                <c:pt idx="11298">
                  <c:v>14.80851</c:v>
                </c:pt>
                <c:pt idx="11299">
                  <c:v>14.80982</c:v>
                </c:pt>
                <c:pt idx="11300">
                  <c:v>14.81114</c:v>
                </c:pt>
                <c:pt idx="11301">
                  <c:v>14.81245</c:v>
                </c:pt>
                <c:pt idx="11302">
                  <c:v>14.81376</c:v>
                </c:pt>
                <c:pt idx="11303">
                  <c:v>14.81507</c:v>
                </c:pt>
                <c:pt idx="11304">
                  <c:v>14.816380000000001</c:v>
                </c:pt>
                <c:pt idx="11305">
                  <c:v>14.817690000000001</c:v>
                </c:pt>
                <c:pt idx="11306">
                  <c:v>14.819000000000001</c:v>
                </c:pt>
                <c:pt idx="11307">
                  <c:v>14.820309999999999</c:v>
                </c:pt>
                <c:pt idx="11308">
                  <c:v>14.821619999999999</c:v>
                </c:pt>
                <c:pt idx="11309">
                  <c:v>14.822929999999999</c:v>
                </c:pt>
                <c:pt idx="11310">
                  <c:v>14.82424</c:v>
                </c:pt>
                <c:pt idx="11311">
                  <c:v>14.82555</c:v>
                </c:pt>
                <c:pt idx="11312">
                  <c:v>14.82686</c:v>
                </c:pt>
                <c:pt idx="11313">
                  <c:v>14.82818</c:v>
                </c:pt>
                <c:pt idx="11314">
                  <c:v>14.82949</c:v>
                </c:pt>
                <c:pt idx="11315">
                  <c:v>14.8308</c:v>
                </c:pt>
                <c:pt idx="11316">
                  <c:v>14.83211</c:v>
                </c:pt>
                <c:pt idx="11317">
                  <c:v>14.83342</c:v>
                </c:pt>
                <c:pt idx="11318">
                  <c:v>14.83473</c:v>
                </c:pt>
                <c:pt idx="11319">
                  <c:v>14.836040000000001</c:v>
                </c:pt>
                <c:pt idx="11320">
                  <c:v>14.837350000000001</c:v>
                </c:pt>
                <c:pt idx="11321">
                  <c:v>14.838660000000001</c:v>
                </c:pt>
                <c:pt idx="11322">
                  <c:v>14.839969999999999</c:v>
                </c:pt>
                <c:pt idx="11323">
                  <c:v>14.841279999999999</c:v>
                </c:pt>
                <c:pt idx="11324">
                  <c:v>14.84259</c:v>
                </c:pt>
                <c:pt idx="11325">
                  <c:v>14.8439</c:v>
                </c:pt>
                <c:pt idx="11326">
                  <c:v>14.84521</c:v>
                </c:pt>
                <c:pt idx="11327">
                  <c:v>14.84653</c:v>
                </c:pt>
                <c:pt idx="11328">
                  <c:v>14.84784</c:v>
                </c:pt>
                <c:pt idx="11329">
                  <c:v>14.84915</c:v>
                </c:pt>
                <c:pt idx="11330">
                  <c:v>14.85046</c:v>
                </c:pt>
                <c:pt idx="11331">
                  <c:v>14.85177</c:v>
                </c:pt>
                <c:pt idx="11332">
                  <c:v>14.85308</c:v>
                </c:pt>
                <c:pt idx="11333">
                  <c:v>14.85439</c:v>
                </c:pt>
                <c:pt idx="11334">
                  <c:v>14.855700000000001</c:v>
                </c:pt>
                <c:pt idx="11335">
                  <c:v>14.857010000000001</c:v>
                </c:pt>
                <c:pt idx="11336">
                  <c:v>14.858320000000001</c:v>
                </c:pt>
                <c:pt idx="11337">
                  <c:v>14.859629999999999</c:v>
                </c:pt>
                <c:pt idx="11338">
                  <c:v>14.860939999999999</c:v>
                </c:pt>
                <c:pt idx="11339">
                  <c:v>14.86225</c:v>
                </c:pt>
                <c:pt idx="11340">
                  <c:v>14.86356</c:v>
                </c:pt>
                <c:pt idx="11341">
                  <c:v>14.864879999999999</c:v>
                </c:pt>
                <c:pt idx="11342">
                  <c:v>14.86619</c:v>
                </c:pt>
                <c:pt idx="11343">
                  <c:v>14.8675</c:v>
                </c:pt>
                <c:pt idx="11344">
                  <c:v>14.86881</c:v>
                </c:pt>
                <c:pt idx="11345">
                  <c:v>14.87012</c:v>
                </c:pt>
                <c:pt idx="11346">
                  <c:v>14.87143</c:v>
                </c:pt>
                <c:pt idx="11347">
                  <c:v>14.87274</c:v>
                </c:pt>
                <c:pt idx="11348">
                  <c:v>14.87405</c:v>
                </c:pt>
                <c:pt idx="11349">
                  <c:v>14.875360000000001</c:v>
                </c:pt>
                <c:pt idx="11350">
                  <c:v>14.876670000000001</c:v>
                </c:pt>
                <c:pt idx="11351">
                  <c:v>14.877980000000001</c:v>
                </c:pt>
                <c:pt idx="11352">
                  <c:v>14.879289999999999</c:v>
                </c:pt>
                <c:pt idx="11353">
                  <c:v>14.880599999999999</c:v>
                </c:pt>
                <c:pt idx="11354">
                  <c:v>14.881919999999999</c:v>
                </c:pt>
                <c:pt idx="11355">
                  <c:v>14.883229999999999</c:v>
                </c:pt>
                <c:pt idx="11356">
                  <c:v>14.884539999999999</c:v>
                </c:pt>
                <c:pt idx="11357">
                  <c:v>14.88585</c:v>
                </c:pt>
                <c:pt idx="11358">
                  <c:v>14.88716</c:v>
                </c:pt>
                <c:pt idx="11359">
                  <c:v>14.88847</c:v>
                </c:pt>
                <c:pt idx="11360">
                  <c:v>14.88978</c:v>
                </c:pt>
                <c:pt idx="11361">
                  <c:v>14.89109</c:v>
                </c:pt>
                <c:pt idx="11362">
                  <c:v>14.8924</c:v>
                </c:pt>
                <c:pt idx="11363">
                  <c:v>14.89371</c:v>
                </c:pt>
                <c:pt idx="11364">
                  <c:v>14.895020000000001</c:v>
                </c:pt>
                <c:pt idx="11365">
                  <c:v>14.896330000000001</c:v>
                </c:pt>
                <c:pt idx="11366">
                  <c:v>14.897640000000001</c:v>
                </c:pt>
                <c:pt idx="11367">
                  <c:v>14.898949999999999</c:v>
                </c:pt>
                <c:pt idx="11368">
                  <c:v>14.900259999999999</c:v>
                </c:pt>
                <c:pt idx="11369">
                  <c:v>14.901579999999999</c:v>
                </c:pt>
                <c:pt idx="11370">
                  <c:v>14.902889999999999</c:v>
                </c:pt>
                <c:pt idx="11371">
                  <c:v>14.904199999999999</c:v>
                </c:pt>
                <c:pt idx="11372">
                  <c:v>14.90551</c:v>
                </c:pt>
                <c:pt idx="11373">
                  <c:v>14.90682</c:v>
                </c:pt>
                <c:pt idx="11374">
                  <c:v>14.90813</c:v>
                </c:pt>
                <c:pt idx="11375">
                  <c:v>14.90944</c:v>
                </c:pt>
                <c:pt idx="11376">
                  <c:v>14.91075</c:v>
                </c:pt>
                <c:pt idx="11377">
                  <c:v>14.91206</c:v>
                </c:pt>
                <c:pt idx="11378">
                  <c:v>14.91337</c:v>
                </c:pt>
                <c:pt idx="11379">
                  <c:v>14.914680000000001</c:v>
                </c:pt>
                <c:pt idx="11380">
                  <c:v>14.915990000000001</c:v>
                </c:pt>
                <c:pt idx="11381">
                  <c:v>14.917299999999999</c:v>
                </c:pt>
                <c:pt idx="11382">
                  <c:v>14.918620000000001</c:v>
                </c:pt>
                <c:pt idx="11383">
                  <c:v>14.919930000000001</c:v>
                </c:pt>
                <c:pt idx="11384">
                  <c:v>14.921239999999999</c:v>
                </c:pt>
                <c:pt idx="11385">
                  <c:v>14.922549999999999</c:v>
                </c:pt>
                <c:pt idx="11386">
                  <c:v>14.923859999999999</c:v>
                </c:pt>
                <c:pt idx="11387">
                  <c:v>14.92517</c:v>
                </c:pt>
                <c:pt idx="11388">
                  <c:v>14.92648</c:v>
                </c:pt>
                <c:pt idx="11389">
                  <c:v>14.92779</c:v>
                </c:pt>
                <c:pt idx="11390">
                  <c:v>14.9291</c:v>
                </c:pt>
                <c:pt idx="11391">
                  <c:v>14.93041</c:v>
                </c:pt>
                <c:pt idx="11392">
                  <c:v>14.93172</c:v>
                </c:pt>
                <c:pt idx="11393">
                  <c:v>14.93303</c:v>
                </c:pt>
                <c:pt idx="11394">
                  <c:v>14.934340000000001</c:v>
                </c:pt>
                <c:pt idx="11395">
                  <c:v>14.935650000000001</c:v>
                </c:pt>
                <c:pt idx="11396">
                  <c:v>14.936959999999999</c:v>
                </c:pt>
                <c:pt idx="11397">
                  <c:v>14.938280000000001</c:v>
                </c:pt>
                <c:pt idx="11398">
                  <c:v>14.939590000000001</c:v>
                </c:pt>
                <c:pt idx="11399">
                  <c:v>14.940899999999999</c:v>
                </c:pt>
                <c:pt idx="11400">
                  <c:v>14.942209999999999</c:v>
                </c:pt>
                <c:pt idx="11401">
                  <c:v>14.943519999999999</c:v>
                </c:pt>
                <c:pt idx="11402">
                  <c:v>14.94483</c:v>
                </c:pt>
                <c:pt idx="11403">
                  <c:v>14.94614</c:v>
                </c:pt>
                <c:pt idx="11404">
                  <c:v>14.94745</c:v>
                </c:pt>
                <c:pt idx="11405">
                  <c:v>14.94876</c:v>
                </c:pt>
                <c:pt idx="11406">
                  <c:v>14.95007</c:v>
                </c:pt>
                <c:pt idx="11407">
                  <c:v>14.95138</c:v>
                </c:pt>
                <c:pt idx="11408">
                  <c:v>14.95269</c:v>
                </c:pt>
                <c:pt idx="11409">
                  <c:v>14.954000000000001</c:v>
                </c:pt>
                <c:pt idx="11410">
                  <c:v>14.955310000000001</c:v>
                </c:pt>
                <c:pt idx="11411">
                  <c:v>14.956630000000001</c:v>
                </c:pt>
                <c:pt idx="11412">
                  <c:v>14.957940000000001</c:v>
                </c:pt>
                <c:pt idx="11413">
                  <c:v>14.959250000000001</c:v>
                </c:pt>
                <c:pt idx="11414">
                  <c:v>14.960559999999999</c:v>
                </c:pt>
                <c:pt idx="11415">
                  <c:v>14.961869999999999</c:v>
                </c:pt>
                <c:pt idx="11416">
                  <c:v>14.963179999999999</c:v>
                </c:pt>
                <c:pt idx="11417">
                  <c:v>14.96449</c:v>
                </c:pt>
                <c:pt idx="11418">
                  <c:v>14.9658</c:v>
                </c:pt>
                <c:pt idx="11419">
                  <c:v>14.96711</c:v>
                </c:pt>
                <c:pt idx="11420">
                  <c:v>14.96842</c:v>
                </c:pt>
                <c:pt idx="11421">
                  <c:v>14.96973</c:v>
                </c:pt>
                <c:pt idx="11422">
                  <c:v>14.97104</c:v>
                </c:pt>
                <c:pt idx="11423">
                  <c:v>14.97235</c:v>
                </c:pt>
                <c:pt idx="11424">
                  <c:v>14.97367</c:v>
                </c:pt>
                <c:pt idx="11425">
                  <c:v>14.97498</c:v>
                </c:pt>
                <c:pt idx="11426">
                  <c:v>14.976290000000001</c:v>
                </c:pt>
                <c:pt idx="11427">
                  <c:v>14.977600000000001</c:v>
                </c:pt>
                <c:pt idx="11428">
                  <c:v>14.978910000000001</c:v>
                </c:pt>
                <c:pt idx="11429">
                  <c:v>14.980219999999999</c:v>
                </c:pt>
                <c:pt idx="11430">
                  <c:v>14.981529999999999</c:v>
                </c:pt>
                <c:pt idx="11431">
                  <c:v>14.982839999999999</c:v>
                </c:pt>
                <c:pt idx="11432">
                  <c:v>14.98415</c:v>
                </c:pt>
                <c:pt idx="11433">
                  <c:v>14.98546</c:v>
                </c:pt>
                <c:pt idx="11434">
                  <c:v>14.98677</c:v>
                </c:pt>
                <c:pt idx="11435">
                  <c:v>14.98808</c:v>
                </c:pt>
                <c:pt idx="11436">
                  <c:v>14.98939</c:v>
                </c:pt>
                <c:pt idx="11437">
                  <c:v>14.9907</c:v>
                </c:pt>
                <c:pt idx="11438">
                  <c:v>14.992010000000001</c:v>
                </c:pt>
                <c:pt idx="11439">
                  <c:v>14.99333</c:v>
                </c:pt>
                <c:pt idx="11440">
                  <c:v>14.99464</c:v>
                </c:pt>
                <c:pt idx="11441">
                  <c:v>14.995950000000001</c:v>
                </c:pt>
                <c:pt idx="11442">
                  <c:v>14.997260000000001</c:v>
                </c:pt>
                <c:pt idx="11443">
                  <c:v>14.998570000000001</c:v>
                </c:pt>
                <c:pt idx="11444">
                  <c:v>14.999879999999999</c:v>
                </c:pt>
                <c:pt idx="11445">
                  <c:v>15.001189999999999</c:v>
                </c:pt>
                <c:pt idx="11446">
                  <c:v>15.0025</c:v>
                </c:pt>
                <c:pt idx="11447">
                  <c:v>15.00381</c:v>
                </c:pt>
                <c:pt idx="11448">
                  <c:v>15.00512</c:v>
                </c:pt>
                <c:pt idx="11449">
                  <c:v>15.00643</c:v>
                </c:pt>
                <c:pt idx="11450">
                  <c:v>15.00774</c:v>
                </c:pt>
                <c:pt idx="11451">
                  <c:v>15.00905</c:v>
                </c:pt>
                <c:pt idx="11452">
                  <c:v>15.01037</c:v>
                </c:pt>
                <c:pt idx="11453">
                  <c:v>15.01168</c:v>
                </c:pt>
                <c:pt idx="11454">
                  <c:v>15.01299</c:v>
                </c:pt>
                <c:pt idx="11455">
                  <c:v>15.0143</c:v>
                </c:pt>
                <c:pt idx="11456">
                  <c:v>15.015610000000001</c:v>
                </c:pt>
                <c:pt idx="11457">
                  <c:v>15.016920000000001</c:v>
                </c:pt>
                <c:pt idx="11458">
                  <c:v>15.018230000000001</c:v>
                </c:pt>
                <c:pt idx="11459">
                  <c:v>15.019539999999999</c:v>
                </c:pt>
                <c:pt idx="11460">
                  <c:v>15.020849999999999</c:v>
                </c:pt>
                <c:pt idx="11461">
                  <c:v>15.02216</c:v>
                </c:pt>
                <c:pt idx="11462">
                  <c:v>15.02347</c:v>
                </c:pt>
                <c:pt idx="11463">
                  <c:v>15.02478</c:v>
                </c:pt>
                <c:pt idx="11464">
                  <c:v>15.02609</c:v>
                </c:pt>
                <c:pt idx="11465">
                  <c:v>15.0274</c:v>
                </c:pt>
                <c:pt idx="11466">
                  <c:v>15.02872</c:v>
                </c:pt>
                <c:pt idx="11467">
                  <c:v>15.03003</c:v>
                </c:pt>
                <c:pt idx="11468">
                  <c:v>15.03134</c:v>
                </c:pt>
                <c:pt idx="11469">
                  <c:v>15.03265</c:v>
                </c:pt>
                <c:pt idx="11470">
                  <c:v>15.03396</c:v>
                </c:pt>
                <c:pt idx="11471">
                  <c:v>15.035270000000001</c:v>
                </c:pt>
                <c:pt idx="11472">
                  <c:v>15.036580000000001</c:v>
                </c:pt>
                <c:pt idx="11473">
                  <c:v>15.037890000000001</c:v>
                </c:pt>
                <c:pt idx="11474">
                  <c:v>15.039199999999999</c:v>
                </c:pt>
                <c:pt idx="11475">
                  <c:v>15.040509999999999</c:v>
                </c:pt>
                <c:pt idx="11476">
                  <c:v>15.04182</c:v>
                </c:pt>
                <c:pt idx="11477">
                  <c:v>15.04313</c:v>
                </c:pt>
                <c:pt idx="11478">
                  <c:v>15.04444</c:v>
                </c:pt>
                <c:pt idx="11479">
                  <c:v>15.04575</c:v>
                </c:pt>
                <c:pt idx="11480">
                  <c:v>15.04707</c:v>
                </c:pt>
                <c:pt idx="11481">
                  <c:v>15.04838</c:v>
                </c:pt>
                <c:pt idx="11482">
                  <c:v>15.04969</c:v>
                </c:pt>
                <c:pt idx="11483">
                  <c:v>15.051</c:v>
                </c:pt>
                <c:pt idx="11484">
                  <c:v>15.05231</c:v>
                </c:pt>
                <c:pt idx="11485">
                  <c:v>15.05362</c:v>
                </c:pt>
                <c:pt idx="11486">
                  <c:v>15.054930000000001</c:v>
                </c:pt>
                <c:pt idx="11487">
                  <c:v>15.056240000000001</c:v>
                </c:pt>
                <c:pt idx="11488">
                  <c:v>15.057550000000001</c:v>
                </c:pt>
                <c:pt idx="11489">
                  <c:v>15.058859999999999</c:v>
                </c:pt>
                <c:pt idx="11490">
                  <c:v>15.060169999999999</c:v>
                </c:pt>
                <c:pt idx="11491">
                  <c:v>15.06148</c:v>
                </c:pt>
                <c:pt idx="11492">
                  <c:v>15.06279</c:v>
                </c:pt>
                <c:pt idx="11493">
                  <c:v>15.064109999999999</c:v>
                </c:pt>
                <c:pt idx="11494">
                  <c:v>15.06542</c:v>
                </c:pt>
                <c:pt idx="11495">
                  <c:v>15.06673</c:v>
                </c:pt>
                <c:pt idx="11496">
                  <c:v>15.06804</c:v>
                </c:pt>
                <c:pt idx="11497">
                  <c:v>15.06935</c:v>
                </c:pt>
                <c:pt idx="11498">
                  <c:v>15.07066</c:v>
                </c:pt>
                <c:pt idx="11499">
                  <c:v>15.07197</c:v>
                </c:pt>
                <c:pt idx="11500">
                  <c:v>15.07328</c:v>
                </c:pt>
                <c:pt idx="11501">
                  <c:v>15.074590000000001</c:v>
                </c:pt>
                <c:pt idx="11502">
                  <c:v>15.075900000000001</c:v>
                </c:pt>
                <c:pt idx="11503">
                  <c:v>15.077209999999999</c:v>
                </c:pt>
                <c:pt idx="11504">
                  <c:v>15.078519999999999</c:v>
                </c:pt>
                <c:pt idx="11505">
                  <c:v>15.079829999999999</c:v>
                </c:pt>
                <c:pt idx="11506">
                  <c:v>15.08114</c:v>
                </c:pt>
                <c:pt idx="11507">
                  <c:v>15.08245</c:v>
                </c:pt>
                <c:pt idx="11508">
                  <c:v>15.083769999999999</c:v>
                </c:pt>
                <c:pt idx="11509">
                  <c:v>15.08508</c:v>
                </c:pt>
                <c:pt idx="11510">
                  <c:v>15.08639</c:v>
                </c:pt>
                <c:pt idx="11511">
                  <c:v>15.0877</c:v>
                </c:pt>
                <c:pt idx="11512">
                  <c:v>15.08901</c:v>
                </c:pt>
                <c:pt idx="11513">
                  <c:v>15.09032</c:v>
                </c:pt>
                <c:pt idx="11514">
                  <c:v>15.09163</c:v>
                </c:pt>
                <c:pt idx="11515">
                  <c:v>15.09294</c:v>
                </c:pt>
                <c:pt idx="11516">
                  <c:v>15.094250000000001</c:v>
                </c:pt>
                <c:pt idx="11517">
                  <c:v>15.095560000000001</c:v>
                </c:pt>
                <c:pt idx="11518">
                  <c:v>15.096869999999999</c:v>
                </c:pt>
                <c:pt idx="11519">
                  <c:v>15.098179999999999</c:v>
                </c:pt>
                <c:pt idx="11520">
                  <c:v>15.099489999999999</c:v>
                </c:pt>
                <c:pt idx="11521">
                  <c:v>15.100809999999999</c:v>
                </c:pt>
                <c:pt idx="11522">
                  <c:v>15.102119999999999</c:v>
                </c:pt>
                <c:pt idx="11523">
                  <c:v>15.103429999999999</c:v>
                </c:pt>
                <c:pt idx="11524">
                  <c:v>15.10474</c:v>
                </c:pt>
                <c:pt idx="11525">
                  <c:v>15.10605</c:v>
                </c:pt>
                <c:pt idx="11526">
                  <c:v>15.10736</c:v>
                </c:pt>
                <c:pt idx="11527">
                  <c:v>15.10867</c:v>
                </c:pt>
                <c:pt idx="11528">
                  <c:v>15.10998</c:v>
                </c:pt>
                <c:pt idx="11529">
                  <c:v>15.11129</c:v>
                </c:pt>
                <c:pt idx="11530">
                  <c:v>15.1126</c:v>
                </c:pt>
                <c:pt idx="11531">
                  <c:v>15.113910000000001</c:v>
                </c:pt>
                <c:pt idx="11532">
                  <c:v>15.115220000000001</c:v>
                </c:pt>
                <c:pt idx="11533">
                  <c:v>15.116529999999999</c:v>
                </c:pt>
                <c:pt idx="11534">
                  <c:v>15.117839999999999</c:v>
                </c:pt>
                <c:pt idx="11535">
                  <c:v>15.119149999999999</c:v>
                </c:pt>
                <c:pt idx="11536">
                  <c:v>15.120469999999999</c:v>
                </c:pt>
                <c:pt idx="11537">
                  <c:v>15.121779999999999</c:v>
                </c:pt>
                <c:pt idx="11538">
                  <c:v>15.123089999999999</c:v>
                </c:pt>
                <c:pt idx="11539">
                  <c:v>15.1244</c:v>
                </c:pt>
                <c:pt idx="11540">
                  <c:v>15.12571</c:v>
                </c:pt>
                <c:pt idx="11541">
                  <c:v>15.12702</c:v>
                </c:pt>
                <c:pt idx="11542">
                  <c:v>15.12833</c:v>
                </c:pt>
                <c:pt idx="11543">
                  <c:v>15.12964</c:v>
                </c:pt>
                <c:pt idx="11544">
                  <c:v>15.13095</c:v>
                </c:pt>
                <c:pt idx="11545">
                  <c:v>15.13226</c:v>
                </c:pt>
                <c:pt idx="11546">
                  <c:v>15.133570000000001</c:v>
                </c:pt>
                <c:pt idx="11547">
                  <c:v>15.134880000000001</c:v>
                </c:pt>
                <c:pt idx="11548">
                  <c:v>15.136189999999999</c:v>
                </c:pt>
                <c:pt idx="11549">
                  <c:v>15.137510000000001</c:v>
                </c:pt>
                <c:pt idx="11550">
                  <c:v>15.138820000000001</c:v>
                </c:pt>
                <c:pt idx="11551">
                  <c:v>15.140129999999999</c:v>
                </c:pt>
                <c:pt idx="11552">
                  <c:v>15.141439999999999</c:v>
                </c:pt>
                <c:pt idx="11553">
                  <c:v>15.142749999999999</c:v>
                </c:pt>
                <c:pt idx="11554">
                  <c:v>15.14406</c:v>
                </c:pt>
                <c:pt idx="11555">
                  <c:v>15.14537</c:v>
                </c:pt>
                <c:pt idx="11556">
                  <c:v>15.14668</c:v>
                </c:pt>
                <c:pt idx="11557">
                  <c:v>15.14799</c:v>
                </c:pt>
                <c:pt idx="11558">
                  <c:v>15.1493</c:v>
                </c:pt>
                <c:pt idx="11559">
                  <c:v>15.15061</c:v>
                </c:pt>
                <c:pt idx="11560">
                  <c:v>15.15192</c:v>
                </c:pt>
                <c:pt idx="11561">
                  <c:v>15.153230000000001</c:v>
                </c:pt>
                <c:pt idx="11562">
                  <c:v>15.154540000000001</c:v>
                </c:pt>
                <c:pt idx="11563">
                  <c:v>15.155860000000001</c:v>
                </c:pt>
                <c:pt idx="11564">
                  <c:v>15.157170000000001</c:v>
                </c:pt>
                <c:pt idx="11565">
                  <c:v>15.158480000000001</c:v>
                </c:pt>
                <c:pt idx="11566">
                  <c:v>15.159789999999999</c:v>
                </c:pt>
                <c:pt idx="11567">
                  <c:v>15.161099999999999</c:v>
                </c:pt>
                <c:pt idx="11568">
                  <c:v>15.162409999999999</c:v>
                </c:pt>
                <c:pt idx="11569">
                  <c:v>15.16372</c:v>
                </c:pt>
                <c:pt idx="11570">
                  <c:v>15.16503</c:v>
                </c:pt>
                <c:pt idx="11571">
                  <c:v>15.16634</c:v>
                </c:pt>
                <c:pt idx="11572">
                  <c:v>15.16765</c:v>
                </c:pt>
                <c:pt idx="11573">
                  <c:v>15.16896</c:v>
                </c:pt>
                <c:pt idx="11574">
                  <c:v>15.17027</c:v>
                </c:pt>
                <c:pt idx="11575">
                  <c:v>15.171580000000001</c:v>
                </c:pt>
                <c:pt idx="11576">
                  <c:v>15.172890000000001</c:v>
                </c:pt>
                <c:pt idx="11577">
                  <c:v>15.17421</c:v>
                </c:pt>
                <c:pt idx="11578">
                  <c:v>15.175520000000001</c:v>
                </c:pt>
                <c:pt idx="11579">
                  <c:v>15.176830000000001</c:v>
                </c:pt>
                <c:pt idx="11580">
                  <c:v>15.178140000000001</c:v>
                </c:pt>
                <c:pt idx="11581">
                  <c:v>15.179449999999999</c:v>
                </c:pt>
                <c:pt idx="11582">
                  <c:v>15.180759999999999</c:v>
                </c:pt>
                <c:pt idx="11583">
                  <c:v>15.18207</c:v>
                </c:pt>
                <c:pt idx="11584">
                  <c:v>15.18338</c:v>
                </c:pt>
                <c:pt idx="11585">
                  <c:v>15.18469</c:v>
                </c:pt>
                <c:pt idx="11586">
                  <c:v>15.186</c:v>
                </c:pt>
                <c:pt idx="11587">
                  <c:v>15.18731</c:v>
                </c:pt>
                <c:pt idx="11588">
                  <c:v>15.18862</c:v>
                </c:pt>
                <c:pt idx="11589">
                  <c:v>15.18993</c:v>
                </c:pt>
                <c:pt idx="11590">
                  <c:v>15.19125</c:v>
                </c:pt>
                <c:pt idx="11591">
                  <c:v>15.19256</c:v>
                </c:pt>
                <c:pt idx="11592">
                  <c:v>15.19387</c:v>
                </c:pt>
                <c:pt idx="11593">
                  <c:v>15.195180000000001</c:v>
                </c:pt>
                <c:pt idx="11594">
                  <c:v>15.196490000000001</c:v>
                </c:pt>
                <c:pt idx="11595">
                  <c:v>15.197800000000001</c:v>
                </c:pt>
                <c:pt idx="11596">
                  <c:v>15.199109999999999</c:v>
                </c:pt>
                <c:pt idx="11597">
                  <c:v>15.200419999999999</c:v>
                </c:pt>
                <c:pt idx="11598">
                  <c:v>15.20173</c:v>
                </c:pt>
                <c:pt idx="11599">
                  <c:v>15.20304</c:v>
                </c:pt>
                <c:pt idx="11600">
                  <c:v>15.20435</c:v>
                </c:pt>
                <c:pt idx="11601">
                  <c:v>15.20566</c:v>
                </c:pt>
                <c:pt idx="11602">
                  <c:v>15.20697</c:v>
                </c:pt>
                <c:pt idx="11603">
                  <c:v>15.20828</c:v>
                </c:pt>
                <c:pt idx="11604">
                  <c:v>15.20959</c:v>
                </c:pt>
                <c:pt idx="11605">
                  <c:v>15.21091</c:v>
                </c:pt>
                <c:pt idx="11606">
                  <c:v>15.21222</c:v>
                </c:pt>
                <c:pt idx="11607">
                  <c:v>15.21353</c:v>
                </c:pt>
                <c:pt idx="11608">
                  <c:v>15.214840000000001</c:v>
                </c:pt>
                <c:pt idx="11609">
                  <c:v>15.216150000000001</c:v>
                </c:pt>
                <c:pt idx="11610">
                  <c:v>15.217460000000001</c:v>
                </c:pt>
                <c:pt idx="11611">
                  <c:v>15.218769999999999</c:v>
                </c:pt>
                <c:pt idx="11612">
                  <c:v>15.220079999999999</c:v>
                </c:pt>
                <c:pt idx="11613">
                  <c:v>15.22139</c:v>
                </c:pt>
                <c:pt idx="11614">
                  <c:v>15.2227</c:v>
                </c:pt>
                <c:pt idx="11615">
                  <c:v>15.22401</c:v>
                </c:pt>
                <c:pt idx="11616">
                  <c:v>15.22532</c:v>
                </c:pt>
                <c:pt idx="11617">
                  <c:v>15.22663</c:v>
                </c:pt>
                <c:pt idx="11618">
                  <c:v>15.22795</c:v>
                </c:pt>
                <c:pt idx="11619">
                  <c:v>15.22926</c:v>
                </c:pt>
                <c:pt idx="11620">
                  <c:v>15.23057</c:v>
                </c:pt>
                <c:pt idx="11621">
                  <c:v>15.23188</c:v>
                </c:pt>
                <c:pt idx="11622">
                  <c:v>15.23319</c:v>
                </c:pt>
                <c:pt idx="11623">
                  <c:v>15.234500000000001</c:v>
                </c:pt>
                <c:pt idx="11624">
                  <c:v>15.235810000000001</c:v>
                </c:pt>
                <c:pt idx="11625">
                  <c:v>15.237120000000001</c:v>
                </c:pt>
                <c:pt idx="11626">
                  <c:v>15.238429999999999</c:v>
                </c:pt>
                <c:pt idx="11627">
                  <c:v>15.239739999999999</c:v>
                </c:pt>
                <c:pt idx="11628">
                  <c:v>15.24105</c:v>
                </c:pt>
                <c:pt idx="11629">
                  <c:v>15.24236</c:v>
                </c:pt>
                <c:pt idx="11630">
                  <c:v>15.24367</c:v>
                </c:pt>
                <c:pt idx="11631">
                  <c:v>15.24498</c:v>
                </c:pt>
                <c:pt idx="11632">
                  <c:v>15.24629</c:v>
                </c:pt>
                <c:pt idx="11633">
                  <c:v>15.24761</c:v>
                </c:pt>
                <c:pt idx="11634">
                  <c:v>15.24892</c:v>
                </c:pt>
                <c:pt idx="11635">
                  <c:v>15.25023</c:v>
                </c:pt>
                <c:pt idx="11636">
                  <c:v>15.25154</c:v>
                </c:pt>
                <c:pt idx="11637">
                  <c:v>15.25285</c:v>
                </c:pt>
                <c:pt idx="11638">
                  <c:v>15.254160000000001</c:v>
                </c:pt>
                <c:pt idx="11639">
                  <c:v>15.255470000000001</c:v>
                </c:pt>
                <c:pt idx="11640">
                  <c:v>15.256779999999999</c:v>
                </c:pt>
                <c:pt idx="11641">
                  <c:v>15.258089999999999</c:v>
                </c:pt>
                <c:pt idx="11642">
                  <c:v>15.259399999999999</c:v>
                </c:pt>
                <c:pt idx="11643">
                  <c:v>15.26071</c:v>
                </c:pt>
                <c:pt idx="11644">
                  <c:v>15.26202</c:v>
                </c:pt>
                <c:pt idx="11645">
                  <c:v>15.26333</c:v>
                </c:pt>
                <c:pt idx="11646">
                  <c:v>15.26464</c:v>
                </c:pt>
                <c:pt idx="11647">
                  <c:v>15.26596</c:v>
                </c:pt>
                <c:pt idx="11648">
                  <c:v>15.26727</c:v>
                </c:pt>
                <c:pt idx="11649">
                  <c:v>15.26858</c:v>
                </c:pt>
                <c:pt idx="11650">
                  <c:v>15.26989</c:v>
                </c:pt>
                <c:pt idx="11651">
                  <c:v>15.2712</c:v>
                </c:pt>
                <c:pt idx="11652">
                  <c:v>15.27251</c:v>
                </c:pt>
                <c:pt idx="11653">
                  <c:v>15.273820000000001</c:v>
                </c:pt>
                <c:pt idx="11654">
                  <c:v>15.275130000000001</c:v>
                </c:pt>
                <c:pt idx="11655">
                  <c:v>15.276439999999999</c:v>
                </c:pt>
                <c:pt idx="11656">
                  <c:v>15.277749999999999</c:v>
                </c:pt>
                <c:pt idx="11657">
                  <c:v>15.279059999999999</c:v>
                </c:pt>
                <c:pt idx="11658">
                  <c:v>15.28037</c:v>
                </c:pt>
                <c:pt idx="11659">
                  <c:v>15.28168</c:v>
                </c:pt>
                <c:pt idx="11660">
                  <c:v>15.282999999999999</c:v>
                </c:pt>
                <c:pt idx="11661">
                  <c:v>15.28431</c:v>
                </c:pt>
                <c:pt idx="11662">
                  <c:v>15.28562</c:v>
                </c:pt>
                <c:pt idx="11663">
                  <c:v>15.28693</c:v>
                </c:pt>
                <c:pt idx="11664">
                  <c:v>15.28824</c:v>
                </c:pt>
                <c:pt idx="11665">
                  <c:v>15.28955</c:v>
                </c:pt>
                <c:pt idx="11666">
                  <c:v>15.29086</c:v>
                </c:pt>
                <c:pt idx="11667">
                  <c:v>15.29217</c:v>
                </c:pt>
                <c:pt idx="11668">
                  <c:v>15.293480000000001</c:v>
                </c:pt>
                <c:pt idx="11669">
                  <c:v>15.294790000000001</c:v>
                </c:pt>
                <c:pt idx="11670">
                  <c:v>15.296099999999999</c:v>
                </c:pt>
                <c:pt idx="11671">
                  <c:v>15.297409999999999</c:v>
                </c:pt>
                <c:pt idx="11672">
                  <c:v>15.298719999999999</c:v>
                </c:pt>
                <c:pt idx="11673">
                  <c:v>15.30003</c:v>
                </c:pt>
                <c:pt idx="11674">
                  <c:v>15.30134</c:v>
                </c:pt>
                <c:pt idx="11675">
                  <c:v>15.302659999999999</c:v>
                </c:pt>
                <c:pt idx="11676">
                  <c:v>15.30397</c:v>
                </c:pt>
                <c:pt idx="11677">
                  <c:v>15.30528</c:v>
                </c:pt>
                <c:pt idx="11678">
                  <c:v>15.30659</c:v>
                </c:pt>
                <c:pt idx="11679">
                  <c:v>15.3079</c:v>
                </c:pt>
                <c:pt idx="11680">
                  <c:v>15.30921</c:v>
                </c:pt>
                <c:pt idx="11681">
                  <c:v>15.31052</c:v>
                </c:pt>
                <c:pt idx="11682">
                  <c:v>15.31183</c:v>
                </c:pt>
                <c:pt idx="11683">
                  <c:v>15.313140000000001</c:v>
                </c:pt>
                <c:pt idx="11684">
                  <c:v>15.314450000000001</c:v>
                </c:pt>
                <c:pt idx="11685">
                  <c:v>15.315759999999999</c:v>
                </c:pt>
                <c:pt idx="11686">
                  <c:v>15.317069999999999</c:v>
                </c:pt>
                <c:pt idx="11687">
                  <c:v>15.318379999999999</c:v>
                </c:pt>
                <c:pt idx="11688">
                  <c:v>15.319699999999999</c:v>
                </c:pt>
                <c:pt idx="11689">
                  <c:v>15.321009999999999</c:v>
                </c:pt>
                <c:pt idx="11690">
                  <c:v>15.322319999999999</c:v>
                </c:pt>
                <c:pt idx="11691">
                  <c:v>15.32363</c:v>
                </c:pt>
                <c:pt idx="11692">
                  <c:v>15.32494</c:v>
                </c:pt>
                <c:pt idx="11693">
                  <c:v>15.32625</c:v>
                </c:pt>
                <c:pt idx="11694">
                  <c:v>15.32756</c:v>
                </c:pt>
                <c:pt idx="11695">
                  <c:v>15.32887</c:v>
                </c:pt>
                <c:pt idx="11696">
                  <c:v>15.33018</c:v>
                </c:pt>
                <c:pt idx="11697">
                  <c:v>15.331490000000001</c:v>
                </c:pt>
                <c:pt idx="11698">
                  <c:v>15.332800000000001</c:v>
                </c:pt>
                <c:pt idx="11699">
                  <c:v>15.334110000000001</c:v>
                </c:pt>
                <c:pt idx="11700">
                  <c:v>15.335419999999999</c:v>
                </c:pt>
                <c:pt idx="11701">
                  <c:v>15.336729999999999</c:v>
                </c:pt>
                <c:pt idx="11702">
                  <c:v>15.338050000000001</c:v>
                </c:pt>
                <c:pt idx="11703">
                  <c:v>15.339359999999999</c:v>
                </c:pt>
                <c:pt idx="11704">
                  <c:v>15.340669999999999</c:v>
                </c:pt>
                <c:pt idx="11705">
                  <c:v>15.34198</c:v>
                </c:pt>
                <c:pt idx="11706">
                  <c:v>15.34329</c:v>
                </c:pt>
                <c:pt idx="11707">
                  <c:v>15.3446</c:v>
                </c:pt>
                <c:pt idx="11708">
                  <c:v>15.34591</c:v>
                </c:pt>
                <c:pt idx="11709">
                  <c:v>15.34722</c:v>
                </c:pt>
                <c:pt idx="11710">
                  <c:v>15.34853</c:v>
                </c:pt>
                <c:pt idx="11711">
                  <c:v>15.34984</c:v>
                </c:pt>
                <c:pt idx="11712">
                  <c:v>15.351150000000001</c:v>
                </c:pt>
                <c:pt idx="11713">
                  <c:v>15.352460000000001</c:v>
                </c:pt>
                <c:pt idx="11714">
                  <c:v>15.353770000000001</c:v>
                </c:pt>
                <c:pt idx="11715">
                  <c:v>15.355079999999999</c:v>
                </c:pt>
                <c:pt idx="11716">
                  <c:v>15.356400000000001</c:v>
                </c:pt>
                <c:pt idx="11717">
                  <c:v>15.357710000000001</c:v>
                </c:pt>
                <c:pt idx="11718">
                  <c:v>15.359019999999999</c:v>
                </c:pt>
                <c:pt idx="11719">
                  <c:v>15.360329999999999</c:v>
                </c:pt>
                <c:pt idx="11720">
                  <c:v>15.36164</c:v>
                </c:pt>
                <c:pt idx="11721">
                  <c:v>15.36295</c:v>
                </c:pt>
                <c:pt idx="11722">
                  <c:v>15.36426</c:v>
                </c:pt>
                <c:pt idx="11723">
                  <c:v>15.36557</c:v>
                </c:pt>
                <c:pt idx="11724">
                  <c:v>15.36688</c:v>
                </c:pt>
                <c:pt idx="11725">
                  <c:v>15.36819</c:v>
                </c:pt>
                <c:pt idx="11726">
                  <c:v>15.3695</c:v>
                </c:pt>
                <c:pt idx="11727">
                  <c:v>15.370810000000001</c:v>
                </c:pt>
                <c:pt idx="11728">
                  <c:v>15.372120000000001</c:v>
                </c:pt>
                <c:pt idx="11729">
                  <c:v>15.37344</c:v>
                </c:pt>
                <c:pt idx="11730">
                  <c:v>15.374750000000001</c:v>
                </c:pt>
                <c:pt idx="11731">
                  <c:v>15.376060000000001</c:v>
                </c:pt>
                <c:pt idx="11732">
                  <c:v>15.377370000000001</c:v>
                </c:pt>
                <c:pt idx="11733">
                  <c:v>15.378679999999999</c:v>
                </c:pt>
                <c:pt idx="11734">
                  <c:v>15.379989999999999</c:v>
                </c:pt>
                <c:pt idx="11735">
                  <c:v>15.3813</c:v>
                </c:pt>
                <c:pt idx="11736">
                  <c:v>15.38261</c:v>
                </c:pt>
                <c:pt idx="11737">
                  <c:v>15.38392</c:v>
                </c:pt>
                <c:pt idx="11738">
                  <c:v>15.38523</c:v>
                </c:pt>
                <c:pt idx="11739">
                  <c:v>15.38654</c:v>
                </c:pt>
                <c:pt idx="11740">
                  <c:v>15.38785</c:v>
                </c:pt>
                <c:pt idx="11741">
                  <c:v>15.38916</c:v>
                </c:pt>
                <c:pt idx="11742">
                  <c:v>15.390470000000001</c:v>
                </c:pt>
                <c:pt idx="11743">
                  <c:v>15.391780000000001</c:v>
                </c:pt>
                <c:pt idx="11744">
                  <c:v>15.3931</c:v>
                </c:pt>
                <c:pt idx="11745">
                  <c:v>15.394410000000001</c:v>
                </c:pt>
                <c:pt idx="11746">
                  <c:v>15.395720000000001</c:v>
                </c:pt>
                <c:pt idx="11747">
                  <c:v>15.397030000000001</c:v>
                </c:pt>
                <c:pt idx="11748">
                  <c:v>15.398339999999999</c:v>
                </c:pt>
                <c:pt idx="11749">
                  <c:v>15.399649999999999</c:v>
                </c:pt>
                <c:pt idx="11750">
                  <c:v>15.40096</c:v>
                </c:pt>
                <c:pt idx="11751">
                  <c:v>15.40227</c:v>
                </c:pt>
                <c:pt idx="11752">
                  <c:v>15.40358</c:v>
                </c:pt>
                <c:pt idx="11753">
                  <c:v>15.40489</c:v>
                </c:pt>
                <c:pt idx="11754">
                  <c:v>15.4062</c:v>
                </c:pt>
                <c:pt idx="11755">
                  <c:v>15.40751</c:v>
                </c:pt>
                <c:pt idx="11756">
                  <c:v>15.40882</c:v>
                </c:pt>
                <c:pt idx="11757">
                  <c:v>15.41014</c:v>
                </c:pt>
                <c:pt idx="11758">
                  <c:v>15.41145</c:v>
                </c:pt>
                <c:pt idx="11759">
                  <c:v>15.41276</c:v>
                </c:pt>
                <c:pt idx="11760">
                  <c:v>15.414070000000001</c:v>
                </c:pt>
                <c:pt idx="11761">
                  <c:v>15.415380000000001</c:v>
                </c:pt>
                <c:pt idx="11762">
                  <c:v>15.416689999999999</c:v>
                </c:pt>
                <c:pt idx="11763">
                  <c:v>15.417999999999999</c:v>
                </c:pt>
                <c:pt idx="11764">
                  <c:v>15.419309999999999</c:v>
                </c:pt>
                <c:pt idx="11765">
                  <c:v>15.42062</c:v>
                </c:pt>
                <c:pt idx="11766">
                  <c:v>15.42193</c:v>
                </c:pt>
                <c:pt idx="11767">
                  <c:v>15.42324</c:v>
                </c:pt>
                <c:pt idx="11768">
                  <c:v>15.42455</c:v>
                </c:pt>
                <c:pt idx="11769">
                  <c:v>15.42586</c:v>
                </c:pt>
                <c:pt idx="11770">
                  <c:v>15.42717</c:v>
                </c:pt>
                <c:pt idx="11771">
                  <c:v>15.42848</c:v>
                </c:pt>
                <c:pt idx="11772">
                  <c:v>15.4298</c:v>
                </c:pt>
                <c:pt idx="11773">
                  <c:v>15.43111</c:v>
                </c:pt>
                <c:pt idx="11774">
                  <c:v>15.43242</c:v>
                </c:pt>
                <c:pt idx="11775">
                  <c:v>15.433730000000001</c:v>
                </c:pt>
                <c:pt idx="11776">
                  <c:v>15.435040000000001</c:v>
                </c:pt>
                <c:pt idx="11777">
                  <c:v>15.436349999999999</c:v>
                </c:pt>
                <c:pt idx="11778">
                  <c:v>15.437659999999999</c:v>
                </c:pt>
                <c:pt idx="11779">
                  <c:v>15.438969999999999</c:v>
                </c:pt>
                <c:pt idx="11780">
                  <c:v>15.44028</c:v>
                </c:pt>
                <c:pt idx="11781">
                  <c:v>15.44159</c:v>
                </c:pt>
                <c:pt idx="11782">
                  <c:v>15.4429</c:v>
                </c:pt>
                <c:pt idx="11783">
                  <c:v>15.44421</c:v>
                </c:pt>
                <c:pt idx="11784">
                  <c:v>15.44552</c:v>
                </c:pt>
                <c:pt idx="11785">
                  <c:v>15.44684</c:v>
                </c:pt>
                <c:pt idx="11786">
                  <c:v>15.44815</c:v>
                </c:pt>
                <c:pt idx="11787">
                  <c:v>15.44946</c:v>
                </c:pt>
                <c:pt idx="11788">
                  <c:v>15.45077</c:v>
                </c:pt>
                <c:pt idx="11789">
                  <c:v>15.45208</c:v>
                </c:pt>
                <c:pt idx="11790">
                  <c:v>15.453390000000001</c:v>
                </c:pt>
                <c:pt idx="11791">
                  <c:v>15.454700000000001</c:v>
                </c:pt>
                <c:pt idx="11792">
                  <c:v>15.456009999999999</c:v>
                </c:pt>
                <c:pt idx="11793">
                  <c:v>15.457319999999999</c:v>
                </c:pt>
                <c:pt idx="11794">
                  <c:v>15.458629999999999</c:v>
                </c:pt>
                <c:pt idx="11795">
                  <c:v>15.45994</c:v>
                </c:pt>
                <c:pt idx="11796">
                  <c:v>15.46125</c:v>
                </c:pt>
                <c:pt idx="11797">
                  <c:v>15.46256</c:v>
                </c:pt>
                <c:pt idx="11798">
                  <c:v>15.46387</c:v>
                </c:pt>
                <c:pt idx="11799">
                  <c:v>15.46519</c:v>
                </c:pt>
                <c:pt idx="11800">
                  <c:v>15.4665</c:v>
                </c:pt>
                <c:pt idx="11801">
                  <c:v>15.46781</c:v>
                </c:pt>
                <c:pt idx="11802">
                  <c:v>15.46912</c:v>
                </c:pt>
                <c:pt idx="11803">
                  <c:v>15.47043</c:v>
                </c:pt>
                <c:pt idx="11804">
                  <c:v>15.47174</c:v>
                </c:pt>
                <c:pt idx="11805">
                  <c:v>15.473050000000001</c:v>
                </c:pt>
                <c:pt idx="11806">
                  <c:v>15.474360000000001</c:v>
                </c:pt>
                <c:pt idx="11807">
                  <c:v>15.475669999999999</c:v>
                </c:pt>
                <c:pt idx="11808">
                  <c:v>15.476979999999999</c:v>
                </c:pt>
                <c:pt idx="11809">
                  <c:v>15.478289999999999</c:v>
                </c:pt>
                <c:pt idx="11810">
                  <c:v>15.4796</c:v>
                </c:pt>
                <c:pt idx="11811">
                  <c:v>15.48091</c:v>
                </c:pt>
                <c:pt idx="11812">
                  <c:v>15.48222</c:v>
                </c:pt>
                <c:pt idx="11813">
                  <c:v>15.48353</c:v>
                </c:pt>
                <c:pt idx="11814">
                  <c:v>15.48485</c:v>
                </c:pt>
                <c:pt idx="11815">
                  <c:v>15.48616</c:v>
                </c:pt>
                <c:pt idx="11816">
                  <c:v>15.48747</c:v>
                </c:pt>
                <c:pt idx="11817">
                  <c:v>15.48878</c:v>
                </c:pt>
                <c:pt idx="11818">
                  <c:v>15.49009</c:v>
                </c:pt>
                <c:pt idx="11819">
                  <c:v>15.491400000000001</c:v>
                </c:pt>
                <c:pt idx="11820">
                  <c:v>15.492710000000001</c:v>
                </c:pt>
                <c:pt idx="11821">
                  <c:v>15.494020000000001</c:v>
                </c:pt>
                <c:pt idx="11822">
                  <c:v>15.495329999999999</c:v>
                </c:pt>
                <c:pt idx="11823">
                  <c:v>15.496639999999999</c:v>
                </c:pt>
                <c:pt idx="11824">
                  <c:v>15.497949999999999</c:v>
                </c:pt>
                <c:pt idx="11825">
                  <c:v>15.49926</c:v>
                </c:pt>
                <c:pt idx="11826">
                  <c:v>15.500579999999999</c:v>
                </c:pt>
                <c:pt idx="11827">
                  <c:v>15.50189</c:v>
                </c:pt>
                <c:pt idx="11828">
                  <c:v>15.5032</c:v>
                </c:pt>
                <c:pt idx="11829">
                  <c:v>15.50451</c:v>
                </c:pt>
                <c:pt idx="11830">
                  <c:v>15.50582</c:v>
                </c:pt>
                <c:pt idx="11831">
                  <c:v>15.50713</c:v>
                </c:pt>
                <c:pt idx="11832">
                  <c:v>15.50844</c:v>
                </c:pt>
                <c:pt idx="11833">
                  <c:v>15.50975</c:v>
                </c:pt>
                <c:pt idx="11834">
                  <c:v>15.511060000000001</c:v>
                </c:pt>
                <c:pt idx="11835">
                  <c:v>15.512370000000001</c:v>
                </c:pt>
                <c:pt idx="11836">
                  <c:v>15.513680000000001</c:v>
                </c:pt>
                <c:pt idx="11837">
                  <c:v>15.514989999999999</c:v>
                </c:pt>
                <c:pt idx="11838">
                  <c:v>15.516299999999999</c:v>
                </c:pt>
                <c:pt idx="11839">
                  <c:v>15.517609999999999</c:v>
                </c:pt>
                <c:pt idx="11840">
                  <c:v>15.51892</c:v>
                </c:pt>
                <c:pt idx="11841">
                  <c:v>15.520239999999999</c:v>
                </c:pt>
                <c:pt idx="11842">
                  <c:v>15.52155</c:v>
                </c:pt>
                <c:pt idx="11843">
                  <c:v>15.52286</c:v>
                </c:pt>
                <c:pt idx="11844">
                  <c:v>15.52417</c:v>
                </c:pt>
                <c:pt idx="11845">
                  <c:v>15.52548</c:v>
                </c:pt>
                <c:pt idx="11846">
                  <c:v>15.52679</c:v>
                </c:pt>
                <c:pt idx="11847">
                  <c:v>15.5281</c:v>
                </c:pt>
                <c:pt idx="11848">
                  <c:v>15.52941</c:v>
                </c:pt>
                <c:pt idx="11849">
                  <c:v>15.530720000000001</c:v>
                </c:pt>
                <c:pt idx="11850">
                  <c:v>15.532030000000001</c:v>
                </c:pt>
                <c:pt idx="11851">
                  <c:v>15.533340000000001</c:v>
                </c:pt>
                <c:pt idx="11852">
                  <c:v>15.534649999999999</c:v>
                </c:pt>
                <c:pt idx="11853">
                  <c:v>15.535959999999999</c:v>
                </c:pt>
                <c:pt idx="11854">
                  <c:v>15.537269999999999</c:v>
                </c:pt>
                <c:pt idx="11855">
                  <c:v>15.538589999999999</c:v>
                </c:pt>
                <c:pt idx="11856">
                  <c:v>15.539899999999999</c:v>
                </c:pt>
                <c:pt idx="11857">
                  <c:v>15.54121</c:v>
                </c:pt>
                <c:pt idx="11858">
                  <c:v>15.54252</c:v>
                </c:pt>
                <c:pt idx="11859">
                  <c:v>15.54383</c:v>
                </c:pt>
                <c:pt idx="11860">
                  <c:v>15.54514</c:v>
                </c:pt>
                <c:pt idx="11861">
                  <c:v>15.54645</c:v>
                </c:pt>
                <c:pt idx="11862">
                  <c:v>15.54776</c:v>
                </c:pt>
                <c:pt idx="11863">
                  <c:v>15.54907</c:v>
                </c:pt>
                <c:pt idx="11864">
                  <c:v>15.550380000000001</c:v>
                </c:pt>
                <c:pt idx="11865">
                  <c:v>15.551690000000001</c:v>
                </c:pt>
                <c:pt idx="11866">
                  <c:v>15.553000000000001</c:v>
                </c:pt>
                <c:pt idx="11867">
                  <c:v>15.554309999999999</c:v>
                </c:pt>
                <c:pt idx="11868">
                  <c:v>15.555619999999999</c:v>
                </c:pt>
                <c:pt idx="11869">
                  <c:v>15.556940000000001</c:v>
                </c:pt>
                <c:pt idx="11870">
                  <c:v>15.558249999999999</c:v>
                </c:pt>
                <c:pt idx="11871">
                  <c:v>15.559559999999999</c:v>
                </c:pt>
                <c:pt idx="11872">
                  <c:v>15.56087</c:v>
                </c:pt>
                <c:pt idx="11873">
                  <c:v>15.56218</c:v>
                </c:pt>
                <c:pt idx="11874">
                  <c:v>15.56349</c:v>
                </c:pt>
                <c:pt idx="11875">
                  <c:v>15.5648</c:v>
                </c:pt>
                <c:pt idx="11876">
                  <c:v>15.56611</c:v>
                </c:pt>
                <c:pt idx="11877">
                  <c:v>15.56742</c:v>
                </c:pt>
                <c:pt idx="11878">
                  <c:v>15.56873</c:v>
                </c:pt>
                <c:pt idx="11879">
                  <c:v>15.570040000000001</c:v>
                </c:pt>
                <c:pt idx="11880">
                  <c:v>15.571350000000001</c:v>
                </c:pt>
                <c:pt idx="11881">
                  <c:v>15.572660000000001</c:v>
                </c:pt>
                <c:pt idx="11882">
                  <c:v>15.573969999999999</c:v>
                </c:pt>
                <c:pt idx="11883">
                  <c:v>15.575290000000001</c:v>
                </c:pt>
                <c:pt idx="11884">
                  <c:v>15.576599999999999</c:v>
                </c:pt>
                <c:pt idx="11885">
                  <c:v>15.577909999999999</c:v>
                </c:pt>
                <c:pt idx="11886">
                  <c:v>15.579219999999999</c:v>
                </c:pt>
                <c:pt idx="11887">
                  <c:v>15.58053</c:v>
                </c:pt>
                <c:pt idx="11888">
                  <c:v>15.58184</c:v>
                </c:pt>
                <c:pt idx="11889">
                  <c:v>15.58315</c:v>
                </c:pt>
                <c:pt idx="11890">
                  <c:v>15.58446</c:v>
                </c:pt>
                <c:pt idx="11891">
                  <c:v>15.58577</c:v>
                </c:pt>
                <c:pt idx="11892">
                  <c:v>15.58708</c:v>
                </c:pt>
                <c:pt idx="11893">
                  <c:v>15.58839</c:v>
                </c:pt>
                <c:pt idx="11894">
                  <c:v>15.589700000000001</c:v>
                </c:pt>
                <c:pt idx="11895">
                  <c:v>15.591010000000001</c:v>
                </c:pt>
                <c:pt idx="11896">
                  <c:v>15.59233</c:v>
                </c:pt>
                <c:pt idx="11897">
                  <c:v>15.593640000000001</c:v>
                </c:pt>
                <c:pt idx="11898">
                  <c:v>15.594950000000001</c:v>
                </c:pt>
                <c:pt idx="11899">
                  <c:v>15.596259999999999</c:v>
                </c:pt>
                <c:pt idx="11900">
                  <c:v>15.597569999999999</c:v>
                </c:pt>
                <c:pt idx="11901">
                  <c:v>15.598879999999999</c:v>
                </c:pt>
                <c:pt idx="11902">
                  <c:v>15.60019</c:v>
                </c:pt>
                <c:pt idx="11903">
                  <c:v>15.6015</c:v>
                </c:pt>
                <c:pt idx="11904">
                  <c:v>15.60281</c:v>
                </c:pt>
                <c:pt idx="11905">
                  <c:v>15.60412</c:v>
                </c:pt>
                <c:pt idx="11906">
                  <c:v>15.60543</c:v>
                </c:pt>
                <c:pt idx="11907">
                  <c:v>15.60674</c:v>
                </c:pt>
                <c:pt idx="11908">
                  <c:v>15.60805</c:v>
                </c:pt>
                <c:pt idx="11909">
                  <c:v>15.609360000000001</c:v>
                </c:pt>
                <c:pt idx="11910">
                  <c:v>15.610670000000001</c:v>
                </c:pt>
                <c:pt idx="11911">
                  <c:v>15.61199</c:v>
                </c:pt>
                <c:pt idx="11912">
                  <c:v>15.613300000000001</c:v>
                </c:pt>
                <c:pt idx="11913">
                  <c:v>15.614610000000001</c:v>
                </c:pt>
                <c:pt idx="11914">
                  <c:v>15.615919999999999</c:v>
                </c:pt>
                <c:pt idx="11915">
                  <c:v>15.617229999999999</c:v>
                </c:pt>
                <c:pt idx="11916">
                  <c:v>15.618539999999999</c:v>
                </c:pt>
                <c:pt idx="11917">
                  <c:v>15.61985</c:v>
                </c:pt>
                <c:pt idx="11918">
                  <c:v>15.62116</c:v>
                </c:pt>
                <c:pt idx="11919">
                  <c:v>15.62247</c:v>
                </c:pt>
                <c:pt idx="11920">
                  <c:v>15.62378</c:v>
                </c:pt>
                <c:pt idx="11921">
                  <c:v>15.62509</c:v>
                </c:pt>
                <c:pt idx="11922">
                  <c:v>15.6264</c:v>
                </c:pt>
                <c:pt idx="11923">
                  <c:v>15.62771</c:v>
                </c:pt>
                <c:pt idx="11924">
                  <c:v>15.62903</c:v>
                </c:pt>
                <c:pt idx="11925">
                  <c:v>15.63034</c:v>
                </c:pt>
                <c:pt idx="11926">
                  <c:v>15.63165</c:v>
                </c:pt>
                <c:pt idx="11927">
                  <c:v>15.632960000000001</c:v>
                </c:pt>
                <c:pt idx="11928">
                  <c:v>15.634270000000001</c:v>
                </c:pt>
                <c:pt idx="11929">
                  <c:v>15.635579999999999</c:v>
                </c:pt>
                <c:pt idx="11930">
                  <c:v>15.636889999999999</c:v>
                </c:pt>
                <c:pt idx="11931">
                  <c:v>15.638199999999999</c:v>
                </c:pt>
                <c:pt idx="11932">
                  <c:v>15.63951</c:v>
                </c:pt>
                <c:pt idx="11933">
                  <c:v>15.64082</c:v>
                </c:pt>
                <c:pt idx="11934">
                  <c:v>15.64213</c:v>
                </c:pt>
                <c:pt idx="11935">
                  <c:v>15.64344</c:v>
                </c:pt>
                <c:pt idx="11936">
                  <c:v>15.64475</c:v>
                </c:pt>
                <c:pt idx="11937">
                  <c:v>15.64606</c:v>
                </c:pt>
                <c:pt idx="11938">
                  <c:v>15.64738</c:v>
                </c:pt>
                <c:pt idx="11939">
                  <c:v>15.64869</c:v>
                </c:pt>
                <c:pt idx="11940">
                  <c:v>15.65</c:v>
                </c:pt>
                <c:pt idx="11941">
                  <c:v>15.65131</c:v>
                </c:pt>
                <c:pt idx="11942">
                  <c:v>15.652620000000001</c:v>
                </c:pt>
                <c:pt idx="11943">
                  <c:v>15.653930000000001</c:v>
                </c:pt>
                <c:pt idx="11944">
                  <c:v>15.655239999999999</c:v>
                </c:pt>
                <c:pt idx="11945">
                  <c:v>15.656549999999999</c:v>
                </c:pt>
                <c:pt idx="11946">
                  <c:v>15.657859999999999</c:v>
                </c:pt>
                <c:pt idx="11947">
                  <c:v>15.65917</c:v>
                </c:pt>
                <c:pt idx="11948">
                  <c:v>15.66048</c:v>
                </c:pt>
                <c:pt idx="11949">
                  <c:v>15.66179</c:v>
                </c:pt>
                <c:pt idx="11950">
                  <c:v>15.6631</c:v>
                </c:pt>
                <c:pt idx="11951">
                  <c:v>15.66441</c:v>
                </c:pt>
                <c:pt idx="11952">
                  <c:v>15.66573</c:v>
                </c:pt>
                <c:pt idx="11953">
                  <c:v>15.66704</c:v>
                </c:pt>
                <c:pt idx="11954">
                  <c:v>15.66835</c:v>
                </c:pt>
                <c:pt idx="11955">
                  <c:v>15.66966</c:v>
                </c:pt>
                <c:pt idx="11956">
                  <c:v>15.670970000000001</c:v>
                </c:pt>
                <c:pt idx="11957">
                  <c:v>15.672280000000001</c:v>
                </c:pt>
                <c:pt idx="11958">
                  <c:v>15.673590000000001</c:v>
                </c:pt>
                <c:pt idx="11959">
                  <c:v>15.674899999999999</c:v>
                </c:pt>
                <c:pt idx="11960">
                  <c:v>15.676209999999999</c:v>
                </c:pt>
                <c:pt idx="11961">
                  <c:v>15.677519999999999</c:v>
                </c:pt>
                <c:pt idx="11962">
                  <c:v>15.67883</c:v>
                </c:pt>
                <c:pt idx="11963">
                  <c:v>15.68014</c:v>
                </c:pt>
                <c:pt idx="11964">
                  <c:v>15.68145</c:v>
                </c:pt>
                <c:pt idx="11965">
                  <c:v>15.68277</c:v>
                </c:pt>
                <c:pt idx="11966">
                  <c:v>15.68408</c:v>
                </c:pt>
                <c:pt idx="11967">
                  <c:v>15.68539</c:v>
                </c:pt>
                <c:pt idx="11968">
                  <c:v>15.6867</c:v>
                </c:pt>
                <c:pt idx="11969">
                  <c:v>15.68801</c:v>
                </c:pt>
                <c:pt idx="11970">
                  <c:v>15.68932</c:v>
                </c:pt>
                <c:pt idx="11971">
                  <c:v>15.690630000000001</c:v>
                </c:pt>
                <c:pt idx="11972">
                  <c:v>15.691940000000001</c:v>
                </c:pt>
                <c:pt idx="11973">
                  <c:v>15.693250000000001</c:v>
                </c:pt>
                <c:pt idx="11974">
                  <c:v>15.694559999999999</c:v>
                </c:pt>
                <c:pt idx="11975">
                  <c:v>15.695869999999999</c:v>
                </c:pt>
                <c:pt idx="11976">
                  <c:v>15.697179999999999</c:v>
                </c:pt>
                <c:pt idx="11977">
                  <c:v>15.69849</c:v>
                </c:pt>
                <c:pt idx="11978">
                  <c:v>15.6998</c:v>
                </c:pt>
                <c:pt idx="11979">
                  <c:v>15.70111</c:v>
                </c:pt>
                <c:pt idx="11980">
                  <c:v>15.70243</c:v>
                </c:pt>
                <c:pt idx="11981">
                  <c:v>15.70374</c:v>
                </c:pt>
                <c:pt idx="11982">
                  <c:v>15.70505</c:v>
                </c:pt>
                <c:pt idx="11983">
                  <c:v>15.70636</c:v>
                </c:pt>
                <c:pt idx="11984">
                  <c:v>15.70767</c:v>
                </c:pt>
                <c:pt idx="11985">
                  <c:v>15.70898</c:v>
                </c:pt>
                <c:pt idx="11986">
                  <c:v>15.710290000000001</c:v>
                </c:pt>
                <c:pt idx="11987">
                  <c:v>15.711600000000001</c:v>
                </c:pt>
                <c:pt idx="11988">
                  <c:v>15.712910000000001</c:v>
                </c:pt>
                <c:pt idx="11989">
                  <c:v>15.714219999999999</c:v>
                </c:pt>
                <c:pt idx="11990">
                  <c:v>15.715529999999999</c:v>
                </c:pt>
                <c:pt idx="11991">
                  <c:v>15.716839999999999</c:v>
                </c:pt>
                <c:pt idx="11992">
                  <c:v>15.71815</c:v>
                </c:pt>
                <c:pt idx="11993">
                  <c:v>15.719469999999999</c:v>
                </c:pt>
                <c:pt idx="11994">
                  <c:v>15.72078</c:v>
                </c:pt>
                <c:pt idx="11995">
                  <c:v>15.72209</c:v>
                </c:pt>
                <c:pt idx="11996">
                  <c:v>15.7234</c:v>
                </c:pt>
                <c:pt idx="11997">
                  <c:v>15.72471</c:v>
                </c:pt>
                <c:pt idx="11998">
                  <c:v>15.72602</c:v>
                </c:pt>
                <c:pt idx="11999">
                  <c:v>15.72733</c:v>
                </c:pt>
                <c:pt idx="12000">
                  <c:v>15.72864</c:v>
                </c:pt>
                <c:pt idx="12001">
                  <c:v>15.729950000000001</c:v>
                </c:pt>
                <c:pt idx="12002">
                  <c:v>15.731260000000001</c:v>
                </c:pt>
                <c:pt idx="12003">
                  <c:v>15.732570000000001</c:v>
                </c:pt>
                <c:pt idx="12004">
                  <c:v>15.733879999999999</c:v>
                </c:pt>
                <c:pt idx="12005">
                  <c:v>15.735189999999999</c:v>
                </c:pt>
                <c:pt idx="12006">
                  <c:v>15.736499999999999</c:v>
                </c:pt>
                <c:pt idx="12007">
                  <c:v>15.73781</c:v>
                </c:pt>
                <c:pt idx="12008">
                  <c:v>15.739129999999999</c:v>
                </c:pt>
                <c:pt idx="12009">
                  <c:v>15.74044</c:v>
                </c:pt>
                <c:pt idx="12010">
                  <c:v>15.74175</c:v>
                </c:pt>
                <c:pt idx="12011">
                  <c:v>15.74306</c:v>
                </c:pt>
                <c:pt idx="12012">
                  <c:v>15.74437</c:v>
                </c:pt>
                <c:pt idx="12013">
                  <c:v>15.74568</c:v>
                </c:pt>
                <c:pt idx="12014">
                  <c:v>15.74699</c:v>
                </c:pt>
                <c:pt idx="12015">
                  <c:v>15.7483</c:v>
                </c:pt>
                <c:pt idx="12016">
                  <c:v>15.749610000000001</c:v>
                </c:pt>
                <c:pt idx="12017">
                  <c:v>15.750920000000001</c:v>
                </c:pt>
                <c:pt idx="12018">
                  <c:v>15.752230000000001</c:v>
                </c:pt>
                <c:pt idx="12019">
                  <c:v>15.753539999999999</c:v>
                </c:pt>
                <c:pt idx="12020">
                  <c:v>15.754849999999999</c:v>
                </c:pt>
                <c:pt idx="12021">
                  <c:v>15.756159999999999</c:v>
                </c:pt>
                <c:pt idx="12022">
                  <c:v>15.757479999999999</c:v>
                </c:pt>
                <c:pt idx="12023">
                  <c:v>15.758789999999999</c:v>
                </c:pt>
                <c:pt idx="12024">
                  <c:v>15.7601</c:v>
                </c:pt>
                <c:pt idx="12025">
                  <c:v>15.76141</c:v>
                </c:pt>
                <c:pt idx="12026">
                  <c:v>15.76272</c:v>
                </c:pt>
                <c:pt idx="12027">
                  <c:v>15.76403</c:v>
                </c:pt>
                <c:pt idx="12028">
                  <c:v>15.76534</c:v>
                </c:pt>
                <c:pt idx="12029">
                  <c:v>15.76665</c:v>
                </c:pt>
                <c:pt idx="12030">
                  <c:v>15.76796</c:v>
                </c:pt>
                <c:pt idx="12031">
                  <c:v>15.769270000000001</c:v>
                </c:pt>
                <c:pt idx="12032">
                  <c:v>15.770580000000001</c:v>
                </c:pt>
                <c:pt idx="12033">
                  <c:v>15.771890000000001</c:v>
                </c:pt>
                <c:pt idx="12034">
                  <c:v>15.773199999999999</c:v>
                </c:pt>
                <c:pt idx="12035">
                  <c:v>15.774520000000001</c:v>
                </c:pt>
                <c:pt idx="12036">
                  <c:v>15.775829999999999</c:v>
                </c:pt>
                <c:pt idx="12037">
                  <c:v>15.777139999999999</c:v>
                </c:pt>
                <c:pt idx="12038">
                  <c:v>15.778449999999999</c:v>
                </c:pt>
                <c:pt idx="12039">
                  <c:v>15.77976</c:v>
                </c:pt>
                <c:pt idx="12040">
                  <c:v>15.78107</c:v>
                </c:pt>
                <c:pt idx="12041">
                  <c:v>15.78238</c:v>
                </c:pt>
                <c:pt idx="12042">
                  <c:v>15.78369</c:v>
                </c:pt>
                <c:pt idx="12043">
                  <c:v>15.785</c:v>
                </c:pt>
                <c:pt idx="12044">
                  <c:v>15.78631</c:v>
                </c:pt>
                <c:pt idx="12045">
                  <c:v>15.78762</c:v>
                </c:pt>
                <c:pt idx="12046">
                  <c:v>15.788930000000001</c:v>
                </c:pt>
                <c:pt idx="12047">
                  <c:v>15.790240000000001</c:v>
                </c:pt>
                <c:pt idx="12048">
                  <c:v>15.791550000000001</c:v>
                </c:pt>
                <c:pt idx="12049">
                  <c:v>15.792859999999999</c:v>
                </c:pt>
                <c:pt idx="12050">
                  <c:v>15.794180000000001</c:v>
                </c:pt>
                <c:pt idx="12051">
                  <c:v>15.795489999999999</c:v>
                </c:pt>
                <c:pt idx="12052">
                  <c:v>15.796799999999999</c:v>
                </c:pt>
                <c:pt idx="12053">
                  <c:v>15.798109999999999</c:v>
                </c:pt>
                <c:pt idx="12054">
                  <c:v>15.79942</c:v>
                </c:pt>
                <c:pt idx="12055">
                  <c:v>15.80073</c:v>
                </c:pt>
                <c:pt idx="12056">
                  <c:v>15.80204</c:v>
                </c:pt>
                <c:pt idx="12057">
                  <c:v>15.80335</c:v>
                </c:pt>
                <c:pt idx="12058">
                  <c:v>15.80466</c:v>
                </c:pt>
                <c:pt idx="12059">
                  <c:v>15.80597</c:v>
                </c:pt>
                <c:pt idx="12060">
                  <c:v>15.80728</c:v>
                </c:pt>
                <c:pt idx="12061">
                  <c:v>15.808590000000001</c:v>
                </c:pt>
                <c:pt idx="12062">
                  <c:v>15.809900000000001</c:v>
                </c:pt>
                <c:pt idx="12063">
                  <c:v>15.81122</c:v>
                </c:pt>
                <c:pt idx="12064">
                  <c:v>15.812530000000001</c:v>
                </c:pt>
                <c:pt idx="12065">
                  <c:v>15.813840000000001</c:v>
                </c:pt>
                <c:pt idx="12066">
                  <c:v>15.815149999999999</c:v>
                </c:pt>
                <c:pt idx="12067">
                  <c:v>15.816459999999999</c:v>
                </c:pt>
                <c:pt idx="12068">
                  <c:v>15.817769999999999</c:v>
                </c:pt>
                <c:pt idx="12069">
                  <c:v>15.81908</c:v>
                </c:pt>
                <c:pt idx="12070">
                  <c:v>15.82039</c:v>
                </c:pt>
                <c:pt idx="12071">
                  <c:v>15.8217</c:v>
                </c:pt>
                <c:pt idx="12072">
                  <c:v>15.82301</c:v>
                </c:pt>
                <c:pt idx="12073">
                  <c:v>15.82432</c:v>
                </c:pt>
                <c:pt idx="12074">
                  <c:v>15.82563</c:v>
                </c:pt>
                <c:pt idx="12075">
                  <c:v>15.82694</c:v>
                </c:pt>
                <c:pt idx="12076">
                  <c:v>15.828250000000001</c:v>
                </c:pt>
                <c:pt idx="12077">
                  <c:v>15.82957</c:v>
                </c:pt>
                <c:pt idx="12078">
                  <c:v>15.830880000000001</c:v>
                </c:pt>
                <c:pt idx="12079">
                  <c:v>15.832190000000001</c:v>
                </c:pt>
                <c:pt idx="12080">
                  <c:v>15.833500000000001</c:v>
                </c:pt>
                <c:pt idx="12081">
                  <c:v>15.834809999999999</c:v>
                </c:pt>
                <c:pt idx="12082">
                  <c:v>15.836119999999999</c:v>
                </c:pt>
                <c:pt idx="12083">
                  <c:v>15.837429999999999</c:v>
                </c:pt>
                <c:pt idx="12084">
                  <c:v>15.83874</c:v>
                </c:pt>
                <c:pt idx="12085">
                  <c:v>15.84005</c:v>
                </c:pt>
                <c:pt idx="12086">
                  <c:v>15.84136</c:v>
                </c:pt>
                <c:pt idx="12087">
                  <c:v>15.84267</c:v>
                </c:pt>
                <c:pt idx="12088">
                  <c:v>15.84398</c:v>
                </c:pt>
                <c:pt idx="12089">
                  <c:v>15.84529</c:v>
                </c:pt>
                <c:pt idx="12090">
                  <c:v>15.8466</c:v>
                </c:pt>
                <c:pt idx="12091">
                  <c:v>15.84792</c:v>
                </c:pt>
                <c:pt idx="12092">
                  <c:v>15.84923</c:v>
                </c:pt>
                <c:pt idx="12093">
                  <c:v>15.850540000000001</c:v>
                </c:pt>
                <c:pt idx="12094">
                  <c:v>15.851850000000001</c:v>
                </c:pt>
                <c:pt idx="12095">
                  <c:v>15.853160000000001</c:v>
                </c:pt>
                <c:pt idx="12096">
                  <c:v>15.854469999999999</c:v>
                </c:pt>
                <c:pt idx="12097">
                  <c:v>15.855779999999999</c:v>
                </c:pt>
                <c:pt idx="12098">
                  <c:v>15.857089999999999</c:v>
                </c:pt>
                <c:pt idx="12099">
                  <c:v>15.8584</c:v>
                </c:pt>
                <c:pt idx="12100">
                  <c:v>15.85971</c:v>
                </c:pt>
                <c:pt idx="12101">
                  <c:v>15.86102</c:v>
                </c:pt>
                <c:pt idx="12102">
                  <c:v>15.86233</c:v>
                </c:pt>
                <c:pt idx="12103">
                  <c:v>15.86364</c:v>
                </c:pt>
                <c:pt idx="12104">
                  <c:v>15.86495</c:v>
                </c:pt>
                <c:pt idx="12105">
                  <c:v>15.86627</c:v>
                </c:pt>
                <c:pt idx="12106">
                  <c:v>15.86758</c:v>
                </c:pt>
                <c:pt idx="12107">
                  <c:v>15.86889</c:v>
                </c:pt>
                <c:pt idx="12108">
                  <c:v>15.870200000000001</c:v>
                </c:pt>
                <c:pt idx="12109">
                  <c:v>15.871510000000001</c:v>
                </c:pt>
                <c:pt idx="12110">
                  <c:v>15.872820000000001</c:v>
                </c:pt>
                <c:pt idx="12111">
                  <c:v>15.874129999999999</c:v>
                </c:pt>
                <c:pt idx="12112">
                  <c:v>15.875439999999999</c:v>
                </c:pt>
                <c:pt idx="12113">
                  <c:v>15.876749999999999</c:v>
                </c:pt>
                <c:pt idx="12114">
                  <c:v>15.87806</c:v>
                </c:pt>
                <c:pt idx="12115">
                  <c:v>15.87937</c:v>
                </c:pt>
                <c:pt idx="12116">
                  <c:v>15.88068</c:v>
                </c:pt>
                <c:pt idx="12117">
                  <c:v>15.88199</c:v>
                </c:pt>
                <c:pt idx="12118">
                  <c:v>15.8833</c:v>
                </c:pt>
                <c:pt idx="12119">
                  <c:v>15.88462</c:v>
                </c:pt>
                <c:pt idx="12120">
                  <c:v>15.88593</c:v>
                </c:pt>
                <c:pt idx="12121">
                  <c:v>15.88724</c:v>
                </c:pt>
                <c:pt idx="12122">
                  <c:v>15.88855</c:v>
                </c:pt>
                <c:pt idx="12123">
                  <c:v>15.889860000000001</c:v>
                </c:pt>
                <c:pt idx="12124">
                  <c:v>15.891170000000001</c:v>
                </c:pt>
                <c:pt idx="12125">
                  <c:v>15.892480000000001</c:v>
                </c:pt>
                <c:pt idx="12126">
                  <c:v>15.893789999999999</c:v>
                </c:pt>
                <c:pt idx="12127">
                  <c:v>15.895099999999999</c:v>
                </c:pt>
                <c:pt idx="12128">
                  <c:v>15.896409999999999</c:v>
                </c:pt>
                <c:pt idx="12129">
                  <c:v>15.89772</c:v>
                </c:pt>
                <c:pt idx="12130">
                  <c:v>15.89903</c:v>
                </c:pt>
                <c:pt idx="12131">
                  <c:v>15.90034</c:v>
                </c:pt>
                <c:pt idx="12132">
                  <c:v>15.90166</c:v>
                </c:pt>
                <c:pt idx="12133">
                  <c:v>15.90297</c:v>
                </c:pt>
                <c:pt idx="12134">
                  <c:v>15.90428</c:v>
                </c:pt>
                <c:pt idx="12135">
                  <c:v>15.90559</c:v>
                </c:pt>
                <c:pt idx="12136">
                  <c:v>15.9069</c:v>
                </c:pt>
                <c:pt idx="12137">
                  <c:v>15.90821</c:v>
                </c:pt>
                <c:pt idx="12138">
                  <c:v>15.909520000000001</c:v>
                </c:pt>
                <c:pt idx="12139">
                  <c:v>15.910830000000001</c:v>
                </c:pt>
                <c:pt idx="12140">
                  <c:v>15.912140000000001</c:v>
                </c:pt>
                <c:pt idx="12141">
                  <c:v>15.913449999999999</c:v>
                </c:pt>
                <c:pt idx="12142">
                  <c:v>15.914759999999999</c:v>
                </c:pt>
                <c:pt idx="12143">
                  <c:v>15.916069999999999</c:v>
                </c:pt>
                <c:pt idx="12144">
                  <c:v>15.91738</c:v>
                </c:pt>
                <c:pt idx="12145">
                  <c:v>15.91869</c:v>
                </c:pt>
                <c:pt idx="12146">
                  <c:v>15.92</c:v>
                </c:pt>
                <c:pt idx="12147">
                  <c:v>15.92132</c:v>
                </c:pt>
                <c:pt idx="12148">
                  <c:v>15.92263</c:v>
                </c:pt>
                <c:pt idx="12149">
                  <c:v>15.92394</c:v>
                </c:pt>
                <c:pt idx="12150">
                  <c:v>15.92525</c:v>
                </c:pt>
                <c:pt idx="12151">
                  <c:v>15.92656</c:v>
                </c:pt>
                <c:pt idx="12152">
                  <c:v>15.92787</c:v>
                </c:pt>
                <c:pt idx="12153">
                  <c:v>15.929180000000001</c:v>
                </c:pt>
                <c:pt idx="12154">
                  <c:v>15.930490000000001</c:v>
                </c:pt>
                <c:pt idx="12155">
                  <c:v>15.931800000000001</c:v>
                </c:pt>
                <c:pt idx="12156">
                  <c:v>15.933109999999999</c:v>
                </c:pt>
                <c:pt idx="12157">
                  <c:v>15.934419999999999</c:v>
                </c:pt>
                <c:pt idx="12158">
                  <c:v>15.93573</c:v>
                </c:pt>
                <c:pt idx="12159">
                  <c:v>15.93704</c:v>
                </c:pt>
                <c:pt idx="12160">
                  <c:v>15.938359999999999</c:v>
                </c:pt>
                <c:pt idx="12161">
                  <c:v>15.93967</c:v>
                </c:pt>
                <c:pt idx="12162">
                  <c:v>15.94098</c:v>
                </c:pt>
                <c:pt idx="12163">
                  <c:v>15.94229</c:v>
                </c:pt>
                <c:pt idx="12164">
                  <c:v>15.9436</c:v>
                </c:pt>
                <c:pt idx="12165">
                  <c:v>15.94491</c:v>
                </c:pt>
                <c:pt idx="12166">
                  <c:v>15.94622</c:v>
                </c:pt>
                <c:pt idx="12167">
                  <c:v>15.94753</c:v>
                </c:pt>
                <c:pt idx="12168">
                  <c:v>15.948840000000001</c:v>
                </c:pt>
                <c:pt idx="12169">
                  <c:v>15.950150000000001</c:v>
                </c:pt>
                <c:pt idx="12170">
                  <c:v>15.951460000000001</c:v>
                </c:pt>
                <c:pt idx="12171">
                  <c:v>15.952769999999999</c:v>
                </c:pt>
                <c:pt idx="12172">
                  <c:v>15.954079999999999</c:v>
                </c:pt>
                <c:pt idx="12173">
                  <c:v>15.95539</c:v>
                </c:pt>
                <c:pt idx="12174">
                  <c:v>15.956709999999999</c:v>
                </c:pt>
                <c:pt idx="12175">
                  <c:v>15.958019999999999</c:v>
                </c:pt>
                <c:pt idx="12176">
                  <c:v>15.95933</c:v>
                </c:pt>
                <c:pt idx="12177">
                  <c:v>15.96064</c:v>
                </c:pt>
                <c:pt idx="12178">
                  <c:v>15.96195</c:v>
                </c:pt>
                <c:pt idx="12179">
                  <c:v>15.96326</c:v>
                </c:pt>
                <c:pt idx="12180">
                  <c:v>15.96457</c:v>
                </c:pt>
                <c:pt idx="12181">
                  <c:v>15.96588</c:v>
                </c:pt>
                <c:pt idx="12182">
                  <c:v>15.96719</c:v>
                </c:pt>
                <c:pt idx="12183">
                  <c:v>15.968500000000001</c:v>
                </c:pt>
                <c:pt idx="12184">
                  <c:v>15.969810000000001</c:v>
                </c:pt>
                <c:pt idx="12185">
                  <c:v>15.971120000000001</c:v>
                </c:pt>
                <c:pt idx="12186">
                  <c:v>15.972429999999999</c:v>
                </c:pt>
                <c:pt idx="12187">
                  <c:v>15.973739999999999</c:v>
                </c:pt>
                <c:pt idx="12188">
                  <c:v>15.975059999999999</c:v>
                </c:pt>
                <c:pt idx="12189">
                  <c:v>15.976369999999999</c:v>
                </c:pt>
                <c:pt idx="12190">
                  <c:v>15.977679999999999</c:v>
                </c:pt>
                <c:pt idx="12191">
                  <c:v>15.97899</c:v>
                </c:pt>
                <c:pt idx="12192">
                  <c:v>15.9803</c:v>
                </c:pt>
                <c:pt idx="12193">
                  <c:v>15.98161</c:v>
                </c:pt>
                <c:pt idx="12194">
                  <c:v>15.98292</c:v>
                </c:pt>
                <c:pt idx="12195">
                  <c:v>15.98423</c:v>
                </c:pt>
                <c:pt idx="12196">
                  <c:v>15.98554</c:v>
                </c:pt>
                <c:pt idx="12197">
                  <c:v>15.98685</c:v>
                </c:pt>
                <c:pt idx="12198">
                  <c:v>15.988160000000001</c:v>
                </c:pt>
                <c:pt idx="12199">
                  <c:v>15.989470000000001</c:v>
                </c:pt>
                <c:pt idx="12200">
                  <c:v>15.990780000000001</c:v>
                </c:pt>
                <c:pt idx="12201">
                  <c:v>15.992089999999999</c:v>
                </c:pt>
                <c:pt idx="12202">
                  <c:v>15.993410000000001</c:v>
                </c:pt>
                <c:pt idx="12203">
                  <c:v>15.994719999999999</c:v>
                </c:pt>
                <c:pt idx="12204">
                  <c:v>15.996029999999999</c:v>
                </c:pt>
                <c:pt idx="12205">
                  <c:v>15.997339999999999</c:v>
                </c:pt>
                <c:pt idx="12206">
                  <c:v>15.99865</c:v>
                </c:pt>
                <c:pt idx="12207">
                  <c:v>15.99996</c:v>
                </c:pt>
                <c:pt idx="12208">
                  <c:v>16.001270000000002</c:v>
                </c:pt>
                <c:pt idx="12209">
                  <c:v>16.002579999999998</c:v>
                </c:pt>
                <c:pt idx="12210">
                  <c:v>16.003889999999998</c:v>
                </c:pt>
                <c:pt idx="12211">
                  <c:v>16.005199999999999</c:v>
                </c:pt>
                <c:pt idx="12212">
                  <c:v>16.006509999999999</c:v>
                </c:pt>
                <c:pt idx="12213">
                  <c:v>16.007819999999999</c:v>
                </c:pt>
                <c:pt idx="12214">
                  <c:v>16.009129999999999</c:v>
                </c:pt>
                <c:pt idx="12215">
                  <c:v>16.010439999999999</c:v>
                </c:pt>
                <c:pt idx="12216">
                  <c:v>16.011749999999999</c:v>
                </c:pt>
                <c:pt idx="12217">
                  <c:v>16.013069999999999</c:v>
                </c:pt>
                <c:pt idx="12218">
                  <c:v>16.014379999999999</c:v>
                </c:pt>
                <c:pt idx="12219">
                  <c:v>16.015689999999999</c:v>
                </c:pt>
                <c:pt idx="12220">
                  <c:v>16.016999999999999</c:v>
                </c:pt>
                <c:pt idx="12221">
                  <c:v>16.01831</c:v>
                </c:pt>
                <c:pt idx="12222">
                  <c:v>16.01962</c:v>
                </c:pt>
                <c:pt idx="12223">
                  <c:v>16.02093</c:v>
                </c:pt>
                <c:pt idx="12224">
                  <c:v>16.02224</c:v>
                </c:pt>
                <c:pt idx="12225">
                  <c:v>16.02355</c:v>
                </c:pt>
                <c:pt idx="12226">
                  <c:v>16.02486</c:v>
                </c:pt>
                <c:pt idx="12227">
                  <c:v>16.02617</c:v>
                </c:pt>
                <c:pt idx="12228">
                  <c:v>16.027480000000001</c:v>
                </c:pt>
                <c:pt idx="12229">
                  <c:v>16.0288</c:v>
                </c:pt>
                <c:pt idx="12230">
                  <c:v>16.030110000000001</c:v>
                </c:pt>
                <c:pt idx="12231">
                  <c:v>16.031420000000001</c:v>
                </c:pt>
                <c:pt idx="12232">
                  <c:v>16.032730000000001</c:v>
                </c:pt>
                <c:pt idx="12233">
                  <c:v>16.034040000000001</c:v>
                </c:pt>
                <c:pt idx="12234">
                  <c:v>16.035350000000001</c:v>
                </c:pt>
                <c:pt idx="12235">
                  <c:v>16.036660000000001</c:v>
                </c:pt>
                <c:pt idx="12236">
                  <c:v>16.037970000000001</c:v>
                </c:pt>
                <c:pt idx="12237">
                  <c:v>16.039280000000002</c:v>
                </c:pt>
                <c:pt idx="12238">
                  <c:v>16.040590000000002</c:v>
                </c:pt>
                <c:pt idx="12239">
                  <c:v>16.041899999999998</c:v>
                </c:pt>
                <c:pt idx="12240">
                  <c:v>16.043209999999998</c:v>
                </c:pt>
                <c:pt idx="12241">
                  <c:v>16.044519999999999</c:v>
                </c:pt>
                <c:pt idx="12242">
                  <c:v>16.045829999999999</c:v>
                </c:pt>
                <c:pt idx="12243">
                  <c:v>16.047139999999999</c:v>
                </c:pt>
                <c:pt idx="12244">
                  <c:v>16.048459999999999</c:v>
                </c:pt>
                <c:pt idx="12245">
                  <c:v>16.049769999999999</c:v>
                </c:pt>
                <c:pt idx="12246">
                  <c:v>16.051079999999999</c:v>
                </c:pt>
                <c:pt idx="12247">
                  <c:v>16.052389999999999</c:v>
                </c:pt>
                <c:pt idx="12248">
                  <c:v>16.053699999999999</c:v>
                </c:pt>
                <c:pt idx="12249">
                  <c:v>16.055009999999999</c:v>
                </c:pt>
                <c:pt idx="12250">
                  <c:v>16.056319999999999</c:v>
                </c:pt>
                <c:pt idx="12251">
                  <c:v>16.05763</c:v>
                </c:pt>
                <c:pt idx="12252">
                  <c:v>16.05894</c:v>
                </c:pt>
                <c:pt idx="12253">
                  <c:v>16.06025</c:v>
                </c:pt>
                <c:pt idx="12254">
                  <c:v>16.06156</c:v>
                </c:pt>
                <c:pt idx="12255">
                  <c:v>16.06287</c:v>
                </c:pt>
                <c:pt idx="12256">
                  <c:v>16.06418</c:v>
                </c:pt>
                <c:pt idx="12257">
                  <c:v>16.06549</c:v>
                </c:pt>
                <c:pt idx="12258">
                  <c:v>16.066800000000001</c:v>
                </c:pt>
                <c:pt idx="12259">
                  <c:v>16.06812</c:v>
                </c:pt>
                <c:pt idx="12260">
                  <c:v>16.069430000000001</c:v>
                </c:pt>
                <c:pt idx="12261">
                  <c:v>16.070740000000001</c:v>
                </c:pt>
                <c:pt idx="12262">
                  <c:v>16.072050000000001</c:v>
                </c:pt>
                <c:pt idx="12263">
                  <c:v>16.073360000000001</c:v>
                </c:pt>
                <c:pt idx="12264">
                  <c:v>16.074670000000001</c:v>
                </c:pt>
                <c:pt idx="12265">
                  <c:v>16.075980000000001</c:v>
                </c:pt>
                <c:pt idx="12266">
                  <c:v>16.077290000000001</c:v>
                </c:pt>
                <c:pt idx="12267">
                  <c:v>16.078600000000002</c:v>
                </c:pt>
                <c:pt idx="12268">
                  <c:v>16.079910000000002</c:v>
                </c:pt>
                <c:pt idx="12269">
                  <c:v>16.081219999999998</c:v>
                </c:pt>
                <c:pt idx="12270">
                  <c:v>16.082529999999998</c:v>
                </c:pt>
                <c:pt idx="12271">
                  <c:v>16.083850000000002</c:v>
                </c:pt>
                <c:pt idx="12272">
                  <c:v>16.085159999999998</c:v>
                </c:pt>
                <c:pt idx="12273">
                  <c:v>16.086469999999998</c:v>
                </c:pt>
                <c:pt idx="12274">
                  <c:v>16.087779999999999</c:v>
                </c:pt>
                <c:pt idx="12275">
                  <c:v>16.089089999999999</c:v>
                </c:pt>
                <c:pt idx="12276">
                  <c:v>16.090399999999999</c:v>
                </c:pt>
                <c:pt idx="12277">
                  <c:v>16.091709999999999</c:v>
                </c:pt>
                <c:pt idx="12278">
                  <c:v>16.093019999999999</c:v>
                </c:pt>
                <c:pt idx="12279">
                  <c:v>16.094329999999999</c:v>
                </c:pt>
                <c:pt idx="12280">
                  <c:v>16.09564</c:v>
                </c:pt>
                <c:pt idx="12281">
                  <c:v>16.09695</c:v>
                </c:pt>
                <c:pt idx="12282">
                  <c:v>16.09826</c:v>
                </c:pt>
                <c:pt idx="12283">
                  <c:v>16.09957</c:v>
                </c:pt>
                <c:pt idx="12284">
                  <c:v>16.10088</c:v>
                </c:pt>
                <c:pt idx="12285">
                  <c:v>16.1022</c:v>
                </c:pt>
                <c:pt idx="12286">
                  <c:v>16.10351</c:v>
                </c:pt>
                <c:pt idx="12287">
                  <c:v>16.10482</c:v>
                </c:pt>
                <c:pt idx="12288">
                  <c:v>16.10613</c:v>
                </c:pt>
                <c:pt idx="12289">
                  <c:v>16.10744</c:v>
                </c:pt>
                <c:pt idx="12290">
                  <c:v>16.108750000000001</c:v>
                </c:pt>
                <c:pt idx="12291">
                  <c:v>16.110060000000001</c:v>
                </c:pt>
                <c:pt idx="12292">
                  <c:v>16.111370000000001</c:v>
                </c:pt>
                <c:pt idx="12293">
                  <c:v>16.112680000000001</c:v>
                </c:pt>
                <c:pt idx="12294">
                  <c:v>16.113990000000001</c:v>
                </c:pt>
                <c:pt idx="12295">
                  <c:v>16.115300000000001</c:v>
                </c:pt>
                <c:pt idx="12296">
                  <c:v>16.116610000000001</c:v>
                </c:pt>
                <c:pt idx="12297">
                  <c:v>16.117920000000002</c:v>
                </c:pt>
                <c:pt idx="12298">
                  <c:v>16.119230000000002</c:v>
                </c:pt>
                <c:pt idx="12299">
                  <c:v>16.120539999999998</c:v>
                </c:pt>
                <c:pt idx="12300">
                  <c:v>16.121860000000002</c:v>
                </c:pt>
                <c:pt idx="12301">
                  <c:v>16.123169999999998</c:v>
                </c:pt>
                <c:pt idx="12302">
                  <c:v>16.124479999999998</c:v>
                </c:pt>
                <c:pt idx="12303">
                  <c:v>16.125789999999999</c:v>
                </c:pt>
                <c:pt idx="12304">
                  <c:v>16.127099999999999</c:v>
                </c:pt>
                <c:pt idx="12305">
                  <c:v>16.128409999999999</c:v>
                </c:pt>
                <c:pt idx="12306">
                  <c:v>16.129719999999999</c:v>
                </c:pt>
                <c:pt idx="12307">
                  <c:v>16.131029999999999</c:v>
                </c:pt>
                <c:pt idx="12308">
                  <c:v>16.132339999999999</c:v>
                </c:pt>
                <c:pt idx="12309">
                  <c:v>16.133649999999999</c:v>
                </c:pt>
                <c:pt idx="12310">
                  <c:v>16.13496</c:v>
                </c:pt>
                <c:pt idx="12311">
                  <c:v>16.13627</c:v>
                </c:pt>
                <c:pt idx="12312">
                  <c:v>16.13758</c:v>
                </c:pt>
                <c:pt idx="12313">
                  <c:v>16.1389</c:v>
                </c:pt>
                <c:pt idx="12314">
                  <c:v>16.14021</c:v>
                </c:pt>
                <c:pt idx="12315">
                  <c:v>16.14152</c:v>
                </c:pt>
                <c:pt idx="12316">
                  <c:v>16.14283</c:v>
                </c:pt>
                <c:pt idx="12317">
                  <c:v>16.14414</c:v>
                </c:pt>
                <c:pt idx="12318">
                  <c:v>16.14545</c:v>
                </c:pt>
                <c:pt idx="12319">
                  <c:v>16.14676</c:v>
                </c:pt>
                <c:pt idx="12320">
                  <c:v>16.148070000000001</c:v>
                </c:pt>
                <c:pt idx="12321">
                  <c:v>16.149380000000001</c:v>
                </c:pt>
                <c:pt idx="12322">
                  <c:v>16.150690000000001</c:v>
                </c:pt>
                <c:pt idx="12323">
                  <c:v>16.152000000000001</c:v>
                </c:pt>
                <c:pt idx="12324">
                  <c:v>16.153310000000001</c:v>
                </c:pt>
                <c:pt idx="12325">
                  <c:v>16.154620000000001</c:v>
                </c:pt>
                <c:pt idx="12326">
                  <c:v>16.155940000000001</c:v>
                </c:pt>
                <c:pt idx="12327">
                  <c:v>16.157250000000001</c:v>
                </c:pt>
                <c:pt idx="12328">
                  <c:v>16.158560000000001</c:v>
                </c:pt>
                <c:pt idx="12329">
                  <c:v>16.159870000000002</c:v>
                </c:pt>
                <c:pt idx="12330">
                  <c:v>16.161180000000002</c:v>
                </c:pt>
                <c:pt idx="12331">
                  <c:v>16.162489999999998</c:v>
                </c:pt>
                <c:pt idx="12332">
                  <c:v>16.163799999999998</c:v>
                </c:pt>
                <c:pt idx="12333">
                  <c:v>16.165109999999999</c:v>
                </c:pt>
                <c:pt idx="12334">
                  <c:v>16.166419999999999</c:v>
                </c:pt>
                <c:pt idx="12335">
                  <c:v>16.167729999999999</c:v>
                </c:pt>
                <c:pt idx="12336">
                  <c:v>16.169039999999999</c:v>
                </c:pt>
                <c:pt idx="12337">
                  <c:v>16.170349999999999</c:v>
                </c:pt>
                <c:pt idx="12338">
                  <c:v>16.171659999999999</c:v>
                </c:pt>
                <c:pt idx="12339">
                  <c:v>16.172969999999999</c:v>
                </c:pt>
                <c:pt idx="12340">
                  <c:v>16.17428</c:v>
                </c:pt>
                <c:pt idx="12341">
                  <c:v>16.175599999999999</c:v>
                </c:pt>
                <c:pt idx="12342">
                  <c:v>16.176909999999999</c:v>
                </c:pt>
                <c:pt idx="12343">
                  <c:v>16.17822</c:v>
                </c:pt>
                <c:pt idx="12344">
                  <c:v>16.17953</c:v>
                </c:pt>
                <c:pt idx="12345">
                  <c:v>16.18084</c:v>
                </c:pt>
                <c:pt idx="12346">
                  <c:v>16.18215</c:v>
                </c:pt>
                <c:pt idx="12347">
                  <c:v>16.18346</c:v>
                </c:pt>
                <c:pt idx="12348">
                  <c:v>16.18477</c:v>
                </c:pt>
                <c:pt idx="12349">
                  <c:v>16.18608</c:v>
                </c:pt>
                <c:pt idx="12350">
                  <c:v>16.187390000000001</c:v>
                </c:pt>
                <c:pt idx="12351">
                  <c:v>16.188700000000001</c:v>
                </c:pt>
                <c:pt idx="12352">
                  <c:v>16.190010000000001</c:v>
                </c:pt>
                <c:pt idx="12353">
                  <c:v>16.191320000000001</c:v>
                </c:pt>
                <c:pt idx="12354">
                  <c:v>16.192630000000001</c:v>
                </c:pt>
                <c:pt idx="12355">
                  <c:v>16.193940000000001</c:v>
                </c:pt>
                <c:pt idx="12356">
                  <c:v>16.195260000000001</c:v>
                </c:pt>
                <c:pt idx="12357">
                  <c:v>16.196570000000001</c:v>
                </c:pt>
                <c:pt idx="12358">
                  <c:v>16.197880000000001</c:v>
                </c:pt>
                <c:pt idx="12359">
                  <c:v>16.199190000000002</c:v>
                </c:pt>
                <c:pt idx="12360">
                  <c:v>16.200500000000002</c:v>
                </c:pt>
                <c:pt idx="12361">
                  <c:v>16.201809999999998</c:v>
                </c:pt>
                <c:pt idx="12362">
                  <c:v>16.203119999999998</c:v>
                </c:pt>
                <c:pt idx="12363">
                  <c:v>16.204429999999999</c:v>
                </c:pt>
                <c:pt idx="12364">
                  <c:v>16.205739999999999</c:v>
                </c:pt>
                <c:pt idx="12365">
                  <c:v>16.207049999999999</c:v>
                </c:pt>
                <c:pt idx="12366">
                  <c:v>16.208359999999999</c:v>
                </c:pt>
                <c:pt idx="12367">
                  <c:v>16.209669999999999</c:v>
                </c:pt>
                <c:pt idx="12368">
                  <c:v>16.210989999999999</c:v>
                </c:pt>
                <c:pt idx="12369">
                  <c:v>16.212299999999999</c:v>
                </c:pt>
                <c:pt idx="12370">
                  <c:v>16.213609999999999</c:v>
                </c:pt>
                <c:pt idx="12371">
                  <c:v>16.214919999999999</c:v>
                </c:pt>
                <c:pt idx="12372">
                  <c:v>16.216229999999999</c:v>
                </c:pt>
                <c:pt idx="12373">
                  <c:v>16.21754</c:v>
                </c:pt>
                <c:pt idx="12374">
                  <c:v>16.21885</c:v>
                </c:pt>
                <c:pt idx="12375">
                  <c:v>16.22016</c:v>
                </c:pt>
                <c:pt idx="12376">
                  <c:v>16.22147</c:v>
                </c:pt>
                <c:pt idx="12377">
                  <c:v>16.22278</c:v>
                </c:pt>
                <c:pt idx="12378">
                  <c:v>16.22409</c:v>
                </c:pt>
                <c:pt idx="12379">
                  <c:v>16.2254</c:v>
                </c:pt>
                <c:pt idx="12380">
                  <c:v>16.226710000000001</c:v>
                </c:pt>
                <c:pt idx="12381">
                  <c:v>16.228020000000001</c:v>
                </c:pt>
                <c:pt idx="12382">
                  <c:v>16.229340000000001</c:v>
                </c:pt>
                <c:pt idx="12383">
                  <c:v>16.230650000000001</c:v>
                </c:pt>
                <c:pt idx="12384">
                  <c:v>16.231960000000001</c:v>
                </c:pt>
                <c:pt idx="12385">
                  <c:v>16.233270000000001</c:v>
                </c:pt>
                <c:pt idx="12386">
                  <c:v>16.234580000000001</c:v>
                </c:pt>
                <c:pt idx="12387">
                  <c:v>16.235890000000001</c:v>
                </c:pt>
                <c:pt idx="12388">
                  <c:v>16.237200000000001</c:v>
                </c:pt>
                <c:pt idx="12389">
                  <c:v>16.238510000000002</c:v>
                </c:pt>
                <c:pt idx="12390">
                  <c:v>16.239820000000002</c:v>
                </c:pt>
                <c:pt idx="12391">
                  <c:v>16.241129999999998</c:v>
                </c:pt>
                <c:pt idx="12392">
                  <c:v>16.242439999999998</c:v>
                </c:pt>
                <c:pt idx="12393">
                  <c:v>16.243749999999999</c:v>
                </c:pt>
                <c:pt idx="12394">
                  <c:v>16.245059999999999</c:v>
                </c:pt>
                <c:pt idx="12395">
                  <c:v>16.246369999999999</c:v>
                </c:pt>
                <c:pt idx="12396">
                  <c:v>16.247679999999999</c:v>
                </c:pt>
                <c:pt idx="12397">
                  <c:v>16.248989999999999</c:v>
                </c:pt>
                <c:pt idx="12398">
                  <c:v>16.250309999999999</c:v>
                </c:pt>
                <c:pt idx="12399">
                  <c:v>16.251619999999999</c:v>
                </c:pt>
                <c:pt idx="12400">
                  <c:v>16.252929999999999</c:v>
                </c:pt>
                <c:pt idx="12401">
                  <c:v>16.254239999999999</c:v>
                </c:pt>
                <c:pt idx="12402">
                  <c:v>16.255549999999999</c:v>
                </c:pt>
                <c:pt idx="12403">
                  <c:v>16.25686</c:v>
                </c:pt>
                <c:pt idx="12404">
                  <c:v>16.25817</c:v>
                </c:pt>
                <c:pt idx="12405">
                  <c:v>16.25948</c:v>
                </c:pt>
                <c:pt idx="12406">
                  <c:v>16.26079</c:v>
                </c:pt>
                <c:pt idx="12407">
                  <c:v>16.2621</c:v>
                </c:pt>
                <c:pt idx="12408">
                  <c:v>16.26341</c:v>
                </c:pt>
                <c:pt idx="12409">
                  <c:v>16.264720000000001</c:v>
                </c:pt>
                <c:pt idx="12410">
                  <c:v>16.26604</c:v>
                </c:pt>
                <c:pt idx="12411">
                  <c:v>16.26735</c:v>
                </c:pt>
                <c:pt idx="12412">
                  <c:v>16.268660000000001</c:v>
                </c:pt>
                <c:pt idx="12413">
                  <c:v>16.269970000000001</c:v>
                </c:pt>
                <c:pt idx="12414">
                  <c:v>16.271280000000001</c:v>
                </c:pt>
                <c:pt idx="12415">
                  <c:v>16.272590000000001</c:v>
                </c:pt>
                <c:pt idx="12416">
                  <c:v>16.273900000000001</c:v>
                </c:pt>
                <c:pt idx="12417">
                  <c:v>16.275210000000001</c:v>
                </c:pt>
                <c:pt idx="12418">
                  <c:v>16.276520000000001</c:v>
                </c:pt>
                <c:pt idx="12419">
                  <c:v>16.277830000000002</c:v>
                </c:pt>
                <c:pt idx="12420">
                  <c:v>16.279140000000002</c:v>
                </c:pt>
                <c:pt idx="12421">
                  <c:v>16.280449999999998</c:v>
                </c:pt>
                <c:pt idx="12422">
                  <c:v>16.281759999999998</c:v>
                </c:pt>
                <c:pt idx="12423">
                  <c:v>16.283080000000002</c:v>
                </c:pt>
                <c:pt idx="12424">
                  <c:v>16.284389999999998</c:v>
                </c:pt>
                <c:pt idx="12425">
                  <c:v>16.285699999999999</c:v>
                </c:pt>
                <c:pt idx="12426">
                  <c:v>16.287009999999999</c:v>
                </c:pt>
                <c:pt idx="12427">
                  <c:v>16.288319999999999</c:v>
                </c:pt>
                <c:pt idx="12428">
                  <c:v>16.289629999999999</c:v>
                </c:pt>
                <c:pt idx="12429">
                  <c:v>16.290939999999999</c:v>
                </c:pt>
                <c:pt idx="12430">
                  <c:v>16.292249999999999</c:v>
                </c:pt>
                <c:pt idx="12431">
                  <c:v>16.293559999999999</c:v>
                </c:pt>
                <c:pt idx="12432">
                  <c:v>16.29487</c:v>
                </c:pt>
                <c:pt idx="12433">
                  <c:v>16.29618</c:v>
                </c:pt>
                <c:pt idx="12434">
                  <c:v>16.29749</c:v>
                </c:pt>
                <c:pt idx="12435">
                  <c:v>16.2988</c:v>
                </c:pt>
                <c:pt idx="12436">
                  <c:v>16.30011</c:v>
                </c:pt>
                <c:pt idx="12437">
                  <c:v>16.30142</c:v>
                </c:pt>
                <c:pt idx="12438">
                  <c:v>16.30273</c:v>
                </c:pt>
                <c:pt idx="12439">
                  <c:v>16.30405</c:v>
                </c:pt>
                <c:pt idx="12440">
                  <c:v>16.30536</c:v>
                </c:pt>
                <c:pt idx="12441">
                  <c:v>16.30667</c:v>
                </c:pt>
                <c:pt idx="12442">
                  <c:v>16.307980000000001</c:v>
                </c:pt>
                <c:pt idx="12443">
                  <c:v>16.309290000000001</c:v>
                </c:pt>
                <c:pt idx="12444">
                  <c:v>16.310600000000001</c:v>
                </c:pt>
                <c:pt idx="12445">
                  <c:v>16.311910000000001</c:v>
                </c:pt>
                <c:pt idx="12446">
                  <c:v>16.313220000000001</c:v>
                </c:pt>
                <c:pt idx="12447">
                  <c:v>16.314530000000001</c:v>
                </c:pt>
                <c:pt idx="12448">
                  <c:v>16.315840000000001</c:v>
                </c:pt>
                <c:pt idx="12449">
                  <c:v>16.317150000000002</c:v>
                </c:pt>
                <c:pt idx="12450">
                  <c:v>16.318460000000002</c:v>
                </c:pt>
                <c:pt idx="12451">
                  <c:v>16.319769999999998</c:v>
                </c:pt>
                <c:pt idx="12452">
                  <c:v>16.321079999999998</c:v>
                </c:pt>
                <c:pt idx="12453">
                  <c:v>16.322399999999998</c:v>
                </c:pt>
                <c:pt idx="12454">
                  <c:v>16.323709999999998</c:v>
                </c:pt>
                <c:pt idx="12455">
                  <c:v>16.325019999999999</c:v>
                </c:pt>
                <c:pt idx="12456">
                  <c:v>16.326329999999999</c:v>
                </c:pt>
                <c:pt idx="12457">
                  <c:v>16.327639999999999</c:v>
                </c:pt>
                <c:pt idx="12458">
                  <c:v>16.328949999999999</c:v>
                </c:pt>
                <c:pt idx="12459">
                  <c:v>16.330259999999999</c:v>
                </c:pt>
                <c:pt idx="12460">
                  <c:v>16.331569999999999</c:v>
                </c:pt>
                <c:pt idx="12461">
                  <c:v>16.332879999999999</c:v>
                </c:pt>
                <c:pt idx="12462">
                  <c:v>16.33419</c:v>
                </c:pt>
                <c:pt idx="12463">
                  <c:v>16.3355</c:v>
                </c:pt>
                <c:pt idx="12464">
                  <c:v>16.33681</c:v>
                </c:pt>
                <c:pt idx="12465">
                  <c:v>16.33813</c:v>
                </c:pt>
                <c:pt idx="12466">
                  <c:v>16.33944</c:v>
                </c:pt>
                <c:pt idx="12467">
                  <c:v>16.34075</c:v>
                </c:pt>
                <c:pt idx="12468">
                  <c:v>16.34206</c:v>
                </c:pt>
                <c:pt idx="12469">
                  <c:v>16.34337</c:v>
                </c:pt>
                <c:pt idx="12470">
                  <c:v>16.34468</c:v>
                </c:pt>
                <c:pt idx="12471">
                  <c:v>16.34599</c:v>
                </c:pt>
                <c:pt idx="12472">
                  <c:v>16.347300000000001</c:v>
                </c:pt>
                <c:pt idx="12473">
                  <c:v>16.348610000000001</c:v>
                </c:pt>
                <c:pt idx="12474">
                  <c:v>16.349920000000001</c:v>
                </c:pt>
                <c:pt idx="12475">
                  <c:v>16.351230000000001</c:v>
                </c:pt>
                <c:pt idx="12476">
                  <c:v>16.352540000000001</c:v>
                </c:pt>
                <c:pt idx="12477">
                  <c:v>16.353850000000001</c:v>
                </c:pt>
                <c:pt idx="12478">
                  <c:v>16.355160000000001</c:v>
                </c:pt>
                <c:pt idx="12479">
                  <c:v>16.356470000000002</c:v>
                </c:pt>
                <c:pt idx="12480">
                  <c:v>16.357790000000001</c:v>
                </c:pt>
                <c:pt idx="12481">
                  <c:v>16.359100000000002</c:v>
                </c:pt>
                <c:pt idx="12482">
                  <c:v>16.360410000000002</c:v>
                </c:pt>
                <c:pt idx="12483">
                  <c:v>16.361719999999998</c:v>
                </c:pt>
                <c:pt idx="12484">
                  <c:v>16.363029999999998</c:v>
                </c:pt>
                <c:pt idx="12485">
                  <c:v>16.364339999999999</c:v>
                </c:pt>
                <c:pt idx="12486">
                  <c:v>16.365649999999999</c:v>
                </c:pt>
                <c:pt idx="12487">
                  <c:v>16.366959999999999</c:v>
                </c:pt>
                <c:pt idx="12488">
                  <c:v>16.368269999999999</c:v>
                </c:pt>
                <c:pt idx="12489">
                  <c:v>16.369579999999999</c:v>
                </c:pt>
                <c:pt idx="12490">
                  <c:v>16.370889999999999</c:v>
                </c:pt>
                <c:pt idx="12491">
                  <c:v>16.372199999999999</c:v>
                </c:pt>
                <c:pt idx="12492">
                  <c:v>16.37351</c:v>
                </c:pt>
                <c:pt idx="12493">
                  <c:v>16.37482</c:v>
                </c:pt>
                <c:pt idx="12494">
                  <c:v>16.37613</c:v>
                </c:pt>
                <c:pt idx="12495">
                  <c:v>16.37745</c:v>
                </c:pt>
                <c:pt idx="12496">
                  <c:v>16.37876</c:v>
                </c:pt>
                <c:pt idx="12497">
                  <c:v>16.38007</c:v>
                </c:pt>
                <c:pt idx="12498">
                  <c:v>16.38138</c:v>
                </c:pt>
                <c:pt idx="12499">
                  <c:v>16.38269</c:v>
                </c:pt>
                <c:pt idx="12500">
                  <c:v>16.384</c:v>
                </c:pt>
                <c:pt idx="12501">
                  <c:v>16.38531</c:v>
                </c:pt>
                <c:pt idx="12502">
                  <c:v>16.386620000000001</c:v>
                </c:pt>
                <c:pt idx="12503">
                  <c:v>16.387930000000001</c:v>
                </c:pt>
                <c:pt idx="12504">
                  <c:v>16.389240000000001</c:v>
                </c:pt>
                <c:pt idx="12505">
                  <c:v>16.390550000000001</c:v>
                </c:pt>
                <c:pt idx="12506">
                  <c:v>16.391860000000001</c:v>
                </c:pt>
                <c:pt idx="12507">
                  <c:v>16.393180000000001</c:v>
                </c:pt>
                <c:pt idx="12508">
                  <c:v>16.394490000000001</c:v>
                </c:pt>
                <c:pt idx="12509">
                  <c:v>16.395800000000001</c:v>
                </c:pt>
                <c:pt idx="12510">
                  <c:v>16.397110000000001</c:v>
                </c:pt>
                <c:pt idx="12511">
                  <c:v>16.398420000000002</c:v>
                </c:pt>
                <c:pt idx="12512">
                  <c:v>16.399730000000002</c:v>
                </c:pt>
                <c:pt idx="12513">
                  <c:v>16.401039999999998</c:v>
                </c:pt>
                <c:pt idx="12514">
                  <c:v>16.402349999999998</c:v>
                </c:pt>
                <c:pt idx="12515">
                  <c:v>16.403659999999999</c:v>
                </c:pt>
                <c:pt idx="12516">
                  <c:v>16.404969999999999</c:v>
                </c:pt>
                <c:pt idx="12517">
                  <c:v>16.406279999999999</c:v>
                </c:pt>
                <c:pt idx="12518">
                  <c:v>16.407589999999999</c:v>
                </c:pt>
                <c:pt idx="12519">
                  <c:v>16.408899999999999</c:v>
                </c:pt>
                <c:pt idx="12520">
                  <c:v>16.410209999999999</c:v>
                </c:pt>
                <c:pt idx="12521">
                  <c:v>16.411529999999999</c:v>
                </c:pt>
                <c:pt idx="12522">
                  <c:v>16.412839999999999</c:v>
                </c:pt>
                <c:pt idx="12523">
                  <c:v>16.414149999999999</c:v>
                </c:pt>
                <c:pt idx="12524">
                  <c:v>16.415459999999999</c:v>
                </c:pt>
                <c:pt idx="12525">
                  <c:v>16.41677</c:v>
                </c:pt>
                <c:pt idx="12526">
                  <c:v>16.41808</c:v>
                </c:pt>
                <c:pt idx="12527">
                  <c:v>16.41939</c:v>
                </c:pt>
                <c:pt idx="12528">
                  <c:v>16.4207</c:v>
                </c:pt>
                <c:pt idx="12529">
                  <c:v>16.42201</c:v>
                </c:pt>
                <c:pt idx="12530">
                  <c:v>16.42332</c:v>
                </c:pt>
                <c:pt idx="12531">
                  <c:v>16.424630000000001</c:v>
                </c:pt>
                <c:pt idx="12532">
                  <c:v>16.425940000000001</c:v>
                </c:pt>
                <c:pt idx="12533">
                  <c:v>16.427250000000001</c:v>
                </c:pt>
                <c:pt idx="12534">
                  <c:v>16.428560000000001</c:v>
                </c:pt>
                <c:pt idx="12535">
                  <c:v>16.429870000000001</c:v>
                </c:pt>
                <c:pt idx="12536">
                  <c:v>16.431190000000001</c:v>
                </c:pt>
                <c:pt idx="12537">
                  <c:v>16.432500000000001</c:v>
                </c:pt>
                <c:pt idx="12538">
                  <c:v>16.433810000000001</c:v>
                </c:pt>
                <c:pt idx="12539">
                  <c:v>16.435120000000001</c:v>
                </c:pt>
                <c:pt idx="12540">
                  <c:v>16.436430000000001</c:v>
                </c:pt>
                <c:pt idx="12541">
                  <c:v>16.437740000000002</c:v>
                </c:pt>
                <c:pt idx="12542">
                  <c:v>16.439050000000002</c:v>
                </c:pt>
                <c:pt idx="12543">
                  <c:v>16.440359999999998</c:v>
                </c:pt>
                <c:pt idx="12544">
                  <c:v>16.441669999999998</c:v>
                </c:pt>
                <c:pt idx="12545">
                  <c:v>16.442979999999999</c:v>
                </c:pt>
                <c:pt idx="12546">
                  <c:v>16.444289999999999</c:v>
                </c:pt>
                <c:pt idx="12547">
                  <c:v>16.445599999999999</c:v>
                </c:pt>
                <c:pt idx="12548">
                  <c:v>16.446909999999999</c:v>
                </c:pt>
                <c:pt idx="12549">
                  <c:v>16.448229999999999</c:v>
                </c:pt>
                <c:pt idx="12550">
                  <c:v>16.449539999999999</c:v>
                </c:pt>
                <c:pt idx="12551">
                  <c:v>16.450849999999999</c:v>
                </c:pt>
                <c:pt idx="12552">
                  <c:v>16.452159999999999</c:v>
                </c:pt>
                <c:pt idx="12553">
                  <c:v>16.453469999999999</c:v>
                </c:pt>
                <c:pt idx="12554">
                  <c:v>16.45478</c:v>
                </c:pt>
                <c:pt idx="12555">
                  <c:v>16.45609</c:v>
                </c:pt>
                <c:pt idx="12556">
                  <c:v>16.4574</c:v>
                </c:pt>
                <c:pt idx="12557">
                  <c:v>16.45871</c:v>
                </c:pt>
                <c:pt idx="12558">
                  <c:v>16.46002</c:v>
                </c:pt>
                <c:pt idx="12559">
                  <c:v>16.46133</c:v>
                </c:pt>
                <c:pt idx="12560">
                  <c:v>16.46264</c:v>
                </c:pt>
                <c:pt idx="12561">
                  <c:v>16.463950000000001</c:v>
                </c:pt>
                <c:pt idx="12562">
                  <c:v>16.46527</c:v>
                </c:pt>
                <c:pt idx="12563">
                  <c:v>16.46658</c:v>
                </c:pt>
                <c:pt idx="12564">
                  <c:v>16.467890000000001</c:v>
                </c:pt>
                <c:pt idx="12565">
                  <c:v>16.469200000000001</c:v>
                </c:pt>
                <c:pt idx="12566">
                  <c:v>16.470510000000001</c:v>
                </c:pt>
                <c:pt idx="12567">
                  <c:v>16.471820000000001</c:v>
                </c:pt>
                <c:pt idx="12568">
                  <c:v>16.473130000000001</c:v>
                </c:pt>
                <c:pt idx="12569">
                  <c:v>16.474440000000001</c:v>
                </c:pt>
                <c:pt idx="12570">
                  <c:v>16.475750000000001</c:v>
                </c:pt>
                <c:pt idx="12571">
                  <c:v>16.477060000000002</c:v>
                </c:pt>
                <c:pt idx="12572">
                  <c:v>16.478370000000002</c:v>
                </c:pt>
                <c:pt idx="12573">
                  <c:v>16.479679999999998</c:v>
                </c:pt>
                <c:pt idx="12574">
                  <c:v>16.480989999999998</c:v>
                </c:pt>
                <c:pt idx="12575">
                  <c:v>16.482299999999999</c:v>
                </c:pt>
                <c:pt idx="12576">
                  <c:v>16.483609999999999</c:v>
                </c:pt>
                <c:pt idx="12577">
                  <c:v>16.484929999999999</c:v>
                </c:pt>
                <c:pt idx="12578">
                  <c:v>16.486239999999999</c:v>
                </c:pt>
                <c:pt idx="12579">
                  <c:v>16.487549999999999</c:v>
                </c:pt>
                <c:pt idx="12580">
                  <c:v>16.488859999999999</c:v>
                </c:pt>
                <c:pt idx="12581">
                  <c:v>16.490169999999999</c:v>
                </c:pt>
                <c:pt idx="12582">
                  <c:v>16.491479999999999</c:v>
                </c:pt>
                <c:pt idx="12583">
                  <c:v>16.492789999999999</c:v>
                </c:pt>
                <c:pt idx="12584">
                  <c:v>16.4941</c:v>
                </c:pt>
                <c:pt idx="12585">
                  <c:v>16.49541</c:v>
                </c:pt>
                <c:pt idx="12586">
                  <c:v>16.49672</c:v>
                </c:pt>
                <c:pt idx="12587">
                  <c:v>16.49803</c:v>
                </c:pt>
                <c:pt idx="12588">
                  <c:v>16.49934</c:v>
                </c:pt>
                <c:pt idx="12589">
                  <c:v>16.50065</c:v>
                </c:pt>
                <c:pt idx="12590">
                  <c:v>16.50196</c:v>
                </c:pt>
                <c:pt idx="12591">
                  <c:v>16.503270000000001</c:v>
                </c:pt>
                <c:pt idx="12592">
                  <c:v>16.50459</c:v>
                </c:pt>
                <c:pt idx="12593">
                  <c:v>16.5059</c:v>
                </c:pt>
                <c:pt idx="12594">
                  <c:v>16.507210000000001</c:v>
                </c:pt>
                <c:pt idx="12595">
                  <c:v>16.508520000000001</c:v>
                </c:pt>
                <c:pt idx="12596">
                  <c:v>16.509830000000001</c:v>
                </c:pt>
                <c:pt idx="12597">
                  <c:v>16.511140000000001</c:v>
                </c:pt>
                <c:pt idx="12598">
                  <c:v>16.512450000000001</c:v>
                </c:pt>
                <c:pt idx="12599">
                  <c:v>16.513760000000001</c:v>
                </c:pt>
                <c:pt idx="12600">
                  <c:v>16.515070000000001</c:v>
                </c:pt>
                <c:pt idx="12601">
                  <c:v>16.516380000000002</c:v>
                </c:pt>
                <c:pt idx="12602">
                  <c:v>16.517690000000002</c:v>
                </c:pt>
                <c:pt idx="12603">
                  <c:v>16.518999999999998</c:v>
                </c:pt>
                <c:pt idx="12604">
                  <c:v>16.520320000000002</c:v>
                </c:pt>
                <c:pt idx="12605">
                  <c:v>16.521629999999998</c:v>
                </c:pt>
                <c:pt idx="12606">
                  <c:v>16.522939999999998</c:v>
                </c:pt>
                <c:pt idx="12607">
                  <c:v>16.524249999999999</c:v>
                </c:pt>
                <c:pt idx="12608">
                  <c:v>16.525559999999999</c:v>
                </c:pt>
                <c:pt idx="12609">
                  <c:v>16.526869999999999</c:v>
                </c:pt>
                <c:pt idx="12610">
                  <c:v>16.528179999999999</c:v>
                </c:pt>
                <c:pt idx="12611">
                  <c:v>16.529489999999999</c:v>
                </c:pt>
                <c:pt idx="12612">
                  <c:v>16.530799999999999</c:v>
                </c:pt>
                <c:pt idx="12613">
                  <c:v>16.532109999999999</c:v>
                </c:pt>
                <c:pt idx="12614">
                  <c:v>16.53342</c:v>
                </c:pt>
                <c:pt idx="12615">
                  <c:v>16.53473</c:v>
                </c:pt>
                <c:pt idx="12616">
                  <c:v>16.53604</c:v>
                </c:pt>
                <c:pt idx="12617">
                  <c:v>16.53735</c:v>
                </c:pt>
                <c:pt idx="12618">
                  <c:v>16.53867</c:v>
                </c:pt>
                <c:pt idx="12619">
                  <c:v>16.53998</c:v>
                </c:pt>
                <c:pt idx="12620">
                  <c:v>16.54129</c:v>
                </c:pt>
                <c:pt idx="12621">
                  <c:v>16.5426</c:v>
                </c:pt>
                <c:pt idx="12622">
                  <c:v>16.54391</c:v>
                </c:pt>
                <c:pt idx="12623">
                  <c:v>16.54522</c:v>
                </c:pt>
                <c:pt idx="12624">
                  <c:v>16.546530000000001</c:v>
                </c:pt>
                <c:pt idx="12625">
                  <c:v>16.547840000000001</c:v>
                </c:pt>
                <c:pt idx="12626">
                  <c:v>16.549150000000001</c:v>
                </c:pt>
                <c:pt idx="12627">
                  <c:v>16.550460000000001</c:v>
                </c:pt>
                <c:pt idx="12628">
                  <c:v>16.551770000000001</c:v>
                </c:pt>
                <c:pt idx="12629">
                  <c:v>16.553080000000001</c:v>
                </c:pt>
                <c:pt idx="12630">
                  <c:v>16.554390000000001</c:v>
                </c:pt>
                <c:pt idx="12631">
                  <c:v>16.555700000000002</c:v>
                </c:pt>
                <c:pt idx="12632">
                  <c:v>16.557009999999998</c:v>
                </c:pt>
                <c:pt idx="12633">
                  <c:v>16.558319999999998</c:v>
                </c:pt>
                <c:pt idx="12634">
                  <c:v>16.559640000000002</c:v>
                </c:pt>
                <c:pt idx="12635">
                  <c:v>16.560949999999998</c:v>
                </c:pt>
                <c:pt idx="12636">
                  <c:v>16.562259999999998</c:v>
                </c:pt>
                <c:pt idx="12637">
                  <c:v>16.563569999999999</c:v>
                </c:pt>
                <c:pt idx="12638">
                  <c:v>16.564879999999999</c:v>
                </c:pt>
                <c:pt idx="12639">
                  <c:v>16.566189999999999</c:v>
                </c:pt>
                <c:pt idx="12640">
                  <c:v>16.567499999999999</c:v>
                </c:pt>
                <c:pt idx="12641">
                  <c:v>16.568809999999999</c:v>
                </c:pt>
                <c:pt idx="12642">
                  <c:v>16.570119999999999</c:v>
                </c:pt>
                <c:pt idx="12643">
                  <c:v>16.571429999999999</c:v>
                </c:pt>
                <c:pt idx="12644">
                  <c:v>16.57274</c:v>
                </c:pt>
                <c:pt idx="12645">
                  <c:v>16.57405</c:v>
                </c:pt>
                <c:pt idx="12646">
                  <c:v>16.575369999999999</c:v>
                </c:pt>
                <c:pt idx="12647">
                  <c:v>16.57668</c:v>
                </c:pt>
                <c:pt idx="12648">
                  <c:v>16.57799</c:v>
                </c:pt>
                <c:pt idx="12649">
                  <c:v>16.5793</c:v>
                </c:pt>
                <c:pt idx="12650">
                  <c:v>16.58061</c:v>
                </c:pt>
                <c:pt idx="12651">
                  <c:v>16.58192</c:v>
                </c:pt>
                <c:pt idx="12652">
                  <c:v>16.58323</c:v>
                </c:pt>
                <c:pt idx="12653">
                  <c:v>16.584540000000001</c:v>
                </c:pt>
                <c:pt idx="12654">
                  <c:v>16.585850000000001</c:v>
                </c:pt>
                <c:pt idx="12655">
                  <c:v>16.587160000000001</c:v>
                </c:pt>
                <c:pt idx="12656">
                  <c:v>16.588470000000001</c:v>
                </c:pt>
                <c:pt idx="12657">
                  <c:v>16.589780000000001</c:v>
                </c:pt>
                <c:pt idx="12658">
                  <c:v>16.591090000000001</c:v>
                </c:pt>
                <c:pt idx="12659">
                  <c:v>16.592410000000001</c:v>
                </c:pt>
                <c:pt idx="12660">
                  <c:v>16.593720000000001</c:v>
                </c:pt>
                <c:pt idx="12661">
                  <c:v>16.595030000000001</c:v>
                </c:pt>
                <c:pt idx="12662">
                  <c:v>16.596340000000001</c:v>
                </c:pt>
                <c:pt idx="12663">
                  <c:v>16.597650000000002</c:v>
                </c:pt>
                <c:pt idx="12664">
                  <c:v>16.598960000000002</c:v>
                </c:pt>
                <c:pt idx="12665">
                  <c:v>16.600269999999998</c:v>
                </c:pt>
                <c:pt idx="12666">
                  <c:v>16.601579999999998</c:v>
                </c:pt>
                <c:pt idx="12667">
                  <c:v>16.602889999999999</c:v>
                </c:pt>
                <c:pt idx="12668">
                  <c:v>16.604199999999999</c:v>
                </c:pt>
                <c:pt idx="12669">
                  <c:v>16.605509999999999</c:v>
                </c:pt>
                <c:pt idx="12670">
                  <c:v>16.606819999999999</c:v>
                </c:pt>
                <c:pt idx="12671">
                  <c:v>16.608129999999999</c:v>
                </c:pt>
                <c:pt idx="12672">
                  <c:v>16.609439999999999</c:v>
                </c:pt>
                <c:pt idx="12673">
                  <c:v>16.610749999999999</c:v>
                </c:pt>
                <c:pt idx="12674">
                  <c:v>16.61206</c:v>
                </c:pt>
                <c:pt idx="12675">
                  <c:v>16.613379999999999</c:v>
                </c:pt>
                <c:pt idx="12676">
                  <c:v>16.61469</c:v>
                </c:pt>
                <c:pt idx="12677">
                  <c:v>16.616</c:v>
                </c:pt>
                <c:pt idx="12678">
                  <c:v>16.61731</c:v>
                </c:pt>
                <c:pt idx="12679">
                  <c:v>16.61862</c:v>
                </c:pt>
                <c:pt idx="12680">
                  <c:v>16.61993</c:v>
                </c:pt>
                <c:pt idx="12681">
                  <c:v>16.62124</c:v>
                </c:pt>
                <c:pt idx="12682">
                  <c:v>16.62255</c:v>
                </c:pt>
                <c:pt idx="12683">
                  <c:v>16.623860000000001</c:v>
                </c:pt>
                <c:pt idx="12684">
                  <c:v>16.625170000000001</c:v>
                </c:pt>
                <c:pt idx="12685">
                  <c:v>16.626480000000001</c:v>
                </c:pt>
                <c:pt idx="12686">
                  <c:v>16.627790000000001</c:v>
                </c:pt>
                <c:pt idx="12687">
                  <c:v>16.629100000000001</c:v>
                </c:pt>
                <c:pt idx="12688">
                  <c:v>16.630410000000001</c:v>
                </c:pt>
                <c:pt idx="12689">
                  <c:v>16.631730000000001</c:v>
                </c:pt>
                <c:pt idx="12690">
                  <c:v>16.633040000000001</c:v>
                </c:pt>
                <c:pt idx="12691">
                  <c:v>16.634350000000001</c:v>
                </c:pt>
                <c:pt idx="12692">
                  <c:v>16.635660000000001</c:v>
                </c:pt>
                <c:pt idx="12693">
                  <c:v>16.636970000000002</c:v>
                </c:pt>
                <c:pt idx="12694">
                  <c:v>16.638280000000002</c:v>
                </c:pt>
                <c:pt idx="12695">
                  <c:v>16.639589999999998</c:v>
                </c:pt>
                <c:pt idx="12696">
                  <c:v>16.640899999999998</c:v>
                </c:pt>
                <c:pt idx="12697">
                  <c:v>16.642209999999999</c:v>
                </c:pt>
                <c:pt idx="12698">
                  <c:v>16.643519999999999</c:v>
                </c:pt>
                <c:pt idx="12699">
                  <c:v>16.644829999999999</c:v>
                </c:pt>
                <c:pt idx="12700">
                  <c:v>16.646139999999999</c:v>
                </c:pt>
                <c:pt idx="12701">
                  <c:v>16.647459999999999</c:v>
                </c:pt>
                <c:pt idx="12702">
                  <c:v>16.648769999999999</c:v>
                </c:pt>
                <c:pt idx="12703">
                  <c:v>16.650079999999999</c:v>
                </c:pt>
                <c:pt idx="12704">
                  <c:v>16.651389999999999</c:v>
                </c:pt>
                <c:pt idx="12705">
                  <c:v>16.652699999999999</c:v>
                </c:pt>
                <c:pt idx="12706">
                  <c:v>16.65401</c:v>
                </c:pt>
                <c:pt idx="12707">
                  <c:v>16.65532</c:v>
                </c:pt>
                <c:pt idx="12708">
                  <c:v>16.65663</c:v>
                </c:pt>
                <c:pt idx="12709">
                  <c:v>16.65794</c:v>
                </c:pt>
                <c:pt idx="12710">
                  <c:v>16.65925</c:v>
                </c:pt>
                <c:pt idx="12711">
                  <c:v>16.66056</c:v>
                </c:pt>
                <c:pt idx="12712">
                  <c:v>16.66187</c:v>
                </c:pt>
                <c:pt idx="12713">
                  <c:v>16.663180000000001</c:v>
                </c:pt>
                <c:pt idx="12714">
                  <c:v>16.664490000000001</c:v>
                </c:pt>
                <c:pt idx="12715">
                  <c:v>16.665800000000001</c:v>
                </c:pt>
                <c:pt idx="12716">
                  <c:v>16.667120000000001</c:v>
                </c:pt>
                <c:pt idx="12717">
                  <c:v>16.668430000000001</c:v>
                </c:pt>
                <c:pt idx="12718">
                  <c:v>16.669740000000001</c:v>
                </c:pt>
                <c:pt idx="12719">
                  <c:v>16.671050000000001</c:v>
                </c:pt>
                <c:pt idx="12720">
                  <c:v>16.672360000000001</c:v>
                </c:pt>
                <c:pt idx="12721">
                  <c:v>16.673670000000001</c:v>
                </c:pt>
                <c:pt idx="12722">
                  <c:v>16.674980000000001</c:v>
                </c:pt>
                <c:pt idx="12723">
                  <c:v>16.676290000000002</c:v>
                </c:pt>
                <c:pt idx="12724">
                  <c:v>16.677600000000002</c:v>
                </c:pt>
                <c:pt idx="12725">
                  <c:v>16.678909999999998</c:v>
                </c:pt>
                <c:pt idx="12726">
                  <c:v>16.680219999999998</c:v>
                </c:pt>
                <c:pt idx="12727">
                  <c:v>16.681529999999999</c:v>
                </c:pt>
                <c:pt idx="12728">
                  <c:v>16.682839999999999</c:v>
                </c:pt>
                <c:pt idx="12729">
                  <c:v>16.684149999999999</c:v>
                </c:pt>
                <c:pt idx="12730">
                  <c:v>16.685459999999999</c:v>
                </c:pt>
                <c:pt idx="12731">
                  <c:v>16.686779999999999</c:v>
                </c:pt>
                <c:pt idx="12732">
                  <c:v>16.688089999999999</c:v>
                </c:pt>
                <c:pt idx="12733">
                  <c:v>16.689399999999999</c:v>
                </c:pt>
                <c:pt idx="12734">
                  <c:v>16.690709999999999</c:v>
                </c:pt>
                <c:pt idx="12735">
                  <c:v>16.692019999999999</c:v>
                </c:pt>
                <c:pt idx="12736">
                  <c:v>16.69333</c:v>
                </c:pt>
                <c:pt idx="12737">
                  <c:v>16.69464</c:v>
                </c:pt>
                <c:pt idx="12738">
                  <c:v>16.69595</c:v>
                </c:pt>
                <c:pt idx="12739">
                  <c:v>16.69726</c:v>
                </c:pt>
                <c:pt idx="12740">
                  <c:v>16.69857</c:v>
                </c:pt>
                <c:pt idx="12741">
                  <c:v>16.69988</c:v>
                </c:pt>
                <c:pt idx="12742">
                  <c:v>16.70119</c:v>
                </c:pt>
                <c:pt idx="12743">
                  <c:v>16.70251</c:v>
                </c:pt>
                <c:pt idx="12744">
                  <c:v>16.70382</c:v>
                </c:pt>
                <c:pt idx="12745">
                  <c:v>16.70513</c:v>
                </c:pt>
                <c:pt idx="12746">
                  <c:v>16.706440000000001</c:v>
                </c:pt>
                <c:pt idx="12747">
                  <c:v>16.707750000000001</c:v>
                </c:pt>
                <c:pt idx="12748">
                  <c:v>16.709060000000001</c:v>
                </c:pt>
                <c:pt idx="12749">
                  <c:v>16.710370000000001</c:v>
                </c:pt>
                <c:pt idx="12750">
                  <c:v>16.711680000000001</c:v>
                </c:pt>
                <c:pt idx="12751">
                  <c:v>16.712990000000001</c:v>
                </c:pt>
                <c:pt idx="12752">
                  <c:v>16.714300000000001</c:v>
                </c:pt>
                <c:pt idx="12753">
                  <c:v>16.715610000000002</c:v>
                </c:pt>
                <c:pt idx="12754">
                  <c:v>16.716919999999998</c:v>
                </c:pt>
                <c:pt idx="12755">
                  <c:v>16.718229999999998</c:v>
                </c:pt>
                <c:pt idx="12756">
                  <c:v>16.719539999999999</c:v>
                </c:pt>
                <c:pt idx="12757">
                  <c:v>16.720859999999998</c:v>
                </c:pt>
                <c:pt idx="12758">
                  <c:v>16.722169999999998</c:v>
                </c:pt>
                <c:pt idx="12759">
                  <c:v>16.723479999999999</c:v>
                </c:pt>
                <c:pt idx="12760">
                  <c:v>16.724789999999999</c:v>
                </c:pt>
                <c:pt idx="12761">
                  <c:v>16.726099999999999</c:v>
                </c:pt>
                <c:pt idx="12762">
                  <c:v>16.727409999999999</c:v>
                </c:pt>
                <c:pt idx="12763">
                  <c:v>16.728719999999999</c:v>
                </c:pt>
                <c:pt idx="12764">
                  <c:v>16.730029999999999</c:v>
                </c:pt>
                <c:pt idx="12765">
                  <c:v>16.731339999999999</c:v>
                </c:pt>
                <c:pt idx="12766">
                  <c:v>16.73265</c:v>
                </c:pt>
                <c:pt idx="12767">
                  <c:v>16.73396</c:v>
                </c:pt>
                <c:pt idx="12768">
                  <c:v>16.73527</c:v>
                </c:pt>
                <c:pt idx="12769">
                  <c:v>16.73658</c:v>
                </c:pt>
                <c:pt idx="12770">
                  <c:v>16.73789</c:v>
                </c:pt>
                <c:pt idx="12771">
                  <c:v>16.7392</c:v>
                </c:pt>
                <c:pt idx="12772">
                  <c:v>16.74052</c:v>
                </c:pt>
                <c:pt idx="12773">
                  <c:v>16.74183</c:v>
                </c:pt>
                <c:pt idx="12774">
                  <c:v>16.74314</c:v>
                </c:pt>
                <c:pt idx="12775">
                  <c:v>16.744450000000001</c:v>
                </c:pt>
                <c:pt idx="12776">
                  <c:v>16.745760000000001</c:v>
                </c:pt>
                <c:pt idx="12777">
                  <c:v>16.747070000000001</c:v>
                </c:pt>
                <c:pt idx="12778">
                  <c:v>16.748380000000001</c:v>
                </c:pt>
                <c:pt idx="12779">
                  <c:v>16.749690000000001</c:v>
                </c:pt>
                <c:pt idx="12780">
                  <c:v>16.751000000000001</c:v>
                </c:pt>
                <c:pt idx="12781">
                  <c:v>16.752310000000001</c:v>
                </c:pt>
                <c:pt idx="12782">
                  <c:v>16.753620000000002</c:v>
                </c:pt>
                <c:pt idx="12783">
                  <c:v>16.754930000000002</c:v>
                </c:pt>
                <c:pt idx="12784">
                  <c:v>16.756239999999998</c:v>
                </c:pt>
                <c:pt idx="12785">
                  <c:v>16.757560000000002</c:v>
                </c:pt>
                <c:pt idx="12786">
                  <c:v>16.758870000000002</c:v>
                </c:pt>
                <c:pt idx="12787">
                  <c:v>16.760179999999998</c:v>
                </c:pt>
                <c:pt idx="12788">
                  <c:v>16.761489999999998</c:v>
                </c:pt>
                <c:pt idx="12789">
                  <c:v>16.762799999999999</c:v>
                </c:pt>
                <c:pt idx="12790">
                  <c:v>16.764109999999999</c:v>
                </c:pt>
                <c:pt idx="12791">
                  <c:v>16.765419999999999</c:v>
                </c:pt>
                <c:pt idx="12792">
                  <c:v>16.766729999999999</c:v>
                </c:pt>
                <c:pt idx="12793">
                  <c:v>16.768039999999999</c:v>
                </c:pt>
                <c:pt idx="12794">
                  <c:v>16.769349999999999</c:v>
                </c:pt>
                <c:pt idx="12795">
                  <c:v>16.770659999999999</c:v>
                </c:pt>
                <c:pt idx="12796">
                  <c:v>16.77197</c:v>
                </c:pt>
                <c:pt idx="12797">
                  <c:v>16.77328</c:v>
                </c:pt>
                <c:pt idx="12798">
                  <c:v>16.7746</c:v>
                </c:pt>
                <c:pt idx="12799">
                  <c:v>16.77591</c:v>
                </c:pt>
                <c:pt idx="12800">
                  <c:v>16.77722</c:v>
                </c:pt>
                <c:pt idx="12801">
                  <c:v>16.77853</c:v>
                </c:pt>
                <c:pt idx="12802">
                  <c:v>16.77984</c:v>
                </c:pt>
                <c:pt idx="12803">
                  <c:v>16.78115</c:v>
                </c:pt>
                <c:pt idx="12804">
                  <c:v>16.78246</c:v>
                </c:pt>
                <c:pt idx="12805">
                  <c:v>16.783770000000001</c:v>
                </c:pt>
                <c:pt idx="12806">
                  <c:v>16.785080000000001</c:v>
                </c:pt>
                <c:pt idx="12807">
                  <c:v>16.786390000000001</c:v>
                </c:pt>
                <c:pt idx="12808">
                  <c:v>16.787700000000001</c:v>
                </c:pt>
                <c:pt idx="12809">
                  <c:v>16.789010000000001</c:v>
                </c:pt>
                <c:pt idx="12810">
                  <c:v>16.790320000000001</c:v>
                </c:pt>
                <c:pt idx="12811">
                  <c:v>16.791630000000001</c:v>
                </c:pt>
                <c:pt idx="12812">
                  <c:v>16.792940000000002</c:v>
                </c:pt>
                <c:pt idx="12813">
                  <c:v>16.794260000000001</c:v>
                </c:pt>
                <c:pt idx="12814">
                  <c:v>16.795570000000001</c:v>
                </c:pt>
                <c:pt idx="12815">
                  <c:v>16.796880000000002</c:v>
                </c:pt>
                <c:pt idx="12816">
                  <c:v>16.798190000000002</c:v>
                </c:pt>
                <c:pt idx="12817">
                  <c:v>16.799499999999998</c:v>
                </c:pt>
                <c:pt idx="12818">
                  <c:v>16.800809999999998</c:v>
                </c:pt>
                <c:pt idx="12819">
                  <c:v>16.802119999999999</c:v>
                </c:pt>
                <c:pt idx="12820">
                  <c:v>16.803429999999999</c:v>
                </c:pt>
                <c:pt idx="12821">
                  <c:v>16.804739999999999</c:v>
                </c:pt>
                <c:pt idx="12822">
                  <c:v>16.806049999999999</c:v>
                </c:pt>
                <c:pt idx="12823">
                  <c:v>16.807359999999999</c:v>
                </c:pt>
                <c:pt idx="12824">
                  <c:v>16.808669999999999</c:v>
                </c:pt>
                <c:pt idx="12825">
                  <c:v>16.809979999999999</c:v>
                </c:pt>
                <c:pt idx="12826">
                  <c:v>16.81129</c:v>
                </c:pt>
                <c:pt idx="12827">
                  <c:v>16.8126</c:v>
                </c:pt>
                <c:pt idx="12828">
                  <c:v>16.81392</c:v>
                </c:pt>
                <c:pt idx="12829">
                  <c:v>16.81523</c:v>
                </c:pt>
                <c:pt idx="12830">
                  <c:v>16.81654</c:v>
                </c:pt>
                <c:pt idx="12831">
                  <c:v>16.81785</c:v>
                </c:pt>
                <c:pt idx="12832">
                  <c:v>16.81916</c:v>
                </c:pt>
                <c:pt idx="12833">
                  <c:v>16.82047</c:v>
                </c:pt>
                <c:pt idx="12834">
                  <c:v>16.82178</c:v>
                </c:pt>
                <c:pt idx="12835">
                  <c:v>16.823090000000001</c:v>
                </c:pt>
                <c:pt idx="12836">
                  <c:v>16.824400000000001</c:v>
                </c:pt>
                <c:pt idx="12837">
                  <c:v>16.825710000000001</c:v>
                </c:pt>
                <c:pt idx="12838">
                  <c:v>16.827020000000001</c:v>
                </c:pt>
                <c:pt idx="12839">
                  <c:v>16.828330000000001</c:v>
                </c:pt>
                <c:pt idx="12840">
                  <c:v>16.829650000000001</c:v>
                </c:pt>
                <c:pt idx="12841">
                  <c:v>16.830960000000001</c:v>
                </c:pt>
                <c:pt idx="12842">
                  <c:v>16.832270000000001</c:v>
                </c:pt>
                <c:pt idx="12843">
                  <c:v>16.833580000000001</c:v>
                </c:pt>
                <c:pt idx="12844">
                  <c:v>16.834890000000001</c:v>
                </c:pt>
                <c:pt idx="12845">
                  <c:v>16.836200000000002</c:v>
                </c:pt>
                <c:pt idx="12846">
                  <c:v>16.837510000000002</c:v>
                </c:pt>
                <c:pt idx="12847">
                  <c:v>16.838819999999998</c:v>
                </c:pt>
                <c:pt idx="12848">
                  <c:v>16.840129999999998</c:v>
                </c:pt>
                <c:pt idx="12849">
                  <c:v>16.841439999999999</c:v>
                </c:pt>
                <c:pt idx="12850">
                  <c:v>16.842749999999999</c:v>
                </c:pt>
                <c:pt idx="12851">
                  <c:v>16.844059999999999</c:v>
                </c:pt>
                <c:pt idx="12852">
                  <c:v>16.845369999999999</c:v>
                </c:pt>
                <c:pt idx="12853">
                  <c:v>16.846679999999999</c:v>
                </c:pt>
                <c:pt idx="12854">
                  <c:v>16.847989999999999</c:v>
                </c:pt>
                <c:pt idx="12855">
                  <c:v>16.849309999999999</c:v>
                </c:pt>
                <c:pt idx="12856">
                  <c:v>16.850619999999999</c:v>
                </c:pt>
                <c:pt idx="12857">
                  <c:v>16.851929999999999</c:v>
                </c:pt>
                <c:pt idx="12858">
                  <c:v>16.85324</c:v>
                </c:pt>
                <c:pt idx="12859">
                  <c:v>16.85455</c:v>
                </c:pt>
                <c:pt idx="12860">
                  <c:v>16.85586</c:v>
                </c:pt>
                <c:pt idx="12861">
                  <c:v>16.85717</c:v>
                </c:pt>
                <c:pt idx="12862">
                  <c:v>16.85848</c:v>
                </c:pt>
                <c:pt idx="12863">
                  <c:v>16.85979</c:v>
                </c:pt>
                <c:pt idx="12864">
                  <c:v>16.8611</c:v>
                </c:pt>
                <c:pt idx="12865">
                  <c:v>16.862410000000001</c:v>
                </c:pt>
                <c:pt idx="12866">
                  <c:v>16.863720000000001</c:v>
                </c:pt>
                <c:pt idx="12867">
                  <c:v>16.865030000000001</c:v>
                </c:pt>
                <c:pt idx="12868">
                  <c:v>16.866340000000001</c:v>
                </c:pt>
                <c:pt idx="12869">
                  <c:v>16.867650000000001</c:v>
                </c:pt>
                <c:pt idx="12870">
                  <c:v>16.868970000000001</c:v>
                </c:pt>
                <c:pt idx="12871">
                  <c:v>16.870280000000001</c:v>
                </c:pt>
                <c:pt idx="12872">
                  <c:v>16.871590000000001</c:v>
                </c:pt>
                <c:pt idx="12873">
                  <c:v>16.872900000000001</c:v>
                </c:pt>
                <c:pt idx="12874">
                  <c:v>16.874210000000001</c:v>
                </c:pt>
                <c:pt idx="12875">
                  <c:v>16.875520000000002</c:v>
                </c:pt>
                <c:pt idx="12876">
                  <c:v>16.876830000000002</c:v>
                </c:pt>
                <c:pt idx="12877">
                  <c:v>16.878139999999998</c:v>
                </c:pt>
                <c:pt idx="12878">
                  <c:v>16.879449999999999</c:v>
                </c:pt>
                <c:pt idx="12879">
                  <c:v>16.880759999999999</c:v>
                </c:pt>
                <c:pt idx="12880">
                  <c:v>16.882069999999999</c:v>
                </c:pt>
                <c:pt idx="12881">
                  <c:v>16.883379999999999</c:v>
                </c:pt>
                <c:pt idx="12882">
                  <c:v>16.884699999999999</c:v>
                </c:pt>
                <c:pt idx="12883">
                  <c:v>16.886009999999999</c:v>
                </c:pt>
                <c:pt idx="12884">
                  <c:v>16.887319999999999</c:v>
                </c:pt>
                <c:pt idx="12885">
                  <c:v>16.888629999999999</c:v>
                </c:pt>
                <c:pt idx="12886">
                  <c:v>16.889939999999999</c:v>
                </c:pt>
                <c:pt idx="12887">
                  <c:v>16.891249999999999</c:v>
                </c:pt>
                <c:pt idx="12888">
                  <c:v>16.89256</c:v>
                </c:pt>
                <c:pt idx="12889">
                  <c:v>16.89387</c:v>
                </c:pt>
                <c:pt idx="12890">
                  <c:v>16.89518</c:v>
                </c:pt>
                <c:pt idx="12891">
                  <c:v>16.89649</c:v>
                </c:pt>
                <c:pt idx="12892">
                  <c:v>16.8978</c:v>
                </c:pt>
                <c:pt idx="12893">
                  <c:v>16.89911</c:v>
                </c:pt>
                <c:pt idx="12894">
                  <c:v>16.90042</c:v>
                </c:pt>
                <c:pt idx="12895">
                  <c:v>16.901730000000001</c:v>
                </c:pt>
                <c:pt idx="12896">
                  <c:v>16.90305</c:v>
                </c:pt>
                <c:pt idx="12897">
                  <c:v>16.90436</c:v>
                </c:pt>
                <c:pt idx="12898">
                  <c:v>16.905670000000001</c:v>
                </c:pt>
                <c:pt idx="12899">
                  <c:v>16.906980000000001</c:v>
                </c:pt>
                <c:pt idx="12900">
                  <c:v>16.908290000000001</c:v>
                </c:pt>
                <c:pt idx="12901">
                  <c:v>16.909600000000001</c:v>
                </c:pt>
                <c:pt idx="12902">
                  <c:v>16.910910000000001</c:v>
                </c:pt>
                <c:pt idx="12903">
                  <c:v>16.912220000000001</c:v>
                </c:pt>
                <c:pt idx="12904">
                  <c:v>16.913530000000002</c:v>
                </c:pt>
                <c:pt idx="12905">
                  <c:v>16.914840000000002</c:v>
                </c:pt>
                <c:pt idx="12906">
                  <c:v>16.916149999999998</c:v>
                </c:pt>
                <c:pt idx="12907">
                  <c:v>16.917459999999998</c:v>
                </c:pt>
                <c:pt idx="12908">
                  <c:v>16.918769999999999</c:v>
                </c:pt>
                <c:pt idx="12909">
                  <c:v>16.920079999999999</c:v>
                </c:pt>
                <c:pt idx="12910">
                  <c:v>16.921389999999999</c:v>
                </c:pt>
                <c:pt idx="12911">
                  <c:v>16.922709999999999</c:v>
                </c:pt>
                <c:pt idx="12912">
                  <c:v>16.924019999999999</c:v>
                </c:pt>
                <c:pt idx="12913">
                  <c:v>16.925329999999999</c:v>
                </c:pt>
                <c:pt idx="12914">
                  <c:v>16.926639999999999</c:v>
                </c:pt>
                <c:pt idx="12915">
                  <c:v>16.927949999999999</c:v>
                </c:pt>
                <c:pt idx="12916">
                  <c:v>16.929259999999999</c:v>
                </c:pt>
                <c:pt idx="12917">
                  <c:v>16.930569999999999</c:v>
                </c:pt>
                <c:pt idx="12918">
                  <c:v>16.93188</c:v>
                </c:pt>
                <c:pt idx="12919">
                  <c:v>16.93319</c:v>
                </c:pt>
                <c:pt idx="12920">
                  <c:v>16.9345</c:v>
                </c:pt>
                <c:pt idx="12921">
                  <c:v>16.93581</c:v>
                </c:pt>
                <c:pt idx="12922">
                  <c:v>16.93712</c:v>
                </c:pt>
                <c:pt idx="12923">
                  <c:v>16.93843</c:v>
                </c:pt>
                <c:pt idx="12924">
                  <c:v>16.93974</c:v>
                </c:pt>
                <c:pt idx="12925">
                  <c:v>16.94106</c:v>
                </c:pt>
                <c:pt idx="12926">
                  <c:v>16.94237</c:v>
                </c:pt>
                <c:pt idx="12927">
                  <c:v>16.943680000000001</c:v>
                </c:pt>
                <c:pt idx="12928">
                  <c:v>16.944990000000001</c:v>
                </c:pt>
                <c:pt idx="12929">
                  <c:v>16.946300000000001</c:v>
                </c:pt>
                <c:pt idx="12930">
                  <c:v>16.947610000000001</c:v>
                </c:pt>
                <c:pt idx="12931">
                  <c:v>16.948920000000001</c:v>
                </c:pt>
                <c:pt idx="12932">
                  <c:v>16.950230000000001</c:v>
                </c:pt>
                <c:pt idx="12933">
                  <c:v>16.951540000000001</c:v>
                </c:pt>
                <c:pt idx="12934">
                  <c:v>16.952850000000002</c:v>
                </c:pt>
                <c:pt idx="12935">
                  <c:v>16.954160000000002</c:v>
                </c:pt>
                <c:pt idx="12936">
                  <c:v>16.955469999999998</c:v>
                </c:pt>
                <c:pt idx="12937">
                  <c:v>16.956790000000002</c:v>
                </c:pt>
                <c:pt idx="12938">
                  <c:v>16.958100000000002</c:v>
                </c:pt>
                <c:pt idx="12939">
                  <c:v>16.959409999999998</c:v>
                </c:pt>
                <c:pt idx="12940">
                  <c:v>16.960719999999998</c:v>
                </c:pt>
                <c:pt idx="12941">
                  <c:v>16.962029999999999</c:v>
                </c:pt>
                <c:pt idx="12942">
                  <c:v>16.963339999999999</c:v>
                </c:pt>
                <c:pt idx="12943">
                  <c:v>16.964649999999999</c:v>
                </c:pt>
                <c:pt idx="12944">
                  <c:v>16.965959999999999</c:v>
                </c:pt>
                <c:pt idx="12945">
                  <c:v>16.967269999999999</c:v>
                </c:pt>
                <c:pt idx="12946">
                  <c:v>16.968579999999999</c:v>
                </c:pt>
                <c:pt idx="12947">
                  <c:v>16.969889999999999</c:v>
                </c:pt>
                <c:pt idx="12948">
                  <c:v>16.9712</c:v>
                </c:pt>
                <c:pt idx="12949">
                  <c:v>16.97251</c:v>
                </c:pt>
                <c:pt idx="12950">
                  <c:v>16.97382</c:v>
                </c:pt>
                <c:pt idx="12951">
                  <c:v>16.97513</c:v>
                </c:pt>
                <c:pt idx="12952">
                  <c:v>16.97645</c:v>
                </c:pt>
                <c:pt idx="12953">
                  <c:v>16.97776</c:v>
                </c:pt>
                <c:pt idx="12954">
                  <c:v>16.97907</c:v>
                </c:pt>
                <c:pt idx="12955">
                  <c:v>16.98038</c:v>
                </c:pt>
                <c:pt idx="12956">
                  <c:v>16.98169</c:v>
                </c:pt>
                <c:pt idx="12957">
                  <c:v>16.983000000000001</c:v>
                </c:pt>
                <c:pt idx="12958">
                  <c:v>16.984310000000001</c:v>
                </c:pt>
                <c:pt idx="12959">
                  <c:v>16.985620000000001</c:v>
                </c:pt>
                <c:pt idx="12960">
                  <c:v>16.986930000000001</c:v>
                </c:pt>
                <c:pt idx="12961">
                  <c:v>16.988240000000001</c:v>
                </c:pt>
                <c:pt idx="12962">
                  <c:v>16.989550000000001</c:v>
                </c:pt>
                <c:pt idx="12963">
                  <c:v>16.990860000000001</c:v>
                </c:pt>
                <c:pt idx="12964">
                  <c:v>16.992170000000002</c:v>
                </c:pt>
                <c:pt idx="12965">
                  <c:v>16.993480000000002</c:v>
                </c:pt>
                <c:pt idx="12966">
                  <c:v>16.994789999999998</c:v>
                </c:pt>
                <c:pt idx="12967">
                  <c:v>16.996110000000002</c:v>
                </c:pt>
                <c:pt idx="12968">
                  <c:v>16.997420000000002</c:v>
                </c:pt>
                <c:pt idx="12969">
                  <c:v>16.998729999999998</c:v>
                </c:pt>
                <c:pt idx="12970">
                  <c:v>17.000039999999998</c:v>
                </c:pt>
                <c:pt idx="12971">
                  <c:v>17.001349999999999</c:v>
                </c:pt>
                <c:pt idx="12972">
                  <c:v>17.002659999999999</c:v>
                </c:pt>
                <c:pt idx="12973">
                  <c:v>17.003969999999999</c:v>
                </c:pt>
                <c:pt idx="12974">
                  <c:v>17.005279999999999</c:v>
                </c:pt>
                <c:pt idx="12975">
                  <c:v>17.006589999999999</c:v>
                </c:pt>
                <c:pt idx="12976">
                  <c:v>17.007899999999999</c:v>
                </c:pt>
                <c:pt idx="12977">
                  <c:v>17.009209999999999</c:v>
                </c:pt>
                <c:pt idx="12978">
                  <c:v>17.01052</c:v>
                </c:pt>
                <c:pt idx="12979">
                  <c:v>17.011839999999999</c:v>
                </c:pt>
                <c:pt idx="12980">
                  <c:v>17.01315</c:v>
                </c:pt>
                <c:pt idx="12981">
                  <c:v>17.01446</c:v>
                </c:pt>
                <c:pt idx="12982">
                  <c:v>17.01577</c:v>
                </c:pt>
                <c:pt idx="12983">
                  <c:v>17.01708</c:v>
                </c:pt>
                <c:pt idx="12984">
                  <c:v>17.01839</c:v>
                </c:pt>
                <c:pt idx="12985">
                  <c:v>17.0197</c:v>
                </c:pt>
                <c:pt idx="12986">
                  <c:v>17.02101</c:v>
                </c:pt>
                <c:pt idx="12987">
                  <c:v>17.022320000000001</c:v>
                </c:pt>
                <c:pt idx="12988">
                  <c:v>17.023630000000001</c:v>
                </c:pt>
                <c:pt idx="12989">
                  <c:v>17.024940000000001</c:v>
                </c:pt>
                <c:pt idx="12990">
                  <c:v>17.026250000000001</c:v>
                </c:pt>
                <c:pt idx="12991">
                  <c:v>17.027560000000001</c:v>
                </c:pt>
                <c:pt idx="12992">
                  <c:v>17.028870000000001</c:v>
                </c:pt>
                <c:pt idx="12993">
                  <c:v>17.030190000000001</c:v>
                </c:pt>
                <c:pt idx="12994">
                  <c:v>17.031500000000001</c:v>
                </c:pt>
                <c:pt idx="12995">
                  <c:v>17.032810000000001</c:v>
                </c:pt>
                <c:pt idx="12996">
                  <c:v>17.034120000000001</c:v>
                </c:pt>
                <c:pt idx="12997">
                  <c:v>17.035430000000002</c:v>
                </c:pt>
                <c:pt idx="12998">
                  <c:v>17.036740000000002</c:v>
                </c:pt>
                <c:pt idx="12999">
                  <c:v>17.038049999999998</c:v>
                </c:pt>
                <c:pt idx="13000">
                  <c:v>17.039359999999999</c:v>
                </c:pt>
                <c:pt idx="13001">
                  <c:v>17.040669999999999</c:v>
                </c:pt>
                <c:pt idx="13002">
                  <c:v>17.041979999999999</c:v>
                </c:pt>
                <c:pt idx="13003">
                  <c:v>17.043289999999999</c:v>
                </c:pt>
                <c:pt idx="13004">
                  <c:v>17.044599999999999</c:v>
                </c:pt>
                <c:pt idx="13005">
                  <c:v>17.045909999999999</c:v>
                </c:pt>
                <c:pt idx="13006">
                  <c:v>17.047219999999999</c:v>
                </c:pt>
                <c:pt idx="13007">
                  <c:v>17.04853</c:v>
                </c:pt>
                <c:pt idx="13008">
                  <c:v>17.04984</c:v>
                </c:pt>
                <c:pt idx="13009">
                  <c:v>17.051159999999999</c:v>
                </c:pt>
                <c:pt idx="13010">
                  <c:v>17.05247</c:v>
                </c:pt>
                <c:pt idx="13011">
                  <c:v>17.05378</c:v>
                </c:pt>
                <c:pt idx="13012">
                  <c:v>17.05509</c:v>
                </c:pt>
                <c:pt idx="13013">
                  <c:v>17.0564</c:v>
                </c:pt>
                <c:pt idx="13014">
                  <c:v>17.05771</c:v>
                </c:pt>
                <c:pt idx="13015">
                  <c:v>17.05902</c:v>
                </c:pt>
                <c:pt idx="13016">
                  <c:v>17.06033</c:v>
                </c:pt>
                <c:pt idx="13017">
                  <c:v>17.061640000000001</c:v>
                </c:pt>
                <c:pt idx="13018">
                  <c:v>17.062950000000001</c:v>
                </c:pt>
                <c:pt idx="13019">
                  <c:v>17.064260000000001</c:v>
                </c:pt>
                <c:pt idx="13020">
                  <c:v>17.065570000000001</c:v>
                </c:pt>
                <c:pt idx="13021">
                  <c:v>17.066880000000001</c:v>
                </c:pt>
                <c:pt idx="13022">
                  <c:v>17.068200000000001</c:v>
                </c:pt>
                <c:pt idx="13023">
                  <c:v>17.069510000000001</c:v>
                </c:pt>
                <c:pt idx="13024">
                  <c:v>17.070820000000001</c:v>
                </c:pt>
                <c:pt idx="13025">
                  <c:v>17.072130000000001</c:v>
                </c:pt>
                <c:pt idx="13026">
                  <c:v>17.073440000000002</c:v>
                </c:pt>
                <c:pt idx="13027">
                  <c:v>17.074750000000002</c:v>
                </c:pt>
                <c:pt idx="13028">
                  <c:v>17.076059999999998</c:v>
                </c:pt>
                <c:pt idx="13029">
                  <c:v>17.077369999999998</c:v>
                </c:pt>
                <c:pt idx="13030">
                  <c:v>17.078679999999999</c:v>
                </c:pt>
                <c:pt idx="13031">
                  <c:v>17.079989999999999</c:v>
                </c:pt>
                <c:pt idx="13032">
                  <c:v>17.081299999999999</c:v>
                </c:pt>
                <c:pt idx="13033">
                  <c:v>17.082609999999999</c:v>
                </c:pt>
                <c:pt idx="13034">
                  <c:v>17.083929999999999</c:v>
                </c:pt>
                <c:pt idx="13035">
                  <c:v>17.085239999999999</c:v>
                </c:pt>
                <c:pt idx="13036">
                  <c:v>17.086549999999999</c:v>
                </c:pt>
                <c:pt idx="13037">
                  <c:v>17.087859999999999</c:v>
                </c:pt>
                <c:pt idx="13038">
                  <c:v>17.089169999999999</c:v>
                </c:pt>
                <c:pt idx="13039">
                  <c:v>17.090479999999999</c:v>
                </c:pt>
                <c:pt idx="13040">
                  <c:v>17.09179</c:v>
                </c:pt>
                <c:pt idx="13041">
                  <c:v>17.0931</c:v>
                </c:pt>
                <c:pt idx="13042">
                  <c:v>17.09441</c:v>
                </c:pt>
                <c:pt idx="13043">
                  <c:v>17.09572</c:v>
                </c:pt>
                <c:pt idx="13044">
                  <c:v>17.09703</c:v>
                </c:pt>
                <c:pt idx="13045">
                  <c:v>17.09834</c:v>
                </c:pt>
                <c:pt idx="13046">
                  <c:v>17.09965</c:v>
                </c:pt>
                <c:pt idx="13047">
                  <c:v>17.100960000000001</c:v>
                </c:pt>
                <c:pt idx="13048">
                  <c:v>17.102270000000001</c:v>
                </c:pt>
                <c:pt idx="13049">
                  <c:v>17.103580000000001</c:v>
                </c:pt>
                <c:pt idx="13050">
                  <c:v>17.104900000000001</c:v>
                </c:pt>
                <c:pt idx="13051">
                  <c:v>17.106210000000001</c:v>
                </c:pt>
                <c:pt idx="13052">
                  <c:v>17.107520000000001</c:v>
                </c:pt>
                <c:pt idx="13053">
                  <c:v>17.108830000000001</c:v>
                </c:pt>
                <c:pt idx="13054">
                  <c:v>17.110140000000001</c:v>
                </c:pt>
                <c:pt idx="13055">
                  <c:v>17.111450000000001</c:v>
                </c:pt>
                <c:pt idx="13056">
                  <c:v>17.112760000000002</c:v>
                </c:pt>
                <c:pt idx="13057">
                  <c:v>17.114070000000002</c:v>
                </c:pt>
                <c:pt idx="13058">
                  <c:v>17.115379999999998</c:v>
                </c:pt>
                <c:pt idx="13059">
                  <c:v>17.116689999999998</c:v>
                </c:pt>
                <c:pt idx="13060">
                  <c:v>17.117999999999999</c:v>
                </c:pt>
                <c:pt idx="13061">
                  <c:v>17.119309999999999</c:v>
                </c:pt>
                <c:pt idx="13062">
                  <c:v>17.120619999999999</c:v>
                </c:pt>
                <c:pt idx="13063">
                  <c:v>17.121929999999999</c:v>
                </c:pt>
                <c:pt idx="13064">
                  <c:v>17.123249999999999</c:v>
                </c:pt>
                <c:pt idx="13065">
                  <c:v>17.124559999999999</c:v>
                </c:pt>
                <c:pt idx="13066">
                  <c:v>17.125869999999999</c:v>
                </c:pt>
                <c:pt idx="13067">
                  <c:v>17.127179999999999</c:v>
                </c:pt>
                <c:pt idx="13068">
                  <c:v>17.128489999999999</c:v>
                </c:pt>
                <c:pt idx="13069">
                  <c:v>17.129799999999999</c:v>
                </c:pt>
                <c:pt idx="13070">
                  <c:v>17.13111</c:v>
                </c:pt>
                <c:pt idx="13071">
                  <c:v>17.13242</c:v>
                </c:pt>
                <c:pt idx="13072">
                  <c:v>17.13373</c:v>
                </c:pt>
                <c:pt idx="13073">
                  <c:v>17.13504</c:v>
                </c:pt>
                <c:pt idx="13074">
                  <c:v>17.13635</c:v>
                </c:pt>
                <c:pt idx="13075">
                  <c:v>17.13766</c:v>
                </c:pt>
                <c:pt idx="13076">
                  <c:v>17.13898</c:v>
                </c:pt>
                <c:pt idx="13077">
                  <c:v>17.14029</c:v>
                </c:pt>
                <c:pt idx="13078">
                  <c:v>17.1416</c:v>
                </c:pt>
                <c:pt idx="13079">
                  <c:v>17.142910000000001</c:v>
                </c:pt>
                <c:pt idx="13080">
                  <c:v>17.144220000000001</c:v>
                </c:pt>
                <c:pt idx="13081">
                  <c:v>17.145530000000001</c:v>
                </c:pt>
                <c:pt idx="13082">
                  <c:v>17.146840000000001</c:v>
                </c:pt>
                <c:pt idx="13083">
                  <c:v>17.148150000000001</c:v>
                </c:pt>
                <c:pt idx="13084">
                  <c:v>17.149460000000001</c:v>
                </c:pt>
                <c:pt idx="13085">
                  <c:v>17.150770000000001</c:v>
                </c:pt>
                <c:pt idx="13086">
                  <c:v>17.152080000000002</c:v>
                </c:pt>
                <c:pt idx="13087">
                  <c:v>17.153390000000002</c:v>
                </c:pt>
                <c:pt idx="13088">
                  <c:v>17.154699999999998</c:v>
                </c:pt>
                <c:pt idx="13089">
                  <c:v>17.156009999999998</c:v>
                </c:pt>
                <c:pt idx="13090">
                  <c:v>17.157319999999999</c:v>
                </c:pt>
                <c:pt idx="13091">
                  <c:v>17.158639999999998</c:v>
                </c:pt>
                <c:pt idx="13092">
                  <c:v>17.159949999999998</c:v>
                </c:pt>
                <c:pt idx="13093">
                  <c:v>17.161259999999999</c:v>
                </c:pt>
                <c:pt idx="13094">
                  <c:v>17.162569999999999</c:v>
                </c:pt>
                <c:pt idx="13095">
                  <c:v>17.163879999999999</c:v>
                </c:pt>
                <c:pt idx="13096">
                  <c:v>17.165189999999999</c:v>
                </c:pt>
                <c:pt idx="13097">
                  <c:v>17.166499999999999</c:v>
                </c:pt>
                <c:pt idx="13098">
                  <c:v>17.167809999999999</c:v>
                </c:pt>
                <c:pt idx="13099">
                  <c:v>17.169119999999999</c:v>
                </c:pt>
                <c:pt idx="13100">
                  <c:v>17.17043</c:v>
                </c:pt>
                <c:pt idx="13101">
                  <c:v>17.17174</c:v>
                </c:pt>
                <c:pt idx="13102">
                  <c:v>17.17305</c:v>
                </c:pt>
                <c:pt idx="13103">
                  <c:v>17.17436</c:v>
                </c:pt>
                <c:pt idx="13104">
                  <c:v>17.17567</c:v>
                </c:pt>
                <c:pt idx="13105">
                  <c:v>17.17698</c:v>
                </c:pt>
                <c:pt idx="13106">
                  <c:v>17.1783</c:v>
                </c:pt>
                <c:pt idx="13107">
                  <c:v>17.17961</c:v>
                </c:pt>
                <c:pt idx="13108">
                  <c:v>17.18092</c:v>
                </c:pt>
                <c:pt idx="13109">
                  <c:v>17.182230000000001</c:v>
                </c:pt>
                <c:pt idx="13110">
                  <c:v>17.183540000000001</c:v>
                </c:pt>
                <c:pt idx="13111">
                  <c:v>17.184850000000001</c:v>
                </c:pt>
                <c:pt idx="13112">
                  <c:v>17.186160000000001</c:v>
                </c:pt>
                <c:pt idx="13113">
                  <c:v>17.187470000000001</c:v>
                </c:pt>
                <c:pt idx="13114">
                  <c:v>17.188780000000001</c:v>
                </c:pt>
                <c:pt idx="13115">
                  <c:v>17.190090000000001</c:v>
                </c:pt>
                <c:pt idx="13116">
                  <c:v>17.191400000000002</c:v>
                </c:pt>
                <c:pt idx="13117">
                  <c:v>17.192710000000002</c:v>
                </c:pt>
                <c:pt idx="13118">
                  <c:v>17.194030000000001</c:v>
                </c:pt>
                <c:pt idx="13119">
                  <c:v>17.195340000000002</c:v>
                </c:pt>
                <c:pt idx="13120">
                  <c:v>17.196650000000002</c:v>
                </c:pt>
                <c:pt idx="13121">
                  <c:v>17.197959999999998</c:v>
                </c:pt>
                <c:pt idx="13122">
                  <c:v>17.199269999999999</c:v>
                </c:pt>
                <c:pt idx="13123">
                  <c:v>17.200579999999999</c:v>
                </c:pt>
                <c:pt idx="13124">
                  <c:v>17.201889999999999</c:v>
                </c:pt>
                <c:pt idx="13125">
                  <c:v>17.203199999999999</c:v>
                </c:pt>
                <c:pt idx="13126">
                  <c:v>17.204509999999999</c:v>
                </c:pt>
                <c:pt idx="13127">
                  <c:v>17.205819999999999</c:v>
                </c:pt>
                <c:pt idx="13128">
                  <c:v>17.207129999999999</c:v>
                </c:pt>
                <c:pt idx="13129">
                  <c:v>17.20844</c:v>
                </c:pt>
                <c:pt idx="13130">
                  <c:v>17.20975</c:v>
                </c:pt>
                <c:pt idx="13131">
                  <c:v>17.21106</c:v>
                </c:pt>
                <c:pt idx="13132">
                  <c:v>17.21238</c:v>
                </c:pt>
                <c:pt idx="13133">
                  <c:v>17.21369</c:v>
                </c:pt>
                <c:pt idx="13134">
                  <c:v>17.215</c:v>
                </c:pt>
                <c:pt idx="13135">
                  <c:v>17.21631</c:v>
                </c:pt>
                <c:pt idx="13136">
                  <c:v>17.21762</c:v>
                </c:pt>
                <c:pt idx="13137">
                  <c:v>17.21893</c:v>
                </c:pt>
                <c:pt idx="13138">
                  <c:v>17.22024</c:v>
                </c:pt>
                <c:pt idx="13139">
                  <c:v>17.221550000000001</c:v>
                </c:pt>
                <c:pt idx="13140">
                  <c:v>17.222860000000001</c:v>
                </c:pt>
                <c:pt idx="13141">
                  <c:v>17.224170000000001</c:v>
                </c:pt>
                <c:pt idx="13142">
                  <c:v>17.225480000000001</c:v>
                </c:pt>
                <c:pt idx="13143">
                  <c:v>17.226790000000001</c:v>
                </c:pt>
                <c:pt idx="13144">
                  <c:v>17.228100000000001</c:v>
                </c:pt>
                <c:pt idx="13145">
                  <c:v>17.229410000000001</c:v>
                </c:pt>
                <c:pt idx="13146">
                  <c:v>17.230720000000002</c:v>
                </c:pt>
                <c:pt idx="13147">
                  <c:v>17.232040000000001</c:v>
                </c:pt>
                <c:pt idx="13148">
                  <c:v>17.233350000000002</c:v>
                </c:pt>
                <c:pt idx="13149">
                  <c:v>17.234660000000002</c:v>
                </c:pt>
                <c:pt idx="13150">
                  <c:v>17.235969999999998</c:v>
                </c:pt>
                <c:pt idx="13151">
                  <c:v>17.237279999999998</c:v>
                </c:pt>
                <c:pt idx="13152">
                  <c:v>17.238589999999999</c:v>
                </c:pt>
                <c:pt idx="13153">
                  <c:v>17.239899999999999</c:v>
                </c:pt>
                <c:pt idx="13154">
                  <c:v>17.241209999999999</c:v>
                </c:pt>
                <c:pt idx="13155">
                  <c:v>17.242519999999999</c:v>
                </c:pt>
                <c:pt idx="13156">
                  <c:v>17.243829999999999</c:v>
                </c:pt>
                <c:pt idx="13157">
                  <c:v>17.245139999999999</c:v>
                </c:pt>
                <c:pt idx="13158">
                  <c:v>17.246449999999999</c:v>
                </c:pt>
                <c:pt idx="13159">
                  <c:v>17.24776</c:v>
                </c:pt>
                <c:pt idx="13160">
                  <c:v>17.24907</c:v>
                </c:pt>
                <c:pt idx="13161">
                  <c:v>17.250389999999999</c:v>
                </c:pt>
                <c:pt idx="13162">
                  <c:v>17.2517</c:v>
                </c:pt>
                <c:pt idx="13163">
                  <c:v>17.25301</c:v>
                </c:pt>
                <c:pt idx="13164">
                  <c:v>17.25432</c:v>
                </c:pt>
                <c:pt idx="13165">
                  <c:v>17.25563</c:v>
                </c:pt>
                <c:pt idx="13166">
                  <c:v>17.25694</c:v>
                </c:pt>
                <c:pt idx="13167">
                  <c:v>17.25825</c:v>
                </c:pt>
                <c:pt idx="13168">
                  <c:v>17.25956</c:v>
                </c:pt>
                <c:pt idx="13169">
                  <c:v>17.260870000000001</c:v>
                </c:pt>
                <c:pt idx="13170">
                  <c:v>17.262180000000001</c:v>
                </c:pt>
                <c:pt idx="13171">
                  <c:v>17.263490000000001</c:v>
                </c:pt>
                <c:pt idx="13172">
                  <c:v>17.264800000000001</c:v>
                </c:pt>
                <c:pt idx="13173">
                  <c:v>17.266120000000001</c:v>
                </c:pt>
                <c:pt idx="13174">
                  <c:v>17.267430000000001</c:v>
                </c:pt>
                <c:pt idx="13175">
                  <c:v>17.268740000000001</c:v>
                </c:pt>
                <c:pt idx="13176">
                  <c:v>17.270050000000001</c:v>
                </c:pt>
                <c:pt idx="13177">
                  <c:v>17.271360000000001</c:v>
                </c:pt>
                <c:pt idx="13178">
                  <c:v>17.272670000000002</c:v>
                </c:pt>
                <c:pt idx="13179">
                  <c:v>17.273980000000002</c:v>
                </c:pt>
                <c:pt idx="13180">
                  <c:v>17.275289999999998</c:v>
                </c:pt>
                <c:pt idx="13181">
                  <c:v>17.276599999999998</c:v>
                </c:pt>
                <c:pt idx="13182">
                  <c:v>17.277909999999999</c:v>
                </c:pt>
                <c:pt idx="13183">
                  <c:v>17.279219999999999</c:v>
                </c:pt>
                <c:pt idx="13184">
                  <c:v>17.280529999999999</c:v>
                </c:pt>
                <c:pt idx="13185">
                  <c:v>17.281839999999999</c:v>
                </c:pt>
                <c:pt idx="13186">
                  <c:v>17.283149999999999</c:v>
                </c:pt>
                <c:pt idx="13187">
                  <c:v>17.284459999999999</c:v>
                </c:pt>
                <c:pt idx="13188">
                  <c:v>17.285779999999999</c:v>
                </c:pt>
                <c:pt idx="13189">
                  <c:v>17.287089999999999</c:v>
                </c:pt>
                <c:pt idx="13190">
                  <c:v>17.288399999999999</c:v>
                </c:pt>
                <c:pt idx="13191">
                  <c:v>17.289709999999999</c:v>
                </c:pt>
                <c:pt idx="13192">
                  <c:v>17.29102</c:v>
                </c:pt>
                <c:pt idx="13193">
                  <c:v>17.29233</c:v>
                </c:pt>
                <c:pt idx="13194">
                  <c:v>17.29364</c:v>
                </c:pt>
                <c:pt idx="13195">
                  <c:v>17.29495</c:v>
                </c:pt>
                <c:pt idx="13196">
                  <c:v>17.29626</c:v>
                </c:pt>
                <c:pt idx="13197">
                  <c:v>17.29757</c:v>
                </c:pt>
                <c:pt idx="13198">
                  <c:v>17.29888</c:v>
                </c:pt>
                <c:pt idx="13199">
                  <c:v>17.300190000000001</c:v>
                </c:pt>
                <c:pt idx="13200">
                  <c:v>17.301500000000001</c:v>
                </c:pt>
                <c:pt idx="13201">
                  <c:v>17.302810000000001</c:v>
                </c:pt>
                <c:pt idx="13202">
                  <c:v>17.304120000000001</c:v>
                </c:pt>
                <c:pt idx="13203">
                  <c:v>17.305440000000001</c:v>
                </c:pt>
                <c:pt idx="13204">
                  <c:v>17.306750000000001</c:v>
                </c:pt>
                <c:pt idx="13205">
                  <c:v>17.308060000000001</c:v>
                </c:pt>
                <c:pt idx="13206">
                  <c:v>17.309370000000001</c:v>
                </c:pt>
                <c:pt idx="13207">
                  <c:v>17.310680000000001</c:v>
                </c:pt>
                <c:pt idx="13208">
                  <c:v>17.311990000000002</c:v>
                </c:pt>
                <c:pt idx="13209">
                  <c:v>17.313300000000002</c:v>
                </c:pt>
                <c:pt idx="13210">
                  <c:v>17.314609999999998</c:v>
                </c:pt>
                <c:pt idx="13211">
                  <c:v>17.315919999999998</c:v>
                </c:pt>
                <c:pt idx="13212">
                  <c:v>17.317229999999999</c:v>
                </c:pt>
                <c:pt idx="13213">
                  <c:v>17.318539999999999</c:v>
                </c:pt>
                <c:pt idx="13214">
                  <c:v>17.319849999999999</c:v>
                </c:pt>
                <c:pt idx="13215">
                  <c:v>17.321169999999999</c:v>
                </c:pt>
                <c:pt idx="13216">
                  <c:v>17.322479999999999</c:v>
                </c:pt>
                <c:pt idx="13217">
                  <c:v>17.323789999999999</c:v>
                </c:pt>
                <c:pt idx="13218">
                  <c:v>17.325099999999999</c:v>
                </c:pt>
                <c:pt idx="13219">
                  <c:v>17.326409999999999</c:v>
                </c:pt>
                <c:pt idx="13220">
                  <c:v>17.327719999999999</c:v>
                </c:pt>
                <c:pt idx="13221">
                  <c:v>17.329029999999999</c:v>
                </c:pt>
                <c:pt idx="13222">
                  <c:v>17.33034</c:v>
                </c:pt>
                <c:pt idx="13223">
                  <c:v>17.33165</c:v>
                </c:pt>
                <c:pt idx="13224">
                  <c:v>17.33296</c:v>
                </c:pt>
                <c:pt idx="13225">
                  <c:v>17.33427</c:v>
                </c:pt>
                <c:pt idx="13226">
                  <c:v>17.33558</c:v>
                </c:pt>
                <c:pt idx="13227">
                  <c:v>17.33689</c:v>
                </c:pt>
                <c:pt idx="13228">
                  <c:v>17.338200000000001</c:v>
                </c:pt>
                <c:pt idx="13229">
                  <c:v>17.33952</c:v>
                </c:pt>
                <c:pt idx="13230">
                  <c:v>17.34083</c:v>
                </c:pt>
                <c:pt idx="13231">
                  <c:v>17.342140000000001</c:v>
                </c:pt>
                <c:pt idx="13232">
                  <c:v>17.343450000000001</c:v>
                </c:pt>
                <c:pt idx="13233">
                  <c:v>17.344760000000001</c:v>
                </c:pt>
                <c:pt idx="13234">
                  <c:v>17.346070000000001</c:v>
                </c:pt>
                <c:pt idx="13235">
                  <c:v>17.347380000000001</c:v>
                </c:pt>
                <c:pt idx="13236">
                  <c:v>17.348690000000001</c:v>
                </c:pt>
                <c:pt idx="13237">
                  <c:v>17.350000000000001</c:v>
                </c:pt>
                <c:pt idx="13238">
                  <c:v>17.351310000000002</c:v>
                </c:pt>
                <c:pt idx="13239">
                  <c:v>17.352620000000002</c:v>
                </c:pt>
                <c:pt idx="13240">
                  <c:v>17.353929999999998</c:v>
                </c:pt>
                <c:pt idx="13241">
                  <c:v>17.355239999999998</c:v>
                </c:pt>
                <c:pt idx="13242">
                  <c:v>17.356549999999999</c:v>
                </c:pt>
                <c:pt idx="13243">
                  <c:v>17.357859999999999</c:v>
                </c:pt>
                <c:pt idx="13244">
                  <c:v>17.359169999999999</c:v>
                </c:pt>
                <c:pt idx="13245">
                  <c:v>17.360489999999999</c:v>
                </c:pt>
                <c:pt idx="13246">
                  <c:v>17.361799999999999</c:v>
                </c:pt>
                <c:pt idx="13247">
                  <c:v>17.363109999999999</c:v>
                </c:pt>
                <c:pt idx="13248">
                  <c:v>17.364419999999999</c:v>
                </c:pt>
                <c:pt idx="13249">
                  <c:v>17.365729999999999</c:v>
                </c:pt>
                <c:pt idx="13250">
                  <c:v>17.367039999999999</c:v>
                </c:pt>
                <c:pt idx="13251">
                  <c:v>17.36835</c:v>
                </c:pt>
                <c:pt idx="13252">
                  <c:v>17.36966</c:v>
                </c:pt>
                <c:pt idx="13253">
                  <c:v>17.37097</c:v>
                </c:pt>
                <c:pt idx="13254">
                  <c:v>17.37228</c:v>
                </c:pt>
                <c:pt idx="13255">
                  <c:v>17.37359</c:v>
                </c:pt>
                <c:pt idx="13256">
                  <c:v>17.3749</c:v>
                </c:pt>
                <c:pt idx="13257">
                  <c:v>17.37621</c:v>
                </c:pt>
                <c:pt idx="13258">
                  <c:v>17.37753</c:v>
                </c:pt>
                <c:pt idx="13259">
                  <c:v>17.37884</c:v>
                </c:pt>
                <c:pt idx="13260">
                  <c:v>17.38015</c:v>
                </c:pt>
                <c:pt idx="13261">
                  <c:v>17.381460000000001</c:v>
                </c:pt>
                <c:pt idx="13262">
                  <c:v>17.382770000000001</c:v>
                </c:pt>
                <c:pt idx="13263">
                  <c:v>17.384080000000001</c:v>
                </c:pt>
                <c:pt idx="13264">
                  <c:v>17.385390000000001</c:v>
                </c:pt>
                <c:pt idx="13265">
                  <c:v>17.386700000000001</c:v>
                </c:pt>
                <c:pt idx="13266">
                  <c:v>17.388010000000001</c:v>
                </c:pt>
                <c:pt idx="13267">
                  <c:v>17.389320000000001</c:v>
                </c:pt>
                <c:pt idx="13268">
                  <c:v>17.390630000000002</c:v>
                </c:pt>
                <c:pt idx="13269">
                  <c:v>17.391940000000002</c:v>
                </c:pt>
                <c:pt idx="13270">
                  <c:v>17.393260000000001</c:v>
                </c:pt>
                <c:pt idx="13271">
                  <c:v>17.394570000000002</c:v>
                </c:pt>
                <c:pt idx="13272">
                  <c:v>17.395879999999998</c:v>
                </c:pt>
                <c:pt idx="13273">
                  <c:v>17.397189999999998</c:v>
                </c:pt>
                <c:pt idx="13274">
                  <c:v>17.398499999999999</c:v>
                </c:pt>
                <c:pt idx="13275">
                  <c:v>17.399809999999999</c:v>
                </c:pt>
                <c:pt idx="13276">
                  <c:v>17.401119999999999</c:v>
                </c:pt>
                <c:pt idx="13277">
                  <c:v>17.402429999999999</c:v>
                </c:pt>
                <c:pt idx="13278">
                  <c:v>17.403739999999999</c:v>
                </c:pt>
                <c:pt idx="13279">
                  <c:v>17.405049999999999</c:v>
                </c:pt>
                <c:pt idx="13280">
                  <c:v>17.406359999999999</c:v>
                </c:pt>
                <c:pt idx="13281">
                  <c:v>17.40767</c:v>
                </c:pt>
                <c:pt idx="13282">
                  <c:v>17.40898</c:v>
                </c:pt>
                <c:pt idx="13283">
                  <c:v>17.41029</c:v>
                </c:pt>
                <c:pt idx="13284">
                  <c:v>17.4116</c:v>
                </c:pt>
                <c:pt idx="13285">
                  <c:v>17.41291</c:v>
                </c:pt>
                <c:pt idx="13286">
                  <c:v>17.41423</c:v>
                </c:pt>
                <c:pt idx="13287">
                  <c:v>17.41554</c:v>
                </c:pt>
                <c:pt idx="13288">
                  <c:v>17.41685</c:v>
                </c:pt>
                <c:pt idx="13289">
                  <c:v>17.41816</c:v>
                </c:pt>
                <c:pt idx="13290">
                  <c:v>17.41947</c:v>
                </c:pt>
                <c:pt idx="13291">
                  <c:v>17.420780000000001</c:v>
                </c:pt>
                <c:pt idx="13292">
                  <c:v>17.422090000000001</c:v>
                </c:pt>
                <c:pt idx="13293">
                  <c:v>17.423400000000001</c:v>
                </c:pt>
                <c:pt idx="13294">
                  <c:v>17.424710000000001</c:v>
                </c:pt>
                <c:pt idx="13295">
                  <c:v>17.426020000000001</c:v>
                </c:pt>
                <c:pt idx="13296">
                  <c:v>17.427330000000001</c:v>
                </c:pt>
                <c:pt idx="13297">
                  <c:v>17.428640000000001</c:v>
                </c:pt>
                <c:pt idx="13298">
                  <c:v>17.429950000000002</c:v>
                </c:pt>
                <c:pt idx="13299">
                  <c:v>17.431260000000002</c:v>
                </c:pt>
                <c:pt idx="13300">
                  <c:v>17.432580000000002</c:v>
                </c:pt>
                <c:pt idx="13301">
                  <c:v>17.433890000000002</c:v>
                </c:pt>
                <c:pt idx="13302">
                  <c:v>17.435199999999998</c:v>
                </c:pt>
                <c:pt idx="13303">
                  <c:v>17.436509999999998</c:v>
                </c:pt>
                <c:pt idx="13304">
                  <c:v>17.437819999999999</c:v>
                </c:pt>
                <c:pt idx="13305">
                  <c:v>17.439129999999999</c:v>
                </c:pt>
                <c:pt idx="13306">
                  <c:v>17.440439999999999</c:v>
                </c:pt>
                <c:pt idx="13307">
                  <c:v>17.441749999999999</c:v>
                </c:pt>
                <c:pt idx="13308">
                  <c:v>17.443059999999999</c:v>
                </c:pt>
                <c:pt idx="13309">
                  <c:v>17.444369999999999</c:v>
                </c:pt>
                <c:pt idx="13310">
                  <c:v>17.445679999999999</c:v>
                </c:pt>
                <c:pt idx="13311">
                  <c:v>17.44699</c:v>
                </c:pt>
                <c:pt idx="13312">
                  <c:v>17.448309999999999</c:v>
                </c:pt>
                <c:pt idx="13313">
                  <c:v>17.449619999999999</c:v>
                </c:pt>
                <c:pt idx="13314">
                  <c:v>17.45093</c:v>
                </c:pt>
                <c:pt idx="13315">
                  <c:v>17.45224</c:v>
                </c:pt>
                <c:pt idx="13316">
                  <c:v>17.45355</c:v>
                </c:pt>
                <c:pt idx="13317">
                  <c:v>17.45486</c:v>
                </c:pt>
                <c:pt idx="13318">
                  <c:v>17.45617</c:v>
                </c:pt>
                <c:pt idx="13319">
                  <c:v>17.45748</c:v>
                </c:pt>
                <c:pt idx="13320">
                  <c:v>17.45879</c:v>
                </c:pt>
                <c:pt idx="13321">
                  <c:v>17.460100000000001</c:v>
                </c:pt>
                <c:pt idx="13322">
                  <c:v>17.461410000000001</c:v>
                </c:pt>
                <c:pt idx="13323">
                  <c:v>17.462720000000001</c:v>
                </c:pt>
                <c:pt idx="13324">
                  <c:v>17.464030000000001</c:v>
                </c:pt>
                <c:pt idx="13325">
                  <c:v>17.465340000000001</c:v>
                </c:pt>
                <c:pt idx="13326">
                  <c:v>17.466650000000001</c:v>
                </c:pt>
                <c:pt idx="13327">
                  <c:v>17.467970000000001</c:v>
                </c:pt>
                <c:pt idx="13328">
                  <c:v>17.469280000000001</c:v>
                </c:pt>
                <c:pt idx="13329">
                  <c:v>17.470590000000001</c:v>
                </c:pt>
                <c:pt idx="13330">
                  <c:v>17.471900000000002</c:v>
                </c:pt>
                <c:pt idx="13331">
                  <c:v>17.473210000000002</c:v>
                </c:pt>
                <c:pt idx="13332">
                  <c:v>17.474519999999998</c:v>
                </c:pt>
                <c:pt idx="13333">
                  <c:v>17.475829999999998</c:v>
                </c:pt>
                <c:pt idx="13334">
                  <c:v>17.477139999999999</c:v>
                </c:pt>
                <c:pt idx="13335">
                  <c:v>17.478449999999999</c:v>
                </c:pt>
                <c:pt idx="13336">
                  <c:v>17.479759999999999</c:v>
                </c:pt>
                <c:pt idx="13337">
                  <c:v>17.481069999999999</c:v>
                </c:pt>
                <c:pt idx="13338">
                  <c:v>17.482379999999999</c:v>
                </c:pt>
                <c:pt idx="13339">
                  <c:v>17.483689999999999</c:v>
                </c:pt>
                <c:pt idx="13340">
                  <c:v>17.484999999999999</c:v>
                </c:pt>
                <c:pt idx="13341">
                  <c:v>17.48631</c:v>
                </c:pt>
                <c:pt idx="13342">
                  <c:v>17.487629999999999</c:v>
                </c:pt>
                <c:pt idx="13343">
                  <c:v>17.488939999999999</c:v>
                </c:pt>
                <c:pt idx="13344">
                  <c:v>17.49025</c:v>
                </c:pt>
                <c:pt idx="13345">
                  <c:v>17.49156</c:v>
                </c:pt>
                <c:pt idx="13346">
                  <c:v>17.49287</c:v>
                </c:pt>
                <c:pt idx="13347">
                  <c:v>17.49418</c:v>
                </c:pt>
                <c:pt idx="13348">
                  <c:v>17.49549</c:v>
                </c:pt>
                <c:pt idx="13349">
                  <c:v>17.4968</c:v>
                </c:pt>
                <c:pt idx="13350">
                  <c:v>17.49811</c:v>
                </c:pt>
                <c:pt idx="13351">
                  <c:v>17.499420000000001</c:v>
                </c:pt>
                <c:pt idx="13352">
                  <c:v>17.500730000000001</c:v>
                </c:pt>
                <c:pt idx="13353">
                  <c:v>17.502040000000001</c:v>
                </c:pt>
                <c:pt idx="13354">
                  <c:v>17.503360000000001</c:v>
                </c:pt>
                <c:pt idx="13355">
                  <c:v>17.504670000000001</c:v>
                </c:pt>
                <c:pt idx="13356">
                  <c:v>17.505980000000001</c:v>
                </c:pt>
                <c:pt idx="13357">
                  <c:v>17.507290000000001</c:v>
                </c:pt>
                <c:pt idx="13358">
                  <c:v>17.508600000000001</c:v>
                </c:pt>
                <c:pt idx="13359">
                  <c:v>17.509910000000001</c:v>
                </c:pt>
                <c:pt idx="13360">
                  <c:v>17.511220000000002</c:v>
                </c:pt>
                <c:pt idx="13361">
                  <c:v>17.512530000000002</c:v>
                </c:pt>
                <c:pt idx="13362">
                  <c:v>17.513839999999998</c:v>
                </c:pt>
                <c:pt idx="13363">
                  <c:v>17.515149999999998</c:v>
                </c:pt>
                <c:pt idx="13364">
                  <c:v>17.516459999999999</c:v>
                </c:pt>
                <c:pt idx="13365">
                  <c:v>17.517769999999999</c:v>
                </c:pt>
                <c:pt idx="13366">
                  <c:v>17.519079999999999</c:v>
                </c:pt>
                <c:pt idx="13367">
                  <c:v>17.520389999999999</c:v>
                </c:pt>
                <c:pt idx="13368">
                  <c:v>17.521709999999999</c:v>
                </c:pt>
                <c:pt idx="13369">
                  <c:v>17.523019999999999</c:v>
                </c:pt>
                <c:pt idx="13370">
                  <c:v>17.524329999999999</c:v>
                </c:pt>
                <c:pt idx="13371">
                  <c:v>17.525639999999999</c:v>
                </c:pt>
                <c:pt idx="13372">
                  <c:v>17.526949999999999</c:v>
                </c:pt>
                <c:pt idx="13373">
                  <c:v>17.52826</c:v>
                </c:pt>
                <c:pt idx="13374">
                  <c:v>17.52957</c:v>
                </c:pt>
                <c:pt idx="13375">
                  <c:v>17.53088</c:v>
                </c:pt>
                <c:pt idx="13376">
                  <c:v>17.53219</c:v>
                </c:pt>
                <c:pt idx="13377">
                  <c:v>17.5335</c:v>
                </c:pt>
                <c:pt idx="13378">
                  <c:v>17.53481</c:v>
                </c:pt>
                <c:pt idx="13379">
                  <c:v>17.53612</c:v>
                </c:pt>
                <c:pt idx="13380">
                  <c:v>17.537430000000001</c:v>
                </c:pt>
                <c:pt idx="13381">
                  <c:v>17.538740000000001</c:v>
                </c:pt>
                <c:pt idx="13382">
                  <c:v>17.540050000000001</c:v>
                </c:pt>
                <c:pt idx="13383">
                  <c:v>17.541370000000001</c:v>
                </c:pt>
                <c:pt idx="13384">
                  <c:v>17.542680000000001</c:v>
                </c:pt>
                <c:pt idx="13385">
                  <c:v>17.543990000000001</c:v>
                </c:pt>
                <c:pt idx="13386">
                  <c:v>17.545300000000001</c:v>
                </c:pt>
                <c:pt idx="13387">
                  <c:v>17.546610000000001</c:v>
                </c:pt>
                <c:pt idx="13388">
                  <c:v>17.547920000000001</c:v>
                </c:pt>
                <c:pt idx="13389">
                  <c:v>17.549230000000001</c:v>
                </c:pt>
                <c:pt idx="13390">
                  <c:v>17.550540000000002</c:v>
                </c:pt>
                <c:pt idx="13391">
                  <c:v>17.551850000000002</c:v>
                </c:pt>
                <c:pt idx="13392">
                  <c:v>17.553159999999998</c:v>
                </c:pt>
                <c:pt idx="13393">
                  <c:v>17.554469999999998</c:v>
                </c:pt>
                <c:pt idx="13394">
                  <c:v>17.555779999999999</c:v>
                </c:pt>
                <c:pt idx="13395">
                  <c:v>17.557089999999999</c:v>
                </c:pt>
                <c:pt idx="13396">
                  <c:v>17.558399999999999</c:v>
                </c:pt>
                <c:pt idx="13397">
                  <c:v>17.559719999999999</c:v>
                </c:pt>
                <c:pt idx="13398">
                  <c:v>17.561029999999999</c:v>
                </c:pt>
                <c:pt idx="13399">
                  <c:v>17.562339999999999</c:v>
                </c:pt>
                <c:pt idx="13400">
                  <c:v>17.563649999999999</c:v>
                </c:pt>
                <c:pt idx="13401">
                  <c:v>17.564959999999999</c:v>
                </c:pt>
                <c:pt idx="13402">
                  <c:v>17.566269999999999</c:v>
                </c:pt>
                <c:pt idx="13403">
                  <c:v>17.56758</c:v>
                </c:pt>
                <c:pt idx="13404">
                  <c:v>17.56889</c:v>
                </c:pt>
                <c:pt idx="13405">
                  <c:v>17.5702</c:v>
                </c:pt>
                <c:pt idx="13406">
                  <c:v>17.57151</c:v>
                </c:pt>
                <c:pt idx="13407">
                  <c:v>17.57282</c:v>
                </c:pt>
                <c:pt idx="13408">
                  <c:v>17.57413</c:v>
                </c:pt>
                <c:pt idx="13409">
                  <c:v>17.57545</c:v>
                </c:pt>
                <c:pt idx="13410">
                  <c:v>17.57676</c:v>
                </c:pt>
                <c:pt idx="13411">
                  <c:v>17.57807</c:v>
                </c:pt>
                <c:pt idx="13412">
                  <c:v>17.57938</c:v>
                </c:pt>
                <c:pt idx="13413">
                  <c:v>17.580690000000001</c:v>
                </c:pt>
                <c:pt idx="13414">
                  <c:v>17.582000000000001</c:v>
                </c:pt>
                <c:pt idx="13415">
                  <c:v>17.583310000000001</c:v>
                </c:pt>
                <c:pt idx="13416">
                  <c:v>17.584620000000001</c:v>
                </c:pt>
                <c:pt idx="13417">
                  <c:v>17.585930000000001</c:v>
                </c:pt>
                <c:pt idx="13418">
                  <c:v>17.587240000000001</c:v>
                </c:pt>
                <c:pt idx="13419">
                  <c:v>17.588550000000001</c:v>
                </c:pt>
                <c:pt idx="13420">
                  <c:v>17.589860000000002</c:v>
                </c:pt>
                <c:pt idx="13421">
                  <c:v>17.591170000000002</c:v>
                </c:pt>
                <c:pt idx="13422">
                  <c:v>17.592479999999998</c:v>
                </c:pt>
                <c:pt idx="13423">
                  <c:v>17.593789999999998</c:v>
                </c:pt>
                <c:pt idx="13424">
                  <c:v>17.595109999999998</c:v>
                </c:pt>
                <c:pt idx="13425">
                  <c:v>17.596419999999998</c:v>
                </c:pt>
                <c:pt idx="13426">
                  <c:v>17.597729999999999</c:v>
                </c:pt>
                <c:pt idx="13427">
                  <c:v>17.599039999999999</c:v>
                </c:pt>
                <c:pt idx="13428">
                  <c:v>17.600349999999999</c:v>
                </c:pt>
                <c:pt idx="13429">
                  <c:v>17.601659999999999</c:v>
                </c:pt>
                <c:pt idx="13430">
                  <c:v>17.602969999999999</c:v>
                </c:pt>
                <c:pt idx="13431">
                  <c:v>17.604279999999999</c:v>
                </c:pt>
                <c:pt idx="13432">
                  <c:v>17.605589999999999</c:v>
                </c:pt>
                <c:pt idx="13433">
                  <c:v>17.6069</c:v>
                </c:pt>
                <c:pt idx="13434">
                  <c:v>17.60821</c:v>
                </c:pt>
                <c:pt idx="13435">
                  <c:v>17.60952</c:v>
                </c:pt>
                <c:pt idx="13436">
                  <c:v>17.61083</c:v>
                </c:pt>
                <c:pt idx="13437">
                  <c:v>17.61214</c:v>
                </c:pt>
                <c:pt idx="13438">
                  <c:v>17.61345</c:v>
                </c:pt>
                <c:pt idx="13439">
                  <c:v>17.61477</c:v>
                </c:pt>
                <c:pt idx="13440">
                  <c:v>17.61608</c:v>
                </c:pt>
                <c:pt idx="13441">
                  <c:v>17.61739</c:v>
                </c:pt>
                <c:pt idx="13442">
                  <c:v>17.6187</c:v>
                </c:pt>
                <c:pt idx="13443">
                  <c:v>17.620010000000001</c:v>
                </c:pt>
                <c:pt idx="13444">
                  <c:v>17.621320000000001</c:v>
                </c:pt>
                <c:pt idx="13445">
                  <c:v>17.622630000000001</c:v>
                </c:pt>
                <c:pt idx="13446">
                  <c:v>17.623940000000001</c:v>
                </c:pt>
                <c:pt idx="13447">
                  <c:v>17.625250000000001</c:v>
                </c:pt>
                <c:pt idx="13448">
                  <c:v>17.626560000000001</c:v>
                </c:pt>
                <c:pt idx="13449">
                  <c:v>17.627870000000001</c:v>
                </c:pt>
                <c:pt idx="13450">
                  <c:v>17.629180000000002</c:v>
                </c:pt>
                <c:pt idx="13451">
                  <c:v>17.630500000000001</c:v>
                </c:pt>
                <c:pt idx="13452">
                  <c:v>17.631810000000002</c:v>
                </c:pt>
                <c:pt idx="13453">
                  <c:v>17.633120000000002</c:v>
                </c:pt>
                <c:pt idx="13454">
                  <c:v>17.634429999999998</c:v>
                </c:pt>
                <c:pt idx="13455">
                  <c:v>17.635739999999998</c:v>
                </c:pt>
                <c:pt idx="13456">
                  <c:v>17.637049999999999</c:v>
                </c:pt>
                <c:pt idx="13457">
                  <c:v>17.638359999999999</c:v>
                </c:pt>
                <c:pt idx="13458">
                  <c:v>17.639669999999999</c:v>
                </c:pt>
                <c:pt idx="13459">
                  <c:v>17.640979999999999</c:v>
                </c:pt>
                <c:pt idx="13460">
                  <c:v>17.642289999999999</c:v>
                </c:pt>
                <c:pt idx="13461">
                  <c:v>17.643599999999999</c:v>
                </c:pt>
                <c:pt idx="13462">
                  <c:v>17.644909999999999</c:v>
                </c:pt>
                <c:pt idx="13463">
                  <c:v>17.64622</c:v>
                </c:pt>
                <c:pt idx="13464">
                  <c:v>17.64753</c:v>
                </c:pt>
                <c:pt idx="13465">
                  <c:v>17.64884</c:v>
                </c:pt>
                <c:pt idx="13466">
                  <c:v>17.65016</c:v>
                </c:pt>
                <c:pt idx="13467">
                  <c:v>17.65147</c:v>
                </c:pt>
                <c:pt idx="13468">
                  <c:v>17.65278</c:v>
                </c:pt>
                <c:pt idx="13469">
                  <c:v>17.65409</c:v>
                </c:pt>
                <c:pt idx="13470">
                  <c:v>17.6554</c:v>
                </c:pt>
                <c:pt idx="13471">
                  <c:v>17.65671</c:v>
                </c:pt>
                <c:pt idx="13472">
                  <c:v>17.65802</c:v>
                </c:pt>
                <c:pt idx="13473">
                  <c:v>17.659330000000001</c:v>
                </c:pt>
                <c:pt idx="13474">
                  <c:v>17.660640000000001</c:v>
                </c:pt>
                <c:pt idx="13475">
                  <c:v>17.661950000000001</c:v>
                </c:pt>
                <c:pt idx="13476">
                  <c:v>17.663260000000001</c:v>
                </c:pt>
                <c:pt idx="13477">
                  <c:v>17.664570000000001</c:v>
                </c:pt>
                <c:pt idx="13478">
                  <c:v>17.665880000000001</c:v>
                </c:pt>
                <c:pt idx="13479">
                  <c:v>17.667190000000002</c:v>
                </c:pt>
                <c:pt idx="13480">
                  <c:v>17.668500000000002</c:v>
                </c:pt>
                <c:pt idx="13481">
                  <c:v>17.669820000000001</c:v>
                </c:pt>
                <c:pt idx="13482">
                  <c:v>17.671130000000002</c:v>
                </c:pt>
                <c:pt idx="13483">
                  <c:v>17.672440000000002</c:v>
                </c:pt>
                <c:pt idx="13484">
                  <c:v>17.673749999999998</c:v>
                </c:pt>
                <c:pt idx="13485">
                  <c:v>17.675059999999998</c:v>
                </c:pt>
                <c:pt idx="13486">
                  <c:v>17.676369999999999</c:v>
                </c:pt>
                <c:pt idx="13487">
                  <c:v>17.677679999999999</c:v>
                </c:pt>
                <c:pt idx="13488">
                  <c:v>17.678989999999999</c:v>
                </c:pt>
                <c:pt idx="13489">
                  <c:v>17.680299999999999</c:v>
                </c:pt>
                <c:pt idx="13490">
                  <c:v>17.681609999999999</c:v>
                </c:pt>
                <c:pt idx="13491">
                  <c:v>17.682919999999999</c:v>
                </c:pt>
                <c:pt idx="13492">
                  <c:v>17.684229999999999</c:v>
                </c:pt>
                <c:pt idx="13493">
                  <c:v>17.68554</c:v>
                </c:pt>
                <c:pt idx="13494">
                  <c:v>17.686859999999999</c:v>
                </c:pt>
                <c:pt idx="13495">
                  <c:v>17.68817</c:v>
                </c:pt>
                <c:pt idx="13496">
                  <c:v>17.68948</c:v>
                </c:pt>
                <c:pt idx="13497">
                  <c:v>17.69079</c:v>
                </c:pt>
                <c:pt idx="13498">
                  <c:v>17.6921</c:v>
                </c:pt>
                <c:pt idx="13499">
                  <c:v>17.69341</c:v>
                </c:pt>
                <c:pt idx="13500">
                  <c:v>17.69472</c:v>
                </c:pt>
                <c:pt idx="13501">
                  <c:v>17.69603</c:v>
                </c:pt>
                <c:pt idx="13502">
                  <c:v>17.697340000000001</c:v>
                </c:pt>
                <c:pt idx="13503">
                  <c:v>17.698650000000001</c:v>
                </c:pt>
                <c:pt idx="13504">
                  <c:v>17.699960000000001</c:v>
                </c:pt>
                <c:pt idx="13505">
                  <c:v>17.701270000000001</c:v>
                </c:pt>
                <c:pt idx="13506">
                  <c:v>17.702580000000001</c:v>
                </c:pt>
                <c:pt idx="13507">
                  <c:v>17.703900000000001</c:v>
                </c:pt>
                <c:pt idx="13508">
                  <c:v>17.705210000000001</c:v>
                </c:pt>
                <c:pt idx="13509">
                  <c:v>17.706520000000001</c:v>
                </c:pt>
                <c:pt idx="13510">
                  <c:v>17.707830000000001</c:v>
                </c:pt>
                <c:pt idx="13511">
                  <c:v>17.709140000000001</c:v>
                </c:pt>
                <c:pt idx="13512">
                  <c:v>17.710450000000002</c:v>
                </c:pt>
                <c:pt idx="13513">
                  <c:v>17.711760000000002</c:v>
                </c:pt>
                <c:pt idx="13514">
                  <c:v>17.713069999999998</c:v>
                </c:pt>
                <c:pt idx="13515">
                  <c:v>17.714379999999998</c:v>
                </c:pt>
                <c:pt idx="13516">
                  <c:v>17.715689999999999</c:v>
                </c:pt>
                <c:pt idx="13517">
                  <c:v>17.716999999999999</c:v>
                </c:pt>
                <c:pt idx="13518">
                  <c:v>17.718309999999999</c:v>
                </c:pt>
                <c:pt idx="13519">
                  <c:v>17.719619999999999</c:v>
                </c:pt>
                <c:pt idx="13520">
                  <c:v>17.720929999999999</c:v>
                </c:pt>
                <c:pt idx="13521">
                  <c:v>17.722239999999999</c:v>
                </c:pt>
                <c:pt idx="13522">
                  <c:v>17.723559999999999</c:v>
                </c:pt>
                <c:pt idx="13523">
                  <c:v>17.724869999999999</c:v>
                </c:pt>
                <c:pt idx="13524">
                  <c:v>17.726179999999999</c:v>
                </c:pt>
                <c:pt idx="13525">
                  <c:v>17.72749</c:v>
                </c:pt>
                <c:pt idx="13526">
                  <c:v>17.7288</c:v>
                </c:pt>
                <c:pt idx="13527">
                  <c:v>17.73011</c:v>
                </c:pt>
                <c:pt idx="13528">
                  <c:v>17.73142</c:v>
                </c:pt>
                <c:pt idx="13529">
                  <c:v>17.73273</c:v>
                </c:pt>
                <c:pt idx="13530">
                  <c:v>17.73404</c:v>
                </c:pt>
                <c:pt idx="13531">
                  <c:v>17.73535</c:v>
                </c:pt>
                <c:pt idx="13532">
                  <c:v>17.736660000000001</c:v>
                </c:pt>
                <c:pt idx="13533">
                  <c:v>17.737970000000001</c:v>
                </c:pt>
                <c:pt idx="13534">
                  <c:v>17.739280000000001</c:v>
                </c:pt>
                <c:pt idx="13535">
                  <c:v>17.740590000000001</c:v>
                </c:pt>
                <c:pt idx="13536">
                  <c:v>17.741910000000001</c:v>
                </c:pt>
                <c:pt idx="13537">
                  <c:v>17.743220000000001</c:v>
                </c:pt>
                <c:pt idx="13538">
                  <c:v>17.744530000000001</c:v>
                </c:pt>
                <c:pt idx="13539">
                  <c:v>17.745840000000001</c:v>
                </c:pt>
                <c:pt idx="13540">
                  <c:v>17.747150000000001</c:v>
                </c:pt>
                <c:pt idx="13541">
                  <c:v>17.748460000000001</c:v>
                </c:pt>
                <c:pt idx="13542">
                  <c:v>17.749770000000002</c:v>
                </c:pt>
                <c:pt idx="13543">
                  <c:v>17.751080000000002</c:v>
                </c:pt>
                <c:pt idx="13544">
                  <c:v>17.752389999999998</c:v>
                </c:pt>
                <c:pt idx="13545">
                  <c:v>17.753699999999998</c:v>
                </c:pt>
                <c:pt idx="13546">
                  <c:v>17.755009999999999</c:v>
                </c:pt>
                <c:pt idx="13547">
                  <c:v>17.756319999999999</c:v>
                </c:pt>
                <c:pt idx="13548">
                  <c:v>17.757639999999999</c:v>
                </c:pt>
                <c:pt idx="13549">
                  <c:v>17.758949999999999</c:v>
                </c:pt>
                <c:pt idx="13550">
                  <c:v>17.760259999999999</c:v>
                </c:pt>
                <c:pt idx="13551">
                  <c:v>17.761569999999999</c:v>
                </c:pt>
                <c:pt idx="13552">
                  <c:v>17.762879999999999</c:v>
                </c:pt>
                <c:pt idx="13553">
                  <c:v>17.764189999999999</c:v>
                </c:pt>
                <c:pt idx="13554">
                  <c:v>17.765499999999999</c:v>
                </c:pt>
                <c:pt idx="13555">
                  <c:v>17.76681</c:v>
                </c:pt>
                <c:pt idx="13556">
                  <c:v>17.76812</c:v>
                </c:pt>
                <c:pt idx="13557">
                  <c:v>17.76943</c:v>
                </c:pt>
                <c:pt idx="13558">
                  <c:v>17.77074</c:v>
                </c:pt>
                <c:pt idx="13559">
                  <c:v>17.77205</c:v>
                </c:pt>
                <c:pt idx="13560">
                  <c:v>17.77336</c:v>
                </c:pt>
                <c:pt idx="13561">
                  <c:v>17.77467</c:v>
                </c:pt>
                <c:pt idx="13562">
                  <c:v>17.775980000000001</c:v>
                </c:pt>
                <c:pt idx="13563">
                  <c:v>17.7773</c:v>
                </c:pt>
                <c:pt idx="13564">
                  <c:v>17.77861</c:v>
                </c:pt>
                <c:pt idx="13565">
                  <c:v>17.779920000000001</c:v>
                </c:pt>
                <c:pt idx="13566">
                  <c:v>17.781230000000001</c:v>
                </c:pt>
                <c:pt idx="13567">
                  <c:v>17.782540000000001</c:v>
                </c:pt>
                <c:pt idx="13568">
                  <c:v>17.783850000000001</c:v>
                </c:pt>
                <c:pt idx="13569">
                  <c:v>17.785160000000001</c:v>
                </c:pt>
                <c:pt idx="13570">
                  <c:v>17.786470000000001</c:v>
                </c:pt>
                <c:pt idx="13571">
                  <c:v>17.787780000000001</c:v>
                </c:pt>
                <c:pt idx="13572">
                  <c:v>17.789090000000002</c:v>
                </c:pt>
                <c:pt idx="13573">
                  <c:v>17.790400000000002</c:v>
                </c:pt>
                <c:pt idx="13574">
                  <c:v>17.791709999999998</c:v>
                </c:pt>
                <c:pt idx="13575">
                  <c:v>17.793019999999999</c:v>
                </c:pt>
                <c:pt idx="13576">
                  <c:v>17.794329999999999</c:v>
                </c:pt>
                <c:pt idx="13577">
                  <c:v>17.795639999999999</c:v>
                </c:pt>
                <c:pt idx="13578">
                  <c:v>17.796959999999999</c:v>
                </c:pt>
                <c:pt idx="13579">
                  <c:v>17.798269999999999</c:v>
                </c:pt>
                <c:pt idx="13580">
                  <c:v>17.799579999999999</c:v>
                </c:pt>
                <c:pt idx="13581">
                  <c:v>17.800889999999999</c:v>
                </c:pt>
                <c:pt idx="13582">
                  <c:v>17.802199999999999</c:v>
                </c:pt>
                <c:pt idx="13583">
                  <c:v>17.803509999999999</c:v>
                </c:pt>
                <c:pt idx="13584">
                  <c:v>17.804819999999999</c:v>
                </c:pt>
                <c:pt idx="13585">
                  <c:v>17.80613</c:v>
                </c:pt>
                <c:pt idx="13586">
                  <c:v>17.80744</c:v>
                </c:pt>
                <c:pt idx="13587">
                  <c:v>17.80875</c:v>
                </c:pt>
                <c:pt idx="13588">
                  <c:v>17.81006</c:v>
                </c:pt>
                <c:pt idx="13589">
                  <c:v>17.81137</c:v>
                </c:pt>
                <c:pt idx="13590">
                  <c:v>17.81269</c:v>
                </c:pt>
                <c:pt idx="13591">
                  <c:v>17.814</c:v>
                </c:pt>
                <c:pt idx="13592">
                  <c:v>17.81531</c:v>
                </c:pt>
                <c:pt idx="13593">
                  <c:v>17.81662</c:v>
                </c:pt>
                <c:pt idx="13594">
                  <c:v>17.81793</c:v>
                </c:pt>
                <c:pt idx="13595">
                  <c:v>17.819240000000001</c:v>
                </c:pt>
                <c:pt idx="13596">
                  <c:v>17.820550000000001</c:v>
                </c:pt>
                <c:pt idx="13597">
                  <c:v>17.821860000000001</c:v>
                </c:pt>
                <c:pt idx="13598">
                  <c:v>17.823170000000001</c:v>
                </c:pt>
                <c:pt idx="13599">
                  <c:v>17.824480000000001</c:v>
                </c:pt>
                <c:pt idx="13600">
                  <c:v>17.825790000000001</c:v>
                </c:pt>
                <c:pt idx="13601">
                  <c:v>17.827100000000002</c:v>
                </c:pt>
                <c:pt idx="13602">
                  <c:v>17.828410000000002</c:v>
                </c:pt>
                <c:pt idx="13603">
                  <c:v>17.829719999999998</c:v>
                </c:pt>
                <c:pt idx="13604">
                  <c:v>17.831040000000002</c:v>
                </c:pt>
                <c:pt idx="13605">
                  <c:v>17.832350000000002</c:v>
                </c:pt>
                <c:pt idx="13606">
                  <c:v>17.833659999999998</c:v>
                </c:pt>
                <c:pt idx="13607">
                  <c:v>17.834969999999998</c:v>
                </c:pt>
                <c:pt idx="13608">
                  <c:v>17.836279999999999</c:v>
                </c:pt>
                <c:pt idx="13609">
                  <c:v>17.837589999999999</c:v>
                </c:pt>
                <c:pt idx="13610">
                  <c:v>17.838899999999999</c:v>
                </c:pt>
                <c:pt idx="13611">
                  <c:v>17.840209999999999</c:v>
                </c:pt>
                <c:pt idx="13612">
                  <c:v>17.841519999999999</c:v>
                </c:pt>
                <c:pt idx="13613">
                  <c:v>17.842829999999999</c:v>
                </c:pt>
                <c:pt idx="13614">
                  <c:v>17.844139999999999</c:v>
                </c:pt>
                <c:pt idx="13615">
                  <c:v>17.84545</c:v>
                </c:pt>
                <c:pt idx="13616">
                  <c:v>17.84676</c:v>
                </c:pt>
                <c:pt idx="13617">
                  <c:v>17.84807</c:v>
                </c:pt>
                <c:pt idx="13618">
                  <c:v>17.84938</c:v>
                </c:pt>
                <c:pt idx="13619">
                  <c:v>17.85069</c:v>
                </c:pt>
                <c:pt idx="13620">
                  <c:v>17.85201</c:v>
                </c:pt>
                <c:pt idx="13621">
                  <c:v>17.85332</c:v>
                </c:pt>
                <c:pt idx="13622">
                  <c:v>17.85463</c:v>
                </c:pt>
                <c:pt idx="13623">
                  <c:v>17.85594</c:v>
                </c:pt>
                <c:pt idx="13624">
                  <c:v>17.857250000000001</c:v>
                </c:pt>
                <c:pt idx="13625">
                  <c:v>17.858560000000001</c:v>
                </c:pt>
                <c:pt idx="13626">
                  <c:v>17.859870000000001</c:v>
                </c:pt>
                <c:pt idx="13627">
                  <c:v>17.861180000000001</c:v>
                </c:pt>
                <c:pt idx="13628">
                  <c:v>17.862490000000001</c:v>
                </c:pt>
                <c:pt idx="13629">
                  <c:v>17.863800000000001</c:v>
                </c:pt>
                <c:pt idx="13630">
                  <c:v>17.865110000000001</c:v>
                </c:pt>
                <c:pt idx="13631">
                  <c:v>17.866420000000002</c:v>
                </c:pt>
                <c:pt idx="13632">
                  <c:v>17.867730000000002</c:v>
                </c:pt>
                <c:pt idx="13633">
                  <c:v>17.869050000000001</c:v>
                </c:pt>
                <c:pt idx="13634">
                  <c:v>17.870360000000002</c:v>
                </c:pt>
                <c:pt idx="13635">
                  <c:v>17.871670000000002</c:v>
                </c:pt>
                <c:pt idx="13636">
                  <c:v>17.872979999999998</c:v>
                </c:pt>
                <c:pt idx="13637">
                  <c:v>17.874289999999998</c:v>
                </c:pt>
                <c:pt idx="13638">
                  <c:v>17.875599999999999</c:v>
                </c:pt>
                <c:pt idx="13639">
                  <c:v>17.876909999999999</c:v>
                </c:pt>
                <c:pt idx="13640">
                  <c:v>17.878219999999999</c:v>
                </c:pt>
                <c:pt idx="13641">
                  <c:v>17.879529999999999</c:v>
                </c:pt>
                <c:pt idx="13642">
                  <c:v>17.880839999999999</c:v>
                </c:pt>
                <c:pt idx="13643">
                  <c:v>17.882149999999999</c:v>
                </c:pt>
                <c:pt idx="13644">
                  <c:v>17.883459999999999</c:v>
                </c:pt>
                <c:pt idx="13645">
                  <c:v>17.884779999999999</c:v>
                </c:pt>
                <c:pt idx="13646">
                  <c:v>17.886089999999999</c:v>
                </c:pt>
                <c:pt idx="13647">
                  <c:v>17.8874</c:v>
                </c:pt>
                <c:pt idx="13648">
                  <c:v>17.88871</c:v>
                </c:pt>
                <c:pt idx="13649">
                  <c:v>17.89002</c:v>
                </c:pt>
                <c:pt idx="13650">
                  <c:v>17.89133</c:v>
                </c:pt>
                <c:pt idx="13651">
                  <c:v>17.89264</c:v>
                </c:pt>
                <c:pt idx="13652">
                  <c:v>17.89395</c:v>
                </c:pt>
                <c:pt idx="13653">
                  <c:v>17.89526</c:v>
                </c:pt>
                <c:pt idx="13654">
                  <c:v>17.896570000000001</c:v>
                </c:pt>
                <c:pt idx="13655">
                  <c:v>17.897880000000001</c:v>
                </c:pt>
                <c:pt idx="13656">
                  <c:v>17.899190000000001</c:v>
                </c:pt>
                <c:pt idx="13657">
                  <c:v>17.900500000000001</c:v>
                </c:pt>
                <c:pt idx="13658">
                  <c:v>17.901810000000001</c:v>
                </c:pt>
                <c:pt idx="13659">
                  <c:v>17.903120000000001</c:v>
                </c:pt>
                <c:pt idx="13660">
                  <c:v>17.904430000000001</c:v>
                </c:pt>
                <c:pt idx="13661">
                  <c:v>17.905750000000001</c:v>
                </c:pt>
                <c:pt idx="13662">
                  <c:v>17.907060000000001</c:v>
                </c:pt>
                <c:pt idx="13663">
                  <c:v>17.908370000000001</c:v>
                </c:pt>
                <c:pt idx="13664">
                  <c:v>17.909680000000002</c:v>
                </c:pt>
                <c:pt idx="13665">
                  <c:v>17.910990000000002</c:v>
                </c:pt>
                <c:pt idx="13666">
                  <c:v>17.912299999999998</c:v>
                </c:pt>
                <c:pt idx="13667">
                  <c:v>17.913609999999998</c:v>
                </c:pt>
                <c:pt idx="13668">
                  <c:v>17.914919999999999</c:v>
                </c:pt>
                <c:pt idx="13669">
                  <c:v>17.916229999999999</c:v>
                </c:pt>
                <c:pt idx="13670">
                  <c:v>17.917539999999999</c:v>
                </c:pt>
                <c:pt idx="13671">
                  <c:v>17.918849999999999</c:v>
                </c:pt>
                <c:pt idx="13672">
                  <c:v>17.920159999999999</c:v>
                </c:pt>
                <c:pt idx="13673">
                  <c:v>17.921469999999999</c:v>
                </c:pt>
                <c:pt idx="13674">
                  <c:v>17.922779999999999</c:v>
                </c:pt>
                <c:pt idx="13675">
                  <c:v>17.924099999999999</c:v>
                </c:pt>
                <c:pt idx="13676">
                  <c:v>17.925409999999999</c:v>
                </c:pt>
                <c:pt idx="13677">
                  <c:v>17.92672</c:v>
                </c:pt>
                <c:pt idx="13678">
                  <c:v>17.92803</c:v>
                </c:pt>
                <c:pt idx="13679">
                  <c:v>17.92934</c:v>
                </c:pt>
                <c:pt idx="13680">
                  <c:v>17.93065</c:v>
                </c:pt>
                <c:pt idx="13681">
                  <c:v>17.93196</c:v>
                </c:pt>
                <c:pt idx="13682">
                  <c:v>17.93327</c:v>
                </c:pt>
                <c:pt idx="13683">
                  <c:v>17.93458</c:v>
                </c:pt>
                <c:pt idx="13684">
                  <c:v>17.935890000000001</c:v>
                </c:pt>
                <c:pt idx="13685">
                  <c:v>17.937200000000001</c:v>
                </c:pt>
                <c:pt idx="13686">
                  <c:v>17.938510000000001</c:v>
                </c:pt>
                <c:pt idx="13687">
                  <c:v>17.939830000000001</c:v>
                </c:pt>
                <c:pt idx="13688">
                  <c:v>17.941140000000001</c:v>
                </c:pt>
                <c:pt idx="13689">
                  <c:v>17.942450000000001</c:v>
                </c:pt>
                <c:pt idx="13690">
                  <c:v>17.943760000000001</c:v>
                </c:pt>
                <c:pt idx="13691">
                  <c:v>17.945070000000001</c:v>
                </c:pt>
                <c:pt idx="13692">
                  <c:v>17.946380000000001</c:v>
                </c:pt>
                <c:pt idx="13693">
                  <c:v>17.947690000000001</c:v>
                </c:pt>
                <c:pt idx="13694">
                  <c:v>17.949000000000002</c:v>
                </c:pt>
                <c:pt idx="13695">
                  <c:v>17.950310000000002</c:v>
                </c:pt>
                <c:pt idx="13696">
                  <c:v>17.951619999999998</c:v>
                </c:pt>
                <c:pt idx="13697">
                  <c:v>17.952929999999999</c:v>
                </c:pt>
                <c:pt idx="13698">
                  <c:v>17.954239999999999</c:v>
                </c:pt>
                <c:pt idx="13699">
                  <c:v>17.955549999999999</c:v>
                </c:pt>
                <c:pt idx="13700">
                  <c:v>17.956859999999999</c:v>
                </c:pt>
                <c:pt idx="13701">
                  <c:v>17.958169999999999</c:v>
                </c:pt>
                <c:pt idx="13702">
                  <c:v>17.959489999999999</c:v>
                </c:pt>
                <c:pt idx="13703">
                  <c:v>17.960799999999999</c:v>
                </c:pt>
                <c:pt idx="13704">
                  <c:v>17.962109999999999</c:v>
                </c:pt>
                <c:pt idx="13705">
                  <c:v>17.963419999999999</c:v>
                </c:pt>
                <c:pt idx="13706">
                  <c:v>17.964729999999999</c:v>
                </c:pt>
                <c:pt idx="13707">
                  <c:v>17.96604</c:v>
                </c:pt>
                <c:pt idx="13708">
                  <c:v>17.96735</c:v>
                </c:pt>
                <c:pt idx="13709">
                  <c:v>17.96866</c:v>
                </c:pt>
                <c:pt idx="13710">
                  <c:v>17.96997</c:v>
                </c:pt>
                <c:pt idx="13711">
                  <c:v>17.97128</c:v>
                </c:pt>
                <c:pt idx="13712">
                  <c:v>17.97259</c:v>
                </c:pt>
                <c:pt idx="13713">
                  <c:v>17.9739</c:v>
                </c:pt>
                <c:pt idx="13714">
                  <c:v>17.975210000000001</c:v>
                </c:pt>
                <c:pt idx="13715">
                  <c:v>17.976520000000001</c:v>
                </c:pt>
                <c:pt idx="13716">
                  <c:v>17.977830000000001</c:v>
                </c:pt>
                <c:pt idx="13717">
                  <c:v>17.979150000000001</c:v>
                </c:pt>
                <c:pt idx="13718">
                  <c:v>17.980460000000001</c:v>
                </c:pt>
                <c:pt idx="13719">
                  <c:v>17.981770000000001</c:v>
                </c:pt>
                <c:pt idx="13720">
                  <c:v>17.983080000000001</c:v>
                </c:pt>
                <c:pt idx="13721">
                  <c:v>17.984390000000001</c:v>
                </c:pt>
                <c:pt idx="13722">
                  <c:v>17.985700000000001</c:v>
                </c:pt>
                <c:pt idx="13723">
                  <c:v>17.987010000000001</c:v>
                </c:pt>
                <c:pt idx="13724">
                  <c:v>17.988320000000002</c:v>
                </c:pt>
                <c:pt idx="13725">
                  <c:v>17.989629999999998</c:v>
                </c:pt>
                <c:pt idx="13726">
                  <c:v>17.990939999999998</c:v>
                </c:pt>
                <c:pt idx="13727">
                  <c:v>17.992249999999999</c:v>
                </c:pt>
                <c:pt idx="13728">
                  <c:v>17.993559999999999</c:v>
                </c:pt>
                <c:pt idx="13729">
                  <c:v>17.994869999999999</c:v>
                </c:pt>
                <c:pt idx="13730">
                  <c:v>17.996189999999999</c:v>
                </c:pt>
                <c:pt idx="13731">
                  <c:v>17.997499999999999</c:v>
                </c:pt>
                <c:pt idx="13732">
                  <c:v>17.998809999999999</c:v>
                </c:pt>
                <c:pt idx="13733">
                  <c:v>18.000119999999999</c:v>
                </c:pt>
                <c:pt idx="13734">
                  <c:v>18.001429999999999</c:v>
                </c:pt>
                <c:pt idx="13735">
                  <c:v>18.002739999999999</c:v>
                </c:pt>
                <c:pt idx="13736">
                  <c:v>18.004049999999999</c:v>
                </c:pt>
                <c:pt idx="13737">
                  <c:v>18.00536</c:v>
                </c:pt>
                <c:pt idx="13738">
                  <c:v>18.00667</c:v>
                </c:pt>
                <c:pt idx="13739">
                  <c:v>18.00798</c:v>
                </c:pt>
                <c:pt idx="13740">
                  <c:v>18.00929</c:v>
                </c:pt>
                <c:pt idx="13741">
                  <c:v>18.0106</c:v>
                </c:pt>
                <c:pt idx="13742">
                  <c:v>18.01191</c:v>
                </c:pt>
                <c:pt idx="13743">
                  <c:v>18.01323</c:v>
                </c:pt>
                <c:pt idx="13744">
                  <c:v>18.01454</c:v>
                </c:pt>
                <c:pt idx="13745">
                  <c:v>18.01585</c:v>
                </c:pt>
                <c:pt idx="13746">
                  <c:v>18.017160000000001</c:v>
                </c:pt>
                <c:pt idx="13747">
                  <c:v>18.018470000000001</c:v>
                </c:pt>
                <c:pt idx="13748">
                  <c:v>18.019780000000001</c:v>
                </c:pt>
                <c:pt idx="13749">
                  <c:v>18.021090000000001</c:v>
                </c:pt>
                <c:pt idx="13750">
                  <c:v>18.022400000000001</c:v>
                </c:pt>
                <c:pt idx="13751">
                  <c:v>18.023710000000001</c:v>
                </c:pt>
                <c:pt idx="13752">
                  <c:v>18.025020000000001</c:v>
                </c:pt>
                <c:pt idx="13753">
                  <c:v>18.026330000000002</c:v>
                </c:pt>
                <c:pt idx="13754">
                  <c:v>18.027640000000002</c:v>
                </c:pt>
                <c:pt idx="13755">
                  <c:v>18.028949999999998</c:v>
                </c:pt>
                <c:pt idx="13756">
                  <c:v>18.030259999999998</c:v>
                </c:pt>
                <c:pt idx="13757">
                  <c:v>18.031569999999999</c:v>
                </c:pt>
                <c:pt idx="13758">
                  <c:v>18.032889999999998</c:v>
                </c:pt>
                <c:pt idx="13759">
                  <c:v>18.034199999999998</c:v>
                </c:pt>
                <c:pt idx="13760">
                  <c:v>18.035509999999999</c:v>
                </c:pt>
                <c:pt idx="13761">
                  <c:v>18.036819999999999</c:v>
                </c:pt>
                <c:pt idx="13762">
                  <c:v>18.038129999999999</c:v>
                </c:pt>
                <c:pt idx="13763">
                  <c:v>18.039439999999999</c:v>
                </c:pt>
                <c:pt idx="13764">
                  <c:v>18.040749999999999</c:v>
                </c:pt>
                <c:pt idx="13765">
                  <c:v>18.042059999999999</c:v>
                </c:pt>
                <c:pt idx="13766">
                  <c:v>18.043369999999999</c:v>
                </c:pt>
                <c:pt idx="13767">
                  <c:v>18.04468</c:v>
                </c:pt>
                <c:pt idx="13768">
                  <c:v>18.04599</c:v>
                </c:pt>
                <c:pt idx="13769">
                  <c:v>18.0473</c:v>
                </c:pt>
                <c:pt idx="13770">
                  <c:v>18.04861</c:v>
                </c:pt>
                <c:pt idx="13771">
                  <c:v>18.04992</c:v>
                </c:pt>
                <c:pt idx="13772">
                  <c:v>18.05124</c:v>
                </c:pt>
                <c:pt idx="13773">
                  <c:v>18.05255</c:v>
                </c:pt>
                <c:pt idx="13774">
                  <c:v>18.05386</c:v>
                </c:pt>
                <c:pt idx="13775">
                  <c:v>18.05517</c:v>
                </c:pt>
                <c:pt idx="13776">
                  <c:v>18.056480000000001</c:v>
                </c:pt>
                <c:pt idx="13777">
                  <c:v>18.057790000000001</c:v>
                </c:pt>
                <c:pt idx="13778">
                  <c:v>18.059100000000001</c:v>
                </c:pt>
                <c:pt idx="13779">
                  <c:v>18.060410000000001</c:v>
                </c:pt>
                <c:pt idx="13780">
                  <c:v>18.061720000000001</c:v>
                </c:pt>
                <c:pt idx="13781">
                  <c:v>18.063030000000001</c:v>
                </c:pt>
                <c:pt idx="13782">
                  <c:v>18.064340000000001</c:v>
                </c:pt>
                <c:pt idx="13783">
                  <c:v>18.065650000000002</c:v>
                </c:pt>
                <c:pt idx="13784">
                  <c:v>18.066970000000001</c:v>
                </c:pt>
                <c:pt idx="13785">
                  <c:v>18.068280000000001</c:v>
                </c:pt>
                <c:pt idx="13786">
                  <c:v>18.069590000000002</c:v>
                </c:pt>
                <c:pt idx="13787">
                  <c:v>18.070900000000002</c:v>
                </c:pt>
                <c:pt idx="13788">
                  <c:v>18.072209999999998</c:v>
                </c:pt>
                <c:pt idx="13789">
                  <c:v>18.073519999999998</c:v>
                </c:pt>
                <c:pt idx="13790">
                  <c:v>18.074829999999999</c:v>
                </c:pt>
                <c:pt idx="13791">
                  <c:v>18.076139999999999</c:v>
                </c:pt>
                <c:pt idx="13792">
                  <c:v>18.077449999999999</c:v>
                </c:pt>
                <c:pt idx="13793">
                  <c:v>18.078759999999999</c:v>
                </c:pt>
                <c:pt idx="13794">
                  <c:v>18.080069999999999</c:v>
                </c:pt>
                <c:pt idx="13795">
                  <c:v>18.081379999999999</c:v>
                </c:pt>
                <c:pt idx="13796">
                  <c:v>18.082689999999999</c:v>
                </c:pt>
                <c:pt idx="13797">
                  <c:v>18.084</c:v>
                </c:pt>
                <c:pt idx="13798">
                  <c:v>18.08531</c:v>
                </c:pt>
                <c:pt idx="13799">
                  <c:v>18.08663</c:v>
                </c:pt>
                <c:pt idx="13800">
                  <c:v>18.08794</c:v>
                </c:pt>
                <c:pt idx="13801">
                  <c:v>18.08925</c:v>
                </c:pt>
                <c:pt idx="13802">
                  <c:v>18.09056</c:v>
                </c:pt>
                <c:pt idx="13803">
                  <c:v>18.09187</c:v>
                </c:pt>
                <c:pt idx="13804">
                  <c:v>18.09318</c:v>
                </c:pt>
                <c:pt idx="13805">
                  <c:v>18.09449</c:v>
                </c:pt>
                <c:pt idx="13806">
                  <c:v>18.095800000000001</c:v>
                </c:pt>
                <c:pt idx="13807">
                  <c:v>18.097110000000001</c:v>
                </c:pt>
                <c:pt idx="13808">
                  <c:v>18.098420000000001</c:v>
                </c:pt>
                <c:pt idx="13809">
                  <c:v>18.099730000000001</c:v>
                </c:pt>
                <c:pt idx="13810">
                  <c:v>18.101040000000001</c:v>
                </c:pt>
                <c:pt idx="13811">
                  <c:v>18.102350000000001</c:v>
                </c:pt>
                <c:pt idx="13812">
                  <c:v>18.103660000000001</c:v>
                </c:pt>
                <c:pt idx="13813">
                  <c:v>18.104970000000002</c:v>
                </c:pt>
                <c:pt idx="13814">
                  <c:v>18.106290000000001</c:v>
                </c:pt>
                <c:pt idx="13815">
                  <c:v>18.107600000000001</c:v>
                </c:pt>
                <c:pt idx="13816">
                  <c:v>18.108910000000002</c:v>
                </c:pt>
                <c:pt idx="13817">
                  <c:v>18.110220000000002</c:v>
                </c:pt>
                <c:pt idx="13818">
                  <c:v>18.111529999999998</c:v>
                </c:pt>
                <c:pt idx="13819">
                  <c:v>18.112839999999998</c:v>
                </c:pt>
                <c:pt idx="13820">
                  <c:v>18.114149999999999</c:v>
                </c:pt>
                <c:pt idx="13821">
                  <c:v>18.115459999999999</c:v>
                </c:pt>
                <c:pt idx="13822">
                  <c:v>18.116769999999999</c:v>
                </c:pt>
                <c:pt idx="13823">
                  <c:v>18.118079999999999</c:v>
                </c:pt>
                <c:pt idx="13824">
                  <c:v>18.119389999999999</c:v>
                </c:pt>
                <c:pt idx="13825">
                  <c:v>18.120699999999999</c:v>
                </c:pt>
                <c:pt idx="13826">
                  <c:v>18.12201</c:v>
                </c:pt>
                <c:pt idx="13827">
                  <c:v>18.123329999999999</c:v>
                </c:pt>
                <c:pt idx="13828">
                  <c:v>18.124639999999999</c:v>
                </c:pt>
                <c:pt idx="13829">
                  <c:v>18.12595</c:v>
                </c:pt>
                <c:pt idx="13830">
                  <c:v>18.12726</c:v>
                </c:pt>
                <c:pt idx="13831">
                  <c:v>18.12857</c:v>
                </c:pt>
                <c:pt idx="13832">
                  <c:v>18.12988</c:v>
                </c:pt>
                <c:pt idx="13833">
                  <c:v>18.13119</c:v>
                </c:pt>
                <c:pt idx="13834">
                  <c:v>18.1325</c:v>
                </c:pt>
                <c:pt idx="13835">
                  <c:v>18.13381</c:v>
                </c:pt>
                <c:pt idx="13836">
                  <c:v>18.135120000000001</c:v>
                </c:pt>
                <c:pt idx="13837">
                  <c:v>18.136430000000001</c:v>
                </c:pt>
                <c:pt idx="13838">
                  <c:v>18.137740000000001</c:v>
                </c:pt>
                <c:pt idx="13839">
                  <c:v>18.139050000000001</c:v>
                </c:pt>
                <c:pt idx="13840">
                  <c:v>18.140370000000001</c:v>
                </c:pt>
                <c:pt idx="13841">
                  <c:v>18.141680000000001</c:v>
                </c:pt>
                <c:pt idx="13842">
                  <c:v>18.142990000000001</c:v>
                </c:pt>
                <c:pt idx="13843">
                  <c:v>18.144300000000001</c:v>
                </c:pt>
                <c:pt idx="13844">
                  <c:v>18.145610000000001</c:v>
                </c:pt>
                <c:pt idx="13845">
                  <c:v>18.146920000000001</c:v>
                </c:pt>
                <c:pt idx="13846">
                  <c:v>18.148230000000002</c:v>
                </c:pt>
                <c:pt idx="13847">
                  <c:v>18.149539999999998</c:v>
                </c:pt>
                <c:pt idx="13848">
                  <c:v>18.150849999999998</c:v>
                </c:pt>
                <c:pt idx="13849">
                  <c:v>18.152159999999999</c:v>
                </c:pt>
                <c:pt idx="13850">
                  <c:v>18.153469999999999</c:v>
                </c:pt>
                <c:pt idx="13851">
                  <c:v>18.154779999999999</c:v>
                </c:pt>
                <c:pt idx="13852">
                  <c:v>18.156089999999999</c:v>
                </c:pt>
                <c:pt idx="13853">
                  <c:v>18.157399999999999</c:v>
                </c:pt>
                <c:pt idx="13854">
                  <c:v>18.158709999999999</c:v>
                </c:pt>
                <c:pt idx="13855">
                  <c:v>18.160019999999999</c:v>
                </c:pt>
                <c:pt idx="13856">
                  <c:v>18.161339999999999</c:v>
                </c:pt>
                <c:pt idx="13857">
                  <c:v>18.162649999999999</c:v>
                </c:pt>
                <c:pt idx="13858">
                  <c:v>18.163959999999999</c:v>
                </c:pt>
                <c:pt idx="13859">
                  <c:v>18.16527</c:v>
                </c:pt>
                <c:pt idx="13860">
                  <c:v>18.16658</c:v>
                </c:pt>
                <c:pt idx="13861">
                  <c:v>18.16789</c:v>
                </c:pt>
                <c:pt idx="13862">
                  <c:v>18.1692</c:v>
                </c:pt>
                <c:pt idx="13863">
                  <c:v>18.17051</c:v>
                </c:pt>
                <c:pt idx="13864">
                  <c:v>18.17182</c:v>
                </c:pt>
                <c:pt idx="13865">
                  <c:v>18.17313</c:v>
                </c:pt>
                <c:pt idx="13866">
                  <c:v>18.174440000000001</c:v>
                </c:pt>
                <c:pt idx="13867">
                  <c:v>18.175750000000001</c:v>
                </c:pt>
                <c:pt idx="13868">
                  <c:v>18.177060000000001</c:v>
                </c:pt>
                <c:pt idx="13869">
                  <c:v>18.178380000000001</c:v>
                </c:pt>
                <c:pt idx="13870">
                  <c:v>18.179690000000001</c:v>
                </c:pt>
                <c:pt idx="13871">
                  <c:v>18.181000000000001</c:v>
                </c:pt>
                <c:pt idx="13872">
                  <c:v>18.182310000000001</c:v>
                </c:pt>
                <c:pt idx="13873">
                  <c:v>18.183620000000001</c:v>
                </c:pt>
                <c:pt idx="13874">
                  <c:v>18.184930000000001</c:v>
                </c:pt>
                <c:pt idx="13875">
                  <c:v>18.186240000000002</c:v>
                </c:pt>
                <c:pt idx="13876">
                  <c:v>18.187550000000002</c:v>
                </c:pt>
                <c:pt idx="13877">
                  <c:v>18.188859999999998</c:v>
                </c:pt>
                <c:pt idx="13878">
                  <c:v>18.190169999999998</c:v>
                </c:pt>
                <c:pt idx="13879">
                  <c:v>18.191479999999999</c:v>
                </c:pt>
                <c:pt idx="13880">
                  <c:v>18.192789999999999</c:v>
                </c:pt>
                <c:pt idx="13881">
                  <c:v>18.194109999999998</c:v>
                </c:pt>
                <c:pt idx="13882">
                  <c:v>18.195419999999999</c:v>
                </c:pt>
                <c:pt idx="13883">
                  <c:v>18.196729999999999</c:v>
                </c:pt>
                <c:pt idx="13884">
                  <c:v>18.198039999999999</c:v>
                </c:pt>
                <c:pt idx="13885">
                  <c:v>18.199349999999999</c:v>
                </c:pt>
                <c:pt idx="13886">
                  <c:v>18.200659999999999</c:v>
                </c:pt>
                <c:pt idx="13887">
                  <c:v>18.201969999999999</c:v>
                </c:pt>
                <c:pt idx="13888">
                  <c:v>18.203279999999999</c:v>
                </c:pt>
                <c:pt idx="13889">
                  <c:v>18.20459</c:v>
                </c:pt>
                <c:pt idx="13890">
                  <c:v>18.2059</c:v>
                </c:pt>
                <c:pt idx="13891">
                  <c:v>18.20721</c:v>
                </c:pt>
                <c:pt idx="13892">
                  <c:v>18.20852</c:v>
                </c:pt>
                <c:pt idx="13893">
                  <c:v>18.20983</c:v>
                </c:pt>
                <c:pt idx="13894">
                  <c:v>18.21114</c:v>
                </c:pt>
                <c:pt idx="13895">
                  <c:v>18.21245</c:v>
                </c:pt>
                <c:pt idx="13896">
                  <c:v>18.213760000000001</c:v>
                </c:pt>
                <c:pt idx="13897">
                  <c:v>18.21508</c:v>
                </c:pt>
                <c:pt idx="13898">
                  <c:v>18.216390000000001</c:v>
                </c:pt>
                <c:pt idx="13899">
                  <c:v>18.217700000000001</c:v>
                </c:pt>
                <c:pt idx="13900">
                  <c:v>18.219010000000001</c:v>
                </c:pt>
                <c:pt idx="13901">
                  <c:v>18.220320000000001</c:v>
                </c:pt>
                <c:pt idx="13902">
                  <c:v>18.221630000000001</c:v>
                </c:pt>
                <c:pt idx="13903">
                  <c:v>18.222940000000001</c:v>
                </c:pt>
                <c:pt idx="13904">
                  <c:v>18.224250000000001</c:v>
                </c:pt>
                <c:pt idx="13905">
                  <c:v>18.225560000000002</c:v>
                </c:pt>
                <c:pt idx="13906">
                  <c:v>18.226870000000002</c:v>
                </c:pt>
                <c:pt idx="13907">
                  <c:v>18.228179999999998</c:v>
                </c:pt>
                <c:pt idx="13908">
                  <c:v>18.229489999999998</c:v>
                </c:pt>
                <c:pt idx="13909">
                  <c:v>18.230799999999999</c:v>
                </c:pt>
                <c:pt idx="13910">
                  <c:v>18.232109999999999</c:v>
                </c:pt>
                <c:pt idx="13911">
                  <c:v>18.233429999999998</c:v>
                </c:pt>
                <c:pt idx="13912">
                  <c:v>18.234739999999999</c:v>
                </c:pt>
                <c:pt idx="13913">
                  <c:v>18.236049999999999</c:v>
                </c:pt>
                <c:pt idx="13914">
                  <c:v>18.237359999999999</c:v>
                </c:pt>
                <c:pt idx="13915">
                  <c:v>18.238669999999999</c:v>
                </c:pt>
                <c:pt idx="13916">
                  <c:v>18.239979999999999</c:v>
                </c:pt>
                <c:pt idx="13917">
                  <c:v>18.241289999999999</c:v>
                </c:pt>
                <c:pt idx="13918">
                  <c:v>18.242599999999999</c:v>
                </c:pt>
                <c:pt idx="13919">
                  <c:v>18.24391</c:v>
                </c:pt>
                <c:pt idx="13920">
                  <c:v>18.24522</c:v>
                </c:pt>
                <c:pt idx="13921">
                  <c:v>18.24653</c:v>
                </c:pt>
                <c:pt idx="13922">
                  <c:v>18.24784</c:v>
                </c:pt>
                <c:pt idx="13923">
                  <c:v>18.24916</c:v>
                </c:pt>
                <c:pt idx="13924">
                  <c:v>18.25047</c:v>
                </c:pt>
                <c:pt idx="13925">
                  <c:v>18.25178</c:v>
                </c:pt>
                <c:pt idx="13926">
                  <c:v>18.25309</c:v>
                </c:pt>
                <c:pt idx="13927">
                  <c:v>18.2544</c:v>
                </c:pt>
                <c:pt idx="13928">
                  <c:v>18.255710000000001</c:v>
                </c:pt>
                <c:pt idx="13929">
                  <c:v>18.257020000000001</c:v>
                </c:pt>
                <c:pt idx="13930">
                  <c:v>18.258330000000001</c:v>
                </c:pt>
                <c:pt idx="13931">
                  <c:v>18.259640000000001</c:v>
                </c:pt>
                <c:pt idx="13932">
                  <c:v>18.260950000000001</c:v>
                </c:pt>
                <c:pt idx="13933">
                  <c:v>18.262260000000001</c:v>
                </c:pt>
                <c:pt idx="13934">
                  <c:v>18.263570000000001</c:v>
                </c:pt>
                <c:pt idx="13935">
                  <c:v>18.264880000000002</c:v>
                </c:pt>
                <c:pt idx="13936">
                  <c:v>18.266190000000002</c:v>
                </c:pt>
                <c:pt idx="13937">
                  <c:v>18.267499999999998</c:v>
                </c:pt>
                <c:pt idx="13938">
                  <c:v>18.268820000000002</c:v>
                </c:pt>
                <c:pt idx="13939">
                  <c:v>18.270130000000002</c:v>
                </c:pt>
                <c:pt idx="13940">
                  <c:v>18.271439999999998</c:v>
                </c:pt>
                <c:pt idx="13941">
                  <c:v>18.272749999999998</c:v>
                </c:pt>
                <c:pt idx="13942">
                  <c:v>18.274059999999999</c:v>
                </c:pt>
                <c:pt idx="13943">
                  <c:v>18.275369999999999</c:v>
                </c:pt>
                <c:pt idx="13944">
                  <c:v>18.276679999999999</c:v>
                </c:pt>
                <c:pt idx="13945">
                  <c:v>18.277989999999999</c:v>
                </c:pt>
                <c:pt idx="13946">
                  <c:v>18.279299999999999</c:v>
                </c:pt>
                <c:pt idx="13947">
                  <c:v>18.280609999999999</c:v>
                </c:pt>
                <c:pt idx="13948">
                  <c:v>18.28192</c:v>
                </c:pt>
                <c:pt idx="13949">
                  <c:v>18.28323</c:v>
                </c:pt>
                <c:pt idx="13950">
                  <c:v>18.28454</c:v>
                </c:pt>
                <c:pt idx="13951">
                  <c:v>18.28585</c:v>
                </c:pt>
                <c:pt idx="13952">
                  <c:v>18.28716</c:v>
                </c:pt>
                <c:pt idx="13953">
                  <c:v>18.28848</c:v>
                </c:pt>
                <c:pt idx="13954">
                  <c:v>18.28979</c:v>
                </c:pt>
                <c:pt idx="13955">
                  <c:v>18.2911</c:v>
                </c:pt>
                <c:pt idx="13956">
                  <c:v>18.29241</c:v>
                </c:pt>
                <c:pt idx="13957">
                  <c:v>18.29372</c:v>
                </c:pt>
                <c:pt idx="13958">
                  <c:v>18.295030000000001</c:v>
                </c:pt>
                <c:pt idx="13959">
                  <c:v>18.296340000000001</c:v>
                </c:pt>
                <c:pt idx="13960">
                  <c:v>18.297650000000001</c:v>
                </c:pt>
                <c:pt idx="13961">
                  <c:v>18.298960000000001</c:v>
                </c:pt>
                <c:pt idx="13962">
                  <c:v>18.300270000000001</c:v>
                </c:pt>
                <c:pt idx="13963">
                  <c:v>18.301580000000001</c:v>
                </c:pt>
                <c:pt idx="13964">
                  <c:v>18.302890000000001</c:v>
                </c:pt>
                <c:pt idx="13965">
                  <c:v>18.304200000000002</c:v>
                </c:pt>
                <c:pt idx="13966">
                  <c:v>18.305520000000001</c:v>
                </c:pt>
                <c:pt idx="13967">
                  <c:v>18.306830000000001</c:v>
                </c:pt>
                <c:pt idx="13968">
                  <c:v>18.308140000000002</c:v>
                </c:pt>
                <c:pt idx="13969">
                  <c:v>18.309449999999998</c:v>
                </c:pt>
                <c:pt idx="13970">
                  <c:v>18.310759999999998</c:v>
                </c:pt>
                <c:pt idx="13971">
                  <c:v>18.312069999999999</c:v>
                </c:pt>
                <c:pt idx="13972">
                  <c:v>18.313379999999999</c:v>
                </c:pt>
                <c:pt idx="13973">
                  <c:v>18.314689999999999</c:v>
                </c:pt>
                <c:pt idx="13974">
                  <c:v>18.315999999999999</c:v>
                </c:pt>
                <c:pt idx="13975">
                  <c:v>18.317309999999999</c:v>
                </c:pt>
                <c:pt idx="13976">
                  <c:v>18.318619999999999</c:v>
                </c:pt>
                <c:pt idx="13977">
                  <c:v>18.319929999999999</c:v>
                </c:pt>
                <c:pt idx="13978">
                  <c:v>18.32124</c:v>
                </c:pt>
                <c:pt idx="13979">
                  <c:v>18.322559999999999</c:v>
                </c:pt>
                <c:pt idx="13980">
                  <c:v>18.323869999999999</c:v>
                </c:pt>
                <c:pt idx="13981">
                  <c:v>18.32518</c:v>
                </c:pt>
                <c:pt idx="13982">
                  <c:v>18.32649</c:v>
                </c:pt>
                <c:pt idx="13983">
                  <c:v>18.3278</c:v>
                </c:pt>
                <c:pt idx="13984">
                  <c:v>18.32911</c:v>
                </c:pt>
                <c:pt idx="13985">
                  <c:v>18.33042</c:v>
                </c:pt>
                <c:pt idx="13986">
                  <c:v>18.33173</c:v>
                </c:pt>
                <c:pt idx="13987">
                  <c:v>18.33304</c:v>
                </c:pt>
                <c:pt idx="13988">
                  <c:v>18.334350000000001</c:v>
                </c:pt>
                <c:pt idx="13989">
                  <c:v>18.335660000000001</c:v>
                </c:pt>
                <c:pt idx="13990">
                  <c:v>18.336970000000001</c:v>
                </c:pt>
                <c:pt idx="13991">
                  <c:v>18.338280000000001</c:v>
                </c:pt>
                <c:pt idx="13992">
                  <c:v>18.339590000000001</c:v>
                </c:pt>
                <c:pt idx="13993">
                  <c:v>18.340900000000001</c:v>
                </c:pt>
                <c:pt idx="13994">
                  <c:v>18.342220000000001</c:v>
                </c:pt>
                <c:pt idx="13995">
                  <c:v>18.343530000000001</c:v>
                </c:pt>
                <c:pt idx="13996">
                  <c:v>18.344840000000001</c:v>
                </c:pt>
                <c:pt idx="13997">
                  <c:v>18.346150000000002</c:v>
                </c:pt>
                <c:pt idx="13998">
                  <c:v>18.347460000000002</c:v>
                </c:pt>
                <c:pt idx="13999">
                  <c:v>18.348769999999998</c:v>
                </c:pt>
                <c:pt idx="14000">
                  <c:v>18.350079999999998</c:v>
                </c:pt>
                <c:pt idx="14001">
                  <c:v>18.351389999999999</c:v>
                </c:pt>
                <c:pt idx="14002">
                  <c:v>18.352699999999999</c:v>
                </c:pt>
                <c:pt idx="14003">
                  <c:v>18.354009999999999</c:v>
                </c:pt>
                <c:pt idx="14004">
                  <c:v>18.355319999999999</c:v>
                </c:pt>
                <c:pt idx="14005">
                  <c:v>18.356629999999999</c:v>
                </c:pt>
                <c:pt idx="14006">
                  <c:v>18.357939999999999</c:v>
                </c:pt>
                <c:pt idx="14007">
                  <c:v>18.359249999999999</c:v>
                </c:pt>
                <c:pt idx="14008">
                  <c:v>18.360569999999999</c:v>
                </c:pt>
                <c:pt idx="14009">
                  <c:v>18.361879999999999</c:v>
                </c:pt>
                <c:pt idx="14010">
                  <c:v>18.363189999999999</c:v>
                </c:pt>
                <c:pt idx="14011">
                  <c:v>18.3645</c:v>
                </c:pt>
                <c:pt idx="14012">
                  <c:v>18.36581</c:v>
                </c:pt>
                <c:pt idx="14013">
                  <c:v>18.36712</c:v>
                </c:pt>
                <c:pt idx="14014">
                  <c:v>18.36843</c:v>
                </c:pt>
                <c:pt idx="14015">
                  <c:v>18.36974</c:v>
                </c:pt>
                <c:pt idx="14016">
                  <c:v>18.37105</c:v>
                </c:pt>
                <c:pt idx="14017">
                  <c:v>18.37236</c:v>
                </c:pt>
                <c:pt idx="14018">
                  <c:v>18.373670000000001</c:v>
                </c:pt>
                <c:pt idx="14019">
                  <c:v>18.374980000000001</c:v>
                </c:pt>
                <c:pt idx="14020">
                  <c:v>18.376300000000001</c:v>
                </c:pt>
                <c:pt idx="14021">
                  <c:v>18.377610000000001</c:v>
                </c:pt>
                <c:pt idx="14022">
                  <c:v>18.378920000000001</c:v>
                </c:pt>
                <c:pt idx="14023">
                  <c:v>18.380230000000001</c:v>
                </c:pt>
                <c:pt idx="14024">
                  <c:v>18.381540000000001</c:v>
                </c:pt>
                <c:pt idx="14025">
                  <c:v>18.382850000000001</c:v>
                </c:pt>
                <c:pt idx="14026">
                  <c:v>18.384160000000001</c:v>
                </c:pt>
                <c:pt idx="14027">
                  <c:v>18.385470000000002</c:v>
                </c:pt>
                <c:pt idx="14028">
                  <c:v>18.386780000000002</c:v>
                </c:pt>
                <c:pt idx="14029">
                  <c:v>18.388089999999998</c:v>
                </c:pt>
                <c:pt idx="14030">
                  <c:v>18.389399999999998</c:v>
                </c:pt>
                <c:pt idx="14031">
                  <c:v>18.390709999999999</c:v>
                </c:pt>
                <c:pt idx="14032">
                  <c:v>18.392019999999999</c:v>
                </c:pt>
                <c:pt idx="14033">
                  <c:v>18.393329999999999</c:v>
                </c:pt>
                <c:pt idx="14034">
                  <c:v>18.394639999999999</c:v>
                </c:pt>
                <c:pt idx="14035">
                  <c:v>18.395959999999999</c:v>
                </c:pt>
                <c:pt idx="14036">
                  <c:v>18.397269999999999</c:v>
                </c:pt>
                <c:pt idx="14037">
                  <c:v>18.398579999999999</c:v>
                </c:pt>
                <c:pt idx="14038">
                  <c:v>18.399889999999999</c:v>
                </c:pt>
                <c:pt idx="14039">
                  <c:v>18.401199999999999</c:v>
                </c:pt>
                <c:pt idx="14040">
                  <c:v>18.402509999999999</c:v>
                </c:pt>
                <c:pt idx="14041">
                  <c:v>18.40382</c:v>
                </c:pt>
                <c:pt idx="14042">
                  <c:v>18.40513</c:v>
                </c:pt>
                <c:pt idx="14043">
                  <c:v>18.40644</c:v>
                </c:pt>
                <c:pt idx="14044">
                  <c:v>18.40775</c:v>
                </c:pt>
                <c:pt idx="14045">
                  <c:v>18.40906</c:v>
                </c:pt>
                <c:pt idx="14046">
                  <c:v>18.41037</c:v>
                </c:pt>
                <c:pt idx="14047">
                  <c:v>18.41168</c:v>
                </c:pt>
                <c:pt idx="14048">
                  <c:v>18.412990000000001</c:v>
                </c:pt>
                <c:pt idx="14049">
                  <c:v>18.414300000000001</c:v>
                </c:pt>
                <c:pt idx="14050">
                  <c:v>18.415620000000001</c:v>
                </c:pt>
                <c:pt idx="14051">
                  <c:v>18.416930000000001</c:v>
                </c:pt>
                <c:pt idx="14052">
                  <c:v>18.418240000000001</c:v>
                </c:pt>
                <c:pt idx="14053">
                  <c:v>18.419550000000001</c:v>
                </c:pt>
                <c:pt idx="14054">
                  <c:v>18.420860000000001</c:v>
                </c:pt>
                <c:pt idx="14055">
                  <c:v>18.422170000000001</c:v>
                </c:pt>
                <c:pt idx="14056">
                  <c:v>18.423480000000001</c:v>
                </c:pt>
                <c:pt idx="14057">
                  <c:v>18.424790000000002</c:v>
                </c:pt>
                <c:pt idx="14058">
                  <c:v>18.426100000000002</c:v>
                </c:pt>
                <c:pt idx="14059">
                  <c:v>18.427409999999998</c:v>
                </c:pt>
                <c:pt idx="14060">
                  <c:v>18.428719999999998</c:v>
                </c:pt>
                <c:pt idx="14061">
                  <c:v>18.430029999999999</c:v>
                </c:pt>
                <c:pt idx="14062">
                  <c:v>18.431339999999999</c:v>
                </c:pt>
                <c:pt idx="14063">
                  <c:v>18.432659999999998</c:v>
                </c:pt>
                <c:pt idx="14064">
                  <c:v>18.433969999999999</c:v>
                </c:pt>
                <c:pt idx="14065">
                  <c:v>18.435279999999999</c:v>
                </c:pt>
                <c:pt idx="14066">
                  <c:v>18.436589999999999</c:v>
                </c:pt>
                <c:pt idx="14067">
                  <c:v>18.437899999999999</c:v>
                </c:pt>
                <c:pt idx="14068">
                  <c:v>18.439209999999999</c:v>
                </c:pt>
                <c:pt idx="14069">
                  <c:v>18.440519999999999</c:v>
                </c:pt>
                <c:pt idx="14070">
                  <c:v>18.44183</c:v>
                </c:pt>
                <c:pt idx="14071">
                  <c:v>18.44314</c:v>
                </c:pt>
                <c:pt idx="14072">
                  <c:v>18.44445</c:v>
                </c:pt>
                <c:pt idx="14073">
                  <c:v>18.44576</c:v>
                </c:pt>
                <c:pt idx="14074">
                  <c:v>18.44707</c:v>
                </c:pt>
                <c:pt idx="14075">
                  <c:v>18.44838</c:v>
                </c:pt>
                <c:pt idx="14076">
                  <c:v>18.44969</c:v>
                </c:pt>
                <c:pt idx="14077">
                  <c:v>18.45101</c:v>
                </c:pt>
                <c:pt idx="14078">
                  <c:v>18.45232</c:v>
                </c:pt>
                <c:pt idx="14079">
                  <c:v>18.45363</c:v>
                </c:pt>
                <c:pt idx="14080">
                  <c:v>18.454940000000001</c:v>
                </c:pt>
                <c:pt idx="14081">
                  <c:v>18.456250000000001</c:v>
                </c:pt>
                <c:pt idx="14082">
                  <c:v>18.457560000000001</c:v>
                </c:pt>
                <c:pt idx="14083">
                  <c:v>18.458870000000001</c:v>
                </c:pt>
                <c:pt idx="14084">
                  <c:v>18.460180000000001</c:v>
                </c:pt>
                <c:pt idx="14085">
                  <c:v>18.461490000000001</c:v>
                </c:pt>
                <c:pt idx="14086">
                  <c:v>18.462800000000001</c:v>
                </c:pt>
                <c:pt idx="14087">
                  <c:v>18.464110000000002</c:v>
                </c:pt>
                <c:pt idx="14088">
                  <c:v>18.465420000000002</c:v>
                </c:pt>
                <c:pt idx="14089">
                  <c:v>18.466729999999998</c:v>
                </c:pt>
                <c:pt idx="14090">
                  <c:v>18.468039999999998</c:v>
                </c:pt>
                <c:pt idx="14091">
                  <c:v>18.469349999999999</c:v>
                </c:pt>
                <c:pt idx="14092">
                  <c:v>18.470669999999998</c:v>
                </c:pt>
                <c:pt idx="14093">
                  <c:v>18.471979999999999</c:v>
                </c:pt>
                <c:pt idx="14094">
                  <c:v>18.473289999999999</c:v>
                </c:pt>
                <c:pt idx="14095">
                  <c:v>18.474599999999999</c:v>
                </c:pt>
                <c:pt idx="14096">
                  <c:v>18.475909999999999</c:v>
                </c:pt>
                <c:pt idx="14097">
                  <c:v>18.477219999999999</c:v>
                </c:pt>
                <c:pt idx="14098">
                  <c:v>18.478529999999999</c:v>
                </c:pt>
                <c:pt idx="14099">
                  <c:v>18.479839999999999</c:v>
                </c:pt>
                <c:pt idx="14100">
                  <c:v>18.48115</c:v>
                </c:pt>
                <c:pt idx="14101">
                  <c:v>18.48246</c:v>
                </c:pt>
                <c:pt idx="14102">
                  <c:v>18.48377</c:v>
                </c:pt>
                <c:pt idx="14103">
                  <c:v>18.48508</c:v>
                </c:pt>
                <c:pt idx="14104">
                  <c:v>18.48639</c:v>
                </c:pt>
                <c:pt idx="14105">
                  <c:v>18.48771</c:v>
                </c:pt>
                <c:pt idx="14106">
                  <c:v>18.48902</c:v>
                </c:pt>
                <c:pt idx="14107">
                  <c:v>18.49033</c:v>
                </c:pt>
                <c:pt idx="14108">
                  <c:v>18.49164</c:v>
                </c:pt>
                <c:pt idx="14109">
                  <c:v>18.49295</c:v>
                </c:pt>
                <c:pt idx="14110">
                  <c:v>18.494260000000001</c:v>
                </c:pt>
                <c:pt idx="14111">
                  <c:v>18.495570000000001</c:v>
                </c:pt>
                <c:pt idx="14112">
                  <c:v>18.496880000000001</c:v>
                </c:pt>
                <c:pt idx="14113">
                  <c:v>18.498190000000001</c:v>
                </c:pt>
                <c:pt idx="14114">
                  <c:v>18.499500000000001</c:v>
                </c:pt>
                <c:pt idx="14115">
                  <c:v>18.500810000000001</c:v>
                </c:pt>
                <c:pt idx="14116">
                  <c:v>18.502120000000001</c:v>
                </c:pt>
                <c:pt idx="14117">
                  <c:v>18.503430000000002</c:v>
                </c:pt>
                <c:pt idx="14118">
                  <c:v>18.504750000000001</c:v>
                </c:pt>
                <c:pt idx="14119">
                  <c:v>18.506060000000002</c:v>
                </c:pt>
                <c:pt idx="14120">
                  <c:v>18.507370000000002</c:v>
                </c:pt>
                <c:pt idx="14121">
                  <c:v>18.508679999999998</c:v>
                </c:pt>
                <c:pt idx="14122">
                  <c:v>18.509989999999998</c:v>
                </c:pt>
                <c:pt idx="14123">
                  <c:v>18.511299999999999</c:v>
                </c:pt>
                <c:pt idx="14124">
                  <c:v>18.512609999999999</c:v>
                </c:pt>
                <c:pt idx="14125">
                  <c:v>18.513919999999999</c:v>
                </c:pt>
                <c:pt idx="14126">
                  <c:v>18.515229999999999</c:v>
                </c:pt>
                <c:pt idx="14127">
                  <c:v>18.516539999999999</c:v>
                </c:pt>
                <c:pt idx="14128">
                  <c:v>18.517849999999999</c:v>
                </c:pt>
                <c:pt idx="14129">
                  <c:v>18.519159999999999</c:v>
                </c:pt>
                <c:pt idx="14130">
                  <c:v>18.52047</c:v>
                </c:pt>
                <c:pt idx="14131">
                  <c:v>18.52178</c:v>
                </c:pt>
                <c:pt idx="14132">
                  <c:v>18.52309</c:v>
                </c:pt>
                <c:pt idx="14133">
                  <c:v>18.52441</c:v>
                </c:pt>
                <c:pt idx="14134">
                  <c:v>18.52572</c:v>
                </c:pt>
                <c:pt idx="14135">
                  <c:v>18.52703</c:v>
                </c:pt>
                <c:pt idx="14136">
                  <c:v>18.52834</c:v>
                </c:pt>
                <c:pt idx="14137">
                  <c:v>18.52965</c:v>
                </c:pt>
                <c:pt idx="14138">
                  <c:v>18.53096</c:v>
                </c:pt>
                <c:pt idx="14139">
                  <c:v>18.53227</c:v>
                </c:pt>
                <c:pt idx="14140">
                  <c:v>18.533580000000001</c:v>
                </c:pt>
                <c:pt idx="14141">
                  <c:v>18.534890000000001</c:v>
                </c:pt>
                <c:pt idx="14142">
                  <c:v>18.536200000000001</c:v>
                </c:pt>
                <c:pt idx="14143">
                  <c:v>18.537510000000001</c:v>
                </c:pt>
                <c:pt idx="14144">
                  <c:v>18.538820000000001</c:v>
                </c:pt>
                <c:pt idx="14145">
                  <c:v>18.540130000000001</c:v>
                </c:pt>
                <c:pt idx="14146">
                  <c:v>18.541440000000001</c:v>
                </c:pt>
                <c:pt idx="14147">
                  <c:v>18.542760000000001</c:v>
                </c:pt>
                <c:pt idx="14148">
                  <c:v>18.544070000000001</c:v>
                </c:pt>
                <c:pt idx="14149">
                  <c:v>18.545380000000002</c:v>
                </c:pt>
                <c:pt idx="14150">
                  <c:v>18.546690000000002</c:v>
                </c:pt>
                <c:pt idx="14151">
                  <c:v>18.547999999999998</c:v>
                </c:pt>
                <c:pt idx="14152">
                  <c:v>18.549309999999998</c:v>
                </c:pt>
                <c:pt idx="14153">
                  <c:v>18.550619999999999</c:v>
                </c:pt>
                <c:pt idx="14154">
                  <c:v>18.551929999999999</c:v>
                </c:pt>
                <c:pt idx="14155">
                  <c:v>18.553239999999999</c:v>
                </c:pt>
                <c:pt idx="14156">
                  <c:v>18.554549999999999</c:v>
                </c:pt>
                <c:pt idx="14157">
                  <c:v>18.555859999999999</c:v>
                </c:pt>
                <c:pt idx="14158">
                  <c:v>18.557169999999999</c:v>
                </c:pt>
                <c:pt idx="14159">
                  <c:v>18.558489999999999</c:v>
                </c:pt>
                <c:pt idx="14160">
                  <c:v>18.559799999999999</c:v>
                </c:pt>
                <c:pt idx="14161">
                  <c:v>18.561109999999999</c:v>
                </c:pt>
                <c:pt idx="14162">
                  <c:v>18.562419999999999</c:v>
                </c:pt>
                <c:pt idx="14163">
                  <c:v>18.56373</c:v>
                </c:pt>
                <c:pt idx="14164">
                  <c:v>18.56504</c:v>
                </c:pt>
                <c:pt idx="14165">
                  <c:v>18.56635</c:v>
                </c:pt>
                <c:pt idx="14166">
                  <c:v>18.56766</c:v>
                </c:pt>
                <c:pt idx="14167">
                  <c:v>18.56897</c:v>
                </c:pt>
                <c:pt idx="14168">
                  <c:v>18.57028</c:v>
                </c:pt>
                <c:pt idx="14169">
                  <c:v>18.57159</c:v>
                </c:pt>
                <c:pt idx="14170">
                  <c:v>18.572900000000001</c:v>
                </c:pt>
                <c:pt idx="14171">
                  <c:v>18.574210000000001</c:v>
                </c:pt>
                <c:pt idx="14172">
                  <c:v>18.575520000000001</c:v>
                </c:pt>
                <c:pt idx="14173">
                  <c:v>18.576830000000001</c:v>
                </c:pt>
                <c:pt idx="14174">
                  <c:v>18.578150000000001</c:v>
                </c:pt>
                <c:pt idx="14175">
                  <c:v>18.579460000000001</c:v>
                </c:pt>
                <c:pt idx="14176">
                  <c:v>18.580770000000001</c:v>
                </c:pt>
                <c:pt idx="14177">
                  <c:v>18.582080000000001</c:v>
                </c:pt>
                <c:pt idx="14178">
                  <c:v>18.583390000000001</c:v>
                </c:pt>
                <c:pt idx="14179">
                  <c:v>18.584700000000002</c:v>
                </c:pt>
                <c:pt idx="14180">
                  <c:v>18.586010000000002</c:v>
                </c:pt>
                <c:pt idx="14181">
                  <c:v>18.587319999999998</c:v>
                </c:pt>
                <c:pt idx="14182">
                  <c:v>18.588629999999998</c:v>
                </c:pt>
                <c:pt idx="14183">
                  <c:v>18.589939999999999</c:v>
                </c:pt>
                <c:pt idx="14184">
                  <c:v>18.591249999999999</c:v>
                </c:pt>
                <c:pt idx="14185">
                  <c:v>18.592559999999999</c:v>
                </c:pt>
                <c:pt idx="14186">
                  <c:v>18.593869999999999</c:v>
                </c:pt>
                <c:pt idx="14187">
                  <c:v>18.595179999999999</c:v>
                </c:pt>
                <c:pt idx="14188">
                  <c:v>18.596489999999999</c:v>
                </c:pt>
                <c:pt idx="14189">
                  <c:v>18.597809999999999</c:v>
                </c:pt>
                <c:pt idx="14190">
                  <c:v>18.599119999999999</c:v>
                </c:pt>
                <c:pt idx="14191">
                  <c:v>18.600429999999999</c:v>
                </c:pt>
                <c:pt idx="14192">
                  <c:v>18.601739999999999</c:v>
                </c:pt>
                <c:pt idx="14193">
                  <c:v>18.60305</c:v>
                </c:pt>
                <c:pt idx="14194">
                  <c:v>18.60436</c:v>
                </c:pt>
                <c:pt idx="14195">
                  <c:v>18.60567</c:v>
                </c:pt>
                <c:pt idx="14196">
                  <c:v>18.60698</c:v>
                </c:pt>
                <c:pt idx="14197">
                  <c:v>18.60829</c:v>
                </c:pt>
                <c:pt idx="14198">
                  <c:v>18.6096</c:v>
                </c:pt>
                <c:pt idx="14199">
                  <c:v>18.610910000000001</c:v>
                </c:pt>
                <c:pt idx="14200">
                  <c:v>18.612220000000001</c:v>
                </c:pt>
                <c:pt idx="14201">
                  <c:v>18.613530000000001</c:v>
                </c:pt>
                <c:pt idx="14202">
                  <c:v>18.614850000000001</c:v>
                </c:pt>
                <c:pt idx="14203">
                  <c:v>18.616160000000001</c:v>
                </c:pt>
                <c:pt idx="14204">
                  <c:v>18.617470000000001</c:v>
                </c:pt>
                <c:pt idx="14205">
                  <c:v>18.618780000000001</c:v>
                </c:pt>
                <c:pt idx="14206">
                  <c:v>18.620090000000001</c:v>
                </c:pt>
                <c:pt idx="14207">
                  <c:v>18.621400000000001</c:v>
                </c:pt>
                <c:pt idx="14208">
                  <c:v>18.622710000000001</c:v>
                </c:pt>
                <c:pt idx="14209">
                  <c:v>18.624020000000002</c:v>
                </c:pt>
                <c:pt idx="14210">
                  <c:v>18.625330000000002</c:v>
                </c:pt>
                <c:pt idx="14211">
                  <c:v>18.626639999999998</c:v>
                </c:pt>
                <c:pt idx="14212">
                  <c:v>18.627949999999998</c:v>
                </c:pt>
                <c:pt idx="14213">
                  <c:v>18.629259999999999</c:v>
                </c:pt>
                <c:pt idx="14214">
                  <c:v>18.630569999999999</c:v>
                </c:pt>
                <c:pt idx="14215">
                  <c:v>18.631889999999999</c:v>
                </c:pt>
                <c:pt idx="14216">
                  <c:v>18.633199999999999</c:v>
                </c:pt>
                <c:pt idx="14217">
                  <c:v>18.634509999999999</c:v>
                </c:pt>
                <c:pt idx="14218">
                  <c:v>18.635819999999999</c:v>
                </c:pt>
                <c:pt idx="14219">
                  <c:v>18.637129999999999</c:v>
                </c:pt>
                <c:pt idx="14220">
                  <c:v>18.638439999999999</c:v>
                </c:pt>
                <c:pt idx="14221">
                  <c:v>18.639749999999999</c:v>
                </c:pt>
                <c:pt idx="14222">
                  <c:v>18.64106</c:v>
                </c:pt>
                <c:pt idx="14223">
                  <c:v>18.64237</c:v>
                </c:pt>
                <c:pt idx="14224">
                  <c:v>18.64368</c:v>
                </c:pt>
                <c:pt idx="14225">
                  <c:v>18.64499</c:v>
                </c:pt>
                <c:pt idx="14226">
                  <c:v>18.6463</c:v>
                </c:pt>
                <c:pt idx="14227">
                  <c:v>18.64761</c:v>
                </c:pt>
                <c:pt idx="14228">
                  <c:v>18.64892</c:v>
                </c:pt>
                <c:pt idx="14229">
                  <c:v>18.650230000000001</c:v>
                </c:pt>
                <c:pt idx="14230">
                  <c:v>18.651540000000001</c:v>
                </c:pt>
                <c:pt idx="14231">
                  <c:v>18.65286</c:v>
                </c:pt>
                <c:pt idx="14232">
                  <c:v>18.654170000000001</c:v>
                </c:pt>
                <c:pt idx="14233">
                  <c:v>18.655480000000001</c:v>
                </c:pt>
                <c:pt idx="14234">
                  <c:v>18.656790000000001</c:v>
                </c:pt>
                <c:pt idx="14235">
                  <c:v>18.658100000000001</c:v>
                </c:pt>
                <c:pt idx="14236">
                  <c:v>18.659410000000001</c:v>
                </c:pt>
                <c:pt idx="14237">
                  <c:v>18.660720000000001</c:v>
                </c:pt>
                <c:pt idx="14238">
                  <c:v>18.662030000000001</c:v>
                </c:pt>
                <c:pt idx="14239">
                  <c:v>18.663340000000002</c:v>
                </c:pt>
                <c:pt idx="14240">
                  <c:v>18.664650000000002</c:v>
                </c:pt>
                <c:pt idx="14241">
                  <c:v>18.665959999999998</c:v>
                </c:pt>
                <c:pt idx="14242">
                  <c:v>18.667269999999998</c:v>
                </c:pt>
                <c:pt idx="14243">
                  <c:v>18.668579999999999</c:v>
                </c:pt>
                <c:pt idx="14244">
                  <c:v>18.669899999999998</c:v>
                </c:pt>
                <c:pt idx="14245">
                  <c:v>18.671209999999999</c:v>
                </c:pt>
                <c:pt idx="14246">
                  <c:v>18.672519999999999</c:v>
                </c:pt>
                <c:pt idx="14247">
                  <c:v>18.673829999999999</c:v>
                </c:pt>
                <c:pt idx="14248">
                  <c:v>18.675139999999999</c:v>
                </c:pt>
                <c:pt idx="14249">
                  <c:v>18.676449999999999</c:v>
                </c:pt>
                <c:pt idx="14250">
                  <c:v>18.677759999999999</c:v>
                </c:pt>
                <c:pt idx="14251">
                  <c:v>18.679069999999999</c:v>
                </c:pt>
                <c:pt idx="14252">
                  <c:v>18.68038</c:v>
                </c:pt>
                <c:pt idx="14253">
                  <c:v>18.68169</c:v>
                </c:pt>
                <c:pt idx="14254">
                  <c:v>18.683</c:v>
                </c:pt>
                <c:pt idx="14255">
                  <c:v>18.68431</c:v>
                </c:pt>
                <c:pt idx="14256">
                  <c:v>18.68563</c:v>
                </c:pt>
                <c:pt idx="14257">
                  <c:v>18.68694</c:v>
                </c:pt>
                <c:pt idx="14258">
                  <c:v>18.68825</c:v>
                </c:pt>
                <c:pt idx="14259">
                  <c:v>18.68956</c:v>
                </c:pt>
                <c:pt idx="14260">
                  <c:v>18.69087</c:v>
                </c:pt>
                <c:pt idx="14261">
                  <c:v>18.69218</c:v>
                </c:pt>
                <c:pt idx="14262">
                  <c:v>18.693490000000001</c:v>
                </c:pt>
                <c:pt idx="14263">
                  <c:v>18.694800000000001</c:v>
                </c:pt>
                <c:pt idx="14264">
                  <c:v>18.696110000000001</c:v>
                </c:pt>
                <c:pt idx="14265">
                  <c:v>18.697420000000001</c:v>
                </c:pt>
                <c:pt idx="14266">
                  <c:v>18.698730000000001</c:v>
                </c:pt>
                <c:pt idx="14267">
                  <c:v>18.700040000000001</c:v>
                </c:pt>
                <c:pt idx="14268">
                  <c:v>18.701350000000001</c:v>
                </c:pt>
                <c:pt idx="14269">
                  <c:v>18.702660000000002</c:v>
                </c:pt>
                <c:pt idx="14270">
                  <c:v>18.703970000000002</c:v>
                </c:pt>
                <c:pt idx="14271">
                  <c:v>18.705279999999998</c:v>
                </c:pt>
                <c:pt idx="14272">
                  <c:v>18.706600000000002</c:v>
                </c:pt>
                <c:pt idx="14273">
                  <c:v>18.707909999999998</c:v>
                </c:pt>
                <c:pt idx="14274">
                  <c:v>18.709219999999998</c:v>
                </c:pt>
                <c:pt idx="14275">
                  <c:v>18.710529999999999</c:v>
                </c:pt>
                <c:pt idx="14276">
                  <c:v>18.711839999999999</c:v>
                </c:pt>
                <c:pt idx="14277">
                  <c:v>18.713149999999999</c:v>
                </c:pt>
                <c:pt idx="14278">
                  <c:v>18.714459999999999</c:v>
                </c:pt>
                <c:pt idx="14279">
                  <c:v>18.715769999999999</c:v>
                </c:pt>
                <c:pt idx="14280">
                  <c:v>18.717079999999999</c:v>
                </c:pt>
                <c:pt idx="14281">
                  <c:v>18.718389999999999</c:v>
                </c:pt>
                <c:pt idx="14282">
                  <c:v>18.7197</c:v>
                </c:pt>
                <c:pt idx="14283">
                  <c:v>18.72101</c:v>
                </c:pt>
                <c:pt idx="14284">
                  <c:v>18.72232</c:v>
                </c:pt>
                <c:pt idx="14285">
                  <c:v>18.72363</c:v>
                </c:pt>
                <c:pt idx="14286">
                  <c:v>18.72495</c:v>
                </c:pt>
                <c:pt idx="14287">
                  <c:v>18.72626</c:v>
                </c:pt>
                <c:pt idx="14288">
                  <c:v>18.72757</c:v>
                </c:pt>
                <c:pt idx="14289">
                  <c:v>18.72888</c:v>
                </c:pt>
                <c:pt idx="14290">
                  <c:v>18.73019</c:v>
                </c:pt>
                <c:pt idx="14291">
                  <c:v>18.7315</c:v>
                </c:pt>
                <c:pt idx="14292">
                  <c:v>18.732810000000001</c:v>
                </c:pt>
                <c:pt idx="14293">
                  <c:v>18.734120000000001</c:v>
                </c:pt>
                <c:pt idx="14294">
                  <c:v>18.735430000000001</c:v>
                </c:pt>
                <c:pt idx="14295">
                  <c:v>18.736740000000001</c:v>
                </c:pt>
                <c:pt idx="14296">
                  <c:v>18.738050000000001</c:v>
                </c:pt>
                <c:pt idx="14297">
                  <c:v>18.739360000000001</c:v>
                </c:pt>
                <c:pt idx="14298">
                  <c:v>18.740670000000001</c:v>
                </c:pt>
                <c:pt idx="14299">
                  <c:v>18.741990000000001</c:v>
                </c:pt>
                <c:pt idx="14300">
                  <c:v>18.743300000000001</c:v>
                </c:pt>
                <c:pt idx="14301">
                  <c:v>18.744610000000002</c:v>
                </c:pt>
                <c:pt idx="14302">
                  <c:v>18.745920000000002</c:v>
                </c:pt>
                <c:pt idx="14303">
                  <c:v>18.747229999999998</c:v>
                </c:pt>
                <c:pt idx="14304">
                  <c:v>18.748539999999998</c:v>
                </c:pt>
                <c:pt idx="14305">
                  <c:v>18.749849999999999</c:v>
                </c:pt>
                <c:pt idx="14306">
                  <c:v>18.751159999999999</c:v>
                </c:pt>
                <c:pt idx="14307">
                  <c:v>18.752469999999999</c:v>
                </c:pt>
                <c:pt idx="14308">
                  <c:v>18.753779999999999</c:v>
                </c:pt>
                <c:pt idx="14309">
                  <c:v>18.755089999999999</c:v>
                </c:pt>
                <c:pt idx="14310">
                  <c:v>18.756399999999999</c:v>
                </c:pt>
                <c:pt idx="14311">
                  <c:v>18.757709999999999</c:v>
                </c:pt>
                <c:pt idx="14312">
                  <c:v>18.75902</c:v>
                </c:pt>
                <c:pt idx="14313">
                  <c:v>18.760339999999999</c:v>
                </c:pt>
                <c:pt idx="14314">
                  <c:v>18.761649999999999</c:v>
                </c:pt>
                <c:pt idx="14315">
                  <c:v>18.76296</c:v>
                </c:pt>
                <c:pt idx="14316">
                  <c:v>18.76427</c:v>
                </c:pt>
                <c:pt idx="14317">
                  <c:v>18.76558</c:v>
                </c:pt>
                <c:pt idx="14318">
                  <c:v>18.76689</c:v>
                </c:pt>
                <c:pt idx="14319">
                  <c:v>18.7682</c:v>
                </c:pt>
                <c:pt idx="14320">
                  <c:v>18.76951</c:v>
                </c:pt>
                <c:pt idx="14321">
                  <c:v>18.770820000000001</c:v>
                </c:pt>
                <c:pt idx="14322">
                  <c:v>18.772130000000001</c:v>
                </c:pt>
                <c:pt idx="14323">
                  <c:v>18.773440000000001</c:v>
                </c:pt>
                <c:pt idx="14324">
                  <c:v>18.774750000000001</c:v>
                </c:pt>
                <c:pt idx="14325">
                  <c:v>18.776060000000001</c:v>
                </c:pt>
                <c:pt idx="14326">
                  <c:v>18.777370000000001</c:v>
                </c:pt>
                <c:pt idx="14327">
                  <c:v>18.778680000000001</c:v>
                </c:pt>
                <c:pt idx="14328">
                  <c:v>18.78</c:v>
                </c:pt>
                <c:pt idx="14329">
                  <c:v>18.781310000000001</c:v>
                </c:pt>
                <c:pt idx="14330">
                  <c:v>18.782620000000001</c:v>
                </c:pt>
                <c:pt idx="14331">
                  <c:v>18.783930000000002</c:v>
                </c:pt>
                <c:pt idx="14332">
                  <c:v>18.785240000000002</c:v>
                </c:pt>
                <c:pt idx="14333">
                  <c:v>18.786549999999998</c:v>
                </c:pt>
                <c:pt idx="14334">
                  <c:v>18.787859999999998</c:v>
                </c:pt>
                <c:pt idx="14335">
                  <c:v>18.789169999999999</c:v>
                </c:pt>
                <c:pt idx="14336">
                  <c:v>18.790479999999999</c:v>
                </c:pt>
                <c:pt idx="14337">
                  <c:v>18.791789999999999</c:v>
                </c:pt>
                <c:pt idx="14338">
                  <c:v>18.793099999999999</c:v>
                </c:pt>
                <c:pt idx="14339">
                  <c:v>18.794409999999999</c:v>
                </c:pt>
                <c:pt idx="14340">
                  <c:v>18.795719999999999</c:v>
                </c:pt>
                <c:pt idx="14341">
                  <c:v>18.797039999999999</c:v>
                </c:pt>
                <c:pt idx="14342">
                  <c:v>18.798349999999999</c:v>
                </c:pt>
                <c:pt idx="14343">
                  <c:v>18.799659999999999</c:v>
                </c:pt>
                <c:pt idx="14344">
                  <c:v>18.80097</c:v>
                </c:pt>
                <c:pt idx="14345">
                  <c:v>18.80228</c:v>
                </c:pt>
                <c:pt idx="14346">
                  <c:v>18.80359</c:v>
                </c:pt>
                <c:pt idx="14347">
                  <c:v>18.8049</c:v>
                </c:pt>
                <c:pt idx="14348">
                  <c:v>18.80621</c:v>
                </c:pt>
                <c:pt idx="14349">
                  <c:v>18.80752</c:v>
                </c:pt>
                <c:pt idx="14350">
                  <c:v>18.80883</c:v>
                </c:pt>
                <c:pt idx="14351">
                  <c:v>18.810140000000001</c:v>
                </c:pt>
                <c:pt idx="14352">
                  <c:v>18.811450000000001</c:v>
                </c:pt>
                <c:pt idx="14353">
                  <c:v>18.812760000000001</c:v>
                </c:pt>
                <c:pt idx="14354">
                  <c:v>18.814080000000001</c:v>
                </c:pt>
                <c:pt idx="14355">
                  <c:v>18.815390000000001</c:v>
                </c:pt>
                <c:pt idx="14356">
                  <c:v>18.816700000000001</c:v>
                </c:pt>
                <c:pt idx="14357">
                  <c:v>18.818010000000001</c:v>
                </c:pt>
                <c:pt idx="14358">
                  <c:v>18.819320000000001</c:v>
                </c:pt>
                <c:pt idx="14359">
                  <c:v>18.820630000000001</c:v>
                </c:pt>
                <c:pt idx="14360">
                  <c:v>18.821940000000001</c:v>
                </c:pt>
                <c:pt idx="14361">
                  <c:v>18.823250000000002</c:v>
                </c:pt>
                <c:pt idx="14362">
                  <c:v>18.824560000000002</c:v>
                </c:pt>
                <c:pt idx="14363">
                  <c:v>18.825869999999998</c:v>
                </c:pt>
                <c:pt idx="14364">
                  <c:v>18.827179999999998</c:v>
                </c:pt>
                <c:pt idx="14365">
                  <c:v>18.828489999999999</c:v>
                </c:pt>
                <c:pt idx="14366">
                  <c:v>18.829799999999999</c:v>
                </c:pt>
                <c:pt idx="14367">
                  <c:v>18.831109999999999</c:v>
                </c:pt>
                <c:pt idx="14368">
                  <c:v>18.832419999999999</c:v>
                </c:pt>
                <c:pt idx="14369">
                  <c:v>18.833739999999999</c:v>
                </c:pt>
                <c:pt idx="14370">
                  <c:v>18.835049999999999</c:v>
                </c:pt>
                <c:pt idx="14371">
                  <c:v>18.836359999999999</c:v>
                </c:pt>
                <c:pt idx="14372">
                  <c:v>18.837669999999999</c:v>
                </c:pt>
                <c:pt idx="14373">
                  <c:v>18.838979999999999</c:v>
                </c:pt>
                <c:pt idx="14374">
                  <c:v>18.84029</c:v>
                </c:pt>
                <c:pt idx="14375">
                  <c:v>18.8416</c:v>
                </c:pt>
                <c:pt idx="14376">
                  <c:v>18.84291</c:v>
                </c:pt>
                <c:pt idx="14377">
                  <c:v>18.84422</c:v>
                </c:pt>
                <c:pt idx="14378">
                  <c:v>18.84553</c:v>
                </c:pt>
                <c:pt idx="14379">
                  <c:v>18.84684</c:v>
                </c:pt>
                <c:pt idx="14380">
                  <c:v>18.84815</c:v>
                </c:pt>
                <c:pt idx="14381">
                  <c:v>18.849460000000001</c:v>
                </c:pt>
                <c:pt idx="14382">
                  <c:v>18.850770000000001</c:v>
                </c:pt>
                <c:pt idx="14383">
                  <c:v>18.85209</c:v>
                </c:pt>
                <c:pt idx="14384">
                  <c:v>18.853400000000001</c:v>
                </c:pt>
                <c:pt idx="14385">
                  <c:v>18.854710000000001</c:v>
                </c:pt>
                <c:pt idx="14386">
                  <c:v>18.856020000000001</c:v>
                </c:pt>
                <c:pt idx="14387">
                  <c:v>18.857330000000001</c:v>
                </c:pt>
                <c:pt idx="14388">
                  <c:v>18.858640000000001</c:v>
                </c:pt>
                <c:pt idx="14389">
                  <c:v>18.859950000000001</c:v>
                </c:pt>
                <c:pt idx="14390">
                  <c:v>18.861260000000001</c:v>
                </c:pt>
                <c:pt idx="14391">
                  <c:v>18.862570000000002</c:v>
                </c:pt>
                <c:pt idx="14392">
                  <c:v>18.863880000000002</c:v>
                </c:pt>
                <c:pt idx="14393">
                  <c:v>18.865189999999998</c:v>
                </c:pt>
                <c:pt idx="14394">
                  <c:v>18.866499999999998</c:v>
                </c:pt>
                <c:pt idx="14395">
                  <c:v>18.867819999999998</c:v>
                </c:pt>
                <c:pt idx="14396">
                  <c:v>18.869129999999998</c:v>
                </c:pt>
                <c:pt idx="14397">
                  <c:v>18.870439999999999</c:v>
                </c:pt>
                <c:pt idx="14398">
                  <c:v>18.871749999999999</c:v>
                </c:pt>
                <c:pt idx="14399">
                  <c:v>18.873059999999999</c:v>
                </c:pt>
                <c:pt idx="14400">
                  <c:v>18.874369999999999</c:v>
                </c:pt>
                <c:pt idx="14401">
                  <c:v>18.875679999999999</c:v>
                </c:pt>
                <c:pt idx="14402">
                  <c:v>18.876989999999999</c:v>
                </c:pt>
                <c:pt idx="14403">
                  <c:v>18.878299999999999</c:v>
                </c:pt>
                <c:pt idx="14404">
                  <c:v>18.87961</c:v>
                </c:pt>
                <c:pt idx="14405">
                  <c:v>18.88092</c:v>
                </c:pt>
                <c:pt idx="14406">
                  <c:v>18.88223</c:v>
                </c:pt>
                <c:pt idx="14407">
                  <c:v>18.88354</c:v>
                </c:pt>
                <c:pt idx="14408">
                  <c:v>18.88485</c:v>
                </c:pt>
                <c:pt idx="14409">
                  <c:v>18.88616</c:v>
                </c:pt>
                <c:pt idx="14410">
                  <c:v>18.88748</c:v>
                </c:pt>
                <c:pt idx="14411">
                  <c:v>18.88879</c:v>
                </c:pt>
                <c:pt idx="14412">
                  <c:v>18.8901</c:v>
                </c:pt>
                <c:pt idx="14413">
                  <c:v>18.89141</c:v>
                </c:pt>
                <c:pt idx="14414">
                  <c:v>18.892720000000001</c:v>
                </c:pt>
                <c:pt idx="14415">
                  <c:v>18.894030000000001</c:v>
                </c:pt>
                <c:pt idx="14416">
                  <c:v>18.895340000000001</c:v>
                </c:pt>
                <c:pt idx="14417">
                  <c:v>18.896650000000001</c:v>
                </c:pt>
                <c:pt idx="14418">
                  <c:v>18.897960000000001</c:v>
                </c:pt>
                <c:pt idx="14419">
                  <c:v>18.899270000000001</c:v>
                </c:pt>
                <c:pt idx="14420">
                  <c:v>18.900580000000001</c:v>
                </c:pt>
                <c:pt idx="14421">
                  <c:v>18.901890000000002</c:v>
                </c:pt>
                <c:pt idx="14422">
                  <c:v>18.903199999999998</c:v>
                </c:pt>
                <c:pt idx="14423">
                  <c:v>18.904509999999998</c:v>
                </c:pt>
                <c:pt idx="14424">
                  <c:v>18.905819999999999</c:v>
                </c:pt>
                <c:pt idx="14425">
                  <c:v>18.907139999999998</c:v>
                </c:pt>
                <c:pt idx="14426">
                  <c:v>18.908449999999998</c:v>
                </c:pt>
                <c:pt idx="14427">
                  <c:v>18.909759999999999</c:v>
                </c:pt>
                <c:pt idx="14428">
                  <c:v>18.911069999999999</c:v>
                </c:pt>
                <c:pt idx="14429">
                  <c:v>18.912379999999999</c:v>
                </c:pt>
                <c:pt idx="14430">
                  <c:v>18.913689999999999</c:v>
                </c:pt>
                <c:pt idx="14431">
                  <c:v>18.914999999999999</c:v>
                </c:pt>
                <c:pt idx="14432">
                  <c:v>18.916309999999999</c:v>
                </c:pt>
                <c:pt idx="14433">
                  <c:v>18.917619999999999</c:v>
                </c:pt>
                <c:pt idx="14434">
                  <c:v>18.91893</c:v>
                </c:pt>
                <c:pt idx="14435">
                  <c:v>18.92024</c:v>
                </c:pt>
                <c:pt idx="14436">
                  <c:v>18.92155</c:v>
                </c:pt>
                <c:pt idx="14437">
                  <c:v>18.92286</c:v>
                </c:pt>
                <c:pt idx="14438">
                  <c:v>18.92418</c:v>
                </c:pt>
                <c:pt idx="14439">
                  <c:v>18.92549</c:v>
                </c:pt>
                <c:pt idx="14440">
                  <c:v>18.9268</c:v>
                </c:pt>
                <c:pt idx="14441">
                  <c:v>18.92811</c:v>
                </c:pt>
                <c:pt idx="14442">
                  <c:v>18.92942</c:v>
                </c:pt>
                <c:pt idx="14443">
                  <c:v>18.930730000000001</c:v>
                </c:pt>
                <c:pt idx="14444">
                  <c:v>18.932040000000001</c:v>
                </c:pt>
                <c:pt idx="14445">
                  <c:v>18.933350000000001</c:v>
                </c:pt>
                <c:pt idx="14446">
                  <c:v>18.934660000000001</c:v>
                </c:pt>
                <c:pt idx="14447">
                  <c:v>18.935970000000001</c:v>
                </c:pt>
                <c:pt idx="14448">
                  <c:v>18.937280000000001</c:v>
                </c:pt>
                <c:pt idx="14449">
                  <c:v>18.938590000000001</c:v>
                </c:pt>
                <c:pt idx="14450">
                  <c:v>18.939900000000002</c:v>
                </c:pt>
                <c:pt idx="14451">
                  <c:v>18.941220000000001</c:v>
                </c:pt>
                <c:pt idx="14452">
                  <c:v>18.942530000000001</c:v>
                </c:pt>
                <c:pt idx="14453">
                  <c:v>18.943840000000002</c:v>
                </c:pt>
                <c:pt idx="14454">
                  <c:v>18.945150000000002</c:v>
                </c:pt>
                <c:pt idx="14455">
                  <c:v>18.946459999999998</c:v>
                </c:pt>
                <c:pt idx="14456">
                  <c:v>18.947769999999998</c:v>
                </c:pt>
                <c:pt idx="14457">
                  <c:v>18.949079999999999</c:v>
                </c:pt>
                <c:pt idx="14458">
                  <c:v>18.950389999999999</c:v>
                </c:pt>
                <c:pt idx="14459">
                  <c:v>18.951699999999999</c:v>
                </c:pt>
                <c:pt idx="14460">
                  <c:v>18.953009999999999</c:v>
                </c:pt>
                <c:pt idx="14461">
                  <c:v>18.954319999999999</c:v>
                </c:pt>
                <c:pt idx="14462">
                  <c:v>18.955629999999999</c:v>
                </c:pt>
                <c:pt idx="14463">
                  <c:v>18.956939999999999</c:v>
                </c:pt>
                <c:pt idx="14464">
                  <c:v>18.95825</c:v>
                </c:pt>
                <c:pt idx="14465">
                  <c:v>18.95956</c:v>
                </c:pt>
                <c:pt idx="14466">
                  <c:v>18.96087</c:v>
                </c:pt>
                <c:pt idx="14467">
                  <c:v>18.96219</c:v>
                </c:pt>
                <c:pt idx="14468">
                  <c:v>18.9635</c:v>
                </c:pt>
                <c:pt idx="14469">
                  <c:v>18.96481</c:v>
                </c:pt>
                <c:pt idx="14470">
                  <c:v>18.96612</c:v>
                </c:pt>
                <c:pt idx="14471">
                  <c:v>18.96743</c:v>
                </c:pt>
                <c:pt idx="14472">
                  <c:v>18.96874</c:v>
                </c:pt>
                <c:pt idx="14473">
                  <c:v>18.970050000000001</c:v>
                </c:pt>
                <c:pt idx="14474">
                  <c:v>18.971360000000001</c:v>
                </c:pt>
                <c:pt idx="14475">
                  <c:v>18.972670000000001</c:v>
                </c:pt>
                <c:pt idx="14476">
                  <c:v>18.973980000000001</c:v>
                </c:pt>
                <c:pt idx="14477">
                  <c:v>18.975290000000001</c:v>
                </c:pt>
                <c:pt idx="14478">
                  <c:v>18.976600000000001</c:v>
                </c:pt>
                <c:pt idx="14479">
                  <c:v>18.977910000000001</c:v>
                </c:pt>
                <c:pt idx="14480">
                  <c:v>18.979230000000001</c:v>
                </c:pt>
                <c:pt idx="14481">
                  <c:v>18.980540000000001</c:v>
                </c:pt>
                <c:pt idx="14482">
                  <c:v>18.981850000000001</c:v>
                </c:pt>
                <c:pt idx="14483">
                  <c:v>18.983160000000002</c:v>
                </c:pt>
                <c:pt idx="14484">
                  <c:v>18.984470000000002</c:v>
                </c:pt>
                <c:pt idx="14485">
                  <c:v>18.985779999999998</c:v>
                </c:pt>
                <c:pt idx="14486">
                  <c:v>18.987089999999998</c:v>
                </c:pt>
                <c:pt idx="14487">
                  <c:v>18.988399999999999</c:v>
                </c:pt>
                <c:pt idx="14488">
                  <c:v>18.989709999999999</c:v>
                </c:pt>
                <c:pt idx="14489">
                  <c:v>18.991019999999999</c:v>
                </c:pt>
                <c:pt idx="14490">
                  <c:v>18.992329999999999</c:v>
                </c:pt>
                <c:pt idx="14491">
                  <c:v>18.993639999999999</c:v>
                </c:pt>
                <c:pt idx="14492">
                  <c:v>18.994959999999999</c:v>
                </c:pt>
                <c:pt idx="14493">
                  <c:v>18.996269999999999</c:v>
                </c:pt>
                <c:pt idx="14494">
                  <c:v>18.997579999999999</c:v>
                </c:pt>
                <c:pt idx="14495">
                  <c:v>18.998889999999999</c:v>
                </c:pt>
                <c:pt idx="14496">
                  <c:v>19.0002</c:v>
                </c:pt>
                <c:pt idx="14497">
                  <c:v>19.00151</c:v>
                </c:pt>
                <c:pt idx="14498">
                  <c:v>19.00282</c:v>
                </c:pt>
                <c:pt idx="14499">
                  <c:v>19.00413</c:v>
                </c:pt>
                <c:pt idx="14500">
                  <c:v>19.00544</c:v>
                </c:pt>
                <c:pt idx="14501">
                  <c:v>19.00675</c:v>
                </c:pt>
                <c:pt idx="14502">
                  <c:v>19.00806</c:v>
                </c:pt>
                <c:pt idx="14503">
                  <c:v>19.009370000000001</c:v>
                </c:pt>
                <c:pt idx="14504">
                  <c:v>19.010680000000001</c:v>
                </c:pt>
                <c:pt idx="14505">
                  <c:v>19.011990000000001</c:v>
                </c:pt>
                <c:pt idx="14506">
                  <c:v>19.013300000000001</c:v>
                </c:pt>
                <c:pt idx="14507">
                  <c:v>19.014610000000001</c:v>
                </c:pt>
                <c:pt idx="14508">
                  <c:v>19.015930000000001</c:v>
                </c:pt>
                <c:pt idx="14509">
                  <c:v>19.017240000000001</c:v>
                </c:pt>
                <c:pt idx="14510">
                  <c:v>19.018550000000001</c:v>
                </c:pt>
                <c:pt idx="14511">
                  <c:v>19.019860000000001</c:v>
                </c:pt>
                <c:pt idx="14512">
                  <c:v>19.021170000000001</c:v>
                </c:pt>
                <c:pt idx="14513">
                  <c:v>19.022480000000002</c:v>
                </c:pt>
                <c:pt idx="14514">
                  <c:v>19.023790000000002</c:v>
                </c:pt>
                <c:pt idx="14515">
                  <c:v>19.025099999999998</c:v>
                </c:pt>
                <c:pt idx="14516">
                  <c:v>19.026409999999998</c:v>
                </c:pt>
                <c:pt idx="14517">
                  <c:v>19.027719999999999</c:v>
                </c:pt>
                <c:pt idx="14518">
                  <c:v>19.029029999999999</c:v>
                </c:pt>
                <c:pt idx="14519">
                  <c:v>19.030339999999999</c:v>
                </c:pt>
                <c:pt idx="14520">
                  <c:v>19.031649999999999</c:v>
                </c:pt>
                <c:pt idx="14521">
                  <c:v>19.032959999999999</c:v>
                </c:pt>
                <c:pt idx="14522">
                  <c:v>19.034279999999999</c:v>
                </c:pt>
                <c:pt idx="14523">
                  <c:v>19.035589999999999</c:v>
                </c:pt>
                <c:pt idx="14524">
                  <c:v>19.036899999999999</c:v>
                </c:pt>
                <c:pt idx="14525">
                  <c:v>19.038209999999999</c:v>
                </c:pt>
                <c:pt idx="14526">
                  <c:v>19.03952</c:v>
                </c:pt>
                <c:pt idx="14527">
                  <c:v>19.04083</c:v>
                </c:pt>
                <c:pt idx="14528">
                  <c:v>19.04214</c:v>
                </c:pt>
                <c:pt idx="14529">
                  <c:v>19.04345</c:v>
                </c:pt>
                <c:pt idx="14530">
                  <c:v>19.04476</c:v>
                </c:pt>
                <c:pt idx="14531">
                  <c:v>19.04607</c:v>
                </c:pt>
                <c:pt idx="14532">
                  <c:v>19.04738</c:v>
                </c:pt>
                <c:pt idx="14533">
                  <c:v>19.048690000000001</c:v>
                </c:pt>
                <c:pt idx="14534">
                  <c:v>19.05</c:v>
                </c:pt>
                <c:pt idx="14535">
                  <c:v>19.05132</c:v>
                </c:pt>
                <c:pt idx="14536">
                  <c:v>19.052630000000001</c:v>
                </c:pt>
                <c:pt idx="14537">
                  <c:v>19.053940000000001</c:v>
                </c:pt>
                <c:pt idx="14538">
                  <c:v>19.055250000000001</c:v>
                </c:pt>
                <c:pt idx="14539">
                  <c:v>19.056560000000001</c:v>
                </c:pt>
                <c:pt idx="14540">
                  <c:v>19.057870000000001</c:v>
                </c:pt>
                <c:pt idx="14541">
                  <c:v>19.059180000000001</c:v>
                </c:pt>
                <c:pt idx="14542">
                  <c:v>19.060490000000001</c:v>
                </c:pt>
                <c:pt idx="14543">
                  <c:v>19.061800000000002</c:v>
                </c:pt>
                <c:pt idx="14544">
                  <c:v>19.063110000000002</c:v>
                </c:pt>
                <c:pt idx="14545">
                  <c:v>19.064419999999998</c:v>
                </c:pt>
                <c:pt idx="14546">
                  <c:v>19.065729999999999</c:v>
                </c:pt>
                <c:pt idx="14547">
                  <c:v>19.067039999999999</c:v>
                </c:pt>
                <c:pt idx="14548">
                  <c:v>19.068349999999999</c:v>
                </c:pt>
                <c:pt idx="14549">
                  <c:v>19.069669999999999</c:v>
                </c:pt>
                <c:pt idx="14550">
                  <c:v>19.070979999999999</c:v>
                </c:pt>
                <c:pt idx="14551">
                  <c:v>19.072289999999999</c:v>
                </c:pt>
                <c:pt idx="14552">
                  <c:v>19.073599999999999</c:v>
                </c:pt>
                <c:pt idx="14553">
                  <c:v>19.074909999999999</c:v>
                </c:pt>
                <c:pt idx="14554">
                  <c:v>19.076219999999999</c:v>
                </c:pt>
                <c:pt idx="14555">
                  <c:v>19.077529999999999</c:v>
                </c:pt>
                <c:pt idx="14556">
                  <c:v>19.07884</c:v>
                </c:pt>
                <c:pt idx="14557">
                  <c:v>19.08015</c:v>
                </c:pt>
                <c:pt idx="14558">
                  <c:v>19.08146</c:v>
                </c:pt>
                <c:pt idx="14559">
                  <c:v>19.08277</c:v>
                </c:pt>
                <c:pt idx="14560">
                  <c:v>19.08408</c:v>
                </c:pt>
                <c:pt idx="14561">
                  <c:v>19.08539</c:v>
                </c:pt>
                <c:pt idx="14562">
                  <c:v>19.0867</c:v>
                </c:pt>
                <c:pt idx="14563">
                  <c:v>19.088010000000001</c:v>
                </c:pt>
                <c:pt idx="14564">
                  <c:v>19.08933</c:v>
                </c:pt>
                <c:pt idx="14565">
                  <c:v>19.09064</c:v>
                </c:pt>
                <c:pt idx="14566">
                  <c:v>19.091950000000001</c:v>
                </c:pt>
                <c:pt idx="14567">
                  <c:v>19.093260000000001</c:v>
                </c:pt>
                <c:pt idx="14568">
                  <c:v>19.094570000000001</c:v>
                </c:pt>
                <c:pt idx="14569">
                  <c:v>19.095880000000001</c:v>
                </c:pt>
                <c:pt idx="14570">
                  <c:v>19.097190000000001</c:v>
                </c:pt>
                <c:pt idx="14571">
                  <c:v>19.098500000000001</c:v>
                </c:pt>
                <c:pt idx="14572">
                  <c:v>19.099810000000002</c:v>
                </c:pt>
                <c:pt idx="14573">
                  <c:v>19.101120000000002</c:v>
                </c:pt>
                <c:pt idx="14574">
                  <c:v>19.102429999999998</c:v>
                </c:pt>
                <c:pt idx="14575">
                  <c:v>19.103739999999998</c:v>
                </c:pt>
                <c:pt idx="14576">
                  <c:v>19.105049999999999</c:v>
                </c:pt>
                <c:pt idx="14577">
                  <c:v>19.106369999999998</c:v>
                </c:pt>
                <c:pt idx="14578">
                  <c:v>19.107679999999998</c:v>
                </c:pt>
                <c:pt idx="14579">
                  <c:v>19.108989999999999</c:v>
                </c:pt>
                <c:pt idx="14580">
                  <c:v>19.110299999999999</c:v>
                </c:pt>
                <c:pt idx="14581">
                  <c:v>19.111609999999999</c:v>
                </c:pt>
                <c:pt idx="14582">
                  <c:v>19.112919999999999</c:v>
                </c:pt>
                <c:pt idx="14583">
                  <c:v>19.114229999999999</c:v>
                </c:pt>
                <c:pt idx="14584">
                  <c:v>19.115539999999999</c:v>
                </c:pt>
                <c:pt idx="14585">
                  <c:v>19.116849999999999</c:v>
                </c:pt>
                <c:pt idx="14586">
                  <c:v>19.11816</c:v>
                </c:pt>
                <c:pt idx="14587">
                  <c:v>19.11947</c:v>
                </c:pt>
                <c:pt idx="14588">
                  <c:v>19.12078</c:v>
                </c:pt>
                <c:pt idx="14589">
                  <c:v>19.12209</c:v>
                </c:pt>
                <c:pt idx="14590">
                  <c:v>19.12341</c:v>
                </c:pt>
                <c:pt idx="14591">
                  <c:v>19.12472</c:v>
                </c:pt>
                <c:pt idx="14592">
                  <c:v>19.12603</c:v>
                </c:pt>
                <c:pt idx="14593">
                  <c:v>19.12734</c:v>
                </c:pt>
                <c:pt idx="14594">
                  <c:v>19.12865</c:v>
                </c:pt>
                <c:pt idx="14595">
                  <c:v>19.129960000000001</c:v>
                </c:pt>
                <c:pt idx="14596">
                  <c:v>19.131270000000001</c:v>
                </c:pt>
                <c:pt idx="14597">
                  <c:v>19.132580000000001</c:v>
                </c:pt>
                <c:pt idx="14598">
                  <c:v>19.133890000000001</c:v>
                </c:pt>
                <c:pt idx="14599">
                  <c:v>19.135200000000001</c:v>
                </c:pt>
                <c:pt idx="14600">
                  <c:v>19.136510000000001</c:v>
                </c:pt>
                <c:pt idx="14601">
                  <c:v>19.137820000000001</c:v>
                </c:pt>
                <c:pt idx="14602">
                  <c:v>19.139130000000002</c:v>
                </c:pt>
                <c:pt idx="14603">
                  <c:v>19.140440000000002</c:v>
                </c:pt>
                <c:pt idx="14604">
                  <c:v>19.141749999999998</c:v>
                </c:pt>
                <c:pt idx="14605">
                  <c:v>19.143070000000002</c:v>
                </c:pt>
                <c:pt idx="14606">
                  <c:v>19.144380000000002</c:v>
                </c:pt>
                <c:pt idx="14607">
                  <c:v>19.145689999999998</c:v>
                </c:pt>
                <c:pt idx="14608">
                  <c:v>19.146999999999998</c:v>
                </c:pt>
                <c:pt idx="14609">
                  <c:v>19.148309999999999</c:v>
                </c:pt>
                <c:pt idx="14610">
                  <c:v>19.149619999999999</c:v>
                </c:pt>
                <c:pt idx="14611">
                  <c:v>19.150929999999999</c:v>
                </c:pt>
                <c:pt idx="14612">
                  <c:v>19.152239999999999</c:v>
                </c:pt>
                <c:pt idx="14613">
                  <c:v>19.153549999999999</c:v>
                </c:pt>
                <c:pt idx="14614">
                  <c:v>19.154859999999999</c:v>
                </c:pt>
                <c:pt idx="14615">
                  <c:v>19.156169999999999</c:v>
                </c:pt>
                <c:pt idx="14616">
                  <c:v>19.15748</c:v>
                </c:pt>
                <c:pt idx="14617">
                  <c:v>19.15879</c:v>
                </c:pt>
                <c:pt idx="14618">
                  <c:v>19.1601</c:v>
                </c:pt>
                <c:pt idx="14619">
                  <c:v>19.16142</c:v>
                </c:pt>
                <c:pt idx="14620">
                  <c:v>19.16273</c:v>
                </c:pt>
                <c:pt idx="14621">
                  <c:v>19.16404</c:v>
                </c:pt>
                <c:pt idx="14622">
                  <c:v>19.16535</c:v>
                </c:pt>
                <c:pt idx="14623">
                  <c:v>19.16666</c:v>
                </c:pt>
                <c:pt idx="14624">
                  <c:v>19.16797</c:v>
                </c:pt>
                <c:pt idx="14625">
                  <c:v>19.169280000000001</c:v>
                </c:pt>
                <c:pt idx="14626">
                  <c:v>19.170590000000001</c:v>
                </c:pt>
                <c:pt idx="14627">
                  <c:v>19.171900000000001</c:v>
                </c:pt>
                <c:pt idx="14628">
                  <c:v>19.173210000000001</c:v>
                </c:pt>
                <c:pt idx="14629">
                  <c:v>19.174520000000001</c:v>
                </c:pt>
                <c:pt idx="14630">
                  <c:v>19.175830000000001</c:v>
                </c:pt>
                <c:pt idx="14631">
                  <c:v>19.177150000000001</c:v>
                </c:pt>
                <c:pt idx="14632">
                  <c:v>19.178460000000001</c:v>
                </c:pt>
                <c:pt idx="14633">
                  <c:v>19.179770000000001</c:v>
                </c:pt>
                <c:pt idx="14634">
                  <c:v>19.181080000000001</c:v>
                </c:pt>
                <c:pt idx="14635">
                  <c:v>19.182390000000002</c:v>
                </c:pt>
                <c:pt idx="14636">
                  <c:v>19.183700000000002</c:v>
                </c:pt>
                <c:pt idx="14637">
                  <c:v>19.185009999999998</c:v>
                </c:pt>
                <c:pt idx="14638">
                  <c:v>19.186319999999998</c:v>
                </c:pt>
                <c:pt idx="14639">
                  <c:v>19.187629999999999</c:v>
                </c:pt>
                <c:pt idx="14640">
                  <c:v>19.188939999999999</c:v>
                </c:pt>
                <c:pt idx="14641">
                  <c:v>19.190249999999999</c:v>
                </c:pt>
                <c:pt idx="14642">
                  <c:v>19.191559999999999</c:v>
                </c:pt>
                <c:pt idx="14643">
                  <c:v>19.192869999999999</c:v>
                </c:pt>
                <c:pt idx="14644">
                  <c:v>19.194179999999999</c:v>
                </c:pt>
                <c:pt idx="14645">
                  <c:v>19.195489999999999</c:v>
                </c:pt>
                <c:pt idx="14646">
                  <c:v>19.196809999999999</c:v>
                </c:pt>
                <c:pt idx="14647">
                  <c:v>19.198119999999999</c:v>
                </c:pt>
                <c:pt idx="14648">
                  <c:v>19.19943</c:v>
                </c:pt>
                <c:pt idx="14649">
                  <c:v>19.20074</c:v>
                </c:pt>
                <c:pt idx="14650">
                  <c:v>19.20205</c:v>
                </c:pt>
                <c:pt idx="14651">
                  <c:v>19.20336</c:v>
                </c:pt>
                <c:pt idx="14652">
                  <c:v>19.20467</c:v>
                </c:pt>
                <c:pt idx="14653">
                  <c:v>19.20598</c:v>
                </c:pt>
                <c:pt idx="14654">
                  <c:v>19.20729</c:v>
                </c:pt>
                <c:pt idx="14655">
                  <c:v>19.208600000000001</c:v>
                </c:pt>
                <c:pt idx="14656">
                  <c:v>19.209910000000001</c:v>
                </c:pt>
                <c:pt idx="14657">
                  <c:v>19.211220000000001</c:v>
                </c:pt>
                <c:pt idx="14658">
                  <c:v>19.212530000000001</c:v>
                </c:pt>
                <c:pt idx="14659">
                  <c:v>19.213840000000001</c:v>
                </c:pt>
                <c:pt idx="14660">
                  <c:v>19.215150000000001</c:v>
                </c:pt>
                <c:pt idx="14661">
                  <c:v>19.216460000000001</c:v>
                </c:pt>
                <c:pt idx="14662">
                  <c:v>19.217780000000001</c:v>
                </c:pt>
                <c:pt idx="14663">
                  <c:v>19.219090000000001</c:v>
                </c:pt>
                <c:pt idx="14664">
                  <c:v>19.220400000000001</c:v>
                </c:pt>
                <c:pt idx="14665">
                  <c:v>19.221710000000002</c:v>
                </c:pt>
                <c:pt idx="14666">
                  <c:v>19.223020000000002</c:v>
                </c:pt>
                <c:pt idx="14667">
                  <c:v>19.224329999999998</c:v>
                </c:pt>
                <c:pt idx="14668">
                  <c:v>19.225639999999999</c:v>
                </c:pt>
                <c:pt idx="14669">
                  <c:v>19.226949999999999</c:v>
                </c:pt>
                <c:pt idx="14670">
                  <c:v>19.228259999999999</c:v>
                </c:pt>
                <c:pt idx="14671">
                  <c:v>19.229569999999999</c:v>
                </c:pt>
                <c:pt idx="14672">
                  <c:v>19.230879999999999</c:v>
                </c:pt>
                <c:pt idx="14673">
                  <c:v>19.232189999999999</c:v>
                </c:pt>
                <c:pt idx="14674">
                  <c:v>19.233509999999999</c:v>
                </c:pt>
                <c:pt idx="14675">
                  <c:v>19.234819999999999</c:v>
                </c:pt>
                <c:pt idx="14676">
                  <c:v>19.236129999999999</c:v>
                </c:pt>
                <c:pt idx="14677">
                  <c:v>19.237439999999999</c:v>
                </c:pt>
                <c:pt idx="14678">
                  <c:v>19.23875</c:v>
                </c:pt>
                <c:pt idx="14679">
                  <c:v>19.24006</c:v>
                </c:pt>
                <c:pt idx="14680">
                  <c:v>19.24137</c:v>
                </c:pt>
                <c:pt idx="14681">
                  <c:v>19.24268</c:v>
                </c:pt>
                <c:pt idx="14682">
                  <c:v>19.24399</c:v>
                </c:pt>
                <c:pt idx="14683">
                  <c:v>19.2453</c:v>
                </c:pt>
                <c:pt idx="14684">
                  <c:v>19.24661</c:v>
                </c:pt>
                <c:pt idx="14685">
                  <c:v>19.247920000000001</c:v>
                </c:pt>
                <c:pt idx="14686">
                  <c:v>19.249230000000001</c:v>
                </c:pt>
                <c:pt idx="14687">
                  <c:v>19.250540000000001</c:v>
                </c:pt>
                <c:pt idx="14688">
                  <c:v>19.251860000000001</c:v>
                </c:pt>
                <c:pt idx="14689">
                  <c:v>19.253170000000001</c:v>
                </c:pt>
                <c:pt idx="14690">
                  <c:v>19.254480000000001</c:v>
                </c:pt>
                <c:pt idx="14691">
                  <c:v>19.255790000000001</c:v>
                </c:pt>
                <c:pt idx="14692">
                  <c:v>19.257100000000001</c:v>
                </c:pt>
                <c:pt idx="14693">
                  <c:v>19.258410000000001</c:v>
                </c:pt>
                <c:pt idx="14694">
                  <c:v>19.259720000000002</c:v>
                </c:pt>
                <c:pt idx="14695">
                  <c:v>19.261030000000002</c:v>
                </c:pt>
                <c:pt idx="14696">
                  <c:v>19.262339999999998</c:v>
                </c:pt>
                <c:pt idx="14697">
                  <c:v>19.263649999999998</c:v>
                </c:pt>
                <c:pt idx="14698">
                  <c:v>19.264959999999999</c:v>
                </c:pt>
                <c:pt idx="14699">
                  <c:v>19.266269999999999</c:v>
                </c:pt>
                <c:pt idx="14700">
                  <c:v>19.267579999999999</c:v>
                </c:pt>
                <c:pt idx="14701">
                  <c:v>19.268889999999999</c:v>
                </c:pt>
                <c:pt idx="14702">
                  <c:v>19.270199999999999</c:v>
                </c:pt>
                <c:pt idx="14703">
                  <c:v>19.271519999999999</c:v>
                </c:pt>
                <c:pt idx="14704">
                  <c:v>19.272829999999999</c:v>
                </c:pt>
                <c:pt idx="14705">
                  <c:v>19.274139999999999</c:v>
                </c:pt>
                <c:pt idx="14706">
                  <c:v>19.275449999999999</c:v>
                </c:pt>
                <c:pt idx="14707">
                  <c:v>19.276759999999999</c:v>
                </c:pt>
                <c:pt idx="14708">
                  <c:v>19.27807</c:v>
                </c:pt>
                <c:pt idx="14709">
                  <c:v>19.27938</c:v>
                </c:pt>
                <c:pt idx="14710">
                  <c:v>19.28069</c:v>
                </c:pt>
                <c:pt idx="14711">
                  <c:v>19.282</c:v>
                </c:pt>
                <c:pt idx="14712">
                  <c:v>19.28331</c:v>
                </c:pt>
                <c:pt idx="14713">
                  <c:v>19.28462</c:v>
                </c:pt>
                <c:pt idx="14714">
                  <c:v>19.28593</c:v>
                </c:pt>
                <c:pt idx="14715">
                  <c:v>19.287240000000001</c:v>
                </c:pt>
                <c:pt idx="14716">
                  <c:v>19.28856</c:v>
                </c:pt>
                <c:pt idx="14717">
                  <c:v>19.289870000000001</c:v>
                </c:pt>
                <c:pt idx="14718">
                  <c:v>19.291180000000001</c:v>
                </c:pt>
                <c:pt idx="14719">
                  <c:v>19.292490000000001</c:v>
                </c:pt>
                <c:pt idx="14720">
                  <c:v>19.293800000000001</c:v>
                </c:pt>
                <c:pt idx="14721">
                  <c:v>19.295110000000001</c:v>
                </c:pt>
                <c:pt idx="14722">
                  <c:v>19.296420000000001</c:v>
                </c:pt>
                <c:pt idx="14723">
                  <c:v>19.297730000000001</c:v>
                </c:pt>
                <c:pt idx="14724">
                  <c:v>19.299040000000002</c:v>
                </c:pt>
                <c:pt idx="14725">
                  <c:v>19.300350000000002</c:v>
                </c:pt>
                <c:pt idx="14726">
                  <c:v>19.301659999999998</c:v>
                </c:pt>
                <c:pt idx="14727">
                  <c:v>19.302969999999998</c:v>
                </c:pt>
                <c:pt idx="14728">
                  <c:v>19.304279999999999</c:v>
                </c:pt>
                <c:pt idx="14729">
                  <c:v>19.305599999999998</c:v>
                </c:pt>
                <c:pt idx="14730">
                  <c:v>19.306909999999998</c:v>
                </c:pt>
                <c:pt idx="14731">
                  <c:v>19.308219999999999</c:v>
                </c:pt>
                <c:pt idx="14732">
                  <c:v>19.309529999999999</c:v>
                </c:pt>
                <c:pt idx="14733">
                  <c:v>19.310839999999999</c:v>
                </c:pt>
                <c:pt idx="14734">
                  <c:v>19.312149999999999</c:v>
                </c:pt>
                <c:pt idx="14735">
                  <c:v>19.313459999999999</c:v>
                </c:pt>
                <c:pt idx="14736">
                  <c:v>19.314769999999999</c:v>
                </c:pt>
                <c:pt idx="14737">
                  <c:v>19.316079999999999</c:v>
                </c:pt>
                <c:pt idx="14738">
                  <c:v>19.31739</c:v>
                </c:pt>
                <c:pt idx="14739">
                  <c:v>19.3187</c:v>
                </c:pt>
                <c:pt idx="14740">
                  <c:v>19.32001</c:v>
                </c:pt>
                <c:pt idx="14741">
                  <c:v>19.32132</c:v>
                </c:pt>
                <c:pt idx="14742">
                  <c:v>19.32263</c:v>
                </c:pt>
                <c:pt idx="14743">
                  <c:v>19.32394</c:v>
                </c:pt>
                <c:pt idx="14744">
                  <c:v>19.32526</c:v>
                </c:pt>
                <c:pt idx="14745">
                  <c:v>19.32657</c:v>
                </c:pt>
                <c:pt idx="14746">
                  <c:v>19.32788</c:v>
                </c:pt>
                <c:pt idx="14747">
                  <c:v>19.329190000000001</c:v>
                </c:pt>
                <c:pt idx="14748">
                  <c:v>19.330500000000001</c:v>
                </c:pt>
                <c:pt idx="14749">
                  <c:v>19.331810000000001</c:v>
                </c:pt>
                <c:pt idx="14750">
                  <c:v>19.333120000000001</c:v>
                </c:pt>
                <c:pt idx="14751">
                  <c:v>19.334430000000001</c:v>
                </c:pt>
                <c:pt idx="14752">
                  <c:v>19.335740000000001</c:v>
                </c:pt>
                <c:pt idx="14753">
                  <c:v>19.337050000000001</c:v>
                </c:pt>
                <c:pt idx="14754">
                  <c:v>19.338360000000002</c:v>
                </c:pt>
                <c:pt idx="14755">
                  <c:v>19.339670000000002</c:v>
                </c:pt>
                <c:pt idx="14756">
                  <c:v>19.340979999999998</c:v>
                </c:pt>
                <c:pt idx="14757">
                  <c:v>19.342289999999998</c:v>
                </c:pt>
                <c:pt idx="14758">
                  <c:v>19.343610000000002</c:v>
                </c:pt>
                <c:pt idx="14759">
                  <c:v>19.344919999999998</c:v>
                </c:pt>
                <c:pt idx="14760">
                  <c:v>19.346229999999998</c:v>
                </c:pt>
                <c:pt idx="14761">
                  <c:v>19.347539999999999</c:v>
                </c:pt>
                <c:pt idx="14762">
                  <c:v>19.348849999999999</c:v>
                </c:pt>
                <c:pt idx="14763">
                  <c:v>19.350159999999999</c:v>
                </c:pt>
                <c:pt idx="14764">
                  <c:v>19.351469999999999</c:v>
                </c:pt>
                <c:pt idx="14765">
                  <c:v>19.352779999999999</c:v>
                </c:pt>
                <c:pt idx="14766">
                  <c:v>19.354089999999999</c:v>
                </c:pt>
                <c:pt idx="14767">
                  <c:v>19.355399999999999</c:v>
                </c:pt>
                <c:pt idx="14768">
                  <c:v>19.35671</c:v>
                </c:pt>
                <c:pt idx="14769">
                  <c:v>19.35802</c:v>
                </c:pt>
                <c:pt idx="14770">
                  <c:v>19.35933</c:v>
                </c:pt>
                <c:pt idx="14771">
                  <c:v>19.36065</c:v>
                </c:pt>
                <c:pt idx="14772">
                  <c:v>19.36196</c:v>
                </c:pt>
                <c:pt idx="14773">
                  <c:v>19.36327</c:v>
                </c:pt>
                <c:pt idx="14774">
                  <c:v>19.36458</c:v>
                </c:pt>
                <c:pt idx="14775">
                  <c:v>19.36589</c:v>
                </c:pt>
                <c:pt idx="14776">
                  <c:v>19.3672</c:v>
                </c:pt>
                <c:pt idx="14777">
                  <c:v>19.368510000000001</c:v>
                </c:pt>
                <c:pt idx="14778">
                  <c:v>19.369820000000001</c:v>
                </c:pt>
                <c:pt idx="14779">
                  <c:v>19.371130000000001</c:v>
                </c:pt>
                <c:pt idx="14780">
                  <c:v>19.372440000000001</c:v>
                </c:pt>
                <c:pt idx="14781">
                  <c:v>19.373750000000001</c:v>
                </c:pt>
                <c:pt idx="14782">
                  <c:v>19.375060000000001</c:v>
                </c:pt>
                <c:pt idx="14783">
                  <c:v>19.376370000000001</c:v>
                </c:pt>
                <c:pt idx="14784">
                  <c:v>19.377680000000002</c:v>
                </c:pt>
                <c:pt idx="14785">
                  <c:v>19.379000000000001</c:v>
                </c:pt>
                <c:pt idx="14786">
                  <c:v>19.380310000000001</c:v>
                </c:pt>
                <c:pt idx="14787">
                  <c:v>19.381620000000002</c:v>
                </c:pt>
                <c:pt idx="14788">
                  <c:v>19.382930000000002</c:v>
                </c:pt>
                <c:pt idx="14789">
                  <c:v>19.384239999999998</c:v>
                </c:pt>
                <c:pt idx="14790">
                  <c:v>19.385549999999999</c:v>
                </c:pt>
                <c:pt idx="14791">
                  <c:v>19.386859999999999</c:v>
                </c:pt>
                <c:pt idx="14792">
                  <c:v>19.388169999999999</c:v>
                </c:pt>
                <c:pt idx="14793">
                  <c:v>19.389479999999999</c:v>
                </c:pt>
                <c:pt idx="14794">
                  <c:v>19.390789999999999</c:v>
                </c:pt>
                <c:pt idx="14795">
                  <c:v>19.392099999999999</c:v>
                </c:pt>
                <c:pt idx="14796">
                  <c:v>19.393409999999999</c:v>
                </c:pt>
                <c:pt idx="14797">
                  <c:v>19.39472</c:v>
                </c:pt>
                <c:pt idx="14798">
                  <c:v>19.39603</c:v>
                </c:pt>
                <c:pt idx="14799">
                  <c:v>19.39734</c:v>
                </c:pt>
                <c:pt idx="14800">
                  <c:v>19.39865</c:v>
                </c:pt>
                <c:pt idx="14801">
                  <c:v>19.39997</c:v>
                </c:pt>
                <c:pt idx="14802">
                  <c:v>19.40128</c:v>
                </c:pt>
                <c:pt idx="14803">
                  <c:v>19.40259</c:v>
                </c:pt>
                <c:pt idx="14804">
                  <c:v>19.4039</c:v>
                </c:pt>
                <c:pt idx="14805">
                  <c:v>19.40521</c:v>
                </c:pt>
                <c:pt idx="14806">
                  <c:v>19.40652</c:v>
                </c:pt>
                <c:pt idx="14807">
                  <c:v>19.407830000000001</c:v>
                </c:pt>
                <c:pt idx="14808">
                  <c:v>19.409140000000001</c:v>
                </c:pt>
                <c:pt idx="14809">
                  <c:v>19.410450000000001</c:v>
                </c:pt>
                <c:pt idx="14810">
                  <c:v>19.411760000000001</c:v>
                </c:pt>
                <c:pt idx="14811">
                  <c:v>19.413070000000001</c:v>
                </c:pt>
                <c:pt idx="14812">
                  <c:v>19.414380000000001</c:v>
                </c:pt>
                <c:pt idx="14813">
                  <c:v>19.415700000000001</c:v>
                </c:pt>
                <c:pt idx="14814">
                  <c:v>19.417010000000001</c:v>
                </c:pt>
                <c:pt idx="14815">
                  <c:v>19.418320000000001</c:v>
                </c:pt>
                <c:pt idx="14816">
                  <c:v>19.419630000000002</c:v>
                </c:pt>
                <c:pt idx="14817">
                  <c:v>19.420940000000002</c:v>
                </c:pt>
                <c:pt idx="14818">
                  <c:v>19.422249999999998</c:v>
                </c:pt>
                <c:pt idx="14819">
                  <c:v>19.423559999999998</c:v>
                </c:pt>
                <c:pt idx="14820">
                  <c:v>19.424869999999999</c:v>
                </c:pt>
                <c:pt idx="14821">
                  <c:v>19.426179999999999</c:v>
                </c:pt>
                <c:pt idx="14822">
                  <c:v>19.427489999999999</c:v>
                </c:pt>
                <c:pt idx="14823">
                  <c:v>19.428799999999999</c:v>
                </c:pt>
                <c:pt idx="14824">
                  <c:v>19.430109999999999</c:v>
                </c:pt>
                <c:pt idx="14825">
                  <c:v>19.431419999999999</c:v>
                </c:pt>
                <c:pt idx="14826">
                  <c:v>19.432739999999999</c:v>
                </c:pt>
                <c:pt idx="14827">
                  <c:v>19.434049999999999</c:v>
                </c:pt>
                <c:pt idx="14828">
                  <c:v>19.435359999999999</c:v>
                </c:pt>
                <c:pt idx="14829">
                  <c:v>19.436669999999999</c:v>
                </c:pt>
                <c:pt idx="14830">
                  <c:v>19.43798</c:v>
                </c:pt>
                <c:pt idx="14831">
                  <c:v>19.43929</c:v>
                </c:pt>
                <c:pt idx="14832">
                  <c:v>19.4406</c:v>
                </c:pt>
                <c:pt idx="14833">
                  <c:v>19.44191</c:v>
                </c:pt>
                <c:pt idx="14834">
                  <c:v>19.44322</c:v>
                </c:pt>
                <c:pt idx="14835">
                  <c:v>19.44453</c:v>
                </c:pt>
                <c:pt idx="14836">
                  <c:v>19.44584</c:v>
                </c:pt>
                <c:pt idx="14837">
                  <c:v>19.447150000000001</c:v>
                </c:pt>
                <c:pt idx="14838">
                  <c:v>19.448460000000001</c:v>
                </c:pt>
                <c:pt idx="14839">
                  <c:v>19.449770000000001</c:v>
                </c:pt>
                <c:pt idx="14840">
                  <c:v>19.451080000000001</c:v>
                </c:pt>
                <c:pt idx="14841">
                  <c:v>19.452390000000001</c:v>
                </c:pt>
                <c:pt idx="14842">
                  <c:v>19.453710000000001</c:v>
                </c:pt>
                <c:pt idx="14843">
                  <c:v>19.455020000000001</c:v>
                </c:pt>
                <c:pt idx="14844">
                  <c:v>19.456330000000001</c:v>
                </c:pt>
                <c:pt idx="14845">
                  <c:v>19.457640000000001</c:v>
                </c:pt>
                <c:pt idx="14846">
                  <c:v>19.458950000000002</c:v>
                </c:pt>
                <c:pt idx="14847">
                  <c:v>19.460260000000002</c:v>
                </c:pt>
                <c:pt idx="14848">
                  <c:v>19.461569999999998</c:v>
                </c:pt>
                <c:pt idx="14849">
                  <c:v>19.462879999999998</c:v>
                </c:pt>
                <c:pt idx="14850">
                  <c:v>19.464189999999999</c:v>
                </c:pt>
                <c:pt idx="14851">
                  <c:v>19.465499999999999</c:v>
                </c:pt>
                <c:pt idx="14852">
                  <c:v>19.466809999999999</c:v>
                </c:pt>
                <c:pt idx="14853">
                  <c:v>19.468119999999999</c:v>
                </c:pt>
                <c:pt idx="14854">
                  <c:v>19.469429999999999</c:v>
                </c:pt>
                <c:pt idx="14855">
                  <c:v>19.470749999999999</c:v>
                </c:pt>
                <c:pt idx="14856">
                  <c:v>19.472059999999999</c:v>
                </c:pt>
                <c:pt idx="14857">
                  <c:v>19.473369999999999</c:v>
                </c:pt>
                <c:pt idx="14858">
                  <c:v>19.474679999999999</c:v>
                </c:pt>
                <c:pt idx="14859">
                  <c:v>19.475989999999999</c:v>
                </c:pt>
                <c:pt idx="14860">
                  <c:v>19.4773</c:v>
                </c:pt>
                <c:pt idx="14861">
                  <c:v>19.47861</c:v>
                </c:pt>
                <c:pt idx="14862">
                  <c:v>19.47992</c:v>
                </c:pt>
                <c:pt idx="14863">
                  <c:v>19.48123</c:v>
                </c:pt>
                <c:pt idx="14864">
                  <c:v>19.48254</c:v>
                </c:pt>
                <c:pt idx="14865">
                  <c:v>19.48385</c:v>
                </c:pt>
                <c:pt idx="14866">
                  <c:v>19.48516</c:v>
                </c:pt>
                <c:pt idx="14867">
                  <c:v>19.486470000000001</c:v>
                </c:pt>
                <c:pt idx="14868">
                  <c:v>19.48779</c:v>
                </c:pt>
                <c:pt idx="14869">
                  <c:v>19.489100000000001</c:v>
                </c:pt>
                <c:pt idx="14870">
                  <c:v>19.490410000000001</c:v>
                </c:pt>
                <c:pt idx="14871">
                  <c:v>19.491720000000001</c:v>
                </c:pt>
                <c:pt idx="14872">
                  <c:v>19.493030000000001</c:v>
                </c:pt>
                <c:pt idx="14873">
                  <c:v>19.494340000000001</c:v>
                </c:pt>
                <c:pt idx="14874">
                  <c:v>19.495650000000001</c:v>
                </c:pt>
                <c:pt idx="14875">
                  <c:v>19.496960000000001</c:v>
                </c:pt>
                <c:pt idx="14876">
                  <c:v>19.498270000000002</c:v>
                </c:pt>
                <c:pt idx="14877">
                  <c:v>19.499580000000002</c:v>
                </c:pt>
                <c:pt idx="14878">
                  <c:v>19.500889999999998</c:v>
                </c:pt>
                <c:pt idx="14879">
                  <c:v>19.502199999999998</c:v>
                </c:pt>
                <c:pt idx="14880">
                  <c:v>19.503509999999999</c:v>
                </c:pt>
                <c:pt idx="14881">
                  <c:v>19.504819999999999</c:v>
                </c:pt>
                <c:pt idx="14882">
                  <c:v>19.506129999999999</c:v>
                </c:pt>
                <c:pt idx="14883">
                  <c:v>19.507449999999999</c:v>
                </c:pt>
                <c:pt idx="14884">
                  <c:v>19.508759999999999</c:v>
                </c:pt>
                <c:pt idx="14885">
                  <c:v>19.510069999999999</c:v>
                </c:pt>
                <c:pt idx="14886">
                  <c:v>19.511379999999999</c:v>
                </c:pt>
                <c:pt idx="14887">
                  <c:v>19.512689999999999</c:v>
                </c:pt>
                <c:pt idx="14888">
                  <c:v>19.513999999999999</c:v>
                </c:pt>
                <c:pt idx="14889">
                  <c:v>19.515309999999999</c:v>
                </c:pt>
                <c:pt idx="14890">
                  <c:v>19.51662</c:v>
                </c:pt>
                <c:pt idx="14891">
                  <c:v>19.51793</c:v>
                </c:pt>
                <c:pt idx="14892">
                  <c:v>19.51924</c:v>
                </c:pt>
                <c:pt idx="14893">
                  <c:v>19.52055</c:v>
                </c:pt>
                <c:pt idx="14894">
                  <c:v>19.52186</c:v>
                </c:pt>
                <c:pt idx="14895">
                  <c:v>19.52317</c:v>
                </c:pt>
                <c:pt idx="14896">
                  <c:v>19.524480000000001</c:v>
                </c:pt>
                <c:pt idx="14897">
                  <c:v>19.525790000000001</c:v>
                </c:pt>
                <c:pt idx="14898">
                  <c:v>19.52711</c:v>
                </c:pt>
                <c:pt idx="14899">
                  <c:v>19.528420000000001</c:v>
                </c:pt>
                <c:pt idx="14900">
                  <c:v>19.529730000000001</c:v>
                </c:pt>
                <c:pt idx="14901">
                  <c:v>19.531040000000001</c:v>
                </c:pt>
                <c:pt idx="14902">
                  <c:v>19.532350000000001</c:v>
                </c:pt>
                <c:pt idx="14903">
                  <c:v>19.533660000000001</c:v>
                </c:pt>
                <c:pt idx="14904">
                  <c:v>19.534970000000001</c:v>
                </c:pt>
                <c:pt idx="14905">
                  <c:v>19.536280000000001</c:v>
                </c:pt>
                <c:pt idx="14906">
                  <c:v>19.537590000000002</c:v>
                </c:pt>
                <c:pt idx="14907">
                  <c:v>19.538900000000002</c:v>
                </c:pt>
                <c:pt idx="14908">
                  <c:v>19.540209999999998</c:v>
                </c:pt>
                <c:pt idx="14909">
                  <c:v>19.541519999999998</c:v>
                </c:pt>
                <c:pt idx="14910">
                  <c:v>19.542840000000002</c:v>
                </c:pt>
                <c:pt idx="14911">
                  <c:v>19.544149999999998</c:v>
                </c:pt>
                <c:pt idx="14912">
                  <c:v>19.545459999999999</c:v>
                </c:pt>
                <c:pt idx="14913">
                  <c:v>19.546769999999999</c:v>
                </c:pt>
                <c:pt idx="14914">
                  <c:v>19.548079999999999</c:v>
                </c:pt>
                <c:pt idx="14915">
                  <c:v>19.549389999999999</c:v>
                </c:pt>
                <c:pt idx="14916">
                  <c:v>19.550699999999999</c:v>
                </c:pt>
                <c:pt idx="14917">
                  <c:v>19.552009999999999</c:v>
                </c:pt>
                <c:pt idx="14918">
                  <c:v>19.553319999999999</c:v>
                </c:pt>
                <c:pt idx="14919">
                  <c:v>19.55463</c:v>
                </c:pt>
                <c:pt idx="14920">
                  <c:v>19.55594</c:v>
                </c:pt>
                <c:pt idx="14921">
                  <c:v>19.55725</c:v>
                </c:pt>
                <c:pt idx="14922">
                  <c:v>19.55856</c:v>
                </c:pt>
                <c:pt idx="14923">
                  <c:v>19.55987</c:v>
                </c:pt>
                <c:pt idx="14924">
                  <c:v>19.56119</c:v>
                </c:pt>
                <c:pt idx="14925">
                  <c:v>19.5625</c:v>
                </c:pt>
                <c:pt idx="14926">
                  <c:v>19.56381</c:v>
                </c:pt>
                <c:pt idx="14927">
                  <c:v>19.56512</c:v>
                </c:pt>
                <c:pt idx="14928">
                  <c:v>19.56643</c:v>
                </c:pt>
                <c:pt idx="14929">
                  <c:v>19.567740000000001</c:v>
                </c:pt>
                <c:pt idx="14930">
                  <c:v>19.569050000000001</c:v>
                </c:pt>
                <c:pt idx="14931">
                  <c:v>19.570360000000001</c:v>
                </c:pt>
                <c:pt idx="14932">
                  <c:v>19.571670000000001</c:v>
                </c:pt>
                <c:pt idx="14933">
                  <c:v>19.572980000000001</c:v>
                </c:pt>
                <c:pt idx="14934">
                  <c:v>19.574290000000001</c:v>
                </c:pt>
                <c:pt idx="14935">
                  <c:v>19.575600000000001</c:v>
                </c:pt>
                <c:pt idx="14936">
                  <c:v>19.576910000000002</c:v>
                </c:pt>
                <c:pt idx="14937">
                  <c:v>19.578220000000002</c:v>
                </c:pt>
                <c:pt idx="14938">
                  <c:v>19.579529999999998</c:v>
                </c:pt>
                <c:pt idx="14939">
                  <c:v>19.580850000000002</c:v>
                </c:pt>
                <c:pt idx="14940">
                  <c:v>19.582159999999998</c:v>
                </c:pt>
                <c:pt idx="14941">
                  <c:v>19.583469999999998</c:v>
                </c:pt>
                <c:pt idx="14942">
                  <c:v>19.584779999999999</c:v>
                </c:pt>
                <c:pt idx="14943">
                  <c:v>19.586089999999999</c:v>
                </c:pt>
                <c:pt idx="14944">
                  <c:v>19.587399999999999</c:v>
                </c:pt>
                <c:pt idx="14945">
                  <c:v>19.588709999999999</c:v>
                </c:pt>
                <c:pt idx="14946">
                  <c:v>19.590019999999999</c:v>
                </c:pt>
                <c:pt idx="14947">
                  <c:v>19.591329999999999</c:v>
                </c:pt>
                <c:pt idx="14948">
                  <c:v>19.592639999999999</c:v>
                </c:pt>
                <c:pt idx="14949">
                  <c:v>19.59395</c:v>
                </c:pt>
                <c:pt idx="14950">
                  <c:v>19.59526</c:v>
                </c:pt>
                <c:pt idx="14951">
                  <c:v>19.59657</c:v>
                </c:pt>
                <c:pt idx="14952">
                  <c:v>19.59789</c:v>
                </c:pt>
                <c:pt idx="14953">
                  <c:v>19.5992</c:v>
                </c:pt>
                <c:pt idx="14954">
                  <c:v>19.60051</c:v>
                </c:pt>
                <c:pt idx="14955">
                  <c:v>19.60182</c:v>
                </c:pt>
                <c:pt idx="14956">
                  <c:v>19.60313</c:v>
                </c:pt>
                <c:pt idx="14957">
                  <c:v>19.60444</c:v>
                </c:pt>
                <c:pt idx="14958">
                  <c:v>19.60575</c:v>
                </c:pt>
                <c:pt idx="14959">
                  <c:v>19.607060000000001</c:v>
                </c:pt>
                <c:pt idx="14960">
                  <c:v>19.608370000000001</c:v>
                </c:pt>
                <c:pt idx="14961">
                  <c:v>19.609680000000001</c:v>
                </c:pt>
                <c:pt idx="14962">
                  <c:v>19.610990000000001</c:v>
                </c:pt>
                <c:pt idx="14963">
                  <c:v>19.612300000000001</c:v>
                </c:pt>
                <c:pt idx="14964">
                  <c:v>19.613610000000001</c:v>
                </c:pt>
                <c:pt idx="14965">
                  <c:v>19.614930000000001</c:v>
                </c:pt>
                <c:pt idx="14966">
                  <c:v>19.616240000000001</c:v>
                </c:pt>
                <c:pt idx="14967">
                  <c:v>19.617550000000001</c:v>
                </c:pt>
                <c:pt idx="14968">
                  <c:v>19.618860000000002</c:v>
                </c:pt>
                <c:pt idx="14969">
                  <c:v>19.620170000000002</c:v>
                </c:pt>
                <c:pt idx="14970">
                  <c:v>19.621479999999998</c:v>
                </c:pt>
                <c:pt idx="14971">
                  <c:v>19.622789999999998</c:v>
                </c:pt>
                <c:pt idx="14972">
                  <c:v>19.624099999999999</c:v>
                </c:pt>
                <c:pt idx="14973">
                  <c:v>19.625409999999999</c:v>
                </c:pt>
                <c:pt idx="14974">
                  <c:v>19.626719999999999</c:v>
                </c:pt>
                <c:pt idx="14975">
                  <c:v>19.628029999999999</c:v>
                </c:pt>
                <c:pt idx="14976">
                  <c:v>19.629339999999999</c:v>
                </c:pt>
                <c:pt idx="14977">
                  <c:v>19.630649999999999</c:v>
                </c:pt>
                <c:pt idx="14978">
                  <c:v>19.631959999999999</c:v>
                </c:pt>
                <c:pt idx="14979">
                  <c:v>19.63327</c:v>
                </c:pt>
                <c:pt idx="14980">
                  <c:v>19.634589999999999</c:v>
                </c:pt>
                <c:pt idx="14981">
                  <c:v>19.635899999999999</c:v>
                </c:pt>
                <c:pt idx="14982">
                  <c:v>19.63721</c:v>
                </c:pt>
                <c:pt idx="14983">
                  <c:v>19.63852</c:v>
                </c:pt>
                <c:pt idx="14984">
                  <c:v>19.63983</c:v>
                </c:pt>
                <c:pt idx="14985">
                  <c:v>19.64114</c:v>
                </c:pt>
                <c:pt idx="14986">
                  <c:v>19.64245</c:v>
                </c:pt>
                <c:pt idx="14987">
                  <c:v>19.64376</c:v>
                </c:pt>
                <c:pt idx="14988">
                  <c:v>19.64507</c:v>
                </c:pt>
                <c:pt idx="14989">
                  <c:v>19.646380000000001</c:v>
                </c:pt>
                <c:pt idx="14990">
                  <c:v>19.647690000000001</c:v>
                </c:pt>
                <c:pt idx="14991">
                  <c:v>19.649000000000001</c:v>
                </c:pt>
                <c:pt idx="14992">
                  <c:v>19.650310000000001</c:v>
                </c:pt>
                <c:pt idx="14993">
                  <c:v>19.651620000000001</c:v>
                </c:pt>
                <c:pt idx="14994">
                  <c:v>19.652940000000001</c:v>
                </c:pt>
                <c:pt idx="14995">
                  <c:v>19.654250000000001</c:v>
                </c:pt>
                <c:pt idx="14996">
                  <c:v>19.655560000000001</c:v>
                </c:pt>
                <c:pt idx="14997">
                  <c:v>19.656870000000001</c:v>
                </c:pt>
                <c:pt idx="14998">
                  <c:v>19.658180000000002</c:v>
                </c:pt>
                <c:pt idx="14999">
                  <c:v>19.659490000000002</c:v>
                </c:pt>
                <c:pt idx="15000">
                  <c:v>19.660799999999998</c:v>
                </c:pt>
                <c:pt idx="15001">
                  <c:v>19.662109999999998</c:v>
                </c:pt>
                <c:pt idx="15002">
                  <c:v>19.663419999999999</c:v>
                </c:pt>
                <c:pt idx="15003">
                  <c:v>19.664729999999999</c:v>
                </c:pt>
                <c:pt idx="15004">
                  <c:v>19.666039999999999</c:v>
                </c:pt>
                <c:pt idx="15005">
                  <c:v>19.667349999999999</c:v>
                </c:pt>
                <c:pt idx="15006">
                  <c:v>19.668659999999999</c:v>
                </c:pt>
                <c:pt idx="15007">
                  <c:v>19.669979999999999</c:v>
                </c:pt>
                <c:pt idx="15008">
                  <c:v>19.671289999999999</c:v>
                </c:pt>
                <c:pt idx="15009">
                  <c:v>19.672599999999999</c:v>
                </c:pt>
                <c:pt idx="15010">
                  <c:v>19.673909999999999</c:v>
                </c:pt>
                <c:pt idx="15011">
                  <c:v>19.675219999999999</c:v>
                </c:pt>
                <c:pt idx="15012">
                  <c:v>19.67653</c:v>
                </c:pt>
                <c:pt idx="15013">
                  <c:v>19.67784</c:v>
                </c:pt>
                <c:pt idx="15014">
                  <c:v>19.67915</c:v>
                </c:pt>
                <c:pt idx="15015">
                  <c:v>19.68046</c:v>
                </c:pt>
                <c:pt idx="15016">
                  <c:v>19.68177</c:v>
                </c:pt>
                <c:pt idx="15017">
                  <c:v>19.68308</c:v>
                </c:pt>
                <c:pt idx="15018">
                  <c:v>19.68439</c:v>
                </c:pt>
                <c:pt idx="15019">
                  <c:v>19.685700000000001</c:v>
                </c:pt>
                <c:pt idx="15020">
                  <c:v>19.687010000000001</c:v>
                </c:pt>
                <c:pt idx="15021">
                  <c:v>19.688330000000001</c:v>
                </c:pt>
                <c:pt idx="15022">
                  <c:v>19.689640000000001</c:v>
                </c:pt>
                <c:pt idx="15023">
                  <c:v>19.690950000000001</c:v>
                </c:pt>
                <c:pt idx="15024">
                  <c:v>19.692260000000001</c:v>
                </c:pt>
                <c:pt idx="15025">
                  <c:v>19.693570000000001</c:v>
                </c:pt>
                <c:pt idx="15026">
                  <c:v>19.694880000000001</c:v>
                </c:pt>
                <c:pt idx="15027">
                  <c:v>19.696190000000001</c:v>
                </c:pt>
                <c:pt idx="15028">
                  <c:v>19.697500000000002</c:v>
                </c:pt>
                <c:pt idx="15029">
                  <c:v>19.698810000000002</c:v>
                </c:pt>
                <c:pt idx="15030">
                  <c:v>19.700119999999998</c:v>
                </c:pt>
                <c:pt idx="15031">
                  <c:v>19.701429999999998</c:v>
                </c:pt>
                <c:pt idx="15032">
                  <c:v>19.702739999999999</c:v>
                </c:pt>
                <c:pt idx="15033">
                  <c:v>19.704049999999999</c:v>
                </c:pt>
                <c:pt idx="15034">
                  <c:v>19.705359999999999</c:v>
                </c:pt>
                <c:pt idx="15035">
                  <c:v>19.706669999999999</c:v>
                </c:pt>
                <c:pt idx="15036">
                  <c:v>19.707979999999999</c:v>
                </c:pt>
                <c:pt idx="15037">
                  <c:v>19.709299999999999</c:v>
                </c:pt>
                <c:pt idx="15038">
                  <c:v>19.710609999999999</c:v>
                </c:pt>
                <c:pt idx="15039">
                  <c:v>19.711919999999999</c:v>
                </c:pt>
                <c:pt idx="15040">
                  <c:v>19.713229999999999</c:v>
                </c:pt>
                <c:pt idx="15041">
                  <c:v>19.71454</c:v>
                </c:pt>
                <c:pt idx="15042">
                  <c:v>19.71585</c:v>
                </c:pt>
                <c:pt idx="15043">
                  <c:v>19.71716</c:v>
                </c:pt>
                <c:pt idx="15044">
                  <c:v>19.71847</c:v>
                </c:pt>
                <c:pt idx="15045">
                  <c:v>19.71978</c:v>
                </c:pt>
                <c:pt idx="15046">
                  <c:v>19.72109</c:v>
                </c:pt>
                <c:pt idx="15047">
                  <c:v>19.7224</c:v>
                </c:pt>
                <c:pt idx="15048">
                  <c:v>19.723710000000001</c:v>
                </c:pt>
                <c:pt idx="15049">
                  <c:v>19.72503</c:v>
                </c:pt>
                <c:pt idx="15050">
                  <c:v>19.72634</c:v>
                </c:pt>
                <c:pt idx="15051">
                  <c:v>19.727650000000001</c:v>
                </c:pt>
                <c:pt idx="15052">
                  <c:v>19.728960000000001</c:v>
                </c:pt>
                <c:pt idx="15053">
                  <c:v>19.730270000000001</c:v>
                </c:pt>
                <c:pt idx="15054">
                  <c:v>19.731580000000001</c:v>
                </c:pt>
                <c:pt idx="15055">
                  <c:v>19.732890000000001</c:v>
                </c:pt>
                <c:pt idx="15056">
                  <c:v>19.734200000000001</c:v>
                </c:pt>
                <c:pt idx="15057">
                  <c:v>19.735510000000001</c:v>
                </c:pt>
                <c:pt idx="15058">
                  <c:v>19.736820000000002</c:v>
                </c:pt>
                <c:pt idx="15059">
                  <c:v>19.738130000000002</c:v>
                </c:pt>
                <c:pt idx="15060">
                  <c:v>19.739439999999998</c:v>
                </c:pt>
                <c:pt idx="15061">
                  <c:v>19.740749999999998</c:v>
                </c:pt>
                <c:pt idx="15062">
                  <c:v>19.742069999999998</c:v>
                </c:pt>
                <c:pt idx="15063">
                  <c:v>19.743379999999998</c:v>
                </c:pt>
                <c:pt idx="15064">
                  <c:v>19.744689999999999</c:v>
                </c:pt>
                <c:pt idx="15065">
                  <c:v>19.745999999999999</c:v>
                </c:pt>
                <c:pt idx="15066">
                  <c:v>19.747309999999999</c:v>
                </c:pt>
                <c:pt idx="15067">
                  <c:v>19.748619999999999</c:v>
                </c:pt>
                <c:pt idx="15068">
                  <c:v>19.749929999999999</c:v>
                </c:pt>
                <c:pt idx="15069">
                  <c:v>19.751239999999999</c:v>
                </c:pt>
                <c:pt idx="15070">
                  <c:v>19.752549999999999</c:v>
                </c:pt>
                <c:pt idx="15071">
                  <c:v>19.75386</c:v>
                </c:pt>
                <c:pt idx="15072">
                  <c:v>19.75517</c:v>
                </c:pt>
                <c:pt idx="15073">
                  <c:v>19.75648</c:v>
                </c:pt>
                <c:pt idx="15074">
                  <c:v>19.75779</c:v>
                </c:pt>
                <c:pt idx="15075">
                  <c:v>19.7591</c:v>
                </c:pt>
                <c:pt idx="15076">
                  <c:v>19.76041</c:v>
                </c:pt>
                <c:pt idx="15077">
                  <c:v>19.76172</c:v>
                </c:pt>
                <c:pt idx="15078">
                  <c:v>19.76304</c:v>
                </c:pt>
                <c:pt idx="15079">
                  <c:v>19.76435</c:v>
                </c:pt>
                <c:pt idx="15080">
                  <c:v>19.76566</c:v>
                </c:pt>
                <c:pt idx="15081">
                  <c:v>19.766970000000001</c:v>
                </c:pt>
                <c:pt idx="15082">
                  <c:v>19.768280000000001</c:v>
                </c:pt>
                <c:pt idx="15083">
                  <c:v>19.769590000000001</c:v>
                </c:pt>
                <c:pt idx="15084">
                  <c:v>19.770900000000001</c:v>
                </c:pt>
                <c:pt idx="15085">
                  <c:v>19.772210000000001</c:v>
                </c:pt>
                <c:pt idx="15086">
                  <c:v>19.773520000000001</c:v>
                </c:pt>
                <c:pt idx="15087">
                  <c:v>19.774830000000001</c:v>
                </c:pt>
                <c:pt idx="15088">
                  <c:v>19.776140000000002</c:v>
                </c:pt>
                <c:pt idx="15089">
                  <c:v>19.777450000000002</c:v>
                </c:pt>
                <c:pt idx="15090">
                  <c:v>19.778759999999998</c:v>
                </c:pt>
                <c:pt idx="15091">
                  <c:v>19.780080000000002</c:v>
                </c:pt>
                <c:pt idx="15092">
                  <c:v>19.781389999999998</c:v>
                </c:pt>
                <c:pt idx="15093">
                  <c:v>19.782699999999998</c:v>
                </c:pt>
                <c:pt idx="15094">
                  <c:v>19.784009999999999</c:v>
                </c:pt>
                <c:pt idx="15095">
                  <c:v>19.785319999999999</c:v>
                </c:pt>
                <c:pt idx="15096">
                  <c:v>19.786629999999999</c:v>
                </c:pt>
                <c:pt idx="15097">
                  <c:v>19.787939999999999</c:v>
                </c:pt>
                <c:pt idx="15098">
                  <c:v>19.789249999999999</c:v>
                </c:pt>
                <c:pt idx="15099">
                  <c:v>19.790559999999999</c:v>
                </c:pt>
                <c:pt idx="15100">
                  <c:v>19.791869999999999</c:v>
                </c:pt>
                <c:pt idx="15101">
                  <c:v>19.79318</c:v>
                </c:pt>
                <c:pt idx="15102">
                  <c:v>19.79449</c:v>
                </c:pt>
                <c:pt idx="15103">
                  <c:v>19.7958</c:v>
                </c:pt>
                <c:pt idx="15104">
                  <c:v>19.79712</c:v>
                </c:pt>
                <c:pt idx="15105">
                  <c:v>19.79843</c:v>
                </c:pt>
                <c:pt idx="15106">
                  <c:v>19.79974</c:v>
                </c:pt>
                <c:pt idx="15107">
                  <c:v>19.80105</c:v>
                </c:pt>
                <c:pt idx="15108">
                  <c:v>19.80236</c:v>
                </c:pt>
                <c:pt idx="15109">
                  <c:v>19.80367</c:v>
                </c:pt>
                <c:pt idx="15110">
                  <c:v>19.80498</c:v>
                </c:pt>
                <c:pt idx="15111">
                  <c:v>19.806290000000001</c:v>
                </c:pt>
                <c:pt idx="15112">
                  <c:v>19.807600000000001</c:v>
                </c:pt>
                <c:pt idx="15113">
                  <c:v>19.808910000000001</c:v>
                </c:pt>
                <c:pt idx="15114">
                  <c:v>19.810220000000001</c:v>
                </c:pt>
                <c:pt idx="15115">
                  <c:v>19.811530000000001</c:v>
                </c:pt>
                <c:pt idx="15116">
                  <c:v>19.812840000000001</c:v>
                </c:pt>
                <c:pt idx="15117">
                  <c:v>19.814150000000001</c:v>
                </c:pt>
                <c:pt idx="15118">
                  <c:v>19.815460000000002</c:v>
                </c:pt>
                <c:pt idx="15119">
                  <c:v>19.816780000000001</c:v>
                </c:pt>
                <c:pt idx="15120">
                  <c:v>19.818090000000002</c:v>
                </c:pt>
                <c:pt idx="15121">
                  <c:v>19.819400000000002</c:v>
                </c:pt>
                <c:pt idx="15122">
                  <c:v>19.820709999999998</c:v>
                </c:pt>
                <c:pt idx="15123">
                  <c:v>19.822019999999998</c:v>
                </c:pt>
                <c:pt idx="15124">
                  <c:v>19.823329999999999</c:v>
                </c:pt>
                <c:pt idx="15125">
                  <c:v>19.824639999999999</c:v>
                </c:pt>
                <c:pt idx="15126">
                  <c:v>19.825949999999999</c:v>
                </c:pt>
                <c:pt idx="15127">
                  <c:v>19.827259999999999</c:v>
                </c:pt>
                <c:pt idx="15128">
                  <c:v>19.828569999999999</c:v>
                </c:pt>
                <c:pt idx="15129">
                  <c:v>19.829879999999999</c:v>
                </c:pt>
                <c:pt idx="15130">
                  <c:v>19.831189999999999</c:v>
                </c:pt>
                <c:pt idx="15131">
                  <c:v>19.8325</c:v>
                </c:pt>
                <c:pt idx="15132">
                  <c:v>19.83381</c:v>
                </c:pt>
                <c:pt idx="15133">
                  <c:v>19.83512</c:v>
                </c:pt>
                <c:pt idx="15134">
                  <c:v>19.83644</c:v>
                </c:pt>
                <c:pt idx="15135">
                  <c:v>19.83775</c:v>
                </c:pt>
                <c:pt idx="15136">
                  <c:v>19.83906</c:v>
                </c:pt>
                <c:pt idx="15137">
                  <c:v>19.84037</c:v>
                </c:pt>
                <c:pt idx="15138">
                  <c:v>19.84168</c:v>
                </c:pt>
                <c:pt idx="15139">
                  <c:v>19.84299</c:v>
                </c:pt>
                <c:pt idx="15140">
                  <c:v>19.8443</c:v>
                </c:pt>
                <c:pt idx="15141">
                  <c:v>19.845610000000001</c:v>
                </c:pt>
                <c:pt idx="15142">
                  <c:v>19.846920000000001</c:v>
                </c:pt>
                <c:pt idx="15143">
                  <c:v>19.848230000000001</c:v>
                </c:pt>
                <c:pt idx="15144">
                  <c:v>19.849540000000001</c:v>
                </c:pt>
                <c:pt idx="15145">
                  <c:v>19.850850000000001</c:v>
                </c:pt>
                <c:pt idx="15146">
                  <c:v>19.852170000000001</c:v>
                </c:pt>
                <c:pt idx="15147">
                  <c:v>19.853480000000001</c:v>
                </c:pt>
                <c:pt idx="15148">
                  <c:v>19.854790000000001</c:v>
                </c:pt>
                <c:pt idx="15149">
                  <c:v>19.856100000000001</c:v>
                </c:pt>
                <c:pt idx="15150">
                  <c:v>19.857410000000002</c:v>
                </c:pt>
                <c:pt idx="15151">
                  <c:v>19.858720000000002</c:v>
                </c:pt>
                <c:pt idx="15152">
                  <c:v>19.860029999999998</c:v>
                </c:pt>
                <c:pt idx="15153">
                  <c:v>19.861339999999998</c:v>
                </c:pt>
                <c:pt idx="15154">
                  <c:v>19.862649999999999</c:v>
                </c:pt>
                <c:pt idx="15155">
                  <c:v>19.863959999999999</c:v>
                </c:pt>
                <c:pt idx="15156">
                  <c:v>19.865269999999999</c:v>
                </c:pt>
                <c:pt idx="15157">
                  <c:v>19.866579999999999</c:v>
                </c:pt>
                <c:pt idx="15158">
                  <c:v>19.867889999999999</c:v>
                </c:pt>
                <c:pt idx="15159">
                  <c:v>19.869199999999999</c:v>
                </c:pt>
                <c:pt idx="15160">
                  <c:v>19.870519999999999</c:v>
                </c:pt>
                <c:pt idx="15161">
                  <c:v>19.871829999999999</c:v>
                </c:pt>
                <c:pt idx="15162">
                  <c:v>19.873139999999999</c:v>
                </c:pt>
                <c:pt idx="15163">
                  <c:v>19.87445</c:v>
                </c:pt>
                <c:pt idx="15164">
                  <c:v>19.87576</c:v>
                </c:pt>
                <c:pt idx="15165">
                  <c:v>19.87707</c:v>
                </c:pt>
                <c:pt idx="15166">
                  <c:v>19.87838</c:v>
                </c:pt>
                <c:pt idx="15167">
                  <c:v>19.87969</c:v>
                </c:pt>
                <c:pt idx="15168">
                  <c:v>19.881</c:v>
                </c:pt>
                <c:pt idx="15169">
                  <c:v>19.88231</c:v>
                </c:pt>
                <c:pt idx="15170">
                  <c:v>19.883620000000001</c:v>
                </c:pt>
                <c:pt idx="15171">
                  <c:v>19.884930000000001</c:v>
                </c:pt>
                <c:pt idx="15172">
                  <c:v>19.886240000000001</c:v>
                </c:pt>
                <c:pt idx="15173">
                  <c:v>19.887550000000001</c:v>
                </c:pt>
                <c:pt idx="15174">
                  <c:v>19.888860000000001</c:v>
                </c:pt>
                <c:pt idx="15175">
                  <c:v>19.890180000000001</c:v>
                </c:pt>
                <c:pt idx="15176">
                  <c:v>19.891490000000001</c:v>
                </c:pt>
                <c:pt idx="15177">
                  <c:v>19.892800000000001</c:v>
                </c:pt>
                <c:pt idx="15178">
                  <c:v>19.894110000000001</c:v>
                </c:pt>
                <c:pt idx="15179">
                  <c:v>19.895420000000001</c:v>
                </c:pt>
                <c:pt idx="15180">
                  <c:v>19.896730000000002</c:v>
                </c:pt>
                <c:pt idx="15181">
                  <c:v>19.898040000000002</c:v>
                </c:pt>
                <c:pt idx="15182">
                  <c:v>19.899349999999998</c:v>
                </c:pt>
                <c:pt idx="15183">
                  <c:v>19.900659999999998</c:v>
                </c:pt>
                <c:pt idx="15184">
                  <c:v>19.901969999999999</c:v>
                </c:pt>
                <c:pt idx="15185">
                  <c:v>19.903279999999999</c:v>
                </c:pt>
                <c:pt idx="15186">
                  <c:v>19.904589999999999</c:v>
                </c:pt>
                <c:pt idx="15187">
                  <c:v>19.905899999999999</c:v>
                </c:pt>
                <c:pt idx="15188">
                  <c:v>19.907219999999999</c:v>
                </c:pt>
                <c:pt idx="15189">
                  <c:v>19.908529999999999</c:v>
                </c:pt>
                <c:pt idx="15190">
                  <c:v>19.909839999999999</c:v>
                </c:pt>
                <c:pt idx="15191">
                  <c:v>19.911149999999999</c:v>
                </c:pt>
                <c:pt idx="15192">
                  <c:v>19.912459999999999</c:v>
                </c:pt>
                <c:pt idx="15193">
                  <c:v>19.91377</c:v>
                </c:pt>
                <c:pt idx="15194">
                  <c:v>19.91508</c:v>
                </c:pt>
                <c:pt idx="15195">
                  <c:v>19.91639</c:v>
                </c:pt>
                <c:pt idx="15196">
                  <c:v>19.9177</c:v>
                </c:pt>
                <c:pt idx="15197">
                  <c:v>19.91901</c:v>
                </c:pt>
                <c:pt idx="15198">
                  <c:v>19.92032</c:v>
                </c:pt>
                <c:pt idx="15199">
                  <c:v>19.92163</c:v>
                </c:pt>
                <c:pt idx="15200">
                  <c:v>19.922940000000001</c:v>
                </c:pt>
                <c:pt idx="15201">
                  <c:v>19.92426</c:v>
                </c:pt>
                <c:pt idx="15202">
                  <c:v>19.92557</c:v>
                </c:pt>
                <c:pt idx="15203">
                  <c:v>19.926880000000001</c:v>
                </c:pt>
                <c:pt idx="15204">
                  <c:v>19.928190000000001</c:v>
                </c:pt>
                <c:pt idx="15205">
                  <c:v>19.929500000000001</c:v>
                </c:pt>
                <c:pt idx="15206">
                  <c:v>19.930810000000001</c:v>
                </c:pt>
                <c:pt idx="15207">
                  <c:v>19.932120000000001</c:v>
                </c:pt>
                <c:pt idx="15208">
                  <c:v>19.933430000000001</c:v>
                </c:pt>
                <c:pt idx="15209">
                  <c:v>19.934740000000001</c:v>
                </c:pt>
                <c:pt idx="15210">
                  <c:v>19.936050000000002</c:v>
                </c:pt>
                <c:pt idx="15211">
                  <c:v>19.937360000000002</c:v>
                </c:pt>
                <c:pt idx="15212">
                  <c:v>19.938669999999998</c:v>
                </c:pt>
                <c:pt idx="15213">
                  <c:v>19.939979999999998</c:v>
                </c:pt>
                <c:pt idx="15214">
                  <c:v>19.941289999999999</c:v>
                </c:pt>
                <c:pt idx="15215">
                  <c:v>19.942599999999999</c:v>
                </c:pt>
                <c:pt idx="15216">
                  <c:v>19.943919999999999</c:v>
                </c:pt>
                <c:pt idx="15217">
                  <c:v>19.945229999999999</c:v>
                </c:pt>
                <c:pt idx="15218">
                  <c:v>19.946539999999999</c:v>
                </c:pt>
                <c:pt idx="15219">
                  <c:v>19.947849999999999</c:v>
                </c:pt>
                <c:pt idx="15220">
                  <c:v>19.949159999999999</c:v>
                </c:pt>
                <c:pt idx="15221">
                  <c:v>19.950469999999999</c:v>
                </c:pt>
                <c:pt idx="15222">
                  <c:v>19.951779999999999</c:v>
                </c:pt>
                <c:pt idx="15223">
                  <c:v>19.95309</c:v>
                </c:pt>
                <c:pt idx="15224">
                  <c:v>19.9544</c:v>
                </c:pt>
                <c:pt idx="15225">
                  <c:v>19.95571</c:v>
                </c:pt>
                <c:pt idx="15226">
                  <c:v>19.95702</c:v>
                </c:pt>
                <c:pt idx="15227">
                  <c:v>19.95833</c:v>
                </c:pt>
                <c:pt idx="15228">
                  <c:v>19.95964</c:v>
                </c:pt>
                <c:pt idx="15229">
                  <c:v>19.96095</c:v>
                </c:pt>
                <c:pt idx="15230">
                  <c:v>19.96227</c:v>
                </c:pt>
                <c:pt idx="15231">
                  <c:v>19.96358</c:v>
                </c:pt>
                <c:pt idx="15232">
                  <c:v>19.96489</c:v>
                </c:pt>
                <c:pt idx="15233">
                  <c:v>19.966200000000001</c:v>
                </c:pt>
                <c:pt idx="15234">
                  <c:v>19.967510000000001</c:v>
                </c:pt>
                <c:pt idx="15235">
                  <c:v>19.968820000000001</c:v>
                </c:pt>
                <c:pt idx="15236">
                  <c:v>19.970130000000001</c:v>
                </c:pt>
                <c:pt idx="15237">
                  <c:v>19.971440000000001</c:v>
                </c:pt>
                <c:pt idx="15238">
                  <c:v>19.972750000000001</c:v>
                </c:pt>
                <c:pt idx="15239">
                  <c:v>19.974060000000001</c:v>
                </c:pt>
                <c:pt idx="15240">
                  <c:v>19.975370000000002</c:v>
                </c:pt>
                <c:pt idx="15241">
                  <c:v>19.976680000000002</c:v>
                </c:pt>
                <c:pt idx="15242">
                  <c:v>19.977989999999998</c:v>
                </c:pt>
                <c:pt idx="15243">
                  <c:v>19.979310000000002</c:v>
                </c:pt>
                <c:pt idx="15244">
                  <c:v>19.980619999999998</c:v>
                </c:pt>
                <c:pt idx="15245">
                  <c:v>19.981929999999998</c:v>
                </c:pt>
                <c:pt idx="15246">
                  <c:v>19.983239999999999</c:v>
                </c:pt>
                <c:pt idx="15247">
                  <c:v>19.984549999999999</c:v>
                </c:pt>
                <c:pt idx="15248">
                  <c:v>19.985859999999999</c:v>
                </c:pt>
                <c:pt idx="15249">
                  <c:v>19.987169999999999</c:v>
                </c:pt>
                <c:pt idx="15250">
                  <c:v>19.988479999999999</c:v>
                </c:pt>
                <c:pt idx="15251">
                  <c:v>19.989789999999999</c:v>
                </c:pt>
                <c:pt idx="15252">
                  <c:v>19.991099999999999</c:v>
                </c:pt>
                <c:pt idx="15253">
                  <c:v>19.99241</c:v>
                </c:pt>
                <c:pt idx="15254">
                  <c:v>19.99372</c:v>
                </c:pt>
                <c:pt idx="15255">
                  <c:v>19.99503</c:v>
                </c:pt>
                <c:pt idx="15256">
                  <c:v>19.99634</c:v>
                </c:pt>
                <c:pt idx="15257">
                  <c:v>19.99766</c:v>
                </c:pt>
                <c:pt idx="15258">
                  <c:v>19.99897</c:v>
                </c:pt>
                <c:pt idx="15259">
                  <c:v>20.00028</c:v>
                </c:pt>
                <c:pt idx="15260">
                  <c:v>20.00159</c:v>
                </c:pt>
                <c:pt idx="15261">
                  <c:v>20.0029</c:v>
                </c:pt>
                <c:pt idx="15262">
                  <c:v>20.00421</c:v>
                </c:pt>
                <c:pt idx="15263">
                  <c:v>20.005520000000001</c:v>
                </c:pt>
              </c:numCache>
            </c:numRef>
          </c:xVal>
          <c:yVal>
            <c:numRef>
              <c:f>Feuil2!$H$4:$H$15267</c:f>
              <c:numCache>
                <c:formatCode>General</c:formatCode>
                <c:ptCount val="15264"/>
                <c:pt idx="0">
                  <c:v>5.6990496472081598E-3</c:v>
                </c:pt>
                <c:pt idx="1">
                  <c:v>5.5983540888325245E-3</c:v>
                </c:pt>
                <c:pt idx="2">
                  <c:v>5.296267312182773E-3</c:v>
                </c:pt>
                <c:pt idx="3">
                  <c:v>5.1955716269035807E-3</c:v>
                </c:pt>
                <c:pt idx="4">
                  <c:v>5.0948761954315025E-3</c:v>
                </c:pt>
                <c:pt idx="5">
                  <c:v>5.1452239111675346E-3</c:v>
                </c:pt>
                <c:pt idx="6">
                  <c:v>5.1700104593908891E-3</c:v>
                </c:pt>
                <c:pt idx="7">
                  <c:v>5.1700104593908891E-3</c:v>
                </c:pt>
                <c:pt idx="8">
                  <c:v>4.9430582005076384E-3</c:v>
                </c:pt>
                <c:pt idx="9">
                  <c:v>4.590623657360432E-3</c:v>
                </c:pt>
                <c:pt idx="10">
                  <c:v>4.1374934796954421E-3</c:v>
                </c:pt>
                <c:pt idx="11">
                  <c:v>3.9361022360406284E-3</c:v>
                </c:pt>
                <c:pt idx="12">
                  <c:v>3.6843634035533118E-3</c:v>
                </c:pt>
                <c:pt idx="13">
                  <c:v>3.307142083756362E-3</c:v>
                </c:pt>
                <c:pt idx="14">
                  <c:v>2.8036641649746424E-3</c:v>
                </c:pt>
                <c:pt idx="15">
                  <c:v>2.4264430989847929E-3</c:v>
                </c:pt>
                <c:pt idx="16">
                  <c:v>2.2250517284264221E-3</c:v>
                </c:pt>
                <c:pt idx="17">
                  <c:v>2.2753994441624681E-3</c:v>
                </c:pt>
                <c:pt idx="18">
                  <c:v>2.5023519822335166E-3</c:v>
                </c:pt>
                <c:pt idx="19">
                  <c:v>2.5774862461929032E-3</c:v>
                </c:pt>
                <c:pt idx="20">
                  <c:v>2.8036641649746286E-3</c:v>
                </c:pt>
                <c:pt idx="21">
                  <c:v>3.10575094162438E-3</c:v>
                </c:pt>
                <c:pt idx="22">
                  <c:v>3.4581854847715726E-3</c:v>
                </c:pt>
                <c:pt idx="23">
                  <c:v>3.7850589365482357E-3</c:v>
                </c:pt>
                <c:pt idx="24">
                  <c:v>3.9864500786802037E-3</c:v>
                </c:pt>
                <c:pt idx="25">
                  <c:v>3.8857545203045685E-3</c:v>
                </c:pt>
                <c:pt idx="26">
                  <c:v>3.7347111700507807E-3</c:v>
                </c:pt>
                <c:pt idx="27">
                  <c:v>3.6843633527919029E-3</c:v>
                </c:pt>
                <c:pt idx="28">
                  <c:v>3.5333200025381012E-3</c:v>
                </c:pt>
                <c:pt idx="29">
                  <c:v>3.3319288857868168E-3</c:v>
                </c:pt>
                <c:pt idx="30">
                  <c:v>3.3063677182741252E-3</c:v>
                </c:pt>
                <c:pt idx="31">
                  <c:v>3.3567156878172716E-3</c:v>
                </c:pt>
                <c:pt idx="32">
                  <c:v>3.5581068045685421E-3</c:v>
                </c:pt>
                <c:pt idx="33">
                  <c:v>3.8354068045685363E-3</c:v>
                </c:pt>
                <c:pt idx="34">
                  <c:v>4.1878413223350452E-3</c:v>
                </c:pt>
                <c:pt idx="35">
                  <c:v>4.3892326928934161E-3</c:v>
                </c:pt>
                <c:pt idx="36">
                  <c:v>4.5154895456852862E-3</c:v>
                </c:pt>
                <c:pt idx="37">
                  <c:v>4.7424418299492344E-3</c:v>
                </c:pt>
                <c:pt idx="38">
                  <c:v>4.8183507131979719E-3</c:v>
                </c:pt>
                <c:pt idx="39">
                  <c:v>4.7935639111675171E-3</c:v>
                </c:pt>
                <c:pt idx="40">
                  <c:v>4.5673859923857918E-3</c:v>
                </c:pt>
                <c:pt idx="41">
                  <c:v>4.4419037588832588E-3</c:v>
                </c:pt>
                <c:pt idx="42">
                  <c:v>4.4171169568528179E-3</c:v>
                </c:pt>
                <c:pt idx="43">
                  <c:v>4.4171169568528179E-3</c:v>
                </c:pt>
                <c:pt idx="44">
                  <c:v>4.5178126421319964E-3</c:v>
                </c:pt>
                <c:pt idx="45">
                  <c:v>4.5178126421319825E-3</c:v>
                </c:pt>
                <c:pt idx="46">
                  <c:v>4.1150301548223411E-3</c:v>
                </c:pt>
                <c:pt idx="47">
                  <c:v>3.8632910685279243E-3</c:v>
                </c:pt>
                <c:pt idx="48">
                  <c:v>3.6115522360406077E-3</c:v>
                </c:pt>
                <c:pt idx="49">
                  <c:v>3.2591177182741127E-3</c:v>
                </c:pt>
                <c:pt idx="50">
                  <c:v>2.9066832005076176E-3</c:v>
                </c:pt>
                <c:pt idx="51">
                  <c:v>2.9314700025380724E-3</c:v>
                </c:pt>
                <c:pt idx="52">
                  <c:v>2.9818177182741046E-3</c:v>
                </c:pt>
                <c:pt idx="53">
                  <c:v>3.1832090888324754E-3</c:v>
                </c:pt>
                <c:pt idx="54">
                  <c:v>3.7625961192893354E-3</c:v>
                </c:pt>
                <c:pt idx="55">
                  <c:v>4.1150307639593736E-3</c:v>
                </c:pt>
                <c:pt idx="56">
                  <c:v>4.693643200507594E-3</c:v>
                </c:pt>
                <c:pt idx="57">
                  <c:v>5.3226034289339946E-3</c:v>
                </c:pt>
                <c:pt idx="58">
                  <c:v>5.774958961928936E-3</c:v>
                </c:pt>
                <c:pt idx="59">
                  <c:v>5.9515635812182749E-3</c:v>
                </c:pt>
                <c:pt idx="60">
                  <c:v>6.052259012690353E-3</c:v>
                </c:pt>
                <c:pt idx="61">
                  <c:v>5.7501723629441448E-3</c:v>
                </c:pt>
                <c:pt idx="62">
                  <c:v>5.473646880710642E-3</c:v>
                </c:pt>
                <c:pt idx="63">
                  <c:v>5.1963467538071045E-3</c:v>
                </c:pt>
                <c:pt idx="64">
                  <c:v>4.8686987335025272E-3</c:v>
                </c:pt>
                <c:pt idx="65">
                  <c:v>4.4155685888324775E-3</c:v>
                </c:pt>
                <c:pt idx="66">
                  <c:v>4.0879206446700345E-3</c:v>
                </c:pt>
                <c:pt idx="67">
                  <c:v>3.8113951370558341E-3</c:v>
                </c:pt>
                <c:pt idx="68">
                  <c:v>3.7106994517766279E-3</c:v>
                </c:pt>
                <c:pt idx="69">
                  <c:v>3.9368771167512528E-3</c:v>
                </c:pt>
                <c:pt idx="70">
                  <c:v>4.0631339695431229E-3</c:v>
                </c:pt>
                <c:pt idx="71">
                  <c:v>4.239738538071039E-3</c:v>
                </c:pt>
                <c:pt idx="72">
                  <c:v>4.5162640456852671E-3</c:v>
                </c:pt>
                <c:pt idx="73">
                  <c:v>4.919046507614197E-3</c:v>
                </c:pt>
                <c:pt idx="74">
                  <c:v>5.2211333604060689E-3</c:v>
                </c:pt>
                <c:pt idx="75">
                  <c:v>5.2714813299492153E-3</c:v>
                </c:pt>
                <c:pt idx="76">
                  <c:v>5.5232202893400889E-3</c:v>
                </c:pt>
                <c:pt idx="77">
                  <c:v>5.6239158477157242E-3</c:v>
                </c:pt>
                <c:pt idx="78">
                  <c:v>5.9507892233502391E-3</c:v>
                </c:pt>
                <c:pt idx="79">
                  <c:v>6.3783582842639325E-3</c:v>
                </c:pt>
                <c:pt idx="80">
                  <c:v>6.8067018121827222E-3</c:v>
                </c:pt>
                <c:pt idx="81">
                  <c:v>7.2094841472081089E-3</c:v>
                </c:pt>
                <c:pt idx="82">
                  <c:v>7.6626143756344939E-3</c:v>
                </c:pt>
                <c:pt idx="83">
                  <c:v>8.3419223959390609E-3</c:v>
                </c:pt>
                <c:pt idx="84">
                  <c:v>8.618447954314698E-3</c:v>
                </c:pt>
                <c:pt idx="85">
                  <c:v>8.8701868375634235E-3</c:v>
                </c:pt>
                <c:pt idx="86">
                  <c:v>8.9708823959390727E-3</c:v>
                </c:pt>
                <c:pt idx="87">
                  <c:v>8.8957479289339947E-3</c:v>
                </c:pt>
                <c:pt idx="88">
                  <c:v>8.4426177258883073E-3</c:v>
                </c:pt>
                <c:pt idx="89">
                  <c:v>8.0901831827411008E-3</c:v>
                </c:pt>
                <c:pt idx="90">
                  <c:v>7.6370530558375477E-3</c:v>
                </c:pt>
                <c:pt idx="91">
                  <c:v>7.0073183426395819E-3</c:v>
                </c:pt>
                <c:pt idx="92">
                  <c:v>6.4279313451776482E-3</c:v>
                </c:pt>
                <c:pt idx="93">
                  <c:v>6.32723591370557E-3</c:v>
                </c:pt>
                <c:pt idx="94">
                  <c:v>6.3527970812182616E-3</c:v>
                </c:pt>
                <c:pt idx="95">
                  <c:v>6.4790539340101316E-3</c:v>
                </c:pt>
                <c:pt idx="96">
                  <c:v>6.8570496192893182E-3</c:v>
                </c:pt>
                <c:pt idx="97">
                  <c:v>7.1591362944162379E-3</c:v>
                </c:pt>
                <c:pt idx="98">
                  <c:v>7.4108751269035406E-3</c:v>
                </c:pt>
                <c:pt idx="99">
                  <c:v>7.6881752538070919E-3</c:v>
                </c:pt>
                <c:pt idx="100">
                  <c:v>7.9654752538070861E-3</c:v>
                </c:pt>
                <c:pt idx="101">
                  <c:v>7.8399930203045531E-3</c:v>
                </c:pt>
                <c:pt idx="102">
                  <c:v>7.5379062182740902E-3</c:v>
                </c:pt>
                <c:pt idx="103">
                  <c:v>7.2861671319796734E-3</c:v>
                </c:pt>
                <c:pt idx="104">
                  <c:v>7.0344280456852704E-3</c:v>
                </c:pt>
                <c:pt idx="105">
                  <c:v>6.9081711928933864E-3</c:v>
                </c:pt>
                <c:pt idx="106">
                  <c:v>6.7819143401015025E-3</c:v>
                </c:pt>
                <c:pt idx="107">
                  <c:v>6.7060054568527649E-3</c:v>
                </c:pt>
                <c:pt idx="108">
                  <c:v>6.5797486040608949E-3</c:v>
                </c:pt>
                <c:pt idx="109">
                  <c:v>6.6045351522842355E-3</c:v>
                </c:pt>
                <c:pt idx="110">
                  <c:v>6.6045351522842216E-3</c:v>
                </c:pt>
                <c:pt idx="111">
                  <c:v>6.6548828680202815E-3</c:v>
                </c:pt>
                <c:pt idx="112">
                  <c:v>6.6293217005075761E-3</c:v>
                </c:pt>
                <c:pt idx="113">
                  <c:v>6.4279305837563194E-3</c:v>
                </c:pt>
                <c:pt idx="114">
                  <c:v>6.3272348984771271E-3</c:v>
                </c:pt>
                <c:pt idx="115">
                  <c:v>6.3024483502537865E-3</c:v>
                </c:pt>
                <c:pt idx="116">
                  <c:v>6.1258439086294136E-3</c:v>
                </c:pt>
                <c:pt idx="117">
                  <c:v>5.9748004568527663E-3</c:v>
                </c:pt>
                <c:pt idx="118">
                  <c:v>5.8996660659898226E-3</c:v>
                </c:pt>
                <c:pt idx="119">
                  <c:v>5.7741838832486986E-3</c:v>
                </c:pt>
                <c:pt idx="120">
                  <c:v>5.8748794670050453E-3</c:v>
                </c:pt>
                <c:pt idx="121">
                  <c:v>5.6990494162436206E-3</c:v>
                </c:pt>
                <c:pt idx="122">
                  <c:v>5.497658172588793E-3</c:v>
                </c:pt>
                <c:pt idx="123">
                  <c:v>5.3218282741116368E-3</c:v>
                </c:pt>
                <c:pt idx="124">
                  <c:v>5.3466148730964003E-3</c:v>
                </c:pt>
                <c:pt idx="125">
                  <c:v>5.1452237055837208E-3</c:v>
                </c:pt>
                <c:pt idx="126">
                  <c:v>5.1196625126903178E-3</c:v>
                </c:pt>
                <c:pt idx="127">
                  <c:v>5.0700892994923474E-3</c:v>
                </c:pt>
                <c:pt idx="128">
                  <c:v>4.9701683020304116E-3</c:v>
                </c:pt>
                <c:pt idx="129">
                  <c:v>5.4480850532994535E-3</c:v>
                </c:pt>
                <c:pt idx="130">
                  <c:v>5.8508674644669745E-3</c:v>
                </c:pt>
                <c:pt idx="131">
                  <c:v>6.2033020076141809E-3</c:v>
                </c:pt>
                <c:pt idx="132">
                  <c:v>6.480602058375598E-3</c:v>
                </c:pt>
                <c:pt idx="133">
                  <c:v>6.7826888857867723E-3</c:v>
                </c:pt>
                <c:pt idx="134">
                  <c:v>7.310953505076101E-3</c:v>
                </c:pt>
                <c:pt idx="135">
                  <c:v>7.7385224644669626E-3</c:v>
                </c:pt>
                <c:pt idx="136">
                  <c:v>8.2164392157359906E-3</c:v>
                </c:pt>
                <c:pt idx="137">
                  <c:v>8.6440080989847318E-3</c:v>
                </c:pt>
                <c:pt idx="138">
                  <c:v>9.2226203832486836E-3</c:v>
                </c:pt>
                <c:pt idx="139">
                  <c:v>9.6757505355329482E-3</c:v>
                </c:pt>
                <c:pt idx="140">
                  <c:v>1.0179228454314682E-2</c:v>
                </c:pt>
                <c:pt idx="141">
                  <c:v>1.0632358657360369E-2</c:v>
                </c:pt>
                <c:pt idx="142">
                  <c:v>1.0858536576142108E-2</c:v>
                </c:pt>
                <c:pt idx="143">
                  <c:v>1.1135062210659852E-2</c:v>
                </c:pt>
                <c:pt idx="144">
                  <c:v>1.1412362464466974E-2</c:v>
                </c:pt>
                <c:pt idx="145">
                  <c:v>1.1487496728426361E-2</c:v>
                </c:pt>
                <c:pt idx="146">
                  <c:v>1.1461935560913669E-2</c:v>
                </c:pt>
                <c:pt idx="147">
                  <c:v>1.1587417819796914E-2</c:v>
                </c:pt>
                <c:pt idx="148">
                  <c:v>1.1713674596446663E-2</c:v>
                </c:pt>
                <c:pt idx="149">
                  <c:v>1.181437018020301E-2</c:v>
                </c:pt>
                <c:pt idx="150">
                  <c:v>1.1739235713197932E-2</c:v>
                </c:pt>
                <c:pt idx="151">
                  <c:v>1.1638540281725854E-2</c:v>
                </c:pt>
                <c:pt idx="152">
                  <c:v>1.128610578934007E-2</c:v>
                </c:pt>
                <c:pt idx="153">
                  <c:v>1.0933671271573575E-2</c:v>
                </c:pt>
                <c:pt idx="154">
                  <c:v>1.0505327870558329E-2</c:v>
                </c:pt>
                <c:pt idx="155">
                  <c:v>1.0102545510152244E-2</c:v>
                </c:pt>
                <c:pt idx="156">
                  <c:v>9.8260198502537616E-3</c:v>
                </c:pt>
                <c:pt idx="157">
                  <c:v>9.574280840101479E-3</c:v>
                </c:pt>
                <c:pt idx="158">
                  <c:v>9.2474074314720378E-3</c:v>
                </c:pt>
                <c:pt idx="159">
                  <c:v>8.995668472081178E-3</c:v>
                </c:pt>
                <c:pt idx="160">
                  <c:v>8.8949728883248314E-3</c:v>
                </c:pt>
                <c:pt idx="161">
                  <c:v>8.7942773045684985E-3</c:v>
                </c:pt>
                <c:pt idx="162">
                  <c:v>8.8701862893400679E-3</c:v>
                </c:pt>
                <c:pt idx="163">
                  <c:v>8.9956684974618895E-3</c:v>
                </c:pt>
                <c:pt idx="164">
                  <c:v>9.070802888324847E-3</c:v>
                </c:pt>
                <c:pt idx="165">
                  <c:v>9.3225417208121497E-3</c:v>
                </c:pt>
                <c:pt idx="166">
                  <c:v>9.6494151979695103E-3</c:v>
                </c:pt>
                <c:pt idx="167">
                  <c:v>9.8755928629441353E-3</c:v>
                </c:pt>
                <c:pt idx="168">
                  <c:v>1.0127331695431438E-2</c:v>
                </c:pt>
                <c:pt idx="169">
                  <c:v>1.0429418497461901E-2</c:v>
                </c:pt>
                <c:pt idx="170">
                  <c:v>1.0580461898477125E-2</c:v>
                </c:pt>
                <c:pt idx="171">
                  <c:v>1.0757066467005041E-2</c:v>
                </c:pt>
                <c:pt idx="172">
                  <c:v>1.093289641624362E-2</c:v>
                </c:pt>
                <c:pt idx="173">
                  <c:v>1.1108726365482199E-2</c:v>
                </c:pt>
                <c:pt idx="174">
                  <c:v>1.1259769766497438E-2</c:v>
                </c:pt>
                <c:pt idx="175">
                  <c:v>1.1561856517766464E-2</c:v>
                </c:pt>
                <c:pt idx="176">
                  <c:v>1.1813595401015203E-2</c:v>
                </c:pt>
                <c:pt idx="177">
                  <c:v>1.1914291060913684E-2</c:v>
                </c:pt>
                <c:pt idx="178">
                  <c:v>1.216603012182739E-2</c:v>
                </c:pt>
                <c:pt idx="179">
                  <c:v>1.2266725781725871E-2</c:v>
                </c:pt>
                <c:pt idx="180">
                  <c:v>1.2266725781725857E-2</c:v>
                </c:pt>
                <c:pt idx="181">
                  <c:v>1.2266725781725857E-2</c:v>
                </c:pt>
                <c:pt idx="182">
                  <c:v>1.2291512329949211E-2</c:v>
                </c:pt>
                <c:pt idx="183">
                  <c:v>1.2417769182741081E-2</c:v>
                </c:pt>
                <c:pt idx="184">
                  <c:v>1.2468116898477127E-2</c:v>
                </c:pt>
                <c:pt idx="185">
                  <c:v>1.2643947101522821E-2</c:v>
                </c:pt>
                <c:pt idx="186">
                  <c:v>1.2719081365482207E-2</c:v>
                </c:pt>
                <c:pt idx="187">
                  <c:v>1.2794990248730945E-2</c:v>
                </c:pt>
                <c:pt idx="188">
                  <c:v>1.2870124766497446E-2</c:v>
                </c:pt>
                <c:pt idx="189">
                  <c:v>1.2819776796954299E-2</c:v>
                </c:pt>
                <c:pt idx="190">
                  <c:v>1.264394684771572E-2</c:v>
                </c:pt>
                <c:pt idx="191">
                  <c:v>1.2291512228426379E-2</c:v>
                </c:pt>
                <c:pt idx="192">
                  <c:v>1.206455981725886E-2</c:v>
                </c:pt>
                <c:pt idx="193">
                  <c:v>1.1887955256345159E-2</c:v>
                </c:pt>
                <c:pt idx="194">
                  <c:v>1.1661002903553278E-2</c:v>
                </c:pt>
                <c:pt idx="195">
                  <c:v>1.1409263875634498E-2</c:v>
                </c:pt>
                <c:pt idx="196">
                  <c:v>1.1107177098984761E-2</c:v>
                </c:pt>
                <c:pt idx="197">
                  <c:v>1.0654046870558362E-2</c:v>
                </c:pt>
                <c:pt idx="198">
                  <c:v>1.0327173520304544E-2</c:v>
                </c:pt>
                <c:pt idx="199">
                  <c:v>1.0049873266497436E-2</c:v>
                </c:pt>
                <c:pt idx="200">
                  <c:v>9.8988298654822254E-3</c:v>
                </c:pt>
                <c:pt idx="201">
                  <c:v>9.4960473781725702E-3</c:v>
                </c:pt>
                <c:pt idx="202">
                  <c:v>9.0677037233502372E-3</c:v>
                </c:pt>
                <c:pt idx="203">
                  <c:v>8.5897869720811953E-3</c:v>
                </c:pt>
                <c:pt idx="204">
                  <c:v>8.1366568197969308E-3</c:v>
                </c:pt>
                <c:pt idx="205">
                  <c:v>8.0111745862943978E-3</c:v>
                </c:pt>
                <c:pt idx="206">
                  <c:v>7.9863880380710434E-3</c:v>
                </c:pt>
                <c:pt idx="207">
                  <c:v>8.2381271243654741E-3</c:v>
                </c:pt>
                <c:pt idx="208">
                  <c:v>8.2884750939086205E-3</c:v>
                </c:pt>
                <c:pt idx="209">
                  <c:v>8.4650796624365365E-3</c:v>
                </c:pt>
                <c:pt idx="210">
                  <c:v>8.8175144340101319E-3</c:v>
                </c:pt>
                <c:pt idx="211">
                  <c:v>9.4216880126903602E-3</c:v>
                </c:pt>
                <c:pt idx="212">
                  <c:v>1.010099590609137E-2</c:v>
                </c:pt>
                <c:pt idx="213">
                  <c:v>1.0654821769035538E-2</c:v>
                </c:pt>
                <c:pt idx="214">
                  <c:v>1.108316539847716E-2</c:v>
                </c:pt>
                <c:pt idx="215">
                  <c:v>1.1107951946700514E-2</c:v>
                </c:pt>
                <c:pt idx="216">
                  <c:v>1.1158299916243647E-2</c:v>
                </c:pt>
                <c:pt idx="217">
                  <c:v>1.1057604230964468E-2</c:v>
                </c:pt>
                <c:pt idx="218">
                  <c:v>1.0981695246192885E-2</c:v>
                </c:pt>
                <c:pt idx="219">
                  <c:v>1.0705169586294402E-2</c:v>
                </c:pt>
                <c:pt idx="220">
                  <c:v>1.0428644104060913E-2</c:v>
                </c:pt>
                <c:pt idx="221">
                  <c:v>1.0152118444162431E-2</c:v>
                </c:pt>
                <c:pt idx="222">
                  <c:v>1.0001075043147206E-2</c:v>
                </c:pt>
                <c:pt idx="223">
                  <c:v>9.7748971243654809E-3</c:v>
                </c:pt>
                <c:pt idx="224">
                  <c:v>9.4224624796954426E-3</c:v>
                </c:pt>
                <c:pt idx="225">
                  <c:v>9.2466325304568497E-3</c:v>
                </c:pt>
                <c:pt idx="226">
                  <c:v>9.1714980126903628E-3</c:v>
                </c:pt>
                <c:pt idx="227">
                  <c:v>9.2474068959391004E-3</c:v>
                </c:pt>
                <c:pt idx="228">
                  <c:v>9.096363494923862E-3</c:v>
                </c:pt>
                <c:pt idx="229">
                  <c:v>8.8694112106599138E-3</c:v>
                </c:pt>
                <c:pt idx="230">
                  <c:v>8.7183678096446893E-3</c:v>
                </c:pt>
                <c:pt idx="231">
                  <c:v>8.7183678096446893E-3</c:v>
                </c:pt>
                <c:pt idx="232">
                  <c:v>8.7439289771573808E-3</c:v>
                </c:pt>
                <c:pt idx="233">
                  <c:v>8.7439289771573808E-3</c:v>
                </c:pt>
                <c:pt idx="234">
                  <c:v>8.6432332918782023E-3</c:v>
                </c:pt>
                <c:pt idx="235">
                  <c:v>8.5673244086294648E-3</c:v>
                </c:pt>
                <c:pt idx="236">
                  <c:v>8.7687157791878356E-3</c:v>
                </c:pt>
                <c:pt idx="237">
                  <c:v>8.9701068959390923E-3</c:v>
                </c:pt>
                <c:pt idx="238">
                  <c:v>8.8941977588832544E-3</c:v>
                </c:pt>
                <c:pt idx="239">
                  <c:v>8.5162020736040539E-3</c:v>
                </c:pt>
                <c:pt idx="240">
                  <c:v>8.3148109568527834E-3</c:v>
                </c:pt>
                <c:pt idx="241">
                  <c:v>8.2644632411167512E-3</c:v>
                </c:pt>
                <c:pt idx="242">
                  <c:v>7.9879376065989799E-3</c:v>
                </c:pt>
                <c:pt idx="243">
                  <c:v>7.8872419213198014E-3</c:v>
                </c:pt>
                <c:pt idx="244">
                  <c:v>7.736198520304563E-3</c:v>
                </c:pt>
                <c:pt idx="245">
                  <c:v>7.736198520304563E-3</c:v>
                </c:pt>
                <c:pt idx="246">
                  <c:v>8.0127241548223344E-3</c:v>
                </c:pt>
                <c:pt idx="247">
                  <c:v>8.5913365913705547E-3</c:v>
                </c:pt>
                <c:pt idx="248">
                  <c:v>8.7679411598984985E-3</c:v>
                </c:pt>
                <c:pt idx="249">
                  <c:v>8.7935023274111762E-3</c:v>
                </c:pt>
                <c:pt idx="250">
                  <c:v>8.8686365913705628E-3</c:v>
                </c:pt>
                <c:pt idx="251">
                  <c:v>8.6416843324873122E-3</c:v>
                </c:pt>
                <c:pt idx="252">
                  <c:v>8.4402930888324845E-3</c:v>
                </c:pt>
                <c:pt idx="253">
                  <c:v>7.8616806522842642E-3</c:v>
                </c:pt>
                <c:pt idx="254">
                  <c:v>7.1320249923857854E-3</c:v>
                </c:pt>
                <c:pt idx="255">
                  <c:v>6.3520214898477173E-3</c:v>
                </c:pt>
                <c:pt idx="256">
                  <c:v>5.8988912360406071E-3</c:v>
                </c:pt>
                <c:pt idx="257">
                  <c:v>5.546456718274112E-3</c:v>
                </c:pt>
                <c:pt idx="258">
                  <c:v>5.3202787994923867E-3</c:v>
                </c:pt>
                <c:pt idx="259">
                  <c:v>5.1692353984771622E-3</c:v>
                </c:pt>
                <c:pt idx="260">
                  <c:v>5.0437531649746292E-3</c:v>
                </c:pt>
                <c:pt idx="261">
                  <c:v>5.1196623020304671E-3</c:v>
                </c:pt>
                <c:pt idx="262">
                  <c:v>5.2203579873096317E-3</c:v>
                </c:pt>
                <c:pt idx="263">
                  <c:v>5.321053672588838E-3</c:v>
                </c:pt>
                <c:pt idx="264">
                  <c:v>5.4217491040609161E-3</c:v>
                </c:pt>
                <c:pt idx="265">
                  <c:v>5.4217491040609161E-3</c:v>
                </c:pt>
                <c:pt idx="266">
                  <c:v>5.3466148401015295E-3</c:v>
                </c:pt>
                <c:pt idx="267">
                  <c:v>5.195571439086305E-3</c:v>
                </c:pt>
                <c:pt idx="268">
                  <c:v>5.0189668705583751E-3</c:v>
                </c:pt>
                <c:pt idx="269">
                  <c:v>4.8679235964466938E-3</c:v>
                </c:pt>
                <c:pt idx="270">
                  <c:v>4.6913190532994892E-3</c:v>
                </c:pt>
                <c:pt idx="271">
                  <c:v>4.4899278857867958E-3</c:v>
                </c:pt>
                <c:pt idx="272">
                  <c:v>4.5402756015228418E-3</c:v>
                </c:pt>
                <c:pt idx="273">
                  <c:v>4.3892323274111605E-3</c:v>
                </c:pt>
                <c:pt idx="274">
                  <c:v>4.2637502208121847E-3</c:v>
                </c:pt>
                <c:pt idx="275">
                  <c:v>4.1886158045685157E-3</c:v>
                </c:pt>
                <c:pt idx="276">
                  <c:v>3.9872246624365476E-3</c:v>
                </c:pt>
                <c:pt idx="277">
                  <c:v>3.7099245355329963E-3</c:v>
                </c:pt>
                <c:pt idx="278">
                  <c:v>3.5085333172588801E-3</c:v>
                </c:pt>
                <c:pt idx="279">
                  <c:v>3.4333989010152388E-3</c:v>
                </c:pt>
                <c:pt idx="280">
                  <c:v>3.1065255253807239E-3</c:v>
                </c:pt>
                <c:pt idx="281">
                  <c:v>2.9810433426395999E-3</c:v>
                </c:pt>
                <c:pt idx="282">
                  <c:v>2.9306955507614335E-3</c:v>
                </c:pt>
                <c:pt idx="283">
                  <c:v>2.9306955507614335E-3</c:v>
                </c:pt>
                <c:pt idx="284">
                  <c:v>2.9810433934010366E-3</c:v>
                </c:pt>
                <c:pt idx="285">
                  <c:v>3.2327824289340307E-3</c:v>
                </c:pt>
                <c:pt idx="286">
                  <c:v>3.3590392817259007E-3</c:v>
                </c:pt>
                <c:pt idx="287">
                  <c:v>3.3342527335025463E-3</c:v>
                </c:pt>
                <c:pt idx="288">
                  <c:v>3.4349484187817386E-3</c:v>
                </c:pt>
                <c:pt idx="289">
                  <c:v>3.4605095862944302E-3</c:v>
                </c:pt>
                <c:pt idx="290">
                  <c:v>3.2087705000000272E-3</c:v>
                </c:pt>
                <c:pt idx="291">
                  <c:v>2.7804268451776804E-3</c:v>
                </c:pt>
                <c:pt idx="292">
                  <c:v>2.3017354746193153E-3</c:v>
                </c:pt>
                <c:pt idx="293">
                  <c:v>1.7479098401015497E-3</c:v>
                </c:pt>
                <c:pt idx="294">
                  <c:v>1.2699929619289646E-3</c:v>
                </c:pt>
                <c:pt idx="295">
                  <c:v>9.4311961167514724E-4</c:v>
                </c:pt>
                <c:pt idx="296">
                  <c:v>4.6442836802032539E-4</c:v>
                </c:pt>
                <c:pt idx="297">
                  <c:v>2.1268953553302272E-4</c:v>
                </c:pt>
                <c:pt idx="298">
                  <c:v>2.1268953553300884E-4</c:v>
                </c:pt>
                <c:pt idx="299">
                  <c:v>2.6303725126905486E-4</c:v>
                </c:pt>
                <c:pt idx="300">
                  <c:v>3.1338522081220122E-4</c:v>
                </c:pt>
                <c:pt idx="301">
                  <c:v>2.630375050761552E-4</c:v>
                </c:pt>
                <c:pt idx="302">
                  <c:v>1.3755527157360836E-4</c:v>
                </c:pt>
                <c:pt idx="303">
                  <c:v>1.1276872335026777E-4</c:v>
                </c:pt>
                <c:pt idx="304">
                  <c:v>6.2420753807107543E-5</c:v>
                </c:pt>
                <c:pt idx="305">
                  <c:v>6.2420753807121421E-5</c:v>
                </c:pt>
                <c:pt idx="306">
                  <c:v>8.7981921319799095E-5</c:v>
                </c:pt>
                <c:pt idx="307">
                  <c:v>1.6311643908629991E-4</c:v>
                </c:pt>
                <c:pt idx="308">
                  <c:v>3.38946515228436E-4</c:v>
                </c:pt>
                <c:pt idx="309">
                  <c:v>6.4103316497463037E-4</c:v>
                </c:pt>
                <c:pt idx="310">
                  <c:v>1.0686021497461895E-3</c:v>
                </c:pt>
                <c:pt idx="311">
                  <c:v>1.4713845101522877E-3</c:v>
                </c:pt>
                <c:pt idx="312">
                  <c:v>1.8238190025380852E-3</c:v>
                </c:pt>
                <c:pt idx="313">
                  <c:v>1.9500756015228549E-3</c:v>
                </c:pt>
                <c:pt idx="314">
                  <c:v>1.6983367690355522E-3</c:v>
                </c:pt>
                <c:pt idx="315">
                  <c:v>1.320341109137077E-3</c:v>
                </c:pt>
                <c:pt idx="316">
                  <c:v>1.04304088071068E-3</c:v>
                </c:pt>
                <c:pt idx="317">
                  <c:v>6.4025846954315901E-4</c:v>
                </c:pt>
                <c:pt idx="318">
                  <c:v>1.8712836802031729E-4</c:v>
                </c:pt>
                <c:pt idx="319">
                  <c:v>-4.4183165736039198E-4</c:v>
                </c:pt>
                <c:pt idx="320">
                  <c:v>-9.9565734263958039E-4</c:v>
                </c:pt>
                <c:pt idx="321">
                  <c:v>-1.5239218350253658E-3</c:v>
                </c:pt>
                <c:pt idx="322">
                  <c:v>-1.725313053299482E-3</c:v>
                </c:pt>
                <c:pt idx="323">
                  <c:v>-1.9514908197969527E-3</c:v>
                </c:pt>
                <c:pt idx="324">
                  <c:v>-2.4046209644670025E-3</c:v>
                </c:pt>
                <c:pt idx="325">
                  <c:v>-2.7067076395939083E-3</c:v>
                </c:pt>
                <c:pt idx="326">
                  <c:v>-3.0839287055837439E-3</c:v>
                </c:pt>
                <c:pt idx="327">
                  <c:v>-3.3860154314720586E-3</c:v>
                </c:pt>
                <c:pt idx="328">
                  <c:v>-3.511497690355303E-3</c:v>
                </c:pt>
                <c:pt idx="329">
                  <c:v>-3.6377544670050388E-3</c:v>
                </c:pt>
                <c:pt idx="330">
                  <c:v>-3.6881022588832052E-3</c:v>
                </c:pt>
                <c:pt idx="331">
                  <c:v>-3.9901890101522453E-3</c:v>
                </c:pt>
                <c:pt idx="332">
                  <c:v>-4.2163668527918224E-3</c:v>
                </c:pt>
                <c:pt idx="333">
                  <c:v>-4.3921968274111128E-3</c:v>
                </c:pt>
                <c:pt idx="334">
                  <c:v>-4.4673312182740704E-3</c:v>
                </c:pt>
                <c:pt idx="335">
                  <c:v>-4.5680268020304032E-3</c:v>
                </c:pt>
                <c:pt idx="336">
                  <c:v>-4.6935089847715272E-3</c:v>
                </c:pt>
                <c:pt idx="337">
                  <c:v>-4.6431611421319102E-3</c:v>
                </c:pt>
                <c:pt idx="338">
                  <c:v>-4.6687223096446157E-3</c:v>
                </c:pt>
                <c:pt idx="339">
                  <c:v>-4.3914223096446353E-3</c:v>
                </c:pt>
                <c:pt idx="340">
                  <c:v>-4.1396832741116274E-3</c:v>
                </c:pt>
                <c:pt idx="341">
                  <c:v>-4.0645487563451405E-3</c:v>
                </c:pt>
                <c:pt idx="342">
                  <c:v>-4.0389875888324489E-3</c:v>
                </c:pt>
                <c:pt idx="343">
                  <c:v>-3.9630785786801542E-3</c:v>
                </c:pt>
                <c:pt idx="344">
                  <c:v>-3.9878651776649315E-3</c:v>
                </c:pt>
                <c:pt idx="345">
                  <c:v>-3.8871696015227997E-3</c:v>
                </c:pt>
                <c:pt idx="346">
                  <c:v>-3.7609128324872926E-3</c:v>
                </c:pt>
                <c:pt idx="347">
                  <c:v>-3.5091738045685134E-3</c:v>
                </c:pt>
                <c:pt idx="348">
                  <c:v>-3.0816049644669941E-3</c:v>
                </c:pt>
                <c:pt idx="349">
                  <c:v>-2.4782061065989763E-3</c:v>
                </c:pt>
                <c:pt idx="350">
                  <c:v>-1.8995938223350245E-3</c:v>
                </c:pt>
                <c:pt idx="351">
                  <c:v>-1.2450725786801731E-3</c:v>
                </c:pt>
                <c:pt idx="352">
                  <c:v>-7.1680801015225337E-4</c:v>
                </c:pt>
                <c:pt idx="353">
                  <c:v>-5.4097793401013117E-4</c:v>
                </c:pt>
                <c:pt idx="354">
                  <c:v>-3.8993450761418136E-4</c:v>
                </c:pt>
                <c:pt idx="355">
                  <c:v>-1.3819549746189874E-4</c:v>
                </c:pt>
                <c:pt idx="356">
                  <c:v>6.3195670050794628E-5</c:v>
                </c:pt>
                <c:pt idx="357">
                  <c:v>1.6389125380714131E-4</c:v>
                </c:pt>
                <c:pt idx="358">
                  <c:v>2.1423904568532159E-4</c:v>
                </c:pt>
                <c:pt idx="359">
                  <c:v>1.3833006091373834E-4</c:v>
                </c:pt>
                <c:pt idx="360">
                  <c:v>-1.2713314720774749E-5</c:v>
                </c:pt>
                <c:pt idx="361">
                  <c:v>1.2847852791916803E-5</c:v>
                </c:pt>
                <c:pt idx="362">
                  <c:v>-2.1332981218269431E-4</c:v>
                </c:pt>
                <c:pt idx="363">
                  <c:v>-4.8985531979690855E-4</c:v>
                </c:pt>
                <c:pt idx="364">
                  <c:v>-7.1603298477151966E-4</c:v>
                </c:pt>
                <c:pt idx="365">
                  <c:v>-8.926375532994496E-4</c:v>
                </c:pt>
                <c:pt idx="366">
                  <c:v>-1.0188944060913335E-3</c:v>
                </c:pt>
                <c:pt idx="367">
                  <c:v>-1.0692421218273795E-3</c:v>
                </c:pt>
                <c:pt idx="368">
                  <c:v>-9.6854669035528751E-4</c:v>
                </c:pt>
                <c:pt idx="369">
                  <c:v>-9.6854669035528751E-4</c:v>
                </c:pt>
                <c:pt idx="370">
                  <c:v>-8.4228986294411501E-4</c:v>
                </c:pt>
                <c:pt idx="371">
                  <c:v>-8.1672869543142346E-4</c:v>
                </c:pt>
                <c:pt idx="372">
                  <c:v>-9.9255859390857959E-4</c:v>
                </c:pt>
                <c:pt idx="373">
                  <c:v>-1.3705543299492029E-3</c:v>
                </c:pt>
                <c:pt idx="374">
                  <c:v>-1.6222933908629084E-3</c:v>
                </c:pt>
                <c:pt idx="375">
                  <c:v>-2.1009847360405759E-3</c:v>
                </c:pt>
                <c:pt idx="376">
                  <c:v>-2.3527237969542814E-3</c:v>
                </c:pt>
                <c:pt idx="377">
                  <c:v>-2.5037671979695059E-3</c:v>
                </c:pt>
                <c:pt idx="378">
                  <c:v>-2.7307194822334679E-3</c:v>
                </c:pt>
                <c:pt idx="379">
                  <c:v>-2.9321105989847385E-3</c:v>
                </c:pt>
                <c:pt idx="380">
                  <c:v>-3.0583674517766085E-3</c:v>
                </c:pt>
                <c:pt idx="381">
                  <c:v>-2.9576717664974023E-3</c:v>
                </c:pt>
                <c:pt idx="382">
                  <c:v>-2.7059329340101135E-3</c:v>
                </c:pt>
                <c:pt idx="383">
                  <c:v>-2.2775893045685058E-3</c:v>
                </c:pt>
                <c:pt idx="384">
                  <c:v>-2.0761981878172214E-3</c:v>
                </c:pt>
                <c:pt idx="385">
                  <c:v>-2.0258504720811615E-3</c:v>
                </c:pt>
                <c:pt idx="386">
                  <c:v>-1.8748070710659509E-3</c:v>
                </c:pt>
                <c:pt idx="387">
                  <c:v>-1.7237636700507125E-3</c:v>
                </c:pt>
                <c:pt idx="388">
                  <c:v>-1.4968112588831933E-3</c:v>
                </c:pt>
                <c:pt idx="389">
                  <c:v>-1.2450722233501993E-3</c:v>
                </c:pt>
                <c:pt idx="390">
                  <c:v>-1.446463289340047E-3</c:v>
                </c:pt>
                <c:pt idx="391">
                  <c:v>-1.7733367664974214E-3</c:v>
                </c:pt>
                <c:pt idx="392">
                  <c:v>-2.0506367664974295E-3</c:v>
                </c:pt>
                <c:pt idx="393">
                  <c:v>-2.0002890507613835E-3</c:v>
                </c:pt>
                <c:pt idx="394">
                  <c:v>-1.7988976802029988E-3</c:v>
                </c:pt>
                <c:pt idx="395">
                  <c:v>-1.5975065634517283E-3</c:v>
                </c:pt>
                <c:pt idx="396">
                  <c:v>-1.7733365126903072E-3</c:v>
                </c:pt>
                <c:pt idx="397">
                  <c:v>-2.075423314720784E-3</c:v>
                </c:pt>
                <c:pt idx="398">
                  <c:v>-1.9995144314720464E-3</c:v>
                </c:pt>
                <c:pt idx="399">
                  <c:v>-1.8484710304568081E-3</c:v>
                </c:pt>
                <c:pt idx="400">
                  <c:v>-1.6470799137055514E-3</c:v>
                </c:pt>
                <c:pt idx="401">
                  <c:v>-1.5967321979695054E-3</c:v>
                </c:pt>
                <c:pt idx="402">
                  <c:v>-1.6726413350253433E-3</c:v>
                </c:pt>
                <c:pt idx="403">
                  <c:v>-1.6726413350253433E-3</c:v>
                </c:pt>
                <c:pt idx="404">
                  <c:v>-1.4209024517766178E-3</c:v>
                </c:pt>
                <c:pt idx="405">
                  <c:v>-1.1691635939085898E-3</c:v>
                </c:pt>
                <c:pt idx="406">
                  <c:v>-1.0684681624365117E-3</c:v>
                </c:pt>
                <c:pt idx="407">
                  <c:v>-9.6777273096440575E-4</c:v>
                </c:pt>
                <c:pt idx="408">
                  <c:v>-1.0940295583755782E-3</c:v>
                </c:pt>
                <c:pt idx="409">
                  <c:v>-1.3202072487309008E-3</c:v>
                </c:pt>
                <c:pt idx="410">
                  <c:v>-1.4209029086293817E-3</c:v>
                </c:pt>
                <c:pt idx="411">
                  <c:v>-1.2202863274110992E-3</c:v>
                </c:pt>
                <c:pt idx="412">
                  <c:v>-8.6785180964460418E-4</c:v>
                </c:pt>
                <c:pt idx="413">
                  <c:v>-5.9055175888318712E-4</c:v>
                </c:pt>
                <c:pt idx="414">
                  <c:v>-2.3811713959384639E-4</c:v>
                </c:pt>
                <c:pt idx="415">
                  <c:v>-2.1255597208115484E-4</c:v>
                </c:pt>
                <c:pt idx="416">
                  <c:v>3.9183088832550617E-5</c:v>
                </c:pt>
                <c:pt idx="417">
                  <c:v>3.4126976395944253E-4</c:v>
                </c:pt>
                <c:pt idx="418">
                  <c:v>5.4266100761427016E-4</c:v>
                </c:pt>
                <c:pt idx="419">
                  <c:v>3.660564390863541E-4</c:v>
                </c:pt>
                <c:pt idx="420">
                  <c:v>3.908432411168089E-4</c:v>
                </c:pt>
                <c:pt idx="421">
                  <c:v>5.9223461167517977E-4</c:v>
                </c:pt>
                <c:pt idx="422">
                  <c:v>8.4397344416249631E-4</c:v>
                </c:pt>
                <c:pt idx="423">
                  <c:v>1.2715425050762036E-3</c:v>
                </c:pt>
                <c:pt idx="424">
                  <c:v>1.4977203730965061E-3</c:v>
                </c:pt>
                <c:pt idx="425">
                  <c:v>1.9260638248731615E-3</c:v>
                </c:pt>
                <c:pt idx="426">
                  <c:v>2.4047550685279695E-3</c:v>
                </c:pt>
                <c:pt idx="427">
                  <c:v>2.9330196878172982E-3</c:v>
                </c:pt>
                <c:pt idx="428">
                  <c:v>3.0337153477157791E-3</c:v>
                </c:pt>
                <c:pt idx="429">
                  <c:v>3.1847586218274604E-3</c:v>
                </c:pt>
                <c:pt idx="430">
                  <c:v>3.209545170050801E-3</c:v>
                </c:pt>
                <c:pt idx="431">
                  <c:v>3.3350274035533339E-3</c:v>
                </c:pt>
                <c:pt idx="432">
                  <c:v>3.4860708045685723E-3</c:v>
                </c:pt>
                <c:pt idx="433">
                  <c:v>3.3853751192893938E-3</c:v>
                </c:pt>
                <c:pt idx="434">
                  <c:v>3.3350274035533478E-3</c:v>
                </c:pt>
                <c:pt idx="435">
                  <c:v>3.4109365406091996E-3</c:v>
                </c:pt>
                <c:pt idx="436">
                  <c:v>3.8896279111675508E-3</c:v>
                </c:pt>
                <c:pt idx="437">
                  <c:v>4.3683191548223727E-3</c:v>
                </c:pt>
                <c:pt idx="438">
                  <c:v>4.7711014137056251E-3</c:v>
                </c:pt>
                <c:pt idx="439">
                  <c:v>5.4504093832487693E-3</c:v>
                </c:pt>
                <c:pt idx="440">
                  <c:v>6.30632199746195E-3</c:v>
                </c:pt>
                <c:pt idx="441">
                  <c:v>7.0615390279187978E-3</c:v>
                </c:pt>
                <c:pt idx="442">
                  <c:v>7.8415425050761683E-3</c:v>
                </c:pt>
                <c:pt idx="443">
                  <c:v>8.4209294340101687E-3</c:v>
                </c:pt>
                <c:pt idx="444">
                  <c:v>8.7230161852791949E-3</c:v>
                </c:pt>
                <c:pt idx="445">
                  <c:v>8.8740595862944333E-3</c:v>
                </c:pt>
                <c:pt idx="446">
                  <c:v>9.0498897893401126E-3</c:v>
                </c:pt>
                <c:pt idx="447">
                  <c:v>8.974755525380726E-3</c:v>
                </c:pt>
                <c:pt idx="448">
                  <c:v>8.849273291878193E-3</c:v>
                </c:pt>
                <c:pt idx="449">
                  <c:v>8.7237910583756462E-3</c:v>
                </c:pt>
                <c:pt idx="450">
                  <c:v>8.6734433426396002E-3</c:v>
                </c:pt>
                <c:pt idx="451">
                  <c:v>8.6982298908629407E-3</c:v>
                </c:pt>
                <c:pt idx="452">
                  <c:v>8.7741387741116922E-3</c:v>
                </c:pt>
                <c:pt idx="453">
                  <c:v>8.7741387741116922E-3</c:v>
                </c:pt>
                <c:pt idx="454">
                  <c:v>8.7989253223350328E-3</c:v>
                </c:pt>
                <c:pt idx="455">
                  <c:v>8.9244075558375657E-3</c:v>
                </c:pt>
                <c:pt idx="456">
                  <c:v>8.8988463883248742E-3</c:v>
                </c:pt>
                <c:pt idx="457">
                  <c:v>8.9236329365482286E-3</c:v>
                </c:pt>
                <c:pt idx="458">
                  <c:v>8.8732849670050684E-3</c:v>
                </c:pt>
                <c:pt idx="459">
                  <c:v>8.7470281142131845E-3</c:v>
                </c:pt>
                <c:pt idx="460">
                  <c:v>8.470502479695427E-3</c:v>
                </c:pt>
                <c:pt idx="461">
                  <c:v>8.2435501954314649E-3</c:v>
                </c:pt>
                <c:pt idx="462">
                  <c:v>8.0421590786801944E-3</c:v>
                </c:pt>
                <c:pt idx="463">
                  <c:v>7.7648588248730999E-3</c:v>
                </c:pt>
                <c:pt idx="464">
                  <c:v>7.3868631395939133E-3</c:v>
                </c:pt>
                <c:pt idx="465">
                  <c:v>6.9840809060913722E-3</c:v>
                </c:pt>
                <c:pt idx="466">
                  <c:v>6.5061641548223442E-3</c:v>
                </c:pt>
                <c:pt idx="467">
                  <c:v>6.0785951192893484E-3</c:v>
                </c:pt>
                <c:pt idx="468">
                  <c:v>5.7765083172588993E-3</c:v>
                </c:pt>
                <c:pt idx="469">
                  <c:v>5.4240737994924043E-3</c:v>
                </c:pt>
                <c:pt idx="470">
                  <c:v>5.1723347131979874E-3</c:v>
                </c:pt>
                <c:pt idx="471">
                  <c:v>4.9957301446700714E-3</c:v>
                </c:pt>
                <c:pt idx="472">
                  <c:v>4.9198211345177767E-3</c:v>
                </c:pt>
                <c:pt idx="473">
                  <c:v>5.0708644847715922E-3</c:v>
                </c:pt>
                <c:pt idx="474">
                  <c:v>5.1715600431472275E-3</c:v>
                </c:pt>
                <c:pt idx="475">
                  <c:v>5.1971212106599191E-3</c:v>
                </c:pt>
                <c:pt idx="476">
                  <c:v>5.2219078350254078E-3</c:v>
                </c:pt>
                <c:pt idx="477">
                  <c:v>5.4984334187817563E-3</c:v>
                </c:pt>
                <c:pt idx="478">
                  <c:v>5.6742633934010467E-3</c:v>
                </c:pt>
                <c:pt idx="479">
                  <c:v>5.724611185279227E-3</c:v>
                </c:pt>
                <c:pt idx="480">
                  <c:v>5.7749590025381048E-3</c:v>
                </c:pt>
                <c:pt idx="481">
                  <c:v>5.7749590025381048E-3</c:v>
                </c:pt>
                <c:pt idx="482">
                  <c:v>5.8508679873096742E-3</c:v>
                </c:pt>
                <c:pt idx="483">
                  <c:v>6.2033024467005454E-3</c:v>
                </c:pt>
                <c:pt idx="484">
                  <c:v>6.6060847309645093E-3</c:v>
                </c:pt>
                <c:pt idx="485">
                  <c:v>6.9337325736041205E-3</c:v>
                </c:pt>
                <c:pt idx="486">
                  <c:v>7.3365150355330505E-3</c:v>
                </c:pt>
                <c:pt idx="487">
                  <c:v>7.8399929796954815E-3</c:v>
                </c:pt>
                <c:pt idx="488">
                  <c:v>8.4697278020305078E-3</c:v>
                </c:pt>
                <c:pt idx="489">
                  <c:v>9.049114730964522E-3</c:v>
                </c:pt>
                <c:pt idx="490">
                  <c:v>9.5525926497462416E-3</c:v>
                </c:pt>
                <c:pt idx="491">
                  <c:v>9.8794662538071454E-3</c:v>
                </c:pt>
                <c:pt idx="492">
                  <c:v>1.0080857370558416E-2</c:v>
                </c:pt>
                <c:pt idx="493">
                  <c:v>1.0257461939086332E-2</c:v>
                </c:pt>
                <c:pt idx="494">
                  <c:v>1.0458853055837602E-2</c:v>
                </c:pt>
                <c:pt idx="495">
                  <c:v>1.0634683005076168E-2</c:v>
                </c:pt>
                <c:pt idx="496">
                  <c:v>1.0836074375634552E-2</c:v>
                </c:pt>
                <c:pt idx="497">
                  <c:v>1.111260001015231E-2</c:v>
                </c:pt>
                <c:pt idx="498">
                  <c:v>1.1540169045685306E-2</c:v>
                </c:pt>
                <c:pt idx="499">
                  <c:v>1.1942951532994947E-2</c:v>
                </c:pt>
                <c:pt idx="500">
                  <c:v>1.2471216126903564E-2</c:v>
                </c:pt>
                <c:pt idx="501">
                  <c:v>1.3025041964467021E-2</c:v>
                </c:pt>
                <c:pt idx="502">
                  <c:v>1.3403037649746208E-2</c:v>
                </c:pt>
                <c:pt idx="503">
                  <c:v>1.3528519883248755E-2</c:v>
                </c:pt>
                <c:pt idx="504">
                  <c:v>1.3578867598984787E-2</c:v>
                </c:pt>
                <c:pt idx="505">
                  <c:v>1.3377476355329973E-2</c:v>
                </c:pt>
                <c:pt idx="506">
                  <c:v>1.3075389705583779E-2</c:v>
                </c:pt>
                <c:pt idx="507">
                  <c:v>1.2798864121827444E-2</c:v>
                </c:pt>
                <c:pt idx="508">
                  <c:v>1.2622259680203071E-2</c:v>
                </c:pt>
                <c:pt idx="509">
                  <c:v>1.232017290355332E-2</c:v>
                </c:pt>
                <c:pt idx="510">
                  <c:v>1.1992524934010179E-2</c:v>
                </c:pt>
                <c:pt idx="511">
                  <c:v>1.2017311482233534E-2</c:v>
                </c:pt>
                <c:pt idx="512">
                  <c:v>1.2042872649746225E-2</c:v>
                </c:pt>
                <c:pt idx="513">
                  <c:v>1.2068433817258903E-2</c:v>
                </c:pt>
                <c:pt idx="514">
                  <c:v>1.2043647269035548E-2</c:v>
                </c:pt>
                <c:pt idx="515">
                  <c:v>1.1942951583756356E-2</c:v>
                </c:pt>
                <c:pt idx="516">
                  <c:v>1.1564955644670069E-2</c:v>
                </c:pt>
                <c:pt idx="517">
                  <c:v>1.1187734324873105E-2</c:v>
                </c:pt>
                <c:pt idx="518">
                  <c:v>1.0986343208121835E-2</c:v>
                </c:pt>
                <c:pt idx="519">
                  <c:v>1.0659469857868031E-2</c:v>
                </c:pt>
                <c:pt idx="520">
                  <c:v>1.0482865289340101E-2</c:v>
                </c:pt>
                <c:pt idx="521">
                  <c:v>1.0432517573604055E-2</c:v>
                </c:pt>
                <c:pt idx="522">
                  <c:v>1.0331821888324877E-2</c:v>
                </c:pt>
                <c:pt idx="523">
                  <c:v>1.0180778487309652E-2</c:v>
                </c:pt>
                <c:pt idx="524">
                  <c:v>1.0180778487309652E-2</c:v>
                </c:pt>
                <c:pt idx="525">
                  <c:v>1.008008305583756E-2</c:v>
                </c:pt>
                <c:pt idx="526">
                  <c:v>9.8786918121827327E-3</c:v>
                </c:pt>
                <c:pt idx="527">
                  <c:v>9.6773007461928851E-3</c:v>
                </c:pt>
                <c:pt idx="528">
                  <c:v>9.3248662791878129E-3</c:v>
                </c:pt>
                <c:pt idx="529">
                  <c:v>8.8965228781725941E-3</c:v>
                </c:pt>
                <c:pt idx="530">
                  <c:v>8.3930449847715721E-3</c:v>
                </c:pt>
                <c:pt idx="531">
                  <c:v>7.889567091370564E-3</c:v>
                </c:pt>
                <c:pt idx="532">
                  <c:v>7.2350458223350289E-3</c:v>
                </c:pt>
                <c:pt idx="533">
                  <c:v>6.8570501370558423E-3</c:v>
                </c:pt>
                <c:pt idx="534">
                  <c:v>6.7819157461928847E-3</c:v>
                </c:pt>
                <c:pt idx="535">
                  <c:v>6.7819157461928847E-3</c:v>
                </c:pt>
                <c:pt idx="536">
                  <c:v>6.832263588832474E-3</c:v>
                </c:pt>
                <c:pt idx="537">
                  <c:v>7.0840025482233476E-3</c:v>
                </c:pt>
                <c:pt idx="538">
                  <c:v>7.5371325736040551E-3</c:v>
                </c:pt>
                <c:pt idx="539">
                  <c:v>7.8640059999999928E-3</c:v>
                </c:pt>
                <c:pt idx="540">
                  <c:v>8.2660137664974653E-3</c:v>
                </c:pt>
                <c:pt idx="541">
                  <c:v>8.5425393248730885E-3</c:v>
                </c:pt>
                <c:pt idx="542">
                  <c:v>8.3411481395939124E-3</c:v>
                </c:pt>
                <c:pt idx="543">
                  <c:v>8.0894091116751332E-3</c:v>
                </c:pt>
                <c:pt idx="544">
                  <c:v>7.8121089162436624E-3</c:v>
                </c:pt>
                <c:pt idx="545">
                  <c:v>7.3597532741116745E-3</c:v>
                </c:pt>
                <c:pt idx="546">
                  <c:v>6.6556587309644644E-3</c:v>
                </c:pt>
                <c:pt idx="547">
                  <c:v>6.2025286802030455E-3</c:v>
                </c:pt>
                <c:pt idx="548">
                  <c:v>5.7493985532994923E-3</c:v>
                </c:pt>
                <c:pt idx="549">
                  <c:v>5.2714817005076187E-3</c:v>
                </c:pt>
                <c:pt idx="550">
                  <c:v>5.1459995939086289E-3</c:v>
                </c:pt>
                <c:pt idx="551">
                  <c:v>5.0205173350253846E-3</c:v>
                </c:pt>
                <c:pt idx="552">
                  <c:v>4.8446873350253827E-3</c:v>
                </c:pt>
                <c:pt idx="553">
                  <c:v>4.592948375634523E-3</c:v>
                </c:pt>
                <c:pt idx="554">
                  <c:v>4.5681617766497595E-3</c:v>
                </c:pt>
                <c:pt idx="555">
                  <c:v>4.3667706345177776E-3</c:v>
                </c:pt>
                <c:pt idx="556">
                  <c:v>4.2660750000000219E-3</c:v>
                </c:pt>
                <c:pt idx="557">
                  <c:v>4.2412883248731104E-3</c:v>
                </c:pt>
                <c:pt idx="558">
                  <c:v>3.8888536802030721E-3</c:v>
                </c:pt>
                <c:pt idx="559">
                  <c:v>3.7881579949238797E-3</c:v>
                </c:pt>
                <c:pt idx="560">
                  <c:v>3.6874623096447012E-3</c:v>
                </c:pt>
                <c:pt idx="561">
                  <c:v>3.6115531725888633E-3</c:v>
                </c:pt>
                <c:pt idx="562">
                  <c:v>3.5364189086294628E-3</c:v>
                </c:pt>
                <c:pt idx="563">
                  <c:v>3.6626757614213468E-3</c:v>
                </c:pt>
                <c:pt idx="564">
                  <c:v>3.6123277918782004E-3</c:v>
                </c:pt>
                <c:pt idx="565">
                  <c:v>3.4860711928934307E-3</c:v>
                </c:pt>
                <c:pt idx="566">
                  <c:v>3.4860711928934307E-3</c:v>
                </c:pt>
                <c:pt idx="567">
                  <c:v>3.3094666497462261E-3</c:v>
                </c:pt>
                <c:pt idx="568">
                  <c:v>3.1832100507614564E-3</c:v>
                </c:pt>
                <c:pt idx="569">
                  <c:v>3.2079965989848108E-3</c:v>
                </c:pt>
                <c:pt idx="570">
                  <c:v>3.1832100507614564E-3</c:v>
                </c:pt>
                <c:pt idx="571">
                  <c:v>2.8307755329949752E-3</c:v>
                </c:pt>
                <c:pt idx="572">
                  <c:v>2.6293844162436908E-3</c:v>
                </c:pt>
                <c:pt idx="573">
                  <c:v>2.1762544670051037E-3</c:v>
                </c:pt>
                <c:pt idx="574">
                  <c:v>1.8741676649746408E-3</c:v>
                </c:pt>
                <c:pt idx="575">
                  <c:v>1.5217331472081319E-3</c:v>
                </c:pt>
                <c:pt idx="576">
                  <c:v>1.2955552284264205E-3</c:v>
                </c:pt>
                <c:pt idx="577">
                  <c:v>9.6868187817261697E-4</c:v>
                </c:pt>
                <c:pt idx="578">
                  <c:v>6.6659507614215407E-4</c:v>
                </c:pt>
                <c:pt idx="579">
                  <c:v>5.4111284263960724E-4</c:v>
                </c:pt>
                <c:pt idx="580">
                  <c:v>4.6520385786803786E-4</c:v>
                </c:pt>
                <c:pt idx="581">
                  <c:v>6.4103393401016007E-4</c:v>
                </c:pt>
                <c:pt idx="582">
                  <c:v>7.9207733502538458E-4</c:v>
                </c:pt>
                <c:pt idx="583">
                  <c:v>9.6790741116752066E-4</c:v>
                </c:pt>
                <c:pt idx="584">
                  <c:v>9.1755969543147464E-4</c:v>
                </c:pt>
                <c:pt idx="585">
                  <c:v>8.672118527918854E-4</c:v>
                </c:pt>
                <c:pt idx="586">
                  <c:v>7.920773857868213E-4</c:v>
                </c:pt>
                <c:pt idx="587">
                  <c:v>9.6868182741119413E-4</c:v>
                </c:pt>
                <c:pt idx="588">
                  <c:v>1.2955553045685408E-3</c:v>
                </c:pt>
                <c:pt idx="589">
                  <c:v>1.6232031472081382E-3</c:v>
                </c:pt>
                <c:pt idx="590">
                  <c:v>1.8749422081218436E-3</c:v>
                </c:pt>
                <c:pt idx="591">
                  <c:v>2.177028857868038E-3</c:v>
                </c:pt>
                <c:pt idx="592">
                  <c:v>2.6045978172588996E-3</c:v>
                </c:pt>
                <c:pt idx="593">
                  <c:v>3.5859925634517953E-3</c:v>
                </c:pt>
                <c:pt idx="594">
                  <c:v>4.4922528934010358E-3</c:v>
                </c:pt>
                <c:pt idx="595">
                  <c:v>5.1212131472081479E-3</c:v>
                </c:pt>
                <c:pt idx="596">
                  <c:v>5.6246911675127131E-3</c:v>
                </c:pt>
                <c:pt idx="597">
                  <c:v>6.1026080203046007E-3</c:v>
                </c:pt>
                <c:pt idx="598">
                  <c:v>6.6060860406091659E-3</c:v>
                </c:pt>
                <c:pt idx="599">
                  <c:v>7.0592162690355648E-3</c:v>
                </c:pt>
                <c:pt idx="600">
                  <c:v>7.486785152284306E-3</c:v>
                </c:pt>
                <c:pt idx="601">
                  <c:v>7.3605283756345563E-3</c:v>
                </c:pt>
                <c:pt idx="602">
                  <c:v>7.3101805837563899E-3</c:v>
                </c:pt>
                <c:pt idx="603">
                  <c:v>7.3853150507614679E-3</c:v>
                </c:pt>
                <c:pt idx="604">
                  <c:v>7.460449517766532E-3</c:v>
                </c:pt>
                <c:pt idx="605">
                  <c:v>7.5611451522843154E-3</c:v>
                </c:pt>
                <c:pt idx="606">
                  <c:v>7.636279416243702E-3</c:v>
                </c:pt>
                <c:pt idx="607">
                  <c:v>7.6866272588833051E-3</c:v>
                </c:pt>
                <c:pt idx="608">
                  <c:v>7.3349673020305095E-3</c:v>
                </c:pt>
                <c:pt idx="609">
                  <c:v>6.9577462360406739E-3</c:v>
                </c:pt>
                <c:pt idx="610">
                  <c:v>6.7811416167513211E-3</c:v>
                </c:pt>
                <c:pt idx="611">
                  <c:v>6.5046161345178183E-3</c:v>
                </c:pt>
                <c:pt idx="612">
                  <c:v>6.2776637233502991E-3</c:v>
                </c:pt>
                <c:pt idx="613">
                  <c:v>5.9755769467005615E-3</c:v>
                </c:pt>
                <c:pt idx="614">
                  <c:v>5.5727945862944633E-3</c:v>
                </c:pt>
                <c:pt idx="615">
                  <c:v>5.1444510583756875E-3</c:v>
                </c:pt>
                <c:pt idx="616">
                  <c:v>5.119664510152333E-3</c:v>
                </c:pt>
                <c:pt idx="617">
                  <c:v>5.1452256776650246E-3</c:v>
                </c:pt>
                <c:pt idx="618">
                  <c:v>4.9182731395939622E-3</c:v>
                </c:pt>
                <c:pt idx="619">
                  <c:v>4.8175777081218701E-3</c:v>
                </c:pt>
                <c:pt idx="620">
                  <c:v>4.5154908807106958E-3</c:v>
                </c:pt>
                <c:pt idx="621">
                  <c:v>4.0375741802030907E-3</c:v>
                </c:pt>
                <c:pt idx="622">
                  <c:v>3.3830528096447099E-3</c:v>
                </c:pt>
                <c:pt idx="623">
                  <c:v>2.8036658807107095E-3</c:v>
                </c:pt>
                <c:pt idx="624">
                  <c:v>2.1747058299492888E-3</c:v>
                </c:pt>
                <c:pt idx="625">
                  <c:v>1.7215756522843129E-3</c:v>
                </c:pt>
                <c:pt idx="626">
                  <c:v>1.3939278096447155E-3</c:v>
                </c:pt>
                <c:pt idx="627">
                  <c:v>1.0414932918782205E-3</c:v>
                </c:pt>
                <c:pt idx="628">
                  <c:v>7.14619941624417E-4</c:v>
                </c:pt>
                <c:pt idx="629">
                  <c:v>6.6427222588838486E-4</c:v>
                </c:pt>
                <c:pt idx="630">
                  <c:v>8.4010217512696383E-4</c:v>
                </c:pt>
                <c:pt idx="631">
                  <c:v>1.0414932918782344E-3</c:v>
                </c:pt>
                <c:pt idx="632">
                  <c:v>1.4187143832487953E-3</c:v>
                </c:pt>
                <c:pt idx="633">
                  <c:v>1.5945443578680718E-3</c:v>
                </c:pt>
                <c:pt idx="634">
                  <c:v>1.6448921751269496E-3</c:v>
                </c:pt>
                <c:pt idx="635">
                  <c:v>1.6952399670051299E-3</c:v>
                </c:pt>
                <c:pt idx="636">
                  <c:v>1.6952399670051299E-3</c:v>
                </c:pt>
                <c:pt idx="637">
                  <c:v>1.7455877588833102E-3</c:v>
                </c:pt>
                <c:pt idx="638">
                  <c:v>1.9469789263960036E-3</c:v>
                </c:pt>
                <c:pt idx="639">
                  <c:v>1.9221923274112263E-3</c:v>
                </c:pt>
                <c:pt idx="640">
                  <c:v>1.7959355507614766E-3</c:v>
                </c:pt>
                <c:pt idx="641">
                  <c:v>1.7455877588833102E-3</c:v>
                </c:pt>
                <c:pt idx="642">
                  <c:v>1.8462831903554022E-3</c:v>
                </c:pt>
                <c:pt idx="643">
                  <c:v>1.7208009568528554E-3</c:v>
                </c:pt>
                <c:pt idx="644">
                  <c:v>1.7959352208122281E-3</c:v>
                </c:pt>
                <c:pt idx="645">
                  <c:v>1.7200260837564041E-3</c:v>
                </c:pt>
                <c:pt idx="646">
                  <c:v>1.6441172005076665E-3</c:v>
                </c:pt>
                <c:pt idx="647">
                  <c:v>1.5937694847716483E-3</c:v>
                </c:pt>
                <c:pt idx="648">
                  <c:v>1.266896134517817E-3</c:v>
                </c:pt>
                <c:pt idx="649">
                  <c:v>5.3646593147213539E-4</c:v>
                </c:pt>
                <c:pt idx="650">
                  <c:v>-1.1805538832482254E-4</c:v>
                </c:pt>
                <c:pt idx="651">
                  <c:v>-4.7048990609131758E-4</c:v>
                </c:pt>
                <c:pt idx="652">
                  <c:v>-9.4840665736035945E-4</c:v>
                </c:pt>
                <c:pt idx="653">
                  <c:v>-1.2001457436547902E-3</c:v>
                </c:pt>
                <c:pt idx="654">
                  <c:v>-1.3759756928933553E-3</c:v>
                </c:pt>
                <c:pt idx="655">
                  <c:v>-1.5270190939085798E-3</c:v>
                </c:pt>
                <c:pt idx="656">
                  <c:v>-1.3504145253806638E-3</c:v>
                </c:pt>
                <c:pt idx="657">
                  <c:v>-5.9597226649742152E-4</c:v>
                </c:pt>
                <c:pt idx="658">
                  <c:v>3.3762446700558169E-5</c:v>
                </c:pt>
                <c:pt idx="659">
                  <c:v>5.3724041624370056E-4</c:v>
                </c:pt>
                <c:pt idx="660">
                  <c:v>1.1414139441624921E-3</c:v>
                </c:pt>
                <c:pt idx="661">
                  <c:v>1.9221919898477491E-3</c:v>
                </c:pt>
                <c:pt idx="662">
                  <c:v>3.0298433857868373E-3</c:v>
                </c:pt>
                <c:pt idx="663">
                  <c:v>4.2374157208122099E-3</c:v>
                </c:pt>
                <c:pt idx="664">
                  <c:v>5.3442926243655181E-3</c:v>
                </c:pt>
                <c:pt idx="665">
                  <c:v>6.1490827512690749E-3</c:v>
                </c:pt>
                <c:pt idx="666">
                  <c:v>7.0042205939086638E-3</c:v>
                </c:pt>
                <c:pt idx="667">
                  <c:v>7.9600540964467337E-3</c:v>
                </c:pt>
                <c:pt idx="668">
                  <c:v>8.7152708984771926E-3</c:v>
                </c:pt>
                <c:pt idx="669">
                  <c:v>9.1180532842640022E-3</c:v>
                </c:pt>
                <c:pt idx="670">
                  <c:v>8.9670099340101866E-3</c:v>
                </c:pt>
                <c:pt idx="671">
                  <c:v>8.7911798578680644E-3</c:v>
                </c:pt>
                <c:pt idx="672">
                  <c:v>8.6401364568528261E-3</c:v>
                </c:pt>
                <c:pt idx="673">
                  <c:v>8.4387453908629645E-3</c:v>
                </c:pt>
                <c:pt idx="674">
                  <c:v>8.0111765329949486E-3</c:v>
                </c:pt>
                <c:pt idx="675">
                  <c:v>7.507698614213229E-3</c:v>
                </c:pt>
                <c:pt idx="676">
                  <c:v>7.0290071928934272E-3</c:v>
                </c:pt>
                <c:pt idx="677">
                  <c:v>6.6510115329949521E-3</c:v>
                </c:pt>
                <c:pt idx="678">
                  <c:v>6.4744070913705931E-3</c:v>
                </c:pt>
                <c:pt idx="679">
                  <c:v>6.3481503147208435E-3</c:v>
                </c:pt>
                <c:pt idx="680">
                  <c:v>6.1715457538071422E-3</c:v>
                </c:pt>
                <c:pt idx="681">
                  <c:v>6.3473757284264326E-3</c:v>
                </c:pt>
                <c:pt idx="682">
                  <c:v>6.6239013121827811E-3</c:v>
                </c:pt>
                <c:pt idx="683">
                  <c:v>6.8245178934010636E-3</c:v>
                </c:pt>
                <c:pt idx="684">
                  <c:v>7.1266046446700898E-3</c:v>
                </c:pt>
                <c:pt idx="685">
                  <c:v>7.3527824111675466E-3</c:v>
                </c:pt>
                <c:pt idx="686">
                  <c:v>7.6037468096447069E-3</c:v>
                </c:pt>
                <c:pt idx="687">
                  <c:v>7.75479018527922E-3</c:v>
                </c:pt>
                <c:pt idx="688">
                  <c:v>7.8810467842640036E-3</c:v>
                </c:pt>
                <c:pt idx="689">
                  <c:v>8.0824380279188174E-3</c:v>
                </c:pt>
                <c:pt idx="690">
                  <c:v>8.3845247030457232E-3</c:v>
                </c:pt>
                <c:pt idx="691">
                  <c:v>8.6362636624365829E-3</c:v>
                </c:pt>
                <c:pt idx="692">
                  <c:v>8.8376547791878396E-3</c:v>
                </c:pt>
                <c:pt idx="693">
                  <c:v>9.0638324441624785E-3</c:v>
                </c:pt>
                <c:pt idx="694">
                  <c:v>8.9886979263959776E-3</c:v>
                </c:pt>
                <c:pt idx="695">
                  <c:v>8.9135634086294768E-3</c:v>
                </c:pt>
                <c:pt idx="696">
                  <c:v>8.8880022411167714E-3</c:v>
                </c:pt>
                <c:pt idx="697">
                  <c:v>8.6362632817258977E-3</c:v>
                </c:pt>
                <c:pt idx="698">
                  <c:v>8.309389982233531E-3</c:v>
                </c:pt>
                <c:pt idx="699">
                  <c:v>8.0576511497462283E-3</c:v>
                </c:pt>
                <c:pt idx="700">
                  <c:v>7.8818212005076493E-3</c:v>
                </c:pt>
                <c:pt idx="701">
                  <c:v>7.8570346522842949E-3</c:v>
                </c:pt>
                <c:pt idx="702">
                  <c:v>8.1591214796954692E-3</c:v>
                </c:pt>
                <c:pt idx="703">
                  <c:v>8.4867693223350527E-3</c:v>
                </c:pt>
                <c:pt idx="704">
                  <c:v>8.7632949060914012E-3</c:v>
                </c:pt>
                <c:pt idx="705">
                  <c:v>8.8895515050761847E-3</c:v>
                </c:pt>
                <c:pt idx="706">
                  <c:v>9.2419860736041026E-3</c:v>
                </c:pt>
                <c:pt idx="707">
                  <c:v>9.7206774949239044E-3</c:v>
                </c:pt>
                <c:pt idx="708">
                  <c:v>1.014902102284268E-2</c:v>
                </c:pt>
                <c:pt idx="709">
                  <c:v>1.0350412139593937E-2</c:v>
                </c:pt>
                <c:pt idx="710">
                  <c:v>1.0324850972081245E-2</c:v>
                </c:pt>
                <c:pt idx="711">
                  <c:v>1.0576589931472105E-2</c:v>
                </c:pt>
                <c:pt idx="712">
                  <c:v>1.0979372342639612E-2</c:v>
                </c:pt>
                <c:pt idx="713">
                  <c:v>1.1508411555837594E-2</c:v>
                </c:pt>
                <c:pt idx="714">
                  <c:v>1.1835285159898512E-2</c:v>
                </c:pt>
                <c:pt idx="715">
                  <c:v>1.1986328560913737E-2</c:v>
                </c:pt>
                <c:pt idx="716">
                  <c:v>1.211181079441627E-2</c:v>
                </c:pt>
                <c:pt idx="717">
                  <c:v>1.2212506479695448E-2</c:v>
                </c:pt>
                <c:pt idx="718">
                  <c:v>1.2313201911167526E-2</c:v>
                </c:pt>
                <c:pt idx="719">
                  <c:v>1.2111810794416256E-2</c:v>
                </c:pt>
                <c:pt idx="720">
                  <c:v>1.1910419423857885E-2</c:v>
                </c:pt>
                <c:pt idx="721">
                  <c:v>1.1684241505076173E-2</c:v>
                </c:pt>
                <c:pt idx="722">
                  <c:v>1.1557984652284289E-2</c:v>
                </c:pt>
                <c:pt idx="723">
                  <c:v>1.1557984652284289E-2</c:v>
                </c:pt>
                <c:pt idx="724">
                  <c:v>1.1557984652284289E-2</c:v>
                </c:pt>
                <c:pt idx="725">
                  <c:v>1.1759375769035546E-2</c:v>
                </c:pt>
                <c:pt idx="726">
                  <c:v>1.2137371454314719E-2</c:v>
                </c:pt>
                <c:pt idx="727">
                  <c:v>1.2439458256345168E-2</c:v>
                </c:pt>
                <c:pt idx="728">
                  <c:v>1.2665635921319793E-2</c:v>
                </c:pt>
                <c:pt idx="729">
                  <c:v>1.3068418154822334E-2</c:v>
                </c:pt>
                <c:pt idx="730">
                  <c:v>1.3370504956852783E-2</c:v>
                </c:pt>
                <c:pt idx="731">
                  <c:v>1.3143552672588821E-2</c:v>
                </c:pt>
                <c:pt idx="732">
                  <c:v>1.294216155583755E-2</c:v>
                </c:pt>
                <c:pt idx="733">
                  <c:v>1.2614513713197953E-2</c:v>
                </c:pt>
                <c:pt idx="734">
                  <c:v>1.2010340286802021E-2</c:v>
                </c:pt>
                <c:pt idx="735">
                  <c:v>1.1355818890862929E-2</c:v>
                </c:pt>
                <c:pt idx="736">
                  <c:v>1.070129749492385E-2</c:v>
                </c:pt>
                <c:pt idx="737">
                  <c:v>9.8461596522842615E-3</c:v>
                </c:pt>
                <c:pt idx="738">
                  <c:v>8.9398993477157185E-3</c:v>
                </c:pt>
                <c:pt idx="739">
                  <c:v>8.4364213020304557E-3</c:v>
                </c:pt>
                <c:pt idx="740">
                  <c:v>7.9832910989847544E-3</c:v>
                </c:pt>
                <c:pt idx="741">
                  <c:v>7.5053743477157264E-3</c:v>
                </c:pt>
                <c:pt idx="742">
                  <c:v>7.2280743477157183E-3</c:v>
                </c:pt>
                <c:pt idx="743">
                  <c:v>7.2528608959390589E-3</c:v>
                </c:pt>
                <c:pt idx="744">
                  <c:v>7.1521652106598804E-3</c:v>
                </c:pt>
                <c:pt idx="745">
                  <c:v>7.1273786624365398E-3</c:v>
                </c:pt>
                <c:pt idx="746">
                  <c:v>7.2528608959390728E-3</c:v>
                </c:pt>
                <c:pt idx="747">
                  <c:v>7.3535563274111648E-3</c:v>
                </c:pt>
                <c:pt idx="748">
                  <c:v>7.3032086116751188E-3</c:v>
                </c:pt>
                <c:pt idx="749">
                  <c:v>7.3535564289339828E-3</c:v>
                </c:pt>
                <c:pt idx="750">
                  <c:v>7.4542520126903433E-3</c:v>
                </c:pt>
                <c:pt idx="751">
                  <c:v>7.4286908197969403E-3</c:v>
                </c:pt>
                <c:pt idx="752">
                  <c:v>7.6556431548223253E-3</c:v>
                </c:pt>
                <c:pt idx="753">
                  <c:v>7.8066865812182612E-3</c:v>
                </c:pt>
                <c:pt idx="754">
                  <c:v>7.8314732563451589E-3</c:v>
                </c:pt>
                <c:pt idx="755">
                  <c:v>8.0576511751268842E-3</c:v>
                </c:pt>
                <c:pt idx="756">
                  <c:v>8.3597379771573332E-3</c:v>
                </c:pt>
                <c:pt idx="757">
                  <c:v>8.3341768096446417E-3</c:v>
                </c:pt>
                <c:pt idx="758">
                  <c:v>8.2334813781725635E-3</c:v>
                </c:pt>
                <c:pt idx="759">
                  <c:v>8.207920210659872E-3</c:v>
                </c:pt>
                <c:pt idx="760">
                  <c:v>8.157572494923826E-3</c:v>
                </c:pt>
                <c:pt idx="761">
                  <c:v>8.0816636116751023E-3</c:v>
                </c:pt>
                <c:pt idx="762">
                  <c:v>8.1320113274111483E-3</c:v>
                </c:pt>
                <c:pt idx="763">
                  <c:v>8.1823590431471943E-3</c:v>
                </c:pt>
                <c:pt idx="764">
                  <c:v>8.1575724949238121E-3</c:v>
                </c:pt>
                <c:pt idx="765">
                  <c:v>8.4596591446700065E-3</c:v>
                </c:pt>
                <c:pt idx="766">
                  <c:v>8.8120936624365154E-3</c:v>
                </c:pt>
                <c:pt idx="767">
                  <c:v>9.164528154822299E-3</c:v>
                </c:pt>
                <c:pt idx="768">
                  <c:v>9.9197451015228116E-3</c:v>
                </c:pt>
                <c:pt idx="769">
                  <c:v>1.090113972081215E-2</c:v>
                </c:pt>
                <c:pt idx="770">
                  <c:v>1.1907320888324829E-2</c:v>
                </c:pt>
                <c:pt idx="771">
                  <c:v>1.2712111048223299E-2</c:v>
                </c:pt>
                <c:pt idx="772">
                  <c:v>1.3643157875634485E-2</c:v>
                </c:pt>
                <c:pt idx="773">
                  <c:v>1.4523857088832443E-2</c:v>
                </c:pt>
                <c:pt idx="774">
                  <c:v>1.5303860642131947E-2</c:v>
                </c:pt>
                <c:pt idx="775">
                  <c:v>1.5957607401015192E-2</c:v>
                </c:pt>
                <c:pt idx="776">
                  <c:v>1.6310042045685258E-2</c:v>
                </c:pt>
                <c:pt idx="777">
                  <c:v>1.6360389837563424E-2</c:v>
                </c:pt>
                <c:pt idx="778">
                  <c:v>1.6285255446700481E-2</c:v>
                </c:pt>
                <c:pt idx="779">
                  <c:v>1.6260468898477126E-2</c:v>
                </c:pt>
                <c:pt idx="780">
                  <c:v>1.6185334507614196E-2</c:v>
                </c:pt>
                <c:pt idx="781">
                  <c:v>1.6185334507614196E-2</c:v>
                </c:pt>
                <c:pt idx="782">
                  <c:v>1.6034291106598972E-2</c:v>
                </c:pt>
                <c:pt idx="783">
                  <c:v>1.5983943390862926E-2</c:v>
                </c:pt>
                <c:pt idx="784">
                  <c:v>1.5706643263959361E-2</c:v>
                </c:pt>
                <c:pt idx="785">
                  <c:v>1.5279074355329922E-2</c:v>
                </c:pt>
                <c:pt idx="786">
                  <c:v>1.5052121944162403E-2</c:v>
                </c:pt>
                <c:pt idx="787">
                  <c:v>1.4825169685279138E-2</c:v>
                </c:pt>
                <c:pt idx="788">
                  <c:v>1.4523083035532944E-2</c:v>
                </c:pt>
                <c:pt idx="789">
                  <c:v>1.4196209761421275E-2</c:v>
                </c:pt>
                <c:pt idx="790">
                  <c:v>1.3768640903553245E-2</c:v>
                </c:pt>
                <c:pt idx="791">
                  <c:v>1.3341071944162397E-2</c:v>
                </c:pt>
                <c:pt idx="792">
                  <c:v>1.293828960913701E-2</c:v>
                </c:pt>
                <c:pt idx="793">
                  <c:v>1.2736898390862894E-2</c:v>
                </c:pt>
                <c:pt idx="794">
                  <c:v>1.2334116055837507E-2</c:v>
                </c:pt>
                <c:pt idx="795">
                  <c:v>1.1830638035532942E-2</c:v>
                </c:pt>
                <c:pt idx="796">
                  <c:v>1.1125768974619241E-2</c:v>
                </c:pt>
                <c:pt idx="797">
                  <c:v>1.0169161005076088E-2</c:v>
                </c:pt>
                <c:pt idx="798">
                  <c:v>9.363596411167463E-3</c:v>
                </c:pt>
                <c:pt idx="799">
                  <c:v>8.5332451928933489E-3</c:v>
                </c:pt>
                <c:pt idx="800">
                  <c:v>7.7532416903552948E-3</c:v>
                </c:pt>
                <c:pt idx="801">
                  <c:v>6.9732381878172128E-3</c:v>
                </c:pt>
                <c:pt idx="802">
                  <c:v>6.1676735177664532E-3</c:v>
                </c:pt>
                <c:pt idx="803">
                  <c:v>5.5131521979694953E-3</c:v>
                </c:pt>
                <c:pt idx="804">
                  <c:v>5.0344609543146873E-3</c:v>
                </c:pt>
                <c:pt idx="805">
                  <c:v>4.6564652690355007E-3</c:v>
                </c:pt>
                <c:pt idx="806">
                  <c:v>4.3791650152283923E-3</c:v>
                </c:pt>
                <c:pt idx="807">
                  <c:v>4.1026393807106348E-3</c:v>
                </c:pt>
                <c:pt idx="808">
                  <c:v>3.9763825279187509E-3</c:v>
                </c:pt>
                <c:pt idx="809">
                  <c:v>4.0267304974618973E-3</c:v>
                </c:pt>
                <c:pt idx="810">
                  <c:v>4.2529082893400655E-3</c:v>
                </c:pt>
                <c:pt idx="811">
                  <c:v>4.4790860812182615E-3</c:v>
                </c:pt>
                <c:pt idx="812">
                  <c:v>4.9825640253806924E-3</c:v>
                </c:pt>
                <c:pt idx="813">
                  <c:v>5.6115241015228107E-3</c:v>
                </c:pt>
                <c:pt idx="814">
                  <c:v>5.9383974010152052E-3</c:v>
                </c:pt>
                <c:pt idx="815">
                  <c:v>5.9383974010152052E-3</c:v>
                </c:pt>
                <c:pt idx="816">
                  <c:v>5.5356149137055638E-3</c:v>
                </c:pt>
                <c:pt idx="817">
                  <c:v>5.1080461319796683E-3</c:v>
                </c:pt>
                <c:pt idx="818">
                  <c:v>4.7803981624365277E-3</c:v>
                </c:pt>
                <c:pt idx="819">
                  <c:v>4.5790070456852572E-3</c:v>
                </c:pt>
                <c:pt idx="820">
                  <c:v>4.1514380101522613E-3</c:v>
                </c:pt>
                <c:pt idx="821">
                  <c:v>3.57205095431469E-3</c:v>
                </c:pt>
                <c:pt idx="822">
                  <c:v>3.3450986700507279E-3</c:v>
                </c:pt>
                <c:pt idx="823">
                  <c:v>3.3450986700507279E-3</c:v>
                </c:pt>
                <c:pt idx="824">
                  <c:v>3.4961420710659663E-3</c:v>
                </c:pt>
                <c:pt idx="825">
                  <c:v>3.6471854720811908E-3</c:v>
                </c:pt>
                <c:pt idx="826">
                  <c:v>3.57205095431469E-3</c:v>
                </c:pt>
                <c:pt idx="827">
                  <c:v>3.4210075532994655E-3</c:v>
                </c:pt>
                <c:pt idx="828">
                  <c:v>3.2947509543146819E-3</c:v>
                </c:pt>
                <c:pt idx="829">
                  <c:v>3.1189209796953915E-3</c:v>
                </c:pt>
                <c:pt idx="830">
                  <c:v>2.8423953197969226E-3</c:v>
                </c:pt>
                <c:pt idx="831">
                  <c:v>2.5650950913705256E-3</c:v>
                </c:pt>
                <c:pt idx="832">
                  <c:v>2.3133561573603773E-3</c:v>
                </c:pt>
                <c:pt idx="833">
                  <c:v>1.9361349898476821E-3</c:v>
                </c:pt>
                <c:pt idx="834">
                  <c:v>1.4326570710659625E-3</c:v>
                </c:pt>
                <c:pt idx="835">
                  <c:v>9.7952704568524118E-4</c:v>
                </c:pt>
                <c:pt idx="836">
                  <c:v>7.0222691878168986E-4</c:v>
                </c:pt>
                <c:pt idx="837">
                  <c:v>4.7604905076137349E-4</c:v>
                </c:pt>
                <c:pt idx="838">
                  <c:v>3.5056694416239764E-4</c:v>
                </c:pt>
                <c:pt idx="839">
                  <c:v>2.7465806091366007E-4</c:v>
                </c:pt>
                <c:pt idx="840">
                  <c:v>4.2570146192888458E-4</c:v>
                </c:pt>
                <c:pt idx="841">
                  <c:v>6.0230603045681452E-4</c:v>
                </c:pt>
                <c:pt idx="842">
                  <c:v>9.8030184263955822E-4</c:v>
                </c:pt>
                <c:pt idx="843">
                  <c:v>1.2823886446700072E-3</c:v>
                </c:pt>
                <c:pt idx="844">
                  <c:v>1.4837797614212916E-3</c:v>
                </c:pt>
                <c:pt idx="845">
                  <c:v>2.0879533654821897E-3</c:v>
                </c:pt>
                <c:pt idx="846">
                  <c:v>3.0701226548223159E-3</c:v>
                </c:pt>
                <c:pt idx="847">
                  <c:v>4.1274264365482038E-3</c:v>
                </c:pt>
                <c:pt idx="848">
                  <c:v>4.7068134923857752E-3</c:v>
                </c:pt>
                <c:pt idx="849">
                  <c:v>5.2606391269035407E-3</c:v>
                </c:pt>
                <c:pt idx="850">
                  <c:v>5.6130736446700358E-3</c:v>
                </c:pt>
                <c:pt idx="851">
                  <c:v>5.8648127309644527E-3</c:v>
                </c:pt>
                <c:pt idx="852">
                  <c:v>6.141338365482224E-3</c:v>
                </c:pt>
                <c:pt idx="853">
                  <c:v>6.1916860812182561E-3</c:v>
                </c:pt>
                <c:pt idx="854">
                  <c:v>5.8144648883248634E-3</c:v>
                </c:pt>
                <c:pt idx="855">
                  <c:v>5.3613347436547998E-3</c:v>
                </c:pt>
                <c:pt idx="856">
                  <c:v>5.1599435761421203E-3</c:v>
                </c:pt>
                <c:pt idx="857">
                  <c:v>4.9585524086294269E-3</c:v>
                </c:pt>
                <c:pt idx="858">
                  <c:v>4.9329912157360239E-3</c:v>
                </c:pt>
                <c:pt idx="859">
                  <c:v>4.5805566725888175E-3</c:v>
                </c:pt>
                <c:pt idx="860">
                  <c:v>4.1529877385786673E-3</c:v>
                </c:pt>
                <c:pt idx="861">
                  <c:v>3.7254188045685172E-3</c:v>
                </c:pt>
                <c:pt idx="862">
                  <c:v>3.4241066472081166E-3</c:v>
                </c:pt>
                <c:pt idx="863">
                  <c:v>3.3234110634517838E-3</c:v>
                </c:pt>
                <c:pt idx="864">
                  <c:v>3.0213243197969586E-3</c:v>
                </c:pt>
                <c:pt idx="865">
                  <c:v>2.9454153350253753E-3</c:v>
                </c:pt>
                <c:pt idx="866">
                  <c:v>2.8199331446700504E-3</c:v>
                </c:pt>
                <c:pt idx="867">
                  <c:v>3.0972332715736017E-3</c:v>
                </c:pt>
                <c:pt idx="868">
                  <c:v>3.3489723324872933E-3</c:v>
                </c:pt>
                <c:pt idx="869">
                  <c:v>3.3993203020304535E-3</c:v>
                </c:pt>
                <c:pt idx="870">
                  <c:v>3.4248814695431312E-3</c:v>
                </c:pt>
                <c:pt idx="871">
                  <c:v>3.3993203020304397E-3</c:v>
                </c:pt>
                <c:pt idx="872">
                  <c:v>3.5759248705583557E-3</c:v>
                </c:pt>
                <c:pt idx="873">
                  <c:v>3.6766205558375342E-3</c:v>
                </c:pt>
                <c:pt idx="874">
                  <c:v>3.7773159873096124E-3</c:v>
                </c:pt>
                <c:pt idx="875">
                  <c:v>3.6518337538070794E-3</c:v>
                </c:pt>
                <c:pt idx="876">
                  <c:v>3.5766993629441357E-3</c:v>
                </c:pt>
                <c:pt idx="877">
                  <c:v>3.5519127385786609E-3</c:v>
                </c:pt>
                <c:pt idx="878">
                  <c:v>3.2753871548223124E-3</c:v>
                </c:pt>
                <c:pt idx="879">
                  <c:v>2.9485137284263885E-3</c:v>
                </c:pt>
                <c:pt idx="880">
                  <c:v>2.7223359543147169E-3</c:v>
                </c:pt>
                <c:pt idx="881">
                  <c:v>2.4202492030456768E-3</c:v>
                </c:pt>
                <c:pt idx="882">
                  <c:v>1.9926802690355128E-3</c:v>
                </c:pt>
                <c:pt idx="883">
                  <c:v>1.7665024949238411E-3</c:v>
                </c:pt>
                <c:pt idx="884">
                  <c:v>1.6658068350253602E-3</c:v>
                </c:pt>
                <c:pt idx="885">
                  <c:v>1.6658068350253741E-3</c:v>
                </c:pt>
                <c:pt idx="886">
                  <c:v>1.5651112766497388E-3</c:v>
                </c:pt>
                <c:pt idx="887">
                  <c:v>1.4644157182740897E-3</c:v>
                </c:pt>
                <c:pt idx="888">
                  <c:v>1.2878112766497307E-3</c:v>
                </c:pt>
                <c:pt idx="889">
                  <c:v>1.0864201598984602E-3</c:v>
                </c:pt>
                <c:pt idx="890">
                  <c:v>1.0112858959390736E-3</c:v>
                </c:pt>
                <c:pt idx="891">
                  <c:v>9.8572472842636816E-4</c:v>
                </c:pt>
                <c:pt idx="892">
                  <c:v>9.8572472842636816E-4</c:v>
                </c:pt>
                <c:pt idx="893">
                  <c:v>9.8572472842635428E-4</c:v>
                </c:pt>
                <c:pt idx="894">
                  <c:v>1.1119815812182382E-3</c:v>
                </c:pt>
                <c:pt idx="895">
                  <c:v>1.2126770126903164E-3</c:v>
                </c:pt>
                <c:pt idx="896">
                  <c:v>1.3637204137055409E-3</c:v>
                </c:pt>
                <c:pt idx="897">
                  <c:v>1.4892026472080877E-3</c:v>
                </c:pt>
                <c:pt idx="898">
                  <c:v>1.3125980786801855E-3</c:v>
                </c:pt>
                <c:pt idx="899">
                  <c:v>1.0608592208121437E-3</c:v>
                </c:pt>
                <c:pt idx="900">
                  <c:v>6.3251569289336784E-4</c:v>
                </c:pt>
                <c:pt idx="901">
                  <c:v>2.5529442385784085E-4</c:v>
                </c:pt>
                <c:pt idx="902">
                  <c:v>2.8342139593878768E-5</c:v>
                </c:pt>
                <c:pt idx="903">
                  <c:v>-2.9930588071069852E-4</c:v>
                </c:pt>
                <c:pt idx="904">
                  <c:v>-7.7799730203050033E-4</c:v>
                </c:pt>
                <c:pt idx="905">
                  <c:v>-1.2814753477157631E-3</c:v>
                </c:pt>
                <c:pt idx="906">
                  <c:v>-1.3821710329949416E-3</c:v>
                </c:pt>
                <c:pt idx="907">
                  <c:v>-1.4325187487309876E-3</c:v>
                </c:pt>
                <c:pt idx="908">
                  <c:v>-1.6339099923858014E-3</c:v>
                </c:pt>
                <c:pt idx="909">
                  <c:v>-1.9104355507614523E-3</c:v>
                </c:pt>
                <c:pt idx="910">
                  <c:v>-2.1373879619289576E-3</c:v>
                </c:pt>
                <c:pt idx="911">
                  <c:v>-2.23808364720815E-3</c:v>
                </c:pt>
                <c:pt idx="912">
                  <c:v>-2.187735931472104E-3</c:v>
                </c:pt>
                <c:pt idx="913">
                  <c:v>-2.0614790786802339E-3</c:v>
                </c:pt>
                <c:pt idx="914">
                  <c:v>-2.0359179111675424E-3</c:v>
                </c:pt>
                <c:pt idx="915">
                  <c:v>-1.8097400431472399E-3</c:v>
                </c:pt>
                <c:pt idx="916">
                  <c:v>-1.3062621497462179E-3</c:v>
                </c:pt>
                <c:pt idx="917">
                  <c:v>-9.5382737817262253E-4</c:v>
                </c:pt>
                <c:pt idx="918">
                  <c:v>-5.7660610913709553E-4</c:v>
                </c:pt>
                <c:pt idx="919">
                  <c:v>-2.9930598223353033E-4</c:v>
                </c:pt>
                <c:pt idx="920">
                  <c:v>-1.2270141370561427E-4</c:v>
                </c:pt>
                <c:pt idx="921">
                  <c:v>3.5551852791554373E-6</c:v>
                </c:pt>
                <c:pt idx="922">
                  <c:v>7.9464068527893006E-5</c:v>
                </c:pt>
                <c:pt idx="923">
                  <c:v>-4.6792784263990916E-5</c:v>
                </c:pt>
                <c:pt idx="924">
                  <c:v>-1.7304963705587484E-4</c:v>
                </c:pt>
                <c:pt idx="925">
                  <c:v>-2.2006236040636451E-5</c:v>
                </c:pt>
                <c:pt idx="926">
                  <c:v>5.3902901015201454E-5</c:v>
                </c:pt>
                <c:pt idx="927">
                  <c:v>1.5459833248727961E-4</c:v>
                </c:pt>
                <c:pt idx="928">
                  <c:v>3.5598944923855014E-4</c:v>
                </c:pt>
                <c:pt idx="929">
                  <c:v>5.0703285025378853E-4</c:v>
                </c:pt>
                <c:pt idx="930">
                  <c:v>8.0911952538069432E-4</c:v>
                </c:pt>
                <c:pt idx="931">
                  <c:v>1.2878107690355023E-3</c:v>
                </c:pt>
                <c:pt idx="932">
                  <c:v>1.8168499822334705E-3</c:v>
                </c:pt>
                <c:pt idx="933">
                  <c:v>2.1692846269035365E-3</c:v>
                </c:pt>
                <c:pt idx="934">
                  <c:v>2.6224147030456529E-3</c:v>
                </c:pt>
                <c:pt idx="935">
                  <c:v>3.1514537893400779E-3</c:v>
                </c:pt>
                <c:pt idx="936">
                  <c:v>3.6549318350253684E-3</c:v>
                </c:pt>
                <c:pt idx="937">
                  <c:v>4.1831965050761477E-3</c:v>
                </c:pt>
                <c:pt idx="938">
                  <c:v>4.6611132563451896E-3</c:v>
                </c:pt>
                <c:pt idx="939">
                  <c:v>4.8625043730964462E-3</c:v>
                </c:pt>
                <c:pt idx="940">
                  <c:v>5.0135477741116846E-3</c:v>
                </c:pt>
                <c:pt idx="941">
                  <c:v>5.2405000583756328E-3</c:v>
                </c:pt>
                <c:pt idx="942">
                  <c:v>5.3659822918781797E-3</c:v>
                </c:pt>
                <c:pt idx="943">
                  <c:v>5.4418914289340037E-3</c:v>
                </c:pt>
                <c:pt idx="944">
                  <c:v>5.3915437131979577E-3</c:v>
                </c:pt>
                <c:pt idx="945">
                  <c:v>5.3915437131979438E-3</c:v>
                </c:pt>
                <c:pt idx="946">
                  <c:v>5.2908480532994767E-3</c:v>
                </c:pt>
                <c:pt idx="947">
                  <c:v>5.2660614543146994E-3</c:v>
                </c:pt>
                <c:pt idx="948">
                  <c:v>5.140579195431455E-3</c:v>
                </c:pt>
                <c:pt idx="949">
                  <c:v>5.0398835862943969E-3</c:v>
                </c:pt>
                <c:pt idx="950">
                  <c:v>4.788144728426369E-3</c:v>
                </c:pt>
                <c:pt idx="951">
                  <c:v>4.6371014543146877E-3</c:v>
                </c:pt>
                <c:pt idx="952">
                  <c:v>4.6371014543147016E-3</c:v>
                </c:pt>
                <c:pt idx="953">
                  <c:v>4.61154028680201E-3</c:v>
                </c:pt>
                <c:pt idx="954">
                  <c:v>4.9136270888324729E-3</c:v>
                </c:pt>
                <c:pt idx="955">
                  <c:v>5.3419704898477055E-3</c:v>
                </c:pt>
                <c:pt idx="956">
                  <c:v>5.5185750583756354E-3</c:v>
                </c:pt>
                <c:pt idx="957">
                  <c:v>5.5185750583756216E-3</c:v>
                </c:pt>
                <c:pt idx="958">
                  <c:v>5.6192707436548001E-3</c:v>
                </c:pt>
                <c:pt idx="959">
                  <c:v>5.4937885101522671E-3</c:v>
                </c:pt>
                <c:pt idx="960">
                  <c:v>5.267610845177656E-3</c:v>
                </c:pt>
                <c:pt idx="961">
                  <c:v>5.3930929517766457E-3</c:v>
                </c:pt>
                <c:pt idx="962">
                  <c:v>5.1917017335025295E-3</c:v>
                </c:pt>
                <c:pt idx="963">
                  <c:v>4.864828383248726E-3</c:v>
                </c:pt>
                <c:pt idx="964">
                  <c:v>4.7889193984771428E-3</c:v>
                </c:pt>
                <c:pt idx="965">
                  <c:v>4.4612714873096398E-3</c:v>
                </c:pt>
                <c:pt idx="966">
                  <c:v>3.9833547868020347E-3</c:v>
                </c:pt>
                <c:pt idx="967">
                  <c:v>3.4806515380710612E-3</c:v>
                </c:pt>
                <c:pt idx="968">
                  <c:v>3.0786438654822196E-3</c:v>
                </c:pt>
                <c:pt idx="969">
                  <c:v>2.4248970380710694E-3</c:v>
                </c:pt>
                <c:pt idx="970">
                  <c:v>1.695241225888322E-3</c:v>
                </c:pt>
                <c:pt idx="971">
                  <c:v>9.9037219035533197E-4</c:v>
                </c:pt>
                <c:pt idx="972">
                  <c:v>3.1106426395938191E-4</c:v>
                </c:pt>
                <c:pt idx="973">
                  <c:v>7.6341972081217513E-4</c:v>
                </c:pt>
                <c:pt idx="974">
                  <c:v>1.5186365228426479E-3</c:v>
                </c:pt>
                <c:pt idx="975">
                  <c:v>2.4241223096446579E-3</c:v>
                </c:pt>
                <c:pt idx="976">
                  <c:v>3.2792601269035493E-3</c:v>
                </c:pt>
                <c:pt idx="977">
                  <c:v>4.1096113959390862E-3</c:v>
                </c:pt>
                <c:pt idx="978">
                  <c:v>5.0406580964467013E-3</c:v>
                </c:pt>
                <c:pt idx="979">
                  <c:v>6.1730961675126872E-3</c:v>
                </c:pt>
                <c:pt idx="980">
                  <c:v>7.305534238578687E-3</c:v>
                </c:pt>
                <c:pt idx="981">
                  <c:v>7.6835299746192964E-3</c:v>
                </c:pt>
                <c:pt idx="982">
                  <c:v>8.2373556598984848E-3</c:v>
                </c:pt>
                <c:pt idx="983">
                  <c:v>8.5394424873096592E-3</c:v>
                </c:pt>
                <c:pt idx="984">
                  <c:v>8.7408335532995068E-3</c:v>
                </c:pt>
                <c:pt idx="985">
                  <c:v>9.0932679949238676E-3</c:v>
                </c:pt>
                <c:pt idx="986">
                  <c:v>9.3697934771573704E-3</c:v>
                </c:pt>
                <c:pt idx="987">
                  <c:v>9.6718801522842623E-3</c:v>
                </c:pt>
                <c:pt idx="988">
                  <c:v>1.0049101319796971E-2</c:v>
                </c:pt>
                <c:pt idx="989">
                  <c:v>1.0502231446700497E-2</c:v>
                </c:pt>
                <c:pt idx="990">
                  <c:v>1.0653274873096433E-2</c:v>
                </c:pt>
                <c:pt idx="991">
                  <c:v>1.1081618401015222E-2</c:v>
                </c:pt>
                <c:pt idx="992">
                  <c:v>1.166100539847717E-2</c:v>
                </c:pt>
                <c:pt idx="993">
                  <c:v>1.2214831032994936E-2</c:v>
                </c:pt>
                <c:pt idx="994">
                  <c:v>1.2970047784263958E-2</c:v>
                </c:pt>
                <c:pt idx="995">
                  <c:v>1.3549434586294415E-2</c:v>
                </c:pt>
                <c:pt idx="996">
                  <c:v>1.4052912505076148E-2</c:v>
                </c:pt>
                <c:pt idx="997">
                  <c:v>1.4430133571065998E-2</c:v>
                </c:pt>
                <c:pt idx="998">
                  <c:v>1.4706659205583769E-2</c:v>
                </c:pt>
                <c:pt idx="999">
                  <c:v>1.4983959205583763E-2</c:v>
                </c:pt>
                <c:pt idx="1000">
                  <c:v>1.5286046007614226E-2</c:v>
                </c:pt>
                <c:pt idx="1001">
                  <c:v>1.5462650576142142E-2</c:v>
                </c:pt>
                <c:pt idx="1002">
                  <c:v>1.5664041692893413E-2</c:v>
                </c:pt>
                <c:pt idx="1003">
                  <c:v>1.5915780779187844E-2</c:v>
                </c:pt>
                <c:pt idx="1004">
                  <c:v>1.6041263012690363E-2</c:v>
                </c:pt>
                <c:pt idx="1005">
                  <c:v>1.6117171895939086E-2</c:v>
                </c:pt>
                <c:pt idx="1006">
                  <c:v>1.6318562961928948E-2</c:v>
                </c:pt>
                <c:pt idx="1007">
                  <c:v>1.6394471946700517E-2</c:v>
                </c:pt>
                <c:pt idx="1008">
                  <c:v>1.6470380931472087E-2</c:v>
                </c:pt>
                <c:pt idx="1009">
                  <c:v>1.642003313959392E-2</c:v>
                </c:pt>
                <c:pt idx="1010">
                  <c:v>1.631933755583756E-2</c:v>
                </c:pt>
                <c:pt idx="1011">
                  <c:v>1.631933755583756E-2</c:v>
                </c:pt>
                <c:pt idx="1012">
                  <c:v>1.6671772200507598E-2</c:v>
                </c:pt>
                <c:pt idx="1013">
                  <c:v>1.7426989147208097E-2</c:v>
                </c:pt>
                <c:pt idx="1014">
                  <c:v>1.8206992548223333E-2</c:v>
                </c:pt>
                <c:pt idx="1015">
                  <c:v>1.9163600593908599E-2</c:v>
                </c:pt>
                <c:pt idx="1016">
                  <c:v>2.0069860873096423E-2</c:v>
                </c:pt>
                <c:pt idx="1017">
                  <c:v>2.1101603436548176E-2</c:v>
                </c:pt>
                <c:pt idx="1018">
                  <c:v>2.2134120568527878E-2</c:v>
                </c:pt>
                <c:pt idx="1019">
                  <c:v>2.2864550822334996E-2</c:v>
                </c:pt>
                <c:pt idx="1020">
                  <c:v>2.3368028664974595E-2</c:v>
                </c:pt>
                <c:pt idx="1021">
                  <c:v>2.3746024324873077E-2</c:v>
                </c:pt>
                <c:pt idx="1022">
                  <c:v>2.3921854274111649E-2</c:v>
                </c:pt>
                <c:pt idx="1023">
                  <c:v>2.4022549959390835E-2</c:v>
                </c:pt>
                <c:pt idx="1024">
                  <c:v>2.4098459096446673E-2</c:v>
                </c:pt>
                <c:pt idx="1025">
                  <c:v>2.4073672294416218E-2</c:v>
                </c:pt>
                <c:pt idx="1026">
                  <c:v>2.3897067725888302E-2</c:v>
                </c:pt>
                <c:pt idx="1027">
                  <c:v>2.3871506558375596E-2</c:v>
                </c:pt>
                <c:pt idx="1028">
                  <c:v>2.3897067725888295E-2</c:v>
                </c:pt>
                <c:pt idx="1029">
                  <c:v>2.3721237776649723E-2</c:v>
                </c:pt>
                <c:pt idx="1030">
                  <c:v>2.3821933461928908E-2</c:v>
                </c:pt>
                <c:pt idx="1031">
                  <c:v>2.4124020213197948E-2</c:v>
                </c:pt>
                <c:pt idx="1032">
                  <c:v>2.4325411279187803E-2</c:v>
                </c:pt>
                <c:pt idx="1033">
                  <c:v>2.4526802421319778E-2</c:v>
                </c:pt>
                <c:pt idx="1034">
                  <c:v>2.4904023664974587E-2</c:v>
                </c:pt>
                <c:pt idx="1035">
                  <c:v>2.5230896939086263E-2</c:v>
                </c:pt>
                <c:pt idx="1036">
                  <c:v>2.5482635873096425E-2</c:v>
                </c:pt>
                <c:pt idx="1037">
                  <c:v>2.5910204730964434E-2</c:v>
                </c:pt>
                <c:pt idx="1038">
                  <c:v>2.6186730365482212E-2</c:v>
                </c:pt>
                <c:pt idx="1039">
                  <c:v>2.6287425974619263E-2</c:v>
                </c:pt>
                <c:pt idx="1040">
                  <c:v>2.6438469324873072E-2</c:v>
                </c:pt>
                <c:pt idx="1041">
                  <c:v>2.6664647116751233E-2</c:v>
                </c:pt>
                <c:pt idx="1042">
                  <c:v>2.6714994832487279E-2</c:v>
                </c:pt>
                <c:pt idx="1043">
                  <c:v>2.6714994832487272E-2</c:v>
                </c:pt>
                <c:pt idx="1044">
                  <c:v>2.6614299172588791E-2</c:v>
                </c:pt>
                <c:pt idx="1045">
                  <c:v>2.6513603487309613E-2</c:v>
                </c:pt>
                <c:pt idx="1046">
                  <c:v>2.6538390289340075E-2</c:v>
                </c:pt>
                <c:pt idx="1047">
                  <c:v>2.6513603741116727E-2</c:v>
                </c:pt>
                <c:pt idx="1048">
                  <c:v>2.6161168969543132E-2</c:v>
                </c:pt>
                <c:pt idx="1049">
                  <c:v>2.5808734451776623E-2</c:v>
                </c:pt>
                <c:pt idx="1050">
                  <c:v>2.5506647649746181E-2</c:v>
                </c:pt>
                <c:pt idx="1051">
                  <c:v>2.5230122015228403E-2</c:v>
                </c:pt>
                <c:pt idx="1052">
                  <c:v>2.5456299807106578E-2</c:v>
                </c:pt>
                <c:pt idx="1053">
                  <c:v>2.5607343182741098E-2</c:v>
                </c:pt>
                <c:pt idx="1054">
                  <c:v>2.5657690974619271E-2</c:v>
                </c:pt>
                <c:pt idx="1055">
                  <c:v>2.5657690974619278E-2</c:v>
                </c:pt>
                <c:pt idx="1056">
                  <c:v>2.6034912192893389E-2</c:v>
                </c:pt>
                <c:pt idx="1057">
                  <c:v>2.6336998944162429E-2</c:v>
                </c:pt>
                <c:pt idx="1058">
                  <c:v>2.6639085695431462E-2</c:v>
                </c:pt>
                <c:pt idx="1059">
                  <c:v>2.6965959045685259E-2</c:v>
                </c:pt>
                <c:pt idx="1060">
                  <c:v>2.7318393690355318E-2</c:v>
                </c:pt>
                <c:pt idx="1061">
                  <c:v>2.7797085002538052E-2</c:v>
                </c:pt>
                <c:pt idx="1062">
                  <c:v>2.8099171855329938E-2</c:v>
                </c:pt>
                <c:pt idx="1063">
                  <c:v>2.8526740695431457E-2</c:v>
                </c:pt>
                <c:pt idx="1064">
                  <c:v>2.8828052878172576E-2</c:v>
                </c:pt>
                <c:pt idx="1065">
                  <c:v>2.8928748461928923E-2</c:v>
                </c:pt>
                <c:pt idx="1066">
                  <c:v>2.9230835137055836E-2</c:v>
                </c:pt>
                <c:pt idx="1067">
                  <c:v>2.9482574020304561E-2</c:v>
                </c:pt>
                <c:pt idx="1068">
                  <c:v>2.9180487218274091E-2</c:v>
                </c:pt>
                <c:pt idx="1069">
                  <c:v>2.8979096101522821E-2</c:v>
                </c:pt>
                <c:pt idx="1070">
                  <c:v>2.8979096101522814E-2</c:v>
                </c:pt>
                <c:pt idx="1071">
                  <c:v>2.8803266152284256E-2</c:v>
                </c:pt>
                <c:pt idx="1072">
                  <c:v>2.8928748385786796E-2</c:v>
                </c:pt>
                <c:pt idx="1073">
                  <c:v>2.9255621736040592E-2</c:v>
                </c:pt>
                <c:pt idx="1074">
                  <c:v>2.9506586134517759E-2</c:v>
                </c:pt>
                <c:pt idx="1075">
                  <c:v>2.9757550532994913E-2</c:v>
                </c:pt>
                <c:pt idx="1076">
                  <c:v>3.0159558350253787E-2</c:v>
                </c:pt>
                <c:pt idx="1077">
                  <c:v>3.0109210558375614E-2</c:v>
                </c:pt>
                <c:pt idx="1078">
                  <c:v>3.0084423959390844E-2</c:v>
                </c:pt>
                <c:pt idx="1079">
                  <c:v>3.0386510703045669E-2</c:v>
                </c:pt>
                <c:pt idx="1080">
                  <c:v>3.0462419687817245E-2</c:v>
                </c:pt>
                <c:pt idx="1081">
                  <c:v>3.0587901946700496E-2</c:v>
                </c:pt>
                <c:pt idx="1082">
                  <c:v>3.0612688621827401E-2</c:v>
                </c:pt>
                <c:pt idx="1083">
                  <c:v>3.0637475170050749E-2</c:v>
                </c:pt>
                <c:pt idx="1084">
                  <c:v>3.0762957352791859E-2</c:v>
                </c:pt>
                <c:pt idx="1085">
                  <c:v>3.0964348418781713E-2</c:v>
                </c:pt>
                <c:pt idx="1086">
                  <c:v>3.1266435170050746E-2</c:v>
                </c:pt>
                <c:pt idx="1087">
                  <c:v>3.1367130601522825E-2</c:v>
                </c:pt>
                <c:pt idx="1088">
                  <c:v>3.1568521718274095E-2</c:v>
                </c:pt>
                <c:pt idx="1089">
                  <c:v>3.1694003951776635E-2</c:v>
                </c:pt>
                <c:pt idx="1090">
                  <c:v>3.2021651794416219E-2</c:v>
                </c:pt>
                <c:pt idx="1091">
                  <c:v>3.2474007251269026E-2</c:v>
                </c:pt>
                <c:pt idx="1092">
                  <c:v>3.2649837327411155E-2</c:v>
                </c:pt>
                <c:pt idx="1093">
                  <c:v>3.2876015017766484E-2</c:v>
                </c:pt>
                <c:pt idx="1094">
                  <c:v>3.3052619560913696E-2</c:v>
                </c:pt>
                <c:pt idx="1095">
                  <c:v>3.3329919687817254E-2</c:v>
                </c:pt>
                <c:pt idx="1096">
                  <c:v>3.3531310753807102E-2</c:v>
                </c:pt>
                <c:pt idx="1097">
                  <c:v>3.3808610880710646E-2</c:v>
                </c:pt>
                <c:pt idx="1098">
                  <c:v>3.3934093114213179E-2</c:v>
                </c:pt>
                <c:pt idx="1099">
                  <c:v>3.3883745398477161E-2</c:v>
                </c:pt>
                <c:pt idx="1100">
                  <c:v>3.3808611134517781E-2</c:v>
                </c:pt>
                <c:pt idx="1101">
                  <c:v>3.4010002505076159E-2</c:v>
                </c:pt>
                <c:pt idx="1102">
                  <c:v>3.4286528139593916E-2</c:v>
                </c:pt>
                <c:pt idx="1103">
                  <c:v>3.4538267200507615E-2</c:v>
                </c:pt>
                <c:pt idx="1104">
                  <c:v>3.4614176083756339E-2</c:v>
                </c:pt>
                <c:pt idx="1105">
                  <c:v>3.4916262936548211E-2</c:v>
                </c:pt>
                <c:pt idx="1106">
                  <c:v>3.5041745119289328E-2</c:v>
                </c:pt>
                <c:pt idx="1107">
                  <c:v>3.5293484154822315E-2</c:v>
                </c:pt>
                <c:pt idx="1108">
                  <c:v>3.5696266489847701E-2</c:v>
                </c:pt>
                <c:pt idx="1109">
                  <c:v>3.579696204822333E-2</c:v>
                </c:pt>
                <c:pt idx="1110">
                  <c:v>3.5746614078680197E-2</c:v>
                </c:pt>
                <c:pt idx="1111">
                  <c:v>3.5645918393401005E-2</c:v>
                </c:pt>
                <c:pt idx="1112">
                  <c:v>3.5444527327411157E-2</c:v>
                </c:pt>
                <c:pt idx="1113">
                  <c:v>3.5016183697969529E-2</c:v>
                </c:pt>
                <c:pt idx="1114">
                  <c:v>3.4789231159898466E-2</c:v>
                </c:pt>
                <c:pt idx="1115">
                  <c:v>3.4412009890862932E-2</c:v>
                </c:pt>
                <c:pt idx="1116">
                  <c:v>3.3832622961928932E-2</c:v>
                </c:pt>
                <c:pt idx="1117">
                  <c:v>3.3303583875634507E-2</c:v>
                </c:pt>
                <c:pt idx="1118">
                  <c:v>3.2824892505076135E-2</c:v>
                </c:pt>
                <c:pt idx="1119">
                  <c:v>3.229585341878171E-2</c:v>
                </c:pt>
                <c:pt idx="1120">
                  <c:v>3.2120023469543117E-2</c:v>
                </c:pt>
                <c:pt idx="1121">
                  <c:v>3.1994541236040577E-2</c:v>
                </c:pt>
                <c:pt idx="1122">
                  <c:v>3.1667667885786767E-2</c:v>
                </c:pt>
                <c:pt idx="1123">
                  <c:v>3.1138628545685249E-2</c:v>
                </c:pt>
                <c:pt idx="1124">
                  <c:v>3.0735846312182714E-2</c:v>
                </c:pt>
                <c:pt idx="1125">
                  <c:v>3.0509668393400989E-2</c:v>
                </c:pt>
                <c:pt idx="1126">
                  <c:v>3.0308277276649719E-2</c:v>
                </c:pt>
                <c:pt idx="1127">
                  <c:v>3.0056538317258859E-2</c:v>
                </c:pt>
                <c:pt idx="1128">
                  <c:v>2.9879933748730943E-2</c:v>
                </c:pt>
                <c:pt idx="1129">
                  <c:v>2.9602633621827391E-2</c:v>
                </c:pt>
                <c:pt idx="1130">
                  <c:v>2.9501938063451763E-2</c:v>
                </c:pt>
                <c:pt idx="1131">
                  <c:v>2.9728115855329931E-2</c:v>
                </c:pt>
                <c:pt idx="1132">
                  <c:v>2.9853598114213176E-2</c:v>
                </c:pt>
                <c:pt idx="1133">
                  <c:v>2.9727341388324849E-2</c:v>
                </c:pt>
                <c:pt idx="1134">
                  <c:v>2.9501163520304539E-2</c:v>
                </c:pt>
                <c:pt idx="1135">
                  <c:v>2.9400468088832454E-2</c:v>
                </c:pt>
                <c:pt idx="1136">
                  <c:v>2.9299772403553283E-2</c:v>
                </c:pt>
                <c:pt idx="1137">
                  <c:v>2.9299772403553283E-2</c:v>
                </c:pt>
                <c:pt idx="1138">
                  <c:v>2.9249424687817244E-2</c:v>
                </c:pt>
                <c:pt idx="1139">
                  <c:v>2.9148729002538058E-2</c:v>
                </c:pt>
                <c:pt idx="1140">
                  <c:v>2.9173515550761413E-2</c:v>
                </c:pt>
                <c:pt idx="1141">
                  <c:v>2.9248649941624356E-2</c:v>
                </c:pt>
                <c:pt idx="1142">
                  <c:v>2.9450041109137057E-2</c:v>
                </c:pt>
                <c:pt idx="1143">
                  <c:v>2.9424479941624358E-2</c:v>
                </c:pt>
                <c:pt idx="1144">
                  <c:v>2.9298223114213207E-2</c:v>
                </c:pt>
                <c:pt idx="1145">
                  <c:v>2.9222314230964469E-2</c:v>
                </c:pt>
                <c:pt idx="1146">
                  <c:v>2.9146405220812188E-2</c:v>
                </c:pt>
                <c:pt idx="1147">
                  <c:v>2.8693275017766508E-2</c:v>
                </c:pt>
                <c:pt idx="1148">
                  <c:v>2.8189796845177667E-2</c:v>
                </c:pt>
                <c:pt idx="1149">
                  <c:v>2.7736666642131987E-2</c:v>
                </c:pt>
                <c:pt idx="1150">
                  <c:v>2.7258749890862952E-2</c:v>
                </c:pt>
                <c:pt idx="1151">
                  <c:v>2.6831180855329956E-2</c:v>
                </c:pt>
                <c:pt idx="1152">
                  <c:v>2.6100750652284274E-2</c:v>
                </c:pt>
                <c:pt idx="1153">
                  <c:v>2.5471015880710671E-2</c:v>
                </c:pt>
                <c:pt idx="1154">
                  <c:v>2.4891628824873099E-2</c:v>
                </c:pt>
                <c:pt idx="1155">
                  <c:v>2.4866842022842638E-2</c:v>
                </c:pt>
                <c:pt idx="1156">
                  <c:v>2.5017885423857869E-2</c:v>
                </c:pt>
                <c:pt idx="1157">
                  <c:v>2.5193715373096441E-2</c:v>
                </c:pt>
                <c:pt idx="1158">
                  <c:v>2.4891628697969535E-2</c:v>
                </c:pt>
                <c:pt idx="1159">
                  <c:v>2.4589541895939072E-2</c:v>
                </c:pt>
                <c:pt idx="1160">
                  <c:v>2.448884621065988E-2</c:v>
                </c:pt>
                <c:pt idx="1161">
                  <c:v>2.4262668418781705E-2</c:v>
                </c:pt>
                <c:pt idx="1162">
                  <c:v>2.4187533901015218E-2</c:v>
                </c:pt>
                <c:pt idx="1163">
                  <c:v>2.4112399383248717E-2</c:v>
                </c:pt>
                <c:pt idx="1164">
                  <c:v>2.4062051413705564E-2</c:v>
                </c:pt>
                <c:pt idx="1165">
                  <c:v>2.3961355728426392E-2</c:v>
                </c:pt>
                <c:pt idx="1166">
                  <c:v>2.4187533647208125E-2</c:v>
                </c:pt>
                <c:pt idx="1167">
                  <c:v>2.4514407124365492E-2</c:v>
                </c:pt>
                <c:pt idx="1168">
                  <c:v>2.5043446185279185E-2</c:v>
                </c:pt>
                <c:pt idx="1169">
                  <c:v>2.5295185271573588E-2</c:v>
                </c:pt>
                <c:pt idx="1170">
                  <c:v>2.4515181972081197E-2</c:v>
                </c:pt>
                <c:pt idx="1171">
                  <c:v>2.3634482987309642E-2</c:v>
                </c:pt>
                <c:pt idx="1172">
                  <c:v>2.2980736159898471E-2</c:v>
                </c:pt>
                <c:pt idx="1173">
                  <c:v>2.2301428317258863E-2</c:v>
                </c:pt>
                <c:pt idx="1174">
                  <c:v>2.169725481472079E-2</c:v>
                </c:pt>
                <c:pt idx="1175">
                  <c:v>2.1042733596446678E-2</c:v>
                </c:pt>
                <c:pt idx="1176">
                  <c:v>2.0111686769035506E-2</c:v>
                </c:pt>
                <c:pt idx="1177">
                  <c:v>1.930612204822333E-2</c:v>
                </c:pt>
                <c:pt idx="1178">
                  <c:v>1.9230213063451761E-2</c:v>
                </c:pt>
                <c:pt idx="1179">
                  <c:v>1.9129517454314696E-2</c:v>
                </c:pt>
                <c:pt idx="1180">
                  <c:v>1.8752296362944142E-2</c:v>
                </c:pt>
                <c:pt idx="1181">
                  <c:v>1.84757707791878E-2</c:v>
                </c:pt>
                <c:pt idx="1182">
                  <c:v>1.8048201819796938E-2</c:v>
                </c:pt>
                <c:pt idx="1183">
                  <c:v>1.7670980652284257E-2</c:v>
                </c:pt>
                <c:pt idx="1184">
                  <c:v>1.7368893977157351E-2</c:v>
                </c:pt>
                <c:pt idx="1185">
                  <c:v>1.7042020525380702E-2</c:v>
                </c:pt>
                <c:pt idx="1186">
                  <c:v>1.679028151522842E-2</c:v>
                </c:pt>
                <c:pt idx="1187">
                  <c:v>1.6588890373096438E-2</c:v>
                </c:pt>
                <c:pt idx="1188">
                  <c:v>1.6361937961928932E-2</c:v>
                </c:pt>
                <c:pt idx="1189">
                  <c:v>1.598394233502537E-2</c:v>
                </c:pt>
                <c:pt idx="1190">
                  <c:v>1.5782551218274099E-2</c:v>
                </c:pt>
                <c:pt idx="1191">
                  <c:v>1.5657068984771552E-2</c:v>
                </c:pt>
                <c:pt idx="1192">
                  <c:v>1.5606721269035534E-2</c:v>
                </c:pt>
                <c:pt idx="1193">
                  <c:v>1.5556373299492388E-2</c:v>
                </c:pt>
                <c:pt idx="1194">
                  <c:v>1.5581934467005093E-2</c:v>
                </c:pt>
                <c:pt idx="1195">
                  <c:v>1.5708191065989849E-2</c:v>
                </c:pt>
                <c:pt idx="1196">
                  <c:v>1.5884021269035542E-2</c:v>
                </c:pt>
                <c:pt idx="1197">
                  <c:v>1.6135760355329945E-2</c:v>
                </c:pt>
                <c:pt idx="1198">
                  <c:v>1.6236455786802023E-2</c:v>
                </c:pt>
                <c:pt idx="1199">
                  <c:v>1.6236455786802023E-2</c:v>
                </c:pt>
                <c:pt idx="1200">
                  <c:v>1.6236455786802023E-2</c:v>
                </c:pt>
                <c:pt idx="1201">
                  <c:v>1.6413060355329953E-2</c:v>
                </c:pt>
                <c:pt idx="1202">
                  <c:v>1.6639238223350256E-2</c:v>
                </c:pt>
                <c:pt idx="1203">
                  <c:v>1.6689586015228422E-2</c:v>
                </c:pt>
                <c:pt idx="1204">
                  <c:v>1.6739933807106602E-2</c:v>
                </c:pt>
                <c:pt idx="1205">
                  <c:v>1.6840629390862949E-2</c:v>
                </c:pt>
                <c:pt idx="1206">
                  <c:v>1.701723395177665E-2</c:v>
                </c:pt>
                <c:pt idx="1207">
                  <c:v>1.7193063934010155E-2</c:v>
                </c:pt>
                <c:pt idx="1208">
                  <c:v>1.7268972918781725E-2</c:v>
                </c:pt>
                <c:pt idx="1209">
                  <c:v>1.7369668502538071E-2</c:v>
                </c:pt>
                <c:pt idx="1210">
                  <c:v>1.714271614974619E-2</c:v>
                </c:pt>
                <c:pt idx="1211">
                  <c:v>1.6991672774111677E-2</c:v>
                </c:pt>
                <c:pt idx="1212">
                  <c:v>1.6689586048223348E-2</c:v>
                </c:pt>
                <c:pt idx="1213">
                  <c:v>1.6009503434010142E-2</c:v>
                </c:pt>
                <c:pt idx="1214">
                  <c:v>1.5354982190355332E-2</c:v>
                </c:pt>
                <c:pt idx="1215">
                  <c:v>1.4750808713197963E-2</c:v>
                </c:pt>
                <c:pt idx="1216">
                  <c:v>1.4221769576142129E-2</c:v>
                </c:pt>
                <c:pt idx="1217">
                  <c:v>1.3667943763959398E-2</c:v>
                </c:pt>
                <c:pt idx="1218">
                  <c:v>1.298786130203046E-2</c:v>
                </c:pt>
                <c:pt idx="1219">
                  <c:v>1.2383687697969548E-2</c:v>
                </c:pt>
                <c:pt idx="1220">
                  <c:v>1.177951409390865E-2</c:v>
                </c:pt>
                <c:pt idx="1221">
                  <c:v>1.1527775007614233E-2</c:v>
                </c:pt>
                <c:pt idx="1222">
                  <c:v>1.1175340489847738E-2</c:v>
                </c:pt>
                <c:pt idx="1223">
                  <c:v>1.0822905972081243E-2</c:v>
                </c:pt>
                <c:pt idx="1224">
                  <c:v>1.0445684906091393E-2</c:v>
                </c:pt>
                <c:pt idx="1225">
                  <c:v>9.9669935355330141E-3</c:v>
                </c:pt>
                <c:pt idx="1226">
                  <c:v>9.8910843984771762E-3</c:v>
                </c:pt>
                <c:pt idx="1227">
                  <c:v>9.5889975964467133E-3</c:v>
                </c:pt>
                <c:pt idx="1228">
                  <c:v>9.1358674441624627E-3</c:v>
                </c:pt>
                <c:pt idx="1229">
                  <c:v>8.6323895761421521E-3</c:v>
                </c:pt>
                <c:pt idx="1230">
                  <c:v>8.2799550329949456E-3</c:v>
                </c:pt>
                <c:pt idx="1231">
                  <c:v>7.8771726218274246E-3</c:v>
                </c:pt>
                <c:pt idx="1232">
                  <c:v>7.575085895939096E-3</c:v>
                </c:pt>
                <c:pt idx="1233">
                  <c:v>7.2482124441624468E-3</c:v>
                </c:pt>
                <c:pt idx="1234">
                  <c:v>6.7199479010152385E-3</c:v>
                </c:pt>
                <c:pt idx="1235">
                  <c:v>6.2668176979695511E-3</c:v>
                </c:pt>
                <c:pt idx="1236">
                  <c:v>5.9647308451776654E-3</c:v>
                </c:pt>
                <c:pt idx="1237">
                  <c:v>5.8895963781726013E-3</c:v>
                </c:pt>
                <c:pt idx="1238">
                  <c:v>5.7641142715736254E-3</c:v>
                </c:pt>
                <c:pt idx="1239">
                  <c:v>5.6634185862944192E-3</c:v>
                </c:pt>
                <c:pt idx="1240">
                  <c:v>5.5371617335025353E-3</c:v>
                </c:pt>
                <c:pt idx="1241">
                  <c:v>5.4612528502538116E-3</c:v>
                </c:pt>
                <c:pt idx="1242">
                  <c:v>5.6874306421319798E-3</c:v>
                </c:pt>
                <c:pt idx="1243">
                  <c:v>5.8888217081218275E-3</c:v>
                </c:pt>
                <c:pt idx="1244">
                  <c:v>6.190908484771579E-3</c:v>
                </c:pt>
                <c:pt idx="1245">
                  <c:v>6.5936909720812203E-3</c:v>
                </c:pt>
                <c:pt idx="1246">
                  <c:v>6.9213389416243609E-3</c:v>
                </c:pt>
                <c:pt idx="1247">
                  <c:v>7.1475168604060862E-3</c:v>
                </c:pt>
                <c:pt idx="1248">
                  <c:v>7.3489082309644849E-3</c:v>
                </c:pt>
                <c:pt idx="1249">
                  <c:v>7.2737738401015273E-3</c:v>
                </c:pt>
                <c:pt idx="1250">
                  <c:v>7.0723827487309682E-3</c:v>
                </c:pt>
                <c:pt idx="1251">
                  <c:v>6.8206437131979741E-3</c:v>
                </c:pt>
                <c:pt idx="1252">
                  <c:v>6.4682090939086334E-3</c:v>
                </c:pt>
                <c:pt idx="1253">
                  <c:v>5.6634189923857881E-3</c:v>
                </c:pt>
                <c:pt idx="1254">
                  <c:v>4.9337633578680207E-3</c:v>
                </c:pt>
                <c:pt idx="1255">
                  <c:v>4.1537597538071208E-3</c:v>
                </c:pt>
                <c:pt idx="1256">
                  <c:v>3.2474995507614374E-3</c:v>
                </c:pt>
                <c:pt idx="1257">
                  <c:v>2.0647135101522773E-3</c:v>
                </c:pt>
                <c:pt idx="1258">
                  <c:v>8.060185862943936E-4</c:v>
                </c:pt>
                <c:pt idx="1259">
                  <c:v>-4.0155400253807927E-4</c:v>
                </c:pt>
                <c:pt idx="1260">
                  <c:v>-1.3326007030457082E-3</c:v>
                </c:pt>
                <c:pt idx="1261">
                  <c:v>-1.8105174543147223E-3</c:v>
                </c:pt>
                <c:pt idx="1262">
                  <c:v>-2.0878175812182875E-3</c:v>
                </c:pt>
                <c:pt idx="1263">
                  <c:v>-2.2388609822334982E-3</c:v>
                </c:pt>
                <c:pt idx="1264">
                  <c:v>-2.2892087741116784E-3</c:v>
                </c:pt>
                <c:pt idx="1265">
                  <c:v>-1.8105175304568705E-3</c:v>
                </c:pt>
                <c:pt idx="1266">
                  <c:v>-1.4580830380710591E-3</c:v>
                </c:pt>
                <c:pt idx="1267">
                  <c:v>-1.2063440786801854E-3</c:v>
                </c:pt>
                <c:pt idx="1268">
                  <c:v>-1.105648393401007E-3</c:v>
                </c:pt>
                <c:pt idx="1269">
                  <c:v>-1.4828697131979568E-3</c:v>
                </c:pt>
                <c:pt idx="1270">
                  <c:v>-2.1118298654822093E-3</c:v>
                </c:pt>
                <c:pt idx="1271">
                  <c:v>-2.7655766243654678E-3</c:v>
                </c:pt>
                <c:pt idx="1272">
                  <c:v>-3.394536835025358E-3</c:v>
                </c:pt>
                <c:pt idx="1273">
                  <c:v>-4.0234969365482015E-3</c:v>
                </c:pt>
                <c:pt idx="1274">
                  <c:v>-4.526974982233492E-3</c:v>
                </c:pt>
                <c:pt idx="1275">
                  <c:v>-4.9553186116750997E-3</c:v>
                </c:pt>
                <c:pt idx="1276">
                  <c:v>-5.5091444416243557E-3</c:v>
                </c:pt>
                <c:pt idx="1277">
                  <c:v>-5.8112312944162275E-3</c:v>
                </c:pt>
                <c:pt idx="1278">
                  <c:v>-6.0126224365481956E-3</c:v>
                </c:pt>
                <c:pt idx="1279">
                  <c:v>-5.8112312690355161E-3</c:v>
                </c:pt>
                <c:pt idx="1280">
                  <c:v>-5.5594922588832335E-3</c:v>
                </c:pt>
                <c:pt idx="1281">
                  <c:v>-5.6098400507613999E-3</c:v>
                </c:pt>
                <c:pt idx="1282">
                  <c:v>-5.4084488832487065E-3</c:v>
                </c:pt>
                <c:pt idx="1283">
                  <c:v>-5.3581010913705401E-3</c:v>
                </c:pt>
                <c:pt idx="1284">
                  <c:v>-5.0815754568527688E-3</c:v>
                </c:pt>
                <c:pt idx="1285">
                  <c:v>-5.0056664467004741E-3</c:v>
                </c:pt>
                <c:pt idx="1286">
                  <c:v>-4.9553187309644559E-3</c:v>
                </c:pt>
                <c:pt idx="1287">
                  <c:v>-5.5091444923857646E-3</c:v>
                </c:pt>
                <c:pt idx="1288">
                  <c:v>-6.1884524873096342E-3</c:v>
                </c:pt>
                <c:pt idx="1289">
                  <c:v>-6.4146302791878024E-3</c:v>
                </c:pt>
                <c:pt idx="1290">
                  <c:v>-6.9181082233502333E-3</c:v>
                </c:pt>
                <c:pt idx="1291">
                  <c:v>-7.3208906852791911E-3</c:v>
                </c:pt>
                <c:pt idx="1292">
                  <c:v>-7.8243687309644677E-3</c:v>
                </c:pt>
                <c:pt idx="1293">
                  <c:v>-8.1264554822334939E-3</c:v>
                </c:pt>
                <c:pt idx="1294">
                  <c:v>-8.3534078934009992E-3</c:v>
                </c:pt>
                <c:pt idx="1295">
                  <c:v>-8.3781944416243398E-3</c:v>
                </c:pt>
                <c:pt idx="1296">
                  <c:v>-8.2271510406091153E-3</c:v>
                </c:pt>
                <c:pt idx="1297">
                  <c:v>-8.2271510406091292E-3</c:v>
                </c:pt>
                <c:pt idx="1298">
                  <c:v>-8.2519378426395978E-3</c:v>
                </c:pt>
                <c:pt idx="1299">
                  <c:v>-8.3270721065989706E-3</c:v>
                </c:pt>
                <c:pt idx="1300">
                  <c:v>-8.3526332994923874E-3</c:v>
                </c:pt>
                <c:pt idx="1301">
                  <c:v>-8.2015898984771629E-3</c:v>
                </c:pt>
                <c:pt idx="1302">
                  <c:v>-8.3526333502537964E-3</c:v>
                </c:pt>
                <c:pt idx="1303">
                  <c:v>-8.6291589340101588E-3</c:v>
                </c:pt>
                <c:pt idx="1304">
                  <c:v>-9.0063802030456996E-3</c:v>
                </c:pt>
                <c:pt idx="1305">
                  <c:v>-9.4842970558375872E-3</c:v>
                </c:pt>
                <c:pt idx="1306">
                  <c:v>-9.8111705329949478E-3</c:v>
                </c:pt>
                <c:pt idx="1307">
                  <c:v>-1.006290936548225E-2</c:v>
                </c:pt>
                <c:pt idx="1308">
                  <c:v>-1.0340209619289345E-2</c:v>
                </c:pt>
                <c:pt idx="1309">
                  <c:v>-1.069264439086294E-2</c:v>
                </c:pt>
                <c:pt idx="1310">
                  <c:v>-1.0944383223350271E-2</c:v>
                </c:pt>
                <c:pt idx="1311">
                  <c:v>-1.0868474086294433E-2</c:v>
                </c:pt>
                <c:pt idx="1312">
                  <c:v>-1.0818126116751287E-2</c:v>
                </c:pt>
                <c:pt idx="1313">
                  <c:v>-1.0339434746192908E-2</c:v>
                </c:pt>
                <c:pt idx="1314">
                  <c:v>-9.7600478172589072E-3</c:v>
                </c:pt>
                <c:pt idx="1315">
                  <c:v>-9.0551786040609233E-3</c:v>
                </c:pt>
                <c:pt idx="1316">
                  <c:v>-8.4006572588832679E-3</c:v>
                </c:pt>
                <c:pt idx="1317">
                  <c:v>-7.8468314974619313E-3</c:v>
                </c:pt>
                <c:pt idx="1318">
                  <c:v>-7.2930057360406086E-3</c:v>
                </c:pt>
                <c:pt idx="1319">
                  <c:v>-6.8902233756345105E-3</c:v>
                </c:pt>
                <c:pt idx="1320">
                  <c:v>-6.1350063451776488E-3</c:v>
                </c:pt>
                <c:pt idx="1321">
                  <c:v>-5.5308328934009915E-3</c:v>
                </c:pt>
                <c:pt idx="1322">
                  <c:v>-5.1280504314720615E-3</c:v>
                </c:pt>
                <c:pt idx="1323">
                  <c:v>-4.7756159644669893E-3</c:v>
                </c:pt>
                <c:pt idx="1324">
                  <c:v>-4.4735292131979493E-3</c:v>
                </c:pt>
                <c:pt idx="1325">
                  <c:v>-4.4231814213197829E-3</c:v>
                </c:pt>
                <c:pt idx="1326">
                  <c:v>-4.2721380710659673E-3</c:v>
                </c:pt>
                <c:pt idx="1327">
                  <c:v>-4.1962291878172436E-3</c:v>
                </c:pt>
                <c:pt idx="1328">
                  <c:v>-4.5734502538070793E-3</c:v>
                </c:pt>
                <c:pt idx="1329">
                  <c:v>-4.6989325126903236E-3</c:v>
                </c:pt>
                <c:pt idx="1330">
                  <c:v>-4.6989325126903236E-3</c:v>
                </c:pt>
                <c:pt idx="1331">
                  <c:v>-4.6237979949238228E-3</c:v>
                </c:pt>
                <c:pt idx="1332">
                  <c:v>-4.5231025634517863E-3</c:v>
                </c:pt>
                <c:pt idx="1333">
                  <c:v>-4.2713634771573694E-3</c:v>
                </c:pt>
                <c:pt idx="1334">
                  <c:v>-4.1706677918781632E-3</c:v>
                </c:pt>
                <c:pt idx="1335">
                  <c:v>-3.9444899999999949E-3</c:v>
                </c:pt>
                <c:pt idx="1336">
                  <c:v>-3.6168420558375519E-3</c:v>
                </c:pt>
                <c:pt idx="1337">
                  <c:v>-3.6416286040608925E-3</c:v>
                </c:pt>
                <c:pt idx="1338">
                  <c:v>-3.7926718781725877E-3</c:v>
                </c:pt>
                <c:pt idx="1339">
                  <c:v>-4.1203198984771372E-3</c:v>
                </c:pt>
                <c:pt idx="1340">
                  <c:v>-4.3217110152284077E-3</c:v>
                </c:pt>
                <c:pt idx="1341">
                  <c:v>-4.5734498477157104E-3</c:v>
                </c:pt>
                <c:pt idx="1342">
                  <c:v>-4.6741455329949028E-3</c:v>
                </c:pt>
                <c:pt idx="1343">
                  <c:v>-4.7492797969542755E-3</c:v>
                </c:pt>
                <c:pt idx="1344">
                  <c:v>-4.2458018781725698E-3</c:v>
                </c:pt>
                <c:pt idx="1345">
                  <c:v>-3.767110507614177E-3</c:v>
                </c:pt>
                <c:pt idx="1346">
                  <c:v>-3.338766852791844E-3</c:v>
                </c:pt>
                <c:pt idx="1347">
                  <c:v>-2.8352889340101384E-3</c:v>
                </c:pt>
                <c:pt idx="1348">
                  <c:v>-2.4077198984771425E-3</c:v>
                </c:pt>
                <c:pt idx="1349">
                  <c:v>-1.7531985786801846E-3</c:v>
                </c:pt>
                <c:pt idx="1350">
                  <c:v>-1.1993729441624051E-3</c:v>
                </c:pt>
                <c:pt idx="1351">
                  <c:v>-7.7102928934005832E-4</c:v>
                </c:pt>
                <c:pt idx="1352">
                  <c:v>-9.4763385786797438E-4</c:v>
                </c:pt>
                <c:pt idx="1353">
                  <c:v>-1.2752818274111427E-3</c:v>
                </c:pt>
                <c:pt idx="1354">
                  <c:v>-1.6021551776649323E-3</c:v>
                </c:pt>
                <c:pt idx="1355">
                  <c:v>-1.7779853807106116E-3</c:v>
                </c:pt>
                <c:pt idx="1356">
                  <c:v>-1.8786808121827175E-3</c:v>
                </c:pt>
                <c:pt idx="1357">
                  <c:v>-2.2063287817258581E-3</c:v>
                </c:pt>
                <c:pt idx="1358">
                  <c:v>-2.4580678680202611E-3</c:v>
                </c:pt>
                <c:pt idx="1359">
                  <c:v>-2.7353678680202553E-3</c:v>
                </c:pt>
                <c:pt idx="1360">
                  <c:v>-2.9367589847715397E-3</c:v>
                </c:pt>
                <c:pt idx="1361">
                  <c:v>-3.0126678680202634E-3</c:v>
                </c:pt>
                <c:pt idx="1362">
                  <c:v>-3.1637112690354741E-3</c:v>
                </c:pt>
                <c:pt idx="1363">
                  <c:v>-3.3651023857867723E-3</c:v>
                </c:pt>
                <c:pt idx="1364">
                  <c:v>-3.7175370304568245E-3</c:v>
                </c:pt>
                <c:pt idx="1365">
                  <c:v>-4.0196238071065898E-3</c:v>
                </c:pt>
                <c:pt idx="1366">
                  <c:v>-4.1203194923857683E-3</c:v>
                </c:pt>
                <c:pt idx="1367">
                  <c:v>-4.1706674619289286E-3</c:v>
                </c:pt>
                <c:pt idx="1368">
                  <c:v>-4.321710862944167E-3</c:v>
                </c:pt>
                <c:pt idx="1369">
                  <c:v>-4.7244932233502651E-3</c:v>
                </c:pt>
                <c:pt idx="1370">
                  <c:v>-4.9003231979695555E-3</c:v>
                </c:pt>
                <c:pt idx="1371">
                  <c:v>-5.1265009644670401E-3</c:v>
                </c:pt>
                <c:pt idx="1372">
                  <c:v>-5.2016353553299699E-3</c:v>
                </c:pt>
                <c:pt idx="1373">
                  <c:v>-5.176848730964495E-3</c:v>
                </c:pt>
                <c:pt idx="1374">
                  <c:v>-5.3782398984771745E-3</c:v>
                </c:pt>
                <c:pt idx="1375">
                  <c:v>-5.4789355329949579E-3</c:v>
                </c:pt>
                <c:pt idx="1376">
                  <c:v>-5.6555399746193308E-3</c:v>
                </c:pt>
                <c:pt idx="1377">
                  <c:v>-5.3790144670050888E-3</c:v>
                </c:pt>
                <c:pt idx="1378">
                  <c:v>-5.1528366751269067E-3</c:v>
                </c:pt>
                <c:pt idx="1379">
                  <c:v>-5.0017932741116822E-3</c:v>
                </c:pt>
                <c:pt idx="1380">
                  <c:v>-4.9010975888324898E-3</c:v>
                </c:pt>
                <c:pt idx="1381">
                  <c:v>-4.9514455583756223E-3</c:v>
                </c:pt>
                <c:pt idx="1382">
                  <c:v>-4.8507498730964438E-3</c:v>
                </c:pt>
                <c:pt idx="1383">
                  <c:v>-4.7748408629441491E-3</c:v>
                </c:pt>
                <c:pt idx="1384">
                  <c:v>-4.5982363197969445E-3</c:v>
                </c:pt>
                <c:pt idx="1385">
                  <c:v>-4.6989317512690365E-3</c:v>
                </c:pt>
                <c:pt idx="1386">
                  <c:v>-4.7237185532994636E-3</c:v>
                </c:pt>
                <c:pt idx="1387">
                  <c:v>-4.7237185532994913E-3</c:v>
                </c:pt>
                <c:pt idx="1388">
                  <c:v>-4.925109670050748E-3</c:v>
                </c:pt>
                <c:pt idx="1389">
                  <c:v>-4.9251096700507618E-3</c:v>
                </c:pt>
                <c:pt idx="1390">
                  <c:v>-4.975457385786794E-3</c:v>
                </c:pt>
                <c:pt idx="1391">
                  <c:v>-5.0258051015228261E-3</c:v>
                </c:pt>
                <c:pt idx="1392">
                  <c:v>-5.0761528172588583E-3</c:v>
                </c:pt>
                <c:pt idx="1393">
                  <c:v>-5.0505916497461528E-3</c:v>
                </c:pt>
                <c:pt idx="1394">
                  <c:v>-5.0002439340101207E-3</c:v>
                </c:pt>
                <c:pt idx="1395">
                  <c:v>-4.8492005329948962E-3</c:v>
                </c:pt>
                <c:pt idx="1396">
                  <c:v>-4.5974615736040225E-3</c:v>
                </c:pt>
                <c:pt idx="1397">
                  <c:v>-4.5471138578679904E-3</c:v>
                </c:pt>
                <c:pt idx="1398">
                  <c:v>-4.5726750253806681E-3</c:v>
                </c:pt>
                <c:pt idx="1399">
                  <c:v>-4.3464972512690103E-3</c:v>
                </c:pt>
                <c:pt idx="1400">
                  <c:v>-4.2202404822334894E-3</c:v>
                </c:pt>
                <c:pt idx="1401">
                  <c:v>-4.1698926903552952E-3</c:v>
                </c:pt>
                <c:pt idx="1402">
                  <c:v>-4.2705882741116558E-3</c:v>
                </c:pt>
                <c:pt idx="1403">
                  <c:v>-4.4719794593908319E-3</c:v>
                </c:pt>
                <c:pt idx="1404">
                  <c:v>-4.5974616497461707E-3</c:v>
                </c:pt>
                <c:pt idx="1405">
                  <c:v>-4.5974616497461984E-3</c:v>
                </c:pt>
                <c:pt idx="1406">
                  <c:v>-4.6478094416243648E-3</c:v>
                </c:pt>
                <c:pt idx="1407">
                  <c:v>-5.0505918020304491E-3</c:v>
                </c:pt>
                <c:pt idx="1408">
                  <c:v>-5.3526784771573827E-3</c:v>
                </c:pt>
                <c:pt idx="1409">
                  <c:v>-5.5285084263959478E-3</c:v>
                </c:pt>
                <c:pt idx="1410">
                  <c:v>-5.3015558883248715E-3</c:v>
                </c:pt>
                <c:pt idx="1411">
                  <c:v>-5.1249513197969554E-3</c:v>
                </c:pt>
                <c:pt idx="1412">
                  <c:v>-4.9739079187817448E-3</c:v>
                </c:pt>
                <c:pt idx="1413">
                  <c:v>-4.7725168020304465E-3</c:v>
                </c:pt>
                <c:pt idx="1414">
                  <c:v>-4.495216548223338E-3</c:v>
                </c:pt>
                <c:pt idx="1415">
                  <c:v>-3.840695279187803E-3</c:v>
                </c:pt>
                <c:pt idx="1416">
                  <c:v>-3.1606126649746102E-3</c:v>
                </c:pt>
                <c:pt idx="1417">
                  <c:v>-2.4557436294416202E-3</c:v>
                </c:pt>
                <c:pt idx="1418">
                  <c:v>-2.1792179949238627E-3</c:v>
                </c:pt>
                <c:pt idx="1419">
                  <c:v>-1.6006056091370513E-3</c:v>
                </c:pt>
                <c:pt idx="1420">
                  <c:v>-9.4608434010150233E-4</c:v>
                </c:pt>
                <c:pt idx="1421">
                  <c:v>-2.915630456852697E-4</c:v>
                </c:pt>
                <c:pt idx="1422">
                  <c:v>3.3817172588834765E-4</c:v>
                </c:pt>
                <c:pt idx="1423">
                  <c:v>6.4025852791879667E-4</c:v>
                </c:pt>
                <c:pt idx="1424">
                  <c:v>8.9199736040609934E-4</c:v>
                </c:pt>
                <c:pt idx="1425">
                  <c:v>1.1189496446700475E-3</c:v>
                </c:pt>
                <c:pt idx="1426">
                  <c:v>1.3203407614213042E-3</c:v>
                </c:pt>
                <c:pt idx="1427">
                  <c:v>1.2452062436548172E-3</c:v>
                </c:pt>
                <c:pt idx="1428">
                  <c:v>1.0941628426395789E-3</c:v>
                </c:pt>
                <c:pt idx="1429">
                  <c:v>8.1763720812182139E-4</c:v>
                </c:pt>
                <c:pt idx="1430">
                  <c:v>5.6589837563450485E-4</c:v>
                </c:pt>
                <c:pt idx="1431">
                  <c:v>3.1415928934008797E-4</c:v>
                </c:pt>
                <c:pt idx="1432">
                  <c:v>1.8867705583754113E-4</c:v>
                </c:pt>
                <c:pt idx="1433">
                  <c:v>1.8867705583755501E-4</c:v>
                </c:pt>
                <c:pt idx="1434">
                  <c:v>8.7981624365476852E-5</c:v>
                </c:pt>
                <c:pt idx="1435">
                  <c:v>6.24204568527853E-5</c:v>
                </c:pt>
                <c:pt idx="1436">
                  <c:v>1.1276842639593165E-4</c:v>
                </c:pt>
                <c:pt idx="1437">
                  <c:v>1.1276842639593165E-4</c:v>
                </c:pt>
                <c:pt idx="1438">
                  <c:v>1.6311614213196379E-4</c:v>
                </c:pt>
                <c:pt idx="1439">
                  <c:v>6.2420583756328529E-5</c:v>
                </c:pt>
                <c:pt idx="1440">
                  <c:v>-3.8275050761427121E-5</c:v>
                </c:pt>
                <c:pt idx="1441">
                  <c:v>-1.141840355329965E-4</c:v>
                </c:pt>
                <c:pt idx="1442">
                  <c:v>1.1298147208113618E-5</c:v>
                </c:pt>
                <c:pt idx="1443">
                  <c:v>3.3817149746193098E-4</c:v>
                </c:pt>
                <c:pt idx="1444">
                  <c:v>7.1539262182740426E-4</c:v>
                </c:pt>
                <c:pt idx="1445">
                  <c:v>1.1677480786801975E-3</c:v>
                </c:pt>
                <c:pt idx="1446">
                  <c:v>1.5697558197969447E-3</c:v>
                </c:pt>
                <c:pt idx="1447">
                  <c:v>2.0724590685279043E-3</c:v>
                </c:pt>
                <c:pt idx="1448">
                  <c:v>2.450454880710648E-3</c:v>
                </c:pt>
                <c:pt idx="1449">
                  <c:v>2.6014982817258725E-3</c:v>
                </c:pt>
                <c:pt idx="1450">
                  <c:v>2.7269805152284055E-3</c:v>
                </c:pt>
                <c:pt idx="1451">
                  <c:v>2.6262848299492131E-3</c:v>
                </c:pt>
                <c:pt idx="1452">
                  <c:v>2.6007236624365215E-3</c:v>
                </c:pt>
                <c:pt idx="1453">
                  <c:v>2.6766325456852591E-3</c:v>
                </c:pt>
                <c:pt idx="1454">
                  <c:v>2.6518459974619185E-3</c:v>
                </c:pt>
                <c:pt idx="1455">
                  <c:v>2.5767117335025319E-3</c:v>
                </c:pt>
                <c:pt idx="1456">
                  <c:v>2.6014982817258725E-3</c:v>
                </c:pt>
                <c:pt idx="1457">
                  <c:v>2.4001069111675016E-3</c:v>
                </c:pt>
                <c:pt idx="1458">
                  <c:v>2.1235814035533013E-3</c:v>
                </c:pt>
                <c:pt idx="1459">
                  <c:v>2.0732336878172553E-3</c:v>
                </c:pt>
                <c:pt idx="1460">
                  <c:v>1.7711470126903495E-3</c:v>
                </c:pt>
                <c:pt idx="1461">
                  <c:v>1.5697559213198042E-3</c:v>
                </c:pt>
                <c:pt idx="1462">
                  <c:v>1.5194080786802011E-3</c:v>
                </c:pt>
                <c:pt idx="1463">
                  <c:v>1.5697558705583814E-3</c:v>
                </c:pt>
                <c:pt idx="1464">
                  <c:v>1.7207992461928945E-3</c:v>
                </c:pt>
                <c:pt idx="1465">
                  <c:v>2.1987159213198021E-3</c:v>
                </c:pt>
                <c:pt idx="1466">
                  <c:v>2.8276760989847799E-3</c:v>
                </c:pt>
                <c:pt idx="1467">
                  <c:v>3.280806276649742E-3</c:v>
                </c:pt>
                <c:pt idx="1468">
                  <c:v>3.6332407944162509E-3</c:v>
                </c:pt>
                <c:pt idx="1469">
                  <c:v>3.8601933324873133E-3</c:v>
                </c:pt>
                <c:pt idx="1470">
                  <c:v>3.8098456167512951E-3</c:v>
                </c:pt>
                <c:pt idx="1471">
                  <c:v>3.9864501852792111E-3</c:v>
                </c:pt>
                <c:pt idx="1472">
                  <c:v>4.1374935862944356E-3</c:v>
                </c:pt>
                <c:pt idx="1473">
                  <c:v>4.288536987309674E-3</c:v>
                </c:pt>
                <c:pt idx="1474">
                  <c:v>4.2381892715736419E-3</c:v>
                </c:pt>
                <c:pt idx="1475">
                  <c:v>4.0367981548223714E-3</c:v>
                </c:pt>
                <c:pt idx="1476">
                  <c:v>3.6092291954315098E-3</c:v>
                </c:pt>
                <c:pt idx="1477">
                  <c:v>3.3327036370558727E-3</c:v>
                </c:pt>
                <c:pt idx="1478">
                  <c:v>3.3327036370558727E-3</c:v>
                </c:pt>
                <c:pt idx="1479">
                  <c:v>3.0809646776650129E-3</c:v>
                </c:pt>
                <c:pt idx="1480">
                  <c:v>2.8547869873096765E-3</c:v>
                </c:pt>
                <c:pt idx="1481">
                  <c:v>2.5023524695431815E-3</c:v>
                </c:pt>
                <c:pt idx="1482">
                  <c:v>2.4767913020304899E-3</c:v>
                </c:pt>
                <c:pt idx="1483">
                  <c:v>2.4767913020304899E-3</c:v>
                </c:pt>
                <c:pt idx="1484">
                  <c:v>3.0050558705584235E-3</c:v>
                </c:pt>
                <c:pt idx="1485">
                  <c:v>3.4078383071066559E-3</c:v>
                </c:pt>
                <c:pt idx="1486">
                  <c:v>3.7099250837563935E-3</c:v>
                </c:pt>
                <c:pt idx="1487">
                  <c:v>4.0879207690355801E-3</c:v>
                </c:pt>
                <c:pt idx="1488">
                  <c:v>4.4403554137056461E-3</c:v>
                </c:pt>
                <c:pt idx="1489">
                  <c:v>4.8431379010152875E-3</c:v>
                </c:pt>
                <c:pt idx="1490">
                  <c:v>5.0197424695432036E-3</c:v>
                </c:pt>
                <c:pt idx="1491">
                  <c:v>5.2211337131980312E-3</c:v>
                </c:pt>
                <c:pt idx="1492">
                  <c:v>5.2459202614213857E-3</c:v>
                </c:pt>
                <c:pt idx="1493">
                  <c:v>5.1452245761421794E-3</c:v>
                </c:pt>
                <c:pt idx="1494">
                  <c:v>5.3714022411168044E-3</c:v>
                </c:pt>
                <c:pt idx="1495">
                  <c:v>5.5727934847716182E-3</c:v>
                </c:pt>
                <c:pt idx="1496">
                  <c:v>5.7238367588832995E-3</c:v>
                </c:pt>
                <c:pt idx="1497">
                  <c:v>5.5727934086294978E-3</c:v>
                </c:pt>
                <c:pt idx="1498">
                  <c:v>5.4465368096447142E-3</c:v>
                </c:pt>
                <c:pt idx="1499">
                  <c:v>5.2954934086294758E-3</c:v>
                </c:pt>
                <c:pt idx="1500">
                  <c:v>5.4713233578680548E-3</c:v>
                </c:pt>
                <c:pt idx="1501">
                  <c:v>5.6727147284264257E-3</c:v>
                </c:pt>
                <c:pt idx="1502">
                  <c:v>5.6223670126903796E-3</c:v>
                </c:pt>
                <c:pt idx="1503">
                  <c:v>5.420975895939123E-3</c:v>
                </c:pt>
                <c:pt idx="1504">
                  <c:v>5.2195847791878247E-3</c:v>
                </c:pt>
                <c:pt idx="1505">
                  <c:v>5.2451459467005163E-3</c:v>
                </c:pt>
                <c:pt idx="1506">
                  <c:v>5.2451459467005163E-3</c:v>
                </c:pt>
                <c:pt idx="1507">
                  <c:v>5.3961893477157269E-3</c:v>
                </c:pt>
                <c:pt idx="1508">
                  <c:v>5.1692368096446506E-3</c:v>
                </c:pt>
                <c:pt idx="1509">
                  <c:v>5.0181934086294261E-3</c:v>
                </c:pt>
                <c:pt idx="1510">
                  <c:v>4.791241124365464E-3</c:v>
                </c:pt>
                <c:pt idx="1511">
                  <c:v>4.4388064796954119E-3</c:v>
                </c:pt>
                <c:pt idx="1512">
                  <c:v>3.9353286370558127E-3</c:v>
                </c:pt>
                <c:pt idx="1513">
                  <c:v>3.5077595761421193E-3</c:v>
                </c:pt>
                <c:pt idx="1514">
                  <c:v>2.928372647208119E-3</c:v>
                </c:pt>
                <c:pt idx="1515">
                  <c:v>2.4752425710659748E-3</c:v>
                </c:pt>
                <c:pt idx="1516">
                  <c:v>2.2986381294416158E-3</c:v>
                </c:pt>
                <c:pt idx="1517">
                  <c:v>2.0724604390862794E-3</c:v>
                </c:pt>
                <c:pt idx="1518">
                  <c:v>1.8462826725888087E-3</c:v>
                </c:pt>
                <c:pt idx="1519">
                  <c:v>1.7959348553299309E-3</c:v>
                </c:pt>
                <c:pt idx="1520">
                  <c:v>1.8214960482233339E-3</c:v>
                </c:pt>
                <c:pt idx="1521">
                  <c:v>1.7967094238578452E-3</c:v>
                </c:pt>
                <c:pt idx="1522">
                  <c:v>1.8726184086294145E-3</c:v>
                </c:pt>
                <c:pt idx="1523">
                  <c:v>1.771922774111645E-3</c:v>
                </c:pt>
                <c:pt idx="1524">
                  <c:v>1.5705316573603745E-3</c:v>
                </c:pt>
                <c:pt idx="1525">
                  <c:v>1.4946225203045366E-3</c:v>
                </c:pt>
                <c:pt idx="1526">
                  <c:v>1.2173225203045424E-3</c:v>
                </c:pt>
                <c:pt idx="1527">
                  <c:v>1.1421880025380554E-3</c:v>
                </c:pt>
                <c:pt idx="1528">
                  <c:v>1.1421880025380554E-3</c:v>
                </c:pt>
                <c:pt idx="1529">
                  <c:v>1.2428836370558388E-3</c:v>
                </c:pt>
                <c:pt idx="1530">
                  <c:v>1.4698359720812099E-3</c:v>
                </c:pt>
                <c:pt idx="1531">
                  <c:v>1.6712271142131918E-3</c:v>
                </c:pt>
                <c:pt idx="1532">
                  <c:v>1.7719226979695246E-3</c:v>
                </c:pt>
                <c:pt idx="1533">
                  <c:v>1.7719226979695246E-3</c:v>
                </c:pt>
                <c:pt idx="1534">
                  <c:v>2.4256693984771455E-3</c:v>
                </c:pt>
                <c:pt idx="1535">
                  <c:v>3.104977266497444E-3</c:v>
                </c:pt>
                <c:pt idx="1536">
                  <c:v>3.9353285355329809E-3</c:v>
                </c:pt>
                <c:pt idx="1537">
                  <c:v>4.6649842461928687E-3</c:v>
                </c:pt>
                <c:pt idx="1538">
                  <c:v>5.3946398553299246E-3</c:v>
                </c:pt>
                <c:pt idx="1539">
                  <c:v>6.250552291878167E-3</c:v>
                </c:pt>
                <c:pt idx="1540">
                  <c:v>7.08090356091369E-3</c:v>
                </c:pt>
                <c:pt idx="1541">
                  <c:v>7.8105591446700345E-3</c:v>
                </c:pt>
                <c:pt idx="1542">
                  <c:v>8.2629147868020225E-3</c:v>
                </c:pt>
                <c:pt idx="1543">
                  <c:v>8.6649224593908503E-3</c:v>
                </c:pt>
                <c:pt idx="1544">
                  <c:v>8.8663136269035436E-3</c:v>
                </c:pt>
                <c:pt idx="1545">
                  <c:v>9.1939615380710465E-3</c:v>
                </c:pt>
                <c:pt idx="1546">
                  <c:v>9.5711826624365337E-3</c:v>
                </c:pt>
                <c:pt idx="1547">
                  <c:v>9.898830682741111E-3</c:v>
                </c:pt>
                <c:pt idx="1548">
                  <c:v>1.0753968500000002E-2</c:v>
                </c:pt>
                <c:pt idx="1549">
                  <c:v>1.1559533271573594E-2</c:v>
                </c:pt>
                <c:pt idx="1550">
                  <c:v>1.2339536774111676E-2</c:v>
                </c:pt>
                <c:pt idx="1551">
                  <c:v>1.3043631248730966E-2</c:v>
                </c:pt>
                <c:pt idx="1552">
                  <c:v>1.3748500479695419E-2</c:v>
                </c:pt>
                <c:pt idx="1553">
                  <c:v>1.4428582908629445E-2</c:v>
                </c:pt>
                <c:pt idx="1554">
                  <c:v>1.5083104329949235E-2</c:v>
                </c:pt>
                <c:pt idx="1555">
                  <c:v>1.5687277984771569E-2</c:v>
                </c:pt>
                <c:pt idx="1556">
                  <c:v>1.5662491182741115E-2</c:v>
                </c:pt>
                <c:pt idx="1557">
                  <c:v>1.5687277730964455E-2</c:v>
                </c:pt>
                <c:pt idx="1558">
                  <c:v>1.5687277730964455E-2</c:v>
                </c:pt>
                <c:pt idx="1559">
                  <c:v>1.5863107680203034E-2</c:v>
                </c:pt>
                <c:pt idx="1560">
                  <c:v>1.6014151081218272E-2</c:v>
                </c:pt>
                <c:pt idx="1561">
                  <c:v>1.6114846766497451E-2</c:v>
                </c:pt>
                <c:pt idx="1562">
                  <c:v>1.6089285598984759E-2</c:v>
                </c:pt>
                <c:pt idx="1563">
                  <c:v>1.6064499050761419E-2</c:v>
                </c:pt>
                <c:pt idx="1564">
                  <c:v>1.6140408187817271E-2</c:v>
                </c:pt>
                <c:pt idx="1565">
                  <c:v>1.6241103873096449E-2</c:v>
                </c:pt>
                <c:pt idx="1566">
                  <c:v>1.6215542705583744E-2</c:v>
                </c:pt>
                <c:pt idx="1567">
                  <c:v>1.6014151588832487E-2</c:v>
                </c:pt>
                <c:pt idx="1568">
                  <c:v>1.5736851335025379E-2</c:v>
                </c:pt>
                <c:pt idx="1569">
                  <c:v>1.5459551106598982E-2</c:v>
                </c:pt>
                <c:pt idx="1570">
                  <c:v>1.5283721208121812E-2</c:v>
                </c:pt>
                <c:pt idx="1571">
                  <c:v>1.5007195624365463E-2</c:v>
                </c:pt>
                <c:pt idx="1572">
                  <c:v>1.4781017959390852E-2</c:v>
                </c:pt>
                <c:pt idx="1573">
                  <c:v>1.4655535725888319E-2</c:v>
                </c:pt>
                <c:pt idx="1574">
                  <c:v>1.4403796766497473E-2</c:v>
                </c:pt>
                <c:pt idx="1575">
                  <c:v>1.4051362121827421E-2</c:v>
                </c:pt>
                <c:pt idx="1576">
                  <c:v>1.384997100507615E-2</c:v>
                </c:pt>
                <c:pt idx="1577">
                  <c:v>1.3598231918781734E-2</c:v>
                </c:pt>
                <c:pt idx="1578">
                  <c:v>1.3320931918781725E-2</c:v>
                </c:pt>
                <c:pt idx="1579">
                  <c:v>1.2993283949238585E-2</c:v>
                </c:pt>
                <c:pt idx="1580">
                  <c:v>1.2615288137055841E-2</c:v>
                </c:pt>
                <c:pt idx="1581">
                  <c:v>1.2035901106598981E-2</c:v>
                </c:pt>
                <c:pt idx="1582">
                  <c:v>1.1532422934010161E-2</c:v>
                </c:pt>
                <c:pt idx="1583">
                  <c:v>1.1230336131979698E-2</c:v>
                </c:pt>
                <c:pt idx="1584">
                  <c:v>1.0877901614213203E-2</c:v>
                </c:pt>
                <c:pt idx="1585">
                  <c:v>1.0726858213197979E-2</c:v>
                </c:pt>
                <c:pt idx="1586">
                  <c:v>1.0475119126903562E-2</c:v>
                </c:pt>
                <c:pt idx="1587">
                  <c:v>1.042477141116753E-2</c:v>
                </c:pt>
                <c:pt idx="1588">
                  <c:v>1.0348862527918792E-2</c:v>
                </c:pt>
                <c:pt idx="1589">
                  <c:v>1.0524692477157371E-2</c:v>
                </c:pt>
                <c:pt idx="1590">
                  <c:v>1.0826779152284277E-2</c:v>
                </c:pt>
                <c:pt idx="1591">
                  <c:v>1.0826779152284277E-2</c:v>
                </c:pt>
                <c:pt idx="1592">
                  <c:v>1.0851565827411189E-2</c:v>
                </c:pt>
                <c:pt idx="1593">
                  <c:v>1.0826779152284291E-2</c:v>
                </c:pt>
                <c:pt idx="1594">
                  <c:v>1.0902688035533015E-2</c:v>
                </c:pt>
                <c:pt idx="1595">
                  <c:v>1.0902688035533015E-2</c:v>
                </c:pt>
                <c:pt idx="1596">
                  <c:v>1.0551028078680219E-2</c:v>
                </c:pt>
                <c:pt idx="1597">
                  <c:v>1.0198593619289362E-2</c:v>
                </c:pt>
                <c:pt idx="1598">
                  <c:v>9.8461589746193096E-3</c:v>
                </c:pt>
                <c:pt idx="1599">
                  <c:v>9.8965067664974898E-3</c:v>
                </c:pt>
                <c:pt idx="1600">
                  <c:v>1.0047550167512714E-2</c:v>
                </c:pt>
                <c:pt idx="1601">
                  <c:v>9.9724157766497706E-3</c:v>
                </c:pt>
                <c:pt idx="1602">
                  <c:v>9.8717201675127264E-3</c:v>
                </c:pt>
                <c:pt idx="1603">
                  <c:v>9.8717201675127264E-3</c:v>
                </c:pt>
                <c:pt idx="1604">
                  <c:v>1.0375198111675143E-2</c:v>
                </c:pt>
                <c:pt idx="1605">
                  <c:v>1.0677284786802063E-2</c:v>
                </c:pt>
                <c:pt idx="1606">
                  <c:v>1.1004158086294444E-2</c:v>
                </c:pt>
                <c:pt idx="1607">
                  <c:v>1.0853114685279219E-2</c:v>
                </c:pt>
                <c:pt idx="1608">
                  <c:v>1.0676510116751289E-2</c:v>
                </c:pt>
                <c:pt idx="1609">
                  <c:v>1.070129666497463E-2</c:v>
                </c:pt>
                <c:pt idx="1610">
                  <c:v>1.0827553517766514E-2</c:v>
                </c:pt>
                <c:pt idx="1611">
                  <c:v>1.0676510116751289E-2</c:v>
                </c:pt>
                <c:pt idx="1612">
                  <c:v>1.0299288847715762E-2</c:v>
                </c:pt>
                <c:pt idx="1613">
                  <c:v>9.9972021725888566E-3</c:v>
                </c:pt>
                <c:pt idx="1614">
                  <c:v>9.5440719695431692E-3</c:v>
                </c:pt>
                <c:pt idx="1615">
                  <c:v>9.4185897360406362E-3</c:v>
                </c:pt>
                <c:pt idx="1616">
                  <c:v>9.1924118680203337E-3</c:v>
                </c:pt>
                <c:pt idx="1617">
                  <c:v>8.7896294314721013E-3</c:v>
                </c:pt>
                <c:pt idx="1618">
                  <c:v>8.2358035685279468E-3</c:v>
                </c:pt>
                <c:pt idx="1619">
                  <c:v>7.9840647360406442E-3</c:v>
                </c:pt>
                <c:pt idx="1620">
                  <c:v>7.8082347868020513E-3</c:v>
                </c:pt>
                <c:pt idx="1621">
                  <c:v>7.8082347868020513E-3</c:v>
                </c:pt>
                <c:pt idx="1622">
                  <c:v>7.9089304720812159E-3</c:v>
                </c:pt>
                <c:pt idx="1623">
                  <c:v>8.035187324873086E-3</c:v>
                </c:pt>
                <c:pt idx="1624">
                  <c:v>8.1862307258883105E-3</c:v>
                </c:pt>
                <c:pt idx="1625">
                  <c:v>8.3876220964467091E-3</c:v>
                </c:pt>
                <c:pt idx="1626">
                  <c:v>8.6897088984771581E-3</c:v>
                </c:pt>
                <c:pt idx="1627">
                  <c:v>8.9917957005076071E-3</c:v>
                </c:pt>
                <c:pt idx="1628">
                  <c:v>9.419364736040603E-3</c:v>
                </c:pt>
                <c:pt idx="1629">
                  <c:v>9.7965860050761439E-3</c:v>
                </c:pt>
                <c:pt idx="1630">
                  <c:v>1.0123459456852779E-2</c:v>
                </c:pt>
                <c:pt idx="1631">
                  <c:v>1.0349637147208116E-2</c:v>
                </c:pt>
                <c:pt idx="1632">
                  <c:v>1.0450332578680194E-2</c:v>
                </c:pt>
                <c:pt idx="1633">
                  <c:v>1.0575814685279183E-2</c:v>
                </c:pt>
                <c:pt idx="1634">
                  <c:v>1.07524192538071E-2</c:v>
                </c:pt>
                <c:pt idx="1635">
                  <c:v>1.0777980421319805E-2</c:v>
                </c:pt>
                <c:pt idx="1636">
                  <c:v>1.075319387309645E-2</c:v>
                </c:pt>
                <c:pt idx="1637">
                  <c:v>1.0627711639593904E-2</c:v>
                </c:pt>
                <c:pt idx="1638">
                  <c:v>1.0527016081218268E-2</c:v>
                </c:pt>
                <c:pt idx="1639">
                  <c:v>1.0502229456852794E-2</c:v>
                </c:pt>
                <c:pt idx="1640">
                  <c:v>1.0477442850253801E-2</c:v>
                </c:pt>
                <c:pt idx="1641">
                  <c:v>1.0327174060913713E-2</c:v>
                </c:pt>
                <c:pt idx="1642">
                  <c:v>1.0151344086294423E-2</c:v>
                </c:pt>
                <c:pt idx="1643">
                  <c:v>9.9251663197969658E-3</c:v>
                </c:pt>
                <c:pt idx="1644">
                  <c:v>9.7245497461928843E-3</c:v>
                </c:pt>
                <c:pt idx="1645">
                  <c:v>9.7245497461928843E-3</c:v>
                </c:pt>
                <c:pt idx="1646">
                  <c:v>9.9259409644670005E-3</c:v>
                </c:pt>
                <c:pt idx="1647">
                  <c:v>1.0177679822335015E-2</c:v>
                </c:pt>
                <c:pt idx="1648">
                  <c:v>1.0554901015228421E-2</c:v>
                </c:pt>
                <c:pt idx="1649">
                  <c:v>1.095768345177664E-2</c:v>
                </c:pt>
                <c:pt idx="1650">
                  <c:v>1.1385252436548227E-2</c:v>
                </c:pt>
                <c:pt idx="1651">
                  <c:v>1.2014212614213191E-2</c:v>
                </c:pt>
                <c:pt idx="1652">
                  <c:v>1.2592824923857854E-2</c:v>
                </c:pt>
                <c:pt idx="1653">
                  <c:v>1.2920472893401008E-2</c:v>
                </c:pt>
                <c:pt idx="1654">
                  <c:v>1.3071516294416247E-2</c:v>
                </c:pt>
                <c:pt idx="1655">
                  <c:v>1.2970820609137054E-2</c:v>
                </c:pt>
                <c:pt idx="1656">
                  <c:v>1.2895686091370567E-2</c:v>
                </c:pt>
                <c:pt idx="1657">
                  <c:v>1.2895686091370567E-2</c:v>
                </c:pt>
                <c:pt idx="1658">
                  <c:v>1.2618385837563459E-2</c:v>
                </c:pt>
                <c:pt idx="1659">
                  <c:v>1.2190042436548226E-2</c:v>
                </c:pt>
                <c:pt idx="1660">
                  <c:v>1.15603076142132E-2</c:v>
                </c:pt>
                <c:pt idx="1661">
                  <c:v>1.1056829593908635E-2</c:v>
                </c:pt>
                <c:pt idx="1662">
                  <c:v>1.0553351751269036E-2</c:v>
                </c:pt>
                <c:pt idx="1663">
                  <c:v>1.0176130659898489E-2</c:v>
                </c:pt>
                <c:pt idx="1664">
                  <c:v>9.7230004822335125E-3</c:v>
                </c:pt>
                <c:pt idx="1665">
                  <c:v>9.521609365482242E-3</c:v>
                </c:pt>
                <c:pt idx="1666">
                  <c:v>9.5719570812182742E-3</c:v>
                </c:pt>
                <c:pt idx="1667">
                  <c:v>9.8492570812182823E-3</c:v>
                </c:pt>
                <c:pt idx="1668">
                  <c:v>1.0252039543147212E-2</c:v>
                </c:pt>
                <c:pt idx="1669">
                  <c:v>1.0453430786802026E-2</c:v>
                </c:pt>
                <c:pt idx="1670">
                  <c:v>1.0528565304568541E-2</c:v>
                </c:pt>
                <c:pt idx="1671">
                  <c:v>1.07803042639594E-2</c:v>
                </c:pt>
                <c:pt idx="1672">
                  <c:v>1.1007256548223349E-2</c:v>
                </c:pt>
                <c:pt idx="1673">
                  <c:v>1.1233434340101517E-2</c:v>
                </c:pt>
                <c:pt idx="1674">
                  <c:v>1.1308568730964461E-2</c:v>
                </c:pt>
                <c:pt idx="1675">
                  <c:v>1.1509959898477154E-2</c:v>
                </c:pt>
                <c:pt idx="1676">
                  <c:v>1.1711351065989847E-2</c:v>
                </c:pt>
                <c:pt idx="1677">
                  <c:v>1.1963089949238587E-2</c:v>
                </c:pt>
                <c:pt idx="1678">
                  <c:v>1.2139694492385791E-2</c:v>
                </c:pt>
                <c:pt idx="1679">
                  <c:v>1.2089346649746202E-2</c:v>
                </c:pt>
                <c:pt idx="1680">
                  <c:v>1.2190042284263972E-2</c:v>
                </c:pt>
                <c:pt idx="1681">
                  <c:v>1.1963864517766501E-2</c:v>
                </c:pt>
                <c:pt idx="1682">
                  <c:v>1.1737686649746198E-2</c:v>
                </c:pt>
                <c:pt idx="1683">
                  <c:v>1.1284556472081222E-2</c:v>
                </c:pt>
                <c:pt idx="1684">
                  <c:v>1.0881774238578681E-2</c:v>
                </c:pt>
                <c:pt idx="1685">
                  <c:v>1.0428644162436551E-2</c:v>
                </c:pt>
                <c:pt idx="1686">
                  <c:v>1.0227253045685281E-2</c:v>
                </c:pt>
                <c:pt idx="1687">
                  <c:v>1.0126557360406088E-2</c:v>
                </c:pt>
                <c:pt idx="1688">
                  <c:v>9.7996838832487415E-3</c:v>
                </c:pt>
                <c:pt idx="1689">
                  <c:v>9.6742016497462086E-3</c:v>
                </c:pt>
                <c:pt idx="1690">
                  <c:v>9.5990671319797077E-3</c:v>
                </c:pt>
                <c:pt idx="1691">
                  <c:v>9.3473282994924051E-3</c:v>
                </c:pt>
                <c:pt idx="1692">
                  <c:v>9.1203758883248859E-3</c:v>
                </c:pt>
                <c:pt idx="1693">
                  <c:v>9.0196803299492506E-3</c:v>
                </c:pt>
                <c:pt idx="1694">
                  <c:v>9.0955892131979882E-3</c:v>
                </c:pt>
                <c:pt idx="1695">
                  <c:v>9.1211503807106659E-3</c:v>
                </c:pt>
                <c:pt idx="1696">
                  <c:v>9.3225416243654935E-3</c:v>
                </c:pt>
                <c:pt idx="1697">
                  <c:v>9.2218461928934153E-3</c:v>
                </c:pt>
                <c:pt idx="1698">
                  <c:v>8.994893654822339E-3</c:v>
                </c:pt>
                <c:pt idx="1699">
                  <c:v>9.0196802030457074E-3</c:v>
                </c:pt>
                <c:pt idx="1700">
                  <c:v>9.1451624365482403E-3</c:v>
                </c:pt>
                <c:pt idx="1701">
                  <c:v>9.447248984771589E-3</c:v>
                </c:pt>
                <c:pt idx="1702">
                  <c:v>9.6486403553299738E-3</c:v>
                </c:pt>
                <c:pt idx="1703">
                  <c:v>9.9003794416243768E-3</c:v>
                </c:pt>
                <c:pt idx="1704">
                  <c:v>1.0101770558375647E-2</c:v>
                </c:pt>
                <c:pt idx="1705">
                  <c:v>1.0554900761421335E-2</c:v>
                </c:pt>
                <c:pt idx="1706">
                  <c:v>1.1108726446700523E-2</c:v>
                </c:pt>
                <c:pt idx="1707">
                  <c:v>1.1461160913705609E-2</c:v>
                </c:pt>
                <c:pt idx="1708">
                  <c:v>1.183838218274115E-2</c:v>
                </c:pt>
                <c:pt idx="1709">
                  <c:v>1.2014986751269052E-2</c:v>
                </c:pt>
                <c:pt idx="1710">
                  <c:v>1.2166030152284277E-2</c:v>
                </c:pt>
                <c:pt idx="1711">
                  <c:v>1.241776923857868E-2</c:v>
                </c:pt>
                <c:pt idx="1712">
                  <c:v>1.2568812639593918E-2</c:v>
                </c:pt>
                <c:pt idx="1713">
                  <c:v>1.2568812639593918E-2</c:v>
                </c:pt>
                <c:pt idx="1714">
                  <c:v>1.2568812639593918E-2</c:v>
                </c:pt>
                <c:pt idx="1715">
                  <c:v>1.2518464923857858E-2</c:v>
                </c:pt>
                <c:pt idx="1716">
                  <c:v>1.256881274111675E-2</c:v>
                </c:pt>
                <c:pt idx="1717">
                  <c:v>1.256881274111675E-2</c:v>
                </c:pt>
                <c:pt idx="1718">
                  <c:v>1.2266726065989844E-2</c:v>
                </c:pt>
                <c:pt idx="1719">
                  <c:v>1.1612204695431463E-2</c:v>
                </c:pt>
                <c:pt idx="1720">
                  <c:v>1.1386027030456838E-2</c:v>
                </c:pt>
                <c:pt idx="1721">
                  <c:v>1.128533134517766E-2</c:v>
                </c:pt>
                <c:pt idx="1722">
                  <c:v>1.1184635913705582E-2</c:v>
                </c:pt>
                <c:pt idx="1723">
                  <c:v>1.0932896827411165E-2</c:v>
                </c:pt>
                <c:pt idx="1724">
                  <c:v>1.0353510025380708E-2</c:v>
                </c:pt>
                <c:pt idx="1725">
                  <c:v>9.7493364213197958E-3</c:v>
                </c:pt>
                <c:pt idx="1726">
                  <c:v>9.3465539847715773E-3</c:v>
                </c:pt>
                <c:pt idx="1727">
                  <c:v>9.0444671319796915E-3</c:v>
                </c:pt>
                <c:pt idx="1728">
                  <c:v>8.4402935025380682E-3</c:v>
                </c:pt>
                <c:pt idx="1729">
                  <c:v>7.8864678426395912E-3</c:v>
                </c:pt>
                <c:pt idx="1730">
                  <c:v>7.3326419796954229E-3</c:v>
                </c:pt>
                <c:pt idx="1731">
                  <c:v>6.5781995939086235E-3</c:v>
                </c:pt>
                <c:pt idx="1732">
                  <c:v>5.8485437563451648E-3</c:v>
                </c:pt>
                <c:pt idx="1733">
                  <c:v>5.1188881725888202E-3</c:v>
                </c:pt>
                <c:pt idx="1734">
                  <c:v>4.3892324619289325E-3</c:v>
                </c:pt>
                <c:pt idx="1735">
                  <c:v>3.810620253807101E-3</c:v>
                </c:pt>
                <c:pt idx="1736">
                  <c:v>3.0050557868020189E-3</c:v>
                </c:pt>
                <c:pt idx="1737">
                  <c:v>2.0987953807106441E-3</c:v>
                </c:pt>
                <c:pt idx="1738">
                  <c:v>1.167748680203029E-3</c:v>
                </c:pt>
                <c:pt idx="1739">
                  <c:v>7.4017984010149585E-4</c:v>
                </c:pt>
                <c:pt idx="1740">
                  <c:v>2.1191531472078418E-4</c:v>
                </c:pt>
                <c:pt idx="1741">
                  <c:v>-1.405192538071337E-4</c:v>
                </c:pt>
                <c:pt idx="1742">
                  <c:v>-3.9225828172591293E-4</c:v>
                </c:pt>
                <c:pt idx="1743">
                  <c:v>-6.1843605583758454E-4</c:v>
                </c:pt>
                <c:pt idx="1744">
                  <c:v>-6.9434504060915392E-4</c:v>
                </c:pt>
                <c:pt idx="1745">
                  <c:v>-1.1219139746193041E-3</c:v>
                </c:pt>
                <c:pt idx="1746">
                  <c:v>-1.3233051421319975E-3</c:v>
                </c:pt>
                <c:pt idx="1747">
                  <c:v>-1.1467005228426724E-3</c:v>
                </c:pt>
                <c:pt idx="1748">
                  <c:v>-7.1835692639596327E-4</c:v>
                </c:pt>
                <c:pt idx="1749">
                  <c:v>-3.6669696954316766E-4</c:v>
                </c:pt>
                <c:pt idx="1750">
                  <c:v>-2.4121477918782885E-4</c:v>
                </c:pt>
                <c:pt idx="1751">
                  <c:v>-9.0171403553329643E-5</c:v>
                </c:pt>
                <c:pt idx="1752">
                  <c:v>3.5310779187808228E-5</c:v>
                </c:pt>
                <c:pt idx="1753">
                  <c:v>7.1461882487310058E-4</c:v>
                </c:pt>
                <c:pt idx="1754">
                  <c:v>1.3691402208121789E-3</c:v>
                </c:pt>
                <c:pt idx="1755">
                  <c:v>1.5201836218274173E-3</c:v>
                </c:pt>
                <c:pt idx="1756">
                  <c:v>1.5201836218274034E-3</c:v>
                </c:pt>
                <c:pt idx="1757">
                  <c:v>1.5201836218274034E-3</c:v>
                </c:pt>
                <c:pt idx="1758">
                  <c:v>1.7974837487309686E-3</c:v>
                </c:pt>
                <c:pt idx="1759">
                  <c:v>1.9988748654822391E-3</c:v>
                </c:pt>
                <c:pt idx="1760">
                  <c:v>2.3257481649746198E-3</c:v>
                </c:pt>
                <c:pt idx="1761">
                  <c:v>2.4512302715736095E-3</c:v>
                </c:pt>
                <c:pt idx="1762">
                  <c:v>2.4512302715736095E-3</c:v>
                </c:pt>
                <c:pt idx="1763">
                  <c:v>2.5774871243654796E-3</c:v>
                </c:pt>
                <c:pt idx="1764">
                  <c:v>2.7788782411167501E-3</c:v>
                </c:pt>
                <c:pt idx="1765">
                  <c:v>3.1816606776649825E-3</c:v>
                </c:pt>
                <c:pt idx="1766">
                  <c:v>3.3830519213198101E-3</c:v>
                </c:pt>
                <c:pt idx="1767">
                  <c:v>3.5844430126903554E-3</c:v>
                </c:pt>
                <c:pt idx="1768">
                  <c:v>3.8361819720812151E-3</c:v>
                </c:pt>
                <c:pt idx="1769">
                  <c:v>4.0375730888324857E-3</c:v>
                </c:pt>
                <c:pt idx="1770">
                  <c:v>4.3140985964466999E-3</c:v>
                </c:pt>
                <c:pt idx="1771">
                  <c:v>4.5658375558375597E-3</c:v>
                </c:pt>
                <c:pt idx="1772">
                  <c:v>4.8175766421319904E-3</c:v>
                </c:pt>
                <c:pt idx="1773">
                  <c:v>4.8679243578680226E-3</c:v>
                </c:pt>
                <c:pt idx="1774">
                  <c:v>4.9686200431472149E-3</c:v>
                </c:pt>
                <c:pt idx="1775">
                  <c:v>5.1452246116751449E-3</c:v>
                </c:pt>
                <c:pt idx="1776">
                  <c:v>5.372176895939107E-3</c:v>
                </c:pt>
                <c:pt idx="1777">
                  <c:v>5.6998248654822475E-3</c:v>
                </c:pt>
                <c:pt idx="1778">
                  <c:v>6.1026073527918889E-3</c:v>
                </c:pt>
                <c:pt idx="1779">
                  <c:v>6.7067809568528008E-3</c:v>
                </c:pt>
                <c:pt idx="1780">
                  <c:v>7.2102590025380775E-3</c:v>
                </c:pt>
                <c:pt idx="1781">
                  <c:v>7.6889503730964703E-3</c:v>
                </c:pt>
                <c:pt idx="1782">
                  <c:v>8.0413848908629654E-3</c:v>
                </c:pt>
                <c:pt idx="1783">
                  <c:v>8.3434716928934283E-3</c:v>
                </c:pt>
                <c:pt idx="1784">
                  <c:v>8.2675625558375765E-3</c:v>
                </c:pt>
                <c:pt idx="1785">
                  <c:v>8.166866870558398E-3</c:v>
                </c:pt>
                <c:pt idx="1786">
                  <c:v>7.9151280380710815E-3</c:v>
                </c:pt>
                <c:pt idx="1787">
                  <c:v>7.4867845101523056E-3</c:v>
                </c:pt>
                <c:pt idx="1788">
                  <c:v>7.2350454238578749E-3</c:v>
                </c:pt>
                <c:pt idx="1789">
                  <c:v>7.0840021497462075E-3</c:v>
                </c:pt>
                <c:pt idx="1790">
                  <c:v>6.9577455507614377E-3</c:v>
                </c:pt>
                <c:pt idx="1791">
                  <c:v>6.7811409822335078E-3</c:v>
                </c:pt>
                <c:pt idx="1792">
                  <c:v>6.7811409822335078E-3</c:v>
                </c:pt>
                <c:pt idx="1793">
                  <c:v>6.9066231649746318E-3</c:v>
                </c:pt>
                <c:pt idx="1794">
                  <c:v>6.9569708807106639E-3</c:v>
                </c:pt>
                <c:pt idx="1795">
                  <c:v>6.9569708807106501E-3</c:v>
                </c:pt>
                <c:pt idx="1796">
                  <c:v>6.6045363121827322E-3</c:v>
                </c:pt>
                <c:pt idx="1797">
                  <c:v>6.1514062360406019E-3</c:v>
                </c:pt>
                <c:pt idx="1798">
                  <c:v>5.8741060076142049E-3</c:v>
                </c:pt>
                <c:pt idx="1799">
                  <c:v>5.4209759314720746E-3</c:v>
                </c:pt>
                <c:pt idx="1800">
                  <c:v>5.0437546624365337E-3</c:v>
                </c:pt>
                <c:pt idx="1801">
                  <c:v>4.5154901700507483E-3</c:v>
                </c:pt>
                <c:pt idx="1802">
                  <c:v>3.6851387741116681E-3</c:v>
                </c:pt>
                <c:pt idx="1803">
                  <c:v>2.8044395862944216E-3</c:v>
                </c:pt>
                <c:pt idx="1804">
                  <c:v>2.4520050685279265E-3</c:v>
                </c:pt>
                <c:pt idx="1805">
                  <c:v>2.0747837487309767E-3</c:v>
                </c:pt>
                <c:pt idx="1806">
                  <c:v>1.4706101446700648E-3</c:v>
                </c:pt>
                <c:pt idx="1807">
                  <c:v>9.6713222588833136E-4</c:v>
                </c:pt>
                <c:pt idx="1808">
                  <c:v>5.8913654060914478E-4</c:v>
                </c:pt>
                <c:pt idx="1809">
                  <c:v>3.621842563451827E-4</c:v>
                </c:pt>
                <c:pt idx="1810">
                  <c:v>5.1322765736040721E-4</c:v>
                </c:pt>
                <c:pt idx="1811">
                  <c:v>9.6635786040608074E-4</c:v>
                </c:pt>
                <c:pt idx="1812">
                  <c:v>1.2180968197969544E-3</c:v>
                </c:pt>
                <c:pt idx="1813">
                  <c:v>1.3691402208121928E-3</c:v>
                </c:pt>
                <c:pt idx="1814">
                  <c:v>1.7719226573604113E-3</c:v>
                </c:pt>
                <c:pt idx="1815">
                  <c:v>2.1243574289340206E-3</c:v>
                </c:pt>
                <c:pt idx="1816">
                  <c:v>2.2250528604060987E-3</c:v>
                </c:pt>
                <c:pt idx="1817">
                  <c:v>2.0484482918781827E-3</c:v>
                </c:pt>
                <c:pt idx="1818">
                  <c:v>1.8974048908629582E-3</c:v>
                </c:pt>
                <c:pt idx="1819">
                  <c:v>1.4946224035533168E-3</c:v>
                </c:pt>
                <c:pt idx="1820">
                  <c:v>1.0662787487309838E-3</c:v>
                </c:pt>
                <c:pt idx="1821">
                  <c:v>7.8897874873097573E-4</c:v>
                </c:pt>
                <c:pt idx="1822">
                  <c:v>4.1175742893402589E-4</c:v>
                </c:pt>
                <c:pt idx="1823">
                  <c:v>2.1036631218276924E-4</c:v>
                </c:pt>
                <c:pt idx="1824">
                  <c:v>2.1036631218276924E-4</c:v>
                </c:pt>
                <c:pt idx="1825">
                  <c:v>2.8627532233505004E-4</c:v>
                </c:pt>
                <c:pt idx="1826">
                  <c:v>2.8627532233505004E-4</c:v>
                </c:pt>
                <c:pt idx="1827">
                  <c:v>2.6148872335028661E-4</c:v>
                </c:pt>
                <c:pt idx="1828">
                  <c:v>4.125320989847997E-4</c:v>
                </c:pt>
                <c:pt idx="1829">
                  <c:v>6.1392331725891591E-4</c:v>
                </c:pt>
                <c:pt idx="1830">
                  <c:v>7.4018009390866557E-4</c:v>
                </c:pt>
                <c:pt idx="1831">
                  <c:v>7.6496676903557714E-4</c:v>
                </c:pt>
                <c:pt idx="1832">
                  <c:v>5.883622005076472E-4</c:v>
                </c:pt>
                <c:pt idx="1833">
                  <c:v>3.6140966243658479E-4</c:v>
                </c:pt>
                <c:pt idx="1834">
                  <c:v>1.0967082994926824E-4</c:v>
                </c:pt>
                <c:pt idx="1835">
                  <c:v>-5.4485048984767581E-4</c:v>
                </c:pt>
                <c:pt idx="1836">
                  <c:v>-1.4263242208121391E-3</c:v>
                </c:pt>
                <c:pt idx="1837">
                  <c:v>-2.4836279695431007E-3</c:v>
                </c:pt>
                <c:pt idx="1838">
                  <c:v>-3.3651016243654436E-3</c:v>
                </c:pt>
                <c:pt idx="1839">
                  <c:v>-4.2210141624365038E-3</c:v>
                </c:pt>
                <c:pt idx="1840">
                  <c:v>-4.9762311928933795E-3</c:v>
                </c:pt>
                <c:pt idx="1841">
                  <c:v>-5.5804046700507343E-3</c:v>
                </c:pt>
                <c:pt idx="1842">
                  <c:v>-6.2101393147207806E-3</c:v>
                </c:pt>
                <c:pt idx="1843">
                  <c:v>-6.461878248730929E-3</c:v>
                </c:pt>
                <c:pt idx="1844">
                  <c:v>-6.7136171065989431E-3</c:v>
                </c:pt>
                <c:pt idx="1845">
                  <c:v>-6.7887514974619007E-3</c:v>
                </c:pt>
                <c:pt idx="1846">
                  <c:v>-6.964581395939029E-3</c:v>
                </c:pt>
                <c:pt idx="1847">
                  <c:v>-7.1404112944161713E-3</c:v>
                </c:pt>
                <c:pt idx="1848">
                  <c:v>-7.3162412690354756E-3</c:v>
                </c:pt>
                <c:pt idx="1849">
                  <c:v>-7.3913756598984331E-3</c:v>
                </c:pt>
                <c:pt idx="1850">
                  <c:v>-7.2155455837562971E-3</c:v>
                </c:pt>
                <c:pt idx="1851">
                  <c:v>-7.1907587817258561E-3</c:v>
                </c:pt>
                <c:pt idx="1852">
                  <c:v>-7.2914544670050208E-3</c:v>
                </c:pt>
                <c:pt idx="1853">
                  <c:v>-7.6191024365481752E-3</c:v>
                </c:pt>
                <c:pt idx="1854">
                  <c:v>-7.4680590355329229E-3</c:v>
                </c:pt>
                <c:pt idx="1855">
                  <c:v>-7.16597223350246E-3</c:v>
                </c:pt>
                <c:pt idx="1856">
                  <c:v>-6.8383242639593056E-3</c:v>
                </c:pt>
                <c:pt idx="1857">
                  <c:v>-6.5610240101521972E-3</c:v>
                </c:pt>
                <c:pt idx="1858">
                  <c:v>-6.5858105583755655E-3</c:v>
                </c:pt>
                <c:pt idx="1859">
                  <c:v>-6.3588582741116173E-3</c:v>
                </c:pt>
                <c:pt idx="1860">
                  <c:v>-5.9816371827410703E-3</c:v>
                </c:pt>
                <c:pt idx="1861">
                  <c:v>-5.6292026649745752E-3</c:v>
                </c:pt>
                <c:pt idx="1862">
                  <c:v>-5.8561549492385373E-3</c:v>
                </c:pt>
                <c:pt idx="1863">
                  <c:v>-6.2341506345177378E-3</c:v>
                </c:pt>
                <c:pt idx="1864">
                  <c:v>-6.6369328680202788E-3</c:v>
                </c:pt>
                <c:pt idx="1865">
                  <c:v>-7.1907587309644055E-3</c:v>
                </c:pt>
                <c:pt idx="1866">
                  <c:v>-7.5935410913705315E-3</c:v>
                </c:pt>
                <c:pt idx="1867">
                  <c:v>-8.0466712944162189E-3</c:v>
                </c:pt>
                <c:pt idx="1868">
                  <c:v>-8.3239714213197702E-3</c:v>
                </c:pt>
                <c:pt idx="1869">
                  <c:v>-8.2991848730964296E-3</c:v>
                </c:pt>
                <c:pt idx="1870">
                  <c:v>-8.2488370812182632E-3</c:v>
                </c:pt>
                <c:pt idx="1871">
                  <c:v>-8.198489289340069E-3</c:v>
                </c:pt>
                <c:pt idx="1872">
                  <c:v>-8.5005760152283977E-3</c:v>
                </c:pt>
                <c:pt idx="1873">
                  <c:v>-8.7523150253806942E-3</c:v>
                </c:pt>
                <c:pt idx="1874">
                  <c:v>-8.6020462360405781E-3</c:v>
                </c:pt>
                <c:pt idx="1875">
                  <c:v>-8.3510818705583578E-3</c:v>
                </c:pt>
                <c:pt idx="1876">
                  <c:v>-8.0993428604060613E-3</c:v>
                </c:pt>
                <c:pt idx="1877">
                  <c:v>-7.9482994847715344E-3</c:v>
                </c:pt>
                <c:pt idx="1878">
                  <c:v>-7.6462127411167369E-3</c:v>
                </c:pt>
                <c:pt idx="1879">
                  <c:v>-7.218643705583741E-3</c:v>
                </c:pt>
                <c:pt idx="1880">
                  <c:v>-6.488987969543128E-3</c:v>
                </c:pt>
                <c:pt idx="1881">
                  <c:v>-5.8344667081218216E-3</c:v>
                </c:pt>
                <c:pt idx="1882">
                  <c:v>-5.3565500076142164E-3</c:v>
                </c:pt>
                <c:pt idx="1883">
                  <c:v>-4.9793289162436555E-3</c:v>
                </c:pt>
                <c:pt idx="1884">
                  <c:v>-4.8786332309644631E-3</c:v>
                </c:pt>
                <c:pt idx="1885">
                  <c:v>-4.8034987131979623E-3</c:v>
                </c:pt>
                <c:pt idx="1886">
                  <c:v>-4.7531507436548298E-3</c:v>
                </c:pt>
                <c:pt idx="1887">
                  <c:v>-4.8034984593908481E-3</c:v>
                </c:pt>
                <c:pt idx="1888">
                  <c:v>-4.8282852614213029E-3</c:v>
                </c:pt>
                <c:pt idx="1889">
                  <c:v>-4.7523761243654511E-3</c:v>
                </c:pt>
                <c:pt idx="1890">
                  <c:v>-4.8282850076142025E-3</c:v>
                </c:pt>
                <c:pt idx="1891">
                  <c:v>-4.9289804390862529E-3</c:v>
                </c:pt>
                <c:pt idx="1892">
                  <c:v>-4.9793284086294132E-3</c:v>
                </c:pt>
                <c:pt idx="1893">
                  <c:v>-5.155932850253786E-3</c:v>
                </c:pt>
                <c:pt idx="1894">
                  <c:v>-5.2566285355329923E-3</c:v>
                </c:pt>
                <c:pt idx="1895">
                  <c:v>-5.1559328502537999E-3</c:v>
                </c:pt>
                <c:pt idx="1896">
                  <c:v>-5.0552371649745936E-3</c:v>
                </c:pt>
                <c:pt idx="1897">
                  <c:v>-4.8786325964466776E-3</c:v>
                </c:pt>
                <c:pt idx="1898">
                  <c:v>-4.8538457944162505E-3</c:v>
                </c:pt>
                <c:pt idx="1899">
                  <c:v>-4.954541479695429E-3</c:v>
                </c:pt>
                <c:pt idx="1900">
                  <c:v>-5.080023713197962E-3</c:v>
                </c:pt>
                <c:pt idx="1901">
                  <c:v>-5.2310671142132004E-3</c:v>
                </c:pt>
                <c:pt idx="1902">
                  <c:v>-5.6338493477157414E-3</c:v>
                </c:pt>
                <c:pt idx="1903">
                  <c:v>-6.2635841700507539E-3</c:v>
                </c:pt>
                <c:pt idx="1904">
                  <c:v>-6.8174100076142108E-3</c:v>
                </c:pt>
                <c:pt idx="1905">
                  <c:v>-7.3960223934010222E-3</c:v>
                </c:pt>
                <c:pt idx="1906">
                  <c:v>-7.7740183324873091E-3</c:v>
                </c:pt>
                <c:pt idx="1907">
                  <c:v>-8.0009706167512712E-3</c:v>
                </c:pt>
                <c:pt idx="1908">
                  <c:v>-8.1768008197969644E-3</c:v>
                </c:pt>
                <c:pt idx="1909">
                  <c:v>-8.2774965050761568E-3</c:v>
                </c:pt>
                <c:pt idx="1910">
                  <c:v>-8.3022833071066393E-3</c:v>
                </c:pt>
                <c:pt idx="1911">
                  <c:v>-8.277496758883271E-3</c:v>
                </c:pt>
                <c:pt idx="1912">
                  <c:v>-8.2527102106599304E-3</c:v>
                </c:pt>
                <c:pt idx="1913">
                  <c:v>-8.4541013020304756E-3</c:v>
                </c:pt>
                <c:pt idx="1914">
                  <c:v>-8.6307058451776802E-3</c:v>
                </c:pt>
                <c:pt idx="1915">
                  <c:v>-8.4796624441624419E-3</c:v>
                </c:pt>
                <c:pt idx="1916">
                  <c:v>-8.4293147284263958E-3</c:v>
                </c:pt>
                <c:pt idx="1917">
                  <c:v>-8.6059192969543119E-3</c:v>
                </c:pt>
                <c:pt idx="1918">
                  <c:v>-8.7321758959390955E-3</c:v>
                </c:pt>
                <c:pt idx="1919">
                  <c:v>-8.8576581294416423E-3</c:v>
                </c:pt>
                <c:pt idx="1920">
                  <c:v>-8.7314012766497584E-3</c:v>
                </c:pt>
                <c:pt idx="1921">
                  <c:v>-8.278271073604071E-3</c:v>
                </c:pt>
                <c:pt idx="1922">
                  <c:v>-7.8499274187817242E-3</c:v>
                </c:pt>
                <c:pt idx="1923">
                  <c:v>-7.7740182817258863E-3</c:v>
                </c:pt>
                <c:pt idx="1924">
                  <c:v>-7.5222792208121808E-3</c:v>
                </c:pt>
                <c:pt idx="1925">
                  <c:v>-7.0188011751269042E-3</c:v>
                </c:pt>
                <c:pt idx="1926">
                  <c:v>-6.5153233071066075E-3</c:v>
                </c:pt>
                <c:pt idx="1927">
                  <c:v>-6.06219310406092E-3</c:v>
                </c:pt>
                <c:pt idx="1928">
                  <c:v>-5.8608019873096634E-3</c:v>
                </c:pt>
                <c:pt idx="1929">
                  <c:v>-5.810454017766517E-3</c:v>
                </c:pt>
                <c:pt idx="1930">
                  <c:v>-5.9359362512690639E-3</c:v>
                </c:pt>
                <c:pt idx="1931">
                  <c:v>-6.0366319365482562E-3</c:v>
                </c:pt>
                <c:pt idx="1932">
                  <c:v>-6.2628098553299677E-3</c:v>
                </c:pt>
                <c:pt idx="1933">
                  <c:v>-6.3635055406091601E-3</c:v>
                </c:pt>
                <c:pt idx="1934">
                  <c:v>-6.4138532563452061E-3</c:v>
                </c:pt>
                <c:pt idx="1935">
                  <c:v>-6.2628098553299677E-3</c:v>
                </c:pt>
                <c:pt idx="1936">
                  <c:v>-6.3379443730964685E-3</c:v>
                </c:pt>
                <c:pt idx="1937">
                  <c:v>-6.2620354898477587E-3</c:v>
                </c:pt>
                <c:pt idx="1938">
                  <c:v>-6.0358576979695766E-3</c:v>
                </c:pt>
                <c:pt idx="1939">
                  <c:v>-5.9351620380710957E-3</c:v>
                </c:pt>
                <c:pt idx="1940">
                  <c:v>-5.708984263959424E-3</c:v>
                </c:pt>
                <c:pt idx="1941">
                  <c:v>-5.4828064898477247E-3</c:v>
                </c:pt>
                <c:pt idx="1942">
                  <c:v>-5.3573242994923859E-3</c:v>
                </c:pt>
                <c:pt idx="1943">
                  <c:v>-5.3573242994923859E-3</c:v>
                </c:pt>
                <c:pt idx="1944">
                  <c:v>-5.5842767106599051E-3</c:v>
                </c:pt>
                <c:pt idx="1945">
                  <c:v>-6.0621935203045985E-3</c:v>
                </c:pt>
                <c:pt idx="1946">
                  <c:v>-6.6152446624365702E-3</c:v>
                </c:pt>
                <c:pt idx="1947">
                  <c:v>-7.0683747639594258E-3</c:v>
                </c:pt>
                <c:pt idx="1948">
                  <c:v>-7.6222004746193117E-3</c:v>
                </c:pt>
                <c:pt idx="1949">
                  <c:v>-8.1256783934010451E-3</c:v>
                </c:pt>
                <c:pt idx="1950">
                  <c:v>-8.6795042055837907E-3</c:v>
                </c:pt>
                <c:pt idx="1951">
                  <c:v>-9.3588121497462096E-3</c:v>
                </c:pt>
                <c:pt idx="1952">
                  <c:v>-9.6353377842639809E-3</c:v>
                </c:pt>
                <c:pt idx="1953">
                  <c:v>-9.7360332157360591E-3</c:v>
                </c:pt>
                <c:pt idx="1954">
                  <c:v>-9.8870766167512836E-3</c:v>
                </c:pt>
                <c:pt idx="1955">
                  <c:v>-9.9126377842639751E-3</c:v>
                </c:pt>
                <c:pt idx="1956">
                  <c:v>-9.912637784263989E-3</c:v>
                </c:pt>
                <c:pt idx="1957">
                  <c:v>-1.0038119967005099E-2</c:v>
                </c:pt>
                <c:pt idx="1958">
                  <c:v>-9.8615153984771831E-3</c:v>
                </c:pt>
                <c:pt idx="1959">
                  <c:v>-9.6097765152284575E-3</c:v>
                </c:pt>
                <c:pt idx="1960">
                  <c:v>-9.5090810837563655E-3</c:v>
                </c:pt>
                <c:pt idx="1961">
                  <c:v>-9.3580377081218524E-3</c:v>
                </c:pt>
                <c:pt idx="1962">
                  <c:v>-9.2821287233502831E-3</c:v>
                </c:pt>
                <c:pt idx="1963">
                  <c:v>-9.3828242817259183E-3</c:v>
                </c:pt>
                <c:pt idx="1964">
                  <c:v>-9.4587332664974877E-3</c:v>
                </c:pt>
                <c:pt idx="1965">
                  <c:v>-9.4842944340101654E-3</c:v>
                </c:pt>
                <c:pt idx="1966">
                  <c:v>-9.6353378350254038E-3</c:v>
                </c:pt>
                <c:pt idx="1967">
                  <c:v>-9.7360333934010251E-3</c:v>
                </c:pt>
                <c:pt idx="1968">
                  <c:v>-9.7360333934010113E-3</c:v>
                </c:pt>
                <c:pt idx="1969">
                  <c:v>-9.7104722258883058E-3</c:v>
                </c:pt>
                <c:pt idx="1970">
                  <c:v>-9.5090811091370769E-3</c:v>
                </c:pt>
                <c:pt idx="1971">
                  <c:v>-9.1566466167512794E-3</c:v>
                </c:pt>
                <c:pt idx="1972">
                  <c:v>-8.8801211091370652E-3</c:v>
                </c:pt>
                <c:pt idx="1973">
                  <c:v>-8.7290777081218268E-3</c:v>
                </c:pt>
                <c:pt idx="1974">
                  <c:v>-8.6035954492385824E-3</c:v>
                </c:pt>
                <c:pt idx="1975">
                  <c:v>-8.4022043071065866E-3</c:v>
                </c:pt>
                <c:pt idx="1976">
                  <c:v>-8.3518564644669974E-3</c:v>
                </c:pt>
                <c:pt idx="1977">
                  <c:v>-8.427765474619292E-3</c:v>
                </c:pt>
                <c:pt idx="1978">
                  <c:v>-8.4277654746192782E-3</c:v>
                </c:pt>
                <c:pt idx="1979">
                  <c:v>-8.4533266421319836E-3</c:v>
                </c:pt>
                <c:pt idx="1980">
                  <c:v>-8.4029789263959098E-3</c:v>
                </c:pt>
                <c:pt idx="1981">
                  <c:v>-8.0753309568527692E-3</c:v>
                </c:pt>
                <c:pt idx="1982">
                  <c:v>-7.7228964390862742E-3</c:v>
                </c:pt>
                <c:pt idx="1983">
                  <c:v>-7.3704619213197792E-3</c:v>
                </c:pt>
                <c:pt idx="1984">
                  <c:v>-7.1938573527918631E-3</c:v>
                </c:pt>
                <c:pt idx="1985">
                  <c:v>-7.0676004999999931E-3</c:v>
                </c:pt>
                <c:pt idx="1986">
                  <c:v>-7.0676004999999931E-3</c:v>
                </c:pt>
                <c:pt idx="1987">
                  <c:v>-7.0172527842639609E-3</c:v>
                </c:pt>
                <c:pt idx="1988">
                  <c:v>-6.9669048147208007E-3</c:v>
                </c:pt>
                <c:pt idx="1989">
                  <c:v>-6.991691362944169E-3</c:v>
                </c:pt>
                <c:pt idx="1990">
                  <c:v>-7.1930824289340167E-3</c:v>
                </c:pt>
                <c:pt idx="1991">
                  <c:v>-7.595864916243672E-3</c:v>
                </c:pt>
                <c:pt idx="1992">
                  <c:v>-7.6965603477157501E-3</c:v>
                </c:pt>
                <c:pt idx="1993">
                  <c:v>-7.5455169467005118E-3</c:v>
                </c:pt>
                <c:pt idx="1994">
                  <c:v>-7.3944735456852873E-3</c:v>
                </c:pt>
                <c:pt idx="1995">
                  <c:v>-7.3689123781725957E-3</c:v>
                </c:pt>
                <c:pt idx="1996">
                  <c:v>-7.0668255761421744E-3</c:v>
                </c:pt>
                <c:pt idx="1997">
                  <c:v>-6.8654342055837758E-3</c:v>
                </c:pt>
                <c:pt idx="1998">
                  <c:v>-6.5385608553299446E-3</c:v>
                </c:pt>
                <c:pt idx="1999">
                  <c:v>-5.6323004746192812E-3</c:v>
                </c:pt>
                <c:pt idx="2000">
                  <c:v>-4.6756923020304653E-3</c:v>
                </c:pt>
                <c:pt idx="2001">
                  <c:v>-3.9460367182741346E-3</c:v>
                </c:pt>
                <c:pt idx="2002">
                  <c:v>-3.140471997461966E-3</c:v>
                </c:pt>
                <c:pt idx="2003">
                  <c:v>-2.208650449238625E-3</c:v>
                </c:pt>
                <c:pt idx="2004">
                  <c:v>-1.5796903477157676E-3</c:v>
                </c:pt>
                <c:pt idx="2005">
                  <c:v>-1.0003035456852966E-3</c:v>
                </c:pt>
                <c:pt idx="2006">
                  <c:v>-4.4647778426398776E-4</c:v>
                </c:pt>
                <c:pt idx="2007">
                  <c:v>-4.4647778426398776E-4</c:v>
                </c:pt>
                <c:pt idx="2008">
                  <c:v>-4.2169110913707619E-4</c:v>
                </c:pt>
                <c:pt idx="2009">
                  <c:v>-4.9760011928935699E-4</c:v>
                </c:pt>
                <c:pt idx="2010">
                  <c:v>-6.2385671827414058E-4</c:v>
                </c:pt>
                <c:pt idx="2011">
                  <c:v>-9.2594346954316675E-4</c:v>
                </c:pt>
                <c:pt idx="2012">
                  <c:v>-1.1025480380710828E-3</c:v>
                </c:pt>
                <c:pt idx="2013">
                  <c:v>-1.1528957538071288E-3</c:v>
                </c:pt>
                <c:pt idx="2014">
                  <c:v>-1.0018523527918904E-3</c:v>
                </c:pt>
                <c:pt idx="2015">
                  <c:v>-7.5011326649748744E-4</c:v>
                </c:pt>
                <c:pt idx="2016">
                  <c:v>-4.9837418020305668E-4</c:v>
                </c:pt>
                <c:pt idx="2017">
                  <c:v>5.5451581218252111E-5</c:v>
                </c:pt>
                <c:pt idx="2018">
                  <c:v>5.5892944923856269E-4</c:v>
                </c:pt>
                <c:pt idx="2019">
                  <c:v>1.2885852106598733E-3</c:v>
                </c:pt>
                <c:pt idx="2020">
                  <c:v>1.8671974695431276E-3</c:v>
                </c:pt>
                <c:pt idx="2021">
                  <c:v>2.2196319289339711E-3</c:v>
                </c:pt>
                <c:pt idx="2022">
                  <c:v>2.3451141370558065E-3</c:v>
                </c:pt>
                <c:pt idx="2023">
                  <c:v>2.3451141370558065E-3</c:v>
                </c:pt>
                <c:pt idx="2024">
                  <c:v>2.2188573604060569E-3</c:v>
                </c:pt>
                <c:pt idx="2025">
                  <c:v>1.8160751269035158E-3</c:v>
                </c:pt>
                <c:pt idx="2026">
                  <c:v>1.4636405076141751E-3</c:v>
                </c:pt>
                <c:pt idx="2027">
                  <c:v>1.0608582233502112E-3</c:v>
                </c:pt>
                <c:pt idx="2028">
                  <c:v>7.0842357868017292E-4</c:v>
                </c:pt>
                <c:pt idx="2029">
                  <c:v>6.0772814720809476E-4</c:v>
                </c:pt>
                <c:pt idx="2030">
                  <c:v>8.091195177664795E-4</c:v>
                </c:pt>
                <c:pt idx="2031">
                  <c:v>1.186340583756329E-3</c:v>
                </c:pt>
                <c:pt idx="2032">
                  <c:v>2.0422530456852689E-3</c:v>
                </c:pt>
                <c:pt idx="2033">
                  <c:v>2.8733789340101568E-3</c:v>
                </c:pt>
                <c:pt idx="2034">
                  <c:v>3.6789436548223392E-3</c:v>
                </c:pt>
                <c:pt idx="2035">
                  <c:v>4.3334649746192833E-3</c:v>
                </c:pt>
                <c:pt idx="2036">
                  <c:v>4.9376385786801952E-3</c:v>
                </c:pt>
                <c:pt idx="2037">
                  <c:v>5.5921600253807102E-3</c:v>
                </c:pt>
                <c:pt idx="2038">
                  <c:v>5.9445945431472053E-3</c:v>
                </c:pt>
                <c:pt idx="2039">
                  <c:v>6.3729379441624379E-3</c:v>
                </c:pt>
                <c:pt idx="2040">
                  <c:v>6.4232856598984839E-3</c:v>
                </c:pt>
                <c:pt idx="2041">
                  <c:v>6.6246767258883316E-3</c:v>
                </c:pt>
                <c:pt idx="2042">
                  <c:v>6.7501589086294556E-3</c:v>
                </c:pt>
                <c:pt idx="2043">
                  <c:v>7.0266843908629584E-3</c:v>
                </c:pt>
                <c:pt idx="2044">
                  <c:v>7.1521664974619342E-3</c:v>
                </c:pt>
                <c:pt idx="2045">
                  <c:v>7.0762576142131967E-3</c:v>
                </c:pt>
                <c:pt idx="2046">
                  <c:v>6.9755619289340182E-3</c:v>
                </c:pt>
                <c:pt idx="2047">
                  <c:v>6.5983407360405977E-3</c:v>
                </c:pt>
                <c:pt idx="2048">
                  <c:v>6.5479927664974513E-3</c:v>
                </c:pt>
                <c:pt idx="2049">
                  <c:v>6.6990361675126897E-3</c:v>
                </c:pt>
                <c:pt idx="2050">
                  <c:v>7.0266841370558303E-3</c:v>
                </c:pt>
                <c:pt idx="2051">
                  <c:v>6.8756407360406058E-3</c:v>
                </c:pt>
                <c:pt idx="2052">
                  <c:v>6.8508541878172513E-3</c:v>
                </c:pt>
                <c:pt idx="2053">
                  <c:v>6.8005062182741188E-3</c:v>
                </c:pt>
                <c:pt idx="2054">
                  <c:v>6.9515496192893295E-3</c:v>
                </c:pt>
                <c:pt idx="2055">
                  <c:v>7.4046797969543193E-3</c:v>
                </c:pt>
                <c:pt idx="2056">
                  <c:v>7.8570353299492329E-3</c:v>
                </c:pt>
                <c:pt idx="2057">
                  <c:v>8.0832130964467036E-3</c:v>
                </c:pt>
                <c:pt idx="2058">
                  <c:v>8.4604343147208078E-3</c:v>
                </c:pt>
                <c:pt idx="2059">
                  <c:v>9.1149555583756176E-3</c:v>
                </c:pt>
                <c:pt idx="2060">
                  <c:v>9.8198245939086215E-3</c:v>
                </c:pt>
                <c:pt idx="2061">
                  <c:v>1.0599828045685267E-2</c:v>
                </c:pt>
                <c:pt idx="2062">
                  <c:v>1.1329483883248712E-2</c:v>
                </c:pt>
                <c:pt idx="2063">
                  <c:v>1.1959218596446691E-2</c:v>
                </c:pt>
                <c:pt idx="2064">
                  <c:v>1.2362001083756319E-2</c:v>
                </c:pt>
                <c:pt idx="2065">
                  <c:v>1.2488257936548203E-2</c:v>
                </c:pt>
                <c:pt idx="2066">
                  <c:v>1.2337214535532978E-2</c:v>
                </c:pt>
                <c:pt idx="2067">
                  <c:v>1.2236518901015209E-2</c:v>
                </c:pt>
                <c:pt idx="2068">
                  <c:v>1.2337214484771555E-2</c:v>
                </c:pt>
                <c:pt idx="2069">
                  <c:v>1.2387562200507601E-2</c:v>
                </c:pt>
                <c:pt idx="2070">
                  <c:v>1.2387562200507601E-2</c:v>
                </c:pt>
                <c:pt idx="2071">
                  <c:v>1.2060688791878146E-2</c:v>
                </c:pt>
                <c:pt idx="2072">
                  <c:v>1.1608333335025367E-2</c:v>
                </c:pt>
                <c:pt idx="2073">
                  <c:v>1.1255898893400992E-2</c:v>
                </c:pt>
                <c:pt idx="2074">
                  <c:v>1.0929025619289309E-2</c:v>
                </c:pt>
                <c:pt idx="2075">
                  <c:v>1.0526243190355306E-2</c:v>
                </c:pt>
                <c:pt idx="2076">
                  <c:v>9.9476307538070852E-3</c:v>
                </c:pt>
                <c:pt idx="2077">
                  <c:v>9.4193661345177426E-3</c:v>
                </c:pt>
                <c:pt idx="2078">
                  <c:v>8.9662359898476929E-3</c:v>
                </c:pt>
                <c:pt idx="2079">
                  <c:v>8.6138015228426207E-3</c:v>
                </c:pt>
                <c:pt idx="2080">
                  <c:v>8.2613669796954003E-3</c:v>
                </c:pt>
                <c:pt idx="2081">
                  <c:v>8.0847624111674843E-3</c:v>
                </c:pt>
                <c:pt idx="2082">
                  <c:v>7.9089324619288914E-3</c:v>
                </c:pt>
                <c:pt idx="2083">
                  <c:v>7.7578890609136669E-3</c:v>
                </c:pt>
                <c:pt idx="2084">
                  <c:v>7.6068456598984424E-3</c:v>
                </c:pt>
                <c:pt idx="2085">
                  <c:v>7.2040634263959291E-3</c:v>
                </c:pt>
                <c:pt idx="2086">
                  <c:v>6.6246763705583717E-3</c:v>
                </c:pt>
                <c:pt idx="2087">
                  <c:v>6.0708504822335058E-3</c:v>
                </c:pt>
                <c:pt idx="2088">
                  <c:v>5.5418111421319666E-3</c:v>
                </c:pt>
                <c:pt idx="2089">
                  <c:v>5.0886811928933934E-3</c:v>
                </c:pt>
                <c:pt idx="2090">
                  <c:v>4.7362464213197841E-3</c:v>
                </c:pt>
                <c:pt idx="2091">
                  <c:v>4.4845073350253672E-3</c:v>
                </c:pt>
                <c:pt idx="2092">
                  <c:v>4.3334639340101427E-3</c:v>
                </c:pt>
                <c:pt idx="2093">
                  <c:v>4.3838116497461749E-3</c:v>
                </c:pt>
                <c:pt idx="2094">
                  <c:v>4.4085981979695155E-3</c:v>
                </c:pt>
                <c:pt idx="2095">
                  <c:v>4.55964159898474E-3</c:v>
                </c:pt>
                <c:pt idx="2096">
                  <c:v>4.7106849999999645E-3</c:v>
                </c:pt>
                <c:pt idx="2097">
                  <c:v>4.8865149492385435E-3</c:v>
                </c:pt>
                <c:pt idx="2098">
                  <c:v>5.037558350253768E-3</c:v>
                </c:pt>
                <c:pt idx="2099">
                  <c:v>5.2389494670050385E-3</c:v>
                </c:pt>
                <c:pt idx="2100">
                  <c:v>5.3652063197969224E-3</c:v>
                </c:pt>
                <c:pt idx="2101">
                  <c:v>5.5418108883248385E-3</c:v>
                </c:pt>
                <c:pt idx="2102">
                  <c:v>5.6672931218273853E-3</c:v>
                </c:pt>
                <c:pt idx="2103">
                  <c:v>5.7176410913705178E-3</c:v>
                </c:pt>
                <c:pt idx="2104">
                  <c:v>5.7679888071065638E-3</c:v>
                </c:pt>
                <c:pt idx="2105">
                  <c:v>5.6920799238578401E-3</c:v>
                </c:pt>
                <c:pt idx="2106">
                  <c:v>5.5658230710659562E-3</c:v>
                </c:pt>
                <c:pt idx="2107">
                  <c:v>5.4899141878172325E-3</c:v>
                </c:pt>
                <c:pt idx="2108">
                  <c:v>5.4147796700507178E-3</c:v>
                </c:pt>
                <c:pt idx="2109">
                  <c:v>5.5154752284263531E-3</c:v>
                </c:pt>
                <c:pt idx="2110">
                  <c:v>5.7416529187816895E-3</c:v>
                </c:pt>
                <c:pt idx="2111">
                  <c:v>5.9933918527918378E-3</c:v>
                </c:pt>
                <c:pt idx="2112">
                  <c:v>6.2954785279187436E-3</c:v>
                </c:pt>
                <c:pt idx="2113">
                  <c:v>7.1002687563451461E-3</c:v>
                </c:pt>
                <c:pt idx="2114">
                  <c:v>7.9306199746192463E-3</c:v>
                </c:pt>
                <c:pt idx="2115">
                  <c:v>8.736184593908583E-3</c:v>
                </c:pt>
                <c:pt idx="2116">
                  <c:v>9.465840253807048E-3</c:v>
                </c:pt>
                <c:pt idx="2117">
                  <c:v>9.9189703299491921E-3</c:v>
                </c:pt>
                <c:pt idx="2118">
                  <c:v>9.7431401269035128E-3</c:v>
                </c:pt>
                <c:pt idx="2119">
                  <c:v>9.6927921573603665E-3</c:v>
                </c:pt>
                <c:pt idx="2120">
                  <c:v>9.4658396192892902E-3</c:v>
                </c:pt>
                <c:pt idx="2121">
                  <c:v>8.4836703553299031E-3</c:v>
                </c:pt>
                <c:pt idx="2122">
                  <c:v>7.4519278426395524E-3</c:v>
                </c:pt>
                <c:pt idx="2123">
                  <c:v>6.3442763705583299E-3</c:v>
                </c:pt>
                <c:pt idx="2124">
                  <c:v>5.4124550507613639E-3</c:v>
                </c:pt>
                <c:pt idx="2125">
                  <c:v>4.5309814467004578E-3</c:v>
                </c:pt>
                <c:pt idx="2126">
                  <c:v>4.2792423604060548E-3</c:v>
                </c:pt>
                <c:pt idx="2127">
                  <c:v>3.8508987055837079E-3</c:v>
                </c:pt>
                <c:pt idx="2128">
                  <c:v>3.5743733248730508E-3</c:v>
                </c:pt>
                <c:pt idx="2129">
                  <c:v>3.5743733248730508E-3</c:v>
                </c:pt>
                <c:pt idx="2130">
                  <c:v>3.6247210406090968E-3</c:v>
                </c:pt>
                <c:pt idx="2131">
                  <c:v>3.9268077918781369E-3</c:v>
                </c:pt>
                <c:pt idx="2132">
                  <c:v>3.9523689593908284E-3</c:v>
                </c:pt>
                <c:pt idx="2133">
                  <c:v>4.1785467512690105E-3</c:v>
                </c:pt>
                <c:pt idx="2134">
                  <c:v>4.329590152284235E-3</c:v>
                </c:pt>
                <c:pt idx="2135">
                  <c:v>4.3551513197969405E-3</c:v>
                </c:pt>
                <c:pt idx="2136">
                  <c:v>4.3295901269035375E-3</c:v>
                </c:pt>
                <c:pt idx="2137">
                  <c:v>4.2041079365482126E-3</c:v>
                </c:pt>
                <c:pt idx="2138">
                  <c:v>4.0786257461928876E-3</c:v>
                </c:pt>
                <c:pt idx="2139">
                  <c:v>3.7014046218274005E-3</c:v>
                </c:pt>
                <c:pt idx="2140">
                  <c:v>3.424878987309643E-3</c:v>
                </c:pt>
                <c:pt idx="2141">
                  <c:v>2.9469623629441583E-3</c:v>
                </c:pt>
                <c:pt idx="2142">
                  <c:v>2.6448756192893191E-3</c:v>
                </c:pt>
                <c:pt idx="2143">
                  <c:v>2.5186188934010201E-3</c:v>
                </c:pt>
                <c:pt idx="2144">
                  <c:v>2.5441800609136977E-3</c:v>
                </c:pt>
                <c:pt idx="2145">
                  <c:v>2.5193935126903572E-3</c:v>
                </c:pt>
                <c:pt idx="2146">
                  <c:v>2.3939112791878103E-3</c:v>
                </c:pt>
                <c:pt idx="2147">
                  <c:v>2.5953026497461812E-3</c:v>
                </c:pt>
                <c:pt idx="2148">
                  <c:v>2.9725238426395878E-3</c:v>
                </c:pt>
                <c:pt idx="2149">
                  <c:v>3.375306203045686E-3</c:v>
                </c:pt>
                <c:pt idx="2150">
                  <c:v>3.6270450355329886E-3</c:v>
                </c:pt>
                <c:pt idx="2151">
                  <c:v>3.9043450355329828E-3</c:v>
                </c:pt>
                <c:pt idx="2152">
                  <c:v>3.9546928274111631E-3</c:v>
                </c:pt>
                <c:pt idx="2153">
                  <c:v>4.4581707969543055E-3</c:v>
                </c:pt>
                <c:pt idx="2154">
                  <c:v>5.0367831065989688E-3</c:v>
                </c:pt>
                <c:pt idx="2155">
                  <c:v>4.8857397055837443E-3</c:v>
                </c:pt>
                <c:pt idx="2156">
                  <c:v>4.7091350862944054E-3</c:v>
                </c:pt>
                <c:pt idx="2157">
                  <c:v>4.6587873705583593E-3</c:v>
                </c:pt>
                <c:pt idx="2158">
                  <c:v>4.5077439949238463E-3</c:v>
                </c:pt>
                <c:pt idx="2159">
                  <c:v>4.3311393756345073E-3</c:v>
                </c:pt>
                <c:pt idx="2160">
                  <c:v>4.2056571421319744E-3</c:v>
                </c:pt>
                <c:pt idx="2161">
                  <c:v>3.7277402639593893E-3</c:v>
                </c:pt>
                <c:pt idx="2162">
                  <c:v>3.1491279543147122E-3</c:v>
                </c:pt>
                <c:pt idx="2163">
                  <c:v>3.0228711015228282E-3</c:v>
                </c:pt>
                <c:pt idx="2164">
                  <c:v>2.7207842994923931E-3</c:v>
                </c:pt>
                <c:pt idx="2165">
                  <c:v>2.3939108223350186E-3</c:v>
                </c:pt>
                <c:pt idx="2166">
                  <c:v>2.2428674213197941E-3</c:v>
                </c:pt>
                <c:pt idx="2167">
                  <c:v>2.1166108223350244E-3</c:v>
                </c:pt>
                <c:pt idx="2168">
                  <c:v>2.0910496294416214E-3</c:v>
                </c:pt>
                <c:pt idx="2169">
                  <c:v>2.1669586142131908E-3</c:v>
                </c:pt>
                <c:pt idx="2170">
                  <c:v>2.3683498578680046E-3</c:v>
                </c:pt>
                <c:pt idx="2171">
                  <c:v>2.5193932335025176E-3</c:v>
                </c:pt>
                <c:pt idx="2172">
                  <c:v>2.7455709999999883E-3</c:v>
                </c:pt>
                <c:pt idx="2173">
                  <c:v>2.997309959390862E-3</c:v>
                </c:pt>
                <c:pt idx="2174">
                  <c:v>3.1483533857868118E-3</c:v>
                </c:pt>
                <c:pt idx="2175">
                  <c:v>3.1987011015228439E-3</c:v>
                </c:pt>
                <c:pt idx="2176">
                  <c:v>3.2242622690355216E-3</c:v>
                </c:pt>
                <c:pt idx="2177">
                  <c:v>3.0980056700507658E-3</c:v>
                </c:pt>
                <c:pt idx="2178">
                  <c:v>3.0220967868020421E-3</c:v>
                </c:pt>
                <c:pt idx="2179">
                  <c:v>2.8710533857868037E-3</c:v>
                </c:pt>
                <c:pt idx="2180">
                  <c:v>2.5945277512690323E-3</c:v>
                </c:pt>
                <c:pt idx="2181">
                  <c:v>2.4434843502538078E-3</c:v>
                </c:pt>
                <c:pt idx="2182">
                  <c:v>2.3427886649746293E-3</c:v>
                </c:pt>
                <c:pt idx="2183">
                  <c:v>2.418697548223353E-3</c:v>
                </c:pt>
                <c:pt idx="2184">
                  <c:v>2.3683498324873209E-3</c:v>
                </c:pt>
                <c:pt idx="2185">
                  <c:v>2.4946064314720906E-3</c:v>
                </c:pt>
                <c:pt idx="2186">
                  <c:v>2.5193929796954451E-3</c:v>
                </c:pt>
                <c:pt idx="2187">
                  <c:v>2.6704362538071263E-3</c:v>
                </c:pt>
                <c:pt idx="2188">
                  <c:v>3.1235664568528138E-3</c:v>
                </c:pt>
                <c:pt idx="2189">
                  <c:v>3.3497441218274249E-3</c:v>
                </c:pt>
                <c:pt idx="2190">
                  <c:v>3.3497441218274249E-3</c:v>
                </c:pt>
                <c:pt idx="2191">
                  <c:v>3.349744121827411E-3</c:v>
                </c:pt>
                <c:pt idx="2192">
                  <c:v>3.7773131573604068E-3</c:v>
                </c:pt>
                <c:pt idx="2193">
                  <c:v>4.0538386395939235E-3</c:v>
                </c:pt>
                <c:pt idx="2194">
                  <c:v>4.0282774720812181E-3</c:v>
                </c:pt>
                <c:pt idx="2195">
                  <c:v>4.0282774720812181E-3</c:v>
                </c:pt>
                <c:pt idx="2196">
                  <c:v>3.9020206446700595E-3</c:v>
                </c:pt>
                <c:pt idx="2197">
                  <c:v>4.0027162208121914E-3</c:v>
                </c:pt>
                <c:pt idx="2198">
                  <c:v>4.2800164162436621E-3</c:v>
                </c:pt>
                <c:pt idx="2199">
                  <c:v>4.5565420507614196E-3</c:v>
                </c:pt>
                <c:pt idx="2200">
                  <c:v>4.4558463908629525E-3</c:v>
                </c:pt>
                <c:pt idx="2201">
                  <c:v>4.4814075837563416E-3</c:v>
                </c:pt>
                <c:pt idx="2202">
                  <c:v>4.883415401015237E-3</c:v>
                </c:pt>
                <c:pt idx="2203">
                  <c:v>5.185502152284277E-3</c:v>
                </c:pt>
                <c:pt idx="2204">
                  <c:v>5.5123754263959324E-3</c:v>
                </c:pt>
                <c:pt idx="2205">
                  <c:v>5.462027583756357E-3</c:v>
                </c:pt>
                <c:pt idx="2206">
                  <c:v>5.5123754263959324E-3</c:v>
                </c:pt>
                <c:pt idx="2207">
                  <c:v>5.5882843096446699E-3</c:v>
                </c:pt>
                <c:pt idx="2208">
                  <c:v>5.7896754263959405E-3</c:v>
                </c:pt>
                <c:pt idx="2209">
                  <c:v>6.0669754263959347E-3</c:v>
                </c:pt>
                <c:pt idx="2210">
                  <c:v>6.1924576598984815E-3</c:v>
                </c:pt>
                <c:pt idx="2211">
                  <c:v>6.1676711116751409E-3</c:v>
                </c:pt>
                <c:pt idx="2212">
                  <c:v>6.0669754263959486E-3</c:v>
                </c:pt>
                <c:pt idx="2213">
                  <c:v>6.1173231421319807E-3</c:v>
                </c:pt>
                <c:pt idx="2214">
                  <c:v>6.042188751269037E-3</c:v>
                </c:pt>
                <c:pt idx="2215">
                  <c:v>5.8160108832487345E-3</c:v>
                </c:pt>
                <c:pt idx="2216">
                  <c:v>5.5139241573604059E-3</c:v>
                </c:pt>
                <c:pt idx="2217">
                  <c:v>4.9353118984771654E-3</c:v>
                </c:pt>
                <c:pt idx="2218">
                  <c:v>4.5325294695431617E-3</c:v>
                </c:pt>
                <c:pt idx="2219">
                  <c:v>4.3566994187817371E-3</c:v>
                </c:pt>
                <c:pt idx="2220">
                  <c:v>4.2815649517766591E-3</c:v>
                </c:pt>
                <c:pt idx="2221">
                  <c:v>4.4078217284264226E-3</c:v>
                </c:pt>
                <c:pt idx="2222">
                  <c:v>4.6595605862944367E-3</c:v>
                </c:pt>
                <c:pt idx="2223">
                  <c:v>4.9112996218274307E-3</c:v>
                </c:pt>
                <c:pt idx="2224">
                  <c:v>5.0623430228426691E-3</c:v>
                </c:pt>
                <c:pt idx="2225">
                  <c:v>5.4147776675127213E-3</c:v>
                </c:pt>
                <c:pt idx="2226">
                  <c:v>5.6665165000000239E-3</c:v>
                </c:pt>
                <c:pt idx="2227">
                  <c:v>5.918255357868038E-3</c:v>
                </c:pt>
                <c:pt idx="2228">
                  <c:v>5.867907642131992E-3</c:v>
                </c:pt>
                <c:pt idx="2229">
                  <c:v>5.5658208147208316E-3</c:v>
                </c:pt>
                <c:pt idx="2230">
                  <c:v>5.4651253832487534E-3</c:v>
                </c:pt>
                <c:pt idx="2231">
                  <c:v>5.314081982233515E-3</c:v>
                </c:pt>
                <c:pt idx="2232">
                  <c:v>5.2892954340101606E-3</c:v>
                </c:pt>
                <c:pt idx="2233">
                  <c:v>5.2141609162436597E-3</c:v>
                </c:pt>
                <c:pt idx="2234">
                  <c:v>4.9879831243654915E-3</c:v>
                </c:pt>
                <c:pt idx="2235">
                  <c:v>4.6099874390863049E-3</c:v>
                </c:pt>
                <c:pt idx="2236">
                  <c:v>4.2823394695431505E-3</c:v>
                </c:pt>
                <c:pt idx="2237">
                  <c:v>3.955466119289347E-3</c:v>
                </c:pt>
                <c:pt idx="2238">
                  <c:v>3.2761583020304713E-3</c:v>
                </c:pt>
                <c:pt idx="2239">
                  <c:v>2.7223324644670144E-3</c:v>
                </c:pt>
                <c:pt idx="2240">
                  <c:v>2.0430244949238702E-3</c:v>
                </c:pt>
                <c:pt idx="2241">
                  <c:v>1.6154555862944314E-3</c:v>
                </c:pt>
                <c:pt idx="2242">
                  <c:v>1.3637165000000145E-3</c:v>
                </c:pt>
                <c:pt idx="2243">
                  <c:v>1.3133687842639824E-3</c:v>
                </c:pt>
                <c:pt idx="2244">
                  <c:v>1.4388510177665154E-3</c:v>
                </c:pt>
                <c:pt idx="2245">
                  <c:v>1.5898944187817399E-3</c:v>
                </c:pt>
                <c:pt idx="2246">
                  <c:v>1.9167678959390866E-3</c:v>
                </c:pt>
                <c:pt idx="2247">
                  <c:v>2.1181590126903571E-3</c:v>
                </c:pt>
                <c:pt idx="2248">
                  <c:v>2.495380104060918E-3</c:v>
                </c:pt>
                <c:pt idx="2249">
                  <c:v>2.6712100025380742E-3</c:v>
                </c:pt>
                <c:pt idx="2250">
                  <c:v>2.9732968553299599E-3</c:v>
                </c:pt>
                <c:pt idx="2251">
                  <c:v>2.9732968553299599E-3</c:v>
                </c:pt>
                <c:pt idx="2252">
                  <c:v>2.8470400279187874E-3</c:v>
                </c:pt>
                <c:pt idx="2253">
                  <c:v>2.2939888096446676E-3</c:v>
                </c:pt>
                <c:pt idx="2254">
                  <c:v>1.6905899517766637E-3</c:v>
                </c:pt>
                <c:pt idx="2255">
                  <c:v>1.0360687335025376E-3</c:v>
                </c:pt>
                <c:pt idx="2256">
                  <c:v>4.3189520558377381E-4</c:v>
                </c:pt>
                <c:pt idx="2257">
                  <c:v>-1.9706494670049257E-4</c:v>
                </c:pt>
                <c:pt idx="2258">
                  <c:v>-1.027416368020298E-3</c:v>
                </c:pt>
                <c:pt idx="2259">
                  <c:v>-1.5308942868020176E-3</c:v>
                </c:pt>
                <c:pt idx="2260">
                  <c:v>-1.9088899137055804E-3</c:v>
                </c:pt>
                <c:pt idx="2261">
                  <c:v>-1.8585421979695343E-3</c:v>
                </c:pt>
                <c:pt idx="2262">
                  <c:v>-1.7578467664974562E-3</c:v>
                </c:pt>
                <c:pt idx="2263">
                  <c:v>-1.5308943553299509E-3</c:v>
                </c:pt>
                <c:pt idx="2264">
                  <c:v>-1.5556809035532915E-3</c:v>
                </c:pt>
                <c:pt idx="2265">
                  <c:v>-1.8074198375634259E-3</c:v>
                </c:pt>
                <c:pt idx="2266">
                  <c:v>-1.7570719949238367E-3</c:v>
                </c:pt>
                <c:pt idx="2267">
                  <c:v>-1.8322062588832094E-3</c:v>
                </c:pt>
                <c:pt idx="2268">
                  <c:v>-1.9329016903553015E-3</c:v>
                </c:pt>
                <c:pt idx="2269">
                  <c:v>-1.8577674263959287E-3</c:v>
                </c:pt>
                <c:pt idx="2270">
                  <c:v>-1.8322062588832372E-3</c:v>
                </c:pt>
                <c:pt idx="2271">
                  <c:v>-1.8322062588832094E-3</c:v>
                </c:pt>
                <c:pt idx="2272">
                  <c:v>-1.6563761827410872E-3</c:v>
                </c:pt>
                <c:pt idx="2273">
                  <c:v>-1.3798505482233298E-3</c:v>
                </c:pt>
                <c:pt idx="2274">
                  <c:v>-1.3047160304568289E-3</c:v>
                </c:pt>
                <c:pt idx="2275">
                  <c:v>-1.2799294822334745E-3</c:v>
                </c:pt>
                <c:pt idx="2276">
                  <c:v>-1.3302774517766347E-3</c:v>
                </c:pt>
                <c:pt idx="2277">
                  <c:v>-1.5316685685279052E-3</c:v>
                </c:pt>
                <c:pt idx="2278">
                  <c:v>-1.6827119695431436E-3</c:v>
                </c:pt>
                <c:pt idx="2279">
                  <c:v>-1.607577705583757E-3</c:v>
                </c:pt>
                <c:pt idx="2280">
                  <c:v>-1.4565343045685186E-3</c:v>
                </c:pt>
                <c:pt idx="2281">
                  <c:v>-9.7861755329947675E-4</c:v>
                </c:pt>
                <c:pt idx="2282">
                  <c:v>-3.4965740101521037E-4</c:v>
                </c:pt>
                <c:pt idx="2283">
                  <c:v>4.5590734517766962E-4</c:v>
                </c:pt>
                <c:pt idx="2284">
                  <c:v>1.3373810761421467E-3</c:v>
                </c:pt>
                <c:pt idx="2285">
                  <c:v>2.142945898477161E-3</c:v>
                </c:pt>
                <c:pt idx="2286">
                  <c:v>3.0484314898477222E-3</c:v>
                </c:pt>
                <c:pt idx="2287">
                  <c:v>3.8036484949238586E-3</c:v>
                </c:pt>
                <c:pt idx="2288">
                  <c:v>4.2567786979695599E-3</c:v>
                </c:pt>
                <c:pt idx="2289">
                  <c:v>4.4581698147208304E-3</c:v>
                </c:pt>
                <c:pt idx="2290">
                  <c:v>4.4581698147208304E-3</c:v>
                </c:pt>
                <c:pt idx="2291">
                  <c:v>4.3071264137056059E-3</c:v>
                </c:pt>
                <c:pt idx="2292">
                  <c:v>3.9043439263959506E-3</c:v>
                </c:pt>
                <c:pt idx="2293">
                  <c:v>3.6773916421319885E-3</c:v>
                </c:pt>
                <c:pt idx="2294">
                  <c:v>3.3001705761421529E-3</c:v>
                </c:pt>
                <c:pt idx="2295">
                  <c:v>3.0739926573604276E-3</c:v>
                </c:pt>
                <c:pt idx="2296">
                  <c:v>3.0995538248731053E-3</c:v>
                </c:pt>
                <c:pt idx="2297">
                  <c:v>3.2250360583756382E-3</c:v>
                </c:pt>
                <c:pt idx="2298">
                  <c:v>3.1994748908629467E-3</c:v>
                </c:pt>
                <c:pt idx="2299">
                  <c:v>3.1746883426395922E-3</c:v>
                </c:pt>
                <c:pt idx="2300">
                  <c:v>3.3512929111675083E-3</c:v>
                </c:pt>
                <c:pt idx="2301">
                  <c:v>3.4519885964466868E-3</c:v>
                </c:pt>
                <c:pt idx="2302">
                  <c:v>3.6533797131979573E-3</c:v>
                </c:pt>
                <c:pt idx="2303">
                  <c:v>3.6285931649745889E-3</c:v>
                </c:pt>
                <c:pt idx="2304">
                  <c:v>3.45276321573601E-3</c:v>
                </c:pt>
                <c:pt idx="2305">
                  <c:v>3.2513720989847394E-3</c:v>
                </c:pt>
                <c:pt idx="2306">
                  <c:v>3.1762377081217819E-3</c:v>
                </c:pt>
                <c:pt idx="2307">
                  <c:v>3.1514511091370184E-3</c:v>
                </c:pt>
                <c:pt idx="2308">
                  <c:v>3.0763167182740747E-3</c:v>
                </c:pt>
                <c:pt idx="2309">
                  <c:v>2.9756211345177142E-3</c:v>
                </c:pt>
                <c:pt idx="2310">
                  <c:v>2.623961109137013E-3</c:v>
                </c:pt>
                <c:pt idx="2311">
                  <c:v>2.1716055761420855E-3</c:v>
                </c:pt>
                <c:pt idx="2312">
                  <c:v>1.7440366421319214E-3</c:v>
                </c:pt>
                <c:pt idx="2313">
                  <c:v>1.3164677842639055E-3</c:v>
                </c:pt>
                <c:pt idx="2314">
                  <c:v>9.6403313959386727E-4</c:v>
                </c:pt>
                <c:pt idx="2315">
                  <c:v>1.1902110583755926E-3</c:v>
                </c:pt>
                <c:pt idx="2316">
                  <c:v>1.3156932918781117E-3</c:v>
                </c:pt>
                <c:pt idx="2317">
                  <c:v>1.4667366928933501E-3</c:v>
                </c:pt>
                <c:pt idx="2318">
                  <c:v>2.0205623274111295E-3</c:v>
                </c:pt>
                <c:pt idx="2319">
                  <c:v>2.9268227335024904E-3</c:v>
                </c:pt>
                <c:pt idx="2320">
                  <c:v>3.7579486218273783E-3</c:v>
                </c:pt>
                <c:pt idx="2321">
                  <c:v>4.4883788248730599E-3</c:v>
                </c:pt>
                <c:pt idx="2322">
                  <c:v>5.1684613121827094E-3</c:v>
                </c:pt>
                <c:pt idx="2323">
                  <c:v>5.3698524289339661E-3</c:v>
                </c:pt>
                <c:pt idx="2324">
                  <c:v>5.8733306015227998E-3</c:v>
                </c:pt>
                <c:pt idx="2325">
                  <c:v>6.4519427842639199E-3</c:v>
                </c:pt>
                <c:pt idx="2326">
                  <c:v>6.7284684187816773E-3</c:v>
                </c:pt>
                <c:pt idx="2327">
                  <c:v>6.7036818705583368E-3</c:v>
                </c:pt>
                <c:pt idx="2328">
                  <c:v>6.6029862360405672E-3</c:v>
                </c:pt>
                <c:pt idx="2329">
                  <c:v>6.728468342639557E-3</c:v>
                </c:pt>
                <c:pt idx="2330">
                  <c:v>6.6533339517765994E-3</c:v>
                </c:pt>
                <c:pt idx="2331">
                  <c:v>6.5774250685278757E-3</c:v>
                </c:pt>
                <c:pt idx="2332">
                  <c:v>6.451168342639535E-3</c:v>
                </c:pt>
                <c:pt idx="2333">
                  <c:v>6.4263817182740601E-3</c:v>
                </c:pt>
                <c:pt idx="2334">
                  <c:v>6.4015951192892967E-3</c:v>
                </c:pt>
                <c:pt idx="2335">
                  <c:v>6.5270773096446355E-3</c:v>
                </c:pt>
                <c:pt idx="2336">
                  <c:v>6.7284684517766036E-3</c:v>
                </c:pt>
                <c:pt idx="2337">
                  <c:v>6.6781207360405576E-3</c:v>
                </c:pt>
                <c:pt idx="2338">
                  <c:v>6.7788161675126496E-3</c:v>
                </c:pt>
                <c:pt idx="2339">
                  <c:v>6.753254999999958E-3</c:v>
                </c:pt>
                <c:pt idx="2340">
                  <c:v>6.6277727664974251E-3</c:v>
                </c:pt>
                <c:pt idx="2341">
                  <c:v>6.27533824873093E-3</c:v>
                </c:pt>
                <c:pt idx="2342">
                  <c:v>5.922903730964435E-3</c:v>
                </c:pt>
                <c:pt idx="2343">
                  <c:v>5.6208169289339721E-3</c:v>
                </c:pt>
                <c:pt idx="2344">
                  <c:v>5.0669910406090923E-3</c:v>
                </c:pt>
                <c:pt idx="2345">
                  <c:v>4.4380310152283831E-3</c:v>
                </c:pt>
                <c:pt idx="2346">
                  <c:v>3.7835098223349822E-3</c:v>
                </c:pt>
                <c:pt idx="2347">
                  <c:v>3.1545496700507158E-3</c:v>
                </c:pt>
                <c:pt idx="2348">
                  <c:v>2.7014194670050284E-3</c:v>
                </c:pt>
                <c:pt idx="2349">
                  <c:v>2.2738504822334554E-3</c:v>
                </c:pt>
                <c:pt idx="2350">
                  <c:v>1.6448902791877662E-3</c:v>
                </c:pt>
                <c:pt idx="2351">
                  <c:v>1.4434991116750728E-3</c:v>
                </c:pt>
                <c:pt idx="2352">
                  <c:v>1.8710680710659483E-3</c:v>
                </c:pt>
                <c:pt idx="2353">
                  <c:v>2.3745460406090907E-3</c:v>
                </c:pt>
                <c:pt idx="2354">
                  <c:v>2.9028105583755875E-3</c:v>
                </c:pt>
                <c:pt idx="2355">
                  <c:v>3.3303794923857516E-3</c:v>
                </c:pt>
                <c:pt idx="2356">
                  <c:v>3.6076796878172224E-3</c:v>
                </c:pt>
                <c:pt idx="2357">
                  <c:v>4.0360232157359982E-3</c:v>
                </c:pt>
                <c:pt idx="2358">
                  <c:v>4.6905446624364994E-3</c:v>
                </c:pt>
                <c:pt idx="2359">
                  <c:v>4.9926314644669761E-3</c:v>
                </c:pt>
                <c:pt idx="2360">
                  <c:v>5.1692360329948922E-3</c:v>
                </c:pt>
                <c:pt idx="2361">
                  <c:v>5.3961883172588543E-3</c:v>
                </c:pt>
                <c:pt idx="2362">
                  <c:v>5.6727139517766118E-3</c:v>
                </c:pt>
                <c:pt idx="2363">
                  <c:v>6.0251485203045296E-3</c:v>
                </c:pt>
                <c:pt idx="2364">
                  <c:v>6.3024485710659606E-3</c:v>
                </c:pt>
                <c:pt idx="2365">
                  <c:v>6.352796362944127E-3</c:v>
                </c:pt>
                <c:pt idx="2366">
                  <c:v>6.352796362944127E-3</c:v>
                </c:pt>
                <c:pt idx="2367">
                  <c:v>6.176191794416197E-3</c:v>
                </c:pt>
                <c:pt idx="2368">
                  <c:v>5.823757276649702E-3</c:v>
                </c:pt>
                <c:pt idx="2369">
                  <c:v>5.4217495355329548E-3</c:v>
                </c:pt>
                <c:pt idx="2370">
                  <c:v>5.2203583680202614E-3</c:v>
                </c:pt>
                <c:pt idx="2371">
                  <c:v>5.1196627842639147E-3</c:v>
                </c:pt>
                <c:pt idx="2372">
                  <c:v>5.1947971751268585E-3</c:v>
                </c:pt>
                <c:pt idx="2373">
                  <c:v>5.3961884187816861E-3</c:v>
                </c:pt>
                <c:pt idx="2374">
                  <c:v>5.6479272512690026E-3</c:v>
                </c:pt>
                <c:pt idx="2375">
                  <c:v>5.8996662106598624E-3</c:v>
                </c:pt>
                <c:pt idx="2376">
                  <c:v>6.3024486472080948E-3</c:v>
                </c:pt>
                <c:pt idx="2377">
                  <c:v>6.705231007614193E-3</c:v>
                </c:pt>
                <c:pt idx="2378">
                  <c:v>6.9817566421319505E-3</c:v>
                </c:pt>
                <c:pt idx="2379">
                  <c:v>7.2334957284263673E-3</c:v>
                </c:pt>
                <c:pt idx="2380">
                  <c:v>7.1831480126903213E-3</c:v>
                </c:pt>
                <c:pt idx="2381">
                  <c:v>7.1080134949238344E-3</c:v>
                </c:pt>
                <c:pt idx="2382">
                  <c:v>6.956970093908596E-3</c:v>
                </c:pt>
                <c:pt idx="2383">
                  <c:v>6.831487860406063E-3</c:v>
                </c:pt>
                <c:pt idx="2384">
                  <c:v>6.5797489010151894E-3</c:v>
                </c:pt>
                <c:pt idx="2385">
                  <c:v>6.3280100685278867E-3</c:v>
                </c:pt>
                <c:pt idx="2386">
                  <c:v>6.0762712360405841E-3</c:v>
                </c:pt>
                <c:pt idx="2387">
                  <c:v>5.7486232664974435E-3</c:v>
                </c:pt>
                <c:pt idx="2388">
                  <c:v>5.6223664137055734E-3</c:v>
                </c:pt>
                <c:pt idx="2389">
                  <c:v>5.1692362106598722E-3</c:v>
                </c:pt>
                <c:pt idx="2390">
                  <c:v>5.1188884187817058E-3</c:v>
                </c:pt>
                <c:pt idx="2391">
                  <c:v>5.2699316928933732E-3</c:v>
                </c:pt>
                <c:pt idx="2392">
                  <c:v>5.3202794086294192E-3</c:v>
                </c:pt>
                <c:pt idx="2393">
                  <c:v>5.3961884187817E-3</c:v>
                </c:pt>
                <c:pt idx="2394">
                  <c:v>5.1444493908629207E-3</c:v>
                </c:pt>
                <c:pt idx="2395">
                  <c:v>4.8927103629441415E-3</c:v>
                </c:pt>
                <c:pt idx="2396">
                  <c:v>4.4899281294416005E-3</c:v>
                </c:pt>
                <c:pt idx="2397">
                  <c:v>4.338884728426376E-3</c:v>
                </c:pt>
                <c:pt idx="2398">
                  <c:v>3.9105410989847544E-3</c:v>
                </c:pt>
                <c:pt idx="2399">
                  <c:v>3.1057510482233319E-3</c:v>
                </c:pt>
                <c:pt idx="2400">
                  <c:v>2.4767908197969313E-3</c:v>
                </c:pt>
                <c:pt idx="2401">
                  <c:v>1.9229650076141996E-3</c:v>
                </c:pt>
                <c:pt idx="2402">
                  <c:v>1.2940048553299333E-3</c:v>
                </c:pt>
                <c:pt idx="2403">
                  <c:v>6.3948340862943209E-4</c:v>
                </c:pt>
                <c:pt idx="2404">
                  <c:v>3.5309804568506298E-5</c:v>
                </c:pt>
                <c:pt idx="2405">
                  <c:v>-5.6886379949239174E-4</c:v>
                </c:pt>
                <c:pt idx="2406">
                  <c:v>-1.1482506015228489E-3</c:v>
                </c:pt>
                <c:pt idx="2407">
                  <c:v>-1.6261673527918907E-3</c:v>
                </c:pt>
                <c:pt idx="2408">
                  <c:v>-1.8779064390862937E-3</c:v>
                </c:pt>
                <c:pt idx="2409">
                  <c:v>-2.3813843578680272E-3</c:v>
                </c:pt>
                <c:pt idx="2410">
                  <c:v>-2.507640956852783E-3</c:v>
                </c:pt>
                <c:pt idx="2411">
                  <c:v>-2.6083366421319892E-3</c:v>
                </c:pt>
                <c:pt idx="2412">
                  <c:v>-2.557988672588829E-3</c:v>
                </c:pt>
                <c:pt idx="2413">
                  <c:v>-2.5579886725888151E-3</c:v>
                </c:pt>
                <c:pt idx="2414">
                  <c:v>-2.4828544086294146E-3</c:v>
                </c:pt>
                <c:pt idx="2415">
                  <c:v>-2.3573721751268956E-3</c:v>
                </c:pt>
                <c:pt idx="2416">
                  <c:v>-2.5843244593908715E-3</c:v>
                </c:pt>
                <c:pt idx="2417">
                  <c:v>-2.7105810583756274E-3</c:v>
                </c:pt>
                <c:pt idx="2418">
                  <c:v>-3.0382290786802046E-3</c:v>
                </c:pt>
                <c:pt idx="2419">
                  <c:v>-3.4154501700507656E-3</c:v>
                </c:pt>
                <c:pt idx="2420">
                  <c:v>-3.5409323527918757E-3</c:v>
                </c:pt>
                <c:pt idx="2421">
                  <c:v>-3.4154502461928721E-3</c:v>
                </c:pt>
                <c:pt idx="2422">
                  <c:v>-3.4154502461928582E-3</c:v>
                </c:pt>
                <c:pt idx="2423">
                  <c:v>-3.3898890786801805E-3</c:v>
                </c:pt>
                <c:pt idx="2424">
                  <c:v>-3.414675677664944E-3</c:v>
                </c:pt>
                <c:pt idx="2425">
                  <c:v>-3.1373755507613926E-3</c:v>
                </c:pt>
                <c:pt idx="2426">
                  <c:v>-2.7090319543147251E-3</c:v>
                </c:pt>
                <c:pt idx="2427">
                  <c:v>-2.2814630964466953E-3</c:v>
                </c:pt>
                <c:pt idx="2428">
                  <c:v>-1.9042418527918797E-3</c:v>
                </c:pt>
                <c:pt idx="2429">
                  <c:v>-1.5773685786801966E-3</c:v>
                </c:pt>
                <c:pt idx="2430">
                  <c:v>-1.2504951269035475E-3</c:v>
                </c:pt>
                <c:pt idx="2431">
                  <c:v>-8.4771276649746319E-4</c:v>
                </c:pt>
                <c:pt idx="2432">
                  <c:v>-1.4284373096447311E-4</c:v>
                </c:pt>
                <c:pt idx="2433">
                  <c:v>3.3584769035532869E-4</c:v>
                </c:pt>
                <c:pt idx="2434">
                  <c:v>8.1376446700508198E-4</c:v>
                </c:pt>
                <c:pt idx="2435">
                  <c:v>1.4930722842639438E-3</c:v>
                </c:pt>
                <c:pt idx="2436">
                  <c:v>1.845507055837553E-3</c:v>
                </c:pt>
                <c:pt idx="2437">
                  <c:v>2.1220326903553105E-3</c:v>
                </c:pt>
                <c:pt idx="2438">
                  <c:v>2.3482103553299355E-3</c:v>
                </c:pt>
                <c:pt idx="2439">
                  <c:v>2.3985580710659676E-3</c:v>
                </c:pt>
                <c:pt idx="2440">
                  <c:v>2.1971669543146971E-3</c:v>
                </c:pt>
                <c:pt idx="2441">
                  <c:v>2.0461235532994726E-3</c:v>
                </c:pt>
                <c:pt idx="2442">
                  <c:v>1.8447324365482159E-3</c:v>
                </c:pt>
                <c:pt idx="2443">
                  <c:v>1.4922977918781638E-3</c:v>
                </c:pt>
                <c:pt idx="2444">
                  <c:v>1.2653455076142017E-3</c:v>
                </c:pt>
                <c:pt idx="2445">
                  <c:v>8.8812441624365468E-4</c:v>
                </c:pt>
                <c:pt idx="2446">
                  <c:v>5.1090314720811381E-4</c:v>
                </c:pt>
                <c:pt idx="2447">
                  <c:v>2.0881629441622807E-4</c:v>
                </c:pt>
                <c:pt idx="2448">
                  <c:v>1.0812060913704957E-4</c:v>
                </c:pt>
                <c:pt idx="2449">
                  <c:v>1.0812060913704957E-4</c:v>
                </c:pt>
                <c:pt idx="2450">
                  <c:v>2.8395068527918566E-4</c:v>
                </c:pt>
                <c:pt idx="2451">
                  <c:v>4.5978063451776463E-4</c:v>
                </c:pt>
                <c:pt idx="2452">
                  <c:v>6.6117175126903516E-4</c:v>
                </c:pt>
                <c:pt idx="2453">
                  <c:v>1.0639541116751194E-3</c:v>
                </c:pt>
                <c:pt idx="2454">
                  <c:v>1.441175304568526E-3</c:v>
                </c:pt>
                <c:pt idx="2455">
                  <c:v>1.8943055076142412E-3</c:v>
                </c:pt>
                <c:pt idx="2456">
                  <c:v>2.0709100761421434E-3</c:v>
                </c:pt>
                <c:pt idx="2457">
                  <c:v>2.1468189593908671E-3</c:v>
                </c:pt>
                <c:pt idx="2458">
                  <c:v>2.0461232741116747E-3</c:v>
                </c:pt>
                <c:pt idx="2459">
                  <c:v>1.8447321573604042E-3</c:v>
                </c:pt>
                <c:pt idx="2460">
                  <c:v>1.6936888832487229E-3</c:v>
                </c:pt>
                <c:pt idx="2461">
                  <c:v>1.6177799999999853E-3</c:v>
                </c:pt>
                <c:pt idx="2462">
                  <c:v>1.5674322842639393E-3</c:v>
                </c:pt>
                <c:pt idx="2463">
                  <c:v>1.4419501776649496E-3</c:v>
                </c:pt>
                <c:pt idx="2464">
                  <c:v>1.5170844416243362E-3</c:v>
                </c:pt>
                <c:pt idx="2465">
                  <c:v>1.4667364720811898E-3</c:v>
                </c:pt>
                <c:pt idx="2466">
                  <c:v>1.4667364720811898E-3</c:v>
                </c:pt>
                <c:pt idx="2467">
                  <c:v>1.5674319035532819E-3</c:v>
                </c:pt>
                <c:pt idx="2468">
                  <c:v>1.1390882487309351E-3</c:v>
                </c:pt>
                <c:pt idx="2469">
                  <c:v>5.1012822335022578E-4</c:v>
                </c:pt>
                <c:pt idx="2470">
                  <c:v>-1.9474081218277817E-4</c:v>
                </c:pt>
                <c:pt idx="2471">
                  <c:v>-8.4926213197972222E-4</c:v>
                </c:pt>
                <c:pt idx="2472">
                  <c:v>-1.3527400507614556E-3</c:v>
                </c:pt>
                <c:pt idx="2473">
                  <c:v>-1.6292654314721128E-3</c:v>
                </c:pt>
                <c:pt idx="2474">
                  <c:v>-1.9057910659898841E-3</c:v>
                </c:pt>
                <c:pt idx="2475">
                  <c:v>-2.1319687309644952E-3</c:v>
                </c:pt>
                <c:pt idx="2476">
                  <c:v>-1.9050161928934328E-3</c:v>
                </c:pt>
                <c:pt idx="2477">
                  <c:v>-1.7036250761421762E-3</c:v>
                </c:pt>
                <c:pt idx="2478">
                  <c:v>-1.6277160659898815E-3</c:v>
                </c:pt>
                <c:pt idx="2479">
                  <c:v>-1.5773683502538771E-3</c:v>
                </c:pt>
                <c:pt idx="2480">
                  <c:v>-1.853894010152346E-3</c:v>
                </c:pt>
                <c:pt idx="2481">
                  <c:v>-2.2063286548223843E-3</c:v>
                </c:pt>
                <c:pt idx="2482">
                  <c:v>-2.4828541370558871E-3</c:v>
                </c:pt>
                <c:pt idx="2483">
                  <c:v>-2.9855574949239072E-3</c:v>
                </c:pt>
                <c:pt idx="2484">
                  <c:v>-3.4890354137056406E-3</c:v>
                </c:pt>
                <c:pt idx="2485">
                  <c:v>-3.6648653629442196E-3</c:v>
                </c:pt>
                <c:pt idx="2486">
                  <c:v>-3.6648653629442196E-3</c:v>
                </c:pt>
                <c:pt idx="2487">
                  <c:v>-3.6393041954315281E-3</c:v>
                </c:pt>
                <c:pt idx="2488">
                  <c:v>-3.4123516573604379E-3</c:v>
                </c:pt>
                <c:pt idx="2489">
                  <c:v>-3.0095691700508104E-3</c:v>
                </c:pt>
                <c:pt idx="2490">
                  <c:v>-2.7074823680203475E-3</c:v>
                </c:pt>
                <c:pt idx="2491">
                  <c:v>-2.2295656167513195E-3</c:v>
                </c:pt>
                <c:pt idx="2492">
                  <c:v>-1.8267831294417058E-3</c:v>
                </c:pt>
                <c:pt idx="2493">
                  <c:v>-1.7260874441624857E-3</c:v>
                </c:pt>
                <c:pt idx="2494">
                  <c:v>-1.6253917588833072E-3</c:v>
                </c:pt>
                <c:pt idx="2495">
                  <c:v>-1.4487871903553912E-3</c:v>
                </c:pt>
                <c:pt idx="2496">
                  <c:v>-1.0963526725888961E-3</c:v>
                </c:pt>
                <c:pt idx="2497">
                  <c:v>-8.949615558376256E-4</c:v>
                </c:pt>
                <c:pt idx="2498">
                  <c:v>-7.1835698730970954E-4</c:v>
                </c:pt>
                <c:pt idx="2499">
                  <c:v>-5.9210013451783949E-4</c:v>
                </c:pt>
                <c:pt idx="2500">
                  <c:v>3.6860017766426889E-5</c:v>
                </c:pt>
                <c:pt idx="2501">
                  <c:v>6.9138127918774717E-4</c:v>
                </c:pt>
                <c:pt idx="2502">
                  <c:v>1.245207040609056E-3</c:v>
                </c:pt>
                <c:pt idx="2503">
                  <c:v>1.37068922335018E-3</c:v>
                </c:pt>
                <c:pt idx="2504">
                  <c:v>1.0686024467004285E-3</c:v>
                </c:pt>
                <c:pt idx="2505">
                  <c:v>8.1686338578672302E-4</c:v>
                </c:pt>
                <c:pt idx="2506">
                  <c:v>5.1477660913698542E-4</c:v>
                </c:pt>
                <c:pt idx="2507">
                  <c:v>2.374766091369912E-4</c:v>
                </c:pt>
                <c:pt idx="2508">
                  <c:v>-3.9225816243659839E-4</c:v>
                </c:pt>
                <c:pt idx="2509">
                  <c:v>-1.1474751675127487E-3</c:v>
                </c:pt>
                <c:pt idx="2510">
                  <c:v>-1.7772099390863522E-3</c:v>
                </c:pt>
                <c:pt idx="2511">
                  <c:v>-2.0545099390863603E-3</c:v>
                </c:pt>
                <c:pt idx="2512">
                  <c:v>-2.1296444568528611E-3</c:v>
                </c:pt>
                <c:pt idx="2513">
                  <c:v>-2.3054744060914123E-3</c:v>
                </c:pt>
                <c:pt idx="2514">
                  <c:v>-2.2551264365482798E-3</c:v>
                </c:pt>
                <c:pt idx="2515">
                  <c:v>-2.2295652690356021E-3</c:v>
                </c:pt>
                <c:pt idx="2516">
                  <c:v>-2.3806086700508128E-3</c:v>
                </c:pt>
                <c:pt idx="2517">
                  <c:v>-2.1544308781726168E-3</c:v>
                </c:pt>
                <c:pt idx="2518">
                  <c:v>-1.8523441015228931E-3</c:v>
                </c:pt>
                <c:pt idx="2519">
                  <c:v>-1.4751229340101979E-3</c:v>
                </c:pt>
                <c:pt idx="2520">
                  <c:v>-1.1226883147208572E-3</c:v>
                </c:pt>
                <c:pt idx="2521">
                  <c:v>-7.7025387309648252E-4</c:v>
                </c:pt>
                <c:pt idx="2522">
                  <c:v>-6.439970456853239E-4</c:v>
                </c:pt>
                <c:pt idx="2523">
                  <c:v>-4.6739250253811926E-4</c:v>
                </c:pt>
                <c:pt idx="2524">
                  <c:v>-1.4051912690359047E-4</c:v>
                </c:pt>
                <c:pt idx="2525">
                  <c:v>-1.1495795939088505E-4</c:v>
                </c:pt>
                <c:pt idx="2526">
                  <c:v>-2.9078803553303501E-4</c:v>
                </c:pt>
                <c:pt idx="2527">
                  <c:v>-6.935705228426764E-4</c:v>
                </c:pt>
                <c:pt idx="2528">
                  <c:v>-1.2218349898477365E-3</c:v>
                </c:pt>
                <c:pt idx="2529">
                  <c:v>-1.6997517411167784E-3</c:v>
                </c:pt>
                <c:pt idx="2530">
                  <c:v>-2.2535775025381011E-3</c:v>
                </c:pt>
                <c:pt idx="2531">
                  <c:v>-2.857751157360422E-3</c:v>
                </c:pt>
                <c:pt idx="2532">
                  <c:v>-3.5618456319797265E-3</c:v>
                </c:pt>
                <c:pt idx="2533">
                  <c:v>-3.9894146928934338E-3</c:v>
                </c:pt>
                <c:pt idx="2534">
                  <c:v>-4.1156715456853038E-3</c:v>
                </c:pt>
                <c:pt idx="2535">
                  <c:v>-4.039762535533023E-3</c:v>
                </c:pt>
                <c:pt idx="2536">
                  <c:v>-3.8128102005076381E-3</c:v>
                </c:pt>
                <c:pt idx="2537">
                  <c:v>-3.636980251269073E-3</c:v>
                </c:pt>
                <c:pt idx="2538">
                  <c:v>-3.2094113426396204E-3</c:v>
                </c:pt>
                <c:pt idx="2539">
                  <c:v>-2.4797557335025783E-3</c:v>
                </c:pt>
                <c:pt idx="2540">
                  <c:v>-1.9259298451776707E-3</c:v>
                </c:pt>
                <c:pt idx="2541">
                  <c:v>-1.4224519263959789E-3</c:v>
                </c:pt>
                <c:pt idx="2542">
                  <c:v>-1.0955785761421755E-3</c:v>
                </c:pt>
                <c:pt idx="2543">
                  <c:v>-7.6870522588837198E-4</c:v>
                </c:pt>
                <c:pt idx="2544">
                  <c:v>-4.4183187563455462E-4</c:v>
                </c:pt>
                <c:pt idx="2545">
                  <c:v>-1.9009278934013774E-4</c:v>
                </c:pt>
                <c:pt idx="2546">
                  <c:v>-8.9397104060945365E-5</c:v>
                </c:pt>
                <c:pt idx="2547">
                  <c:v>-2.1565370304571507E-4</c:v>
                </c:pt>
                <c:pt idx="2548">
                  <c:v>-5.9287484517769884E-4</c:v>
                </c:pt>
                <c:pt idx="2549">
                  <c:v>-1.1467005304568734E-3</c:v>
                </c:pt>
                <c:pt idx="2550">
                  <c:v>-9.4530946446702568E-4</c:v>
                </c:pt>
                <c:pt idx="2551">
                  <c:v>-6.9357042893403165E-4</c:v>
                </c:pt>
                <c:pt idx="2552">
                  <c:v>-2.4044037817261277E-4</c:v>
                </c:pt>
                <c:pt idx="2553">
                  <c:v>2.3747643147206676E-4</c:v>
                </c:pt>
                <c:pt idx="2554">
                  <c:v>7.4017985786800633E-4</c:v>
                </c:pt>
                <c:pt idx="2555">
                  <c:v>1.2180964822334911E-3</c:v>
                </c:pt>
                <c:pt idx="2556">
                  <c:v>2.1994911522842525E-3</c:v>
                </c:pt>
                <c:pt idx="2557">
                  <c:v>3.2312337918781603E-3</c:v>
                </c:pt>
                <c:pt idx="2558">
                  <c:v>3.6588028274111561E-3</c:v>
                </c:pt>
                <c:pt idx="2559">
                  <c:v>4.1367196040608956E-3</c:v>
                </c:pt>
                <c:pt idx="2560">
                  <c:v>4.4883795786801878E-3</c:v>
                </c:pt>
                <c:pt idx="2561">
                  <c:v>4.8903873959390692E-3</c:v>
                </c:pt>
                <c:pt idx="2562">
                  <c:v>5.3683041218273997E-3</c:v>
                </c:pt>
                <c:pt idx="2563">
                  <c:v>5.8710074467004936E-3</c:v>
                </c:pt>
                <c:pt idx="2564">
                  <c:v>6.2234419898477E-3</c:v>
                </c:pt>
                <c:pt idx="2565">
                  <c:v>6.6765720913705418E-3</c:v>
                </c:pt>
                <c:pt idx="2566">
                  <c:v>7.0034454416243452E-3</c:v>
                </c:pt>
                <c:pt idx="2567">
                  <c:v>6.9027498071065757E-3</c:v>
                </c:pt>
                <c:pt idx="2568">
                  <c:v>6.8020542487309543E-3</c:v>
                </c:pt>
                <c:pt idx="2569">
                  <c:v>6.651010974619273E-3</c:v>
                </c:pt>
                <c:pt idx="2570">
                  <c:v>6.3233631319796757E-3</c:v>
                </c:pt>
                <c:pt idx="2571">
                  <c:v>6.0971854670050646E-3</c:v>
                </c:pt>
                <c:pt idx="2572">
                  <c:v>5.8206599593908642E-3</c:v>
                </c:pt>
                <c:pt idx="2573">
                  <c:v>5.3427432588832452E-3</c:v>
                </c:pt>
                <c:pt idx="2574">
                  <c:v>5.0910042994923854E-3</c:v>
                </c:pt>
                <c:pt idx="2575">
                  <c:v>4.9655220659898525E-3</c:v>
                </c:pt>
                <c:pt idx="2576">
                  <c:v>4.7137829796954356E-3</c:v>
                </c:pt>
                <c:pt idx="2577">
                  <c:v>4.6378738426395977E-3</c:v>
                </c:pt>
                <c:pt idx="2578">
                  <c:v>4.7633560761421445E-3</c:v>
                </c:pt>
                <c:pt idx="2579">
                  <c:v>4.864051761421323E-3</c:v>
                </c:pt>
                <c:pt idx="2580">
                  <c:v>5.0150951624365614E-3</c:v>
                </c:pt>
                <c:pt idx="2581">
                  <c:v>5.5185730812182671E-3</c:v>
                </c:pt>
                <c:pt idx="2582">
                  <c:v>5.7447507461929059E-3</c:v>
                </c:pt>
                <c:pt idx="2583">
                  <c:v>6.0468374213197978E-3</c:v>
                </c:pt>
                <c:pt idx="2584">
                  <c:v>6.5758765583756457E-3</c:v>
                </c:pt>
                <c:pt idx="2585">
                  <c:v>6.9786588934010324E-3</c:v>
                </c:pt>
                <c:pt idx="2586">
                  <c:v>7.4317890964467198E-3</c:v>
                </c:pt>
                <c:pt idx="2587">
                  <c:v>7.5580458654822547E-3</c:v>
                </c:pt>
                <c:pt idx="2588">
                  <c:v>7.8345714314721066E-3</c:v>
                </c:pt>
                <c:pt idx="2589">
                  <c:v>7.8849192741116958E-3</c:v>
                </c:pt>
                <c:pt idx="2590">
                  <c:v>7.8849192741116958E-3</c:v>
                </c:pt>
                <c:pt idx="2591">
                  <c:v>7.8849192741116958E-3</c:v>
                </c:pt>
                <c:pt idx="2592">
                  <c:v>7.8593581065990042E-3</c:v>
                </c:pt>
                <c:pt idx="2593">
                  <c:v>7.8593581065990042E-3</c:v>
                </c:pt>
                <c:pt idx="2594">
                  <c:v>7.884144908629459E-3</c:v>
                </c:pt>
                <c:pt idx="2595">
                  <c:v>8.0855362791878438E-3</c:v>
                </c:pt>
                <c:pt idx="2596">
                  <c:v>8.3117139441624688E-3</c:v>
                </c:pt>
                <c:pt idx="2597">
                  <c:v>8.5378918629441941E-3</c:v>
                </c:pt>
                <c:pt idx="2598">
                  <c:v>8.9406742994924127E-3</c:v>
                </c:pt>
                <c:pt idx="2599">
                  <c:v>9.6455434619289737E-3</c:v>
                </c:pt>
                <c:pt idx="2600">
                  <c:v>1.0199369350253867E-2</c:v>
                </c:pt>
                <c:pt idx="2601">
                  <c:v>1.0878677345177737E-2</c:v>
                </c:pt>
                <c:pt idx="2602">
                  <c:v>1.1382155517766557E-2</c:v>
                </c:pt>
                <c:pt idx="2603">
                  <c:v>1.1734590035533052E-2</c:v>
                </c:pt>
                <c:pt idx="2604">
                  <c:v>1.2011115670050823E-2</c:v>
                </c:pt>
                <c:pt idx="2605">
                  <c:v>1.2136597903553356E-2</c:v>
                </c:pt>
                <c:pt idx="2606">
                  <c:v>1.2388336989847773E-2</c:v>
                </c:pt>
                <c:pt idx="2607">
                  <c:v>1.2413898157360465E-2</c:v>
                </c:pt>
                <c:pt idx="2608">
                  <c:v>1.2337989274111741E-2</c:v>
                </c:pt>
                <c:pt idx="2609">
                  <c:v>1.2111036736040678E-2</c:v>
                </c:pt>
                <c:pt idx="2610">
                  <c:v>1.195999333502544E-2</c:v>
                </c:pt>
                <c:pt idx="2611">
                  <c:v>1.195999333502544E-2</c:v>
                </c:pt>
                <c:pt idx="2612">
                  <c:v>1.1708254502538137E-2</c:v>
                </c:pt>
                <c:pt idx="2613">
                  <c:v>1.1683467954314783E-2</c:v>
                </c:pt>
                <c:pt idx="2614">
                  <c:v>1.1507637751269104E-2</c:v>
                </c:pt>
                <c:pt idx="2615">
                  <c:v>1.1382155517766571E-2</c:v>
                </c:pt>
                <c:pt idx="2616">
                  <c:v>1.1382155517766571E-2</c:v>
                </c:pt>
                <c:pt idx="2617">
                  <c:v>1.1205550949238641E-2</c:v>
                </c:pt>
                <c:pt idx="2618">
                  <c:v>1.0903464274111735E-2</c:v>
                </c:pt>
                <c:pt idx="2619">
                  <c:v>1.0601377598984843E-2</c:v>
                </c:pt>
                <c:pt idx="2620">
                  <c:v>1.0525468715736105E-2</c:v>
                </c:pt>
                <c:pt idx="2621">
                  <c:v>1.032407762436556E-2</c:v>
                </c:pt>
                <c:pt idx="2622">
                  <c:v>1.0021990949238654E-2</c:v>
                </c:pt>
                <c:pt idx="2623">
                  <c:v>9.669556489847797E-3</c:v>
                </c:pt>
                <c:pt idx="2624">
                  <c:v>9.1412919467005888E-3</c:v>
                </c:pt>
                <c:pt idx="2625">
                  <c:v>8.7137229873097272E-3</c:v>
                </c:pt>
                <c:pt idx="2626">
                  <c:v>8.3365017436548977E-3</c:v>
                </c:pt>
                <c:pt idx="2627">
                  <c:v>8.1103239771574409E-3</c:v>
                </c:pt>
                <c:pt idx="2628">
                  <c:v>7.8330238502538757E-3</c:v>
                </c:pt>
                <c:pt idx="2629">
                  <c:v>7.4302416167513347E-3</c:v>
                </c:pt>
                <c:pt idx="2630">
                  <c:v>7.1529415659899176E-3</c:v>
                </c:pt>
                <c:pt idx="2631">
                  <c:v>7.0018981395939817E-3</c:v>
                </c:pt>
                <c:pt idx="2632">
                  <c:v>7.0018981395939817E-3</c:v>
                </c:pt>
                <c:pt idx="2633">
                  <c:v>7.2536369974619958E-3</c:v>
                </c:pt>
                <c:pt idx="2634">
                  <c:v>7.6819805253807716E-3</c:v>
                </c:pt>
                <c:pt idx="2635">
                  <c:v>7.8585850939086876E-3</c:v>
                </c:pt>
                <c:pt idx="2636">
                  <c:v>8.2613675304569201E-3</c:v>
                </c:pt>
                <c:pt idx="2637">
                  <c:v>8.7392842309645391E-3</c:v>
                </c:pt>
                <c:pt idx="2638">
                  <c:v>9.1676277588833149E-3</c:v>
                </c:pt>
                <c:pt idx="2639">
                  <c:v>9.2683234441625073E-3</c:v>
                </c:pt>
                <c:pt idx="2640">
                  <c:v>8.8151934949239202E-3</c:v>
                </c:pt>
                <c:pt idx="2641">
                  <c:v>8.3117155761422007E-3</c:v>
                </c:pt>
                <c:pt idx="2642">
                  <c:v>7.7075419720812749E-3</c:v>
                </c:pt>
                <c:pt idx="2643">
                  <c:v>7.3551074543147799E-3</c:v>
                </c:pt>
                <c:pt idx="2644">
                  <c:v>6.8012818197970004E-3</c:v>
                </c:pt>
                <c:pt idx="2645">
                  <c:v>6.297803901015267E-3</c:v>
                </c:pt>
                <c:pt idx="2646">
                  <c:v>5.6936302969543551E-3</c:v>
                </c:pt>
                <c:pt idx="2647">
                  <c:v>4.9639745862944534E-3</c:v>
                </c:pt>
                <c:pt idx="2648">
                  <c:v>4.8888400685279665E-3</c:v>
                </c:pt>
                <c:pt idx="2649">
                  <c:v>4.7881443832487741E-3</c:v>
                </c:pt>
                <c:pt idx="2650">
                  <c:v>4.6626622766497844E-3</c:v>
                </c:pt>
                <c:pt idx="2651">
                  <c:v>4.4364844847716023E-3</c:v>
                </c:pt>
                <c:pt idx="2652">
                  <c:v>4.1591844847716081E-3</c:v>
                </c:pt>
                <c:pt idx="2653">
                  <c:v>3.9074453984771912E-3</c:v>
                </c:pt>
                <c:pt idx="2654">
                  <c:v>3.6557063121827743E-3</c:v>
                </c:pt>
                <c:pt idx="2655">
                  <c:v>3.7316154492385845E-3</c:v>
                </c:pt>
                <c:pt idx="2656">
                  <c:v>3.7316154492385845E-3</c:v>
                </c:pt>
                <c:pt idx="2657">
                  <c:v>3.8323108807106765E-3</c:v>
                </c:pt>
                <c:pt idx="2658">
                  <c:v>3.5805717944162735E-3</c:v>
                </c:pt>
                <c:pt idx="2659">
                  <c:v>3.3791804238578749E-3</c:v>
                </c:pt>
                <c:pt idx="2660">
                  <c:v>3.2281370228426504E-3</c:v>
                </c:pt>
                <c:pt idx="2661">
                  <c:v>3.0267459060913798E-3</c:v>
                </c:pt>
                <c:pt idx="2662">
                  <c:v>2.8757025050761553E-3</c:v>
                </c:pt>
                <c:pt idx="2663">
                  <c:v>2.5232679873096603E-3</c:v>
                </c:pt>
                <c:pt idx="2664">
                  <c:v>2.1452723020304737E-3</c:v>
                </c:pt>
                <c:pt idx="2665">
                  <c:v>1.9190946370558487E-3</c:v>
                </c:pt>
                <c:pt idx="2666">
                  <c:v>2.0949245862944277E-3</c:v>
                </c:pt>
                <c:pt idx="2667">
                  <c:v>2.3466634187817442E-3</c:v>
                </c:pt>
                <c:pt idx="2668">
                  <c:v>2.6487502208121932E-3</c:v>
                </c:pt>
                <c:pt idx="2669">
                  <c:v>2.9763981903553338E-3</c:v>
                </c:pt>
                <c:pt idx="2670">
                  <c:v>3.0267459060913798E-3</c:v>
                </c:pt>
                <c:pt idx="2671">
                  <c:v>3.3791804238578749E-3</c:v>
                </c:pt>
                <c:pt idx="2672">
                  <c:v>3.7564014898477105E-3</c:v>
                </c:pt>
                <c:pt idx="2673">
                  <c:v>3.8067492055837565E-3</c:v>
                </c:pt>
                <c:pt idx="2674">
                  <c:v>3.7308403223350189E-3</c:v>
                </c:pt>
                <c:pt idx="2675">
                  <c:v>3.5542358807106461E-3</c:v>
                </c:pt>
                <c:pt idx="2676">
                  <c:v>3.3280582157360211E-3</c:v>
                </c:pt>
                <c:pt idx="2677">
                  <c:v>3.2521493324873113E-3</c:v>
                </c:pt>
                <c:pt idx="2678">
                  <c:v>3.5286749923857802E-3</c:v>
                </c:pt>
                <c:pt idx="2679">
                  <c:v>3.654157098984756E-3</c:v>
                </c:pt>
                <c:pt idx="2680">
                  <c:v>3.9562438756345075E-3</c:v>
                </c:pt>
                <c:pt idx="2681">
                  <c:v>4.2079828350253673E-3</c:v>
                </c:pt>
                <c:pt idx="2682">
                  <c:v>4.4341606269035216E-3</c:v>
                </c:pt>
                <c:pt idx="2683">
                  <c:v>4.5348563121827279E-3</c:v>
                </c:pt>
                <c:pt idx="2684">
                  <c:v>4.6355519974618925E-3</c:v>
                </c:pt>
                <c:pt idx="2685">
                  <c:v>4.132074078680173E-3</c:v>
                </c:pt>
                <c:pt idx="2686">
                  <c:v>3.3768570736040365E-3</c:v>
                </c:pt>
                <c:pt idx="2687">
                  <c:v>2.7223357538070786E-3</c:v>
                </c:pt>
                <c:pt idx="2688">
                  <c:v>1.6650319467004931E-3</c:v>
                </c:pt>
                <c:pt idx="2689">
                  <c:v>5.3181925634517013E-4</c:v>
                </c:pt>
                <c:pt idx="2690">
                  <c:v>-5.5104571827413462E-4</c:v>
                </c:pt>
                <c:pt idx="2691">
                  <c:v>-1.5324406421319964E-3</c:v>
                </c:pt>
                <c:pt idx="2692">
                  <c:v>-2.388353078680211E-3</c:v>
                </c:pt>
                <c:pt idx="2693">
                  <c:v>-2.8670444492385899E-3</c:v>
                </c:pt>
                <c:pt idx="2694">
                  <c:v>-3.0180878502538283E-3</c:v>
                </c:pt>
                <c:pt idx="2695">
                  <c:v>-3.4208703375634558E-3</c:v>
                </c:pt>
                <c:pt idx="2696">
                  <c:v>-3.6726094238578866E-3</c:v>
                </c:pt>
                <c:pt idx="2697">
                  <c:v>-4.2008738908629467E-3</c:v>
                </c:pt>
                <c:pt idx="2698">
                  <c:v>-4.6540040355329965E-3</c:v>
                </c:pt>
                <c:pt idx="2699">
                  <c:v>-5.0064386802030625E-3</c:v>
                </c:pt>
                <c:pt idx="2700">
                  <c:v>-5.282964263959411E-3</c:v>
                </c:pt>
                <c:pt idx="2701">
                  <c:v>-5.3588731472081486E-3</c:v>
                </c:pt>
                <c:pt idx="2702">
                  <c:v>-5.5858254314721245E-3</c:v>
                </c:pt>
                <c:pt idx="2703">
                  <c:v>-5.6361731472081567E-3</c:v>
                </c:pt>
                <c:pt idx="2704">
                  <c:v>-5.4092208629441946E-3</c:v>
                </c:pt>
                <c:pt idx="2705">
                  <c:v>-4.7546995431472505E-3</c:v>
                </c:pt>
                <c:pt idx="2706">
                  <c:v>-3.57191360406095E-3</c:v>
                </c:pt>
                <c:pt idx="2707">
                  <c:v>-2.4139143908629562E-3</c:v>
                </c:pt>
                <c:pt idx="2708">
                  <c:v>-1.4828675634517702E-3</c:v>
                </c:pt>
                <c:pt idx="2709">
                  <c:v>-6.7807733502538159E-4</c:v>
                </c:pt>
                <c:pt idx="2710">
                  <c:v>1.7706060913706689E-4</c:v>
                </c:pt>
                <c:pt idx="2711">
                  <c:v>9.8262520304570611E-4</c:v>
                </c:pt>
                <c:pt idx="2712">
                  <c:v>1.7370676142132169E-3</c:v>
                </c:pt>
                <c:pt idx="2713">
                  <c:v>2.5922054314720944E-3</c:v>
                </c:pt>
                <c:pt idx="2714">
                  <c:v>2.8687309974619463E-3</c:v>
                </c:pt>
                <c:pt idx="2715">
                  <c:v>3.0693475786802288E-3</c:v>
                </c:pt>
                <c:pt idx="2716">
                  <c:v>3.2707387461929083E-3</c:v>
                </c:pt>
                <c:pt idx="2717">
                  <c:v>3.371434329949255E-3</c:v>
                </c:pt>
                <c:pt idx="2718">
                  <c:v>3.371434329949255E-3</c:v>
                </c:pt>
                <c:pt idx="2719">
                  <c:v>3.345873137055852E-3</c:v>
                </c:pt>
                <c:pt idx="2720">
                  <c:v>3.2699641522842826E-3</c:v>
                </c:pt>
                <c:pt idx="2721">
                  <c:v>3.0437864619289601E-3</c:v>
                </c:pt>
                <c:pt idx="2722">
                  <c:v>2.8671818934010301E-3</c:v>
                </c:pt>
                <c:pt idx="2723">
                  <c:v>2.766486461928952E-3</c:v>
                </c:pt>
                <c:pt idx="2724">
                  <c:v>2.6905775786802283E-3</c:v>
                </c:pt>
                <c:pt idx="2725">
                  <c:v>2.8160595583756609E-3</c:v>
                </c:pt>
                <c:pt idx="2726">
                  <c:v>2.9918895076142399E-3</c:v>
                </c:pt>
                <c:pt idx="2727">
                  <c:v>3.1677194568528327E-3</c:v>
                </c:pt>
                <c:pt idx="2728">
                  <c:v>3.1173717411167867E-3</c:v>
                </c:pt>
                <c:pt idx="2729">
                  <c:v>3.0670237715736265E-3</c:v>
                </c:pt>
                <c:pt idx="2730">
                  <c:v>2.9663283401015483E-3</c:v>
                </c:pt>
                <c:pt idx="2731">
                  <c:v>2.7904983908629555E-3</c:v>
                </c:pt>
                <c:pt idx="2732">
                  <c:v>2.6138939492385826E-3</c:v>
                </c:pt>
                <c:pt idx="2733">
                  <c:v>2.2862459289340192E-3</c:v>
                </c:pt>
                <c:pt idx="2734">
                  <c:v>2.0848548121827487E-3</c:v>
                </c:pt>
                <c:pt idx="2735">
                  <c:v>1.8586770203045666E-3</c:v>
                </c:pt>
                <c:pt idx="2736">
                  <c:v>1.6828470456852762E-3</c:v>
                </c:pt>
                <c:pt idx="2737">
                  <c:v>1.5821513604060838E-3</c:v>
                </c:pt>
                <c:pt idx="2738">
                  <c:v>1.4566691269035509E-3</c:v>
                </c:pt>
                <c:pt idx="2739">
                  <c:v>1.3559734416243585E-3</c:v>
                </c:pt>
                <c:pt idx="2740">
                  <c:v>1.3815346091370501E-3</c:v>
                </c:pt>
                <c:pt idx="2741">
                  <c:v>1.3567480609136956E-3</c:v>
                </c:pt>
                <c:pt idx="2742">
                  <c:v>1.2057046598984711E-3</c:v>
                </c:pt>
                <c:pt idx="2743">
                  <c:v>1.1297955228426332E-3</c:v>
                </c:pt>
                <c:pt idx="2744">
                  <c:v>1.0043132893400863E-3</c:v>
                </c:pt>
                <c:pt idx="2745">
                  <c:v>6.2631760406088588E-4</c:v>
                </c:pt>
                <c:pt idx="2746">
                  <c:v>3.4979196954312841E-4</c:v>
                </c:pt>
                <c:pt idx="2747">
                  <c:v>-7.0751158375637058E-4</c:v>
                </c:pt>
                <c:pt idx="2748">
                  <c:v>-1.8399496548223426E-3</c:v>
                </c:pt>
                <c:pt idx="2749">
                  <c:v>-2.9476009238579015E-3</c:v>
                </c:pt>
                <c:pt idx="2750">
                  <c:v>-3.9545567614213545E-3</c:v>
                </c:pt>
                <c:pt idx="2751">
                  <c:v>-4.9615125989848075E-3</c:v>
                </c:pt>
                <c:pt idx="2752">
                  <c:v>-5.8174250355330082E-3</c:v>
                </c:pt>
                <c:pt idx="2753">
                  <c:v>-6.4215986142132087E-3</c:v>
                </c:pt>
                <c:pt idx="2754">
                  <c:v>-7.2271633857868139E-3</c:v>
                </c:pt>
                <c:pt idx="2755">
                  <c:v>-7.4285545532994934E-3</c:v>
                </c:pt>
                <c:pt idx="2756">
                  <c:v>-7.8305623197969659E-3</c:v>
                </c:pt>
                <c:pt idx="2757">
                  <c:v>-8.3332657461928916E-3</c:v>
                </c:pt>
                <c:pt idx="2758">
                  <c:v>-8.962225898477158E-3</c:v>
                </c:pt>
                <c:pt idx="2759">
                  <c:v>-9.6415337664974565E-3</c:v>
                </c:pt>
                <c:pt idx="2760">
                  <c:v>-1.0320841634517741E-2</c:v>
                </c:pt>
                <c:pt idx="2761">
                  <c:v>-1.0925015137055821E-2</c:v>
                </c:pt>
                <c:pt idx="2762">
                  <c:v>-1.1529188639593888E-2</c:v>
                </c:pt>
                <c:pt idx="2763">
                  <c:v>-1.1906409705583723E-2</c:v>
                </c:pt>
                <c:pt idx="2764">
                  <c:v>-1.2132587370558348E-2</c:v>
                </c:pt>
                <c:pt idx="2765">
                  <c:v>-1.223328305583754E-2</c:v>
                </c:pt>
                <c:pt idx="2766">
                  <c:v>-1.2107026456852757E-2</c:v>
                </c:pt>
                <c:pt idx="2767">
                  <c:v>-1.1829726456852763E-2</c:v>
                </c:pt>
                <c:pt idx="2768">
                  <c:v>-1.1678683055837524E-2</c:v>
                </c:pt>
                <c:pt idx="2769">
                  <c:v>-1.1628335340101506E-2</c:v>
                </c:pt>
                <c:pt idx="2770">
                  <c:v>-1.1326248538071057E-2</c:v>
                </c:pt>
                <c:pt idx="2771">
                  <c:v>-1.125111402030457E-2</c:v>
                </c:pt>
                <c:pt idx="2772">
                  <c:v>-1.1024936228426388E-2</c:v>
                </c:pt>
                <c:pt idx="2773">
                  <c:v>-1.1000149426395933E-2</c:v>
                </c:pt>
                <c:pt idx="2774">
                  <c:v>-1.1151192827411144E-2</c:v>
                </c:pt>
                <c:pt idx="2775">
                  <c:v>-1.1453279629441607E-2</c:v>
                </c:pt>
                <c:pt idx="2776">
                  <c:v>-1.1453279629441607E-2</c:v>
                </c:pt>
                <c:pt idx="2777">
                  <c:v>-1.1553975060913671E-2</c:v>
                </c:pt>
                <c:pt idx="2778">
                  <c:v>-1.2107800695431437E-2</c:v>
                </c:pt>
                <c:pt idx="2779">
                  <c:v>-1.2409887497461886E-2</c:v>
                </c:pt>
                <c:pt idx="2780">
                  <c:v>-1.2787108690355292E-2</c:v>
                </c:pt>
                <c:pt idx="2781">
                  <c:v>-1.313954325888321E-2</c:v>
                </c:pt>
                <c:pt idx="2782">
                  <c:v>-1.3693368994923821E-2</c:v>
                </c:pt>
                <c:pt idx="2783">
                  <c:v>-1.4196846913705541E-2</c:v>
                </c:pt>
                <c:pt idx="2784">
                  <c:v>-1.4977625027918745E-2</c:v>
                </c:pt>
                <c:pt idx="2785">
                  <c:v>-1.5707280670050713E-2</c:v>
                </c:pt>
                <c:pt idx="2786">
                  <c:v>-1.6084501862944106E-2</c:v>
                </c:pt>
                <c:pt idx="2787">
                  <c:v>-1.646249767512685E-2</c:v>
                </c:pt>
                <c:pt idx="2788">
                  <c:v>-1.6764584477157327E-2</c:v>
                </c:pt>
                <c:pt idx="2789">
                  <c:v>-1.6940414426395892E-2</c:v>
                </c:pt>
                <c:pt idx="2790">
                  <c:v>-1.6814157827411136E-2</c:v>
                </c:pt>
                <c:pt idx="2791">
                  <c:v>-1.6713462395939058E-2</c:v>
                </c:pt>
                <c:pt idx="2792">
                  <c:v>-1.6612766964466966E-2</c:v>
                </c:pt>
                <c:pt idx="2793">
                  <c:v>-1.6461723563451755E-2</c:v>
                </c:pt>
                <c:pt idx="2794">
                  <c:v>-1.6209984629441607E-2</c:v>
                </c:pt>
                <c:pt idx="2795">
                  <c:v>-1.6033380068527919E-2</c:v>
                </c:pt>
                <c:pt idx="2796">
                  <c:v>-1.5807202276649751E-2</c:v>
                </c:pt>
                <c:pt idx="2797">
                  <c:v>-1.540441996700509E-2</c:v>
                </c:pt>
                <c:pt idx="2798">
                  <c:v>-1.5227815398477174E-2</c:v>
                </c:pt>
                <c:pt idx="2799">
                  <c:v>-1.5127119967005095E-2</c:v>
                </c:pt>
                <c:pt idx="2800">
                  <c:v>-1.4950515398477179E-2</c:v>
                </c:pt>
                <c:pt idx="2801">
                  <c:v>-1.482425879949241E-2</c:v>
                </c:pt>
                <c:pt idx="2802">
                  <c:v>-1.5000088748730989E-2</c:v>
                </c:pt>
                <c:pt idx="2803">
                  <c:v>-1.5302175550761452E-2</c:v>
                </c:pt>
                <c:pt idx="2804">
                  <c:v>-1.5805653469543185E-2</c:v>
                </c:pt>
                <c:pt idx="2805">
                  <c:v>-1.6460174789340157E-2</c:v>
                </c:pt>
                <c:pt idx="2806">
                  <c:v>-1.6963652708121876E-2</c:v>
                </c:pt>
                <c:pt idx="2807">
                  <c:v>-1.7340873774111698E-2</c:v>
                </c:pt>
                <c:pt idx="2808">
                  <c:v>-1.7592612606599001E-2</c:v>
                </c:pt>
                <c:pt idx="2809">
                  <c:v>-1.7592612606599042E-2</c:v>
                </c:pt>
                <c:pt idx="2810">
                  <c:v>-1.7366434941624431E-2</c:v>
                </c:pt>
                <c:pt idx="2811">
                  <c:v>-1.7114695855330014E-2</c:v>
                </c:pt>
                <c:pt idx="2812">
                  <c:v>-1.6838170220812257E-2</c:v>
                </c:pt>
                <c:pt idx="2813">
                  <c:v>-1.6460949129441696E-2</c:v>
                </c:pt>
                <c:pt idx="2814">
                  <c:v>-1.6108514586294476E-2</c:v>
                </c:pt>
                <c:pt idx="2815">
                  <c:v>-1.5780866743654864E-2</c:v>
                </c:pt>
                <c:pt idx="2816">
                  <c:v>-1.5453218901015295E-2</c:v>
                </c:pt>
                <c:pt idx="2817">
                  <c:v>-1.5427657733502617E-2</c:v>
                </c:pt>
                <c:pt idx="2818">
                  <c:v>-1.5427657733502603E-2</c:v>
                </c:pt>
                <c:pt idx="2819">
                  <c:v>-1.5377310017766557E-2</c:v>
                </c:pt>
                <c:pt idx="2820">
                  <c:v>-1.5352523469543231E-2</c:v>
                </c:pt>
                <c:pt idx="2821">
                  <c:v>-1.5201480068527992E-2</c:v>
                </c:pt>
                <c:pt idx="2822">
                  <c:v>-1.5075997835025445E-2</c:v>
                </c:pt>
                <c:pt idx="2823">
                  <c:v>-1.4799472175126949E-2</c:v>
                </c:pt>
                <c:pt idx="2824">
                  <c:v>-1.48753810583757E-2</c:v>
                </c:pt>
                <c:pt idx="2825">
                  <c:v>-1.4849819890862981E-2</c:v>
                </c:pt>
                <c:pt idx="2826">
                  <c:v>-1.4723563291878225E-2</c:v>
                </c:pt>
                <c:pt idx="2827">
                  <c:v>-1.4572520017766474E-2</c:v>
                </c:pt>
                <c:pt idx="2828">
                  <c:v>-1.4471824383248733E-2</c:v>
                </c:pt>
                <c:pt idx="2829">
                  <c:v>-1.462286773350252E-2</c:v>
                </c:pt>
                <c:pt idx="2830">
                  <c:v>-1.4899393393401003E-2</c:v>
                </c:pt>
                <c:pt idx="2831">
                  <c:v>-1.5478780322335017E-2</c:v>
                </c:pt>
                <c:pt idx="2832">
                  <c:v>-1.5730519154822334E-2</c:v>
                </c:pt>
                <c:pt idx="2833">
                  <c:v>-1.6133301591370539E-2</c:v>
                </c:pt>
                <c:pt idx="2834">
                  <c:v>-1.6510522860406093E-2</c:v>
                </c:pt>
                <c:pt idx="2835">
                  <c:v>-1.696365293654821E-2</c:v>
                </c:pt>
                <c:pt idx="2836">
                  <c:v>-1.721539202284264E-2</c:v>
                </c:pt>
                <c:pt idx="2837">
                  <c:v>-1.6913305474619292E-2</c:v>
                </c:pt>
                <c:pt idx="2838">
                  <c:v>-1.6510523241116737E-2</c:v>
                </c:pt>
                <c:pt idx="2839">
                  <c:v>-1.5982258774111663E-2</c:v>
                </c:pt>
                <c:pt idx="2840">
                  <c:v>-1.5529128571066003E-2</c:v>
                </c:pt>
                <c:pt idx="2841">
                  <c:v>-1.4924954967005091E-2</c:v>
                </c:pt>
                <c:pt idx="2842">
                  <c:v>-1.4245646972081208E-2</c:v>
                </c:pt>
                <c:pt idx="2843">
                  <c:v>-1.3490429941624346E-2</c:v>
                </c:pt>
                <c:pt idx="2844">
                  <c:v>-1.2584169662436515E-2</c:v>
                </c:pt>
                <c:pt idx="2845">
                  <c:v>-1.2181387233502525E-2</c:v>
                </c:pt>
                <c:pt idx="2846">
                  <c:v>-1.1803391421319781E-2</c:v>
                </c:pt>
                <c:pt idx="2847">
                  <c:v>-1.1174431395939072E-2</c:v>
                </c:pt>
                <c:pt idx="2848">
                  <c:v>-1.0545471269035503E-2</c:v>
                </c:pt>
                <c:pt idx="2849">
                  <c:v>-9.9412978426395709E-3</c:v>
                </c:pt>
                <c:pt idx="2850">
                  <c:v>-9.5137287817258775E-3</c:v>
                </c:pt>
                <c:pt idx="2851">
                  <c:v>-9.1365075126903506E-3</c:v>
                </c:pt>
                <c:pt idx="2852">
                  <c:v>-9.0358120812182585E-3</c:v>
                </c:pt>
                <c:pt idx="2853">
                  <c:v>-8.7840731218273987E-3</c:v>
                </c:pt>
                <c:pt idx="2854">
                  <c:v>-8.6330296700507653E-3</c:v>
                </c:pt>
                <c:pt idx="2855">
                  <c:v>-8.4564251015228492E-3</c:v>
                </c:pt>
                <c:pt idx="2856">
                  <c:v>-8.4060771319797029E-3</c:v>
                </c:pt>
                <c:pt idx="2857">
                  <c:v>-8.4819862690355269E-3</c:v>
                </c:pt>
                <c:pt idx="2858">
                  <c:v>-8.6578162182741059E-3</c:v>
                </c:pt>
                <c:pt idx="2859">
                  <c:v>-8.6826027664974464E-3</c:v>
                </c:pt>
                <c:pt idx="2860">
                  <c:v>-8.5563459137055625E-3</c:v>
                </c:pt>
                <c:pt idx="2861">
                  <c:v>-8.455650228426384E-3</c:v>
                </c:pt>
                <c:pt idx="2862">
                  <c:v>-8.0784291624365345E-3</c:v>
                </c:pt>
                <c:pt idx="2863">
                  <c:v>-7.8770380456852779E-3</c:v>
                </c:pt>
                <c:pt idx="2864">
                  <c:v>-7.5749512436548011E-3</c:v>
                </c:pt>
                <c:pt idx="2865">
                  <c:v>-7.2225167258883061E-3</c:v>
                </c:pt>
                <c:pt idx="2866">
                  <c:v>-6.6686909644669556E-3</c:v>
                </c:pt>
                <c:pt idx="2867">
                  <c:v>-5.9638218781725705E-3</c:v>
                </c:pt>
                <c:pt idx="2868">
                  <c:v>-5.4603439086294142E-3</c:v>
                </c:pt>
                <c:pt idx="2869">
                  <c:v>-5.158257157360388E-3</c:v>
                </c:pt>
                <c:pt idx="2870">
                  <c:v>-5.032774974619264E-3</c:v>
                </c:pt>
                <c:pt idx="2871">
                  <c:v>-4.7554749238578609E-3</c:v>
                </c:pt>
                <c:pt idx="2872">
                  <c:v>-4.4533882741116665E-3</c:v>
                </c:pt>
                <c:pt idx="2873">
                  <c:v>-4.0761671827411056E-3</c:v>
                </c:pt>
                <c:pt idx="2874">
                  <c:v>-3.9251237817258811E-3</c:v>
                </c:pt>
                <c:pt idx="2875">
                  <c:v>-4.1265149238578491E-3</c:v>
                </c:pt>
                <c:pt idx="2876">
                  <c:v>-4.2016493147207928E-3</c:v>
                </c:pt>
                <c:pt idx="2877">
                  <c:v>-4.3279061421319792E-3</c:v>
                </c:pt>
                <c:pt idx="2878">
                  <c:v>-4.2775583502538128E-3</c:v>
                </c:pt>
                <c:pt idx="2879">
                  <c:v>-4.4030404568528025E-3</c:v>
                </c:pt>
                <c:pt idx="2880">
                  <c:v>-4.4781749746193034E-3</c:v>
                </c:pt>
                <c:pt idx="2881">
                  <c:v>-4.6044318274111457E-3</c:v>
                </c:pt>
                <c:pt idx="2882">
                  <c:v>-4.1265150761421038E-3</c:v>
                </c:pt>
                <c:pt idx="2883">
                  <c:v>-3.3712980710659396E-3</c:v>
                </c:pt>
                <c:pt idx="2884">
                  <c:v>-2.8678201522842339E-3</c:v>
                </c:pt>
                <c:pt idx="2885">
                  <c:v>-2.0366942639593738E-3</c:v>
                </c:pt>
                <c:pt idx="2886">
                  <c:v>-1.2814772588832096E-3</c:v>
                </c:pt>
                <c:pt idx="2887">
                  <c:v>-5.2626025380708708E-4</c:v>
                </c:pt>
                <c:pt idx="2888">
                  <c:v>1.0269989847717931E-4</c:v>
                </c:pt>
                <c:pt idx="2889">
                  <c:v>6.5652553299493099E-4</c:v>
                </c:pt>
                <c:pt idx="2890">
                  <c:v>5.5582984771573862E-4</c:v>
                </c:pt>
                <c:pt idx="2891">
                  <c:v>1.7783416243655203E-4</c:v>
                </c:pt>
                <c:pt idx="2892">
                  <c:v>5.1577563451782327E-5</c:v>
                </c:pt>
                <c:pt idx="2893">
                  <c:v>-2.5050898477156636E-4</c:v>
                </c:pt>
                <c:pt idx="2894">
                  <c:v>-5.7815695431470693E-4</c:v>
                </c:pt>
                <c:pt idx="2895">
                  <c:v>-8.8024375634516983E-4</c:v>
                </c:pt>
                <c:pt idx="2896">
                  <c:v>-1.1319825888324725E-3</c:v>
                </c:pt>
                <c:pt idx="2897">
                  <c:v>-1.2830259898477109E-3</c:v>
                </c:pt>
                <c:pt idx="2898">
                  <c:v>-1.1064214213197809E-3</c:v>
                </c:pt>
                <c:pt idx="2899">
                  <c:v>-8.5468233502537794E-4</c:v>
                </c:pt>
                <c:pt idx="2900">
                  <c:v>-5.7815682741114982E-4</c:v>
                </c:pt>
                <c:pt idx="2901">
                  <c:v>-8.5545708121825825E-4</c:v>
                </c:pt>
                <c:pt idx="2902">
                  <c:v>-1.2326781472080939E-3</c:v>
                </c:pt>
                <c:pt idx="2903">
                  <c:v>-2.0382427664974445E-3</c:v>
                </c:pt>
                <c:pt idx="2904">
                  <c:v>-2.9189419796954025E-3</c:v>
                </c:pt>
                <c:pt idx="2905">
                  <c:v>-3.6989454060913224E-3</c:v>
                </c:pt>
                <c:pt idx="2906">
                  <c:v>-4.7306879187816731E-3</c:v>
                </c:pt>
                <c:pt idx="2907">
                  <c:v>-5.7368692639593599E-3</c:v>
                </c:pt>
                <c:pt idx="2908">
                  <c:v>-6.9700028934009811E-3</c:v>
                </c:pt>
                <c:pt idx="2909">
                  <c:v>-7.7500064720811696E-3</c:v>
                </c:pt>
                <c:pt idx="2910">
                  <c:v>-8.6051442893400332E-3</c:v>
                </c:pt>
                <c:pt idx="2911">
                  <c:v>-9.1581953629440993E-3</c:v>
                </c:pt>
                <c:pt idx="2912">
                  <c:v>-9.686459888324811E-3</c:v>
                </c:pt>
                <c:pt idx="2913">
                  <c:v>-1.0441676791878116E-2</c:v>
                </c:pt>
                <c:pt idx="2914">
                  <c:v>-1.1070636944162368E-2</c:v>
                </c:pt>
                <c:pt idx="2915">
                  <c:v>-1.1624462756345127E-2</c:v>
                </c:pt>
                <c:pt idx="2916">
                  <c:v>-1.1951336055837494E-2</c:v>
                </c:pt>
                <c:pt idx="2917">
                  <c:v>-1.2152727299492322E-2</c:v>
                </c:pt>
                <c:pt idx="2918">
                  <c:v>-1.2203075269035468E-2</c:v>
                </c:pt>
                <c:pt idx="2919">
                  <c:v>-1.2227861817258823E-2</c:v>
                </c:pt>
                <c:pt idx="2920">
                  <c:v>-1.2152727553299436E-2</c:v>
                </c:pt>
                <c:pt idx="2921">
                  <c:v>-1.1800293035532941E-2</c:v>
                </c:pt>
                <c:pt idx="2922">
                  <c:v>-1.1674036182741057E-2</c:v>
                </c:pt>
                <c:pt idx="2923">
                  <c:v>-1.1396735928933963E-2</c:v>
                </c:pt>
                <c:pt idx="2924">
                  <c:v>-1.1069087959390794E-2</c:v>
                </c:pt>
                <c:pt idx="2925">
                  <c:v>-1.0641518923857826E-2</c:v>
                </c:pt>
                <c:pt idx="2926">
                  <c:v>-1.021394988832483E-2</c:v>
                </c:pt>
                <c:pt idx="2927">
                  <c:v>-9.7360331878172113E-3</c:v>
                </c:pt>
                <c:pt idx="2928">
                  <c:v>-9.3084642030456244E-3</c:v>
                </c:pt>
                <c:pt idx="2929">
                  <c:v>-8.980816360406027E-3</c:v>
                </c:pt>
                <c:pt idx="2930">
                  <c:v>-8.3766427817258127E-3</c:v>
                </c:pt>
                <c:pt idx="2931">
                  <c:v>-7.9986470456852032E-3</c:v>
                </c:pt>
                <c:pt idx="2932">
                  <c:v>-7.7221214619288547E-3</c:v>
                </c:pt>
                <c:pt idx="2933">
                  <c:v>-7.5207302944161614E-3</c:v>
                </c:pt>
                <c:pt idx="2934">
                  <c:v>-7.0931613350253275E-3</c:v>
                </c:pt>
                <c:pt idx="2935">
                  <c:v>-6.6400310812182173E-3</c:v>
                </c:pt>
                <c:pt idx="2936">
                  <c:v>-6.0862053451776338E-3</c:v>
                </c:pt>
                <c:pt idx="2937">
                  <c:v>-5.6082886700507262E-3</c:v>
                </c:pt>
                <c:pt idx="2938">
                  <c:v>-5.1551584923857641E-3</c:v>
                </c:pt>
                <c:pt idx="2939">
                  <c:v>-4.3000205482233295E-3</c:v>
                </c:pt>
                <c:pt idx="2940">
                  <c:v>-3.4696691522842632E-3</c:v>
                </c:pt>
                <c:pt idx="2941">
                  <c:v>-2.5386223248731188E-3</c:v>
                </c:pt>
                <c:pt idx="2942">
                  <c:v>-1.7330577055837681E-3</c:v>
                </c:pt>
                <c:pt idx="2943">
                  <c:v>-1.0289631624365442E-3</c:v>
                </c:pt>
                <c:pt idx="2944">
                  <c:v>-2.9930745177662865E-4</c:v>
                </c:pt>
                <c:pt idx="2945">
                  <c:v>4.5513480710661358E-4</c:v>
                </c:pt>
                <c:pt idx="2946">
                  <c:v>1.1096560253807258E-3</c:v>
                </c:pt>
                <c:pt idx="2947">
                  <c:v>1.5124382842639644E-3</c:v>
                </c:pt>
                <c:pt idx="2948">
                  <c:v>1.8648727512690366E-3</c:v>
                </c:pt>
                <c:pt idx="2949">
                  <c:v>2.0159161522842611E-3</c:v>
                </c:pt>
                <c:pt idx="2950">
                  <c:v>1.9152205685279144E-3</c:v>
                </c:pt>
                <c:pt idx="2951">
                  <c:v>1.9407817614213174E-3</c:v>
                </c:pt>
                <c:pt idx="2952">
                  <c:v>1.9159951370558287E-3</c:v>
                </c:pt>
                <c:pt idx="2953">
                  <c:v>1.7897384111675158E-3</c:v>
                </c:pt>
                <c:pt idx="2954">
                  <c:v>1.7138295279187921E-3</c:v>
                </c:pt>
                <c:pt idx="2955">
                  <c:v>1.4620904416243752E-3</c:v>
                </c:pt>
                <c:pt idx="2956">
                  <c:v>1.1600036395939262E-3</c:v>
                </c:pt>
                <c:pt idx="2957">
                  <c:v>8.5791683756346326E-4</c:v>
                </c:pt>
                <c:pt idx="2958">
                  <c:v>6.5652572081219274E-4</c:v>
                </c:pt>
                <c:pt idx="2959">
                  <c:v>3.8000008629443527E-4</c:v>
                </c:pt>
                <c:pt idx="2960">
                  <c:v>-2.2782401015206122E-5</c:v>
                </c:pt>
                <c:pt idx="2961">
                  <c:v>-3.0008265482232843E-4</c:v>
                </c:pt>
                <c:pt idx="2962">
                  <c:v>-5.766082893400859E-4</c:v>
                </c:pt>
                <c:pt idx="2963">
                  <c:v>-9.2904280710659481E-4</c:v>
                </c:pt>
                <c:pt idx="2964">
                  <c:v>-1.23112960913703E-3</c:v>
                </c:pt>
                <c:pt idx="2965">
                  <c:v>-1.3318252944162362E-3</c:v>
                </c:pt>
                <c:pt idx="2966">
                  <c:v>-1.3573864619289278E-3</c:v>
                </c:pt>
                <c:pt idx="2967">
                  <c:v>-1.4836433147208117E-3</c:v>
                </c:pt>
                <c:pt idx="2968">
                  <c:v>-1.584339000000004E-3</c:v>
                </c:pt>
                <c:pt idx="2969">
                  <c:v>-1.8105167918781861E-3</c:v>
                </c:pt>
                <c:pt idx="2970">
                  <c:v>-1.760169076142154E-3</c:v>
                </c:pt>
                <c:pt idx="2971">
                  <c:v>-1.6091256751269295E-3</c:v>
                </c:pt>
                <c:pt idx="2972">
                  <c:v>-1.407734558375659E-3</c:v>
                </c:pt>
                <c:pt idx="2973">
                  <c:v>-1.584339126903575E-3</c:v>
                </c:pt>
                <c:pt idx="2974">
                  <c:v>-1.6346870964467214E-3</c:v>
                </c:pt>
                <c:pt idx="2975">
                  <c:v>-1.4332959796954509E-3</c:v>
                </c:pt>
                <c:pt idx="2976">
                  <c:v>-1.1056480101522964E-3</c:v>
                </c:pt>
                <c:pt idx="2977">
                  <c:v>-7.284268172588898E-4</c:v>
                </c:pt>
                <c:pt idx="2978">
                  <c:v>-5.5259686802031083E-4</c:v>
                </c:pt>
                <c:pt idx="2979">
                  <c:v>-2.2494889847715638E-4</c:v>
                </c:pt>
                <c:pt idx="2980">
                  <c:v>5.2351228426394947E-5</c:v>
                </c:pt>
                <c:pt idx="2981">
                  <c:v>6.0617698984771762E-4</c:v>
                </c:pt>
                <c:pt idx="2982">
                  <c:v>9.0826379187818052E-4</c:v>
                </c:pt>
                <c:pt idx="2983">
                  <c:v>1.059307192893405E-3</c:v>
                </c:pt>
                <c:pt idx="2984">
                  <c:v>1.1600028781725974E-3</c:v>
                </c:pt>
                <c:pt idx="2985">
                  <c:v>1.2351373959390843E-3</c:v>
                </c:pt>
                <c:pt idx="2986">
                  <c:v>1.2351373959390843E-3</c:v>
                </c:pt>
                <c:pt idx="2987">
                  <c:v>1.0585328274111544E-3</c:v>
                </c:pt>
                <c:pt idx="2988">
                  <c:v>9.5783739593909012E-4</c:v>
                </c:pt>
                <c:pt idx="2989">
                  <c:v>8.3235516243654328E-4</c:v>
                </c:pt>
                <c:pt idx="2990">
                  <c:v>1.2095763553299499E-3</c:v>
                </c:pt>
                <c:pt idx="2991">
                  <c:v>1.4613153147208097E-3</c:v>
                </c:pt>
                <c:pt idx="2992">
                  <c:v>1.5867975050761346E-3</c:v>
                </c:pt>
                <c:pt idx="2993">
                  <c:v>1.6874930888324813E-3</c:v>
                </c:pt>
                <c:pt idx="2994">
                  <c:v>2.0647143324872969E-3</c:v>
                </c:pt>
                <c:pt idx="2995">
                  <c:v>2.5929789263959419E-3</c:v>
                </c:pt>
                <c:pt idx="2996">
                  <c:v>3.2475002461928859E-3</c:v>
                </c:pt>
                <c:pt idx="2997">
                  <c:v>3.9268081142131983E-3</c:v>
                </c:pt>
                <c:pt idx="2998">
                  <c:v>4.2792427588832505E-3</c:v>
                </c:pt>
                <c:pt idx="2999">
                  <c:v>5.0592462360406071E-3</c:v>
                </c:pt>
                <c:pt idx="3000">
                  <c:v>6.0158542994923764E-3</c:v>
                </c:pt>
                <c:pt idx="3001">
                  <c:v>7.0228100786801917E-3</c:v>
                </c:pt>
                <c:pt idx="3002">
                  <c:v>7.9042836827411117E-3</c:v>
                </c:pt>
                <c:pt idx="3003">
                  <c:v>8.7601962461928834E-3</c:v>
                </c:pt>
                <c:pt idx="3004">
                  <c:v>9.3891562715736065E-3</c:v>
                </c:pt>
                <c:pt idx="3005">
                  <c:v>1.039611210913706E-2</c:v>
                </c:pt>
                <c:pt idx="3006">
                  <c:v>1.1352719977157366E-2</c:v>
                </c:pt>
                <c:pt idx="3007">
                  <c:v>1.1956893581218292E-2</c:v>
                </c:pt>
                <c:pt idx="3008">
                  <c:v>1.2485158098984789E-2</c:v>
                </c:pt>
                <c:pt idx="3009">
                  <c:v>1.3038983860406111E-2</c:v>
                </c:pt>
                <c:pt idx="3010">
                  <c:v>1.3365857210659929E-2</c:v>
                </c:pt>
                <c:pt idx="3011">
                  <c:v>1.3516900586294442E-2</c:v>
                </c:pt>
                <c:pt idx="3012">
                  <c:v>1.3843773961928957E-2</c:v>
                </c:pt>
                <c:pt idx="3013">
                  <c:v>1.3616821550761438E-2</c:v>
                </c:pt>
                <c:pt idx="3014">
                  <c:v>1.3314734748730975E-2</c:v>
                </c:pt>
                <c:pt idx="3015">
                  <c:v>1.3113343378172604E-2</c:v>
                </c:pt>
                <c:pt idx="3016">
                  <c:v>1.2886391093908642E-2</c:v>
                </c:pt>
                <c:pt idx="3017">
                  <c:v>1.2811256576142141E-2</c:v>
                </c:pt>
                <c:pt idx="3018">
                  <c:v>1.2760908860406109E-2</c:v>
                </c:pt>
                <c:pt idx="3019">
                  <c:v>1.2911952210659911E-2</c:v>
                </c:pt>
                <c:pt idx="3020">
                  <c:v>1.2760908784263975E-2</c:v>
                </c:pt>
                <c:pt idx="3021">
                  <c:v>1.2861604215736053E-2</c:v>
                </c:pt>
                <c:pt idx="3022">
                  <c:v>1.3113343175126912E-2</c:v>
                </c:pt>
                <c:pt idx="3023">
                  <c:v>1.3465003200507628E-2</c:v>
                </c:pt>
                <c:pt idx="3024">
                  <c:v>1.3741528766497479E-2</c:v>
                </c:pt>
                <c:pt idx="3025">
                  <c:v>1.3867785543147229E-2</c:v>
                </c:pt>
                <c:pt idx="3026">
                  <c:v>1.40947378781726E-2</c:v>
                </c:pt>
                <c:pt idx="3027">
                  <c:v>1.4371263538071083E-2</c:v>
                </c:pt>
                <c:pt idx="3028">
                  <c:v>1.4874741482233514E-2</c:v>
                </c:pt>
                <c:pt idx="3029">
                  <c:v>1.5277523766497464E-2</c:v>
                </c:pt>
                <c:pt idx="3030">
                  <c:v>1.562995841116753E-2</c:v>
                </c:pt>
                <c:pt idx="3031">
                  <c:v>1.5805788614213209E-2</c:v>
                </c:pt>
                <c:pt idx="3032">
                  <c:v>1.6183009680203059E-2</c:v>
                </c:pt>
                <c:pt idx="3033">
                  <c:v>1.6585792167512686E-2</c:v>
                </c:pt>
                <c:pt idx="3034">
                  <c:v>1.6963788106598945E-2</c:v>
                </c:pt>
                <c:pt idx="3035">
                  <c:v>1.711483150761417E-2</c:v>
                </c:pt>
                <c:pt idx="3036">
                  <c:v>1.7442479477157324E-2</c:v>
                </c:pt>
                <c:pt idx="3037">
                  <c:v>1.7643870593908581E-2</c:v>
                </c:pt>
                <c:pt idx="3038">
                  <c:v>1.7769352700507571E-2</c:v>
                </c:pt>
                <c:pt idx="3039">
                  <c:v>1.769421830964462E-2</c:v>
                </c:pt>
                <c:pt idx="3040">
                  <c:v>1.7543174883248684E-2</c:v>
                </c:pt>
                <c:pt idx="3041">
                  <c:v>1.7341783639593863E-2</c:v>
                </c:pt>
                <c:pt idx="3042">
                  <c:v>1.7140392454314674E-2</c:v>
                </c:pt>
                <c:pt idx="3043">
                  <c:v>1.693900121065986E-2</c:v>
                </c:pt>
                <c:pt idx="3044">
                  <c:v>1.6284480017766459E-2</c:v>
                </c:pt>
                <c:pt idx="3045">
                  <c:v>1.5705867606598936E-2</c:v>
                </c:pt>
                <c:pt idx="3046">
                  <c:v>1.5202389611675082E-2</c:v>
                </c:pt>
                <c:pt idx="3047">
                  <c:v>1.4976211921319746E-2</c:v>
                </c:pt>
                <c:pt idx="3048">
                  <c:v>1.4901077454314682E-2</c:v>
                </c:pt>
                <c:pt idx="3049">
                  <c:v>1.4875516286801976E-2</c:v>
                </c:pt>
                <c:pt idx="3050">
                  <c:v>1.4698911845177617E-2</c:v>
                </c:pt>
                <c:pt idx="3051">
                  <c:v>1.4522307225888265E-2</c:v>
                </c:pt>
                <c:pt idx="3052">
                  <c:v>1.4673350626903489E-2</c:v>
                </c:pt>
                <c:pt idx="3053">
                  <c:v>1.5000998469543086E-2</c:v>
                </c:pt>
                <c:pt idx="3054">
                  <c:v>1.537899428172583E-2</c:v>
                </c:pt>
                <c:pt idx="3055">
                  <c:v>1.5731428799492325E-2</c:v>
                </c:pt>
                <c:pt idx="3056">
                  <c:v>1.5907258748730904E-2</c:v>
                </c:pt>
                <c:pt idx="3057">
                  <c:v>1.6108649865482175E-2</c:v>
                </c:pt>
                <c:pt idx="3058">
                  <c:v>1.6385949865482169E-2</c:v>
                </c:pt>
                <c:pt idx="3059">
                  <c:v>1.6663250119289277E-2</c:v>
                </c:pt>
                <c:pt idx="3060">
                  <c:v>1.6763945804568456E-2</c:v>
                </c:pt>
                <c:pt idx="3061">
                  <c:v>1.6839854941624294E-2</c:v>
                </c:pt>
                <c:pt idx="3062">
                  <c:v>1.6915763824873031E-2</c:v>
                </c:pt>
                <c:pt idx="3063">
                  <c:v>1.6764720423857807E-2</c:v>
                </c:pt>
                <c:pt idx="3064">
                  <c:v>1.6613676972081159E-2</c:v>
                </c:pt>
                <c:pt idx="3065">
                  <c:v>1.6412285804568466E-2</c:v>
                </c:pt>
                <c:pt idx="3066">
                  <c:v>1.6412285804568466E-2</c:v>
                </c:pt>
                <c:pt idx="3067">
                  <c:v>1.6714372555837492E-2</c:v>
                </c:pt>
                <c:pt idx="3068">
                  <c:v>1.678950694670045E-2</c:v>
                </c:pt>
                <c:pt idx="3069">
                  <c:v>1.6815068139593839E-2</c:v>
                </c:pt>
                <c:pt idx="3070">
                  <c:v>1.6840629332487242E-2</c:v>
                </c:pt>
                <c:pt idx="3071">
                  <c:v>1.7067581667512613E-2</c:v>
                </c:pt>
                <c:pt idx="3072">
                  <c:v>1.7344881794416178E-2</c:v>
                </c:pt>
                <c:pt idx="3073">
                  <c:v>1.7344881794416178E-2</c:v>
                </c:pt>
                <c:pt idx="3074">
                  <c:v>1.719383839340094E-2</c:v>
                </c:pt>
                <c:pt idx="3075">
                  <c:v>1.6740708241116675E-2</c:v>
                </c:pt>
                <c:pt idx="3076">
                  <c:v>1.6539316870558318E-2</c:v>
                </c:pt>
                <c:pt idx="3077">
                  <c:v>1.6337925753807048E-2</c:v>
                </c:pt>
                <c:pt idx="3078">
                  <c:v>1.6035838951776585E-2</c:v>
                </c:pt>
                <c:pt idx="3079">
                  <c:v>1.5557922200507543E-2</c:v>
                </c:pt>
                <c:pt idx="3080">
                  <c:v>1.5029657479695355E-2</c:v>
                </c:pt>
                <c:pt idx="3081">
                  <c:v>1.4954522961928854E-2</c:v>
                </c:pt>
                <c:pt idx="3082">
                  <c:v>1.4853827530456776E-2</c:v>
                </c:pt>
                <c:pt idx="3083">
                  <c:v>1.4929736413705513E-2</c:v>
                </c:pt>
                <c:pt idx="3084">
                  <c:v>1.5080779814720738E-2</c:v>
                </c:pt>
                <c:pt idx="3085">
                  <c:v>1.5282171185279136E-2</c:v>
                </c:pt>
                <c:pt idx="3086">
                  <c:v>1.5508349104060862E-2</c:v>
                </c:pt>
                <c:pt idx="3087">
                  <c:v>1.5961479307106549E-2</c:v>
                </c:pt>
                <c:pt idx="3088">
                  <c:v>1.6339474992385722E-2</c:v>
                </c:pt>
                <c:pt idx="3089">
                  <c:v>1.6717470677664936E-2</c:v>
                </c:pt>
                <c:pt idx="3090">
                  <c:v>1.7094691743654786E-2</c:v>
                </c:pt>
                <c:pt idx="3091">
                  <c:v>1.7396778545685249E-2</c:v>
                </c:pt>
                <c:pt idx="3092">
                  <c:v>1.7622956464466988E-2</c:v>
                </c:pt>
                <c:pt idx="3093">
                  <c:v>1.8000177530456823E-2</c:v>
                </c:pt>
                <c:pt idx="3094">
                  <c:v>1.8352612048223332E-2</c:v>
                </c:pt>
                <c:pt idx="3095">
                  <c:v>1.8604350931472058E-2</c:v>
                </c:pt>
                <c:pt idx="3096">
                  <c:v>1.8982346558375614E-2</c:v>
                </c:pt>
                <c:pt idx="3097">
                  <c:v>1.9108603335025363E-2</c:v>
                </c:pt>
                <c:pt idx="3098">
                  <c:v>1.9712776939086275E-2</c:v>
                </c:pt>
                <c:pt idx="3099">
                  <c:v>2.0416871413705573E-2</c:v>
                </c:pt>
                <c:pt idx="3100">
                  <c:v>2.1146527055837548E-2</c:v>
                </c:pt>
                <c:pt idx="3101">
                  <c:v>2.1650005101522825E-2</c:v>
                </c:pt>
                <c:pt idx="3102">
                  <c:v>2.2153482969543135E-2</c:v>
                </c:pt>
                <c:pt idx="3103">
                  <c:v>2.2682522055837567E-2</c:v>
                </c:pt>
                <c:pt idx="3104">
                  <c:v>2.3110091091370563E-2</c:v>
                </c:pt>
                <c:pt idx="3105">
                  <c:v>2.3739051243654843E-2</c:v>
                </c:pt>
                <c:pt idx="3106">
                  <c:v>2.3890094644670047E-2</c:v>
                </c:pt>
                <c:pt idx="3107">
                  <c:v>2.3890094644670054E-2</c:v>
                </c:pt>
                <c:pt idx="3108">
                  <c:v>2.39404423604061E-2</c:v>
                </c:pt>
                <c:pt idx="3109">
                  <c:v>2.3915655812182759E-2</c:v>
                </c:pt>
                <c:pt idx="3110">
                  <c:v>2.4016351497461952E-2</c:v>
                </c:pt>
                <c:pt idx="3111">
                  <c:v>2.4117047182741137E-2</c:v>
                </c:pt>
                <c:pt idx="3112">
                  <c:v>2.4192956319796975E-2</c:v>
                </c:pt>
                <c:pt idx="3113">
                  <c:v>2.429365175126906E-2</c:v>
                </c:pt>
                <c:pt idx="3114">
                  <c:v>2.4369560888324898E-2</c:v>
                </c:pt>
                <c:pt idx="3115">
                  <c:v>2.4293652005076175E-2</c:v>
                </c:pt>
                <c:pt idx="3116">
                  <c:v>2.4268090837563483E-2</c:v>
                </c:pt>
                <c:pt idx="3117">
                  <c:v>2.4066699720812212E-2</c:v>
                </c:pt>
                <c:pt idx="3118">
                  <c:v>2.3840522055837594E-2</c:v>
                </c:pt>
                <c:pt idx="3119">
                  <c:v>2.3790174340101555E-2</c:v>
                </c:pt>
                <c:pt idx="3120">
                  <c:v>2.3663917487309678E-2</c:v>
                </c:pt>
                <c:pt idx="3121">
                  <c:v>2.3336269517766538E-2</c:v>
                </c:pt>
                <c:pt idx="3122">
                  <c:v>2.3185226116751306E-2</c:v>
                </c:pt>
                <c:pt idx="3123">
                  <c:v>2.3084530685279221E-2</c:v>
                </c:pt>
                <c:pt idx="3124">
                  <c:v>2.293348733502542E-2</c:v>
                </c:pt>
                <c:pt idx="3125">
                  <c:v>2.2908700710659938E-2</c:v>
                </c:pt>
                <c:pt idx="3126">
                  <c:v>2.2832791725888361E-2</c:v>
                </c:pt>
                <c:pt idx="3127">
                  <c:v>2.2606613959390898E-2</c:v>
                </c:pt>
                <c:pt idx="3128">
                  <c:v>2.2556266167512731E-2</c:v>
                </c:pt>
                <c:pt idx="3129">
                  <c:v>2.2656961751269071E-2</c:v>
                </c:pt>
                <c:pt idx="3130">
                  <c:v>2.2379661700507654E-2</c:v>
                </c:pt>
                <c:pt idx="3131">
                  <c:v>2.2153483857868056E-2</c:v>
                </c:pt>
                <c:pt idx="3132">
                  <c:v>2.2002440406091416E-2</c:v>
                </c:pt>
                <c:pt idx="3133">
                  <c:v>2.1801049187817306E-2</c:v>
                </c:pt>
                <c:pt idx="3134">
                  <c:v>2.1448614746192939E-2</c:v>
                </c:pt>
                <c:pt idx="3135">
                  <c:v>2.1120966802030502E-2</c:v>
                </c:pt>
                <c:pt idx="3136">
                  <c:v>1.9510611852791918E-2</c:v>
                </c:pt>
                <c:pt idx="3137">
                  <c:v>1.777400030456857E-2</c:v>
                </c:pt>
                <c:pt idx="3138">
                  <c:v>1.6313914390862994E-2</c:v>
                </c:pt>
                <c:pt idx="3139">
                  <c:v>1.5004871852791923E-2</c:v>
                </c:pt>
                <c:pt idx="3140">
                  <c:v>1.362069482233505E-2</c:v>
                </c:pt>
                <c:pt idx="3141">
                  <c:v>1.2387561192893429E-2</c:v>
                </c:pt>
                <c:pt idx="3142">
                  <c:v>1.1204775279187854E-2</c:v>
                </c:pt>
                <c:pt idx="3143">
                  <c:v>9.9964281725888615E-3</c:v>
                </c:pt>
                <c:pt idx="3144">
                  <c:v>9.6943413451777011E-3</c:v>
                </c:pt>
                <c:pt idx="3145">
                  <c:v>9.5688591624365771E-3</c:v>
                </c:pt>
                <c:pt idx="3146">
                  <c:v>9.4433769289340441E-3</c:v>
                </c:pt>
                <c:pt idx="3147">
                  <c:v>9.1916379695431843E-3</c:v>
                </c:pt>
                <c:pt idx="3148">
                  <c:v>8.9143377411167873E-3</c:v>
                </c:pt>
                <c:pt idx="3149">
                  <c:v>8.637037614213236E-3</c:v>
                </c:pt>
                <c:pt idx="3150">
                  <c:v>8.1087731472081481E-3</c:v>
                </c:pt>
                <c:pt idx="3151">
                  <c:v>7.6308563959391201E-3</c:v>
                </c:pt>
                <c:pt idx="3152">
                  <c:v>7.5805086802030741E-3</c:v>
                </c:pt>
                <c:pt idx="3153">
                  <c:v>7.6060698477157657E-3</c:v>
                </c:pt>
                <c:pt idx="3154">
                  <c:v>7.5309353299492787E-3</c:v>
                </c:pt>
                <c:pt idx="3155">
                  <c:v>7.4805873604061185E-3</c:v>
                </c:pt>
                <c:pt idx="3156">
                  <c:v>7.4550261928934131E-3</c:v>
                </c:pt>
                <c:pt idx="3157">
                  <c:v>7.3791173096446755E-3</c:v>
                </c:pt>
                <c:pt idx="3158">
                  <c:v>7.7571129949238621E-3</c:v>
                </c:pt>
                <c:pt idx="3159">
                  <c:v>8.0591997969543111E-3</c:v>
                </c:pt>
                <c:pt idx="3160">
                  <c:v>7.9081563959390866E-3</c:v>
                </c:pt>
                <c:pt idx="3161">
                  <c:v>7.5557218781725777E-3</c:v>
                </c:pt>
                <c:pt idx="3162">
                  <c:v>7.2032873604060688E-3</c:v>
                </c:pt>
                <c:pt idx="3163">
                  <c:v>6.8764140101522792E-3</c:v>
                </c:pt>
                <c:pt idx="3164">
                  <c:v>6.6502360913705538E-3</c:v>
                </c:pt>
                <c:pt idx="3165">
                  <c:v>6.4488449746192833E-3</c:v>
                </c:pt>
                <c:pt idx="3166">
                  <c:v>6.1211970050761427E-3</c:v>
                </c:pt>
                <c:pt idx="3167">
                  <c:v>5.6680668020304553E-3</c:v>
                </c:pt>
                <c:pt idx="3168">
                  <c:v>5.5425845685279224E-3</c:v>
                </c:pt>
                <c:pt idx="3169">
                  <c:v>5.5177980203045679E-3</c:v>
                </c:pt>
                <c:pt idx="3170">
                  <c:v>5.4674503045685219E-3</c:v>
                </c:pt>
                <c:pt idx="3171">
                  <c:v>5.3164069035532974E-3</c:v>
                </c:pt>
                <c:pt idx="3172">
                  <c:v>5.2412723857867966E-3</c:v>
                </c:pt>
                <c:pt idx="3173">
                  <c:v>5.1150157868020268E-3</c:v>
                </c:pt>
                <c:pt idx="3174">
                  <c:v>5.0646679441624376E-3</c:v>
                </c:pt>
                <c:pt idx="3175">
                  <c:v>5.0646679441624237E-3</c:v>
                </c:pt>
                <c:pt idx="3176">
                  <c:v>4.9384110913705537E-3</c:v>
                </c:pt>
                <c:pt idx="3177">
                  <c:v>4.7618066497461808E-3</c:v>
                </c:pt>
                <c:pt idx="3178">
                  <c:v>4.7370199746192693E-3</c:v>
                </c:pt>
                <c:pt idx="3179">
                  <c:v>4.9384110406091308E-3</c:v>
                </c:pt>
                <c:pt idx="3180">
                  <c:v>4.8880633248730709E-3</c:v>
                </c:pt>
                <c:pt idx="3181">
                  <c:v>4.7873676395939063E-3</c:v>
                </c:pt>
                <c:pt idx="3182">
                  <c:v>4.7370199238578742E-3</c:v>
                </c:pt>
                <c:pt idx="3183">
                  <c:v>4.8121544416243611E-3</c:v>
                </c:pt>
                <c:pt idx="3184">
                  <c:v>4.9384112944162312E-3</c:v>
                </c:pt>
                <c:pt idx="3185">
                  <c:v>4.9136244923857764E-3</c:v>
                </c:pt>
                <c:pt idx="3186">
                  <c:v>4.9136244923857764E-3</c:v>
                </c:pt>
                <c:pt idx="3187">
                  <c:v>4.2598776649746123E-3</c:v>
                </c:pt>
                <c:pt idx="3188">
                  <c:v>3.6812652538071033E-3</c:v>
                </c:pt>
                <c:pt idx="3189">
                  <c:v>3.1777874365482017E-3</c:v>
                </c:pt>
                <c:pt idx="3190">
                  <c:v>2.6998707868020194E-3</c:v>
                </c:pt>
                <c:pt idx="3191">
                  <c:v>1.8950806852791602E-3</c:v>
                </c:pt>
                <c:pt idx="3192">
                  <c:v>1.0895159644669777E-3</c:v>
                </c:pt>
                <c:pt idx="3193">
                  <c:v>3.8464692893398766E-4</c:v>
                </c:pt>
                <c:pt idx="3194">
                  <c:v>-4.2091779187819478E-4</c:v>
                </c:pt>
                <c:pt idx="3195">
                  <c:v>-7.989136040609246E-4</c:v>
                </c:pt>
                <c:pt idx="3196">
                  <c:v>-1.2768302791878322E-3</c:v>
                </c:pt>
                <c:pt idx="3197">
                  <c:v>-1.7299604238578958E-3</c:v>
                </c:pt>
                <c:pt idx="3198">
                  <c:v>-2.2086517360406371E-3</c:v>
                </c:pt>
                <c:pt idx="3199">
                  <c:v>-2.5362997055837777E-3</c:v>
                </c:pt>
                <c:pt idx="3200">
                  <c:v>-2.8383863807106835E-3</c:v>
                </c:pt>
                <c:pt idx="3201">
                  <c:v>-3.1404730558376032E-3</c:v>
                </c:pt>
                <c:pt idx="3202">
                  <c:v>-3.8956900609137535E-3</c:v>
                </c:pt>
                <c:pt idx="3203">
                  <c:v>-4.5502112538071265E-3</c:v>
                </c:pt>
                <c:pt idx="3204">
                  <c:v>-5.0281280304568798E-3</c:v>
                </c:pt>
                <c:pt idx="3205">
                  <c:v>-5.4053491725888636E-3</c:v>
                </c:pt>
                <c:pt idx="3206">
                  <c:v>-5.8832659238579055E-3</c:v>
                </c:pt>
                <c:pt idx="3207">
                  <c:v>-6.2852736903553641E-3</c:v>
                </c:pt>
                <c:pt idx="3208">
                  <c:v>-6.587360492385827E-3</c:v>
                </c:pt>
                <c:pt idx="3209">
                  <c:v>-6.9645817106599311E-3</c:v>
                </c:pt>
                <c:pt idx="3210">
                  <c:v>-6.8638860253807388E-3</c:v>
                </c:pt>
                <c:pt idx="3211">
                  <c:v>-6.6880560761421459E-3</c:v>
                </c:pt>
                <c:pt idx="3212">
                  <c:v>-6.7384037918781781E-3</c:v>
                </c:pt>
                <c:pt idx="3213">
                  <c:v>-6.7128426243654865E-3</c:v>
                </c:pt>
                <c:pt idx="3214">
                  <c:v>-6.8135380558375508E-3</c:v>
                </c:pt>
                <c:pt idx="3215">
                  <c:v>-6.914233741116757E-3</c:v>
                </c:pt>
                <c:pt idx="3216">
                  <c:v>-7.1156248071066047E-3</c:v>
                </c:pt>
                <c:pt idx="3217">
                  <c:v>-7.1659725228426369E-3</c:v>
                </c:pt>
                <c:pt idx="3218">
                  <c:v>-7.1404113553299453E-3</c:v>
                </c:pt>
                <c:pt idx="3219">
                  <c:v>-7.266668131979695E-3</c:v>
                </c:pt>
                <c:pt idx="3220">
                  <c:v>-7.3418025228426387E-3</c:v>
                </c:pt>
                <c:pt idx="3221">
                  <c:v>-7.5424191040609212E-3</c:v>
                </c:pt>
                <c:pt idx="3222">
                  <c:v>-7.6934625050761318E-3</c:v>
                </c:pt>
                <c:pt idx="3223">
                  <c:v>-7.8445059568527931E-3</c:v>
                </c:pt>
                <c:pt idx="3224">
                  <c:v>-7.9955493832487429E-3</c:v>
                </c:pt>
                <c:pt idx="3225">
                  <c:v>-8.2217270736040654E-3</c:v>
                </c:pt>
                <c:pt idx="3226">
                  <c:v>-8.5238139263959373E-3</c:v>
                </c:pt>
                <c:pt idx="3227">
                  <c:v>-9.0776396878172599E-3</c:v>
                </c:pt>
                <c:pt idx="3228">
                  <c:v>-9.5811178604061076E-3</c:v>
                </c:pt>
                <c:pt idx="3229">
                  <c:v>-1.0159730043147186E-2</c:v>
                </c:pt>
                <c:pt idx="3230">
                  <c:v>-1.0637646794416242E-2</c:v>
                </c:pt>
                <c:pt idx="3231">
                  <c:v>-1.1040429281725869E-2</c:v>
                </c:pt>
                <c:pt idx="3232">
                  <c:v>-1.1493559484771584E-2</c:v>
                </c:pt>
                <c:pt idx="3233">
                  <c:v>-1.1997037403553318E-2</c:v>
                </c:pt>
                <c:pt idx="3234">
                  <c:v>-1.2475728774111697E-2</c:v>
                </c:pt>
                <c:pt idx="3235">
                  <c:v>-1.2677120017766497E-2</c:v>
                </c:pt>
                <c:pt idx="3236">
                  <c:v>-1.2777815703045703E-2</c:v>
                </c:pt>
                <c:pt idx="3237">
                  <c:v>-1.2852949967005076E-2</c:v>
                </c:pt>
                <c:pt idx="3238">
                  <c:v>-1.30039933680203E-2</c:v>
                </c:pt>
                <c:pt idx="3239">
                  <c:v>-1.325573232741116E-2</c:v>
                </c:pt>
                <c:pt idx="3240">
                  <c:v>-1.3356427758883224E-2</c:v>
                </c:pt>
                <c:pt idx="3241">
                  <c:v>-1.3381214560913693E-2</c:v>
                </c:pt>
                <c:pt idx="3242">
                  <c:v>-1.3356427758883238E-2</c:v>
                </c:pt>
                <c:pt idx="3243">
                  <c:v>-1.3330866591370547E-2</c:v>
                </c:pt>
                <c:pt idx="3244">
                  <c:v>-1.3306080043147192E-2</c:v>
                </c:pt>
                <c:pt idx="3245">
                  <c:v>-1.353303232741114E-2</c:v>
                </c:pt>
                <c:pt idx="3246">
                  <c:v>-1.3708862276649733E-2</c:v>
                </c:pt>
                <c:pt idx="3247">
                  <c:v>-1.3733649078680188E-2</c:v>
                </c:pt>
                <c:pt idx="3248">
                  <c:v>-1.3859131312182735E-2</c:v>
                </c:pt>
                <c:pt idx="3249">
                  <c:v>-1.3985388164974605E-2</c:v>
                </c:pt>
                <c:pt idx="3250">
                  <c:v>-1.426268829187817E-2</c:v>
                </c:pt>
                <c:pt idx="3251">
                  <c:v>-1.4464079535532998E-2</c:v>
                </c:pt>
                <c:pt idx="3252">
                  <c:v>-1.5093814307106587E-2</c:v>
                </c:pt>
                <c:pt idx="3253">
                  <c:v>-1.5597292225888293E-2</c:v>
                </c:pt>
                <c:pt idx="3254">
                  <c:v>-1.6176679281725864E-2</c:v>
                </c:pt>
                <c:pt idx="3255">
                  <c:v>-1.6856761769035514E-2</c:v>
                </c:pt>
                <c:pt idx="3256">
                  <c:v>-1.7511283088832472E-2</c:v>
                </c:pt>
                <c:pt idx="3257">
                  <c:v>-1.8115456692893384E-2</c:v>
                </c:pt>
                <c:pt idx="3258">
                  <c:v>-1.8719630296954309E-2</c:v>
                </c:pt>
                <c:pt idx="3259">
                  <c:v>-1.9550756185279197E-2</c:v>
                </c:pt>
                <c:pt idx="3260">
                  <c:v>-1.9903190829949235E-2</c:v>
                </c:pt>
                <c:pt idx="3261">
                  <c:v>-2.0180490829949244E-2</c:v>
                </c:pt>
                <c:pt idx="3262">
                  <c:v>-2.0381881946700486E-2</c:v>
                </c:pt>
                <c:pt idx="3263">
                  <c:v>-2.0633620982233494E-2</c:v>
                </c:pt>
                <c:pt idx="3264">
                  <c:v>-2.1212233317258883E-2</c:v>
                </c:pt>
                <c:pt idx="3265">
                  <c:v>-2.1639802276649731E-2</c:v>
                </c:pt>
                <c:pt idx="3266">
                  <c:v>-2.2017798088832474E-2</c:v>
                </c:pt>
                <c:pt idx="3267">
                  <c:v>-2.2269536972081186E-2</c:v>
                </c:pt>
                <c:pt idx="3268">
                  <c:v>-2.2722667225888338E-2</c:v>
                </c:pt>
                <c:pt idx="3269">
                  <c:v>-2.2848924002538046E-2</c:v>
                </c:pt>
                <c:pt idx="3270">
                  <c:v>-2.2522050652284256E-2</c:v>
                </c:pt>
                <c:pt idx="3271">
                  <c:v>-2.2194402631979693E-2</c:v>
                </c:pt>
                <c:pt idx="3272">
                  <c:v>-2.1515094705583743E-2</c:v>
                </c:pt>
                <c:pt idx="3273">
                  <c:v>-2.0936482269035522E-2</c:v>
                </c:pt>
                <c:pt idx="3274">
                  <c:v>-2.0307522116751256E-2</c:v>
                </c:pt>
                <c:pt idx="3275">
                  <c:v>-1.9477170720812176E-2</c:v>
                </c:pt>
                <c:pt idx="3276">
                  <c:v>-1.8319946101522849E-2</c:v>
                </c:pt>
                <c:pt idx="3277">
                  <c:v>-1.7413685753807112E-2</c:v>
                </c:pt>
                <c:pt idx="3278">
                  <c:v>-1.7187507835025401E-2</c:v>
                </c:pt>
                <c:pt idx="3279">
                  <c:v>-1.6734377758883243E-2</c:v>
                </c:pt>
                <c:pt idx="3280">
                  <c:v>-1.6381943241116748E-2</c:v>
                </c:pt>
                <c:pt idx="3281">
                  <c:v>-1.5953599789340106E-2</c:v>
                </c:pt>
                <c:pt idx="3282">
                  <c:v>-1.5525256337563478E-2</c:v>
                </c:pt>
                <c:pt idx="3283">
                  <c:v>-1.5122474002538092E-2</c:v>
                </c:pt>
                <c:pt idx="3284">
                  <c:v>-1.4770039383248765E-2</c:v>
                </c:pt>
                <c:pt idx="3285">
                  <c:v>-1.4417604814720875E-2</c:v>
                </c:pt>
                <c:pt idx="3286">
                  <c:v>-1.378864468781732E-2</c:v>
                </c:pt>
                <c:pt idx="3287">
                  <c:v>-1.326038016243658E-2</c:v>
                </c:pt>
                <c:pt idx="3288">
                  <c:v>-1.2605858944162454E-2</c:v>
                </c:pt>
                <c:pt idx="3289">
                  <c:v>-1.2227863284264007E-2</c:v>
                </c:pt>
                <c:pt idx="3290">
                  <c:v>-1.2101606456852834E-2</c:v>
                </c:pt>
                <c:pt idx="3291">
                  <c:v>-1.1925776406091423E-2</c:v>
                </c:pt>
                <c:pt idx="3292">
                  <c:v>-1.1875428614213229E-2</c:v>
                </c:pt>
                <c:pt idx="3293">
                  <c:v>-1.1850642007614237E-2</c:v>
                </c:pt>
                <c:pt idx="3294">
                  <c:v>-1.1926550992385807E-2</c:v>
                </c:pt>
                <c:pt idx="3295">
                  <c:v>-1.207759436802032E-2</c:v>
                </c:pt>
                <c:pt idx="3296">
                  <c:v>-1.2278210949238602E-2</c:v>
                </c:pt>
                <c:pt idx="3297">
                  <c:v>-1.2302997555837594E-2</c:v>
                </c:pt>
                <c:pt idx="3298">
                  <c:v>-1.230299755583758E-2</c:v>
                </c:pt>
                <c:pt idx="3299">
                  <c:v>-1.2428479738578718E-2</c:v>
                </c:pt>
                <c:pt idx="3300">
                  <c:v>-1.2605084307106634E-2</c:v>
                </c:pt>
                <c:pt idx="3301">
                  <c:v>-1.2756127708121873E-2</c:v>
                </c:pt>
                <c:pt idx="3302">
                  <c:v>-1.2957518824873157E-2</c:v>
                </c:pt>
                <c:pt idx="3303">
                  <c:v>-1.3007866540609161E-2</c:v>
                </c:pt>
                <c:pt idx="3304">
                  <c:v>-1.3033427708121881E-2</c:v>
                </c:pt>
                <c:pt idx="3305">
                  <c:v>-1.3058988875634586E-2</c:v>
                </c:pt>
                <c:pt idx="3306">
                  <c:v>-1.2907945474619334E-2</c:v>
                </c:pt>
                <c:pt idx="3307">
                  <c:v>-1.2857597758883288E-2</c:v>
                </c:pt>
                <c:pt idx="3308">
                  <c:v>-1.2907945728426448E-2</c:v>
                </c:pt>
                <c:pt idx="3309">
                  <c:v>-1.2857598012690416E-2</c:v>
                </c:pt>
                <c:pt idx="3310">
                  <c:v>-1.2732115779187883E-2</c:v>
                </c:pt>
                <c:pt idx="3311">
                  <c:v>-1.2832811464467089E-2</c:v>
                </c:pt>
                <c:pt idx="3312">
                  <c:v>-1.2706554611675178E-2</c:v>
                </c:pt>
                <c:pt idx="3313">
                  <c:v>-1.2630645728426454E-2</c:v>
                </c:pt>
                <c:pt idx="3314">
                  <c:v>-1.2302997758883286E-2</c:v>
                </c:pt>
                <c:pt idx="3315">
                  <c:v>-1.1950563241116804E-2</c:v>
                </c:pt>
                <c:pt idx="3316">
                  <c:v>-1.154778100761425E-2</c:v>
                </c:pt>
                <c:pt idx="3317">
                  <c:v>-1.1471872124365512E-2</c:v>
                </c:pt>
                <c:pt idx="3318">
                  <c:v>-1.137117643908632E-2</c:v>
                </c:pt>
                <c:pt idx="3319">
                  <c:v>-1.1647702073604063E-2</c:v>
                </c:pt>
                <c:pt idx="3320">
                  <c:v>-1.2151180246192911E-2</c:v>
                </c:pt>
                <c:pt idx="3321">
                  <c:v>-1.2856049281725901E-2</c:v>
                </c:pt>
                <c:pt idx="3322">
                  <c:v>-1.3536131895939094E-2</c:v>
                </c:pt>
                <c:pt idx="3323">
                  <c:v>-1.4265787505076136E-2</c:v>
                </c:pt>
                <c:pt idx="3324">
                  <c:v>-1.4920308951776651E-2</c:v>
                </c:pt>
                <c:pt idx="3325">
                  <c:v>-1.5423786845177673E-2</c:v>
                </c:pt>
                <c:pt idx="3326">
                  <c:v>-1.5952051413705579E-2</c:v>
                </c:pt>
                <c:pt idx="3327">
                  <c:v>-1.5825794814720809E-2</c:v>
                </c:pt>
                <c:pt idx="3328">
                  <c:v>-1.5801008139593897E-2</c:v>
                </c:pt>
                <c:pt idx="3329">
                  <c:v>-1.570031247969543E-2</c:v>
                </c:pt>
                <c:pt idx="3330">
                  <c:v>-1.5825794713197949E-2</c:v>
                </c:pt>
                <c:pt idx="3331">
                  <c:v>-1.5850581515228404E-2</c:v>
                </c:pt>
                <c:pt idx="3332">
                  <c:v>-1.5925716032994905E-2</c:v>
                </c:pt>
                <c:pt idx="3333">
                  <c:v>-1.5120151312182736E-2</c:v>
                </c:pt>
                <c:pt idx="3334">
                  <c:v>-1.4264238875634494E-2</c:v>
                </c:pt>
                <c:pt idx="3335">
                  <c:v>-1.3634504357868005E-2</c:v>
                </c:pt>
                <c:pt idx="3336">
                  <c:v>-1.2929635322335015E-2</c:v>
                </c:pt>
                <c:pt idx="3337">
                  <c:v>-1.2098509434010155E-2</c:v>
                </c:pt>
                <c:pt idx="3338">
                  <c:v>-1.1317731261421327E-2</c:v>
                </c:pt>
                <c:pt idx="3339">
                  <c:v>-1.0587300804568531E-2</c:v>
                </c:pt>
                <c:pt idx="3340">
                  <c:v>-9.7561749162436567E-3</c:v>
                </c:pt>
                <c:pt idx="3341">
                  <c:v>-9.378179104060913E-3</c:v>
                </c:pt>
                <c:pt idx="3342">
                  <c:v>-9.1016535456852621E-3</c:v>
                </c:pt>
                <c:pt idx="3343">
                  <c:v>-8.7995666928933902E-3</c:v>
                </c:pt>
                <c:pt idx="3344">
                  <c:v>-8.2713021675126785E-3</c:v>
                </c:pt>
                <c:pt idx="3345">
                  <c:v>-7.8429585710659833E-3</c:v>
                </c:pt>
                <c:pt idx="3346">
                  <c:v>-7.4905240279187907E-3</c:v>
                </c:pt>
                <c:pt idx="3347">
                  <c:v>-6.6849594340101653E-3</c:v>
                </c:pt>
                <c:pt idx="3348">
                  <c:v>-6.0559993324873218E-3</c:v>
                </c:pt>
                <c:pt idx="3349">
                  <c:v>-5.8042602461928772E-3</c:v>
                </c:pt>
                <c:pt idx="3350">
                  <c:v>-5.5780823274111518E-3</c:v>
                </c:pt>
                <c:pt idx="3351">
                  <c:v>-5.3015566928933666E-3</c:v>
                </c:pt>
                <c:pt idx="3352">
                  <c:v>-5.1249521243654367E-3</c:v>
                </c:pt>
                <c:pt idx="3353">
                  <c:v>-4.8979998401014885E-3</c:v>
                </c:pt>
                <c:pt idx="3354">
                  <c:v>-4.5455653223350073E-3</c:v>
                </c:pt>
                <c:pt idx="3355">
                  <c:v>-4.7221698908629234E-3</c:v>
                </c:pt>
                <c:pt idx="3356">
                  <c:v>-4.7980787741116609E-3</c:v>
                </c:pt>
                <c:pt idx="3357">
                  <c:v>-4.5463396878172579E-3</c:v>
                </c:pt>
                <c:pt idx="3358">
                  <c:v>-4.2946006015228133E-3</c:v>
                </c:pt>
                <c:pt idx="3359">
                  <c:v>-3.9173795355329777E-3</c:v>
                </c:pt>
                <c:pt idx="3360">
                  <c:v>-3.6408539010152202E-3</c:v>
                </c:pt>
                <c:pt idx="3361">
                  <c:v>-3.4650236979695409E-3</c:v>
                </c:pt>
                <c:pt idx="3362">
                  <c:v>-3.3139802969543303E-3</c:v>
                </c:pt>
                <c:pt idx="3363">
                  <c:v>-2.7345933680203161E-3</c:v>
                </c:pt>
                <c:pt idx="3364">
                  <c:v>-2.0545108807106527E-3</c:v>
                </c:pt>
                <c:pt idx="3365">
                  <c:v>-1.6772896116751257E-3</c:v>
                </c:pt>
                <c:pt idx="3366">
                  <c:v>-1.1993728604060838E-3</c:v>
                </c:pt>
                <c:pt idx="3367">
                  <c:v>-7.7102940862942837E-4</c:v>
                </c:pt>
                <c:pt idx="3368">
                  <c:v>-3.1789915482231812E-4</c:v>
                </c:pt>
                <c:pt idx="3369">
                  <c:v>3.4535489847734024E-5</c:v>
                </c:pt>
                <c:pt idx="3370">
                  <c:v>3.3662213959392839E-4</c:v>
                </c:pt>
                <c:pt idx="3371">
                  <c:v>2.1113990609139544E-4</c:v>
                </c:pt>
                <c:pt idx="3372">
                  <c:v>1.8635335786804097E-4</c:v>
                </c:pt>
                <c:pt idx="3373">
                  <c:v>3.1261021065991101E-4</c:v>
                </c:pt>
                <c:pt idx="3374">
                  <c:v>2.8782340862945621E-4</c:v>
                </c:pt>
                <c:pt idx="3375">
                  <c:v>1.3678000761421782E-4</c:v>
                </c:pt>
                <c:pt idx="3376">
                  <c:v>-8.9397860406084662E-5</c:v>
                </c:pt>
                <c:pt idx="3377">
                  <c:v>1.1199325634517199E-4</c:v>
                </c:pt>
                <c:pt idx="3378">
                  <c:v>4.1408005837563489E-4</c:v>
                </c:pt>
                <c:pt idx="3379">
                  <c:v>6.4103234263959696E-4</c:v>
                </c:pt>
                <c:pt idx="3380">
                  <c:v>6.1624554060914216E-4</c:v>
                </c:pt>
                <c:pt idx="3381">
                  <c:v>4.3964097208121222E-4</c:v>
                </c:pt>
                <c:pt idx="3382">
                  <c:v>3.6373208883248853E-4</c:v>
                </c:pt>
                <c:pt idx="3383">
                  <c:v>3.1338437309644251E-4</c:v>
                </c:pt>
                <c:pt idx="3384">
                  <c:v>2.630366573603965E-4</c:v>
                </c:pt>
                <c:pt idx="3385">
                  <c:v>-8.9397860406098539E-5</c:v>
                </c:pt>
                <c:pt idx="3386">
                  <c:v>-4.4183263197972167E-4</c:v>
                </c:pt>
                <c:pt idx="3387">
                  <c:v>-7.4391943401017069E-4</c:v>
                </c:pt>
                <c:pt idx="3388">
                  <c:v>-1.021219687817293E-3</c:v>
                </c:pt>
                <c:pt idx="3389">
                  <c:v>-1.2977453223350505E-3</c:v>
                </c:pt>
                <c:pt idx="3390">
                  <c:v>-1.4735752715736294E-3</c:v>
                </c:pt>
                <c:pt idx="3391">
                  <c:v>-1.4983618197969978E-3</c:v>
                </c:pt>
                <c:pt idx="3392">
                  <c:v>-1.3473184187817594E-3</c:v>
                </c:pt>
                <c:pt idx="3393">
                  <c:v>-1.0707929111675313E-3</c:v>
                </c:pt>
                <c:pt idx="3394">
                  <c:v>-9.7009722588835279E-4</c:v>
                </c:pt>
                <c:pt idx="3395">
                  <c:v>-8.4384037309646887E-4</c:v>
                </c:pt>
                <c:pt idx="3396">
                  <c:v>-6.42449002538098E-4</c:v>
                </c:pt>
                <c:pt idx="3397">
                  <c:v>-4.9140560152285961E-4</c:v>
                </c:pt>
                <c:pt idx="3398">
                  <c:v>-4.1549671827413592E-4</c:v>
                </c:pt>
                <c:pt idx="3399">
                  <c:v>-4.4028326649747651E-4</c:v>
                </c:pt>
                <c:pt idx="3400">
                  <c:v>-6.1611334263961259E-4</c:v>
                </c:pt>
                <c:pt idx="3401">
                  <c:v>-1.5479348908629675E-3</c:v>
                </c:pt>
                <c:pt idx="3402">
                  <c:v>-2.4294084695431623E-3</c:v>
                </c:pt>
                <c:pt idx="3403">
                  <c:v>-3.1846253477157416E-3</c:v>
                </c:pt>
                <c:pt idx="3404">
                  <c:v>-4.1164467944162786E-3</c:v>
                </c:pt>
                <c:pt idx="3405">
                  <c:v>-4.8964503477157695E-3</c:v>
                </c:pt>
                <c:pt idx="3406">
                  <c:v>-5.6516670989848056E-3</c:v>
                </c:pt>
                <c:pt idx="3407">
                  <c:v>-6.3565361345177956E-3</c:v>
                </c:pt>
                <c:pt idx="3408">
                  <c:v>-7.1365396878172865E-3</c:v>
                </c:pt>
                <c:pt idx="3409">
                  <c:v>-7.3634919720812347E-3</c:v>
                </c:pt>
                <c:pt idx="3410">
                  <c:v>-7.6911399416243614E-3</c:v>
                </c:pt>
                <c:pt idx="3411">
                  <c:v>-8.0939224289340167E-3</c:v>
                </c:pt>
                <c:pt idx="3412">
                  <c:v>-8.3208747131979649E-3</c:v>
                </c:pt>
                <c:pt idx="3413">
                  <c:v>-8.7484437487309746E-3</c:v>
                </c:pt>
                <c:pt idx="3414">
                  <c:v>-9.0753170989847642E-3</c:v>
                </c:pt>
                <c:pt idx="3415">
                  <c:v>-9.5284473020304516E-3</c:v>
                </c:pt>
                <c:pt idx="3416">
                  <c:v>-9.9560162868020108E-3</c:v>
                </c:pt>
                <c:pt idx="3417">
                  <c:v>-1.0232541921319782E-2</c:v>
                </c:pt>
                <c:pt idx="3418">
                  <c:v>-1.0333237581218249E-2</c:v>
                </c:pt>
                <c:pt idx="3419">
                  <c:v>-1.0333237581218249E-2</c:v>
                </c:pt>
                <c:pt idx="3420">
                  <c:v>-1.028288973857866E-2</c:v>
                </c:pt>
                <c:pt idx="3421">
                  <c:v>-1.0206980728426365E-2</c:v>
                </c:pt>
                <c:pt idx="3422">
                  <c:v>-1.0131846464466993E-2</c:v>
                </c:pt>
                <c:pt idx="3423">
                  <c:v>-1.0056711946700492E-2</c:v>
                </c:pt>
                <c:pt idx="3424">
                  <c:v>-9.6035817436548043E-3</c:v>
                </c:pt>
                <c:pt idx="3425">
                  <c:v>-8.9994081395939202E-3</c:v>
                </c:pt>
                <c:pt idx="3426">
                  <c:v>-8.3704481142131831E-3</c:v>
                </c:pt>
                <c:pt idx="3427">
                  <c:v>-7.8925313629441551E-3</c:v>
                </c:pt>
                <c:pt idx="3428">
                  <c:v>-7.5400968451776601E-3</c:v>
                </c:pt>
                <c:pt idx="3429">
                  <c:v>-7.0110575050761209E-3</c:v>
                </c:pt>
                <c:pt idx="3430">
                  <c:v>-6.7089707030456996E-3</c:v>
                </c:pt>
                <c:pt idx="3431">
                  <c:v>-6.3309747639594127E-3</c:v>
                </c:pt>
                <c:pt idx="3432">
                  <c:v>-6.8088915152284546E-3</c:v>
                </c:pt>
                <c:pt idx="3433">
                  <c:v>-7.5137605507614447E-3</c:v>
                </c:pt>
                <c:pt idx="3434">
                  <c:v>-8.2945387233502865E-3</c:v>
                </c:pt>
                <c:pt idx="3435">
                  <c:v>-8.9242732411167619E-3</c:v>
                </c:pt>
                <c:pt idx="3436">
                  <c:v>-9.4277511598985092E-3</c:v>
                </c:pt>
                <c:pt idx="3437">
                  <c:v>-1.0082272479695439E-2</c:v>
                </c:pt>
                <c:pt idx="3438">
                  <c:v>-1.0636098114213205E-2</c:v>
                </c:pt>
                <c:pt idx="3439">
                  <c:v>-1.1139576286802053E-2</c:v>
                </c:pt>
                <c:pt idx="3440">
                  <c:v>-1.0963746210659903E-2</c:v>
                </c:pt>
                <c:pt idx="3441">
                  <c:v>-1.0812702860406087E-2</c:v>
                </c:pt>
                <c:pt idx="3442">
                  <c:v>-1.0485054916243672E-2</c:v>
                </c:pt>
                <c:pt idx="3443">
                  <c:v>-1.0208529332487309E-2</c:v>
                </c:pt>
                <c:pt idx="3444">
                  <c:v>-9.9823514644669931E-3</c:v>
                </c:pt>
                <c:pt idx="3445">
                  <c:v>-9.6051302208121775E-3</c:v>
                </c:pt>
                <c:pt idx="3446">
                  <c:v>-9.2526956015228506E-3</c:v>
                </c:pt>
                <c:pt idx="3447">
                  <c:v>-9.0257433172589024E-3</c:v>
                </c:pt>
                <c:pt idx="3448">
                  <c:v>-8.9250476319796962E-3</c:v>
                </c:pt>
                <c:pt idx="3449">
                  <c:v>-8.1946173020304852E-3</c:v>
                </c:pt>
                <c:pt idx="3450">
                  <c:v>-7.4641869720812187E-3</c:v>
                </c:pt>
                <c:pt idx="3451">
                  <c:v>-6.6586221497462184E-3</c:v>
                </c:pt>
                <c:pt idx="3452">
                  <c:v>-5.9281918197969657E-3</c:v>
                </c:pt>
                <c:pt idx="3453">
                  <c:v>-5.2233227842639895E-3</c:v>
                </c:pt>
                <c:pt idx="3454">
                  <c:v>-4.5184537487309856E-3</c:v>
                </c:pt>
                <c:pt idx="3455">
                  <c:v>-3.9398413121827791E-3</c:v>
                </c:pt>
                <c:pt idx="3456">
                  <c:v>-3.1846243071066149E-3</c:v>
                </c:pt>
                <c:pt idx="3457">
                  <c:v>-2.9584463883248757E-3</c:v>
                </c:pt>
                <c:pt idx="3458">
                  <c:v>-2.7067075558375731E-3</c:v>
                </c:pt>
                <c:pt idx="3459">
                  <c:v>-2.6060121243654949E-3</c:v>
                </c:pt>
                <c:pt idx="3460">
                  <c:v>-2.6060121243654949E-3</c:v>
                </c:pt>
                <c:pt idx="3461">
                  <c:v>-2.6060121243654671E-3</c:v>
                </c:pt>
                <c:pt idx="3462">
                  <c:v>-2.6563598401015132E-3</c:v>
                </c:pt>
                <c:pt idx="3463">
                  <c:v>-2.5804507030456614E-3</c:v>
                </c:pt>
                <c:pt idx="3464">
                  <c:v>-2.7818420736040461E-3</c:v>
                </c:pt>
                <c:pt idx="3465">
                  <c:v>-2.8825375050761243E-3</c:v>
                </c:pt>
                <c:pt idx="3466">
                  <c:v>-3.4363633426395673E-3</c:v>
                </c:pt>
                <c:pt idx="3467">
                  <c:v>-4.2163668959390582E-3</c:v>
                </c:pt>
                <c:pt idx="3468">
                  <c:v>-4.820540550761393E-3</c:v>
                </c:pt>
                <c:pt idx="3469">
                  <c:v>-5.5501961928933613E-3</c:v>
                </c:pt>
                <c:pt idx="3470">
                  <c:v>-6.2295040609136598E-3</c:v>
                </c:pt>
                <c:pt idx="3471">
                  <c:v>-6.9343730964466499E-3</c:v>
                </c:pt>
                <c:pt idx="3472">
                  <c:v>-7.4874242385786494E-3</c:v>
                </c:pt>
                <c:pt idx="3473">
                  <c:v>-8.2170800761420942E-3</c:v>
                </c:pt>
                <c:pt idx="3474">
                  <c:v>-8.619862505076098E-3</c:v>
                </c:pt>
                <c:pt idx="3475">
                  <c:v>-8.4432580634517529E-3</c:v>
                </c:pt>
                <c:pt idx="3476">
                  <c:v>-8.4936059060913421E-3</c:v>
                </c:pt>
                <c:pt idx="3477">
                  <c:v>-8.4936059060913144E-3</c:v>
                </c:pt>
                <c:pt idx="3478">
                  <c:v>-8.4432581142131341E-3</c:v>
                </c:pt>
                <c:pt idx="3479">
                  <c:v>-8.317775931472024E-3</c:v>
                </c:pt>
                <c:pt idx="3480">
                  <c:v>-8.3425625304568013E-3</c:v>
                </c:pt>
                <c:pt idx="3481">
                  <c:v>-8.4432581142131341E-3</c:v>
                </c:pt>
                <c:pt idx="3482">
                  <c:v>-8.670210449238519E-3</c:v>
                </c:pt>
                <c:pt idx="3483">
                  <c:v>-9.3247317436547794E-3</c:v>
                </c:pt>
                <c:pt idx="3484">
                  <c:v>-9.8026485532994312E-3</c:v>
                </c:pt>
                <c:pt idx="3485">
                  <c:v>-9.9536919289339443E-3</c:v>
                </c:pt>
                <c:pt idx="3486">
                  <c:v>-9.9289053299491808E-3</c:v>
                </c:pt>
                <c:pt idx="3487">
                  <c:v>-9.9544665228425699E-3</c:v>
                </c:pt>
                <c:pt idx="3488">
                  <c:v>-1.0029600913705514E-2</c:v>
                </c:pt>
                <c:pt idx="3489">
                  <c:v>-9.9296799162435778E-3</c:v>
                </c:pt>
                <c:pt idx="3490">
                  <c:v>-9.7538499416242874E-3</c:v>
                </c:pt>
                <c:pt idx="3491">
                  <c:v>-9.4517631903552474E-3</c:v>
                </c:pt>
                <c:pt idx="3492">
                  <c:v>-9.2759332081217422E-3</c:v>
                </c:pt>
                <c:pt idx="3493">
                  <c:v>-9.4773242994922874E-3</c:v>
                </c:pt>
                <c:pt idx="3494">
                  <c:v>-9.8801065329948284E-3</c:v>
                </c:pt>
                <c:pt idx="3495">
                  <c:v>-1.0056710974619215E-2</c:v>
                </c:pt>
                <c:pt idx="3496">
                  <c:v>-1.0107058690355247E-2</c:v>
                </c:pt>
                <c:pt idx="3497">
                  <c:v>-1.0157406406091279E-2</c:v>
                </c:pt>
                <c:pt idx="3498">
                  <c:v>-1.0107058690355233E-2</c:v>
                </c:pt>
                <c:pt idx="3499">
                  <c:v>-9.9304541218273173E-3</c:v>
                </c:pt>
                <c:pt idx="3500">
                  <c:v>-9.6787151624364437E-3</c:v>
                </c:pt>
                <c:pt idx="3501">
                  <c:v>-9.1752373197968445E-3</c:v>
                </c:pt>
                <c:pt idx="3502">
                  <c:v>-8.797241583756249E-3</c:v>
                </c:pt>
                <c:pt idx="3503">
                  <c:v>-8.595850492385676E-3</c:v>
                </c:pt>
                <c:pt idx="3504">
                  <c:v>-8.1675069644668863E-3</c:v>
                </c:pt>
                <c:pt idx="3505">
                  <c:v>-7.7143767106598038E-3</c:v>
                </c:pt>
                <c:pt idx="3506">
                  <c:v>-7.3619421421318998E-3</c:v>
                </c:pt>
                <c:pt idx="3507">
                  <c:v>-7.1853375228425609E-3</c:v>
                </c:pt>
                <c:pt idx="3508">
                  <c:v>-6.832902954314643E-3</c:v>
                </c:pt>
                <c:pt idx="3509">
                  <c:v>-6.7825552385785831E-3</c:v>
                </c:pt>
                <c:pt idx="3510">
                  <c:v>-6.657073005076064E-3</c:v>
                </c:pt>
                <c:pt idx="3511">
                  <c:v>-6.6322864568527373E-3</c:v>
                </c:pt>
                <c:pt idx="3512">
                  <c:v>-6.6578476243654289E-3</c:v>
                </c:pt>
                <c:pt idx="3513">
                  <c:v>-6.6834087918781482E-3</c:v>
                </c:pt>
                <c:pt idx="3514">
                  <c:v>-6.557926558375643E-3</c:v>
                </c:pt>
                <c:pt idx="3515">
                  <c:v>-6.3061875989847693E-3</c:v>
                </c:pt>
                <c:pt idx="3516">
                  <c:v>-5.8282708477157413E-3</c:v>
                </c:pt>
                <c:pt idx="3517">
                  <c:v>-5.2240972436548433E-3</c:v>
                </c:pt>
                <c:pt idx="3518">
                  <c:v>-4.4936670406091755E-3</c:v>
                </c:pt>
                <c:pt idx="3519">
                  <c:v>-3.3108810000000155E-3</c:v>
                </c:pt>
                <c:pt idx="3520">
                  <c:v>-2.228790847715767E-3</c:v>
                </c:pt>
                <c:pt idx="3521">
                  <c:v>-1.3736528274111842E-3</c:v>
                </c:pt>
                <c:pt idx="3522">
                  <c:v>-7.1913156598983619E-4</c:v>
                </c:pt>
                <c:pt idx="3523">
                  <c:v>-1.9009242893400224E-4</c:v>
                </c:pt>
                <c:pt idx="3524">
                  <c:v>-1.348780964466334E-5</c:v>
                </c:pt>
                <c:pt idx="3525">
                  <c:v>1.8867792639594427E-4</c:v>
                </c:pt>
                <c:pt idx="3526">
                  <c:v>3.8929450761421291E-4</c:v>
                </c:pt>
                <c:pt idx="3527">
                  <c:v>2.382511065989884E-4</c:v>
                </c:pt>
                <c:pt idx="3528">
                  <c:v>2.6303790862944321E-4</c:v>
                </c:pt>
                <c:pt idx="3529">
                  <c:v>4.3886811167512252E-4</c:v>
                </c:pt>
                <c:pt idx="3530">
                  <c:v>6.6504603045684785E-4</c:v>
                </c:pt>
                <c:pt idx="3531">
                  <c:v>1.067828390862946E-3</c:v>
                </c:pt>
                <c:pt idx="3532">
                  <c:v>1.3947018680202927E-3</c:v>
                </c:pt>
                <c:pt idx="3533">
                  <c:v>1.6464408274111525E-3</c:v>
                </c:pt>
                <c:pt idx="3534">
                  <c:v>1.7719230609136855E-3</c:v>
                </c:pt>
                <c:pt idx="3535">
                  <c:v>1.7719230609136855E-3</c:v>
                </c:pt>
                <c:pt idx="3536">
                  <c:v>1.6208796598984609E-3</c:v>
                </c:pt>
                <c:pt idx="3537">
                  <c:v>1.3939273756344989E-3</c:v>
                </c:pt>
                <c:pt idx="3538">
                  <c:v>9.6558384771570915E-4</c:v>
                </c:pt>
                <c:pt idx="3539">
                  <c:v>3.8697148730962305E-4</c:v>
                </c:pt>
                <c:pt idx="3540">
                  <c:v>-1.6685419796956535E-4</c:v>
                </c:pt>
                <c:pt idx="3541">
                  <c:v>-6.4477100761423101E-4</c:v>
                </c:pt>
                <c:pt idx="3542">
                  <c:v>-1.0475534365482486E-3</c:v>
                </c:pt>
                <c:pt idx="3543">
                  <c:v>-1.2489445786802444E-3</c:v>
                </c:pt>
                <c:pt idx="3544">
                  <c:v>-1.5262447055837819E-3</c:v>
                </c:pt>
                <c:pt idx="3545">
                  <c:v>-1.5510313299492567E-3</c:v>
                </c:pt>
                <c:pt idx="3546">
                  <c:v>-1.3744268883248839E-3</c:v>
                </c:pt>
                <c:pt idx="3547">
                  <c:v>-7.4546686294417464E-4</c:v>
                </c:pt>
                <c:pt idx="3548">
                  <c:v>-1.581102538072976E-5</c:v>
                </c:pt>
                <c:pt idx="3549">
                  <c:v>5.124536192893242E-4</c:v>
                </c:pt>
                <c:pt idx="3550">
                  <c:v>1.1662004467004883E-3</c:v>
                </c:pt>
                <c:pt idx="3551">
                  <c:v>1.6944649720811999E-3</c:v>
                </c:pt>
                <c:pt idx="3552">
                  <c:v>2.3489863680202921E-3</c:v>
                </c:pt>
                <c:pt idx="3553">
                  <c:v>2.9531598705583584E-3</c:v>
                </c:pt>
                <c:pt idx="3554">
                  <c:v>3.6324677131979594E-3</c:v>
                </c:pt>
                <c:pt idx="3555">
                  <c:v>4.060036621827412E-3</c:v>
                </c:pt>
                <c:pt idx="3556">
                  <c:v>4.2110800228426365E-3</c:v>
                </c:pt>
                <c:pt idx="3557">
                  <c:v>4.613862281725889E-3</c:v>
                </c:pt>
                <c:pt idx="3558">
                  <c:v>5.0422057335025167E-3</c:v>
                </c:pt>
                <c:pt idx="3559">
                  <c:v>5.369853576142114E-3</c:v>
                </c:pt>
                <c:pt idx="3560">
                  <c:v>5.2939445659898332E-3</c:v>
                </c:pt>
                <c:pt idx="3561">
                  <c:v>5.0925534492385627E-3</c:v>
                </c:pt>
                <c:pt idx="3562">
                  <c:v>4.7401189822334905E-3</c:v>
                </c:pt>
                <c:pt idx="3563">
                  <c:v>4.2366410634517571E-3</c:v>
                </c:pt>
                <c:pt idx="3564">
                  <c:v>4.1103842868020213E-3</c:v>
                </c:pt>
                <c:pt idx="3565">
                  <c:v>3.8834319517766364E-3</c:v>
                </c:pt>
                <c:pt idx="3566">
                  <c:v>3.5054361395938927E-3</c:v>
                </c:pt>
                <c:pt idx="3567">
                  <c:v>3.3799539314720711E-3</c:v>
                </c:pt>
                <c:pt idx="3568">
                  <c:v>3.6820407842639569E-3</c:v>
                </c:pt>
                <c:pt idx="3569">
                  <c:v>3.9082185507614137E-3</c:v>
                </c:pt>
                <c:pt idx="3570">
                  <c:v>4.2103052944162389E-3</c:v>
                </c:pt>
                <c:pt idx="3571">
                  <c:v>4.6130877233502426E-3</c:v>
                </c:pt>
                <c:pt idx="3572">
                  <c:v>4.6882222411167435E-3</c:v>
                </c:pt>
                <c:pt idx="3573">
                  <c:v>4.7633567588832443E-3</c:v>
                </c:pt>
                <c:pt idx="3574">
                  <c:v>4.8137044746192903E-3</c:v>
                </c:pt>
                <c:pt idx="3575">
                  <c:v>4.7385702106599037E-3</c:v>
                </c:pt>
                <c:pt idx="3576">
                  <c:v>4.5619656421319738E-3</c:v>
                </c:pt>
                <c:pt idx="3577">
                  <c:v>4.5867524441624286E-3</c:v>
                </c:pt>
                <c:pt idx="3578">
                  <c:v>4.7633570126903446E-3</c:v>
                </c:pt>
                <c:pt idx="3579">
                  <c:v>4.9399615812182607E-3</c:v>
                </c:pt>
                <c:pt idx="3580">
                  <c:v>5.3171827487309559E-3</c:v>
                </c:pt>
                <c:pt idx="3581">
                  <c:v>5.8454473172588756E-3</c:v>
                </c:pt>
                <c:pt idx="3582">
                  <c:v>6.4496208959390622E-3</c:v>
                </c:pt>
                <c:pt idx="3583">
                  <c:v>7.0290079263959221E-3</c:v>
                </c:pt>
                <c:pt idx="3584">
                  <c:v>7.5324858197969302E-3</c:v>
                </c:pt>
                <c:pt idx="3585">
                  <c:v>7.8601337893400708E-3</c:v>
                </c:pt>
                <c:pt idx="3586">
                  <c:v>8.2125683071065658E-3</c:v>
                </c:pt>
                <c:pt idx="3587">
                  <c:v>8.4890938147207801E-3</c:v>
                </c:pt>
                <c:pt idx="3588">
                  <c:v>8.6904849314720645E-3</c:v>
                </c:pt>
                <c:pt idx="3589">
                  <c:v>8.8167417588832231E-3</c:v>
                </c:pt>
                <c:pt idx="3590">
                  <c:v>8.8423029263959285E-3</c:v>
                </c:pt>
                <c:pt idx="3591">
                  <c:v>8.8926506421319607E-3</c:v>
                </c:pt>
                <c:pt idx="3592">
                  <c:v>8.9677849060913473E-3</c:v>
                </c:pt>
                <c:pt idx="3593">
                  <c:v>9.1691759720811949E-3</c:v>
                </c:pt>
                <c:pt idx="3594">
                  <c:v>9.4209148299492229E-3</c:v>
                </c:pt>
                <c:pt idx="3595">
                  <c:v>9.8236971903553211E-3</c:v>
                </c:pt>
                <c:pt idx="3596">
                  <c:v>1.0326400548223327E-2</c:v>
                </c:pt>
                <c:pt idx="3597">
                  <c:v>1.0778756190355315E-2</c:v>
                </c:pt>
                <c:pt idx="3598">
                  <c:v>1.1911194319796939E-2</c:v>
                </c:pt>
                <c:pt idx="3599">
                  <c:v>1.3093980055837534E-2</c:v>
                </c:pt>
                <c:pt idx="3600">
                  <c:v>1.4125722517766462E-2</c:v>
                </c:pt>
                <c:pt idx="3601">
                  <c:v>1.53844173401015E-2</c:v>
                </c:pt>
                <c:pt idx="3602">
                  <c:v>1.6466507695431454E-2</c:v>
                </c:pt>
                <c:pt idx="3603">
                  <c:v>1.7397554497461915E-2</c:v>
                </c:pt>
                <c:pt idx="3604">
                  <c:v>1.8127984700507603E-2</c:v>
                </c:pt>
                <c:pt idx="3605">
                  <c:v>1.8983897390862918E-2</c:v>
                </c:pt>
                <c:pt idx="3606">
                  <c:v>1.9563284192893375E-2</c:v>
                </c:pt>
                <c:pt idx="3607">
                  <c:v>2.0268153253807077E-2</c:v>
                </c:pt>
                <c:pt idx="3608">
                  <c:v>2.1098504624365473E-2</c:v>
                </c:pt>
                <c:pt idx="3609">
                  <c:v>2.1526848025380713E-2</c:v>
                </c:pt>
                <c:pt idx="3610">
                  <c:v>2.220615591878173E-2</c:v>
                </c:pt>
                <c:pt idx="3611">
                  <c:v>2.2684072619289342E-2</c:v>
                </c:pt>
                <c:pt idx="3612">
                  <c:v>2.3237898482233496E-2</c:v>
                </c:pt>
                <c:pt idx="3613">
                  <c:v>2.3640680842639594E-2</c:v>
                </c:pt>
                <c:pt idx="3614">
                  <c:v>2.369102868527919E-2</c:v>
                </c:pt>
                <c:pt idx="3615">
                  <c:v>2.3640680969543151E-2</c:v>
                </c:pt>
                <c:pt idx="3616">
                  <c:v>2.3640680969543151E-2</c:v>
                </c:pt>
                <c:pt idx="3617">
                  <c:v>2.386685876142132E-2</c:v>
                </c:pt>
                <c:pt idx="3618">
                  <c:v>2.3967554370558378E-2</c:v>
                </c:pt>
                <c:pt idx="3619">
                  <c:v>2.4596514522842644E-2</c:v>
                </c:pt>
                <c:pt idx="3620">
                  <c:v>2.5301383558375641E-2</c:v>
                </c:pt>
                <c:pt idx="3621">
                  <c:v>2.5955904878172592E-2</c:v>
                </c:pt>
                <c:pt idx="3622">
                  <c:v>2.6610426197969543E-2</c:v>
                </c:pt>
                <c:pt idx="3623">
                  <c:v>2.711390411675127E-2</c:v>
                </c:pt>
                <c:pt idx="3624">
                  <c:v>2.7692516324873094E-2</c:v>
                </c:pt>
                <c:pt idx="3625">
                  <c:v>2.8295915335025373E-2</c:v>
                </c:pt>
                <c:pt idx="3626">
                  <c:v>2.8773831984771563E-2</c:v>
                </c:pt>
                <c:pt idx="3627">
                  <c:v>2.8899314218274103E-2</c:v>
                </c:pt>
                <c:pt idx="3628">
                  <c:v>2.892410076649745E-2</c:v>
                </c:pt>
                <c:pt idx="3629">
                  <c:v>2.9603408761421306E-2</c:v>
                </c:pt>
                <c:pt idx="3630">
                  <c:v>3.0358625766497442E-2</c:v>
                </c:pt>
                <c:pt idx="3631">
                  <c:v>3.1089055969543124E-2</c:v>
                </c:pt>
                <c:pt idx="3632">
                  <c:v>3.1668442771573588E-2</c:v>
                </c:pt>
                <c:pt idx="3633">
                  <c:v>3.1970529573604058E-2</c:v>
                </c:pt>
                <c:pt idx="3634">
                  <c:v>3.2398098355329953E-2</c:v>
                </c:pt>
                <c:pt idx="3635">
                  <c:v>3.2825667390862949E-2</c:v>
                </c:pt>
                <c:pt idx="3636">
                  <c:v>3.320366332994925E-2</c:v>
                </c:pt>
                <c:pt idx="3637">
                  <c:v>3.2977485538071089E-2</c:v>
                </c:pt>
                <c:pt idx="3638">
                  <c:v>3.2373311984771592E-2</c:v>
                </c:pt>
                <c:pt idx="3639">
                  <c:v>3.1769138406091392E-2</c:v>
                </c:pt>
                <c:pt idx="3640">
                  <c:v>3.1114617137055864E-2</c:v>
                </c:pt>
                <c:pt idx="3641">
                  <c:v>3.0510443583756368E-2</c:v>
                </c:pt>
                <c:pt idx="3642">
                  <c:v>2.9730440106599018E-2</c:v>
                </c:pt>
                <c:pt idx="3643">
                  <c:v>2.8849741020304596E-2</c:v>
                </c:pt>
                <c:pt idx="3644">
                  <c:v>2.8295915385786831E-2</c:v>
                </c:pt>
                <c:pt idx="3645">
                  <c:v>2.7716528329949267E-2</c:v>
                </c:pt>
                <c:pt idx="3646">
                  <c:v>2.7388880487309669E-2</c:v>
                </c:pt>
                <c:pt idx="3647">
                  <c:v>2.7187489243654835E-2</c:v>
                </c:pt>
                <c:pt idx="3648">
                  <c:v>2.7237837035533022E-2</c:v>
                </c:pt>
                <c:pt idx="3649">
                  <c:v>2.7363319243654836E-2</c:v>
                </c:pt>
                <c:pt idx="3650">
                  <c:v>2.748880142639596E-2</c:v>
                </c:pt>
                <c:pt idx="3651">
                  <c:v>2.7740540436548243E-2</c:v>
                </c:pt>
                <c:pt idx="3652">
                  <c:v>2.7866797035532999E-2</c:v>
                </c:pt>
                <c:pt idx="3653">
                  <c:v>2.7615057949238589E-2</c:v>
                </c:pt>
                <c:pt idx="3654">
                  <c:v>2.7212275461928941E-2</c:v>
                </c:pt>
                <c:pt idx="3655">
                  <c:v>2.6986097796954323E-2</c:v>
                </c:pt>
                <c:pt idx="3656">
                  <c:v>2.6684010994923867E-2</c:v>
                </c:pt>
                <c:pt idx="3657">
                  <c:v>2.6558528761421327E-2</c:v>
                </c:pt>
                <c:pt idx="3658">
                  <c:v>2.648261987817261E-2</c:v>
                </c:pt>
                <c:pt idx="3659">
                  <c:v>2.6381924192893404E-2</c:v>
                </c:pt>
                <c:pt idx="3660">
                  <c:v>2.618053282233504E-2</c:v>
                </c:pt>
                <c:pt idx="3661">
                  <c:v>2.6482619624365496E-2</c:v>
                </c:pt>
                <c:pt idx="3662">
                  <c:v>2.6986097517766504E-2</c:v>
                </c:pt>
                <c:pt idx="3663">
                  <c:v>2.7338532289340106E-2</c:v>
                </c:pt>
                <c:pt idx="3664">
                  <c:v>2.7665405639593917E-2</c:v>
                </c:pt>
                <c:pt idx="3665">
                  <c:v>2.7866797010152294E-2</c:v>
                </c:pt>
                <c:pt idx="3666">
                  <c:v>2.8118535842639597E-2</c:v>
                </c:pt>
                <c:pt idx="3667">
                  <c:v>2.8622013736040612E-2</c:v>
                </c:pt>
                <c:pt idx="3668">
                  <c:v>2.9201400588832499E-2</c:v>
                </c:pt>
                <c:pt idx="3669">
                  <c:v>2.9654530733502535E-2</c:v>
                </c:pt>
                <c:pt idx="3670">
                  <c:v>3.0032526545685279E-2</c:v>
                </c:pt>
                <c:pt idx="3671">
                  <c:v>3.0435308974619289E-2</c:v>
                </c:pt>
                <c:pt idx="3672">
                  <c:v>3.0536004583756354E-2</c:v>
                </c:pt>
                <c:pt idx="3673">
                  <c:v>3.0560791258883259E-2</c:v>
                </c:pt>
                <c:pt idx="3674">
                  <c:v>3.0560791258883259E-2</c:v>
                </c:pt>
                <c:pt idx="3675">
                  <c:v>3.0132447730964476E-2</c:v>
                </c:pt>
                <c:pt idx="3676">
                  <c:v>2.9981404355329956E-2</c:v>
                </c:pt>
                <c:pt idx="3677">
                  <c:v>2.9955843162436553E-2</c:v>
                </c:pt>
                <c:pt idx="3678">
                  <c:v>3.0358625497461933E-2</c:v>
                </c:pt>
                <c:pt idx="3679">
                  <c:v>3.0761407807106601E-2</c:v>
                </c:pt>
                <c:pt idx="3680">
                  <c:v>3.1415929101522855E-2</c:v>
                </c:pt>
                <c:pt idx="3681">
                  <c:v>3.2120798263959402E-2</c:v>
                </c:pt>
                <c:pt idx="3682">
                  <c:v>3.239732384771575E-2</c:v>
                </c:pt>
                <c:pt idx="3683">
                  <c:v>3.2800106182741123E-2</c:v>
                </c:pt>
                <c:pt idx="3684">
                  <c:v>3.2876015167512707E-2</c:v>
                </c:pt>
                <c:pt idx="3685">
                  <c:v>3.2876015167512707E-2</c:v>
                </c:pt>
                <c:pt idx="3686">
                  <c:v>3.244844632741118E-2</c:v>
                </c:pt>
                <c:pt idx="3687">
                  <c:v>3.1970529550761434E-2</c:v>
                </c:pt>
                <c:pt idx="3688">
                  <c:v>3.1718790591370574E-2</c:v>
                </c:pt>
                <c:pt idx="3689">
                  <c:v>3.1593308401015235E-2</c:v>
                </c:pt>
                <c:pt idx="3690">
                  <c:v>3.1794699492385795E-2</c:v>
                </c:pt>
                <c:pt idx="3691">
                  <c:v>3.2046438350253816E-2</c:v>
                </c:pt>
                <c:pt idx="3692">
                  <c:v>3.2374086192893392E-2</c:v>
                </c:pt>
                <c:pt idx="3693">
                  <c:v>3.2650611675126895E-2</c:v>
                </c:pt>
                <c:pt idx="3694">
                  <c:v>3.2978259619289324E-2</c:v>
                </c:pt>
                <c:pt idx="3695">
                  <c:v>3.320521203045685E-2</c:v>
                </c:pt>
                <c:pt idx="3696">
                  <c:v>3.3205212030456843E-2</c:v>
                </c:pt>
                <c:pt idx="3697">
                  <c:v>3.3054168756345162E-2</c:v>
                </c:pt>
                <c:pt idx="3698">
                  <c:v>3.2802429746192886E-2</c:v>
                </c:pt>
                <c:pt idx="3699">
                  <c:v>3.2651386294416239E-2</c:v>
                </c:pt>
                <c:pt idx="3700">
                  <c:v>3.2500342918781705E-2</c:v>
                </c:pt>
                <c:pt idx="3701">
                  <c:v>3.2223042791878161E-2</c:v>
                </c:pt>
                <c:pt idx="3702">
                  <c:v>3.2046438172588815E-2</c:v>
                </c:pt>
                <c:pt idx="3703">
                  <c:v>3.1920181395939065E-2</c:v>
                </c:pt>
                <c:pt idx="3704">
                  <c:v>3.1793924619289329E-2</c:v>
                </c:pt>
                <c:pt idx="3705">
                  <c:v>3.1516624568527898E-2</c:v>
                </c:pt>
                <c:pt idx="3706">
                  <c:v>3.1440715685279168E-2</c:v>
                </c:pt>
                <c:pt idx="3707">
                  <c:v>3.0786194365482217E-2</c:v>
                </c:pt>
                <c:pt idx="3708">
                  <c:v>3.0182020761421305E-2</c:v>
                </c:pt>
                <c:pt idx="3709">
                  <c:v>2.9728890558375624E-2</c:v>
                </c:pt>
                <c:pt idx="3710">
                  <c:v>2.9301321522842629E-2</c:v>
                </c:pt>
                <c:pt idx="3711">
                  <c:v>2.8823404771573601E-2</c:v>
                </c:pt>
                <c:pt idx="3712">
                  <c:v>2.8295140177664976E-2</c:v>
                </c:pt>
                <c:pt idx="3713">
                  <c:v>2.7892357944162435E-2</c:v>
                </c:pt>
                <c:pt idx="3714">
                  <c:v>2.7690966827411151E-2</c:v>
                </c:pt>
                <c:pt idx="3715">
                  <c:v>2.8017840177664954E-2</c:v>
                </c:pt>
                <c:pt idx="3716">
                  <c:v>2.764061895939085E-2</c:v>
                </c:pt>
                <c:pt idx="3717">
                  <c:v>2.723783662436547E-2</c:v>
                </c:pt>
                <c:pt idx="3718">
                  <c:v>2.6759919923857865E-2</c:v>
                </c:pt>
                <c:pt idx="3719">
                  <c:v>2.6331576327411163E-2</c:v>
                </c:pt>
                <c:pt idx="3720">
                  <c:v>2.5953580591370547E-2</c:v>
                </c:pt>
                <c:pt idx="3721">
                  <c:v>2.5751414804568523E-2</c:v>
                </c:pt>
                <c:pt idx="3722">
                  <c:v>2.5172027875634509E-2</c:v>
                </c:pt>
                <c:pt idx="3723">
                  <c:v>2.4543067664974612E-2</c:v>
                </c:pt>
                <c:pt idx="3724">
                  <c:v>2.4492719949238559E-2</c:v>
                </c:pt>
                <c:pt idx="3725">
                  <c:v>2.4316889746192873E-2</c:v>
                </c:pt>
                <c:pt idx="3726">
                  <c:v>2.4165846345177648E-2</c:v>
                </c:pt>
                <c:pt idx="3727">
                  <c:v>2.4065150659898456E-2</c:v>
                </c:pt>
                <c:pt idx="3728">
                  <c:v>2.3889320583756334E-2</c:v>
                </c:pt>
                <c:pt idx="3729">
                  <c:v>2.3536885939086274E-2</c:v>
                </c:pt>
                <c:pt idx="3730">
                  <c:v>2.2983060177664952E-2</c:v>
                </c:pt>
                <c:pt idx="3731">
                  <c:v>2.2404447741116738E-2</c:v>
                </c:pt>
                <c:pt idx="3732">
                  <c:v>2.1875408401015206E-2</c:v>
                </c:pt>
                <c:pt idx="3733">
                  <c:v>2.144706474619288E-2</c:v>
                </c:pt>
                <c:pt idx="3734">
                  <c:v>2.0893239111675115E-2</c:v>
                </c:pt>
                <c:pt idx="3735">
                  <c:v>2.0389761192893374E-2</c:v>
                </c:pt>
                <c:pt idx="3736">
                  <c:v>2.0087674390862932E-2</c:v>
                </c:pt>
                <c:pt idx="3737">
                  <c:v>1.9911069822335009E-2</c:v>
                </c:pt>
                <c:pt idx="3738">
                  <c:v>1.9735239873096423E-2</c:v>
                </c:pt>
                <c:pt idx="3739">
                  <c:v>1.9584196472081206E-2</c:v>
                </c:pt>
                <c:pt idx="3740">
                  <c:v>1.9458714238578666E-2</c:v>
                </c:pt>
                <c:pt idx="3741">
                  <c:v>1.9408366522842627E-2</c:v>
                </c:pt>
                <c:pt idx="3742">
                  <c:v>1.9332457512690339E-2</c:v>
                </c:pt>
                <c:pt idx="3743">
                  <c:v>1.9231761954314711E-2</c:v>
                </c:pt>
                <c:pt idx="3744">
                  <c:v>1.8602801928933987E-2</c:v>
                </c:pt>
                <c:pt idx="3745">
                  <c:v>1.7923494060913682E-2</c:v>
                </c:pt>
                <c:pt idx="3746">
                  <c:v>1.7546272817258859E-2</c:v>
                </c:pt>
                <c:pt idx="3747">
                  <c:v>1.704356939086292E-2</c:v>
                </c:pt>
                <c:pt idx="3748">
                  <c:v>1.6515304865482208E-2</c:v>
                </c:pt>
                <c:pt idx="3749">
                  <c:v>1.5835996921319762E-2</c:v>
                </c:pt>
                <c:pt idx="3750">
                  <c:v>1.5181475703045649E-2</c:v>
                </c:pt>
                <c:pt idx="3751">
                  <c:v>1.4502167860406062E-2</c:v>
                </c:pt>
                <c:pt idx="3752">
                  <c:v>1.4326337784263926E-2</c:v>
                </c:pt>
                <c:pt idx="3753">
                  <c:v>1.4175294383248702E-2</c:v>
                </c:pt>
                <c:pt idx="3754">
                  <c:v>1.3798073291878141E-2</c:v>
                </c:pt>
                <c:pt idx="3755">
                  <c:v>1.3395291007614191E-2</c:v>
                </c:pt>
                <c:pt idx="3756">
                  <c:v>1.3193899763959377E-2</c:v>
                </c:pt>
                <c:pt idx="3757">
                  <c:v>1.3118765499999976E-2</c:v>
                </c:pt>
                <c:pt idx="3758">
                  <c:v>1.3294595449238542E-2</c:v>
                </c:pt>
                <c:pt idx="3759">
                  <c:v>1.3521547733502504E-2</c:v>
                </c:pt>
                <c:pt idx="3760">
                  <c:v>1.3496761185279149E-2</c:v>
                </c:pt>
                <c:pt idx="3761">
                  <c:v>1.3295369941624335E-2</c:v>
                </c:pt>
                <c:pt idx="3762">
                  <c:v>1.3396065499999957E-2</c:v>
                </c:pt>
                <c:pt idx="3763">
                  <c:v>1.3647804535532965E-2</c:v>
                </c:pt>
                <c:pt idx="3764">
                  <c:v>1.3647804535532979E-2</c:v>
                </c:pt>
                <c:pt idx="3765">
                  <c:v>1.354710892639592E-2</c:v>
                </c:pt>
                <c:pt idx="3766">
                  <c:v>1.3371278875634496E-2</c:v>
                </c:pt>
                <c:pt idx="3767">
                  <c:v>1.3069192131979671E-2</c:v>
                </c:pt>
                <c:pt idx="3768">
                  <c:v>1.2942935362944136E-2</c:v>
                </c:pt>
                <c:pt idx="3769">
                  <c:v>1.3169887697969521E-2</c:v>
                </c:pt>
                <c:pt idx="3770">
                  <c:v>1.3673365591370529E-2</c:v>
                </c:pt>
                <c:pt idx="3771">
                  <c:v>1.415128239340098E-2</c:v>
                </c:pt>
                <c:pt idx="3772">
                  <c:v>1.4578851251269009E-2</c:v>
                </c:pt>
                <c:pt idx="3773">
                  <c:v>1.5157463560913687E-2</c:v>
                </c:pt>
                <c:pt idx="3774">
                  <c:v>1.5535459187817249E-2</c:v>
                </c:pt>
                <c:pt idx="3775">
                  <c:v>1.5862332538071053E-2</c:v>
                </c:pt>
                <c:pt idx="3776">
                  <c:v>1.5963028096446702E-2</c:v>
                </c:pt>
                <c:pt idx="3777">
                  <c:v>1.5736850329949231E-2</c:v>
                </c:pt>
                <c:pt idx="3778">
                  <c:v>1.5258933477157358E-2</c:v>
                </c:pt>
                <c:pt idx="3779">
                  <c:v>1.4654759898477157E-2</c:v>
                </c:pt>
                <c:pt idx="3780">
                  <c:v>1.4226416269035536E-2</c:v>
                </c:pt>
                <c:pt idx="3781">
                  <c:v>1.3898768324873093E-2</c:v>
                </c:pt>
                <c:pt idx="3782">
                  <c:v>1.3621468071065984E-2</c:v>
                </c:pt>
                <c:pt idx="3783">
                  <c:v>1.3269033553299475E-2</c:v>
                </c:pt>
                <c:pt idx="3784">
                  <c:v>1.3017294593908615E-2</c:v>
                </c:pt>
                <c:pt idx="3785">
                  <c:v>1.2790342309644653E-2</c:v>
                </c:pt>
                <c:pt idx="3786">
                  <c:v>1.2462694365482224E-2</c:v>
                </c:pt>
                <c:pt idx="3787">
                  <c:v>1.2613737766497449E-2</c:v>
                </c:pt>
                <c:pt idx="3788">
                  <c:v>1.301574550761421E-2</c:v>
                </c:pt>
                <c:pt idx="3789">
                  <c:v>1.3166788934010146E-2</c:v>
                </c:pt>
                <c:pt idx="3790">
                  <c:v>1.3418527893401005E-2</c:v>
                </c:pt>
                <c:pt idx="3791">
                  <c:v>1.384609690355329E-2</c:v>
                </c:pt>
                <c:pt idx="3792">
                  <c:v>1.4273665812182729E-2</c:v>
                </c:pt>
                <c:pt idx="3793">
                  <c:v>1.4601313723350245E-2</c:v>
                </c:pt>
                <c:pt idx="3794">
                  <c:v>1.4878613918781716E-2</c:v>
                </c:pt>
                <c:pt idx="3795">
                  <c:v>1.4904175104060891E-2</c:v>
                </c:pt>
                <c:pt idx="3796">
                  <c:v>1.4577301753807087E-2</c:v>
                </c:pt>
                <c:pt idx="3797">
                  <c:v>1.4426258378172574E-2</c:v>
                </c:pt>
                <c:pt idx="3798">
                  <c:v>1.4174519418781714E-2</c:v>
                </c:pt>
                <c:pt idx="3799">
                  <c:v>1.3721389215736027E-2</c:v>
                </c:pt>
                <c:pt idx="3800">
                  <c:v>1.3293820332487286E-2</c:v>
                </c:pt>
                <c:pt idx="3801">
                  <c:v>1.3092429215736029E-2</c:v>
                </c:pt>
                <c:pt idx="3802">
                  <c:v>1.2739994444162434E-2</c:v>
                </c:pt>
                <c:pt idx="3803">
                  <c:v>1.2210955357868009E-2</c:v>
                </c:pt>
                <c:pt idx="3804">
                  <c:v>1.1531647464467012E-2</c:v>
                </c:pt>
                <c:pt idx="3805">
                  <c:v>1.0801991779187822E-2</c:v>
                </c:pt>
                <c:pt idx="3806">
                  <c:v>1.0298513860406089E-2</c:v>
                </c:pt>
                <c:pt idx="3807">
                  <c:v>9.7702493680203034E-3</c:v>
                </c:pt>
                <c:pt idx="3808">
                  <c:v>9.6695537335025339E-3</c:v>
                </c:pt>
                <c:pt idx="3809">
                  <c:v>9.4929491903553292E-3</c:v>
                </c:pt>
                <c:pt idx="3810">
                  <c:v>9.4673880228426516E-3</c:v>
                </c:pt>
                <c:pt idx="3811">
                  <c:v>9.5425224390863067E-3</c:v>
                </c:pt>
                <c:pt idx="3812">
                  <c:v>9.7687002055837635E-3</c:v>
                </c:pt>
                <c:pt idx="3813">
                  <c:v>9.9948779974619456E-3</c:v>
                </c:pt>
                <c:pt idx="3814">
                  <c:v>9.6680046472081421E-3</c:v>
                </c:pt>
                <c:pt idx="3815">
                  <c:v>9.7687002233502601E-3</c:v>
                </c:pt>
                <c:pt idx="3816">
                  <c:v>9.1149535228426531E-3</c:v>
                </c:pt>
                <c:pt idx="3817">
                  <c:v>8.536341213197976E-3</c:v>
                </c:pt>
                <c:pt idx="3818">
                  <c:v>7.9825154517766533E-3</c:v>
                </c:pt>
                <c:pt idx="3819">
                  <c:v>7.3783419746192985E-3</c:v>
                </c:pt>
                <c:pt idx="3820">
                  <c:v>6.8748640558375651E-3</c:v>
                </c:pt>
                <c:pt idx="3821">
                  <c:v>6.3218130152284252E-3</c:v>
                </c:pt>
                <c:pt idx="3822">
                  <c:v>6.0708486497461911E-3</c:v>
                </c:pt>
                <c:pt idx="3823">
                  <c:v>5.5673708324873034E-3</c:v>
                </c:pt>
                <c:pt idx="3824">
                  <c:v>5.4418885989847704E-3</c:v>
                </c:pt>
                <c:pt idx="3825">
                  <c:v>5.290845197969532E-3</c:v>
                </c:pt>
                <c:pt idx="3826">
                  <c:v>5.1150151218273959E-3</c:v>
                </c:pt>
                <c:pt idx="3827">
                  <c:v>5.0143194365482313E-3</c:v>
                </c:pt>
                <c:pt idx="3828">
                  <c:v>4.9136240050761532E-3</c:v>
                </c:pt>
                <c:pt idx="3829">
                  <c:v>4.8880628375634616E-3</c:v>
                </c:pt>
                <c:pt idx="3830">
                  <c:v>5.0391062385786861E-3</c:v>
                </c:pt>
                <c:pt idx="3831">
                  <c:v>5.240497609137057E-3</c:v>
                </c:pt>
                <c:pt idx="3832">
                  <c:v>5.4674498934010052E-3</c:v>
                </c:pt>
                <c:pt idx="3833">
                  <c:v>5.6936275583756302E-3</c:v>
                </c:pt>
                <c:pt idx="3834">
                  <c:v>5.819109791878177E-3</c:v>
                </c:pt>
                <c:pt idx="3835">
                  <c:v>6.348148878172602E-3</c:v>
                </c:pt>
                <c:pt idx="3836">
                  <c:v>6.9267612639593995E-3</c:v>
                </c:pt>
                <c:pt idx="3837">
                  <c:v>7.4805868984771789E-3</c:v>
                </c:pt>
                <c:pt idx="3838">
                  <c:v>7.9840648172588985E-3</c:v>
                </c:pt>
                <c:pt idx="3839">
                  <c:v>8.3109381675127159E-3</c:v>
                </c:pt>
                <c:pt idx="3840">
                  <c:v>8.6378115177665332E-3</c:v>
                </c:pt>
                <c:pt idx="3841">
                  <c:v>8.8392026345178037E-3</c:v>
                </c:pt>
                <c:pt idx="3842">
                  <c:v>9.1916374060913991E-3</c:v>
                </c:pt>
                <c:pt idx="3843">
                  <c:v>8.9398983197969961E-3</c:v>
                </c:pt>
                <c:pt idx="3844">
                  <c:v>8.5371160862944551E-3</c:v>
                </c:pt>
                <c:pt idx="3845">
                  <c:v>7.9081560101523229E-3</c:v>
                </c:pt>
                <c:pt idx="3846">
                  <c:v>7.3039825583756796E-3</c:v>
                </c:pt>
                <c:pt idx="3847">
                  <c:v>6.9267612893401387E-3</c:v>
                </c:pt>
                <c:pt idx="3848">
                  <c:v>6.4736311624365855E-3</c:v>
                </c:pt>
                <c:pt idx="3849">
                  <c:v>6.1715443604061365E-3</c:v>
                </c:pt>
                <c:pt idx="3850">
                  <c:v>6.1715443604061365E-3</c:v>
                </c:pt>
                <c:pt idx="3851">
                  <c:v>6.3729357309645074E-3</c:v>
                </c:pt>
                <c:pt idx="3852">
                  <c:v>6.1963311624365913E-3</c:v>
                </c:pt>
                <c:pt idx="3853">
                  <c:v>6.2714656802030783E-3</c:v>
                </c:pt>
                <c:pt idx="3854">
                  <c:v>6.2211179644670322E-3</c:v>
                </c:pt>
                <c:pt idx="3855">
                  <c:v>6.1204222791878538E-3</c:v>
                </c:pt>
                <c:pt idx="3856">
                  <c:v>6.1452088274112082E-3</c:v>
                </c:pt>
                <c:pt idx="3857">
                  <c:v>6.5727778883249016E-3</c:v>
                </c:pt>
                <c:pt idx="3858">
                  <c:v>6.698260147208146E-3</c:v>
                </c:pt>
                <c:pt idx="3859">
                  <c:v>6.7989557309644927E-3</c:v>
                </c:pt>
                <c:pt idx="3860">
                  <c:v>7.3024335482233804E-3</c:v>
                </c:pt>
                <c:pt idx="3861">
                  <c:v>7.8059115431472342E-3</c:v>
                </c:pt>
                <c:pt idx="3862">
                  <c:v>8.3845238020304746E-3</c:v>
                </c:pt>
                <c:pt idx="3863">
                  <c:v>8.8880017969543423E-3</c:v>
                </c:pt>
                <c:pt idx="3864">
                  <c:v>9.0390451649746406E-3</c:v>
                </c:pt>
                <c:pt idx="3865">
                  <c:v>8.6866105964467366E-3</c:v>
                </c:pt>
                <c:pt idx="3866">
                  <c:v>8.2334804517766869E-3</c:v>
                </c:pt>
                <c:pt idx="3867">
                  <c:v>7.7803503756345427E-3</c:v>
                </c:pt>
                <c:pt idx="3868">
                  <c:v>7.2009633781726229E-3</c:v>
                </c:pt>
                <c:pt idx="3869">
                  <c:v>6.7478331243655126E-3</c:v>
                </c:pt>
                <c:pt idx="3870">
                  <c:v>6.5216553324873583E-3</c:v>
                </c:pt>
                <c:pt idx="3871">
                  <c:v>6.3706119314721199E-3</c:v>
                </c:pt>
                <c:pt idx="3872">
                  <c:v>6.4465208147208436E-3</c:v>
                </c:pt>
                <c:pt idx="3873">
                  <c:v>6.2203431243655072E-3</c:v>
                </c:pt>
                <c:pt idx="3874">
                  <c:v>6.0445131497462168E-3</c:v>
                </c:pt>
                <c:pt idx="3875">
                  <c:v>5.6169441903553552E-3</c:v>
                </c:pt>
                <c:pt idx="3876">
                  <c:v>5.3907664238578984E-3</c:v>
                </c:pt>
                <c:pt idx="3877">
                  <c:v>4.9879840888325117E-3</c:v>
                </c:pt>
                <c:pt idx="3878">
                  <c:v>4.4341583274112029E-3</c:v>
                </c:pt>
                <c:pt idx="3879">
                  <c:v>3.4279769822335299E-3</c:v>
                </c:pt>
                <c:pt idx="3880">
                  <c:v>2.4465821852792113E-3</c:v>
                </c:pt>
                <c:pt idx="3881">
                  <c:v>1.7417130989848123E-3</c:v>
                </c:pt>
                <c:pt idx="3882">
                  <c:v>9.8649611928937342E-4</c:v>
                </c:pt>
                <c:pt idx="3883">
                  <c:v>4.0788368274115305E-4</c:v>
                </c:pt>
                <c:pt idx="3884">
                  <c:v>-5.7351098730960837E-4</c:v>
                </c:pt>
                <c:pt idx="3885">
                  <c:v>-1.4038622817258567E-3</c:v>
                </c:pt>
                <c:pt idx="3886">
                  <c:v>-2.3852570532994777E-3</c:v>
                </c:pt>
                <c:pt idx="3887">
                  <c:v>-2.7376915456852335E-3</c:v>
                </c:pt>
                <c:pt idx="3888">
                  <c:v>-3.0142172055837163E-3</c:v>
                </c:pt>
                <c:pt idx="3889">
                  <c:v>-3.1908217741116324E-3</c:v>
                </c:pt>
                <c:pt idx="3890">
                  <c:v>-3.2915173578679652E-3</c:v>
                </c:pt>
                <c:pt idx="3891">
                  <c:v>-3.2915173578679652E-3</c:v>
                </c:pt>
                <c:pt idx="3892">
                  <c:v>-3.1908217487309348E-3</c:v>
                </c:pt>
                <c:pt idx="3893">
                  <c:v>-3.1660352005075804E-3</c:v>
                </c:pt>
                <c:pt idx="3894">
                  <c:v>-2.8383873578679691E-3</c:v>
                </c:pt>
                <c:pt idx="3895">
                  <c:v>-2.7376917233501719E-3</c:v>
                </c:pt>
                <c:pt idx="3896">
                  <c:v>-2.712905048223288E-3</c:v>
                </c:pt>
                <c:pt idx="3897">
                  <c:v>-2.6881184999999613E-3</c:v>
                </c:pt>
                <c:pt idx="3898">
                  <c:v>-2.6377707842639292E-3</c:v>
                </c:pt>
                <c:pt idx="3899">
                  <c:v>-2.6122096167512238E-3</c:v>
                </c:pt>
                <c:pt idx="3900">
                  <c:v>-2.4356050482233077E-3</c:v>
                </c:pt>
                <c:pt idx="3901">
                  <c:v>-2.2342138807106143E-3</c:v>
                </c:pt>
                <c:pt idx="3902">
                  <c:v>-2.1583049974618768E-3</c:v>
                </c:pt>
                <c:pt idx="3903">
                  <c:v>-1.93135273857864E-3</c:v>
                </c:pt>
                <c:pt idx="3904">
                  <c:v>-1.12578799238576E-3</c:v>
                </c:pt>
                <c:pt idx="3905">
                  <c:v>-3.4500976903550917E-4</c:v>
                </c:pt>
                <c:pt idx="3906">
                  <c:v>3.0951157614214631E-4</c:v>
                </c:pt>
                <c:pt idx="3907">
                  <c:v>8.8812403807107809E-4</c:v>
                </c:pt>
                <c:pt idx="3908">
                  <c:v>1.6177797994924026E-3</c:v>
                </c:pt>
                <c:pt idx="3909">
                  <c:v>2.2970877690355468E-3</c:v>
                </c:pt>
                <c:pt idx="3910">
                  <c:v>2.8509134289340377E-3</c:v>
                </c:pt>
                <c:pt idx="3911">
                  <c:v>3.1785613730964668E-3</c:v>
                </c:pt>
                <c:pt idx="3912">
                  <c:v>3.0275179974619537E-3</c:v>
                </c:pt>
                <c:pt idx="3913">
                  <c:v>2.8516879467005291E-3</c:v>
                </c:pt>
                <c:pt idx="3914">
                  <c:v>2.6502968807106814E-3</c:v>
                </c:pt>
                <c:pt idx="3915">
                  <c:v>2.5999491649746354E-3</c:v>
                </c:pt>
                <c:pt idx="3916">
                  <c:v>2.7509925659898737E-3</c:v>
                </c:pt>
                <c:pt idx="3917">
                  <c:v>2.9268225152284527E-3</c:v>
                </c:pt>
                <c:pt idx="3918">
                  <c:v>2.977170357868042E-3</c:v>
                </c:pt>
                <c:pt idx="3919">
                  <c:v>3.3040437081218454E-3</c:v>
                </c:pt>
                <c:pt idx="3920">
                  <c:v>3.5813439619289539E-3</c:v>
                </c:pt>
                <c:pt idx="3921">
                  <c:v>3.9585651548223466E-3</c:v>
                </c:pt>
                <c:pt idx="3922">
                  <c:v>4.4116954086294569E-3</c:v>
                </c:pt>
                <c:pt idx="3923">
                  <c:v>4.8903866522842787E-3</c:v>
                </c:pt>
                <c:pt idx="3924">
                  <c:v>5.0917778959390925E-3</c:v>
                </c:pt>
                <c:pt idx="3925">
                  <c:v>5.2676079720812147E-3</c:v>
                </c:pt>
                <c:pt idx="3926">
                  <c:v>5.5696947741116776E-3</c:v>
                </c:pt>
                <c:pt idx="3927">
                  <c:v>5.9980384289339966E-3</c:v>
                </c:pt>
                <c:pt idx="3928">
                  <c:v>6.5263031497461849E-3</c:v>
                </c:pt>
                <c:pt idx="3929">
                  <c:v>6.9794333527918584E-3</c:v>
                </c:pt>
                <c:pt idx="3930">
                  <c:v>7.6339546725888163E-3</c:v>
                </c:pt>
                <c:pt idx="3931">
                  <c:v>8.2884759923857743E-3</c:v>
                </c:pt>
                <c:pt idx="3932">
                  <c:v>8.9182107639593777E-3</c:v>
                </c:pt>
                <c:pt idx="3933">
                  <c:v>9.4720366522842436E-3</c:v>
                </c:pt>
                <c:pt idx="3934">
                  <c:v>1.0001075738578655E-2</c:v>
                </c:pt>
                <c:pt idx="3935">
                  <c:v>1.0303162540609118E-2</c:v>
                </c:pt>
                <c:pt idx="3936">
                  <c:v>1.0504553911167488E-2</c:v>
                </c:pt>
                <c:pt idx="3937">
                  <c:v>1.0705945027918759E-2</c:v>
                </c:pt>
                <c:pt idx="3938">
                  <c:v>1.085698830203044E-2</c:v>
                </c:pt>
                <c:pt idx="3939">
                  <c:v>1.0806640586294394E-2</c:v>
                </c:pt>
                <c:pt idx="3940">
                  <c:v>1.0705944901015216E-2</c:v>
                </c:pt>
                <c:pt idx="3941">
                  <c:v>1.0580462667512683E-2</c:v>
                </c:pt>
                <c:pt idx="3942">
                  <c:v>1.0505328149746182E-2</c:v>
                </c:pt>
                <c:pt idx="3943">
                  <c:v>1.045498043401015E-2</c:v>
                </c:pt>
                <c:pt idx="3944">
                  <c:v>1.0379071550761398E-2</c:v>
                </c:pt>
                <c:pt idx="3945">
                  <c:v>1.0303937032994898E-2</c:v>
                </c:pt>
                <c:pt idx="3946">
                  <c:v>1.0253589317258852E-2</c:v>
                </c:pt>
                <c:pt idx="3947">
                  <c:v>1.0228802515228397E-2</c:v>
                </c:pt>
                <c:pt idx="3948">
                  <c:v>1.0152893378172559E-2</c:v>
                </c:pt>
                <c:pt idx="3949">
                  <c:v>1.0127332210659853E-2</c:v>
                </c:pt>
                <c:pt idx="3950">
                  <c:v>1.0076984494923821E-2</c:v>
                </c:pt>
                <c:pt idx="3951">
                  <c:v>1.0001075357867983E-2</c:v>
                </c:pt>
                <c:pt idx="3952">
                  <c:v>1.0001075357867983E-2</c:v>
                </c:pt>
                <c:pt idx="3953">
                  <c:v>9.9755141903553057E-3</c:v>
                </c:pt>
                <c:pt idx="3954">
                  <c:v>9.8492573375634218E-3</c:v>
                </c:pt>
                <c:pt idx="3955">
                  <c:v>9.723775104060875E-3</c:v>
                </c:pt>
                <c:pt idx="3956">
                  <c:v>9.8244706624365102E-3</c:v>
                </c:pt>
                <c:pt idx="3957">
                  <c:v>1.0025861779187781E-2</c:v>
                </c:pt>
                <c:pt idx="3958">
                  <c:v>1.0202466347715711E-2</c:v>
                </c:pt>
                <c:pt idx="3959">
                  <c:v>1.0202466347715697E-2</c:v>
                </c:pt>
                <c:pt idx="3960">
                  <c:v>1.0177679723350222E-2</c:v>
                </c:pt>
                <c:pt idx="3961">
                  <c:v>1.0076984164974587E-2</c:v>
                </c:pt>
                <c:pt idx="3962">
                  <c:v>9.7493363223349894E-3</c:v>
                </c:pt>
                <c:pt idx="3963">
                  <c:v>9.3465540888324622E-3</c:v>
                </c:pt>
                <c:pt idx="3964">
                  <c:v>8.7671670329948909E-3</c:v>
                </c:pt>
                <c:pt idx="3965">
                  <c:v>7.9616022868020109E-3</c:v>
                </c:pt>
                <c:pt idx="3966">
                  <c:v>7.130476347715714E-3</c:v>
                </c:pt>
                <c:pt idx="3967">
                  <c:v>6.0483860177664717E-3</c:v>
                </c:pt>
                <c:pt idx="3968">
                  <c:v>4.8903867284263713E-3</c:v>
                </c:pt>
                <c:pt idx="3969">
                  <c:v>3.9337785304568301E-3</c:v>
                </c:pt>
                <c:pt idx="3970">
                  <c:v>3.1289883020304415E-3</c:v>
                </c:pt>
                <c:pt idx="3971">
                  <c:v>2.5248147563451534E-3</c:v>
                </c:pt>
                <c:pt idx="3972">
                  <c:v>2.1220325228426123E-3</c:v>
                </c:pt>
                <c:pt idx="3973">
                  <c:v>1.9957757969542855E-3</c:v>
                </c:pt>
                <c:pt idx="3974">
                  <c:v>1.9198669137055618E-3</c:v>
                </c:pt>
                <c:pt idx="3975">
                  <c:v>2.1212582842639327E-3</c:v>
                </c:pt>
                <c:pt idx="3976">
                  <c:v>2.347436203045658E-3</c:v>
                </c:pt>
                <c:pt idx="3977">
                  <c:v>2.2970884873096259E-3</c:v>
                </c:pt>
                <c:pt idx="3978">
                  <c:v>2.3474362030456719E-3</c:v>
                </c:pt>
                <c:pt idx="3979">
                  <c:v>2.3226496548223174E-3</c:v>
                </c:pt>
                <c:pt idx="3980">
                  <c:v>2.1460450862943875E-3</c:v>
                </c:pt>
                <c:pt idx="3981">
                  <c:v>1.819171736040584E-3</c:v>
                </c:pt>
                <c:pt idx="3982">
                  <c:v>1.517084934010135E-3</c:v>
                </c:pt>
                <c:pt idx="3983">
                  <c:v>1.3156938172588645E-3</c:v>
                </c:pt>
                <c:pt idx="3984">
                  <c:v>8.6256374111673417E-4</c:v>
                </c:pt>
                <c:pt idx="3985">
                  <c:v>3.8464711675124941E-4</c:v>
                </c:pt>
                <c:pt idx="3986">
                  <c:v>1.0812145685276664E-4</c:v>
                </c:pt>
                <c:pt idx="3987">
                  <c:v>-1.9396529441627341E-4</c:v>
                </c:pt>
                <c:pt idx="3988">
                  <c:v>-6.966687208121991E-4</c:v>
                </c:pt>
                <c:pt idx="3989">
                  <c:v>-1.1745854213198181E-3</c:v>
                </c:pt>
                <c:pt idx="3990">
                  <c:v>-1.652502121827451E-3</c:v>
                </c:pt>
                <c:pt idx="3991">
                  <c:v>-2.1559800913705657E-3</c:v>
                </c:pt>
                <c:pt idx="3992">
                  <c:v>-2.5084146852792227E-3</c:v>
                </c:pt>
                <c:pt idx="3993">
                  <c:v>-2.5835491522843007E-3</c:v>
                </c:pt>
                <c:pt idx="3994">
                  <c:v>-2.6338969441624671E-3</c:v>
                </c:pt>
                <c:pt idx="3995">
                  <c:v>-2.6083357512690919E-3</c:v>
                </c:pt>
                <c:pt idx="3996">
                  <c:v>-2.3062489238579037E-3</c:v>
                </c:pt>
                <c:pt idx="3997">
                  <c:v>-1.9290278324873428E-3</c:v>
                </c:pt>
                <c:pt idx="3998">
                  <c:v>-1.5765933401015314E-3</c:v>
                </c:pt>
                <c:pt idx="3999">
                  <c:v>-1.0227674771573908E-3</c:v>
                </c:pt>
                <c:pt idx="4000">
                  <c:v>-2.1720275634520836E-4</c:v>
                </c:pt>
                <c:pt idx="4001">
                  <c:v>5.6280072081214827E-4</c:v>
                </c:pt>
                <c:pt idx="4002">
                  <c:v>1.0662786395938678E-3</c:v>
                </c:pt>
                <c:pt idx="4003">
                  <c:v>1.4434999593908177E-3</c:v>
                </c:pt>
                <c:pt idx="4004">
                  <c:v>1.770373309644635E-3</c:v>
                </c:pt>
                <c:pt idx="4005">
                  <c:v>1.6448910761421021E-3</c:v>
                </c:pt>
                <c:pt idx="4006">
                  <c:v>1.5697565583756012E-3</c:v>
                </c:pt>
                <c:pt idx="4007">
                  <c:v>1.4442744517766254E-3</c:v>
                </c:pt>
                <c:pt idx="4008">
                  <c:v>1.0414921928933729E-3</c:v>
                </c:pt>
                <c:pt idx="4009">
                  <c:v>4.8766645685277554E-4</c:v>
                </c:pt>
                <c:pt idx="4010">
                  <c:v>6.0097421319779687E-5</c:v>
                </c:pt>
                <c:pt idx="4011">
                  <c:v>-6.6159431472118113E-5</c:v>
                </c:pt>
                <c:pt idx="4012">
                  <c:v>-3.9380734263962103E-4</c:v>
                </c:pt>
                <c:pt idx="4013">
                  <c:v>-4.214738578682542E-5</c:v>
                </c:pt>
                <c:pt idx="4014">
                  <c:v>3.0951258883245292E-4</c:v>
                </c:pt>
                <c:pt idx="4015">
                  <c:v>7.3708152284261697E-4</c:v>
                </c:pt>
                <c:pt idx="4016">
                  <c:v>1.214998274111645E-3</c:v>
                </c:pt>
                <c:pt idx="4017">
                  <c:v>1.7184761928933645E-3</c:v>
                </c:pt>
                <c:pt idx="4018">
                  <c:v>2.246740634517741E-3</c:v>
                </c:pt>
                <c:pt idx="4019">
                  <c:v>2.5736139847715445E-3</c:v>
                </c:pt>
                <c:pt idx="4020">
                  <c:v>3.1018784010152095E-3</c:v>
                </c:pt>
                <c:pt idx="4021">
                  <c:v>3.30326951776648E-3</c:v>
                </c:pt>
                <c:pt idx="4022">
                  <c:v>3.5046606345177506E-3</c:v>
                </c:pt>
                <c:pt idx="4023">
                  <c:v>3.5294474365482054E-3</c:v>
                </c:pt>
                <c:pt idx="4024">
                  <c:v>3.6045819543147062E-3</c:v>
                </c:pt>
                <c:pt idx="4025">
                  <c:v>3.8059730710659767E-3</c:v>
                </c:pt>
                <c:pt idx="4026">
                  <c:v>3.8818819543147004E-3</c:v>
                </c:pt>
                <c:pt idx="4027">
                  <c:v>3.957016218274087E-3</c:v>
                </c:pt>
                <c:pt idx="4028">
                  <c:v>3.3280560659898206E-3</c:v>
                </c:pt>
                <c:pt idx="4029">
                  <c:v>3.126664949238564E-3</c:v>
                </c:pt>
                <c:pt idx="4030">
                  <c:v>2.8245781472080872E-3</c:v>
                </c:pt>
                <c:pt idx="4031">
                  <c:v>2.6735347461928627E-3</c:v>
                </c:pt>
                <c:pt idx="4032">
                  <c:v>2.4969301776649327E-3</c:v>
                </c:pt>
                <c:pt idx="4033">
                  <c:v>2.2451911421319248E-3</c:v>
                </c:pt>
                <c:pt idx="4034">
                  <c:v>2.1444957106598467E-3</c:v>
                </c:pt>
                <c:pt idx="4035">
                  <c:v>1.94310459390859E-3</c:v>
                </c:pt>
                <c:pt idx="4036">
                  <c:v>2.5217169035532533E-3</c:v>
                </c:pt>
                <c:pt idx="4037">
                  <c:v>2.7734559898476563E-3</c:v>
                </c:pt>
                <c:pt idx="4038">
                  <c:v>3.0755427918781192E-3</c:v>
                </c:pt>
                <c:pt idx="4039">
                  <c:v>3.2521473604060352E-3</c:v>
                </c:pt>
                <c:pt idx="4040">
                  <c:v>3.6301430456852218E-3</c:v>
                </c:pt>
                <c:pt idx="4041">
                  <c:v>4.385359923857815E-3</c:v>
                </c:pt>
                <c:pt idx="4042">
                  <c:v>4.9391856091370034E-3</c:v>
                </c:pt>
                <c:pt idx="4043">
                  <c:v>5.3675290101522222E-3</c:v>
                </c:pt>
                <c:pt idx="4044">
                  <c:v>5.7199636548222882E-3</c:v>
                </c:pt>
                <c:pt idx="4045">
                  <c:v>5.8462205076141582E-3</c:v>
                </c:pt>
                <c:pt idx="4046">
                  <c:v>5.9469161928933645E-3</c:v>
                </c:pt>
                <c:pt idx="4047">
                  <c:v>6.097959593908589E-3</c:v>
                </c:pt>
                <c:pt idx="4048">
                  <c:v>6.1986550253806671E-3</c:v>
                </c:pt>
                <c:pt idx="4049">
                  <c:v>6.0476116243654426E-3</c:v>
                </c:pt>
                <c:pt idx="4050">
                  <c:v>5.8965682233502181E-3</c:v>
                </c:pt>
                <c:pt idx="4051">
                  <c:v>6.022050456852765E-3</c:v>
                </c:pt>
                <c:pt idx="4052">
                  <c:v>6.198655025380681E-3</c:v>
                </c:pt>
                <c:pt idx="4053">
                  <c:v>6.4503941116750979E-3</c:v>
                </c:pt>
                <c:pt idx="4054">
                  <c:v>6.1986552538070699E-3</c:v>
                </c:pt>
                <c:pt idx="4055">
                  <c:v>5.8462207106598635E-3</c:v>
                </c:pt>
                <c:pt idx="4056">
                  <c:v>5.3427426649745868E-3</c:v>
                </c:pt>
                <c:pt idx="4057">
                  <c:v>4.5875257614212961E-3</c:v>
                </c:pt>
                <c:pt idx="4058">
                  <c:v>3.8075221319796571E-3</c:v>
                </c:pt>
                <c:pt idx="4059">
                  <c:v>2.9771707868019998E-3</c:v>
                </c:pt>
                <c:pt idx="4060">
                  <c:v>2.121258274111637E-3</c:v>
                </c:pt>
                <c:pt idx="4061">
                  <c:v>1.3156936116750922E-3</c:v>
                </c:pt>
                <c:pt idx="4062">
                  <c:v>1.0383933578679838E-3</c:v>
                </c:pt>
                <c:pt idx="4063">
                  <c:v>5.8526315482229641E-4</c:v>
                </c:pt>
                <c:pt idx="4064">
                  <c:v>2.8317635279184739E-4</c:v>
                </c:pt>
                <c:pt idx="4065">
                  <c:v>1.3213295177662288E-4</c:v>
                </c:pt>
                <c:pt idx="4066">
                  <c:v>8.1785236040562981E-5</c:v>
                </c:pt>
                <c:pt idx="4067">
                  <c:v>-9.4819332487353081E-5</c:v>
                </c:pt>
                <c:pt idx="4068">
                  <c:v>-4.2246730203049365E-4</c:v>
                </c:pt>
                <c:pt idx="4069">
                  <c:v>-5.9907187055840971E-4</c:v>
                </c:pt>
                <c:pt idx="4070">
                  <c:v>-8.2602440862947213E-4</c:v>
                </c:pt>
                <c:pt idx="4071">
                  <c:v>-8.0123786040611766E-4</c:v>
                </c:pt>
                <c:pt idx="4072">
                  <c:v>-1.1536725050761698E-3</c:v>
                </c:pt>
                <c:pt idx="4073">
                  <c:v>-1.5820161345178052E-3</c:v>
                </c:pt>
                <c:pt idx="4074">
                  <c:v>-2.0095850431472578E-3</c:v>
                </c:pt>
                <c:pt idx="4075">
                  <c:v>-2.2357627081218412E-3</c:v>
                </c:pt>
                <c:pt idx="4076">
                  <c:v>-1.9336759060914199E-3</c:v>
                </c:pt>
                <c:pt idx="4077">
                  <c:v>-1.7322845355330213E-3</c:v>
                </c:pt>
                <c:pt idx="4078">
                  <c:v>-1.4805457030456909E-3</c:v>
                </c:pt>
                <c:pt idx="4079">
                  <c:v>-1.1536723527918874E-3</c:v>
                </c:pt>
                <c:pt idx="4080">
                  <c:v>-4.9915103299492947E-4</c:v>
                </c:pt>
                <c:pt idx="4081">
                  <c:v>4.3189592131978594E-4</c:v>
                </c:pt>
                <c:pt idx="4082">
                  <c:v>1.0864172411167439E-3</c:v>
                </c:pt>
                <c:pt idx="4083">
                  <c:v>1.7153773934010103E-3</c:v>
                </c:pt>
                <c:pt idx="4084">
                  <c:v>1.8408596269035293E-3</c:v>
                </c:pt>
                <c:pt idx="4085">
                  <c:v>1.7649507436547918E-3</c:v>
                </c:pt>
                <c:pt idx="4086">
                  <c:v>1.639468637055802E-3</c:v>
                </c:pt>
                <c:pt idx="4087">
                  <c:v>1.4132907690354996E-3</c:v>
                </c:pt>
                <c:pt idx="4088">
                  <c:v>1.1359905406091025E-3</c:v>
                </c:pt>
                <c:pt idx="4089">
                  <c:v>8.586904898476716E-4</c:v>
                </c:pt>
                <c:pt idx="4090">
                  <c:v>8.3390394162431714E-4</c:v>
                </c:pt>
                <c:pt idx="4091">
                  <c:v>5.8216498223345736E-4</c:v>
                </c:pt>
                <c:pt idx="4092">
                  <c:v>4.0633508375630123E-4</c:v>
                </c:pt>
                <c:pt idx="4093">
                  <c:v>4.8224406852788448E-4</c:v>
                </c:pt>
                <c:pt idx="4094">
                  <c:v>5.8293970304565401E-4</c:v>
                </c:pt>
                <c:pt idx="4095">
                  <c:v>5.3259198730960799E-4</c:v>
                </c:pt>
                <c:pt idx="4096">
                  <c:v>5.0703081979691644E-4</c:v>
                </c:pt>
                <c:pt idx="4097">
                  <c:v>2.8007840862939726E-4</c:v>
                </c:pt>
                <c:pt idx="4098">
                  <c:v>-2.2008317258917498E-5</c:v>
                </c:pt>
                <c:pt idx="4099">
                  <c:v>-7.2356032994963515E-5</c:v>
                </c:pt>
                <c:pt idx="4100">
                  <c:v>-1.9861286040613602E-4</c:v>
                </c:pt>
                <c:pt idx="4101">
                  <c:v>-4.0000400253810409E-4</c:v>
                </c:pt>
                <c:pt idx="4102">
                  <c:v>-6.7730405329953502E-4</c:v>
                </c:pt>
                <c:pt idx="4103">
                  <c:v>-7.0209065228431233E-4</c:v>
                </c:pt>
                <c:pt idx="4104">
                  <c:v>-7.7722506852796747E-4</c:v>
                </c:pt>
                <c:pt idx="4105">
                  <c:v>-7.5166388324877931E-4</c:v>
                </c:pt>
                <c:pt idx="4106">
                  <c:v>-7.2610269035537633E-4</c:v>
                </c:pt>
                <c:pt idx="4107">
                  <c:v>-7.0054149746197336E-4</c:v>
                </c:pt>
                <c:pt idx="4108">
                  <c:v>-6.7575489847719605E-4</c:v>
                </c:pt>
                <c:pt idx="4109">
                  <c:v>-8.2679832487313198E-4</c:v>
                </c:pt>
                <c:pt idx="4110">
                  <c:v>-8.2679832487313198E-4</c:v>
                </c:pt>
                <c:pt idx="4111">
                  <c:v>-8.7714629441627834E-4</c:v>
                </c:pt>
                <c:pt idx="4112">
                  <c:v>-9.5228081218277916E-4</c:v>
                </c:pt>
                <c:pt idx="4113">
                  <c:v>-1.2040196446700818E-3</c:v>
                </c:pt>
                <c:pt idx="4114">
                  <c:v>-1.3550630456853063E-3</c:v>
                </c:pt>
                <c:pt idx="4115">
                  <c:v>-1.5812408375634746E-3</c:v>
                </c:pt>
                <c:pt idx="4116">
                  <c:v>-1.8074185025380995E-3</c:v>
                </c:pt>
                <c:pt idx="4117">
                  <c:v>-1.9584619035533379E-3</c:v>
                </c:pt>
                <c:pt idx="4118">
                  <c:v>-2.1598531472081378E-3</c:v>
                </c:pt>
                <c:pt idx="4119">
                  <c:v>-2.5378488832487472E-3</c:v>
                </c:pt>
                <c:pt idx="4120">
                  <c:v>-2.9406312436548593E-3</c:v>
                </c:pt>
                <c:pt idx="4121">
                  <c:v>-3.2427179187817512E-3</c:v>
                </c:pt>
                <c:pt idx="4122">
                  <c:v>-3.6199391116751578E-3</c:v>
                </c:pt>
                <c:pt idx="4123">
                  <c:v>-3.8461167766497689E-3</c:v>
                </c:pt>
                <c:pt idx="4124">
                  <c:v>-3.9220259137056207E-3</c:v>
                </c:pt>
                <c:pt idx="4125">
                  <c:v>-3.8716781979695747E-3</c:v>
                </c:pt>
                <c:pt idx="4126">
                  <c:v>-3.8716781979695608E-3</c:v>
                </c:pt>
                <c:pt idx="4127">
                  <c:v>-3.8964647461929153E-3</c:v>
                </c:pt>
                <c:pt idx="4128">
                  <c:v>-3.745421472081234E-3</c:v>
                </c:pt>
                <c:pt idx="4129">
                  <c:v>-3.569591573604064E-3</c:v>
                </c:pt>
                <c:pt idx="4130">
                  <c:v>-3.293066091370575E-3</c:v>
                </c:pt>
                <c:pt idx="4131">
                  <c:v>-3.1172361167512846E-3</c:v>
                </c:pt>
                <c:pt idx="4132">
                  <c:v>-2.9414061421319943E-3</c:v>
                </c:pt>
                <c:pt idx="4133">
                  <c:v>-2.8159240355330184E-3</c:v>
                </c:pt>
                <c:pt idx="4134">
                  <c:v>-2.7655761928934153E-3</c:v>
                </c:pt>
                <c:pt idx="4135">
                  <c:v>-2.715228401015235E-3</c:v>
                </c:pt>
                <c:pt idx="4136">
                  <c:v>-2.6648806852792167E-3</c:v>
                </c:pt>
                <c:pt idx="4137">
                  <c:v>-2.6400938832487481E-3</c:v>
                </c:pt>
                <c:pt idx="4138">
                  <c:v>-2.5146116497462428E-3</c:v>
                </c:pt>
                <c:pt idx="4139">
                  <c:v>-2.389129416243696E-3</c:v>
                </c:pt>
                <c:pt idx="4140">
                  <c:v>-2.2884337309644898E-3</c:v>
                </c:pt>
                <c:pt idx="4141">
                  <c:v>-2.1118291624365737E-3</c:v>
                </c:pt>
                <c:pt idx="4142">
                  <c:v>-1.8353035279188024E-3</c:v>
                </c:pt>
                <c:pt idx="4143">
                  <c:v>-1.4828690101522934E-3</c:v>
                </c:pt>
                <c:pt idx="4144">
                  <c:v>-1.1559955329949467E-3</c:v>
                </c:pt>
                <c:pt idx="4145">
                  <c:v>-8.0356088832489458E-4</c:v>
                </c:pt>
                <c:pt idx="4146">
                  <c:v>-7.5321291878176211E-4</c:v>
                </c:pt>
                <c:pt idx="4147">
                  <c:v>-1.0552997208122111E-3</c:v>
                </c:pt>
                <c:pt idx="4148">
                  <c:v>-1.357386522842674E-3</c:v>
                </c:pt>
                <c:pt idx="4149">
                  <c:v>-1.785730177665007E-3</c:v>
                </c:pt>
                <c:pt idx="4150">
                  <c:v>-2.2132989593908886E-3</c:v>
                </c:pt>
                <c:pt idx="4151">
                  <c:v>-2.6912157106599027E-3</c:v>
                </c:pt>
                <c:pt idx="4152">
                  <c:v>-3.2202547969543277E-3</c:v>
                </c:pt>
                <c:pt idx="4153">
                  <c:v>-3.975471675126907E-3</c:v>
                </c:pt>
                <c:pt idx="4154">
                  <c:v>-4.5548587309644922E-3</c:v>
                </c:pt>
                <c:pt idx="4155">
                  <c:v>-4.9328544162436927E-3</c:v>
                </c:pt>
                <c:pt idx="4156">
                  <c:v>-5.2852890609137587E-3</c:v>
                </c:pt>
                <c:pt idx="4157">
                  <c:v>-5.7136325888325207E-3</c:v>
                </c:pt>
                <c:pt idx="4158">
                  <c:v>-6.1164150761421759E-3</c:v>
                </c:pt>
                <c:pt idx="4159">
                  <c:v>-6.3929407106599334E-3</c:v>
                </c:pt>
                <c:pt idx="4160">
                  <c:v>-6.5695452791878356E-3</c:v>
                </c:pt>
                <c:pt idx="4161">
                  <c:v>-6.4432884263959517E-3</c:v>
                </c:pt>
                <c:pt idx="4162">
                  <c:v>-6.4936361421319977E-3</c:v>
                </c:pt>
                <c:pt idx="4163">
                  <c:v>-6.3673792893401138E-3</c:v>
                </c:pt>
                <c:pt idx="4164">
                  <c:v>-6.1156402030456969E-3</c:v>
                </c:pt>
                <c:pt idx="4165">
                  <c:v>-5.7376445177664964E-3</c:v>
                </c:pt>
                <c:pt idx="4166">
                  <c:v>-5.4099965482233559E-3</c:v>
                </c:pt>
                <c:pt idx="4167">
                  <c:v>-5.0327752284263921E-3</c:v>
                </c:pt>
                <c:pt idx="4168">
                  <c:v>-4.7810361421319753E-3</c:v>
                </c:pt>
                <c:pt idx="4169">
                  <c:v>-4.7554749746192698E-3</c:v>
                </c:pt>
                <c:pt idx="4170">
                  <c:v>-4.4781748477157185E-3</c:v>
                </c:pt>
                <c:pt idx="4171">
                  <c:v>-4.2767837817258431E-3</c:v>
                </c:pt>
                <c:pt idx="4172">
                  <c:v>-4.2519972335024886E-3</c:v>
                </c:pt>
                <c:pt idx="4173">
                  <c:v>-4.1513018020304104E-3</c:v>
                </c:pt>
                <c:pt idx="4174">
                  <c:v>-3.8740015482232881E-3</c:v>
                </c:pt>
                <c:pt idx="4175">
                  <c:v>-3.7477446954314181E-3</c:v>
                </c:pt>
                <c:pt idx="4176">
                  <c:v>-3.4712190609136745E-3</c:v>
                </c:pt>
                <c:pt idx="4177">
                  <c:v>-2.9677411421319827E-3</c:v>
                </c:pt>
                <c:pt idx="4178">
                  <c:v>-2.4394766751269087E-3</c:v>
                </c:pt>
                <c:pt idx="4179">
                  <c:v>-1.8600897461929083E-3</c:v>
                </c:pt>
                <c:pt idx="4180">
                  <c:v>-1.3566118781725839E-3</c:v>
                </c:pt>
                <c:pt idx="4181">
                  <c:v>-9.0348180203043971E-4</c:v>
                </c:pt>
                <c:pt idx="4182">
                  <c:v>-5.5104736040607893E-4</c:v>
                </c:pt>
                <c:pt idx="4183">
                  <c:v>-1.2347832487308308E-4</c:v>
                </c:pt>
                <c:pt idx="4184">
                  <c:v>2.2895621827413726E-4</c:v>
                </c:pt>
                <c:pt idx="4185">
                  <c:v>4.799206167512976E-4</c:v>
                </c:pt>
                <c:pt idx="4186">
                  <c:v>5.3026840862946401E-4</c:v>
                </c:pt>
                <c:pt idx="4187">
                  <c:v>5.8061620050763041E-4</c:v>
                </c:pt>
                <c:pt idx="4188">
                  <c:v>6.3096399238579681E-4</c:v>
                </c:pt>
                <c:pt idx="4189">
                  <c:v>6.8131183502539994E-4</c:v>
                </c:pt>
                <c:pt idx="4190">
                  <c:v>4.7992071827412941E-4</c:v>
                </c:pt>
                <c:pt idx="4191">
                  <c:v>2.2818186040610144E-4</c:v>
                </c:pt>
                <c:pt idx="4192">
                  <c:v>1.2295253807304007E-6</c:v>
                </c:pt>
                <c:pt idx="4193">
                  <c:v>-2.2494816497461989E-4</c:v>
                </c:pt>
                <c:pt idx="4194">
                  <c:v>-4.0077813959391029E-4</c:v>
                </c:pt>
                <c:pt idx="4195">
                  <c:v>-5.7738268274111493E-4</c:v>
                </c:pt>
                <c:pt idx="4196">
                  <c:v>-7.0363951015227355E-4</c:v>
                </c:pt>
                <c:pt idx="4197">
                  <c:v>-9.8016514467003102E-4</c:v>
                </c:pt>
                <c:pt idx="4198">
                  <c:v>-1.105647327411155E-3</c:v>
                </c:pt>
                <c:pt idx="4199">
                  <c:v>-1.1559950431472149E-3</c:v>
                </c:pt>
                <c:pt idx="4200">
                  <c:v>-1.2311295609137157E-3</c:v>
                </c:pt>
                <c:pt idx="4201">
                  <c:v>-1.3318252461928942E-3</c:v>
                </c:pt>
                <c:pt idx="4202">
                  <c:v>-1.4325206776649724E-3</c:v>
                </c:pt>
                <c:pt idx="4203">
                  <c:v>-1.5835640786802108E-3</c:v>
                </c:pt>
                <c:pt idx="4204">
                  <c:v>-1.7346074796954214E-3</c:v>
                </c:pt>
                <c:pt idx="4205">
                  <c:v>-1.7090463121827298E-3</c:v>
                </c:pt>
                <c:pt idx="4206">
                  <c:v>-1.457307225888313E-3</c:v>
                </c:pt>
                <c:pt idx="4207">
                  <c:v>-1.4325204238578582E-3</c:v>
                </c:pt>
                <c:pt idx="4208">
                  <c:v>-1.4325204238578582E-3</c:v>
                </c:pt>
                <c:pt idx="4209">
                  <c:v>-1.558002657360405E-3</c:v>
                </c:pt>
                <c:pt idx="4210">
                  <c:v>-2.0862671827411167E-3</c:v>
                </c:pt>
                <c:pt idx="4211">
                  <c:v>-2.6896661167512825E-3</c:v>
                </c:pt>
                <c:pt idx="4212">
                  <c:v>-3.3937605583756469E-3</c:v>
                </c:pt>
                <c:pt idx="4213">
                  <c:v>-4.2241119543147271E-3</c:v>
                </c:pt>
                <c:pt idx="4214">
                  <c:v>-5.2814156345177554E-3</c:v>
                </c:pt>
                <c:pt idx="4215">
                  <c:v>-6.1876760152284188E-3</c:v>
                </c:pt>
                <c:pt idx="4216">
                  <c:v>-7.1442840101522687E-3</c:v>
                </c:pt>
                <c:pt idx="4217">
                  <c:v>-8.0249831979695291E-3</c:v>
                </c:pt>
                <c:pt idx="4218">
                  <c:v>-8.4781134010152165E-3</c:v>
                </c:pt>
                <c:pt idx="4219">
                  <c:v>-8.8305479187817115E-3</c:v>
                </c:pt>
                <c:pt idx="4220">
                  <c:v>-9.1574215228426292E-3</c:v>
                </c:pt>
                <c:pt idx="4221">
                  <c:v>-9.3084649238578537E-3</c:v>
                </c:pt>
                <c:pt idx="4222">
                  <c:v>-9.5098560406091243E-3</c:v>
                </c:pt>
                <c:pt idx="4223">
                  <c:v>-9.5602037563451703E-3</c:v>
                </c:pt>
                <c:pt idx="4224">
                  <c:v>-9.5346425888324648E-3</c:v>
                </c:pt>
                <c:pt idx="4225">
                  <c:v>-9.0815126395938917E-3</c:v>
                </c:pt>
                <c:pt idx="4226">
                  <c:v>-9.3084651776649679E-3</c:v>
                </c:pt>
                <c:pt idx="4227">
                  <c:v>-9.5098562944162385E-3</c:v>
                </c:pt>
                <c:pt idx="4228">
                  <c:v>-9.6856862436548036E-3</c:v>
                </c:pt>
                <c:pt idx="4229">
                  <c:v>-1.0264298426395924E-2</c:v>
                </c:pt>
                <c:pt idx="4230">
                  <c:v>-1.0792562893401025E-2</c:v>
                </c:pt>
                <c:pt idx="4231">
                  <c:v>-1.1622914416243635E-2</c:v>
                </c:pt>
                <c:pt idx="4232">
                  <c:v>-1.2503613654822318E-2</c:v>
                </c:pt>
                <c:pt idx="4233">
                  <c:v>-1.3761533832487294E-2</c:v>
                </c:pt>
                <c:pt idx="4234">
                  <c:v>-1.4289798553299496E-2</c:v>
                </c:pt>
                <c:pt idx="4235">
                  <c:v>-1.469258104060911E-2</c:v>
                </c:pt>
                <c:pt idx="4236">
                  <c:v>-1.4818837893401021E-2</c:v>
                </c:pt>
                <c:pt idx="4237">
                  <c:v>-1.4643007817258857E-2</c:v>
                </c:pt>
                <c:pt idx="4238">
                  <c:v>-1.4643007817258857E-2</c:v>
                </c:pt>
                <c:pt idx="4239">
                  <c:v>-1.4467177842639567E-2</c:v>
                </c:pt>
                <c:pt idx="4240">
                  <c:v>-1.4089956624365449E-2</c:v>
                </c:pt>
                <c:pt idx="4241">
                  <c:v>-1.3561692030456832E-2</c:v>
                </c:pt>
                <c:pt idx="4242">
                  <c:v>-1.2857597614213165E-2</c:v>
                </c:pt>
                <c:pt idx="4243">
                  <c:v>-1.2228637487309596E-2</c:v>
                </c:pt>
                <c:pt idx="4244">
                  <c:v>-1.1825855076142047E-2</c:v>
                </c:pt>
                <c:pt idx="4245">
                  <c:v>-1.147342045685272E-2</c:v>
                </c:pt>
                <c:pt idx="4246">
                  <c:v>-1.0894033654822249E-2</c:v>
                </c:pt>
                <c:pt idx="4247">
                  <c:v>-1.0364994568527838E-2</c:v>
                </c:pt>
                <c:pt idx="4248">
                  <c:v>-1.013804228426389E-2</c:v>
                </c:pt>
                <c:pt idx="4249">
                  <c:v>-1.0163603451776568E-2</c:v>
                </c:pt>
                <c:pt idx="4250">
                  <c:v>-1.0389781370558307E-2</c:v>
                </c:pt>
                <c:pt idx="4251">
                  <c:v>-1.0389781370558321E-2</c:v>
                </c:pt>
                <c:pt idx="4252">
                  <c:v>-1.0364220203045629E-2</c:v>
                </c:pt>
                <c:pt idx="4253">
                  <c:v>-1.0162828832487231E-2</c:v>
                </c:pt>
                <c:pt idx="4254">
                  <c:v>-9.8607420304567817E-3</c:v>
                </c:pt>
                <c:pt idx="4255">
                  <c:v>-9.3572639847715189E-3</c:v>
                </c:pt>
                <c:pt idx="4256">
                  <c:v>-8.8034382233501962E-3</c:v>
                </c:pt>
                <c:pt idx="4257">
                  <c:v>-8.1992646700506933E-3</c:v>
                </c:pt>
                <c:pt idx="4258">
                  <c:v>-8.0482212690354549E-3</c:v>
                </c:pt>
                <c:pt idx="4259">
                  <c:v>-8.1737032487309014E-3</c:v>
                </c:pt>
                <c:pt idx="4260">
                  <c:v>-8.1737032487309014E-3</c:v>
                </c:pt>
                <c:pt idx="4261">
                  <c:v>-8.249612385786767E-3</c:v>
                </c:pt>
                <c:pt idx="4262">
                  <c:v>-8.4006557868020193E-3</c:v>
                </c:pt>
                <c:pt idx="4263">
                  <c:v>-8.6020469035532898E-3</c:v>
                </c:pt>
                <c:pt idx="4264">
                  <c:v>-8.7275291370558367E-3</c:v>
                </c:pt>
                <c:pt idx="4265">
                  <c:v>-8.7778768527918827E-3</c:v>
                </c:pt>
                <c:pt idx="4266">
                  <c:v>-8.5764854822335118E-3</c:v>
                </c:pt>
                <c:pt idx="4267">
                  <c:v>-7.9723118781725721E-3</c:v>
                </c:pt>
                <c:pt idx="4268">
                  <c:v>-7.5695294923857626E-3</c:v>
                </c:pt>
                <c:pt idx="4269">
                  <c:v>-6.9661304492385501E-3</c:v>
                </c:pt>
                <c:pt idx="4270">
                  <c:v>-6.2868224543147083E-3</c:v>
                </c:pt>
                <c:pt idx="4271">
                  <c:v>-5.7329967690355199E-3</c:v>
                </c:pt>
                <c:pt idx="4272">
                  <c:v>-5.3805622766497363E-3</c:v>
                </c:pt>
                <c:pt idx="4273">
                  <c:v>-5.0536889010152214E-3</c:v>
                </c:pt>
                <c:pt idx="4274">
                  <c:v>-4.6005588248730772E-3</c:v>
                </c:pt>
                <c:pt idx="4275">
                  <c:v>-4.4750765913705304E-3</c:v>
                </c:pt>
                <c:pt idx="4276">
                  <c:v>-4.3240331903553059E-3</c:v>
                </c:pt>
                <c:pt idx="4277">
                  <c:v>-4.4502900431471759E-3</c:v>
                </c:pt>
                <c:pt idx="4278">
                  <c:v>-4.6013334441624004E-3</c:v>
                </c:pt>
                <c:pt idx="4279">
                  <c:v>-4.7523768451776388E-3</c:v>
                </c:pt>
                <c:pt idx="4280">
                  <c:v>-4.6764677081218009E-3</c:v>
                </c:pt>
                <c:pt idx="4281">
                  <c:v>-4.5502111091370173E-3</c:v>
                </c:pt>
                <c:pt idx="4282">
                  <c:v>-4.2729109822334937E-3</c:v>
                </c:pt>
                <c:pt idx="4283">
                  <c:v>-4.2225632664974616E-3</c:v>
                </c:pt>
                <c:pt idx="4284">
                  <c:v>-4.2225632664974477E-3</c:v>
                </c:pt>
                <c:pt idx="4285">
                  <c:v>-4.1218675812182692E-3</c:v>
                </c:pt>
                <c:pt idx="4286">
                  <c:v>-3.8445675304568522E-3</c:v>
                </c:pt>
                <c:pt idx="4287">
                  <c:v>-3.5176942563451691E-3</c:v>
                </c:pt>
                <c:pt idx="4288">
                  <c:v>-3.1908209060913656E-3</c:v>
                </c:pt>
                <c:pt idx="4289">
                  <c:v>-2.7888132335025378E-3</c:v>
                </c:pt>
                <c:pt idx="4290">
                  <c:v>-2.6881176497461773E-3</c:v>
                </c:pt>
                <c:pt idx="4291">
                  <c:v>-2.5618608730964137E-3</c:v>
                </c:pt>
                <c:pt idx="4292">
                  <c:v>-2.134291964466975E-3</c:v>
                </c:pt>
                <c:pt idx="4293">
                  <c:v>-1.7818573705583596E-3</c:v>
                </c:pt>
                <c:pt idx="4294">
                  <c:v>-1.5549049593908543E-3</c:v>
                </c:pt>
                <c:pt idx="4295">
                  <c:v>-1.3535138172588862E-3</c:v>
                </c:pt>
                <c:pt idx="4296">
                  <c:v>-1.3031661015228541E-3</c:v>
                </c:pt>
                <c:pt idx="4297">
                  <c:v>-1.4542095025380786E-3</c:v>
                </c:pt>
                <c:pt idx="4298">
                  <c:v>-1.5045572182741107E-3</c:v>
                </c:pt>
                <c:pt idx="4299">
                  <c:v>-1.3783006192893549E-3</c:v>
                </c:pt>
                <c:pt idx="4300">
                  <c:v>-1.5796917106599001E-3</c:v>
                </c:pt>
                <c:pt idx="4301">
                  <c:v>-1.8314306700507738E-3</c:v>
                </c:pt>
                <c:pt idx="4302">
                  <c:v>-2.360469697969575E-3</c:v>
                </c:pt>
                <c:pt idx="4303">
                  <c:v>-2.7384655101522909E-3</c:v>
                </c:pt>
                <c:pt idx="4304">
                  <c:v>-2.9902043934010303E-3</c:v>
                </c:pt>
                <c:pt idx="4305">
                  <c:v>-3.1660343680203207E-3</c:v>
                </c:pt>
                <c:pt idx="4306">
                  <c:v>-3.4177732005076372E-3</c:v>
                </c:pt>
                <c:pt idx="4307">
                  <c:v>-3.8205554340101783E-3</c:v>
                </c:pt>
                <c:pt idx="4308">
                  <c:v>-3.9460376675127251E-3</c:v>
                </c:pt>
                <c:pt idx="4309">
                  <c:v>-3.5688165000000438E-3</c:v>
                </c:pt>
                <c:pt idx="4310">
                  <c:v>-3.1404730482234022E-3</c:v>
                </c:pt>
                <c:pt idx="4311">
                  <c:v>-3.4929075659898695E-3</c:v>
                </c:pt>
                <c:pt idx="4312">
                  <c:v>-4.6764679720812385E-3</c:v>
                </c:pt>
                <c:pt idx="4313">
                  <c:v>-5.7593329467005433E-3</c:v>
                </c:pt>
                <c:pt idx="4314">
                  <c:v>-6.564897667512698E-3</c:v>
                </c:pt>
                <c:pt idx="4315">
                  <c:v>-7.0683755862944314E-3</c:v>
                </c:pt>
                <c:pt idx="4316">
                  <c:v>-8.2008136573604035E-3</c:v>
                </c:pt>
                <c:pt idx="4317">
                  <c:v>-9.6864608654822493E-3</c:v>
                </c:pt>
                <c:pt idx="4318">
                  <c:v>-1.1045851474619284E-2</c:v>
                </c:pt>
                <c:pt idx="4319">
                  <c:v>-1.1650025078680182E-2</c:v>
                </c:pt>
                <c:pt idx="4320">
                  <c:v>-1.1549329647208104E-2</c:v>
                </c:pt>
                <c:pt idx="4321">
                  <c:v>-1.1624463911167476E-2</c:v>
                </c:pt>
                <c:pt idx="4322">
                  <c:v>-1.1850641829949216E-2</c:v>
                </c:pt>
                <c:pt idx="4323">
                  <c:v>-1.2177515180203019E-2</c:v>
                </c:pt>
                <c:pt idx="4324">
                  <c:v>-1.1875428436548222E-2</c:v>
                </c:pt>
                <c:pt idx="4325">
                  <c:v>-1.164847608375634E-2</c:v>
                </c:pt>
                <c:pt idx="4326">
                  <c:v>-1.1447084916243661E-2</c:v>
                </c:pt>
                <c:pt idx="4327">
                  <c:v>-1.1120211540609132E-2</c:v>
                </c:pt>
                <c:pt idx="4328">
                  <c:v>-1.0491251413705577E-2</c:v>
                </c:pt>
                <c:pt idx="4329">
                  <c:v>-1.0265073647208134E-2</c:v>
                </c:pt>
                <c:pt idx="4330">
                  <c:v>-1.0340208038071078E-2</c:v>
                </c:pt>
                <c:pt idx="4331">
                  <c:v>-1.069264268274113E-2</c:v>
                </c:pt>
                <c:pt idx="4332">
                  <c:v>-1.1069863951776671E-2</c:v>
                </c:pt>
                <c:pt idx="4333">
                  <c:v>-1.1321602784264001E-2</c:v>
                </c:pt>
                <c:pt idx="4334">
                  <c:v>-1.1447085017766534E-2</c:v>
                </c:pt>
                <c:pt idx="4335">
                  <c:v>-1.1849867505076161E-2</c:v>
                </c:pt>
                <c:pt idx="4336">
                  <c:v>-1.2478827657360414E-2</c:v>
                </c:pt>
                <c:pt idx="4337">
                  <c:v>-1.252917562690356E-2</c:v>
                </c:pt>
                <c:pt idx="4338">
                  <c:v>-1.2252650068527937E-2</c:v>
                </c:pt>
                <c:pt idx="4339">
                  <c:v>-1.1849867682741114E-2</c:v>
                </c:pt>
                <c:pt idx="4340">
                  <c:v>-1.1472646540609158E-2</c:v>
                </c:pt>
                <c:pt idx="4341">
                  <c:v>-1.1296041972081242E-2</c:v>
                </c:pt>
                <c:pt idx="4342">
                  <c:v>-1.109465080456852E-2</c:v>
                </c:pt>
                <c:pt idx="4343">
                  <c:v>-1.0566386388324869E-2</c:v>
                </c:pt>
                <c:pt idx="4344">
                  <c:v>-9.6097782918781738E-3</c:v>
                </c:pt>
                <c:pt idx="4345">
                  <c:v>-8.6787312791878207E-3</c:v>
                </c:pt>
                <c:pt idx="4346">
                  <c:v>-6.7655150355329929E-3</c:v>
                </c:pt>
                <c:pt idx="4347">
                  <c:v>-4.8778602131979709E-3</c:v>
                </c:pt>
                <c:pt idx="4348">
                  <c:v>-3.0157665583756404E-3</c:v>
                </c:pt>
                <c:pt idx="4349">
                  <c:v>-1.052202598984725E-3</c:v>
                </c:pt>
                <c:pt idx="4350">
                  <c:v>8.0989105583760546E-4</c:v>
                </c:pt>
                <c:pt idx="4351">
                  <c:v>2.5465027309645311E-3</c:v>
                </c:pt>
                <c:pt idx="4352">
                  <c:v>3.9562410558375977E-3</c:v>
                </c:pt>
                <c:pt idx="4353">
                  <c:v>5.4914616142132389E-3</c:v>
                </c:pt>
                <c:pt idx="4354">
                  <c:v>6.1963307258883632E-3</c:v>
                </c:pt>
                <c:pt idx="4355">
                  <c:v>7.0266821472081131E-3</c:v>
                </c:pt>
                <c:pt idx="4356">
                  <c:v>8.0584245837563295E-3</c:v>
                </c:pt>
                <c:pt idx="4357">
                  <c:v>9.0901669949238484E-3</c:v>
                </c:pt>
                <c:pt idx="4358">
                  <c:v>1.0197043898477143E-2</c:v>
                </c:pt>
                <c:pt idx="4359">
                  <c:v>1.1179213129441604E-2</c:v>
                </c:pt>
                <c:pt idx="4360">
                  <c:v>1.2059912190355321E-2</c:v>
                </c:pt>
                <c:pt idx="4361">
                  <c:v>1.2638524474619287E-2</c:v>
                </c:pt>
                <c:pt idx="4362">
                  <c:v>1.168191635279188E-2</c:v>
                </c:pt>
                <c:pt idx="4363">
                  <c:v>1.0750095032994927E-2</c:v>
                </c:pt>
                <c:pt idx="4364">
                  <c:v>9.6424435101522821E-3</c:v>
                </c:pt>
                <c:pt idx="4365">
                  <c:v>8.4844440177664904E-3</c:v>
                </c:pt>
                <c:pt idx="4366">
                  <c:v>7.2760968096446665E-3</c:v>
                </c:pt>
                <c:pt idx="4367">
                  <c:v>5.9918405913705619E-3</c:v>
                </c:pt>
                <c:pt idx="4368">
                  <c:v>4.7587068857867787E-3</c:v>
                </c:pt>
                <c:pt idx="4369">
                  <c:v>3.6766165304568249E-3</c:v>
                </c:pt>
                <c:pt idx="4370">
                  <c:v>4.1297467335025123E-3</c:v>
                </c:pt>
                <c:pt idx="4371">
                  <c:v>4.4821811928933836E-3</c:v>
                </c:pt>
                <c:pt idx="4372">
                  <c:v>4.7339201522842433E-3</c:v>
                </c:pt>
                <c:pt idx="4373">
                  <c:v>5.0615680634517463E-3</c:v>
                </c:pt>
                <c:pt idx="4374">
                  <c:v>5.0871292309644378E-3</c:v>
                </c:pt>
                <c:pt idx="4375">
                  <c:v>5.9174804999999747E-3</c:v>
                </c:pt>
                <c:pt idx="4376">
                  <c:v>6.7981796116751009E-3</c:v>
                </c:pt>
                <c:pt idx="4377">
                  <c:v>7.6037443832487062E-3</c:v>
                </c:pt>
                <c:pt idx="4378">
                  <c:v>8.3078389263959163E-3</c:v>
                </c:pt>
                <c:pt idx="4379">
                  <c:v>9.0374945862943951E-3</c:v>
                </c:pt>
                <c:pt idx="4380">
                  <c:v>9.6920159060913391E-3</c:v>
                </c:pt>
                <c:pt idx="4381">
                  <c:v>1.0169932758883227E-2</c:v>
                </c:pt>
                <c:pt idx="4382">
                  <c:v>1.0975497421319771E-2</c:v>
                </c:pt>
                <c:pt idx="4383">
                  <c:v>1.1100979604060882E-2</c:v>
                </c:pt>
                <c:pt idx="4384">
                  <c:v>1.1176113994923839E-2</c:v>
                </c:pt>
                <c:pt idx="4385">
                  <c:v>1.1276809578680172E-2</c:v>
                </c:pt>
                <c:pt idx="4386">
                  <c:v>1.1478200746192865E-2</c:v>
                </c:pt>
                <c:pt idx="4387">
                  <c:v>1.1754726329949214E-2</c:v>
                </c:pt>
                <c:pt idx="4388">
                  <c:v>1.1931330771573587E-2</c:v>
                </c:pt>
                <c:pt idx="4389">
                  <c:v>1.2132721913705555E-2</c:v>
                </c:pt>
                <c:pt idx="4390">
                  <c:v>1.2308551812182725E-2</c:v>
                </c:pt>
                <c:pt idx="4391">
                  <c:v>1.1654030492385753E-2</c:v>
                </c:pt>
                <c:pt idx="4392">
                  <c:v>1.0999509172588809E-2</c:v>
                </c:pt>
                <c:pt idx="4393">
                  <c:v>1.0344987852791865E-2</c:v>
                </c:pt>
                <c:pt idx="4394">
                  <c:v>9.6401188172588609E-3</c:v>
                </c:pt>
                <c:pt idx="4395">
                  <c:v>8.884901837563422E-3</c:v>
                </c:pt>
                <c:pt idx="4396">
                  <c:v>8.3558624974619106E-3</c:v>
                </c:pt>
                <c:pt idx="4397">
                  <c:v>7.9530802639593695E-3</c:v>
                </c:pt>
                <c:pt idx="4398">
                  <c:v>7.5502980304568423E-3</c:v>
                </c:pt>
                <c:pt idx="4399">
                  <c:v>8.0282147055837499E-3</c:v>
                </c:pt>
                <c:pt idx="4400">
                  <c:v>8.6571749340101367E-3</c:v>
                </c:pt>
                <c:pt idx="4401">
                  <c:v>9.2605737918781683E-3</c:v>
                </c:pt>
                <c:pt idx="4402">
                  <c:v>9.889533842639589E-3</c:v>
                </c:pt>
                <c:pt idx="4403">
                  <c:v>1.0367450467005088E-2</c:v>
                </c:pt>
                <c:pt idx="4404">
                  <c:v>1.0870928284263962E-2</c:v>
                </c:pt>
                <c:pt idx="4405">
                  <c:v>1.1324058487309649E-2</c:v>
                </c:pt>
                <c:pt idx="4406">
                  <c:v>1.1726840847715747E-2</c:v>
                </c:pt>
                <c:pt idx="4407">
                  <c:v>1.2104836583756357E-2</c:v>
                </c:pt>
                <c:pt idx="4408">
                  <c:v>1.2607539941624377E-2</c:v>
                </c:pt>
                <c:pt idx="4409">
                  <c:v>1.3286847784263964E-2</c:v>
                </c:pt>
                <c:pt idx="4410">
                  <c:v>1.4042064763959403E-2</c:v>
                </c:pt>
                <c:pt idx="4411">
                  <c:v>1.4948325068527918E-2</c:v>
                </c:pt>
                <c:pt idx="4412">
                  <c:v>1.5653194281725888E-2</c:v>
                </c:pt>
                <c:pt idx="4413">
                  <c:v>1.6358063317258892E-2</c:v>
                </c:pt>
                <c:pt idx="4414">
                  <c:v>1.7213975906091375E-2</c:v>
                </c:pt>
                <c:pt idx="4415">
                  <c:v>1.7993979535532993E-2</c:v>
                </c:pt>
                <c:pt idx="4416">
                  <c:v>1.8371975220812187E-2</c:v>
                </c:pt>
                <c:pt idx="4417">
                  <c:v>1.8875453266497463E-2</c:v>
                </c:pt>
                <c:pt idx="4418">
                  <c:v>1.9203101109137061E-2</c:v>
                </c:pt>
                <c:pt idx="4419">
                  <c:v>1.9681017784263954E-2</c:v>
                </c:pt>
                <c:pt idx="4420">
                  <c:v>2.0360325703045676E-2</c:v>
                </c:pt>
                <c:pt idx="4421">
                  <c:v>2.0989285906091365E-2</c:v>
                </c:pt>
                <c:pt idx="4422">
                  <c:v>2.1618246134517759E-2</c:v>
                </c:pt>
                <c:pt idx="4423">
                  <c:v>2.2625202098984769E-2</c:v>
                </c:pt>
                <c:pt idx="4424">
                  <c:v>2.6930325195431468E-2</c:v>
                </c:pt>
                <c:pt idx="4425">
                  <c:v>3.098293509390862E-2</c:v>
                </c:pt>
                <c:pt idx="4426">
                  <c:v>3.5438327225888328E-2</c:v>
                </c:pt>
                <c:pt idx="4427">
                  <c:v>3.9667541692893389E-2</c:v>
                </c:pt>
                <c:pt idx="4428">
                  <c:v>4.3896756667512686E-2</c:v>
                </c:pt>
                <c:pt idx="4429">
                  <c:v>4.8251454129441596E-2</c:v>
                </c:pt>
                <c:pt idx="4430">
                  <c:v>5.2656498799492336E-2</c:v>
                </c:pt>
                <c:pt idx="4431">
                  <c:v>5.6684322403553256E-2</c:v>
                </c:pt>
                <c:pt idx="4432">
                  <c:v>5.7262934865482173E-2</c:v>
                </c:pt>
                <c:pt idx="4433">
                  <c:v>5.7565021616751214E-2</c:v>
                </c:pt>
                <c:pt idx="4434">
                  <c:v>5.75650216167512E-2</c:v>
                </c:pt>
                <c:pt idx="4435">
                  <c:v>5.7464326032994867E-2</c:v>
                </c:pt>
                <c:pt idx="4436">
                  <c:v>5.7640156032994855E-2</c:v>
                </c:pt>
                <c:pt idx="4437">
                  <c:v>5.7815986083756293E-2</c:v>
                </c:pt>
                <c:pt idx="4438">
                  <c:v>5.7639381464466941E-2</c:v>
                </c:pt>
                <c:pt idx="4439">
                  <c:v>5.7060769154822284E-2</c:v>
                </c:pt>
                <c:pt idx="4440">
                  <c:v>5.6809030195431418E-2</c:v>
                </c:pt>
                <c:pt idx="4441">
                  <c:v>5.6834591380710606E-2</c:v>
                </c:pt>
                <c:pt idx="4442">
                  <c:v>5.6884939172588786E-2</c:v>
                </c:pt>
                <c:pt idx="4443">
                  <c:v>5.701042143147203E-2</c:v>
                </c:pt>
                <c:pt idx="4444">
                  <c:v>5.6733121431472036E-2</c:v>
                </c:pt>
                <c:pt idx="4445">
                  <c:v>5.6556516862944106E-2</c:v>
                </c:pt>
                <c:pt idx="4446">
                  <c:v>5.6606864578680166E-2</c:v>
                </c:pt>
                <c:pt idx="4447">
                  <c:v>5.7235824807106567E-2</c:v>
                </c:pt>
                <c:pt idx="4448">
                  <c:v>5.7739302624365454E-2</c:v>
                </c:pt>
                <c:pt idx="4449">
                  <c:v>5.8368262751269009E-2</c:v>
                </c:pt>
                <c:pt idx="4450">
                  <c:v>5.8921313791878149E-2</c:v>
                </c:pt>
                <c:pt idx="4451">
                  <c:v>5.9600621659898462E-2</c:v>
                </c:pt>
                <c:pt idx="4452">
                  <c:v>6.0204020517766479E-2</c:v>
                </c:pt>
                <c:pt idx="4453">
                  <c:v>6.0832980543147189E-2</c:v>
                </c:pt>
                <c:pt idx="4454">
                  <c:v>6.0405411558375609E-2</c:v>
                </c:pt>
                <c:pt idx="4455">
                  <c:v>6.0304715873096444E-2</c:v>
                </c:pt>
                <c:pt idx="4456">
                  <c:v>6.0355063588832476E-2</c:v>
                </c:pt>
                <c:pt idx="4457">
                  <c:v>6.0581241507614209E-2</c:v>
                </c:pt>
                <c:pt idx="4458">
                  <c:v>6.0782632878172579E-2</c:v>
                </c:pt>
                <c:pt idx="4459">
                  <c:v>6.0984024248730964E-2</c:v>
                </c:pt>
                <c:pt idx="4460">
                  <c:v>6.1109506482233497E-2</c:v>
                </c:pt>
                <c:pt idx="4461">
                  <c:v>6.103359759898476E-2</c:v>
                </c:pt>
                <c:pt idx="4462">
                  <c:v>6.1914296710659886E-2</c:v>
                </c:pt>
                <c:pt idx="4463">
                  <c:v>6.2417774527918773E-2</c:v>
                </c:pt>
                <c:pt idx="4464">
                  <c:v>6.2492908918781717E-2</c:v>
                </c:pt>
                <c:pt idx="4465">
                  <c:v>6.2341865543147204E-2</c:v>
                </c:pt>
                <c:pt idx="4466">
                  <c:v>6.2166035560913699E-2</c:v>
                </c:pt>
                <c:pt idx="4467">
                  <c:v>6.1889510002538062E-2</c:v>
                </c:pt>
                <c:pt idx="4468">
                  <c:v>6.1914296601522832E-2</c:v>
                </c:pt>
                <c:pt idx="4469">
                  <c:v>6.2442561093908625E-2</c:v>
                </c:pt>
                <c:pt idx="4470">
                  <c:v>6.3071521220812179E-2</c:v>
                </c:pt>
                <c:pt idx="4471">
                  <c:v>6.3549437845177664E-2</c:v>
                </c:pt>
                <c:pt idx="4472">
                  <c:v>6.448048479949238E-2</c:v>
                </c:pt>
                <c:pt idx="4473">
                  <c:v>6.5260488352791871E-2</c:v>
                </c:pt>
                <c:pt idx="4474">
                  <c:v>6.6166748758883245E-2</c:v>
                </c:pt>
                <c:pt idx="4475">
                  <c:v>6.7022661195431474E-2</c:v>
                </c:pt>
                <c:pt idx="4476">
                  <c:v>6.8230233784263961E-2</c:v>
                </c:pt>
                <c:pt idx="4477">
                  <c:v>6.8984675916243673E-2</c:v>
                </c:pt>
                <c:pt idx="4478">
                  <c:v>7.0393639621827417E-2</c:v>
                </c:pt>
                <c:pt idx="4479">
                  <c:v>7.1752255484771585E-2</c:v>
                </c:pt>
                <c:pt idx="4480">
                  <c:v>7.3186780357868034E-2</c:v>
                </c:pt>
                <c:pt idx="4481">
                  <c:v>7.4797135180203062E-2</c:v>
                </c:pt>
                <c:pt idx="4482">
                  <c:v>7.6307568936548234E-2</c:v>
                </c:pt>
                <c:pt idx="4483">
                  <c:v>7.7641398073604068E-2</c:v>
                </c:pt>
                <c:pt idx="4484">
                  <c:v>7.811931490101523E-2</c:v>
                </c:pt>
                <c:pt idx="4485">
                  <c:v>7.8748275053299496E-2</c:v>
                </c:pt>
                <c:pt idx="4486">
                  <c:v>7.8622792862944171E-2</c:v>
                </c:pt>
                <c:pt idx="4487">
                  <c:v>7.8697927253807115E-2</c:v>
                </c:pt>
                <c:pt idx="4488">
                  <c:v>7.8647579461928935E-2</c:v>
                </c:pt>
                <c:pt idx="4489">
                  <c:v>7.8446962888324881E-2</c:v>
                </c:pt>
                <c:pt idx="4490">
                  <c:v>7.8170437304568532E-2</c:v>
                </c:pt>
                <c:pt idx="4491">
                  <c:v>7.8019393903553308E-2</c:v>
                </c:pt>
                <c:pt idx="4492">
                  <c:v>7.8145650672588843E-2</c:v>
                </c:pt>
                <c:pt idx="4493">
                  <c:v>7.8195998388324875E-2</c:v>
                </c:pt>
                <c:pt idx="4494">
                  <c:v>7.8372602956852805E-2</c:v>
                </c:pt>
                <c:pt idx="4495">
                  <c:v>7.8498859555837561E-2</c:v>
                </c:pt>
                <c:pt idx="4496">
                  <c:v>7.8523646230964472E-2</c:v>
                </c:pt>
                <c:pt idx="4497">
                  <c:v>7.8598780494923873E-2</c:v>
                </c:pt>
                <c:pt idx="4498">
                  <c:v>7.8774610444162438E-2</c:v>
                </c:pt>
                <c:pt idx="4499">
                  <c:v>7.9127044911167524E-2</c:v>
                </c:pt>
                <c:pt idx="4500">
                  <c:v>7.9580175114213211E-2</c:v>
                </c:pt>
                <c:pt idx="4501">
                  <c:v>7.9856700596446714E-2</c:v>
                </c:pt>
                <c:pt idx="4502">
                  <c:v>7.7690970901015247E-2</c:v>
                </c:pt>
                <c:pt idx="4503">
                  <c:v>7.5727406941624373E-2</c:v>
                </c:pt>
                <c:pt idx="4504">
                  <c:v>7.39141117639594E-2</c:v>
                </c:pt>
                <c:pt idx="4505">
                  <c:v>7.179872927664975E-2</c:v>
                </c:pt>
                <c:pt idx="4506">
                  <c:v>6.9205429936548227E-2</c:v>
                </c:pt>
                <c:pt idx="4507">
                  <c:v>6.6586569479695434E-2</c:v>
                </c:pt>
                <c:pt idx="4508">
                  <c:v>6.4647791560913714E-2</c:v>
                </c:pt>
                <c:pt idx="4509">
                  <c:v>6.3590486992385786E-2</c:v>
                </c:pt>
                <c:pt idx="4510">
                  <c:v>6.4798834200507624E-2</c:v>
                </c:pt>
                <c:pt idx="4511">
                  <c:v>6.5805790038071077E-2</c:v>
                </c:pt>
                <c:pt idx="4512">
                  <c:v>6.6460311357868035E-2</c:v>
                </c:pt>
                <c:pt idx="4513">
                  <c:v>6.8071440741116762E-2</c:v>
                </c:pt>
                <c:pt idx="4514">
                  <c:v>7.0010218093908644E-2</c:v>
                </c:pt>
                <c:pt idx="4515">
                  <c:v>7.194822094416245E-2</c:v>
                </c:pt>
                <c:pt idx="4516">
                  <c:v>7.3080659116751281E-2</c:v>
                </c:pt>
                <c:pt idx="4517">
                  <c:v>7.3357184776649764E-2</c:v>
                </c:pt>
                <c:pt idx="4518">
                  <c:v>7.2551620055837568E-2</c:v>
                </c:pt>
                <c:pt idx="4519">
                  <c:v>7.1595011934010161E-2</c:v>
                </c:pt>
                <c:pt idx="4520">
                  <c:v>7.0814233761421333E-2</c:v>
                </c:pt>
                <c:pt idx="4521">
                  <c:v>6.9303799809644684E-2</c:v>
                </c:pt>
                <c:pt idx="4522">
                  <c:v>6.7918848091370568E-2</c:v>
                </c:pt>
                <c:pt idx="4523">
                  <c:v>6.6408414335025395E-2</c:v>
                </c:pt>
                <c:pt idx="4524">
                  <c:v>6.479805938578681E-2</c:v>
                </c:pt>
                <c:pt idx="4525">
                  <c:v>6.3087008878172604E-2</c:v>
                </c:pt>
                <c:pt idx="4526">
                  <c:v>6.3087008878172604E-2</c:v>
                </c:pt>
                <c:pt idx="4527">
                  <c:v>6.3338747837563464E-2</c:v>
                </c:pt>
                <c:pt idx="4528">
                  <c:v>6.3867012482233504E-2</c:v>
                </c:pt>
                <c:pt idx="4529">
                  <c:v>6.4269794944162434E-2</c:v>
                </c:pt>
                <c:pt idx="4530">
                  <c:v>6.462222941116752E-2</c:v>
                </c:pt>
                <c:pt idx="4531">
                  <c:v>6.4924316086294426E-2</c:v>
                </c:pt>
                <c:pt idx="4532">
                  <c:v>6.5754667413705586E-2</c:v>
                </c:pt>
                <c:pt idx="4533">
                  <c:v>6.6736062083756348E-2</c:v>
                </c:pt>
                <c:pt idx="4534">
                  <c:v>6.7138844512690352E-2</c:v>
                </c:pt>
                <c:pt idx="4535">
                  <c:v>6.7465717939086289E-2</c:v>
                </c:pt>
                <c:pt idx="4536">
                  <c:v>6.7667109157360406E-2</c:v>
                </c:pt>
                <c:pt idx="4537">
                  <c:v>6.8069891568527913E-2</c:v>
                </c:pt>
                <c:pt idx="4538">
                  <c:v>6.8622942710659898E-2</c:v>
                </c:pt>
                <c:pt idx="4539">
                  <c:v>6.9176768421319798E-2</c:v>
                </c:pt>
                <c:pt idx="4540">
                  <c:v>6.9327811873096445E-2</c:v>
                </c:pt>
                <c:pt idx="4541">
                  <c:v>6.9201555104060911E-2</c:v>
                </c:pt>
                <c:pt idx="4542">
                  <c:v>6.9227116289340099E-2</c:v>
                </c:pt>
                <c:pt idx="4543">
                  <c:v>6.8220160375634512E-2</c:v>
                </c:pt>
                <c:pt idx="4544">
                  <c:v>6.7062161162436545E-2</c:v>
                </c:pt>
                <c:pt idx="4545">
                  <c:v>6.5929723218274117E-2</c:v>
                </c:pt>
                <c:pt idx="4546">
                  <c:v>6.4646241746192906E-2</c:v>
                </c:pt>
                <c:pt idx="4547">
                  <c:v>6.3640060578680213E-2</c:v>
                </c:pt>
                <c:pt idx="4548">
                  <c:v>6.2457274791878181E-2</c:v>
                </c:pt>
                <c:pt idx="4549">
                  <c:v>6.1576575604060928E-2</c:v>
                </c:pt>
                <c:pt idx="4550">
                  <c:v>5.9915872812182747E-2</c:v>
                </c:pt>
                <c:pt idx="4551">
                  <c:v>5.9085521467005089E-2</c:v>
                </c:pt>
                <c:pt idx="4552">
                  <c:v>5.8279956847715753E-2</c:v>
                </c:pt>
                <c:pt idx="4553">
                  <c:v>5.7424044360406101E-2</c:v>
                </c:pt>
                <c:pt idx="4554">
                  <c:v>5.6492997380710674E-2</c:v>
                </c:pt>
                <c:pt idx="4555">
                  <c:v>5.5335772761421334E-2</c:v>
                </c:pt>
                <c:pt idx="4556">
                  <c:v>5.4530208098984789E-2</c:v>
                </c:pt>
                <c:pt idx="4557">
                  <c:v>5.3573599901015241E-2</c:v>
                </c:pt>
                <c:pt idx="4558">
                  <c:v>5.32211652817259E-2</c:v>
                </c:pt>
                <c:pt idx="4559">
                  <c:v>5.4353603606598994E-2</c:v>
                </c:pt>
                <c:pt idx="4560">
                  <c:v>5.5410907159898493E-2</c:v>
                </c:pt>
                <c:pt idx="4561">
                  <c:v>5.6417862997461932E-2</c:v>
                </c:pt>
                <c:pt idx="4562">
                  <c:v>5.7600649038071071E-2</c:v>
                </c:pt>
                <c:pt idx="4563">
                  <c:v>5.8808996246192888E-2</c:v>
                </c:pt>
                <c:pt idx="4564">
                  <c:v>5.9891861220812186E-2</c:v>
                </c:pt>
                <c:pt idx="4565">
                  <c:v>6.1301599487309635E-2</c:v>
                </c:pt>
                <c:pt idx="4566">
                  <c:v>6.2811258751269042E-2</c:v>
                </c:pt>
                <c:pt idx="4567">
                  <c:v>6.3012649918781721E-2</c:v>
                </c:pt>
                <c:pt idx="4568">
                  <c:v>6.4346479164974629E-2</c:v>
                </c:pt>
                <c:pt idx="4569">
                  <c:v>6.5629960510152296E-2</c:v>
                </c:pt>
                <c:pt idx="4570">
                  <c:v>6.6787185187817261E-2</c:v>
                </c:pt>
                <c:pt idx="4571">
                  <c:v>6.824649660913705E-2</c:v>
                </c:pt>
                <c:pt idx="4572">
                  <c:v>6.8951365898477168E-2</c:v>
                </c:pt>
                <c:pt idx="4573">
                  <c:v>6.9127195847715733E-2</c:v>
                </c:pt>
                <c:pt idx="4574">
                  <c:v>6.9227891279187811E-2</c:v>
                </c:pt>
                <c:pt idx="4575">
                  <c:v>6.9177543563451765E-2</c:v>
                </c:pt>
                <c:pt idx="4576">
                  <c:v>6.7994757776649747E-2</c:v>
                </c:pt>
                <c:pt idx="4577">
                  <c:v>6.6862319705583748E-2</c:v>
                </c:pt>
                <c:pt idx="4578">
                  <c:v>6.5880925035532986E-2</c:v>
                </c:pt>
                <c:pt idx="4579">
                  <c:v>6.4597443563451776E-2</c:v>
                </c:pt>
                <c:pt idx="4580">
                  <c:v>6.4093965568527922E-2</c:v>
                </c:pt>
                <c:pt idx="4581">
                  <c:v>6.3892574401015229E-2</c:v>
                </c:pt>
                <c:pt idx="4582">
                  <c:v>6.3842226609137048E-2</c:v>
                </c:pt>
                <c:pt idx="4583">
                  <c:v>6.3842226609137048E-2</c:v>
                </c:pt>
                <c:pt idx="4584">
                  <c:v>6.4345704578680205E-2</c:v>
                </c:pt>
                <c:pt idx="4585">
                  <c:v>6.1752405213197969E-2</c:v>
                </c:pt>
                <c:pt idx="4586">
                  <c:v>5.9008062802030456E-2</c:v>
                </c:pt>
                <c:pt idx="4587">
                  <c:v>5.6364415898477155E-2</c:v>
                </c:pt>
                <c:pt idx="4588">
                  <c:v>5.4475985695431481E-2</c:v>
                </c:pt>
                <c:pt idx="4589">
                  <c:v>5.2663464375634517E-2</c:v>
                </c:pt>
                <c:pt idx="4590">
                  <c:v>5.080059534010152E-2</c:v>
                </c:pt>
                <c:pt idx="4591">
                  <c:v>4.8936951939086294E-2</c:v>
                </c:pt>
                <c:pt idx="4592">
                  <c:v>4.6696087725888326E-2</c:v>
                </c:pt>
                <c:pt idx="4593">
                  <c:v>4.7677482522842637E-2</c:v>
                </c:pt>
                <c:pt idx="4594">
                  <c:v>4.880992046700508E-2</c:v>
                </c:pt>
                <c:pt idx="4595">
                  <c:v>4.9867224071065988E-2</c:v>
                </c:pt>
                <c:pt idx="4596">
                  <c:v>5.0043054045685285E-2</c:v>
                </c:pt>
                <c:pt idx="4597">
                  <c:v>5.0067840644670049E-2</c:v>
                </c:pt>
                <c:pt idx="4598">
                  <c:v>4.9992706253807105E-2</c:v>
                </c:pt>
                <c:pt idx="4599">
                  <c:v>4.9916797276649744E-2</c:v>
                </c:pt>
                <c:pt idx="4600">
                  <c:v>4.9740967302030467E-2</c:v>
                </c:pt>
                <c:pt idx="4601">
                  <c:v>4.9363746083756349E-2</c:v>
                </c:pt>
                <c:pt idx="4602">
                  <c:v>5.2057741007614219E-2</c:v>
                </c:pt>
                <c:pt idx="4603">
                  <c:v>5.4625478444162448E-2</c:v>
                </c:pt>
                <c:pt idx="4604">
                  <c:v>5.7444955550761415E-2</c:v>
                </c:pt>
                <c:pt idx="4605">
                  <c:v>5.9963120720812182E-2</c:v>
                </c:pt>
                <c:pt idx="4606">
                  <c:v>6.2530859071065995E-2</c:v>
                </c:pt>
                <c:pt idx="4607">
                  <c:v>6.5048249705583761E-2</c:v>
                </c:pt>
                <c:pt idx="4608">
                  <c:v>6.7943635340101519E-2</c:v>
                </c:pt>
                <c:pt idx="4609">
                  <c:v>7.1014851152284258E-2</c:v>
                </c:pt>
                <c:pt idx="4610">
                  <c:v>7.0863807776649745E-2</c:v>
                </c:pt>
                <c:pt idx="4611">
                  <c:v>7.0787898799492377E-2</c:v>
                </c:pt>
                <c:pt idx="4612">
                  <c:v>7.0636855423857864E-2</c:v>
                </c:pt>
                <c:pt idx="4613">
                  <c:v>7.1014076642131982E-2</c:v>
                </c:pt>
                <c:pt idx="4614">
                  <c:v>7.106442445939086E-2</c:v>
                </c:pt>
                <c:pt idx="4615">
                  <c:v>7.1038863291878168E-2</c:v>
                </c:pt>
                <c:pt idx="4616">
                  <c:v>7.035955524619289E-2</c:v>
                </c:pt>
                <c:pt idx="4617">
                  <c:v>6.9680247327411168E-2</c:v>
                </c:pt>
                <c:pt idx="4618">
                  <c:v>6.8598157175126906E-2</c:v>
                </c:pt>
                <c:pt idx="4619">
                  <c:v>6.7717458114213203E-2</c:v>
                </c:pt>
                <c:pt idx="4620">
                  <c:v>6.6736063317258884E-2</c:v>
                </c:pt>
                <c:pt idx="4621">
                  <c:v>6.2380592505076132E-2</c:v>
                </c:pt>
                <c:pt idx="4622">
                  <c:v>5.8302421439086288E-2</c:v>
                </c:pt>
                <c:pt idx="4623">
                  <c:v>5.4199463824873104E-2</c:v>
                </c:pt>
                <c:pt idx="4624">
                  <c:v>5.0524074992385801E-2</c:v>
                </c:pt>
                <c:pt idx="4625">
                  <c:v>4.6848685906091377E-2</c:v>
                </c:pt>
                <c:pt idx="4626">
                  <c:v>4.3727122225888322E-2</c:v>
                </c:pt>
                <c:pt idx="4627">
                  <c:v>4.0706254510152286E-2</c:v>
                </c:pt>
                <c:pt idx="4628">
                  <c:v>3.7534343469543124E-2</c:v>
                </c:pt>
                <c:pt idx="4629">
                  <c:v>3.7584691261421312E-2</c:v>
                </c:pt>
                <c:pt idx="4630">
                  <c:v>3.7786082428933998E-2</c:v>
                </c:pt>
                <c:pt idx="4631">
                  <c:v>3.8239212555837551E-2</c:v>
                </c:pt>
                <c:pt idx="4632">
                  <c:v>3.8566085906091362E-2</c:v>
                </c:pt>
                <c:pt idx="4633">
                  <c:v>3.8566085906091362E-2</c:v>
                </c:pt>
                <c:pt idx="4634">
                  <c:v>3.8490951439086284E-2</c:v>
                </c:pt>
                <c:pt idx="4635">
                  <c:v>3.8340682649746174E-2</c:v>
                </c:pt>
                <c:pt idx="4636">
                  <c:v>4.0278685314720793E-2</c:v>
                </c:pt>
                <c:pt idx="4637">
                  <c:v>4.2115992319796937E-2</c:v>
                </c:pt>
                <c:pt idx="4638">
                  <c:v>4.387739034771572E-2</c:v>
                </c:pt>
                <c:pt idx="4639">
                  <c:v>4.5488519865482219E-2</c:v>
                </c:pt>
                <c:pt idx="4640">
                  <c:v>4.7351388368020296E-2</c:v>
                </c:pt>
                <c:pt idx="4641">
                  <c:v>4.9843216794416237E-2</c:v>
                </c:pt>
                <c:pt idx="4642">
                  <c:v>5.2184001819796946E-2</c:v>
                </c:pt>
                <c:pt idx="4643">
                  <c:v>5.4399304865482251E-2</c:v>
                </c:pt>
                <c:pt idx="4644">
                  <c:v>5.4675830423857881E-2</c:v>
                </c:pt>
                <c:pt idx="4645">
                  <c:v>5.4927569357868036E-2</c:v>
                </c:pt>
                <c:pt idx="4646">
                  <c:v>5.4952355956852807E-2</c:v>
                </c:pt>
                <c:pt idx="4647">
                  <c:v>5.4952355956852793E-2</c:v>
                </c:pt>
                <c:pt idx="4648">
                  <c:v>5.4650269213197961E-2</c:v>
                </c:pt>
                <c:pt idx="4649">
                  <c:v>5.4197913756345167E-2</c:v>
                </c:pt>
                <c:pt idx="4650">
                  <c:v>5.3770344916243655E-2</c:v>
                </c:pt>
                <c:pt idx="4651">
                  <c:v>5.4348957276649748E-2</c:v>
                </c:pt>
                <c:pt idx="4652">
                  <c:v>5.5053826439086316E-2</c:v>
                </c:pt>
                <c:pt idx="4653">
                  <c:v>5.568278654060916E-2</c:v>
                </c:pt>
                <c:pt idx="4654">
                  <c:v>5.3920613697969556E-2</c:v>
                </c:pt>
                <c:pt idx="4655">
                  <c:v>5.223357511928936E-2</c:v>
                </c:pt>
                <c:pt idx="4656">
                  <c:v>5.0747927911167529E-2</c:v>
                </c:pt>
                <c:pt idx="4657">
                  <c:v>4.9111237302030472E-2</c:v>
                </c:pt>
                <c:pt idx="4658">
                  <c:v>4.7600803545685293E-2</c:v>
                </c:pt>
                <c:pt idx="4659">
                  <c:v>4.5310366362944179E-2</c:v>
                </c:pt>
                <c:pt idx="4660">
                  <c:v>4.2918458850253825E-2</c:v>
                </c:pt>
                <c:pt idx="4661">
                  <c:v>4.0753503647208138E-2</c:v>
                </c:pt>
                <c:pt idx="4662">
                  <c:v>4.1181072505076161E-2</c:v>
                </c:pt>
                <c:pt idx="4663">
                  <c:v>4.1810032631979716E-2</c:v>
                </c:pt>
                <c:pt idx="4664">
                  <c:v>4.2489340550761437E-2</c:v>
                </c:pt>
                <c:pt idx="4665">
                  <c:v>4.3093514053299503E-2</c:v>
                </c:pt>
                <c:pt idx="4666">
                  <c:v>4.3168648571066011E-2</c:v>
                </c:pt>
                <c:pt idx="4667">
                  <c:v>4.2916909611675137E-2</c:v>
                </c:pt>
                <c:pt idx="4668">
                  <c:v>4.2916909611675137E-2</c:v>
                </c:pt>
                <c:pt idx="4669">
                  <c:v>4.2715518494923874E-2</c:v>
                </c:pt>
                <c:pt idx="4670">
                  <c:v>4.253968852030459E-2</c:v>
                </c:pt>
                <c:pt idx="4671">
                  <c:v>4.2136906109137076E-2</c:v>
                </c:pt>
                <c:pt idx="4672">
                  <c:v>4.1633428215736061E-2</c:v>
                </c:pt>
                <c:pt idx="4673">
                  <c:v>4.0551337860406107E-2</c:v>
                </c:pt>
                <c:pt idx="4674">
                  <c:v>4.0073421210659925E-2</c:v>
                </c:pt>
                <c:pt idx="4675">
                  <c:v>3.8916196532994926E-2</c:v>
                </c:pt>
                <c:pt idx="4676">
                  <c:v>3.7582367294416254E-2</c:v>
                </c:pt>
                <c:pt idx="4677">
                  <c:v>3.6323672395939088E-2</c:v>
                </c:pt>
                <c:pt idx="4678">
                  <c:v>3.4939495441624377E-2</c:v>
                </c:pt>
                <c:pt idx="4679">
                  <c:v>3.3580105035532999E-2</c:v>
                </c:pt>
                <c:pt idx="4680">
                  <c:v>3.2220714705583756E-2</c:v>
                </c:pt>
                <c:pt idx="4681">
                  <c:v>3.1918627852791891E-2</c:v>
                </c:pt>
                <c:pt idx="4682">
                  <c:v>3.1164185517766521E-2</c:v>
                </c:pt>
                <c:pt idx="4683">
                  <c:v>3.118974671065991E-2</c:v>
                </c:pt>
                <c:pt idx="4684">
                  <c:v>3.1214533317258895E-2</c:v>
                </c:pt>
                <c:pt idx="4685">
                  <c:v>3.1315228893401034E-2</c:v>
                </c:pt>
                <c:pt idx="4686">
                  <c:v>3.1415924469543152E-2</c:v>
                </c:pt>
                <c:pt idx="4687">
                  <c:v>3.1566967870558377E-2</c:v>
                </c:pt>
                <c:pt idx="4688">
                  <c:v>3.1944189038071051E-2</c:v>
                </c:pt>
                <c:pt idx="4689">
                  <c:v>3.1843493461928926E-2</c:v>
                </c:pt>
                <c:pt idx="4690">
                  <c:v>3.4662970873096451E-2</c:v>
                </c:pt>
                <c:pt idx="4691">
                  <c:v>3.7432099553299507E-2</c:v>
                </c:pt>
                <c:pt idx="4692">
                  <c:v>4.0024623411167526E-2</c:v>
                </c:pt>
                <c:pt idx="4693">
                  <c:v>4.2567574299492407E-2</c:v>
                </c:pt>
                <c:pt idx="4694">
                  <c:v>4.5135311862944172E-2</c:v>
                </c:pt>
                <c:pt idx="4695">
                  <c:v>4.7652701456852811E-2</c:v>
                </c:pt>
                <c:pt idx="4696">
                  <c:v>4.9968699984771596E-2</c:v>
                </c:pt>
                <c:pt idx="4697">
                  <c:v>5.225991191370561E-2</c:v>
                </c:pt>
                <c:pt idx="4698">
                  <c:v>5.1983386431472101E-2</c:v>
                </c:pt>
                <c:pt idx="4699">
                  <c:v>5.412355495939087E-2</c:v>
                </c:pt>
                <c:pt idx="4700">
                  <c:v>5.6439553385786816E-2</c:v>
                </c:pt>
                <c:pt idx="4701">
                  <c:v>5.8655630796954322E-2</c:v>
                </c:pt>
                <c:pt idx="4702">
                  <c:v>6.1198582345177673E-2</c:v>
                </c:pt>
                <c:pt idx="4703">
                  <c:v>6.3741533893401037E-2</c:v>
                </c:pt>
                <c:pt idx="4704">
                  <c:v>6.6209350898477182E-2</c:v>
                </c:pt>
                <c:pt idx="4705">
                  <c:v>6.877786356345178E-2</c:v>
                </c:pt>
                <c:pt idx="4706">
                  <c:v>7.1521431895939083E-2</c:v>
                </c:pt>
                <c:pt idx="4707">
                  <c:v>7.114421057614212E-2</c:v>
                </c:pt>
                <c:pt idx="4708">
                  <c:v>7.0590384941624368E-2</c:v>
                </c:pt>
                <c:pt idx="4709">
                  <c:v>7.0237950423857859E-2</c:v>
                </c:pt>
                <c:pt idx="4710">
                  <c:v>6.9608215710659893E-2</c:v>
                </c:pt>
                <c:pt idx="4711">
                  <c:v>6.9004042164974619E-2</c:v>
                </c:pt>
                <c:pt idx="4712">
                  <c:v>6.8400643121827406E-2</c:v>
                </c:pt>
                <c:pt idx="4713">
                  <c:v>6.7897165101522841E-2</c:v>
                </c:pt>
                <c:pt idx="4714">
                  <c:v>6.7595078274111681E-2</c:v>
                </c:pt>
                <c:pt idx="4715">
                  <c:v>6.9356476497461933E-2</c:v>
                </c:pt>
                <c:pt idx="4716">
                  <c:v>7.1470309492385781E-2</c:v>
                </c:pt>
                <c:pt idx="4717">
                  <c:v>7.3710399086294398E-2</c:v>
                </c:pt>
                <c:pt idx="4718">
                  <c:v>7.5924927512690352E-2</c:v>
                </c:pt>
                <c:pt idx="4719">
                  <c:v>7.8190578274111674E-2</c:v>
                </c:pt>
                <c:pt idx="4720">
                  <c:v>8.0506576751269043E-2</c:v>
                </c:pt>
                <c:pt idx="4721">
                  <c:v>8.2746666345177661E-2</c:v>
                </c:pt>
                <c:pt idx="4722">
                  <c:v>8.4457716852791881E-2</c:v>
                </c:pt>
                <c:pt idx="4723">
                  <c:v>8.4583973629441631E-2</c:v>
                </c:pt>
                <c:pt idx="4724">
                  <c:v>8.395423898477157E-2</c:v>
                </c:pt>
                <c:pt idx="4725">
                  <c:v>8.3249369771573614E-2</c:v>
                </c:pt>
                <c:pt idx="4726">
                  <c:v>8.2619635025380722E-2</c:v>
                </c:pt>
                <c:pt idx="4727">
                  <c:v>8.1914765786802041E-2</c:v>
                </c:pt>
                <c:pt idx="4728">
                  <c:v>8.1260244593908626E-2</c:v>
                </c:pt>
                <c:pt idx="4729">
                  <c:v>8.0228502149746195E-2</c:v>
                </c:pt>
                <c:pt idx="4730">
                  <c:v>7.9196759763959387E-2</c:v>
                </c:pt>
                <c:pt idx="4731">
                  <c:v>7.8290499416243664E-2</c:v>
                </c:pt>
                <c:pt idx="4732">
                  <c:v>7.7888491598984783E-2</c:v>
                </c:pt>
                <c:pt idx="4733">
                  <c:v>7.7385013629441626E-2</c:v>
                </c:pt>
                <c:pt idx="4734">
                  <c:v>7.6680144467005079E-2</c:v>
                </c:pt>
                <c:pt idx="4735">
                  <c:v>7.5825006649746202E-2</c:v>
                </c:pt>
                <c:pt idx="4736">
                  <c:v>7.4969094213197973E-2</c:v>
                </c:pt>
                <c:pt idx="4737">
                  <c:v>7.4289786345177661E-2</c:v>
                </c:pt>
                <c:pt idx="4738">
                  <c:v>7.4038821946700514E-2</c:v>
                </c:pt>
                <c:pt idx="4739">
                  <c:v>7.3812644180203044E-2</c:v>
                </c:pt>
                <c:pt idx="4740">
                  <c:v>7.3636814180203042E-2</c:v>
                </c:pt>
                <c:pt idx="4741">
                  <c:v>7.3334727352791881E-2</c:v>
                </c:pt>
                <c:pt idx="4742">
                  <c:v>7.3133336109137054E-2</c:v>
                </c:pt>
                <c:pt idx="4743">
                  <c:v>7.2982292708121829E-2</c:v>
                </c:pt>
                <c:pt idx="4744">
                  <c:v>7.2629858139593911E-2</c:v>
                </c:pt>
                <c:pt idx="4745">
                  <c:v>7.2554723621827411E-2</c:v>
                </c:pt>
                <c:pt idx="4746">
                  <c:v>7.2176727885786801E-2</c:v>
                </c:pt>
                <c:pt idx="4747">
                  <c:v>7.2428466972081218E-2</c:v>
                </c:pt>
                <c:pt idx="4748">
                  <c:v>7.2680206058375635E-2</c:v>
                </c:pt>
                <c:pt idx="4749">
                  <c:v>7.3007854027918789E-2</c:v>
                </c:pt>
                <c:pt idx="4750">
                  <c:v>7.3360288545685284E-2</c:v>
                </c:pt>
                <c:pt idx="4751">
                  <c:v>7.3863766591370561E-2</c:v>
                </c:pt>
                <c:pt idx="4752">
                  <c:v>7.4467940068527916E-2</c:v>
                </c:pt>
                <c:pt idx="4753">
                  <c:v>7.5021765703045681E-2</c:v>
                </c:pt>
                <c:pt idx="4754">
                  <c:v>7.5701848317258888E-2</c:v>
                </c:pt>
                <c:pt idx="4755">
                  <c:v>7.6003935144670048E-2</c:v>
                </c:pt>
                <c:pt idx="4756">
                  <c:v>7.6255674002538076E-2</c:v>
                </c:pt>
                <c:pt idx="4757">
                  <c:v>7.663366981472082E-2</c:v>
                </c:pt>
                <c:pt idx="4758">
                  <c:v>7.6935756642131981E-2</c:v>
                </c:pt>
                <c:pt idx="4759">
                  <c:v>7.7288191159898476E-2</c:v>
                </c:pt>
                <c:pt idx="4760">
                  <c:v>7.7439234434010157E-2</c:v>
                </c:pt>
                <c:pt idx="4761">
                  <c:v>7.7539930093908638E-2</c:v>
                </c:pt>
                <c:pt idx="4762">
                  <c:v>7.7464021116751269E-2</c:v>
                </c:pt>
                <c:pt idx="4763">
                  <c:v>7.7137147766497466E-2</c:v>
                </c:pt>
                <c:pt idx="4764">
                  <c:v>7.6684017639593913E-2</c:v>
                </c:pt>
                <c:pt idx="4765">
                  <c:v>7.5098449365482239E-2</c:v>
                </c:pt>
                <c:pt idx="4766">
                  <c:v>7.3663924619289348E-2</c:v>
                </c:pt>
                <c:pt idx="4767">
                  <c:v>7.2204613197969544E-2</c:v>
                </c:pt>
                <c:pt idx="4768">
                  <c:v>7.0921131827411166E-2</c:v>
                </c:pt>
                <c:pt idx="4769">
                  <c:v>6.9234867868020314E-2</c:v>
                </c:pt>
                <c:pt idx="4770">
                  <c:v>6.795138639593909E-2</c:v>
                </c:pt>
                <c:pt idx="4771">
                  <c:v>6.6894082842639591E-2</c:v>
                </c:pt>
                <c:pt idx="4772">
                  <c:v>6.6089292614213202E-2</c:v>
                </c:pt>
                <c:pt idx="4773">
                  <c:v>6.6366592741116753E-2</c:v>
                </c:pt>
                <c:pt idx="4774">
                  <c:v>6.6769375101522838E-2</c:v>
                </c:pt>
                <c:pt idx="4775">
                  <c:v>6.6996327360406088E-2</c:v>
                </c:pt>
                <c:pt idx="4776">
                  <c:v>6.689563192893401E-2</c:v>
                </c:pt>
                <c:pt idx="4777">
                  <c:v>6.7097023172588838E-2</c:v>
                </c:pt>
                <c:pt idx="4778">
                  <c:v>6.6971540989847728E-2</c:v>
                </c:pt>
                <c:pt idx="4779">
                  <c:v>6.6745363223350257E-2</c:v>
                </c:pt>
                <c:pt idx="4780">
                  <c:v>6.634258081218275E-2</c:v>
                </c:pt>
                <c:pt idx="4781">
                  <c:v>6.5537016091370567E-2</c:v>
                </c:pt>
                <c:pt idx="4782">
                  <c:v>6.7701971928934013E-2</c:v>
                </c:pt>
                <c:pt idx="4783">
                  <c:v>7.0043532081218274E-2</c:v>
                </c:pt>
                <c:pt idx="4784">
                  <c:v>7.2787874568527935E-2</c:v>
                </c:pt>
                <c:pt idx="4785">
                  <c:v>7.5632912835025393E-2</c:v>
                </c:pt>
                <c:pt idx="4786">
                  <c:v>7.8049607758883255E-2</c:v>
                </c:pt>
                <c:pt idx="4787">
                  <c:v>8.0365606997461925E-2</c:v>
                </c:pt>
                <c:pt idx="4788">
                  <c:v>8.2757514865482218E-2</c:v>
                </c:pt>
                <c:pt idx="4789">
                  <c:v>8.5677687073604042E-2</c:v>
                </c:pt>
                <c:pt idx="4790">
                  <c:v>8.5300465880710649E-2</c:v>
                </c:pt>
                <c:pt idx="4791">
                  <c:v>8.4796987961928916E-2</c:v>
                </c:pt>
                <c:pt idx="4792">
                  <c:v>8.4343857835025363E-2</c:v>
                </c:pt>
                <c:pt idx="4793">
                  <c:v>8.4117680068527906E-2</c:v>
                </c:pt>
                <c:pt idx="4794">
                  <c:v>8.4218375652284239E-2</c:v>
                </c:pt>
                <c:pt idx="4795">
                  <c:v>8.4998379205583743E-2</c:v>
                </c:pt>
                <c:pt idx="4796">
                  <c:v>8.6005334984771559E-2</c:v>
                </c:pt>
                <c:pt idx="4797">
                  <c:v>8.6986729553299474E-2</c:v>
                </c:pt>
                <c:pt idx="4798">
                  <c:v>8.8244649857868007E-2</c:v>
                </c:pt>
                <c:pt idx="4799">
                  <c:v>8.6280310771573582E-2</c:v>
                </c:pt>
                <c:pt idx="4800">
                  <c:v>8.4366320162436545E-2</c:v>
                </c:pt>
                <c:pt idx="4801">
                  <c:v>8.2099894274111684E-2</c:v>
                </c:pt>
                <c:pt idx="4802">
                  <c:v>8.0085206964467026E-2</c:v>
                </c:pt>
                <c:pt idx="4803">
                  <c:v>7.7190595263959397E-2</c:v>
                </c:pt>
                <c:pt idx="4804">
                  <c:v>7.4044244502538076E-2</c:v>
                </c:pt>
                <c:pt idx="4805">
                  <c:v>7.0620594248730961E-2</c:v>
                </c:pt>
                <c:pt idx="4806">
                  <c:v>6.7172157192893406E-2</c:v>
                </c:pt>
                <c:pt idx="4807">
                  <c:v>6.7121809401015226E-2</c:v>
                </c:pt>
                <c:pt idx="4808">
                  <c:v>6.6996327210659901E-2</c:v>
                </c:pt>
                <c:pt idx="4809">
                  <c:v>6.6971540611675137E-2</c:v>
                </c:pt>
                <c:pt idx="4810">
                  <c:v>6.6568758225888328E-2</c:v>
                </c:pt>
                <c:pt idx="4811">
                  <c:v>6.6593544824873105E-2</c:v>
                </c:pt>
                <c:pt idx="4812">
                  <c:v>6.6794935992385784E-2</c:v>
                </c:pt>
                <c:pt idx="4813">
                  <c:v>6.7399109647208119E-2</c:v>
                </c:pt>
                <c:pt idx="4814">
                  <c:v>6.7650848606598993E-2</c:v>
                </c:pt>
                <c:pt idx="4815">
                  <c:v>6.8430852007614215E-2</c:v>
                </c:pt>
                <c:pt idx="4816">
                  <c:v>6.9160507692893405E-2</c:v>
                </c:pt>
                <c:pt idx="4817">
                  <c:v>6.981502913959392E-2</c:v>
                </c:pt>
                <c:pt idx="4818">
                  <c:v>7.0721289368020315E-2</c:v>
                </c:pt>
                <c:pt idx="4819">
                  <c:v>7.1627549571065999E-2</c:v>
                </c:pt>
                <c:pt idx="4820">
                  <c:v>7.2432339621827421E-2</c:v>
                </c:pt>
                <c:pt idx="4821">
                  <c:v>7.3111647616751277E-2</c:v>
                </c:pt>
                <c:pt idx="4822">
                  <c:v>7.4143390002538084E-2</c:v>
                </c:pt>
                <c:pt idx="4823">
                  <c:v>7.4419915560913721E-2</c:v>
                </c:pt>
                <c:pt idx="4824">
                  <c:v>7.4419915560913721E-2</c:v>
                </c:pt>
                <c:pt idx="4825">
                  <c:v>7.4595745535533012E-2</c:v>
                </c:pt>
                <c:pt idx="4826">
                  <c:v>7.4847484494923872E-2</c:v>
                </c:pt>
                <c:pt idx="4827">
                  <c:v>7.4797136703045691E-2</c:v>
                </c:pt>
                <c:pt idx="4828">
                  <c:v>7.4470263352791888E-2</c:v>
                </c:pt>
                <c:pt idx="4829">
                  <c:v>7.4193737794416251E-2</c:v>
                </c:pt>
                <c:pt idx="4830">
                  <c:v>7.3842077819796959E-2</c:v>
                </c:pt>
                <c:pt idx="4831">
                  <c:v>7.3539991068527932E-2</c:v>
                </c:pt>
                <c:pt idx="4832">
                  <c:v>7.316199544162437E-2</c:v>
                </c:pt>
                <c:pt idx="4833">
                  <c:v>7.1173644934010155E-2</c:v>
                </c:pt>
                <c:pt idx="4834">
                  <c:v>6.9084598994923863E-2</c:v>
                </c:pt>
                <c:pt idx="4835">
                  <c:v>6.7146596406091372E-2</c:v>
                </c:pt>
                <c:pt idx="4836">
                  <c:v>6.5610601286802031E-2</c:v>
                </c:pt>
                <c:pt idx="4837">
                  <c:v>6.3798080576142141E-2</c:v>
                </c:pt>
                <c:pt idx="4838">
                  <c:v>6.1860077784263966E-2</c:v>
                </c:pt>
                <c:pt idx="4839">
                  <c:v>6.004755735279188E-2</c:v>
                </c:pt>
                <c:pt idx="4840">
                  <c:v>5.8561910144670062E-2</c:v>
                </c:pt>
                <c:pt idx="4841">
                  <c:v>5.8436427961928938E-2</c:v>
                </c:pt>
                <c:pt idx="4842">
                  <c:v>5.8335732403553303E-2</c:v>
                </c:pt>
                <c:pt idx="4843">
                  <c:v>5.831094580456854E-2</c:v>
                </c:pt>
                <c:pt idx="4844">
                  <c:v>5.82102502208122E-2</c:v>
                </c:pt>
                <c:pt idx="4845">
                  <c:v>5.8361293588832505E-2</c:v>
                </c:pt>
                <c:pt idx="4846">
                  <c:v>5.8486775771573615E-2</c:v>
                </c:pt>
                <c:pt idx="4847">
                  <c:v>5.8486775771573615E-2</c:v>
                </c:pt>
                <c:pt idx="4848">
                  <c:v>5.8637819147208128E-2</c:v>
                </c:pt>
                <c:pt idx="4849">
                  <c:v>5.8712953538071072E-2</c:v>
                </c:pt>
                <c:pt idx="4850">
                  <c:v>5.9669561710659902E-2</c:v>
                </c:pt>
                <c:pt idx="4851">
                  <c:v>6.2891820593908632E-2</c:v>
                </c:pt>
                <c:pt idx="4852">
                  <c:v>6.6013384045685283E-2</c:v>
                </c:pt>
                <c:pt idx="4853">
                  <c:v>6.8808073893401017E-2</c:v>
                </c:pt>
                <c:pt idx="4854">
                  <c:v>7.1375811329949246E-2</c:v>
                </c:pt>
                <c:pt idx="4855">
                  <c:v>7.3867639705583757E-2</c:v>
                </c:pt>
                <c:pt idx="4856">
                  <c:v>7.6158076888324877E-2</c:v>
                </c:pt>
                <c:pt idx="4857">
                  <c:v>7.8725814451776663E-2</c:v>
                </c:pt>
                <c:pt idx="4858">
                  <c:v>8.0337718512690365E-2</c:v>
                </c:pt>
                <c:pt idx="4859">
                  <c:v>7.9482580695431473E-2</c:v>
                </c:pt>
                <c:pt idx="4860">
                  <c:v>7.8601881710659904E-2</c:v>
                </c:pt>
                <c:pt idx="4861">
                  <c:v>7.749500480710661E-2</c:v>
                </c:pt>
                <c:pt idx="4862">
                  <c:v>7.6689440086294428E-2</c:v>
                </c:pt>
                <c:pt idx="4863">
                  <c:v>7.6110827675126905E-2</c:v>
                </c:pt>
                <c:pt idx="4864">
                  <c:v>7.5658472091370568E-2</c:v>
                </c:pt>
                <c:pt idx="4865">
                  <c:v>7.4928816507614224E-2</c:v>
                </c:pt>
                <c:pt idx="4866">
                  <c:v>7.4325417522842649E-2</c:v>
                </c:pt>
                <c:pt idx="4867">
                  <c:v>7.3897848512690364E-2</c:v>
                </c:pt>
                <c:pt idx="4868">
                  <c:v>7.0448637776649753E-2</c:v>
                </c:pt>
                <c:pt idx="4869">
                  <c:v>6.752846541624366E-2</c:v>
                </c:pt>
                <c:pt idx="4870">
                  <c:v>6.4860031913705596E-2</c:v>
                </c:pt>
                <c:pt idx="4871">
                  <c:v>6.2040554908629454E-2</c:v>
                </c:pt>
                <c:pt idx="4872">
                  <c:v>5.9169955728426413E-2</c:v>
                </c:pt>
                <c:pt idx="4873">
                  <c:v>5.6576656540609144E-2</c:v>
                </c:pt>
                <c:pt idx="4874">
                  <c:v>5.4033704992385793E-2</c:v>
                </c:pt>
                <c:pt idx="4875">
                  <c:v>5.2044579916243665E-2</c:v>
                </c:pt>
                <c:pt idx="4876">
                  <c:v>5.3126670068527927E-2</c:v>
                </c:pt>
                <c:pt idx="4877">
                  <c:v>5.4108064713197984E-2</c:v>
                </c:pt>
                <c:pt idx="4878">
                  <c:v>5.4838494967005089E-2</c:v>
                </c:pt>
                <c:pt idx="4879">
                  <c:v>5.5719194154822342E-2</c:v>
                </c:pt>
                <c:pt idx="4880">
                  <c:v>5.6599893266497468E-2</c:v>
                </c:pt>
                <c:pt idx="4881">
                  <c:v>5.727997569543148E-2</c:v>
                </c:pt>
                <c:pt idx="4882">
                  <c:v>5.7984070170050764E-2</c:v>
                </c:pt>
                <c:pt idx="4883">
                  <c:v>5.8184686751269046E-2</c:v>
                </c:pt>
                <c:pt idx="4884">
                  <c:v>5.8461212309644683E-2</c:v>
                </c:pt>
                <c:pt idx="4885">
                  <c:v>5.8033643299492392E-2</c:v>
                </c:pt>
                <c:pt idx="4886">
                  <c:v>5.7882599847715745E-2</c:v>
                </c:pt>
                <c:pt idx="4887">
                  <c:v>5.4962427005076142E-2</c:v>
                </c:pt>
                <c:pt idx="4888">
                  <c:v>5.206704172588833E-2</c:v>
                </c:pt>
                <c:pt idx="4889">
                  <c:v>4.9499304543147216E-2</c:v>
                </c:pt>
                <c:pt idx="4890">
                  <c:v>4.7032262639593911E-2</c:v>
                </c:pt>
                <c:pt idx="4891">
                  <c:v>4.4590781903553291E-2</c:v>
                </c:pt>
                <c:pt idx="4892">
                  <c:v>4.2174087944162428E-2</c:v>
                </c:pt>
                <c:pt idx="4893">
                  <c:v>4.0487049619289332E-2</c:v>
                </c:pt>
                <c:pt idx="4894">
                  <c:v>3.8724102157360427E-2</c:v>
                </c:pt>
                <c:pt idx="4895">
                  <c:v>3.9730283375634536E-2</c:v>
                </c:pt>
                <c:pt idx="4896">
                  <c:v>4.0586195812182743E-2</c:v>
                </c:pt>
                <c:pt idx="4897">
                  <c:v>4.1240717182741138E-2</c:v>
                </c:pt>
                <c:pt idx="4898">
                  <c:v>4.1920025050761436E-2</c:v>
                </c:pt>
                <c:pt idx="4899">
                  <c:v>4.2347594060913714E-2</c:v>
                </c:pt>
                <c:pt idx="4900">
                  <c:v>4.1920025000000007E-2</c:v>
                </c:pt>
                <c:pt idx="4901">
                  <c:v>4.1189594796954311E-2</c:v>
                </c:pt>
                <c:pt idx="4902">
                  <c:v>4.0207425532994924E-2</c:v>
                </c:pt>
                <c:pt idx="4903">
                  <c:v>3.9074987403553307E-2</c:v>
                </c:pt>
                <c:pt idx="4904">
                  <c:v>3.8823248571065991E-2</c:v>
                </c:pt>
                <c:pt idx="4905">
                  <c:v>3.857150948477156E-2</c:v>
                </c:pt>
                <c:pt idx="4906">
                  <c:v>3.8043245017766486E-2</c:v>
                </c:pt>
                <c:pt idx="4907">
                  <c:v>3.7741158215736044E-2</c:v>
                </c:pt>
                <c:pt idx="4908">
                  <c:v>3.8168727200507624E-2</c:v>
                </c:pt>
                <c:pt idx="4909">
                  <c:v>3.8772126243654823E-2</c:v>
                </c:pt>
                <c:pt idx="4910">
                  <c:v>3.9501782030456845E-2</c:v>
                </c:pt>
                <c:pt idx="4911">
                  <c:v>3.9904564441624366E-2</c:v>
                </c:pt>
                <c:pt idx="4912">
                  <c:v>3.9552129796954313E-2</c:v>
                </c:pt>
                <c:pt idx="4913">
                  <c:v>3.9048651751269037E-2</c:v>
                </c:pt>
                <c:pt idx="4914">
                  <c:v>3.8847260634517773E-2</c:v>
                </c:pt>
                <c:pt idx="4915">
                  <c:v>3.8746565203045674E-2</c:v>
                </c:pt>
                <c:pt idx="4916">
                  <c:v>3.8620308604060911E-2</c:v>
                </c:pt>
                <c:pt idx="4917">
                  <c:v>3.8670656319796957E-2</c:v>
                </c:pt>
                <c:pt idx="4918">
                  <c:v>3.8217526116751263E-2</c:v>
                </c:pt>
                <c:pt idx="4919">
                  <c:v>3.8318221802030469E-2</c:v>
                </c:pt>
                <c:pt idx="4920">
                  <c:v>3.8494051700507632E-2</c:v>
                </c:pt>
                <c:pt idx="4921">
                  <c:v>3.9525794086294405E-2</c:v>
                </c:pt>
                <c:pt idx="4922">
                  <c:v>4.0205876700507626E-2</c:v>
                </c:pt>
                <c:pt idx="4923">
                  <c:v>4.073491578680203E-2</c:v>
                </c:pt>
                <c:pt idx="4924">
                  <c:v>4.1616389586294412E-2</c:v>
                </c:pt>
                <c:pt idx="4925">
                  <c:v>4.247230196446701E-2</c:v>
                </c:pt>
                <c:pt idx="4926">
                  <c:v>4.380613115228426E-2</c:v>
                </c:pt>
                <c:pt idx="4927">
                  <c:v>4.5164746888324864E-2</c:v>
                </c:pt>
                <c:pt idx="4928">
                  <c:v>4.6548924045685273E-2</c:v>
                </c:pt>
                <c:pt idx="4929">
                  <c:v>4.7228231862944156E-2</c:v>
                </c:pt>
                <c:pt idx="4930">
                  <c:v>4.7983448664974615E-2</c:v>
                </c:pt>
                <c:pt idx="4931">
                  <c:v>4.8662756659898471E-2</c:v>
                </c:pt>
                <c:pt idx="4932">
                  <c:v>4.9115112116751264E-2</c:v>
                </c:pt>
                <c:pt idx="4933">
                  <c:v>4.9517894426395932E-2</c:v>
                </c:pt>
                <c:pt idx="4934">
                  <c:v>4.984554226903553E-2</c:v>
                </c:pt>
                <c:pt idx="4935">
                  <c:v>4.7478420568527913E-2</c:v>
                </c:pt>
                <c:pt idx="4936">
                  <c:v>4.5036164248730956E-2</c:v>
                </c:pt>
                <c:pt idx="4937">
                  <c:v>4.2543560314720806E-2</c:v>
                </c:pt>
                <c:pt idx="4938">
                  <c:v>4.0277908791878168E-2</c:v>
                </c:pt>
                <c:pt idx="4939">
                  <c:v>3.8112952700507616E-2</c:v>
                </c:pt>
                <c:pt idx="4940">
                  <c:v>3.5796179096446695E-2</c:v>
                </c:pt>
                <c:pt idx="4941">
                  <c:v>3.3429057776649743E-2</c:v>
                </c:pt>
                <c:pt idx="4942">
                  <c:v>3.1162631888324875E-2</c:v>
                </c:pt>
                <c:pt idx="4943">
                  <c:v>3.1313675289340107E-2</c:v>
                </c:pt>
                <c:pt idx="4944">
                  <c:v>3.1414370974619292E-2</c:v>
                </c:pt>
                <c:pt idx="4945">
                  <c:v>3.1615762091370563E-2</c:v>
                </c:pt>
                <c:pt idx="4946">
                  <c:v>3.1615762091370563E-2</c:v>
                </c:pt>
                <c:pt idx="4947">
                  <c:v>3.1615762091370563E-2</c:v>
                </c:pt>
                <c:pt idx="4948">
                  <c:v>3.1842714444162437E-2</c:v>
                </c:pt>
                <c:pt idx="4949">
                  <c:v>3.2194374418781729E-2</c:v>
                </c:pt>
                <c:pt idx="4950">
                  <c:v>3.2596382236040604E-2</c:v>
                </c:pt>
                <c:pt idx="4951">
                  <c:v>3.2822560027918779E-2</c:v>
                </c:pt>
                <c:pt idx="4952">
                  <c:v>3.2872907819796952E-2</c:v>
                </c:pt>
                <c:pt idx="4953">
                  <c:v>3.59944715E-2</c:v>
                </c:pt>
                <c:pt idx="4954">
                  <c:v>3.873803990101523E-2</c:v>
                </c:pt>
                <c:pt idx="4955">
                  <c:v>4.1456821855329944E-2</c:v>
                </c:pt>
                <c:pt idx="4956">
                  <c:v>4.3873515763959384E-2</c:v>
                </c:pt>
                <c:pt idx="4957">
                  <c:v>4.6466039748730967E-2</c:v>
                </c:pt>
                <c:pt idx="4958">
                  <c:v>4.8983429368020304E-2</c:v>
                </c:pt>
                <c:pt idx="4959">
                  <c:v>5.1677424444162443E-2</c:v>
                </c:pt>
                <c:pt idx="4960">
                  <c:v>5.4647945129441627E-2</c:v>
                </c:pt>
                <c:pt idx="4961">
                  <c:v>5.4597597286802024E-2</c:v>
                </c:pt>
                <c:pt idx="4962">
                  <c:v>5.4924470713197962E-2</c:v>
                </c:pt>
                <c:pt idx="4963">
                  <c:v>5.5200996296954311E-2</c:v>
                </c:pt>
                <c:pt idx="4964">
                  <c:v>5.5628565230964461E-2</c:v>
                </c:pt>
                <c:pt idx="4965">
                  <c:v>5.5754047421319786E-2</c:v>
                </c:pt>
                <c:pt idx="4966">
                  <c:v>5.6106482040609126E-2</c:v>
                </c:pt>
                <c:pt idx="4967">
                  <c:v>5.640856886802028E-2</c:v>
                </c:pt>
                <c:pt idx="4968">
                  <c:v>5.6509264426395922E-2</c:v>
                </c:pt>
                <c:pt idx="4969">
                  <c:v>5.6282312015228403E-2</c:v>
                </c:pt>
                <c:pt idx="4970">
                  <c:v>5.6005011888324858E-2</c:v>
                </c:pt>
                <c:pt idx="4971">
                  <c:v>5.5400838411167497E-2</c:v>
                </c:pt>
                <c:pt idx="4972">
                  <c:v>5.4897360517766475E-2</c:v>
                </c:pt>
                <c:pt idx="4973">
                  <c:v>5.4822225999999988E-2</c:v>
                </c:pt>
                <c:pt idx="4974">
                  <c:v>5.4671182725888307E-2</c:v>
                </c:pt>
                <c:pt idx="4975">
                  <c:v>5.4620835010152261E-2</c:v>
                </c:pt>
                <c:pt idx="4976">
                  <c:v>5.4695969401015218E-2</c:v>
                </c:pt>
                <c:pt idx="4977">
                  <c:v>5.4998056228426385E-2</c:v>
                </c:pt>
                <c:pt idx="4978">
                  <c:v>5.5426399756345189E-2</c:v>
                </c:pt>
                <c:pt idx="4979">
                  <c:v>5.6332660035533E-2</c:v>
                </c:pt>
                <c:pt idx="4980">
                  <c:v>5.7138224629441639E-2</c:v>
                </c:pt>
                <c:pt idx="4981">
                  <c:v>5.7465098005076154E-2</c:v>
                </c:pt>
                <c:pt idx="4982">
                  <c:v>5.766571458629443E-2</c:v>
                </c:pt>
                <c:pt idx="4983">
                  <c:v>5.8068496819796964E-2</c:v>
                </c:pt>
                <c:pt idx="4984">
                  <c:v>5.8496840347715746E-2</c:v>
                </c:pt>
                <c:pt idx="4985">
                  <c:v>5.9075452733502544E-2</c:v>
                </c:pt>
                <c:pt idx="4986">
                  <c:v>5.9276843901015237E-2</c:v>
                </c:pt>
                <c:pt idx="4987">
                  <c:v>5.942788732741118E-2</c:v>
                </c:pt>
                <c:pt idx="4988">
                  <c:v>6.2675707505076145E-2</c:v>
                </c:pt>
                <c:pt idx="4989">
                  <c:v>6.5923527682741123E-2</c:v>
                </c:pt>
                <c:pt idx="4990">
                  <c:v>6.9020304484771589E-2</c:v>
                </c:pt>
                <c:pt idx="4991">
                  <c:v>7.2066733393401028E-2</c:v>
                </c:pt>
                <c:pt idx="4992">
                  <c:v>7.4609684154822331E-2</c:v>
                </c:pt>
                <c:pt idx="4993">
                  <c:v>7.6725066134517766E-2</c:v>
                </c:pt>
                <c:pt idx="4994">
                  <c:v>7.9092186946700518E-2</c:v>
                </c:pt>
                <c:pt idx="4995">
                  <c:v>8.1333051159898487E-2</c:v>
                </c:pt>
                <c:pt idx="4996">
                  <c:v>8.0678529713197958E-2</c:v>
                </c:pt>
                <c:pt idx="4997">
                  <c:v>8.0301308444162417E-2</c:v>
                </c:pt>
                <c:pt idx="4998">
                  <c:v>8.0024782784263934E-2</c:v>
                </c:pt>
                <c:pt idx="4999">
                  <c:v>7.9697909484771554E-2</c:v>
                </c:pt>
                <c:pt idx="5000">
                  <c:v>7.9974435043147191E-2</c:v>
                </c:pt>
                <c:pt idx="5001">
                  <c:v>8.0603395170050746E-2</c:v>
                </c:pt>
                <c:pt idx="5002">
                  <c:v>8.125714199746191E-2</c:v>
                </c:pt>
                <c:pt idx="5003">
                  <c:v>8.1835754408629433E-2</c:v>
                </c:pt>
                <c:pt idx="5004">
                  <c:v>8.2339232378172575E-2</c:v>
                </c:pt>
                <c:pt idx="5005">
                  <c:v>7.9469407657360394E-2</c:v>
                </c:pt>
                <c:pt idx="5006">
                  <c:v>7.6624369535532977E-2</c:v>
                </c:pt>
                <c:pt idx="5007">
                  <c:v>7.3880027403553303E-2</c:v>
                </c:pt>
                <c:pt idx="5008">
                  <c:v>7.1085337276649757E-2</c:v>
                </c:pt>
                <c:pt idx="5009">
                  <c:v>6.8114817048223364E-2</c:v>
                </c:pt>
                <c:pt idx="5010">
                  <c:v>6.5193870296954323E-2</c:v>
                </c:pt>
                <c:pt idx="5011">
                  <c:v>6.2474314586294426E-2</c:v>
                </c:pt>
                <c:pt idx="5012">
                  <c:v>5.9478233520304576E-2</c:v>
                </c:pt>
                <c:pt idx="5013">
                  <c:v>5.9679624687817262E-2</c:v>
                </c:pt>
                <c:pt idx="5014">
                  <c:v>6.0006498038071079E-2</c:v>
                </c:pt>
                <c:pt idx="5015">
                  <c:v>6.023267588071067E-2</c:v>
                </c:pt>
                <c:pt idx="5016">
                  <c:v>6.0006498106598992E-2</c:v>
                </c:pt>
                <c:pt idx="5017">
                  <c:v>5.9956150314720819E-2</c:v>
                </c:pt>
                <c:pt idx="5018">
                  <c:v>5.9779545746192903E-2</c:v>
                </c:pt>
                <c:pt idx="5019">
                  <c:v>5.9552593411167504E-2</c:v>
                </c:pt>
                <c:pt idx="5020">
                  <c:v>5.947745902030456E-2</c:v>
                </c:pt>
                <c:pt idx="5021">
                  <c:v>5.9326415644670033E-2</c:v>
                </c:pt>
                <c:pt idx="5022">
                  <c:v>5.9225720060913693E-2</c:v>
                </c:pt>
                <c:pt idx="5023">
                  <c:v>5.9149811076142117E-2</c:v>
                </c:pt>
                <c:pt idx="5024">
                  <c:v>5.8696680949238564E-2</c:v>
                </c:pt>
                <c:pt idx="5025">
                  <c:v>5.8217989527918762E-2</c:v>
                </c:pt>
                <c:pt idx="5026">
                  <c:v>5.7638602675126896E-2</c:v>
                </c:pt>
                <c:pt idx="5027">
                  <c:v>5.6857824451776638E-2</c:v>
                </c:pt>
                <c:pt idx="5028">
                  <c:v>5.6077821050761409E-2</c:v>
                </c:pt>
                <c:pt idx="5029">
                  <c:v>5.5599904299492395E-2</c:v>
                </c:pt>
                <c:pt idx="5030">
                  <c:v>5.4668857345177679E-2</c:v>
                </c:pt>
                <c:pt idx="5031">
                  <c:v>5.3687462675126911E-2</c:v>
                </c:pt>
                <c:pt idx="5032">
                  <c:v>5.3335028208121846E-2</c:v>
                </c:pt>
                <c:pt idx="5033">
                  <c:v>5.2857111398477166E-2</c:v>
                </c:pt>
                <c:pt idx="5034">
                  <c:v>5.2605372464467018E-2</c:v>
                </c:pt>
                <c:pt idx="5035">
                  <c:v>5.2353633505076158E-2</c:v>
                </c:pt>
                <c:pt idx="5036">
                  <c:v>5.1976412312182751E-2</c:v>
                </c:pt>
                <c:pt idx="5037">
                  <c:v>5.1397799875634517E-2</c:v>
                </c:pt>
                <c:pt idx="5038">
                  <c:v>5.1045365332487311E-2</c:v>
                </c:pt>
                <c:pt idx="5039">
                  <c:v>5.0592235205583758E-2</c:v>
                </c:pt>
                <c:pt idx="5040">
                  <c:v>5.0390844038071064E-2</c:v>
                </c:pt>
                <c:pt idx="5041">
                  <c:v>5.0164666271573601E-2</c:v>
                </c:pt>
                <c:pt idx="5042">
                  <c:v>4.9586054063451776E-2</c:v>
                </c:pt>
                <c:pt idx="5043">
                  <c:v>4.9183271753807101E-2</c:v>
                </c:pt>
                <c:pt idx="5044">
                  <c:v>4.8956319401015219E-2</c:v>
                </c:pt>
                <c:pt idx="5045">
                  <c:v>4.8528750467005048E-2</c:v>
                </c:pt>
                <c:pt idx="5046">
                  <c:v>4.8252224832487284E-2</c:v>
                </c:pt>
                <c:pt idx="5047">
                  <c:v>4.6892834223350222E-2</c:v>
                </c:pt>
                <c:pt idx="5048">
                  <c:v>4.548309589847712E-2</c:v>
                </c:pt>
                <c:pt idx="5049">
                  <c:v>4.4249962142131942E-2</c:v>
                </c:pt>
                <c:pt idx="5050">
                  <c:v>4.3142310619289304E-2</c:v>
                </c:pt>
                <c:pt idx="5051">
                  <c:v>4.2136129274111631E-2</c:v>
                </c:pt>
                <c:pt idx="5052">
                  <c:v>4.1280991253807069E-2</c:v>
                </c:pt>
                <c:pt idx="5053">
                  <c:v>4.0450639857867975E-2</c:v>
                </c:pt>
                <c:pt idx="5054">
                  <c:v>3.9418897218274074E-2</c:v>
                </c:pt>
                <c:pt idx="5055">
                  <c:v>3.9519592903553259E-2</c:v>
                </c:pt>
                <c:pt idx="5056">
                  <c:v>3.9469245187817227E-2</c:v>
                </c:pt>
                <c:pt idx="5057">
                  <c:v>3.9167158385786764E-2</c:v>
                </c:pt>
                <c:pt idx="5058">
                  <c:v>3.9040901532994887E-2</c:v>
                </c:pt>
                <c:pt idx="5059">
                  <c:v>3.984646625380707E-2</c:v>
                </c:pt>
                <c:pt idx="5060">
                  <c:v>4.0425078664974579E-2</c:v>
                </c:pt>
                <c:pt idx="5061">
                  <c:v>4.1129173208121796E-2</c:v>
                </c:pt>
                <c:pt idx="5062">
                  <c:v>4.198431102538068E-2</c:v>
                </c:pt>
                <c:pt idx="5063">
                  <c:v>4.2638057725888301E-2</c:v>
                </c:pt>
                <c:pt idx="5064">
                  <c:v>4.3291804426395929E-2</c:v>
                </c:pt>
                <c:pt idx="5065">
                  <c:v>4.7218931837563448E-2</c:v>
                </c:pt>
                <c:pt idx="5066">
                  <c:v>5.1070151126903565E-2</c:v>
                </c:pt>
                <c:pt idx="5067">
                  <c:v>5.3965536964467015E-2</c:v>
                </c:pt>
                <c:pt idx="5068">
                  <c:v>5.683536176142133E-2</c:v>
                </c:pt>
                <c:pt idx="5069">
                  <c:v>5.9730747548223363E-2</c:v>
                </c:pt>
                <c:pt idx="5070">
                  <c:v>6.2650920086294443E-2</c:v>
                </c:pt>
                <c:pt idx="5071">
                  <c:v>6.5671788360406103E-2</c:v>
                </c:pt>
                <c:pt idx="5072">
                  <c:v>6.8138830238578696E-2</c:v>
                </c:pt>
                <c:pt idx="5073">
                  <c:v>6.7233344647208135E-2</c:v>
                </c:pt>
                <c:pt idx="5074">
                  <c:v>6.637820677157362E-2</c:v>
                </c:pt>
                <c:pt idx="5075">
                  <c:v>6.5320903167512712E-2</c:v>
                </c:pt>
                <c:pt idx="5076">
                  <c:v>6.4339508370558407E-2</c:v>
                </c:pt>
                <c:pt idx="5077">
                  <c:v>6.3257418015228439E-2</c:v>
                </c:pt>
                <c:pt idx="5078">
                  <c:v>6.2200114461928954E-2</c:v>
                </c:pt>
                <c:pt idx="5079">
                  <c:v>6.1143585527918806E-2</c:v>
                </c:pt>
                <c:pt idx="5080">
                  <c:v>6.0766364385786822E-2</c:v>
                </c:pt>
                <c:pt idx="5081">
                  <c:v>6.0540186611675151E-2</c:v>
                </c:pt>
                <c:pt idx="5082">
                  <c:v>6.08414988527919E-2</c:v>
                </c:pt>
                <c:pt idx="5083">
                  <c:v>6.1243506670050782E-2</c:v>
                </c:pt>
                <c:pt idx="5084">
                  <c:v>6.1595941129441646E-2</c:v>
                </c:pt>
                <c:pt idx="5085">
                  <c:v>6.2023509969543159E-2</c:v>
                </c:pt>
                <c:pt idx="5086">
                  <c:v>6.2200114538071075E-2</c:v>
                </c:pt>
                <c:pt idx="5087">
                  <c:v>6.2325596720812199E-2</c:v>
                </c:pt>
                <c:pt idx="5088">
                  <c:v>6.2300035527918809E-2</c:v>
                </c:pt>
                <c:pt idx="5089">
                  <c:v>6.2375944512690393E-2</c:v>
                </c:pt>
                <c:pt idx="5090">
                  <c:v>6.1772545502538093E-2</c:v>
                </c:pt>
                <c:pt idx="5091">
                  <c:v>6.1018103243654837E-2</c:v>
                </c:pt>
                <c:pt idx="5092">
                  <c:v>6.0238099715736057E-2</c:v>
                </c:pt>
                <c:pt idx="5093">
                  <c:v>5.9508444005076162E-2</c:v>
                </c:pt>
                <c:pt idx="5094">
                  <c:v>5.908010040862946E-2</c:v>
                </c:pt>
                <c:pt idx="5095">
                  <c:v>5.8828361550761432E-2</c:v>
                </c:pt>
                <c:pt idx="5096">
                  <c:v>5.8878709266497478E-2</c:v>
                </c:pt>
                <c:pt idx="5097">
                  <c:v>5.9759408505076161E-2</c:v>
                </c:pt>
                <c:pt idx="5098">
                  <c:v>6.1042889977157386E-2</c:v>
                </c:pt>
                <c:pt idx="5099">
                  <c:v>6.2452628175126923E-2</c:v>
                </c:pt>
                <c:pt idx="5100">
                  <c:v>6.3535493091370576E-2</c:v>
                </c:pt>
                <c:pt idx="5101">
                  <c:v>6.461758326903555E-2</c:v>
                </c:pt>
                <c:pt idx="5102">
                  <c:v>6.549828245685281E-2</c:v>
                </c:pt>
                <c:pt idx="5103">
                  <c:v>6.645489045177666E-2</c:v>
                </c:pt>
                <c:pt idx="5104">
                  <c:v>6.713497293908631E-2</c:v>
                </c:pt>
                <c:pt idx="5105">
                  <c:v>6.7059838472081218E-2</c:v>
                </c:pt>
                <c:pt idx="5106">
                  <c:v>6.6808874073604071E-2</c:v>
                </c:pt>
                <c:pt idx="5107">
                  <c:v>6.6532348515228434E-2</c:v>
                </c:pt>
                <c:pt idx="5108">
                  <c:v>6.6834435266497474E-2</c:v>
                </c:pt>
                <c:pt idx="5109">
                  <c:v>6.6935130850253821E-2</c:v>
                </c:pt>
                <c:pt idx="5110">
                  <c:v>6.7011039835025391E-2</c:v>
                </c:pt>
                <c:pt idx="5111">
                  <c:v>6.6457988692893419E-2</c:v>
                </c:pt>
                <c:pt idx="5112">
                  <c:v>6.5703546281725894E-2</c:v>
                </c:pt>
                <c:pt idx="5113">
                  <c:v>6.4873194860406103E-2</c:v>
                </c:pt>
                <c:pt idx="5114">
                  <c:v>6.3891800241116778E-2</c:v>
                </c:pt>
                <c:pt idx="5115">
                  <c:v>6.3136583489847742E-2</c:v>
                </c:pt>
                <c:pt idx="5116">
                  <c:v>6.5276752779187847E-2</c:v>
                </c:pt>
                <c:pt idx="5117">
                  <c:v>6.76438743527919E-2</c:v>
                </c:pt>
                <c:pt idx="5118">
                  <c:v>7.0162039073604091E-2</c:v>
                </c:pt>
                <c:pt idx="5119">
                  <c:v>7.3157346053299516E-2</c:v>
                </c:pt>
                <c:pt idx="5120">
                  <c:v>7.6429952906091392E-2</c:v>
                </c:pt>
                <c:pt idx="5121">
                  <c:v>7.9400473015228457E-2</c:v>
                </c:pt>
                <c:pt idx="5122">
                  <c:v>8.2320645408629461E-2</c:v>
                </c:pt>
                <c:pt idx="5123">
                  <c:v>8.5064987794416277E-2</c:v>
                </c:pt>
                <c:pt idx="5124">
                  <c:v>8.4662980053299516E-2</c:v>
                </c:pt>
                <c:pt idx="5125">
                  <c:v>8.4360893225888356E-2</c:v>
                </c:pt>
                <c:pt idx="5126">
                  <c:v>8.4083593225888348E-2</c:v>
                </c:pt>
                <c:pt idx="5127">
                  <c:v>8.38566409416244E-2</c:v>
                </c:pt>
                <c:pt idx="5128">
                  <c:v>8.3806292972081253E-2</c:v>
                </c:pt>
                <c:pt idx="5129">
                  <c:v>8.4234636500000029E-2</c:v>
                </c:pt>
                <c:pt idx="5130">
                  <c:v>8.4712553175126937E-2</c:v>
                </c:pt>
                <c:pt idx="5131">
                  <c:v>8.5215256601522876E-2</c:v>
                </c:pt>
                <c:pt idx="5132">
                  <c:v>8.8135429444162458E-2</c:v>
                </c:pt>
                <c:pt idx="5133">
                  <c:v>9.0501776779187831E-2</c:v>
                </c:pt>
                <c:pt idx="5134">
                  <c:v>9.2742641753807115E-2</c:v>
                </c:pt>
                <c:pt idx="5135">
                  <c:v>9.4983506728426398E-2</c:v>
                </c:pt>
                <c:pt idx="5136">
                  <c:v>9.6972632870558365E-2</c:v>
                </c:pt>
                <c:pt idx="5137">
                  <c:v>9.9037667642131982E-2</c:v>
                </c:pt>
                <c:pt idx="5138">
                  <c:v>0.10127853210913706</c:v>
                </c:pt>
                <c:pt idx="5139">
                  <c:v>0.1034690491142132</c:v>
                </c:pt>
                <c:pt idx="5140">
                  <c:v>0.10341870139847716</c:v>
                </c:pt>
                <c:pt idx="5141">
                  <c:v>0.10369522688071067</c:v>
                </c:pt>
                <c:pt idx="5142">
                  <c:v>0.10402210023096448</c:v>
                </c:pt>
                <c:pt idx="5143">
                  <c:v>0.1044241079035533</c:v>
                </c:pt>
                <c:pt idx="5144">
                  <c:v>0.1048268902893401</c:v>
                </c:pt>
                <c:pt idx="5145">
                  <c:v>0.10495237247969544</c:v>
                </c:pt>
                <c:pt idx="5146">
                  <c:v>0.10482689029695431</c:v>
                </c:pt>
                <c:pt idx="5147">
                  <c:v>0.10475175590609137</c:v>
                </c:pt>
                <c:pt idx="5148">
                  <c:v>0.10460071253045686</c:v>
                </c:pt>
                <c:pt idx="5149">
                  <c:v>0.10779818476395939</c:v>
                </c:pt>
                <c:pt idx="5150">
                  <c:v>0.1079747888248731</c:v>
                </c:pt>
                <c:pt idx="5151">
                  <c:v>0.10832722283502538</c:v>
                </c:pt>
                <c:pt idx="5152">
                  <c:v>0.1087300045609137</c:v>
                </c:pt>
                <c:pt idx="5153">
                  <c:v>0.1091831355253807</c:v>
                </c:pt>
                <c:pt idx="5154">
                  <c:v>0.10976252283502538</c:v>
                </c:pt>
                <c:pt idx="5155">
                  <c:v>0.11036669669289341</c:v>
                </c:pt>
                <c:pt idx="5156">
                  <c:v>0.11087017385025381</c:v>
                </c:pt>
                <c:pt idx="5157">
                  <c:v>0.10800034874873098</c:v>
                </c:pt>
                <c:pt idx="5158">
                  <c:v>0.10817695336802031</c:v>
                </c:pt>
                <c:pt idx="5159">
                  <c:v>0.1080514711852792</c:v>
                </c:pt>
                <c:pt idx="5160">
                  <c:v>0.10830321019543149</c:v>
                </c:pt>
                <c:pt idx="5161">
                  <c:v>0.10870599253045687</c:v>
                </c:pt>
                <c:pt idx="5162">
                  <c:v>0.10910877495939088</c:v>
                </c:pt>
                <c:pt idx="5163">
                  <c:v>0.10953634389340103</c:v>
                </c:pt>
                <c:pt idx="5164">
                  <c:v>0.11009016950253808</c:v>
                </c:pt>
                <c:pt idx="5165">
                  <c:v>0.11071912952791879</c:v>
                </c:pt>
                <c:pt idx="5166">
                  <c:v>0.11132330310659901</c:v>
                </c:pt>
                <c:pt idx="5167">
                  <c:v>0.11149990767512692</c:v>
                </c:pt>
                <c:pt idx="5168">
                  <c:v>0.111600603106599</c:v>
                </c:pt>
                <c:pt idx="5169">
                  <c:v>0.11165095082233503</c:v>
                </c:pt>
                <c:pt idx="5170">
                  <c:v>0.11170129853807109</c:v>
                </c:pt>
                <c:pt idx="5171">
                  <c:v>0.11162616402030459</c:v>
                </c:pt>
                <c:pt idx="5172">
                  <c:v>0.11149990716751271</c:v>
                </c:pt>
                <c:pt idx="5173">
                  <c:v>0.11132407709137057</c:v>
                </c:pt>
                <c:pt idx="5174">
                  <c:v>0.11122338150761422</c:v>
                </c:pt>
                <c:pt idx="5175">
                  <c:v>0.11152469369035534</c:v>
                </c:pt>
                <c:pt idx="5176">
                  <c:v>0.11137365031472082</c:v>
                </c:pt>
                <c:pt idx="5177">
                  <c:v>0.11107156356345178</c:v>
                </c:pt>
                <c:pt idx="5178">
                  <c:v>0.11089573356345178</c:v>
                </c:pt>
                <c:pt idx="5179">
                  <c:v>0.11082059917258884</c:v>
                </c:pt>
                <c:pt idx="5180">
                  <c:v>0.11087094696446702</c:v>
                </c:pt>
                <c:pt idx="5181">
                  <c:v>0.11114747252284266</c:v>
                </c:pt>
                <c:pt idx="5182">
                  <c:v>0.11122338150761422</c:v>
                </c:pt>
                <c:pt idx="5183">
                  <c:v>0.11160060264974619</c:v>
                </c:pt>
                <c:pt idx="5184">
                  <c:v>0.11240616734517767</c:v>
                </c:pt>
                <c:pt idx="5185">
                  <c:v>0.11172608435025383</c:v>
                </c:pt>
                <c:pt idx="5186">
                  <c:v>0.11104600135532998</c:v>
                </c:pt>
                <c:pt idx="5187">
                  <c:v>0.11031557089847717</c:v>
                </c:pt>
                <c:pt idx="5188">
                  <c:v>0.10951000592385787</c:v>
                </c:pt>
                <c:pt idx="5189">
                  <c:v>0.10840235440101523</c:v>
                </c:pt>
                <c:pt idx="5190">
                  <c:v>0.10749531962944162</c:v>
                </c:pt>
                <c:pt idx="5191">
                  <c:v>0.10631175947715735</c:v>
                </c:pt>
                <c:pt idx="5192">
                  <c:v>0.10467506886802029</c:v>
                </c:pt>
                <c:pt idx="5193">
                  <c:v>0.10454958668527919</c:v>
                </c:pt>
                <c:pt idx="5194">
                  <c:v>0.10412201772588832</c:v>
                </c:pt>
                <c:pt idx="5195">
                  <c:v>0.103644101</c:v>
                </c:pt>
                <c:pt idx="5196">
                  <c:v>0.10298957962944162</c:v>
                </c:pt>
                <c:pt idx="5197">
                  <c:v>0.10251166297969543</c:v>
                </c:pt>
                <c:pt idx="5198">
                  <c:v>0.10185714168527918</c:v>
                </c:pt>
                <c:pt idx="5199">
                  <c:v>0.1012785293756345</c:v>
                </c:pt>
                <c:pt idx="5200">
                  <c:v>0.10100200381725886</c:v>
                </c:pt>
                <c:pt idx="5201">
                  <c:v>0.10004539569543146</c:v>
                </c:pt>
                <c:pt idx="5202">
                  <c:v>0.10238695584771573</c:v>
                </c:pt>
                <c:pt idx="5203">
                  <c:v>0.10465260711675126</c:v>
                </c:pt>
                <c:pt idx="5204">
                  <c:v>0.10686868478172588</c:v>
                </c:pt>
                <c:pt idx="5205">
                  <c:v>0.10890815787817258</c:v>
                </c:pt>
                <c:pt idx="5206">
                  <c:v>0.11117380889340103</c:v>
                </c:pt>
                <c:pt idx="5207">
                  <c:v>0.11336432539086294</c:v>
                </c:pt>
                <c:pt idx="5208">
                  <c:v>0.11547970762436552</c:v>
                </c:pt>
                <c:pt idx="5209">
                  <c:v>0.11827439747208121</c:v>
                </c:pt>
                <c:pt idx="5210">
                  <c:v>0.11807300630456853</c:v>
                </c:pt>
                <c:pt idx="5211">
                  <c:v>0.11784605395177665</c:v>
                </c:pt>
                <c:pt idx="5212">
                  <c:v>0.1176950105</c:v>
                </c:pt>
                <c:pt idx="5213">
                  <c:v>0.1178452792893401</c:v>
                </c:pt>
                <c:pt idx="5214">
                  <c:v>0.11761910152284265</c:v>
                </c:pt>
                <c:pt idx="5215">
                  <c:v>0.11739292375634518</c:v>
                </c:pt>
                <c:pt idx="5216">
                  <c:v>0.11711639819796954</c:v>
                </c:pt>
                <c:pt idx="5217">
                  <c:v>0.11699091601522843</c:v>
                </c:pt>
                <c:pt idx="5218">
                  <c:v>0.1135672661928934</c:v>
                </c:pt>
                <c:pt idx="5219">
                  <c:v>0.11021875096446701</c:v>
                </c:pt>
                <c:pt idx="5220">
                  <c:v>0.10682066225888326</c:v>
                </c:pt>
                <c:pt idx="5221">
                  <c:v>0.10400118586294417</c:v>
                </c:pt>
                <c:pt idx="5222">
                  <c:v>0.10191136454314721</c:v>
                </c:pt>
                <c:pt idx="5223">
                  <c:v>9.9922238654822332E-2</c:v>
                </c:pt>
                <c:pt idx="5224">
                  <c:v>9.808415642131979E-2</c:v>
                </c:pt>
                <c:pt idx="5225">
                  <c:v>9.6145378248730956E-2</c:v>
                </c:pt>
                <c:pt idx="5226">
                  <c:v>9.7328164035532988E-2</c:v>
                </c:pt>
                <c:pt idx="5227">
                  <c:v>9.888817114213197E-2</c:v>
                </c:pt>
                <c:pt idx="5228">
                  <c:v>0.10044817812182739</c:v>
                </c:pt>
                <c:pt idx="5229">
                  <c:v>0.10127852939086293</c:v>
                </c:pt>
                <c:pt idx="5230">
                  <c:v>0.10168131180203044</c:v>
                </c:pt>
                <c:pt idx="5231">
                  <c:v>0.10195861192893399</c:v>
                </c:pt>
                <c:pt idx="5232">
                  <c:v>0.10221035088832486</c:v>
                </c:pt>
                <c:pt idx="5233">
                  <c:v>0.1025372242969543</c:v>
                </c:pt>
                <c:pt idx="5234">
                  <c:v>0.1029400066827411</c:v>
                </c:pt>
                <c:pt idx="5235">
                  <c:v>0.1030910500583756</c:v>
                </c:pt>
                <c:pt idx="5236">
                  <c:v>0.10022122548984769</c:v>
                </c:pt>
                <c:pt idx="5237">
                  <c:v>9.7200357545685248E-2</c:v>
                </c:pt>
                <c:pt idx="5238">
                  <c:v>9.4405667418781702E-2</c:v>
                </c:pt>
                <c:pt idx="5239">
                  <c:v>9.1837929347715702E-2</c:v>
                </c:pt>
                <c:pt idx="5240">
                  <c:v>8.9093587215736014E-2</c:v>
                </c:pt>
                <c:pt idx="5241">
                  <c:v>8.6223762723350236E-2</c:v>
                </c:pt>
                <c:pt idx="5242">
                  <c:v>8.3403511708121811E-2</c:v>
                </c:pt>
                <c:pt idx="5243">
                  <c:v>8.0583260692893385E-2</c:v>
                </c:pt>
                <c:pt idx="5244">
                  <c:v>8.1237782088832464E-2</c:v>
                </c:pt>
                <c:pt idx="5245">
                  <c:v>8.1892303408629435E-2</c:v>
                </c:pt>
                <c:pt idx="5246">
                  <c:v>8.2244737951776642E-2</c:v>
                </c:pt>
                <c:pt idx="5247">
                  <c:v>8.2622733687817251E-2</c:v>
                </c:pt>
                <c:pt idx="5248">
                  <c:v>8.3302041657360396E-2</c:v>
                </c:pt>
                <c:pt idx="5249">
                  <c:v>8.3981349703045688E-2</c:v>
                </c:pt>
                <c:pt idx="5250">
                  <c:v>8.4661432317258867E-2</c:v>
                </c:pt>
                <c:pt idx="5251">
                  <c:v>8.514012368781726E-2</c:v>
                </c:pt>
                <c:pt idx="5252">
                  <c:v>8.5391862571065985E-2</c:v>
                </c:pt>
                <c:pt idx="5253">
                  <c:v>8.619665267258883E-2</c:v>
                </c:pt>
                <c:pt idx="5254">
                  <c:v>8.7681525261421311E-2</c:v>
                </c:pt>
                <c:pt idx="5255">
                  <c:v>8.9242306987309644E-2</c:v>
                </c:pt>
                <c:pt idx="5256">
                  <c:v>8.946848490609137E-2</c:v>
                </c:pt>
                <c:pt idx="5257">
                  <c:v>8.966987602284264E-2</c:v>
                </c:pt>
                <c:pt idx="5258">
                  <c:v>8.9720223738578672E-2</c:v>
                </c:pt>
                <c:pt idx="5259">
                  <c:v>8.9971962824873089E-2</c:v>
                </c:pt>
                <c:pt idx="5260">
                  <c:v>9.0274049626903552E-2</c:v>
                </c:pt>
                <c:pt idx="5261">
                  <c:v>9.017335419543146E-2</c:v>
                </c:pt>
                <c:pt idx="5262">
                  <c:v>8.9368564093908628E-2</c:v>
                </c:pt>
                <c:pt idx="5263">
                  <c:v>8.8362382748730969E-2</c:v>
                </c:pt>
                <c:pt idx="5264">
                  <c:v>8.8437517139593913E-2</c:v>
                </c:pt>
                <c:pt idx="5265">
                  <c:v>8.8412730540609136E-2</c:v>
                </c:pt>
                <c:pt idx="5266">
                  <c:v>8.8487864931472079E-2</c:v>
                </c:pt>
                <c:pt idx="5267">
                  <c:v>8.8463078332487316E-2</c:v>
                </c:pt>
                <c:pt idx="5268">
                  <c:v>8.8236900565989845E-2</c:v>
                </c:pt>
                <c:pt idx="5269">
                  <c:v>8.7935588324873096E-2</c:v>
                </c:pt>
                <c:pt idx="5270">
                  <c:v>8.788524054060913E-2</c:v>
                </c:pt>
                <c:pt idx="5271">
                  <c:v>8.768384935532994E-2</c:v>
                </c:pt>
                <c:pt idx="5272">
                  <c:v>8.7457671487309638E-2</c:v>
                </c:pt>
                <c:pt idx="5273">
                  <c:v>8.7155584812182732E-2</c:v>
                </c:pt>
                <c:pt idx="5274">
                  <c:v>8.6525850040609142E-2</c:v>
                </c:pt>
                <c:pt idx="5275">
                  <c:v>8.5896889888324876E-2</c:v>
                </c:pt>
                <c:pt idx="5276">
                  <c:v>8.5343063999999996E-2</c:v>
                </c:pt>
                <c:pt idx="5277">
                  <c:v>8.4814799329949231E-2</c:v>
                </c:pt>
                <c:pt idx="5278">
                  <c:v>8.4134716901015219E-2</c:v>
                </c:pt>
                <c:pt idx="5279">
                  <c:v>8.3556104659898461E-2</c:v>
                </c:pt>
                <c:pt idx="5280">
                  <c:v>8.2952705725888323E-2</c:v>
                </c:pt>
                <c:pt idx="5281">
                  <c:v>8.270096669796953E-2</c:v>
                </c:pt>
                <c:pt idx="5282">
                  <c:v>8.2776875675126899E-2</c:v>
                </c:pt>
                <c:pt idx="5283">
                  <c:v>8.3103749025380702E-2</c:v>
                </c:pt>
                <c:pt idx="5284">
                  <c:v>8.3380274609137051E-2</c:v>
                </c:pt>
                <c:pt idx="5285">
                  <c:v>8.3707147959390854E-2</c:v>
                </c:pt>
                <c:pt idx="5286">
                  <c:v>8.3983673517766491E-2</c:v>
                </c:pt>
                <c:pt idx="5287">
                  <c:v>8.4310546868020295E-2</c:v>
                </c:pt>
                <c:pt idx="5288">
                  <c:v>8.4712554634517767E-2</c:v>
                </c:pt>
                <c:pt idx="5289">
                  <c:v>8.4964293593908627E-2</c:v>
                </c:pt>
                <c:pt idx="5290">
                  <c:v>8.5265605776649739E-2</c:v>
                </c:pt>
                <c:pt idx="5291">
                  <c:v>8.511533698730965E-2</c:v>
                </c:pt>
                <c:pt idx="5292">
                  <c:v>8.501464140355329E-2</c:v>
                </c:pt>
                <c:pt idx="5293">
                  <c:v>8.5518119322335023E-2</c:v>
                </c:pt>
                <c:pt idx="5294">
                  <c:v>8.6122292926395935E-2</c:v>
                </c:pt>
                <c:pt idx="5295">
                  <c:v>8.6651332012690346E-2</c:v>
                </c:pt>
                <c:pt idx="5296">
                  <c:v>8.7205157774111669E-2</c:v>
                </c:pt>
                <c:pt idx="5297">
                  <c:v>8.803550910152283E-2</c:v>
                </c:pt>
                <c:pt idx="5298">
                  <c:v>8.9117599380710649E-2</c:v>
                </c:pt>
                <c:pt idx="5299">
                  <c:v>9.0577685472081212E-2</c:v>
                </c:pt>
                <c:pt idx="5300">
                  <c:v>9.1885953619289334E-2</c:v>
                </c:pt>
                <c:pt idx="5301">
                  <c:v>9.2539700319796941E-2</c:v>
                </c:pt>
                <c:pt idx="5302">
                  <c:v>9.3219008187817254E-2</c:v>
                </c:pt>
                <c:pt idx="5303">
                  <c:v>9.3948663898477155E-2</c:v>
                </c:pt>
                <c:pt idx="5304">
                  <c:v>9.4527276309644664E-2</c:v>
                </c:pt>
                <c:pt idx="5305">
                  <c:v>9.4678319583756346E-2</c:v>
                </c:pt>
                <c:pt idx="5306">
                  <c:v>9.4577623999999999E-2</c:v>
                </c:pt>
                <c:pt idx="5307">
                  <c:v>9.4552062807106596E-2</c:v>
                </c:pt>
                <c:pt idx="5308">
                  <c:v>9.48789361573604E-2</c:v>
                </c:pt>
                <c:pt idx="5309">
                  <c:v>9.6136856487309644E-2</c:v>
                </c:pt>
                <c:pt idx="5310">
                  <c:v>9.7244507908629443E-2</c:v>
                </c:pt>
                <c:pt idx="5311">
                  <c:v>9.8376945928934006E-2</c:v>
                </c:pt>
                <c:pt idx="5312">
                  <c:v>9.9887379685279193E-2</c:v>
                </c:pt>
                <c:pt idx="5313">
                  <c:v>9.8326597197969545E-2</c:v>
                </c:pt>
                <c:pt idx="5314">
                  <c:v>9.6639558111675114E-2</c:v>
                </c:pt>
                <c:pt idx="5315">
                  <c:v>9.4675219025380689E-2</c:v>
                </c:pt>
                <c:pt idx="5316">
                  <c:v>9.2384006588832474E-2</c:v>
                </c:pt>
                <c:pt idx="5317">
                  <c:v>8.9061052020304551E-2</c:v>
                </c:pt>
                <c:pt idx="5318">
                  <c:v>8.5712536284263952E-2</c:v>
                </c:pt>
                <c:pt idx="5319">
                  <c:v>8.2339233746192897E-2</c:v>
                </c:pt>
                <c:pt idx="5320">
                  <c:v>7.8588710142131993E-2</c:v>
                </c:pt>
                <c:pt idx="5321">
                  <c:v>7.8135580065989862E-2</c:v>
                </c:pt>
                <c:pt idx="5322">
                  <c:v>7.7632102172588854E-2</c:v>
                </c:pt>
                <c:pt idx="5323">
                  <c:v>7.7003142020304574E-2</c:v>
                </c:pt>
                <c:pt idx="5324">
                  <c:v>7.6500438695431494E-2</c:v>
                </c:pt>
                <c:pt idx="5325">
                  <c:v>7.6098431022842652E-2</c:v>
                </c:pt>
                <c:pt idx="5326">
                  <c:v>7.4613558434010172E-2</c:v>
                </c:pt>
                <c:pt idx="5327">
                  <c:v>7.292729472842642E-2</c:v>
                </c:pt>
                <c:pt idx="5328">
                  <c:v>7.1543117571066017E-2</c:v>
                </c:pt>
                <c:pt idx="5329">
                  <c:v>7.0158940667512715E-2</c:v>
                </c:pt>
                <c:pt idx="5330">
                  <c:v>6.9227893840101543E-2</c:v>
                </c:pt>
                <c:pt idx="5331">
                  <c:v>6.8573372520304599E-2</c:v>
                </c:pt>
                <c:pt idx="5332">
                  <c:v>6.771746008375637E-2</c:v>
                </c:pt>
                <c:pt idx="5333">
                  <c:v>6.6861547647208142E-2</c:v>
                </c:pt>
                <c:pt idx="5334">
                  <c:v>6.7188420997461945E-2</c:v>
                </c:pt>
                <c:pt idx="5335">
                  <c:v>6.7591203434010164E-2</c:v>
                </c:pt>
                <c:pt idx="5336">
                  <c:v>6.7842942393401023E-2</c:v>
                </c:pt>
                <c:pt idx="5337">
                  <c:v>6.8094681251269037E-2</c:v>
                </c:pt>
                <c:pt idx="5338">
                  <c:v>6.812024244416244E-2</c:v>
                </c:pt>
                <c:pt idx="5339">
                  <c:v>6.799476026142133E-2</c:v>
                </c:pt>
                <c:pt idx="5340">
                  <c:v>6.8020321446700518E-2</c:v>
                </c:pt>
                <c:pt idx="5341">
                  <c:v>6.8171364822335032E-2</c:v>
                </c:pt>
                <c:pt idx="5342">
                  <c:v>6.8095455845177677E-2</c:v>
                </c:pt>
                <c:pt idx="5343">
                  <c:v>6.7843716885786803E-2</c:v>
                </c:pt>
                <c:pt idx="5344">
                  <c:v>6.751684345939088E-2</c:v>
                </c:pt>
                <c:pt idx="5345">
                  <c:v>6.7290665769035529E-2</c:v>
                </c:pt>
                <c:pt idx="5346">
                  <c:v>6.3766320083756378E-2</c:v>
                </c:pt>
                <c:pt idx="5347">
                  <c:v>6.0443365743654831E-2</c:v>
                </c:pt>
                <c:pt idx="5348">
                  <c:v>5.7145972088832486E-2</c:v>
                </c:pt>
                <c:pt idx="5349">
                  <c:v>5.3697535032994917E-2</c:v>
                </c:pt>
                <c:pt idx="5350">
                  <c:v>5.0551184525380696E-2</c:v>
                </c:pt>
                <c:pt idx="5351">
                  <c:v>4.7630237629441609E-2</c:v>
                </c:pt>
                <c:pt idx="5352">
                  <c:v>4.4835547502538056E-2</c:v>
                </c:pt>
                <c:pt idx="5353">
                  <c:v>4.1864253035532983E-2</c:v>
                </c:pt>
                <c:pt idx="5354">
                  <c:v>4.216633978680201E-2</c:v>
                </c:pt>
                <c:pt idx="5355">
                  <c:v>4.2342169761421307E-2</c:v>
                </c:pt>
                <c:pt idx="5356">
                  <c:v>4.2542786335025361E-2</c:v>
                </c:pt>
                <c:pt idx="5357">
                  <c:v>4.2542786335025361E-2</c:v>
                </c:pt>
                <c:pt idx="5358">
                  <c:v>4.2240699583756341E-2</c:v>
                </c:pt>
                <c:pt idx="5359">
                  <c:v>4.193861273096447E-2</c:v>
                </c:pt>
                <c:pt idx="5360">
                  <c:v>4.123451831472081E-2</c:v>
                </c:pt>
                <c:pt idx="5361">
                  <c:v>4.0504862730964465E-2</c:v>
                </c:pt>
                <c:pt idx="5362">
                  <c:v>3.9851116030456844E-2</c:v>
                </c:pt>
                <c:pt idx="5363">
                  <c:v>3.9347638137055829E-2</c:v>
                </c:pt>
                <c:pt idx="5364">
                  <c:v>3.9246942451776644E-2</c:v>
                </c:pt>
                <c:pt idx="5365">
                  <c:v>3.9322076969543145E-2</c:v>
                </c:pt>
                <c:pt idx="5366">
                  <c:v>3.9497906918781731E-2</c:v>
                </c:pt>
                <c:pt idx="5367">
                  <c:v>3.9799993720812173E-2</c:v>
                </c:pt>
                <c:pt idx="5368">
                  <c:v>4.0630344989847703E-2</c:v>
                </c:pt>
                <c:pt idx="5369">
                  <c:v>4.14103485431472E-2</c:v>
                </c:pt>
                <c:pt idx="5370">
                  <c:v>4.2089656538071056E-2</c:v>
                </c:pt>
                <c:pt idx="5371">
                  <c:v>4.2593134456852776E-2</c:v>
                </c:pt>
                <c:pt idx="5372">
                  <c:v>4.2769738898477148E-2</c:v>
                </c:pt>
                <c:pt idx="5373">
                  <c:v>4.2995916664974605E-2</c:v>
                </c:pt>
                <c:pt idx="5374">
                  <c:v>4.3121398847715722E-2</c:v>
                </c:pt>
                <c:pt idx="5375">
                  <c:v>4.3171746639593896E-2</c:v>
                </c:pt>
                <c:pt idx="5376">
                  <c:v>4.2945568873096432E-2</c:v>
                </c:pt>
                <c:pt idx="5377">
                  <c:v>4.3700785802030448E-2</c:v>
                </c:pt>
                <c:pt idx="5378">
                  <c:v>4.1837917477157344E-2</c:v>
                </c:pt>
                <c:pt idx="5379">
                  <c:v>3.9975049152284253E-2</c:v>
                </c:pt>
                <c:pt idx="5380">
                  <c:v>3.788600295939084E-2</c:v>
                </c:pt>
                <c:pt idx="5381">
                  <c:v>3.546930879695432E-2</c:v>
                </c:pt>
                <c:pt idx="5382">
                  <c:v>3.1642876817258879E-2</c:v>
                </c:pt>
                <c:pt idx="5383">
                  <c:v>2.7766096868020319E-2</c:v>
                </c:pt>
                <c:pt idx="5384">
                  <c:v>2.3990012350253831E-2</c:v>
                </c:pt>
                <c:pt idx="5385">
                  <c:v>1.9206972248730983E-2</c:v>
                </c:pt>
                <c:pt idx="5386">
                  <c:v>1.71930606243655E-2</c:v>
                </c:pt>
                <c:pt idx="5387">
                  <c:v>1.5204709989847742E-2</c:v>
                </c:pt>
                <c:pt idx="5388">
                  <c:v>1.3442537147208153E-2</c:v>
                </c:pt>
                <c:pt idx="5389">
                  <c:v>1.2234189939086329E-2</c:v>
                </c:pt>
                <c:pt idx="5390">
                  <c:v>1.24603677055838E-2</c:v>
                </c:pt>
                <c:pt idx="5391">
                  <c:v>1.2862375472081258E-2</c:v>
                </c:pt>
                <c:pt idx="5392">
                  <c:v>1.3314731005076186E-2</c:v>
                </c:pt>
                <c:pt idx="5393">
                  <c:v>1.3918904583756386E-2</c:v>
                </c:pt>
                <c:pt idx="5394">
                  <c:v>1.4320912256345214E-2</c:v>
                </c:pt>
                <c:pt idx="5395">
                  <c:v>1.4799603568527955E-2</c:v>
                </c:pt>
                <c:pt idx="5396">
                  <c:v>1.5176824692893429E-2</c:v>
                </c:pt>
                <c:pt idx="5397">
                  <c:v>1.4949872357868058E-2</c:v>
                </c:pt>
                <c:pt idx="5398">
                  <c:v>1.5302306875634553E-2</c:v>
                </c:pt>
                <c:pt idx="5399">
                  <c:v>1.5654741393401062E-2</c:v>
                </c:pt>
                <c:pt idx="5400">
                  <c:v>1.5730650276649771E-2</c:v>
                </c:pt>
                <c:pt idx="5401">
                  <c:v>1.5881693677664996E-2</c:v>
                </c:pt>
                <c:pt idx="5402">
                  <c:v>1.6158993931472104E-2</c:v>
                </c:pt>
                <c:pt idx="5403">
                  <c:v>1.6310037332487329E-2</c:v>
                </c:pt>
                <c:pt idx="5404">
                  <c:v>1.6561776164974659E-2</c:v>
                </c:pt>
                <c:pt idx="5405">
                  <c:v>1.7165949642132E-2</c:v>
                </c:pt>
                <c:pt idx="5406">
                  <c:v>1.7292206469543173E-2</c:v>
                </c:pt>
                <c:pt idx="5407">
                  <c:v>1.7191510885786826E-2</c:v>
                </c:pt>
                <c:pt idx="5408">
                  <c:v>1.7317767654822361E-2</c:v>
                </c:pt>
                <c:pt idx="5409">
                  <c:v>1.739367663959393E-2</c:v>
                </c:pt>
                <c:pt idx="5410">
                  <c:v>1.613575638578682E-2</c:v>
                </c:pt>
                <c:pt idx="5411">
                  <c:v>1.5154361690355347E-2</c:v>
                </c:pt>
                <c:pt idx="5412">
                  <c:v>1.4122619279187829E-2</c:v>
                </c:pt>
                <c:pt idx="5413">
                  <c:v>1.2889485497461953E-2</c:v>
                </c:pt>
                <c:pt idx="5414">
                  <c:v>1.1681138416243672E-2</c:v>
                </c:pt>
                <c:pt idx="5415">
                  <c:v>1.3670263289340109E-2</c:v>
                </c:pt>
                <c:pt idx="5416">
                  <c:v>1.5634601360406064E-2</c:v>
                </c:pt>
                <c:pt idx="5417">
                  <c:v>1.7547817350253792E-2</c:v>
                </c:pt>
                <c:pt idx="5418">
                  <c:v>2.0669380497461906E-2</c:v>
                </c:pt>
                <c:pt idx="5419">
                  <c:v>2.3111636461928917E-2</c:v>
                </c:pt>
                <c:pt idx="5420">
                  <c:v>2.5604240218274107E-2</c:v>
                </c:pt>
                <c:pt idx="5421">
                  <c:v>2.8247887274111684E-2</c:v>
                </c:pt>
                <c:pt idx="5422">
                  <c:v>3.1017016639593935E-2</c:v>
                </c:pt>
                <c:pt idx="5423">
                  <c:v>3.0739716444162457E-2</c:v>
                </c:pt>
                <c:pt idx="5424">
                  <c:v>3.0614234261421326E-2</c:v>
                </c:pt>
                <c:pt idx="5425">
                  <c:v>3.2225363576142141E-2</c:v>
                </c:pt>
                <c:pt idx="5426">
                  <c:v>3.3886840733502545E-2</c:v>
                </c:pt>
                <c:pt idx="5427">
                  <c:v>3.5824843347715733E-2</c:v>
                </c:pt>
                <c:pt idx="5428">
                  <c:v>3.7737284845177667E-2</c:v>
                </c:pt>
                <c:pt idx="5429">
                  <c:v>3.9600153373096449E-2</c:v>
                </c:pt>
                <c:pt idx="5430">
                  <c:v>4.1186496208121828E-2</c:v>
                </c:pt>
                <c:pt idx="5431">
                  <c:v>4.2747277781725893E-2</c:v>
                </c:pt>
                <c:pt idx="5432">
                  <c:v>4.4181802654822341E-2</c:v>
                </c:pt>
                <c:pt idx="5433">
                  <c:v>4.7101975015228427E-2</c:v>
                </c:pt>
                <c:pt idx="5434">
                  <c:v>4.997179958375636E-2</c:v>
                </c:pt>
                <c:pt idx="5435">
                  <c:v>5.2867185294416259E-2</c:v>
                </c:pt>
                <c:pt idx="5436">
                  <c:v>5.5787357807106613E-2</c:v>
                </c:pt>
                <c:pt idx="5437">
                  <c:v>5.8809000065989853E-2</c:v>
                </c:pt>
                <c:pt idx="5438">
                  <c:v>6.2005697908629434E-2</c:v>
                </c:pt>
                <c:pt idx="5439">
                  <c:v>6.5027340091370553E-2</c:v>
                </c:pt>
                <c:pt idx="5440">
                  <c:v>6.8148903347715742E-2</c:v>
                </c:pt>
                <c:pt idx="5441">
                  <c:v>6.8501337789340103E-2</c:v>
                </c:pt>
                <c:pt idx="5442">
                  <c:v>6.8148903271573608E-2</c:v>
                </c:pt>
                <c:pt idx="5443">
                  <c:v>6.7846816444162433E-2</c:v>
                </c:pt>
                <c:pt idx="5444">
                  <c:v>6.7468820708121838E-2</c:v>
                </c:pt>
                <c:pt idx="5445">
                  <c:v>6.7192295225888321E-2</c:v>
                </c:pt>
                <c:pt idx="5446">
                  <c:v>6.6865421951776652E-2</c:v>
                </c:pt>
                <c:pt idx="5447">
                  <c:v>6.6638469540609147E-2</c:v>
                </c:pt>
                <c:pt idx="5448">
                  <c:v>6.6411517256345171E-2</c:v>
                </c:pt>
                <c:pt idx="5449">
                  <c:v>6.5681087002538066E-2</c:v>
                </c:pt>
                <c:pt idx="5450">
                  <c:v>6.5429347974619287E-2</c:v>
                </c:pt>
                <c:pt idx="5451">
                  <c:v>6.4750040005076143E-2</c:v>
                </c:pt>
                <c:pt idx="5452">
                  <c:v>6.4045170868020307E-2</c:v>
                </c:pt>
                <c:pt idx="5453">
                  <c:v>6.3416210614213209E-2</c:v>
                </c:pt>
                <c:pt idx="5454">
                  <c:v>6.2912732644670052E-2</c:v>
                </c:pt>
                <c:pt idx="5455">
                  <c:v>6.2761689243654828E-2</c:v>
                </c:pt>
                <c:pt idx="5456">
                  <c:v>6.2434815893401011E-2</c:v>
                </c:pt>
                <c:pt idx="5457">
                  <c:v>6.2158290258883239E-2</c:v>
                </c:pt>
                <c:pt idx="5458">
                  <c:v>6.2083155791878161E-2</c:v>
                </c:pt>
                <c:pt idx="5459">
                  <c:v>6.2535511401015223E-2</c:v>
                </c:pt>
                <c:pt idx="5460">
                  <c:v>6.2937519167512682E-2</c:v>
                </c:pt>
                <c:pt idx="5461">
                  <c:v>6.3163696934010138E-2</c:v>
                </c:pt>
                <c:pt idx="5462">
                  <c:v>6.3364313507614206E-2</c:v>
                </c:pt>
                <c:pt idx="5463">
                  <c:v>6.3264392510152284E-2</c:v>
                </c:pt>
                <c:pt idx="5464">
                  <c:v>6.3063001342639591E-2</c:v>
                </c:pt>
                <c:pt idx="5465">
                  <c:v>6.2911957967005078E-2</c:v>
                </c:pt>
                <c:pt idx="5466">
                  <c:v>6.2936744573604056E-2</c:v>
                </c:pt>
                <c:pt idx="5467">
                  <c:v>6.3011878964467E-2</c:v>
                </c:pt>
                <c:pt idx="5468">
                  <c:v>6.3313191147208125E-2</c:v>
                </c:pt>
                <c:pt idx="5469">
                  <c:v>6.3916590157360398E-2</c:v>
                </c:pt>
                <c:pt idx="5470">
                  <c:v>6.4595897999999999E-2</c:v>
                </c:pt>
                <c:pt idx="5471">
                  <c:v>6.560285398984772E-2</c:v>
                </c:pt>
                <c:pt idx="5472">
                  <c:v>6.6735292035532995E-2</c:v>
                </c:pt>
                <c:pt idx="5473">
                  <c:v>6.7918077949238584E-2</c:v>
                </c:pt>
                <c:pt idx="5474">
                  <c:v>6.8873911578680211E-2</c:v>
                </c:pt>
                <c:pt idx="5475">
                  <c:v>6.9855306248730972E-2</c:v>
                </c:pt>
                <c:pt idx="5476">
                  <c:v>7.0584961857868028E-2</c:v>
                </c:pt>
                <c:pt idx="5477">
                  <c:v>7.0836700817258888E-2</c:v>
                </c:pt>
                <c:pt idx="5478">
                  <c:v>7.0937396477157355E-2</c:v>
                </c:pt>
                <c:pt idx="5479">
                  <c:v>7.0660870918781718E-2</c:v>
                </c:pt>
                <c:pt idx="5480">
                  <c:v>7.0283649776649748E-2</c:v>
                </c:pt>
                <c:pt idx="5481">
                  <c:v>6.9831294192893412E-2</c:v>
                </c:pt>
                <c:pt idx="5482">
                  <c:v>6.9479634218274106E-2</c:v>
                </c:pt>
                <c:pt idx="5483">
                  <c:v>6.9026504040609143E-2</c:v>
                </c:pt>
                <c:pt idx="5484">
                  <c:v>6.8674069497461937E-2</c:v>
                </c:pt>
                <c:pt idx="5485">
                  <c:v>6.8523026129441625E-2</c:v>
                </c:pt>
                <c:pt idx="5486">
                  <c:v>6.8347196154822334E-2</c:v>
                </c:pt>
                <c:pt idx="5487">
                  <c:v>6.8146579581218281E-2</c:v>
                </c:pt>
                <c:pt idx="5488">
                  <c:v>6.8221713972081224E-2</c:v>
                </c:pt>
                <c:pt idx="5489">
                  <c:v>6.8020322804568531E-2</c:v>
                </c:pt>
                <c:pt idx="5490">
                  <c:v>6.6963793743654826E-2</c:v>
                </c:pt>
                <c:pt idx="5491">
                  <c:v>6.5831355545685283E-2</c:v>
                </c:pt>
                <c:pt idx="5492">
                  <c:v>6.4774051865482241E-2</c:v>
                </c:pt>
                <c:pt idx="5493">
                  <c:v>6.3792657170050768E-2</c:v>
                </c:pt>
                <c:pt idx="5494">
                  <c:v>6.3011879055837564E-2</c:v>
                </c:pt>
                <c:pt idx="5495">
                  <c:v>6.1954575375634521E-2</c:v>
                </c:pt>
                <c:pt idx="5496">
                  <c:v>6.0645532659898471E-2</c:v>
                </c:pt>
                <c:pt idx="5497">
                  <c:v>5.9613790096446698E-2</c:v>
                </c:pt>
                <c:pt idx="5498">
                  <c:v>5.9387612406091361E-2</c:v>
                </c:pt>
                <c:pt idx="5499">
                  <c:v>5.9186221340101534E-2</c:v>
                </c:pt>
                <c:pt idx="5500">
                  <c:v>5.8858573395939084E-2</c:v>
                </c:pt>
                <c:pt idx="5501">
                  <c:v>5.8582047736040629E-2</c:v>
                </c:pt>
                <c:pt idx="5502">
                  <c:v>5.8330308878172608E-2</c:v>
                </c:pt>
                <c:pt idx="5503">
                  <c:v>5.8406217862944185E-2</c:v>
                </c:pt>
                <c:pt idx="5504">
                  <c:v>5.8557261314720832E-2</c:v>
                </c:pt>
                <c:pt idx="5505">
                  <c:v>5.8582047989847737E-2</c:v>
                </c:pt>
                <c:pt idx="5506">
                  <c:v>5.7877178700507632E-2</c:v>
                </c:pt>
                <c:pt idx="5507">
                  <c:v>5.7096400654822355E-2</c:v>
                </c:pt>
                <c:pt idx="5508">
                  <c:v>5.6290835984771595E-2</c:v>
                </c:pt>
                <c:pt idx="5509">
                  <c:v>5.5308666720812208E-2</c:v>
                </c:pt>
                <c:pt idx="5510">
                  <c:v>5.4125880875634545E-2</c:v>
                </c:pt>
                <c:pt idx="5511">
                  <c:v>5.3043790715736061E-2</c:v>
                </c:pt>
                <c:pt idx="5512">
                  <c:v>5.1861004928934043E-2</c:v>
                </c:pt>
                <c:pt idx="5513">
                  <c:v>5.0929957974619321E-2</c:v>
                </c:pt>
                <c:pt idx="5514">
                  <c:v>5.085404909137059E-2</c:v>
                </c:pt>
                <c:pt idx="5515">
                  <c:v>5.098030569035536E-2</c:v>
                </c:pt>
                <c:pt idx="5516">
                  <c:v>5.123204464974622E-2</c:v>
                </c:pt>
                <c:pt idx="5517">
                  <c:v>5.1634826883248761E-2</c:v>
                </c:pt>
                <c:pt idx="5518">
                  <c:v>5.1936913558375666E-2</c:v>
                </c:pt>
                <c:pt idx="5519">
                  <c:v>5.1811431324873126E-2</c:v>
                </c:pt>
                <c:pt idx="5520">
                  <c:v>5.1937688050761453E-2</c:v>
                </c:pt>
                <c:pt idx="5521">
                  <c:v>5.1887340233502575E-2</c:v>
                </c:pt>
                <c:pt idx="5522">
                  <c:v>5.1585253489847757E-2</c:v>
                </c:pt>
                <c:pt idx="5523">
                  <c:v>5.2088731408629477E-2</c:v>
                </c:pt>
                <c:pt idx="5524">
                  <c:v>5.2819161611675165E-2</c:v>
                </c:pt>
                <c:pt idx="5525">
                  <c:v>5.3372987500000038E-2</c:v>
                </c:pt>
                <c:pt idx="5526">
                  <c:v>5.3952374302030495E-2</c:v>
                </c:pt>
                <c:pt idx="5527">
                  <c:v>5.4908982296954359E-2</c:v>
                </c:pt>
                <c:pt idx="5528">
                  <c:v>5.5487594733502572E-2</c:v>
                </c:pt>
                <c:pt idx="5529">
                  <c:v>5.6166902601522836E-2</c:v>
                </c:pt>
                <c:pt idx="5530">
                  <c:v>5.3926039149746197E-2</c:v>
                </c:pt>
                <c:pt idx="5531">
                  <c:v>5.0703780774111681E-2</c:v>
                </c:pt>
                <c:pt idx="5532">
                  <c:v>4.7330479048223351E-2</c:v>
                </c:pt>
                <c:pt idx="5533">
                  <c:v>4.4108220545685278E-2</c:v>
                </c:pt>
                <c:pt idx="5534">
                  <c:v>4.0910748692893399E-2</c:v>
                </c:pt>
                <c:pt idx="5535">
                  <c:v>3.7738063286802029E-2</c:v>
                </c:pt>
                <c:pt idx="5536">
                  <c:v>3.4893025164974618E-2</c:v>
                </c:pt>
                <c:pt idx="5537">
                  <c:v>3.1972852500000003E-2</c:v>
                </c:pt>
                <c:pt idx="5538">
                  <c:v>3.2098334606598986E-2</c:v>
                </c:pt>
                <c:pt idx="5539">
                  <c:v>3.245076906598985E-2</c:v>
                </c:pt>
                <c:pt idx="5540">
                  <c:v>3.302938137563452E-2</c:v>
                </c:pt>
                <c:pt idx="5541">
                  <c:v>3.3582432644670049E-2</c:v>
                </c:pt>
                <c:pt idx="5542">
                  <c:v>3.4261740512690354E-2</c:v>
                </c:pt>
                <c:pt idx="5543">
                  <c:v>3.484035292385787E-2</c:v>
                </c:pt>
                <c:pt idx="5544">
                  <c:v>3.5141665081218278E-2</c:v>
                </c:pt>
                <c:pt idx="5545">
                  <c:v>3.5442977322335034E-2</c:v>
                </c:pt>
                <c:pt idx="5546">
                  <c:v>3.6046376256345179E-2</c:v>
                </c:pt>
                <c:pt idx="5547">
                  <c:v>3.7178814327411165E-2</c:v>
                </c:pt>
                <c:pt idx="5548">
                  <c:v>3.7833335588832485E-2</c:v>
                </c:pt>
                <c:pt idx="5549">
                  <c:v>3.8387161248730962E-2</c:v>
                </c:pt>
                <c:pt idx="5550">
                  <c:v>3.8840291502538066E-2</c:v>
                </c:pt>
                <c:pt idx="5551">
                  <c:v>3.9267860563451766E-2</c:v>
                </c:pt>
                <c:pt idx="5552">
                  <c:v>3.9720990690355326E-2</c:v>
                </c:pt>
                <c:pt idx="5553">
                  <c:v>4.0552116629441616E-2</c:v>
                </c:pt>
                <c:pt idx="5554">
                  <c:v>4.1005246832487303E-2</c:v>
                </c:pt>
                <c:pt idx="5555">
                  <c:v>4.0878990055837561E-2</c:v>
                </c:pt>
                <c:pt idx="5556">
                  <c:v>4.118107690862944E-2</c:v>
                </c:pt>
                <c:pt idx="5557">
                  <c:v>4.201142817766497E-2</c:v>
                </c:pt>
                <c:pt idx="5558">
                  <c:v>4.279143173096446E-2</c:v>
                </c:pt>
                <c:pt idx="5559">
                  <c:v>4.3621783000000004E-2</c:v>
                </c:pt>
                <c:pt idx="5560">
                  <c:v>4.455282995431472E-2</c:v>
                </c:pt>
                <c:pt idx="5561">
                  <c:v>4.510588117258884E-2</c:v>
                </c:pt>
                <c:pt idx="5562">
                  <c:v>4.5559011299492393E-2</c:v>
                </c:pt>
                <c:pt idx="5563">
                  <c:v>4.6012141502538073E-2</c:v>
                </c:pt>
                <c:pt idx="5564">
                  <c:v>4.2915365106598977E-2</c:v>
                </c:pt>
                <c:pt idx="5565">
                  <c:v>3.9113719928934004E-2</c:v>
                </c:pt>
                <c:pt idx="5566">
                  <c:v>3.5589374497461926E-2</c:v>
                </c:pt>
                <c:pt idx="5567">
                  <c:v>3.1938772593908628E-2</c:v>
                </c:pt>
                <c:pt idx="5568">
                  <c:v>2.836407931979696E-2</c:v>
                </c:pt>
                <c:pt idx="5569">
                  <c:v>2.4713477289340091E-2</c:v>
                </c:pt>
                <c:pt idx="5570">
                  <c:v>2.1340175005076144E-2</c:v>
                </c:pt>
                <c:pt idx="5571">
                  <c:v>1.8017220817258879E-2</c:v>
                </c:pt>
                <c:pt idx="5572">
                  <c:v>1.7715134065989846E-2</c:v>
                </c:pt>
                <c:pt idx="5573">
                  <c:v>1.7488181730964461E-2</c:v>
                </c:pt>
                <c:pt idx="5574">
                  <c:v>1.6279834776649738E-2</c:v>
                </c:pt>
                <c:pt idx="5575">
                  <c:v>1.758887741624366E-2</c:v>
                </c:pt>
                <c:pt idx="5576">
                  <c:v>1.8873133507614229E-2</c:v>
                </c:pt>
                <c:pt idx="5577">
                  <c:v>2.0182176147208138E-2</c:v>
                </c:pt>
                <c:pt idx="5578">
                  <c:v>2.1617475639593917E-2</c:v>
                </c:pt>
                <c:pt idx="5579">
                  <c:v>2.2876170436548236E-2</c:v>
                </c:pt>
                <c:pt idx="5580">
                  <c:v>2.4386604370558382E-2</c:v>
                </c:pt>
                <c:pt idx="5581">
                  <c:v>2.5947385918781728E-2</c:v>
                </c:pt>
                <c:pt idx="5582">
                  <c:v>2.9748256984771584E-2</c:v>
                </c:pt>
                <c:pt idx="5583">
                  <c:v>3.1031738406091386E-2</c:v>
                </c:pt>
                <c:pt idx="5584">
                  <c:v>3.2365567720812193E-2</c:v>
                </c:pt>
                <c:pt idx="5585">
                  <c:v>3.3749744624365502E-2</c:v>
                </c:pt>
                <c:pt idx="5586">
                  <c:v>3.4907744116751287E-2</c:v>
                </c:pt>
                <c:pt idx="5587">
                  <c:v>3.6292695868020315E-2</c:v>
                </c:pt>
                <c:pt idx="5588">
                  <c:v>3.7702434167512698E-2</c:v>
                </c:pt>
                <c:pt idx="5589">
                  <c:v>3.9288777111675138E-2</c:v>
                </c:pt>
                <c:pt idx="5590">
                  <c:v>3.9339124903553305E-2</c:v>
                </c:pt>
                <c:pt idx="5591">
                  <c:v>3.949016827157361E-2</c:v>
                </c:pt>
                <c:pt idx="5592">
                  <c:v>3.9389472695431485E-2</c:v>
                </c:pt>
                <c:pt idx="5593">
                  <c:v>3.9239203906091383E-2</c:v>
                </c:pt>
                <c:pt idx="5594">
                  <c:v>3.9466156241116754E-2</c:v>
                </c:pt>
                <c:pt idx="5595">
                  <c:v>3.9542065251269048E-2</c:v>
                </c:pt>
                <c:pt idx="5596">
                  <c:v>3.9516504083756357E-2</c:v>
                </c:pt>
                <c:pt idx="5597">
                  <c:v>4.0044768652284284E-2</c:v>
                </c:pt>
                <c:pt idx="5598">
                  <c:v>4.3845639972081234E-2</c:v>
                </c:pt>
                <c:pt idx="5599">
                  <c:v>4.7672072205583768E-2</c:v>
                </c:pt>
                <c:pt idx="5600">
                  <c:v>5.1750243271573612E-2</c:v>
                </c:pt>
                <c:pt idx="5601">
                  <c:v>5.5727718906091392E-2</c:v>
                </c:pt>
                <c:pt idx="5602">
                  <c:v>5.937754644416246E-2</c:v>
                </c:pt>
                <c:pt idx="5603">
                  <c:v>6.3077721596446715E-2</c:v>
                </c:pt>
                <c:pt idx="5604">
                  <c:v>6.6829018855329977E-2</c:v>
                </c:pt>
                <c:pt idx="5605">
                  <c:v>7.0051277510152304E-2</c:v>
                </c:pt>
                <c:pt idx="5606">
                  <c:v>7.0277455378172607E-2</c:v>
                </c:pt>
                <c:pt idx="5607">
                  <c:v>7.1913371368020326E-2</c:v>
                </c:pt>
                <c:pt idx="5608">
                  <c:v>7.3347896241116775E-2</c:v>
                </c:pt>
                <c:pt idx="5609">
                  <c:v>7.4907903093908629E-2</c:v>
                </c:pt>
                <c:pt idx="5610">
                  <c:v>7.6518258043147228E-2</c:v>
                </c:pt>
                <c:pt idx="5611">
                  <c:v>7.7876873906091382E-2</c:v>
                </c:pt>
                <c:pt idx="5612">
                  <c:v>7.9412094439086298E-2</c:v>
                </c:pt>
                <c:pt idx="5613">
                  <c:v>8.0771484989847722E-2</c:v>
                </c:pt>
                <c:pt idx="5614">
                  <c:v>8.1929484355329957E-2</c:v>
                </c:pt>
                <c:pt idx="5615">
                  <c:v>8.2106088916243658E-2</c:v>
                </c:pt>
                <c:pt idx="5616">
                  <c:v>8.25840056675127E-2</c:v>
                </c:pt>
                <c:pt idx="5617">
                  <c:v>8.3011574626903561E-2</c:v>
                </c:pt>
                <c:pt idx="5618">
                  <c:v>8.3137056817258886E-2</c:v>
                </c:pt>
                <c:pt idx="5619">
                  <c:v>8.3312886791878177E-2</c:v>
                </c:pt>
                <c:pt idx="5620">
                  <c:v>8.3263313578680206E-2</c:v>
                </c:pt>
                <c:pt idx="5621">
                  <c:v>8.3288100203045695E-2</c:v>
                </c:pt>
                <c:pt idx="5622">
                  <c:v>8.1702532055837579E-2</c:v>
                </c:pt>
                <c:pt idx="5623">
                  <c:v>7.9639047081218273E-2</c:v>
                </c:pt>
                <c:pt idx="5624">
                  <c:v>7.7525214467005082E-2</c:v>
                </c:pt>
                <c:pt idx="5625">
                  <c:v>7.5436168401015233E-2</c:v>
                </c:pt>
                <c:pt idx="5626">
                  <c:v>7.3698782055837575E-2</c:v>
                </c:pt>
                <c:pt idx="5627">
                  <c:v>7.2313830406091392E-2</c:v>
                </c:pt>
                <c:pt idx="5628">
                  <c:v>7.4076002994923867E-2</c:v>
                </c:pt>
                <c:pt idx="5629">
                  <c:v>7.5914084720812194E-2</c:v>
                </c:pt>
                <c:pt idx="5630">
                  <c:v>7.9337734695431483E-2</c:v>
                </c:pt>
                <c:pt idx="5631">
                  <c:v>8.2912427893401031E-2</c:v>
                </c:pt>
                <c:pt idx="5632">
                  <c:v>8.626094319796955E-2</c:v>
                </c:pt>
                <c:pt idx="5633">
                  <c:v>8.9483202157360414E-2</c:v>
                </c:pt>
                <c:pt idx="5634">
                  <c:v>9.2679900000000009E-2</c:v>
                </c:pt>
                <c:pt idx="5635">
                  <c:v>9.5651194543147217E-2</c:v>
                </c:pt>
                <c:pt idx="5636">
                  <c:v>9.5751890119289362E-2</c:v>
                </c:pt>
                <c:pt idx="5637">
                  <c:v>9.5651969121827427E-2</c:v>
                </c:pt>
                <c:pt idx="5638">
                  <c:v>9.5174052497461942E-2</c:v>
                </c:pt>
                <c:pt idx="5639">
                  <c:v>9.5375443639593924E-2</c:v>
                </c:pt>
                <c:pt idx="5640">
                  <c:v>9.5753439451776667E-2</c:v>
                </c:pt>
                <c:pt idx="5641">
                  <c:v>9.6332051761421345E-2</c:v>
                </c:pt>
                <c:pt idx="5642">
                  <c:v>9.6910663994923874E-2</c:v>
                </c:pt>
                <c:pt idx="5643">
                  <c:v>9.7237537269035543E-2</c:v>
                </c:pt>
                <c:pt idx="5644">
                  <c:v>9.6709272802030483E-2</c:v>
                </c:pt>
                <c:pt idx="5645">
                  <c:v>9.6306490314720841E-2</c:v>
                </c:pt>
                <c:pt idx="5646">
                  <c:v>9.6356838030456873E-2</c:v>
                </c:pt>
                <c:pt idx="5647">
                  <c:v>9.5451352439086312E-2</c:v>
                </c:pt>
                <c:pt idx="5648">
                  <c:v>9.4394048733502559E-2</c:v>
                </c:pt>
                <c:pt idx="5649">
                  <c:v>9.3336745027918805E-2</c:v>
                </c:pt>
                <c:pt idx="5650">
                  <c:v>9.2128397921319813E-2</c:v>
                </c:pt>
                <c:pt idx="5651">
                  <c:v>9.1247698733502552E-2</c:v>
                </c:pt>
                <c:pt idx="5652">
                  <c:v>9.0795343276649759E-2</c:v>
                </c:pt>
                <c:pt idx="5653">
                  <c:v>9.0442908657360432E-2</c:v>
                </c:pt>
                <c:pt idx="5654">
                  <c:v>9.0065687532994931E-2</c:v>
                </c:pt>
                <c:pt idx="5655">
                  <c:v>8.9789161974619308E-2</c:v>
                </c:pt>
                <c:pt idx="5656">
                  <c:v>8.9562984208121837E-2</c:v>
                </c:pt>
                <c:pt idx="5657">
                  <c:v>8.9312019842639603E-2</c:v>
                </c:pt>
                <c:pt idx="5658">
                  <c:v>8.9160976474619305E-2</c:v>
                </c:pt>
                <c:pt idx="5659">
                  <c:v>8.8783755332487321E-2</c:v>
                </c:pt>
                <c:pt idx="5660">
                  <c:v>8.8280277472081226E-2</c:v>
                </c:pt>
                <c:pt idx="5661">
                  <c:v>8.7827147421319807E-2</c:v>
                </c:pt>
                <c:pt idx="5662">
                  <c:v>8.7222973893401029E-2</c:v>
                </c:pt>
                <c:pt idx="5663">
                  <c:v>8.6745057142132001E-2</c:v>
                </c:pt>
                <c:pt idx="5664">
                  <c:v>8.6267140390862959E-2</c:v>
                </c:pt>
                <c:pt idx="5665">
                  <c:v>8.5311307015228446E-2</c:v>
                </c:pt>
                <c:pt idx="5666">
                  <c:v>8.4254778055837573E-2</c:v>
                </c:pt>
                <c:pt idx="5667">
                  <c:v>8.3323731126903555E-2</c:v>
                </c:pt>
                <c:pt idx="5668">
                  <c:v>8.254372767512691E-2</c:v>
                </c:pt>
                <c:pt idx="5669">
                  <c:v>8.1687815263959393E-2</c:v>
                </c:pt>
                <c:pt idx="5670">
                  <c:v>8.0857463868020313E-2</c:v>
                </c:pt>
                <c:pt idx="5671">
                  <c:v>8.0027112472081233E-2</c:v>
                </c:pt>
                <c:pt idx="5672">
                  <c:v>7.9222322370558387E-2</c:v>
                </c:pt>
                <c:pt idx="5673">
                  <c:v>7.8870662421319807E-2</c:v>
                </c:pt>
                <c:pt idx="5674">
                  <c:v>7.8769966862944171E-2</c:v>
                </c:pt>
                <c:pt idx="5675">
                  <c:v>7.8518227802030466E-2</c:v>
                </c:pt>
                <c:pt idx="5676">
                  <c:v>7.8618923385786812E-2</c:v>
                </c:pt>
                <c:pt idx="5677">
                  <c:v>7.8794753360406103E-2</c:v>
                </c:pt>
                <c:pt idx="5678">
                  <c:v>7.9020931152284271E-2</c:v>
                </c:pt>
                <c:pt idx="5679">
                  <c:v>7.917197455329951E-2</c:v>
                </c:pt>
                <c:pt idx="5680">
                  <c:v>7.9373365771573626E-2</c:v>
                </c:pt>
                <c:pt idx="5681">
                  <c:v>7.9373365771573612E-2</c:v>
                </c:pt>
                <c:pt idx="5682">
                  <c:v>7.922309698223351E-2</c:v>
                </c:pt>
                <c:pt idx="5683">
                  <c:v>7.9273444766497475E-2</c:v>
                </c:pt>
                <c:pt idx="5684">
                  <c:v>7.9172749157360417E-2</c:v>
                </c:pt>
                <c:pt idx="5685">
                  <c:v>7.8971357989847724E-2</c:v>
                </c:pt>
                <c:pt idx="5686">
                  <c:v>7.9097614758883258E-2</c:v>
                </c:pt>
                <c:pt idx="5687">
                  <c:v>7.9299005944162448E-2</c:v>
                </c:pt>
                <c:pt idx="5688">
                  <c:v>7.9726574903553324E-2</c:v>
                </c:pt>
                <c:pt idx="5689">
                  <c:v>8.0280400664974647E-2</c:v>
                </c:pt>
                <c:pt idx="5690">
                  <c:v>8.0833451705583786E-2</c:v>
                </c:pt>
                <c:pt idx="5691">
                  <c:v>8.1185886164974644E-2</c:v>
                </c:pt>
                <c:pt idx="5692">
                  <c:v>8.136249073350256E-2</c:v>
                </c:pt>
                <c:pt idx="5693">
                  <c:v>8.4735792840101534E-2</c:v>
                </c:pt>
                <c:pt idx="5694">
                  <c:v>8.7832569413705611E-2</c:v>
                </c:pt>
                <c:pt idx="5695">
                  <c:v>9.0828650403553327E-2</c:v>
                </c:pt>
                <c:pt idx="5696">
                  <c:v>9.3597779540609161E-2</c:v>
                </c:pt>
                <c:pt idx="5697">
                  <c:v>9.644281758629443E-2</c:v>
                </c:pt>
                <c:pt idx="5698">
                  <c:v>9.926229451522843E-2</c:v>
                </c:pt>
                <c:pt idx="5699">
                  <c:v>0.10213211915989848</c:v>
                </c:pt>
                <c:pt idx="5700">
                  <c:v>0.10512820014974621</c:v>
                </c:pt>
                <c:pt idx="5701">
                  <c:v>0.10472619233248733</c:v>
                </c:pt>
                <c:pt idx="5702">
                  <c:v>0.10422348890609139</c:v>
                </c:pt>
                <c:pt idx="5703">
                  <c:v>0.1040980067994924</c:v>
                </c:pt>
                <c:pt idx="5704">
                  <c:v>0.10392217679949239</c:v>
                </c:pt>
                <c:pt idx="5705">
                  <c:v>0.10379592002284266</c:v>
                </c:pt>
                <c:pt idx="5706">
                  <c:v>0.10364487665482235</c:v>
                </c:pt>
                <c:pt idx="5707">
                  <c:v>0.10364487665482235</c:v>
                </c:pt>
                <c:pt idx="5708">
                  <c:v>0.10374479765228428</c:v>
                </c:pt>
                <c:pt idx="5709">
                  <c:v>0.10419792782994924</c:v>
                </c:pt>
                <c:pt idx="5710">
                  <c:v>0.10462549681472083</c:v>
                </c:pt>
                <c:pt idx="5711">
                  <c:v>0.10472619224619291</c:v>
                </c:pt>
                <c:pt idx="5712">
                  <c:v>0.10482688790609138</c:v>
                </c:pt>
                <c:pt idx="5713">
                  <c:v>0.10495237011421321</c:v>
                </c:pt>
                <c:pt idx="5714">
                  <c:v>0.10507785237309646</c:v>
                </c:pt>
                <c:pt idx="5715">
                  <c:v>0.10515298678934011</c:v>
                </c:pt>
                <c:pt idx="5716">
                  <c:v>0.10542951237309647</c:v>
                </c:pt>
                <c:pt idx="5717">
                  <c:v>0.10553020798223352</c:v>
                </c:pt>
                <c:pt idx="5718">
                  <c:v>0.10570603798223352</c:v>
                </c:pt>
                <c:pt idx="5719">
                  <c:v>0.10600812472588834</c:v>
                </c:pt>
                <c:pt idx="5720">
                  <c:v>0.10641090708629443</c:v>
                </c:pt>
                <c:pt idx="5721">
                  <c:v>0.10666264614720813</c:v>
                </c:pt>
                <c:pt idx="5722">
                  <c:v>0.10699029398984773</c:v>
                </c:pt>
                <c:pt idx="5723">
                  <c:v>0.10749299734771575</c:v>
                </c:pt>
                <c:pt idx="5724">
                  <c:v>0.10789500511421321</c:v>
                </c:pt>
                <c:pt idx="5725">
                  <c:v>0.10880126526649747</c:v>
                </c:pt>
                <c:pt idx="5726">
                  <c:v>0.10985856881979697</c:v>
                </c:pt>
                <c:pt idx="5727">
                  <c:v>0.11391117821065991</c:v>
                </c:pt>
                <c:pt idx="5728">
                  <c:v>0.11783830562182741</c:v>
                </c:pt>
                <c:pt idx="5729">
                  <c:v>0.12176543303299495</c:v>
                </c:pt>
                <c:pt idx="5730">
                  <c:v>0.12559186501269037</c:v>
                </c:pt>
                <c:pt idx="5731">
                  <c:v>0.12929281475888327</c:v>
                </c:pt>
                <c:pt idx="5732">
                  <c:v>0.13284272135786801</c:v>
                </c:pt>
                <c:pt idx="5733">
                  <c:v>0.13586358945431473</c:v>
                </c:pt>
                <c:pt idx="5734">
                  <c:v>0.13878376211928933</c:v>
                </c:pt>
                <c:pt idx="5735">
                  <c:v>0.13850723663705583</c:v>
                </c:pt>
                <c:pt idx="5736">
                  <c:v>0.13830584554568526</c:v>
                </c:pt>
                <c:pt idx="5737">
                  <c:v>0.13815480217005077</c:v>
                </c:pt>
                <c:pt idx="5738">
                  <c:v>0.13805410651015229</c:v>
                </c:pt>
                <c:pt idx="5739">
                  <c:v>0.13790306308375636</c:v>
                </c:pt>
                <c:pt idx="5740">
                  <c:v>0.1378527152918782</c:v>
                </c:pt>
                <c:pt idx="5741">
                  <c:v>0.1392880148350254</c:v>
                </c:pt>
                <c:pt idx="5742">
                  <c:v>0.14057227086802032</c:v>
                </c:pt>
                <c:pt idx="5743">
                  <c:v>0.1417558313248731</c:v>
                </c:pt>
                <c:pt idx="5744">
                  <c:v>0.14203235695939087</c:v>
                </c:pt>
                <c:pt idx="5745">
                  <c:v>0.1424351394467005</c:v>
                </c:pt>
                <c:pt idx="5746">
                  <c:v>0.14281236076649745</c:v>
                </c:pt>
                <c:pt idx="5747">
                  <c:v>0.14324070416751269</c:v>
                </c:pt>
                <c:pt idx="5748">
                  <c:v>0.14361869985279188</c:v>
                </c:pt>
                <c:pt idx="5749">
                  <c:v>0.14261174401522841</c:v>
                </c:pt>
                <c:pt idx="5750">
                  <c:v>0.14145374472588834</c:v>
                </c:pt>
                <c:pt idx="5751">
                  <c:v>0.14052269774619291</c:v>
                </c:pt>
                <c:pt idx="5752">
                  <c:v>0.140372428964467</c:v>
                </c:pt>
                <c:pt idx="5753">
                  <c:v>0.13996964653553301</c:v>
                </c:pt>
                <c:pt idx="5754">
                  <c:v>0.13946616854060917</c:v>
                </c:pt>
                <c:pt idx="5755">
                  <c:v>0.13896269054568527</c:v>
                </c:pt>
                <c:pt idx="5756">
                  <c:v>0.13833373052030457</c:v>
                </c:pt>
                <c:pt idx="5757">
                  <c:v>0.13453285920050762</c:v>
                </c:pt>
                <c:pt idx="5758">
                  <c:v>0.13120990493654822</c:v>
                </c:pt>
                <c:pt idx="5759">
                  <c:v>0.12801243293147208</c:v>
                </c:pt>
                <c:pt idx="5760">
                  <c:v>0.12484052176395939</c:v>
                </c:pt>
                <c:pt idx="5761">
                  <c:v>0.12504191262690353</c:v>
                </c:pt>
                <c:pt idx="5762">
                  <c:v>0.12544469435279187</c:v>
                </c:pt>
                <c:pt idx="5763">
                  <c:v>0.12572199384517763</c:v>
                </c:pt>
                <c:pt idx="5764">
                  <c:v>0.12615033648477156</c:v>
                </c:pt>
                <c:pt idx="5765">
                  <c:v>0.12969946859137055</c:v>
                </c:pt>
                <c:pt idx="5766">
                  <c:v>0.13314867955583753</c:v>
                </c:pt>
                <c:pt idx="5767">
                  <c:v>0.13657232955583753</c:v>
                </c:pt>
                <c:pt idx="5768">
                  <c:v>0.14017258387055842</c:v>
                </c:pt>
                <c:pt idx="5769">
                  <c:v>0.14057536620558378</c:v>
                </c:pt>
                <c:pt idx="5770">
                  <c:v>0.14117953968274113</c:v>
                </c:pt>
                <c:pt idx="5771">
                  <c:v>0.14253893003807108</c:v>
                </c:pt>
                <c:pt idx="5772">
                  <c:v>0.14535840643401016</c:v>
                </c:pt>
                <c:pt idx="5773">
                  <c:v>0.14820266937817261</c:v>
                </c:pt>
                <c:pt idx="5774">
                  <c:v>0.15094701151015227</c:v>
                </c:pt>
                <c:pt idx="5775">
                  <c:v>0.15351474881979696</c:v>
                </c:pt>
                <c:pt idx="5776">
                  <c:v>0.15610804742385789</c:v>
                </c:pt>
                <c:pt idx="5777">
                  <c:v>0.15860065054568528</c:v>
                </c:pt>
                <c:pt idx="5778">
                  <c:v>0.16076560554568531</c:v>
                </c:pt>
                <c:pt idx="5779">
                  <c:v>0.16081595326142134</c:v>
                </c:pt>
                <c:pt idx="5780">
                  <c:v>0.15933108067258886</c:v>
                </c:pt>
                <c:pt idx="5781">
                  <c:v>0.15767037800761424</c:v>
                </c:pt>
                <c:pt idx="5782">
                  <c:v>0.15593376651015223</c:v>
                </c:pt>
                <c:pt idx="5783">
                  <c:v>0.15419715478426393</c:v>
                </c:pt>
                <c:pt idx="5784">
                  <c:v>0.15246054308375631</c:v>
                </c:pt>
                <c:pt idx="5785">
                  <c:v>0.15087497480964462</c:v>
                </c:pt>
                <c:pt idx="5786">
                  <c:v>0.14949002303299488</c:v>
                </c:pt>
                <c:pt idx="5787">
                  <c:v>0.14961550521573602</c:v>
                </c:pt>
                <c:pt idx="5788">
                  <c:v>0.1496658530329949</c:v>
                </c:pt>
                <c:pt idx="5789">
                  <c:v>0.15006786085025375</c:v>
                </c:pt>
                <c:pt idx="5790">
                  <c:v>0.15044508199238577</c:v>
                </c:pt>
                <c:pt idx="5791">
                  <c:v>0.15087265097715732</c:v>
                </c:pt>
                <c:pt idx="5792">
                  <c:v>0.15122431095177663</c:v>
                </c:pt>
                <c:pt idx="5793">
                  <c:v>0.15142570217005072</c:v>
                </c:pt>
                <c:pt idx="5794">
                  <c:v>0.15119952440355328</c:v>
                </c:pt>
                <c:pt idx="5795">
                  <c:v>0.1479524787690355</c:v>
                </c:pt>
                <c:pt idx="5796">
                  <c:v>0.14470465889593903</c:v>
                </c:pt>
                <c:pt idx="5797">
                  <c:v>0.14115552704314718</c:v>
                </c:pt>
                <c:pt idx="5798">
                  <c:v>0.13763118163705582</c:v>
                </c:pt>
                <c:pt idx="5799">
                  <c:v>0.13428266628172589</c:v>
                </c:pt>
                <c:pt idx="5800">
                  <c:v>0.13083345549492387</c:v>
                </c:pt>
                <c:pt idx="5801">
                  <c:v>0.12705737161167513</c:v>
                </c:pt>
                <c:pt idx="5802">
                  <c:v>0.12338198277918781</c:v>
                </c:pt>
                <c:pt idx="5803">
                  <c:v>0.12250128354060913</c:v>
                </c:pt>
                <c:pt idx="5804">
                  <c:v>0.12134328430203045</c:v>
                </c:pt>
                <c:pt idx="5805">
                  <c:v>0.12043702389593908</c:v>
                </c:pt>
                <c:pt idx="5806">
                  <c:v>0.11955632491116751</c:v>
                </c:pt>
                <c:pt idx="5807">
                  <c:v>0.11865083925126901</c:v>
                </c:pt>
                <c:pt idx="5808">
                  <c:v>0.11797153125634516</c:v>
                </c:pt>
                <c:pt idx="5809">
                  <c:v>0.11756874892131979</c:v>
                </c:pt>
                <c:pt idx="5810">
                  <c:v>0.11739214436040607</c:v>
                </c:pt>
                <c:pt idx="5811">
                  <c:v>0.11731700996954314</c:v>
                </c:pt>
                <c:pt idx="5812">
                  <c:v>0.11714040540862942</c:v>
                </c:pt>
                <c:pt idx="5813">
                  <c:v>0.11671283644923856</c:v>
                </c:pt>
                <c:pt idx="5814">
                  <c:v>0.1164866586573604</c:v>
                </c:pt>
                <c:pt idx="5815">
                  <c:v>0.11638673765989846</c:v>
                </c:pt>
                <c:pt idx="5816">
                  <c:v>0.11605986430964466</c:v>
                </c:pt>
                <c:pt idx="5817">
                  <c:v>0.11583291195685277</c:v>
                </c:pt>
                <c:pt idx="5818">
                  <c:v>0.11538055637309642</c:v>
                </c:pt>
                <c:pt idx="5819">
                  <c:v>0.1149026396218274</c:v>
                </c:pt>
                <c:pt idx="5820">
                  <c:v>0.11485229182994924</c:v>
                </c:pt>
                <c:pt idx="5821">
                  <c:v>0.11485229182994922</c:v>
                </c:pt>
                <c:pt idx="5822">
                  <c:v>0.11480194398730964</c:v>
                </c:pt>
                <c:pt idx="5823">
                  <c:v>0.11432402728680202</c:v>
                </c:pt>
                <c:pt idx="5824">
                  <c:v>0.11372062842893399</c:v>
                </c:pt>
                <c:pt idx="5825">
                  <c:v>0.11002045304822333</c:v>
                </c:pt>
                <c:pt idx="5826">
                  <c:v>0.10639541193147209</c:v>
                </c:pt>
                <c:pt idx="5827">
                  <c:v>0.10287106637309644</c:v>
                </c:pt>
                <c:pt idx="5828">
                  <c:v>9.9296373175126906E-2</c:v>
                </c:pt>
                <c:pt idx="5829">
                  <c:v>9.5947857870558373E-2</c:v>
                </c:pt>
                <c:pt idx="5830">
                  <c:v>9.2700812312182745E-2</c:v>
                </c:pt>
                <c:pt idx="5831">
                  <c:v>8.9554462253807116E-2</c:v>
                </c:pt>
                <c:pt idx="5832">
                  <c:v>8.6608728903553311E-2</c:v>
                </c:pt>
                <c:pt idx="5833">
                  <c:v>8.663351551015229E-2</c:v>
                </c:pt>
                <c:pt idx="5834">
                  <c:v>8.6758997692893414E-2</c:v>
                </c:pt>
                <c:pt idx="5835">
                  <c:v>8.6909266474619301E-2</c:v>
                </c:pt>
                <c:pt idx="5836">
                  <c:v>8.7336835484771586E-2</c:v>
                </c:pt>
                <c:pt idx="5837">
                  <c:v>8.758779985025382E-2</c:v>
                </c:pt>
                <c:pt idx="5838">
                  <c:v>8.7688495434010166E-2</c:v>
                </c:pt>
                <c:pt idx="5839">
                  <c:v>8.7738843225888333E-2</c:v>
                </c:pt>
                <c:pt idx="5840">
                  <c:v>8.7940234393401026E-2</c:v>
                </c:pt>
                <c:pt idx="5841">
                  <c:v>8.8971976829949243E-2</c:v>
                </c:pt>
                <c:pt idx="5842">
                  <c:v>9.0255458302030467E-2</c:v>
                </c:pt>
                <c:pt idx="5843">
                  <c:v>9.1589287489847709E-2</c:v>
                </c:pt>
                <c:pt idx="5844">
                  <c:v>9.2696164266497474E-2</c:v>
                </c:pt>
                <c:pt idx="5845">
                  <c:v>9.2721725434010166E-2</c:v>
                </c:pt>
                <c:pt idx="5846">
                  <c:v>9.2721725434010152E-2</c:v>
                </c:pt>
                <c:pt idx="5847">
                  <c:v>9.2822421119289344E-2</c:v>
                </c:pt>
                <c:pt idx="5848">
                  <c:v>9.2520334571065982E-2</c:v>
                </c:pt>
                <c:pt idx="5849">
                  <c:v>9.1588513124365473E-2</c:v>
                </c:pt>
                <c:pt idx="5850">
                  <c:v>9.0329818302030448E-2</c:v>
                </c:pt>
                <c:pt idx="5851">
                  <c:v>8.9020775720812184E-2</c:v>
                </c:pt>
                <c:pt idx="5852">
                  <c:v>8.7736519502538066E-2</c:v>
                </c:pt>
                <c:pt idx="5853">
                  <c:v>8.7484780492385783E-2</c:v>
                </c:pt>
                <c:pt idx="5854">
                  <c:v>8.7233041532994909E-2</c:v>
                </c:pt>
                <c:pt idx="5855">
                  <c:v>8.6704777007614198E-2</c:v>
                </c:pt>
                <c:pt idx="5856">
                  <c:v>8.6654429164974608E-2</c:v>
                </c:pt>
                <c:pt idx="5857">
                  <c:v>8.6930954672588823E-2</c:v>
                </c:pt>
                <c:pt idx="5858">
                  <c:v>8.725860251522842E-2</c:v>
                </c:pt>
                <c:pt idx="5859">
                  <c:v>8.7183467997461919E-2</c:v>
                </c:pt>
                <c:pt idx="5860">
                  <c:v>8.6855820027918765E-2</c:v>
                </c:pt>
                <c:pt idx="5861">
                  <c:v>8.6604080941624362E-2</c:v>
                </c:pt>
                <c:pt idx="5862">
                  <c:v>8.6855819774111664E-2</c:v>
                </c:pt>
                <c:pt idx="5863">
                  <c:v>8.733373652538072E-2</c:v>
                </c:pt>
                <c:pt idx="5864">
                  <c:v>8.7761305560913702E-2</c:v>
                </c:pt>
                <c:pt idx="5865">
                  <c:v>8.8037831195431474E-2</c:v>
                </c:pt>
                <c:pt idx="5866">
                  <c:v>8.823922231218273E-2</c:v>
                </c:pt>
                <c:pt idx="5867">
                  <c:v>8.8918530332487311E-2</c:v>
                </c:pt>
                <c:pt idx="5868">
                  <c:v>8.9824790738578686E-2</c:v>
                </c:pt>
                <c:pt idx="5869">
                  <c:v>9.0655142007614209E-2</c:v>
                </c:pt>
                <c:pt idx="5870">
                  <c:v>9.1157845332487303E-2</c:v>
                </c:pt>
                <c:pt idx="5871">
                  <c:v>9.1761244317258892E-2</c:v>
                </c:pt>
                <c:pt idx="5872">
                  <c:v>9.2364643327411178E-2</c:v>
                </c:pt>
                <c:pt idx="5873">
                  <c:v>9.2691516677664981E-2</c:v>
                </c:pt>
                <c:pt idx="5874">
                  <c:v>9.299360340355331E-2</c:v>
                </c:pt>
                <c:pt idx="5875">
                  <c:v>9.3370824469543159E-2</c:v>
                </c:pt>
                <c:pt idx="5876">
                  <c:v>9.3949436779187823E-2</c:v>
                </c:pt>
                <c:pt idx="5877">
                  <c:v>9.4654305967005081E-2</c:v>
                </c:pt>
                <c:pt idx="5878">
                  <c:v>9.5333613885786816E-2</c:v>
                </c:pt>
                <c:pt idx="5879">
                  <c:v>9.5886665104060922E-2</c:v>
                </c:pt>
                <c:pt idx="5880">
                  <c:v>9.633902074619291E-2</c:v>
                </c:pt>
                <c:pt idx="5881">
                  <c:v>9.6665894121827425E-2</c:v>
                </c:pt>
                <c:pt idx="5882">
                  <c:v>9.6892846474619293E-2</c:v>
                </c:pt>
                <c:pt idx="5883">
                  <c:v>9.6792150898477175E-2</c:v>
                </c:pt>
                <c:pt idx="5884">
                  <c:v>9.6514850703045704E-2</c:v>
                </c:pt>
                <c:pt idx="5885">
                  <c:v>9.5986586185279194E-2</c:v>
                </c:pt>
                <c:pt idx="5886">
                  <c:v>9.5483108215736051E-2</c:v>
                </c:pt>
                <c:pt idx="5887">
                  <c:v>9.5081100543147223E-2</c:v>
                </c:pt>
                <c:pt idx="5888">
                  <c:v>9.457839729441625E-2</c:v>
                </c:pt>
                <c:pt idx="5889">
                  <c:v>9.44521405177665E-2</c:v>
                </c:pt>
                <c:pt idx="5890">
                  <c:v>9.1355363994923861E-2</c:v>
                </c:pt>
                <c:pt idx="5891">
                  <c:v>8.8484765263959389E-2</c:v>
                </c:pt>
                <c:pt idx="5892">
                  <c:v>8.5488684274111673E-2</c:v>
                </c:pt>
                <c:pt idx="5893">
                  <c:v>8.2593298360406089E-2</c:v>
                </c:pt>
                <c:pt idx="5894">
                  <c:v>7.9597216946700522E-2</c:v>
                </c:pt>
                <c:pt idx="5895">
                  <c:v>7.6526001058375648E-2</c:v>
                </c:pt>
                <c:pt idx="5896">
                  <c:v>7.3605828621827407E-2</c:v>
                </c:pt>
                <c:pt idx="5897">
                  <c:v>7.0559399840101539E-2</c:v>
                </c:pt>
                <c:pt idx="5898">
                  <c:v>7.0911059814720817E-2</c:v>
                </c:pt>
                <c:pt idx="5899">
                  <c:v>7.1313067581218276E-2</c:v>
                </c:pt>
                <c:pt idx="5900">
                  <c:v>7.0708894104060921E-2</c:v>
                </c:pt>
                <c:pt idx="5901">
                  <c:v>7.0130281845177667E-2</c:v>
                </c:pt>
                <c:pt idx="5902">
                  <c:v>6.9551669535533003E-2</c:v>
                </c:pt>
                <c:pt idx="5903">
                  <c:v>6.9023405010152292E-2</c:v>
                </c:pt>
                <c:pt idx="5904">
                  <c:v>6.854471369796955E-2</c:v>
                </c:pt>
                <c:pt idx="5905">
                  <c:v>6.7966101388324887E-2</c:v>
                </c:pt>
                <c:pt idx="5906">
                  <c:v>6.7261232378172595E-2</c:v>
                </c:pt>
                <c:pt idx="5907">
                  <c:v>6.6581924560913719E-2</c:v>
                </c:pt>
                <c:pt idx="5908">
                  <c:v>6.6984706946700528E-2</c:v>
                </c:pt>
                <c:pt idx="5909">
                  <c:v>6.7613667124365492E-2</c:v>
                </c:pt>
                <c:pt idx="5910">
                  <c:v>6.8217840626903559E-2</c:v>
                </c:pt>
                <c:pt idx="5911">
                  <c:v>6.8796453038071068E-2</c:v>
                </c:pt>
                <c:pt idx="5912">
                  <c:v>6.9072978596446705E-2</c:v>
                </c:pt>
                <c:pt idx="5913">
                  <c:v>6.8972282961928949E-2</c:v>
                </c:pt>
                <c:pt idx="5914">
                  <c:v>6.8342548139593923E-2</c:v>
                </c:pt>
                <c:pt idx="5915">
                  <c:v>6.7562544662436552E-2</c:v>
                </c:pt>
                <c:pt idx="5916">
                  <c:v>6.6706632284263975E-2</c:v>
                </c:pt>
                <c:pt idx="5917">
                  <c:v>6.5649328604060919E-2</c:v>
                </c:pt>
                <c:pt idx="5918">
                  <c:v>6.4592024822335045E-2</c:v>
                </c:pt>
                <c:pt idx="5919">
                  <c:v>6.3559507690355344E-2</c:v>
                </c:pt>
                <c:pt idx="5920">
                  <c:v>6.2603674129441636E-2</c:v>
                </c:pt>
                <c:pt idx="5921">
                  <c:v>6.1924366236040619E-2</c:v>
                </c:pt>
                <c:pt idx="5922">
                  <c:v>6.1521583926395951E-2</c:v>
                </c:pt>
                <c:pt idx="5923">
                  <c:v>6.1043667302030466E-2</c:v>
                </c:pt>
                <c:pt idx="5924">
                  <c:v>6.0641659560913719E-2</c:v>
                </c:pt>
                <c:pt idx="5925">
                  <c:v>6.0364359434010167E-2</c:v>
                </c:pt>
                <c:pt idx="5926">
                  <c:v>6.0741580753807117E-2</c:v>
                </c:pt>
                <c:pt idx="5927">
                  <c:v>6.1094015271573626E-2</c:v>
                </c:pt>
                <c:pt idx="5928">
                  <c:v>6.1471236591370576E-2</c:v>
                </c:pt>
                <c:pt idx="5929">
                  <c:v>6.1924366794416257E-2</c:v>
                </c:pt>
                <c:pt idx="5930">
                  <c:v>6.2679583723350266E-2</c:v>
                </c:pt>
                <c:pt idx="5931">
                  <c:v>6.3585844053299506E-2</c:v>
                </c:pt>
                <c:pt idx="5932">
                  <c:v>6.4542452022842658E-2</c:v>
                </c:pt>
                <c:pt idx="5933">
                  <c:v>6.5348016718274129E-2</c:v>
                </c:pt>
                <c:pt idx="5934">
                  <c:v>6.5373577911167532E-2</c:v>
                </c:pt>
                <c:pt idx="5935">
                  <c:v>6.5474273571066E-2</c:v>
                </c:pt>
                <c:pt idx="5936">
                  <c:v>6.5599755829949258E-2</c:v>
                </c:pt>
                <c:pt idx="5937">
                  <c:v>6.5750799205583771E-2</c:v>
                </c:pt>
                <c:pt idx="5938">
                  <c:v>6.4165230873096474E-2</c:v>
                </c:pt>
                <c:pt idx="5939">
                  <c:v>6.4492104223350263E-2</c:v>
                </c:pt>
                <c:pt idx="5940">
                  <c:v>6.4844538741116758E-2</c:v>
                </c:pt>
                <c:pt idx="5941">
                  <c:v>6.5348016659898478E-2</c:v>
                </c:pt>
                <c:pt idx="5942">
                  <c:v>6.5952190010152317E-2</c:v>
                </c:pt>
                <c:pt idx="5943">
                  <c:v>6.6430881380710696E-2</c:v>
                </c:pt>
                <c:pt idx="5944">
                  <c:v>6.6783316152284278E-2</c:v>
                </c:pt>
                <c:pt idx="5945">
                  <c:v>6.7236446355329951E-2</c:v>
                </c:pt>
                <c:pt idx="5946">
                  <c:v>6.9174449147208134E-2</c:v>
                </c:pt>
                <c:pt idx="5947">
                  <c:v>6.9048966964467023E-2</c:v>
                </c:pt>
                <c:pt idx="5948">
                  <c:v>6.8771666736040626E-2</c:v>
                </c:pt>
                <c:pt idx="5949">
                  <c:v>6.8393670923857883E-2</c:v>
                </c:pt>
                <c:pt idx="5950">
                  <c:v>6.8092358682741133E-2</c:v>
                </c:pt>
                <c:pt idx="5951">
                  <c:v>6.7991663098984786E-2</c:v>
                </c:pt>
                <c:pt idx="5952">
                  <c:v>6.7437837286802055E-2</c:v>
                </c:pt>
                <c:pt idx="5953">
                  <c:v>6.6858450357868041E-2</c:v>
                </c:pt>
                <c:pt idx="5954">
                  <c:v>6.9627579038071069E-2</c:v>
                </c:pt>
                <c:pt idx="5955">
                  <c:v>7.2321573200507638E-2</c:v>
                </c:pt>
                <c:pt idx="5956">
                  <c:v>7.5166610763959404E-2</c:v>
                </c:pt>
                <c:pt idx="5957">
                  <c:v>7.7986087413705593E-2</c:v>
                </c:pt>
                <c:pt idx="5958">
                  <c:v>8.0680081829949235E-2</c:v>
                </c:pt>
                <c:pt idx="5959">
                  <c:v>8.3273380560913712E-2</c:v>
                </c:pt>
                <c:pt idx="5960">
                  <c:v>8.6470078657360408E-2</c:v>
                </c:pt>
                <c:pt idx="5961">
                  <c:v>8.9692337921319809E-2</c:v>
                </c:pt>
                <c:pt idx="5962">
                  <c:v>8.9566855713197988E-2</c:v>
                </c:pt>
                <c:pt idx="5963">
                  <c:v>8.9566855713197974E-2</c:v>
                </c:pt>
                <c:pt idx="5964">
                  <c:v>8.9340678022842651E-2</c:v>
                </c:pt>
                <c:pt idx="5965">
                  <c:v>8.9189634672588849E-2</c:v>
                </c:pt>
                <c:pt idx="5966">
                  <c:v>8.6999118378172605E-2</c:v>
                </c:pt>
                <c:pt idx="5967">
                  <c:v>8.4582424342639601E-2</c:v>
                </c:pt>
                <c:pt idx="5968">
                  <c:v>8.1435299977157372E-2</c:v>
                </c:pt>
                <c:pt idx="5969">
                  <c:v>7.6702607337563455E-2</c:v>
                </c:pt>
                <c:pt idx="5970">
                  <c:v>7.2070610383248732E-2</c:v>
                </c:pt>
                <c:pt idx="5971">
                  <c:v>6.7488186525380717E-2</c:v>
                </c:pt>
                <c:pt idx="5972">
                  <c:v>6.298167180456854E-2</c:v>
                </c:pt>
                <c:pt idx="5973">
                  <c:v>5.8273765967005085E-2</c:v>
                </c:pt>
                <c:pt idx="5974">
                  <c:v>5.5579771677664994E-2</c:v>
                </c:pt>
                <c:pt idx="5975">
                  <c:v>5.318863891116752E-2</c:v>
                </c:pt>
                <c:pt idx="5976">
                  <c:v>5.1502375154822339E-2</c:v>
                </c:pt>
                <c:pt idx="5977">
                  <c:v>5.1552722946700519E-2</c:v>
                </c:pt>
                <c:pt idx="5978">
                  <c:v>5.1678205129441629E-2</c:v>
                </c:pt>
                <c:pt idx="5979">
                  <c:v>4.8707684901015229E-2</c:v>
                </c:pt>
                <c:pt idx="5980">
                  <c:v>4.5862647134517771E-2</c:v>
                </c:pt>
                <c:pt idx="5981">
                  <c:v>4.3017609088832495E-2</c:v>
                </c:pt>
                <c:pt idx="5982">
                  <c:v>4.0021527870558384E-2</c:v>
                </c:pt>
                <c:pt idx="5983">
                  <c:v>3.6597877870558383E-2</c:v>
                </c:pt>
                <c:pt idx="5984">
                  <c:v>3.3300484215736038E-2</c:v>
                </c:pt>
                <c:pt idx="5985">
                  <c:v>2.9801699824873094E-2</c:v>
                </c:pt>
                <c:pt idx="5986">
                  <c:v>2.6151872159898469E-2</c:v>
                </c:pt>
                <c:pt idx="5987">
                  <c:v>2.5673955408629441E-2</c:v>
                </c:pt>
                <c:pt idx="5988">
                  <c:v>2.489395185532995E-2</c:v>
                </c:pt>
                <c:pt idx="5989">
                  <c:v>2.4315339469543132E-2</c:v>
                </c:pt>
                <c:pt idx="5990">
                  <c:v>2.3887770586294405E-2</c:v>
                </c:pt>
                <c:pt idx="5991">
                  <c:v>2.3711166017766488E-2</c:v>
                </c:pt>
                <c:pt idx="5992">
                  <c:v>2.3383517997461911E-2</c:v>
                </c:pt>
                <c:pt idx="5993">
                  <c:v>2.3232474621827412E-2</c:v>
                </c:pt>
                <c:pt idx="5994">
                  <c:v>2.2804131093908629E-2</c:v>
                </c:pt>
                <c:pt idx="5995">
                  <c:v>2.2300653149746191E-2</c:v>
                </c:pt>
                <c:pt idx="5996">
                  <c:v>2.1973779799492388E-2</c:v>
                </c:pt>
                <c:pt idx="5997">
                  <c:v>2.1722815434010154E-2</c:v>
                </c:pt>
                <c:pt idx="5998">
                  <c:v>2.1924206619289337E-2</c:v>
                </c:pt>
                <c:pt idx="5999">
                  <c:v>2.2402123395939097E-2</c:v>
                </c:pt>
                <c:pt idx="6000">
                  <c:v>2.2629075807106616E-2</c:v>
                </c:pt>
                <c:pt idx="6001">
                  <c:v>2.2856028091370578E-2</c:v>
                </c:pt>
                <c:pt idx="6002">
                  <c:v>2.3409853903553303E-2</c:v>
                </c:pt>
                <c:pt idx="6003">
                  <c:v>2.4014027406091383E-2</c:v>
                </c:pt>
                <c:pt idx="6004">
                  <c:v>2.4542291898477168E-2</c:v>
                </c:pt>
                <c:pt idx="6005">
                  <c:v>2.481959215228427E-2</c:v>
                </c:pt>
                <c:pt idx="6006">
                  <c:v>2.469411004568528E-2</c:v>
                </c:pt>
                <c:pt idx="6007">
                  <c:v>2.53989791319797E-2</c:v>
                </c:pt>
                <c:pt idx="6008">
                  <c:v>2.6380373802030455E-2</c:v>
                </c:pt>
                <c:pt idx="6009">
                  <c:v>2.7236286289340106E-2</c:v>
                </c:pt>
                <c:pt idx="6010">
                  <c:v>2.8092198776649743E-2</c:v>
                </c:pt>
                <c:pt idx="6011">
                  <c:v>2.8670811213197964E-2</c:v>
                </c:pt>
                <c:pt idx="6012">
                  <c:v>2.9425253472081213E-2</c:v>
                </c:pt>
                <c:pt idx="6013">
                  <c:v>3.0557691593908622E-2</c:v>
                </c:pt>
                <c:pt idx="6014">
                  <c:v>3.179082522335025E-2</c:v>
                </c:pt>
                <c:pt idx="6015">
                  <c:v>3.1992216408629433E-2</c:v>
                </c:pt>
                <c:pt idx="6016">
                  <c:v>3.2343876383248718E-2</c:v>
                </c:pt>
                <c:pt idx="6017">
                  <c:v>3.2695536332487299E-2</c:v>
                </c:pt>
                <c:pt idx="6018">
                  <c:v>3.322380092639593E-2</c:v>
                </c:pt>
                <c:pt idx="6019">
                  <c:v>3.4130061332487305E-2</c:v>
                </c:pt>
                <c:pt idx="6020">
                  <c:v>3.5111456002538066E-2</c:v>
                </c:pt>
                <c:pt idx="6021">
                  <c:v>3.5891459302030457E-2</c:v>
                </c:pt>
                <c:pt idx="6022">
                  <c:v>3.6394162728426389E-2</c:v>
                </c:pt>
                <c:pt idx="6023">
                  <c:v>3.7023122880710656E-2</c:v>
                </c:pt>
                <c:pt idx="6024">
                  <c:v>3.7551387474619287E-2</c:v>
                </c:pt>
                <c:pt idx="6025">
                  <c:v>3.792860861675125E-2</c:v>
                </c:pt>
                <c:pt idx="6026">
                  <c:v>3.797895640862943E-2</c:v>
                </c:pt>
                <c:pt idx="6027">
                  <c:v>3.7827913007614206E-2</c:v>
                </c:pt>
                <c:pt idx="6028">
                  <c:v>3.7651308446700504E-2</c:v>
                </c:pt>
                <c:pt idx="6029">
                  <c:v>3.7298873903553298E-2</c:v>
                </c:pt>
                <c:pt idx="6030">
                  <c:v>3.7123043928934008E-2</c:v>
                </c:pt>
                <c:pt idx="6031">
                  <c:v>3.6871304969543141E-2</c:v>
                </c:pt>
                <c:pt idx="6032">
                  <c:v>3.6242344944162432E-2</c:v>
                </c:pt>
                <c:pt idx="6033">
                  <c:v>3.5512689106598987E-2</c:v>
                </c:pt>
                <c:pt idx="6034">
                  <c:v>3.5211376949238579E-2</c:v>
                </c:pt>
                <c:pt idx="6035">
                  <c:v>3.4934851390862949E-2</c:v>
                </c:pt>
                <c:pt idx="6036">
                  <c:v>3.4607978040609139E-2</c:v>
                </c:pt>
                <c:pt idx="6037">
                  <c:v>3.4658325832487305E-2</c:v>
                </c:pt>
                <c:pt idx="6038">
                  <c:v>3.4759021467005075E-2</c:v>
                </c:pt>
                <c:pt idx="6039">
                  <c:v>3.4683887203045681E-2</c:v>
                </c:pt>
                <c:pt idx="6040">
                  <c:v>3.4759796340101512E-2</c:v>
                </c:pt>
                <c:pt idx="6041">
                  <c:v>3.5112230984771564E-2</c:v>
                </c:pt>
                <c:pt idx="6042">
                  <c:v>3.6319803573604051E-2</c:v>
                </c:pt>
                <c:pt idx="6043">
                  <c:v>3.7603285045685268E-2</c:v>
                </c:pt>
                <c:pt idx="6044">
                  <c:v>3.8735723065989845E-2</c:v>
                </c:pt>
                <c:pt idx="6045">
                  <c:v>3.9918508802030447E-2</c:v>
                </c:pt>
                <c:pt idx="6046">
                  <c:v>4.0799982456852776E-2</c:v>
                </c:pt>
                <c:pt idx="6047">
                  <c:v>4.1832499512690337E-2</c:v>
                </c:pt>
                <c:pt idx="6048">
                  <c:v>4.3040846517766483E-2</c:v>
                </c:pt>
                <c:pt idx="6049">
                  <c:v>4.412371149238576E-2</c:v>
                </c:pt>
                <c:pt idx="6050">
                  <c:v>4.4199620502538048E-2</c:v>
                </c:pt>
                <c:pt idx="6051">
                  <c:v>4.4274754893400992E-2</c:v>
                </c:pt>
                <c:pt idx="6052">
                  <c:v>4.4727885020304552E-2</c:v>
                </c:pt>
                <c:pt idx="6053">
                  <c:v>4.4778232862944155E-2</c:v>
                </c:pt>
                <c:pt idx="6054">
                  <c:v>4.5205801796954305E-2</c:v>
                </c:pt>
                <c:pt idx="6055">
                  <c:v>4.5658157380710648E-2</c:v>
                </c:pt>
                <c:pt idx="6056">
                  <c:v>4.6363026611675108E-2</c:v>
                </c:pt>
                <c:pt idx="6057">
                  <c:v>4.7420330291878171E-2</c:v>
                </c:pt>
                <c:pt idx="6058">
                  <c:v>4.8778946281725896E-2</c:v>
                </c:pt>
                <c:pt idx="6059">
                  <c:v>4.9986518870558383E-2</c:v>
                </c:pt>
                <c:pt idx="6060">
                  <c:v>5.0967913540609144E-2</c:v>
                </c:pt>
                <c:pt idx="6061">
                  <c:v>5.1949308210659906E-2</c:v>
                </c:pt>
                <c:pt idx="6062">
                  <c:v>5.2754872677664988E-2</c:v>
                </c:pt>
                <c:pt idx="6063">
                  <c:v>5.3510089555837567E-2</c:v>
                </c:pt>
                <c:pt idx="6064">
                  <c:v>5.3836963007614223E-2</c:v>
                </c:pt>
                <c:pt idx="6065">
                  <c:v>5.3660358388324884E-2</c:v>
                </c:pt>
                <c:pt idx="6066">
                  <c:v>5.3106532626903569E-2</c:v>
                </c:pt>
                <c:pt idx="6067">
                  <c:v>5.2553481484771583E-2</c:v>
                </c:pt>
                <c:pt idx="6068">
                  <c:v>5.2025216890862952E-2</c:v>
                </c:pt>
                <c:pt idx="6069">
                  <c:v>5.1547300114213213E-2</c:v>
                </c:pt>
                <c:pt idx="6070">
                  <c:v>5.1144517779187826E-2</c:v>
                </c:pt>
                <c:pt idx="6071">
                  <c:v>5.0767296654822339E-2</c:v>
                </c:pt>
                <c:pt idx="6072">
                  <c:v>5.0465209979695433E-2</c:v>
                </c:pt>
                <c:pt idx="6073">
                  <c:v>5.0187909852791875E-2</c:v>
                </c:pt>
                <c:pt idx="6074">
                  <c:v>4.9785127416243649E-2</c:v>
                </c:pt>
                <c:pt idx="6075">
                  <c:v>4.9583736299492379E-2</c:v>
                </c:pt>
                <c:pt idx="6076">
                  <c:v>4.9458254065989832E-2</c:v>
                </c:pt>
                <c:pt idx="6077">
                  <c:v>4.9861036299492373E-2</c:v>
                </c:pt>
                <c:pt idx="6078">
                  <c:v>5.0389300868020293E-2</c:v>
                </c:pt>
                <c:pt idx="6079">
                  <c:v>5.0942351941624359E-2</c:v>
                </c:pt>
                <c:pt idx="6080">
                  <c:v>5.1394707474619272E-2</c:v>
                </c:pt>
                <c:pt idx="6081">
                  <c:v>5.2023667626903525E-2</c:v>
                </c:pt>
                <c:pt idx="6082">
                  <c:v>5.2652627779187805E-2</c:v>
                </c:pt>
                <c:pt idx="6083">
                  <c:v>5.313054458121827E-2</c:v>
                </c:pt>
                <c:pt idx="6084">
                  <c:v>5.3431856822335019E-2</c:v>
                </c:pt>
                <c:pt idx="6085">
                  <c:v>5.3280813370558358E-2</c:v>
                </c:pt>
                <c:pt idx="6086">
                  <c:v>5.292915339593908E-2</c:v>
                </c:pt>
                <c:pt idx="6087">
                  <c:v>5.2501584436548204E-2</c:v>
                </c:pt>
                <c:pt idx="6088">
                  <c:v>5.2149924411167496E-2</c:v>
                </c:pt>
                <c:pt idx="6089">
                  <c:v>5.21243632182741E-2</c:v>
                </c:pt>
                <c:pt idx="6090">
                  <c:v>5.2174711010152267E-2</c:v>
                </c:pt>
                <c:pt idx="6091">
                  <c:v>5.217471101015228E-2</c:v>
                </c:pt>
                <c:pt idx="6092">
                  <c:v>5.2225058802030447E-2</c:v>
                </c:pt>
                <c:pt idx="6093">
                  <c:v>5.199888103553299E-2</c:v>
                </c:pt>
                <c:pt idx="6094">
                  <c:v>5.1722355477157353E-2</c:v>
                </c:pt>
                <c:pt idx="6095">
                  <c:v>5.1370695502538061E-2</c:v>
                </c:pt>
                <c:pt idx="6096">
                  <c:v>5.1119731137055827E-2</c:v>
                </c:pt>
                <c:pt idx="6097">
                  <c:v>5.1397031263959378E-2</c:v>
                </c:pt>
                <c:pt idx="6098">
                  <c:v>5.1874947939086286E-2</c:v>
                </c:pt>
                <c:pt idx="6099">
                  <c:v>5.2453560248730949E-2</c:v>
                </c:pt>
                <c:pt idx="6100">
                  <c:v>5.3108081543147209E-2</c:v>
                </c:pt>
                <c:pt idx="6101">
                  <c:v>5.3888085096446714E-2</c:v>
                </c:pt>
                <c:pt idx="6102">
                  <c:v>5.4768784081218283E-2</c:v>
                </c:pt>
                <c:pt idx="6103">
                  <c:v>5.5750178751269051E-2</c:v>
                </c:pt>
                <c:pt idx="6104">
                  <c:v>5.6731573421319813E-2</c:v>
                </c:pt>
                <c:pt idx="6105">
                  <c:v>5.6907403472081237E-2</c:v>
                </c:pt>
                <c:pt idx="6106">
                  <c:v>5.663010324365484E-2</c:v>
                </c:pt>
                <c:pt idx="6107">
                  <c:v>5.7108019994923875E-2</c:v>
                </c:pt>
                <c:pt idx="6108">
                  <c:v>5.7334972279187837E-2</c:v>
                </c:pt>
                <c:pt idx="6109">
                  <c:v>5.7888797964467026E-2</c:v>
                </c:pt>
                <c:pt idx="6110">
                  <c:v>5.8769497203045702E-2</c:v>
                </c:pt>
                <c:pt idx="6111">
                  <c:v>6.0052978675126926E-2</c:v>
                </c:pt>
                <c:pt idx="6112">
                  <c:v>6.1612985781725915E-2</c:v>
                </c:pt>
                <c:pt idx="6113">
                  <c:v>6.3248901771573621E-2</c:v>
                </c:pt>
                <c:pt idx="6114">
                  <c:v>6.5010299994923887E-2</c:v>
                </c:pt>
                <c:pt idx="6115">
                  <c:v>6.6017255959390883E-2</c:v>
                </c:pt>
                <c:pt idx="6116">
                  <c:v>6.7200041873096458E-2</c:v>
                </c:pt>
                <c:pt idx="6117">
                  <c:v>6.8282132203045701E-2</c:v>
                </c:pt>
                <c:pt idx="6118">
                  <c:v>6.8886305705583767E-2</c:v>
                </c:pt>
                <c:pt idx="6119">
                  <c:v>6.7375871771573614E-2</c:v>
                </c:pt>
                <c:pt idx="6120">
                  <c:v>6.5613699055837582E-2</c:v>
                </c:pt>
                <c:pt idx="6121">
                  <c:v>6.3825964918781744E-2</c:v>
                </c:pt>
                <c:pt idx="6122">
                  <c:v>6.2190048802030468E-2</c:v>
                </c:pt>
                <c:pt idx="6123">
                  <c:v>5.9849263522842658E-2</c:v>
                </c:pt>
                <c:pt idx="6124">
                  <c:v>5.7432569360406097E-2</c:v>
                </c:pt>
                <c:pt idx="6125">
                  <c:v>5.4865606416243669E-2</c:v>
                </c:pt>
                <c:pt idx="6126">
                  <c:v>5.2373777989847735E-2</c:v>
                </c:pt>
                <c:pt idx="6127">
                  <c:v>5.1442731086294442E-2</c:v>
                </c:pt>
                <c:pt idx="6128">
                  <c:v>5.0486122964467028E-2</c:v>
                </c:pt>
                <c:pt idx="6129">
                  <c:v>4.9428819411167529E-2</c:v>
                </c:pt>
                <c:pt idx="6130">
                  <c:v>4.8850206974619309E-2</c:v>
                </c:pt>
                <c:pt idx="6131">
                  <c:v>4.9001250324873125E-2</c:v>
                </c:pt>
                <c:pt idx="6132">
                  <c:v>4.9228202609137073E-2</c:v>
                </c:pt>
                <c:pt idx="6133">
                  <c:v>4.9505502609137081E-2</c:v>
                </c:pt>
                <c:pt idx="6134">
                  <c:v>4.993307151776652E-2</c:v>
                </c:pt>
                <c:pt idx="6135">
                  <c:v>5.063716599238581E-2</c:v>
                </c:pt>
                <c:pt idx="6136">
                  <c:v>4.9378471068527913E-2</c:v>
                </c:pt>
                <c:pt idx="6137">
                  <c:v>4.8194910662436537E-2</c:v>
                </c:pt>
                <c:pt idx="6138">
                  <c:v>4.6534208065989846E-2</c:v>
                </c:pt>
                <c:pt idx="6139">
                  <c:v>4.4898292152284254E-2</c:v>
                </c:pt>
                <c:pt idx="6140">
                  <c:v>4.3438206010152275E-2</c:v>
                </c:pt>
                <c:pt idx="6141">
                  <c:v>4.2129163192893407E-2</c:v>
                </c:pt>
                <c:pt idx="6142">
                  <c:v>4.2103602025380715E-2</c:v>
                </c:pt>
                <c:pt idx="6143">
                  <c:v>4.2002906340101516E-2</c:v>
                </c:pt>
                <c:pt idx="6144">
                  <c:v>4.3915347964467E-2</c:v>
                </c:pt>
                <c:pt idx="6145">
                  <c:v>4.5778216492385781E-2</c:v>
                </c:pt>
                <c:pt idx="6146">
                  <c:v>4.7716219284263964E-2</c:v>
                </c:pt>
                <c:pt idx="6147">
                  <c:v>4.9503178675126908E-2</c:v>
                </c:pt>
                <c:pt idx="6148">
                  <c:v>5.1013612659898469E-2</c:v>
                </c:pt>
                <c:pt idx="6149">
                  <c:v>5.2649528649746188E-2</c:v>
                </c:pt>
                <c:pt idx="6150">
                  <c:v>5.2926828903553311E-2</c:v>
                </c:pt>
                <c:pt idx="6151">
                  <c:v>5.3053085756345181E-2</c:v>
                </c:pt>
                <c:pt idx="6152">
                  <c:v>5.3229690324873097E-2</c:v>
                </c:pt>
                <c:pt idx="6153">
                  <c:v>5.3229690324873097E-2</c:v>
                </c:pt>
                <c:pt idx="6154">
                  <c:v>5.3255251492385788E-2</c:v>
                </c:pt>
                <c:pt idx="6155">
                  <c:v>5.3380733725888314E-2</c:v>
                </c:pt>
                <c:pt idx="6156">
                  <c:v>5.3506990578680191E-2</c:v>
                </c:pt>
                <c:pt idx="6157">
                  <c:v>5.3129769411167496E-2</c:v>
                </c:pt>
                <c:pt idx="6158">
                  <c:v>5.2726987076142116E-2</c:v>
                </c:pt>
                <c:pt idx="6159">
                  <c:v>5.252559590862943E-2</c:v>
                </c:pt>
                <c:pt idx="6160">
                  <c:v>5.1997331390862947E-2</c:v>
                </c:pt>
                <c:pt idx="6161">
                  <c:v>5.1569762380710656E-2</c:v>
                </c:pt>
                <c:pt idx="6162">
                  <c:v>5.0940802177664987E-2</c:v>
                </c:pt>
                <c:pt idx="6163">
                  <c:v>5.2552706238578675E-2</c:v>
                </c:pt>
                <c:pt idx="6164">
                  <c:v>5.4214183395939072E-2</c:v>
                </c:pt>
                <c:pt idx="6165">
                  <c:v>5.6102612837563452E-2</c:v>
                </c:pt>
                <c:pt idx="6166">
                  <c:v>5.8771045832487323E-2</c:v>
                </c:pt>
                <c:pt idx="6167">
                  <c:v>6.1187739868020313E-2</c:v>
                </c:pt>
                <c:pt idx="6168">
                  <c:v>6.4007216263959402E-2</c:v>
                </c:pt>
                <c:pt idx="6169">
                  <c:v>6.6826692659898476E-2</c:v>
                </c:pt>
                <c:pt idx="6170">
                  <c:v>6.9746864487309643E-2</c:v>
                </c:pt>
                <c:pt idx="6171">
                  <c:v>7.0351037964467011E-2</c:v>
                </c:pt>
                <c:pt idx="6172">
                  <c:v>7.1155828091370554E-2</c:v>
                </c:pt>
                <c:pt idx="6173">
                  <c:v>7.1911044893401013E-2</c:v>
                </c:pt>
                <c:pt idx="6174">
                  <c:v>7.2036527076142137E-2</c:v>
                </c:pt>
                <c:pt idx="6175">
                  <c:v>7.2262704918781728E-2</c:v>
                </c:pt>
                <c:pt idx="6176">
                  <c:v>7.5384268522842648E-2</c:v>
                </c:pt>
                <c:pt idx="6177">
                  <c:v>7.8405910850253807E-2</c:v>
                </c:pt>
                <c:pt idx="6178">
                  <c:v>8.1351644479695437E-2</c:v>
                </c:pt>
                <c:pt idx="6179">
                  <c:v>8.4372512304568534E-2</c:v>
                </c:pt>
                <c:pt idx="6180">
                  <c:v>8.7368593370558384E-2</c:v>
                </c:pt>
                <c:pt idx="6181">
                  <c:v>9.0314327068527905E-2</c:v>
                </c:pt>
                <c:pt idx="6182">
                  <c:v>9.3234499149746186E-2</c:v>
                </c:pt>
                <c:pt idx="6183">
                  <c:v>9.6255366662436545E-2</c:v>
                </c:pt>
                <c:pt idx="6184">
                  <c:v>9.6255366662436545E-2</c:v>
                </c:pt>
                <c:pt idx="6185">
                  <c:v>9.6607801230964463E-2</c:v>
                </c:pt>
                <c:pt idx="6186">
                  <c:v>9.7111279225888331E-2</c:v>
                </c:pt>
                <c:pt idx="6187">
                  <c:v>9.7664330299492383E-2</c:v>
                </c:pt>
                <c:pt idx="6188">
                  <c:v>9.7916069258883243E-2</c:v>
                </c:pt>
                <c:pt idx="6189">
                  <c:v>9.8016764944162435E-2</c:v>
                </c:pt>
                <c:pt idx="6190">
                  <c:v>9.4718597736040605E-2</c:v>
                </c:pt>
                <c:pt idx="6191">
                  <c:v>9.1798425908629452E-2</c:v>
                </c:pt>
                <c:pt idx="6192">
                  <c:v>8.9129992913705589E-2</c:v>
                </c:pt>
                <c:pt idx="6193">
                  <c:v>8.6133912076142141E-2</c:v>
                </c:pt>
                <c:pt idx="6194">
                  <c:v>8.3087483167512702E-2</c:v>
                </c:pt>
                <c:pt idx="6195">
                  <c:v>7.9990706322335042E-2</c:v>
                </c:pt>
                <c:pt idx="6196">
                  <c:v>7.6768447413705601E-2</c:v>
                </c:pt>
                <c:pt idx="6197">
                  <c:v>7.392340946954315E-2</c:v>
                </c:pt>
                <c:pt idx="6198">
                  <c:v>7.4375765111675124E-2</c:v>
                </c:pt>
                <c:pt idx="6199">
                  <c:v>7.4325417319796958E-2</c:v>
                </c:pt>
                <c:pt idx="6200">
                  <c:v>7.3897848385786807E-2</c:v>
                </c:pt>
                <c:pt idx="6201">
                  <c:v>7.3948196177664988E-2</c:v>
                </c:pt>
                <c:pt idx="6202">
                  <c:v>7.4073678360406098E-2</c:v>
                </c:pt>
                <c:pt idx="6203">
                  <c:v>7.4199160467005087E-2</c:v>
                </c:pt>
                <c:pt idx="6204">
                  <c:v>7.3645334756345188E-2</c:v>
                </c:pt>
                <c:pt idx="6205">
                  <c:v>7.2890117852791883E-2</c:v>
                </c:pt>
                <c:pt idx="6206">
                  <c:v>7.2160462142131995E-2</c:v>
                </c:pt>
                <c:pt idx="6207">
                  <c:v>7.1481154215736059E-2</c:v>
                </c:pt>
                <c:pt idx="6208">
                  <c:v>7.125497629695432E-2</c:v>
                </c:pt>
                <c:pt idx="6209">
                  <c:v>7.0726711804568534E-2</c:v>
                </c:pt>
                <c:pt idx="6210">
                  <c:v>6.9946708225888318E-2</c:v>
                </c:pt>
                <c:pt idx="6211">
                  <c:v>6.9141143530456847E-2</c:v>
                </c:pt>
                <c:pt idx="6212">
                  <c:v>6.9468016939086288E-2</c:v>
                </c:pt>
                <c:pt idx="6213">
                  <c:v>7.0601229680203034E-2</c:v>
                </c:pt>
                <c:pt idx="6214">
                  <c:v>7.1684094629441614E-2</c:v>
                </c:pt>
                <c:pt idx="6215">
                  <c:v>7.2615141583756343E-2</c:v>
                </c:pt>
                <c:pt idx="6216">
                  <c:v>7.2942014934010146E-2</c:v>
                </c:pt>
                <c:pt idx="6217">
                  <c:v>7.3042710619289339E-2</c:v>
                </c:pt>
                <c:pt idx="6218">
                  <c:v>7.3419931939086289E-2</c:v>
                </c:pt>
                <c:pt idx="6219">
                  <c:v>7.369723206598984E-2</c:v>
                </c:pt>
                <c:pt idx="6220">
                  <c:v>7.3898623182741111E-2</c:v>
                </c:pt>
                <c:pt idx="6221">
                  <c:v>7.3269663030456844E-2</c:v>
                </c:pt>
                <c:pt idx="6222">
                  <c:v>7.2791746253807105E-2</c:v>
                </c:pt>
                <c:pt idx="6223">
                  <c:v>7.2489659451776642E-2</c:v>
                </c:pt>
                <c:pt idx="6224">
                  <c:v>7.2564793868020297E-2</c:v>
                </c:pt>
                <c:pt idx="6225">
                  <c:v>7.3320010670050756E-2</c:v>
                </c:pt>
                <c:pt idx="6226">
                  <c:v>7.4528357751269037E-2</c:v>
                </c:pt>
                <c:pt idx="6227">
                  <c:v>7.5987669197969537E-2</c:v>
                </c:pt>
                <c:pt idx="6228">
                  <c:v>7.7397407319796954E-2</c:v>
                </c:pt>
                <c:pt idx="6229">
                  <c:v>7.9260275593908622E-2</c:v>
                </c:pt>
                <c:pt idx="6230">
                  <c:v>8.0972100720812179E-2</c:v>
                </c:pt>
                <c:pt idx="6231">
                  <c:v>8.2481760060913706E-2</c:v>
                </c:pt>
                <c:pt idx="6232">
                  <c:v>8.3664545999999992E-2</c:v>
                </c:pt>
                <c:pt idx="6233">
                  <c:v>8.4192810593908624E-2</c:v>
                </c:pt>
                <c:pt idx="6234">
                  <c:v>8.399141942639593E-2</c:v>
                </c:pt>
                <c:pt idx="6235">
                  <c:v>8.3614198233502537E-2</c:v>
                </c:pt>
                <c:pt idx="6236">
                  <c:v>8.3161068055837561E-2</c:v>
                </c:pt>
                <c:pt idx="6237">
                  <c:v>8.5502627954314722E-2</c:v>
                </c:pt>
                <c:pt idx="6238">
                  <c:v>8.7894535822335015E-2</c:v>
                </c:pt>
                <c:pt idx="6239">
                  <c:v>9.0538182776649739E-2</c:v>
                </c:pt>
                <c:pt idx="6240">
                  <c:v>9.3282525162436541E-2</c:v>
                </c:pt>
                <c:pt idx="6241">
                  <c:v>9.6379301862944147E-2</c:v>
                </c:pt>
                <c:pt idx="6242">
                  <c:v>9.9350596329949234E-2</c:v>
                </c:pt>
                <c:pt idx="6243">
                  <c:v>0.10247215973096445</c:v>
                </c:pt>
                <c:pt idx="6244">
                  <c:v>0.10551781450253805</c:v>
                </c:pt>
                <c:pt idx="6245">
                  <c:v>0.10541711889340102</c:v>
                </c:pt>
                <c:pt idx="6246">
                  <c:v>0.10546746673604061</c:v>
                </c:pt>
                <c:pt idx="6247">
                  <c:v>0.1056688579213198</c:v>
                </c:pt>
                <c:pt idx="6248">
                  <c:v>0.10584546248984772</c:v>
                </c:pt>
                <c:pt idx="6249">
                  <c:v>0.1058958102817259</c:v>
                </c:pt>
                <c:pt idx="6250">
                  <c:v>0.10619789703299493</c:v>
                </c:pt>
                <c:pt idx="6251">
                  <c:v>0.10617311043401016</c:v>
                </c:pt>
                <c:pt idx="6252">
                  <c:v>0.10624901944416244</c:v>
                </c:pt>
                <c:pt idx="6253">
                  <c:v>0.10649998384263959</c:v>
                </c:pt>
                <c:pt idx="6254">
                  <c:v>0.10642407485786802</c:v>
                </c:pt>
                <c:pt idx="6255">
                  <c:v>0.10589581028934009</c:v>
                </c:pt>
                <c:pt idx="6256">
                  <c:v>0.10551858902030456</c:v>
                </c:pt>
                <c:pt idx="6257">
                  <c:v>0.10514136775126905</c:v>
                </c:pt>
                <c:pt idx="6258">
                  <c:v>0.10486484211675129</c:v>
                </c:pt>
                <c:pt idx="6259">
                  <c:v>0.10526762460406093</c:v>
                </c:pt>
                <c:pt idx="6260">
                  <c:v>0.10582145036548225</c:v>
                </c:pt>
                <c:pt idx="6261">
                  <c:v>0.10624979376649747</c:v>
                </c:pt>
                <c:pt idx="6262">
                  <c:v>0.10705535853807108</c:v>
                </c:pt>
                <c:pt idx="6263">
                  <c:v>0.10808710105076143</c:v>
                </c:pt>
                <c:pt idx="6264">
                  <c:v>0.10916919127918782</c:v>
                </c:pt>
                <c:pt idx="6265">
                  <c:v>0.11015058607614214</c:v>
                </c:pt>
                <c:pt idx="6266">
                  <c:v>0.11108163303045686</c:v>
                </c:pt>
                <c:pt idx="6267">
                  <c:v>0.11145885419796955</c:v>
                </c:pt>
                <c:pt idx="6268">
                  <c:v>0.11168503197208124</c:v>
                </c:pt>
                <c:pt idx="6269">
                  <c:v>0.11183607537309645</c:v>
                </c:pt>
                <c:pt idx="6270">
                  <c:v>0.11176094095685279</c:v>
                </c:pt>
                <c:pt idx="6271">
                  <c:v>0.11130781082994924</c:v>
                </c:pt>
                <c:pt idx="6272">
                  <c:v>0.11075475956091371</c:v>
                </c:pt>
                <c:pt idx="6273">
                  <c:v>0.11030162938324872</c:v>
                </c:pt>
                <c:pt idx="6274">
                  <c:v>0.10934579593147209</c:v>
                </c:pt>
                <c:pt idx="6275">
                  <c:v>0.10851544461167513</c:v>
                </c:pt>
                <c:pt idx="6276">
                  <c:v>0.10773544118527918</c:v>
                </c:pt>
                <c:pt idx="6277">
                  <c:v>0.10700578560152284</c:v>
                </c:pt>
                <c:pt idx="6278">
                  <c:v>0.10617543433248731</c:v>
                </c:pt>
                <c:pt idx="6279">
                  <c:v>0.10579821313959392</c:v>
                </c:pt>
                <c:pt idx="6280">
                  <c:v>0.10539620532233504</c:v>
                </c:pt>
                <c:pt idx="6281">
                  <c:v>0.10494384971319798</c:v>
                </c:pt>
                <c:pt idx="6282">
                  <c:v>0.10499419755583758</c:v>
                </c:pt>
                <c:pt idx="6283">
                  <c:v>0.10821645656598985</c:v>
                </c:pt>
                <c:pt idx="6284">
                  <c:v>0.11143871575380712</c:v>
                </c:pt>
                <c:pt idx="6285">
                  <c:v>0.11458506588071066</c:v>
                </c:pt>
                <c:pt idx="6286">
                  <c:v>0.11765705577918782</c:v>
                </c:pt>
                <c:pt idx="6287">
                  <c:v>0.12075383247969543</c:v>
                </c:pt>
                <c:pt idx="6288">
                  <c:v>0.12390095704060913</c:v>
                </c:pt>
                <c:pt idx="6289">
                  <c:v>0.12717356371573604</c:v>
                </c:pt>
                <c:pt idx="6290">
                  <c:v>0.13057165249746194</c:v>
                </c:pt>
                <c:pt idx="6291">
                  <c:v>0.13092331244670052</c:v>
                </c:pt>
                <c:pt idx="6292">
                  <c:v>0.13119983800507615</c:v>
                </c:pt>
                <c:pt idx="6293">
                  <c:v>0.13147636356345177</c:v>
                </c:pt>
                <c:pt idx="6294">
                  <c:v>0.13157628456091372</c:v>
                </c:pt>
                <c:pt idx="6295">
                  <c:v>0.13142524118527921</c:v>
                </c:pt>
                <c:pt idx="6296">
                  <c:v>0.13119906341878174</c:v>
                </c:pt>
                <c:pt idx="6297">
                  <c:v>0.13077149440862945</c:v>
                </c:pt>
                <c:pt idx="6298">
                  <c:v>0.13016809542385788</c:v>
                </c:pt>
                <c:pt idx="6299">
                  <c:v>0.12936330532233503</c:v>
                </c:pt>
                <c:pt idx="6300">
                  <c:v>0.12845781953553301</c:v>
                </c:pt>
                <c:pt idx="6301">
                  <c:v>0.12760268146446702</c:v>
                </c:pt>
                <c:pt idx="6302">
                  <c:v>0.12715032585532995</c:v>
                </c:pt>
                <c:pt idx="6303">
                  <c:v>0.12697449588071066</c:v>
                </c:pt>
                <c:pt idx="6304">
                  <c:v>0.12591796681979697</c:v>
                </c:pt>
                <c:pt idx="6305">
                  <c:v>0.12516274991624365</c:v>
                </c:pt>
                <c:pt idx="6306">
                  <c:v>0.12430761207360408</c:v>
                </c:pt>
                <c:pt idx="6307">
                  <c:v>0.12350282184517768</c:v>
                </c:pt>
                <c:pt idx="6308">
                  <c:v>0.12055786346954317</c:v>
                </c:pt>
                <c:pt idx="6309">
                  <c:v>0.11741151372335026</c:v>
                </c:pt>
                <c:pt idx="6310">
                  <c:v>0.11423960280964468</c:v>
                </c:pt>
                <c:pt idx="6311">
                  <c:v>0.11136977869796955</c:v>
                </c:pt>
                <c:pt idx="6312">
                  <c:v>0.10935509253045686</c:v>
                </c:pt>
                <c:pt idx="6313">
                  <c:v>0.10693839849492386</c:v>
                </c:pt>
                <c:pt idx="6314">
                  <c:v>0.10462240004314721</c:v>
                </c:pt>
                <c:pt idx="6315">
                  <c:v>0.10243188364720814</c:v>
                </c:pt>
                <c:pt idx="6316">
                  <c:v>0.10421884316497462</c:v>
                </c:pt>
                <c:pt idx="6317">
                  <c:v>0.10628232806345178</c:v>
                </c:pt>
                <c:pt idx="6318">
                  <c:v>0.10832102656598985</c:v>
                </c:pt>
                <c:pt idx="6319">
                  <c:v>0.10980667390101524</c:v>
                </c:pt>
                <c:pt idx="6320">
                  <c:v>0.11131710775888326</c:v>
                </c:pt>
                <c:pt idx="6321">
                  <c:v>0.11282754171827411</c:v>
                </c:pt>
                <c:pt idx="6322">
                  <c:v>0.11441310986548223</c:v>
                </c:pt>
                <c:pt idx="6323">
                  <c:v>0.11577250022081217</c:v>
                </c:pt>
                <c:pt idx="6324">
                  <c:v>0.1154448522005076</c:v>
                </c:pt>
                <c:pt idx="6325">
                  <c:v>0.11489102656598985</c:v>
                </c:pt>
                <c:pt idx="6326">
                  <c:v>0.11431241412944163</c:v>
                </c:pt>
                <c:pt idx="6327">
                  <c:v>0.11338136742893401</c:v>
                </c:pt>
                <c:pt idx="6328">
                  <c:v>0.11265171184517764</c:v>
                </c:pt>
                <c:pt idx="6329">
                  <c:v>0.11202275174365481</c:v>
                </c:pt>
                <c:pt idx="6330">
                  <c:v>0.1113937917182741</c:v>
                </c:pt>
                <c:pt idx="6331">
                  <c:v>0.11096622280964466</c:v>
                </c:pt>
                <c:pt idx="6332">
                  <c:v>0.11056344057614212</c:v>
                </c:pt>
                <c:pt idx="6333">
                  <c:v>0.11056344057614213</c:v>
                </c:pt>
                <c:pt idx="6334">
                  <c:v>0.11056344057614213</c:v>
                </c:pt>
                <c:pt idx="6335">
                  <c:v>0.11089031398477157</c:v>
                </c:pt>
                <c:pt idx="6336">
                  <c:v>0.11109170515228425</c:v>
                </c:pt>
                <c:pt idx="6337">
                  <c:v>0.11114205294416245</c:v>
                </c:pt>
                <c:pt idx="6338">
                  <c:v>0.11119240073604061</c:v>
                </c:pt>
                <c:pt idx="6339">
                  <c:v>0.10973308918781727</c:v>
                </c:pt>
                <c:pt idx="6340">
                  <c:v>0.10839926000000001</c:v>
                </c:pt>
                <c:pt idx="6341">
                  <c:v>0.1068640395177665</c:v>
                </c:pt>
                <c:pt idx="6342">
                  <c:v>0.10547908779949239</c:v>
                </c:pt>
                <c:pt idx="6343">
                  <c:v>0.10424595417005077</c:v>
                </c:pt>
                <c:pt idx="6344">
                  <c:v>0.10301204604822337</c:v>
                </c:pt>
                <c:pt idx="6345">
                  <c:v>0.10200508995685281</c:v>
                </c:pt>
                <c:pt idx="6346">
                  <c:v>0.10130022092131981</c:v>
                </c:pt>
                <c:pt idx="6347">
                  <c:v>0.10197952878934012</c:v>
                </c:pt>
                <c:pt idx="6348">
                  <c:v>0.10213057216497463</c:v>
                </c:pt>
                <c:pt idx="6349">
                  <c:v>0.10220570655583758</c:v>
                </c:pt>
                <c:pt idx="6350">
                  <c:v>0.10228161543908632</c:v>
                </c:pt>
                <c:pt idx="6351">
                  <c:v>0.10223126772335026</c:v>
                </c:pt>
                <c:pt idx="6352">
                  <c:v>0.10200508980456854</c:v>
                </c:pt>
                <c:pt idx="6353">
                  <c:v>0.10167744183502539</c:v>
                </c:pt>
                <c:pt idx="6354">
                  <c:v>0.10094778622588833</c:v>
                </c:pt>
                <c:pt idx="6355">
                  <c:v>0.10024291716497463</c:v>
                </c:pt>
                <c:pt idx="6356">
                  <c:v>9.9815348281725891E-2</c:v>
                </c:pt>
                <c:pt idx="6357">
                  <c:v>9.9588395997461943E-2</c:v>
                </c:pt>
                <c:pt idx="6358">
                  <c:v>9.9336657164974626E-2</c:v>
                </c:pt>
                <c:pt idx="6359">
                  <c:v>9.9336657164974626E-2</c:v>
                </c:pt>
                <c:pt idx="6360">
                  <c:v>9.9462139271573616E-2</c:v>
                </c:pt>
                <c:pt idx="6361">
                  <c:v>9.9764226022842656E-2</c:v>
                </c:pt>
                <c:pt idx="6362">
                  <c:v>0.10011666061675129</c:v>
                </c:pt>
                <c:pt idx="6363">
                  <c:v>9.9789012774111688E-2</c:v>
                </c:pt>
                <c:pt idx="6364">
                  <c:v>9.9562060421319806E-2</c:v>
                </c:pt>
                <c:pt idx="6365">
                  <c:v>9.9009009347715754E-2</c:v>
                </c:pt>
                <c:pt idx="6366">
                  <c:v>9.810274919543148E-2</c:v>
                </c:pt>
                <c:pt idx="6367">
                  <c:v>9.7146141327411173E-2</c:v>
                </c:pt>
                <c:pt idx="6368">
                  <c:v>9.6239881175126912E-2</c:v>
                </c:pt>
                <c:pt idx="6369">
                  <c:v>9.5107443104060913E-2</c:v>
                </c:pt>
                <c:pt idx="6370">
                  <c:v>9.3999791835025381E-2</c:v>
                </c:pt>
                <c:pt idx="6371">
                  <c:v>9.3245349423857871E-2</c:v>
                </c:pt>
                <c:pt idx="6372">
                  <c:v>9.2541254753807117E-2</c:v>
                </c:pt>
                <c:pt idx="6373">
                  <c:v>9.2012990134517775E-2</c:v>
                </c:pt>
                <c:pt idx="6374">
                  <c:v>9.1836385573604074E-2</c:v>
                </c:pt>
                <c:pt idx="6375">
                  <c:v>9.1534298898477168E-2</c:v>
                </c:pt>
                <c:pt idx="6376">
                  <c:v>9.1207425489847727E-2</c:v>
                </c:pt>
                <c:pt idx="6377">
                  <c:v>9.10563821142132E-2</c:v>
                </c:pt>
                <c:pt idx="6378">
                  <c:v>9.0829429761421332E-2</c:v>
                </c:pt>
                <c:pt idx="6379">
                  <c:v>9.0905338644670056E-2</c:v>
                </c:pt>
                <c:pt idx="6380">
                  <c:v>9.0930899812182733E-2</c:v>
                </c:pt>
                <c:pt idx="6381">
                  <c:v>9.0981247629441611E-2</c:v>
                </c:pt>
                <c:pt idx="6382">
                  <c:v>9.1031595421319791E-2</c:v>
                </c:pt>
                <c:pt idx="6383">
                  <c:v>9.1106729812182735E-2</c:v>
                </c:pt>
                <c:pt idx="6384">
                  <c:v>9.1257773180203033E-2</c:v>
                </c:pt>
                <c:pt idx="6385">
                  <c:v>9.1459164347715727E-2</c:v>
                </c:pt>
                <c:pt idx="6386">
                  <c:v>9.1811598865482236E-2</c:v>
                </c:pt>
                <c:pt idx="6387">
                  <c:v>9.5286370634517767E-2</c:v>
                </c:pt>
                <c:pt idx="6388">
                  <c:v>9.8734806987309631E-2</c:v>
                </c:pt>
                <c:pt idx="6389">
                  <c:v>0.10205776130203045</c:v>
                </c:pt>
                <c:pt idx="6390">
                  <c:v>0.10520488551522841</c:v>
                </c:pt>
                <c:pt idx="6391">
                  <c:v>0.10830166221573602</c:v>
                </c:pt>
                <c:pt idx="6392">
                  <c:v>0.11122183449999999</c:v>
                </c:pt>
                <c:pt idx="6393">
                  <c:v>0.11419312904314721</c:v>
                </c:pt>
                <c:pt idx="6394">
                  <c:v>0.11713886259644672</c:v>
                </c:pt>
                <c:pt idx="6395">
                  <c:v>0.11703894159898479</c:v>
                </c:pt>
                <c:pt idx="6396">
                  <c:v>0.11706450279187819</c:v>
                </c:pt>
                <c:pt idx="6397">
                  <c:v>0.11729068055837566</c:v>
                </c:pt>
                <c:pt idx="6398">
                  <c:v>0.11739137614213199</c:v>
                </c:pt>
                <c:pt idx="6399">
                  <c:v>0.11754241951776651</c:v>
                </c:pt>
                <c:pt idx="6400">
                  <c:v>0.11847346634517769</c:v>
                </c:pt>
                <c:pt idx="6401">
                  <c:v>0.11927903114213199</c:v>
                </c:pt>
                <c:pt idx="6402">
                  <c:v>0.12018529144670054</c:v>
                </c:pt>
                <c:pt idx="6403">
                  <c:v>0.12124182050761423</c:v>
                </c:pt>
                <c:pt idx="6404">
                  <c:v>0.12222321523604063</c:v>
                </c:pt>
                <c:pt idx="6405">
                  <c:v>0.12272669315482235</c:v>
                </c:pt>
                <c:pt idx="6406">
                  <c:v>0.12333086678426397</c:v>
                </c:pt>
                <c:pt idx="6407">
                  <c:v>0.12385913127664977</c:v>
                </c:pt>
                <c:pt idx="6408">
                  <c:v>0.12373364909390866</c:v>
                </c:pt>
                <c:pt idx="6409">
                  <c:v>0.12370808792639597</c:v>
                </c:pt>
                <c:pt idx="6410">
                  <c:v>0.12272591863705586</c:v>
                </c:pt>
                <c:pt idx="6411">
                  <c:v>0.12136652812944165</c:v>
                </c:pt>
                <c:pt idx="6412">
                  <c:v>0.12005825998223352</c:v>
                </c:pt>
                <c:pt idx="6413">
                  <c:v>0.11915199963451778</c:v>
                </c:pt>
                <c:pt idx="6414">
                  <c:v>0.1184471304035533</c:v>
                </c:pt>
                <c:pt idx="6415">
                  <c:v>0.11779260903299493</c:v>
                </c:pt>
                <c:pt idx="6416">
                  <c:v>0.11741461329695432</c:v>
                </c:pt>
                <c:pt idx="6417">
                  <c:v>0.11676086657106598</c:v>
                </c:pt>
                <c:pt idx="6418">
                  <c:v>0.11693747111421318</c:v>
                </c:pt>
                <c:pt idx="6419">
                  <c:v>0.11728990570812182</c:v>
                </c:pt>
                <c:pt idx="6420">
                  <c:v>0.11761677911675128</c:v>
                </c:pt>
                <c:pt idx="6421">
                  <c:v>0.11822095269543148</c:v>
                </c:pt>
                <c:pt idx="6422">
                  <c:v>0.11822095269543148</c:v>
                </c:pt>
                <c:pt idx="6423">
                  <c:v>0.1146462582791878</c:v>
                </c:pt>
                <c:pt idx="6424">
                  <c:v>0.11084538721319798</c:v>
                </c:pt>
                <c:pt idx="6425">
                  <c:v>0.10722034635025381</c:v>
                </c:pt>
                <c:pt idx="6426">
                  <c:v>0.10339391411675126</c:v>
                </c:pt>
                <c:pt idx="6427">
                  <c:v>9.9541919700507617E-2</c:v>
                </c:pt>
                <c:pt idx="6428">
                  <c:v>9.5514095335025376E-2</c:v>
                </c:pt>
                <c:pt idx="6429">
                  <c:v>9.1260093812182738E-2</c:v>
                </c:pt>
                <c:pt idx="6430">
                  <c:v>8.7659839243654822E-2</c:v>
                </c:pt>
                <c:pt idx="6431">
                  <c:v>8.7635052637055844E-2</c:v>
                </c:pt>
                <c:pt idx="6432">
                  <c:v>8.7332965961928938E-2</c:v>
                </c:pt>
                <c:pt idx="6433">
                  <c:v>8.6905396901015231E-2</c:v>
                </c:pt>
                <c:pt idx="6434">
                  <c:v>8.4739666951776635E-2</c:v>
                </c:pt>
                <c:pt idx="6435">
                  <c:v>8.259949791624363E-2</c:v>
                </c:pt>
                <c:pt idx="6436">
                  <c:v>8.0585585733502524E-2</c:v>
                </c:pt>
                <c:pt idx="6437">
                  <c:v>7.849576466751268E-2</c:v>
                </c:pt>
                <c:pt idx="6438">
                  <c:v>7.6154204769035533E-2</c:v>
                </c:pt>
                <c:pt idx="6439">
                  <c:v>7.4064383956852789E-2</c:v>
                </c:pt>
                <c:pt idx="6440">
                  <c:v>7.2276649692893408E-2</c:v>
                </c:pt>
                <c:pt idx="6441">
                  <c:v>7.0715867713197988E-2</c:v>
                </c:pt>
                <c:pt idx="6442">
                  <c:v>7.0891697713197976E-2</c:v>
                </c:pt>
                <c:pt idx="6443">
                  <c:v>7.1067527713197964E-2</c:v>
                </c:pt>
                <c:pt idx="6444">
                  <c:v>7.1142662111675137E-2</c:v>
                </c:pt>
                <c:pt idx="6445">
                  <c:v>7.0991618710659898E-2</c:v>
                </c:pt>
                <c:pt idx="6446">
                  <c:v>7.0815788736040608E-2</c:v>
                </c:pt>
                <c:pt idx="6447">
                  <c:v>7.0539263152284259E-2</c:v>
                </c:pt>
                <c:pt idx="6448">
                  <c:v>7.0186828609137067E-2</c:v>
                </c:pt>
                <c:pt idx="6449">
                  <c:v>6.9507520741116768E-2</c:v>
                </c:pt>
                <c:pt idx="6450">
                  <c:v>6.8954469598984769E-2</c:v>
                </c:pt>
                <c:pt idx="6451">
                  <c:v>6.8426205106598997E-2</c:v>
                </c:pt>
                <c:pt idx="6452">
                  <c:v>6.7746897086294416E-2</c:v>
                </c:pt>
                <c:pt idx="6453">
                  <c:v>6.7721335893401027E-2</c:v>
                </c:pt>
                <c:pt idx="6454">
                  <c:v>6.7670988101522861E-2</c:v>
                </c:pt>
                <c:pt idx="6455">
                  <c:v>6.7393687974619296E-2</c:v>
                </c:pt>
                <c:pt idx="6456">
                  <c:v>6.668881883756346E-2</c:v>
                </c:pt>
                <c:pt idx="6457">
                  <c:v>6.6059084091370568E-2</c:v>
                </c:pt>
                <c:pt idx="6458">
                  <c:v>6.5479697289340111E-2</c:v>
                </c:pt>
                <c:pt idx="6459">
                  <c:v>6.4850737137055844E-2</c:v>
                </c:pt>
                <c:pt idx="6460">
                  <c:v>6.4196215766497478E-2</c:v>
                </c:pt>
                <c:pt idx="6461">
                  <c:v>6.283682541116753E-2</c:v>
                </c:pt>
                <c:pt idx="6462">
                  <c:v>6.1629252822335036E-2</c:v>
                </c:pt>
                <c:pt idx="6463">
                  <c:v>6.0396119065989858E-2</c:v>
                </c:pt>
                <c:pt idx="6464">
                  <c:v>5.9515419954314731E-2</c:v>
                </c:pt>
                <c:pt idx="6465">
                  <c:v>5.8760203152284265E-2</c:v>
                </c:pt>
                <c:pt idx="6466">
                  <c:v>5.7879504040609139E-2</c:v>
                </c:pt>
                <c:pt idx="6467">
                  <c:v>5.7124287060913714E-2</c:v>
                </c:pt>
                <c:pt idx="6468">
                  <c:v>5.7023591502538079E-2</c:v>
                </c:pt>
                <c:pt idx="6469">
                  <c:v>5.7124287162436546E-2</c:v>
                </c:pt>
                <c:pt idx="6470">
                  <c:v>5.7174634954314726E-2</c:v>
                </c:pt>
                <c:pt idx="6471">
                  <c:v>5.7602203939086299E-2</c:v>
                </c:pt>
                <c:pt idx="6472">
                  <c:v>5.8206377340101534E-2</c:v>
                </c:pt>
                <c:pt idx="6473">
                  <c:v>5.8885685335025389E-2</c:v>
                </c:pt>
                <c:pt idx="6474">
                  <c:v>5.9741597771573618E-2</c:v>
                </c:pt>
                <c:pt idx="6475">
                  <c:v>6.0722992441624365E-2</c:v>
                </c:pt>
                <c:pt idx="6476">
                  <c:v>6.1276043583756351E-2</c:v>
                </c:pt>
                <c:pt idx="6477">
                  <c:v>6.1879442517766503E-2</c:v>
                </c:pt>
                <c:pt idx="6478">
                  <c:v>6.2382145842639597E-2</c:v>
                </c:pt>
                <c:pt idx="6479">
                  <c:v>6.2633110241116771E-2</c:v>
                </c:pt>
                <c:pt idx="6480">
                  <c:v>5.9661815629441603E-2</c:v>
                </c:pt>
                <c:pt idx="6481">
                  <c:v>5.6540252025380704E-2</c:v>
                </c:pt>
                <c:pt idx="6482">
                  <c:v>5.3469036289340077E-2</c:v>
                </c:pt>
                <c:pt idx="6483">
                  <c:v>5.0196429817258859E-2</c:v>
                </c:pt>
                <c:pt idx="6484">
                  <c:v>4.6998957540609128E-2</c:v>
                </c:pt>
                <c:pt idx="6485">
                  <c:v>4.3902180763959374E-2</c:v>
                </c:pt>
                <c:pt idx="6486">
                  <c:v>4.0805404063451789E-2</c:v>
                </c:pt>
                <c:pt idx="6487">
                  <c:v>3.7607931855329985E-2</c:v>
                </c:pt>
                <c:pt idx="6488">
                  <c:v>3.7407315274111709E-2</c:v>
                </c:pt>
                <c:pt idx="6489">
                  <c:v>3.7381754081218306E-2</c:v>
                </c:pt>
                <c:pt idx="6490">
                  <c:v>3.7281058497461959E-2</c:v>
                </c:pt>
                <c:pt idx="6491">
                  <c:v>3.7205924098984787E-2</c:v>
                </c:pt>
                <c:pt idx="6492">
                  <c:v>3.7885232017766529E-2</c:v>
                </c:pt>
                <c:pt idx="6493">
                  <c:v>3.8463844428934045E-2</c:v>
                </c:pt>
                <c:pt idx="6494">
                  <c:v>3.9243847982233536E-2</c:v>
                </c:pt>
                <c:pt idx="6495">
                  <c:v>4.0124546967005112E-2</c:v>
                </c:pt>
                <c:pt idx="6496">
                  <c:v>4.110594163705588E-2</c:v>
                </c:pt>
                <c:pt idx="6497">
                  <c:v>4.2188031992385813E-2</c:v>
                </c:pt>
                <c:pt idx="6498">
                  <c:v>4.3219774631979721E-2</c:v>
                </c:pt>
                <c:pt idx="6499">
                  <c:v>4.4050125926395962E-2</c:v>
                </c:pt>
                <c:pt idx="6500">
                  <c:v>4.4074912532994948E-2</c:v>
                </c:pt>
                <c:pt idx="6501">
                  <c:v>4.4275529106598994E-2</c:v>
                </c:pt>
                <c:pt idx="6502">
                  <c:v>4.4552054664974639E-2</c:v>
                </c:pt>
                <c:pt idx="6503">
                  <c:v>4.4803019030456866E-2</c:v>
                </c:pt>
                <c:pt idx="6504">
                  <c:v>4.3544324233502553E-2</c:v>
                </c:pt>
                <c:pt idx="6505">
                  <c:v>4.4425797583756338E-2</c:v>
                </c:pt>
                <c:pt idx="6506">
                  <c:v>4.5357618903553283E-2</c:v>
                </c:pt>
                <c:pt idx="6507">
                  <c:v>4.6390135654822313E-2</c:v>
                </c:pt>
                <c:pt idx="6508">
                  <c:v>4.7246822456852779E-2</c:v>
                </c:pt>
                <c:pt idx="6509">
                  <c:v>4.7826209258883222E-2</c:v>
                </c:pt>
                <c:pt idx="6510">
                  <c:v>4.8431157482233485E-2</c:v>
                </c:pt>
                <c:pt idx="6511">
                  <c:v>4.8984983116751243E-2</c:v>
                </c:pt>
                <c:pt idx="6512">
                  <c:v>5.0923760553299474E-2</c:v>
                </c:pt>
                <c:pt idx="6513">
                  <c:v>5.0421057126903535E-2</c:v>
                </c:pt>
                <c:pt idx="6514">
                  <c:v>4.9817658269035517E-2</c:v>
                </c:pt>
                <c:pt idx="6515">
                  <c:v>4.9214259258883231E-2</c:v>
                </c:pt>
                <c:pt idx="6516">
                  <c:v>4.8936959131979679E-2</c:v>
                </c:pt>
                <c:pt idx="6517">
                  <c:v>4.9062441322335004E-2</c:v>
                </c:pt>
                <c:pt idx="6518">
                  <c:v>4.9288619096446676E-2</c:v>
                </c:pt>
                <c:pt idx="6519">
                  <c:v>4.9590705847715716E-2</c:v>
                </c:pt>
                <c:pt idx="6520">
                  <c:v>5.0194104705583734E-2</c:v>
                </c:pt>
                <c:pt idx="6521">
                  <c:v>5.0873412700507589E-2</c:v>
                </c:pt>
                <c:pt idx="6522">
                  <c:v>5.1603068309644645E-2</c:v>
                </c:pt>
                <c:pt idx="6523">
                  <c:v>5.2508554096446676E-2</c:v>
                </c:pt>
                <c:pt idx="6524">
                  <c:v>5.333890536548222E-2</c:v>
                </c:pt>
                <c:pt idx="6525">
                  <c:v>5.3791260822335013E-2</c:v>
                </c:pt>
                <c:pt idx="6526">
                  <c:v>5.3991877395939067E-2</c:v>
                </c:pt>
                <c:pt idx="6527">
                  <c:v>5.532570671065988E-2</c:v>
                </c:pt>
                <c:pt idx="6528">
                  <c:v>5.6407796939086284E-2</c:v>
                </c:pt>
                <c:pt idx="6529">
                  <c:v>5.7541009629441614E-2</c:v>
                </c:pt>
                <c:pt idx="6530">
                  <c:v>5.8623874604060891E-2</c:v>
                </c:pt>
                <c:pt idx="6531">
                  <c:v>5.9555696177664957E-2</c:v>
                </c:pt>
                <c:pt idx="6532">
                  <c:v>6.0663347700507589E-2</c:v>
                </c:pt>
                <c:pt idx="6533">
                  <c:v>6.1745437928933986E-2</c:v>
                </c:pt>
                <c:pt idx="6534">
                  <c:v>6.2953785162436521E-2</c:v>
                </c:pt>
                <c:pt idx="6535">
                  <c:v>6.3028919553299464E-2</c:v>
                </c:pt>
                <c:pt idx="6536">
                  <c:v>6.3179188335025352E-2</c:v>
                </c:pt>
                <c:pt idx="6537">
                  <c:v>6.3128840543147172E-2</c:v>
                </c:pt>
                <c:pt idx="6538">
                  <c:v>6.3179188335025352E-2</c:v>
                </c:pt>
                <c:pt idx="6539">
                  <c:v>6.6351873809644649E-2</c:v>
                </c:pt>
                <c:pt idx="6540">
                  <c:v>6.9247259215736018E-2</c:v>
                </c:pt>
                <c:pt idx="6541">
                  <c:v>7.2117857946700489E-2</c:v>
                </c:pt>
                <c:pt idx="6542">
                  <c:v>7.4761504647208099E-2</c:v>
                </c:pt>
                <c:pt idx="6543">
                  <c:v>7.7556194748730933E-2</c:v>
                </c:pt>
                <c:pt idx="6544">
                  <c:v>8.0350884596446681E-2</c:v>
                </c:pt>
                <c:pt idx="6545">
                  <c:v>8.3648278022842609E-2</c:v>
                </c:pt>
                <c:pt idx="6546">
                  <c:v>8.6920885002538043E-2</c:v>
                </c:pt>
                <c:pt idx="6547">
                  <c:v>8.7021580560913678E-2</c:v>
                </c:pt>
                <c:pt idx="6548">
                  <c:v>8.712227599238577E-2</c:v>
                </c:pt>
                <c:pt idx="6549">
                  <c:v>8.7600192845177643E-2</c:v>
                </c:pt>
                <c:pt idx="6550">
                  <c:v>8.7952627362944152E-2</c:v>
                </c:pt>
                <c:pt idx="6551">
                  <c:v>8.8329848428934002E-2</c:v>
                </c:pt>
                <c:pt idx="6552">
                  <c:v>8.8631935230964465E-2</c:v>
                </c:pt>
                <c:pt idx="6553">
                  <c:v>8.8606374063451759E-2</c:v>
                </c:pt>
                <c:pt idx="6554">
                  <c:v>8.8480891829949226E-2</c:v>
                </c:pt>
                <c:pt idx="6555">
                  <c:v>8.8380196144670048E-2</c:v>
                </c:pt>
                <c:pt idx="6556">
                  <c:v>8.8279500713197956E-2</c:v>
                </c:pt>
                <c:pt idx="6557">
                  <c:v>8.7927066068527904E-2</c:v>
                </c:pt>
                <c:pt idx="6558">
                  <c:v>8.7751236170050748E-2</c:v>
                </c:pt>
                <c:pt idx="6559">
                  <c:v>8.7348453860406086E-2</c:v>
                </c:pt>
                <c:pt idx="6560">
                  <c:v>8.697123266751268E-2</c:v>
                </c:pt>
                <c:pt idx="6561">
                  <c:v>8.6946446060913701E-2</c:v>
                </c:pt>
                <c:pt idx="6562">
                  <c:v>8.7877493073604054E-2</c:v>
                </c:pt>
                <c:pt idx="6563">
                  <c:v>8.9236883428934016E-2</c:v>
                </c:pt>
                <c:pt idx="6564">
                  <c:v>9.115009941878173E-2</c:v>
                </c:pt>
                <c:pt idx="6565">
                  <c:v>9.3188797642131976E-2</c:v>
                </c:pt>
                <c:pt idx="6566">
                  <c:v>9.5328191550761415E-2</c:v>
                </c:pt>
                <c:pt idx="6567">
                  <c:v>9.7493146626903546E-2</c:v>
                </c:pt>
                <c:pt idx="6568">
                  <c:v>9.9606979621827407E-2</c:v>
                </c:pt>
                <c:pt idx="6569">
                  <c:v>0.10136837784517767</c:v>
                </c:pt>
                <c:pt idx="6570">
                  <c:v>0.10240012048477158</c:v>
                </c:pt>
                <c:pt idx="6571">
                  <c:v>0.1030794284035533</c:v>
                </c:pt>
                <c:pt idx="6572">
                  <c:v>0.10343186286294417</c:v>
                </c:pt>
                <c:pt idx="6573">
                  <c:v>0.1039856886243655</c:v>
                </c:pt>
                <c:pt idx="6574">
                  <c:v>0.10242490702538072</c:v>
                </c:pt>
                <c:pt idx="6575">
                  <c:v>0.10096482085786804</c:v>
                </c:pt>
                <c:pt idx="6576">
                  <c:v>9.9680564766497476E-2</c:v>
                </c:pt>
                <c:pt idx="6577">
                  <c:v>9.8396308675126914E-2</c:v>
                </c:pt>
                <c:pt idx="6578">
                  <c:v>9.6935448040609148E-2</c:v>
                </c:pt>
                <c:pt idx="6579">
                  <c:v>9.5449800705583759E-2</c:v>
                </c:pt>
                <c:pt idx="6580">
                  <c:v>9.3713189081218284E-2</c:v>
                </c:pt>
                <c:pt idx="6581">
                  <c:v>9.162414286294418E-2</c:v>
                </c:pt>
                <c:pt idx="6582">
                  <c:v>9.1724838446700513E-2</c:v>
                </c:pt>
                <c:pt idx="6583">
                  <c:v>9.2001364081218284E-2</c:v>
                </c:pt>
                <c:pt idx="6584">
                  <c:v>9.2302676322335034E-2</c:v>
                </c:pt>
                <c:pt idx="6585">
                  <c:v>9.2277889715736056E-2</c:v>
                </c:pt>
                <c:pt idx="6586">
                  <c:v>9.2227541923857875E-2</c:v>
                </c:pt>
                <c:pt idx="6587">
                  <c:v>9.2253103116751278E-2</c:v>
                </c:pt>
                <c:pt idx="6588">
                  <c:v>9.2253103116751278E-2</c:v>
                </c:pt>
                <c:pt idx="6589">
                  <c:v>9.2202755324873098E-2</c:v>
                </c:pt>
                <c:pt idx="6590">
                  <c:v>9.1925455197969547E-2</c:v>
                </c:pt>
                <c:pt idx="6591">
                  <c:v>9.1547459461928937E-2</c:v>
                </c:pt>
                <c:pt idx="6592">
                  <c:v>9.1018420248730969E-2</c:v>
                </c:pt>
                <c:pt idx="6593">
                  <c:v>9.0917724664974622E-2</c:v>
                </c:pt>
                <c:pt idx="6594">
                  <c:v>9.071633344670052E-2</c:v>
                </c:pt>
                <c:pt idx="6595">
                  <c:v>9.0389460096446703E-2</c:v>
                </c:pt>
                <c:pt idx="6596">
                  <c:v>9.0087373370558374E-2</c:v>
                </c:pt>
                <c:pt idx="6597">
                  <c:v>8.9232235527918785E-2</c:v>
                </c:pt>
                <c:pt idx="6598">
                  <c:v>8.8401884131979705E-2</c:v>
                </c:pt>
                <c:pt idx="6599">
                  <c:v>8.7420489436548232E-2</c:v>
                </c:pt>
                <c:pt idx="6600">
                  <c:v>8.6086660248730976E-2</c:v>
                </c:pt>
                <c:pt idx="6601">
                  <c:v>8.4551439690355321E-2</c:v>
                </c:pt>
                <c:pt idx="6602">
                  <c:v>8.326795821827411E-2</c:v>
                </c:pt>
                <c:pt idx="6603">
                  <c:v>8.2135520147208124E-2</c:v>
                </c:pt>
                <c:pt idx="6604">
                  <c:v>8.1204473319796952E-2</c:v>
                </c:pt>
                <c:pt idx="6605">
                  <c:v>8.0877599893401014E-2</c:v>
                </c:pt>
                <c:pt idx="6606">
                  <c:v>8.0425244284263953E-2</c:v>
                </c:pt>
                <c:pt idx="6607">
                  <c:v>7.9821845299492378E-2</c:v>
                </c:pt>
                <c:pt idx="6608">
                  <c:v>7.9797058700507614E-2</c:v>
                </c:pt>
                <c:pt idx="6609">
                  <c:v>7.9066628370558376E-2</c:v>
                </c:pt>
                <c:pt idx="6610">
                  <c:v>7.8185929327411169E-2</c:v>
                </c:pt>
                <c:pt idx="6611">
                  <c:v>7.7254882314720816E-2</c:v>
                </c:pt>
                <c:pt idx="6612">
                  <c:v>7.6223139725888317E-2</c:v>
                </c:pt>
                <c:pt idx="6613">
                  <c:v>7.5116262873096445E-2</c:v>
                </c:pt>
                <c:pt idx="6614">
                  <c:v>7.4184441324873091E-2</c:v>
                </c:pt>
                <c:pt idx="6615">
                  <c:v>7.3454010893401006E-2</c:v>
                </c:pt>
                <c:pt idx="6616">
                  <c:v>7.2598098380710657E-2</c:v>
                </c:pt>
                <c:pt idx="6617">
                  <c:v>7.2447829591370555E-2</c:v>
                </c:pt>
                <c:pt idx="6618">
                  <c:v>7.1818869413705577E-2</c:v>
                </c:pt>
                <c:pt idx="6619">
                  <c:v>7.1013304819796952E-2</c:v>
                </c:pt>
                <c:pt idx="6620">
                  <c:v>7.3329304312182736E-2</c:v>
                </c:pt>
                <c:pt idx="6621">
                  <c:v>7.5091476901015239E-2</c:v>
                </c:pt>
                <c:pt idx="6622">
                  <c:v>7.6853649489847728E-2</c:v>
                </c:pt>
                <c:pt idx="6623">
                  <c:v>7.8792426647208119E-2</c:v>
                </c:pt>
                <c:pt idx="6624">
                  <c:v>8.0731204819796967E-2</c:v>
                </c:pt>
                <c:pt idx="6625">
                  <c:v>8.2745891875634511E-2</c:v>
                </c:pt>
                <c:pt idx="6626">
                  <c:v>8.5439886291878167E-2</c:v>
                </c:pt>
                <c:pt idx="6627">
                  <c:v>8.8209789591370547E-2</c:v>
                </c:pt>
                <c:pt idx="6628">
                  <c:v>8.7958050563451767E-2</c:v>
                </c:pt>
                <c:pt idx="6629">
                  <c:v>8.866214497969542E-2</c:v>
                </c:pt>
                <c:pt idx="6630">
                  <c:v>8.9643539649746182E-2</c:v>
                </c:pt>
                <c:pt idx="6631">
                  <c:v>8.9089713888324859E-2</c:v>
                </c:pt>
                <c:pt idx="6632">
                  <c:v>8.8384844802030446E-2</c:v>
                </c:pt>
                <c:pt idx="6633">
                  <c:v>8.8560674751269025E-2</c:v>
                </c:pt>
                <c:pt idx="6634">
                  <c:v>8.8611022467005071E-2</c:v>
                </c:pt>
                <c:pt idx="6635">
                  <c:v>8.8837975005076134E-2</c:v>
                </c:pt>
                <c:pt idx="6636">
                  <c:v>8.8989018406091358E-2</c:v>
                </c:pt>
                <c:pt idx="6637">
                  <c:v>8.8837975005076147E-2</c:v>
                </c:pt>
                <c:pt idx="6638">
                  <c:v>8.8334496832487314E-2</c:v>
                </c:pt>
                <c:pt idx="6639">
                  <c:v>8.9341452746192901E-2</c:v>
                </c:pt>
                <c:pt idx="6640">
                  <c:v>9.0624934294416246E-2</c:v>
                </c:pt>
                <c:pt idx="6641">
                  <c:v>9.0851112137055837E-2</c:v>
                </c:pt>
                <c:pt idx="6642">
                  <c:v>9.1253119903553309E-2</c:v>
                </c:pt>
                <c:pt idx="6643">
                  <c:v>9.155443206091371E-2</c:v>
                </c:pt>
                <c:pt idx="6644">
                  <c:v>9.1805396459390856E-2</c:v>
                </c:pt>
                <c:pt idx="6645">
                  <c:v>9.175504866751269E-2</c:v>
                </c:pt>
                <c:pt idx="6646">
                  <c:v>9.1805396383248722E-2</c:v>
                </c:pt>
                <c:pt idx="6647">
                  <c:v>9.1704700697969543E-2</c:v>
                </c:pt>
                <c:pt idx="6648">
                  <c:v>9.1428175063451772E-2</c:v>
                </c:pt>
                <c:pt idx="6649">
                  <c:v>9.1478523032994918E-2</c:v>
                </c:pt>
                <c:pt idx="6650">
                  <c:v>9.0849562855329941E-2</c:v>
                </c:pt>
                <c:pt idx="6651">
                  <c:v>9.024538927664974E-2</c:v>
                </c:pt>
                <c:pt idx="6652">
                  <c:v>8.9717124682741109E-2</c:v>
                </c:pt>
                <c:pt idx="6653">
                  <c:v>8.9390251307106594E-2</c:v>
                </c:pt>
                <c:pt idx="6654">
                  <c:v>8.9164073540609137E-2</c:v>
                </c:pt>
                <c:pt idx="6655">
                  <c:v>8.9139286865482226E-2</c:v>
                </c:pt>
                <c:pt idx="6656">
                  <c:v>8.8837200063451777E-2</c:v>
                </c:pt>
                <c:pt idx="6657">
                  <c:v>9.0121456205583761E-2</c:v>
                </c:pt>
                <c:pt idx="6658">
                  <c:v>9.2034672449238575E-2</c:v>
                </c:pt>
                <c:pt idx="6659">
                  <c:v>9.3922327525380711E-2</c:v>
                </c:pt>
                <c:pt idx="6660">
                  <c:v>9.5885891738578671E-2</c:v>
                </c:pt>
                <c:pt idx="6661">
                  <c:v>9.800049909898477E-2</c:v>
                </c:pt>
                <c:pt idx="6662">
                  <c:v>0.10008954529187818</c:v>
                </c:pt>
                <c:pt idx="6663">
                  <c:v>0.10202754808375633</c:v>
                </c:pt>
                <c:pt idx="6664">
                  <c:v>0.10429319884517765</c:v>
                </c:pt>
                <c:pt idx="6665">
                  <c:v>0.10484702453045686</c:v>
                </c:pt>
                <c:pt idx="6666">
                  <c:v>0.10519868447969544</c:v>
                </c:pt>
                <c:pt idx="6667">
                  <c:v>0.10552555785532995</c:v>
                </c:pt>
                <c:pt idx="6668">
                  <c:v>0.10544964884517766</c:v>
                </c:pt>
                <c:pt idx="6669">
                  <c:v>0.10477034097715736</c:v>
                </c:pt>
                <c:pt idx="6670">
                  <c:v>0.10399033742385785</c:v>
                </c:pt>
                <c:pt idx="6671">
                  <c:v>0.10323512041878172</c:v>
                </c:pt>
                <c:pt idx="6672">
                  <c:v>0.10235442143401015</c:v>
                </c:pt>
                <c:pt idx="6673">
                  <c:v>0.10159997904822335</c:v>
                </c:pt>
                <c:pt idx="6674">
                  <c:v>0.10092067112944161</c:v>
                </c:pt>
                <c:pt idx="6675">
                  <c:v>0.10031727214467004</c:v>
                </c:pt>
                <c:pt idx="6676">
                  <c:v>9.9965612187817243E-2</c:v>
                </c:pt>
                <c:pt idx="6677">
                  <c:v>0.10009186895685278</c:v>
                </c:pt>
                <c:pt idx="6678">
                  <c:v>0.10024291233248729</c:v>
                </c:pt>
                <c:pt idx="6679">
                  <c:v>0.10026769893908628</c:v>
                </c:pt>
                <c:pt idx="6680">
                  <c:v>0.10031804672335023</c:v>
                </c:pt>
                <c:pt idx="6681">
                  <c:v>9.9991173314720794E-2</c:v>
                </c:pt>
                <c:pt idx="6682">
                  <c:v>9.795247496446699E-2</c:v>
                </c:pt>
                <c:pt idx="6683">
                  <c:v>9.5913776538071052E-2</c:v>
                </c:pt>
                <c:pt idx="6684">
                  <c:v>9.4026121588832473E-2</c:v>
                </c:pt>
                <c:pt idx="6685">
                  <c:v>9.2314296774111668E-2</c:v>
                </c:pt>
                <c:pt idx="6686">
                  <c:v>9.0577685149746179E-2</c:v>
                </c:pt>
                <c:pt idx="6687">
                  <c:v>8.8790725860406081E-2</c:v>
                </c:pt>
                <c:pt idx="6688">
                  <c:v>8.7154809946700496E-2</c:v>
                </c:pt>
                <c:pt idx="6689">
                  <c:v>8.5166459439086295E-2</c:v>
                </c:pt>
                <c:pt idx="6690">
                  <c:v>8.4839585987309646E-2</c:v>
                </c:pt>
                <c:pt idx="6691">
                  <c:v>8.4311321461928934E-2</c:v>
                </c:pt>
                <c:pt idx="6692">
                  <c:v>8.373270922081219E-2</c:v>
                </c:pt>
                <c:pt idx="6693">
                  <c:v>8.2952705794416243E-2</c:v>
                </c:pt>
                <c:pt idx="6694">
                  <c:v>8.2046445388324882E-2</c:v>
                </c:pt>
                <c:pt idx="6695">
                  <c:v>8.1240880616751276E-2</c:v>
                </c:pt>
                <c:pt idx="6696">
                  <c:v>8.0485663713197986E-2</c:v>
                </c:pt>
                <c:pt idx="6697">
                  <c:v>8.038574271573605E-2</c:v>
                </c:pt>
                <c:pt idx="6698">
                  <c:v>8.0285047139593918E-2</c:v>
                </c:pt>
                <c:pt idx="6699">
                  <c:v>8.013400377157362E-2</c:v>
                </c:pt>
                <c:pt idx="6700">
                  <c:v>8.0159564964467023E-2</c:v>
                </c:pt>
                <c:pt idx="6701">
                  <c:v>8.1795480928934017E-2</c:v>
                </c:pt>
                <c:pt idx="6702">
                  <c:v>8.3556879279187826E-2</c:v>
                </c:pt>
                <c:pt idx="6703">
                  <c:v>8.514244745177664E-2</c:v>
                </c:pt>
                <c:pt idx="6704">
                  <c:v>8.6576972401015223E-2</c:v>
                </c:pt>
                <c:pt idx="6705">
                  <c:v>8.7910801766497446E-2</c:v>
                </c:pt>
                <c:pt idx="6706">
                  <c:v>9.0503325878172572E-2</c:v>
                </c:pt>
                <c:pt idx="6707">
                  <c:v>9.3221331969543131E-2</c:v>
                </c:pt>
                <c:pt idx="6708">
                  <c:v>9.5738721817258884E-2</c:v>
                </c:pt>
                <c:pt idx="6709">
                  <c:v>9.689672103045685E-2</c:v>
                </c:pt>
                <c:pt idx="6710">
                  <c:v>9.8154641335025383E-2</c:v>
                </c:pt>
                <c:pt idx="6711">
                  <c:v>9.9035340319796952E-2</c:v>
                </c:pt>
                <c:pt idx="6712">
                  <c:v>0.1000918695076142</c:v>
                </c:pt>
                <c:pt idx="6713">
                  <c:v>0.10122430757868019</c:v>
                </c:pt>
                <c:pt idx="6714">
                  <c:v>0.10092299533756344</c:v>
                </c:pt>
                <c:pt idx="6715">
                  <c:v>0.10057133538071064</c:v>
                </c:pt>
                <c:pt idx="6716">
                  <c:v>0.10014376652284263</c:v>
                </c:pt>
                <c:pt idx="6717">
                  <c:v>9.9514806497461916E-2</c:v>
                </c:pt>
                <c:pt idx="6718">
                  <c:v>9.9363763096446692E-2</c:v>
                </c:pt>
                <c:pt idx="6719">
                  <c:v>9.9816893274111682E-2</c:v>
                </c:pt>
                <c:pt idx="6720">
                  <c:v>9.9993497842639598E-2</c:v>
                </c:pt>
                <c:pt idx="6721">
                  <c:v>0.10016932779187818</c:v>
                </c:pt>
                <c:pt idx="6722">
                  <c:v>0.10044662791878173</c:v>
                </c:pt>
                <c:pt idx="6723">
                  <c:v>0.10079906256345178</c:v>
                </c:pt>
                <c:pt idx="6724">
                  <c:v>0.10001828439086294</c:v>
                </c:pt>
                <c:pt idx="6725">
                  <c:v>9.9087237436548209E-2</c:v>
                </c:pt>
                <c:pt idx="6726">
                  <c:v>9.7400973477157343E-2</c:v>
                </c:pt>
                <c:pt idx="6727">
                  <c:v>9.576505746192894E-2</c:v>
                </c:pt>
                <c:pt idx="6728">
                  <c:v>9.4179489162436542E-2</c:v>
                </c:pt>
                <c:pt idx="6729">
                  <c:v>9.2568359670050754E-2</c:v>
                </c:pt>
                <c:pt idx="6730">
                  <c:v>9.1460708274111679E-2</c:v>
                </c:pt>
                <c:pt idx="6731">
                  <c:v>9.0377843299492389E-2</c:v>
                </c:pt>
                <c:pt idx="6732">
                  <c:v>9.0377843299492389E-2</c:v>
                </c:pt>
                <c:pt idx="6733">
                  <c:v>9.0403404492385792E-2</c:v>
                </c:pt>
                <c:pt idx="6734">
                  <c:v>9.0755839086294421E-2</c:v>
                </c:pt>
                <c:pt idx="6735">
                  <c:v>9.0906882461928948E-2</c:v>
                </c:pt>
                <c:pt idx="6736">
                  <c:v>8.7910801548223352E-2</c:v>
                </c:pt>
                <c:pt idx="6737">
                  <c:v>8.491472055837565E-2</c:v>
                </c:pt>
                <c:pt idx="6738">
                  <c:v>8.1491070558375636E-2</c:v>
                </c:pt>
                <c:pt idx="6739">
                  <c:v>7.8268811548223363E-2</c:v>
                </c:pt>
                <c:pt idx="6740">
                  <c:v>7.4820374746192894E-2</c:v>
                </c:pt>
                <c:pt idx="6741">
                  <c:v>7.1572554720812198E-2</c:v>
                </c:pt>
                <c:pt idx="6742">
                  <c:v>6.8199252309644673E-2</c:v>
                </c:pt>
                <c:pt idx="6743">
                  <c:v>6.4926645329949226E-2</c:v>
                </c:pt>
                <c:pt idx="6744">
                  <c:v>6.4372819568527917E-2</c:v>
                </c:pt>
                <c:pt idx="6745">
                  <c:v>6.391968936548223E-2</c:v>
                </c:pt>
                <c:pt idx="6746">
                  <c:v>6.3441772512690342E-2</c:v>
                </c:pt>
                <c:pt idx="6747">
                  <c:v>6.3089337994923833E-2</c:v>
                </c:pt>
                <c:pt idx="6748">
                  <c:v>6.3038990279187801E-2</c:v>
                </c:pt>
                <c:pt idx="6749">
                  <c:v>6.3391424746192887E-2</c:v>
                </c:pt>
                <c:pt idx="6750">
                  <c:v>6.3870115989847709E-2</c:v>
                </c:pt>
                <c:pt idx="6751">
                  <c:v>6.4474289467005078E-2</c:v>
                </c:pt>
                <c:pt idx="6752">
                  <c:v>6.5757770939086288E-2</c:v>
                </c:pt>
                <c:pt idx="6753">
                  <c:v>6.6890209010152274E-2</c:v>
                </c:pt>
                <c:pt idx="6754">
                  <c:v>6.8072995050761434E-2</c:v>
                </c:pt>
                <c:pt idx="6755">
                  <c:v>7.1496645050761434E-2</c:v>
                </c:pt>
                <c:pt idx="6756">
                  <c:v>7.4996203934010158E-2</c:v>
                </c:pt>
                <c:pt idx="6757">
                  <c:v>7.8067420177664978E-2</c:v>
                </c:pt>
                <c:pt idx="6758">
                  <c:v>8.0711067385786817E-2</c:v>
                </c:pt>
                <c:pt idx="6759">
                  <c:v>8.2448454187817266E-2</c:v>
                </c:pt>
                <c:pt idx="6760">
                  <c:v>8.378305799492386E-2</c:v>
                </c:pt>
                <c:pt idx="6761">
                  <c:v>8.466453185279188E-2</c:v>
                </c:pt>
                <c:pt idx="6762">
                  <c:v>8.5546005456852772E-2</c:v>
                </c:pt>
                <c:pt idx="6763">
                  <c:v>8.3784607284263943E-2</c:v>
                </c:pt>
                <c:pt idx="6764">
                  <c:v>8.2022434467005065E-2</c:v>
                </c:pt>
                <c:pt idx="6765">
                  <c:v>8.0462427302030445E-2</c:v>
                </c:pt>
                <c:pt idx="6766">
                  <c:v>7.9103811507614211E-2</c:v>
                </c:pt>
                <c:pt idx="6767">
                  <c:v>7.8524424510152277E-2</c:v>
                </c:pt>
                <c:pt idx="6768">
                  <c:v>7.8171989941624359E-2</c:v>
                </c:pt>
                <c:pt idx="6769">
                  <c:v>7.8271910939086281E-2</c:v>
                </c:pt>
                <c:pt idx="6770">
                  <c:v>7.8120867563451768E-2</c:v>
                </c:pt>
                <c:pt idx="6771">
                  <c:v>8.0209913756345175E-2</c:v>
                </c:pt>
                <c:pt idx="6772">
                  <c:v>8.21479166751269E-2</c:v>
                </c:pt>
                <c:pt idx="6773">
                  <c:v>8.3884528375634509E-2</c:v>
                </c:pt>
                <c:pt idx="6774">
                  <c:v>8.5697048984771568E-2</c:v>
                </c:pt>
                <c:pt idx="6775">
                  <c:v>8.7484782969543137E-2</c:v>
                </c:pt>
                <c:pt idx="6776">
                  <c:v>8.9347651497461933E-2</c:v>
                </c:pt>
                <c:pt idx="6777">
                  <c:v>9.1285654289340101E-2</c:v>
                </c:pt>
                <c:pt idx="6778">
                  <c:v>9.3374700507614233E-2</c:v>
                </c:pt>
                <c:pt idx="6779">
                  <c:v>9.3249218324873109E-2</c:v>
                </c:pt>
                <c:pt idx="6780">
                  <c:v>9.2318171370558394E-2</c:v>
                </c:pt>
                <c:pt idx="6781">
                  <c:v>9.1286428730964486E-2</c:v>
                </c:pt>
                <c:pt idx="6782">
                  <c:v>9.0581559695431482E-2</c:v>
                </c:pt>
                <c:pt idx="6783">
                  <c:v>8.9876690482233512E-2</c:v>
                </c:pt>
                <c:pt idx="6784">
                  <c:v>8.8995216751269049E-2</c:v>
                </c:pt>
                <c:pt idx="6785">
                  <c:v>8.823999994923859E-2</c:v>
                </c:pt>
                <c:pt idx="6786">
                  <c:v>8.7762083071066005E-2</c:v>
                </c:pt>
                <c:pt idx="6787">
                  <c:v>8.7435209720812201E-2</c:v>
                </c:pt>
                <c:pt idx="6788">
                  <c:v>8.7938687639593921E-2</c:v>
                </c:pt>
                <c:pt idx="6789">
                  <c:v>8.839181786802032E-2</c:v>
                </c:pt>
                <c:pt idx="6790">
                  <c:v>8.8341470050761428E-2</c:v>
                </c:pt>
                <c:pt idx="6791">
                  <c:v>8.8618770246192899E-2</c:v>
                </c:pt>
                <c:pt idx="6792">
                  <c:v>8.8920856989847724E-2</c:v>
                </c:pt>
                <c:pt idx="6793">
                  <c:v>8.6000684908629457E-2</c:v>
                </c:pt>
                <c:pt idx="6794">
                  <c:v>8.2853560568527926E-2</c:v>
                </c:pt>
                <c:pt idx="6795">
                  <c:v>7.9555392928934016E-2</c:v>
                </c:pt>
                <c:pt idx="6796">
                  <c:v>7.6231664527918797E-2</c:v>
                </c:pt>
                <c:pt idx="6797">
                  <c:v>7.3361840162436562E-2</c:v>
                </c:pt>
                <c:pt idx="6798">
                  <c:v>7.0843675949238599E-2</c:v>
                </c:pt>
                <c:pt idx="6799">
                  <c:v>6.7998638385786819E-2</c:v>
                </c:pt>
                <c:pt idx="6800">
                  <c:v>6.5254296000000003E-2</c:v>
                </c:pt>
                <c:pt idx="6801">
                  <c:v>6.5581169350253821E-2</c:v>
                </c:pt>
                <c:pt idx="6802">
                  <c:v>6.5908042776649758E-2</c:v>
                </c:pt>
                <c:pt idx="6803">
                  <c:v>6.6234916126903562E-2</c:v>
                </c:pt>
                <c:pt idx="6804">
                  <c:v>6.6863876279187814E-2</c:v>
                </c:pt>
                <c:pt idx="6805">
                  <c:v>6.7567970898477159E-2</c:v>
                </c:pt>
                <c:pt idx="6806">
                  <c:v>6.8901800086294415E-2</c:v>
                </c:pt>
                <c:pt idx="6807">
                  <c:v>7.0261190441624377E-2</c:v>
                </c:pt>
                <c:pt idx="6808">
                  <c:v>7.1519885365482233E-2</c:v>
                </c:pt>
                <c:pt idx="6809">
                  <c:v>7.2753019121827411E-2</c:v>
                </c:pt>
                <c:pt idx="6810">
                  <c:v>7.4086848309644668E-2</c:v>
                </c:pt>
                <c:pt idx="6811">
                  <c:v>7.5471025467005085E-2</c:v>
                </c:pt>
                <c:pt idx="6812">
                  <c:v>7.6553115847715736E-2</c:v>
                </c:pt>
                <c:pt idx="6813">
                  <c:v>7.7157289401015225E-2</c:v>
                </c:pt>
                <c:pt idx="6814">
                  <c:v>7.7056593791878167E-2</c:v>
                </c:pt>
                <c:pt idx="6815">
                  <c:v>7.7056593791878167E-2</c:v>
                </c:pt>
                <c:pt idx="6816">
                  <c:v>7.6981459401015223E-2</c:v>
                </c:pt>
                <c:pt idx="6817">
                  <c:v>7.6880763969543145E-2</c:v>
                </c:pt>
                <c:pt idx="6818">
                  <c:v>7.7082155340101516E-2</c:v>
                </c:pt>
                <c:pt idx="6819">
                  <c:v>7.7158064223350253E-2</c:v>
                </c:pt>
                <c:pt idx="6820">
                  <c:v>7.7359455593908638E-2</c:v>
                </c:pt>
                <c:pt idx="6821">
                  <c:v>7.7636755847715733E-2</c:v>
                </c:pt>
                <c:pt idx="6822">
                  <c:v>7.7938842649746196E-2</c:v>
                </c:pt>
                <c:pt idx="6823">
                  <c:v>7.7938842649746196E-2</c:v>
                </c:pt>
                <c:pt idx="6824">
                  <c:v>7.8089885923857863E-2</c:v>
                </c:pt>
                <c:pt idx="6825">
                  <c:v>7.824092937563451E-2</c:v>
                </c:pt>
                <c:pt idx="6826">
                  <c:v>7.7914056025380707E-2</c:v>
                </c:pt>
                <c:pt idx="6827">
                  <c:v>7.751127379187818E-2</c:v>
                </c:pt>
                <c:pt idx="6828">
                  <c:v>7.7033357040609138E-2</c:v>
                </c:pt>
                <c:pt idx="6829">
                  <c:v>7.6631349223350256E-2</c:v>
                </c:pt>
                <c:pt idx="6830">
                  <c:v>7.5172037802030453E-2</c:v>
                </c:pt>
                <c:pt idx="6831">
                  <c:v>7.3511335263959393E-2</c:v>
                </c:pt>
                <c:pt idx="6832">
                  <c:v>7.1724375873096449E-2</c:v>
                </c:pt>
                <c:pt idx="6833">
                  <c:v>6.9887068766497459E-2</c:v>
                </c:pt>
                <c:pt idx="6834">
                  <c:v>6.8200805060913708E-2</c:v>
                </c:pt>
                <c:pt idx="6835">
                  <c:v>6.684141470558376E-2</c:v>
                </c:pt>
                <c:pt idx="6836">
                  <c:v>6.5457237548223357E-2</c:v>
                </c:pt>
                <c:pt idx="6837">
                  <c:v>6.3997925999999997E-2</c:v>
                </c:pt>
                <c:pt idx="6838">
                  <c:v>6.3419313563451776E-2</c:v>
                </c:pt>
                <c:pt idx="6839">
                  <c:v>6.3394526964467013E-2</c:v>
                </c:pt>
                <c:pt idx="6840">
                  <c:v>6.3394526964467013E-2</c:v>
                </c:pt>
                <c:pt idx="6841">
                  <c:v>6.3571131525380714E-2</c:v>
                </c:pt>
                <c:pt idx="6842">
                  <c:v>6.4074609444162434E-2</c:v>
                </c:pt>
                <c:pt idx="6843">
                  <c:v>6.4854612997461925E-2</c:v>
                </c:pt>
                <c:pt idx="6844">
                  <c:v>6.8907222642131977E-2</c:v>
                </c:pt>
                <c:pt idx="6845">
                  <c:v>7.2935045738578674E-2</c:v>
                </c:pt>
                <c:pt idx="6846">
                  <c:v>7.6937307667512694E-2</c:v>
                </c:pt>
                <c:pt idx="6847">
                  <c:v>8.0763739901015236E-2</c:v>
                </c:pt>
                <c:pt idx="6848">
                  <c:v>8.4615733048223354E-2</c:v>
                </c:pt>
                <c:pt idx="6849">
                  <c:v>8.839181756598985E-2</c:v>
                </c:pt>
                <c:pt idx="6850">
                  <c:v>9.1916162870558371E-2</c:v>
                </c:pt>
                <c:pt idx="6851">
                  <c:v>9.4937030967005079E-2</c:v>
                </c:pt>
                <c:pt idx="6852">
                  <c:v>9.4610157616751275E-2</c:v>
                </c:pt>
                <c:pt idx="6853">
                  <c:v>9.4660505408629442E-2</c:v>
                </c:pt>
                <c:pt idx="6854">
                  <c:v>9.340181045939086E-2</c:v>
                </c:pt>
                <c:pt idx="6855">
                  <c:v>9.2143115510152279E-2</c:v>
                </c:pt>
                <c:pt idx="6856">
                  <c:v>9.1035463987309648E-2</c:v>
                </c:pt>
                <c:pt idx="6857">
                  <c:v>8.6780687591370545E-2</c:v>
                </c:pt>
                <c:pt idx="6858">
                  <c:v>8.2223824901015222E-2</c:v>
                </c:pt>
                <c:pt idx="6859">
                  <c:v>7.7742870840101536E-2</c:v>
                </c:pt>
                <c:pt idx="6860">
                  <c:v>7.3488869063451784E-2</c:v>
                </c:pt>
                <c:pt idx="6861">
                  <c:v>6.8780962972081236E-2</c:v>
                </c:pt>
                <c:pt idx="6862">
                  <c:v>6.5331752007614222E-2</c:v>
                </c:pt>
                <c:pt idx="6863">
                  <c:v>6.195844995177667E-2</c:v>
                </c:pt>
                <c:pt idx="6864">
                  <c:v>5.853480007868022E-2</c:v>
                </c:pt>
                <c:pt idx="6865">
                  <c:v>5.8308622286802045E-2</c:v>
                </c:pt>
                <c:pt idx="6866">
                  <c:v>5.8736191296954329E-2</c:v>
                </c:pt>
                <c:pt idx="6867">
                  <c:v>5.9088625814720824E-2</c:v>
                </c:pt>
                <c:pt idx="6868">
                  <c:v>5.9315578225888343E-2</c:v>
                </c:pt>
                <c:pt idx="6869">
                  <c:v>5.9516969291878177E-2</c:v>
                </c:pt>
                <c:pt idx="6870">
                  <c:v>5.9592103758883255E-2</c:v>
                </c:pt>
                <c:pt idx="6871">
                  <c:v>5.9592103758883255E-2</c:v>
                </c:pt>
                <c:pt idx="6872">
                  <c:v>5.9541756043147216E-2</c:v>
                </c:pt>
                <c:pt idx="6873">
                  <c:v>5.9491408327411177E-2</c:v>
                </c:pt>
                <c:pt idx="6874">
                  <c:v>5.8836887032994931E-2</c:v>
                </c:pt>
                <c:pt idx="6875">
                  <c:v>5.8333409038071077E-2</c:v>
                </c:pt>
                <c:pt idx="6876">
                  <c:v>5.7830705680203057E-2</c:v>
                </c:pt>
                <c:pt idx="6877">
                  <c:v>5.7553405484771586E-2</c:v>
                </c:pt>
                <c:pt idx="6878">
                  <c:v>5.7704448911167522E-2</c:v>
                </c:pt>
                <c:pt idx="6879">
                  <c:v>5.9416273911167522E-2</c:v>
                </c:pt>
                <c:pt idx="6880">
                  <c:v>6.1204007972081212E-2</c:v>
                </c:pt>
                <c:pt idx="6881">
                  <c:v>6.2764789571065988E-2</c:v>
                </c:pt>
                <c:pt idx="6882">
                  <c:v>6.4426266601522841E-2</c:v>
                </c:pt>
                <c:pt idx="6883">
                  <c:v>6.9158959494923858E-2</c:v>
                </c:pt>
                <c:pt idx="6884">
                  <c:v>7.3992347565989838E-2</c:v>
                </c:pt>
                <c:pt idx="6885">
                  <c:v>7.8876083352791865E-2</c:v>
                </c:pt>
                <c:pt idx="6886">
                  <c:v>8.3583989190355312E-2</c:v>
                </c:pt>
                <c:pt idx="6887">
                  <c:v>8.6831808835025365E-2</c:v>
                </c:pt>
                <c:pt idx="6888">
                  <c:v>8.9903024375634508E-2</c:v>
                </c:pt>
                <c:pt idx="6889">
                  <c:v>9.3049374434010138E-2</c:v>
                </c:pt>
                <c:pt idx="6890">
                  <c:v>9.6473024307106581E-2</c:v>
                </c:pt>
                <c:pt idx="6891">
                  <c:v>9.682545890101521E-2</c:v>
                </c:pt>
                <c:pt idx="6892">
                  <c:v>9.6976502276649737E-2</c:v>
                </c:pt>
                <c:pt idx="6893">
                  <c:v>9.687580669289339E-2</c:v>
                </c:pt>
                <c:pt idx="6894">
                  <c:v>9.6699202124365474E-2</c:v>
                </c:pt>
                <c:pt idx="6895">
                  <c:v>9.6271633284263955E-2</c:v>
                </c:pt>
                <c:pt idx="6896">
                  <c:v>9.9192580180203035E-2</c:v>
                </c:pt>
                <c:pt idx="6897">
                  <c:v>0.10178587952030456</c:v>
                </c:pt>
                <c:pt idx="6898">
                  <c:v>0.10422813563705582</c:v>
                </c:pt>
                <c:pt idx="6899">
                  <c:v>0.10646899972335025</c:v>
                </c:pt>
                <c:pt idx="6900">
                  <c:v>0.10898639043401015</c:v>
                </c:pt>
                <c:pt idx="6901">
                  <c:v>0.11163003756598984</c:v>
                </c:pt>
                <c:pt idx="6902">
                  <c:v>0.11457577114467005</c:v>
                </c:pt>
                <c:pt idx="6903">
                  <c:v>0.11659045769289339</c:v>
                </c:pt>
                <c:pt idx="6904">
                  <c:v>0.11530697622081218</c:v>
                </c:pt>
                <c:pt idx="6905">
                  <c:v>0.11424967243908629</c:v>
                </c:pt>
                <c:pt idx="6906">
                  <c:v>0.11316758221065989</c:v>
                </c:pt>
                <c:pt idx="6907">
                  <c:v>0.11231166972335026</c:v>
                </c:pt>
                <c:pt idx="6908">
                  <c:v>0.11195923518020305</c:v>
                </c:pt>
                <c:pt idx="6909">
                  <c:v>0.11138062281979696</c:v>
                </c:pt>
                <c:pt idx="6910">
                  <c:v>0.11055027147461929</c:v>
                </c:pt>
                <c:pt idx="6911">
                  <c:v>0.11087714490101523</c:v>
                </c:pt>
                <c:pt idx="6912">
                  <c:v>0.11132950043401016</c:v>
                </c:pt>
                <c:pt idx="6913">
                  <c:v>0.1120591560177665</c:v>
                </c:pt>
                <c:pt idx="6914">
                  <c:v>0.11281437276903554</c:v>
                </c:pt>
                <c:pt idx="6915">
                  <c:v>0.11294062954568529</c:v>
                </c:pt>
                <c:pt idx="6916">
                  <c:v>0.11236201718527919</c:v>
                </c:pt>
                <c:pt idx="6917">
                  <c:v>0.11200958264213198</c:v>
                </c:pt>
                <c:pt idx="6918">
                  <c:v>0.11158201368274112</c:v>
                </c:pt>
                <c:pt idx="6919">
                  <c:v>0.11117923137309646</c:v>
                </c:pt>
                <c:pt idx="6920">
                  <c:v>0.11057583236294417</c:v>
                </c:pt>
                <c:pt idx="6921">
                  <c:v>0.10979582880964468</c:v>
                </c:pt>
                <c:pt idx="6922">
                  <c:v>0.10904061205837565</c:v>
                </c:pt>
                <c:pt idx="6923">
                  <c:v>0.10652244733756347</c:v>
                </c:pt>
                <c:pt idx="6924">
                  <c:v>0.10385323924111675</c:v>
                </c:pt>
                <c:pt idx="6925">
                  <c:v>0.10123437886040609</c:v>
                </c:pt>
                <c:pt idx="6926">
                  <c:v>9.8741775104060917E-2</c:v>
                </c:pt>
                <c:pt idx="6927">
                  <c:v>9.5821602388324878E-2</c:v>
                </c:pt>
                <c:pt idx="6928">
                  <c:v>9.2951777261421314E-2</c:v>
                </c:pt>
                <c:pt idx="6929">
                  <c:v>9.0157860992385791E-2</c:v>
                </c:pt>
                <c:pt idx="6930">
                  <c:v>8.7439079114213197E-2</c:v>
                </c:pt>
                <c:pt idx="6931">
                  <c:v>8.6961162337563458E-2</c:v>
                </c:pt>
                <c:pt idx="6932">
                  <c:v>8.6634288987309641E-2</c:v>
                </c:pt>
                <c:pt idx="6933">
                  <c:v>8.6432897819796961E-2</c:v>
                </c:pt>
                <c:pt idx="6934">
                  <c:v>8.6080463276649755E-2</c:v>
                </c:pt>
                <c:pt idx="6935">
                  <c:v>8.6105249951776652E-2</c:v>
                </c:pt>
                <c:pt idx="6936">
                  <c:v>8.6834905662436554E-2</c:v>
                </c:pt>
                <c:pt idx="6937">
                  <c:v>8.7866648048223348E-2</c:v>
                </c:pt>
                <c:pt idx="6938">
                  <c:v>8.8696999291878187E-2</c:v>
                </c:pt>
                <c:pt idx="6939">
                  <c:v>8.9703955256345183E-2</c:v>
                </c:pt>
                <c:pt idx="6940">
                  <c:v>9.0635002083756355E-2</c:v>
                </c:pt>
                <c:pt idx="6941">
                  <c:v>9.194327010406092E-2</c:v>
                </c:pt>
                <c:pt idx="6942">
                  <c:v>9.3377794977157369E-2</c:v>
                </c:pt>
                <c:pt idx="6943">
                  <c:v>9.4661276449238579E-2</c:v>
                </c:pt>
                <c:pt idx="6944">
                  <c:v>9.5215102185279205E-2</c:v>
                </c:pt>
                <c:pt idx="6945">
                  <c:v>9.5668232236040623E-2</c:v>
                </c:pt>
                <c:pt idx="6946">
                  <c:v>9.5744141220812193E-2</c:v>
                </c:pt>
                <c:pt idx="6947">
                  <c:v>9.5794489005076158E-2</c:v>
                </c:pt>
                <c:pt idx="6948">
                  <c:v>9.589441000253808E-2</c:v>
                </c:pt>
                <c:pt idx="6949">
                  <c:v>9.5239888682741136E-2</c:v>
                </c:pt>
                <c:pt idx="6950">
                  <c:v>9.3352233606599E-2</c:v>
                </c:pt>
                <c:pt idx="6951">
                  <c:v>9.1590835383248734E-2</c:v>
                </c:pt>
                <c:pt idx="6952">
                  <c:v>8.7512664063451789E-2</c:v>
                </c:pt>
                <c:pt idx="6953">
                  <c:v>8.2955801373096452E-2</c:v>
                </c:pt>
                <c:pt idx="6954">
                  <c:v>7.8802494774111692E-2</c:v>
                </c:pt>
                <c:pt idx="6955">
                  <c:v>7.4598065840101535E-2</c:v>
                </c:pt>
                <c:pt idx="6956">
                  <c:v>7.0318502642131991E-2</c:v>
                </c:pt>
                <c:pt idx="6957">
                  <c:v>6.654241812436551E-2</c:v>
                </c:pt>
                <c:pt idx="6958">
                  <c:v>6.407537611928936E-2</c:v>
                </c:pt>
                <c:pt idx="6959">
                  <c:v>6.1583547743654835E-2</c:v>
                </c:pt>
                <c:pt idx="6960">
                  <c:v>6.1583547743654841E-2</c:v>
                </c:pt>
                <c:pt idx="6961">
                  <c:v>6.1659456728426404E-2</c:v>
                </c:pt>
                <c:pt idx="6962">
                  <c:v>6.1533199959390883E-2</c:v>
                </c:pt>
                <c:pt idx="6963">
                  <c:v>6.0979374129441641E-2</c:v>
                </c:pt>
                <c:pt idx="6964">
                  <c:v>6.0451109604060936E-2</c:v>
                </c:pt>
                <c:pt idx="6965">
                  <c:v>5.9671106101522861E-2</c:v>
                </c:pt>
                <c:pt idx="6966">
                  <c:v>5.8891102675126913E-2</c:v>
                </c:pt>
                <c:pt idx="6967">
                  <c:v>5.8085538055837577E-2</c:v>
                </c:pt>
                <c:pt idx="6968">
                  <c:v>5.7129704553299507E-2</c:v>
                </c:pt>
                <c:pt idx="6969">
                  <c:v>5.6526305695431489E-2</c:v>
                </c:pt>
                <c:pt idx="6970">
                  <c:v>5.5973254654822356E-2</c:v>
                </c:pt>
                <c:pt idx="6971">
                  <c:v>5.5998041279187838E-2</c:v>
                </c:pt>
                <c:pt idx="6972">
                  <c:v>5.6274566939086321E-2</c:v>
                </c:pt>
                <c:pt idx="6973">
                  <c:v>5.6324914654822367E-2</c:v>
                </c:pt>
                <c:pt idx="6974">
                  <c:v>5.6249780263959409E-2</c:v>
                </c:pt>
                <c:pt idx="6975">
                  <c:v>5.6400823639593922E-2</c:v>
                </c:pt>
                <c:pt idx="6976">
                  <c:v>5.6828392548223368E-2</c:v>
                </c:pt>
                <c:pt idx="6977">
                  <c:v>5.4587528081218292E-2</c:v>
                </c:pt>
                <c:pt idx="6978">
                  <c:v>5.2447359299492402E-2</c:v>
                </c:pt>
                <c:pt idx="6979">
                  <c:v>5.0156147116751294E-2</c:v>
                </c:pt>
                <c:pt idx="6980">
                  <c:v>4.773945295431474E-2</c:v>
                </c:pt>
                <c:pt idx="6981">
                  <c:v>4.5347545847715741E-2</c:v>
                </c:pt>
                <c:pt idx="6982">
                  <c:v>4.3157029096446718E-2</c:v>
                </c:pt>
                <c:pt idx="6983">
                  <c:v>4.0765121482233518E-2</c:v>
                </c:pt>
                <c:pt idx="6984">
                  <c:v>3.8171822751269055E-2</c:v>
                </c:pt>
                <c:pt idx="6985">
                  <c:v>3.7995992776649765E-2</c:v>
                </c:pt>
                <c:pt idx="6986">
                  <c:v>3.8272518335025402E-2</c:v>
                </c:pt>
                <c:pt idx="6987">
                  <c:v>3.8624178309644687E-2</c:v>
                </c:pt>
                <c:pt idx="6988">
                  <c:v>3.8699312708121845E-2</c:v>
                </c:pt>
                <c:pt idx="6989">
                  <c:v>3.8975838274111697E-2</c:v>
                </c:pt>
                <c:pt idx="6990">
                  <c:v>4.2323579263959403E-2</c:v>
                </c:pt>
                <c:pt idx="6991">
                  <c:v>4.4337490939086309E-2</c:v>
                </c:pt>
                <c:pt idx="6992">
                  <c:v>4.6452098045685293E-2</c:v>
                </c:pt>
                <c:pt idx="6993">
                  <c:v>4.8743309467005079E-2</c:v>
                </c:pt>
                <c:pt idx="6994">
                  <c:v>5.0505482309644689E-2</c:v>
                </c:pt>
                <c:pt idx="6995">
                  <c:v>5.2091825203045693E-2</c:v>
                </c:pt>
                <c:pt idx="6996">
                  <c:v>5.3904345761421328E-2</c:v>
                </c:pt>
                <c:pt idx="6997">
                  <c:v>5.5666518604060924E-2</c:v>
                </c:pt>
                <c:pt idx="6998">
                  <c:v>5.4207207055837564E-2</c:v>
                </c:pt>
                <c:pt idx="6999">
                  <c:v>5.4231993654822341E-2</c:v>
                </c:pt>
                <c:pt idx="7000">
                  <c:v>5.4156084670050765E-2</c:v>
                </c:pt>
                <c:pt idx="7001">
                  <c:v>5.3979480050761433E-2</c:v>
                </c:pt>
                <c:pt idx="7002">
                  <c:v>5.3376081007614221E-2</c:v>
                </c:pt>
                <c:pt idx="7003">
                  <c:v>5.3124342175126918E-2</c:v>
                </c:pt>
                <c:pt idx="7004">
                  <c:v>5.2796694230964482E-2</c:v>
                </c:pt>
                <c:pt idx="7005">
                  <c:v>5.2569741895939104E-2</c:v>
                </c:pt>
                <c:pt idx="7006">
                  <c:v>5.2393911921319807E-2</c:v>
                </c:pt>
                <c:pt idx="7007">
                  <c:v>5.2116611794416255E-2</c:v>
                </c:pt>
                <c:pt idx="7008">
                  <c:v>5.1864872766497476E-2</c:v>
                </c:pt>
                <c:pt idx="7009">
                  <c:v>5.1689042791878186E-2</c:v>
                </c:pt>
                <c:pt idx="7010">
                  <c:v>5.2066263934010162E-2</c:v>
                </c:pt>
                <c:pt idx="7011">
                  <c:v>5.2116611751269054E-2</c:v>
                </c:pt>
                <c:pt idx="7012">
                  <c:v>5.2166959543147214E-2</c:v>
                </c:pt>
                <c:pt idx="7013">
                  <c:v>5.2368350710659907E-2</c:v>
                </c:pt>
                <c:pt idx="7014">
                  <c:v>5.2645650761421331E-2</c:v>
                </c:pt>
                <c:pt idx="7015">
                  <c:v>5.309878081218275E-2</c:v>
                </c:pt>
                <c:pt idx="7016">
                  <c:v>5.3652606642131985E-2</c:v>
                </c:pt>
                <c:pt idx="7017">
                  <c:v>5.3954693317258898E-2</c:v>
                </c:pt>
                <c:pt idx="7018">
                  <c:v>5.387878418020306E-2</c:v>
                </c:pt>
                <c:pt idx="7019">
                  <c:v>5.3551136210659905E-2</c:v>
                </c:pt>
                <c:pt idx="7020">
                  <c:v>5.3424879357868015E-2</c:v>
                </c:pt>
                <c:pt idx="7021">
                  <c:v>5.3147579230964456E-2</c:v>
                </c:pt>
                <c:pt idx="7022">
                  <c:v>5.2668887809644654E-2</c:v>
                </c:pt>
                <c:pt idx="7023">
                  <c:v>5.1838536540609124E-2</c:v>
                </c:pt>
                <c:pt idx="7024">
                  <c:v>5.1032971819796942E-2</c:v>
                </c:pt>
                <c:pt idx="7025">
                  <c:v>5.0655750626903542E-2</c:v>
                </c:pt>
                <c:pt idx="7026">
                  <c:v>5.0756446286802016E-2</c:v>
                </c:pt>
                <c:pt idx="7027">
                  <c:v>5.1309497327411163E-2</c:v>
                </c:pt>
                <c:pt idx="7028">
                  <c:v>5.206393966243654E-2</c:v>
                </c:pt>
                <c:pt idx="7029">
                  <c:v>5.2768034137055844E-2</c:v>
                </c:pt>
                <c:pt idx="7030">
                  <c:v>5.3623171979695433E-2</c:v>
                </c:pt>
                <c:pt idx="7031">
                  <c:v>5.4528657766497464E-2</c:v>
                </c:pt>
                <c:pt idx="7032">
                  <c:v>5.5308661319796962E-2</c:v>
                </c:pt>
                <c:pt idx="7033">
                  <c:v>5.5937621522842644E-2</c:v>
                </c:pt>
                <c:pt idx="7034">
                  <c:v>5.586171251269037E-2</c:v>
                </c:pt>
                <c:pt idx="7035">
                  <c:v>5.5836925964467016E-2</c:v>
                </c:pt>
                <c:pt idx="7036">
                  <c:v>5.5434143629441636E-2</c:v>
                </c:pt>
                <c:pt idx="7037">
                  <c:v>5.4956226928934024E-2</c:v>
                </c:pt>
                <c:pt idx="7038">
                  <c:v>5.4402401243654828E-2</c:v>
                </c:pt>
                <c:pt idx="7039">
                  <c:v>5.387413664974619E-2</c:v>
                </c:pt>
                <c:pt idx="7040">
                  <c:v>5.3043785380710667E-2</c:v>
                </c:pt>
                <c:pt idx="7041">
                  <c:v>4.8915266852791871E-2</c:v>
                </c:pt>
                <c:pt idx="7042">
                  <c:v>4.5491617302030468E-2</c:v>
                </c:pt>
                <c:pt idx="7043">
                  <c:v>4.2042406446700521E-2</c:v>
                </c:pt>
                <c:pt idx="7044">
                  <c:v>3.8693891022842652E-2</c:v>
                </c:pt>
                <c:pt idx="7045">
                  <c:v>3.5119198104060917E-2</c:v>
                </c:pt>
                <c:pt idx="7046">
                  <c:v>3.1695548205583769E-2</c:v>
                </c:pt>
                <c:pt idx="7047">
                  <c:v>2.5955125362944177E-2</c:v>
                </c:pt>
                <c:pt idx="7048">
                  <c:v>2.0668606835025374E-2</c:v>
                </c:pt>
                <c:pt idx="7049">
                  <c:v>1.9485046302030455E-2</c:v>
                </c:pt>
                <c:pt idx="7050">
                  <c:v>1.8151217038071064E-2</c:v>
                </c:pt>
                <c:pt idx="7051">
                  <c:v>1.6615996505076142E-2</c:v>
                </c:pt>
                <c:pt idx="7052">
                  <c:v>1.5004867088832488E-2</c:v>
                </c:pt>
                <c:pt idx="7053">
                  <c:v>1.3494433332487316E-2</c:v>
                </c:pt>
                <c:pt idx="7054">
                  <c:v>1.5005641961928953E-2</c:v>
                </c:pt>
                <c:pt idx="7055">
                  <c:v>1.9210070134517795E-2</c:v>
                </c:pt>
                <c:pt idx="7056">
                  <c:v>2.3288241708121854E-2</c:v>
                </c:pt>
                <c:pt idx="7057">
                  <c:v>2.6359457596446735E-2</c:v>
                </c:pt>
                <c:pt idx="7058">
                  <c:v>2.9305190946700546E-2</c:v>
                </c:pt>
                <c:pt idx="7059">
                  <c:v>3.247787635279191E-2</c:v>
                </c:pt>
                <c:pt idx="7060">
                  <c:v>3.5549866251269061E-2</c:v>
                </c:pt>
                <c:pt idx="7061">
                  <c:v>3.809281701269035E-2</c:v>
                </c:pt>
                <c:pt idx="7062">
                  <c:v>3.7639686809644662E-2</c:v>
                </c:pt>
                <c:pt idx="7063">
                  <c:v>3.6809335565989837E-2</c:v>
                </c:pt>
                <c:pt idx="7064">
                  <c:v>3.6054118560913694E-2</c:v>
                </c:pt>
                <c:pt idx="7065">
                  <c:v>3.5374035946700487E-2</c:v>
                </c:pt>
                <c:pt idx="7066">
                  <c:v>3.4971253510152275E-2</c:v>
                </c:pt>
                <c:pt idx="7067">
                  <c:v>3.4392641124365471E-2</c:v>
                </c:pt>
                <c:pt idx="7068">
                  <c:v>3.3864376454314706E-2</c:v>
                </c:pt>
                <c:pt idx="7069">
                  <c:v>3.3939510845177649E-2</c:v>
                </c:pt>
                <c:pt idx="7070">
                  <c:v>3.3863601708121811E-2</c:v>
                </c:pt>
                <c:pt idx="7071">
                  <c:v>3.4040206276649713E-2</c:v>
                </c:pt>
                <c:pt idx="7072">
                  <c:v>3.4040206276649713E-2</c:v>
                </c:pt>
                <c:pt idx="7073">
                  <c:v>3.404020627664972E-2</c:v>
                </c:pt>
                <c:pt idx="7074">
                  <c:v>3.3914724043147194E-2</c:v>
                </c:pt>
                <c:pt idx="7075">
                  <c:v>3.3864376251269014E-2</c:v>
                </c:pt>
                <c:pt idx="7076">
                  <c:v>3.3965071835025347E-2</c:v>
                </c:pt>
                <c:pt idx="7077">
                  <c:v>3.3914724043147181E-2</c:v>
                </c:pt>
                <c:pt idx="7078">
                  <c:v>3.3940285210659886E-2</c:v>
                </c:pt>
                <c:pt idx="7079">
                  <c:v>3.3889937418781706E-2</c:v>
                </c:pt>
                <c:pt idx="7080">
                  <c:v>3.0793160573604032E-2</c:v>
                </c:pt>
                <c:pt idx="7081">
                  <c:v>2.7670822814720809E-2</c:v>
                </c:pt>
                <c:pt idx="7082">
                  <c:v>2.4448564126903563E-2</c:v>
                </c:pt>
                <c:pt idx="7083">
                  <c:v>2.1125609862944185E-2</c:v>
                </c:pt>
                <c:pt idx="7084">
                  <c:v>1.765161245177669E-2</c:v>
                </c:pt>
                <c:pt idx="7085">
                  <c:v>1.453004912690356E-2</c:v>
                </c:pt>
                <c:pt idx="7086">
                  <c:v>1.1433272281725915E-2</c:v>
                </c:pt>
                <c:pt idx="7087">
                  <c:v>8.1351046167512792E-3</c:v>
                </c:pt>
                <c:pt idx="7088">
                  <c:v>7.9337134492385997E-3</c:v>
                </c:pt>
                <c:pt idx="7089">
                  <c:v>7.8833656573604194E-3</c:v>
                </c:pt>
                <c:pt idx="7090">
                  <c:v>7.8833656573604194E-3</c:v>
                </c:pt>
                <c:pt idx="7091">
                  <c:v>7.8585789822335356E-3</c:v>
                </c:pt>
                <c:pt idx="7092">
                  <c:v>8.0351834238579084E-3</c:v>
                </c:pt>
                <c:pt idx="7093">
                  <c:v>4.7370154035533268E-3</c:v>
                </c:pt>
                <c:pt idx="7094">
                  <c:v>1.665799413705607E-3</c:v>
                </c:pt>
                <c:pt idx="7095">
                  <c:v>-1.3806302817258587E-3</c:v>
                </c:pt>
                <c:pt idx="7096">
                  <c:v>-4.3511500786801854E-3</c:v>
                </c:pt>
                <c:pt idx="7097">
                  <c:v>-7.3216708908629136E-3</c:v>
                </c:pt>
                <c:pt idx="7098">
                  <c:v>-1.024184360659891E-2</c:v>
                </c:pt>
                <c:pt idx="7099">
                  <c:v>-1.3313059368020241E-2</c:v>
                </c:pt>
                <c:pt idx="7100">
                  <c:v>-1.6585666220812145E-2</c:v>
                </c:pt>
                <c:pt idx="7101">
                  <c:v>-1.6434622794416209E-2</c:v>
                </c:pt>
                <c:pt idx="7102">
                  <c:v>-1.6384275002538043E-2</c:v>
                </c:pt>
                <c:pt idx="7103">
                  <c:v>-1.6258792819796933E-2</c:v>
                </c:pt>
                <c:pt idx="7104">
                  <c:v>-1.6359488395939065E-2</c:v>
                </c:pt>
                <c:pt idx="7105">
                  <c:v>-1.7894708928933981E-2</c:v>
                </c:pt>
                <c:pt idx="7106">
                  <c:v>-1.937958159390861E-2</c:v>
                </c:pt>
                <c:pt idx="7107">
                  <c:v>-2.0864454360406071E-2</c:v>
                </c:pt>
                <c:pt idx="7108">
                  <c:v>-2.2374888192893377E-2</c:v>
                </c:pt>
                <c:pt idx="7109">
                  <c:v>-2.393489524873095E-2</c:v>
                </c:pt>
                <c:pt idx="7110">
                  <c:v>-2.5671506923857848E-2</c:v>
                </c:pt>
                <c:pt idx="7111">
                  <c:v>-2.760950971573603E-2</c:v>
                </c:pt>
                <c:pt idx="7112">
                  <c:v>-2.927098692385785E-2</c:v>
                </c:pt>
                <c:pt idx="7113">
                  <c:v>-2.9522725883248696E-2</c:v>
                </c:pt>
                <c:pt idx="7114">
                  <c:v>-2.9799251441624347E-2</c:v>
                </c:pt>
                <c:pt idx="7115">
                  <c:v>-2.9950294817258888E-2</c:v>
                </c:pt>
                <c:pt idx="7116">
                  <c:v>-2.995029481725886E-2</c:v>
                </c:pt>
                <c:pt idx="7117">
                  <c:v>-2.995029481725886E-2</c:v>
                </c:pt>
                <c:pt idx="7118">
                  <c:v>-3.0050990248730952E-2</c:v>
                </c:pt>
                <c:pt idx="7119">
                  <c:v>-3.0025429081218274E-2</c:v>
                </c:pt>
                <c:pt idx="7120">
                  <c:v>-3.0176472228426357E-2</c:v>
                </c:pt>
                <c:pt idx="7121">
                  <c:v>-3.0126124512690339E-2</c:v>
                </c:pt>
                <c:pt idx="7122">
                  <c:v>-3.0150911314720807E-2</c:v>
                </c:pt>
                <c:pt idx="7123">
                  <c:v>-3.007500268527917E-2</c:v>
                </c:pt>
                <c:pt idx="7124">
                  <c:v>-2.992395953807106E-2</c:v>
                </c:pt>
                <c:pt idx="7125">
                  <c:v>-2.9848049639593907E-2</c:v>
                </c:pt>
                <c:pt idx="7126">
                  <c:v>-2.9545961568527915E-2</c:v>
                </c:pt>
                <c:pt idx="7127">
                  <c:v>-2.9219087203045682E-2</c:v>
                </c:pt>
                <c:pt idx="7128">
                  <c:v>-2.8917775045685254E-2</c:v>
                </c:pt>
                <c:pt idx="7129">
                  <c:v>-2.8867427261421302E-2</c:v>
                </c:pt>
                <c:pt idx="7130">
                  <c:v>-2.8942561652284246E-2</c:v>
                </c:pt>
                <c:pt idx="7131">
                  <c:v>-2.8917000459390829E-2</c:v>
                </c:pt>
                <c:pt idx="7132">
                  <c:v>-2.8992134850253787E-2</c:v>
                </c:pt>
                <c:pt idx="7133">
                  <c:v>-2.9822486119289338E-2</c:v>
                </c:pt>
                <c:pt idx="7134">
                  <c:v>-3.0779094114213187E-2</c:v>
                </c:pt>
                <c:pt idx="7135">
                  <c:v>-2.8512668479695441E-2</c:v>
                </c:pt>
                <c:pt idx="7136">
                  <c:v>-2.6095974317258866E-2</c:v>
                </c:pt>
                <c:pt idx="7137">
                  <c:v>-2.3553023302030449E-2</c:v>
                </c:pt>
                <c:pt idx="7138">
                  <c:v>-2.0833467972081215E-2</c:v>
                </c:pt>
                <c:pt idx="7139">
                  <c:v>-1.8517468987309646E-2</c:v>
                </c:pt>
                <c:pt idx="7140">
                  <c:v>-1.6100774571065984E-2</c:v>
                </c:pt>
                <c:pt idx="7141">
                  <c:v>-1.2828167819796968E-2</c:v>
                </c:pt>
                <c:pt idx="7142">
                  <c:v>-9.6810433020304426E-3</c:v>
                </c:pt>
                <c:pt idx="7143">
                  <c:v>-9.7066044949238733E-3</c:v>
                </c:pt>
                <c:pt idx="7144">
                  <c:v>-9.8073000710660052E-3</c:v>
                </c:pt>
                <c:pt idx="7145">
                  <c:v>-9.9831300532995104E-3</c:v>
                </c:pt>
                <c:pt idx="7146">
                  <c:v>-9.9831300532995104E-3</c:v>
                </c:pt>
                <c:pt idx="7147">
                  <c:v>-8.4734707893401318E-3</c:v>
                </c:pt>
                <c:pt idx="7148">
                  <c:v>-7.0141593680203285E-3</c:v>
                </c:pt>
                <c:pt idx="7149">
                  <c:v>-5.730678022842689E-3</c:v>
                </c:pt>
                <c:pt idx="7150">
                  <c:v>-5.2272001040609278E-3</c:v>
                </c:pt>
                <c:pt idx="7151">
                  <c:v>-4.7237219314721357E-3</c:v>
                </c:pt>
                <c:pt idx="7152">
                  <c:v>-4.1443348756345783E-3</c:v>
                </c:pt>
                <c:pt idx="7153">
                  <c:v>-3.5657224390863163E-3</c:v>
                </c:pt>
                <c:pt idx="7154">
                  <c:v>-3.2891968045685449E-3</c:v>
                </c:pt>
                <c:pt idx="7155">
                  <c:v>-4.3720616522843064E-3</c:v>
                </c:pt>
                <c:pt idx="7156">
                  <c:v>-5.5052743934010523E-3</c:v>
                </c:pt>
                <c:pt idx="7157">
                  <c:v>-6.5122302817259142E-3</c:v>
                </c:pt>
                <c:pt idx="7158">
                  <c:v>-6.4618824974619626E-3</c:v>
                </c:pt>
                <c:pt idx="7159">
                  <c:v>-6.4115347055837962E-3</c:v>
                </c:pt>
                <c:pt idx="7160">
                  <c:v>-6.0343134365482554E-3</c:v>
                </c:pt>
                <c:pt idx="7161">
                  <c:v>-5.6315311015229103E-3</c:v>
                </c:pt>
                <c:pt idx="7162">
                  <c:v>-5.1784009492386318E-3</c:v>
                </c:pt>
                <c:pt idx="7163">
                  <c:v>-4.69970970558381E-3</c:v>
                </c:pt>
                <c:pt idx="7164">
                  <c:v>-4.2713663045685357E-3</c:v>
                </c:pt>
                <c:pt idx="7165">
                  <c:v>-4.1458840710660166E-3</c:v>
                </c:pt>
                <c:pt idx="7166">
                  <c:v>-7.4696122436548468E-3</c:v>
                </c:pt>
                <c:pt idx="7167">
                  <c:v>-1.064229726903558E-2</c:v>
                </c:pt>
                <c:pt idx="7168">
                  <c:v>-1.4443167954314745E-2</c:v>
                </c:pt>
                <c:pt idx="7169">
                  <c:v>-1.8470990796954356E-2</c:v>
                </c:pt>
                <c:pt idx="7170">
                  <c:v>-2.2347770492385829E-2</c:v>
                </c:pt>
                <c:pt idx="7171">
                  <c:v>-2.6099067827411199E-2</c:v>
                </c:pt>
                <c:pt idx="7172">
                  <c:v>-2.9925499553299498E-2</c:v>
                </c:pt>
                <c:pt idx="7173">
                  <c:v>-3.3651236101522874E-2</c:v>
                </c:pt>
                <c:pt idx="7174">
                  <c:v>-3.07310637081218E-2</c:v>
                </c:pt>
                <c:pt idx="7175">
                  <c:v>-2.7860464527918766E-2</c:v>
                </c:pt>
                <c:pt idx="7176">
                  <c:v>-2.4814035517766481E-2</c:v>
                </c:pt>
                <c:pt idx="7177">
                  <c:v>-2.1566989959390881E-2</c:v>
                </c:pt>
                <c:pt idx="7178">
                  <c:v>-1.8117779147208121E-2</c:v>
                </c:pt>
                <c:pt idx="7179">
                  <c:v>-1.4895520035532947E-2</c:v>
                </c:pt>
                <c:pt idx="7180">
                  <c:v>-1.1421522065989856E-2</c:v>
                </c:pt>
                <c:pt idx="7181">
                  <c:v>-8.8034367868020519E-3</c:v>
                </c:pt>
                <c:pt idx="7182">
                  <c:v>-9.4331715329949301E-3</c:v>
                </c:pt>
                <c:pt idx="7183">
                  <c:v>-1.0162827319796966E-2</c:v>
                </c:pt>
                <c:pt idx="7184">
                  <c:v>-1.0842135137055856E-2</c:v>
                </c:pt>
                <c:pt idx="7185">
                  <c:v>-1.1748395365482237E-2</c:v>
                </c:pt>
                <c:pt idx="7186">
                  <c:v>-1.2856046761421339E-2</c:v>
                </c:pt>
                <c:pt idx="7187">
                  <c:v>-1.3811880137055851E-2</c:v>
                </c:pt>
                <c:pt idx="7188">
                  <c:v>-1.3433884451776665E-2</c:v>
                </c:pt>
                <c:pt idx="7189">
                  <c:v>-1.1999359553299518E-2</c:v>
                </c:pt>
                <c:pt idx="7190">
                  <c:v>-1.0690317015228448E-2</c:v>
                </c:pt>
                <c:pt idx="7191">
                  <c:v>-9.3812743502538071E-3</c:v>
                </c:pt>
                <c:pt idx="7192">
                  <c:v>-8.0218839695431615E-3</c:v>
                </c:pt>
                <c:pt idx="7193">
                  <c:v>-6.5114501370558547E-3</c:v>
                </c:pt>
                <c:pt idx="7194">
                  <c:v>-5.1017117360405984E-3</c:v>
                </c:pt>
                <c:pt idx="7195">
                  <c:v>-3.6168389949238489E-3</c:v>
                </c:pt>
                <c:pt idx="7196">
                  <c:v>-3.6919733857868064E-3</c:v>
                </c:pt>
                <c:pt idx="7197">
                  <c:v>-6.1838016852791972E-3</c:v>
                </c:pt>
                <c:pt idx="7198">
                  <c:v>-8.7259777766497543E-3</c:v>
                </c:pt>
                <c:pt idx="7199">
                  <c:v>-1.1093098784263955E-2</c:v>
                </c:pt>
                <c:pt idx="7200">
                  <c:v>-1.3862227464466984E-2</c:v>
                </c:pt>
                <c:pt idx="7201">
                  <c:v>-1.637961708375632E-2</c:v>
                </c:pt>
                <c:pt idx="7202">
                  <c:v>-1.8846658911167505E-2</c:v>
                </c:pt>
                <c:pt idx="7203">
                  <c:v>-2.1464744164974611E-2</c:v>
                </c:pt>
                <c:pt idx="7204">
                  <c:v>-2.3956572464467002E-2</c:v>
                </c:pt>
                <c:pt idx="7205">
                  <c:v>-2.403170686294416E-2</c:v>
                </c:pt>
                <c:pt idx="7206">
                  <c:v>-2.4056493469543153E-2</c:v>
                </c:pt>
                <c:pt idx="7207">
                  <c:v>-2.4257110050761449E-2</c:v>
                </c:pt>
                <c:pt idx="7208">
                  <c:v>-2.4156414467005088E-2</c:v>
                </c:pt>
                <c:pt idx="7209">
                  <c:v>-2.4156414467005088E-2</c:v>
                </c:pt>
                <c:pt idx="7210">
                  <c:v>-2.4106066675126894E-2</c:v>
                </c:pt>
                <c:pt idx="7211">
                  <c:v>-2.3855102309644688E-2</c:v>
                </c:pt>
                <c:pt idx="7212">
                  <c:v>-2.2747450888324861E-2</c:v>
                </c:pt>
                <c:pt idx="7213">
                  <c:v>-2.1665360728426425E-2</c:v>
                </c:pt>
                <c:pt idx="7214">
                  <c:v>-2.05832705E-2</c:v>
                </c:pt>
                <c:pt idx="7215">
                  <c:v>-1.9148745626903538E-2</c:v>
                </c:pt>
                <c:pt idx="7216">
                  <c:v>-1.7386572784263948E-2</c:v>
                </c:pt>
                <c:pt idx="7217">
                  <c:v>-1.5674747657360405E-2</c:v>
                </c:pt>
                <c:pt idx="7218">
                  <c:v>-1.4089179383248704E-2</c:v>
                </c:pt>
                <c:pt idx="7219">
                  <c:v>-1.255395882487309E-2</c:v>
                </c:pt>
                <c:pt idx="7220">
                  <c:v>-1.1572564180203027E-2</c:v>
                </c:pt>
                <c:pt idx="7221">
                  <c:v>-1.0565608291878165E-2</c:v>
                </c:pt>
                <c:pt idx="7222">
                  <c:v>-9.7608181649746217E-3</c:v>
                </c:pt>
                <c:pt idx="7223">
                  <c:v>-9.3084625558375877E-3</c:v>
                </c:pt>
                <c:pt idx="7224">
                  <c:v>-9.1574191802030469E-3</c:v>
                </c:pt>
                <c:pt idx="7225">
                  <c:v>-8.9560280126903535E-3</c:v>
                </c:pt>
                <c:pt idx="7226">
                  <c:v>-8.880119035532999E-3</c:v>
                </c:pt>
                <c:pt idx="7227">
                  <c:v>-8.9304668274111515E-3</c:v>
                </c:pt>
                <c:pt idx="7228">
                  <c:v>-8.4269889086294181E-3</c:v>
                </c:pt>
                <c:pt idx="7229">
                  <c:v>-7.9482975380710391E-3</c:v>
                </c:pt>
                <c:pt idx="7230">
                  <c:v>-7.1682940355329711E-3</c:v>
                </c:pt>
                <c:pt idx="7231">
                  <c:v>-5.8344648477157146E-3</c:v>
                </c:pt>
                <c:pt idx="7232">
                  <c:v>-4.5006356598984582E-3</c:v>
                </c:pt>
                <c:pt idx="7233">
                  <c:v>-3.2419408629441177E-3</c:v>
                </c:pt>
                <c:pt idx="7234">
                  <c:v>-1.681159390862913E-3</c:v>
                </c:pt>
                <c:pt idx="7235">
                  <c:v>-9.559111675122578E-5</c:v>
                </c:pt>
                <c:pt idx="7236">
                  <c:v>6.5885126903555968E-4</c:v>
                </c:pt>
                <c:pt idx="7237">
                  <c:v>1.4892025380711105E-3</c:v>
                </c:pt>
                <c:pt idx="7238">
                  <c:v>2.2444194162436898E-3</c:v>
                </c:pt>
                <c:pt idx="7239">
                  <c:v>2.2939926294416602E-3</c:v>
                </c:pt>
                <c:pt idx="7240">
                  <c:v>2.1437238401015579E-3</c:v>
                </c:pt>
                <c:pt idx="7241">
                  <c:v>1.8671982741116921E-3</c:v>
                </c:pt>
                <c:pt idx="7242">
                  <c:v>1.4892026142132447E-3</c:v>
                </c:pt>
                <c:pt idx="7243">
                  <c:v>1.036072563451812E-3</c:v>
                </c:pt>
                <c:pt idx="7244">
                  <c:v>4.2583314467005279E-3</c:v>
                </c:pt>
                <c:pt idx="7245">
                  <c:v>7.3798943908629649E-3</c:v>
                </c:pt>
                <c:pt idx="7246">
                  <c:v>9.4945017512690216E-3</c:v>
                </c:pt>
                <c:pt idx="7247">
                  <c:v>1.1759377893401035E-2</c:v>
                </c:pt>
                <c:pt idx="7248">
                  <c:v>1.4301554289340102E-2</c:v>
                </c:pt>
                <c:pt idx="7249">
                  <c:v>1.7045121802030452E-2</c:v>
                </c:pt>
                <c:pt idx="7250">
                  <c:v>1.9612859365482245E-2</c:v>
                </c:pt>
                <c:pt idx="7251">
                  <c:v>2.2356427131979703E-2</c:v>
                </c:pt>
                <c:pt idx="7252">
                  <c:v>2.122398900253808E-2</c:v>
                </c:pt>
                <c:pt idx="7253">
                  <c:v>2.0041203139593899E-2</c:v>
                </c:pt>
                <c:pt idx="7254">
                  <c:v>1.983981197208122E-2</c:v>
                </c:pt>
                <c:pt idx="7255">
                  <c:v>1.9990855347715733E-2</c:v>
                </c:pt>
                <c:pt idx="7256">
                  <c:v>2.0041203131979719E-2</c:v>
                </c:pt>
                <c:pt idx="7257">
                  <c:v>1.9890159680203044E-2</c:v>
                </c:pt>
                <c:pt idx="7258">
                  <c:v>2.0595028791878182E-2</c:v>
                </c:pt>
                <c:pt idx="7259">
                  <c:v>2.1023372388324878E-2</c:v>
                </c:pt>
                <c:pt idx="7260">
                  <c:v>2.1325459190355354E-2</c:v>
                </c:pt>
                <c:pt idx="7261">
                  <c:v>2.1703455129441648E-2</c:v>
                </c:pt>
                <c:pt idx="7262">
                  <c:v>2.2182146500000034E-2</c:v>
                </c:pt>
                <c:pt idx="7263">
                  <c:v>2.2509794469543203E-2</c:v>
                </c:pt>
                <c:pt idx="7264">
                  <c:v>2.3013272388324929E-2</c:v>
                </c:pt>
                <c:pt idx="7265">
                  <c:v>2.3567098251269084E-2</c:v>
                </c:pt>
                <c:pt idx="7266">
                  <c:v>2.3365707007614263E-2</c:v>
                </c:pt>
                <c:pt idx="7267">
                  <c:v>2.3441616144670094E-2</c:v>
                </c:pt>
                <c:pt idx="7268">
                  <c:v>2.3693355104060961E-2</c:v>
                </c:pt>
                <c:pt idx="7269">
                  <c:v>2.4071350916243711E-2</c:v>
                </c:pt>
                <c:pt idx="7270">
                  <c:v>2.4373437692893449E-2</c:v>
                </c:pt>
                <c:pt idx="7271">
                  <c:v>2.452448109390868E-2</c:v>
                </c:pt>
                <c:pt idx="7272">
                  <c:v>2.3996216423857915E-2</c:v>
                </c:pt>
                <c:pt idx="7273">
                  <c:v>2.3643781880710708E-2</c:v>
                </c:pt>
                <c:pt idx="7274">
                  <c:v>2.3492738505076188E-2</c:v>
                </c:pt>
                <c:pt idx="7275">
                  <c:v>2.3392042946700546E-2</c:v>
                </c:pt>
                <c:pt idx="7276">
                  <c:v>2.4071350763959436E-2</c:v>
                </c:pt>
                <c:pt idx="7277">
                  <c:v>2.455004207614217E-2</c:v>
                </c:pt>
                <c:pt idx="7278">
                  <c:v>2.5079081104060957E-2</c:v>
                </c:pt>
                <c:pt idx="7279">
                  <c:v>2.5607345629441662E-2</c:v>
                </c:pt>
                <c:pt idx="7280">
                  <c:v>2.6663874766497508E-2</c:v>
                </c:pt>
                <c:pt idx="7281">
                  <c:v>2.7745965071066039E-2</c:v>
                </c:pt>
                <c:pt idx="7282">
                  <c:v>2.8727359868020344E-2</c:v>
                </c:pt>
                <c:pt idx="7283">
                  <c:v>2.9608833667512741E-2</c:v>
                </c:pt>
                <c:pt idx="7284">
                  <c:v>2.9784663642132024E-2</c:v>
                </c:pt>
                <c:pt idx="7285">
                  <c:v>3.0086750393401064E-2</c:v>
                </c:pt>
                <c:pt idx="7286">
                  <c:v>3.0288141560913757E-2</c:v>
                </c:pt>
                <c:pt idx="7287">
                  <c:v>3.0564667119289395E-2</c:v>
                </c:pt>
                <c:pt idx="7288">
                  <c:v>3.0891540545685311E-2</c:v>
                </c:pt>
                <c:pt idx="7289">
                  <c:v>3.1042583946700536E-2</c:v>
                </c:pt>
                <c:pt idx="7290">
                  <c:v>3.1370231857868067E-2</c:v>
                </c:pt>
                <c:pt idx="7291">
                  <c:v>3.1747452923857902E-2</c:v>
                </c:pt>
                <c:pt idx="7292">
                  <c:v>3.2024753152284292E-2</c:v>
                </c:pt>
                <c:pt idx="7293">
                  <c:v>3.3535186908629479E-2</c:v>
                </c:pt>
                <c:pt idx="7294">
                  <c:v>3.4844229548223381E-2</c:v>
                </c:pt>
                <c:pt idx="7295">
                  <c:v>3.5850410893401061E-2</c:v>
                </c:pt>
                <c:pt idx="7296">
                  <c:v>3.6906939852791927E-2</c:v>
                </c:pt>
                <c:pt idx="7297">
                  <c:v>3.8089725639593938E-2</c:v>
                </c:pt>
                <c:pt idx="7298">
                  <c:v>3.9071120284263988E-2</c:v>
                </c:pt>
                <c:pt idx="7299">
                  <c:v>3.9951819421319833E-2</c:v>
                </c:pt>
                <c:pt idx="7300">
                  <c:v>4.1009123152284305E-2</c:v>
                </c:pt>
                <c:pt idx="7301">
                  <c:v>4.0808506571066022E-2</c:v>
                </c:pt>
                <c:pt idx="7302">
                  <c:v>4.2067201545685308E-2</c:v>
                </c:pt>
                <c:pt idx="7303">
                  <c:v>4.35768608096447E-2</c:v>
                </c:pt>
                <c:pt idx="7304">
                  <c:v>4.5237563550761459E-2</c:v>
                </c:pt>
                <c:pt idx="7305">
                  <c:v>4.6772783982233522E-2</c:v>
                </c:pt>
                <c:pt idx="7306">
                  <c:v>4.8282443246192894E-2</c:v>
                </c:pt>
                <c:pt idx="7307">
                  <c:v>4.9691407010152261E-2</c:v>
                </c:pt>
                <c:pt idx="7308">
                  <c:v>5.1301761890862919E-2</c:v>
                </c:pt>
                <c:pt idx="7309">
                  <c:v>5.301358689086294E-2</c:v>
                </c:pt>
                <c:pt idx="7310">
                  <c:v>5.1276200647208114E-2</c:v>
                </c:pt>
                <c:pt idx="7311">
                  <c:v>4.9513253134517765E-2</c:v>
                </c:pt>
                <c:pt idx="7312">
                  <c:v>4.7801428159898469E-2</c:v>
                </c:pt>
                <c:pt idx="7313">
                  <c:v>4.6039255393401E-2</c:v>
                </c:pt>
                <c:pt idx="7314">
                  <c:v>4.4326655672588824E-2</c:v>
                </c:pt>
                <c:pt idx="7315">
                  <c:v>4.2866569378172584E-2</c:v>
                </c:pt>
                <c:pt idx="7316">
                  <c:v>4.1179531053299467E-2</c:v>
                </c:pt>
                <c:pt idx="7317">
                  <c:v>4.1859613794416203E-2</c:v>
                </c:pt>
                <c:pt idx="7318">
                  <c:v>4.4603956357867978E-2</c:v>
                </c:pt>
                <c:pt idx="7319">
                  <c:v>4.7423433515228396E-2</c:v>
                </c:pt>
                <c:pt idx="7320">
                  <c:v>4.9916037626903519E-2</c:v>
                </c:pt>
                <c:pt idx="7321">
                  <c:v>5.2483776010152257E-2</c:v>
                </c:pt>
                <c:pt idx="7322">
                  <c:v>5.5202556771573597E-2</c:v>
                </c:pt>
                <c:pt idx="7323">
                  <c:v>5.7619250578680163E-2</c:v>
                </c:pt>
                <c:pt idx="7324">
                  <c:v>6.0313244741116739E-2</c:v>
                </c:pt>
                <c:pt idx="7325">
                  <c:v>6.094297956345178E-2</c:v>
                </c:pt>
                <c:pt idx="7326">
                  <c:v>6.2805073276649748E-2</c:v>
                </c:pt>
                <c:pt idx="7327">
                  <c:v>6.4566471373096457E-2</c:v>
                </c:pt>
                <c:pt idx="7328">
                  <c:v>6.6478912769035531E-2</c:v>
                </c:pt>
                <c:pt idx="7329">
                  <c:v>6.8416915560913699E-2</c:v>
                </c:pt>
                <c:pt idx="7330">
                  <c:v>7.0153527236040611E-2</c:v>
                </c:pt>
                <c:pt idx="7331">
                  <c:v>7.1764656804568533E-2</c:v>
                </c:pt>
                <c:pt idx="7332">
                  <c:v>6.9926574824873064E-2</c:v>
                </c:pt>
                <c:pt idx="7333">
                  <c:v>6.7409184977157338E-2</c:v>
                </c:pt>
                <c:pt idx="7334">
                  <c:v>6.3809705027918745E-2</c:v>
                </c:pt>
                <c:pt idx="7335">
                  <c:v>6.0184664164974574E-2</c:v>
                </c:pt>
                <c:pt idx="7336">
                  <c:v>5.6609970510152263E-2</c:v>
                </c:pt>
                <c:pt idx="7337">
                  <c:v>5.301049030710657E-2</c:v>
                </c:pt>
                <c:pt idx="7338">
                  <c:v>4.9435796906091345E-2</c:v>
                </c:pt>
                <c:pt idx="7339">
                  <c:v>4.6187976804568508E-2</c:v>
                </c:pt>
                <c:pt idx="7340">
                  <c:v>4.6036933378172572E-2</c:v>
                </c:pt>
                <c:pt idx="7341">
                  <c:v>4.6087281170050752E-2</c:v>
                </c:pt>
                <c:pt idx="7342">
                  <c:v>4.5885890027918777E-2</c:v>
                </c:pt>
                <c:pt idx="7343">
                  <c:v>4.5734846652284257E-2</c:v>
                </c:pt>
                <c:pt idx="7344">
                  <c:v>4.5609364444162408E-2</c:v>
                </c:pt>
                <c:pt idx="7345">
                  <c:v>4.543353439340099E-2</c:v>
                </c:pt>
                <c:pt idx="7346">
                  <c:v>4.5181795434010137E-2</c:v>
                </c:pt>
                <c:pt idx="7347">
                  <c:v>4.6112842446700483E-2</c:v>
                </c:pt>
                <c:pt idx="7348">
                  <c:v>4.7094237015228399E-2</c:v>
                </c:pt>
                <c:pt idx="7349">
                  <c:v>4.8100418291878159E-2</c:v>
                </c:pt>
                <c:pt idx="7350">
                  <c:v>4.9409460804568497E-2</c:v>
                </c:pt>
                <c:pt idx="7351">
                  <c:v>5.0567460043147161E-2</c:v>
                </c:pt>
                <c:pt idx="7352">
                  <c:v>5.1549629307106555E-2</c:v>
                </c:pt>
                <c:pt idx="7353">
                  <c:v>5.2682842048223308E-2</c:v>
                </c:pt>
                <c:pt idx="7354">
                  <c:v>5.3790493512690309E-2</c:v>
                </c:pt>
                <c:pt idx="7355">
                  <c:v>5.376493232741112E-2</c:v>
                </c:pt>
                <c:pt idx="7356">
                  <c:v>5.3840841304568482E-2</c:v>
                </c:pt>
                <c:pt idx="7357">
                  <c:v>5.3967098081218225E-2</c:v>
                </c:pt>
                <c:pt idx="7358">
                  <c:v>5.3992659274111628E-2</c:v>
                </c:pt>
                <c:pt idx="7359">
                  <c:v>5.4118916050761384E-2</c:v>
                </c:pt>
                <c:pt idx="7360">
                  <c:v>5.391752480710657E-2</c:v>
                </c:pt>
                <c:pt idx="7361">
                  <c:v>5.3791268208121801E-2</c:v>
                </c:pt>
                <c:pt idx="7362">
                  <c:v>5.404300704060911E-2</c:v>
                </c:pt>
                <c:pt idx="7363">
                  <c:v>5.7366735213197941E-2</c:v>
                </c:pt>
                <c:pt idx="7364">
                  <c:v>6.0413163385786783E-2</c:v>
                </c:pt>
                <c:pt idx="7365">
                  <c:v>6.3534726076142134E-2</c:v>
                </c:pt>
                <c:pt idx="7366">
                  <c:v>6.6657063131979707E-2</c:v>
                </c:pt>
                <c:pt idx="7367">
                  <c:v>6.9854534959390868E-2</c:v>
                </c:pt>
                <c:pt idx="7368">
                  <c:v>7.3429227725888335E-2</c:v>
                </c:pt>
                <c:pt idx="7369">
                  <c:v>7.7029481685279205E-2</c:v>
                </c:pt>
                <c:pt idx="7370">
                  <c:v>8.0477918106599003E-2</c:v>
                </c:pt>
                <c:pt idx="7371">
                  <c:v>8.0604174875634538E-2</c:v>
                </c:pt>
                <c:pt idx="7372">
                  <c:v>8.0880700441624376E-2</c:v>
                </c:pt>
                <c:pt idx="7373">
                  <c:v>8.1056530441624378E-2</c:v>
                </c:pt>
                <c:pt idx="7374">
                  <c:v>8.1207573842639602E-2</c:v>
                </c:pt>
                <c:pt idx="7375">
                  <c:v>8.128270823350256E-2</c:v>
                </c:pt>
                <c:pt idx="7376">
                  <c:v>8.1307494832487323E-2</c:v>
                </c:pt>
                <c:pt idx="7377">
                  <c:v>8.0854364730964481E-2</c:v>
                </c:pt>
                <c:pt idx="7378">
                  <c:v>8.2037150517766513E-2</c:v>
                </c:pt>
                <c:pt idx="7379">
                  <c:v>8.3219936304568545E-2</c:v>
                </c:pt>
                <c:pt idx="7380">
                  <c:v>8.4176544426395952E-2</c:v>
                </c:pt>
                <c:pt idx="7381">
                  <c:v>8.5107591126903567E-2</c:v>
                </c:pt>
                <c:pt idx="7382">
                  <c:v>8.6391072598984778E-2</c:v>
                </c:pt>
                <c:pt idx="7383">
                  <c:v>8.7674554071066002E-2</c:v>
                </c:pt>
                <c:pt idx="7384">
                  <c:v>8.8958035289340112E-2</c:v>
                </c:pt>
                <c:pt idx="7385">
                  <c:v>9.0316651279187823E-2</c:v>
                </c:pt>
                <c:pt idx="7386">
                  <c:v>8.9889082345177673E-2</c:v>
                </c:pt>
                <c:pt idx="7387">
                  <c:v>8.9637343385786813E-2</c:v>
                </c:pt>
                <c:pt idx="7388">
                  <c:v>8.968769117766498E-2</c:v>
                </c:pt>
                <c:pt idx="7389">
                  <c:v>8.9838734553299493E-2</c:v>
                </c:pt>
                <c:pt idx="7390">
                  <c:v>8.9813173368020305E-2</c:v>
                </c:pt>
                <c:pt idx="7391">
                  <c:v>8.9687691185279195E-2</c:v>
                </c:pt>
                <c:pt idx="7392">
                  <c:v>8.9486300017766501E-2</c:v>
                </c:pt>
                <c:pt idx="7393">
                  <c:v>8.9435952225888335E-2</c:v>
                </c:pt>
                <c:pt idx="7394">
                  <c:v>9.1802298342639616E-2</c:v>
                </c:pt>
                <c:pt idx="7395">
                  <c:v>9.4243778857868027E-2</c:v>
                </c:pt>
                <c:pt idx="7396">
                  <c:v>9.4823165913705598E-2</c:v>
                </c:pt>
                <c:pt idx="7397">
                  <c:v>9.5427339263959396E-2</c:v>
                </c:pt>
                <c:pt idx="7398">
                  <c:v>9.5805334949238583E-2</c:v>
                </c:pt>
                <c:pt idx="7399">
                  <c:v>9.6183330634517769E-2</c:v>
                </c:pt>
                <c:pt idx="7400">
                  <c:v>9.6888199670050773E-2</c:v>
                </c:pt>
                <c:pt idx="7401">
                  <c:v>9.7643416421319795E-2</c:v>
                </c:pt>
                <c:pt idx="7402">
                  <c:v>9.6082634771573597E-2</c:v>
                </c:pt>
                <c:pt idx="7403">
                  <c:v>9.4445944220812178E-2</c:v>
                </c:pt>
                <c:pt idx="7404">
                  <c:v>9.4495517434010148E-2</c:v>
                </c:pt>
                <c:pt idx="7405">
                  <c:v>9.4520304032994912E-2</c:v>
                </c:pt>
                <c:pt idx="7406">
                  <c:v>9.4670572822335014E-2</c:v>
                </c:pt>
                <c:pt idx="7407">
                  <c:v>9.4846402796954304E-2</c:v>
                </c:pt>
                <c:pt idx="7408">
                  <c:v>9.4771268406091361E-2</c:v>
                </c:pt>
                <c:pt idx="7409">
                  <c:v>9.3739525961928916E-2</c:v>
                </c:pt>
                <c:pt idx="7410">
                  <c:v>9.2531179032994931E-2</c:v>
                </c:pt>
                <c:pt idx="7411">
                  <c:v>9.1322832027918785E-2</c:v>
                </c:pt>
                <c:pt idx="7412">
                  <c:v>9.0240741774111677E-2</c:v>
                </c:pt>
                <c:pt idx="7413">
                  <c:v>8.9082742459390865E-2</c:v>
                </c:pt>
                <c:pt idx="7414">
                  <c:v>8.7874395352791887E-2</c:v>
                </c:pt>
                <c:pt idx="7415">
                  <c:v>8.6717170606598989E-2</c:v>
                </c:pt>
                <c:pt idx="7416">
                  <c:v>8.5685428068527927E-2</c:v>
                </c:pt>
                <c:pt idx="7417">
                  <c:v>8.5559171299492406E-2</c:v>
                </c:pt>
                <c:pt idx="7418">
                  <c:v>8.5382566738578691E-2</c:v>
                </c:pt>
                <c:pt idx="7419">
                  <c:v>8.5408127931472094E-2</c:v>
                </c:pt>
                <c:pt idx="7420">
                  <c:v>8.528264567258885E-2</c:v>
                </c:pt>
                <c:pt idx="7421">
                  <c:v>8.5157163489847726E-2</c:v>
                </c:pt>
                <c:pt idx="7422">
                  <c:v>8.5082029098984782E-2</c:v>
                </c:pt>
                <c:pt idx="7423">
                  <c:v>8.5106815697969546E-2</c:v>
                </c:pt>
                <c:pt idx="7424">
                  <c:v>8.4981333515228435E-2</c:v>
                </c:pt>
                <c:pt idx="7425">
                  <c:v>8.4251677753807111E-2</c:v>
                </c:pt>
                <c:pt idx="7426">
                  <c:v>8.3571595139593904E-2</c:v>
                </c:pt>
                <c:pt idx="7427">
                  <c:v>8.2464718286802047E-2</c:v>
                </c:pt>
                <c:pt idx="7428">
                  <c:v>8.1508110291878183E-2</c:v>
                </c:pt>
                <c:pt idx="7429">
                  <c:v>8.0476367847715752E-2</c:v>
                </c:pt>
                <c:pt idx="7430">
                  <c:v>7.9066629776649758E-2</c:v>
                </c:pt>
                <c:pt idx="7431">
                  <c:v>7.7430713786802038E-2</c:v>
                </c:pt>
                <c:pt idx="7432">
                  <c:v>7.5719663279187832E-2</c:v>
                </c:pt>
                <c:pt idx="7433">
                  <c:v>7.4663134091370556E-2</c:v>
                </c:pt>
                <c:pt idx="7434">
                  <c:v>7.3605830284263957E-2</c:v>
                </c:pt>
                <c:pt idx="7435">
                  <c:v>7.2850613406091377E-2</c:v>
                </c:pt>
                <c:pt idx="7436">
                  <c:v>7.2171305479695441E-2</c:v>
                </c:pt>
                <c:pt idx="7437">
                  <c:v>7.1793309743654832E-2</c:v>
                </c:pt>
                <c:pt idx="7438">
                  <c:v>7.1894005327411165E-2</c:v>
                </c:pt>
                <c:pt idx="7439">
                  <c:v>7.2347135378172597E-2</c:v>
                </c:pt>
                <c:pt idx="7440">
                  <c:v>7.2876174406091385E-2</c:v>
                </c:pt>
                <c:pt idx="7441">
                  <c:v>7.2171305243654824E-2</c:v>
                </c:pt>
                <c:pt idx="7442">
                  <c:v>7.1440874913705585E-2</c:v>
                </c:pt>
                <c:pt idx="7443">
                  <c:v>7.0635310269035537E-2</c:v>
                </c:pt>
                <c:pt idx="7444">
                  <c:v>6.9603567807106595E-2</c:v>
                </c:pt>
                <c:pt idx="7445">
                  <c:v>6.8370434177664974E-2</c:v>
                </c:pt>
                <c:pt idx="7446">
                  <c:v>6.6961470522842653E-2</c:v>
                </c:pt>
                <c:pt idx="7447">
                  <c:v>6.5652427705583757E-2</c:v>
                </c:pt>
                <c:pt idx="7448">
                  <c:v>6.4041298137055835E-2</c:v>
                </c:pt>
                <c:pt idx="7449">
                  <c:v>6.1951477383248736E-2</c:v>
                </c:pt>
                <c:pt idx="7450">
                  <c:v>5.9987913500000004E-2</c:v>
                </c:pt>
                <c:pt idx="7451">
                  <c:v>5.8100258322335022E-2</c:v>
                </c:pt>
                <c:pt idx="7452">
                  <c:v>5.6212603423857865E-2</c:v>
                </c:pt>
                <c:pt idx="7453">
                  <c:v>5.4374521502538076E-2</c:v>
                </c:pt>
                <c:pt idx="7454">
                  <c:v>5.293922201015229E-2</c:v>
                </c:pt>
                <c:pt idx="7455">
                  <c:v>5.1101914827411166E-2</c:v>
                </c:pt>
                <c:pt idx="7456">
                  <c:v>4.9565919708121825E-2</c:v>
                </c:pt>
                <c:pt idx="7457">
                  <c:v>5.0043836357868021E-2</c:v>
                </c:pt>
                <c:pt idx="7458">
                  <c:v>5.0572100799492391E-2</c:v>
                </c:pt>
                <c:pt idx="7459">
                  <c:v>5.0898974225888328E-2</c:v>
                </c:pt>
                <c:pt idx="7460">
                  <c:v>5.1150713253807108E-2</c:v>
                </c:pt>
                <c:pt idx="7461">
                  <c:v>5.1402452281725894E-2</c:v>
                </c:pt>
                <c:pt idx="7462">
                  <c:v>5.1376891088832491E-2</c:v>
                </c:pt>
                <c:pt idx="7463">
                  <c:v>5.160384350000001E-2</c:v>
                </c:pt>
                <c:pt idx="7464">
                  <c:v>5.1855582383248736E-2</c:v>
                </c:pt>
                <c:pt idx="7465">
                  <c:v>5.1855582383248736E-2</c:v>
                </c:pt>
                <c:pt idx="7466">
                  <c:v>5.1729325606598986E-2</c:v>
                </c:pt>
                <c:pt idx="7467">
                  <c:v>5.2307937814720817E-2</c:v>
                </c:pt>
                <c:pt idx="7468">
                  <c:v>5.2911336799492385E-2</c:v>
                </c:pt>
                <c:pt idx="7469">
                  <c:v>5.3993427154822332E-2</c:v>
                </c:pt>
                <c:pt idx="7470">
                  <c:v>5.4823778423857862E-2</c:v>
                </c:pt>
                <c:pt idx="7471">
                  <c:v>5.5452738576142128E-2</c:v>
                </c:pt>
                <c:pt idx="7472">
                  <c:v>5.6056137560913703E-2</c:v>
                </c:pt>
                <c:pt idx="7473">
                  <c:v>5.5804398728426394E-2</c:v>
                </c:pt>
                <c:pt idx="7474">
                  <c:v>5.5678141875634524E-2</c:v>
                </c:pt>
                <c:pt idx="7475">
                  <c:v>5.4948486266497461E-2</c:v>
                </c:pt>
                <c:pt idx="7476">
                  <c:v>5.4596051723350261E-2</c:v>
                </c:pt>
                <c:pt idx="7477">
                  <c:v>5.3790486951776656E-2</c:v>
                </c:pt>
                <c:pt idx="7478">
                  <c:v>5.3009708804568539E-2</c:v>
                </c:pt>
                <c:pt idx="7479">
                  <c:v>5.245588291624366E-2</c:v>
                </c:pt>
                <c:pt idx="7480">
                  <c:v>5.2027539261421327E-2</c:v>
                </c:pt>
                <c:pt idx="7481">
                  <c:v>5.2405535073604063E-2</c:v>
                </c:pt>
                <c:pt idx="7482">
                  <c:v>5.2682060733502539E-2</c:v>
                </c:pt>
                <c:pt idx="7483">
                  <c:v>5.2958586215736049E-2</c:v>
                </c:pt>
                <c:pt idx="7484">
                  <c:v>5.3084842992385792E-2</c:v>
                </c:pt>
                <c:pt idx="7485">
                  <c:v>5.3185538576142138E-2</c:v>
                </c:pt>
                <c:pt idx="7486">
                  <c:v>5.5475975758883259E-2</c:v>
                </c:pt>
                <c:pt idx="7487">
                  <c:v>5.7565022010152296E-2</c:v>
                </c:pt>
                <c:pt idx="7488">
                  <c:v>5.9377542568527925E-2</c:v>
                </c:pt>
                <c:pt idx="7489">
                  <c:v>6.136589310152285E-2</c:v>
                </c:pt>
                <c:pt idx="7490">
                  <c:v>6.2197018989847724E-2</c:v>
                </c:pt>
                <c:pt idx="7491">
                  <c:v>6.3179188279187823E-2</c:v>
                </c:pt>
                <c:pt idx="7492">
                  <c:v>6.4438657568527929E-2</c:v>
                </c:pt>
                <c:pt idx="7493">
                  <c:v>6.564777939593909E-2</c:v>
                </c:pt>
                <c:pt idx="7494">
                  <c:v>6.4917349142131986E-2</c:v>
                </c:pt>
                <c:pt idx="7495">
                  <c:v>6.4137345664974615E-2</c:v>
                </c:pt>
                <c:pt idx="7496">
                  <c:v>6.3558733279187818E-2</c:v>
                </c:pt>
                <c:pt idx="7497">
                  <c:v>6.2626911730964463E-2</c:v>
                </c:pt>
                <c:pt idx="7498">
                  <c:v>6.2928223888324877E-2</c:v>
                </c:pt>
                <c:pt idx="7499">
                  <c:v>6.3078492677664966E-2</c:v>
                </c:pt>
                <c:pt idx="7500">
                  <c:v>6.2827528312182732E-2</c:v>
                </c:pt>
                <c:pt idx="7501">
                  <c:v>6.2526216154822331E-2</c:v>
                </c:pt>
                <c:pt idx="7502">
                  <c:v>6.2124208413705577E-2</c:v>
                </c:pt>
                <c:pt idx="7503">
                  <c:v>6.1671852956852777E-2</c:v>
                </c:pt>
                <c:pt idx="7504">
                  <c:v>6.0665671680203037E-2</c:v>
                </c:pt>
                <c:pt idx="7505">
                  <c:v>6.1043667307106586E-2</c:v>
                </c:pt>
                <c:pt idx="7506">
                  <c:v>6.1245058550761414E-2</c:v>
                </c:pt>
                <c:pt idx="7507">
                  <c:v>6.3737661596446699E-2</c:v>
                </c:pt>
                <c:pt idx="7508">
                  <c:v>6.6330960327411162E-2</c:v>
                </c:pt>
                <c:pt idx="7509">
                  <c:v>6.8722093322335032E-2</c:v>
                </c:pt>
                <c:pt idx="7510">
                  <c:v>7.1213921748730966E-2</c:v>
                </c:pt>
                <c:pt idx="7511">
                  <c:v>7.3832007281725898E-2</c:v>
                </c:pt>
                <c:pt idx="7512">
                  <c:v>7.7028704997461936E-2</c:v>
                </c:pt>
                <c:pt idx="7513">
                  <c:v>7.8891573296954315E-2</c:v>
                </c:pt>
                <c:pt idx="7514">
                  <c:v>8.0981394083756347E-2</c:v>
                </c:pt>
                <c:pt idx="7515">
                  <c:v>8.0755216241116756E-2</c:v>
                </c:pt>
                <c:pt idx="7516">
                  <c:v>8.0428342890862939E-2</c:v>
                </c:pt>
                <c:pt idx="7517">
                  <c:v>8.0402781697969536E-2</c:v>
                </c:pt>
                <c:pt idx="7518">
                  <c:v>8.0252512908629448E-2</c:v>
                </c:pt>
                <c:pt idx="7519">
                  <c:v>8.0051121741116754E-2</c:v>
                </c:pt>
                <c:pt idx="7520">
                  <c:v>7.9799382781725881E-2</c:v>
                </c:pt>
                <c:pt idx="7521">
                  <c:v>7.9421387154822332E-2</c:v>
                </c:pt>
                <c:pt idx="7522">
                  <c:v>7.8716517941624362E-2</c:v>
                </c:pt>
                <c:pt idx="7523">
                  <c:v>7.7231645352791881E-2</c:v>
                </c:pt>
                <c:pt idx="7524">
                  <c:v>7.5495033855329963E-2</c:v>
                </c:pt>
                <c:pt idx="7525">
                  <c:v>7.3657726850253818E-2</c:v>
                </c:pt>
                <c:pt idx="7526">
                  <c:v>7.1895554032994927E-2</c:v>
                </c:pt>
                <c:pt idx="7527">
                  <c:v>7.0183728906091369E-2</c:v>
                </c:pt>
                <c:pt idx="7528">
                  <c:v>6.8673294921319794E-2</c:v>
                </c:pt>
                <c:pt idx="7529">
                  <c:v>6.7414600022842636E-2</c:v>
                </c:pt>
                <c:pt idx="7530">
                  <c:v>6.6659383119289345E-2</c:v>
                </c:pt>
                <c:pt idx="7531">
                  <c:v>6.6784865225888321E-2</c:v>
                </c:pt>
                <c:pt idx="7532">
                  <c:v>6.716208629187817E-2</c:v>
                </c:pt>
                <c:pt idx="7533">
                  <c:v>6.7615216342639589E-2</c:v>
                </c:pt>
                <c:pt idx="7534">
                  <c:v>6.7917303119289341E-2</c:v>
                </c:pt>
                <c:pt idx="7535">
                  <c:v>6.8269737560913701E-2</c:v>
                </c:pt>
                <c:pt idx="7536">
                  <c:v>6.8471128728426395E-2</c:v>
                </c:pt>
                <c:pt idx="7537">
                  <c:v>6.8722867738578677E-2</c:v>
                </c:pt>
                <c:pt idx="7538">
                  <c:v>6.8571824337563453E-2</c:v>
                </c:pt>
                <c:pt idx="7539">
                  <c:v>6.864773322081219E-2</c:v>
                </c:pt>
                <c:pt idx="7540">
                  <c:v>6.84719032461929E-2</c:v>
                </c:pt>
                <c:pt idx="7541">
                  <c:v>6.7993986596446704E-2</c:v>
                </c:pt>
                <c:pt idx="7542">
                  <c:v>6.8119468804568525E-2</c:v>
                </c:pt>
                <c:pt idx="7543">
                  <c:v>6.6382857383248728E-2</c:v>
                </c:pt>
                <c:pt idx="7544">
                  <c:v>6.4571111385786806E-2</c:v>
                </c:pt>
                <c:pt idx="7545">
                  <c:v>6.270824295939087E-2</c:v>
                </c:pt>
                <c:pt idx="7546">
                  <c:v>6.1072326911167513E-2</c:v>
                </c:pt>
                <c:pt idx="7547">
                  <c:v>5.9108762824873096E-2</c:v>
                </c:pt>
                <c:pt idx="7548">
                  <c:v>5.7623890236040615E-2</c:v>
                </c:pt>
                <c:pt idx="7549">
                  <c:v>5.6214151936548218E-2</c:v>
                </c:pt>
                <c:pt idx="7550">
                  <c:v>5.4300161276649744E-2</c:v>
                </c:pt>
                <c:pt idx="7551">
                  <c:v>5.4149117908629439E-2</c:v>
                </c:pt>
                <c:pt idx="7552">
                  <c:v>5.3973287908629444E-2</c:v>
                </c:pt>
                <c:pt idx="7553">
                  <c:v>5.3822244540609132E-2</c:v>
                </c:pt>
                <c:pt idx="7554">
                  <c:v>5.3746335555837563E-2</c:v>
                </c:pt>
                <c:pt idx="7555">
                  <c:v>5.3670426571065993E-2</c:v>
                </c:pt>
                <c:pt idx="7556">
                  <c:v>5.3493822002538077E-2</c:v>
                </c:pt>
                <c:pt idx="7557">
                  <c:v>5.3921391038071059E-2</c:v>
                </c:pt>
                <c:pt idx="7558">
                  <c:v>5.4374521063451774E-2</c:v>
                </c:pt>
                <c:pt idx="7559">
                  <c:v>5.467660786548223E-2</c:v>
                </c:pt>
                <c:pt idx="7560">
                  <c:v>5.5053828931472079E-2</c:v>
                </c:pt>
                <c:pt idx="7561">
                  <c:v>5.5355915682741112E-2</c:v>
                </c:pt>
                <c:pt idx="7562">
                  <c:v>5.3140611875634521E-2</c:v>
                </c:pt>
                <c:pt idx="7563">
                  <c:v>5.1151486748730962E-2</c:v>
                </c:pt>
                <c:pt idx="7564">
                  <c:v>4.8985757053299495E-2</c:v>
                </c:pt>
                <c:pt idx="7565">
                  <c:v>4.6468367332487312E-2</c:v>
                </c:pt>
                <c:pt idx="7566">
                  <c:v>4.3724024540609141E-2</c:v>
                </c:pt>
                <c:pt idx="7567">
                  <c:v>4.1181848271573604E-2</c:v>
                </c:pt>
                <c:pt idx="7568">
                  <c:v>3.8563763017766498E-2</c:v>
                </c:pt>
                <c:pt idx="7569">
                  <c:v>3.5970464413705591E-2</c:v>
                </c:pt>
                <c:pt idx="7570">
                  <c:v>3.5794634413705589E-2</c:v>
                </c:pt>
                <c:pt idx="7571">
                  <c:v>3.5518108829949241E-2</c:v>
                </c:pt>
                <c:pt idx="7572">
                  <c:v>3.5417413246192901E-2</c:v>
                </c:pt>
                <c:pt idx="7573">
                  <c:v>3.4965057637055846E-2</c:v>
                </c:pt>
                <c:pt idx="7574">
                  <c:v>3.4839575428934018E-2</c:v>
                </c:pt>
                <c:pt idx="7575">
                  <c:v>3.3984437611675127E-2</c:v>
                </c:pt>
                <c:pt idx="7576">
                  <c:v>3.3330690911167513E-2</c:v>
                </c:pt>
                <c:pt idx="7577">
                  <c:v>3.2550687357868022E-2</c:v>
                </c:pt>
                <c:pt idx="7578">
                  <c:v>3.1770684058375638E-2</c:v>
                </c:pt>
                <c:pt idx="7579">
                  <c:v>3.0839637104060909E-2</c:v>
                </c:pt>
                <c:pt idx="7580">
                  <c:v>2.9883803601522846E-2</c:v>
                </c:pt>
                <c:pt idx="7581">
                  <c:v>2.9556155758883249E-2</c:v>
                </c:pt>
                <c:pt idx="7582">
                  <c:v>2.9027891139593906E-2</c:v>
                </c:pt>
                <c:pt idx="7583">
                  <c:v>2.9229282307106592E-2</c:v>
                </c:pt>
                <c:pt idx="7584">
                  <c:v>2.9329977890862939E-2</c:v>
                </c:pt>
                <c:pt idx="7585">
                  <c:v>2.9531369058375626E-2</c:v>
                </c:pt>
                <c:pt idx="7586">
                  <c:v>2.9732760225888312E-2</c:v>
                </c:pt>
                <c:pt idx="7587">
                  <c:v>2.9959712578680193E-2</c:v>
                </c:pt>
                <c:pt idx="7588">
                  <c:v>3.0286585928934004E-2</c:v>
                </c:pt>
                <c:pt idx="7589">
                  <c:v>3.0286585928934004E-2</c:v>
                </c:pt>
                <c:pt idx="7590">
                  <c:v>3.0361720327411162E-2</c:v>
                </c:pt>
                <c:pt idx="7591">
                  <c:v>3.0311372535532989E-2</c:v>
                </c:pt>
                <c:pt idx="7592">
                  <c:v>2.9984499126903548E-2</c:v>
                </c:pt>
                <c:pt idx="7593">
                  <c:v>3.1595628517766497E-2</c:v>
                </c:pt>
                <c:pt idx="7594">
                  <c:v>3.2980580294416251E-2</c:v>
                </c:pt>
                <c:pt idx="7595">
                  <c:v>3.4440666335025384E-2</c:v>
                </c:pt>
                <c:pt idx="7596">
                  <c:v>3.6001448060913703E-2</c:v>
                </c:pt>
                <c:pt idx="7597">
                  <c:v>3.7285704152284264E-2</c:v>
                </c:pt>
                <c:pt idx="7598">
                  <c:v>3.8569960243654819E-2</c:v>
                </c:pt>
                <c:pt idx="7599">
                  <c:v>3.9753520649746195E-2</c:v>
                </c:pt>
                <c:pt idx="7600">
                  <c:v>4.0961867604060904E-2</c:v>
                </c:pt>
                <c:pt idx="7601">
                  <c:v>3.8117603840101523E-2</c:v>
                </c:pt>
                <c:pt idx="7602">
                  <c:v>3.549951762182741E-2</c:v>
                </c:pt>
                <c:pt idx="7603">
                  <c:v>3.2806297005076139E-2</c:v>
                </c:pt>
                <c:pt idx="7604">
                  <c:v>2.9936471979695435E-2</c:v>
                </c:pt>
                <c:pt idx="7605">
                  <c:v>2.7141781548223352E-2</c:v>
                </c:pt>
                <c:pt idx="7606">
                  <c:v>2.4371877799492389E-2</c:v>
                </c:pt>
                <c:pt idx="7607">
                  <c:v>2.1879273967005078E-2</c:v>
                </c:pt>
                <c:pt idx="7608">
                  <c:v>1.971431894162437E-2</c:v>
                </c:pt>
                <c:pt idx="7609">
                  <c:v>1.971431894162437E-2</c:v>
                </c:pt>
                <c:pt idx="7610">
                  <c:v>1.96895323426396E-2</c:v>
                </c:pt>
                <c:pt idx="7611">
                  <c:v>1.9614397951776649E-2</c:v>
                </c:pt>
                <c:pt idx="7612">
                  <c:v>1.9513702368020296E-2</c:v>
                </c:pt>
                <c:pt idx="7613">
                  <c:v>1.9463354576142129E-2</c:v>
                </c:pt>
                <c:pt idx="7614">
                  <c:v>1.9337872385786804E-2</c:v>
                </c:pt>
                <c:pt idx="7615">
                  <c:v>1.9162042403553292E-2</c:v>
                </c:pt>
                <c:pt idx="7616">
                  <c:v>1.8759260068527912E-2</c:v>
                </c:pt>
                <c:pt idx="7617">
                  <c:v>1.8356477733502533E-2</c:v>
                </c:pt>
                <c:pt idx="7618">
                  <c:v>1.785299976395939E-2</c:v>
                </c:pt>
                <c:pt idx="7619">
                  <c:v>1.752612641370558E-2</c:v>
                </c:pt>
                <c:pt idx="7620">
                  <c:v>1.6822031794416242E-2</c:v>
                </c:pt>
                <c:pt idx="7621">
                  <c:v>1.6620640626903549E-2</c:v>
                </c:pt>
                <c:pt idx="7622">
                  <c:v>1.6217858317258887E-2</c:v>
                </c:pt>
                <c:pt idx="7623">
                  <c:v>1.5840637124365481E-2</c:v>
                </c:pt>
                <c:pt idx="7624">
                  <c:v>1.5512989104060917E-2</c:v>
                </c:pt>
                <c:pt idx="7625">
                  <c:v>1.5110981362944156E-2</c:v>
                </c:pt>
                <c:pt idx="7626">
                  <c:v>1.4884029010152275E-2</c:v>
                </c:pt>
                <c:pt idx="7627">
                  <c:v>1.4909590177664966E-2</c:v>
                </c:pt>
                <c:pt idx="7628">
                  <c:v>1.5538550380710656E-2</c:v>
                </c:pt>
                <c:pt idx="7629">
                  <c:v>1.6016467131979684E-2</c:v>
                </c:pt>
                <c:pt idx="7630">
                  <c:v>1.6871605203045675E-2</c:v>
                </c:pt>
                <c:pt idx="7631">
                  <c:v>1.7852999873096444E-2</c:v>
                </c:pt>
                <c:pt idx="7632">
                  <c:v>1.8884742258883244E-2</c:v>
                </c:pt>
                <c:pt idx="7633">
                  <c:v>2.0042741497461922E-2</c:v>
                </c:pt>
                <c:pt idx="7634">
                  <c:v>2.1049697335025375E-2</c:v>
                </c:pt>
                <c:pt idx="7635">
                  <c:v>2.1729005177664962E-2</c:v>
                </c:pt>
                <c:pt idx="7636">
                  <c:v>2.2182135279187797E-2</c:v>
                </c:pt>
                <c:pt idx="7637">
                  <c:v>2.2182135279187797E-2</c:v>
                </c:pt>
                <c:pt idx="7638">
                  <c:v>2.1905609720812173E-2</c:v>
                </c:pt>
                <c:pt idx="7639">
                  <c:v>2.1755340939086286E-2</c:v>
                </c:pt>
                <c:pt idx="7640">
                  <c:v>2.1402906345177657E-2</c:v>
                </c:pt>
                <c:pt idx="7641">
                  <c:v>1.8986212258883244E-2</c:v>
                </c:pt>
                <c:pt idx="7642">
                  <c:v>1.6644652741116733E-2</c:v>
                </c:pt>
                <c:pt idx="7643">
                  <c:v>1.4252745329949218E-2</c:v>
                </c:pt>
                <c:pt idx="7644">
                  <c:v>1.1785703629441605E-2</c:v>
                </c:pt>
                <c:pt idx="7645">
                  <c:v>9.8469263451776423E-3</c:v>
                </c:pt>
                <c:pt idx="7646">
                  <c:v>9.7965786294415963E-3</c:v>
                </c:pt>
                <c:pt idx="7647">
                  <c:v>9.4185826903553094E-3</c:v>
                </c:pt>
                <c:pt idx="7648">
                  <c:v>9.3171126395938803E-3</c:v>
                </c:pt>
                <c:pt idx="7649">
                  <c:v>1.1255115329949217E-2</c:v>
                </c:pt>
                <c:pt idx="7650">
                  <c:v>1.3067636065989818E-2</c:v>
                </c:pt>
                <c:pt idx="7651">
                  <c:v>1.4729113401015181E-2</c:v>
                </c:pt>
                <c:pt idx="7652">
                  <c:v>1.6390590609137029E-2</c:v>
                </c:pt>
                <c:pt idx="7653">
                  <c:v>1.7825890152284245E-2</c:v>
                </c:pt>
                <c:pt idx="7654">
                  <c:v>1.7523803401015212E-2</c:v>
                </c:pt>
                <c:pt idx="7655">
                  <c:v>1.7171368857868005E-2</c:v>
                </c:pt>
                <c:pt idx="7656">
                  <c:v>1.7121021065989839E-2</c:v>
                </c:pt>
                <c:pt idx="7657">
                  <c:v>1.669267746954313E-2</c:v>
                </c:pt>
                <c:pt idx="7658">
                  <c:v>1.6314681842639581E-2</c:v>
                </c:pt>
                <c:pt idx="7659">
                  <c:v>1.6289895218274092E-2</c:v>
                </c:pt>
                <c:pt idx="7660">
                  <c:v>1.634024303553297E-2</c:v>
                </c:pt>
                <c:pt idx="7661">
                  <c:v>1.6440938611675115E-2</c:v>
                </c:pt>
                <c:pt idx="7662">
                  <c:v>1.6540859609137037E-2</c:v>
                </c:pt>
                <c:pt idx="7663">
                  <c:v>1.6817385167512675E-2</c:v>
                </c:pt>
                <c:pt idx="7664">
                  <c:v>1.6238772959390843E-2</c:v>
                </c:pt>
                <c:pt idx="7665">
                  <c:v>1.6113290776649733E-2</c:v>
                </c:pt>
                <c:pt idx="7666">
                  <c:v>1.6213986461928911E-2</c:v>
                </c:pt>
                <c:pt idx="7667">
                  <c:v>1.6163638746192865E-2</c:v>
                </c:pt>
                <c:pt idx="7668">
                  <c:v>1.6163638746192865E-2</c:v>
                </c:pt>
                <c:pt idx="7669">
                  <c:v>1.6163638746192865E-2</c:v>
                </c:pt>
                <c:pt idx="7670">
                  <c:v>1.6163638746192852E-2</c:v>
                </c:pt>
                <c:pt idx="7671">
                  <c:v>1.6088504482233465E-2</c:v>
                </c:pt>
                <c:pt idx="7672">
                  <c:v>1.6490512248730924E-2</c:v>
                </c:pt>
                <c:pt idx="7673">
                  <c:v>1.654086004060909E-2</c:v>
                </c:pt>
                <c:pt idx="7674">
                  <c:v>1.6440164464466958E-2</c:v>
                </c:pt>
                <c:pt idx="7675">
                  <c:v>1.6389816672588778E-2</c:v>
                </c:pt>
                <c:pt idx="7676">
                  <c:v>1.6112516545685227E-2</c:v>
                </c:pt>
                <c:pt idx="7677">
                  <c:v>1.5634599794416199E-2</c:v>
                </c:pt>
                <c:pt idx="7678">
                  <c:v>1.5181469591370511E-2</c:v>
                </c:pt>
                <c:pt idx="7679">
                  <c:v>1.4703552763959335E-2</c:v>
                </c:pt>
                <c:pt idx="7680">
                  <c:v>1.437667948984768E-2</c:v>
                </c:pt>
                <c:pt idx="7681">
                  <c:v>1.4100153931472029E-2</c:v>
                </c:pt>
                <c:pt idx="7682">
                  <c:v>1.3747719388324836E-2</c:v>
                </c:pt>
                <c:pt idx="7683">
                  <c:v>1.1331025428933966E-2</c:v>
                </c:pt>
                <c:pt idx="7684">
                  <c:v>8.8639835507613729E-3</c:v>
                </c:pt>
                <c:pt idx="7685">
                  <c:v>6.7997240329948777E-3</c:v>
                </c:pt>
                <c:pt idx="7686">
                  <c:v>4.7610256827410741E-3</c:v>
                </c:pt>
                <c:pt idx="7687">
                  <c:v>2.771900581218234E-3</c:v>
                </c:pt>
                <c:pt idx="7688">
                  <c:v>5.0624981979692507E-4</c:v>
                </c:pt>
                <c:pt idx="7689">
                  <c:v>-1.7594008147208545E-3</c:v>
                </c:pt>
                <c:pt idx="7690">
                  <c:v>-3.874008233502535E-3</c:v>
                </c:pt>
                <c:pt idx="7691">
                  <c:v>-3.9994904162436451E-3</c:v>
                </c:pt>
                <c:pt idx="7692">
                  <c:v>-3.8987948324872984E-3</c:v>
                </c:pt>
                <c:pt idx="7693">
                  <c:v>-4.2256681827411158E-3</c:v>
                </c:pt>
                <c:pt idx="7694">
                  <c:v>-4.6028893248730857E-3</c:v>
                </c:pt>
                <c:pt idx="7695">
                  <c:v>-5.1311537411167507E-3</c:v>
                </c:pt>
                <c:pt idx="7696">
                  <c:v>-5.3821181395939111E-3</c:v>
                </c:pt>
                <c:pt idx="7697">
                  <c:v>-5.432465956852775E-3</c:v>
                </c:pt>
                <c:pt idx="7698">
                  <c:v>-5.6090704999999935E-3</c:v>
                </c:pt>
                <c:pt idx="7699">
                  <c:v>-5.7353273527918636E-3</c:v>
                </c:pt>
                <c:pt idx="7700">
                  <c:v>-5.509149662436541E-3</c:v>
                </c:pt>
                <c:pt idx="7701">
                  <c:v>-4.4526206015228775E-3</c:v>
                </c:pt>
                <c:pt idx="7702">
                  <c:v>-4.6292250431472226E-3</c:v>
                </c:pt>
                <c:pt idx="7703">
                  <c:v>-4.6795730126903412E-3</c:v>
                </c:pt>
                <c:pt idx="7704">
                  <c:v>-4.8809641294416256E-3</c:v>
                </c:pt>
                <c:pt idx="7705">
                  <c:v>-5.1830509314720746E-3</c:v>
                </c:pt>
                <c:pt idx="7706">
                  <c:v>-5.3588811345177539E-3</c:v>
                </c:pt>
                <c:pt idx="7707">
                  <c:v>-5.3333199670050624E-3</c:v>
                </c:pt>
                <c:pt idx="7708">
                  <c:v>-5.5594978857868155E-3</c:v>
                </c:pt>
                <c:pt idx="7709">
                  <c:v>-6.540892555837563E-3</c:v>
                </c:pt>
                <c:pt idx="7710">
                  <c:v>-6.0877623781725732E-3</c:v>
                </c:pt>
                <c:pt idx="7711">
                  <c:v>-5.609845601522806E-3</c:v>
                </c:pt>
                <c:pt idx="7712">
                  <c:v>-5.0815810076141887E-3</c:v>
                </c:pt>
                <c:pt idx="7713">
                  <c:v>-4.4526208553299224E-3</c:v>
                </c:pt>
                <c:pt idx="7714">
                  <c:v>-3.7477518451776298E-3</c:v>
                </c:pt>
                <c:pt idx="7715">
                  <c:v>-3.3705307030456599E-3</c:v>
                </c:pt>
                <c:pt idx="7716">
                  <c:v>-3.0436573527918426E-3</c:v>
                </c:pt>
                <c:pt idx="7717">
                  <c:v>-2.4650449416243336E-3</c:v>
                </c:pt>
                <c:pt idx="7718">
                  <c:v>-2.238092588832466E-3</c:v>
                </c:pt>
                <c:pt idx="7719">
                  <c:v>-2.0367014213198004E-3</c:v>
                </c:pt>
                <c:pt idx="7720">
                  <c:v>-2.0870491370558325E-3</c:v>
                </c:pt>
                <c:pt idx="7721">
                  <c:v>-1.6339191116750973E-3</c:v>
                </c:pt>
                <c:pt idx="7722">
                  <c:v>-1.1056544923857686E-3</c:v>
                </c:pt>
                <c:pt idx="7723">
                  <c:v>-4.5113319796952212E-4</c:v>
                </c:pt>
                <c:pt idx="7724">
                  <c:v>3.0408380710662819E-4</c:v>
                </c:pt>
                <c:pt idx="7725">
                  <c:v>9.3304393401018315E-4</c:v>
                </c:pt>
                <c:pt idx="7726">
                  <c:v>1.7130474619289626E-3</c:v>
                </c:pt>
                <c:pt idx="7727">
                  <c:v>2.3923554822335158E-3</c:v>
                </c:pt>
                <c:pt idx="7728">
                  <c:v>3.2730545939086558E-3</c:v>
                </c:pt>
                <c:pt idx="7729">
                  <c:v>3.8772281979695677E-3</c:v>
                </c:pt>
                <c:pt idx="7730">
                  <c:v>4.3303582994923956E-3</c:v>
                </c:pt>
                <c:pt idx="7731">
                  <c:v>4.8834093401015632E-3</c:v>
                </c:pt>
                <c:pt idx="7732">
                  <c:v>5.2861916497462386E-3</c:v>
                </c:pt>
                <c:pt idx="7733">
                  <c:v>5.5379306091370983E-3</c:v>
                </c:pt>
                <c:pt idx="7734">
                  <c:v>5.7896695685279442E-3</c:v>
                </c:pt>
                <c:pt idx="7735">
                  <c:v>6.2675863197969861E-3</c:v>
                </c:pt>
                <c:pt idx="7736">
                  <c:v>6.7455031218274369E-3</c:v>
                </c:pt>
                <c:pt idx="7737">
                  <c:v>7.173072055837601E-3</c:v>
                </c:pt>
                <c:pt idx="7738">
                  <c:v>7.6509887055837833E-3</c:v>
                </c:pt>
                <c:pt idx="7739">
                  <c:v>7.4495975203046211E-3</c:v>
                </c:pt>
                <c:pt idx="7740">
                  <c:v>9.0607267588832252E-3</c:v>
                </c:pt>
                <c:pt idx="7741">
                  <c:v>1.0746990565989822E-2</c:v>
                </c:pt>
                <c:pt idx="7742">
                  <c:v>1.2383681225888316E-2</c:v>
                </c:pt>
                <c:pt idx="7743">
                  <c:v>1.3617589601522831E-2</c:v>
                </c:pt>
                <c:pt idx="7744">
                  <c:v>1.4775589093908623E-2</c:v>
                </c:pt>
                <c:pt idx="7745">
                  <c:v>1.5631501530456837E-2</c:v>
                </c:pt>
                <c:pt idx="7746">
                  <c:v>1.663845736802029E-2</c:v>
                </c:pt>
                <c:pt idx="7747">
                  <c:v>1.8224800007614193E-2</c:v>
                </c:pt>
                <c:pt idx="7748">
                  <c:v>1.7973060946700488E-2</c:v>
                </c:pt>
                <c:pt idx="7749">
                  <c:v>1.7670974271573596E-2</c:v>
                </c:pt>
                <c:pt idx="7750">
                  <c:v>1.734332632741116E-2</c:v>
                </c:pt>
                <c:pt idx="7751">
                  <c:v>1.7318539728426369E-2</c:v>
                </c:pt>
                <c:pt idx="7752">
                  <c:v>1.7444796497461904E-2</c:v>
                </c:pt>
                <c:pt idx="7753">
                  <c:v>1.7746883248730957E-2</c:v>
                </c:pt>
                <c:pt idx="7754">
                  <c:v>1.7746883248730957E-2</c:v>
                </c:pt>
                <c:pt idx="7755">
                  <c:v>1.7671748850253806E-2</c:v>
                </c:pt>
                <c:pt idx="7756">
                  <c:v>1.7822792225888326E-2</c:v>
                </c:pt>
                <c:pt idx="7757">
                  <c:v>1.8074531185279193E-2</c:v>
                </c:pt>
                <c:pt idx="7758">
                  <c:v>1.867870458629442E-2</c:v>
                </c:pt>
                <c:pt idx="7759">
                  <c:v>2.1598877555837566E-2</c:v>
                </c:pt>
                <c:pt idx="7760">
                  <c:v>2.4368006236040615E-2</c:v>
                </c:pt>
                <c:pt idx="7761">
                  <c:v>2.723783034771575E-2</c:v>
                </c:pt>
                <c:pt idx="7762">
                  <c:v>3.0208350144670056E-2</c:v>
                </c:pt>
                <c:pt idx="7763">
                  <c:v>3.3329914104060936E-2</c:v>
                </c:pt>
                <c:pt idx="7764">
                  <c:v>3.6274872733502557E-2</c:v>
                </c:pt>
                <c:pt idx="7765">
                  <c:v>3.9270179078680217E-2</c:v>
                </c:pt>
                <c:pt idx="7766">
                  <c:v>4.3852602682741153E-2</c:v>
                </c:pt>
                <c:pt idx="7767">
                  <c:v>4.6218948799492419E-2</c:v>
                </c:pt>
                <c:pt idx="7768">
                  <c:v>4.8610856236040646E-2</c:v>
                </c:pt>
                <c:pt idx="7769">
                  <c:v>5.0776585804568564E-2</c:v>
                </c:pt>
                <c:pt idx="7770">
                  <c:v>5.3193279967005111E-2</c:v>
                </c:pt>
                <c:pt idx="7771">
                  <c:v>5.5534065119289377E-2</c:v>
                </c:pt>
                <c:pt idx="7772">
                  <c:v>5.787485014467008E-2</c:v>
                </c:pt>
                <c:pt idx="7773">
                  <c:v>6.0165287454314764E-2</c:v>
                </c:pt>
                <c:pt idx="7774">
                  <c:v>6.0794247657360453E-2</c:v>
                </c:pt>
                <c:pt idx="7775">
                  <c:v>6.11466820989848E-2</c:v>
                </c:pt>
                <c:pt idx="7776">
                  <c:v>6.1750855601522867E-2</c:v>
                </c:pt>
                <c:pt idx="7777">
                  <c:v>6.2379815652284287E-2</c:v>
                </c:pt>
                <c:pt idx="7778">
                  <c:v>6.2304681261421344E-2</c:v>
                </c:pt>
                <c:pt idx="7779">
                  <c:v>6.2455724637055871E-2</c:v>
                </c:pt>
                <c:pt idx="7780">
                  <c:v>6.2581206819796981E-2</c:v>
                </c:pt>
                <c:pt idx="7781">
                  <c:v>6.2908080246192905E-2</c:v>
                </c:pt>
                <c:pt idx="7782">
                  <c:v>6.3008775829949265E-2</c:v>
                </c:pt>
                <c:pt idx="7783">
                  <c:v>6.3159819180203067E-2</c:v>
                </c:pt>
                <c:pt idx="7784">
                  <c:v>6.305912359644672E-2</c:v>
                </c:pt>
                <c:pt idx="7785">
                  <c:v>6.2958428012690373E-2</c:v>
                </c:pt>
                <c:pt idx="7786">
                  <c:v>6.3310862555837594E-2</c:v>
                </c:pt>
                <c:pt idx="7787">
                  <c:v>6.3612949299492419E-2</c:v>
                </c:pt>
                <c:pt idx="7788">
                  <c:v>6.4066079401015261E-2</c:v>
                </c:pt>
                <c:pt idx="7789">
                  <c:v>6.441851399492389E-2</c:v>
                </c:pt>
                <c:pt idx="7790">
                  <c:v>6.4544770771573626E-2</c:v>
                </c:pt>
                <c:pt idx="7791">
                  <c:v>6.4922766507614221E-2</c:v>
                </c:pt>
                <c:pt idx="7792">
                  <c:v>6.5300762243654831E-2</c:v>
                </c:pt>
                <c:pt idx="7793">
                  <c:v>6.5602848893401025E-2</c:v>
                </c:pt>
                <c:pt idx="7794">
                  <c:v>6.5879374477157374E-2</c:v>
                </c:pt>
                <c:pt idx="7795">
                  <c:v>6.595450874111676E-2</c:v>
                </c:pt>
                <c:pt idx="7796">
                  <c:v>6.6079990974619307E-2</c:v>
                </c:pt>
                <c:pt idx="7797">
                  <c:v>6.6130338944162453E-2</c:v>
                </c:pt>
                <c:pt idx="7798">
                  <c:v>6.8723638309644675E-2</c:v>
                </c:pt>
                <c:pt idx="7799">
                  <c:v>7.1416858926395932E-2</c:v>
                </c:pt>
                <c:pt idx="7800">
                  <c:v>7.4160427327411155E-2</c:v>
                </c:pt>
                <c:pt idx="7801">
                  <c:v>7.6979904560913692E-2</c:v>
                </c:pt>
                <c:pt idx="7802">
                  <c:v>7.9824942784263955E-2</c:v>
                </c:pt>
                <c:pt idx="7803">
                  <c:v>8.2770676515228431E-2</c:v>
                </c:pt>
                <c:pt idx="7804">
                  <c:v>8.5615714890862948E-2</c:v>
                </c:pt>
                <c:pt idx="7805">
                  <c:v>8.8233800043147209E-2</c:v>
                </c:pt>
                <c:pt idx="7806">
                  <c:v>8.8611021261421313E-2</c:v>
                </c:pt>
                <c:pt idx="7807">
                  <c:v>8.8560673469543147E-2</c:v>
                </c:pt>
                <c:pt idx="7808">
                  <c:v>8.8736503444162437E-2</c:v>
                </c:pt>
                <c:pt idx="7809">
                  <c:v>8.9365463621827429E-2</c:v>
                </c:pt>
                <c:pt idx="7810">
                  <c:v>9.1983548875634522E-2</c:v>
                </c:pt>
                <c:pt idx="7811">
                  <c:v>9.4752678469543161E-2</c:v>
                </c:pt>
                <c:pt idx="7812">
                  <c:v>9.7572155855329953E-2</c:v>
                </c:pt>
                <c:pt idx="7813">
                  <c:v>0.10059302418020305</c:v>
                </c:pt>
                <c:pt idx="7814">
                  <c:v>0.10361389258121828</c:v>
                </c:pt>
                <c:pt idx="7815">
                  <c:v>0.10681136517005077</c:v>
                </c:pt>
                <c:pt idx="7816">
                  <c:v>0.10970597671827412</c:v>
                </c:pt>
                <c:pt idx="7817">
                  <c:v>0.11267649676903554</c:v>
                </c:pt>
                <c:pt idx="7818">
                  <c:v>0.11312962689593908</c:v>
                </c:pt>
                <c:pt idx="7819">
                  <c:v>0.11340692702284264</c:v>
                </c:pt>
                <c:pt idx="7820">
                  <c:v>0.11358353164213197</c:v>
                </c:pt>
                <c:pt idx="7821">
                  <c:v>0.11388561846954315</c:v>
                </c:pt>
                <c:pt idx="7822">
                  <c:v>0.11401110065228426</c:v>
                </c:pt>
                <c:pt idx="7823">
                  <c:v>0.11418770522081219</c:v>
                </c:pt>
                <c:pt idx="7824">
                  <c:v>0.11438909631218275</c:v>
                </c:pt>
                <c:pt idx="7825">
                  <c:v>0.11398631397715736</c:v>
                </c:pt>
                <c:pt idx="7826">
                  <c:v>0.11378492280964467</c:v>
                </c:pt>
                <c:pt idx="7827">
                  <c:v>0.11338291499238579</c:v>
                </c:pt>
                <c:pt idx="7828">
                  <c:v>0.11288021174365481</c:v>
                </c:pt>
                <c:pt idx="7829">
                  <c:v>0.11225125169289339</c:v>
                </c:pt>
                <c:pt idx="7830">
                  <c:v>0.11159673039847715</c:v>
                </c:pt>
                <c:pt idx="7831">
                  <c:v>0.11109325247969543</c:v>
                </c:pt>
                <c:pt idx="7832">
                  <c:v>0.11046429242893401</c:v>
                </c:pt>
                <c:pt idx="7833">
                  <c:v>0.109960814535533</c:v>
                </c:pt>
                <c:pt idx="7834">
                  <c:v>0.10991046675126905</c:v>
                </c:pt>
                <c:pt idx="7835">
                  <c:v>0.11003672352791878</c:v>
                </c:pt>
                <c:pt idx="7836">
                  <c:v>0.10993602794416243</c:v>
                </c:pt>
                <c:pt idx="7837">
                  <c:v>0.10998637578680204</c:v>
                </c:pt>
                <c:pt idx="7838">
                  <c:v>0.11225202649746192</c:v>
                </c:pt>
                <c:pt idx="7839">
                  <c:v>0.11431628588832488</c:v>
                </c:pt>
                <c:pt idx="7840">
                  <c:v>0.11668263210659897</c:v>
                </c:pt>
                <c:pt idx="7841">
                  <c:v>0.11912411262182743</c:v>
                </c:pt>
                <c:pt idx="7842">
                  <c:v>0.12141532444923858</c:v>
                </c:pt>
                <c:pt idx="7843">
                  <c:v>0.12375610950000002</c:v>
                </c:pt>
                <c:pt idx="7844">
                  <c:v>0.1265004516319797</c:v>
                </c:pt>
                <c:pt idx="7845">
                  <c:v>0.12901784147969544</c:v>
                </c:pt>
                <c:pt idx="7846">
                  <c:v>0.12947097153045686</c:v>
                </c:pt>
                <c:pt idx="7847">
                  <c:v>0.13012549292639594</c:v>
                </c:pt>
                <c:pt idx="7848">
                  <c:v>0.1307296663527919</c:v>
                </c:pt>
                <c:pt idx="7849">
                  <c:v>0.1313082787385787</c:v>
                </c:pt>
                <c:pt idx="7850">
                  <c:v>0.13196202538832488</c:v>
                </c:pt>
                <c:pt idx="7851">
                  <c:v>0.13261654675888326</c:v>
                </c:pt>
                <c:pt idx="7852">
                  <c:v>0.133295854677665</c:v>
                </c:pt>
                <c:pt idx="7853">
                  <c:v>0.1336227280279188</c:v>
                </c:pt>
                <c:pt idx="7854">
                  <c:v>0.13357238031218274</c:v>
                </c:pt>
                <c:pt idx="7855">
                  <c:v>0.1346800315812183</c:v>
                </c:pt>
                <c:pt idx="7856">
                  <c:v>0.13563586521065993</c:v>
                </c:pt>
                <c:pt idx="7857">
                  <c:v>0.13656691219035536</c:v>
                </c:pt>
                <c:pt idx="7858">
                  <c:v>0.13734691580203048</c:v>
                </c:pt>
                <c:pt idx="7859">
                  <c:v>0.13792630279949242</c:v>
                </c:pt>
                <c:pt idx="7860">
                  <c:v>0.13830429861167515</c:v>
                </c:pt>
                <c:pt idx="7861">
                  <c:v>0.13900839305329951</c:v>
                </c:pt>
                <c:pt idx="7862">
                  <c:v>0.14011604452538073</c:v>
                </c:pt>
                <c:pt idx="7863">
                  <c:v>0.13963812771573608</c:v>
                </c:pt>
                <c:pt idx="7864">
                  <c:v>0.13931125428934013</c:v>
                </c:pt>
                <c:pt idx="7865">
                  <c:v>0.1389588196954315</c:v>
                </c:pt>
                <c:pt idx="7866">
                  <c:v>0.13853125068527922</c:v>
                </c:pt>
                <c:pt idx="7867">
                  <c:v>0.13840499385786803</c:v>
                </c:pt>
                <c:pt idx="7868">
                  <c:v>0.13820360263959391</c:v>
                </c:pt>
                <c:pt idx="7869">
                  <c:v>0.13785194266497464</c:v>
                </c:pt>
                <c:pt idx="7870">
                  <c:v>0.13752506931472083</c:v>
                </c:pt>
                <c:pt idx="7871">
                  <c:v>0.13739958712436551</c:v>
                </c:pt>
                <c:pt idx="7872">
                  <c:v>0.13722375714974622</c:v>
                </c:pt>
                <c:pt idx="7873">
                  <c:v>0.13714862275888329</c:v>
                </c:pt>
                <c:pt idx="7874">
                  <c:v>0.13714862275888329</c:v>
                </c:pt>
                <c:pt idx="7875">
                  <c:v>0.13699757938324875</c:v>
                </c:pt>
                <c:pt idx="7876">
                  <c:v>0.13702314056852793</c:v>
                </c:pt>
                <c:pt idx="7877">
                  <c:v>0.13750105724365483</c:v>
                </c:pt>
                <c:pt idx="7878">
                  <c:v>0.13853279975634519</c:v>
                </c:pt>
                <c:pt idx="7879">
                  <c:v>0.13959010336040611</c:v>
                </c:pt>
                <c:pt idx="7880">
                  <c:v>0.14072254148223351</c:v>
                </c:pt>
                <c:pt idx="7881">
                  <c:v>0.14200602270050763</c:v>
                </c:pt>
                <c:pt idx="7882">
                  <c:v>0.14311367409644671</c:v>
                </c:pt>
                <c:pt idx="7883">
                  <c:v>0.14411985544162437</c:v>
                </c:pt>
                <c:pt idx="7884">
                  <c:v>0.14492542013705584</c:v>
                </c:pt>
                <c:pt idx="7885">
                  <c:v>0.14560472800507612</c:v>
                </c:pt>
                <c:pt idx="7886">
                  <c:v>0.14567986242131981</c:v>
                </c:pt>
                <c:pt idx="7887">
                  <c:v>0.14537777567766497</c:v>
                </c:pt>
                <c:pt idx="7888">
                  <c:v>0.14510125004314722</c:v>
                </c:pt>
                <c:pt idx="7889">
                  <c:v>0.14467368103299494</c:v>
                </c:pt>
                <c:pt idx="7890">
                  <c:v>0.14452263758121828</c:v>
                </c:pt>
                <c:pt idx="7891">
                  <c:v>0.14447228978934012</c:v>
                </c:pt>
                <c:pt idx="7892">
                  <c:v>0.14469924204822338</c:v>
                </c:pt>
                <c:pt idx="7893">
                  <c:v>0.14469924204822338</c:v>
                </c:pt>
                <c:pt idx="7894">
                  <c:v>0.144774376464467</c:v>
                </c:pt>
                <c:pt idx="7895">
                  <c:v>0.14525229316497462</c:v>
                </c:pt>
                <c:pt idx="7896">
                  <c:v>0.14570542336802031</c:v>
                </c:pt>
                <c:pt idx="7897">
                  <c:v>0.14575577115989849</c:v>
                </c:pt>
                <c:pt idx="7898">
                  <c:v>0.14563028897715735</c:v>
                </c:pt>
                <c:pt idx="7899">
                  <c:v>0.14550480676903554</c:v>
                </c:pt>
                <c:pt idx="7900">
                  <c:v>0.14502689014467005</c:v>
                </c:pt>
                <c:pt idx="7901">
                  <c:v>0.14419653887563452</c:v>
                </c:pt>
                <c:pt idx="7902">
                  <c:v>0.14334062643908629</c:v>
                </c:pt>
                <c:pt idx="7903">
                  <c:v>0.14248471400253807</c:v>
                </c:pt>
                <c:pt idx="7904">
                  <c:v>0.1412260193324873</c:v>
                </c:pt>
                <c:pt idx="7905">
                  <c:v>0.14029497237817257</c:v>
                </c:pt>
                <c:pt idx="7906">
                  <c:v>0.1394894076573604</c:v>
                </c:pt>
                <c:pt idx="7907">
                  <c:v>0.13863349522081217</c:v>
                </c:pt>
                <c:pt idx="7908">
                  <c:v>0.13820592623604061</c:v>
                </c:pt>
                <c:pt idx="7909">
                  <c:v>0.13828106062690354</c:v>
                </c:pt>
                <c:pt idx="7910">
                  <c:v>0.13833140834263957</c:v>
                </c:pt>
                <c:pt idx="7911">
                  <c:v>0.13810445605837562</c:v>
                </c:pt>
                <c:pt idx="7912">
                  <c:v>0.13828028613451776</c:v>
                </c:pt>
                <c:pt idx="7913">
                  <c:v>0.13822993841878173</c:v>
                </c:pt>
                <c:pt idx="7914">
                  <c:v>0.13797819935786801</c:v>
                </c:pt>
                <c:pt idx="7915">
                  <c:v>0.13785194258121827</c:v>
                </c:pt>
                <c:pt idx="7916">
                  <c:v>0.13765055141370558</c:v>
                </c:pt>
                <c:pt idx="7917">
                  <c:v>0.1373732512182741</c:v>
                </c:pt>
                <c:pt idx="7918">
                  <c:v>0.13686977340101522</c:v>
                </c:pt>
                <c:pt idx="7919">
                  <c:v>0.13626637439086292</c:v>
                </c:pt>
                <c:pt idx="7920">
                  <c:v>0.13563741428934009</c:v>
                </c:pt>
                <c:pt idx="7921">
                  <c:v>0.1351842840862944</c:v>
                </c:pt>
                <c:pt idx="7922">
                  <c:v>0.13478150172588832</c:v>
                </c:pt>
                <c:pt idx="7923">
                  <c:v>0.13412775496700508</c:v>
                </c:pt>
                <c:pt idx="7924">
                  <c:v>0.13344844694670052</c:v>
                </c:pt>
                <c:pt idx="7925">
                  <c:v>0.1317373964390863</c:v>
                </c:pt>
                <c:pt idx="7926">
                  <c:v>0.13005113247969541</c:v>
                </c:pt>
                <c:pt idx="7927">
                  <c:v>0.12866695557614213</c:v>
                </c:pt>
                <c:pt idx="7928">
                  <c:v>0.12718208298730965</c:v>
                </c:pt>
                <c:pt idx="7929">
                  <c:v>0.12557095354568529</c:v>
                </c:pt>
                <c:pt idx="7930">
                  <c:v>0.12395982397715735</c:v>
                </c:pt>
                <c:pt idx="7931">
                  <c:v>0.12260043357106598</c:v>
                </c:pt>
                <c:pt idx="7932">
                  <c:v>0.12103965197208121</c:v>
                </c:pt>
                <c:pt idx="7933">
                  <c:v>0.12048582628680202</c:v>
                </c:pt>
                <c:pt idx="7934">
                  <c:v>0.12003269618527918</c:v>
                </c:pt>
                <c:pt idx="7935">
                  <c:v>0.11960512725126901</c:v>
                </c:pt>
                <c:pt idx="7936">
                  <c:v>0.11922790612690354</c:v>
                </c:pt>
                <c:pt idx="7937">
                  <c:v>0.11912721051776648</c:v>
                </c:pt>
                <c:pt idx="7938">
                  <c:v>0.11917755830964466</c:v>
                </c:pt>
                <c:pt idx="7939">
                  <c:v>0.11917755830964466</c:v>
                </c:pt>
                <c:pt idx="7940">
                  <c:v>0.11952999276903553</c:v>
                </c:pt>
                <c:pt idx="7941">
                  <c:v>0.12023486177918782</c:v>
                </c:pt>
                <c:pt idx="7942">
                  <c:v>0.12119069528172591</c:v>
                </c:pt>
                <c:pt idx="7943">
                  <c:v>0.12217208995177667</c:v>
                </c:pt>
                <c:pt idx="7944">
                  <c:v>0.12292730695685281</c:v>
                </c:pt>
                <c:pt idx="7945">
                  <c:v>0.12378244502791881</c:v>
                </c:pt>
                <c:pt idx="7946">
                  <c:v>0.12471349172842643</c:v>
                </c:pt>
                <c:pt idx="7947">
                  <c:v>0.12584592979949241</c:v>
                </c:pt>
                <c:pt idx="7948">
                  <c:v>0.12655002424111678</c:v>
                </c:pt>
                <c:pt idx="7949">
                  <c:v>0.12378012049238582</c:v>
                </c:pt>
                <c:pt idx="7950">
                  <c:v>0.12075925239593911</c:v>
                </c:pt>
                <c:pt idx="7951">
                  <c:v>0.11763768894416246</c:v>
                </c:pt>
                <c:pt idx="7952">
                  <c:v>0.11459125981472085</c:v>
                </c:pt>
                <c:pt idx="7953">
                  <c:v>0.11119239664213201</c:v>
                </c:pt>
                <c:pt idx="7954">
                  <c:v>0.10761770336802035</c:v>
                </c:pt>
                <c:pt idx="7955">
                  <c:v>0.10364022824111678</c:v>
                </c:pt>
                <c:pt idx="7956">
                  <c:v>9.9888930906091397E-2</c:v>
                </c:pt>
                <c:pt idx="7957">
                  <c:v>9.9385452936548269E-2</c:v>
                </c:pt>
                <c:pt idx="7958">
                  <c:v>9.8857188494923892E-2</c:v>
                </c:pt>
                <c:pt idx="7959">
                  <c:v>9.8278576236040638E-2</c:v>
                </c:pt>
                <c:pt idx="7960">
                  <c:v>9.7851007276649776E-2</c:v>
                </c:pt>
                <c:pt idx="7961">
                  <c:v>9.7548920500000025E-2</c:v>
                </c:pt>
                <c:pt idx="7962">
                  <c:v>9.734752938324874E-2</c:v>
                </c:pt>
                <c:pt idx="7963">
                  <c:v>9.5509447657360386E-2</c:v>
                </c:pt>
                <c:pt idx="7964">
                  <c:v>9.3621018215736013E-2</c:v>
                </c:pt>
                <c:pt idx="7965">
                  <c:v>9.1782936489847686E-2</c:v>
                </c:pt>
                <c:pt idx="7966">
                  <c:v>9.0196593850253776E-2</c:v>
                </c:pt>
                <c:pt idx="7967">
                  <c:v>8.8710946642131944E-2</c:v>
                </c:pt>
                <c:pt idx="7968">
                  <c:v>8.7200512885786771E-2</c:v>
                </c:pt>
                <c:pt idx="7969">
                  <c:v>8.5740426845177645E-2</c:v>
                </c:pt>
                <c:pt idx="7970">
                  <c:v>8.4204431921319781E-2</c:v>
                </c:pt>
                <c:pt idx="7971">
                  <c:v>8.4456170956852775E-2</c:v>
                </c:pt>
                <c:pt idx="7972">
                  <c:v>8.4909300982233482E-2</c:v>
                </c:pt>
                <c:pt idx="7973">
                  <c:v>8.2869827987309616E-2</c:v>
                </c:pt>
                <c:pt idx="7974">
                  <c:v>8.0679311591370539E-2</c:v>
                </c:pt>
                <c:pt idx="7975">
                  <c:v>7.853914306345175E-2</c:v>
                </c:pt>
                <c:pt idx="7976">
                  <c:v>7.6298279027918761E-2</c:v>
                </c:pt>
                <c:pt idx="7977">
                  <c:v>7.4108537276649733E-2</c:v>
                </c:pt>
                <c:pt idx="7978">
                  <c:v>7.1339408596446691E-2</c:v>
                </c:pt>
                <c:pt idx="7979">
                  <c:v>6.8670975550761404E-2</c:v>
                </c:pt>
                <c:pt idx="7980">
                  <c:v>6.5624546109137039E-2</c:v>
                </c:pt>
                <c:pt idx="7981">
                  <c:v>6.5096281667512676E-2</c:v>
                </c:pt>
                <c:pt idx="7982">
                  <c:v>6.4517669256345167E-2</c:v>
                </c:pt>
                <c:pt idx="7983">
                  <c:v>6.3812800093908606E-2</c:v>
                </c:pt>
                <c:pt idx="7984">
                  <c:v>6.3083144510152261E-2</c:v>
                </c:pt>
                <c:pt idx="7985">
                  <c:v>6.2202445525380706E-2</c:v>
                </c:pt>
                <c:pt idx="7986">
                  <c:v>6.1875572098984769E-2</c:v>
                </c:pt>
                <c:pt idx="7987">
                  <c:v>6.1648619687817249E-2</c:v>
                </c:pt>
                <c:pt idx="7988">
                  <c:v>6.1698967479695423E-2</c:v>
                </c:pt>
                <c:pt idx="7989">
                  <c:v>6.1572710703045666E-2</c:v>
                </c:pt>
                <c:pt idx="7990">
                  <c:v>6.1547924104060896E-2</c:v>
                </c:pt>
                <c:pt idx="7991">
                  <c:v>6.1648619687817242E-2</c:v>
                </c:pt>
                <c:pt idx="7992">
                  <c:v>6.1825224307106574E-2</c:v>
                </c:pt>
                <c:pt idx="7993">
                  <c:v>6.2026615525380691E-2</c:v>
                </c:pt>
                <c:pt idx="7994">
                  <c:v>6.2504532149746189E-2</c:v>
                </c:pt>
                <c:pt idx="7995">
                  <c:v>6.2906539916243648E-2</c:v>
                </c:pt>
                <c:pt idx="7996">
                  <c:v>6.3158278944162427E-2</c:v>
                </c:pt>
                <c:pt idx="7997">
                  <c:v>6.3284535720812163E-2</c:v>
                </c:pt>
                <c:pt idx="7998">
                  <c:v>6.1396106203045669E-2</c:v>
                </c:pt>
                <c:pt idx="7999">
                  <c:v>5.9507676609137042E-2</c:v>
                </c:pt>
                <c:pt idx="8000">
                  <c:v>5.7594460390862925E-2</c:v>
                </c:pt>
                <c:pt idx="8001">
                  <c:v>5.5630896380710643E-2</c:v>
                </c:pt>
                <c:pt idx="8002">
                  <c:v>5.3641771126903534E-2</c:v>
                </c:pt>
                <c:pt idx="8003">
                  <c:v>5.1275424680203019E-2</c:v>
                </c:pt>
                <c:pt idx="8004">
                  <c:v>4.9059347218274096E-2</c:v>
                </c:pt>
                <c:pt idx="8005">
                  <c:v>4.6894392142131966E-2</c:v>
                </c:pt>
                <c:pt idx="8006">
                  <c:v>4.6164736304568507E-2</c:v>
                </c:pt>
                <c:pt idx="8007">
                  <c:v>4.3370821076142117E-2</c:v>
                </c:pt>
                <c:pt idx="8008">
                  <c:v>4.034995254822335E-2</c:v>
                </c:pt>
                <c:pt idx="8009">
                  <c:v>3.7304297472081228E-2</c:v>
                </c:pt>
                <c:pt idx="8010">
                  <c:v>3.400690356345179E-2</c:v>
                </c:pt>
                <c:pt idx="8011">
                  <c:v>3.0810205086294423E-2</c:v>
                </c:pt>
                <c:pt idx="8012">
                  <c:v>2.7612732497461927E-2</c:v>
                </c:pt>
                <c:pt idx="8013">
                  <c:v>2.4516729705583773E-2</c:v>
                </c:pt>
                <c:pt idx="8014">
                  <c:v>2.1923430923857887E-2</c:v>
                </c:pt>
                <c:pt idx="8015">
                  <c:v>2.1520648588832493E-2</c:v>
                </c:pt>
                <c:pt idx="8016">
                  <c:v>2.1520648588832493E-2</c:v>
                </c:pt>
                <c:pt idx="8017">
                  <c:v>2.1595782979695444E-2</c:v>
                </c:pt>
                <c:pt idx="8018">
                  <c:v>2.1998565314720817E-2</c:v>
                </c:pt>
                <c:pt idx="8019">
                  <c:v>2.2753782116751275E-2</c:v>
                </c:pt>
                <c:pt idx="8020">
                  <c:v>2.3306833258883247E-2</c:v>
                </c:pt>
                <c:pt idx="8021">
                  <c:v>2.3784750035532994E-2</c:v>
                </c:pt>
                <c:pt idx="8022">
                  <c:v>2.3759963411167512E-2</c:v>
                </c:pt>
                <c:pt idx="8023">
                  <c:v>2.0536930720812183E-2</c:v>
                </c:pt>
                <c:pt idx="8024">
                  <c:v>1.7137293614213192E-2</c:v>
                </c:pt>
                <c:pt idx="8025">
                  <c:v>1.3712869705583761E-2</c:v>
                </c:pt>
                <c:pt idx="8026">
                  <c:v>1.001192061928935E-2</c:v>
                </c:pt>
                <c:pt idx="8027">
                  <c:v>6.26062135532994E-3</c:v>
                </c:pt>
                <c:pt idx="8028">
                  <c:v>2.6100198324873064E-3</c:v>
                </c:pt>
                <c:pt idx="8029">
                  <c:v>-8.1440387309646145E-4</c:v>
                </c:pt>
                <c:pt idx="8030">
                  <c:v>-3.6090940000000071E-3</c:v>
                </c:pt>
                <c:pt idx="8031">
                  <c:v>-3.3829162335025365E-3</c:v>
                </c:pt>
                <c:pt idx="8032">
                  <c:v>-3.0816040507614245E-3</c:v>
                </c:pt>
                <c:pt idx="8033">
                  <c:v>-2.6795962842639659E-3</c:v>
                </c:pt>
                <c:pt idx="8034">
                  <c:v>-2.3023751421319683E-3</c:v>
                </c:pt>
                <c:pt idx="8035">
                  <c:v>-2.0761973680202828E-3</c:v>
                </c:pt>
                <c:pt idx="8036">
                  <c:v>-1.8492450329949117E-3</c:v>
                </c:pt>
                <c:pt idx="8037">
                  <c:v>-1.722988263959363E-3</c:v>
                </c:pt>
                <c:pt idx="8038">
                  <c:v>-1.7725614771573611E-3</c:v>
                </c:pt>
                <c:pt idx="8039">
                  <c:v>-1.8484704543147157E-3</c:v>
                </c:pt>
                <c:pt idx="8040">
                  <c:v>-1.9739526370558397E-3</c:v>
                </c:pt>
                <c:pt idx="8041">
                  <c:v>-2.3016005482233426E-3</c:v>
                </c:pt>
                <c:pt idx="8042">
                  <c:v>-2.6540351928934225E-3</c:v>
                </c:pt>
                <c:pt idx="8043">
                  <c:v>-3.282995218274104E-3</c:v>
                </c:pt>
                <c:pt idx="8044">
                  <c:v>-4.0885599898477093E-3</c:v>
                </c:pt>
                <c:pt idx="8045">
                  <c:v>-4.9189112588832323E-3</c:v>
                </c:pt>
                <c:pt idx="8046">
                  <c:v>-5.7244759796954009E-3</c:v>
                </c:pt>
                <c:pt idx="8047">
                  <c:v>-6.1776060558375173E-3</c:v>
                </c:pt>
                <c:pt idx="8048">
                  <c:v>-3.4084773756345027E-3</c:v>
                </c:pt>
                <c:pt idx="8049">
                  <c:v>-5.3787889847713155E-4</c:v>
                </c:pt>
                <c:pt idx="8050">
                  <c:v>2.4837629796954502E-3</c:v>
                </c:pt>
                <c:pt idx="8051">
                  <c:v>6.5371469898477391E-3</c:v>
                </c:pt>
                <c:pt idx="8052">
                  <c:v>9.3566231319797133E-3</c:v>
                </c:pt>
                <c:pt idx="8053">
                  <c:v>1.2176873385786824E-2</c:v>
                </c:pt>
                <c:pt idx="8054">
                  <c:v>1.4996349274111712E-2</c:v>
                </c:pt>
                <c:pt idx="8055">
                  <c:v>1.738825663451779E-2</c:v>
                </c:pt>
                <c:pt idx="8056">
                  <c:v>1.6683387446700518E-2</c:v>
                </c:pt>
                <c:pt idx="8057">
                  <c:v>1.6079213868020317E-2</c:v>
                </c:pt>
                <c:pt idx="8058">
                  <c:v>1.5399906025380758E-2</c:v>
                </c:pt>
                <c:pt idx="8059">
                  <c:v>1.3915033411167552E-2</c:v>
                </c:pt>
                <c:pt idx="8060">
                  <c:v>1.3814337835025434E-2</c:v>
                </c:pt>
                <c:pt idx="8061">
                  <c:v>1.3638507835025432E-2</c:v>
                </c:pt>
                <c:pt idx="8062">
                  <c:v>1.3513025652284322E-2</c:v>
                </c:pt>
                <c:pt idx="8063">
                  <c:v>1.3361982225888372E-2</c:v>
                </c:pt>
                <c:pt idx="8064">
                  <c:v>1.2984761083756402E-2</c:v>
                </c:pt>
                <c:pt idx="8065">
                  <c:v>1.3085456667512749E-2</c:v>
                </c:pt>
                <c:pt idx="8066">
                  <c:v>1.3386768824873149E-2</c:v>
                </c:pt>
                <c:pt idx="8067">
                  <c:v>1.3839124357868077E-2</c:v>
                </c:pt>
                <c:pt idx="8068">
                  <c:v>1.4367388977157419E-2</c:v>
                </c:pt>
                <c:pt idx="8069">
                  <c:v>1.4921214687817319E-2</c:v>
                </c:pt>
                <c:pt idx="8070">
                  <c:v>1.5399131439086347E-2</c:v>
                </c:pt>
                <c:pt idx="8071">
                  <c:v>1.6053652758883305E-2</c:v>
                </c:pt>
                <c:pt idx="8072">
                  <c:v>1.6708174053299552E-2</c:v>
                </c:pt>
                <c:pt idx="8073">
                  <c:v>1.6506782868020348E-2</c:v>
                </c:pt>
                <c:pt idx="8074">
                  <c:v>1.6985474238578741E-2</c:v>
                </c:pt>
                <c:pt idx="8075">
                  <c:v>1.6985474238578741E-2</c:v>
                </c:pt>
                <c:pt idx="8076">
                  <c:v>1.6985474238578741E-2</c:v>
                </c:pt>
                <c:pt idx="8077">
                  <c:v>1.6884778553299534E-2</c:v>
                </c:pt>
                <c:pt idx="8078">
                  <c:v>1.6859992005076194E-2</c:v>
                </c:pt>
                <c:pt idx="8079">
                  <c:v>1.6809644289340162E-2</c:v>
                </c:pt>
                <c:pt idx="8080">
                  <c:v>1.6910339720812226E-2</c:v>
                </c:pt>
                <c:pt idx="8081">
                  <c:v>1.748895215736046E-2</c:v>
                </c:pt>
                <c:pt idx="8082">
                  <c:v>1.7136517639593965E-2</c:v>
                </c:pt>
                <c:pt idx="8083">
                  <c:v>1.7086169847715785E-2</c:v>
                </c:pt>
                <c:pt idx="8084">
                  <c:v>1.7261999822335075E-2</c:v>
                </c:pt>
                <c:pt idx="8085">
                  <c:v>1.738748208121832E-2</c:v>
                </c:pt>
                <c:pt idx="8086">
                  <c:v>1.7462616548223411E-2</c:v>
                </c:pt>
                <c:pt idx="8087">
                  <c:v>1.7563312208121885E-2</c:v>
                </c:pt>
                <c:pt idx="8088">
                  <c:v>1.7538525532994974E-2</c:v>
                </c:pt>
                <c:pt idx="8089">
                  <c:v>1.7512964340101578E-2</c:v>
                </c:pt>
                <c:pt idx="8090">
                  <c:v>1.7563312157360456E-2</c:v>
                </c:pt>
                <c:pt idx="8091">
                  <c:v>1.7815051116751322E-2</c:v>
                </c:pt>
                <c:pt idx="8092">
                  <c:v>1.7739916725888392E-2</c:v>
                </c:pt>
                <c:pt idx="8093">
                  <c:v>1.7840612309644732E-2</c:v>
                </c:pt>
                <c:pt idx="8094">
                  <c:v>1.7941307893401072E-2</c:v>
                </c:pt>
                <c:pt idx="8095">
                  <c:v>1.8016442291878237E-2</c:v>
                </c:pt>
                <c:pt idx="8096">
                  <c:v>1.8041228890863001E-2</c:v>
                </c:pt>
                <c:pt idx="8097">
                  <c:v>1.7990881098984828E-2</c:v>
                </c:pt>
                <c:pt idx="8098">
                  <c:v>1.879567120050768E-2</c:v>
                </c:pt>
                <c:pt idx="8099">
                  <c:v>1.9676370439086356E-2</c:v>
                </c:pt>
                <c:pt idx="8100">
                  <c:v>1.8719762317258956E-2</c:v>
                </c:pt>
                <c:pt idx="8101">
                  <c:v>1.7788715362944227E-2</c:v>
                </c:pt>
                <c:pt idx="8102">
                  <c:v>1.6907241758883307E-2</c:v>
                </c:pt>
                <c:pt idx="8103">
                  <c:v>1.6000981352791932E-2</c:v>
                </c:pt>
                <c:pt idx="8104">
                  <c:v>1.5069934398477217E-2</c:v>
                </c:pt>
                <c:pt idx="8105">
                  <c:v>1.3962282824873135E-2</c:v>
                </c:pt>
                <c:pt idx="8106">
                  <c:v>1.1923584347715802E-2</c:v>
                </c:pt>
                <c:pt idx="8107">
                  <c:v>9.5572381548223867E-3</c:v>
                </c:pt>
                <c:pt idx="8108">
                  <c:v>9.1048826218274731E-3</c:v>
                </c:pt>
                <c:pt idx="8109">
                  <c:v>8.6269657944163108E-3</c:v>
                </c:pt>
                <c:pt idx="8110">
                  <c:v>8.4511357436548723E-3</c:v>
                </c:pt>
                <c:pt idx="8111">
                  <c:v>8.3256535609137483E-3</c:v>
                </c:pt>
                <c:pt idx="8112">
                  <c:v>8.5022581802031011E-3</c:v>
                </c:pt>
                <c:pt idx="8113">
                  <c:v>8.6029537639594617E-3</c:v>
                </c:pt>
                <c:pt idx="8114">
                  <c:v>8.7539971319797599E-3</c:v>
                </c:pt>
                <c:pt idx="8115">
                  <c:v>9.030522690355397E-3</c:v>
                </c:pt>
                <c:pt idx="8116">
                  <c:v>9.5084394670051225E-3</c:v>
                </c:pt>
                <c:pt idx="8117">
                  <c:v>9.8353128172589399E-3</c:v>
                </c:pt>
                <c:pt idx="8118">
                  <c:v>9.7601784263959823E-3</c:v>
                </c:pt>
                <c:pt idx="8119">
                  <c:v>9.8105262182741626E-3</c:v>
                </c:pt>
                <c:pt idx="8120">
                  <c:v>9.7098306421320307E-3</c:v>
                </c:pt>
                <c:pt idx="8121">
                  <c:v>9.8105262258883774E-3</c:v>
                </c:pt>
                <c:pt idx="8122">
                  <c:v>1.0767134398477221E-2</c:v>
                </c:pt>
                <c:pt idx="8123">
                  <c:v>1.1774090362944217E-2</c:v>
                </c:pt>
                <c:pt idx="8124">
                  <c:v>1.2503745946700562E-2</c:v>
                </c:pt>
                <c:pt idx="8125">
                  <c:v>1.3258962951776684E-2</c:v>
                </c:pt>
                <c:pt idx="8126">
                  <c:v>1.4693487850253845E-2</c:v>
                </c:pt>
                <c:pt idx="8127">
                  <c:v>1.5121831505076164E-2</c:v>
                </c:pt>
                <c:pt idx="8128">
                  <c:v>1.5600522875634529E-2</c:v>
                </c:pt>
                <c:pt idx="8129">
                  <c:v>1.5726779728426413E-2</c:v>
                </c:pt>
                <c:pt idx="8130">
                  <c:v>1.5047471860406114E-2</c:v>
                </c:pt>
                <c:pt idx="8131">
                  <c:v>1.4368163992385802E-2</c:v>
                </c:pt>
                <c:pt idx="8132">
                  <c:v>1.3738429220812212E-2</c:v>
                </c:pt>
                <c:pt idx="8133">
                  <c:v>1.3234951302030479E-2</c:v>
                </c:pt>
                <c:pt idx="8134">
                  <c:v>1.2278343307106615E-2</c:v>
                </c:pt>
                <c:pt idx="8135">
                  <c:v>1.2102513307106613E-2</c:v>
                </c:pt>
                <c:pt idx="8136">
                  <c:v>1.195146985532998E-2</c:v>
                </c:pt>
                <c:pt idx="8137">
                  <c:v>1.2076952045685291E-2</c:v>
                </c:pt>
                <c:pt idx="8138">
                  <c:v>1.2001043060913735E-2</c:v>
                </c:pt>
                <c:pt idx="8139">
                  <c:v>1.1774865294416278E-2</c:v>
                </c:pt>
                <c:pt idx="8140">
                  <c:v>1.1396869667512716E-2</c:v>
                </c:pt>
                <c:pt idx="8141">
                  <c:v>1.1119569472081259E-2</c:v>
                </c:pt>
                <c:pt idx="8142">
                  <c:v>1.0566518253807139E-2</c:v>
                </c:pt>
                <c:pt idx="8143">
                  <c:v>1.0088601629441654E-2</c:v>
                </c:pt>
                <c:pt idx="8144">
                  <c:v>9.4348548705584095E-3</c:v>
                </c:pt>
                <c:pt idx="8145">
                  <c:v>8.9313770101523277E-3</c:v>
                </c:pt>
                <c:pt idx="8146">
                  <c:v>1.1750853972081254E-2</c:v>
                </c:pt>
                <c:pt idx="8147">
                  <c:v>1.4721374276649768E-2</c:v>
                </c:pt>
                <c:pt idx="8148">
                  <c:v>1.7993981104060926E-2</c:v>
                </c:pt>
                <c:pt idx="8149">
                  <c:v>2.1165892423857857E-2</c:v>
                </c:pt>
                <c:pt idx="8150">
                  <c:v>2.4514407804568539E-2</c:v>
                </c:pt>
                <c:pt idx="8151">
                  <c:v>2.7962844302030471E-2</c:v>
                </c:pt>
                <c:pt idx="8152">
                  <c:v>3.1512750588832496E-2</c:v>
                </c:pt>
                <c:pt idx="8153">
                  <c:v>3.4886826781725874E-2</c:v>
                </c:pt>
                <c:pt idx="8154">
                  <c:v>3.4484044345177656E-2</c:v>
                </c:pt>
                <c:pt idx="8155">
                  <c:v>3.3804736451776639E-2</c:v>
                </c:pt>
                <c:pt idx="8156">
                  <c:v>3.3024732974619289E-2</c:v>
                </c:pt>
                <c:pt idx="8157">
                  <c:v>3.2219168177664965E-2</c:v>
                </c:pt>
                <c:pt idx="8158">
                  <c:v>3.1338469167512685E-2</c:v>
                </c:pt>
                <c:pt idx="8159">
                  <c:v>3.0281939979695423E-2</c:v>
                </c:pt>
                <c:pt idx="8160">
                  <c:v>2.9250197593908615E-2</c:v>
                </c:pt>
                <c:pt idx="8161">
                  <c:v>2.8042625258883236E-2</c:v>
                </c:pt>
                <c:pt idx="8162">
                  <c:v>2.723706053807106E-2</c:v>
                </c:pt>
                <c:pt idx="8163">
                  <c:v>2.6557752611675117E-2</c:v>
                </c:pt>
                <c:pt idx="8164">
                  <c:v>2.5777749109137056E-2</c:v>
                </c:pt>
                <c:pt idx="8165">
                  <c:v>2.5123227713197971E-2</c:v>
                </c:pt>
                <c:pt idx="8166">
                  <c:v>2.4519054286802039E-2</c:v>
                </c:pt>
                <c:pt idx="8167">
                  <c:v>2.3966003144670039E-2</c:v>
                </c:pt>
                <c:pt idx="8168">
                  <c:v>2.3337042967005069E-2</c:v>
                </c:pt>
                <c:pt idx="8169">
                  <c:v>2.2708082941624352E-2</c:v>
                </c:pt>
                <c:pt idx="8170">
                  <c:v>2.4546164769035539E-2</c:v>
                </c:pt>
                <c:pt idx="8171">
                  <c:v>2.6460155606598965E-2</c:v>
                </c:pt>
                <c:pt idx="8172">
                  <c:v>2.8449280758883221E-2</c:v>
                </c:pt>
                <c:pt idx="8173">
                  <c:v>3.0438405835025356E-2</c:v>
                </c:pt>
                <c:pt idx="8174">
                  <c:v>3.2301274236040574E-2</c:v>
                </c:pt>
                <c:pt idx="8175">
                  <c:v>3.4517351647208115E-2</c:v>
                </c:pt>
                <c:pt idx="8176">
                  <c:v>3.7059527916243666E-2</c:v>
                </c:pt>
                <c:pt idx="8177">
                  <c:v>4.0005261799492382E-2</c:v>
                </c:pt>
                <c:pt idx="8178">
                  <c:v>4.06086606573604E-2</c:v>
                </c:pt>
                <c:pt idx="8179">
                  <c:v>4.1439011926395944E-2</c:v>
                </c:pt>
                <c:pt idx="8180">
                  <c:v>4.231971116497462E-2</c:v>
                </c:pt>
                <c:pt idx="8181">
                  <c:v>4.2948671190355343E-2</c:v>
                </c:pt>
                <c:pt idx="8182">
                  <c:v>4.3904504692893399E-2</c:v>
                </c:pt>
                <c:pt idx="8183">
                  <c:v>4.1462248601522839E-2</c:v>
                </c:pt>
                <c:pt idx="8184">
                  <c:v>3.8844162814720827E-2</c:v>
                </c:pt>
                <c:pt idx="8185">
                  <c:v>3.5923215987309659E-2</c:v>
                </c:pt>
                <c:pt idx="8186">
                  <c:v>3.3128526012690361E-2</c:v>
                </c:pt>
                <c:pt idx="8187">
                  <c:v>3.0106883829949256E-2</c:v>
                </c:pt>
                <c:pt idx="8188">
                  <c:v>2.7161150479695445E-2</c:v>
                </c:pt>
                <c:pt idx="8189">
                  <c:v>2.4441594591370554E-2</c:v>
                </c:pt>
                <c:pt idx="8190">
                  <c:v>2.1420726723350263E-2</c:v>
                </c:pt>
                <c:pt idx="8191">
                  <c:v>2.1395940124365478E-2</c:v>
                </c:pt>
                <c:pt idx="8192">
                  <c:v>2.1094627967005106E-2</c:v>
                </c:pt>
                <c:pt idx="8193">
                  <c:v>2.0692620149746217E-2</c:v>
                </c:pt>
                <c:pt idx="8194">
                  <c:v>2.031539900761424E-2</c:v>
                </c:pt>
                <c:pt idx="8195">
                  <c:v>2.2052785149746207E-2</c:v>
                </c:pt>
                <c:pt idx="8196">
                  <c:v>2.3689475784263975E-2</c:v>
                </c:pt>
                <c:pt idx="8197">
                  <c:v>2.5175122992385786E-2</c:v>
                </c:pt>
                <c:pt idx="8198">
                  <c:v>2.6735904667512696E-2</c:v>
                </c:pt>
                <c:pt idx="8199">
                  <c:v>2.8221552002538071E-2</c:v>
                </c:pt>
                <c:pt idx="8200">
                  <c:v>3.0135542840101538E-2</c:v>
                </c:pt>
                <c:pt idx="8201">
                  <c:v>3.2477102484771571E-2</c:v>
                </c:pt>
                <c:pt idx="8202">
                  <c:v>3.4793100936548221E-2</c:v>
                </c:pt>
                <c:pt idx="8203">
                  <c:v>3.5144760961928929E-2</c:v>
                </c:pt>
                <c:pt idx="8204">
                  <c:v>3.5496420918781718E-2</c:v>
                </c:pt>
                <c:pt idx="8205">
                  <c:v>3.610059439593908E-2</c:v>
                </c:pt>
                <c:pt idx="8206">
                  <c:v>3.6628858837563456E-2</c:v>
                </c:pt>
                <c:pt idx="8207">
                  <c:v>3.7308166756345178E-2</c:v>
                </c:pt>
                <c:pt idx="8208">
                  <c:v>3.7961913583756342E-2</c:v>
                </c:pt>
                <c:pt idx="8209">
                  <c:v>3.8439830360406088E-2</c:v>
                </c:pt>
                <c:pt idx="8210">
                  <c:v>3.8716355994923859E-2</c:v>
                </c:pt>
                <c:pt idx="8211">
                  <c:v>3.8666008203045686E-2</c:v>
                </c:pt>
                <c:pt idx="8212">
                  <c:v>3.8565312619289333E-2</c:v>
                </c:pt>
                <c:pt idx="8213">
                  <c:v>3.8288012492385774E-2</c:v>
                </c:pt>
                <c:pt idx="8214">
                  <c:v>3.8136969116751261E-2</c:v>
                </c:pt>
                <c:pt idx="8215">
                  <c:v>3.7759747974619298E-2</c:v>
                </c:pt>
                <c:pt idx="8216">
                  <c:v>3.7080440157360416E-2</c:v>
                </c:pt>
                <c:pt idx="8217">
                  <c:v>3.6451480030456861E-2</c:v>
                </c:pt>
                <c:pt idx="8218">
                  <c:v>3.6124606621827419E-2</c:v>
                </c:pt>
                <c:pt idx="8219">
                  <c:v>3.6627310048223352E-2</c:v>
                </c:pt>
                <c:pt idx="8220">
                  <c:v>4.0328259540609104E-2</c:v>
                </c:pt>
                <c:pt idx="8221">
                  <c:v>4.4129904464466983E-2</c:v>
                </c:pt>
                <c:pt idx="8222">
                  <c:v>4.800668390609137E-2</c:v>
                </c:pt>
                <c:pt idx="8223">
                  <c:v>5.213520192639591E-2</c:v>
                </c:pt>
                <c:pt idx="8224">
                  <c:v>5.644032679949236E-2</c:v>
                </c:pt>
                <c:pt idx="8225">
                  <c:v>6.0468149388324857E-2</c:v>
                </c:pt>
                <c:pt idx="8226">
                  <c:v>6.4320142027918775E-2</c:v>
                </c:pt>
                <c:pt idx="8227">
                  <c:v>6.7467266697969527E-2</c:v>
                </c:pt>
                <c:pt idx="8228">
                  <c:v>6.7567962281725874E-2</c:v>
                </c:pt>
                <c:pt idx="8229">
                  <c:v>6.7694219007614201E-2</c:v>
                </c:pt>
                <c:pt idx="8230">
                  <c:v>6.7770128017766482E-2</c:v>
                </c:pt>
                <c:pt idx="8231">
                  <c:v>6.7846037002538065E-2</c:v>
                </c:pt>
                <c:pt idx="8232">
                  <c:v>6.7871598187817253E-2</c:v>
                </c:pt>
                <c:pt idx="8233">
                  <c:v>6.8122562553299473E-2</c:v>
                </c:pt>
                <c:pt idx="8234">
                  <c:v>6.8323179134517756E-2</c:v>
                </c:pt>
                <c:pt idx="8235">
                  <c:v>6.8599704700507608E-2</c:v>
                </c:pt>
                <c:pt idx="8236">
                  <c:v>6.8851443728426387E-2</c:v>
                </c:pt>
                <c:pt idx="8237">
                  <c:v>6.9127969286802024E-2</c:v>
                </c:pt>
                <c:pt idx="8238">
                  <c:v>6.9279012654822336E-2</c:v>
                </c:pt>
                <c:pt idx="8239">
                  <c:v>6.9657008467005066E-2</c:v>
                </c:pt>
                <c:pt idx="8240">
                  <c:v>7.0260407324873098E-2</c:v>
                </c:pt>
                <c:pt idx="8241">
                  <c:v>6.7793364482233498E-2</c:v>
                </c:pt>
                <c:pt idx="8242">
                  <c:v>6.5275199761421307E-2</c:v>
                </c:pt>
                <c:pt idx="8243">
                  <c:v>6.2707461690355307E-2</c:v>
                </c:pt>
                <c:pt idx="8244">
                  <c:v>5.9636246081218258E-2</c:v>
                </c:pt>
                <c:pt idx="8245">
                  <c:v>5.334277146192893E-2</c:v>
                </c:pt>
                <c:pt idx="8246">
                  <c:v>4.697338821319795E-2</c:v>
                </c:pt>
                <c:pt idx="8247">
                  <c:v>4.0578444050761407E-2</c:v>
                </c:pt>
                <c:pt idx="8248">
                  <c:v>3.4058017654822324E-2</c:v>
                </c:pt>
                <c:pt idx="8249">
                  <c:v>3.0458538086294423E-2</c:v>
                </c:pt>
                <c:pt idx="8250">
                  <c:v>2.7034114177664971E-2</c:v>
                </c:pt>
                <c:pt idx="8251">
                  <c:v>2.366081245177664E-2</c:v>
                </c:pt>
                <c:pt idx="8252">
                  <c:v>2.0689518060913729E-2</c:v>
                </c:pt>
                <c:pt idx="8253">
                  <c:v>2.0890909228426409E-2</c:v>
                </c:pt>
                <c:pt idx="8254">
                  <c:v>2.1243343771573615E-2</c:v>
                </c:pt>
                <c:pt idx="8255">
                  <c:v>2.1344039355329948E-2</c:v>
                </c:pt>
                <c:pt idx="8256">
                  <c:v>2.1167434812182737E-2</c:v>
                </c:pt>
                <c:pt idx="8257">
                  <c:v>2.1091525827411174E-2</c:v>
                </c:pt>
                <c:pt idx="8258">
                  <c:v>2.1041177984771571E-2</c:v>
                </c:pt>
                <c:pt idx="8259">
                  <c:v>2.0990830167512693E-2</c:v>
                </c:pt>
                <c:pt idx="8260">
                  <c:v>2.1141873593908629E-2</c:v>
                </c:pt>
                <c:pt idx="8261">
                  <c:v>2.1192221385786775E-2</c:v>
                </c:pt>
                <c:pt idx="8262">
                  <c:v>2.0815000243654819E-2</c:v>
                </c:pt>
                <c:pt idx="8263">
                  <c:v>2.0564035878172578E-2</c:v>
                </c:pt>
                <c:pt idx="8264">
                  <c:v>2.0463340319796949E-2</c:v>
                </c:pt>
                <c:pt idx="8265">
                  <c:v>2.0312296918781725E-2</c:v>
                </c:pt>
                <c:pt idx="8266">
                  <c:v>2.0110905802030475E-2</c:v>
                </c:pt>
                <c:pt idx="8267">
                  <c:v>1.9985423568527942E-2</c:v>
                </c:pt>
                <c:pt idx="8268">
                  <c:v>1.9456384431472094E-2</c:v>
                </c:pt>
                <c:pt idx="8269">
                  <c:v>1.9229432147208125E-2</c:v>
                </c:pt>
                <c:pt idx="8270">
                  <c:v>1.8927345472081233E-2</c:v>
                </c:pt>
                <c:pt idx="8271">
                  <c:v>1.8247262984771577E-2</c:v>
                </c:pt>
                <c:pt idx="8272">
                  <c:v>1.7542393822335037E-2</c:v>
                </c:pt>
                <c:pt idx="8273">
                  <c:v>1.6887872553299502E-2</c:v>
                </c:pt>
                <c:pt idx="8274">
                  <c:v>1.6183003467005089E-2</c:v>
                </c:pt>
                <c:pt idx="8275">
                  <c:v>1.5351877637055852E-2</c:v>
                </c:pt>
                <c:pt idx="8276">
                  <c:v>1.4747704083756363E-2</c:v>
                </c:pt>
                <c:pt idx="8277">
                  <c:v>1.386700509898478E-2</c:v>
                </c:pt>
                <c:pt idx="8278">
                  <c:v>1.3389088347715752E-2</c:v>
                </c:pt>
                <c:pt idx="8279">
                  <c:v>1.3137349388324893E-2</c:v>
                </c:pt>
                <c:pt idx="8280">
                  <c:v>1.3112562763959418E-2</c:v>
                </c:pt>
                <c:pt idx="8281">
                  <c:v>1.3112562763959418E-2</c:v>
                </c:pt>
                <c:pt idx="8282">
                  <c:v>1.3112562763959404E-2</c:v>
                </c:pt>
                <c:pt idx="8283">
                  <c:v>1.3112562763959418E-2</c:v>
                </c:pt>
                <c:pt idx="8284">
                  <c:v>1.3062214946700526E-2</c:v>
                </c:pt>
                <c:pt idx="8285">
                  <c:v>1.3213258398477187E-2</c:v>
                </c:pt>
                <c:pt idx="8286">
                  <c:v>1.3439436172588859E-2</c:v>
                </c:pt>
                <c:pt idx="8287">
                  <c:v>1.3715961730964482E-2</c:v>
                </c:pt>
                <c:pt idx="8288">
                  <c:v>1.3413874979695456E-2</c:v>
                </c:pt>
                <c:pt idx="8289">
                  <c:v>1.3288392796954332E-2</c:v>
                </c:pt>
                <c:pt idx="8290">
                  <c:v>1.3162910606599021E-2</c:v>
                </c:pt>
                <c:pt idx="8291">
                  <c:v>1.3187697213197999E-2</c:v>
                </c:pt>
                <c:pt idx="8292">
                  <c:v>1.3263606190355354E-2</c:v>
                </c:pt>
                <c:pt idx="8293">
                  <c:v>1.3289167383248757E-2</c:v>
                </c:pt>
                <c:pt idx="8294">
                  <c:v>1.3389862959390889E-2</c:v>
                </c:pt>
                <c:pt idx="8295">
                  <c:v>1.2962294025380738E-2</c:v>
                </c:pt>
                <c:pt idx="8296">
                  <c:v>1.2710554964467033E-2</c:v>
                </c:pt>
                <c:pt idx="8297">
                  <c:v>1.4195427680203071E-2</c:v>
                </c:pt>
                <c:pt idx="8298">
                  <c:v>1.5780995852791885E-2</c:v>
                </c:pt>
                <c:pt idx="8299">
                  <c:v>1.7241081868020328E-2</c:v>
                </c:pt>
                <c:pt idx="8300">
                  <c:v>1.8600472477157369E-2</c:v>
                </c:pt>
                <c:pt idx="8301">
                  <c:v>1.7492045573604079E-2</c:v>
                </c:pt>
                <c:pt idx="8302">
                  <c:v>1.6131879837563479E-2</c:v>
                </c:pt>
                <c:pt idx="8303">
                  <c:v>1.520005775634517E-2</c:v>
                </c:pt>
                <c:pt idx="8304">
                  <c:v>1.4671017654822302E-2</c:v>
                </c:pt>
                <c:pt idx="8305">
                  <c:v>1.225354806091368E-2</c:v>
                </c:pt>
                <c:pt idx="8306">
                  <c:v>9.7105963604060541E-3</c:v>
                </c:pt>
                <c:pt idx="8307">
                  <c:v>7.0166012842639292E-3</c:v>
                </c:pt>
                <c:pt idx="8308">
                  <c:v>4.5239981624365239E-3</c:v>
                </c:pt>
                <c:pt idx="8309">
                  <c:v>4.2970457512690047E-3</c:v>
                </c:pt>
                <c:pt idx="8310">
                  <c:v>4.3977413350253652E-3</c:v>
                </c:pt>
                <c:pt idx="8311">
                  <c:v>4.4233025279187543E-3</c:v>
                </c:pt>
                <c:pt idx="8312">
                  <c:v>4.3729547360405741E-3</c:v>
                </c:pt>
                <c:pt idx="8313">
                  <c:v>4.1963501167512351E-3</c:v>
                </c:pt>
                <c:pt idx="8314">
                  <c:v>4.1963501167512351E-3</c:v>
                </c:pt>
                <c:pt idx="8315">
                  <c:v>4.4728756751268584E-3</c:v>
                </c:pt>
                <c:pt idx="8316">
                  <c:v>4.5735712842639165E-3</c:v>
                </c:pt>
                <c:pt idx="8317">
                  <c:v>4.7741878578679842E-3</c:v>
                </c:pt>
                <c:pt idx="8318">
                  <c:v>4.7989744644669624E-3</c:v>
                </c:pt>
                <c:pt idx="8319">
                  <c:v>5.0251522309644331E-3</c:v>
                </c:pt>
                <c:pt idx="8320">
                  <c:v>5.3016777893400563E-3</c:v>
                </c:pt>
                <c:pt idx="8321">
                  <c:v>5.855503550761379E-3</c:v>
                </c:pt>
                <c:pt idx="8322">
                  <c:v>6.3086336522842207E-3</c:v>
                </c:pt>
                <c:pt idx="8323">
                  <c:v>6.108017071065952E-3</c:v>
                </c:pt>
                <c:pt idx="8324">
                  <c:v>6.8376728578679741E-3</c:v>
                </c:pt>
                <c:pt idx="8325">
                  <c:v>7.4666329340101062E-3</c:v>
                </c:pt>
                <c:pt idx="8326">
                  <c:v>8.5990709289339579E-3</c:v>
                </c:pt>
                <c:pt idx="8327">
                  <c:v>9.6555999213197574E-3</c:v>
                </c:pt>
                <c:pt idx="8328">
                  <c:v>1.0612207916243607E-2</c:v>
                </c:pt>
                <c:pt idx="8329">
                  <c:v>1.1241942687817211E-2</c:v>
                </c:pt>
                <c:pt idx="8330">
                  <c:v>1.1745420606598944E-2</c:v>
                </c:pt>
                <c:pt idx="8331">
                  <c:v>1.250063735786798E-2</c:v>
                </c:pt>
                <c:pt idx="8332">
                  <c:v>1.5370462357867973E-2</c:v>
                </c:pt>
                <c:pt idx="8333">
                  <c:v>1.8265074286801977E-2</c:v>
                </c:pt>
                <c:pt idx="8334">
                  <c:v>2.0707330479695384E-2</c:v>
                </c:pt>
                <c:pt idx="8335">
                  <c:v>2.302410370304564E-2</c:v>
                </c:pt>
                <c:pt idx="8336">
                  <c:v>2.5315315733502486E-2</c:v>
                </c:pt>
                <c:pt idx="8337">
                  <c:v>2.7833480903553254E-2</c:v>
                </c:pt>
                <c:pt idx="8338">
                  <c:v>3.0401993789340054E-2</c:v>
                </c:pt>
                <c:pt idx="8339">
                  <c:v>3.3296605413705542E-2</c:v>
                </c:pt>
                <c:pt idx="8340">
                  <c:v>3.3170348637055792E-2</c:v>
                </c:pt>
                <c:pt idx="8341">
                  <c:v>3.2993744076142091E-2</c:v>
                </c:pt>
                <c:pt idx="8342">
                  <c:v>3.2767566302030419E-2</c:v>
                </c:pt>
                <c:pt idx="8343">
                  <c:v>3.2742779695431434E-2</c:v>
                </c:pt>
                <c:pt idx="8344">
                  <c:v>3.2843475279187781E-2</c:v>
                </c:pt>
                <c:pt idx="8345">
                  <c:v>3.2843475279187781E-2</c:v>
                </c:pt>
                <c:pt idx="8346">
                  <c:v>3.2717993088832449E-2</c:v>
                </c:pt>
                <c:pt idx="8347">
                  <c:v>3.2617297505076109E-2</c:v>
                </c:pt>
                <c:pt idx="8348">
                  <c:v>3.2391119738578653E-2</c:v>
                </c:pt>
                <c:pt idx="8349">
                  <c:v>3.2365558553299457E-2</c:v>
                </c:pt>
                <c:pt idx="8350">
                  <c:v>3.2440692944162394E-2</c:v>
                </c:pt>
                <c:pt idx="8351">
                  <c:v>3.2994518756345133E-2</c:v>
                </c:pt>
                <c:pt idx="8352">
                  <c:v>3.372417444162433E-2</c:v>
                </c:pt>
                <c:pt idx="8353">
                  <c:v>3.4403482335025333E-2</c:v>
                </c:pt>
                <c:pt idx="8354">
                  <c:v>3.5259394923857816E-2</c:v>
                </c:pt>
                <c:pt idx="8355">
                  <c:v>3.5863568375634473E-2</c:v>
                </c:pt>
                <c:pt idx="8356">
                  <c:v>3.656843760659894E-2</c:v>
                </c:pt>
                <c:pt idx="8357">
                  <c:v>3.7021567784263916E-2</c:v>
                </c:pt>
                <c:pt idx="8358">
                  <c:v>3.7725662258883193E-2</c:v>
                </c:pt>
                <c:pt idx="8359">
                  <c:v>3.7952614670050705E-2</c:v>
                </c:pt>
                <c:pt idx="8360">
                  <c:v>3.7952614670050705E-2</c:v>
                </c:pt>
                <c:pt idx="8361">
                  <c:v>3.8002962461928885E-2</c:v>
                </c:pt>
                <c:pt idx="8362">
                  <c:v>3.7952614670050705E-2</c:v>
                </c:pt>
                <c:pt idx="8363">
                  <c:v>3.8984357131979647E-2</c:v>
                </c:pt>
                <c:pt idx="8364">
                  <c:v>3.6868975279187761E-2</c:v>
                </c:pt>
                <c:pt idx="8365">
                  <c:v>3.4930197893400954E-2</c:v>
                </c:pt>
                <c:pt idx="8366">
                  <c:v>3.2840377461928867E-2</c:v>
                </c:pt>
                <c:pt idx="8367">
                  <c:v>3.0675422284263891E-2</c:v>
                </c:pt>
                <c:pt idx="8368">
                  <c:v>2.8434558350253748E-2</c:v>
                </c:pt>
                <c:pt idx="8369">
                  <c:v>2.6269603502538014E-2</c:v>
                </c:pt>
                <c:pt idx="8370">
                  <c:v>2.4179782741116686E-2</c:v>
                </c:pt>
                <c:pt idx="8371">
                  <c:v>2.1737526776649696E-2</c:v>
                </c:pt>
                <c:pt idx="8372">
                  <c:v>2.2316139213197923E-2</c:v>
                </c:pt>
                <c:pt idx="8373">
                  <c:v>2.2593439340101461E-2</c:v>
                </c:pt>
                <c:pt idx="8374">
                  <c:v>2.2769269416243604E-2</c:v>
                </c:pt>
                <c:pt idx="8375">
                  <c:v>2.302100837563445E-2</c:v>
                </c:pt>
                <c:pt idx="8376">
                  <c:v>2.3045795177664911E-2</c:v>
                </c:pt>
                <c:pt idx="8377">
                  <c:v>2.3071356345177596E-2</c:v>
                </c:pt>
                <c:pt idx="8378">
                  <c:v>2.3298308756345129E-2</c:v>
                </c:pt>
                <c:pt idx="8379">
                  <c:v>2.3072130888324806E-2</c:v>
                </c:pt>
                <c:pt idx="8380">
                  <c:v>2.6193694847715707E-2</c:v>
                </c:pt>
                <c:pt idx="8381">
                  <c:v>2.9491088502538065E-2</c:v>
                </c:pt>
                <c:pt idx="8382">
                  <c:v>3.2914738756345166E-2</c:v>
                </c:pt>
                <c:pt idx="8383">
                  <c:v>3.633838875634518E-2</c:v>
                </c:pt>
                <c:pt idx="8384">
                  <c:v>3.9812386472081213E-2</c:v>
                </c:pt>
                <c:pt idx="8385">
                  <c:v>4.3110554365482223E-2</c:v>
                </c:pt>
                <c:pt idx="8386">
                  <c:v>4.630802695431472E-2</c:v>
                </c:pt>
                <c:pt idx="8387">
                  <c:v>4.9555072588832488E-2</c:v>
                </c:pt>
                <c:pt idx="8388">
                  <c:v>4.9630206979695439E-2</c:v>
                </c:pt>
                <c:pt idx="8389">
                  <c:v>4.9856384746192896E-2</c:v>
                </c:pt>
                <c:pt idx="8390">
                  <c:v>4.9906732538071069E-2</c:v>
                </c:pt>
                <c:pt idx="8391">
                  <c:v>4.9957080329949236E-2</c:v>
                </c:pt>
                <c:pt idx="8392">
                  <c:v>5.0082562520304567E-2</c:v>
                </c:pt>
                <c:pt idx="8393">
                  <c:v>5.0359088078680211E-2</c:v>
                </c:pt>
                <c:pt idx="8394">
                  <c:v>5.0409435921319801E-2</c:v>
                </c:pt>
                <c:pt idx="8395">
                  <c:v>5.0434997114213204E-2</c:v>
                </c:pt>
                <c:pt idx="8396">
                  <c:v>4.9806037088832494E-2</c:v>
                </c:pt>
                <c:pt idx="8397">
                  <c:v>4.9176302342639602E-2</c:v>
                </c:pt>
                <c:pt idx="8398">
                  <c:v>4.8370737621827413E-2</c:v>
                </c:pt>
                <c:pt idx="8399">
                  <c:v>4.7514825210659903E-2</c:v>
                </c:pt>
                <c:pt idx="8400">
                  <c:v>4.6659687266497468E-2</c:v>
                </c:pt>
                <c:pt idx="8401">
                  <c:v>4.5728640253807108E-2</c:v>
                </c:pt>
                <c:pt idx="8402">
                  <c:v>4.4696897741116758E-2</c:v>
                </c:pt>
                <c:pt idx="8403">
                  <c:v>4.3538898527918785E-2</c:v>
                </c:pt>
                <c:pt idx="8404">
                  <c:v>4.2783681725888333E-2</c:v>
                </c:pt>
                <c:pt idx="8405">
                  <c:v>4.202923946700509E-2</c:v>
                </c:pt>
                <c:pt idx="8406">
                  <c:v>4.1325145025380719E-2</c:v>
                </c:pt>
                <c:pt idx="8407">
                  <c:v>4.069618487309646E-2</c:v>
                </c:pt>
                <c:pt idx="8408">
                  <c:v>4.0369311395939099E-2</c:v>
                </c:pt>
                <c:pt idx="8409">
                  <c:v>4.0117572436548232E-2</c:v>
                </c:pt>
                <c:pt idx="8410">
                  <c:v>4.0092785888324878E-2</c:v>
                </c:pt>
                <c:pt idx="8411">
                  <c:v>4.0042438096446704E-2</c:v>
                </c:pt>
                <c:pt idx="8412">
                  <c:v>4.0092785888324885E-2</c:v>
                </c:pt>
                <c:pt idx="8413">
                  <c:v>4.0042438096446718E-2</c:v>
                </c:pt>
                <c:pt idx="8414">
                  <c:v>4.0193481472081224E-2</c:v>
                </c:pt>
                <c:pt idx="8415">
                  <c:v>4.0268615870558383E-2</c:v>
                </c:pt>
                <c:pt idx="8416">
                  <c:v>3.9816260261421328E-2</c:v>
                </c:pt>
                <c:pt idx="8417">
                  <c:v>3.9363904652284273E-2</c:v>
                </c:pt>
                <c:pt idx="8418">
                  <c:v>3.8936335642131989E-2</c:v>
                </c:pt>
                <c:pt idx="8419">
                  <c:v>3.8584675685279193E-2</c:v>
                </c:pt>
                <c:pt idx="8420">
                  <c:v>3.7955715532994927E-2</c:v>
                </c:pt>
                <c:pt idx="8421">
                  <c:v>3.7226059949238582E-2</c:v>
                </c:pt>
                <c:pt idx="8422">
                  <c:v>3.6546752081218277E-2</c:v>
                </c:pt>
                <c:pt idx="8423">
                  <c:v>3.5842657664974617E-2</c:v>
                </c:pt>
                <c:pt idx="8424">
                  <c:v>3.5590918705583757E-2</c:v>
                </c:pt>
                <c:pt idx="8425">
                  <c:v>3.5439875329949237E-2</c:v>
                </c:pt>
                <c:pt idx="8426">
                  <c:v>3.5137788604060929E-2</c:v>
                </c:pt>
                <c:pt idx="8427">
                  <c:v>3.4860488408629452E-2</c:v>
                </c:pt>
                <c:pt idx="8428">
                  <c:v>3.493562287563453E-2</c:v>
                </c:pt>
                <c:pt idx="8429">
                  <c:v>3.5010757266497466E-2</c:v>
                </c:pt>
                <c:pt idx="8430">
                  <c:v>3.4180406048223366E-2</c:v>
                </c:pt>
                <c:pt idx="8431">
                  <c:v>3.4432145109137072E-2</c:v>
                </c:pt>
                <c:pt idx="8432">
                  <c:v>3.4482492951776661E-2</c:v>
                </c:pt>
                <c:pt idx="8433">
                  <c:v>3.4331449499999986E-2</c:v>
                </c:pt>
                <c:pt idx="8434">
                  <c:v>3.4155619525380709E-2</c:v>
                </c:pt>
                <c:pt idx="8435">
                  <c:v>3.400457615736039E-2</c:v>
                </c:pt>
                <c:pt idx="8436">
                  <c:v>3.3727275928934E-2</c:v>
                </c:pt>
                <c:pt idx="8437">
                  <c:v>3.3551445979695407E-2</c:v>
                </c:pt>
                <c:pt idx="8438">
                  <c:v>3.7377879228426392E-2</c:v>
                </c:pt>
                <c:pt idx="8439">
                  <c:v>4.0273265167512673E-2</c:v>
                </c:pt>
                <c:pt idx="8440">
                  <c:v>4.4250741309644688E-2</c:v>
                </c:pt>
                <c:pt idx="8441">
                  <c:v>4.8379260598984786E-2</c:v>
                </c:pt>
                <c:pt idx="8442">
                  <c:v>5.258291440609137E-2</c:v>
                </c:pt>
                <c:pt idx="8443">
                  <c:v>5.6761781664974614E-2</c:v>
                </c:pt>
                <c:pt idx="8444">
                  <c:v>6.0839952984771573E-2</c:v>
                </c:pt>
                <c:pt idx="8445">
                  <c:v>6.4867776842639585E-2</c:v>
                </c:pt>
                <c:pt idx="8446">
                  <c:v>6.5899519355329936E-2</c:v>
                </c:pt>
                <c:pt idx="8447">
                  <c:v>6.6805779558375619E-2</c:v>
                </c:pt>
                <c:pt idx="8448">
                  <c:v>6.6705083974619273E-2</c:v>
                </c:pt>
                <c:pt idx="8449">
                  <c:v>6.6654736182741106E-2</c:v>
                </c:pt>
                <c:pt idx="8450">
                  <c:v>6.672987057360405E-2</c:v>
                </c:pt>
                <c:pt idx="8451">
                  <c:v>6.6704309380710647E-2</c:v>
                </c:pt>
                <c:pt idx="8452">
                  <c:v>6.690570054822334E-2</c:v>
                </c:pt>
                <c:pt idx="8453">
                  <c:v>6.7358830649746182E-2</c:v>
                </c:pt>
                <c:pt idx="8454">
                  <c:v>6.7786399609137044E-2</c:v>
                </c:pt>
                <c:pt idx="8455">
                  <c:v>6.8163620827411162E-2</c:v>
                </c:pt>
                <c:pt idx="8456">
                  <c:v>6.838979861928933E-2</c:v>
                </c:pt>
                <c:pt idx="8457">
                  <c:v>6.8490494203045676E-2</c:v>
                </c:pt>
                <c:pt idx="8458">
                  <c:v>6.844014641116751E-2</c:v>
                </c:pt>
                <c:pt idx="8459">
                  <c:v>6.8414585218274107E-2</c:v>
                </c:pt>
                <c:pt idx="8460">
                  <c:v>6.8263541817258883E-2</c:v>
                </c:pt>
                <c:pt idx="8461">
                  <c:v>6.7760838390862943E-2</c:v>
                </c:pt>
                <c:pt idx="8462">
                  <c:v>6.7157439406091368E-2</c:v>
                </c:pt>
                <c:pt idx="8463">
                  <c:v>6.6653961436548226E-2</c:v>
                </c:pt>
                <c:pt idx="8464">
                  <c:v>6.6150483543147204E-2</c:v>
                </c:pt>
                <c:pt idx="8465">
                  <c:v>6.5924305776649747E-2</c:v>
                </c:pt>
                <c:pt idx="8466">
                  <c:v>6.5622993535532997E-2</c:v>
                </c:pt>
                <c:pt idx="8467">
                  <c:v>6.9323169170050755E-2</c:v>
                </c:pt>
                <c:pt idx="8468">
                  <c:v>7.2546201911167507E-2</c:v>
                </c:pt>
                <c:pt idx="8469">
                  <c:v>7.5945064474619281E-2</c:v>
                </c:pt>
                <c:pt idx="8470">
                  <c:v>7.9343927114213189E-2</c:v>
                </c:pt>
                <c:pt idx="8471">
                  <c:v>8.2718003307106588E-2</c:v>
                </c:pt>
                <c:pt idx="8472">
                  <c:v>8.6217561878172574E-2</c:v>
                </c:pt>
                <c:pt idx="8473">
                  <c:v>8.9415033654822326E-2</c:v>
                </c:pt>
                <c:pt idx="8474">
                  <c:v>9.278833568527918E-2</c:v>
                </c:pt>
                <c:pt idx="8475">
                  <c:v>9.2158600862944168E-2</c:v>
                </c:pt>
                <c:pt idx="8476">
                  <c:v>9.2284857639593904E-2</c:v>
                </c:pt>
                <c:pt idx="8477">
                  <c:v>9.2335205456852781E-2</c:v>
                </c:pt>
                <c:pt idx="8478">
                  <c:v>9.2234509873096435E-2</c:v>
                </c:pt>
                <c:pt idx="8479">
                  <c:v>9.215937545685278E-2</c:v>
                </c:pt>
                <c:pt idx="8480">
                  <c:v>9.2109027664974613E-2</c:v>
                </c:pt>
                <c:pt idx="8481">
                  <c:v>9.2109027664974613E-2</c:v>
                </c:pt>
                <c:pt idx="8482">
                  <c:v>9.2109027664974613E-2</c:v>
                </c:pt>
                <c:pt idx="8483">
                  <c:v>9.2059454451776643E-2</c:v>
                </c:pt>
                <c:pt idx="8484">
                  <c:v>9.1757367700507603E-2</c:v>
                </c:pt>
                <c:pt idx="8485">
                  <c:v>9.1732581076142128E-2</c:v>
                </c:pt>
                <c:pt idx="8486">
                  <c:v>9.1555976507614212E-2</c:v>
                </c:pt>
                <c:pt idx="8487">
                  <c:v>9.1354585322335022E-2</c:v>
                </c:pt>
                <c:pt idx="8488">
                  <c:v>9.112840754822335E-2</c:v>
                </c:pt>
                <c:pt idx="8489">
                  <c:v>9.0851881989847713E-2</c:v>
                </c:pt>
                <c:pt idx="8490">
                  <c:v>9.0625704223350256E-2</c:v>
                </c:pt>
                <c:pt idx="8491">
                  <c:v>9.0725625220812178E-2</c:v>
                </c:pt>
                <c:pt idx="8492">
                  <c:v>9.0826320804568525E-2</c:v>
                </c:pt>
                <c:pt idx="8493">
                  <c:v>9.0851881997461914E-2</c:v>
                </c:pt>
                <c:pt idx="8494">
                  <c:v>9.0978138774111664E-2</c:v>
                </c:pt>
                <c:pt idx="8495">
                  <c:v>9.0902229796954295E-2</c:v>
                </c:pt>
                <c:pt idx="8496">
                  <c:v>9.0927016395939073E-2</c:v>
                </c:pt>
                <c:pt idx="8497">
                  <c:v>9.1102846370558363E-2</c:v>
                </c:pt>
                <c:pt idx="8498">
                  <c:v>9.3696145862944169E-2</c:v>
                </c:pt>
                <c:pt idx="8499">
                  <c:v>9.6214310964466976E-2</c:v>
                </c:pt>
                <c:pt idx="8500">
                  <c:v>9.9260740406091355E-2</c:v>
                </c:pt>
                <c:pt idx="8501">
                  <c:v>0.1023319566497462</c:v>
                </c:pt>
                <c:pt idx="8502">
                  <c:v>0.10560456426395939</c:v>
                </c:pt>
                <c:pt idx="8503">
                  <c:v>0.10593221299492386</c:v>
                </c:pt>
                <c:pt idx="8504">
                  <c:v>0.10610881857868021</c:v>
                </c:pt>
                <c:pt idx="8505">
                  <c:v>0.10603368431472082</c:v>
                </c:pt>
                <c:pt idx="8506">
                  <c:v>0.10354185601522845</c:v>
                </c:pt>
                <c:pt idx="8507">
                  <c:v>0.10084786172588833</c:v>
                </c:pt>
                <c:pt idx="8508">
                  <c:v>9.8028384263959392E-2</c:v>
                </c:pt>
                <c:pt idx="8509">
                  <c:v>9.4982729492385787E-2</c:v>
                </c:pt>
                <c:pt idx="8510">
                  <c:v>9.1810818375634526E-2</c:v>
                </c:pt>
                <c:pt idx="8511">
                  <c:v>9.1911514010152295E-2</c:v>
                </c:pt>
                <c:pt idx="8512">
                  <c:v>9.2062557360406097E-2</c:v>
                </c:pt>
                <c:pt idx="8513">
                  <c:v>9.2314296319796957E-2</c:v>
                </c:pt>
                <c:pt idx="8514">
                  <c:v>9.2239161928934013E-2</c:v>
                </c:pt>
                <c:pt idx="8515">
                  <c:v>9.2139240931472077E-2</c:v>
                </c:pt>
                <c:pt idx="8516">
                  <c:v>9.1812367555837562E-2</c:v>
                </c:pt>
                <c:pt idx="8517">
                  <c:v>9.1208194154822342E-2</c:v>
                </c:pt>
                <c:pt idx="8518">
                  <c:v>9.0629581845177665E-2</c:v>
                </c:pt>
                <c:pt idx="8519">
                  <c:v>9.0101317225888336E-2</c:v>
                </c:pt>
                <c:pt idx="8520">
                  <c:v>8.9799230482233511E-2</c:v>
                </c:pt>
                <c:pt idx="8521">
                  <c:v>8.9698534847715755E-2</c:v>
                </c:pt>
                <c:pt idx="8522">
                  <c:v>8.9799230431472088E-2</c:v>
                </c:pt>
                <c:pt idx="8523">
                  <c:v>8.9899926015228449E-2</c:v>
                </c:pt>
                <c:pt idx="8524">
                  <c:v>8.9925487200507637E-2</c:v>
                </c:pt>
                <c:pt idx="8525">
                  <c:v>9.0353056109137062E-2</c:v>
                </c:pt>
                <c:pt idx="8526">
                  <c:v>9.0931668418781739E-2</c:v>
                </c:pt>
                <c:pt idx="8527">
                  <c:v>9.1535841895939093E-2</c:v>
                </c:pt>
                <c:pt idx="8528">
                  <c:v>9.2013758723350256E-2</c:v>
                </c:pt>
                <c:pt idx="8529">
                  <c:v>8.9370111515228445E-2</c:v>
                </c:pt>
                <c:pt idx="8530">
                  <c:v>8.672723861421322E-2</c:v>
                </c:pt>
                <c:pt idx="8531">
                  <c:v>8.4159500230964468E-2</c:v>
                </c:pt>
                <c:pt idx="8532">
                  <c:v>8.1842727007614205E-2</c:v>
                </c:pt>
                <c:pt idx="8533">
                  <c:v>7.9551514977157345E-2</c:v>
                </c:pt>
                <c:pt idx="8534">
                  <c:v>7.7209954368020278E-2</c:v>
                </c:pt>
                <c:pt idx="8535">
                  <c:v>7.4616654875634514E-2</c:v>
                </c:pt>
                <c:pt idx="8536">
                  <c:v>7.19226598248731E-2</c:v>
                </c:pt>
                <c:pt idx="8537">
                  <c:v>7.2199185383248737E-2</c:v>
                </c:pt>
                <c:pt idx="8538">
                  <c:v>7.2526058733502541E-2</c:v>
                </c:pt>
                <c:pt idx="8539">
                  <c:v>7.2852932083756344E-2</c:v>
                </c:pt>
                <c:pt idx="8540">
                  <c:v>7.2828145477157366E-2</c:v>
                </c:pt>
                <c:pt idx="8541">
                  <c:v>7.0134150401015227E-2</c:v>
                </c:pt>
                <c:pt idx="8542">
                  <c:v>6.7389807532994922E-2</c:v>
                </c:pt>
                <c:pt idx="8543">
                  <c:v>6.5425469012690363E-2</c:v>
                </c:pt>
                <c:pt idx="8544">
                  <c:v>6.336120936802031E-2</c:v>
                </c:pt>
                <c:pt idx="8545">
                  <c:v>6.1397645307106605E-2</c:v>
                </c:pt>
                <c:pt idx="8546">
                  <c:v>5.9408520256345174E-2</c:v>
                </c:pt>
                <c:pt idx="8547">
                  <c:v>5.7444956373096448E-2</c:v>
                </c:pt>
                <c:pt idx="8548">
                  <c:v>5.5582087921319794E-2</c:v>
                </c:pt>
                <c:pt idx="8549">
                  <c:v>5.6135913708121821E-2</c:v>
                </c:pt>
                <c:pt idx="8550">
                  <c:v>5.6589043885786797E-2</c:v>
                </c:pt>
                <c:pt idx="8551">
                  <c:v>5.6135913784263955E-2</c:v>
                </c:pt>
                <c:pt idx="8552">
                  <c:v>5.5909736017766498E-2</c:v>
                </c:pt>
                <c:pt idx="8553">
                  <c:v>5.5607649274111673E-2</c:v>
                </c:pt>
                <c:pt idx="8554">
                  <c:v>5.5255214781725889E-2</c:v>
                </c:pt>
                <c:pt idx="8555">
                  <c:v>5.4676602540609139E-2</c:v>
                </c:pt>
                <c:pt idx="8556">
                  <c:v>5.4223472464467001E-2</c:v>
                </c:pt>
                <c:pt idx="8557">
                  <c:v>5.3845476837563452E-2</c:v>
                </c:pt>
                <c:pt idx="8558">
                  <c:v>5.3694433436548228E-2</c:v>
                </c:pt>
                <c:pt idx="8559">
                  <c:v>5.3719994629441631E-2</c:v>
                </c:pt>
                <c:pt idx="8560">
                  <c:v>5.2738599959390869E-2</c:v>
                </c:pt>
                <c:pt idx="8561">
                  <c:v>5.4878768411167518E-2</c:v>
                </c:pt>
                <c:pt idx="8562">
                  <c:v>5.6993375771573596E-2</c:v>
                </c:pt>
                <c:pt idx="8563">
                  <c:v>5.9334160601522828E-2</c:v>
                </c:pt>
                <c:pt idx="8564">
                  <c:v>6.1599811362944151E-2</c:v>
                </c:pt>
                <c:pt idx="8565">
                  <c:v>6.3941370880710655E-2</c:v>
                </c:pt>
                <c:pt idx="8566">
                  <c:v>6.6106325728426396E-2</c:v>
                </c:pt>
                <c:pt idx="8567">
                  <c:v>6.8296842073604078E-2</c:v>
                </c:pt>
                <c:pt idx="8568">
                  <c:v>7.0789445829949255E-2</c:v>
                </c:pt>
                <c:pt idx="8569">
                  <c:v>7.0336315652284279E-2</c:v>
                </c:pt>
                <c:pt idx="8570">
                  <c:v>7.003422892639595E-2</c:v>
                </c:pt>
                <c:pt idx="8571">
                  <c:v>6.9556312098984788E-2</c:v>
                </c:pt>
                <c:pt idx="8572">
                  <c:v>6.9028047555837579E-2</c:v>
                </c:pt>
                <c:pt idx="8573">
                  <c:v>6.8550130728426417E-2</c:v>
                </c:pt>
                <c:pt idx="8574">
                  <c:v>6.7945957149746217E-2</c:v>
                </c:pt>
                <c:pt idx="8575">
                  <c:v>6.7291435779187836E-2</c:v>
                </c:pt>
                <c:pt idx="8576">
                  <c:v>6.6989349027918796E-2</c:v>
                </c:pt>
                <c:pt idx="8577">
                  <c:v>6.6536219002538088E-2</c:v>
                </c:pt>
                <c:pt idx="8578">
                  <c:v>6.6058302352791892E-2</c:v>
                </c:pt>
                <c:pt idx="8579">
                  <c:v>6.5127255398477163E-2</c:v>
                </c:pt>
                <c:pt idx="8580">
                  <c:v>6.3869335347715744E-2</c:v>
                </c:pt>
                <c:pt idx="8581">
                  <c:v>6.5858460220812182E-2</c:v>
                </c:pt>
                <c:pt idx="8582">
                  <c:v>6.8124110855329947E-2</c:v>
                </c:pt>
                <c:pt idx="8583">
                  <c:v>7.0389762631979699E-2</c:v>
                </c:pt>
                <c:pt idx="8584">
                  <c:v>7.2781670043147201E-2</c:v>
                </c:pt>
                <c:pt idx="8585">
                  <c:v>7.5148790906091376E-2</c:v>
                </c:pt>
                <c:pt idx="8586">
                  <c:v>7.7490350652284268E-2</c:v>
                </c:pt>
                <c:pt idx="8587">
                  <c:v>8.0485657631979693E-2</c:v>
                </c:pt>
                <c:pt idx="8588">
                  <c:v>8.3934094129441625E-2</c:v>
                </c:pt>
                <c:pt idx="8589">
                  <c:v>8.3934094129441625E-2</c:v>
                </c:pt>
                <c:pt idx="8590">
                  <c:v>8.3707916362944168E-2</c:v>
                </c:pt>
                <c:pt idx="8591">
                  <c:v>8.3732702987309643E-2</c:v>
                </c:pt>
                <c:pt idx="8592">
                  <c:v>8.3807837378172587E-2</c:v>
                </c:pt>
                <c:pt idx="8593">
                  <c:v>8.4563054180203046E-2</c:v>
                </c:pt>
                <c:pt idx="8594">
                  <c:v>8.5293484510152298E-2</c:v>
                </c:pt>
                <c:pt idx="8595">
                  <c:v>8.6048701439086314E-2</c:v>
                </c:pt>
                <c:pt idx="8596">
                  <c:v>8.6828704865482248E-2</c:v>
                </c:pt>
                <c:pt idx="8597">
                  <c:v>8.7834886210659921E-2</c:v>
                </c:pt>
                <c:pt idx="8598">
                  <c:v>8.9093581134517777E-2</c:v>
                </c:pt>
                <c:pt idx="8599">
                  <c:v>9.0250805753807117E-2</c:v>
                </c:pt>
                <c:pt idx="8600">
                  <c:v>9.1685330626903552E-2</c:v>
                </c:pt>
                <c:pt idx="8601">
                  <c:v>9.2692286464467005E-2</c:v>
                </c:pt>
                <c:pt idx="8602">
                  <c:v>9.3673681134517767E-2</c:v>
                </c:pt>
                <c:pt idx="8603">
                  <c:v>9.4604727835025382E-2</c:v>
                </c:pt>
                <c:pt idx="8604">
                  <c:v>9.5435079154822328E-2</c:v>
                </c:pt>
                <c:pt idx="8605">
                  <c:v>9.6189521565989866E-2</c:v>
                </c:pt>
                <c:pt idx="8606">
                  <c:v>9.6793695068527932E-2</c:v>
                </c:pt>
                <c:pt idx="8607">
                  <c:v>9.7296398317258892E-2</c:v>
                </c:pt>
                <c:pt idx="8608">
                  <c:v>9.7623271667512709E-2</c:v>
                </c:pt>
                <c:pt idx="8609">
                  <c:v>9.7698406058375639E-2</c:v>
                </c:pt>
                <c:pt idx="8610">
                  <c:v>9.7823888241116763E-2</c:v>
                </c:pt>
                <c:pt idx="8611">
                  <c:v>9.7823888241116763E-2</c:v>
                </c:pt>
                <c:pt idx="8612">
                  <c:v>9.772319265736043E-2</c:v>
                </c:pt>
                <c:pt idx="8613">
                  <c:v>9.7874236025380729E-2</c:v>
                </c:pt>
                <c:pt idx="8614">
                  <c:v>9.8050066000000019E-2</c:v>
                </c:pt>
                <c:pt idx="8615">
                  <c:v>9.8150761583756366E-2</c:v>
                </c:pt>
                <c:pt idx="8616">
                  <c:v>9.7923809230964484E-2</c:v>
                </c:pt>
                <c:pt idx="8617">
                  <c:v>9.8024504865482254E-2</c:v>
                </c:pt>
                <c:pt idx="8618">
                  <c:v>9.8099639256345197E-2</c:v>
                </c:pt>
                <c:pt idx="8619">
                  <c:v>9.8200334890862967E-2</c:v>
                </c:pt>
                <c:pt idx="8620">
                  <c:v>9.8552769350253824E-2</c:v>
                </c:pt>
                <c:pt idx="8621">
                  <c:v>9.8728599324873115E-2</c:v>
                </c:pt>
                <c:pt idx="8622">
                  <c:v>9.9659646126903562E-2</c:v>
                </c:pt>
                <c:pt idx="8623">
                  <c:v>0.10081764528934012</c:v>
                </c:pt>
                <c:pt idx="8624">
                  <c:v>0.10210190132233504</c:v>
                </c:pt>
                <c:pt idx="8625">
                  <c:v>0.10318476629695433</c:v>
                </c:pt>
                <c:pt idx="8626">
                  <c:v>0.10451937015482235</c:v>
                </c:pt>
                <c:pt idx="8627">
                  <c:v>0.1065836297994924</c:v>
                </c:pt>
                <c:pt idx="8628">
                  <c:v>0.10759058563705585</c:v>
                </c:pt>
                <c:pt idx="8629">
                  <c:v>0.10859754147461931</c:v>
                </c:pt>
                <c:pt idx="8630">
                  <c:v>0.10887484152538073</c:v>
                </c:pt>
                <c:pt idx="8631">
                  <c:v>0.10900032378426397</c:v>
                </c:pt>
                <c:pt idx="8632">
                  <c:v>0.10937831941116752</c:v>
                </c:pt>
                <c:pt idx="8633">
                  <c:v>0.10960527167005077</c:v>
                </c:pt>
                <c:pt idx="8634">
                  <c:v>0.10965561938578682</c:v>
                </c:pt>
                <c:pt idx="8635">
                  <c:v>0.10890040238071066</c:v>
                </c:pt>
                <c:pt idx="8636">
                  <c:v>0.10907623243147209</c:v>
                </c:pt>
                <c:pt idx="8637">
                  <c:v>0.10822032004568528</c:v>
                </c:pt>
                <c:pt idx="8638">
                  <c:v>0.10723892535025381</c:v>
                </c:pt>
                <c:pt idx="8639">
                  <c:v>0.1059810050964467</c:v>
                </c:pt>
                <c:pt idx="8640">
                  <c:v>0.10464717588324873</c:v>
                </c:pt>
                <c:pt idx="8641">
                  <c:v>0.10328856014720814</c:v>
                </c:pt>
                <c:pt idx="8642">
                  <c:v>0.10190438324365485</c:v>
                </c:pt>
                <c:pt idx="8643">
                  <c:v>0.10057055405583758</c:v>
                </c:pt>
                <c:pt idx="8644">
                  <c:v>9.903533375126905E-2</c:v>
                </c:pt>
                <c:pt idx="8645">
                  <c:v>9.8456721416243662E-2</c:v>
                </c:pt>
                <c:pt idx="8646">
                  <c:v>9.7903670197969542E-2</c:v>
                </c:pt>
                <c:pt idx="8647">
                  <c:v>9.7552010248730961E-2</c:v>
                </c:pt>
                <c:pt idx="8648">
                  <c:v>9.7275484690355324E-2</c:v>
                </c:pt>
                <c:pt idx="8649">
                  <c:v>9.7023745730964464E-2</c:v>
                </c:pt>
                <c:pt idx="8650">
                  <c:v>9.6847915756345174E-2</c:v>
                </c:pt>
                <c:pt idx="8651">
                  <c:v>9.6571390172588825E-2</c:v>
                </c:pt>
                <c:pt idx="8652">
                  <c:v>9.6621737964466992E-2</c:v>
                </c:pt>
                <c:pt idx="8653">
                  <c:v>9.6646524571065984E-2</c:v>
                </c:pt>
                <c:pt idx="8654">
                  <c:v>9.6672085756345172E-2</c:v>
                </c:pt>
                <c:pt idx="8655">
                  <c:v>9.6722433548223352E-2</c:v>
                </c:pt>
                <c:pt idx="8656">
                  <c:v>9.6772781340101519E-2</c:v>
                </c:pt>
                <c:pt idx="8657">
                  <c:v>9.6873476949238577E-2</c:v>
                </c:pt>
                <c:pt idx="8658">
                  <c:v>9.6998959208121821E-2</c:v>
                </c:pt>
                <c:pt idx="8659">
                  <c:v>9.7250698167512695E-2</c:v>
                </c:pt>
                <c:pt idx="8660">
                  <c:v>9.747687594162438E-2</c:v>
                </c:pt>
                <c:pt idx="8661">
                  <c:v>9.7904444951776665E-2</c:v>
                </c:pt>
                <c:pt idx="8662">
                  <c:v>9.8180970510152288E-2</c:v>
                </c:pt>
                <c:pt idx="8663">
                  <c:v>9.833123929949239E-2</c:v>
                </c:pt>
                <c:pt idx="8664">
                  <c:v>9.4957936964466999E-2</c:v>
                </c:pt>
                <c:pt idx="8665">
                  <c:v>9.128254869035532E-2</c:v>
                </c:pt>
                <c:pt idx="8666">
                  <c:v>8.9167167725888313E-2</c:v>
                </c:pt>
                <c:pt idx="8667">
                  <c:v>8.7152482192893399E-2</c:v>
                </c:pt>
                <c:pt idx="8668">
                  <c:v>8.5087448690355325E-2</c:v>
                </c:pt>
                <c:pt idx="8669">
                  <c:v>8.2846584984771571E-2</c:v>
                </c:pt>
                <c:pt idx="8670">
                  <c:v>8.0756764680203028E-2</c:v>
                </c:pt>
                <c:pt idx="8671">
                  <c:v>7.8918683208121815E-2</c:v>
                </c:pt>
                <c:pt idx="8672">
                  <c:v>8.0580160416243635E-2</c:v>
                </c:pt>
                <c:pt idx="8673">
                  <c:v>8.256851112690354E-2</c:v>
                </c:pt>
                <c:pt idx="8674">
                  <c:v>8.2945732269035538E-2</c:v>
                </c:pt>
                <c:pt idx="8675">
                  <c:v>8.3298166812182731E-2</c:v>
                </c:pt>
                <c:pt idx="8676">
                  <c:v>8.3599478994923856E-2</c:v>
                </c:pt>
                <c:pt idx="8677">
                  <c:v>8.4127743588832488E-2</c:v>
                </c:pt>
                <c:pt idx="8678">
                  <c:v>8.4404269172588836E-2</c:v>
                </c:pt>
                <c:pt idx="8679">
                  <c:v>8.4504964748730954E-2</c:v>
                </c:pt>
                <c:pt idx="8680">
                  <c:v>8.4479403563451766E-2</c:v>
                </c:pt>
                <c:pt idx="8681">
                  <c:v>8.4504964756345169E-2</c:v>
                </c:pt>
                <c:pt idx="8682">
                  <c:v>8.4555312573604061E-2</c:v>
                </c:pt>
                <c:pt idx="8683">
                  <c:v>8.463122155837563E-2</c:v>
                </c:pt>
                <c:pt idx="8684">
                  <c:v>8.4605660390862938E-2</c:v>
                </c:pt>
                <c:pt idx="8685">
                  <c:v>8.4102182522842642E-2</c:v>
                </c:pt>
                <c:pt idx="8686">
                  <c:v>8.3850443461928936E-2</c:v>
                </c:pt>
                <c:pt idx="8687">
                  <c:v>8.3598704502538063E-2</c:v>
                </c:pt>
                <c:pt idx="8688">
                  <c:v>8.3347740137055829E-2</c:v>
                </c:pt>
                <c:pt idx="8689">
                  <c:v>8.3171910162436552E-2</c:v>
                </c:pt>
                <c:pt idx="8690">
                  <c:v>8.2769127827411165E-2</c:v>
                </c:pt>
                <c:pt idx="8691">
                  <c:v>8.2366345492385779E-2</c:v>
                </c:pt>
                <c:pt idx="8692">
                  <c:v>8.2240863302030454E-2</c:v>
                </c:pt>
                <c:pt idx="8693">
                  <c:v>8.2266424494923857E-2</c:v>
                </c:pt>
                <c:pt idx="8694">
                  <c:v>8.2266424494923857E-2</c:v>
                </c:pt>
                <c:pt idx="8695">
                  <c:v>8.2391906677664981E-2</c:v>
                </c:pt>
                <c:pt idx="8696">
                  <c:v>8.2592523251269034E-2</c:v>
                </c:pt>
                <c:pt idx="8697">
                  <c:v>8.236557099238577E-2</c:v>
                </c:pt>
                <c:pt idx="8698">
                  <c:v>8.2113832159898481E-2</c:v>
                </c:pt>
                <c:pt idx="8699">
                  <c:v>8.1484871906091369E-2</c:v>
                </c:pt>
                <c:pt idx="8700">
                  <c:v>8.3800870459390858E-2</c:v>
                </c:pt>
                <c:pt idx="8701">
                  <c:v>8.6242350974619283E-2</c:v>
                </c:pt>
                <c:pt idx="8702">
                  <c:v>8.8784527175126901E-2</c:v>
                </c:pt>
                <c:pt idx="8703">
                  <c:v>9.1251568875634501E-2</c:v>
                </c:pt>
                <c:pt idx="8704">
                  <c:v>9.3693824205583753E-2</c:v>
                </c:pt>
                <c:pt idx="8705">
                  <c:v>9.6236776109137057E-2</c:v>
                </c:pt>
                <c:pt idx="8706">
                  <c:v>9.9056253114213191E-2</c:v>
                </c:pt>
                <c:pt idx="8707">
                  <c:v>0.10232885984010151</c:v>
                </c:pt>
                <c:pt idx="8708">
                  <c:v>0.10210190742893399</c:v>
                </c:pt>
                <c:pt idx="8709">
                  <c:v>0.10174947291116748</c:v>
                </c:pt>
                <c:pt idx="8710">
                  <c:v>0.1013466905507614</c:v>
                </c:pt>
                <c:pt idx="8711">
                  <c:v>0.10089356034771571</c:v>
                </c:pt>
                <c:pt idx="8712">
                  <c:v>0.10056591250507613</c:v>
                </c:pt>
                <c:pt idx="8713">
                  <c:v>0.1003645212614213</c:v>
                </c:pt>
                <c:pt idx="8714">
                  <c:v>0.10162321593147207</c:v>
                </c:pt>
                <c:pt idx="8715">
                  <c:v>0.10273009283502536</c:v>
                </c:pt>
                <c:pt idx="8716">
                  <c:v>0.10413905654060912</c:v>
                </c:pt>
                <c:pt idx="8717">
                  <c:v>0.10549767227664973</c:v>
                </c:pt>
                <c:pt idx="8718">
                  <c:v>0.10680671491624363</c:v>
                </c:pt>
                <c:pt idx="8719">
                  <c:v>0.10826680088071064</c:v>
                </c:pt>
                <c:pt idx="8720">
                  <c:v>0.10955028227664973</c:v>
                </c:pt>
                <c:pt idx="8721">
                  <c:v>0.11083376367258882</c:v>
                </c:pt>
                <c:pt idx="8722">
                  <c:v>0.11045654254822333</c:v>
                </c:pt>
                <c:pt idx="8723">
                  <c:v>0.11012966919796953</c:v>
                </c:pt>
                <c:pt idx="8724">
                  <c:v>0.10950070917258882</c:v>
                </c:pt>
                <c:pt idx="8725">
                  <c:v>0.10922418358883247</c:v>
                </c:pt>
                <c:pt idx="8726">
                  <c:v>0.10904835361421318</c:v>
                </c:pt>
                <c:pt idx="8727">
                  <c:v>0.10882140126142131</c:v>
                </c:pt>
                <c:pt idx="8728">
                  <c:v>0.10862001007614212</c:v>
                </c:pt>
                <c:pt idx="8729">
                  <c:v>0.10844418010152283</c:v>
                </c:pt>
                <c:pt idx="8730">
                  <c:v>0.10824278893401014</c:v>
                </c:pt>
                <c:pt idx="8731">
                  <c:v>0.10796626337563452</c:v>
                </c:pt>
                <c:pt idx="8732">
                  <c:v>0.10814209335025381</c:v>
                </c:pt>
                <c:pt idx="8733">
                  <c:v>0.10811730675126902</c:v>
                </c:pt>
                <c:pt idx="8734">
                  <c:v>0.10804217236040609</c:v>
                </c:pt>
                <c:pt idx="8735">
                  <c:v>0.10801738576142131</c:v>
                </c:pt>
                <c:pt idx="8736">
                  <c:v>0.10781676918781725</c:v>
                </c:pt>
                <c:pt idx="8737">
                  <c:v>0.10766572581979694</c:v>
                </c:pt>
                <c:pt idx="8738">
                  <c:v>0.11010798193654822</c:v>
                </c:pt>
                <c:pt idx="8739">
                  <c:v>0.11260058584517765</c:v>
                </c:pt>
                <c:pt idx="8740">
                  <c:v>0.11453936318020304</c:v>
                </c:pt>
                <c:pt idx="8741">
                  <c:v>0.11667875721573606</c:v>
                </c:pt>
                <c:pt idx="8742">
                  <c:v>0.11884371244416245</c:v>
                </c:pt>
                <c:pt idx="8743">
                  <c:v>0.12113492424619288</c:v>
                </c:pt>
                <c:pt idx="8744">
                  <c:v>0.12357640495685276</c:v>
                </c:pt>
                <c:pt idx="8745">
                  <c:v>0.12586684226649747</c:v>
                </c:pt>
                <c:pt idx="8746">
                  <c:v>0.12563988985532992</c:v>
                </c:pt>
                <c:pt idx="8747">
                  <c:v>0.12553919422081217</c:v>
                </c:pt>
                <c:pt idx="8748">
                  <c:v>0.12599232432233501</c:v>
                </c:pt>
                <c:pt idx="8749">
                  <c:v>0.1261681542969543</c:v>
                </c:pt>
                <c:pt idx="8750">
                  <c:v>0.12624328868781726</c:v>
                </c:pt>
                <c:pt idx="8751">
                  <c:v>0.12621772752030452</c:v>
                </c:pt>
                <c:pt idx="8752">
                  <c:v>0.12621772752030455</c:v>
                </c:pt>
                <c:pt idx="8753">
                  <c:v>0.12621772752030455</c:v>
                </c:pt>
                <c:pt idx="8754">
                  <c:v>0.12604189731725887</c:v>
                </c:pt>
                <c:pt idx="8755">
                  <c:v>0.12581494490609135</c:v>
                </c:pt>
                <c:pt idx="8756">
                  <c:v>0.1254369490939086</c:v>
                </c:pt>
                <c:pt idx="8757">
                  <c:v>0.12511007574365479</c:v>
                </c:pt>
                <c:pt idx="8758">
                  <c:v>0.1249086845761421</c:v>
                </c:pt>
                <c:pt idx="8759">
                  <c:v>0.12433007213959388</c:v>
                </c:pt>
                <c:pt idx="8760">
                  <c:v>0.12377702106598981</c:v>
                </c:pt>
                <c:pt idx="8761">
                  <c:v>0.12322319543147206</c:v>
                </c:pt>
                <c:pt idx="8762">
                  <c:v>0.1228451996192893</c:v>
                </c:pt>
                <c:pt idx="8763">
                  <c:v>0.1224176305583756</c:v>
                </c:pt>
                <c:pt idx="8764">
                  <c:v>0.12075615329949235</c:v>
                </c:pt>
                <c:pt idx="8765">
                  <c:v>0.11987545411167511</c:v>
                </c:pt>
                <c:pt idx="8766">
                  <c:v>0.1188181505329949</c:v>
                </c:pt>
                <c:pt idx="8767">
                  <c:v>0.11798779918781724</c:v>
                </c:pt>
                <c:pt idx="8768">
                  <c:v>0.11713188657360403</c:v>
                </c:pt>
                <c:pt idx="8769">
                  <c:v>0.11650292649746191</c:v>
                </c:pt>
                <c:pt idx="8770">
                  <c:v>0.11594910068527917</c:v>
                </c:pt>
                <c:pt idx="8771">
                  <c:v>0.11547118390862943</c:v>
                </c:pt>
                <c:pt idx="8772">
                  <c:v>0.11637744411167511</c:v>
                </c:pt>
                <c:pt idx="8773">
                  <c:v>0.11652848748730962</c:v>
                </c:pt>
                <c:pt idx="8774">
                  <c:v>0.11672987865482232</c:v>
                </c:pt>
                <c:pt idx="8775">
                  <c:v>0.11683057423857866</c:v>
                </c:pt>
                <c:pt idx="8776">
                  <c:v>0.11756022994923855</c:v>
                </c:pt>
                <c:pt idx="8777">
                  <c:v>0.11856641111675123</c:v>
                </c:pt>
                <c:pt idx="8778">
                  <c:v>0.11637589507614211</c:v>
                </c:pt>
                <c:pt idx="8779">
                  <c:v>0.11408468327411164</c:v>
                </c:pt>
                <c:pt idx="8780">
                  <c:v>0.11159207916243653</c:v>
                </c:pt>
                <c:pt idx="8781">
                  <c:v>0.10927608073604062</c:v>
                </c:pt>
                <c:pt idx="8782">
                  <c:v>0.10690895987309647</c:v>
                </c:pt>
                <c:pt idx="8783">
                  <c:v>0.10466809571065991</c:v>
                </c:pt>
                <c:pt idx="8784">
                  <c:v>0.10184861870558376</c:v>
                </c:pt>
                <c:pt idx="8785">
                  <c:v>9.8525664390862938E-2</c:v>
                </c:pt>
                <c:pt idx="8786">
                  <c:v>9.8425743393401002E-2</c:v>
                </c:pt>
                <c:pt idx="8787">
                  <c:v>9.8224352175126886E-2</c:v>
                </c:pt>
                <c:pt idx="8788">
                  <c:v>9.8224352175126886E-2</c:v>
                </c:pt>
                <c:pt idx="8789">
                  <c:v>9.8022960956852784E-2</c:v>
                </c:pt>
                <c:pt idx="8790">
                  <c:v>9.7947051972081201E-2</c:v>
                </c:pt>
                <c:pt idx="8791">
                  <c:v>9.7921490779187798E-2</c:v>
                </c:pt>
                <c:pt idx="8792">
                  <c:v>9.7796008596446687E-2</c:v>
                </c:pt>
                <c:pt idx="8793">
                  <c:v>9.7569830829949231E-2</c:v>
                </c:pt>
                <c:pt idx="8794">
                  <c:v>9.7293305246192882E-2</c:v>
                </c:pt>
                <c:pt idx="8795">
                  <c:v>9.7016005119289317E-2</c:v>
                </c:pt>
                <c:pt idx="8796">
                  <c:v>9.666357065989846E-2</c:v>
                </c:pt>
                <c:pt idx="8797">
                  <c:v>9.6260788230964456E-2</c:v>
                </c:pt>
                <c:pt idx="8798">
                  <c:v>9.5983488002538059E-2</c:v>
                </c:pt>
                <c:pt idx="8799">
                  <c:v>9.5706187774111662E-2</c:v>
                </c:pt>
                <c:pt idx="8800">
                  <c:v>9.560549234263957E-2</c:v>
                </c:pt>
                <c:pt idx="8801">
                  <c:v>9.5680626809644648E-2</c:v>
                </c:pt>
                <c:pt idx="8802">
                  <c:v>9.5680626809644662E-2</c:v>
                </c:pt>
                <c:pt idx="8803">
                  <c:v>9.5705413408629425E-2</c:v>
                </c:pt>
                <c:pt idx="8804">
                  <c:v>9.5655065616751245E-2</c:v>
                </c:pt>
                <c:pt idx="8805">
                  <c:v>9.5755761200507605E-2</c:v>
                </c:pt>
                <c:pt idx="8806">
                  <c:v>9.5680626809644662E-2</c:v>
                </c:pt>
                <c:pt idx="8807">
                  <c:v>9.570618799492385E-2</c:v>
                </c:pt>
                <c:pt idx="8808">
                  <c:v>9.5681401388324872E-2</c:v>
                </c:pt>
                <c:pt idx="8809">
                  <c:v>9.5806883571065982E-2</c:v>
                </c:pt>
                <c:pt idx="8810">
                  <c:v>9.6033061345177653E-2</c:v>
                </c:pt>
                <c:pt idx="8811">
                  <c:v>9.6234452512690333E-2</c:v>
                </c:pt>
                <c:pt idx="8812">
                  <c:v>9.6435843680203026E-2</c:v>
                </c:pt>
                <c:pt idx="8813">
                  <c:v>9.676271703045683E-2</c:v>
                </c:pt>
                <c:pt idx="8814">
                  <c:v>9.7039242588832467E-2</c:v>
                </c:pt>
                <c:pt idx="8815">
                  <c:v>9.7064803756345158E-2</c:v>
                </c:pt>
                <c:pt idx="8816">
                  <c:v>9.6989669289340094E-2</c:v>
                </c:pt>
                <c:pt idx="8817">
                  <c:v>9.6385495743654806E-2</c:v>
                </c:pt>
                <c:pt idx="8818">
                  <c:v>9.6511752520304556E-2</c:v>
                </c:pt>
                <c:pt idx="8819">
                  <c:v>9.5605492317258872E-2</c:v>
                </c:pt>
                <c:pt idx="8820">
                  <c:v>9.7670526073604061E-2</c:v>
                </c:pt>
                <c:pt idx="8821">
                  <c:v>9.9584516428934011E-2</c:v>
                </c:pt>
                <c:pt idx="8822">
                  <c:v>0.10149850653045686</c:v>
                </c:pt>
                <c:pt idx="8823">
                  <c:v>0.1036642352106599</c:v>
                </c:pt>
                <c:pt idx="8824">
                  <c:v>0.10588031160659897</c:v>
                </c:pt>
                <c:pt idx="8825">
                  <c:v>0.1082226471395939</c:v>
                </c:pt>
                <c:pt idx="8826">
                  <c:v>0.10980899028680202</c:v>
                </c:pt>
                <c:pt idx="8827">
                  <c:v>0.11257811922081218</c:v>
                </c:pt>
                <c:pt idx="8828">
                  <c:v>0.11282985805329948</c:v>
                </c:pt>
                <c:pt idx="8829">
                  <c:v>0.11295534028680201</c:v>
                </c:pt>
                <c:pt idx="8830">
                  <c:v>0.1131567316573604</c:v>
                </c:pt>
                <c:pt idx="8831">
                  <c:v>0.1131567316573604</c:v>
                </c:pt>
                <c:pt idx="8832">
                  <c:v>0.11318151845939087</c:v>
                </c:pt>
                <c:pt idx="8833">
                  <c:v>0.11345881845939085</c:v>
                </c:pt>
                <c:pt idx="8834">
                  <c:v>0.1138360397284264</c:v>
                </c:pt>
                <c:pt idx="8835">
                  <c:v>0.1141629131040609</c:v>
                </c:pt>
                <c:pt idx="8836">
                  <c:v>0.11436352967766497</c:v>
                </c:pt>
                <c:pt idx="8837">
                  <c:v>0.11456414625888324</c:v>
                </c:pt>
                <c:pt idx="8838">
                  <c:v>0.11494136740101522</c:v>
                </c:pt>
                <c:pt idx="8839">
                  <c:v>0.11526824075126901</c:v>
                </c:pt>
                <c:pt idx="8840">
                  <c:v>0.11562067521065988</c:v>
                </c:pt>
                <c:pt idx="8841">
                  <c:v>0.11604901873857867</c:v>
                </c:pt>
                <c:pt idx="8842">
                  <c:v>0.11662763107360405</c:v>
                </c:pt>
                <c:pt idx="8843">
                  <c:v>0.11705520010913703</c:v>
                </c:pt>
                <c:pt idx="8844">
                  <c:v>0.11723103008375632</c:v>
                </c:pt>
                <c:pt idx="8845">
                  <c:v>0.11743242125126901</c:v>
                </c:pt>
                <c:pt idx="8846">
                  <c:v>0.11753311683502535</c:v>
                </c:pt>
                <c:pt idx="8847">
                  <c:v>0.11765859901776649</c:v>
                </c:pt>
                <c:pt idx="8848">
                  <c:v>0.11783442899238578</c:v>
                </c:pt>
                <c:pt idx="8849">
                  <c:v>0.11785921559137054</c:v>
                </c:pt>
                <c:pt idx="8850">
                  <c:v>0.11773373340101521</c:v>
                </c:pt>
                <c:pt idx="8851">
                  <c:v>0.11773373340101521</c:v>
                </c:pt>
                <c:pt idx="8852">
                  <c:v>0.11783442898477156</c:v>
                </c:pt>
                <c:pt idx="8853">
                  <c:v>0.11798547236040607</c:v>
                </c:pt>
                <c:pt idx="8854">
                  <c:v>0.11801025895939085</c:v>
                </c:pt>
                <c:pt idx="8855">
                  <c:v>0.11808616794416243</c:v>
                </c:pt>
                <c:pt idx="8856">
                  <c:v>0.11801025895939085</c:v>
                </c:pt>
                <c:pt idx="8857">
                  <c:v>0.11780964237817258</c:v>
                </c:pt>
                <c:pt idx="8858">
                  <c:v>0.11735728676903552</c:v>
                </c:pt>
                <c:pt idx="8859">
                  <c:v>0.1170304134187817</c:v>
                </c:pt>
                <c:pt idx="8860">
                  <c:v>0.1165524967182741</c:v>
                </c:pt>
                <c:pt idx="8861">
                  <c:v>0.11640145336802028</c:v>
                </c:pt>
                <c:pt idx="8862">
                  <c:v>0.11640145336802027</c:v>
                </c:pt>
                <c:pt idx="8863">
                  <c:v>0.11476553722588831</c:v>
                </c:pt>
                <c:pt idx="8864">
                  <c:v>0.11323031674365482</c:v>
                </c:pt>
                <c:pt idx="8865">
                  <c:v>0.11187092626142131</c:v>
                </c:pt>
                <c:pt idx="8866">
                  <c:v>0.11071292697208121</c:v>
                </c:pt>
                <c:pt idx="8867">
                  <c:v>0.10950457991624364</c:v>
                </c:pt>
                <c:pt idx="8868">
                  <c:v>0.10827144615989848</c:v>
                </c:pt>
                <c:pt idx="8869">
                  <c:v>0.10668587793654821</c:v>
                </c:pt>
                <c:pt idx="8870">
                  <c:v>0.10479822280203044</c:v>
                </c:pt>
                <c:pt idx="8871">
                  <c:v>0.10457204502791878</c:v>
                </c:pt>
                <c:pt idx="8872">
                  <c:v>0.10424517165228425</c:v>
                </c:pt>
                <c:pt idx="8873">
                  <c:v>0.10396864609390863</c:v>
                </c:pt>
                <c:pt idx="8874">
                  <c:v>0.10354107708375634</c:v>
                </c:pt>
                <c:pt idx="8875">
                  <c:v>0.10323899033248729</c:v>
                </c:pt>
                <c:pt idx="8876">
                  <c:v>0.10301203797969542</c:v>
                </c:pt>
                <c:pt idx="8877">
                  <c:v>0.10296169018781726</c:v>
                </c:pt>
                <c:pt idx="8878">
                  <c:v>0.10333891132994924</c:v>
                </c:pt>
                <c:pt idx="8879">
                  <c:v>0.10366578468020304</c:v>
                </c:pt>
                <c:pt idx="8880">
                  <c:v>0.10419404917258883</c:v>
                </c:pt>
                <c:pt idx="8881">
                  <c:v>0.1057292696040609</c:v>
                </c:pt>
                <c:pt idx="8882">
                  <c:v>0.10801970691370558</c:v>
                </c:pt>
                <c:pt idx="8883">
                  <c:v>0.11310483432487309</c:v>
                </c:pt>
                <c:pt idx="8884">
                  <c:v>0.11806447924873095</c:v>
                </c:pt>
                <c:pt idx="8885">
                  <c:v>0.12282273308121827</c:v>
                </c:pt>
                <c:pt idx="8886">
                  <c:v>0.12740438285279188</c:v>
                </c:pt>
                <c:pt idx="8887">
                  <c:v>0.13208750244670051</c:v>
                </c:pt>
                <c:pt idx="8888">
                  <c:v>0.13661957889340101</c:v>
                </c:pt>
                <c:pt idx="8889">
                  <c:v>0.14024461965482232</c:v>
                </c:pt>
                <c:pt idx="8890">
                  <c:v>0.14319035285279186</c:v>
                </c:pt>
                <c:pt idx="8891">
                  <c:v>0.14316556625380711</c:v>
                </c:pt>
                <c:pt idx="8892">
                  <c:v>0.14324147523857866</c:v>
                </c:pt>
                <c:pt idx="8893">
                  <c:v>0.14326703643147207</c:v>
                </c:pt>
                <c:pt idx="8894">
                  <c:v>0.14316634084771573</c:v>
                </c:pt>
                <c:pt idx="8895">
                  <c:v>0.14288981521319796</c:v>
                </c:pt>
                <c:pt idx="8896">
                  <c:v>0.14283946742131981</c:v>
                </c:pt>
                <c:pt idx="8897">
                  <c:v>0.14276433302284264</c:v>
                </c:pt>
                <c:pt idx="8898">
                  <c:v>0.14263885083248731</c:v>
                </c:pt>
                <c:pt idx="8899">
                  <c:v>0.14271475980964465</c:v>
                </c:pt>
                <c:pt idx="8900">
                  <c:v>0.14276510760152283</c:v>
                </c:pt>
                <c:pt idx="8901">
                  <c:v>0.14284024199238579</c:v>
                </c:pt>
                <c:pt idx="8902">
                  <c:v>0.14306641975888323</c:v>
                </c:pt>
                <c:pt idx="8903">
                  <c:v>0.14311676755076141</c:v>
                </c:pt>
                <c:pt idx="8904">
                  <c:v>0.14284024196700507</c:v>
                </c:pt>
                <c:pt idx="8905">
                  <c:v>0.14258927760152285</c:v>
                </c:pt>
                <c:pt idx="8906">
                  <c:v>0.14261406420812181</c:v>
                </c:pt>
                <c:pt idx="8907">
                  <c:v>0.14228719085786801</c:v>
                </c:pt>
                <c:pt idx="8908">
                  <c:v>0.14238788654314721</c:v>
                </c:pt>
                <c:pt idx="8909">
                  <c:v>0.14246379542639592</c:v>
                </c:pt>
                <c:pt idx="8910">
                  <c:v>0.14258927765989848</c:v>
                </c:pt>
                <c:pt idx="8911">
                  <c:v>0.14173336522335026</c:v>
                </c:pt>
                <c:pt idx="8912">
                  <c:v>0.14082787948730963</c:v>
                </c:pt>
                <c:pt idx="8913">
                  <c:v>0.13979613702538071</c:v>
                </c:pt>
                <c:pt idx="8914">
                  <c:v>0.13871404684771571</c:v>
                </c:pt>
                <c:pt idx="8915">
                  <c:v>0.13765674321827409</c:v>
                </c:pt>
                <c:pt idx="8916">
                  <c:v>0.13619665725380709</c:v>
                </c:pt>
                <c:pt idx="8917">
                  <c:v>0.13481248027411166</c:v>
                </c:pt>
                <c:pt idx="8918">
                  <c:v>0.13345386447969543</c:v>
                </c:pt>
                <c:pt idx="8919">
                  <c:v>0.13347865108629442</c:v>
                </c:pt>
                <c:pt idx="8920">
                  <c:v>0.13355378547715735</c:v>
                </c:pt>
                <c:pt idx="8921">
                  <c:v>0.13383031095939085</c:v>
                </c:pt>
                <c:pt idx="8922">
                  <c:v>0.13380474979187817</c:v>
                </c:pt>
                <c:pt idx="8923">
                  <c:v>0.13390544537563451</c:v>
                </c:pt>
                <c:pt idx="8924">
                  <c:v>0.1338550975329949</c:v>
                </c:pt>
                <c:pt idx="8925">
                  <c:v>0.13370405425888324</c:v>
                </c:pt>
                <c:pt idx="8926">
                  <c:v>0.13345231532487309</c:v>
                </c:pt>
                <c:pt idx="8927">
                  <c:v>0.13327648527411168</c:v>
                </c:pt>
                <c:pt idx="8928">
                  <c:v>0.13320057628934009</c:v>
                </c:pt>
                <c:pt idx="8929">
                  <c:v>0.13292405073096447</c:v>
                </c:pt>
                <c:pt idx="8930">
                  <c:v>0.13279856854822333</c:v>
                </c:pt>
                <c:pt idx="8931">
                  <c:v>0.13279856854822333</c:v>
                </c:pt>
                <c:pt idx="8932">
                  <c:v>0.1330247463147208</c:v>
                </c:pt>
                <c:pt idx="8933">
                  <c:v>0.1335026629390863</c:v>
                </c:pt>
                <c:pt idx="8934">
                  <c:v>0.13413162311675125</c:v>
                </c:pt>
                <c:pt idx="8935">
                  <c:v>0.13473579669543148</c:v>
                </c:pt>
                <c:pt idx="8936">
                  <c:v>0.13533997019796953</c:v>
                </c:pt>
                <c:pt idx="8937">
                  <c:v>0.13591858245685279</c:v>
                </c:pt>
                <c:pt idx="8938">
                  <c:v>0.13664901278680203</c:v>
                </c:pt>
                <c:pt idx="8939">
                  <c:v>0.13732832075634516</c:v>
                </c:pt>
                <c:pt idx="8940">
                  <c:v>0.1378565853502538</c:v>
                </c:pt>
                <c:pt idx="8941">
                  <c:v>0.13830971529949238</c:v>
                </c:pt>
                <c:pt idx="8942">
                  <c:v>0.13871249778680203</c:v>
                </c:pt>
                <c:pt idx="8943">
                  <c:v>0.13934223243147209</c:v>
                </c:pt>
                <c:pt idx="8944">
                  <c:v>0.13994640598477157</c:v>
                </c:pt>
                <c:pt idx="8945">
                  <c:v>0.14077675735532996</c:v>
                </c:pt>
                <c:pt idx="8946">
                  <c:v>0.14183406113705582</c:v>
                </c:pt>
                <c:pt idx="8947">
                  <c:v>0.14281545593401015</c:v>
                </c:pt>
                <c:pt idx="8948">
                  <c:v>0.14404858943654822</c:v>
                </c:pt>
                <c:pt idx="8949">
                  <c:v>0.14538241862436546</c:v>
                </c:pt>
                <c:pt idx="8950">
                  <c:v>0.14658999095939085</c:v>
                </c:pt>
                <c:pt idx="8951">
                  <c:v>0.1479238204010152</c:v>
                </c:pt>
                <c:pt idx="8952">
                  <c:v>0.14915695415736041</c:v>
                </c:pt>
                <c:pt idx="8953">
                  <c:v>0.15044043562944159</c:v>
                </c:pt>
                <c:pt idx="8954">
                  <c:v>0.15137148258375632</c:v>
                </c:pt>
                <c:pt idx="8955">
                  <c:v>0.15245357281218275</c:v>
                </c:pt>
                <c:pt idx="8956">
                  <c:v>0.1537874022538071</c:v>
                </c:pt>
                <c:pt idx="8957">
                  <c:v>0.15507088372588831</c:v>
                </c:pt>
                <c:pt idx="8958">
                  <c:v>0.1565557563147208</c:v>
                </c:pt>
                <c:pt idx="8959">
                  <c:v>0.15776410352284265</c:v>
                </c:pt>
                <c:pt idx="8960">
                  <c:v>0.15917306722842639</c:v>
                </c:pt>
                <c:pt idx="8961">
                  <c:v>0.16171524362436546</c:v>
                </c:pt>
                <c:pt idx="8962">
                  <c:v>0.16357733753299492</c:v>
                </c:pt>
                <c:pt idx="8963">
                  <c:v>0.16559124920812179</c:v>
                </c:pt>
                <c:pt idx="8964">
                  <c:v>0.16730229971573601</c:v>
                </c:pt>
                <c:pt idx="8965">
                  <c:v>0.16924030250761421</c:v>
                </c:pt>
                <c:pt idx="8966">
                  <c:v>0.1708258707817259</c:v>
                </c:pt>
                <c:pt idx="8967">
                  <c:v>0.17226039565482237</c:v>
                </c:pt>
                <c:pt idx="8968">
                  <c:v>0.173795616213198</c:v>
                </c:pt>
                <c:pt idx="8969">
                  <c:v>0.17392109844670056</c:v>
                </c:pt>
                <c:pt idx="8970">
                  <c:v>0.17490249304060917</c:v>
                </c:pt>
                <c:pt idx="8971">
                  <c:v>0.17575840550253807</c:v>
                </c:pt>
                <c:pt idx="8972">
                  <c:v>0.17684049585786804</c:v>
                </c:pt>
                <c:pt idx="8973">
                  <c:v>0.17764606045177667</c:v>
                </c:pt>
                <c:pt idx="8974">
                  <c:v>0.17875371202538076</c:v>
                </c:pt>
                <c:pt idx="8975">
                  <c:v>0.17981101562944166</c:v>
                </c:pt>
                <c:pt idx="8976">
                  <c:v>0.18071727590862946</c:v>
                </c:pt>
                <c:pt idx="8977">
                  <c:v>0.18185048864974623</c:v>
                </c:pt>
                <c:pt idx="8978">
                  <c:v>0.18270640103553298</c:v>
                </c:pt>
                <c:pt idx="8979">
                  <c:v>0.18346161783756346</c:v>
                </c:pt>
                <c:pt idx="8980">
                  <c:v>0.18404023022335025</c:v>
                </c:pt>
                <c:pt idx="8981">
                  <c:v>0.18456849479187815</c:v>
                </c:pt>
                <c:pt idx="8982">
                  <c:v>0.18509675925888325</c:v>
                </c:pt>
                <c:pt idx="8983">
                  <c:v>0.18580085380203043</c:v>
                </c:pt>
                <c:pt idx="8984">
                  <c:v>0.18703398755837564</c:v>
                </c:pt>
                <c:pt idx="8985">
                  <c:v>0.18796503456345176</c:v>
                </c:pt>
                <c:pt idx="8986">
                  <c:v>0.18902233837055837</c:v>
                </c:pt>
                <c:pt idx="8987">
                  <c:v>0.19012998994416241</c:v>
                </c:pt>
                <c:pt idx="8988">
                  <c:v>0.19111138451269033</c:v>
                </c:pt>
                <c:pt idx="8989">
                  <c:v>0.19209277920812182</c:v>
                </c:pt>
                <c:pt idx="8990">
                  <c:v>0.1930493873045685</c:v>
                </c:pt>
                <c:pt idx="8991">
                  <c:v>0.19400599550253805</c:v>
                </c:pt>
                <c:pt idx="8992">
                  <c:v>0.19443433903045684</c:v>
                </c:pt>
                <c:pt idx="8993">
                  <c:v>0.1949881648604061</c:v>
                </c:pt>
                <c:pt idx="8994">
                  <c:v>0.19561789957360406</c:v>
                </c:pt>
                <c:pt idx="8995">
                  <c:v>0.19602068203553299</c:v>
                </c:pt>
                <c:pt idx="8996">
                  <c:v>0.19644902566497463</c:v>
                </c:pt>
                <c:pt idx="8997">
                  <c:v>0.19697729013197968</c:v>
                </c:pt>
                <c:pt idx="8998">
                  <c:v>0.19758146348223349</c:v>
                </c:pt>
                <c:pt idx="8999">
                  <c:v>0.19823598477664975</c:v>
                </c:pt>
                <c:pt idx="9000">
                  <c:v>0.19901676299999999</c:v>
                </c:pt>
                <c:pt idx="9001">
                  <c:v>0.19972163216243655</c:v>
                </c:pt>
                <c:pt idx="9002">
                  <c:v>0.20025067122335027</c:v>
                </c:pt>
                <c:pt idx="9003">
                  <c:v>0.20105546145177663</c:v>
                </c:pt>
                <c:pt idx="9004">
                  <c:v>0.20183546506345179</c:v>
                </c:pt>
                <c:pt idx="9005">
                  <c:v>0.20246442527411168</c:v>
                </c:pt>
                <c:pt idx="9006">
                  <c:v>0.20306859875126904</c:v>
                </c:pt>
                <c:pt idx="9007">
                  <c:v>0.20347138118781727</c:v>
                </c:pt>
                <c:pt idx="9008">
                  <c:v>0.20392451134010151</c:v>
                </c:pt>
                <c:pt idx="9009">
                  <c:v>0.20462938040101519</c:v>
                </c:pt>
                <c:pt idx="9010">
                  <c:v>0.20546050641624364</c:v>
                </c:pt>
                <c:pt idx="9011">
                  <c:v>0.20631641897969544</c:v>
                </c:pt>
                <c:pt idx="9012">
                  <c:v>0.20747364372588833</c:v>
                </c:pt>
                <c:pt idx="9013">
                  <c:v>0.20893295514720811</c:v>
                </c:pt>
                <c:pt idx="9014">
                  <c:v>0.21051852342131977</c:v>
                </c:pt>
                <c:pt idx="9015">
                  <c:v>0.21127374029949242</c:v>
                </c:pt>
                <c:pt idx="9016">
                  <c:v>0.21207930507106598</c:v>
                </c:pt>
                <c:pt idx="9017">
                  <c:v>0.20973697131472085</c:v>
                </c:pt>
                <c:pt idx="9018">
                  <c:v>0.2074449852741117</c:v>
                </c:pt>
                <c:pt idx="9019">
                  <c:v>0.2052536949187817</c:v>
                </c:pt>
                <c:pt idx="9020">
                  <c:v>0.2026596225837563</c:v>
                </c:pt>
                <c:pt idx="9021">
                  <c:v>0.19986415913197969</c:v>
                </c:pt>
                <c:pt idx="9022">
                  <c:v>0.19691764999492387</c:v>
                </c:pt>
                <c:pt idx="9023">
                  <c:v>0.19472713324365482</c:v>
                </c:pt>
                <c:pt idx="9024">
                  <c:v>0.1922097433959391</c:v>
                </c:pt>
                <c:pt idx="9025">
                  <c:v>0.1921593956802031</c:v>
                </c:pt>
                <c:pt idx="9026">
                  <c:v>0.19213460913197974</c:v>
                </c:pt>
                <c:pt idx="9027">
                  <c:v>0.19188287004568533</c:v>
                </c:pt>
                <c:pt idx="9028">
                  <c:v>0.1918325223299493</c:v>
                </c:pt>
                <c:pt idx="9029">
                  <c:v>0.1918325223299493</c:v>
                </c:pt>
                <c:pt idx="9030">
                  <c:v>0.19175661344670059</c:v>
                </c:pt>
                <c:pt idx="9031">
                  <c:v>0.19178217461421326</c:v>
                </c:pt>
                <c:pt idx="9032">
                  <c:v>0.19210982258375642</c:v>
                </c:pt>
                <c:pt idx="9033">
                  <c:v>0.1930416440304569</c:v>
                </c:pt>
                <c:pt idx="9034">
                  <c:v>0.19397346554568534</c:v>
                </c:pt>
                <c:pt idx="9035">
                  <c:v>0.1949300735913706</c:v>
                </c:pt>
                <c:pt idx="9036">
                  <c:v>0.19593702942893404</c:v>
                </c:pt>
                <c:pt idx="9037">
                  <c:v>0.19686807644162443</c:v>
                </c:pt>
                <c:pt idx="9038">
                  <c:v>0.19795016667005083</c:v>
                </c:pt>
                <c:pt idx="9039">
                  <c:v>0.19855434012182749</c:v>
                </c:pt>
                <c:pt idx="9040">
                  <c:v>0.19910816575634527</c:v>
                </c:pt>
                <c:pt idx="9041">
                  <c:v>0.19961164367512696</c:v>
                </c:pt>
                <c:pt idx="9042">
                  <c:v>0.19986338260913711</c:v>
                </c:pt>
                <c:pt idx="9043">
                  <c:v>0.20016546941116758</c:v>
                </c:pt>
                <c:pt idx="9044">
                  <c:v>0.20039164725380718</c:v>
                </c:pt>
                <c:pt idx="9045">
                  <c:v>0.2006433861370559</c:v>
                </c:pt>
                <c:pt idx="9046">
                  <c:v>0.20084477722842645</c:v>
                </c:pt>
                <c:pt idx="9047">
                  <c:v>0.20165034184771577</c:v>
                </c:pt>
                <c:pt idx="9048">
                  <c:v>0.20230408860659904</c:v>
                </c:pt>
                <c:pt idx="9049">
                  <c:v>0.20290826203299495</c:v>
                </c:pt>
                <c:pt idx="9050">
                  <c:v>0.20361313106852796</c:v>
                </c:pt>
                <c:pt idx="9051">
                  <c:v>0.20441869568781729</c:v>
                </c:pt>
                <c:pt idx="9052">
                  <c:v>0.20524904708375641</c:v>
                </c:pt>
                <c:pt idx="9053">
                  <c:v>0.20605461177918788</c:v>
                </c:pt>
                <c:pt idx="9054">
                  <c:v>0.20675870622081222</c:v>
                </c:pt>
                <c:pt idx="9055">
                  <c:v>0.20768975320050764</c:v>
                </c:pt>
                <c:pt idx="9056">
                  <c:v>0.20864636129695435</c:v>
                </c:pt>
                <c:pt idx="9057">
                  <c:v>0.20987949479949242</c:v>
                </c:pt>
                <c:pt idx="9058">
                  <c:v>0.21154097195685284</c:v>
                </c:pt>
                <c:pt idx="9059">
                  <c:v>0.21305063129695434</c:v>
                </c:pt>
                <c:pt idx="9060">
                  <c:v>0.21451071748984774</c:v>
                </c:pt>
                <c:pt idx="9061">
                  <c:v>0.21584454685533</c:v>
                </c:pt>
                <c:pt idx="9062">
                  <c:v>0.21725428505329952</c:v>
                </c:pt>
                <c:pt idx="9063">
                  <c:v>0.21836193662690356</c:v>
                </c:pt>
                <c:pt idx="9064">
                  <c:v>0.21979646160152283</c:v>
                </c:pt>
                <c:pt idx="9065">
                  <c:v>0.22092889967258889</c:v>
                </c:pt>
                <c:pt idx="9066">
                  <c:v>0.22168411662690357</c:v>
                </c:pt>
                <c:pt idx="9067">
                  <c:v>0.22258960221827412</c:v>
                </c:pt>
                <c:pt idx="9068">
                  <c:v>0.22341995354568528</c:v>
                </c:pt>
                <c:pt idx="9069">
                  <c:v>0.22445169605837562</c:v>
                </c:pt>
                <c:pt idx="9070">
                  <c:v>0.22533239509390862</c:v>
                </c:pt>
                <c:pt idx="9071">
                  <c:v>0.22613795978934009</c:v>
                </c:pt>
                <c:pt idx="9072">
                  <c:v>0.22674213326649745</c:v>
                </c:pt>
                <c:pt idx="9073">
                  <c:v>0.22742144126142133</c:v>
                </c:pt>
                <c:pt idx="9074">
                  <c:v>0.22805040131218274</c:v>
                </c:pt>
                <c:pt idx="9075">
                  <c:v>0.22827657918020305</c:v>
                </c:pt>
                <c:pt idx="9076">
                  <c:v>0.22860345255583758</c:v>
                </c:pt>
                <c:pt idx="9077">
                  <c:v>0.22875449595685282</c:v>
                </c:pt>
                <c:pt idx="9078">
                  <c:v>0.22792414468781724</c:v>
                </c:pt>
                <c:pt idx="9079">
                  <c:v>0.22711857996700507</c:v>
                </c:pt>
                <c:pt idx="9080">
                  <c:v>0.22324102514466998</c:v>
                </c:pt>
                <c:pt idx="9081">
                  <c:v>0.21931312260659891</c:v>
                </c:pt>
                <c:pt idx="9082">
                  <c:v>0.21543556778426387</c:v>
                </c:pt>
                <c:pt idx="9083">
                  <c:v>0.21183531270812173</c:v>
                </c:pt>
                <c:pt idx="9084">
                  <c:v>0.2082342832664974</c:v>
                </c:pt>
                <c:pt idx="9085">
                  <c:v>0.20486020610913697</c:v>
                </c:pt>
                <c:pt idx="9086">
                  <c:v>0.20244351245431463</c:v>
                </c:pt>
                <c:pt idx="9087">
                  <c:v>0.20010195280964455</c:v>
                </c:pt>
                <c:pt idx="9088">
                  <c:v>0.20090751755583744</c:v>
                </c:pt>
                <c:pt idx="9089">
                  <c:v>0.2015868253730963</c:v>
                </c:pt>
                <c:pt idx="9090">
                  <c:v>0.20226613326649734</c:v>
                </c:pt>
                <c:pt idx="9091">
                  <c:v>0.20294621588071052</c:v>
                </c:pt>
                <c:pt idx="9092">
                  <c:v>0.20380212831725875</c:v>
                </c:pt>
                <c:pt idx="9093">
                  <c:v>0.20465804093147194</c:v>
                </c:pt>
                <c:pt idx="9094">
                  <c:v>0.20556352652284254</c:v>
                </c:pt>
                <c:pt idx="9095">
                  <c:v>0.20677187362944149</c:v>
                </c:pt>
                <c:pt idx="9096">
                  <c:v>0.20765257271573589</c:v>
                </c:pt>
                <c:pt idx="9097">
                  <c:v>0.20868431520304553</c:v>
                </c:pt>
                <c:pt idx="9098">
                  <c:v>0.20984231456852781</c:v>
                </c:pt>
                <c:pt idx="9099">
                  <c:v>0.21094996611675115</c:v>
                </c:pt>
                <c:pt idx="9100">
                  <c:v>0.21215831314720801</c:v>
                </c:pt>
                <c:pt idx="9101">
                  <c:v>0.21339144672588822</c:v>
                </c:pt>
                <c:pt idx="9102">
                  <c:v>0.2146749282233501</c:v>
                </c:pt>
                <c:pt idx="9103">
                  <c:v>0.2154053586218273</c:v>
                </c:pt>
                <c:pt idx="9104">
                  <c:v>0.21633640544923849</c:v>
                </c:pt>
                <c:pt idx="9105">
                  <c:v>0.21726745240355316</c:v>
                </c:pt>
                <c:pt idx="9106">
                  <c:v>0.21802189478934003</c:v>
                </c:pt>
                <c:pt idx="9107">
                  <c:v>0.21865085494162423</c:v>
                </c:pt>
                <c:pt idx="9108">
                  <c:v>0.21897772829187806</c:v>
                </c:pt>
                <c:pt idx="9109">
                  <c:v>0.21935494943401002</c:v>
                </c:pt>
                <c:pt idx="9110">
                  <c:v>0.219681822860406</c:v>
                </c:pt>
                <c:pt idx="9111">
                  <c:v>0.22013495288578666</c:v>
                </c:pt>
                <c:pt idx="9112">
                  <c:v>0.22066321742893391</c:v>
                </c:pt>
                <c:pt idx="9113">
                  <c:v>0.22124182978933998</c:v>
                </c:pt>
                <c:pt idx="9114">
                  <c:v>0.22192113773350242</c:v>
                </c:pt>
                <c:pt idx="9115">
                  <c:v>0.22270114134517754</c:v>
                </c:pt>
                <c:pt idx="9116">
                  <c:v>0.22338044921319788</c:v>
                </c:pt>
                <c:pt idx="9117">
                  <c:v>0.22426114819796944</c:v>
                </c:pt>
                <c:pt idx="9118">
                  <c:v>0.22519219505076132</c:v>
                </c:pt>
                <c:pt idx="9119">
                  <c:v>0.22622393756345166</c:v>
                </c:pt>
                <c:pt idx="9120">
                  <c:v>0.22700394098984761</c:v>
                </c:pt>
                <c:pt idx="9121">
                  <c:v>0.22791020139593893</c:v>
                </c:pt>
                <c:pt idx="9122">
                  <c:v>0.22899229149746181</c:v>
                </c:pt>
                <c:pt idx="9123">
                  <c:v>0.22999924733502525</c:v>
                </c:pt>
                <c:pt idx="9124">
                  <c:v>0.23113168540609125</c:v>
                </c:pt>
                <c:pt idx="9125">
                  <c:v>0.23198759781725875</c:v>
                </c:pt>
                <c:pt idx="9126">
                  <c:v>0.23281794923857857</c:v>
                </c:pt>
                <c:pt idx="9127">
                  <c:v>0.23354760494923849</c:v>
                </c:pt>
                <c:pt idx="9128">
                  <c:v>0.23432760850253798</c:v>
                </c:pt>
                <c:pt idx="9129">
                  <c:v>0.23483108642131967</c:v>
                </c:pt>
                <c:pt idx="9130">
                  <c:v>0.23525865545685265</c:v>
                </c:pt>
                <c:pt idx="9131">
                  <c:v>0.23571178565989837</c:v>
                </c:pt>
                <c:pt idx="9132">
                  <c:v>0.23598831129441616</c:v>
                </c:pt>
                <c:pt idx="9133">
                  <c:v>0.23608900697969532</c:v>
                </c:pt>
                <c:pt idx="9134">
                  <c:v>0.23624005038071055</c:v>
                </c:pt>
                <c:pt idx="9135">
                  <c:v>0.23606344581218264</c:v>
                </c:pt>
                <c:pt idx="9136">
                  <c:v>0.23578692017766484</c:v>
                </c:pt>
                <c:pt idx="9137">
                  <c:v>0.23546004682741101</c:v>
                </c:pt>
                <c:pt idx="9138">
                  <c:v>0.23503247804568511</c:v>
                </c:pt>
                <c:pt idx="9139">
                  <c:v>0.23473039124365469</c:v>
                </c:pt>
                <c:pt idx="9140">
                  <c:v>0.23435239555837556</c:v>
                </c:pt>
                <c:pt idx="9141">
                  <c:v>0.23399996104060905</c:v>
                </c:pt>
                <c:pt idx="9142">
                  <c:v>0.23357239200507607</c:v>
                </c:pt>
                <c:pt idx="9143">
                  <c:v>0.23332065291878162</c:v>
                </c:pt>
                <c:pt idx="9144">
                  <c:v>0.23321995723350247</c:v>
                </c:pt>
                <c:pt idx="9145">
                  <c:v>0.23327030520304559</c:v>
                </c:pt>
                <c:pt idx="9146">
                  <c:v>0.23332065291878162</c:v>
                </c:pt>
                <c:pt idx="9147">
                  <c:v>0.23342134860406083</c:v>
                </c:pt>
                <c:pt idx="9148">
                  <c:v>0.23359717855329942</c:v>
                </c:pt>
                <c:pt idx="9149">
                  <c:v>0.23379856967005069</c:v>
                </c:pt>
                <c:pt idx="9150">
                  <c:v>0.23372343540609131</c:v>
                </c:pt>
                <c:pt idx="9151">
                  <c:v>0.23392482652284258</c:v>
                </c:pt>
                <c:pt idx="9152">
                  <c:v>0.23400073565989837</c:v>
                </c:pt>
                <c:pt idx="9153">
                  <c:v>0.23407586992385782</c:v>
                </c:pt>
                <c:pt idx="9154">
                  <c:v>0.23399996078680196</c:v>
                </c:pt>
                <c:pt idx="9155">
                  <c:v>0.23369787398477154</c:v>
                </c:pt>
                <c:pt idx="9156">
                  <c:v>0.23347092144670045</c:v>
                </c:pt>
                <c:pt idx="9157">
                  <c:v>0.23316883464466998</c:v>
                </c:pt>
                <c:pt idx="9158">
                  <c:v>0.23316883464466998</c:v>
                </c:pt>
                <c:pt idx="9159">
                  <c:v>0.23326953007614204</c:v>
                </c:pt>
                <c:pt idx="9160">
                  <c:v>0.23326953007614204</c:v>
                </c:pt>
                <c:pt idx="9161">
                  <c:v>0.23316883439086289</c:v>
                </c:pt>
                <c:pt idx="9162">
                  <c:v>0.23296744327411156</c:v>
                </c:pt>
                <c:pt idx="9163">
                  <c:v>0.23291709530456844</c:v>
                </c:pt>
                <c:pt idx="9164">
                  <c:v>0.23289230875634509</c:v>
                </c:pt>
                <c:pt idx="9165">
                  <c:v>0.23284196078680197</c:v>
                </c:pt>
                <c:pt idx="9166">
                  <c:v>0.23271647855329941</c:v>
                </c:pt>
                <c:pt idx="9167">
                  <c:v>0.23228890977157352</c:v>
                </c:pt>
                <c:pt idx="9168">
                  <c:v>0.23191091408629433</c:v>
                </c:pt>
                <c:pt idx="9169">
                  <c:v>0.23145778388324861</c:v>
                </c:pt>
                <c:pt idx="9170">
                  <c:v>0.23108056281725881</c:v>
                </c:pt>
                <c:pt idx="9171">
                  <c:v>0.23055229809644662</c:v>
                </c:pt>
                <c:pt idx="9172">
                  <c:v>0.23009916814720799</c:v>
                </c:pt>
                <c:pt idx="9173">
                  <c:v>0.22974673362944154</c:v>
                </c:pt>
                <c:pt idx="9174">
                  <c:v>0.22931838997461923</c:v>
                </c:pt>
                <c:pt idx="9175">
                  <c:v>0.22906665114213193</c:v>
                </c:pt>
                <c:pt idx="9176">
                  <c:v>0.22904186459390857</c:v>
                </c:pt>
                <c:pt idx="9177">
                  <c:v>0.22921846916243649</c:v>
                </c:pt>
                <c:pt idx="9178">
                  <c:v>0.22949576941624356</c:v>
                </c:pt>
                <c:pt idx="9179">
                  <c:v>0.22977306967005068</c:v>
                </c:pt>
                <c:pt idx="9180">
                  <c:v>0.22989932652284256</c:v>
                </c:pt>
                <c:pt idx="9181">
                  <c:v>0.22962280088832482</c:v>
                </c:pt>
                <c:pt idx="9182">
                  <c:v>0.22957245291878164</c:v>
                </c:pt>
                <c:pt idx="9183">
                  <c:v>0.22944619606598976</c:v>
                </c:pt>
                <c:pt idx="9184">
                  <c:v>0.22909376129441622</c:v>
                </c:pt>
                <c:pt idx="9185">
                  <c:v>0.22876688794416239</c:v>
                </c:pt>
                <c:pt idx="9186">
                  <c:v>0.22859028337563447</c:v>
                </c:pt>
                <c:pt idx="9187">
                  <c:v>0.22851437449238571</c:v>
                </c:pt>
                <c:pt idx="9188">
                  <c:v>0.22841367880710656</c:v>
                </c:pt>
                <c:pt idx="9189">
                  <c:v>0.22874055215736039</c:v>
                </c:pt>
                <c:pt idx="9190">
                  <c:v>0.2289419432741116</c:v>
                </c:pt>
                <c:pt idx="9191">
                  <c:v>0.22914333439086287</c:v>
                </c:pt>
                <c:pt idx="9192">
                  <c:v>0.22942063439086285</c:v>
                </c:pt>
                <c:pt idx="9193">
                  <c:v>0.22952132982233497</c:v>
                </c:pt>
                <c:pt idx="9194">
                  <c:v>0.22937028642131974</c:v>
                </c:pt>
                <c:pt idx="9195">
                  <c:v>0.2290681998730964</c:v>
                </c:pt>
                <c:pt idx="9196">
                  <c:v>0.2288164610406091</c:v>
                </c:pt>
                <c:pt idx="9197">
                  <c:v>0.22856472195431465</c:v>
                </c:pt>
                <c:pt idx="9198">
                  <c:v>0.22843923972081215</c:v>
                </c:pt>
                <c:pt idx="9199">
                  <c:v>0.22816193972081211</c:v>
                </c:pt>
                <c:pt idx="9200">
                  <c:v>0.22780950494923852</c:v>
                </c:pt>
                <c:pt idx="9201">
                  <c:v>0.22740672246192883</c:v>
                </c:pt>
                <c:pt idx="9202">
                  <c:v>0.22720533109137053</c:v>
                </c:pt>
                <c:pt idx="9203">
                  <c:v>0.22713019682741109</c:v>
                </c:pt>
                <c:pt idx="9204">
                  <c:v>0.22702950114213188</c:v>
                </c:pt>
                <c:pt idx="9205">
                  <c:v>0.22645011421319788</c:v>
                </c:pt>
                <c:pt idx="9206">
                  <c:v>0.22574524515228417</c:v>
                </c:pt>
                <c:pt idx="9207">
                  <c:v>0.2251914192639593</c:v>
                </c:pt>
                <c:pt idx="9208">
                  <c:v>0.22466315454314711</c:v>
                </c:pt>
                <c:pt idx="9209">
                  <c:v>0.22426037205583754</c:v>
                </c:pt>
                <c:pt idx="9210">
                  <c:v>0.22340445961928929</c:v>
                </c:pt>
                <c:pt idx="9211">
                  <c:v>0.22252298588832481</c:v>
                </c:pt>
                <c:pt idx="9212">
                  <c:v>0.21839446659898476</c:v>
                </c:pt>
                <c:pt idx="9213">
                  <c:v>0.2176895974365482</c:v>
                </c:pt>
                <c:pt idx="9214">
                  <c:v>0.21695916708121826</c:v>
                </c:pt>
                <c:pt idx="9215">
                  <c:v>0.2159529857360406</c:v>
                </c:pt>
                <c:pt idx="9216">
                  <c:v>0.21572680781725889</c:v>
                </c:pt>
                <c:pt idx="9217">
                  <c:v>0.215299239035533</c:v>
                </c:pt>
                <c:pt idx="9218">
                  <c:v>0.21517375680203044</c:v>
                </c:pt>
                <c:pt idx="9219">
                  <c:v>0.21530001365482232</c:v>
                </c:pt>
                <c:pt idx="9220">
                  <c:v>0.21849748725888324</c:v>
                </c:pt>
                <c:pt idx="9221">
                  <c:v>0.21867331720812178</c:v>
                </c:pt>
                <c:pt idx="9222">
                  <c:v>0.2189506174619289</c:v>
                </c:pt>
                <c:pt idx="9223">
                  <c:v>0.21930305197969541</c:v>
                </c:pt>
                <c:pt idx="9224">
                  <c:v>0.21897540406852789</c:v>
                </c:pt>
                <c:pt idx="9225">
                  <c:v>0.21872366513451774</c:v>
                </c:pt>
                <c:pt idx="9226">
                  <c:v>0.21852227389086293</c:v>
                </c:pt>
                <c:pt idx="9227">
                  <c:v>0.21794366155583755</c:v>
                </c:pt>
                <c:pt idx="9228">
                  <c:v>0.21764157475380708</c:v>
                </c:pt>
                <c:pt idx="9229">
                  <c:v>0.21711253566751271</c:v>
                </c:pt>
                <c:pt idx="9230">
                  <c:v>0.21658349658121828</c:v>
                </c:pt>
                <c:pt idx="9231">
                  <c:v>0.21630619632741116</c:v>
                </c:pt>
                <c:pt idx="9232">
                  <c:v>0.21592820064213197</c:v>
                </c:pt>
                <c:pt idx="9233">
                  <c:v>0.21567646180964467</c:v>
                </c:pt>
                <c:pt idx="9234">
                  <c:v>0.21557576612436552</c:v>
                </c:pt>
                <c:pt idx="9235">
                  <c:v>0.21544950927157358</c:v>
                </c:pt>
                <c:pt idx="9236">
                  <c:v>0.21557499150507614</c:v>
                </c:pt>
                <c:pt idx="9237">
                  <c:v>0.21592742627664974</c:v>
                </c:pt>
                <c:pt idx="9238">
                  <c:v>0.21622951307868021</c:v>
                </c:pt>
                <c:pt idx="9239">
                  <c:v>0.21663229556598984</c:v>
                </c:pt>
                <c:pt idx="9240">
                  <c:v>0.21713577348477159</c:v>
                </c:pt>
                <c:pt idx="9241">
                  <c:v>0.21773994683502534</c:v>
                </c:pt>
                <c:pt idx="9242">
                  <c:v>0.21819307703807106</c:v>
                </c:pt>
                <c:pt idx="9243">
                  <c:v>0.21879725064213196</c:v>
                </c:pt>
                <c:pt idx="9244">
                  <c:v>0.21917447196192891</c:v>
                </c:pt>
                <c:pt idx="9245">
                  <c:v>0.21982899328172589</c:v>
                </c:pt>
                <c:pt idx="9246">
                  <c:v>0.22060899683502533</c:v>
                </c:pt>
                <c:pt idx="9247">
                  <c:v>0.22146490952538073</c:v>
                </c:pt>
                <c:pt idx="9248">
                  <c:v>0.22247186561675125</c:v>
                </c:pt>
                <c:pt idx="9249">
                  <c:v>0.22317673465228427</c:v>
                </c:pt>
                <c:pt idx="9250">
                  <c:v>0.22362986485532993</c:v>
                </c:pt>
                <c:pt idx="9251">
                  <c:v>0.22352916942385787</c:v>
                </c:pt>
                <c:pt idx="9252">
                  <c:v>0.2226988180279188</c:v>
                </c:pt>
                <c:pt idx="9253">
                  <c:v>0.22161672767258883</c:v>
                </c:pt>
                <c:pt idx="9254">
                  <c:v>0.22056019871319793</c:v>
                </c:pt>
                <c:pt idx="9255">
                  <c:v>0.21887393500761421</c:v>
                </c:pt>
                <c:pt idx="9256">
                  <c:v>0.21623106292639593</c:v>
                </c:pt>
                <c:pt idx="9257">
                  <c:v>0.21446889008375636</c:v>
                </c:pt>
                <c:pt idx="9258">
                  <c:v>0.2126067961751269</c:v>
                </c:pt>
                <c:pt idx="9259">
                  <c:v>0.21137366254568529</c:v>
                </c:pt>
                <c:pt idx="9260">
                  <c:v>0.21215444046446702</c:v>
                </c:pt>
                <c:pt idx="9261">
                  <c:v>0.21283452269796954</c:v>
                </c:pt>
                <c:pt idx="9262">
                  <c:v>0.21467260442385788</c:v>
                </c:pt>
                <c:pt idx="9263">
                  <c:v>0.2191287704137056</c:v>
                </c:pt>
                <c:pt idx="9264">
                  <c:v>0.22743770594670054</c:v>
                </c:pt>
                <c:pt idx="9265">
                  <c:v>0.23433612853553298</c:v>
                </c:pt>
                <c:pt idx="9266">
                  <c:v>0.23836472625126903</c:v>
                </c:pt>
                <c:pt idx="9267">
                  <c:v>0.23911994325634517</c:v>
                </c:pt>
                <c:pt idx="9268">
                  <c:v>0.23854055632741117</c:v>
                </c:pt>
                <c:pt idx="9269">
                  <c:v>0.23826325620050759</c:v>
                </c:pt>
                <c:pt idx="9270">
                  <c:v>0.23448717193654817</c:v>
                </c:pt>
                <c:pt idx="9271">
                  <c:v>0.22839431356091366</c:v>
                </c:pt>
                <c:pt idx="9272">
                  <c:v>0.21749285366243648</c:v>
                </c:pt>
                <c:pt idx="9273">
                  <c:v>0.2104433886878172</c:v>
                </c:pt>
                <c:pt idx="9274">
                  <c:v>0.20404844376395934</c:v>
                </c:pt>
                <c:pt idx="9275">
                  <c:v>0.20331878792639593</c:v>
                </c:pt>
                <c:pt idx="9276">
                  <c:v>0.20344504477918779</c:v>
                </c:pt>
                <c:pt idx="9277">
                  <c:v>0.20044973843401015</c:v>
                </c:pt>
                <c:pt idx="9278">
                  <c:v>0.20279129833248727</c:v>
                </c:pt>
                <c:pt idx="9279">
                  <c:v>0.20825519579441626</c:v>
                </c:pt>
                <c:pt idx="9280">
                  <c:v>0.21374387980456855</c:v>
                </c:pt>
                <c:pt idx="9281">
                  <c:v>0.2171179574695431</c:v>
                </c:pt>
                <c:pt idx="9282">
                  <c:v>0.22331151178426395</c:v>
                </c:pt>
                <c:pt idx="9283">
                  <c:v>0.22781802777411159</c:v>
                </c:pt>
                <c:pt idx="9284">
                  <c:v>0.23149419147969541</c:v>
                </c:pt>
                <c:pt idx="9285">
                  <c:v>0.23793948437309637</c:v>
                </c:pt>
                <c:pt idx="9286">
                  <c:v>0.24239642498223346</c:v>
                </c:pt>
                <c:pt idx="9287">
                  <c:v>0.24373102878934</c:v>
                </c:pt>
                <c:pt idx="9288">
                  <c:v>0.24687815442385774</c:v>
                </c:pt>
                <c:pt idx="9289">
                  <c:v>0.24927006178426386</c:v>
                </c:pt>
                <c:pt idx="9290">
                  <c:v>0.25130953488071056</c:v>
                </c:pt>
                <c:pt idx="9291">
                  <c:v>0.25193926965228414</c:v>
                </c:pt>
                <c:pt idx="9292">
                  <c:v>0.25259379097208107</c:v>
                </c:pt>
                <c:pt idx="9293">
                  <c:v>0.25324831229187811</c:v>
                </c:pt>
                <c:pt idx="9294">
                  <c:v>0.25279518208883239</c:v>
                </c:pt>
                <c:pt idx="9295">
                  <c:v>0.2519144828502537</c:v>
                </c:pt>
                <c:pt idx="9296">
                  <c:v>0.25095787472842629</c:v>
                </c:pt>
                <c:pt idx="9297">
                  <c:v>0.24964883211421307</c:v>
                </c:pt>
                <c:pt idx="9298">
                  <c:v>0.24854118071827402</c:v>
                </c:pt>
                <c:pt idx="9299">
                  <c:v>0.24821353274873087</c:v>
                </c:pt>
                <c:pt idx="9300">
                  <c:v>0.24798658021065978</c:v>
                </c:pt>
                <c:pt idx="9301">
                  <c:v>0.24811283706345166</c:v>
                </c:pt>
                <c:pt idx="9302">
                  <c:v>0.2482638804644669</c:v>
                </c:pt>
                <c:pt idx="9303">
                  <c:v>0.24889361498223339</c:v>
                </c:pt>
                <c:pt idx="9304">
                  <c:v>0.24964883198730953</c:v>
                </c:pt>
                <c:pt idx="9305">
                  <c:v>0.2505550923934009</c:v>
                </c:pt>
                <c:pt idx="9306">
                  <c:v>0.25133509581979685</c:v>
                </c:pt>
                <c:pt idx="9307">
                  <c:v>0.25198961713959378</c:v>
                </c:pt>
                <c:pt idx="9308">
                  <c:v>0.25234205191116738</c:v>
                </c:pt>
                <c:pt idx="9309">
                  <c:v>0.25279518211421315</c:v>
                </c:pt>
                <c:pt idx="9310">
                  <c:v>0.25304692094670039</c:v>
                </c:pt>
                <c:pt idx="9311">
                  <c:v>0.25324831206345172</c:v>
                </c:pt>
                <c:pt idx="9312">
                  <c:v>0.25324831206345172</c:v>
                </c:pt>
                <c:pt idx="9313">
                  <c:v>0.25327387323096434</c:v>
                </c:pt>
                <c:pt idx="9314">
                  <c:v>0.25304769556598977</c:v>
                </c:pt>
                <c:pt idx="9315">
                  <c:v>0.25282151790101515</c:v>
                </c:pt>
                <c:pt idx="9316">
                  <c:v>0.25269603566751264</c:v>
                </c:pt>
                <c:pt idx="9317">
                  <c:v>0.25231803998223346</c:v>
                </c:pt>
                <c:pt idx="9318">
                  <c:v>0.25178900076903543</c:v>
                </c:pt>
                <c:pt idx="9319">
                  <c:v>0.25133587069289326</c:v>
                </c:pt>
                <c:pt idx="9320">
                  <c:v>0.25103378389086278</c:v>
                </c:pt>
                <c:pt idx="9321">
                  <c:v>0.25053030597208109</c:v>
                </c:pt>
                <c:pt idx="9322">
                  <c:v>0.25012752373857855</c:v>
                </c:pt>
                <c:pt idx="9323">
                  <c:v>0.24980065013451763</c:v>
                </c:pt>
                <c:pt idx="9324">
                  <c:v>0.24962404556598972</c:v>
                </c:pt>
                <c:pt idx="9325">
                  <c:v>0.24932195876395929</c:v>
                </c:pt>
                <c:pt idx="9326">
                  <c:v>0.24927161104822326</c:v>
                </c:pt>
                <c:pt idx="9327">
                  <c:v>0.24909578109898473</c:v>
                </c:pt>
                <c:pt idx="9328">
                  <c:v>0.24876813312944152</c:v>
                </c:pt>
                <c:pt idx="9329">
                  <c:v>0.2485667417588831</c:v>
                </c:pt>
                <c:pt idx="9330">
                  <c:v>0.24859152830710651</c:v>
                </c:pt>
                <c:pt idx="9331">
                  <c:v>0.24849083287563445</c:v>
                </c:pt>
                <c:pt idx="9332">
                  <c:v>0.24856674175888316</c:v>
                </c:pt>
                <c:pt idx="9333">
                  <c:v>0.24901987196192882</c:v>
                </c:pt>
                <c:pt idx="9334">
                  <c:v>0.24947300216497453</c:v>
                </c:pt>
                <c:pt idx="9335">
                  <c:v>0.25010196231725879</c:v>
                </c:pt>
                <c:pt idx="9336">
                  <c:v>0.25078204480456839</c:v>
                </c:pt>
                <c:pt idx="9337">
                  <c:v>0.25143656612436538</c:v>
                </c:pt>
                <c:pt idx="9338">
                  <c:v>0.25211587399238566</c:v>
                </c:pt>
                <c:pt idx="9339">
                  <c:v>0.25284552982994918</c:v>
                </c:pt>
                <c:pt idx="9340">
                  <c:v>0.25329866003299484</c:v>
                </c:pt>
                <c:pt idx="9341">
                  <c:v>0.25342491688578672</c:v>
                </c:pt>
                <c:pt idx="9342">
                  <c:v>0.25355117348477152</c:v>
                </c:pt>
                <c:pt idx="9343">
                  <c:v>0.25352638693654816</c:v>
                </c:pt>
                <c:pt idx="9344">
                  <c:v>0.25345125241878164</c:v>
                </c:pt>
                <c:pt idx="9345">
                  <c:v>0.2532754224695431</c:v>
                </c:pt>
                <c:pt idx="9346">
                  <c:v>0.25304924480456847</c:v>
                </c:pt>
                <c:pt idx="9347">
                  <c:v>0.25297333566751262</c:v>
                </c:pt>
                <c:pt idx="9348">
                  <c:v>0.25284707881472074</c:v>
                </c:pt>
                <c:pt idx="9349">
                  <c:v>0.25272082196192885</c:v>
                </c:pt>
                <c:pt idx="9350">
                  <c:v>0.25267047424619282</c:v>
                </c:pt>
                <c:pt idx="9351">
                  <c:v>0.2526960354137055</c:v>
                </c:pt>
                <c:pt idx="9352">
                  <c:v>0.25284707881472074</c:v>
                </c:pt>
                <c:pt idx="9353">
                  <c:v>0.25319951333248719</c:v>
                </c:pt>
                <c:pt idx="9354">
                  <c:v>0.25324986130203037</c:v>
                </c:pt>
                <c:pt idx="9355">
                  <c:v>0.25312437906852786</c:v>
                </c:pt>
                <c:pt idx="9356">
                  <c:v>0.25289820140355324</c:v>
                </c:pt>
                <c:pt idx="9357">
                  <c:v>0.25277194455076135</c:v>
                </c:pt>
                <c:pt idx="9358">
                  <c:v>0.25252020571827405</c:v>
                </c:pt>
                <c:pt idx="9359">
                  <c:v>0.25231881460152278</c:v>
                </c:pt>
                <c:pt idx="9360">
                  <c:v>0.25209186231725883</c:v>
                </c:pt>
                <c:pt idx="9361">
                  <c:v>0.25171386663197964</c:v>
                </c:pt>
                <c:pt idx="9362">
                  <c:v>0.25151247551522837</c:v>
                </c:pt>
                <c:pt idx="9363">
                  <c:v>0.25146212779949234</c:v>
                </c:pt>
                <c:pt idx="9364">
                  <c:v>0.25143656663197961</c:v>
                </c:pt>
                <c:pt idx="9365">
                  <c:v>0.25178900114974612</c:v>
                </c:pt>
                <c:pt idx="9366">
                  <c:v>0.25221734455076134</c:v>
                </c:pt>
                <c:pt idx="9367">
                  <c:v>0.25236838795177657</c:v>
                </c:pt>
                <c:pt idx="9368">
                  <c:v>0.25254421790101511</c:v>
                </c:pt>
                <c:pt idx="9369">
                  <c:v>0.25287186561675112</c:v>
                </c:pt>
                <c:pt idx="9370">
                  <c:v>0.25322430013451763</c:v>
                </c:pt>
                <c:pt idx="9371">
                  <c:v>0.25360229581979687</c:v>
                </c:pt>
                <c:pt idx="9372">
                  <c:v>0.25413056028680198</c:v>
                </c:pt>
                <c:pt idx="9373">
                  <c:v>0.25415534683502528</c:v>
                </c:pt>
                <c:pt idx="9374">
                  <c:v>0.2541049991192893</c:v>
                </c:pt>
                <c:pt idx="9375">
                  <c:v>0.25428082906852784</c:v>
                </c:pt>
                <c:pt idx="9376">
                  <c:v>0.25453256790101514</c:v>
                </c:pt>
                <c:pt idx="9377">
                  <c:v>0.25478430673350244</c:v>
                </c:pt>
                <c:pt idx="9378">
                  <c:v>0.25503604581979689</c:v>
                </c:pt>
                <c:pt idx="9379">
                  <c:v>0.25506160698730956</c:v>
                </c:pt>
                <c:pt idx="9380">
                  <c:v>0.25513751587055833</c:v>
                </c:pt>
                <c:pt idx="9381">
                  <c:v>0.25541404150507607</c:v>
                </c:pt>
                <c:pt idx="9382">
                  <c:v>0.25586717170812173</c:v>
                </c:pt>
                <c:pt idx="9383">
                  <c:v>0.25629551510913695</c:v>
                </c:pt>
                <c:pt idx="9384">
                  <c:v>0.25657281510913699</c:v>
                </c:pt>
                <c:pt idx="9385">
                  <c:v>0.2567742062258882</c:v>
                </c:pt>
                <c:pt idx="9386">
                  <c:v>0.25705150647969532</c:v>
                </c:pt>
                <c:pt idx="9387">
                  <c:v>0.25760533211421305</c:v>
                </c:pt>
                <c:pt idx="9388">
                  <c:v>0.25798255343401011</c:v>
                </c:pt>
                <c:pt idx="9389">
                  <c:v>0.25828464023604053</c:v>
                </c:pt>
                <c:pt idx="9390">
                  <c:v>0.25843568363705577</c:v>
                </c:pt>
                <c:pt idx="9391">
                  <c:v>0.25853637932233497</c:v>
                </c:pt>
                <c:pt idx="9392">
                  <c:v>0.25876333160659898</c:v>
                </c:pt>
                <c:pt idx="9393">
                  <c:v>0.25899028389086293</c:v>
                </c:pt>
                <c:pt idx="9394">
                  <c:v>0.25901507043908623</c:v>
                </c:pt>
                <c:pt idx="9395">
                  <c:v>0.25893916155583752</c:v>
                </c:pt>
                <c:pt idx="9396">
                  <c:v>0.25911576612436549</c:v>
                </c:pt>
                <c:pt idx="9397">
                  <c:v>0.2592923706928934</c:v>
                </c:pt>
                <c:pt idx="9398">
                  <c:v>0.25959445749492382</c:v>
                </c:pt>
                <c:pt idx="9399">
                  <c:v>0.25999723998223351</c:v>
                </c:pt>
                <c:pt idx="9400">
                  <c:v>0.26004758769796954</c:v>
                </c:pt>
                <c:pt idx="9401">
                  <c:v>0.2601730699314721</c:v>
                </c:pt>
                <c:pt idx="9402">
                  <c:v>0.26082759137817257</c:v>
                </c:pt>
                <c:pt idx="9403">
                  <c:v>0.26130550815482234</c:v>
                </c:pt>
                <c:pt idx="9404">
                  <c:v>0.26158203378934008</c:v>
                </c:pt>
                <c:pt idx="9405">
                  <c:v>0.2617834251598985</c:v>
                </c:pt>
                <c:pt idx="9406">
                  <c:v>0.26188412084517765</c:v>
                </c:pt>
                <c:pt idx="9407">
                  <c:v>0.26218620764720812</c:v>
                </c:pt>
                <c:pt idx="9408">
                  <c:v>0.26289107680964469</c:v>
                </c:pt>
                <c:pt idx="9409">
                  <c:v>0.26681820498223352</c:v>
                </c:pt>
                <c:pt idx="9410">
                  <c:v>0.26739759191116746</c:v>
                </c:pt>
                <c:pt idx="9411">
                  <c:v>0.26795219231725886</c:v>
                </c:pt>
                <c:pt idx="9412">
                  <c:v>0.26878254371319793</c:v>
                </c:pt>
                <c:pt idx="9413">
                  <c:v>0.26880733026142134</c:v>
                </c:pt>
                <c:pt idx="9414">
                  <c:v>0.26908385564213194</c:v>
                </c:pt>
                <c:pt idx="9415">
                  <c:v>0.26925968559137053</c:v>
                </c:pt>
                <c:pt idx="9416">
                  <c:v>0.26900794650507615</c:v>
                </c:pt>
                <c:pt idx="9417">
                  <c:v>0.26581047290101517</c:v>
                </c:pt>
                <c:pt idx="9418">
                  <c:v>0.26563464295177663</c:v>
                </c:pt>
                <c:pt idx="9419">
                  <c:v>0.26563464295177663</c:v>
                </c:pt>
                <c:pt idx="9420">
                  <c:v>0.26555873406852792</c:v>
                </c:pt>
                <c:pt idx="9421">
                  <c:v>0.26654090329949237</c:v>
                </c:pt>
                <c:pt idx="9422">
                  <c:v>0.26739681583756347</c:v>
                </c:pt>
                <c:pt idx="9423">
                  <c:v>0.26822794159898478</c:v>
                </c:pt>
                <c:pt idx="9424">
                  <c:v>0.26943628870558378</c:v>
                </c:pt>
                <c:pt idx="9425">
                  <c:v>0.27014115774111674</c:v>
                </c:pt>
                <c:pt idx="9426">
                  <c:v>0.27077089251269038</c:v>
                </c:pt>
                <c:pt idx="9427">
                  <c:v>0.27119923616751268</c:v>
                </c:pt>
                <c:pt idx="9428">
                  <c:v>0.27117444961928933</c:v>
                </c:pt>
                <c:pt idx="9429">
                  <c:v>0.27084757626903555</c:v>
                </c:pt>
                <c:pt idx="9430">
                  <c:v>0.27044479378172587</c:v>
                </c:pt>
                <c:pt idx="9431">
                  <c:v>0.26994131586294418</c:v>
                </c:pt>
                <c:pt idx="9432">
                  <c:v>0.26903583027157363</c:v>
                </c:pt>
                <c:pt idx="9433">
                  <c:v>0.26818069239593906</c:v>
                </c:pt>
                <c:pt idx="9434">
                  <c:v>0.26737512757360399</c:v>
                </c:pt>
                <c:pt idx="9435">
                  <c:v>0.26651921506091364</c:v>
                </c:pt>
                <c:pt idx="9436">
                  <c:v>0.26606608485786798</c:v>
                </c:pt>
                <c:pt idx="9437">
                  <c:v>0.26563774120304567</c:v>
                </c:pt>
                <c:pt idx="9438">
                  <c:v>0.26513426328426393</c:v>
                </c:pt>
                <c:pt idx="9439">
                  <c:v>0.26473148105076139</c:v>
                </c:pt>
                <c:pt idx="9440">
                  <c:v>0.26460599881725888</c:v>
                </c:pt>
                <c:pt idx="9441">
                  <c:v>0.26443016886802023</c:v>
                </c:pt>
                <c:pt idx="9442">
                  <c:v>0.26410329551776646</c:v>
                </c:pt>
                <c:pt idx="9443">
                  <c:v>0.26377642216751263</c:v>
                </c:pt>
                <c:pt idx="9444">
                  <c:v>0.26297085744670046</c:v>
                </c:pt>
                <c:pt idx="9445">
                  <c:v>0.26402816176142124</c:v>
                </c:pt>
                <c:pt idx="9446">
                  <c:v>0.26838363409644667</c:v>
                </c:pt>
                <c:pt idx="9447">
                  <c:v>0.27135492927411164</c:v>
                </c:pt>
                <c:pt idx="9448">
                  <c:v>0.27404892369035527</c:v>
                </c:pt>
                <c:pt idx="9449">
                  <c:v>0.27719527381725884</c:v>
                </c:pt>
                <c:pt idx="9450">
                  <c:v>0.28019058117766493</c:v>
                </c:pt>
                <c:pt idx="9451">
                  <c:v>0.28268240937563444</c:v>
                </c:pt>
                <c:pt idx="9452">
                  <c:v>0.28517423780203044</c:v>
                </c:pt>
                <c:pt idx="9453">
                  <c:v>0.28633301171065995</c:v>
                </c:pt>
                <c:pt idx="9454">
                  <c:v>0.28363901729441621</c:v>
                </c:pt>
                <c:pt idx="9455">
                  <c:v>0.28260650028934009</c:v>
                </c:pt>
                <c:pt idx="9456">
                  <c:v>0.28180093569543146</c:v>
                </c:pt>
                <c:pt idx="9457">
                  <c:v>0.27933389381725887</c:v>
                </c:pt>
                <c:pt idx="9458">
                  <c:v>0.27684206539086292</c:v>
                </c:pt>
                <c:pt idx="9459">
                  <c:v>0.27369494097461922</c:v>
                </c:pt>
                <c:pt idx="9460">
                  <c:v>0.26865938792893401</c:v>
                </c:pt>
                <c:pt idx="9461">
                  <c:v>0.25999801787817256</c:v>
                </c:pt>
                <c:pt idx="9462">
                  <c:v>0.25262090391878173</c:v>
                </c:pt>
                <c:pt idx="9463">
                  <c:v>0.24839091508629441</c:v>
                </c:pt>
                <c:pt idx="9464">
                  <c:v>0.24756056381725894</c:v>
                </c:pt>
                <c:pt idx="9465">
                  <c:v>0.24808960303045685</c:v>
                </c:pt>
                <c:pt idx="9466">
                  <c:v>0.24874412447715738</c:v>
                </c:pt>
                <c:pt idx="9467">
                  <c:v>0.25292299097461934</c:v>
                </c:pt>
                <c:pt idx="9468">
                  <c:v>0.25931793615228427</c:v>
                </c:pt>
                <c:pt idx="9469">
                  <c:v>0.27069808742131984</c:v>
                </c:pt>
                <c:pt idx="9470">
                  <c:v>0.27827659148223349</c:v>
                </c:pt>
                <c:pt idx="9471">
                  <c:v>0.2848977143248731</c:v>
                </c:pt>
                <c:pt idx="9472">
                  <c:v>0.28577841356345179</c:v>
                </c:pt>
                <c:pt idx="9473">
                  <c:v>0.2854259787918782</c:v>
                </c:pt>
                <c:pt idx="9474">
                  <c:v>0.2881695460507615</c:v>
                </c:pt>
                <c:pt idx="9475">
                  <c:v>0.28544999046700509</c:v>
                </c:pt>
                <c:pt idx="9476">
                  <c:v>0.2796336584873097</c:v>
                </c:pt>
                <c:pt idx="9477">
                  <c:v>0.27366628310659896</c:v>
                </c:pt>
                <c:pt idx="9478">
                  <c:v>0.26978872752284261</c:v>
                </c:pt>
                <c:pt idx="9479">
                  <c:v>0.26306613412182739</c:v>
                </c:pt>
                <c:pt idx="9480">
                  <c:v>0.25772849224365485</c:v>
                </c:pt>
                <c:pt idx="9481">
                  <c:v>0.25337224599999997</c:v>
                </c:pt>
                <c:pt idx="9482">
                  <c:v>0.2460958271675126</c:v>
                </c:pt>
                <c:pt idx="9483">
                  <c:v>0.24108506092385784</c:v>
                </c:pt>
                <c:pt idx="9484">
                  <c:v>0.23932288808121827</c:v>
                </c:pt>
                <c:pt idx="9485">
                  <c:v>0.23582332767512687</c:v>
                </c:pt>
                <c:pt idx="9486">
                  <c:v>0.23297829011167515</c:v>
                </c:pt>
                <c:pt idx="9487">
                  <c:v>0.23046012564467006</c:v>
                </c:pt>
                <c:pt idx="9488">
                  <c:v>0.22962899975634515</c:v>
                </c:pt>
                <c:pt idx="9489">
                  <c:v>0.22864683046700507</c:v>
                </c:pt>
                <c:pt idx="9490">
                  <c:v>0.2279171748832487</c:v>
                </c:pt>
                <c:pt idx="9491">
                  <c:v>0.22814412742131979</c:v>
                </c:pt>
                <c:pt idx="9492">
                  <c:v>0.22859725762436545</c:v>
                </c:pt>
                <c:pt idx="9493">
                  <c:v>0.22910073554314714</c:v>
                </c:pt>
                <c:pt idx="9494">
                  <c:v>0.23005734363959385</c:v>
                </c:pt>
                <c:pt idx="9495">
                  <c:v>0.23081256051776644</c:v>
                </c:pt>
                <c:pt idx="9496">
                  <c:v>0.23086290823350253</c:v>
                </c:pt>
                <c:pt idx="9497">
                  <c:v>0.2312409041725888</c:v>
                </c:pt>
                <c:pt idx="9498">
                  <c:v>0.23121534300507618</c:v>
                </c:pt>
                <c:pt idx="9499">
                  <c:v>0.23116499503553301</c:v>
                </c:pt>
                <c:pt idx="9500">
                  <c:v>0.2309132562030457</c:v>
                </c:pt>
                <c:pt idx="9501">
                  <c:v>0.23066151711675131</c:v>
                </c:pt>
                <c:pt idx="9502">
                  <c:v>0.23025873462944169</c:v>
                </c:pt>
                <c:pt idx="9503">
                  <c:v>0.23005734351269042</c:v>
                </c:pt>
                <c:pt idx="9504">
                  <c:v>0.2300069955431473</c:v>
                </c:pt>
                <c:pt idx="9505">
                  <c:v>0.23015803894416254</c:v>
                </c:pt>
                <c:pt idx="9506">
                  <c:v>0.23020838665989857</c:v>
                </c:pt>
                <c:pt idx="9507">
                  <c:v>0.23035943006091375</c:v>
                </c:pt>
                <c:pt idx="9508">
                  <c:v>0.23051047346192904</c:v>
                </c:pt>
                <c:pt idx="9509">
                  <c:v>0.23063595544162446</c:v>
                </c:pt>
                <c:pt idx="9510">
                  <c:v>0.230811785390863</c:v>
                </c:pt>
                <c:pt idx="9511">
                  <c:v>0.23093726762436556</c:v>
                </c:pt>
                <c:pt idx="9512">
                  <c:v>0.23103796305583763</c:v>
                </c:pt>
                <c:pt idx="9513">
                  <c:v>0.23106274960406098</c:v>
                </c:pt>
                <c:pt idx="9514">
                  <c:v>0.23139039757360413</c:v>
                </c:pt>
                <c:pt idx="9515">
                  <c:v>0.23194422333502546</c:v>
                </c:pt>
                <c:pt idx="9516">
                  <c:v>0.23219596229441636</c:v>
                </c:pt>
                <c:pt idx="9517">
                  <c:v>0.2323717922436549</c:v>
                </c:pt>
                <c:pt idx="9518">
                  <c:v>0.2324972744771574</c:v>
                </c:pt>
                <c:pt idx="9519">
                  <c:v>0.23282414782741123</c:v>
                </c:pt>
                <c:pt idx="9520">
                  <c:v>0.23307588691370568</c:v>
                </c:pt>
                <c:pt idx="9521">
                  <c:v>0.23337797371573615</c:v>
                </c:pt>
                <c:pt idx="9522">
                  <c:v>0.23375596940101534</c:v>
                </c:pt>
                <c:pt idx="9523">
                  <c:v>0.23385666483248735</c:v>
                </c:pt>
                <c:pt idx="9524">
                  <c:v>0.23420909935025391</c:v>
                </c:pt>
                <c:pt idx="9525">
                  <c:v>0.2347125772690356</c:v>
                </c:pt>
                <c:pt idx="9526">
                  <c:v>0.23524161635533003</c:v>
                </c:pt>
                <c:pt idx="9527">
                  <c:v>0.23546856863959398</c:v>
                </c:pt>
                <c:pt idx="9528">
                  <c:v>0.23572030747208128</c:v>
                </c:pt>
                <c:pt idx="9529">
                  <c:v>0.23564439858883252</c:v>
                </c:pt>
                <c:pt idx="9530">
                  <c:v>0.23516570721827412</c:v>
                </c:pt>
                <c:pt idx="9531">
                  <c:v>0.23481327244670053</c:v>
                </c:pt>
                <c:pt idx="9532">
                  <c:v>0.23428500772588839</c:v>
                </c:pt>
                <c:pt idx="9533">
                  <c:v>0.23373118209137056</c:v>
                </c:pt>
                <c:pt idx="9534">
                  <c:v>0.23317735645685284</c:v>
                </c:pt>
                <c:pt idx="9535">
                  <c:v>0.23267387853807109</c:v>
                </c:pt>
                <c:pt idx="9536">
                  <c:v>0.23204491838578684</c:v>
                </c:pt>
                <c:pt idx="9537">
                  <c:v>0.23134004909644673</c:v>
                </c:pt>
                <c:pt idx="9538">
                  <c:v>0.23098761432487314</c:v>
                </c:pt>
                <c:pt idx="9539">
                  <c:v>0.23050892295431474</c:v>
                </c:pt>
                <c:pt idx="9540">
                  <c:v>0.23015648843654823</c:v>
                </c:pt>
                <c:pt idx="9541">
                  <c:v>0.23206970569543151</c:v>
                </c:pt>
                <c:pt idx="9542">
                  <c:v>0.23373118259898479</c:v>
                </c:pt>
                <c:pt idx="9543">
                  <c:v>0.236274133106599</c:v>
                </c:pt>
                <c:pt idx="9544">
                  <c:v>0.23889299275126907</c:v>
                </c:pt>
                <c:pt idx="9545">
                  <c:v>0.24146150468020305</c:v>
                </c:pt>
                <c:pt idx="9546">
                  <c:v>0.24332514833502539</c:v>
                </c:pt>
                <c:pt idx="9547">
                  <c:v>0.24508809655837566</c:v>
                </c:pt>
                <c:pt idx="9548">
                  <c:v>0.24695096610152284</c:v>
                </c:pt>
                <c:pt idx="9549">
                  <c:v>0.24662409275126906</c:v>
                </c:pt>
                <c:pt idx="9550">
                  <c:v>0.24632200620304573</c:v>
                </c:pt>
                <c:pt idx="9551">
                  <c:v>0.24551721597461929</c:v>
                </c:pt>
                <c:pt idx="9552">
                  <c:v>0.24466130348730963</c:v>
                </c:pt>
                <c:pt idx="9553">
                  <c:v>0.24415705097461932</c:v>
                </c:pt>
                <c:pt idx="9554">
                  <c:v>0.24423296011167517</c:v>
                </c:pt>
                <c:pt idx="9555">
                  <c:v>0.24451026011167515</c:v>
                </c:pt>
                <c:pt idx="9556">
                  <c:v>0.24466130351269039</c:v>
                </c:pt>
                <c:pt idx="9557">
                  <c:v>0.24466130351269039</c:v>
                </c:pt>
                <c:pt idx="9558">
                  <c:v>0.24508964691370566</c:v>
                </c:pt>
                <c:pt idx="9559">
                  <c:v>0.24521512914720817</c:v>
                </c:pt>
                <c:pt idx="9560">
                  <c:v>0.24529026366497469</c:v>
                </c:pt>
                <c:pt idx="9561">
                  <c:v>0.24566825935025388</c:v>
                </c:pt>
                <c:pt idx="9562">
                  <c:v>0.24584486391878174</c:v>
                </c:pt>
                <c:pt idx="9563">
                  <c:v>0.24589521188832492</c:v>
                </c:pt>
                <c:pt idx="9564">
                  <c:v>0.24619729869035534</c:v>
                </c:pt>
                <c:pt idx="9565">
                  <c:v>0.24637390325888325</c:v>
                </c:pt>
                <c:pt idx="9566">
                  <c:v>0.24614695097461925</c:v>
                </c:pt>
                <c:pt idx="9567">
                  <c:v>0.24599590757360401</c:v>
                </c:pt>
                <c:pt idx="9568">
                  <c:v>0.24599590757360407</c:v>
                </c:pt>
                <c:pt idx="9569">
                  <c:v>0.24554277737055835</c:v>
                </c:pt>
                <c:pt idx="9570">
                  <c:v>0.24544208193908629</c:v>
                </c:pt>
                <c:pt idx="9571">
                  <c:v>0.24524069056852793</c:v>
                </c:pt>
                <c:pt idx="9572">
                  <c:v>0.24481312153299495</c:v>
                </c:pt>
                <c:pt idx="9573">
                  <c:v>0.24461173041624362</c:v>
                </c:pt>
                <c:pt idx="9574">
                  <c:v>0.24458616924873094</c:v>
                </c:pt>
                <c:pt idx="9575">
                  <c:v>0.24443512584771571</c:v>
                </c:pt>
                <c:pt idx="9576">
                  <c:v>0.2441833870152284</c:v>
                </c:pt>
                <c:pt idx="9577">
                  <c:v>0.24403234361421317</c:v>
                </c:pt>
                <c:pt idx="9578">
                  <c:v>0.24370547026395939</c:v>
                </c:pt>
                <c:pt idx="9579">
                  <c:v>0.243226778893401</c:v>
                </c:pt>
                <c:pt idx="9580">
                  <c:v>0.24269773980710657</c:v>
                </c:pt>
                <c:pt idx="9581">
                  <c:v>0.24201765731979696</c:v>
                </c:pt>
                <c:pt idx="9582">
                  <c:v>0.24136313599999998</c:v>
                </c:pt>
                <c:pt idx="9583">
                  <c:v>0.24078374894416243</c:v>
                </c:pt>
                <c:pt idx="9584">
                  <c:v>0.24017957559390857</c:v>
                </c:pt>
                <c:pt idx="9585">
                  <c:v>0.23967609767512682</c:v>
                </c:pt>
                <c:pt idx="9586">
                  <c:v>0.23927331544162433</c:v>
                </c:pt>
                <c:pt idx="9587">
                  <c:v>0.23927331544162428</c:v>
                </c:pt>
                <c:pt idx="9588">
                  <c:v>0.23934922432487304</c:v>
                </c:pt>
                <c:pt idx="9589">
                  <c:v>0.23947470655837555</c:v>
                </c:pt>
                <c:pt idx="9590">
                  <c:v>0.2393740108730964</c:v>
                </c:pt>
                <c:pt idx="9591">
                  <c:v>0.23934922432487304</c:v>
                </c:pt>
                <c:pt idx="9592">
                  <c:v>0.23932443752284255</c:v>
                </c:pt>
                <c:pt idx="9593">
                  <c:v>0.2393492240710659</c:v>
                </c:pt>
                <c:pt idx="9594">
                  <c:v>0.2393740108730964</c:v>
                </c:pt>
                <c:pt idx="9595">
                  <c:v>0.23929810198984763</c:v>
                </c:pt>
                <c:pt idx="9596">
                  <c:v>0.23907114970558369</c:v>
                </c:pt>
                <c:pt idx="9597">
                  <c:v>0.23907114970558369</c:v>
                </c:pt>
                <c:pt idx="9598">
                  <c:v>0.23934844995939081</c:v>
                </c:pt>
                <c:pt idx="9599">
                  <c:v>0.23952505452791878</c:v>
                </c:pt>
                <c:pt idx="9600">
                  <c:v>0.2398023547817259</c:v>
                </c:pt>
                <c:pt idx="9601">
                  <c:v>0.24002930706598985</c:v>
                </c:pt>
                <c:pt idx="9602">
                  <c:v>0.24040652813197971</c:v>
                </c:pt>
                <c:pt idx="9603">
                  <c:v>0.2408093103654822</c:v>
                </c:pt>
                <c:pt idx="9604">
                  <c:v>0.24131278828426395</c:v>
                </c:pt>
                <c:pt idx="9605">
                  <c:v>0.24171557051776649</c:v>
                </c:pt>
                <c:pt idx="9606">
                  <c:v>0.24199209615228429</c:v>
                </c:pt>
                <c:pt idx="9607">
                  <c:v>0.24216792610152282</c:v>
                </c:pt>
                <c:pt idx="9608">
                  <c:v>0.24274653828426396</c:v>
                </c:pt>
                <c:pt idx="9609">
                  <c:v>0.24319966823350259</c:v>
                </c:pt>
                <c:pt idx="9610">
                  <c:v>0.24340105960406094</c:v>
                </c:pt>
                <c:pt idx="9611">
                  <c:v>0.24372870757360404</c:v>
                </c:pt>
                <c:pt idx="9612">
                  <c:v>0.24410670325888328</c:v>
                </c:pt>
                <c:pt idx="9613">
                  <c:v>0.24450948574619291</c:v>
                </c:pt>
                <c:pt idx="9614">
                  <c:v>0.24501296366497466</c:v>
                </c:pt>
                <c:pt idx="9615">
                  <c:v>0.2456171372690355</c:v>
                </c:pt>
                <c:pt idx="9616">
                  <c:v>0.24579296721827415</c:v>
                </c:pt>
                <c:pt idx="9617">
                  <c:v>0.24599435833502536</c:v>
                </c:pt>
                <c:pt idx="9618">
                  <c:v>0.24596879716751269</c:v>
                </c:pt>
                <c:pt idx="9619">
                  <c:v>0.24657297077157359</c:v>
                </c:pt>
                <c:pt idx="9620">
                  <c:v>0.24667366645685279</c:v>
                </c:pt>
                <c:pt idx="9621">
                  <c:v>0.24669845300507609</c:v>
                </c:pt>
                <c:pt idx="9622">
                  <c:v>0.24669845300507615</c:v>
                </c:pt>
                <c:pt idx="9623">
                  <c:v>0.24684949615228424</c:v>
                </c:pt>
                <c:pt idx="9624">
                  <c:v>0.24692463041624368</c:v>
                </c:pt>
                <c:pt idx="9625">
                  <c:v>0.24730185148223355</c:v>
                </c:pt>
                <c:pt idx="9626">
                  <c:v>0.24810741620304572</c:v>
                </c:pt>
                <c:pt idx="9627">
                  <c:v>0.24790602506091375</c:v>
                </c:pt>
                <c:pt idx="9628">
                  <c:v>0.24818255069543149</c:v>
                </c:pt>
                <c:pt idx="9629">
                  <c:v>0.24871081522081218</c:v>
                </c:pt>
                <c:pt idx="9630">
                  <c:v>0.24933977543147207</c:v>
                </c:pt>
                <c:pt idx="9631">
                  <c:v>0.24994394888324872</c:v>
                </c:pt>
                <c:pt idx="9632">
                  <c:v>0.25082464794416248</c:v>
                </c:pt>
                <c:pt idx="9633">
                  <c:v>0.2513025646954315</c:v>
                </c:pt>
                <c:pt idx="9634">
                  <c:v>0.25175569489847716</c:v>
                </c:pt>
                <c:pt idx="9635">
                  <c:v>0.25235986850253811</c:v>
                </c:pt>
                <c:pt idx="9636">
                  <c:v>0.25276265073604065</c:v>
                </c:pt>
                <c:pt idx="9637">
                  <c:v>0.25303917637055845</c:v>
                </c:pt>
                <c:pt idx="9638">
                  <c:v>0.25336604972081223</c:v>
                </c:pt>
                <c:pt idx="9639">
                  <c:v>0.25359222738578679</c:v>
                </c:pt>
                <c:pt idx="9640">
                  <c:v>0.253692923071066</c:v>
                </c:pt>
                <c:pt idx="9641">
                  <c:v>0.25401979642131983</c:v>
                </c:pt>
                <c:pt idx="9642">
                  <c:v>0.25228240936548224</c:v>
                </c:pt>
                <c:pt idx="9643">
                  <c:v>0.24787658931472084</c:v>
                </c:pt>
                <c:pt idx="9644">
                  <c:v>0.24523216748730964</c:v>
                </c:pt>
                <c:pt idx="9645">
                  <c:v>0.24314234642131982</c:v>
                </c:pt>
                <c:pt idx="9646">
                  <c:v>0.24105252535532995</c:v>
                </c:pt>
                <c:pt idx="9647">
                  <c:v>0.23913930835025382</c:v>
                </c:pt>
                <c:pt idx="9648">
                  <c:v>0.23757852713197969</c:v>
                </c:pt>
                <c:pt idx="9649">
                  <c:v>0.23621913677664974</c:v>
                </c:pt>
                <c:pt idx="9650">
                  <c:v>0.23699836565989851</c:v>
                </c:pt>
                <c:pt idx="9651">
                  <c:v>0.24034688126903558</c:v>
                </c:pt>
                <c:pt idx="9652">
                  <c:v>0.24208349281725888</c:v>
                </c:pt>
                <c:pt idx="9653">
                  <c:v>0.2430401006852792</c:v>
                </c:pt>
                <c:pt idx="9654">
                  <c:v>0.24366906086294415</c:v>
                </c:pt>
                <c:pt idx="9655">
                  <c:v>0.24419732545685274</c:v>
                </c:pt>
                <c:pt idx="9656">
                  <c:v>0.24167993565989848</c:v>
                </c:pt>
                <c:pt idx="9657">
                  <c:v>0.23908741180203047</c:v>
                </c:pt>
                <c:pt idx="9658">
                  <c:v>0.23651967449238581</c:v>
                </c:pt>
                <c:pt idx="9659">
                  <c:v>0.23422923718274113</c:v>
                </c:pt>
                <c:pt idx="9660">
                  <c:v>0.23166149961928939</c:v>
                </c:pt>
                <c:pt idx="9661">
                  <c:v>0.22911854860406095</c:v>
                </c:pt>
                <c:pt idx="9662">
                  <c:v>0.22672664098984774</c:v>
                </c:pt>
                <c:pt idx="9663">
                  <c:v>0.22436029454314721</c:v>
                </c:pt>
                <c:pt idx="9664">
                  <c:v>0.22471272906091372</c:v>
                </c:pt>
                <c:pt idx="9665">
                  <c:v>0.22481342474619292</c:v>
                </c:pt>
                <c:pt idx="9666">
                  <c:v>0.22468716789340104</c:v>
                </c:pt>
                <c:pt idx="9667">
                  <c:v>0.2242843856598985</c:v>
                </c:pt>
                <c:pt idx="9668">
                  <c:v>0.22415890342639594</c:v>
                </c:pt>
                <c:pt idx="9669">
                  <c:v>0.2240078600253807</c:v>
                </c:pt>
                <c:pt idx="9670">
                  <c:v>0.22410855571065991</c:v>
                </c:pt>
                <c:pt idx="9671">
                  <c:v>0.22410855571065991</c:v>
                </c:pt>
                <c:pt idx="9672">
                  <c:v>0.22428516027918782</c:v>
                </c:pt>
                <c:pt idx="9673">
                  <c:v>0.22443620368020312</c:v>
                </c:pt>
                <c:pt idx="9674">
                  <c:v>0.22463759479695433</c:v>
                </c:pt>
                <c:pt idx="9675">
                  <c:v>0.22496524276649749</c:v>
                </c:pt>
                <c:pt idx="9676">
                  <c:v>0.22521698159898479</c:v>
                </c:pt>
                <c:pt idx="9677">
                  <c:v>0.22567011180203045</c:v>
                </c:pt>
                <c:pt idx="9678">
                  <c:v>0.22617358977157359</c:v>
                </c:pt>
                <c:pt idx="9679">
                  <c:v>0.2267529766243655</c:v>
                </c:pt>
                <c:pt idx="9680">
                  <c:v>0.22705506342639592</c:v>
                </c:pt>
                <c:pt idx="9681">
                  <c:v>0.22738193703045684</c:v>
                </c:pt>
                <c:pt idx="9682">
                  <c:v>0.2277088106345177</c:v>
                </c:pt>
                <c:pt idx="9683">
                  <c:v>0.22806124540609135</c:v>
                </c:pt>
                <c:pt idx="9684">
                  <c:v>0.22859028449238578</c:v>
                </c:pt>
                <c:pt idx="9685">
                  <c:v>0.22894271901015223</c:v>
                </c:pt>
                <c:pt idx="9686">
                  <c:v>0.22906897586294417</c:v>
                </c:pt>
                <c:pt idx="9687">
                  <c:v>0.2291441101269035</c:v>
                </c:pt>
                <c:pt idx="9688">
                  <c:v>0.22931994007614209</c:v>
                </c:pt>
                <c:pt idx="9689">
                  <c:v>0.22974750911167507</c:v>
                </c:pt>
                <c:pt idx="9690">
                  <c:v>0.23020063931472079</c:v>
                </c:pt>
                <c:pt idx="9691">
                  <c:v>0.23060342154822333</c:v>
                </c:pt>
                <c:pt idx="9692">
                  <c:v>0.23085516063451772</c:v>
                </c:pt>
                <c:pt idx="9693">
                  <c:v>0.23118280860406087</c:v>
                </c:pt>
                <c:pt idx="9694">
                  <c:v>0.23150968195431471</c:v>
                </c:pt>
                <c:pt idx="9695">
                  <c:v>0.23193802535532992</c:v>
                </c:pt>
                <c:pt idx="9696">
                  <c:v>0.23274359007614209</c:v>
                </c:pt>
                <c:pt idx="9697">
                  <c:v>0.23329741596446701</c:v>
                </c:pt>
                <c:pt idx="9698">
                  <c:v>0.23382645530456853</c:v>
                </c:pt>
                <c:pt idx="9699">
                  <c:v>0.23453132459390863</c:v>
                </c:pt>
                <c:pt idx="9700">
                  <c:v>0.23511071164974617</c:v>
                </c:pt>
                <c:pt idx="9701">
                  <c:v>0.23692400758883242</c:v>
                </c:pt>
                <c:pt idx="9702">
                  <c:v>0.2387117421065989</c:v>
                </c:pt>
                <c:pt idx="9703">
                  <c:v>0.23966835022842631</c:v>
                </c:pt>
                <c:pt idx="9704">
                  <c:v>0.24019738956852782</c:v>
                </c:pt>
                <c:pt idx="9705">
                  <c:v>0.24095260631979687</c:v>
                </c:pt>
                <c:pt idx="9706">
                  <c:v>0.24170782332487295</c:v>
                </c:pt>
                <c:pt idx="9707">
                  <c:v>0.24218651494923843</c:v>
                </c:pt>
                <c:pt idx="9708">
                  <c:v>0.24291694515228418</c:v>
                </c:pt>
                <c:pt idx="9709">
                  <c:v>0.2424126927157359</c:v>
                </c:pt>
                <c:pt idx="9710">
                  <c:v>0.24188365365482223</c:v>
                </c:pt>
                <c:pt idx="9711">
                  <c:v>0.2420850447715735</c:v>
                </c:pt>
                <c:pt idx="9712">
                  <c:v>0.24226164934010141</c:v>
                </c:pt>
                <c:pt idx="9713">
                  <c:v>0.24241269274111665</c:v>
                </c:pt>
                <c:pt idx="9714">
                  <c:v>0.24271477954314707</c:v>
                </c:pt>
                <c:pt idx="9715">
                  <c:v>0.24326860517766485</c:v>
                </c:pt>
                <c:pt idx="9716">
                  <c:v>0.24362103969543136</c:v>
                </c:pt>
                <c:pt idx="9717">
                  <c:v>0.2440238219289339</c:v>
                </c:pt>
                <c:pt idx="9718">
                  <c:v>0.24425077421319785</c:v>
                </c:pt>
                <c:pt idx="9719">
                  <c:v>0.24425077421319785</c:v>
                </c:pt>
                <c:pt idx="9720">
                  <c:v>0.24477981355329936</c:v>
                </c:pt>
                <c:pt idx="9721">
                  <c:v>0.24510668690355314</c:v>
                </c:pt>
                <c:pt idx="9722">
                  <c:v>0.24533363918781709</c:v>
                </c:pt>
                <c:pt idx="9723">
                  <c:v>0.24538398715736026</c:v>
                </c:pt>
                <c:pt idx="9724">
                  <c:v>0.24563572624365465</c:v>
                </c:pt>
                <c:pt idx="9725">
                  <c:v>0.24576198309644659</c:v>
                </c:pt>
                <c:pt idx="9726">
                  <c:v>0.24613997878172578</c:v>
                </c:pt>
                <c:pt idx="9727">
                  <c:v>0.24682006126903538</c:v>
                </c:pt>
                <c:pt idx="9728">
                  <c:v>0.24689519578680191</c:v>
                </c:pt>
                <c:pt idx="9729">
                  <c:v>0.2470462391878171</c:v>
                </c:pt>
                <c:pt idx="9730">
                  <c:v>0.24709658690355318</c:v>
                </c:pt>
                <c:pt idx="9731">
                  <c:v>0.24732353918781708</c:v>
                </c:pt>
                <c:pt idx="9732">
                  <c:v>0.2476008394416242</c:v>
                </c:pt>
                <c:pt idx="9733">
                  <c:v>0.24792771279187803</c:v>
                </c:pt>
                <c:pt idx="9734">
                  <c:v>0.24855667294416234</c:v>
                </c:pt>
                <c:pt idx="9735">
                  <c:v>0.24916084654822324</c:v>
                </c:pt>
                <c:pt idx="9736">
                  <c:v>0.24979058131979681</c:v>
                </c:pt>
                <c:pt idx="9737">
                  <c:v>0.25034440695431459</c:v>
                </c:pt>
                <c:pt idx="9738">
                  <c:v>0.24873327649746185</c:v>
                </c:pt>
                <c:pt idx="9739">
                  <c:v>0.24722284299492375</c:v>
                </c:pt>
                <c:pt idx="9740">
                  <c:v>0.24483093588832477</c:v>
                </c:pt>
                <c:pt idx="9741">
                  <c:v>0.24236311964467</c:v>
                </c:pt>
                <c:pt idx="9742">
                  <c:v>0.23984495568527908</c:v>
                </c:pt>
                <c:pt idx="9743">
                  <c:v>0.23783026862944157</c:v>
                </c:pt>
                <c:pt idx="9744">
                  <c:v>0.23423001329949228</c:v>
                </c:pt>
                <c:pt idx="9745">
                  <c:v>0.23181254352791875</c:v>
                </c:pt>
                <c:pt idx="9746">
                  <c:v>0.23100697880710658</c:v>
                </c:pt>
                <c:pt idx="9747">
                  <c:v>0.230327670786802</c:v>
                </c:pt>
                <c:pt idx="9748">
                  <c:v>0.23050350078680198</c:v>
                </c:pt>
                <c:pt idx="9749">
                  <c:v>0.23085516076142132</c:v>
                </c:pt>
                <c:pt idx="9750">
                  <c:v>0.2309055085532995</c:v>
                </c:pt>
                <c:pt idx="9751">
                  <c:v>0.23047716489847714</c:v>
                </c:pt>
                <c:pt idx="9752">
                  <c:v>0.23158481642131978</c:v>
                </c:pt>
                <c:pt idx="9753">
                  <c:v>0.23156002987309643</c:v>
                </c:pt>
                <c:pt idx="9754">
                  <c:v>0.23218976464467006</c:v>
                </c:pt>
                <c:pt idx="9755">
                  <c:v>0.2324415037309645</c:v>
                </c:pt>
                <c:pt idx="9756">
                  <c:v>0.23279393824873101</c:v>
                </c:pt>
                <c:pt idx="9757">
                  <c:v>0.23304567708121832</c:v>
                </c:pt>
                <c:pt idx="9758">
                  <c:v>0.23302011591370564</c:v>
                </c:pt>
                <c:pt idx="9759">
                  <c:v>0.23274281565989852</c:v>
                </c:pt>
                <c:pt idx="9760">
                  <c:v>0.23269246769035534</c:v>
                </c:pt>
                <c:pt idx="9761">
                  <c:v>0.23244072860406095</c:v>
                </c:pt>
                <c:pt idx="9762">
                  <c:v>0.23223933748730968</c:v>
                </c:pt>
                <c:pt idx="9763">
                  <c:v>0.23226489865482236</c:v>
                </c:pt>
                <c:pt idx="9764">
                  <c:v>0.23203872098984779</c:v>
                </c:pt>
                <c:pt idx="9765">
                  <c:v>0.23183732987309646</c:v>
                </c:pt>
                <c:pt idx="9766">
                  <c:v>0.23196358672588835</c:v>
                </c:pt>
                <c:pt idx="9767">
                  <c:v>0.2321905390101523</c:v>
                </c:pt>
                <c:pt idx="9768">
                  <c:v>0.23269401692893404</c:v>
                </c:pt>
                <c:pt idx="9769">
                  <c:v>0.23339888621827415</c:v>
                </c:pt>
                <c:pt idx="9770">
                  <c:v>0.23385201642131986</c:v>
                </c:pt>
                <c:pt idx="9771">
                  <c:v>0.23412931667512693</c:v>
                </c:pt>
                <c:pt idx="9772">
                  <c:v>0.2345824466243655</c:v>
                </c:pt>
                <c:pt idx="9773">
                  <c:v>0.23506036337563452</c:v>
                </c:pt>
                <c:pt idx="9774">
                  <c:v>0.23536245017766499</c:v>
                </c:pt>
                <c:pt idx="9775">
                  <c:v>0.23596662378172595</c:v>
                </c:pt>
                <c:pt idx="9776">
                  <c:v>0.23624392403553302</c:v>
                </c:pt>
                <c:pt idx="9777">
                  <c:v>0.23649566312182746</c:v>
                </c:pt>
                <c:pt idx="9778">
                  <c:v>0.23699914104060915</c:v>
                </c:pt>
                <c:pt idx="9779">
                  <c:v>0.23747705779187822</c:v>
                </c:pt>
                <c:pt idx="9780">
                  <c:v>0.23780470576142138</c:v>
                </c:pt>
                <c:pt idx="9781">
                  <c:v>0.23800609687817265</c:v>
                </c:pt>
                <c:pt idx="9782">
                  <c:v>0.23833374459390866</c:v>
                </c:pt>
                <c:pt idx="9783">
                  <c:v>0.2381323532233503</c:v>
                </c:pt>
                <c:pt idx="9784">
                  <c:v>0.23735157517766503</c:v>
                </c:pt>
                <c:pt idx="9785">
                  <c:v>0.23649566274111677</c:v>
                </c:pt>
                <c:pt idx="9786">
                  <c:v>0.23543913360406099</c:v>
                </c:pt>
                <c:pt idx="9787">
                  <c:v>0.23475905117512696</c:v>
                </c:pt>
                <c:pt idx="9788">
                  <c:v>0.2340293954644671</c:v>
                </c:pt>
                <c:pt idx="9789">
                  <c:v>0.23314869647969549</c:v>
                </c:pt>
                <c:pt idx="9790">
                  <c:v>0.23209216729187826</c:v>
                </c:pt>
                <c:pt idx="9791">
                  <c:v>0.23143842046446705</c:v>
                </c:pt>
                <c:pt idx="9792">
                  <c:v>0.23113633366243663</c:v>
                </c:pt>
                <c:pt idx="9793">
                  <c:v>0.23108598569289346</c:v>
                </c:pt>
                <c:pt idx="9794">
                  <c:v>0.23108598569289346</c:v>
                </c:pt>
                <c:pt idx="9795">
                  <c:v>0.23073355092131986</c:v>
                </c:pt>
                <c:pt idx="9796">
                  <c:v>0.23048181183502547</c:v>
                </c:pt>
                <c:pt idx="9797">
                  <c:v>0.23028042046446706</c:v>
                </c:pt>
                <c:pt idx="9798">
                  <c:v>0.23028042046446706</c:v>
                </c:pt>
                <c:pt idx="9799">
                  <c:v>0.22995354711421329</c:v>
                </c:pt>
                <c:pt idx="9800">
                  <c:v>0.22970180828172598</c:v>
                </c:pt>
                <c:pt idx="9801">
                  <c:v>0.229274239246193</c:v>
                </c:pt>
                <c:pt idx="9802">
                  <c:v>0.22879632249492388</c:v>
                </c:pt>
                <c:pt idx="9803">
                  <c:v>0.22836875345939095</c:v>
                </c:pt>
                <c:pt idx="9804">
                  <c:v>0.22794118442385791</c:v>
                </c:pt>
                <c:pt idx="9805">
                  <c:v>0.22736257224111683</c:v>
                </c:pt>
                <c:pt idx="9806">
                  <c:v>0.22680874660659905</c:v>
                </c:pt>
                <c:pt idx="9807">
                  <c:v>0.22648187325634522</c:v>
                </c:pt>
                <c:pt idx="9808">
                  <c:v>0.22605352985533</c:v>
                </c:pt>
                <c:pt idx="9809">
                  <c:v>0.22547414305329955</c:v>
                </c:pt>
                <c:pt idx="9810">
                  <c:v>0.224894755997462</c:v>
                </c:pt>
                <c:pt idx="9811">
                  <c:v>0.22431536919543149</c:v>
                </c:pt>
                <c:pt idx="9812">
                  <c:v>0.22361049990609144</c:v>
                </c:pt>
                <c:pt idx="9813">
                  <c:v>0.22313258315482237</c:v>
                </c:pt>
                <c:pt idx="9814">
                  <c:v>0.22265466640355336</c:v>
                </c:pt>
                <c:pt idx="9815">
                  <c:v>0.22212640193654826</c:v>
                </c:pt>
                <c:pt idx="9816">
                  <c:v>0.22096840244416249</c:v>
                </c:pt>
                <c:pt idx="9817">
                  <c:v>0.22018762427157362</c:v>
                </c:pt>
                <c:pt idx="9818">
                  <c:v>0.21953310295177669</c:v>
                </c:pt>
                <c:pt idx="9819">
                  <c:v>0.22200014457614214</c:v>
                </c:pt>
                <c:pt idx="9820">
                  <c:v>0.22227667021065994</c:v>
                </c:pt>
                <c:pt idx="9821">
                  <c:v>0.22157180117512693</c:v>
                </c:pt>
                <c:pt idx="9822">
                  <c:v>0.22074144995685285</c:v>
                </c:pt>
                <c:pt idx="9823">
                  <c:v>0.22008692863705587</c:v>
                </c:pt>
                <c:pt idx="9824">
                  <c:v>0.22043936318020307</c:v>
                </c:pt>
                <c:pt idx="9825">
                  <c:v>0.22046492434771575</c:v>
                </c:pt>
                <c:pt idx="9826">
                  <c:v>0.22041457663197972</c:v>
                </c:pt>
                <c:pt idx="9827">
                  <c:v>0.21719231673350253</c:v>
                </c:pt>
                <c:pt idx="9828">
                  <c:v>0.21623570873857872</c:v>
                </c:pt>
                <c:pt idx="9829">
                  <c:v>0.2162612699060914</c:v>
                </c:pt>
                <c:pt idx="9830">
                  <c:v>0.2162612699060914</c:v>
                </c:pt>
                <c:pt idx="9831">
                  <c:v>0.21613578767258884</c:v>
                </c:pt>
                <c:pt idx="9832">
                  <c:v>0.21580891432233507</c:v>
                </c:pt>
                <c:pt idx="9833">
                  <c:v>0.21558273665736044</c:v>
                </c:pt>
                <c:pt idx="9834">
                  <c:v>0.21510481990609137</c:v>
                </c:pt>
                <c:pt idx="9835">
                  <c:v>0.21455099401776651</c:v>
                </c:pt>
                <c:pt idx="9836">
                  <c:v>0.21407307726649744</c:v>
                </c:pt>
                <c:pt idx="9837">
                  <c:v>0.21379577701269037</c:v>
                </c:pt>
                <c:pt idx="9838">
                  <c:v>0.21369508132741122</c:v>
                </c:pt>
                <c:pt idx="9839">
                  <c:v>0.21346890366243654</c:v>
                </c:pt>
                <c:pt idx="9840">
                  <c:v>0.21286473005837564</c:v>
                </c:pt>
                <c:pt idx="9841">
                  <c:v>0.21231090417005077</c:v>
                </c:pt>
                <c:pt idx="9842">
                  <c:v>0.21223576990609139</c:v>
                </c:pt>
                <c:pt idx="9843">
                  <c:v>0.21218542219035536</c:v>
                </c:pt>
                <c:pt idx="9844">
                  <c:v>0.21218542219035536</c:v>
                </c:pt>
                <c:pt idx="9845">
                  <c:v>0.21221020873857871</c:v>
                </c:pt>
                <c:pt idx="9846">
                  <c:v>0.21198325620050762</c:v>
                </c:pt>
                <c:pt idx="9847">
                  <c:v>0.21193290848477153</c:v>
                </c:pt>
                <c:pt idx="9848">
                  <c:v>0.21231012967766494</c:v>
                </c:pt>
                <c:pt idx="9849">
                  <c:v>0.21273847320558376</c:v>
                </c:pt>
                <c:pt idx="9850">
                  <c:v>0.21291430340862944</c:v>
                </c:pt>
                <c:pt idx="9851">
                  <c:v>0.21329229906852792</c:v>
                </c:pt>
                <c:pt idx="9852">
                  <c:v>0.21364473371319798</c:v>
                </c:pt>
                <c:pt idx="9853">
                  <c:v>0.21341855503299489</c:v>
                </c:pt>
                <c:pt idx="9854">
                  <c:v>0.2129150760989848</c:v>
                </c:pt>
                <c:pt idx="9855">
                  <c:v>0.21248750706345176</c:v>
                </c:pt>
                <c:pt idx="9856">
                  <c:v>0.21208472482994922</c:v>
                </c:pt>
                <c:pt idx="9857">
                  <c:v>0.21165638117512692</c:v>
                </c:pt>
                <c:pt idx="9858">
                  <c:v>0.21130394665736035</c:v>
                </c:pt>
                <c:pt idx="9859">
                  <c:v>0.21075012102284263</c:v>
                </c:pt>
                <c:pt idx="9860">
                  <c:v>0.21004525198730961</c:v>
                </c:pt>
                <c:pt idx="9861">
                  <c:v>0.2096928174695431</c:v>
                </c:pt>
                <c:pt idx="9862">
                  <c:v>0.20991976975380705</c:v>
                </c:pt>
                <c:pt idx="9863">
                  <c:v>0.21002046518527911</c:v>
                </c:pt>
                <c:pt idx="9864">
                  <c:v>0.21014594741878168</c:v>
                </c:pt>
                <c:pt idx="9865">
                  <c:v>0.21017073396700503</c:v>
                </c:pt>
                <c:pt idx="9866">
                  <c:v>0.21024586823096442</c:v>
                </c:pt>
                <c:pt idx="9867">
                  <c:v>0.21009482482994918</c:v>
                </c:pt>
                <c:pt idx="9868">
                  <c:v>0.20981829932233498</c:v>
                </c:pt>
                <c:pt idx="9869">
                  <c:v>0.20956656036294408</c:v>
                </c:pt>
                <c:pt idx="9870">
                  <c:v>0.20944030351015225</c:v>
                </c:pt>
                <c:pt idx="9871">
                  <c:v>0.20936516924619281</c:v>
                </c:pt>
                <c:pt idx="9872">
                  <c:v>0.20921412584517762</c:v>
                </c:pt>
                <c:pt idx="9873">
                  <c:v>0.20913899158121818</c:v>
                </c:pt>
                <c:pt idx="9874">
                  <c:v>0.20918933929695427</c:v>
                </c:pt>
                <c:pt idx="9875">
                  <c:v>0.20956733498223346</c:v>
                </c:pt>
                <c:pt idx="9876">
                  <c:v>0.21009559970304564</c:v>
                </c:pt>
                <c:pt idx="9877">
                  <c:v>0.21062463878934007</c:v>
                </c:pt>
                <c:pt idx="9878">
                  <c:v>0.21085159107360402</c:v>
                </c:pt>
                <c:pt idx="9879">
                  <c:v>0.21100263422081217</c:v>
                </c:pt>
                <c:pt idx="9880">
                  <c:v>0.21115367762182741</c:v>
                </c:pt>
                <c:pt idx="9881">
                  <c:v>0.2110777684847715</c:v>
                </c:pt>
                <c:pt idx="9882">
                  <c:v>0.21072533396700505</c:v>
                </c:pt>
                <c:pt idx="9883">
                  <c:v>0.21039768599746189</c:v>
                </c:pt>
                <c:pt idx="9884">
                  <c:v>0.20999490376395935</c:v>
                </c:pt>
                <c:pt idx="9885">
                  <c:v>0.20959212127664972</c:v>
                </c:pt>
                <c:pt idx="9886">
                  <c:v>0.20913899107360401</c:v>
                </c:pt>
                <c:pt idx="9887">
                  <c:v>0.20687334031218269</c:v>
                </c:pt>
                <c:pt idx="9888">
                  <c:v>0.20458290300253801</c:v>
                </c:pt>
                <c:pt idx="9889">
                  <c:v>0.20249385680964463</c:v>
                </c:pt>
                <c:pt idx="9890">
                  <c:v>0.20042959716497458</c:v>
                </c:pt>
                <c:pt idx="9891">
                  <c:v>0.19829020300253802</c:v>
                </c:pt>
                <c:pt idx="9892">
                  <c:v>0.1962011570634517</c:v>
                </c:pt>
                <c:pt idx="9893">
                  <c:v>0.19381002406852782</c:v>
                </c:pt>
                <c:pt idx="9894">
                  <c:v>0.19154437305329941</c:v>
                </c:pt>
                <c:pt idx="9895">
                  <c:v>0.19099054716497452</c:v>
                </c:pt>
                <c:pt idx="9896">
                  <c:v>0.190210543611675</c:v>
                </c:pt>
                <c:pt idx="9897">
                  <c:v>0.18965671772335013</c:v>
                </c:pt>
                <c:pt idx="9898">
                  <c:v>0.1878434217842638</c:v>
                </c:pt>
                <c:pt idx="9899">
                  <c:v>0.18610603498223333</c:v>
                </c:pt>
                <c:pt idx="9900">
                  <c:v>0.18512464031218256</c:v>
                </c:pt>
                <c:pt idx="9901">
                  <c:v>0.1846459489416242</c:v>
                </c:pt>
                <c:pt idx="9902">
                  <c:v>0.18389073219035518</c:v>
                </c:pt>
                <c:pt idx="9903">
                  <c:v>0.18326177203807092</c:v>
                </c:pt>
                <c:pt idx="9904">
                  <c:v>0.18295968498223336</c:v>
                </c:pt>
                <c:pt idx="9905">
                  <c:v>0.18243064589593894</c:v>
                </c:pt>
                <c:pt idx="9906">
                  <c:v>0.1832114239670049</c:v>
                </c:pt>
                <c:pt idx="9907">
                  <c:v>0.18386671988071052</c:v>
                </c:pt>
                <c:pt idx="9908">
                  <c:v>0.18381637216497443</c:v>
                </c:pt>
                <c:pt idx="9909">
                  <c:v>0.18358941988071048</c:v>
                </c:pt>
                <c:pt idx="9910">
                  <c:v>0.18341281531218256</c:v>
                </c:pt>
                <c:pt idx="9911">
                  <c:v>0.18313628967766485</c:v>
                </c:pt>
                <c:pt idx="9912">
                  <c:v>0.18268315972842625</c:v>
                </c:pt>
                <c:pt idx="9913">
                  <c:v>0.18225559069289327</c:v>
                </c:pt>
                <c:pt idx="9914">
                  <c:v>0.18175211277411157</c:v>
                </c:pt>
                <c:pt idx="9915">
                  <c:v>0.18134933054060903</c:v>
                </c:pt>
                <c:pt idx="9916">
                  <c:v>0.18114793942385776</c:v>
                </c:pt>
                <c:pt idx="9917">
                  <c:v>0.18036716125126895</c:v>
                </c:pt>
                <c:pt idx="9918">
                  <c:v>0.17988924449999993</c:v>
                </c:pt>
                <c:pt idx="9919">
                  <c:v>0.1795112488147208</c:v>
                </c:pt>
                <c:pt idx="9920">
                  <c:v>0.17757324602284261</c:v>
                </c:pt>
                <c:pt idx="9921">
                  <c:v>0.1751062038908629</c:v>
                </c:pt>
                <c:pt idx="9922">
                  <c:v>0.17258881404314719</c:v>
                </c:pt>
                <c:pt idx="9923">
                  <c:v>0.17044942013451775</c:v>
                </c:pt>
                <c:pt idx="9924">
                  <c:v>0.16800793942385783</c:v>
                </c:pt>
                <c:pt idx="9925">
                  <c:v>0.16619619348477155</c:v>
                </c:pt>
                <c:pt idx="9926">
                  <c:v>0.1642326295253807</c:v>
                </c:pt>
                <c:pt idx="9927">
                  <c:v>0.16224427901776645</c:v>
                </c:pt>
                <c:pt idx="9928">
                  <c:v>0.16176558764720811</c:v>
                </c:pt>
                <c:pt idx="9929">
                  <c:v>0.16174002622588829</c:v>
                </c:pt>
                <c:pt idx="9930">
                  <c:v>0.16186628282487311</c:v>
                </c:pt>
                <c:pt idx="9931">
                  <c:v>0.16151384830710663</c:v>
                </c:pt>
                <c:pt idx="9932">
                  <c:v>0.16133724373857872</c:v>
                </c:pt>
                <c:pt idx="9933">
                  <c:v>0.16136203028680202</c:v>
                </c:pt>
                <c:pt idx="9934">
                  <c:v>0.16131168257106598</c:v>
                </c:pt>
                <c:pt idx="9935">
                  <c:v>0.16131168257106598</c:v>
                </c:pt>
                <c:pt idx="9936">
                  <c:v>0.16138681683502537</c:v>
                </c:pt>
                <c:pt idx="9937">
                  <c:v>0.16146195109898476</c:v>
                </c:pt>
                <c:pt idx="9938">
                  <c:v>0.16168890338324871</c:v>
                </c:pt>
                <c:pt idx="9939">
                  <c:v>0.16196620338324871</c:v>
                </c:pt>
                <c:pt idx="9940">
                  <c:v>0.16221794221573602</c:v>
                </c:pt>
                <c:pt idx="9941">
                  <c:v>0.16400490160659895</c:v>
                </c:pt>
                <c:pt idx="9942">
                  <c:v>0.16466019752030453</c:v>
                </c:pt>
                <c:pt idx="9943">
                  <c:v>0.16576784904314718</c:v>
                </c:pt>
                <c:pt idx="9944">
                  <c:v>0.16669889589593906</c:v>
                </c:pt>
                <c:pt idx="9945">
                  <c:v>0.16755480840862941</c:v>
                </c:pt>
                <c:pt idx="9946">
                  <c:v>0.16828523858629435</c:v>
                </c:pt>
                <c:pt idx="9947">
                  <c:v>0.16901566894162431</c:v>
                </c:pt>
                <c:pt idx="9948">
                  <c:v>0.16956949457614207</c:v>
                </c:pt>
                <c:pt idx="9949">
                  <c:v>0.16851219102284259</c:v>
                </c:pt>
                <c:pt idx="9950">
                  <c:v>0.16868802097208119</c:v>
                </c:pt>
                <c:pt idx="9951">
                  <c:v>0.16836037300253803</c:v>
                </c:pt>
                <c:pt idx="9952">
                  <c:v>0.16820932960152282</c:v>
                </c:pt>
                <c:pt idx="9953">
                  <c:v>0.16677480472842637</c:v>
                </c:pt>
                <c:pt idx="9954">
                  <c:v>0.1659692400329949</c:v>
                </c:pt>
                <c:pt idx="9955">
                  <c:v>0.16513811409390861</c:v>
                </c:pt>
                <c:pt idx="9956">
                  <c:v>0.16433254949999995</c:v>
                </c:pt>
                <c:pt idx="9957">
                  <c:v>0.16314976376395934</c:v>
                </c:pt>
                <c:pt idx="9958">
                  <c:v>0.1621428079517766</c:v>
                </c:pt>
                <c:pt idx="9959">
                  <c:v>0.16118619993147204</c:v>
                </c:pt>
                <c:pt idx="9960">
                  <c:v>0.16025515310406091</c:v>
                </c:pt>
                <c:pt idx="9961">
                  <c:v>0.16055723965228424</c:v>
                </c:pt>
                <c:pt idx="9962">
                  <c:v>0.15997785285025379</c:v>
                </c:pt>
                <c:pt idx="9963">
                  <c:v>0.15952472264720813</c:v>
                </c:pt>
                <c:pt idx="9964">
                  <c:v>0.15927298381472083</c:v>
                </c:pt>
                <c:pt idx="9965">
                  <c:v>0.1590212449822335</c:v>
                </c:pt>
                <c:pt idx="9966">
                  <c:v>0.15854255335786802</c:v>
                </c:pt>
                <c:pt idx="9967">
                  <c:v>0.15798872772335026</c:v>
                </c:pt>
                <c:pt idx="9968">
                  <c:v>0.15748524980456852</c:v>
                </c:pt>
                <c:pt idx="9969">
                  <c:v>0.15713281528680204</c:v>
                </c:pt>
                <c:pt idx="9970">
                  <c:v>0.1570073330532995</c:v>
                </c:pt>
                <c:pt idx="9971">
                  <c:v>0.1570073330532995</c:v>
                </c:pt>
                <c:pt idx="9972">
                  <c:v>0.15670524625126905</c:v>
                </c:pt>
                <c:pt idx="9973">
                  <c:v>0.15660455056598988</c:v>
                </c:pt>
                <c:pt idx="9974">
                  <c:v>0.15650385488071067</c:v>
                </c:pt>
                <c:pt idx="9975">
                  <c:v>0.15647906833248737</c:v>
                </c:pt>
                <c:pt idx="9976">
                  <c:v>0.15647906833248737</c:v>
                </c:pt>
                <c:pt idx="9977">
                  <c:v>0.1565038548807107</c:v>
                </c:pt>
                <c:pt idx="9978">
                  <c:v>0.15652941604822337</c:v>
                </c:pt>
                <c:pt idx="9979">
                  <c:v>0.15622732950000004</c:v>
                </c:pt>
                <c:pt idx="9980">
                  <c:v>0.15632802518527922</c:v>
                </c:pt>
                <c:pt idx="9981">
                  <c:v>0.15685706439847719</c:v>
                </c:pt>
                <c:pt idx="9982">
                  <c:v>0.15758672023604062</c:v>
                </c:pt>
                <c:pt idx="9983">
                  <c:v>0.15834116257106601</c:v>
                </c:pt>
                <c:pt idx="9984">
                  <c:v>0.15892054956852794</c:v>
                </c:pt>
                <c:pt idx="9985">
                  <c:v>0.15987638294416245</c:v>
                </c:pt>
                <c:pt idx="9986">
                  <c:v>0.16088256416243657</c:v>
                </c:pt>
                <c:pt idx="9987">
                  <c:v>0.16211569791878175</c:v>
                </c:pt>
                <c:pt idx="9988">
                  <c:v>0.1632225746954315</c:v>
                </c:pt>
                <c:pt idx="9989">
                  <c:v>0.16397779144670055</c:v>
                </c:pt>
                <c:pt idx="9990">
                  <c:v>0.16448126936548224</c:v>
                </c:pt>
                <c:pt idx="9991">
                  <c:v>0.16478335616751272</c:v>
                </c:pt>
                <c:pt idx="9992">
                  <c:v>0.16490883840101525</c:v>
                </c:pt>
                <c:pt idx="9993">
                  <c:v>0.16465709931472083</c:v>
                </c:pt>
                <c:pt idx="9994">
                  <c:v>0.16483292926395943</c:v>
                </c:pt>
                <c:pt idx="9995">
                  <c:v>0.16475702038071069</c:v>
                </c:pt>
                <c:pt idx="9996">
                  <c:v>0.16473145921319801</c:v>
                </c:pt>
                <c:pt idx="9997">
                  <c:v>0.16465632469543151</c:v>
                </c:pt>
                <c:pt idx="9998">
                  <c:v>0.16468111149746195</c:v>
                </c:pt>
                <c:pt idx="9999">
                  <c:v>0.16478180718274116</c:v>
                </c:pt>
                <c:pt idx="10000">
                  <c:v>0.16513424170050764</c:v>
                </c:pt>
                <c:pt idx="10001">
                  <c:v>0.16573841530456856</c:v>
                </c:pt>
                <c:pt idx="10002">
                  <c:v>0.16571285413705583</c:v>
                </c:pt>
                <c:pt idx="10003">
                  <c:v>0.16576320185279189</c:v>
                </c:pt>
                <c:pt idx="10004">
                  <c:v>0.16553624931472083</c:v>
                </c:pt>
                <c:pt idx="10005">
                  <c:v>0.16528451022842644</c:v>
                </c:pt>
                <c:pt idx="10006">
                  <c:v>0.16520937571065991</c:v>
                </c:pt>
                <c:pt idx="10007">
                  <c:v>0.16523493687817264</c:v>
                </c:pt>
                <c:pt idx="10008">
                  <c:v>0.16523493687817264</c:v>
                </c:pt>
                <c:pt idx="10009">
                  <c:v>0.16503354576142137</c:v>
                </c:pt>
                <c:pt idx="10010">
                  <c:v>0.16510868002538073</c:v>
                </c:pt>
                <c:pt idx="10011">
                  <c:v>0.16520937571065994</c:v>
                </c:pt>
                <c:pt idx="10012">
                  <c:v>0.16556181022842642</c:v>
                </c:pt>
                <c:pt idx="10013">
                  <c:v>0.16588868383248734</c:v>
                </c:pt>
                <c:pt idx="10014">
                  <c:v>0.16611563637055837</c:v>
                </c:pt>
                <c:pt idx="10015">
                  <c:v>0.16619154525380714</c:v>
                </c:pt>
                <c:pt idx="10016">
                  <c:v>0.15999876606598989</c:v>
                </c:pt>
                <c:pt idx="10017">
                  <c:v>0.15665102520304572</c:v>
                </c:pt>
                <c:pt idx="10018">
                  <c:v>0.15441093560913705</c:v>
                </c:pt>
                <c:pt idx="10019">
                  <c:v>0.1520949370812183</c:v>
                </c:pt>
                <c:pt idx="10020">
                  <c:v>0.14945129063451776</c:v>
                </c:pt>
                <c:pt idx="10021">
                  <c:v>0.14675729647208122</c:v>
                </c:pt>
                <c:pt idx="10022">
                  <c:v>0.14406330205583756</c:v>
                </c:pt>
                <c:pt idx="10023">
                  <c:v>0.14167139444162435</c:v>
                </c:pt>
                <c:pt idx="10024">
                  <c:v>0.14559852337563456</c:v>
                </c:pt>
                <c:pt idx="10025">
                  <c:v>0.14652957020304569</c:v>
                </c:pt>
                <c:pt idx="10026">
                  <c:v>0.14617713568527918</c:v>
                </c:pt>
                <c:pt idx="10027">
                  <c:v>0.14620269685279189</c:v>
                </c:pt>
                <c:pt idx="10028">
                  <c:v>0.14637852680203045</c:v>
                </c:pt>
                <c:pt idx="10029">
                  <c:v>0.14670540015228428</c:v>
                </c:pt>
                <c:pt idx="10030">
                  <c:v>0.14708262121827412</c:v>
                </c:pt>
                <c:pt idx="10031">
                  <c:v>0.14733436030456853</c:v>
                </c:pt>
                <c:pt idx="10032">
                  <c:v>0.14751096487309645</c:v>
                </c:pt>
                <c:pt idx="10033">
                  <c:v>0.14781305167512693</c:v>
                </c:pt>
                <c:pt idx="10034">
                  <c:v>0.14809035192893399</c:v>
                </c:pt>
                <c:pt idx="10035">
                  <c:v>0.14804000421319796</c:v>
                </c:pt>
                <c:pt idx="10036">
                  <c:v>0.14821583416243655</c:v>
                </c:pt>
                <c:pt idx="10037">
                  <c:v>0.14844201182741118</c:v>
                </c:pt>
                <c:pt idx="10038">
                  <c:v>0.14859305522842639</c:v>
                </c:pt>
                <c:pt idx="10039">
                  <c:v>0.14871853746192892</c:v>
                </c:pt>
                <c:pt idx="10040">
                  <c:v>0.14897027629441623</c:v>
                </c:pt>
                <c:pt idx="10041">
                  <c:v>0.14929714964467006</c:v>
                </c:pt>
                <c:pt idx="10042">
                  <c:v>0.14957444964467004</c:v>
                </c:pt>
                <c:pt idx="10043">
                  <c:v>0.15015383670050761</c:v>
                </c:pt>
                <c:pt idx="10044">
                  <c:v>0.15053183238578682</c:v>
                </c:pt>
                <c:pt idx="10045">
                  <c:v>0.15078357121827413</c:v>
                </c:pt>
                <c:pt idx="10046">
                  <c:v>0.1509849623350254</c:v>
                </c:pt>
                <c:pt idx="10047">
                  <c:v>0.15118635345177667</c:v>
                </c:pt>
                <c:pt idx="10048">
                  <c:v>0.15138774482233502</c:v>
                </c:pt>
                <c:pt idx="10049">
                  <c:v>0.15146287908629441</c:v>
                </c:pt>
                <c:pt idx="10050">
                  <c:v>0.15481062121827413</c:v>
                </c:pt>
                <c:pt idx="10051">
                  <c:v>0.15825905878172591</c:v>
                </c:pt>
                <c:pt idx="10052">
                  <c:v>0.16138062197969544</c:v>
                </c:pt>
                <c:pt idx="10053">
                  <c:v>0.1611792295939086</c:v>
                </c:pt>
                <c:pt idx="10054">
                  <c:v>0.16027296969543148</c:v>
                </c:pt>
                <c:pt idx="10055">
                  <c:v>0.15944184406091372</c:v>
                </c:pt>
                <c:pt idx="10056">
                  <c:v>0.15878732248730965</c:v>
                </c:pt>
                <c:pt idx="10057">
                  <c:v>0.15800654456852792</c:v>
                </c:pt>
                <c:pt idx="10058">
                  <c:v>0.15412976436548226</c:v>
                </c:pt>
                <c:pt idx="10059">
                  <c:v>0.14989977527918782</c:v>
                </c:pt>
                <c:pt idx="10060">
                  <c:v>0.14609812959390861</c:v>
                </c:pt>
                <c:pt idx="10061">
                  <c:v>0.14579604279187819</c:v>
                </c:pt>
                <c:pt idx="10062">
                  <c:v>0.14627473416243655</c:v>
                </c:pt>
                <c:pt idx="10063">
                  <c:v>0.14682856005076145</c:v>
                </c:pt>
                <c:pt idx="10064">
                  <c:v>0.14725612908629443</c:v>
                </c:pt>
                <c:pt idx="10065">
                  <c:v>0.14798578479695432</c:v>
                </c:pt>
                <c:pt idx="10066">
                  <c:v>0.14866509279187817</c:v>
                </c:pt>
                <c:pt idx="10067">
                  <c:v>0.14929482756345178</c:v>
                </c:pt>
                <c:pt idx="10068">
                  <c:v>0.14982309203045685</c:v>
                </c:pt>
                <c:pt idx="10069">
                  <c:v>0.15020031335025383</c:v>
                </c:pt>
                <c:pt idx="10070">
                  <c:v>0.15042649101522843</c:v>
                </c:pt>
                <c:pt idx="10071">
                  <c:v>0.15037614329949239</c:v>
                </c:pt>
                <c:pt idx="10072">
                  <c:v>0.15012440446700509</c:v>
                </c:pt>
                <c:pt idx="10073">
                  <c:v>0.14964648771573608</c:v>
                </c:pt>
                <c:pt idx="10074">
                  <c:v>0.14924370548223354</c:v>
                </c:pt>
                <c:pt idx="10075">
                  <c:v>0.14899196639593912</c:v>
                </c:pt>
                <c:pt idx="10076">
                  <c:v>0.14881613644670053</c:v>
                </c:pt>
                <c:pt idx="10077">
                  <c:v>0.14858918390862946</c:v>
                </c:pt>
                <c:pt idx="10078">
                  <c:v>0.14856439736040611</c:v>
                </c:pt>
                <c:pt idx="10079">
                  <c:v>0.14869065421319799</c:v>
                </c:pt>
                <c:pt idx="10080">
                  <c:v>0.14889204532994926</c:v>
                </c:pt>
                <c:pt idx="10081">
                  <c:v>0.1490430887309645</c:v>
                </c:pt>
                <c:pt idx="10082">
                  <c:v>0.14899274101522847</c:v>
                </c:pt>
                <c:pt idx="10083">
                  <c:v>0.14881691106598988</c:v>
                </c:pt>
                <c:pt idx="10084">
                  <c:v>0.15040247934010154</c:v>
                </c:pt>
                <c:pt idx="10085">
                  <c:v>0.15193769989847716</c:v>
                </c:pt>
                <c:pt idx="10086">
                  <c:v>0.15249152553299494</c:v>
                </c:pt>
                <c:pt idx="10087">
                  <c:v>0.15334743814720814</c:v>
                </c:pt>
                <c:pt idx="10088">
                  <c:v>0.15435439413705584</c:v>
                </c:pt>
                <c:pt idx="10089">
                  <c:v>0.1554868320812183</c:v>
                </c:pt>
                <c:pt idx="10090">
                  <c:v>0.15674552700507616</c:v>
                </c:pt>
                <c:pt idx="10091">
                  <c:v>0.15820561304568531</c:v>
                </c:pt>
                <c:pt idx="10092">
                  <c:v>0.15797866076142134</c:v>
                </c:pt>
                <c:pt idx="10093">
                  <c:v>0.15790275162436548</c:v>
                </c:pt>
                <c:pt idx="10094">
                  <c:v>0.15853171177664976</c:v>
                </c:pt>
                <c:pt idx="10095">
                  <c:v>0.15878345086294418</c:v>
                </c:pt>
                <c:pt idx="10096">
                  <c:v>0.15878345086294418</c:v>
                </c:pt>
                <c:pt idx="10097">
                  <c:v>0.15878345086294418</c:v>
                </c:pt>
                <c:pt idx="10098">
                  <c:v>0.15853171177664976</c:v>
                </c:pt>
                <c:pt idx="10099">
                  <c:v>0.1581544907106599</c:v>
                </c:pt>
                <c:pt idx="10100">
                  <c:v>0.15785240390862945</c:v>
                </c:pt>
                <c:pt idx="10101">
                  <c:v>0.15747440822335024</c:v>
                </c:pt>
                <c:pt idx="10102">
                  <c:v>0.15717232142131982</c:v>
                </c:pt>
                <c:pt idx="10103">
                  <c:v>0.15699649147208122</c:v>
                </c:pt>
                <c:pt idx="10104">
                  <c:v>0.15699649147208122</c:v>
                </c:pt>
                <c:pt idx="10105">
                  <c:v>0.15699649147208122</c:v>
                </c:pt>
                <c:pt idx="10106">
                  <c:v>0.15737448715736041</c:v>
                </c:pt>
                <c:pt idx="10107">
                  <c:v>0.1577524828426396</c:v>
                </c:pt>
                <c:pt idx="10108">
                  <c:v>0.15795387421319798</c:v>
                </c:pt>
                <c:pt idx="10109">
                  <c:v>0.15797943538071069</c:v>
                </c:pt>
                <c:pt idx="10110">
                  <c:v>0.15818082675126904</c:v>
                </c:pt>
                <c:pt idx="10111">
                  <c:v>0.1583063089847716</c:v>
                </c:pt>
                <c:pt idx="10112">
                  <c:v>0.15850770010152287</c:v>
                </c:pt>
                <c:pt idx="10113">
                  <c:v>0.15875943918781726</c:v>
                </c:pt>
                <c:pt idx="10114">
                  <c:v>0.15893604375634521</c:v>
                </c:pt>
                <c:pt idx="10115">
                  <c:v>0.15896083030456856</c:v>
                </c:pt>
                <c:pt idx="10116">
                  <c:v>0.15896083030456853</c:v>
                </c:pt>
                <c:pt idx="10117">
                  <c:v>0.16094918081218279</c:v>
                </c:pt>
                <c:pt idx="10118">
                  <c:v>0.16301344045685282</c:v>
                </c:pt>
                <c:pt idx="10119">
                  <c:v>0.16447352659898479</c:v>
                </c:pt>
                <c:pt idx="10120">
                  <c:v>0.1654301346954315</c:v>
                </c:pt>
                <c:pt idx="10121">
                  <c:v>0.16643709053299494</c:v>
                </c:pt>
                <c:pt idx="10122">
                  <c:v>0.16736813736040609</c:v>
                </c:pt>
                <c:pt idx="10123">
                  <c:v>0.16842544111675128</c:v>
                </c:pt>
                <c:pt idx="10124">
                  <c:v>0.16945718350253808</c:v>
                </c:pt>
                <c:pt idx="10125">
                  <c:v>0.16897926677664973</c:v>
                </c:pt>
                <c:pt idx="10126">
                  <c:v>0.16837509342639595</c:v>
                </c:pt>
                <c:pt idx="10127">
                  <c:v>0.16824883682741115</c:v>
                </c:pt>
                <c:pt idx="10128">
                  <c:v>0.16857648479695431</c:v>
                </c:pt>
                <c:pt idx="10129">
                  <c:v>0.16872752819796955</c:v>
                </c:pt>
                <c:pt idx="10130">
                  <c:v>0.16862683276649745</c:v>
                </c:pt>
                <c:pt idx="10131">
                  <c:v>0.16870196703045687</c:v>
                </c:pt>
                <c:pt idx="10132">
                  <c:v>0.16877710154822337</c:v>
                </c:pt>
                <c:pt idx="10133">
                  <c:v>0.16877710154822337</c:v>
                </c:pt>
                <c:pt idx="10134">
                  <c:v>0.16870196728426401</c:v>
                </c:pt>
                <c:pt idx="10135">
                  <c:v>0.16855092413705586</c:v>
                </c:pt>
                <c:pt idx="10136">
                  <c:v>0.16834953302030461</c:v>
                </c:pt>
                <c:pt idx="10137">
                  <c:v>0.16819848987309649</c:v>
                </c:pt>
                <c:pt idx="10138">
                  <c:v>0.16850057642131983</c:v>
                </c:pt>
                <c:pt idx="10139">
                  <c:v>0.16862605865482236</c:v>
                </c:pt>
                <c:pt idx="10140">
                  <c:v>0.16875154063451778</c:v>
                </c:pt>
                <c:pt idx="10141">
                  <c:v>0.16865084520304569</c:v>
                </c:pt>
                <c:pt idx="10142">
                  <c:v>0.1685245883502538</c:v>
                </c:pt>
                <c:pt idx="10143">
                  <c:v>0.16832319723350253</c:v>
                </c:pt>
                <c:pt idx="10144">
                  <c:v>0.16819771499999997</c:v>
                </c:pt>
                <c:pt idx="10145">
                  <c:v>0.16819771499999997</c:v>
                </c:pt>
                <c:pt idx="10146">
                  <c:v>0.16787006703045687</c:v>
                </c:pt>
                <c:pt idx="10147">
                  <c:v>0.16749284571065987</c:v>
                </c:pt>
                <c:pt idx="10148">
                  <c:v>0.16716597236040609</c:v>
                </c:pt>
                <c:pt idx="10149">
                  <c:v>0.16517762185279189</c:v>
                </c:pt>
                <c:pt idx="10150">
                  <c:v>0.16462379621827411</c:v>
                </c:pt>
                <c:pt idx="10151">
                  <c:v>0.16356726725888326</c:v>
                </c:pt>
                <c:pt idx="10152">
                  <c:v>0.16238525588832486</c:v>
                </c:pt>
                <c:pt idx="10153">
                  <c:v>0.16125281794416244</c:v>
                </c:pt>
                <c:pt idx="10154">
                  <c:v>0.1604720397208122</c:v>
                </c:pt>
                <c:pt idx="10155">
                  <c:v>0.15971682269035536</c:v>
                </c:pt>
                <c:pt idx="10156">
                  <c:v>0.15881056243654823</c:v>
                </c:pt>
                <c:pt idx="10157">
                  <c:v>0.15971604809644671</c:v>
                </c:pt>
                <c:pt idx="10158">
                  <c:v>0.1593636135786802</c:v>
                </c:pt>
                <c:pt idx="10159">
                  <c:v>0.15966570038071065</c:v>
                </c:pt>
                <c:pt idx="10160">
                  <c:v>0.1599174394670051</c:v>
                </c:pt>
                <c:pt idx="10161">
                  <c:v>0.15999257373096448</c:v>
                </c:pt>
                <c:pt idx="10162">
                  <c:v>0.15971527347715736</c:v>
                </c:pt>
                <c:pt idx="10163">
                  <c:v>0.15964013921319797</c:v>
                </c:pt>
                <c:pt idx="10164">
                  <c:v>0.1598663168781726</c:v>
                </c:pt>
                <c:pt idx="10165">
                  <c:v>0.15991666459390863</c:v>
                </c:pt>
                <c:pt idx="10166">
                  <c:v>0.15994145114213199</c:v>
                </c:pt>
                <c:pt idx="10167">
                  <c:v>0.16001658540609137</c:v>
                </c:pt>
                <c:pt idx="10168">
                  <c:v>0.15999102423857869</c:v>
                </c:pt>
                <c:pt idx="10169">
                  <c:v>0.15996546307106599</c:v>
                </c:pt>
                <c:pt idx="10170">
                  <c:v>0.16014129302030458</c:v>
                </c:pt>
                <c:pt idx="10171">
                  <c:v>0.16024198870558376</c:v>
                </c:pt>
                <c:pt idx="10172">
                  <c:v>0.16084616230964471</c:v>
                </c:pt>
                <c:pt idx="10173">
                  <c:v>0.16139998819796958</c:v>
                </c:pt>
                <c:pt idx="10174">
                  <c:v>0.16185311840101527</c:v>
                </c:pt>
                <c:pt idx="10175">
                  <c:v>0.16217999175126907</c:v>
                </c:pt>
                <c:pt idx="10176">
                  <c:v>0.16280895190355332</c:v>
                </c:pt>
                <c:pt idx="10177">
                  <c:v>0.16356416890862946</c:v>
                </c:pt>
                <c:pt idx="10178">
                  <c:v>0.16421869022842642</c:v>
                </c:pt>
                <c:pt idx="10179">
                  <c:v>0.16781971967005077</c:v>
                </c:pt>
                <c:pt idx="10180">
                  <c:v>0.17043857931472084</c:v>
                </c:pt>
                <c:pt idx="10181">
                  <c:v>0.17323326865482236</c:v>
                </c:pt>
                <c:pt idx="10182">
                  <c:v>0.17592726256345181</c:v>
                </c:pt>
                <c:pt idx="10183">
                  <c:v>0.17887299530456852</c:v>
                </c:pt>
                <c:pt idx="10184">
                  <c:v>0.18176837982233504</c:v>
                </c:pt>
                <c:pt idx="10185">
                  <c:v>0.18423619581218273</c:v>
                </c:pt>
                <c:pt idx="10186">
                  <c:v>0.18657775545685279</c:v>
                </c:pt>
                <c:pt idx="10187">
                  <c:v>0.18594879530456854</c:v>
                </c:pt>
                <c:pt idx="10188">
                  <c:v>0.18574740418781727</c:v>
                </c:pt>
                <c:pt idx="10189">
                  <c:v>0.18577296535532994</c:v>
                </c:pt>
                <c:pt idx="10190">
                  <c:v>0.18592400875634518</c:v>
                </c:pt>
                <c:pt idx="10191">
                  <c:v>0.18564748337563453</c:v>
                </c:pt>
                <c:pt idx="10192">
                  <c:v>0.18539574428934014</c:v>
                </c:pt>
                <c:pt idx="10193">
                  <c:v>0.18554678769035532</c:v>
                </c:pt>
                <c:pt idx="10194">
                  <c:v>0.18594957017766495</c:v>
                </c:pt>
                <c:pt idx="10195">
                  <c:v>0.18615096129441625</c:v>
                </c:pt>
                <c:pt idx="10196">
                  <c:v>0.18627644352791878</c:v>
                </c:pt>
                <c:pt idx="10197">
                  <c:v>0.18607505241116751</c:v>
                </c:pt>
                <c:pt idx="10198">
                  <c:v>0.18569705672588829</c:v>
                </c:pt>
                <c:pt idx="10199">
                  <c:v>0.18574740444162435</c:v>
                </c:pt>
                <c:pt idx="10200">
                  <c:v>0.18572184327411168</c:v>
                </c:pt>
                <c:pt idx="10201">
                  <c:v>0.18582253895939083</c:v>
                </c:pt>
                <c:pt idx="10202">
                  <c:v>0.18574740469543144</c:v>
                </c:pt>
                <c:pt idx="10203">
                  <c:v>0.18572184352791876</c:v>
                </c:pt>
                <c:pt idx="10204">
                  <c:v>0.18562114809644664</c:v>
                </c:pt>
                <c:pt idx="10205">
                  <c:v>0.18564670926395935</c:v>
                </c:pt>
                <c:pt idx="10206">
                  <c:v>0.1859487960659898</c:v>
                </c:pt>
                <c:pt idx="10207">
                  <c:v>0.18607505291878168</c:v>
                </c:pt>
                <c:pt idx="10208">
                  <c:v>0.18743444327411163</c:v>
                </c:pt>
                <c:pt idx="10209">
                  <c:v>0.18849174708121827</c:v>
                </c:pt>
                <c:pt idx="10210">
                  <c:v>0.18975044200507613</c:v>
                </c:pt>
                <c:pt idx="10211">
                  <c:v>0.19123531484771572</c:v>
                </c:pt>
                <c:pt idx="10212">
                  <c:v>0.19277053565989843</c:v>
                </c:pt>
                <c:pt idx="10213">
                  <c:v>0.19740253362944157</c:v>
                </c:pt>
                <c:pt idx="10214">
                  <c:v>0.20135444809644665</c:v>
                </c:pt>
                <c:pt idx="10215">
                  <c:v>0.20523122829949236</c:v>
                </c:pt>
                <c:pt idx="10216">
                  <c:v>0.20805070469543141</c:v>
                </c:pt>
                <c:pt idx="10217">
                  <c:v>0.21102122449238575</c:v>
                </c:pt>
                <c:pt idx="10218">
                  <c:v>0.21389104860406088</c:v>
                </c:pt>
                <c:pt idx="10219">
                  <c:v>0.21660982956852787</c:v>
                </c:pt>
                <c:pt idx="10220">
                  <c:v>0.21932861053299485</c:v>
                </c:pt>
                <c:pt idx="10221">
                  <c:v>0.21882513261421316</c:v>
                </c:pt>
                <c:pt idx="10222">
                  <c:v>0.21892582829949231</c:v>
                </c:pt>
                <c:pt idx="10223">
                  <c:v>0.21927826281725882</c:v>
                </c:pt>
                <c:pt idx="10224">
                  <c:v>0.21925270164974614</c:v>
                </c:pt>
                <c:pt idx="10225">
                  <c:v>0.21922791510152279</c:v>
                </c:pt>
                <c:pt idx="10226">
                  <c:v>0.21925347626903546</c:v>
                </c:pt>
                <c:pt idx="10227">
                  <c:v>0.21917834200507608</c:v>
                </c:pt>
                <c:pt idx="10228">
                  <c:v>0.21910243286802022</c:v>
                </c:pt>
                <c:pt idx="10229">
                  <c:v>0.21890104175126895</c:v>
                </c:pt>
                <c:pt idx="10230">
                  <c:v>0.21857339378172586</c:v>
                </c:pt>
                <c:pt idx="10231">
                  <c:v>0.21814505012690349</c:v>
                </c:pt>
                <c:pt idx="10232">
                  <c:v>0.21776782880710654</c:v>
                </c:pt>
                <c:pt idx="10233">
                  <c:v>0.21739060774111674</c:v>
                </c:pt>
                <c:pt idx="10234">
                  <c:v>0.21686234327411164</c:v>
                </c:pt>
                <c:pt idx="10235">
                  <c:v>0.21630851763959386</c:v>
                </c:pt>
                <c:pt idx="10236">
                  <c:v>0.21343869327411163</c:v>
                </c:pt>
                <c:pt idx="10237">
                  <c:v>0.21039303895939082</c:v>
                </c:pt>
                <c:pt idx="10238">
                  <c:v>0.20747286687817257</c:v>
                </c:pt>
                <c:pt idx="10239">
                  <c:v>0.20462782931472079</c:v>
                </c:pt>
                <c:pt idx="10240">
                  <c:v>0.20193383489847713</c:v>
                </c:pt>
                <c:pt idx="10241">
                  <c:v>0.19923984073604056</c:v>
                </c:pt>
                <c:pt idx="10242">
                  <c:v>0.19637001662436543</c:v>
                </c:pt>
                <c:pt idx="10243">
                  <c:v>0.19357532677664971</c:v>
                </c:pt>
                <c:pt idx="10244">
                  <c:v>0.19324845342639591</c:v>
                </c:pt>
                <c:pt idx="10245">
                  <c:v>0.19337393540609132</c:v>
                </c:pt>
                <c:pt idx="10246">
                  <c:v>0.19362567449238577</c:v>
                </c:pt>
                <c:pt idx="10247">
                  <c:v>0.19372636992385783</c:v>
                </c:pt>
                <c:pt idx="10248">
                  <c:v>0.1939277610406091</c:v>
                </c:pt>
                <c:pt idx="10249">
                  <c:v>0.19415393870558373</c:v>
                </c:pt>
                <c:pt idx="10250">
                  <c:v>0.19805550647208117</c:v>
                </c:pt>
                <c:pt idx="10251">
                  <c:v>0.20261236890862941</c:v>
                </c:pt>
                <c:pt idx="10252">
                  <c:v>0.20684235799492384</c:v>
                </c:pt>
                <c:pt idx="10253">
                  <c:v>0.21076948616751268</c:v>
                </c:pt>
                <c:pt idx="10254">
                  <c:v>0.21464704073604057</c:v>
                </c:pt>
                <c:pt idx="10255">
                  <c:v>0.21839833870558373</c:v>
                </c:pt>
                <c:pt idx="10256">
                  <c:v>0.22202415418781724</c:v>
                </c:pt>
                <c:pt idx="10257">
                  <c:v>0.22549892652284265</c:v>
                </c:pt>
                <c:pt idx="10258">
                  <c:v>0.22549892652284265</c:v>
                </c:pt>
                <c:pt idx="10259">
                  <c:v>0.22486919175126902</c:v>
                </c:pt>
                <c:pt idx="10260">
                  <c:v>0.22441606154822336</c:v>
                </c:pt>
                <c:pt idx="10261">
                  <c:v>0.22401327906091367</c:v>
                </c:pt>
                <c:pt idx="10262">
                  <c:v>0.22356014885786801</c:v>
                </c:pt>
                <c:pt idx="10263">
                  <c:v>0.22335875774111669</c:v>
                </c:pt>
                <c:pt idx="10264">
                  <c:v>0.21983441230964462</c:v>
                </c:pt>
                <c:pt idx="10265">
                  <c:v>0.21588249733502535</c:v>
                </c:pt>
                <c:pt idx="10266">
                  <c:v>0.21208162550761417</c:v>
                </c:pt>
                <c:pt idx="10267">
                  <c:v>0.20840623616751264</c:v>
                </c:pt>
                <c:pt idx="10268">
                  <c:v>0.20463015139593904</c:v>
                </c:pt>
                <c:pt idx="10269">
                  <c:v>0.20090441408629434</c:v>
                </c:pt>
                <c:pt idx="10270">
                  <c:v>0.19697728591370553</c:v>
                </c:pt>
                <c:pt idx="10271">
                  <c:v>0.19299981002538064</c:v>
                </c:pt>
                <c:pt idx="10272">
                  <c:v>0.19227015438324868</c:v>
                </c:pt>
                <c:pt idx="10273">
                  <c:v>0.19204320209898473</c:v>
                </c:pt>
                <c:pt idx="10274">
                  <c:v>0.19181702443401005</c:v>
                </c:pt>
                <c:pt idx="10275">
                  <c:v>0.19136389423096439</c:v>
                </c:pt>
                <c:pt idx="10276">
                  <c:v>0.19096111174365477</c:v>
                </c:pt>
                <c:pt idx="10277">
                  <c:v>0.19063423839340093</c:v>
                </c:pt>
                <c:pt idx="10278">
                  <c:v>0.19050875615989843</c:v>
                </c:pt>
                <c:pt idx="10279">
                  <c:v>0.19033292621065984</c:v>
                </c:pt>
                <c:pt idx="10280">
                  <c:v>0.19028257824111672</c:v>
                </c:pt>
                <c:pt idx="10281">
                  <c:v>0.19023223027157354</c:v>
                </c:pt>
                <c:pt idx="10282">
                  <c:v>0.18995493004314712</c:v>
                </c:pt>
                <c:pt idx="10283">
                  <c:v>0.19073493359644667</c:v>
                </c:pt>
                <c:pt idx="10284">
                  <c:v>0.19118806362182736</c:v>
                </c:pt>
                <c:pt idx="10285">
                  <c:v>0.19169154164213192</c:v>
                </c:pt>
                <c:pt idx="10286">
                  <c:v>0.19219501968781721</c:v>
                </c:pt>
                <c:pt idx="10287">
                  <c:v>0.19284954100761417</c:v>
                </c:pt>
                <c:pt idx="10288">
                  <c:v>0.19317641435786798</c:v>
                </c:pt>
                <c:pt idx="10289">
                  <c:v>0.19355441004314716</c:v>
                </c:pt>
                <c:pt idx="10290">
                  <c:v>0.19403310141370556</c:v>
                </c:pt>
                <c:pt idx="10291">
                  <c:v>0.19498970928172585</c:v>
                </c:pt>
                <c:pt idx="10292">
                  <c:v>0.19594631765736037</c:v>
                </c:pt>
                <c:pt idx="10293">
                  <c:v>0.19682701664213192</c:v>
                </c:pt>
                <c:pt idx="10294">
                  <c:v>0.19763258136294415</c:v>
                </c:pt>
                <c:pt idx="10295">
                  <c:v>0.19831266385025381</c:v>
                </c:pt>
                <c:pt idx="10296">
                  <c:v>0.19934440623604061</c:v>
                </c:pt>
                <c:pt idx="10297">
                  <c:v>0.20009962324111674</c:v>
                </c:pt>
                <c:pt idx="10298">
                  <c:v>0.20105623136294415</c:v>
                </c:pt>
                <c:pt idx="10299">
                  <c:v>0.20067901029695429</c:v>
                </c:pt>
                <c:pt idx="10300">
                  <c:v>0.2005279668959391</c:v>
                </c:pt>
                <c:pt idx="10301">
                  <c:v>0.20047761918020307</c:v>
                </c:pt>
                <c:pt idx="10302">
                  <c:v>0.20042727146446698</c:v>
                </c:pt>
                <c:pt idx="10303">
                  <c:v>0.20032657577918783</c:v>
                </c:pt>
                <c:pt idx="10304">
                  <c:v>0.20030101461167518</c:v>
                </c:pt>
                <c:pt idx="10305">
                  <c:v>0.20035136232741121</c:v>
                </c:pt>
                <c:pt idx="10306">
                  <c:v>0.20047684456091372</c:v>
                </c:pt>
                <c:pt idx="10307">
                  <c:v>0.20045128339340101</c:v>
                </c:pt>
                <c:pt idx="10308">
                  <c:v>0.20052719253045687</c:v>
                </c:pt>
                <c:pt idx="10309">
                  <c:v>0.20040093567766498</c:v>
                </c:pt>
                <c:pt idx="10310">
                  <c:v>0.20017398313959389</c:v>
                </c:pt>
                <c:pt idx="10311">
                  <c:v>0.20019876968781725</c:v>
                </c:pt>
                <c:pt idx="10312">
                  <c:v>0.20012363542385786</c:v>
                </c:pt>
                <c:pt idx="10313">
                  <c:v>0.20014919659137054</c:v>
                </c:pt>
                <c:pt idx="10314">
                  <c:v>0.19994780547461927</c:v>
                </c:pt>
                <c:pt idx="10315">
                  <c:v>0.20022433110913707</c:v>
                </c:pt>
                <c:pt idx="10316">
                  <c:v>0.20138233024619287</c:v>
                </c:pt>
                <c:pt idx="10317">
                  <c:v>0.20269059829187813</c:v>
                </c:pt>
                <c:pt idx="10318">
                  <c:v>0.20417547088071061</c:v>
                </c:pt>
                <c:pt idx="10319">
                  <c:v>0.20560999562690352</c:v>
                </c:pt>
                <c:pt idx="10320">
                  <c:v>0.20694382486548218</c:v>
                </c:pt>
                <c:pt idx="10321">
                  <c:v>0.20832800202284263</c:v>
                </c:pt>
                <c:pt idx="10322">
                  <c:v>0.20956113575380708</c:v>
                </c:pt>
                <c:pt idx="10323">
                  <c:v>0.21021565707360407</c:v>
                </c:pt>
                <c:pt idx="10324">
                  <c:v>0.21024121824111675</c:v>
                </c:pt>
                <c:pt idx="10325">
                  <c:v>0.21009017484010151</c:v>
                </c:pt>
                <c:pt idx="10326">
                  <c:v>0.20988878372335024</c:v>
                </c:pt>
                <c:pt idx="10327">
                  <c:v>0.20956191037309641</c:v>
                </c:pt>
                <c:pt idx="10328">
                  <c:v>0.20915912813959392</c:v>
                </c:pt>
                <c:pt idx="10329">
                  <c:v>0.20883225478934009</c:v>
                </c:pt>
                <c:pt idx="10330">
                  <c:v>0.20853016798730961</c:v>
                </c:pt>
                <c:pt idx="10331">
                  <c:v>0.20840391113451778</c:v>
                </c:pt>
                <c:pt idx="10332">
                  <c:v>0.20807626316497463</c:v>
                </c:pt>
                <c:pt idx="10333">
                  <c:v>0.20779896291116751</c:v>
                </c:pt>
                <c:pt idx="10334">
                  <c:v>0.20762313270812183</c:v>
                </c:pt>
                <c:pt idx="10335">
                  <c:v>0.20727069819035537</c:v>
                </c:pt>
                <c:pt idx="10336">
                  <c:v>0.20709486824111678</c:v>
                </c:pt>
                <c:pt idx="10337">
                  <c:v>0.20674243372335033</c:v>
                </c:pt>
                <c:pt idx="10338">
                  <c:v>0.20654104235279191</c:v>
                </c:pt>
                <c:pt idx="10339">
                  <c:v>0.20641556011928941</c:v>
                </c:pt>
                <c:pt idx="10340">
                  <c:v>0.20639077357106606</c:v>
                </c:pt>
                <c:pt idx="10341">
                  <c:v>0.20626451671827417</c:v>
                </c:pt>
                <c:pt idx="10342">
                  <c:v>0.20596243017005084</c:v>
                </c:pt>
                <c:pt idx="10343">
                  <c:v>0.2060631256015229</c:v>
                </c:pt>
                <c:pt idx="10344">
                  <c:v>0.20664173803807112</c:v>
                </c:pt>
                <c:pt idx="10345">
                  <c:v>0.20714521595685287</c:v>
                </c:pt>
                <c:pt idx="10346">
                  <c:v>0.20935974412944169</c:v>
                </c:pt>
                <c:pt idx="10347">
                  <c:v>0.21134809463705589</c:v>
                </c:pt>
                <c:pt idx="10348">
                  <c:v>0.21303435834263967</c:v>
                </c:pt>
                <c:pt idx="10349">
                  <c:v>0.21507305681979699</c:v>
                </c:pt>
                <c:pt idx="10350">
                  <c:v>0.21703662077918789</c:v>
                </c:pt>
                <c:pt idx="10351">
                  <c:v>0.21874844590609144</c:v>
                </c:pt>
                <c:pt idx="10352">
                  <c:v>0.22018297077918786</c:v>
                </c:pt>
                <c:pt idx="10353">
                  <c:v>0.22176853905329952</c:v>
                </c:pt>
                <c:pt idx="10354">
                  <c:v>0.22149201341878177</c:v>
                </c:pt>
                <c:pt idx="10355">
                  <c:v>0.22126506113451783</c:v>
                </c:pt>
                <c:pt idx="10356">
                  <c:v>0.22129062230203056</c:v>
                </c:pt>
                <c:pt idx="10357">
                  <c:v>0.22121471341878179</c:v>
                </c:pt>
                <c:pt idx="10358">
                  <c:v>0.22124027458629453</c:v>
                </c:pt>
                <c:pt idx="10359">
                  <c:v>0.22139131798730971</c:v>
                </c:pt>
                <c:pt idx="10360">
                  <c:v>0.22124027458629453</c:v>
                </c:pt>
                <c:pt idx="10361">
                  <c:v>0.220938187784264</c:v>
                </c:pt>
                <c:pt idx="10362">
                  <c:v>0.22091262661675132</c:v>
                </c:pt>
                <c:pt idx="10363">
                  <c:v>0.22088784006852802</c:v>
                </c:pt>
                <c:pt idx="10364">
                  <c:v>0.22081270580456858</c:v>
                </c:pt>
                <c:pt idx="10365">
                  <c:v>0.22078791925634522</c:v>
                </c:pt>
                <c:pt idx="10366">
                  <c:v>0.2209389626573604</c:v>
                </c:pt>
                <c:pt idx="10367">
                  <c:v>0.22098931062690352</c:v>
                </c:pt>
                <c:pt idx="10368">
                  <c:v>0.22111556747969546</c:v>
                </c:pt>
                <c:pt idx="10369">
                  <c:v>0.22071278499238584</c:v>
                </c:pt>
                <c:pt idx="10370">
                  <c:v>0.22023486824111677</c:v>
                </c:pt>
                <c:pt idx="10371">
                  <c:v>0.21947965148984777</c:v>
                </c:pt>
                <c:pt idx="10372">
                  <c:v>0.21862373905329952</c:v>
                </c:pt>
                <c:pt idx="10373">
                  <c:v>0.21766713093147211</c:v>
                </c:pt>
                <c:pt idx="10374">
                  <c:v>0.21648357039847715</c:v>
                </c:pt>
                <c:pt idx="10375">
                  <c:v>0.21530000986548226</c:v>
                </c:pt>
                <c:pt idx="10376">
                  <c:v>0.21107002017005083</c:v>
                </c:pt>
                <c:pt idx="10377">
                  <c:v>0.20794768255583757</c:v>
                </c:pt>
                <c:pt idx="10378">
                  <c:v>0.20459916740355336</c:v>
                </c:pt>
                <c:pt idx="10379">
                  <c:v>0.20150239126142139</c:v>
                </c:pt>
                <c:pt idx="10380">
                  <c:v>0.19885874532233505</c:v>
                </c:pt>
                <c:pt idx="10381">
                  <c:v>0.19601370852030459</c:v>
                </c:pt>
                <c:pt idx="10382">
                  <c:v>0.19347075826649746</c:v>
                </c:pt>
                <c:pt idx="10383">
                  <c:v>0.19115475978934005</c:v>
                </c:pt>
                <c:pt idx="10384">
                  <c:v>0.19175893339340094</c:v>
                </c:pt>
                <c:pt idx="10385">
                  <c:v>0.1919851110583756</c:v>
                </c:pt>
                <c:pt idx="10386">
                  <c:v>0.19236233237817252</c:v>
                </c:pt>
                <c:pt idx="10387">
                  <c:v>0.19286581029695427</c:v>
                </c:pt>
                <c:pt idx="10388">
                  <c:v>0.19304164024619286</c:v>
                </c:pt>
                <c:pt idx="10389">
                  <c:v>0.19321824481472077</c:v>
                </c:pt>
                <c:pt idx="10390">
                  <c:v>0.19304241486548218</c:v>
                </c:pt>
                <c:pt idx="10391">
                  <c:v>0.1926899803477157</c:v>
                </c:pt>
                <c:pt idx="10392">
                  <c:v>0.19261484582994923</c:v>
                </c:pt>
                <c:pt idx="10393">
                  <c:v>0.19508266181979694</c:v>
                </c:pt>
                <c:pt idx="10394">
                  <c:v>0.19795248542385788</c:v>
                </c:pt>
                <c:pt idx="10395">
                  <c:v>0.20082308339340099</c:v>
                </c:pt>
                <c:pt idx="10396">
                  <c:v>0.20371846816497458</c:v>
                </c:pt>
                <c:pt idx="10397">
                  <c:v>0.20686559176903546</c:v>
                </c:pt>
                <c:pt idx="10398">
                  <c:v>0.21013897425634515</c:v>
                </c:pt>
                <c:pt idx="10399">
                  <c:v>0.21348748872335022</c:v>
                </c:pt>
                <c:pt idx="10400">
                  <c:v>0.21660982577918775</c:v>
                </c:pt>
                <c:pt idx="10401">
                  <c:v>0.21723878593147206</c:v>
                </c:pt>
                <c:pt idx="10402">
                  <c:v>0.21733948161675121</c:v>
                </c:pt>
                <c:pt idx="10403">
                  <c:v>0.21744017730203047</c:v>
                </c:pt>
                <c:pt idx="10404">
                  <c:v>0.21744017730203041</c:v>
                </c:pt>
                <c:pt idx="10405">
                  <c:v>0.2162318303477157</c:v>
                </c:pt>
                <c:pt idx="10406">
                  <c:v>0.21514896537309647</c:v>
                </c:pt>
                <c:pt idx="10407">
                  <c:v>0.21381513593147206</c:v>
                </c:pt>
                <c:pt idx="10408">
                  <c:v>0.21243095852030452</c:v>
                </c:pt>
                <c:pt idx="10409">
                  <c:v>0.21097087222588828</c:v>
                </c:pt>
                <c:pt idx="10410">
                  <c:v>0.20981287298730961</c:v>
                </c:pt>
                <c:pt idx="10411">
                  <c:v>0.20857973923096446</c:v>
                </c:pt>
                <c:pt idx="10412">
                  <c:v>0.20739617882487305</c:v>
                </c:pt>
                <c:pt idx="10413">
                  <c:v>0.20560921943401012</c:v>
                </c:pt>
                <c:pt idx="10414">
                  <c:v>0.20349538669289335</c:v>
                </c:pt>
                <c:pt idx="10415">
                  <c:v>0.20150703618527913</c:v>
                </c:pt>
                <c:pt idx="10416">
                  <c:v>0.19961938110913699</c:v>
                </c:pt>
                <c:pt idx="10417">
                  <c:v>0.19763103060152276</c:v>
                </c:pt>
                <c:pt idx="10418">
                  <c:v>0.1954412887233502</c:v>
                </c:pt>
                <c:pt idx="10419">
                  <c:v>0.19330189456091365</c:v>
                </c:pt>
                <c:pt idx="10420">
                  <c:v>0.19103624379949236</c:v>
                </c:pt>
                <c:pt idx="10421">
                  <c:v>0.1905831135964467</c:v>
                </c:pt>
                <c:pt idx="10422">
                  <c:v>0.19030581359644669</c:v>
                </c:pt>
                <c:pt idx="10423">
                  <c:v>0.18997816562690353</c:v>
                </c:pt>
                <c:pt idx="10424">
                  <c:v>0.18960016968781723</c:v>
                </c:pt>
                <c:pt idx="10425">
                  <c:v>0.18929808288578678</c:v>
                </c:pt>
                <c:pt idx="10426">
                  <c:v>0.18902078263197966</c:v>
                </c:pt>
                <c:pt idx="10427">
                  <c:v>0.18869390928172586</c:v>
                </c:pt>
                <c:pt idx="10428">
                  <c:v>0.18839182247969538</c:v>
                </c:pt>
                <c:pt idx="10429">
                  <c:v>0.18821521791116747</c:v>
                </c:pt>
                <c:pt idx="10430">
                  <c:v>0.18788756994162431</c:v>
                </c:pt>
                <c:pt idx="10431">
                  <c:v>0.18761026981472073</c:v>
                </c:pt>
                <c:pt idx="10432">
                  <c:v>0.18743443986548217</c:v>
                </c:pt>
                <c:pt idx="10433">
                  <c:v>0.18962495610913699</c:v>
                </c:pt>
                <c:pt idx="10434">
                  <c:v>0.1926202627081218</c:v>
                </c:pt>
                <c:pt idx="10435">
                  <c:v>0.19463417451015225</c:v>
                </c:pt>
                <c:pt idx="10436">
                  <c:v>0.19689982527157354</c:v>
                </c:pt>
                <c:pt idx="10437">
                  <c:v>0.19914068948477154</c:v>
                </c:pt>
                <c:pt idx="10438">
                  <c:v>0.20158294481472075</c:v>
                </c:pt>
                <c:pt idx="10439">
                  <c:v>0.20427693897715729</c:v>
                </c:pt>
                <c:pt idx="10440">
                  <c:v>0.20679432882487303</c:v>
                </c:pt>
                <c:pt idx="10441">
                  <c:v>0.20686946308883247</c:v>
                </c:pt>
                <c:pt idx="10442">
                  <c:v>0.20606389849492379</c:v>
                </c:pt>
                <c:pt idx="10443">
                  <c:v>0.20621494189593903</c:v>
                </c:pt>
                <c:pt idx="10444">
                  <c:v>0.20646668098223342</c:v>
                </c:pt>
                <c:pt idx="10445">
                  <c:v>0.20646668098223347</c:v>
                </c:pt>
                <c:pt idx="10446">
                  <c:v>0.20646668098223347</c:v>
                </c:pt>
                <c:pt idx="10447">
                  <c:v>0.20611424646446697</c:v>
                </c:pt>
                <c:pt idx="10448">
                  <c:v>0.20588729392639588</c:v>
                </c:pt>
                <c:pt idx="10449">
                  <c:v>0.20576103707360405</c:v>
                </c:pt>
                <c:pt idx="10450">
                  <c:v>0.20581138478934008</c:v>
                </c:pt>
                <c:pt idx="10451">
                  <c:v>0.20591208022081214</c:v>
                </c:pt>
                <c:pt idx="10452">
                  <c:v>0.2060375624543147</c:v>
                </c:pt>
                <c:pt idx="10453">
                  <c:v>0.20641478377411165</c:v>
                </c:pt>
                <c:pt idx="10454">
                  <c:v>0.20681756626142128</c:v>
                </c:pt>
                <c:pt idx="10455">
                  <c:v>0.20734660534771571</c:v>
                </c:pt>
                <c:pt idx="10456">
                  <c:v>0.20762390560152277</c:v>
                </c:pt>
                <c:pt idx="10457">
                  <c:v>0.20777494900253801</c:v>
                </c:pt>
                <c:pt idx="10458">
                  <c:v>0.20795155357106593</c:v>
                </c:pt>
                <c:pt idx="10459">
                  <c:v>0.20810259697208117</c:v>
                </c:pt>
                <c:pt idx="10460">
                  <c:v>0.20780051017005069</c:v>
                </c:pt>
                <c:pt idx="10461">
                  <c:v>0.21056963872335022</c:v>
                </c:pt>
                <c:pt idx="10462">
                  <c:v>0.21379189798730958</c:v>
                </c:pt>
                <c:pt idx="10463">
                  <c:v>0.21698859621065986</c:v>
                </c:pt>
                <c:pt idx="10464">
                  <c:v>0.22066398555076133</c:v>
                </c:pt>
                <c:pt idx="10465">
                  <c:v>0.22451597920558369</c:v>
                </c:pt>
                <c:pt idx="10466">
                  <c:v>0.22834241194670041</c:v>
                </c:pt>
                <c:pt idx="10467">
                  <c:v>0.23262197463705575</c:v>
                </c:pt>
                <c:pt idx="10468">
                  <c:v>0.23705258047461925</c:v>
                </c:pt>
                <c:pt idx="10469">
                  <c:v>0.23833606200507607</c:v>
                </c:pt>
                <c:pt idx="10470">
                  <c:v>0.23914162672588829</c:v>
                </c:pt>
                <c:pt idx="10471">
                  <c:v>0.23979614804568522</c:v>
                </c:pt>
                <c:pt idx="10472">
                  <c:v>0.24040032164974612</c:v>
                </c:pt>
                <c:pt idx="10473">
                  <c:v>0.24100449525380707</c:v>
                </c:pt>
                <c:pt idx="10474">
                  <c:v>0.24153275972081206</c:v>
                </c:pt>
                <c:pt idx="10475">
                  <c:v>0.24170858967005071</c:v>
                </c:pt>
                <c:pt idx="10476">
                  <c:v>0.24196032850253801</c:v>
                </c:pt>
                <c:pt idx="10477">
                  <c:v>0.2402237170812182</c:v>
                </c:pt>
                <c:pt idx="10478">
                  <c:v>0.238235366573604</c:v>
                </c:pt>
                <c:pt idx="10479">
                  <c:v>0.23664979827411159</c:v>
                </c:pt>
                <c:pt idx="10480">
                  <c:v>0.23476214319796945</c:v>
                </c:pt>
                <c:pt idx="10481">
                  <c:v>0.23282414040609128</c:v>
                </c:pt>
                <c:pt idx="10482">
                  <c:v>0.23068474624365476</c:v>
                </c:pt>
                <c:pt idx="10483">
                  <c:v>0.22831839979695423</c:v>
                </c:pt>
                <c:pt idx="10484">
                  <c:v>0.2257003145177664</c:v>
                </c:pt>
                <c:pt idx="10485">
                  <c:v>0.22497065890862938</c:v>
                </c:pt>
                <c:pt idx="10486">
                  <c:v>0.22434092413705575</c:v>
                </c:pt>
                <c:pt idx="10487">
                  <c:v>0.22391258073604053</c:v>
                </c:pt>
                <c:pt idx="10488">
                  <c:v>0.2222511038324872</c:v>
                </c:pt>
                <c:pt idx="10489">
                  <c:v>0.22091727439086289</c:v>
                </c:pt>
                <c:pt idx="10490">
                  <c:v>0.21985997083756337</c:v>
                </c:pt>
                <c:pt idx="10491">
                  <c:v>0.21890336271573596</c:v>
                </c:pt>
                <c:pt idx="10492">
                  <c:v>0.21819849368020294</c:v>
                </c:pt>
                <c:pt idx="10493">
                  <c:v>0.21741849012690345</c:v>
                </c:pt>
                <c:pt idx="10494">
                  <c:v>0.21688945104060908</c:v>
                </c:pt>
                <c:pt idx="10495">
                  <c:v>0.21588249520304559</c:v>
                </c:pt>
                <c:pt idx="10496">
                  <c:v>0.21588249520304559</c:v>
                </c:pt>
                <c:pt idx="10497">
                  <c:v>0.21608388631979686</c:v>
                </c:pt>
                <c:pt idx="10498">
                  <c:v>0.21608388631979686</c:v>
                </c:pt>
                <c:pt idx="10499">
                  <c:v>0.21615902058375625</c:v>
                </c:pt>
                <c:pt idx="10500">
                  <c:v>0.2161590205837563</c:v>
                </c:pt>
                <c:pt idx="10501">
                  <c:v>0.21625971626903545</c:v>
                </c:pt>
                <c:pt idx="10502">
                  <c:v>0.21641075967005069</c:v>
                </c:pt>
                <c:pt idx="10503">
                  <c:v>0.21653701626903549</c:v>
                </c:pt>
                <c:pt idx="10504">
                  <c:v>0.21701570738578674</c:v>
                </c:pt>
                <c:pt idx="10505">
                  <c:v>0.21693979824873089</c:v>
                </c:pt>
                <c:pt idx="10506">
                  <c:v>0.21709084164974612</c:v>
                </c:pt>
                <c:pt idx="10507">
                  <c:v>0.21726744621827404</c:v>
                </c:pt>
                <c:pt idx="10508">
                  <c:v>0.21741848961928928</c:v>
                </c:pt>
                <c:pt idx="10509">
                  <c:v>0.21774536296954311</c:v>
                </c:pt>
                <c:pt idx="10510">
                  <c:v>0.21792119291878165</c:v>
                </c:pt>
                <c:pt idx="10511">
                  <c:v>0.21817293175126901</c:v>
                </c:pt>
                <c:pt idx="10512">
                  <c:v>0.21862606195431467</c:v>
                </c:pt>
                <c:pt idx="10513">
                  <c:v>0.21897849672588826</c:v>
                </c:pt>
                <c:pt idx="10514">
                  <c:v>0.21920544926395935</c:v>
                </c:pt>
                <c:pt idx="10515">
                  <c:v>0.21928058378172582</c:v>
                </c:pt>
                <c:pt idx="10516">
                  <c:v>0.21912954038071059</c:v>
                </c:pt>
                <c:pt idx="10517">
                  <c:v>0.21905440586294411</c:v>
                </c:pt>
                <c:pt idx="10518">
                  <c:v>0.21610944697969531</c:v>
                </c:pt>
                <c:pt idx="10519">
                  <c:v>0.21336587946700497</c:v>
                </c:pt>
                <c:pt idx="10520">
                  <c:v>0.21064709850253793</c:v>
                </c:pt>
                <c:pt idx="10521">
                  <c:v>0.2079531040862943</c:v>
                </c:pt>
                <c:pt idx="10522">
                  <c:v>0.205410153324873</c:v>
                </c:pt>
                <c:pt idx="10523">
                  <c:v>0.20299345916243647</c:v>
                </c:pt>
                <c:pt idx="10524">
                  <c:v>0.20090363835025377</c:v>
                </c:pt>
                <c:pt idx="10525">
                  <c:v>0.19866354875634507</c:v>
                </c:pt>
                <c:pt idx="10526">
                  <c:v>0.19926772236040602</c:v>
                </c:pt>
                <c:pt idx="10527">
                  <c:v>0.19972085256345168</c:v>
                </c:pt>
                <c:pt idx="10528">
                  <c:v>0.19997259139593904</c:v>
                </c:pt>
                <c:pt idx="10529">
                  <c:v>0.20042572134517761</c:v>
                </c:pt>
                <c:pt idx="10530">
                  <c:v>0.20082850383248724</c:v>
                </c:pt>
                <c:pt idx="10531">
                  <c:v>0.20102989520304562</c:v>
                </c:pt>
                <c:pt idx="10532">
                  <c:v>0.20110580434010147</c:v>
                </c:pt>
                <c:pt idx="10533">
                  <c:v>0.20095476093908626</c:v>
                </c:pt>
                <c:pt idx="10534">
                  <c:v>0.20095476093908621</c:v>
                </c:pt>
                <c:pt idx="10535">
                  <c:v>0.20087962667512682</c:v>
                </c:pt>
                <c:pt idx="10536">
                  <c:v>0.20030101443401008</c:v>
                </c:pt>
                <c:pt idx="10537">
                  <c:v>0.2002003187487309</c:v>
                </c:pt>
                <c:pt idx="10538">
                  <c:v>0.20027622788578672</c:v>
                </c:pt>
                <c:pt idx="10539">
                  <c:v>0.20070457128680194</c:v>
                </c:pt>
                <c:pt idx="10540">
                  <c:v>0.20095631037309639</c:v>
                </c:pt>
                <c:pt idx="10541">
                  <c:v>0.20088117585532989</c:v>
                </c:pt>
                <c:pt idx="10542">
                  <c:v>0.20080526671827406</c:v>
                </c:pt>
                <c:pt idx="10543">
                  <c:v>0.20113291468781719</c:v>
                </c:pt>
                <c:pt idx="10544">
                  <c:v>0.20206473626142124</c:v>
                </c:pt>
                <c:pt idx="10545">
                  <c:v>0.20274404412944155</c:v>
                </c:pt>
                <c:pt idx="10546">
                  <c:v>0.20317161316497456</c:v>
                </c:pt>
                <c:pt idx="10547">
                  <c:v>0.20359918194670046</c:v>
                </c:pt>
                <c:pt idx="10548">
                  <c:v>0.20420335555076136</c:v>
                </c:pt>
                <c:pt idx="10549">
                  <c:v>0.2050592682411167</c:v>
                </c:pt>
                <c:pt idx="10550">
                  <c:v>0.20586483296192887</c:v>
                </c:pt>
                <c:pt idx="10551">
                  <c:v>0.2061917063121827</c:v>
                </c:pt>
                <c:pt idx="10552">
                  <c:v>0.2065193542817258</c:v>
                </c:pt>
                <c:pt idx="10553">
                  <c:v>0.20649379311421312</c:v>
                </c:pt>
                <c:pt idx="10554">
                  <c:v>0.20649379311421312</c:v>
                </c:pt>
                <c:pt idx="10555">
                  <c:v>0.20621649311421314</c:v>
                </c:pt>
                <c:pt idx="10556">
                  <c:v>0.2059399674796954</c:v>
                </c:pt>
                <c:pt idx="10557">
                  <c:v>0.20581371062690351</c:v>
                </c:pt>
                <c:pt idx="10558">
                  <c:v>0.20687101418020298</c:v>
                </c:pt>
                <c:pt idx="10559">
                  <c:v>0.20810492230203037</c:v>
                </c:pt>
                <c:pt idx="10560">
                  <c:v>0.20916222610913698</c:v>
                </c:pt>
                <c:pt idx="10561">
                  <c:v>0.21034501214974616</c:v>
                </c:pt>
                <c:pt idx="10562">
                  <c:v>0.21140231595685272</c:v>
                </c:pt>
                <c:pt idx="10563">
                  <c:v>0.21243483296192889</c:v>
                </c:pt>
                <c:pt idx="10564">
                  <c:v>0.21351769768274104</c:v>
                </c:pt>
                <c:pt idx="10565">
                  <c:v>0.21452465352030448</c:v>
                </c:pt>
                <c:pt idx="10566">
                  <c:v>0.21417221900253802</c:v>
                </c:pt>
                <c:pt idx="10567">
                  <c:v>0.21374387534771566</c:v>
                </c:pt>
                <c:pt idx="10568">
                  <c:v>0.21376943651522834</c:v>
                </c:pt>
                <c:pt idx="10569">
                  <c:v>0.21394604108375626</c:v>
                </c:pt>
                <c:pt idx="10570">
                  <c:v>0.21414743220050753</c:v>
                </c:pt>
                <c:pt idx="10571">
                  <c:v>0.21460056227664964</c:v>
                </c:pt>
                <c:pt idx="10572">
                  <c:v>0.21512960148984767</c:v>
                </c:pt>
                <c:pt idx="10573">
                  <c:v>0.21573377494162432</c:v>
                </c:pt>
                <c:pt idx="10574">
                  <c:v>0.21626281407868014</c:v>
                </c:pt>
                <c:pt idx="10575">
                  <c:v>0.21694212212436537</c:v>
                </c:pt>
                <c:pt idx="10576">
                  <c:v>0.21711872669289334</c:v>
                </c:pt>
                <c:pt idx="10577">
                  <c:v>0.21689254902791871</c:v>
                </c:pt>
                <c:pt idx="10578">
                  <c:v>0.21681664014467</c:v>
                </c:pt>
                <c:pt idx="10579">
                  <c:v>0.21653933989086288</c:v>
                </c:pt>
                <c:pt idx="10580">
                  <c:v>0.21628760105837558</c:v>
                </c:pt>
                <c:pt idx="10581">
                  <c:v>0.21603586222588822</c:v>
                </c:pt>
                <c:pt idx="10582">
                  <c:v>0.21575933659137048</c:v>
                </c:pt>
                <c:pt idx="10583">
                  <c:v>0.21520551070304561</c:v>
                </c:pt>
                <c:pt idx="10584">
                  <c:v>0.21467647161675119</c:v>
                </c:pt>
                <c:pt idx="10585">
                  <c:v>0.21439994598223339</c:v>
                </c:pt>
                <c:pt idx="10586">
                  <c:v>0.2144502939517765</c:v>
                </c:pt>
                <c:pt idx="10587">
                  <c:v>0.21450064166751259</c:v>
                </c:pt>
                <c:pt idx="10588">
                  <c:v>0.2144247325304568</c:v>
                </c:pt>
                <c:pt idx="10589">
                  <c:v>0.21424812796192888</c:v>
                </c:pt>
                <c:pt idx="10590">
                  <c:v>0.21172996400253802</c:v>
                </c:pt>
                <c:pt idx="10591">
                  <c:v>0.2089352746624365</c:v>
                </c:pt>
                <c:pt idx="10592">
                  <c:v>0.20619093354568524</c:v>
                </c:pt>
                <c:pt idx="10593">
                  <c:v>0.20332110994162433</c:v>
                </c:pt>
                <c:pt idx="10594">
                  <c:v>0.20004850410406089</c:v>
                </c:pt>
                <c:pt idx="10595">
                  <c:v>0.19695172618527917</c:v>
                </c:pt>
                <c:pt idx="10596">
                  <c:v>0.19385495055076135</c:v>
                </c:pt>
                <c:pt idx="10597">
                  <c:v>0.19201686958629438</c:v>
                </c:pt>
                <c:pt idx="10598">
                  <c:v>0.1923189563883248</c:v>
                </c:pt>
                <c:pt idx="10599">
                  <c:v>0.19309895994162432</c:v>
                </c:pt>
                <c:pt idx="10600">
                  <c:v>0.19392931121065987</c:v>
                </c:pt>
                <c:pt idx="10601">
                  <c:v>0.19473487593147204</c:v>
                </c:pt>
                <c:pt idx="10602">
                  <c:v>0.19536383608375629</c:v>
                </c:pt>
                <c:pt idx="10603">
                  <c:v>0.19589287517005069</c:v>
                </c:pt>
                <c:pt idx="10604">
                  <c:v>0.19647148760659891</c:v>
                </c:pt>
                <c:pt idx="10605">
                  <c:v>0.19599279636294409</c:v>
                </c:pt>
                <c:pt idx="10606">
                  <c:v>0.19591766184517762</c:v>
                </c:pt>
                <c:pt idx="10607">
                  <c:v>0.19571627047461926</c:v>
                </c:pt>
                <c:pt idx="10608">
                  <c:v>0.19551487935786796</c:v>
                </c:pt>
                <c:pt idx="10609">
                  <c:v>0.19533904915482231</c:v>
                </c:pt>
                <c:pt idx="10610">
                  <c:v>0.19707566082994921</c:v>
                </c:pt>
                <c:pt idx="10611">
                  <c:v>0.1989881024543147</c:v>
                </c:pt>
                <c:pt idx="10612">
                  <c:v>0.2008006230126903</c:v>
                </c:pt>
                <c:pt idx="10613">
                  <c:v>0.20246210017005073</c:v>
                </c:pt>
                <c:pt idx="10614">
                  <c:v>0.20412357732741115</c:v>
                </c:pt>
                <c:pt idx="10615">
                  <c:v>0.20641401489086292</c:v>
                </c:pt>
                <c:pt idx="10616">
                  <c:v>0.20860375676903553</c:v>
                </c:pt>
                <c:pt idx="10617">
                  <c:v>0.21094454204822333</c:v>
                </c:pt>
                <c:pt idx="10618">
                  <c:v>0.21152392910406093</c:v>
                </c:pt>
                <c:pt idx="10619">
                  <c:v>0.21190192478934011</c:v>
                </c:pt>
                <c:pt idx="10620">
                  <c:v>0.21238061615989851</c:v>
                </c:pt>
                <c:pt idx="10621">
                  <c:v>0.21301035093147208</c:v>
                </c:pt>
                <c:pt idx="10622">
                  <c:v>0.21364008570304571</c:v>
                </c:pt>
                <c:pt idx="10623">
                  <c:v>0.21386703824111675</c:v>
                </c:pt>
                <c:pt idx="10624">
                  <c:v>0.21419391159137058</c:v>
                </c:pt>
                <c:pt idx="10625">
                  <c:v>0.21444565067766497</c:v>
                </c:pt>
                <c:pt idx="10626">
                  <c:v>0.21467260321573606</c:v>
                </c:pt>
                <c:pt idx="10627">
                  <c:v>0.21510094661675128</c:v>
                </c:pt>
                <c:pt idx="10628">
                  <c:v>0.21547894242893401</c:v>
                </c:pt>
                <c:pt idx="10629">
                  <c:v>0.21588172466243655</c:v>
                </c:pt>
                <c:pt idx="10630">
                  <c:v>0.21613346374873094</c:v>
                </c:pt>
                <c:pt idx="10631">
                  <c:v>0.21560519928172589</c:v>
                </c:pt>
                <c:pt idx="10632">
                  <c:v>0.2159328471243655</c:v>
                </c:pt>
                <c:pt idx="10633">
                  <c:v>0.21598319484010153</c:v>
                </c:pt>
                <c:pt idx="10634">
                  <c:v>0.21600798138832489</c:v>
                </c:pt>
                <c:pt idx="10635">
                  <c:v>0.21892815270812183</c:v>
                </c:pt>
                <c:pt idx="10636">
                  <c:v>0.22177318976395938</c:v>
                </c:pt>
                <c:pt idx="10637">
                  <c:v>0.22469413570304569</c:v>
                </c:pt>
                <c:pt idx="10638">
                  <c:v>0.22776612504314719</c:v>
                </c:pt>
                <c:pt idx="10639">
                  <c:v>0.23149263532233499</c:v>
                </c:pt>
                <c:pt idx="10640">
                  <c:v>0.23428732415482229</c:v>
                </c:pt>
                <c:pt idx="10641">
                  <c:v>0.23705722618527919</c:v>
                </c:pt>
                <c:pt idx="10642">
                  <c:v>0.23987747618527916</c:v>
                </c:pt>
                <c:pt idx="10643">
                  <c:v>0.23970164623604062</c:v>
                </c:pt>
                <c:pt idx="10644">
                  <c:v>0.23955060283502538</c:v>
                </c:pt>
                <c:pt idx="10645">
                  <c:v>0.23942512085532996</c:v>
                </c:pt>
                <c:pt idx="10646">
                  <c:v>0.2392996386218274</c:v>
                </c:pt>
                <c:pt idx="10647">
                  <c:v>0.2390478997893401</c:v>
                </c:pt>
                <c:pt idx="10648">
                  <c:v>0.23902233862182742</c:v>
                </c:pt>
                <c:pt idx="10649">
                  <c:v>0.23907268633756346</c:v>
                </c:pt>
                <c:pt idx="10650">
                  <c:v>0.23894720410406095</c:v>
                </c:pt>
                <c:pt idx="10651">
                  <c:v>0.23879616070304566</c:v>
                </c:pt>
                <c:pt idx="10652">
                  <c:v>0.23622842313959391</c:v>
                </c:pt>
                <c:pt idx="10653">
                  <c:v>0.23388686324111674</c:v>
                </c:pt>
                <c:pt idx="10654">
                  <c:v>0.23157086476395938</c:v>
                </c:pt>
                <c:pt idx="10655">
                  <c:v>0.22930521400253806</c:v>
                </c:pt>
                <c:pt idx="10656">
                  <c:v>0.22731686349492386</c:v>
                </c:pt>
                <c:pt idx="10657">
                  <c:v>0.22563059953553299</c:v>
                </c:pt>
                <c:pt idx="10658">
                  <c:v>0.22419530017005079</c:v>
                </c:pt>
                <c:pt idx="10659">
                  <c:v>0.22276000080456854</c:v>
                </c:pt>
                <c:pt idx="10660">
                  <c:v>0.22369182237817259</c:v>
                </c:pt>
                <c:pt idx="10661">
                  <c:v>0.22412016603299495</c:v>
                </c:pt>
                <c:pt idx="10662">
                  <c:v>0.22457329623604066</c:v>
                </c:pt>
                <c:pt idx="10663">
                  <c:v>0.22497607872335029</c:v>
                </c:pt>
                <c:pt idx="10664">
                  <c:v>0.22474912618527926</c:v>
                </c:pt>
                <c:pt idx="10665">
                  <c:v>0.22432078278426398</c:v>
                </c:pt>
                <c:pt idx="10666">
                  <c:v>0.22369104801269041</c:v>
                </c:pt>
                <c:pt idx="10667">
                  <c:v>0.22293583100761427</c:v>
                </c:pt>
                <c:pt idx="10668">
                  <c:v>0.2223060962360407</c:v>
                </c:pt>
                <c:pt idx="10669">
                  <c:v>0.22177705714974627</c:v>
                </c:pt>
                <c:pt idx="10670">
                  <c:v>0.22114732237817264</c:v>
                </c:pt>
                <c:pt idx="10671">
                  <c:v>0.21991418874873103</c:v>
                </c:pt>
                <c:pt idx="10672">
                  <c:v>0.21875696412944168</c:v>
                </c:pt>
                <c:pt idx="10673">
                  <c:v>0.21782591730203055</c:v>
                </c:pt>
                <c:pt idx="10674">
                  <c:v>0.21893356869796965</c:v>
                </c:pt>
                <c:pt idx="10675">
                  <c:v>0.22036886813197976</c:v>
                </c:pt>
                <c:pt idx="10676">
                  <c:v>0.2217282586649747</c:v>
                </c:pt>
                <c:pt idx="10677">
                  <c:v>0.2231883448071067</c:v>
                </c:pt>
                <c:pt idx="10678">
                  <c:v>0.22472356536548233</c:v>
                </c:pt>
                <c:pt idx="10679">
                  <c:v>0.22693809379187824</c:v>
                </c:pt>
                <c:pt idx="10680">
                  <c:v>0.22925409226903559</c:v>
                </c:pt>
                <c:pt idx="10681">
                  <c:v>0.23154452957868027</c:v>
                </c:pt>
                <c:pt idx="10682">
                  <c:v>0.23197209863959395</c:v>
                </c:pt>
                <c:pt idx="10683">
                  <c:v>0.23217348975634522</c:v>
                </c:pt>
                <c:pt idx="10684">
                  <c:v>0.23202244635532998</c:v>
                </c:pt>
                <c:pt idx="10685">
                  <c:v>0.23174592072081224</c:v>
                </c:pt>
                <c:pt idx="10686">
                  <c:v>0.23149418163451785</c:v>
                </c:pt>
                <c:pt idx="10687">
                  <c:v>0.23121765600000005</c:v>
                </c:pt>
                <c:pt idx="10688">
                  <c:v>0.23101626488324878</c:v>
                </c:pt>
                <c:pt idx="10689">
                  <c:v>0.22877540067005087</c:v>
                </c:pt>
                <c:pt idx="10690">
                  <c:v>0.22648418874111681</c:v>
                </c:pt>
                <c:pt idx="10691">
                  <c:v>0.22404270803045695</c:v>
                </c:pt>
                <c:pt idx="10692">
                  <c:v>0.22197844838578684</c:v>
                </c:pt>
                <c:pt idx="10693">
                  <c:v>0.22041766665989854</c:v>
                </c:pt>
                <c:pt idx="10694">
                  <c:v>0.21830305929949245</c:v>
                </c:pt>
                <c:pt idx="10695">
                  <c:v>0.21603740853807113</c:v>
                </c:pt>
                <c:pt idx="10696">
                  <c:v>0.21374697122842645</c:v>
                </c:pt>
                <c:pt idx="10697">
                  <c:v>0.21334418899492391</c:v>
                </c:pt>
                <c:pt idx="10698">
                  <c:v>0.21296696767512696</c:v>
                </c:pt>
                <c:pt idx="10699">
                  <c:v>0.21274001539086301</c:v>
                </c:pt>
                <c:pt idx="10700">
                  <c:v>0.21261375879187822</c:v>
                </c:pt>
                <c:pt idx="10701">
                  <c:v>0.2119088897563452</c:v>
                </c:pt>
                <c:pt idx="10702">
                  <c:v>0.21173305980710661</c:v>
                </c:pt>
                <c:pt idx="10703">
                  <c:v>0.21163236437563454</c:v>
                </c:pt>
                <c:pt idx="10704">
                  <c:v>0.21140541209137054</c:v>
                </c:pt>
                <c:pt idx="10705">
                  <c:v>0.21105297757360408</c:v>
                </c:pt>
                <c:pt idx="10706">
                  <c:v>0.21054949965482234</c:v>
                </c:pt>
                <c:pt idx="10707">
                  <c:v>0.21309244990862941</c:v>
                </c:pt>
                <c:pt idx="10708">
                  <c:v>0.21586157757360402</c:v>
                </c:pt>
                <c:pt idx="10709">
                  <c:v>0.21840452731979693</c:v>
                </c:pt>
                <c:pt idx="10710">
                  <c:v>0.22104817478172584</c:v>
                </c:pt>
                <c:pt idx="10711">
                  <c:v>0.22374216995939078</c:v>
                </c:pt>
                <c:pt idx="10712">
                  <c:v>0.22653686107614207</c:v>
                </c:pt>
                <c:pt idx="10713">
                  <c:v>0.22968398671065982</c:v>
                </c:pt>
                <c:pt idx="10714">
                  <c:v>0.23273041412182732</c:v>
                </c:pt>
                <c:pt idx="10715">
                  <c:v>0.23560023848730954</c:v>
                </c:pt>
                <c:pt idx="10716">
                  <c:v>0.23796658468020299</c:v>
                </c:pt>
                <c:pt idx="10717">
                  <c:v>0.24058466995939082</c:v>
                </c:pt>
                <c:pt idx="10718">
                  <c:v>0.24307727325888318</c:v>
                </c:pt>
                <c:pt idx="10719">
                  <c:v>0.24544361945177656</c:v>
                </c:pt>
                <c:pt idx="10720">
                  <c:v>0.24796100904568524</c:v>
                </c:pt>
                <c:pt idx="10721">
                  <c:v>0.2503777032081218</c:v>
                </c:pt>
                <c:pt idx="10722">
                  <c:v>0.2529702273197969</c:v>
                </c:pt>
                <c:pt idx="10723">
                  <c:v>0.25264257909644672</c:v>
                </c:pt>
                <c:pt idx="10724">
                  <c:v>0.25259223138071063</c:v>
                </c:pt>
                <c:pt idx="10725">
                  <c:v>0.25568900929949234</c:v>
                </c:pt>
                <c:pt idx="10726">
                  <c:v>0.25881134813197965</c:v>
                </c:pt>
                <c:pt idx="10727">
                  <c:v>0.26205916919796945</c:v>
                </c:pt>
                <c:pt idx="10728">
                  <c:v>0.26525664254822329</c:v>
                </c:pt>
                <c:pt idx="10729">
                  <c:v>0.26835341792893397</c:v>
                </c:pt>
                <c:pt idx="10730">
                  <c:v>0.2715756757969543</c:v>
                </c:pt>
                <c:pt idx="10731">
                  <c:v>0.27487384280203042</c:v>
                </c:pt>
                <c:pt idx="10732">
                  <c:v>0.2781967963553299</c:v>
                </c:pt>
                <c:pt idx="10733">
                  <c:v>0.2789512387994923</c:v>
                </c:pt>
                <c:pt idx="10734">
                  <c:v>0.27902637331725882</c:v>
                </c:pt>
                <c:pt idx="10735">
                  <c:v>0.27897602534771565</c:v>
                </c:pt>
                <c:pt idx="10736">
                  <c:v>0.27867393854568517</c:v>
                </c:pt>
                <c:pt idx="10737">
                  <c:v>0.27842219945939073</c:v>
                </c:pt>
                <c:pt idx="10738">
                  <c:v>0.27809455174365472</c:v>
                </c:pt>
                <c:pt idx="10739">
                  <c:v>0.27789316062690345</c:v>
                </c:pt>
                <c:pt idx="10740">
                  <c:v>0.27693655250507604</c:v>
                </c:pt>
                <c:pt idx="10741">
                  <c:v>0.27582890098223345</c:v>
                </c:pt>
                <c:pt idx="10742">
                  <c:v>0.27527507534771567</c:v>
                </c:pt>
                <c:pt idx="10743">
                  <c:v>0.27462055402791868</c:v>
                </c:pt>
                <c:pt idx="10744">
                  <c:v>0.27401638067766487</c:v>
                </c:pt>
                <c:pt idx="10745">
                  <c:v>0.27348734133756336</c:v>
                </c:pt>
                <c:pt idx="10746">
                  <c:v>0.27288316773350246</c:v>
                </c:pt>
                <c:pt idx="10747">
                  <c:v>0.27202725504314706</c:v>
                </c:pt>
                <c:pt idx="10748">
                  <c:v>0.27197690732741103</c:v>
                </c:pt>
                <c:pt idx="10749">
                  <c:v>0.27162447280964458</c:v>
                </c:pt>
                <c:pt idx="10750">
                  <c:v>0.27134794717512678</c:v>
                </c:pt>
                <c:pt idx="10751">
                  <c:v>0.27117211697208116</c:v>
                </c:pt>
                <c:pt idx="10752">
                  <c:v>0.27124802585532987</c:v>
                </c:pt>
                <c:pt idx="10753">
                  <c:v>0.27134872154060907</c:v>
                </c:pt>
                <c:pt idx="10754">
                  <c:v>0.27162602179441614</c:v>
                </c:pt>
                <c:pt idx="10755">
                  <c:v>0.2707956707791877</c:v>
                </c:pt>
                <c:pt idx="10756">
                  <c:v>0.26976315377411159</c:v>
                </c:pt>
                <c:pt idx="10757">
                  <c:v>0.26878098448477145</c:v>
                </c:pt>
                <c:pt idx="10758">
                  <c:v>0.26782437610913695</c:v>
                </c:pt>
                <c:pt idx="10759">
                  <c:v>0.26613733755583741</c:v>
                </c:pt>
                <c:pt idx="10760">
                  <c:v>0.26487864263197958</c:v>
                </c:pt>
                <c:pt idx="10761">
                  <c:v>0.26329229999238563</c:v>
                </c:pt>
                <c:pt idx="10762">
                  <c:v>0.26173151826649732</c:v>
                </c:pt>
                <c:pt idx="10763">
                  <c:v>0.26142943146446684</c:v>
                </c:pt>
                <c:pt idx="10764">
                  <c:v>0.26107699689593894</c:v>
                </c:pt>
                <c:pt idx="10765">
                  <c:v>0.26069900108375621</c:v>
                </c:pt>
                <c:pt idx="10766">
                  <c:v>0.26032100527157348</c:v>
                </c:pt>
                <c:pt idx="10767">
                  <c:v>0.26072378750507602</c:v>
                </c:pt>
                <c:pt idx="10768">
                  <c:v>0.2604976098401014</c:v>
                </c:pt>
                <c:pt idx="10769">
                  <c:v>0.26049760984010145</c:v>
                </c:pt>
                <c:pt idx="10770">
                  <c:v>0.26032100527157354</c:v>
                </c:pt>
                <c:pt idx="10771">
                  <c:v>0.26024509638832477</c:v>
                </c:pt>
                <c:pt idx="10772">
                  <c:v>0.26024509638832488</c:v>
                </c:pt>
                <c:pt idx="10773">
                  <c:v>0.26021953522081215</c:v>
                </c:pt>
                <c:pt idx="10774">
                  <c:v>0.25999258268274106</c:v>
                </c:pt>
                <c:pt idx="10775">
                  <c:v>0.25979119156598979</c:v>
                </c:pt>
                <c:pt idx="10776">
                  <c:v>0.25979119156598979</c:v>
                </c:pt>
                <c:pt idx="10777">
                  <c:v>0.25981597811421309</c:v>
                </c:pt>
                <c:pt idx="10778">
                  <c:v>0.25996702151522832</c:v>
                </c:pt>
                <c:pt idx="10779">
                  <c:v>0.26014285146446686</c:v>
                </c:pt>
                <c:pt idx="10780">
                  <c:v>0.26042015171827398</c:v>
                </c:pt>
                <c:pt idx="10781">
                  <c:v>0.25742484537309634</c:v>
                </c:pt>
                <c:pt idx="10782">
                  <c:v>0.25455502126142115</c:v>
                </c:pt>
                <c:pt idx="10783">
                  <c:v>0.25150859232741107</c:v>
                </c:pt>
                <c:pt idx="10784">
                  <c:v>0.24841181567766485</c:v>
                </c:pt>
                <c:pt idx="10785">
                  <c:v>0.24503851288578671</c:v>
                </c:pt>
                <c:pt idx="10786">
                  <c:v>0.24146381923096438</c:v>
                </c:pt>
                <c:pt idx="10787">
                  <c:v>0.23761259994162426</c:v>
                </c:pt>
                <c:pt idx="10788">
                  <c:v>0.23381172836802017</c:v>
                </c:pt>
                <c:pt idx="10789">
                  <c:v>0.23335859816497451</c:v>
                </c:pt>
                <c:pt idx="10790">
                  <c:v>0.23300616364720805</c:v>
                </c:pt>
                <c:pt idx="10791">
                  <c:v>0.23293025476395929</c:v>
                </c:pt>
                <c:pt idx="10792">
                  <c:v>0.23250191110913693</c:v>
                </c:pt>
                <c:pt idx="10793">
                  <c:v>0.23230051999238566</c:v>
                </c:pt>
                <c:pt idx="10794">
                  <c:v>0.23111695958629425</c:v>
                </c:pt>
                <c:pt idx="10795">
                  <c:v>0.2304120902969542</c:v>
                </c:pt>
                <c:pt idx="10796">
                  <c:v>0.2295313910583755</c:v>
                </c:pt>
                <c:pt idx="10797">
                  <c:v>0.22852443522081206</c:v>
                </c:pt>
                <c:pt idx="10798">
                  <c:v>0.22761817481472074</c:v>
                </c:pt>
                <c:pt idx="10799">
                  <c:v>0.22683817126142125</c:v>
                </c:pt>
                <c:pt idx="10800">
                  <c:v>0.22643538902791871</c:v>
                </c:pt>
                <c:pt idx="10801">
                  <c:v>0.22613330222588823</c:v>
                </c:pt>
                <c:pt idx="10802">
                  <c:v>0.22759338813959384</c:v>
                </c:pt>
                <c:pt idx="10803">
                  <c:v>0.22862513077918772</c:v>
                </c:pt>
                <c:pt idx="10804">
                  <c:v>0.22975756885025372</c:v>
                </c:pt>
                <c:pt idx="10805">
                  <c:v>0.23099070235279179</c:v>
                </c:pt>
                <c:pt idx="10806">
                  <c:v>0.23194731047461919</c:v>
                </c:pt>
                <c:pt idx="10807">
                  <c:v>0.23275287519543136</c:v>
                </c:pt>
                <c:pt idx="10808">
                  <c:v>0.23353365336802023</c:v>
                </c:pt>
                <c:pt idx="10809">
                  <c:v>0.23469165260659891</c:v>
                </c:pt>
                <c:pt idx="10810">
                  <c:v>0.23524547849492383</c:v>
                </c:pt>
                <c:pt idx="10811">
                  <c:v>0.2354468696116751</c:v>
                </c:pt>
                <c:pt idx="10812">
                  <c:v>0.23524547824111669</c:v>
                </c:pt>
                <c:pt idx="10813">
                  <c:v>0.23501930057614207</c:v>
                </c:pt>
                <c:pt idx="10814">
                  <c:v>0.23479312265736035</c:v>
                </c:pt>
                <c:pt idx="10815">
                  <c:v>0.23454138357106591</c:v>
                </c:pt>
                <c:pt idx="10816">
                  <c:v>0.23423929676903549</c:v>
                </c:pt>
                <c:pt idx="10817">
                  <c:v>0.23333303648984766</c:v>
                </c:pt>
                <c:pt idx="10818">
                  <c:v>0.23247712405329946</c:v>
                </c:pt>
                <c:pt idx="10819">
                  <c:v>0.23204878065228424</c:v>
                </c:pt>
                <c:pt idx="10820">
                  <c:v>0.23511999537309641</c:v>
                </c:pt>
                <c:pt idx="10821">
                  <c:v>0.23796503268274105</c:v>
                </c:pt>
                <c:pt idx="10822">
                  <c:v>0.24096111313959384</c:v>
                </c:pt>
                <c:pt idx="10823">
                  <c:v>0.24393163242893395</c:v>
                </c:pt>
                <c:pt idx="10824">
                  <c:v>0.24687736491624362</c:v>
                </c:pt>
                <c:pt idx="10825">
                  <c:v>0.24992379283502542</c:v>
                </c:pt>
                <c:pt idx="10826">
                  <c:v>0.25284396440862938</c:v>
                </c:pt>
                <c:pt idx="10827">
                  <c:v>0.25558830603299487</c:v>
                </c:pt>
                <c:pt idx="10828">
                  <c:v>0.25551239689593902</c:v>
                </c:pt>
                <c:pt idx="10829">
                  <c:v>0.25578892253045682</c:v>
                </c:pt>
                <c:pt idx="10830">
                  <c:v>0.25614135704822327</c:v>
                </c:pt>
                <c:pt idx="10831">
                  <c:v>0.25641865730203039</c:v>
                </c:pt>
                <c:pt idx="10832">
                  <c:v>0.25372466364720808</c:v>
                </c:pt>
                <c:pt idx="10833">
                  <c:v>0.25115615222588827</c:v>
                </c:pt>
                <c:pt idx="10834">
                  <c:v>0.24846215857106591</c:v>
                </c:pt>
                <c:pt idx="10835">
                  <c:v>0.24601990400253798</c:v>
                </c:pt>
                <c:pt idx="10836">
                  <c:v>0.24319965400253801</c:v>
                </c:pt>
                <c:pt idx="10837">
                  <c:v>0.24025392176903548</c:v>
                </c:pt>
                <c:pt idx="10838">
                  <c:v>0.23733297633756339</c:v>
                </c:pt>
                <c:pt idx="10839">
                  <c:v>0.23403480958629441</c:v>
                </c:pt>
                <c:pt idx="10840">
                  <c:v>0.23340507494162432</c:v>
                </c:pt>
                <c:pt idx="10841">
                  <c:v>0.23270020585532991</c:v>
                </c:pt>
                <c:pt idx="10842">
                  <c:v>0.23207047108375628</c:v>
                </c:pt>
                <c:pt idx="10843">
                  <c:v>0.23134004082994919</c:v>
                </c:pt>
                <c:pt idx="10844">
                  <c:v>0.23061038499238573</c:v>
                </c:pt>
                <c:pt idx="10845">
                  <c:v>0.22972968593147208</c:v>
                </c:pt>
                <c:pt idx="10846">
                  <c:v>0.2287738525558376</c:v>
                </c:pt>
                <c:pt idx="10847">
                  <c:v>0.22837107006852791</c:v>
                </c:pt>
                <c:pt idx="10848">
                  <c:v>0.22822002666751273</c:v>
                </c:pt>
                <c:pt idx="10849">
                  <c:v>0.23066150737817259</c:v>
                </c:pt>
                <c:pt idx="10850">
                  <c:v>0.23312854925634519</c:v>
                </c:pt>
                <c:pt idx="10851">
                  <c:v>0.23559559113451778</c:v>
                </c:pt>
                <c:pt idx="10852">
                  <c:v>0.23811298098223349</c:v>
                </c:pt>
                <c:pt idx="10853">
                  <c:v>0.24042897945939085</c:v>
                </c:pt>
                <c:pt idx="10854">
                  <c:v>0.2425939347893401</c:v>
                </c:pt>
                <c:pt idx="10855">
                  <c:v>0.24475888986548217</c:v>
                </c:pt>
                <c:pt idx="10856">
                  <c:v>0.24699975382487305</c:v>
                </c:pt>
                <c:pt idx="10857">
                  <c:v>0.24662175788578672</c:v>
                </c:pt>
                <c:pt idx="10858">
                  <c:v>0.24856053504314718</c:v>
                </c:pt>
                <c:pt idx="10859">
                  <c:v>0.25037305585532993</c:v>
                </c:pt>
                <c:pt idx="10860">
                  <c:v>0.2522614852969543</c:v>
                </c:pt>
                <c:pt idx="10861">
                  <c:v>0.25430095890101517</c:v>
                </c:pt>
                <c:pt idx="10862">
                  <c:v>0.25646668885025381</c:v>
                </c:pt>
                <c:pt idx="10863">
                  <c:v>0.25860685813959389</c:v>
                </c:pt>
                <c:pt idx="10864">
                  <c:v>0.26079737539847714</c:v>
                </c:pt>
                <c:pt idx="10865">
                  <c:v>0.26303824037309648</c:v>
                </c:pt>
                <c:pt idx="10866">
                  <c:v>0.26248518923096442</c:v>
                </c:pt>
                <c:pt idx="10867">
                  <c:v>0.26223345034771578</c:v>
                </c:pt>
                <c:pt idx="10868">
                  <c:v>0.26263623268274111</c:v>
                </c:pt>
                <c:pt idx="10869">
                  <c:v>0.26326519270812182</c:v>
                </c:pt>
                <c:pt idx="10870">
                  <c:v>0.26404519613451782</c:v>
                </c:pt>
                <c:pt idx="10871">
                  <c:v>0.26472450412944165</c:v>
                </c:pt>
                <c:pt idx="10872">
                  <c:v>0.26532790317258886</c:v>
                </c:pt>
                <c:pt idx="10873">
                  <c:v>0.2660072111167513</c:v>
                </c:pt>
                <c:pt idx="10874">
                  <c:v>0.26718999705583762</c:v>
                </c:pt>
                <c:pt idx="10875">
                  <c:v>0.26819695289340106</c:v>
                </c:pt>
                <c:pt idx="10876">
                  <c:v>0.26827286203045692</c:v>
                </c:pt>
                <c:pt idx="10877">
                  <c:v>0.26683833715736049</c:v>
                </c:pt>
                <c:pt idx="10878">
                  <c:v>0.26472450441624368</c:v>
                </c:pt>
                <c:pt idx="10879">
                  <c:v>0.26278650137055848</c:v>
                </c:pt>
                <c:pt idx="10880">
                  <c:v>0.26092440771573616</c:v>
                </c:pt>
                <c:pt idx="10881">
                  <c:v>0.2589616181218275</c:v>
                </c:pt>
                <c:pt idx="10882">
                  <c:v>0.25712431101522853</c:v>
                </c:pt>
                <c:pt idx="10883">
                  <c:v>0.25548839502538084</c:v>
                </c:pt>
                <c:pt idx="10884">
                  <c:v>0.25420491355329955</c:v>
                </c:pt>
                <c:pt idx="10885">
                  <c:v>0.25425526126903564</c:v>
                </c:pt>
                <c:pt idx="10886">
                  <c:v>0.25669751659898488</c:v>
                </c:pt>
                <c:pt idx="10887">
                  <c:v>0.25906386304568535</c:v>
                </c:pt>
                <c:pt idx="10888">
                  <c:v>0.26140464807106611</c:v>
                </c:pt>
                <c:pt idx="10889">
                  <c:v>0.26359516456852805</c:v>
                </c:pt>
                <c:pt idx="10890">
                  <c:v>0.26581046761421329</c:v>
                </c:pt>
                <c:pt idx="10891">
                  <c:v>0.26774847040609145</c:v>
                </c:pt>
                <c:pt idx="10892">
                  <c:v>0.26988786431472089</c:v>
                </c:pt>
                <c:pt idx="10893">
                  <c:v>0.27205281939086301</c:v>
                </c:pt>
                <c:pt idx="10894">
                  <c:v>0.27243004045685287</c:v>
                </c:pt>
                <c:pt idx="10895">
                  <c:v>0.27273212725888335</c:v>
                </c:pt>
                <c:pt idx="10896">
                  <c:v>0.27079412446700513</c:v>
                </c:pt>
                <c:pt idx="10897">
                  <c:v>0.26913264705583767</c:v>
                </c:pt>
                <c:pt idx="10898">
                  <c:v>0.26737047421319804</c:v>
                </c:pt>
                <c:pt idx="10899">
                  <c:v>0.26560830137055846</c:v>
                </c:pt>
                <c:pt idx="10900">
                  <c:v>0.26356960289340109</c:v>
                </c:pt>
                <c:pt idx="10901">
                  <c:v>0.26158125213197975</c:v>
                </c:pt>
                <c:pt idx="10902">
                  <c:v>0.25964324934010158</c:v>
                </c:pt>
                <c:pt idx="10903">
                  <c:v>0.25783072878172597</c:v>
                </c:pt>
                <c:pt idx="10904">
                  <c:v>0.25511194857868036</c:v>
                </c:pt>
                <c:pt idx="10905">
                  <c:v>0.2519648252284265</c:v>
                </c:pt>
                <c:pt idx="10906">
                  <c:v>0.24889361101522856</c:v>
                </c:pt>
                <c:pt idx="10907">
                  <c:v>0.24579683335025393</c:v>
                </c:pt>
                <c:pt idx="10908">
                  <c:v>0.24257379883248742</c:v>
                </c:pt>
                <c:pt idx="10909">
                  <c:v>0.23937632522842639</c:v>
                </c:pt>
                <c:pt idx="10910">
                  <c:v>0.23622919959390865</c:v>
                </c:pt>
                <c:pt idx="10911">
                  <c:v>0.23303172903553299</c:v>
                </c:pt>
                <c:pt idx="10912">
                  <c:v>0.23285512446700507</c:v>
                </c:pt>
                <c:pt idx="10913">
                  <c:v>0.23295582015228428</c:v>
                </c:pt>
                <c:pt idx="10914">
                  <c:v>0.23439111964467002</c:v>
                </c:pt>
                <c:pt idx="10915">
                  <c:v>0.23562425340101523</c:v>
                </c:pt>
                <c:pt idx="10916">
                  <c:v>0.23705955289340097</c:v>
                </c:pt>
                <c:pt idx="10917">
                  <c:v>0.23839415670050756</c:v>
                </c:pt>
                <c:pt idx="10918">
                  <c:v>0.23945146050761418</c:v>
                </c:pt>
                <c:pt idx="10919">
                  <c:v>0.24035772065989847</c:v>
                </c:pt>
                <c:pt idx="10920">
                  <c:v>0.24136467675126905</c:v>
                </c:pt>
                <c:pt idx="10921">
                  <c:v>0.2423212848730964</c:v>
                </c:pt>
                <c:pt idx="10922">
                  <c:v>0.23877137700507611</c:v>
                </c:pt>
                <c:pt idx="10923">
                  <c:v>0.23539729934010156</c:v>
                </c:pt>
                <c:pt idx="10924">
                  <c:v>0.23202399604060914</c:v>
                </c:pt>
                <c:pt idx="10925">
                  <c:v>0.22877617472081219</c:v>
                </c:pt>
                <c:pt idx="10926">
                  <c:v>0.22572974705583759</c:v>
                </c:pt>
                <c:pt idx="10927">
                  <c:v>0.2228343625380711</c:v>
                </c:pt>
                <c:pt idx="10928">
                  <c:v>0.21983828233502534</c:v>
                </c:pt>
                <c:pt idx="10929">
                  <c:v>0.21689254984771572</c:v>
                </c:pt>
                <c:pt idx="10930">
                  <c:v>0.21701880644670052</c:v>
                </c:pt>
                <c:pt idx="10931">
                  <c:v>0.21729610670050764</c:v>
                </c:pt>
                <c:pt idx="10932">
                  <c:v>0.21737124121827411</c:v>
                </c:pt>
                <c:pt idx="10933">
                  <c:v>0.21666637218274115</c:v>
                </c:pt>
                <c:pt idx="10934">
                  <c:v>0.21581123434010152</c:v>
                </c:pt>
                <c:pt idx="10935">
                  <c:v>0.2148801873350254</c:v>
                </c:pt>
                <c:pt idx="10936">
                  <c:v>0.21384844489847721</c:v>
                </c:pt>
                <c:pt idx="10937">
                  <c:v>0.2129677459137056</c:v>
                </c:pt>
                <c:pt idx="10938">
                  <c:v>0.21165870327411168</c:v>
                </c:pt>
                <c:pt idx="10939">
                  <c:v>0.21024973956852794</c:v>
                </c:pt>
                <c:pt idx="10940">
                  <c:v>0.20914286266497467</c:v>
                </c:pt>
                <c:pt idx="10941">
                  <c:v>0.20881598906091375</c:v>
                </c:pt>
                <c:pt idx="10942">
                  <c:v>0.20828772459390865</c:v>
                </c:pt>
                <c:pt idx="10943">
                  <c:v>0.2077842466751269</c:v>
                </c:pt>
                <c:pt idx="10944">
                  <c:v>0.20748216000000003</c:v>
                </c:pt>
                <c:pt idx="10945">
                  <c:v>0.20697868208121828</c:v>
                </c:pt>
                <c:pt idx="10946">
                  <c:v>0.2068524252284264</c:v>
                </c:pt>
                <c:pt idx="10947">
                  <c:v>0.20680207725888328</c:v>
                </c:pt>
                <c:pt idx="10948">
                  <c:v>0.20660068614213201</c:v>
                </c:pt>
                <c:pt idx="10949">
                  <c:v>0.20629859934010153</c:v>
                </c:pt>
                <c:pt idx="10950">
                  <c:v>0.2045116399492386</c:v>
                </c:pt>
                <c:pt idx="10951">
                  <c:v>0.20196868893401018</c:v>
                </c:pt>
                <c:pt idx="10952">
                  <c:v>0.1993002556852792</c:v>
                </c:pt>
                <c:pt idx="10953">
                  <c:v>0.1966821704060914</c:v>
                </c:pt>
                <c:pt idx="10954">
                  <c:v>0.19419034172588834</c:v>
                </c:pt>
                <c:pt idx="10955">
                  <c:v>0.19164816558375636</c:v>
                </c:pt>
                <c:pt idx="10956">
                  <c:v>0.18996190185279188</c:v>
                </c:pt>
                <c:pt idx="10957">
                  <c:v>0.18782173332487312</c:v>
                </c:pt>
                <c:pt idx="10958">
                  <c:v>0.18767068992385788</c:v>
                </c:pt>
                <c:pt idx="10959">
                  <c:v>0.18827486352791881</c:v>
                </c:pt>
                <c:pt idx="10960">
                  <c:v>0.18885347596446703</c:v>
                </c:pt>
                <c:pt idx="10961">
                  <c:v>0.18960869276649747</c:v>
                </c:pt>
                <c:pt idx="10962">
                  <c:v>0.18991077944162438</c:v>
                </c:pt>
                <c:pt idx="10963">
                  <c:v>0.19023842728426399</c:v>
                </c:pt>
                <c:pt idx="10964">
                  <c:v>0.18971016281725894</c:v>
                </c:pt>
                <c:pt idx="10965">
                  <c:v>0.18968460164974621</c:v>
                </c:pt>
                <c:pt idx="10966">
                  <c:v>0.18953355824873097</c:v>
                </c:pt>
                <c:pt idx="10967">
                  <c:v>0.1895591194162437</c:v>
                </c:pt>
                <c:pt idx="10968">
                  <c:v>0.19179998413705585</c:v>
                </c:pt>
                <c:pt idx="10969">
                  <c:v>0.1938146709390863</c:v>
                </c:pt>
                <c:pt idx="10970">
                  <c:v>0.19633283515228428</c:v>
                </c:pt>
                <c:pt idx="10971">
                  <c:v>0.19912752500000003</c:v>
                </c:pt>
                <c:pt idx="10972">
                  <c:v>0.20197256230964467</c:v>
                </c:pt>
                <c:pt idx="10973">
                  <c:v>0.20494385596446701</c:v>
                </c:pt>
                <c:pt idx="10974">
                  <c:v>0.2076881975888325</c:v>
                </c:pt>
                <c:pt idx="10975">
                  <c:v>0.21020558692893404</c:v>
                </c:pt>
                <c:pt idx="10976">
                  <c:v>0.21070906510152282</c:v>
                </c:pt>
                <c:pt idx="10977">
                  <c:v>0.21176636890862943</c:v>
                </c:pt>
                <c:pt idx="10978">
                  <c:v>0.2159955836294416</c:v>
                </c:pt>
                <c:pt idx="10979">
                  <c:v>0.22002340697969547</c:v>
                </c:pt>
                <c:pt idx="10980">
                  <c:v>0.22397609606598989</c:v>
                </c:pt>
                <c:pt idx="10981">
                  <c:v>0.22785287626903561</c:v>
                </c:pt>
                <c:pt idx="10982">
                  <c:v>0.23198139606598989</c:v>
                </c:pt>
                <c:pt idx="10983">
                  <c:v>0.23631130672588835</c:v>
                </c:pt>
                <c:pt idx="10984">
                  <c:v>0.2405653085025381</c:v>
                </c:pt>
                <c:pt idx="10985">
                  <c:v>0.24444208921319804</c:v>
                </c:pt>
                <c:pt idx="10986">
                  <c:v>0.24403853223350264</c:v>
                </c:pt>
                <c:pt idx="10987">
                  <c:v>0.24388671421319807</c:v>
                </c:pt>
                <c:pt idx="10988">
                  <c:v>0.24360941406091374</c:v>
                </c:pt>
                <c:pt idx="10989">
                  <c:v>0.24338246180203049</c:v>
                </c:pt>
                <c:pt idx="10990">
                  <c:v>0.24285419727664975</c:v>
                </c:pt>
                <c:pt idx="10991">
                  <c:v>0.24242585372335029</c:v>
                </c:pt>
                <c:pt idx="10992">
                  <c:v>0.24184646687055839</c:v>
                </c:pt>
                <c:pt idx="10993">
                  <c:v>0.24101611557614216</c:v>
                </c:pt>
                <c:pt idx="10994">
                  <c:v>0.24124306786040611</c:v>
                </c:pt>
                <c:pt idx="10995">
                  <c:v>0.24109202445939087</c:v>
                </c:pt>
                <c:pt idx="10996">
                  <c:v>0.24104167648984776</c:v>
                </c:pt>
                <c:pt idx="10997">
                  <c:v>0.24076437623604063</c:v>
                </c:pt>
                <c:pt idx="10998">
                  <c:v>0.24056298511928936</c:v>
                </c:pt>
                <c:pt idx="10999">
                  <c:v>0.23938019933248733</c:v>
                </c:pt>
                <c:pt idx="11000">
                  <c:v>0.23847393892639596</c:v>
                </c:pt>
                <c:pt idx="11001">
                  <c:v>0.23761802648984776</c:v>
                </c:pt>
                <c:pt idx="11002">
                  <c:v>0.2365103752208122</c:v>
                </c:pt>
                <c:pt idx="11003">
                  <c:v>0.23343915973857871</c:v>
                </c:pt>
                <c:pt idx="11004">
                  <c:v>0.23031759654060913</c:v>
                </c:pt>
                <c:pt idx="11005">
                  <c:v>0.22719603308883252</c:v>
                </c:pt>
                <c:pt idx="11006">
                  <c:v>0.22367168740355331</c:v>
                </c:pt>
                <c:pt idx="11007">
                  <c:v>0.22102804095685274</c:v>
                </c:pt>
                <c:pt idx="11008">
                  <c:v>0.21858578562690351</c:v>
                </c:pt>
                <c:pt idx="11009">
                  <c:v>0.21609318258121823</c:v>
                </c:pt>
                <c:pt idx="11010">
                  <c:v>0.21372683613451771</c:v>
                </c:pt>
                <c:pt idx="11011">
                  <c:v>0.21360057953553296</c:v>
                </c:pt>
                <c:pt idx="11012">
                  <c:v>0.21334884044923852</c:v>
                </c:pt>
                <c:pt idx="11013">
                  <c:v>0.21312188816497457</c:v>
                </c:pt>
                <c:pt idx="11014">
                  <c:v>0.21347432280964462</c:v>
                </c:pt>
                <c:pt idx="11015">
                  <c:v>0.21367571392639589</c:v>
                </c:pt>
                <c:pt idx="11016">
                  <c:v>0.21360057940862942</c:v>
                </c:pt>
                <c:pt idx="11017">
                  <c:v>0.21063006011928931</c:v>
                </c:pt>
                <c:pt idx="11018">
                  <c:v>0.20776023626142132</c:v>
                </c:pt>
                <c:pt idx="11019">
                  <c:v>0.20463867357106597</c:v>
                </c:pt>
                <c:pt idx="11020">
                  <c:v>0.19849624209898475</c:v>
                </c:pt>
                <c:pt idx="11021">
                  <c:v>0.19222755428172589</c:v>
                </c:pt>
                <c:pt idx="11022">
                  <c:v>0.18595886646446697</c:v>
                </c:pt>
                <c:pt idx="11023">
                  <c:v>0.17976608727664972</c:v>
                </c:pt>
                <c:pt idx="11024">
                  <c:v>0.17374913803807102</c:v>
                </c:pt>
                <c:pt idx="11025">
                  <c:v>0.1705524395609137</c:v>
                </c:pt>
                <c:pt idx="11026">
                  <c:v>0.16725504641370556</c:v>
                </c:pt>
                <c:pt idx="11027">
                  <c:v>0.16388174438324871</c:v>
                </c:pt>
                <c:pt idx="11028">
                  <c:v>0.16373070098223347</c:v>
                </c:pt>
                <c:pt idx="11029">
                  <c:v>0.16360521874873096</c:v>
                </c:pt>
                <c:pt idx="11030">
                  <c:v>0.16342938879949237</c:v>
                </c:pt>
                <c:pt idx="11031">
                  <c:v>0.16340382763197969</c:v>
                </c:pt>
                <c:pt idx="11032">
                  <c:v>0.16300104539847715</c:v>
                </c:pt>
                <c:pt idx="11033">
                  <c:v>0.16277486773350258</c:v>
                </c:pt>
                <c:pt idx="11034">
                  <c:v>0.16262382433248729</c:v>
                </c:pt>
                <c:pt idx="11035">
                  <c:v>0.16252312864720814</c:v>
                </c:pt>
                <c:pt idx="11036">
                  <c:v>0.162900349713198</c:v>
                </c:pt>
                <c:pt idx="11037">
                  <c:v>0.16096234679441626</c:v>
                </c:pt>
                <c:pt idx="11038">
                  <c:v>0.15869669608375636</c:v>
                </c:pt>
                <c:pt idx="11039">
                  <c:v>0.15638069760659901</c:v>
                </c:pt>
                <c:pt idx="11040">
                  <c:v>0.15426609029695432</c:v>
                </c:pt>
                <c:pt idx="11041">
                  <c:v>0.15222661745431473</c:v>
                </c:pt>
                <c:pt idx="11042">
                  <c:v>0.15021270560152286</c:v>
                </c:pt>
                <c:pt idx="11043">
                  <c:v>0.14824836714974621</c:v>
                </c:pt>
                <c:pt idx="11044">
                  <c:v>0.14578132527157361</c:v>
                </c:pt>
                <c:pt idx="11045">
                  <c:v>0.14583167298730965</c:v>
                </c:pt>
                <c:pt idx="11046">
                  <c:v>0.14593236867258885</c:v>
                </c:pt>
                <c:pt idx="11047">
                  <c:v>0.14583167324111679</c:v>
                </c:pt>
                <c:pt idx="11048">
                  <c:v>0.14555514760659899</c:v>
                </c:pt>
                <c:pt idx="11049">
                  <c:v>0.14540410420558375</c:v>
                </c:pt>
                <c:pt idx="11050">
                  <c:v>0.14512680420558374</c:v>
                </c:pt>
                <c:pt idx="11051">
                  <c:v>0.14500054735279189</c:v>
                </c:pt>
                <c:pt idx="11052">
                  <c:v>0.14482471740355329</c:v>
                </c:pt>
                <c:pt idx="11053">
                  <c:v>0.14464811283502538</c:v>
                </c:pt>
                <c:pt idx="11054">
                  <c:v>0.14761940623604058</c:v>
                </c:pt>
                <c:pt idx="11055">
                  <c:v>0.14890288846954311</c:v>
                </c:pt>
                <c:pt idx="11056">
                  <c:v>0.15041332247969541</c:v>
                </c:pt>
                <c:pt idx="11057">
                  <c:v>0.15169680471319796</c:v>
                </c:pt>
                <c:pt idx="11058">
                  <c:v>0.15308175648984773</c:v>
                </c:pt>
                <c:pt idx="11059">
                  <c:v>0.15436523872335028</c:v>
                </c:pt>
                <c:pt idx="11060">
                  <c:v>0.1557501905</c:v>
                </c:pt>
                <c:pt idx="11061">
                  <c:v>0.15710958136294417</c:v>
                </c:pt>
                <c:pt idx="11062">
                  <c:v>0.15557358542385785</c:v>
                </c:pt>
                <c:pt idx="11063">
                  <c:v>0.15627767996700506</c:v>
                </c:pt>
                <c:pt idx="11064">
                  <c:v>0.15678115793654823</c:v>
                </c:pt>
                <c:pt idx="11065">
                  <c:v>0.15728463588071068</c:v>
                </c:pt>
                <c:pt idx="11066">
                  <c:v>0.15783846164213197</c:v>
                </c:pt>
                <c:pt idx="11067">
                  <c:v>0.15803985301269036</c:v>
                </c:pt>
                <c:pt idx="11068">
                  <c:v>0.15821568296192895</c:v>
                </c:pt>
                <c:pt idx="11069">
                  <c:v>0.1584426352461929</c:v>
                </c:pt>
                <c:pt idx="11070">
                  <c:v>0.15864402636294417</c:v>
                </c:pt>
                <c:pt idx="11071">
                  <c:v>0.15917306544923859</c:v>
                </c:pt>
                <c:pt idx="11072">
                  <c:v>0.15977723905329949</c:v>
                </c:pt>
                <c:pt idx="11073">
                  <c:v>0.16063315148984772</c:v>
                </c:pt>
                <c:pt idx="11074">
                  <c:v>0.16294837560152287</c:v>
                </c:pt>
                <c:pt idx="11075">
                  <c:v>0.16627055529695434</c:v>
                </c:pt>
                <c:pt idx="11076">
                  <c:v>0.16934177103299494</c:v>
                </c:pt>
                <c:pt idx="11077">
                  <c:v>0.17236186392639594</c:v>
                </c:pt>
                <c:pt idx="11078">
                  <c:v>0.17548265250507614</c:v>
                </c:pt>
                <c:pt idx="11079">
                  <c:v>0.17774752864720811</c:v>
                </c:pt>
                <c:pt idx="11080">
                  <c:v>0.17981101367258884</c:v>
                </c:pt>
                <c:pt idx="11081">
                  <c:v>0.18154762534771574</c:v>
                </c:pt>
                <c:pt idx="11082">
                  <c:v>0.18184971214974621</c:v>
                </c:pt>
                <c:pt idx="11083">
                  <c:v>0.18154762534771574</c:v>
                </c:pt>
                <c:pt idx="11084">
                  <c:v>0.18147249082994923</c:v>
                </c:pt>
                <c:pt idx="11085">
                  <c:v>0.18137179539847714</c:v>
                </c:pt>
                <c:pt idx="11086">
                  <c:v>0.18117040402791879</c:v>
                </c:pt>
                <c:pt idx="11087">
                  <c:v>0.18074206037309642</c:v>
                </c:pt>
                <c:pt idx="11088">
                  <c:v>0.18028893029695431</c:v>
                </c:pt>
                <c:pt idx="11089">
                  <c:v>0.17998684349492383</c:v>
                </c:pt>
                <c:pt idx="11090">
                  <c:v>0.17948336562690353</c:v>
                </c:pt>
                <c:pt idx="11091">
                  <c:v>0.17892953999238578</c:v>
                </c:pt>
                <c:pt idx="11092">
                  <c:v>0.17837571435786803</c:v>
                </c:pt>
                <c:pt idx="11093">
                  <c:v>0.18011232577918779</c:v>
                </c:pt>
                <c:pt idx="11094">
                  <c:v>0.18159797298730962</c:v>
                </c:pt>
                <c:pt idx="11095">
                  <c:v>0.18341049354568528</c:v>
                </c:pt>
                <c:pt idx="11096">
                  <c:v>0.18547475319035533</c:v>
                </c:pt>
                <c:pt idx="11097">
                  <c:v>0.18746310369796954</c:v>
                </c:pt>
                <c:pt idx="11098">
                  <c:v>0.18962805902791879</c:v>
                </c:pt>
                <c:pt idx="11099">
                  <c:v>0.19174266638832485</c:v>
                </c:pt>
                <c:pt idx="11100">
                  <c:v>0.19375657806345176</c:v>
                </c:pt>
                <c:pt idx="11101">
                  <c:v>0.19345449126142131</c:v>
                </c:pt>
                <c:pt idx="11102">
                  <c:v>0.1933034478604061</c:v>
                </c:pt>
                <c:pt idx="11103">
                  <c:v>0.19302614760659897</c:v>
                </c:pt>
                <c:pt idx="11104">
                  <c:v>0.19340336867258884</c:v>
                </c:pt>
                <c:pt idx="11105">
                  <c:v>0.19408345115989847</c:v>
                </c:pt>
                <c:pt idx="11106">
                  <c:v>0.19463727704822334</c:v>
                </c:pt>
                <c:pt idx="11107">
                  <c:v>0.19504005953553299</c:v>
                </c:pt>
                <c:pt idx="11108">
                  <c:v>0.19559388517005075</c:v>
                </c:pt>
                <c:pt idx="11109">
                  <c:v>0.19632431562690356</c:v>
                </c:pt>
                <c:pt idx="11110">
                  <c:v>0.19718022806345181</c:v>
                </c:pt>
                <c:pt idx="11111">
                  <c:v>0.19665118872335025</c:v>
                </c:pt>
                <c:pt idx="11112">
                  <c:v>0.19569458034771575</c:v>
                </c:pt>
                <c:pt idx="11113">
                  <c:v>0.19441032425634519</c:v>
                </c:pt>
                <c:pt idx="11114">
                  <c:v>0.19300058618527918</c:v>
                </c:pt>
                <c:pt idx="11115">
                  <c:v>0.19181780014467006</c:v>
                </c:pt>
                <c:pt idx="11116">
                  <c:v>0.1909115399923858</c:v>
                </c:pt>
                <c:pt idx="11117">
                  <c:v>0.18980388846954316</c:v>
                </c:pt>
                <c:pt idx="11118">
                  <c:v>0.18859554126142136</c:v>
                </c:pt>
                <c:pt idx="11119">
                  <c:v>0.1887969323781726</c:v>
                </c:pt>
                <c:pt idx="11120">
                  <c:v>0.18673267273350252</c:v>
                </c:pt>
                <c:pt idx="11121">
                  <c:v>0.18459250420558376</c:v>
                </c:pt>
                <c:pt idx="11122">
                  <c:v>0.18267928821573604</c:v>
                </c:pt>
                <c:pt idx="11123">
                  <c:v>0.18066537654060916</c:v>
                </c:pt>
                <c:pt idx="11124">
                  <c:v>0.17839972577918783</c:v>
                </c:pt>
                <c:pt idx="11125">
                  <c:v>0.17628511841878175</c:v>
                </c:pt>
                <c:pt idx="11126">
                  <c:v>0.17414572451015231</c:v>
                </c:pt>
                <c:pt idx="11127">
                  <c:v>0.17198076943401014</c:v>
                </c:pt>
                <c:pt idx="11128">
                  <c:v>0.17177937806345175</c:v>
                </c:pt>
                <c:pt idx="11129">
                  <c:v>0.17170424354568525</c:v>
                </c:pt>
                <c:pt idx="11130">
                  <c:v>0.17238355141370559</c:v>
                </c:pt>
                <c:pt idx="11131">
                  <c:v>0.1731379938248731</c:v>
                </c:pt>
                <c:pt idx="11132">
                  <c:v>0.17376695402791878</c:v>
                </c:pt>
                <c:pt idx="11133">
                  <c:v>0.17432077971319798</c:v>
                </c:pt>
                <c:pt idx="11134">
                  <c:v>0.17500008758121827</c:v>
                </c:pt>
                <c:pt idx="11135">
                  <c:v>0.17567939544923855</c:v>
                </c:pt>
                <c:pt idx="11136">
                  <c:v>0.1765848812360406</c:v>
                </c:pt>
                <c:pt idx="11137">
                  <c:v>0.17723862793654821</c:v>
                </c:pt>
                <c:pt idx="11138">
                  <c:v>0.1769109800939086</c:v>
                </c:pt>
                <c:pt idx="11139">
                  <c:v>0.17678472336802029</c:v>
                </c:pt>
                <c:pt idx="11140">
                  <c:v>0.17678472336802029</c:v>
                </c:pt>
                <c:pt idx="11141">
                  <c:v>0.1769109800939086</c:v>
                </c:pt>
                <c:pt idx="11142">
                  <c:v>0.17688619354568524</c:v>
                </c:pt>
                <c:pt idx="11143">
                  <c:v>0.17686140699746195</c:v>
                </c:pt>
                <c:pt idx="11144">
                  <c:v>0.17668480255583757</c:v>
                </c:pt>
                <c:pt idx="11145">
                  <c:v>0.1767599370736041</c:v>
                </c:pt>
                <c:pt idx="11146">
                  <c:v>0.17693576702284267</c:v>
                </c:pt>
                <c:pt idx="11147">
                  <c:v>0.17854612184517765</c:v>
                </c:pt>
                <c:pt idx="11148">
                  <c:v>0.18061038148984776</c:v>
                </c:pt>
                <c:pt idx="11149">
                  <c:v>0.18264907996700513</c:v>
                </c:pt>
                <c:pt idx="11150">
                  <c:v>0.18463820509390863</c:v>
                </c:pt>
                <c:pt idx="11151">
                  <c:v>0.18660176905329953</c:v>
                </c:pt>
                <c:pt idx="11152">
                  <c:v>0.18972333225126906</c:v>
                </c:pt>
                <c:pt idx="11153">
                  <c:v>0.19307107311421323</c:v>
                </c:pt>
                <c:pt idx="11154">
                  <c:v>0.19652028428172594</c:v>
                </c:pt>
                <c:pt idx="11155">
                  <c:v>0.19813141346954319</c:v>
                </c:pt>
                <c:pt idx="11156">
                  <c:v>0.19918871702284269</c:v>
                </c:pt>
                <c:pt idx="11157">
                  <c:v>0.20029636854568533</c:v>
                </c:pt>
                <c:pt idx="11158">
                  <c:v>0.20153027692131983</c:v>
                </c:pt>
                <c:pt idx="11159">
                  <c:v>0.20304071093147213</c:v>
                </c:pt>
                <c:pt idx="11160">
                  <c:v>0.20334279773350258</c:v>
                </c:pt>
                <c:pt idx="11161">
                  <c:v>0.20361932336802033</c:v>
                </c:pt>
                <c:pt idx="11162">
                  <c:v>0.20389662336802034</c:v>
                </c:pt>
                <c:pt idx="11163">
                  <c:v>0.20422349671827417</c:v>
                </c:pt>
                <c:pt idx="11164">
                  <c:v>0.20444967463705588</c:v>
                </c:pt>
                <c:pt idx="11165">
                  <c:v>0.20248610991624369</c:v>
                </c:pt>
                <c:pt idx="11166">
                  <c:v>0.19777820331725893</c:v>
                </c:pt>
                <c:pt idx="11167">
                  <c:v>0.19251647159137059</c:v>
                </c:pt>
                <c:pt idx="11168">
                  <c:v>0.18705334874873097</c:v>
                </c:pt>
                <c:pt idx="11169">
                  <c:v>0.18146474392639594</c:v>
                </c:pt>
                <c:pt idx="11170">
                  <c:v>0.17559883961167513</c:v>
                </c:pt>
                <c:pt idx="11171">
                  <c:v>0.16995988707360407</c:v>
                </c:pt>
                <c:pt idx="11172">
                  <c:v>0.16449676448477157</c:v>
                </c:pt>
                <c:pt idx="11173">
                  <c:v>0.16097241879949239</c:v>
                </c:pt>
                <c:pt idx="11174">
                  <c:v>0.15966337590609136</c:v>
                </c:pt>
                <c:pt idx="11175">
                  <c:v>0.15868120661675128</c:v>
                </c:pt>
                <c:pt idx="11176">
                  <c:v>0.15787564189593906</c:v>
                </c:pt>
                <c:pt idx="11177">
                  <c:v>0.15689347260659897</c:v>
                </c:pt>
                <c:pt idx="11178">
                  <c:v>0.15616381676903551</c:v>
                </c:pt>
                <c:pt idx="11179">
                  <c:v>0.15296711905329946</c:v>
                </c:pt>
                <c:pt idx="11180">
                  <c:v>0.14989590357106597</c:v>
                </c:pt>
                <c:pt idx="11181">
                  <c:v>0.14692538377411168</c:v>
                </c:pt>
                <c:pt idx="11182">
                  <c:v>0.14445834189593906</c:v>
                </c:pt>
                <c:pt idx="11183">
                  <c:v>0.14292312146446698</c:v>
                </c:pt>
                <c:pt idx="11184">
                  <c:v>0.14106102755583755</c:v>
                </c:pt>
                <c:pt idx="11185">
                  <c:v>0.1393499772005076</c:v>
                </c:pt>
                <c:pt idx="11186">
                  <c:v>0.13768927463705583</c:v>
                </c:pt>
                <c:pt idx="11187">
                  <c:v>0.13846927824873095</c:v>
                </c:pt>
                <c:pt idx="11188">
                  <c:v>0.13882248728426394</c:v>
                </c:pt>
                <c:pt idx="11189">
                  <c:v>0.13930117870558373</c:v>
                </c:pt>
                <c:pt idx="11190">
                  <c:v>0.14000527314720809</c:v>
                </c:pt>
                <c:pt idx="11191">
                  <c:v>0.13975353406091368</c:v>
                </c:pt>
                <c:pt idx="11192">
                  <c:v>0.13977832086294412</c:v>
                </c:pt>
                <c:pt idx="11193">
                  <c:v>0.13980310766497459</c:v>
                </c:pt>
                <c:pt idx="11194">
                  <c:v>0.13972797314720808</c:v>
                </c:pt>
                <c:pt idx="11195">
                  <c:v>0.13962727746192891</c:v>
                </c:pt>
                <c:pt idx="11196">
                  <c:v>0.13967762517766494</c:v>
                </c:pt>
                <c:pt idx="11197">
                  <c:v>0.13955214294416241</c:v>
                </c:pt>
                <c:pt idx="11198">
                  <c:v>0.1392252695939086</c:v>
                </c:pt>
                <c:pt idx="11199">
                  <c:v>0.13897353050761418</c:v>
                </c:pt>
                <c:pt idx="11200">
                  <c:v>0.14108813786802027</c:v>
                </c:pt>
                <c:pt idx="11201">
                  <c:v>0.14312683609137053</c:v>
                </c:pt>
                <c:pt idx="11202">
                  <c:v>0.14544283456852788</c:v>
                </c:pt>
                <c:pt idx="11203">
                  <c:v>0.14773327213197968</c:v>
                </c:pt>
                <c:pt idx="11204">
                  <c:v>0.15020031401015221</c:v>
                </c:pt>
                <c:pt idx="11205">
                  <c:v>0.15294465614213193</c:v>
                </c:pt>
                <c:pt idx="11206">
                  <c:v>0.15578969370558371</c:v>
                </c:pt>
                <c:pt idx="11207">
                  <c:v>0.15870986578680199</c:v>
                </c:pt>
                <c:pt idx="11208">
                  <c:v>0.1591126480203045</c:v>
                </c:pt>
                <c:pt idx="11209">
                  <c:v>0.15986786502538064</c:v>
                </c:pt>
                <c:pt idx="11210">
                  <c:v>0.16044725182741112</c:v>
                </c:pt>
                <c:pt idx="11211">
                  <c:v>0.16100107746192888</c:v>
                </c:pt>
                <c:pt idx="11212">
                  <c:v>0.16145420766497454</c:v>
                </c:pt>
                <c:pt idx="11213">
                  <c:v>0.16160525106598977</c:v>
                </c:pt>
                <c:pt idx="11214">
                  <c:v>0.16165559903553292</c:v>
                </c:pt>
                <c:pt idx="11215">
                  <c:v>0.16170594675126898</c:v>
                </c:pt>
                <c:pt idx="11216">
                  <c:v>0.16198247238578675</c:v>
                </c:pt>
                <c:pt idx="11217">
                  <c:v>0.16611099269035526</c:v>
                </c:pt>
                <c:pt idx="11218">
                  <c:v>0.17021395157360397</c:v>
                </c:pt>
                <c:pt idx="11219">
                  <c:v>0.17421621502538068</c:v>
                </c:pt>
                <c:pt idx="11220">
                  <c:v>0.17831917416243653</c:v>
                </c:pt>
                <c:pt idx="11221">
                  <c:v>0.18242213304568525</c:v>
                </c:pt>
                <c:pt idx="11222">
                  <c:v>0.18644995766497463</c:v>
                </c:pt>
                <c:pt idx="11223">
                  <c:v>0.19017569446700511</c:v>
                </c:pt>
                <c:pt idx="11224">
                  <c:v>0.19400212670050765</c:v>
                </c:pt>
                <c:pt idx="11225">
                  <c:v>0.19359934421319799</c:v>
                </c:pt>
                <c:pt idx="11226">
                  <c:v>0.1931710008121828</c:v>
                </c:pt>
                <c:pt idx="11227">
                  <c:v>0.19289370055837568</c:v>
                </c:pt>
                <c:pt idx="11228">
                  <c:v>0.1925916137563452</c:v>
                </c:pt>
                <c:pt idx="11229">
                  <c:v>0.19239022238578682</c:v>
                </c:pt>
                <c:pt idx="11230">
                  <c:v>0.19231431324873099</c:v>
                </c:pt>
                <c:pt idx="11231">
                  <c:v>0.192364660964467</c:v>
                </c:pt>
                <c:pt idx="11232">
                  <c:v>0.19244057010152282</c:v>
                </c:pt>
                <c:pt idx="11233">
                  <c:v>0.19259161350253809</c:v>
                </c:pt>
                <c:pt idx="11234">
                  <c:v>0.19553657238578681</c:v>
                </c:pt>
                <c:pt idx="11235">
                  <c:v>0.19870848329949242</c:v>
                </c:pt>
                <c:pt idx="11236">
                  <c:v>0.2017549119796955</c:v>
                </c:pt>
                <c:pt idx="11237">
                  <c:v>0.20472543177664981</c:v>
                </c:pt>
                <c:pt idx="11238">
                  <c:v>0.2076959515736041</c:v>
                </c:pt>
                <c:pt idx="11239">
                  <c:v>0.21059056248730967</c:v>
                </c:pt>
                <c:pt idx="11240">
                  <c:v>0.21343560005076151</c:v>
                </c:pt>
                <c:pt idx="11241">
                  <c:v>0.21620472873096452</c:v>
                </c:pt>
                <c:pt idx="11242">
                  <c:v>0.21831933685279192</c:v>
                </c:pt>
                <c:pt idx="11243">
                  <c:v>0.2202333279695432</c:v>
                </c:pt>
                <c:pt idx="11244">
                  <c:v>0.22229836248730972</c:v>
                </c:pt>
                <c:pt idx="11245">
                  <c:v>0.22453922695431477</c:v>
                </c:pt>
                <c:pt idx="11246">
                  <c:v>0.22657870030456861</c:v>
                </c:pt>
                <c:pt idx="11247">
                  <c:v>0.22864373482233508</c:v>
                </c:pt>
                <c:pt idx="11248">
                  <c:v>0.23060807390862947</c:v>
                </c:pt>
                <c:pt idx="11249">
                  <c:v>0.23257163862944163</c:v>
                </c:pt>
                <c:pt idx="11250">
                  <c:v>0.23231989979695433</c:v>
                </c:pt>
                <c:pt idx="11251">
                  <c:v>0.22894582416243658</c:v>
                </c:pt>
                <c:pt idx="11252">
                  <c:v>0.2249180000507614</c:v>
                </c:pt>
                <c:pt idx="11253">
                  <c:v>0.220688784822335</c:v>
                </c:pt>
                <c:pt idx="11254">
                  <c:v>0.21676165614213194</c:v>
                </c:pt>
                <c:pt idx="11255">
                  <c:v>0.21328688304568522</c:v>
                </c:pt>
                <c:pt idx="11256">
                  <c:v>0.20988801857868017</c:v>
                </c:pt>
                <c:pt idx="11257">
                  <c:v>0.20661463634517768</c:v>
                </c:pt>
                <c:pt idx="11258">
                  <c:v>0.20334202847715732</c:v>
                </c:pt>
                <c:pt idx="11259">
                  <c:v>0.2031158508121827</c:v>
                </c:pt>
                <c:pt idx="11260">
                  <c:v>0.20336758964467</c:v>
                </c:pt>
                <c:pt idx="11261">
                  <c:v>0.20372002416243651</c:v>
                </c:pt>
                <c:pt idx="11262">
                  <c:v>0.20399654979695425</c:v>
                </c:pt>
                <c:pt idx="11263">
                  <c:v>0.20389585411167505</c:v>
                </c:pt>
                <c:pt idx="11264">
                  <c:v>0.20387029294416237</c:v>
                </c:pt>
                <c:pt idx="11265">
                  <c:v>0.20384550639593901</c:v>
                </c:pt>
                <c:pt idx="11266">
                  <c:v>0.20389585411167505</c:v>
                </c:pt>
                <c:pt idx="11267">
                  <c:v>0.20150472111675116</c:v>
                </c:pt>
                <c:pt idx="11268">
                  <c:v>0.19845829218274103</c:v>
                </c:pt>
                <c:pt idx="11269">
                  <c:v>0.19528638101522838</c:v>
                </c:pt>
                <c:pt idx="11270">
                  <c:v>0.19211446984771569</c:v>
                </c:pt>
                <c:pt idx="11271">
                  <c:v>0.18901846781725884</c:v>
                </c:pt>
                <c:pt idx="11272">
                  <c:v>0.18546933583756339</c:v>
                </c:pt>
                <c:pt idx="11273">
                  <c:v>0.18207047238578677</c:v>
                </c:pt>
                <c:pt idx="11274">
                  <c:v>0.17869717035532989</c:v>
                </c:pt>
                <c:pt idx="11275">
                  <c:v>0.17761508025380704</c:v>
                </c:pt>
                <c:pt idx="11276">
                  <c:v>0.17726264573604056</c:v>
                </c:pt>
                <c:pt idx="11277">
                  <c:v>0.17693577238578673</c:v>
                </c:pt>
                <c:pt idx="11278">
                  <c:v>0.17663368558375631</c:v>
                </c:pt>
                <c:pt idx="11279">
                  <c:v>0.17386455690355324</c:v>
                </c:pt>
                <c:pt idx="11280">
                  <c:v>0.1714478627411167</c:v>
                </c:pt>
                <c:pt idx="11281">
                  <c:v>0.16880421629441622</c:v>
                </c:pt>
                <c:pt idx="11282">
                  <c:v>0.16633717416243649</c:v>
                </c:pt>
                <c:pt idx="11283">
                  <c:v>0.16409631020304566</c:v>
                </c:pt>
                <c:pt idx="11284">
                  <c:v>0.16180587289340095</c:v>
                </c:pt>
                <c:pt idx="11285">
                  <c:v>0.15991821794416239</c:v>
                </c:pt>
                <c:pt idx="11286">
                  <c:v>0.15795465398477151</c:v>
                </c:pt>
                <c:pt idx="11287">
                  <c:v>0.15858361408629434</c:v>
                </c:pt>
                <c:pt idx="11288">
                  <c:v>0.15918778743654816</c:v>
                </c:pt>
                <c:pt idx="11289">
                  <c:v>0.15976639961928929</c:v>
                </c:pt>
                <c:pt idx="11290">
                  <c:v>0.15996779098984765</c:v>
                </c:pt>
                <c:pt idx="11291">
                  <c:v>0.16019396890862936</c:v>
                </c:pt>
                <c:pt idx="11292">
                  <c:v>0.16006771230964462</c:v>
                </c:pt>
                <c:pt idx="11293">
                  <c:v>0.15963936865482226</c:v>
                </c:pt>
                <c:pt idx="11294">
                  <c:v>0.15928693413705577</c:v>
                </c:pt>
                <c:pt idx="11295">
                  <c:v>0.15850615602284257</c:v>
                </c:pt>
                <c:pt idx="11296">
                  <c:v>0.15765024351015222</c:v>
                </c:pt>
                <c:pt idx="11297">
                  <c:v>0.15692058782487306</c:v>
                </c:pt>
                <c:pt idx="11298">
                  <c:v>0.15634120089593903</c:v>
                </c:pt>
                <c:pt idx="11299">
                  <c:v>0.15576258861167508</c:v>
                </c:pt>
                <c:pt idx="11300">
                  <c:v>0.15573780206345172</c:v>
                </c:pt>
                <c:pt idx="11301">
                  <c:v>0.15490745079441615</c:v>
                </c:pt>
                <c:pt idx="11302">
                  <c:v>0.153824586073604</c:v>
                </c:pt>
                <c:pt idx="11303">
                  <c:v>0.15301902135279183</c:v>
                </c:pt>
                <c:pt idx="11304">
                  <c:v>0.15024989267258881</c:v>
                </c:pt>
                <c:pt idx="11305">
                  <c:v>0.14730415942385783</c:v>
                </c:pt>
                <c:pt idx="11306">
                  <c:v>0.14445912160659896</c:v>
                </c:pt>
                <c:pt idx="11307">
                  <c:v>0.14148860180964468</c:v>
                </c:pt>
                <c:pt idx="11308">
                  <c:v>0.13844294774873098</c:v>
                </c:pt>
                <c:pt idx="11309">
                  <c:v>0.13627799267258883</c:v>
                </c:pt>
                <c:pt idx="11310">
                  <c:v>0.13413859876395939</c:v>
                </c:pt>
                <c:pt idx="11311">
                  <c:v>0.13202399140355331</c:v>
                </c:pt>
                <c:pt idx="11312">
                  <c:v>0.13194808252030457</c:v>
                </c:pt>
                <c:pt idx="11313">
                  <c:v>0.13172190485532995</c:v>
                </c:pt>
                <c:pt idx="11314">
                  <c:v>0.13126877465228426</c:v>
                </c:pt>
                <c:pt idx="11315">
                  <c:v>0.13086599241878172</c:v>
                </c:pt>
                <c:pt idx="11316">
                  <c:v>0.13177225257106601</c:v>
                </c:pt>
                <c:pt idx="11317">
                  <c:v>0.13464207693654823</c:v>
                </c:pt>
                <c:pt idx="11318">
                  <c:v>0.13771329216497463</c:v>
                </c:pt>
                <c:pt idx="11319">
                  <c:v>0.14070859851015227</c:v>
                </c:pt>
                <c:pt idx="11320">
                  <c:v>0.14362877059137055</c:v>
                </c:pt>
                <c:pt idx="11321">
                  <c:v>0.14654894267258883</c:v>
                </c:pt>
                <c:pt idx="11322">
                  <c:v>0.14921737592131978</c:v>
                </c:pt>
                <c:pt idx="11323">
                  <c:v>0.15191059571827409</c:v>
                </c:pt>
                <c:pt idx="11324">
                  <c:v>0.15309415617512687</c:v>
                </c:pt>
                <c:pt idx="11325">
                  <c:v>0.1523389393477157</c:v>
                </c:pt>
                <c:pt idx="11326">
                  <c:v>0.1515589359213198</c:v>
                </c:pt>
                <c:pt idx="11327">
                  <c:v>0.1506782368857868</c:v>
                </c:pt>
                <c:pt idx="11328">
                  <c:v>0.15304535795177665</c:v>
                </c:pt>
                <c:pt idx="11329">
                  <c:v>0.1558400477994924</c:v>
                </c:pt>
                <c:pt idx="11330">
                  <c:v>0.15901195845939087</c:v>
                </c:pt>
                <c:pt idx="11331">
                  <c:v>0.1622845645507614</c:v>
                </c:pt>
                <c:pt idx="11332">
                  <c:v>0.16580968358629442</c:v>
                </c:pt>
                <c:pt idx="11333">
                  <c:v>0.16913341150507616</c:v>
                </c:pt>
                <c:pt idx="11334">
                  <c:v>0.17263296962690355</c:v>
                </c:pt>
                <c:pt idx="11335">
                  <c:v>0.17643461442385786</c:v>
                </c:pt>
                <c:pt idx="11336">
                  <c:v>0.17693809246954312</c:v>
                </c:pt>
                <c:pt idx="11337">
                  <c:v>0.17726574043908627</c:v>
                </c:pt>
                <c:pt idx="11338">
                  <c:v>0.17751747952538072</c:v>
                </c:pt>
                <c:pt idx="11339">
                  <c:v>0.17786991404314723</c:v>
                </c:pt>
                <c:pt idx="11340">
                  <c:v>0.18031216988071067</c:v>
                </c:pt>
                <c:pt idx="11341">
                  <c:v>0.18293103015989848</c:v>
                </c:pt>
                <c:pt idx="11342">
                  <c:v>0.18534849919543145</c:v>
                </c:pt>
                <c:pt idx="11343">
                  <c:v>0.18763971188578682</c:v>
                </c:pt>
                <c:pt idx="11344">
                  <c:v>0.19020822406852794</c:v>
                </c:pt>
                <c:pt idx="11345">
                  <c:v>0.19292777965228428</c:v>
                </c:pt>
                <c:pt idx="11346">
                  <c:v>0.19584872609898479</c:v>
                </c:pt>
                <c:pt idx="11347">
                  <c:v>0.19854272051522845</c:v>
                </c:pt>
                <c:pt idx="11348">
                  <c:v>0.19897028955076146</c:v>
                </c:pt>
                <c:pt idx="11349">
                  <c:v>0.19806402914467008</c:v>
                </c:pt>
                <c:pt idx="11350">
                  <c:v>0.19693159107360408</c:v>
                </c:pt>
                <c:pt idx="11351">
                  <c:v>0.19572324411928935</c:v>
                </c:pt>
                <c:pt idx="11352">
                  <c:v>0.19451489716497464</c:v>
                </c:pt>
                <c:pt idx="11353">
                  <c:v>0.19360863701269038</c:v>
                </c:pt>
                <c:pt idx="11354">
                  <c:v>0.1926272420888325</c:v>
                </c:pt>
                <c:pt idx="11355">
                  <c:v>0.19164507279949239</c:v>
                </c:pt>
                <c:pt idx="11356">
                  <c:v>0.19076437356091372</c:v>
                </c:pt>
                <c:pt idx="11357">
                  <c:v>0.19129263828172588</c:v>
                </c:pt>
                <c:pt idx="11358">
                  <c:v>0.19194715960152287</c:v>
                </c:pt>
                <c:pt idx="11359">
                  <c:v>0.19262646772335029</c:v>
                </c:pt>
                <c:pt idx="11360">
                  <c:v>0.19320585477918786</c:v>
                </c:pt>
                <c:pt idx="11361">
                  <c:v>0.19318106823096451</c:v>
                </c:pt>
                <c:pt idx="11362">
                  <c:v>0.19313072051522845</c:v>
                </c:pt>
                <c:pt idx="11363">
                  <c:v>0.19579915351015231</c:v>
                </c:pt>
                <c:pt idx="11364">
                  <c:v>0.19871932559137057</c:v>
                </c:pt>
                <c:pt idx="11365">
                  <c:v>0.20156436315482232</c:v>
                </c:pt>
                <c:pt idx="11366">
                  <c:v>0.20445897406852792</c:v>
                </c:pt>
                <c:pt idx="11367">
                  <c:v>0.20740393269796953</c:v>
                </c:pt>
                <c:pt idx="11368">
                  <c:v>0.2100220179771573</c:v>
                </c:pt>
                <c:pt idx="11369">
                  <c:v>0.21286705554060908</c:v>
                </c:pt>
                <c:pt idx="11370">
                  <c:v>0.21581278878934007</c:v>
                </c:pt>
                <c:pt idx="11371">
                  <c:v>0.21613966213959385</c:v>
                </c:pt>
                <c:pt idx="11372">
                  <c:v>0.21606452762182732</c:v>
                </c:pt>
                <c:pt idx="11373">
                  <c:v>0.21583757533756337</c:v>
                </c:pt>
                <c:pt idx="11374">
                  <c:v>0.21571209310406086</c:v>
                </c:pt>
                <c:pt idx="11375">
                  <c:v>0.21556104970304563</c:v>
                </c:pt>
                <c:pt idx="11376">
                  <c:v>0.2179273961497461</c:v>
                </c:pt>
                <c:pt idx="11377">
                  <c:v>0.2207468725456852</c:v>
                </c:pt>
                <c:pt idx="11378">
                  <c:v>0.2234656532563451</c:v>
                </c:pt>
                <c:pt idx="11379">
                  <c:v>0.22600782939847708</c:v>
                </c:pt>
                <c:pt idx="11380">
                  <c:v>0.22892800147969539</c:v>
                </c:pt>
                <c:pt idx="11381">
                  <c:v>0.23199921696192888</c:v>
                </c:pt>
                <c:pt idx="11382">
                  <c:v>0.23514556670812181</c:v>
                </c:pt>
                <c:pt idx="11383">
                  <c:v>0.23824156873857866</c:v>
                </c:pt>
                <c:pt idx="11384">
                  <c:v>0.23917261543908624</c:v>
                </c:pt>
                <c:pt idx="11385">
                  <c:v>0.23960018447461928</c:v>
                </c:pt>
                <c:pt idx="11386">
                  <c:v>0.24000296670812177</c:v>
                </c:pt>
                <c:pt idx="11387">
                  <c:v>0.24030505351015224</c:v>
                </c:pt>
                <c:pt idx="11388">
                  <c:v>0.24025470579441621</c:v>
                </c:pt>
                <c:pt idx="11389">
                  <c:v>0.24103548371319794</c:v>
                </c:pt>
                <c:pt idx="11390">
                  <c:v>0.24151417482994919</c:v>
                </c:pt>
                <c:pt idx="11391">
                  <c:v>0.24211834843401009</c:v>
                </c:pt>
                <c:pt idx="11392">
                  <c:v>0.24262182635279184</c:v>
                </c:pt>
                <c:pt idx="11393">
                  <c:v>0.2430749565558375</c:v>
                </c:pt>
                <c:pt idx="11394">
                  <c:v>0.24362878244416236</c:v>
                </c:pt>
                <c:pt idx="11395">
                  <c:v>0.24425774259644667</c:v>
                </c:pt>
                <c:pt idx="11396">
                  <c:v>0.24503852076903548</c:v>
                </c:pt>
                <c:pt idx="11397">
                  <c:v>0.24481156848477154</c:v>
                </c:pt>
                <c:pt idx="11398">
                  <c:v>0.24486191645431465</c:v>
                </c:pt>
                <c:pt idx="11399">
                  <c:v>0.24471087305329942</c:v>
                </c:pt>
                <c:pt idx="11400">
                  <c:v>0.2467759070634517</c:v>
                </c:pt>
                <c:pt idx="11401">
                  <c:v>0.24863955071827398</c:v>
                </c:pt>
                <c:pt idx="11402">
                  <c:v>0.2503513766065989</c:v>
                </c:pt>
                <c:pt idx="11403">
                  <c:v>0.25221424564213191</c:v>
                </c:pt>
                <c:pt idx="11404">
                  <c:v>0.2540019799060913</c:v>
                </c:pt>
                <c:pt idx="11405">
                  <c:v>0.25581527559137046</c:v>
                </c:pt>
                <c:pt idx="11406">
                  <c:v>0.2573512712766497</c:v>
                </c:pt>
                <c:pt idx="11407">
                  <c:v>0.25913900579441618</c:v>
                </c:pt>
                <c:pt idx="11408">
                  <c:v>0.25891205351015228</c:v>
                </c:pt>
                <c:pt idx="11409">
                  <c:v>0.25886170579441625</c:v>
                </c:pt>
                <c:pt idx="11410">
                  <c:v>0.25883614462690352</c:v>
                </c:pt>
                <c:pt idx="11411">
                  <c:v>0.25873544894162431</c:v>
                </c:pt>
                <c:pt idx="11412">
                  <c:v>0.2609004047791878</c:v>
                </c:pt>
                <c:pt idx="11413">
                  <c:v>0.26336822102284263</c:v>
                </c:pt>
                <c:pt idx="11414">
                  <c:v>0.26525664995685277</c:v>
                </c:pt>
                <c:pt idx="11415">
                  <c:v>0.26706994488071062</c:v>
                </c:pt>
                <c:pt idx="11416">
                  <c:v>0.26875698345939086</c:v>
                </c:pt>
                <c:pt idx="11417">
                  <c:v>0.27029297863705581</c:v>
                </c:pt>
                <c:pt idx="11418">
                  <c:v>0.27198001721573606</c:v>
                </c:pt>
                <c:pt idx="11419">
                  <c:v>0.27366705554060911</c:v>
                </c:pt>
                <c:pt idx="11420">
                  <c:v>0.27316357762182741</c:v>
                </c:pt>
                <c:pt idx="11421">
                  <c:v>0.27258496543908634</c:v>
                </c:pt>
                <c:pt idx="11422">
                  <c:v>0.27288705224111676</c:v>
                </c:pt>
                <c:pt idx="11423">
                  <c:v>0.27318913904314723</c:v>
                </c:pt>
                <c:pt idx="11424">
                  <c:v>0.27016827153045686</c:v>
                </c:pt>
                <c:pt idx="11425">
                  <c:v>0.26727366087055837</c:v>
                </c:pt>
                <c:pt idx="11426">
                  <c:v>0.26387479716497458</c:v>
                </c:pt>
                <c:pt idx="11427">
                  <c:v>0.26050149437309639</c:v>
                </c:pt>
                <c:pt idx="11428">
                  <c:v>0.2570027090939086</c:v>
                </c:pt>
                <c:pt idx="11429">
                  <c:v>0.25342801467766496</c:v>
                </c:pt>
                <c:pt idx="11430">
                  <c:v>0.24972783828172579</c:v>
                </c:pt>
                <c:pt idx="11431">
                  <c:v>0.24602766163197964</c:v>
                </c:pt>
                <c:pt idx="11432">
                  <c:v>0.24585183168274105</c:v>
                </c:pt>
                <c:pt idx="11433">
                  <c:v>0.24549939716497454</c:v>
                </c:pt>
                <c:pt idx="11434">
                  <c:v>0.24547461061675124</c:v>
                </c:pt>
                <c:pt idx="11435">
                  <c:v>0.24539947609898471</c:v>
                </c:pt>
                <c:pt idx="11436">
                  <c:v>0.24504704158121821</c:v>
                </c:pt>
                <c:pt idx="11437">
                  <c:v>0.24449321581979688</c:v>
                </c:pt>
                <c:pt idx="11438">
                  <c:v>0.24396417675888321</c:v>
                </c:pt>
                <c:pt idx="11439">
                  <c:v>0.24142122523604054</c:v>
                </c:pt>
                <c:pt idx="11440">
                  <c:v>0.23847549158121817</c:v>
                </c:pt>
                <c:pt idx="11441">
                  <c:v>0.23573114909390852</c:v>
                </c:pt>
                <c:pt idx="11442">
                  <c:v>0.23301159328172583</c:v>
                </c:pt>
                <c:pt idx="11443">
                  <c:v>0.23041829417005072</c:v>
                </c:pt>
                <c:pt idx="11444">
                  <c:v>0.2282277774187817</c:v>
                </c:pt>
                <c:pt idx="11445">
                  <c:v>0.22613795609898479</c:v>
                </c:pt>
                <c:pt idx="11446">
                  <c:v>0.22417439137817263</c:v>
                </c:pt>
                <c:pt idx="11447">
                  <c:v>0.2240992568604061</c:v>
                </c:pt>
                <c:pt idx="11448">
                  <c:v>0.2240992568604061</c:v>
                </c:pt>
                <c:pt idx="11449">
                  <c:v>0.2240992568604061</c:v>
                </c:pt>
                <c:pt idx="11450">
                  <c:v>0.22407369569289343</c:v>
                </c:pt>
                <c:pt idx="11451">
                  <c:v>0.2237963955659899</c:v>
                </c:pt>
                <c:pt idx="11452">
                  <c:v>0.22329291764720816</c:v>
                </c:pt>
                <c:pt idx="11453">
                  <c:v>0.22281500089593914</c:v>
                </c:pt>
                <c:pt idx="11454">
                  <c:v>0.22200943630203052</c:v>
                </c:pt>
                <c:pt idx="11455">
                  <c:v>0.22137970155583764</c:v>
                </c:pt>
                <c:pt idx="11456">
                  <c:v>0.22082587566751272</c:v>
                </c:pt>
                <c:pt idx="11457">
                  <c:v>0.22032239774873102</c:v>
                </c:pt>
                <c:pt idx="11458">
                  <c:v>0.21979413328172592</c:v>
                </c:pt>
                <c:pt idx="11459">
                  <c:v>0.21934100307868021</c:v>
                </c:pt>
                <c:pt idx="11460">
                  <c:v>0.2189885685609137</c:v>
                </c:pt>
                <c:pt idx="11461">
                  <c:v>0.21876239064213199</c:v>
                </c:pt>
                <c:pt idx="11462">
                  <c:v>0.21871204267258887</c:v>
                </c:pt>
                <c:pt idx="11463">
                  <c:v>0.21858578607360407</c:v>
                </c:pt>
                <c:pt idx="11464">
                  <c:v>0.22067483226649748</c:v>
                </c:pt>
                <c:pt idx="11465">
                  <c:v>0.222663957393401</c:v>
                </c:pt>
                <c:pt idx="11466">
                  <c:v>0.22492960815482232</c:v>
                </c:pt>
                <c:pt idx="11467">
                  <c:v>0.22732074114974621</c:v>
                </c:pt>
                <c:pt idx="11468">
                  <c:v>0.22983813074365483</c:v>
                </c:pt>
                <c:pt idx="11469">
                  <c:v>0.23232995917005078</c:v>
                </c:pt>
                <c:pt idx="11470">
                  <c:v>0.23474665333248734</c:v>
                </c:pt>
                <c:pt idx="11471">
                  <c:v>0.23703786526142134</c:v>
                </c:pt>
                <c:pt idx="11472">
                  <c:v>0.23733995206345182</c:v>
                </c:pt>
                <c:pt idx="11473">
                  <c:v>0.23784342998223351</c:v>
                </c:pt>
                <c:pt idx="11474">
                  <c:v>0.23817030333248734</c:v>
                </c:pt>
                <c:pt idx="11475">
                  <c:v>0.23839648099746191</c:v>
                </c:pt>
                <c:pt idx="11476">
                  <c:v>0.24124074394162437</c:v>
                </c:pt>
                <c:pt idx="11477">
                  <c:v>0.24395952490609141</c:v>
                </c:pt>
                <c:pt idx="11478">
                  <c:v>0.24677900130203051</c:v>
                </c:pt>
                <c:pt idx="11479">
                  <c:v>0.24959847795177664</c:v>
                </c:pt>
                <c:pt idx="11480">
                  <c:v>0.25229247211421324</c:v>
                </c:pt>
                <c:pt idx="11481">
                  <c:v>0.25488499622588834</c:v>
                </c:pt>
                <c:pt idx="11482">
                  <c:v>0.25742717236802032</c:v>
                </c:pt>
                <c:pt idx="11483">
                  <c:v>0.25941629749492379</c:v>
                </c:pt>
                <c:pt idx="11484">
                  <c:v>0.25878733739340104</c:v>
                </c:pt>
                <c:pt idx="11485">
                  <c:v>0.25825907292639594</c:v>
                </c:pt>
                <c:pt idx="11486">
                  <c:v>0.25778115617512692</c:v>
                </c:pt>
                <c:pt idx="11487">
                  <c:v>0.25745428257106595</c:v>
                </c:pt>
                <c:pt idx="11488">
                  <c:v>0.25702671353553302</c:v>
                </c:pt>
                <c:pt idx="11489">
                  <c:v>0.25680053566751271</c:v>
                </c:pt>
                <c:pt idx="11490">
                  <c:v>0.25667505356091375</c:v>
                </c:pt>
                <c:pt idx="11491">
                  <c:v>0.25710339721573605</c:v>
                </c:pt>
                <c:pt idx="11492">
                  <c:v>0.25768278421319796</c:v>
                </c:pt>
                <c:pt idx="11493">
                  <c:v>0.25816070104060912</c:v>
                </c:pt>
                <c:pt idx="11494">
                  <c:v>0.25982217829949239</c:v>
                </c:pt>
                <c:pt idx="11495">
                  <c:v>0.26153400329949239</c:v>
                </c:pt>
                <c:pt idx="11496">
                  <c:v>0.26319548055837561</c:v>
                </c:pt>
                <c:pt idx="11497">
                  <c:v>0.2644789617766497</c:v>
                </c:pt>
                <c:pt idx="11498">
                  <c:v>0.265863138680203</c:v>
                </c:pt>
                <c:pt idx="11499">
                  <c:v>0.26717218106598983</c:v>
                </c:pt>
                <c:pt idx="11500">
                  <c:v>0.26827983233502539</c:v>
                </c:pt>
                <c:pt idx="11501">
                  <c:v>0.27140139553299486</c:v>
                </c:pt>
                <c:pt idx="11502">
                  <c:v>0.27336495949238582</c:v>
                </c:pt>
                <c:pt idx="11503">
                  <c:v>0.27515269350253807</c:v>
                </c:pt>
                <c:pt idx="11504">
                  <c:v>0.27699000060913703</c:v>
                </c:pt>
                <c:pt idx="11505">
                  <c:v>0.28026260720812179</c:v>
                </c:pt>
                <c:pt idx="11506">
                  <c:v>0.28330903614213193</c:v>
                </c:pt>
                <c:pt idx="11507">
                  <c:v>0.28670712522842634</c:v>
                </c:pt>
                <c:pt idx="11508">
                  <c:v>0.2901555617766497</c:v>
                </c:pt>
                <c:pt idx="11509">
                  <c:v>0.29154051329949232</c:v>
                </c:pt>
                <c:pt idx="11510">
                  <c:v>0.29284955593908624</c:v>
                </c:pt>
                <c:pt idx="11511">
                  <c:v>0.29433520314720812</c:v>
                </c:pt>
                <c:pt idx="11512">
                  <c:v>0.29582085035532996</c:v>
                </c:pt>
                <c:pt idx="11513">
                  <c:v>0.2947131990862944</c:v>
                </c:pt>
                <c:pt idx="11514">
                  <c:v>0.29375659096446705</c:v>
                </c:pt>
                <c:pt idx="11515">
                  <c:v>0.29254824401015234</c:v>
                </c:pt>
                <c:pt idx="11516">
                  <c:v>0.28804250289340105</c:v>
                </c:pt>
                <c:pt idx="11517">
                  <c:v>0.28361189604060916</c:v>
                </c:pt>
                <c:pt idx="11518">
                  <c:v>0.27943302827411171</c:v>
                </c:pt>
                <c:pt idx="11519">
                  <c:v>0.27543076482233503</c:v>
                </c:pt>
                <c:pt idx="11520">
                  <c:v>0.27150363588832488</c:v>
                </c:pt>
                <c:pt idx="11521">
                  <c:v>0.26908616629441623</c:v>
                </c:pt>
                <c:pt idx="11522">
                  <c:v>0.26659356230964465</c:v>
                </c:pt>
                <c:pt idx="11523">
                  <c:v>0.26442783274111675</c:v>
                </c:pt>
                <c:pt idx="11524">
                  <c:v>0.26568652746192889</c:v>
                </c:pt>
                <c:pt idx="11525">
                  <c:v>0.26377253634517767</c:v>
                </c:pt>
                <c:pt idx="11526">
                  <c:v>0.26148132441624367</c:v>
                </c:pt>
                <c:pt idx="11527">
                  <c:v>0.25896393507614213</c:v>
                </c:pt>
                <c:pt idx="11528">
                  <c:v>0.25365185614213198</c:v>
                </c:pt>
                <c:pt idx="11529">
                  <c:v>0.2481631731472082</c:v>
                </c:pt>
                <c:pt idx="11530">
                  <c:v>0.24277518558375638</c:v>
                </c:pt>
                <c:pt idx="11531">
                  <c:v>0.23748866807106606</c:v>
                </c:pt>
                <c:pt idx="11532">
                  <c:v>0.2320007594416244</c:v>
                </c:pt>
                <c:pt idx="11533">
                  <c:v>0.22963441299492388</c:v>
                </c:pt>
                <c:pt idx="11534">
                  <c:v>0.22744389649746194</c:v>
                </c:pt>
                <c:pt idx="11535">
                  <c:v>0.22530372796954318</c:v>
                </c:pt>
                <c:pt idx="11536">
                  <c:v>0.22578164472081219</c:v>
                </c:pt>
                <c:pt idx="11537">
                  <c:v>0.22411939243654821</c:v>
                </c:pt>
                <c:pt idx="11538">
                  <c:v>0.22255783583756344</c:v>
                </c:pt>
                <c:pt idx="11539">
                  <c:v>0.22066940588832484</c:v>
                </c:pt>
                <c:pt idx="11540">
                  <c:v>0.21890723228426395</c:v>
                </c:pt>
                <c:pt idx="11541">
                  <c:v>0.21701880258883244</c:v>
                </c:pt>
                <c:pt idx="11542">
                  <c:v>0.21525585512690354</c:v>
                </c:pt>
                <c:pt idx="11543">
                  <c:v>0.21319082111675125</c:v>
                </c:pt>
                <c:pt idx="11544">
                  <c:v>0.21130239142131979</c:v>
                </c:pt>
                <c:pt idx="11545">
                  <c:v>0.21147899598984771</c:v>
                </c:pt>
                <c:pt idx="11546">
                  <c:v>0.21163003939086295</c:v>
                </c:pt>
                <c:pt idx="11547">
                  <c:v>0.21188177847715733</c:v>
                </c:pt>
                <c:pt idx="11548">
                  <c:v>0.21198247416243654</c:v>
                </c:pt>
                <c:pt idx="11549">
                  <c:v>0.21215907873096446</c:v>
                </c:pt>
                <c:pt idx="11550">
                  <c:v>0.21175629624365477</c:v>
                </c:pt>
                <c:pt idx="11551">
                  <c:v>0.21152934395939088</c:v>
                </c:pt>
                <c:pt idx="11552">
                  <c:v>0.2112272571573604</c:v>
                </c:pt>
                <c:pt idx="11553">
                  <c:v>0.2110003048730964</c:v>
                </c:pt>
                <c:pt idx="11554">
                  <c:v>0.21054717467005074</c:v>
                </c:pt>
                <c:pt idx="11555">
                  <c:v>0.20989265335025381</c:v>
                </c:pt>
                <c:pt idx="11556">
                  <c:v>0.20961612771573607</c:v>
                </c:pt>
                <c:pt idx="11557">
                  <c:v>0.20941473634517765</c:v>
                </c:pt>
                <c:pt idx="11558">
                  <c:v>0.20951543177664977</c:v>
                </c:pt>
                <c:pt idx="11559">
                  <c:v>0.20918778380710662</c:v>
                </c:pt>
                <c:pt idx="11560">
                  <c:v>0.20870909256345183</c:v>
                </c:pt>
                <c:pt idx="11561">
                  <c:v>0.20812970563451783</c:v>
                </c:pt>
                <c:pt idx="11562">
                  <c:v>0.20755031878172592</c:v>
                </c:pt>
                <c:pt idx="11563">
                  <c:v>0.20702205411167512</c:v>
                </c:pt>
                <c:pt idx="11564">
                  <c:v>0.20634274606598985</c:v>
                </c:pt>
                <c:pt idx="11565">
                  <c:v>0.20596475040609136</c:v>
                </c:pt>
                <c:pt idx="11566">
                  <c:v>0.20563710243654826</c:v>
                </c:pt>
                <c:pt idx="11567">
                  <c:v>0.20556119355329949</c:v>
                </c:pt>
                <c:pt idx="11568">
                  <c:v>0.20546049812182743</c:v>
                </c:pt>
                <c:pt idx="11569">
                  <c:v>0.20704606639593909</c:v>
                </c:pt>
                <c:pt idx="11570">
                  <c:v>0.20863240903553298</c:v>
                </c:pt>
                <c:pt idx="11571">
                  <c:v>0.21034423416243658</c:v>
                </c:pt>
                <c:pt idx="11572">
                  <c:v>0.2118794549746193</c:v>
                </c:pt>
                <c:pt idx="11573">
                  <c:v>0.21318849761421321</c:v>
                </c:pt>
                <c:pt idx="11574">
                  <c:v>0.21379267121827411</c:v>
                </c:pt>
                <c:pt idx="11575">
                  <c:v>0.21477484050761425</c:v>
                </c:pt>
                <c:pt idx="11576">
                  <c:v>0.21585770548223354</c:v>
                </c:pt>
                <c:pt idx="11577">
                  <c:v>0.21502735421319796</c:v>
                </c:pt>
                <c:pt idx="11578">
                  <c:v>0.21424657629441629</c:v>
                </c:pt>
                <c:pt idx="11579">
                  <c:v>0.21326518162436553</c:v>
                </c:pt>
                <c:pt idx="11580">
                  <c:v>0.21235892121827415</c:v>
                </c:pt>
                <c:pt idx="11581">
                  <c:v>0.21178030903553302</c:v>
                </c:pt>
                <c:pt idx="11582">
                  <c:v>0.21157891791878175</c:v>
                </c:pt>
                <c:pt idx="11583">
                  <c:v>0.21120169685279189</c:v>
                </c:pt>
                <c:pt idx="11584">
                  <c:v>0.21100030573604062</c:v>
                </c:pt>
                <c:pt idx="11585">
                  <c:v>0.21130239253807104</c:v>
                </c:pt>
                <c:pt idx="11586">
                  <c:v>0.21092439685279191</c:v>
                </c:pt>
                <c:pt idx="11587">
                  <c:v>0.21059674913705584</c:v>
                </c:pt>
                <c:pt idx="11588">
                  <c:v>0.21009327121827415</c:v>
                </c:pt>
                <c:pt idx="11589">
                  <c:v>0.20918701093908632</c:v>
                </c:pt>
                <c:pt idx="11590">
                  <c:v>0.20878422870558377</c:v>
                </c:pt>
                <c:pt idx="11591">
                  <c:v>0.20835588505076147</c:v>
                </c:pt>
                <c:pt idx="11592">
                  <c:v>0.20810414596446702</c:v>
                </c:pt>
                <c:pt idx="11593">
                  <c:v>0.20760066804568533</c:v>
                </c:pt>
                <c:pt idx="11594">
                  <c:v>0.20785240713197972</c:v>
                </c:pt>
                <c:pt idx="11595">
                  <c:v>0.20797866373096452</c:v>
                </c:pt>
                <c:pt idx="11596">
                  <c:v>0.20820484164974623</c:v>
                </c:pt>
                <c:pt idx="11597">
                  <c:v>0.20621571652284265</c:v>
                </c:pt>
                <c:pt idx="11598">
                  <c:v>0.20410033378172585</c:v>
                </c:pt>
                <c:pt idx="11599">
                  <c:v>0.20188502997461924</c:v>
                </c:pt>
                <c:pt idx="11600">
                  <c:v>0.1992165963451776</c:v>
                </c:pt>
                <c:pt idx="11601">
                  <c:v>0.19642190621827404</c:v>
                </c:pt>
                <c:pt idx="11602">
                  <c:v>0.19385339365482229</c:v>
                </c:pt>
                <c:pt idx="11603">
                  <c:v>0.19151183324873089</c:v>
                </c:pt>
                <c:pt idx="11604">
                  <c:v>0.18909436395939078</c:v>
                </c:pt>
                <c:pt idx="11605">
                  <c:v>0.18876749060913697</c:v>
                </c:pt>
                <c:pt idx="11606">
                  <c:v>0.18856609923857859</c:v>
                </c:pt>
                <c:pt idx="11607">
                  <c:v>0.18995105076142124</c:v>
                </c:pt>
                <c:pt idx="11608">
                  <c:v>0.19163731446700499</c:v>
                </c:pt>
                <c:pt idx="11609">
                  <c:v>0.19120897005076135</c:v>
                </c:pt>
                <c:pt idx="11610">
                  <c:v>0.19032749644670044</c:v>
                </c:pt>
                <c:pt idx="11611">
                  <c:v>0.18929497969543141</c:v>
                </c:pt>
                <c:pt idx="11612">
                  <c:v>0.18831281040609127</c:v>
                </c:pt>
                <c:pt idx="11613">
                  <c:v>0.18735620203045678</c:v>
                </c:pt>
                <c:pt idx="11614">
                  <c:v>0.18634924593908619</c:v>
                </c:pt>
                <c:pt idx="11615">
                  <c:v>0.18378150837563445</c:v>
                </c:pt>
                <c:pt idx="11616">
                  <c:v>0.18118820964466997</c:v>
                </c:pt>
                <c:pt idx="11617">
                  <c:v>0.18098681827411162</c:v>
                </c:pt>
                <c:pt idx="11618">
                  <c:v>0.18073507918781723</c:v>
                </c:pt>
                <c:pt idx="11619">
                  <c:v>0.17919985888324866</c:v>
                </c:pt>
                <c:pt idx="11620">
                  <c:v>0.17776533401015221</c:v>
                </c:pt>
                <c:pt idx="11621">
                  <c:v>0.17962897690355326</c:v>
                </c:pt>
                <c:pt idx="11622">
                  <c:v>0.18136636294416239</c:v>
                </c:pt>
                <c:pt idx="11623">
                  <c:v>0.18363278857868012</c:v>
                </c:pt>
                <c:pt idx="11624">
                  <c:v>0.18569782335025375</c:v>
                </c:pt>
                <c:pt idx="11625">
                  <c:v>0.18748555837563446</c:v>
                </c:pt>
                <c:pt idx="11626">
                  <c:v>0.18942433654822333</c:v>
                </c:pt>
                <c:pt idx="11627">
                  <c:v>0.19267138274111667</c:v>
                </c:pt>
                <c:pt idx="11628">
                  <c:v>0.19566669010152277</c:v>
                </c:pt>
                <c:pt idx="11629">
                  <c:v>0.19531425558375631</c:v>
                </c:pt>
                <c:pt idx="11630">
                  <c:v>0.19501216878172584</c:v>
                </c:pt>
                <c:pt idx="11631">
                  <c:v>0.19435764746192885</c:v>
                </c:pt>
                <c:pt idx="11632">
                  <c:v>0.19448312969543138</c:v>
                </c:pt>
                <c:pt idx="11633">
                  <c:v>0.19538939010152279</c:v>
                </c:pt>
                <c:pt idx="11634">
                  <c:v>0.19667287170050751</c:v>
                </c:pt>
                <c:pt idx="11635">
                  <c:v>0.19783087091370552</c:v>
                </c:pt>
                <c:pt idx="11636">
                  <c:v>0.19893852243654814</c:v>
                </c:pt>
                <c:pt idx="11637">
                  <c:v>0.20047374289340095</c:v>
                </c:pt>
                <c:pt idx="11638">
                  <c:v>0.20190826786802024</c:v>
                </c:pt>
                <c:pt idx="11639">
                  <c:v>0.20329321961928931</c:v>
                </c:pt>
                <c:pt idx="11640">
                  <c:v>0.20392217964467002</c:v>
                </c:pt>
                <c:pt idx="11641">
                  <c:v>0.20404766187817253</c:v>
                </c:pt>
                <c:pt idx="11642">
                  <c:v>0.20382070959390855</c:v>
                </c:pt>
                <c:pt idx="11643">
                  <c:v>0.20366966619289334</c:v>
                </c:pt>
                <c:pt idx="11644">
                  <c:v>0.2030151449746192</c:v>
                </c:pt>
                <c:pt idx="11645">
                  <c:v>0.20241174604060905</c:v>
                </c:pt>
                <c:pt idx="11646">
                  <c:v>0.20200818906091361</c:v>
                </c:pt>
                <c:pt idx="11647">
                  <c:v>0.20175645010152277</c:v>
                </c:pt>
                <c:pt idx="11648">
                  <c:v>0.20165575449238571</c:v>
                </c:pt>
                <c:pt idx="11649">
                  <c:v>0.20152949774111667</c:v>
                </c:pt>
                <c:pt idx="11650">
                  <c:v>0.20145358885786796</c:v>
                </c:pt>
                <c:pt idx="11651">
                  <c:v>0.20157907106598977</c:v>
                </c:pt>
                <c:pt idx="11652">
                  <c:v>0.20235984921319788</c:v>
                </c:pt>
                <c:pt idx="11653">
                  <c:v>0.2028129794162436</c:v>
                </c:pt>
                <c:pt idx="11654">
                  <c:v>0.20281297941624354</c:v>
                </c:pt>
                <c:pt idx="11655">
                  <c:v>0.20293846164974608</c:v>
                </c:pt>
                <c:pt idx="11656">
                  <c:v>0.20298880936548214</c:v>
                </c:pt>
                <c:pt idx="11657">
                  <c:v>0.20233428804568518</c:v>
                </c:pt>
                <c:pt idx="11658">
                  <c:v>0.20155428449238572</c:v>
                </c:pt>
                <c:pt idx="11659">
                  <c:v>0.20069837208121816</c:v>
                </c:pt>
                <c:pt idx="11660">
                  <c:v>0.19996871624365473</c:v>
                </c:pt>
                <c:pt idx="11661">
                  <c:v>0.19949002499999985</c:v>
                </c:pt>
                <c:pt idx="11662">
                  <c:v>0.19928785926395928</c:v>
                </c:pt>
                <c:pt idx="11663">
                  <c:v>0.19878360682741109</c:v>
                </c:pt>
                <c:pt idx="11664">
                  <c:v>0.19825456774111663</c:v>
                </c:pt>
                <c:pt idx="11665">
                  <c:v>0.19820422002538057</c:v>
                </c:pt>
                <c:pt idx="11666">
                  <c:v>0.19817943347715722</c:v>
                </c:pt>
                <c:pt idx="11667">
                  <c:v>0.19817943347715727</c:v>
                </c:pt>
                <c:pt idx="11668">
                  <c:v>0.19835526342639581</c:v>
                </c:pt>
                <c:pt idx="11669">
                  <c:v>0.19709656850253793</c:v>
                </c:pt>
                <c:pt idx="11670">
                  <c:v>0.19568760479695418</c:v>
                </c:pt>
                <c:pt idx="11671">
                  <c:v>0.19437933677664965</c:v>
                </c:pt>
                <c:pt idx="11672">
                  <c:v>0.19312141672588826</c:v>
                </c:pt>
                <c:pt idx="11673">
                  <c:v>0.19173723982233493</c:v>
                </c:pt>
                <c:pt idx="11674">
                  <c:v>0.19050410619289332</c:v>
                </c:pt>
                <c:pt idx="11675">
                  <c:v>0.18911992928934004</c:v>
                </c:pt>
                <c:pt idx="11676">
                  <c:v>0.18750957446700503</c:v>
                </c:pt>
                <c:pt idx="11677">
                  <c:v>0.18698053538071063</c:v>
                </c:pt>
                <c:pt idx="11678">
                  <c:v>0.1866536620304568</c:v>
                </c:pt>
                <c:pt idx="11679">
                  <c:v>0.18615018411167508</c:v>
                </c:pt>
                <c:pt idx="11680">
                  <c:v>0.18625087979695426</c:v>
                </c:pt>
                <c:pt idx="11681">
                  <c:v>0.18665366223350249</c:v>
                </c:pt>
                <c:pt idx="11682">
                  <c:v>0.18682949218274109</c:v>
                </c:pt>
                <c:pt idx="11683">
                  <c:v>0.18720671350253804</c:v>
                </c:pt>
                <c:pt idx="11684">
                  <c:v>0.18763428253807102</c:v>
                </c:pt>
                <c:pt idx="11685">
                  <c:v>0.18806185157360403</c:v>
                </c:pt>
                <c:pt idx="11686">
                  <c:v>0.18879150736040606</c:v>
                </c:pt>
                <c:pt idx="11687">
                  <c:v>0.18939568083756342</c:v>
                </c:pt>
                <c:pt idx="11688">
                  <c:v>0.18957151078680198</c:v>
                </c:pt>
                <c:pt idx="11689">
                  <c:v>0.18982324961928929</c:v>
                </c:pt>
                <c:pt idx="11690">
                  <c:v>0.19032672753807101</c:v>
                </c:pt>
                <c:pt idx="11691">
                  <c:v>0.1893701194162436</c:v>
                </c:pt>
                <c:pt idx="11692">
                  <c:v>0.18818733362944157</c:v>
                </c:pt>
                <c:pt idx="11693">
                  <c:v>0.18728107322335019</c:v>
                </c:pt>
                <c:pt idx="11694">
                  <c:v>0.1854685527918781</c:v>
                </c:pt>
                <c:pt idx="11695">
                  <c:v>0.18375672794416237</c:v>
                </c:pt>
                <c:pt idx="11696">
                  <c:v>0.18202011652284256</c:v>
                </c:pt>
                <c:pt idx="11697">
                  <c:v>0.18025871849492375</c:v>
                </c:pt>
                <c:pt idx="11698">
                  <c:v>0.17852133232741108</c:v>
                </c:pt>
                <c:pt idx="11699">
                  <c:v>0.1781688977588832</c:v>
                </c:pt>
                <c:pt idx="11700">
                  <c:v>0.17799229319035526</c:v>
                </c:pt>
                <c:pt idx="11701">
                  <c:v>0.1776398586979695</c:v>
                </c:pt>
                <c:pt idx="11702">
                  <c:v>0.17663290286040606</c:v>
                </c:pt>
                <c:pt idx="11703">
                  <c:v>0.17562594702284262</c:v>
                </c:pt>
                <c:pt idx="11704">
                  <c:v>0.17451829524619289</c:v>
                </c:pt>
                <c:pt idx="11705">
                  <c:v>0.17338585717512689</c:v>
                </c:pt>
                <c:pt idx="11706">
                  <c:v>0.17295751352030458</c:v>
                </c:pt>
                <c:pt idx="11707">
                  <c:v>0.17257951758121831</c:v>
                </c:pt>
                <c:pt idx="11708">
                  <c:v>0.1722015218959391</c:v>
                </c:pt>
                <c:pt idx="11709">
                  <c:v>0.171924221642132</c:v>
                </c:pt>
                <c:pt idx="11710">
                  <c:v>0.17288082976395941</c:v>
                </c:pt>
                <c:pt idx="11711">
                  <c:v>0.17381265133756346</c:v>
                </c:pt>
                <c:pt idx="11712">
                  <c:v>0.1746685640279188</c:v>
                </c:pt>
                <c:pt idx="11713">
                  <c:v>0.1787211749416244</c:v>
                </c:pt>
                <c:pt idx="11714">
                  <c:v>0.18209447798730966</c:v>
                </c:pt>
                <c:pt idx="11715">
                  <c:v>0.18529195108375635</c:v>
                </c:pt>
                <c:pt idx="11716">
                  <c:v>0.1886149064137056</c:v>
                </c:pt>
                <c:pt idx="11717">
                  <c:v>0.19178681834263958</c:v>
                </c:pt>
                <c:pt idx="11718">
                  <c:v>0.19611672951015224</c:v>
                </c:pt>
                <c:pt idx="11719">
                  <c:v>0.20064803204822332</c:v>
                </c:pt>
                <c:pt idx="11720">
                  <c:v>0.20497794245431467</c:v>
                </c:pt>
                <c:pt idx="11721">
                  <c:v>0.20616072849492378</c:v>
                </c:pt>
                <c:pt idx="11722">
                  <c:v>0.2074697711345177</c:v>
                </c:pt>
                <c:pt idx="11723">
                  <c:v>0.20885472240355329</c:v>
                </c:pt>
                <c:pt idx="11724">
                  <c:v>0.21021411275888324</c:v>
                </c:pt>
                <c:pt idx="11725">
                  <c:v>0.214241936109137</c:v>
                </c:pt>
                <c:pt idx="11726">
                  <c:v>0.21701106478934007</c:v>
                </c:pt>
                <c:pt idx="11727">
                  <c:v>0.21960436352030449</c:v>
                </c:pt>
                <c:pt idx="11728">
                  <c:v>0.22204584423096441</c:v>
                </c:pt>
                <c:pt idx="11729">
                  <c:v>0.22463836834263951</c:v>
                </c:pt>
                <c:pt idx="11730">
                  <c:v>0.23015183813959378</c:v>
                </c:pt>
                <c:pt idx="11731">
                  <c:v>0.2355398257030456</c:v>
                </c:pt>
                <c:pt idx="11732">
                  <c:v>0.24085190438324861</c:v>
                </c:pt>
                <c:pt idx="11733">
                  <c:v>0.24384798661675122</c:v>
                </c:pt>
                <c:pt idx="11734">
                  <c:v>0.24704545971319786</c:v>
                </c:pt>
                <c:pt idx="11735">
                  <c:v>0.2501422371243654</c:v>
                </c:pt>
                <c:pt idx="11736">
                  <c:v>0.25369214423096431</c:v>
                </c:pt>
                <c:pt idx="11737">
                  <c:v>0.25704066047461915</c:v>
                </c:pt>
                <c:pt idx="11738">
                  <c:v>0.25719170387563445</c:v>
                </c:pt>
                <c:pt idx="11739">
                  <c:v>0.25736830844416236</c:v>
                </c:pt>
                <c:pt idx="11740">
                  <c:v>0.25754491301269028</c:v>
                </c:pt>
                <c:pt idx="11741">
                  <c:v>0.25751935184517766</c:v>
                </c:pt>
                <c:pt idx="11742">
                  <c:v>0.25615996148984771</c:v>
                </c:pt>
                <c:pt idx="11743">
                  <c:v>0.25500196225126903</c:v>
                </c:pt>
                <c:pt idx="11744">
                  <c:v>0.25364257189593908</c:v>
                </c:pt>
                <c:pt idx="11745">
                  <c:v>0.25228318128680205</c:v>
                </c:pt>
                <c:pt idx="11746">
                  <c:v>0.25102448661675131</c:v>
                </c:pt>
                <c:pt idx="11747">
                  <c:v>0.24979135311421324</c:v>
                </c:pt>
                <c:pt idx="11748">
                  <c:v>0.24860856732741121</c:v>
                </c:pt>
                <c:pt idx="11749">
                  <c:v>0.24735064702284271</c:v>
                </c:pt>
                <c:pt idx="11750">
                  <c:v>0.2474769036218275</c:v>
                </c:pt>
                <c:pt idx="11751">
                  <c:v>0.24750246478934018</c:v>
                </c:pt>
                <c:pt idx="11752">
                  <c:v>0.24752802595685292</c:v>
                </c:pt>
                <c:pt idx="11753">
                  <c:v>0.24722593915482233</c:v>
                </c:pt>
                <c:pt idx="11754">
                  <c:v>0.2468479434695432</c:v>
                </c:pt>
                <c:pt idx="11755">
                  <c:v>0.2469486391548224</c:v>
                </c:pt>
                <c:pt idx="11756">
                  <c:v>0.2472762871243655</c:v>
                </c:pt>
                <c:pt idx="11757">
                  <c:v>0.24780532633756353</c:v>
                </c:pt>
                <c:pt idx="11758">
                  <c:v>0.24828401758121832</c:v>
                </c:pt>
                <c:pt idx="11759">
                  <c:v>0.24871236103299493</c:v>
                </c:pt>
                <c:pt idx="11760">
                  <c:v>0.24924062570304567</c:v>
                </c:pt>
                <c:pt idx="11761">
                  <c:v>0.24979445151522844</c:v>
                </c:pt>
                <c:pt idx="11762">
                  <c:v>0.24997105605837561</c:v>
                </c:pt>
                <c:pt idx="11763">
                  <c:v>0.2499462695101522</c:v>
                </c:pt>
                <c:pt idx="11764">
                  <c:v>0.24977043930710657</c:v>
                </c:pt>
                <c:pt idx="11765">
                  <c:v>0.24954426138832486</c:v>
                </c:pt>
                <c:pt idx="11766">
                  <c:v>0.25014920986548217</c:v>
                </c:pt>
                <c:pt idx="11767">
                  <c:v>0.25103068372335019</c:v>
                </c:pt>
                <c:pt idx="11768">
                  <c:v>0.25206320047461916</c:v>
                </c:pt>
                <c:pt idx="11769">
                  <c:v>0.25339780377411153</c:v>
                </c:pt>
                <c:pt idx="11770">
                  <c:v>0.25508484133756337</c:v>
                </c:pt>
                <c:pt idx="11771">
                  <c:v>0.25659604945939074</c:v>
                </c:pt>
                <c:pt idx="11772">
                  <c:v>0.25788030529695416</c:v>
                </c:pt>
                <c:pt idx="11773">
                  <c:v>0.25888726138832474</c:v>
                </c:pt>
                <c:pt idx="11774">
                  <c:v>0.25901274362182725</c:v>
                </c:pt>
                <c:pt idx="11775">
                  <c:v>0.25891204793654804</c:v>
                </c:pt>
                <c:pt idx="11776">
                  <c:v>0.25868509565228409</c:v>
                </c:pt>
                <c:pt idx="11777">
                  <c:v>0.25838300885025361</c:v>
                </c:pt>
                <c:pt idx="11778">
                  <c:v>0.25528623220050745</c:v>
                </c:pt>
                <c:pt idx="11779">
                  <c:v>0.25281919032233485</c:v>
                </c:pt>
                <c:pt idx="11780">
                  <c:v>0.25047763042385773</c:v>
                </c:pt>
                <c:pt idx="11781">
                  <c:v>0.24818719311421306</c:v>
                </c:pt>
                <c:pt idx="11782">
                  <c:v>0.24582084666751253</c:v>
                </c:pt>
                <c:pt idx="11783">
                  <c:v>0.24358075707360394</c:v>
                </c:pt>
                <c:pt idx="11784">
                  <c:v>0.24144136291116741</c:v>
                </c:pt>
                <c:pt idx="11785">
                  <c:v>0.23947779895177657</c:v>
                </c:pt>
                <c:pt idx="11786">
                  <c:v>0.24030892471319787</c:v>
                </c:pt>
                <c:pt idx="11787">
                  <c:v>0.24048475466243646</c:v>
                </c:pt>
                <c:pt idx="11788">
                  <c:v>0.24048475466243646</c:v>
                </c:pt>
                <c:pt idx="11789">
                  <c:v>0.2401075335964466</c:v>
                </c:pt>
                <c:pt idx="11790">
                  <c:v>0.23970475123604057</c:v>
                </c:pt>
                <c:pt idx="11791">
                  <c:v>0.23912613879949235</c:v>
                </c:pt>
                <c:pt idx="11792">
                  <c:v>0.23854752655837558</c:v>
                </c:pt>
                <c:pt idx="11793">
                  <c:v>0.23774273643147203</c:v>
                </c:pt>
                <c:pt idx="11794">
                  <c:v>0.237063428538071</c:v>
                </c:pt>
                <c:pt idx="11795">
                  <c:v>0.23638412069543141</c:v>
                </c:pt>
                <c:pt idx="11796">
                  <c:v>0.23580550830964458</c:v>
                </c:pt>
                <c:pt idx="11797">
                  <c:v>0.23572959932487303</c:v>
                </c:pt>
                <c:pt idx="11798">
                  <c:v>0.23605647270050756</c:v>
                </c:pt>
                <c:pt idx="11799">
                  <c:v>0.23645925506091364</c:v>
                </c:pt>
                <c:pt idx="11800">
                  <c:v>0.23678612841116742</c:v>
                </c:pt>
                <c:pt idx="11801">
                  <c:v>0.23718891089847705</c:v>
                </c:pt>
                <c:pt idx="11802">
                  <c:v>0.23756613196446691</c:v>
                </c:pt>
                <c:pt idx="11803">
                  <c:v>0.23799370099999995</c:v>
                </c:pt>
                <c:pt idx="11804">
                  <c:v>0.23706187968020292</c:v>
                </c:pt>
                <c:pt idx="11805">
                  <c:v>0.23605492384263949</c:v>
                </c:pt>
                <c:pt idx="11806">
                  <c:v>0.23482179034010142</c:v>
                </c:pt>
                <c:pt idx="11807">
                  <c:v>0.23373892561928927</c:v>
                </c:pt>
                <c:pt idx="11808">
                  <c:v>0.23250501749746183</c:v>
                </c:pt>
                <c:pt idx="11809">
                  <c:v>0.23142215303045677</c:v>
                </c:pt>
                <c:pt idx="11810">
                  <c:v>0.23028894034010144</c:v>
                </c:pt>
                <c:pt idx="11811">
                  <c:v>0.2292060753654821</c:v>
                </c:pt>
                <c:pt idx="11812">
                  <c:v>0.22950816216751257</c:v>
                </c:pt>
                <c:pt idx="11813">
                  <c:v>0.22991094440101512</c:v>
                </c:pt>
                <c:pt idx="11814">
                  <c:v>0.23048955683756334</c:v>
                </c:pt>
                <c:pt idx="11815">
                  <c:v>0.2312192126751268</c:v>
                </c:pt>
                <c:pt idx="11816">
                  <c:v>0.23325791089847703</c:v>
                </c:pt>
                <c:pt idx="11817">
                  <c:v>0.23502008348730952</c:v>
                </c:pt>
                <c:pt idx="11818">
                  <c:v>0.2367063471928933</c:v>
                </c:pt>
                <c:pt idx="11819">
                  <c:v>0.23834226318274099</c:v>
                </c:pt>
                <c:pt idx="11820">
                  <c:v>0.24000296597461918</c:v>
                </c:pt>
                <c:pt idx="11821">
                  <c:v>0.24161332079695419</c:v>
                </c:pt>
                <c:pt idx="11822">
                  <c:v>0.24327402333502529</c:v>
                </c:pt>
                <c:pt idx="11823">
                  <c:v>0.24450715709137044</c:v>
                </c:pt>
                <c:pt idx="11824">
                  <c:v>0.24458306622842629</c:v>
                </c:pt>
                <c:pt idx="11825">
                  <c:v>0.24327479820812176</c:v>
                </c:pt>
                <c:pt idx="11826">
                  <c:v>0.24158853450253798</c:v>
                </c:pt>
                <c:pt idx="11827">
                  <c:v>0.24005331419796944</c:v>
                </c:pt>
                <c:pt idx="11828">
                  <c:v>0.23849253247208108</c:v>
                </c:pt>
                <c:pt idx="11829">
                  <c:v>0.2363027908477156</c:v>
                </c:pt>
                <c:pt idx="11830">
                  <c:v>0.23383652333502525</c:v>
                </c:pt>
                <c:pt idx="11831">
                  <c:v>0.23121921242131965</c:v>
                </c:pt>
                <c:pt idx="11832">
                  <c:v>0.22867703627918773</c:v>
                </c:pt>
                <c:pt idx="11833">
                  <c:v>0.22761973247208112</c:v>
                </c:pt>
                <c:pt idx="11834">
                  <c:v>0.22694042460406078</c:v>
                </c:pt>
                <c:pt idx="11835">
                  <c:v>0.2260093776497461</c:v>
                </c:pt>
                <c:pt idx="11836">
                  <c:v>0.22502720836040596</c:v>
                </c:pt>
                <c:pt idx="11837">
                  <c:v>0.22346720150761407</c:v>
                </c:pt>
                <c:pt idx="11838">
                  <c:v>0.22185684668527905</c:v>
                </c:pt>
                <c:pt idx="11839">
                  <c:v>0.22059892638071055</c:v>
                </c:pt>
                <c:pt idx="11840">
                  <c:v>0.21901335810659889</c:v>
                </c:pt>
                <c:pt idx="11841">
                  <c:v>0.21815744556852779</c:v>
                </c:pt>
                <c:pt idx="11842">
                  <c:v>0.21722562419796942</c:v>
                </c:pt>
                <c:pt idx="11843">
                  <c:v>0.21639604742131968</c:v>
                </c:pt>
                <c:pt idx="11844">
                  <c:v>0.21538986607614202</c:v>
                </c:pt>
                <c:pt idx="11845">
                  <c:v>0.21551612285279176</c:v>
                </c:pt>
                <c:pt idx="11846">
                  <c:v>0.21529071964720797</c:v>
                </c:pt>
                <c:pt idx="11847">
                  <c:v>0.2149390596218273</c:v>
                </c:pt>
                <c:pt idx="11848">
                  <c:v>0.21478879081472069</c:v>
                </c:pt>
                <c:pt idx="11849">
                  <c:v>0.21408392165228413</c:v>
                </c:pt>
                <c:pt idx="11850">
                  <c:v>0.21365557825126891</c:v>
                </c:pt>
                <c:pt idx="11851">
                  <c:v>0.21360523053553288</c:v>
                </c:pt>
                <c:pt idx="11852">
                  <c:v>0.21358044373350243</c:v>
                </c:pt>
                <c:pt idx="11853">
                  <c:v>0.21360600490101511</c:v>
                </c:pt>
                <c:pt idx="11854">
                  <c:v>0.21463774754060899</c:v>
                </c:pt>
                <c:pt idx="11855">
                  <c:v>0.21574462444416231</c:v>
                </c:pt>
                <c:pt idx="11856">
                  <c:v>0.21672601908883238</c:v>
                </c:pt>
                <c:pt idx="11857">
                  <c:v>0.21740532695685266</c:v>
                </c:pt>
                <c:pt idx="11858">
                  <c:v>0.21788401820050751</c:v>
                </c:pt>
                <c:pt idx="11859">
                  <c:v>0.21788479281979684</c:v>
                </c:pt>
                <c:pt idx="11860">
                  <c:v>0.21808695845431458</c:v>
                </c:pt>
                <c:pt idx="11861">
                  <c:v>0.21818842850507603</c:v>
                </c:pt>
                <c:pt idx="11862">
                  <c:v>0.21776008485025367</c:v>
                </c:pt>
                <c:pt idx="11863">
                  <c:v>0.21753313256598977</c:v>
                </c:pt>
                <c:pt idx="11864">
                  <c:v>0.21745799804822324</c:v>
                </c:pt>
                <c:pt idx="11865">
                  <c:v>0.21740765033248721</c:v>
                </c:pt>
                <c:pt idx="11866">
                  <c:v>0.21833869728680194</c:v>
                </c:pt>
                <c:pt idx="11867">
                  <c:v>0.21939522647461918</c:v>
                </c:pt>
                <c:pt idx="11868">
                  <c:v>0.22027592545939073</c:v>
                </c:pt>
                <c:pt idx="11869">
                  <c:v>0.22130766784517758</c:v>
                </c:pt>
                <c:pt idx="11870">
                  <c:v>0.22216358028172578</c:v>
                </c:pt>
                <c:pt idx="11871">
                  <c:v>0.22289323599238564</c:v>
                </c:pt>
                <c:pt idx="11872">
                  <c:v>0.22377393497715725</c:v>
                </c:pt>
                <c:pt idx="11873">
                  <c:v>0.22478011619543137</c:v>
                </c:pt>
                <c:pt idx="11874">
                  <c:v>0.22493115959644661</c:v>
                </c:pt>
                <c:pt idx="11875">
                  <c:v>0.22508220299746179</c:v>
                </c:pt>
                <c:pt idx="11876">
                  <c:v>0.22566159005329939</c:v>
                </c:pt>
                <c:pt idx="11877">
                  <c:v>0.2261395068045684</c:v>
                </c:pt>
                <c:pt idx="11878">
                  <c:v>0.22651672787055827</c:v>
                </c:pt>
                <c:pt idx="11879">
                  <c:v>0.22702020578934001</c:v>
                </c:pt>
                <c:pt idx="11880">
                  <c:v>0.22727194462182732</c:v>
                </c:pt>
                <c:pt idx="11881">
                  <c:v>0.2275236837081217</c:v>
                </c:pt>
                <c:pt idx="11882">
                  <c:v>0.22782577051015218</c:v>
                </c:pt>
                <c:pt idx="11883">
                  <c:v>0.22885828751522835</c:v>
                </c:pt>
                <c:pt idx="11884">
                  <c:v>0.22983968218527911</c:v>
                </c:pt>
                <c:pt idx="11885">
                  <c:v>0.23079629005329938</c:v>
                </c:pt>
                <c:pt idx="11886">
                  <c:v>0.23192872837817252</c:v>
                </c:pt>
                <c:pt idx="11887">
                  <c:v>0.23281020198223346</c:v>
                </c:pt>
                <c:pt idx="11888">
                  <c:v>0.23369090096700501</c:v>
                </c:pt>
                <c:pt idx="11889">
                  <c:v>0.23487368675380704</c:v>
                </c:pt>
                <c:pt idx="11890">
                  <c:v>0.23567925147461927</c:v>
                </c:pt>
                <c:pt idx="11891">
                  <c:v>0.23628342495177662</c:v>
                </c:pt>
                <c:pt idx="11892">
                  <c:v>0.23676211629695426</c:v>
                </c:pt>
                <c:pt idx="11893">
                  <c:v>0.23739107644923851</c:v>
                </c:pt>
                <c:pt idx="11894">
                  <c:v>0.23796968869035529</c:v>
                </c:pt>
                <c:pt idx="11895">
                  <c:v>0.24136932612690354</c:v>
                </c:pt>
                <c:pt idx="11896">
                  <c:v>0.24484409775126903</c:v>
                </c:pt>
                <c:pt idx="11897">
                  <c:v>0.2478153919137055</c:v>
                </c:pt>
                <c:pt idx="11898">
                  <c:v>0.25103842488324868</c:v>
                </c:pt>
                <c:pt idx="11899">
                  <c:v>0.25365650965482228</c:v>
                </c:pt>
                <c:pt idx="11900">
                  <c:v>0.25635050305583751</c:v>
                </c:pt>
                <c:pt idx="11901">
                  <c:v>0.25901970990862944</c:v>
                </c:pt>
                <c:pt idx="11902">
                  <c:v>0.2617384901116751</c:v>
                </c:pt>
                <c:pt idx="11903">
                  <c:v>0.26093292539086288</c:v>
                </c:pt>
                <c:pt idx="11904">
                  <c:v>0.26000187869035529</c:v>
                </c:pt>
                <c:pt idx="11905">
                  <c:v>0.25937291853807104</c:v>
                </c:pt>
                <c:pt idx="11906">
                  <c:v>0.25610031193908628</c:v>
                </c:pt>
                <c:pt idx="11907">
                  <c:v>0.25297874848730961</c:v>
                </c:pt>
                <c:pt idx="11908">
                  <c:v>0.24963023275126905</c:v>
                </c:pt>
                <c:pt idx="11909">
                  <c:v>0.24600519163451778</c:v>
                </c:pt>
                <c:pt idx="11910">
                  <c:v>0.24227945483248736</c:v>
                </c:pt>
                <c:pt idx="11911">
                  <c:v>0.23935928275126905</c:v>
                </c:pt>
                <c:pt idx="11912">
                  <c:v>0.23659015407106598</c:v>
                </c:pt>
                <c:pt idx="11913">
                  <c:v>0.2336196342741117</c:v>
                </c:pt>
                <c:pt idx="11914">
                  <c:v>0.23331754747208122</c:v>
                </c:pt>
                <c:pt idx="11915">
                  <c:v>0.2316312836649746</c:v>
                </c:pt>
                <c:pt idx="11916">
                  <c:v>0.22984432407106598</c:v>
                </c:pt>
                <c:pt idx="11917">
                  <c:v>0.22830910325888326</c:v>
                </c:pt>
                <c:pt idx="11918">
                  <c:v>0.22664762610152284</c:v>
                </c:pt>
                <c:pt idx="11919">
                  <c:v>0.22468406214213199</c:v>
                </c:pt>
                <c:pt idx="11920">
                  <c:v>0.22274528498477159</c:v>
                </c:pt>
                <c:pt idx="11921">
                  <c:v>0.22095755122842642</c:v>
                </c:pt>
                <c:pt idx="11922">
                  <c:v>0.21922093980710666</c:v>
                </c:pt>
                <c:pt idx="11923">
                  <c:v>0.21871746188832492</c:v>
                </c:pt>
                <c:pt idx="11924">
                  <c:v>0.21849050960406091</c:v>
                </c:pt>
                <c:pt idx="11925">
                  <c:v>0.2182643316852792</c:v>
                </c:pt>
                <c:pt idx="11926">
                  <c:v>0.21806294056852793</c:v>
                </c:pt>
                <c:pt idx="11927">
                  <c:v>0.21486546924873096</c:v>
                </c:pt>
                <c:pt idx="11928">
                  <c:v>0.21164243701522845</c:v>
                </c:pt>
                <c:pt idx="11929">
                  <c:v>0.20806774442639597</c:v>
                </c:pt>
                <c:pt idx="11930">
                  <c:v>0.20409026749746192</c:v>
                </c:pt>
                <c:pt idx="11931">
                  <c:v>0.20001209521319796</c:v>
                </c:pt>
                <c:pt idx="11932">
                  <c:v>0.19600905739593905</c:v>
                </c:pt>
                <c:pt idx="11933">
                  <c:v>0.19187976323350248</c:v>
                </c:pt>
                <c:pt idx="11934">
                  <c:v>0.18780081678680199</c:v>
                </c:pt>
                <c:pt idx="11935">
                  <c:v>0.1870703865837563</c:v>
                </c:pt>
                <c:pt idx="11936">
                  <c:v>0.18621447414720807</c:v>
                </c:pt>
                <c:pt idx="11937">
                  <c:v>0.1857357827766497</c:v>
                </c:pt>
                <c:pt idx="11938">
                  <c:v>0.18528265257360399</c:v>
                </c:pt>
                <c:pt idx="11939">
                  <c:v>0.18631439495939084</c:v>
                </c:pt>
                <c:pt idx="11940">
                  <c:v>0.18714474622842636</c:v>
                </c:pt>
                <c:pt idx="11941">
                  <c:v>0.18797509749746188</c:v>
                </c:pt>
                <c:pt idx="11942">
                  <c:v>0.18883100993401009</c:v>
                </c:pt>
                <c:pt idx="11943">
                  <c:v>0.1895358789695431</c:v>
                </c:pt>
                <c:pt idx="11944">
                  <c:v>0.19031588239593905</c:v>
                </c:pt>
                <c:pt idx="11945">
                  <c:v>0.19112144711675122</c:v>
                </c:pt>
                <c:pt idx="11946">
                  <c:v>0.19212762858883242</c:v>
                </c:pt>
                <c:pt idx="11947">
                  <c:v>0.19164893747208117</c:v>
                </c:pt>
                <c:pt idx="11948">
                  <c:v>0.19134685067005075</c:v>
                </c:pt>
                <c:pt idx="11949">
                  <c:v>0.19132128950253802</c:v>
                </c:pt>
                <c:pt idx="11950">
                  <c:v>0.19149711945177661</c:v>
                </c:pt>
                <c:pt idx="11951">
                  <c:v>0.19184955396954309</c:v>
                </c:pt>
                <c:pt idx="11952">
                  <c:v>0.19200059737055836</c:v>
                </c:pt>
                <c:pt idx="11953">
                  <c:v>0.19220198848730957</c:v>
                </c:pt>
                <c:pt idx="11954">
                  <c:v>0.19245372731979687</c:v>
                </c:pt>
                <c:pt idx="11955">
                  <c:v>0.19280616183756338</c:v>
                </c:pt>
                <c:pt idx="11956">
                  <c:v>0.19310824863959386</c:v>
                </c:pt>
                <c:pt idx="11957">
                  <c:v>0.19338554863959384</c:v>
                </c:pt>
                <c:pt idx="11958">
                  <c:v>0.19361172630456847</c:v>
                </c:pt>
                <c:pt idx="11959">
                  <c:v>0.19416555219289339</c:v>
                </c:pt>
                <c:pt idx="11960">
                  <c:v>0.19479451234517764</c:v>
                </c:pt>
                <c:pt idx="11961">
                  <c:v>0.19514694711675123</c:v>
                </c:pt>
                <c:pt idx="11962">
                  <c:v>0.19587660295431475</c:v>
                </c:pt>
                <c:pt idx="11963">
                  <c:v>0.19411365523857868</c:v>
                </c:pt>
                <c:pt idx="11964">
                  <c:v>0.19219966437563452</c:v>
                </c:pt>
                <c:pt idx="11965">
                  <c:v>0.18980775726903557</c:v>
                </c:pt>
                <c:pt idx="11966">
                  <c:v>0.18736550219289344</c:v>
                </c:pt>
                <c:pt idx="11967">
                  <c:v>0.18447011742131986</c:v>
                </c:pt>
                <c:pt idx="11968">
                  <c:v>0.18190160574619291</c:v>
                </c:pt>
                <c:pt idx="11969">
                  <c:v>0.17938344178680204</c:v>
                </c:pt>
                <c:pt idx="11970">
                  <c:v>0.17663909940101524</c:v>
                </c:pt>
                <c:pt idx="11971">
                  <c:v>0.176488056</c:v>
                </c:pt>
                <c:pt idx="11972">
                  <c:v>0.17658875168527921</c:v>
                </c:pt>
                <c:pt idx="11973">
                  <c:v>0.17701709508629443</c:v>
                </c:pt>
                <c:pt idx="11974">
                  <c:v>0.1775709209746193</c:v>
                </c:pt>
                <c:pt idx="11975">
                  <c:v>0.18056700193908629</c:v>
                </c:pt>
                <c:pt idx="11976">
                  <c:v>0.18321064838578677</c:v>
                </c:pt>
                <c:pt idx="11977">
                  <c:v>0.18608047275126904</c:v>
                </c:pt>
                <c:pt idx="11978">
                  <c:v>0.18887438797969541</c:v>
                </c:pt>
                <c:pt idx="11979">
                  <c:v>0.19136621665989847</c:v>
                </c:pt>
                <c:pt idx="11980">
                  <c:v>0.19355595853807106</c:v>
                </c:pt>
                <c:pt idx="11981">
                  <c:v>0.19579604813197971</c:v>
                </c:pt>
                <c:pt idx="11982">
                  <c:v>0.19788509432487311</c:v>
                </c:pt>
                <c:pt idx="11983">
                  <c:v>0.1975326598071066</c:v>
                </c:pt>
                <c:pt idx="11984">
                  <c:v>0.19738161640609136</c:v>
                </c:pt>
                <c:pt idx="11985">
                  <c:v>0.19730648214213198</c:v>
                </c:pt>
                <c:pt idx="11986">
                  <c:v>0.19748231209137057</c:v>
                </c:pt>
                <c:pt idx="11987">
                  <c:v>0.19818718125380713</c:v>
                </c:pt>
                <c:pt idx="11988">
                  <c:v>0.19979831069543147</c:v>
                </c:pt>
                <c:pt idx="11989">
                  <c:v>0.20143422674365485</c:v>
                </c:pt>
                <c:pt idx="11990">
                  <c:v>0.20314527727664977</c:v>
                </c:pt>
                <c:pt idx="11991">
                  <c:v>0.20500737095685279</c:v>
                </c:pt>
                <c:pt idx="11992">
                  <c:v>0.20674398260659899</c:v>
                </c:pt>
                <c:pt idx="11993">
                  <c:v>0.20840468534771572</c:v>
                </c:pt>
                <c:pt idx="11994">
                  <c:v>0.20986477136294412</c:v>
                </c:pt>
                <c:pt idx="11995">
                  <c:v>0.21084694065228426</c:v>
                </c:pt>
                <c:pt idx="11996">
                  <c:v>0.21104833176903554</c:v>
                </c:pt>
                <c:pt idx="11997">
                  <c:v>0.21109867973857865</c:v>
                </c:pt>
                <c:pt idx="11998">
                  <c:v>0.21031867618527922</c:v>
                </c:pt>
                <c:pt idx="11999">
                  <c:v>0.20938685473857865</c:v>
                </c:pt>
                <c:pt idx="12000">
                  <c:v>0.20858129001776649</c:v>
                </c:pt>
                <c:pt idx="12001">
                  <c:v>0.20734815626142128</c:v>
                </c:pt>
                <c:pt idx="12002">
                  <c:v>0.20601432707360406</c:v>
                </c:pt>
                <c:pt idx="12003">
                  <c:v>0.20475563232741115</c:v>
                </c:pt>
                <c:pt idx="12004">
                  <c:v>0.20354728524619289</c:v>
                </c:pt>
                <c:pt idx="12005">
                  <c:v>0.20246442047461927</c:v>
                </c:pt>
                <c:pt idx="12006">
                  <c:v>0.20186024687055837</c:v>
                </c:pt>
                <c:pt idx="12007">
                  <c:v>0.20135676895177662</c:v>
                </c:pt>
                <c:pt idx="12008">
                  <c:v>0.20123128671827406</c:v>
                </c:pt>
                <c:pt idx="12009">
                  <c:v>0.20155816006852784</c:v>
                </c:pt>
                <c:pt idx="12010">
                  <c:v>0.20201129027157355</c:v>
                </c:pt>
                <c:pt idx="12011">
                  <c:v>0.20218789484010147</c:v>
                </c:pt>
                <c:pt idx="12012">
                  <c:v>0.20206241260659893</c:v>
                </c:pt>
                <c:pt idx="12013">
                  <c:v>0.20211276057614208</c:v>
                </c:pt>
                <c:pt idx="12014">
                  <c:v>0.20256589077918774</c:v>
                </c:pt>
                <c:pt idx="12015">
                  <c:v>0.20299345981472075</c:v>
                </c:pt>
                <c:pt idx="12016">
                  <c:v>0.20301824636294413</c:v>
                </c:pt>
                <c:pt idx="12017">
                  <c:v>0.20276650727664974</c:v>
                </c:pt>
                <c:pt idx="12018">
                  <c:v>0.20248998164213194</c:v>
                </c:pt>
                <c:pt idx="12019">
                  <c:v>0.20251554280964462</c:v>
                </c:pt>
                <c:pt idx="12020">
                  <c:v>0.20289276387563446</c:v>
                </c:pt>
                <c:pt idx="12021">
                  <c:v>0.20311894154060911</c:v>
                </c:pt>
                <c:pt idx="12022">
                  <c:v>0.20480520549999998</c:v>
                </c:pt>
                <c:pt idx="12023">
                  <c:v>0.20674320829187814</c:v>
                </c:pt>
                <c:pt idx="12024">
                  <c:v>0.2087563453477157</c:v>
                </c:pt>
                <c:pt idx="12025">
                  <c:v>0.21099643494162429</c:v>
                </c:pt>
                <c:pt idx="12026">
                  <c:v>0.21321173773350249</c:v>
                </c:pt>
                <c:pt idx="12027">
                  <c:v>0.21547661387563444</c:v>
                </c:pt>
                <c:pt idx="12028">
                  <c:v>0.21771670346954308</c:v>
                </c:pt>
                <c:pt idx="12029">
                  <c:v>0.220158184180203</c:v>
                </c:pt>
                <c:pt idx="12030">
                  <c:v>0.22106444458629432</c:v>
                </c:pt>
                <c:pt idx="12031">
                  <c:v>0.22149201336802021</c:v>
                </c:pt>
                <c:pt idx="12032">
                  <c:v>0.22196993011928928</c:v>
                </c:pt>
                <c:pt idx="12033">
                  <c:v>0.22227201666751262</c:v>
                </c:pt>
                <c:pt idx="12034">
                  <c:v>0.22365619357106586</c:v>
                </c:pt>
                <c:pt idx="12035">
                  <c:v>0.22499002275888319</c:v>
                </c:pt>
                <c:pt idx="12036">
                  <c:v>0.22634863849492376</c:v>
                </c:pt>
                <c:pt idx="12037">
                  <c:v>0.22795899331725883</c:v>
                </c:pt>
                <c:pt idx="12038">
                  <c:v>0.22919212707360398</c:v>
                </c:pt>
                <c:pt idx="12039">
                  <c:v>0.23060186514466996</c:v>
                </c:pt>
                <c:pt idx="12040">
                  <c:v>0.23183499890101511</c:v>
                </c:pt>
                <c:pt idx="12041">
                  <c:v>0.23319361489086282</c:v>
                </c:pt>
                <c:pt idx="12042">
                  <c:v>0.23344535385025372</c:v>
                </c:pt>
                <c:pt idx="12043">
                  <c:v>0.23412466177664965</c:v>
                </c:pt>
                <c:pt idx="12044">
                  <c:v>0.23475362180203035</c:v>
                </c:pt>
                <c:pt idx="12045">
                  <c:v>0.23508049507614204</c:v>
                </c:pt>
                <c:pt idx="12046">
                  <c:v>0.23568466855329939</c:v>
                </c:pt>
                <c:pt idx="12047">
                  <c:v>0.23618814647208114</c:v>
                </c:pt>
                <c:pt idx="12048">
                  <c:v>0.23669162439086283</c:v>
                </c:pt>
                <c:pt idx="12049">
                  <c:v>0.23706884571065978</c:v>
                </c:pt>
                <c:pt idx="12050">
                  <c:v>0.23739571906091361</c:v>
                </c:pt>
                <c:pt idx="12051">
                  <c:v>0.23737093225888312</c:v>
                </c:pt>
                <c:pt idx="12052">
                  <c:v>0.23737093225888312</c:v>
                </c:pt>
                <c:pt idx="12053">
                  <c:v>0.23744684139593897</c:v>
                </c:pt>
                <c:pt idx="12054">
                  <c:v>0.23767379393401006</c:v>
                </c:pt>
                <c:pt idx="12055">
                  <c:v>0.23800144190355321</c:v>
                </c:pt>
                <c:pt idx="12056">
                  <c:v>0.2375483118020304</c:v>
                </c:pt>
                <c:pt idx="12057">
                  <c:v>0.23709518177664968</c:v>
                </c:pt>
                <c:pt idx="12058">
                  <c:v>0.23671718614974613</c:v>
                </c:pt>
                <c:pt idx="12059">
                  <c:v>0.23626405607360401</c:v>
                </c:pt>
                <c:pt idx="12060">
                  <c:v>0.23561030924619281</c:v>
                </c:pt>
                <c:pt idx="12061">
                  <c:v>0.23462891457614204</c:v>
                </c:pt>
                <c:pt idx="12062">
                  <c:v>0.2336475197791878</c:v>
                </c:pt>
                <c:pt idx="12063">
                  <c:v>0.23284272965228425</c:v>
                </c:pt>
                <c:pt idx="12064">
                  <c:v>0.23269168625126901</c:v>
                </c:pt>
                <c:pt idx="12065">
                  <c:v>0.23266612508375634</c:v>
                </c:pt>
                <c:pt idx="12066">
                  <c:v>0.23246473396700507</c:v>
                </c:pt>
                <c:pt idx="12067">
                  <c:v>0.23243917279949239</c:v>
                </c:pt>
                <c:pt idx="12068">
                  <c:v>0.23256465503299489</c:v>
                </c:pt>
                <c:pt idx="12069">
                  <c:v>0.23271569843401013</c:v>
                </c:pt>
                <c:pt idx="12070">
                  <c:v>0.23286674183502531</c:v>
                </c:pt>
                <c:pt idx="12071">
                  <c:v>0.23286674183502531</c:v>
                </c:pt>
                <c:pt idx="12072">
                  <c:v>0.23306813295177659</c:v>
                </c:pt>
                <c:pt idx="12073">
                  <c:v>0.23301778523604061</c:v>
                </c:pt>
                <c:pt idx="12074">
                  <c:v>0.2329170895507614</c:v>
                </c:pt>
                <c:pt idx="12075">
                  <c:v>0.23324473752030456</c:v>
                </c:pt>
                <c:pt idx="12076">
                  <c:v>0.23337099437309644</c:v>
                </c:pt>
                <c:pt idx="12077">
                  <c:v>0.23339655554060912</c:v>
                </c:pt>
                <c:pt idx="12078">
                  <c:v>0.23337176873857868</c:v>
                </c:pt>
                <c:pt idx="12079">
                  <c:v>0.23322072533756344</c:v>
                </c:pt>
                <c:pt idx="12080">
                  <c:v>0.23218820833248732</c:v>
                </c:pt>
                <c:pt idx="12081">
                  <c:v>0.23128194818020309</c:v>
                </c:pt>
                <c:pt idx="12082">
                  <c:v>0.23042603574365483</c:v>
                </c:pt>
                <c:pt idx="12083">
                  <c:v>0.22911699285025383</c:v>
                </c:pt>
                <c:pt idx="12084">
                  <c:v>0.22808447584517766</c:v>
                </c:pt>
                <c:pt idx="12085">
                  <c:v>0.22717821569289337</c:v>
                </c:pt>
                <c:pt idx="12086">
                  <c:v>0.22619682102284261</c:v>
                </c:pt>
                <c:pt idx="12087">
                  <c:v>0.22541604285025379</c:v>
                </c:pt>
                <c:pt idx="12088">
                  <c:v>0.22529056061675123</c:v>
                </c:pt>
                <c:pt idx="12089">
                  <c:v>0.22518986493147203</c:v>
                </c:pt>
                <c:pt idx="12090">
                  <c:v>0.225139517215736</c:v>
                </c:pt>
                <c:pt idx="12091">
                  <c:v>0.22511395604822337</c:v>
                </c:pt>
                <c:pt idx="12092">
                  <c:v>0.22209231442385791</c:v>
                </c:pt>
                <c:pt idx="12093">
                  <c:v>0.21896997736802032</c:v>
                </c:pt>
                <c:pt idx="12094">
                  <c:v>0.21531937533756346</c:v>
                </c:pt>
                <c:pt idx="12095">
                  <c:v>0.21144259564213203</c:v>
                </c:pt>
                <c:pt idx="12096">
                  <c:v>0.20784311614213202</c:v>
                </c:pt>
                <c:pt idx="12097">
                  <c:v>0.20419251454314721</c:v>
                </c:pt>
                <c:pt idx="12098">
                  <c:v>0.20039086964467007</c:v>
                </c:pt>
                <c:pt idx="12099">
                  <c:v>0.19636304680203046</c:v>
                </c:pt>
                <c:pt idx="12100">
                  <c:v>0.19535686563451776</c:v>
                </c:pt>
                <c:pt idx="12101">
                  <c:v>0.19432512299492388</c:v>
                </c:pt>
                <c:pt idx="12102">
                  <c:v>0.19384643162436554</c:v>
                </c:pt>
                <c:pt idx="12103">
                  <c:v>0.19593625243654825</c:v>
                </c:pt>
                <c:pt idx="12104">
                  <c:v>0.19769842530456852</c:v>
                </c:pt>
                <c:pt idx="12105">
                  <c:v>0.19963720269035534</c:v>
                </c:pt>
                <c:pt idx="12106">
                  <c:v>0.20212980560913704</c:v>
                </c:pt>
                <c:pt idx="12107">
                  <c:v>0.20484858657360405</c:v>
                </c:pt>
                <c:pt idx="12108">
                  <c:v>0.20701354175126901</c:v>
                </c:pt>
                <c:pt idx="12109">
                  <c:v>0.20927919241116749</c:v>
                </c:pt>
                <c:pt idx="12110">
                  <c:v>0.21164553875634523</c:v>
                </c:pt>
                <c:pt idx="12111">
                  <c:v>0.21162075220812188</c:v>
                </c:pt>
                <c:pt idx="12112">
                  <c:v>0.21187249114213202</c:v>
                </c:pt>
                <c:pt idx="12113">
                  <c:v>0.21207388220812184</c:v>
                </c:pt>
                <c:pt idx="12114">
                  <c:v>0.21192283880710661</c:v>
                </c:pt>
                <c:pt idx="12115">
                  <c:v>0.21182214312182746</c:v>
                </c:pt>
                <c:pt idx="12116">
                  <c:v>0.21242631672588835</c:v>
                </c:pt>
                <c:pt idx="12117">
                  <c:v>0.21308083804568528</c:v>
                </c:pt>
                <c:pt idx="12118">
                  <c:v>0.21353396799492386</c:v>
                </c:pt>
                <c:pt idx="12119">
                  <c:v>0.21396153677664975</c:v>
                </c:pt>
                <c:pt idx="12120">
                  <c:v>0.21449057586294418</c:v>
                </c:pt>
                <c:pt idx="12121">
                  <c:v>0.2149189192639594</c:v>
                </c:pt>
                <c:pt idx="12122">
                  <c:v>0.21512031063451781</c:v>
                </c:pt>
                <c:pt idx="12123">
                  <c:v>0.21514587180203049</c:v>
                </c:pt>
                <c:pt idx="12124">
                  <c:v>0.2151962197715736</c:v>
                </c:pt>
                <c:pt idx="12125">
                  <c:v>0.21542317205583755</c:v>
                </c:pt>
                <c:pt idx="12126">
                  <c:v>0.21607769332487314</c:v>
                </c:pt>
                <c:pt idx="12127">
                  <c:v>0.21658117126903559</c:v>
                </c:pt>
                <c:pt idx="12128">
                  <c:v>0.21693360573604065</c:v>
                </c:pt>
                <c:pt idx="12129">
                  <c:v>0.21705986258883253</c:v>
                </c:pt>
                <c:pt idx="12130">
                  <c:v>0.21733716284263965</c:v>
                </c:pt>
                <c:pt idx="12131">
                  <c:v>0.21771515852791878</c:v>
                </c:pt>
                <c:pt idx="12132">
                  <c:v>0.21784141512690358</c:v>
                </c:pt>
                <c:pt idx="12133">
                  <c:v>0.2177151582741117</c:v>
                </c:pt>
                <c:pt idx="12134">
                  <c:v>0.21733793720812183</c:v>
                </c:pt>
                <c:pt idx="12135">
                  <c:v>0.2172628029441625</c:v>
                </c:pt>
                <c:pt idx="12136">
                  <c:v>0.21731315091370562</c:v>
                </c:pt>
                <c:pt idx="12137">
                  <c:v>0.21746419431472086</c:v>
                </c:pt>
                <c:pt idx="12138">
                  <c:v>0.21766558543147213</c:v>
                </c:pt>
                <c:pt idx="12139">
                  <c:v>0.21829454558375633</c:v>
                </c:pt>
                <c:pt idx="12140">
                  <c:v>0.22023332274111679</c:v>
                </c:pt>
                <c:pt idx="12141">
                  <c:v>0.22222244774111677</c:v>
                </c:pt>
                <c:pt idx="12142">
                  <c:v>0.22388392489847719</c:v>
                </c:pt>
                <c:pt idx="12143">
                  <c:v>0.22536957210659903</c:v>
                </c:pt>
                <c:pt idx="12144">
                  <c:v>0.2267297370812183</c:v>
                </c:pt>
                <c:pt idx="12145">
                  <c:v>0.22826573200507616</c:v>
                </c:pt>
                <c:pt idx="12146">
                  <c:v>0.22982728809644676</c:v>
                </c:pt>
                <c:pt idx="12147">
                  <c:v>0.23073354824873099</c:v>
                </c:pt>
                <c:pt idx="12148">
                  <c:v>0.23010458809644674</c:v>
                </c:pt>
                <c:pt idx="12149">
                  <c:v>0.23191710916243657</c:v>
                </c:pt>
                <c:pt idx="12150">
                  <c:v>0.23385588682741121</c:v>
                </c:pt>
                <c:pt idx="12151">
                  <c:v>0.23586979901015231</c:v>
                </c:pt>
                <c:pt idx="12152">
                  <c:v>0.23778301576142136</c:v>
                </c:pt>
                <c:pt idx="12153">
                  <c:v>0.23972179368020308</c:v>
                </c:pt>
                <c:pt idx="12154">
                  <c:v>0.24150952819796956</c:v>
                </c:pt>
                <c:pt idx="12155">
                  <c:v>0.24352421500000004</c:v>
                </c:pt>
                <c:pt idx="12156">
                  <c:v>0.24553812718274115</c:v>
                </c:pt>
                <c:pt idx="12157">
                  <c:v>0.24500986246192891</c:v>
                </c:pt>
                <c:pt idx="12158">
                  <c:v>0.24483325789340094</c:v>
                </c:pt>
                <c:pt idx="12159">
                  <c:v>0.24425464545685271</c:v>
                </c:pt>
                <c:pt idx="12160">
                  <c:v>0.24382707642131979</c:v>
                </c:pt>
                <c:pt idx="12161">
                  <c:v>0.24342429418781725</c:v>
                </c:pt>
                <c:pt idx="12162">
                  <c:v>0.24324768961928928</c:v>
                </c:pt>
                <c:pt idx="12163">
                  <c:v>0.2429208162690355</c:v>
                </c:pt>
                <c:pt idx="12164">
                  <c:v>0.24289525510152277</c:v>
                </c:pt>
                <c:pt idx="12165">
                  <c:v>0.24276977286802026</c:v>
                </c:pt>
                <c:pt idx="12166">
                  <c:v>0.24251803378172582</c:v>
                </c:pt>
                <c:pt idx="12167">
                  <c:v>0.24271942515228423</c:v>
                </c:pt>
                <c:pt idx="12168">
                  <c:v>0.24256838175126894</c:v>
                </c:pt>
                <c:pt idx="12169">
                  <c:v>0.24229185611675119</c:v>
                </c:pt>
                <c:pt idx="12170">
                  <c:v>0.24171246931472079</c:v>
                </c:pt>
                <c:pt idx="12171">
                  <c:v>0.2411842045939086</c:v>
                </c:pt>
                <c:pt idx="12172">
                  <c:v>0.24047933555837558</c:v>
                </c:pt>
                <c:pt idx="12173">
                  <c:v>0.23989994850253804</c:v>
                </c:pt>
                <c:pt idx="12174">
                  <c:v>0.23906959723350252</c:v>
                </c:pt>
                <c:pt idx="12175">
                  <c:v>0.23818889812182736</c:v>
                </c:pt>
                <c:pt idx="12176">
                  <c:v>0.23778611563451774</c:v>
                </c:pt>
                <c:pt idx="12177">
                  <c:v>0.23818889786802028</c:v>
                </c:pt>
                <c:pt idx="12178">
                  <c:v>0.23881863263959385</c:v>
                </c:pt>
                <c:pt idx="12179">
                  <c:v>0.23934767172588828</c:v>
                </c:pt>
                <c:pt idx="12180">
                  <c:v>0.24020358441624362</c:v>
                </c:pt>
                <c:pt idx="12181">
                  <c:v>0.24116019253807103</c:v>
                </c:pt>
                <c:pt idx="12182">
                  <c:v>0.24224228263959385</c:v>
                </c:pt>
                <c:pt idx="12183">
                  <c:v>0.24329958619289332</c:v>
                </c:pt>
                <c:pt idx="12184">
                  <c:v>0.24400445522842634</c:v>
                </c:pt>
                <c:pt idx="12185">
                  <c:v>0.24337472045685271</c:v>
                </c:pt>
                <c:pt idx="12186">
                  <c:v>0.24259394228426395</c:v>
                </c:pt>
                <c:pt idx="12187">
                  <c:v>0.241989768680203</c:v>
                </c:pt>
                <c:pt idx="12188">
                  <c:v>0.2409828128426395</c:v>
                </c:pt>
                <c:pt idx="12189">
                  <c:v>0.24005176588832478</c:v>
                </c:pt>
                <c:pt idx="12190">
                  <c:v>0.2391207189340101</c:v>
                </c:pt>
                <c:pt idx="12191">
                  <c:v>0.23806341538071063</c:v>
                </c:pt>
                <c:pt idx="12192">
                  <c:v>0.23720750294416237</c:v>
                </c:pt>
                <c:pt idx="12193">
                  <c:v>0.23693097730964463</c:v>
                </c:pt>
                <c:pt idx="12194">
                  <c:v>0.23677993390862939</c:v>
                </c:pt>
                <c:pt idx="12195">
                  <c:v>0.23730819837563449</c:v>
                </c:pt>
                <c:pt idx="12196">
                  <c:v>0.23798828098984764</c:v>
                </c:pt>
                <c:pt idx="12197">
                  <c:v>0.23841662464467001</c:v>
                </c:pt>
                <c:pt idx="12198">
                  <c:v>0.23904558479695426</c:v>
                </c:pt>
                <c:pt idx="12199">
                  <c:v>0.23964975840101516</c:v>
                </c:pt>
                <c:pt idx="12200">
                  <c:v>0.24030427979695429</c:v>
                </c:pt>
                <c:pt idx="12201">
                  <c:v>0.24070706215736037</c:v>
                </c:pt>
                <c:pt idx="12202">
                  <c:v>0.24128644901015223</c:v>
                </c:pt>
                <c:pt idx="12203">
                  <c:v>0.24131201017766496</c:v>
                </c:pt>
                <c:pt idx="12204">
                  <c:v>0.24138791906091367</c:v>
                </c:pt>
                <c:pt idx="12205">
                  <c:v>0.24103548454314716</c:v>
                </c:pt>
                <c:pt idx="12206">
                  <c:v>0.24040652439086296</c:v>
                </c:pt>
                <c:pt idx="12207">
                  <c:v>0.2394499162690355</c:v>
                </c:pt>
                <c:pt idx="12208">
                  <c:v>0.23849330814720809</c:v>
                </c:pt>
                <c:pt idx="12209">
                  <c:v>0.23791392109137055</c:v>
                </c:pt>
                <c:pt idx="12210">
                  <c:v>0.23693175180203041</c:v>
                </c:pt>
                <c:pt idx="12211">
                  <c:v>0.23577375256345179</c:v>
                </c:pt>
                <c:pt idx="12212">
                  <c:v>0.23469166220812182</c:v>
                </c:pt>
                <c:pt idx="12213">
                  <c:v>0.23408748860406092</c:v>
                </c:pt>
                <c:pt idx="12214">
                  <c:v>0.23305574616751268</c:v>
                </c:pt>
                <c:pt idx="12215">
                  <c:v>0.23240045035532991</c:v>
                </c:pt>
                <c:pt idx="12216">
                  <c:v>0.23177071560913703</c:v>
                </c:pt>
                <c:pt idx="12217">
                  <c:v>0.23081488223350249</c:v>
                </c:pt>
                <c:pt idx="12218">
                  <c:v>0.2300844519796954</c:v>
                </c:pt>
                <c:pt idx="12219">
                  <c:v>0.22947950378172588</c:v>
                </c:pt>
                <c:pt idx="12220">
                  <c:v>0.22877385999999994</c:v>
                </c:pt>
                <c:pt idx="12221">
                  <c:v>0.22794350873096442</c:v>
                </c:pt>
                <c:pt idx="12222">
                  <c:v>0.22761663538071064</c:v>
                </c:pt>
                <c:pt idx="12223">
                  <c:v>0.22703724857868018</c:v>
                </c:pt>
                <c:pt idx="12224">
                  <c:v>0.22630759299492381</c:v>
                </c:pt>
                <c:pt idx="12225">
                  <c:v>0.22585446279187815</c:v>
                </c:pt>
                <c:pt idx="12226">
                  <c:v>0.22537654604060908</c:v>
                </c:pt>
                <c:pt idx="12227">
                  <c:v>0.22467167675126903</c:v>
                </c:pt>
                <c:pt idx="12228">
                  <c:v>0.22401715543147205</c:v>
                </c:pt>
                <c:pt idx="12229">
                  <c:v>0.22386611203045687</c:v>
                </c:pt>
                <c:pt idx="12230">
                  <c:v>0.22416819883248729</c:v>
                </c:pt>
                <c:pt idx="12231">
                  <c:v>0.22487306812182739</c:v>
                </c:pt>
                <c:pt idx="12232">
                  <c:v>0.22575376710659895</c:v>
                </c:pt>
                <c:pt idx="12233">
                  <c:v>0.22640828842639593</c:v>
                </c:pt>
                <c:pt idx="12234">
                  <c:v>0.22681107091370561</c:v>
                </c:pt>
                <c:pt idx="12235">
                  <c:v>0.22759184883248729</c:v>
                </c:pt>
                <c:pt idx="12236">
                  <c:v>0.22819602243654824</c:v>
                </c:pt>
                <c:pt idx="12237">
                  <c:v>0.22839741355329951</c:v>
                </c:pt>
                <c:pt idx="12238">
                  <c:v>0.22844776126903554</c:v>
                </c:pt>
                <c:pt idx="12239">
                  <c:v>0.22837185238578683</c:v>
                </c:pt>
                <c:pt idx="12240">
                  <c:v>0.22822080898477159</c:v>
                </c:pt>
                <c:pt idx="12241">
                  <c:v>0.22781802672588836</c:v>
                </c:pt>
                <c:pt idx="12242">
                  <c:v>0.22766698345177666</c:v>
                </c:pt>
                <c:pt idx="12243">
                  <c:v>0.22713794436548224</c:v>
                </c:pt>
                <c:pt idx="12244">
                  <c:v>0.22655933192893402</c:v>
                </c:pt>
                <c:pt idx="12245">
                  <c:v>0.22598071961928934</c:v>
                </c:pt>
                <c:pt idx="12246">
                  <c:v>0.2252255026395939</c:v>
                </c:pt>
                <c:pt idx="12247">
                  <c:v>0.22449584703045683</c:v>
                </c:pt>
                <c:pt idx="12248">
                  <c:v>0.22371584360406094</c:v>
                </c:pt>
                <c:pt idx="12249">
                  <c:v>0.22278479675126905</c:v>
                </c:pt>
                <c:pt idx="12250">
                  <c:v>0.22167714517766501</c:v>
                </c:pt>
                <c:pt idx="12251">
                  <c:v>0.22064540258883253</c:v>
                </c:pt>
                <c:pt idx="12252">
                  <c:v>0.21983983794416245</c:v>
                </c:pt>
                <c:pt idx="12253">
                  <c:v>0.22036810256345174</c:v>
                </c:pt>
                <c:pt idx="12254">
                  <c:v>0.22079567142131978</c:v>
                </c:pt>
                <c:pt idx="12255">
                  <c:v>0.22117366704822333</c:v>
                </c:pt>
                <c:pt idx="12256">
                  <c:v>0.22165235829187818</c:v>
                </c:pt>
                <c:pt idx="12257">
                  <c:v>0.22278479623604058</c:v>
                </c:pt>
                <c:pt idx="12258">
                  <c:v>0.22419375994162433</c:v>
                </c:pt>
                <c:pt idx="12259">
                  <c:v>0.22225498265736043</c:v>
                </c:pt>
                <c:pt idx="12260">
                  <c:v>0.22003890501776646</c:v>
                </c:pt>
                <c:pt idx="12261">
                  <c:v>0.21679185857106598</c:v>
                </c:pt>
                <c:pt idx="12262">
                  <c:v>0.2136455078096447</c:v>
                </c:pt>
                <c:pt idx="12263">
                  <c:v>0.21064942582994922</c:v>
                </c:pt>
                <c:pt idx="12264">
                  <c:v>0.20760377049999995</c:v>
                </c:pt>
                <c:pt idx="12265">
                  <c:v>0.20440707176903555</c:v>
                </c:pt>
                <c:pt idx="12266">
                  <c:v>0.20110967760659898</c:v>
                </c:pt>
                <c:pt idx="12267">
                  <c:v>0.20113523877411171</c:v>
                </c:pt>
                <c:pt idx="12268">
                  <c:v>0.20435827100761422</c:v>
                </c:pt>
                <c:pt idx="12269">
                  <c:v>0.20745504892639599</c:v>
                </c:pt>
                <c:pt idx="12270">
                  <c:v>0.21050147887563458</c:v>
                </c:pt>
                <c:pt idx="12271">
                  <c:v>0.21364860222588838</c:v>
                </c:pt>
                <c:pt idx="12272">
                  <c:v>0.21624190222588835</c:v>
                </c:pt>
                <c:pt idx="12273">
                  <c:v>0.21908694105837567</c:v>
                </c:pt>
                <c:pt idx="12274">
                  <c:v>0.22198232786040611</c:v>
                </c:pt>
                <c:pt idx="12275">
                  <c:v>0.2248018034949239</c:v>
                </c:pt>
                <c:pt idx="12276">
                  <c:v>0.22467632126142134</c:v>
                </c:pt>
                <c:pt idx="12277">
                  <c:v>0.22409770882487312</c:v>
                </c:pt>
                <c:pt idx="12278">
                  <c:v>0.22346874867258887</c:v>
                </c:pt>
                <c:pt idx="12279">
                  <c:v>0.22266318407868024</c:v>
                </c:pt>
                <c:pt idx="12280">
                  <c:v>0.22213491958629444</c:v>
                </c:pt>
                <c:pt idx="12281">
                  <c:v>0.22143005042385794</c:v>
                </c:pt>
                <c:pt idx="12282">
                  <c:v>0.2207755290532995</c:v>
                </c:pt>
                <c:pt idx="12283">
                  <c:v>0.2201961421243655</c:v>
                </c:pt>
                <c:pt idx="12284">
                  <c:v>0.21959196877411175</c:v>
                </c:pt>
                <c:pt idx="12285">
                  <c:v>0.21956640760659901</c:v>
                </c:pt>
                <c:pt idx="12286">
                  <c:v>0.22042232029695435</c:v>
                </c:pt>
                <c:pt idx="12287">
                  <c:v>0.22188240633756345</c:v>
                </c:pt>
                <c:pt idx="12288">
                  <c:v>0.22354388374873096</c:v>
                </c:pt>
                <c:pt idx="12289">
                  <c:v>0.22520536115989853</c:v>
                </c:pt>
                <c:pt idx="12290">
                  <c:v>0.22684205176903555</c:v>
                </c:pt>
                <c:pt idx="12291">
                  <c:v>0.22930909364720814</c:v>
                </c:pt>
                <c:pt idx="12292">
                  <c:v>0.23172501319035538</c:v>
                </c:pt>
                <c:pt idx="12293">
                  <c:v>0.23336092923857876</c:v>
                </c:pt>
                <c:pt idx="12294">
                  <c:v>0.23419128058375638</c:v>
                </c:pt>
                <c:pt idx="12295">
                  <c:v>0.23441745835025385</c:v>
                </c:pt>
                <c:pt idx="12296">
                  <c:v>0.23456850177664978</c:v>
                </c:pt>
                <c:pt idx="12297">
                  <c:v>0.23454294058375641</c:v>
                </c:pt>
                <c:pt idx="12298">
                  <c:v>0.23461807505076149</c:v>
                </c:pt>
                <c:pt idx="12299">
                  <c:v>0.23401467611675131</c:v>
                </c:pt>
                <c:pt idx="12300">
                  <c:v>0.23356154591370559</c:v>
                </c:pt>
                <c:pt idx="12301">
                  <c:v>0.23378849817258884</c:v>
                </c:pt>
                <c:pt idx="12302">
                  <c:v>0.2341657192639594</c:v>
                </c:pt>
                <c:pt idx="12303">
                  <c:v>0.23434154934010154</c:v>
                </c:pt>
                <c:pt idx="12304">
                  <c:v>0.23459328842639599</c:v>
                </c:pt>
                <c:pt idx="12305">
                  <c:v>0.23529815761421324</c:v>
                </c:pt>
                <c:pt idx="12306">
                  <c:v>0.2357760744670051</c:v>
                </c:pt>
                <c:pt idx="12307">
                  <c:v>0.23590155667512697</c:v>
                </c:pt>
                <c:pt idx="12308">
                  <c:v>0.23575051324873103</c:v>
                </c:pt>
                <c:pt idx="12309">
                  <c:v>0.23542286533756351</c:v>
                </c:pt>
                <c:pt idx="12310">
                  <c:v>0.23494494871319799</c:v>
                </c:pt>
                <c:pt idx="12311">
                  <c:v>0.23451737987309651</c:v>
                </c:pt>
                <c:pt idx="12312">
                  <c:v>0.23408981091370562</c:v>
                </c:pt>
                <c:pt idx="12313">
                  <c:v>0.23315876403553304</c:v>
                </c:pt>
                <c:pt idx="12314">
                  <c:v>0.23232841281725891</c:v>
                </c:pt>
                <c:pt idx="12315">
                  <c:v>0.23167389149746193</c:v>
                </c:pt>
                <c:pt idx="12316">
                  <c:v>0.23117041357868018</c:v>
                </c:pt>
                <c:pt idx="12317">
                  <c:v>0.23043998337563454</c:v>
                </c:pt>
                <c:pt idx="12318">
                  <c:v>0.22970955317258884</c:v>
                </c:pt>
                <c:pt idx="12319">
                  <c:v>0.22925642296954313</c:v>
                </c:pt>
                <c:pt idx="12320">
                  <c:v>0.22877773159898473</c:v>
                </c:pt>
                <c:pt idx="12321">
                  <c:v>0.22850120596446699</c:v>
                </c:pt>
                <c:pt idx="12322">
                  <c:v>0.22809842347715736</c:v>
                </c:pt>
                <c:pt idx="12323">
                  <c:v>0.22764529327411165</c:v>
                </c:pt>
                <c:pt idx="12324">
                  <c:v>0.22734320647208123</c:v>
                </c:pt>
                <c:pt idx="12325">
                  <c:v>0.22749424987309641</c:v>
                </c:pt>
                <c:pt idx="12326">
                  <c:v>0.22777077550761421</c:v>
                </c:pt>
                <c:pt idx="12327">
                  <c:v>0.22719138857868015</c:v>
                </c:pt>
                <c:pt idx="12328">
                  <c:v>0.2266367883502538</c:v>
                </c:pt>
                <c:pt idx="12329">
                  <c:v>0.22580643713197968</c:v>
                </c:pt>
                <c:pt idx="12330">
                  <c:v>0.22530373377411161</c:v>
                </c:pt>
                <c:pt idx="12331">
                  <c:v>0.22500087237817257</c:v>
                </c:pt>
                <c:pt idx="12332">
                  <c:v>0.22454696758121823</c:v>
                </c:pt>
                <c:pt idx="12333">
                  <c:v>0.22381731174365477</c:v>
                </c:pt>
                <c:pt idx="12334">
                  <c:v>0.2230876560837563</c:v>
                </c:pt>
                <c:pt idx="12335">
                  <c:v>0.22331460836802025</c:v>
                </c:pt>
                <c:pt idx="12336">
                  <c:v>0.22308843070304563</c:v>
                </c:pt>
                <c:pt idx="12337">
                  <c:v>0.22313800405329942</c:v>
                </c:pt>
                <c:pt idx="12338">
                  <c:v>0.22301174745431468</c:v>
                </c:pt>
                <c:pt idx="12339">
                  <c:v>0.22306209517005071</c:v>
                </c:pt>
                <c:pt idx="12340">
                  <c:v>0.22306209517005066</c:v>
                </c:pt>
                <c:pt idx="12341">
                  <c:v>0.2232627116675126</c:v>
                </c:pt>
                <c:pt idx="12342">
                  <c:v>0.22321158933248725</c:v>
                </c:pt>
                <c:pt idx="12343">
                  <c:v>0.22278324593147197</c:v>
                </c:pt>
                <c:pt idx="12344">
                  <c:v>0.22283359390101515</c:v>
                </c:pt>
                <c:pt idx="12345">
                  <c:v>0.22290872841878168</c:v>
                </c:pt>
                <c:pt idx="12346">
                  <c:v>0.2207182116675126</c:v>
                </c:pt>
                <c:pt idx="12347">
                  <c:v>0.21802421712436543</c:v>
                </c:pt>
                <c:pt idx="12348">
                  <c:v>0.21510404468781719</c:v>
                </c:pt>
                <c:pt idx="12349">
                  <c:v>0.21235970217512684</c:v>
                </c:pt>
                <c:pt idx="12350">
                  <c:v>0.20979118961167509</c:v>
                </c:pt>
                <c:pt idx="12351">
                  <c:v>0.20739928148984765</c:v>
                </c:pt>
                <c:pt idx="12352">
                  <c:v>0.20495702565228421</c:v>
                </c:pt>
                <c:pt idx="12353">
                  <c:v>0.20248998326649742</c:v>
                </c:pt>
                <c:pt idx="12354">
                  <c:v>0.20238928783502533</c:v>
                </c:pt>
                <c:pt idx="12355">
                  <c:v>0.20243963555076139</c:v>
                </c:pt>
                <c:pt idx="12356">
                  <c:v>0.20284241803807102</c:v>
                </c:pt>
                <c:pt idx="12357">
                  <c:v>0.20264102692131974</c:v>
                </c:pt>
                <c:pt idx="12358">
                  <c:v>0.20226380560152279</c:v>
                </c:pt>
                <c:pt idx="12359">
                  <c:v>0.2019113708299492</c:v>
                </c:pt>
                <c:pt idx="12360">
                  <c:v>0.20173476626142128</c:v>
                </c:pt>
                <c:pt idx="12361">
                  <c:v>0.20155893631218269</c:v>
                </c:pt>
                <c:pt idx="12362">
                  <c:v>0.2012816360583756</c:v>
                </c:pt>
                <c:pt idx="12363">
                  <c:v>0.20110580610913703</c:v>
                </c:pt>
                <c:pt idx="12364">
                  <c:v>0.2007030236472081</c:v>
                </c:pt>
                <c:pt idx="12365">
                  <c:v>0.20105545816497461</c:v>
                </c:pt>
                <c:pt idx="12366">
                  <c:v>0.20148302694670045</c:v>
                </c:pt>
                <c:pt idx="12367">
                  <c:v>0.20138233128680197</c:v>
                </c:pt>
                <c:pt idx="12368">
                  <c:v>0.20102912227664968</c:v>
                </c:pt>
                <c:pt idx="12369">
                  <c:v>0.20067668768274105</c:v>
                </c:pt>
                <c:pt idx="12370">
                  <c:v>0.20047529659137053</c:v>
                </c:pt>
                <c:pt idx="12371">
                  <c:v>0.20024834418020301</c:v>
                </c:pt>
                <c:pt idx="12372">
                  <c:v>0.20009652623604057</c:v>
                </c:pt>
                <c:pt idx="12373">
                  <c:v>0.19954347516243651</c:v>
                </c:pt>
                <c:pt idx="12374">
                  <c:v>0.19838547598223344</c:v>
                </c:pt>
                <c:pt idx="12375">
                  <c:v>0.19752956354568524</c:v>
                </c:pt>
                <c:pt idx="12376">
                  <c:v>0.19684948105837557</c:v>
                </c:pt>
                <c:pt idx="12377">
                  <c:v>0.19569148156598981</c:v>
                </c:pt>
                <c:pt idx="12378">
                  <c:v>0.19400521770812179</c:v>
                </c:pt>
                <c:pt idx="12379">
                  <c:v>0.19211756283502537</c:v>
                </c:pt>
                <c:pt idx="12380">
                  <c:v>0.19015477362182737</c:v>
                </c:pt>
                <c:pt idx="12381">
                  <c:v>0.18809051423096443</c:v>
                </c:pt>
                <c:pt idx="12382">
                  <c:v>0.18665598935786798</c:v>
                </c:pt>
                <c:pt idx="12383">
                  <c:v>0.18539806905329947</c:v>
                </c:pt>
                <c:pt idx="12384">
                  <c:v>0.1839387576319797</c:v>
                </c:pt>
                <c:pt idx="12385">
                  <c:v>0.18290701524619291</c:v>
                </c:pt>
                <c:pt idx="12386">
                  <c:v>0.18207666395177663</c:v>
                </c:pt>
                <c:pt idx="12387">
                  <c:v>0.18127109918020304</c:v>
                </c:pt>
                <c:pt idx="12388">
                  <c:v>0.18049109557614212</c:v>
                </c:pt>
                <c:pt idx="12389">
                  <c:v>0.17978622638832487</c:v>
                </c:pt>
                <c:pt idx="12390">
                  <c:v>0.17913170517005078</c:v>
                </c:pt>
                <c:pt idx="12391">
                  <c:v>0.17847795834263958</c:v>
                </c:pt>
                <c:pt idx="12392">
                  <c:v>0.17805038945939089</c:v>
                </c:pt>
                <c:pt idx="12393">
                  <c:v>0.1775221247893401</c:v>
                </c:pt>
                <c:pt idx="12394">
                  <c:v>0.1771696900177665</c:v>
                </c:pt>
                <c:pt idx="12395">
                  <c:v>0.1770689943324873</c:v>
                </c:pt>
                <c:pt idx="12396">
                  <c:v>0.17696829864720814</c:v>
                </c:pt>
                <c:pt idx="12397">
                  <c:v>0.17696829864720814</c:v>
                </c:pt>
                <c:pt idx="12398">
                  <c:v>0.17714490321573606</c:v>
                </c:pt>
                <c:pt idx="12399">
                  <c:v>0.17714490321573606</c:v>
                </c:pt>
                <c:pt idx="12400">
                  <c:v>0.17699385981472082</c:v>
                </c:pt>
                <c:pt idx="12401">
                  <c:v>0.17699385981472085</c:v>
                </c:pt>
                <c:pt idx="12402">
                  <c:v>0.17701864636294418</c:v>
                </c:pt>
                <c:pt idx="12403">
                  <c:v>0.17696829839340103</c:v>
                </c:pt>
                <c:pt idx="12404">
                  <c:v>0.17734551971319798</c:v>
                </c:pt>
                <c:pt idx="12405">
                  <c:v>0.17777308874873099</c:v>
                </c:pt>
                <c:pt idx="12406">
                  <c:v>0.17749656324111673</c:v>
                </c:pt>
                <c:pt idx="12407">
                  <c:v>0.17749656324111673</c:v>
                </c:pt>
                <c:pt idx="12408">
                  <c:v>0.17747100207360406</c:v>
                </c:pt>
                <c:pt idx="12409">
                  <c:v>0.17726961100761421</c:v>
                </c:pt>
                <c:pt idx="12410">
                  <c:v>0.17706821991624366</c:v>
                </c:pt>
                <c:pt idx="12411">
                  <c:v>0.17747100225126905</c:v>
                </c:pt>
                <c:pt idx="12412">
                  <c:v>0.17722003786040608</c:v>
                </c:pt>
                <c:pt idx="12413">
                  <c:v>0.17671733453553301</c:v>
                </c:pt>
                <c:pt idx="12414">
                  <c:v>0.17694351230203048</c:v>
                </c:pt>
                <c:pt idx="12415">
                  <c:v>0.17696907346954316</c:v>
                </c:pt>
                <c:pt idx="12416">
                  <c:v>0.17694428684517768</c:v>
                </c:pt>
                <c:pt idx="12417">
                  <c:v>0.17696984801269039</c:v>
                </c:pt>
                <c:pt idx="12418">
                  <c:v>0.17694506140609137</c:v>
                </c:pt>
                <c:pt idx="12419">
                  <c:v>0.17629054008629441</c:v>
                </c:pt>
                <c:pt idx="12420">
                  <c:v>0.17611471001015228</c:v>
                </c:pt>
                <c:pt idx="12421">
                  <c:v>0.17581262318274113</c:v>
                </c:pt>
                <c:pt idx="12422">
                  <c:v>0.17513254075380713</c:v>
                </c:pt>
                <c:pt idx="12423">
                  <c:v>0.17440211035532996</c:v>
                </c:pt>
                <c:pt idx="12424">
                  <c:v>0.17399932807106602</c:v>
                </c:pt>
                <c:pt idx="12425">
                  <c:v>0.17369724139593912</c:v>
                </c:pt>
                <c:pt idx="12426">
                  <c:v>0.17324411119289343</c:v>
                </c:pt>
                <c:pt idx="12427">
                  <c:v>0.17256480332487312</c:v>
                </c:pt>
                <c:pt idx="12428">
                  <c:v>0.17170889063451783</c:v>
                </c:pt>
                <c:pt idx="12429">
                  <c:v>0.17118062616751273</c:v>
                </c:pt>
                <c:pt idx="12430">
                  <c:v>0.17090410078680207</c:v>
                </c:pt>
                <c:pt idx="12431">
                  <c:v>0.17075305738578683</c:v>
                </c:pt>
                <c:pt idx="12432">
                  <c:v>0.17057645281725892</c:v>
                </c:pt>
                <c:pt idx="12433">
                  <c:v>0.17050054368020306</c:v>
                </c:pt>
                <c:pt idx="12434">
                  <c:v>0.17057567819796957</c:v>
                </c:pt>
                <c:pt idx="12435">
                  <c:v>0.16753002286802035</c:v>
                </c:pt>
                <c:pt idx="12436">
                  <c:v>0.16438367210659904</c:v>
                </c:pt>
                <c:pt idx="12437">
                  <c:v>0.16103515611675132</c:v>
                </c:pt>
                <c:pt idx="12438">
                  <c:v>0.15801428786802035</c:v>
                </c:pt>
                <c:pt idx="12439">
                  <c:v>0.15474168114213199</c:v>
                </c:pt>
                <c:pt idx="12440">
                  <c:v>0.15141872657360411</c:v>
                </c:pt>
                <c:pt idx="12441">
                  <c:v>0.14817090626903556</c:v>
                </c:pt>
                <c:pt idx="12442">
                  <c:v>0.14492308609137056</c:v>
                </c:pt>
                <c:pt idx="12443">
                  <c:v>0.14492308609137056</c:v>
                </c:pt>
                <c:pt idx="12444">
                  <c:v>0.14504856835025381</c:v>
                </c:pt>
                <c:pt idx="12445">
                  <c:v>0.14600440172588836</c:v>
                </c:pt>
                <c:pt idx="12446">
                  <c:v>0.14683475314720812</c:v>
                </c:pt>
                <c:pt idx="12447">
                  <c:v>0.14796719126903557</c:v>
                </c:pt>
                <c:pt idx="12448">
                  <c:v>0.14887267700507617</c:v>
                </c:pt>
                <c:pt idx="12449">
                  <c:v>0.14950163708121833</c:v>
                </c:pt>
                <c:pt idx="12450">
                  <c:v>0.14990441931472082</c:v>
                </c:pt>
                <c:pt idx="12451">
                  <c:v>0.15038311068527921</c:v>
                </c:pt>
                <c:pt idx="12452">
                  <c:v>0.15088658885786804</c:v>
                </c:pt>
                <c:pt idx="12453">
                  <c:v>0.15078589342639592</c:v>
                </c:pt>
                <c:pt idx="12454">
                  <c:v>0.15038311119289338</c:v>
                </c:pt>
                <c:pt idx="12455">
                  <c:v>0.14972858987309642</c:v>
                </c:pt>
                <c:pt idx="12456">
                  <c:v>0.15234667515228426</c:v>
                </c:pt>
                <c:pt idx="12457">
                  <c:v>0.15496476055837569</c:v>
                </c:pt>
                <c:pt idx="12458">
                  <c:v>0.15770832895939091</c:v>
                </c:pt>
                <c:pt idx="12459">
                  <c:v>0.16055259294416246</c:v>
                </c:pt>
                <c:pt idx="12460">
                  <c:v>0.16332172251269039</c:v>
                </c:pt>
                <c:pt idx="12461">
                  <c:v>0.16599015667512695</c:v>
                </c:pt>
                <c:pt idx="12462">
                  <c:v>0.16860824304568534</c:v>
                </c:pt>
                <c:pt idx="12463">
                  <c:v>0.17150285497461928</c:v>
                </c:pt>
                <c:pt idx="12464">
                  <c:v>0.1707731992639594</c:v>
                </c:pt>
                <c:pt idx="12465">
                  <c:v>0.16712259804568533</c:v>
                </c:pt>
                <c:pt idx="12466">
                  <c:v>0.16352234220812184</c:v>
                </c:pt>
                <c:pt idx="12467">
                  <c:v>0.15992208637055838</c:v>
                </c:pt>
                <c:pt idx="12468">
                  <c:v>0.15624669855329951</c:v>
                </c:pt>
                <c:pt idx="12469">
                  <c:v>0.15262088154822329</c:v>
                </c:pt>
                <c:pt idx="12470">
                  <c:v>0.14886958243654821</c:v>
                </c:pt>
                <c:pt idx="12471">
                  <c:v>0.14519341771573602</c:v>
                </c:pt>
                <c:pt idx="12472">
                  <c:v>0.14199594639593907</c:v>
                </c:pt>
                <c:pt idx="12473">
                  <c:v>0.14194559868020304</c:v>
                </c:pt>
                <c:pt idx="12474">
                  <c:v>0.14219733776649746</c:v>
                </c:pt>
                <c:pt idx="12475">
                  <c:v>0.14254977228426396</c:v>
                </c:pt>
                <c:pt idx="12476">
                  <c:v>0.14302846352791876</c:v>
                </c:pt>
                <c:pt idx="12477">
                  <c:v>0.14363263715736041</c:v>
                </c:pt>
                <c:pt idx="12478">
                  <c:v>0.144387854035533</c:v>
                </c:pt>
                <c:pt idx="12479">
                  <c:v>0.14511828428934009</c:v>
                </c:pt>
                <c:pt idx="12480">
                  <c:v>0.1459494100507614</c:v>
                </c:pt>
                <c:pt idx="12481">
                  <c:v>0.14675497477157359</c:v>
                </c:pt>
                <c:pt idx="12482">
                  <c:v>0.14745984406091367</c:v>
                </c:pt>
                <c:pt idx="12483">
                  <c:v>0.14393549837563449</c:v>
                </c:pt>
                <c:pt idx="12484">
                  <c:v>0.13995802248730962</c:v>
                </c:pt>
                <c:pt idx="12485">
                  <c:v>0.13587985091370558</c:v>
                </c:pt>
                <c:pt idx="12486">
                  <c:v>0.13187758822335025</c:v>
                </c:pt>
                <c:pt idx="12487">
                  <c:v>0.12774906918781725</c:v>
                </c:pt>
                <c:pt idx="12488">
                  <c:v>0.12351985446700507</c:v>
                </c:pt>
                <c:pt idx="12489">
                  <c:v>0.11949203086294413</c:v>
                </c:pt>
                <c:pt idx="12490">
                  <c:v>0.11576629406091368</c:v>
                </c:pt>
                <c:pt idx="12491">
                  <c:v>0.11619463746192893</c:v>
                </c:pt>
                <c:pt idx="12492">
                  <c:v>0.11715124545685278</c:v>
                </c:pt>
                <c:pt idx="12493">
                  <c:v>0.11946724390862942</c:v>
                </c:pt>
                <c:pt idx="12494">
                  <c:v>0.12180802916243652</c:v>
                </c:pt>
                <c:pt idx="12495">
                  <c:v>0.12422472312182739</c:v>
                </c:pt>
                <c:pt idx="12496">
                  <c:v>0.12659029489847715</c:v>
                </c:pt>
                <c:pt idx="12497">
                  <c:v>0.12862899337563449</c:v>
                </c:pt>
                <c:pt idx="12498">
                  <c:v>0.13024012281725886</c:v>
                </c:pt>
                <c:pt idx="12499">
                  <c:v>0.13159951317258883</c:v>
                </c:pt>
                <c:pt idx="12500">
                  <c:v>0.13300925124365481</c:v>
                </c:pt>
                <c:pt idx="12501">
                  <c:v>0.13300925124365481</c:v>
                </c:pt>
                <c:pt idx="12502">
                  <c:v>0.13298369007614214</c:v>
                </c:pt>
                <c:pt idx="12503">
                  <c:v>0.13290855555837561</c:v>
                </c:pt>
                <c:pt idx="12504">
                  <c:v>0.13318585568527919</c:v>
                </c:pt>
                <c:pt idx="12505">
                  <c:v>0.13363898591370557</c:v>
                </c:pt>
                <c:pt idx="12506">
                  <c:v>0.13444455057614213</c:v>
                </c:pt>
                <c:pt idx="12507">
                  <c:v>0.13545073192131979</c:v>
                </c:pt>
                <c:pt idx="12508">
                  <c:v>0.13635621751269034</c:v>
                </c:pt>
                <c:pt idx="12509">
                  <c:v>0.13781630347715734</c:v>
                </c:pt>
                <c:pt idx="12510">
                  <c:v>0.13917569401015228</c:v>
                </c:pt>
                <c:pt idx="12511">
                  <c:v>0.14048473659898478</c:v>
                </c:pt>
                <c:pt idx="12512">
                  <c:v>0.14154204040609136</c:v>
                </c:pt>
                <c:pt idx="12513">
                  <c:v>0.14244830081218274</c:v>
                </c:pt>
                <c:pt idx="12514">
                  <c:v>0.14320351756345179</c:v>
                </c:pt>
                <c:pt idx="12515">
                  <c:v>0.14395873431472081</c:v>
                </c:pt>
                <c:pt idx="12516">
                  <c:v>0.14473873786802033</c:v>
                </c:pt>
                <c:pt idx="12517">
                  <c:v>0.14509117238578684</c:v>
                </c:pt>
                <c:pt idx="12518">
                  <c:v>0.14534291121827414</c:v>
                </c:pt>
                <c:pt idx="12519">
                  <c:v>0.14549395461928938</c:v>
                </c:pt>
                <c:pt idx="12520">
                  <c:v>0.14572013253807109</c:v>
                </c:pt>
                <c:pt idx="12521">
                  <c:v>0.14599665817258886</c:v>
                </c:pt>
                <c:pt idx="12522">
                  <c:v>0.14589596274111677</c:v>
                </c:pt>
                <c:pt idx="12523">
                  <c:v>0.14556908939086299</c:v>
                </c:pt>
                <c:pt idx="12524">
                  <c:v>0.1458967372335026</c:v>
                </c:pt>
                <c:pt idx="12525">
                  <c:v>0.14604855522842644</c:v>
                </c:pt>
                <c:pt idx="12526">
                  <c:v>0.14655125847715739</c:v>
                </c:pt>
                <c:pt idx="12527">
                  <c:v>0.14700361411928939</c:v>
                </c:pt>
                <c:pt idx="12528">
                  <c:v>0.14730647551522846</c:v>
                </c:pt>
                <c:pt idx="12529">
                  <c:v>0.14760933691116757</c:v>
                </c:pt>
                <c:pt idx="12530">
                  <c:v>0.14811281482994931</c:v>
                </c:pt>
                <c:pt idx="12531">
                  <c:v>0.14828864480456858</c:v>
                </c:pt>
                <c:pt idx="12532">
                  <c:v>0.14760856234263964</c:v>
                </c:pt>
                <c:pt idx="12533">
                  <c:v>0.14707952325634521</c:v>
                </c:pt>
                <c:pt idx="12534">
                  <c:v>0.14496491592131988</c:v>
                </c:pt>
                <c:pt idx="12535">
                  <c:v>0.14312683419543154</c:v>
                </c:pt>
                <c:pt idx="12536">
                  <c:v>0.14123840475380717</c:v>
                </c:pt>
                <c:pt idx="12537">
                  <c:v>0.13934997508375641</c:v>
                </c:pt>
                <c:pt idx="12538">
                  <c:v>0.1373112767588833</c:v>
                </c:pt>
                <c:pt idx="12539">
                  <c:v>0.13572570848477161</c:v>
                </c:pt>
                <c:pt idx="12540">
                  <c:v>0.13366144886548226</c:v>
                </c:pt>
                <c:pt idx="12541">
                  <c:v>0.13149726828172592</c:v>
                </c:pt>
                <c:pt idx="12542">
                  <c:v>0.13084352145431472</c:v>
                </c:pt>
                <c:pt idx="12543">
                  <c:v>0.12998838343401017</c:v>
                </c:pt>
                <c:pt idx="12544">
                  <c:v>0.12953525330710663</c:v>
                </c:pt>
                <c:pt idx="12545">
                  <c:v>0.12943455772335027</c:v>
                </c:pt>
                <c:pt idx="12546">
                  <c:v>0.12933386211421322</c:v>
                </c:pt>
                <c:pt idx="12547">
                  <c:v>0.12930830092131981</c:v>
                </c:pt>
                <c:pt idx="12548">
                  <c:v>0.12986212680964471</c:v>
                </c:pt>
                <c:pt idx="12549">
                  <c:v>0.13034004356091372</c:v>
                </c:pt>
                <c:pt idx="12550">
                  <c:v>0.13061656919543149</c:v>
                </c:pt>
                <c:pt idx="12551">
                  <c:v>0.13086830802791882</c:v>
                </c:pt>
                <c:pt idx="12552">
                  <c:v>0.13091865574365483</c:v>
                </c:pt>
                <c:pt idx="12553">
                  <c:v>0.1305158732563452</c:v>
                </c:pt>
                <c:pt idx="12554">
                  <c:v>0.13066691665736041</c:v>
                </c:pt>
                <c:pt idx="12555">
                  <c:v>0.13089309457614215</c:v>
                </c:pt>
                <c:pt idx="12556">
                  <c:v>0.13104413797715736</c:v>
                </c:pt>
                <c:pt idx="12557">
                  <c:v>0.13122074254568528</c:v>
                </c:pt>
                <c:pt idx="12558">
                  <c:v>0.13149726818020305</c:v>
                </c:pt>
                <c:pt idx="12559">
                  <c:v>0.13255457198730963</c:v>
                </c:pt>
                <c:pt idx="12560">
                  <c:v>0.13351118010913704</c:v>
                </c:pt>
                <c:pt idx="12561">
                  <c:v>0.13484578389086294</c:v>
                </c:pt>
                <c:pt idx="12562">
                  <c:v>0.1355258663781726</c:v>
                </c:pt>
                <c:pt idx="12563">
                  <c:v>0.13600455800253808</c:v>
                </c:pt>
                <c:pt idx="12564">
                  <c:v>0.13726325290101524</c:v>
                </c:pt>
                <c:pt idx="12565">
                  <c:v>0.13874890023604061</c:v>
                </c:pt>
                <c:pt idx="12566">
                  <c:v>0.14030968178426398</c:v>
                </c:pt>
                <c:pt idx="12567">
                  <c:v>0.14111524647969545</c:v>
                </c:pt>
                <c:pt idx="12568">
                  <c:v>0.14159393772335027</c:v>
                </c:pt>
                <c:pt idx="12569">
                  <c:v>0.14189679894162438</c:v>
                </c:pt>
                <c:pt idx="12570">
                  <c:v>0.14207262892385791</c:v>
                </c:pt>
                <c:pt idx="12571">
                  <c:v>0.14224923348477159</c:v>
                </c:pt>
                <c:pt idx="12572">
                  <c:v>0.14182088985532998</c:v>
                </c:pt>
                <c:pt idx="12573">
                  <c:v>0.14129262528680203</c:v>
                </c:pt>
                <c:pt idx="12574">
                  <c:v>0.14088984305329952</c:v>
                </c:pt>
                <c:pt idx="12575">
                  <c:v>0.14081470866243656</c:v>
                </c:pt>
                <c:pt idx="12576">
                  <c:v>0.14129262546446703</c:v>
                </c:pt>
                <c:pt idx="12577">
                  <c:v>0.14481697076903555</c:v>
                </c:pt>
                <c:pt idx="12578">
                  <c:v>0.14874409818020307</c:v>
                </c:pt>
                <c:pt idx="12579">
                  <c:v>0.15267122584517767</c:v>
                </c:pt>
                <c:pt idx="12580">
                  <c:v>0.15662314005837566</c:v>
                </c:pt>
                <c:pt idx="12581">
                  <c:v>0.16065096290101524</c:v>
                </c:pt>
                <c:pt idx="12582">
                  <c:v>0.16455330351015229</c:v>
                </c:pt>
                <c:pt idx="12583">
                  <c:v>0.16865626038832487</c:v>
                </c:pt>
                <c:pt idx="12584">
                  <c:v>0.17268408302791877</c:v>
                </c:pt>
                <c:pt idx="12585">
                  <c:v>0.17366547774873095</c:v>
                </c:pt>
                <c:pt idx="12586">
                  <c:v>0.17452139033756342</c:v>
                </c:pt>
                <c:pt idx="12587">
                  <c:v>0.17550278490609134</c:v>
                </c:pt>
                <c:pt idx="12588">
                  <c:v>0.17635792285025378</c:v>
                </c:pt>
                <c:pt idx="12589">
                  <c:v>0.17696209630203044</c:v>
                </c:pt>
                <c:pt idx="12590">
                  <c:v>0.17751592213959388</c:v>
                </c:pt>
                <c:pt idx="12591">
                  <c:v>0.17766696554060915</c:v>
                </c:pt>
                <c:pt idx="12592">
                  <c:v>0.17774287467766497</c:v>
                </c:pt>
                <c:pt idx="12593">
                  <c:v>0.17774287467766497</c:v>
                </c:pt>
                <c:pt idx="12594">
                  <c:v>0.17781800894162436</c:v>
                </c:pt>
                <c:pt idx="12595">
                  <c:v>0.17779244777411168</c:v>
                </c:pt>
                <c:pt idx="12596">
                  <c:v>0.17769175234263962</c:v>
                </c:pt>
                <c:pt idx="12597">
                  <c:v>0.17784279574365486</c:v>
                </c:pt>
                <c:pt idx="12598">
                  <c:v>0.17799383914467004</c:v>
                </c:pt>
                <c:pt idx="12599">
                  <c:v>0.17822079168274113</c:v>
                </c:pt>
                <c:pt idx="12600">
                  <c:v>0.17847253076903552</c:v>
                </c:pt>
                <c:pt idx="12601">
                  <c:v>0.17857322620050761</c:v>
                </c:pt>
                <c:pt idx="12602">
                  <c:v>0.17849809168274111</c:v>
                </c:pt>
                <c:pt idx="12603">
                  <c:v>0.17910226515989847</c:v>
                </c:pt>
                <c:pt idx="12604">
                  <c:v>0.17983269536294416</c:v>
                </c:pt>
                <c:pt idx="12605">
                  <c:v>0.17953060861928932</c:v>
                </c:pt>
                <c:pt idx="12606">
                  <c:v>0.17930443084517766</c:v>
                </c:pt>
                <c:pt idx="12607">
                  <c:v>0.1792037352614213</c:v>
                </c:pt>
                <c:pt idx="12608">
                  <c:v>0.17910226510913704</c:v>
                </c:pt>
                <c:pt idx="12609">
                  <c:v>0.17945392508375635</c:v>
                </c:pt>
                <c:pt idx="12610">
                  <c:v>0.18000697622588829</c:v>
                </c:pt>
                <c:pt idx="12611">
                  <c:v>0.17998141503299492</c:v>
                </c:pt>
                <c:pt idx="12612">
                  <c:v>0.18000620165736042</c:v>
                </c:pt>
                <c:pt idx="12613">
                  <c:v>0.18108906642893402</c:v>
                </c:pt>
                <c:pt idx="12614">
                  <c:v>0.18252436579441625</c:v>
                </c:pt>
                <c:pt idx="12615">
                  <c:v>0.18375749935532995</c:v>
                </c:pt>
                <c:pt idx="12616">
                  <c:v>0.18486515087817257</c:v>
                </c:pt>
                <c:pt idx="12617">
                  <c:v>0.18572106344162437</c:v>
                </c:pt>
                <c:pt idx="12618">
                  <c:v>0.18675280585279189</c:v>
                </c:pt>
                <c:pt idx="12619">
                  <c:v>0.1878860184847716</c:v>
                </c:pt>
                <c:pt idx="12620">
                  <c:v>0.1888929742639594</c:v>
                </c:pt>
                <c:pt idx="12621">
                  <c:v>0.18974888675126905</c:v>
                </c:pt>
                <c:pt idx="12622">
                  <c:v>0.19012688256345181</c:v>
                </c:pt>
                <c:pt idx="12623">
                  <c:v>0.19030348713197973</c:v>
                </c:pt>
                <c:pt idx="12624">
                  <c:v>0.19068070819796956</c:v>
                </c:pt>
                <c:pt idx="12625">
                  <c:v>0.19098279499999998</c:v>
                </c:pt>
                <c:pt idx="12626">
                  <c:v>0.19108349068527919</c:v>
                </c:pt>
                <c:pt idx="12627">
                  <c:v>0.19095723383248733</c:v>
                </c:pt>
                <c:pt idx="12628">
                  <c:v>0.19070549474619292</c:v>
                </c:pt>
                <c:pt idx="12629">
                  <c:v>0.19027792596446702</c:v>
                </c:pt>
                <c:pt idx="12630">
                  <c:v>0.18982479601522845</c:v>
                </c:pt>
                <c:pt idx="12631">
                  <c:v>0.18964896581218277</c:v>
                </c:pt>
                <c:pt idx="12632">
                  <c:v>0.19251879119289345</c:v>
                </c:pt>
                <c:pt idx="12633">
                  <c:v>0.19566514195431478</c:v>
                </c:pt>
                <c:pt idx="12634">
                  <c:v>0.19893774906091372</c:v>
                </c:pt>
                <c:pt idx="12635">
                  <c:v>0.20241174753807112</c:v>
                </c:pt>
                <c:pt idx="12636">
                  <c:v>0.20631408890862946</c:v>
                </c:pt>
                <c:pt idx="12637">
                  <c:v>0.21039226048223353</c:v>
                </c:pt>
                <c:pt idx="12638">
                  <c:v>0.21431938865482236</c:v>
                </c:pt>
                <c:pt idx="12639">
                  <c:v>0.21837277342639599</c:v>
                </c:pt>
                <c:pt idx="12640">
                  <c:v>0.21935494269035533</c:v>
                </c:pt>
                <c:pt idx="12641">
                  <c:v>0.22016050741116755</c:v>
                </c:pt>
                <c:pt idx="12642">
                  <c:v>0.22106676781725892</c:v>
                </c:pt>
                <c:pt idx="12643">
                  <c:v>0.22199858913705589</c:v>
                </c:pt>
                <c:pt idx="12644">
                  <c:v>0.22267867162436555</c:v>
                </c:pt>
                <c:pt idx="12645">
                  <c:v>0.2235097975126904</c:v>
                </c:pt>
                <c:pt idx="12646">
                  <c:v>0.22424022796954318</c:v>
                </c:pt>
                <c:pt idx="12647">
                  <c:v>0.22476926730964469</c:v>
                </c:pt>
                <c:pt idx="12648">
                  <c:v>0.22522239751269035</c:v>
                </c:pt>
                <c:pt idx="12649">
                  <c:v>0.2257258754314721</c:v>
                </c:pt>
                <c:pt idx="12650">
                  <c:v>0.22582657086294422</c:v>
                </c:pt>
                <c:pt idx="12651">
                  <c:v>0.2288729987817259</c:v>
                </c:pt>
                <c:pt idx="12652">
                  <c:v>0.23209603126903555</c:v>
                </c:pt>
                <c:pt idx="12653">
                  <c:v>0.23536941147208124</c:v>
                </c:pt>
                <c:pt idx="12654">
                  <c:v>0.23912070829949245</c:v>
                </c:pt>
                <c:pt idx="12655">
                  <c:v>0.24302304852791884</c:v>
                </c:pt>
                <c:pt idx="12656">
                  <c:v>0.2468750408883249</c:v>
                </c:pt>
                <c:pt idx="12657">
                  <c:v>0.25047529456852796</c:v>
                </c:pt>
                <c:pt idx="12658">
                  <c:v>0.25415068274111674</c:v>
                </c:pt>
                <c:pt idx="12659">
                  <c:v>0.25472929510152287</c:v>
                </c:pt>
                <c:pt idx="12660">
                  <c:v>0.25503138190355334</c:v>
                </c:pt>
                <c:pt idx="12661">
                  <c:v>0.25498103411167516</c:v>
                </c:pt>
                <c:pt idx="12662">
                  <c:v>0.25475485633756345</c:v>
                </c:pt>
                <c:pt idx="12663">
                  <c:v>0.25435207402791876</c:v>
                </c:pt>
                <c:pt idx="12664">
                  <c:v>0.25392450511928932</c:v>
                </c:pt>
                <c:pt idx="12665">
                  <c:v>0.25377268712436546</c:v>
                </c:pt>
                <c:pt idx="12666">
                  <c:v>0.25359608250507615</c:v>
                </c:pt>
                <c:pt idx="12667">
                  <c:v>0.25346982572842641</c:v>
                </c:pt>
                <c:pt idx="12668">
                  <c:v>0.25341947788578684</c:v>
                </c:pt>
                <c:pt idx="12669">
                  <c:v>0.25362086900253805</c:v>
                </c:pt>
                <c:pt idx="12670">
                  <c:v>0.25374635098223347</c:v>
                </c:pt>
                <c:pt idx="12671">
                  <c:v>0.2539477420989848</c:v>
                </c:pt>
                <c:pt idx="12672">
                  <c:v>0.25402287661675127</c:v>
                </c:pt>
                <c:pt idx="12673">
                  <c:v>0.2538214855</c:v>
                </c:pt>
                <c:pt idx="12674">
                  <c:v>0.25369522864720806</c:v>
                </c:pt>
                <c:pt idx="12675">
                  <c:v>0.25344348981472076</c:v>
                </c:pt>
                <c:pt idx="12676">
                  <c:v>0.2531158418451776</c:v>
                </c:pt>
                <c:pt idx="12677">
                  <c:v>0.25258680275888323</c:v>
                </c:pt>
                <c:pt idx="12678">
                  <c:v>0.25183158575380704</c:v>
                </c:pt>
                <c:pt idx="12679">
                  <c:v>0.25092532534771567</c:v>
                </c:pt>
                <c:pt idx="12680">
                  <c:v>0.25341715377411167</c:v>
                </c:pt>
                <c:pt idx="12681">
                  <c:v>0.25573315225126897</c:v>
                </c:pt>
                <c:pt idx="12682">
                  <c:v>0.25807471214974609</c:v>
                </c:pt>
                <c:pt idx="12683">
                  <c:v>0.26046584514467003</c:v>
                </c:pt>
                <c:pt idx="12684">
                  <c:v>0.26300802128680195</c:v>
                </c:pt>
                <c:pt idx="12685">
                  <c:v>0.26557575885025375</c:v>
                </c:pt>
                <c:pt idx="12686">
                  <c:v>0.2658027111345177</c:v>
                </c:pt>
                <c:pt idx="12687">
                  <c:v>0.26617993220050756</c:v>
                </c:pt>
                <c:pt idx="12688">
                  <c:v>0.26318385123604054</c:v>
                </c:pt>
                <c:pt idx="12689">
                  <c:v>0.26051541824111668</c:v>
                </c:pt>
                <c:pt idx="12690">
                  <c:v>0.25661307687055834</c:v>
                </c:pt>
                <c:pt idx="12691">
                  <c:v>0.25288734006852787</c:v>
                </c:pt>
                <c:pt idx="12692">
                  <c:v>0.24913604235279185</c:v>
                </c:pt>
                <c:pt idx="12693">
                  <c:v>0.24538551900253808</c:v>
                </c:pt>
                <c:pt idx="12694">
                  <c:v>0.24417717179441623</c:v>
                </c:pt>
                <c:pt idx="12695">
                  <c:v>0.24264117687055836</c:v>
                </c:pt>
                <c:pt idx="12696">
                  <c:v>0.2415087390532995</c:v>
                </c:pt>
                <c:pt idx="12697">
                  <c:v>0.24007421418020303</c:v>
                </c:pt>
                <c:pt idx="12698">
                  <c:v>0.2398983839771574</c:v>
                </c:pt>
                <c:pt idx="12699">
                  <c:v>0.23959629717512693</c:v>
                </c:pt>
                <c:pt idx="12700">
                  <c:v>0.23944525377411169</c:v>
                </c:pt>
                <c:pt idx="12701">
                  <c:v>0.23919351481472079</c:v>
                </c:pt>
                <c:pt idx="12702">
                  <c:v>0.23899212344416243</c:v>
                </c:pt>
                <c:pt idx="12703">
                  <c:v>0.24156063511928932</c:v>
                </c:pt>
                <c:pt idx="12704">
                  <c:v>0.24382706024619288</c:v>
                </c:pt>
                <c:pt idx="12705">
                  <c:v>0.24647070643908631</c:v>
                </c:pt>
                <c:pt idx="12706">
                  <c:v>0.24853496557614208</c:v>
                </c:pt>
                <c:pt idx="12707">
                  <c:v>0.25062478562690355</c:v>
                </c:pt>
                <c:pt idx="12708">
                  <c:v>0.25243730618527921</c:v>
                </c:pt>
                <c:pt idx="12709">
                  <c:v>0.25437608334263961</c:v>
                </c:pt>
                <c:pt idx="12710">
                  <c:v>0.25636520821573605</c:v>
                </c:pt>
                <c:pt idx="12711">
                  <c:v>0.25321885846954317</c:v>
                </c:pt>
                <c:pt idx="12712">
                  <c:v>0.25002216100761421</c:v>
                </c:pt>
                <c:pt idx="12713">
                  <c:v>0.24664885872335024</c:v>
                </c:pt>
                <c:pt idx="12714">
                  <c:v>0.24370390009390858</c:v>
                </c:pt>
                <c:pt idx="12715">
                  <c:v>0.24073338029695424</c:v>
                </c:pt>
                <c:pt idx="12716">
                  <c:v>0.23796425187055831</c:v>
                </c:pt>
                <c:pt idx="12717">
                  <c:v>0.23522068435786797</c:v>
                </c:pt>
                <c:pt idx="12718">
                  <c:v>0.23237642141370551</c:v>
                </c:pt>
                <c:pt idx="12719">
                  <c:v>0.23182259560152274</c:v>
                </c:pt>
                <c:pt idx="12720">
                  <c:v>0.23139425200507607</c:v>
                </c:pt>
                <c:pt idx="12721">
                  <c:v>0.23101625637817252</c:v>
                </c:pt>
                <c:pt idx="12722">
                  <c:v>0.23066382178426392</c:v>
                </c:pt>
                <c:pt idx="12723">
                  <c:v>0.23023625292639588</c:v>
                </c:pt>
                <c:pt idx="12724">
                  <c:v>0.2297838972842639</c:v>
                </c:pt>
                <c:pt idx="12725">
                  <c:v>0.22930598047461925</c:v>
                </c:pt>
                <c:pt idx="12726">
                  <c:v>0.22887763687817253</c:v>
                </c:pt>
                <c:pt idx="12727">
                  <c:v>0.22933076708121825</c:v>
                </c:pt>
                <c:pt idx="12728">
                  <c:v>0.23016189302030454</c:v>
                </c:pt>
                <c:pt idx="12729">
                  <c:v>0.23076606659898469</c:v>
                </c:pt>
                <c:pt idx="12730">
                  <c:v>0.2313702399492385</c:v>
                </c:pt>
                <c:pt idx="12731">
                  <c:v>0.23217580464467003</c:v>
                </c:pt>
                <c:pt idx="12732">
                  <c:v>0.23295658256345175</c:v>
                </c:pt>
                <c:pt idx="12733">
                  <c:v>0.23368701276649739</c:v>
                </c:pt>
                <c:pt idx="12734">
                  <c:v>0.23441744319796948</c:v>
                </c:pt>
                <c:pt idx="12735">
                  <c:v>0.23464362096446695</c:v>
                </c:pt>
                <c:pt idx="12736">
                  <c:v>0.23436632096446697</c:v>
                </c:pt>
                <c:pt idx="12737">
                  <c:v>0.23502084225888314</c:v>
                </c:pt>
                <c:pt idx="12738">
                  <c:v>0.23575049796954312</c:v>
                </c:pt>
                <c:pt idx="12739">
                  <c:v>0.23627876256345176</c:v>
                </c:pt>
                <c:pt idx="12740">
                  <c:v>0.23683181378172585</c:v>
                </c:pt>
                <c:pt idx="12741">
                  <c:v>0.23751112170050759</c:v>
                </c:pt>
                <c:pt idx="12742">
                  <c:v>0.23791390393401013</c:v>
                </c:pt>
                <c:pt idx="12743">
                  <c:v>0.23844294307106595</c:v>
                </c:pt>
                <c:pt idx="12744">
                  <c:v>0.2390223300253807</c:v>
                </c:pt>
                <c:pt idx="12745">
                  <c:v>0.23887128662436541</c:v>
                </c:pt>
                <c:pt idx="12746">
                  <c:v>0.23899754347715729</c:v>
                </c:pt>
                <c:pt idx="12747">
                  <c:v>0.23912380007614203</c:v>
                </c:pt>
                <c:pt idx="12748">
                  <c:v>0.23919893459390856</c:v>
                </c:pt>
                <c:pt idx="12749">
                  <c:v>0.23914858687817253</c:v>
                </c:pt>
                <c:pt idx="12750">
                  <c:v>0.23937476479695424</c:v>
                </c:pt>
                <c:pt idx="12751">
                  <c:v>0.23980233383248722</c:v>
                </c:pt>
                <c:pt idx="12752">
                  <c:v>0.24018032951776647</c:v>
                </c:pt>
                <c:pt idx="12753">
                  <c:v>0.24063345972081213</c:v>
                </c:pt>
                <c:pt idx="12754">
                  <c:v>0.24080928967005072</c:v>
                </c:pt>
                <c:pt idx="12755">
                  <c:v>0.24101068078680199</c:v>
                </c:pt>
                <c:pt idx="12756">
                  <c:v>0.24068380718274102</c:v>
                </c:pt>
                <c:pt idx="12757">
                  <c:v>0.24028102494923853</c:v>
                </c:pt>
                <c:pt idx="12758">
                  <c:v>0.23970163814720807</c:v>
                </c:pt>
                <c:pt idx="12759">
                  <c:v>0.23846772989847709</c:v>
                </c:pt>
                <c:pt idx="12760">
                  <c:v>0.23748556035532986</c:v>
                </c:pt>
                <c:pt idx="12761">
                  <c:v>0.23645381771573593</c:v>
                </c:pt>
                <c:pt idx="12762">
                  <c:v>0.23532137939086284</c:v>
                </c:pt>
                <c:pt idx="12763">
                  <c:v>0.23416338015228416</c:v>
                </c:pt>
                <c:pt idx="12764">
                  <c:v>0.2334585111167512</c:v>
                </c:pt>
                <c:pt idx="12765">
                  <c:v>0.23338260223350249</c:v>
                </c:pt>
                <c:pt idx="12766">
                  <c:v>0.23345773675126896</c:v>
                </c:pt>
                <c:pt idx="12767">
                  <c:v>0.23378461012690349</c:v>
                </c:pt>
                <c:pt idx="12768">
                  <c:v>0.23398600119289337</c:v>
                </c:pt>
                <c:pt idx="12769">
                  <c:v>0.23423774025380706</c:v>
                </c:pt>
                <c:pt idx="12770">
                  <c:v>0.23459017487309641</c:v>
                </c:pt>
                <c:pt idx="12771">
                  <c:v>0.23504330507614207</c:v>
                </c:pt>
                <c:pt idx="12772">
                  <c:v>0.23574739951776646</c:v>
                </c:pt>
                <c:pt idx="12773">
                  <c:v>0.23589844291878165</c:v>
                </c:pt>
                <c:pt idx="12774">
                  <c:v>0.23305340560913695</c:v>
                </c:pt>
                <c:pt idx="12775">
                  <c:v>0.22998219063451769</c:v>
                </c:pt>
                <c:pt idx="12776">
                  <c:v>0.22698610992385782</c:v>
                </c:pt>
                <c:pt idx="12777">
                  <c:v>0.2238389858121827</c:v>
                </c:pt>
                <c:pt idx="12778">
                  <c:v>0.22069186195431467</c:v>
                </c:pt>
                <c:pt idx="12779">
                  <c:v>0.21759508606598982</c:v>
                </c:pt>
                <c:pt idx="12780">
                  <c:v>0.21394448479695433</c:v>
                </c:pt>
                <c:pt idx="12781">
                  <c:v>0.21029388329949239</c:v>
                </c:pt>
                <c:pt idx="12782">
                  <c:v>0.20966492312182738</c:v>
                </c:pt>
                <c:pt idx="12783">
                  <c:v>0.21250995992385785</c:v>
                </c:pt>
                <c:pt idx="12784">
                  <c:v>0.21507847159898474</c:v>
                </c:pt>
                <c:pt idx="12785">
                  <c:v>0.21784837413705577</c:v>
                </c:pt>
                <c:pt idx="12786">
                  <c:v>0.22059271576142131</c:v>
                </c:pt>
                <c:pt idx="12787">
                  <c:v>0.22333705713197965</c:v>
                </c:pt>
                <c:pt idx="12788">
                  <c:v>0.22633313758883244</c:v>
                </c:pt>
                <c:pt idx="12789">
                  <c:v>0.22942991322335021</c:v>
                </c:pt>
                <c:pt idx="12790">
                  <c:v>0.23262738454314719</c:v>
                </c:pt>
                <c:pt idx="12791">
                  <c:v>0.2328039891116751</c:v>
                </c:pt>
                <c:pt idx="12792">
                  <c:v>0.23315642362944161</c:v>
                </c:pt>
                <c:pt idx="12793">
                  <c:v>0.23330746703045685</c:v>
                </c:pt>
                <c:pt idx="12794">
                  <c:v>0.23340816271573606</c:v>
                </c:pt>
                <c:pt idx="12795">
                  <c:v>0.23330746728426394</c:v>
                </c:pt>
                <c:pt idx="12796">
                  <c:v>0.23335781499999997</c:v>
                </c:pt>
                <c:pt idx="12797">
                  <c:v>0.23333225383248729</c:v>
                </c:pt>
                <c:pt idx="12798">
                  <c:v>0.23318121043147205</c:v>
                </c:pt>
                <c:pt idx="12799">
                  <c:v>0.23255147578680196</c:v>
                </c:pt>
                <c:pt idx="12800">
                  <c:v>0.23164521555837558</c:v>
                </c:pt>
                <c:pt idx="12801">
                  <c:v>0.23081408969543143</c:v>
                </c:pt>
                <c:pt idx="12802">
                  <c:v>0.23104104204822329</c:v>
                </c:pt>
                <c:pt idx="12803">
                  <c:v>0.23161965428934006</c:v>
                </c:pt>
                <c:pt idx="12804">
                  <c:v>0.23199765010152279</c:v>
                </c:pt>
                <c:pt idx="12805">
                  <c:v>0.2323005113197969</c:v>
                </c:pt>
                <c:pt idx="12806">
                  <c:v>0.232603372715736</c:v>
                </c:pt>
                <c:pt idx="12807">
                  <c:v>0.23353519416243651</c:v>
                </c:pt>
                <c:pt idx="12808">
                  <c:v>0.23466840690355328</c:v>
                </c:pt>
                <c:pt idx="12809">
                  <c:v>0.23582718073604053</c:v>
                </c:pt>
                <c:pt idx="12810">
                  <c:v>0.23580161956852785</c:v>
                </c:pt>
                <c:pt idx="12811">
                  <c:v>0.23519744621827404</c:v>
                </c:pt>
                <c:pt idx="12812">
                  <c:v>0.23471875510152279</c:v>
                </c:pt>
                <c:pt idx="12813">
                  <c:v>0.23436632058375634</c:v>
                </c:pt>
                <c:pt idx="12814">
                  <c:v>0.23396353809644665</c:v>
                </c:pt>
                <c:pt idx="12815">
                  <c:v>0.23265527012690357</c:v>
                </c:pt>
                <c:pt idx="12816">
                  <c:v>0.23112004982233503</c:v>
                </c:pt>
                <c:pt idx="12817">
                  <c:v>0.22958482951776649</c:v>
                </c:pt>
                <c:pt idx="12818">
                  <c:v>0.22822621378172586</c:v>
                </c:pt>
                <c:pt idx="12819">
                  <c:v>0.22737030121827406</c:v>
                </c:pt>
                <c:pt idx="12820">
                  <c:v>0.22659029771573602</c:v>
                </c:pt>
                <c:pt idx="12821">
                  <c:v>0.22553376875634512</c:v>
                </c:pt>
                <c:pt idx="12822">
                  <c:v>0.22460272192893399</c:v>
                </c:pt>
                <c:pt idx="12823">
                  <c:v>0.22422472598984772</c:v>
                </c:pt>
                <c:pt idx="12824">
                  <c:v>0.2242502871573604</c:v>
                </c:pt>
                <c:pt idx="12825">
                  <c:v>0.22447723969543143</c:v>
                </c:pt>
                <c:pt idx="12826">
                  <c:v>0.22493036989847714</c:v>
                </c:pt>
                <c:pt idx="12827">
                  <c:v>0.2252580178680203</c:v>
                </c:pt>
                <c:pt idx="12828">
                  <c:v>0.22550975695431474</c:v>
                </c:pt>
                <c:pt idx="12829">
                  <c:v>0.22611393055837564</c:v>
                </c:pt>
                <c:pt idx="12830">
                  <c:v>0.22651671279187818</c:v>
                </c:pt>
                <c:pt idx="12831">
                  <c:v>0.22691949502538072</c:v>
                </c:pt>
                <c:pt idx="12832">
                  <c:v>0.22732227725888327</c:v>
                </c:pt>
                <c:pt idx="12833">
                  <c:v>0.22742297294416247</c:v>
                </c:pt>
                <c:pt idx="12834">
                  <c:v>0.22724714299492388</c:v>
                </c:pt>
                <c:pt idx="12835">
                  <c:v>0.22717200873096444</c:v>
                </c:pt>
                <c:pt idx="12836">
                  <c:v>0.22697061761421317</c:v>
                </c:pt>
                <c:pt idx="12837">
                  <c:v>0.22651748741116751</c:v>
                </c:pt>
                <c:pt idx="12838">
                  <c:v>0.22629130949238579</c:v>
                </c:pt>
                <c:pt idx="12839">
                  <c:v>0.22518365796954315</c:v>
                </c:pt>
                <c:pt idx="12840">
                  <c:v>0.22394974984771571</c:v>
                </c:pt>
                <c:pt idx="12841">
                  <c:v>0.22281653715736038</c:v>
                </c:pt>
                <c:pt idx="12842">
                  <c:v>0.22175923335025383</c:v>
                </c:pt>
                <c:pt idx="12843">
                  <c:v>0.22100401634517775</c:v>
                </c:pt>
                <c:pt idx="12844">
                  <c:v>0.2201728902030457</c:v>
                </c:pt>
                <c:pt idx="12845">
                  <c:v>0.21951836888324877</c:v>
                </c:pt>
                <c:pt idx="12846">
                  <c:v>0.21556567878172594</c:v>
                </c:pt>
                <c:pt idx="12847">
                  <c:v>0.21267029350253813</c:v>
                </c:pt>
                <c:pt idx="12848">
                  <c:v>0.20677882802030462</c:v>
                </c:pt>
                <c:pt idx="12849">
                  <c:v>0.2010887536548224</c:v>
                </c:pt>
                <c:pt idx="12850">
                  <c:v>0.19537389274111683</c:v>
                </c:pt>
                <c:pt idx="12851">
                  <c:v>0.18923146304568533</c:v>
                </c:pt>
                <c:pt idx="12852">
                  <c:v>0.18334077218274117</c:v>
                </c:pt>
                <c:pt idx="12853">
                  <c:v>0.1775252158375635</c:v>
                </c:pt>
                <c:pt idx="12854">
                  <c:v>0.17495747928934016</c:v>
                </c:pt>
                <c:pt idx="12855">
                  <c:v>0.17228904705583761</c:v>
                </c:pt>
                <c:pt idx="12856">
                  <c:v>0.17279252497461933</c:v>
                </c:pt>
                <c:pt idx="12857">
                  <c:v>0.17319530720812187</c:v>
                </c:pt>
                <c:pt idx="12858">
                  <c:v>0.17425183634517771</c:v>
                </c:pt>
                <c:pt idx="12859">
                  <c:v>0.1753083653375635</c:v>
                </c:pt>
                <c:pt idx="12860">
                  <c:v>0.17636566896700512</c:v>
                </c:pt>
                <c:pt idx="12861">
                  <c:v>0.17724636807868024</c:v>
                </c:pt>
                <c:pt idx="12862">
                  <c:v>0.17787610282487315</c:v>
                </c:pt>
                <c:pt idx="12863">
                  <c:v>0.17855618536294421</c:v>
                </c:pt>
                <c:pt idx="12864">
                  <c:v>0.17895896764720814</c:v>
                </c:pt>
                <c:pt idx="12865">
                  <c:v>0.17923626777411172</c:v>
                </c:pt>
                <c:pt idx="12866">
                  <c:v>0.17870800330710665</c:v>
                </c:pt>
                <c:pt idx="12867">
                  <c:v>0.17817973884010158</c:v>
                </c:pt>
                <c:pt idx="12868">
                  <c:v>0.17770104746954318</c:v>
                </c:pt>
                <c:pt idx="12869">
                  <c:v>0.1774996560989848</c:v>
                </c:pt>
                <c:pt idx="12870">
                  <c:v>0.177600351784264</c:v>
                </c:pt>
                <c:pt idx="12871">
                  <c:v>0.17807904315482237</c:v>
                </c:pt>
                <c:pt idx="12872">
                  <c:v>0.17875912564213203</c:v>
                </c:pt>
                <c:pt idx="12873">
                  <c:v>0.17961503833248738</c:v>
                </c:pt>
                <c:pt idx="12874">
                  <c:v>0.1806219944238579</c:v>
                </c:pt>
                <c:pt idx="12875">
                  <c:v>0.18180555482994928</c:v>
                </c:pt>
                <c:pt idx="12876">
                  <c:v>0.18308981092131987</c:v>
                </c:pt>
                <c:pt idx="12877">
                  <c:v>0.18095041701269038</c:v>
                </c:pt>
                <c:pt idx="12878">
                  <c:v>0.17896206650507618</c:v>
                </c:pt>
                <c:pt idx="12879">
                  <c:v>0.17649502462690358</c:v>
                </c:pt>
                <c:pt idx="12880">
                  <c:v>0.17405354391624367</c:v>
                </c:pt>
                <c:pt idx="12881">
                  <c:v>0.17153615432233504</c:v>
                </c:pt>
                <c:pt idx="12882">
                  <c:v>0.1689932033071066</c:v>
                </c:pt>
                <c:pt idx="12883">
                  <c:v>0.16866555559137061</c:v>
                </c:pt>
                <c:pt idx="12884">
                  <c:v>0.16808694366243659</c:v>
                </c:pt>
                <c:pt idx="12885">
                  <c:v>0.16969884769796956</c:v>
                </c:pt>
                <c:pt idx="12886">
                  <c:v>0.1710086649568528</c:v>
                </c:pt>
                <c:pt idx="12887">
                  <c:v>0.17236883018527926</c:v>
                </c:pt>
                <c:pt idx="12888">
                  <c:v>0.17367864731725896</c:v>
                </c:pt>
                <c:pt idx="12889">
                  <c:v>0.17496290328172595</c:v>
                </c:pt>
                <c:pt idx="12890">
                  <c:v>0.17637264145431475</c:v>
                </c:pt>
                <c:pt idx="12891">
                  <c:v>0.17544159460152287</c:v>
                </c:pt>
                <c:pt idx="12892">
                  <c:v>0.17496367785025385</c:v>
                </c:pt>
                <c:pt idx="12893">
                  <c:v>0.17534089891624371</c:v>
                </c:pt>
                <c:pt idx="12894">
                  <c:v>0.17599542023604065</c:v>
                </c:pt>
                <c:pt idx="12895">
                  <c:v>0.17649889840862948</c:v>
                </c:pt>
                <c:pt idx="12896">
                  <c:v>0.1769272418096447</c:v>
                </c:pt>
                <c:pt idx="12897">
                  <c:v>0.17738037201269041</c:v>
                </c:pt>
                <c:pt idx="12898">
                  <c:v>0.17793419777411168</c:v>
                </c:pt>
                <c:pt idx="12899">
                  <c:v>0.17833698026142134</c:v>
                </c:pt>
                <c:pt idx="12900">
                  <c:v>0.17559263863705588</c:v>
                </c:pt>
                <c:pt idx="12901">
                  <c:v>0.17292343102284263</c:v>
                </c:pt>
                <c:pt idx="12902">
                  <c:v>0.16997769828172588</c:v>
                </c:pt>
                <c:pt idx="12903">
                  <c:v>0.1671326612258883</c:v>
                </c:pt>
                <c:pt idx="12904">
                  <c:v>0.1643379718857868</c:v>
                </c:pt>
                <c:pt idx="12905">
                  <c:v>0.16154328203807106</c:v>
                </c:pt>
                <c:pt idx="12906">
                  <c:v>0.15862311021065989</c:v>
                </c:pt>
                <c:pt idx="12907">
                  <c:v>0.1557780729010152</c:v>
                </c:pt>
                <c:pt idx="12908">
                  <c:v>0.15821955361167508</c:v>
                </c:pt>
                <c:pt idx="12909">
                  <c:v>0.16091277315482233</c:v>
                </c:pt>
                <c:pt idx="12910">
                  <c:v>0.16385850640355329</c:v>
                </c:pt>
                <c:pt idx="12911">
                  <c:v>0.1669041607182741</c:v>
                </c:pt>
                <c:pt idx="12912">
                  <c:v>0.16989946731725891</c:v>
                </c:pt>
                <c:pt idx="12913">
                  <c:v>0.17274373026142126</c:v>
                </c:pt>
                <c:pt idx="12914">
                  <c:v>0.17556320665736036</c:v>
                </c:pt>
                <c:pt idx="12915">
                  <c:v>0.17845781731725885</c:v>
                </c:pt>
                <c:pt idx="12916">
                  <c:v>0.17888538627664971</c:v>
                </c:pt>
                <c:pt idx="12917">
                  <c:v>0.17926338190355326</c:v>
                </c:pt>
                <c:pt idx="12918">
                  <c:v>0.17941442527157359</c:v>
                </c:pt>
                <c:pt idx="12919">
                  <c:v>0.17966616423096443</c:v>
                </c:pt>
                <c:pt idx="12920">
                  <c:v>0.1798923419974619</c:v>
                </c:pt>
                <c:pt idx="12921">
                  <c:v>0.18016886756345174</c:v>
                </c:pt>
                <c:pt idx="12922">
                  <c:v>0.1803950453375634</c:v>
                </c:pt>
                <c:pt idx="12923">
                  <c:v>0.18047095431472079</c:v>
                </c:pt>
                <c:pt idx="12924">
                  <c:v>0.17989156725888322</c:v>
                </c:pt>
                <c:pt idx="12925">
                  <c:v>0.17931218020304562</c:v>
                </c:pt>
                <c:pt idx="12926">
                  <c:v>0.17918669796954312</c:v>
                </c:pt>
                <c:pt idx="12927">
                  <c:v>0.17921225939086288</c:v>
                </c:pt>
                <c:pt idx="12928">
                  <c:v>0.17931295507614209</c:v>
                </c:pt>
                <c:pt idx="12929">
                  <c:v>0.17933774187817261</c:v>
                </c:pt>
                <c:pt idx="12930">
                  <c:v>0.17941287639593909</c:v>
                </c:pt>
                <c:pt idx="12931">
                  <c:v>0.17976531091370557</c:v>
                </c:pt>
                <c:pt idx="12932">
                  <c:v>0.18082261472081218</c:v>
                </c:pt>
                <c:pt idx="12933">
                  <c:v>0.18193026624365483</c:v>
                </c:pt>
                <c:pt idx="12934">
                  <c:v>0.18278617893401014</c:v>
                </c:pt>
                <c:pt idx="12935">
                  <c:v>0.1834407002538071</c:v>
                </c:pt>
                <c:pt idx="12936">
                  <c:v>0.18409522157360408</c:v>
                </c:pt>
                <c:pt idx="12937">
                  <c:v>0.18482565177664978</c:v>
                </c:pt>
                <c:pt idx="12938">
                  <c:v>0.18555608197969542</c:v>
                </c:pt>
                <c:pt idx="12939">
                  <c:v>0.18628573781725888</c:v>
                </c:pt>
                <c:pt idx="12940">
                  <c:v>0.18671330685279186</c:v>
                </c:pt>
                <c:pt idx="12941">
                  <c:v>0.18701539365482231</c:v>
                </c:pt>
                <c:pt idx="12942">
                  <c:v>0.18714087588832487</c:v>
                </c:pt>
                <c:pt idx="12943">
                  <c:v>0.18701461903553299</c:v>
                </c:pt>
                <c:pt idx="12944">
                  <c:v>0.18703940558375631</c:v>
                </c:pt>
                <c:pt idx="12945">
                  <c:v>0.18711531446700508</c:v>
                </c:pt>
                <c:pt idx="12946">
                  <c:v>0.18709052791878172</c:v>
                </c:pt>
                <c:pt idx="12947">
                  <c:v>0.18656226319796954</c:v>
                </c:pt>
                <c:pt idx="12948">
                  <c:v>0.18593330304568528</c:v>
                </c:pt>
                <c:pt idx="12949">
                  <c:v>0.18532912944162439</c:v>
                </c:pt>
                <c:pt idx="12950">
                  <c:v>0.18475051700507616</c:v>
                </c:pt>
                <c:pt idx="12951">
                  <c:v>0.18432294796954318</c:v>
                </c:pt>
                <c:pt idx="12952">
                  <c:v>0.18371877436548223</c:v>
                </c:pt>
                <c:pt idx="12953">
                  <c:v>0.18301390532994924</c:v>
                </c:pt>
                <c:pt idx="12954">
                  <c:v>0.18291320964467003</c:v>
                </c:pt>
                <c:pt idx="12955">
                  <c:v>0.18316494847715731</c:v>
                </c:pt>
                <c:pt idx="12956">
                  <c:v>0.1839201653553299</c:v>
                </c:pt>
                <c:pt idx="12957">
                  <c:v>0.18437329555837562</c:v>
                </c:pt>
                <c:pt idx="12958">
                  <c:v>0.18470016916243651</c:v>
                </c:pt>
                <c:pt idx="12959">
                  <c:v>0.18490156053299489</c:v>
                </c:pt>
                <c:pt idx="12960">
                  <c:v>0.1850270427664974</c:v>
                </c:pt>
                <c:pt idx="12961">
                  <c:v>0.18522843388324872</c:v>
                </c:pt>
                <c:pt idx="12962">
                  <c:v>0.18472573052538069</c:v>
                </c:pt>
                <c:pt idx="12963">
                  <c:v>0.18432294816497458</c:v>
                </c:pt>
                <c:pt idx="12964">
                  <c:v>0.18412155704822331</c:v>
                </c:pt>
                <c:pt idx="12965">
                  <c:v>0.18409599588071063</c:v>
                </c:pt>
                <c:pt idx="12966">
                  <c:v>0.18417190476395934</c:v>
                </c:pt>
                <c:pt idx="12967">
                  <c:v>0.1843477347131979</c:v>
                </c:pt>
                <c:pt idx="12968">
                  <c:v>0.18459947354568523</c:v>
                </c:pt>
                <c:pt idx="12969">
                  <c:v>0.18152825730203037</c:v>
                </c:pt>
                <c:pt idx="12970">
                  <c:v>0.17870878065228415</c:v>
                </c:pt>
                <c:pt idx="12971">
                  <c:v>0.17568791187055827</c:v>
                </c:pt>
                <c:pt idx="12972">
                  <c:v>0.17249043902791869</c:v>
                </c:pt>
                <c:pt idx="12973">
                  <c:v>0.16934408826649736</c:v>
                </c:pt>
                <c:pt idx="12974">
                  <c:v>0.16642391542385779</c:v>
                </c:pt>
                <c:pt idx="12975">
                  <c:v>0.16352852912944155</c:v>
                </c:pt>
                <c:pt idx="12976">
                  <c:v>0.16050766034771569</c:v>
                </c:pt>
                <c:pt idx="12977">
                  <c:v>0.16096079055076135</c:v>
                </c:pt>
                <c:pt idx="12978">
                  <c:v>0.16143948189593901</c:v>
                </c:pt>
                <c:pt idx="12979">
                  <c:v>0.16194295984010146</c:v>
                </c:pt>
                <c:pt idx="12980">
                  <c:v>0.15917305730203035</c:v>
                </c:pt>
                <c:pt idx="12981">
                  <c:v>0.15652941136294407</c:v>
                </c:pt>
                <c:pt idx="12982">
                  <c:v>0.15373472227664969</c:v>
                </c:pt>
                <c:pt idx="12983">
                  <c:v>0.15101516745431465</c:v>
                </c:pt>
                <c:pt idx="12984">
                  <c:v>0.14834596034771572</c:v>
                </c:pt>
                <c:pt idx="12985">
                  <c:v>0.14550092329187819</c:v>
                </c:pt>
                <c:pt idx="12986">
                  <c:v>0.14265588648984773</c:v>
                </c:pt>
                <c:pt idx="12987">
                  <c:v>0.13998667963705583</c:v>
                </c:pt>
                <c:pt idx="12988">
                  <c:v>0.1401880707538071</c:v>
                </c:pt>
                <c:pt idx="12989">
                  <c:v>0.14049015755583757</c:v>
                </c:pt>
                <c:pt idx="12990">
                  <c:v>0.14099363547461929</c:v>
                </c:pt>
                <c:pt idx="12991">
                  <c:v>0.14154746110913705</c:v>
                </c:pt>
                <c:pt idx="12992">
                  <c:v>0.13933215806345178</c:v>
                </c:pt>
                <c:pt idx="12993">
                  <c:v>0.13699059841878175</c:v>
                </c:pt>
                <c:pt idx="12994">
                  <c:v>0.13444842202284268</c:v>
                </c:pt>
                <c:pt idx="12995">
                  <c:v>0.13183033674365485</c:v>
                </c:pt>
                <c:pt idx="12996">
                  <c:v>0.12976607722588834</c:v>
                </c:pt>
                <c:pt idx="12997">
                  <c:v>0.12765146994162438</c:v>
                </c:pt>
                <c:pt idx="12998">
                  <c:v>0.12523477600761423</c:v>
                </c:pt>
                <c:pt idx="12999">
                  <c:v>0.12269182511928935</c:v>
                </c:pt>
                <c:pt idx="13000">
                  <c:v>0.12251522055076144</c:v>
                </c:pt>
                <c:pt idx="13001">
                  <c:v>0.12284209390101523</c:v>
                </c:pt>
                <c:pt idx="13002">
                  <c:v>0.12342070633756347</c:v>
                </c:pt>
                <c:pt idx="13003">
                  <c:v>0.12415036192131981</c:v>
                </c:pt>
                <c:pt idx="13004">
                  <c:v>0.12410001420558378</c:v>
                </c:pt>
                <c:pt idx="13005">
                  <c:v>0.12394897080456857</c:v>
                </c:pt>
                <c:pt idx="13006">
                  <c:v>0.12377236623604065</c:v>
                </c:pt>
                <c:pt idx="13007">
                  <c:v>0.12042462537309649</c:v>
                </c:pt>
                <c:pt idx="13008">
                  <c:v>0.1176051487233503</c:v>
                </c:pt>
                <c:pt idx="13009">
                  <c:v>0.11463462892639598</c:v>
                </c:pt>
                <c:pt idx="13010">
                  <c:v>0.11199098222588834</c:v>
                </c:pt>
                <c:pt idx="13011">
                  <c:v>0.10927220151522846</c:v>
                </c:pt>
                <c:pt idx="13012">
                  <c:v>0.10738377202284266</c:v>
                </c:pt>
                <c:pt idx="13013">
                  <c:v>0.10564638572842644</c:v>
                </c:pt>
                <c:pt idx="13014">
                  <c:v>0.10400969511928936</c:v>
                </c:pt>
                <c:pt idx="13015">
                  <c:v>0.10564561110913709</c:v>
                </c:pt>
                <c:pt idx="13016">
                  <c:v>0.10708013585532999</c:v>
                </c:pt>
                <c:pt idx="13017">
                  <c:v>0.10831326956091374</c:v>
                </c:pt>
                <c:pt idx="13018">
                  <c:v>0.10904292517005079</c:v>
                </c:pt>
                <c:pt idx="13019">
                  <c:v>0.10974701971319802</c:v>
                </c:pt>
                <c:pt idx="13020">
                  <c:v>0.10992362428172592</c:v>
                </c:pt>
                <c:pt idx="13021">
                  <c:v>0.10984771539847717</c:v>
                </c:pt>
                <c:pt idx="13022">
                  <c:v>0.11269275194670053</c:v>
                </c:pt>
                <c:pt idx="13023">
                  <c:v>0.11558813621065991</c:v>
                </c:pt>
                <c:pt idx="13024">
                  <c:v>0.11855865524619291</c:v>
                </c:pt>
                <c:pt idx="13025">
                  <c:v>0.12140369204822335</c:v>
                </c:pt>
                <c:pt idx="13026">
                  <c:v>0.12429907631218275</c:v>
                </c:pt>
                <c:pt idx="13027">
                  <c:v>0.12716967428172588</c:v>
                </c:pt>
                <c:pt idx="13028">
                  <c:v>0.13006505905329946</c:v>
                </c:pt>
                <c:pt idx="13029">
                  <c:v>0.13280940017005075</c:v>
                </c:pt>
                <c:pt idx="13030">
                  <c:v>0.13245696565228424</c:v>
                </c:pt>
                <c:pt idx="13031">
                  <c:v>0.13187757859644669</c:v>
                </c:pt>
                <c:pt idx="13032">
                  <c:v>0.1313988872258883</c:v>
                </c:pt>
                <c:pt idx="13033">
                  <c:v>0.13122228265736038</c:v>
                </c:pt>
                <c:pt idx="13034">
                  <c:v>0.13129741717512688</c:v>
                </c:pt>
                <c:pt idx="13035">
                  <c:v>0.13109602605837561</c:v>
                </c:pt>
                <c:pt idx="13036">
                  <c:v>0.13097054382487308</c:v>
                </c:pt>
                <c:pt idx="13037">
                  <c:v>0.1280503717436548</c:v>
                </c:pt>
                <c:pt idx="13038">
                  <c:v>0.12513019966243655</c:v>
                </c:pt>
                <c:pt idx="13039">
                  <c:v>0.12215968011928932</c:v>
                </c:pt>
                <c:pt idx="13040">
                  <c:v>0.11939055143908628</c:v>
                </c:pt>
                <c:pt idx="13041">
                  <c:v>0.11672211844416241</c:v>
                </c:pt>
                <c:pt idx="13042">
                  <c:v>0.11377638519543146</c:v>
                </c:pt>
                <c:pt idx="13043">
                  <c:v>0.11417916844416243</c:v>
                </c:pt>
                <c:pt idx="13044">
                  <c:v>0.11453160296192891</c:v>
                </c:pt>
                <c:pt idx="13045">
                  <c:v>0.11767872732741114</c:v>
                </c:pt>
                <c:pt idx="13046">
                  <c:v>0.12077550372335022</c:v>
                </c:pt>
                <c:pt idx="13047">
                  <c:v>0.1237708100685279</c:v>
                </c:pt>
                <c:pt idx="13048">
                  <c:v>0.12659028646446702</c:v>
                </c:pt>
                <c:pt idx="13049">
                  <c:v>0.12900698062690355</c:v>
                </c:pt>
                <c:pt idx="13050">
                  <c:v>0.13124784484010155</c:v>
                </c:pt>
                <c:pt idx="13051">
                  <c:v>0.13054297555076144</c:v>
                </c:pt>
                <c:pt idx="13052">
                  <c:v>0.12993880194670049</c:v>
                </c:pt>
                <c:pt idx="13053">
                  <c:v>0.1293601895101523</c:v>
                </c:pt>
                <c:pt idx="13054">
                  <c:v>0.12898296844416243</c:v>
                </c:pt>
                <c:pt idx="13055">
                  <c:v>0.12880713849492384</c:v>
                </c:pt>
                <c:pt idx="13056">
                  <c:v>0.1285050519467005</c:v>
                </c:pt>
                <c:pt idx="13057">
                  <c:v>0.12832844737817256</c:v>
                </c:pt>
                <c:pt idx="13058">
                  <c:v>0.12820219052538068</c:v>
                </c:pt>
                <c:pt idx="13059">
                  <c:v>0.12790010372335023</c:v>
                </c:pt>
                <c:pt idx="13060">
                  <c:v>0.12784975600761417</c:v>
                </c:pt>
                <c:pt idx="13061">
                  <c:v>0.12739662593147205</c:v>
                </c:pt>
                <c:pt idx="13062">
                  <c:v>0.12681801362182737</c:v>
                </c:pt>
                <c:pt idx="13063">
                  <c:v>0.12639044471319794</c:v>
                </c:pt>
                <c:pt idx="13064">
                  <c:v>0.12601322358883246</c:v>
                </c:pt>
                <c:pt idx="13065">
                  <c:v>0.12556086805583755</c:v>
                </c:pt>
                <c:pt idx="13066">
                  <c:v>0.12515808577157359</c:v>
                </c:pt>
                <c:pt idx="13067">
                  <c:v>0.12467939435025377</c:v>
                </c:pt>
                <c:pt idx="13068">
                  <c:v>0.12334556503553296</c:v>
                </c:pt>
                <c:pt idx="13069">
                  <c:v>0.12251443914720811</c:v>
                </c:pt>
                <c:pt idx="13070">
                  <c:v>0.12231304777664972</c:v>
                </c:pt>
                <c:pt idx="13071">
                  <c:v>0.12193582645685277</c:v>
                </c:pt>
                <c:pt idx="13072">
                  <c:v>0.12163373965482233</c:v>
                </c:pt>
                <c:pt idx="13073">
                  <c:v>0.12123095716751267</c:v>
                </c:pt>
                <c:pt idx="13074">
                  <c:v>0.12412556808121827</c:v>
                </c:pt>
                <c:pt idx="13075">
                  <c:v>0.12696983127918782</c:v>
                </c:pt>
                <c:pt idx="13076">
                  <c:v>0.13039348127918782</c:v>
                </c:pt>
                <c:pt idx="13077">
                  <c:v>0.13396817468020303</c:v>
                </c:pt>
                <c:pt idx="13078">
                  <c:v>0.13620826419796953</c:v>
                </c:pt>
                <c:pt idx="13079">
                  <c:v>0.13859939719289338</c:v>
                </c:pt>
                <c:pt idx="13080">
                  <c:v>0.14094018224365479</c:v>
                </c:pt>
                <c:pt idx="13081">
                  <c:v>0.14340644927411167</c:v>
                </c:pt>
                <c:pt idx="13082">
                  <c:v>0.14380845704060913</c:v>
                </c:pt>
                <c:pt idx="13083">
                  <c:v>0.14426081257360404</c:v>
                </c:pt>
                <c:pt idx="13084">
                  <c:v>0.14458768584771572</c:v>
                </c:pt>
                <c:pt idx="13085">
                  <c:v>0.14471316805583756</c:v>
                </c:pt>
                <c:pt idx="13086">
                  <c:v>0.14559386716751269</c:v>
                </c:pt>
                <c:pt idx="13087">
                  <c:v>0.1463235229035533</c:v>
                </c:pt>
                <c:pt idx="13088">
                  <c:v>0.14722978320812183</c:v>
                </c:pt>
                <c:pt idx="13089">
                  <c:v>0.14811048219289341</c:v>
                </c:pt>
                <c:pt idx="13090">
                  <c:v>0.14795943879187817</c:v>
                </c:pt>
                <c:pt idx="13091">
                  <c:v>0.14798422559390861</c:v>
                </c:pt>
                <c:pt idx="13092">
                  <c:v>0.14800901214213197</c:v>
                </c:pt>
                <c:pt idx="13093">
                  <c:v>0.14816005554314715</c:v>
                </c:pt>
                <c:pt idx="13094">
                  <c:v>0.14833588549238574</c:v>
                </c:pt>
                <c:pt idx="13095">
                  <c:v>0.14841101975634516</c:v>
                </c:pt>
                <c:pt idx="13096">
                  <c:v>0.14831032407106598</c:v>
                </c:pt>
                <c:pt idx="13097">
                  <c:v>0.14838545858883245</c:v>
                </c:pt>
                <c:pt idx="13098">
                  <c:v>0.14841101975634513</c:v>
                </c:pt>
                <c:pt idx="13099">
                  <c:v>0.14823518955329948</c:v>
                </c:pt>
                <c:pt idx="13100">
                  <c:v>0.14803379818274109</c:v>
                </c:pt>
                <c:pt idx="13101">
                  <c:v>0.14778205935025376</c:v>
                </c:pt>
                <c:pt idx="13102">
                  <c:v>0.14753032051776649</c:v>
                </c:pt>
                <c:pt idx="13103">
                  <c:v>0.14453423853807101</c:v>
                </c:pt>
                <c:pt idx="13104">
                  <c:v>0.14191615325888324</c:v>
                </c:pt>
                <c:pt idx="13105">
                  <c:v>0.13929806797969541</c:v>
                </c:pt>
                <c:pt idx="13106">
                  <c:v>0.13650415275126904</c:v>
                </c:pt>
                <c:pt idx="13107">
                  <c:v>0.13370946290355329</c:v>
                </c:pt>
                <c:pt idx="13108">
                  <c:v>0.13116728650761422</c:v>
                </c:pt>
                <c:pt idx="13109">
                  <c:v>0.12870024437563449</c:v>
                </c:pt>
                <c:pt idx="13110">
                  <c:v>0.12628355021319795</c:v>
                </c:pt>
                <c:pt idx="13111">
                  <c:v>0.12656007584771573</c:v>
                </c:pt>
                <c:pt idx="13112">
                  <c:v>0.12656007584771573</c:v>
                </c:pt>
                <c:pt idx="13113">
                  <c:v>0.12698841950253806</c:v>
                </c:pt>
                <c:pt idx="13114">
                  <c:v>0.12713946290355327</c:v>
                </c:pt>
                <c:pt idx="13115">
                  <c:v>0.12751745856345176</c:v>
                </c:pt>
                <c:pt idx="13116">
                  <c:v>0.12769328846192893</c:v>
                </c:pt>
                <c:pt idx="13117">
                  <c:v>0.12794502752284265</c:v>
                </c:pt>
                <c:pt idx="13118">
                  <c:v>0.12819676648223349</c:v>
                </c:pt>
                <c:pt idx="13119">
                  <c:v>0.12867468318274111</c:v>
                </c:pt>
                <c:pt idx="13120">
                  <c:v>0.12902711780203047</c:v>
                </c:pt>
                <c:pt idx="13121">
                  <c:v>0.12892642237055837</c:v>
                </c:pt>
                <c:pt idx="13122">
                  <c:v>0.12907746577157359</c:v>
                </c:pt>
                <c:pt idx="13123">
                  <c:v>0.12890086120304567</c:v>
                </c:pt>
                <c:pt idx="13124">
                  <c:v>0.1284221698324873</c:v>
                </c:pt>
                <c:pt idx="13125">
                  <c:v>0.12769251399492385</c:v>
                </c:pt>
                <c:pt idx="13126">
                  <c:v>0.12691251044162438</c:v>
                </c:pt>
                <c:pt idx="13127">
                  <c:v>0.12691251044162435</c:v>
                </c:pt>
                <c:pt idx="13128">
                  <c:v>0.12686216247208121</c:v>
                </c:pt>
                <c:pt idx="13129">
                  <c:v>0.126761466786802</c:v>
                </c:pt>
                <c:pt idx="13130">
                  <c:v>0.12681181450253806</c:v>
                </c:pt>
                <c:pt idx="13131">
                  <c:v>0.12698764445177668</c:v>
                </c:pt>
                <c:pt idx="13132">
                  <c:v>0.12754147034010152</c:v>
                </c:pt>
                <c:pt idx="13133">
                  <c:v>0.12822077820812183</c:v>
                </c:pt>
                <c:pt idx="13134">
                  <c:v>0.12887529952791879</c:v>
                </c:pt>
                <c:pt idx="13135">
                  <c:v>0.12857321297969543</c:v>
                </c:pt>
                <c:pt idx="13136">
                  <c:v>0.12817043074619289</c:v>
                </c:pt>
                <c:pt idx="13137">
                  <c:v>0.12769251399492387</c:v>
                </c:pt>
                <c:pt idx="13138">
                  <c:v>0.12716424927411168</c:v>
                </c:pt>
                <c:pt idx="13139">
                  <c:v>0.12676146678680206</c:v>
                </c:pt>
                <c:pt idx="13140">
                  <c:v>0.12645938023857869</c:v>
                </c:pt>
                <c:pt idx="13141">
                  <c:v>0.1260318114568528</c:v>
                </c:pt>
                <c:pt idx="13142">
                  <c:v>0.12565381577157361</c:v>
                </c:pt>
                <c:pt idx="13143">
                  <c:v>0.12552755891878173</c:v>
                </c:pt>
                <c:pt idx="13144">
                  <c:v>0.12565304115228426</c:v>
                </c:pt>
                <c:pt idx="13145">
                  <c:v>0.1258040845532995</c:v>
                </c:pt>
                <c:pt idx="13146">
                  <c:v>0.12595512795431471</c:v>
                </c:pt>
                <c:pt idx="13147">
                  <c:v>0.12610617135532995</c:v>
                </c:pt>
                <c:pt idx="13148">
                  <c:v>0.12595512808121828</c:v>
                </c:pt>
                <c:pt idx="13149">
                  <c:v>0.12603103721827411</c:v>
                </c:pt>
                <c:pt idx="13150">
                  <c:v>0.12613173290355331</c:v>
                </c:pt>
                <c:pt idx="13151">
                  <c:v>0.1253765159746193</c:v>
                </c:pt>
                <c:pt idx="13152">
                  <c:v>0.12447025582233502</c:v>
                </c:pt>
                <c:pt idx="13153">
                  <c:v>0.12386608221827411</c:v>
                </c:pt>
                <c:pt idx="13154">
                  <c:v>0.12346329998477158</c:v>
                </c:pt>
                <c:pt idx="13155">
                  <c:v>0.12313642638071065</c:v>
                </c:pt>
                <c:pt idx="13156">
                  <c:v>0.12303573069543147</c:v>
                </c:pt>
                <c:pt idx="13157">
                  <c:v>0.12311163957868021</c:v>
                </c:pt>
                <c:pt idx="13158">
                  <c:v>0.12313720074619289</c:v>
                </c:pt>
                <c:pt idx="13159">
                  <c:v>0.12396755207360408</c:v>
                </c:pt>
                <c:pt idx="13160">
                  <c:v>0.12447103011928934</c:v>
                </c:pt>
                <c:pt idx="13161">
                  <c:v>0.12474833011928935</c:v>
                </c:pt>
                <c:pt idx="13162">
                  <c:v>0.12484902580456853</c:v>
                </c:pt>
                <c:pt idx="13163">
                  <c:v>0.12484902580456853</c:v>
                </c:pt>
                <c:pt idx="13164">
                  <c:v>0.12472354357106599</c:v>
                </c:pt>
                <c:pt idx="13165">
                  <c:v>0.12442145676903553</c:v>
                </c:pt>
                <c:pt idx="13166">
                  <c:v>0.12734162961167514</c:v>
                </c:pt>
                <c:pt idx="13167">
                  <c:v>0.13016110626142133</c:v>
                </c:pt>
                <c:pt idx="13168">
                  <c:v>0.13350884839340102</c:v>
                </c:pt>
                <c:pt idx="13169">
                  <c:v>0.13688215118527919</c:v>
                </c:pt>
                <c:pt idx="13170">
                  <c:v>0.14022989306345179</c:v>
                </c:pt>
                <c:pt idx="13171">
                  <c:v>0.14345215270812184</c:v>
                </c:pt>
                <c:pt idx="13172">
                  <c:v>0.14675032148984773</c:v>
                </c:pt>
                <c:pt idx="13173">
                  <c:v>0.15007327707360407</c:v>
                </c:pt>
                <c:pt idx="13174">
                  <c:v>0.1501236247893401</c:v>
                </c:pt>
                <c:pt idx="13175">
                  <c:v>0.15024910702284267</c:v>
                </c:pt>
                <c:pt idx="13176">
                  <c:v>0.15065188925634521</c:v>
                </c:pt>
                <c:pt idx="13177">
                  <c:v>0.15085328037309645</c:v>
                </c:pt>
                <c:pt idx="13178">
                  <c:v>0.15107945803807107</c:v>
                </c:pt>
                <c:pt idx="13179">
                  <c:v>0.15125528798730967</c:v>
                </c:pt>
                <c:pt idx="13180">
                  <c:v>0.15148224027157364</c:v>
                </c:pt>
                <c:pt idx="13181">
                  <c:v>0.15158293595685279</c:v>
                </c:pt>
                <c:pt idx="13182">
                  <c:v>0.15190980930710662</c:v>
                </c:pt>
                <c:pt idx="13183">
                  <c:v>0.15216154839340101</c:v>
                </c:pt>
                <c:pt idx="13184">
                  <c:v>0.15248919661675131</c:v>
                </c:pt>
                <c:pt idx="13185">
                  <c:v>0.15291676565228429</c:v>
                </c:pt>
                <c:pt idx="13186">
                  <c:v>0.15316850473857868</c:v>
                </c:pt>
                <c:pt idx="13187">
                  <c:v>0.15347059154060916</c:v>
                </c:pt>
                <c:pt idx="13188">
                  <c:v>0.15364642148984775</c:v>
                </c:pt>
                <c:pt idx="13189">
                  <c:v>0.15676798468781727</c:v>
                </c:pt>
                <c:pt idx="13190">
                  <c:v>0.15976406565228429</c:v>
                </c:pt>
                <c:pt idx="13191">
                  <c:v>0.16308702022081223</c:v>
                </c:pt>
                <c:pt idx="13192">
                  <c:v>0.16623414458629443</c:v>
                </c:pt>
                <c:pt idx="13193">
                  <c:v>0.16943161666751272</c:v>
                </c:pt>
                <c:pt idx="13194">
                  <c:v>0.17288005321573605</c:v>
                </c:pt>
                <c:pt idx="13195">
                  <c:v>0.17640439864720814</c:v>
                </c:pt>
                <c:pt idx="13196">
                  <c:v>0.17992874433248729</c:v>
                </c:pt>
                <c:pt idx="13197">
                  <c:v>0.18068396133756343</c:v>
                </c:pt>
                <c:pt idx="13198">
                  <c:v>0.1809109136218274</c:v>
                </c:pt>
                <c:pt idx="13199">
                  <c:v>0.1806591747893401</c:v>
                </c:pt>
                <c:pt idx="13200">
                  <c:v>0.17975291463705581</c:v>
                </c:pt>
                <c:pt idx="13201">
                  <c:v>0.17897213646446697</c:v>
                </c:pt>
                <c:pt idx="13202">
                  <c:v>0.17796518052538068</c:v>
                </c:pt>
                <c:pt idx="13203">
                  <c:v>0.17703413362182741</c:v>
                </c:pt>
                <c:pt idx="13204">
                  <c:v>0.1795011755</c:v>
                </c:pt>
                <c:pt idx="13205">
                  <c:v>0.18171647854568529</c:v>
                </c:pt>
                <c:pt idx="13206">
                  <c:v>0.18441047270812183</c:v>
                </c:pt>
                <c:pt idx="13207">
                  <c:v>0.18685272803807107</c:v>
                </c:pt>
                <c:pt idx="13208">
                  <c:v>0.18947081331725887</c:v>
                </c:pt>
                <c:pt idx="13209">
                  <c:v>0.19211368514467006</c:v>
                </c:pt>
                <c:pt idx="13210">
                  <c:v>0.19495794834263958</c:v>
                </c:pt>
                <c:pt idx="13211">
                  <c:v>0.19787812042385783</c:v>
                </c:pt>
                <c:pt idx="13212">
                  <c:v>0.1974753379365482</c:v>
                </c:pt>
                <c:pt idx="13213">
                  <c:v>0.1972235991040609</c:v>
                </c:pt>
                <c:pt idx="13214">
                  <c:v>0.19702220798730966</c:v>
                </c:pt>
                <c:pt idx="13215">
                  <c:v>0.19747533819035534</c:v>
                </c:pt>
                <c:pt idx="13216">
                  <c:v>0.19807951179441624</c:v>
                </c:pt>
                <c:pt idx="13217">
                  <c:v>0.19848229428172587</c:v>
                </c:pt>
                <c:pt idx="13218">
                  <c:v>0.19880994199746191</c:v>
                </c:pt>
                <c:pt idx="13219">
                  <c:v>0.19598969199746191</c:v>
                </c:pt>
                <c:pt idx="13220">
                  <c:v>0.19299361204822332</c:v>
                </c:pt>
                <c:pt idx="13221">
                  <c:v>0.19012378844416244</c:v>
                </c:pt>
                <c:pt idx="13222">
                  <c:v>0.18742979504314722</c:v>
                </c:pt>
                <c:pt idx="13223">
                  <c:v>0.1843833673781726</c:v>
                </c:pt>
                <c:pt idx="13224">
                  <c:v>0.18148798286040607</c:v>
                </c:pt>
                <c:pt idx="13225">
                  <c:v>0.17856781154060913</c:v>
                </c:pt>
                <c:pt idx="13226">
                  <c:v>0.17569721357106599</c:v>
                </c:pt>
                <c:pt idx="13227">
                  <c:v>0.17625103920558374</c:v>
                </c:pt>
                <c:pt idx="13228">
                  <c:v>0.17710695164213197</c:v>
                </c:pt>
                <c:pt idx="13229">
                  <c:v>0.17791251636294414</c:v>
                </c:pt>
                <c:pt idx="13230">
                  <c:v>0.17846634225126901</c:v>
                </c:pt>
                <c:pt idx="13231">
                  <c:v>0.18206659758121824</c:v>
                </c:pt>
                <c:pt idx="13232">
                  <c:v>0.18566685291116747</c:v>
                </c:pt>
                <c:pt idx="13233">
                  <c:v>0.18946849935786797</c:v>
                </c:pt>
                <c:pt idx="13234">
                  <c:v>0.19639170900253805</c:v>
                </c:pt>
                <c:pt idx="13235">
                  <c:v>0.20303839326649745</c:v>
                </c:pt>
                <c:pt idx="13236">
                  <c:v>0.20965951610913702</c:v>
                </c:pt>
                <c:pt idx="13237">
                  <c:v>0.21585229605837564</c:v>
                </c:pt>
                <c:pt idx="13238">
                  <c:v>0.22194515494162437</c:v>
                </c:pt>
                <c:pt idx="13239">
                  <c:v>0.22453767905329947</c:v>
                </c:pt>
                <c:pt idx="13240">
                  <c:v>0.22697915976395938</c:v>
                </c:pt>
                <c:pt idx="13241">
                  <c:v>0.22911855369796952</c:v>
                </c:pt>
                <c:pt idx="13242">
                  <c:v>0.22851360547461924</c:v>
                </c:pt>
                <c:pt idx="13243">
                  <c:v>0.22783352298730958</c:v>
                </c:pt>
                <c:pt idx="13244">
                  <c:v>0.22712865395177662</c:v>
                </c:pt>
                <c:pt idx="13245">
                  <c:v>0.22685135369796949</c:v>
                </c:pt>
                <c:pt idx="13246">
                  <c:v>0.22680023136294414</c:v>
                </c:pt>
                <c:pt idx="13247">
                  <c:v>0.22851205623604054</c:v>
                </c:pt>
                <c:pt idx="13248">
                  <c:v>0.23002249024619287</c:v>
                </c:pt>
                <c:pt idx="13249">
                  <c:v>0.23168396740355324</c:v>
                </c:pt>
                <c:pt idx="13250">
                  <c:v>0.23304335801269027</c:v>
                </c:pt>
                <c:pt idx="13251">
                  <c:v>0.23432683923096437</c:v>
                </c:pt>
                <c:pt idx="13252">
                  <c:v>0.23558553390101517</c:v>
                </c:pt>
                <c:pt idx="13253">
                  <c:v>0.23666839862182731</c:v>
                </c:pt>
                <c:pt idx="13254">
                  <c:v>0.23770091588071057</c:v>
                </c:pt>
                <c:pt idx="13255">
                  <c:v>0.23749952476395936</c:v>
                </c:pt>
                <c:pt idx="13256">
                  <c:v>0.23767612933248727</c:v>
                </c:pt>
                <c:pt idx="13257">
                  <c:v>0.23760099481472075</c:v>
                </c:pt>
                <c:pt idx="13258">
                  <c:v>0.23815482057614207</c:v>
                </c:pt>
                <c:pt idx="13259">
                  <c:v>0.23888447628680193</c:v>
                </c:pt>
                <c:pt idx="13260">
                  <c:v>0.23951343631218269</c:v>
                </c:pt>
                <c:pt idx="13261">
                  <c:v>0.24004170083756338</c:v>
                </c:pt>
                <c:pt idx="13262">
                  <c:v>0.24067066093908623</c:v>
                </c:pt>
                <c:pt idx="13263">
                  <c:v>0.2410990043908629</c:v>
                </c:pt>
                <c:pt idx="13264">
                  <c:v>0.24145143895939081</c:v>
                </c:pt>
                <c:pt idx="13265">
                  <c:v>0.24208039898477152</c:v>
                </c:pt>
                <c:pt idx="13266">
                  <c:v>0.24215630786802028</c:v>
                </c:pt>
                <c:pt idx="13267">
                  <c:v>0.24137630431472079</c:v>
                </c:pt>
                <c:pt idx="13268">
                  <c:v>0.24067143527918783</c:v>
                </c:pt>
                <c:pt idx="13269">
                  <c:v>0.23994100507614213</c:v>
                </c:pt>
                <c:pt idx="13270">
                  <c:v>0.23916022715736041</c:v>
                </c:pt>
                <c:pt idx="13271">
                  <c:v>0.23875744492385781</c:v>
                </c:pt>
                <c:pt idx="13272">
                  <c:v>0.238203619035533</c:v>
                </c:pt>
                <c:pt idx="13273">
                  <c:v>0.23759944543147204</c:v>
                </c:pt>
                <c:pt idx="13274">
                  <c:v>0.23674353299492379</c:v>
                </c:pt>
                <c:pt idx="13275">
                  <c:v>0.23734848104060907</c:v>
                </c:pt>
                <c:pt idx="13276">
                  <c:v>0.23790308129441623</c:v>
                </c:pt>
                <c:pt idx="13277">
                  <c:v>0.23873420715736038</c:v>
                </c:pt>
                <c:pt idx="13278">
                  <c:v>0.2395908941878172</c:v>
                </c:pt>
                <c:pt idx="13279">
                  <c:v>0.24024541538071059</c:v>
                </c:pt>
                <c:pt idx="13280">
                  <c:v>0.24115167558375633</c:v>
                </c:pt>
                <c:pt idx="13281">
                  <c:v>0.24215863149746186</c:v>
                </c:pt>
                <c:pt idx="13282">
                  <c:v>0.2431655874873096</c:v>
                </c:pt>
                <c:pt idx="13283">
                  <c:v>0.24334219205583751</c:v>
                </c:pt>
                <c:pt idx="13284">
                  <c:v>0.24354358317258884</c:v>
                </c:pt>
                <c:pt idx="13285">
                  <c:v>0.24349323545685275</c:v>
                </c:pt>
                <c:pt idx="13286">
                  <c:v>0.24286427543147204</c:v>
                </c:pt>
                <c:pt idx="13287">
                  <c:v>0.24218496756345176</c:v>
                </c:pt>
                <c:pt idx="13288">
                  <c:v>0.24130426837563457</c:v>
                </c:pt>
                <c:pt idx="13289">
                  <c:v>0.24049870360406095</c:v>
                </c:pt>
                <c:pt idx="13290">
                  <c:v>0.23971792555837562</c:v>
                </c:pt>
                <c:pt idx="13291">
                  <c:v>0.23886201307106603</c:v>
                </c:pt>
                <c:pt idx="13292">
                  <c:v>0.23810679626903553</c:v>
                </c:pt>
                <c:pt idx="13293">
                  <c:v>0.23760331840101523</c:v>
                </c:pt>
                <c:pt idx="13294">
                  <c:v>0.23770401383248735</c:v>
                </c:pt>
                <c:pt idx="13295">
                  <c:v>0.23795575291878174</c:v>
                </c:pt>
                <c:pt idx="13296">
                  <c:v>0.23805644860406094</c:v>
                </c:pt>
                <c:pt idx="13297">
                  <c:v>0.23803166205583759</c:v>
                </c:pt>
                <c:pt idx="13298">
                  <c:v>0.23818270545685277</c:v>
                </c:pt>
                <c:pt idx="13299">
                  <c:v>0.23843444428934008</c:v>
                </c:pt>
                <c:pt idx="13300">
                  <c:v>0.24163191738578682</c:v>
                </c:pt>
                <c:pt idx="13301">
                  <c:v>0.24425000266497465</c:v>
                </c:pt>
                <c:pt idx="13302">
                  <c:v>0.24674260571065992</c:v>
                </c:pt>
                <c:pt idx="13303">
                  <c:v>0.24923443413705587</c:v>
                </c:pt>
                <c:pt idx="13304">
                  <c:v>0.25190286713197974</c:v>
                </c:pt>
                <c:pt idx="13305">
                  <c:v>0.25442025697969539</c:v>
                </c:pt>
                <c:pt idx="13306">
                  <c:v>0.25681216459390865</c:v>
                </c:pt>
                <c:pt idx="13307">
                  <c:v>0.25925441992385789</c:v>
                </c:pt>
                <c:pt idx="13308">
                  <c:v>0.25877650317258882</c:v>
                </c:pt>
                <c:pt idx="13309">
                  <c:v>0.25691440951776651</c:v>
                </c:pt>
                <c:pt idx="13310">
                  <c:v>0.25492605875634522</c:v>
                </c:pt>
                <c:pt idx="13311">
                  <c:v>0.25339083845177662</c:v>
                </c:pt>
                <c:pt idx="13312">
                  <c:v>0.25190596586294411</c:v>
                </c:pt>
                <c:pt idx="13313">
                  <c:v>0.25077352779187817</c:v>
                </c:pt>
                <c:pt idx="13314">
                  <c:v>0.24964108972081223</c:v>
                </c:pt>
                <c:pt idx="13315">
                  <c:v>0.24825691281725892</c:v>
                </c:pt>
                <c:pt idx="13316">
                  <c:v>0.24674725368020306</c:v>
                </c:pt>
                <c:pt idx="13317">
                  <c:v>0.24740177500000005</c:v>
                </c:pt>
                <c:pt idx="13318">
                  <c:v>0.24835838312182745</c:v>
                </c:pt>
                <c:pt idx="13319">
                  <c:v>0.24891220901015232</c:v>
                </c:pt>
                <c:pt idx="13320">
                  <c:v>0.24931499124365486</c:v>
                </c:pt>
                <c:pt idx="13321">
                  <c:v>0.24974333464467008</c:v>
                </c:pt>
                <c:pt idx="13322">
                  <c:v>0.25001986027918788</c:v>
                </c:pt>
                <c:pt idx="13323">
                  <c:v>0.25079986383248731</c:v>
                </c:pt>
                <c:pt idx="13324">
                  <c:v>0.2508502115482234</c:v>
                </c:pt>
                <c:pt idx="13325">
                  <c:v>0.25069916814720816</c:v>
                </c:pt>
                <c:pt idx="13326">
                  <c:v>0.25022125139593909</c:v>
                </c:pt>
                <c:pt idx="13327">
                  <c:v>0.24969298692893399</c:v>
                </c:pt>
                <c:pt idx="13328">
                  <c:v>0.24929020444162436</c:v>
                </c:pt>
                <c:pt idx="13329">
                  <c:v>0.24868603083756341</c:v>
                </c:pt>
                <c:pt idx="13330">
                  <c:v>0.24838394403553304</c:v>
                </c:pt>
                <c:pt idx="13331">
                  <c:v>0.24790525266497465</c:v>
                </c:pt>
                <c:pt idx="13332">
                  <c:v>0.24820733921319804</c:v>
                </c:pt>
                <c:pt idx="13333">
                  <c:v>0.24848463921319797</c:v>
                </c:pt>
                <c:pt idx="13334">
                  <c:v>0.24896255596446704</c:v>
                </c:pt>
                <c:pt idx="13335">
                  <c:v>0.2494156861675127</c:v>
                </c:pt>
                <c:pt idx="13336">
                  <c:v>0.24981846865482238</c:v>
                </c:pt>
                <c:pt idx="13337">
                  <c:v>0.25004542093908633</c:v>
                </c:pt>
                <c:pt idx="13338">
                  <c:v>0.25029715977157363</c:v>
                </c:pt>
                <c:pt idx="13339">
                  <c:v>0.25047376434010155</c:v>
                </c:pt>
                <c:pt idx="13340">
                  <c:v>0.24868680494923862</c:v>
                </c:pt>
                <c:pt idx="13341">
                  <c:v>0.24715158464467007</c:v>
                </c:pt>
                <c:pt idx="13342">
                  <c:v>0.24566671205583757</c:v>
                </c:pt>
                <c:pt idx="13343">
                  <c:v>0.24413149175126908</c:v>
                </c:pt>
                <c:pt idx="13344">
                  <c:v>0.24264661916243657</c:v>
                </c:pt>
                <c:pt idx="13345">
                  <c:v>0.24123688096446699</c:v>
                </c:pt>
                <c:pt idx="13346">
                  <c:v>0.23962575152284266</c:v>
                </c:pt>
                <c:pt idx="13347">
                  <c:v>0.238040183248731</c:v>
                </c:pt>
                <c:pt idx="13348">
                  <c:v>0.24179148012690355</c:v>
                </c:pt>
                <c:pt idx="13349">
                  <c:v>0.24531659916243659</c:v>
                </c:pt>
                <c:pt idx="13350">
                  <c:v>0.24889206845177664</c:v>
                </c:pt>
                <c:pt idx="13351">
                  <c:v>0.25264336743654825</c:v>
                </c:pt>
                <c:pt idx="13352">
                  <c:v>0.25624362327411165</c:v>
                </c:pt>
                <c:pt idx="13353">
                  <c:v>0.26009561743654824</c:v>
                </c:pt>
                <c:pt idx="13354">
                  <c:v>0.26394761159898483</c:v>
                </c:pt>
                <c:pt idx="13355">
                  <c:v>0.26762300170050762</c:v>
                </c:pt>
                <c:pt idx="13356">
                  <c:v>0.26800022276649738</c:v>
                </c:pt>
                <c:pt idx="13357">
                  <c:v>0.26852926185279186</c:v>
                </c:pt>
                <c:pt idx="13358">
                  <c:v>0.26890648317258875</c:v>
                </c:pt>
                <c:pt idx="13359">
                  <c:v>0.26925891769035531</c:v>
                </c:pt>
                <c:pt idx="13360">
                  <c:v>0.26958579104060909</c:v>
                </c:pt>
                <c:pt idx="13361">
                  <c:v>0.2697112732741116</c:v>
                </c:pt>
                <c:pt idx="13362">
                  <c:v>0.27006370804568525</c:v>
                </c:pt>
                <c:pt idx="13363">
                  <c:v>0.27064309510152285</c:v>
                </c:pt>
                <c:pt idx="13364">
                  <c:v>0.27092039510152283</c:v>
                </c:pt>
                <c:pt idx="13365">
                  <c:v>0.27079491286802032</c:v>
                </c:pt>
                <c:pt idx="13366">
                  <c:v>0.27074456515228429</c:v>
                </c:pt>
                <c:pt idx="13367">
                  <c:v>0.2706942174365482</c:v>
                </c:pt>
                <c:pt idx="13368">
                  <c:v>0.27074456540609138</c:v>
                </c:pt>
                <c:pt idx="13369">
                  <c:v>0.27102109078680203</c:v>
                </c:pt>
                <c:pt idx="13370">
                  <c:v>0.27114657276649745</c:v>
                </c:pt>
                <c:pt idx="13371">
                  <c:v>0.27197769865482235</c:v>
                </c:pt>
                <c:pt idx="13372">
                  <c:v>0.27290952022842641</c:v>
                </c:pt>
                <c:pt idx="13373">
                  <c:v>0.2736895237817259</c:v>
                </c:pt>
                <c:pt idx="13374">
                  <c:v>0.27444474078680198</c:v>
                </c:pt>
                <c:pt idx="13375">
                  <c:v>0.27504891439086288</c:v>
                </c:pt>
                <c:pt idx="13376">
                  <c:v>0.27570343571065986</c:v>
                </c:pt>
                <c:pt idx="13377">
                  <c:v>0.27592961337563449</c:v>
                </c:pt>
                <c:pt idx="13378">
                  <c:v>0.27615656565989843</c:v>
                </c:pt>
                <c:pt idx="13379">
                  <c:v>0.27560274002538071</c:v>
                </c:pt>
                <c:pt idx="13380">
                  <c:v>0.27502335296954317</c:v>
                </c:pt>
                <c:pt idx="13381">
                  <c:v>0.27416744027918782</c:v>
                </c:pt>
                <c:pt idx="13382">
                  <c:v>0.27323639332487309</c:v>
                </c:pt>
                <c:pt idx="13383">
                  <c:v>0.27235569408629445</c:v>
                </c:pt>
                <c:pt idx="13384">
                  <c:v>0.27149978139593905</c:v>
                </c:pt>
                <c:pt idx="13385">
                  <c:v>0.27094595576142128</c:v>
                </c:pt>
                <c:pt idx="13386">
                  <c:v>0.27026587327411167</c:v>
                </c:pt>
                <c:pt idx="13387">
                  <c:v>0.26968648621827407</c:v>
                </c:pt>
                <c:pt idx="13388">
                  <c:v>0.26872987809644677</c:v>
                </c:pt>
                <c:pt idx="13389">
                  <c:v>0.26807535677664973</c:v>
                </c:pt>
                <c:pt idx="13390">
                  <c:v>0.26734492657360409</c:v>
                </c:pt>
                <c:pt idx="13391">
                  <c:v>0.26646422733502539</c:v>
                </c:pt>
                <c:pt idx="13392">
                  <c:v>0.26563387606598982</c:v>
                </c:pt>
                <c:pt idx="13393">
                  <c:v>0.26465248126903546</c:v>
                </c:pt>
                <c:pt idx="13394">
                  <c:v>0.26261378279187814</c:v>
                </c:pt>
                <c:pt idx="13395">
                  <c:v>0.26112891020304557</c:v>
                </c:pt>
                <c:pt idx="13396">
                  <c:v>0.26004681984771572</c:v>
                </c:pt>
                <c:pt idx="13397">
                  <c:v>0.25936751197969538</c:v>
                </c:pt>
                <c:pt idx="13398">
                  <c:v>0.25881446083756338</c:v>
                </c:pt>
                <c:pt idx="13399">
                  <c:v>0.25851237408629435</c:v>
                </c:pt>
                <c:pt idx="13400">
                  <c:v>0.25800889611675115</c:v>
                </c:pt>
                <c:pt idx="13401">
                  <c:v>0.25755576593908619</c:v>
                </c:pt>
                <c:pt idx="13402">
                  <c:v>0.25783229157360393</c:v>
                </c:pt>
                <c:pt idx="13403">
                  <c:v>0.25747985695431458</c:v>
                </c:pt>
                <c:pt idx="13404">
                  <c:v>0.25715220911167502</c:v>
                </c:pt>
                <c:pt idx="13405">
                  <c:v>0.25700116571065978</c:v>
                </c:pt>
                <c:pt idx="13406">
                  <c:v>0.25682533576142125</c:v>
                </c:pt>
                <c:pt idx="13407">
                  <c:v>0.25647290098984765</c:v>
                </c:pt>
                <c:pt idx="13408">
                  <c:v>0.25607011850253802</c:v>
                </c:pt>
                <c:pt idx="13409">
                  <c:v>0.25533968824873093</c:v>
                </c:pt>
                <c:pt idx="13410">
                  <c:v>0.25511351032994917</c:v>
                </c:pt>
                <c:pt idx="13411">
                  <c:v>0.25488655779187813</c:v>
                </c:pt>
                <c:pt idx="13412">
                  <c:v>0.25465960550761418</c:v>
                </c:pt>
                <c:pt idx="13413">
                  <c:v>0.2540050841878172</c:v>
                </c:pt>
                <c:pt idx="13414">
                  <c:v>0.25335056286802027</c:v>
                </c:pt>
                <c:pt idx="13415">
                  <c:v>0.25284708494923858</c:v>
                </c:pt>
                <c:pt idx="13416">
                  <c:v>0.25257055931472083</c:v>
                </c:pt>
                <c:pt idx="13417">
                  <c:v>0.25267125499999998</c:v>
                </c:pt>
                <c:pt idx="13418">
                  <c:v>0.25226847276649744</c:v>
                </c:pt>
                <c:pt idx="13419">
                  <c:v>0.25178978139593911</c:v>
                </c:pt>
                <c:pt idx="13420">
                  <c:v>0.25138699890862942</c:v>
                </c:pt>
                <c:pt idx="13421">
                  <c:v>0.25095865525380712</c:v>
                </c:pt>
                <c:pt idx="13422">
                  <c:v>0.25050552505076135</c:v>
                </c:pt>
                <c:pt idx="13423">
                  <c:v>0.24995169941624357</c:v>
                </c:pt>
                <c:pt idx="13424">
                  <c:v>0.24912057352791872</c:v>
                </c:pt>
                <c:pt idx="13425">
                  <c:v>0.24823987454314711</c:v>
                </c:pt>
                <c:pt idx="13426">
                  <c:v>0.24766126210659889</c:v>
                </c:pt>
                <c:pt idx="13427">
                  <c:v>0.24718334535532988</c:v>
                </c:pt>
                <c:pt idx="13428">
                  <c:v>0.24370934687817253</c:v>
                </c:pt>
                <c:pt idx="13429">
                  <c:v>0.2403856171827411</c:v>
                </c:pt>
                <c:pt idx="13430">
                  <c:v>0.23703710093908631</c:v>
                </c:pt>
                <c:pt idx="13431">
                  <c:v>0.23386518926395944</c:v>
                </c:pt>
                <c:pt idx="13432">
                  <c:v>0.23071806388324873</c:v>
                </c:pt>
                <c:pt idx="13433">
                  <c:v>0.22741989535532997</c:v>
                </c:pt>
                <c:pt idx="13434">
                  <c:v>0.2242983308883249</c:v>
                </c:pt>
                <c:pt idx="13435">
                  <c:v>0.22130224865482234</c:v>
                </c:pt>
                <c:pt idx="13436">
                  <c:v>0.22175615347715738</c:v>
                </c:pt>
                <c:pt idx="13437">
                  <c:v>0.22226040601522845</c:v>
                </c:pt>
                <c:pt idx="13438">
                  <c:v>0.22296604964467004</c:v>
                </c:pt>
                <c:pt idx="13439">
                  <c:v>0.22326891106598989</c:v>
                </c:pt>
                <c:pt idx="13440">
                  <c:v>0.22442691055837566</c:v>
                </c:pt>
                <c:pt idx="13441">
                  <c:v>0.22576151436548225</c:v>
                </c:pt>
                <c:pt idx="13442">
                  <c:v>0.22691951385786807</c:v>
                </c:pt>
                <c:pt idx="13443">
                  <c:v>0.22795203086294419</c:v>
                </c:pt>
                <c:pt idx="13444">
                  <c:v>0.2274733394923858</c:v>
                </c:pt>
                <c:pt idx="13445">
                  <c:v>0.22714569126903561</c:v>
                </c:pt>
                <c:pt idx="13446">
                  <c:v>0.22674290903553307</c:v>
                </c:pt>
                <c:pt idx="13447">
                  <c:v>0.22613873543147217</c:v>
                </c:pt>
                <c:pt idx="13448">
                  <c:v>0.22488004076142137</c:v>
                </c:pt>
                <c:pt idx="13449">
                  <c:v>0.2235957849238579</c:v>
                </c:pt>
                <c:pt idx="13450">
                  <c:v>0.22258882908629446</c:v>
                </c:pt>
                <c:pt idx="13451">
                  <c:v>0.22160665954314723</c:v>
                </c:pt>
                <c:pt idx="13452">
                  <c:v>0.22185839862944162</c:v>
                </c:pt>
                <c:pt idx="13453">
                  <c:v>0.22168179406091376</c:v>
                </c:pt>
                <c:pt idx="13454">
                  <c:v>0.22153075065989852</c:v>
                </c:pt>
                <c:pt idx="13455">
                  <c:v>0.22175770294416247</c:v>
                </c:pt>
                <c:pt idx="13456">
                  <c:v>0.22185839862944168</c:v>
                </c:pt>
                <c:pt idx="13457">
                  <c:v>0.22195909431472083</c:v>
                </c:pt>
                <c:pt idx="13458">
                  <c:v>0.22195909431472083</c:v>
                </c:pt>
                <c:pt idx="13459">
                  <c:v>0.22188318543147212</c:v>
                </c:pt>
                <c:pt idx="13460">
                  <c:v>0.22185762426395944</c:v>
                </c:pt>
                <c:pt idx="13461">
                  <c:v>0.22195831994923859</c:v>
                </c:pt>
                <c:pt idx="13462">
                  <c:v>0.22210936335025389</c:v>
                </c:pt>
                <c:pt idx="13463">
                  <c:v>0.2223107544670051</c:v>
                </c:pt>
                <c:pt idx="13464">
                  <c:v>0.22253693238578681</c:v>
                </c:pt>
                <c:pt idx="13465">
                  <c:v>0.22291415345177668</c:v>
                </c:pt>
                <c:pt idx="13466">
                  <c:v>0.22316589253807106</c:v>
                </c:pt>
                <c:pt idx="13467">
                  <c:v>0.22346797934010154</c:v>
                </c:pt>
                <c:pt idx="13468">
                  <c:v>0.22354388822335025</c:v>
                </c:pt>
                <c:pt idx="13469">
                  <c:v>0.2236197973604061</c:v>
                </c:pt>
                <c:pt idx="13470">
                  <c:v>0.22356944964467007</c:v>
                </c:pt>
                <c:pt idx="13471">
                  <c:v>0.22356944964467007</c:v>
                </c:pt>
                <c:pt idx="13472">
                  <c:v>0.22364458416243654</c:v>
                </c:pt>
                <c:pt idx="13473">
                  <c:v>0.22356867527918783</c:v>
                </c:pt>
                <c:pt idx="13474">
                  <c:v>0.22354388873096448</c:v>
                </c:pt>
                <c:pt idx="13475">
                  <c:v>0.22346797984771571</c:v>
                </c:pt>
                <c:pt idx="13476">
                  <c:v>0.22304041106598982</c:v>
                </c:pt>
                <c:pt idx="13477">
                  <c:v>0.22248658543147204</c:v>
                </c:pt>
                <c:pt idx="13478">
                  <c:v>0.22193275954314717</c:v>
                </c:pt>
                <c:pt idx="13479">
                  <c:v>0.22142928137055834</c:v>
                </c:pt>
                <c:pt idx="13480">
                  <c:v>0.22100093771573598</c:v>
                </c:pt>
                <c:pt idx="13481">
                  <c:v>0.22049745979695429</c:v>
                </c:pt>
                <c:pt idx="13482">
                  <c:v>0.22014502502538069</c:v>
                </c:pt>
                <c:pt idx="13483">
                  <c:v>0.21833250434010149</c:v>
                </c:pt>
                <c:pt idx="13484">
                  <c:v>0.2167461614467005</c:v>
                </c:pt>
                <c:pt idx="13485">
                  <c:v>0.21543711875634514</c:v>
                </c:pt>
                <c:pt idx="13486">
                  <c:v>0.21415363733502535</c:v>
                </c:pt>
                <c:pt idx="13487">
                  <c:v>0.21287015598984765</c:v>
                </c:pt>
                <c:pt idx="13488">
                  <c:v>0.21146041771573598</c:v>
                </c:pt>
                <c:pt idx="13489">
                  <c:v>0.21015137512690352</c:v>
                </c:pt>
                <c:pt idx="13490">
                  <c:v>0.20871607583756341</c:v>
                </c:pt>
                <c:pt idx="13491">
                  <c:v>0.20861538040609134</c:v>
                </c:pt>
                <c:pt idx="13492">
                  <c:v>0.20871607609137055</c:v>
                </c:pt>
                <c:pt idx="13493">
                  <c:v>0.20901816289340103</c:v>
                </c:pt>
                <c:pt idx="13494">
                  <c:v>0.20937059741116748</c:v>
                </c:pt>
                <c:pt idx="13495">
                  <c:v>0.20949607964467004</c:v>
                </c:pt>
                <c:pt idx="13496">
                  <c:v>0.20974781873096443</c:v>
                </c:pt>
                <c:pt idx="13497">
                  <c:v>0.20760765020304567</c:v>
                </c:pt>
                <c:pt idx="13498">
                  <c:v>0.20564408624365482</c:v>
                </c:pt>
                <c:pt idx="13499">
                  <c:v>0.20393226111675122</c:v>
                </c:pt>
                <c:pt idx="13500">
                  <c:v>0.20206939284263956</c:v>
                </c:pt>
                <c:pt idx="13501">
                  <c:v>0.19987965121827411</c:v>
                </c:pt>
                <c:pt idx="13502">
                  <c:v>0.19766434817258882</c:v>
                </c:pt>
                <c:pt idx="13503">
                  <c:v>0.19562487532994921</c:v>
                </c:pt>
                <c:pt idx="13504">
                  <c:v>0.19351026796954313</c:v>
                </c:pt>
                <c:pt idx="13505">
                  <c:v>0.19381235477157358</c:v>
                </c:pt>
                <c:pt idx="13506">
                  <c:v>0.1957000095939086</c:v>
                </c:pt>
                <c:pt idx="13507">
                  <c:v>0.19738627355329946</c:v>
                </c:pt>
                <c:pt idx="13508">
                  <c:v>0.19909732406091366</c:v>
                </c:pt>
                <c:pt idx="13509">
                  <c:v>0.2008083745685279</c:v>
                </c:pt>
                <c:pt idx="13510">
                  <c:v>0.20226846060913703</c:v>
                </c:pt>
                <c:pt idx="13511">
                  <c:v>0.20362785096446701</c:v>
                </c:pt>
                <c:pt idx="13512">
                  <c:v>0.20536446238578676</c:v>
                </c:pt>
                <c:pt idx="13513">
                  <c:v>0.20725211720812181</c:v>
                </c:pt>
                <c:pt idx="13514">
                  <c:v>0.20720176923857864</c:v>
                </c:pt>
                <c:pt idx="13515">
                  <c:v>0.2071769824365482</c:v>
                </c:pt>
                <c:pt idx="13516">
                  <c:v>0.2071521956345177</c:v>
                </c:pt>
                <c:pt idx="13517">
                  <c:v>0.20735358700507606</c:v>
                </c:pt>
                <c:pt idx="13518">
                  <c:v>0.20757976492385782</c:v>
                </c:pt>
                <c:pt idx="13519">
                  <c:v>0.20808324284263952</c:v>
                </c:pt>
                <c:pt idx="13520">
                  <c:v>0.20800810832487304</c:v>
                </c:pt>
                <c:pt idx="13521">
                  <c:v>0.20773158269035524</c:v>
                </c:pt>
                <c:pt idx="13522">
                  <c:v>0.20747984385786794</c:v>
                </c:pt>
                <c:pt idx="13523">
                  <c:v>0.2073288004568527</c:v>
                </c:pt>
                <c:pt idx="13524">
                  <c:v>0.20715219588832479</c:v>
                </c:pt>
                <c:pt idx="13525">
                  <c:v>0.20669906568527913</c:v>
                </c:pt>
                <c:pt idx="13526">
                  <c:v>0.20692524335025375</c:v>
                </c:pt>
                <c:pt idx="13527">
                  <c:v>0.20677419994923851</c:v>
                </c:pt>
                <c:pt idx="13528">
                  <c:v>0.20677419994923851</c:v>
                </c:pt>
                <c:pt idx="13529">
                  <c:v>0.20674863878172584</c:v>
                </c:pt>
                <c:pt idx="13530">
                  <c:v>0.20689968218274107</c:v>
                </c:pt>
                <c:pt idx="13531">
                  <c:v>0.2071769824365482</c:v>
                </c:pt>
                <c:pt idx="13532">
                  <c:v>0.20745350807106594</c:v>
                </c:pt>
                <c:pt idx="13533">
                  <c:v>0.2079066382741116</c:v>
                </c:pt>
                <c:pt idx="13534">
                  <c:v>0.20795698598984769</c:v>
                </c:pt>
                <c:pt idx="13535">
                  <c:v>0.20823351162436543</c:v>
                </c:pt>
                <c:pt idx="13536">
                  <c:v>0.20851003725888323</c:v>
                </c:pt>
                <c:pt idx="13537">
                  <c:v>0.2106997788832487</c:v>
                </c:pt>
                <c:pt idx="13538">
                  <c:v>0.21278882507614211</c:v>
                </c:pt>
                <c:pt idx="13539">
                  <c:v>0.21462613218274107</c:v>
                </c:pt>
                <c:pt idx="13540">
                  <c:v>0.21656413497461924</c:v>
                </c:pt>
                <c:pt idx="13541">
                  <c:v>0.21820005096446693</c:v>
                </c:pt>
                <c:pt idx="13542">
                  <c:v>0.21983596695431468</c:v>
                </c:pt>
                <c:pt idx="13543">
                  <c:v>0.2213967484263959</c:v>
                </c:pt>
                <c:pt idx="13544">
                  <c:v>0.22295675553299488</c:v>
                </c:pt>
                <c:pt idx="13545">
                  <c:v>0.21958267989847713</c:v>
                </c:pt>
                <c:pt idx="13546">
                  <c:v>0.21608312203045682</c:v>
                </c:pt>
                <c:pt idx="13547">
                  <c:v>0.21386704309644666</c:v>
                </c:pt>
                <c:pt idx="13548">
                  <c:v>0.21162617786802029</c:v>
                </c:pt>
                <c:pt idx="13549">
                  <c:v>0.20973774715736043</c:v>
                </c:pt>
                <c:pt idx="13550">
                  <c:v>0.20764792583756353</c:v>
                </c:pt>
                <c:pt idx="13551">
                  <c:v>0.20550775680203048</c:v>
                </c:pt>
                <c:pt idx="13552">
                  <c:v>0.20354419157360415</c:v>
                </c:pt>
                <c:pt idx="13553">
                  <c:v>0.20462705654822341</c:v>
                </c:pt>
                <c:pt idx="13554">
                  <c:v>0.20382071720812189</c:v>
                </c:pt>
                <c:pt idx="13555">
                  <c:v>0.20178201873096452</c:v>
                </c:pt>
                <c:pt idx="13556">
                  <c:v>0.20007096847715741</c:v>
                </c:pt>
                <c:pt idx="13557">
                  <c:v>0.19838470477157366</c:v>
                </c:pt>
                <c:pt idx="13558">
                  <c:v>0.196799136497462</c:v>
                </c:pt>
                <c:pt idx="13559">
                  <c:v>0.19503696365482237</c:v>
                </c:pt>
                <c:pt idx="13560">
                  <c:v>0.19319965654822341</c:v>
                </c:pt>
                <c:pt idx="13561">
                  <c:v>0.19156374055837572</c:v>
                </c:pt>
                <c:pt idx="13562">
                  <c:v>0.1919913095939087</c:v>
                </c:pt>
                <c:pt idx="13563">
                  <c:v>0.19264583091370566</c:v>
                </c:pt>
                <c:pt idx="13564">
                  <c:v>0.19292313116751278</c:v>
                </c:pt>
                <c:pt idx="13565">
                  <c:v>0.19297347888324884</c:v>
                </c:pt>
                <c:pt idx="13566">
                  <c:v>0.19279764893401025</c:v>
                </c:pt>
                <c:pt idx="13567">
                  <c:v>0.19282321035533007</c:v>
                </c:pt>
                <c:pt idx="13568">
                  <c:v>0.19151339309644677</c:v>
                </c:pt>
                <c:pt idx="13569">
                  <c:v>0.19000218456852799</c:v>
                </c:pt>
                <c:pt idx="13570">
                  <c:v>0.18824001185279193</c:v>
                </c:pt>
                <c:pt idx="13571">
                  <c:v>0.18630200908629449</c:v>
                </c:pt>
                <c:pt idx="13572">
                  <c:v>0.18459095870558384</c:v>
                </c:pt>
                <c:pt idx="13573">
                  <c:v>0.18295504263959397</c:v>
                </c:pt>
                <c:pt idx="13574">
                  <c:v>0.18159642687817268</c:v>
                </c:pt>
                <c:pt idx="13575">
                  <c:v>0.18099225327411175</c:v>
                </c:pt>
                <c:pt idx="13576">
                  <c:v>0.18159642687817268</c:v>
                </c:pt>
                <c:pt idx="13577">
                  <c:v>0.18225094819796964</c:v>
                </c:pt>
                <c:pt idx="13578">
                  <c:v>0.18305651291878181</c:v>
                </c:pt>
                <c:pt idx="13579">
                  <c:v>0.18393721215736047</c:v>
                </c:pt>
                <c:pt idx="13580">
                  <c:v>0.18449103779187825</c:v>
                </c:pt>
                <c:pt idx="13581">
                  <c:v>0.18509521139593915</c:v>
                </c:pt>
                <c:pt idx="13582">
                  <c:v>0.18524625479695439</c:v>
                </c:pt>
                <c:pt idx="13583">
                  <c:v>0.18476833804568538</c:v>
                </c:pt>
                <c:pt idx="13584">
                  <c:v>0.18431520809644678</c:v>
                </c:pt>
                <c:pt idx="13585">
                  <c:v>0.18413860352791886</c:v>
                </c:pt>
                <c:pt idx="13586">
                  <c:v>0.18376060786802037</c:v>
                </c:pt>
                <c:pt idx="13587">
                  <c:v>0.18340817329949247</c:v>
                </c:pt>
                <c:pt idx="13588">
                  <c:v>0.1832819167005077</c:v>
                </c:pt>
                <c:pt idx="13589">
                  <c:v>0.18308052545685283</c:v>
                </c:pt>
                <c:pt idx="13590">
                  <c:v>0.18348330781725897</c:v>
                </c:pt>
                <c:pt idx="13591">
                  <c:v>0.18494339385786812</c:v>
                </c:pt>
                <c:pt idx="13592">
                  <c:v>0.18602548421319803</c:v>
                </c:pt>
                <c:pt idx="13593">
                  <c:v>0.18695653116751276</c:v>
                </c:pt>
                <c:pt idx="13594">
                  <c:v>0.18831592152284271</c:v>
                </c:pt>
                <c:pt idx="13595">
                  <c:v>0.18947314626903561</c:v>
                </c:pt>
                <c:pt idx="13596">
                  <c:v>0.19042975444162447</c:v>
                </c:pt>
                <c:pt idx="13597">
                  <c:v>0.19148705824873105</c:v>
                </c:pt>
                <c:pt idx="13598">
                  <c:v>0.19236775746192902</c:v>
                </c:pt>
                <c:pt idx="13599">
                  <c:v>0.19256914857868029</c:v>
                </c:pt>
                <c:pt idx="13600">
                  <c:v>0.19319810883248739</c:v>
                </c:pt>
                <c:pt idx="13601">
                  <c:v>0.19377749576142139</c:v>
                </c:pt>
                <c:pt idx="13602">
                  <c:v>0.19402923459390869</c:v>
                </c:pt>
                <c:pt idx="13603">
                  <c:v>0.19415471682741123</c:v>
                </c:pt>
                <c:pt idx="13604">
                  <c:v>0.19513688637055843</c:v>
                </c:pt>
                <c:pt idx="13605">
                  <c:v>0.19599279906091377</c:v>
                </c:pt>
                <c:pt idx="13606">
                  <c:v>0.19712601180203052</c:v>
                </c:pt>
                <c:pt idx="13607">
                  <c:v>0.19773018540609144</c:v>
                </c:pt>
                <c:pt idx="13608">
                  <c:v>0.19833435901015234</c:v>
                </c:pt>
                <c:pt idx="13609">
                  <c:v>0.19858609784263964</c:v>
                </c:pt>
                <c:pt idx="13610">
                  <c:v>0.20216156662436552</c:v>
                </c:pt>
                <c:pt idx="13611">
                  <c:v>0.20611425621827417</c:v>
                </c:pt>
                <c:pt idx="13612">
                  <c:v>0.20936207525380712</c:v>
                </c:pt>
                <c:pt idx="13613">
                  <c:v>0.21258433312182745</c:v>
                </c:pt>
                <c:pt idx="13614">
                  <c:v>0.21540380875634518</c:v>
                </c:pt>
                <c:pt idx="13615">
                  <c:v>0.21867641459390863</c:v>
                </c:pt>
                <c:pt idx="13616">
                  <c:v>0.22220153591370556</c:v>
                </c:pt>
                <c:pt idx="13617">
                  <c:v>0.22625492119289337</c:v>
                </c:pt>
                <c:pt idx="13618">
                  <c:v>0.22713639505076144</c:v>
                </c:pt>
                <c:pt idx="13619">
                  <c:v>0.22804265545685282</c:v>
                </c:pt>
                <c:pt idx="13620">
                  <c:v>0.22877308565989846</c:v>
                </c:pt>
                <c:pt idx="13621">
                  <c:v>0.22957865038071062</c:v>
                </c:pt>
                <c:pt idx="13622">
                  <c:v>0.23050969733502535</c:v>
                </c:pt>
                <c:pt idx="13623">
                  <c:v>0.23098761408629437</c:v>
                </c:pt>
                <c:pt idx="13624">
                  <c:v>0.23096205291878169</c:v>
                </c:pt>
                <c:pt idx="13625">
                  <c:v>0.23055927043147201</c:v>
                </c:pt>
                <c:pt idx="13626">
                  <c:v>0.23025718362944153</c:v>
                </c:pt>
                <c:pt idx="13627">
                  <c:v>0.22980405342639587</c:v>
                </c:pt>
                <c:pt idx="13628">
                  <c:v>0.22930057550761412</c:v>
                </c:pt>
                <c:pt idx="13629">
                  <c:v>0.22902327550761409</c:v>
                </c:pt>
                <c:pt idx="13630">
                  <c:v>0.2288970186548222</c:v>
                </c:pt>
                <c:pt idx="13631">
                  <c:v>0.22955153997461919</c:v>
                </c:pt>
                <c:pt idx="13632">
                  <c:v>0.2305081480964466</c:v>
                </c:pt>
                <c:pt idx="13633">
                  <c:v>0.23159023819796948</c:v>
                </c:pt>
                <c:pt idx="13634">
                  <c:v>0.23219441180203038</c:v>
                </c:pt>
                <c:pt idx="13635">
                  <c:v>0.23244615088832477</c:v>
                </c:pt>
                <c:pt idx="13636">
                  <c:v>0.23302476332487299</c:v>
                </c:pt>
                <c:pt idx="13637">
                  <c:v>0.23221919860406082</c:v>
                </c:pt>
                <c:pt idx="13638">
                  <c:v>0.23133772499999983</c:v>
                </c:pt>
                <c:pt idx="13639">
                  <c:v>0.22960111327411153</c:v>
                </c:pt>
                <c:pt idx="13640">
                  <c:v>0.22861971860406077</c:v>
                </c:pt>
                <c:pt idx="13641">
                  <c:v>0.22731067596446686</c:v>
                </c:pt>
                <c:pt idx="13642">
                  <c:v>0.22632928154822324</c:v>
                </c:pt>
                <c:pt idx="13643">
                  <c:v>0.22519606885786791</c:v>
                </c:pt>
                <c:pt idx="13644">
                  <c:v>0.22431459525380704</c:v>
                </c:pt>
                <c:pt idx="13645">
                  <c:v>0.22461668205583746</c:v>
                </c:pt>
                <c:pt idx="13646">
                  <c:v>0.22456633408629434</c:v>
                </c:pt>
                <c:pt idx="13647">
                  <c:v>0.22461668180203037</c:v>
                </c:pt>
                <c:pt idx="13648">
                  <c:v>0.22371119621065977</c:v>
                </c:pt>
                <c:pt idx="13649">
                  <c:v>0.22335876143908617</c:v>
                </c:pt>
                <c:pt idx="13650">
                  <c:v>0.22318293148984758</c:v>
                </c:pt>
                <c:pt idx="13651">
                  <c:v>0.22328362717512679</c:v>
                </c:pt>
                <c:pt idx="13652">
                  <c:v>0.22280493580456839</c:v>
                </c:pt>
                <c:pt idx="13653">
                  <c:v>0.22046337590609122</c:v>
                </c:pt>
                <c:pt idx="13654">
                  <c:v>0.21855015966243641</c:v>
                </c:pt>
                <c:pt idx="13655">
                  <c:v>0.21648590001776635</c:v>
                </c:pt>
                <c:pt idx="13656">
                  <c:v>0.21467337945939075</c:v>
                </c:pt>
                <c:pt idx="13657">
                  <c:v>0.21253398555076131</c:v>
                </c:pt>
                <c:pt idx="13658">
                  <c:v>0.21019320027157345</c:v>
                </c:pt>
                <c:pt idx="13659">
                  <c:v>0.20797789747969531</c:v>
                </c:pt>
                <c:pt idx="13660">
                  <c:v>0.20291755636294401</c:v>
                </c:pt>
                <c:pt idx="13661">
                  <c:v>0.19984634088071052</c:v>
                </c:pt>
                <c:pt idx="13662">
                  <c:v>0.19657373428172573</c:v>
                </c:pt>
                <c:pt idx="13663">
                  <c:v>0.19367912336802018</c:v>
                </c:pt>
                <c:pt idx="13664">
                  <c:v>0.19050721220050745</c:v>
                </c:pt>
                <c:pt idx="13665">
                  <c:v>0.18730973986548208</c:v>
                </c:pt>
                <c:pt idx="13666">
                  <c:v>0.18446470204822324</c:v>
                </c:pt>
                <c:pt idx="13667">
                  <c:v>0.18438879291116739</c:v>
                </c:pt>
                <c:pt idx="13668">
                  <c:v>0.18710757336802017</c:v>
                </c:pt>
                <c:pt idx="13669">
                  <c:v>0.18960017615989833</c:v>
                </c:pt>
                <c:pt idx="13670">
                  <c:v>0.19214312692131968</c:v>
                </c:pt>
                <c:pt idx="13671">
                  <c:v>0.1945598208299491</c:v>
                </c:pt>
                <c:pt idx="13672">
                  <c:v>0.19712833225126888</c:v>
                </c:pt>
                <c:pt idx="13673">
                  <c:v>0.20024989494162421</c:v>
                </c:pt>
                <c:pt idx="13674">
                  <c:v>0.20322118885025364</c:v>
                </c:pt>
                <c:pt idx="13675">
                  <c:v>0.20347292793654809</c:v>
                </c:pt>
                <c:pt idx="13676">
                  <c:v>0.20397640610913692</c:v>
                </c:pt>
                <c:pt idx="13677">
                  <c:v>0.20460614088071055</c:v>
                </c:pt>
                <c:pt idx="13678">
                  <c:v>0.20546205331725875</c:v>
                </c:pt>
                <c:pt idx="13679">
                  <c:v>0.20639310027157348</c:v>
                </c:pt>
                <c:pt idx="13680">
                  <c:v>0.20936362032233491</c:v>
                </c:pt>
                <c:pt idx="13681">
                  <c:v>0.21193135788578665</c:v>
                </c:pt>
                <c:pt idx="13682">
                  <c:v>0.21550605128680189</c:v>
                </c:pt>
                <c:pt idx="13683">
                  <c:v>0.21865240128680191</c:v>
                </c:pt>
                <c:pt idx="13684">
                  <c:v>0.22179875103299479</c:v>
                </c:pt>
                <c:pt idx="13685">
                  <c:v>0.2249706619467004</c:v>
                </c:pt>
                <c:pt idx="13686">
                  <c:v>0.22779013834263945</c:v>
                </c:pt>
                <c:pt idx="13687">
                  <c:v>0.23043378478933996</c:v>
                </c:pt>
                <c:pt idx="13688">
                  <c:v>0.23101317159137036</c:v>
                </c:pt>
                <c:pt idx="13689">
                  <c:v>0.23136560610913687</c:v>
                </c:pt>
                <c:pt idx="13690">
                  <c:v>0.23061038918020288</c:v>
                </c:pt>
                <c:pt idx="13691">
                  <c:v>0.23035865034771558</c:v>
                </c:pt>
                <c:pt idx="13692">
                  <c:v>0.2302835158299491</c:v>
                </c:pt>
                <c:pt idx="13693">
                  <c:v>0.2301828201446699</c:v>
                </c:pt>
                <c:pt idx="13694">
                  <c:v>0.23244847090609122</c:v>
                </c:pt>
                <c:pt idx="13695">
                  <c:v>0.23453829146446686</c:v>
                </c:pt>
                <c:pt idx="13696">
                  <c:v>0.23667768562690339</c:v>
                </c:pt>
                <c:pt idx="13697">
                  <c:v>0.23909437978933995</c:v>
                </c:pt>
                <c:pt idx="13698">
                  <c:v>0.24168690390101505</c:v>
                </c:pt>
                <c:pt idx="13699">
                  <c:v>0.24412838461167496</c:v>
                </c:pt>
                <c:pt idx="13700">
                  <c:v>0.24649473080456835</c:v>
                </c:pt>
                <c:pt idx="13701">
                  <c:v>0.2489865592309643</c:v>
                </c:pt>
                <c:pt idx="13702">
                  <c:v>0.24918795034771557</c:v>
                </c:pt>
                <c:pt idx="13703">
                  <c:v>0.24969142826649732</c:v>
                </c:pt>
                <c:pt idx="13704">
                  <c:v>0.25180603638832466</c:v>
                </c:pt>
                <c:pt idx="13705">
                  <c:v>0.25364411912944151</c:v>
                </c:pt>
                <c:pt idx="13706">
                  <c:v>0.25538150517005065</c:v>
                </c:pt>
                <c:pt idx="13707">
                  <c:v>0.2571181165913704</c:v>
                </c:pt>
                <c:pt idx="13708">
                  <c:v>0.2587292460329948</c:v>
                </c:pt>
                <c:pt idx="13709">
                  <c:v>0.26011342319035519</c:v>
                </c:pt>
                <c:pt idx="13710">
                  <c:v>0.26117072699746174</c:v>
                </c:pt>
                <c:pt idx="13711">
                  <c:v>0.26205142623604044</c:v>
                </c:pt>
                <c:pt idx="13712">
                  <c:v>0.26187482166751253</c:v>
                </c:pt>
                <c:pt idx="13713">
                  <c:v>0.26202586506852782</c:v>
                </c:pt>
                <c:pt idx="13714">
                  <c:v>0.26210177395177653</c:v>
                </c:pt>
                <c:pt idx="13715">
                  <c:v>0.2623790742055836</c:v>
                </c:pt>
                <c:pt idx="13716">
                  <c:v>0.26263081329187798</c:v>
                </c:pt>
                <c:pt idx="13717">
                  <c:v>0.26310873004314705</c:v>
                </c:pt>
                <c:pt idx="13718">
                  <c:v>0.26403977699746178</c:v>
                </c:pt>
                <c:pt idx="13719">
                  <c:v>0.26499638511928914</c:v>
                </c:pt>
                <c:pt idx="13720">
                  <c:v>0.26542395415482217</c:v>
                </c:pt>
                <c:pt idx="13721">
                  <c:v>0.26595299324111654</c:v>
                </c:pt>
                <c:pt idx="13722">
                  <c:v>0.26650681912944146</c:v>
                </c:pt>
                <c:pt idx="13723">
                  <c:v>0.26633098918020287</c:v>
                </c:pt>
                <c:pt idx="13724">
                  <c:v>0.26610481151522825</c:v>
                </c:pt>
                <c:pt idx="13725">
                  <c:v>0.26575237699746179</c:v>
                </c:pt>
                <c:pt idx="13726">
                  <c:v>0.26534959476395925</c:v>
                </c:pt>
                <c:pt idx="13727">
                  <c:v>0.26497159907868006</c:v>
                </c:pt>
                <c:pt idx="13728">
                  <c:v>0.26444255973857855</c:v>
                </c:pt>
                <c:pt idx="13729">
                  <c:v>0.26371290390101509</c:v>
                </c:pt>
                <c:pt idx="13730">
                  <c:v>0.26290733918020293</c:v>
                </c:pt>
                <c:pt idx="13731">
                  <c:v>0.26255490466243642</c:v>
                </c:pt>
                <c:pt idx="13732">
                  <c:v>0.26227837902791862</c:v>
                </c:pt>
                <c:pt idx="13733">
                  <c:v>0.26205220110913691</c:v>
                </c:pt>
                <c:pt idx="13734">
                  <c:v>0.26175011456091357</c:v>
                </c:pt>
                <c:pt idx="13735">
                  <c:v>0.26139768004314706</c:v>
                </c:pt>
                <c:pt idx="13736">
                  <c:v>0.26084385415482214</c:v>
                </c:pt>
                <c:pt idx="13737">
                  <c:v>0.26021411938324851</c:v>
                </c:pt>
                <c:pt idx="13738">
                  <c:v>0.25991203258121809</c:v>
                </c:pt>
                <c:pt idx="13739">
                  <c:v>0.25988724603299468</c:v>
                </c:pt>
                <c:pt idx="13740">
                  <c:v>0.25986168486548206</c:v>
                </c:pt>
                <c:pt idx="13741">
                  <c:v>0.25991203258121809</c:v>
                </c:pt>
                <c:pt idx="13742">
                  <c:v>0.25988724577918765</c:v>
                </c:pt>
                <c:pt idx="13743">
                  <c:v>0.26001272801269015</c:v>
                </c:pt>
                <c:pt idx="13744">
                  <c:v>0.25900577242893386</c:v>
                </c:pt>
                <c:pt idx="13745">
                  <c:v>0.25797403004314706</c:v>
                </c:pt>
                <c:pt idx="13746">
                  <c:v>0.25674012166751253</c:v>
                </c:pt>
                <c:pt idx="13747">
                  <c:v>0.25535516989086282</c:v>
                </c:pt>
                <c:pt idx="13748">
                  <c:v>0.25399577953553282</c:v>
                </c:pt>
                <c:pt idx="13749">
                  <c:v>0.25258604146446689</c:v>
                </c:pt>
                <c:pt idx="13750">
                  <c:v>0.25102525973857859</c:v>
                </c:pt>
                <c:pt idx="13751">
                  <c:v>0.25127777319035527</c:v>
                </c:pt>
                <c:pt idx="13752">
                  <c:v>0.25298959831725876</c:v>
                </c:pt>
                <c:pt idx="13753">
                  <c:v>0.25424751836802023</c:v>
                </c:pt>
                <c:pt idx="13754">
                  <c:v>0.2555813475558375</c:v>
                </c:pt>
                <c:pt idx="13755">
                  <c:v>0.25694073791116739</c:v>
                </c:pt>
                <c:pt idx="13756">
                  <c:v>0.258173871540609</c:v>
                </c:pt>
                <c:pt idx="13757">
                  <c:v>0.25925596169289328</c:v>
                </c:pt>
                <c:pt idx="13758">
                  <c:v>0.26028770423096437</c:v>
                </c:pt>
                <c:pt idx="13759">
                  <c:v>0.25943179166751257</c:v>
                </c:pt>
                <c:pt idx="13760">
                  <c:v>0.2586014401446699</c:v>
                </c:pt>
                <c:pt idx="13761">
                  <c:v>0.25822344420558363</c:v>
                </c:pt>
                <c:pt idx="13762">
                  <c:v>0.257820661718274</c:v>
                </c:pt>
                <c:pt idx="13763">
                  <c:v>0.25746822720050755</c:v>
                </c:pt>
                <c:pt idx="13764">
                  <c:v>0.2572164881142131</c:v>
                </c:pt>
                <c:pt idx="13765">
                  <c:v>0.25756969725126894</c:v>
                </c:pt>
                <c:pt idx="13766">
                  <c:v>0.25832568877411161</c:v>
                </c:pt>
                <c:pt idx="13767">
                  <c:v>0.25923194905329944</c:v>
                </c:pt>
                <c:pt idx="13768">
                  <c:v>0.26018855714974609</c:v>
                </c:pt>
                <c:pt idx="13769">
                  <c:v>0.2610940428096446</c:v>
                </c:pt>
                <c:pt idx="13770">
                  <c:v>0.26262926319035529</c:v>
                </c:pt>
                <c:pt idx="13771">
                  <c:v>0.26416448377411161</c:v>
                </c:pt>
                <c:pt idx="13772">
                  <c:v>0.26514587869796946</c:v>
                </c:pt>
                <c:pt idx="13773">
                  <c:v>0.2659514431649746</c:v>
                </c:pt>
                <c:pt idx="13774">
                  <c:v>0.26665631220050762</c:v>
                </c:pt>
                <c:pt idx="13775">
                  <c:v>0.2673108335203046</c:v>
                </c:pt>
                <c:pt idx="13776">
                  <c:v>0.26771361575380714</c:v>
                </c:pt>
                <c:pt idx="13777">
                  <c:v>0.2683425759060914</c:v>
                </c:pt>
                <c:pt idx="13778">
                  <c:v>0.26836813707360413</c:v>
                </c:pt>
                <c:pt idx="13779">
                  <c:v>0.26877091930710667</c:v>
                </c:pt>
                <c:pt idx="13780">
                  <c:v>0.26972752742893408</c:v>
                </c:pt>
                <c:pt idx="13781">
                  <c:v>0.26975308859644676</c:v>
                </c:pt>
                <c:pt idx="13782">
                  <c:v>0.26967795407868028</c:v>
                </c:pt>
                <c:pt idx="13783">
                  <c:v>0.26977864973857879</c:v>
                </c:pt>
                <c:pt idx="13784">
                  <c:v>0.27005594978934017</c:v>
                </c:pt>
                <c:pt idx="13785">
                  <c:v>0.27018220638832491</c:v>
                </c:pt>
                <c:pt idx="13786">
                  <c:v>0.27020699306345181</c:v>
                </c:pt>
                <c:pt idx="13787">
                  <c:v>0.26970351511928936</c:v>
                </c:pt>
                <c:pt idx="13788">
                  <c:v>0.26967795395177668</c:v>
                </c:pt>
                <c:pt idx="13789">
                  <c:v>0.27005517501776655</c:v>
                </c:pt>
                <c:pt idx="13790">
                  <c:v>0.27050830496700506</c:v>
                </c:pt>
                <c:pt idx="13791">
                  <c:v>0.2706593483680203</c:v>
                </c:pt>
                <c:pt idx="13792">
                  <c:v>0.27073525725126907</c:v>
                </c:pt>
                <c:pt idx="13793">
                  <c:v>0.27098699608375637</c:v>
                </c:pt>
                <c:pt idx="13794">
                  <c:v>0.27113803948477161</c:v>
                </c:pt>
                <c:pt idx="13795">
                  <c:v>0.27131464405329953</c:v>
                </c:pt>
                <c:pt idx="13796">
                  <c:v>0.27098777070304569</c:v>
                </c:pt>
                <c:pt idx="13797">
                  <c:v>0.27068568390101522</c:v>
                </c:pt>
                <c:pt idx="13798">
                  <c:v>0.27008151034771571</c:v>
                </c:pt>
                <c:pt idx="13799">
                  <c:v>0.26972907582994926</c:v>
                </c:pt>
                <c:pt idx="13800">
                  <c:v>0.26952768445939085</c:v>
                </c:pt>
                <c:pt idx="13801">
                  <c:v>0.2685958628857868</c:v>
                </c:pt>
                <c:pt idx="13802">
                  <c:v>0.26804203699746193</c:v>
                </c:pt>
                <c:pt idx="13803">
                  <c:v>0.26761369334263962</c:v>
                </c:pt>
                <c:pt idx="13804">
                  <c:v>0.26728604537309647</c:v>
                </c:pt>
                <c:pt idx="13805">
                  <c:v>0.26716056313959385</c:v>
                </c:pt>
                <c:pt idx="13806">
                  <c:v>0.26753855907868018</c:v>
                </c:pt>
                <c:pt idx="13807">
                  <c:v>0.26459282481472074</c:v>
                </c:pt>
                <c:pt idx="13808">
                  <c:v>0.26136979080456846</c:v>
                </c:pt>
                <c:pt idx="13809">
                  <c:v>0.25867579765736037</c:v>
                </c:pt>
                <c:pt idx="13810">
                  <c:v>0.25590666999238576</c:v>
                </c:pt>
                <c:pt idx="13811">
                  <c:v>0.25318788978934004</c:v>
                </c:pt>
                <c:pt idx="13812">
                  <c:v>0.25039320070304572</c:v>
                </c:pt>
                <c:pt idx="13813">
                  <c:v>0.24727086161675121</c:v>
                </c:pt>
                <c:pt idx="13814">
                  <c:v>0.24377130222588833</c:v>
                </c:pt>
                <c:pt idx="13815">
                  <c:v>0.24331817202284262</c:v>
                </c:pt>
                <c:pt idx="13816">
                  <c:v>0.24288982836802026</c:v>
                </c:pt>
                <c:pt idx="13817">
                  <c:v>0.24266287608375631</c:v>
                </c:pt>
                <c:pt idx="13818">
                  <c:v>0.24236078928172589</c:v>
                </c:pt>
                <c:pt idx="13819">
                  <c:v>0.24170626796192896</c:v>
                </c:pt>
                <c:pt idx="13820">
                  <c:v>0.24112765577918782</c:v>
                </c:pt>
                <c:pt idx="13821">
                  <c:v>0.24087591669289338</c:v>
                </c:pt>
                <c:pt idx="13822">
                  <c:v>0.24100139892639594</c:v>
                </c:pt>
                <c:pt idx="13823">
                  <c:v>0.24112765577918782</c:v>
                </c:pt>
                <c:pt idx="13824">
                  <c:v>0.24148009055076142</c:v>
                </c:pt>
                <c:pt idx="13825">
                  <c:v>0.24173182938324872</c:v>
                </c:pt>
                <c:pt idx="13826">
                  <c:v>0.24170704283502537</c:v>
                </c:pt>
                <c:pt idx="13827">
                  <c:v>0.24173260400253804</c:v>
                </c:pt>
                <c:pt idx="13828">
                  <c:v>0.24082634359644667</c:v>
                </c:pt>
                <c:pt idx="13829">
                  <c:v>0.23959243522081214</c:v>
                </c:pt>
                <c:pt idx="13830">
                  <c:v>0.23835930171827407</c:v>
                </c:pt>
                <c:pt idx="13831">
                  <c:v>0.23757852354568526</c:v>
                </c:pt>
                <c:pt idx="13832">
                  <c:v>0.2368984410583756</c:v>
                </c:pt>
                <c:pt idx="13833">
                  <c:v>0.23589148509390856</c:v>
                </c:pt>
                <c:pt idx="13834">
                  <c:v>0.23543835489086296</c:v>
                </c:pt>
                <c:pt idx="13835">
                  <c:v>0.23518661580456851</c:v>
                </c:pt>
                <c:pt idx="13836">
                  <c:v>0.23596661940862945</c:v>
                </c:pt>
                <c:pt idx="13837">
                  <c:v>0.23619279732741116</c:v>
                </c:pt>
                <c:pt idx="13838">
                  <c:v>0.23631905418020305</c:v>
                </c:pt>
                <c:pt idx="13839">
                  <c:v>0.2360673150939086</c:v>
                </c:pt>
                <c:pt idx="13840">
                  <c:v>0.23596661940862945</c:v>
                </c:pt>
                <c:pt idx="13841">
                  <c:v>0.23594183260659896</c:v>
                </c:pt>
                <c:pt idx="13842">
                  <c:v>0.2353128724543147</c:v>
                </c:pt>
                <c:pt idx="13843">
                  <c:v>0.23488530354568526</c:v>
                </c:pt>
                <c:pt idx="13844">
                  <c:v>0.23428113006852791</c:v>
                </c:pt>
                <c:pt idx="13845">
                  <c:v>0.23455765563451775</c:v>
                </c:pt>
                <c:pt idx="13846">
                  <c:v>0.23453286908629439</c:v>
                </c:pt>
                <c:pt idx="13847">
                  <c:v>0.23453286908629439</c:v>
                </c:pt>
                <c:pt idx="13848">
                  <c:v>0.23423078228426392</c:v>
                </c:pt>
                <c:pt idx="13849">
                  <c:v>0.23438182568527921</c:v>
                </c:pt>
                <c:pt idx="13850">
                  <c:v>0.23659712873096445</c:v>
                </c:pt>
                <c:pt idx="13851">
                  <c:v>0.23840964928934011</c:v>
                </c:pt>
                <c:pt idx="13852">
                  <c:v>0.24047390893401016</c:v>
                </c:pt>
                <c:pt idx="13853">
                  <c:v>0.24241268609137051</c:v>
                </c:pt>
                <c:pt idx="13854">
                  <c:v>0.24460242796954312</c:v>
                </c:pt>
                <c:pt idx="13855">
                  <c:v>0.24714460436548219</c:v>
                </c:pt>
                <c:pt idx="13856">
                  <c:v>0.2495612985279187</c:v>
                </c:pt>
                <c:pt idx="13857">
                  <c:v>0.25472233532994915</c:v>
                </c:pt>
                <c:pt idx="13858">
                  <c:v>0.25804528964466994</c:v>
                </c:pt>
                <c:pt idx="13859">
                  <c:v>0.26134345741116743</c:v>
                </c:pt>
                <c:pt idx="13860">
                  <c:v>0.26431397720812178</c:v>
                </c:pt>
                <c:pt idx="13861">
                  <c:v>0.26761214497461921</c:v>
                </c:pt>
                <c:pt idx="13862">
                  <c:v>0.27078405614213197</c:v>
                </c:pt>
                <c:pt idx="13863">
                  <c:v>0.27340214142131974</c:v>
                </c:pt>
                <c:pt idx="13864">
                  <c:v>0.27322631147208115</c:v>
                </c:pt>
                <c:pt idx="13865">
                  <c:v>0.27023023076142128</c:v>
                </c:pt>
                <c:pt idx="13866">
                  <c:v>0.26751145005076132</c:v>
                </c:pt>
                <c:pt idx="13867">
                  <c:v>0.26501884700507605</c:v>
                </c:pt>
                <c:pt idx="13868">
                  <c:v>0.26260215309644663</c:v>
                </c:pt>
                <c:pt idx="13869">
                  <c:v>0.26013433710659895</c:v>
                </c:pt>
                <c:pt idx="13870">
                  <c:v>0.25728930005076145</c:v>
                </c:pt>
                <c:pt idx="13871">
                  <c:v>0.25464565411167511</c:v>
                </c:pt>
                <c:pt idx="13872">
                  <c:v>0.2548973931979695</c:v>
                </c:pt>
                <c:pt idx="13873">
                  <c:v>0.25494774091370564</c:v>
                </c:pt>
                <c:pt idx="13874">
                  <c:v>0.25464565411167517</c:v>
                </c:pt>
                <c:pt idx="13875">
                  <c:v>0.25421808532994927</c:v>
                </c:pt>
                <c:pt idx="13876">
                  <c:v>0.25366425969543149</c:v>
                </c:pt>
                <c:pt idx="13877">
                  <c:v>0.2525813947208122</c:v>
                </c:pt>
                <c:pt idx="13878">
                  <c:v>0.25212826451776654</c:v>
                </c:pt>
                <c:pt idx="13879">
                  <c:v>0.25061783076142136</c:v>
                </c:pt>
                <c:pt idx="13880">
                  <c:v>0.24963643583756345</c:v>
                </c:pt>
                <c:pt idx="13881">
                  <c:v>0.24875573659898476</c:v>
                </c:pt>
                <c:pt idx="13882">
                  <c:v>0.24913373253807103</c:v>
                </c:pt>
                <c:pt idx="13883">
                  <c:v>0.24963721045685278</c:v>
                </c:pt>
                <c:pt idx="13884">
                  <c:v>0.25041721401015221</c:v>
                </c:pt>
                <c:pt idx="13885">
                  <c:v>0.25157521324873094</c:v>
                </c:pt>
                <c:pt idx="13886">
                  <c:v>0.2526828645177665</c:v>
                </c:pt>
                <c:pt idx="13887">
                  <c:v>0.25494851494923854</c:v>
                </c:pt>
                <c:pt idx="13888">
                  <c:v>0.25666033956852785</c:v>
                </c:pt>
                <c:pt idx="13889">
                  <c:v>0.25832181647208119</c:v>
                </c:pt>
                <c:pt idx="13890">
                  <c:v>0.25877494667512685</c:v>
                </c:pt>
                <c:pt idx="13891">
                  <c:v>0.25932877230964463</c:v>
                </c:pt>
                <c:pt idx="13892">
                  <c:v>0.25980668906091364</c:v>
                </c:pt>
                <c:pt idx="13893">
                  <c:v>0.26025981926395936</c:v>
                </c:pt>
                <c:pt idx="13894">
                  <c:v>0.26063781494923854</c:v>
                </c:pt>
                <c:pt idx="13895">
                  <c:v>0.26066337611675122</c:v>
                </c:pt>
                <c:pt idx="13896">
                  <c:v>0.25829702992385783</c:v>
                </c:pt>
                <c:pt idx="13897">
                  <c:v>0.25580520149746189</c:v>
                </c:pt>
                <c:pt idx="13898">
                  <c:v>0.25328781190355326</c:v>
                </c:pt>
                <c:pt idx="13899">
                  <c:v>0.25036763982233506</c:v>
                </c:pt>
                <c:pt idx="13900">
                  <c:v>0.24719572890862945</c:v>
                </c:pt>
                <c:pt idx="13901">
                  <c:v>0.24246303550761422</c:v>
                </c:pt>
                <c:pt idx="13902">
                  <c:v>0.23780547611675129</c:v>
                </c:pt>
                <c:pt idx="13903">
                  <c:v>0.23299687459390855</c:v>
                </c:pt>
                <c:pt idx="13904">
                  <c:v>0.23045469855329942</c:v>
                </c:pt>
                <c:pt idx="13905">
                  <c:v>0.22806356560913699</c:v>
                </c:pt>
                <c:pt idx="13906">
                  <c:v>0.22567243263959386</c:v>
                </c:pt>
                <c:pt idx="13907">
                  <c:v>0.22375921644670044</c:v>
                </c:pt>
                <c:pt idx="13908">
                  <c:v>0.22209773928934007</c:v>
                </c:pt>
                <c:pt idx="13909">
                  <c:v>0.22139287025380705</c:v>
                </c:pt>
                <c:pt idx="13910">
                  <c:v>0.22025965769035527</c:v>
                </c:pt>
                <c:pt idx="13911">
                  <c:v>0.21942853180203042</c:v>
                </c:pt>
                <c:pt idx="13912">
                  <c:v>0.2185470579441624</c:v>
                </c:pt>
                <c:pt idx="13913">
                  <c:v>0.2175656630203045</c:v>
                </c:pt>
                <c:pt idx="13914">
                  <c:v>0.21643322494923856</c:v>
                </c:pt>
                <c:pt idx="13915">
                  <c:v>0.21527522571065988</c:v>
                </c:pt>
                <c:pt idx="13916">
                  <c:v>0.2141420130203045</c:v>
                </c:pt>
                <c:pt idx="13917">
                  <c:v>0.21348749170050751</c:v>
                </c:pt>
                <c:pt idx="13918">
                  <c:v>0.21280740921319791</c:v>
                </c:pt>
                <c:pt idx="13919">
                  <c:v>0.21212810109137048</c:v>
                </c:pt>
                <c:pt idx="13920">
                  <c:v>0.21172531885786799</c:v>
                </c:pt>
                <c:pt idx="13921">
                  <c:v>0.21154871428934008</c:v>
                </c:pt>
                <c:pt idx="13922">
                  <c:v>0.21117149322335022</c:v>
                </c:pt>
                <c:pt idx="13923">
                  <c:v>0.21076871073604059</c:v>
                </c:pt>
                <c:pt idx="13924">
                  <c:v>0.21044183738578676</c:v>
                </c:pt>
                <c:pt idx="13925">
                  <c:v>0.21006461631979689</c:v>
                </c:pt>
                <c:pt idx="13926">
                  <c:v>0.2101653120050761</c:v>
                </c:pt>
                <c:pt idx="13927">
                  <c:v>0.21044261200507608</c:v>
                </c:pt>
                <c:pt idx="13928">
                  <c:v>0.21079504652284259</c:v>
                </c:pt>
                <c:pt idx="13929">
                  <c:v>0.21084539449238576</c:v>
                </c:pt>
                <c:pt idx="13930">
                  <c:v>0.21129852469543142</c:v>
                </c:pt>
                <c:pt idx="13931">
                  <c:v>0.21157582469543146</c:v>
                </c:pt>
                <c:pt idx="13932">
                  <c:v>0.21165173357868017</c:v>
                </c:pt>
                <c:pt idx="13933">
                  <c:v>0.2123062548984771</c:v>
                </c:pt>
                <c:pt idx="13934">
                  <c:v>0.2127345985532994</c:v>
                </c:pt>
                <c:pt idx="13935">
                  <c:v>0.21235660292639591</c:v>
                </c:pt>
                <c:pt idx="13936">
                  <c:v>0.21192825932994919</c:v>
                </c:pt>
                <c:pt idx="13937">
                  <c:v>0.21152625165736033</c:v>
                </c:pt>
                <c:pt idx="13938">
                  <c:v>0.21104833490609132</c:v>
                </c:pt>
                <c:pt idx="13939">
                  <c:v>0.21069512589593903</c:v>
                </c:pt>
                <c:pt idx="13940">
                  <c:v>0.21039303904314716</c:v>
                </c:pt>
                <c:pt idx="13941">
                  <c:v>0.20956268762182734</c:v>
                </c:pt>
                <c:pt idx="13942">
                  <c:v>0.20858129282487303</c:v>
                </c:pt>
                <c:pt idx="13943">
                  <c:v>0.2082792062766497</c:v>
                </c:pt>
                <c:pt idx="13944">
                  <c:v>0.20938685805329943</c:v>
                </c:pt>
                <c:pt idx="13945">
                  <c:v>0.21056964409390855</c:v>
                </c:pt>
                <c:pt idx="13946">
                  <c:v>0.21177799104822337</c:v>
                </c:pt>
                <c:pt idx="13947">
                  <c:v>0.21311182048984767</c:v>
                </c:pt>
                <c:pt idx="13948">
                  <c:v>0.21467260221573603</c:v>
                </c:pt>
                <c:pt idx="13949">
                  <c:v>0.21618303597208122</c:v>
                </c:pt>
                <c:pt idx="13950">
                  <c:v>0.21799555678426397</c:v>
                </c:pt>
                <c:pt idx="13951">
                  <c:v>0.21948120399238574</c:v>
                </c:pt>
                <c:pt idx="13952">
                  <c:v>0.21950599079441624</c:v>
                </c:pt>
                <c:pt idx="13953">
                  <c:v>0.21970738203807105</c:v>
                </c:pt>
                <c:pt idx="13954">
                  <c:v>0.21968182084517768</c:v>
                </c:pt>
                <c:pt idx="13955">
                  <c:v>0.21975695523604061</c:v>
                </c:pt>
                <c:pt idx="13956">
                  <c:v>0.21965625962690355</c:v>
                </c:pt>
                <c:pt idx="13957">
                  <c:v>0.21947965518527918</c:v>
                </c:pt>
                <c:pt idx="13958">
                  <c:v>0.21937895975380711</c:v>
                </c:pt>
                <c:pt idx="13959">
                  <c:v>0.21965626000761423</c:v>
                </c:pt>
                <c:pt idx="13960">
                  <c:v>0.21978174224111674</c:v>
                </c:pt>
                <c:pt idx="13961">
                  <c:v>0.21965548538832486</c:v>
                </c:pt>
                <c:pt idx="13962">
                  <c:v>0.21993201102284266</c:v>
                </c:pt>
                <c:pt idx="13963">
                  <c:v>0.21983131533756345</c:v>
                </c:pt>
                <c:pt idx="13964">
                  <c:v>0.21973061965228424</c:v>
                </c:pt>
                <c:pt idx="13965">
                  <c:v>0.21973061965228424</c:v>
                </c:pt>
                <c:pt idx="13966">
                  <c:v>0.21950444198730962</c:v>
                </c:pt>
                <c:pt idx="13967">
                  <c:v>0.21842235163197971</c:v>
                </c:pt>
                <c:pt idx="13968">
                  <c:v>0.21746574325634516</c:v>
                </c:pt>
                <c:pt idx="13969">
                  <c:v>0.21640843944923854</c:v>
                </c:pt>
                <c:pt idx="13970">
                  <c:v>0.21474696241878172</c:v>
                </c:pt>
                <c:pt idx="13971">
                  <c:v>0.21620782282487311</c:v>
                </c:pt>
                <c:pt idx="13972">
                  <c:v>0.21769346952538071</c:v>
                </c:pt>
                <c:pt idx="13973">
                  <c:v>0.2194564162258883</c:v>
                </c:pt>
                <c:pt idx="13974">
                  <c:v>0.22121936292639593</c:v>
                </c:pt>
                <c:pt idx="13975">
                  <c:v>0.22361126952538068</c:v>
                </c:pt>
                <c:pt idx="13976">
                  <c:v>0.2258273461751269</c:v>
                </c:pt>
                <c:pt idx="13977">
                  <c:v>0.22814334414467008</c:v>
                </c:pt>
                <c:pt idx="13978">
                  <c:v>0.22816813069289343</c:v>
                </c:pt>
                <c:pt idx="13979">
                  <c:v>0.22524795759644672</c:v>
                </c:pt>
                <c:pt idx="13980">
                  <c:v>0.22242848018527922</c:v>
                </c:pt>
                <c:pt idx="13981">
                  <c:v>0.21948274617512697</c:v>
                </c:pt>
                <c:pt idx="13982">
                  <c:v>0.2167384042969544</c:v>
                </c:pt>
                <c:pt idx="13983">
                  <c:v>0.21414588043908633</c:v>
                </c:pt>
                <c:pt idx="13984">
                  <c:v>0.21172918630203053</c:v>
                </c:pt>
                <c:pt idx="13985">
                  <c:v>0.20918701015989855</c:v>
                </c:pt>
                <c:pt idx="13986">
                  <c:v>0.20951465812944164</c:v>
                </c:pt>
                <c:pt idx="13987">
                  <c:v>0.20976639721573609</c:v>
                </c:pt>
                <c:pt idx="13988">
                  <c:v>0.20991744061675133</c:v>
                </c:pt>
                <c:pt idx="13989">
                  <c:v>0.21009327056598992</c:v>
                </c:pt>
                <c:pt idx="13990">
                  <c:v>0.21016840508375645</c:v>
                </c:pt>
                <c:pt idx="13991">
                  <c:v>0.21049527843401022</c:v>
                </c:pt>
                <c:pt idx="13992">
                  <c:v>0.2110738906167513</c:v>
                </c:pt>
                <c:pt idx="13993">
                  <c:v>0.21215598097208127</c:v>
                </c:pt>
                <c:pt idx="13994">
                  <c:v>0.2132132845253808</c:v>
                </c:pt>
                <c:pt idx="13995">
                  <c:v>0.21452232711421326</c:v>
                </c:pt>
                <c:pt idx="13996">
                  <c:v>0.21512650071827416</c:v>
                </c:pt>
                <c:pt idx="13997">
                  <c:v>0.21568032660659908</c:v>
                </c:pt>
                <c:pt idx="13998">
                  <c:v>0.21608310884010157</c:v>
                </c:pt>
                <c:pt idx="13999">
                  <c:v>0.21605832229187821</c:v>
                </c:pt>
                <c:pt idx="14000">
                  <c:v>0.21553005782487317</c:v>
                </c:pt>
                <c:pt idx="14001">
                  <c:v>0.21475005432233513</c:v>
                </c:pt>
                <c:pt idx="14002">
                  <c:v>0.21381823287563456</c:v>
                </c:pt>
                <c:pt idx="14003">
                  <c:v>0.21258432452538079</c:v>
                </c:pt>
                <c:pt idx="14004">
                  <c:v>0.21198015117512697</c:v>
                </c:pt>
                <c:pt idx="14005">
                  <c:v>0.21150223442385796</c:v>
                </c:pt>
                <c:pt idx="14006">
                  <c:v>0.21125049533756352</c:v>
                </c:pt>
                <c:pt idx="14007">
                  <c:v>0.21120014736802034</c:v>
                </c:pt>
                <c:pt idx="14008">
                  <c:v>0.21140153848477161</c:v>
                </c:pt>
                <c:pt idx="14009">
                  <c:v>0.21152779508375641</c:v>
                </c:pt>
                <c:pt idx="14010">
                  <c:v>0.21170439965228427</c:v>
                </c:pt>
                <c:pt idx="14011">
                  <c:v>0.21180509508375639</c:v>
                </c:pt>
                <c:pt idx="14012">
                  <c:v>0.21261065980456856</c:v>
                </c:pt>
                <c:pt idx="14013">
                  <c:v>0.21334109026142134</c:v>
                </c:pt>
                <c:pt idx="14014">
                  <c:v>0.21381978163197973</c:v>
                </c:pt>
                <c:pt idx="14015">
                  <c:v>0.21404673391624368</c:v>
                </c:pt>
                <c:pt idx="14016">
                  <c:v>0.21442472960152287</c:v>
                </c:pt>
                <c:pt idx="14017">
                  <c:v>0.21480195066751273</c:v>
                </c:pt>
                <c:pt idx="14018">
                  <c:v>0.21540612427157363</c:v>
                </c:pt>
                <c:pt idx="14019">
                  <c:v>0.21585925447461929</c:v>
                </c:pt>
                <c:pt idx="14020">
                  <c:v>0.21553160650507619</c:v>
                </c:pt>
                <c:pt idx="14021">
                  <c:v>0.21520395853553304</c:v>
                </c:pt>
                <c:pt idx="14022">
                  <c:v>0.21487631056598988</c:v>
                </c:pt>
                <c:pt idx="14023">
                  <c:v>0.21495144482994927</c:v>
                </c:pt>
                <c:pt idx="14024">
                  <c:v>0.21507692706345177</c:v>
                </c:pt>
                <c:pt idx="14025">
                  <c:v>0.21532866614974622</c:v>
                </c:pt>
                <c:pt idx="14026">
                  <c:v>0.21540457528680207</c:v>
                </c:pt>
                <c:pt idx="14027">
                  <c:v>0.21565631411928937</c:v>
                </c:pt>
                <c:pt idx="14028">
                  <c:v>0.21590805295177667</c:v>
                </c:pt>
                <c:pt idx="14029">
                  <c:v>0.21615979178426398</c:v>
                </c:pt>
                <c:pt idx="14030">
                  <c:v>0.2167136175456853</c:v>
                </c:pt>
                <c:pt idx="14031">
                  <c:v>0.21721709546446705</c:v>
                </c:pt>
                <c:pt idx="14032">
                  <c:v>0.21822405130203049</c:v>
                </c:pt>
                <c:pt idx="14033">
                  <c:v>0.21923100713959393</c:v>
                </c:pt>
                <c:pt idx="14034">
                  <c:v>0.22013726729187816</c:v>
                </c:pt>
                <c:pt idx="14035">
                  <c:v>0.22121935764720818</c:v>
                </c:pt>
                <c:pt idx="14036">
                  <c:v>0.22220075231725889</c:v>
                </c:pt>
                <c:pt idx="14037">
                  <c:v>0.22308222617512691</c:v>
                </c:pt>
                <c:pt idx="14038">
                  <c:v>0.22398848658121823</c:v>
                </c:pt>
                <c:pt idx="14039">
                  <c:v>0.22504579038832484</c:v>
                </c:pt>
                <c:pt idx="14040">
                  <c:v>0.22532231589593904</c:v>
                </c:pt>
                <c:pt idx="14041">
                  <c:v>0.22529675472842636</c:v>
                </c:pt>
                <c:pt idx="14042">
                  <c:v>0.22519605914467006</c:v>
                </c:pt>
                <c:pt idx="14043">
                  <c:v>0.22494432021065991</c:v>
                </c:pt>
                <c:pt idx="14044">
                  <c:v>0.22494432021065991</c:v>
                </c:pt>
                <c:pt idx="14045">
                  <c:v>0.2248684112005076</c:v>
                </c:pt>
                <c:pt idx="14046">
                  <c:v>0.22454153790101522</c:v>
                </c:pt>
                <c:pt idx="14047">
                  <c:v>0.22371118658121825</c:v>
                </c:pt>
                <c:pt idx="14048">
                  <c:v>0.22293118315482235</c:v>
                </c:pt>
                <c:pt idx="14049">
                  <c:v>0.22235257084517762</c:v>
                </c:pt>
                <c:pt idx="14050">
                  <c:v>0.22174839741878172</c:v>
                </c:pt>
                <c:pt idx="14051">
                  <c:v>0.22122013277411162</c:v>
                </c:pt>
                <c:pt idx="14052">
                  <c:v>0.2180985695761421</c:v>
                </c:pt>
                <c:pt idx="14053">
                  <c:v>0.2152031840431472</c:v>
                </c:pt>
                <c:pt idx="14054">
                  <c:v>0.21245884191116748</c:v>
                </c:pt>
                <c:pt idx="14055">
                  <c:v>0.20996701348477154</c:v>
                </c:pt>
                <c:pt idx="14056">
                  <c:v>0.2077517104390863</c:v>
                </c:pt>
                <c:pt idx="14057">
                  <c:v>0.20553640739340101</c:v>
                </c:pt>
                <c:pt idx="14058">
                  <c:v>0.20332110434771572</c:v>
                </c:pt>
                <c:pt idx="14059">
                  <c:v>0.20198727515989845</c:v>
                </c:pt>
                <c:pt idx="14060">
                  <c:v>0.20327153125126901</c:v>
                </c:pt>
                <c:pt idx="14061">
                  <c:v>0.20453022617512687</c:v>
                </c:pt>
                <c:pt idx="14062">
                  <c:v>0.20563787769796948</c:v>
                </c:pt>
                <c:pt idx="14063">
                  <c:v>0.20664483378934012</c:v>
                </c:pt>
                <c:pt idx="14064">
                  <c:v>0.20734970307868023</c:v>
                </c:pt>
                <c:pt idx="14065">
                  <c:v>0.20800422439847721</c:v>
                </c:pt>
                <c:pt idx="14066">
                  <c:v>0.20853326373857867</c:v>
                </c:pt>
                <c:pt idx="14067">
                  <c:v>0.20850847693654823</c:v>
                </c:pt>
                <c:pt idx="14068">
                  <c:v>0.20835743353553304</c:v>
                </c:pt>
                <c:pt idx="14069">
                  <c:v>0.20815604216497463</c:v>
                </c:pt>
                <c:pt idx="14070">
                  <c:v>0.20785395536294415</c:v>
                </c:pt>
                <c:pt idx="14071">
                  <c:v>0.20760221653045685</c:v>
                </c:pt>
                <c:pt idx="14072">
                  <c:v>0.2072745685609137</c:v>
                </c:pt>
                <c:pt idx="14073">
                  <c:v>0.20687178607360407</c:v>
                </c:pt>
                <c:pt idx="14074">
                  <c:v>0.20702282947461925</c:v>
                </c:pt>
                <c:pt idx="14075">
                  <c:v>0.20664560840862939</c:v>
                </c:pt>
                <c:pt idx="14076">
                  <c:v>0.2062676127233502</c:v>
                </c:pt>
                <c:pt idx="14077">
                  <c:v>0.20568822592131975</c:v>
                </c:pt>
                <c:pt idx="14078">
                  <c:v>0.20520953480456849</c:v>
                </c:pt>
                <c:pt idx="14079">
                  <c:v>0.20362319191116751</c:v>
                </c:pt>
                <c:pt idx="14080">
                  <c:v>0.2021127581548223</c:v>
                </c:pt>
                <c:pt idx="14081">
                  <c:v>0.20055197642893402</c:v>
                </c:pt>
                <c:pt idx="14082">
                  <c:v>0.19868910815482232</c:v>
                </c:pt>
                <c:pt idx="14083">
                  <c:v>0.19692693556598984</c:v>
                </c:pt>
                <c:pt idx="14084">
                  <c:v>0.19498815840862943</c:v>
                </c:pt>
                <c:pt idx="14085">
                  <c:v>0.19320042465228424</c:v>
                </c:pt>
                <c:pt idx="14086">
                  <c:v>0.19161408226649743</c:v>
                </c:pt>
                <c:pt idx="14087">
                  <c:v>0.19126164774873089</c:v>
                </c:pt>
                <c:pt idx="14088">
                  <c:v>0.19075816982994917</c:v>
                </c:pt>
                <c:pt idx="14089">
                  <c:v>0.19070782211421314</c:v>
                </c:pt>
                <c:pt idx="14090">
                  <c:v>0.19060712642893396</c:v>
                </c:pt>
                <c:pt idx="14091">
                  <c:v>0.19035538734263951</c:v>
                </c:pt>
                <c:pt idx="14092">
                  <c:v>0.19040573505837555</c:v>
                </c:pt>
                <c:pt idx="14093">
                  <c:v>0.19307416805329941</c:v>
                </c:pt>
                <c:pt idx="14094">
                  <c:v>0.19566669216497456</c:v>
                </c:pt>
                <c:pt idx="14095">
                  <c:v>0.19823442972842631</c:v>
                </c:pt>
                <c:pt idx="14096">
                  <c:v>0.20133043175888318</c:v>
                </c:pt>
                <c:pt idx="14097">
                  <c:v>0.20425060384010146</c:v>
                </c:pt>
                <c:pt idx="14098">
                  <c:v>0.20734660587055836</c:v>
                </c:pt>
                <c:pt idx="14099">
                  <c:v>0.21046816906852789</c:v>
                </c:pt>
                <c:pt idx="14100">
                  <c:v>0.21384147135279186</c:v>
                </c:pt>
                <c:pt idx="14101">
                  <c:v>0.21487321389086295</c:v>
                </c:pt>
                <c:pt idx="14102">
                  <c:v>0.21592974302791879</c:v>
                </c:pt>
                <c:pt idx="14103">
                  <c:v>0.21683600340862946</c:v>
                </c:pt>
                <c:pt idx="14104">
                  <c:v>0.21759122036294415</c:v>
                </c:pt>
                <c:pt idx="14105">
                  <c:v>0.21822095513451778</c:v>
                </c:pt>
                <c:pt idx="14106">
                  <c:v>0.21862373762182741</c:v>
                </c:pt>
                <c:pt idx="14107">
                  <c:v>0.21945486363705585</c:v>
                </c:pt>
                <c:pt idx="14108">
                  <c:v>0.21980729815482231</c:v>
                </c:pt>
                <c:pt idx="14109">
                  <c:v>0.21995834155583754</c:v>
                </c:pt>
                <c:pt idx="14110">
                  <c:v>0.22008382378934011</c:v>
                </c:pt>
                <c:pt idx="14111">
                  <c:v>0.22033556287563449</c:v>
                </c:pt>
                <c:pt idx="14112">
                  <c:v>0.22008382378934011</c:v>
                </c:pt>
                <c:pt idx="14113">
                  <c:v>0.21744095196192892</c:v>
                </c:pt>
                <c:pt idx="14114">
                  <c:v>0.21507460551522839</c:v>
                </c:pt>
                <c:pt idx="14115">
                  <c:v>0.21250686795177665</c:v>
                </c:pt>
                <c:pt idx="14116">
                  <c:v>0.21029156515989844</c:v>
                </c:pt>
                <c:pt idx="14117">
                  <c:v>0.20759757074365476</c:v>
                </c:pt>
                <c:pt idx="14118">
                  <c:v>0.20482844206345172</c:v>
                </c:pt>
                <c:pt idx="14119">
                  <c:v>0.20238618673350248</c:v>
                </c:pt>
                <c:pt idx="14120">
                  <c:v>0.20019644510913698</c:v>
                </c:pt>
                <c:pt idx="14121">
                  <c:v>0.20037227505837554</c:v>
                </c:pt>
                <c:pt idx="14122">
                  <c:v>0.20044740932233493</c:v>
                </c:pt>
                <c:pt idx="14123">
                  <c:v>0.20049775703807099</c:v>
                </c:pt>
                <c:pt idx="14124">
                  <c:v>0.20034671363705575</c:v>
                </c:pt>
                <c:pt idx="14125">
                  <c:v>0.20059845272335017</c:v>
                </c:pt>
                <c:pt idx="14126">
                  <c:v>0.20090053927157348</c:v>
                </c:pt>
                <c:pt idx="14127">
                  <c:v>0.2009005392715735</c:v>
                </c:pt>
                <c:pt idx="14128">
                  <c:v>0.20110193038832477</c:v>
                </c:pt>
                <c:pt idx="14129">
                  <c:v>0.20155506059137046</c:v>
                </c:pt>
                <c:pt idx="14130">
                  <c:v>0.20195784307868012</c:v>
                </c:pt>
                <c:pt idx="14131">
                  <c:v>0.20263715094670043</c:v>
                </c:pt>
                <c:pt idx="14132">
                  <c:v>0.20404688921319791</c:v>
                </c:pt>
                <c:pt idx="14133">
                  <c:v>0.20500349727664968</c:v>
                </c:pt>
                <c:pt idx="14134">
                  <c:v>0.20606002626903547</c:v>
                </c:pt>
                <c:pt idx="14135">
                  <c:v>0.2069910732233502</c:v>
                </c:pt>
                <c:pt idx="14136">
                  <c:v>0.20777185126903547</c:v>
                </c:pt>
                <c:pt idx="14137">
                  <c:v>0.20837602492385782</c:v>
                </c:pt>
                <c:pt idx="14138">
                  <c:v>0.20905533294416234</c:v>
                </c:pt>
                <c:pt idx="14139">
                  <c:v>0.20960838408629434</c:v>
                </c:pt>
                <c:pt idx="14140">
                  <c:v>0.2095835972842639</c:v>
                </c:pt>
                <c:pt idx="14141">
                  <c:v>0.20852629347715729</c:v>
                </c:pt>
                <c:pt idx="14142">
                  <c:v>0.2074186417005075</c:v>
                </c:pt>
                <c:pt idx="14143">
                  <c:v>0.20658751581218271</c:v>
                </c:pt>
                <c:pt idx="14144">
                  <c:v>0.20573160312182737</c:v>
                </c:pt>
                <c:pt idx="14145">
                  <c:v>0.20474943383248728</c:v>
                </c:pt>
                <c:pt idx="14146">
                  <c:v>0.20087265362944157</c:v>
                </c:pt>
                <c:pt idx="14147">
                  <c:v>0.19687039119289335</c:v>
                </c:pt>
                <c:pt idx="14148">
                  <c:v>0.19296804982233498</c:v>
                </c:pt>
                <c:pt idx="14149">
                  <c:v>0.19062726454314718</c:v>
                </c:pt>
                <c:pt idx="14150">
                  <c:v>0.18823613154822333</c:v>
                </c:pt>
                <c:pt idx="14151">
                  <c:v>0.18586978532994919</c:v>
                </c:pt>
                <c:pt idx="14152">
                  <c:v>0.1834027434263959</c:v>
                </c:pt>
                <c:pt idx="14153">
                  <c:v>0.1809357015989847</c:v>
                </c:pt>
                <c:pt idx="14154">
                  <c:v>0.18126334944162431</c:v>
                </c:pt>
                <c:pt idx="14155">
                  <c:v>0.18126334944162437</c:v>
                </c:pt>
                <c:pt idx="14156">
                  <c:v>0.18086056708121823</c:v>
                </c:pt>
                <c:pt idx="14157">
                  <c:v>0.18048334588832482</c:v>
                </c:pt>
                <c:pt idx="14158">
                  <c:v>0.18005577700507608</c:v>
                </c:pt>
                <c:pt idx="14159">
                  <c:v>0.17927577342639592</c:v>
                </c:pt>
                <c:pt idx="14160">
                  <c:v>0.17862125215736036</c:v>
                </c:pt>
                <c:pt idx="14161">
                  <c:v>0.17819368337563446</c:v>
                </c:pt>
                <c:pt idx="14162">
                  <c:v>0.1777405531725888</c:v>
                </c:pt>
                <c:pt idx="14163">
                  <c:v>0.17763985748730959</c:v>
                </c:pt>
                <c:pt idx="14164">
                  <c:v>0.17784124885786798</c:v>
                </c:pt>
                <c:pt idx="14165">
                  <c:v>0.17799229225888324</c:v>
                </c:pt>
                <c:pt idx="14166">
                  <c:v>0.18126567246192893</c:v>
                </c:pt>
                <c:pt idx="14167">
                  <c:v>0.18471488299492383</c:v>
                </c:pt>
                <c:pt idx="14168">
                  <c:v>0.18509210380710656</c:v>
                </c:pt>
                <c:pt idx="14169">
                  <c:v>0.18514245152284262</c:v>
                </c:pt>
                <c:pt idx="14170">
                  <c:v>0.18499140837563449</c:v>
                </c:pt>
                <c:pt idx="14171">
                  <c:v>0.1848403652284264</c:v>
                </c:pt>
                <c:pt idx="14172">
                  <c:v>0.18451271802030458</c:v>
                </c:pt>
                <c:pt idx="14173">
                  <c:v>0.18413472309644668</c:v>
                </c:pt>
                <c:pt idx="14174">
                  <c:v>0.18068551246192888</c:v>
                </c:pt>
                <c:pt idx="14175">
                  <c:v>0.18058481677664973</c:v>
                </c:pt>
                <c:pt idx="14176">
                  <c:v>0.18358012439086288</c:v>
                </c:pt>
                <c:pt idx="14177">
                  <c:v>0.18672724977157362</c:v>
                </c:pt>
                <c:pt idx="14178">
                  <c:v>0.19007576626903555</c:v>
                </c:pt>
                <c:pt idx="14179">
                  <c:v>0.19317254291878172</c:v>
                </c:pt>
                <c:pt idx="14180">
                  <c:v>0.19611750129441624</c:v>
                </c:pt>
                <c:pt idx="14181">
                  <c:v>0.19893697769035532</c:v>
                </c:pt>
                <c:pt idx="14182">
                  <c:v>0.20157984951776647</c:v>
                </c:pt>
                <c:pt idx="14183">
                  <c:v>0.20069837591370554</c:v>
                </c:pt>
                <c:pt idx="14184">
                  <c:v>0.19974176779187819</c:v>
                </c:pt>
                <c:pt idx="14185">
                  <c:v>0.19873481182741115</c:v>
                </c:pt>
                <c:pt idx="14186">
                  <c:v>0.19795480827411166</c:v>
                </c:pt>
                <c:pt idx="14187">
                  <c:v>0.19714924355329946</c:v>
                </c:pt>
                <c:pt idx="14188">
                  <c:v>0.19652028340101521</c:v>
                </c:pt>
                <c:pt idx="14189">
                  <c:v>0.19591610979695431</c:v>
                </c:pt>
                <c:pt idx="14190">
                  <c:v>0.19533749736040606</c:v>
                </c:pt>
                <c:pt idx="14191">
                  <c:v>0.19488436715736041</c:v>
                </c:pt>
                <c:pt idx="14192">
                  <c:v>0.19445602375634513</c:v>
                </c:pt>
                <c:pt idx="14193">
                  <c:v>0.19460706715736031</c:v>
                </c:pt>
                <c:pt idx="14194">
                  <c:v>0.19448158492385781</c:v>
                </c:pt>
                <c:pt idx="14195">
                  <c:v>0.19463262832487305</c:v>
                </c:pt>
                <c:pt idx="14196">
                  <c:v>0.19485880598984764</c:v>
                </c:pt>
                <c:pt idx="14197">
                  <c:v>0.19526158822335016</c:v>
                </c:pt>
                <c:pt idx="14198">
                  <c:v>0.19561402269035527</c:v>
                </c:pt>
                <c:pt idx="14199">
                  <c:v>0.19591610936548215</c:v>
                </c:pt>
                <c:pt idx="14200">
                  <c:v>0.19631889182741113</c:v>
                </c:pt>
                <c:pt idx="14201">
                  <c:v>0.19644437406091364</c:v>
                </c:pt>
                <c:pt idx="14202">
                  <c:v>0.19662020401015221</c:v>
                </c:pt>
                <c:pt idx="14203">
                  <c:v>0.19664499055837559</c:v>
                </c:pt>
                <c:pt idx="14204">
                  <c:v>0.19634290401015222</c:v>
                </c:pt>
                <c:pt idx="14205">
                  <c:v>0.19586421289340095</c:v>
                </c:pt>
                <c:pt idx="14206">
                  <c:v>0.19548621720812176</c:v>
                </c:pt>
                <c:pt idx="14207">
                  <c:v>0.19510822152284257</c:v>
                </c:pt>
                <c:pt idx="14208">
                  <c:v>0.1948061347208121</c:v>
                </c:pt>
                <c:pt idx="14209">
                  <c:v>0.19382396543147198</c:v>
                </c:pt>
                <c:pt idx="14210">
                  <c:v>0.19294249157360399</c:v>
                </c:pt>
                <c:pt idx="14211">
                  <c:v>0.19226240908629433</c:v>
                </c:pt>
                <c:pt idx="14212">
                  <c:v>0.19165823573604052</c:v>
                </c:pt>
                <c:pt idx="14213">
                  <c:v>0.19115475781725877</c:v>
                </c:pt>
                <c:pt idx="14214">
                  <c:v>0.19052579766497452</c:v>
                </c:pt>
                <c:pt idx="14215">
                  <c:v>0.18974579411167503</c:v>
                </c:pt>
                <c:pt idx="14216">
                  <c:v>0.18888988154822323</c:v>
                </c:pt>
                <c:pt idx="14217">
                  <c:v>0.18858779469543135</c:v>
                </c:pt>
                <c:pt idx="14218">
                  <c:v>0.18808431664974606</c:v>
                </c:pt>
                <c:pt idx="14219">
                  <c:v>0.18753049096446692</c:v>
                </c:pt>
                <c:pt idx="14220">
                  <c:v>0.18700222649746184</c:v>
                </c:pt>
                <c:pt idx="14221">
                  <c:v>0.18952039020304562</c:v>
                </c:pt>
                <c:pt idx="14222">
                  <c:v>0.19231507903553294</c:v>
                </c:pt>
                <c:pt idx="14223">
                  <c:v>0.19541185441624359</c:v>
                </c:pt>
                <c:pt idx="14224">
                  <c:v>0.19855898005076139</c:v>
                </c:pt>
                <c:pt idx="14225">
                  <c:v>0.20170610340101519</c:v>
                </c:pt>
                <c:pt idx="14226">
                  <c:v>0.20497948588832482</c:v>
                </c:pt>
                <c:pt idx="14227">
                  <c:v>0.20822730467005074</c:v>
                </c:pt>
                <c:pt idx="14228">
                  <c:v>0.21147512345177666</c:v>
                </c:pt>
                <c:pt idx="14229">
                  <c:v>0.21089651126903552</c:v>
                </c:pt>
                <c:pt idx="14230">
                  <c:v>0.20832954832487305</c:v>
                </c:pt>
                <c:pt idx="14231">
                  <c:v>0.20576258538071063</c:v>
                </c:pt>
                <c:pt idx="14232">
                  <c:v>0.20314527472081217</c:v>
                </c:pt>
                <c:pt idx="14233">
                  <c:v>0.20062865974619287</c:v>
                </c:pt>
                <c:pt idx="14234">
                  <c:v>0.1983126610152284</c:v>
                </c:pt>
                <c:pt idx="14235">
                  <c:v>0.19607257142131979</c:v>
                </c:pt>
                <c:pt idx="14236">
                  <c:v>0.1938324818274112</c:v>
                </c:pt>
                <c:pt idx="14237">
                  <c:v>0.19249865263959393</c:v>
                </c:pt>
                <c:pt idx="14238">
                  <c:v>0.19330421723350255</c:v>
                </c:pt>
                <c:pt idx="14239">
                  <c:v>0.19408422081218279</c:v>
                </c:pt>
                <c:pt idx="14240">
                  <c:v>0.19481387649746196</c:v>
                </c:pt>
                <c:pt idx="14241">
                  <c:v>0.19531735441624365</c:v>
                </c:pt>
                <c:pt idx="14242">
                  <c:v>0.1957960456598985</c:v>
                </c:pt>
                <c:pt idx="14243">
                  <c:v>0.19624917581218276</c:v>
                </c:pt>
                <c:pt idx="14244">
                  <c:v>0.19705474058375638</c:v>
                </c:pt>
                <c:pt idx="14245">
                  <c:v>0.19833822192893402</c:v>
                </c:pt>
                <c:pt idx="14246">
                  <c:v>0.19931961672588838</c:v>
                </c:pt>
                <c:pt idx="14247">
                  <c:v>0.20032657263959391</c:v>
                </c:pt>
                <c:pt idx="14248">
                  <c:v>0.20128318068527923</c:v>
                </c:pt>
                <c:pt idx="14249">
                  <c:v>0.20455578728426399</c:v>
                </c:pt>
                <c:pt idx="14250">
                  <c:v>0.20767735048223351</c:v>
                </c:pt>
                <c:pt idx="14251">
                  <c:v>0.21057273601522841</c:v>
                </c:pt>
                <c:pt idx="14252">
                  <c:v>0.21331630352791875</c:v>
                </c:pt>
                <c:pt idx="14253">
                  <c:v>0.21522951977157356</c:v>
                </c:pt>
                <c:pt idx="14254">
                  <c:v>0.21734412713197965</c:v>
                </c:pt>
                <c:pt idx="14255">
                  <c:v>0.21928213017766496</c:v>
                </c:pt>
                <c:pt idx="14256">
                  <c:v>0.22041456824873096</c:v>
                </c:pt>
                <c:pt idx="14257">
                  <c:v>0.21925656901015228</c:v>
                </c:pt>
                <c:pt idx="14258">
                  <c:v>0.2180985697715736</c:v>
                </c:pt>
                <c:pt idx="14259">
                  <c:v>0.21704126596446699</c:v>
                </c:pt>
                <c:pt idx="14260">
                  <c:v>0.21575700987309648</c:v>
                </c:pt>
                <c:pt idx="14261">
                  <c:v>0.21469970606598987</c:v>
                </c:pt>
                <c:pt idx="14262">
                  <c:v>0.2134657976903554</c:v>
                </c:pt>
                <c:pt idx="14263">
                  <c:v>0.21250918956852799</c:v>
                </c:pt>
                <c:pt idx="14264">
                  <c:v>0.21225745073604063</c:v>
                </c:pt>
                <c:pt idx="14265">
                  <c:v>0.21195536393401021</c:v>
                </c:pt>
                <c:pt idx="14266">
                  <c:v>0.21150223385786804</c:v>
                </c:pt>
                <c:pt idx="14267">
                  <c:v>0.21117458588832488</c:v>
                </c:pt>
                <c:pt idx="14268">
                  <c:v>0.21099798131979697</c:v>
                </c:pt>
                <c:pt idx="14269">
                  <c:v>0.21089728563451782</c:v>
                </c:pt>
                <c:pt idx="14270">
                  <c:v>0.21094763360406094</c:v>
                </c:pt>
                <c:pt idx="14271">
                  <c:v>0.21084693791878178</c:v>
                </c:pt>
                <c:pt idx="14272">
                  <c:v>0.21102276786802038</c:v>
                </c:pt>
                <c:pt idx="14273">
                  <c:v>0.21059442423857877</c:v>
                </c:pt>
                <c:pt idx="14274">
                  <c:v>0.21036747180203053</c:v>
                </c:pt>
                <c:pt idx="14275">
                  <c:v>0.21001503715736047</c:v>
                </c:pt>
                <c:pt idx="14276">
                  <c:v>0.20963704147208129</c:v>
                </c:pt>
                <c:pt idx="14277">
                  <c:v>0.20928460695431472</c:v>
                </c:pt>
                <c:pt idx="14278">
                  <c:v>0.20890661119289344</c:v>
                </c:pt>
                <c:pt idx="14279">
                  <c:v>0.20842791977157366</c:v>
                </c:pt>
                <c:pt idx="14280">
                  <c:v>0.20802436276649749</c:v>
                </c:pt>
                <c:pt idx="14281">
                  <c:v>0.2084527064213198</c:v>
                </c:pt>
                <c:pt idx="14282">
                  <c:v>0.20888105007614216</c:v>
                </c:pt>
                <c:pt idx="14283">
                  <c:v>0.20908244119289343</c:v>
                </c:pt>
                <c:pt idx="14284">
                  <c:v>0.20925904576142135</c:v>
                </c:pt>
                <c:pt idx="14285">
                  <c:v>0.2087555678426396</c:v>
                </c:pt>
                <c:pt idx="14286">
                  <c:v>0.20787409416243657</c:v>
                </c:pt>
                <c:pt idx="14287">
                  <c:v>0.20711887715736038</c:v>
                </c:pt>
                <c:pt idx="14288">
                  <c:v>0.2062621902030457</c:v>
                </c:pt>
                <c:pt idx="14289">
                  <c:v>0.20515376418781728</c:v>
                </c:pt>
                <c:pt idx="14290">
                  <c:v>0.20376958713197971</c:v>
                </c:pt>
                <c:pt idx="14291">
                  <c:v>0.2027626311675127</c:v>
                </c:pt>
                <c:pt idx="14292">
                  <c:v>0.20165575420558374</c:v>
                </c:pt>
                <c:pt idx="14293">
                  <c:v>0.20107714202284263</c:v>
                </c:pt>
                <c:pt idx="14294">
                  <c:v>0.20090053745431474</c:v>
                </c:pt>
                <c:pt idx="14295">
                  <c:v>0.20034671156598982</c:v>
                </c:pt>
                <c:pt idx="14296">
                  <c:v>0.19986879481472078</c:v>
                </c:pt>
                <c:pt idx="14297">
                  <c:v>0.19956670801269033</c:v>
                </c:pt>
                <c:pt idx="14298">
                  <c:v>0.20256278796192892</c:v>
                </c:pt>
                <c:pt idx="14299">
                  <c:v>0.20545817247969539</c:v>
                </c:pt>
                <c:pt idx="14300">
                  <c:v>0.20832799608375629</c:v>
                </c:pt>
                <c:pt idx="14301">
                  <c:v>0.21112268491624364</c:v>
                </c:pt>
                <c:pt idx="14302">
                  <c:v>0.21346424430710659</c:v>
                </c:pt>
                <c:pt idx="14303">
                  <c:v>0.21625893364720811</c:v>
                </c:pt>
                <c:pt idx="14304">
                  <c:v>0.2189025793324873</c:v>
                </c:pt>
                <c:pt idx="14305">
                  <c:v>0.22126970039847715</c:v>
                </c:pt>
                <c:pt idx="14306">
                  <c:v>0.22059039245431472</c:v>
                </c:pt>
                <c:pt idx="14307">
                  <c:v>0.2202131713629441</c:v>
                </c:pt>
                <c:pt idx="14308">
                  <c:v>0.22006212796192892</c:v>
                </c:pt>
                <c:pt idx="14309">
                  <c:v>0.21991108468781723</c:v>
                </c:pt>
                <c:pt idx="14310">
                  <c:v>0.22252916996700506</c:v>
                </c:pt>
                <c:pt idx="14311">
                  <c:v>0.2249714252969543</c:v>
                </c:pt>
                <c:pt idx="14312">
                  <c:v>0.22736333265736042</c:v>
                </c:pt>
                <c:pt idx="14313">
                  <c:v>0.22983037453553296</c:v>
                </c:pt>
                <c:pt idx="14314">
                  <c:v>0.23247402098223346</c:v>
                </c:pt>
                <c:pt idx="14315">
                  <c:v>0.23473967174365484</c:v>
                </c:pt>
                <c:pt idx="14316">
                  <c:v>0.23690462681979696</c:v>
                </c:pt>
                <c:pt idx="14317">
                  <c:v>0.23909436844416243</c:v>
                </c:pt>
                <c:pt idx="14318">
                  <c:v>0.23899367275888322</c:v>
                </c:pt>
                <c:pt idx="14319">
                  <c:v>0.2390440207284264</c:v>
                </c:pt>
                <c:pt idx="14320">
                  <c:v>0.2389177641294416</c:v>
                </c:pt>
                <c:pt idx="14321">
                  <c:v>0.23874115956091368</c:v>
                </c:pt>
                <c:pt idx="14322">
                  <c:v>0.23851420702284265</c:v>
                </c:pt>
                <c:pt idx="14323">
                  <c:v>0.23838795042385785</c:v>
                </c:pt>
                <c:pt idx="14324">
                  <c:v>0.23821134585532994</c:v>
                </c:pt>
                <c:pt idx="14325">
                  <c:v>0.23800995473857861</c:v>
                </c:pt>
                <c:pt idx="14326">
                  <c:v>0.23765752022081216</c:v>
                </c:pt>
                <c:pt idx="14327">
                  <c:v>0.23705334661675126</c:v>
                </c:pt>
                <c:pt idx="14328">
                  <c:v>0.23634847758121824</c:v>
                </c:pt>
                <c:pt idx="14329">
                  <c:v>0.23564360854568517</c:v>
                </c:pt>
                <c:pt idx="14330">
                  <c:v>0.23508978291116744</c:v>
                </c:pt>
                <c:pt idx="14331">
                  <c:v>0.235014648647208</c:v>
                </c:pt>
                <c:pt idx="14332">
                  <c:v>0.23496430067766488</c:v>
                </c:pt>
                <c:pt idx="14333">
                  <c:v>0.23504020981472079</c:v>
                </c:pt>
                <c:pt idx="14334">
                  <c:v>0.23526716209898474</c:v>
                </c:pt>
                <c:pt idx="14335">
                  <c:v>0.23566994433248728</c:v>
                </c:pt>
                <c:pt idx="14336">
                  <c:v>0.23645072250507604</c:v>
                </c:pt>
                <c:pt idx="14337">
                  <c:v>0.23723072605837553</c:v>
                </c:pt>
                <c:pt idx="14338">
                  <c:v>0.23768385626142124</c:v>
                </c:pt>
                <c:pt idx="14339">
                  <c:v>0.23745767859644662</c:v>
                </c:pt>
                <c:pt idx="14340">
                  <c:v>0.23710524407868011</c:v>
                </c:pt>
                <c:pt idx="14341">
                  <c:v>0.23670246184517757</c:v>
                </c:pt>
                <c:pt idx="14342">
                  <c:v>0.23619898392639588</c:v>
                </c:pt>
                <c:pt idx="14343">
                  <c:v>0.23853976920558367</c:v>
                </c:pt>
                <c:pt idx="14344">
                  <c:v>0.24130889788578669</c:v>
                </c:pt>
                <c:pt idx="14345">
                  <c:v>0.24420428341878164</c:v>
                </c:pt>
                <c:pt idx="14346">
                  <c:v>0.24712445550000001</c:v>
                </c:pt>
                <c:pt idx="14347">
                  <c:v>0.25017010981472076</c:v>
                </c:pt>
                <c:pt idx="14348">
                  <c:v>0.25354341184517765</c:v>
                </c:pt>
                <c:pt idx="14349">
                  <c:v>0.25570914159137054</c:v>
                </c:pt>
                <c:pt idx="14350">
                  <c:v>0.25810027445939082</c:v>
                </c:pt>
                <c:pt idx="14351">
                  <c:v>0.25754644882487304</c:v>
                </c:pt>
                <c:pt idx="14352">
                  <c:v>0.25671609755583757</c:v>
                </c:pt>
                <c:pt idx="14353">
                  <c:v>0.25601122839340101</c:v>
                </c:pt>
                <c:pt idx="14354">
                  <c:v>0.25530635923096445</c:v>
                </c:pt>
                <c:pt idx="14355">
                  <c:v>0.25528079803807108</c:v>
                </c:pt>
                <c:pt idx="14356">
                  <c:v>0.25502905907868023</c:v>
                </c:pt>
                <c:pt idx="14357">
                  <c:v>0.25611114938324869</c:v>
                </c:pt>
                <c:pt idx="14358">
                  <c:v>0.25696706181979695</c:v>
                </c:pt>
                <c:pt idx="14359">
                  <c:v>0.25797401791116753</c:v>
                </c:pt>
                <c:pt idx="14360">
                  <c:v>0.25870367374873099</c:v>
                </c:pt>
                <c:pt idx="14361">
                  <c:v>0.25940854278426395</c:v>
                </c:pt>
                <c:pt idx="14362">
                  <c:v>0.26001271638832496</c:v>
                </c:pt>
                <c:pt idx="14363">
                  <c:v>0.25678968390101525</c:v>
                </c:pt>
                <c:pt idx="14364">
                  <c:v>0.25376881689593905</c:v>
                </c:pt>
                <c:pt idx="14365">
                  <c:v>0.25062169329187817</c:v>
                </c:pt>
                <c:pt idx="14366">
                  <c:v>0.24760005166751259</c:v>
                </c:pt>
                <c:pt idx="14367">
                  <c:v>0.24467910547461919</c:v>
                </c:pt>
                <c:pt idx="14368">
                  <c:v>0.24178372044923852</c:v>
                </c:pt>
                <c:pt idx="14369">
                  <c:v>0.23898903085532991</c:v>
                </c:pt>
                <c:pt idx="14370">
                  <c:v>0.2363453844086294</c:v>
                </c:pt>
                <c:pt idx="14371">
                  <c:v>0.23697511915482228</c:v>
                </c:pt>
                <c:pt idx="14372">
                  <c:v>0.23747859707360403</c:v>
                </c:pt>
                <c:pt idx="14373">
                  <c:v>0.2410788503730964</c:v>
                </c:pt>
                <c:pt idx="14374">
                  <c:v>0.24465354478934009</c:v>
                </c:pt>
                <c:pt idx="14375">
                  <c:v>0.24787580240355328</c:v>
                </c:pt>
                <c:pt idx="14376">
                  <c:v>0.25109806001776647</c:v>
                </c:pt>
                <c:pt idx="14377">
                  <c:v>0.25439622676903551</c:v>
                </c:pt>
                <c:pt idx="14378">
                  <c:v>0.25771918032233498</c:v>
                </c:pt>
                <c:pt idx="14379">
                  <c:v>0.26094221255583755</c:v>
                </c:pt>
                <c:pt idx="14380">
                  <c:v>0.26434107499238579</c:v>
                </c:pt>
                <c:pt idx="14381">
                  <c:v>0.26461837524619286</c:v>
                </c:pt>
                <c:pt idx="14382">
                  <c:v>0.26484455303807108</c:v>
                </c:pt>
                <c:pt idx="14383">
                  <c:v>0.26461760077918778</c:v>
                </c:pt>
                <c:pt idx="14384">
                  <c:v>0.26464316194670046</c:v>
                </c:pt>
                <c:pt idx="14385">
                  <c:v>0.26426516613451778</c:v>
                </c:pt>
                <c:pt idx="14386">
                  <c:v>0.26371134049999995</c:v>
                </c:pt>
                <c:pt idx="14387">
                  <c:v>0.2631319534441624</c:v>
                </c:pt>
                <c:pt idx="14388">
                  <c:v>0.26547351308883244</c:v>
                </c:pt>
                <c:pt idx="14389">
                  <c:v>0.26796611562690353</c:v>
                </c:pt>
                <c:pt idx="14390">
                  <c:v>0.27050906562690352</c:v>
                </c:pt>
                <c:pt idx="14391">
                  <c:v>0.27375688669289333</c:v>
                </c:pt>
                <c:pt idx="14392">
                  <c:v>0.2768288778096446</c:v>
                </c:pt>
                <c:pt idx="14393">
                  <c:v>0.28007669912944161</c:v>
                </c:pt>
                <c:pt idx="14394">
                  <c:v>0.28342521588071057</c:v>
                </c:pt>
                <c:pt idx="14395">
                  <c:v>0.28717651461167509</c:v>
                </c:pt>
                <c:pt idx="14396">
                  <c:v>0.2881331227335025</c:v>
                </c:pt>
                <c:pt idx="14397">
                  <c:v>0.28906494405329947</c:v>
                </c:pt>
                <c:pt idx="14398">
                  <c:v>0.28966911740355322</c:v>
                </c:pt>
                <c:pt idx="14399">
                  <c:v>0.29007189989086291</c:v>
                </c:pt>
                <c:pt idx="14400">
                  <c:v>0.29055059151522833</c:v>
                </c:pt>
                <c:pt idx="14401">
                  <c:v>0.29175893846954304</c:v>
                </c:pt>
                <c:pt idx="14402">
                  <c:v>0.29306798110913695</c:v>
                </c:pt>
                <c:pt idx="14403">
                  <c:v>0.29415084608375625</c:v>
                </c:pt>
                <c:pt idx="14404">
                  <c:v>0.29510745420558365</c:v>
                </c:pt>
                <c:pt idx="14405">
                  <c:v>0.29603850115989838</c:v>
                </c:pt>
                <c:pt idx="14406">
                  <c:v>0.29691997476395932</c:v>
                </c:pt>
                <c:pt idx="14407">
                  <c:v>0.29785179633756331</c:v>
                </c:pt>
                <c:pt idx="14408">
                  <c:v>0.29880840445939078</c:v>
                </c:pt>
                <c:pt idx="14409">
                  <c:v>0.29941257780964459</c:v>
                </c:pt>
                <c:pt idx="14410">
                  <c:v>0.29996640344416231</c:v>
                </c:pt>
                <c:pt idx="14411">
                  <c:v>0.30059536359644656</c:v>
                </c:pt>
                <c:pt idx="14412">
                  <c:v>0.30114918923096434</c:v>
                </c:pt>
                <c:pt idx="14413">
                  <c:v>0.30155197159137043</c:v>
                </c:pt>
                <c:pt idx="14414">
                  <c:v>0.30177892392639583</c:v>
                </c:pt>
                <c:pt idx="14415">
                  <c:v>0.3017037895355329</c:v>
                </c:pt>
                <c:pt idx="14416">
                  <c:v>0.30152795956091355</c:v>
                </c:pt>
                <c:pt idx="14417">
                  <c:v>0.3011507383680202</c:v>
                </c:pt>
                <c:pt idx="14418">
                  <c:v>0.29777666209898462</c:v>
                </c:pt>
                <c:pt idx="14419">
                  <c:v>0.29417640852030447</c:v>
                </c:pt>
                <c:pt idx="14420">
                  <c:v>0.29050024610913688</c:v>
                </c:pt>
                <c:pt idx="14421">
                  <c:v>0.28679929484010142</c:v>
                </c:pt>
                <c:pt idx="14422">
                  <c:v>0.28355147605837555</c:v>
                </c:pt>
                <c:pt idx="14423">
                  <c:v>0.28065608925634511</c:v>
                </c:pt>
                <c:pt idx="14424">
                  <c:v>0.27763522275888319</c:v>
                </c:pt>
                <c:pt idx="14425">
                  <c:v>0.27451366082994916</c:v>
                </c:pt>
                <c:pt idx="14426">
                  <c:v>0.27433705626142124</c:v>
                </c:pt>
                <c:pt idx="14427">
                  <c:v>0.27612401565228417</c:v>
                </c:pt>
                <c:pt idx="14428">
                  <c:v>0.27788541387563442</c:v>
                </c:pt>
                <c:pt idx="14429">
                  <c:v>0.27979785524619283</c:v>
                </c:pt>
                <c:pt idx="14430">
                  <c:v>0.2828435093071065</c:v>
                </c:pt>
                <c:pt idx="14431">
                  <c:v>0.28548638113451769</c:v>
                </c:pt>
                <c:pt idx="14432">
                  <c:v>0.28825473519543143</c:v>
                </c:pt>
                <c:pt idx="14433">
                  <c:v>0.29112378494162433</c:v>
                </c:pt>
                <c:pt idx="14434">
                  <c:v>0.29404395702284258</c:v>
                </c:pt>
                <c:pt idx="14435">
                  <c:v>0.29500056539847708</c:v>
                </c:pt>
                <c:pt idx="14436">
                  <c:v>0.29600752123604057</c:v>
                </c:pt>
                <c:pt idx="14437">
                  <c:v>0.29711517275888322</c:v>
                </c:pt>
                <c:pt idx="14438">
                  <c:v>0.29711517275888322</c:v>
                </c:pt>
                <c:pt idx="14439">
                  <c:v>0.29756830296192888</c:v>
                </c:pt>
                <c:pt idx="14440">
                  <c:v>0.29804621971319789</c:v>
                </c:pt>
                <c:pt idx="14441">
                  <c:v>0.29837309306345172</c:v>
                </c:pt>
                <c:pt idx="14442">
                  <c:v>0.29814614077918777</c:v>
                </c:pt>
                <c:pt idx="14443">
                  <c:v>0.29801988392639589</c:v>
                </c:pt>
                <c:pt idx="14444">
                  <c:v>0.29784327935786803</c:v>
                </c:pt>
                <c:pt idx="14445">
                  <c:v>0.29811980499238577</c:v>
                </c:pt>
                <c:pt idx="14446">
                  <c:v>0.29832119610913704</c:v>
                </c:pt>
                <c:pt idx="14447">
                  <c:v>0.29839710499238575</c:v>
                </c:pt>
                <c:pt idx="14448">
                  <c:v>0.29837154382487308</c:v>
                </c:pt>
                <c:pt idx="14449">
                  <c:v>0.29824606159137057</c:v>
                </c:pt>
                <c:pt idx="14450">
                  <c:v>0.29864884407868025</c:v>
                </c:pt>
                <c:pt idx="14451">
                  <c:v>0.2990260653984772</c:v>
                </c:pt>
                <c:pt idx="14452">
                  <c:v>0.29963023874873101</c:v>
                </c:pt>
                <c:pt idx="14453">
                  <c:v>0.29963023874873101</c:v>
                </c:pt>
                <c:pt idx="14454">
                  <c:v>0.29970537326649749</c:v>
                </c:pt>
                <c:pt idx="14455">
                  <c:v>0.29985641666751278</c:v>
                </c:pt>
                <c:pt idx="14456">
                  <c:v>0.30013371692131985</c:v>
                </c:pt>
                <c:pt idx="14457">
                  <c:v>0.3004861514390863</c:v>
                </c:pt>
                <c:pt idx="14458">
                  <c:v>0.30081379940862951</c:v>
                </c:pt>
                <c:pt idx="14459">
                  <c:v>0.30114144737817261</c:v>
                </c:pt>
                <c:pt idx="14460">
                  <c:v>0.30114144737817261</c:v>
                </c:pt>
                <c:pt idx="14461">
                  <c:v>0.30151866844416247</c:v>
                </c:pt>
                <c:pt idx="14462">
                  <c:v>0.30172005956091374</c:v>
                </c:pt>
                <c:pt idx="14463">
                  <c:v>0.30212284192131983</c:v>
                </c:pt>
                <c:pt idx="14464">
                  <c:v>0.30250083760659902</c:v>
                </c:pt>
                <c:pt idx="14465">
                  <c:v>0.30308022440862953</c:v>
                </c:pt>
                <c:pt idx="14466">
                  <c:v>0.30373474572842646</c:v>
                </c:pt>
                <c:pt idx="14467">
                  <c:v>0.30423822364720815</c:v>
                </c:pt>
                <c:pt idx="14468">
                  <c:v>0.30471691501776654</c:v>
                </c:pt>
                <c:pt idx="14469">
                  <c:v>0.30479282390101531</c:v>
                </c:pt>
                <c:pt idx="14470">
                  <c:v>0.30587568885025385</c:v>
                </c:pt>
                <c:pt idx="14471">
                  <c:v>0.30695855372335035</c:v>
                </c:pt>
                <c:pt idx="14472">
                  <c:v>0.30799107085533001</c:v>
                </c:pt>
                <c:pt idx="14473">
                  <c:v>0.30867115334263967</c:v>
                </c:pt>
                <c:pt idx="14474">
                  <c:v>0.3093256746624366</c:v>
                </c:pt>
                <c:pt idx="14475">
                  <c:v>0.30920019245431479</c:v>
                </c:pt>
                <c:pt idx="14476">
                  <c:v>0.30927532687055842</c:v>
                </c:pt>
                <c:pt idx="14477">
                  <c:v>0.3093256746624366</c:v>
                </c:pt>
                <c:pt idx="14478">
                  <c:v>0.30856968316497468</c:v>
                </c:pt>
                <c:pt idx="14479">
                  <c:v>0.30743724506852804</c:v>
                </c:pt>
                <c:pt idx="14480">
                  <c:v>0.30595237247969553</c:v>
                </c:pt>
                <c:pt idx="14481">
                  <c:v>0.30451784760659911</c:v>
                </c:pt>
                <c:pt idx="14482">
                  <c:v>0.303511666388325</c:v>
                </c:pt>
                <c:pt idx="14483">
                  <c:v>0.30341174537309656</c:v>
                </c:pt>
                <c:pt idx="14484">
                  <c:v>0.30316000648984787</c:v>
                </c:pt>
                <c:pt idx="14485">
                  <c:v>0.3031855676827413</c:v>
                </c:pt>
                <c:pt idx="14486">
                  <c:v>0.30323669004314735</c:v>
                </c:pt>
                <c:pt idx="14487">
                  <c:v>0.3034884290025382</c:v>
                </c:pt>
                <c:pt idx="14488">
                  <c:v>0.30386642481472093</c:v>
                </c:pt>
                <c:pt idx="14489">
                  <c:v>0.30394155921319815</c:v>
                </c:pt>
                <c:pt idx="14490">
                  <c:v>0.30351321558375649</c:v>
                </c:pt>
                <c:pt idx="14491">
                  <c:v>0.30308564654822345</c:v>
                </c:pt>
                <c:pt idx="14492">
                  <c:v>0.30288425543147218</c:v>
                </c:pt>
                <c:pt idx="14493">
                  <c:v>0.30255660758883263</c:v>
                </c:pt>
                <c:pt idx="14494">
                  <c:v>0.3022297342385788</c:v>
                </c:pt>
                <c:pt idx="14495">
                  <c:v>0.29873017637055849</c:v>
                </c:pt>
                <c:pt idx="14496">
                  <c:v>0.29535687510152298</c:v>
                </c:pt>
                <c:pt idx="14497">
                  <c:v>0.29268844261421334</c:v>
                </c:pt>
                <c:pt idx="14498">
                  <c:v>0.29001923601522855</c:v>
                </c:pt>
                <c:pt idx="14499">
                  <c:v>0.28775281088832494</c:v>
                </c:pt>
                <c:pt idx="14500">
                  <c:v>0.28518507383248742</c:v>
                </c:pt>
                <c:pt idx="14501">
                  <c:v>0.28251586672588841</c:v>
                </c:pt>
                <c:pt idx="14502">
                  <c:v>0.27999770225888337</c:v>
                </c:pt>
                <c:pt idx="14503">
                  <c:v>0.28060187568527928</c:v>
                </c:pt>
                <c:pt idx="14504">
                  <c:v>0.28102944474619301</c:v>
                </c:pt>
                <c:pt idx="14505">
                  <c:v>0.28120527469543161</c:v>
                </c:pt>
                <c:pt idx="14506">
                  <c:v>0.28125562253807118</c:v>
                </c:pt>
                <c:pt idx="14507">
                  <c:v>0.28085284010152295</c:v>
                </c:pt>
                <c:pt idx="14508">
                  <c:v>0.28067623553299503</c:v>
                </c:pt>
                <c:pt idx="14509">
                  <c:v>0.28062588781725895</c:v>
                </c:pt>
                <c:pt idx="14510">
                  <c:v>0.28032380101522847</c:v>
                </c:pt>
                <c:pt idx="14511">
                  <c:v>0.28019754441624373</c:v>
                </c:pt>
                <c:pt idx="14512">
                  <c:v>0.28039893553299494</c:v>
                </c:pt>
                <c:pt idx="14513">
                  <c:v>0.28085206573604066</c:v>
                </c:pt>
                <c:pt idx="14514">
                  <c:v>0.28160728274111685</c:v>
                </c:pt>
                <c:pt idx="14515">
                  <c:v>0.28231215203045695</c:v>
                </c:pt>
                <c:pt idx="14516">
                  <c:v>0.28294188654822344</c:v>
                </c:pt>
                <c:pt idx="14517">
                  <c:v>0.28342057766497469</c:v>
                </c:pt>
                <c:pt idx="14518">
                  <c:v>0.28402475126903559</c:v>
                </c:pt>
                <c:pt idx="14519">
                  <c:v>0.2841254469543148</c:v>
                </c:pt>
                <c:pt idx="14520">
                  <c:v>0.28402475126903559</c:v>
                </c:pt>
                <c:pt idx="14521">
                  <c:v>0.2842517035532996</c:v>
                </c:pt>
                <c:pt idx="14522">
                  <c:v>0.28427649010152295</c:v>
                </c:pt>
                <c:pt idx="14523">
                  <c:v>0.28430127664974636</c:v>
                </c:pt>
                <c:pt idx="14524">
                  <c:v>0.28435162461928942</c:v>
                </c:pt>
                <c:pt idx="14525">
                  <c:v>0.28467927233502549</c:v>
                </c:pt>
                <c:pt idx="14526">
                  <c:v>0.28493101116751279</c:v>
                </c:pt>
                <c:pt idx="14527">
                  <c:v>0.28556074568527928</c:v>
                </c:pt>
                <c:pt idx="14528">
                  <c:v>0.28581248451776659</c:v>
                </c:pt>
                <c:pt idx="14529">
                  <c:v>0.28551039796954325</c:v>
                </c:pt>
                <c:pt idx="14530">
                  <c:v>0.28523309771573607</c:v>
                </c:pt>
                <c:pt idx="14531">
                  <c:v>0.28493101091370565</c:v>
                </c:pt>
                <c:pt idx="14532">
                  <c:v>0.28467927208121835</c:v>
                </c:pt>
                <c:pt idx="14533">
                  <c:v>0.2846033629441625</c:v>
                </c:pt>
                <c:pt idx="14534">
                  <c:v>0.28440197182741123</c:v>
                </c:pt>
                <c:pt idx="14535">
                  <c:v>0.28412544619289348</c:v>
                </c:pt>
                <c:pt idx="14536">
                  <c:v>0.28437718502538079</c:v>
                </c:pt>
                <c:pt idx="14537">
                  <c:v>0.28455378959390865</c:v>
                </c:pt>
                <c:pt idx="14538">
                  <c:v>0.28525865862944166</c:v>
                </c:pt>
                <c:pt idx="14539">
                  <c:v>0.28606422335025383</c:v>
                </c:pt>
                <c:pt idx="14540">
                  <c:v>0.28692013578680203</c:v>
                </c:pt>
                <c:pt idx="14541">
                  <c:v>0.28674353121827417</c:v>
                </c:pt>
                <c:pt idx="14542">
                  <c:v>0.28691936116751271</c:v>
                </c:pt>
                <c:pt idx="14543">
                  <c:v>0.28717110025380715</c:v>
                </c:pt>
                <c:pt idx="14544">
                  <c:v>0.28764979162436549</c:v>
                </c:pt>
                <c:pt idx="14545">
                  <c:v>0.28805257411167517</c:v>
                </c:pt>
                <c:pt idx="14546">
                  <c:v>0.28933605553299496</c:v>
                </c:pt>
                <c:pt idx="14547">
                  <c:v>0.29046926809644674</c:v>
                </c:pt>
                <c:pt idx="14548">
                  <c:v>0.29137552850253812</c:v>
                </c:pt>
                <c:pt idx="14549">
                  <c:v>0.2929107488071066</c:v>
                </c:pt>
                <c:pt idx="14550">
                  <c:v>0.29432048713197972</c:v>
                </c:pt>
                <c:pt idx="14551">
                  <c:v>0.29557918205583761</c:v>
                </c:pt>
                <c:pt idx="14552">
                  <c:v>0.29603231213197972</c:v>
                </c:pt>
                <c:pt idx="14553">
                  <c:v>0.29653578994923857</c:v>
                </c:pt>
                <c:pt idx="14554">
                  <c:v>0.29567987751269037</c:v>
                </c:pt>
                <c:pt idx="14555">
                  <c:v>0.29532744299492386</c:v>
                </c:pt>
                <c:pt idx="14556">
                  <c:v>0.29492466050761429</c:v>
                </c:pt>
                <c:pt idx="14557">
                  <c:v>0.29449709147208125</c:v>
                </c:pt>
                <c:pt idx="14558">
                  <c:v>0.29386735670050762</c:v>
                </c:pt>
                <c:pt idx="14559">
                  <c:v>0.29356526989847714</c:v>
                </c:pt>
                <c:pt idx="14560">
                  <c:v>0.29394326583756347</c:v>
                </c:pt>
                <c:pt idx="14561">
                  <c:v>0.2942701391878173</c:v>
                </c:pt>
                <c:pt idx="14562">
                  <c:v>0.29467292142131979</c:v>
                </c:pt>
                <c:pt idx="14563">
                  <c:v>0.29462257370558376</c:v>
                </c:pt>
                <c:pt idx="14564">
                  <c:v>0.29472326939086291</c:v>
                </c:pt>
                <c:pt idx="14565">
                  <c:v>0.29479840390862944</c:v>
                </c:pt>
                <c:pt idx="14566">
                  <c:v>0.2948990993401015</c:v>
                </c:pt>
                <c:pt idx="14567">
                  <c:v>0.29494944730964462</c:v>
                </c:pt>
                <c:pt idx="14568">
                  <c:v>0.29489909959390853</c:v>
                </c:pt>
                <c:pt idx="14569">
                  <c:v>0.29494944756345171</c:v>
                </c:pt>
                <c:pt idx="14570">
                  <c:v>0.29185267218274097</c:v>
                </c:pt>
                <c:pt idx="14571">
                  <c:v>0.28981319807106587</c:v>
                </c:pt>
                <c:pt idx="14572">
                  <c:v>0.28782407421319789</c:v>
                </c:pt>
                <c:pt idx="14573">
                  <c:v>0.28616259781725878</c:v>
                </c:pt>
                <c:pt idx="14574">
                  <c:v>0.2845514691370557</c:v>
                </c:pt>
                <c:pt idx="14575">
                  <c:v>0.28288999274111665</c:v>
                </c:pt>
                <c:pt idx="14576">
                  <c:v>0.28130365111675115</c:v>
                </c:pt>
                <c:pt idx="14577">
                  <c:v>0.27961661355329936</c:v>
                </c:pt>
                <c:pt idx="14578">
                  <c:v>0.28273817598984757</c:v>
                </c:pt>
                <c:pt idx="14579">
                  <c:v>0.2848527846192892</c:v>
                </c:pt>
                <c:pt idx="14580">
                  <c:v>0.28734538865482223</c:v>
                </c:pt>
                <c:pt idx="14581">
                  <c:v>0.28945999576142117</c:v>
                </c:pt>
                <c:pt idx="14582">
                  <c:v>0.29157460299492372</c:v>
                </c:pt>
                <c:pt idx="14583">
                  <c:v>0.29363886263959377</c:v>
                </c:pt>
                <c:pt idx="14584">
                  <c:v>0.29560242659898461</c:v>
                </c:pt>
                <c:pt idx="14585">
                  <c:v>0.29429338421319784</c:v>
                </c:pt>
                <c:pt idx="14586">
                  <c:v>0.29124695578680193</c:v>
                </c:pt>
                <c:pt idx="14587">
                  <c:v>0.2882005278680202</c:v>
                </c:pt>
                <c:pt idx="14588">
                  <c:v>0.28480166340101515</c:v>
                </c:pt>
                <c:pt idx="14589">
                  <c:v>0.28147793345177663</c:v>
                </c:pt>
                <c:pt idx="14590">
                  <c:v>0.27805428218274103</c:v>
                </c:pt>
                <c:pt idx="14591">
                  <c:v>0.27279254944162429</c:v>
                </c:pt>
                <c:pt idx="14592">
                  <c:v>0.2672039436040608</c:v>
                </c:pt>
                <c:pt idx="14593">
                  <c:v>0.26466176746192882</c:v>
                </c:pt>
                <c:pt idx="14594">
                  <c:v>0.26204368218274104</c:v>
                </c:pt>
                <c:pt idx="14595">
                  <c:v>0.25930011467005071</c:v>
                </c:pt>
                <c:pt idx="14596">
                  <c:v>0.25658210832487305</c:v>
                </c:pt>
                <c:pt idx="14597">
                  <c:v>0.25381297939086284</c:v>
                </c:pt>
                <c:pt idx="14598">
                  <c:v>0.25049002482233496</c:v>
                </c:pt>
                <c:pt idx="14599">
                  <c:v>0.24880376086294409</c:v>
                </c:pt>
                <c:pt idx="14600">
                  <c:v>0.24751950477157358</c:v>
                </c:pt>
                <c:pt idx="14601">
                  <c:v>0.24653811010152282</c:v>
                </c:pt>
                <c:pt idx="14602">
                  <c:v>0.24558150197969542</c:v>
                </c:pt>
                <c:pt idx="14603">
                  <c:v>0.24507802406091367</c:v>
                </c:pt>
                <c:pt idx="14604">
                  <c:v>0.24520350604060914</c:v>
                </c:pt>
                <c:pt idx="14605">
                  <c:v>0.24538011060913706</c:v>
                </c:pt>
                <c:pt idx="14606">
                  <c:v>0.24623602329949235</c:v>
                </c:pt>
                <c:pt idx="14607">
                  <c:v>0.24721741822335025</c:v>
                </c:pt>
                <c:pt idx="14608">
                  <c:v>0.24824993522842642</c:v>
                </c:pt>
                <c:pt idx="14609">
                  <c:v>0.24923132989847713</c:v>
                </c:pt>
                <c:pt idx="14610">
                  <c:v>0.25101906365482229</c:v>
                </c:pt>
                <c:pt idx="14611">
                  <c:v>0.25273088878172584</c:v>
                </c:pt>
                <c:pt idx="14612">
                  <c:v>0.25409027939086293</c:v>
                </c:pt>
                <c:pt idx="14613">
                  <c:v>0.25547445637055832</c:v>
                </c:pt>
                <c:pt idx="14614">
                  <c:v>0.25685863340101517</c:v>
                </c:pt>
                <c:pt idx="14615">
                  <c:v>0.25811732819796951</c:v>
                </c:pt>
                <c:pt idx="14616">
                  <c:v>0.26003054446700502</c:v>
                </c:pt>
                <c:pt idx="14617">
                  <c:v>0.26199410840101517</c:v>
                </c:pt>
                <c:pt idx="14618">
                  <c:v>0.26312654647208122</c:v>
                </c:pt>
                <c:pt idx="14619">
                  <c:v>0.26395767236040601</c:v>
                </c:pt>
                <c:pt idx="14620">
                  <c:v>0.2644611505329949</c:v>
                </c:pt>
                <c:pt idx="14621">
                  <c:v>0.26503976296954312</c:v>
                </c:pt>
                <c:pt idx="14622">
                  <c:v>0.26564393631979694</c:v>
                </c:pt>
                <c:pt idx="14623">
                  <c:v>0.2663488053553299</c:v>
                </c:pt>
                <c:pt idx="14624">
                  <c:v>0.26607150510152278</c:v>
                </c:pt>
                <c:pt idx="14625">
                  <c:v>0.26564393606598979</c:v>
                </c:pt>
                <c:pt idx="14626">
                  <c:v>0.26516601931472072</c:v>
                </c:pt>
                <c:pt idx="14627">
                  <c:v>0.26365558555837554</c:v>
                </c:pt>
                <c:pt idx="14628">
                  <c:v>0.26242245205583742</c:v>
                </c:pt>
                <c:pt idx="14629">
                  <c:v>0.26103827515228412</c:v>
                </c:pt>
                <c:pt idx="14630">
                  <c:v>0.26254948276649737</c:v>
                </c:pt>
                <c:pt idx="14631">
                  <c:v>0.26400956829949229</c:v>
                </c:pt>
                <c:pt idx="14632">
                  <c:v>0.26574695357868006</c:v>
                </c:pt>
                <c:pt idx="14633">
                  <c:v>0.26756024774111659</c:v>
                </c:pt>
                <c:pt idx="14634">
                  <c:v>0.26914659012690345</c:v>
                </c:pt>
                <c:pt idx="14635">
                  <c:v>0.27179023606598973</c:v>
                </c:pt>
                <c:pt idx="14636">
                  <c:v>0.27388005662436532</c:v>
                </c:pt>
                <c:pt idx="14637">
                  <c:v>0.27609613378172576</c:v>
                </c:pt>
                <c:pt idx="14638">
                  <c:v>0.2755175213451776</c:v>
                </c:pt>
                <c:pt idx="14639">
                  <c:v>0.27488856124365474</c:v>
                </c:pt>
                <c:pt idx="14640">
                  <c:v>0.27405820989847707</c:v>
                </c:pt>
                <c:pt idx="14641">
                  <c:v>0.27322785855329945</c:v>
                </c:pt>
                <c:pt idx="14642">
                  <c:v>0.27217055487309644</c:v>
                </c:pt>
                <c:pt idx="14643">
                  <c:v>0.27123950796954316</c:v>
                </c:pt>
                <c:pt idx="14644">
                  <c:v>0.2705594254822335</c:v>
                </c:pt>
                <c:pt idx="14645">
                  <c:v>0.26988011748730967</c:v>
                </c:pt>
                <c:pt idx="14646">
                  <c:v>0.26942698728426395</c:v>
                </c:pt>
                <c:pt idx="14647">
                  <c:v>0.26927594388324877</c:v>
                </c:pt>
                <c:pt idx="14648">
                  <c:v>0.26930150505076139</c:v>
                </c:pt>
                <c:pt idx="14649">
                  <c:v>0.26922637078680201</c:v>
                </c:pt>
                <c:pt idx="14650">
                  <c:v>0.26990645327411167</c:v>
                </c:pt>
                <c:pt idx="14651">
                  <c:v>0.27058653576142133</c:v>
                </c:pt>
                <c:pt idx="14652">
                  <c:v>0.27134175251269033</c:v>
                </c:pt>
                <c:pt idx="14653">
                  <c:v>0.27202106038071067</c:v>
                </c:pt>
                <c:pt idx="14654">
                  <c:v>0.27239905606598985</c:v>
                </c:pt>
                <c:pt idx="14655">
                  <c:v>0.27249975175126906</c:v>
                </c:pt>
                <c:pt idx="14656">
                  <c:v>0.27239905631979699</c:v>
                </c:pt>
                <c:pt idx="14657">
                  <c:v>0.27255009972081218</c:v>
                </c:pt>
                <c:pt idx="14658">
                  <c:v>0.27227357408629443</c:v>
                </c:pt>
                <c:pt idx="14659">
                  <c:v>0.27217287865482237</c:v>
                </c:pt>
                <c:pt idx="14660">
                  <c:v>0.27194592637055837</c:v>
                </c:pt>
                <c:pt idx="14661">
                  <c:v>0.27161827840101527</c:v>
                </c:pt>
                <c:pt idx="14662">
                  <c:v>0.27106445276649749</c:v>
                </c:pt>
                <c:pt idx="14663">
                  <c:v>0.27020854027918784</c:v>
                </c:pt>
                <c:pt idx="14664">
                  <c:v>0.26960436667512694</c:v>
                </c:pt>
                <c:pt idx="14665">
                  <c:v>0.26902497987309654</c:v>
                </c:pt>
                <c:pt idx="14666">
                  <c:v>0.26869733190355338</c:v>
                </c:pt>
                <c:pt idx="14667">
                  <c:v>0.26799246261421328</c:v>
                </c:pt>
                <c:pt idx="14668">
                  <c:v>0.26728759357868026</c:v>
                </c:pt>
                <c:pt idx="14669">
                  <c:v>0.26675855449238584</c:v>
                </c:pt>
                <c:pt idx="14670">
                  <c:v>0.26650681565989853</c:v>
                </c:pt>
                <c:pt idx="14671">
                  <c:v>0.26665785906091372</c:v>
                </c:pt>
                <c:pt idx="14672">
                  <c:v>0.26751377154822337</c:v>
                </c:pt>
                <c:pt idx="14673">
                  <c:v>0.26514819987309651</c:v>
                </c:pt>
                <c:pt idx="14674">
                  <c:v>0.26258123725888333</c:v>
                </c:pt>
                <c:pt idx="14675">
                  <c:v>0.26001427444162439</c:v>
                </c:pt>
                <c:pt idx="14676">
                  <c:v>0.25759680492385789</c:v>
                </c:pt>
                <c:pt idx="14677">
                  <c:v>0.25555733106598988</c:v>
                </c:pt>
                <c:pt idx="14678">
                  <c:v>0.25346750923857869</c:v>
                </c:pt>
                <c:pt idx="14679">
                  <c:v>0.25155351761421324</c:v>
                </c:pt>
                <c:pt idx="14680">
                  <c:v>0.24908647601522849</c:v>
                </c:pt>
                <c:pt idx="14681">
                  <c:v>0.24976655855329954</c:v>
                </c:pt>
                <c:pt idx="14682">
                  <c:v>0.25034594548223349</c:v>
                </c:pt>
                <c:pt idx="14683">
                  <c:v>0.25115151030456856</c:v>
                </c:pt>
                <c:pt idx="14684">
                  <c:v>0.25193151388324875</c:v>
                </c:pt>
                <c:pt idx="14685">
                  <c:v>0.2524349918020305</c:v>
                </c:pt>
                <c:pt idx="14686">
                  <c:v>0.25324055644670057</c:v>
                </c:pt>
                <c:pt idx="14687">
                  <c:v>0.25402133459390869</c:v>
                </c:pt>
                <c:pt idx="14688">
                  <c:v>0.25454959906091379</c:v>
                </c:pt>
                <c:pt idx="14689">
                  <c:v>0.25515377266497469</c:v>
                </c:pt>
                <c:pt idx="14690">
                  <c:v>0.25606003294416252</c:v>
                </c:pt>
                <c:pt idx="14691">
                  <c:v>0.25673934081218286</c:v>
                </c:pt>
                <c:pt idx="14692">
                  <c:v>0.25744420984771582</c:v>
                </c:pt>
                <c:pt idx="14693">
                  <c:v>0.25812351771573616</c:v>
                </c:pt>
                <c:pt idx="14694">
                  <c:v>0.25847595223350267</c:v>
                </c:pt>
                <c:pt idx="14695">
                  <c:v>0.25875325248730974</c:v>
                </c:pt>
                <c:pt idx="14696">
                  <c:v>0.2590305527411168</c:v>
                </c:pt>
                <c:pt idx="14697">
                  <c:v>0.2592063826903554</c:v>
                </c:pt>
                <c:pt idx="14698">
                  <c:v>0.2593070783756346</c:v>
                </c:pt>
                <c:pt idx="14699">
                  <c:v>0.25963472634517776</c:v>
                </c:pt>
                <c:pt idx="14700">
                  <c:v>0.25986090426395947</c:v>
                </c:pt>
                <c:pt idx="14701">
                  <c:v>0.25968507406091379</c:v>
                </c:pt>
                <c:pt idx="14702">
                  <c:v>0.25923194388324877</c:v>
                </c:pt>
                <c:pt idx="14703">
                  <c:v>0.25893063164213204</c:v>
                </c:pt>
                <c:pt idx="14704">
                  <c:v>0.25862854489086301</c:v>
                </c:pt>
                <c:pt idx="14705">
                  <c:v>0.25820097595685287</c:v>
                </c:pt>
                <c:pt idx="14706">
                  <c:v>0.25774784585533</c:v>
                </c:pt>
                <c:pt idx="14707">
                  <c:v>0.25716923354568533</c:v>
                </c:pt>
                <c:pt idx="14708">
                  <c:v>0.25666575550000004</c:v>
                </c:pt>
                <c:pt idx="14709">
                  <c:v>0.25643957758121833</c:v>
                </c:pt>
                <c:pt idx="14710">
                  <c:v>0.25618783849492388</c:v>
                </c:pt>
                <c:pt idx="14711">
                  <c:v>0.25565957402791883</c:v>
                </c:pt>
                <c:pt idx="14712">
                  <c:v>0.25508096159137061</c:v>
                </c:pt>
                <c:pt idx="14713">
                  <c:v>0.25467817935786802</c:v>
                </c:pt>
                <c:pt idx="14714">
                  <c:v>0.25467817935786802</c:v>
                </c:pt>
                <c:pt idx="14715">
                  <c:v>0.25460304484010149</c:v>
                </c:pt>
                <c:pt idx="14716">
                  <c:v>0.2516325250431472</c:v>
                </c:pt>
                <c:pt idx="14717">
                  <c:v>0.24876270093147201</c:v>
                </c:pt>
                <c:pt idx="14718">
                  <c:v>0.24546453316497457</c:v>
                </c:pt>
                <c:pt idx="14719">
                  <c:v>0.24236853113451773</c:v>
                </c:pt>
                <c:pt idx="14720">
                  <c:v>0.23929731565228424</c:v>
                </c:pt>
                <c:pt idx="14721">
                  <c:v>0.23622610017005075</c:v>
                </c:pt>
                <c:pt idx="14722">
                  <c:v>0.23285279839340095</c:v>
                </c:pt>
                <c:pt idx="14723">
                  <c:v>0.22963053976395936</c:v>
                </c:pt>
                <c:pt idx="14724">
                  <c:v>0.22945393519543139</c:v>
                </c:pt>
                <c:pt idx="14725">
                  <c:v>0.22922698291116744</c:v>
                </c:pt>
                <c:pt idx="14726">
                  <c:v>0.22965532631218266</c:v>
                </c:pt>
                <c:pt idx="14727">
                  <c:v>0.23003332199746185</c:v>
                </c:pt>
                <c:pt idx="14728">
                  <c:v>0.23033540879949232</c:v>
                </c:pt>
                <c:pt idx="14729">
                  <c:v>0.23043610423096439</c:v>
                </c:pt>
                <c:pt idx="14730">
                  <c:v>0.23013401742893391</c:v>
                </c:pt>
                <c:pt idx="14731">
                  <c:v>0.22980714407868008</c:v>
                </c:pt>
                <c:pt idx="14732">
                  <c:v>0.22925331819035522</c:v>
                </c:pt>
                <c:pt idx="14733">
                  <c:v>0.22885053595685267</c:v>
                </c:pt>
                <c:pt idx="14734">
                  <c:v>0.22844775372335013</c:v>
                </c:pt>
                <c:pt idx="14735">
                  <c:v>0.22746635905329937</c:v>
                </c:pt>
                <c:pt idx="14736">
                  <c:v>0.22663600778426385</c:v>
                </c:pt>
                <c:pt idx="14737">
                  <c:v>0.22590635194670045</c:v>
                </c:pt>
                <c:pt idx="14738">
                  <c:v>0.22578086971319788</c:v>
                </c:pt>
                <c:pt idx="14739">
                  <c:v>0.22540364864720808</c:v>
                </c:pt>
                <c:pt idx="14740">
                  <c:v>0.22505121412944157</c:v>
                </c:pt>
                <c:pt idx="14741">
                  <c:v>0.22434634484010146</c:v>
                </c:pt>
                <c:pt idx="14742">
                  <c:v>0.22374217123604057</c:v>
                </c:pt>
                <c:pt idx="14743">
                  <c:v>0.2236662623527918</c:v>
                </c:pt>
                <c:pt idx="14744">
                  <c:v>0.2235407801192893</c:v>
                </c:pt>
                <c:pt idx="14745">
                  <c:v>0.22366626209898471</c:v>
                </c:pt>
                <c:pt idx="14746">
                  <c:v>0.22333938874873088</c:v>
                </c:pt>
                <c:pt idx="14747">
                  <c:v>0.22318834534771564</c:v>
                </c:pt>
                <c:pt idx="14748">
                  <c:v>0.22286069737817255</c:v>
                </c:pt>
                <c:pt idx="14749">
                  <c:v>0.22265930626142122</c:v>
                </c:pt>
                <c:pt idx="14750">
                  <c:v>0.22258339737817251</c:v>
                </c:pt>
                <c:pt idx="14751">
                  <c:v>0.22235721951015219</c:v>
                </c:pt>
                <c:pt idx="14752">
                  <c:v>0.22165235034771569</c:v>
                </c:pt>
                <c:pt idx="14753">
                  <c:v>0.22087157220050757</c:v>
                </c:pt>
                <c:pt idx="14754">
                  <c:v>0.22039288082994918</c:v>
                </c:pt>
                <c:pt idx="14755">
                  <c:v>0.21999009859644664</c:v>
                </c:pt>
                <c:pt idx="14756">
                  <c:v>0.21978870747969537</c:v>
                </c:pt>
                <c:pt idx="14757">
                  <c:v>0.21963766407868013</c:v>
                </c:pt>
                <c:pt idx="14758">
                  <c:v>0.21915974732741117</c:v>
                </c:pt>
                <c:pt idx="14759">
                  <c:v>0.21873217829187819</c:v>
                </c:pt>
                <c:pt idx="14760">
                  <c:v>0.2188080871751269</c:v>
                </c:pt>
                <c:pt idx="14761">
                  <c:v>0.21661834529695428</c:v>
                </c:pt>
                <c:pt idx="14762">
                  <c:v>0.21435269453553302</c:v>
                </c:pt>
                <c:pt idx="14763">
                  <c:v>0.21208704377411164</c:v>
                </c:pt>
                <c:pt idx="14764">
                  <c:v>0.20951930621065989</c:v>
                </c:pt>
                <c:pt idx="14765">
                  <c:v>0.20675017753045682</c:v>
                </c:pt>
                <c:pt idx="14766">
                  <c:v>0.20390591433248728</c:v>
                </c:pt>
                <c:pt idx="14767">
                  <c:v>0.20113678565228421</c:v>
                </c:pt>
                <c:pt idx="14768">
                  <c:v>0.19728556661675126</c:v>
                </c:pt>
                <c:pt idx="14769">
                  <c:v>0.1957247848908629</c:v>
                </c:pt>
                <c:pt idx="14770">
                  <c:v>0.19408809453553294</c:v>
                </c:pt>
                <c:pt idx="14771">
                  <c:v>0.1925776610329949</c:v>
                </c:pt>
                <c:pt idx="14772">
                  <c:v>0.19136931407868019</c:v>
                </c:pt>
                <c:pt idx="14773">
                  <c:v>0.19021131484010148</c:v>
                </c:pt>
                <c:pt idx="14774">
                  <c:v>0.18917957245431472</c:v>
                </c:pt>
                <c:pt idx="14775">
                  <c:v>0.18646079225126899</c:v>
                </c:pt>
                <c:pt idx="14776">
                  <c:v>0.18487522270812179</c:v>
                </c:pt>
                <c:pt idx="14777">
                  <c:v>0.18303713996700505</c:v>
                </c:pt>
                <c:pt idx="14778">
                  <c:v>0.18145079732741115</c:v>
                </c:pt>
                <c:pt idx="14779">
                  <c:v>0.17973897245431469</c:v>
                </c:pt>
                <c:pt idx="14780">
                  <c:v>0.17787610392639597</c:v>
                </c:pt>
                <c:pt idx="14781">
                  <c:v>0.17626497473857866</c:v>
                </c:pt>
                <c:pt idx="14782">
                  <c:v>0.17500627981472081</c:v>
                </c:pt>
                <c:pt idx="14783">
                  <c:v>0.17540906230203038</c:v>
                </c:pt>
                <c:pt idx="14784">
                  <c:v>0.17566080113451774</c:v>
                </c:pt>
                <c:pt idx="14785">
                  <c:v>0.17591254022081215</c:v>
                </c:pt>
                <c:pt idx="14786">
                  <c:v>0.17603879681979689</c:v>
                </c:pt>
                <c:pt idx="14787">
                  <c:v>0.17626497473857861</c:v>
                </c:pt>
                <c:pt idx="14788">
                  <c:v>0.17845471636294413</c:v>
                </c:pt>
                <c:pt idx="14789">
                  <c:v>0.18061889681979687</c:v>
                </c:pt>
                <c:pt idx="14790">
                  <c:v>0.18260724732741115</c:v>
                </c:pt>
                <c:pt idx="14791">
                  <c:v>0.18464594580456847</c:v>
                </c:pt>
                <c:pt idx="14792">
                  <c:v>0.1869867310837563</c:v>
                </c:pt>
                <c:pt idx="14793">
                  <c:v>0.18952890747969542</c:v>
                </c:pt>
                <c:pt idx="14794">
                  <c:v>0.19194560164213192</c:v>
                </c:pt>
                <c:pt idx="14795">
                  <c:v>0.19428638692131978</c:v>
                </c:pt>
                <c:pt idx="14796">
                  <c:v>0.194864999357868</c:v>
                </c:pt>
                <c:pt idx="14797">
                  <c:v>0.19521743387563451</c:v>
                </c:pt>
                <c:pt idx="14798">
                  <c:v>0.19536847727664972</c:v>
                </c:pt>
                <c:pt idx="14799">
                  <c:v>0.19546917296192889</c:v>
                </c:pt>
                <c:pt idx="14800">
                  <c:v>0.19577125976395937</c:v>
                </c:pt>
                <c:pt idx="14801">
                  <c:v>0.19521743412944159</c:v>
                </c:pt>
                <c:pt idx="14802">
                  <c:v>0.19461326052538069</c:v>
                </c:pt>
                <c:pt idx="14803">
                  <c:v>0.19393317803807103</c:v>
                </c:pt>
                <c:pt idx="14804">
                  <c:v>0.19322830874873095</c:v>
                </c:pt>
                <c:pt idx="14805">
                  <c:v>0.19254822626142132</c:v>
                </c:pt>
                <c:pt idx="14806">
                  <c:v>0.19204474834263957</c:v>
                </c:pt>
                <c:pt idx="14807">
                  <c:v>0.19091153590609139</c:v>
                </c:pt>
                <c:pt idx="14808">
                  <c:v>0.18967762753045686</c:v>
                </c:pt>
                <c:pt idx="14809">
                  <c:v>0.18919893590609144</c:v>
                </c:pt>
                <c:pt idx="14810">
                  <c:v>0.18892241027157364</c:v>
                </c:pt>
                <c:pt idx="14811">
                  <c:v>0.1885196280380711</c:v>
                </c:pt>
                <c:pt idx="14812">
                  <c:v>0.18806649783502538</c:v>
                </c:pt>
                <c:pt idx="14813">
                  <c:v>0.18688293717512691</c:v>
                </c:pt>
                <c:pt idx="14814">
                  <c:v>0.18542285113451779</c:v>
                </c:pt>
                <c:pt idx="14815">
                  <c:v>0.18461728641370562</c:v>
                </c:pt>
                <c:pt idx="14816">
                  <c:v>0.18363511712436548</c:v>
                </c:pt>
                <c:pt idx="14817">
                  <c:v>0.18250190443401021</c:v>
                </c:pt>
                <c:pt idx="14818">
                  <c:v>0.18134390519543153</c:v>
                </c:pt>
                <c:pt idx="14819">
                  <c:v>0.18036173590609139</c:v>
                </c:pt>
                <c:pt idx="14820">
                  <c:v>0.17948103666751275</c:v>
                </c:pt>
                <c:pt idx="14821">
                  <c:v>0.17953138463705587</c:v>
                </c:pt>
                <c:pt idx="14822">
                  <c:v>0.17983347143908635</c:v>
                </c:pt>
                <c:pt idx="14823">
                  <c:v>0.18134390544923862</c:v>
                </c:pt>
                <c:pt idx="14824">
                  <c:v>0.18255225265736041</c:v>
                </c:pt>
                <c:pt idx="14825">
                  <c:v>0.1840626864137056</c:v>
                </c:pt>
                <c:pt idx="14826">
                  <c:v>0.18567381585532999</c:v>
                </c:pt>
                <c:pt idx="14827">
                  <c:v>0.18421295595685283</c:v>
                </c:pt>
                <c:pt idx="14828">
                  <c:v>0.18257626585532993</c:v>
                </c:pt>
                <c:pt idx="14829">
                  <c:v>0.180788532606599</c:v>
                </c:pt>
                <c:pt idx="14830">
                  <c:v>0.17905114732741123</c:v>
                </c:pt>
                <c:pt idx="14831">
                  <c:v>0.17633236687055842</c:v>
                </c:pt>
                <c:pt idx="14832">
                  <c:v>0.17054159656598986</c:v>
                </c:pt>
                <c:pt idx="14833">
                  <c:v>0.1648515214390863</c:v>
                </c:pt>
                <c:pt idx="14834">
                  <c:v>0.15911109859644668</c:v>
                </c:pt>
                <c:pt idx="14835">
                  <c:v>0.15634197017005075</c:v>
                </c:pt>
                <c:pt idx="14836">
                  <c:v>0.15379901935786799</c:v>
                </c:pt>
                <c:pt idx="14837">
                  <c:v>0.15143267324111676</c:v>
                </c:pt>
                <c:pt idx="14838">
                  <c:v>0.14916702280964467</c:v>
                </c:pt>
                <c:pt idx="14839">
                  <c:v>0.14476120288578678</c:v>
                </c:pt>
                <c:pt idx="14840">
                  <c:v>0.143577642428934</c:v>
                </c:pt>
                <c:pt idx="14841">
                  <c:v>0.14221825207360406</c:v>
                </c:pt>
                <c:pt idx="14842">
                  <c:v>0.14088364813959389</c:v>
                </c:pt>
                <c:pt idx="14843">
                  <c:v>0.13934765321573603</c:v>
                </c:pt>
                <c:pt idx="14844">
                  <c:v>0.13758548037309642</c:v>
                </c:pt>
                <c:pt idx="14845">
                  <c:v>0.13562191641370558</c:v>
                </c:pt>
                <c:pt idx="14846">
                  <c:v>0.13355765676903553</c:v>
                </c:pt>
                <c:pt idx="14847">
                  <c:v>0.13456461260659899</c:v>
                </c:pt>
                <c:pt idx="14848">
                  <c:v>0.13542052504314722</c:v>
                </c:pt>
                <c:pt idx="14849">
                  <c:v>0.13617574204822336</c:v>
                </c:pt>
                <c:pt idx="14850">
                  <c:v>0.13688061133756346</c:v>
                </c:pt>
                <c:pt idx="14851">
                  <c:v>0.1378620060076142</c:v>
                </c:pt>
                <c:pt idx="14852">
                  <c:v>0.13917104839340103</c:v>
                </c:pt>
                <c:pt idx="14853">
                  <c:v>0.14075661666751269</c:v>
                </c:pt>
                <c:pt idx="14854">
                  <c:v>0.14201531133756345</c:v>
                </c:pt>
                <c:pt idx="14855">
                  <c:v>0.14256913722588832</c:v>
                </c:pt>
                <c:pt idx="14856">
                  <c:v>0.14322365854568528</c:v>
                </c:pt>
                <c:pt idx="14857">
                  <c:v>0.14387817986548224</c:v>
                </c:pt>
                <c:pt idx="14858">
                  <c:v>0.14450791463705584</c:v>
                </c:pt>
                <c:pt idx="14859">
                  <c:v>0.1451624359568528</c:v>
                </c:pt>
                <c:pt idx="14860">
                  <c:v>0.14586730504314721</c:v>
                </c:pt>
                <c:pt idx="14861">
                  <c:v>0.14639634412944161</c:v>
                </c:pt>
                <c:pt idx="14862">
                  <c:v>0.14715156088071066</c:v>
                </c:pt>
                <c:pt idx="14863">
                  <c:v>0.14745364768274111</c:v>
                </c:pt>
                <c:pt idx="14864">
                  <c:v>0.14765503905329949</c:v>
                </c:pt>
                <c:pt idx="14865">
                  <c:v>0.14790677788578679</c:v>
                </c:pt>
                <c:pt idx="14866">
                  <c:v>0.14810816900253806</c:v>
                </c:pt>
                <c:pt idx="14867">
                  <c:v>0.14805782103299492</c:v>
                </c:pt>
                <c:pt idx="14868">
                  <c:v>0.14770538651522841</c:v>
                </c:pt>
                <c:pt idx="14869">
                  <c:v>0.14745364768274111</c:v>
                </c:pt>
                <c:pt idx="14870">
                  <c:v>0.15034825859644668</c:v>
                </c:pt>
                <c:pt idx="14871">
                  <c:v>0.15334356468781724</c:v>
                </c:pt>
                <c:pt idx="14872">
                  <c:v>0.15659061011928932</c:v>
                </c:pt>
                <c:pt idx="14873">
                  <c:v>0.1592086962182741</c:v>
                </c:pt>
                <c:pt idx="14874">
                  <c:v>0.16172686131979697</c:v>
                </c:pt>
                <c:pt idx="14875">
                  <c:v>0.16444486870558372</c:v>
                </c:pt>
                <c:pt idx="14876">
                  <c:v>0.16726434598984768</c:v>
                </c:pt>
                <c:pt idx="14877">
                  <c:v>0.16975617418781719</c:v>
                </c:pt>
                <c:pt idx="14878">
                  <c:v>0.16907609164974616</c:v>
                </c:pt>
                <c:pt idx="14879">
                  <c:v>0.16834566131979692</c:v>
                </c:pt>
                <c:pt idx="14880">
                  <c:v>0.16738905312182739</c:v>
                </c:pt>
                <c:pt idx="14881">
                  <c:v>0.16691113637055832</c:v>
                </c:pt>
                <c:pt idx="14882">
                  <c:v>0.16673453180203041</c:v>
                </c:pt>
                <c:pt idx="14883">
                  <c:v>0.16650757951776646</c:v>
                </c:pt>
                <c:pt idx="14884">
                  <c:v>0.16610479703045686</c:v>
                </c:pt>
                <c:pt idx="14885">
                  <c:v>0.16595375388324871</c:v>
                </c:pt>
                <c:pt idx="14886">
                  <c:v>0.1658786193654822</c:v>
                </c:pt>
                <c:pt idx="14887">
                  <c:v>0.1657531371319797</c:v>
                </c:pt>
                <c:pt idx="14888">
                  <c:v>0.16605522393401012</c:v>
                </c:pt>
                <c:pt idx="14889">
                  <c:v>0.16749052444162432</c:v>
                </c:pt>
                <c:pt idx="14890">
                  <c:v>0.16874921936548223</c:v>
                </c:pt>
                <c:pt idx="14891">
                  <c:v>0.17005826302030455</c:v>
                </c:pt>
                <c:pt idx="14892">
                  <c:v>0.17139209322335025</c:v>
                </c:pt>
                <c:pt idx="14893">
                  <c:v>0.17280183230964469</c:v>
                </c:pt>
                <c:pt idx="14894">
                  <c:v>0.17428748053299492</c:v>
                </c:pt>
                <c:pt idx="14895">
                  <c:v>0.17579791428934008</c:v>
                </c:pt>
                <c:pt idx="14896">
                  <c:v>0.17698070032994923</c:v>
                </c:pt>
                <c:pt idx="14897">
                  <c:v>0.1771820914467005</c:v>
                </c:pt>
                <c:pt idx="14898">
                  <c:v>0.17771035616751268</c:v>
                </c:pt>
                <c:pt idx="14899">
                  <c:v>0.17851592086294416</c:v>
                </c:pt>
                <c:pt idx="14900">
                  <c:v>0.17932071102284264</c:v>
                </c:pt>
                <c:pt idx="14901">
                  <c:v>0.18000001904314719</c:v>
                </c:pt>
                <c:pt idx="14902">
                  <c:v>0.18055384482994924</c:v>
                </c:pt>
                <c:pt idx="14903">
                  <c:v>0.18113245716497461</c:v>
                </c:pt>
                <c:pt idx="14904">
                  <c:v>0.18181176515989847</c:v>
                </c:pt>
                <c:pt idx="14905">
                  <c:v>0.18236559092131976</c:v>
                </c:pt>
                <c:pt idx="14906">
                  <c:v>0.18329663787563449</c:v>
                </c:pt>
                <c:pt idx="14907">
                  <c:v>0.18402706833248728</c:v>
                </c:pt>
                <c:pt idx="14908">
                  <c:v>0.18480707188578679</c:v>
                </c:pt>
                <c:pt idx="14909">
                  <c:v>0.18568777112436546</c:v>
                </c:pt>
                <c:pt idx="14910">
                  <c:v>0.18656847010913702</c:v>
                </c:pt>
                <c:pt idx="14911">
                  <c:v>0.18717264371319797</c:v>
                </c:pt>
                <c:pt idx="14912">
                  <c:v>0.18787751300253808</c:v>
                </c:pt>
                <c:pt idx="14913">
                  <c:v>0.19152811528680203</c:v>
                </c:pt>
                <c:pt idx="14914">
                  <c:v>0.19434759168274113</c:v>
                </c:pt>
                <c:pt idx="14915">
                  <c:v>0.19716706833248732</c:v>
                </c:pt>
                <c:pt idx="14916">
                  <c:v>0.20003689269796954</c:v>
                </c:pt>
                <c:pt idx="14917">
                  <c:v>0.20283158254568531</c:v>
                </c:pt>
                <c:pt idx="14918">
                  <c:v>0.2056007112258883</c:v>
                </c:pt>
                <c:pt idx="14919">
                  <c:v>0.20859601731725885</c:v>
                </c:pt>
                <c:pt idx="14920">
                  <c:v>0.21146584142893399</c:v>
                </c:pt>
                <c:pt idx="14921">
                  <c:v>0.21111340691116753</c:v>
                </c:pt>
                <c:pt idx="14922">
                  <c:v>0.21083688127664973</c:v>
                </c:pt>
                <c:pt idx="14923">
                  <c:v>0.21071062442385785</c:v>
                </c:pt>
                <c:pt idx="14924">
                  <c:v>0.21043332442385787</c:v>
                </c:pt>
                <c:pt idx="14925">
                  <c:v>0.21060915437309641</c:v>
                </c:pt>
                <c:pt idx="14926">
                  <c:v>0.21096158889086292</c:v>
                </c:pt>
                <c:pt idx="14927">
                  <c:v>0.21121332797715731</c:v>
                </c:pt>
                <c:pt idx="14928">
                  <c:v>0.21136437137817254</c:v>
                </c:pt>
                <c:pt idx="14929">
                  <c:v>0.21194298381472076</c:v>
                </c:pt>
                <c:pt idx="14930">
                  <c:v>0.21239611376395934</c:v>
                </c:pt>
                <c:pt idx="14931">
                  <c:v>0.21264785259644664</c:v>
                </c:pt>
                <c:pt idx="14932">
                  <c:v>0.21307542163197962</c:v>
                </c:pt>
                <c:pt idx="14933">
                  <c:v>0.21320090386548218</c:v>
                </c:pt>
                <c:pt idx="14934">
                  <c:v>0.21317534269796951</c:v>
                </c:pt>
                <c:pt idx="14935">
                  <c:v>0.21330082493147201</c:v>
                </c:pt>
                <c:pt idx="14936">
                  <c:v>0.21352700259644664</c:v>
                </c:pt>
                <c:pt idx="14937">
                  <c:v>0.21355178914466999</c:v>
                </c:pt>
                <c:pt idx="14938">
                  <c:v>0.21370283254568523</c:v>
                </c:pt>
                <c:pt idx="14939">
                  <c:v>0.21377874142893394</c:v>
                </c:pt>
                <c:pt idx="14940">
                  <c:v>0.21327526351015219</c:v>
                </c:pt>
                <c:pt idx="14941">
                  <c:v>0.21259518102284253</c:v>
                </c:pt>
                <c:pt idx="14942">
                  <c:v>0.21254483330710655</c:v>
                </c:pt>
                <c:pt idx="14943">
                  <c:v>0.21272066325634509</c:v>
                </c:pt>
                <c:pt idx="14944">
                  <c:v>0.21277101097208112</c:v>
                </c:pt>
                <c:pt idx="14945">
                  <c:v>0.21284691985532989</c:v>
                </c:pt>
                <c:pt idx="14946">
                  <c:v>0.21297317670812177</c:v>
                </c:pt>
                <c:pt idx="14947">
                  <c:v>0.21320012899238572</c:v>
                </c:pt>
                <c:pt idx="14948">
                  <c:v>0.21400569366243649</c:v>
                </c:pt>
                <c:pt idx="14949">
                  <c:v>0.21471056282487305</c:v>
                </c:pt>
                <c:pt idx="14950">
                  <c:v>0.21488716736802022</c:v>
                </c:pt>
                <c:pt idx="14951">
                  <c:v>0.21491272853553289</c:v>
                </c:pt>
                <c:pt idx="14952">
                  <c:v>0.21511411965228422</c:v>
                </c:pt>
                <c:pt idx="14953">
                  <c:v>0.21539064528680196</c:v>
                </c:pt>
                <c:pt idx="14954">
                  <c:v>0.2156927318350253</c:v>
                </c:pt>
                <c:pt idx="14955">
                  <c:v>0.21614586203807101</c:v>
                </c:pt>
                <c:pt idx="14956">
                  <c:v>0.21644794884010143</c:v>
                </c:pt>
                <c:pt idx="14957">
                  <c:v>0.21700177447461921</c:v>
                </c:pt>
                <c:pt idx="14958">
                  <c:v>0.21961985975380705</c:v>
                </c:pt>
                <c:pt idx="14959">
                  <c:v>0.22213724934771562</c:v>
                </c:pt>
                <c:pt idx="14960">
                  <c:v>0.22450359579441614</c:v>
                </c:pt>
                <c:pt idx="14961">
                  <c:v>0.22704654655583745</c:v>
                </c:pt>
                <c:pt idx="14962">
                  <c:v>0.22968941838324863</c:v>
                </c:pt>
                <c:pt idx="14963">
                  <c:v>0.23218124706345167</c:v>
                </c:pt>
                <c:pt idx="14964">
                  <c:v>0.23477454579441615</c:v>
                </c:pt>
                <c:pt idx="14965">
                  <c:v>0.2363353275456852</c:v>
                </c:pt>
                <c:pt idx="14966">
                  <c:v>0.23560567183502529</c:v>
                </c:pt>
                <c:pt idx="14967">
                  <c:v>0.23459949061675117</c:v>
                </c:pt>
                <c:pt idx="14968">
                  <c:v>0.23356774810406083</c:v>
                </c:pt>
                <c:pt idx="14969">
                  <c:v>0.2322842666319796</c:v>
                </c:pt>
                <c:pt idx="14970">
                  <c:v>0.23090008947461921</c:v>
                </c:pt>
                <c:pt idx="14971">
                  <c:v>0.22951591231725876</c:v>
                </c:pt>
                <c:pt idx="14972">
                  <c:v>0.22818208312944149</c:v>
                </c:pt>
                <c:pt idx="14973">
                  <c:v>0.22770339175888316</c:v>
                </c:pt>
                <c:pt idx="14974">
                  <c:v>0.22755234835786792</c:v>
                </c:pt>
                <c:pt idx="14975">
                  <c:v>0.22752756180964456</c:v>
                </c:pt>
                <c:pt idx="14976">
                  <c:v>0.22760347069289333</c:v>
                </c:pt>
                <c:pt idx="14977">
                  <c:v>0.2280062531802029</c:v>
                </c:pt>
                <c:pt idx="14978">
                  <c:v>0.22830833972842629</c:v>
                </c:pt>
                <c:pt idx="14979">
                  <c:v>0.22858486536294403</c:v>
                </c:pt>
                <c:pt idx="14980">
                  <c:v>0.22825799201269026</c:v>
                </c:pt>
                <c:pt idx="14981">
                  <c:v>0.22800625318020296</c:v>
                </c:pt>
                <c:pt idx="14982">
                  <c:v>0.22762825724111663</c:v>
                </c:pt>
                <c:pt idx="14983">
                  <c:v>0.22727582272335017</c:v>
                </c:pt>
                <c:pt idx="14984">
                  <c:v>0.22672199683502525</c:v>
                </c:pt>
                <c:pt idx="14985">
                  <c:v>0.22591643213959378</c:v>
                </c:pt>
                <c:pt idx="14986">
                  <c:v>0.22553921107360397</c:v>
                </c:pt>
                <c:pt idx="14987">
                  <c:v>0.22513642858629429</c:v>
                </c:pt>
                <c:pt idx="14988">
                  <c:v>0.22516198975380702</c:v>
                </c:pt>
                <c:pt idx="14989">
                  <c:v>0.22508685523604055</c:v>
                </c:pt>
                <c:pt idx="14990">
                  <c:v>0.22485990269796946</c:v>
                </c:pt>
                <c:pt idx="14991">
                  <c:v>0.22483434153045678</c:v>
                </c:pt>
                <c:pt idx="14992">
                  <c:v>0.22498538493147202</c:v>
                </c:pt>
                <c:pt idx="14993">
                  <c:v>0.22508608036294409</c:v>
                </c:pt>
                <c:pt idx="14994">
                  <c:v>0.22491025041370549</c:v>
                </c:pt>
                <c:pt idx="14995">
                  <c:v>0.22480955472842629</c:v>
                </c:pt>
                <c:pt idx="14996">
                  <c:v>0.22783119584517758</c:v>
                </c:pt>
                <c:pt idx="14997">
                  <c:v>0.23042449584517755</c:v>
                </c:pt>
                <c:pt idx="14998">
                  <c:v>0.2330433547284263</c:v>
                </c:pt>
                <c:pt idx="14999">
                  <c:v>0.23558630472842629</c:v>
                </c:pt>
                <c:pt idx="15000">
                  <c:v>0.23815481564213187</c:v>
                </c:pt>
                <c:pt idx="15001">
                  <c:v>0.24077367680964457</c:v>
                </c:pt>
                <c:pt idx="15002">
                  <c:v>0.24341732224111662</c:v>
                </c:pt>
                <c:pt idx="15003">
                  <c:v>0.24606096767258873</c:v>
                </c:pt>
                <c:pt idx="15004">
                  <c:v>0.2457340943223349</c:v>
                </c:pt>
                <c:pt idx="15005">
                  <c:v>0.24586035117512678</c:v>
                </c:pt>
                <c:pt idx="15006">
                  <c:v>0.2458859125964466</c:v>
                </c:pt>
                <c:pt idx="15007">
                  <c:v>0.24578521716497448</c:v>
                </c:pt>
                <c:pt idx="15008">
                  <c:v>0.24581000371319783</c:v>
                </c:pt>
                <c:pt idx="15009">
                  <c:v>0.24570930828172582</c:v>
                </c:pt>
                <c:pt idx="15010">
                  <c:v>0.24560861285025376</c:v>
                </c:pt>
                <c:pt idx="15011">
                  <c:v>0.24563417401776644</c:v>
                </c:pt>
                <c:pt idx="15012">
                  <c:v>0.24500521386548213</c:v>
                </c:pt>
                <c:pt idx="15013">
                  <c:v>0.24437625371319788</c:v>
                </c:pt>
                <c:pt idx="15014">
                  <c:v>0.24414930127664963</c:v>
                </c:pt>
                <c:pt idx="15015">
                  <c:v>0.2440230444238578</c:v>
                </c:pt>
                <c:pt idx="15016">
                  <c:v>0.2437960921395938</c:v>
                </c:pt>
                <c:pt idx="15017">
                  <c:v>0.24369462208883241</c:v>
                </c:pt>
                <c:pt idx="15018">
                  <c:v>0.24339253528680188</c:v>
                </c:pt>
                <c:pt idx="15019">
                  <c:v>0.24296419188578666</c:v>
                </c:pt>
                <c:pt idx="15020">
                  <c:v>0.24188132691116743</c:v>
                </c:pt>
                <c:pt idx="15021">
                  <c:v>0.24105020076903544</c:v>
                </c:pt>
                <c:pt idx="15022">
                  <c:v>0.239816292647208</c:v>
                </c:pt>
                <c:pt idx="15023">
                  <c:v>0.23850725000761408</c:v>
                </c:pt>
                <c:pt idx="15024">
                  <c:v>0.23717342056598972</c:v>
                </c:pt>
                <c:pt idx="15025">
                  <c:v>0.23599063477918775</c:v>
                </c:pt>
                <c:pt idx="15026">
                  <c:v>0.23488298325634505</c:v>
                </c:pt>
                <c:pt idx="15027">
                  <c:v>0.23118203325634507</c:v>
                </c:pt>
                <c:pt idx="15028">
                  <c:v>0.22871499137817247</c:v>
                </c:pt>
                <c:pt idx="15029">
                  <c:v>0.22941986041370543</c:v>
                </c:pt>
                <c:pt idx="15030">
                  <c:v>0.22997368604822321</c:v>
                </c:pt>
                <c:pt idx="15031">
                  <c:v>0.23052751193654808</c:v>
                </c:pt>
                <c:pt idx="15032">
                  <c:v>0.23110612411928921</c:v>
                </c:pt>
                <c:pt idx="15033">
                  <c:v>0.23163516320558364</c:v>
                </c:pt>
                <c:pt idx="15034">
                  <c:v>0.2321634274187816</c:v>
                </c:pt>
                <c:pt idx="15035">
                  <c:v>0.23505803807868014</c:v>
                </c:pt>
                <c:pt idx="15036">
                  <c:v>0.23986664036294403</c:v>
                </c:pt>
                <c:pt idx="15037">
                  <c:v>0.241402635286802</c:v>
                </c:pt>
                <c:pt idx="15038">
                  <c:v>0.24331585153045676</c:v>
                </c:pt>
                <c:pt idx="15039">
                  <c:v>0.24535532462690351</c:v>
                </c:pt>
                <c:pt idx="15040">
                  <c:v>0.24726854087055833</c:v>
                </c:pt>
                <c:pt idx="15041">
                  <c:v>0.2490307137131979</c:v>
                </c:pt>
                <c:pt idx="15042">
                  <c:v>0.25064184315482224</c:v>
                </c:pt>
                <c:pt idx="15043">
                  <c:v>0.25164802449999996</c:v>
                </c:pt>
                <c:pt idx="15044">
                  <c:v>0.24938237373857863</c:v>
                </c:pt>
                <c:pt idx="15045">
                  <c:v>0.24721664399238569</c:v>
                </c:pt>
                <c:pt idx="15046">
                  <c:v>0.24467446759644662</c:v>
                </c:pt>
                <c:pt idx="15047">
                  <c:v>0.24215785236802023</c:v>
                </c:pt>
                <c:pt idx="15048">
                  <c:v>0.23969158510913696</c:v>
                </c:pt>
                <c:pt idx="15049">
                  <c:v>0.23732523894162427</c:v>
                </c:pt>
                <c:pt idx="15050">
                  <c:v>0.23511071045685272</c:v>
                </c:pt>
                <c:pt idx="15051">
                  <c:v>0.23380166781725875</c:v>
                </c:pt>
                <c:pt idx="15052">
                  <c:v>0.23339888532994907</c:v>
                </c:pt>
                <c:pt idx="15053">
                  <c:v>0.23276915055837549</c:v>
                </c:pt>
                <c:pt idx="15054">
                  <c:v>0.23254297263959373</c:v>
                </c:pt>
                <c:pt idx="15055">
                  <c:v>0.23229123380710648</c:v>
                </c:pt>
                <c:pt idx="15056">
                  <c:v>0.23201393355329936</c:v>
                </c:pt>
                <c:pt idx="15057">
                  <c:v>0.23163671248730949</c:v>
                </c:pt>
                <c:pt idx="15058">
                  <c:v>0.23128427796954298</c:v>
                </c:pt>
                <c:pt idx="15059">
                  <c:v>0.2307304523350252</c:v>
                </c:pt>
                <c:pt idx="15060">
                  <c:v>0.23062975690355314</c:v>
                </c:pt>
                <c:pt idx="15061">
                  <c:v>0.23050427467005064</c:v>
                </c:pt>
                <c:pt idx="15062">
                  <c:v>0.23010149243654809</c:v>
                </c:pt>
                <c:pt idx="15063">
                  <c:v>0.22954766654822317</c:v>
                </c:pt>
                <c:pt idx="15064">
                  <c:v>0.22944697111675111</c:v>
                </c:pt>
                <c:pt idx="15065">
                  <c:v>0.22954766654822317</c:v>
                </c:pt>
                <c:pt idx="15066">
                  <c:v>0.22952287974619273</c:v>
                </c:pt>
                <c:pt idx="15067">
                  <c:v>0.22952287974619273</c:v>
                </c:pt>
                <c:pt idx="15068">
                  <c:v>0.22960297785714273</c:v>
                </c:pt>
                <c:pt idx="15069">
                  <c:v>0.22963303312820493</c:v>
                </c:pt>
                <c:pt idx="15070">
                  <c:v>0.23037916751804111</c:v>
                </c:pt>
                <c:pt idx="15071">
                  <c:v>0.23123502576942989</c:v>
                </c:pt>
                <c:pt idx="15072">
                  <c:v>0.23186852613802067</c:v>
                </c:pt>
                <c:pt idx="15073">
                  <c:v>0.23243036645811505</c:v>
                </c:pt>
                <c:pt idx="15074">
                  <c:v>0.23305032362368405</c:v>
                </c:pt>
                <c:pt idx="15075">
                  <c:v>0.23372932009788344</c:v>
                </c:pt>
                <c:pt idx="15076">
                  <c:v>0.23446829799734026</c:v>
                </c:pt>
                <c:pt idx="15077">
                  <c:v>0.23534737186363619</c:v>
                </c:pt>
                <c:pt idx="15078">
                  <c:v>0.23570264456182782</c:v>
                </c:pt>
                <c:pt idx="15079">
                  <c:v>0.23571368209999982</c:v>
                </c:pt>
                <c:pt idx="15080">
                  <c:v>0.23588655455706509</c:v>
                </c:pt>
                <c:pt idx="15081">
                  <c:v>0.23614219884426219</c:v>
                </c:pt>
                <c:pt idx="15082">
                  <c:v>0.23621033070604386</c:v>
                </c:pt>
                <c:pt idx="15083">
                  <c:v>0.2361417980027623</c:v>
                </c:pt>
                <c:pt idx="15084">
                  <c:v>0.23590719521388875</c:v>
                </c:pt>
                <c:pt idx="15085">
                  <c:v>0.23519940636033509</c:v>
                </c:pt>
                <c:pt idx="15086">
                  <c:v>0.23322949010393246</c:v>
                </c:pt>
                <c:pt idx="15087">
                  <c:v>0.23143387592372866</c:v>
                </c:pt>
                <c:pt idx="15088">
                  <c:v>0.22936382408238626</c:v>
                </c:pt>
                <c:pt idx="15089">
                  <c:v>0.22718553450571416</c:v>
                </c:pt>
                <c:pt idx="15090">
                  <c:v>0.2250102703362068</c:v>
                </c:pt>
                <c:pt idx="15091">
                  <c:v>0.22286719097398833</c:v>
                </c:pt>
                <c:pt idx="15092">
                  <c:v>0.22084380138662779</c:v>
                </c:pt>
                <c:pt idx="15093">
                  <c:v>0.21931877332456129</c:v>
                </c:pt>
                <c:pt idx="15094">
                  <c:v>0.219001032285294</c:v>
                </c:pt>
                <c:pt idx="15095">
                  <c:v>0.21873822034615376</c:v>
                </c:pt>
                <c:pt idx="15096">
                  <c:v>0.2184132410029761</c:v>
                </c:pt>
                <c:pt idx="15097">
                  <c:v>0.21832193885329332</c:v>
                </c:pt>
                <c:pt idx="15098">
                  <c:v>0.21846853697891555</c:v>
                </c:pt>
                <c:pt idx="15099">
                  <c:v>0.21876673023333326</c:v>
                </c:pt>
                <c:pt idx="15100">
                  <c:v>0.2190387859054877</c:v>
                </c:pt>
                <c:pt idx="15101">
                  <c:v>0.21916158704601219</c:v>
                </c:pt>
                <c:pt idx="15102">
                  <c:v>0.21925576258333324</c:v>
                </c:pt>
                <c:pt idx="15103">
                  <c:v>0.21848862849999989</c:v>
                </c:pt>
                <c:pt idx="15104">
                  <c:v>0.21780441430312492</c:v>
                </c:pt>
                <c:pt idx="15105">
                  <c:v>0.21695612194025149</c:v>
                </c:pt>
                <c:pt idx="15106">
                  <c:v>0.2159087654335442</c:v>
                </c:pt>
                <c:pt idx="15107">
                  <c:v>0.21465854132802537</c:v>
                </c:pt>
                <c:pt idx="15108">
                  <c:v>0.21342358966987168</c:v>
                </c:pt>
                <c:pt idx="15109">
                  <c:v>0.21204472218387088</c:v>
                </c:pt>
                <c:pt idx="15110">
                  <c:v>0.210776759340909</c:v>
                </c:pt>
                <c:pt idx="15111">
                  <c:v>0.21062719110130707</c:v>
                </c:pt>
                <c:pt idx="15112">
                  <c:v>0.21054090814802623</c:v>
                </c:pt>
                <c:pt idx="15113">
                  <c:v>0.21035444893046346</c:v>
                </c:pt>
                <c:pt idx="15114">
                  <c:v>0.21036387392333322</c:v>
                </c:pt>
                <c:pt idx="15115">
                  <c:v>0.21043999254026835</c:v>
                </c:pt>
                <c:pt idx="15116">
                  <c:v>0.21041712998986478</c:v>
                </c:pt>
                <c:pt idx="15117">
                  <c:v>0.21046142917346933</c:v>
                </c:pt>
                <c:pt idx="15118">
                  <c:v>0.21064220540068485</c:v>
                </c:pt>
                <c:pt idx="15119">
                  <c:v>0.21058553647241374</c:v>
                </c:pt>
                <c:pt idx="15120">
                  <c:v>0.2102875353368055</c:v>
                </c:pt>
                <c:pt idx="15121">
                  <c:v>0.21019344677272717</c:v>
                </c:pt>
                <c:pt idx="15122">
                  <c:v>0.2095392435809858</c:v>
                </c:pt>
                <c:pt idx="15123">
                  <c:v>0.20880541693971622</c:v>
                </c:pt>
                <c:pt idx="15124">
                  <c:v>0.20813195348928565</c:v>
                </c:pt>
                <c:pt idx="15125">
                  <c:v>0.20769799775899278</c:v>
                </c:pt>
                <c:pt idx="15126">
                  <c:v>0.20700674919202899</c:v>
                </c:pt>
                <c:pt idx="15127">
                  <c:v>0.20641344955109492</c:v>
                </c:pt>
                <c:pt idx="15128">
                  <c:v>0.20610314587132356</c:v>
                </c:pt>
                <c:pt idx="15129">
                  <c:v>0.20567860435925928</c:v>
                </c:pt>
                <c:pt idx="15130">
                  <c:v>0.20554380140671641</c:v>
                </c:pt>
                <c:pt idx="15131">
                  <c:v>0.20548154690601506</c:v>
                </c:pt>
                <c:pt idx="15132">
                  <c:v>0.20526806847348489</c:v>
                </c:pt>
                <c:pt idx="15133">
                  <c:v>0.20474847548473285</c:v>
                </c:pt>
                <c:pt idx="15134">
                  <c:v>0.20429718491153848</c:v>
                </c:pt>
                <c:pt idx="15135">
                  <c:v>0.20372297471705431</c:v>
                </c:pt>
                <c:pt idx="15136">
                  <c:v>0.20306230420703128</c:v>
                </c:pt>
                <c:pt idx="15137">
                  <c:v>0.20313376605118114</c:v>
                </c:pt>
                <c:pt idx="15138">
                  <c:v>0.20352123601984129</c:v>
                </c:pt>
                <c:pt idx="15139">
                  <c:v>0.20296272790800002</c:v>
                </c:pt>
                <c:pt idx="15140">
                  <c:v>0.20239521160080648</c:v>
                </c:pt>
                <c:pt idx="15141">
                  <c:v>0.20201944299593499</c:v>
                </c:pt>
                <c:pt idx="15142">
                  <c:v>0.20212531015163937</c:v>
                </c:pt>
                <c:pt idx="15143">
                  <c:v>0.20239686932644629</c:v>
                </c:pt>
                <c:pt idx="15144">
                  <c:v>0.20250764615416669</c:v>
                </c:pt>
                <c:pt idx="15145">
                  <c:v>0.20187014486134455</c:v>
                </c:pt>
                <c:pt idx="15146">
                  <c:v>0.20130589354661019</c:v>
                </c:pt>
                <c:pt idx="15147">
                  <c:v>0.20174928067094017</c:v>
                </c:pt>
                <c:pt idx="15148">
                  <c:v>0.20220031240086206</c:v>
                </c:pt>
                <c:pt idx="15149">
                  <c:v>0.20244423163913045</c:v>
                </c:pt>
                <c:pt idx="15150">
                  <c:v>0.20190938937280703</c:v>
                </c:pt>
                <c:pt idx="15151">
                  <c:v>0.20114496980973454</c:v>
                </c:pt>
                <c:pt idx="15152">
                  <c:v>0.20054401596874999</c:v>
                </c:pt>
                <c:pt idx="15153">
                  <c:v>0.2001109462927928</c:v>
                </c:pt>
                <c:pt idx="15154">
                  <c:v>0.19930932944090907</c:v>
                </c:pt>
                <c:pt idx="15155">
                  <c:v>0.19849300402293579</c:v>
                </c:pt>
                <c:pt idx="15156">
                  <c:v>0.19798370128240741</c:v>
                </c:pt>
                <c:pt idx="15157">
                  <c:v>0.19765027138785046</c:v>
                </c:pt>
                <c:pt idx="15158">
                  <c:v>0.19745018715566037</c:v>
                </c:pt>
                <c:pt idx="15159">
                  <c:v>0.19738871131904762</c:v>
                </c:pt>
                <c:pt idx="15160">
                  <c:v>0.19742142344711539</c:v>
                </c:pt>
                <c:pt idx="15161">
                  <c:v>0.19711699309223302</c:v>
                </c:pt>
                <c:pt idx="15162">
                  <c:v>0.1985569199362745</c:v>
                </c:pt>
                <c:pt idx="15163">
                  <c:v>0.20022176642079209</c:v>
                </c:pt>
                <c:pt idx="15164">
                  <c:v>0.202067924585</c:v>
                </c:pt>
                <c:pt idx="15165">
                  <c:v>0.2037510048838384</c:v>
                </c:pt>
                <c:pt idx="15166">
                  <c:v>0.20556964319897958</c:v>
                </c:pt>
                <c:pt idx="15167">
                  <c:v>0.2074257792113402</c:v>
                </c:pt>
                <c:pt idx="15168">
                  <c:v>0.20932058472395831</c:v>
                </c:pt>
                <c:pt idx="15169">
                  <c:v>0.21135968614210526</c:v>
                </c:pt>
                <c:pt idx="15170">
                  <c:v>0.21165002216489359</c:v>
                </c:pt>
                <c:pt idx="15171">
                  <c:v>0.21162664982258067</c:v>
                </c:pt>
                <c:pt idx="15172">
                  <c:v>0.21133241503804345</c:v>
                </c:pt>
                <c:pt idx="15173">
                  <c:v>0.2112497031153846</c:v>
                </c:pt>
                <c:pt idx="15174">
                  <c:v>0.21067007481666666</c:v>
                </c:pt>
                <c:pt idx="15175">
                  <c:v>0.20985453352247191</c:v>
                </c:pt>
                <c:pt idx="15176">
                  <c:v>0.20890774640340909</c:v>
                </c:pt>
                <c:pt idx="15177">
                  <c:v>0.20902137337356319</c:v>
                </c:pt>
                <c:pt idx="15178">
                  <c:v>0.20913764283139535</c:v>
                </c:pt>
                <c:pt idx="15179">
                  <c:v>0.20943257862941178</c:v>
                </c:pt>
                <c:pt idx="15180">
                  <c:v>0.20979266706547622</c:v>
                </c:pt>
                <c:pt idx="15181">
                  <c:v>0.21046110221084341</c:v>
                </c:pt>
                <c:pt idx="15182">
                  <c:v>0.2116296704695122</c:v>
                </c:pt>
                <c:pt idx="15183">
                  <c:v>0.21203022010493827</c:v>
                </c:pt>
                <c:pt idx="15184">
                  <c:v>0.21237974660625003</c:v>
                </c:pt>
                <c:pt idx="15185">
                  <c:v>0.21166997377848107</c:v>
                </c:pt>
                <c:pt idx="15186">
                  <c:v>0.21119632280128209</c:v>
                </c:pt>
                <c:pt idx="15187">
                  <c:v>0.21064695426623381</c:v>
                </c:pt>
                <c:pt idx="15188">
                  <c:v>0.20982211484868424</c:v>
                </c:pt>
                <c:pt idx="15189">
                  <c:v>0.20857853904666662</c:v>
                </c:pt>
                <c:pt idx="15190">
                  <c:v>0.20756942133108108</c:v>
                </c:pt>
                <c:pt idx="15191">
                  <c:v>0.20755063669178087</c:v>
                </c:pt>
                <c:pt idx="15192">
                  <c:v>0.20739357331249997</c:v>
                </c:pt>
                <c:pt idx="15193">
                  <c:v>0.19863962364084503</c:v>
                </c:pt>
                <c:pt idx="15194">
                  <c:v>0.18935216826428569</c:v>
                </c:pt>
                <c:pt idx="15195">
                  <c:v>0.18008301128260867</c:v>
                </c:pt>
                <c:pt idx="15196">
                  <c:v>0.17083295262499998</c:v>
                </c:pt>
                <c:pt idx="15197">
                  <c:v>0.16101069818656721</c:v>
                </c:pt>
                <c:pt idx="15198">
                  <c:v>0.15059023149242429</c:v>
                </c:pt>
                <c:pt idx="15199">
                  <c:v>0.13962142736153849</c:v>
                </c:pt>
                <c:pt idx="15200">
                  <c:v>0.12830984810156251</c:v>
                </c:pt>
                <c:pt idx="15201">
                  <c:v>0.12608537267460318</c:v>
                </c:pt>
                <c:pt idx="15202">
                  <c:v>0.12378913997580646</c:v>
                </c:pt>
                <c:pt idx="15203">
                  <c:v>0.12158021931967214</c:v>
                </c:pt>
                <c:pt idx="15204">
                  <c:v>0.11913235964166669</c:v>
                </c:pt>
                <c:pt idx="15205">
                  <c:v>0.11668686997457628</c:v>
                </c:pt>
                <c:pt idx="15206">
                  <c:v>0.11467007980172414</c:v>
                </c:pt>
                <c:pt idx="15207">
                  <c:v>0.11258252506140351</c:v>
                </c:pt>
                <c:pt idx="15208">
                  <c:v>0.11068472729464285</c:v>
                </c:pt>
                <c:pt idx="15209">
                  <c:v>0.11124263142727273</c:v>
                </c:pt>
                <c:pt idx="15210">
                  <c:v>0.11182119867592591</c:v>
                </c:pt>
                <c:pt idx="15211">
                  <c:v>0.11167591053773585</c:v>
                </c:pt>
                <c:pt idx="15212">
                  <c:v>0.11114355304807691</c:v>
                </c:pt>
                <c:pt idx="15213">
                  <c:v>0.11059031879411764</c:v>
                </c:pt>
                <c:pt idx="15214">
                  <c:v>0.10941984417</c:v>
                </c:pt>
                <c:pt idx="15215">
                  <c:v>0.10890850323469388</c:v>
                </c:pt>
                <c:pt idx="15216">
                  <c:v>0.10837585642708333</c:v>
                </c:pt>
                <c:pt idx="15217">
                  <c:v>0.10549918954255319</c:v>
                </c:pt>
                <c:pt idx="15218">
                  <c:v>0.10228183061956521</c:v>
                </c:pt>
                <c:pt idx="15219">
                  <c:v>9.9362300188888891E-2</c:v>
                </c:pt>
                <c:pt idx="15220">
                  <c:v>9.6421039965909103E-2</c:v>
                </c:pt>
                <c:pt idx="15221">
                  <c:v>9.3573640895348836E-2</c:v>
                </c:pt>
                <c:pt idx="15222">
                  <c:v>9.035449544047619E-2</c:v>
                </c:pt>
                <c:pt idx="15223">
                  <c:v>8.6617307524390258E-2</c:v>
                </c:pt>
                <c:pt idx="15224">
                  <c:v>9.5091403962500015E-2</c:v>
                </c:pt>
                <c:pt idx="15225">
                  <c:v>0.10387095278205127</c:v>
                </c:pt>
                <c:pt idx="15226">
                  <c:v>0.11298408443421051</c:v>
                </c:pt>
                <c:pt idx="15227">
                  <c:v>0.12393015833783783</c:v>
                </c:pt>
                <c:pt idx="15228">
                  <c:v>0.13520883218055554</c:v>
                </c:pt>
                <c:pt idx="15229">
                  <c:v>0.14713200167142859</c:v>
                </c:pt>
                <c:pt idx="15230">
                  <c:v>0.15960842966176472</c:v>
                </c:pt>
                <c:pt idx="15231">
                  <c:v>0.17329415934848488</c:v>
                </c:pt>
                <c:pt idx="15232">
                  <c:v>0.17264751901562503</c:v>
                </c:pt>
                <c:pt idx="15233">
                  <c:v>0.17163920833870971</c:v>
                </c:pt>
                <c:pt idx="15234">
                  <c:v>0.17105706028333334</c:v>
                </c:pt>
                <c:pt idx="15235">
                  <c:v>0.16787226063793104</c:v>
                </c:pt>
                <c:pt idx="15236">
                  <c:v>0.16428013423214288</c:v>
                </c:pt>
                <c:pt idx="15237">
                  <c:v>0.16060842624074073</c:v>
                </c:pt>
                <c:pt idx="15238">
                  <c:v>0.15760504840384615</c:v>
                </c:pt>
                <c:pt idx="15239">
                  <c:v>0.15475814033999999</c:v>
                </c:pt>
                <c:pt idx="15240">
                  <c:v>0.1574661493125</c:v>
                </c:pt>
                <c:pt idx="15241">
                  <c:v>0.16083424276086955</c:v>
                </c:pt>
                <c:pt idx="15242">
                  <c:v>0.16361377924999998</c:v>
                </c:pt>
                <c:pt idx="15243">
                  <c:v>0.17018946159523807</c:v>
                </c:pt>
                <c:pt idx="15244">
                  <c:v>0.17791863717500001</c:v>
                </c:pt>
                <c:pt idx="15245">
                  <c:v>0.18646141018421053</c:v>
                </c:pt>
                <c:pt idx="15246">
                  <c:v>0.19402901880555556</c:v>
                </c:pt>
                <c:pt idx="15247">
                  <c:v>0.2010238411764706</c:v>
                </c:pt>
                <c:pt idx="15248">
                  <c:v>0.19990913124999998</c:v>
                </c:pt>
                <c:pt idx="15249">
                  <c:v>0.19864579333333332</c:v>
                </c:pt>
                <c:pt idx="15250">
                  <c:v>0.20039552142857139</c:v>
                </c:pt>
                <c:pt idx="15251">
                  <c:v>0.19668635000000001</c:v>
                </c:pt>
                <c:pt idx="15252">
                  <c:v>0.19401206666666665</c:v>
                </c:pt>
                <c:pt idx="15253">
                  <c:v>0.19221101363636361</c:v>
                </c:pt>
                <c:pt idx="15254">
                  <c:v>0.19450544999999997</c:v>
                </c:pt>
                <c:pt idx="15255">
                  <c:v>0.19620770555555556</c:v>
                </c:pt>
                <c:pt idx="15256">
                  <c:v>0.19896496874999997</c:v>
                </c:pt>
                <c:pt idx="15257">
                  <c:v>0.19967615714285714</c:v>
                </c:pt>
                <c:pt idx="15258">
                  <c:v>0.19978515000000002</c:v>
                </c:pt>
                <c:pt idx="15259">
                  <c:v>0.20689595999999999</c:v>
                </c:pt>
                <c:pt idx="15260">
                  <c:v>0.22004181249999999</c:v>
                </c:pt>
                <c:pt idx="15261">
                  <c:v>0.22872686666666664</c:v>
                </c:pt>
                <c:pt idx="15262">
                  <c:v>0.22130070000000002</c:v>
                </c:pt>
                <c:pt idx="15263">
                  <c:v>0.2237422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5256832"/>
        <c:axId val="85255296"/>
      </c:scatterChart>
      <c:valAx>
        <c:axId val="85223296"/>
        <c:scaling>
          <c:orientation val="minMax"/>
          <c:max val="16"/>
          <c:min val="4"/>
        </c:scaling>
        <c:delete val="0"/>
        <c:axPos val="b"/>
        <c:numFmt formatCode="General" sourceLinked="1"/>
        <c:majorTickMark val="out"/>
        <c:minorTickMark val="none"/>
        <c:tickLblPos val="nextTo"/>
        <c:crossAx val="85224832"/>
        <c:crosses val="autoZero"/>
        <c:crossBetween val="midCat"/>
      </c:valAx>
      <c:valAx>
        <c:axId val="8522483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223296"/>
        <c:crosses val="autoZero"/>
        <c:crossBetween val="midCat"/>
      </c:valAx>
      <c:valAx>
        <c:axId val="85255296"/>
        <c:scaling>
          <c:orientation val="minMax"/>
          <c:max val="1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crossAx val="85256832"/>
        <c:crosses val="max"/>
        <c:crossBetween val="midCat"/>
      </c:valAx>
      <c:valAx>
        <c:axId val="852568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525529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Feuil3!$A$4:$A$19082</c:f>
              <c:numCache>
                <c:formatCode>General</c:formatCode>
                <c:ptCount val="19079"/>
                <c:pt idx="0">
                  <c:v>0</c:v>
                </c:pt>
                <c:pt idx="1">
                  <c:v>2.6214400000000001E-3</c:v>
                </c:pt>
                <c:pt idx="2">
                  <c:v>5.2428800000000001E-3</c:v>
                </c:pt>
                <c:pt idx="3">
                  <c:v>7.8643199999999993E-3</c:v>
                </c:pt>
                <c:pt idx="4">
                  <c:v>1.048576E-2</c:v>
                </c:pt>
                <c:pt idx="5">
                  <c:v>1.3107199999999999E-2</c:v>
                </c:pt>
                <c:pt idx="6">
                  <c:v>1.5728639999999999E-2</c:v>
                </c:pt>
                <c:pt idx="7">
                  <c:v>1.8350080000000001E-2</c:v>
                </c:pt>
                <c:pt idx="8">
                  <c:v>2.097152E-2</c:v>
                </c:pt>
                <c:pt idx="9">
                  <c:v>2.359296E-2</c:v>
                </c:pt>
                <c:pt idx="10">
                  <c:v>2.6214399999999999E-2</c:v>
                </c:pt>
                <c:pt idx="11">
                  <c:v>2.8835840000000001E-2</c:v>
                </c:pt>
                <c:pt idx="12">
                  <c:v>3.1457279999999997E-2</c:v>
                </c:pt>
                <c:pt idx="13">
                  <c:v>3.407872E-2</c:v>
                </c:pt>
                <c:pt idx="14">
                  <c:v>3.6700160000000003E-2</c:v>
                </c:pt>
                <c:pt idx="15">
                  <c:v>3.9321599999999998E-2</c:v>
                </c:pt>
                <c:pt idx="16">
                  <c:v>4.1943040000000001E-2</c:v>
                </c:pt>
                <c:pt idx="17">
                  <c:v>4.4564479999999997E-2</c:v>
                </c:pt>
                <c:pt idx="18">
                  <c:v>4.7185919999999999E-2</c:v>
                </c:pt>
                <c:pt idx="19">
                  <c:v>4.9807360000000002E-2</c:v>
                </c:pt>
                <c:pt idx="20">
                  <c:v>5.2428799999999998E-2</c:v>
                </c:pt>
                <c:pt idx="21">
                  <c:v>5.505024E-2</c:v>
                </c:pt>
                <c:pt idx="22">
                  <c:v>5.7671680000000003E-2</c:v>
                </c:pt>
                <c:pt idx="23">
                  <c:v>6.0293119999999999E-2</c:v>
                </c:pt>
                <c:pt idx="24">
                  <c:v>6.2914559999999994E-2</c:v>
                </c:pt>
                <c:pt idx="25">
                  <c:v>6.5535999999999997E-2</c:v>
                </c:pt>
                <c:pt idx="26">
                  <c:v>6.815744E-2</c:v>
                </c:pt>
                <c:pt idx="27">
                  <c:v>7.0778880000000002E-2</c:v>
                </c:pt>
                <c:pt idx="28">
                  <c:v>7.3400320000000005E-2</c:v>
                </c:pt>
                <c:pt idx="29">
                  <c:v>7.6021759999999994E-2</c:v>
                </c:pt>
                <c:pt idx="30">
                  <c:v>7.8643199999999996E-2</c:v>
                </c:pt>
                <c:pt idx="31">
                  <c:v>8.1264639999999999E-2</c:v>
                </c:pt>
                <c:pt idx="32">
                  <c:v>8.3886080000000002E-2</c:v>
                </c:pt>
                <c:pt idx="33">
                  <c:v>8.6507520000000004E-2</c:v>
                </c:pt>
                <c:pt idx="34">
                  <c:v>8.9128959999999993E-2</c:v>
                </c:pt>
                <c:pt idx="35">
                  <c:v>9.1750399999999996E-2</c:v>
                </c:pt>
                <c:pt idx="36">
                  <c:v>9.4371839999999999E-2</c:v>
                </c:pt>
                <c:pt idx="37">
                  <c:v>9.6993280000000001E-2</c:v>
                </c:pt>
                <c:pt idx="38">
                  <c:v>9.9614720000000004E-2</c:v>
                </c:pt>
                <c:pt idx="39">
                  <c:v>0.1022362</c:v>
                </c:pt>
                <c:pt idx="40">
                  <c:v>0.1048576</c:v>
                </c:pt>
                <c:pt idx="41">
                  <c:v>0.10747900000000001</c:v>
                </c:pt>
                <c:pt idx="42">
                  <c:v>0.1101005</c:v>
                </c:pt>
                <c:pt idx="43">
                  <c:v>0.1127219</c:v>
                </c:pt>
                <c:pt idx="44">
                  <c:v>0.1153434</c:v>
                </c:pt>
                <c:pt idx="45">
                  <c:v>0.11796479999999999</c:v>
                </c:pt>
                <c:pt idx="46">
                  <c:v>0.1205862</c:v>
                </c:pt>
                <c:pt idx="47">
                  <c:v>0.1232077</c:v>
                </c:pt>
                <c:pt idx="48">
                  <c:v>0.1258291</c:v>
                </c:pt>
                <c:pt idx="49">
                  <c:v>0.1284506</c:v>
                </c:pt>
                <c:pt idx="50">
                  <c:v>0.13107199999999999</c:v>
                </c:pt>
                <c:pt idx="51">
                  <c:v>0.13369339999999999</c:v>
                </c:pt>
                <c:pt idx="52">
                  <c:v>0.13631489999999999</c:v>
                </c:pt>
                <c:pt idx="53">
                  <c:v>0.13893630000000001</c:v>
                </c:pt>
                <c:pt idx="54">
                  <c:v>0.14155780000000001</c:v>
                </c:pt>
                <c:pt idx="55">
                  <c:v>0.14417920000000001</c:v>
                </c:pt>
                <c:pt idx="56">
                  <c:v>0.1468006</c:v>
                </c:pt>
                <c:pt idx="57">
                  <c:v>0.1494221</c:v>
                </c:pt>
                <c:pt idx="58">
                  <c:v>0.1520435</c:v>
                </c:pt>
                <c:pt idx="59">
                  <c:v>0.154665</c:v>
                </c:pt>
                <c:pt idx="60">
                  <c:v>0.15728639999999999</c:v>
                </c:pt>
                <c:pt idx="61">
                  <c:v>0.15990779999999999</c:v>
                </c:pt>
                <c:pt idx="62">
                  <c:v>0.16252929999999999</c:v>
                </c:pt>
                <c:pt idx="63">
                  <c:v>0.16515070000000001</c:v>
                </c:pt>
                <c:pt idx="64">
                  <c:v>0.16777220000000001</c:v>
                </c:pt>
                <c:pt idx="65">
                  <c:v>0.17039360000000001</c:v>
                </c:pt>
                <c:pt idx="66">
                  <c:v>0.173015</c:v>
                </c:pt>
                <c:pt idx="67">
                  <c:v>0.1756365</c:v>
                </c:pt>
                <c:pt idx="68">
                  <c:v>0.1782579</c:v>
                </c:pt>
                <c:pt idx="69">
                  <c:v>0.1808794</c:v>
                </c:pt>
                <c:pt idx="70">
                  <c:v>0.18350079999999999</c:v>
                </c:pt>
                <c:pt idx="71">
                  <c:v>0.18612219999999999</c:v>
                </c:pt>
                <c:pt idx="72">
                  <c:v>0.18874369999999999</c:v>
                </c:pt>
                <c:pt idx="73">
                  <c:v>0.19136510000000001</c:v>
                </c:pt>
                <c:pt idx="74">
                  <c:v>0.19398660000000001</c:v>
                </c:pt>
                <c:pt idx="75">
                  <c:v>0.196608</c:v>
                </c:pt>
                <c:pt idx="76">
                  <c:v>0.1992294</c:v>
                </c:pt>
                <c:pt idx="77">
                  <c:v>0.2018509</c:v>
                </c:pt>
                <c:pt idx="78">
                  <c:v>0.2044723</c:v>
                </c:pt>
                <c:pt idx="79">
                  <c:v>0.20709379999999999</c:v>
                </c:pt>
                <c:pt idx="80">
                  <c:v>0.20971519999999999</c:v>
                </c:pt>
                <c:pt idx="81">
                  <c:v>0.21233659999999999</c:v>
                </c:pt>
                <c:pt idx="82">
                  <c:v>0.21495810000000001</c:v>
                </c:pt>
                <c:pt idx="83">
                  <c:v>0.21757950000000001</c:v>
                </c:pt>
                <c:pt idx="84">
                  <c:v>0.22020100000000001</c:v>
                </c:pt>
                <c:pt idx="85">
                  <c:v>0.2228224</c:v>
                </c:pt>
                <c:pt idx="86">
                  <c:v>0.2254438</c:v>
                </c:pt>
                <c:pt idx="87">
                  <c:v>0.2280653</c:v>
                </c:pt>
                <c:pt idx="88">
                  <c:v>0.23068669999999999</c:v>
                </c:pt>
                <c:pt idx="89">
                  <c:v>0.23330819999999999</c:v>
                </c:pt>
                <c:pt idx="90">
                  <c:v>0.23592959999999999</c:v>
                </c:pt>
                <c:pt idx="91">
                  <c:v>0.23855100000000001</c:v>
                </c:pt>
                <c:pt idx="92">
                  <c:v>0.24117250000000001</c:v>
                </c:pt>
                <c:pt idx="93">
                  <c:v>0.24379390000000001</c:v>
                </c:pt>
                <c:pt idx="94">
                  <c:v>0.24641540000000001</c:v>
                </c:pt>
                <c:pt idx="95">
                  <c:v>0.2490368</c:v>
                </c:pt>
                <c:pt idx="96">
                  <c:v>0.2516582</c:v>
                </c:pt>
                <c:pt idx="97">
                  <c:v>0.2542797</c:v>
                </c:pt>
                <c:pt idx="98">
                  <c:v>0.25690109999999999</c:v>
                </c:pt>
                <c:pt idx="99">
                  <c:v>0.25952259999999999</c:v>
                </c:pt>
                <c:pt idx="100">
                  <c:v>0.26214399999999999</c:v>
                </c:pt>
                <c:pt idx="101">
                  <c:v>0.26476539999999998</c:v>
                </c:pt>
                <c:pt idx="102">
                  <c:v>0.26738689999999998</c:v>
                </c:pt>
                <c:pt idx="103">
                  <c:v>0.27000829999999998</c:v>
                </c:pt>
                <c:pt idx="104">
                  <c:v>0.27262979999999998</c:v>
                </c:pt>
                <c:pt idx="105">
                  <c:v>0.27525119999999997</c:v>
                </c:pt>
                <c:pt idx="106">
                  <c:v>0.27787269999999997</c:v>
                </c:pt>
                <c:pt idx="107">
                  <c:v>0.28049410000000002</c:v>
                </c:pt>
                <c:pt idx="108">
                  <c:v>0.28311550000000002</c:v>
                </c:pt>
                <c:pt idx="109">
                  <c:v>0.28573690000000002</c:v>
                </c:pt>
                <c:pt idx="110">
                  <c:v>0.28835840000000001</c:v>
                </c:pt>
                <c:pt idx="111">
                  <c:v>0.29097980000000001</c:v>
                </c:pt>
                <c:pt idx="112">
                  <c:v>0.29360130000000001</c:v>
                </c:pt>
                <c:pt idx="113">
                  <c:v>0.29622270000000001</c:v>
                </c:pt>
                <c:pt idx="114">
                  <c:v>0.2988442</c:v>
                </c:pt>
                <c:pt idx="115">
                  <c:v>0.3014656</c:v>
                </c:pt>
                <c:pt idx="116">
                  <c:v>0.304087</c:v>
                </c:pt>
                <c:pt idx="117">
                  <c:v>0.3067085</c:v>
                </c:pt>
                <c:pt idx="118">
                  <c:v>0.30932989999999999</c:v>
                </c:pt>
                <c:pt idx="119">
                  <c:v>0.31195139999999999</c:v>
                </c:pt>
                <c:pt idx="120">
                  <c:v>0.31457279999999999</c:v>
                </c:pt>
                <c:pt idx="121">
                  <c:v>0.31719419999999998</c:v>
                </c:pt>
                <c:pt idx="122">
                  <c:v>0.31981569999999998</c:v>
                </c:pt>
                <c:pt idx="123">
                  <c:v>0.32243709999999998</c:v>
                </c:pt>
                <c:pt idx="124">
                  <c:v>0.32505849999999997</c:v>
                </c:pt>
                <c:pt idx="125">
                  <c:v>0.32768000000000003</c:v>
                </c:pt>
                <c:pt idx="126">
                  <c:v>0.33030140000000002</c:v>
                </c:pt>
                <c:pt idx="127">
                  <c:v>0.33292290000000002</c:v>
                </c:pt>
                <c:pt idx="128">
                  <c:v>0.33554430000000002</c:v>
                </c:pt>
                <c:pt idx="129">
                  <c:v>0.33816580000000002</c:v>
                </c:pt>
                <c:pt idx="130">
                  <c:v>0.34078720000000001</c:v>
                </c:pt>
                <c:pt idx="131">
                  <c:v>0.34340860000000001</c:v>
                </c:pt>
                <c:pt idx="132">
                  <c:v>0.34603010000000001</c:v>
                </c:pt>
                <c:pt idx="133">
                  <c:v>0.3486515</c:v>
                </c:pt>
                <c:pt idx="134">
                  <c:v>0.351273</c:v>
                </c:pt>
                <c:pt idx="135">
                  <c:v>0.3538944</c:v>
                </c:pt>
                <c:pt idx="136">
                  <c:v>0.35651579999999999</c:v>
                </c:pt>
                <c:pt idx="137">
                  <c:v>0.35913729999999999</c:v>
                </c:pt>
                <c:pt idx="138">
                  <c:v>0.36175869999999999</c:v>
                </c:pt>
                <c:pt idx="139">
                  <c:v>0.36438019999999999</c:v>
                </c:pt>
                <c:pt idx="140">
                  <c:v>0.36700159999999998</c:v>
                </c:pt>
                <c:pt idx="141">
                  <c:v>0.36962299999999998</c:v>
                </c:pt>
                <c:pt idx="142">
                  <c:v>0.37224449999999998</c:v>
                </c:pt>
                <c:pt idx="143">
                  <c:v>0.37486589999999997</c:v>
                </c:pt>
                <c:pt idx="144">
                  <c:v>0.37748739999999997</c:v>
                </c:pt>
                <c:pt idx="145">
                  <c:v>0.38010880000000002</c:v>
                </c:pt>
                <c:pt idx="146">
                  <c:v>0.38273020000000002</c:v>
                </c:pt>
                <c:pt idx="147">
                  <c:v>0.38535170000000002</c:v>
                </c:pt>
                <c:pt idx="148">
                  <c:v>0.38797310000000002</c:v>
                </c:pt>
                <c:pt idx="149">
                  <c:v>0.39059460000000001</c:v>
                </c:pt>
                <c:pt idx="150">
                  <c:v>0.39321600000000001</c:v>
                </c:pt>
                <c:pt idx="151">
                  <c:v>0.39583740000000001</c:v>
                </c:pt>
                <c:pt idx="152">
                  <c:v>0.3984589</c:v>
                </c:pt>
                <c:pt idx="153">
                  <c:v>0.4010803</c:v>
                </c:pt>
                <c:pt idx="154">
                  <c:v>0.4037018</c:v>
                </c:pt>
                <c:pt idx="155">
                  <c:v>0.4063232</c:v>
                </c:pt>
                <c:pt idx="156">
                  <c:v>0.40894459999999999</c:v>
                </c:pt>
                <c:pt idx="157">
                  <c:v>0.41156609999999999</c:v>
                </c:pt>
                <c:pt idx="158">
                  <c:v>0.41418749999999999</c:v>
                </c:pt>
                <c:pt idx="159">
                  <c:v>0.41680899999999999</c:v>
                </c:pt>
                <c:pt idx="160">
                  <c:v>0.41943039999999998</c:v>
                </c:pt>
                <c:pt idx="161">
                  <c:v>0.42205179999999998</c:v>
                </c:pt>
                <c:pt idx="162">
                  <c:v>0.42467329999999998</c:v>
                </c:pt>
                <c:pt idx="163">
                  <c:v>0.42729470000000003</c:v>
                </c:pt>
                <c:pt idx="164">
                  <c:v>0.42991610000000002</c:v>
                </c:pt>
                <c:pt idx="165">
                  <c:v>0.43253760000000002</c:v>
                </c:pt>
                <c:pt idx="166">
                  <c:v>0.43515900000000002</c:v>
                </c:pt>
                <c:pt idx="167">
                  <c:v>0.43778050000000002</c:v>
                </c:pt>
                <c:pt idx="168">
                  <c:v>0.44040190000000001</c:v>
                </c:pt>
                <c:pt idx="169">
                  <c:v>0.44302340000000001</c:v>
                </c:pt>
                <c:pt idx="170">
                  <c:v>0.44564480000000001</c:v>
                </c:pt>
                <c:pt idx="171">
                  <c:v>0.4482662</c:v>
                </c:pt>
                <c:pt idx="172">
                  <c:v>0.4508877</c:v>
                </c:pt>
                <c:pt idx="173">
                  <c:v>0.4535091</c:v>
                </c:pt>
                <c:pt idx="174">
                  <c:v>0.4561306</c:v>
                </c:pt>
                <c:pt idx="175">
                  <c:v>0.45875199999999999</c:v>
                </c:pt>
                <c:pt idx="176">
                  <c:v>0.46137339999999999</c:v>
                </c:pt>
                <c:pt idx="177">
                  <c:v>0.46399489999999999</c:v>
                </c:pt>
                <c:pt idx="178">
                  <c:v>0.46661629999999998</c:v>
                </c:pt>
                <c:pt idx="179">
                  <c:v>0.46923769999999998</c:v>
                </c:pt>
                <c:pt idx="180">
                  <c:v>0.47185919999999998</c:v>
                </c:pt>
                <c:pt idx="181">
                  <c:v>0.47448059999999997</c:v>
                </c:pt>
                <c:pt idx="182">
                  <c:v>0.47710209999999997</c:v>
                </c:pt>
                <c:pt idx="183">
                  <c:v>0.47972350000000002</c:v>
                </c:pt>
                <c:pt idx="184">
                  <c:v>0.48234500000000002</c:v>
                </c:pt>
                <c:pt idx="185">
                  <c:v>0.48496640000000002</c:v>
                </c:pt>
                <c:pt idx="186">
                  <c:v>0.48758780000000002</c:v>
                </c:pt>
                <c:pt idx="187">
                  <c:v>0.49020930000000001</c:v>
                </c:pt>
                <c:pt idx="188">
                  <c:v>0.49283070000000001</c:v>
                </c:pt>
                <c:pt idx="189">
                  <c:v>0.49545220000000001</c:v>
                </c:pt>
                <c:pt idx="190">
                  <c:v>0.49807360000000001</c:v>
                </c:pt>
                <c:pt idx="191">
                  <c:v>0.500695</c:v>
                </c:pt>
                <c:pt idx="192">
                  <c:v>0.50331649999999994</c:v>
                </c:pt>
                <c:pt idx="193">
                  <c:v>0.50593790000000005</c:v>
                </c:pt>
                <c:pt idx="194">
                  <c:v>0.50855930000000005</c:v>
                </c:pt>
                <c:pt idx="195">
                  <c:v>0.51118079999999999</c:v>
                </c:pt>
                <c:pt idx="196">
                  <c:v>0.51380219999999999</c:v>
                </c:pt>
                <c:pt idx="197">
                  <c:v>0.51642370000000004</c:v>
                </c:pt>
                <c:pt idx="198">
                  <c:v>0.51904510000000004</c:v>
                </c:pt>
                <c:pt idx="199">
                  <c:v>0.52166659999999998</c:v>
                </c:pt>
                <c:pt idx="200">
                  <c:v>0.52428799999999998</c:v>
                </c:pt>
                <c:pt idx="201">
                  <c:v>0.52690939999999997</c:v>
                </c:pt>
                <c:pt idx="202">
                  <c:v>0.52953090000000003</c:v>
                </c:pt>
                <c:pt idx="203">
                  <c:v>0.53215230000000002</c:v>
                </c:pt>
                <c:pt idx="204">
                  <c:v>0.53477379999999997</c:v>
                </c:pt>
                <c:pt idx="205">
                  <c:v>0.53739519999999996</c:v>
                </c:pt>
                <c:pt idx="206">
                  <c:v>0.54001670000000002</c:v>
                </c:pt>
                <c:pt idx="207">
                  <c:v>0.54263810000000001</c:v>
                </c:pt>
                <c:pt idx="208">
                  <c:v>0.54525950000000001</c:v>
                </c:pt>
                <c:pt idx="209">
                  <c:v>0.5478809</c:v>
                </c:pt>
                <c:pt idx="210">
                  <c:v>0.55050239999999995</c:v>
                </c:pt>
                <c:pt idx="211">
                  <c:v>0.55312380000000005</c:v>
                </c:pt>
                <c:pt idx="212">
                  <c:v>0.5557453</c:v>
                </c:pt>
                <c:pt idx="213">
                  <c:v>0.55836669999999999</c:v>
                </c:pt>
                <c:pt idx="214">
                  <c:v>0.56098809999999999</c:v>
                </c:pt>
                <c:pt idx="215">
                  <c:v>0.56360960000000004</c:v>
                </c:pt>
                <c:pt idx="216">
                  <c:v>0.56623100000000004</c:v>
                </c:pt>
                <c:pt idx="217">
                  <c:v>0.56885249999999998</c:v>
                </c:pt>
                <c:pt idx="218">
                  <c:v>0.57147389999999998</c:v>
                </c:pt>
                <c:pt idx="219">
                  <c:v>0.57409540000000003</c:v>
                </c:pt>
                <c:pt idx="220">
                  <c:v>0.57671680000000003</c:v>
                </c:pt>
                <c:pt idx="221">
                  <c:v>0.57933829999999997</c:v>
                </c:pt>
                <c:pt idx="222">
                  <c:v>0.58195969999999997</c:v>
                </c:pt>
                <c:pt idx="223">
                  <c:v>0.58458109999999996</c:v>
                </c:pt>
                <c:pt idx="224">
                  <c:v>0.58720249999999996</c:v>
                </c:pt>
                <c:pt idx="225">
                  <c:v>0.58982400000000001</c:v>
                </c:pt>
                <c:pt idx="226">
                  <c:v>0.59244540000000001</c:v>
                </c:pt>
                <c:pt idx="227">
                  <c:v>0.59506689999999995</c:v>
                </c:pt>
                <c:pt idx="228">
                  <c:v>0.59768829999999995</c:v>
                </c:pt>
                <c:pt idx="229">
                  <c:v>0.60030969999999995</c:v>
                </c:pt>
                <c:pt idx="230">
                  <c:v>0.6029312</c:v>
                </c:pt>
                <c:pt idx="231">
                  <c:v>0.6055526</c:v>
                </c:pt>
                <c:pt idx="232">
                  <c:v>0.60817410000000005</c:v>
                </c:pt>
                <c:pt idx="233">
                  <c:v>0.61079550000000005</c:v>
                </c:pt>
                <c:pt idx="234">
                  <c:v>0.61341699999999999</c:v>
                </c:pt>
                <c:pt idx="235">
                  <c:v>0.61603839999999999</c:v>
                </c:pt>
                <c:pt idx="236">
                  <c:v>0.61865990000000004</c:v>
                </c:pt>
                <c:pt idx="237">
                  <c:v>0.62128130000000004</c:v>
                </c:pt>
                <c:pt idx="238">
                  <c:v>0.62390270000000003</c:v>
                </c:pt>
                <c:pt idx="239">
                  <c:v>0.62652419999999998</c:v>
                </c:pt>
                <c:pt idx="240">
                  <c:v>0.62914559999999997</c:v>
                </c:pt>
                <c:pt idx="241">
                  <c:v>0.63176699999999997</c:v>
                </c:pt>
                <c:pt idx="242">
                  <c:v>0.63438839999999996</c:v>
                </c:pt>
                <c:pt idx="243">
                  <c:v>0.63700990000000002</c:v>
                </c:pt>
                <c:pt idx="244">
                  <c:v>0.63963130000000001</c:v>
                </c:pt>
                <c:pt idx="245">
                  <c:v>0.64225279999999996</c:v>
                </c:pt>
                <c:pt idx="246">
                  <c:v>0.64487419999999995</c:v>
                </c:pt>
                <c:pt idx="247">
                  <c:v>0.64749570000000001</c:v>
                </c:pt>
                <c:pt idx="248">
                  <c:v>0.6501171</c:v>
                </c:pt>
                <c:pt idx="249">
                  <c:v>0.65273859999999995</c:v>
                </c:pt>
                <c:pt idx="250">
                  <c:v>0.65536000000000005</c:v>
                </c:pt>
                <c:pt idx="251">
                  <c:v>0.6579815</c:v>
                </c:pt>
                <c:pt idx="252">
                  <c:v>0.66060289999999999</c:v>
                </c:pt>
                <c:pt idx="253">
                  <c:v>0.66322429999999999</c:v>
                </c:pt>
                <c:pt idx="254">
                  <c:v>0.66584580000000004</c:v>
                </c:pt>
                <c:pt idx="255">
                  <c:v>0.66846720000000004</c:v>
                </c:pt>
                <c:pt idx="256">
                  <c:v>0.67108860000000004</c:v>
                </c:pt>
                <c:pt idx="257">
                  <c:v>0.67371000000000003</c:v>
                </c:pt>
                <c:pt idx="258">
                  <c:v>0.67633149999999997</c:v>
                </c:pt>
                <c:pt idx="259">
                  <c:v>0.67895289999999997</c:v>
                </c:pt>
                <c:pt idx="260">
                  <c:v>0.68157440000000002</c:v>
                </c:pt>
                <c:pt idx="261">
                  <c:v>0.68419580000000002</c:v>
                </c:pt>
                <c:pt idx="262">
                  <c:v>0.68681729999999996</c:v>
                </c:pt>
                <c:pt idx="263">
                  <c:v>0.68943869999999996</c:v>
                </c:pt>
                <c:pt idx="264">
                  <c:v>0.69206020000000001</c:v>
                </c:pt>
                <c:pt idx="265">
                  <c:v>0.69468160000000001</c:v>
                </c:pt>
                <c:pt idx="266">
                  <c:v>0.69730309999999995</c:v>
                </c:pt>
                <c:pt idx="267">
                  <c:v>0.69992449999999995</c:v>
                </c:pt>
                <c:pt idx="268">
                  <c:v>0.70254589999999995</c:v>
                </c:pt>
                <c:pt idx="269">
                  <c:v>0.7051674</c:v>
                </c:pt>
                <c:pt idx="270">
                  <c:v>0.7077888</c:v>
                </c:pt>
                <c:pt idx="271">
                  <c:v>0.71041019999999999</c:v>
                </c:pt>
                <c:pt idx="272">
                  <c:v>0.71303159999999999</c:v>
                </c:pt>
                <c:pt idx="273">
                  <c:v>0.71565310000000004</c:v>
                </c:pt>
                <c:pt idx="274">
                  <c:v>0.71827450000000004</c:v>
                </c:pt>
                <c:pt idx="275">
                  <c:v>0.72089599999999998</c:v>
                </c:pt>
                <c:pt idx="276">
                  <c:v>0.72351739999999998</c:v>
                </c:pt>
                <c:pt idx="277">
                  <c:v>0.72613890000000003</c:v>
                </c:pt>
                <c:pt idx="278">
                  <c:v>0.72876030000000003</c:v>
                </c:pt>
                <c:pt idx="279">
                  <c:v>0.73138179999999997</c:v>
                </c:pt>
                <c:pt idx="280">
                  <c:v>0.73400319999999997</c:v>
                </c:pt>
                <c:pt idx="281">
                  <c:v>0.73662470000000002</c:v>
                </c:pt>
                <c:pt idx="282">
                  <c:v>0.73924610000000002</c:v>
                </c:pt>
                <c:pt idx="283">
                  <c:v>0.74186750000000001</c:v>
                </c:pt>
                <c:pt idx="284">
                  <c:v>0.74448899999999996</c:v>
                </c:pt>
                <c:pt idx="285">
                  <c:v>0.74711039999999995</c:v>
                </c:pt>
                <c:pt idx="286">
                  <c:v>0.74973179999999995</c:v>
                </c:pt>
                <c:pt idx="287">
                  <c:v>0.7523533</c:v>
                </c:pt>
                <c:pt idx="288">
                  <c:v>0.7549747</c:v>
                </c:pt>
                <c:pt idx="289">
                  <c:v>0.75759609999999999</c:v>
                </c:pt>
                <c:pt idx="290">
                  <c:v>0.76021760000000005</c:v>
                </c:pt>
                <c:pt idx="291">
                  <c:v>0.76283900000000004</c:v>
                </c:pt>
                <c:pt idx="292">
                  <c:v>0.76546049999999999</c:v>
                </c:pt>
                <c:pt idx="293">
                  <c:v>0.76808189999999998</c:v>
                </c:pt>
                <c:pt idx="294">
                  <c:v>0.77070340000000004</c:v>
                </c:pt>
                <c:pt idx="295">
                  <c:v>0.77332480000000003</c:v>
                </c:pt>
                <c:pt idx="296">
                  <c:v>0.77594629999999998</c:v>
                </c:pt>
                <c:pt idx="297">
                  <c:v>0.77856769999999997</c:v>
                </c:pt>
                <c:pt idx="298">
                  <c:v>0.78118909999999997</c:v>
                </c:pt>
                <c:pt idx="299">
                  <c:v>0.78381060000000002</c:v>
                </c:pt>
                <c:pt idx="300">
                  <c:v>0.78643200000000002</c:v>
                </c:pt>
                <c:pt idx="301">
                  <c:v>0.78905340000000002</c:v>
                </c:pt>
                <c:pt idx="302">
                  <c:v>0.79167489999999996</c:v>
                </c:pt>
                <c:pt idx="303">
                  <c:v>0.79429629999999996</c:v>
                </c:pt>
                <c:pt idx="304">
                  <c:v>0.79691769999999995</c:v>
                </c:pt>
                <c:pt idx="305">
                  <c:v>0.79953920000000001</c:v>
                </c:pt>
                <c:pt idx="306">
                  <c:v>0.8021606</c:v>
                </c:pt>
                <c:pt idx="307">
                  <c:v>0.80478209999999994</c:v>
                </c:pt>
                <c:pt idx="308">
                  <c:v>0.80740350000000005</c:v>
                </c:pt>
                <c:pt idx="309">
                  <c:v>0.810025</c:v>
                </c:pt>
                <c:pt idx="310">
                  <c:v>0.81264639999999999</c:v>
                </c:pt>
                <c:pt idx="311">
                  <c:v>0.81526790000000005</c:v>
                </c:pt>
                <c:pt idx="312">
                  <c:v>0.81788930000000004</c:v>
                </c:pt>
                <c:pt idx="313">
                  <c:v>0.82051070000000004</c:v>
                </c:pt>
                <c:pt idx="314">
                  <c:v>0.82313219999999998</c:v>
                </c:pt>
                <c:pt idx="315">
                  <c:v>0.82575359999999998</c:v>
                </c:pt>
                <c:pt idx="316">
                  <c:v>0.82837499999999997</c:v>
                </c:pt>
                <c:pt idx="317">
                  <c:v>0.83099650000000003</c:v>
                </c:pt>
                <c:pt idx="318">
                  <c:v>0.83361790000000002</c:v>
                </c:pt>
                <c:pt idx="319">
                  <c:v>0.83623930000000002</c:v>
                </c:pt>
                <c:pt idx="320">
                  <c:v>0.83886079999999996</c:v>
                </c:pt>
                <c:pt idx="321">
                  <c:v>0.84148219999999996</c:v>
                </c:pt>
                <c:pt idx="322">
                  <c:v>0.84410370000000001</c:v>
                </c:pt>
                <c:pt idx="323">
                  <c:v>0.84672510000000001</c:v>
                </c:pt>
                <c:pt idx="324">
                  <c:v>0.84934659999999995</c:v>
                </c:pt>
                <c:pt idx="325">
                  <c:v>0.85196799999999995</c:v>
                </c:pt>
                <c:pt idx="326">
                  <c:v>0.8545895</c:v>
                </c:pt>
                <c:pt idx="327">
                  <c:v>0.8572109</c:v>
                </c:pt>
                <c:pt idx="328">
                  <c:v>0.85983229999999999</c:v>
                </c:pt>
                <c:pt idx="329">
                  <c:v>0.86245380000000005</c:v>
                </c:pt>
                <c:pt idx="330">
                  <c:v>0.86507520000000004</c:v>
                </c:pt>
                <c:pt idx="331">
                  <c:v>0.86769660000000004</c:v>
                </c:pt>
                <c:pt idx="332">
                  <c:v>0.87031809999999998</c:v>
                </c:pt>
                <c:pt idx="333">
                  <c:v>0.87293949999999998</c:v>
                </c:pt>
                <c:pt idx="334">
                  <c:v>0.87556089999999998</c:v>
                </c:pt>
                <c:pt idx="335">
                  <c:v>0.87818240000000003</c:v>
                </c:pt>
                <c:pt idx="336">
                  <c:v>0.88080380000000003</c:v>
                </c:pt>
                <c:pt idx="337">
                  <c:v>0.88342529999999997</c:v>
                </c:pt>
                <c:pt idx="338">
                  <c:v>0.88604669999999996</c:v>
                </c:pt>
                <c:pt idx="339">
                  <c:v>0.88866820000000002</c:v>
                </c:pt>
                <c:pt idx="340">
                  <c:v>0.89128960000000002</c:v>
                </c:pt>
                <c:pt idx="341">
                  <c:v>0.89391109999999996</c:v>
                </c:pt>
                <c:pt idx="342">
                  <c:v>0.89653249999999995</c:v>
                </c:pt>
                <c:pt idx="343">
                  <c:v>0.89915389999999995</c:v>
                </c:pt>
                <c:pt idx="344">
                  <c:v>0.9017754</c:v>
                </c:pt>
                <c:pt idx="345">
                  <c:v>0.9043968</c:v>
                </c:pt>
                <c:pt idx="346">
                  <c:v>0.9070182</c:v>
                </c:pt>
                <c:pt idx="347">
                  <c:v>0.90963970000000005</c:v>
                </c:pt>
                <c:pt idx="348">
                  <c:v>0.91226110000000005</c:v>
                </c:pt>
                <c:pt idx="349">
                  <c:v>0.91488250000000004</c:v>
                </c:pt>
                <c:pt idx="350">
                  <c:v>0.91750399999999999</c:v>
                </c:pt>
                <c:pt idx="351">
                  <c:v>0.92012539999999998</c:v>
                </c:pt>
                <c:pt idx="352">
                  <c:v>0.92274690000000004</c:v>
                </c:pt>
                <c:pt idx="353">
                  <c:v>0.92536830000000003</c:v>
                </c:pt>
                <c:pt idx="354">
                  <c:v>0.92798979999999998</c:v>
                </c:pt>
                <c:pt idx="355">
                  <c:v>0.93061119999999997</c:v>
                </c:pt>
                <c:pt idx="356">
                  <c:v>0.93323259999999997</c:v>
                </c:pt>
                <c:pt idx="357">
                  <c:v>0.93585410000000002</c:v>
                </c:pt>
                <c:pt idx="358">
                  <c:v>0.93847550000000002</c:v>
                </c:pt>
                <c:pt idx="359">
                  <c:v>0.94109699999999996</c:v>
                </c:pt>
                <c:pt idx="360">
                  <c:v>0.94371839999999996</c:v>
                </c:pt>
                <c:pt idx="361">
                  <c:v>0.94633979999999995</c:v>
                </c:pt>
                <c:pt idx="362">
                  <c:v>0.94896130000000001</c:v>
                </c:pt>
                <c:pt idx="363">
                  <c:v>0.9515827</c:v>
                </c:pt>
                <c:pt idx="364">
                  <c:v>0.9542041</c:v>
                </c:pt>
                <c:pt idx="365">
                  <c:v>0.95682560000000005</c:v>
                </c:pt>
                <c:pt idx="366">
                  <c:v>0.95944700000000005</c:v>
                </c:pt>
                <c:pt idx="367">
                  <c:v>0.96206849999999999</c:v>
                </c:pt>
                <c:pt idx="368">
                  <c:v>0.96468989999999999</c:v>
                </c:pt>
                <c:pt idx="369">
                  <c:v>0.96731140000000004</c:v>
                </c:pt>
                <c:pt idx="370">
                  <c:v>0.96993280000000004</c:v>
                </c:pt>
                <c:pt idx="371">
                  <c:v>0.97255420000000004</c:v>
                </c:pt>
                <c:pt idx="372">
                  <c:v>0.97517569999999998</c:v>
                </c:pt>
                <c:pt idx="373">
                  <c:v>0.97779709999999997</c:v>
                </c:pt>
                <c:pt idx="374">
                  <c:v>0.98041860000000003</c:v>
                </c:pt>
                <c:pt idx="375">
                  <c:v>0.98304000000000002</c:v>
                </c:pt>
                <c:pt idx="376">
                  <c:v>0.98566140000000002</c:v>
                </c:pt>
                <c:pt idx="377">
                  <c:v>0.98828289999999996</c:v>
                </c:pt>
                <c:pt idx="378">
                  <c:v>0.99090429999999996</c:v>
                </c:pt>
                <c:pt idx="379">
                  <c:v>0.99352569999999996</c:v>
                </c:pt>
                <c:pt idx="380">
                  <c:v>0.99614720000000001</c:v>
                </c:pt>
                <c:pt idx="381">
                  <c:v>0.99876860000000001</c:v>
                </c:pt>
                <c:pt idx="382">
                  <c:v>1.00139</c:v>
                </c:pt>
                <c:pt idx="383">
                  <c:v>1.0040119999999999</c:v>
                </c:pt>
                <c:pt idx="384">
                  <c:v>1.0066329999999999</c:v>
                </c:pt>
                <c:pt idx="385">
                  <c:v>1.0092540000000001</c:v>
                </c:pt>
                <c:pt idx="386">
                  <c:v>1.011876</c:v>
                </c:pt>
                <c:pt idx="387">
                  <c:v>1.014497</c:v>
                </c:pt>
                <c:pt idx="388">
                  <c:v>1.0171190000000001</c:v>
                </c:pt>
                <c:pt idx="389">
                  <c:v>1.0197400000000001</c:v>
                </c:pt>
                <c:pt idx="390">
                  <c:v>1.022362</c:v>
                </c:pt>
                <c:pt idx="391">
                  <c:v>1.024983</c:v>
                </c:pt>
                <c:pt idx="392">
                  <c:v>1.027604</c:v>
                </c:pt>
                <c:pt idx="393">
                  <c:v>1.0302260000000001</c:v>
                </c:pt>
                <c:pt idx="394">
                  <c:v>1.0328470000000001</c:v>
                </c:pt>
                <c:pt idx="395">
                  <c:v>1.035469</c:v>
                </c:pt>
                <c:pt idx="396">
                  <c:v>1.03809</c:v>
                </c:pt>
                <c:pt idx="397">
                  <c:v>1.0407120000000001</c:v>
                </c:pt>
                <c:pt idx="398">
                  <c:v>1.0433330000000001</c:v>
                </c:pt>
                <c:pt idx="399">
                  <c:v>1.045955</c:v>
                </c:pt>
                <c:pt idx="400">
                  <c:v>1.048576</c:v>
                </c:pt>
                <c:pt idx="401">
                  <c:v>1.0511969999999999</c:v>
                </c:pt>
                <c:pt idx="402">
                  <c:v>1.0538190000000001</c:v>
                </c:pt>
                <c:pt idx="403">
                  <c:v>1.05644</c:v>
                </c:pt>
                <c:pt idx="404">
                  <c:v>1.0590619999999999</c:v>
                </c:pt>
                <c:pt idx="405">
                  <c:v>1.0616829999999999</c:v>
                </c:pt>
                <c:pt idx="406">
                  <c:v>1.0643050000000001</c:v>
                </c:pt>
                <c:pt idx="407">
                  <c:v>1.066926</c:v>
                </c:pt>
                <c:pt idx="408">
                  <c:v>1.0695479999999999</c:v>
                </c:pt>
                <c:pt idx="409">
                  <c:v>1.0721689999999999</c:v>
                </c:pt>
                <c:pt idx="410">
                  <c:v>1.0747899999999999</c:v>
                </c:pt>
                <c:pt idx="411">
                  <c:v>1.077412</c:v>
                </c:pt>
                <c:pt idx="412">
                  <c:v>1.080033</c:v>
                </c:pt>
                <c:pt idx="413">
                  <c:v>1.0826549999999999</c:v>
                </c:pt>
                <c:pt idx="414">
                  <c:v>1.0852759999999999</c:v>
                </c:pt>
                <c:pt idx="415">
                  <c:v>1.087898</c:v>
                </c:pt>
                <c:pt idx="416">
                  <c:v>1.090519</c:v>
                </c:pt>
                <c:pt idx="417">
                  <c:v>1.09314</c:v>
                </c:pt>
                <c:pt idx="418">
                  <c:v>1.0957619999999999</c:v>
                </c:pt>
                <c:pt idx="419">
                  <c:v>1.0983830000000001</c:v>
                </c:pt>
                <c:pt idx="420">
                  <c:v>1.101005</c:v>
                </c:pt>
                <c:pt idx="421">
                  <c:v>1.103626</c:v>
                </c:pt>
                <c:pt idx="422">
                  <c:v>1.1062479999999999</c:v>
                </c:pt>
                <c:pt idx="423">
                  <c:v>1.1088690000000001</c:v>
                </c:pt>
                <c:pt idx="424">
                  <c:v>1.111491</c:v>
                </c:pt>
                <c:pt idx="425">
                  <c:v>1.114112</c:v>
                </c:pt>
                <c:pt idx="426">
                  <c:v>1.116733</c:v>
                </c:pt>
                <c:pt idx="427">
                  <c:v>1.1193550000000001</c:v>
                </c:pt>
                <c:pt idx="428">
                  <c:v>1.1219760000000001</c:v>
                </c:pt>
                <c:pt idx="429">
                  <c:v>1.124598</c:v>
                </c:pt>
                <c:pt idx="430">
                  <c:v>1.127219</c:v>
                </c:pt>
                <c:pt idx="431">
                  <c:v>1.1298410000000001</c:v>
                </c:pt>
                <c:pt idx="432">
                  <c:v>1.1324620000000001</c:v>
                </c:pt>
                <c:pt idx="433">
                  <c:v>1.135084</c:v>
                </c:pt>
                <c:pt idx="434">
                  <c:v>1.137705</c:v>
                </c:pt>
                <c:pt idx="435">
                  <c:v>1.140326</c:v>
                </c:pt>
                <c:pt idx="436">
                  <c:v>1.1429480000000001</c:v>
                </c:pt>
                <c:pt idx="437">
                  <c:v>1.1455690000000001</c:v>
                </c:pt>
                <c:pt idx="438">
                  <c:v>1.148191</c:v>
                </c:pt>
                <c:pt idx="439">
                  <c:v>1.1508119999999999</c:v>
                </c:pt>
                <c:pt idx="440">
                  <c:v>1.1534340000000001</c:v>
                </c:pt>
                <c:pt idx="441">
                  <c:v>1.1560550000000001</c:v>
                </c:pt>
                <c:pt idx="442">
                  <c:v>1.158677</c:v>
                </c:pt>
                <c:pt idx="443">
                  <c:v>1.1612979999999999</c:v>
                </c:pt>
                <c:pt idx="444">
                  <c:v>1.1639189999999999</c:v>
                </c:pt>
                <c:pt idx="445">
                  <c:v>1.1665410000000001</c:v>
                </c:pt>
                <c:pt idx="446">
                  <c:v>1.169162</c:v>
                </c:pt>
                <c:pt idx="447">
                  <c:v>1.1717839999999999</c:v>
                </c:pt>
                <c:pt idx="448">
                  <c:v>1.1744049999999999</c:v>
                </c:pt>
                <c:pt idx="449">
                  <c:v>1.177027</c:v>
                </c:pt>
                <c:pt idx="450">
                  <c:v>1.179648</c:v>
                </c:pt>
                <c:pt idx="451">
                  <c:v>1.182269</c:v>
                </c:pt>
                <c:pt idx="452">
                  <c:v>1.1848909999999999</c:v>
                </c:pt>
                <c:pt idx="453">
                  <c:v>1.1875119999999999</c:v>
                </c:pt>
                <c:pt idx="454">
                  <c:v>1.190134</c:v>
                </c:pt>
                <c:pt idx="455">
                  <c:v>1.192755</c:v>
                </c:pt>
                <c:pt idx="456">
                  <c:v>1.1953769999999999</c:v>
                </c:pt>
                <c:pt idx="457">
                  <c:v>1.1979979999999999</c:v>
                </c:pt>
                <c:pt idx="458">
                  <c:v>1.2006190000000001</c:v>
                </c:pt>
                <c:pt idx="459">
                  <c:v>1.203241</c:v>
                </c:pt>
                <c:pt idx="460">
                  <c:v>1.205862</c:v>
                </c:pt>
                <c:pt idx="461">
                  <c:v>1.2084839999999999</c:v>
                </c:pt>
                <c:pt idx="462">
                  <c:v>1.2111050000000001</c:v>
                </c:pt>
                <c:pt idx="463">
                  <c:v>1.213727</c:v>
                </c:pt>
                <c:pt idx="464">
                  <c:v>1.216348</c:v>
                </c:pt>
                <c:pt idx="465">
                  <c:v>1.2189700000000001</c:v>
                </c:pt>
                <c:pt idx="466">
                  <c:v>1.2215910000000001</c:v>
                </c:pt>
                <c:pt idx="467">
                  <c:v>1.224213</c:v>
                </c:pt>
                <c:pt idx="468">
                  <c:v>1.226834</c:v>
                </c:pt>
                <c:pt idx="469">
                  <c:v>1.229455</c:v>
                </c:pt>
                <c:pt idx="470">
                  <c:v>1.2320770000000001</c:v>
                </c:pt>
                <c:pt idx="471">
                  <c:v>1.2346980000000001</c:v>
                </c:pt>
                <c:pt idx="472">
                  <c:v>1.23732</c:v>
                </c:pt>
                <c:pt idx="473">
                  <c:v>1.239941</c:v>
                </c:pt>
                <c:pt idx="474">
                  <c:v>1.2425630000000001</c:v>
                </c:pt>
                <c:pt idx="475">
                  <c:v>1.2451840000000001</c:v>
                </c:pt>
                <c:pt idx="476">
                  <c:v>1.2478050000000001</c:v>
                </c:pt>
                <c:pt idx="477">
                  <c:v>1.250427</c:v>
                </c:pt>
                <c:pt idx="478">
                  <c:v>1.2530479999999999</c:v>
                </c:pt>
                <c:pt idx="479">
                  <c:v>1.2556700000000001</c:v>
                </c:pt>
                <c:pt idx="480">
                  <c:v>1.258291</c:v>
                </c:pt>
                <c:pt idx="481">
                  <c:v>1.260913</c:v>
                </c:pt>
                <c:pt idx="482">
                  <c:v>1.2635339999999999</c:v>
                </c:pt>
                <c:pt idx="483">
                  <c:v>1.2661549999999999</c:v>
                </c:pt>
                <c:pt idx="484">
                  <c:v>1.268777</c:v>
                </c:pt>
                <c:pt idx="485">
                  <c:v>1.271398</c:v>
                </c:pt>
                <c:pt idx="486">
                  <c:v>1.2740199999999999</c:v>
                </c:pt>
                <c:pt idx="487">
                  <c:v>1.2766409999999999</c:v>
                </c:pt>
                <c:pt idx="488">
                  <c:v>1.279263</c:v>
                </c:pt>
                <c:pt idx="489">
                  <c:v>1.281884</c:v>
                </c:pt>
                <c:pt idx="490">
                  <c:v>1.2845059999999999</c:v>
                </c:pt>
                <c:pt idx="491">
                  <c:v>1.2871269999999999</c:v>
                </c:pt>
                <c:pt idx="492">
                  <c:v>1.2897479999999999</c:v>
                </c:pt>
                <c:pt idx="493">
                  <c:v>1.29237</c:v>
                </c:pt>
                <c:pt idx="494">
                  <c:v>1.294991</c:v>
                </c:pt>
                <c:pt idx="495">
                  <c:v>1.2976129999999999</c:v>
                </c:pt>
                <c:pt idx="496">
                  <c:v>1.3002339999999999</c:v>
                </c:pt>
                <c:pt idx="497">
                  <c:v>1.302856</c:v>
                </c:pt>
                <c:pt idx="498">
                  <c:v>1.305477</c:v>
                </c:pt>
                <c:pt idx="499">
                  <c:v>1.3080989999999999</c:v>
                </c:pt>
                <c:pt idx="500">
                  <c:v>1.3107200000000001</c:v>
                </c:pt>
                <c:pt idx="501">
                  <c:v>1.3133410000000001</c:v>
                </c:pt>
                <c:pt idx="502">
                  <c:v>1.315963</c:v>
                </c:pt>
                <c:pt idx="503">
                  <c:v>1.318584</c:v>
                </c:pt>
                <c:pt idx="504">
                  <c:v>1.3212060000000001</c:v>
                </c:pt>
                <c:pt idx="505">
                  <c:v>1.3238270000000001</c:v>
                </c:pt>
                <c:pt idx="506">
                  <c:v>1.326449</c:v>
                </c:pt>
                <c:pt idx="507">
                  <c:v>1.32907</c:v>
                </c:pt>
                <c:pt idx="508">
                  <c:v>1.3316920000000001</c:v>
                </c:pt>
                <c:pt idx="509">
                  <c:v>1.3343130000000001</c:v>
                </c:pt>
                <c:pt idx="510">
                  <c:v>1.3369340000000001</c:v>
                </c:pt>
                <c:pt idx="511">
                  <c:v>1.339556</c:v>
                </c:pt>
                <c:pt idx="512">
                  <c:v>1.342177</c:v>
                </c:pt>
                <c:pt idx="513">
                  <c:v>1.3447990000000001</c:v>
                </c:pt>
                <c:pt idx="514">
                  <c:v>1.3474200000000001</c:v>
                </c:pt>
                <c:pt idx="515">
                  <c:v>1.350042</c:v>
                </c:pt>
                <c:pt idx="516">
                  <c:v>1.3526629999999999</c:v>
                </c:pt>
                <c:pt idx="517">
                  <c:v>1.3552839999999999</c:v>
                </c:pt>
                <c:pt idx="518">
                  <c:v>1.3579060000000001</c:v>
                </c:pt>
                <c:pt idx="519">
                  <c:v>1.360527</c:v>
                </c:pt>
                <c:pt idx="520">
                  <c:v>1.3631489999999999</c:v>
                </c:pt>
                <c:pt idx="521">
                  <c:v>1.3657699999999999</c:v>
                </c:pt>
                <c:pt idx="522">
                  <c:v>1.3683920000000001</c:v>
                </c:pt>
                <c:pt idx="523">
                  <c:v>1.371013</c:v>
                </c:pt>
                <c:pt idx="524">
                  <c:v>1.3736349999999999</c:v>
                </c:pt>
                <c:pt idx="525">
                  <c:v>1.3762559999999999</c:v>
                </c:pt>
                <c:pt idx="526">
                  <c:v>1.3788769999999999</c:v>
                </c:pt>
                <c:pt idx="527">
                  <c:v>1.381499</c:v>
                </c:pt>
                <c:pt idx="528">
                  <c:v>1.38412</c:v>
                </c:pt>
                <c:pt idx="529">
                  <c:v>1.3867419999999999</c:v>
                </c:pt>
                <c:pt idx="530">
                  <c:v>1.3893629999999999</c:v>
                </c:pt>
                <c:pt idx="531">
                  <c:v>1.391985</c:v>
                </c:pt>
                <c:pt idx="532">
                  <c:v>1.394606</c:v>
                </c:pt>
                <c:pt idx="533">
                  <c:v>1.3972279999999999</c:v>
                </c:pt>
                <c:pt idx="534">
                  <c:v>1.3998489999999999</c:v>
                </c:pt>
                <c:pt idx="535">
                  <c:v>1.4024700000000001</c:v>
                </c:pt>
                <c:pt idx="536">
                  <c:v>1.405092</c:v>
                </c:pt>
                <c:pt idx="537">
                  <c:v>1.407713</c:v>
                </c:pt>
                <c:pt idx="538">
                  <c:v>1.4103349999999999</c:v>
                </c:pt>
                <c:pt idx="539">
                  <c:v>1.4129560000000001</c:v>
                </c:pt>
                <c:pt idx="540">
                  <c:v>1.415578</c:v>
                </c:pt>
                <c:pt idx="541">
                  <c:v>1.418199</c:v>
                </c:pt>
                <c:pt idx="542">
                  <c:v>1.42082</c:v>
                </c:pt>
                <c:pt idx="543">
                  <c:v>1.4234420000000001</c:v>
                </c:pt>
                <c:pt idx="544">
                  <c:v>1.4260630000000001</c:v>
                </c:pt>
                <c:pt idx="545">
                  <c:v>1.428685</c:v>
                </c:pt>
                <c:pt idx="546">
                  <c:v>1.431306</c:v>
                </c:pt>
                <c:pt idx="547">
                  <c:v>1.4339280000000001</c:v>
                </c:pt>
                <c:pt idx="548">
                  <c:v>1.4365490000000001</c:v>
                </c:pt>
                <c:pt idx="549">
                  <c:v>1.439171</c:v>
                </c:pt>
                <c:pt idx="550">
                  <c:v>1.441792</c:v>
                </c:pt>
                <c:pt idx="551">
                  <c:v>1.4444129999999999</c:v>
                </c:pt>
                <c:pt idx="552">
                  <c:v>1.4470350000000001</c:v>
                </c:pt>
                <c:pt idx="553">
                  <c:v>1.4496560000000001</c:v>
                </c:pt>
                <c:pt idx="554">
                  <c:v>1.452278</c:v>
                </c:pt>
                <c:pt idx="555">
                  <c:v>1.4548989999999999</c:v>
                </c:pt>
                <c:pt idx="556">
                  <c:v>1.4575210000000001</c:v>
                </c:pt>
                <c:pt idx="557">
                  <c:v>1.4601420000000001</c:v>
                </c:pt>
                <c:pt idx="558">
                  <c:v>1.462764</c:v>
                </c:pt>
                <c:pt idx="559">
                  <c:v>1.4653849999999999</c:v>
                </c:pt>
                <c:pt idx="560">
                  <c:v>1.4680059999999999</c:v>
                </c:pt>
                <c:pt idx="561">
                  <c:v>1.470628</c:v>
                </c:pt>
                <c:pt idx="562">
                  <c:v>1.473249</c:v>
                </c:pt>
                <c:pt idx="563">
                  <c:v>1.4758709999999999</c:v>
                </c:pt>
                <c:pt idx="564">
                  <c:v>1.4784919999999999</c:v>
                </c:pt>
                <c:pt idx="565">
                  <c:v>1.481114</c:v>
                </c:pt>
                <c:pt idx="566">
                  <c:v>1.483735</c:v>
                </c:pt>
                <c:pt idx="567">
                  <c:v>1.486356</c:v>
                </c:pt>
                <c:pt idx="568">
                  <c:v>1.4889779999999999</c:v>
                </c:pt>
                <c:pt idx="569">
                  <c:v>1.4915989999999999</c:v>
                </c:pt>
                <c:pt idx="570">
                  <c:v>1.494221</c:v>
                </c:pt>
                <c:pt idx="571">
                  <c:v>1.496842</c:v>
                </c:pt>
                <c:pt idx="572">
                  <c:v>1.4994639999999999</c:v>
                </c:pt>
                <c:pt idx="573">
                  <c:v>1.5020849999999999</c:v>
                </c:pt>
                <c:pt idx="574">
                  <c:v>1.504707</c:v>
                </c:pt>
                <c:pt idx="575">
                  <c:v>1.507328</c:v>
                </c:pt>
                <c:pt idx="576">
                  <c:v>1.509949</c:v>
                </c:pt>
                <c:pt idx="577">
                  <c:v>1.5125710000000001</c:v>
                </c:pt>
                <c:pt idx="578">
                  <c:v>1.5151920000000001</c:v>
                </c:pt>
                <c:pt idx="579">
                  <c:v>1.517814</c:v>
                </c:pt>
                <c:pt idx="580">
                  <c:v>1.520435</c:v>
                </c:pt>
                <c:pt idx="581">
                  <c:v>1.5230570000000001</c:v>
                </c:pt>
                <c:pt idx="582">
                  <c:v>1.5256780000000001</c:v>
                </c:pt>
                <c:pt idx="583">
                  <c:v>1.5283</c:v>
                </c:pt>
                <c:pt idx="584">
                  <c:v>1.530921</c:v>
                </c:pt>
                <c:pt idx="585">
                  <c:v>1.533542</c:v>
                </c:pt>
                <c:pt idx="586">
                  <c:v>1.5361640000000001</c:v>
                </c:pt>
                <c:pt idx="587">
                  <c:v>1.5387850000000001</c:v>
                </c:pt>
                <c:pt idx="588">
                  <c:v>1.541407</c:v>
                </c:pt>
                <c:pt idx="589">
                  <c:v>1.544028</c:v>
                </c:pt>
                <c:pt idx="590">
                  <c:v>1.5466500000000001</c:v>
                </c:pt>
                <c:pt idx="591">
                  <c:v>1.5492710000000001</c:v>
                </c:pt>
                <c:pt idx="592">
                  <c:v>1.551893</c:v>
                </c:pt>
                <c:pt idx="593">
                  <c:v>1.554514</c:v>
                </c:pt>
                <c:pt idx="594">
                  <c:v>1.5571349999999999</c:v>
                </c:pt>
                <c:pt idx="595">
                  <c:v>1.5597570000000001</c:v>
                </c:pt>
                <c:pt idx="596">
                  <c:v>1.562378</c:v>
                </c:pt>
                <c:pt idx="597">
                  <c:v>1.5649999999999999</c:v>
                </c:pt>
                <c:pt idx="598">
                  <c:v>1.5676209999999999</c:v>
                </c:pt>
                <c:pt idx="599">
                  <c:v>1.5702430000000001</c:v>
                </c:pt>
                <c:pt idx="600">
                  <c:v>1.572864</c:v>
                </c:pt>
                <c:pt idx="601">
                  <c:v>1.575485</c:v>
                </c:pt>
                <c:pt idx="602">
                  <c:v>1.5781069999999999</c:v>
                </c:pt>
                <c:pt idx="603">
                  <c:v>1.5807279999999999</c:v>
                </c:pt>
                <c:pt idx="604">
                  <c:v>1.58335</c:v>
                </c:pt>
                <c:pt idx="605">
                  <c:v>1.585971</c:v>
                </c:pt>
                <c:pt idx="606">
                  <c:v>1.5885929999999999</c:v>
                </c:pt>
                <c:pt idx="607">
                  <c:v>1.5912139999999999</c:v>
                </c:pt>
                <c:pt idx="608">
                  <c:v>1.5938349999999999</c:v>
                </c:pt>
                <c:pt idx="609">
                  <c:v>1.596457</c:v>
                </c:pt>
                <c:pt idx="610">
                  <c:v>1.599078</c:v>
                </c:pt>
                <c:pt idx="611">
                  <c:v>1.6016999999999999</c:v>
                </c:pt>
                <c:pt idx="612">
                  <c:v>1.6043210000000001</c:v>
                </c:pt>
                <c:pt idx="613">
                  <c:v>1.606943</c:v>
                </c:pt>
                <c:pt idx="614">
                  <c:v>1.609564</c:v>
                </c:pt>
                <c:pt idx="615">
                  <c:v>1.6121859999999999</c:v>
                </c:pt>
                <c:pt idx="616">
                  <c:v>1.6148070000000001</c:v>
                </c:pt>
                <c:pt idx="617">
                  <c:v>1.6174280000000001</c:v>
                </c:pt>
                <c:pt idx="618">
                  <c:v>1.62005</c:v>
                </c:pt>
                <c:pt idx="619">
                  <c:v>1.622671</c:v>
                </c:pt>
                <c:pt idx="620">
                  <c:v>1.6252930000000001</c:v>
                </c:pt>
                <c:pt idx="621">
                  <c:v>1.6279140000000001</c:v>
                </c:pt>
                <c:pt idx="622">
                  <c:v>1.630536</c:v>
                </c:pt>
                <c:pt idx="623">
                  <c:v>1.633157</c:v>
                </c:pt>
                <c:pt idx="624">
                  <c:v>1.6357790000000001</c:v>
                </c:pt>
                <c:pt idx="625">
                  <c:v>1.6384000000000001</c:v>
                </c:pt>
                <c:pt idx="626">
                  <c:v>1.6410210000000001</c:v>
                </c:pt>
                <c:pt idx="627">
                  <c:v>1.643643</c:v>
                </c:pt>
                <c:pt idx="628">
                  <c:v>1.6462639999999999</c:v>
                </c:pt>
                <c:pt idx="629">
                  <c:v>1.6488860000000001</c:v>
                </c:pt>
                <c:pt idx="630">
                  <c:v>1.6515070000000001</c:v>
                </c:pt>
                <c:pt idx="631">
                  <c:v>1.654129</c:v>
                </c:pt>
                <c:pt idx="632">
                  <c:v>1.6567499999999999</c:v>
                </c:pt>
                <c:pt idx="633">
                  <c:v>1.6593709999999999</c:v>
                </c:pt>
                <c:pt idx="634">
                  <c:v>1.6619930000000001</c:v>
                </c:pt>
                <c:pt idx="635">
                  <c:v>1.664614</c:v>
                </c:pt>
                <c:pt idx="636">
                  <c:v>1.6672359999999999</c:v>
                </c:pt>
                <c:pt idx="637">
                  <c:v>1.6698569999999999</c:v>
                </c:pt>
                <c:pt idx="638">
                  <c:v>1.672479</c:v>
                </c:pt>
                <c:pt idx="639">
                  <c:v>1.6751</c:v>
                </c:pt>
                <c:pt idx="640">
                  <c:v>1.6777219999999999</c:v>
                </c:pt>
                <c:pt idx="641">
                  <c:v>1.6803429999999999</c:v>
                </c:pt>
                <c:pt idx="642">
                  <c:v>1.6829639999999999</c:v>
                </c:pt>
                <c:pt idx="643">
                  <c:v>1.685586</c:v>
                </c:pt>
                <c:pt idx="644">
                  <c:v>1.688207</c:v>
                </c:pt>
                <c:pt idx="645">
                  <c:v>1.6908289999999999</c:v>
                </c:pt>
                <c:pt idx="646">
                  <c:v>1.6934499999999999</c:v>
                </c:pt>
                <c:pt idx="647">
                  <c:v>1.696072</c:v>
                </c:pt>
                <c:pt idx="648">
                  <c:v>1.698693</c:v>
                </c:pt>
                <c:pt idx="649">
                  <c:v>1.7013149999999999</c:v>
                </c:pt>
                <c:pt idx="650">
                  <c:v>1.7039359999999999</c:v>
                </c:pt>
                <c:pt idx="651">
                  <c:v>1.7065570000000001</c:v>
                </c:pt>
                <c:pt idx="652">
                  <c:v>1.709179</c:v>
                </c:pt>
                <c:pt idx="653">
                  <c:v>1.7118</c:v>
                </c:pt>
                <c:pt idx="654">
                  <c:v>1.7144219999999999</c:v>
                </c:pt>
                <c:pt idx="655">
                  <c:v>1.7170430000000001</c:v>
                </c:pt>
                <c:pt idx="656">
                  <c:v>1.719665</c:v>
                </c:pt>
                <c:pt idx="657">
                  <c:v>1.722286</c:v>
                </c:pt>
                <c:pt idx="658">
                  <c:v>1.7249080000000001</c:v>
                </c:pt>
                <c:pt idx="659">
                  <c:v>1.7275290000000001</c:v>
                </c:pt>
                <c:pt idx="660">
                  <c:v>1.7301500000000001</c:v>
                </c:pt>
                <c:pt idx="661">
                  <c:v>1.732772</c:v>
                </c:pt>
                <c:pt idx="662">
                  <c:v>1.735393</c:v>
                </c:pt>
                <c:pt idx="663">
                  <c:v>1.7380150000000001</c:v>
                </c:pt>
                <c:pt idx="664">
                  <c:v>1.7406360000000001</c:v>
                </c:pt>
                <c:pt idx="665">
                  <c:v>1.743258</c:v>
                </c:pt>
                <c:pt idx="666">
                  <c:v>1.745879</c:v>
                </c:pt>
                <c:pt idx="667">
                  <c:v>1.7484999999999999</c:v>
                </c:pt>
                <c:pt idx="668">
                  <c:v>1.7511220000000001</c:v>
                </c:pt>
                <c:pt idx="669">
                  <c:v>1.7537430000000001</c:v>
                </c:pt>
                <c:pt idx="670">
                  <c:v>1.756365</c:v>
                </c:pt>
                <c:pt idx="671">
                  <c:v>1.7589859999999999</c:v>
                </c:pt>
                <c:pt idx="672">
                  <c:v>1.7616080000000001</c:v>
                </c:pt>
                <c:pt idx="673">
                  <c:v>1.764229</c:v>
                </c:pt>
                <c:pt idx="674">
                  <c:v>1.7668509999999999</c:v>
                </c:pt>
                <c:pt idx="675">
                  <c:v>1.7694719999999999</c:v>
                </c:pt>
                <c:pt idx="676">
                  <c:v>1.7720929999999999</c:v>
                </c:pt>
                <c:pt idx="677">
                  <c:v>1.774715</c:v>
                </c:pt>
                <c:pt idx="678">
                  <c:v>1.777336</c:v>
                </c:pt>
                <c:pt idx="679">
                  <c:v>1.7799579999999999</c:v>
                </c:pt>
                <c:pt idx="680">
                  <c:v>1.7825789999999999</c:v>
                </c:pt>
                <c:pt idx="681">
                  <c:v>1.785201</c:v>
                </c:pt>
                <c:pt idx="682">
                  <c:v>1.787822</c:v>
                </c:pt>
                <c:pt idx="683">
                  <c:v>1.7904439999999999</c:v>
                </c:pt>
                <c:pt idx="684">
                  <c:v>1.7930649999999999</c:v>
                </c:pt>
                <c:pt idx="685">
                  <c:v>1.7956859999999999</c:v>
                </c:pt>
                <c:pt idx="686">
                  <c:v>1.798308</c:v>
                </c:pt>
                <c:pt idx="687">
                  <c:v>1.800929</c:v>
                </c:pt>
                <c:pt idx="688">
                  <c:v>1.8035509999999999</c:v>
                </c:pt>
                <c:pt idx="689">
                  <c:v>1.8061720000000001</c:v>
                </c:pt>
                <c:pt idx="690">
                  <c:v>1.808794</c:v>
                </c:pt>
                <c:pt idx="691">
                  <c:v>1.811415</c:v>
                </c:pt>
                <c:pt idx="692">
                  <c:v>1.814036</c:v>
                </c:pt>
                <c:pt idx="693">
                  <c:v>1.8166580000000001</c:v>
                </c:pt>
                <c:pt idx="694">
                  <c:v>1.8192790000000001</c:v>
                </c:pt>
                <c:pt idx="695">
                  <c:v>1.821901</c:v>
                </c:pt>
                <c:pt idx="696">
                  <c:v>1.824522</c:v>
                </c:pt>
                <c:pt idx="697">
                  <c:v>1.8271440000000001</c:v>
                </c:pt>
                <c:pt idx="698">
                  <c:v>1.8297650000000001</c:v>
                </c:pt>
                <c:pt idx="699">
                  <c:v>1.8323860000000001</c:v>
                </c:pt>
                <c:pt idx="700">
                  <c:v>1.835008</c:v>
                </c:pt>
                <c:pt idx="701">
                  <c:v>1.837629</c:v>
                </c:pt>
                <c:pt idx="702">
                  <c:v>1.8402510000000001</c:v>
                </c:pt>
                <c:pt idx="703">
                  <c:v>1.8428720000000001</c:v>
                </c:pt>
                <c:pt idx="704">
                  <c:v>1.845494</c:v>
                </c:pt>
                <c:pt idx="705">
                  <c:v>1.848115</c:v>
                </c:pt>
                <c:pt idx="706">
                  <c:v>1.8507370000000001</c:v>
                </c:pt>
                <c:pt idx="707">
                  <c:v>1.8533580000000001</c:v>
                </c:pt>
                <c:pt idx="708">
                  <c:v>1.85598</c:v>
                </c:pt>
                <c:pt idx="709">
                  <c:v>1.8586009999999999</c:v>
                </c:pt>
                <c:pt idx="710">
                  <c:v>1.8612219999999999</c:v>
                </c:pt>
                <c:pt idx="711">
                  <c:v>1.8638440000000001</c:v>
                </c:pt>
                <c:pt idx="712">
                  <c:v>1.866465</c:v>
                </c:pt>
                <c:pt idx="713">
                  <c:v>1.8690869999999999</c:v>
                </c:pt>
                <c:pt idx="714">
                  <c:v>1.8717079999999999</c:v>
                </c:pt>
                <c:pt idx="715">
                  <c:v>1.8743300000000001</c:v>
                </c:pt>
                <c:pt idx="716">
                  <c:v>1.876951</c:v>
                </c:pt>
                <c:pt idx="717">
                  <c:v>1.8795729999999999</c:v>
                </c:pt>
                <c:pt idx="718">
                  <c:v>1.8821939999999999</c:v>
                </c:pt>
                <c:pt idx="719">
                  <c:v>1.8848149999999999</c:v>
                </c:pt>
                <c:pt idx="720">
                  <c:v>1.887437</c:v>
                </c:pt>
                <c:pt idx="721">
                  <c:v>1.890058</c:v>
                </c:pt>
                <c:pt idx="722">
                  <c:v>1.8926799999999999</c:v>
                </c:pt>
                <c:pt idx="723">
                  <c:v>1.8953009999999999</c:v>
                </c:pt>
                <c:pt idx="724">
                  <c:v>1.897923</c:v>
                </c:pt>
                <c:pt idx="725">
                  <c:v>1.900544</c:v>
                </c:pt>
                <c:pt idx="726">
                  <c:v>1.903165</c:v>
                </c:pt>
                <c:pt idx="727">
                  <c:v>1.9057869999999999</c:v>
                </c:pt>
                <c:pt idx="728">
                  <c:v>1.9084080000000001</c:v>
                </c:pt>
                <c:pt idx="729">
                  <c:v>1.91103</c:v>
                </c:pt>
                <c:pt idx="730">
                  <c:v>1.913651</c:v>
                </c:pt>
                <c:pt idx="731">
                  <c:v>1.9162729999999999</c:v>
                </c:pt>
                <c:pt idx="732">
                  <c:v>1.9188940000000001</c:v>
                </c:pt>
                <c:pt idx="733">
                  <c:v>1.9215150000000001</c:v>
                </c:pt>
                <c:pt idx="734">
                  <c:v>1.924137</c:v>
                </c:pt>
                <c:pt idx="735">
                  <c:v>1.926758</c:v>
                </c:pt>
                <c:pt idx="736">
                  <c:v>1.9293800000000001</c:v>
                </c:pt>
                <c:pt idx="737">
                  <c:v>1.9320010000000001</c:v>
                </c:pt>
                <c:pt idx="738">
                  <c:v>1.934623</c:v>
                </c:pt>
                <c:pt idx="739">
                  <c:v>1.937244</c:v>
                </c:pt>
                <c:pt idx="740">
                  <c:v>1.9398660000000001</c:v>
                </c:pt>
                <c:pt idx="741">
                  <c:v>1.9424870000000001</c:v>
                </c:pt>
                <c:pt idx="742">
                  <c:v>1.9451080000000001</c:v>
                </c:pt>
                <c:pt idx="743">
                  <c:v>1.94773</c:v>
                </c:pt>
                <c:pt idx="744">
                  <c:v>1.9503509999999999</c:v>
                </c:pt>
                <c:pt idx="745">
                  <c:v>1.9529730000000001</c:v>
                </c:pt>
                <c:pt idx="746">
                  <c:v>1.9555940000000001</c:v>
                </c:pt>
                <c:pt idx="747">
                  <c:v>1.958216</c:v>
                </c:pt>
                <c:pt idx="748">
                  <c:v>1.9608369999999999</c:v>
                </c:pt>
                <c:pt idx="749">
                  <c:v>1.9634590000000001</c:v>
                </c:pt>
                <c:pt idx="750">
                  <c:v>1.96608</c:v>
                </c:pt>
                <c:pt idx="751">
                  <c:v>1.968701</c:v>
                </c:pt>
                <c:pt idx="752">
                  <c:v>1.9713229999999999</c:v>
                </c:pt>
                <c:pt idx="753">
                  <c:v>1.9739439999999999</c:v>
                </c:pt>
                <c:pt idx="754">
                  <c:v>1.976566</c:v>
                </c:pt>
                <c:pt idx="755">
                  <c:v>1.979187</c:v>
                </c:pt>
                <c:pt idx="756">
                  <c:v>1.9818089999999999</c:v>
                </c:pt>
                <c:pt idx="757">
                  <c:v>1.9844299999999999</c:v>
                </c:pt>
                <c:pt idx="758">
                  <c:v>1.9870509999999999</c:v>
                </c:pt>
                <c:pt idx="759">
                  <c:v>1.989673</c:v>
                </c:pt>
                <c:pt idx="760">
                  <c:v>1.992294</c:v>
                </c:pt>
                <c:pt idx="761">
                  <c:v>1.9949159999999999</c:v>
                </c:pt>
                <c:pt idx="762">
                  <c:v>1.9975369999999999</c:v>
                </c:pt>
                <c:pt idx="763">
                  <c:v>2.000159</c:v>
                </c:pt>
                <c:pt idx="764">
                  <c:v>2.00278</c:v>
                </c:pt>
                <c:pt idx="765">
                  <c:v>2.0054020000000001</c:v>
                </c:pt>
                <c:pt idx="766">
                  <c:v>2.0080230000000001</c:v>
                </c:pt>
                <c:pt idx="767">
                  <c:v>2.0106440000000001</c:v>
                </c:pt>
                <c:pt idx="768">
                  <c:v>2.0132659999999998</c:v>
                </c:pt>
                <c:pt idx="769">
                  <c:v>2.0158870000000002</c:v>
                </c:pt>
                <c:pt idx="770">
                  <c:v>2.0185089999999999</c:v>
                </c:pt>
                <c:pt idx="771">
                  <c:v>2.0211299999999999</c:v>
                </c:pt>
                <c:pt idx="772">
                  <c:v>2.023752</c:v>
                </c:pt>
                <c:pt idx="773">
                  <c:v>2.026373</c:v>
                </c:pt>
                <c:pt idx="774">
                  <c:v>2.0289950000000001</c:v>
                </c:pt>
                <c:pt idx="775">
                  <c:v>2.0316160000000001</c:v>
                </c:pt>
                <c:pt idx="776">
                  <c:v>2.0342370000000001</c:v>
                </c:pt>
                <c:pt idx="777">
                  <c:v>2.0368590000000002</c:v>
                </c:pt>
                <c:pt idx="778">
                  <c:v>2.0394800000000002</c:v>
                </c:pt>
                <c:pt idx="779">
                  <c:v>2.0421019999999999</c:v>
                </c:pt>
                <c:pt idx="780">
                  <c:v>2.0447229999999998</c:v>
                </c:pt>
                <c:pt idx="781">
                  <c:v>2.047345</c:v>
                </c:pt>
                <c:pt idx="782">
                  <c:v>2.049966</c:v>
                </c:pt>
                <c:pt idx="783">
                  <c:v>2.0525880000000001</c:v>
                </c:pt>
                <c:pt idx="784">
                  <c:v>2.0552090000000001</c:v>
                </c:pt>
                <c:pt idx="785">
                  <c:v>2.05783</c:v>
                </c:pt>
                <c:pt idx="786">
                  <c:v>2.0604520000000002</c:v>
                </c:pt>
                <c:pt idx="787">
                  <c:v>2.0630730000000002</c:v>
                </c:pt>
                <c:pt idx="788">
                  <c:v>2.0656949999999998</c:v>
                </c:pt>
                <c:pt idx="789">
                  <c:v>2.0683159999999998</c:v>
                </c:pt>
                <c:pt idx="790">
                  <c:v>2.0709379999999999</c:v>
                </c:pt>
                <c:pt idx="791">
                  <c:v>2.0735589999999999</c:v>
                </c:pt>
                <c:pt idx="792">
                  <c:v>2.0761799999999999</c:v>
                </c:pt>
                <c:pt idx="793">
                  <c:v>2.078802</c:v>
                </c:pt>
                <c:pt idx="794">
                  <c:v>2.081423</c:v>
                </c:pt>
                <c:pt idx="795">
                  <c:v>2.0840450000000001</c:v>
                </c:pt>
                <c:pt idx="796">
                  <c:v>2.0866660000000001</c:v>
                </c:pt>
                <c:pt idx="797">
                  <c:v>2.0892879999999998</c:v>
                </c:pt>
                <c:pt idx="798">
                  <c:v>2.0919089999999998</c:v>
                </c:pt>
                <c:pt idx="799">
                  <c:v>2.0945309999999999</c:v>
                </c:pt>
                <c:pt idx="800">
                  <c:v>2.0971519999999999</c:v>
                </c:pt>
                <c:pt idx="801">
                  <c:v>2.0997729999999999</c:v>
                </c:pt>
                <c:pt idx="802">
                  <c:v>2.102395</c:v>
                </c:pt>
                <c:pt idx="803">
                  <c:v>2.105016</c:v>
                </c:pt>
                <c:pt idx="804">
                  <c:v>2.1076380000000001</c:v>
                </c:pt>
                <c:pt idx="805">
                  <c:v>2.1102590000000001</c:v>
                </c:pt>
                <c:pt idx="806">
                  <c:v>2.1128809999999998</c:v>
                </c:pt>
                <c:pt idx="807">
                  <c:v>2.1155020000000002</c:v>
                </c:pt>
                <c:pt idx="808">
                  <c:v>2.1181239999999999</c:v>
                </c:pt>
                <c:pt idx="809">
                  <c:v>2.1207449999999999</c:v>
                </c:pt>
                <c:pt idx="810">
                  <c:v>2.1233659999999999</c:v>
                </c:pt>
                <c:pt idx="811">
                  <c:v>2.125988</c:v>
                </c:pt>
                <c:pt idx="812">
                  <c:v>2.128609</c:v>
                </c:pt>
                <c:pt idx="813">
                  <c:v>2.1312310000000001</c:v>
                </c:pt>
                <c:pt idx="814">
                  <c:v>2.1338520000000001</c:v>
                </c:pt>
                <c:pt idx="815">
                  <c:v>2.1364740000000002</c:v>
                </c:pt>
                <c:pt idx="816">
                  <c:v>2.1390950000000002</c:v>
                </c:pt>
                <c:pt idx="817">
                  <c:v>2.1417160000000002</c:v>
                </c:pt>
                <c:pt idx="818">
                  <c:v>2.1443379999999999</c:v>
                </c:pt>
                <c:pt idx="819">
                  <c:v>2.1469589999999998</c:v>
                </c:pt>
                <c:pt idx="820">
                  <c:v>2.149581</c:v>
                </c:pt>
                <c:pt idx="821">
                  <c:v>2.1522019999999999</c:v>
                </c:pt>
                <c:pt idx="822">
                  <c:v>2.1548240000000001</c:v>
                </c:pt>
                <c:pt idx="823">
                  <c:v>2.1574450000000001</c:v>
                </c:pt>
                <c:pt idx="824">
                  <c:v>2.1600670000000002</c:v>
                </c:pt>
                <c:pt idx="825">
                  <c:v>2.1626880000000002</c:v>
                </c:pt>
                <c:pt idx="826">
                  <c:v>2.1653090000000002</c:v>
                </c:pt>
                <c:pt idx="827">
                  <c:v>2.1679309999999998</c:v>
                </c:pt>
                <c:pt idx="828">
                  <c:v>2.1705519999999998</c:v>
                </c:pt>
                <c:pt idx="829">
                  <c:v>2.1731739999999999</c:v>
                </c:pt>
                <c:pt idx="830">
                  <c:v>2.1757949999999999</c:v>
                </c:pt>
                <c:pt idx="831">
                  <c:v>2.178417</c:v>
                </c:pt>
                <c:pt idx="832">
                  <c:v>2.181038</c:v>
                </c:pt>
                <c:pt idx="833">
                  <c:v>2.1836600000000002</c:v>
                </c:pt>
                <c:pt idx="834">
                  <c:v>2.1862810000000001</c:v>
                </c:pt>
                <c:pt idx="835">
                  <c:v>2.1889020000000001</c:v>
                </c:pt>
                <c:pt idx="836">
                  <c:v>2.1915239999999998</c:v>
                </c:pt>
                <c:pt idx="837">
                  <c:v>2.1941449999999998</c:v>
                </c:pt>
                <c:pt idx="838">
                  <c:v>2.1967669999999999</c:v>
                </c:pt>
                <c:pt idx="839">
                  <c:v>2.1993879999999999</c:v>
                </c:pt>
                <c:pt idx="840">
                  <c:v>2.20201</c:v>
                </c:pt>
                <c:pt idx="841">
                  <c:v>2.204631</c:v>
                </c:pt>
                <c:pt idx="842">
                  <c:v>2.2072530000000001</c:v>
                </c:pt>
                <c:pt idx="843">
                  <c:v>2.2098740000000001</c:v>
                </c:pt>
                <c:pt idx="844">
                  <c:v>2.2124950000000001</c:v>
                </c:pt>
                <c:pt idx="845">
                  <c:v>2.2151169999999998</c:v>
                </c:pt>
                <c:pt idx="846">
                  <c:v>2.2177380000000002</c:v>
                </c:pt>
                <c:pt idx="847">
                  <c:v>2.2203599999999999</c:v>
                </c:pt>
                <c:pt idx="848">
                  <c:v>2.2229809999999999</c:v>
                </c:pt>
                <c:pt idx="849">
                  <c:v>2.225603</c:v>
                </c:pt>
                <c:pt idx="850">
                  <c:v>2.228224</c:v>
                </c:pt>
                <c:pt idx="851">
                  <c:v>2.230845</c:v>
                </c:pt>
                <c:pt idx="852">
                  <c:v>2.2334670000000001</c:v>
                </c:pt>
                <c:pt idx="853">
                  <c:v>2.2360880000000001</c:v>
                </c:pt>
                <c:pt idx="854">
                  <c:v>2.2387100000000002</c:v>
                </c:pt>
                <c:pt idx="855">
                  <c:v>2.2413310000000002</c:v>
                </c:pt>
                <c:pt idx="856">
                  <c:v>2.2439529999999999</c:v>
                </c:pt>
                <c:pt idx="857">
                  <c:v>2.2465739999999998</c:v>
                </c:pt>
                <c:pt idx="858">
                  <c:v>2.249196</c:v>
                </c:pt>
                <c:pt idx="859">
                  <c:v>2.251817</c:v>
                </c:pt>
                <c:pt idx="860">
                  <c:v>2.2544379999999999</c:v>
                </c:pt>
                <c:pt idx="861">
                  <c:v>2.2570600000000001</c:v>
                </c:pt>
                <c:pt idx="862">
                  <c:v>2.2596810000000001</c:v>
                </c:pt>
                <c:pt idx="863">
                  <c:v>2.2623030000000002</c:v>
                </c:pt>
                <c:pt idx="864">
                  <c:v>2.2649240000000002</c:v>
                </c:pt>
                <c:pt idx="865">
                  <c:v>2.2675459999999998</c:v>
                </c:pt>
                <c:pt idx="866">
                  <c:v>2.2701669999999998</c:v>
                </c:pt>
                <c:pt idx="867">
                  <c:v>2.2727889999999999</c:v>
                </c:pt>
                <c:pt idx="868">
                  <c:v>2.2754099999999999</c:v>
                </c:pt>
                <c:pt idx="869">
                  <c:v>2.2780309999999999</c:v>
                </c:pt>
                <c:pt idx="870">
                  <c:v>2.280653</c:v>
                </c:pt>
                <c:pt idx="871">
                  <c:v>2.283274</c:v>
                </c:pt>
                <c:pt idx="872">
                  <c:v>2.2858960000000002</c:v>
                </c:pt>
                <c:pt idx="873">
                  <c:v>2.2885170000000001</c:v>
                </c:pt>
                <c:pt idx="874">
                  <c:v>2.2911389999999998</c:v>
                </c:pt>
                <c:pt idx="875">
                  <c:v>2.2937599999999998</c:v>
                </c:pt>
                <c:pt idx="876">
                  <c:v>2.2963809999999998</c:v>
                </c:pt>
                <c:pt idx="877">
                  <c:v>2.2990029999999999</c:v>
                </c:pt>
                <c:pt idx="878">
                  <c:v>2.3016239999999999</c:v>
                </c:pt>
                <c:pt idx="879">
                  <c:v>2.304246</c:v>
                </c:pt>
                <c:pt idx="880">
                  <c:v>2.306867</c:v>
                </c:pt>
                <c:pt idx="881">
                  <c:v>2.3094890000000001</c:v>
                </c:pt>
                <c:pt idx="882">
                  <c:v>2.3121100000000001</c:v>
                </c:pt>
                <c:pt idx="883">
                  <c:v>2.3147319999999998</c:v>
                </c:pt>
                <c:pt idx="884">
                  <c:v>2.3173530000000002</c:v>
                </c:pt>
                <c:pt idx="885">
                  <c:v>2.3199740000000002</c:v>
                </c:pt>
                <c:pt idx="886">
                  <c:v>2.3225959999999999</c:v>
                </c:pt>
                <c:pt idx="887">
                  <c:v>2.3252169999999999</c:v>
                </c:pt>
                <c:pt idx="888">
                  <c:v>2.327839</c:v>
                </c:pt>
                <c:pt idx="889">
                  <c:v>2.33046</c:v>
                </c:pt>
                <c:pt idx="890">
                  <c:v>2.333081</c:v>
                </c:pt>
                <c:pt idx="891">
                  <c:v>2.3357030000000001</c:v>
                </c:pt>
                <c:pt idx="892">
                  <c:v>2.3383250000000002</c:v>
                </c:pt>
                <c:pt idx="893">
                  <c:v>2.3409460000000002</c:v>
                </c:pt>
                <c:pt idx="894">
                  <c:v>2.3435670000000002</c:v>
                </c:pt>
                <c:pt idx="895">
                  <c:v>2.3461889999999999</c:v>
                </c:pt>
                <c:pt idx="896">
                  <c:v>2.3488099999999998</c:v>
                </c:pt>
                <c:pt idx="897">
                  <c:v>2.351432</c:v>
                </c:pt>
                <c:pt idx="898">
                  <c:v>2.354053</c:v>
                </c:pt>
                <c:pt idx="899">
                  <c:v>2.3566739999999999</c:v>
                </c:pt>
                <c:pt idx="900">
                  <c:v>2.3592960000000001</c:v>
                </c:pt>
                <c:pt idx="901">
                  <c:v>2.361917</c:v>
                </c:pt>
                <c:pt idx="902">
                  <c:v>2.3645390000000002</c:v>
                </c:pt>
                <c:pt idx="903">
                  <c:v>2.3671600000000002</c:v>
                </c:pt>
                <c:pt idx="904">
                  <c:v>2.3697819999999998</c:v>
                </c:pt>
                <c:pt idx="905">
                  <c:v>2.3724029999999998</c:v>
                </c:pt>
                <c:pt idx="906">
                  <c:v>2.3750249999999999</c:v>
                </c:pt>
                <c:pt idx="907">
                  <c:v>2.3776459999999999</c:v>
                </c:pt>
                <c:pt idx="908">
                  <c:v>2.3802680000000001</c:v>
                </c:pt>
                <c:pt idx="909">
                  <c:v>2.382889</c:v>
                </c:pt>
                <c:pt idx="910">
                  <c:v>2.38551</c:v>
                </c:pt>
                <c:pt idx="911">
                  <c:v>2.3881320000000001</c:v>
                </c:pt>
                <c:pt idx="912">
                  <c:v>2.3907530000000001</c:v>
                </c:pt>
                <c:pt idx="913">
                  <c:v>2.3933749999999998</c:v>
                </c:pt>
                <c:pt idx="914">
                  <c:v>2.3959959999999998</c:v>
                </c:pt>
                <c:pt idx="915">
                  <c:v>2.3986179999999999</c:v>
                </c:pt>
                <c:pt idx="916">
                  <c:v>2.4012389999999999</c:v>
                </c:pt>
                <c:pt idx="917">
                  <c:v>2.403861</c:v>
                </c:pt>
                <c:pt idx="918">
                  <c:v>2.406482</c:v>
                </c:pt>
                <c:pt idx="919">
                  <c:v>2.409103</c:v>
                </c:pt>
                <c:pt idx="920">
                  <c:v>2.4117250000000001</c:v>
                </c:pt>
                <c:pt idx="921">
                  <c:v>2.4143460000000001</c:v>
                </c:pt>
                <c:pt idx="922">
                  <c:v>2.4169679999999998</c:v>
                </c:pt>
                <c:pt idx="923">
                  <c:v>2.4195890000000002</c:v>
                </c:pt>
                <c:pt idx="924">
                  <c:v>2.4222100000000002</c:v>
                </c:pt>
                <c:pt idx="925">
                  <c:v>2.4248319999999999</c:v>
                </c:pt>
                <c:pt idx="926">
                  <c:v>2.427454</c:v>
                </c:pt>
                <c:pt idx="927">
                  <c:v>2.430075</c:v>
                </c:pt>
                <c:pt idx="928">
                  <c:v>2.432696</c:v>
                </c:pt>
                <c:pt idx="929">
                  <c:v>2.4353180000000001</c:v>
                </c:pt>
                <c:pt idx="930">
                  <c:v>2.4379390000000001</c:v>
                </c:pt>
                <c:pt idx="931">
                  <c:v>2.4405610000000002</c:v>
                </c:pt>
                <c:pt idx="932">
                  <c:v>2.4431820000000002</c:v>
                </c:pt>
                <c:pt idx="933">
                  <c:v>2.4458030000000002</c:v>
                </c:pt>
                <c:pt idx="934">
                  <c:v>2.4484249999999999</c:v>
                </c:pt>
                <c:pt idx="935">
                  <c:v>2.4510459999999998</c:v>
                </c:pt>
                <c:pt idx="936">
                  <c:v>2.453668</c:v>
                </c:pt>
                <c:pt idx="937">
                  <c:v>2.4562889999999999</c:v>
                </c:pt>
                <c:pt idx="938">
                  <c:v>2.4589110000000001</c:v>
                </c:pt>
                <c:pt idx="939">
                  <c:v>2.4615320000000001</c:v>
                </c:pt>
                <c:pt idx="940">
                  <c:v>2.4641540000000002</c:v>
                </c:pt>
                <c:pt idx="941">
                  <c:v>2.4667750000000002</c:v>
                </c:pt>
                <c:pt idx="942">
                  <c:v>2.4693960000000001</c:v>
                </c:pt>
                <c:pt idx="943">
                  <c:v>2.4720179999999998</c:v>
                </c:pt>
                <c:pt idx="944">
                  <c:v>2.4746389999999998</c:v>
                </c:pt>
                <c:pt idx="945">
                  <c:v>2.4772609999999999</c:v>
                </c:pt>
                <c:pt idx="946">
                  <c:v>2.4798819999999999</c:v>
                </c:pt>
                <c:pt idx="947">
                  <c:v>2.482504</c:v>
                </c:pt>
                <c:pt idx="948">
                  <c:v>2.485125</c:v>
                </c:pt>
                <c:pt idx="949">
                  <c:v>2.487746</c:v>
                </c:pt>
                <c:pt idx="950">
                  <c:v>2.4903680000000001</c:v>
                </c:pt>
                <c:pt idx="951">
                  <c:v>2.4929899999999998</c:v>
                </c:pt>
                <c:pt idx="952">
                  <c:v>2.4956109999999998</c:v>
                </c:pt>
                <c:pt idx="953">
                  <c:v>2.4982319999999998</c:v>
                </c:pt>
                <c:pt idx="954">
                  <c:v>2.5008539999999999</c:v>
                </c:pt>
                <c:pt idx="955">
                  <c:v>2.5034749999999999</c:v>
                </c:pt>
                <c:pt idx="956">
                  <c:v>2.506097</c:v>
                </c:pt>
                <c:pt idx="957">
                  <c:v>2.508718</c:v>
                </c:pt>
                <c:pt idx="958">
                  <c:v>2.511339</c:v>
                </c:pt>
                <c:pt idx="959">
                  <c:v>2.5139610000000001</c:v>
                </c:pt>
                <c:pt idx="960">
                  <c:v>2.5165820000000001</c:v>
                </c:pt>
                <c:pt idx="961">
                  <c:v>2.5192040000000002</c:v>
                </c:pt>
                <c:pt idx="962">
                  <c:v>2.5218250000000002</c:v>
                </c:pt>
                <c:pt idx="963">
                  <c:v>2.5244469999999999</c:v>
                </c:pt>
                <c:pt idx="964">
                  <c:v>2.5270679999999999</c:v>
                </c:pt>
                <c:pt idx="965">
                  <c:v>2.52969</c:v>
                </c:pt>
                <c:pt idx="966">
                  <c:v>2.532311</c:v>
                </c:pt>
                <c:pt idx="967">
                  <c:v>2.534932</c:v>
                </c:pt>
                <c:pt idx="968">
                  <c:v>2.5375540000000001</c:v>
                </c:pt>
                <c:pt idx="969">
                  <c:v>2.5401750000000001</c:v>
                </c:pt>
                <c:pt idx="970">
                  <c:v>2.5427970000000002</c:v>
                </c:pt>
                <c:pt idx="971">
                  <c:v>2.5454180000000002</c:v>
                </c:pt>
                <c:pt idx="972">
                  <c:v>2.5480399999999999</c:v>
                </c:pt>
                <c:pt idx="973">
                  <c:v>2.5506609999999998</c:v>
                </c:pt>
                <c:pt idx="974">
                  <c:v>2.5532819999999998</c:v>
                </c:pt>
                <c:pt idx="975">
                  <c:v>2.555904</c:v>
                </c:pt>
                <c:pt idx="976">
                  <c:v>2.5585249999999999</c:v>
                </c:pt>
                <c:pt idx="977">
                  <c:v>2.5611470000000001</c:v>
                </c:pt>
                <c:pt idx="978">
                  <c:v>2.563768</c:v>
                </c:pt>
                <c:pt idx="979">
                  <c:v>2.5663900000000002</c:v>
                </c:pt>
                <c:pt idx="980">
                  <c:v>2.5690110000000002</c:v>
                </c:pt>
                <c:pt idx="981">
                  <c:v>2.5716329999999998</c:v>
                </c:pt>
                <c:pt idx="982">
                  <c:v>2.5742539999999998</c:v>
                </c:pt>
                <c:pt idx="983">
                  <c:v>2.5768749999999998</c:v>
                </c:pt>
                <c:pt idx="984">
                  <c:v>2.5794969999999999</c:v>
                </c:pt>
                <c:pt idx="985">
                  <c:v>2.5821179999999999</c:v>
                </c:pt>
                <c:pt idx="986">
                  <c:v>2.58474</c:v>
                </c:pt>
                <c:pt idx="987">
                  <c:v>2.587361</c:v>
                </c:pt>
                <c:pt idx="988">
                  <c:v>2.5899830000000001</c:v>
                </c:pt>
                <c:pt idx="989">
                  <c:v>2.5926040000000001</c:v>
                </c:pt>
                <c:pt idx="990">
                  <c:v>2.5952259999999998</c:v>
                </c:pt>
                <c:pt idx="991">
                  <c:v>2.5978469999999998</c:v>
                </c:pt>
                <c:pt idx="992">
                  <c:v>2.6004679999999998</c:v>
                </c:pt>
                <c:pt idx="993">
                  <c:v>2.6030899999999999</c:v>
                </c:pt>
                <c:pt idx="994">
                  <c:v>2.6057109999999999</c:v>
                </c:pt>
                <c:pt idx="995">
                  <c:v>2.608333</c:v>
                </c:pt>
                <c:pt idx="996">
                  <c:v>2.610954</c:v>
                </c:pt>
                <c:pt idx="997">
                  <c:v>2.6135760000000001</c:v>
                </c:pt>
                <c:pt idx="998">
                  <c:v>2.6161970000000001</c:v>
                </c:pt>
                <c:pt idx="999">
                  <c:v>2.6188189999999998</c:v>
                </c:pt>
                <c:pt idx="1000">
                  <c:v>2.6214400000000002</c:v>
                </c:pt>
                <c:pt idx="1001">
                  <c:v>2.6240610000000002</c:v>
                </c:pt>
                <c:pt idx="1002">
                  <c:v>2.6266829999999999</c:v>
                </c:pt>
                <c:pt idx="1003">
                  <c:v>2.6293039999999999</c:v>
                </c:pt>
                <c:pt idx="1004">
                  <c:v>2.631926</c:v>
                </c:pt>
                <c:pt idx="1005">
                  <c:v>2.634547</c:v>
                </c:pt>
                <c:pt idx="1006">
                  <c:v>2.6371690000000001</c:v>
                </c:pt>
                <c:pt idx="1007">
                  <c:v>2.6397900000000001</c:v>
                </c:pt>
                <c:pt idx="1008">
                  <c:v>2.6424110000000001</c:v>
                </c:pt>
                <c:pt idx="1009">
                  <c:v>2.6450330000000002</c:v>
                </c:pt>
                <c:pt idx="1010">
                  <c:v>2.6476540000000002</c:v>
                </c:pt>
                <c:pt idx="1011">
                  <c:v>2.6502759999999999</c:v>
                </c:pt>
                <c:pt idx="1012">
                  <c:v>2.6528969999999998</c:v>
                </c:pt>
                <c:pt idx="1013">
                  <c:v>2.655519</c:v>
                </c:pt>
                <c:pt idx="1014">
                  <c:v>2.6581399999999999</c:v>
                </c:pt>
                <c:pt idx="1015">
                  <c:v>2.6607620000000001</c:v>
                </c:pt>
                <c:pt idx="1016">
                  <c:v>2.6633830000000001</c:v>
                </c:pt>
                <c:pt idx="1017">
                  <c:v>2.666004</c:v>
                </c:pt>
                <c:pt idx="1018">
                  <c:v>2.6686260000000002</c:v>
                </c:pt>
                <c:pt idx="1019">
                  <c:v>2.6712470000000001</c:v>
                </c:pt>
                <c:pt idx="1020">
                  <c:v>2.6738689999999998</c:v>
                </c:pt>
                <c:pt idx="1021">
                  <c:v>2.6764899999999998</c:v>
                </c:pt>
                <c:pt idx="1022">
                  <c:v>2.6791119999999999</c:v>
                </c:pt>
                <c:pt idx="1023">
                  <c:v>2.6817329999999999</c:v>
                </c:pt>
                <c:pt idx="1024">
                  <c:v>2.684355</c:v>
                </c:pt>
                <c:pt idx="1025">
                  <c:v>2.686976</c:v>
                </c:pt>
                <c:pt idx="1026">
                  <c:v>2.689597</c:v>
                </c:pt>
                <c:pt idx="1027">
                  <c:v>2.6922190000000001</c:v>
                </c:pt>
                <c:pt idx="1028">
                  <c:v>2.6948400000000001</c:v>
                </c:pt>
                <c:pt idx="1029">
                  <c:v>2.6974619999999998</c:v>
                </c:pt>
                <c:pt idx="1030">
                  <c:v>2.7000829999999998</c:v>
                </c:pt>
                <c:pt idx="1031">
                  <c:v>2.7027049999999999</c:v>
                </c:pt>
                <c:pt idx="1032">
                  <c:v>2.7053259999999999</c:v>
                </c:pt>
                <c:pt idx="1033">
                  <c:v>2.7079469999999999</c:v>
                </c:pt>
                <c:pt idx="1034">
                  <c:v>2.710569</c:v>
                </c:pt>
                <c:pt idx="1035">
                  <c:v>2.71319</c:v>
                </c:pt>
                <c:pt idx="1036">
                  <c:v>2.7158120000000001</c:v>
                </c:pt>
                <c:pt idx="1037">
                  <c:v>2.7184330000000001</c:v>
                </c:pt>
                <c:pt idx="1038">
                  <c:v>2.7210549999999998</c:v>
                </c:pt>
                <c:pt idx="1039">
                  <c:v>2.7236760000000002</c:v>
                </c:pt>
                <c:pt idx="1040">
                  <c:v>2.7262979999999999</c:v>
                </c:pt>
                <c:pt idx="1041">
                  <c:v>2.7289189999999999</c:v>
                </c:pt>
                <c:pt idx="1042">
                  <c:v>2.7315399999999999</c:v>
                </c:pt>
                <c:pt idx="1043">
                  <c:v>2.734162</c:v>
                </c:pt>
                <c:pt idx="1044">
                  <c:v>2.736783</c:v>
                </c:pt>
                <c:pt idx="1045">
                  <c:v>2.7394050000000001</c:v>
                </c:pt>
                <c:pt idx="1046">
                  <c:v>2.7420260000000001</c:v>
                </c:pt>
                <c:pt idx="1047">
                  <c:v>2.7446480000000002</c:v>
                </c:pt>
                <c:pt idx="1048">
                  <c:v>2.7472690000000002</c:v>
                </c:pt>
                <c:pt idx="1049">
                  <c:v>2.7498909999999999</c:v>
                </c:pt>
                <c:pt idx="1050">
                  <c:v>2.7525119999999998</c:v>
                </c:pt>
                <c:pt idx="1051">
                  <c:v>2.7551329999999998</c:v>
                </c:pt>
                <c:pt idx="1052">
                  <c:v>2.757755</c:v>
                </c:pt>
                <c:pt idx="1053">
                  <c:v>2.7603759999999999</c:v>
                </c:pt>
                <c:pt idx="1054">
                  <c:v>2.7629980000000001</c:v>
                </c:pt>
                <c:pt idx="1055">
                  <c:v>2.765619</c:v>
                </c:pt>
                <c:pt idx="1056">
                  <c:v>2.7682410000000002</c:v>
                </c:pt>
                <c:pt idx="1057">
                  <c:v>2.7708620000000002</c:v>
                </c:pt>
                <c:pt idx="1058">
                  <c:v>2.7734839999999998</c:v>
                </c:pt>
                <c:pt idx="1059">
                  <c:v>2.7761049999999998</c:v>
                </c:pt>
                <c:pt idx="1060">
                  <c:v>2.7787259999999998</c:v>
                </c:pt>
                <c:pt idx="1061">
                  <c:v>2.7813479999999999</c:v>
                </c:pt>
                <c:pt idx="1062">
                  <c:v>2.7839689999999999</c:v>
                </c:pt>
                <c:pt idx="1063">
                  <c:v>2.786591</c:v>
                </c:pt>
                <c:pt idx="1064">
                  <c:v>2.789212</c:v>
                </c:pt>
                <c:pt idx="1065">
                  <c:v>2.7918340000000001</c:v>
                </c:pt>
                <c:pt idx="1066">
                  <c:v>2.7944550000000001</c:v>
                </c:pt>
                <c:pt idx="1067">
                  <c:v>2.7970760000000001</c:v>
                </c:pt>
                <c:pt idx="1068">
                  <c:v>2.7996979999999998</c:v>
                </c:pt>
                <c:pt idx="1069">
                  <c:v>2.8023189999999998</c:v>
                </c:pt>
                <c:pt idx="1070">
                  <c:v>2.8049409999999999</c:v>
                </c:pt>
                <c:pt idx="1071">
                  <c:v>2.8075619999999999</c:v>
                </c:pt>
                <c:pt idx="1072">
                  <c:v>2.810184</c:v>
                </c:pt>
                <c:pt idx="1073">
                  <c:v>2.812805</c:v>
                </c:pt>
                <c:pt idx="1074">
                  <c:v>2.8154270000000001</c:v>
                </c:pt>
                <c:pt idx="1075">
                  <c:v>2.8180480000000001</c:v>
                </c:pt>
                <c:pt idx="1076">
                  <c:v>2.8206690000000001</c:v>
                </c:pt>
                <c:pt idx="1077">
                  <c:v>2.8232910000000002</c:v>
                </c:pt>
                <c:pt idx="1078">
                  <c:v>2.8259120000000002</c:v>
                </c:pt>
                <c:pt idx="1079">
                  <c:v>2.8285339999999999</c:v>
                </c:pt>
                <c:pt idx="1080">
                  <c:v>2.8311549999999999</c:v>
                </c:pt>
                <c:pt idx="1081">
                  <c:v>2.833777</c:v>
                </c:pt>
                <c:pt idx="1082">
                  <c:v>2.836398</c:v>
                </c:pt>
                <c:pt idx="1083">
                  <c:v>2.8390200000000001</c:v>
                </c:pt>
                <c:pt idx="1084">
                  <c:v>2.8416410000000001</c:v>
                </c:pt>
                <c:pt idx="1085">
                  <c:v>2.8442620000000001</c:v>
                </c:pt>
                <c:pt idx="1086">
                  <c:v>2.8468840000000002</c:v>
                </c:pt>
                <c:pt idx="1087">
                  <c:v>2.8495050000000002</c:v>
                </c:pt>
                <c:pt idx="1088">
                  <c:v>2.8521269999999999</c:v>
                </c:pt>
                <c:pt idx="1089">
                  <c:v>2.8547479999999998</c:v>
                </c:pt>
                <c:pt idx="1090">
                  <c:v>2.85737</c:v>
                </c:pt>
                <c:pt idx="1091">
                  <c:v>2.8599909999999999</c:v>
                </c:pt>
                <c:pt idx="1092">
                  <c:v>2.8626119999999999</c:v>
                </c:pt>
                <c:pt idx="1093">
                  <c:v>2.8652340000000001</c:v>
                </c:pt>
                <c:pt idx="1094">
                  <c:v>2.867855</c:v>
                </c:pt>
                <c:pt idx="1095">
                  <c:v>2.8704770000000002</c:v>
                </c:pt>
                <c:pt idx="1096">
                  <c:v>2.8730980000000002</c:v>
                </c:pt>
                <c:pt idx="1097">
                  <c:v>2.8757199999999998</c:v>
                </c:pt>
                <c:pt idx="1098">
                  <c:v>2.8783409999999998</c:v>
                </c:pt>
                <c:pt idx="1099">
                  <c:v>2.8809629999999999</c:v>
                </c:pt>
                <c:pt idx="1100">
                  <c:v>2.8835839999999999</c:v>
                </c:pt>
                <c:pt idx="1101">
                  <c:v>2.8862049999999999</c:v>
                </c:pt>
                <c:pt idx="1102">
                  <c:v>2.888827</c:v>
                </c:pt>
                <c:pt idx="1103">
                  <c:v>2.891448</c:v>
                </c:pt>
                <c:pt idx="1104">
                  <c:v>2.8940700000000001</c:v>
                </c:pt>
                <c:pt idx="1105">
                  <c:v>2.8966910000000001</c:v>
                </c:pt>
                <c:pt idx="1106">
                  <c:v>2.8993129999999998</c:v>
                </c:pt>
                <c:pt idx="1107">
                  <c:v>2.9019339999999998</c:v>
                </c:pt>
                <c:pt idx="1108">
                  <c:v>2.9045559999999999</c:v>
                </c:pt>
                <c:pt idx="1109">
                  <c:v>2.9071769999999999</c:v>
                </c:pt>
                <c:pt idx="1110">
                  <c:v>2.9097979999999999</c:v>
                </c:pt>
                <c:pt idx="1111">
                  <c:v>2.91242</c:v>
                </c:pt>
                <c:pt idx="1112">
                  <c:v>2.915041</c:v>
                </c:pt>
                <c:pt idx="1113">
                  <c:v>2.9176630000000001</c:v>
                </c:pt>
                <c:pt idx="1114">
                  <c:v>2.9202840000000001</c:v>
                </c:pt>
                <c:pt idx="1115">
                  <c:v>2.9229059999999998</c:v>
                </c:pt>
                <c:pt idx="1116">
                  <c:v>2.9255270000000002</c:v>
                </c:pt>
                <c:pt idx="1117">
                  <c:v>2.9281489999999999</c:v>
                </c:pt>
                <c:pt idx="1118">
                  <c:v>2.9307699999999999</c:v>
                </c:pt>
                <c:pt idx="1119">
                  <c:v>2.9333909999999999</c:v>
                </c:pt>
                <c:pt idx="1120">
                  <c:v>2.936013</c:v>
                </c:pt>
                <c:pt idx="1121">
                  <c:v>2.938634</c:v>
                </c:pt>
                <c:pt idx="1122">
                  <c:v>2.9412560000000001</c:v>
                </c:pt>
                <c:pt idx="1123">
                  <c:v>2.9438770000000001</c:v>
                </c:pt>
                <c:pt idx="1124">
                  <c:v>2.9464990000000002</c:v>
                </c:pt>
                <c:pt idx="1125">
                  <c:v>2.9491200000000002</c:v>
                </c:pt>
                <c:pt idx="1126">
                  <c:v>2.9517410000000002</c:v>
                </c:pt>
                <c:pt idx="1127">
                  <c:v>2.9543629999999999</c:v>
                </c:pt>
                <c:pt idx="1128">
                  <c:v>2.9569839999999998</c:v>
                </c:pt>
                <c:pt idx="1129">
                  <c:v>2.959606</c:v>
                </c:pt>
                <c:pt idx="1130">
                  <c:v>2.9622269999999999</c:v>
                </c:pt>
                <c:pt idx="1131">
                  <c:v>2.9648490000000001</c:v>
                </c:pt>
                <c:pt idx="1132">
                  <c:v>2.9674700000000001</c:v>
                </c:pt>
                <c:pt idx="1133">
                  <c:v>2.9700920000000002</c:v>
                </c:pt>
                <c:pt idx="1134">
                  <c:v>2.9727130000000002</c:v>
                </c:pt>
                <c:pt idx="1135">
                  <c:v>2.9753340000000001</c:v>
                </c:pt>
                <c:pt idx="1136">
                  <c:v>2.9779559999999998</c:v>
                </c:pt>
                <c:pt idx="1137">
                  <c:v>2.9805769999999998</c:v>
                </c:pt>
                <c:pt idx="1138">
                  <c:v>2.9831989999999999</c:v>
                </c:pt>
                <c:pt idx="1139">
                  <c:v>2.9858199999999999</c:v>
                </c:pt>
                <c:pt idx="1140">
                  <c:v>2.9884409999999999</c:v>
                </c:pt>
                <c:pt idx="1141">
                  <c:v>2.991063</c:v>
                </c:pt>
                <c:pt idx="1142">
                  <c:v>2.9936850000000002</c:v>
                </c:pt>
                <c:pt idx="1143">
                  <c:v>2.9963060000000001</c:v>
                </c:pt>
                <c:pt idx="1144">
                  <c:v>2.9989270000000001</c:v>
                </c:pt>
                <c:pt idx="1145">
                  <c:v>3.0015489999999998</c:v>
                </c:pt>
                <c:pt idx="1146">
                  <c:v>3.0041699999999998</c:v>
                </c:pt>
                <c:pt idx="1147">
                  <c:v>3.0067919999999999</c:v>
                </c:pt>
                <c:pt idx="1148">
                  <c:v>3.0094129999999999</c:v>
                </c:pt>
                <c:pt idx="1149">
                  <c:v>3.012035</c:v>
                </c:pt>
                <c:pt idx="1150">
                  <c:v>3.014656</c:v>
                </c:pt>
                <c:pt idx="1151">
                  <c:v>3.017277</c:v>
                </c:pt>
                <c:pt idx="1152">
                  <c:v>3.0198990000000001</c:v>
                </c:pt>
                <c:pt idx="1153">
                  <c:v>3.0225200000000001</c:v>
                </c:pt>
                <c:pt idx="1154">
                  <c:v>3.0251420000000002</c:v>
                </c:pt>
                <c:pt idx="1155">
                  <c:v>3.0277630000000002</c:v>
                </c:pt>
                <c:pt idx="1156">
                  <c:v>3.0303849999999999</c:v>
                </c:pt>
                <c:pt idx="1157">
                  <c:v>3.0330059999999999</c:v>
                </c:pt>
                <c:pt idx="1158">
                  <c:v>3.035628</c:v>
                </c:pt>
                <c:pt idx="1159">
                  <c:v>3.038249</c:v>
                </c:pt>
                <c:pt idx="1160">
                  <c:v>3.04087</c:v>
                </c:pt>
                <c:pt idx="1161">
                  <c:v>3.0434920000000001</c:v>
                </c:pt>
                <c:pt idx="1162">
                  <c:v>3.0461130000000001</c:v>
                </c:pt>
                <c:pt idx="1163">
                  <c:v>3.0487350000000002</c:v>
                </c:pt>
                <c:pt idx="1164">
                  <c:v>3.0513560000000002</c:v>
                </c:pt>
                <c:pt idx="1165">
                  <c:v>3.0539770000000002</c:v>
                </c:pt>
                <c:pt idx="1166">
                  <c:v>3.0565989999999998</c:v>
                </c:pt>
                <c:pt idx="1167">
                  <c:v>3.059221</c:v>
                </c:pt>
                <c:pt idx="1168">
                  <c:v>3.061842</c:v>
                </c:pt>
                <c:pt idx="1169">
                  <c:v>3.0644629999999999</c:v>
                </c:pt>
                <c:pt idx="1170">
                  <c:v>3.0670850000000001</c:v>
                </c:pt>
                <c:pt idx="1171">
                  <c:v>3.069706</c:v>
                </c:pt>
                <c:pt idx="1172">
                  <c:v>3.0723280000000002</c:v>
                </c:pt>
                <c:pt idx="1173">
                  <c:v>3.0749490000000002</c:v>
                </c:pt>
                <c:pt idx="1174">
                  <c:v>3.0775700000000001</c:v>
                </c:pt>
                <c:pt idx="1175">
                  <c:v>3.0801919999999998</c:v>
                </c:pt>
                <c:pt idx="1176">
                  <c:v>3.0828139999999999</c:v>
                </c:pt>
                <c:pt idx="1177">
                  <c:v>3.0854349999999999</c:v>
                </c:pt>
                <c:pt idx="1178">
                  <c:v>3.0880559999999999</c:v>
                </c:pt>
                <c:pt idx="1179">
                  <c:v>3.090678</c:v>
                </c:pt>
                <c:pt idx="1180">
                  <c:v>3.093299</c:v>
                </c:pt>
                <c:pt idx="1181">
                  <c:v>3.0959210000000001</c:v>
                </c:pt>
                <c:pt idx="1182">
                  <c:v>3.0985420000000001</c:v>
                </c:pt>
                <c:pt idx="1183">
                  <c:v>3.1011630000000001</c:v>
                </c:pt>
                <c:pt idx="1184">
                  <c:v>3.1037849999999998</c:v>
                </c:pt>
                <c:pt idx="1185">
                  <c:v>3.1064059999999998</c:v>
                </c:pt>
                <c:pt idx="1186">
                  <c:v>3.1090279999999999</c:v>
                </c:pt>
                <c:pt idx="1187">
                  <c:v>3.1116489999999999</c:v>
                </c:pt>
                <c:pt idx="1188">
                  <c:v>3.114271</c:v>
                </c:pt>
                <c:pt idx="1189">
                  <c:v>3.116892</c:v>
                </c:pt>
                <c:pt idx="1190">
                  <c:v>3.1195140000000001</c:v>
                </c:pt>
                <c:pt idx="1191">
                  <c:v>3.1221350000000001</c:v>
                </c:pt>
                <c:pt idx="1192">
                  <c:v>3.1247569999999998</c:v>
                </c:pt>
                <c:pt idx="1193">
                  <c:v>3.1273780000000002</c:v>
                </c:pt>
                <c:pt idx="1194">
                  <c:v>3.1299990000000002</c:v>
                </c:pt>
                <c:pt idx="1195">
                  <c:v>3.1326209999999999</c:v>
                </c:pt>
                <c:pt idx="1196">
                  <c:v>3.1352419999999999</c:v>
                </c:pt>
                <c:pt idx="1197">
                  <c:v>3.137864</c:v>
                </c:pt>
                <c:pt idx="1198">
                  <c:v>3.140485</c:v>
                </c:pt>
                <c:pt idx="1199">
                  <c:v>3.143106</c:v>
                </c:pt>
                <c:pt idx="1200">
                  <c:v>3.1457280000000001</c:v>
                </c:pt>
                <c:pt idx="1201">
                  <c:v>3.1483500000000002</c:v>
                </c:pt>
                <c:pt idx="1202">
                  <c:v>3.1509710000000002</c:v>
                </c:pt>
                <c:pt idx="1203">
                  <c:v>3.1535920000000002</c:v>
                </c:pt>
                <c:pt idx="1204">
                  <c:v>3.1562139999999999</c:v>
                </c:pt>
                <c:pt idx="1205">
                  <c:v>3.1588349999999998</c:v>
                </c:pt>
                <c:pt idx="1206">
                  <c:v>3.161457</c:v>
                </c:pt>
                <c:pt idx="1207">
                  <c:v>3.1640779999999999</c:v>
                </c:pt>
                <c:pt idx="1208">
                  <c:v>3.1666989999999999</c:v>
                </c:pt>
                <c:pt idx="1209">
                  <c:v>3.1693210000000001</c:v>
                </c:pt>
                <c:pt idx="1210">
                  <c:v>3.171942</c:v>
                </c:pt>
                <c:pt idx="1211">
                  <c:v>3.1745640000000002</c:v>
                </c:pt>
                <c:pt idx="1212">
                  <c:v>3.1771850000000001</c:v>
                </c:pt>
                <c:pt idx="1213">
                  <c:v>3.1798069999999998</c:v>
                </c:pt>
                <c:pt idx="1214">
                  <c:v>3.1824279999999998</c:v>
                </c:pt>
                <c:pt idx="1215">
                  <c:v>3.1850499999999999</c:v>
                </c:pt>
                <c:pt idx="1216">
                  <c:v>3.1876709999999999</c:v>
                </c:pt>
                <c:pt idx="1217">
                  <c:v>3.1902919999999999</c:v>
                </c:pt>
                <c:pt idx="1218">
                  <c:v>3.192914</c:v>
                </c:pt>
                <c:pt idx="1219">
                  <c:v>3.195535</c:v>
                </c:pt>
                <c:pt idx="1220">
                  <c:v>3.1981570000000001</c:v>
                </c:pt>
                <c:pt idx="1221">
                  <c:v>3.2007780000000001</c:v>
                </c:pt>
                <c:pt idx="1222">
                  <c:v>3.2033999999999998</c:v>
                </c:pt>
                <c:pt idx="1223">
                  <c:v>3.2060209999999998</c:v>
                </c:pt>
                <c:pt idx="1224">
                  <c:v>3.2086420000000002</c:v>
                </c:pt>
                <c:pt idx="1225">
                  <c:v>3.2112639999999999</c:v>
                </c:pt>
                <c:pt idx="1226">
                  <c:v>3.2138849999999999</c:v>
                </c:pt>
                <c:pt idx="1227">
                  <c:v>3.216507</c:v>
                </c:pt>
                <c:pt idx="1228">
                  <c:v>3.219128</c:v>
                </c:pt>
                <c:pt idx="1229">
                  <c:v>3.2217500000000001</c:v>
                </c:pt>
                <c:pt idx="1230">
                  <c:v>3.2243710000000001</c:v>
                </c:pt>
                <c:pt idx="1231">
                  <c:v>3.2269929999999998</c:v>
                </c:pt>
                <c:pt idx="1232">
                  <c:v>3.2296140000000002</c:v>
                </c:pt>
                <c:pt idx="1233">
                  <c:v>3.2322350000000002</c:v>
                </c:pt>
                <c:pt idx="1234">
                  <c:v>3.2348569999999999</c:v>
                </c:pt>
                <c:pt idx="1235">
                  <c:v>3.2374779999999999</c:v>
                </c:pt>
                <c:pt idx="1236">
                  <c:v>3.2401</c:v>
                </c:pt>
                <c:pt idx="1237">
                  <c:v>3.242721</c:v>
                </c:pt>
                <c:pt idx="1238">
                  <c:v>3.2453430000000001</c:v>
                </c:pt>
                <c:pt idx="1239">
                  <c:v>3.2479640000000001</c:v>
                </c:pt>
                <c:pt idx="1240">
                  <c:v>3.2505860000000002</c:v>
                </c:pt>
                <c:pt idx="1241">
                  <c:v>3.2532070000000002</c:v>
                </c:pt>
                <c:pt idx="1242">
                  <c:v>3.2558280000000002</c:v>
                </c:pt>
                <c:pt idx="1243">
                  <c:v>3.2584499999999998</c:v>
                </c:pt>
                <c:pt idx="1244">
                  <c:v>3.2610709999999998</c:v>
                </c:pt>
                <c:pt idx="1245">
                  <c:v>3.263693</c:v>
                </c:pt>
                <c:pt idx="1246">
                  <c:v>3.2663139999999999</c:v>
                </c:pt>
                <c:pt idx="1247">
                  <c:v>3.2689360000000001</c:v>
                </c:pt>
                <c:pt idx="1248">
                  <c:v>3.271557</c:v>
                </c:pt>
                <c:pt idx="1249">
                  <c:v>3.2741790000000002</c:v>
                </c:pt>
                <c:pt idx="1250">
                  <c:v>3.2768000000000002</c:v>
                </c:pt>
                <c:pt idx="1251">
                  <c:v>3.2794210000000001</c:v>
                </c:pt>
                <c:pt idx="1252">
                  <c:v>3.2820429999999998</c:v>
                </c:pt>
                <c:pt idx="1253">
                  <c:v>3.2846639999999998</c:v>
                </c:pt>
                <c:pt idx="1254">
                  <c:v>3.2872859999999999</c:v>
                </c:pt>
                <c:pt idx="1255">
                  <c:v>3.2899069999999999</c:v>
                </c:pt>
                <c:pt idx="1256">
                  <c:v>3.292529</c:v>
                </c:pt>
                <c:pt idx="1257">
                  <c:v>3.29515</c:v>
                </c:pt>
                <c:pt idx="1258">
                  <c:v>3.297771</c:v>
                </c:pt>
                <c:pt idx="1259">
                  <c:v>3.3003930000000001</c:v>
                </c:pt>
                <c:pt idx="1260">
                  <c:v>3.3030140000000001</c:v>
                </c:pt>
                <c:pt idx="1261">
                  <c:v>3.3056359999999998</c:v>
                </c:pt>
                <c:pt idx="1262">
                  <c:v>3.3082569999999998</c:v>
                </c:pt>
                <c:pt idx="1263">
                  <c:v>3.3108789999999999</c:v>
                </c:pt>
                <c:pt idx="1264">
                  <c:v>3.3134999999999999</c:v>
                </c:pt>
                <c:pt idx="1265">
                  <c:v>3.316122</c:v>
                </c:pt>
                <c:pt idx="1266">
                  <c:v>3.318743</c:v>
                </c:pt>
                <c:pt idx="1267">
                  <c:v>3.321364</c:v>
                </c:pt>
                <c:pt idx="1268">
                  <c:v>3.3239860000000001</c:v>
                </c:pt>
                <c:pt idx="1269">
                  <c:v>3.3266070000000001</c:v>
                </c:pt>
                <c:pt idx="1270">
                  <c:v>3.3292290000000002</c:v>
                </c:pt>
                <c:pt idx="1271">
                  <c:v>3.3318500000000002</c:v>
                </c:pt>
                <c:pt idx="1272">
                  <c:v>3.3344719999999999</c:v>
                </c:pt>
                <c:pt idx="1273">
                  <c:v>3.3370929999999999</c:v>
                </c:pt>
                <c:pt idx="1274">
                  <c:v>3.339715</c:v>
                </c:pt>
                <c:pt idx="1275">
                  <c:v>3.342336</c:v>
                </c:pt>
                <c:pt idx="1276">
                  <c:v>3.344957</c:v>
                </c:pt>
                <c:pt idx="1277">
                  <c:v>3.3475790000000001</c:v>
                </c:pt>
                <c:pt idx="1278">
                  <c:v>3.3502000000000001</c:v>
                </c:pt>
                <c:pt idx="1279">
                  <c:v>3.3528220000000002</c:v>
                </c:pt>
                <c:pt idx="1280">
                  <c:v>3.3554430000000002</c:v>
                </c:pt>
                <c:pt idx="1281">
                  <c:v>3.3580649999999999</c:v>
                </c:pt>
                <c:pt idx="1282">
                  <c:v>3.3606859999999998</c:v>
                </c:pt>
                <c:pt idx="1283">
                  <c:v>3.3633069999999998</c:v>
                </c:pt>
                <c:pt idx="1284">
                  <c:v>3.3659289999999999</c:v>
                </c:pt>
                <c:pt idx="1285">
                  <c:v>3.3685499999999999</c:v>
                </c:pt>
                <c:pt idx="1286">
                  <c:v>3.3711720000000001</c:v>
                </c:pt>
                <c:pt idx="1287">
                  <c:v>3.373793</c:v>
                </c:pt>
                <c:pt idx="1288">
                  <c:v>3.3764150000000002</c:v>
                </c:pt>
                <c:pt idx="1289">
                  <c:v>3.3790360000000002</c:v>
                </c:pt>
                <c:pt idx="1290">
                  <c:v>3.3816579999999998</c:v>
                </c:pt>
                <c:pt idx="1291">
                  <c:v>3.3842789999999998</c:v>
                </c:pt>
                <c:pt idx="1292">
                  <c:v>3.3868999999999998</c:v>
                </c:pt>
                <c:pt idx="1293">
                  <c:v>3.3895219999999999</c:v>
                </c:pt>
                <c:pt idx="1294">
                  <c:v>3.3921429999999999</c:v>
                </c:pt>
                <c:pt idx="1295">
                  <c:v>3.394765</c:v>
                </c:pt>
                <c:pt idx="1296">
                  <c:v>3.397386</c:v>
                </c:pt>
                <c:pt idx="1297">
                  <c:v>3.4000080000000001</c:v>
                </c:pt>
                <c:pt idx="1298">
                  <c:v>3.4026290000000001</c:v>
                </c:pt>
                <c:pt idx="1299">
                  <c:v>3.4052509999999998</c:v>
                </c:pt>
                <c:pt idx="1300">
                  <c:v>3.4078719999999998</c:v>
                </c:pt>
                <c:pt idx="1301">
                  <c:v>3.4104930000000002</c:v>
                </c:pt>
                <c:pt idx="1302">
                  <c:v>3.4131149999999999</c:v>
                </c:pt>
                <c:pt idx="1303">
                  <c:v>3.4157359999999999</c:v>
                </c:pt>
                <c:pt idx="1304">
                  <c:v>3.418358</c:v>
                </c:pt>
                <c:pt idx="1305">
                  <c:v>3.420979</c:v>
                </c:pt>
                <c:pt idx="1306">
                  <c:v>3.4236010000000001</c:v>
                </c:pt>
                <c:pt idx="1307">
                  <c:v>3.4262220000000001</c:v>
                </c:pt>
                <c:pt idx="1308">
                  <c:v>3.4288430000000001</c:v>
                </c:pt>
                <c:pt idx="1309">
                  <c:v>3.4314650000000002</c:v>
                </c:pt>
                <c:pt idx="1310">
                  <c:v>3.4340860000000002</c:v>
                </c:pt>
                <c:pt idx="1311">
                  <c:v>3.4367079999999999</c:v>
                </c:pt>
                <c:pt idx="1312">
                  <c:v>3.4393289999999999</c:v>
                </c:pt>
                <c:pt idx="1313">
                  <c:v>3.441951</c:v>
                </c:pt>
                <c:pt idx="1314">
                  <c:v>3.444572</c:v>
                </c:pt>
                <c:pt idx="1315">
                  <c:v>3.4471940000000001</c:v>
                </c:pt>
                <c:pt idx="1316">
                  <c:v>3.4498150000000001</c:v>
                </c:pt>
                <c:pt idx="1317">
                  <c:v>3.4524360000000001</c:v>
                </c:pt>
                <c:pt idx="1318">
                  <c:v>3.4550580000000002</c:v>
                </c:pt>
                <c:pt idx="1319">
                  <c:v>3.4576790000000002</c:v>
                </c:pt>
                <c:pt idx="1320">
                  <c:v>3.4603009999999998</c:v>
                </c:pt>
                <c:pt idx="1321">
                  <c:v>3.4629219999999998</c:v>
                </c:pt>
                <c:pt idx="1322">
                  <c:v>3.465544</c:v>
                </c:pt>
                <c:pt idx="1323">
                  <c:v>3.4681649999999999</c:v>
                </c:pt>
                <c:pt idx="1324">
                  <c:v>3.4707870000000001</c:v>
                </c:pt>
                <c:pt idx="1325">
                  <c:v>3.4734080000000001</c:v>
                </c:pt>
                <c:pt idx="1326">
                  <c:v>3.476029</c:v>
                </c:pt>
                <c:pt idx="1327">
                  <c:v>3.4786510000000002</c:v>
                </c:pt>
                <c:pt idx="1328">
                  <c:v>3.4812720000000001</c:v>
                </c:pt>
                <c:pt idx="1329">
                  <c:v>3.4838939999999998</c:v>
                </c:pt>
                <c:pt idx="1330">
                  <c:v>3.4865149999999998</c:v>
                </c:pt>
                <c:pt idx="1331">
                  <c:v>3.4891369999999999</c:v>
                </c:pt>
                <c:pt idx="1332">
                  <c:v>3.4917579999999999</c:v>
                </c:pt>
                <c:pt idx="1333">
                  <c:v>3.49438</c:v>
                </c:pt>
                <c:pt idx="1334">
                  <c:v>3.497001</c:v>
                </c:pt>
                <c:pt idx="1335">
                  <c:v>3.499622</c:v>
                </c:pt>
                <c:pt idx="1336">
                  <c:v>3.5022440000000001</c:v>
                </c:pt>
                <c:pt idx="1337">
                  <c:v>3.5048650000000001</c:v>
                </c:pt>
                <c:pt idx="1338">
                  <c:v>3.5074869999999998</c:v>
                </c:pt>
                <c:pt idx="1339">
                  <c:v>3.5101079999999998</c:v>
                </c:pt>
                <c:pt idx="1340">
                  <c:v>3.5127299999999999</c:v>
                </c:pt>
                <c:pt idx="1341">
                  <c:v>3.5153509999999999</c:v>
                </c:pt>
                <c:pt idx="1342">
                  <c:v>3.5179719999999999</c:v>
                </c:pt>
                <c:pt idx="1343">
                  <c:v>3.520594</c:v>
                </c:pt>
                <c:pt idx="1344">
                  <c:v>3.523215</c:v>
                </c:pt>
                <c:pt idx="1345">
                  <c:v>3.5258370000000001</c:v>
                </c:pt>
                <c:pt idx="1346">
                  <c:v>3.5284580000000001</c:v>
                </c:pt>
                <c:pt idx="1347">
                  <c:v>3.5310800000000002</c:v>
                </c:pt>
                <c:pt idx="1348">
                  <c:v>3.5337010000000002</c:v>
                </c:pt>
                <c:pt idx="1349">
                  <c:v>3.5363229999999999</c:v>
                </c:pt>
                <c:pt idx="1350">
                  <c:v>3.5389439999999999</c:v>
                </c:pt>
                <c:pt idx="1351">
                  <c:v>3.5415649999999999</c:v>
                </c:pt>
                <c:pt idx="1352">
                  <c:v>3.544187</c:v>
                </c:pt>
                <c:pt idx="1353">
                  <c:v>3.546808</c:v>
                </c:pt>
                <c:pt idx="1354">
                  <c:v>3.5494300000000001</c:v>
                </c:pt>
                <c:pt idx="1355">
                  <c:v>3.5520510000000001</c:v>
                </c:pt>
                <c:pt idx="1356">
                  <c:v>3.5546730000000002</c:v>
                </c:pt>
                <c:pt idx="1357">
                  <c:v>3.5572940000000002</c:v>
                </c:pt>
                <c:pt idx="1358">
                  <c:v>3.5599159999999999</c:v>
                </c:pt>
                <c:pt idx="1359">
                  <c:v>3.5625369999999998</c:v>
                </c:pt>
                <c:pt idx="1360">
                  <c:v>3.5651579999999998</c:v>
                </c:pt>
                <c:pt idx="1361">
                  <c:v>3.56778</c:v>
                </c:pt>
                <c:pt idx="1362">
                  <c:v>3.5704009999999999</c:v>
                </c:pt>
                <c:pt idx="1363">
                  <c:v>3.5730230000000001</c:v>
                </c:pt>
                <c:pt idx="1364">
                  <c:v>3.575644</c:v>
                </c:pt>
                <c:pt idx="1365">
                  <c:v>3.5782660000000002</c:v>
                </c:pt>
                <c:pt idx="1366">
                  <c:v>3.5808870000000002</c:v>
                </c:pt>
                <c:pt idx="1367">
                  <c:v>3.5835080000000001</c:v>
                </c:pt>
                <c:pt idx="1368">
                  <c:v>3.5861299999999998</c:v>
                </c:pt>
                <c:pt idx="1369">
                  <c:v>3.5887509999999998</c:v>
                </c:pt>
                <c:pt idx="1370">
                  <c:v>3.5913729999999999</c:v>
                </c:pt>
                <c:pt idx="1371">
                  <c:v>3.5939939999999999</c:v>
                </c:pt>
                <c:pt idx="1372">
                  <c:v>3.596616</c:v>
                </c:pt>
                <c:pt idx="1373">
                  <c:v>3.599237</c:v>
                </c:pt>
                <c:pt idx="1374">
                  <c:v>3.6018590000000001</c:v>
                </c:pt>
                <c:pt idx="1375">
                  <c:v>3.6044800000000001</c:v>
                </c:pt>
                <c:pt idx="1376">
                  <c:v>3.6071010000000001</c:v>
                </c:pt>
                <c:pt idx="1377">
                  <c:v>3.6097229999999998</c:v>
                </c:pt>
                <c:pt idx="1378">
                  <c:v>3.6123440000000002</c:v>
                </c:pt>
                <c:pt idx="1379">
                  <c:v>3.6149659999999999</c:v>
                </c:pt>
                <c:pt idx="1380">
                  <c:v>3.6175869999999999</c:v>
                </c:pt>
                <c:pt idx="1381">
                  <c:v>3.620209</c:v>
                </c:pt>
                <c:pt idx="1382">
                  <c:v>3.62283</c:v>
                </c:pt>
                <c:pt idx="1383">
                  <c:v>3.6254520000000001</c:v>
                </c:pt>
                <c:pt idx="1384">
                  <c:v>3.6280730000000001</c:v>
                </c:pt>
                <c:pt idx="1385">
                  <c:v>3.6306940000000001</c:v>
                </c:pt>
                <c:pt idx="1386">
                  <c:v>3.6333160000000002</c:v>
                </c:pt>
                <c:pt idx="1387">
                  <c:v>3.6359370000000002</c:v>
                </c:pt>
                <c:pt idx="1388">
                  <c:v>3.6385589999999999</c:v>
                </c:pt>
                <c:pt idx="1389">
                  <c:v>3.6411799999999999</c:v>
                </c:pt>
                <c:pt idx="1390">
                  <c:v>3.643802</c:v>
                </c:pt>
                <c:pt idx="1391">
                  <c:v>3.646423</c:v>
                </c:pt>
                <c:pt idx="1392">
                  <c:v>3.6490450000000001</c:v>
                </c:pt>
                <c:pt idx="1393">
                  <c:v>3.6516660000000001</c:v>
                </c:pt>
                <c:pt idx="1394">
                  <c:v>3.6542870000000001</c:v>
                </c:pt>
                <c:pt idx="1395">
                  <c:v>3.6569090000000002</c:v>
                </c:pt>
                <c:pt idx="1396">
                  <c:v>3.6595300000000002</c:v>
                </c:pt>
                <c:pt idx="1397">
                  <c:v>3.6621519999999999</c:v>
                </c:pt>
                <c:pt idx="1398">
                  <c:v>3.6647729999999998</c:v>
                </c:pt>
                <c:pt idx="1399">
                  <c:v>3.667395</c:v>
                </c:pt>
                <c:pt idx="1400">
                  <c:v>3.6700159999999999</c:v>
                </c:pt>
                <c:pt idx="1401">
                  <c:v>3.6726369999999999</c:v>
                </c:pt>
                <c:pt idx="1402">
                  <c:v>3.6752590000000001</c:v>
                </c:pt>
                <c:pt idx="1403">
                  <c:v>3.67788</c:v>
                </c:pt>
                <c:pt idx="1404">
                  <c:v>3.6805020000000002</c:v>
                </c:pt>
                <c:pt idx="1405">
                  <c:v>3.6831230000000001</c:v>
                </c:pt>
                <c:pt idx="1406">
                  <c:v>3.6857449999999998</c:v>
                </c:pt>
                <c:pt idx="1407">
                  <c:v>3.6883659999999998</c:v>
                </c:pt>
                <c:pt idx="1408">
                  <c:v>3.6909879999999999</c:v>
                </c:pt>
                <c:pt idx="1409">
                  <c:v>3.6936089999999999</c:v>
                </c:pt>
                <c:pt idx="1410">
                  <c:v>3.6962299999999999</c:v>
                </c:pt>
                <c:pt idx="1411">
                  <c:v>3.698852</c:v>
                </c:pt>
                <c:pt idx="1412">
                  <c:v>3.701473</c:v>
                </c:pt>
                <c:pt idx="1413">
                  <c:v>3.7040950000000001</c:v>
                </c:pt>
                <c:pt idx="1414">
                  <c:v>3.7067160000000001</c:v>
                </c:pt>
                <c:pt idx="1415">
                  <c:v>3.7093370000000001</c:v>
                </c:pt>
                <c:pt idx="1416">
                  <c:v>3.7119589999999998</c:v>
                </c:pt>
                <c:pt idx="1417">
                  <c:v>3.7145809999999999</c:v>
                </c:pt>
                <c:pt idx="1418">
                  <c:v>3.7172019999999999</c:v>
                </c:pt>
                <c:pt idx="1419">
                  <c:v>3.7198229999999999</c:v>
                </c:pt>
                <c:pt idx="1420">
                  <c:v>3.722445</c:v>
                </c:pt>
                <c:pt idx="1421">
                  <c:v>3.725066</c:v>
                </c:pt>
                <c:pt idx="1422">
                  <c:v>3.7276880000000001</c:v>
                </c:pt>
                <c:pt idx="1423">
                  <c:v>3.7303090000000001</c:v>
                </c:pt>
                <c:pt idx="1424">
                  <c:v>3.7329300000000001</c:v>
                </c:pt>
                <c:pt idx="1425">
                  <c:v>3.7355520000000002</c:v>
                </c:pt>
                <c:pt idx="1426">
                  <c:v>3.7381730000000002</c:v>
                </c:pt>
                <c:pt idx="1427">
                  <c:v>3.7407949999999999</c:v>
                </c:pt>
                <c:pt idx="1428">
                  <c:v>3.7434159999999999</c:v>
                </c:pt>
                <c:pt idx="1429">
                  <c:v>3.746038</c:v>
                </c:pt>
                <c:pt idx="1430">
                  <c:v>3.748659</c:v>
                </c:pt>
                <c:pt idx="1431">
                  <c:v>3.7512810000000001</c:v>
                </c:pt>
                <c:pt idx="1432">
                  <c:v>3.7539020000000001</c:v>
                </c:pt>
                <c:pt idx="1433">
                  <c:v>3.7565240000000002</c:v>
                </c:pt>
                <c:pt idx="1434">
                  <c:v>3.7591450000000002</c:v>
                </c:pt>
                <c:pt idx="1435">
                  <c:v>3.7617660000000002</c:v>
                </c:pt>
                <c:pt idx="1436">
                  <c:v>3.7643879999999998</c:v>
                </c:pt>
                <c:pt idx="1437">
                  <c:v>3.7670089999999998</c:v>
                </c:pt>
                <c:pt idx="1438">
                  <c:v>3.769631</c:v>
                </c:pt>
                <c:pt idx="1439">
                  <c:v>3.7722519999999999</c:v>
                </c:pt>
                <c:pt idx="1440">
                  <c:v>3.7748729999999999</c:v>
                </c:pt>
                <c:pt idx="1441">
                  <c:v>3.777495</c:v>
                </c:pt>
                <c:pt idx="1442">
                  <c:v>3.7801170000000002</c:v>
                </c:pt>
                <c:pt idx="1443">
                  <c:v>3.7827380000000002</c:v>
                </c:pt>
                <c:pt idx="1444">
                  <c:v>3.7853590000000001</c:v>
                </c:pt>
                <c:pt idx="1445">
                  <c:v>3.7879809999999998</c:v>
                </c:pt>
                <c:pt idx="1446">
                  <c:v>3.7906019999999998</c:v>
                </c:pt>
                <c:pt idx="1447">
                  <c:v>3.7932239999999999</c:v>
                </c:pt>
                <c:pt idx="1448">
                  <c:v>3.7958449999999999</c:v>
                </c:pt>
                <c:pt idx="1449">
                  <c:v>3.7984659999999999</c:v>
                </c:pt>
                <c:pt idx="1450">
                  <c:v>3.801088</c:v>
                </c:pt>
                <c:pt idx="1451">
                  <c:v>3.8037100000000001</c:v>
                </c:pt>
                <c:pt idx="1452">
                  <c:v>3.8063310000000001</c:v>
                </c:pt>
                <c:pt idx="1453">
                  <c:v>3.8089520000000001</c:v>
                </c:pt>
                <c:pt idx="1454">
                  <c:v>3.8115739999999998</c:v>
                </c:pt>
                <c:pt idx="1455">
                  <c:v>3.8141949999999998</c:v>
                </c:pt>
                <c:pt idx="1456">
                  <c:v>3.8168169999999999</c:v>
                </c:pt>
                <c:pt idx="1457">
                  <c:v>3.8194379999999999</c:v>
                </c:pt>
                <c:pt idx="1458">
                  <c:v>3.8220589999999999</c:v>
                </c:pt>
                <c:pt idx="1459">
                  <c:v>3.824681</c:v>
                </c:pt>
                <c:pt idx="1460">
                  <c:v>3.827302</c:v>
                </c:pt>
                <c:pt idx="1461">
                  <c:v>3.8299240000000001</c:v>
                </c:pt>
                <c:pt idx="1462">
                  <c:v>3.8325450000000001</c:v>
                </c:pt>
                <c:pt idx="1463">
                  <c:v>3.8351670000000002</c:v>
                </c:pt>
                <c:pt idx="1464">
                  <c:v>3.8377880000000002</c:v>
                </c:pt>
                <c:pt idx="1465">
                  <c:v>3.8404099999999999</c:v>
                </c:pt>
                <c:pt idx="1466">
                  <c:v>3.8430309999999999</c:v>
                </c:pt>
                <c:pt idx="1467">
                  <c:v>3.8456519999999998</c:v>
                </c:pt>
                <c:pt idx="1468">
                  <c:v>3.848274</c:v>
                </c:pt>
                <c:pt idx="1469">
                  <c:v>3.850895</c:v>
                </c:pt>
                <c:pt idx="1470">
                  <c:v>3.8535170000000001</c:v>
                </c:pt>
                <c:pt idx="1471">
                  <c:v>3.8561380000000001</c:v>
                </c:pt>
                <c:pt idx="1472">
                  <c:v>3.8587600000000002</c:v>
                </c:pt>
                <c:pt idx="1473">
                  <c:v>3.8613810000000002</c:v>
                </c:pt>
                <c:pt idx="1474">
                  <c:v>3.8640020000000002</c:v>
                </c:pt>
                <c:pt idx="1475">
                  <c:v>3.8666239999999998</c:v>
                </c:pt>
                <c:pt idx="1476">
                  <c:v>3.869246</c:v>
                </c:pt>
                <c:pt idx="1477">
                  <c:v>3.8718669999999999</c:v>
                </c:pt>
                <c:pt idx="1478">
                  <c:v>3.8744879999999999</c:v>
                </c:pt>
                <c:pt idx="1479">
                  <c:v>3.8771100000000001</c:v>
                </c:pt>
                <c:pt idx="1480">
                  <c:v>3.879731</c:v>
                </c:pt>
                <c:pt idx="1481">
                  <c:v>3.8823530000000002</c:v>
                </c:pt>
                <c:pt idx="1482">
                  <c:v>3.8849740000000001</c:v>
                </c:pt>
                <c:pt idx="1483">
                  <c:v>3.8875950000000001</c:v>
                </c:pt>
                <c:pt idx="1484">
                  <c:v>3.8902169999999998</c:v>
                </c:pt>
                <c:pt idx="1485">
                  <c:v>3.8928379999999998</c:v>
                </c:pt>
                <c:pt idx="1486">
                  <c:v>3.8954599999999999</c:v>
                </c:pt>
                <c:pt idx="1487">
                  <c:v>3.8980809999999999</c:v>
                </c:pt>
                <c:pt idx="1488">
                  <c:v>3.900703</c:v>
                </c:pt>
                <c:pt idx="1489">
                  <c:v>3.903324</c:v>
                </c:pt>
                <c:pt idx="1490">
                  <c:v>3.9059460000000001</c:v>
                </c:pt>
                <c:pt idx="1491">
                  <c:v>3.9085670000000001</c:v>
                </c:pt>
                <c:pt idx="1492">
                  <c:v>3.9111880000000001</c:v>
                </c:pt>
                <c:pt idx="1493">
                  <c:v>3.9138099999999998</c:v>
                </c:pt>
                <c:pt idx="1494">
                  <c:v>3.9164310000000002</c:v>
                </c:pt>
                <c:pt idx="1495">
                  <c:v>3.9190529999999999</c:v>
                </c:pt>
                <c:pt idx="1496">
                  <c:v>3.9216739999999999</c:v>
                </c:pt>
                <c:pt idx="1497">
                  <c:v>3.924296</c:v>
                </c:pt>
                <c:pt idx="1498">
                  <c:v>3.926917</c:v>
                </c:pt>
                <c:pt idx="1499">
                  <c:v>3.929538</c:v>
                </c:pt>
                <c:pt idx="1500">
                  <c:v>3.9321600000000001</c:v>
                </c:pt>
                <c:pt idx="1501">
                  <c:v>3.9347810000000001</c:v>
                </c:pt>
                <c:pt idx="1502">
                  <c:v>3.9374030000000002</c:v>
                </c:pt>
                <c:pt idx="1503">
                  <c:v>3.9400240000000002</c:v>
                </c:pt>
                <c:pt idx="1504">
                  <c:v>3.9426459999999999</c:v>
                </c:pt>
                <c:pt idx="1505">
                  <c:v>3.9452669999999999</c:v>
                </c:pt>
                <c:pt idx="1506">
                  <c:v>3.947889</c:v>
                </c:pt>
                <c:pt idx="1507">
                  <c:v>3.95051</c:v>
                </c:pt>
                <c:pt idx="1508">
                  <c:v>3.953131</c:v>
                </c:pt>
                <c:pt idx="1509">
                  <c:v>3.9557530000000001</c:v>
                </c:pt>
                <c:pt idx="1510">
                  <c:v>3.9583740000000001</c:v>
                </c:pt>
                <c:pt idx="1511">
                  <c:v>3.9609960000000002</c:v>
                </c:pt>
                <c:pt idx="1512">
                  <c:v>3.9636170000000002</c:v>
                </c:pt>
                <c:pt idx="1513">
                  <c:v>3.9662389999999998</c:v>
                </c:pt>
                <c:pt idx="1514">
                  <c:v>3.9688599999999998</c:v>
                </c:pt>
                <c:pt idx="1515">
                  <c:v>3.971482</c:v>
                </c:pt>
                <c:pt idx="1516">
                  <c:v>3.9741029999999999</c:v>
                </c:pt>
                <c:pt idx="1517">
                  <c:v>3.9767239999999999</c:v>
                </c:pt>
                <c:pt idx="1518">
                  <c:v>3.979346</c:v>
                </c:pt>
                <c:pt idx="1519">
                  <c:v>3.981967</c:v>
                </c:pt>
                <c:pt idx="1520">
                  <c:v>3.9845890000000002</c:v>
                </c:pt>
                <c:pt idx="1521">
                  <c:v>3.9872100000000001</c:v>
                </c:pt>
                <c:pt idx="1522">
                  <c:v>3.9898319999999998</c:v>
                </c:pt>
                <c:pt idx="1523">
                  <c:v>3.9924529999999998</c:v>
                </c:pt>
                <c:pt idx="1524">
                  <c:v>3.9950749999999999</c:v>
                </c:pt>
                <c:pt idx="1525">
                  <c:v>3.9976959999999999</c:v>
                </c:pt>
                <c:pt idx="1526">
                  <c:v>4.000318</c:v>
                </c:pt>
                <c:pt idx="1527">
                  <c:v>4.0029389999999996</c:v>
                </c:pt>
                <c:pt idx="1528">
                  <c:v>4.00556</c:v>
                </c:pt>
                <c:pt idx="1529">
                  <c:v>4.0081819999999997</c:v>
                </c:pt>
                <c:pt idx="1530">
                  <c:v>4.0108030000000001</c:v>
                </c:pt>
                <c:pt idx="1531">
                  <c:v>4.0134239999999997</c:v>
                </c:pt>
                <c:pt idx="1532">
                  <c:v>4.0160460000000002</c:v>
                </c:pt>
                <c:pt idx="1533">
                  <c:v>4.0186679999999999</c:v>
                </c:pt>
                <c:pt idx="1534">
                  <c:v>4.0212890000000003</c:v>
                </c:pt>
                <c:pt idx="1535">
                  <c:v>4.023911</c:v>
                </c:pt>
                <c:pt idx="1536">
                  <c:v>4.0265319999999996</c:v>
                </c:pt>
                <c:pt idx="1537">
                  <c:v>4.029153</c:v>
                </c:pt>
                <c:pt idx="1538">
                  <c:v>4.0317749999999997</c:v>
                </c:pt>
                <c:pt idx="1539">
                  <c:v>4.0343960000000001</c:v>
                </c:pt>
                <c:pt idx="1540">
                  <c:v>4.0370169999999996</c:v>
                </c:pt>
                <c:pt idx="1541">
                  <c:v>4.0396390000000002</c:v>
                </c:pt>
                <c:pt idx="1542">
                  <c:v>4.0422609999999999</c:v>
                </c:pt>
                <c:pt idx="1543">
                  <c:v>4.0448820000000003</c:v>
                </c:pt>
                <c:pt idx="1544">
                  <c:v>4.0475029999999999</c:v>
                </c:pt>
                <c:pt idx="1545">
                  <c:v>4.0501250000000004</c:v>
                </c:pt>
                <c:pt idx="1546">
                  <c:v>4.052746</c:v>
                </c:pt>
                <c:pt idx="1547">
                  <c:v>4.0553670000000004</c:v>
                </c:pt>
                <c:pt idx="1548">
                  <c:v>4.0579890000000001</c:v>
                </c:pt>
                <c:pt idx="1549">
                  <c:v>4.0606109999999997</c:v>
                </c:pt>
                <c:pt idx="1550">
                  <c:v>4.0632320000000002</c:v>
                </c:pt>
                <c:pt idx="1551">
                  <c:v>4.0658539999999999</c:v>
                </c:pt>
                <c:pt idx="1552">
                  <c:v>4.0684750000000003</c:v>
                </c:pt>
                <c:pt idx="1553">
                  <c:v>4.0710959999999998</c:v>
                </c:pt>
                <c:pt idx="1554">
                  <c:v>4.0737180000000004</c:v>
                </c:pt>
                <c:pt idx="1555">
                  <c:v>4.0763389999999999</c:v>
                </c:pt>
                <c:pt idx="1556">
                  <c:v>4.0789600000000004</c:v>
                </c:pt>
                <c:pt idx="1557">
                  <c:v>4.081582</c:v>
                </c:pt>
                <c:pt idx="1558">
                  <c:v>4.0842039999999997</c:v>
                </c:pt>
                <c:pt idx="1559">
                  <c:v>4.0868250000000002</c:v>
                </c:pt>
                <c:pt idx="1560">
                  <c:v>4.0894469999999998</c:v>
                </c:pt>
                <c:pt idx="1561">
                  <c:v>4.0920680000000003</c:v>
                </c:pt>
                <c:pt idx="1562">
                  <c:v>4.0946889999999998</c:v>
                </c:pt>
                <c:pt idx="1563">
                  <c:v>4.0973110000000004</c:v>
                </c:pt>
                <c:pt idx="1564">
                  <c:v>4.0999319999999999</c:v>
                </c:pt>
                <c:pt idx="1565">
                  <c:v>4.1025530000000003</c:v>
                </c:pt>
                <c:pt idx="1566">
                  <c:v>4.105175</c:v>
                </c:pt>
                <c:pt idx="1567">
                  <c:v>4.1077969999999997</c:v>
                </c:pt>
                <c:pt idx="1568">
                  <c:v>4.1104180000000001</c:v>
                </c:pt>
                <c:pt idx="1569">
                  <c:v>4.1130389999999997</c:v>
                </c:pt>
                <c:pt idx="1570">
                  <c:v>4.1156610000000002</c:v>
                </c:pt>
                <c:pt idx="1571">
                  <c:v>4.1182819999999998</c:v>
                </c:pt>
                <c:pt idx="1572">
                  <c:v>4.1209030000000002</c:v>
                </c:pt>
                <c:pt idx="1573">
                  <c:v>4.1235249999999999</c:v>
                </c:pt>
                <c:pt idx="1574">
                  <c:v>4.1261460000000003</c:v>
                </c:pt>
                <c:pt idx="1575">
                  <c:v>4.128768</c:v>
                </c:pt>
                <c:pt idx="1576">
                  <c:v>4.1313899999999997</c:v>
                </c:pt>
                <c:pt idx="1577">
                  <c:v>4.1340110000000001</c:v>
                </c:pt>
                <c:pt idx="1578">
                  <c:v>4.1366319999999996</c:v>
                </c:pt>
                <c:pt idx="1579">
                  <c:v>4.1392540000000002</c:v>
                </c:pt>
                <c:pt idx="1580">
                  <c:v>4.1418749999999998</c:v>
                </c:pt>
                <c:pt idx="1581">
                  <c:v>4.1444960000000002</c:v>
                </c:pt>
                <c:pt idx="1582">
                  <c:v>4.1471179999999999</c:v>
                </c:pt>
                <c:pt idx="1583">
                  <c:v>4.1497390000000003</c:v>
                </c:pt>
                <c:pt idx="1584">
                  <c:v>4.152361</c:v>
                </c:pt>
                <c:pt idx="1585">
                  <c:v>4.1549829999999996</c:v>
                </c:pt>
                <c:pt idx="1586">
                  <c:v>4.1576040000000001</c:v>
                </c:pt>
                <c:pt idx="1587">
                  <c:v>4.1602249999999996</c:v>
                </c:pt>
                <c:pt idx="1588">
                  <c:v>4.1628470000000002</c:v>
                </c:pt>
                <c:pt idx="1589">
                  <c:v>4.1654679999999997</c:v>
                </c:pt>
                <c:pt idx="1590">
                  <c:v>4.1680890000000002</c:v>
                </c:pt>
                <c:pt idx="1591">
                  <c:v>4.1707109999999998</c:v>
                </c:pt>
                <c:pt idx="1592">
                  <c:v>4.1733330000000004</c:v>
                </c:pt>
                <c:pt idx="1593">
                  <c:v>4.1759539999999999</c:v>
                </c:pt>
                <c:pt idx="1594">
                  <c:v>4.1785759999999996</c:v>
                </c:pt>
                <c:pt idx="1595">
                  <c:v>4.1811970000000001</c:v>
                </c:pt>
                <c:pt idx="1596">
                  <c:v>4.1838179999999996</c:v>
                </c:pt>
                <c:pt idx="1597">
                  <c:v>4.1864400000000002</c:v>
                </c:pt>
                <c:pt idx="1598">
                  <c:v>4.1890609999999997</c:v>
                </c:pt>
                <c:pt idx="1599">
                  <c:v>4.1916820000000001</c:v>
                </c:pt>
                <c:pt idx="1600">
                  <c:v>4.1943039999999998</c:v>
                </c:pt>
                <c:pt idx="1601">
                  <c:v>4.1969260000000004</c:v>
                </c:pt>
                <c:pt idx="1602">
                  <c:v>4.1995469999999999</c:v>
                </c:pt>
                <c:pt idx="1603">
                  <c:v>4.2021680000000003</c:v>
                </c:pt>
                <c:pt idx="1604">
                  <c:v>4.20479</c:v>
                </c:pt>
                <c:pt idx="1605">
                  <c:v>4.2074109999999996</c:v>
                </c:pt>
                <c:pt idx="1606">
                  <c:v>4.210032</c:v>
                </c:pt>
                <c:pt idx="1607">
                  <c:v>4.2126539999999997</c:v>
                </c:pt>
                <c:pt idx="1608">
                  <c:v>4.2152750000000001</c:v>
                </c:pt>
                <c:pt idx="1609">
                  <c:v>4.2178969999999998</c:v>
                </c:pt>
                <c:pt idx="1610">
                  <c:v>4.2205190000000004</c:v>
                </c:pt>
                <c:pt idx="1611">
                  <c:v>4.2231399999999999</c:v>
                </c:pt>
                <c:pt idx="1612">
                  <c:v>4.2257610000000003</c:v>
                </c:pt>
                <c:pt idx="1613">
                  <c:v>4.228383</c:v>
                </c:pt>
                <c:pt idx="1614">
                  <c:v>4.2310040000000004</c:v>
                </c:pt>
                <c:pt idx="1615">
                  <c:v>4.233625</c:v>
                </c:pt>
                <c:pt idx="1616">
                  <c:v>4.2362469999999997</c:v>
                </c:pt>
                <c:pt idx="1617">
                  <c:v>4.2388680000000001</c:v>
                </c:pt>
                <c:pt idx="1618">
                  <c:v>4.2414899999999998</c:v>
                </c:pt>
                <c:pt idx="1619">
                  <c:v>4.2441120000000003</c:v>
                </c:pt>
                <c:pt idx="1620">
                  <c:v>4.2467329999999999</c:v>
                </c:pt>
                <c:pt idx="1621">
                  <c:v>4.2493540000000003</c:v>
                </c:pt>
                <c:pt idx="1622">
                  <c:v>4.251976</c:v>
                </c:pt>
                <c:pt idx="1623">
                  <c:v>4.2545970000000004</c:v>
                </c:pt>
                <c:pt idx="1624">
                  <c:v>4.2572179999999999</c:v>
                </c:pt>
                <c:pt idx="1625">
                  <c:v>4.2598399999999996</c:v>
                </c:pt>
                <c:pt idx="1626">
                  <c:v>4.2624610000000001</c:v>
                </c:pt>
                <c:pt idx="1627">
                  <c:v>4.2650829999999997</c:v>
                </c:pt>
                <c:pt idx="1628">
                  <c:v>4.2677040000000002</c:v>
                </c:pt>
                <c:pt idx="1629">
                  <c:v>4.2703259999999998</c:v>
                </c:pt>
                <c:pt idx="1630">
                  <c:v>4.2729470000000003</c:v>
                </c:pt>
                <c:pt idx="1631">
                  <c:v>4.2755679999999998</c:v>
                </c:pt>
                <c:pt idx="1632">
                  <c:v>4.2781900000000004</c:v>
                </c:pt>
                <c:pt idx="1633">
                  <c:v>4.2808109999999999</c:v>
                </c:pt>
                <c:pt idx="1634">
                  <c:v>4.2834329999999996</c:v>
                </c:pt>
                <c:pt idx="1635">
                  <c:v>4.2860550000000002</c:v>
                </c:pt>
                <c:pt idx="1636">
                  <c:v>4.2886759999999997</c:v>
                </c:pt>
                <c:pt idx="1637">
                  <c:v>4.2912970000000001</c:v>
                </c:pt>
                <c:pt idx="1638">
                  <c:v>4.2939189999999998</c:v>
                </c:pt>
                <c:pt idx="1639">
                  <c:v>4.2965400000000002</c:v>
                </c:pt>
                <c:pt idx="1640">
                  <c:v>4.2991609999999998</c:v>
                </c:pt>
                <c:pt idx="1641">
                  <c:v>4.3017830000000004</c:v>
                </c:pt>
                <c:pt idx="1642">
                  <c:v>4.3044039999999999</c:v>
                </c:pt>
                <c:pt idx="1643">
                  <c:v>4.3070259999999996</c:v>
                </c:pt>
                <c:pt idx="1644">
                  <c:v>4.3096480000000001</c:v>
                </c:pt>
                <c:pt idx="1645">
                  <c:v>4.3122689999999997</c:v>
                </c:pt>
                <c:pt idx="1646">
                  <c:v>4.3148900000000001</c:v>
                </c:pt>
                <c:pt idx="1647">
                  <c:v>4.3175119999999998</c:v>
                </c:pt>
                <c:pt idx="1648">
                  <c:v>4.3201330000000002</c:v>
                </c:pt>
                <c:pt idx="1649">
                  <c:v>4.3227539999999998</c:v>
                </c:pt>
                <c:pt idx="1650">
                  <c:v>4.3253760000000003</c:v>
                </c:pt>
                <c:pt idx="1651">
                  <c:v>4.3279969999999999</c:v>
                </c:pt>
                <c:pt idx="1652">
                  <c:v>4.3306190000000004</c:v>
                </c:pt>
                <c:pt idx="1653">
                  <c:v>4.3332410000000001</c:v>
                </c:pt>
                <c:pt idx="1654">
                  <c:v>4.3358619999999997</c:v>
                </c:pt>
                <c:pt idx="1655">
                  <c:v>4.3384830000000001</c:v>
                </c:pt>
                <c:pt idx="1656">
                  <c:v>4.3411049999999998</c:v>
                </c:pt>
                <c:pt idx="1657">
                  <c:v>4.3437260000000002</c:v>
                </c:pt>
                <c:pt idx="1658">
                  <c:v>4.3463469999999997</c:v>
                </c:pt>
                <c:pt idx="1659">
                  <c:v>4.3489690000000003</c:v>
                </c:pt>
                <c:pt idx="1660">
                  <c:v>4.3515899999999998</c:v>
                </c:pt>
                <c:pt idx="1661">
                  <c:v>4.3542120000000004</c:v>
                </c:pt>
                <c:pt idx="1662">
                  <c:v>4.356833</c:v>
                </c:pt>
                <c:pt idx="1663">
                  <c:v>4.3594549999999996</c:v>
                </c:pt>
                <c:pt idx="1664">
                  <c:v>4.3620760000000001</c:v>
                </c:pt>
                <c:pt idx="1665">
                  <c:v>4.3646969999999996</c:v>
                </c:pt>
                <c:pt idx="1666">
                  <c:v>4.3673190000000002</c:v>
                </c:pt>
                <c:pt idx="1667">
                  <c:v>4.3699399999999997</c:v>
                </c:pt>
                <c:pt idx="1668">
                  <c:v>4.3725620000000003</c:v>
                </c:pt>
                <c:pt idx="1669">
                  <c:v>4.3751829999999998</c:v>
                </c:pt>
                <c:pt idx="1670">
                  <c:v>4.3778050000000004</c:v>
                </c:pt>
                <c:pt idx="1671">
                  <c:v>4.3804259999999999</c:v>
                </c:pt>
                <c:pt idx="1672">
                  <c:v>4.3830479999999996</c:v>
                </c:pt>
                <c:pt idx="1673">
                  <c:v>4.385669</c:v>
                </c:pt>
                <c:pt idx="1674">
                  <c:v>4.3882899999999996</c:v>
                </c:pt>
                <c:pt idx="1675">
                  <c:v>4.3909120000000001</c:v>
                </c:pt>
                <c:pt idx="1676">
                  <c:v>4.3935329999999997</c:v>
                </c:pt>
                <c:pt idx="1677">
                  <c:v>4.3961550000000003</c:v>
                </c:pt>
                <c:pt idx="1678">
                  <c:v>4.3987769999999999</c:v>
                </c:pt>
                <c:pt idx="1679">
                  <c:v>4.4013980000000004</c:v>
                </c:pt>
                <c:pt idx="1680">
                  <c:v>4.4040189999999999</c:v>
                </c:pt>
                <c:pt idx="1681">
                  <c:v>4.4066409999999996</c:v>
                </c:pt>
                <c:pt idx="1682">
                  <c:v>4.409262</c:v>
                </c:pt>
                <c:pt idx="1683">
                  <c:v>4.4118830000000004</c:v>
                </c:pt>
                <c:pt idx="1684">
                  <c:v>4.4145050000000001</c:v>
                </c:pt>
                <c:pt idx="1685">
                  <c:v>4.4171259999999997</c:v>
                </c:pt>
                <c:pt idx="1686">
                  <c:v>4.4197480000000002</c:v>
                </c:pt>
                <c:pt idx="1687">
                  <c:v>4.4223689999999998</c:v>
                </c:pt>
                <c:pt idx="1688">
                  <c:v>4.4249910000000003</c:v>
                </c:pt>
                <c:pt idx="1689">
                  <c:v>4.4276119999999999</c:v>
                </c:pt>
                <c:pt idx="1690">
                  <c:v>4.4302330000000003</c:v>
                </c:pt>
                <c:pt idx="1691">
                  <c:v>4.432855</c:v>
                </c:pt>
                <c:pt idx="1692">
                  <c:v>4.4354760000000004</c:v>
                </c:pt>
                <c:pt idx="1693">
                  <c:v>4.4380980000000001</c:v>
                </c:pt>
                <c:pt idx="1694">
                  <c:v>4.4407189999999996</c:v>
                </c:pt>
                <c:pt idx="1695">
                  <c:v>4.4433410000000002</c:v>
                </c:pt>
                <c:pt idx="1696">
                  <c:v>4.4459619999999997</c:v>
                </c:pt>
                <c:pt idx="1697">
                  <c:v>4.4485840000000003</c:v>
                </c:pt>
                <c:pt idx="1698">
                  <c:v>4.4512049999999999</c:v>
                </c:pt>
                <c:pt idx="1699">
                  <c:v>4.4538260000000003</c:v>
                </c:pt>
                <c:pt idx="1700">
                  <c:v>4.456448</c:v>
                </c:pt>
                <c:pt idx="1701">
                  <c:v>4.4590690000000004</c:v>
                </c:pt>
                <c:pt idx="1702">
                  <c:v>4.4616910000000001</c:v>
                </c:pt>
                <c:pt idx="1703">
                  <c:v>4.4643119999999996</c:v>
                </c:pt>
                <c:pt idx="1704">
                  <c:v>4.4669340000000002</c:v>
                </c:pt>
                <c:pt idx="1705">
                  <c:v>4.4695549999999997</c:v>
                </c:pt>
                <c:pt idx="1706">
                  <c:v>4.4721770000000003</c:v>
                </c:pt>
                <c:pt idx="1707">
                  <c:v>4.4747979999999998</c:v>
                </c:pt>
                <c:pt idx="1708">
                  <c:v>4.4774190000000003</c:v>
                </c:pt>
                <c:pt idx="1709">
                  <c:v>4.4800409999999999</c:v>
                </c:pt>
                <c:pt idx="1710">
                  <c:v>4.4826620000000004</c:v>
                </c:pt>
                <c:pt idx="1711">
                  <c:v>4.485284</c:v>
                </c:pt>
                <c:pt idx="1712">
                  <c:v>4.4879049999999996</c:v>
                </c:pt>
                <c:pt idx="1713">
                  <c:v>4.4905270000000002</c:v>
                </c:pt>
                <c:pt idx="1714">
                  <c:v>4.4931479999999997</c:v>
                </c:pt>
                <c:pt idx="1715">
                  <c:v>4.4957700000000003</c:v>
                </c:pt>
                <c:pt idx="1716">
                  <c:v>4.4983909999999998</c:v>
                </c:pt>
                <c:pt idx="1717">
                  <c:v>4.5010120000000002</c:v>
                </c:pt>
                <c:pt idx="1718">
                  <c:v>4.5036339999999999</c:v>
                </c:pt>
                <c:pt idx="1719">
                  <c:v>4.5062550000000003</c:v>
                </c:pt>
                <c:pt idx="1720">
                  <c:v>4.508877</c:v>
                </c:pt>
                <c:pt idx="1721">
                  <c:v>4.5114979999999996</c:v>
                </c:pt>
                <c:pt idx="1722">
                  <c:v>4.5141200000000001</c:v>
                </c:pt>
                <c:pt idx="1723">
                  <c:v>4.5167409999999997</c:v>
                </c:pt>
                <c:pt idx="1724">
                  <c:v>4.5193620000000001</c:v>
                </c:pt>
                <c:pt idx="1725">
                  <c:v>4.5219839999999998</c:v>
                </c:pt>
                <c:pt idx="1726">
                  <c:v>4.5246050000000002</c:v>
                </c:pt>
                <c:pt idx="1727">
                  <c:v>4.5272269999999999</c:v>
                </c:pt>
                <c:pt idx="1728">
                  <c:v>4.5298480000000003</c:v>
                </c:pt>
                <c:pt idx="1729">
                  <c:v>4.53247</c:v>
                </c:pt>
                <c:pt idx="1730">
                  <c:v>4.5350910000000004</c:v>
                </c:pt>
                <c:pt idx="1731">
                  <c:v>4.5377130000000001</c:v>
                </c:pt>
                <c:pt idx="1732">
                  <c:v>4.5403339999999996</c:v>
                </c:pt>
                <c:pt idx="1733">
                  <c:v>4.5429550000000001</c:v>
                </c:pt>
                <c:pt idx="1734">
                  <c:v>4.5455769999999998</c:v>
                </c:pt>
                <c:pt idx="1735">
                  <c:v>4.5481980000000002</c:v>
                </c:pt>
                <c:pt idx="1736">
                  <c:v>4.5508199999999999</c:v>
                </c:pt>
                <c:pt idx="1737">
                  <c:v>4.5534410000000003</c:v>
                </c:pt>
                <c:pt idx="1738">
                  <c:v>4.556063</c:v>
                </c:pt>
                <c:pt idx="1739">
                  <c:v>4.5586840000000004</c:v>
                </c:pt>
                <c:pt idx="1740">
                  <c:v>4.5613060000000001</c:v>
                </c:pt>
                <c:pt idx="1741">
                  <c:v>4.5639269999999996</c:v>
                </c:pt>
                <c:pt idx="1742">
                  <c:v>4.5665480000000001</c:v>
                </c:pt>
                <c:pt idx="1743">
                  <c:v>4.5691699999999997</c:v>
                </c:pt>
                <c:pt idx="1744">
                  <c:v>4.5717910000000002</c:v>
                </c:pt>
                <c:pt idx="1745">
                  <c:v>4.5744129999999998</c:v>
                </c:pt>
                <c:pt idx="1746">
                  <c:v>4.5770340000000003</c:v>
                </c:pt>
                <c:pt idx="1747">
                  <c:v>4.5796559999999999</c:v>
                </c:pt>
                <c:pt idx="1748">
                  <c:v>4.5822770000000004</c:v>
                </c:pt>
                <c:pt idx="1749">
                  <c:v>4.5848979999999999</c:v>
                </c:pt>
                <c:pt idx="1750">
                  <c:v>4.5875199999999996</c:v>
                </c:pt>
                <c:pt idx="1751">
                  <c:v>4.590141</c:v>
                </c:pt>
                <c:pt idx="1752">
                  <c:v>4.5927629999999997</c:v>
                </c:pt>
                <c:pt idx="1753">
                  <c:v>4.5953840000000001</c:v>
                </c:pt>
                <c:pt idx="1754">
                  <c:v>4.5980059999999998</c:v>
                </c:pt>
                <c:pt idx="1755">
                  <c:v>4.6006270000000002</c:v>
                </c:pt>
                <c:pt idx="1756">
                  <c:v>4.6032489999999999</c:v>
                </c:pt>
                <c:pt idx="1757">
                  <c:v>4.6058700000000004</c:v>
                </c:pt>
                <c:pt idx="1758">
                  <c:v>4.6084909999999999</c:v>
                </c:pt>
                <c:pt idx="1759">
                  <c:v>4.6111129999999996</c:v>
                </c:pt>
                <c:pt idx="1760">
                  <c:v>4.613734</c:v>
                </c:pt>
                <c:pt idx="1761">
                  <c:v>4.6163559999999997</c:v>
                </c:pt>
                <c:pt idx="1762">
                  <c:v>4.6189770000000001</c:v>
                </c:pt>
                <c:pt idx="1763">
                  <c:v>4.6215989999999998</c:v>
                </c:pt>
                <c:pt idx="1764">
                  <c:v>4.6242200000000002</c:v>
                </c:pt>
                <c:pt idx="1765">
                  <c:v>4.6268419999999999</c:v>
                </c:pt>
                <c:pt idx="1766">
                  <c:v>4.6294630000000003</c:v>
                </c:pt>
                <c:pt idx="1767">
                  <c:v>4.6320839999999999</c:v>
                </c:pt>
                <c:pt idx="1768">
                  <c:v>4.6347060000000004</c:v>
                </c:pt>
                <c:pt idx="1769">
                  <c:v>4.637327</c:v>
                </c:pt>
                <c:pt idx="1770">
                  <c:v>4.6399489999999997</c:v>
                </c:pt>
                <c:pt idx="1771">
                  <c:v>4.6425700000000001</c:v>
                </c:pt>
                <c:pt idx="1772">
                  <c:v>4.6451919999999998</c:v>
                </c:pt>
                <c:pt idx="1773">
                  <c:v>4.6478130000000002</c:v>
                </c:pt>
                <c:pt idx="1774">
                  <c:v>4.6504339999999997</c:v>
                </c:pt>
                <c:pt idx="1775">
                  <c:v>4.6530560000000003</c:v>
                </c:pt>
                <c:pt idx="1776">
                  <c:v>4.6556769999999998</c:v>
                </c:pt>
                <c:pt idx="1777">
                  <c:v>4.6582990000000004</c:v>
                </c:pt>
                <c:pt idx="1778">
                  <c:v>4.66092</c:v>
                </c:pt>
                <c:pt idx="1779">
                  <c:v>4.6635419999999996</c:v>
                </c:pt>
                <c:pt idx="1780">
                  <c:v>4.6661630000000001</c:v>
                </c:pt>
                <c:pt idx="1781">
                  <c:v>4.6687849999999997</c:v>
                </c:pt>
                <c:pt idx="1782">
                  <c:v>4.6714060000000002</c:v>
                </c:pt>
                <c:pt idx="1783">
                  <c:v>4.6740269999999997</c:v>
                </c:pt>
                <c:pt idx="1784">
                  <c:v>4.6766490000000003</c:v>
                </c:pt>
                <c:pt idx="1785">
                  <c:v>4.6792699999999998</c:v>
                </c:pt>
                <c:pt idx="1786">
                  <c:v>4.6818920000000004</c:v>
                </c:pt>
                <c:pt idx="1787">
                  <c:v>4.6845129999999999</c:v>
                </c:pt>
                <c:pt idx="1788">
                  <c:v>4.6871349999999996</c:v>
                </c:pt>
                <c:pt idx="1789">
                  <c:v>4.689756</c:v>
                </c:pt>
                <c:pt idx="1790">
                  <c:v>4.6923779999999997</c:v>
                </c:pt>
                <c:pt idx="1791">
                  <c:v>4.6949990000000001</c:v>
                </c:pt>
                <c:pt idx="1792">
                  <c:v>4.6976199999999997</c:v>
                </c:pt>
                <c:pt idx="1793">
                  <c:v>4.7002420000000003</c:v>
                </c:pt>
                <c:pt idx="1794">
                  <c:v>4.7028629999999998</c:v>
                </c:pt>
                <c:pt idx="1795">
                  <c:v>4.7054850000000004</c:v>
                </c:pt>
                <c:pt idx="1796">
                  <c:v>4.7081059999999999</c:v>
                </c:pt>
                <c:pt idx="1797">
                  <c:v>4.7107279999999996</c:v>
                </c:pt>
                <c:pt idx="1798">
                  <c:v>4.713349</c:v>
                </c:pt>
                <c:pt idx="1799">
                  <c:v>4.7159709999999997</c:v>
                </c:pt>
                <c:pt idx="1800">
                  <c:v>4.7185920000000001</c:v>
                </c:pt>
                <c:pt idx="1801">
                  <c:v>4.7212129999999997</c:v>
                </c:pt>
                <c:pt idx="1802">
                  <c:v>4.7238350000000002</c:v>
                </c:pt>
                <c:pt idx="1803">
                  <c:v>4.7264559999999998</c:v>
                </c:pt>
                <c:pt idx="1804">
                  <c:v>4.7290780000000003</c:v>
                </c:pt>
                <c:pt idx="1805">
                  <c:v>4.7316989999999999</c:v>
                </c:pt>
                <c:pt idx="1806">
                  <c:v>4.7343209999999996</c:v>
                </c:pt>
                <c:pt idx="1807">
                  <c:v>4.736942</c:v>
                </c:pt>
                <c:pt idx="1808">
                  <c:v>4.7395630000000004</c:v>
                </c:pt>
                <c:pt idx="1809">
                  <c:v>4.7421850000000001</c:v>
                </c:pt>
                <c:pt idx="1810">
                  <c:v>4.7448059999999996</c:v>
                </c:pt>
                <c:pt idx="1811">
                  <c:v>4.7474280000000002</c:v>
                </c:pt>
                <c:pt idx="1812">
                  <c:v>4.7500489999999997</c:v>
                </c:pt>
                <c:pt idx="1813">
                  <c:v>4.7526710000000003</c:v>
                </c:pt>
                <c:pt idx="1814">
                  <c:v>4.7552919999999999</c:v>
                </c:pt>
                <c:pt idx="1815">
                  <c:v>4.7579140000000004</c:v>
                </c:pt>
                <c:pt idx="1816">
                  <c:v>4.760535</c:v>
                </c:pt>
                <c:pt idx="1817">
                  <c:v>4.7631560000000004</c:v>
                </c:pt>
                <c:pt idx="1818">
                  <c:v>4.7657780000000001</c:v>
                </c:pt>
                <c:pt idx="1819">
                  <c:v>4.7683989999999996</c:v>
                </c:pt>
                <c:pt idx="1820">
                  <c:v>4.7710210000000002</c:v>
                </c:pt>
                <c:pt idx="1821">
                  <c:v>4.7736419999999997</c:v>
                </c:pt>
                <c:pt idx="1822">
                  <c:v>4.7762640000000003</c:v>
                </c:pt>
                <c:pt idx="1823">
                  <c:v>4.7788849999999998</c:v>
                </c:pt>
                <c:pt idx="1824">
                  <c:v>4.7815070000000004</c:v>
                </c:pt>
                <c:pt idx="1825">
                  <c:v>4.7841279999999999</c:v>
                </c:pt>
                <c:pt idx="1826">
                  <c:v>4.7867490000000004</c:v>
                </c:pt>
                <c:pt idx="1827">
                  <c:v>4.789371</c:v>
                </c:pt>
                <c:pt idx="1828">
                  <c:v>4.7919919999999996</c:v>
                </c:pt>
                <c:pt idx="1829">
                  <c:v>4.7946140000000002</c:v>
                </c:pt>
                <c:pt idx="1830">
                  <c:v>4.7972349999999997</c:v>
                </c:pt>
                <c:pt idx="1831">
                  <c:v>4.7998570000000003</c:v>
                </c:pt>
                <c:pt idx="1832">
                  <c:v>4.8024779999999998</c:v>
                </c:pt>
                <c:pt idx="1833">
                  <c:v>4.8050990000000002</c:v>
                </c:pt>
                <c:pt idx="1834">
                  <c:v>4.8077209999999999</c:v>
                </c:pt>
                <c:pt idx="1835">
                  <c:v>4.8103420000000003</c:v>
                </c:pt>
                <c:pt idx="1836">
                  <c:v>4.812964</c:v>
                </c:pt>
                <c:pt idx="1837">
                  <c:v>4.8155849999999996</c:v>
                </c:pt>
                <c:pt idx="1838">
                  <c:v>4.8182070000000001</c:v>
                </c:pt>
                <c:pt idx="1839">
                  <c:v>4.8208279999999997</c:v>
                </c:pt>
                <c:pt idx="1840">
                  <c:v>4.8234500000000002</c:v>
                </c:pt>
                <c:pt idx="1841">
                  <c:v>4.8260709999999998</c:v>
                </c:pt>
                <c:pt idx="1842">
                  <c:v>4.8286920000000002</c:v>
                </c:pt>
                <c:pt idx="1843">
                  <c:v>4.8313139999999999</c:v>
                </c:pt>
                <c:pt idx="1844">
                  <c:v>4.8339350000000003</c:v>
                </c:pt>
                <c:pt idx="1845">
                  <c:v>4.836557</c:v>
                </c:pt>
                <c:pt idx="1846">
                  <c:v>4.8391780000000004</c:v>
                </c:pt>
                <c:pt idx="1847">
                  <c:v>4.8418000000000001</c:v>
                </c:pt>
                <c:pt idx="1848">
                  <c:v>4.8444209999999996</c:v>
                </c:pt>
                <c:pt idx="1849">
                  <c:v>4.8470430000000002</c:v>
                </c:pt>
                <c:pt idx="1850">
                  <c:v>4.8496639999999998</c:v>
                </c:pt>
                <c:pt idx="1851">
                  <c:v>4.8522850000000002</c:v>
                </c:pt>
                <c:pt idx="1852">
                  <c:v>4.8549069999999999</c:v>
                </c:pt>
                <c:pt idx="1853">
                  <c:v>4.8575280000000003</c:v>
                </c:pt>
                <c:pt idx="1854">
                  <c:v>4.86015</c:v>
                </c:pt>
                <c:pt idx="1855">
                  <c:v>4.8627710000000004</c:v>
                </c:pt>
                <c:pt idx="1856">
                  <c:v>4.8653930000000001</c:v>
                </c:pt>
                <c:pt idx="1857">
                  <c:v>4.8680139999999996</c:v>
                </c:pt>
                <c:pt idx="1858">
                  <c:v>4.8706360000000002</c:v>
                </c:pt>
                <c:pt idx="1859">
                  <c:v>4.8732569999999997</c:v>
                </c:pt>
                <c:pt idx="1860">
                  <c:v>4.8758780000000002</c:v>
                </c:pt>
                <c:pt idx="1861">
                  <c:v>4.8784999999999998</c:v>
                </c:pt>
                <c:pt idx="1862">
                  <c:v>4.8811210000000003</c:v>
                </c:pt>
                <c:pt idx="1863">
                  <c:v>4.8837429999999999</c:v>
                </c:pt>
                <c:pt idx="1864">
                  <c:v>4.8863640000000004</c:v>
                </c:pt>
                <c:pt idx="1865">
                  <c:v>4.8889860000000001</c:v>
                </c:pt>
                <c:pt idx="1866">
                  <c:v>4.8916069999999996</c:v>
                </c:pt>
                <c:pt idx="1867">
                  <c:v>4.894228</c:v>
                </c:pt>
                <c:pt idx="1868">
                  <c:v>4.8968499999999997</c:v>
                </c:pt>
                <c:pt idx="1869">
                  <c:v>4.8994710000000001</c:v>
                </c:pt>
                <c:pt idx="1870">
                  <c:v>4.9020929999999998</c:v>
                </c:pt>
                <c:pt idx="1871">
                  <c:v>4.9047140000000002</c:v>
                </c:pt>
                <c:pt idx="1872">
                  <c:v>4.9073359999999999</c:v>
                </c:pt>
                <c:pt idx="1873">
                  <c:v>4.9099570000000003</c:v>
                </c:pt>
                <c:pt idx="1874">
                  <c:v>4.912579</c:v>
                </c:pt>
                <c:pt idx="1875">
                  <c:v>4.9151999999999996</c:v>
                </c:pt>
                <c:pt idx="1876">
                  <c:v>4.917821</c:v>
                </c:pt>
                <c:pt idx="1877">
                  <c:v>4.9204429999999997</c:v>
                </c:pt>
                <c:pt idx="1878">
                  <c:v>4.9230640000000001</c:v>
                </c:pt>
                <c:pt idx="1879">
                  <c:v>4.9256859999999998</c:v>
                </c:pt>
                <c:pt idx="1880">
                  <c:v>4.9283070000000002</c:v>
                </c:pt>
                <c:pt idx="1881">
                  <c:v>4.9309289999999999</c:v>
                </c:pt>
                <c:pt idx="1882">
                  <c:v>4.9335500000000003</c:v>
                </c:pt>
                <c:pt idx="1883">
                  <c:v>4.936172</c:v>
                </c:pt>
                <c:pt idx="1884">
                  <c:v>4.9387930000000004</c:v>
                </c:pt>
                <c:pt idx="1885">
                  <c:v>4.941414</c:v>
                </c:pt>
                <c:pt idx="1886">
                  <c:v>4.9440359999999997</c:v>
                </c:pt>
                <c:pt idx="1887">
                  <c:v>4.9466570000000001</c:v>
                </c:pt>
                <c:pt idx="1888">
                  <c:v>4.9492789999999998</c:v>
                </c:pt>
                <c:pt idx="1889">
                  <c:v>4.9519000000000002</c:v>
                </c:pt>
                <c:pt idx="1890">
                  <c:v>4.9545219999999999</c:v>
                </c:pt>
                <c:pt idx="1891">
                  <c:v>4.9571430000000003</c:v>
                </c:pt>
                <c:pt idx="1892">
                  <c:v>4.9597639999999998</c:v>
                </c:pt>
                <c:pt idx="1893">
                  <c:v>4.9623860000000004</c:v>
                </c:pt>
                <c:pt idx="1894">
                  <c:v>4.9650069999999999</c:v>
                </c:pt>
                <c:pt idx="1895">
                  <c:v>4.9676289999999996</c:v>
                </c:pt>
                <c:pt idx="1896">
                  <c:v>4.9702500000000001</c:v>
                </c:pt>
                <c:pt idx="1897">
                  <c:v>4.9728719999999997</c:v>
                </c:pt>
                <c:pt idx="1898">
                  <c:v>4.9754930000000002</c:v>
                </c:pt>
                <c:pt idx="1899">
                  <c:v>4.9781149999999998</c:v>
                </c:pt>
                <c:pt idx="1900">
                  <c:v>4.9807360000000003</c:v>
                </c:pt>
                <c:pt idx="1901">
                  <c:v>4.9833569999999998</c:v>
                </c:pt>
                <c:pt idx="1902">
                  <c:v>4.9859790000000004</c:v>
                </c:pt>
                <c:pt idx="1903">
                  <c:v>4.9885999999999999</c:v>
                </c:pt>
                <c:pt idx="1904">
                  <c:v>4.9912219999999996</c:v>
                </c:pt>
                <c:pt idx="1905">
                  <c:v>4.993843</c:v>
                </c:pt>
                <c:pt idx="1906">
                  <c:v>4.9964649999999997</c:v>
                </c:pt>
                <c:pt idx="1907">
                  <c:v>4.9990860000000001</c:v>
                </c:pt>
                <c:pt idx="1908">
                  <c:v>5.0017079999999998</c:v>
                </c:pt>
                <c:pt idx="1909">
                  <c:v>5.0043290000000002</c:v>
                </c:pt>
                <c:pt idx="1910">
                  <c:v>5.0069499999999998</c:v>
                </c:pt>
                <c:pt idx="1911">
                  <c:v>5.0095720000000004</c:v>
                </c:pt>
                <c:pt idx="1912">
                  <c:v>5.0121929999999999</c:v>
                </c:pt>
                <c:pt idx="1913">
                  <c:v>5.0148149999999996</c:v>
                </c:pt>
                <c:pt idx="1914">
                  <c:v>5.017436</c:v>
                </c:pt>
                <c:pt idx="1915">
                  <c:v>5.0200579999999997</c:v>
                </c:pt>
                <c:pt idx="1916">
                  <c:v>5.0226790000000001</c:v>
                </c:pt>
                <c:pt idx="1917">
                  <c:v>5.0253009999999998</c:v>
                </c:pt>
                <c:pt idx="1918">
                  <c:v>5.0279220000000002</c:v>
                </c:pt>
                <c:pt idx="1919">
                  <c:v>5.0305429999999998</c:v>
                </c:pt>
                <c:pt idx="1920">
                  <c:v>5.0331650000000003</c:v>
                </c:pt>
                <c:pt idx="1921">
                  <c:v>5.0357859999999999</c:v>
                </c:pt>
                <c:pt idx="1922">
                  <c:v>5.0384080000000004</c:v>
                </c:pt>
                <c:pt idx="1923">
                  <c:v>5.041029</c:v>
                </c:pt>
                <c:pt idx="1924">
                  <c:v>5.0436509999999997</c:v>
                </c:pt>
                <c:pt idx="1925">
                  <c:v>5.0462720000000001</c:v>
                </c:pt>
                <c:pt idx="1926">
                  <c:v>5.0488929999999996</c:v>
                </c:pt>
                <c:pt idx="1927">
                  <c:v>5.0515150000000002</c:v>
                </c:pt>
                <c:pt idx="1928">
                  <c:v>5.0541359999999997</c:v>
                </c:pt>
                <c:pt idx="1929">
                  <c:v>5.0567580000000003</c:v>
                </c:pt>
                <c:pt idx="1930">
                  <c:v>5.0593789999999998</c:v>
                </c:pt>
                <c:pt idx="1931">
                  <c:v>5.0620010000000004</c:v>
                </c:pt>
                <c:pt idx="1932">
                  <c:v>5.064622</c:v>
                </c:pt>
                <c:pt idx="1933">
                  <c:v>5.0672439999999996</c:v>
                </c:pt>
                <c:pt idx="1934">
                  <c:v>5.0698650000000001</c:v>
                </c:pt>
                <c:pt idx="1935">
                  <c:v>5.0724859999999996</c:v>
                </c:pt>
                <c:pt idx="1936">
                  <c:v>5.0751080000000002</c:v>
                </c:pt>
                <c:pt idx="1937">
                  <c:v>5.0777289999999997</c:v>
                </c:pt>
                <c:pt idx="1938">
                  <c:v>5.0803510000000003</c:v>
                </c:pt>
                <c:pt idx="1939">
                  <c:v>5.0829719999999998</c:v>
                </c:pt>
                <c:pt idx="1940">
                  <c:v>5.0855940000000004</c:v>
                </c:pt>
                <c:pt idx="1941">
                  <c:v>5.0882149999999999</c:v>
                </c:pt>
                <c:pt idx="1942">
                  <c:v>5.0908369999999996</c:v>
                </c:pt>
                <c:pt idx="1943">
                  <c:v>5.093458</c:v>
                </c:pt>
                <c:pt idx="1944">
                  <c:v>5.0960789999999996</c:v>
                </c:pt>
                <c:pt idx="1945">
                  <c:v>5.0987010000000001</c:v>
                </c:pt>
                <c:pt idx="1946">
                  <c:v>5.1013219999999997</c:v>
                </c:pt>
                <c:pt idx="1947">
                  <c:v>5.1039440000000003</c:v>
                </c:pt>
                <c:pt idx="1948">
                  <c:v>5.1065649999999998</c:v>
                </c:pt>
                <c:pt idx="1949">
                  <c:v>5.1091870000000004</c:v>
                </c:pt>
                <c:pt idx="1950">
                  <c:v>5.1118079999999999</c:v>
                </c:pt>
                <c:pt idx="1951">
                  <c:v>5.1144290000000003</c:v>
                </c:pt>
                <c:pt idx="1952">
                  <c:v>5.117051</c:v>
                </c:pt>
                <c:pt idx="1953">
                  <c:v>5.1196719999999996</c:v>
                </c:pt>
                <c:pt idx="1954">
                  <c:v>5.1222940000000001</c:v>
                </c:pt>
                <c:pt idx="1955">
                  <c:v>5.1249149999999997</c:v>
                </c:pt>
                <c:pt idx="1956">
                  <c:v>5.1275370000000002</c:v>
                </c:pt>
                <c:pt idx="1957">
                  <c:v>5.1301579999999998</c:v>
                </c:pt>
                <c:pt idx="1958">
                  <c:v>5.1327800000000003</c:v>
                </c:pt>
                <c:pt idx="1959">
                  <c:v>5.1354009999999999</c:v>
                </c:pt>
                <c:pt idx="1960">
                  <c:v>5.1380220000000003</c:v>
                </c:pt>
                <c:pt idx="1961">
                  <c:v>5.140644</c:v>
                </c:pt>
                <c:pt idx="1962">
                  <c:v>5.1432650000000004</c:v>
                </c:pt>
                <c:pt idx="1963">
                  <c:v>5.1458870000000001</c:v>
                </c:pt>
                <c:pt idx="1964">
                  <c:v>5.1485079999999996</c:v>
                </c:pt>
                <c:pt idx="1965">
                  <c:v>5.1511300000000002</c:v>
                </c:pt>
                <c:pt idx="1966">
                  <c:v>5.1537509999999997</c:v>
                </c:pt>
                <c:pt idx="1967">
                  <c:v>5.1563730000000003</c:v>
                </c:pt>
                <c:pt idx="1968">
                  <c:v>5.1589939999999999</c:v>
                </c:pt>
                <c:pt idx="1969">
                  <c:v>5.1616150000000003</c:v>
                </c:pt>
                <c:pt idx="1970">
                  <c:v>5.164237</c:v>
                </c:pt>
                <c:pt idx="1971">
                  <c:v>5.1668580000000004</c:v>
                </c:pt>
                <c:pt idx="1972">
                  <c:v>5.1694800000000001</c:v>
                </c:pt>
                <c:pt idx="1973">
                  <c:v>5.1721009999999996</c:v>
                </c:pt>
                <c:pt idx="1974">
                  <c:v>5.1747230000000002</c:v>
                </c:pt>
                <c:pt idx="1975">
                  <c:v>5.1773439999999997</c:v>
                </c:pt>
                <c:pt idx="1976">
                  <c:v>5.1799650000000002</c:v>
                </c:pt>
                <c:pt idx="1977">
                  <c:v>5.1825869999999998</c:v>
                </c:pt>
                <c:pt idx="1978">
                  <c:v>5.1852080000000003</c:v>
                </c:pt>
                <c:pt idx="1979">
                  <c:v>5.1878289999999998</c:v>
                </c:pt>
                <c:pt idx="1980">
                  <c:v>5.1904510000000004</c:v>
                </c:pt>
                <c:pt idx="1981">
                  <c:v>5.1930730000000001</c:v>
                </c:pt>
                <c:pt idx="1982">
                  <c:v>5.1956939999999996</c:v>
                </c:pt>
                <c:pt idx="1983">
                  <c:v>5.1983160000000002</c:v>
                </c:pt>
                <c:pt idx="1984">
                  <c:v>5.2009369999999997</c:v>
                </c:pt>
                <c:pt idx="1985">
                  <c:v>5.2035580000000001</c:v>
                </c:pt>
                <c:pt idx="1986">
                  <c:v>5.2061799999999998</c:v>
                </c:pt>
                <c:pt idx="1987">
                  <c:v>5.2088010000000002</c:v>
                </c:pt>
                <c:pt idx="1988">
                  <c:v>5.2114229999999999</c:v>
                </c:pt>
                <c:pt idx="1989">
                  <c:v>5.2140440000000003</c:v>
                </c:pt>
                <c:pt idx="1990">
                  <c:v>5.216666</c:v>
                </c:pt>
                <c:pt idx="1991">
                  <c:v>5.2192869999999996</c:v>
                </c:pt>
                <c:pt idx="1992">
                  <c:v>5.2219090000000001</c:v>
                </c:pt>
                <c:pt idx="1993">
                  <c:v>5.2245299999999997</c:v>
                </c:pt>
                <c:pt idx="1994">
                  <c:v>5.2271510000000001</c:v>
                </c:pt>
                <c:pt idx="1995">
                  <c:v>5.2297729999999998</c:v>
                </c:pt>
                <c:pt idx="1996">
                  <c:v>5.2323940000000002</c:v>
                </c:pt>
                <c:pt idx="1997">
                  <c:v>5.2350159999999999</c:v>
                </c:pt>
                <c:pt idx="1998">
                  <c:v>5.2376370000000003</c:v>
                </c:pt>
                <c:pt idx="1999">
                  <c:v>5.240259</c:v>
                </c:pt>
                <c:pt idx="2000">
                  <c:v>5.2428800000000004</c:v>
                </c:pt>
                <c:pt idx="2001">
                  <c:v>5.2455020000000001</c:v>
                </c:pt>
                <c:pt idx="2002">
                  <c:v>5.2481229999999996</c:v>
                </c:pt>
                <c:pt idx="2003">
                  <c:v>5.2507440000000001</c:v>
                </c:pt>
                <c:pt idx="2004">
                  <c:v>5.2533659999999998</c:v>
                </c:pt>
                <c:pt idx="2005">
                  <c:v>5.2559870000000002</c:v>
                </c:pt>
                <c:pt idx="2006">
                  <c:v>5.2586089999999999</c:v>
                </c:pt>
                <c:pt idx="2007">
                  <c:v>5.2612300000000003</c:v>
                </c:pt>
                <c:pt idx="2008">
                  <c:v>5.263852</c:v>
                </c:pt>
                <c:pt idx="2009">
                  <c:v>5.2664730000000004</c:v>
                </c:pt>
                <c:pt idx="2010">
                  <c:v>5.2690939999999999</c:v>
                </c:pt>
                <c:pt idx="2011">
                  <c:v>5.2717159999999996</c:v>
                </c:pt>
                <c:pt idx="2012">
                  <c:v>5.2743370000000001</c:v>
                </c:pt>
                <c:pt idx="2013">
                  <c:v>5.2769579999999996</c:v>
                </c:pt>
                <c:pt idx="2014">
                  <c:v>5.2795800000000002</c:v>
                </c:pt>
                <c:pt idx="2015">
                  <c:v>5.2822019999999998</c:v>
                </c:pt>
                <c:pt idx="2016">
                  <c:v>5.2848230000000003</c:v>
                </c:pt>
                <c:pt idx="2017">
                  <c:v>5.287445</c:v>
                </c:pt>
                <c:pt idx="2018">
                  <c:v>5.2900660000000004</c:v>
                </c:pt>
                <c:pt idx="2019">
                  <c:v>5.2926869999999999</c:v>
                </c:pt>
                <c:pt idx="2020">
                  <c:v>5.2953089999999996</c:v>
                </c:pt>
                <c:pt idx="2021">
                  <c:v>5.29793</c:v>
                </c:pt>
                <c:pt idx="2022">
                  <c:v>5.3005509999999996</c:v>
                </c:pt>
                <c:pt idx="2023">
                  <c:v>5.3031730000000001</c:v>
                </c:pt>
                <c:pt idx="2024">
                  <c:v>5.3057949999999998</c:v>
                </c:pt>
                <c:pt idx="2025">
                  <c:v>5.3084160000000002</c:v>
                </c:pt>
                <c:pt idx="2026">
                  <c:v>5.3110379999999999</c:v>
                </c:pt>
                <c:pt idx="2027">
                  <c:v>5.3136590000000004</c:v>
                </c:pt>
                <c:pt idx="2028">
                  <c:v>5.3162799999999999</c:v>
                </c:pt>
                <c:pt idx="2029">
                  <c:v>5.3189019999999996</c:v>
                </c:pt>
                <c:pt idx="2030">
                  <c:v>5.321523</c:v>
                </c:pt>
                <c:pt idx="2031">
                  <c:v>5.3241449999999997</c:v>
                </c:pt>
                <c:pt idx="2032">
                  <c:v>5.3267660000000001</c:v>
                </c:pt>
                <c:pt idx="2033">
                  <c:v>5.3293879999999998</c:v>
                </c:pt>
                <c:pt idx="2034">
                  <c:v>5.3320090000000002</c:v>
                </c:pt>
                <c:pt idx="2035">
                  <c:v>5.3346299999999998</c:v>
                </c:pt>
                <c:pt idx="2036">
                  <c:v>5.3372520000000003</c:v>
                </c:pt>
                <c:pt idx="2037">
                  <c:v>5.3398729999999999</c:v>
                </c:pt>
                <c:pt idx="2038">
                  <c:v>5.3424940000000003</c:v>
                </c:pt>
                <c:pt idx="2039">
                  <c:v>5.345116</c:v>
                </c:pt>
                <c:pt idx="2040">
                  <c:v>5.3477379999999997</c:v>
                </c:pt>
                <c:pt idx="2041">
                  <c:v>5.3503590000000001</c:v>
                </c:pt>
                <c:pt idx="2042">
                  <c:v>5.3529809999999998</c:v>
                </c:pt>
                <c:pt idx="2043">
                  <c:v>5.3556020000000002</c:v>
                </c:pt>
                <c:pt idx="2044">
                  <c:v>5.3582229999999997</c:v>
                </c:pt>
                <c:pt idx="2045">
                  <c:v>5.3608450000000003</c:v>
                </c:pt>
                <c:pt idx="2046">
                  <c:v>5.3634659999999998</c:v>
                </c:pt>
                <c:pt idx="2047">
                  <c:v>5.3660870000000003</c:v>
                </c:pt>
                <c:pt idx="2048">
                  <c:v>5.368709</c:v>
                </c:pt>
                <c:pt idx="2049">
                  <c:v>5.3713309999999996</c:v>
                </c:pt>
                <c:pt idx="2050">
                  <c:v>5.3739520000000001</c:v>
                </c:pt>
                <c:pt idx="2051">
                  <c:v>5.3765739999999997</c:v>
                </c:pt>
                <c:pt idx="2052">
                  <c:v>5.3791950000000002</c:v>
                </c:pt>
                <c:pt idx="2053">
                  <c:v>5.3818159999999997</c:v>
                </c:pt>
                <c:pt idx="2054">
                  <c:v>5.3844380000000003</c:v>
                </c:pt>
                <c:pt idx="2055">
                  <c:v>5.3870589999999998</c:v>
                </c:pt>
                <c:pt idx="2056">
                  <c:v>5.3896800000000002</c:v>
                </c:pt>
                <c:pt idx="2057">
                  <c:v>5.3923019999999999</c:v>
                </c:pt>
                <c:pt idx="2058">
                  <c:v>5.3949239999999996</c:v>
                </c:pt>
                <c:pt idx="2059">
                  <c:v>5.397545</c:v>
                </c:pt>
                <c:pt idx="2060">
                  <c:v>5.4001669999999997</c:v>
                </c:pt>
                <c:pt idx="2061">
                  <c:v>5.4027880000000001</c:v>
                </c:pt>
                <c:pt idx="2062">
                  <c:v>5.4054089999999997</c:v>
                </c:pt>
                <c:pt idx="2063">
                  <c:v>5.4080310000000003</c:v>
                </c:pt>
                <c:pt idx="2064">
                  <c:v>5.4106519999999998</c:v>
                </c:pt>
                <c:pt idx="2065">
                  <c:v>5.4132730000000002</c:v>
                </c:pt>
                <c:pt idx="2066">
                  <c:v>5.4158949999999999</c:v>
                </c:pt>
                <c:pt idx="2067">
                  <c:v>5.4185169999999996</c:v>
                </c:pt>
                <c:pt idx="2068">
                  <c:v>5.421138</c:v>
                </c:pt>
                <c:pt idx="2069">
                  <c:v>5.4237590000000004</c:v>
                </c:pt>
                <c:pt idx="2070">
                  <c:v>5.4263810000000001</c:v>
                </c:pt>
                <c:pt idx="2071">
                  <c:v>5.4290019999999997</c:v>
                </c:pt>
                <c:pt idx="2072">
                  <c:v>5.4316230000000001</c:v>
                </c:pt>
                <c:pt idx="2073">
                  <c:v>5.4342449999999998</c:v>
                </c:pt>
                <c:pt idx="2074">
                  <c:v>5.4368670000000003</c:v>
                </c:pt>
                <c:pt idx="2075">
                  <c:v>5.4394879999999999</c:v>
                </c:pt>
                <c:pt idx="2076">
                  <c:v>5.4421099999999996</c:v>
                </c:pt>
                <c:pt idx="2077">
                  <c:v>5.444731</c:v>
                </c:pt>
                <c:pt idx="2078">
                  <c:v>5.4473520000000004</c:v>
                </c:pt>
                <c:pt idx="2079">
                  <c:v>5.4499740000000001</c:v>
                </c:pt>
                <c:pt idx="2080">
                  <c:v>5.4525949999999996</c:v>
                </c:pt>
                <c:pt idx="2081">
                  <c:v>5.4552160000000001</c:v>
                </c:pt>
                <c:pt idx="2082">
                  <c:v>5.4578379999999997</c:v>
                </c:pt>
                <c:pt idx="2083">
                  <c:v>5.4604600000000003</c:v>
                </c:pt>
                <c:pt idx="2084">
                  <c:v>5.4630809999999999</c:v>
                </c:pt>
                <c:pt idx="2085">
                  <c:v>5.4657030000000004</c:v>
                </c:pt>
                <c:pt idx="2086">
                  <c:v>5.468324</c:v>
                </c:pt>
                <c:pt idx="2087">
                  <c:v>5.4709450000000004</c:v>
                </c:pt>
                <c:pt idx="2088">
                  <c:v>5.4735670000000001</c:v>
                </c:pt>
                <c:pt idx="2089">
                  <c:v>5.4761879999999996</c:v>
                </c:pt>
                <c:pt idx="2090">
                  <c:v>5.478809</c:v>
                </c:pt>
                <c:pt idx="2091">
                  <c:v>5.4814309999999997</c:v>
                </c:pt>
                <c:pt idx="2092">
                  <c:v>5.4840530000000003</c:v>
                </c:pt>
                <c:pt idx="2093">
                  <c:v>5.4866739999999998</c:v>
                </c:pt>
                <c:pt idx="2094">
                  <c:v>5.4892950000000003</c:v>
                </c:pt>
                <c:pt idx="2095">
                  <c:v>5.4919169999999999</c:v>
                </c:pt>
                <c:pt idx="2096">
                  <c:v>5.4945380000000004</c:v>
                </c:pt>
                <c:pt idx="2097">
                  <c:v>5.4971589999999999</c:v>
                </c:pt>
                <c:pt idx="2098">
                  <c:v>5.4997809999999996</c:v>
                </c:pt>
                <c:pt idx="2099">
                  <c:v>5.502402</c:v>
                </c:pt>
                <c:pt idx="2100">
                  <c:v>5.5050239999999997</c:v>
                </c:pt>
                <c:pt idx="2101">
                  <c:v>5.5076460000000003</c:v>
                </c:pt>
                <c:pt idx="2102">
                  <c:v>5.5102669999999998</c:v>
                </c:pt>
                <c:pt idx="2103">
                  <c:v>5.5128880000000002</c:v>
                </c:pt>
                <c:pt idx="2104">
                  <c:v>5.5155099999999999</c:v>
                </c:pt>
                <c:pt idx="2105">
                  <c:v>5.5181310000000003</c:v>
                </c:pt>
                <c:pt idx="2106">
                  <c:v>5.5207519999999999</c:v>
                </c:pt>
                <c:pt idx="2107">
                  <c:v>5.5233739999999996</c:v>
                </c:pt>
                <c:pt idx="2108">
                  <c:v>5.525995</c:v>
                </c:pt>
                <c:pt idx="2109">
                  <c:v>5.5286169999999997</c:v>
                </c:pt>
                <c:pt idx="2110">
                  <c:v>5.5312390000000002</c:v>
                </c:pt>
                <c:pt idx="2111">
                  <c:v>5.5338599999999998</c:v>
                </c:pt>
                <c:pt idx="2112">
                  <c:v>5.5364810000000002</c:v>
                </c:pt>
                <c:pt idx="2113">
                  <c:v>5.5391029999999999</c:v>
                </c:pt>
                <c:pt idx="2114">
                  <c:v>5.5417240000000003</c:v>
                </c:pt>
                <c:pt idx="2115">
                  <c:v>5.5443449999999999</c:v>
                </c:pt>
                <c:pt idx="2116">
                  <c:v>5.5469670000000004</c:v>
                </c:pt>
                <c:pt idx="2117">
                  <c:v>5.5495890000000001</c:v>
                </c:pt>
                <c:pt idx="2118">
                  <c:v>5.5522099999999996</c:v>
                </c:pt>
                <c:pt idx="2119">
                  <c:v>5.5548320000000002</c:v>
                </c:pt>
                <c:pt idx="2120">
                  <c:v>5.5574529999999998</c:v>
                </c:pt>
                <c:pt idx="2121">
                  <c:v>5.5600740000000002</c:v>
                </c:pt>
                <c:pt idx="2122">
                  <c:v>5.5626959999999999</c:v>
                </c:pt>
                <c:pt idx="2123">
                  <c:v>5.5653170000000003</c:v>
                </c:pt>
                <c:pt idx="2124">
                  <c:v>5.5679379999999998</c:v>
                </c:pt>
                <c:pt idx="2125">
                  <c:v>5.5705600000000004</c:v>
                </c:pt>
                <c:pt idx="2126">
                  <c:v>5.5731820000000001</c:v>
                </c:pt>
                <c:pt idx="2127">
                  <c:v>5.5758029999999996</c:v>
                </c:pt>
                <c:pt idx="2128">
                  <c:v>5.578424</c:v>
                </c:pt>
                <c:pt idx="2129">
                  <c:v>5.5810459999999997</c:v>
                </c:pt>
                <c:pt idx="2130">
                  <c:v>5.5836670000000002</c:v>
                </c:pt>
                <c:pt idx="2131">
                  <c:v>5.5862879999999997</c:v>
                </c:pt>
                <c:pt idx="2132">
                  <c:v>5.5889100000000003</c:v>
                </c:pt>
                <c:pt idx="2133">
                  <c:v>5.5915309999999998</c:v>
                </c:pt>
                <c:pt idx="2134">
                  <c:v>5.5941530000000004</c:v>
                </c:pt>
                <c:pt idx="2135">
                  <c:v>5.5967750000000001</c:v>
                </c:pt>
                <c:pt idx="2136">
                  <c:v>5.5993959999999996</c:v>
                </c:pt>
                <c:pt idx="2137">
                  <c:v>5.602017</c:v>
                </c:pt>
                <c:pt idx="2138">
                  <c:v>5.6046389999999997</c:v>
                </c:pt>
                <c:pt idx="2139">
                  <c:v>5.6072600000000001</c:v>
                </c:pt>
                <c:pt idx="2140">
                  <c:v>5.6098809999999997</c:v>
                </c:pt>
                <c:pt idx="2141">
                  <c:v>5.6125030000000002</c:v>
                </c:pt>
                <c:pt idx="2142">
                  <c:v>5.6151239999999998</c:v>
                </c:pt>
                <c:pt idx="2143">
                  <c:v>5.6177460000000004</c:v>
                </c:pt>
                <c:pt idx="2144">
                  <c:v>5.620368</c:v>
                </c:pt>
                <c:pt idx="2145">
                  <c:v>5.6229889999999996</c:v>
                </c:pt>
                <c:pt idx="2146">
                  <c:v>5.62561</c:v>
                </c:pt>
                <c:pt idx="2147">
                  <c:v>5.6282319999999997</c:v>
                </c:pt>
                <c:pt idx="2148">
                  <c:v>5.6308530000000001</c:v>
                </c:pt>
                <c:pt idx="2149">
                  <c:v>5.6334739999999996</c:v>
                </c:pt>
                <c:pt idx="2150">
                  <c:v>5.6360960000000002</c:v>
                </c:pt>
                <c:pt idx="2151">
                  <c:v>5.6387169999999998</c:v>
                </c:pt>
                <c:pt idx="2152">
                  <c:v>5.6413390000000003</c:v>
                </c:pt>
                <c:pt idx="2153">
                  <c:v>5.6439599999999999</c:v>
                </c:pt>
                <c:pt idx="2154">
                  <c:v>5.6465820000000004</c:v>
                </c:pt>
                <c:pt idx="2155">
                  <c:v>5.649203</c:v>
                </c:pt>
                <c:pt idx="2156">
                  <c:v>5.6518240000000004</c:v>
                </c:pt>
                <c:pt idx="2157">
                  <c:v>5.6544460000000001</c:v>
                </c:pt>
                <c:pt idx="2158">
                  <c:v>5.6570669999999996</c:v>
                </c:pt>
                <c:pt idx="2159">
                  <c:v>5.6596890000000002</c:v>
                </c:pt>
                <c:pt idx="2160">
                  <c:v>5.6623109999999999</c:v>
                </c:pt>
                <c:pt idx="2161">
                  <c:v>5.6649320000000003</c:v>
                </c:pt>
                <c:pt idx="2162">
                  <c:v>5.6675529999999998</c:v>
                </c:pt>
                <c:pt idx="2163">
                  <c:v>5.6701750000000004</c:v>
                </c:pt>
                <c:pt idx="2164">
                  <c:v>5.6727959999999999</c:v>
                </c:pt>
                <c:pt idx="2165">
                  <c:v>5.6754170000000004</c:v>
                </c:pt>
                <c:pt idx="2166">
                  <c:v>5.6780390000000001</c:v>
                </c:pt>
                <c:pt idx="2167">
                  <c:v>5.6806599999999996</c:v>
                </c:pt>
                <c:pt idx="2168">
                  <c:v>5.6832820000000002</c:v>
                </c:pt>
                <c:pt idx="2169">
                  <c:v>5.6859039999999998</c:v>
                </c:pt>
                <c:pt idx="2170">
                  <c:v>5.6885250000000003</c:v>
                </c:pt>
                <c:pt idx="2171">
                  <c:v>5.6911459999999998</c:v>
                </c:pt>
                <c:pt idx="2172">
                  <c:v>5.6937680000000004</c:v>
                </c:pt>
                <c:pt idx="2173">
                  <c:v>5.6963889999999999</c:v>
                </c:pt>
                <c:pt idx="2174">
                  <c:v>5.6990100000000004</c:v>
                </c:pt>
                <c:pt idx="2175">
                  <c:v>5.701632</c:v>
                </c:pt>
                <c:pt idx="2176">
                  <c:v>5.7042529999999996</c:v>
                </c:pt>
                <c:pt idx="2177">
                  <c:v>5.7068750000000001</c:v>
                </c:pt>
                <c:pt idx="2178">
                  <c:v>5.7094959999999997</c:v>
                </c:pt>
                <c:pt idx="2179">
                  <c:v>5.7121180000000003</c:v>
                </c:pt>
                <c:pt idx="2180">
                  <c:v>5.7147389999999998</c:v>
                </c:pt>
                <c:pt idx="2181">
                  <c:v>5.7173600000000002</c:v>
                </c:pt>
                <c:pt idx="2182">
                  <c:v>5.7199819999999999</c:v>
                </c:pt>
                <c:pt idx="2183">
                  <c:v>5.7226030000000003</c:v>
                </c:pt>
                <c:pt idx="2184">
                  <c:v>5.725225</c:v>
                </c:pt>
                <c:pt idx="2185">
                  <c:v>5.7278460000000004</c:v>
                </c:pt>
                <c:pt idx="2186">
                  <c:v>5.7304680000000001</c:v>
                </c:pt>
                <c:pt idx="2187">
                  <c:v>5.7330889999999997</c:v>
                </c:pt>
                <c:pt idx="2188">
                  <c:v>5.7357110000000002</c:v>
                </c:pt>
                <c:pt idx="2189">
                  <c:v>5.7383319999999998</c:v>
                </c:pt>
                <c:pt idx="2190">
                  <c:v>5.7409530000000002</c:v>
                </c:pt>
                <c:pt idx="2191">
                  <c:v>5.7435749999999999</c:v>
                </c:pt>
                <c:pt idx="2192">
                  <c:v>5.7461960000000003</c:v>
                </c:pt>
                <c:pt idx="2193">
                  <c:v>5.748818</c:v>
                </c:pt>
                <c:pt idx="2194">
                  <c:v>5.7514390000000004</c:v>
                </c:pt>
                <c:pt idx="2195">
                  <c:v>5.7540610000000001</c:v>
                </c:pt>
                <c:pt idx="2196">
                  <c:v>5.7566819999999996</c:v>
                </c:pt>
                <c:pt idx="2197">
                  <c:v>5.7593040000000002</c:v>
                </c:pt>
                <c:pt idx="2198">
                  <c:v>5.7619249999999997</c:v>
                </c:pt>
                <c:pt idx="2199">
                  <c:v>5.7645460000000002</c:v>
                </c:pt>
                <c:pt idx="2200">
                  <c:v>5.7671679999999999</c:v>
                </c:pt>
                <c:pt idx="2201">
                  <c:v>5.7697890000000003</c:v>
                </c:pt>
                <c:pt idx="2202">
                  <c:v>5.772411</c:v>
                </c:pt>
                <c:pt idx="2203">
                  <c:v>5.7750329999999996</c:v>
                </c:pt>
                <c:pt idx="2204">
                  <c:v>5.7776540000000001</c:v>
                </c:pt>
                <c:pt idx="2205">
                  <c:v>5.7802749999999996</c:v>
                </c:pt>
                <c:pt idx="2206">
                  <c:v>5.7828970000000002</c:v>
                </c:pt>
                <c:pt idx="2207">
                  <c:v>5.7855179999999997</c:v>
                </c:pt>
                <c:pt idx="2208">
                  <c:v>5.7881390000000001</c:v>
                </c:pt>
                <c:pt idx="2209">
                  <c:v>5.7907609999999998</c:v>
                </c:pt>
                <c:pt idx="2210">
                  <c:v>5.7933820000000003</c:v>
                </c:pt>
                <c:pt idx="2211">
                  <c:v>5.7960039999999999</c:v>
                </c:pt>
                <c:pt idx="2212">
                  <c:v>5.7986250000000004</c:v>
                </c:pt>
                <c:pt idx="2213">
                  <c:v>5.801247</c:v>
                </c:pt>
                <c:pt idx="2214">
                  <c:v>5.8038679999999996</c:v>
                </c:pt>
                <c:pt idx="2215">
                  <c:v>5.806489</c:v>
                </c:pt>
                <c:pt idx="2216">
                  <c:v>5.8091109999999997</c:v>
                </c:pt>
                <c:pt idx="2217">
                  <c:v>5.8117320000000001</c:v>
                </c:pt>
                <c:pt idx="2218">
                  <c:v>5.8143539999999998</c:v>
                </c:pt>
                <c:pt idx="2219">
                  <c:v>5.8169750000000002</c:v>
                </c:pt>
                <c:pt idx="2220">
                  <c:v>5.8195969999999999</c:v>
                </c:pt>
                <c:pt idx="2221">
                  <c:v>5.8222180000000003</c:v>
                </c:pt>
                <c:pt idx="2222">
                  <c:v>5.82484</c:v>
                </c:pt>
                <c:pt idx="2223">
                  <c:v>5.8274609999999996</c:v>
                </c:pt>
                <c:pt idx="2224">
                  <c:v>5.830082</c:v>
                </c:pt>
                <c:pt idx="2225">
                  <c:v>5.8327039999999997</c:v>
                </c:pt>
                <c:pt idx="2226">
                  <c:v>5.8353250000000001</c:v>
                </c:pt>
                <c:pt idx="2227">
                  <c:v>5.8379469999999998</c:v>
                </c:pt>
                <c:pt idx="2228">
                  <c:v>5.8405680000000002</c:v>
                </c:pt>
                <c:pt idx="2229">
                  <c:v>5.8431899999999999</c:v>
                </c:pt>
                <c:pt idx="2230">
                  <c:v>5.8458110000000003</c:v>
                </c:pt>
                <c:pt idx="2231">
                  <c:v>5.848433</c:v>
                </c:pt>
                <c:pt idx="2232">
                  <c:v>5.8510540000000004</c:v>
                </c:pt>
                <c:pt idx="2233">
                  <c:v>5.853675</c:v>
                </c:pt>
                <c:pt idx="2234">
                  <c:v>5.8562969999999996</c:v>
                </c:pt>
                <c:pt idx="2235">
                  <c:v>5.8589180000000001</c:v>
                </c:pt>
                <c:pt idx="2236">
                  <c:v>5.8615399999999998</c:v>
                </c:pt>
                <c:pt idx="2237">
                  <c:v>5.8641610000000002</c:v>
                </c:pt>
                <c:pt idx="2238">
                  <c:v>5.8667829999999999</c:v>
                </c:pt>
                <c:pt idx="2239">
                  <c:v>5.8694040000000003</c:v>
                </c:pt>
                <c:pt idx="2240">
                  <c:v>5.8720249999999998</c:v>
                </c:pt>
                <c:pt idx="2241">
                  <c:v>5.8746470000000004</c:v>
                </c:pt>
                <c:pt idx="2242">
                  <c:v>5.8772679999999999</c:v>
                </c:pt>
                <c:pt idx="2243">
                  <c:v>5.8798899999999996</c:v>
                </c:pt>
                <c:pt idx="2244">
                  <c:v>5.882511</c:v>
                </c:pt>
                <c:pt idx="2245">
                  <c:v>5.8851329999999997</c:v>
                </c:pt>
                <c:pt idx="2246">
                  <c:v>5.8877540000000002</c:v>
                </c:pt>
                <c:pt idx="2247">
                  <c:v>5.8903759999999998</c:v>
                </c:pt>
                <c:pt idx="2248">
                  <c:v>5.8929970000000003</c:v>
                </c:pt>
                <c:pt idx="2249">
                  <c:v>5.8956179999999998</c:v>
                </c:pt>
                <c:pt idx="2250">
                  <c:v>5.8982400000000004</c:v>
                </c:pt>
                <c:pt idx="2251">
                  <c:v>5.9008609999999999</c:v>
                </c:pt>
                <c:pt idx="2252">
                  <c:v>5.9034829999999996</c:v>
                </c:pt>
                <c:pt idx="2253">
                  <c:v>5.906104</c:v>
                </c:pt>
                <c:pt idx="2254">
                  <c:v>5.9087259999999997</c:v>
                </c:pt>
                <c:pt idx="2255">
                  <c:v>5.9113470000000001</c:v>
                </c:pt>
                <c:pt idx="2256">
                  <c:v>5.9139689999999998</c:v>
                </c:pt>
                <c:pt idx="2257">
                  <c:v>5.9165900000000002</c:v>
                </c:pt>
                <c:pt idx="2258">
                  <c:v>5.9192109999999998</c:v>
                </c:pt>
                <c:pt idx="2259">
                  <c:v>5.9218330000000003</c:v>
                </c:pt>
                <c:pt idx="2260">
                  <c:v>5.9244539999999999</c:v>
                </c:pt>
                <c:pt idx="2261">
                  <c:v>5.9270759999999996</c:v>
                </c:pt>
                <c:pt idx="2262">
                  <c:v>5.929697</c:v>
                </c:pt>
                <c:pt idx="2263">
                  <c:v>5.9323189999999997</c:v>
                </c:pt>
                <c:pt idx="2264">
                  <c:v>5.9349400000000001</c:v>
                </c:pt>
                <c:pt idx="2265">
                  <c:v>5.9375619999999998</c:v>
                </c:pt>
                <c:pt idx="2266">
                  <c:v>5.9401830000000002</c:v>
                </c:pt>
                <c:pt idx="2267">
                  <c:v>5.9428039999999998</c:v>
                </c:pt>
                <c:pt idx="2268">
                  <c:v>5.9454260000000003</c:v>
                </c:pt>
                <c:pt idx="2269">
                  <c:v>5.9480469999999999</c:v>
                </c:pt>
                <c:pt idx="2270">
                  <c:v>5.9506690000000004</c:v>
                </c:pt>
                <c:pt idx="2271">
                  <c:v>5.95329</c:v>
                </c:pt>
                <c:pt idx="2272">
                  <c:v>5.9559119999999997</c:v>
                </c:pt>
                <c:pt idx="2273">
                  <c:v>5.9585330000000001</c:v>
                </c:pt>
                <c:pt idx="2274">
                  <c:v>5.9611539999999996</c:v>
                </c:pt>
                <c:pt idx="2275">
                  <c:v>5.9637760000000002</c:v>
                </c:pt>
                <c:pt idx="2276">
                  <c:v>5.9663969999999997</c:v>
                </c:pt>
                <c:pt idx="2277">
                  <c:v>5.9690190000000003</c:v>
                </c:pt>
                <c:pt idx="2278">
                  <c:v>5.9716399999999998</c:v>
                </c:pt>
                <c:pt idx="2279">
                  <c:v>5.9742620000000004</c:v>
                </c:pt>
                <c:pt idx="2280">
                  <c:v>5.9768829999999999</c:v>
                </c:pt>
                <c:pt idx="2281">
                  <c:v>5.9795049999999996</c:v>
                </c:pt>
                <c:pt idx="2282">
                  <c:v>5.9821260000000001</c:v>
                </c:pt>
                <c:pt idx="2283">
                  <c:v>5.9847469999999996</c:v>
                </c:pt>
                <c:pt idx="2284">
                  <c:v>5.9873690000000002</c:v>
                </c:pt>
                <c:pt idx="2285">
                  <c:v>5.9899899999999997</c:v>
                </c:pt>
                <c:pt idx="2286">
                  <c:v>5.9926120000000003</c:v>
                </c:pt>
                <c:pt idx="2287">
                  <c:v>5.9952329999999998</c:v>
                </c:pt>
                <c:pt idx="2288">
                  <c:v>5.9978550000000004</c:v>
                </c:pt>
                <c:pt idx="2289">
                  <c:v>6.0004759999999999</c:v>
                </c:pt>
                <c:pt idx="2290">
                  <c:v>6.0030979999999996</c:v>
                </c:pt>
                <c:pt idx="2291">
                  <c:v>6.005719</c:v>
                </c:pt>
                <c:pt idx="2292">
                  <c:v>6.0083399999999996</c:v>
                </c:pt>
                <c:pt idx="2293">
                  <c:v>6.0109620000000001</c:v>
                </c:pt>
                <c:pt idx="2294">
                  <c:v>6.0135829999999997</c:v>
                </c:pt>
                <c:pt idx="2295">
                  <c:v>6.0162050000000002</c:v>
                </c:pt>
                <c:pt idx="2296">
                  <c:v>6.0188259999999998</c:v>
                </c:pt>
                <c:pt idx="2297">
                  <c:v>6.0214480000000004</c:v>
                </c:pt>
                <c:pt idx="2298">
                  <c:v>6.0240689999999999</c:v>
                </c:pt>
                <c:pt idx="2299">
                  <c:v>6.0266900000000003</c:v>
                </c:pt>
                <c:pt idx="2300">
                  <c:v>6.029312</c:v>
                </c:pt>
                <c:pt idx="2301">
                  <c:v>6.0319330000000004</c:v>
                </c:pt>
                <c:pt idx="2302">
                  <c:v>6.0345550000000001</c:v>
                </c:pt>
                <c:pt idx="2303">
                  <c:v>6.0371759999999997</c:v>
                </c:pt>
                <c:pt idx="2304">
                  <c:v>6.0397980000000002</c:v>
                </c:pt>
                <c:pt idx="2305">
                  <c:v>6.0424189999999998</c:v>
                </c:pt>
                <c:pt idx="2306">
                  <c:v>6.0450410000000003</c:v>
                </c:pt>
                <c:pt idx="2307">
                  <c:v>6.0476619999999999</c:v>
                </c:pt>
                <c:pt idx="2308">
                  <c:v>6.0502830000000003</c:v>
                </c:pt>
                <c:pt idx="2309">
                  <c:v>6.052905</c:v>
                </c:pt>
                <c:pt idx="2310">
                  <c:v>6.0555260000000004</c:v>
                </c:pt>
                <c:pt idx="2311">
                  <c:v>6.0581480000000001</c:v>
                </c:pt>
                <c:pt idx="2312">
                  <c:v>6.0607689999999996</c:v>
                </c:pt>
                <c:pt idx="2313">
                  <c:v>6.0633910000000002</c:v>
                </c:pt>
                <c:pt idx="2314">
                  <c:v>6.0660119999999997</c:v>
                </c:pt>
                <c:pt idx="2315">
                  <c:v>6.0686340000000003</c:v>
                </c:pt>
                <c:pt idx="2316">
                  <c:v>6.0712549999999998</c:v>
                </c:pt>
                <c:pt idx="2317">
                  <c:v>6.0738760000000003</c:v>
                </c:pt>
                <c:pt idx="2318">
                  <c:v>6.076498</c:v>
                </c:pt>
                <c:pt idx="2319">
                  <c:v>6.0791190000000004</c:v>
                </c:pt>
                <c:pt idx="2320">
                  <c:v>6.0817410000000001</c:v>
                </c:pt>
                <c:pt idx="2321">
                  <c:v>6.0843619999999996</c:v>
                </c:pt>
                <c:pt idx="2322">
                  <c:v>6.0869840000000002</c:v>
                </c:pt>
                <c:pt idx="2323">
                  <c:v>6.0896049999999997</c:v>
                </c:pt>
                <c:pt idx="2324">
                  <c:v>6.0922270000000003</c:v>
                </c:pt>
                <c:pt idx="2325">
                  <c:v>6.0948479999999998</c:v>
                </c:pt>
                <c:pt idx="2326">
                  <c:v>6.0974690000000002</c:v>
                </c:pt>
                <c:pt idx="2327">
                  <c:v>6.1000909999999999</c:v>
                </c:pt>
                <c:pt idx="2328">
                  <c:v>6.1027120000000004</c:v>
                </c:pt>
                <c:pt idx="2329">
                  <c:v>6.105334</c:v>
                </c:pt>
                <c:pt idx="2330">
                  <c:v>6.1079549999999996</c:v>
                </c:pt>
                <c:pt idx="2331">
                  <c:v>6.1105770000000001</c:v>
                </c:pt>
                <c:pt idx="2332">
                  <c:v>6.1131979999999997</c:v>
                </c:pt>
                <c:pt idx="2333">
                  <c:v>6.1158190000000001</c:v>
                </c:pt>
                <c:pt idx="2334">
                  <c:v>6.1184409999999998</c:v>
                </c:pt>
                <c:pt idx="2335">
                  <c:v>6.1210620000000002</c:v>
                </c:pt>
                <c:pt idx="2336">
                  <c:v>6.1236839999999999</c:v>
                </c:pt>
                <c:pt idx="2337">
                  <c:v>6.1263050000000003</c:v>
                </c:pt>
                <c:pt idx="2338">
                  <c:v>6.128927</c:v>
                </c:pt>
                <c:pt idx="2339">
                  <c:v>6.1315480000000004</c:v>
                </c:pt>
                <c:pt idx="2340">
                  <c:v>6.1341700000000001</c:v>
                </c:pt>
                <c:pt idx="2341">
                  <c:v>6.1367909999999997</c:v>
                </c:pt>
                <c:pt idx="2342">
                  <c:v>6.1394120000000001</c:v>
                </c:pt>
                <c:pt idx="2343">
                  <c:v>6.1420339999999998</c:v>
                </c:pt>
                <c:pt idx="2344">
                  <c:v>6.1446550000000002</c:v>
                </c:pt>
                <c:pt idx="2345">
                  <c:v>6.1472769999999999</c:v>
                </c:pt>
                <c:pt idx="2346">
                  <c:v>6.1498980000000003</c:v>
                </c:pt>
                <c:pt idx="2347">
                  <c:v>6.15252</c:v>
                </c:pt>
                <c:pt idx="2348">
                  <c:v>6.1551410000000004</c:v>
                </c:pt>
                <c:pt idx="2349">
                  <c:v>6.1577630000000001</c:v>
                </c:pt>
                <c:pt idx="2350">
                  <c:v>6.1603839999999996</c:v>
                </c:pt>
                <c:pt idx="2351">
                  <c:v>6.1630050000000001</c:v>
                </c:pt>
                <c:pt idx="2352">
                  <c:v>6.1656269999999997</c:v>
                </c:pt>
                <c:pt idx="2353">
                  <c:v>6.1682480000000002</c:v>
                </c:pt>
                <c:pt idx="2354">
                  <c:v>6.1708699999999999</c:v>
                </c:pt>
                <c:pt idx="2355">
                  <c:v>6.1734910000000003</c:v>
                </c:pt>
                <c:pt idx="2356">
                  <c:v>6.176113</c:v>
                </c:pt>
                <c:pt idx="2357">
                  <c:v>6.1787340000000004</c:v>
                </c:pt>
                <c:pt idx="2358">
                  <c:v>6.1813549999999999</c:v>
                </c:pt>
                <c:pt idx="2359">
                  <c:v>6.1839769999999996</c:v>
                </c:pt>
                <c:pt idx="2360">
                  <c:v>6.186598</c:v>
                </c:pt>
                <c:pt idx="2361">
                  <c:v>6.1892199999999997</c:v>
                </c:pt>
                <c:pt idx="2362">
                  <c:v>6.1918410000000002</c:v>
                </c:pt>
                <c:pt idx="2363">
                  <c:v>6.1944629999999998</c:v>
                </c:pt>
                <c:pt idx="2364">
                  <c:v>6.1970840000000003</c:v>
                </c:pt>
                <c:pt idx="2365">
                  <c:v>6.1997059999999999</c:v>
                </c:pt>
                <c:pt idx="2366">
                  <c:v>6.2023270000000004</c:v>
                </c:pt>
                <c:pt idx="2367">
                  <c:v>6.2049479999999999</c:v>
                </c:pt>
                <c:pt idx="2368">
                  <c:v>6.2075699999999996</c:v>
                </c:pt>
                <c:pt idx="2369">
                  <c:v>6.210191</c:v>
                </c:pt>
                <c:pt idx="2370">
                  <c:v>6.2128129999999997</c:v>
                </c:pt>
                <c:pt idx="2371">
                  <c:v>6.2154340000000001</c:v>
                </c:pt>
                <c:pt idx="2372">
                  <c:v>6.2180559999999998</c:v>
                </c:pt>
                <c:pt idx="2373">
                  <c:v>6.2206770000000002</c:v>
                </c:pt>
                <c:pt idx="2374">
                  <c:v>6.2232989999999999</c:v>
                </c:pt>
                <c:pt idx="2375">
                  <c:v>6.2259200000000003</c:v>
                </c:pt>
                <c:pt idx="2376">
                  <c:v>6.2285409999999999</c:v>
                </c:pt>
                <c:pt idx="2377">
                  <c:v>6.2311629999999996</c:v>
                </c:pt>
                <c:pt idx="2378">
                  <c:v>6.233784</c:v>
                </c:pt>
                <c:pt idx="2379">
                  <c:v>6.2364059999999997</c:v>
                </c:pt>
                <c:pt idx="2380">
                  <c:v>6.2390270000000001</c:v>
                </c:pt>
                <c:pt idx="2381">
                  <c:v>6.2416489999999998</c:v>
                </c:pt>
                <c:pt idx="2382">
                  <c:v>6.2442700000000002</c:v>
                </c:pt>
                <c:pt idx="2383">
                  <c:v>6.2468909999999997</c:v>
                </c:pt>
                <c:pt idx="2384">
                  <c:v>6.2495130000000003</c:v>
                </c:pt>
                <c:pt idx="2385">
                  <c:v>6.2521339999999999</c:v>
                </c:pt>
                <c:pt idx="2386">
                  <c:v>6.2547560000000004</c:v>
                </c:pt>
                <c:pt idx="2387">
                  <c:v>6.257377</c:v>
                </c:pt>
                <c:pt idx="2388">
                  <c:v>6.2599989999999996</c:v>
                </c:pt>
                <c:pt idx="2389">
                  <c:v>6.2626200000000001</c:v>
                </c:pt>
                <c:pt idx="2390">
                  <c:v>6.2652419999999998</c:v>
                </c:pt>
                <c:pt idx="2391">
                  <c:v>6.2678630000000002</c:v>
                </c:pt>
                <c:pt idx="2392">
                  <c:v>6.2704839999999997</c:v>
                </c:pt>
                <c:pt idx="2393">
                  <c:v>6.2731060000000003</c:v>
                </c:pt>
                <c:pt idx="2394">
                  <c:v>6.2757269999999998</c:v>
                </c:pt>
                <c:pt idx="2395">
                  <c:v>6.2783490000000004</c:v>
                </c:pt>
                <c:pt idx="2396">
                  <c:v>6.2809699999999999</c:v>
                </c:pt>
                <c:pt idx="2397">
                  <c:v>6.2835919999999996</c:v>
                </c:pt>
                <c:pt idx="2398">
                  <c:v>6.2862130000000001</c:v>
                </c:pt>
                <c:pt idx="2399">
                  <c:v>6.2888349999999997</c:v>
                </c:pt>
                <c:pt idx="2400">
                  <c:v>6.2914560000000002</c:v>
                </c:pt>
                <c:pt idx="2401">
                  <c:v>6.2940769999999997</c:v>
                </c:pt>
                <c:pt idx="2402">
                  <c:v>6.2966990000000003</c:v>
                </c:pt>
                <c:pt idx="2403">
                  <c:v>6.2993199999999998</c:v>
                </c:pt>
                <c:pt idx="2404">
                  <c:v>6.3019420000000004</c:v>
                </c:pt>
                <c:pt idx="2405">
                  <c:v>6.3045629999999999</c:v>
                </c:pt>
                <c:pt idx="2406">
                  <c:v>6.3071849999999996</c:v>
                </c:pt>
                <c:pt idx="2407">
                  <c:v>6.309806</c:v>
                </c:pt>
                <c:pt idx="2408">
                  <c:v>6.3124279999999997</c:v>
                </c:pt>
                <c:pt idx="2409">
                  <c:v>6.3150490000000001</c:v>
                </c:pt>
                <c:pt idx="2410">
                  <c:v>6.3176699999999997</c:v>
                </c:pt>
                <c:pt idx="2411">
                  <c:v>6.3202920000000002</c:v>
                </c:pt>
                <c:pt idx="2412">
                  <c:v>6.3229129999999998</c:v>
                </c:pt>
                <c:pt idx="2413">
                  <c:v>6.3255350000000004</c:v>
                </c:pt>
                <c:pt idx="2414">
                  <c:v>6.3281559999999999</c:v>
                </c:pt>
                <c:pt idx="2415">
                  <c:v>6.3307779999999996</c:v>
                </c:pt>
                <c:pt idx="2416">
                  <c:v>6.333399</c:v>
                </c:pt>
                <c:pt idx="2417">
                  <c:v>6.3360200000000004</c:v>
                </c:pt>
                <c:pt idx="2418">
                  <c:v>6.3386420000000001</c:v>
                </c:pt>
                <c:pt idx="2419">
                  <c:v>6.3412629999999996</c:v>
                </c:pt>
                <c:pt idx="2420">
                  <c:v>6.3438850000000002</c:v>
                </c:pt>
                <c:pt idx="2421">
                  <c:v>6.3465059999999998</c:v>
                </c:pt>
                <c:pt idx="2422">
                  <c:v>6.3491280000000003</c:v>
                </c:pt>
                <c:pt idx="2423">
                  <c:v>6.3517489999999999</c:v>
                </c:pt>
                <c:pt idx="2424">
                  <c:v>6.3543710000000004</c:v>
                </c:pt>
                <c:pt idx="2425">
                  <c:v>6.356992</c:v>
                </c:pt>
                <c:pt idx="2426">
                  <c:v>6.3596130000000004</c:v>
                </c:pt>
                <c:pt idx="2427">
                  <c:v>6.3622350000000001</c:v>
                </c:pt>
                <c:pt idx="2428">
                  <c:v>6.3648559999999996</c:v>
                </c:pt>
                <c:pt idx="2429">
                  <c:v>6.3674780000000002</c:v>
                </c:pt>
                <c:pt idx="2430">
                  <c:v>6.3700989999999997</c:v>
                </c:pt>
                <c:pt idx="2431">
                  <c:v>6.3727210000000003</c:v>
                </c:pt>
                <c:pt idx="2432">
                  <c:v>6.3753419999999998</c:v>
                </c:pt>
                <c:pt idx="2433">
                  <c:v>6.3779640000000004</c:v>
                </c:pt>
                <c:pt idx="2434">
                  <c:v>6.380585</c:v>
                </c:pt>
                <c:pt idx="2435">
                  <c:v>6.3832060000000004</c:v>
                </c:pt>
                <c:pt idx="2436">
                  <c:v>6.3858280000000001</c:v>
                </c:pt>
                <c:pt idx="2437">
                  <c:v>6.3884489999999996</c:v>
                </c:pt>
                <c:pt idx="2438">
                  <c:v>6.3910710000000002</c:v>
                </c:pt>
                <c:pt idx="2439">
                  <c:v>6.3936919999999997</c:v>
                </c:pt>
                <c:pt idx="2440">
                  <c:v>6.3963140000000003</c:v>
                </c:pt>
                <c:pt idx="2441">
                  <c:v>6.3989349999999998</c:v>
                </c:pt>
                <c:pt idx="2442">
                  <c:v>6.4015560000000002</c:v>
                </c:pt>
                <c:pt idx="2443">
                  <c:v>6.4041779999999999</c:v>
                </c:pt>
                <c:pt idx="2444">
                  <c:v>6.4067990000000004</c:v>
                </c:pt>
                <c:pt idx="2445">
                  <c:v>6.409421</c:v>
                </c:pt>
                <c:pt idx="2446">
                  <c:v>6.4120419999999996</c:v>
                </c:pt>
                <c:pt idx="2447">
                  <c:v>6.4146640000000001</c:v>
                </c:pt>
                <c:pt idx="2448">
                  <c:v>6.4172849999999997</c:v>
                </c:pt>
                <c:pt idx="2449">
                  <c:v>6.4199070000000003</c:v>
                </c:pt>
                <c:pt idx="2450">
                  <c:v>6.4225279999999998</c:v>
                </c:pt>
                <c:pt idx="2451">
                  <c:v>6.4251490000000002</c:v>
                </c:pt>
                <c:pt idx="2452">
                  <c:v>6.4277709999999999</c:v>
                </c:pt>
                <c:pt idx="2453">
                  <c:v>6.4303920000000003</c:v>
                </c:pt>
                <c:pt idx="2454">
                  <c:v>6.433014</c:v>
                </c:pt>
                <c:pt idx="2455">
                  <c:v>6.4356350000000004</c:v>
                </c:pt>
                <c:pt idx="2456">
                  <c:v>6.4382570000000001</c:v>
                </c:pt>
                <c:pt idx="2457">
                  <c:v>6.4408779999999997</c:v>
                </c:pt>
                <c:pt idx="2458">
                  <c:v>6.4435000000000002</c:v>
                </c:pt>
                <c:pt idx="2459">
                  <c:v>6.4461209999999998</c:v>
                </c:pt>
                <c:pt idx="2460">
                  <c:v>6.4487420000000002</c:v>
                </c:pt>
                <c:pt idx="2461">
                  <c:v>6.4513639999999999</c:v>
                </c:pt>
                <c:pt idx="2462">
                  <c:v>6.4539850000000003</c:v>
                </c:pt>
                <c:pt idx="2463">
                  <c:v>6.456607</c:v>
                </c:pt>
                <c:pt idx="2464">
                  <c:v>6.4592280000000004</c:v>
                </c:pt>
                <c:pt idx="2465">
                  <c:v>6.4618500000000001</c:v>
                </c:pt>
                <c:pt idx="2466">
                  <c:v>6.4644709999999996</c:v>
                </c:pt>
                <c:pt idx="2467">
                  <c:v>6.4670930000000002</c:v>
                </c:pt>
                <c:pt idx="2468">
                  <c:v>6.4697139999999997</c:v>
                </c:pt>
                <c:pt idx="2469">
                  <c:v>6.4723350000000002</c:v>
                </c:pt>
                <c:pt idx="2470">
                  <c:v>6.4749569999999999</c:v>
                </c:pt>
                <c:pt idx="2471">
                  <c:v>6.4775780000000003</c:v>
                </c:pt>
                <c:pt idx="2472">
                  <c:v>6.4802</c:v>
                </c:pt>
                <c:pt idx="2473">
                  <c:v>6.4828210000000004</c:v>
                </c:pt>
                <c:pt idx="2474">
                  <c:v>6.4854430000000001</c:v>
                </c:pt>
                <c:pt idx="2475">
                  <c:v>6.4880639999999996</c:v>
                </c:pt>
                <c:pt idx="2476">
                  <c:v>6.490685</c:v>
                </c:pt>
                <c:pt idx="2477">
                  <c:v>6.4933069999999997</c:v>
                </c:pt>
                <c:pt idx="2478">
                  <c:v>6.4959280000000001</c:v>
                </c:pt>
                <c:pt idx="2479">
                  <c:v>6.4985499999999998</c:v>
                </c:pt>
                <c:pt idx="2480">
                  <c:v>6.5011710000000003</c:v>
                </c:pt>
                <c:pt idx="2481">
                  <c:v>6.5037929999999999</c:v>
                </c:pt>
                <c:pt idx="2482">
                  <c:v>6.5064140000000004</c:v>
                </c:pt>
                <c:pt idx="2483">
                  <c:v>6.509036</c:v>
                </c:pt>
                <c:pt idx="2484">
                  <c:v>6.5116569999999996</c:v>
                </c:pt>
                <c:pt idx="2485">
                  <c:v>6.514278</c:v>
                </c:pt>
                <c:pt idx="2486">
                  <c:v>6.5168999999999997</c:v>
                </c:pt>
                <c:pt idx="2487">
                  <c:v>6.5195210000000001</c:v>
                </c:pt>
                <c:pt idx="2488">
                  <c:v>6.5221429999999998</c:v>
                </c:pt>
                <c:pt idx="2489">
                  <c:v>6.5247640000000002</c:v>
                </c:pt>
                <c:pt idx="2490">
                  <c:v>6.5273859999999999</c:v>
                </c:pt>
                <c:pt idx="2491">
                  <c:v>6.5300070000000003</c:v>
                </c:pt>
                <c:pt idx="2492">
                  <c:v>6.532629</c:v>
                </c:pt>
                <c:pt idx="2493">
                  <c:v>6.5352499999999996</c:v>
                </c:pt>
                <c:pt idx="2494">
                  <c:v>6.537871</c:v>
                </c:pt>
                <c:pt idx="2495">
                  <c:v>6.5404929999999997</c:v>
                </c:pt>
                <c:pt idx="2496">
                  <c:v>6.5431140000000001</c:v>
                </c:pt>
                <c:pt idx="2497">
                  <c:v>6.5457359999999998</c:v>
                </c:pt>
                <c:pt idx="2498">
                  <c:v>6.5483570000000002</c:v>
                </c:pt>
                <c:pt idx="2499">
                  <c:v>6.5509789999999999</c:v>
                </c:pt>
                <c:pt idx="2500">
                  <c:v>6.5536000000000003</c:v>
                </c:pt>
                <c:pt idx="2501">
                  <c:v>6.5562209999999999</c:v>
                </c:pt>
                <c:pt idx="2502">
                  <c:v>6.5588430000000004</c:v>
                </c:pt>
                <c:pt idx="2503">
                  <c:v>6.561464</c:v>
                </c:pt>
                <c:pt idx="2504">
                  <c:v>6.5640850000000004</c:v>
                </c:pt>
                <c:pt idx="2505">
                  <c:v>6.5667070000000001</c:v>
                </c:pt>
                <c:pt idx="2506">
                  <c:v>6.5693289999999998</c:v>
                </c:pt>
                <c:pt idx="2507">
                  <c:v>6.5719500000000002</c:v>
                </c:pt>
                <c:pt idx="2508">
                  <c:v>6.5745719999999999</c:v>
                </c:pt>
                <c:pt idx="2509">
                  <c:v>6.5771930000000003</c:v>
                </c:pt>
                <c:pt idx="2510">
                  <c:v>6.5798139999999998</c:v>
                </c:pt>
                <c:pt idx="2511">
                  <c:v>6.5824360000000004</c:v>
                </c:pt>
                <c:pt idx="2512">
                  <c:v>6.5850569999999999</c:v>
                </c:pt>
                <c:pt idx="2513">
                  <c:v>6.5876789999999996</c:v>
                </c:pt>
                <c:pt idx="2514">
                  <c:v>6.5903</c:v>
                </c:pt>
                <c:pt idx="2515">
                  <c:v>6.5929219999999997</c:v>
                </c:pt>
                <c:pt idx="2516">
                  <c:v>6.5955430000000002</c:v>
                </c:pt>
                <c:pt idx="2517">
                  <c:v>6.5981649999999998</c:v>
                </c:pt>
                <c:pt idx="2518">
                  <c:v>6.6007860000000003</c:v>
                </c:pt>
                <c:pt idx="2519">
                  <c:v>6.6034069999999998</c:v>
                </c:pt>
                <c:pt idx="2520">
                  <c:v>6.6060290000000004</c:v>
                </c:pt>
                <c:pt idx="2521">
                  <c:v>6.6086499999999999</c:v>
                </c:pt>
                <c:pt idx="2522">
                  <c:v>6.6112719999999996</c:v>
                </c:pt>
                <c:pt idx="2523">
                  <c:v>6.613893</c:v>
                </c:pt>
                <c:pt idx="2524">
                  <c:v>6.6165149999999997</c:v>
                </c:pt>
                <c:pt idx="2525">
                  <c:v>6.6191360000000001</c:v>
                </c:pt>
                <c:pt idx="2526">
                  <c:v>6.6217579999999998</c:v>
                </c:pt>
                <c:pt idx="2527">
                  <c:v>6.6243790000000002</c:v>
                </c:pt>
                <c:pt idx="2528">
                  <c:v>6.6269999999999998</c:v>
                </c:pt>
                <c:pt idx="2529">
                  <c:v>6.6296220000000003</c:v>
                </c:pt>
                <c:pt idx="2530">
                  <c:v>6.6322429999999999</c:v>
                </c:pt>
                <c:pt idx="2531">
                  <c:v>6.6348649999999996</c:v>
                </c:pt>
                <c:pt idx="2532">
                  <c:v>6.637486</c:v>
                </c:pt>
                <c:pt idx="2533">
                  <c:v>6.6401079999999997</c:v>
                </c:pt>
                <c:pt idx="2534">
                  <c:v>6.6427290000000001</c:v>
                </c:pt>
                <c:pt idx="2535">
                  <c:v>6.6453499999999996</c:v>
                </c:pt>
                <c:pt idx="2536">
                  <c:v>6.6479720000000002</c:v>
                </c:pt>
                <c:pt idx="2537">
                  <c:v>6.6505929999999998</c:v>
                </c:pt>
                <c:pt idx="2538">
                  <c:v>6.6532140000000002</c:v>
                </c:pt>
                <c:pt idx="2539">
                  <c:v>6.6558359999999999</c:v>
                </c:pt>
                <c:pt idx="2540">
                  <c:v>6.6584580000000004</c:v>
                </c:pt>
                <c:pt idx="2541">
                  <c:v>6.661079</c:v>
                </c:pt>
                <c:pt idx="2542">
                  <c:v>6.6637009999999997</c:v>
                </c:pt>
                <c:pt idx="2543">
                  <c:v>6.6663220000000001</c:v>
                </c:pt>
                <c:pt idx="2544">
                  <c:v>6.6689429999999996</c:v>
                </c:pt>
                <c:pt idx="2545">
                  <c:v>6.6715650000000002</c:v>
                </c:pt>
                <c:pt idx="2546">
                  <c:v>6.6741859999999997</c:v>
                </c:pt>
                <c:pt idx="2547">
                  <c:v>6.6768070000000002</c:v>
                </c:pt>
                <c:pt idx="2548">
                  <c:v>6.6794289999999998</c:v>
                </c:pt>
                <c:pt idx="2549">
                  <c:v>6.6820510000000004</c:v>
                </c:pt>
                <c:pt idx="2550">
                  <c:v>6.6846719999999999</c:v>
                </c:pt>
                <c:pt idx="2551">
                  <c:v>6.6872939999999996</c:v>
                </c:pt>
                <c:pt idx="2552">
                  <c:v>6.6899150000000001</c:v>
                </c:pt>
                <c:pt idx="2553">
                  <c:v>6.6925359999999996</c:v>
                </c:pt>
                <c:pt idx="2554">
                  <c:v>6.6951580000000002</c:v>
                </c:pt>
                <c:pt idx="2555">
                  <c:v>6.6977789999999997</c:v>
                </c:pt>
                <c:pt idx="2556">
                  <c:v>6.7004010000000003</c:v>
                </c:pt>
                <c:pt idx="2557">
                  <c:v>6.7030219999999998</c:v>
                </c:pt>
                <c:pt idx="2558">
                  <c:v>6.7056440000000004</c:v>
                </c:pt>
                <c:pt idx="2559">
                  <c:v>6.7082649999999999</c:v>
                </c:pt>
                <c:pt idx="2560">
                  <c:v>6.7108860000000004</c:v>
                </c:pt>
                <c:pt idx="2561">
                  <c:v>6.713508</c:v>
                </c:pt>
                <c:pt idx="2562">
                  <c:v>6.7161289999999996</c:v>
                </c:pt>
                <c:pt idx="2563">
                  <c:v>6.71875</c:v>
                </c:pt>
                <c:pt idx="2564">
                  <c:v>6.7213719999999997</c:v>
                </c:pt>
                <c:pt idx="2565">
                  <c:v>6.7239940000000002</c:v>
                </c:pt>
                <c:pt idx="2566">
                  <c:v>6.7266149999999998</c:v>
                </c:pt>
                <c:pt idx="2567">
                  <c:v>6.7292370000000004</c:v>
                </c:pt>
                <c:pt idx="2568">
                  <c:v>6.7318579999999999</c:v>
                </c:pt>
                <c:pt idx="2569">
                  <c:v>6.7344790000000003</c:v>
                </c:pt>
                <c:pt idx="2570">
                  <c:v>6.737101</c:v>
                </c:pt>
                <c:pt idx="2571">
                  <c:v>6.7397220000000004</c:v>
                </c:pt>
                <c:pt idx="2572">
                  <c:v>6.742343</c:v>
                </c:pt>
                <c:pt idx="2573">
                  <c:v>6.7449649999999997</c:v>
                </c:pt>
                <c:pt idx="2574">
                  <c:v>6.7475870000000002</c:v>
                </c:pt>
                <c:pt idx="2575">
                  <c:v>6.7502079999999998</c:v>
                </c:pt>
                <c:pt idx="2576">
                  <c:v>6.7528300000000003</c:v>
                </c:pt>
                <c:pt idx="2577">
                  <c:v>6.7554509999999999</c:v>
                </c:pt>
                <c:pt idx="2578">
                  <c:v>6.7580720000000003</c:v>
                </c:pt>
                <c:pt idx="2579">
                  <c:v>6.760694</c:v>
                </c:pt>
                <c:pt idx="2580">
                  <c:v>6.7633150000000004</c:v>
                </c:pt>
                <c:pt idx="2581">
                  <c:v>6.765936</c:v>
                </c:pt>
                <c:pt idx="2582">
                  <c:v>6.7685579999999996</c:v>
                </c:pt>
                <c:pt idx="2583">
                  <c:v>6.7711800000000002</c:v>
                </c:pt>
                <c:pt idx="2584">
                  <c:v>6.7738009999999997</c:v>
                </c:pt>
                <c:pt idx="2585">
                  <c:v>6.7764230000000003</c:v>
                </c:pt>
                <c:pt idx="2586">
                  <c:v>6.7790439999999998</c:v>
                </c:pt>
                <c:pt idx="2587">
                  <c:v>6.7816650000000003</c:v>
                </c:pt>
                <c:pt idx="2588">
                  <c:v>6.7842859999999998</c:v>
                </c:pt>
                <c:pt idx="2589">
                  <c:v>6.7869080000000004</c:v>
                </c:pt>
                <c:pt idx="2590">
                  <c:v>6.7895289999999999</c:v>
                </c:pt>
                <c:pt idx="2591">
                  <c:v>6.7921509999999996</c:v>
                </c:pt>
                <c:pt idx="2592">
                  <c:v>6.7947730000000002</c:v>
                </c:pt>
                <c:pt idx="2593">
                  <c:v>6.7973939999999997</c:v>
                </c:pt>
                <c:pt idx="2594">
                  <c:v>6.8000150000000001</c:v>
                </c:pt>
                <c:pt idx="2595">
                  <c:v>6.8026369999999998</c:v>
                </c:pt>
                <c:pt idx="2596">
                  <c:v>6.8052580000000003</c:v>
                </c:pt>
                <c:pt idx="2597">
                  <c:v>6.8078789999999998</c:v>
                </c:pt>
                <c:pt idx="2598">
                  <c:v>6.8105010000000004</c:v>
                </c:pt>
                <c:pt idx="2599">
                  <c:v>6.813123</c:v>
                </c:pt>
                <c:pt idx="2600">
                  <c:v>6.8157439999999996</c:v>
                </c:pt>
                <c:pt idx="2601">
                  <c:v>6.8183660000000001</c:v>
                </c:pt>
                <c:pt idx="2602">
                  <c:v>6.8209869999999997</c:v>
                </c:pt>
                <c:pt idx="2603">
                  <c:v>6.8236080000000001</c:v>
                </c:pt>
                <c:pt idx="2604">
                  <c:v>6.8262299999999998</c:v>
                </c:pt>
                <c:pt idx="2605">
                  <c:v>6.8288510000000002</c:v>
                </c:pt>
                <c:pt idx="2606">
                  <c:v>6.8314719999999998</c:v>
                </c:pt>
                <c:pt idx="2607">
                  <c:v>6.8340940000000003</c:v>
                </c:pt>
                <c:pt idx="2608">
                  <c:v>6.836716</c:v>
                </c:pt>
                <c:pt idx="2609">
                  <c:v>6.8393370000000004</c:v>
                </c:pt>
                <c:pt idx="2610">
                  <c:v>6.8419590000000001</c:v>
                </c:pt>
                <c:pt idx="2611">
                  <c:v>6.8445799999999997</c:v>
                </c:pt>
                <c:pt idx="2612">
                  <c:v>6.8472010000000001</c:v>
                </c:pt>
                <c:pt idx="2613">
                  <c:v>6.8498229999999998</c:v>
                </c:pt>
                <c:pt idx="2614">
                  <c:v>6.8524440000000002</c:v>
                </c:pt>
                <c:pt idx="2615">
                  <c:v>6.8550649999999997</c:v>
                </c:pt>
                <c:pt idx="2616">
                  <c:v>6.8576870000000003</c:v>
                </c:pt>
                <c:pt idx="2617">
                  <c:v>6.860309</c:v>
                </c:pt>
                <c:pt idx="2618">
                  <c:v>6.8629300000000004</c:v>
                </c:pt>
                <c:pt idx="2619">
                  <c:v>6.865551</c:v>
                </c:pt>
                <c:pt idx="2620">
                  <c:v>6.8681729999999996</c:v>
                </c:pt>
                <c:pt idx="2621">
                  <c:v>6.8707940000000001</c:v>
                </c:pt>
                <c:pt idx="2622">
                  <c:v>6.8734149999999996</c:v>
                </c:pt>
                <c:pt idx="2623">
                  <c:v>6.8760370000000002</c:v>
                </c:pt>
                <c:pt idx="2624">
                  <c:v>6.8786579999999997</c:v>
                </c:pt>
                <c:pt idx="2625">
                  <c:v>6.8812800000000003</c:v>
                </c:pt>
                <c:pt idx="2626">
                  <c:v>6.883902</c:v>
                </c:pt>
                <c:pt idx="2627">
                  <c:v>6.8865230000000004</c:v>
                </c:pt>
                <c:pt idx="2628">
                  <c:v>6.8891439999999999</c:v>
                </c:pt>
                <c:pt idx="2629">
                  <c:v>6.8917659999999996</c:v>
                </c:pt>
                <c:pt idx="2630">
                  <c:v>6.894387</c:v>
                </c:pt>
                <c:pt idx="2631">
                  <c:v>6.8970079999999996</c:v>
                </c:pt>
                <c:pt idx="2632">
                  <c:v>6.8996300000000002</c:v>
                </c:pt>
                <c:pt idx="2633">
                  <c:v>6.9022509999999997</c:v>
                </c:pt>
                <c:pt idx="2634">
                  <c:v>6.9048730000000003</c:v>
                </c:pt>
                <c:pt idx="2635">
                  <c:v>6.9074949999999999</c:v>
                </c:pt>
                <c:pt idx="2636">
                  <c:v>6.9101160000000004</c:v>
                </c:pt>
                <c:pt idx="2637">
                  <c:v>6.9127369999999999</c:v>
                </c:pt>
                <c:pt idx="2638">
                  <c:v>6.9153589999999996</c:v>
                </c:pt>
                <c:pt idx="2639">
                  <c:v>6.91798</c:v>
                </c:pt>
                <c:pt idx="2640">
                  <c:v>6.9206009999999996</c:v>
                </c:pt>
                <c:pt idx="2641">
                  <c:v>6.9232230000000001</c:v>
                </c:pt>
                <c:pt idx="2642">
                  <c:v>6.9258449999999998</c:v>
                </c:pt>
                <c:pt idx="2643">
                  <c:v>6.9284660000000002</c:v>
                </c:pt>
                <c:pt idx="2644">
                  <c:v>6.9310869999999998</c:v>
                </c:pt>
                <c:pt idx="2645">
                  <c:v>6.9337090000000003</c:v>
                </c:pt>
                <c:pt idx="2646">
                  <c:v>6.9363299999999999</c:v>
                </c:pt>
                <c:pt idx="2647">
                  <c:v>6.9389510000000003</c:v>
                </c:pt>
                <c:pt idx="2648">
                  <c:v>6.941573</c:v>
                </c:pt>
                <c:pt idx="2649">
                  <c:v>6.9441940000000004</c:v>
                </c:pt>
                <c:pt idx="2650">
                  <c:v>6.9468160000000001</c:v>
                </c:pt>
                <c:pt idx="2651">
                  <c:v>6.9494379999999998</c:v>
                </c:pt>
                <c:pt idx="2652">
                  <c:v>6.9520590000000002</c:v>
                </c:pt>
                <c:pt idx="2653">
                  <c:v>6.9546799999999998</c:v>
                </c:pt>
                <c:pt idx="2654">
                  <c:v>6.9573020000000003</c:v>
                </c:pt>
                <c:pt idx="2655">
                  <c:v>6.9599229999999999</c:v>
                </c:pt>
                <c:pt idx="2656">
                  <c:v>6.9625440000000003</c:v>
                </c:pt>
                <c:pt idx="2657">
                  <c:v>6.965166</c:v>
                </c:pt>
                <c:pt idx="2658">
                  <c:v>6.9677870000000004</c:v>
                </c:pt>
                <c:pt idx="2659">
                  <c:v>6.9704090000000001</c:v>
                </c:pt>
                <c:pt idx="2660">
                  <c:v>6.9730309999999998</c:v>
                </c:pt>
                <c:pt idx="2661">
                  <c:v>6.9756520000000002</c:v>
                </c:pt>
                <c:pt idx="2662">
                  <c:v>6.9782729999999997</c:v>
                </c:pt>
                <c:pt idx="2663">
                  <c:v>6.9808950000000003</c:v>
                </c:pt>
                <c:pt idx="2664">
                  <c:v>6.9835159999999998</c:v>
                </c:pt>
                <c:pt idx="2665">
                  <c:v>6.9861370000000003</c:v>
                </c:pt>
                <c:pt idx="2666">
                  <c:v>6.9887589999999999</c:v>
                </c:pt>
                <c:pt idx="2667">
                  <c:v>6.9913800000000004</c:v>
                </c:pt>
                <c:pt idx="2668">
                  <c:v>6.9940020000000001</c:v>
                </c:pt>
                <c:pt idx="2669">
                  <c:v>6.9966239999999997</c:v>
                </c:pt>
                <c:pt idx="2670">
                  <c:v>6.9992450000000002</c:v>
                </c:pt>
                <c:pt idx="2671">
                  <c:v>7.0018659999999997</c:v>
                </c:pt>
                <c:pt idx="2672">
                  <c:v>7.0044880000000003</c:v>
                </c:pt>
                <c:pt idx="2673">
                  <c:v>7.0071089999999998</c:v>
                </c:pt>
                <c:pt idx="2674">
                  <c:v>7.0097300000000002</c:v>
                </c:pt>
                <c:pt idx="2675">
                  <c:v>7.0123519999999999</c:v>
                </c:pt>
                <c:pt idx="2676">
                  <c:v>7.0149730000000003</c:v>
                </c:pt>
                <c:pt idx="2677">
                  <c:v>7.017595</c:v>
                </c:pt>
                <c:pt idx="2678">
                  <c:v>7.0202159999999996</c:v>
                </c:pt>
                <c:pt idx="2679">
                  <c:v>7.0228380000000001</c:v>
                </c:pt>
                <c:pt idx="2680">
                  <c:v>7.0254589999999997</c:v>
                </c:pt>
                <c:pt idx="2681">
                  <c:v>7.0280800000000001</c:v>
                </c:pt>
                <c:pt idx="2682">
                  <c:v>7.0307019999999998</c:v>
                </c:pt>
                <c:pt idx="2683">
                  <c:v>7.0333230000000002</c:v>
                </c:pt>
                <c:pt idx="2684">
                  <c:v>7.0359449999999999</c:v>
                </c:pt>
                <c:pt idx="2685">
                  <c:v>7.0385669999999996</c:v>
                </c:pt>
                <c:pt idx="2686">
                  <c:v>7.041188</c:v>
                </c:pt>
                <c:pt idx="2687">
                  <c:v>7.0438090000000004</c:v>
                </c:pt>
                <c:pt idx="2688">
                  <c:v>7.0464310000000001</c:v>
                </c:pt>
                <c:pt idx="2689">
                  <c:v>7.0490519999999997</c:v>
                </c:pt>
                <c:pt idx="2690">
                  <c:v>7.0516730000000001</c:v>
                </c:pt>
                <c:pt idx="2691">
                  <c:v>7.0542949999999998</c:v>
                </c:pt>
                <c:pt idx="2692">
                  <c:v>7.0569160000000002</c:v>
                </c:pt>
                <c:pt idx="2693">
                  <c:v>7.0595379999999999</c:v>
                </c:pt>
                <c:pt idx="2694">
                  <c:v>7.0621600000000004</c:v>
                </c:pt>
                <c:pt idx="2695">
                  <c:v>7.064781</c:v>
                </c:pt>
                <c:pt idx="2696">
                  <c:v>7.0674020000000004</c:v>
                </c:pt>
                <c:pt idx="2697">
                  <c:v>7.0700240000000001</c:v>
                </c:pt>
                <c:pt idx="2698">
                  <c:v>7.0726449999999996</c:v>
                </c:pt>
                <c:pt idx="2699">
                  <c:v>7.0752660000000001</c:v>
                </c:pt>
                <c:pt idx="2700">
                  <c:v>7.0778879999999997</c:v>
                </c:pt>
                <c:pt idx="2701">
                  <c:v>7.0805090000000002</c:v>
                </c:pt>
                <c:pt idx="2702">
                  <c:v>7.0831309999999998</c:v>
                </c:pt>
                <c:pt idx="2703">
                  <c:v>7.0857520000000003</c:v>
                </c:pt>
                <c:pt idx="2704">
                  <c:v>7.088374</c:v>
                </c:pt>
                <c:pt idx="2705">
                  <c:v>7.0909950000000004</c:v>
                </c:pt>
                <c:pt idx="2706">
                  <c:v>7.0936159999999999</c:v>
                </c:pt>
                <c:pt idx="2707">
                  <c:v>7.0962379999999996</c:v>
                </c:pt>
                <c:pt idx="2708">
                  <c:v>7.098859</c:v>
                </c:pt>
                <c:pt idx="2709">
                  <c:v>7.1014809999999997</c:v>
                </c:pt>
                <c:pt idx="2710">
                  <c:v>7.1041020000000001</c:v>
                </c:pt>
                <c:pt idx="2711">
                  <c:v>7.1067239999999998</c:v>
                </c:pt>
                <c:pt idx="2712">
                  <c:v>7.1093450000000002</c:v>
                </c:pt>
                <c:pt idx="2713">
                  <c:v>7.1119669999999999</c:v>
                </c:pt>
                <c:pt idx="2714">
                  <c:v>7.1145880000000004</c:v>
                </c:pt>
                <c:pt idx="2715">
                  <c:v>7.1172089999999999</c:v>
                </c:pt>
                <c:pt idx="2716">
                  <c:v>7.1198309999999996</c:v>
                </c:pt>
                <c:pt idx="2717">
                  <c:v>7.122452</c:v>
                </c:pt>
                <c:pt idx="2718">
                  <c:v>7.1250739999999997</c:v>
                </c:pt>
                <c:pt idx="2719">
                  <c:v>7.1276950000000001</c:v>
                </c:pt>
                <c:pt idx="2720">
                  <c:v>7.1303169999999998</c:v>
                </c:pt>
                <c:pt idx="2721">
                  <c:v>7.1329380000000002</c:v>
                </c:pt>
                <c:pt idx="2722">
                  <c:v>7.1355599999999999</c:v>
                </c:pt>
                <c:pt idx="2723">
                  <c:v>7.1381810000000003</c:v>
                </c:pt>
                <c:pt idx="2724">
                  <c:v>7.1408019999999999</c:v>
                </c:pt>
                <c:pt idx="2725">
                  <c:v>7.1434240000000004</c:v>
                </c:pt>
                <c:pt idx="2726">
                  <c:v>7.146045</c:v>
                </c:pt>
                <c:pt idx="2727">
                  <c:v>7.1486669999999997</c:v>
                </c:pt>
                <c:pt idx="2728">
                  <c:v>7.1512890000000002</c:v>
                </c:pt>
                <c:pt idx="2729">
                  <c:v>7.1539099999999998</c:v>
                </c:pt>
                <c:pt idx="2730">
                  <c:v>7.1565310000000002</c:v>
                </c:pt>
                <c:pt idx="2731">
                  <c:v>7.1591529999999999</c:v>
                </c:pt>
                <c:pt idx="2732">
                  <c:v>7.1617740000000003</c:v>
                </c:pt>
                <c:pt idx="2733">
                  <c:v>7.1643949999999998</c:v>
                </c:pt>
                <c:pt idx="2734">
                  <c:v>7.1670170000000004</c:v>
                </c:pt>
                <c:pt idx="2735">
                  <c:v>7.169638</c:v>
                </c:pt>
                <c:pt idx="2736">
                  <c:v>7.1722599999999996</c:v>
                </c:pt>
                <c:pt idx="2737">
                  <c:v>7.1748810000000001</c:v>
                </c:pt>
                <c:pt idx="2738">
                  <c:v>7.1775029999999997</c:v>
                </c:pt>
                <c:pt idx="2739">
                  <c:v>7.1801240000000002</c:v>
                </c:pt>
                <c:pt idx="2740">
                  <c:v>7.1827449999999997</c:v>
                </c:pt>
                <c:pt idx="2741">
                  <c:v>7.1853670000000003</c:v>
                </c:pt>
                <c:pt idx="2742">
                  <c:v>7.1879879999999998</c:v>
                </c:pt>
                <c:pt idx="2743">
                  <c:v>7.1906100000000004</c:v>
                </c:pt>
                <c:pt idx="2744">
                  <c:v>7.1932309999999999</c:v>
                </c:pt>
                <c:pt idx="2745">
                  <c:v>7.1958529999999996</c:v>
                </c:pt>
                <c:pt idx="2746">
                  <c:v>7.198474</c:v>
                </c:pt>
                <c:pt idx="2747">
                  <c:v>7.2010959999999997</c:v>
                </c:pt>
                <c:pt idx="2748">
                  <c:v>7.2037170000000001</c:v>
                </c:pt>
                <c:pt idx="2749">
                  <c:v>7.2063379999999997</c:v>
                </c:pt>
                <c:pt idx="2750">
                  <c:v>7.2089600000000003</c:v>
                </c:pt>
                <c:pt idx="2751">
                  <c:v>7.2115809999999998</c:v>
                </c:pt>
                <c:pt idx="2752">
                  <c:v>7.2142030000000004</c:v>
                </c:pt>
                <c:pt idx="2753">
                  <c:v>7.2168239999999999</c:v>
                </c:pt>
                <c:pt idx="2754">
                  <c:v>7.2194459999999996</c:v>
                </c:pt>
                <c:pt idx="2755">
                  <c:v>7.222067</c:v>
                </c:pt>
                <c:pt idx="2756">
                  <c:v>7.2246889999999997</c:v>
                </c:pt>
                <c:pt idx="2757">
                  <c:v>7.2273100000000001</c:v>
                </c:pt>
                <c:pt idx="2758">
                  <c:v>7.2299309999999997</c:v>
                </c:pt>
                <c:pt idx="2759">
                  <c:v>7.2325530000000002</c:v>
                </c:pt>
                <c:pt idx="2760">
                  <c:v>7.2351739999999998</c:v>
                </c:pt>
                <c:pt idx="2761">
                  <c:v>7.2377960000000003</c:v>
                </c:pt>
                <c:pt idx="2762">
                  <c:v>7.2404169999999999</c:v>
                </c:pt>
                <c:pt idx="2763">
                  <c:v>7.2430389999999996</c:v>
                </c:pt>
                <c:pt idx="2764">
                  <c:v>7.24566</c:v>
                </c:pt>
                <c:pt idx="2765">
                  <c:v>7.2482810000000004</c:v>
                </c:pt>
                <c:pt idx="2766">
                  <c:v>7.2509030000000001</c:v>
                </c:pt>
                <c:pt idx="2767">
                  <c:v>7.2535239999999996</c:v>
                </c:pt>
                <c:pt idx="2768">
                  <c:v>7.2561460000000002</c:v>
                </c:pt>
                <c:pt idx="2769">
                  <c:v>7.2587669999999997</c:v>
                </c:pt>
                <c:pt idx="2770">
                  <c:v>7.2613890000000003</c:v>
                </c:pt>
                <c:pt idx="2771">
                  <c:v>7.2640099999999999</c:v>
                </c:pt>
                <c:pt idx="2772">
                  <c:v>7.2666320000000004</c:v>
                </c:pt>
                <c:pt idx="2773">
                  <c:v>7.269253</c:v>
                </c:pt>
                <c:pt idx="2774">
                  <c:v>7.2718740000000004</c:v>
                </c:pt>
                <c:pt idx="2775">
                  <c:v>7.2744960000000001</c:v>
                </c:pt>
                <c:pt idx="2776">
                  <c:v>7.2771169999999996</c:v>
                </c:pt>
                <c:pt idx="2777">
                  <c:v>7.2797390000000002</c:v>
                </c:pt>
                <c:pt idx="2778">
                  <c:v>7.2823599999999997</c:v>
                </c:pt>
                <c:pt idx="2779">
                  <c:v>7.2849820000000003</c:v>
                </c:pt>
                <c:pt idx="2780">
                  <c:v>7.2876029999999998</c:v>
                </c:pt>
                <c:pt idx="2781">
                  <c:v>7.2902250000000004</c:v>
                </c:pt>
                <c:pt idx="2782">
                  <c:v>7.2928459999999999</c:v>
                </c:pt>
                <c:pt idx="2783">
                  <c:v>7.2954670000000004</c:v>
                </c:pt>
                <c:pt idx="2784">
                  <c:v>7.298089</c:v>
                </c:pt>
                <c:pt idx="2785">
                  <c:v>7.3007099999999996</c:v>
                </c:pt>
                <c:pt idx="2786">
                  <c:v>7.3033320000000002</c:v>
                </c:pt>
                <c:pt idx="2787">
                  <c:v>7.3059529999999997</c:v>
                </c:pt>
                <c:pt idx="2788">
                  <c:v>7.3085750000000003</c:v>
                </c:pt>
                <c:pt idx="2789">
                  <c:v>7.3111959999999998</c:v>
                </c:pt>
                <c:pt idx="2790">
                  <c:v>7.3138180000000004</c:v>
                </c:pt>
                <c:pt idx="2791">
                  <c:v>7.3164389999999999</c:v>
                </c:pt>
                <c:pt idx="2792">
                  <c:v>7.3190600000000003</c:v>
                </c:pt>
                <c:pt idx="2793">
                  <c:v>7.321682</c:v>
                </c:pt>
                <c:pt idx="2794">
                  <c:v>7.3243029999999996</c:v>
                </c:pt>
                <c:pt idx="2795">
                  <c:v>7.3269250000000001</c:v>
                </c:pt>
                <c:pt idx="2796">
                  <c:v>7.3295459999999997</c:v>
                </c:pt>
                <c:pt idx="2797">
                  <c:v>7.3321680000000002</c:v>
                </c:pt>
                <c:pt idx="2798">
                  <c:v>7.3347889999999998</c:v>
                </c:pt>
                <c:pt idx="2799">
                  <c:v>7.3374100000000002</c:v>
                </c:pt>
                <c:pt idx="2800">
                  <c:v>7.3400319999999999</c:v>
                </c:pt>
                <c:pt idx="2801">
                  <c:v>7.3426530000000003</c:v>
                </c:pt>
                <c:pt idx="2802">
                  <c:v>7.345275</c:v>
                </c:pt>
                <c:pt idx="2803">
                  <c:v>7.3478960000000004</c:v>
                </c:pt>
                <c:pt idx="2804">
                  <c:v>7.3505180000000001</c:v>
                </c:pt>
                <c:pt idx="2805">
                  <c:v>7.3531389999999996</c:v>
                </c:pt>
                <c:pt idx="2806">
                  <c:v>7.3557610000000002</c:v>
                </c:pt>
                <c:pt idx="2807">
                  <c:v>7.3583819999999998</c:v>
                </c:pt>
                <c:pt idx="2808">
                  <c:v>7.3610030000000002</c:v>
                </c:pt>
                <c:pt idx="2809">
                  <c:v>7.3636249999999999</c:v>
                </c:pt>
                <c:pt idx="2810">
                  <c:v>7.3662460000000003</c:v>
                </c:pt>
                <c:pt idx="2811">
                  <c:v>7.368868</c:v>
                </c:pt>
                <c:pt idx="2812">
                  <c:v>7.3714890000000004</c:v>
                </c:pt>
                <c:pt idx="2813">
                  <c:v>7.3741110000000001</c:v>
                </c:pt>
                <c:pt idx="2814">
                  <c:v>7.3767319999999996</c:v>
                </c:pt>
                <c:pt idx="2815">
                  <c:v>7.3793540000000002</c:v>
                </c:pt>
                <c:pt idx="2816">
                  <c:v>7.3819749999999997</c:v>
                </c:pt>
                <c:pt idx="2817">
                  <c:v>7.3845960000000002</c:v>
                </c:pt>
                <c:pt idx="2818">
                  <c:v>7.3872179999999998</c:v>
                </c:pt>
                <c:pt idx="2819">
                  <c:v>7.3898390000000003</c:v>
                </c:pt>
                <c:pt idx="2820">
                  <c:v>7.3924609999999999</c:v>
                </c:pt>
                <c:pt idx="2821">
                  <c:v>7.3950820000000004</c:v>
                </c:pt>
                <c:pt idx="2822">
                  <c:v>7.3977040000000001</c:v>
                </c:pt>
                <c:pt idx="2823">
                  <c:v>7.4003249999999996</c:v>
                </c:pt>
                <c:pt idx="2824">
                  <c:v>7.402946</c:v>
                </c:pt>
                <c:pt idx="2825">
                  <c:v>7.4055679999999997</c:v>
                </c:pt>
                <c:pt idx="2826">
                  <c:v>7.4081890000000001</c:v>
                </c:pt>
                <c:pt idx="2827">
                  <c:v>7.4108109999999998</c:v>
                </c:pt>
                <c:pt idx="2828">
                  <c:v>7.4134320000000002</c:v>
                </c:pt>
                <c:pt idx="2829">
                  <c:v>7.4160539999999999</c:v>
                </c:pt>
                <c:pt idx="2830">
                  <c:v>7.4186750000000004</c:v>
                </c:pt>
                <c:pt idx="2831">
                  <c:v>7.421297</c:v>
                </c:pt>
                <c:pt idx="2832">
                  <c:v>7.4239179999999996</c:v>
                </c:pt>
                <c:pt idx="2833">
                  <c:v>7.426539</c:v>
                </c:pt>
                <c:pt idx="2834">
                  <c:v>7.4291609999999997</c:v>
                </c:pt>
                <c:pt idx="2835">
                  <c:v>7.4317820000000001</c:v>
                </c:pt>
                <c:pt idx="2836">
                  <c:v>7.4344039999999998</c:v>
                </c:pt>
                <c:pt idx="2837">
                  <c:v>7.4370250000000002</c:v>
                </c:pt>
                <c:pt idx="2838">
                  <c:v>7.4396469999999999</c:v>
                </c:pt>
                <c:pt idx="2839">
                  <c:v>7.4422680000000003</c:v>
                </c:pt>
                <c:pt idx="2840">
                  <c:v>7.44489</c:v>
                </c:pt>
                <c:pt idx="2841">
                  <c:v>7.4475110000000004</c:v>
                </c:pt>
                <c:pt idx="2842">
                  <c:v>7.450132</c:v>
                </c:pt>
                <c:pt idx="2843">
                  <c:v>7.4527539999999997</c:v>
                </c:pt>
                <c:pt idx="2844">
                  <c:v>7.4553750000000001</c:v>
                </c:pt>
                <c:pt idx="2845">
                  <c:v>7.4579969999999998</c:v>
                </c:pt>
                <c:pt idx="2846">
                  <c:v>7.4606180000000002</c:v>
                </c:pt>
                <c:pt idx="2847">
                  <c:v>7.4632399999999999</c:v>
                </c:pt>
                <c:pt idx="2848">
                  <c:v>7.4658610000000003</c:v>
                </c:pt>
                <c:pt idx="2849">
                  <c:v>7.4684819999999998</c:v>
                </c:pt>
                <c:pt idx="2850">
                  <c:v>7.4711040000000004</c:v>
                </c:pt>
                <c:pt idx="2851">
                  <c:v>7.473725</c:v>
                </c:pt>
                <c:pt idx="2852">
                  <c:v>7.4763469999999996</c:v>
                </c:pt>
                <c:pt idx="2853">
                  <c:v>7.4789680000000001</c:v>
                </c:pt>
                <c:pt idx="2854">
                  <c:v>7.4815899999999997</c:v>
                </c:pt>
                <c:pt idx="2855">
                  <c:v>7.4842110000000002</c:v>
                </c:pt>
                <c:pt idx="2856">
                  <c:v>7.4868329999999998</c:v>
                </c:pt>
                <c:pt idx="2857">
                  <c:v>7.4894540000000003</c:v>
                </c:pt>
                <c:pt idx="2858">
                  <c:v>7.4920749999999998</c:v>
                </c:pt>
                <c:pt idx="2859">
                  <c:v>7.4946970000000004</c:v>
                </c:pt>
                <c:pt idx="2860">
                  <c:v>7.4973179999999999</c:v>
                </c:pt>
                <c:pt idx="2861">
                  <c:v>7.4999399999999996</c:v>
                </c:pt>
                <c:pt idx="2862">
                  <c:v>7.502561</c:v>
                </c:pt>
                <c:pt idx="2863">
                  <c:v>7.5051829999999997</c:v>
                </c:pt>
                <c:pt idx="2864">
                  <c:v>7.5078040000000001</c:v>
                </c:pt>
                <c:pt idx="2865">
                  <c:v>7.5104259999999998</c:v>
                </c:pt>
                <c:pt idx="2866">
                  <c:v>7.5130470000000003</c:v>
                </c:pt>
                <c:pt idx="2867">
                  <c:v>7.5156679999999998</c:v>
                </c:pt>
                <c:pt idx="2868">
                  <c:v>7.5182900000000004</c:v>
                </c:pt>
                <c:pt idx="2869">
                  <c:v>7.5209109999999999</c:v>
                </c:pt>
                <c:pt idx="2870">
                  <c:v>7.5235329999999996</c:v>
                </c:pt>
                <c:pt idx="2871">
                  <c:v>7.526154</c:v>
                </c:pt>
                <c:pt idx="2872">
                  <c:v>7.5287759999999997</c:v>
                </c:pt>
                <c:pt idx="2873">
                  <c:v>7.5313970000000001</c:v>
                </c:pt>
                <c:pt idx="2874">
                  <c:v>7.5340189999999998</c:v>
                </c:pt>
                <c:pt idx="2875">
                  <c:v>7.5366400000000002</c:v>
                </c:pt>
                <c:pt idx="2876">
                  <c:v>7.5392609999999998</c:v>
                </c:pt>
                <c:pt idx="2877">
                  <c:v>7.5418830000000003</c:v>
                </c:pt>
                <c:pt idx="2878">
                  <c:v>7.5445039999999999</c:v>
                </c:pt>
                <c:pt idx="2879">
                  <c:v>7.5471259999999996</c:v>
                </c:pt>
                <c:pt idx="2880">
                  <c:v>7.549747</c:v>
                </c:pt>
                <c:pt idx="2881">
                  <c:v>7.5523689999999997</c:v>
                </c:pt>
                <c:pt idx="2882">
                  <c:v>7.5549900000000001</c:v>
                </c:pt>
                <c:pt idx="2883">
                  <c:v>7.5576109999999996</c:v>
                </c:pt>
                <c:pt idx="2884">
                  <c:v>7.5602330000000002</c:v>
                </c:pt>
                <c:pt idx="2885">
                  <c:v>7.5628539999999997</c:v>
                </c:pt>
                <c:pt idx="2886">
                  <c:v>7.5654760000000003</c:v>
                </c:pt>
                <c:pt idx="2887">
                  <c:v>7.5680969999999999</c:v>
                </c:pt>
                <c:pt idx="2888">
                  <c:v>7.5707190000000004</c:v>
                </c:pt>
                <c:pt idx="2889">
                  <c:v>7.57334</c:v>
                </c:pt>
                <c:pt idx="2890">
                  <c:v>7.5759619999999996</c:v>
                </c:pt>
                <c:pt idx="2891">
                  <c:v>7.5785830000000001</c:v>
                </c:pt>
                <c:pt idx="2892">
                  <c:v>7.5812039999999996</c:v>
                </c:pt>
                <c:pt idx="2893">
                  <c:v>7.5838260000000002</c:v>
                </c:pt>
                <c:pt idx="2894">
                  <c:v>7.5864469999999997</c:v>
                </c:pt>
                <c:pt idx="2895">
                  <c:v>7.5890690000000003</c:v>
                </c:pt>
                <c:pt idx="2896">
                  <c:v>7.5916899999999998</c:v>
                </c:pt>
                <c:pt idx="2897">
                  <c:v>7.5943120000000004</c:v>
                </c:pt>
                <c:pt idx="2898">
                  <c:v>7.5969329999999999</c:v>
                </c:pt>
                <c:pt idx="2899">
                  <c:v>7.5995549999999996</c:v>
                </c:pt>
                <c:pt idx="2900">
                  <c:v>7.602176</c:v>
                </c:pt>
                <c:pt idx="2901">
                  <c:v>7.6047969999999996</c:v>
                </c:pt>
                <c:pt idx="2902">
                  <c:v>7.6074190000000002</c:v>
                </c:pt>
                <c:pt idx="2903">
                  <c:v>7.6100399999999997</c:v>
                </c:pt>
                <c:pt idx="2904">
                  <c:v>7.6126620000000003</c:v>
                </c:pt>
                <c:pt idx="2905">
                  <c:v>7.6152829999999998</c:v>
                </c:pt>
                <c:pt idx="2906">
                  <c:v>7.6179050000000004</c:v>
                </c:pt>
                <c:pt idx="2907">
                  <c:v>7.6205259999999999</c:v>
                </c:pt>
                <c:pt idx="2908">
                  <c:v>7.6231470000000003</c:v>
                </c:pt>
                <c:pt idx="2909">
                  <c:v>7.625769</c:v>
                </c:pt>
                <c:pt idx="2910">
                  <c:v>7.6283899999999996</c:v>
                </c:pt>
                <c:pt idx="2911">
                  <c:v>7.6310120000000001</c:v>
                </c:pt>
                <c:pt idx="2912">
                  <c:v>7.6336329999999997</c:v>
                </c:pt>
                <c:pt idx="2913">
                  <c:v>7.6362550000000002</c:v>
                </c:pt>
                <c:pt idx="2914">
                  <c:v>7.6388759999999998</c:v>
                </c:pt>
                <c:pt idx="2915">
                  <c:v>7.6414980000000003</c:v>
                </c:pt>
                <c:pt idx="2916">
                  <c:v>7.6441189999999999</c:v>
                </c:pt>
                <c:pt idx="2917">
                  <c:v>7.6467400000000003</c:v>
                </c:pt>
                <c:pt idx="2918">
                  <c:v>7.649362</c:v>
                </c:pt>
                <c:pt idx="2919">
                  <c:v>7.6519830000000004</c:v>
                </c:pt>
                <c:pt idx="2920">
                  <c:v>7.6546050000000001</c:v>
                </c:pt>
                <c:pt idx="2921">
                  <c:v>7.6572259999999996</c:v>
                </c:pt>
                <c:pt idx="2922">
                  <c:v>7.6598480000000002</c:v>
                </c:pt>
                <c:pt idx="2923">
                  <c:v>7.6624689999999998</c:v>
                </c:pt>
                <c:pt idx="2924">
                  <c:v>7.6650910000000003</c:v>
                </c:pt>
                <c:pt idx="2925">
                  <c:v>7.6677119999999999</c:v>
                </c:pt>
                <c:pt idx="2926">
                  <c:v>7.6703330000000003</c:v>
                </c:pt>
                <c:pt idx="2927">
                  <c:v>7.672955</c:v>
                </c:pt>
                <c:pt idx="2928">
                  <c:v>7.6755760000000004</c:v>
                </c:pt>
                <c:pt idx="2929">
                  <c:v>7.6781980000000001</c:v>
                </c:pt>
                <c:pt idx="2930">
                  <c:v>7.6808189999999996</c:v>
                </c:pt>
                <c:pt idx="2931">
                  <c:v>7.6834410000000002</c:v>
                </c:pt>
                <c:pt idx="2932">
                  <c:v>7.6860619999999997</c:v>
                </c:pt>
                <c:pt idx="2933">
                  <c:v>7.6886840000000003</c:v>
                </c:pt>
                <c:pt idx="2934">
                  <c:v>7.6913049999999998</c:v>
                </c:pt>
                <c:pt idx="2935">
                  <c:v>7.6939260000000003</c:v>
                </c:pt>
                <c:pt idx="2936">
                  <c:v>7.6965479999999999</c:v>
                </c:pt>
                <c:pt idx="2937">
                  <c:v>7.6991690000000004</c:v>
                </c:pt>
                <c:pt idx="2938">
                  <c:v>7.7017910000000001</c:v>
                </c:pt>
                <c:pt idx="2939">
                  <c:v>7.7044119999999996</c:v>
                </c:pt>
                <c:pt idx="2940">
                  <c:v>7.7070340000000002</c:v>
                </c:pt>
                <c:pt idx="2941">
                  <c:v>7.7096549999999997</c:v>
                </c:pt>
                <c:pt idx="2942">
                  <c:v>7.7122760000000001</c:v>
                </c:pt>
                <c:pt idx="2943">
                  <c:v>7.7148979999999998</c:v>
                </c:pt>
                <c:pt idx="2944">
                  <c:v>7.7175190000000002</c:v>
                </c:pt>
                <c:pt idx="2945">
                  <c:v>7.7201409999999999</c:v>
                </c:pt>
                <c:pt idx="2946">
                  <c:v>7.7227620000000003</c:v>
                </c:pt>
                <c:pt idx="2947">
                  <c:v>7.725384</c:v>
                </c:pt>
                <c:pt idx="2948">
                  <c:v>7.7280049999999996</c:v>
                </c:pt>
                <c:pt idx="2949">
                  <c:v>7.7306270000000001</c:v>
                </c:pt>
                <c:pt idx="2950">
                  <c:v>7.7332479999999997</c:v>
                </c:pt>
                <c:pt idx="2951">
                  <c:v>7.7358690000000001</c:v>
                </c:pt>
                <c:pt idx="2952">
                  <c:v>7.7384909999999998</c:v>
                </c:pt>
                <c:pt idx="2953">
                  <c:v>7.7411120000000002</c:v>
                </c:pt>
                <c:pt idx="2954">
                  <c:v>7.7437339999999999</c:v>
                </c:pt>
                <c:pt idx="2955">
                  <c:v>7.7463550000000003</c:v>
                </c:pt>
                <c:pt idx="2956">
                  <c:v>7.748977</c:v>
                </c:pt>
                <c:pt idx="2957">
                  <c:v>7.7515980000000004</c:v>
                </c:pt>
                <c:pt idx="2958">
                  <c:v>7.7542200000000001</c:v>
                </c:pt>
                <c:pt idx="2959">
                  <c:v>7.7568409999999997</c:v>
                </c:pt>
                <c:pt idx="2960">
                  <c:v>7.7594620000000001</c:v>
                </c:pt>
                <c:pt idx="2961">
                  <c:v>7.7620839999999998</c:v>
                </c:pt>
                <c:pt idx="2962">
                  <c:v>7.7647050000000002</c:v>
                </c:pt>
                <c:pt idx="2963">
                  <c:v>7.7673269999999999</c:v>
                </c:pt>
                <c:pt idx="2964">
                  <c:v>7.7699480000000003</c:v>
                </c:pt>
                <c:pt idx="2965">
                  <c:v>7.77257</c:v>
                </c:pt>
                <c:pt idx="2966">
                  <c:v>7.7751910000000004</c:v>
                </c:pt>
                <c:pt idx="2967">
                  <c:v>7.7778119999999999</c:v>
                </c:pt>
                <c:pt idx="2968">
                  <c:v>7.7804339999999996</c:v>
                </c:pt>
                <c:pt idx="2969">
                  <c:v>7.7830550000000001</c:v>
                </c:pt>
                <c:pt idx="2970">
                  <c:v>7.7856769999999997</c:v>
                </c:pt>
                <c:pt idx="2971">
                  <c:v>7.7882980000000002</c:v>
                </c:pt>
                <c:pt idx="2972">
                  <c:v>7.7909199999999998</c:v>
                </c:pt>
                <c:pt idx="2973">
                  <c:v>7.7935410000000003</c:v>
                </c:pt>
                <c:pt idx="2974">
                  <c:v>7.796163</c:v>
                </c:pt>
                <c:pt idx="2975">
                  <c:v>7.7987840000000004</c:v>
                </c:pt>
                <c:pt idx="2976">
                  <c:v>7.8014049999999999</c:v>
                </c:pt>
                <c:pt idx="2977">
                  <c:v>7.8040269999999996</c:v>
                </c:pt>
                <c:pt idx="2978">
                  <c:v>7.806648</c:v>
                </c:pt>
                <c:pt idx="2979">
                  <c:v>7.8092699999999997</c:v>
                </c:pt>
                <c:pt idx="2980">
                  <c:v>7.8118910000000001</c:v>
                </c:pt>
                <c:pt idx="2981">
                  <c:v>7.8145129999999998</c:v>
                </c:pt>
                <c:pt idx="2982">
                  <c:v>7.8171340000000002</c:v>
                </c:pt>
                <c:pt idx="2983">
                  <c:v>7.8197559999999999</c:v>
                </c:pt>
                <c:pt idx="2984">
                  <c:v>7.8223770000000004</c:v>
                </c:pt>
                <c:pt idx="2985">
                  <c:v>7.8249979999999999</c:v>
                </c:pt>
                <c:pt idx="2986">
                  <c:v>7.8276199999999996</c:v>
                </c:pt>
                <c:pt idx="2987">
                  <c:v>7.830241</c:v>
                </c:pt>
                <c:pt idx="2988">
                  <c:v>7.8328629999999997</c:v>
                </c:pt>
                <c:pt idx="2989">
                  <c:v>7.8354840000000001</c:v>
                </c:pt>
                <c:pt idx="2990">
                  <c:v>7.8381059999999998</c:v>
                </c:pt>
                <c:pt idx="2991">
                  <c:v>7.8407270000000002</c:v>
                </c:pt>
                <c:pt idx="2992">
                  <c:v>7.8433489999999999</c:v>
                </c:pt>
                <c:pt idx="2993">
                  <c:v>7.8459700000000003</c:v>
                </c:pt>
                <c:pt idx="2994">
                  <c:v>7.8485909999999999</c:v>
                </c:pt>
                <c:pt idx="2995">
                  <c:v>7.8512130000000004</c:v>
                </c:pt>
                <c:pt idx="2996">
                  <c:v>7.853834</c:v>
                </c:pt>
                <c:pt idx="2997">
                  <c:v>7.8564559999999997</c:v>
                </c:pt>
                <c:pt idx="2998">
                  <c:v>7.8590770000000001</c:v>
                </c:pt>
                <c:pt idx="2999">
                  <c:v>7.8616989999999998</c:v>
                </c:pt>
                <c:pt idx="3000">
                  <c:v>7.8643200000000002</c:v>
                </c:pt>
                <c:pt idx="3001">
                  <c:v>7.8669409999999997</c:v>
                </c:pt>
                <c:pt idx="3002">
                  <c:v>7.8695630000000003</c:v>
                </c:pt>
                <c:pt idx="3003">
                  <c:v>7.8721839999999998</c:v>
                </c:pt>
                <c:pt idx="3004">
                  <c:v>7.8748060000000004</c:v>
                </c:pt>
                <c:pt idx="3005">
                  <c:v>7.877427</c:v>
                </c:pt>
                <c:pt idx="3006">
                  <c:v>7.8800489999999996</c:v>
                </c:pt>
                <c:pt idx="3007">
                  <c:v>7.8826700000000001</c:v>
                </c:pt>
                <c:pt idx="3008">
                  <c:v>7.8852919999999997</c:v>
                </c:pt>
                <c:pt idx="3009">
                  <c:v>7.8879130000000002</c:v>
                </c:pt>
                <c:pt idx="3010">
                  <c:v>7.8905339999999997</c:v>
                </c:pt>
                <c:pt idx="3011">
                  <c:v>7.8931560000000003</c:v>
                </c:pt>
                <c:pt idx="3012">
                  <c:v>7.8957769999999998</c:v>
                </c:pt>
                <c:pt idx="3013">
                  <c:v>7.8983990000000004</c:v>
                </c:pt>
                <c:pt idx="3014">
                  <c:v>7.9010199999999999</c:v>
                </c:pt>
                <c:pt idx="3015">
                  <c:v>7.9036419999999996</c:v>
                </c:pt>
                <c:pt idx="3016">
                  <c:v>7.906263</c:v>
                </c:pt>
                <c:pt idx="3017">
                  <c:v>7.9088849999999997</c:v>
                </c:pt>
                <c:pt idx="3018">
                  <c:v>7.9115060000000001</c:v>
                </c:pt>
                <c:pt idx="3019">
                  <c:v>7.9141269999999997</c:v>
                </c:pt>
                <c:pt idx="3020">
                  <c:v>7.9167490000000003</c:v>
                </c:pt>
                <c:pt idx="3021">
                  <c:v>7.9193699999999998</c:v>
                </c:pt>
                <c:pt idx="3022">
                  <c:v>7.9219920000000004</c:v>
                </c:pt>
                <c:pt idx="3023">
                  <c:v>7.9246129999999999</c:v>
                </c:pt>
                <c:pt idx="3024">
                  <c:v>7.9272349999999996</c:v>
                </c:pt>
                <c:pt idx="3025">
                  <c:v>7.929856</c:v>
                </c:pt>
                <c:pt idx="3026">
                  <c:v>7.9324769999999996</c:v>
                </c:pt>
                <c:pt idx="3027">
                  <c:v>7.9350990000000001</c:v>
                </c:pt>
                <c:pt idx="3028">
                  <c:v>7.9377199999999997</c:v>
                </c:pt>
                <c:pt idx="3029">
                  <c:v>7.9403420000000002</c:v>
                </c:pt>
                <c:pt idx="3030">
                  <c:v>7.9429629999999998</c:v>
                </c:pt>
                <c:pt idx="3031">
                  <c:v>7.9455850000000003</c:v>
                </c:pt>
                <c:pt idx="3032">
                  <c:v>7.9482059999999999</c:v>
                </c:pt>
                <c:pt idx="3033">
                  <c:v>7.9508279999999996</c:v>
                </c:pt>
                <c:pt idx="3034">
                  <c:v>7.953449</c:v>
                </c:pt>
                <c:pt idx="3035">
                  <c:v>7.9560700000000004</c:v>
                </c:pt>
                <c:pt idx="3036">
                  <c:v>7.9586920000000001</c:v>
                </c:pt>
                <c:pt idx="3037">
                  <c:v>7.9613129999999996</c:v>
                </c:pt>
                <c:pt idx="3038">
                  <c:v>7.9639350000000002</c:v>
                </c:pt>
                <c:pt idx="3039">
                  <c:v>7.9665559999999997</c:v>
                </c:pt>
                <c:pt idx="3040">
                  <c:v>7.9691780000000003</c:v>
                </c:pt>
                <c:pt idx="3041">
                  <c:v>7.9717989999999999</c:v>
                </c:pt>
                <c:pt idx="3042">
                  <c:v>7.9744210000000004</c:v>
                </c:pt>
                <c:pt idx="3043">
                  <c:v>7.977042</c:v>
                </c:pt>
                <c:pt idx="3044">
                  <c:v>7.9796630000000004</c:v>
                </c:pt>
                <c:pt idx="3045">
                  <c:v>7.9822850000000001</c:v>
                </c:pt>
                <c:pt idx="3046">
                  <c:v>7.9849059999999996</c:v>
                </c:pt>
                <c:pt idx="3047">
                  <c:v>7.9875280000000002</c:v>
                </c:pt>
                <c:pt idx="3048">
                  <c:v>7.9901489999999997</c:v>
                </c:pt>
                <c:pt idx="3049">
                  <c:v>7.9927710000000003</c:v>
                </c:pt>
                <c:pt idx="3050">
                  <c:v>7.9953919999999998</c:v>
                </c:pt>
                <c:pt idx="3051">
                  <c:v>7.9980130000000003</c:v>
                </c:pt>
                <c:pt idx="3052">
                  <c:v>8.0006350000000008</c:v>
                </c:pt>
                <c:pt idx="3053">
                  <c:v>8.0032560000000004</c:v>
                </c:pt>
                <c:pt idx="3054">
                  <c:v>8.0058769999999999</c:v>
                </c:pt>
                <c:pt idx="3055">
                  <c:v>8.0084990000000005</c:v>
                </c:pt>
                <c:pt idx="3056">
                  <c:v>8.0111209999999993</c:v>
                </c:pt>
                <c:pt idx="3057">
                  <c:v>8.0137420000000006</c:v>
                </c:pt>
                <c:pt idx="3058">
                  <c:v>8.0163630000000001</c:v>
                </c:pt>
                <c:pt idx="3059">
                  <c:v>8.0189850000000007</c:v>
                </c:pt>
                <c:pt idx="3060">
                  <c:v>8.0216060000000002</c:v>
                </c:pt>
                <c:pt idx="3061">
                  <c:v>8.0242280000000008</c:v>
                </c:pt>
                <c:pt idx="3062">
                  <c:v>8.0268490000000003</c:v>
                </c:pt>
                <c:pt idx="3063">
                  <c:v>8.0294699999999999</c:v>
                </c:pt>
                <c:pt idx="3064">
                  <c:v>8.0320920000000005</c:v>
                </c:pt>
                <c:pt idx="3065">
                  <c:v>8.0347139999999992</c:v>
                </c:pt>
                <c:pt idx="3066">
                  <c:v>8.0373350000000006</c:v>
                </c:pt>
                <c:pt idx="3067">
                  <c:v>8.0399560000000001</c:v>
                </c:pt>
                <c:pt idx="3068">
                  <c:v>8.0425780000000007</c:v>
                </c:pt>
                <c:pt idx="3069">
                  <c:v>8.0451990000000002</c:v>
                </c:pt>
                <c:pt idx="3070">
                  <c:v>8.0478210000000008</c:v>
                </c:pt>
                <c:pt idx="3071">
                  <c:v>8.0504420000000003</c:v>
                </c:pt>
                <c:pt idx="3072">
                  <c:v>8.0530629999999999</c:v>
                </c:pt>
                <c:pt idx="3073">
                  <c:v>8.0556850000000004</c:v>
                </c:pt>
                <c:pt idx="3074">
                  <c:v>8.0583069999999992</c:v>
                </c:pt>
                <c:pt idx="3075">
                  <c:v>8.0609280000000005</c:v>
                </c:pt>
                <c:pt idx="3076">
                  <c:v>8.0635490000000001</c:v>
                </c:pt>
                <c:pt idx="3077">
                  <c:v>8.0661710000000006</c:v>
                </c:pt>
                <c:pt idx="3078">
                  <c:v>8.0687920000000002</c:v>
                </c:pt>
                <c:pt idx="3079">
                  <c:v>8.0714140000000008</c:v>
                </c:pt>
                <c:pt idx="3080">
                  <c:v>8.0740350000000003</c:v>
                </c:pt>
                <c:pt idx="3081">
                  <c:v>8.0766559999999998</c:v>
                </c:pt>
                <c:pt idx="3082">
                  <c:v>8.0792780000000004</c:v>
                </c:pt>
                <c:pt idx="3083">
                  <c:v>8.0818999999999992</c:v>
                </c:pt>
                <c:pt idx="3084">
                  <c:v>8.0845210000000005</c:v>
                </c:pt>
                <c:pt idx="3085">
                  <c:v>8.0871420000000001</c:v>
                </c:pt>
                <c:pt idx="3086">
                  <c:v>8.0897640000000006</c:v>
                </c:pt>
                <c:pt idx="3087">
                  <c:v>8.0923850000000002</c:v>
                </c:pt>
                <c:pt idx="3088">
                  <c:v>8.0950070000000007</c:v>
                </c:pt>
                <c:pt idx="3089">
                  <c:v>8.0976280000000003</c:v>
                </c:pt>
                <c:pt idx="3090">
                  <c:v>8.1002489999999998</c:v>
                </c:pt>
                <c:pt idx="3091">
                  <c:v>8.1028710000000004</c:v>
                </c:pt>
                <c:pt idx="3092">
                  <c:v>8.1054929999999992</c:v>
                </c:pt>
                <c:pt idx="3093">
                  <c:v>8.1081140000000005</c:v>
                </c:pt>
                <c:pt idx="3094">
                  <c:v>8.110735</c:v>
                </c:pt>
                <c:pt idx="3095">
                  <c:v>8.1133570000000006</c:v>
                </c:pt>
                <c:pt idx="3096">
                  <c:v>8.1159780000000001</c:v>
                </c:pt>
                <c:pt idx="3097">
                  <c:v>8.1186000000000007</c:v>
                </c:pt>
                <c:pt idx="3098">
                  <c:v>8.1212219999999995</c:v>
                </c:pt>
                <c:pt idx="3099">
                  <c:v>8.1238419999999998</c:v>
                </c:pt>
                <c:pt idx="3100">
                  <c:v>8.1264640000000004</c:v>
                </c:pt>
                <c:pt idx="3101">
                  <c:v>8.1290859999999991</c:v>
                </c:pt>
                <c:pt idx="3102">
                  <c:v>8.1317070000000005</c:v>
                </c:pt>
                <c:pt idx="3103">
                  <c:v>8.134328</c:v>
                </c:pt>
                <c:pt idx="3104">
                  <c:v>8.1369500000000006</c:v>
                </c:pt>
                <c:pt idx="3105">
                  <c:v>8.1395710000000001</c:v>
                </c:pt>
                <c:pt idx="3106">
                  <c:v>8.1421930000000007</c:v>
                </c:pt>
                <c:pt idx="3107">
                  <c:v>8.1448140000000002</c:v>
                </c:pt>
                <c:pt idx="3108">
                  <c:v>8.1474349999999998</c:v>
                </c:pt>
                <c:pt idx="3109">
                  <c:v>8.1500570000000003</c:v>
                </c:pt>
                <c:pt idx="3110">
                  <c:v>8.1526779999999999</c:v>
                </c:pt>
                <c:pt idx="3111">
                  <c:v>8.1553000000000004</c:v>
                </c:pt>
                <c:pt idx="3112">
                  <c:v>8.157921</c:v>
                </c:pt>
                <c:pt idx="3113">
                  <c:v>8.1605419999999995</c:v>
                </c:pt>
                <c:pt idx="3114">
                  <c:v>8.1631640000000001</c:v>
                </c:pt>
                <c:pt idx="3115">
                  <c:v>8.1657860000000007</c:v>
                </c:pt>
                <c:pt idx="3116">
                  <c:v>8.1684070000000002</c:v>
                </c:pt>
                <c:pt idx="3117">
                  <c:v>8.1710279999999997</c:v>
                </c:pt>
                <c:pt idx="3118">
                  <c:v>8.1736500000000003</c:v>
                </c:pt>
                <c:pt idx="3119">
                  <c:v>8.1762709999999998</c:v>
                </c:pt>
                <c:pt idx="3120">
                  <c:v>8.1788930000000004</c:v>
                </c:pt>
                <c:pt idx="3121">
                  <c:v>8.181514</c:v>
                </c:pt>
                <c:pt idx="3122">
                  <c:v>8.1841349999999995</c:v>
                </c:pt>
                <c:pt idx="3123">
                  <c:v>8.1867570000000001</c:v>
                </c:pt>
                <c:pt idx="3124">
                  <c:v>8.1893790000000006</c:v>
                </c:pt>
                <c:pt idx="3125">
                  <c:v>8.1920000000000002</c:v>
                </c:pt>
                <c:pt idx="3126">
                  <c:v>8.1946209999999997</c:v>
                </c:pt>
                <c:pt idx="3127">
                  <c:v>8.1972430000000003</c:v>
                </c:pt>
                <c:pt idx="3128">
                  <c:v>8.1998639999999998</c:v>
                </c:pt>
                <c:pt idx="3129">
                  <c:v>8.2024860000000004</c:v>
                </c:pt>
                <c:pt idx="3130">
                  <c:v>8.2051069999999999</c:v>
                </c:pt>
                <c:pt idx="3131">
                  <c:v>8.2077279999999995</c:v>
                </c:pt>
                <c:pt idx="3132">
                  <c:v>8.21035</c:v>
                </c:pt>
                <c:pt idx="3133">
                  <c:v>8.2129720000000006</c:v>
                </c:pt>
                <c:pt idx="3134">
                  <c:v>8.2155930000000001</c:v>
                </c:pt>
                <c:pt idx="3135">
                  <c:v>8.2182139999999997</c:v>
                </c:pt>
                <c:pt idx="3136">
                  <c:v>8.2208360000000003</c:v>
                </c:pt>
                <c:pt idx="3137">
                  <c:v>8.2234569999999998</c:v>
                </c:pt>
                <c:pt idx="3138">
                  <c:v>8.2260790000000004</c:v>
                </c:pt>
                <c:pt idx="3139">
                  <c:v>8.2286999999999999</c:v>
                </c:pt>
                <c:pt idx="3140">
                  <c:v>8.2313209999999994</c:v>
                </c:pt>
                <c:pt idx="3141">
                  <c:v>8.233943</c:v>
                </c:pt>
                <c:pt idx="3142">
                  <c:v>8.2365650000000006</c:v>
                </c:pt>
                <c:pt idx="3143">
                  <c:v>8.2391860000000001</c:v>
                </c:pt>
                <c:pt idx="3144">
                  <c:v>8.2418069999999997</c:v>
                </c:pt>
                <c:pt idx="3145">
                  <c:v>8.2444290000000002</c:v>
                </c:pt>
                <c:pt idx="3146">
                  <c:v>8.2470499999999998</c:v>
                </c:pt>
                <c:pt idx="3147">
                  <c:v>8.2496720000000003</c:v>
                </c:pt>
                <c:pt idx="3148">
                  <c:v>8.2522929999999999</c:v>
                </c:pt>
                <c:pt idx="3149">
                  <c:v>8.2549139999999994</c:v>
                </c:pt>
                <c:pt idx="3150">
                  <c:v>8.257536</c:v>
                </c:pt>
                <c:pt idx="3151">
                  <c:v>8.2601580000000006</c:v>
                </c:pt>
                <c:pt idx="3152">
                  <c:v>8.2627790000000001</c:v>
                </c:pt>
                <c:pt idx="3153">
                  <c:v>8.2653999999999996</c:v>
                </c:pt>
                <c:pt idx="3154">
                  <c:v>8.2680220000000002</c:v>
                </c:pt>
                <c:pt idx="3155">
                  <c:v>8.2706429999999997</c:v>
                </c:pt>
                <c:pt idx="3156">
                  <c:v>8.2732650000000003</c:v>
                </c:pt>
                <c:pt idx="3157">
                  <c:v>8.2758859999999999</c:v>
                </c:pt>
                <c:pt idx="3158">
                  <c:v>8.2785069999999994</c:v>
                </c:pt>
                <c:pt idx="3159">
                  <c:v>8.281129</c:v>
                </c:pt>
                <c:pt idx="3160">
                  <c:v>8.2837510000000005</c:v>
                </c:pt>
                <c:pt idx="3161">
                  <c:v>8.2863720000000001</c:v>
                </c:pt>
                <c:pt idx="3162">
                  <c:v>8.2889929999999996</c:v>
                </c:pt>
                <c:pt idx="3163">
                  <c:v>8.2916150000000002</c:v>
                </c:pt>
                <c:pt idx="3164">
                  <c:v>8.2942359999999997</c:v>
                </c:pt>
                <c:pt idx="3165">
                  <c:v>8.2968580000000003</c:v>
                </c:pt>
                <c:pt idx="3166">
                  <c:v>8.2994789999999998</c:v>
                </c:pt>
                <c:pt idx="3167">
                  <c:v>8.3020999999999994</c:v>
                </c:pt>
                <c:pt idx="3168">
                  <c:v>8.3047219999999999</c:v>
                </c:pt>
                <c:pt idx="3169">
                  <c:v>8.3073429999999995</c:v>
                </c:pt>
                <c:pt idx="3170">
                  <c:v>8.309965</c:v>
                </c:pt>
                <c:pt idx="3171">
                  <c:v>8.3125859999999996</c:v>
                </c:pt>
                <c:pt idx="3172">
                  <c:v>8.3152069999999991</c:v>
                </c:pt>
                <c:pt idx="3173">
                  <c:v>8.3178289999999997</c:v>
                </c:pt>
                <c:pt idx="3174">
                  <c:v>8.3204510000000003</c:v>
                </c:pt>
                <c:pt idx="3175">
                  <c:v>8.3230710000000006</c:v>
                </c:pt>
                <c:pt idx="3176">
                  <c:v>8.3256929999999993</c:v>
                </c:pt>
                <c:pt idx="3177">
                  <c:v>8.3283149999999999</c:v>
                </c:pt>
                <c:pt idx="3178">
                  <c:v>8.3309359999999995</c:v>
                </c:pt>
                <c:pt idx="3179">
                  <c:v>8.333558</c:v>
                </c:pt>
                <c:pt idx="3180">
                  <c:v>8.3361789999999996</c:v>
                </c:pt>
                <c:pt idx="3181">
                  <c:v>8.3388000000000009</c:v>
                </c:pt>
                <c:pt idx="3182">
                  <c:v>8.3414219999999997</c:v>
                </c:pt>
                <c:pt idx="3183">
                  <c:v>8.3440440000000002</c:v>
                </c:pt>
                <c:pt idx="3184">
                  <c:v>8.3466649999999998</c:v>
                </c:pt>
                <c:pt idx="3185">
                  <c:v>8.3492859999999993</c:v>
                </c:pt>
                <c:pt idx="3186">
                  <c:v>8.3519079999999999</c:v>
                </c:pt>
                <c:pt idx="3187">
                  <c:v>8.3545289999999994</c:v>
                </c:pt>
                <c:pt idx="3188">
                  <c:v>8.357151</c:v>
                </c:pt>
                <c:pt idx="3189">
                  <c:v>8.3597719999999995</c:v>
                </c:pt>
                <c:pt idx="3190">
                  <c:v>8.3623930000000009</c:v>
                </c:pt>
                <c:pt idx="3191">
                  <c:v>8.3650149999999996</c:v>
                </c:pt>
                <c:pt idx="3192">
                  <c:v>8.3676370000000002</c:v>
                </c:pt>
                <c:pt idx="3193">
                  <c:v>8.3702579999999998</c:v>
                </c:pt>
                <c:pt idx="3194">
                  <c:v>8.3728789999999993</c:v>
                </c:pt>
                <c:pt idx="3195">
                  <c:v>8.3755009999999999</c:v>
                </c:pt>
                <c:pt idx="3196">
                  <c:v>8.3781219999999994</c:v>
                </c:pt>
                <c:pt idx="3197">
                  <c:v>8.380744</c:v>
                </c:pt>
                <c:pt idx="3198">
                  <c:v>8.3833649999999995</c:v>
                </c:pt>
                <c:pt idx="3199">
                  <c:v>8.3859860000000008</c:v>
                </c:pt>
                <c:pt idx="3200">
                  <c:v>8.3886079999999996</c:v>
                </c:pt>
                <c:pt idx="3201">
                  <c:v>8.3912300000000002</c:v>
                </c:pt>
                <c:pt idx="3202">
                  <c:v>8.3938509999999997</c:v>
                </c:pt>
                <c:pt idx="3203">
                  <c:v>8.3964719999999993</c:v>
                </c:pt>
                <c:pt idx="3204">
                  <c:v>8.3990939999999998</c:v>
                </c:pt>
                <c:pt idx="3205">
                  <c:v>8.4017149999999994</c:v>
                </c:pt>
                <c:pt idx="3206">
                  <c:v>8.4043369999999999</c:v>
                </c:pt>
                <c:pt idx="3207">
                  <c:v>8.4069579999999995</c:v>
                </c:pt>
                <c:pt idx="3208">
                  <c:v>8.4095790000000008</c:v>
                </c:pt>
                <c:pt idx="3209">
                  <c:v>8.4122009999999996</c:v>
                </c:pt>
                <c:pt idx="3210">
                  <c:v>8.4148230000000002</c:v>
                </c:pt>
                <c:pt idx="3211">
                  <c:v>8.4174439999999997</c:v>
                </c:pt>
                <c:pt idx="3212">
                  <c:v>8.4200649999999992</c:v>
                </c:pt>
                <c:pt idx="3213">
                  <c:v>8.4226869999999998</c:v>
                </c:pt>
                <c:pt idx="3214">
                  <c:v>8.4253079999999994</c:v>
                </c:pt>
                <c:pt idx="3215">
                  <c:v>8.4279299999999999</c:v>
                </c:pt>
                <c:pt idx="3216">
                  <c:v>8.4305509999999995</c:v>
                </c:pt>
                <c:pt idx="3217">
                  <c:v>8.4331720000000008</c:v>
                </c:pt>
                <c:pt idx="3218">
                  <c:v>8.4357939999999996</c:v>
                </c:pt>
                <c:pt idx="3219">
                  <c:v>8.4384160000000001</c:v>
                </c:pt>
                <c:pt idx="3220">
                  <c:v>8.4410369999999997</c:v>
                </c:pt>
                <c:pt idx="3221">
                  <c:v>8.4436579999999992</c:v>
                </c:pt>
                <c:pt idx="3222">
                  <c:v>8.4462799999999998</c:v>
                </c:pt>
                <c:pt idx="3223">
                  <c:v>8.4489009999999993</c:v>
                </c:pt>
                <c:pt idx="3224">
                  <c:v>8.4515229999999999</c:v>
                </c:pt>
                <c:pt idx="3225">
                  <c:v>8.4541439999999994</c:v>
                </c:pt>
                <c:pt idx="3226">
                  <c:v>8.4567650000000008</c:v>
                </c:pt>
                <c:pt idx="3227">
                  <c:v>8.4593869999999995</c:v>
                </c:pt>
                <c:pt idx="3228">
                  <c:v>8.4620080000000009</c:v>
                </c:pt>
                <c:pt idx="3229">
                  <c:v>8.4646299999999997</c:v>
                </c:pt>
                <c:pt idx="3230">
                  <c:v>8.4672509999999992</c:v>
                </c:pt>
                <c:pt idx="3231">
                  <c:v>8.4698720000000005</c:v>
                </c:pt>
                <c:pt idx="3232">
                  <c:v>8.4724939999999993</c:v>
                </c:pt>
                <c:pt idx="3233">
                  <c:v>8.4751159999999999</c:v>
                </c:pt>
                <c:pt idx="3234">
                  <c:v>8.4777360000000002</c:v>
                </c:pt>
                <c:pt idx="3235">
                  <c:v>8.4803580000000007</c:v>
                </c:pt>
                <c:pt idx="3236">
                  <c:v>8.4829799999999995</c:v>
                </c:pt>
                <c:pt idx="3237">
                  <c:v>8.4856010000000008</c:v>
                </c:pt>
                <c:pt idx="3238">
                  <c:v>8.4882229999999996</c:v>
                </c:pt>
                <c:pt idx="3239">
                  <c:v>8.4908439999999992</c:v>
                </c:pt>
                <c:pt idx="3240">
                  <c:v>8.4934650000000005</c:v>
                </c:pt>
                <c:pt idx="3241">
                  <c:v>8.4960869999999993</c:v>
                </c:pt>
                <c:pt idx="3242">
                  <c:v>8.4987089999999998</c:v>
                </c:pt>
                <c:pt idx="3243">
                  <c:v>8.5013290000000001</c:v>
                </c:pt>
                <c:pt idx="3244">
                  <c:v>8.5039510000000007</c:v>
                </c:pt>
                <c:pt idx="3245">
                  <c:v>8.5065729999999995</c:v>
                </c:pt>
                <c:pt idx="3246">
                  <c:v>8.5091940000000008</c:v>
                </c:pt>
                <c:pt idx="3247">
                  <c:v>8.5118159999999996</c:v>
                </c:pt>
                <c:pt idx="3248">
                  <c:v>8.5144369999999991</c:v>
                </c:pt>
                <c:pt idx="3249">
                  <c:v>8.5170580000000005</c:v>
                </c:pt>
                <c:pt idx="3250">
                  <c:v>8.5196799999999993</c:v>
                </c:pt>
                <c:pt idx="3251">
                  <c:v>8.5223019999999998</c:v>
                </c:pt>
                <c:pt idx="3252">
                  <c:v>8.5249220000000001</c:v>
                </c:pt>
                <c:pt idx="3253">
                  <c:v>8.5275440000000007</c:v>
                </c:pt>
                <c:pt idx="3254">
                  <c:v>8.5301659999999995</c:v>
                </c:pt>
                <c:pt idx="3255">
                  <c:v>8.5327870000000008</c:v>
                </c:pt>
                <c:pt idx="3256">
                  <c:v>8.5354089999999996</c:v>
                </c:pt>
                <c:pt idx="3257">
                  <c:v>8.5380299999999991</c:v>
                </c:pt>
                <c:pt idx="3258">
                  <c:v>8.5406510000000004</c:v>
                </c:pt>
                <c:pt idx="3259">
                  <c:v>8.5432729999999992</c:v>
                </c:pt>
                <c:pt idx="3260">
                  <c:v>8.5458949999999998</c:v>
                </c:pt>
                <c:pt idx="3261">
                  <c:v>8.5485150000000001</c:v>
                </c:pt>
                <c:pt idx="3262">
                  <c:v>8.5511370000000007</c:v>
                </c:pt>
                <c:pt idx="3263">
                  <c:v>8.5537589999999994</c:v>
                </c:pt>
                <c:pt idx="3264">
                  <c:v>8.5563800000000008</c:v>
                </c:pt>
                <c:pt idx="3265">
                  <c:v>8.5590019999999996</c:v>
                </c:pt>
                <c:pt idx="3266">
                  <c:v>8.5616230000000009</c:v>
                </c:pt>
                <c:pt idx="3267">
                  <c:v>8.5642440000000004</c:v>
                </c:pt>
                <c:pt idx="3268">
                  <c:v>8.5668659999999992</c:v>
                </c:pt>
                <c:pt idx="3269">
                  <c:v>8.5694879999999998</c:v>
                </c:pt>
                <c:pt idx="3270">
                  <c:v>8.5721089999999993</c:v>
                </c:pt>
                <c:pt idx="3271">
                  <c:v>8.5747300000000006</c:v>
                </c:pt>
                <c:pt idx="3272">
                  <c:v>8.5773519999999994</c:v>
                </c:pt>
                <c:pt idx="3273">
                  <c:v>8.5799730000000007</c:v>
                </c:pt>
                <c:pt idx="3274">
                  <c:v>8.5825949999999995</c:v>
                </c:pt>
                <c:pt idx="3275">
                  <c:v>8.5852160000000008</c:v>
                </c:pt>
                <c:pt idx="3276">
                  <c:v>8.5878370000000004</c:v>
                </c:pt>
                <c:pt idx="3277">
                  <c:v>8.5904589999999992</c:v>
                </c:pt>
                <c:pt idx="3278">
                  <c:v>8.5930809999999997</c:v>
                </c:pt>
                <c:pt idx="3279">
                  <c:v>8.5957019999999993</c:v>
                </c:pt>
                <c:pt idx="3280">
                  <c:v>8.5983230000000006</c:v>
                </c:pt>
                <c:pt idx="3281">
                  <c:v>8.6009449999999994</c:v>
                </c:pt>
                <c:pt idx="3282">
                  <c:v>8.6035660000000007</c:v>
                </c:pt>
                <c:pt idx="3283">
                  <c:v>8.6061879999999995</c:v>
                </c:pt>
                <c:pt idx="3284">
                  <c:v>8.6088090000000008</c:v>
                </c:pt>
                <c:pt idx="3285">
                  <c:v>8.6114300000000004</c:v>
                </c:pt>
                <c:pt idx="3286">
                  <c:v>8.6140519999999992</c:v>
                </c:pt>
                <c:pt idx="3287">
                  <c:v>8.6166730000000005</c:v>
                </c:pt>
                <c:pt idx="3288">
                  <c:v>8.6192949999999993</c:v>
                </c:pt>
                <c:pt idx="3289">
                  <c:v>8.6219160000000006</c:v>
                </c:pt>
                <c:pt idx="3290">
                  <c:v>8.6245370000000001</c:v>
                </c:pt>
                <c:pt idx="3291">
                  <c:v>8.6271590000000007</c:v>
                </c:pt>
                <c:pt idx="3292">
                  <c:v>8.6297809999999995</c:v>
                </c:pt>
                <c:pt idx="3293">
                  <c:v>8.6324009999999998</c:v>
                </c:pt>
                <c:pt idx="3294">
                  <c:v>8.6350230000000003</c:v>
                </c:pt>
                <c:pt idx="3295">
                  <c:v>8.6376449999999991</c:v>
                </c:pt>
                <c:pt idx="3296">
                  <c:v>8.6402660000000004</c:v>
                </c:pt>
                <c:pt idx="3297">
                  <c:v>8.6428879999999992</c:v>
                </c:pt>
                <c:pt idx="3298">
                  <c:v>8.6455090000000006</c:v>
                </c:pt>
                <c:pt idx="3299">
                  <c:v>8.6481300000000001</c:v>
                </c:pt>
                <c:pt idx="3300">
                  <c:v>8.6507520000000007</c:v>
                </c:pt>
                <c:pt idx="3301">
                  <c:v>8.6533739999999995</c:v>
                </c:pt>
                <c:pt idx="3302">
                  <c:v>8.6559939999999997</c:v>
                </c:pt>
                <c:pt idx="3303">
                  <c:v>8.6586160000000003</c:v>
                </c:pt>
                <c:pt idx="3304">
                  <c:v>8.6612380000000009</c:v>
                </c:pt>
                <c:pt idx="3305">
                  <c:v>8.6638590000000004</c:v>
                </c:pt>
                <c:pt idx="3306">
                  <c:v>8.6664809999999992</c:v>
                </c:pt>
                <c:pt idx="3307">
                  <c:v>8.6691020000000005</c:v>
                </c:pt>
                <c:pt idx="3308">
                  <c:v>8.6717230000000001</c:v>
                </c:pt>
                <c:pt idx="3309">
                  <c:v>8.6743450000000006</c:v>
                </c:pt>
                <c:pt idx="3310">
                  <c:v>8.6769669999999994</c:v>
                </c:pt>
                <c:pt idx="3311">
                  <c:v>8.6795869999999997</c:v>
                </c:pt>
                <c:pt idx="3312">
                  <c:v>8.6822090000000003</c:v>
                </c:pt>
                <c:pt idx="3313">
                  <c:v>8.6848310000000009</c:v>
                </c:pt>
                <c:pt idx="3314">
                  <c:v>8.6874520000000004</c:v>
                </c:pt>
                <c:pt idx="3315">
                  <c:v>8.6900739999999992</c:v>
                </c:pt>
                <c:pt idx="3316">
                  <c:v>8.6926950000000005</c:v>
                </c:pt>
                <c:pt idx="3317">
                  <c:v>8.695316</c:v>
                </c:pt>
                <c:pt idx="3318">
                  <c:v>8.6979380000000006</c:v>
                </c:pt>
                <c:pt idx="3319">
                  <c:v>8.7005599999999994</c:v>
                </c:pt>
                <c:pt idx="3320">
                  <c:v>8.7031799999999997</c:v>
                </c:pt>
                <c:pt idx="3321">
                  <c:v>8.7058020000000003</c:v>
                </c:pt>
                <c:pt idx="3322">
                  <c:v>8.7084240000000008</c:v>
                </c:pt>
                <c:pt idx="3323">
                  <c:v>8.7110450000000004</c:v>
                </c:pt>
                <c:pt idx="3324">
                  <c:v>8.7136669999999992</c:v>
                </c:pt>
                <c:pt idx="3325">
                  <c:v>8.7162880000000005</c:v>
                </c:pt>
                <c:pt idx="3326">
                  <c:v>8.718909</c:v>
                </c:pt>
                <c:pt idx="3327">
                  <c:v>8.7215310000000006</c:v>
                </c:pt>
                <c:pt idx="3328">
                  <c:v>8.7241529999999994</c:v>
                </c:pt>
                <c:pt idx="3329">
                  <c:v>8.7267729999999997</c:v>
                </c:pt>
                <c:pt idx="3330">
                  <c:v>8.7293950000000002</c:v>
                </c:pt>
                <c:pt idx="3331">
                  <c:v>8.7320170000000008</c:v>
                </c:pt>
                <c:pt idx="3332">
                  <c:v>8.7346380000000003</c:v>
                </c:pt>
                <c:pt idx="3333">
                  <c:v>8.7372599999999991</c:v>
                </c:pt>
                <c:pt idx="3334">
                  <c:v>8.7398810000000005</c:v>
                </c:pt>
                <c:pt idx="3335">
                  <c:v>8.742502</c:v>
                </c:pt>
                <c:pt idx="3336">
                  <c:v>8.7451240000000006</c:v>
                </c:pt>
                <c:pt idx="3337">
                  <c:v>8.7477459999999994</c:v>
                </c:pt>
                <c:pt idx="3338">
                  <c:v>8.7503659999999996</c:v>
                </c:pt>
                <c:pt idx="3339">
                  <c:v>8.7529880000000002</c:v>
                </c:pt>
                <c:pt idx="3340">
                  <c:v>8.7556100000000008</c:v>
                </c:pt>
                <c:pt idx="3341">
                  <c:v>8.7582310000000003</c:v>
                </c:pt>
                <c:pt idx="3342">
                  <c:v>8.7608529999999991</c:v>
                </c:pt>
                <c:pt idx="3343">
                  <c:v>8.7634740000000004</c:v>
                </c:pt>
                <c:pt idx="3344">
                  <c:v>8.766095</c:v>
                </c:pt>
                <c:pt idx="3345">
                  <c:v>8.7687170000000005</c:v>
                </c:pt>
                <c:pt idx="3346">
                  <c:v>8.7713380000000001</c:v>
                </c:pt>
                <c:pt idx="3347">
                  <c:v>8.7739589999999996</c:v>
                </c:pt>
                <c:pt idx="3348">
                  <c:v>8.7765810000000002</c:v>
                </c:pt>
                <c:pt idx="3349">
                  <c:v>8.7792019999999997</c:v>
                </c:pt>
                <c:pt idx="3350">
                  <c:v>8.7818240000000003</c:v>
                </c:pt>
                <c:pt idx="3351">
                  <c:v>8.7844460000000009</c:v>
                </c:pt>
                <c:pt idx="3352">
                  <c:v>8.7870659999999994</c:v>
                </c:pt>
                <c:pt idx="3353">
                  <c:v>8.7896879999999999</c:v>
                </c:pt>
                <c:pt idx="3354">
                  <c:v>8.7923100000000005</c:v>
                </c:pt>
                <c:pt idx="3355">
                  <c:v>8.7949310000000001</c:v>
                </c:pt>
                <c:pt idx="3356">
                  <c:v>8.7975530000000006</c:v>
                </c:pt>
                <c:pt idx="3357">
                  <c:v>8.8001740000000002</c:v>
                </c:pt>
                <c:pt idx="3358">
                  <c:v>8.8027949999999997</c:v>
                </c:pt>
                <c:pt idx="3359">
                  <c:v>8.8054170000000003</c:v>
                </c:pt>
                <c:pt idx="3360">
                  <c:v>8.8080390000000008</c:v>
                </c:pt>
                <c:pt idx="3361">
                  <c:v>8.8106589999999994</c:v>
                </c:pt>
                <c:pt idx="3362">
                  <c:v>8.8132809999999999</c:v>
                </c:pt>
                <c:pt idx="3363">
                  <c:v>8.8159030000000005</c:v>
                </c:pt>
                <c:pt idx="3364">
                  <c:v>8.818524</c:v>
                </c:pt>
                <c:pt idx="3365">
                  <c:v>8.8211460000000006</c:v>
                </c:pt>
                <c:pt idx="3366">
                  <c:v>8.8237670000000001</c:v>
                </c:pt>
                <c:pt idx="3367">
                  <c:v>8.8263879999999997</c:v>
                </c:pt>
                <c:pt idx="3368">
                  <c:v>8.8290100000000002</c:v>
                </c:pt>
                <c:pt idx="3369">
                  <c:v>8.8316320000000008</c:v>
                </c:pt>
                <c:pt idx="3370">
                  <c:v>8.8342519999999993</c:v>
                </c:pt>
                <c:pt idx="3371">
                  <c:v>8.8368739999999999</c:v>
                </c:pt>
                <c:pt idx="3372">
                  <c:v>8.8394960000000005</c:v>
                </c:pt>
                <c:pt idx="3373">
                  <c:v>8.842117</c:v>
                </c:pt>
                <c:pt idx="3374">
                  <c:v>8.8447390000000006</c:v>
                </c:pt>
                <c:pt idx="3375">
                  <c:v>8.8473600000000001</c:v>
                </c:pt>
                <c:pt idx="3376">
                  <c:v>8.8499809999999997</c:v>
                </c:pt>
                <c:pt idx="3377">
                  <c:v>8.8526030000000002</c:v>
                </c:pt>
                <c:pt idx="3378">
                  <c:v>8.8552250000000008</c:v>
                </c:pt>
                <c:pt idx="3379">
                  <c:v>8.8578449999999993</c:v>
                </c:pt>
                <c:pt idx="3380">
                  <c:v>8.8604669999999999</c:v>
                </c:pt>
                <c:pt idx="3381">
                  <c:v>8.8630890000000004</c:v>
                </c:pt>
                <c:pt idx="3382">
                  <c:v>8.86571</c:v>
                </c:pt>
                <c:pt idx="3383">
                  <c:v>8.8683320000000005</c:v>
                </c:pt>
                <c:pt idx="3384">
                  <c:v>8.8709530000000001</c:v>
                </c:pt>
                <c:pt idx="3385">
                  <c:v>8.8735739999999996</c:v>
                </c:pt>
                <c:pt idx="3386">
                  <c:v>8.8761960000000002</c:v>
                </c:pt>
                <c:pt idx="3387">
                  <c:v>8.8788180000000008</c:v>
                </c:pt>
                <c:pt idx="3388">
                  <c:v>8.8814379999999993</c:v>
                </c:pt>
                <c:pt idx="3389">
                  <c:v>8.8840599999999998</c:v>
                </c:pt>
                <c:pt idx="3390">
                  <c:v>8.8866820000000004</c:v>
                </c:pt>
                <c:pt idx="3391">
                  <c:v>8.889303</c:v>
                </c:pt>
                <c:pt idx="3392">
                  <c:v>8.8919250000000005</c:v>
                </c:pt>
                <c:pt idx="3393">
                  <c:v>8.8945460000000001</c:v>
                </c:pt>
                <c:pt idx="3394">
                  <c:v>8.8971669999999996</c:v>
                </c:pt>
                <c:pt idx="3395">
                  <c:v>8.8997890000000002</c:v>
                </c:pt>
                <c:pt idx="3396">
                  <c:v>8.9024110000000007</c:v>
                </c:pt>
                <c:pt idx="3397">
                  <c:v>8.9050309999999993</c:v>
                </c:pt>
                <c:pt idx="3398">
                  <c:v>8.9076529999999998</c:v>
                </c:pt>
                <c:pt idx="3399">
                  <c:v>8.9102750000000004</c:v>
                </c:pt>
                <c:pt idx="3400">
                  <c:v>8.9128959999999999</c:v>
                </c:pt>
                <c:pt idx="3401">
                  <c:v>8.9155180000000005</c:v>
                </c:pt>
                <c:pt idx="3402">
                  <c:v>8.918139</c:v>
                </c:pt>
                <c:pt idx="3403">
                  <c:v>8.9207599999999996</c:v>
                </c:pt>
                <c:pt idx="3404">
                  <c:v>8.9233820000000001</c:v>
                </c:pt>
                <c:pt idx="3405">
                  <c:v>8.9260029999999997</c:v>
                </c:pt>
                <c:pt idx="3406">
                  <c:v>8.9286239999999992</c:v>
                </c:pt>
                <c:pt idx="3407">
                  <c:v>8.9312459999999998</c:v>
                </c:pt>
                <c:pt idx="3408">
                  <c:v>8.9338669999999993</c:v>
                </c:pt>
                <c:pt idx="3409">
                  <c:v>8.9364889999999999</c:v>
                </c:pt>
                <c:pt idx="3410">
                  <c:v>8.9391110000000005</c:v>
                </c:pt>
                <c:pt idx="3411">
                  <c:v>8.9417310000000008</c:v>
                </c:pt>
                <c:pt idx="3412">
                  <c:v>8.9443529999999996</c:v>
                </c:pt>
                <c:pt idx="3413">
                  <c:v>8.9469750000000001</c:v>
                </c:pt>
                <c:pt idx="3414">
                  <c:v>8.9495959999999997</c:v>
                </c:pt>
                <c:pt idx="3415">
                  <c:v>8.9522169999999992</c:v>
                </c:pt>
                <c:pt idx="3416">
                  <c:v>8.9548389999999998</c:v>
                </c:pt>
                <c:pt idx="3417">
                  <c:v>8.9574599999999993</c:v>
                </c:pt>
                <c:pt idx="3418">
                  <c:v>8.9600819999999999</c:v>
                </c:pt>
                <c:pt idx="3419">
                  <c:v>8.9627040000000004</c:v>
                </c:pt>
                <c:pt idx="3420">
                  <c:v>8.9653240000000007</c:v>
                </c:pt>
                <c:pt idx="3421">
                  <c:v>8.9679459999999995</c:v>
                </c:pt>
                <c:pt idx="3422">
                  <c:v>8.9705680000000001</c:v>
                </c:pt>
                <c:pt idx="3423">
                  <c:v>8.9731889999999996</c:v>
                </c:pt>
                <c:pt idx="3424">
                  <c:v>8.9758099999999992</c:v>
                </c:pt>
                <c:pt idx="3425">
                  <c:v>8.9784319999999997</c:v>
                </c:pt>
                <c:pt idx="3426">
                  <c:v>8.9810529999999993</c:v>
                </c:pt>
                <c:pt idx="3427">
                  <c:v>8.9836749999999999</c:v>
                </c:pt>
                <c:pt idx="3428">
                  <c:v>8.9862970000000004</c:v>
                </c:pt>
                <c:pt idx="3429">
                  <c:v>8.9889170000000007</c:v>
                </c:pt>
                <c:pt idx="3430">
                  <c:v>8.9915389999999995</c:v>
                </c:pt>
                <c:pt idx="3431">
                  <c:v>8.9941610000000001</c:v>
                </c:pt>
                <c:pt idx="3432">
                  <c:v>8.9967819999999996</c:v>
                </c:pt>
                <c:pt idx="3433">
                  <c:v>8.9994029999999992</c:v>
                </c:pt>
                <c:pt idx="3434">
                  <c:v>9.0020249999999997</c:v>
                </c:pt>
                <c:pt idx="3435">
                  <c:v>9.0046459999999993</c:v>
                </c:pt>
                <c:pt idx="3436">
                  <c:v>9.0072679999999998</c:v>
                </c:pt>
                <c:pt idx="3437">
                  <c:v>9.0098900000000004</c:v>
                </c:pt>
                <c:pt idx="3438">
                  <c:v>9.0125100000000007</c:v>
                </c:pt>
                <c:pt idx="3439">
                  <c:v>9.0151319999999995</c:v>
                </c:pt>
                <c:pt idx="3440">
                  <c:v>9.017754</c:v>
                </c:pt>
                <c:pt idx="3441">
                  <c:v>9.0203749999999996</c:v>
                </c:pt>
                <c:pt idx="3442">
                  <c:v>9.0229959999999991</c:v>
                </c:pt>
                <c:pt idx="3443">
                  <c:v>9.0256179999999997</c:v>
                </c:pt>
                <c:pt idx="3444">
                  <c:v>9.0282389999999992</c:v>
                </c:pt>
                <c:pt idx="3445">
                  <c:v>9.0308609999999998</c:v>
                </c:pt>
                <c:pt idx="3446">
                  <c:v>9.0334830000000004</c:v>
                </c:pt>
                <c:pt idx="3447">
                  <c:v>9.0361030000000007</c:v>
                </c:pt>
                <c:pt idx="3448">
                  <c:v>9.0387249999999995</c:v>
                </c:pt>
                <c:pt idx="3449">
                  <c:v>9.041347</c:v>
                </c:pt>
                <c:pt idx="3450">
                  <c:v>9.0439679999999996</c:v>
                </c:pt>
                <c:pt idx="3451">
                  <c:v>9.0465900000000001</c:v>
                </c:pt>
                <c:pt idx="3452">
                  <c:v>9.0492109999999997</c:v>
                </c:pt>
                <c:pt idx="3453">
                  <c:v>9.0518319999999992</c:v>
                </c:pt>
                <c:pt idx="3454">
                  <c:v>9.0544539999999998</c:v>
                </c:pt>
                <c:pt idx="3455">
                  <c:v>9.0570760000000003</c:v>
                </c:pt>
                <c:pt idx="3456">
                  <c:v>9.0596960000000006</c:v>
                </c:pt>
                <c:pt idx="3457">
                  <c:v>9.0623179999999994</c:v>
                </c:pt>
                <c:pt idx="3458">
                  <c:v>9.0649390000000007</c:v>
                </c:pt>
                <c:pt idx="3459">
                  <c:v>9.0675609999999995</c:v>
                </c:pt>
                <c:pt idx="3460">
                  <c:v>9.0701830000000001</c:v>
                </c:pt>
                <c:pt idx="3461">
                  <c:v>9.0728030000000004</c:v>
                </c:pt>
                <c:pt idx="3462">
                  <c:v>9.0754249999999992</c:v>
                </c:pt>
                <c:pt idx="3463">
                  <c:v>9.0780469999999998</c:v>
                </c:pt>
                <c:pt idx="3464">
                  <c:v>9.0806679999999993</c:v>
                </c:pt>
                <c:pt idx="3465">
                  <c:v>9.0832890000000006</c:v>
                </c:pt>
                <c:pt idx="3466">
                  <c:v>9.0859109999999994</c:v>
                </c:pt>
                <c:pt idx="3467">
                  <c:v>9.0885320000000007</c:v>
                </c:pt>
                <c:pt idx="3468">
                  <c:v>9.0911539999999995</c:v>
                </c:pt>
                <c:pt idx="3469">
                  <c:v>9.0937760000000001</c:v>
                </c:pt>
                <c:pt idx="3470">
                  <c:v>9.0963960000000004</c:v>
                </c:pt>
                <c:pt idx="3471">
                  <c:v>9.0990179999999992</c:v>
                </c:pt>
                <c:pt idx="3472">
                  <c:v>9.1016399999999997</c:v>
                </c:pt>
                <c:pt idx="3473">
                  <c:v>9.1042609999999993</c:v>
                </c:pt>
                <c:pt idx="3474">
                  <c:v>9.1068820000000006</c:v>
                </c:pt>
                <c:pt idx="3475">
                  <c:v>9.1095039999999994</c:v>
                </c:pt>
                <c:pt idx="3476">
                  <c:v>9.1121250000000007</c:v>
                </c:pt>
                <c:pt idx="3477">
                  <c:v>9.1147469999999995</c:v>
                </c:pt>
                <c:pt idx="3478">
                  <c:v>9.1173690000000001</c:v>
                </c:pt>
                <c:pt idx="3479">
                  <c:v>9.1199890000000003</c:v>
                </c:pt>
                <c:pt idx="3480">
                  <c:v>9.1226109999999991</c:v>
                </c:pt>
                <c:pt idx="3481">
                  <c:v>9.1252329999999997</c:v>
                </c:pt>
                <c:pt idx="3482">
                  <c:v>9.1278539999999992</c:v>
                </c:pt>
                <c:pt idx="3483">
                  <c:v>9.1304750000000006</c:v>
                </c:pt>
                <c:pt idx="3484">
                  <c:v>9.1330969999999994</c:v>
                </c:pt>
                <c:pt idx="3485">
                  <c:v>9.1357180000000007</c:v>
                </c:pt>
                <c:pt idx="3486">
                  <c:v>9.1383399999999995</c:v>
                </c:pt>
                <c:pt idx="3487">
                  <c:v>9.140962</c:v>
                </c:pt>
                <c:pt idx="3488">
                  <c:v>9.1435820000000003</c:v>
                </c:pt>
                <c:pt idx="3489">
                  <c:v>9.1462039999999991</c:v>
                </c:pt>
                <c:pt idx="3490">
                  <c:v>9.1488259999999997</c:v>
                </c:pt>
                <c:pt idx="3491">
                  <c:v>9.1514469999999992</c:v>
                </c:pt>
                <c:pt idx="3492">
                  <c:v>9.1540680000000005</c:v>
                </c:pt>
                <c:pt idx="3493">
                  <c:v>9.1566899999999993</c:v>
                </c:pt>
                <c:pt idx="3494">
                  <c:v>9.1593110000000006</c:v>
                </c:pt>
                <c:pt idx="3495">
                  <c:v>9.1619329999999994</c:v>
                </c:pt>
                <c:pt idx="3496">
                  <c:v>9.164555</c:v>
                </c:pt>
                <c:pt idx="3497">
                  <c:v>9.1671750000000003</c:v>
                </c:pt>
                <c:pt idx="3498">
                  <c:v>9.1697970000000009</c:v>
                </c:pt>
                <c:pt idx="3499">
                  <c:v>9.1724189999999997</c:v>
                </c:pt>
                <c:pt idx="3500">
                  <c:v>9.1750399999999992</c:v>
                </c:pt>
                <c:pt idx="3501">
                  <c:v>9.1776610000000005</c:v>
                </c:pt>
                <c:pt idx="3502">
                  <c:v>9.1802829999999993</c:v>
                </c:pt>
                <c:pt idx="3503">
                  <c:v>9.1829040000000006</c:v>
                </c:pt>
                <c:pt idx="3504">
                  <c:v>9.1855259999999994</c:v>
                </c:pt>
                <c:pt idx="3505">
                  <c:v>9.188148</c:v>
                </c:pt>
                <c:pt idx="3506">
                  <c:v>9.1907680000000003</c:v>
                </c:pt>
                <c:pt idx="3507">
                  <c:v>9.1933900000000008</c:v>
                </c:pt>
                <c:pt idx="3508">
                  <c:v>9.1960119999999996</c:v>
                </c:pt>
                <c:pt idx="3509">
                  <c:v>9.1986329999999992</c:v>
                </c:pt>
                <c:pt idx="3510">
                  <c:v>9.2012540000000005</c:v>
                </c:pt>
                <c:pt idx="3511">
                  <c:v>9.2038759999999993</c:v>
                </c:pt>
                <c:pt idx="3512">
                  <c:v>9.2064970000000006</c:v>
                </c:pt>
                <c:pt idx="3513">
                  <c:v>9.2091189999999994</c:v>
                </c:pt>
                <c:pt idx="3514">
                  <c:v>9.2117400000000007</c:v>
                </c:pt>
                <c:pt idx="3515">
                  <c:v>9.2143610000000002</c:v>
                </c:pt>
                <c:pt idx="3516">
                  <c:v>9.2169830000000008</c:v>
                </c:pt>
                <c:pt idx="3517">
                  <c:v>9.2196040000000004</c:v>
                </c:pt>
                <c:pt idx="3518">
                  <c:v>9.2222259999999991</c:v>
                </c:pt>
                <c:pt idx="3519">
                  <c:v>9.2248470000000005</c:v>
                </c:pt>
                <c:pt idx="3520">
                  <c:v>9.227468</c:v>
                </c:pt>
                <c:pt idx="3521">
                  <c:v>9.2300900000000006</c:v>
                </c:pt>
                <c:pt idx="3522">
                  <c:v>9.2327119999999994</c:v>
                </c:pt>
                <c:pt idx="3523">
                  <c:v>9.2353330000000007</c:v>
                </c:pt>
                <c:pt idx="3524">
                  <c:v>9.2379540000000002</c:v>
                </c:pt>
                <c:pt idx="3525">
                  <c:v>9.2405760000000008</c:v>
                </c:pt>
                <c:pt idx="3526">
                  <c:v>9.2431970000000003</c:v>
                </c:pt>
                <c:pt idx="3527">
                  <c:v>9.2458189999999991</c:v>
                </c:pt>
                <c:pt idx="3528">
                  <c:v>9.2484400000000004</c:v>
                </c:pt>
                <c:pt idx="3529">
                  <c:v>9.251061</c:v>
                </c:pt>
                <c:pt idx="3530">
                  <c:v>9.2536830000000005</c:v>
                </c:pt>
                <c:pt idx="3531">
                  <c:v>9.2563049999999993</c:v>
                </c:pt>
                <c:pt idx="3532">
                  <c:v>9.2589260000000007</c:v>
                </c:pt>
                <c:pt idx="3533">
                  <c:v>9.2615470000000002</c:v>
                </c:pt>
                <c:pt idx="3534">
                  <c:v>9.2641690000000008</c:v>
                </c:pt>
                <c:pt idx="3535">
                  <c:v>9.2667900000000003</c:v>
                </c:pt>
                <c:pt idx="3536">
                  <c:v>9.2694120000000009</c:v>
                </c:pt>
                <c:pt idx="3537">
                  <c:v>9.2720339999999997</c:v>
                </c:pt>
                <c:pt idx="3538">
                  <c:v>9.274654</c:v>
                </c:pt>
                <c:pt idx="3539">
                  <c:v>9.2772760000000005</c:v>
                </c:pt>
                <c:pt idx="3540">
                  <c:v>9.2798979999999993</c:v>
                </c:pt>
                <c:pt idx="3541">
                  <c:v>9.2825190000000006</c:v>
                </c:pt>
                <c:pt idx="3542">
                  <c:v>9.2851400000000002</c:v>
                </c:pt>
                <c:pt idx="3543">
                  <c:v>9.2877620000000007</c:v>
                </c:pt>
                <c:pt idx="3544">
                  <c:v>9.2903830000000003</c:v>
                </c:pt>
                <c:pt idx="3545">
                  <c:v>9.2930050000000008</c:v>
                </c:pt>
                <c:pt idx="3546">
                  <c:v>9.2956269999999996</c:v>
                </c:pt>
                <c:pt idx="3547">
                  <c:v>9.2982469999999999</c:v>
                </c:pt>
                <c:pt idx="3548">
                  <c:v>9.3008690000000005</c:v>
                </c:pt>
                <c:pt idx="3549">
                  <c:v>9.3034909999999993</c:v>
                </c:pt>
                <c:pt idx="3550">
                  <c:v>9.3061120000000006</c:v>
                </c:pt>
                <c:pt idx="3551">
                  <c:v>9.3087330000000001</c:v>
                </c:pt>
                <c:pt idx="3552">
                  <c:v>9.3113550000000007</c:v>
                </c:pt>
                <c:pt idx="3553">
                  <c:v>9.3139760000000003</c:v>
                </c:pt>
                <c:pt idx="3554">
                  <c:v>9.3165980000000008</c:v>
                </c:pt>
                <c:pt idx="3555">
                  <c:v>9.3192199999999996</c:v>
                </c:pt>
                <c:pt idx="3556">
                  <c:v>9.3218399999999999</c:v>
                </c:pt>
                <c:pt idx="3557">
                  <c:v>9.3244620000000005</c:v>
                </c:pt>
                <c:pt idx="3558">
                  <c:v>9.3270839999999993</c:v>
                </c:pt>
                <c:pt idx="3559">
                  <c:v>9.3297050000000006</c:v>
                </c:pt>
                <c:pt idx="3560">
                  <c:v>9.3323260000000001</c:v>
                </c:pt>
                <c:pt idx="3561">
                  <c:v>9.3349480000000007</c:v>
                </c:pt>
                <c:pt idx="3562">
                  <c:v>9.3375690000000002</c:v>
                </c:pt>
                <c:pt idx="3563">
                  <c:v>9.3401910000000008</c:v>
                </c:pt>
                <c:pt idx="3564">
                  <c:v>9.3428129999999996</c:v>
                </c:pt>
                <c:pt idx="3565">
                  <c:v>9.3454329999999999</c:v>
                </c:pt>
                <c:pt idx="3566">
                  <c:v>9.3480550000000004</c:v>
                </c:pt>
                <c:pt idx="3567">
                  <c:v>9.3506769999999992</c:v>
                </c:pt>
                <c:pt idx="3568">
                  <c:v>9.3532980000000006</c:v>
                </c:pt>
                <c:pt idx="3569">
                  <c:v>9.3559190000000001</c:v>
                </c:pt>
                <c:pt idx="3570">
                  <c:v>9.3585410000000007</c:v>
                </c:pt>
                <c:pt idx="3571">
                  <c:v>9.3611620000000002</c:v>
                </c:pt>
                <c:pt idx="3572">
                  <c:v>9.3637840000000008</c:v>
                </c:pt>
                <c:pt idx="3573">
                  <c:v>9.3664050000000003</c:v>
                </c:pt>
                <c:pt idx="3574">
                  <c:v>9.3690259999999999</c:v>
                </c:pt>
                <c:pt idx="3575">
                  <c:v>9.3716480000000004</c:v>
                </c:pt>
                <c:pt idx="3576">
                  <c:v>9.374269</c:v>
                </c:pt>
                <c:pt idx="3577">
                  <c:v>9.3768910000000005</c:v>
                </c:pt>
                <c:pt idx="3578">
                  <c:v>9.3795120000000001</c:v>
                </c:pt>
                <c:pt idx="3579">
                  <c:v>9.3821329999999996</c:v>
                </c:pt>
                <c:pt idx="3580">
                  <c:v>9.3847550000000002</c:v>
                </c:pt>
                <c:pt idx="3581">
                  <c:v>9.3873770000000007</c:v>
                </c:pt>
                <c:pt idx="3582">
                  <c:v>9.3899980000000003</c:v>
                </c:pt>
                <c:pt idx="3583">
                  <c:v>9.3926189999999998</c:v>
                </c:pt>
                <c:pt idx="3584">
                  <c:v>9.3952410000000004</c:v>
                </c:pt>
                <c:pt idx="3585">
                  <c:v>9.3978619999999999</c:v>
                </c:pt>
                <c:pt idx="3586">
                  <c:v>9.4004840000000005</c:v>
                </c:pt>
                <c:pt idx="3587">
                  <c:v>9.403105</c:v>
                </c:pt>
                <c:pt idx="3588">
                  <c:v>9.4057259999999996</c:v>
                </c:pt>
                <c:pt idx="3589">
                  <c:v>9.4083480000000002</c:v>
                </c:pt>
                <c:pt idx="3590">
                  <c:v>9.4109700000000007</c:v>
                </c:pt>
                <c:pt idx="3591">
                  <c:v>9.4135910000000003</c:v>
                </c:pt>
                <c:pt idx="3592">
                  <c:v>9.4162119999999998</c:v>
                </c:pt>
                <c:pt idx="3593">
                  <c:v>9.4188340000000004</c:v>
                </c:pt>
                <c:pt idx="3594">
                  <c:v>9.4214549999999999</c:v>
                </c:pt>
                <c:pt idx="3595">
                  <c:v>9.4240770000000005</c:v>
                </c:pt>
                <c:pt idx="3596">
                  <c:v>9.426698</c:v>
                </c:pt>
                <c:pt idx="3597">
                  <c:v>9.4293189999999996</c:v>
                </c:pt>
                <c:pt idx="3598">
                  <c:v>9.4319410000000001</c:v>
                </c:pt>
                <c:pt idx="3599">
                  <c:v>9.4345630000000007</c:v>
                </c:pt>
                <c:pt idx="3600">
                  <c:v>9.4371840000000002</c:v>
                </c:pt>
                <c:pt idx="3601">
                  <c:v>9.4398049999999998</c:v>
                </c:pt>
                <c:pt idx="3602">
                  <c:v>9.4424270000000003</c:v>
                </c:pt>
                <c:pt idx="3603">
                  <c:v>9.4450479999999999</c:v>
                </c:pt>
                <c:pt idx="3604">
                  <c:v>9.4476700000000005</c:v>
                </c:pt>
                <c:pt idx="3605">
                  <c:v>9.450291</c:v>
                </c:pt>
                <c:pt idx="3606">
                  <c:v>9.4529119999999995</c:v>
                </c:pt>
                <c:pt idx="3607">
                  <c:v>9.4555340000000001</c:v>
                </c:pt>
                <c:pt idx="3608">
                  <c:v>9.4581560000000007</c:v>
                </c:pt>
                <c:pt idx="3609">
                  <c:v>9.4607770000000002</c:v>
                </c:pt>
                <c:pt idx="3610">
                  <c:v>9.4633979999999998</c:v>
                </c:pt>
                <c:pt idx="3611">
                  <c:v>9.4660200000000003</c:v>
                </c:pt>
                <c:pt idx="3612">
                  <c:v>9.4686409999999999</c:v>
                </c:pt>
                <c:pt idx="3613">
                  <c:v>9.4712630000000004</c:v>
                </c:pt>
                <c:pt idx="3614">
                  <c:v>9.473884</c:v>
                </c:pt>
                <c:pt idx="3615">
                  <c:v>9.4765049999999995</c:v>
                </c:pt>
                <c:pt idx="3616">
                  <c:v>9.4791270000000001</c:v>
                </c:pt>
                <c:pt idx="3617">
                  <c:v>9.4817490000000006</c:v>
                </c:pt>
                <c:pt idx="3618">
                  <c:v>9.4843700000000002</c:v>
                </c:pt>
                <c:pt idx="3619">
                  <c:v>9.4869909999999997</c:v>
                </c:pt>
                <c:pt idx="3620">
                  <c:v>9.4896130000000003</c:v>
                </c:pt>
                <c:pt idx="3621">
                  <c:v>9.4922339999999998</c:v>
                </c:pt>
                <c:pt idx="3622">
                  <c:v>9.4948560000000004</c:v>
                </c:pt>
                <c:pt idx="3623">
                  <c:v>9.4974779999999992</c:v>
                </c:pt>
                <c:pt idx="3624">
                  <c:v>9.5000979999999995</c:v>
                </c:pt>
                <c:pt idx="3625">
                  <c:v>9.5027200000000001</c:v>
                </c:pt>
                <c:pt idx="3626">
                  <c:v>9.5053420000000006</c:v>
                </c:pt>
                <c:pt idx="3627">
                  <c:v>9.5079630000000002</c:v>
                </c:pt>
                <c:pt idx="3628">
                  <c:v>9.5105839999999997</c:v>
                </c:pt>
                <c:pt idx="3629">
                  <c:v>9.5132060000000003</c:v>
                </c:pt>
                <c:pt idx="3630">
                  <c:v>9.5158269999999998</c:v>
                </c:pt>
                <c:pt idx="3631">
                  <c:v>9.5184490000000004</c:v>
                </c:pt>
                <c:pt idx="3632">
                  <c:v>9.5210699999999999</c:v>
                </c:pt>
                <c:pt idx="3633">
                  <c:v>9.5236909999999995</c:v>
                </c:pt>
                <c:pt idx="3634">
                  <c:v>9.526313</c:v>
                </c:pt>
                <c:pt idx="3635">
                  <c:v>9.5289339999999996</c:v>
                </c:pt>
                <c:pt idx="3636">
                  <c:v>9.5315560000000001</c:v>
                </c:pt>
                <c:pt idx="3637">
                  <c:v>9.5341769999999997</c:v>
                </c:pt>
                <c:pt idx="3638">
                  <c:v>9.5367979999999992</c:v>
                </c:pt>
                <c:pt idx="3639">
                  <c:v>9.5394199999999998</c:v>
                </c:pt>
                <c:pt idx="3640">
                  <c:v>9.5420420000000004</c:v>
                </c:pt>
                <c:pt idx="3641">
                  <c:v>9.5446629999999999</c:v>
                </c:pt>
                <c:pt idx="3642">
                  <c:v>9.5472839999999994</c:v>
                </c:pt>
                <c:pt idx="3643">
                  <c:v>9.549906</c:v>
                </c:pt>
                <c:pt idx="3644">
                  <c:v>9.5525269999999995</c:v>
                </c:pt>
                <c:pt idx="3645">
                  <c:v>9.5551490000000001</c:v>
                </c:pt>
                <c:pt idx="3646">
                  <c:v>9.5577699999999997</c:v>
                </c:pt>
                <c:pt idx="3647">
                  <c:v>9.5603909999999992</c:v>
                </c:pt>
                <c:pt idx="3648">
                  <c:v>9.5630129999999998</c:v>
                </c:pt>
                <c:pt idx="3649">
                  <c:v>9.5656350000000003</c:v>
                </c:pt>
                <c:pt idx="3650">
                  <c:v>9.5682559999999999</c:v>
                </c:pt>
                <c:pt idx="3651">
                  <c:v>9.5708769999999994</c:v>
                </c:pt>
                <c:pt idx="3652">
                  <c:v>9.573499</c:v>
                </c:pt>
                <c:pt idx="3653">
                  <c:v>9.5761199999999995</c:v>
                </c:pt>
                <c:pt idx="3654">
                  <c:v>9.5787420000000001</c:v>
                </c:pt>
                <c:pt idx="3655">
                  <c:v>9.5813629999999996</c:v>
                </c:pt>
                <c:pt idx="3656">
                  <c:v>9.5839839999999992</c:v>
                </c:pt>
                <c:pt idx="3657">
                  <c:v>9.5866059999999997</c:v>
                </c:pt>
                <c:pt idx="3658">
                  <c:v>9.5892280000000003</c:v>
                </c:pt>
                <c:pt idx="3659">
                  <c:v>9.5918489999999998</c:v>
                </c:pt>
                <c:pt idx="3660">
                  <c:v>9.5944699999999994</c:v>
                </c:pt>
                <c:pt idx="3661">
                  <c:v>9.597092</c:v>
                </c:pt>
                <c:pt idx="3662">
                  <c:v>9.5997129999999995</c:v>
                </c:pt>
                <c:pt idx="3663">
                  <c:v>9.6023350000000001</c:v>
                </c:pt>
                <c:pt idx="3664">
                  <c:v>9.6049559999999996</c:v>
                </c:pt>
                <c:pt idx="3665">
                  <c:v>9.6075769999999991</c:v>
                </c:pt>
                <c:pt idx="3666">
                  <c:v>9.6101989999999997</c:v>
                </c:pt>
                <c:pt idx="3667">
                  <c:v>9.6128210000000003</c:v>
                </c:pt>
                <c:pt idx="3668">
                  <c:v>9.6154419999999998</c:v>
                </c:pt>
                <c:pt idx="3669">
                  <c:v>9.6180629999999994</c:v>
                </c:pt>
                <c:pt idx="3670">
                  <c:v>9.6206849999999999</c:v>
                </c:pt>
                <c:pt idx="3671">
                  <c:v>9.6233059999999995</c:v>
                </c:pt>
                <c:pt idx="3672">
                  <c:v>9.625928</c:v>
                </c:pt>
                <c:pt idx="3673">
                  <c:v>9.6285489999999996</c:v>
                </c:pt>
                <c:pt idx="3674">
                  <c:v>9.6311699999999991</c:v>
                </c:pt>
                <c:pt idx="3675">
                  <c:v>9.6337919999999997</c:v>
                </c:pt>
                <c:pt idx="3676">
                  <c:v>9.6364140000000003</c:v>
                </c:pt>
                <c:pt idx="3677">
                  <c:v>9.6390349999999998</c:v>
                </c:pt>
                <c:pt idx="3678">
                  <c:v>9.6416559999999993</c:v>
                </c:pt>
                <c:pt idx="3679">
                  <c:v>9.6442779999999999</c:v>
                </c:pt>
                <c:pt idx="3680">
                  <c:v>9.6468989999999994</c:v>
                </c:pt>
                <c:pt idx="3681">
                  <c:v>9.649521</c:v>
                </c:pt>
                <c:pt idx="3682">
                  <c:v>9.6521419999999996</c:v>
                </c:pt>
                <c:pt idx="3683">
                  <c:v>9.6547630000000009</c:v>
                </c:pt>
                <c:pt idx="3684">
                  <c:v>9.6573849999999997</c:v>
                </c:pt>
                <c:pt idx="3685">
                  <c:v>9.6600070000000002</c:v>
                </c:pt>
                <c:pt idx="3686">
                  <c:v>9.6626279999999998</c:v>
                </c:pt>
                <c:pt idx="3687">
                  <c:v>9.6652489999999993</c:v>
                </c:pt>
                <c:pt idx="3688">
                  <c:v>9.6678709999999999</c:v>
                </c:pt>
                <c:pt idx="3689">
                  <c:v>9.6704919999999994</c:v>
                </c:pt>
                <c:pt idx="3690">
                  <c:v>9.673114</c:v>
                </c:pt>
                <c:pt idx="3691">
                  <c:v>9.6757349999999995</c:v>
                </c:pt>
                <c:pt idx="3692">
                  <c:v>9.6783560000000008</c:v>
                </c:pt>
                <c:pt idx="3693">
                  <c:v>9.6809779999999996</c:v>
                </c:pt>
                <c:pt idx="3694">
                  <c:v>9.6835989999999992</c:v>
                </c:pt>
                <c:pt idx="3695">
                  <c:v>9.6862209999999997</c:v>
                </c:pt>
                <c:pt idx="3696">
                  <c:v>9.6888419999999993</c:v>
                </c:pt>
                <c:pt idx="3697">
                  <c:v>9.6914630000000006</c:v>
                </c:pt>
                <c:pt idx="3698">
                  <c:v>9.6940849999999994</c:v>
                </c:pt>
                <c:pt idx="3699">
                  <c:v>9.696707</c:v>
                </c:pt>
                <c:pt idx="3700">
                  <c:v>9.6993270000000003</c:v>
                </c:pt>
                <c:pt idx="3701">
                  <c:v>9.7019490000000008</c:v>
                </c:pt>
                <c:pt idx="3702">
                  <c:v>9.7045709999999996</c:v>
                </c:pt>
                <c:pt idx="3703">
                  <c:v>9.7071919999999992</c:v>
                </c:pt>
                <c:pt idx="3704">
                  <c:v>9.7098139999999997</c:v>
                </c:pt>
                <c:pt idx="3705">
                  <c:v>9.7124349999999993</c:v>
                </c:pt>
                <c:pt idx="3706">
                  <c:v>9.7150560000000006</c:v>
                </c:pt>
                <c:pt idx="3707">
                  <c:v>9.7176779999999994</c:v>
                </c:pt>
                <c:pt idx="3708">
                  <c:v>9.7202999999999999</c:v>
                </c:pt>
                <c:pt idx="3709">
                  <c:v>9.7229209999999995</c:v>
                </c:pt>
                <c:pt idx="3710">
                  <c:v>9.7255420000000008</c:v>
                </c:pt>
                <c:pt idx="3711">
                  <c:v>9.7281639999999996</c:v>
                </c:pt>
                <c:pt idx="3712">
                  <c:v>9.7307849999999991</c:v>
                </c:pt>
                <c:pt idx="3713">
                  <c:v>9.7334069999999997</c:v>
                </c:pt>
                <c:pt idx="3714">
                  <c:v>9.7360279999999992</c:v>
                </c:pt>
                <c:pt idx="3715">
                  <c:v>9.7386490000000006</c:v>
                </c:pt>
                <c:pt idx="3716">
                  <c:v>9.7412709999999993</c:v>
                </c:pt>
                <c:pt idx="3717">
                  <c:v>9.7438929999999999</c:v>
                </c:pt>
                <c:pt idx="3718">
                  <c:v>9.7465139999999995</c:v>
                </c:pt>
                <c:pt idx="3719">
                  <c:v>9.7491350000000008</c:v>
                </c:pt>
                <c:pt idx="3720">
                  <c:v>9.7517569999999996</c:v>
                </c:pt>
                <c:pt idx="3721">
                  <c:v>9.7543780000000009</c:v>
                </c:pt>
                <c:pt idx="3722">
                  <c:v>9.7569999999999997</c:v>
                </c:pt>
                <c:pt idx="3723">
                  <c:v>9.7596209999999992</c:v>
                </c:pt>
                <c:pt idx="3724">
                  <c:v>9.7622420000000005</c:v>
                </c:pt>
                <c:pt idx="3725">
                  <c:v>9.7648639999999993</c:v>
                </c:pt>
                <c:pt idx="3726">
                  <c:v>9.7674859999999999</c:v>
                </c:pt>
                <c:pt idx="3727">
                  <c:v>9.7701069999999994</c:v>
                </c:pt>
                <c:pt idx="3728">
                  <c:v>9.7727280000000007</c:v>
                </c:pt>
                <c:pt idx="3729">
                  <c:v>9.7753499999999995</c:v>
                </c:pt>
                <c:pt idx="3730">
                  <c:v>9.7779710000000009</c:v>
                </c:pt>
                <c:pt idx="3731">
                  <c:v>9.7805929999999996</c:v>
                </c:pt>
                <c:pt idx="3732">
                  <c:v>9.7832139999999992</c:v>
                </c:pt>
                <c:pt idx="3733">
                  <c:v>9.7858350000000005</c:v>
                </c:pt>
                <c:pt idx="3734">
                  <c:v>9.7884569999999993</c:v>
                </c:pt>
                <c:pt idx="3735">
                  <c:v>9.7910789999999999</c:v>
                </c:pt>
                <c:pt idx="3736">
                  <c:v>9.7936999999999994</c:v>
                </c:pt>
                <c:pt idx="3737">
                  <c:v>9.7963210000000007</c:v>
                </c:pt>
                <c:pt idx="3738">
                  <c:v>9.7989429999999995</c:v>
                </c:pt>
                <c:pt idx="3739">
                  <c:v>9.8015640000000008</c:v>
                </c:pt>
                <c:pt idx="3740">
                  <c:v>9.8041859999999996</c:v>
                </c:pt>
                <c:pt idx="3741">
                  <c:v>9.8068069999999992</c:v>
                </c:pt>
                <c:pt idx="3742">
                  <c:v>9.8094280000000005</c:v>
                </c:pt>
                <c:pt idx="3743">
                  <c:v>9.8120499999999993</c:v>
                </c:pt>
                <c:pt idx="3744">
                  <c:v>9.8146719999999998</c:v>
                </c:pt>
                <c:pt idx="3745">
                  <c:v>9.8172929999999994</c:v>
                </c:pt>
                <c:pt idx="3746">
                  <c:v>9.8199140000000007</c:v>
                </c:pt>
                <c:pt idx="3747">
                  <c:v>9.8225359999999995</c:v>
                </c:pt>
                <c:pt idx="3748">
                  <c:v>9.8251570000000008</c:v>
                </c:pt>
                <c:pt idx="3749">
                  <c:v>9.8277789999999996</c:v>
                </c:pt>
                <c:pt idx="3750">
                  <c:v>9.8303999999999991</c:v>
                </c:pt>
                <c:pt idx="3751">
                  <c:v>9.8330210000000005</c:v>
                </c:pt>
                <c:pt idx="3752">
                  <c:v>9.8356429999999992</c:v>
                </c:pt>
                <c:pt idx="3753">
                  <c:v>9.8382640000000006</c:v>
                </c:pt>
                <c:pt idx="3754">
                  <c:v>9.8408859999999994</c:v>
                </c:pt>
                <c:pt idx="3755">
                  <c:v>9.8435070000000007</c:v>
                </c:pt>
                <c:pt idx="3756">
                  <c:v>9.8461280000000002</c:v>
                </c:pt>
                <c:pt idx="3757">
                  <c:v>9.8487500000000008</c:v>
                </c:pt>
                <c:pt idx="3758">
                  <c:v>9.8513719999999996</c:v>
                </c:pt>
                <c:pt idx="3759">
                  <c:v>9.8539919999999999</c:v>
                </c:pt>
                <c:pt idx="3760">
                  <c:v>9.8566140000000004</c:v>
                </c:pt>
                <c:pt idx="3761">
                  <c:v>9.8592359999999992</c:v>
                </c:pt>
                <c:pt idx="3762">
                  <c:v>9.8618570000000005</c:v>
                </c:pt>
                <c:pt idx="3763">
                  <c:v>9.8644789999999993</c:v>
                </c:pt>
                <c:pt idx="3764">
                  <c:v>9.8671000000000006</c:v>
                </c:pt>
                <c:pt idx="3765">
                  <c:v>9.8697210000000002</c:v>
                </c:pt>
                <c:pt idx="3766">
                  <c:v>9.8723430000000008</c:v>
                </c:pt>
                <c:pt idx="3767">
                  <c:v>9.8749649999999995</c:v>
                </c:pt>
                <c:pt idx="3768">
                  <c:v>9.8775849999999998</c:v>
                </c:pt>
                <c:pt idx="3769">
                  <c:v>9.8802070000000004</c:v>
                </c:pt>
                <c:pt idx="3770">
                  <c:v>9.8828289999999992</c:v>
                </c:pt>
                <c:pt idx="3771">
                  <c:v>9.8854500000000005</c:v>
                </c:pt>
                <c:pt idx="3772">
                  <c:v>9.8880719999999993</c:v>
                </c:pt>
                <c:pt idx="3773">
                  <c:v>9.8906930000000006</c:v>
                </c:pt>
                <c:pt idx="3774">
                  <c:v>9.8933140000000002</c:v>
                </c:pt>
                <c:pt idx="3775">
                  <c:v>9.8959360000000007</c:v>
                </c:pt>
                <c:pt idx="3776">
                  <c:v>9.8985579999999995</c:v>
                </c:pt>
                <c:pt idx="3777">
                  <c:v>9.9011779999999998</c:v>
                </c:pt>
                <c:pt idx="3778">
                  <c:v>9.9038000000000004</c:v>
                </c:pt>
                <c:pt idx="3779">
                  <c:v>9.9064219999999992</c:v>
                </c:pt>
                <c:pt idx="3780">
                  <c:v>9.9090430000000005</c:v>
                </c:pt>
                <c:pt idx="3781">
                  <c:v>9.9116649999999993</c:v>
                </c:pt>
                <c:pt idx="3782">
                  <c:v>9.9142860000000006</c:v>
                </c:pt>
                <c:pt idx="3783">
                  <c:v>9.9169070000000001</c:v>
                </c:pt>
                <c:pt idx="3784">
                  <c:v>9.9195290000000007</c:v>
                </c:pt>
                <c:pt idx="3785">
                  <c:v>9.9221509999999995</c:v>
                </c:pt>
                <c:pt idx="3786">
                  <c:v>9.9247709999999998</c:v>
                </c:pt>
                <c:pt idx="3787">
                  <c:v>9.9273930000000004</c:v>
                </c:pt>
                <c:pt idx="3788">
                  <c:v>9.9300149999999991</c:v>
                </c:pt>
                <c:pt idx="3789">
                  <c:v>9.9326360000000005</c:v>
                </c:pt>
                <c:pt idx="3790">
                  <c:v>9.9352579999999993</c:v>
                </c:pt>
                <c:pt idx="3791">
                  <c:v>9.9378790000000006</c:v>
                </c:pt>
                <c:pt idx="3792">
                  <c:v>9.9405000000000001</c:v>
                </c:pt>
                <c:pt idx="3793">
                  <c:v>9.9431220000000007</c:v>
                </c:pt>
                <c:pt idx="3794">
                  <c:v>9.9457439999999995</c:v>
                </c:pt>
                <c:pt idx="3795">
                  <c:v>9.9483650000000008</c:v>
                </c:pt>
                <c:pt idx="3796">
                  <c:v>9.9509860000000003</c:v>
                </c:pt>
                <c:pt idx="3797">
                  <c:v>9.9536079999999991</c:v>
                </c:pt>
                <c:pt idx="3798">
                  <c:v>9.9562290000000004</c:v>
                </c:pt>
                <c:pt idx="3799">
                  <c:v>9.9588509999999992</c:v>
                </c:pt>
                <c:pt idx="3800">
                  <c:v>9.9614720000000005</c:v>
                </c:pt>
                <c:pt idx="3801">
                  <c:v>9.9640930000000001</c:v>
                </c:pt>
                <c:pt idx="3802">
                  <c:v>9.9667150000000007</c:v>
                </c:pt>
                <c:pt idx="3803">
                  <c:v>9.9693369999999994</c:v>
                </c:pt>
                <c:pt idx="3804">
                  <c:v>9.9719580000000008</c:v>
                </c:pt>
                <c:pt idx="3805">
                  <c:v>9.9745790000000003</c:v>
                </c:pt>
                <c:pt idx="3806">
                  <c:v>9.9772010000000009</c:v>
                </c:pt>
                <c:pt idx="3807">
                  <c:v>9.9798220000000004</c:v>
                </c:pt>
                <c:pt idx="3808">
                  <c:v>9.9824439999999992</c:v>
                </c:pt>
                <c:pt idx="3809">
                  <c:v>9.9850650000000005</c:v>
                </c:pt>
                <c:pt idx="3810">
                  <c:v>9.9876860000000001</c:v>
                </c:pt>
                <c:pt idx="3811">
                  <c:v>9.9903080000000006</c:v>
                </c:pt>
                <c:pt idx="3812">
                  <c:v>9.9929290000000002</c:v>
                </c:pt>
                <c:pt idx="3813">
                  <c:v>9.9955510000000007</c:v>
                </c:pt>
                <c:pt idx="3814">
                  <c:v>9.9981720000000003</c:v>
                </c:pt>
                <c:pt idx="3815">
                  <c:v>10.00079</c:v>
                </c:pt>
                <c:pt idx="3816">
                  <c:v>10.00342</c:v>
                </c:pt>
                <c:pt idx="3817">
                  <c:v>10.00604</c:v>
                </c:pt>
                <c:pt idx="3818">
                  <c:v>10.008660000000001</c:v>
                </c:pt>
                <c:pt idx="3819">
                  <c:v>10.011279999999999</c:v>
                </c:pt>
                <c:pt idx="3820">
                  <c:v>10.0139</c:v>
                </c:pt>
                <c:pt idx="3821">
                  <c:v>10.01652</c:v>
                </c:pt>
                <c:pt idx="3822">
                  <c:v>10.01914</c:v>
                </c:pt>
                <c:pt idx="3823">
                  <c:v>10.02176</c:v>
                </c:pt>
                <c:pt idx="3824">
                  <c:v>10.02439</c:v>
                </c:pt>
                <c:pt idx="3825">
                  <c:v>10.027010000000001</c:v>
                </c:pt>
                <c:pt idx="3826">
                  <c:v>10.029629999999999</c:v>
                </c:pt>
                <c:pt idx="3827">
                  <c:v>10.032249999999999</c:v>
                </c:pt>
                <c:pt idx="3828">
                  <c:v>10.03487</c:v>
                </c:pt>
                <c:pt idx="3829">
                  <c:v>10.03749</c:v>
                </c:pt>
                <c:pt idx="3830">
                  <c:v>10.04012</c:v>
                </c:pt>
                <c:pt idx="3831">
                  <c:v>10.04274</c:v>
                </c:pt>
                <c:pt idx="3832">
                  <c:v>10.045360000000001</c:v>
                </c:pt>
                <c:pt idx="3833">
                  <c:v>10.047980000000001</c:v>
                </c:pt>
                <c:pt idx="3834">
                  <c:v>10.050599999999999</c:v>
                </c:pt>
                <c:pt idx="3835">
                  <c:v>10.05322</c:v>
                </c:pt>
                <c:pt idx="3836">
                  <c:v>10.05584</c:v>
                </c:pt>
                <c:pt idx="3837">
                  <c:v>10.05847</c:v>
                </c:pt>
                <c:pt idx="3838">
                  <c:v>10.06109</c:v>
                </c:pt>
                <c:pt idx="3839">
                  <c:v>10.06371</c:v>
                </c:pt>
                <c:pt idx="3840">
                  <c:v>10.066330000000001</c:v>
                </c:pt>
                <c:pt idx="3841">
                  <c:v>10.068949999999999</c:v>
                </c:pt>
                <c:pt idx="3842">
                  <c:v>10.071569999999999</c:v>
                </c:pt>
                <c:pt idx="3843">
                  <c:v>10.07419</c:v>
                </c:pt>
                <c:pt idx="3844">
                  <c:v>10.07682</c:v>
                </c:pt>
                <c:pt idx="3845">
                  <c:v>10.07944</c:v>
                </c:pt>
                <c:pt idx="3846">
                  <c:v>10.08206</c:v>
                </c:pt>
                <c:pt idx="3847">
                  <c:v>10.084680000000001</c:v>
                </c:pt>
                <c:pt idx="3848">
                  <c:v>10.087300000000001</c:v>
                </c:pt>
                <c:pt idx="3849">
                  <c:v>10.089919999999999</c:v>
                </c:pt>
                <c:pt idx="3850">
                  <c:v>10.09254</c:v>
                </c:pt>
                <c:pt idx="3851">
                  <c:v>10.09517</c:v>
                </c:pt>
                <c:pt idx="3852">
                  <c:v>10.09779</c:v>
                </c:pt>
                <c:pt idx="3853">
                  <c:v>10.10041</c:v>
                </c:pt>
                <c:pt idx="3854">
                  <c:v>10.10303</c:v>
                </c:pt>
                <c:pt idx="3855">
                  <c:v>10.105650000000001</c:v>
                </c:pt>
                <c:pt idx="3856">
                  <c:v>10.108269999999999</c:v>
                </c:pt>
                <c:pt idx="3857">
                  <c:v>10.110889999999999</c:v>
                </c:pt>
                <c:pt idx="3858">
                  <c:v>10.113519999999999</c:v>
                </c:pt>
                <c:pt idx="3859">
                  <c:v>10.11614</c:v>
                </c:pt>
                <c:pt idx="3860">
                  <c:v>10.11876</c:v>
                </c:pt>
                <c:pt idx="3861">
                  <c:v>10.12138</c:v>
                </c:pt>
                <c:pt idx="3862">
                  <c:v>10.124000000000001</c:v>
                </c:pt>
                <c:pt idx="3863">
                  <c:v>10.126620000000001</c:v>
                </c:pt>
                <c:pt idx="3864">
                  <c:v>10.129239999999999</c:v>
                </c:pt>
                <c:pt idx="3865">
                  <c:v>10.131869999999999</c:v>
                </c:pt>
                <c:pt idx="3866">
                  <c:v>10.13449</c:v>
                </c:pt>
                <c:pt idx="3867">
                  <c:v>10.13711</c:v>
                </c:pt>
                <c:pt idx="3868">
                  <c:v>10.13973</c:v>
                </c:pt>
                <c:pt idx="3869">
                  <c:v>10.14235</c:v>
                </c:pt>
                <c:pt idx="3870">
                  <c:v>10.144970000000001</c:v>
                </c:pt>
                <c:pt idx="3871">
                  <c:v>10.147589999999999</c:v>
                </c:pt>
                <c:pt idx="3872">
                  <c:v>10.150219999999999</c:v>
                </c:pt>
                <c:pt idx="3873">
                  <c:v>10.152839999999999</c:v>
                </c:pt>
                <c:pt idx="3874">
                  <c:v>10.15546</c:v>
                </c:pt>
                <c:pt idx="3875">
                  <c:v>10.15808</c:v>
                </c:pt>
                <c:pt idx="3876">
                  <c:v>10.1607</c:v>
                </c:pt>
                <c:pt idx="3877">
                  <c:v>10.163320000000001</c:v>
                </c:pt>
                <c:pt idx="3878">
                  <c:v>10.165940000000001</c:v>
                </c:pt>
                <c:pt idx="3879">
                  <c:v>10.168570000000001</c:v>
                </c:pt>
                <c:pt idx="3880">
                  <c:v>10.171189999999999</c:v>
                </c:pt>
                <c:pt idx="3881">
                  <c:v>10.17381</c:v>
                </c:pt>
                <c:pt idx="3882">
                  <c:v>10.17643</c:v>
                </c:pt>
                <c:pt idx="3883">
                  <c:v>10.17905</c:v>
                </c:pt>
                <c:pt idx="3884">
                  <c:v>10.18167</c:v>
                </c:pt>
                <c:pt idx="3885">
                  <c:v>10.184290000000001</c:v>
                </c:pt>
                <c:pt idx="3886">
                  <c:v>10.186920000000001</c:v>
                </c:pt>
                <c:pt idx="3887">
                  <c:v>10.189539999999999</c:v>
                </c:pt>
                <c:pt idx="3888">
                  <c:v>10.192159999999999</c:v>
                </c:pt>
                <c:pt idx="3889">
                  <c:v>10.19478</c:v>
                </c:pt>
                <c:pt idx="3890">
                  <c:v>10.1974</c:v>
                </c:pt>
                <c:pt idx="3891">
                  <c:v>10.20002</c:v>
                </c:pt>
                <c:pt idx="3892">
                  <c:v>10.202640000000001</c:v>
                </c:pt>
                <c:pt idx="3893">
                  <c:v>10.205270000000001</c:v>
                </c:pt>
                <c:pt idx="3894">
                  <c:v>10.207890000000001</c:v>
                </c:pt>
                <c:pt idx="3895">
                  <c:v>10.210509999999999</c:v>
                </c:pt>
                <c:pt idx="3896">
                  <c:v>10.21313</c:v>
                </c:pt>
                <c:pt idx="3897">
                  <c:v>10.21575</c:v>
                </c:pt>
                <c:pt idx="3898">
                  <c:v>10.21837</c:v>
                </c:pt>
                <c:pt idx="3899">
                  <c:v>10.22099</c:v>
                </c:pt>
                <c:pt idx="3900">
                  <c:v>10.22362</c:v>
                </c:pt>
                <c:pt idx="3901">
                  <c:v>10.226240000000001</c:v>
                </c:pt>
                <c:pt idx="3902">
                  <c:v>10.228859999999999</c:v>
                </c:pt>
                <c:pt idx="3903">
                  <c:v>10.231479999999999</c:v>
                </c:pt>
                <c:pt idx="3904">
                  <c:v>10.2341</c:v>
                </c:pt>
                <c:pt idx="3905">
                  <c:v>10.23672</c:v>
                </c:pt>
                <c:pt idx="3906">
                  <c:v>10.23934</c:v>
                </c:pt>
                <c:pt idx="3907">
                  <c:v>10.24197</c:v>
                </c:pt>
                <c:pt idx="3908">
                  <c:v>10.244590000000001</c:v>
                </c:pt>
                <c:pt idx="3909">
                  <c:v>10.247210000000001</c:v>
                </c:pt>
                <c:pt idx="3910">
                  <c:v>10.249829999999999</c:v>
                </c:pt>
                <c:pt idx="3911">
                  <c:v>10.25245</c:v>
                </c:pt>
                <c:pt idx="3912">
                  <c:v>10.25507</c:v>
                </c:pt>
                <c:pt idx="3913">
                  <c:v>10.25769</c:v>
                </c:pt>
                <c:pt idx="3914">
                  <c:v>10.26032</c:v>
                </c:pt>
                <c:pt idx="3915">
                  <c:v>10.26294</c:v>
                </c:pt>
                <c:pt idx="3916">
                  <c:v>10.265560000000001</c:v>
                </c:pt>
                <c:pt idx="3917">
                  <c:v>10.268179999999999</c:v>
                </c:pt>
                <c:pt idx="3918">
                  <c:v>10.270799999999999</c:v>
                </c:pt>
                <c:pt idx="3919">
                  <c:v>10.27342</c:v>
                </c:pt>
                <c:pt idx="3920">
                  <c:v>10.27604</c:v>
                </c:pt>
                <c:pt idx="3921">
                  <c:v>10.27867</c:v>
                </c:pt>
                <c:pt idx="3922">
                  <c:v>10.28129</c:v>
                </c:pt>
                <c:pt idx="3923">
                  <c:v>10.283910000000001</c:v>
                </c:pt>
                <c:pt idx="3924">
                  <c:v>10.286530000000001</c:v>
                </c:pt>
                <c:pt idx="3925">
                  <c:v>10.289149999999999</c:v>
                </c:pt>
                <c:pt idx="3926">
                  <c:v>10.29177</c:v>
                </c:pt>
                <c:pt idx="3927">
                  <c:v>10.29439</c:v>
                </c:pt>
                <c:pt idx="3928">
                  <c:v>10.29702</c:v>
                </c:pt>
                <c:pt idx="3929">
                  <c:v>10.29964</c:v>
                </c:pt>
                <c:pt idx="3930">
                  <c:v>10.30226</c:v>
                </c:pt>
                <c:pt idx="3931">
                  <c:v>10.304880000000001</c:v>
                </c:pt>
                <c:pt idx="3932">
                  <c:v>10.307499999999999</c:v>
                </c:pt>
                <c:pt idx="3933">
                  <c:v>10.31012</c:v>
                </c:pt>
                <c:pt idx="3934">
                  <c:v>10.312749999999999</c:v>
                </c:pt>
                <c:pt idx="3935">
                  <c:v>10.31537</c:v>
                </c:pt>
                <c:pt idx="3936">
                  <c:v>10.31799</c:v>
                </c:pt>
                <c:pt idx="3937">
                  <c:v>10.32061</c:v>
                </c:pt>
                <c:pt idx="3938">
                  <c:v>10.323230000000001</c:v>
                </c:pt>
                <c:pt idx="3939">
                  <c:v>10.325850000000001</c:v>
                </c:pt>
                <c:pt idx="3940">
                  <c:v>10.328469999999999</c:v>
                </c:pt>
                <c:pt idx="3941">
                  <c:v>10.33109</c:v>
                </c:pt>
                <c:pt idx="3942">
                  <c:v>10.33372</c:v>
                </c:pt>
                <c:pt idx="3943">
                  <c:v>10.33634</c:v>
                </c:pt>
                <c:pt idx="3944">
                  <c:v>10.33896</c:v>
                </c:pt>
                <c:pt idx="3945">
                  <c:v>10.34158</c:v>
                </c:pt>
                <c:pt idx="3946">
                  <c:v>10.344200000000001</c:v>
                </c:pt>
                <c:pt idx="3947">
                  <c:v>10.346819999999999</c:v>
                </c:pt>
                <c:pt idx="3948">
                  <c:v>10.349449999999999</c:v>
                </c:pt>
                <c:pt idx="3949">
                  <c:v>10.352069999999999</c:v>
                </c:pt>
                <c:pt idx="3950">
                  <c:v>10.35469</c:v>
                </c:pt>
                <c:pt idx="3951">
                  <c:v>10.35731</c:v>
                </c:pt>
                <c:pt idx="3952">
                  <c:v>10.35993</c:v>
                </c:pt>
                <c:pt idx="3953">
                  <c:v>10.362550000000001</c:v>
                </c:pt>
                <c:pt idx="3954">
                  <c:v>10.365170000000001</c:v>
                </c:pt>
                <c:pt idx="3955">
                  <c:v>10.367789999999999</c:v>
                </c:pt>
                <c:pt idx="3956">
                  <c:v>10.370419999999999</c:v>
                </c:pt>
                <c:pt idx="3957">
                  <c:v>10.37304</c:v>
                </c:pt>
                <c:pt idx="3958">
                  <c:v>10.37566</c:v>
                </c:pt>
                <c:pt idx="3959">
                  <c:v>10.37828</c:v>
                </c:pt>
                <c:pt idx="3960">
                  <c:v>10.3809</c:v>
                </c:pt>
                <c:pt idx="3961">
                  <c:v>10.383520000000001</c:v>
                </c:pt>
                <c:pt idx="3962">
                  <c:v>10.386150000000001</c:v>
                </c:pt>
                <c:pt idx="3963">
                  <c:v>10.388769999999999</c:v>
                </c:pt>
                <c:pt idx="3964">
                  <c:v>10.391389999999999</c:v>
                </c:pt>
                <c:pt idx="3965">
                  <c:v>10.39401</c:v>
                </c:pt>
                <c:pt idx="3966">
                  <c:v>10.39663</c:v>
                </c:pt>
                <c:pt idx="3967">
                  <c:v>10.39925</c:v>
                </c:pt>
                <c:pt idx="3968">
                  <c:v>10.401870000000001</c:v>
                </c:pt>
                <c:pt idx="3969">
                  <c:v>10.404500000000001</c:v>
                </c:pt>
                <c:pt idx="3970">
                  <c:v>10.407120000000001</c:v>
                </c:pt>
                <c:pt idx="3971">
                  <c:v>10.409739999999999</c:v>
                </c:pt>
                <c:pt idx="3972">
                  <c:v>10.41236</c:v>
                </c:pt>
                <c:pt idx="3973">
                  <c:v>10.41498</c:v>
                </c:pt>
                <c:pt idx="3974">
                  <c:v>10.4176</c:v>
                </c:pt>
                <c:pt idx="3975">
                  <c:v>10.42022</c:v>
                </c:pt>
                <c:pt idx="3976">
                  <c:v>10.42285</c:v>
                </c:pt>
                <c:pt idx="3977">
                  <c:v>10.425470000000001</c:v>
                </c:pt>
                <c:pt idx="3978">
                  <c:v>10.428089999999999</c:v>
                </c:pt>
                <c:pt idx="3979">
                  <c:v>10.430709999999999</c:v>
                </c:pt>
                <c:pt idx="3980">
                  <c:v>10.43333</c:v>
                </c:pt>
                <c:pt idx="3981">
                  <c:v>10.43595</c:v>
                </c:pt>
                <c:pt idx="3982">
                  <c:v>10.43857</c:v>
                </c:pt>
                <c:pt idx="3983">
                  <c:v>10.4412</c:v>
                </c:pt>
                <c:pt idx="3984">
                  <c:v>10.443820000000001</c:v>
                </c:pt>
                <c:pt idx="3985">
                  <c:v>10.446440000000001</c:v>
                </c:pt>
                <c:pt idx="3986">
                  <c:v>10.449059999999999</c:v>
                </c:pt>
                <c:pt idx="3987">
                  <c:v>10.45168</c:v>
                </c:pt>
                <c:pt idx="3988">
                  <c:v>10.4543</c:v>
                </c:pt>
                <c:pt idx="3989">
                  <c:v>10.45692</c:v>
                </c:pt>
                <c:pt idx="3990">
                  <c:v>10.45955</c:v>
                </c:pt>
                <c:pt idx="3991">
                  <c:v>10.46217</c:v>
                </c:pt>
                <c:pt idx="3992">
                  <c:v>10.464790000000001</c:v>
                </c:pt>
                <c:pt idx="3993">
                  <c:v>10.467409999999999</c:v>
                </c:pt>
                <c:pt idx="3994">
                  <c:v>10.47003</c:v>
                </c:pt>
                <c:pt idx="3995">
                  <c:v>10.47265</c:v>
                </c:pt>
                <c:pt idx="3996">
                  <c:v>10.47527</c:v>
                </c:pt>
                <c:pt idx="3997">
                  <c:v>10.4779</c:v>
                </c:pt>
                <c:pt idx="3998">
                  <c:v>10.48052</c:v>
                </c:pt>
                <c:pt idx="3999">
                  <c:v>10.483140000000001</c:v>
                </c:pt>
                <c:pt idx="4000">
                  <c:v>10.485760000000001</c:v>
                </c:pt>
                <c:pt idx="4001">
                  <c:v>10.488379999999999</c:v>
                </c:pt>
                <c:pt idx="4002">
                  <c:v>10.491</c:v>
                </c:pt>
                <c:pt idx="4003">
                  <c:v>10.49362</c:v>
                </c:pt>
                <c:pt idx="4004">
                  <c:v>10.49625</c:v>
                </c:pt>
                <c:pt idx="4005">
                  <c:v>10.49887</c:v>
                </c:pt>
                <c:pt idx="4006">
                  <c:v>10.50149</c:v>
                </c:pt>
                <c:pt idx="4007">
                  <c:v>10.504110000000001</c:v>
                </c:pt>
                <c:pt idx="4008">
                  <c:v>10.506729999999999</c:v>
                </c:pt>
                <c:pt idx="4009">
                  <c:v>10.50935</c:v>
                </c:pt>
                <c:pt idx="4010">
                  <c:v>10.51197</c:v>
                </c:pt>
                <c:pt idx="4011">
                  <c:v>10.5146</c:v>
                </c:pt>
                <c:pt idx="4012">
                  <c:v>10.51722</c:v>
                </c:pt>
                <c:pt idx="4013">
                  <c:v>10.51984</c:v>
                </c:pt>
                <c:pt idx="4014">
                  <c:v>10.522460000000001</c:v>
                </c:pt>
                <c:pt idx="4015">
                  <c:v>10.525080000000001</c:v>
                </c:pt>
                <c:pt idx="4016">
                  <c:v>10.527699999999999</c:v>
                </c:pt>
                <c:pt idx="4017">
                  <c:v>10.53032</c:v>
                </c:pt>
                <c:pt idx="4018">
                  <c:v>10.53295</c:v>
                </c:pt>
                <c:pt idx="4019">
                  <c:v>10.53557</c:v>
                </c:pt>
                <c:pt idx="4020">
                  <c:v>10.53819</c:v>
                </c:pt>
                <c:pt idx="4021">
                  <c:v>10.54081</c:v>
                </c:pt>
                <c:pt idx="4022">
                  <c:v>10.543430000000001</c:v>
                </c:pt>
                <c:pt idx="4023">
                  <c:v>10.546049999999999</c:v>
                </c:pt>
                <c:pt idx="4024">
                  <c:v>10.54867</c:v>
                </c:pt>
                <c:pt idx="4025">
                  <c:v>10.551299999999999</c:v>
                </c:pt>
                <c:pt idx="4026">
                  <c:v>10.55392</c:v>
                </c:pt>
                <c:pt idx="4027">
                  <c:v>10.55654</c:v>
                </c:pt>
                <c:pt idx="4028">
                  <c:v>10.55916</c:v>
                </c:pt>
                <c:pt idx="4029">
                  <c:v>10.561780000000001</c:v>
                </c:pt>
                <c:pt idx="4030">
                  <c:v>10.564399999999999</c:v>
                </c:pt>
                <c:pt idx="4031">
                  <c:v>10.567019999999999</c:v>
                </c:pt>
                <c:pt idx="4032">
                  <c:v>10.569649999999999</c:v>
                </c:pt>
                <c:pt idx="4033">
                  <c:v>10.57227</c:v>
                </c:pt>
                <c:pt idx="4034">
                  <c:v>10.57489</c:v>
                </c:pt>
                <c:pt idx="4035">
                  <c:v>10.57751</c:v>
                </c:pt>
                <c:pt idx="4036">
                  <c:v>10.58013</c:v>
                </c:pt>
                <c:pt idx="4037">
                  <c:v>10.582750000000001</c:v>
                </c:pt>
                <c:pt idx="4038">
                  <c:v>10.585369999999999</c:v>
                </c:pt>
                <c:pt idx="4039">
                  <c:v>10.587999999999999</c:v>
                </c:pt>
                <c:pt idx="4040">
                  <c:v>10.590619999999999</c:v>
                </c:pt>
                <c:pt idx="4041">
                  <c:v>10.59324</c:v>
                </c:pt>
                <c:pt idx="4042">
                  <c:v>10.59586</c:v>
                </c:pt>
                <c:pt idx="4043">
                  <c:v>10.59848</c:v>
                </c:pt>
                <c:pt idx="4044">
                  <c:v>10.601100000000001</c:v>
                </c:pt>
                <c:pt idx="4045">
                  <c:v>10.603719999999999</c:v>
                </c:pt>
                <c:pt idx="4046">
                  <c:v>10.606350000000001</c:v>
                </c:pt>
                <c:pt idx="4047">
                  <c:v>10.608969999999999</c:v>
                </c:pt>
                <c:pt idx="4048">
                  <c:v>10.61159</c:v>
                </c:pt>
                <c:pt idx="4049">
                  <c:v>10.61421</c:v>
                </c:pt>
                <c:pt idx="4050">
                  <c:v>10.61683</c:v>
                </c:pt>
                <c:pt idx="4051">
                  <c:v>10.619450000000001</c:v>
                </c:pt>
                <c:pt idx="4052">
                  <c:v>10.62208</c:v>
                </c:pt>
                <c:pt idx="4053">
                  <c:v>10.624700000000001</c:v>
                </c:pt>
                <c:pt idx="4054">
                  <c:v>10.627319999999999</c:v>
                </c:pt>
                <c:pt idx="4055">
                  <c:v>10.62994</c:v>
                </c:pt>
                <c:pt idx="4056">
                  <c:v>10.63256</c:v>
                </c:pt>
                <c:pt idx="4057">
                  <c:v>10.63518</c:v>
                </c:pt>
                <c:pt idx="4058">
                  <c:v>10.6378</c:v>
                </c:pt>
                <c:pt idx="4059">
                  <c:v>10.640420000000001</c:v>
                </c:pt>
                <c:pt idx="4060">
                  <c:v>10.643050000000001</c:v>
                </c:pt>
                <c:pt idx="4061">
                  <c:v>10.645670000000001</c:v>
                </c:pt>
                <c:pt idx="4062">
                  <c:v>10.648289999999999</c:v>
                </c:pt>
                <c:pt idx="4063">
                  <c:v>10.65091</c:v>
                </c:pt>
                <c:pt idx="4064">
                  <c:v>10.65353</c:v>
                </c:pt>
                <c:pt idx="4065">
                  <c:v>10.65615</c:v>
                </c:pt>
                <c:pt idx="4066">
                  <c:v>10.65878</c:v>
                </c:pt>
                <c:pt idx="4067">
                  <c:v>10.6614</c:v>
                </c:pt>
                <c:pt idx="4068">
                  <c:v>10.664020000000001</c:v>
                </c:pt>
                <c:pt idx="4069">
                  <c:v>10.666639999999999</c:v>
                </c:pt>
                <c:pt idx="4070">
                  <c:v>10.66926</c:v>
                </c:pt>
                <c:pt idx="4071">
                  <c:v>10.67188</c:v>
                </c:pt>
                <c:pt idx="4072">
                  <c:v>10.6745</c:v>
                </c:pt>
                <c:pt idx="4073">
                  <c:v>10.67712</c:v>
                </c:pt>
                <c:pt idx="4074">
                  <c:v>10.67975</c:v>
                </c:pt>
                <c:pt idx="4075">
                  <c:v>10.682370000000001</c:v>
                </c:pt>
                <c:pt idx="4076">
                  <c:v>10.684990000000001</c:v>
                </c:pt>
                <c:pt idx="4077">
                  <c:v>10.687609999999999</c:v>
                </c:pt>
                <c:pt idx="4078">
                  <c:v>10.69023</c:v>
                </c:pt>
                <c:pt idx="4079">
                  <c:v>10.69285</c:v>
                </c:pt>
                <c:pt idx="4080">
                  <c:v>10.69548</c:v>
                </c:pt>
                <c:pt idx="4081">
                  <c:v>10.6981</c:v>
                </c:pt>
                <c:pt idx="4082">
                  <c:v>10.70072</c:v>
                </c:pt>
                <c:pt idx="4083">
                  <c:v>10.703340000000001</c:v>
                </c:pt>
                <c:pt idx="4084">
                  <c:v>10.705959999999999</c:v>
                </c:pt>
                <c:pt idx="4085">
                  <c:v>10.70858</c:v>
                </c:pt>
                <c:pt idx="4086">
                  <c:v>10.7112</c:v>
                </c:pt>
                <c:pt idx="4087">
                  <c:v>10.71383</c:v>
                </c:pt>
                <c:pt idx="4088">
                  <c:v>10.71645</c:v>
                </c:pt>
                <c:pt idx="4089">
                  <c:v>10.71907</c:v>
                </c:pt>
                <c:pt idx="4090">
                  <c:v>10.721690000000001</c:v>
                </c:pt>
                <c:pt idx="4091">
                  <c:v>10.724309999999999</c:v>
                </c:pt>
                <c:pt idx="4092">
                  <c:v>10.726929999999999</c:v>
                </c:pt>
                <c:pt idx="4093">
                  <c:v>10.72955</c:v>
                </c:pt>
                <c:pt idx="4094">
                  <c:v>10.73217</c:v>
                </c:pt>
                <c:pt idx="4095">
                  <c:v>10.7348</c:v>
                </c:pt>
                <c:pt idx="4096">
                  <c:v>10.73742</c:v>
                </c:pt>
                <c:pt idx="4097">
                  <c:v>10.74004</c:v>
                </c:pt>
                <c:pt idx="4098">
                  <c:v>10.742660000000001</c:v>
                </c:pt>
                <c:pt idx="4099">
                  <c:v>10.745279999999999</c:v>
                </c:pt>
                <c:pt idx="4100">
                  <c:v>10.7479</c:v>
                </c:pt>
                <c:pt idx="4101">
                  <c:v>10.750529999999999</c:v>
                </c:pt>
                <c:pt idx="4102">
                  <c:v>10.75315</c:v>
                </c:pt>
                <c:pt idx="4103">
                  <c:v>10.75577</c:v>
                </c:pt>
                <c:pt idx="4104">
                  <c:v>10.75839</c:v>
                </c:pt>
                <c:pt idx="4105">
                  <c:v>10.761010000000001</c:v>
                </c:pt>
                <c:pt idx="4106">
                  <c:v>10.763629999999999</c:v>
                </c:pt>
                <c:pt idx="4107">
                  <c:v>10.766249999999999</c:v>
                </c:pt>
                <c:pt idx="4108">
                  <c:v>10.768879999999999</c:v>
                </c:pt>
                <c:pt idx="4109">
                  <c:v>10.7715</c:v>
                </c:pt>
                <c:pt idx="4110">
                  <c:v>10.77412</c:v>
                </c:pt>
                <c:pt idx="4111">
                  <c:v>10.77674</c:v>
                </c:pt>
                <c:pt idx="4112">
                  <c:v>10.77936</c:v>
                </c:pt>
                <c:pt idx="4113">
                  <c:v>10.781980000000001</c:v>
                </c:pt>
                <c:pt idx="4114">
                  <c:v>10.784599999999999</c:v>
                </c:pt>
                <c:pt idx="4115">
                  <c:v>10.787229999999999</c:v>
                </c:pt>
                <c:pt idx="4116">
                  <c:v>10.789849999999999</c:v>
                </c:pt>
                <c:pt idx="4117">
                  <c:v>10.79247</c:v>
                </c:pt>
                <c:pt idx="4118">
                  <c:v>10.79509</c:v>
                </c:pt>
                <c:pt idx="4119">
                  <c:v>10.79771</c:v>
                </c:pt>
                <c:pt idx="4120">
                  <c:v>10.800330000000001</c:v>
                </c:pt>
                <c:pt idx="4121">
                  <c:v>10.802949999999999</c:v>
                </c:pt>
                <c:pt idx="4122">
                  <c:v>10.805580000000001</c:v>
                </c:pt>
                <c:pt idx="4123">
                  <c:v>10.808199999999999</c:v>
                </c:pt>
                <c:pt idx="4124">
                  <c:v>10.81082</c:v>
                </c:pt>
                <c:pt idx="4125">
                  <c:v>10.81344</c:v>
                </c:pt>
                <c:pt idx="4126">
                  <c:v>10.81606</c:v>
                </c:pt>
                <c:pt idx="4127">
                  <c:v>10.818680000000001</c:v>
                </c:pt>
                <c:pt idx="4128">
                  <c:v>10.821300000000001</c:v>
                </c:pt>
                <c:pt idx="4129">
                  <c:v>10.823930000000001</c:v>
                </c:pt>
                <c:pt idx="4130">
                  <c:v>10.826549999999999</c:v>
                </c:pt>
                <c:pt idx="4131">
                  <c:v>10.82917</c:v>
                </c:pt>
                <c:pt idx="4132">
                  <c:v>10.83179</c:v>
                </c:pt>
                <c:pt idx="4133">
                  <c:v>10.83441</c:v>
                </c:pt>
                <c:pt idx="4134">
                  <c:v>10.83703</c:v>
                </c:pt>
                <c:pt idx="4135">
                  <c:v>10.839650000000001</c:v>
                </c:pt>
                <c:pt idx="4136">
                  <c:v>10.842280000000001</c:v>
                </c:pt>
                <c:pt idx="4137">
                  <c:v>10.844900000000001</c:v>
                </c:pt>
                <c:pt idx="4138">
                  <c:v>10.847519999999999</c:v>
                </c:pt>
                <c:pt idx="4139">
                  <c:v>10.85014</c:v>
                </c:pt>
                <c:pt idx="4140">
                  <c:v>10.85276</c:v>
                </c:pt>
                <c:pt idx="4141">
                  <c:v>10.85538</c:v>
                </c:pt>
                <c:pt idx="4142">
                  <c:v>10.858000000000001</c:v>
                </c:pt>
                <c:pt idx="4143">
                  <c:v>10.86063</c:v>
                </c:pt>
                <c:pt idx="4144">
                  <c:v>10.863250000000001</c:v>
                </c:pt>
                <c:pt idx="4145">
                  <c:v>10.865869999999999</c:v>
                </c:pt>
                <c:pt idx="4146">
                  <c:v>10.86849</c:v>
                </c:pt>
                <c:pt idx="4147">
                  <c:v>10.87111</c:v>
                </c:pt>
                <c:pt idx="4148">
                  <c:v>10.87373</c:v>
                </c:pt>
                <c:pt idx="4149">
                  <c:v>10.87635</c:v>
                </c:pt>
                <c:pt idx="4150">
                  <c:v>10.87898</c:v>
                </c:pt>
                <c:pt idx="4151">
                  <c:v>10.881600000000001</c:v>
                </c:pt>
                <c:pt idx="4152">
                  <c:v>10.884219999999999</c:v>
                </c:pt>
                <c:pt idx="4153">
                  <c:v>10.886839999999999</c:v>
                </c:pt>
                <c:pt idx="4154">
                  <c:v>10.88946</c:v>
                </c:pt>
                <c:pt idx="4155">
                  <c:v>10.89208</c:v>
                </c:pt>
                <c:pt idx="4156">
                  <c:v>10.8947</c:v>
                </c:pt>
                <c:pt idx="4157">
                  <c:v>10.89733</c:v>
                </c:pt>
                <c:pt idx="4158">
                  <c:v>10.89995</c:v>
                </c:pt>
                <c:pt idx="4159">
                  <c:v>10.902570000000001</c:v>
                </c:pt>
                <c:pt idx="4160">
                  <c:v>10.905189999999999</c:v>
                </c:pt>
                <c:pt idx="4161">
                  <c:v>10.90781</c:v>
                </c:pt>
                <c:pt idx="4162">
                  <c:v>10.91043</c:v>
                </c:pt>
                <c:pt idx="4163">
                  <c:v>10.91305</c:v>
                </c:pt>
                <c:pt idx="4164">
                  <c:v>10.91568</c:v>
                </c:pt>
                <c:pt idx="4165">
                  <c:v>10.9183</c:v>
                </c:pt>
                <c:pt idx="4166">
                  <c:v>10.920920000000001</c:v>
                </c:pt>
                <c:pt idx="4167">
                  <c:v>10.923539999999999</c:v>
                </c:pt>
                <c:pt idx="4168">
                  <c:v>10.926159999999999</c:v>
                </c:pt>
                <c:pt idx="4169">
                  <c:v>10.92878</c:v>
                </c:pt>
                <c:pt idx="4170">
                  <c:v>10.93141</c:v>
                </c:pt>
                <c:pt idx="4171">
                  <c:v>10.93403</c:v>
                </c:pt>
                <c:pt idx="4172">
                  <c:v>10.93665</c:v>
                </c:pt>
                <c:pt idx="4173">
                  <c:v>10.93927</c:v>
                </c:pt>
                <c:pt idx="4174">
                  <c:v>10.941890000000001</c:v>
                </c:pt>
                <c:pt idx="4175">
                  <c:v>10.944509999999999</c:v>
                </c:pt>
                <c:pt idx="4176">
                  <c:v>10.94713</c:v>
                </c:pt>
                <c:pt idx="4177">
                  <c:v>10.94975</c:v>
                </c:pt>
                <c:pt idx="4178">
                  <c:v>10.95238</c:v>
                </c:pt>
                <c:pt idx="4179">
                  <c:v>10.955</c:v>
                </c:pt>
                <c:pt idx="4180">
                  <c:v>10.95762</c:v>
                </c:pt>
                <c:pt idx="4181">
                  <c:v>10.960240000000001</c:v>
                </c:pt>
                <c:pt idx="4182">
                  <c:v>10.962859999999999</c:v>
                </c:pt>
                <c:pt idx="4183">
                  <c:v>10.965479999999999</c:v>
                </c:pt>
                <c:pt idx="4184">
                  <c:v>10.968109999999999</c:v>
                </c:pt>
                <c:pt idx="4185">
                  <c:v>10.97073</c:v>
                </c:pt>
                <c:pt idx="4186">
                  <c:v>10.97335</c:v>
                </c:pt>
                <c:pt idx="4187">
                  <c:v>10.97597</c:v>
                </c:pt>
                <c:pt idx="4188">
                  <c:v>10.978590000000001</c:v>
                </c:pt>
                <c:pt idx="4189">
                  <c:v>10.981210000000001</c:v>
                </c:pt>
                <c:pt idx="4190">
                  <c:v>10.983829999999999</c:v>
                </c:pt>
                <c:pt idx="4191">
                  <c:v>10.98645</c:v>
                </c:pt>
                <c:pt idx="4192">
                  <c:v>10.98908</c:v>
                </c:pt>
                <c:pt idx="4193">
                  <c:v>10.9917</c:v>
                </c:pt>
                <c:pt idx="4194">
                  <c:v>10.99432</c:v>
                </c:pt>
                <c:pt idx="4195">
                  <c:v>10.99694</c:v>
                </c:pt>
                <c:pt idx="4196">
                  <c:v>10.999560000000001</c:v>
                </c:pt>
                <c:pt idx="4197">
                  <c:v>11.002179999999999</c:v>
                </c:pt>
                <c:pt idx="4198">
                  <c:v>11.004799999999999</c:v>
                </c:pt>
                <c:pt idx="4199">
                  <c:v>11.007429999999999</c:v>
                </c:pt>
                <c:pt idx="4200">
                  <c:v>11.01005</c:v>
                </c:pt>
                <c:pt idx="4201">
                  <c:v>11.01267</c:v>
                </c:pt>
                <c:pt idx="4202">
                  <c:v>11.01529</c:v>
                </c:pt>
                <c:pt idx="4203">
                  <c:v>11.017910000000001</c:v>
                </c:pt>
                <c:pt idx="4204">
                  <c:v>11.020530000000001</c:v>
                </c:pt>
                <c:pt idx="4205">
                  <c:v>11.023160000000001</c:v>
                </c:pt>
                <c:pt idx="4206">
                  <c:v>11.025779999999999</c:v>
                </c:pt>
                <c:pt idx="4207">
                  <c:v>11.0284</c:v>
                </c:pt>
                <c:pt idx="4208">
                  <c:v>11.03102</c:v>
                </c:pt>
                <c:pt idx="4209">
                  <c:v>11.03364</c:v>
                </c:pt>
                <c:pt idx="4210">
                  <c:v>11.03626</c:v>
                </c:pt>
                <c:pt idx="4211">
                  <c:v>11.038880000000001</c:v>
                </c:pt>
                <c:pt idx="4212">
                  <c:v>11.041499999999999</c:v>
                </c:pt>
                <c:pt idx="4213">
                  <c:v>11.044129999999999</c:v>
                </c:pt>
                <c:pt idx="4214">
                  <c:v>11.046749999999999</c:v>
                </c:pt>
                <c:pt idx="4215">
                  <c:v>11.04937</c:v>
                </c:pt>
                <c:pt idx="4216">
                  <c:v>11.05199</c:v>
                </c:pt>
                <c:pt idx="4217">
                  <c:v>11.05461</c:v>
                </c:pt>
                <c:pt idx="4218">
                  <c:v>11.057230000000001</c:v>
                </c:pt>
                <c:pt idx="4219">
                  <c:v>11.05986</c:v>
                </c:pt>
                <c:pt idx="4220">
                  <c:v>11.062480000000001</c:v>
                </c:pt>
                <c:pt idx="4221">
                  <c:v>11.065099999999999</c:v>
                </c:pt>
                <c:pt idx="4222">
                  <c:v>11.06772</c:v>
                </c:pt>
                <c:pt idx="4223">
                  <c:v>11.07034</c:v>
                </c:pt>
                <c:pt idx="4224">
                  <c:v>11.07296</c:v>
                </c:pt>
                <c:pt idx="4225">
                  <c:v>11.07558</c:v>
                </c:pt>
                <c:pt idx="4226">
                  <c:v>11.07821</c:v>
                </c:pt>
                <c:pt idx="4227">
                  <c:v>11.080830000000001</c:v>
                </c:pt>
                <c:pt idx="4228">
                  <c:v>11.083449999999999</c:v>
                </c:pt>
                <c:pt idx="4229">
                  <c:v>11.086069999999999</c:v>
                </c:pt>
                <c:pt idx="4230">
                  <c:v>11.08869</c:v>
                </c:pt>
                <c:pt idx="4231">
                  <c:v>11.09131</c:v>
                </c:pt>
                <c:pt idx="4232">
                  <c:v>11.09393</c:v>
                </c:pt>
                <c:pt idx="4233">
                  <c:v>11.09656</c:v>
                </c:pt>
                <c:pt idx="4234">
                  <c:v>11.09918</c:v>
                </c:pt>
                <c:pt idx="4235">
                  <c:v>11.101800000000001</c:v>
                </c:pt>
                <c:pt idx="4236">
                  <c:v>11.104419999999999</c:v>
                </c:pt>
                <c:pt idx="4237">
                  <c:v>11.10704</c:v>
                </c:pt>
                <c:pt idx="4238">
                  <c:v>11.10966</c:v>
                </c:pt>
                <c:pt idx="4239">
                  <c:v>11.11228</c:v>
                </c:pt>
                <c:pt idx="4240">
                  <c:v>11.11491</c:v>
                </c:pt>
                <c:pt idx="4241">
                  <c:v>11.11753</c:v>
                </c:pt>
                <c:pt idx="4242">
                  <c:v>11.120150000000001</c:v>
                </c:pt>
                <c:pt idx="4243">
                  <c:v>11.122769999999999</c:v>
                </c:pt>
                <c:pt idx="4244">
                  <c:v>11.125389999999999</c:v>
                </c:pt>
                <c:pt idx="4245">
                  <c:v>11.12801</c:v>
                </c:pt>
                <c:pt idx="4246">
                  <c:v>11.13063</c:v>
                </c:pt>
                <c:pt idx="4247">
                  <c:v>11.13326</c:v>
                </c:pt>
                <c:pt idx="4248">
                  <c:v>11.13588</c:v>
                </c:pt>
                <c:pt idx="4249">
                  <c:v>11.138500000000001</c:v>
                </c:pt>
                <c:pt idx="4250">
                  <c:v>11.141120000000001</c:v>
                </c:pt>
                <c:pt idx="4251">
                  <c:v>11.143739999999999</c:v>
                </c:pt>
                <c:pt idx="4252">
                  <c:v>11.14636</c:v>
                </c:pt>
                <c:pt idx="4253">
                  <c:v>11.14898</c:v>
                </c:pt>
                <c:pt idx="4254">
                  <c:v>11.15161</c:v>
                </c:pt>
                <c:pt idx="4255">
                  <c:v>11.15423</c:v>
                </c:pt>
                <c:pt idx="4256">
                  <c:v>11.15685</c:v>
                </c:pt>
                <c:pt idx="4257">
                  <c:v>11.159470000000001</c:v>
                </c:pt>
                <c:pt idx="4258">
                  <c:v>11.162089999999999</c:v>
                </c:pt>
                <c:pt idx="4259">
                  <c:v>11.164709999999999</c:v>
                </c:pt>
                <c:pt idx="4260">
                  <c:v>11.16733</c:v>
                </c:pt>
                <c:pt idx="4261">
                  <c:v>11.16996</c:v>
                </c:pt>
                <c:pt idx="4262">
                  <c:v>11.17258</c:v>
                </c:pt>
                <c:pt idx="4263">
                  <c:v>11.1752</c:v>
                </c:pt>
                <c:pt idx="4264">
                  <c:v>11.177820000000001</c:v>
                </c:pt>
                <c:pt idx="4265">
                  <c:v>11.180440000000001</c:v>
                </c:pt>
                <c:pt idx="4266">
                  <c:v>11.183059999999999</c:v>
                </c:pt>
                <c:pt idx="4267">
                  <c:v>11.18568</c:v>
                </c:pt>
                <c:pt idx="4268">
                  <c:v>11.18831</c:v>
                </c:pt>
                <c:pt idx="4269">
                  <c:v>11.19093</c:v>
                </c:pt>
                <c:pt idx="4270">
                  <c:v>11.19355</c:v>
                </c:pt>
                <c:pt idx="4271">
                  <c:v>11.19617</c:v>
                </c:pt>
                <c:pt idx="4272">
                  <c:v>11.198790000000001</c:v>
                </c:pt>
                <c:pt idx="4273">
                  <c:v>11.201409999999999</c:v>
                </c:pt>
                <c:pt idx="4274">
                  <c:v>11.204029999999999</c:v>
                </c:pt>
                <c:pt idx="4275">
                  <c:v>11.206659999999999</c:v>
                </c:pt>
                <c:pt idx="4276">
                  <c:v>11.20928</c:v>
                </c:pt>
                <c:pt idx="4277">
                  <c:v>11.2119</c:v>
                </c:pt>
                <c:pt idx="4278">
                  <c:v>11.21452</c:v>
                </c:pt>
                <c:pt idx="4279">
                  <c:v>11.217140000000001</c:v>
                </c:pt>
                <c:pt idx="4280">
                  <c:v>11.219760000000001</c:v>
                </c:pt>
                <c:pt idx="4281">
                  <c:v>11.222379999999999</c:v>
                </c:pt>
                <c:pt idx="4282">
                  <c:v>11.225009999999999</c:v>
                </c:pt>
                <c:pt idx="4283">
                  <c:v>11.22763</c:v>
                </c:pt>
                <c:pt idx="4284">
                  <c:v>11.23025</c:v>
                </c:pt>
                <c:pt idx="4285">
                  <c:v>11.23287</c:v>
                </c:pt>
                <c:pt idx="4286">
                  <c:v>11.23549</c:v>
                </c:pt>
                <c:pt idx="4287">
                  <c:v>11.238110000000001</c:v>
                </c:pt>
                <c:pt idx="4288">
                  <c:v>11.240740000000001</c:v>
                </c:pt>
                <c:pt idx="4289">
                  <c:v>11.243359999999999</c:v>
                </c:pt>
                <c:pt idx="4290">
                  <c:v>11.245979999999999</c:v>
                </c:pt>
                <c:pt idx="4291">
                  <c:v>11.2486</c:v>
                </c:pt>
                <c:pt idx="4292">
                  <c:v>11.25122</c:v>
                </c:pt>
                <c:pt idx="4293">
                  <c:v>11.25384</c:v>
                </c:pt>
                <c:pt idx="4294">
                  <c:v>11.256460000000001</c:v>
                </c:pt>
                <c:pt idx="4295">
                  <c:v>11.259080000000001</c:v>
                </c:pt>
                <c:pt idx="4296">
                  <c:v>11.261710000000001</c:v>
                </c:pt>
                <c:pt idx="4297">
                  <c:v>11.264329999999999</c:v>
                </c:pt>
                <c:pt idx="4298">
                  <c:v>11.26695</c:v>
                </c:pt>
                <c:pt idx="4299">
                  <c:v>11.26957</c:v>
                </c:pt>
                <c:pt idx="4300">
                  <c:v>11.27219</c:v>
                </c:pt>
                <c:pt idx="4301">
                  <c:v>11.27481</c:v>
                </c:pt>
                <c:pt idx="4302">
                  <c:v>11.277430000000001</c:v>
                </c:pt>
                <c:pt idx="4303">
                  <c:v>11.280060000000001</c:v>
                </c:pt>
                <c:pt idx="4304">
                  <c:v>11.282679999999999</c:v>
                </c:pt>
                <c:pt idx="4305">
                  <c:v>11.285299999999999</c:v>
                </c:pt>
                <c:pt idx="4306">
                  <c:v>11.28792</c:v>
                </c:pt>
                <c:pt idx="4307">
                  <c:v>11.29054</c:v>
                </c:pt>
                <c:pt idx="4308">
                  <c:v>11.29316</c:v>
                </c:pt>
                <c:pt idx="4309">
                  <c:v>11.295780000000001</c:v>
                </c:pt>
                <c:pt idx="4310">
                  <c:v>11.298410000000001</c:v>
                </c:pt>
                <c:pt idx="4311">
                  <c:v>11.301030000000001</c:v>
                </c:pt>
                <c:pt idx="4312">
                  <c:v>11.303649999999999</c:v>
                </c:pt>
                <c:pt idx="4313">
                  <c:v>11.30627</c:v>
                </c:pt>
                <c:pt idx="4314">
                  <c:v>11.30889</c:v>
                </c:pt>
                <c:pt idx="4315">
                  <c:v>11.31151</c:v>
                </c:pt>
                <c:pt idx="4316">
                  <c:v>11.31413</c:v>
                </c:pt>
                <c:pt idx="4317">
                  <c:v>11.31676</c:v>
                </c:pt>
                <c:pt idx="4318">
                  <c:v>11.319380000000001</c:v>
                </c:pt>
                <c:pt idx="4319">
                  <c:v>11.321999999999999</c:v>
                </c:pt>
                <c:pt idx="4320">
                  <c:v>11.324619999999999</c:v>
                </c:pt>
                <c:pt idx="4321">
                  <c:v>11.32724</c:v>
                </c:pt>
                <c:pt idx="4322">
                  <c:v>11.32986</c:v>
                </c:pt>
                <c:pt idx="4323">
                  <c:v>11.33249</c:v>
                </c:pt>
                <c:pt idx="4324">
                  <c:v>11.33511</c:v>
                </c:pt>
                <c:pt idx="4325">
                  <c:v>11.337730000000001</c:v>
                </c:pt>
                <c:pt idx="4326">
                  <c:v>11.340350000000001</c:v>
                </c:pt>
                <c:pt idx="4327">
                  <c:v>11.342969999999999</c:v>
                </c:pt>
                <c:pt idx="4328">
                  <c:v>11.34559</c:v>
                </c:pt>
                <c:pt idx="4329">
                  <c:v>11.34821</c:v>
                </c:pt>
                <c:pt idx="4330">
                  <c:v>11.35083</c:v>
                </c:pt>
                <c:pt idx="4331">
                  <c:v>11.35346</c:v>
                </c:pt>
                <c:pt idx="4332">
                  <c:v>11.35608</c:v>
                </c:pt>
                <c:pt idx="4333">
                  <c:v>11.358700000000001</c:v>
                </c:pt>
                <c:pt idx="4334">
                  <c:v>11.361319999999999</c:v>
                </c:pt>
                <c:pt idx="4335">
                  <c:v>11.363939999999999</c:v>
                </c:pt>
                <c:pt idx="4336">
                  <c:v>11.36656</c:v>
                </c:pt>
                <c:pt idx="4337">
                  <c:v>11.36919</c:v>
                </c:pt>
                <c:pt idx="4338">
                  <c:v>11.37181</c:v>
                </c:pt>
                <c:pt idx="4339">
                  <c:v>11.37443</c:v>
                </c:pt>
                <c:pt idx="4340">
                  <c:v>11.377050000000001</c:v>
                </c:pt>
                <c:pt idx="4341">
                  <c:v>11.379670000000001</c:v>
                </c:pt>
                <c:pt idx="4342">
                  <c:v>11.382289999999999</c:v>
                </c:pt>
                <c:pt idx="4343">
                  <c:v>11.38491</c:v>
                </c:pt>
                <c:pt idx="4344">
                  <c:v>11.38754</c:v>
                </c:pt>
                <c:pt idx="4345">
                  <c:v>11.39016</c:v>
                </c:pt>
                <c:pt idx="4346">
                  <c:v>11.39278</c:v>
                </c:pt>
                <c:pt idx="4347">
                  <c:v>11.3954</c:v>
                </c:pt>
                <c:pt idx="4348">
                  <c:v>11.398020000000001</c:v>
                </c:pt>
                <c:pt idx="4349">
                  <c:v>11.400639999999999</c:v>
                </c:pt>
                <c:pt idx="4350">
                  <c:v>11.40326</c:v>
                </c:pt>
                <c:pt idx="4351">
                  <c:v>11.405889999999999</c:v>
                </c:pt>
                <c:pt idx="4352">
                  <c:v>11.40851</c:v>
                </c:pt>
                <c:pt idx="4353">
                  <c:v>11.41113</c:v>
                </c:pt>
                <c:pt idx="4354">
                  <c:v>11.41375</c:v>
                </c:pt>
                <c:pt idx="4355">
                  <c:v>11.416370000000001</c:v>
                </c:pt>
                <c:pt idx="4356">
                  <c:v>11.418990000000001</c:v>
                </c:pt>
                <c:pt idx="4357">
                  <c:v>11.421609999999999</c:v>
                </c:pt>
                <c:pt idx="4358">
                  <c:v>11.424239999999999</c:v>
                </c:pt>
                <c:pt idx="4359">
                  <c:v>11.42686</c:v>
                </c:pt>
                <c:pt idx="4360">
                  <c:v>11.42948</c:v>
                </c:pt>
                <c:pt idx="4361">
                  <c:v>11.4321</c:v>
                </c:pt>
                <c:pt idx="4362">
                  <c:v>11.43472</c:v>
                </c:pt>
                <c:pt idx="4363">
                  <c:v>11.437340000000001</c:v>
                </c:pt>
                <c:pt idx="4364">
                  <c:v>11.439959999999999</c:v>
                </c:pt>
                <c:pt idx="4365">
                  <c:v>11.442589999999999</c:v>
                </c:pt>
                <c:pt idx="4366">
                  <c:v>11.445209999999999</c:v>
                </c:pt>
                <c:pt idx="4367">
                  <c:v>11.44783</c:v>
                </c:pt>
                <c:pt idx="4368">
                  <c:v>11.45045</c:v>
                </c:pt>
                <c:pt idx="4369">
                  <c:v>11.45307</c:v>
                </c:pt>
                <c:pt idx="4370">
                  <c:v>11.455690000000001</c:v>
                </c:pt>
                <c:pt idx="4371">
                  <c:v>11.458310000000001</c:v>
                </c:pt>
                <c:pt idx="4372">
                  <c:v>11.460940000000001</c:v>
                </c:pt>
                <c:pt idx="4373">
                  <c:v>11.463559999999999</c:v>
                </c:pt>
                <c:pt idx="4374">
                  <c:v>11.46618</c:v>
                </c:pt>
                <c:pt idx="4375">
                  <c:v>11.4688</c:v>
                </c:pt>
                <c:pt idx="4376">
                  <c:v>11.47142</c:v>
                </c:pt>
                <c:pt idx="4377">
                  <c:v>11.47404</c:v>
                </c:pt>
                <c:pt idx="4378">
                  <c:v>11.476660000000001</c:v>
                </c:pt>
                <c:pt idx="4379">
                  <c:v>11.479290000000001</c:v>
                </c:pt>
                <c:pt idx="4380">
                  <c:v>11.481909999999999</c:v>
                </c:pt>
                <c:pt idx="4381">
                  <c:v>11.484529999999999</c:v>
                </c:pt>
                <c:pt idx="4382">
                  <c:v>11.48715</c:v>
                </c:pt>
                <c:pt idx="4383">
                  <c:v>11.48977</c:v>
                </c:pt>
                <c:pt idx="4384">
                  <c:v>11.49239</c:v>
                </c:pt>
                <c:pt idx="4385">
                  <c:v>11.495010000000001</c:v>
                </c:pt>
                <c:pt idx="4386">
                  <c:v>11.497640000000001</c:v>
                </c:pt>
                <c:pt idx="4387">
                  <c:v>11.500260000000001</c:v>
                </c:pt>
                <c:pt idx="4388">
                  <c:v>11.502879999999999</c:v>
                </c:pt>
                <c:pt idx="4389">
                  <c:v>11.5055</c:v>
                </c:pt>
                <c:pt idx="4390">
                  <c:v>11.50812</c:v>
                </c:pt>
                <c:pt idx="4391">
                  <c:v>11.51074</c:v>
                </c:pt>
                <c:pt idx="4392">
                  <c:v>11.51336</c:v>
                </c:pt>
                <c:pt idx="4393">
                  <c:v>11.51599</c:v>
                </c:pt>
                <c:pt idx="4394">
                  <c:v>11.518610000000001</c:v>
                </c:pt>
                <c:pt idx="4395">
                  <c:v>11.521229999999999</c:v>
                </c:pt>
                <c:pt idx="4396">
                  <c:v>11.523849999999999</c:v>
                </c:pt>
                <c:pt idx="4397">
                  <c:v>11.52647</c:v>
                </c:pt>
                <c:pt idx="4398">
                  <c:v>11.52909</c:v>
                </c:pt>
                <c:pt idx="4399">
                  <c:v>11.53171</c:v>
                </c:pt>
                <c:pt idx="4400">
                  <c:v>11.53434</c:v>
                </c:pt>
                <c:pt idx="4401">
                  <c:v>11.536960000000001</c:v>
                </c:pt>
                <c:pt idx="4402">
                  <c:v>11.539580000000001</c:v>
                </c:pt>
                <c:pt idx="4403">
                  <c:v>11.542199999999999</c:v>
                </c:pt>
                <c:pt idx="4404">
                  <c:v>11.54482</c:v>
                </c:pt>
                <c:pt idx="4405">
                  <c:v>11.54744</c:v>
                </c:pt>
                <c:pt idx="4406">
                  <c:v>11.55007</c:v>
                </c:pt>
                <c:pt idx="4407">
                  <c:v>11.55269</c:v>
                </c:pt>
                <c:pt idx="4408">
                  <c:v>11.55531</c:v>
                </c:pt>
                <c:pt idx="4409">
                  <c:v>11.557930000000001</c:v>
                </c:pt>
                <c:pt idx="4410">
                  <c:v>11.560549999999999</c:v>
                </c:pt>
                <c:pt idx="4411">
                  <c:v>11.56317</c:v>
                </c:pt>
                <c:pt idx="4412">
                  <c:v>11.56579</c:v>
                </c:pt>
                <c:pt idx="4413">
                  <c:v>11.56841</c:v>
                </c:pt>
                <c:pt idx="4414">
                  <c:v>11.57104</c:v>
                </c:pt>
                <c:pt idx="4415">
                  <c:v>11.57366</c:v>
                </c:pt>
                <c:pt idx="4416">
                  <c:v>11.576280000000001</c:v>
                </c:pt>
                <c:pt idx="4417">
                  <c:v>11.578900000000001</c:v>
                </c:pt>
                <c:pt idx="4418">
                  <c:v>11.581519999999999</c:v>
                </c:pt>
                <c:pt idx="4419">
                  <c:v>11.58414</c:v>
                </c:pt>
                <c:pt idx="4420">
                  <c:v>11.58676</c:v>
                </c:pt>
                <c:pt idx="4421">
                  <c:v>11.58939</c:v>
                </c:pt>
                <c:pt idx="4422">
                  <c:v>11.59201</c:v>
                </c:pt>
                <c:pt idx="4423">
                  <c:v>11.59463</c:v>
                </c:pt>
                <c:pt idx="4424">
                  <c:v>11.597250000000001</c:v>
                </c:pt>
                <c:pt idx="4425">
                  <c:v>11.599869999999999</c:v>
                </c:pt>
                <c:pt idx="4426">
                  <c:v>11.60249</c:v>
                </c:pt>
                <c:pt idx="4427">
                  <c:v>11.60511</c:v>
                </c:pt>
                <c:pt idx="4428">
                  <c:v>11.60774</c:v>
                </c:pt>
                <c:pt idx="4429">
                  <c:v>11.61036</c:v>
                </c:pt>
                <c:pt idx="4430">
                  <c:v>11.61298</c:v>
                </c:pt>
                <c:pt idx="4431">
                  <c:v>11.615600000000001</c:v>
                </c:pt>
                <c:pt idx="4432">
                  <c:v>11.618220000000001</c:v>
                </c:pt>
                <c:pt idx="4433">
                  <c:v>11.620839999999999</c:v>
                </c:pt>
                <c:pt idx="4434">
                  <c:v>11.62346</c:v>
                </c:pt>
                <c:pt idx="4435">
                  <c:v>11.62609</c:v>
                </c:pt>
                <c:pt idx="4436">
                  <c:v>11.62871</c:v>
                </c:pt>
                <c:pt idx="4437">
                  <c:v>11.63133</c:v>
                </c:pt>
                <c:pt idx="4438">
                  <c:v>11.63395</c:v>
                </c:pt>
                <c:pt idx="4439">
                  <c:v>11.636570000000001</c:v>
                </c:pt>
                <c:pt idx="4440">
                  <c:v>11.639189999999999</c:v>
                </c:pt>
                <c:pt idx="4441">
                  <c:v>11.641819999999999</c:v>
                </c:pt>
                <c:pt idx="4442">
                  <c:v>11.644439999999999</c:v>
                </c:pt>
                <c:pt idx="4443">
                  <c:v>11.64706</c:v>
                </c:pt>
                <c:pt idx="4444">
                  <c:v>11.64968</c:v>
                </c:pt>
                <c:pt idx="4445">
                  <c:v>11.6523</c:v>
                </c:pt>
                <c:pt idx="4446">
                  <c:v>11.654920000000001</c:v>
                </c:pt>
                <c:pt idx="4447">
                  <c:v>11.657539999999999</c:v>
                </c:pt>
                <c:pt idx="4448">
                  <c:v>11.660159999999999</c:v>
                </c:pt>
                <c:pt idx="4449">
                  <c:v>11.662789999999999</c:v>
                </c:pt>
                <c:pt idx="4450">
                  <c:v>11.66541</c:v>
                </c:pt>
                <c:pt idx="4451">
                  <c:v>11.66803</c:v>
                </c:pt>
                <c:pt idx="4452">
                  <c:v>11.67065</c:v>
                </c:pt>
                <c:pt idx="4453">
                  <c:v>11.67327</c:v>
                </c:pt>
                <c:pt idx="4454">
                  <c:v>11.675890000000001</c:v>
                </c:pt>
                <c:pt idx="4455">
                  <c:v>11.678520000000001</c:v>
                </c:pt>
                <c:pt idx="4456">
                  <c:v>11.681139999999999</c:v>
                </c:pt>
                <c:pt idx="4457">
                  <c:v>11.683759999999999</c:v>
                </c:pt>
                <c:pt idx="4458">
                  <c:v>11.68638</c:v>
                </c:pt>
                <c:pt idx="4459">
                  <c:v>11.689</c:v>
                </c:pt>
                <c:pt idx="4460">
                  <c:v>11.69162</c:v>
                </c:pt>
                <c:pt idx="4461">
                  <c:v>11.694240000000001</c:v>
                </c:pt>
                <c:pt idx="4462">
                  <c:v>11.696870000000001</c:v>
                </c:pt>
                <c:pt idx="4463">
                  <c:v>11.699490000000001</c:v>
                </c:pt>
                <c:pt idx="4464">
                  <c:v>11.702109999999999</c:v>
                </c:pt>
                <c:pt idx="4465">
                  <c:v>11.70473</c:v>
                </c:pt>
                <c:pt idx="4466">
                  <c:v>11.70735</c:v>
                </c:pt>
                <c:pt idx="4467">
                  <c:v>11.70997</c:v>
                </c:pt>
                <c:pt idx="4468">
                  <c:v>11.712590000000001</c:v>
                </c:pt>
                <c:pt idx="4469">
                  <c:v>11.71522</c:v>
                </c:pt>
                <c:pt idx="4470">
                  <c:v>11.717840000000001</c:v>
                </c:pt>
                <c:pt idx="4471">
                  <c:v>11.720459999999999</c:v>
                </c:pt>
                <c:pt idx="4472">
                  <c:v>11.72308</c:v>
                </c:pt>
                <c:pt idx="4473">
                  <c:v>11.7257</c:v>
                </c:pt>
                <c:pt idx="4474">
                  <c:v>11.72832</c:v>
                </c:pt>
                <c:pt idx="4475">
                  <c:v>11.73094</c:v>
                </c:pt>
                <c:pt idx="4476">
                  <c:v>11.73357</c:v>
                </c:pt>
                <c:pt idx="4477">
                  <c:v>11.736190000000001</c:v>
                </c:pt>
                <c:pt idx="4478">
                  <c:v>11.738810000000001</c:v>
                </c:pt>
                <c:pt idx="4479">
                  <c:v>11.741429999999999</c:v>
                </c:pt>
                <c:pt idx="4480">
                  <c:v>11.74405</c:v>
                </c:pt>
                <c:pt idx="4481">
                  <c:v>11.74667</c:v>
                </c:pt>
                <c:pt idx="4482">
                  <c:v>11.74929</c:v>
                </c:pt>
                <c:pt idx="4483">
                  <c:v>11.751910000000001</c:v>
                </c:pt>
                <c:pt idx="4484">
                  <c:v>11.75454</c:v>
                </c:pt>
                <c:pt idx="4485">
                  <c:v>11.757160000000001</c:v>
                </c:pt>
                <c:pt idx="4486">
                  <c:v>11.759779999999999</c:v>
                </c:pt>
                <c:pt idx="4487">
                  <c:v>11.7624</c:v>
                </c:pt>
                <c:pt idx="4488">
                  <c:v>11.76502</c:v>
                </c:pt>
                <c:pt idx="4489">
                  <c:v>11.76764</c:v>
                </c:pt>
                <c:pt idx="4490">
                  <c:v>11.77027</c:v>
                </c:pt>
                <c:pt idx="4491">
                  <c:v>11.77289</c:v>
                </c:pt>
                <c:pt idx="4492">
                  <c:v>11.775510000000001</c:v>
                </c:pt>
                <c:pt idx="4493">
                  <c:v>11.778130000000001</c:v>
                </c:pt>
                <c:pt idx="4494">
                  <c:v>11.780749999999999</c:v>
                </c:pt>
                <c:pt idx="4495">
                  <c:v>11.78337</c:v>
                </c:pt>
                <c:pt idx="4496">
                  <c:v>11.78599</c:v>
                </c:pt>
                <c:pt idx="4497">
                  <c:v>11.78862</c:v>
                </c:pt>
                <c:pt idx="4498">
                  <c:v>11.79124</c:v>
                </c:pt>
                <c:pt idx="4499">
                  <c:v>11.79386</c:v>
                </c:pt>
                <c:pt idx="4500">
                  <c:v>11.796480000000001</c:v>
                </c:pt>
                <c:pt idx="4501">
                  <c:v>11.799099999999999</c:v>
                </c:pt>
                <c:pt idx="4502">
                  <c:v>11.80172</c:v>
                </c:pt>
                <c:pt idx="4503">
                  <c:v>11.80434</c:v>
                </c:pt>
                <c:pt idx="4504">
                  <c:v>11.80697</c:v>
                </c:pt>
                <c:pt idx="4505">
                  <c:v>11.80959</c:v>
                </c:pt>
                <c:pt idx="4506">
                  <c:v>11.81221</c:v>
                </c:pt>
                <c:pt idx="4507">
                  <c:v>11.814830000000001</c:v>
                </c:pt>
                <c:pt idx="4508">
                  <c:v>11.817449999999999</c:v>
                </c:pt>
                <c:pt idx="4509">
                  <c:v>11.820069999999999</c:v>
                </c:pt>
                <c:pt idx="4510">
                  <c:v>11.82269</c:v>
                </c:pt>
                <c:pt idx="4511">
                  <c:v>11.82532</c:v>
                </c:pt>
                <c:pt idx="4512">
                  <c:v>11.82794</c:v>
                </c:pt>
                <c:pt idx="4513">
                  <c:v>11.83056</c:v>
                </c:pt>
                <c:pt idx="4514">
                  <c:v>11.83318</c:v>
                </c:pt>
                <c:pt idx="4515">
                  <c:v>11.835800000000001</c:v>
                </c:pt>
                <c:pt idx="4516">
                  <c:v>11.838419999999999</c:v>
                </c:pt>
                <c:pt idx="4517">
                  <c:v>11.84104</c:v>
                </c:pt>
                <c:pt idx="4518">
                  <c:v>11.843669999999999</c:v>
                </c:pt>
                <c:pt idx="4519">
                  <c:v>11.84629</c:v>
                </c:pt>
                <c:pt idx="4520">
                  <c:v>11.84891</c:v>
                </c:pt>
                <c:pt idx="4521">
                  <c:v>11.85153</c:v>
                </c:pt>
                <c:pt idx="4522">
                  <c:v>11.854150000000001</c:v>
                </c:pt>
                <c:pt idx="4523">
                  <c:v>11.856769999999999</c:v>
                </c:pt>
                <c:pt idx="4524">
                  <c:v>11.859389999999999</c:v>
                </c:pt>
                <c:pt idx="4525">
                  <c:v>11.862019999999999</c:v>
                </c:pt>
                <c:pt idx="4526">
                  <c:v>11.86464</c:v>
                </c:pt>
                <c:pt idx="4527">
                  <c:v>11.86726</c:v>
                </c:pt>
                <c:pt idx="4528">
                  <c:v>11.86988</c:v>
                </c:pt>
                <c:pt idx="4529">
                  <c:v>11.8725</c:v>
                </c:pt>
                <c:pt idx="4530">
                  <c:v>11.875120000000001</c:v>
                </c:pt>
                <c:pt idx="4531">
                  <c:v>11.877739999999999</c:v>
                </c:pt>
                <c:pt idx="4532">
                  <c:v>11.880369999999999</c:v>
                </c:pt>
                <c:pt idx="4533">
                  <c:v>11.882989999999999</c:v>
                </c:pt>
                <c:pt idx="4534">
                  <c:v>11.88561</c:v>
                </c:pt>
                <c:pt idx="4535">
                  <c:v>11.88823</c:v>
                </c:pt>
                <c:pt idx="4536">
                  <c:v>11.89085</c:v>
                </c:pt>
                <c:pt idx="4537">
                  <c:v>11.893470000000001</c:v>
                </c:pt>
                <c:pt idx="4538">
                  <c:v>11.896089999999999</c:v>
                </c:pt>
                <c:pt idx="4539">
                  <c:v>11.898720000000001</c:v>
                </c:pt>
                <c:pt idx="4540">
                  <c:v>11.901339999999999</c:v>
                </c:pt>
                <c:pt idx="4541">
                  <c:v>11.90396</c:v>
                </c:pt>
                <c:pt idx="4542">
                  <c:v>11.90658</c:v>
                </c:pt>
                <c:pt idx="4543">
                  <c:v>11.9092</c:v>
                </c:pt>
                <c:pt idx="4544">
                  <c:v>11.911820000000001</c:v>
                </c:pt>
                <c:pt idx="4545">
                  <c:v>11.914440000000001</c:v>
                </c:pt>
                <c:pt idx="4546">
                  <c:v>11.917070000000001</c:v>
                </c:pt>
                <c:pt idx="4547">
                  <c:v>11.919689999999999</c:v>
                </c:pt>
                <c:pt idx="4548">
                  <c:v>11.92231</c:v>
                </c:pt>
                <c:pt idx="4549">
                  <c:v>11.92493</c:v>
                </c:pt>
                <c:pt idx="4550">
                  <c:v>11.92755</c:v>
                </c:pt>
                <c:pt idx="4551">
                  <c:v>11.93017</c:v>
                </c:pt>
                <c:pt idx="4552">
                  <c:v>11.932790000000001</c:v>
                </c:pt>
                <c:pt idx="4553">
                  <c:v>11.935420000000001</c:v>
                </c:pt>
                <c:pt idx="4554">
                  <c:v>11.938040000000001</c:v>
                </c:pt>
                <c:pt idx="4555">
                  <c:v>11.940659999999999</c:v>
                </c:pt>
                <c:pt idx="4556">
                  <c:v>11.94328</c:v>
                </c:pt>
                <c:pt idx="4557">
                  <c:v>11.9459</c:v>
                </c:pt>
                <c:pt idx="4558">
                  <c:v>11.94852</c:v>
                </c:pt>
                <c:pt idx="4559">
                  <c:v>11.95115</c:v>
                </c:pt>
                <c:pt idx="4560">
                  <c:v>11.95377</c:v>
                </c:pt>
                <c:pt idx="4561">
                  <c:v>11.956390000000001</c:v>
                </c:pt>
                <c:pt idx="4562">
                  <c:v>11.959009999999999</c:v>
                </c:pt>
                <c:pt idx="4563">
                  <c:v>11.96163</c:v>
                </c:pt>
                <c:pt idx="4564">
                  <c:v>11.96425</c:v>
                </c:pt>
                <c:pt idx="4565">
                  <c:v>11.96687</c:v>
                </c:pt>
                <c:pt idx="4566">
                  <c:v>11.96949</c:v>
                </c:pt>
                <c:pt idx="4567">
                  <c:v>11.97212</c:v>
                </c:pt>
                <c:pt idx="4568">
                  <c:v>11.974740000000001</c:v>
                </c:pt>
                <c:pt idx="4569">
                  <c:v>11.977359999999999</c:v>
                </c:pt>
                <c:pt idx="4570">
                  <c:v>11.979979999999999</c:v>
                </c:pt>
                <c:pt idx="4571">
                  <c:v>11.9826</c:v>
                </c:pt>
                <c:pt idx="4572">
                  <c:v>11.98522</c:v>
                </c:pt>
                <c:pt idx="4573">
                  <c:v>11.98785</c:v>
                </c:pt>
                <c:pt idx="4574">
                  <c:v>11.99047</c:v>
                </c:pt>
                <c:pt idx="4575">
                  <c:v>11.99309</c:v>
                </c:pt>
                <c:pt idx="4576">
                  <c:v>11.995710000000001</c:v>
                </c:pt>
                <c:pt idx="4577">
                  <c:v>11.998329999999999</c:v>
                </c:pt>
                <c:pt idx="4578">
                  <c:v>12.00095</c:v>
                </c:pt>
                <c:pt idx="4579">
                  <c:v>12.00357</c:v>
                </c:pt>
                <c:pt idx="4580">
                  <c:v>12.0062</c:v>
                </c:pt>
                <c:pt idx="4581">
                  <c:v>12.00882</c:v>
                </c:pt>
                <c:pt idx="4582">
                  <c:v>12.01144</c:v>
                </c:pt>
                <c:pt idx="4583">
                  <c:v>12.014060000000001</c:v>
                </c:pt>
                <c:pt idx="4584">
                  <c:v>12.016679999999999</c:v>
                </c:pt>
                <c:pt idx="4585">
                  <c:v>12.019299999999999</c:v>
                </c:pt>
                <c:pt idx="4586">
                  <c:v>12.02192</c:v>
                </c:pt>
                <c:pt idx="4587">
                  <c:v>12.02455</c:v>
                </c:pt>
                <c:pt idx="4588">
                  <c:v>12.02717</c:v>
                </c:pt>
                <c:pt idx="4589">
                  <c:v>12.02979</c:v>
                </c:pt>
                <c:pt idx="4590">
                  <c:v>12.03241</c:v>
                </c:pt>
                <c:pt idx="4591">
                  <c:v>12.035030000000001</c:v>
                </c:pt>
                <c:pt idx="4592">
                  <c:v>12.037649999999999</c:v>
                </c:pt>
                <c:pt idx="4593">
                  <c:v>12.04027</c:v>
                </c:pt>
                <c:pt idx="4594">
                  <c:v>12.042899999999999</c:v>
                </c:pt>
                <c:pt idx="4595">
                  <c:v>12.04552</c:v>
                </c:pt>
                <c:pt idx="4596">
                  <c:v>12.04814</c:v>
                </c:pt>
                <c:pt idx="4597">
                  <c:v>12.05076</c:v>
                </c:pt>
                <c:pt idx="4598">
                  <c:v>12.053380000000001</c:v>
                </c:pt>
                <c:pt idx="4599">
                  <c:v>12.055999999999999</c:v>
                </c:pt>
                <c:pt idx="4600">
                  <c:v>12.058619999999999</c:v>
                </c:pt>
                <c:pt idx="4601">
                  <c:v>12.06124</c:v>
                </c:pt>
                <c:pt idx="4602">
                  <c:v>12.06387</c:v>
                </c:pt>
                <c:pt idx="4603">
                  <c:v>12.06649</c:v>
                </c:pt>
                <c:pt idx="4604">
                  <c:v>12.06911</c:v>
                </c:pt>
                <c:pt idx="4605">
                  <c:v>12.071730000000001</c:v>
                </c:pt>
                <c:pt idx="4606">
                  <c:v>12.074350000000001</c:v>
                </c:pt>
                <c:pt idx="4607">
                  <c:v>12.076969999999999</c:v>
                </c:pt>
                <c:pt idx="4608">
                  <c:v>12.079599999999999</c:v>
                </c:pt>
                <c:pt idx="4609">
                  <c:v>12.08222</c:v>
                </c:pt>
                <c:pt idx="4610">
                  <c:v>12.08484</c:v>
                </c:pt>
                <c:pt idx="4611">
                  <c:v>12.08746</c:v>
                </c:pt>
                <c:pt idx="4612">
                  <c:v>12.09008</c:v>
                </c:pt>
                <c:pt idx="4613">
                  <c:v>12.092700000000001</c:v>
                </c:pt>
                <c:pt idx="4614">
                  <c:v>12.095319999999999</c:v>
                </c:pt>
                <c:pt idx="4615">
                  <c:v>12.097950000000001</c:v>
                </c:pt>
                <c:pt idx="4616">
                  <c:v>12.100569999999999</c:v>
                </c:pt>
                <c:pt idx="4617">
                  <c:v>12.10319</c:v>
                </c:pt>
                <c:pt idx="4618">
                  <c:v>12.10581</c:v>
                </c:pt>
                <c:pt idx="4619">
                  <c:v>12.10843</c:v>
                </c:pt>
                <c:pt idx="4620">
                  <c:v>12.111050000000001</c:v>
                </c:pt>
                <c:pt idx="4621">
                  <c:v>12.113670000000001</c:v>
                </c:pt>
                <c:pt idx="4622">
                  <c:v>12.116300000000001</c:v>
                </c:pt>
                <c:pt idx="4623">
                  <c:v>12.118919999999999</c:v>
                </c:pt>
                <c:pt idx="4624">
                  <c:v>12.12154</c:v>
                </c:pt>
                <c:pt idx="4625">
                  <c:v>12.12416</c:v>
                </c:pt>
                <c:pt idx="4626">
                  <c:v>12.12678</c:v>
                </c:pt>
                <c:pt idx="4627">
                  <c:v>12.1294</c:v>
                </c:pt>
                <c:pt idx="4628">
                  <c:v>12.132020000000001</c:v>
                </c:pt>
                <c:pt idx="4629">
                  <c:v>12.134650000000001</c:v>
                </c:pt>
                <c:pt idx="4630">
                  <c:v>12.137269999999999</c:v>
                </c:pt>
                <c:pt idx="4631">
                  <c:v>12.139889999999999</c:v>
                </c:pt>
                <c:pt idx="4632">
                  <c:v>12.14251</c:v>
                </c:pt>
                <c:pt idx="4633">
                  <c:v>12.14513</c:v>
                </c:pt>
                <c:pt idx="4634">
                  <c:v>12.14775</c:v>
                </c:pt>
                <c:pt idx="4635">
                  <c:v>12.150370000000001</c:v>
                </c:pt>
                <c:pt idx="4636">
                  <c:v>12.153</c:v>
                </c:pt>
                <c:pt idx="4637">
                  <c:v>12.155620000000001</c:v>
                </c:pt>
                <c:pt idx="4638">
                  <c:v>12.158239999999999</c:v>
                </c:pt>
                <c:pt idx="4639">
                  <c:v>12.16086</c:v>
                </c:pt>
                <c:pt idx="4640">
                  <c:v>12.16348</c:v>
                </c:pt>
                <c:pt idx="4641">
                  <c:v>12.1661</c:v>
                </c:pt>
                <c:pt idx="4642">
                  <c:v>12.16872</c:v>
                </c:pt>
                <c:pt idx="4643">
                  <c:v>12.17135</c:v>
                </c:pt>
                <c:pt idx="4644">
                  <c:v>12.173970000000001</c:v>
                </c:pt>
                <c:pt idx="4645">
                  <c:v>12.176589999999999</c:v>
                </c:pt>
                <c:pt idx="4646">
                  <c:v>12.179209999999999</c:v>
                </c:pt>
                <c:pt idx="4647">
                  <c:v>12.18183</c:v>
                </c:pt>
                <c:pt idx="4648">
                  <c:v>12.18445</c:v>
                </c:pt>
                <c:pt idx="4649">
                  <c:v>12.18707</c:v>
                </c:pt>
                <c:pt idx="4650">
                  <c:v>12.1897</c:v>
                </c:pt>
                <c:pt idx="4651">
                  <c:v>12.19232</c:v>
                </c:pt>
                <c:pt idx="4652">
                  <c:v>12.194940000000001</c:v>
                </c:pt>
                <c:pt idx="4653">
                  <c:v>12.197559999999999</c:v>
                </c:pt>
                <c:pt idx="4654">
                  <c:v>12.20018</c:v>
                </c:pt>
                <c:pt idx="4655">
                  <c:v>12.2028</c:v>
                </c:pt>
                <c:pt idx="4656">
                  <c:v>12.20542</c:v>
                </c:pt>
                <c:pt idx="4657">
                  <c:v>12.20805</c:v>
                </c:pt>
                <c:pt idx="4658">
                  <c:v>12.21067</c:v>
                </c:pt>
                <c:pt idx="4659">
                  <c:v>12.213290000000001</c:v>
                </c:pt>
                <c:pt idx="4660">
                  <c:v>12.215909999999999</c:v>
                </c:pt>
                <c:pt idx="4661">
                  <c:v>12.218529999999999</c:v>
                </c:pt>
                <c:pt idx="4662">
                  <c:v>12.22115</c:v>
                </c:pt>
                <c:pt idx="4663">
                  <c:v>12.22377</c:v>
                </c:pt>
                <c:pt idx="4664">
                  <c:v>12.2264</c:v>
                </c:pt>
                <c:pt idx="4665">
                  <c:v>12.22902</c:v>
                </c:pt>
                <c:pt idx="4666">
                  <c:v>12.231640000000001</c:v>
                </c:pt>
                <c:pt idx="4667">
                  <c:v>12.234260000000001</c:v>
                </c:pt>
                <c:pt idx="4668">
                  <c:v>12.236879999999999</c:v>
                </c:pt>
                <c:pt idx="4669">
                  <c:v>12.2395</c:v>
                </c:pt>
                <c:pt idx="4670">
                  <c:v>12.24212</c:v>
                </c:pt>
                <c:pt idx="4671">
                  <c:v>12.24475</c:v>
                </c:pt>
                <c:pt idx="4672">
                  <c:v>12.24737</c:v>
                </c:pt>
                <c:pt idx="4673">
                  <c:v>12.24999</c:v>
                </c:pt>
                <c:pt idx="4674">
                  <c:v>12.252610000000001</c:v>
                </c:pt>
                <c:pt idx="4675">
                  <c:v>12.255229999999999</c:v>
                </c:pt>
                <c:pt idx="4676">
                  <c:v>12.257849999999999</c:v>
                </c:pt>
                <c:pt idx="4677">
                  <c:v>12.260479999999999</c:v>
                </c:pt>
                <c:pt idx="4678">
                  <c:v>12.2631</c:v>
                </c:pt>
                <c:pt idx="4679">
                  <c:v>12.26572</c:v>
                </c:pt>
                <c:pt idx="4680">
                  <c:v>12.26834</c:v>
                </c:pt>
                <c:pt idx="4681">
                  <c:v>12.270960000000001</c:v>
                </c:pt>
                <c:pt idx="4682">
                  <c:v>12.273580000000001</c:v>
                </c:pt>
                <c:pt idx="4683">
                  <c:v>12.276199999999999</c:v>
                </c:pt>
                <c:pt idx="4684">
                  <c:v>12.27882</c:v>
                </c:pt>
                <c:pt idx="4685">
                  <c:v>12.28145</c:v>
                </c:pt>
                <c:pt idx="4686">
                  <c:v>12.28407</c:v>
                </c:pt>
                <c:pt idx="4687">
                  <c:v>12.28669</c:v>
                </c:pt>
                <c:pt idx="4688">
                  <c:v>12.28931</c:v>
                </c:pt>
                <c:pt idx="4689">
                  <c:v>12.291930000000001</c:v>
                </c:pt>
                <c:pt idx="4690">
                  <c:v>12.294549999999999</c:v>
                </c:pt>
                <c:pt idx="4691">
                  <c:v>12.297180000000001</c:v>
                </c:pt>
                <c:pt idx="4692">
                  <c:v>12.299799999999999</c:v>
                </c:pt>
                <c:pt idx="4693">
                  <c:v>12.30242</c:v>
                </c:pt>
                <c:pt idx="4694">
                  <c:v>12.30504</c:v>
                </c:pt>
                <c:pt idx="4695">
                  <c:v>12.30766</c:v>
                </c:pt>
                <c:pt idx="4696">
                  <c:v>12.310280000000001</c:v>
                </c:pt>
                <c:pt idx="4697">
                  <c:v>12.312900000000001</c:v>
                </c:pt>
                <c:pt idx="4698">
                  <c:v>12.315530000000001</c:v>
                </c:pt>
                <c:pt idx="4699">
                  <c:v>12.318149999999999</c:v>
                </c:pt>
                <c:pt idx="4700">
                  <c:v>12.32077</c:v>
                </c:pt>
                <c:pt idx="4701">
                  <c:v>12.32339</c:v>
                </c:pt>
                <c:pt idx="4702">
                  <c:v>12.32601</c:v>
                </c:pt>
                <c:pt idx="4703">
                  <c:v>12.32863</c:v>
                </c:pt>
                <c:pt idx="4704">
                  <c:v>12.331250000000001</c:v>
                </c:pt>
                <c:pt idx="4705">
                  <c:v>12.333869999999999</c:v>
                </c:pt>
                <c:pt idx="4706">
                  <c:v>12.336499999999999</c:v>
                </c:pt>
                <c:pt idx="4707">
                  <c:v>12.339119999999999</c:v>
                </c:pt>
                <c:pt idx="4708">
                  <c:v>12.34174</c:v>
                </c:pt>
                <c:pt idx="4709">
                  <c:v>12.34436</c:v>
                </c:pt>
                <c:pt idx="4710">
                  <c:v>12.34698</c:v>
                </c:pt>
                <c:pt idx="4711">
                  <c:v>12.349600000000001</c:v>
                </c:pt>
                <c:pt idx="4712">
                  <c:v>12.35223</c:v>
                </c:pt>
                <c:pt idx="4713">
                  <c:v>12.354850000000001</c:v>
                </c:pt>
                <c:pt idx="4714">
                  <c:v>12.357469999999999</c:v>
                </c:pt>
                <c:pt idx="4715">
                  <c:v>12.36009</c:v>
                </c:pt>
                <c:pt idx="4716">
                  <c:v>12.36271</c:v>
                </c:pt>
                <c:pt idx="4717">
                  <c:v>12.36533</c:v>
                </c:pt>
                <c:pt idx="4718">
                  <c:v>12.36795</c:v>
                </c:pt>
                <c:pt idx="4719">
                  <c:v>12.370570000000001</c:v>
                </c:pt>
                <c:pt idx="4720">
                  <c:v>12.373200000000001</c:v>
                </c:pt>
                <c:pt idx="4721">
                  <c:v>12.375819999999999</c:v>
                </c:pt>
                <c:pt idx="4722">
                  <c:v>12.378439999999999</c:v>
                </c:pt>
                <c:pt idx="4723">
                  <c:v>12.38106</c:v>
                </c:pt>
                <c:pt idx="4724">
                  <c:v>12.38368</c:v>
                </c:pt>
                <c:pt idx="4725">
                  <c:v>12.3863</c:v>
                </c:pt>
                <c:pt idx="4726">
                  <c:v>12.38893</c:v>
                </c:pt>
                <c:pt idx="4727">
                  <c:v>12.391550000000001</c:v>
                </c:pt>
                <c:pt idx="4728">
                  <c:v>12.394170000000001</c:v>
                </c:pt>
                <c:pt idx="4729">
                  <c:v>12.396789999999999</c:v>
                </c:pt>
                <c:pt idx="4730">
                  <c:v>12.39941</c:v>
                </c:pt>
                <c:pt idx="4731">
                  <c:v>12.40203</c:v>
                </c:pt>
                <c:pt idx="4732">
                  <c:v>12.40465</c:v>
                </c:pt>
                <c:pt idx="4733">
                  <c:v>12.40728</c:v>
                </c:pt>
                <c:pt idx="4734">
                  <c:v>12.4099</c:v>
                </c:pt>
                <c:pt idx="4735">
                  <c:v>12.412520000000001</c:v>
                </c:pt>
                <c:pt idx="4736">
                  <c:v>12.415139999999999</c:v>
                </c:pt>
                <c:pt idx="4737">
                  <c:v>12.417759999999999</c:v>
                </c:pt>
                <c:pt idx="4738">
                  <c:v>12.42038</c:v>
                </c:pt>
                <c:pt idx="4739">
                  <c:v>12.423</c:v>
                </c:pt>
                <c:pt idx="4740">
                  <c:v>12.42563</c:v>
                </c:pt>
                <c:pt idx="4741">
                  <c:v>12.42825</c:v>
                </c:pt>
                <c:pt idx="4742">
                  <c:v>12.430870000000001</c:v>
                </c:pt>
                <c:pt idx="4743">
                  <c:v>12.433490000000001</c:v>
                </c:pt>
                <c:pt idx="4744">
                  <c:v>12.436109999999999</c:v>
                </c:pt>
                <c:pt idx="4745">
                  <c:v>12.43873</c:v>
                </c:pt>
                <c:pt idx="4746">
                  <c:v>12.44135</c:v>
                </c:pt>
                <c:pt idx="4747">
                  <c:v>12.44398</c:v>
                </c:pt>
                <c:pt idx="4748">
                  <c:v>12.4466</c:v>
                </c:pt>
                <c:pt idx="4749">
                  <c:v>12.44922</c:v>
                </c:pt>
                <c:pt idx="4750">
                  <c:v>12.451840000000001</c:v>
                </c:pt>
                <c:pt idx="4751">
                  <c:v>12.454459999999999</c:v>
                </c:pt>
                <c:pt idx="4752">
                  <c:v>12.457079999999999</c:v>
                </c:pt>
                <c:pt idx="4753">
                  <c:v>12.4597</c:v>
                </c:pt>
                <c:pt idx="4754">
                  <c:v>12.46233</c:v>
                </c:pt>
                <c:pt idx="4755">
                  <c:v>12.46495</c:v>
                </c:pt>
                <c:pt idx="4756">
                  <c:v>12.46757</c:v>
                </c:pt>
                <c:pt idx="4757">
                  <c:v>12.470190000000001</c:v>
                </c:pt>
                <c:pt idx="4758">
                  <c:v>12.472810000000001</c:v>
                </c:pt>
                <c:pt idx="4759">
                  <c:v>12.475429999999999</c:v>
                </c:pt>
                <c:pt idx="4760">
                  <c:v>12.47805</c:v>
                </c:pt>
                <c:pt idx="4761">
                  <c:v>12.48068</c:v>
                </c:pt>
                <c:pt idx="4762">
                  <c:v>12.4833</c:v>
                </c:pt>
                <c:pt idx="4763">
                  <c:v>12.48592</c:v>
                </c:pt>
                <c:pt idx="4764">
                  <c:v>12.48854</c:v>
                </c:pt>
                <c:pt idx="4765">
                  <c:v>12.491160000000001</c:v>
                </c:pt>
                <c:pt idx="4766">
                  <c:v>12.493779999999999</c:v>
                </c:pt>
                <c:pt idx="4767">
                  <c:v>12.4964</c:v>
                </c:pt>
                <c:pt idx="4768">
                  <c:v>12.499029999999999</c:v>
                </c:pt>
                <c:pt idx="4769">
                  <c:v>12.50165</c:v>
                </c:pt>
                <c:pt idx="4770">
                  <c:v>12.50427</c:v>
                </c:pt>
                <c:pt idx="4771">
                  <c:v>12.50689</c:v>
                </c:pt>
                <c:pt idx="4772">
                  <c:v>12.509510000000001</c:v>
                </c:pt>
                <c:pt idx="4773">
                  <c:v>12.512130000000001</c:v>
                </c:pt>
                <c:pt idx="4774">
                  <c:v>12.514749999999999</c:v>
                </c:pt>
                <c:pt idx="4775">
                  <c:v>12.517379999999999</c:v>
                </c:pt>
                <c:pt idx="4776">
                  <c:v>12.52</c:v>
                </c:pt>
                <c:pt idx="4777">
                  <c:v>12.52262</c:v>
                </c:pt>
                <c:pt idx="4778">
                  <c:v>12.52524</c:v>
                </c:pt>
                <c:pt idx="4779">
                  <c:v>12.52786</c:v>
                </c:pt>
                <c:pt idx="4780">
                  <c:v>12.530480000000001</c:v>
                </c:pt>
                <c:pt idx="4781">
                  <c:v>12.533099999999999</c:v>
                </c:pt>
                <c:pt idx="4782">
                  <c:v>12.535729999999999</c:v>
                </c:pt>
                <c:pt idx="4783">
                  <c:v>12.538349999999999</c:v>
                </c:pt>
                <c:pt idx="4784">
                  <c:v>12.54097</c:v>
                </c:pt>
                <c:pt idx="4785">
                  <c:v>12.54359</c:v>
                </c:pt>
                <c:pt idx="4786">
                  <c:v>12.54621</c:v>
                </c:pt>
                <c:pt idx="4787">
                  <c:v>12.548830000000001</c:v>
                </c:pt>
                <c:pt idx="4788">
                  <c:v>12.551450000000001</c:v>
                </c:pt>
                <c:pt idx="4789">
                  <c:v>12.554080000000001</c:v>
                </c:pt>
                <c:pt idx="4790">
                  <c:v>12.556699999999999</c:v>
                </c:pt>
                <c:pt idx="4791">
                  <c:v>12.55932</c:v>
                </c:pt>
                <c:pt idx="4792">
                  <c:v>12.56194</c:v>
                </c:pt>
                <c:pt idx="4793">
                  <c:v>12.56456</c:v>
                </c:pt>
                <c:pt idx="4794">
                  <c:v>12.56718</c:v>
                </c:pt>
                <c:pt idx="4795">
                  <c:v>12.56981</c:v>
                </c:pt>
                <c:pt idx="4796">
                  <c:v>12.572430000000001</c:v>
                </c:pt>
                <c:pt idx="4797">
                  <c:v>12.575049999999999</c:v>
                </c:pt>
                <c:pt idx="4798">
                  <c:v>12.577669999999999</c:v>
                </c:pt>
                <c:pt idx="4799">
                  <c:v>12.58029</c:v>
                </c:pt>
                <c:pt idx="4800">
                  <c:v>12.58291</c:v>
                </c:pt>
                <c:pt idx="4801">
                  <c:v>12.58553</c:v>
                </c:pt>
                <c:pt idx="4802">
                  <c:v>12.588150000000001</c:v>
                </c:pt>
                <c:pt idx="4803">
                  <c:v>12.590780000000001</c:v>
                </c:pt>
                <c:pt idx="4804">
                  <c:v>12.593400000000001</c:v>
                </c:pt>
                <c:pt idx="4805">
                  <c:v>12.596019999999999</c:v>
                </c:pt>
                <c:pt idx="4806">
                  <c:v>12.59864</c:v>
                </c:pt>
                <c:pt idx="4807">
                  <c:v>12.60126</c:v>
                </c:pt>
                <c:pt idx="4808">
                  <c:v>12.60388</c:v>
                </c:pt>
                <c:pt idx="4809">
                  <c:v>12.6065</c:v>
                </c:pt>
                <c:pt idx="4810">
                  <c:v>12.60913</c:v>
                </c:pt>
                <c:pt idx="4811">
                  <c:v>12.611750000000001</c:v>
                </c:pt>
                <c:pt idx="4812">
                  <c:v>12.614369999999999</c:v>
                </c:pt>
                <c:pt idx="4813">
                  <c:v>12.616989999999999</c:v>
                </c:pt>
                <c:pt idx="4814">
                  <c:v>12.61961</c:v>
                </c:pt>
                <c:pt idx="4815">
                  <c:v>12.62223</c:v>
                </c:pt>
                <c:pt idx="4816">
                  <c:v>12.62486</c:v>
                </c:pt>
                <c:pt idx="4817">
                  <c:v>12.62748</c:v>
                </c:pt>
                <c:pt idx="4818">
                  <c:v>12.630100000000001</c:v>
                </c:pt>
                <c:pt idx="4819">
                  <c:v>12.632720000000001</c:v>
                </c:pt>
                <c:pt idx="4820">
                  <c:v>12.635339999999999</c:v>
                </c:pt>
                <c:pt idx="4821">
                  <c:v>12.63796</c:v>
                </c:pt>
                <c:pt idx="4822">
                  <c:v>12.64058</c:v>
                </c:pt>
                <c:pt idx="4823">
                  <c:v>12.6432</c:v>
                </c:pt>
                <c:pt idx="4824">
                  <c:v>12.64583</c:v>
                </c:pt>
                <c:pt idx="4825">
                  <c:v>12.64845</c:v>
                </c:pt>
                <c:pt idx="4826">
                  <c:v>12.651070000000001</c:v>
                </c:pt>
                <c:pt idx="4827">
                  <c:v>12.653689999999999</c:v>
                </c:pt>
                <c:pt idx="4828">
                  <c:v>12.65631</c:v>
                </c:pt>
                <c:pt idx="4829">
                  <c:v>12.65893</c:v>
                </c:pt>
                <c:pt idx="4830">
                  <c:v>12.66156</c:v>
                </c:pt>
                <c:pt idx="4831">
                  <c:v>12.66418</c:v>
                </c:pt>
                <c:pt idx="4832">
                  <c:v>12.6668</c:v>
                </c:pt>
                <c:pt idx="4833">
                  <c:v>12.669420000000001</c:v>
                </c:pt>
                <c:pt idx="4834">
                  <c:v>12.672040000000001</c:v>
                </c:pt>
                <c:pt idx="4835">
                  <c:v>12.674659999999999</c:v>
                </c:pt>
                <c:pt idx="4836">
                  <c:v>12.67728</c:v>
                </c:pt>
                <c:pt idx="4837">
                  <c:v>12.6799</c:v>
                </c:pt>
                <c:pt idx="4838">
                  <c:v>12.68253</c:v>
                </c:pt>
                <c:pt idx="4839">
                  <c:v>12.68515</c:v>
                </c:pt>
                <c:pt idx="4840">
                  <c:v>12.68777</c:v>
                </c:pt>
                <c:pt idx="4841">
                  <c:v>12.690390000000001</c:v>
                </c:pt>
                <c:pt idx="4842">
                  <c:v>12.693009999999999</c:v>
                </c:pt>
                <c:pt idx="4843">
                  <c:v>12.69563</c:v>
                </c:pt>
                <c:pt idx="4844">
                  <c:v>12.698259999999999</c:v>
                </c:pt>
                <c:pt idx="4845">
                  <c:v>12.70088</c:v>
                </c:pt>
                <c:pt idx="4846">
                  <c:v>12.7035</c:v>
                </c:pt>
                <c:pt idx="4847">
                  <c:v>12.70612</c:v>
                </c:pt>
                <c:pt idx="4848">
                  <c:v>12.708740000000001</c:v>
                </c:pt>
                <c:pt idx="4849">
                  <c:v>12.711360000000001</c:v>
                </c:pt>
                <c:pt idx="4850">
                  <c:v>12.713979999999999</c:v>
                </c:pt>
                <c:pt idx="4851">
                  <c:v>12.716609999999999</c:v>
                </c:pt>
                <c:pt idx="4852">
                  <c:v>12.71923</c:v>
                </c:pt>
                <c:pt idx="4853">
                  <c:v>12.72185</c:v>
                </c:pt>
                <c:pt idx="4854">
                  <c:v>12.72447</c:v>
                </c:pt>
                <c:pt idx="4855">
                  <c:v>12.72709</c:v>
                </c:pt>
                <c:pt idx="4856">
                  <c:v>12.729710000000001</c:v>
                </c:pt>
                <c:pt idx="4857">
                  <c:v>12.732329999999999</c:v>
                </c:pt>
                <c:pt idx="4858">
                  <c:v>12.734959999999999</c:v>
                </c:pt>
                <c:pt idx="4859">
                  <c:v>12.737579999999999</c:v>
                </c:pt>
                <c:pt idx="4860">
                  <c:v>12.7402</c:v>
                </c:pt>
                <c:pt idx="4861">
                  <c:v>12.74282</c:v>
                </c:pt>
                <c:pt idx="4862">
                  <c:v>12.74544</c:v>
                </c:pt>
                <c:pt idx="4863">
                  <c:v>12.748060000000001</c:v>
                </c:pt>
                <c:pt idx="4864">
                  <c:v>12.750679999999999</c:v>
                </c:pt>
                <c:pt idx="4865">
                  <c:v>12.753310000000001</c:v>
                </c:pt>
                <c:pt idx="4866">
                  <c:v>12.755929999999999</c:v>
                </c:pt>
                <c:pt idx="4867">
                  <c:v>12.75855</c:v>
                </c:pt>
                <c:pt idx="4868">
                  <c:v>12.76117</c:v>
                </c:pt>
                <c:pt idx="4869">
                  <c:v>12.76379</c:v>
                </c:pt>
                <c:pt idx="4870">
                  <c:v>12.76641</c:v>
                </c:pt>
                <c:pt idx="4871">
                  <c:v>12.769030000000001</c:v>
                </c:pt>
                <c:pt idx="4872">
                  <c:v>12.771660000000001</c:v>
                </c:pt>
                <c:pt idx="4873">
                  <c:v>12.774279999999999</c:v>
                </c:pt>
                <c:pt idx="4874">
                  <c:v>12.776899999999999</c:v>
                </c:pt>
                <c:pt idx="4875">
                  <c:v>12.77952</c:v>
                </c:pt>
                <c:pt idx="4876">
                  <c:v>12.78214</c:v>
                </c:pt>
                <c:pt idx="4877">
                  <c:v>12.78476</c:v>
                </c:pt>
                <c:pt idx="4878">
                  <c:v>12.787380000000001</c:v>
                </c:pt>
                <c:pt idx="4879">
                  <c:v>12.790010000000001</c:v>
                </c:pt>
                <c:pt idx="4880">
                  <c:v>12.792630000000001</c:v>
                </c:pt>
                <c:pt idx="4881">
                  <c:v>12.795249999999999</c:v>
                </c:pt>
                <c:pt idx="4882">
                  <c:v>12.79787</c:v>
                </c:pt>
                <c:pt idx="4883">
                  <c:v>12.80049</c:v>
                </c:pt>
                <c:pt idx="4884">
                  <c:v>12.80311</c:v>
                </c:pt>
                <c:pt idx="4885">
                  <c:v>12.805730000000001</c:v>
                </c:pt>
                <c:pt idx="4886">
                  <c:v>12.80836</c:v>
                </c:pt>
                <c:pt idx="4887">
                  <c:v>12.810980000000001</c:v>
                </c:pt>
                <c:pt idx="4888">
                  <c:v>12.813599999999999</c:v>
                </c:pt>
                <c:pt idx="4889">
                  <c:v>12.81622</c:v>
                </c:pt>
                <c:pt idx="4890">
                  <c:v>12.81884</c:v>
                </c:pt>
                <c:pt idx="4891">
                  <c:v>12.82146</c:v>
                </c:pt>
                <c:pt idx="4892">
                  <c:v>12.82408</c:v>
                </c:pt>
                <c:pt idx="4893">
                  <c:v>12.82671</c:v>
                </c:pt>
                <c:pt idx="4894">
                  <c:v>12.829330000000001</c:v>
                </c:pt>
                <c:pt idx="4895">
                  <c:v>12.831950000000001</c:v>
                </c:pt>
                <c:pt idx="4896">
                  <c:v>12.834569999999999</c:v>
                </c:pt>
                <c:pt idx="4897">
                  <c:v>12.83719</c:v>
                </c:pt>
                <c:pt idx="4898">
                  <c:v>12.83981</c:v>
                </c:pt>
                <c:pt idx="4899">
                  <c:v>12.84243</c:v>
                </c:pt>
                <c:pt idx="4900">
                  <c:v>12.84506</c:v>
                </c:pt>
                <c:pt idx="4901">
                  <c:v>12.84768</c:v>
                </c:pt>
                <c:pt idx="4902">
                  <c:v>12.850300000000001</c:v>
                </c:pt>
                <c:pt idx="4903">
                  <c:v>12.852919999999999</c:v>
                </c:pt>
                <c:pt idx="4904">
                  <c:v>12.85554</c:v>
                </c:pt>
                <c:pt idx="4905">
                  <c:v>12.85816</c:v>
                </c:pt>
                <c:pt idx="4906">
                  <c:v>12.86078</c:v>
                </c:pt>
                <c:pt idx="4907">
                  <c:v>12.86341</c:v>
                </c:pt>
                <c:pt idx="4908">
                  <c:v>12.86603</c:v>
                </c:pt>
                <c:pt idx="4909">
                  <c:v>12.868650000000001</c:v>
                </c:pt>
                <c:pt idx="4910">
                  <c:v>12.871270000000001</c:v>
                </c:pt>
                <c:pt idx="4911">
                  <c:v>12.873889999999999</c:v>
                </c:pt>
                <c:pt idx="4912">
                  <c:v>12.87651</c:v>
                </c:pt>
                <c:pt idx="4913">
                  <c:v>12.87913</c:v>
                </c:pt>
                <c:pt idx="4914">
                  <c:v>12.88176</c:v>
                </c:pt>
                <c:pt idx="4915">
                  <c:v>12.88438</c:v>
                </c:pt>
                <c:pt idx="4916">
                  <c:v>12.887</c:v>
                </c:pt>
                <c:pt idx="4917">
                  <c:v>12.889620000000001</c:v>
                </c:pt>
                <c:pt idx="4918">
                  <c:v>12.892239999999999</c:v>
                </c:pt>
                <c:pt idx="4919">
                  <c:v>12.89486</c:v>
                </c:pt>
                <c:pt idx="4920">
                  <c:v>12.89748</c:v>
                </c:pt>
                <c:pt idx="4921">
                  <c:v>12.90011</c:v>
                </c:pt>
                <c:pt idx="4922">
                  <c:v>12.90273</c:v>
                </c:pt>
                <c:pt idx="4923">
                  <c:v>12.90535</c:v>
                </c:pt>
                <c:pt idx="4924">
                  <c:v>12.907970000000001</c:v>
                </c:pt>
                <c:pt idx="4925">
                  <c:v>12.910589999999999</c:v>
                </c:pt>
                <c:pt idx="4926">
                  <c:v>12.913209999999999</c:v>
                </c:pt>
                <c:pt idx="4927">
                  <c:v>12.91583</c:v>
                </c:pt>
                <c:pt idx="4928">
                  <c:v>12.91846</c:v>
                </c:pt>
                <c:pt idx="4929">
                  <c:v>12.92108</c:v>
                </c:pt>
                <c:pt idx="4930">
                  <c:v>12.9237</c:v>
                </c:pt>
                <c:pt idx="4931">
                  <c:v>12.92632</c:v>
                </c:pt>
                <c:pt idx="4932">
                  <c:v>12.928940000000001</c:v>
                </c:pt>
                <c:pt idx="4933">
                  <c:v>12.931559999999999</c:v>
                </c:pt>
                <c:pt idx="4934">
                  <c:v>12.934189999999999</c:v>
                </c:pt>
                <c:pt idx="4935">
                  <c:v>12.936809999999999</c:v>
                </c:pt>
                <c:pt idx="4936">
                  <c:v>12.93943</c:v>
                </c:pt>
                <c:pt idx="4937">
                  <c:v>12.94205</c:v>
                </c:pt>
                <c:pt idx="4938">
                  <c:v>12.94467</c:v>
                </c:pt>
                <c:pt idx="4939">
                  <c:v>12.947290000000001</c:v>
                </c:pt>
                <c:pt idx="4940">
                  <c:v>12.949909999999999</c:v>
                </c:pt>
                <c:pt idx="4941">
                  <c:v>12.952529999999999</c:v>
                </c:pt>
                <c:pt idx="4942">
                  <c:v>12.955159999999999</c:v>
                </c:pt>
                <c:pt idx="4943">
                  <c:v>12.95778</c:v>
                </c:pt>
                <c:pt idx="4944">
                  <c:v>12.9604</c:v>
                </c:pt>
                <c:pt idx="4945">
                  <c:v>12.96302</c:v>
                </c:pt>
                <c:pt idx="4946">
                  <c:v>12.96564</c:v>
                </c:pt>
                <c:pt idx="4947">
                  <c:v>12.968260000000001</c:v>
                </c:pt>
                <c:pt idx="4948">
                  <c:v>12.970890000000001</c:v>
                </c:pt>
                <c:pt idx="4949">
                  <c:v>12.973509999999999</c:v>
                </c:pt>
                <c:pt idx="4950">
                  <c:v>12.976129999999999</c:v>
                </c:pt>
                <c:pt idx="4951">
                  <c:v>12.97875</c:v>
                </c:pt>
                <c:pt idx="4952">
                  <c:v>12.98137</c:v>
                </c:pt>
                <c:pt idx="4953">
                  <c:v>12.98399</c:v>
                </c:pt>
                <c:pt idx="4954">
                  <c:v>12.986610000000001</c:v>
                </c:pt>
                <c:pt idx="4955">
                  <c:v>12.989229999999999</c:v>
                </c:pt>
                <c:pt idx="4956">
                  <c:v>12.991860000000001</c:v>
                </c:pt>
                <c:pt idx="4957">
                  <c:v>12.994479999999999</c:v>
                </c:pt>
                <c:pt idx="4958">
                  <c:v>12.9971</c:v>
                </c:pt>
                <c:pt idx="4959">
                  <c:v>12.99972</c:v>
                </c:pt>
                <c:pt idx="4960">
                  <c:v>13.00234</c:v>
                </c:pt>
                <c:pt idx="4961">
                  <c:v>13.004960000000001</c:v>
                </c:pt>
                <c:pt idx="4962">
                  <c:v>13.00759</c:v>
                </c:pt>
                <c:pt idx="4963">
                  <c:v>13.010210000000001</c:v>
                </c:pt>
                <c:pt idx="4964">
                  <c:v>13.012829999999999</c:v>
                </c:pt>
                <c:pt idx="4965">
                  <c:v>13.01545</c:v>
                </c:pt>
                <c:pt idx="4966">
                  <c:v>13.01807</c:v>
                </c:pt>
                <c:pt idx="4967">
                  <c:v>13.02069</c:v>
                </c:pt>
                <c:pt idx="4968">
                  <c:v>13.02331</c:v>
                </c:pt>
                <c:pt idx="4969">
                  <c:v>13.02594</c:v>
                </c:pt>
                <c:pt idx="4970">
                  <c:v>13.028560000000001</c:v>
                </c:pt>
                <c:pt idx="4971">
                  <c:v>13.031180000000001</c:v>
                </c:pt>
                <c:pt idx="4972">
                  <c:v>13.033799999999999</c:v>
                </c:pt>
                <c:pt idx="4973">
                  <c:v>13.03642</c:v>
                </c:pt>
                <c:pt idx="4974">
                  <c:v>13.03904</c:v>
                </c:pt>
                <c:pt idx="4975">
                  <c:v>13.04166</c:v>
                </c:pt>
                <c:pt idx="4976">
                  <c:v>13.04429</c:v>
                </c:pt>
                <c:pt idx="4977">
                  <c:v>13.04691</c:v>
                </c:pt>
                <c:pt idx="4978">
                  <c:v>13.049530000000001</c:v>
                </c:pt>
                <c:pt idx="4979">
                  <c:v>13.052149999999999</c:v>
                </c:pt>
                <c:pt idx="4980">
                  <c:v>13.05477</c:v>
                </c:pt>
                <c:pt idx="4981">
                  <c:v>13.05739</c:v>
                </c:pt>
                <c:pt idx="4982">
                  <c:v>13.06001</c:v>
                </c:pt>
                <c:pt idx="4983">
                  <c:v>13.06264</c:v>
                </c:pt>
                <c:pt idx="4984">
                  <c:v>13.06526</c:v>
                </c:pt>
                <c:pt idx="4985">
                  <c:v>13.067880000000001</c:v>
                </c:pt>
                <c:pt idx="4986">
                  <c:v>13.070499999999999</c:v>
                </c:pt>
                <c:pt idx="4987">
                  <c:v>13.073119999999999</c:v>
                </c:pt>
                <c:pt idx="4988">
                  <c:v>13.07574</c:v>
                </c:pt>
                <c:pt idx="4989">
                  <c:v>13.07836</c:v>
                </c:pt>
                <c:pt idx="4990">
                  <c:v>13.08099</c:v>
                </c:pt>
                <c:pt idx="4991">
                  <c:v>13.08361</c:v>
                </c:pt>
                <c:pt idx="4992">
                  <c:v>13.08623</c:v>
                </c:pt>
                <c:pt idx="4993">
                  <c:v>13.088850000000001</c:v>
                </c:pt>
                <c:pt idx="4994">
                  <c:v>13.091469999999999</c:v>
                </c:pt>
                <c:pt idx="4995">
                  <c:v>13.09409</c:v>
                </c:pt>
                <c:pt idx="4996">
                  <c:v>13.09671</c:v>
                </c:pt>
                <c:pt idx="4997">
                  <c:v>13.09934</c:v>
                </c:pt>
                <c:pt idx="4998">
                  <c:v>13.10196</c:v>
                </c:pt>
                <c:pt idx="4999">
                  <c:v>13.10458</c:v>
                </c:pt>
                <c:pt idx="5000">
                  <c:v>13.107200000000001</c:v>
                </c:pt>
                <c:pt idx="5001">
                  <c:v>13.109819999999999</c:v>
                </c:pt>
                <c:pt idx="5002">
                  <c:v>13.112439999999999</c:v>
                </c:pt>
                <c:pt idx="5003">
                  <c:v>13.11506</c:v>
                </c:pt>
                <c:pt idx="5004">
                  <c:v>13.11769</c:v>
                </c:pt>
                <c:pt idx="5005">
                  <c:v>13.12031</c:v>
                </c:pt>
                <c:pt idx="5006">
                  <c:v>13.12293</c:v>
                </c:pt>
                <c:pt idx="5007">
                  <c:v>13.12555</c:v>
                </c:pt>
                <c:pt idx="5008">
                  <c:v>13.128170000000001</c:v>
                </c:pt>
                <c:pt idx="5009">
                  <c:v>13.130789999999999</c:v>
                </c:pt>
                <c:pt idx="5010">
                  <c:v>13.13341</c:v>
                </c:pt>
                <c:pt idx="5011">
                  <c:v>13.136039999999999</c:v>
                </c:pt>
                <c:pt idx="5012">
                  <c:v>13.13866</c:v>
                </c:pt>
                <c:pt idx="5013">
                  <c:v>13.14128</c:v>
                </c:pt>
                <c:pt idx="5014">
                  <c:v>13.1439</c:v>
                </c:pt>
                <c:pt idx="5015">
                  <c:v>13.146520000000001</c:v>
                </c:pt>
                <c:pt idx="5016">
                  <c:v>13.149139999999999</c:v>
                </c:pt>
                <c:pt idx="5017">
                  <c:v>13.151759999999999</c:v>
                </c:pt>
                <c:pt idx="5018">
                  <c:v>13.154389999999999</c:v>
                </c:pt>
                <c:pt idx="5019">
                  <c:v>13.15701</c:v>
                </c:pt>
                <c:pt idx="5020">
                  <c:v>13.15963</c:v>
                </c:pt>
                <c:pt idx="5021">
                  <c:v>13.16225</c:v>
                </c:pt>
                <c:pt idx="5022">
                  <c:v>13.164870000000001</c:v>
                </c:pt>
                <c:pt idx="5023">
                  <c:v>13.167490000000001</c:v>
                </c:pt>
                <c:pt idx="5024">
                  <c:v>13.170109999999999</c:v>
                </c:pt>
                <c:pt idx="5025">
                  <c:v>13.172739999999999</c:v>
                </c:pt>
                <c:pt idx="5026">
                  <c:v>13.17536</c:v>
                </c:pt>
                <c:pt idx="5027">
                  <c:v>13.17798</c:v>
                </c:pt>
                <c:pt idx="5028">
                  <c:v>13.1806</c:v>
                </c:pt>
                <c:pt idx="5029">
                  <c:v>13.18322</c:v>
                </c:pt>
                <c:pt idx="5030">
                  <c:v>13.185840000000001</c:v>
                </c:pt>
                <c:pt idx="5031">
                  <c:v>13.188459999999999</c:v>
                </c:pt>
                <c:pt idx="5032">
                  <c:v>13.191090000000001</c:v>
                </c:pt>
                <c:pt idx="5033">
                  <c:v>13.193709999999999</c:v>
                </c:pt>
                <c:pt idx="5034">
                  <c:v>13.19633</c:v>
                </c:pt>
                <c:pt idx="5035">
                  <c:v>13.19895</c:v>
                </c:pt>
                <c:pt idx="5036">
                  <c:v>13.20157</c:v>
                </c:pt>
                <c:pt idx="5037">
                  <c:v>13.204190000000001</c:v>
                </c:pt>
                <c:pt idx="5038">
                  <c:v>13.206810000000001</c:v>
                </c:pt>
                <c:pt idx="5039">
                  <c:v>13.209440000000001</c:v>
                </c:pt>
                <c:pt idx="5040">
                  <c:v>13.212059999999999</c:v>
                </c:pt>
                <c:pt idx="5041">
                  <c:v>13.21468</c:v>
                </c:pt>
                <c:pt idx="5042">
                  <c:v>13.2173</c:v>
                </c:pt>
                <c:pt idx="5043">
                  <c:v>13.21992</c:v>
                </c:pt>
                <c:pt idx="5044">
                  <c:v>13.22254</c:v>
                </c:pt>
                <c:pt idx="5045">
                  <c:v>13.225160000000001</c:v>
                </c:pt>
                <c:pt idx="5046">
                  <c:v>13.227790000000001</c:v>
                </c:pt>
                <c:pt idx="5047">
                  <c:v>13.230409999999999</c:v>
                </c:pt>
                <c:pt idx="5048">
                  <c:v>13.233029999999999</c:v>
                </c:pt>
                <c:pt idx="5049">
                  <c:v>13.23565</c:v>
                </c:pt>
                <c:pt idx="5050">
                  <c:v>13.23827</c:v>
                </c:pt>
                <c:pt idx="5051">
                  <c:v>13.24089</c:v>
                </c:pt>
                <c:pt idx="5052">
                  <c:v>13.24352</c:v>
                </c:pt>
                <c:pt idx="5053">
                  <c:v>13.24614</c:v>
                </c:pt>
                <c:pt idx="5054">
                  <c:v>13.248760000000001</c:v>
                </c:pt>
                <c:pt idx="5055">
                  <c:v>13.251379999999999</c:v>
                </c:pt>
                <c:pt idx="5056">
                  <c:v>13.254</c:v>
                </c:pt>
                <c:pt idx="5057">
                  <c:v>13.25662</c:v>
                </c:pt>
                <c:pt idx="5058">
                  <c:v>13.25924</c:v>
                </c:pt>
                <c:pt idx="5059">
                  <c:v>13.26186</c:v>
                </c:pt>
                <c:pt idx="5060">
                  <c:v>13.26449</c:v>
                </c:pt>
                <c:pt idx="5061">
                  <c:v>13.267110000000001</c:v>
                </c:pt>
                <c:pt idx="5062">
                  <c:v>13.269729999999999</c:v>
                </c:pt>
                <c:pt idx="5063">
                  <c:v>13.272349999999999</c:v>
                </c:pt>
                <c:pt idx="5064">
                  <c:v>13.27497</c:v>
                </c:pt>
                <c:pt idx="5065">
                  <c:v>13.27759</c:v>
                </c:pt>
                <c:pt idx="5066">
                  <c:v>13.28022</c:v>
                </c:pt>
                <c:pt idx="5067">
                  <c:v>13.28284</c:v>
                </c:pt>
                <c:pt idx="5068">
                  <c:v>13.28546</c:v>
                </c:pt>
                <c:pt idx="5069">
                  <c:v>13.288080000000001</c:v>
                </c:pt>
                <c:pt idx="5070">
                  <c:v>13.290699999999999</c:v>
                </c:pt>
                <c:pt idx="5071">
                  <c:v>13.29332</c:v>
                </c:pt>
                <c:pt idx="5072">
                  <c:v>13.29594</c:v>
                </c:pt>
                <c:pt idx="5073">
                  <c:v>13.29856</c:v>
                </c:pt>
                <c:pt idx="5074">
                  <c:v>13.30119</c:v>
                </c:pt>
                <c:pt idx="5075">
                  <c:v>13.30381</c:v>
                </c:pt>
                <c:pt idx="5076">
                  <c:v>13.306430000000001</c:v>
                </c:pt>
                <c:pt idx="5077">
                  <c:v>13.309049999999999</c:v>
                </c:pt>
                <c:pt idx="5078">
                  <c:v>13.311669999999999</c:v>
                </c:pt>
                <c:pt idx="5079">
                  <c:v>13.31429</c:v>
                </c:pt>
                <c:pt idx="5080">
                  <c:v>13.31692</c:v>
                </c:pt>
                <c:pt idx="5081">
                  <c:v>13.31954</c:v>
                </c:pt>
                <c:pt idx="5082">
                  <c:v>13.32216</c:v>
                </c:pt>
                <c:pt idx="5083">
                  <c:v>13.324780000000001</c:v>
                </c:pt>
                <c:pt idx="5084">
                  <c:v>13.327400000000001</c:v>
                </c:pt>
                <c:pt idx="5085">
                  <c:v>13.330019999999999</c:v>
                </c:pt>
                <c:pt idx="5086">
                  <c:v>13.33264</c:v>
                </c:pt>
                <c:pt idx="5087">
                  <c:v>13.33527</c:v>
                </c:pt>
                <c:pt idx="5088">
                  <c:v>13.33789</c:v>
                </c:pt>
                <c:pt idx="5089">
                  <c:v>13.34051</c:v>
                </c:pt>
                <c:pt idx="5090">
                  <c:v>13.34313</c:v>
                </c:pt>
                <c:pt idx="5091">
                  <c:v>13.345750000000001</c:v>
                </c:pt>
                <c:pt idx="5092">
                  <c:v>13.348369999999999</c:v>
                </c:pt>
                <c:pt idx="5093">
                  <c:v>13.350989999999999</c:v>
                </c:pt>
                <c:pt idx="5094">
                  <c:v>13.35361</c:v>
                </c:pt>
                <c:pt idx="5095">
                  <c:v>13.35624</c:v>
                </c:pt>
                <c:pt idx="5096">
                  <c:v>13.35886</c:v>
                </c:pt>
                <c:pt idx="5097">
                  <c:v>13.36148</c:v>
                </c:pt>
                <c:pt idx="5098">
                  <c:v>13.364100000000001</c:v>
                </c:pt>
                <c:pt idx="5099">
                  <c:v>13.366720000000001</c:v>
                </c:pt>
                <c:pt idx="5100">
                  <c:v>13.369339999999999</c:v>
                </c:pt>
                <c:pt idx="5101">
                  <c:v>13.371969999999999</c:v>
                </c:pt>
                <c:pt idx="5102">
                  <c:v>13.37459</c:v>
                </c:pt>
                <c:pt idx="5103">
                  <c:v>13.37721</c:v>
                </c:pt>
                <c:pt idx="5104">
                  <c:v>13.37983</c:v>
                </c:pt>
                <c:pt idx="5105">
                  <c:v>13.38245</c:v>
                </c:pt>
                <c:pt idx="5106">
                  <c:v>13.385070000000001</c:v>
                </c:pt>
                <c:pt idx="5107">
                  <c:v>13.387689999999999</c:v>
                </c:pt>
                <c:pt idx="5108">
                  <c:v>13.390319999999999</c:v>
                </c:pt>
                <c:pt idx="5109">
                  <c:v>13.392939999999999</c:v>
                </c:pt>
                <c:pt idx="5110">
                  <c:v>13.39556</c:v>
                </c:pt>
                <c:pt idx="5111">
                  <c:v>13.39818</c:v>
                </c:pt>
                <c:pt idx="5112">
                  <c:v>13.4008</c:v>
                </c:pt>
                <c:pt idx="5113">
                  <c:v>13.403420000000001</c:v>
                </c:pt>
                <c:pt idx="5114">
                  <c:v>13.406040000000001</c:v>
                </c:pt>
                <c:pt idx="5115">
                  <c:v>13.408670000000001</c:v>
                </c:pt>
                <c:pt idx="5116">
                  <c:v>13.411289999999999</c:v>
                </c:pt>
                <c:pt idx="5117">
                  <c:v>13.41391</c:v>
                </c:pt>
                <c:pt idx="5118">
                  <c:v>13.41653</c:v>
                </c:pt>
                <c:pt idx="5119">
                  <c:v>13.41915</c:v>
                </c:pt>
                <c:pt idx="5120">
                  <c:v>13.42177</c:v>
                </c:pt>
                <c:pt idx="5121">
                  <c:v>13.424390000000001</c:v>
                </c:pt>
                <c:pt idx="5122">
                  <c:v>13.427020000000001</c:v>
                </c:pt>
                <c:pt idx="5123">
                  <c:v>13.429639999999999</c:v>
                </c:pt>
                <c:pt idx="5124">
                  <c:v>13.432259999999999</c:v>
                </c:pt>
                <c:pt idx="5125">
                  <c:v>13.43488</c:v>
                </c:pt>
                <c:pt idx="5126">
                  <c:v>13.4375</c:v>
                </c:pt>
                <c:pt idx="5127">
                  <c:v>13.44012</c:v>
                </c:pt>
                <c:pt idx="5128">
                  <c:v>13.442740000000001</c:v>
                </c:pt>
                <c:pt idx="5129">
                  <c:v>13.44537</c:v>
                </c:pt>
                <c:pt idx="5130">
                  <c:v>13.447990000000001</c:v>
                </c:pt>
                <c:pt idx="5131">
                  <c:v>13.450609999999999</c:v>
                </c:pt>
                <c:pt idx="5132">
                  <c:v>13.45323</c:v>
                </c:pt>
                <c:pt idx="5133">
                  <c:v>13.45585</c:v>
                </c:pt>
                <c:pt idx="5134">
                  <c:v>13.45847</c:v>
                </c:pt>
                <c:pt idx="5135">
                  <c:v>13.46109</c:v>
                </c:pt>
                <c:pt idx="5136">
                  <c:v>13.46372</c:v>
                </c:pt>
                <c:pt idx="5137">
                  <c:v>13.466340000000001</c:v>
                </c:pt>
                <c:pt idx="5138">
                  <c:v>13.468959999999999</c:v>
                </c:pt>
                <c:pt idx="5139">
                  <c:v>13.471579999999999</c:v>
                </c:pt>
                <c:pt idx="5140">
                  <c:v>13.4742</c:v>
                </c:pt>
                <c:pt idx="5141">
                  <c:v>13.47682</c:v>
                </c:pt>
                <c:pt idx="5142">
                  <c:v>13.47944</c:v>
                </c:pt>
                <c:pt idx="5143">
                  <c:v>13.48207</c:v>
                </c:pt>
                <c:pt idx="5144">
                  <c:v>13.484690000000001</c:v>
                </c:pt>
                <c:pt idx="5145">
                  <c:v>13.487310000000001</c:v>
                </c:pt>
                <c:pt idx="5146">
                  <c:v>13.489929999999999</c:v>
                </c:pt>
                <c:pt idx="5147">
                  <c:v>13.49255</c:v>
                </c:pt>
                <c:pt idx="5148">
                  <c:v>13.49517</c:v>
                </c:pt>
                <c:pt idx="5149">
                  <c:v>13.49779</c:v>
                </c:pt>
                <c:pt idx="5150">
                  <c:v>13.50042</c:v>
                </c:pt>
                <c:pt idx="5151">
                  <c:v>13.50304</c:v>
                </c:pt>
                <c:pt idx="5152">
                  <c:v>13.505660000000001</c:v>
                </c:pt>
                <c:pt idx="5153">
                  <c:v>13.508279999999999</c:v>
                </c:pt>
                <c:pt idx="5154">
                  <c:v>13.510899999999999</c:v>
                </c:pt>
                <c:pt idx="5155">
                  <c:v>13.51352</c:v>
                </c:pt>
                <c:pt idx="5156">
                  <c:v>13.51614</c:v>
                </c:pt>
                <c:pt idx="5157">
                  <c:v>13.51877</c:v>
                </c:pt>
                <c:pt idx="5158">
                  <c:v>13.52139</c:v>
                </c:pt>
                <c:pt idx="5159">
                  <c:v>13.524010000000001</c:v>
                </c:pt>
                <c:pt idx="5160">
                  <c:v>13.526630000000001</c:v>
                </c:pt>
                <c:pt idx="5161">
                  <c:v>13.529249999999999</c:v>
                </c:pt>
                <c:pt idx="5162">
                  <c:v>13.53187</c:v>
                </c:pt>
                <c:pt idx="5163">
                  <c:v>13.53449</c:v>
                </c:pt>
                <c:pt idx="5164">
                  <c:v>13.53712</c:v>
                </c:pt>
                <c:pt idx="5165">
                  <c:v>13.53974</c:v>
                </c:pt>
                <c:pt idx="5166">
                  <c:v>13.54236</c:v>
                </c:pt>
                <c:pt idx="5167">
                  <c:v>13.544980000000001</c:v>
                </c:pt>
                <c:pt idx="5168">
                  <c:v>13.547599999999999</c:v>
                </c:pt>
                <c:pt idx="5169">
                  <c:v>13.550219999999999</c:v>
                </c:pt>
                <c:pt idx="5170">
                  <c:v>13.552849999999999</c:v>
                </c:pt>
                <c:pt idx="5171">
                  <c:v>13.55547</c:v>
                </c:pt>
                <c:pt idx="5172">
                  <c:v>13.55809</c:v>
                </c:pt>
                <c:pt idx="5173">
                  <c:v>13.56071</c:v>
                </c:pt>
                <c:pt idx="5174">
                  <c:v>13.563330000000001</c:v>
                </c:pt>
                <c:pt idx="5175">
                  <c:v>13.565950000000001</c:v>
                </c:pt>
                <c:pt idx="5176">
                  <c:v>13.568569999999999</c:v>
                </c:pt>
                <c:pt idx="5177">
                  <c:v>13.57119</c:v>
                </c:pt>
                <c:pt idx="5178">
                  <c:v>13.57382</c:v>
                </c:pt>
                <c:pt idx="5179">
                  <c:v>13.57644</c:v>
                </c:pt>
                <c:pt idx="5180">
                  <c:v>13.57906</c:v>
                </c:pt>
                <c:pt idx="5181">
                  <c:v>13.58168</c:v>
                </c:pt>
                <c:pt idx="5182">
                  <c:v>13.584300000000001</c:v>
                </c:pt>
                <c:pt idx="5183">
                  <c:v>13.586919999999999</c:v>
                </c:pt>
                <c:pt idx="5184">
                  <c:v>13.589549999999999</c:v>
                </c:pt>
                <c:pt idx="5185">
                  <c:v>13.592169999999999</c:v>
                </c:pt>
                <c:pt idx="5186">
                  <c:v>13.59479</c:v>
                </c:pt>
                <c:pt idx="5187">
                  <c:v>13.59741</c:v>
                </c:pt>
                <c:pt idx="5188">
                  <c:v>13.60003</c:v>
                </c:pt>
                <c:pt idx="5189">
                  <c:v>13.602650000000001</c:v>
                </c:pt>
                <c:pt idx="5190">
                  <c:v>13.605270000000001</c:v>
                </c:pt>
                <c:pt idx="5191">
                  <c:v>13.607889999999999</c:v>
                </c:pt>
                <c:pt idx="5192">
                  <c:v>13.610519999999999</c:v>
                </c:pt>
                <c:pt idx="5193">
                  <c:v>13.61314</c:v>
                </c:pt>
                <c:pt idx="5194">
                  <c:v>13.61576</c:v>
                </c:pt>
                <c:pt idx="5195">
                  <c:v>13.61838</c:v>
                </c:pt>
                <c:pt idx="5196">
                  <c:v>13.621</c:v>
                </c:pt>
                <c:pt idx="5197">
                  <c:v>13.623620000000001</c:v>
                </c:pt>
                <c:pt idx="5198">
                  <c:v>13.626250000000001</c:v>
                </c:pt>
                <c:pt idx="5199">
                  <c:v>13.628869999999999</c:v>
                </c:pt>
                <c:pt idx="5200">
                  <c:v>13.631489999999999</c:v>
                </c:pt>
                <c:pt idx="5201">
                  <c:v>13.63411</c:v>
                </c:pt>
                <c:pt idx="5202">
                  <c:v>13.63673</c:v>
                </c:pt>
                <c:pt idx="5203">
                  <c:v>13.63935</c:v>
                </c:pt>
                <c:pt idx="5204">
                  <c:v>13.641970000000001</c:v>
                </c:pt>
                <c:pt idx="5205">
                  <c:v>13.644600000000001</c:v>
                </c:pt>
                <c:pt idx="5206">
                  <c:v>13.647220000000001</c:v>
                </c:pt>
                <c:pt idx="5207">
                  <c:v>13.649839999999999</c:v>
                </c:pt>
                <c:pt idx="5208">
                  <c:v>13.65246</c:v>
                </c:pt>
                <c:pt idx="5209">
                  <c:v>13.65508</c:v>
                </c:pt>
                <c:pt idx="5210">
                  <c:v>13.6577</c:v>
                </c:pt>
                <c:pt idx="5211">
                  <c:v>13.66032</c:v>
                </c:pt>
                <c:pt idx="5212">
                  <c:v>13.662940000000001</c:v>
                </c:pt>
                <c:pt idx="5213">
                  <c:v>13.665570000000001</c:v>
                </c:pt>
                <c:pt idx="5214">
                  <c:v>13.668189999999999</c:v>
                </c:pt>
                <c:pt idx="5215">
                  <c:v>13.670809999999999</c:v>
                </c:pt>
                <c:pt idx="5216">
                  <c:v>13.67343</c:v>
                </c:pt>
                <c:pt idx="5217">
                  <c:v>13.67605</c:v>
                </c:pt>
                <c:pt idx="5218">
                  <c:v>13.67867</c:v>
                </c:pt>
                <c:pt idx="5219">
                  <c:v>13.6813</c:v>
                </c:pt>
                <c:pt idx="5220">
                  <c:v>13.683920000000001</c:v>
                </c:pt>
                <c:pt idx="5221">
                  <c:v>13.686540000000001</c:v>
                </c:pt>
                <c:pt idx="5222">
                  <c:v>13.689159999999999</c:v>
                </c:pt>
                <c:pt idx="5223">
                  <c:v>13.69178</c:v>
                </c:pt>
                <c:pt idx="5224">
                  <c:v>13.6944</c:v>
                </c:pt>
                <c:pt idx="5225">
                  <c:v>13.69702</c:v>
                </c:pt>
                <c:pt idx="5226">
                  <c:v>13.69965</c:v>
                </c:pt>
                <c:pt idx="5227">
                  <c:v>13.70227</c:v>
                </c:pt>
                <c:pt idx="5228">
                  <c:v>13.704890000000001</c:v>
                </c:pt>
                <c:pt idx="5229">
                  <c:v>13.707509999999999</c:v>
                </c:pt>
                <c:pt idx="5230">
                  <c:v>13.710129999999999</c:v>
                </c:pt>
                <c:pt idx="5231">
                  <c:v>13.71275</c:v>
                </c:pt>
                <c:pt idx="5232">
                  <c:v>13.71537</c:v>
                </c:pt>
                <c:pt idx="5233">
                  <c:v>13.718</c:v>
                </c:pt>
                <c:pt idx="5234">
                  <c:v>13.72062</c:v>
                </c:pt>
                <c:pt idx="5235">
                  <c:v>13.723240000000001</c:v>
                </c:pt>
                <c:pt idx="5236">
                  <c:v>13.725860000000001</c:v>
                </c:pt>
                <c:pt idx="5237">
                  <c:v>13.728479999999999</c:v>
                </c:pt>
                <c:pt idx="5238">
                  <c:v>13.7311</c:v>
                </c:pt>
                <c:pt idx="5239">
                  <c:v>13.73372</c:v>
                </c:pt>
                <c:pt idx="5240">
                  <c:v>13.73635</c:v>
                </c:pt>
                <c:pt idx="5241">
                  <c:v>13.73897</c:v>
                </c:pt>
                <c:pt idx="5242">
                  <c:v>13.74159</c:v>
                </c:pt>
                <c:pt idx="5243">
                  <c:v>13.744210000000001</c:v>
                </c:pt>
                <c:pt idx="5244">
                  <c:v>13.746829999999999</c:v>
                </c:pt>
                <c:pt idx="5245">
                  <c:v>13.74945</c:v>
                </c:pt>
                <c:pt idx="5246">
                  <c:v>13.75207</c:v>
                </c:pt>
                <c:pt idx="5247">
                  <c:v>13.7547</c:v>
                </c:pt>
                <c:pt idx="5248">
                  <c:v>13.75732</c:v>
                </c:pt>
                <c:pt idx="5249">
                  <c:v>13.75994</c:v>
                </c:pt>
                <c:pt idx="5250">
                  <c:v>13.762560000000001</c:v>
                </c:pt>
                <c:pt idx="5251">
                  <c:v>13.765180000000001</c:v>
                </c:pt>
                <c:pt idx="5252">
                  <c:v>13.767799999999999</c:v>
                </c:pt>
                <c:pt idx="5253">
                  <c:v>13.77042</c:v>
                </c:pt>
                <c:pt idx="5254">
                  <c:v>13.77305</c:v>
                </c:pt>
                <c:pt idx="5255">
                  <c:v>13.77567</c:v>
                </c:pt>
                <c:pt idx="5256">
                  <c:v>13.77829</c:v>
                </c:pt>
                <c:pt idx="5257">
                  <c:v>13.78091</c:v>
                </c:pt>
                <c:pt idx="5258">
                  <c:v>13.783530000000001</c:v>
                </c:pt>
                <c:pt idx="5259">
                  <c:v>13.786149999999999</c:v>
                </c:pt>
                <c:pt idx="5260">
                  <c:v>13.78877</c:v>
                </c:pt>
                <c:pt idx="5261">
                  <c:v>13.791399999999999</c:v>
                </c:pt>
                <c:pt idx="5262">
                  <c:v>13.79402</c:v>
                </c:pt>
                <c:pt idx="5263">
                  <c:v>13.79664</c:v>
                </c:pt>
                <c:pt idx="5264">
                  <c:v>13.79926</c:v>
                </c:pt>
                <c:pt idx="5265">
                  <c:v>13.801880000000001</c:v>
                </c:pt>
                <c:pt idx="5266">
                  <c:v>13.804500000000001</c:v>
                </c:pt>
                <c:pt idx="5267">
                  <c:v>13.807119999999999</c:v>
                </c:pt>
                <c:pt idx="5268">
                  <c:v>13.809749999999999</c:v>
                </c:pt>
                <c:pt idx="5269">
                  <c:v>13.81237</c:v>
                </c:pt>
                <c:pt idx="5270">
                  <c:v>13.81499</c:v>
                </c:pt>
                <c:pt idx="5271">
                  <c:v>13.81761</c:v>
                </c:pt>
                <c:pt idx="5272">
                  <c:v>13.82023</c:v>
                </c:pt>
                <c:pt idx="5273">
                  <c:v>13.822850000000001</c:v>
                </c:pt>
                <c:pt idx="5274">
                  <c:v>13.825469999999999</c:v>
                </c:pt>
                <c:pt idx="5275">
                  <c:v>13.828099999999999</c:v>
                </c:pt>
                <c:pt idx="5276">
                  <c:v>13.830719999999999</c:v>
                </c:pt>
                <c:pt idx="5277">
                  <c:v>13.83334</c:v>
                </c:pt>
                <c:pt idx="5278">
                  <c:v>13.83596</c:v>
                </c:pt>
                <c:pt idx="5279">
                  <c:v>13.83858</c:v>
                </c:pt>
                <c:pt idx="5280">
                  <c:v>13.841200000000001</c:v>
                </c:pt>
                <c:pt idx="5281">
                  <c:v>13.843819999999999</c:v>
                </c:pt>
                <c:pt idx="5282">
                  <c:v>13.846450000000001</c:v>
                </c:pt>
                <c:pt idx="5283">
                  <c:v>13.849069999999999</c:v>
                </c:pt>
                <c:pt idx="5284">
                  <c:v>13.85169</c:v>
                </c:pt>
                <c:pt idx="5285">
                  <c:v>13.85431</c:v>
                </c:pt>
                <c:pt idx="5286">
                  <c:v>13.85693</c:v>
                </c:pt>
                <c:pt idx="5287">
                  <c:v>13.85955</c:v>
                </c:pt>
                <c:pt idx="5288">
                  <c:v>13.862170000000001</c:v>
                </c:pt>
                <c:pt idx="5289">
                  <c:v>13.864800000000001</c:v>
                </c:pt>
                <c:pt idx="5290">
                  <c:v>13.867419999999999</c:v>
                </c:pt>
                <c:pt idx="5291">
                  <c:v>13.870039999999999</c:v>
                </c:pt>
                <c:pt idx="5292">
                  <c:v>13.87266</c:v>
                </c:pt>
                <c:pt idx="5293">
                  <c:v>13.87528</c:v>
                </c:pt>
                <c:pt idx="5294">
                  <c:v>13.8779</c:v>
                </c:pt>
                <c:pt idx="5295">
                  <c:v>13.880520000000001</c:v>
                </c:pt>
                <c:pt idx="5296">
                  <c:v>13.883150000000001</c:v>
                </c:pt>
                <c:pt idx="5297">
                  <c:v>13.885770000000001</c:v>
                </c:pt>
                <c:pt idx="5298">
                  <c:v>13.888389999999999</c:v>
                </c:pt>
                <c:pt idx="5299">
                  <c:v>13.89101</c:v>
                </c:pt>
                <c:pt idx="5300">
                  <c:v>13.89363</c:v>
                </c:pt>
                <c:pt idx="5301">
                  <c:v>13.89625</c:v>
                </c:pt>
                <c:pt idx="5302">
                  <c:v>13.89888</c:v>
                </c:pt>
                <c:pt idx="5303">
                  <c:v>13.9015</c:v>
                </c:pt>
                <c:pt idx="5304">
                  <c:v>13.904120000000001</c:v>
                </c:pt>
                <c:pt idx="5305">
                  <c:v>13.906739999999999</c:v>
                </c:pt>
                <c:pt idx="5306">
                  <c:v>13.90936</c:v>
                </c:pt>
                <c:pt idx="5307">
                  <c:v>13.91198</c:v>
                </c:pt>
                <c:pt idx="5308">
                  <c:v>13.9146</c:v>
                </c:pt>
                <c:pt idx="5309">
                  <c:v>13.91722</c:v>
                </c:pt>
                <c:pt idx="5310">
                  <c:v>13.91985</c:v>
                </c:pt>
                <c:pt idx="5311">
                  <c:v>13.922470000000001</c:v>
                </c:pt>
                <c:pt idx="5312">
                  <c:v>13.925090000000001</c:v>
                </c:pt>
                <c:pt idx="5313">
                  <c:v>13.927709999999999</c:v>
                </c:pt>
                <c:pt idx="5314">
                  <c:v>13.93033</c:v>
                </c:pt>
                <c:pt idx="5315">
                  <c:v>13.93295</c:v>
                </c:pt>
                <c:pt idx="5316">
                  <c:v>13.93557</c:v>
                </c:pt>
                <c:pt idx="5317">
                  <c:v>13.9382</c:v>
                </c:pt>
                <c:pt idx="5318">
                  <c:v>13.94082</c:v>
                </c:pt>
                <c:pt idx="5319">
                  <c:v>13.943440000000001</c:v>
                </c:pt>
                <c:pt idx="5320">
                  <c:v>13.946059999999999</c:v>
                </c:pt>
                <c:pt idx="5321">
                  <c:v>13.94868</c:v>
                </c:pt>
                <c:pt idx="5322">
                  <c:v>13.9513</c:v>
                </c:pt>
                <c:pt idx="5323">
                  <c:v>13.95393</c:v>
                </c:pt>
                <c:pt idx="5324">
                  <c:v>13.95655</c:v>
                </c:pt>
                <c:pt idx="5325">
                  <c:v>13.95917</c:v>
                </c:pt>
                <c:pt idx="5326">
                  <c:v>13.961790000000001</c:v>
                </c:pt>
                <c:pt idx="5327">
                  <c:v>13.964410000000001</c:v>
                </c:pt>
                <c:pt idx="5328">
                  <c:v>13.967029999999999</c:v>
                </c:pt>
                <c:pt idx="5329">
                  <c:v>13.96965</c:v>
                </c:pt>
                <c:pt idx="5330">
                  <c:v>13.97227</c:v>
                </c:pt>
                <c:pt idx="5331">
                  <c:v>13.9749</c:v>
                </c:pt>
                <c:pt idx="5332">
                  <c:v>13.97752</c:v>
                </c:pt>
                <c:pt idx="5333">
                  <c:v>13.98014</c:v>
                </c:pt>
                <c:pt idx="5334">
                  <c:v>13.982760000000001</c:v>
                </c:pt>
                <c:pt idx="5335">
                  <c:v>13.985379999999999</c:v>
                </c:pt>
                <c:pt idx="5336">
                  <c:v>13.988</c:v>
                </c:pt>
                <c:pt idx="5337">
                  <c:v>13.990629999999999</c:v>
                </c:pt>
                <c:pt idx="5338">
                  <c:v>13.99325</c:v>
                </c:pt>
                <c:pt idx="5339">
                  <c:v>13.99587</c:v>
                </c:pt>
                <c:pt idx="5340">
                  <c:v>13.99849</c:v>
                </c:pt>
                <c:pt idx="5341">
                  <c:v>14.001110000000001</c:v>
                </c:pt>
                <c:pt idx="5342">
                  <c:v>14.003729999999999</c:v>
                </c:pt>
                <c:pt idx="5343">
                  <c:v>14.006349999999999</c:v>
                </c:pt>
                <c:pt idx="5344">
                  <c:v>14.008979999999999</c:v>
                </c:pt>
                <c:pt idx="5345">
                  <c:v>14.0116</c:v>
                </c:pt>
                <c:pt idx="5346">
                  <c:v>14.01422</c:v>
                </c:pt>
                <c:pt idx="5347">
                  <c:v>14.01684</c:v>
                </c:pt>
                <c:pt idx="5348">
                  <c:v>14.01946</c:v>
                </c:pt>
                <c:pt idx="5349">
                  <c:v>14.022080000000001</c:v>
                </c:pt>
                <c:pt idx="5350">
                  <c:v>14.024699999999999</c:v>
                </c:pt>
                <c:pt idx="5351">
                  <c:v>14.027329999999999</c:v>
                </c:pt>
                <c:pt idx="5352">
                  <c:v>14.029949999999999</c:v>
                </c:pt>
                <c:pt idx="5353">
                  <c:v>14.03257</c:v>
                </c:pt>
                <c:pt idx="5354">
                  <c:v>14.03519</c:v>
                </c:pt>
                <c:pt idx="5355">
                  <c:v>14.03781</c:v>
                </c:pt>
                <c:pt idx="5356">
                  <c:v>14.040430000000001</c:v>
                </c:pt>
                <c:pt idx="5357">
                  <c:v>14.043049999999999</c:v>
                </c:pt>
                <c:pt idx="5358">
                  <c:v>14.045680000000001</c:v>
                </c:pt>
                <c:pt idx="5359">
                  <c:v>14.048299999999999</c:v>
                </c:pt>
                <c:pt idx="5360">
                  <c:v>14.05092</c:v>
                </c:pt>
                <c:pt idx="5361">
                  <c:v>14.05354</c:v>
                </c:pt>
                <c:pt idx="5362">
                  <c:v>14.05616</c:v>
                </c:pt>
                <c:pt idx="5363">
                  <c:v>14.05878</c:v>
                </c:pt>
                <c:pt idx="5364">
                  <c:v>14.061400000000001</c:v>
                </c:pt>
                <c:pt idx="5365">
                  <c:v>14.064030000000001</c:v>
                </c:pt>
                <c:pt idx="5366">
                  <c:v>14.066649999999999</c:v>
                </c:pt>
                <c:pt idx="5367">
                  <c:v>14.069269999999999</c:v>
                </c:pt>
                <c:pt idx="5368">
                  <c:v>14.07189</c:v>
                </c:pt>
                <c:pt idx="5369">
                  <c:v>14.07451</c:v>
                </c:pt>
                <c:pt idx="5370">
                  <c:v>14.07713</c:v>
                </c:pt>
                <c:pt idx="5371">
                  <c:v>14.079750000000001</c:v>
                </c:pt>
                <c:pt idx="5372">
                  <c:v>14.082380000000001</c:v>
                </c:pt>
                <c:pt idx="5373">
                  <c:v>14.085000000000001</c:v>
                </c:pt>
                <c:pt idx="5374">
                  <c:v>14.087619999999999</c:v>
                </c:pt>
                <c:pt idx="5375">
                  <c:v>14.09024</c:v>
                </c:pt>
                <c:pt idx="5376">
                  <c:v>14.09286</c:v>
                </c:pt>
                <c:pt idx="5377">
                  <c:v>14.09548</c:v>
                </c:pt>
                <c:pt idx="5378">
                  <c:v>14.098100000000001</c:v>
                </c:pt>
                <c:pt idx="5379">
                  <c:v>14.10073</c:v>
                </c:pt>
                <c:pt idx="5380">
                  <c:v>14.103350000000001</c:v>
                </c:pt>
                <c:pt idx="5381">
                  <c:v>14.105969999999999</c:v>
                </c:pt>
                <c:pt idx="5382">
                  <c:v>14.10859</c:v>
                </c:pt>
                <c:pt idx="5383">
                  <c:v>14.11121</c:v>
                </c:pt>
                <c:pt idx="5384">
                  <c:v>14.11383</c:v>
                </c:pt>
                <c:pt idx="5385">
                  <c:v>14.11645</c:v>
                </c:pt>
                <c:pt idx="5386">
                  <c:v>14.11908</c:v>
                </c:pt>
                <c:pt idx="5387">
                  <c:v>14.121700000000001</c:v>
                </c:pt>
                <c:pt idx="5388">
                  <c:v>14.124320000000001</c:v>
                </c:pt>
                <c:pt idx="5389">
                  <c:v>14.126939999999999</c:v>
                </c:pt>
                <c:pt idx="5390">
                  <c:v>14.12956</c:v>
                </c:pt>
                <c:pt idx="5391">
                  <c:v>14.13218</c:v>
                </c:pt>
                <c:pt idx="5392">
                  <c:v>14.1348</c:v>
                </c:pt>
                <c:pt idx="5393">
                  <c:v>14.13743</c:v>
                </c:pt>
                <c:pt idx="5394">
                  <c:v>14.14005</c:v>
                </c:pt>
                <c:pt idx="5395">
                  <c:v>14.142670000000001</c:v>
                </c:pt>
                <c:pt idx="5396">
                  <c:v>14.145289999999999</c:v>
                </c:pt>
                <c:pt idx="5397">
                  <c:v>14.14791</c:v>
                </c:pt>
                <c:pt idx="5398">
                  <c:v>14.15053</c:v>
                </c:pt>
                <c:pt idx="5399">
                  <c:v>14.15315</c:v>
                </c:pt>
                <c:pt idx="5400">
                  <c:v>14.15578</c:v>
                </c:pt>
                <c:pt idx="5401">
                  <c:v>14.1584</c:v>
                </c:pt>
                <c:pt idx="5402">
                  <c:v>14.161020000000001</c:v>
                </c:pt>
                <c:pt idx="5403">
                  <c:v>14.163639999999999</c:v>
                </c:pt>
                <c:pt idx="5404">
                  <c:v>14.166259999999999</c:v>
                </c:pt>
                <c:pt idx="5405">
                  <c:v>14.16888</c:v>
                </c:pt>
                <c:pt idx="5406">
                  <c:v>14.1715</c:v>
                </c:pt>
                <c:pt idx="5407">
                  <c:v>14.17413</c:v>
                </c:pt>
                <c:pt idx="5408">
                  <c:v>14.17675</c:v>
                </c:pt>
                <c:pt idx="5409">
                  <c:v>14.17937</c:v>
                </c:pt>
                <c:pt idx="5410">
                  <c:v>14.181990000000001</c:v>
                </c:pt>
                <c:pt idx="5411">
                  <c:v>14.184609999999999</c:v>
                </c:pt>
                <c:pt idx="5412">
                  <c:v>14.18723</c:v>
                </c:pt>
                <c:pt idx="5413">
                  <c:v>14.18985</c:v>
                </c:pt>
                <c:pt idx="5414">
                  <c:v>14.19248</c:v>
                </c:pt>
                <c:pt idx="5415">
                  <c:v>14.1951</c:v>
                </c:pt>
                <c:pt idx="5416">
                  <c:v>14.19772</c:v>
                </c:pt>
                <c:pt idx="5417">
                  <c:v>14.200340000000001</c:v>
                </c:pt>
                <c:pt idx="5418">
                  <c:v>14.202959999999999</c:v>
                </c:pt>
                <c:pt idx="5419">
                  <c:v>14.205579999999999</c:v>
                </c:pt>
                <c:pt idx="5420">
                  <c:v>14.2082</c:v>
                </c:pt>
                <c:pt idx="5421">
                  <c:v>14.21083</c:v>
                </c:pt>
                <c:pt idx="5422">
                  <c:v>14.21345</c:v>
                </c:pt>
                <c:pt idx="5423">
                  <c:v>14.21607</c:v>
                </c:pt>
                <c:pt idx="5424">
                  <c:v>14.21869</c:v>
                </c:pt>
                <c:pt idx="5425">
                  <c:v>14.221310000000001</c:v>
                </c:pt>
                <c:pt idx="5426">
                  <c:v>14.223929999999999</c:v>
                </c:pt>
                <c:pt idx="5427">
                  <c:v>14.22655</c:v>
                </c:pt>
                <c:pt idx="5428">
                  <c:v>14.229179999999999</c:v>
                </c:pt>
                <c:pt idx="5429">
                  <c:v>14.2318</c:v>
                </c:pt>
                <c:pt idx="5430">
                  <c:v>14.23442</c:v>
                </c:pt>
                <c:pt idx="5431">
                  <c:v>14.23704</c:v>
                </c:pt>
                <c:pt idx="5432">
                  <c:v>14.239660000000001</c:v>
                </c:pt>
                <c:pt idx="5433">
                  <c:v>14.242279999999999</c:v>
                </c:pt>
                <c:pt idx="5434">
                  <c:v>14.244899999999999</c:v>
                </c:pt>
                <c:pt idx="5435">
                  <c:v>14.247529999999999</c:v>
                </c:pt>
                <c:pt idx="5436">
                  <c:v>14.25015</c:v>
                </c:pt>
                <c:pt idx="5437">
                  <c:v>14.25277</c:v>
                </c:pt>
                <c:pt idx="5438">
                  <c:v>14.25539</c:v>
                </c:pt>
                <c:pt idx="5439">
                  <c:v>14.258010000000001</c:v>
                </c:pt>
                <c:pt idx="5440">
                  <c:v>14.260630000000001</c:v>
                </c:pt>
                <c:pt idx="5441">
                  <c:v>14.263260000000001</c:v>
                </c:pt>
                <c:pt idx="5442">
                  <c:v>14.265879999999999</c:v>
                </c:pt>
                <c:pt idx="5443">
                  <c:v>14.2685</c:v>
                </c:pt>
                <c:pt idx="5444">
                  <c:v>14.27112</c:v>
                </c:pt>
                <c:pt idx="5445">
                  <c:v>14.27374</c:v>
                </c:pt>
                <c:pt idx="5446">
                  <c:v>14.27636</c:v>
                </c:pt>
                <c:pt idx="5447">
                  <c:v>14.278980000000001</c:v>
                </c:pt>
                <c:pt idx="5448">
                  <c:v>14.281599999999999</c:v>
                </c:pt>
                <c:pt idx="5449">
                  <c:v>14.284230000000001</c:v>
                </c:pt>
                <c:pt idx="5450">
                  <c:v>14.286849999999999</c:v>
                </c:pt>
                <c:pt idx="5451">
                  <c:v>14.28947</c:v>
                </c:pt>
                <c:pt idx="5452">
                  <c:v>14.29209</c:v>
                </c:pt>
                <c:pt idx="5453">
                  <c:v>14.29471</c:v>
                </c:pt>
                <c:pt idx="5454">
                  <c:v>14.297330000000001</c:v>
                </c:pt>
                <c:pt idx="5455">
                  <c:v>14.29996</c:v>
                </c:pt>
                <c:pt idx="5456">
                  <c:v>14.302580000000001</c:v>
                </c:pt>
                <c:pt idx="5457">
                  <c:v>14.305199999999999</c:v>
                </c:pt>
                <c:pt idx="5458">
                  <c:v>14.30782</c:v>
                </c:pt>
                <c:pt idx="5459">
                  <c:v>14.31044</c:v>
                </c:pt>
                <c:pt idx="5460">
                  <c:v>14.31306</c:v>
                </c:pt>
                <c:pt idx="5461">
                  <c:v>14.31568</c:v>
                </c:pt>
                <c:pt idx="5462">
                  <c:v>14.31831</c:v>
                </c:pt>
                <c:pt idx="5463">
                  <c:v>14.320930000000001</c:v>
                </c:pt>
                <c:pt idx="5464">
                  <c:v>14.323549999999999</c:v>
                </c:pt>
                <c:pt idx="5465">
                  <c:v>14.326169999999999</c:v>
                </c:pt>
                <c:pt idx="5466">
                  <c:v>14.32879</c:v>
                </c:pt>
                <c:pt idx="5467">
                  <c:v>14.33141</c:v>
                </c:pt>
                <c:pt idx="5468">
                  <c:v>14.33403</c:v>
                </c:pt>
                <c:pt idx="5469">
                  <c:v>14.33666</c:v>
                </c:pt>
                <c:pt idx="5470">
                  <c:v>14.33928</c:v>
                </c:pt>
                <c:pt idx="5471">
                  <c:v>14.341900000000001</c:v>
                </c:pt>
                <c:pt idx="5472">
                  <c:v>14.344519999999999</c:v>
                </c:pt>
                <c:pt idx="5473">
                  <c:v>14.34714</c:v>
                </c:pt>
                <c:pt idx="5474">
                  <c:v>14.34976</c:v>
                </c:pt>
                <c:pt idx="5475">
                  <c:v>14.35238</c:v>
                </c:pt>
                <c:pt idx="5476">
                  <c:v>14.35501</c:v>
                </c:pt>
                <c:pt idx="5477">
                  <c:v>14.35763</c:v>
                </c:pt>
                <c:pt idx="5478">
                  <c:v>14.360250000000001</c:v>
                </c:pt>
                <c:pt idx="5479">
                  <c:v>14.362869999999999</c:v>
                </c:pt>
                <c:pt idx="5480">
                  <c:v>14.365489999999999</c:v>
                </c:pt>
                <c:pt idx="5481">
                  <c:v>14.36811</c:v>
                </c:pt>
                <c:pt idx="5482">
                  <c:v>14.37073</c:v>
                </c:pt>
                <c:pt idx="5483">
                  <c:v>14.37336</c:v>
                </c:pt>
                <c:pt idx="5484">
                  <c:v>14.37598</c:v>
                </c:pt>
                <c:pt idx="5485">
                  <c:v>14.3786</c:v>
                </c:pt>
                <c:pt idx="5486">
                  <c:v>14.381220000000001</c:v>
                </c:pt>
                <c:pt idx="5487">
                  <c:v>14.383839999999999</c:v>
                </c:pt>
                <c:pt idx="5488">
                  <c:v>14.38646</c:v>
                </c:pt>
                <c:pt idx="5489">
                  <c:v>14.38908</c:v>
                </c:pt>
                <c:pt idx="5490">
                  <c:v>14.39171</c:v>
                </c:pt>
                <c:pt idx="5491">
                  <c:v>14.39433</c:v>
                </c:pt>
                <c:pt idx="5492">
                  <c:v>14.39695</c:v>
                </c:pt>
                <c:pt idx="5493">
                  <c:v>14.399570000000001</c:v>
                </c:pt>
                <c:pt idx="5494">
                  <c:v>14.402189999999999</c:v>
                </c:pt>
                <c:pt idx="5495">
                  <c:v>14.404809999999999</c:v>
                </c:pt>
                <c:pt idx="5496">
                  <c:v>14.40743</c:v>
                </c:pt>
                <c:pt idx="5497">
                  <c:v>14.41006</c:v>
                </c:pt>
                <c:pt idx="5498">
                  <c:v>14.41268</c:v>
                </c:pt>
                <c:pt idx="5499">
                  <c:v>14.4153</c:v>
                </c:pt>
                <c:pt idx="5500">
                  <c:v>14.417920000000001</c:v>
                </c:pt>
                <c:pt idx="5501">
                  <c:v>14.420540000000001</c:v>
                </c:pt>
                <c:pt idx="5502">
                  <c:v>14.423159999999999</c:v>
                </c:pt>
                <c:pt idx="5503">
                  <c:v>14.42578</c:v>
                </c:pt>
                <c:pt idx="5504">
                  <c:v>14.42841</c:v>
                </c:pt>
                <c:pt idx="5505">
                  <c:v>14.43103</c:v>
                </c:pt>
                <c:pt idx="5506">
                  <c:v>14.43365</c:v>
                </c:pt>
                <c:pt idx="5507">
                  <c:v>14.43627</c:v>
                </c:pt>
                <c:pt idx="5508">
                  <c:v>14.438890000000001</c:v>
                </c:pt>
                <c:pt idx="5509">
                  <c:v>14.441509999999999</c:v>
                </c:pt>
                <c:pt idx="5510">
                  <c:v>14.444129999999999</c:v>
                </c:pt>
                <c:pt idx="5511">
                  <c:v>14.446759999999999</c:v>
                </c:pt>
                <c:pt idx="5512">
                  <c:v>14.44938</c:v>
                </c:pt>
                <c:pt idx="5513">
                  <c:v>14.452</c:v>
                </c:pt>
                <c:pt idx="5514">
                  <c:v>14.45462</c:v>
                </c:pt>
                <c:pt idx="5515">
                  <c:v>14.457240000000001</c:v>
                </c:pt>
                <c:pt idx="5516">
                  <c:v>14.459860000000001</c:v>
                </c:pt>
                <c:pt idx="5517">
                  <c:v>14.462479999999999</c:v>
                </c:pt>
                <c:pt idx="5518">
                  <c:v>14.465109999999999</c:v>
                </c:pt>
                <c:pt idx="5519">
                  <c:v>14.46773</c:v>
                </c:pt>
                <c:pt idx="5520">
                  <c:v>14.47035</c:v>
                </c:pt>
                <c:pt idx="5521">
                  <c:v>14.47297</c:v>
                </c:pt>
                <c:pt idx="5522">
                  <c:v>14.47559</c:v>
                </c:pt>
                <c:pt idx="5523">
                  <c:v>14.478210000000001</c:v>
                </c:pt>
                <c:pt idx="5524">
                  <c:v>14.480829999999999</c:v>
                </c:pt>
                <c:pt idx="5525">
                  <c:v>14.483459999999999</c:v>
                </c:pt>
                <c:pt idx="5526">
                  <c:v>14.486079999999999</c:v>
                </c:pt>
                <c:pt idx="5527">
                  <c:v>14.4887</c:v>
                </c:pt>
                <c:pt idx="5528">
                  <c:v>14.49132</c:v>
                </c:pt>
                <c:pt idx="5529">
                  <c:v>14.49394</c:v>
                </c:pt>
                <c:pt idx="5530">
                  <c:v>14.496560000000001</c:v>
                </c:pt>
                <c:pt idx="5531">
                  <c:v>14.499180000000001</c:v>
                </c:pt>
                <c:pt idx="5532">
                  <c:v>14.501810000000001</c:v>
                </c:pt>
                <c:pt idx="5533">
                  <c:v>14.504429999999999</c:v>
                </c:pt>
                <c:pt idx="5534">
                  <c:v>14.50705</c:v>
                </c:pt>
                <c:pt idx="5535">
                  <c:v>14.50967</c:v>
                </c:pt>
                <c:pt idx="5536">
                  <c:v>14.51229</c:v>
                </c:pt>
                <c:pt idx="5537">
                  <c:v>14.51491</c:v>
                </c:pt>
                <c:pt idx="5538">
                  <c:v>14.517530000000001</c:v>
                </c:pt>
                <c:pt idx="5539">
                  <c:v>14.520160000000001</c:v>
                </c:pt>
                <c:pt idx="5540">
                  <c:v>14.522779999999999</c:v>
                </c:pt>
                <c:pt idx="5541">
                  <c:v>14.525399999999999</c:v>
                </c:pt>
                <c:pt idx="5542">
                  <c:v>14.52802</c:v>
                </c:pt>
                <c:pt idx="5543">
                  <c:v>14.53064</c:v>
                </c:pt>
                <c:pt idx="5544">
                  <c:v>14.53326</c:v>
                </c:pt>
                <c:pt idx="5545">
                  <c:v>14.535880000000001</c:v>
                </c:pt>
                <c:pt idx="5546">
                  <c:v>14.53851</c:v>
                </c:pt>
                <c:pt idx="5547">
                  <c:v>14.541130000000001</c:v>
                </c:pt>
                <c:pt idx="5548">
                  <c:v>14.543749999999999</c:v>
                </c:pt>
                <c:pt idx="5549">
                  <c:v>14.54637</c:v>
                </c:pt>
                <c:pt idx="5550">
                  <c:v>14.54899</c:v>
                </c:pt>
                <c:pt idx="5551">
                  <c:v>14.55161</c:v>
                </c:pt>
                <c:pt idx="5552">
                  <c:v>14.55423</c:v>
                </c:pt>
                <c:pt idx="5553">
                  <c:v>14.55686</c:v>
                </c:pt>
                <c:pt idx="5554">
                  <c:v>14.559480000000001</c:v>
                </c:pt>
                <c:pt idx="5555">
                  <c:v>14.562099999999999</c:v>
                </c:pt>
                <c:pt idx="5556">
                  <c:v>14.564719999999999</c:v>
                </c:pt>
                <c:pt idx="5557">
                  <c:v>14.56734</c:v>
                </c:pt>
                <c:pt idx="5558">
                  <c:v>14.56996</c:v>
                </c:pt>
                <c:pt idx="5559">
                  <c:v>14.57259</c:v>
                </c:pt>
                <c:pt idx="5560">
                  <c:v>14.57521</c:v>
                </c:pt>
                <c:pt idx="5561">
                  <c:v>14.577830000000001</c:v>
                </c:pt>
                <c:pt idx="5562">
                  <c:v>14.580450000000001</c:v>
                </c:pt>
                <c:pt idx="5563">
                  <c:v>14.583069999999999</c:v>
                </c:pt>
                <c:pt idx="5564">
                  <c:v>14.58569</c:v>
                </c:pt>
                <c:pt idx="5565">
                  <c:v>14.58831</c:v>
                </c:pt>
                <c:pt idx="5566">
                  <c:v>14.59093</c:v>
                </c:pt>
                <c:pt idx="5567">
                  <c:v>14.59356</c:v>
                </c:pt>
                <c:pt idx="5568">
                  <c:v>14.59618</c:v>
                </c:pt>
                <c:pt idx="5569">
                  <c:v>14.598800000000001</c:v>
                </c:pt>
                <c:pt idx="5570">
                  <c:v>14.601419999999999</c:v>
                </c:pt>
                <c:pt idx="5571">
                  <c:v>14.604039999999999</c:v>
                </c:pt>
                <c:pt idx="5572">
                  <c:v>14.60666</c:v>
                </c:pt>
                <c:pt idx="5573">
                  <c:v>14.60929</c:v>
                </c:pt>
                <c:pt idx="5574">
                  <c:v>14.61191</c:v>
                </c:pt>
                <c:pt idx="5575">
                  <c:v>14.61453</c:v>
                </c:pt>
                <c:pt idx="5576">
                  <c:v>14.617150000000001</c:v>
                </c:pt>
                <c:pt idx="5577">
                  <c:v>14.619770000000001</c:v>
                </c:pt>
                <c:pt idx="5578">
                  <c:v>14.622389999999999</c:v>
                </c:pt>
                <c:pt idx="5579">
                  <c:v>14.62501</c:v>
                </c:pt>
                <c:pt idx="5580">
                  <c:v>14.62764</c:v>
                </c:pt>
                <c:pt idx="5581">
                  <c:v>14.63026</c:v>
                </c:pt>
                <c:pt idx="5582">
                  <c:v>14.63288</c:v>
                </c:pt>
                <c:pt idx="5583">
                  <c:v>14.6355</c:v>
                </c:pt>
                <c:pt idx="5584">
                  <c:v>14.638120000000001</c:v>
                </c:pt>
                <c:pt idx="5585">
                  <c:v>14.640739999999999</c:v>
                </c:pt>
                <c:pt idx="5586">
                  <c:v>14.643359999999999</c:v>
                </c:pt>
                <c:pt idx="5587">
                  <c:v>14.645989999999999</c:v>
                </c:pt>
                <c:pt idx="5588">
                  <c:v>14.64861</c:v>
                </c:pt>
                <c:pt idx="5589">
                  <c:v>14.65123</c:v>
                </c:pt>
                <c:pt idx="5590">
                  <c:v>14.65385</c:v>
                </c:pt>
                <c:pt idx="5591">
                  <c:v>14.656470000000001</c:v>
                </c:pt>
                <c:pt idx="5592">
                  <c:v>14.659090000000001</c:v>
                </c:pt>
                <c:pt idx="5593">
                  <c:v>14.661709999999999</c:v>
                </c:pt>
                <c:pt idx="5594">
                  <c:v>14.664339999999999</c:v>
                </c:pt>
                <c:pt idx="5595">
                  <c:v>14.66696</c:v>
                </c:pt>
                <c:pt idx="5596">
                  <c:v>14.66958</c:v>
                </c:pt>
                <c:pt idx="5597">
                  <c:v>14.6722</c:v>
                </c:pt>
                <c:pt idx="5598">
                  <c:v>14.67482</c:v>
                </c:pt>
                <c:pt idx="5599">
                  <c:v>14.677440000000001</c:v>
                </c:pt>
                <c:pt idx="5600">
                  <c:v>14.680059999999999</c:v>
                </c:pt>
                <c:pt idx="5601">
                  <c:v>14.68268</c:v>
                </c:pt>
                <c:pt idx="5602">
                  <c:v>14.685309999999999</c:v>
                </c:pt>
                <c:pt idx="5603">
                  <c:v>14.68793</c:v>
                </c:pt>
                <c:pt idx="5604">
                  <c:v>14.69055</c:v>
                </c:pt>
                <c:pt idx="5605">
                  <c:v>14.69317</c:v>
                </c:pt>
                <c:pt idx="5606">
                  <c:v>14.695790000000001</c:v>
                </c:pt>
                <c:pt idx="5607">
                  <c:v>14.698410000000001</c:v>
                </c:pt>
                <c:pt idx="5608">
                  <c:v>14.701040000000001</c:v>
                </c:pt>
                <c:pt idx="5609">
                  <c:v>14.703659999999999</c:v>
                </c:pt>
                <c:pt idx="5610">
                  <c:v>14.70628</c:v>
                </c:pt>
                <c:pt idx="5611">
                  <c:v>14.7089</c:v>
                </c:pt>
                <c:pt idx="5612">
                  <c:v>14.71152</c:v>
                </c:pt>
                <c:pt idx="5613">
                  <c:v>14.71414</c:v>
                </c:pt>
                <c:pt idx="5614">
                  <c:v>14.716760000000001</c:v>
                </c:pt>
                <c:pt idx="5615">
                  <c:v>14.719390000000001</c:v>
                </c:pt>
                <c:pt idx="5616">
                  <c:v>14.722009999999999</c:v>
                </c:pt>
                <c:pt idx="5617">
                  <c:v>14.724629999999999</c:v>
                </c:pt>
                <c:pt idx="5618">
                  <c:v>14.72725</c:v>
                </c:pt>
                <c:pt idx="5619">
                  <c:v>14.72987</c:v>
                </c:pt>
                <c:pt idx="5620">
                  <c:v>14.73249</c:v>
                </c:pt>
                <c:pt idx="5621">
                  <c:v>14.735110000000001</c:v>
                </c:pt>
                <c:pt idx="5622">
                  <c:v>14.737740000000001</c:v>
                </c:pt>
                <c:pt idx="5623">
                  <c:v>14.740360000000001</c:v>
                </c:pt>
                <c:pt idx="5624">
                  <c:v>14.742979999999999</c:v>
                </c:pt>
                <c:pt idx="5625">
                  <c:v>14.7456</c:v>
                </c:pt>
                <c:pt idx="5626">
                  <c:v>14.74822</c:v>
                </c:pt>
                <c:pt idx="5627">
                  <c:v>14.75084</c:v>
                </c:pt>
                <c:pt idx="5628">
                  <c:v>14.75346</c:v>
                </c:pt>
                <c:pt idx="5629">
                  <c:v>14.75609</c:v>
                </c:pt>
                <c:pt idx="5630">
                  <c:v>14.758710000000001</c:v>
                </c:pt>
                <c:pt idx="5631">
                  <c:v>14.761329999999999</c:v>
                </c:pt>
                <c:pt idx="5632">
                  <c:v>14.763949999999999</c:v>
                </c:pt>
                <c:pt idx="5633">
                  <c:v>14.76657</c:v>
                </c:pt>
                <c:pt idx="5634">
                  <c:v>14.76919</c:v>
                </c:pt>
                <c:pt idx="5635">
                  <c:v>14.77181</c:v>
                </c:pt>
                <c:pt idx="5636">
                  <c:v>14.77444</c:v>
                </c:pt>
                <c:pt idx="5637">
                  <c:v>14.777060000000001</c:v>
                </c:pt>
                <c:pt idx="5638">
                  <c:v>14.779680000000001</c:v>
                </c:pt>
                <c:pt idx="5639">
                  <c:v>14.782299999999999</c:v>
                </c:pt>
                <c:pt idx="5640">
                  <c:v>14.78492</c:v>
                </c:pt>
                <c:pt idx="5641">
                  <c:v>14.78754</c:v>
                </c:pt>
                <c:pt idx="5642">
                  <c:v>14.79016</c:v>
                </c:pt>
                <c:pt idx="5643">
                  <c:v>14.79279</c:v>
                </c:pt>
                <c:pt idx="5644">
                  <c:v>14.79541</c:v>
                </c:pt>
                <c:pt idx="5645">
                  <c:v>14.798030000000001</c:v>
                </c:pt>
                <c:pt idx="5646">
                  <c:v>14.800649999999999</c:v>
                </c:pt>
                <c:pt idx="5647">
                  <c:v>14.803269999999999</c:v>
                </c:pt>
                <c:pt idx="5648">
                  <c:v>14.80589</c:v>
                </c:pt>
                <c:pt idx="5649">
                  <c:v>14.80851</c:v>
                </c:pt>
                <c:pt idx="5650">
                  <c:v>14.81114</c:v>
                </c:pt>
                <c:pt idx="5651">
                  <c:v>14.81376</c:v>
                </c:pt>
                <c:pt idx="5652">
                  <c:v>14.816380000000001</c:v>
                </c:pt>
                <c:pt idx="5653">
                  <c:v>14.819000000000001</c:v>
                </c:pt>
                <c:pt idx="5654">
                  <c:v>14.821619999999999</c:v>
                </c:pt>
                <c:pt idx="5655">
                  <c:v>14.82424</c:v>
                </c:pt>
                <c:pt idx="5656">
                  <c:v>14.82686</c:v>
                </c:pt>
                <c:pt idx="5657">
                  <c:v>14.82949</c:v>
                </c:pt>
                <c:pt idx="5658">
                  <c:v>14.83211</c:v>
                </c:pt>
                <c:pt idx="5659">
                  <c:v>14.83473</c:v>
                </c:pt>
                <c:pt idx="5660">
                  <c:v>14.837350000000001</c:v>
                </c:pt>
                <c:pt idx="5661">
                  <c:v>14.839969999999999</c:v>
                </c:pt>
                <c:pt idx="5662">
                  <c:v>14.84259</c:v>
                </c:pt>
                <c:pt idx="5663">
                  <c:v>14.84521</c:v>
                </c:pt>
                <c:pt idx="5664">
                  <c:v>14.84784</c:v>
                </c:pt>
                <c:pt idx="5665">
                  <c:v>14.85046</c:v>
                </c:pt>
                <c:pt idx="5666">
                  <c:v>14.85308</c:v>
                </c:pt>
                <c:pt idx="5667">
                  <c:v>14.855700000000001</c:v>
                </c:pt>
                <c:pt idx="5668">
                  <c:v>14.858320000000001</c:v>
                </c:pt>
                <c:pt idx="5669">
                  <c:v>14.860939999999999</c:v>
                </c:pt>
                <c:pt idx="5670">
                  <c:v>14.86356</c:v>
                </c:pt>
                <c:pt idx="5671">
                  <c:v>14.86619</c:v>
                </c:pt>
                <c:pt idx="5672">
                  <c:v>14.86881</c:v>
                </c:pt>
                <c:pt idx="5673">
                  <c:v>14.87143</c:v>
                </c:pt>
                <c:pt idx="5674">
                  <c:v>14.87405</c:v>
                </c:pt>
                <c:pt idx="5675">
                  <c:v>14.876670000000001</c:v>
                </c:pt>
                <c:pt idx="5676">
                  <c:v>14.879289999999999</c:v>
                </c:pt>
                <c:pt idx="5677">
                  <c:v>14.881919999999999</c:v>
                </c:pt>
                <c:pt idx="5678">
                  <c:v>14.884539999999999</c:v>
                </c:pt>
                <c:pt idx="5679">
                  <c:v>14.88716</c:v>
                </c:pt>
                <c:pt idx="5680">
                  <c:v>14.88978</c:v>
                </c:pt>
                <c:pt idx="5681">
                  <c:v>14.8924</c:v>
                </c:pt>
                <c:pt idx="5682">
                  <c:v>14.895020000000001</c:v>
                </c:pt>
                <c:pt idx="5683">
                  <c:v>14.897640000000001</c:v>
                </c:pt>
                <c:pt idx="5684">
                  <c:v>14.900259999999999</c:v>
                </c:pt>
                <c:pt idx="5685">
                  <c:v>14.902889999999999</c:v>
                </c:pt>
                <c:pt idx="5686">
                  <c:v>14.90551</c:v>
                </c:pt>
                <c:pt idx="5687">
                  <c:v>14.90813</c:v>
                </c:pt>
                <c:pt idx="5688">
                  <c:v>14.91075</c:v>
                </c:pt>
                <c:pt idx="5689">
                  <c:v>14.91337</c:v>
                </c:pt>
                <c:pt idx="5690">
                  <c:v>14.915990000000001</c:v>
                </c:pt>
                <c:pt idx="5691">
                  <c:v>14.918620000000001</c:v>
                </c:pt>
                <c:pt idx="5692">
                  <c:v>14.921239999999999</c:v>
                </c:pt>
                <c:pt idx="5693">
                  <c:v>14.923859999999999</c:v>
                </c:pt>
                <c:pt idx="5694">
                  <c:v>14.92648</c:v>
                </c:pt>
                <c:pt idx="5695">
                  <c:v>14.9291</c:v>
                </c:pt>
                <c:pt idx="5696">
                  <c:v>14.93172</c:v>
                </c:pt>
                <c:pt idx="5697">
                  <c:v>14.934340000000001</c:v>
                </c:pt>
                <c:pt idx="5698">
                  <c:v>14.936959999999999</c:v>
                </c:pt>
                <c:pt idx="5699">
                  <c:v>14.939590000000001</c:v>
                </c:pt>
                <c:pt idx="5700">
                  <c:v>14.942209999999999</c:v>
                </c:pt>
                <c:pt idx="5701">
                  <c:v>14.94483</c:v>
                </c:pt>
                <c:pt idx="5702">
                  <c:v>14.94745</c:v>
                </c:pt>
                <c:pt idx="5703">
                  <c:v>14.95007</c:v>
                </c:pt>
                <c:pt idx="5704">
                  <c:v>14.95269</c:v>
                </c:pt>
                <c:pt idx="5705">
                  <c:v>14.955310000000001</c:v>
                </c:pt>
                <c:pt idx="5706">
                  <c:v>14.957940000000001</c:v>
                </c:pt>
                <c:pt idx="5707">
                  <c:v>14.960559999999999</c:v>
                </c:pt>
                <c:pt idx="5708">
                  <c:v>14.963179999999999</c:v>
                </c:pt>
                <c:pt idx="5709">
                  <c:v>14.9658</c:v>
                </c:pt>
                <c:pt idx="5710">
                  <c:v>14.96842</c:v>
                </c:pt>
                <c:pt idx="5711">
                  <c:v>14.97104</c:v>
                </c:pt>
                <c:pt idx="5712">
                  <c:v>14.97367</c:v>
                </c:pt>
                <c:pt idx="5713">
                  <c:v>14.976290000000001</c:v>
                </c:pt>
                <c:pt idx="5714">
                  <c:v>14.978910000000001</c:v>
                </c:pt>
                <c:pt idx="5715">
                  <c:v>14.981529999999999</c:v>
                </c:pt>
                <c:pt idx="5716">
                  <c:v>14.98415</c:v>
                </c:pt>
                <c:pt idx="5717">
                  <c:v>14.98677</c:v>
                </c:pt>
                <c:pt idx="5718">
                  <c:v>14.98939</c:v>
                </c:pt>
                <c:pt idx="5719">
                  <c:v>14.992010000000001</c:v>
                </c:pt>
                <c:pt idx="5720">
                  <c:v>14.99464</c:v>
                </c:pt>
                <c:pt idx="5721">
                  <c:v>14.997260000000001</c:v>
                </c:pt>
                <c:pt idx="5722">
                  <c:v>14.999879999999999</c:v>
                </c:pt>
                <c:pt idx="5723">
                  <c:v>15.0025</c:v>
                </c:pt>
                <c:pt idx="5724">
                  <c:v>15.00512</c:v>
                </c:pt>
                <c:pt idx="5725">
                  <c:v>15.00774</c:v>
                </c:pt>
                <c:pt idx="5726">
                  <c:v>15.01037</c:v>
                </c:pt>
                <c:pt idx="5727">
                  <c:v>15.01299</c:v>
                </c:pt>
                <c:pt idx="5728">
                  <c:v>15.015610000000001</c:v>
                </c:pt>
                <c:pt idx="5729">
                  <c:v>15.018230000000001</c:v>
                </c:pt>
                <c:pt idx="5730">
                  <c:v>15.020849999999999</c:v>
                </c:pt>
                <c:pt idx="5731">
                  <c:v>15.02347</c:v>
                </c:pt>
                <c:pt idx="5732">
                  <c:v>15.02609</c:v>
                </c:pt>
                <c:pt idx="5733">
                  <c:v>15.02872</c:v>
                </c:pt>
                <c:pt idx="5734">
                  <c:v>15.03134</c:v>
                </c:pt>
                <c:pt idx="5735">
                  <c:v>15.03396</c:v>
                </c:pt>
                <c:pt idx="5736">
                  <c:v>15.036580000000001</c:v>
                </c:pt>
                <c:pt idx="5737">
                  <c:v>15.039199999999999</c:v>
                </c:pt>
                <c:pt idx="5738">
                  <c:v>15.04182</c:v>
                </c:pt>
                <c:pt idx="5739">
                  <c:v>15.04444</c:v>
                </c:pt>
                <c:pt idx="5740">
                  <c:v>15.04707</c:v>
                </c:pt>
                <c:pt idx="5741">
                  <c:v>15.04969</c:v>
                </c:pt>
                <c:pt idx="5742">
                  <c:v>15.05231</c:v>
                </c:pt>
                <c:pt idx="5743">
                  <c:v>15.054930000000001</c:v>
                </c:pt>
                <c:pt idx="5744">
                  <c:v>15.057550000000001</c:v>
                </c:pt>
                <c:pt idx="5745">
                  <c:v>15.060169999999999</c:v>
                </c:pt>
                <c:pt idx="5746">
                  <c:v>15.06279</c:v>
                </c:pt>
                <c:pt idx="5747">
                  <c:v>15.06542</c:v>
                </c:pt>
                <c:pt idx="5748">
                  <c:v>15.06804</c:v>
                </c:pt>
                <c:pt idx="5749">
                  <c:v>15.07066</c:v>
                </c:pt>
                <c:pt idx="5750">
                  <c:v>15.07328</c:v>
                </c:pt>
                <c:pt idx="5751">
                  <c:v>15.075900000000001</c:v>
                </c:pt>
                <c:pt idx="5752">
                  <c:v>15.078519999999999</c:v>
                </c:pt>
                <c:pt idx="5753">
                  <c:v>15.08114</c:v>
                </c:pt>
                <c:pt idx="5754">
                  <c:v>15.083769999999999</c:v>
                </c:pt>
                <c:pt idx="5755">
                  <c:v>15.08639</c:v>
                </c:pt>
                <c:pt idx="5756">
                  <c:v>15.08901</c:v>
                </c:pt>
                <c:pt idx="5757">
                  <c:v>15.09163</c:v>
                </c:pt>
                <c:pt idx="5758">
                  <c:v>15.094250000000001</c:v>
                </c:pt>
                <c:pt idx="5759">
                  <c:v>15.096869999999999</c:v>
                </c:pt>
                <c:pt idx="5760">
                  <c:v>15.099489999999999</c:v>
                </c:pt>
                <c:pt idx="5761">
                  <c:v>15.102119999999999</c:v>
                </c:pt>
                <c:pt idx="5762">
                  <c:v>15.10474</c:v>
                </c:pt>
                <c:pt idx="5763">
                  <c:v>15.10736</c:v>
                </c:pt>
                <c:pt idx="5764">
                  <c:v>15.10998</c:v>
                </c:pt>
                <c:pt idx="5765">
                  <c:v>15.1126</c:v>
                </c:pt>
                <c:pt idx="5766">
                  <c:v>15.115220000000001</c:v>
                </c:pt>
                <c:pt idx="5767">
                  <c:v>15.117839999999999</c:v>
                </c:pt>
                <c:pt idx="5768">
                  <c:v>15.120469999999999</c:v>
                </c:pt>
                <c:pt idx="5769">
                  <c:v>15.123089999999999</c:v>
                </c:pt>
                <c:pt idx="5770">
                  <c:v>15.12571</c:v>
                </c:pt>
                <c:pt idx="5771">
                  <c:v>15.12833</c:v>
                </c:pt>
                <c:pt idx="5772">
                  <c:v>15.13095</c:v>
                </c:pt>
                <c:pt idx="5773">
                  <c:v>15.133570000000001</c:v>
                </c:pt>
                <c:pt idx="5774">
                  <c:v>15.136189999999999</c:v>
                </c:pt>
                <c:pt idx="5775">
                  <c:v>15.138820000000001</c:v>
                </c:pt>
                <c:pt idx="5776">
                  <c:v>15.141439999999999</c:v>
                </c:pt>
                <c:pt idx="5777">
                  <c:v>15.14406</c:v>
                </c:pt>
                <c:pt idx="5778">
                  <c:v>15.14668</c:v>
                </c:pt>
                <c:pt idx="5779">
                  <c:v>15.1493</c:v>
                </c:pt>
                <c:pt idx="5780">
                  <c:v>15.15192</c:v>
                </c:pt>
                <c:pt idx="5781">
                  <c:v>15.154540000000001</c:v>
                </c:pt>
                <c:pt idx="5782">
                  <c:v>15.157170000000001</c:v>
                </c:pt>
                <c:pt idx="5783">
                  <c:v>15.159789999999999</c:v>
                </c:pt>
                <c:pt idx="5784">
                  <c:v>15.162409999999999</c:v>
                </c:pt>
                <c:pt idx="5785">
                  <c:v>15.16503</c:v>
                </c:pt>
                <c:pt idx="5786">
                  <c:v>15.16765</c:v>
                </c:pt>
                <c:pt idx="5787">
                  <c:v>15.17027</c:v>
                </c:pt>
                <c:pt idx="5788">
                  <c:v>15.172890000000001</c:v>
                </c:pt>
                <c:pt idx="5789">
                  <c:v>15.175520000000001</c:v>
                </c:pt>
                <c:pt idx="5790">
                  <c:v>15.178140000000001</c:v>
                </c:pt>
                <c:pt idx="5791">
                  <c:v>15.180759999999999</c:v>
                </c:pt>
                <c:pt idx="5792">
                  <c:v>15.18338</c:v>
                </c:pt>
                <c:pt idx="5793">
                  <c:v>15.186</c:v>
                </c:pt>
                <c:pt idx="5794">
                  <c:v>15.18862</c:v>
                </c:pt>
                <c:pt idx="5795">
                  <c:v>15.19125</c:v>
                </c:pt>
                <c:pt idx="5796">
                  <c:v>15.19387</c:v>
                </c:pt>
                <c:pt idx="5797">
                  <c:v>15.196490000000001</c:v>
                </c:pt>
                <c:pt idx="5798">
                  <c:v>15.199109999999999</c:v>
                </c:pt>
                <c:pt idx="5799">
                  <c:v>15.20173</c:v>
                </c:pt>
                <c:pt idx="5800">
                  <c:v>15.20435</c:v>
                </c:pt>
                <c:pt idx="5801">
                  <c:v>15.20697</c:v>
                </c:pt>
                <c:pt idx="5802">
                  <c:v>15.20959</c:v>
                </c:pt>
                <c:pt idx="5803">
                  <c:v>15.21222</c:v>
                </c:pt>
                <c:pt idx="5804">
                  <c:v>15.214840000000001</c:v>
                </c:pt>
                <c:pt idx="5805">
                  <c:v>15.217460000000001</c:v>
                </c:pt>
                <c:pt idx="5806">
                  <c:v>15.220079999999999</c:v>
                </c:pt>
                <c:pt idx="5807">
                  <c:v>15.2227</c:v>
                </c:pt>
                <c:pt idx="5808">
                  <c:v>15.22532</c:v>
                </c:pt>
                <c:pt idx="5809">
                  <c:v>15.22795</c:v>
                </c:pt>
                <c:pt idx="5810">
                  <c:v>15.23057</c:v>
                </c:pt>
                <c:pt idx="5811">
                  <c:v>15.23319</c:v>
                </c:pt>
                <c:pt idx="5812">
                  <c:v>15.235810000000001</c:v>
                </c:pt>
                <c:pt idx="5813">
                  <c:v>15.238429999999999</c:v>
                </c:pt>
                <c:pt idx="5814">
                  <c:v>15.24105</c:v>
                </c:pt>
                <c:pt idx="5815">
                  <c:v>15.24367</c:v>
                </c:pt>
                <c:pt idx="5816">
                  <c:v>15.24629</c:v>
                </c:pt>
                <c:pt idx="5817">
                  <c:v>15.24892</c:v>
                </c:pt>
                <c:pt idx="5818">
                  <c:v>15.25154</c:v>
                </c:pt>
                <c:pt idx="5819">
                  <c:v>15.254160000000001</c:v>
                </c:pt>
                <c:pt idx="5820">
                  <c:v>15.256779999999999</c:v>
                </c:pt>
                <c:pt idx="5821">
                  <c:v>15.259399999999999</c:v>
                </c:pt>
                <c:pt idx="5822">
                  <c:v>15.26202</c:v>
                </c:pt>
                <c:pt idx="5823">
                  <c:v>15.26464</c:v>
                </c:pt>
                <c:pt idx="5824">
                  <c:v>15.26727</c:v>
                </c:pt>
                <c:pt idx="5825">
                  <c:v>15.26989</c:v>
                </c:pt>
                <c:pt idx="5826">
                  <c:v>15.27251</c:v>
                </c:pt>
                <c:pt idx="5827">
                  <c:v>15.275130000000001</c:v>
                </c:pt>
                <c:pt idx="5828">
                  <c:v>15.277749999999999</c:v>
                </c:pt>
                <c:pt idx="5829">
                  <c:v>15.28037</c:v>
                </c:pt>
                <c:pt idx="5830">
                  <c:v>15.282999999999999</c:v>
                </c:pt>
                <c:pt idx="5831">
                  <c:v>15.28562</c:v>
                </c:pt>
                <c:pt idx="5832">
                  <c:v>15.28824</c:v>
                </c:pt>
                <c:pt idx="5833">
                  <c:v>15.29086</c:v>
                </c:pt>
                <c:pt idx="5834">
                  <c:v>15.293480000000001</c:v>
                </c:pt>
                <c:pt idx="5835">
                  <c:v>15.296099999999999</c:v>
                </c:pt>
                <c:pt idx="5836">
                  <c:v>15.298719999999999</c:v>
                </c:pt>
                <c:pt idx="5837">
                  <c:v>15.30134</c:v>
                </c:pt>
                <c:pt idx="5838">
                  <c:v>15.30397</c:v>
                </c:pt>
                <c:pt idx="5839">
                  <c:v>15.30659</c:v>
                </c:pt>
                <c:pt idx="5840">
                  <c:v>15.30921</c:v>
                </c:pt>
                <c:pt idx="5841">
                  <c:v>15.31183</c:v>
                </c:pt>
                <c:pt idx="5842">
                  <c:v>15.314450000000001</c:v>
                </c:pt>
                <c:pt idx="5843">
                  <c:v>15.317069999999999</c:v>
                </c:pt>
                <c:pt idx="5844">
                  <c:v>15.319699999999999</c:v>
                </c:pt>
                <c:pt idx="5845">
                  <c:v>15.322319999999999</c:v>
                </c:pt>
                <c:pt idx="5846">
                  <c:v>15.32494</c:v>
                </c:pt>
                <c:pt idx="5847">
                  <c:v>15.32756</c:v>
                </c:pt>
                <c:pt idx="5848">
                  <c:v>15.33018</c:v>
                </c:pt>
                <c:pt idx="5849">
                  <c:v>15.332800000000001</c:v>
                </c:pt>
                <c:pt idx="5850">
                  <c:v>15.335419999999999</c:v>
                </c:pt>
                <c:pt idx="5851">
                  <c:v>15.338050000000001</c:v>
                </c:pt>
                <c:pt idx="5852">
                  <c:v>15.340669999999999</c:v>
                </c:pt>
                <c:pt idx="5853">
                  <c:v>15.34329</c:v>
                </c:pt>
                <c:pt idx="5854">
                  <c:v>15.34591</c:v>
                </c:pt>
                <c:pt idx="5855">
                  <c:v>15.34853</c:v>
                </c:pt>
                <c:pt idx="5856">
                  <c:v>15.351150000000001</c:v>
                </c:pt>
                <c:pt idx="5857">
                  <c:v>15.353770000000001</c:v>
                </c:pt>
                <c:pt idx="5858">
                  <c:v>15.356400000000001</c:v>
                </c:pt>
                <c:pt idx="5859">
                  <c:v>15.359019999999999</c:v>
                </c:pt>
                <c:pt idx="5860">
                  <c:v>15.36164</c:v>
                </c:pt>
                <c:pt idx="5861">
                  <c:v>15.36426</c:v>
                </c:pt>
                <c:pt idx="5862">
                  <c:v>15.36688</c:v>
                </c:pt>
                <c:pt idx="5863">
                  <c:v>15.3695</c:v>
                </c:pt>
                <c:pt idx="5864">
                  <c:v>15.372120000000001</c:v>
                </c:pt>
                <c:pt idx="5865">
                  <c:v>15.374750000000001</c:v>
                </c:pt>
                <c:pt idx="5866">
                  <c:v>15.377370000000001</c:v>
                </c:pt>
                <c:pt idx="5867">
                  <c:v>15.379989999999999</c:v>
                </c:pt>
                <c:pt idx="5868">
                  <c:v>15.38261</c:v>
                </c:pt>
                <c:pt idx="5869">
                  <c:v>15.38523</c:v>
                </c:pt>
                <c:pt idx="5870">
                  <c:v>15.38785</c:v>
                </c:pt>
                <c:pt idx="5871">
                  <c:v>15.390470000000001</c:v>
                </c:pt>
                <c:pt idx="5872">
                  <c:v>15.3931</c:v>
                </c:pt>
                <c:pt idx="5873">
                  <c:v>15.395720000000001</c:v>
                </c:pt>
                <c:pt idx="5874">
                  <c:v>15.398339999999999</c:v>
                </c:pt>
                <c:pt idx="5875">
                  <c:v>15.40096</c:v>
                </c:pt>
                <c:pt idx="5876">
                  <c:v>15.40358</c:v>
                </c:pt>
                <c:pt idx="5877">
                  <c:v>15.4062</c:v>
                </c:pt>
                <c:pt idx="5878">
                  <c:v>15.40882</c:v>
                </c:pt>
                <c:pt idx="5879">
                  <c:v>15.41145</c:v>
                </c:pt>
                <c:pt idx="5880">
                  <c:v>15.414070000000001</c:v>
                </c:pt>
                <c:pt idx="5881">
                  <c:v>15.416689999999999</c:v>
                </c:pt>
                <c:pt idx="5882">
                  <c:v>15.419309999999999</c:v>
                </c:pt>
                <c:pt idx="5883">
                  <c:v>15.42193</c:v>
                </c:pt>
                <c:pt idx="5884">
                  <c:v>15.42455</c:v>
                </c:pt>
                <c:pt idx="5885">
                  <c:v>15.42717</c:v>
                </c:pt>
                <c:pt idx="5886">
                  <c:v>15.4298</c:v>
                </c:pt>
                <c:pt idx="5887">
                  <c:v>15.43242</c:v>
                </c:pt>
                <c:pt idx="5888">
                  <c:v>15.435040000000001</c:v>
                </c:pt>
                <c:pt idx="5889">
                  <c:v>15.437659999999999</c:v>
                </c:pt>
                <c:pt idx="5890">
                  <c:v>15.44028</c:v>
                </c:pt>
                <c:pt idx="5891">
                  <c:v>15.4429</c:v>
                </c:pt>
                <c:pt idx="5892">
                  <c:v>15.44552</c:v>
                </c:pt>
                <c:pt idx="5893">
                  <c:v>15.44815</c:v>
                </c:pt>
                <c:pt idx="5894">
                  <c:v>15.45077</c:v>
                </c:pt>
                <c:pt idx="5895">
                  <c:v>15.453390000000001</c:v>
                </c:pt>
                <c:pt idx="5896">
                  <c:v>15.456009999999999</c:v>
                </c:pt>
                <c:pt idx="5897">
                  <c:v>15.458629999999999</c:v>
                </c:pt>
                <c:pt idx="5898">
                  <c:v>15.46125</c:v>
                </c:pt>
                <c:pt idx="5899">
                  <c:v>15.46387</c:v>
                </c:pt>
                <c:pt idx="5900">
                  <c:v>15.4665</c:v>
                </c:pt>
                <c:pt idx="5901">
                  <c:v>15.46912</c:v>
                </c:pt>
                <c:pt idx="5902">
                  <c:v>15.47174</c:v>
                </c:pt>
                <c:pt idx="5903">
                  <c:v>15.474360000000001</c:v>
                </c:pt>
                <c:pt idx="5904">
                  <c:v>15.476979999999999</c:v>
                </c:pt>
                <c:pt idx="5905">
                  <c:v>15.4796</c:v>
                </c:pt>
                <c:pt idx="5906">
                  <c:v>15.48222</c:v>
                </c:pt>
                <c:pt idx="5907">
                  <c:v>15.48485</c:v>
                </c:pt>
                <c:pt idx="5908">
                  <c:v>15.48747</c:v>
                </c:pt>
                <c:pt idx="5909">
                  <c:v>15.49009</c:v>
                </c:pt>
                <c:pt idx="5910">
                  <c:v>15.492710000000001</c:v>
                </c:pt>
                <c:pt idx="5911">
                  <c:v>15.495329999999999</c:v>
                </c:pt>
                <c:pt idx="5912">
                  <c:v>15.497949999999999</c:v>
                </c:pt>
                <c:pt idx="5913">
                  <c:v>15.500579999999999</c:v>
                </c:pt>
                <c:pt idx="5914">
                  <c:v>15.5032</c:v>
                </c:pt>
                <c:pt idx="5915">
                  <c:v>15.50582</c:v>
                </c:pt>
                <c:pt idx="5916">
                  <c:v>15.50844</c:v>
                </c:pt>
                <c:pt idx="5917">
                  <c:v>15.511060000000001</c:v>
                </c:pt>
                <c:pt idx="5918">
                  <c:v>15.513680000000001</c:v>
                </c:pt>
                <c:pt idx="5919">
                  <c:v>15.516299999999999</c:v>
                </c:pt>
                <c:pt idx="5920">
                  <c:v>15.51892</c:v>
                </c:pt>
                <c:pt idx="5921">
                  <c:v>15.52155</c:v>
                </c:pt>
                <c:pt idx="5922">
                  <c:v>15.52417</c:v>
                </c:pt>
                <c:pt idx="5923">
                  <c:v>15.52679</c:v>
                </c:pt>
                <c:pt idx="5924">
                  <c:v>15.52941</c:v>
                </c:pt>
                <c:pt idx="5925">
                  <c:v>15.532030000000001</c:v>
                </c:pt>
                <c:pt idx="5926">
                  <c:v>15.534649999999999</c:v>
                </c:pt>
                <c:pt idx="5927">
                  <c:v>15.537269999999999</c:v>
                </c:pt>
                <c:pt idx="5928">
                  <c:v>15.539899999999999</c:v>
                </c:pt>
                <c:pt idx="5929">
                  <c:v>15.54252</c:v>
                </c:pt>
                <c:pt idx="5930">
                  <c:v>15.54514</c:v>
                </c:pt>
                <c:pt idx="5931">
                  <c:v>15.54776</c:v>
                </c:pt>
                <c:pt idx="5932">
                  <c:v>15.550380000000001</c:v>
                </c:pt>
                <c:pt idx="5933">
                  <c:v>15.553000000000001</c:v>
                </c:pt>
                <c:pt idx="5934">
                  <c:v>15.555619999999999</c:v>
                </c:pt>
                <c:pt idx="5935">
                  <c:v>15.558249999999999</c:v>
                </c:pt>
                <c:pt idx="5936">
                  <c:v>15.56087</c:v>
                </c:pt>
                <c:pt idx="5937">
                  <c:v>15.56349</c:v>
                </c:pt>
                <c:pt idx="5938">
                  <c:v>15.56611</c:v>
                </c:pt>
                <c:pt idx="5939">
                  <c:v>15.56873</c:v>
                </c:pt>
                <c:pt idx="5940">
                  <c:v>15.571350000000001</c:v>
                </c:pt>
                <c:pt idx="5941">
                  <c:v>15.573969999999999</c:v>
                </c:pt>
                <c:pt idx="5942">
                  <c:v>15.576599999999999</c:v>
                </c:pt>
                <c:pt idx="5943">
                  <c:v>15.579219999999999</c:v>
                </c:pt>
                <c:pt idx="5944">
                  <c:v>15.58184</c:v>
                </c:pt>
                <c:pt idx="5945">
                  <c:v>15.58446</c:v>
                </c:pt>
                <c:pt idx="5946">
                  <c:v>15.58708</c:v>
                </c:pt>
                <c:pt idx="5947">
                  <c:v>15.589700000000001</c:v>
                </c:pt>
                <c:pt idx="5948">
                  <c:v>15.59233</c:v>
                </c:pt>
                <c:pt idx="5949">
                  <c:v>15.594950000000001</c:v>
                </c:pt>
                <c:pt idx="5950">
                  <c:v>15.597569999999999</c:v>
                </c:pt>
                <c:pt idx="5951">
                  <c:v>15.60019</c:v>
                </c:pt>
                <c:pt idx="5952">
                  <c:v>15.60281</c:v>
                </c:pt>
                <c:pt idx="5953">
                  <c:v>15.60543</c:v>
                </c:pt>
                <c:pt idx="5954">
                  <c:v>15.60805</c:v>
                </c:pt>
                <c:pt idx="5955">
                  <c:v>15.610670000000001</c:v>
                </c:pt>
                <c:pt idx="5956">
                  <c:v>15.613300000000001</c:v>
                </c:pt>
                <c:pt idx="5957">
                  <c:v>15.615919999999999</c:v>
                </c:pt>
                <c:pt idx="5958">
                  <c:v>15.618539999999999</c:v>
                </c:pt>
                <c:pt idx="5959">
                  <c:v>15.62116</c:v>
                </c:pt>
                <c:pt idx="5960">
                  <c:v>15.62378</c:v>
                </c:pt>
                <c:pt idx="5961">
                  <c:v>15.6264</c:v>
                </c:pt>
                <c:pt idx="5962">
                  <c:v>15.62903</c:v>
                </c:pt>
                <c:pt idx="5963">
                  <c:v>15.63165</c:v>
                </c:pt>
                <c:pt idx="5964">
                  <c:v>15.634270000000001</c:v>
                </c:pt>
                <c:pt idx="5965">
                  <c:v>15.636889999999999</c:v>
                </c:pt>
                <c:pt idx="5966">
                  <c:v>15.63951</c:v>
                </c:pt>
                <c:pt idx="5967">
                  <c:v>15.64213</c:v>
                </c:pt>
                <c:pt idx="5968">
                  <c:v>15.64475</c:v>
                </c:pt>
                <c:pt idx="5969">
                  <c:v>15.64738</c:v>
                </c:pt>
                <c:pt idx="5970">
                  <c:v>15.65</c:v>
                </c:pt>
                <c:pt idx="5971">
                  <c:v>15.652620000000001</c:v>
                </c:pt>
                <c:pt idx="5972">
                  <c:v>15.655239999999999</c:v>
                </c:pt>
                <c:pt idx="5973">
                  <c:v>15.657859999999999</c:v>
                </c:pt>
                <c:pt idx="5974">
                  <c:v>15.66048</c:v>
                </c:pt>
                <c:pt idx="5975">
                  <c:v>15.6631</c:v>
                </c:pt>
                <c:pt idx="5976">
                  <c:v>15.66573</c:v>
                </c:pt>
                <c:pt idx="5977">
                  <c:v>15.66835</c:v>
                </c:pt>
                <c:pt idx="5978">
                  <c:v>15.670970000000001</c:v>
                </c:pt>
                <c:pt idx="5979">
                  <c:v>15.673590000000001</c:v>
                </c:pt>
                <c:pt idx="5980">
                  <c:v>15.676209999999999</c:v>
                </c:pt>
                <c:pt idx="5981">
                  <c:v>15.67883</c:v>
                </c:pt>
                <c:pt idx="5982">
                  <c:v>15.68145</c:v>
                </c:pt>
                <c:pt idx="5983">
                  <c:v>15.68408</c:v>
                </c:pt>
                <c:pt idx="5984">
                  <c:v>15.6867</c:v>
                </c:pt>
                <c:pt idx="5985">
                  <c:v>15.68932</c:v>
                </c:pt>
                <c:pt idx="5986">
                  <c:v>15.691940000000001</c:v>
                </c:pt>
                <c:pt idx="5987">
                  <c:v>15.694559999999999</c:v>
                </c:pt>
                <c:pt idx="5988">
                  <c:v>15.697179999999999</c:v>
                </c:pt>
                <c:pt idx="5989">
                  <c:v>15.6998</c:v>
                </c:pt>
                <c:pt idx="5990">
                  <c:v>15.70243</c:v>
                </c:pt>
                <c:pt idx="5991">
                  <c:v>15.70505</c:v>
                </c:pt>
                <c:pt idx="5992">
                  <c:v>15.70767</c:v>
                </c:pt>
                <c:pt idx="5993">
                  <c:v>15.710290000000001</c:v>
                </c:pt>
                <c:pt idx="5994">
                  <c:v>15.712910000000001</c:v>
                </c:pt>
                <c:pt idx="5995">
                  <c:v>15.715529999999999</c:v>
                </c:pt>
                <c:pt idx="5996">
                  <c:v>15.71815</c:v>
                </c:pt>
                <c:pt idx="5997">
                  <c:v>15.72078</c:v>
                </c:pt>
                <c:pt idx="5998">
                  <c:v>15.7234</c:v>
                </c:pt>
                <c:pt idx="5999">
                  <c:v>15.72602</c:v>
                </c:pt>
                <c:pt idx="6000">
                  <c:v>15.72864</c:v>
                </c:pt>
                <c:pt idx="6001">
                  <c:v>15.731260000000001</c:v>
                </c:pt>
                <c:pt idx="6002">
                  <c:v>15.733879999999999</c:v>
                </c:pt>
                <c:pt idx="6003">
                  <c:v>15.736499999999999</c:v>
                </c:pt>
                <c:pt idx="6004">
                  <c:v>15.739129999999999</c:v>
                </c:pt>
                <c:pt idx="6005">
                  <c:v>15.74175</c:v>
                </c:pt>
                <c:pt idx="6006">
                  <c:v>15.74437</c:v>
                </c:pt>
                <c:pt idx="6007">
                  <c:v>15.74699</c:v>
                </c:pt>
                <c:pt idx="6008">
                  <c:v>15.749610000000001</c:v>
                </c:pt>
                <c:pt idx="6009">
                  <c:v>15.752230000000001</c:v>
                </c:pt>
                <c:pt idx="6010">
                  <c:v>15.754849999999999</c:v>
                </c:pt>
                <c:pt idx="6011">
                  <c:v>15.757479999999999</c:v>
                </c:pt>
                <c:pt idx="6012">
                  <c:v>15.7601</c:v>
                </c:pt>
                <c:pt idx="6013">
                  <c:v>15.76272</c:v>
                </c:pt>
                <c:pt idx="6014">
                  <c:v>15.76534</c:v>
                </c:pt>
                <c:pt idx="6015">
                  <c:v>15.76796</c:v>
                </c:pt>
                <c:pt idx="6016">
                  <c:v>15.770580000000001</c:v>
                </c:pt>
                <c:pt idx="6017">
                  <c:v>15.773199999999999</c:v>
                </c:pt>
                <c:pt idx="6018">
                  <c:v>15.775829999999999</c:v>
                </c:pt>
                <c:pt idx="6019">
                  <c:v>15.778449999999999</c:v>
                </c:pt>
                <c:pt idx="6020">
                  <c:v>15.78107</c:v>
                </c:pt>
                <c:pt idx="6021">
                  <c:v>15.78369</c:v>
                </c:pt>
                <c:pt idx="6022">
                  <c:v>15.78631</c:v>
                </c:pt>
                <c:pt idx="6023">
                  <c:v>15.788930000000001</c:v>
                </c:pt>
                <c:pt idx="6024">
                  <c:v>15.791550000000001</c:v>
                </c:pt>
                <c:pt idx="6025">
                  <c:v>15.794180000000001</c:v>
                </c:pt>
                <c:pt idx="6026">
                  <c:v>15.796799999999999</c:v>
                </c:pt>
                <c:pt idx="6027">
                  <c:v>15.79942</c:v>
                </c:pt>
                <c:pt idx="6028">
                  <c:v>15.80204</c:v>
                </c:pt>
                <c:pt idx="6029">
                  <c:v>15.80466</c:v>
                </c:pt>
                <c:pt idx="6030">
                  <c:v>15.80728</c:v>
                </c:pt>
                <c:pt idx="6031">
                  <c:v>15.809900000000001</c:v>
                </c:pt>
                <c:pt idx="6032">
                  <c:v>15.812530000000001</c:v>
                </c:pt>
                <c:pt idx="6033">
                  <c:v>15.815149999999999</c:v>
                </c:pt>
                <c:pt idx="6034">
                  <c:v>15.817769999999999</c:v>
                </c:pt>
                <c:pt idx="6035">
                  <c:v>15.82039</c:v>
                </c:pt>
                <c:pt idx="6036">
                  <c:v>15.82301</c:v>
                </c:pt>
                <c:pt idx="6037">
                  <c:v>15.82563</c:v>
                </c:pt>
                <c:pt idx="6038">
                  <c:v>15.828250000000001</c:v>
                </c:pt>
                <c:pt idx="6039">
                  <c:v>15.830880000000001</c:v>
                </c:pt>
                <c:pt idx="6040">
                  <c:v>15.833500000000001</c:v>
                </c:pt>
                <c:pt idx="6041">
                  <c:v>15.836119999999999</c:v>
                </c:pt>
                <c:pt idx="6042">
                  <c:v>15.83874</c:v>
                </c:pt>
                <c:pt idx="6043">
                  <c:v>15.84136</c:v>
                </c:pt>
                <c:pt idx="6044">
                  <c:v>15.84398</c:v>
                </c:pt>
                <c:pt idx="6045">
                  <c:v>15.8466</c:v>
                </c:pt>
                <c:pt idx="6046">
                  <c:v>15.84923</c:v>
                </c:pt>
                <c:pt idx="6047">
                  <c:v>15.851850000000001</c:v>
                </c:pt>
                <c:pt idx="6048">
                  <c:v>15.854469999999999</c:v>
                </c:pt>
                <c:pt idx="6049">
                  <c:v>15.857089999999999</c:v>
                </c:pt>
                <c:pt idx="6050">
                  <c:v>15.85971</c:v>
                </c:pt>
                <c:pt idx="6051">
                  <c:v>15.86233</c:v>
                </c:pt>
                <c:pt idx="6052">
                  <c:v>15.86495</c:v>
                </c:pt>
                <c:pt idx="6053">
                  <c:v>15.86758</c:v>
                </c:pt>
                <c:pt idx="6054">
                  <c:v>15.870200000000001</c:v>
                </c:pt>
                <c:pt idx="6055">
                  <c:v>15.872820000000001</c:v>
                </c:pt>
                <c:pt idx="6056">
                  <c:v>15.875439999999999</c:v>
                </c:pt>
                <c:pt idx="6057">
                  <c:v>15.87806</c:v>
                </c:pt>
                <c:pt idx="6058">
                  <c:v>15.88068</c:v>
                </c:pt>
                <c:pt idx="6059">
                  <c:v>15.8833</c:v>
                </c:pt>
                <c:pt idx="6060">
                  <c:v>15.88593</c:v>
                </c:pt>
                <c:pt idx="6061">
                  <c:v>15.88855</c:v>
                </c:pt>
                <c:pt idx="6062">
                  <c:v>15.891170000000001</c:v>
                </c:pt>
                <c:pt idx="6063">
                  <c:v>15.893789999999999</c:v>
                </c:pt>
                <c:pt idx="6064">
                  <c:v>15.896409999999999</c:v>
                </c:pt>
                <c:pt idx="6065">
                  <c:v>15.89903</c:v>
                </c:pt>
                <c:pt idx="6066">
                  <c:v>15.90166</c:v>
                </c:pt>
                <c:pt idx="6067">
                  <c:v>15.90428</c:v>
                </c:pt>
                <c:pt idx="6068">
                  <c:v>15.9069</c:v>
                </c:pt>
                <c:pt idx="6069">
                  <c:v>15.909520000000001</c:v>
                </c:pt>
                <c:pt idx="6070">
                  <c:v>15.912140000000001</c:v>
                </c:pt>
                <c:pt idx="6071">
                  <c:v>15.914759999999999</c:v>
                </c:pt>
                <c:pt idx="6072">
                  <c:v>15.91738</c:v>
                </c:pt>
                <c:pt idx="6073">
                  <c:v>15.92</c:v>
                </c:pt>
                <c:pt idx="6074">
                  <c:v>15.92263</c:v>
                </c:pt>
                <c:pt idx="6075">
                  <c:v>15.92525</c:v>
                </c:pt>
                <c:pt idx="6076">
                  <c:v>15.92787</c:v>
                </c:pt>
                <c:pt idx="6077">
                  <c:v>15.930490000000001</c:v>
                </c:pt>
                <c:pt idx="6078">
                  <c:v>15.933109999999999</c:v>
                </c:pt>
                <c:pt idx="6079">
                  <c:v>15.93573</c:v>
                </c:pt>
                <c:pt idx="6080">
                  <c:v>15.938359999999999</c:v>
                </c:pt>
                <c:pt idx="6081">
                  <c:v>15.94098</c:v>
                </c:pt>
                <c:pt idx="6082">
                  <c:v>15.9436</c:v>
                </c:pt>
                <c:pt idx="6083">
                  <c:v>15.94622</c:v>
                </c:pt>
                <c:pt idx="6084">
                  <c:v>15.948840000000001</c:v>
                </c:pt>
                <c:pt idx="6085">
                  <c:v>15.951460000000001</c:v>
                </c:pt>
                <c:pt idx="6086">
                  <c:v>15.954079999999999</c:v>
                </c:pt>
                <c:pt idx="6087">
                  <c:v>15.956709999999999</c:v>
                </c:pt>
                <c:pt idx="6088">
                  <c:v>15.95933</c:v>
                </c:pt>
                <c:pt idx="6089">
                  <c:v>15.96195</c:v>
                </c:pt>
                <c:pt idx="6090">
                  <c:v>15.96457</c:v>
                </c:pt>
                <c:pt idx="6091">
                  <c:v>15.96719</c:v>
                </c:pt>
                <c:pt idx="6092">
                  <c:v>15.969810000000001</c:v>
                </c:pt>
                <c:pt idx="6093">
                  <c:v>15.972429999999999</c:v>
                </c:pt>
                <c:pt idx="6094">
                  <c:v>15.975059999999999</c:v>
                </c:pt>
                <c:pt idx="6095">
                  <c:v>15.977679999999999</c:v>
                </c:pt>
                <c:pt idx="6096">
                  <c:v>15.9803</c:v>
                </c:pt>
                <c:pt idx="6097">
                  <c:v>15.98292</c:v>
                </c:pt>
                <c:pt idx="6098">
                  <c:v>15.98554</c:v>
                </c:pt>
                <c:pt idx="6099">
                  <c:v>15.988160000000001</c:v>
                </c:pt>
                <c:pt idx="6100">
                  <c:v>15.990780000000001</c:v>
                </c:pt>
                <c:pt idx="6101">
                  <c:v>15.993410000000001</c:v>
                </c:pt>
                <c:pt idx="6102">
                  <c:v>15.996029999999999</c:v>
                </c:pt>
                <c:pt idx="6103">
                  <c:v>15.99865</c:v>
                </c:pt>
                <c:pt idx="6104">
                  <c:v>16.001270000000002</c:v>
                </c:pt>
                <c:pt idx="6105">
                  <c:v>16.003889999999998</c:v>
                </c:pt>
                <c:pt idx="6106">
                  <c:v>16.006509999999999</c:v>
                </c:pt>
                <c:pt idx="6107">
                  <c:v>16.009129999999999</c:v>
                </c:pt>
                <c:pt idx="6108">
                  <c:v>16.011749999999999</c:v>
                </c:pt>
                <c:pt idx="6109">
                  <c:v>16.014379999999999</c:v>
                </c:pt>
                <c:pt idx="6110">
                  <c:v>16.016999999999999</c:v>
                </c:pt>
                <c:pt idx="6111">
                  <c:v>16.01962</c:v>
                </c:pt>
                <c:pt idx="6112">
                  <c:v>16.02224</c:v>
                </c:pt>
                <c:pt idx="6113">
                  <c:v>16.02486</c:v>
                </c:pt>
                <c:pt idx="6114">
                  <c:v>16.027480000000001</c:v>
                </c:pt>
                <c:pt idx="6115">
                  <c:v>16.030110000000001</c:v>
                </c:pt>
                <c:pt idx="6116">
                  <c:v>16.032730000000001</c:v>
                </c:pt>
                <c:pt idx="6117">
                  <c:v>16.035350000000001</c:v>
                </c:pt>
                <c:pt idx="6118">
                  <c:v>16.037970000000001</c:v>
                </c:pt>
                <c:pt idx="6119">
                  <c:v>16.040590000000002</c:v>
                </c:pt>
                <c:pt idx="6120">
                  <c:v>16.043209999999998</c:v>
                </c:pt>
                <c:pt idx="6121">
                  <c:v>16.045829999999999</c:v>
                </c:pt>
                <c:pt idx="6122">
                  <c:v>16.048459999999999</c:v>
                </c:pt>
                <c:pt idx="6123">
                  <c:v>16.051079999999999</c:v>
                </c:pt>
                <c:pt idx="6124">
                  <c:v>16.053699999999999</c:v>
                </c:pt>
                <c:pt idx="6125">
                  <c:v>16.056319999999999</c:v>
                </c:pt>
                <c:pt idx="6126">
                  <c:v>16.05894</c:v>
                </c:pt>
                <c:pt idx="6127">
                  <c:v>16.06156</c:v>
                </c:pt>
                <c:pt idx="6128">
                  <c:v>16.06418</c:v>
                </c:pt>
                <c:pt idx="6129">
                  <c:v>16.066800000000001</c:v>
                </c:pt>
                <c:pt idx="6130">
                  <c:v>16.069430000000001</c:v>
                </c:pt>
                <c:pt idx="6131">
                  <c:v>16.072050000000001</c:v>
                </c:pt>
                <c:pt idx="6132">
                  <c:v>16.074670000000001</c:v>
                </c:pt>
                <c:pt idx="6133">
                  <c:v>16.077290000000001</c:v>
                </c:pt>
                <c:pt idx="6134">
                  <c:v>16.079910000000002</c:v>
                </c:pt>
                <c:pt idx="6135">
                  <c:v>16.082529999999998</c:v>
                </c:pt>
                <c:pt idx="6136">
                  <c:v>16.085159999999998</c:v>
                </c:pt>
                <c:pt idx="6137">
                  <c:v>16.087779999999999</c:v>
                </c:pt>
                <c:pt idx="6138">
                  <c:v>16.090399999999999</c:v>
                </c:pt>
                <c:pt idx="6139">
                  <c:v>16.093019999999999</c:v>
                </c:pt>
                <c:pt idx="6140">
                  <c:v>16.09564</c:v>
                </c:pt>
                <c:pt idx="6141">
                  <c:v>16.09826</c:v>
                </c:pt>
                <c:pt idx="6142">
                  <c:v>16.10088</c:v>
                </c:pt>
                <c:pt idx="6143">
                  <c:v>16.10351</c:v>
                </c:pt>
                <c:pt idx="6144">
                  <c:v>16.10613</c:v>
                </c:pt>
                <c:pt idx="6145">
                  <c:v>16.108750000000001</c:v>
                </c:pt>
                <c:pt idx="6146">
                  <c:v>16.111370000000001</c:v>
                </c:pt>
                <c:pt idx="6147">
                  <c:v>16.113990000000001</c:v>
                </c:pt>
                <c:pt idx="6148">
                  <c:v>16.116610000000001</c:v>
                </c:pt>
                <c:pt idx="6149">
                  <c:v>16.119230000000002</c:v>
                </c:pt>
                <c:pt idx="6150">
                  <c:v>16.121860000000002</c:v>
                </c:pt>
                <c:pt idx="6151">
                  <c:v>16.124479999999998</c:v>
                </c:pt>
                <c:pt idx="6152">
                  <c:v>16.127099999999999</c:v>
                </c:pt>
                <c:pt idx="6153">
                  <c:v>16.129719999999999</c:v>
                </c:pt>
                <c:pt idx="6154">
                  <c:v>16.132339999999999</c:v>
                </c:pt>
                <c:pt idx="6155">
                  <c:v>16.13496</c:v>
                </c:pt>
                <c:pt idx="6156">
                  <c:v>16.13758</c:v>
                </c:pt>
                <c:pt idx="6157">
                  <c:v>16.14021</c:v>
                </c:pt>
                <c:pt idx="6158">
                  <c:v>16.14283</c:v>
                </c:pt>
                <c:pt idx="6159">
                  <c:v>16.14545</c:v>
                </c:pt>
                <c:pt idx="6160">
                  <c:v>16.148070000000001</c:v>
                </c:pt>
                <c:pt idx="6161">
                  <c:v>16.150690000000001</c:v>
                </c:pt>
                <c:pt idx="6162">
                  <c:v>16.153310000000001</c:v>
                </c:pt>
                <c:pt idx="6163">
                  <c:v>16.155940000000001</c:v>
                </c:pt>
                <c:pt idx="6164">
                  <c:v>16.158560000000001</c:v>
                </c:pt>
                <c:pt idx="6165">
                  <c:v>16.161180000000002</c:v>
                </c:pt>
                <c:pt idx="6166">
                  <c:v>16.163799999999998</c:v>
                </c:pt>
                <c:pt idx="6167">
                  <c:v>16.166419999999999</c:v>
                </c:pt>
                <c:pt idx="6168">
                  <c:v>16.169039999999999</c:v>
                </c:pt>
                <c:pt idx="6169">
                  <c:v>16.171659999999999</c:v>
                </c:pt>
                <c:pt idx="6170">
                  <c:v>16.17428</c:v>
                </c:pt>
                <c:pt idx="6171">
                  <c:v>16.176909999999999</c:v>
                </c:pt>
                <c:pt idx="6172">
                  <c:v>16.17953</c:v>
                </c:pt>
                <c:pt idx="6173">
                  <c:v>16.18215</c:v>
                </c:pt>
                <c:pt idx="6174">
                  <c:v>16.18477</c:v>
                </c:pt>
                <c:pt idx="6175">
                  <c:v>16.187390000000001</c:v>
                </c:pt>
                <c:pt idx="6176">
                  <c:v>16.190010000000001</c:v>
                </c:pt>
                <c:pt idx="6177">
                  <c:v>16.192630000000001</c:v>
                </c:pt>
                <c:pt idx="6178">
                  <c:v>16.195260000000001</c:v>
                </c:pt>
                <c:pt idx="6179">
                  <c:v>16.197880000000001</c:v>
                </c:pt>
                <c:pt idx="6180">
                  <c:v>16.200500000000002</c:v>
                </c:pt>
                <c:pt idx="6181">
                  <c:v>16.203119999999998</c:v>
                </c:pt>
                <c:pt idx="6182">
                  <c:v>16.205739999999999</c:v>
                </c:pt>
                <c:pt idx="6183">
                  <c:v>16.208359999999999</c:v>
                </c:pt>
                <c:pt idx="6184">
                  <c:v>16.210989999999999</c:v>
                </c:pt>
                <c:pt idx="6185">
                  <c:v>16.213609999999999</c:v>
                </c:pt>
                <c:pt idx="6186">
                  <c:v>16.216229999999999</c:v>
                </c:pt>
                <c:pt idx="6187">
                  <c:v>16.21885</c:v>
                </c:pt>
                <c:pt idx="6188">
                  <c:v>16.22147</c:v>
                </c:pt>
                <c:pt idx="6189">
                  <c:v>16.22409</c:v>
                </c:pt>
                <c:pt idx="6190">
                  <c:v>16.226710000000001</c:v>
                </c:pt>
                <c:pt idx="6191">
                  <c:v>16.229340000000001</c:v>
                </c:pt>
                <c:pt idx="6192">
                  <c:v>16.231960000000001</c:v>
                </c:pt>
                <c:pt idx="6193">
                  <c:v>16.234580000000001</c:v>
                </c:pt>
                <c:pt idx="6194">
                  <c:v>16.237200000000001</c:v>
                </c:pt>
                <c:pt idx="6195">
                  <c:v>16.239820000000002</c:v>
                </c:pt>
                <c:pt idx="6196">
                  <c:v>16.242439999999998</c:v>
                </c:pt>
                <c:pt idx="6197">
                  <c:v>16.245059999999999</c:v>
                </c:pt>
                <c:pt idx="6198">
                  <c:v>16.247679999999999</c:v>
                </c:pt>
                <c:pt idx="6199">
                  <c:v>16.250309999999999</c:v>
                </c:pt>
                <c:pt idx="6200">
                  <c:v>16.252929999999999</c:v>
                </c:pt>
                <c:pt idx="6201">
                  <c:v>16.255549999999999</c:v>
                </c:pt>
                <c:pt idx="6202">
                  <c:v>16.25817</c:v>
                </c:pt>
                <c:pt idx="6203">
                  <c:v>16.26079</c:v>
                </c:pt>
                <c:pt idx="6204">
                  <c:v>16.26341</c:v>
                </c:pt>
                <c:pt idx="6205">
                  <c:v>16.26604</c:v>
                </c:pt>
                <c:pt idx="6206">
                  <c:v>16.268660000000001</c:v>
                </c:pt>
                <c:pt idx="6207">
                  <c:v>16.271280000000001</c:v>
                </c:pt>
                <c:pt idx="6208">
                  <c:v>16.273900000000001</c:v>
                </c:pt>
                <c:pt idx="6209">
                  <c:v>16.276520000000001</c:v>
                </c:pt>
                <c:pt idx="6210">
                  <c:v>16.279140000000002</c:v>
                </c:pt>
                <c:pt idx="6211">
                  <c:v>16.281759999999998</c:v>
                </c:pt>
                <c:pt idx="6212">
                  <c:v>16.284389999999998</c:v>
                </c:pt>
                <c:pt idx="6213">
                  <c:v>16.287009999999999</c:v>
                </c:pt>
                <c:pt idx="6214">
                  <c:v>16.289629999999999</c:v>
                </c:pt>
                <c:pt idx="6215">
                  <c:v>16.292249999999999</c:v>
                </c:pt>
                <c:pt idx="6216">
                  <c:v>16.29487</c:v>
                </c:pt>
                <c:pt idx="6217">
                  <c:v>16.29749</c:v>
                </c:pt>
                <c:pt idx="6218">
                  <c:v>16.30011</c:v>
                </c:pt>
                <c:pt idx="6219">
                  <c:v>16.30273</c:v>
                </c:pt>
                <c:pt idx="6220">
                  <c:v>16.30536</c:v>
                </c:pt>
                <c:pt idx="6221">
                  <c:v>16.307980000000001</c:v>
                </c:pt>
                <c:pt idx="6222">
                  <c:v>16.310600000000001</c:v>
                </c:pt>
                <c:pt idx="6223">
                  <c:v>16.313220000000001</c:v>
                </c:pt>
                <c:pt idx="6224">
                  <c:v>16.315840000000001</c:v>
                </c:pt>
                <c:pt idx="6225">
                  <c:v>16.318460000000002</c:v>
                </c:pt>
                <c:pt idx="6226">
                  <c:v>16.321079999999998</c:v>
                </c:pt>
                <c:pt idx="6227">
                  <c:v>16.323709999999998</c:v>
                </c:pt>
                <c:pt idx="6228">
                  <c:v>16.326329999999999</c:v>
                </c:pt>
                <c:pt idx="6229">
                  <c:v>16.328949999999999</c:v>
                </c:pt>
                <c:pt idx="6230">
                  <c:v>16.331569999999999</c:v>
                </c:pt>
                <c:pt idx="6231">
                  <c:v>16.33419</c:v>
                </c:pt>
                <c:pt idx="6232">
                  <c:v>16.33681</c:v>
                </c:pt>
                <c:pt idx="6233">
                  <c:v>16.33944</c:v>
                </c:pt>
                <c:pt idx="6234">
                  <c:v>16.34206</c:v>
                </c:pt>
                <c:pt idx="6235">
                  <c:v>16.34468</c:v>
                </c:pt>
                <c:pt idx="6236">
                  <c:v>16.347300000000001</c:v>
                </c:pt>
                <c:pt idx="6237">
                  <c:v>16.349920000000001</c:v>
                </c:pt>
                <c:pt idx="6238">
                  <c:v>16.352540000000001</c:v>
                </c:pt>
                <c:pt idx="6239">
                  <c:v>16.355160000000001</c:v>
                </c:pt>
                <c:pt idx="6240">
                  <c:v>16.357790000000001</c:v>
                </c:pt>
                <c:pt idx="6241">
                  <c:v>16.360410000000002</c:v>
                </c:pt>
                <c:pt idx="6242">
                  <c:v>16.363029999999998</c:v>
                </c:pt>
                <c:pt idx="6243">
                  <c:v>16.365649999999999</c:v>
                </c:pt>
                <c:pt idx="6244">
                  <c:v>16.368269999999999</c:v>
                </c:pt>
                <c:pt idx="6245">
                  <c:v>16.370889999999999</c:v>
                </c:pt>
                <c:pt idx="6246">
                  <c:v>16.37351</c:v>
                </c:pt>
                <c:pt idx="6247">
                  <c:v>16.37613</c:v>
                </c:pt>
                <c:pt idx="6248">
                  <c:v>16.37876</c:v>
                </c:pt>
                <c:pt idx="6249">
                  <c:v>16.38138</c:v>
                </c:pt>
                <c:pt idx="6250">
                  <c:v>16.384</c:v>
                </c:pt>
                <c:pt idx="6251">
                  <c:v>16.386620000000001</c:v>
                </c:pt>
                <c:pt idx="6252">
                  <c:v>16.389240000000001</c:v>
                </c:pt>
                <c:pt idx="6253">
                  <c:v>16.391860000000001</c:v>
                </c:pt>
                <c:pt idx="6254">
                  <c:v>16.394490000000001</c:v>
                </c:pt>
                <c:pt idx="6255">
                  <c:v>16.397110000000001</c:v>
                </c:pt>
                <c:pt idx="6256">
                  <c:v>16.399730000000002</c:v>
                </c:pt>
                <c:pt idx="6257">
                  <c:v>16.402349999999998</c:v>
                </c:pt>
                <c:pt idx="6258">
                  <c:v>16.404969999999999</c:v>
                </c:pt>
                <c:pt idx="6259">
                  <c:v>16.407589999999999</c:v>
                </c:pt>
                <c:pt idx="6260">
                  <c:v>16.410209999999999</c:v>
                </c:pt>
                <c:pt idx="6261">
                  <c:v>16.412839999999999</c:v>
                </c:pt>
                <c:pt idx="6262">
                  <c:v>16.415459999999999</c:v>
                </c:pt>
                <c:pt idx="6263">
                  <c:v>16.41808</c:v>
                </c:pt>
                <c:pt idx="6264">
                  <c:v>16.4207</c:v>
                </c:pt>
                <c:pt idx="6265">
                  <c:v>16.42332</c:v>
                </c:pt>
                <c:pt idx="6266">
                  <c:v>16.425940000000001</c:v>
                </c:pt>
                <c:pt idx="6267">
                  <c:v>16.428560000000001</c:v>
                </c:pt>
                <c:pt idx="6268">
                  <c:v>16.431190000000001</c:v>
                </c:pt>
                <c:pt idx="6269">
                  <c:v>16.433810000000001</c:v>
                </c:pt>
                <c:pt idx="6270">
                  <c:v>16.436430000000001</c:v>
                </c:pt>
                <c:pt idx="6271">
                  <c:v>16.439050000000002</c:v>
                </c:pt>
                <c:pt idx="6272">
                  <c:v>16.441669999999998</c:v>
                </c:pt>
                <c:pt idx="6273">
                  <c:v>16.444289999999999</c:v>
                </c:pt>
                <c:pt idx="6274">
                  <c:v>16.446909999999999</c:v>
                </c:pt>
                <c:pt idx="6275">
                  <c:v>16.449539999999999</c:v>
                </c:pt>
                <c:pt idx="6276">
                  <c:v>16.452159999999999</c:v>
                </c:pt>
                <c:pt idx="6277">
                  <c:v>16.45478</c:v>
                </c:pt>
                <c:pt idx="6278">
                  <c:v>16.4574</c:v>
                </c:pt>
                <c:pt idx="6279">
                  <c:v>16.46002</c:v>
                </c:pt>
                <c:pt idx="6280">
                  <c:v>16.46264</c:v>
                </c:pt>
                <c:pt idx="6281">
                  <c:v>16.46527</c:v>
                </c:pt>
                <c:pt idx="6282">
                  <c:v>16.467890000000001</c:v>
                </c:pt>
                <c:pt idx="6283">
                  <c:v>16.470510000000001</c:v>
                </c:pt>
                <c:pt idx="6284">
                  <c:v>16.473130000000001</c:v>
                </c:pt>
                <c:pt idx="6285">
                  <c:v>16.475750000000001</c:v>
                </c:pt>
                <c:pt idx="6286">
                  <c:v>16.478370000000002</c:v>
                </c:pt>
                <c:pt idx="6287">
                  <c:v>16.480989999999998</c:v>
                </c:pt>
                <c:pt idx="6288">
                  <c:v>16.483609999999999</c:v>
                </c:pt>
                <c:pt idx="6289">
                  <c:v>16.486239999999999</c:v>
                </c:pt>
                <c:pt idx="6290">
                  <c:v>16.488859999999999</c:v>
                </c:pt>
                <c:pt idx="6291">
                  <c:v>16.491479999999999</c:v>
                </c:pt>
                <c:pt idx="6292">
                  <c:v>16.4941</c:v>
                </c:pt>
                <c:pt idx="6293">
                  <c:v>16.49672</c:v>
                </c:pt>
                <c:pt idx="6294">
                  <c:v>16.49934</c:v>
                </c:pt>
                <c:pt idx="6295">
                  <c:v>16.50196</c:v>
                </c:pt>
                <c:pt idx="6296">
                  <c:v>16.50459</c:v>
                </c:pt>
                <c:pt idx="6297">
                  <c:v>16.507210000000001</c:v>
                </c:pt>
                <c:pt idx="6298">
                  <c:v>16.509830000000001</c:v>
                </c:pt>
                <c:pt idx="6299">
                  <c:v>16.512450000000001</c:v>
                </c:pt>
                <c:pt idx="6300">
                  <c:v>16.515070000000001</c:v>
                </c:pt>
                <c:pt idx="6301">
                  <c:v>16.517690000000002</c:v>
                </c:pt>
                <c:pt idx="6302">
                  <c:v>16.520320000000002</c:v>
                </c:pt>
                <c:pt idx="6303">
                  <c:v>16.522939999999998</c:v>
                </c:pt>
                <c:pt idx="6304">
                  <c:v>16.525559999999999</c:v>
                </c:pt>
                <c:pt idx="6305">
                  <c:v>16.528179999999999</c:v>
                </c:pt>
                <c:pt idx="6306">
                  <c:v>16.530799999999999</c:v>
                </c:pt>
                <c:pt idx="6307">
                  <c:v>16.53342</c:v>
                </c:pt>
                <c:pt idx="6308">
                  <c:v>16.53604</c:v>
                </c:pt>
                <c:pt idx="6309">
                  <c:v>16.53867</c:v>
                </c:pt>
                <c:pt idx="6310">
                  <c:v>16.54129</c:v>
                </c:pt>
                <c:pt idx="6311">
                  <c:v>16.54391</c:v>
                </c:pt>
                <c:pt idx="6312">
                  <c:v>16.546530000000001</c:v>
                </c:pt>
                <c:pt idx="6313">
                  <c:v>16.549150000000001</c:v>
                </c:pt>
                <c:pt idx="6314">
                  <c:v>16.551770000000001</c:v>
                </c:pt>
                <c:pt idx="6315">
                  <c:v>16.554390000000001</c:v>
                </c:pt>
                <c:pt idx="6316">
                  <c:v>16.557009999999998</c:v>
                </c:pt>
                <c:pt idx="6317">
                  <c:v>16.559640000000002</c:v>
                </c:pt>
                <c:pt idx="6318">
                  <c:v>16.562259999999998</c:v>
                </c:pt>
                <c:pt idx="6319">
                  <c:v>16.564879999999999</c:v>
                </c:pt>
                <c:pt idx="6320">
                  <c:v>16.567499999999999</c:v>
                </c:pt>
                <c:pt idx="6321">
                  <c:v>16.570119999999999</c:v>
                </c:pt>
                <c:pt idx="6322">
                  <c:v>16.57274</c:v>
                </c:pt>
                <c:pt idx="6323">
                  <c:v>16.575369999999999</c:v>
                </c:pt>
                <c:pt idx="6324">
                  <c:v>16.57799</c:v>
                </c:pt>
                <c:pt idx="6325">
                  <c:v>16.58061</c:v>
                </c:pt>
                <c:pt idx="6326">
                  <c:v>16.58323</c:v>
                </c:pt>
                <c:pt idx="6327">
                  <c:v>16.585850000000001</c:v>
                </c:pt>
                <c:pt idx="6328">
                  <c:v>16.588470000000001</c:v>
                </c:pt>
                <c:pt idx="6329">
                  <c:v>16.591090000000001</c:v>
                </c:pt>
                <c:pt idx="6330">
                  <c:v>16.593720000000001</c:v>
                </c:pt>
                <c:pt idx="6331">
                  <c:v>16.596340000000001</c:v>
                </c:pt>
                <c:pt idx="6332">
                  <c:v>16.598960000000002</c:v>
                </c:pt>
                <c:pt idx="6333">
                  <c:v>16.601579999999998</c:v>
                </c:pt>
                <c:pt idx="6334">
                  <c:v>16.604199999999999</c:v>
                </c:pt>
                <c:pt idx="6335">
                  <c:v>16.606819999999999</c:v>
                </c:pt>
                <c:pt idx="6336">
                  <c:v>16.609439999999999</c:v>
                </c:pt>
                <c:pt idx="6337">
                  <c:v>16.61206</c:v>
                </c:pt>
                <c:pt idx="6338">
                  <c:v>16.61469</c:v>
                </c:pt>
                <c:pt idx="6339">
                  <c:v>16.61731</c:v>
                </c:pt>
                <c:pt idx="6340">
                  <c:v>16.61993</c:v>
                </c:pt>
                <c:pt idx="6341">
                  <c:v>16.62255</c:v>
                </c:pt>
                <c:pt idx="6342">
                  <c:v>16.625170000000001</c:v>
                </c:pt>
                <c:pt idx="6343">
                  <c:v>16.627790000000001</c:v>
                </c:pt>
                <c:pt idx="6344">
                  <c:v>16.630410000000001</c:v>
                </c:pt>
                <c:pt idx="6345">
                  <c:v>16.633040000000001</c:v>
                </c:pt>
                <c:pt idx="6346">
                  <c:v>16.635660000000001</c:v>
                </c:pt>
                <c:pt idx="6347">
                  <c:v>16.638280000000002</c:v>
                </c:pt>
                <c:pt idx="6348">
                  <c:v>16.640899999999998</c:v>
                </c:pt>
                <c:pt idx="6349">
                  <c:v>16.643519999999999</c:v>
                </c:pt>
                <c:pt idx="6350">
                  <c:v>16.646139999999999</c:v>
                </c:pt>
                <c:pt idx="6351">
                  <c:v>16.648769999999999</c:v>
                </c:pt>
                <c:pt idx="6352">
                  <c:v>16.651389999999999</c:v>
                </c:pt>
                <c:pt idx="6353">
                  <c:v>16.65401</c:v>
                </c:pt>
                <c:pt idx="6354">
                  <c:v>16.65663</c:v>
                </c:pt>
                <c:pt idx="6355">
                  <c:v>16.65925</c:v>
                </c:pt>
                <c:pt idx="6356">
                  <c:v>16.66187</c:v>
                </c:pt>
                <c:pt idx="6357">
                  <c:v>16.664490000000001</c:v>
                </c:pt>
                <c:pt idx="6358">
                  <c:v>16.667120000000001</c:v>
                </c:pt>
                <c:pt idx="6359">
                  <c:v>16.669740000000001</c:v>
                </c:pt>
                <c:pt idx="6360">
                  <c:v>16.672360000000001</c:v>
                </c:pt>
                <c:pt idx="6361">
                  <c:v>16.674980000000001</c:v>
                </c:pt>
                <c:pt idx="6362">
                  <c:v>16.677600000000002</c:v>
                </c:pt>
                <c:pt idx="6363">
                  <c:v>16.680219999999998</c:v>
                </c:pt>
                <c:pt idx="6364">
                  <c:v>16.682839999999999</c:v>
                </c:pt>
                <c:pt idx="6365">
                  <c:v>16.685459999999999</c:v>
                </c:pt>
                <c:pt idx="6366">
                  <c:v>16.688089999999999</c:v>
                </c:pt>
                <c:pt idx="6367">
                  <c:v>16.690709999999999</c:v>
                </c:pt>
                <c:pt idx="6368">
                  <c:v>16.69333</c:v>
                </c:pt>
                <c:pt idx="6369">
                  <c:v>16.69595</c:v>
                </c:pt>
                <c:pt idx="6370">
                  <c:v>16.69857</c:v>
                </c:pt>
                <c:pt idx="6371">
                  <c:v>16.70119</c:v>
                </c:pt>
                <c:pt idx="6372">
                  <c:v>16.70382</c:v>
                </c:pt>
                <c:pt idx="6373">
                  <c:v>16.706440000000001</c:v>
                </c:pt>
                <c:pt idx="6374">
                  <c:v>16.709060000000001</c:v>
                </c:pt>
                <c:pt idx="6375">
                  <c:v>16.711680000000001</c:v>
                </c:pt>
                <c:pt idx="6376">
                  <c:v>16.714300000000001</c:v>
                </c:pt>
                <c:pt idx="6377">
                  <c:v>16.716919999999998</c:v>
                </c:pt>
                <c:pt idx="6378">
                  <c:v>16.719539999999999</c:v>
                </c:pt>
                <c:pt idx="6379">
                  <c:v>16.722169999999998</c:v>
                </c:pt>
                <c:pt idx="6380">
                  <c:v>16.724789999999999</c:v>
                </c:pt>
                <c:pt idx="6381">
                  <c:v>16.727409999999999</c:v>
                </c:pt>
                <c:pt idx="6382">
                  <c:v>16.730029999999999</c:v>
                </c:pt>
                <c:pt idx="6383">
                  <c:v>16.73265</c:v>
                </c:pt>
                <c:pt idx="6384">
                  <c:v>16.73527</c:v>
                </c:pt>
                <c:pt idx="6385">
                  <c:v>16.73789</c:v>
                </c:pt>
                <c:pt idx="6386">
                  <c:v>16.74052</c:v>
                </c:pt>
                <c:pt idx="6387">
                  <c:v>16.74314</c:v>
                </c:pt>
                <c:pt idx="6388">
                  <c:v>16.745760000000001</c:v>
                </c:pt>
                <c:pt idx="6389">
                  <c:v>16.748380000000001</c:v>
                </c:pt>
                <c:pt idx="6390">
                  <c:v>16.751000000000001</c:v>
                </c:pt>
                <c:pt idx="6391">
                  <c:v>16.753620000000002</c:v>
                </c:pt>
                <c:pt idx="6392">
                  <c:v>16.756239999999998</c:v>
                </c:pt>
                <c:pt idx="6393">
                  <c:v>16.758870000000002</c:v>
                </c:pt>
                <c:pt idx="6394">
                  <c:v>16.761489999999998</c:v>
                </c:pt>
                <c:pt idx="6395">
                  <c:v>16.764109999999999</c:v>
                </c:pt>
                <c:pt idx="6396">
                  <c:v>16.766729999999999</c:v>
                </c:pt>
                <c:pt idx="6397">
                  <c:v>16.769349999999999</c:v>
                </c:pt>
                <c:pt idx="6398">
                  <c:v>16.77197</c:v>
                </c:pt>
                <c:pt idx="6399">
                  <c:v>16.7746</c:v>
                </c:pt>
                <c:pt idx="6400">
                  <c:v>16.77722</c:v>
                </c:pt>
                <c:pt idx="6401">
                  <c:v>16.77984</c:v>
                </c:pt>
                <c:pt idx="6402">
                  <c:v>16.78246</c:v>
                </c:pt>
                <c:pt idx="6403">
                  <c:v>16.785080000000001</c:v>
                </c:pt>
                <c:pt idx="6404">
                  <c:v>16.787700000000001</c:v>
                </c:pt>
                <c:pt idx="6405">
                  <c:v>16.790320000000001</c:v>
                </c:pt>
                <c:pt idx="6406">
                  <c:v>16.792940000000002</c:v>
                </c:pt>
                <c:pt idx="6407">
                  <c:v>16.795570000000001</c:v>
                </c:pt>
                <c:pt idx="6408">
                  <c:v>16.798190000000002</c:v>
                </c:pt>
                <c:pt idx="6409">
                  <c:v>16.800809999999998</c:v>
                </c:pt>
                <c:pt idx="6410">
                  <c:v>16.803429999999999</c:v>
                </c:pt>
                <c:pt idx="6411">
                  <c:v>16.806049999999999</c:v>
                </c:pt>
                <c:pt idx="6412">
                  <c:v>16.808669999999999</c:v>
                </c:pt>
                <c:pt idx="6413">
                  <c:v>16.81129</c:v>
                </c:pt>
                <c:pt idx="6414">
                  <c:v>16.81392</c:v>
                </c:pt>
                <c:pt idx="6415">
                  <c:v>16.81654</c:v>
                </c:pt>
                <c:pt idx="6416">
                  <c:v>16.81916</c:v>
                </c:pt>
                <c:pt idx="6417">
                  <c:v>16.82178</c:v>
                </c:pt>
                <c:pt idx="6418">
                  <c:v>16.824400000000001</c:v>
                </c:pt>
                <c:pt idx="6419">
                  <c:v>16.827020000000001</c:v>
                </c:pt>
                <c:pt idx="6420">
                  <c:v>16.829650000000001</c:v>
                </c:pt>
                <c:pt idx="6421">
                  <c:v>16.832270000000001</c:v>
                </c:pt>
                <c:pt idx="6422">
                  <c:v>16.834890000000001</c:v>
                </c:pt>
                <c:pt idx="6423">
                  <c:v>16.837510000000002</c:v>
                </c:pt>
                <c:pt idx="6424">
                  <c:v>16.840129999999998</c:v>
                </c:pt>
                <c:pt idx="6425">
                  <c:v>16.842749999999999</c:v>
                </c:pt>
                <c:pt idx="6426">
                  <c:v>16.845369999999999</c:v>
                </c:pt>
                <c:pt idx="6427">
                  <c:v>16.847989999999999</c:v>
                </c:pt>
                <c:pt idx="6428">
                  <c:v>16.850619999999999</c:v>
                </c:pt>
                <c:pt idx="6429">
                  <c:v>16.85324</c:v>
                </c:pt>
                <c:pt idx="6430">
                  <c:v>16.85586</c:v>
                </c:pt>
                <c:pt idx="6431">
                  <c:v>16.85848</c:v>
                </c:pt>
                <c:pt idx="6432">
                  <c:v>16.8611</c:v>
                </c:pt>
                <c:pt idx="6433">
                  <c:v>16.863720000000001</c:v>
                </c:pt>
                <c:pt idx="6434">
                  <c:v>16.866340000000001</c:v>
                </c:pt>
                <c:pt idx="6435">
                  <c:v>16.868970000000001</c:v>
                </c:pt>
                <c:pt idx="6436">
                  <c:v>16.871590000000001</c:v>
                </c:pt>
                <c:pt idx="6437">
                  <c:v>16.874210000000001</c:v>
                </c:pt>
                <c:pt idx="6438">
                  <c:v>16.876830000000002</c:v>
                </c:pt>
                <c:pt idx="6439">
                  <c:v>16.879449999999999</c:v>
                </c:pt>
                <c:pt idx="6440">
                  <c:v>16.882069999999999</c:v>
                </c:pt>
                <c:pt idx="6441">
                  <c:v>16.884699999999999</c:v>
                </c:pt>
                <c:pt idx="6442">
                  <c:v>16.887319999999999</c:v>
                </c:pt>
                <c:pt idx="6443">
                  <c:v>16.889939999999999</c:v>
                </c:pt>
                <c:pt idx="6444">
                  <c:v>16.89256</c:v>
                </c:pt>
                <c:pt idx="6445">
                  <c:v>16.89518</c:v>
                </c:pt>
                <c:pt idx="6446">
                  <c:v>16.8978</c:v>
                </c:pt>
                <c:pt idx="6447">
                  <c:v>16.90042</c:v>
                </c:pt>
                <c:pt idx="6448">
                  <c:v>16.90305</c:v>
                </c:pt>
                <c:pt idx="6449">
                  <c:v>16.905670000000001</c:v>
                </c:pt>
                <c:pt idx="6450">
                  <c:v>16.908290000000001</c:v>
                </c:pt>
                <c:pt idx="6451">
                  <c:v>16.910910000000001</c:v>
                </c:pt>
                <c:pt idx="6452">
                  <c:v>16.913530000000002</c:v>
                </c:pt>
                <c:pt idx="6453">
                  <c:v>16.916149999999998</c:v>
                </c:pt>
                <c:pt idx="6454">
                  <c:v>16.918769999999999</c:v>
                </c:pt>
                <c:pt idx="6455">
                  <c:v>16.921389999999999</c:v>
                </c:pt>
                <c:pt idx="6456">
                  <c:v>16.924019999999999</c:v>
                </c:pt>
                <c:pt idx="6457">
                  <c:v>16.926639999999999</c:v>
                </c:pt>
                <c:pt idx="6458">
                  <c:v>16.929259999999999</c:v>
                </c:pt>
                <c:pt idx="6459">
                  <c:v>16.93188</c:v>
                </c:pt>
                <c:pt idx="6460">
                  <c:v>16.9345</c:v>
                </c:pt>
                <c:pt idx="6461">
                  <c:v>16.93712</c:v>
                </c:pt>
                <c:pt idx="6462">
                  <c:v>16.93974</c:v>
                </c:pt>
                <c:pt idx="6463">
                  <c:v>16.94237</c:v>
                </c:pt>
                <c:pt idx="6464">
                  <c:v>16.944990000000001</c:v>
                </c:pt>
                <c:pt idx="6465">
                  <c:v>16.947610000000001</c:v>
                </c:pt>
                <c:pt idx="6466">
                  <c:v>16.950230000000001</c:v>
                </c:pt>
                <c:pt idx="6467">
                  <c:v>16.952850000000002</c:v>
                </c:pt>
                <c:pt idx="6468">
                  <c:v>16.955469999999998</c:v>
                </c:pt>
                <c:pt idx="6469">
                  <c:v>16.958100000000002</c:v>
                </c:pt>
                <c:pt idx="6470">
                  <c:v>16.960719999999998</c:v>
                </c:pt>
                <c:pt idx="6471">
                  <c:v>16.963339999999999</c:v>
                </c:pt>
                <c:pt idx="6472">
                  <c:v>16.965959999999999</c:v>
                </c:pt>
                <c:pt idx="6473">
                  <c:v>16.968579999999999</c:v>
                </c:pt>
                <c:pt idx="6474">
                  <c:v>16.9712</c:v>
                </c:pt>
                <c:pt idx="6475">
                  <c:v>16.97382</c:v>
                </c:pt>
                <c:pt idx="6476">
                  <c:v>16.97645</c:v>
                </c:pt>
                <c:pt idx="6477">
                  <c:v>16.97907</c:v>
                </c:pt>
                <c:pt idx="6478">
                  <c:v>16.98169</c:v>
                </c:pt>
                <c:pt idx="6479">
                  <c:v>16.984310000000001</c:v>
                </c:pt>
                <c:pt idx="6480">
                  <c:v>16.986930000000001</c:v>
                </c:pt>
                <c:pt idx="6481">
                  <c:v>16.989550000000001</c:v>
                </c:pt>
                <c:pt idx="6482">
                  <c:v>16.992170000000002</c:v>
                </c:pt>
                <c:pt idx="6483">
                  <c:v>16.994789999999998</c:v>
                </c:pt>
                <c:pt idx="6484">
                  <c:v>16.997420000000002</c:v>
                </c:pt>
                <c:pt idx="6485">
                  <c:v>17.000039999999998</c:v>
                </c:pt>
                <c:pt idx="6486">
                  <c:v>17.002659999999999</c:v>
                </c:pt>
                <c:pt idx="6487">
                  <c:v>17.005279999999999</c:v>
                </c:pt>
                <c:pt idx="6488">
                  <c:v>17.007899999999999</c:v>
                </c:pt>
                <c:pt idx="6489">
                  <c:v>17.01052</c:v>
                </c:pt>
                <c:pt idx="6490">
                  <c:v>17.01315</c:v>
                </c:pt>
                <c:pt idx="6491">
                  <c:v>17.01577</c:v>
                </c:pt>
                <c:pt idx="6492">
                  <c:v>17.01839</c:v>
                </c:pt>
                <c:pt idx="6493">
                  <c:v>17.02101</c:v>
                </c:pt>
                <c:pt idx="6494">
                  <c:v>17.023630000000001</c:v>
                </c:pt>
                <c:pt idx="6495">
                  <c:v>17.026250000000001</c:v>
                </c:pt>
                <c:pt idx="6496">
                  <c:v>17.028870000000001</c:v>
                </c:pt>
                <c:pt idx="6497">
                  <c:v>17.031500000000001</c:v>
                </c:pt>
                <c:pt idx="6498">
                  <c:v>17.034120000000001</c:v>
                </c:pt>
                <c:pt idx="6499">
                  <c:v>17.036740000000002</c:v>
                </c:pt>
                <c:pt idx="6500">
                  <c:v>17.039359999999999</c:v>
                </c:pt>
                <c:pt idx="6501">
                  <c:v>17.041979999999999</c:v>
                </c:pt>
                <c:pt idx="6502">
                  <c:v>17.044599999999999</c:v>
                </c:pt>
                <c:pt idx="6503">
                  <c:v>17.047219999999999</c:v>
                </c:pt>
                <c:pt idx="6504">
                  <c:v>17.04984</c:v>
                </c:pt>
                <c:pt idx="6505">
                  <c:v>17.05247</c:v>
                </c:pt>
                <c:pt idx="6506">
                  <c:v>17.05509</c:v>
                </c:pt>
                <c:pt idx="6507">
                  <c:v>17.05771</c:v>
                </c:pt>
                <c:pt idx="6508">
                  <c:v>17.06033</c:v>
                </c:pt>
                <c:pt idx="6509">
                  <c:v>17.062950000000001</c:v>
                </c:pt>
                <c:pt idx="6510">
                  <c:v>17.065570000000001</c:v>
                </c:pt>
                <c:pt idx="6511">
                  <c:v>17.068200000000001</c:v>
                </c:pt>
                <c:pt idx="6512">
                  <c:v>17.070820000000001</c:v>
                </c:pt>
                <c:pt idx="6513">
                  <c:v>17.073440000000002</c:v>
                </c:pt>
                <c:pt idx="6514">
                  <c:v>17.076059999999998</c:v>
                </c:pt>
                <c:pt idx="6515">
                  <c:v>17.078679999999999</c:v>
                </c:pt>
                <c:pt idx="6516">
                  <c:v>17.081299999999999</c:v>
                </c:pt>
                <c:pt idx="6517">
                  <c:v>17.083929999999999</c:v>
                </c:pt>
                <c:pt idx="6518">
                  <c:v>17.086549999999999</c:v>
                </c:pt>
                <c:pt idx="6519">
                  <c:v>17.089169999999999</c:v>
                </c:pt>
                <c:pt idx="6520">
                  <c:v>17.09179</c:v>
                </c:pt>
                <c:pt idx="6521">
                  <c:v>17.09441</c:v>
                </c:pt>
                <c:pt idx="6522">
                  <c:v>17.09703</c:v>
                </c:pt>
                <c:pt idx="6523">
                  <c:v>17.09965</c:v>
                </c:pt>
                <c:pt idx="6524">
                  <c:v>17.102270000000001</c:v>
                </c:pt>
                <c:pt idx="6525">
                  <c:v>17.104900000000001</c:v>
                </c:pt>
                <c:pt idx="6526">
                  <c:v>17.107520000000001</c:v>
                </c:pt>
                <c:pt idx="6527">
                  <c:v>17.110140000000001</c:v>
                </c:pt>
                <c:pt idx="6528">
                  <c:v>17.112760000000002</c:v>
                </c:pt>
                <c:pt idx="6529">
                  <c:v>17.115379999999998</c:v>
                </c:pt>
                <c:pt idx="6530">
                  <c:v>17.117999999999999</c:v>
                </c:pt>
                <c:pt idx="6531">
                  <c:v>17.120619999999999</c:v>
                </c:pt>
                <c:pt idx="6532">
                  <c:v>17.123249999999999</c:v>
                </c:pt>
                <c:pt idx="6533">
                  <c:v>17.125869999999999</c:v>
                </c:pt>
                <c:pt idx="6534">
                  <c:v>17.128489999999999</c:v>
                </c:pt>
                <c:pt idx="6535">
                  <c:v>17.13111</c:v>
                </c:pt>
                <c:pt idx="6536">
                  <c:v>17.13373</c:v>
                </c:pt>
                <c:pt idx="6537">
                  <c:v>17.13635</c:v>
                </c:pt>
                <c:pt idx="6538">
                  <c:v>17.13898</c:v>
                </c:pt>
                <c:pt idx="6539">
                  <c:v>17.1416</c:v>
                </c:pt>
                <c:pt idx="6540">
                  <c:v>17.144220000000001</c:v>
                </c:pt>
                <c:pt idx="6541">
                  <c:v>17.146840000000001</c:v>
                </c:pt>
                <c:pt idx="6542">
                  <c:v>17.149460000000001</c:v>
                </c:pt>
                <c:pt idx="6543">
                  <c:v>17.152080000000002</c:v>
                </c:pt>
                <c:pt idx="6544">
                  <c:v>17.154699999999998</c:v>
                </c:pt>
                <c:pt idx="6545">
                  <c:v>17.157319999999999</c:v>
                </c:pt>
                <c:pt idx="6546">
                  <c:v>17.159949999999998</c:v>
                </c:pt>
                <c:pt idx="6547">
                  <c:v>17.162569999999999</c:v>
                </c:pt>
                <c:pt idx="6548">
                  <c:v>17.165189999999999</c:v>
                </c:pt>
                <c:pt idx="6549">
                  <c:v>17.167809999999999</c:v>
                </c:pt>
                <c:pt idx="6550">
                  <c:v>17.17043</c:v>
                </c:pt>
                <c:pt idx="6551">
                  <c:v>17.17305</c:v>
                </c:pt>
                <c:pt idx="6552">
                  <c:v>17.17567</c:v>
                </c:pt>
                <c:pt idx="6553">
                  <c:v>17.1783</c:v>
                </c:pt>
                <c:pt idx="6554">
                  <c:v>17.18092</c:v>
                </c:pt>
                <c:pt idx="6555">
                  <c:v>17.183540000000001</c:v>
                </c:pt>
                <c:pt idx="6556">
                  <c:v>17.186160000000001</c:v>
                </c:pt>
                <c:pt idx="6557">
                  <c:v>17.188780000000001</c:v>
                </c:pt>
                <c:pt idx="6558">
                  <c:v>17.191400000000002</c:v>
                </c:pt>
                <c:pt idx="6559">
                  <c:v>17.194030000000001</c:v>
                </c:pt>
                <c:pt idx="6560">
                  <c:v>17.196650000000002</c:v>
                </c:pt>
                <c:pt idx="6561">
                  <c:v>17.199269999999999</c:v>
                </c:pt>
                <c:pt idx="6562">
                  <c:v>17.201889999999999</c:v>
                </c:pt>
                <c:pt idx="6563">
                  <c:v>17.204509999999999</c:v>
                </c:pt>
                <c:pt idx="6564">
                  <c:v>17.207129999999999</c:v>
                </c:pt>
                <c:pt idx="6565">
                  <c:v>17.20975</c:v>
                </c:pt>
                <c:pt idx="6566">
                  <c:v>17.21238</c:v>
                </c:pt>
                <c:pt idx="6567">
                  <c:v>17.215</c:v>
                </c:pt>
                <c:pt idx="6568">
                  <c:v>17.21762</c:v>
                </c:pt>
                <c:pt idx="6569">
                  <c:v>17.22024</c:v>
                </c:pt>
                <c:pt idx="6570">
                  <c:v>17.222860000000001</c:v>
                </c:pt>
                <c:pt idx="6571">
                  <c:v>17.225480000000001</c:v>
                </c:pt>
                <c:pt idx="6572">
                  <c:v>17.228100000000001</c:v>
                </c:pt>
                <c:pt idx="6573">
                  <c:v>17.230720000000002</c:v>
                </c:pt>
                <c:pt idx="6574">
                  <c:v>17.233350000000002</c:v>
                </c:pt>
                <c:pt idx="6575">
                  <c:v>17.235969999999998</c:v>
                </c:pt>
                <c:pt idx="6576">
                  <c:v>17.238589999999999</c:v>
                </c:pt>
                <c:pt idx="6577">
                  <c:v>17.241209999999999</c:v>
                </c:pt>
                <c:pt idx="6578">
                  <c:v>17.243829999999999</c:v>
                </c:pt>
                <c:pt idx="6579">
                  <c:v>17.246449999999999</c:v>
                </c:pt>
                <c:pt idx="6580">
                  <c:v>17.24907</c:v>
                </c:pt>
                <c:pt idx="6581">
                  <c:v>17.2517</c:v>
                </c:pt>
                <c:pt idx="6582">
                  <c:v>17.25432</c:v>
                </c:pt>
                <c:pt idx="6583">
                  <c:v>17.25694</c:v>
                </c:pt>
                <c:pt idx="6584">
                  <c:v>17.25956</c:v>
                </c:pt>
                <c:pt idx="6585">
                  <c:v>17.262180000000001</c:v>
                </c:pt>
                <c:pt idx="6586">
                  <c:v>17.264800000000001</c:v>
                </c:pt>
                <c:pt idx="6587">
                  <c:v>17.267430000000001</c:v>
                </c:pt>
                <c:pt idx="6588">
                  <c:v>17.270050000000001</c:v>
                </c:pt>
                <c:pt idx="6589">
                  <c:v>17.272670000000002</c:v>
                </c:pt>
                <c:pt idx="6590">
                  <c:v>17.275289999999998</c:v>
                </c:pt>
                <c:pt idx="6591">
                  <c:v>17.277909999999999</c:v>
                </c:pt>
                <c:pt idx="6592">
                  <c:v>17.280529999999999</c:v>
                </c:pt>
                <c:pt idx="6593">
                  <c:v>17.283149999999999</c:v>
                </c:pt>
                <c:pt idx="6594">
                  <c:v>17.285779999999999</c:v>
                </c:pt>
                <c:pt idx="6595">
                  <c:v>17.288399999999999</c:v>
                </c:pt>
                <c:pt idx="6596">
                  <c:v>17.29102</c:v>
                </c:pt>
                <c:pt idx="6597">
                  <c:v>17.29364</c:v>
                </c:pt>
                <c:pt idx="6598">
                  <c:v>17.29626</c:v>
                </c:pt>
                <c:pt idx="6599">
                  <c:v>17.29888</c:v>
                </c:pt>
                <c:pt idx="6600">
                  <c:v>17.301500000000001</c:v>
                </c:pt>
                <c:pt idx="6601">
                  <c:v>17.304120000000001</c:v>
                </c:pt>
                <c:pt idx="6602">
                  <c:v>17.306750000000001</c:v>
                </c:pt>
                <c:pt idx="6603">
                  <c:v>17.309370000000001</c:v>
                </c:pt>
                <c:pt idx="6604">
                  <c:v>17.311990000000002</c:v>
                </c:pt>
                <c:pt idx="6605">
                  <c:v>17.314609999999998</c:v>
                </c:pt>
                <c:pt idx="6606">
                  <c:v>17.317229999999999</c:v>
                </c:pt>
                <c:pt idx="6607">
                  <c:v>17.319849999999999</c:v>
                </c:pt>
                <c:pt idx="6608">
                  <c:v>17.322479999999999</c:v>
                </c:pt>
                <c:pt idx="6609">
                  <c:v>17.325099999999999</c:v>
                </c:pt>
                <c:pt idx="6610">
                  <c:v>17.327719999999999</c:v>
                </c:pt>
                <c:pt idx="6611">
                  <c:v>17.33034</c:v>
                </c:pt>
                <c:pt idx="6612">
                  <c:v>17.33296</c:v>
                </c:pt>
                <c:pt idx="6613">
                  <c:v>17.33558</c:v>
                </c:pt>
                <c:pt idx="6614">
                  <c:v>17.338200000000001</c:v>
                </c:pt>
                <c:pt idx="6615">
                  <c:v>17.34083</c:v>
                </c:pt>
                <c:pt idx="6616">
                  <c:v>17.343450000000001</c:v>
                </c:pt>
                <c:pt idx="6617">
                  <c:v>17.346070000000001</c:v>
                </c:pt>
                <c:pt idx="6618">
                  <c:v>17.348690000000001</c:v>
                </c:pt>
                <c:pt idx="6619">
                  <c:v>17.351310000000002</c:v>
                </c:pt>
                <c:pt idx="6620">
                  <c:v>17.353929999999998</c:v>
                </c:pt>
                <c:pt idx="6621">
                  <c:v>17.356549999999999</c:v>
                </c:pt>
                <c:pt idx="6622">
                  <c:v>17.359169999999999</c:v>
                </c:pt>
                <c:pt idx="6623">
                  <c:v>17.361799999999999</c:v>
                </c:pt>
                <c:pt idx="6624">
                  <c:v>17.364419999999999</c:v>
                </c:pt>
                <c:pt idx="6625">
                  <c:v>17.367039999999999</c:v>
                </c:pt>
                <c:pt idx="6626">
                  <c:v>17.36966</c:v>
                </c:pt>
                <c:pt idx="6627">
                  <c:v>17.37228</c:v>
                </c:pt>
                <c:pt idx="6628">
                  <c:v>17.3749</c:v>
                </c:pt>
                <c:pt idx="6629">
                  <c:v>17.37753</c:v>
                </c:pt>
                <c:pt idx="6630">
                  <c:v>17.38015</c:v>
                </c:pt>
                <c:pt idx="6631">
                  <c:v>17.382770000000001</c:v>
                </c:pt>
                <c:pt idx="6632">
                  <c:v>17.385390000000001</c:v>
                </c:pt>
                <c:pt idx="6633">
                  <c:v>17.388010000000001</c:v>
                </c:pt>
                <c:pt idx="6634">
                  <c:v>17.390630000000002</c:v>
                </c:pt>
                <c:pt idx="6635">
                  <c:v>17.393260000000001</c:v>
                </c:pt>
                <c:pt idx="6636">
                  <c:v>17.395879999999998</c:v>
                </c:pt>
                <c:pt idx="6637">
                  <c:v>17.398499999999999</c:v>
                </c:pt>
                <c:pt idx="6638">
                  <c:v>17.401119999999999</c:v>
                </c:pt>
                <c:pt idx="6639">
                  <c:v>17.403739999999999</c:v>
                </c:pt>
                <c:pt idx="6640">
                  <c:v>17.406359999999999</c:v>
                </c:pt>
                <c:pt idx="6641">
                  <c:v>17.40898</c:v>
                </c:pt>
                <c:pt idx="6642">
                  <c:v>17.4116</c:v>
                </c:pt>
                <c:pt idx="6643">
                  <c:v>17.41423</c:v>
                </c:pt>
                <c:pt idx="6644">
                  <c:v>17.41685</c:v>
                </c:pt>
                <c:pt idx="6645">
                  <c:v>17.41947</c:v>
                </c:pt>
                <c:pt idx="6646">
                  <c:v>17.422090000000001</c:v>
                </c:pt>
                <c:pt idx="6647">
                  <c:v>17.424710000000001</c:v>
                </c:pt>
                <c:pt idx="6648">
                  <c:v>17.427330000000001</c:v>
                </c:pt>
                <c:pt idx="6649">
                  <c:v>17.429950000000002</c:v>
                </c:pt>
                <c:pt idx="6650">
                  <c:v>17.432580000000002</c:v>
                </c:pt>
                <c:pt idx="6651">
                  <c:v>17.435199999999998</c:v>
                </c:pt>
                <c:pt idx="6652">
                  <c:v>17.437819999999999</c:v>
                </c:pt>
                <c:pt idx="6653">
                  <c:v>17.440439999999999</c:v>
                </c:pt>
                <c:pt idx="6654">
                  <c:v>17.443059999999999</c:v>
                </c:pt>
                <c:pt idx="6655">
                  <c:v>17.445679999999999</c:v>
                </c:pt>
                <c:pt idx="6656">
                  <c:v>17.448309999999999</c:v>
                </c:pt>
                <c:pt idx="6657">
                  <c:v>17.45093</c:v>
                </c:pt>
                <c:pt idx="6658">
                  <c:v>17.45355</c:v>
                </c:pt>
                <c:pt idx="6659">
                  <c:v>17.45617</c:v>
                </c:pt>
                <c:pt idx="6660">
                  <c:v>17.45879</c:v>
                </c:pt>
                <c:pt idx="6661">
                  <c:v>17.461410000000001</c:v>
                </c:pt>
                <c:pt idx="6662">
                  <c:v>17.464030000000001</c:v>
                </c:pt>
                <c:pt idx="6663">
                  <c:v>17.466650000000001</c:v>
                </c:pt>
                <c:pt idx="6664">
                  <c:v>17.469280000000001</c:v>
                </c:pt>
                <c:pt idx="6665">
                  <c:v>17.471900000000002</c:v>
                </c:pt>
                <c:pt idx="6666">
                  <c:v>17.474519999999998</c:v>
                </c:pt>
                <c:pt idx="6667">
                  <c:v>17.477139999999999</c:v>
                </c:pt>
                <c:pt idx="6668">
                  <c:v>17.479759999999999</c:v>
                </c:pt>
                <c:pt idx="6669">
                  <c:v>17.482379999999999</c:v>
                </c:pt>
                <c:pt idx="6670">
                  <c:v>17.484999999999999</c:v>
                </c:pt>
                <c:pt idx="6671">
                  <c:v>17.487629999999999</c:v>
                </c:pt>
                <c:pt idx="6672">
                  <c:v>17.49025</c:v>
                </c:pt>
                <c:pt idx="6673">
                  <c:v>17.49287</c:v>
                </c:pt>
                <c:pt idx="6674">
                  <c:v>17.49549</c:v>
                </c:pt>
                <c:pt idx="6675">
                  <c:v>17.49811</c:v>
                </c:pt>
                <c:pt idx="6676">
                  <c:v>17.500730000000001</c:v>
                </c:pt>
                <c:pt idx="6677">
                  <c:v>17.503360000000001</c:v>
                </c:pt>
                <c:pt idx="6678">
                  <c:v>17.505980000000001</c:v>
                </c:pt>
                <c:pt idx="6679">
                  <c:v>17.508600000000001</c:v>
                </c:pt>
                <c:pt idx="6680">
                  <c:v>17.511220000000002</c:v>
                </c:pt>
                <c:pt idx="6681">
                  <c:v>17.513839999999998</c:v>
                </c:pt>
                <c:pt idx="6682">
                  <c:v>17.516459999999999</c:v>
                </c:pt>
                <c:pt idx="6683">
                  <c:v>17.519079999999999</c:v>
                </c:pt>
                <c:pt idx="6684">
                  <c:v>17.521709999999999</c:v>
                </c:pt>
                <c:pt idx="6685">
                  <c:v>17.524329999999999</c:v>
                </c:pt>
                <c:pt idx="6686">
                  <c:v>17.526949999999999</c:v>
                </c:pt>
                <c:pt idx="6687">
                  <c:v>17.52957</c:v>
                </c:pt>
                <c:pt idx="6688">
                  <c:v>17.53219</c:v>
                </c:pt>
                <c:pt idx="6689">
                  <c:v>17.53481</c:v>
                </c:pt>
                <c:pt idx="6690">
                  <c:v>17.537430000000001</c:v>
                </c:pt>
                <c:pt idx="6691">
                  <c:v>17.540050000000001</c:v>
                </c:pt>
                <c:pt idx="6692">
                  <c:v>17.542680000000001</c:v>
                </c:pt>
                <c:pt idx="6693">
                  <c:v>17.545300000000001</c:v>
                </c:pt>
                <c:pt idx="6694">
                  <c:v>17.547920000000001</c:v>
                </c:pt>
                <c:pt idx="6695">
                  <c:v>17.550540000000002</c:v>
                </c:pt>
                <c:pt idx="6696">
                  <c:v>17.553159999999998</c:v>
                </c:pt>
                <c:pt idx="6697">
                  <c:v>17.555779999999999</c:v>
                </c:pt>
                <c:pt idx="6698">
                  <c:v>17.558399999999999</c:v>
                </c:pt>
                <c:pt idx="6699">
                  <c:v>17.561029999999999</c:v>
                </c:pt>
                <c:pt idx="6700">
                  <c:v>17.563649999999999</c:v>
                </c:pt>
                <c:pt idx="6701">
                  <c:v>17.566269999999999</c:v>
                </c:pt>
                <c:pt idx="6702">
                  <c:v>17.56889</c:v>
                </c:pt>
                <c:pt idx="6703">
                  <c:v>17.57151</c:v>
                </c:pt>
                <c:pt idx="6704">
                  <c:v>17.57413</c:v>
                </c:pt>
                <c:pt idx="6705">
                  <c:v>17.57676</c:v>
                </c:pt>
                <c:pt idx="6706">
                  <c:v>17.57938</c:v>
                </c:pt>
                <c:pt idx="6707">
                  <c:v>17.582000000000001</c:v>
                </c:pt>
                <c:pt idx="6708">
                  <c:v>17.584620000000001</c:v>
                </c:pt>
                <c:pt idx="6709">
                  <c:v>17.587240000000001</c:v>
                </c:pt>
                <c:pt idx="6710">
                  <c:v>17.589860000000002</c:v>
                </c:pt>
                <c:pt idx="6711">
                  <c:v>17.592479999999998</c:v>
                </c:pt>
                <c:pt idx="6712">
                  <c:v>17.595109999999998</c:v>
                </c:pt>
                <c:pt idx="6713">
                  <c:v>17.597729999999999</c:v>
                </c:pt>
                <c:pt idx="6714">
                  <c:v>17.600349999999999</c:v>
                </c:pt>
                <c:pt idx="6715">
                  <c:v>17.602969999999999</c:v>
                </c:pt>
                <c:pt idx="6716">
                  <c:v>17.605589999999999</c:v>
                </c:pt>
                <c:pt idx="6717">
                  <c:v>17.60821</c:v>
                </c:pt>
                <c:pt idx="6718">
                  <c:v>17.61083</c:v>
                </c:pt>
                <c:pt idx="6719">
                  <c:v>17.61345</c:v>
                </c:pt>
                <c:pt idx="6720">
                  <c:v>17.61608</c:v>
                </c:pt>
                <c:pt idx="6721">
                  <c:v>17.6187</c:v>
                </c:pt>
                <c:pt idx="6722">
                  <c:v>17.621320000000001</c:v>
                </c:pt>
                <c:pt idx="6723">
                  <c:v>17.623940000000001</c:v>
                </c:pt>
                <c:pt idx="6724">
                  <c:v>17.626560000000001</c:v>
                </c:pt>
                <c:pt idx="6725">
                  <c:v>17.629180000000002</c:v>
                </c:pt>
                <c:pt idx="6726">
                  <c:v>17.631810000000002</c:v>
                </c:pt>
                <c:pt idx="6727">
                  <c:v>17.634429999999998</c:v>
                </c:pt>
                <c:pt idx="6728">
                  <c:v>17.637049999999999</c:v>
                </c:pt>
                <c:pt idx="6729">
                  <c:v>17.639669999999999</c:v>
                </c:pt>
                <c:pt idx="6730">
                  <c:v>17.642289999999999</c:v>
                </c:pt>
                <c:pt idx="6731">
                  <c:v>17.644909999999999</c:v>
                </c:pt>
                <c:pt idx="6732">
                  <c:v>17.64753</c:v>
                </c:pt>
                <c:pt idx="6733">
                  <c:v>17.65016</c:v>
                </c:pt>
                <c:pt idx="6734">
                  <c:v>17.65278</c:v>
                </c:pt>
                <c:pt idx="6735">
                  <c:v>17.6554</c:v>
                </c:pt>
                <c:pt idx="6736">
                  <c:v>17.65802</c:v>
                </c:pt>
                <c:pt idx="6737">
                  <c:v>17.660640000000001</c:v>
                </c:pt>
                <c:pt idx="6738">
                  <c:v>17.663260000000001</c:v>
                </c:pt>
                <c:pt idx="6739">
                  <c:v>17.665880000000001</c:v>
                </c:pt>
                <c:pt idx="6740">
                  <c:v>17.668500000000002</c:v>
                </c:pt>
                <c:pt idx="6741">
                  <c:v>17.671130000000002</c:v>
                </c:pt>
                <c:pt idx="6742">
                  <c:v>17.673749999999998</c:v>
                </c:pt>
                <c:pt idx="6743">
                  <c:v>17.676369999999999</c:v>
                </c:pt>
                <c:pt idx="6744">
                  <c:v>17.678989999999999</c:v>
                </c:pt>
                <c:pt idx="6745">
                  <c:v>17.681609999999999</c:v>
                </c:pt>
                <c:pt idx="6746">
                  <c:v>17.684229999999999</c:v>
                </c:pt>
                <c:pt idx="6747">
                  <c:v>17.686859999999999</c:v>
                </c:pt>
                <c:pt idx="6748">
                  <c:v>17.68948</c:v>
                </c:pt>
                <c:pt idx="6749">
                  <c:v>17.6921</c:v>
                </c:pt>
                <c:pt idx="6750">
                  <c:v>17.69472</c:v>
                </c:pt>
                <c:pt idx="6751">
                  <c:v>17.697340000000001</c:v>
                </c:pt>
                <c:pt idx="6752">
                  <c:v>17.699960000000001</c:v>
                </c:pt>
                <c:pt idx="6753">
                  <c:v>17.702580000000001</c:v>
                </c:pt>
                <c:pt idx="6754">
                  <c:v>17.705210000000001</c:v>
                </c:pt>
                <c:pt idx="6755">
                  <c:v>17.707830000000001</c:v>
                </c:pt>
                <c:pt idx="6756">
                  <c:v>17.710450000000002</c:v>
                </c:pt>
                <c:pt idx="6757">
                  <c:v>17.713069999999998</c:v>
                </c:pt>
                <c:pt idx="6758">
                  <c:v>17.715689999999999</c:v>
                </c:pt>
                <c:pt idx="6759">
                  <c:v>17.718309999999999</c:v>
                </c:pt>
                <c:pt idx="6760">
                  <c:v>17.720929999999999</c:v>
                </c:pt>
                <c:pt idx="6761">
                  <c:v>17.723559999999999</c:v>
                </c:pt>
                <c:pt idx="6762">
                  <c:v>17.726179999999999</c:v>
                </c:pt>
                <c:pt idx="6763">
                  <c:v>17.7288</c:v>
                </c:pt>
                <c:pt idx="6764">
                  <c:v>17.73142</c:v>
                </c:pt>
                <c:pt idx="6765">
                  <c:v>17.73404</c:v>
                </c:pt>
                <c:pt idx="6766">
                  <c:v>17.736660000000001</c:v>
                </c:pt>
                <c:pt idx="6767">
                  <c:v>17.739280000000001</c:v>
                </c:pt>
                <c:pt idx="6768">
                  <c:v>17.741910000000001</c:v>
                </c:pt>
                <c:pt idx="6769">
                  <c:v>17.744530000000001</c:v>
                </c:pt>
                <c:pt idx="6770">
                  <c:v>17.747150000000001</c:v>
                </c:pt>
                <c:pt idx="6771">
                  <c:v>17.749770000000002</c:v>
                </c:pt>
                <c:pt idx="6772">
                  <c:v>17.752389999999998</c:v>
                </c:pt>
                <c:pt idx="6773">
                  <c:v>17.755009999999999</c:v>
                </c:pt>
                <c:pt idx="6774">
                  <c:v>17.757639999999999</c:v>
                </c:pt>
                <c:pt idx="6775">
                  <c:v>17.760259999999999</c:v>
                </c:pt>
                <c:pt idx="6776">
                  <c:v>17.762879999999999</c:v>
                </c:pt>
                <c:pt idx="6777">
                  <c:v>17.765499999999999</c:v>
                </c:pt>
                <c:pt idx="6778">
                  <c:v>17.76812</c:v>
                </c:pt>
                <c:pt idx="6779">
                  <c:v>17.77074</c:v>
                </c:pt>
                <c:pt idx="6780">
                  <c:v>17.77336</c:v>
                </c:pt>
                <c:pt idx="6781">
                  <c:v>17.775980000000001</c:v>
                </c:pt>
                <c:pt idx="6782">
                  <c:v>17.77861</c:v>
                </c:pt>
                <c:pt idx="6783">
                  <c:v>17.781230000000001</c:v>
                </c:pt>
                <c:pt idx="6784">
                  <c:v>17.783850000000001</c:v>
                </c:pt>
                <c:pt idx="6785">
                  <c:v>17.786470000000001</c:v>
                </c:pt>
                <c:pt idx="6786">
                  <c:v>17.789090000000002</c:v>
                </c:pt>
                <c:pt idx="6787">
                  <c:v>17.791709999999998</c:v>
                </c:pt>
                <c:pt idx="6788">
                  <c:v>17.794329999999999</c:v>
                </c:pt>
                <c:pt idx="6789">
                  <c:v>17.796959999999999</c:v>
                </c:pt>
                <c:pt idx="6790">
                  <c:v>17.799579999999999</c:v>
                </c:pt>
                <c:pt idx="6791">
                  <c:v>17.802199999999999</c:v>
                </c:pt>
                <c:pt idx="6792">
                  <c:v>17.804819999999999</c:v>
                </c:pt>
                <c:pt idx="6793">
                  <c:v>17.80744</c:v>
                </c:pt>
                <c:pt idx="6794">
                  <c:v>17.81006</c:v>
                </c:pt>
                <c:pt idx="6795">
                  <c:v>17.81269</c:v>
                </c:pt>
                <c:pt idx="6796">
                  <c:v>17.81531</c:v>
                </c:pt>
                <c:pt idx="6797">
                  <c:v>17.81793</c:v>
                </c:pt>
                <c:pt idx="6798">
                  <c:v>17.820550000000001</c:v>
                </c:pt>
                <c:pt idx="6799">
                  <c:v>17.823170000000001</c:v>
                </c:pt>
                <c:pt idx="6800">
                  <c:v>17.825790000000001</c:v>
                </c:pt>
                <c:pt idx="6801">
                  <c:v>17.828410000000002</c:v>
                </c:pt>
                <c:pt idx="6802">
                  <c:v>17.831040000000002</c:v>
                </c:pt>
                <c:pt idx="6803">
                  <c:v>17.833659999999998</c:v>
                </c:pt>
                <c:pt idx="6804">
                  <c:v>17.836279999999999</c:v>
                </c:pt>
                <c:pt idx="6805">
                  <c:v>17.838899999999999</c:v>
                </c:pt>
                <c:pt idx="6806">
                  <c:v>17.841519999999999</c:v>
                </c:pt>
                <c:pt idx="6807">
                  <c:v>17.844139999999999</c:v>
                </c:pt>
                <c:pt idx="6808">
                  <c:v>17.84676</c:v>
                </c:pt>
                <c:pt idx="6809">
                  <c:v>17.84938</c:v>
                </c:pt>
                <c:pt idx="6810">
                  <c:v>17.85201</c:v>
                </c:pt>
                <c:pt idx="6811">
                  <c:v>17.85463</c:v>
                </c:pt>
                <c:pt idx="6812">
                  <c:v>17.857250000000001</c:v>
                </c:pt>
                <c:pt idx="6813">
                  <c:v>17.859870000000001</c:v>
                </c:pt>
                <c:pt idx="6814">
                  <c:v>17.862490000000001</c:v>
                </c:pt>
                <c:pt idx="6815">
                  <c:v>17.865110000000001</c:v>
                </c:pt>
                <c:pt idx="6816">
                  <c:v>17.867730000000002</c:v>
                </c:pt>
                <c:pt idx="6817">
                  <c:v>17.870360000000002</c:v>
                </c:pt>
                <c:pt idx="6818">
                  <c:v>17.872979999999998</c:v>
                </c:pt>
                <c:pt idx="6819">
                  <c:v>17.875599999999999</c:v>
                </c:pt>
                <c:pt idx="6820">
                  <c:v>17.878219999999999</c:v>
                </c:pt>
                <c:pt idx="6821">
                  <c:v>17.880839999999999</c:v>
                </c:pt>
                <c:pt idx="6822">
                  <c:v>17.883459999999999</c:v>
                </c:pt>
                <c:pt idx="6823">
                  <c:v>17.886089999999999</c:v>
                </c:pt>
                <c:pt idx="6824">
                  <c:v>17.88871</c:v>
                </c:pt>
                <c:pt idx="6825">
                  <c:v>17.89133</c:v>
                </c:pt>
                <c:pt idx="6826">
                  <c:v>17.89395</c:v>
                </c:pt>
                <c:pt idx="6827">
                  <c:v>17.896570000000001</c:v>
                </c:pt>
                <c:pt idx="6828">
                  <c:v>17.899190000000001</c:v>
                </c:pt>
                <c:pt idx="6829">
                  <c:v>17.901810000000001</c:v>
                </c:pt>
                <c:pt idx="6830">
                  <c:v>17.904430000000001</c:v>
                </c:pt>
                <c:pt idx="6831">
                  <c:v>17.907060000000001</c:v>
                </c:pt>
                <c:pt idx="6832">
                  <c:v>17.909680000000002</c:v>
                </c:pt>
                <c:pt idx="6833">
                  <c:v>17.912299999999998</c:v>
                </c:pt>
                <c:pt idx="6834">
                  <c:v>17.914919999999999</c:v>
                </c:pt>
                <c:pt idx="6835">
                  <c:v>17.917539999999999</c:v>
                </c:pt>
                <c:pt idx="6836">
                  <c:v>17.920159999999999</c:v>
                </c:pt>
                <c:pt idx="6837">
                  <c:v>17.922779999999999</c:v>
                </c:pt>
                <c:pt idx="6838">
                  <c:v>17.925409999999999</c:v>
                </c:pt>
                <c:pt idx="6839">
                  <c:v>17.92803</c:v>
                </c:pt>
                <c:pt idx="6840">
                  <c:v>17.93065</c:v>
                </c:pt>
                <c:pt idx="6841">
                  <c:v>17.93327</c:v>
                </c:pt>
                <c:pt idx="6842">
                  <c:v>17.935890000000001</c:v>
                </c:pt>
                <c:pt idx="6843">
                  <c:v>17.938510000000001</c:v>
                </c:pt>
                <c:pt idx="6844">
                  <c:v>17.941140000000001</c:v>
                </c:pt>
                <c:pt idx="6845">
                  <c:v>17.943760000000001</c:v>
                </c:pt>
                <c:pt idx="6846">
                  <c:v>17.946380000000001</c:v>
                </c:pt>
                <c:pt idx="6847">
                  <c:v>17.949000000000002</c:v>
                </c:pt>
                <c:pt idx="6848">
                  <c:v>17.951619999999998</c:v>
                </c:pt>
                <c:pt idx="6849">
                  <c:v>17.954239999999999</c:v>
                </c:pt>
                <c:pt idx="6850">
                  <c:v>17.956859999999999</c:v>
                </c:pt>
                <c:pt idx="6851">
                  <c:v>17.959489999999999</c:v>
                </c:pt>
                <c:pt idx="6852">
                  <c:v>17.962109999999999</c:v>
                </c:pt>
                <c:pt idx="6853">
                  <c:v>17.964729999999999</c:v>
                </c:pt>
                <c:pt idx="6854">
                  <c:v>17.96735</c:v>
                </c:pt>
                <c:pt idx="6855">
                  <c:v>17.96997</c:v>
                </c:pt>
                <c:pt idx="6856">
                  <c:v>17.97259</c:v>
                </c:pt>
                <c:pt idx="6857">
                  <c:v>17.975210000000001</c:v>
                </c:pt>
                <c:pt idx="6858">
                  <c:v>17.977830000000001</c:v>
                </c:pt>
                <c:pt idx="6859">
                  <c:v>17.980460000000001</c:v>
                </c:pt>
                <c:pt idx="6860">
                  <c:v>17.983080000000001</c:v>
                </c:pt>
                <c:pt idx="6861">
                  <c:v>17.985700000000001</c:v>
                </c:pt>
                <c:pt idx="6862">
                  <c:v>17.988320000000002</c:v>
                </c:pt>
                <c:pt idx="6863">
                  <c:v>17.990939999999998</c:v>
                </c:pt>
                <c:pt idx="6864">
                  <c:v>17.993559999999999</c:v>
                </c:pt>
                <c:pt idx="6865">
                  <c:v>17.996189999999999</c:v>
                </c:pt>
                <c:pt idx="6866">
                  <c:v>17.998809999999999</c:v>
                </c:pt>
                <c:pt idx="6867">
                  <c:v>18.001429999999999</c:v>
                </c:pt>
                <c:pt idx="6868">
                  <c:v>18.004049999999999</c:v>
                </c:pt>
                <c:pt idx="6869">
                  <c:v>18.00667</c:v>
                </c:pt>
                <c:pt idx="6870">
                  <c:v>18.00929</c:v>
                </c:pt>
                <c:pt idx="6871">
                  <c:v>18.01191</c:v>
                </c:pt>
                <c:pt idx="6872">
                  <c:v>18.01454</c:v>
                </c:pt>
                <c:pt idx="6873">
                  <c:v>18.017160000000001</c:v>
                </c:pt>
                <c:pt idx="6874">
                  <c:v>18.019780000000001</c:v>
                </c:pt>
                <c:pt idx="6875">
                  <c:v>18.022400000000001</c:v>
                </c:pt>
                <c:pt idx="6876">
                  <c:v>18.025020000000001</c:v>
                </c:pt>
                <c:pt idx="6877">
                  <c:v>18.027640000000002</c:v>
                </c:pt>
                <c:pt idx="6878">
                  <c:v>18.030259999999998</c:v>
                </c:pt>
                <c:pt idx="6879">
                  <c:v>18.032889999999998</c:v>
                </c:pt>
                <c:pt idx="6880">
                  <c:v>18.035509999999999</c:v>
                </c:pt>
                <c:pt idx="6881">
                  <c:v>18.038129999999999</c:v>
                </c:pt>
                <c:pt idx="6882">
                  <c:v>18.040749999999999</c:v>
                </c:pt>
                <c:pt idx="6883">
                  <c:v>18.043369999999999</c:v>
                </c:pt>
                <c:pt idx="6884">
                  <c:v>18.04599</c:v>
                </c:pt>
                <c:pt idx="6885">
                  <c:v>18.04861</c:v>
                </c:pt>
                <c:pt idx="6886">
                  <c:v>18.05124</c:v>
                </c:pt>
                <c:pt idx="6887">
                  <c:v>18.05386</c:v>
                </c:pt>
                <c:pt idx="6888">
                  <c:v>18.056480000000001</c:v>
                </c:pt>
                <c:pt idx="6889">
                  <c:v>18.059100000000001</c:v>
                </c:pt>
                <c:pt idx="6890">
                  <c:v>18.061720000000001</c:v>
                </c:pt>
                <c:pt idx="6891">
                  <c:v>18.064340000000001</c:v>
                </c:pt>
                <c:pt idx="6892">
                  <c:v>18.066970000000001</c:v>
                </c:pt>
                <c:pt idx="6893">
                  <c:v>18.069590000000002</c:v>
                </c:pt>
                <c:pt idx="6894">
                  <c:v>18.072209999999998</c:v>
                </c:pt>
                <c:pt idx="6895">
                  <c:v>18.074829999999999</c:v>
                </c:pt>
                <c:pt idx="6896">
                  <c:v>18.077449999999999</c:v>
                </c:pt>
                <c:pt idx="6897">
                  <c:v>18.080069999999999</c:v>
                </c:pt>
                <c:pt idx="6898">
                  <c:v>18.082689999999999</c:v>
                </c:pt>
                <c:pt idx="6899">
                  <c:v>18.08531</c:v>
                </c:pt>
                <c:pt idx="6900">
                  <c:v>18.08794</c:v>
                </c:pt>
                <c:pt idx="6901">
                  <c:v>18.09056</c:v>
                </c:pt>
                <c:pt idx="6902">
                  <c:v>18.09318</c:v>
                </c:pt>
                <c:pt idx="6903">
                  <c:v>18.095800000000001</c:v>
                </c:pt>
                <c:pt idx="6904">
                  <c:v>18.098420000000001</c:v>
                </c:pt>
                <c:pt idx="6905">
                  <c:v>18.101040000000001</c:v>
                </c:pt>
                <c:pt idx="6906">
                  <c:v>18.103660000000001</c:v>
                </c:pt>
                <c:pt idx="6907">
                  <c:v>18.106290000000001</c:v>
                </c:pt>
                <c:pt idx="6908">
                  <c:v>18.108910000000002</c:v>
                </c:pt>
                <c:pt idx="6909">
                  <c:v>18.111529999999998</c:v>
                </c:pt>
                <c:pt idx="6910">
                  <c:v>18.114149999999999</c:v>
                </c:pt>
                <c:pt idx="6911">
                  <c:v>18.116769999999999</c:v>
                </c:pt>
                <c:pt idx="6912">
                  <c:v>18.119389999999999</c:v>
                </c:pt>
                <c:pt idx="6913">
                  <c:v>18.12201</c:v>
                </c:pt>
                <c:pt idx="6914">
                  <c:v>18.124639999999999</c:v>
                </c:pt>
                <c:pt idx="6915">
                  <c:v>18.12726</c:v>
                </c:pt>
                <c:pt idx="6916">
                  <c:v>18.12988</c:v>
                </c:pt>
                <c:pt idx="6917">
                  <c:v>18.1325</c:v>
                </c:pt>
                <c:pt idx="6918">
                  <c:v>18.135120000000001</c:v>
                </c:pt>
                <c:pt idx="6919">
                  <c:v>18.137740000000001</c:v>
                </c:pt>
                <c:pt idx="6920">
                  <c:v>18.140370000000001</c:v>
                </c:pt>
                <c:pt idx="6921">
                  <c:v>18.142990000000001</c:v>
                </c:pt>
                <c:pt idx="6922">
                  <c:v>18.145610000000001</c:v>
                </c:pt>
                <c:pt idx="6923">
                  <c:v>18.148230000000002</c:v>
                </c:pt>
                <c:pt idx="6924">
                  <c:v>18.150849999999998</c:v>
                </c:pt>
                <c:pt idx="6925">
                  <c:v>18.153469999999999</c:v>
                </c:pt>
                <c:pt idx="6926">
                  <c:v>18.156089999999999</c:v>
                </c:pt>
                <c:pt idx="6927">
                  <c:v>18.158709999999999</c:v>
                </c:pt>
                <c:pt idx="6928">
                  <c:v>18.161339999999999</c:v>
                </c:pt>
                <c:pt idx="6929">
                  <c:v>18.163959999999999</c:v>
                </c:pt>
                <c:pt idx="6930">
                  <c:v>18.16658</c:v>
                </c:pt>
                <c:pt idx="6931">
                  <c:v>18.1692</c:v>
                </c:pt>
                <c:pt idx="6932">
                  <c:v>18.17182</c:v>
                </c:pt>
                <c:pt idx="6933">
                  <c:v>18.174440000000001</c:v>
                </c:pt>
                <c:pt idx="6934">
                  <c:v>18.177060000000001</c:v>
                </c:pt>
                <c:pt idx="6935">
                  <c:v>18.179690000000001</c:v>
                </c:pt>
                <c:pt idx="6936">
                  <c:v>18.182310000000001</c:v>
                </c:pt>
                <c:pt idx="6937">
                  <c:v>18.184930000000001</c:v>
                </c:pt>
                <c:pt idx="6938">
                  <c:v>18.187550000000002</c:v>
                </c:pt>
                <c:pt idx="6939">
                  <c:v>18.190169999999998</c:v>
                </c:pt>
                <c:pt idx="6940">
                  <c:v>18.192789999999999</c:v>
                </c:pt>
                <c:pt idx="6941">
                  <c:v>18.195419999999999</c:v>
                </c:pt>
                <c:pt idx="6942">
                  <c:v>18.198039999999999</c:v>
                </c:pt>
                <c:pt idx="6943">
                  <c:v>18.200659999999999</c:v>
                </c:pt>
                <c:pt idx="6944">
                  <c:v>18.203279999999999</c:v>
                </c:pt>
                <c:pt idx="6945">
                  <c:v>18.2059</c:v>
                </c:pt>
                <c:pt idx="6946">
                  <c:v>18.20852</c:v>
                </c:pt>
                <c:pt idx="6947">
                  <c:v>18.21114</c:v>
                </c:pt>
                <c:pt idx="6948">
                  <c:v>18.213760000000001</c:v>
                </c:pt>
                <c:pt idx="6949">
                  <c:v>18.216390000000001</c:v>
                </c:pt>
                <c:pt idx="6950">
                  <c:v>18.219010000000001</c:v>
                </c:pt>
                <c:pt idx="6951">
                  <c:v>18.221630000000001</c:v>
                </c:pt>
                <c:pt idx="6952">
                  <c:v>18.224250000000001</c:v>
                </c:pt>
                <c:pt idx="6953">
                  <c:v>18.226870000000002</c:v>
                </c:pt>
                <c:pt idx="6954">
                  <c:v>18.229489999999998</c:v>
                </c:pt>
                <c:pt idx="6955">
                  <c:v>18.232109999999999</c:v>
                </c:pt>
                <c:pt idx="6956">
                  <c:v>18.234739999999999</c:v>
                </c:pt>
                <c:pt idx="6957">
                  <c:v>18.237359999999999</c:v>
                </c:pt>
                <c:pt idx="6958">
                  <c:v>18.239979999999999</c:v>
                </c:pt>
                <c:pt idx="6959">
                  <c:v>18.242599999999999</c:v>
                </c:pt>
                <c:pt idx="6960">
                  <c:v>18.24522</c:v>
                </c:pt>
                <c:pt idx="6961">
                  <c:v>18.24784</c:v>
                </c:pt>
                <c:pt idx="6962">
                  <c:v>18.25047</c:v>
                </c:pt>
                <c:pt idx="6963">
                  <c:v>18.25309</c:v>
                </c:pt>
                <c:pt idx="6964">
                  <c:v>18.255710000000001</c:v>
                </c:pt>
                <c:pt idx="6965">
                  <c:v>18.258330000000001</c:v>
                </c:pt>
                <c:pt idx="6966">
                  <c:v>18.260950000000001</c:v>
                </c:pt>
                <c:pt idx="6967">
                  <c:v>18.263570000000001</c:v>
                </c:pt>
                <c:pt idx="6968">
                  <c:v>18.266190000000002</c:v>
                </c:pt>
                <c:pt idx="6969">
                  <c:v>18.268820000000002</c:v>
                </c:pt>
                <c:pt idx="6970">
                  <c:v>18.271439999999998</c:v>
                </c:pt>
                <c:pt idx="6971">
                  <c:v>18.274059999999999</c:v>
                </c:pt>
                <c:pt idx="6972">
                  <c:v>18.276679999999999</c:v>
                </c:pt>
                <c:pt idx="6973">
                  <c:v>18.279299999999999</c:v>
                </c:pt>
                <c:pt idx="6974">
                  <c:v>18.28192</c:v>
                </c:pt>
                <c:pt idx="6975">
                  <c:v>18.28454</c:v>
                </c:pt>
                <c:pt idx="6976">
                  <c:v>18.28716</c:v>
                </c:pt>
                <c:pt idx="6977">
                  <c:v>18.28979</c:v>
                </c:pt>
                <c:pt idx="6978">
                  <c:v>18.29241</c:v>
                </c:pt>
                <c:pt idx="6979">
                  <c:v>18.295030000000001</c:v>
                </c:pt>
                <c:pt idx="6980">
                  <c:v>18.297650000000001</c:v>
                </c:pt>
                <c:pt idx="6981">
                  <c:v>18.300270000000001</c:v>
                </c:pt>
                <c:pt idx="6982">
                  <c:v>18.302890000000001</c:v>
                </c:pt>
                <c:pt idx="6983">
                  <c:v>18.305520000000001</c:v>
                </c:pt>
                <c:pt idx="6984">
                  <c:v>18.308140000000002</c:v>
                </c:pt>
                <c:pt idx="6985">
                  <c:v>18.310759999999998</c:v>
                </c:pt>
                <c:pt idx="6986">
                  <c:v>18.313379999999999</c:v>
                </c:pt>
                <c:pt idx="6987">
                  <c:v>18.315999999999999</c:v>
                </c:pt>
                <c:pt idx="6988">
                  <c:v>18.318619999999999</c:v>
                </c:pt>
                <c:pt idx="6989">
                  <c:v>18.32124</c:v>
                </c:pt>
                <c:pt idx="6990">
                  <c:v>18.323869999999999</c:v>
                </c:pt>
                <c:pt idx="6991">
                  <c:v>18.32649</c:v>
                </c:pt>
                <c:pt idx="6992">
                  <c:v>18.32911</c:v>
                </c:pt>
                <c:pt idx="6993">
                  <c:v>18.33173</c:v>
                </c:pt>
                <c:pt idx="6994">
                  <c:v>18.334350000000001</c:v>
                </c:pt>
                <c:pt idx="6995">
                  <c:v>18.336970000000001</c:v>
                </c:pt>
                <c:pt idx="6996">
                  <c:v>18.339590000000001</c:v>
                </c:pt>
                <c:pt idx="6997">
                  <c:v>18.342220000000001</c:v>
                </c:pt>
                <c:pt idx="6998">
                  <c:v>18.344840000000001</c:v>
                </c:pt>
                <c:pt idx="6999">
                  <c:v>18.347460000000002</c:v>
                </c:pt>
                <c:pt idx="7000">
                  <c:v>18.350079999999998</c:v>
                </c:pt>
                <c:pt idx="7001">
                  <c:v>18.352699999999999</c:v>
                </c:pt>
                <c:pt idx="7002">
                  <c:v>18.355319999999999</c:v>
                </c:pt>
                <c:pt idx="7003">
                  <c:v>18.357939999999999</c:v>
                </c:pt>
                <c:pt idx="7004">
                  <c:v>18.360569999999999</c:v>
                </c:pt>
                <c:pt idx="7005">
                  <c:v>18.363189999999999</c:v>
                </c:pt>
                <c:pt idx="7006">
                  <c:v>18.36581</c:v>
                </c:pt>
                <c:pt idx="7007">
                  <c:v>18.36843</c:v>
                </c:pt>
                <c:pt idx="7008">
                  <c:v>18.37105</c:v>
                </c:pt>
                <c:pt idx="7009">
                  <c:v>18.373670000000001</c:v>
                </c:pt>
                <c:pt idx="7010">
                  <c:v>18.376300000000001</c:v>
                </c:pt>
                <c:pt idx="7011">
                  <c:v>18.378920000000001</c:v>
                </c:pt>
                <c:pt idx="7012">
                  <c:v>18.381540000000001</c:v>
                </c:pt>
                <c:pt idx="7013">
                  <c:v>18.384160000000001</c:v>
                </c:pt>
                <c:pt idx="7014">
                  <c:v>18.386780000000002</c:v>
                </c:pt>
                <c:pt idx="7015">
                  <c:v>18.389399999999998</c:v>
                </c:pt>
                <c:pt idx="7016">
                  <c:v>18.392019999999999</c:v>
                </c:pt>
                <c:pt idx="7017">
                  <c:v>18.394639999999999</c:v>
                </c:pt>
                <c:pt idx="7018">
                  <c:v>18.397269999999999</c:v>
                </c:pt>
                <c:pt idx="7019">
                  <c:v>18.399889999999999</c:v>
                </c:pt>
                <c:pt idx="7020">
                  <c:v>18.402509999999999</c:v>
                </c:pt>
                <c:pt idx="7021">
                  <c:v>18.40513</c:v>
                </c:pt>
                <c:pt idx="7022">
                  <c:v>18.40775</c:v>
                </c:pt>
                <c:pt idx="7023">
                  <c:v>18.41037</c:v>
                </c:pt>
                <c:pt idx="7024">
                  <c:v>18.412990000000001</c:v>
                </c:pt>
                <c:pt idx="7025">
                  <c:v>18.415620000000001</c:v>
                </c:pt>
                <c:pt idx="7026">
                  <c:v>18.418240000000001</c:v>
                </c:pt>
                <c:pt idx="7027">
                  <c:v>18.420860000000001</c:v>
                </c:pt>
                <c:pt idx="7028">
                  <c:v>18.423480000000001</c:v>
                </c:pt>
                <c:pt idx="7029">
                  <c:v>18.426100000000002</c:v>
                </c:pt>
                <c:pt idx="7030">
                  <c:v>18.428719999999998</c:v>
                </c:pt>
                <c:pt idx="7031">
                  <c:v>18.431339999999999</c:v>
                </c:pt>
                <c:pt idx="7032">
                  <c:v>18.433969999999999</c:v>
                </c:pt>
                <c:pt idx="7033">
                  <c:v>18.436589999999999</c:v>
                </c:pt>
                <c:pt idx="7034">
                  <c:v>18.439209999999999</c:v>
                </c:pt>
                <c:pt idx="7035">
                  <c:v>18.44183</c:v>
                </c:pt>
                <c:pt idx="7036">
                  <c:v>18.44445</c:v>
                </c:pt>
                <c:pt idx="7037">
                  <c:v>18.44707</c:v>
                </c:pt>
                <c:pt idx="7038">
                  <c:v>18.44969</c:v>
                </c:pt>
                <c:pt idx="7039">
                  <c:v>18.45232</c:v>
                </c:pt>
                <c:pt idx="7040">
                  <c:v>18.454940000000001</c:v>
                </c:pt>
                <c:pt idx="7041">
                  <c:v>18.457560000000001</c:v>
                </c:pt>
                <c:pt idx="7042">
                  <c:v>18.460180000000001</c:v>
                </c:pt>
                <c:pt idx="7043">
                  <c:v>18.462800000000001</c:v>
                </c:pt>
                <c:pt idx="7044">
                  <c:v>18.465420000000002</c:v>
                </c:pt>
                <c:pt idx="7045">
                  <c:v>18.468039999999998</c:v>
                </c:pt>
                <c:pt idx="7046">
                  <c:v>18.470669999999998</c:v>
                </c:pt>
                <c:pt idx="7047">
                  <c:v>18.473289999999999</c:v>
                </c:pt>
                <c:pt idx="7048">
                  <c:v>18.475909999999999</c:v>
                </c:pt>
                <c:pt idx="7049">
                  <c:v>18.478529999999999</c:v>
                </c:pt>
                <c:pt idx="7050">
                  <c:v>18.48115</c:v>
                </c:pt>
                <c:pt idx="7051">
                  <c:v>18.48377</c:v>
                </c:pt>
                <c:pt idx="7052">
                  <c:v>18.48639</c:v>
                </c:pt>
                <c:pt idx="7053">
                  <c:v>18.48902</c:v>
                </c:pt>
                <c:pt idx="7054">
                  <c:v>18.49164</c:v>
                </c:pt>
                <c:pt idx="7055">
                  <c:v>18.494260000000001</c:v>
                </c:pt>
                <c:pt idx="7056">
                  <c:v>18.496880000000001</c:v>
                </c:pt>
                <c:pt idx="7057">
                  <c:v>18.499500000000001</c:v>
                </c:pt>
                <c:pt idx="7058">
                  <c:v>18.502120000000001</c:v>
                </c:pt>
                <c:pt idx="7059">
                  <c:v>18.504750000000001</c:v>
                </c:pt>
                <c:pt idx="7060">
                  <c:v>18.507370000000002</c:v>
                </c:pt>
                <c:pt idx="7061">
                  <c:v>18.509989999999998</c:v>
                </c:pt>
                <c:pt idx="7062">
                  <c:v>18.512609999999999</c:v>
                </c:pt>
                <c:pt idx="7063">
                  <c:v>18.515229999999999</c:v>
                </c:pt>
                <c:pt idx="7064">
                  <c:v>18.517849999999999</c:v>
                </c:pt>
                <c:pt idx="7065">
                  <c:v>18.52047</c:v>
                </c:pt>
                <c:pt idx="7066">
                  <c:v>18.52309</c:v>
                </c:pt>
                <c:pt idx="7067">
                  <c:v>18.52572</c:v>
                </c:pt>
                <c:pt idx="7068">
                  <c:v>18.52834</c:v>
                </c:pt>
                <c:pt idx="7069">
                  <c:v>18.53096</c:v>
                </c:pt>
                <c:pt idx="7070">
                  <c:v>18.533580000000001</c:v>
                </c:pt>
                <c:pt idx="7071">
                  <c:v>18.536200000000001</c:v>
                </c:pt>
                <c:pt idx="7072">
                  <c:v>18.538820000000001</c:v>
                </c:pt>
                <c:pt idx="7073">
                  <c:v>18.541440000000001</c:v>
                </c:pt>
                <c:pt idx="7074">
                  <c:v>18.544070000000001</c:v>
                </c:pt>
                <c:pt idx="7075">
                  <c:v>18.546690000000002</c:v>
                </c:pt>
                <c:pt idx="7076">
                  <c:v>18.549309999999998</c:v>
                </c:pt>
                <c:pt idx="7077">
                  <c:v>18.551929999999999</c:v>
                </c:pt>
                <c:pt idx="7078">
                  <c:v>18.554549999999999</c:v>
                </c:pt>
                <c:pt idx="7079">
                  <c:v>18.557169999999999</c:v>
                </c:pt>
                <c:pt idx="7080">
                  <c:v>18.559799999999999</c:v>
                </c:pt>
                <c:pt idx="7081">
                  <c:v>18.562419999999999</c:v>
                </c:pt>
                <c:pt idx="7082">
                  <c:v>18.56504</c:v>
                </c:pt>
                <c:pt idx="7083">
                  <c:v>18.56766</c:v>
                </c:pt>
                <c:pt idx="7084">
                  <c:v>18.57028</c:v>
                </c:pt>
                <c:pt idx="7085">
                  <c:v>18.572900000000001</c:v>
                </c:pt>
                <c:pt idx="7086">
                  <c:v>18.575520000000001</c:v>
                </c:pt>
                <c:pt idx="7087">
                  <c:v>18.578150000000001</c:v>
                </c:pt>
                <c:pt idx="7088">
                  <c:v>18.580770000000001</c:v>
                </c:pt>
                <c:pt idx="7089">
                  <c:v>18.583390000000001</c:v>
                </c:pt>
                <c:pt idx="7090">
                  <c:v>18.586010000000002</c:v>
                </c:pt>
                <c:pt idx="7091">
                  <c:v>18.588629999999998</c:v>
                </c:pt>
                <c:pt idx="7092">
                  <c:v>18.591249999999999</c:v>
                </c:pt>
                <c:pt idx="7093">
                  <c:v>18.593869999999999</c:v>
                </c:pt>
                <c:pt idx="7094">
                  <c:v>18.596489999999999</c:v>
                </c:pt>
                <c:pt idx="7095">
                  <c:v>18.599119999999999</c:v>
                </c:pt>
                <c:pt idx="7096">
                  <c:v>18.601739999999999</c:v>
                </c:pt>
                <c:pt idx="7097">
                  <c:v>18.60436</c:v>
                </c:pt>
                <c:pt idx="7098">
                  <c:v>18.60698</c:v>
                </c:pt>
                <c:pt idx="7099">
                  <c:v>18.6096</c:v>
                </c:pt>
                <c:pt idx="7100">
                  <c:v>18.612220000000001</c:v>
                </c:pt>
                <c:pt idx="7101">
                  <c:v>18.614850000000001</c:v>
                </c:pt>
                <c:pt idx="7102">
                  <c:v>18.617470000000001</c:v>
                </c:pt>
                <c:pt idx="7103">
                  <c:v>18.620090000000001</c:v>
                </c:pt>
                <c:pt idx="7104">
                  <c:v>18.622710000000001</c:v>
                </c:pt>
                <c:pt idx="7105">
                  <c:v>18.625330000000002</c:v>
                </c:pt>
                <c:pt idx="7106">
                  <c:v>18.627949999999998</c:v>
                </c:pt>
                <c:pt idx="7107">
                  <c:v>18.630569999999999</c:v>
                </c:pt>
                <c:pt idx="7108">
                  <c:v>18.633199999999999</c:v>
                </c:pt>
                <c:pt idx="7109">
                  <c:v>18.635819999999999</c:v>
                </c:pt>
                <c:pt idx="7110">
                  <c:v>18.638439999999999</c:v>
                </c:pt>
                <c:pt idx="7111">
                  <c:v>18.64106</c:v>
                </c:pt>
                <c:pt idx="7112">
                  <c:v>18.64368</c:v>
                </c:pt>
                <c:pt idx="7113">
                  <c:v>18.6463</c:v>
                </c:pt>
                <c:pt idx="7114">
                  <c:v>18.64892</c:v>
                </c:pt>
                <c:pt idx="7115">
                  <c:v>18.651540000000001</c:v>
                </c:pt>
                <c:pt idx="7116">
                  <c:v>18.654170000000001</c:v>
                </c:pt>
                <c:pt idx="7117">
                  <c:v>18.656790000000001</c:v>
                </c:pt>
                <c:pt idx="7118">
                  <c:v>18.659410000000001</c:v>
                </c:pt>
                <c:pt idx="7119">
                  <c:v>18.662030000000001</c:v>
                </c:pt>
                <c:pt idx="7120">
                  <c:v>18.664650000000002</c:v>
                </c:pt>
                <c:pt idx="7121">
                  <c:v>18.667269999999998</c:v>
                </c:pt>
                <c:pt idx="7122">
                  <c:v>18.669899999999998</c:v>
                </c:pt>
                <c:pt idx="7123">
                  <c:v>18.672519999999999</c:v>
                </c:pt>
                <c:pt idx="7124">
                  <c:v>18.675139999999999</c:v>
                </c:pt>
                <c:pt idx="7125">
                  <c:v>18.677759999999999</c:v>
                </c:pt>
                <c:pt idx="7126">
                  <c:v>18.68038</c:v>
                </c:pt>
                <c:pt idx="7127">
                  <c:v>18.683</c:v>
                </c:pt>
                <c:pt idx="7128">
                  <c:v>18.68563</c:v>
                </c:pt>
                <c:pt idx="7129">
                  <c:v>18.68825</c:v>
                </c:pt>
                <c:pt idx="7130">
                  <c:v>18.69087</c:v>
                </c:pt>
                <c:pt idx="7131">
                  <c:v>18.693490000000001</c:v>
                </c:pt>
                <c:pt idx="7132">
                  <c:v>18.696110000000001</c:v>
                </c:pt>
                <c:pt idx="7133">
                  <c:v>18.698730000000001</c:v>
                </c:pt>
                <c:pt idx="7134">
                  <c:v>18.701350000000001</c:v>
                </c:pt>
                <c:pt idx="7135">
                  <c:v>18.703970000000002</c:v>
                </c:pt>
                <c:pt idx="7136">
                  <c:v>18.706600000000002</c:v>
                </c:pt>
                <c:pt idx="7137">
                  <c:v>18.709219999999998</c:v>
                </c:pt>
                <c:pt idx="7138">
                  <c:v>18.711839999999999</c:v>
                </c:pt>
                <c:pt idx="7139">
                  <c:v>18.714459999999999</c:v>
                </c:pt>
                <c:pt idx="7140">
                  <c:v>18.717079999999999</c:v>
                </c:pt>
                <c:pt idx="7141">
                  <c:v>18.7197</c:v>
                </c:pt>
                <c:pt idx="7142">
                  <c:v>18.72232</c:v>
                </c:pt>
                <c:pt idx="7143">
                  <c:v>18.72495</c:v>
                </c:pt>
                <c:pt idx="7144">
                  <c:v>18.72757</c:v>
                </c:pt>
                <c:pt idx="7145">
                  <c:v>18.73019</c:v>
                </c:pt>
                <c:pt idx="7146">
                  <c:v>18.732810000000001</c:v>
                </c:pt>
                <c:pt idx="7147">
                  <c:v>18.735430000000001</c:v>
                </c:pt>
                <c:pt idx="7148">
                  <c:v>18.738050000000001</c:v>
                </c:pt>
                <c:pt idx="7149">
                  <c:v>18.740670000000001</c:v>
                </c:pt>
                <c:pt idx="7150">
                  <c:v>18.743300000000001</c:v>
                </c:pt>
                <c:pt idx="7151">
                  <c:v>18.745920000000002</c:v>
                </c:pt>
                <c:pt idx="7152">
                  <c:v>18.748539999999998</c:v>
                </c:pt>
                <c:pt idx="7153">
                  <c:v>18.751159999999999</c:v>
                </c:pt>
                <c:pt idx="7154">
                  <c:v>18.753779999999999</c:v>
                </c:pt>
                <c:pt idx="7155">
                  <c:v>18.756399999999999</c:v>
                </c:pt>
                <c:pt idx="7156">
                  <c:v>18.75902</c:v>
                </c:pt>
                <c:pt idx="7157">
                  <c:v>18.761649999999999</c:v>
                </c:pt>
                <c:pt idx="7158">
                  <c:v>18.76427</c:v>
                </c:pt>
                <c:pt idx="7159">
                  <c:v>18.76689</c:v>
                </c:pt>
                <c:pt idx="7160">
                  <c:v>18.76951</c:v>
                </c:pt>
                <c:pt idx="7161">
                  <c:v>18.772130000000001</c:v>
                </c:pt>
                <c:pt idx="7162">
                  <c:v>18.774750000000001</c:v>
                </c:pt>
                <c:pt idx="7163">
                  <c:v>18.777370000000001</c:v>
                </c:pt>
                <c:pt idx="7164">
                  <c:v>18.78</c:v>
                </c:pt>
                <c:pt idx="7165">
                  <c:v>18.782620000000001</c:v>
                </c:pt>
                <c:pt idx="7166">
                  <c:v>18.785240000000002</c:v>
                </c:pt>
                <c:pt idx="7167">
                  <c:v>18.787859999999998</c:v>
                </c:pt>
                <c:pt idx="7168">
                  <c:v>18.790479999999999</c:v>
                </c:pt>
                <c:pt idx="7169">
                  <c:v>18.793099999999999</c:v>
                </c:pt>
                <c:pt idx="7170">
                  <c:v>18.795719999999999</c:v>
                </c:pt>
                <c:pt idx="7171">
                  <c:v>18.798349999999999</c:v>
                </c:pt>
                <c:pt idx="7172">
                  <c:v>18.80097</c:v>
                </c:pt>
                <c:pt idx="7173">
                  <c:v>18.80359</c:v>
                </c:pt>
                <c:pt idx="7174">
                  <c:v>18.80621</c:v>
                </c:pt>
                <c:pt idx="7175">
                  <c:v>18.80883</c:v>
                </c:pt>
                <c:pt idx="7176">
                  <c:v>18.811450000000001</c:v>
                </c:pt>
                <c:pt idx="7177">
                  <c:v>18.814080000000001</c:v>
                </c:pt>
                <c:pt idx="7178">
                  <c:v>18.816700000000001</c:v>
                </c:pt>
                <c:pt idx="7179">
                  <c:v>18.819320000000001</c:v>
                </c:pt>
                <c:pt idx="7180">
                  <c:v>18.821940000000001</c:v>
                </c:pt>
                <c:pt idx="7181">
                  <c:v>18.824560000000002</c:v>
                </c:pt>
                <c:pt idx="7182">
                  <c:v>18.827179999999998</c:v>
                </c:pt>
                <c:pt idx="7183">
                  <c:v>18.829799999999999</c:v>
                </c:pt>
                <c:pt idx="7184">
                  <c:v>18.832419999999999</c:v>
                </c:pt>
                <c:pt idx="7185">
                  <c:v>18.835049999999999</c:v>
                </c:pt>
                <c:pt idx="7186">
                  <c:v>18.837669999999999</c:v>
                </c:pt>
                <c:pt idx="7187">
                  <c:v>18.84029</c:v>
                </c:pt>
                <c:pt idx="7188">
                  <c:v>18.84291</c:v>
                </c:pt>
                <c:pt idx="7189">
                  <c:v>18.84553</c:v>
                </c:pt>
                <c:pt idx="7190">
                  <c:v>18.84815</c:v>
                </c:pt>
                <c:pt idx="7191">
                  <c:v>18.850770000000001</c:v>
                </c:pt>
                <c:pt idx="7192">
                  <c:v>18.853400000000001</c:v>
                </c:pt>
                <c:pt idx="7193">
                  <c:v>18.856020000000001</c:v>
                </c:pt>
                <c:pt idx="7194">
                  <c:v>18.858640000000001</c:v>
                </c:pt>
                <c:pt idx="7195">
                  <c:v>18.861260000000001</c:v>
                </c:pt>
                <c:pt idx="7196">
                  <c:v>18.863880000000002</c:v>
                </c:pt>
                <c:pt idx="7197">
                  <c:v>18.866499999999998</c:v>
                </c:pt>
                <c:pt idx="7198">
                  <c:v>18.869129999999998</c:v>
                </c:pt>
                <c:pt idx="7199">
                  <c:v>18.871749999999999</c:v>
                </c:pt>
                <c:pt idx="7200">
                  <c:v>18.874369999999999</c:v>
                </c:pt>
                <c:pt idx="7201">
                  <c:v>18.876989999999999</c:v>
                </c:pt>
                <c:pt idx="7202">
                  <c:v>18.87961</c:v>
                </c:pt>
                <c:pt idx="7203">
                  <c:v>18.88223</c:v>
                </c:pt>
                <c:pt idx="7204">
                  <c:v>18.88485</c:v>
                </c:pt>
                <c:pt idx="7205">
                  <c:v>18.88748</c:v>
                </c:pt>
                <c:pt idx="7206">
                  <c:v>18.8901</c:v>
                </c:pt>
                <c:pt idx="7207">
                  <c:v>18.892720000000001</c:v>
                </c:pt>
                <c:pt idx="7208">
                  <c:v>18.895340000000001</c:v>
                </c:pt>
                <c:pt idx="7209">
                  <c:v>18.897960000000001</c:v>
                </c:pt>
                <c:pt idx="7210">
                  <c:v>18.900580000000001</c:v>
                </c:pt>
                <c:pt idx="7211">
                  <c:v>18.903199999999998</c:v>
                </c:pt>
                <c:pt idx="7212">
                  <c:v>18.905819999999999</c:v>
                </c:pt>
                <c:pt idx="7213">
                  <c:v>18.908449999999998</c:v>
                </c:pt>
                <c:pt idx="7214">
                  <c:v>18.911069999999999</c:v>
                </c:pt>
                <c:pt idx="7215">
                  <c:v>18.913689999999999</c:v>
                </c:pt>
                <c:pt idx="7216">
                  <c:v>18.916309999999999</c:v>
                </c:pt>
                <c:pt idx="7217">
                  <c:v>18.91893</c:v>
                </c:pt>
                <c:pt idx="7218">
                  <c:v>18.92155</c:v>
                </c:pt>
                <c:pt idx="7219">
                  <c:v>18.92418</c:v>
                </c:pt>
                <c:pt idx="7220">
                  <c:v>18.9268</c:v>
                </c:pt>
                <c:pt idx="7221">
                  <c:v>18.92942</c:v>
                </c:pt>
                <c:pt idx="7222">
                  <c:v>18.932040000000001</c:v>
                </c:pt>
                <c:pt idx="7223">
                  <c:v>18.934660000000001</c:v>
                </c:pt>
                <c:pt idx="7224">
                  <c:v>18.937280000000001</c:v>
                </c:pt>
                <c:pt idx="7225">
                  <c:v>18.939900000000002</c:v>
                </c:pt>
                <c:pt idx="7226">
                  <c:v>18.942530000000001</c:v>
                </c:pt>
                <c:pt idx="7227">
                  <c:v>18.945150000000002</c:v>
                </c:pt>
                <c:pt idx="7228">
                  <c:v>18.947769999999998</c:v>
                </c:pt>
                <c:pt idx="7229">
                  <c:v>18.950389999999999</c:v>
                </c:pt>
                <c:pt idx="7230">
                  <c:v>18.953009999999999</c:v>
                </c:pt>
                <c:pt idx="7231">
                  <c:v>18.955629999999999</c:v>
                </c:pt>
                <c:pt idx="7232">
                  <c:v>18.95825</c:v>
                </c:pt>
                <c:pt idx="7233">
                  <c:v>18.96087</c:v>
                </c:pt>
                <c:pt idx="7234">
                  <c:v>18.9635</c:v>
                </c:pt>
                <c:pt idx="7235">
                  <c:v>18.96612</c:v>
                </c:pt>
                <c:pt idx="7236">
                  <c:v>18.96874</c:v>
                </c:pt>
                <c:pt idx="7237">
                  <c:v>18.971360000000001</c:v>
                </c:pt>
                <c:pt idx="7238">
                  <c:v>18.973980000000001</c:v>
                </c:pt>
                <c:pt idx="7239">
                  <c:v>18.976600000000001</c:v>
                </c:pt>
                <c:pt idx="7240">
                  <c:v>18.979230000000001</c:v>
                </c:pt>
                <c:pt idx="7241">
                  <c:v>18.981850000000001</c:v>
                </c:pt>
                <c:pt idx="7242">
                  <c:v>18.984470000000002</c:v>
                </c:pt>
                <c:pt idx="7243">
                  <c:v>18.987089999999998</c:v>
                </c:pt>
                <c:pt idx="7244">
                  <c:v>18.989709999999999</c:v>
                </c:pt>
                <c:pt idx="7245">
                  <c:v>18.992329999999999</c:v>
                </c:pt>
                <c:pt idx="7246">
                  <c:v>18.994959999999999</c:v>
                </c:pt>
                <c:pt idx="7247">
                  <c:v>18.997579999999999</c:v>
                </c:pt>
                <c:pt idx="7248">
                  <c:v>19.0002</c:v>
                </c:pt>
                <c:pt idx="7249">
                  <c:v>19.00282</c:v>
                </c:pt>
                <c:pt idx="7250">
                  <c:v>19.00544</c:v>
                </c:pt>
                <c:pt idx="7251">
                  <c:v>19.00806</c:v>
                </c:pt>
                <c:pt idx="7252">
                  <c:v>19.010680000000001</c:v>
                </c:pt>
                <c:pt idx="7253">
                  <c:v>19.013300000000001</c:v>
                </c:pt>
                <c:pt idx="7254">
                  <c:v>19.015930000000001</c:v>
                </c:pt>
                <c:pt idx="7255">
                  <c:v>19.018550000000001</c:v>
                </c:pt>
                <c:pt idx="7256">
                  <c:v>19.021170000000001</c:v>
                </c:pt>
                <c:pt idx="7257">
                  <c:v>19.023790000000002</c:v>
                </c:pt>
                <c:pt idx="7258">
                  <c:v>19.026409999999998</c:v>
                </c:pt>
                <c:pt idx="7259">
                  <c:v>19.029029999999999</c:v>
                </c:pt>
                <c:pt idx="7260">
                  <c:v>19.031649999999999</c:v>
                </c:pt>
                <c:pt idx="7261">
                  <c:v>19.034279999999999</c:v>
                </c:pt>
                <c:pt idx="7262">
                  <c:v>19.036899999999999</c:v>
                </c:pt>
                <c:pt idx="7263">
                  <c:v>19.03952</c:v>
                </c:pt>
                <c:pt idx="7264">
                  <c:v>19.04214</c:v>
                </c:pt>
                <c:pt idx="7265">
                  <c:v>19.04476</c:v>
                </c:pt>
                <c:pt idx="7266">
                  <c:v>19.04738</c:v>
                </c:pt>
                <c:pt idx="7267">
                  <c:v>19.05</c:v>
                </c:pt>
                <c:pt idx="7268">
                  <c:v>19.052630000000001</c:v>
                </c:pt>
                <c:pt idx="7269">
                  <c:v>19.055250000000001</c:v>
                </c:pt>
                <c:pt idx="7270">
                  <c:v>19.057870000000001</c:v>
                </c:pt>
                <c:pt idx="7271">
                  <c:v>19.060490000000001</c:v>
                </c:pt>
                <c:pt idx="7272">
                  <c:v>19.063110000000002</c:v>
                </c:pt>
                <c:pt idx="7273">
                  <c:v>19.065729999999999</c:v>
                </c:pt>
                <c:pt idx="7274">
                  <c:v>19.068349999999999</c:v>
                </c:pt>
                <c:pt idx="7275">
                  <c:v>19.070979999999999</c:v>
                </c:pt>
                <c:pt idx="7276">
                  <c:v>19.073599999999999</c:v>
                </c:pt>
                <c:pt idx="7277">
                  <c:v>19.076219999999999</c:v>
                </c:pt>
                <c:pt idx="7278">
                  <c:v>19.07884</c:v>
                </c:pt>
                <c:pt idx="7279">
                  <c:v>19.08146</c:v>
                </c:pt>
                <c:pt idx="7280">
                  <c:v>19.08408</c:v>
                </c:pt>
                <c:pt idx="7281">
                  <c:v>19.0867</c:v>
                </c:pt>
                <c:pt idx="7282">
                  <c:v>19.08933</c:v>
                </c:pt>
                <c:pt idx="7283">
                  <c:v>19.091950000000001</c:v>
                </c:pt>
                <c:pt idx="7284">
                  <c:v>19.094570000000001</c:v>
                </c:pt>
                <c:pt idx="7285">
                  <c:v>19.097190000000001</c:v>
                </c:pt>
                <c:pt idx="7286">
                  <c:v>19.099810000000002</c:v>
                </c:pt>
                <c:pt idx="7287">
                  <c:v>19.102429999999998</c:v>
                </c:pt>
                <c:pt idx="7288">
                  <c:v>19.105049999999999</c:v>
                </c:pt>
                <c:pt idx="7289">
                  <c:v>19.107679999999998</c:v>
                </c:pt>
                <c:pt idx="7290">
                  <c:v>19.110299999999999</c:v>
                </c:pt>
                <c:pt idx="7291">
                  <c:v>19.112919999999999</c:v>
                </c:pt>
                <c:pt idx="7292">
                  <c:v>19.115539999999999</c:v>
                </c:pt>
                <c:pt idx="7293">
                  <c:v>19.11816</c:v>
                </c:pt>
                <c:pt idx="7294">
                  <c:v>19.12078</c:v>
                </c:pt>
                <c:pt idx="7295">
                  <c:v>19.12341</c:v>
                </c:pt>
                <c:pt idx="7296">
                  <c:v>19.12603</c:v>
                </c:pt>
                <c:pt idx="7297">
                  <c:v>19.12865</c:v>
                </c:pt>
                <c:pt idx="7298">
                  <c:v>19.131270000000001</c:v>
                </c:pt>
                <c:pt idx="7299">
                  <c:v>19.133890000000001</c:v>
                </c:pt>
                <c:pt idx="7300">
                  <c:v>19.136510000000001</c:v>
                </c:pt>
                <c:pt idx="7301">
                  <c:v>19.139130000000002</c:v>
                </c:pt>
                <c:pt idx="7302">
                  <c:v>19.141749999999998</c:v>
                </c:pt>
                <c:pt idx="7303">
                  <c:v>19.144380000000002</c:v>
                </c:pt>
                <c:pt idx="7304">
                  <c:v>19.146999999999998</c:v>
                </c:pt>
                <c:pt idx="7305">
                  <c:v>19.149619999999999</c:v>
                </c:pt>
                <c:pt idx="7306">
                  <c:v>19.152239999999999</c:v>
                </c:pt>
                <c:pt idx="7307">
                  <c:v>19.154859999999999</c:v>
                </c:pt>
                <c:pt idx="7308">
                  <c:v>19.15748</c:v>
                </c:pt>
                <c:pt idx="7309">
                  <c:v>19.1601</c:v>
                </c:pt>
                <c:pt idx="7310">
                  <c:v>19.16273</c:v>
                </c:pt>
                <c:pt idx="7311">
                  <c:v>19.16535</c:v>
                </c:pt>
                <c:pt idx="7312">
                  <c:v>19.16797</c:v>
                </c:pt>
                <c:pt idx="7313">
                  <c:v>19.170590000000001</c:v>
                </c:pt>
                <c:pt idx="7314">
                  <c:v>19.173210000000001</c:v>
                </c:pt>
                <c:pt idx="7315">
                  <c:v>19.175830000000001</c:v>
                </c:pt>
                <c:pt idx="7316">
                  <c:v>19.178460000000001</c:v>
                </c:pt>
                <c:pt idx="7317">
                  <c:v>19.181080000000001</c:v>
                </c:pt>
                <c:pt idx="7318">
                  <c:v>19.183700000000002</c:v>
                </c:pt>
                <c:pt idx="7319">
                  <c:v>19.186319999999998</c:v>
                </c:pt>
                <c:pt idx="7320">
                  <c:v>19.188939999999999</c:v>
                </c:pt>
                <c:pt idx="7321">
                  <c:v>19.191559999999999</c:v>
                </c:pt>
                <c:pt idx="7322">
                  <c:v>19.194179999999999</c:v>
                </c:pt>
                <c:pt idx="7323">
                  <c:v>19.196809999999999</c:v>
                </c:pt>
                <c:pt idx="7324">
                  <c:v>19.19943</c:v>
                </c:pt>
                <c:pt idx="7325">
                  <c:v>19.20205</c:v>
                </c:pt>
                <c:pt idx="7326">
                  <c:v>19.20467</c:v>
                </c:pt>
                <c:pt idx="7327">
                  <c:v>19.20729</c:v>
                </c:pt>
                <c:pt idx="7328">
                  <c:v>19.209910000000001</c:v>
                </c:pt>
                <c:pt idx="7329">
                  <c:v>19.212530000000001</c:v>
                </c:pt>
                <c:pt idx="7330">
                  <c:v>19.215150000000001</c:v>
                </c:pt>
                <c:pt idx="7331">
                  <c:v>19.217780000000001</c:v>
                </c:pt>
                <c:pt idx="7332">
                  <c:v>19.220400000000001</c:v>
                </c:pt>
                <c:pt idx="7333">
                  <c:v>19.223020000000002</c:v>
                </c:pt>
                <c:pt idx="7334">
                  <c:v>19.225639999999999</c:v>
                </c:pt>
                <c:pt idx="7335">
                  <c:v>19.228259999999999</c:v>
                </c:pt>
                <c:pt idx="7336">
                  <c:v>19.230879999999999</c:v>
                </c:pt>
                <c:pt idx="7337">
                  <c:v>19.233509999999999</c:v>
                </c:pt>
                <c:pt idx="7338">
                  <c:v>19.236129999999999</c:v>
                </c:pt>
                <c:pt idx="7339">
                  <c:v>19.23875</c:v>
                </c:pt>
                <c:pt idx="7340">
                  <c:v>19.24137</c:v>
                </c:pt>
                <c:pt idx="7341">
                  <c:v>19.24399</c:v>
                </c:pt>
                <c:pt idx="7342">
                  <c:v>19.24661</c:v>
                </c:pt>
                <c:pt idx="7343">
                  <c:v>19.249230000000001</c:v>
                </c:pt>
                <c:pt idx="7344">
                  <c:v>19.251860000000001</c:v>
                </c:pt>
                <c:pt idx="7345">
                  <c:v>19.254480000000001</c:v>
                </c:pt>
                <c:pt idx="7346">
                  <c:v>19.257100000000001</c:v>
                </c:pt>
                <c:pt idx="7347">
                  <c:v>19.259720000000002</c:v>
                </c:pt>
                <c:pt idx="7348">
                  <c:v>19.262339999999998</c:v>
                </c:pt>
                <c:pt idx="7349">
                  <c:v>19.264959999999999</c:v>
                </c:pt>
                <c:pt idx="7350">
                  <c:v>19.267579999999999</c:v>
                </c:pt>
                <c:pt idx="7351">
                  <c:v>19.270199999999999</c:v>
                </c:pt>
                <c:pt idx="7352">
                  <c:v>19.272829999999999</c:v>
                </c:pt>
                <c:pt idx="7353">
                  <c:v>19.275449999999999</c:v>
                </c:pt>
                <c:pt idx="7354">
                  <c:v>19.27807</c:v>
                </c:pt>
                <c:pt idx="7355">
                  <c:v>19.28069</c:v>
                </c:pt>
                <c:pt idx="7356">
                  <c:v>19.28331</c:v>
                </c:pt>
                <c:pt idx="7357">
                  <c:v>19.28593</c:v>
                </c:pt>
                <c:pt idx="7358">
                  <c:v>19.28856</c:v>
                </c:pt>
                <c:pt idx="7359">
                  <c:v>19.291180000000001</c:v>
                </c:pt>
                <c:pt idx="7360">
                  <c:v>19.293800000000001</c:v>
                </c:pt>
                <c:pt idx="7361">
                  <c:v>19.296420000000001</c:v>
                </c:pt>
                <c:pt idx="7362">
                  <c:v>19.299040000000002</c:v>
                </c:pt>
                <c:pt idx="7363">
                  <c:v>19.301659999999998</c:v>
                </c:pt>
                <c:pt idx="7364">
                  <c:v>19.304279999999999</c:v>
                </c:pt>
                <c:pt idx="7365">
                  <c:v>19.306909999999998</c:v>
                </c:pt>
                <c:pt idx="7366">
                  <c:v>19.309529999999999</c:v>
                </c:pt>
                <c:pt idx="7367">
                  <c:v>19.312149999999999</c:v>
                </c:pt>
                <c:pt idx="7368">
                  <c:v>19.314769999999999</c:v>
                </c:pt>
                <c:pt idx="7369">
                  <c:v>19.31739</c:v>
                </c:pt>
                <c:pt idx="7370">
                  <c:v>19.32001</c:v>
                </c:pt>
                <c:pt idx="7371">
                  <c:v>19.32263</c:v>
                </c:pt>
                <c:pt idx="7372">
                  <c:v>19.32526</c:v>
                </c:pt>
                <c:pt idx="7373">
                  <c:v>19.32788</c:v>
                </c:pt>
                <c:pt idx="7374">
                  <c:v>19.330500000000001</c:v>
                </c:pt>
                <c:pt idx="7375">
                  <c:v>19.333120000000001</c:v>
                </c:pt>
                <c:pt idx="7376">
                  <c:v>19.335740000000001</c:v>
                </c:pt>
                <c:pt idx="7377">
                  <c:v>19.338360000000002</c:v>
                </c:pt>
                <c:pt idx="7378">
                  <c:v>19.340979999999998</c:v>
                </c:pt>
                <c:pt idx="7379">
                  <c:v>19.343610000000002</c:v>
                </c:pt>
                <c:pt idx="7380">
                  <c:v>19.346229999999998</c:v>
                </c:pt>
                <c:pt idx="7381">
                  <c:v>19.348849999999999</c:v>
                </c:pt>
                <c:pt idx="7382">
                  <c:v>19.351469999999999</c:v>
                </c:pt>
                <c:pt idx="7383">
                  <c:v>19.354089999999999</c:v>
                </c:pt>
                <c:pt idx="7384">
                  <c:v>19.35671</c:v>
                </c:pt>
                <c:pt idx="7385">
                  <c:v>19.35933</c:v>
                </c:pt>
                <c:pt idx="7386">
                  <c:v>19.36196</c:v>
                </c:pt>
                <c:pt idx="7387">
                  <c:v>19.36458</c:v>
                </c:pt>
                <c:pt idx="7388">
                  <c:v>19.3672</c:v>
                </c:pt>
                <c:pt idx="7389">
                  <c:v>19.369820000000001</c:v>
                </c:pt>
                <c:pt idx="7390">
                  <c:v>19.372440000000001</c:v>
                </c:pt>
                <c:pt idx="7391">
                  <c:v>19.375060000000001</c:v>
                </c:pt>
                <c:pt idx="7392">
                  <c:v>19.377680000000002</c:v>
                </c:pt>
                <c:pt idx="7393">
                  <c:v>19.380310000000001</c:v>
                </c:pt>
                <c:pt idx="7394">
                  <c:v>19.382930000000002</c:v>
                </c:pt>
                <c:pt idx="7395">
                  <c:v>19.385549999999999</c:v>
                </c:pt>
                <c:pt idx="7396">
                  <c:v>19.388169999999999</c:v>
                </c:pt>
                <c:pt idx="7397">
                  <c:v>19.390789999999999</c:v>
                </c:pt>
                <c:pt idx="7398">
                  <c:v>19.393409999999999</c:v>
                </c:pt>
                <c:pt idx="7399">
                  <c:v>19.39603</c:v>
                </c:pt>
                <c:pt idx="7400">
                  <c:v>19.39865</c:v>
                </c:pt>
                <c:pt idx="7401">
                  <c:v>19.40128</c:v>
                </c:pt>
                <c:pt idx="7402">
                  <c:v>19.4039</c:v>
                </c:pt>
                <c:pt idx="7403">
                  <c:v>19.40652</c:v>
                </c:pt>
                <c:pt idx="7404">
                  <c:v>19.409140000000001</c:v>
                </c:pt>
                <c:pt idx="7405">
                  <c:v>19.411760000000001</c:v>
                </c:pt>
                <c:pt idx="7406">
                  <c:v>19.414380000000001</c:v>
                </c:pt>
                <c:pt idx="7407">
                  <c:v>19.417010000000001</c:v>
                </c:pt>
                <c:pt idx="7408">
                  <c:v>19.419630000000002</c:v>
                </c:pt>
                <c:pt idx="7409">
                  <c:v>19.422249999999998</c:v>
                </c:pt>
                <c:pt idx="7410">
                  <c:v>19.424869999999999</c:v>
                </c:pt>
                <c:pt idx="7411">
                  <c:v>19.427489999999999</c:v>
                </c:pt>
                <c:pt idx="7412">
                  <c:v>19.430109999999999</c:v>
                </c:pt>
                <c:pt idx="7413">
                  <c:v>19.432739999999999</c:v>
                </c:pt>
                <c:pt idx="7414">
                  <c:v>19.435359999999999</c:v>
                </c:pt>
                <c:pt idx="7415">
                  <c:v>19.43798</c:v>
                </c:pt>
                <c:pt idx="7416">
                  <c:v>19.4406</c:v>
                </c:pt>
                <c:pt idx="7417">
                  <c:v>19.44322</c:v>
                </c:pt>
                <c:pt idx="7418">
                  <c:v>19.44584</c:v>
                </c:pt>
                <c:pt idx="7419">
                  <c:v>19.448460000000001</c:v>
                </c:pt>
                <c:pt idx="7420">
                  <c:v>19.451080000000001</c:v>
                </c:pt>
                <c:pt idx="7421">
                  <c:v>19.453710000000001</c:v>
                </c:pt>
                <c:pt idx="7422">
                  <c:v>19.456330000000001</c:v>
                </c:pt>
                <c:pt idx="7423">
                  <c:v>19.458950000000002</c:v>
                </c:pt>
                <c:pt idx="7424">
                  <c:v>19.461569999999998</c:v>
                </c:pt>
                <c:pt idx="7425">
                  <c:v>19.464189999999999</c:v>
                </c:pt>
                <c:pt idx="7426">
                  <c:v>19.466809999999999</c:v>
                </c:pt>
                <c:pt idx="7427">
                  <c:v>19.469429999999999</c:v>
                </c:pt>
                <c:pt idx="7428">
                  <c:v>19.472059999999999</c:v>
                </c:pt>
                <c:pt idx="7429">
                  <c:v>19.474679999999999</c:v>
                </c:pt>
                <c:pt idx="7430">
                  <c:v>19.4773</c:v>
                </c:pt>
                <c:pt idx="7431">
                  <c:v>19.47992</c:v>
                </c:pt>
                <c:pt idx="7432">
                  <c:v>19.48254</c:v>
                </c:pt>
                <c:pt idx="7433">
                  <c:v>19.48516</c:v>
                </c:pt>
                <c:pt idx="7434">
                  <c:v>19.48779</c:v>
                </c:pt>
                <c:pt idx="7435">
                  <c:v>19.490410000000001</c:v>
                </c:pt>
                <c:pt idx="7436">
                  <c:v>19.493030000000001</c:v>
                </c:pt>
                <c:pt idx="7437">
                  <c:v>19.495650000000001</c:v>
                </c:pt>
                <c:pt idx="7438">
                  <c:v>19.498270000000002</c:v>
                </c:pt>
                <c:pt idx="7439">
                  <c:v>19.500889999999998</c:v>
                </c:pt>
                <c:pt idx="7440">
                  <c:v>19.503509999999999</c:v>
                </c:pt>
                <c:pt idx="7441">
                  <c:v>19.506129999999999</c:v>
                </c:pt>
                <c:pt idx="7442">
                  <c:v>19.508759999999999</c:v>
                </c:pt>
                <c:pt idx="7443">
                  <c:v>19.511379999999999</c:v>
                </c:pt>
                <c:pt idx="7444">
                  <c:v>19.513999999999999</c:v>
                </c:pt>
                <c:pt idx="7445">
                  <c:v>19.51662</c:v>
                </c:pt>
                <c:pt idx="7446">
                  <c:v>19.51924</c:v>
                </c:pt>
                <c:pt idx="7447">
                  <c:v>19.52186</c:v>
                </c:pt>
                <c:pt idx="7448">
                  <c:v>19.524480000000001</c:v>
                </c:pt>
                <c:pt idx="7449">
                  <c:v>19.52711</c:v>
                </c:pt>
                <c:pt idx="7450">
                  <c:v>19.529730000000001</c:v>
                </c:pt>
                <c:pt idx="7451">
                  <c:v>19.532350000000001</c:v>
                </c:pt>
                <c:pt idx="7452">
                  <c:v>19.534970000000001</c:v>
                </c:pt>
                <c:pt idx="7453">
                  <c:v>19.537590000000002</c:v>
                </c:pt>
                <c:pt idx="7454">
                  <c:v>19.540209999999998</c:v>
                </c:pt>
                <c:pt idx="7455">
                  <c:v>19.542840000000002</c:v>
                </c:pt>
                <c:pt idx="7456">
                  <c:v>19.545459999999999</c:v>
                </c:pt>
                <c:pt idx="7457">
                  <c:v>19.548079999999999</c:v>
                </c:pt>
                <c:pt idx="7458">
                  <c:v>19.550699999999999</c:v>
                </c:pt>
                <c:pt idx="7459">
                  <c:v>19.553319999999999</c:v>
                </c:pt>
                <c:pt idx="7460">
                  <c:v>19.55594</c:v>
                </c:pt>
                <c:pt idx="7461">
                  <c:v>19.55856</c:v>
                </c:pt>
                <c:pt idx="7462">
                  <c:v>19.56119</c:v>
                </c:pt>
                <c:pt idx="7463">
                  <c:v>19.56381</c:v>
                </c:pt>
                <c:pt idx="7464">
                  <c:v>19.56643</c:v>
                </c:pt>
                <c:pt idx="7465">
                  <c:v>19.569050000000001</c:v>
                </c:pt>
                <c:pt idx="7466">
                  <c:v>19.571670000000001</c:v>
                </c:pt>
                <c:pt idx="7467">
                  <c:v>19.574290000000001</c:v>
                </c:pt>
                <c:pt idx="7468">
                  <c:v>19.576910000000002</c:v>
                </c:pt>
                <c:pt idx="7469">
                  <c:v>19.579529999999998</c:v>
                </c:pt>
                <c:pt idx="7470">
                  <c:v>19.582159999999998</c:v>
                </c:pt>
                <c:pt idx="7471">
                  <c:v>19.584779999999999</c:v>
                </c:pt>
                <c:pt idx="7472">
                  <c:v>19.587399999999999</c:v>
                </c:pt>
                <c:pt idx="7473">
                  <c:v>19.590019999999999</c:v>
                </c:pt>
                <c:pt idx="7474">
                  <c:v>19.592639999999999</c:v>
                </c:pt>
                <c:pt idx="7475">
                  <c:v>19.59526</c:v>
                </c:pt>
                <c:pt idx="7476">
                  <c:v>19.59789</c:v>
                </c:pt>
                <c:pt idx="7477">
                  <c:v>19.60051</c:v>
                </c:pt>
                <c:pt idx="7478">
                  <c:v>19.60313</c:v>
                </c:pt>
                <c:pt idx="7479">
                  <c:v>19.60575</c:v>
                </c:pt>
                <c:pt idx="7480">
                  <c:v>19.608370000000001</c:v>
                </c:pt>
                <c:pt idx="7481">
                  <c:v>19.610990000000001</c:v>
                </c:pt>
                <c:pt idx="7482">
                  <c:v>19.613610000000001</c:v>
                </c:pt>
                <c:pt idx="7483">
                  <c:v>19.616240000000001</c:v>
                </c:pt>
                <c:pt idx="7484">
                  <c:v>19.618860000000002</c:v>
                </c:pt>
                <c:pt idx="7485">
                  <c:v>19.621479999999998</c:v>
                </c:pt>
                <c:pt idx="7486">
                  <c:v>19.624099999999999</c:v>
                </c:pt>
                <c:pt idx="7487">
                  <c:v>19.626719999999999</c:v>
                </c:pt>
                <c:pt idx="7488">
                  <c:v>19.629339999999999</c:v>
                </c:pt>
                <c:pt idx="7489">
                  <c:v>19.631959999999999</c:v>
                </c:pt>
                <c:pt idx="7490">
                  <c:v>19.634589999999999</c:v>
                </c:pt>
                <c:pt idx="7491">
                  <c:v>19.63721</c:v>
                </c:pt>
                <c:pt idx="7492">
                  <c:v>19.63983</c:v>
                </c:pt>
                <c:pt idx="7493">
                  <c:v>19.64245</c:v>
                </c:pt>
                <c:pt idx="7494">
                  <c:v>19.64507</c:v>
                </c:pt>
                <c:pt idx="7495">
                  <c:v>19.647690000000001</c:v>
                </c:pt>
                <c:pt idx="7496">
                  <c:v>19.650310000000001</c:v>
                </c:pt>
                <c:pt idx="7497">
                  <c:v>19.652940000000001</c:v>
                </c:pt>
                <c:pt idx="7498">
                  <c:v>19.655560000000001</c:v>
                </c:pt>
                <c:pt idx="7499">
                  <c:v>19.658180000000002</c:v>
                </c:pt>
                <c:pt idx="7500">
                  <c:v>19.660799999999998</c:v>
                </c:pt>
                <c:pt idx="7501">
                  <c:v>19.663419999999999</c:v>
                </c:pt>
                <c:pt idx="7502">
                  <c:v>19.666039999999999</c:v>
                </c:pt>
                <c:pt idx="7503">
                  <c:v>19.668659999999999</c:v>
                </c:pt>
                <c:pt idx="7504">
                  <c:v>19.671289999999999</c:v>
                </c:pt>
                <c:pt idx="7505">
                  <c:v>19.673909999999999</c:v>
                </c:pt>
                <c:pt idx="7506">
                  <c:v>19.67653</c:v>
                </c:pt>
                <c:pt idx="7507">
                  <c:v>19.67915</c:v>
                </c:pt>
                <c:pt idx="7508">
                  <c:v>19.68177</c:v>
                </c:pt>
                <c:pt idx="7509">
                  <c:v>19.68439</c:v>
                </c:pt>
                <c:pt idx="7510">
                  <c:v>19.687010000000001</c:v>
                </c:pt>
                <c:pt idx="7511">
                  <c:v>19.689640000000001</c:v>
                </c:pt>
                <c:pt idx="7512">
                  <c:v>19.692260000000001</c:v>
                </c:pt>
                <c:pt idx="7513">
                  <c:v>19.694880000000001</c:v>
                </c:pt>
                <c:pt idx="7514">
                  <c:v>19.697500000000002</c:v>
                </c:pt>
                <c:pt idx="7515">
                  <c:v>19.700119999999998</c:v>
                </c:pt>
                <c:pt idx="7516">
                  <c:v>19.702739999999999</c:v>
                </c:pt>
                <c:pt idx="7517">
                  <c:v>19.705359999999999</c:v>
                </c:pt>
                <c:pt idx="7518">
                  <c:v>19.707979999999999</c:v>
                </c:pt>
                <c:pt idx="7519">
                  <c:v>19.710609999999999</c:v>
                </c:pt>
                <c:pt idx="7520">
                  <c:v>19.713229999999999</c:v>
                </c:pt>
                <c:pt idx="7521">
                  <c:v>19.71585</c:v>
                </c:pt>
                <c:pt idx="7522">
                  <c:v>19.71847</c:v>
                </c:pt>
                <c:pt idx="7523">
                  <c:v>19.72109</c:v>
                </c:pt>
                <c:pt idx="7524">
                  <c:v>19.723710000000001</c:v>
                </c:pt>
                <c:pt idx="7525">
                  <c:v>19.72634</c:v>
                </c:pt>
                <c:pt idx="7526">
                  <c:v>19.728960000000001</c:v>
                </c:pt>
                <c:pt idx="7527">
                  <c:v>19.731580000000001</c:v>
                </c:pt>
                <c:pt idx="7528">
                  <c:v>19.734200000000001</c:v>
                </c:pt>
                <c:pt idx="7529">
                  <c:v>19.736820000000002</c:v>
                </c:pt>
                <c:pt idx="7530">
                  <c:v>19.739439999999998</c:v>
                </c:pt>
                <c:pt idx="7531">
                  <c:v>19.742069999999998</c:v>
                </c:pt>
                <c:pt idx="7532">
                  <c:v>19.744689999999999</c:v>
                </c:pt>
                <c:pt idx="7533">
                  <c:v>19.747309999999999</c:v>
                </c:pt>
                <c:pt idx="7534">
                  <c:v>19.749929999999999</c:v>
                </c:pt>
                <c:pt idx="7535">
                  <c:v>19.752549999999999</c:v>
                </c:pt>
                <c:pt idx="7536">
                  <c:v>19.75517</c:v>
                </c:pt>
                <c:pt idx="7537">
                  <c:v>19.75779</c:v>
                </c:pt>
                <c:pt idx="7538">
                  <c:v>19.76041</c:v>
                </c:pt>
                <c:pt idx="7539">
                  <c:v>19.76304</c:v>
                </c:pt>
                <c:pt idx="7540">
                  <c:v>19.76566</c:v>
                </c:pt>
                <c:pt idx="7541">
                  <c:v>19.768280000000001</c:v>
                </c:pt>
                <c:pt idx="7542">
                  <c:v>19.770900000000001</c:v>
                </c:pt>
                <c:pt idx="7543">
                  <c:v>19.773520000000001</c:v>
                </c:pt>
                <c:pt idx="7544">
                  <c:v>19.776140000000002</c:v>
                </c:pt>
                <c:pt idx="7545">
                  <c:v>19.778759999999998</c:v>
                </c:pt>
                <c:pt idx="7546">
                  <c:v>19.781389999999998</c:v>
                </c:pt>
                <c:pt idx="7547">
                  <c:v>19.784009999999999</c:v>
                </c:pt>
                <c:pt idx="7548">
                  <c:v>19.786629999999999</c:v>
                </c:pt>
                <c:pt idx="7549">
                  <c:v>19.789249999999999</c:v>
                </c:pt>
                <c:pt idx="7550">
                  <c:v>19.791869999999999</c:v>
                </c:pt>
                <c:pt idx="7551">
                  <c:v>19.79449</c:v>
                </c:pt>
                <c:pt idx="7552">
                  <c:v>19.79712</c:v>
                </c:pt>
                <c:pt idx="7553">
                  <c:v>19.79974</c:v>
                </c:pt>
                <c:pt idx="7554">
                  <c:v>19.80236</c:v>
                </c:pt>
                <c:pt idx="7555">
                  <c:v>19.80498</c:v>
                </c:pt>
                <c:pt idx="7556">
                  <c:v>19.807600000000001</c:v>
                </c:pt>
                <c:pt idx="7557">
                  <c:v>19.810220000000001</c:v>
                </c:pt>
                <c:pt idx="7558">
                  <c:v>19.812840000000001</c:v>
                </c:pt>
                <c:pt idx="7559">
                  <c:v>19.815460000000002</c:v>
                </c:pt>
                <c:pt idx="7560">
                  <c:v>19.818090000000002</c:v>
                </c:pt>
                <c:pt idx="7561">
                  <c:v>19.820709999999998</c:v>
                </c:pt>
                <c:pt idx="7562">
                  <c:v>19.823329999999999</c:v>
                </c:pt>
                <c:pt idx="7563">
                  <c:v>19.825949999999999</c:v>
                </c:pt>
                <c:pt idx="7564">
                  <c:v>19.828569999999999</c:v>
                </c:pt>
                <c:pt idx="7565">
                  <c:v>19.831189999999999</c:v>
                </c:pt>
                <c:pt idx="7566">
                  <c:v>19.83381</c:v>
                </c:pt>
                <c:pt idx="7567">
                  <c:v>19.83644</c:v>
                </c:pt>
                <c:pt idx="7568">
                  <c:v>19.83906</c:v>
                </c:pt>
                <c:pt idx="7569">
                  <c:v>19.84168</c:v>
                </c:pt>
                <c:pt idx="7570">
                  <c:v>19.8443</c:v>
                </c:pt>
                <c:pt idx="7571">
                  <c:v>19.846920000000001</c:v>
                </c:pt>
                <c:pt idx="7572">
                  <c:v>19.849540000000001</c:v>
                </c:pt>
                <c:pt idx="7573">
                  <c:v>19.852170000000001</c:v>
                </c:pt>
                <c:pt idx="7574">
                  <c:v>19.854790000000001</c:v>
                </c:pt>
                <c:pt idx="7575">
                  <c:v>19.857410000000002</c:v>
                </c:pt>
                <c:pt idx="7576">
                  <c:v>19.860029999999998</c:v>
                </c:pt>
                <c:pt idx="7577">
                  <c:v>19.862649999999999</c:v>
                </c:pt>
                <c:pt idx="7578">
                  <c:v>19.865269999999999</c:v>
                </c:pt>
                <c:pt idx="7579">
                  <c:v>19.867889999999999</c:v>
                </c:pt>
                <c:pt idx="7580">
                  <c:v>19.870519999999999</c:v>
                </c:pt>
                <c:pt idx="7581">
                  <c:v>19.873139999999999</c:v>
                </c:pt>
                <c:pt idx="7582">
                  <c:v>19.87576</c:v>
                </c:pt>
                <c:pt idx="7583">
                  <c:v>19.87838</c:v>
                </c:pt>
                <c:pt idx="7584">
                  <c:v>19.881</c:v>
                </c:pt>
                <c:pt idx="7585">
                  <c:v>19.883620000000001</c:v>
                </c:pt>
                <c:pt idx="7586">
                  <c:v>19.886240000000001</c:v>
                </c:pt>
                <c:pt idx="7587">
                  <c:v>19.888860000000001</c:v>
                </c:pt>
                <c:pt idx="7588">
                  <c:v>19.891490000000001</c:v>
                </c:pt>
                <c:pt idx="7589">
                  <c:v>19.894110000000001</c:v>
                </c:pt>
                <c:pt idx="7590">
                  <c:v>19.896730000000002</c:v>
                </c:pt>
                <c:pt idx="7591">
                  <c:v>19.899349999999998</c:v>
                </c:pt>
                <c:pt idx="7592">
                  <c:v>19.901969999999999</c:v>
                </c:pt>
                <c:pt idx="7593">
                  <c:v>19.904589999999999</c:v>
                </c:pt>
                <c:pt idx="7594">
                  <c:v>19.907219999999999</c:v>
                </c:pt>
                <c:pt idx="7595">
                  <c:v>19.909839999999999</c:v>
                </c:pt>
                <c:pt idx="7596">
                  <c:v>19.912459999999999</c:v>
                </c:pt>
                <c:pt idx="7597">
                  <c:v>19.91508</c:v>
                </c:pt>
                <c:pt idx="7598">
                  <c:v>19.9177</c:v>
                </c:pt>
                <c:pt idx="7599">
                  <c:v>19.92032</c:v>
                </c:pt>
                <c:pt idx="7600">
                  <c:v>19.922940000000001</c:v>
                </c:pt>
                <c:pt idx="7601">
                  <c:v>19.92557</c:v>
                </c:pt>
                <c:pt idx="7602">
                  <c:v>19.928190000000001</c:v>
                </c:pt>
                <c:pt idx="7603">
                  <c:v>19.930810000000001</c:v>
                </c:pt>
                <c:pt idx="7604">
                  <c:v>19.933430000000001</c:v>
                </c:pt>
                <c:pt idx="7605">
                  <c:v>19.936050000000002</c:v>
                </c:pt>
                <c:pt idx="7606">
                  <c:v>19.938669999999998</c:v>
                </c:pt>
                <c:pt idx="7607">
                  <c:v>19.941289999999999</c:v>
                </c:pt>
                <c:pt idx="7608">
                  <c:v>19.943919999999999</c:v>
                </c:pt>
                <c:pt idx="7609">
                  <c:v>19.946539999999999</c:v>
                </c:pt>
                <c:pt idx="7610">
                  <c:v>19.949159999999999</c:v>
                </c:pt>
                <c:pt idx="7611">
                  <c:v>19.951779999999999</c:v>
                </c:pt>
                <c:pt idx="7612">
                  <c:v>19.9544</c:v>
                </c:pt>
                <c:pt idx="7613">
                  <c:v>19.95702</c:v>
                </c:pt>
                <c:pt idx="7614">
                  <c:v>19.95964</c:v>
                </c:pt>
                <c:pt idx="7615">
                  <c:v>19.96227</c:v>
                </c:pt>
                <c:pt idx="7616">
                  <c:v>19.96489</c:v>
                </c:pt>
                <c:pt idx="7617">
                  <c:v>19.967510000000001</c:v>
                </c:pt>
                <c:pt idx="7618">
                  <c:v>19.970130000000001</c:v>
                </c:pt>
                <c:pt idx="7619">
                  <c:v>19.972750000000001</c:v>
                </c:pt>
                <c:pt idx="7620">
                  <c:v>19.975370000000002</c:v>
                </c:pt>
                <c:pt idx="7621">
                  <c:v>19.977989999999998</c:v>
                </c:pt>
                <c:pt idx="7622">
                  <c:v>19.980619999999998</c:v>
                </c:pt>
                <c:pt idx="7623">
                  <c:v>19.983239999999999</c:v>
                </c:pt>
                <c:pt idx="7624">
                  <c:v>19.985859999999999</c:v>
                </c:pt>
                <c:pt idx="7625">
                  <c:v>19.988479999999999</c:v>
                </c:pt>
                <c:pt idx="7626">
                  <c:v>19.991099999999999</c:v>
                </c:pt>
                <c:pt idx="7627">
                  <c:v>19.99372</c:v>
                </c:pt>
                <c:pt idx="7628">
                  <c:v>19.99634</c:v>
                </c:pt>
                <c:pt idx="7629">
                  <c:v>19.99897</c:v>
                </c:pt>
                <c:pt idx="7630">
                  <c:v>20.00159</c:v>
                </c:pt>
                <c:pt idx="7631">
                  <c:v>20.00421</c:v>
                </c:pt>
                <c:pt idx="7632">
                  <c:v>20.006830000000001</c:v>
                </c:pt>
                <c:pt idx="7633">
                  <c:v>20.009450000000001</c:v>
                </c:pt>
                <c:pt idx="7634">
                  <c:v>20.012070000000001</c:v>
                </c:pt>
                <c:pt idx="7635">
                  <c:v>20.014690000000002</c:v>
                </c:pt>
                <c:pt idx="7636">
                  <c:v>20.017309999999998</c:v>
                </c:pt>
                <c:pt idx="7637">
                  <c:v>20.019939999999998</c:v>
                </c:pt>
                <c:pt idx="7638">
                  <c:v>20.022559999999999</c:v>
                </c:pt>
                <c:pt idx="7639">
                  <c:v>20.025179999999999</c:v>
                </c:pt>
                <c:pt idx="7640">
                  <c:v>20.027799999999999</c:v>
                </c:pt>
                <c:pt idx="7641">
                  <c:v>20.030419999999999</c:v>
                </c:pt>
                <c:pt idx="7642">
                  <c:v>20.03304</c:v>
                </c:pt>
                <c:pt idx="7643">
                  <c:v>20.03567</c:v>
                </c:pt>
                <c:pt idx="7644">
                  <c:v>20.03829</c:v>
                </c:pt>
                <c:pt idx="7645">
                  <c:v>20.04091</c:v>
                </c:pt>
                <c:pt idx="7646">
                  <c:v>20.043530000000001</c:v>
                </c:pt>
                <c:pt idx="7647">
                  <c:v>20.046150000000001</c:v>
                </c:pt>
                <c:pt idx="7648">
                  <c:v>20.048770000000001</c:v>
                </c:pt>
                <c:pt idx="7649">
                  <c:v>20.051390000000001</c:v>
                </c:pt>
                <c:pt idx="7650">
                  <c:v>20.054020000000001</c:v>
                </c:pt>
                <c:pt idx="7651">
                  <c:v>20.056640000000002</c:v>
                </c:pt>
                <c:pt idx="7652">
                  <c:v>20.059259999999998</c:v>
                </c:pt>
                <c:pt idx="7653">
                  <c:v>20.061879999999999</c:v>
                </c:pt>
                <c:pt idx="7654">
                  <c:v>20.064499999999999</c:v>
                </c:pt>
                <c:pt idx="7655">
                  <c:v>20.067119999999999</c:v>
                </c:pt>
                <c:pt idx="7656">
                  <c:v>20.069739999999999</c:v>
                </c:pt>
                <c:pt idx="7657">
                  <c:v>20.072369999999999</c:v>
                </c:pt>
                <c:pt idx="7658">
                  <c:v>20.07499</c:v>
                </c:pt>
                <c:pt idx="7659">
                  <c:v>20.07761</c:v>
                </c:pt>
                <c:pt idx="7660">
                  <c:v>20.08023</c:v>
                </c:pt>
                <c:pt idx="7661">
                  <c:v>20.082850000000001</c:v>
                </c:pt>
                <c:pt idx="7662">
                  <c:v>20.085470000000001</c:v>
                </c:pt>
                <c:pt idx="7663">
                  <c:v>20.088090000000001</c:v>
                </c:pt>
                <c:pt idx="7664">
                  <c:v>20.090720000000001</c:v>
                </c:pt>
                <c:pt idx="7665">
                  <c:v>20.093340000000001</c:v>
                </c:pt>
                <c:pt idx="7666">
                  <c:v>20.095960000000002</c:v>
                </c:pt>
                <c:pt idx="7667">
                  <c:v>20.098579999999998</c:v>
                </c:pt>
                <c:pt idx="7668">
                  <c:v>20.101199999999999</c:v>
                </c:pt>
                <c:pt idx="7669">
                  <c:v>20.103819999999999</c:v>
                </c:pt>
                <c:pt idx="7670">
                  <c:v>20.106449999999999</c:v>
                </c:pt>
                <c:pt idx="7671">
                  <c:v>20.109069999999999</c:v>
                </c:pt>
                <c:pt idx="7672">
                  <c:v>20.111689999999999</c:v>
                </c:pt>
                <c:pt idx="7673">
                  <c:v>20.11431</c:v>
                </c:pt>
                <c:pt idx="7674">
                  <c:v>20.11693</c:v>
                </c:pt>
                <c:pt idx="7675">
                  <c:v>20.11955</c:v>
                </c:pt>
                <c:pt idx="7676">
                  <c:v>20.122170000000001</c:v>
                </c:pt>
                <c:pt idx="7677">
                  <c:v>20.124790000000001</c:v>
                </c:pt>
                <c:pt idx="7678">
                  <c:v>20.127420000000001</c:v>
                </c:pt>
                <c:pt idx="7679">
                  <c:v>20.130040000000001</c:v>
                </c:pt>
                <c:pt idx="7680">
                  <c:v>20.132660000000001</c:v>
                </c:pt>
                <c:pt idx="7681">
                  <c:v>20.135280000000002</c:v>
                </c:pt>
                <c:pt idx="7682">
                  <c:v>20.137899999999998</c:v>
                </c:pt>
                <c:pt idx="7683">
                  <c:v>20.140519999999999</c:v>
                </c:pt>
                <c:pt idx="7684">
                  <c:v>20.143139999999999</c:v>
                </c:pt>
                <c:pt idx="7685">
                  <c:v>20.145769999999999</c:v>
                </c:pt>
                <c:pt idx="7686">
                  <c:v>20.148389999999999</c:v>
                </c:pt>
                <c:pt idx="7687">
                  <c:v>20.151009999999999</c:v>
                </c:pt>
                <c:pt idx="7688">
                  <c:v>20.15363</c:v>
                </c:pt>
                <c:pt idx="7689">
                  <c:v>20.15625</c:v>
                </c:pt>
                <c:pt idx="7690">
                  <c:v>20.15887</c:v>
                </c:pt>
                <c:pt idx="7691">
                  <c:v>20.1615</c:v>
                </c:pt>
                <c:pt idx="7692">
                  <c:v>20.16412</c:v>
                </c:pt>
                <c:pt idx="7693">
                  <c:v>20.166740000000001</c:v>
                </c:pt>
                <c:pt idx="7694">
                  <c:v>20.169360000000001</c:v>
                </c:pt>
                <c:pt idx="7695">
                  <c:v>20.171980000000001</c:v>
                </c:pt>
                <c:pt idx="7696">
                  <c:v>20.174600000000002</c:v>
                </c:pt>
                <c:pt idx="7697">
                  <c:v>20.177219999999998</c:v>
                </c:pt>
                <c:pt idx="7698">
                  <c:v>20.179849999999998</c:v>
                </c:pt>
                <c:pt idx="7699">
                  <c:v>20.182469999999999</c:v>
                </c:pt>
                <c:pt idx="7700">
                  <c:v>20.185089999999999</c:v>
                </c:pt>
                <c:pt idx="7701">
                  <c:v>20.187709999999999</c:v>
                </c:pt>
                <c:pt idx="7702">
                  <c:v>20.190329999999999</c:v>
                </c:pt>
                <c:pt idx="7703">
                  <c:v>20.19295</c:v>
                </c:pt>
                <c:pt idx="7704">
                  <c:v>20.19557</c:v>
                </c:pt>
                <c:pt idx="7705">
                  <c:v>20.19819</c:v>
                </c:pt>
                <c:pt idx="7706">
                  <c:v>20.20082</c:v>
                </c:pt>
                <c:pt idx="7707">
                  <c:v>20.203440000000001</c:v>
                </c:pt>
                <c:pt idx="7708">
                  <c:v>20.206060000000001</c:v>
                </c:pt>
                <c:pt idx="7709">
                  <c:v>20.208680000000001</c:v>
                </c:pt>
                <c:pt idx="7710">
                  <c:v>20.211300000000001</c:v>
                </c:pt>
                <c:pt idx="7711">
                  <c:v>20.213920000000002</c:v>
                </c:pt>
                <c:pt idx="7712">
                  <c:v>20.216550000000002</c:v>
                </c:pt>
                <c:pt idx="7713">
                  <c:v>20.219169999999998</c:v>
                </c:pt>
                <c:pt idx="7714">
                  <c:v>20.221789999999999</c:v>
                </c:pt>
                <c:pt idx="7715">
                  <c:v>20.224409999999999</c:v>
                </c:pt>
                <c:pt idx="7716">
                  <c:v>20.227029999999999</c:v>
                </c:pt>
                <c:pt idx="7717">
                  <c:v>20.229649999999999</c:v>
                </c:pt>
                <c:pt idx="7718">
                  <c:v>20.23227</c:v>
                </c:pt>
                <c:pt idx="7719">
                  <c:v>20.2349</c:v>
                </c:pt>
                <c:pt idx="7720">
                  <c:v>20.23752</c:v>
                </c:pt>
                <c:pt idx="7721">
                  <c:v>20.24014</c:v>
                </c:pt>
                <c:pt idx="7722">
                  <c:v>20.242760000000001</c:v>
                </c:pt>
                <c:pt idx="7723">
                  <c:v>20.245380000000001</c:v>
                </c:pt>
                <c:pt idx="7724">
                  <c:v>20.248000000000001</c:v>
                </c:pt>
                <c:pt idx="7725">
                  <c:v>20.250620000000001</c:v>
                </c:pt>
                <c:pt idx="7726">
                  <c:v>20.253240000000002</c:v>
                </c:pt>
                <c:pt idx="7727">
                  <c:v>20.255870000000002</c:v>
                </c:pt>
                <c:pt idx="7728">
                  <c:v>20.258489999999998</c:v>
                </c:pt>
                <c:pt idx="7729">
                  <c:v>20.261109999999999</c:v>
                </c:pt>
                <c:pt idx="7730">
                  <c:v>20.263729999999999</c:v>
                </c:pt>
                <c:pt idx="7731">
                  <c:v>20.266349999999999</c:v>
                </c:pt>
                <c:pt idx="7732">
                  <c:v>20.268969999999999</c:v>
                </c:pt>
                <c:pt idx="7733">
                  <c:v>20.271599999999999</c:v>
                </c:pt>
                <c:pt idx="7734">
                  <c:v>20.27422</c:v>
                </c:pt>
                <c:pt idx="7735">
                  <c:v>20.27684</c:v>
                </c:pt>
                <c:pt idx="7736">
                  <c:v>20.27946</c:v>
                </c:pt>
                <c:pt idx="7737">
                  <c:v>20.282080000000001</c:v>
                </c:pt>
                <c:pt idx="7738">
                  <c:v>20.284700000000001</c:v>
                </c:pt>
                <c:pt idx="7739">
                  <c:v>20.287320000000001</c:v>
                </c:pt>
                <c:pt idx="7740">
                  <c:v>20.289950000000001</c:v>
                </c:pt>
                <c:pt idx="7741">
                  <c:v>20.292570000000001</c:v>
                </c:pt>
                <c:pt idx="7742">
                  <c:v>20.295190000000002</c:v>
                </c:pt>
                <c:pt idx="7743">
                  <c:v>20.297809999999998</c:v>
                </c:pt>
                <c:pt idx="7744">
                  <c:v>20.300429999999999</c:v>
                </c:pt>
                <c:pt idx="7745">
                  <c:v>20.303049999999999</c:v>
                </c:pt>
                <c:pt idx="7746">
                  <c:v>20.305669999999999</c:v>
                </c:pt>
                <c:pt idx="7747">
                  <c:v>20.308299999999999</c:v>
                </c:pt>
                <c:pt idx="7748">
                  <c:v>20.310919999999999</c:v>
                </c:pt>
                <c:pt idx="7749">
                  <c:v>20.31354</c:v>
                </c:pt>
                <c:pt idx="7750">
                  <c:v>20.31616</c:v>
                </c:pt>
                <c:pt idx="7751">
                  <c:v>20.31878</c:v>
                </c:pt>
                <c:pt idx="7752">
                  <c:v>20.321400000000001</c:v>
                </c:pt>
                <c:pt idx="7753">
                  <c:v>20.324020000000001</c:v>
                </c:pt>
                <c:pt idx="7754">
                  <c:v>20.326640000000001</c:v>
                </c:pt>
                <c:pt idx="7755">
                  <c:v>20.329270000000001</c:v>
                </c:pt>
                <c:pt idx="7756">
                  <c:v>20.331890000000001</c:v>
                </c:pt>
                <c:pt idx="7757">
                  <c:v>20.334510000000002</c:v>
                </c:pt>
                <c:pt idx="7758">
                  <c:v>20.337129999999998</c:v>
                </c:pt>
                <c:pt idx="7759">
                  <c:v>20.339749999999999</c:v>
                </c:pt>
                <c:pt idx="7760">
                  <c:v>20.342369999999999</c:v>
                </c:pt>
                <c:pt idx="7761">
                  <c:v>20.344999999999999</c:v>
                </c:pt>
                <c:pt idx="7762">
                  <c:v>20.347619999999999</c:v>
                </c:pt>
                <c:pt idx="7763">
                  <c:v>20.350239999999999</c:v>
                </c:pt>
                <c:pt idx="7764">
                  <c:v>20.35286</c:v>
                </c:pt>
                <c:pt idx="7765">
                  <c:v>20.35548</c:v>
                </c:pt>
                <c:pt idx="7766">
                  <c:v>20.3581</c:v>
                </c:pt>
                <c:pt idx="7767">
                  <c:v>20.360720000000001</c:v>
                </c:pt>
                <c:pt idx="7768">
                  <c:v>20.363350000000001</c:v>
                </c:pt>
                <c:pt idx="7769">
                  <c:v>20.365970000000001</c:v>
                </c:pt>
                <c:pt idx="7770">
                  <c:v>20.368590000000001</c:v>
                </c:pt>
                <c:pt idx="7771">
                  <c:v>20.371210000000001</c:v>
                </c:pt>
                <c:pt idx="7772">
                  <c:v>20.373830000000002</c:v>
                </c:pt>
                <c:pt idx="7773">
                  <c:v>20.376449999999998</c:v>
                </c:pt>
                <c:pt idx="7774">
                  <c:v>20.379069999999999</c:v>
                </c:pt>
                <c:pt idx="7775">
                  <c:v>20.381699999999999</c:v>
                </c:pt>
                <c:pt idx="7776">
                  <c:v>20.384319999999999</c:v>
                </c:pt>
                <c:pt idx="7777">
                  <c:v>20.386939999999999</c:v>
                </c:pt>
                <c:pt idx="7778">
                  <c:v>20.389559999999999</c:v>
                </c:pt>
                <c:pt idx="7779">
                  <c:v>20.39218</c:v>
                </c:pt>
                <c:pt idx="7780">
                  <c:v>20.3948</c:v>
                </c:pt>
                <c:pt idx="7781">
                  <c:v>20.39742</c:v>
                </c:pt>
                <c:pt idx="7782">
                  <c:v>20.40005</c:v>
                </c:pt>
                <c:pt idx="7783">
                  <c:v>20.402670000000001</c:v>
                </c:pt>
                <c:pt idx="7784">
                  <c:v>20.405290000000001</c:v>
                </c:pt>
                <c:pt idx="7785">
                  <c:v>20.407910000000001</c:v>
                </c:pt>
                <c:pt idx="7786">
                  <c:v>20.410530000000001</c:v>
                </c:pt>
                <c:pt idx="7787">
                  <c:v>20.413150000000002</c:v>
                </c:pt>
                <c:pt idx="7788">
                  <c:v>20.415780000000002</c:v>
                </c:pt>
                <c:pt idx="7789">
                  <c:v>20.418399999999998</c:v>
                </c:pt>
                <c:pt idx="7790">
                  <c:v>20.421019999999999</c:v>
                </c:pt>
                <c:pt idx="7791">
                  <c:v>20.423639999999999</c:v>
                </c:pt>
                <c:pt idx="7792">
                  <c:v>20.426259999999999</c:v>
                </c:pt>
                <c:pt idx="7793">
                  <c:v>20.428879999999999</c:v>
                </c:pt>
                <c:pt idx="7794">
                  <c:v>20.4315</c:v>
                </c:pt>
                <c:pt idx="7795">
                  <c:v>20.43412</c:v>
                </c:pt>
                <c:pt idx="7796">
                  <c:v>20.43675</c:v>
                </c:pt>
                <c:pt idx="7797">
                  <c:v>20.43937</c:v>
                </c:pt>
                <c:pt idx="7798">
                  <c:v>20.441990000000001</c:v>
                </c:pt>
                <c:pt idx="7799">
                  <c:v>20.444610000000001</c:v>
                </c:pt>
                <c:pt idx="7800">
                  <c:v>20.447230000000001</c:v>
                </c:pt>
                <c:pt idx="7801">
                  <c:v>20.449850000000001</c:v>
                </c:pt>
                <c:pt idx="7802">
                  <c:v>20.452470000000002</c:v>
                </c:pt>
                <c:pt idx="7803">
                  <c:v>20.455100000000002</c:v>
                </c:pt>
                <c:pt idx="7804">
                  <c:v>20.457719999999998</c:v>
                </c:pt>
                <c:pt idx="7805">
                  <c:v>20.460339999999999</c:v>
                </c:pt>
                <c:pt idx="7806">
                  <c:v>20.462959999999999</c:v>
                </c:pt>
                <c:pt idx="7807">
                  <c:v>20.465579999999999</c:v>
                </c:pt>
                <c:pt idx="7808">
                  <c:v>20.4682</c:v>
                </c:pt>
                <c:pt idx="7809">
                  <c:v>20.470829999999999</c:v>
                </c:pt>
                <c:pt idx="7810">
                  <c:v>20.47345</c:v>
                </c:pt>
                <c:pt idx="7811">
                  <c:v>20.47607</c:v>
                </c:pt>
                <c:pt idx="7812">
                  <c:v>20.47869</c:v>
                </c:pt>
                <c:pt idx="7813">
                  <c:v>20.481310000000001</c:v>
                </c:pt>
                <c:pt idx="7814">
                  <c:v>20.483930000000001</c:v>
                </c:pt>
                <c:pt idx="7815">
                  <c:v>20.486550000000001</c:v>
                </c:pt>
                <c:pt idx="7816">
                  <c:v>20.489180000000001</c:v>
                </c:pt>
                <c:pt idx="7817">
                  <c:v>20.491800000000001</c:v>
                </c:pt>
                <c:pt idx="7818">
                  <c:v>20.494420000000002</c:v>
                </c:pt>
                <c:pt idx="7819">
                  <c:v>20.497039999999998</c:v>
                </c:pt>
                <c:pt idx="7820">
                  <c:v>20.499659999999999</c:v>
                </c:pt>
                <c:pt idx="7821">
                  <c:v>20.502279999999999</c:v>
                </c:pt>
                <c:pt idx="7822">
                  <c:v>20.504899999999999</c:v>
                </c:pt>
                <c:pt idx="7823">
                  <c:v>20.50752</c:v>
                </c:pt>
                <c:pt idx="7824">
                  <c:v>20.510149999999999</c:v>
                </c:pt>
                <c:pt idx="7825">
                  <c:v>20.51277</c:v>
                </c:pt>
                <c:pt idx="7826">
                  <c:v>20.51539</c:v>
                </c:pt>
                <c:pt idx="7827">
                  <c:v>20.51801</c:v>
                </c:pt>
                <c:pt idx="7828">
                  <c:v>20.520630000000001</c:v>
                </c:pt>
                <c:pt idx="7829">
                  <c:v>20.523250000000001</c:v>
                </c:pt>
                <c:pt idx="7830">
                  <c:v>20.525880000000001</c:v>
                </c:pt>
                <c:pt idx="7831">
                  <c:v>20.528500000000001</c:v>
                </c:pt>
                <c:pt idx="7832">
                  <c:v>20.531120000000001</c:v>
                </c:pt>
                <c:pt idx="7833">
                  <c:v>20.533740000000002</c:v>
                </c:pt>
                <c:pt idx="7834">
                  <c:v>20.536359999999998</c:v>
                </c:pt>
                <c:pt idx="7835">
                  <c:v>20.538979999999999</c:v>
                </c:pt>
                <c:pt idx="7836">
                  <c:v>20.541599999999999</c:v>
                </c:pt>
                <c:pt idx="7837">
                  <c:v>20.544229999999999</c:v>
                </c:pt>
                <c:pt idx="7838">
                  <c:v>20.546849999999999</c:v>
                </c:pt>
                <c:pt idx="7839">
                  <c:v>20.549469999999999</c:v>
                </c:pt>
                <c:pt idx="7840">
                  <c:v>20.55209</c:v>
                </c:pt>
                <c:pt idx="7841">
                  <c:v>20.55471</c:v>
                </c:pt>
                <c:pt idx="7842">
                  <c:v>20.55733</c:v>
                </c:pt>
                <c:pt idx="7843">
                  <c:v>20.559950000000001</c:v>
                </c:pt>
                <c:pt idx="7844">
                  <c:v>20.562570000000001</c:v>
                </c:pt>
                <c:pt idx="7845">
                  <c:v>20.565200000000001</c:v>
                </c:pt>
                <c:pt idx="7846">
                  <c:v>20.567820000000001</c:v>
                </c:pt>
                <c:pt idx="7847">
                  <c:v>20.570440000000001</c:v>
                </c:pt>
                <c:pt idx="7848">
                  <c:v>20.573060000000002</c:v>
                </c:pt>
                <c:pt idx="7849">
                  <c:v>20.575679999999998</c:v>
                </c:pt>
                <c:pt idx="7850">
                  <c:v>20.578299999999999</c:v>
                </c:pt>
                <c:pt idx="7851">
                  <c:v>20.580919999999999</c:v>
                </c:pt>
                <c:pt idx="7852">
                  <c:v>20.583549999999999</c:v>
                </c:pt>
                <c:pt idx="7853">
                  <c:v>20.586169999999999</c:v>
                </c:pt>
                <c:pt idx="7854">
                  <c:v>20.588789999999999</c:v>
                </c:pt>
                <c:pt idx="7855">
                  <c:v>20.59141</c:v>
                </c:pt>
                <c:pt idx="7856">
                  <c:v>20.59403</c:v>
                </c:pt>
                <c:pt idx="7857">
                  <c:v>20.59665</c:v>
                </c:pt>
                <c:pt idx="7858">
                  <c:v>20.59928</c:v>
                </c:pt>
                <c:pt idx="7859">
                  <c:v>20.601900000000001</c:v>
                </c:pt>
                <c:pt idx="7860">
                  <c:v>20.604520000000001</c:v>
                </c:pt>
                <c:pt idx="7861">
                  <c:v>20.607140000000001</c:v>
                </c:pt>
                <c:pt idx="7862">
                  <c:v>20.609760000000001</c:v>
                </c:pt>
                <c:pt idx="7863">
                  <c:v>20.612380000000002</c:v>
                </c:pt>
                <c:pt idx="7864">
                  <c:v>20.614999999999998</c:v>
                </c:pt>
                <c:pt idx="7865">
                  <c:v>20.617629999999998</c:v>
                </c:pt>
                <c:pt idx="7866">
                  <c:v>20.620249999999999</c:v>
                </c:pt>
                <c:pt idx="7867">
                  <c:v>20.622869999999999</c:v>
                </c:pt>
                <c:pt idx="7868">
                  <c:v>20.625489999999999</c:v>
                </c:pt>
                <c:pt idx="7869">
                  <c:v>20.62811</c:v>
                </c:pt>
                <c:pt idx="7870">
                  <c:v>20.63073</c:v>
                </c:pt>
                <c:pt idx="7871">
                  <c:v>20.63335</c:v>
                </c:pt>
                <c:pt idx="7872">
                  <c:v>20.63597</c:v>
                </c:pt>
                <c:pt idx="7873">
                  <c:v>20.6386</c:v>
                </c:pt>
                <c:pt idx="7874">
                  <c:v>20.641220000000001</c:v>
                </c:pt>
                <c:pt idx="7875">
                  <c:v>20.643840000000001</c:v>
                </c:pt>
                <c:pt idx="7876">
                  <c:v>20.646460000000001</c:v>
                </c:pt>
                <c:pt idx="7877">
                  <c:v>20.649080000000001</c:v>
                </c:pt>
                <c:pt idx="7878">
                  <c:v>20.651700000000002</c:v>
                </c:pt>
                <c:pt idx="7879">
                  <c:v>20.654330000000002</c:v>
                </c:pt>
                <c:pt idx="7880">
                  <c:v>20.656949999999998</c:v>
                </c:pt>
                <c:pt idx="7881">
                  <c:v>20.659569999999999</c:v>
                </c:pt>
                <c:pt idx="7882">
                  <c:v>20.662189999999999</c:v>
                </c:pt>
                <c:pt idx="7883">
                  <c:v>20.664809999999999</c:v>
                </c:pt>
                <c:pt idx="7884">
                  <c:v>20.66743</c:v>
                </c:pt>
                <c:pt idx="7885">
                  <c:v>20.67005</c:v>
                </c:pt>
                <c:pt idx="7886">
                  <c:v>20.67268</c:v>
                </c:pt>
                <c:pt idx="7887">
                  <c:v>20.6753</c:v>
                </c:pt>
                <c:pt idx="7888">
                  <c:v>20.67792</c:v>
                </c:pt>
                <c:pt idx="7889">
                  <c:v>20.680540000000001</c:v>
                </c:pt>
                <c:pt idx="7890">
                  <c:v>20.683160000000001</c:v>
                </c:pt>
                <c:pt idx="7891">
                  <c:v>20.685780000000001</c:v>
                </c:pt>
                <c:pt idx="7892">
                  <c:v>20.688400000000001</c:v>
                </c:pt>
                <c:pt idx="7893">
                  <c:v>20.691030000000001</c:v>
                </c:pt>
                <c:pt idx="7894">
                  <c:v>20.693650000000002</c:v>
                </c:pt>
                <c:pt idx="7895">
                  <c:v>20.696269999999998</c:v>
                </c:pt>
                <c:pt idx="7896">
                  <c:v>20.698889999999999</c:v>
                </c:pt>
                <c:pt idx="7897">
                  <c:v>20.701509999999999</c:v>
                </c:pt>
                <c:pt idx="7898">
                  <c:v>20.704129999999999</c:v>
                </c:pt>
                <c:pt idx="7899">
                  <c:v>20.70675</c:v>
                </c:pt>
                <c:pt idx="7900">
                  <c:v>20.709379999999999</c:v>
                </c:pt>
                <c:pt idx="7901">
                  <c:v>20.712</c:v>
                </c:pt>
                <c:pt idx="7902">
                  <c:v>20.71462</c:v>
                </c:pt>
                <c:pt idx="7903">
                  <c:v>20.71724</c:v>
                </c:pt>
                <c:pt idx="7904">
                  <c:v>20.719860000000001</c:v>
                </c:pt>
                <c:pt idx="7905">
                  <c:v>20.722480000000001</c:v>
                </c:pt>
                <c:pt idx="7906">
                  <c:v>20.725110000000001</c:v>
                </c:pt>
                <c:pt idx="7907">
                  <c:v>20.727730000000001</c:v>
                </c:pt>
                <c:pt idx="7908">
                  <c:v>20.730350000000001</c:v>
                </c:pt>
                <c:pt idx="7909">
                  <c:v>20.732970000000002</c:v>
                </c:pt>
                <c:pt idx="7910">
                  <c:v>20.735589999999998</c:v>
                </c:pt>
                <c:pt idx="7911">
                  <c:v>20.738209999999999</c:v>
                </c:pt>
                <c:pt idx="7912">
                  <c:v>20.740829999999999</c:v>
                </c:pt>
                <c:pt idx="7913">
                  <c:v>20.743449999999999</c:v>
                </c:pt>
                <c:pt idx="7914">
                  <c:v>20.746079999999999</c:v>
                </c:pt>
                <c:pt idx="7915">
                  <c:v>20.748699999999999</c:v>
                </c:pt>
                <c:pt idx="7916">
                  <c:v>20.75132</c:v>
                </c:pt>
                <c:pt idx="7917">
                  <c:v>20.75394</c:v>
                </c:pt>
                <c:pt idx="7918">
                  <c:v>20.75656</c:v>
                </c:pt>
                <c:pt idx="7919">
                  <c:v>20.759180000000001</c:v>
                </c:pt>
                <c:pt idx="7920">
                  <c:v>20.761800000000001</c:v>
                </c:pt>
                <c:pt idx="7921">
                  <c:v>20.764430000000001</c:v>
                </c:pt>
                <c:pt idx="7922">
                  <c:v>20.767050000000001</c:v>
                </c:pt>
                <c:pt idx="7923">
                  <c:v>20.769670000000001</c:v>
                </c:pt>
                <c:pt idx="7924">
                  <c:v>20.772290000000002</c:v>
                </c:pt>
                <c:pt idx="7925">
                  <c:v>20.774909999999998</c:v>
                </c:pt>
                <c:pt idx="7926">
                  <c:v>20.777529999999999</c:v>
                </c:pt>
                <c:pt idx="7927">
                  <c:v>20.780159999999999</c:v>
                </c:pt>
                <c:pt idx="7928">
                  <c:v>20.782779999999999</c:v>
                </c:pt>
                <c:pt idx="7929">
                  <c:v>20.785399999999999</c:v>
                </c:pt>
                <c:pt idx="7930">
                  <c:v>20.788019999999999</c:v>
                </c:pt>
                <c:pt idx="7931">
                  <c:v>20.79064</c:v>
                </c:pt>
                <c:pt idx="7932">
                  <c:v>20.79326</c:v>
                </c:pt>
                <c:pt idx="7933">
                  <c:v>20.79588</c:v>
                </c:pt>
                <c:pt idx="7934">
                  <c:v>20.79851</c:v>
                </c:pt>
                <c:pt idx="7935">
                  <c:v>20.801130000000001</c:v>
                </c:pt>
                <c:pt idx="7936">
                  <c:v>20.803750000000001</c:v>
                </c:pt>
                <c:pt idx="7937">
                  <c:v>20.806370000000001</c:v>
                </c:pt>
                <c:pt idx="7938">
                  <c:v>20.808990000000001</c:v>
                </c:pt>
                <c:pt idx="7939">
                  <c:v>20.811610000000002</c:v>
                </c:pt>
                <c:pt idx="7940">
                  <c:v>20.814229999999998</c:v>
                </c:pt>
                <c:pt idx="7941">
                  <c:v>20.816849999999999</c:v>
                </c:pt>
                <c:pt idx="7942">
                  <c:v>20.819479999999999</c:v>
                </c:pt>
                <c:pt idx="7943">
                  <c:v>20.822099999999999</c:v>
                </c:pt>
                <c:pt idx="7944">
                  <c:v>20.824719999999999</c:v>
                </c:pt>
                <c:pt idx="7945">
                  <c:v>20.82734</c:v>
                </c:pt>
                <c:pt idx="7946">
                  <c:v>20.82996</c:v>
                </c:pt>
                <c:pt idx="7947">
                  <c:v>20.83258</c:v>
                </c:pt>
                <c:pt idx="7948">
                  <c:v>20.83521</c:v>
                </c:pt>
                <c:pt idx="7949">
                  <c:v>20.83783</c:v>
                </c:pt>
                <c:pt idx="7950">
                  <c:v>20.840450000000001</c:v>
                </c:pt>
                <c:pt idx="7951">
                  <c:v>20.843070000000001</c:v>
                </c:pt>
                <c:pt idx="7952">
                  <c:v>20.845690000000001</c:v>
                </c:pt>
                <c:pt idx="7953">
                  <c:v>20.848310000000001</c:v>
                </c:pt>
                <c:pt idx="7954">
                  <c:v>20.850930000000002</c:v>
                </c:pt>
                <c:pt idx="7955">
                  <c:v>20.853560000000002</c:v>
                </c:pt>
                <c:pt idx="7956">
                  <c:v>20.856179999999998</c:v>
                </c:pt>
                <c:pt idx="7957">
                  <c:v>20.858799999999999</c:v>
                </c:pt>
                <c:pt idx="7958">
                  <c:v>20.861419999999999</c:v>
                </c:pt>
                <c:pt idx="7959">
                  <c:v>20.864039999999999</c:v>
                </c:pt>
                <c:pt idx="7960">
                  <c:v>20.86666</c:v>
                </c:pt>
                <c:pt idx="7961">
                  <c:v>20.86928</c:v>
                </c:pt>
                <c:pt idx="7962">
                  <c:v>20.8719</c:v>
                </c:pt>
                <c:pt idx="7963">
                  <c:v>20.87453</c:v>
                </c:pt>
                <c:pt idx="7964">
                  <c:v>20.87715</c:v>
                </c:pt>
                <c:pt idx="7965">
                  <c:v>20.879770000000001</c:v>
                </c:pt>
                <c:pt idx="7966">
                  <c:v>20.882390000000001</c:v>
                </c:pt>
                <c:pt idx="7967">
                  <c:v>20.885010000000001</c:v>
                </c:pt>
                <c:pt idx="7968">
                  <c:v>20.887630000000001</c:v>
                </c:pt>
                <c:pt idx="7969">
                  <c:v>20.890250000000002</c:v>
                </c:pt>
                <c:pt idx="7970">
                  <c:v>20.892880000000002</c:v>
                </c:pt>
                <c:pt idx="7971">
                  <c:v>20.895499999999998</c:v>
                </c:pt>
                <c:pt idx="7972">
                  <c:v>20.898119999999999</c:v>
                </c:pt>
                <c:pt idx="7973">
                  <c:v>20.900739999999999</c:v>
                </c:pt>
                <c:pt idx="7974">
                  <c:v>20.903359999999999</c:v>
                </c:pt>
                <c:pt idx="7975">
                  <c:v>20.90598</c:v>
                </c:pt>
                <c:pt idx="7976">
                  <c:v>20.908609999999999</c:v>
                </c:pt>
                <c:pt idx="7977">
                  <c:v>20.91123</c:v>
                </c:pt>
                <c:pt idx="7978">
                  <c:v>20.91385</c:v>
                </c:pt>
                <c:pt idx="7979">
                  <c:v>20.91647</c:v>
                </c:pt>
                <c:pt idx="7980">
                  <c:v>20.919090000000001</c:v>
                </c:pt>
                <c:pt idx="7981">
                  <c:v>20.921710000000001</c:v>
                </c:pt>
                <c:pt idx="7982">
                  <c:v>20.924330000000001</c:v>
                </c:pt>
                <c:pt idx="7983">
                  <c:v>20.926960000000001</c:v>
                </c:pt>
                <c:pt idx="7984">
                  <c:v>20.929580000000001</c:v>
                </c:pt>
                <c:pt idx="7985">
                  <c:v>20.932200000000002</c:v>
                </c:pt>
                <c:pt idx="7986">
                  <c:v>20.934819999999998</c:v>
                </c:pt>
                <c:pt idx="7987">
                  <c:v>20.937439999999999</c:v>
                </c:pt>
                <c:pt idx="7988">
                  <c:v>20.940059999999999</c:v>
                </c:pt>
                <c:pt idx="7989">
                  <c:v>20.942679999999999</c:v>
                </c:pt>
                <c:pt idx="7990">
                  <c:v>20.9453</c:v>
                </c:pt>
                <c:pt idx="7991">
                  <c:v>20.947929999999999</c:v>
                </c:pt>
                <c:pt idx="7992">
                  <c:v>20.95055</c:v>
                </c:pt>
                <c:pt idx="7993">
                  <c:v>20.95317</c:v>
                </c:pt>
                <c:pt idx="7994">
                  <c:v>20.95579</c:v>
                </c:pt>
                <c:pt idx="7995">
                  <c:v>20.958410000000001</c:v>
                </c:pt>
                <c:pt idx="7996">
                  <c:v>20.961030000000001</c:v>
                </c:pt>
                <c:pt idx="7997">
                  <c:v>20.963660000000001</c:v>
                </c:pt>
                <c:pt idx="7998">
                  <c:v>20.966280000000001</c:v>
                </c:pt>
                <c:pt idx="7999">
                  <c:v>20.968900000000001</c:v>
                </c:pt>
                <c:pt idx="8000">
                  <c:v>20.971520000000002</c:v>
                </c:pt>
                <c:pt idx="8001">
                  <c:v>20.974139999999998</c:v>
                </c:pt>
                <c:pt idx="8002">
                  <c:v>20.976759999999999</c:v>
                </c:pt>
                <c:pt idx="8003">
                  <c:v>20.979379999999999</c:v>
                </c:pt>
                <c:pt idx="8004">
                  <c:v>20.982009999999999</c:v>
                </c:pt>
                <c:pt idx="8005">
                  <c:v>20.984629999999999</c:v>
                </c:pt>
                <c:pt idx="8006">
                  <c:v>20.98725</c:v>
                </c:pt>
                <c:pt idx="8007">
                  <c:v>20.98987</c:v>
                </c:pt>
                <c:pt idx="8008">
                  <c:v>20.99249</c:v>
                </c:pt>
                <c:pt idx="8009">
                  <c:v>20.99511</c:v>
                </c:pt>
                <c:pt idx="8010">
                  <c:v>20.997730000000001</c:v>
                </c:pt>
                <c:pt idx="8011">
                  <c:v>21.000350000000001</c:v>
                </c:pt>
                <c:pt idx="8012">
                  <c:v>21.002980000000001</c:v>
                </c:pt>
                <c:pt idx="8013">
                  <c:v>21.005600000000001</c:v>
                </c:pt>
                <c:pt idx="8014">
                  <c:v>21.008220000000001</c:v>
                </c:pt>
                <c:pt idx="8015">
                  <c:v>21.010840000000002</c:v>
                </c:pt>
                <c:pt idx="8016">
                  <c:v>21.013459999999998</c:v>
                </c:pt>
                <c:pt idx="8017">
                  <c:v>21.016079999999999</c:v>
                </c:pt>
                <c:pt idx="8018">
                  <c:v>21.018709999999999</c:v>
                </c:pt>
                <c:pt idx="8019">
                  <c:v>21.021329999999999</c:v>
                </c:pt>
                <c:pt idx="8020">
                  <c:v>21.023949999999999</c:v>
                </c:pt>
                <c:pt idx="8021">
                  <c:v>21.02657</c:v>
                </c:pt>
                <c:pt idx="8022">
                  <c:v>21.02919</c:v>
                </c:pt>
                <c:pt idx="8023">
                  <c:v>21.03181</c:v>
                </c:pt>
                <c:pt idx="8024">
                  <c:v>21.03444</c:v>
                </c:pt>
                <c:pt idx="8025">
                  <c:v>21.03706</c:v>
                </c:pt>
                <c:pt idx="8026">
                  <c:v>21.039680000000001</c:v>
                </c:pt>
                <c:pt idx="8027">
                  <c:v>21.042300000000001</c:v>
                </c:pt>
                <c:pt idx="8028">
                  <c:v>21.044920000000001</c:v>
                </c:pt>
                <c:pt idx="8029">
                  <c:v>21.047540000000001</c:v>
                </c:pt>
                <c:pt idx="8030">
                  <c:v>21.050160000000002</c:v>
                </c:pt>
                <c:pt idx="8031">
                  <c:v>21.052779999999998</c:v>
                </c:pt>
                <c:pt idx="8032">
                  <c:v>21.055409999999998</c:v>
                </c:pt>
                <c:pt idx="8033">
                  <c:v>21.058029999999999</c:v>
                </c:pt>
                <c:pt idx="8034">
                  <c:v>21.060649999999999</c:v>
                </c:pt>
                <c:pt idx="8035">
                  <c:v>21.063269999999999</c:v>
                </c:pt>
                <c:pt idx="8036">
                  <c:v>21.06589</c:v>
                </c:pt>
                <c:pt idx="8037">
                  <c:v>21.06851</c:v>
                </c:pt>
                <c:pt idx="8038">
                  <c:v>21.07113</c:v>
                </c:pt>
                <c:pt idx="8039">
                  <c:v>21.07376</c:v>
                </c:pt>
                <c:pt idx="8040">
                  <c:v>21.07638</c:v>
                </c:pt>
                <c:pt idx="8041">
                  <c:v>21.079000000000001</c:v>
                </c:pt>
                <c:pt idx="8042">
                  <c:v>21.081620000000001</c:v>
                </c:pt>
                <c:pt idx="8043">
                  <c:v>21.084240000000001</c:v>
                </c:pt>
                <c:pt idx="8044">
                  <c:v>21.086860000000001</c:v>
                </c:pt>
                <c:pt idx="8045">
                  <c:v>21.089490000000001</c:v>
                </c:pt>
                <c:pt idx="8046">
                  <c:v>21.092110000000002</c:v>
                </c:pt>
                <c:pt idx="8047">
                  <c:v>21.094729999999998</c:v>
                </c:pt>
                <c:pt idx="8048">
                  <c:v>21.097349999999999</c:v>
                </c:pt>
                <c:pt idx="8049">
                  <c:v>21.099969999999999</c:v>
                </c:pt>
                <c:pt idx="8050">
                  <c:v>21.102589999999999</c:v>
                </c:pt>
                <c:pt idx="8051">
                  <c:v>21.10521</c:v>
                </c:pt>
                <c:pt idx="8052">
                  <c:v>21.10783</c:v>
                </c:pt>
                <c:pt idx="8053">
                  <c:v>21.11046</c:v>
                </c:pt>
                <c:pt idx="8054">
                  <c:v>21.11308</c:v>
                </c:pt>
                <c:pt idx="8055">
                  <c:v>21.1157</c:v>
                </c:pt>
                <c:pt idx="8056">
                  <c:v>21.118320000000001</c:v>
                </c:pt>
                <c:pt idx="8057">
                  <c:v>21.120940000000001</c:v>
                </c:pt>
                <c:pt idx="8058">
                  <c:v>21.123560000000001</c:v>
                </c:pt>
                <c:pt idx="8059">
                  <c:v>21.126180000000002</c:v>
                </c:pt>
                <c:pt idx="8060">
                  <c:v>21.128810000000001</c:v>
                </c:pt>
                <c:pt idx="8061">
                  <c:v>21.131430000000002</c:v>
                </c:pt>
                <c:pt idx="8062">
                  <c:v>21.134049999999998</c:v>
                </c:pt>
                <c:pt idx="8063">
                  <c:v>21.136669999999999</c:v>
                </c:pt>
                <c:pt idx="8064">
                  <c:v>21.139289999999999</c:v>
                </c:pt>
                <c:pt idx="8065">
                  <c:v>21.141909999999999</c:v>
                </c:pt>
                <c:pt idx="8066">
                  <c:v>21.144539999999999</c:v>
                </c:pt>
                <c:pt idx="8067">
                  <c:v>21.14716</c:v>
                </c:pt>
                <c:pt idx="8068">
                  <c:v>21.14978</c:v>
                </c:pt>
                <c:pt idx="8069">
                  <c:v>21.1524</c:v>
                </c:pt>
                <c:pt idx="8070">
                  <c:v>21.15502</c:v>
                </c:pt>
                <c:pt idx="8071">
                  <c:v>21.157640000000001</c:v>
                </c:pt>
                <c:pt idx="8072">
                  <c:v>21.160260000000001</c:v>
                </c:pt>
                <c:pt idx="8073">
                  <c:v>21.162890000000001</c:v>
                </c:pt>
                <c:pt idx="8074">
                  <c:v>21.165510000000001</c:v>
                </c:pt>
                <c:pt idx="8075">
                  <c:v>21.168130000000001</c:v>
                </c:pt>
                <c:pt idx="8076">
                  <c:v>21.170750000000002</c:v>
                </c:pt>
                <c:pt idx="8077">
                  <c:v>21.173369999999998</c:v>
                </c:pt>
                <c:pt idx="8078">
                  <c:v>21.175989999999999</c:v>
                </c:pt>
                <c:pt idx="8079">
                  <c:v>21.178609999999999</c:v>
                </c:pt>
                <c:pt idx="8080">
                  <c:v>21.181229999999999</c:v>
                </c:pt>
                <c:pt idx="8081">
                  <c:v>21.183859999999999</c:v>
                </c:pt>
                <c:pt idx="8082">
                  <c:v>21.18648</c:v>
                </c:pt>
                <c:pt idx="8083">
                  <c:v>21.1891</c:v>
                </c:pt>
                <c:pt idx="8084">
                  <c:v>21.19172</c:v>
                </c:pt>
                <c:pt idx="8085">
                  <c:v>21.19434</c:v>
                </c:pt>
                <c:pt idx="8086">
                  <c:v>21.196960000000001</c:v>
                </c:pt>
                <c:pt idx="8087">
                  <c:v>21.199580000000001</c:v>
                </c:pt>
                <c:pt idx="8088">
                  <c:v>21.202210000000001</c:v>
                </c:pt>
                <c:pt idx="8089">
                  <c:v>21.204830000000001</c:v>
                </c:pt>
                <c:pt idx="8090">
                  <c:v>21.207450000000001</c:v>
                </c:pt>
                <c:pt idx="8091">
                  <c:v>21.210070000000002</c:v>
                </c:pt>
                <c:pt idx="8092">
                  <c:v>21.212689999999998</c:v>
                </c:pt>
                <c:pt idx="8093">
                  <c:v>21.215309999999999</c:v>
                </c:pt>
                <c:pt idx="8094">
                  <c:v>21.217939999999999</c:v>
                </c:pt>
                <c:pt idx="8095">
                  <c:v>21.220559999999999</c:v>
                </c:pt>
                <c:pt idx="8096">
                  <c:v>21.223179999999999</c:v>
                </c:pt>
                <c:pt idx="8097">
                  <c:v>21.2258</c:v>
                </c:pt>
                <c:pt idx="8098">
                  <c:v>21.22842</c:v>
                </c:pt>
                <c:pt idx="8099">
                  <c:v>21.23104</c:v>
                </c:pt>
                <c:pt idx="8100">
                  <c:v>21.23366</c:v>
                </c:pt>
                <c:pt idx="8101">
                  <c:v>21.23629</c:v>
                </c:pt>
                <c:pt idx="8102">
                  <c:v>21.238910000000001</c:v>
                </c:pt>
                <c:pt idx="8103">
                  <c:v>21.241530000000001</c:v>
                </c:pt>
                <c:pt idx="8104">
                  <c:v>21.244150000000001</c:v>
                </c:pt>
                <c:pt idx="8105">
                  <c:v>21.246770000000001</c:v>
                </c:pt>
                <c:pt idx="8106">
                  <c:v>21.249389999999998</c:v>
                </c:pt>
                <c:pt idx="8107">
                  <c:v>21.252009999999999</c:v>
                </c:pt>
                <c:pt idx="8108">
                  <c:v>21.254629999999999</c:v>
                </c:pt>
                <c:pt idx="8109">
                  <c:v>21.257259999999999</c:v>
                </c:pt>
                <c:pt idx="8110">
                  <c:v>21.259879999999999</c:v>
                </c:pt>
                <c:pt idx="8111">
                  <c:v>21.262499999999999</c:v>
                </c:pt>
                <c:pt idx="8112">
                  <c:v>21.26512</c:v>
                </c:pt>
                <c:pt idx="8113">
                  <c:v>21.26774</c:v>
                </c:pt>
                <c:pt idx="8114">
                  <c:v>21.27036</c:v>
                </c:pt>
                <c:pt idx="8115">
                  <c:v>21.27299</c:v>
                </c:pt>
                <c:pt idx="8116">
                  <c:v>21.27561</c:v>
                </c:pt>
                <c:pt idx="8117">
                  <c:v>21.278230000000001</c:v>
                </c:pt>
                <c:pt idx="8118">
                  <c:v>21.280850000000001</c:v>
                </c:pt>
                <c:pt idx="8119">
                  <c:v>21.283470000000001</c:v>
                </c:pt>
                <c:pt idx="8120">
                  <c:v>21.286090000000002</c:v>
                </c:pt>
                <c:pt idx="8121">
                  <c:v>21.288709999999998</c:v>
                </c:pt>
                <c:pt idx="8122">
                  <c:v>21.291340000000002</c:v>
                </c:pt>
                <c:pt idx="8123">
                  <c:v>21.293959999999998</c:v>
                </c:pt>
                <c:pt idx="8124">
                  <c:v>21.296579999999999</c:v>
                </c:pt>
                <c:pt idx="8125">
                  <c:v>21.299199999999999</c:v>
                </c:pt>
                <c:pt idx="8126">
                  <c:v>21.301819999999999</c:v>
                </c:pt>
                <c:pt idx="8127">
                  <c:v>21.30444</c:v>
                </c:pt>
                <c:pt idx="8128">
                  <c:v>21.30706</c:v>
                </c:pt>
                <c:pt idx="8129">
                  <c:v>21.30968</c:v>
                </c:pt>
                <c:pt idx="8130">
                  <c:v>21.31231</c:v>
                </c:pt>
                <c:pt idx="8131">
                  <c:v>21.31493</c:v>
                </c:pt>
                <c:pt idx="8132">
                  <c:v>21.317550000000001</c:v>
                </c:pt>
                <c:pt idx="8133">
                  <c:v>21.320170000000001</c:v>
                </c:pt>
                <c:pt idx="8134">
                  <c:v>21.322790000000001</c:v>
                </c:pt>
                <c:pt idx="8135">
                  <c:v>21.325410000000002</c:v>
                </c:pt>
                <c:pt idx="8136">
                  <c:v>21.328040000000001</c:v>
                </c:pt>
                <c:pt idx="8137">
                  <c:v>21.330660000000002</c:v>
                </c:pt>
                <c:pt idx="8138">
                  <c:v>21.333279999999998</c:v>
                </c:pt>
                <c:pt idx="8139">
                  <c:v>21.335899999999999</c:v>
                </c:pt>
                <c:pt idx="8140">
                  <c:v>21.338519999999999</c:v>
                </c:pt>
                <c:pt idx="8141">
                  <c:v>21.341139999999999</c:v>
                </c:pt>
                <c:pt idx="8142">
                  <c:v>21.343769999999999</c:v>
                </c:pt>
                <c:pt idx="8143">
                  <c:v>21.34639</c:v>
                </c:pt>
                <c:pt idx="8144">
                  <c:v>21.34901</c:v>
                </c:pt>
                <c:pt idx="8145">
                  <c:v>21.35163</c:v>
                </c:pt>
                <c:pt idx="8146">
                  <c:v>21.35425</c:v>
                </c:pt>
                <c:pt idx="8147">
                  <c:v>21.356870000000001</c:v>
                </c:pt>
                <c:pt idx="8148">
                  <c:v>21.359490000000001</c:v>
                </c:pt>
                <c:pt idx="8149">
                  <c:v>21.362110000000001</c:v>
                </c:pt>
                <c:pt idx="8150">
                  <c:v>21.364740000000001</c:v>
                </c:pt>
                <c:pt idx="8151">
                  <c:v>21.367360000000001</c:v>
                </c:pt>
                <c:pt idx="8152">
                  <c:v>21.369980000000002</c:v>
                </c:pt>
                <c:pt idx="8153">
                  <c:v>21.372599999999998</c:v>
                </c:pt>
                <c:pt idx="8154">
                  <c:v>21.375219999999999</c:v>
                </c:pt>
                <c:pt idx="8155">
                  <c:v>21.377839999999999</c:v>
                </c:pt>
                <c:pt idx="8156">
                  <c:v>21.380459999999999</c:v>
                </c:pt>
                <c:pt idx="8157">
                  <c:v>21.383089999999999</c:v>
                </c:pt>
                <c:pt idx="8158">
                  <c:v>21.38571</c:v>
                </c:pt>
                <c:pt idx="8159">
                  <c:v>21.38833</c:v>
                </c:pt>
                <c:pt idx="8160">
                  <c:v>21.39095</c:v>
                </c:pt>
                <c:pt idx="8161">
                  <c:v>21.39357</c:v>
                </c:pt>
                <c:pt idx="8162">
                  <c:v>21.396190000000001</c:v>
                </c:pt>
                <c:pt idx="8163">
                  <c:v>21.398820000000001</c:v>
                </c:pt>
                <c:pt idx="8164">
                  <c:v>21.401440000000001</c:v>
                </c:pt>
                <c:pt idx="8165">
                  <c:v>21.404060000000001</c:v>
                </c:pt>
                <c:pt idx="8166">
                  <c:v>21.406680000000001</c:v>
                </c:pt>
                <c:pt idx="8167">
                  <c:v>21.409300000000002</c:v>
                </c:pt>
                <c:pt idx="8168">
                  <c:v>21.411919999999999</c:v>
                </c:pt>
                <c:pt idx="8169">
                  <c:v>21.414539999999999</c:v>
                </c:pt>
                <c:pt idx="8170">
                  <c:v>21.417159999999999</c:v>
                </c:pt>
                <c:pt idx="8171">
                  <c:v>21.419789999999999</c:v>
                </c:pt>
                <c:pt idx="8172">
                  <c:v>21.422409999999999</c:v>
                </c:pt>
                <c:pt idx="8173">
                  <c:v>21.42503</c:v>
                </c:pt>
                <c:pt idx="8174">
                  <c:v>21.42765</c:v>
                </c:pt>
                <c:pt idx="8175">
                  <c:v>21.43027</c:v>
                </c:pt>
                <c:pt idx="8176">
                  <c:v>21.43289</c:v>
                </c:pt>
                <c:pt idx="8177">
                  <c:v>21.435510000000001</c:v>
                </c:pt>
                <c:pt idx="8178">
                  <c:v>21.438140000000001</c:v>
                </c:pt>
                <c:pt idx="8179">
                  <c:v>21.440760000000001</c:v>
                </c:pt>
                <c:pt idx="8180">
                  <c:v>21.443380000000001</c:v>
                </c:pt>
                <c:pt idx="8181">
                  <c:v>21.446000000000002</c:v>
                </c:pt>
                <c:pt idx="8182">
                  <c:v>21.448619999999998</c:v>
                </c:pt>
                <c:pt idx="8183">
                  <c:v>21.451239999999999</c:v>
                </c:pt>
                <c:pt idx="8184">
                  <c:v>21.453869999999998</c:v>
                </c:pt>
                <c:pt idx="8185">
                  <c:v>21.456489999999999</c:v>
                </c:pt>
                <c:pt idx="8186">
                  <c:v>21.459109999999999</c:v>
                </c:pt>
                <c:pt idx="8187">
                  <c:v>21.461729999999999</c:v>
                </c:pt>
                <c:pt idx="8188">
                  <c:v>21.46435</c:v>
                </c:pt>
                <c:pt idx="8189">
                  <c:v>21.46697</c:v>
                </c:pt>
                <c:pt idx="8190">
                  <c:v>21.46959</c:v>
                </c:pt>
                <c:pt idx="8191">
                  <c:v>21.47222</c:v>
                </c:pt>
                <c:pt idx="8192">
                  <c:v>21.47484</c:v>
                </c:pt>
                <c:pt idx="8193">
                  <c:v>21.477460000000001</c:v>
                </c:pt>
                <c:pt idx="8194">
                  <c:v>21.480080000000001</c:v>
                </c:pt>
                <c:pt idx="8195">
                  <c:v>21.482700000000001</c:v>
                </c:pt>
                <c:pt idx="8196">
                  <c:v>21.485320000000002</c:v>
                </c:pt>
                <c:pt idx="8197">
                  <c:v>21.487939999999998</c:v>
                </c:pt>
                <c:pt idx="8198">
                  <c:v>21.490559999999999</c:v>
                </c:pt>
                <c:pt idx="8199">
                  <c:v>21.493189999999998</c:v>
                </c:pt>
                <c:pt idx="8200">
                  <c:v>21.495809999999999</c:v>
                </c:pt>
                <c:pt idx="8201">
                  <c:v>21.498429999999999</c:v>
                </c:pt>
                <c:pt idx="8202">
                  <c:v>21.501049999999999</c:v>
                </c:pt>
                <c:pt idx="8203">
                  <c:v>21.50367</c:v>
                </c:pt>
                <c:pt idx="8204">
                  <c:v>21.50629</c:v>
                </c:pt>
                <c:pt idx="8205">
                  <c:v>21.50891</c:v>
                </c:pt>
                <c:pt idx="8206">
                  <c:v>21.51154</c:v>
                </c:pt>
                <c:pt idx="8207">
                  <c:v>21.51416</c:v>
                </c:pt>
                <c:pt idx="8208">
                  <c:v>21.516780000000001</c:v>
                </c:pt>
                <c:pt idx="8209">
                  <c:v>21.519400000000001</c:v>
                </c:pt>
                <c:pt idx="8210">
                  <c:v>21.522020000000001</c:v>
                </c:pt>
                <c:pt idx="8211">
                  <c:v>21.524640000000002</c:v>
                </c:pt>
                <c:pt idx="8212">
                  <c:v>21.527270000000001</c:v>
                </c:pt>
                <c:pt idx="8213">
                  <c:v>21.529890000000002</c:v>
                </c:pt>
                <c:pt idx="8214">
                  <c:v>21.532509999999998</c:v>
                </c:pt>
                <c:pt idx="8215">
                  <c:v>21.535129999999999</c:v>
                </c:pt>
                <c:pt idx="8216">
                  <c:v>21.537749999999999</c:v>
                </c:pt>
                <c:pt idx="8217">
                  <c:v>21.540369999999999</c:v>
                </c:pt>
                <c:pt idx="8218">
                  <c:v>21.54299</c:v>
                </c:pt>
                <c:pt idx="8219">
                  <c:v>21.54562</c:v>
                </c:pt>
                <c:pt idx="8220">
                  <c:v>21.54824</c:v>
                </c:pt>
                <c:pt idx="8221">
                  <c:v>21.55086</c:v>
                </c:pt>
                <c:pt idx="8222">
                  <c:v>21.55348</c:v>
                </c:pt>
                <c:pt idx="8223">
                  <c:v>21.556100000000001</c:v>
                </c:pt>
                <c:pt idx="8224">
                  <c:v>21.558720000000001</c:v>
                </c:pt>
                <c:pt idx="8225">
                  <c:v>21.561340000000001</c:v>
                </c:pt>
                <c:pt idx="8226">
                  <c:v>21.563960000000002</c:v>
                </c:pt>
                <c:pt idx="8227">
                  <c:v>21.566590000000001</c:v>
                </c:pt>
                <c:pt idx="8228">
                  <c:v>21.569210000000002</c:v>
                </c:pt>
                <c:pt idx="8229">
                  <c:v>21.571829999999999</c:v>
                </c:pt>
                <c:pt idx="8230">
                  <c:v>21.574449999999999</c:v>
                </c:pt>
                <c:pt idx="8231">
                  <c:v>21.577069999999999</c:v>
                </c:pt>
                <c:pt idx="8232">
                  <c:v>21.579689999999999</c:v>
                </c:pt>
                <c:pt idx="8233">
                  <c:v>21.582319999999999</c:v>
                </c:pt>
                <c:pt idx="8234">
                  <c:v>21.58494</c:v>
                </c:pt>
                <c:pt idx="8235">
                  <c:v>21.58756</c:v>
                </c:pt>
                <c:pt idx="8236">
                  <c:v>21.59018</c:v>
                </c:pt>
                <c:pt idx="8237">
                  <c:v>21.5928</c:v>
                </c:pt>
                <c:pt idx="8238">
                  <c:v>21.595420000000001</c:v>
                </c:pt>
                <c:pt idx="8239">
                  <c:v>21.598040000000001</c:v>
                </c:pt>
                <c:pt idx="8240">
                  <c:v>21.600670000000001</c:v>
                </c:pt>
                <c:pt idx="8241">
                  <c:v>21.603290000000001</c:v>
                </c:pt>
                <c:pt idx="8242">
                  <c:v>21.605910000000002</c:v>
                </c:pt>
                <c:pt idx="8243">
                  <c:v>21.608529999999998</c:v>
                </c:pt>
                <c:pt idx="8244">
                  <c:v>21.611149999999999</c:v>
                </c:pt>
                <c:pt idx="8245">
                  <c:v>21.613769999999999</c:v>
                </c:pt>
                <c:pt idx="8246">
                  <c:v>21.616389999999999</c:v>
                </c:pt>
                <c:pt idx="8247">
                  <c:v>21.619009999999999</c:v>
                </c:pt>
                <c:pt idx="8248">
                  <c:v>21.621639999999999</c:v>
                </c:pt>
                <c:pt idx="8249">
                  <c:v>21.62426</c:v>
                </c:pt>
                <c:pt idx="8250">
                  <c:v>21.62688</c:v>
                </c:pt>
                <c:pt idx="8251">
                  <c:v>21.6295</c:v>
                </c:pt>
                <c:pt idx="8252">
                  <c:v>21.63212</c:v>
                </c:pt>
                <c:pt idx="8253">
                  <c:v>21.634740000000001</c:v>
                </c:pt>
                <c:pt idx="8254">
                  <c:v>21.637370000000001</c:v>
                </c:pt>
                <c:pt idx="8255">
                  <c:v>21.639990000000001</c:v>
                </c:pt>
                <c:pt idx="8256">
                  <c:v>21.642610000000001</c:v>
                </c:pt>
                <c:pt idx="8257">
                  <c:v>21.645230000000002</c:v>
                </c:pt>
                <c:pt idx="8258">
                  <c:v>21.647849999999998</c:v>
                </c:pt>
                <c:pt idx="8259">
                  <c:v>21.650469999999999</c:v>
                </c:pt>
                <c:pt idx="8260">
                  <c:v>21.653089999999999</c:v>
                </c:pt>
                <c:pt idx="8261">
                  <c:v>21.655719999999999</c:v>
                </c:pt>
                <c:pt idx="8262">
                  <c:v>21.658339999999999</c:v>
                </c:pt>
                <c:pt idx="8263">
                  <c:v>21.660959999999999</c:v>
                </c:pt>
                <c:pt idx="8264">
                  <c:v>21.66358</c:v>
                </c:pt>
                <c:pt idx="8265">
                  <c:v>21.6662</c:v>
                </c:pt>
                <c:pt idx="8266">
                  <c:v>21.66882</c:v>
                </c:pt>
                <c:pt idx="8267">
                  <c:v>21.67144</c:v>
                </c:pt>
                <c:pt idx="8268">
                  <c:v>21.67407</c:v>
                </c:pt>
                <c:pt idx="8269">
                  <c:v>21.676690000000001</c:v>
                </c:pt>
                <c:pt idx="8270">
                  <c:v>21.679310000000001</c:v>
                </c:pt>
                <c:pt idx="8271">
                  <c:v>21.681930000000001</c:v>
                </c:pt>
                <c:pt idx="8272">
                  <c:v>21.684550000000002</c:v>
                </c:pt>
                <c:pt idx="8273">
                  <c:v>21.687169999999998</c:v>
                </c:pt>
                <c:pt idx="8274">
                  <c:v>21.689789999999999</c:v>
                </c:pt>
                <c:pt idx="8275">
                  <c:v>21.692419999999998</c:v>
                </c:pt>
                <c:pt idx="8276">
                  <c:v>21.695039999999999</c:v>
                </c:pt>
                <c:pt idx="8277">
                  <c:v>21.697659999999999</c:v>
                </c:pt>
                <c:pt idx="8278">
                  <c:v>21.700279999999999</c:v>
                </c:pt>
                <c:pt idx="8279">
                  <c:v>21.7029</c:v>
                </c:pt>
                <c:pt idx="8280">
                  <c:v>21.70552</c:v>
                </c:pt>
                <c:pt idx="8281">
                  <c:v>21.70815</c:v>
                </c:pt>
                <c:pt idx="8282">
                  <c:v>21.71077</c:v>
                </c:pt>
                <c:pt idx="8283">
                  <c:v>21.71339</c:v>
                </c:pt>
                <c:pt idx="8284">
                  <c:v>21.716010000000001</c:v>
                </c:pt>
                <c:pt idx="8285">
                  <c:v>21.718630000000001</c:v>
                </c:pt>
                <c:pt idx="8286">
                  <c:v>21.721250000000001</c:v>
                </c:pt>
                <c:pt idx="8287">
                  <c:v>21.723870000000002</c:v>
                </c:pt>
                <c:pt idx="8288">
                  <c:v>21.726489999999998</c:v>
                </c:pt>
                <c:pt idx="8289">
                  <c:v>21.729120000000002</c:v>
                </c:pt>
                <c:pt idx="8290">
                  <c:v>21.731739999999999</c:v>
                </c:pt>
                <c:pt idx="8291">
                  <c:v>21.734359999999999</c:v>
                </c:pt>
                <c:pt idx="8292">
                  <c:v>21.736979999999999</c:v>
                </c:pt>
                <c:pt idx="8293">
                  <c:v>21.739599999999999</c:v>
                </c:pt>
                <c:pt idx="8294">
                  <c:v>21.74222</c:v>
                </c:pt>
                <c:pt idx="8295">
                  <c:v>21.74484</c:v>
                </c:pt>
                <c:pt idx="8296">
                  <c:v>21.74747</c:v>
                </c:pt>
                <c:pt idx="8297">
                  <c:v>21.75009</c:v>
                </c:pt>
                <c:pt idx="8298">
                  <c:v>21.75271</c:v>
                </c:pt>
                <c:pt idx="8299">
                  <c:v>21.755330000000001</c:v>
                </c:pt>
                <c:pt idx="8300">
                  <c:v>21.757950000000001</c:v>
                </c:pt>
                <c:pt idx="8301">
                  <c:v>21.760570000000001</c:v>
                </c:pt>
                <c:pt idx="8302">
                  <c:v>21.763200000000001</c:v>
                </c:pt>
                <c:pt idx="8303">
                  <c:v>21.765820000000001</c:v>
                </c:pt>
                <c:pt idx="8304">
                  <c:v>21.768439999999998</c:v>
                </c:pt>
                <c:pt idx="8305">
                  <c:v>21.771059999999999</c:v>
                </c:pt>
                <c:pt idx="8306">
                  <c:v>21.773679999999999</c:v>
                </c:pt>
                <c:pt idx="8307">
                  <c:v>21.776299999999999</c:v>
                </c:pt>
                <c:pt idx="8308">
                  <c:v>21.778919999999999</c:v>
                </c:pt>
                <c:pt idx="8309">
                  <c:v>21.781549999999999</c:v>
                </c:pt>
                <c:pt idx="8310">
                  <c:v>21.78417</c:v>
                </c:pt>
                <c:pt idx="8311">
                  <c:v>21.78679</c:v>
                </c:pt>
                <c:pt idx="8312">
                  <c:v>21.78941</c:v>
                </c:pt>
                <c:pt idx="8313">
                  <c:v>21.79203</c:v>
                </c:pt>
                <c:pt idx="8314">
                  <c:v>21.794650000000001</c:v>
                </c:pt>
                <c:pt idx="8315">
                  <c:v>21.797270000000001</c:v>
                </c:pt>
                <c:pt idx="8316">
                  <c:v>21.799890000000001</c:v>
                </c:pt>
                <c:pt idx="8317">
                  <c:v>21.802520000000001</c:v>
                </c:pt>
                <c:pt idx="8318">
                  <c:v>21.805140000000002</c:v>
                </c:pt>
                <c:pt idx="8319">
                  <c:v>21.807759999999998</c:v>
                </c:pt>
                <c:pt idx="8320">
                  <c:v>21.810379999999999</c:v>
                </c:pt>
                <c:pt idx="8321">
                  <c:v>21.812999999999999</c:v>
                </c:pt>
                <c:pt idx="8322">
                  <c:v>21.815619999999999</c:v>
                </c:pt>
                <c:pt idx="8323">
                  <c:v>21.818239999999999</c:v>
                </c:pt>
                <c:pt idx="8324">
                  <c:v>21.820869999999999</c:v>
                </c:pt>
                <c:pt idx="8325">
                  <c:v>21.82349</c:v>
                </c:pt>
                <c:pt idx="8326">
                  <c:v>21.82611</c:v>
                </c:pt>
                <c:pt idx="8327">
                  <c:v>21.82873</c:v>
                </c:pt>
                <c:pt idx="8328">
                  <c:v>21.83135</c:v>
                </c:pt>
                <c:pt idx="8329">
                  <c:v>21.833970000000001</c:v>
                </c:pt>
                <c:pt idx="8330">
                  <c:v>21.836600000000001</c:v>
                </c:pt>
                <c:pt idx="8331">
                  <c:v>21.839220000000001</c:v>
                </c:pt>
                <c:pt idx="8332">
                  <c:v>21.841840000000001</c:v>
                </c:pt>
                <c:pt idx="8333">
                  <c:v>21.844460000000002</c:v>
                </c:pt>
                <c:pt idx="8334">
                  <c:v>21.847079999999998</c:v>
                </c:pt>
                <c:pt idx="8335">
                  <c:v>21.849699999999999</c:v>
                </c:pt>
                <c:pt idx="8336">
                  <c:v>21.852319999999999</c:v>
                </c:pt>
                <c:pt idx="8337">
                  <c:v>21.854939999999999</c:v>
                </c:pt>
                <c:pt idx="8338">
                  <c:v>21.857569999999999</c:v>
                </c:pt>
                <c:pt idx="8339">
                  <c:v>21.860189999999999</c:v>
                </c:pt>
                <c:pt idx="8340">
                  <c:v>21.86281</c:v>
                </c:pt>
                <c:pt idx="8341">
                  <c:v>21.86543</c:v>
                </c:pt>
                <c:pt idx="8342">
                  <c:v>21.86805</c:v>
                </c:pt>
                <c:pt idx="8343">
                  <c:v>21.87067</c:v>
                </c:pt>
                <c:pt idx="8344">
                  <c:v>21.873290000000001</c:v>
                </c:pt>
                <c:pt idx="8345">
                  <c:v>21.875920000000001</c:v>
                </c:pt>
                <c:pt idx="8346">
                  <c:v>21.878540000000001</c:v>
                </c:pt>
                <c:pt idx="8347">
                  <c:v>21.881160000000001</c:v>
                </c:pt>
                <c:pt idx="8348">
                  <c:v>21.883780000000002</c:v>
                </c:pt>
                <c:pt idx="8349">
                  <c:v>21.886399999999998</c:v>
                </c:pt>
                <c:pt idx="8350">
                  <c:v>21.889019999999999</c:v>
                </c:pt>
                <c:pt idx="8351">
                  <c:v>21.891649999999998</c:v>
                </c:pt>
                <c:pt idx="8352">
                  <c:v>21.894269999999999</c:v>
                </c:pt>
                <c:pt idx="8353">
                  <c:v>21.896889999999999</c:v>
                </c:pt>
                <c:pt idx="8354">
                  <c:v>21.899509999999999</c:v>
                </c:pt>
                <c:pt idx="8355">
                  <c:v>21.90213</c:v>
                </c:pt>
                <c:pt idx="8356">
                  <c:v>21.90475</c:v>
                </c:pt>
                <c:pt idx="8357">
                  <c:v>21.90737</c:v>
                </c:pt>
                <c:pt idx="8358">
                  <c:v>21.91</c:v>
                </c:pt>
                <c:pt idx="8359">
                  <c:v>21.91262</c:v>
                </c:pt>
                <c:pt idx="8360">
                  <c:v>21.915240000000001</c:v>
                </c:pt>
                <c:pt idx="8361">
                  <c:v>21.917860000000001</c:v>
                </c:pt>
                <c:pt idx="8362">
                  <c:v>21.920480000000001</c:v>
                </c:pt>
                <c:pt idx="8363">
                  <c:v>21.923100000000002</c:v>
                </c:pt>
                <c:pt idx="8364">
                  <c:v>21.925719999999998</c:v>
                </c:pt>
                <c:pt idx="8365">
                  <c:v>21.928339999999999</c:v>
                </c:pt>
                <c:pt idx="8366">
                  <c:v>21.930969999999999</c:v>
                </c:pt>
                <c:pt idx="8367">
                  <c:v>21.933589999999999</c:v>
                </c:pt>
                <c:pt idx="8368">
                  <c:v>21.936209999999999</c:v>
                </c:pt>
                <c:pt idx="8369">
                  <c:v>21.938829999999999</c:v>
                </c:pt>
                <c:pt idx="8370">
                  <c:v>21.94145</c:v>
                </c:pt>
                <c:pt idx="8371">
                  <c:v>21.94407</c:v>
                </c:pt>
                <c:pt idx="8372">
                  <c:v>21.9467</c:v>
                </c:pt>
                <c:pt idx="8373">
                  <c:v>21.94932</c:v>
                </c:pt>
                <c:pt idx="8374">
                  <c:v>21.95194</c:v>
                </c:pt>
                <c:pt idx="8375">
                  <c:v>21.954560000000001</c:v>
                </c:pt>
                <c:pt idx="8376">
                  <c:v>21.957180000000001</c:v>
                </c:pt>
                <c:pt idx="8377">
                  <c:v>21.959800000000001</c:v>
                </c:pt>
                <c:pt idx="8378">
                  <c:v>21.962420000000002</c:v>
                </c:pt>
                <c:pt idx="8379">
                  <c:v>21.965050000000002</c:v>
                </c:pt>
                <c:pt idx="8380">
                  <c:v>21.967669999999998</c:v>
                </c:pt>
                <c:pt idx="8381">
                  <c:v>21.970289999999999</c:v>
                </c:pt>
                <c:pt idx="8382">
                  <c:v>21.972909999999999</c:v>
                </c:pt>
                <c:pt idx="8383">
                  <c:v>21.975529999999999</c:v>
                </c:pt>
                <c:pt idx="8384">
                  <c:v>21.978149999999999</c:v>
                </c:pt>
                <c:pt idx="8385">
                  <c:v>21.98077</c:v>
                </c:pt>
                <c:pt idx="8386">
                  <c:v>21.9834</c:v>
                </c:pt>
                <c:pt idx="8387">
                  <c:v>21.98602</c:v>
                </c:pt>
                <c:pt idx="8388">
                  <c:v>21.98864</c:v>
                </c:pt>
                <c:pt idx="8389">
                  <c:v>21.99126</c:v>
                </c:pt>
                <c:pt idx="8390">
                  <c:v>21.993880000000001</c:v>
                </c:pt>
                <c:pt idx="8391">
                  <c:v>21.996500000000001</c:v>
                </c:pt>
                <c:pt idx="8392">
                  <c:v>21.999120000000001</c:v>
                </c:pt>
                <c:pt idx="8393">
                  <c:v>22.001750000000001</c:v>
                </c:pt>
                <c:pt idx="8394">
                  <c:v>22.004370000000002</c:v>
                </c:pt>
                <c:pt idx="8395">
                  <c:v>22.006989999999998</c:v>
                </c:pt>
                <c:pt idx="8396">
                  <c:v>22.009609999999999</c:v>
                </c:pt>
                <c:pt idx="8397">
                  <c:v>22.012229999999999</c:v>
                </c:pt>
                <c:pt idx="8398">
                  <c:v>22.014849999999999</c:v>
                </c:pt>
                <c:pt idx="8399">
                  <c:v>22.017479999999999</c:v>
                </c:pt>
                <c:pt idx="8400">
                  <c:v>22.020099999999999</c:v>
                </c:pt>
                <c:pt idx="8401">
                  <c:v>22.02272</c:v>
                </c:pt>
                <c:pt idx="8402">
                  <c:v>22.02534</c:v>
                </c:pt>
                <c:pt idx="8403">
                  <c:v>22.02796</c:v>
                </c:pt>
                <c:pt idx="8404">
                  <c:v>22.03058</c:v>
                </c:pt>
                <c:pt idx="8405">
                  <c:v>22.033200000000001</c:v>
                </c:pt>
                <c:pt idx="8406">
                  <c:v>22.035820000000001</c:v>
                </c:pt>
                <c:pt idx="8407">
                  <c:v>22.038450000000001</c:v>
                </c:pt>
                <c:pt idx="8408">
                  <c:v>22.041070000000001</c:v>
                </c:pt>
                <c:pt idx="8409">
                  <c:v>22.043690000000002</c:v>
                </c:pt>
                <c:pt idx="8410">
                  <c:v>22.046309999999998</c:v>
                </c:pt>
                <c:pt idx="8411">
                  <c:v>22.048929999999999</c:v>
                </c:pt>
                <c:pt idx="8412">
                  <c:v>22.051549999999999</c:v>
                </c:pt>
                <c:pt idx="8413">
                  <c:v>22.054169999999999</c:v>
                </c:pt>
                <c:pt idx="8414">
                  <c:v>22.056799999999999</c:v>
                </c:pt>
                <c:pt idx="8415">
                  <c:v>22.059419999999999</c:v>
                </c:pt>
                <c:pt idx="8416">
                  <c:v>22.06204</c:v>
                </c:pt>
                <c:pt idx="8417">
                  <c:v>22.06466</c:v>
                </c:pt>
                <c:pt idx="8418">
                  <c:v>22.06728</c:v>
                </c:pt>
                <c:pt idx="8419">
                  <c:v>22.069900000000001</c:v>
                </c:pt>
                <c:pt idx="8420">
                  <c:v>22.07253</c:v>
                </c:pt>
                <c:pt idx="8421">
                  <c:v>22.075150000000001</c:v>
                </c:pt>
                <c:pt idx="8422">
                  <c:v>22.077770000000001</c:v>
                </c:pt>
                <c:pt idx="8423">
                  <c:v>22.080390000000001</c:v>
                </c:pt>
                <c:pt idx="8424">
                  <c:v>22.083010000000002</c:v>
                </c:pt>
                <c:pt idx="8425">
                  <c:v>22.085629999999998</c:v>
                </c:pt>
                <c:pt idx="8426">
                  <c:v>22.088249999999999</c:v>
                </c:pt>
                <c:pt idx="8427">
                  <c:v>22.090879999999999</c:v>
                </c:pt>
                <c:pt idx="8428">
                  <c:v>22.093499999999999</c:v>
                </c:pt>
                <c:pt idx="8429">
                  <c:v>22.096119999999999</c:v>
                </c:pt>
                <c:pt idx="8430">
                  <c:v>22.098739999999999</c:v>
                </c:pt>
                <c:pt idx="8431">
                  <c:v>22.10136</c:v>
                </c:pt>
                <c:pt idx="8432">
                  <c:v>22.10398</c:v>
                </c:pt>
                <c:pt idx="8433">
                  <c:v>22.1066</c:v>
                </c:pt>
                <c:pt idx="8434">
                  <c:v>22.109220000000001</c:v>
                </c:pt>
                <c:pt idx="8435">
                  <c:v>22.11185</c:v>
                </c:pt>
                <c:pt idx="8436">
                  <c:v>22.114470000000001</c:v>
                </c:pt>
                <c:pt idx="8437">
                  <c:v>22.117090000000001</c:v>
                </c:pt>
                <c:pt idx="8438">
                  <c:v>22.119710000000001</c:v>
                </c:pt>
                <c:pt idx="8439">
                  <c:v>22.122330000000002</c:v>
                </c:pt>
                <c:pt idx="8440">
                  <c:v>22.124949999999998</c:v>
                </c:pt>
                <c:pt idx="8441">
                  <c:v>22.127569999999999</c:v>
                </c:pt>
                <c:pt idx="8442">
                  <c:v>22.130199999999999</c:v>
                </c:pt>
                <c:pt idx="8443">
                  <c:v>22.132819999999999</c:v>
                </c:pt>
                <c:pt idx="8444">
                  <c:v>22.135439999999999</c:v>
                </c:pt>
                <c:pt idx="8445">
                  <c:v>22.138059999999999</c:v>
                </c:pt>
                <c:pt idx="8446">
                  <c:v>22.14068</c:v>
                </c:pt>
                <c:pt idx="8447">
                  <c:v>22.1433</c:v>
                </c:pt>
                <c:pt idx="8448">
                  <c:v>22.14593</c:v>
                </c:pt>
                <c:pt idx="8449">
                  <c:v>22.14855</c:v>
                </c:pt>
                <c:pt idx="8450">
                  <c:v>22.15117</c:v>
                </c:pt>
                <c:pt idx="8451">
                  <c:v>22.153790000000001</c:v>
                </c:pt>
                <c:pt idx="8452">
                  <c:v>22.156410000000001</c:v>
                </c:pt>
                <c:pt idx="8453">
                  <c:v>22.159030000000001</c:v>
                </c:pt>
                <c:pt idx="8454">
                  <c:v>22.161650000000002</c:v>
                </c:pt>
                <c:pt idx="8455">
                  <c:v>22.164269999999998</c:v>
                </c:pt>
                <c:pt idx="8456">
                  <c:v>22.166899999999998</c:v>
                </c:pt>
                <c:pt idx="8457">
                  <c:v>22.169519999999999</c:v>
                </c:pt>
                <c:pt idx="8458">
                  <c:v>22.172139999999999</c:v>
                </c:pt>
                <c:pt idx="8459">
                  <c:v>22.174759999999999</c:v>
                </c:pt>
                <c:pt idx="8460">
                  <c:v>22.177379999999999</c:v>
                </c:pt>
                <c:pt idx="8461">
                  <c:v>22.18</c:v>
                </c:pt>
                <c:pt idx="8462">
                  <c:v>22.18262</c:v>
                </c:pt>
                <c:pt idx="8463">
                  <c:v>22.18525</c:v>
                </c:pt>
                <c:pt idx="8464">
                  <c:v>22.18787</c:v>
                </c:pt>
                <c:pt idx="8465">
                  <c:v>22.19049</c:v>
                </c:pt>
                <c:pt idx="8466">
                  <c:v>22.193110000000001</c:v>
                </c:pt>
                <c:pt idx="8467">
                  <c:v>22.195730000000001</c:v>
                </c:pt>
                <c:pt idx="8468">
                  <c:v>22.198350000000001</c:v>
                </c:pt>
                <c:pt idx="8469">
                  <c:v>22.200980000000001</c:v>
                </c:pt>
                <c:pt idx="8470">
                  <c:v>22.203600000000002</c:v>
                </c:pt>
                <c:pt idx="8471">
                  <c:v>22.206219999999998</c:v>
                </c:pt>
                <c:pt idx="8472">
                  <c:v>22.208839999999999</c:v>
                </c:pt>
                <c:pt idx="8473">
                  <c:v>22.211459999999999</c:v>
                </c:pt>
                <c:pt idx="8474">
                  <c:v>22.214079999999999</c:v>
                </c:pt>
                <c:pt idx="8475">
                  <c:v>22.216699999999999</c:v>
                </c:pt>
                <c:pt idx="8476">
                  <c:v>22.219329999999999</c:v>
                </c:pt>
                <c:pt idx="8477">
                  <c:v>22.22195</c:v>
                </c:pt>
                <c:pt idx="8478">
                  <c:v>22.22457</c:v>
                </c:pt>
                <c:pt idx="8479">
                  <c:v>22.22719</c:v>
                </c:pt>
                <c:pt idx="8480">
                  <c:v>22.229810000000001</c:v>
                </c:pt>
                <c:pt idx="8481">
                  <c:v>22.232430000000001</c:v>
                </c:pt>
                <c:pt idx="8482">
                  <c:v>22.235050000000001</c:v>
                </c:pt>
                <c:pt idx="8483">
                  <c:v>22.237670000000001</c:v>
                </c:pt>
                <c:pt idx="8484">
                  <c:v>22.240300000000001</c:v>
                </c:pt>
                <c:pt idx="8485">
                  <c:v>22.242920000000002</c:v>
                </c:pt>
                <c:pt idx="8486">
                  <c:v>22.245539999999998</c:v>
                </c:pt>
                <c:pt idx="8487">
                  <c:v>22.248159999999999</c:v>
                </c:pt>
                <c:pt idx="8488">
                  <c:v>22.250779999999999</c:v>
                </c:pt>
                <c:pt idx="8489">
                  <c:v>22.253399999999999</c:v>
                </c:pt>
                <c:pt idx="8490">
                  <c:v>22.256029999999999</c:v>
                </c:pt>
                <c:pt idx="8491">
                  <c:v>22.258649999999999</c:v>
                </c:pt>
                <c:pt idx="8492">
                  <c:v>22.26127</c:v>
                </c:pt>
                <c:pt idx="8493">
                  <c:v>22.26389</c:v>
                </c:pt>
                <c:pt idx="8494">
                  <c:v>22.26651</c:v>
                </c:pt>
                <c:pt idx="8495">
                  <c:v>22.269130000000001</c:v>
                </c:pt>
                <c:pt idx="8496">
                  <c:v>22.271750000000001</c:v>
                </c:pt>
                <c:pt idx="8497">
                  <c:v>22.274380000000001</c:v>
                </c:pt>
                <c:pt idx="8498">
                  <c:v>22.277000000000001</c:v>
                </c:pt>
                <c:pt idx="8499">
                  <c:v>22.279620000000001</c:v>
                </c:pt>
                <c:pt idx="8500">
                  <c:v>22.282240000000002</c:v>
                </c:pt>
                <c:pt idx="8501">
                  <c:v>22.284859999999998</c:v>
                </c:pt>
                <c:pt idx="8502">
                  <c:v>22.287479999999999</c:v>
                </c:pt>
                <c:pt idx="8503">
                  <c:v>22.290099999999999</c:v>
                </c:pt>
                <c:pt idx="8504">
                  <c:v>22.292729999999999</c:v>
                </c:pt>
                <c:pt idx="8505">
                  <c:v>22.295349999999999</c:v>
                </c:pt>
                <c:pt idx="8506">
                  <c:v>22.297969999999999</c:v>
                </c:pt>
                <c:pt idx="8507">
                  <c:v>22.30059</c:v>
                </c:pt>
                <c:pt idx="8508">
                  <c:v>22.30321</c:v>
                </c:pt>
                <c:pt idx="8509">
                  <c:v>22.30583</c:v>
                </c:pt>
                <c:pt idx="8510">
                  <c:v>22.308450000000001</c:v>
                </c:pt>
                <c:pt idx="8511">
                  <c:v>22.31108</c:v>
                </c:pt>
                <c:pt idx="8512">
                  <c:v>22.313700000000001</c:v>
                </c:pt>
                <c:pt idx="8513">
                  <c:v>22.316320000000001</c:v>
                </c:pt>
                <c:pt idx="8514">
                  <c:v>22.318940000000001</c:v>
                </c:pt>
                <c:pt idx="8515">
                  <c:v>22.321560000000002</c:v>
                </c:pt>
                <c:pt idx="8516">
                  <c:v>22.324179999999998</c:v>
                </c:pt>
                <c:pt idx="8517">
                  <c:v>22.326809999999998</c:v>
                </c:pt>
                <c:pt idx="8518">
                  <c:v>22.329429999999999</c:v>
                </c:pt>
                <c:pt idx="8519">
                  <c:v>22.332049999999999</c:v>
                </c:pt>
                <c:pt idx="8520">
                  <c:v>22.334669999999999</c:v>
                </c:pt>
                <c:pt idx="8521">
                  <c:v>22.337289999999999</c:v>
                </c:pt>
                <c:pt idx="8522">
                  <c:v>22.33991</c:v>
                </c:pt>
                <c:pt idx="8523">
                  <c:v>22.34253</c:v>
                </c:pt>
                <c:pt idx="8524">
                  <c:v>22.34515</c:v>
                </c:pt>
                <c:pt idx="8525">
                  <c:v>22.34778</c:v>
                </c:pt>
                <c:pt idx="8526">
                  <c:v>22.3504</c:v>
                </c:pt>
                <c:pt idx="8527">
                  <c:v>22.353020000000001</c:v>
                </c:pt>
                <c:pt idx="8528">
                  <c:v>22.355640000000001</c:v>
                </c:pt>
                <c:pt idx="8529">
                  <c:v>22.358260000000001</c:v>
                </c:pt>
                <c:pt idx="8530">
                  <c:v>22.360880000000002</c:v>
                </c:pt>
                <c:pt idx="8531">
                  <c:v>22.363499999999998</c:v>
                </c:pt>
                <c:pt idx="8532">
                  <c:v>22.366129999999998</c:v>
                </c:pt>
                <c:pt idx="8533">
                  <c:v>22.368749999999999</c:v>
                </c:pt>
                <c:pt idx="8534">
                  <c:v>22.371369999999999</c:v>
                </c:pt>
                <c:pt idx="8535">
                  <c:v>22.373989999999999</c:v>
                </c:pt>
                <c:pt idx="8536">
                  <c:v>22.376609999999999</c:v>
                </c:pt>
                <c:pt idx="8537">
                  <c:v>22.37923</c:v>
                </c:pt>
                <c:pt idx="8538">
                  <c:v>22.38186</c:v>
                </c:pt>
                <c:pt idx="8539">
                  <c:v>22.38448</c:v>
                </c:pt>
                <c:pt idx="8540">
                  <c:v>22.3871</c:v>
                </c:pt>
                <c:pt idx="8541">
                  <c:v>22.389720000000001</c:v>
                </c:pt>
                <c:pt idx="8542">
                  <c:v>22.392340000000001</c:v>
                </c:pt>
                <c:pt idx="8543">
                  <c:v>22.394960000000001</c:v>
                </c:pt>
                <c:pt idx="8544">
                  <c:v>22.397580000000001</c:v>
                </c:pt>
                <c:pt idx="8545">
                  <c:v>22.400210000000001</c:v>
                </c:pt>
                <c:pt idx="8546">
                  <c:v>22.402830000000002</c:v>
                </c:pt>
                <c:pt idx="8547">
                  <c:v>22.405449999999998</c:v>
                </c:pt>
                <c:pt idx="8548">
                  <c:v>22.408069999999999</c:v>
                </c:pt>
                <c:pt idx="8549">
                  <c:v>22.410689999999999</c:v>
                </c:pt>
                <c:pt idx="8550">
                  <c:v>22.413309999999999</c:v>
                </c:pt>
                <c:pt idx="8551">
                  <c:v>22.415929999999999</c:v>
                </c:pt>
                <c:pt idx="8552">
                  <c:v>22.41855</c:v>
                </c:pt>
                <c:pt idx="8553">
                  <c:v>22.42118</c:v>
                </c:pt>
                <c:pt idx="8554">
                  <c:v>22.4238</c:v>
                </c:pt>
                <c:pt idx="8555">
                  <c:v>22.42642</c:v>
                </c:pt>
                <c:pt idx="8556">
                  <c:v>22.429040000000001</c:v>
                </c:pt>
                <c:pt idx="8557">
                  <c:v>22.431660000000001</c:v>
                </c:pt>
                <c:pt idx="8558">
                  <c:v>22.434280000000001</c:v>
                </c:pt>
                <c:pt idx="8559">
                  <c:v>22.436900000000001</c:v>
                </c:pt>
                <c:pt idx="8560">
                  <c:v>22.439530000000001</c:v>
                </c:pt>
                <c:pt idx="8561">
                  <c:v>22.442150000000002</c:v>
                </c:pt>
                <c:pt idx="8562">
                  <c:v>22.444769999999998</c:v>
                </c:pt>
                <c:pt idx="8563">
                  <c:v>22.447389999999999</c:v>
                </c:pt>
                <c:pt idx="8564">
                  <c:v>22.450009999999999</c:v>
                </c:pt>
                <c:pt idx="8565">
                  <c:v>22.452629999999999</c:v>
                </c:pt>
                <c:pt idx="8566">
                  <c:v>22.455259999999999</c:v>
                </c:pt>
                <c:pt idx="8567">
                  <c:v>22.457879999999999</c:v>
                </c:pt>
                <c:pt idx="8568">
                  <c:v>22.4605</c:v>
                </c:pt>
                <c:pt idx="8569">
                  <c:v>22.46312</c:v>
                </c:pt>
                <c:pt idx="8570">
                  <c:v>22.46574</c:v>
                </c:pt>
                <c:pt idx="8571">
                  <c:v>22.468360000000001</c:v>
                </c:pt>
                <c:pt idx="8572">
                  <c:v>22.470980000000001</c:v>
                </c:pt>
                <c:pt idx="8573">
                  <c:v>22.473600000000001</c:v>
                </c:pt>
                <c:pt idx="8574">
                  <c:v>22.476230000000001</c:v>
                </c:pt>
                <c:pt idx="8575">
                  <c:v>22.478850000000001</c:v>
                </c:pt>
                <c:pt idx="8576">
                  <c:v>22.481470000000002</c:v>
                </c:pt>
                <c:pt idx="8577">
                  <c:v>22.484089999999998</c:v>
                </c:pt>
                <c:pt idx="8578">
                  <c:v>22.486709999999999</c:v>
                </c:pt>
                <c:pt idx="8579">
                  <c:v>22.489329999999999</c:v>
                </c:pt>
                <c:pt idx="8580">
                  <c:v>22.491949999999999</c:v>
                </c:pt>
                <c:pt idx="8581">
                  <c:v>22.494579999999999</c:v>
                </c:pt>
                <c:pt idx="8582">
                  <c:v>22.497199999999999</c:v>
                </c:pt>
                <c:pt idx="8583">
                  <c:v>22.49982</c:v>
                </c:pt>
                <c:pt idx="8584">
                  <c:v>22.50244</c:v>
                </c:pt>
                <c:pt idx="8585">
                  <c:v>22.50506</c:v>
                </c:pt>
                <c:pt idx="8586">
                  <c:v>22.507680000000001</c:v>
                </c:pt>
                <c:pt idx="8587">
                  <c:v>22.51031</c:v>
                </c:pt>
                <c:pt idx="8588">
                  <c:v>22.512930000000001</c:v>
                </c:pt>
                <c:pt idx="8589">
                  <c:v>22.515550000000001</c:v>
                </c:pt>
                <c:pt idx="8590">
                  <c:v>22.518170000000001</c:v>
                </c:pt>
                <c:pt idx="8591">
                  <c:v>22.520790000000002</c:v>
                </c:pt>
                <c:pt idx="8592">
                  <c:v>22.523409999999998</c:v>
                </c:pt>
                <c:pt idx="8593">
                  <c:v>22.526029999999999</c:v>
                </c:pt>
                <c:pt idx="8594">
                  <c:v>22.528659999999999</c:v>
                </c:pt>
                <c:pt idx="8595">
                  <c:v>22.531279999999999</c:v>
                </c:pt>
                <c:pt idx="8596">
                  <c:v>22.533899999999999</c:v>
                </c:pt>
                <c:pt idx="8597">
                  <c:v>22.536519999999999</c:v>
                </c:pt>
                <c:pt idx="8598">
                  <c:v>22.53914</c:v>
                </c:pt>
                <c:pt idx="8599">
                  <c:v>22.54176</c:v>
                </c:pt>
                <c:pt idx="8600">
                  <c:v>22.54438</c:v>
                </c:pt>
                <c:pt idx="8601">
                  <c:v>22.547000000000001</c:v>
                </c:pt>
                <c:pt idx="8602">
                  <c:v>22.549630000000001</c:v>
                </c:pt>
                <c:pt idx="8603">
                  <c:v>22.552250000000001</c:v>
                </c:pt>
                <c:pt idx="8604">
                  <c:v>22.554870000000001</c:v>
                </c:pt>
                <c:pt idx="8605">
                  <c:v>22.557490000000001</c:v>
                </c:pt>
                <c:pt idx="8606">
                  <c:v>22.560110000000002</c:v>
                </c:pt>
                <c:pt idx="8607">
                  <c:v>22.562729999999998</c:v>
                </c:pt>
                <c:pt idx="8608">
                  <c:v>22.565359999999998</c:v>
                </c:pt>
                <c:pt idx="8609">
                  <c:v>22.567979999999999</c:v>
                </c:pt>
                <c:pt idx="8610">
                  <c:v>22.570599999999999</c:v>
                </c:pt>
                <c:pt idx="8611">
                  <c:v>22.573219999999999</c:v>
                </c:pt>
                <c:pt idx="8612">
                  <c:v>22.575839999999999</c:v>
                </c:pt>
                <c:pt idx="8613">
                  <c:v>22.57846</c:v>
                </c:pt>
                <c:pt idx="8614">
                  <c:v>22.58108</c:v>
                </c:pt>
                <c:pt idx="8615">
                  <c:v>22.58371</c:v>
                </c:pt>
                <c:pt idx="8616">
                  <c:v>22.58633</c:v>
                </c:pt>
                <c:pt idx="8617">
                  <c:v>22.588950000000001</c:v>
                </c:pt>
                <c:pt idx="8618">
                  <c:v>22.591570000000001</c:v>
                </c:pt>
                <c:pt idx="8619">
                  <c:v>22.594190000000001</c:v>
                </c:pt>
                <c:pt idx="8620">
                  <c:v>22.596810000000001</c:v>
                </c:pt>
                <c:pt idx="8621">
                  <c:v>22.599430000000002</c:v>
                </c:pt>
                <c:pt idx="8622">
                  <c:v>22.602049999999998</c:v>
                </c:pt>
                <c:pt idx="8623">
                  <c:v>22.604679999999998</c:v>
                </c:pt>
                <c:pt idx="8624">
                  <c:v>22.607299999999999</c:v>
                </c:pt>
                <c:pt idx="8625">
                  <c:v>22.609919999999999</c:v>
                </c:pt>
                <c:pt idx="8626">
                  <c:v>22.612539999999999</c:v>
                </c:pt>
                <c:pt idx="8627">
                  <c:v>22.615159999999999</c:v>
                </c:pt>
                <c:pt idx="8628">
                  <c:v>22.61778</c:v>
                </c:pt>
                <c:pt idx="8629">
                  <c:v>22.62041</c:v>
                </c:pt>
                <c:pt idx="8630">
                  <c:v>22.62303</c:v>
                </c:pt>
                <c:pt idx="8631">
                  <c:v>22.62565</c:v>
                </c:pt>
                <c:pt idx="8632">
                  <c:v>22.628270000000001</c:v>
                </c:pt>
                <c:pt idx="8633">
                  <c:v>22.630890000000001</c:v>
                </c:pt>
                <c:pt idx="8634">
                  <c:v>22.633510000000001</c:v>
                </c:pt>
                <c:pt idx="8635">
                  <c:v>22.636140000000001</c:v>
                </c:pt>
                <c:pt idx="8636">
                  <c:v>22.638760000000001</c:v>
                </c:pt>
                <c:pt idx="8637">
                  <c:v>22.641380000000002</c:v>
                </c:pt>
                <c:pt idx="8638">
                  <c:v>22.643999999999998</c:v>
                </c:pt>
                <c:pt idx="8639">
                  <c:v>22.646619999999999</c:v>
                </c:pt>
                <c:pt idx="8640">
                  <c:v>22.649239999999999</c:v>
                </c:pt>
                <c:pt idx="8641">
                  <c:v>22.651859999999999</c:v>
                </c:pt>
                <c:pt idx="8642">
                  <c:v>22.65448</c:v>
                </c:pt>
                <c:pt idx="8643">
                  <c:v>22.657109999999999</c:v>
                </c:pt>
                <c:pt idx="8644">
                  <c:v>22.65973</c:v>
                </c:pt>
                <c:pt idx="8645">
                  <c:v>22.66235</c:v>
                </c:pt>
                <c:pt idx="8646">
                  <c:v>22.66497</c:v>
                </c:pt>
                <c:pt idx="8647">
                  <c:v>22.667590000000001</c:v>
                </c:pt>
                <c:pt idx="8648">
                  <c:v>22.670210000000001</c:v>
                </c:pt>
                <c:pt idx="8649">
                  <c:v>22.672830000000001</c:v>
                </c:pt>
                <c:pt idx="8650">
                  <c:v>22.675460000000001</c:v>
                </c:pt>
                <c:pt idx="8651">
                  <c:v>22.678080000000001</c:v>
                </c:pt>
                <c:pt idx="8652">
                  <c:v>22.680700000000002</c:v>
                </c:pt>
                <c:pt idx="8653">
                  <c:v>22.683319999999998</c:v>
                </c:pt>
                <c:pt idx="8654">
                  <c:v>22.685939999999999</c:v>
                </c:pt>
                <c:pt idx="8655">
                  <c:v>22.688559999999999</c:v>
                </c:pt>
                <c:pt idx="8656">
                  <c:v>22.691179999999999</c:v>
                </c:pt>
                <c:pt idx="8657">
                  <c:v>22.693809999999999</c:v>
                </c:pt>
                <c:pt idx="8658">
                  <c:v>22.696429999999999</c:v>
                </c:pt>
                <c:pt idx="8659">
                  <c:v>22.69905</c:v>
                </c:pt>
                <c:pt idx="8660">
                  <c:v>22.70167</c:v>
                </c:pt>
                <c:pt idx="8661">
                  <c:v>22.70429</c:v>
                </c:pt>
                <c:pt idx="8662">
                  <c:v>22.706910000000001</c:v>
                </c:pt>
                <c:pt idx="8663">
                  <c:v>22.709530000000001</c:v>
                </c:pt>
                <c:pt idx="8664">
                  <c:v>22.712160000000001</c:v>
                </c:pt>
                <c:pt idx="8665">
                  <c:v>22.714780000000001</c:v>
                </c:pt>
                <c:pt idx="8666">
                  <c:v>22.717400000000001</c:v>
                </c:pt>
                <c:pt idx="8667">
                  <c:v>22.720020000000002</c:v>
                </c:pt>
                <c:pt idx="8668">
                  <c:v>22.722639999999998</c:v>
                </c:pt>
                <c:pt idx="8669">
                  <c:v>22.725259999999999</c:v>
                </c:pt>
                <c:pt idx="8670">
                  <c:v>22.727879999999999</c:v>
                </c:pt>
                <c:pt idx="8671">
                  <c:v>22.730509999999999</c:v>
                </c:pt>
                <c:pt idx="8672">
                  <c:v>22.733129999999999</c:v>
                </c:pt>
                <c:pt idx="8673">
                  <c:v>22.735749999999999</c:v>
                </c:pt>
                <c:pt idx="8674">
                  <c:v>22.73837</c:v>
                </c:pt>
                <c:pt idx="8675">
                  <c:v>22.74099</c:v>
                </c:pt>
                <c:pt idx="8676">
                  <c:v>22.74361</c:v>
                </c:pt>
                <c:pt idx="8677">
                  <c:v>22.746230000000001</c:v>
                </c:pt>
                <c:pt idx="8678">
                  <c:v>22.748860000000001</c:v>
                </c:pt>
                <c:pt idx="8679">
                  <c:v>22.751480000000001</c:v>
                </c:pt>
                <c:pt idx="8680">
                  <c:v>22.754100000000001</c:v>
                </c:pt>
                <c:pt idx="8681">
                  <c:v>22.756720000000001</c:v>
                </c:pt>
                <c:pt idx="8682">
                  <c:v>22.759340000000002</c:v>
                </c:pt>
                <c:pt idx="8683">
                  <c:v>22.761959999999998</c:v>
                </c:pt>
                <c:pt idx="8684">
                  <c:v>22.764589999999998</c:v>
                </c:pt>
                <c:pt idx="8685">
                  <c:v>22.767209999999999</c:v>
                </c:pt>
                <c:pt idx="8686">
                  <c:v>22.769829999999999</c:v>
                </c:pt>
                <c:pt idx="8687">
                  <c:v>22.772449999999999</c:v>
                </c:pt>
                <c:pt idx="8688">
                  <c:v>22.775069999999999</c:v>
                </c:pt>
                <c:pt idx="8689">
                  <c:v>22.77769</c:v>
                </c:pt>
                <c:pt idx="8690">
                  <c:v>22.78031</c:v>
                </c:pt>
                <c:pt idx="8691">
                  <c:v>22.78293</c:v>
                </c:pt>
                <c:pt idx="8692">
                  <c:v>22.78556</c:v>
                </c:pt>
                <c:pt idx="8693">
                  <c:v>22.788180000000001</c:v>
                </c:pt>
                <c:pt idx="8694">
                  <c:v>22.790800000000001</c:v>
                </c:pt>
                <c:pt idx="8695">
                  <c:v>22.793420000000001</c:v>
                </c:pt>
                <c:pt idx="8696">
                  <c:v>22.796040000000001</c:v>
                </c:pt>
                <c:pt idx="8697">
                  <c:v>22.798660000000002</c:v>
                </c:pt>
                <c:pt idx="8698">
                  <c:v>22.801279999999998</c:v>
                </c:pt>
                <c:pt idx="8699">
                  <c:v>22.803909999999998</c:v>
                </c:pt>
                <c:pt idx="8700">
                  <c:v>22.806529999999999</c:v>
                </c:pt>
                <c:pt idx="8701">
                  <c:v>22.809149999999999</c:v>
                </c:pt>
                <c:pt idx="8702">
                  <c:v>22.811769999999999</c:v>
                </c:pt>
                <c:pt idx="8703">
                  <c:v>22.81439</c:v>
                </c:pt>
                <c:pt idx="8704">
                  <c:v>22.81701</c:v>
                </c:pt>
                <c:pt idx="8705">
                  <c:v>22.81964</c:v>
                </c:pt>
                <c:pt idx="8706">
                  <c:v>22.82226</c:v>
                </c:pt>
                <c:pt idx="8707">
                  <c:v>22.82488</c:v>
                </c:pt>
                <c:pt idx="8708">
                  <c:v>22.827500000000001</c:v>
                </c:pt>
                <c:pt idx="8709">
                  <c:v>22.830120000000001</c:v>
                </c:pt>
                <c:pt idx="8710">
                  <c:v>22.832740000000001</c:v>
                </c:pt>
                <c:pt idx="8711">
                  <c:v>22.835360000000001</c:v>
                </c:pt>
                <c:pt idx="8712">
                  <c:v>22.837990000000001</c:v>
                </c:pt>
                <c:pt idx="8713">
                  <c:v>22.840610000000002</c:v>
                </c:pt>
                <c:pt idx="8714">
                  <c:v>22.843229999999998</c:v>
                </c:pt>
                <c:pt idx="8715">
                  <c:v>22.845849999999999</c:v>
                </c:pt>
                <c:pt idx="8716">
                  <c:v>22.848469999999999</c:v>
                </c:pt>
                <c:pt idx="8717">
                  <c:v>22.851089999999999</c:v>
                </c:pt>
                <c:pt idx="8718">
                  <c:v>22.85371</c:v>
                </c:pt>
                <c:pt idx="8719">
                  <c:v>22.85633</c:v>
                </c:pt>
                <c:pt idx="8720">
                  <c:v>22.85896</c:v>
                </c:pt>
                <c:pt idx="8721">
                  <c:v>22.86158</c:v>
                </c:pt>
                <c:pt idx="8722">
                  <c:v>22.8642</c:v>
                </c:pt>
                <c:pt idx="8723">
                  <c:v>22.866820000000001</c:v>
                </c:pt>
                <c:pt idx="8724">
                  <c:v>22.869440000000001</c:v>
                </c:pt>
                <c:pt idx="8725">
                  <c:v>22.872060000000001</c:v>
                </c:pt>
                <c:pt idx="8726">
                  <c:v>22.874690000000001</c:v>
                </c:pt>
                <c:pt idx="8727">
                  <c:v>22.877310000000001</c:v>
                </c:pt>
                <c:pt idx="8728">
                  <c:v>22.879930000000002</c:v>
                </c:pt>
                <c:pt idx="8729">
                  <c:v>22.882549999999998</c:v>
                </c:pt>
                <c:pt idx="8730">
                  <c:v>22.885169999999999</c:v>
                </c:pt>
                <c:pt idx="8731">
                  <c:v>22.887789999999999</c:v>
                </c:pt>
                <c:pt idx="8732">
                  <c:v>22.890409999999999</c:v>
                </c:pt>
                <c:pt idx="8733">
                  <c:v>22.893039999999999</c:v>
                </c:pt>
                <c:pt idx="8734">
                  <c:v>22.895659999999999</c:v>
                </c:pt>
                <c:pt idx="8735">
                  <c:v>22.89828</c:v>
                </c:pt>
                <c:pt idx="8736">
                  <c:v>22.9009</c:v>
                </c:pt>
                <c:pt idx="8737">
                  <c:v>22.90352</c:v>
                </c:pt>
                <c:pt idx="8738">
                  <c:v>22.906140000000001</c:v>
                </c:pt>
                <c:pt idx="8739">
                  <c:v>22.908760000000001</c:v>
                </c:pt>
                <c:pt idx="8740">
                  <c:v>22.911380000000001</c:v>
                </c:pt>
                <c:pt idx="8741">
                  <c:v>22.914010000000001</c:v>
                </c:pt>
                <c:pt idx="8742">
                  <c:v>22.916630000000001</c:v>
                </c:pt>
                <c:pt idx="8743">
                  <c:v>22.919250000000002</c:v>
                </c:pt>
                <c:pt idx="8744">
                  <c:v>22.921869999999998</c:v>
                </c:pt>
                <c:pt idx="8745">
                  <c:v>22.924489999999999</c:v>
                </c:pt>
                <c:pt idx="8746">
                  <c:v>22.927109999999999</c:v>
                </c:pt>
                <c:pt idx="8747">
                  <c:v>22.929739999999999</c:v>
                </c:pt>
                <c:pt idx="8748">
                  <c:v>22.932359999999999</c:v>
                </c:pt>
                <c:pt idx="8749">
                  <c:v>22.934979999999999</c:v>
                </c:pt>
                <c:pt idx="8750">
                  <c:v>22.9376</c:v>
                </c:pt>
                <c:pt idx="8751">
                  <c:v>22.94022</c:v>
                </c:pt>
                <c:pt idx="8752">
                  <c:v>22.94284</c:v>
                </c:pt>
                <c:pt idx="8753">
                  <c:v>22.94547</c:v>
                </c:pt>
                <c:pt idx="8754">
                  <c:v>22.948090000000001</c:v>
                </c:pt>
                <c:pt idx="8755">
                  <c:v>22.950710000000001</c:v>
                </c:pt>
                <c:pt idx="8756">
                  <c:v>22.953330000000001</c:v>
                </c:pt>
                <c:pt idx="8757">
                  <c:v>22.955950000000001</c:v>
                </c:pt>
                <c:pt idx="8758">
                  <c:v>22.958570000000002</c:v>
                </c:pt>
                <c:pt idx="8759">
                  <c:v>22.961189999999998</c:v>
                </c:pt>
                <c:pt idx="8760">
                  <c:v>22.963809999999999</c:v>
                </c:pt>
                <c:pt idx="8761">
                  <c:v>22.966439999999999</c:v>
                </c:pt>
                <c:pt idx="8762">
                  <c:v>22.969059999999999</c:v>
                </c:pt>
                <c:pt idx="8763">
                  <c:v>22.971679999999999</c:v>
                </c:pt>
                <c:pt idx="8764">
                  <c:v>22.974299999999999</c:v>
                </c:pt>
                <c:pt idx="8765">
                  <c:v>22.97692</c:v>
                </c:pt>
                <c:pt idx="8766">
                  <c:v>22.97954</c:v>
                </c:pt>
                <c:pt idx="8767">
                  <c:v>22.98216</c:v>
                </c:pt>
                <c:pt idx="8768">
                  <c:v>22.98479</c:v>
                </c:pt>
                <c:pt idx="8769">
                  <c:v>22.987410000000001</c:v>
                </c:pt>
                <c:pt idx="8770">
                  <c:v>22.990030000000001</c:v>
                </c:pt>
                <c:pt idx="8771">
                  <c:v>22.992650000000001</c:v>
                </c:pt>
                <c:pt idx="8772">
                  <c:v>22.995270000000001</c:v>
                </c:pt>
                <c:pt idx="8773">
                  <c:v>22.997890000000002</c:v>
                </c:pt>
                <c:pt idx="8774">
                  <c:v>23.000509999999998</c:v>
                </c:pt>
                <c:pt idx="8775">
                  <c:v>23.003139999999998</c:v>
                </c:pt>
                <c:pt idx="8776">
                  <c:v>23.005759999999999</c:v>
                </c:pt>
                <c:pt idx="8777">
                  <c:v>23.008379999999999</c:v>
                </c:pt>
                <c:pt idx="8778">
                  <c:v>23.010999999999999</c:v>
                </c:pt>
                <c:pt idx="8779">
                  <c:v>23.01362</c:v>
                </c:pt>
                <c:pt idx="8780">
                  <c:v>23.01624</c:v>
                </c:pt>
                <c:pt idx="8781">
                  <c:v>23.01886</c:v>
                </c:pt>
                <c:pt idx="8782">
                  <c:v>23.02149</c:v>
                </c:pt>
                <c:pt idx="8783">
                  <c:v>23.02411</c:v>
                </c:pt>
                <c:pt idx="8784">
                  <c:v>23.026730000000001</c:v>
                </c:pt>
                <c:pt idx="8785">
                  <c:v>23.029350000000001</c:v>
                </c:pt>
                <c:pt idx="8786">
                  <c:v>23.031970000000001</c:v>
                </c:pt>
                <c:pt idx="8787">
                  <c:v>23.034590000000001</c:v>
                </c:pt>
                <c:pt idx="8788">
                  <c:v>23.037210000000002</c:v>
                </c:pt>
                <c:pt idx="8789">
                  <c:v>23.039840000000002</c:v>
                </c:pt>
                <c:pt idx="8790">
                  <c:v>23.042459999999998</c:v>
                </c:pt>
                <c:pt idx="8791">
                  <c:v>23.045079999999999</c:v>
                </c:pt>
                <c:pt idx="8792">
                  <c:v>23.047699999999999</c:v>
                </c:pt>
                <c:pt idx="8793">
                  <c:v>23.050319999999999</c:v>
                </c:pt>
                <c:pt idx="8794">
                  <c:v>23.05294</c:v>
                </c:pt>
                <c:pt idx="8795">
                  <c:v>23.05556</c:v>
                </c:pt>
                <c:pt idx="8796">
                  <c:v>23.05819</c:v>
                </c:pt>
                <c:pt idx="8797">
                  <c:v>23.06081</c:v>
                </c:pt>
                <c:pt idx="8798">
                  <c:v>23.06343</c:v>
                </c:pt>
                <c:pt idx="8799">
                  <c:v>23.066050000000001</c:v>
                </c:pt>
                <c:pt idx="8800">
                  <c:v>23.068670000000001</c:v>
                </c:pt>
                <c:pt idx="8801">
                  <c:v>23.071290000000001</c:v>
                </c:pt>
                <c:pt idx="8802">
                  <c:v>23.073920000000001</c:v>
                </c:pt>
                <c:pt idx="8803">
                  <c:v>23.076540000000001</c:v>
                </c:pt>
                <c:pt idx="8804">
                  <c:v>23.079160000000002</c:v>
                </c:pt>
                <c:pt idx="8805">
                  <c:v>23.081779999999998</c:v>
                </c:pt>
                <c:pt idx="8806">
                  <c:v>23.084399999999999</c:v>
                </c:pt>
                <c:pt idx="8807">
                  <c:v>23.087019999999999</c:v>
                </c:pt>
                <c:pt idx="8808">
                  <c:v>23.089639999999999</c:v>
                </c:pt>
                <c:pt idx="8809">
                  <c:v>23.09226</c:v>
                </c:pt>
                <c:pt idx="8810">
                  <c:v>23.094889999999999</c:v>
                </c:pt>
                <c:pt idx="8811">
                  <c:v>23.09751</c:v>
                </c:pt>
                <c:pt idx="8812">
                  <c:v>23.10013</c:v>
                </c:pt>
                <c:pt idx="8813">
                  <c:v>23.10275</c:v>
                </c:pt>
                <c:pt idx="8814">
                  <c:v>23.105370000000001</c:v>
                </c:pt>
                <c:pt idx="8815">
                  <c:v>23.107990000000001</c:v>
                </c:pt>
                <c:pt idx="8816">
                  <c:v>23.110610000000001</c:v>
                </c:pt>
                <c:pt idx="8817">
                  <c:v>23.113240000000001</c:v>
                </c:pt>
                <c:pt idx="8818">
                  <c:v>23.115860000000001</c:v>
                </c:pt>
                <c:pt idx="8819">
                  <c:v>23.118480000000002</c:v>
                </c:pt>
                <c:pt idx="8820">
                  <c:v>23.121099999999998</c:v>
                </c:pt>
                <c:pt idx="8821">
                  <c:v>23.123719999999999</c:v>
                </c:pt>
                <c:pt idx="8822">
                  <c:v>23.126339999999999</c:v>
                </c:pt>
                <c:pt idx="8823">
                  <c:v>23.128969999999999</c:v>
                </c:pt>
                <c:pt idx="8824">
                  <c:v>23.131589999999999</c:v>
                </c:pt>
                <c:pt idx="8825">
                  <c:v>23.134209999999999</c:v>
                </c:pt>
                <c:pt idx="8826">
                  <c:v>23.13683</c:v>
                </c:pt>
                <c:pt idx="8827">
                  <c:v>23.13945</c:v>
                </c:pt>
                <c:pt idx="8828">
                  <c:v>23.14207</c:v>
                </c:pt>
                <c:pt idx="8829">
                  <c:v>23.144690000000001</c:v>
                </c:pt>
                <c:pt idx="8830">
                  <c:v>23.147320000000001</c:v>
                </c:pt>
                <c:pt idx="8831">
                  <c:v>23.149940000000001</c:v>
                </c:pt>
                <c:pt idx="8832">
                  <c:v>23.152560000000001</c:v>
                </c:pt>
                <c:pt idx="8833">
                  <c:v>23.155180000000001</c:v>
                </c:pt>
                <c:pt idx="8834">
                  <c:v>23.157800000000002</c:v>
                </c:pt>
                <c:pt idx="8835">
                  <c:v>23.160419999999998</c:v>
                </c:pt>
                <c:pt idx="8836">
                  <c:v>23.163039999999999</c:v>
                </c:pt>
                <c:pt idx="8837">
                  <c:v>23.165659999999999</c:v>
                </c:pt>
                <c:pt idx="8838">
                  <c:v>23.168289999999999</c:v>
                </c:pt>
                <c:pt idx="8839">
                  <c:v>23.170909999999999</c:v>
                </c:pt>
                <c:pt idx="8840">
                  <c:v>23.17353</c:v>
                </c:pt>
                <c:pt idx="8841">
                  <c:v>23.17615</c:v>
                </c:pt>
                <c:pt idx="8842">
                  <c:v>23.17877</c:v>
                </c:pt>
                <c:pt idx="8843">
                  <c:v>23.18139</c:v>
                </c:pt>
                <c:pt idx="8844">
                  <c:v>23.18402</c:v>
                </c:pt>
                <c:pt idx="8845">
                  <c:v>23.186640000000001</c:v>
                </c:pt>
                <c:pt idx="8846">
                  <c:v>23.189260000000001</c:v>
                </c:pt>
                <c:pt idx="8847">
                  <c:v>23.191880000000001</c:v>
                </c:pt>
                <c:pt idx="8848">
                  <c:v>23.194500000000001</c:v>
                </c:pt>
                <c:pt idx="8849">
                  <c:v>23.197120000000002</c:v>
                </c:pt>
                <c:pt idx="8850">
                  <c:v>23.199739999999998</c:v>
                </c:pt>
                <c:pt idx="8851">
                  <c:v>23.202369999999998</c:v>
                </c:pt>
                <c:pt idx="8852">
                  <c:v>23.204989999999999</c:v>
                </c:pt>
                <c:pt idx="8853">
                  <c:v>23.207609999999999</c:v>
                </c:pt>
                <c:pt idx="8854">
                  <c:v>23.210229999999999</c:v>
                </c:pt>
                <c:pt idx="8855">
                  <c:v>23.21285</c:v>
                </c:pt>
                <c:pt idx="8856">
                  <c:v>23.21547</c:v>
                </c:pt>
                <c:pt idx="8857">
                  <c:v>23.21809</c:v>
                </c:pt>
                <c:pt idx="8858">
                  <c:v>23.22071</c:v>
                </c:pt>
                <c:pt idx="8859">
                  <c:v>23.22334</c:v>
                </c:pt>
                <c:pt idx="8860">
                  <c:v>23.225960000000001</c:v>
                </c:pt>
                <c:pt idx="8861">
                  <c:v>23.228580000000001</c:v>
                </c:pt>
                <c:pt idx="8862">
                  <c:v>23.231200000000001</c:v>
                </c:pt>
                <c:pt idx="8863">
                  <c:v>23.233820000000001</c:v>
                </c:pt>
                <c:pt idx="8864">
                  <c:v>23.236440000000002</c:v>
                </c:pt>
                <c:pt idx="8865">
                  <c:v>23.239070000000002</c:v>
                </c:pt>
                <c:pt idx="8866">
                  <c:v>23.241689999999998</c:v>
                </c:pt>
                <c:pt idx="8867">
                  <c:v>23.244309999999999</c:v>
                </c:pt>
                <c:pt idx="8868">
                  <c:v>23.246929999999999</c:v>
                </c:pt>
                <c:pt idx="8869">
                  <c:v>23.249549999999999</c:v>
                </c:pt>
                <c:pt idx="8870">
                  <c:v>23.25217</c:v>
                </c:pt>
                <c:pt idx="8871">
                  <c:v>23.25479</c:v>
                </c:pt>
                <c:pt idx="8872">
                  <c:v>23.25742</c:v>
                </c:pt>
                <c:pt idx="8873">
                  <c:v>23.26004</c:v>
                </c:pt>
                <c:pt idx="8874">
                  <c:v>23.26266</c:v>
                </c:pt>
                <c:pt idx="8875">
                  <c:v>23.265280000000001</c:v>
                </c:pt>
                <c:pt idx="8876">
                  <c:v>23.267900000000001</c:v>
                </c:pt>
                <c:pt idx="8877">
                  <c:v>23.270520000000001</c:v>
                </c:pt>
                <c:pt idx="8878">
                  <c:v>23.273140000000001</c:v>
                </c:pt>
                <c:pt idx="8879">
                  <c:v>23.275770000000001</c:v>
                </c:pt>
                <c:pt idx="8880">
                  <c:v>23.278390000000002</c:v>
                </c:pt>
                <c:pt idx="8881">
                  <c:v>23.281009999999998</c:v>
                </c:pt>
                <c:pt idx="8882">
                  <c:v>23.283629999999999</c:v>
                </c:pt>
                <c:pt idx="8883">
                  <c:v>23.286249999999999</c:v>
                </c:pt>
                <c:pt idx="8884">
                  <c:v>23.288869999999999</c:v>
                </c:pt>
                <c:pt idx="8885">
                  <c:v>23.29149</c:v>
                </c:pt>
                <c:pt idx="8886">
                  <c:v>23.294119999999999</c:v>
                </c:pt>
                <c:pt idx="8887">
                  <c:v>23.29674</c:v>
                </c:pt>
                <c:pt idx="8888">
                  <c:v>23.29936</c:v>
                </c:pt>
                <c:pt idx="8889">
                  <c:v>23.30198</c:v>
                </c:pt>
                <c:pt idx="8890">
                  <c:v>23.304600000000001</c:v>
                </c:pt>
                <c:pt idx="8891">
                  <c:v>23.307220000000001</c:v>
                </c:pt>
                <c:pt idx="8892">
                  <c:v>23.309840000000001</c:v>
                </c:pt>
                <c:pt idx="8893">
                  <c:v>23.312470000000001</c:v>
                </c:pt>
                <c:pt idx="8894">
                  <c:v>23.315090000000001</c:v>
                </c:pt>
                <c:pt idx="8895">
                  <c:v>23.317710000000002</c:v>
                </c:pt>
                <c:pt idx="8896">
                  <c:v>23.320329999999998</c:v>
                </c:pt>
                <c:pt idx="8897">
                  <c:v>23.322949999999999</c:v>
                </c:pt>
                <c:pt idx="8898">
                  <c:v>23.325569999999999</c:v>
                </c:pt>
                <c:pt idx="8899">
                  <c:v>23.328189999999999</c:v>
                </c:pt>
                <c:pt idx="8900">
                  <c:v>23.330819999999999</c:v>
                </c:pt>
                <c:pt idx="8901">
                  <c:v>23.33344</c:v>
                </c:pt>
                <c:pt idx="8902">
                  <c:v>23.33606</c:v>
                </c:pt>
                <c:pt idx="8903">
                  <c:v>23.33868</c:v>
                </c:pt>
                <c:pt idx="8904">
                  <c:v>23.3413</c:v>
                </c:pt>
                <c:pt idx="8905">
                  <c:v>23.343920000000001</c:v>
                </c:pt>
                <c:pt idx="8906">
                  <c:v>23.346540000000001</c:v>
                </c:pt>
                <c:pt idx="8907">
                  <c:v>23.349170000000001</c:v>
                </c:pt>
                <c:pt idx="8908">
                  <c:v>23.351790000000001</c:v>
                </c:pt>
                <c:pt idx="8909">
                  <c:v>23.354410000000001</c:v>
                </c:pt>
                <c:pt idx="8910">
                  <c:v>23.357030000000002</c:v>
                </c:pt>
                <c:pt idx="8911">
                  <c:v>23.359649999999998</c:v>
                </c:pt>
                <c:pt idx="8912">
                  <c:v>23.362269999999999</c:v>
                </c:pt>
                <c:pt idx="8913">
                  <c:v>23.364889999999999</c:v>
                </c:pt>
                <c:pt idx="8914">
                  <c:v>23.367519999999999</c:v>
                </c:pt>
                <c:pt idx="8915">
                  <c:v>23.370139999999999</c:v>
                </c:pt>
                <c:pt idx="8916">
                  <c:v>23.37276</c:v>
                </c:pt>
                <c:pt idx="8917">
                  <c:v>23.37538</c:v>
                </c:pt>
                <c:pt idx="8918">
                  <c:v>23.378</c:v>
                </c:pt>
                <c:pt idx="8919">
                  <c:v>23.38062</c:v>
                </c:pt>
                <c:pt idx="8920">
                  <c:v>23.38325</c:v>
                </c:pt>
                <c:pt idx="8921">
                  <c:v>23.385870000000001</c:v>
                </c:pt>
                <c:pt idx="8922">
                  <c:v>23.388490000000001</c:v>
                </c:pt>
                <c:pt idx="8923">
                  <c:v>23.391110000000001</c:v>
                </c:pt>
                <c:pt idx="8924">
                  <c:v>23.393730000000001</c:v>
                </c:pt>
                <c:pt idx="8925">
                  <c:v>23.396350000000002</c:v>
                </c:pt>
                <c:pt idx="8926">
                  <c:v>23.398969999999998</c:v>
                </c:pt>
                <c:pt idx="8927">
                  <c:v>23.401589999999999</c:v>
                </c:pt>
                <c:pt idx="8928">
                  <c:v>23.404219999999999</c:v>
                </c:pt>
                <c:pt idx="8929">
                  <c:v>23.406839999999999</c:v>
                </c:pt>
                <c:pt idx="8930">
                  <c:v>23.409459999999999</c:v>
                </c:pt>
                <c:pt idx="8931">
                  <c:v>23.41208</c:v>
                </c:pt>
                <c:pt idx="8932">
                  <c:v>23.4147</c:v>
                </c:pt>
                <c:pt idx="8933">
                  <c:v>23.41732</c:v>
                </c:pt>
                <c:pt idx="8934">
                  <c:v>23.41994</c:v>
                </c:pt>
                <c:pt idx="8935">
                  <c:v>23.42257</c:v>
                </c:pt>
                <c:pt idx="8936">
                  <c:v>23.425190000000001</c:v>
                </c:pt>
                <c:pt idx="8937">
                  <c:v>23.427810000000001</c:v>
                </c:pt>
                <c:pt idx="8938">
                  <c:v>23.430430000000001</c:v>
                </c:pt>
                <c:pt idx="8939">
                  <c:v>23.433050000000001</c:v>
                </c:pt>
                <c:pt idx="8940">
                  <c:v>23.435669999999998</c:v>
                </c:pt>
                <c:pt idx="8941">
                  <c:v>23.438300000000002</c:v>
                </c:pt>
                <c:pt idx="8942">
                  <c:v>23.440919999999998</c:v>
                </c:pt>
                <c:pt idx="8943">
                  <c:v>23.443539999999999</c:v>
                </c:pt>
                <c:pt idx="8944">
                  <c:v>23.446159999999999</c:v>
                </c:pt>
                <c:pt idx="8945">
                  <c:v>23.448779999999999</c:v>
                </c:pt>
                <c:pt idx="8946">
                  <c:v>23.4514</c:v>
                </c:pt>
                <c:pt idx="8947">
                  <c:v>23.45402</c:v>
                </c:pt>
                <c:pt idx="8948">
                  <c:v>23.45664</c:v>
                </c:pt>
                <c:pt idx="8949">
                  <c:v>23.45927</c:v>
                </c:pt>
                <c:pt idx="8950">
                  <c:v>23.46189</c:v>
                </c:pt>
                <c:pt idx="8951">
                  <c:v>23.464510000000001</c:v>
                </c:pt>
                <c:pt idx="8952">
                  <c:v>23.467130000000001</c:v>
                </c:pt>
                <c:pt idx="8953">
                  <c:v>23.469750000000001</c:v>
                </c:pt>
                <c:pt idx="8954">
                  <c:v>23.472370000000002</c:v>
                </c:pt>
                <c:pt idx="8955">
                  <c:v>23.474989999999998</c:v>
                </c:pt>
                <c:pt idx="8956">
                  <c:v>23.477620000000002</c:v>
                </c:pt>
                <c:pt idx="8957">
                  <c:v>23.480239999999998</c:v>
                </c:pt>
                <c:pt idx="8958">
                  <c:v>23.482859999999999</c:v>
                </c:pt>
                <c:pt idx="8959">
                  <c:v>23.485479999999999</c:v>
                </c:pt>
                <c:pt idx="8960">
                  <c:v>23.488099999999999</c:v>
                </c:pt>
                <c:pt idx="8961">
                  <c:v>23.49072</c:v>
                </c:pt>
                <c:pt idx="8962">
                  <c:v>23.49335</c:v>
                </c:pt>
                <c:pt idx="8963">
                  <c:v>23.49597</c:v>
                </c:pt>
                <c:pt idx="8964">
                  <c:v>23.49859</c:v>
                </c:pt>
                <c:pt idx="8965">
                  <c:v>23.50121</c:v>
                </c:pt>
                <c:pt idx="8966">
                  <c:v>23.503830000000001</c:v>
                </c:pt>
                <c:pt idx="8967">
                  <c:v>23.506450000000001</c:v>
                </c:pt>
                <c:pt idx="8968">
                  <c:v>23.509070000000001</c:v>
                </c:pt>
                <c:pt idx="8969">
                  <c:v>23.511700000000001</c:v>
                </c:pt>
                <c:pt idx="8970">
                  <c:v>23.514320000000001</c:v>
                </c:pt>
                <c:pt idx="8971">
                  <c:v>23.516940000000002</c:v>
                </c:pt>
                <c:pt idx="8972">
                  <c:v>23.519559999999998</c:v>
                </c:pt>
                <c:pt idx="8973">
                  <c:v>23.522179999999999</c:v>
                </c:pt>
                <c:pt idx="8974">
                  <c:v>23.524799999999999</c:v>
                </c:pt>
                <c:pt idx="8975">
                  <c:v>23.527419999999999</c:v>
                </c:pt>
                <c:pt idx="8976">
                  <c:v>23.53004</c:v>
                </c:pt>
                <c:pt idx="8977">
                  <c:v>23.53267</c:v>
                </c:pt>
                <c:pt idx="8978">
                  <c:v>23.53529</c:v>
                </c:pt>
                <c:pt idx="8979">
                  <c:v>23.53791</c:v>
                </c:pt>
                <c:pt idx="8980">
                  <c:v>23.54053</c:v>
                </c:pt>
                <c:pt idx="8981">
                  <c:v>23.543150000000001</c:v>
                </c:pt>
                <c:pt idx="8982">
                  <c:v>23.545770000000001</c:v>
                </c:pt>
                <c:pt idx="8983">
                  <c:v>23.548400000000001</c:v>
                </c:pt>
                <c:pt idx="8984">
                  <c:v>23.551020000000001</c:v>
                </c:pt>
                <c:pt idx="8985">
                  <c:v>23.553640000000001</c:v>
                </c:pt>
                <c:pt idx="8986">
                  <c:v>23.556260000000002</c:v>
                </c:pt>
                <c:pt idx="8987">
                  <c:v>23.558879999999998</c:v>
                </c:pt>
                <c:pt idx="8988">
                  <c:v>23.561499999999999</c:v>
                </c:pt>
                <c:pt idx="8989">
                  <c:v>23.564119999999999</c:v>
                </c:pt>
                <c:pt idx="8990">
                  <c:v>23.566749999999999</c:v>
                </c:pt>
                <c:pt idx="8991">
                  <c:v>23.569369999999999</c:v>
                </c:pt>
                <c:pt idx="8992">
                  <c:v>23.57199</c:v>
                </c:pt>
                <c:pt idx="8993">
                  <c:v>23.57461</c:v>
                </c:pt>
                <c:pt idx="8994">
                  <c:v>23.57723</c:v>
                </c:pt>
                <c:pt idx="8995">
                  <c:v>23.57985</c:v>
                </c:pt>
                <c:pt idx="8996">
                  <c:v>23.582470000000001</c:v>
                </c:pt>
                <c:pt idx="8997">
                  <c:v>23.585100000000001</c:v>
                </c:pt>
                <c:pt idx="8998">
                  <c:v>23.587720000000001</c:v>
                </c:pt>
                <c:pt idx="8999">
                  <c:v>23.590340000000001</c:v>
                </c:pt>
                <c:pt idx="9000">
                  <c:v>23.592960000000001</c:v>
                </c:pt>
                <c:pt idx="9001">
                  <c:v>23.595580000000002</c:v>
                </c:pt>
                <c:pt idx="9002">
                  <c:v>23.598199999999999</c:v>
                </c:pt>
                <c:pt idx="9003">
                  <c:v>23.600819999999999</c:v>
                </c:pt>
                <c:pt idx="9004">
                  <c:v>23.603449999999999</c:v>
                </c:pt>
                <c:pt idx="9005">
                  <c:v>23.606069999999999</c:v>
                </c:pt>
                <c:pt idx="9006">
                  <c:v>23.608689999999999</c:v>
                </c:pt>
                <c:pt idx="9007">
                  <c:v>23.61131</c:v>
                </c:pt>
                <c:pt idx="9008">
                  <c:v>23.61393</c:v>
                </c:pt>
                <c:pt idx="9009">
                  <c:v>23.61655</c:v>
                </c:pt>
                <c:pt idx="9010">
                  <c:v>23.61917</c:v>
                </c:pt>
                <c:pt idx="9011">
                  <c:v>23.6218</c:v>
                </c:pt>
                <c:pt idx="9012">
                  <c:v>23.624420000000001</c:v>
                </c:pt>
                <c:pt idx="9013">
                  <c:v>23.627040000000001</c:v>
                </c:pt>
                <c:pt idx="9014">
                  <c:v>23.629660000000001</c:v>
                </c:pt>
                <c:pt idx="9015">
                  <c:v>23.632280000000002</c:v>
                </c:pt>
                <c:pt idx="9016">
                  <c:v>23.634899999999998</c:v>
                </c:pt>
                <c:pt idx="9017">
                  <c:v>23.637519999999999</c:v>
                </c:pt>
                <c:pt idx="9018">
                  <c:v>23.640149999999998</c:v>
                </c:pt>
                <c:pt idx="9019">
                  <c:v>23.642769999999999</c:v>
                </c:pt>
                <c:pt idx="9020">
                  <c:v>23.645389999999999</c:v>
                </c:pt>
                <c:pt idx="9021">
                  <c:v>23.648009999999999</c:v>
                </c:pt>
                <c:pt idx="9022">
                  <c:v>23.65063</c:v>
                </c:pt>
                <c:pt idx="9023">
                  <c:v>23.65325</c:v>
                </c:pt>
                <c:pt idx="9024">
                  <c:v>23.65587</c:v>
                </c:pt>
                <c:pt idx="9025">
                  <c:v>23.65849</c:v>
                </c:pt>
                <c:pt idx="9026">
                  <c:v>23.66112</c:v>
                </c:pt>
                <c:pt idx="9027">
                  <c:v>23.663740000000001</c:v>
                </c:pt>
                <c:pt idx="9028">
                  <c:v>23.666360000000001</c:v>
                </c:pt>
                <c:pt idx="9029">
                  <c:v>23.668980000000001</c:v>
                </c:pt>
                <c:pt idx="9030">
                  <c:v>23.671600000000002</c:v>
                </c:pt>
                <c:pt idx="9031">
                  <c:v>23.674219999999998</c:v>
                </c:pt>
                <c:pt idx="9032">
                  <c:v>23.676850000000002</c:v>
                </c:pt>
                <c:pt idx="9033">
                  <c:v>23.679469999999998</c:v>
                </c:pt>
                <c:pt idx="9034">
                  <c:v>23.682089999999999</c:v>
                </c:pt>
                <c:pt idx="9035">
                  <c:v>23.684709999999999</c:v>
                </c:pt>
                <c:pt idx="9036">
                  <c:v>23.687329999999999</c:v>
                </c:pt>
                <c:pt idx="9037">
                  <c:v>23.68995</c:v>
                </c:pt>
                <c:pt idx="9038">
                  <c:v>23.69258</c:v>
                </c:pt>
                <c:pt idx="9039">
                  <c:v>23.6952</c:v>
                </c:pt>
                <c:pt idx="9040">
                  <c:v>23.69782</c:v>
                </c:pt>
                <c:pt idx="9041">
                  <c:v>23.70044</c:v>
                </c:pt>
                <c:pt idx="9042">
                  <c:v>23.703060000000001</c:v>
                </c:pt>
                <c:pt idx="9043">
                  <c:v>23.705680000000001</c:v>
                </c:pt>
                <c:pt idx="9044">
                  <c:v>23.708300000000001</c:v>
                </c:pt>
                <c:pt idx="9045">
                  <c:v>23.710920000000002</c:v>
                </c:pt>
                <c:pt idx="9046">
                  <c:v>23.713550000000001</c:v>
                </c:pt>
                <c:pt idx="9047">
                  <c:v>23.716170000000002</c:v>
                </c:pt>
                <c:pt idx="9048">
                  <c:v>23.718789999999998</c:v>
                </c:pt>
                <c:pt idx="9049">
                  <c:v>23.721409999999999</c:v>
                </c:pt>
                <c:pt idx="9050">
                  <c:v>23.724029999999999</c:v>
                </c:pt>
                <c:pt idx="9051">
                  <c:v>23.726649999999999</c:v>
                </c:pt>
                <c:pt idx="9052">
                  <c:v>23.72927</c:v>
                </c:pt>
                <c:pt idx="9053">
                  <c:v>23.7319</c:v>
                </c:pt>
                <c:pt idx="9054">
                  <c:v>23.73452</c:v>
                </c:pt>
                <c:pt idx="9055">
                  <c:v>23.73714</c:v>
                </c:pt>
                <c:pt idx="9056">
                  <c:v>23.73976</c:v>
                </c:pt>
                <c:pt idx="9057">
                  <c:v>23.742380000000001</c:v>
                </c:pt>
                <c:pt idx="9058">
                  <c:v>23.745000000000001</c:v>
                </c:pt>
                <c:pt idx="9059">
                  <c:v>23.747630000000001</c:v>
                </c:pt>
                <c:pt idx="9060">
                  <c:v>23.750250000000001</c:v>
                </c:pt>
                <c:pt idx="9061">
                  <c:v>23.752870000000001</c:v>
                </c:pt>
                <c:pt idx="9062">
                  <c:v>23.755490000000002</c:v>
                </c:pt>
                <c:pt idx="9063">
                  <c:v>23.758109999999999</c:v>
                </c:pt>
                <c:pt idx="9064">
                  <c:v>23.760729999999999</c:v>
                </c:pt>
                <c:pt idx="9065">
                  <c:v>23.763349999999999</c:v>
                </c:pt>
                <c:pt idx="9066">
                  <c:v>23.765969999999999</c:v>
                </c:pt>
                <c:pt idx="9067">
                  <c:v>23.768599999999999</c:v>
                </c:pt>
                <c:pt idx="9068">
                  <c:v>23.77122</c:v>
                </c:pt>
                <c:pt idx="9069">
                  <c:v>23.77384</c:v>
                </c:pt>
                <c:pt idx="9070">
                  <c:v>23.77646</c:v>
                </c:pt>
                <c:pt idx="9071">
                  <c:v>23.77908</c:v>
                </c:pt>
                <c:pt idx="9072">
                  <c:v>23.781700000000001</c:v>
                </c:pt>
                <c:pt idx="9073">
                  <c:v>23.784320000000001</c:v>
                </c:pt>
                <c:pt idx="9074">
                  <c:v>23.786950000000001</c:v>
                </c:pt>
                <c:pt idx="9075">
                  <c:v>23.789570000000001</c:v>
                </c:pt>
                <c:pt idx="9076">
                  <c:v>23.792190000000002</c:v>
                </c:pt>
                <c:pt idx="9077">
                  <c:v>23.794809999999998</c:v>
                </c:pt>
                <c:pt idx="9078">
                  <c:v>23.797429999999999</c:v>
                </c:pt>
                <c:pt idx="9079">
                  <c:v>23.800049999999999</c:v>
                </c:pt>
                <c:pt idx="9080">
                  <c:v>23.802679999999999</c:v>
                </c:pt>
                <c:pt idx="9081">
                  <c:v>23.805299999999999</c:v>
                </c:pt>
                <c:pt idx="9082">
                  <c:v>23.807919999999999</c:v>
                </c:pt>
                <c:pt idx="9083">
                  <c:v>23.81054</c:v>
                </c:pt>
                <c:pt idx="9084">
                  <c:v>23.81316</c:v>
                </c:pt>
                <c:pt idx="9085">
                  <c:v>23.81578</c:v>
                </c:pt>
                <c:pt idx="9086">
                  <c:v>23.8184</c:v>
                </c:pt>
                <c:pt idx="9087">
                  <c:v>23.82103</c:v>
                </c:pt>
                <c:pt idx="9088">
                  <c:v>23.823650000000001</c:v>
                </c:pt>
                <c:pt idx="9089">
                  <c:v>23.826270000000001</c:v>
                </c:pt>
                <c:pt idx="9090">
                  <c:v>23.828890000000001</c:v>
                </c:pt>
                <c:pt idx="9091">
                  <c:v>23.831510000000002</c:v>
                </c:pt>
                <c:pt idx="9092">
                  <c:v>23.834129999999998</c:v>
                </c:pt>
                <c:pt idx="9093">
                  <c:v>23.836749999999999</c:v>
                </c:pt>
                <c:pt idx="9094">
                  <c:v>23.839369999999999</c:v>
                </c:pt>
                <c:pt idx="9095">
                  <c:v>23.841999999999999</c:v>
                </c:pt>
                <c:pt idx="9096">
                  <c:v>23.844619999999999</c:v>
                </c:pt>
                <c:pt idx="9097">
                  <c:v>23.847239999999999</c:v>
                </c:pt>
                <c:pt idx="9098">
                  <c:v>23.84986</c:v>
                </c:pt>
                <c:pt idx="9099">
                  <c:v>23.85248</c:v>
                </c:pt>
                <c:pt idx="9100">
                  <c:v>23.8551</c:v>
                </c:pt>
                <c:pt idx="9101">
                  <c:v>23.85773</c:v>
                </c:pt>
                <c:pt idx="9102">
                  <c:v>23.86035</c:v>
                </c:pt>
                <c:pt idx="9103">
                  <c:v>23.862970000000001</c:v>
                </c:pt>
                <c:pt idx="9104">
                  <c:v>23.865590000000001</c:v>
                </c:pt>
                <c:pt idx="9105">
                  <c:v>23.868210000000001</c:v>
                </c:pt>
                <c:pt idx="9106">
                  <c:v>23.870830000000002</c:v>
                </c:pt>
                <c:pt idx="9107">
                  <c:v>23.873449999999998</c:v>
                </c:pt>
                <c:pt idx="9108">
                  <c:v>23.876080000000002</c:v>
                </c:pt>
                <c:pt idx="9109">
                  <c:v>23.878699999999998</c:v>
                </c:pt>
                <c:pt idx="9110">
                  <c:v>23.881319999999999</c:v>
                </c:pt>
                <c:pt idx="9111">
                  <c:v>23.883939999999999</c:v>
                </c:pt>
                <c:pt idx="9112">
                  <c:v>23.886559999999999</c:v>
                </c:pt>
                <c:pt idx="9113">
                  <c:v>23.88918</c:v>
                </c:pt>
                <c:pt idx="9114">
                  <c:v>23.8918</c:v>
                </c:pt>
                <c:pt idx="9115">
                  <c:v>23.89443</c:v>
                </c:pt>
                <c:pt idx="9116">
                  <c:v>23.89705</c:v>
                </c:pt>
                <c:pt idx="9117">
                  <c:v>23.89967</c:v>
                </c:pt>
                <c:pt idx="9118">
                  <c:v>23.902290000000001</c:v>
                </c:pt>
                <c:pt idx="9119">
                  <c:v>23.904910000000001</c:v>
                </c:pt>
                <c:pt idx="9120">
                  <c:v>23.907530000000001</c:v>
                </c:pt>
                <c:pt idx="9121">
                  <c:v>23.910150000000002</c:v>
                </c:pt>
                <c:pt idx="9122">
                  <c:v>23.912780000000001</c:v>
                </c:pt>
                <c:pt idx="9123">
                  <c:v>23.915400000000002</c:v>
                </c:pt>
                <c:pt idx="9124">
                  <c:v>23.918019999999999</c:v>
                </c:pt>
                <c:pt idx="9125">
                  <c:v>23.920639999999999</c:v>
                </c:pt>
                <c:pt idx="9126">
                  <c:v>23.923259999999999</c:v>
                </c:pt>
                <c:pt idx="9127">
                  <c:v>23.925879999999999</c:v>
                </c:pt>
                <c:pt idx="9128">
                  <c:v>23.9285</c:v>
                </c:pt>
                <c:pt idx="9129">
                  <c:v>23.93113</c:v>
                </c:pt>
                <c:pt idx="9130">
                  <c:v>23.93375</c:v>
                </c:pt>
                <c:pt idx="9131">
                  <c:v>23.93637</c:v>
                </c:pt>
                <c:pt idx="9132">
                  <c:v>23.93899</c:v>
                </c:pt>
                <c:pt idx="9133">
                  <c:v>23.941610000000001</c:v>
                </c:pt>
                <c:pt idx="9134">
                  <c:v>23.944230000000001</c:v>
                </c:pt>
                <c:pt idx="9135">
                  <c:v>23.946850000000001</c:v>
                </c:pt>
                <c:pt idx="9136">
                  <c:v>23.949480000000001</c:v>
                </c:pt>
                <c:pt idx="9137">
                  <c:v>23.952100000000002</c:v>
                </c:pt>
                <c:pt idx="9138">
                  <c:v>23.954719999999998</c:v>
                </c:pt>
                <c:pt idx="9139">
                  <c:v>23.957339999999999</c:v>
                </c:pt>
                <c:pt idx="9140">
                  <c:v>23.959959999999999</c:v>
                </c:pt>
                <c:pt idx="9141">
                  <c:v>23.962579999999999</c:v>
                </c:pt>
                <c:pt idx="9142">
                  <c:v>23.965199999999999</c:v>
                </c:pt>
                <c:pt idx="9143">
                  <c:v>23.96782</c:v>
                </c:pt>
                <c:pt idx="9144">
                  <c:v>23.97045</c:v>
                </c:pt>
                <c:pt idx="9145">
                  <c:v>23.97307</c:v>
                </c:pt>
                <c:pt idx="9146">
                  <c:v>23.97569</c:v>
                </c:pt>
                <c:pt idx="9147">
                  <c:v>23.97831</c:v>
                </c:pt>
                <c:pt idx="9148">
                  <c:v>23.980930000000001</c:v>
                </c:pt>
                <c:pt idx="9149">
                  <c:v>23.983550000000001</c:v>
                </c:pt>
                <c:pt idx="9150">
                  <c:v>23.986180000000001</c:v>
                </c:pt>
                <c:pt idx="9151">
                  <c:v>23.988800000000001</c:v>
                </c:pt>
                <c:pt idx="9152">
                  <c:v>23.991420000000002</c:v>
                </c:pt>
                <c:pt idx="9153">
                  <c:v>23.994039999999998</c:v>
                </c:pt>
                <c:pt idx="9154">
                  <c:v>23.996659999999999</c:v>
                </c:pt>
                <c:pt idx="9155">
                  <c:v>23.999279999999999</c:v>
                </c:pt>
                <c:pt idx="9156">
                  <c:v>24.001909999999999</c:v>
                </c:pt>
                <c:pt idx="9157">
                  <c:v>24.004529999999999</c:v>
                </c:pt>
                <c:pt idx="9158">
                  <c:v>24.007149999999999</c:v>
                </c:pt>
                <c:pt idx="9159">
                  <c:v>24.00977</c:v>
                </c:pt>
                <c:pt idx="9160">
                  <c:v>24.01239</c:v>
                </c:pt>
                <c:pt idx="9161">
                  <c:v>24.01501</c:v>
                </c:pt>
                <c:pt idx="9162">
                  <c:v>24.01763</c:v>
                </c:pt>
                <c:pt idx="9163">
                  <c:v>24.020250000000001</c:v>
                </c:pt>
                <c:pt idx="9164">
                  <c:v>24.022880000000001</c:v>
                </c:pt>
                <c:pt idx="9165">
                  <c:v>24.025500000000001</c:v>
                </c:pt>
                <c:pt idx="9166">
                  <c:v>24.028120000000001</c:v>
                </c:pt>
                <c:pt idx="9167">
                  <c:v>24.030740000000002</c:v>
                </c:pt>
                <c:pt idx="9168">
                  <c:v>24.033359999999998</c:v>
                </c:pt>
                <c:pt idx="9169">
                  <c:v>24.035979999999999</c:v>
                </c:pt>
                <c:pt idx="9170">
                  <c:v>24.038599999999999</c:v>
                </c:pt>
                <c:pt idx="9171">
                  <c:v>24.041229999999999</c:v>
                </c:pt>
                <c:pt idx="9172">
                  <c:v>24.043849999999999</c:v>
                </c:pt>
                <c:pt idx="9173">
                  <c:v>24.046469999999999</c:v>
                </c:pt>
                <c:pt idx="9174">
                  <c:v>24.04909</c:v>
                </c:pt>
                <c:pt idx="9175">
                  <c:v>24.05171</c:v>
                </c:pt>
                <c:pt idx="9176">
                  <c:v>24.05433</c:v>
                </c:pt>
                <c:pt idx="9177">
                  <c:v>24.05696</c:v>
                </c:pt>
                <c:pt idx="9178">
                  <c:v>24.05958</c:v>
                </c:pt>
                <c:pt idx="9179">
                  <c:v>24.062200000000001</c:v>
                </c:pt>
                <c:pt idx="9180">
                  <c:v>24.064820000000001</c:v>
                </c:pt>
                <c:pt idx="9181">
                  <c:v>24.067440000000001</c:v>
                </c:pt>
                <c:pt idx="9182">
                  <c:v>24.070060000000002</c:v>
                </c:pt>
                <c:pt idx="9183">
                  <c:v>24.072679999999998</c:v>
                </c:pt>
                <c:pt idx="9184">
                  <c:v>24.075299999999999</c:v>
                </c:pt>
                <c:pt idx="9185">
                  <c:v>24.077929999999999</c:v>
                </c:pt>
                <c:pt idx="9186">
                  <c:v>24.080549999999999</c:v>
                </c:pt>
                <c:pt idx="9187">
                  <c:v>24.083169999999999</c:v>
                </c:pt>
                <c:pt idx="9188">
                  <c:v>24.085789999999999</c:v>
                </c:pt>
                <c:pt idx="9189">
                  <c:v>24.08841</c:v>
                </c:pt>
                <c:pt idx="9190">
                  <c:v>24.09103</c:v>
                </c:pt>
                <c:pt idx="9191">
                  <c:v>24.09365</c:v>
                </c:pt>
                <c:pt idx="9192">
                  <c:v>24.09628</c:v>
                </c:pt>
                <c:pt idx="9193">
                  <c:v>24.0989</c:v>
                </c:pt>
                <c:pt idx="9194">
                  <c:v>24.101520000000001</c:v>
                </c:pt>
                <c:pt idx="9195">
                  <c:v>24.104140000000001</c:v>
                </c:pt>
                <c:pt idx="9196">
                  <c:v>24.106760000000001</c:v>
                </c:pt>
                <c:pt idx="9197">
                  <c:v>24.109380000000002</c:v>
                </c:pt>
                <c:pt idx="9198">
                  <c:v>24.112010000000001</c:v>
                </c:pt>
                <c:pt idx="9199">
                  <c:v>24.114629999999998</c:v>
                </c:pt>
                <c:pt idx="9200">
                  <c:v>24.117249999999999</c:v>
                </c:pt>
                <c:pt idx="9201">
                  <c:v>24.119869999999999</c:v>
                </c:pt>
                <c:pt idx="9202">
                  <c:v>24.122489999999999</c:v>
                </c:pt>
                <c:pt idx="9203">
                  <c:v>24.125109999999999</c:v>
                </c:pt>
                <c:pt idx="9204">
                  <c:v>24.12773</c:v>
                </c:pt>
                <c:pt idx="9205">
                  <c:v>24.13036</c:v>
                </c:pt>
                <c:pt idx="9206">
                  <c:v>24.13298</c:v>
                </c:pt>
                <c:pt idx="9207">
                  <c:v>24.1356</c:v>
                </c:pt>
                <c:pt idx="9208">
                  <c:v>24.13822</c:v>
                </c:pt>
                <c:pt idx="9209">
                  <c:v>24.140840000000001</c:v>
                </c:pt>
                <c:pt idx="9210">
                  <c:v>24.143460000000001</c:v>
                </c:pt>
                <c:pt idx="9211">
                  <c:v>24.146080000000001</c:v>
                </c:pt>
                <c:pt idx="9212">
                  <c:v>24.148700000000002</c:v>
                </c:pt>
                <c:pt idx="9213">
                  <c:v>24.151330000000002</c:v>
                </c:pt>
                <c:pt idx="9214">
                  <c:v>24.153949999999998</c:v>
                </c:pt>
                <c:pt idx="9215">
                  <c:v>24.156569999999999</c:v>
                </c:pt>
                <c:pt idx="9216">
                  <c:v>24.159189999999999</c:v>
                </c:pt>
                <c:pt idx="9217">
                  <c:v>24.161809999999999</c:v>
                </c:pt>
                <c:pt idx="9218">
                  <c:v>24.164429999999999</c:v>
                </c:pt>
                <c:pt idx="9219">
                  <c:v>24.167059999999999</c:v>
                </c:pt>
                <c:pt idx="9220">
                  <c:v>24.16968</c:v>
                </c:pt>
                <c:pt idx="9221">
                  <c:v>24.1723</c:v>
                </c:pt>
                <c:pt idx="9222">
                  <c:v>24.17492</c:v>
                </c:pt>
                <c:pt idx="9223">
                  <c:v>24.17754</c:v>
                </c:pt>
                <c:pt idx="9224">
                  <c:v>24.180160000000001</c:v>
                </c:pt>
                <c:pt idx="9225">
                  <c:v>24.182780000000001</c:v>
                </c:pt>
                <c:pt idx="9226">
                  <c:v>24.185410000000001</c:v>
                </c:pt>
                <c:pt idx="9227">
                  <c:v>24.188030000000001</c:v>
                </c:pt>
                <c:pt idx="9228">
                  <c:v>24.190650000000002</c:v>
                </c:pt>
                <c:pt idx="9229">
                  <c:v>24.193269999999998</c:v>
                </c:pt>
                <c:pt idx="9230">
                  <c:v>24.195889999999999</c:v>
                </c:pt>
                <c:pt idx="9231">
                  <c:v>24.198509999999999</c:v>
                </c:pt>
                <c:pt idx="9232">
                  <c:v>24.201129999999999</c:v>
                </c:pt>
                <c:pt idx="9233">
                  <c:v>24.203749999999999</c:v>
                </c:pt>
                <c:pt idx="9234">
                  <c:v>24.206379999999999</c:v>
                </c:pt>
                <c:pt idx="9235">
                  <c:v>24.209</c:v>
                </c:pt>
                <c:pt idx="9236">
                  <c:v>24.21162</c:v>
                </c:pt>
                <c:pt idx="9237">
                  <c:v>24.21424</c:v>
                </c:pt>
                <c:pt idx="9238">
                  <c:v>24.21686</c:v>
                </c:pt>
                <c:pt idx="9239">
                  <c:v>24.219480000000001</c:v>
                </c:pt>
                <c:pt idx="9240">
                  <c:v>24.222110000000001</c:v>
                </c:pt>
                <c:pt idx="9241">
                  <c:v>24.224730000000001</c:v>
                </c:pt>
                <c:pt idx="9242">
                  <c:v>24.227350000000001</c:v>
                </c:pt>
                <c:pt idx="9243">
                  <c:v>24.229970000000002</c:v>
                </c:pt>
                <c:pt idx="9244">
                  <c:v>24.232589999999998</c:v>
                </c:pt>
                <c:pt idx="9245">
                  <c:v>24.235209999999999</c:v>
                </c:pt>
                <c:pt idx="9246">
                  <c:v>24.237829999999999</c:v>
                </c:pt>
                <c:pt idx="9247">
                  <c:v>24.240459999999999</c:v>
                </c:pt>
                <c:pt idx="9248">
                  <c:v>24.243079999999999</c:v>
                </c:pt>
                <c:pt idx="9249">
                  <c:v>24.245699999999999</c:v>
                </c:pt>
                <c:pt idx="9250">
                  <c:v>24.24832</c:v>
                </c:pt>
                <c:pt idx="9251">
                  <c:v>24.25094</c:v>
                </c:pt>
                <c:pt idx="9252">
                  <c:v>24.25356</c:v>
                </c:pt>
                <c:pt idx="9253">
                  <c:v>24.256180000000001</c:v>
                </c:pt>
                <c:pt idx="9254">
                  <c:v>24.25881</c:v>
                </c:pt>
                <c:pt idx="9255">
                  <c:v>24.261430000000001</c:v>
                </c:pt>
                <c:pt idx="9256">
                  <c:v>24.264050000000001</c:v>
                </c:pt>
                <c:pt idx="9257">
                  <c:v>24.266670000000001</c:v>
                </c:pt>
                <c:pt idx="9258">
                  <c:v>24.269290000000002</c:v>
                </c:pt>
                <c:pt idx="9259">
                  <c:v>24.271909999999998</c:v>
                </c:pt>
                <c:pt idx="9260">
                  <c:v>24.274529999999999</c:v>
                </c:pt>
                <c:pt idx="9261">
                  <c:v>24.277149999999999</c:v>
                </c:pt>
                <c:pt idx="9262">
                  <c:v>24.279779999999999</c:v>
                </c:pt>
                <c:pt idx="9263">
                  <c:v>24.282399999999999</c:v>
                </c:pt>
                <c:pt idx="9264">
                  <c:v>24.285019999999999</c:v>
                </c:pt>
                <c:pt idx="9265">
                  <c:v>24.28764</c:v>
                </c:pt>
                <c:pt idx="9266">
                  <c:v>24.29026</c:v>
                </c:pt>
                <c:pt idx="9267">
                  <c:v>24.29288</c:v>
                </c:pt>
                <c:pt idx="9268">
                  <c:v>24.29551</c:v>
                </c:pt>
                <c:pt idx="9269">
                  <c:v>24.29813</c:v>
                </c:pt>
                <c:pt idx="9270">
                  <c:v>24.300750000000001</c:v>
                </c:pt>
                <c:pt idx="9271">
                  <c:v>24.303370000000001</c:v>
                </c:pt>
                <c:pt idx="9272">
                  <c:v>24.305990000000001</c:v>
                </c:pt>
                <c:pt idx="9273">
                  <c:v>24.308610000000002</c:v>
                </c:pt>
                <c:pt idx="9274">
                  <c:v>24.311229999999998</c:v>
                </c:pt>
                <c:pt idx="9275">
                  <c:v>24.313859999999998</c:v>
                </c:pt>
                <c:pt idx="9276">
                  <c:v>24.316479999999999</c:v>
                </c:pt>
                <c:pt idx="9277">
                  <c:v>24.319099999999999</c:v>
                </c:pt>
                <c:pt idx="9278">
                  <c:v>24.321719999999999</c:v>
                </c:pt>
                <c:pt idx="9279">
                  <c:v>24.324339999999999</c:v>
                </c:pt>
                <c:pt idx="9280">
                  <c:v>24.32696</c:v>
                </c:pt>
                <c:pt idx="9281">
                  <c:v>24.32958</c:v>
                </c:pt>
                <c:pt idx="9282">
                  <c:v>24.33221</c:v>
                </c:pt>
                <c:pt idx="9283">
                  <c:v>24.33483</c:v>
                </c:pt>
                <c:pt idx="9284">
                  <c:v>24.33745</c:v>
                </c:pt>
                <c:pt idx="9285">
                  <c:v>24.340070000000001</c:v>
                </c:pt>
                <c:pt idx="9286">
                  <c:v>24.342690000000001</c:v>
                </c:pt>
                <c:pt idx="9287">
                  <c:v>24.345310000000001</c:v>
                </c:pt>
                <c:pt idx="9288">
                  <c:v>24.347930000000002</c:v>
                </c:pt>
                <c:pt idx="9289">
                  <c:v>24.350560000000002</c:v>
                </c:pt>
                <c:pt idx="9290">
                  <c:v>24.353179999999998</c:v>
                </c:pt>
                <c:pt idx="9291">
                  <c:v>24.355799999999999</c:v>
                </c:pt>
                <c:pt idx="9292">
                  <c:v>24.358419999999999</c:v>
                </c:pt>
                <c:pt idx="9293">
                  <c:v>24.361039999999999</c:v>
                </c:pt>
                <c:pt idx="9294">
                  <c:v>24.363659999999999</c:v>
                </c:pt>
                <c:pt idx="9295">
                  <c:v>24.366289999999999</c:v>
                </c:pt>
                <c:pt idx="9296">
                  <c:v>24.36891</c:v>
                </c:pt>
                <c:pt idx="9297">
                  <c:v>24.37153</c:v>
                </c:pt>
                <c:pt idx="9298">
                  <c:v>24.37415</c:v>
                </c:pt>
                <c:pt idx="9299">
                  <c:v>24.37677</c:v>
                </c:pt>
                <c:pt idx="9300">
                  <c:v>24.379390000000001</c:v>
                </c:pt>
                <c:pt idx="9301">
                  <c:v>24.382010000000001</c:v>
                </c:pt>
                <c:pt idx="9302">
                  <c:v>24.384630000000001</c:v>
                </c:pt>
                <c:pt idx="9303">
                  <c:v>24.387260000000001</c:v>
                </c:pt>
                <c:pt idx="9304">
                  <c:v>24.389880000000002</c:v>
                </c:pt>
                <c:pt idx="9305">
                  <c:v>24.392499999999998</c:v>
                </c:pt>
                <c:pt idx="9306">
                  <c:v>24.395119999999999</c:v>
                </c:pt>
                <c:pt idx="9307">
                  <c:v>24.397739999999999</c:v>
                </c:pt>
                <c:pt idx="9308">
                  <c:v>24.400359999999999</c:v>
                </c:pt>
                <c:pt idx="9309">
                  <c:v>24.402979999999999</c:v>
                </c:pt>
                <c:pt idx="9310">
                  <c:v>24.405609999999999</c:v>
                </c:pt>
                <c:pt idx="9311">
                  <c:v>24.40823</c:v>
                </c:pt>
                <c:pt idx="9312">
                  <c:v>24.41085</c:v>
                </c:pt>
                <c:pt idx="9313">
                  <c:v>24.41347</c:v>
                </c:pt>
                <c:pt idx="9314">
                  <c:v>24.416090000000001</c:v>
                </c:pt>
                <c:pt idx="9315">
                  <c:v>24.418710000000001</c:v>
                </c:pt>
                <c:pt idx="9316">
                  <c:v>24.421340000000001</c:v>
                </c:pt>
                <c:pt idx="9317">
                  <c:v>24.423960000000001</c:v>
                </c:pt>
                <c:pt idx="9318">
                  <c:v>24.426580000000001</c:v>
                </c:pt>
                <c:pt idx="9319">
                  <c:v>24.429200000000002</c:v>
                </c:pt>
                <c:pt idx="9320">
                  <c:v>24.431819999999998</c:v>
                </c:pt>
                <c:pt idx="9321">
                  <c:v>24.434439999999999</c:v>
                </c:pt>
                <c:pt idx="9322">
                  <c:v>24.437059999999999</c:v>
                </c:pt>
                <c:pt idx="9323">
                  <c:v>24.439689999999999</c:v>
                </c:pt>
                <c:pt idx="9324">
                  <c:v>24.442309999999999</c:v>
                </c:pt>
                <c:pt idx="9325">
                  <c:v>24.444929999999999</c:v>
                </c:pt>
                <c:pt idx="9326">
                  <c:v>24.44755</c:v>
                </c:pt>
                <c:pt idx="9327">
                  <c:v>24.45017</c:v>
                </c:pt>
                <c:pt idx="9328">
                  <c:v>24.45279</c:v>
                </c:pt>
                <c:pt idx="9329">
                  <c:v>24.455410000000001</c:v>
                </c:pt>
                <c:pt idx="9330">
                  <c:v>24.458030000000001</c:v>
                </c:pt>
                <c:pt idx="9331">
                  <c:v>24.460660000000001</c:v>
                </c:pt>
                <c:pt idx="9332">
                  <c:v>24.463280000000001</c:v>
                </c:pt>
                <c:pt idx="9333">
                  <c:v>24.465900000000001</c:v>
                </c:pt>
                <c:pt idx="9334">
                  <c:v>24.468520000000002</c:v>
                </c:pt>
                <c:pt idx="9335">
                  <c:v>24.471139999999998</c:v>
                </c:pt>
                <c:pt idx="9336">
                  <c:v>24.473759999999999</c:v>
                </c:pt>
                <c:pt idx="9337">
                  <c:v>24.476389999999999</c:v>
                </c:pt>
                <c:pt idx="9338">
                  <c:v>24.479009999999999</c:v>
                </c:pt>
                <c:pt idx="9339">
                  <c:v>24.481629999999999</c:v>
                </c:pt>
                <c:pt idx="9340">
                  <c:v>24.484249999999999</c:v>
                </c:pt>
                <c:pt idx="9341">
                  <c:v>24.48687</c:v>
                </c:pt>
                <c:pt idx="9342">
                  <c:v>24.48949</c:v>
                </c:pt>
                <c:pt idx="9343">
                  <c:v>24.49211</c:v>
                </c:pt>
                <c:pt idx="9344">
                  <c:v>24.49474</c:v>
                </c:pt>
                <c:pt idx="9345">
                  <c:v>24.49736</c:v>
                </c:pt>
                <c:pt idx="9346">
                  <c:v>24.499980000000001</c:v>
                </c:pt>
                <c:pt idx="9347">
                  <c:v>24.502600000000001</c:v>
                </c:pt>
                <c:pt idx="9348">
                  <c:v>24.505220000000001</c:v>
                </c:pt>
                <c:pt idx="9349">
                  <c:v>24.507840000000002</c:v>
                </c:pt>
                <c:pt idx="9350">
                  <c:v>24.510459999999998</c:v>
                </c:pt>
                <c:pt idx="9351">
                  <c:v>24.513079999999999</c:v>
                </c:pt>
                <c:pt idx="9352">
                  <c:v>24.515709999999999</c:v>
                </c:pt>
                <c:pt idx="9353">
                  <c:v>24.518329999999999</c:v>
                </c:pt>
                <c:pt idx="9354">
                  <c:v>24.520949999999999</c:v>
                </c:pt>
                <c:pt idx="9355">
                  <c:v>24.523569999999999</c:v>
                </c:pt>
                <c:pt idx="9356">
                  <c:v>24.52619</c:v>
                </c:pt>
                <c:pt idx="9357">
                  <c:v>24.52881</c:v>
                </c:pt>
                <c:pt idx="9358">
                  <c:v>24.53144</c:v>
                </c:pt>
                <c:pt idx="9359">
                  <c:v>24.53406</c:v>
                </c:pt>
                <c:pt idx="9360">
                  <c:v>24.53668</c:v>
                </c:pt>
                <c:pt idx="9361">
                  <c:v>24.539300000000001</c:v>
                </c:pt>
                <c:pt idx="9362">
                  <c:v>24.541920000000001</c:v>
                </c:pt>
                <c:pt idx="9363">
                  <c:v>24.544540000000001</c:v>
                </c:pt>
                <c:pt idx="9364">
                  <c:v>24.547160000000002</c:v>
                </c:pt>
                <c:pt idx="9365">
                  <c:v>24.549790000000002</c:v>
                </c:pt>
                <c:pt idx="9366">
                  <c:v>24.552409999999998</c:v>
                </c:pt>
                <c:pt idx="9367">
                  <c:v>24.555029999999999</c:v>
                </c:pt>
                <c:pt idx="9368">
                  <c:v>24.557649999999999</c:v>
                </c:pt>
                <c:pt idx="9369">
                  <c:v>24.560269999999999</c:v>
                </c:pt>
                <c:pt idx="9370">
                  <c:v>24.562889999999999</c:v>
                </c:pt>
                <c:pt idx="9371">
                  <c:v>24.56551</c:v>
                </c:pt>
                <c:pt idx="9372">
                  <c:v>24.56814</c:v>
                </c:pt>
                <c:pt idx="9373">
                  <c:v>24.57076</c:v>
                </c:pt>
                <c:pt idx="9374">
                  <c:v>24.57338</c:v>
                </c:pt>
                <c:pt idx="9375">
                  <c:v>24.576000000000001</c:v>
                </c:pt>
                <c:pt idx="9376">
                  <c:v>24.578620000000001</c:v>
                </c:pt>
                <c:pt idx="9377">
                  <c:v>24.581240000000001</c:v>
                </c:pt>
                <c:pt idx="9378">
                  <c:v>24.583860000000001</c:v>
                </c:pt>
                <c:pt idx="9379">
                  <c:v>24.586480000000002</c:v>
                </c:pt>
                <c:pt idx="9380">
                  <c:v>24.589110000000002</c:v>
                </c:pt>
                <c:pt idx="9381">
                  <c:v>24.591729999999998</c:v>
                </c:pt>
                <c:pt idx="9382">
                  <c:v>24.594349999999999</c:v>
                </c:pt>
                <c:pt idx="9383">
                  <c:v>24.596969999999999</c:v>
                </c:pt>
                <c:pt idx="9384">
                  <c:v>24.599589999999999</c:v>
                </c:pt>
                <c:pt idx="9385">
                  <c:v>24.602209999999999</c:v>
                </c:pt>
                <c:pt idx="9386">
                  <c:v>24.604839999999999</c:v>
                </c:pt>
                <c:pt idx="9387">
                  <c:v>24.60746</c:v>
                </c:pt>
                <c:pt idx="9388">
                  <c:v>24.61008</c:v>
                </c:pt>
                <c:pt idx="9389">
                  <c:v>24.6127</c:v>
                </c:pt>
                <c:pt idx="9390">
                  <c:v>24.615320000000001</c:v>
                </c:pt>
                <c:pt idx="9391">
                  <c:v>24.617940000000001</c:v>
                </c:pt>
                <c:pt idx="9392">
                  <c:v>24.620560000000001</c:v>
                </c:pt>
                <c:pt idx="9393">
                  <c:v>24.623190000000001</c:v>
                </c:pt>
                <c:pt idx="9394">
                  <c:v>24.625810000000001</c:v>
                </c:pt>
                <c:pt idx="9395">
                  <c:v>24.628430000000002</c:v>
                </c:pt>
                <c:pt idx="9396">
                  <c:v>24.631049999999998</c:v>
                </c:pt>
                <c:pt idx="9397">
                  <c:v>24.633669999999999</c:v>
                </c:pt>
                <c:pt idx="9398">
                  <c:v>24.636289999999999</c:v>
                </c:pt>
                <c:pt idx="9399">
                  <c:v>24.638909999999999</c:v>
                </c:pt>
                <c:pt idx="9400">
                  <c:v>24.641539999999999</c:v>
                </c:pt>
                <c:pt idx="9401">
                  <c:v>24.644159999999999</c:v>
                </c:pt>
                <c:pt idx="9402">
                  <c:v>24.64678</c:v>
                </c:pt>
                <c:pt idx="9403">
                  <c:v>24.6494</c:v>
                </c:pt>
                <c:pt idx="9404">
                  <c:v>24.65202</c:v>
                </c:pt>
                <c:pt idx="9405">
                  <c:v>24.654640000000001</c:v>
                </c:pt>
                <c:pt idx="9406">
                  <c:v>24.657260000000001</c:v>
                </c:pt>
                <c:pt idx="9407">
                  <c:v>24.659890000000001</c:v>
                </c:pt>
                <c:pt idx="9408">
                  <c:v>24.662510000000001</c:v>
                </c:pt>
                <c:pt idx="9409">
                  <c:v>24.665130000000001</c:v>
                </c:pt>
                <c:pt idx="9410">
                  <c:v>24.667750000000002</c:v>
                </c:pt>
                <c:pt idx="9411">
                  <c:v>24.670369999999998</c:v>
                </c:pt>
                <c:pt idx="9412">
                  <c:v>24.672989999999999</c:v>
                </c:pt>
                <c:pt idx="9413">
                  <c:v>24.675619999999999</c:v>
                </c:pt>
                <c:pt idx="9414">
                  <c:v>24.678239999999999</c:v>
                </c:pt>
                <c:pt idx="9415">
                  <c:v>24.680859999999999</c:v>
                </c:pt>
                <c:pt idx="9416">
                  <c:v>24.683479999999999</c:v>
                </c:pt>
                <c:pt idx="9417">
                  <c:v>24.6861</c:v>
                </c:pt>
                <c:pt idx="9418">
                  <c:v>24.68872</c:v>
                </c:pt>
                <c:pt idx="9419">
                  <c:v>24.69134</c:v>
                </c:pt>
                <c:pt idx="9420">
                  <c:v>24.693960000000001</c:v>
                </c:pt>
                <c:pt idx="9421">
                  <c:v>24.69659</c:v>
                </c:pt>
                <c:pt idx="9422">
                  <c:v>24.699210000000001</c:v>
                </c:pt>
                <c:pt idx="9423">
                  <c:v>24.701830000000001</c:v>
                </c:pt>
                <c:pt idx="9424">
                  <c:v>24.704450000000001</c:v>
                </c:pt>
                <c:pt idx="9425">
                  <c:v>24.707070000000002</c:v>
                </c:pt>
                <c:pt idx="9426">
                  <c:v>24.709689999999998</c:v>
                </c:pt>
                <c:pt idx="9427">
                  <c:v>24.712309999999999</c:v>
                </c:pt>
                <c:pt idx="9428">
                  <c:v>24.714939999999999</c:v>
                </c:pt>
                <c:pt idx="9429">
                  <c:v>24.717559999999999</c:v>
                </c:pt>
                <c:pt idx="9430">
                  <c:v>24.720179999999999</c:v>
                </c:pt>
                <c:pt idx="9431">
                  <c:v>24.722799999999999</c:v>
                </c:pt>
                <c:pt idx="9432">
                  <c:v>24.72542</c:v>
                </c:pt>
                <c:pt idx="9433">
                  <c:v>24.72804</c:v>
                </c:pt>
                <c:pt idx="9434">
                  <c:v>24.73067</c:v>
                </c:pt>
                <c:pt idx="9435">
                  <c:v>24.73329</c:v>
                </c:pt>
                <c:pt idx="9436">
                  <c:v>24.735910000000001</c:v>
                </c:pt>
                <c:pt idx="9437">
                  <c:v>24.738530000000001</c:v>
                </c:pt>
                <c:pt idx="9438">
                  <c:v>24.741150000000001</c:v>
                </c:pt>
                <c:pt idx="9439">
                  <c:v>24.743770000000001</c:v>
                </c:pt>
                <c:pt idx="9440">
                  <c:v>24.746390000000002</c:v>
                </c:pt>
                <c:pt idx="9441">
                  <c:v>24.749020000000002</c:v>
                </c:pt>
                <c:pt idx="9442">
                  <c:v>24.751639999999998</c:v>
                </c:pt>
                <c:pt idx="9443">
                  <c:v>24.754259999999999</c:v>
                </c:pt>
                <c:pt idx="9444">
                  <c:v>24.756879999999999</c:v>
                </c:pt>
                <c:pt idx="9445">
                  <c:v>24.759499999999999</c:v>
                </c:pt>
                <c:pt idx="9446">
                  <c:v>24.762119999999999</c:v>
                </c:pt>
                <c:pt idx="9447">
                  <c:v>24.76474</c:v>
                </c:pt>
                <c:pt idx="9448">
                  <c:v>24.76736</c:v>
                </c:pt>
                <c:pt idx="9449">
                  <c:v>24.76999</c:v>
                </c:pt>
                <c:pt idx="9450">
                  <c:v>24.77261</c:v>
                </c:pt>
                <c:pt idx="9451">
                  <c:v>24.775230000000001</c:v>
                </c:pt>
                <c:pt idx="9452">
                  <c:v>24.777850000000001</c:v>
                </c:pt>
                <c:pt idx="9453">
                  <c:v>24.780470000000001</c:v>
                </c:pt>
                <c:pt idx="9454">
                  <c:v>24.783090000000001</c:v>
                </c:pt>
                <c:pt idx="9455">
                  <c:v>24.785720000000001</c:v>
                </c:pt>
                <c:pt idx="9456">
                  <c:v>24.788340000000002</c:v>
                </c:pt>
                <c:pt idx="9457">
                  <c:v>24.790959999999998</c:v>
                </c:pt>
                <c:pt idx="9458">
                  <c:v>24.793579999999999</c:v>
                </c:pt>
                <c:pt idx="9459">
                  <c:v>24.796199999999999</c:v>
                </c:pt>
                <c:pt idx="9460">
                  <c:v>24.798819999999999</c:v>
                </c:pt>
                <c:pt idx="9461">
                  <c:v>24.801439999999999</c:v>
                </c:pt>
                <c:pt idx="9462">
                  <c:v>24.804069999999999</c:v>
                </c:pt>
                <c:pt idx="9463">
                  <c:v>24.80669</c:v>
                </c:pt>
                <c:pt idx="9464">
                  <c:v>24.80931</c:v>
                </c:pt>
                <c:pt idx="9465">
                  <c:v>24.81193</c:v>
                </c:pt>
                <c:pt idx="9466">
                  <c:v>24.814550000000001</c:v>
                </c:pt>
                <c:pt idx="9467">
                  <c:v>24.817170000000001</c:v>
                </c:pt>
                <c:pt idx="9468">
                  <c:v>24.819790000000001</c:v>
                </c:pt>
                <c:pt idx="9469">
                  <c:v>24.822410000000001</c:v>
                </c:pt>
                <c:pt idx="9470">
                  <c:v>24.825040000000001</c:v>
                </c:pt>
                <c:pt idx="9471">
                  <c:v>24.827660000000002</c:v>
                </c:pt>
                <c:pt idx="9472">
                  <c:v>24.830279999999998</c:v>
                </c:pt>
                <c:pt idx="9473">
                  <c:v>24.832899999999999</c:v>
                </c:pt>
                <c:pt idx="9474">
                  <c:v>24.835519999999999</c:v>
                </c:pt>
                <c:pt idx="9475">
                  <c:v>24.838139999999999</c:v>
                </c:pt>
                <c:pt idx="9476">
                  <c:v>24.84076</c:v>
                </c:pt>
                <c:pt idx="9477">
                  <c:v>24.843389999999999</c:v>
                </c:pt>
                <c:pt idx="9478">
                  <c:v>24.84601</c:v>
                </c:pt>
                <c:pt idx="9479">
                  <c:v>24.84863</c:v>
                </c:pt>
                <c:pt idx="9480">
                  <c:v>24.85125</c:v>
                </c:pt>
                <c:pt idx="9481">
                  <c:v>24.853870000000001</c:v>
                </c:pt>
                <c:pt idx="9482">
                  <c:v>24.856490000000001</c:v>
                </c:pt>
                <c:pt idx="9483">
                  <c:v>24.859120000000001</c:v>
                </c:pt>
                <c:pt idx="9484">
                  <c:v>24.861740000000001</c:v>
                </c:pt>
                <c:pt idx="9485">
                  <c:v>24.864360000000001</c:v>
                </c:pt>
                <c:pt idx="9486">
                  <c:v>24.866980000000002</c:v>
                </c:pt>
                <c:pt idx="9487">
                  <c:v>24.869599999999998</c:v>
                </c:pt>
                <c:pt idx="9488">
                  <c:v>24.872219999999999</c:v>
                </c:pt>
                <c:pt idx="9489">
                  <c:v>24.874839999999999</c:v>
                </c:pt>
                <c:pt idx="9490">
                  <c:v>24.877469999999999</c:v>
                </c:pt>
                <c:pt idx="9491">
                  <c:v>24.880089999999999</c:v>
                </c:pt>
                <c:pt idx="9492">
                  <c:v>24.882709999999999</c:v>
                </c:pt>
                <c:pt idx="9493">
                  <c:v>24.88533</c:v>
                </c:pt>
                <c:pt idx="9494">
                  <c:v>24.88795</c:v>
                </c:pt>
                <c:pt idx="9495">
                  <c:v>24.89057</c:v>
                </c:pt>
                <c:pt idx="9496">
                  <c:v>24.893190000000001</c:v>
                </c:pt>
                <c:pt idx="9497">
                  <c:v>24.895810000000001</c:v>
                </c:pt>
                <c:pt idx="9498">
                  <c:v>24.898440000000001</c:v>
                </c:pt>
                <c:pt idx="9499">
                  <c:v>24.901060000000001</c:v>
                </c:pt>
                <c:pt idx="9500">
                  <c:v>24.903680000000001</c:v>
                </c:pt>
                <c:pt idx="9501">
                  <c:v>24.906300000000002</c:v>
                </c:pt>
                <c:pt idx="9502">
                  <c:v>24.908919999999998</c:v>
                </c:pt>
                <c:pt idx="9503">
                  <c:v>24.911539999999999</c:v>
                </c:pt>
                <c:pt idx="9504">
                  <c:v>24.914169999999999</c:v>
                </c:pt>
                <c:pt idx="9505">
                  <c:v>24.916789999999999</c:v>
                </c:pt>
                <c:pt idx="9506">
                  <c:v>24.919409999999999</c:v>
                </c:pt>
                <c:pt idx="9507">
                  <c:v>24.922029999999999</c:v>
                </c:pt>
                <c:pt idx="9508">
                  <c:v>24.92465</c:v>
                </c:pt>
                <c:pt idx="9509">
                  <c:v>24.92727</c:v>
                </c:pt>
                <c:pt idx="9510">
                  <c:v>24.92989</c:v>
                </c:pt>
                <c:pt idx="9511">
                  <c:v>24.93252</c:v>
                </c:pt>
                <c:pt idx="9512">
                  <c:v>24.935140000000001</c:v>
                </c:pt>
                <c:pt idx="9513">
                  <c:v>24.937760000000001</c:v>
                </c:pt>
                <c:pt idx="9514">
                  <c:v>24.940380000000001</c:v>
                </c:pt>
                <c:pt idx="9515">
                  <c:v>24.943000000000001</c:v>
                </c:pt>
                <c:pt idx="9516">
                  <c:v>24.945620000000002</c:v>
                </c:pt>
                <c:pt idx="9517">
                  <c:v>24.948239999999998</c:v>
                </c:pt>
                <c:pt idx="9518">
                  <c:v>24.950869999999998</c:v>
                </c:pt>
                <c:pt idx="9519">
                  <c:v>24.953489999999999</c:v>
                </c:pt>
                <c:pt idx="9520">
                  <c:v>24.956109999999999</c:v>
                </c:pt>
                <c:pt idx="9521">
                  <c:v>24.958729999999999</c:v>
                </c:pt>
                <c:pt idx="9522">
                  <c:v>24.961349999999999</c:v>
                </c:pt>
                <c:pt idx="9523">
                  <c:v>24.96397</c:v>
                </c:pt>
                <c:pt idx="9524">
                  <c:v>24.96659</c:v>
                </c:pt>
                <c:pt idx="9525">
                  <c:v>24.96922</c:v>
                </c:pt>
                <c:pt idx="9526">
                  <c:v>24.97184</c:v>
                </c:pt>
                <c:pt idx="9527">
                  <c:v>24.974460000000001</c:v>
                </c:pt>
                <c:pt idx="9528">
                  <c:v>24.977080000000001</c:v>
                </c:pt>
                <c:pt idx="9529">
                  <c:v>24.979700000000001</c:v>
                </c:pt>
                <c:pt idx="9530">
                  <c:v>24.982320000000001</c:v>
                </c:pt>
                <c:pt idx="9531">
                  <c:v>24.984950000000001</c:v>
                </c:pt>
                <c:pt idx="9532">
                  <c:v>24.987570000000002</c:v>
                </c:pt>
                <c:pt idx="9533">
                  <c:v>24.990189999999998</c:v>
                </c:pt>
                <c:pt idx="9534">
                  <c:v>24.992809999999999</c:v>
                </c:pt>
                <c:pt idx="9535">
                  <c:v>24.995429999999999</c:v>
                </c:pt>
                <c:pt idx="9536">
                  <c:v>24.998049999999999</c:v>
                </c:pt>
                <c:pt idx="9537">
                  <c:v>25.00067</c:v>
                </c:pt>
                <c:pt idx="9538">
                  <c:v>25.00329</c:v>
                </c:pt>
                <c:pt idx="9539">
                  <c:v>25.00592</c:v>
                </c:pt>
                <c:pt idx="9540">
                  <c:v>25.00854</c:v>
                </c:pt>
                <c:pt idx="9541">
                  <c:v>25.01116</c:v>
                </c:pt>
                <c:pt idx="9542">
                  <c:v>25.013780000000001</c:v>
                </c:pt>
                <c:pt idx="9543">
                  <c:v>25.016400000000001</c:v>
                </c:pt>
                <c:pt idx="9544">
                  <c:v>25.019020000000001</c:v>
                </c:pt>
                <c:pt idx="9545">
                  <c:v>25.021640000000001</c:v>
                </c:pt>
                <c:pt idx="9546">
                  <c:v>25.024270000000001</c:v>
                </c:pt>
                <c:pt idx="9547">
                  <c:v>25.026890000000002</c:v>
                </c:pt>
                <c:pt idx="9548">
                  <c:v>25.029509999999998</c:v>
                </c:pt>
                <c:pt idx="9549">
                  <c:v>25.032129999999999</c:v>
                </c:pt>
                <c:pt idx="9550">
                  <c:v>25.034749999999999</c:v>
                </c:pt>
                <c:pt idx="9551">
                  <c:v>25.037369999999999</c:v>
                </c:pt>
                <c:pt idx="9552">
                  <c:v>25.04</c:v>
                </c:pt>
                <c:pt idx="9553">
                  <c:v>25.042619999999999</c:v>
                </c:pt>
                <c:pt idx="9554">
                  <c:v>25.04524</c:v>
                </c:pt>
                <c:pt idx="9555">
                  <c:v>25.04786</c:v>
                </c:pt>
                <c:pt idx="9556">
                  <c:v>25.05048</c:v>
                </c:pt>
                <c:pt idx="9557">
                  <c:v>25.053100000000001</c:v>
                </c:pt>
                <c:pt idx="9558">
                  <c:v>25.055720000000001</c:v>
                </c:pt>
                <c:pt idx="9559">
                  <c:v>25.058340000000001</c:v>
                </c:pt>
                <c:pt idx="9560">
                  <c:v>25.060970000000001</c:v>
                </c:pt>
                <c:pt idx="9561">
                  <c:v>25.063590000000001</c:v>
                </c:pt>
                <c:pt idx="9562">
                  <c:v>25.066210000000002</c:v>
                </c:pt>
                <c:pt idx="9563">
                  <c:v>25.068829999999998</c:v>
                </c:pt>
                <c:pt idx="9564">
                  <c:v>25.071449999999999</c:v>
                </c:pt>
                <c:pt idx="9565">
                  <c:v>25.074069999999999</c:v>
                </c:pt>
                <c:pt idx="9566">
                  <c:v>25.076689999999999</c:v>
                </c:pt>
                <c:pt idx="9567">
                  <c:v>25.079319999999999</c:v>
                </c:pt>
                <c:pt idx="9568">
                  <c:v>25.081939999999999</c:v>
                </c:pt>
                <c:pt idx="9569">
                  <c:v>25.08456</c:v>
                </c:pt>
                <c:pt idx="9570">
                  <c:v>25.08718</c:v>
                </c:pt>
                <c:pt idx="9571">
                  <c:v>25.0898</c:v>
                </c:pt>
                <c:pt idx="9572">
                  <c:v>25.092420000000001</c:v>
                </c:pt>
                <c:pt idx="9573">
                  <c:v>25.095050000000001</c:v>
                </c:pt>
                <c:pt idx="9574">
                  <c:v>25.097670000000001</c:v>
                </c:pt>
                <c:pt idx="9575">
                  <c:v>25.100290000000001</c:v>
                </c:pt>
                <c:pt idx="9576">
                  <c:v>25.102910000000001</c:v>
                </c:pt>
                <c:pt idx="9577">
                  <c:v>25.105530000000002</c:v>
                </c:pt>
                <c:pt idx="9578">
                  <c:v>25.108149999999998</c:v>
                </c:pt>
                <c:pt idx="9579">
                  <c:v>25.110769999999999</c:v>
                </c:pt>
                <c:pt idx="9580">
                  <c:v>25.113399999999999</c:v>
                </c:pt>
                <c:pt idx="9581">
                  <c:v>25.116019999999999</c:v>
                </c:pt>
                <c:pt idx="9582">
                  <c:v>25.118639999999999</c:v>
                </c:pt>
                <c:pt idx="9583">
                  <c:v>25.121259999999999</c:v>
                </c:pt>
                <c:pt idx="9584">
                  <c:v>25.12388</c:v>
                </c:pt>
                <c:pt idx="9585">
                  <c:v>25.1265</c:v>
                </c:pt>
                <c:pt idx="9586">
                  <c:v>25.12912</c:v>
                </c:pt>
                <c:pt idx="9587">
                  <c:v>25.131740000000001</c:v>
                </c:pt>
                <c:pt idx="9588">
                  <c:v>25.134370000000001</c:v>
                </c:pt>
                <c:pt idx="9589">
                  <c:v>25.136990000000001</c:v>
                </c:pt>
                <c:pt idx="9590">
                  <c:v>25.139610000000001</c:v>
                </c:pt>
                <c:pt idx="9591">
                  <c:v>25.142230000000001</c:v>
                </c:pt>
                <c:pt idx="9592">
                  <c:v>25.144850000000002</c:v>
                </c:pt>
                <c:pt idx="9593">
                  <c:v>25.147469999999998</c:v>
                </c:pt>
                <c:pt idx="9594">
                  <c:v>25.150089999999999</c:v>
                </c:pt>
                <c:pt idx="9595">
                  <c:v>25.152719999999999</c:v>
                </c:pt>
                <c:pt idx="9596">
                  <c:v>25.155339999999999</c:v>
                </c:pt>
                <c:pt idx="9597">
                  <c:v>25.157959999999999</c:v>
                </c:pt>
                <c:pt idx="9598">
                  <c:v>25.16058</c:v>
                </c:pt>
                <c:pt idx="9599">
                  <c:v>25.1632</c:v>
                </c:pt>
                <c:pt idx="9600">
                  <c:v>25.16582</c:v>
                </c:pt>
                <c:pt idx="9601">
                  <c:v>25.16845</c:v>
                </c:pt>
                <c:pt idx="9602">
                  <c:v>25.17107</c:v>
                </c:pt>
                <c:pt idx="9603">
                  <c:v>25.173690000000001</c:v>
                </c:pt>
                <c:pt idx="9604">
                  <c:v>25.176310000000001</c:v>
                </c:pt>
                <c:pt idx="9605">
                  <c:v>25.178930000000001</c:v>
                </c:pt>
                <c:pt idx="9606">
                  <c:v>25.181550000000001</c:v>
                </c:pt>
                <c:pt idx="9607">
                  <c:v>25.184170000000002</c:v>
                </c:pt>
                <c:pt idx="9608">
                  <c:v>25.186800000000002</c:v>
                </c:pt>
                <c:pt idx="9609">
                  <c:v>25.189419999999998</c:v>
                </c:pt>
                <c:pt idx="9610">
                  <c:v>25.192039999999999</c:v>
                </c:pt>
                <c:pt idx="9611">
                  <c:v>25.194659999999999</c:v>
                </c:pt>
                <c:pt idx="9612">
                  <c:v>25.197279999999999</c:v>
                </c:pt>
                <c:pt idx="9613">
                  <c:v>25.1999</c:v>
                </c:pt>
                <c:pt idx="9614">
                  <c:v>25.20252</c:v>
                </c:pt>
                <c:pt idx="9615">
                  <c:v>25.20514</c:v>
                </c:pt>
                <c:pt idx="9616">
                  <c:v>25.20777</c:v>
                </c:pt>
                <c:pt idx="9617">
                  <c:v>25.21039</c:v>
                </c:pt>
                <c:pt idx="9618">
                  <c:v>25.213010000000001</c:v>
                </c:pt>
                <c:pt idx="9619">
                  <c:v>25.215630000000001</c:v>
                </c:pt>
                <c:pt idx="9620">
                  <c:v>25.218250000000001</c:v>
                </c:pt>
                <c:pt idx="9621">
                  <c:v>25.220870000000001</c:v>
                </c:pt>
                <c:pt idx="9622">
                  <c:v>25.223500000000001</c:v>
                </c:pt>
                <c:pt idx="9623">
                  <c:v>25.226120000000002</c:v>
                </c:pt>
                <c:pt idx="9624">
                  <c:v>25.228739999999998</c:v>
                </c:pt>
                <c:pt idx="9625">
                  <c:v>25.231359999999999</c:v>
                </c:pt>
                <c:pt idx="9626">
                  <c:v>25.233979999999999</c:v>
                </c:pt>
                <c:pt idx="9627">
                  <c:v>25.236599999999999</c:v>
                </c:pt>
                <c:pt idx="9628">
                  <c:v>25.23922</c:v>
                </c:pt>
                <c:pt idx="9629">
                  <c:v>25.241849999999999</c:v>
                </c:pt>
                <c:pt idx="9630">
                  <c:v>25.24447</c:v>
                </c:pt>
                <c:pt idx="9631">
                  <c:v>25.24709</c:v>
                </c:pt>
                <c:pt idx="9632">
                  <c:v>25.24971</c:v>
                </c:pt>
                <c:pt idx="9633">
                  <c:v>25.252330000000001</c:v>
                </c:pt>
                <c:pt idx="9634">
                  <c:v>25.254950000000001</c:v>
                </c:pt>
                <c:pt idx="9635">
                  <c:v>25.257570000000001</c:v>
                </c:pt>
                <c:pt idx="9636">
                  <c:v>25.260190000000001</c:v>
                </c:pt>
                <c:pt idx="9637">
                  <c:v>25.262820000000001</c:v>
                </c:pt>
                <c:pt idx="9638">
                  <c:v>25.265440000000002</c:v>
                </c:pt>
                <c:pt idx="9639">
                  <c:v>25.268059999999998</c:v>
                </c:pt>
                <c:pt idx="9640">
                  <c:v>25.270679999999999</c:v>
                </c:pt>
                <c:pt idx="9641">
                  <c:v>25.273299999999999</c:v>
                </c:pt>
                <c:pt idx="9642">
                  <c:v>25.275919999999999</c:v>
                </c:pt>
                <c:pt idx="9643">
                  <c:v>25.278549999999999</c:v>
                </c:pt>
                <c:pt idx="9644">
                  <c:v>25.281169999999999</c:v>
                </c:pt>
                <c:pt idx="9645">
                  <c:v>25.28379</c:v>
                </c:pt>
                <c:pt idx="9646">
                  <c:v>25.28641</c:v>
                </c:pt>
                <c:pt idx="9647">
                  <c:v>25.28903</c:v>
                </c:pt>
                <c:pt idx="9648">
                  <c:v>25.291650000000001</c:v>
                </c:pt>
                <c:pt idx="9649">
                  <c:v>25.294280000000001</c:v>
                </c:pt>
                <c:pt idx="9650">
                  <c:v>25.296900000000001</c:v>
                </c:pt>
                <c:pt idx="9651">
                  <c:v>25.299520000000001</c:v>
                </c:pt>
                <c:pt idx="9652">
                  <c:v>25.302140000000001</c:v>
                </c:pt>
                <c:pt idx="9653">
                  <c:v>25.304760000000002</c:v>
                </c:pt>
                <c:pt idx="9654">
                  <c:v>25.307379999999998</c:v>
                </c:pt>
                <c:pt idx="9655">
                  <c:v>25.31</c:v>
                </c:pt>
                <c:pt idx="9656">
                  <c:v>25.312619999999999</c:v>
                </c:pt>
                <c:pt idx="9657">
                  <c:v>25.315249999999999</c:v>
                </c:pt>
                <c:pt idx="9658">
                  <c:v>25.317869999999999</c:v>
                </c:pt>
                <c:pt idx="9659">
                  <c:v>25.320489999999999</c:v>
                </c:pt>
                <c:pt idx="9660">
                  <c:v>25.32311</c:v>
                </c:pt>
                <c:pt idx="9661">
                  <c:v>25.32573</c:v>
                </c:pt>
                <c:pt idx="9662">
                  <c:v>25.32835</c:v>
                </c:pt>
                <c:pt idx="9663">
                  <c:v>25.330970000000001</c:v>
                </c:pt>
                <c:pt idx="9664">
                  <c:v>25.333600000000001</c:v>
                </c:pt>
                <c:pt idx="9665">
                  <c:v>25.336220000000001</c:v>
                </c:pt>
                <c:pt idx="9666">
                  <c:v>25.338840000000001</c:v>
                </c:pt>
                <c:pt idx="9667">
                  <c:v>25.341460000000001</c:v>
                </c:pt>
                <c:pt idx="9668">
                  <c:v>25.344080000000002</c:v>
                </c:pt>
                <c:pt idx="9669">
                  <c:v>25.346699999999998</c:v>
                </c:pt>
                <c:pt idx="9670">
                  <c:v>25.349329999999998</c:v>
                </c:pt>
                <c:pt idx="9671">
                  <c:v>25.351949999999999</c:v>
                </c:pt>
                <c:pt idx="9672">
                  <c:v>25.354569999999999</c:v>
                </c:pt>
                <c:pt idx="9673">
                  <c:v>25.357189999999999</c:v>
                </c:pt>
                <c:pt idx="9674">
                  <c:v>25.35981</c:v>
                </c:pt>
                <c:pt idx="9675">
                  <c:v>25.36243</c:v>
                </c:pt>
                <c:pt idx="9676">
                  <c:v>25.36505</c:v>
                </c:pt>
                <c:pt idx="9677">
                  <c:v>25.36767</c:v>
                </c:pt>
                <c:pt idx="9678">
                  <c:v>25.3703</c:v>
                </c:pt>
                <c:pt idx="9679">
                  <c:v>25.372920000000001</c:v>
                </c:pt>
                <c:pt idx="9680">
                  <c:v>25.375540000000001</c:v>
                </c:pt>
                <c:pt idx="9681">
                  <c:v>25.378160000000001</c:v>
                </c:pt>
                <c:pt idx="9682">
                  <c:v>25.380780000000001</c:v>
                </c:pt>
                <c:pt idx="9683">
                  <c:v>25.383400000000002</c:v>
                </c:pt>
                <c:pt idx="9684">
                  <c:v>25.386019999999998</c:v>
                </c:pt>
                <c:pt idx="9685">
                  <c:v>25.388649999999998</c:v>
                </c:pt>
                <c:pt idx="9686">
                  <c:v>25.391269999999999</c:v>
                </c:pt>
                <c:pt idx="9687">
                  <c:v>25.393889999999999</c:v>
                </c:pt>
                <c:pt idx="9688">
                  <c:v>25.396509999999999</c:v>
                </c:pt>
                <c:pt idx="9689">
                  <c:v>25.39913</c:v>
                </c:pt>
                <c:pt idx="9690">
                  <c:v>25.40175</c:v>
                </c:pt>
                <c:pt idx="9691">
                  <c:v>25.40438</c:v>
                </c:pt>
                <c:pt idx="9692">
                  <c:v>25.407</c:v>
                </c:pt>
                <c:pt idx="9693">
                  <c:v>25.40962</c:v>
                </c:pt>
                <c:pt idx="9694">
                  <c:v>25.412240000000001</c:v>
                </c:pt>
                <c:pt idx="9695">
                  <c:v>25.414860000000001</c:v>
                </c:pt>
                <c:pt idx="9696">
                  <c:v>25.417480000000001</c:v>
                </c:pt>
                <c:pt idx="9697">
                  <c:v>25.420100000000001</c:v>
                </c:pt>
                <c:pt idx="9698">
                  <c:v>25.422730000000001</c:v>
                </c:pt>
                <c:pt idx="9699">
                  <c:v>25.425350000000002</c:v>
                </c:pt>
                <c:pt idx="9700">
                  <c:v>25.427969999999998</c:v>
                </c:pt>
                <c:pt idx="9701">
                  <c:v>25.430589999999999</c:v>
                </c:pt>
                <c:pt idx="9702">
                  <c:v>25.433209999999999</c:v>
                </c:pt>
                <c:pt idx="9703">
                  <c:v>25.435829999999999</c:v>
                </c:pt>
                <c:pt idx="9704">
                  <c:v>25.43845</c:v>
                </c:pt>
                <c:pt idx="9705">
                  <c:v>25.44107</c:v>
                </c:pt>
                <c:pt idx="9706">
                  <c:v>25.4437</c:v>
                </c:pt>
                <c:pt idx="9707">
                  <c:v>25.44632</c:v>
                </c:pt>
                <c:pt idx="9708">
                  <c:v>25.44894</c:v>
                </c:pt>
                <c:pt idx="9709">
                  <c:v>25.451560000000001</c:v>
                </c:pt>
                <c:pt idx="9710">
                  <c:v>25.454180000000001</c:v>
                </c:pt>
                <c:pt idx="9711">
                  <c:v>25.456800000000001</c:v>
                </c:pt>
                <c:pt idx="9712">
                  <c:v>25.459420000000001</c:v>
                </c:pt>
                <c:pt idx="9713">
                  <c:v>25.462050000000001</c:v>
                </c:pt>
                <c:pt idx="9714">
                  <c:v>25.464670000000002</c:v>
                </c:pt>
                <c:pt idx="9715">
                  <c:v>25.467289999999998</c:v>
                </c:pt>
                <c:pt idx="9716">
                  <c:v>25.469909999999999</c:v>
                </c:pt>
                <c:pt idx="9717">
                  <c:v>25.472529999999999</c:v>
                </c:pt>
                <c:pt idx="9718">
                  <c:v>25.475149999999999</c:v>
                </c:pt>
                <c:pt idx="9719">
                  <c:v>25.477779999999999</c:v>
                </c:pt>
                <c:pt idx="9720">
                  <c:v>25.480399999999999</c:v>
                </c:pt>
                <c:pt idx="9721">
                  <c:v>25.48302</c:v>
                </c:pt>
                <c:pt idx="9722">
                  <c:v>25.48564</c:v>
                </c:pt>
                <c:pt idx="9723">
                  <c:v>25.48826</c:v>
                </c:pt>
                <c:pt idx="9724">
                  <c:v>25.490880000000001</c:v>
                </c:pt>
                <c:pt idx="9725">
                  <c:v>25.493500000000001</c:v>
                </c:pt>
                <c:pt idx="9726">
                  <c:v>25.496130000000001</c:v>
                </c:pt>
                <c:pt idx="9727">
                  <c:v>25.498750000000001</c:v>
                </c:pt>
                <c:pt idx="9728">
                  <c:v>25.501370000000001</c:v>
                </c:pt>
                <c:pt idx="9729">
                  <c:v>25.503990000000002</c:v>
                </c:pt>
                <c:pt idx="9730">
                  <c:v>25.506609999999998</c:v>
                </c:pt>
                <c:pt idx="9731">
                  <c:v>25.509229999999999</c:v>
                </c:pt>
                <c:pt idx="9732">
                  <c:v>25.511849999999999</c:v>
                </c:pt>
                <c:pt idx="9733">
                  <c:v>25.514469999999999</c:v>
                </c:pt>
                <c:pt idx="9734">
                  <c:v>25.517099999999999</c:v>
                </c:pt>
                <c:pt idx="9735">
                  <c:v>25.51972</c:v>
                </c:pt>
                <c:pt idx="9736">
                  <c:v>25.52234</c:v>
                </c:pt>
                <c:pt idx="9737">
                  <c:v>25.52496</c:v>
                </c:pt>
                <c:pt idx="9738">
                  <c:v>25.52758</c:v>
                </c:pt>
                <c:pt idx="9739">
                  <c:v>25.530200000000001</c:v>
                </c:pt>
                <c:pt idx="9740">
                  <c:v>25.532830000000001</c:v>
                </c:pt>
                <c:pt idx="9741">
                  <c:v>25.535450000000001</c:v>
                </c:pt>
                <c:pt idx="9742">
                  <c:v>25.538070000000001</c:v>
                </c:pt>
                <c:pt idx="9743">
                  <c:v>25.540690000000001</c:v>
                </c:pt>
                <c:pt idx="9744">
                  <c:v>25.543310000000002</c:v>
                </c:pt>
                <c:pt idx="9745">
                  <c:v>25.545929999999998</c:v>
                </c:pt>
                <c:pt idx="9746">
                  <c:v>25.548549999999999</c:v>
                </c:pt>
                <c:pt idx="9747">
                  <c:v>25.551179999999999</c:v>
                </c:pt>
                <c:pt idx="9748">
                  <c:v>25.553799999999999</c:v>
                </c:pt>
                <c:pt idx="9749">
                  <c:v>25.556419999999999</c:v>
                </c:pt>
                <c:pt idx="9750">
                  <c:v>25.55904</c:v>
                </c:pt>
                <c:pt idx="9751">
                  <c:v>25.56166</c:v>
                </c:pt>
                <c:pt idx="9752">
                  <c:v>25.56428</c:v>
                </c:pt>
                <c:pt idx="9753">
                  <c:v>25.5669</c:v>
                </c:pt>
                <c:pt idx="9754">
                  <c:v>25.569520000000001</c:v>
                </c:pt>
                <c:pt idx="9755">
                  <c:v>25.572150000000001</c:v>
                </c:pt>
                <c:pt idx="9756">
                  <c:v>25.574770000000001</c:v>
                </c:pt>
                <c:pt idx="9757">
                  <c:v>25.577390000000001</c:v>
                </c:pt>
                <c:pt idx="9758">
                  <c:v>25.580010000000001</c:v>
                </c:pt>
                <c:pt idx="9759">
                  <c:v>25.582630000000002</c:v>
                </c:pt>
                <c:pt idx="9760">
                  <c:v>25.585249999999998</c:v>
                </c:pt>
                <c:pt idx="9761">
                  <c:v>25.587879999999998</c:v>
                </c:pt>
                <c:pt idx="9762">
                  <c:v>25.590499999999999</c:v>
                </c:pt>
                <c:pt idx="9763">
                  <c:v>25.593119999999999</c:v>
                </c:pt>
                <c:pt idx="9764">
                  <c:v>25.595739999999999</c:v>
                </c:pt>
                <c:pt idx="9765">
                  <c:v>25.59836</c:v>
                </c:pt>
                <c:pt idx="9766">
                  <c:v>25.60098</c:v>
                </c:pt>
                <c:pt idx="9767">
                  <c:v>25.60361</c:v>
                </c:pt>
                <c:pt idx="9768">
                  <c:v>25.60623</c:v>
                </c:pt>
                <c:pt idx="9769">
                  <c:v>25.60885</c:v>
                </c:pt>
                <c:pt idx="9770">
                  <c:v>25.611470000000001</c:v>
                </c:pt>
                <c:pt idx="9771">
                  <c:v>25.614090000000001</c:v>
                </c:pt>
                <c:pt idx="9772">
                  <c:v>25.616710000000001</c:v>
                </c:pt>
                <c:pt idx="9773">
                  <c:v>25.619330000000001</c:v>
                </c:pt>
                <c:pt idx="9774">
                  <c:v>25.621949999999998</c:v>
                </c:pt>
                <c:pt idx="9775">
                  <c:v>25.624580000000002</c:v>
                </c:pt>
                <c:pt idx="9776">
                  <c:v>25.627199999999998</c:v>
                </c:pt>
                <c:pt idx="9777">
                  <c:v>25.629819999999999</c:v>
                </c:pt>
                <c:pt idx="9778">
                  <c:v>25.632439999999999</c:v>
                </c:pt>
                <c:pt idx="9779">
                  <c:v>25.635059999999999</c:v>
                </c:pt>
                <c:pt idx="9780">
                  <c:v>25.63768</c:v>
                </c:pt>
                <c:pt idx="9781">
                  <c:v>25.6403</c:v>
                </c:pt>
                <c:pt idx="9782">
                  <c:v>25.64293</c:v>
                </c:pt>
                <c:pt idx="9783">
                  <c:v>25.64555</c:v>
                </c:pt>
                <c:pt idx="9784">
                  <c:v>25.64817</c:v>
                </c:pt>
                <c:pt idx="9785">
                  <c:v>25.650790000000001</c:v>
                </c:pt>
                <c:pt idx="9786">
                  <c:v>25.653410000000001</c:v>
                </c:pt>
                <c:pt idx="9787">
                  <c:v>25.656030000000001</c:v>
                </c:pt>
                <c:pt idx="9788">
                  <c:v>25.658660000000001</c:v>
                </c:pt>
                <c:pt idx="9789">
                  <c:v>25.661280000000001</c:v>
                </c:pt>
                <c:pt idx="9790">
                  <c:v>25.663900000000002</c:v>
                </c:pt>
                <c:pt idx="9791">
                  <c:v>25.666519999999998</c:v>
                </c:pt>
                <c:pt idx="9792">
                  <c:v>25.669139999999999</c:v>
                </c:pt>
                <c:pt idx="9793">
                  <c:v>25.671759999999999</c:v>
                </c:pt>
                <c:pt idx="9794">
                  <c:v>25.674379999999999</c:v>
                </c:pt>
                <c:pt idx="9795">
                  <c:v>25.677</c:v>
                </c:pt>
                <c:pt idx="9796">
                  <c:v>25.67963</c:v>
                </c:pt>
                <c:pt idx="9797">
                  <c:v>25.68225</c:v>
                </c:pt>
                <c:pt idx="9798">
                  <c:v>25.68487</c:v>
                </c:pt>
                <c:pt idx="9799">
                  <c:v>25.68749</c:v>
                </c:pt>
                <c:pt idx="9800">
                  <c:v>25.690110000000001</c:v>
                </c:pt>
                <c:pt idx="9801">
                  <c:v>25.692730000000001</c:v>
                </c:pt>
                <c:pt idx="9802">
                  <c:v>25.695350000000001</c:v>
                </c:pt>
                <c:pt idx="9803">
                  <c:v>25.697980000000001</c:v>
                </c:pt>
                <c:pt idx="9804">
                  <c:v>25.700600000000001</c:v>
                </c:pt>
                <c:pt idx="9805">
                  <c:v>25.703220000000002</c:v>
                </c:pt>
                <c:pt idx="9806">
                  <c:v>25.705839999999998</c:v>
                </c:pt>
                <c:pt idx="9807">
                  <c:v>25.708459999999999</c:v>
                </c:pt>
                <c:pt idx="9808">
                  <c:v>25.711079999999999</c:v>
                </c:pt>
                <c:pt idx="9809">
                  <c:v>25.713709999999999</c:v>
                </c:pt>
                <c:pt idx="9810">
                  <c:v>25.716329999999999</c:v>
                </c:pt>
                <c:pt idx="9811">
                  <c:v>25.71895</c:v>
                </c:pt>
                <c:pt idx="9812">
                  <c:v>25.72157</c:v>
                </c:pt>
                <c:pt idx="9813">
                  <c:v>25.72419</c:v>
                </c:pt>
                <c:pt idx="9814">
                  <c:v>25.72681</c:v>
                </c:pt>
                <c:pt idx="9815">
                  <c:v>25.729430000000001</c:v>
                </c:pt>
                <c:pt idx="9816">
                  <c:v>25.732060000000001</c:v>
                </c:pt>
                <c:pt idx="9817">
                  <c:v>25.734680000000001</c:v>
                </c:pt>
                <c:pt idx="9818">
                  <c:v>25.737300000000001</c:v>
                </c:pt>
                <c:pt idx="9819">
                  <c:v>25.739920000000001</c:v>
                </c:pt>
                <c:pt idx="9820">
                  <c:v>25.742540000000002</c:v>
                </c:pt>
                <c:pt idx="9821">
                  <c:v>25.745159999999998</c:v>
                </c:pt>
                <c:pt idx="9822">
                  <c:v>25.747779999999999</c:v>
                </c:pt>
                <c:pt idx="9823">
                  <c:v>25.750399999999999</c:v>
                </c:pt>
                <c:pt idx="9824">
                  <c:v>25.753029999999999</c:v>
                </c:pt>
                <c:pt idx="9825">
                  <c:v>25.755649999999999</c:v>
                </c:pt>
                <c:pt idx="9826">
                  <c:v>25.75827</c:v>
                </c:pt>
                <c:pt idx="9827">
                  <c:v>25.76089</c:v>
                </c:pt>
                <c:pt idx="9828">
                  <c:v>25.76351</c:v>
                </c:pt>
                <c:pt idx="9829">
                  <c:v>25.76613</c:v>
                </c:pt>
                <c:pt idx="9830">
                  <c:v>25.768750000000001</c:v>
                </c:pt>
                <c:pt idx="9831">
                  <c:v>25.771380000000001</c:v>
                </c:pt>
                <c:pt idx="9832">
                  <c:v>25.774000000000001</c:v>
                </c:pt>
                <c:pt idx="9833">
                  <c:v>25.776620000000001</c:v>
                </c:pt>
                <c:pt idx="9834">
                  <c:v>25.779240000000001</c:v>
                </c:pt>
                <c:pt idx="9835">
                  <c:v>25.781860000000002</c:v>
                </c:pt>
                <c:pt idx="9836">
                  <c:v>25.784479999999999</c:v>
                </c:pt>
                <c:pt idx="9837">
                  <c:v>25.787109999999998</c:v>
                </c:pt>
                <c:pt idx="9838">
                  <c:v>25.789729999999999</c:v>
                </c:pt>
                <c:pt idx="9839">
                  <c:v>25.792349999999999</c:v>
                </c:pt>
                <c:pt idx="9840">
                  <c:v>25.794969999999999</c:v>
                </c:pt>
                <c:pt idx="9841">
                  <c:v>25.79759</c:v>
                </c:pt>
                <c:pt idx="9842">
                  <c:v>25.80021</c:v>
                </c:pt>
                <c:pt idx="9843">
                  <c:v>25.80283</c:v>
                </c:pt>
                <c:pt idx="9844">
                  <c:v>25.80545</c:v>
                </c:pt>
                <c:pt idx="9845">
                  <c:v>25.80808</c:v>
                </c:pt>
                <c:pt idx="9846">
                  <c:v>25.810700000000001</c:v>
                </c:pt>
                <c:pt idx="9847">
                  <c:v>25.813320000000001</c:v>
                </c:pt>
                <c:pt idx="9848">
                  <c:v>25.815940000000001</c:v>
                </c:pt>
                <c:pt idx="9849">
                  <c:v>25.818560000000002</c:v>
                </c:pt>
                <c:pt idx="9850">
                  <c:v>25.821179999999998</c:v>
                </c:pt>
                <c:pt idx="9851">
                  <c:v>25.823799999999999</c:v>
                </c:pt>
                <c:pt idx="9852">
                  <c:v>25.826429999999998</c:v>
                </c:pt>
                <c:pt idx="9853">
                  <c:v>25.829049999999999</c:v>
                </c:pt>
                <c:pt idx="9854">
                  <c:v>25.831669999999999</c:v>
                </c:pt>
                <c:pt idx="9855">
                  <c:v>25.834289999999999</c:v>
                </c:pt>
                <c:pt idx="9856">
                  <c:v>25.83691</c:v>
                </c:pt>
                <c:pt idx="9857">
                  <c:v>25.83953</c:v>
                </c:pt>
                <c:pt idx="9858">
                  <c:v>25.84216</c:v>
                </c:pt>
                <c:pt idx="9859">
                  <c:v>25.84478</c:v>
                </c:pt>
                <c:pt idx="9860">
                  <c:v>25.8474</c:v>
                </c:pt>
                <c:pt idx="9861">
                  <c:v>25.850020000000001</c:v>
                </c:pt>
                <c:pt idx="9862">
                  <c:v>25.852640000000001</c:v>
                </c:pt>
                <c:pt idx="9863">
                  <c:v>25.855260000000001</c:v>
                </c:pt>
                <c:pt idx="9864">
                  <c:v>25.857880000000002</c:v>
                </c:pt>
                <c:pt idx="9865">
                  <c:v>25.860510000000001</c:v>
                </c:pt>
                <c:pt idx="9866">
                  <c:v>25.863130000000002</c:v>
                </c:pt>
                <c:pt idx="9867">
                  <c:v>25.865749999999998</c:v>
                </c:pt>
                <c:pt idx="9868">
                  <c:v>25.868369999999999</c:v>
                </c:pt>
                <c:pt idx="9869">
                  <c:v>25.870989999999999</c:v>
                </c:pt>
                <c:pt idx="9870">
                  <c:v>25.873609999999999</c:v>
                </c:pt>
                <c:pt idx="9871">
                  <c:v>25.87623</c:v>
                </c:pt>
                <c:pt idx="9872">
                  <c:v>25.87885</c:v>
                </c:pt>
                <c:pt idx="9873">
                  <c:v>25.88148</c:v>
                </c:pt>
                <c:pt idx="9874">
                  <c:v>25.8841</c:v>
                </c:pt>
                <c:pt idx="9875">
                  <c:v>25.88672</c:v>
                </c:pt>
                <c:pt idx="9876">
                  <c:v>25.889340000000001</c:v>
                </c:pt>
                <c:pt idx="9877">
                  <c:v>25.891960000000001</c:v>
                </c:pt>
                <c:pt idx="9878">
                  <c:v>25.894580000000001</c:v>
                </c:pt>
                <c:pt idx="9879">
                  <c:v>25.897210000000001</c:v>
                </c:pt>
                <c:pt idx="9880">
                  <c:v>25.899830000000001</c:v>
                </c:pt>
                <c:pt idx="9881">
                  <c:v>25.902450000000002</c:v>
                </c:pt>
                <c:pt idx="9882">
                  <c:v>25.905069999999998</c:v>
                </c:pt>
                <c:pt idx="9883">
                  <c:v>25.907689999999999</c:v>
                </c:pt>
                <c:pt idx="9884">
                  <c:v>25.910309999999999</c:v>
                </c:pt>
                <c:pt idx="9885">
                  <c:v>25.912929999999999</c:v>
                </c:pt>
                <c:pt idx="9886">
                  <c:v>25.915559999999999</c:v>
                </c:pt>
                <c:pt idx="9887">
                  <c:v>25.91818</c:v>
                </c:pt>
                <c:pt idx="9888">
                  <c:v>25.9208</c:v>
                </c:pt>
                <c:pt idx="9889">
                  <c:v>25.92342</c:v>
                </c:pt>
                <c:pt idx="9890">
                  <c:v>25.92604</c:v>
                </c:pt>
                <c:pt idx="9891">
                  <c:v>25.928660000000001</c:v>
                </c:pt>
                <c:pt idx="9892">
                  <c:v>25.931280000000001</c:v>
                </c:pt>
                <c:pt idx="9893">
                  <c:v>25.933910000000001</c:v>
                </c:pt>
                <c:pt idx="9894">
                  <c:v>25.936530000000001</c:v>
                </c:pt>
                <c:pt idx="9895">
                  <c:v>25.939150000000001</c:v>
                </c:pt>
                <c:pt idx="9896">
                  <c:v>25.941770000000002</c:v>
                </c:pt>
                <c:pt idx="9897">
                  <c:v>25.944389999999999</c:v>
                </c:pt>
                <c:pt idx="9898">
                  <c:v>25.947009999999999</c:v>
                </c:pt>
                <c:pt idx="9899">
                  <c:v>25.949629999999999</c:v>
                </c:pt>
                <c:pt idx="9900">
                  <c:v>25.952259999999999</c:v>
                </c:pt>
                <c:pt idx="9901">
                  <c:v>25.954879999999999</c:v>
                </c:pt>
                <c:pt idx="9902">
                  <c:v>25.9575</c:v>
                </c:pt>
                <c:pt idx="9903">
                  <c:v>25.96012</c:v>
                </c:pt>
                <c:pt idx="9904">
                  <c:v>25.96274</c:v>
                </c:pt>
                <c:pt idx="9905">
                  <c:v>25.96536</c:v>
                </c:pt>
                <c:pt idx="9906">
                  <c:v>25.96799</c:v>
                </c:pt>
                <c:pt idx="9907">
                  <c:v>25.970610000000001</c:v>
                </c:pt>
                <c:pt idx="9908">
                  <c:v>25.973230000000001</c:v>
                </c:pt>
                <c:pt idx="9909">
                  <c:v>25.975850000000001</c:v>
                </c:pt>
                <c:pt idx="9910">
                  <c:v>25.978470000000002</c:v>
                </c:pt>
                <c:pt idx="9911">
                  <c:v>25.981089999999998</c:v>
                </c:pt>
                <c:pt idx="9912">
                  <c:v>25.983709999999999</c:v>
                </c:pt>
                <c:pt idx="9913">
                  <c:v>25.986329999999999</c:v>
                </c:pt>
                <c:pt idx="9914">
                  <c:v>25.988959999999999</c:v>
                </c:pt>
                <c:pt idx="9915">
                  <c:v>25.991579999999999</c:v>
                </c:pt>
                <c:pt idx="9916">
                  <c:v>25.994199999999999</c:v>
                </c:pt>
                <c:pt idx="9917">
                  <c:v>25.99682</c:v>
                </c:pt>
                <c:pt idx="9918">
                  <c:v>25.99944</c:v>
                </c:pt>
                <c:pt idx="9919">
                  <c:v>26.00206</c:v>
                </c:pt>
                <c:pt idx="9920">
                  <c:v>26.00468</c:v>
                </c:pt>
                <c:pt idx="9921">
                  <c:v>26.00731</c:v>
                </c:pt>
                <c:pt idx="9922">
                  <c:v>26.009930000000001</c:v>
                </c:pt>
                <c:pt idx="9923">
                  <c:v>26.012550000000001</c:v>
                </c:pt>
                <c:pt idx="9924">
                  <c:v>26.015170000000001</c:v>
                </c:pt>
                <c:pt idx="9925">
                  <c:v>26.017790000000002</c:v>
                </c:pt>
                <c:pt idx="9926">
                  <c:v>26.020409999999998</c:v>
                </c:pt>
                <c:pt idx="9927">
                  <c:v>26.023040000000002</c:v>
                </c:pt>
                <c:pt idx="9928">
                  <c:v>26.025659999999998</c:v>
                </c:pt>
                <c:pt idx="9929">
                  <c:v>26.028279999999999</c:v>
                </c:pt>
                <c:pt idx="9930">
                  <c:v>26.030899999999999</c:v>
                </c:pt>
                <c:pt idx="9931">
                  <c:v>26.033519999999999</c:v>
                </c:pt>
                <c:pt idx="9932">
                  <c:v>26.03614</c:v>
                </c:pt>
                <c:pt idx="9933">
                  <c:v>26.03876</c:v>
                </c:pt>
                <c:pt idx="9934">
                  <c:v>26.04139</c:v>
                </c:pt>
                <c:pt idx="9935">
                  <c:v>26.04401</c:v>
                </c:pt>
                <c:pt idx="9936">
                  <c:v>26.04663</c:v>
                </c:pt>
                <c:pt idx="9937">
                  <c:v>26.049250000000001</c:v>
                </c:pt>
                <c:pt idx="9938">
                  <c:v>26.051870000000001</c:v>
                </c:pt>
                <c:pt idx="9939">
                  <c:v>26.054490000000001</c:v>
                </c:pt>
                <c:pt idx="9940">
                  <c:v>26.057110000000002</c:v>
                </c:pt>
                <c:pt idx="9941">
                  <c:v>26.059729999999998</c:v>
                </c:pt>
                <c:pt idx="9942">
                  <c:v>26.062360000000002</c:v>
                </c:pt>
                <c:pt idx="9943">
                  <c:v>26.064979999999998</c:v>
                </c:pt>
                <c:pt idx="9944">
                  <c:v>26.067599999999999</c:v>
                </c:pt>
                <c:pt idx="9945">
                  <c:v>26.070219999999999</c:v>
                </c:pt>
                <c:pt idx="9946">
                  <c:v>26.072839999999999</c:v>
                </c:pt>
                <c:pt idx="9947">
                  <c:v>26.07546</c:v>
                </c:pt>
                <c:pt idx="9948">
                  <c:v>26.07808</c:v>
                </c:pt>
                <c:pt idx="9949">
                  <c:v>26.08071</c:v>
                </c:pt>
                <c:pt idx="9950">
                  <c:v>26.08333</c:v>
                </c:pt>
                <c:pt idx="9951">
                  <c:v>26.08595</c:v>
                </c:pt>
                <c:pt idx="9952">
                  <c:v>26.088570000000001</c:v>
                </c:pt>
                <c:pt idx="9953">
                  <c:v>26.091190000000001</c:v>
                </c:pt>
                <c:pt idx="9954">
                  <c:v>26.093810000000001</c:v>
                </c:pt>
                <c:pt idx="9955">
                  <c:v>26.096440000000001</c:v>
                </c:pt>
                <c:pt idx="9956">
                  <c:v>26.099060000000001</c:v>
                </c:pt>
                <c:pt idx="9957">
                  <c:v>26.101680000000002</c:v>
                </c:pt>
                <c:pt idx="9958">
                  <c:v>26.104299999999999</c:v>
                </c:pt>
                <c:pt idx="9959">
                  <c:v>26.106919999999999</c:v>
                </c:pt>
                <c:pt idx="9960">
                  <c:v>26.109539999999999</c:v>
                </c:pt>
                <c:pt idx="9961">
                  <c:v>26.112159999999999</c:v>
                </c:pt>
                <c:pt idx="9962">
                  <c:v>26.11478</c:v>
                </c:pt>
                <c:pt idx="9963">
                  <c:v>26.11741</c:v>
                </c:pt>
                <c:pt idx="9964">
                  <c:v>26.12003</c:v>
                </c:pt>
                <c:pt idx="9965">
                  <c:v>26.12265</c:v>
                </c:pt>
                <c:pt idx="9966">
                  <c:v>26.12527</c:v>
                </c:pt>
                <c:pt idx="9967">
                  <c:v>26.127890000000001</c:v>
                </c:pt>
                <c:pt idx="9968">
                  <c:v>26.130510000000001</c:v>
                </c:pt>
                <c:pt idx="9969">
                  <c:v>26.133130000000001</c:v>
                </c:pt>
                <c:pt idx="9970">
                  <c:v>26.135760000000001</c:v>
                </c:pt>
                <c:pt idx="9971">
                  <c:v>26.138380000000002</c:v>
                </c:pt>
                <c:pt idx="9972">
                  <c:v>26.140999999999998</c:v>
                </c:pt>
                <c:pt idx="9973">
                  <c:v>26.143619999999999</c:v>
                </c:pt>
                <c:pt idx="9974">
                  <c:v>26.146239999999999</c:v>
                </c:pt>
                <c:pt idx="9975">
                  <c:v>26.148859999999999</c:v>
                </c:pt>
                <c:pt idx="9976">
                  <c:v>26.151489999999999</c:v>
                </c:pt>
                <c:pt idx="9977">
                  <c:v>26.154109999999999</c:v>
                </c:pt>
                <c:pt idx="9978">
                  <c:v>26.15673</c:v>
                </c:pt>
                <c:pt idx="9979">
                  <c:v>26.15935</c:v>
                </c:pt>
                <c:pt idx="9980">
                  <c:v>26.16197</c:v>
                </c:pt>
                <c:pt idx="9981">
                  <c:v>26.16459</c:v>
                </c:pt>
                <c:pt idx="9982">
                  <c:v>26.167210000000001</c:v>
                </c:pt>
                <c:pt idx="9983">
                  <c:v>26.169840000000001</c:v>
                </c:pt>
                <c:pt idx="9984">
                  <c:v>26.172460000000001</c:v>
                </c:pt>
                <c:pt idx="9985">
                  <c:v>26.175080000000001</c:v>
                </c:pt>
                <c:pt idx="9986">
                  <c:v>26.177700000000002</c:v>
                </c:pt>
                <c:pt idx="9987">
                  <c:v>26.180319999999998</c:v>
                </c:pt>
                <c:pt idx="9988">
                  <c:v>26.182939999999999</c:v>
                </c:pt>
                <c:pt idx="9989">
                  <c:v>26.185559999999999</c:v>
                </c:pt>
                <c:pt idx="9990">
                  <c:v>26.188179999999999</c:v>
                </c:pt>
                <c:pt idx="9991">
                  <c:v>26.190809999999999</c:v>
                </c:pt>
                <c:pt idx="9992">
                  <c:v>26.193429999999999</c:v>
                </c:pt>
                <c:pt idx="9993">
                  <c:v>26.19605</c:v>
                </c:pt>
                <c:pt idx="9994">
                  <c:v>26.19867</c:v>
                </c:pt>
                <c:pt idx="9995">
                  <c:v>26.20129</c:v>
                </c:pt>
                <c:pt idx="9996">
                  <c:v>26.20391</c:v>
                </c:pt>
                <c:pt idx="9997">
                  <c:v>26.20654</c:v>
                </c:pt>
                <c:pt idx="9998">
                  <c:v>26.209160000000001</c:v>
                </c:pt>
                <c:pt idx="9999">
                  <c:v>26.211780000000001</c:v>
                </c:pt>
                <c:pt idx="10000">
                  <c:v>26.214400000000001</c:v>
                </c:pt>
                <c:pt idx="10001">
                  <c:v>26.217020000000002</c:v>
                </c:pt>
                <c:pt idx="10002">
                  <c:v>26.219639999999998</c:v>
                </c:pt>
                <c:pt idx="10003">
                  <c:v>26.222259999999999</c:v>
                </c:pt>
                <c:pt idx="10004">
                  <c:v>26.224889999999998</c:v>
                </c:pt>
                <c:pt idx="10005">
                  <c:v>26.227509999999999</c:v>
                </c:pt>
                <c:pt idx="10006">
                  <c:v>26.230129999999999</c:v>
                </c:pt>
                <c:pt idx="10007">
                  <c:v>26.232749999999999</c:v>
                </c:pt>
                <c:pt idx="10008">
                  <c:v>26.23537</c:v>
                </c:pt>
                <c:pt idx="10009">
                  <c:v>26.23799</c:v>
                </c:pt>
                <c:pt idx="10010">
                  <c:v>26.24061</c:v>
                </c:pt>
                <c:pt idx="10011">
                  <c:v>26.24324</c:v>
                </c:pt>
                <c:pt idx="10012">
                  <c:v>26.24586</c:v>
                </c:pt>
                <c:pt idx="10013">
                  <c:v>26.248480000000001</c:v>
                </c:pt>
                <c:pt idx="10014">
                  <c:v>26.251100000000001</c:v>
                </c:pt>
                <c:pt idx="10015">
                  <c:v>26.253720000000001</c:v>
                </c:pt>
                <c:pt idx="10016">
                  <c:v>26.256340000000002</c:v>
                </c:pt>
                <c:pt idx="10017">
                  <c:v>26.258959999999998</c:v>
                </c:pt>
                <c:pt idx="10018">
                  <c:v>26.261590000000002</c:v>
                </c:pt>
                <c:pt idx="10019">
                  <c:v>26.264209999999999</c:v>
                </c:pt>
                <c:pt idx="10020">
                  <c:v>26.266829999999999</c:v>
                </c:pt>
                <c:pt idx="10021">
                  <c:v>26.269449999999999</c:v>
                </c:pt>
                <c:pt idx="10022">
                  <c:v>26.272069999999999</c:v>
                </c:pt>
                <c:pt idx="10023">
                  <c:v>26.27469</c:v>
                </c:pt>
                <c:pt idx="10024">
                  <c:v>26.27732</c:v>
                </c:pt>
                <c:pt idx="10025">
                  <c:v>26.27994</c:v>
                </c:pt>
                <c:pt idx="10026">
                  <c:v>26.28256</c:v>
                </c:pt>
                <c:pt idx="10027">
                  <c:v>26.28518</c:v>
                </c:pt>
                <c:pt idx="10028">
                  <c:v>26.287800000000001</c:v>
                </c:pt>
                <c:pt idx="10029">
                  <c:v>26.290420000000001</c:v>
                </c:pt>
                <c:pt idx="10030">
                  <c:v>26.293040000000001</c:v>
                </c:pt>
                <c:pt idx="10031">
                  <c:v>26.295660000000002</c:v>
                </c:pt>
                <c:pt idx="10032">
                  <c:v>26.298290000000001</c:v>
                </c:pt>
                <c:pt idx="10033">
                  <c:v>26.300909999999998</c:v>
                </c:pt>
                <c:pt idx="10034">
                  <c:v>26.303529999999999</c:v>
                </c:pt>
                <c:pt idx="10035">
                  <c:v>26.306149999999999</c:v>
                </c:pt>
                <c:pt idx="10036">
                  <c:v>26.308769999999999</c:v>
                </c:pt>
                <c:pt idx="10037">
                  <c:v>26.311389999999999</c:v>
                </c:pt>
                <c:pt idx="10038">
                  <c:v>26.31401</c:v>
                </c:pt>
                <c:pt idx="10039">
                  <c:v>26.31664</c:v>
                </c:pt>
                <c:pt idx="10040">
                  <c:v>26.31926</c:v>
                </c:pt>
                <c:pt idx="10041">
                  <c:v>26.32188</c:v>
                </c:pt>
                <c:pt idx="10042">
                  <c:v>26.3245</c:v>
                </c:pt>
                <c:pt idx="10043">
                  <c:v>26.327120000000001</c:v>
                </c:pt>
                <c:pt idx="10044">
                  <c:v>26.329740000000001</c:v>
                </c:pt>
                <c:pt idx="10045">
                  <c:v>26.332370000000001</c:v>
                </c:pt>
                <c:pt idx="10046">
                  <c:v>26.334990000000001</c:v>
                </c:pt>
                <c:pt idx="10047">
                  <c:v>26.337610000000002</c:v>
                </c:pt>
                <c:pt idx="10048">
                  <c:v>26.340229999999998</c:v>
                </c:pt>
                <c:pt idx="10049">
                  <c:v>26.342849999999999</c:v>
                </c:pt>
                <c:pt idx="10050">
                  <c:v>26.345469999999999</c:v>
                </c:pt>
                <c:pt idx="10051">
                  <c:v>26.348089999999999</c:v>
                </c:pt>
                <c:pt idx="10052">
                  <c:v>26.350719999999999</c:v>
                </c:pt>
                <c:pt idx="10053">
                  <c:v>26.353339999999999</c:v>
                </c:pt>
                <c:pt idx="10054">
                  <c:v>26.35596</c:v>
                </c:pt>
                <c:pt idx="10055">
                  <c:v>26.35858</c:v>
                </c:pt>
                <c:pt idx="10056">
                  <c:v>26.3612</c:v>
                </c:pt>
                <c:pt idx="10057">
                  <c:v>26.36382</c:v>
                </c:pt>
                <c:pt idx="10058">
                  <c:v>26.366440000000001</c:v>
                </c:pt>
                <c:pt idx="10059">
                  <c:v>26.369060000000001</c:v>
                </c:pt>
                <c:pt idx="10060">
                  <c:v>26.371690000000001</c:v>
                </c:pt>
                <c:pt idx="10061">
                  <c:v>26.374310000000001</c:v>
                </c:pt>
                <c:pt idx="10062">
                  <c:v>26.376930000000002</c:v>
                </c:pt>
                <c:pt idx="10063">
                  <c:v>26.379549999999998</c:v>
                </c:pt>
                <c:pt idx="10064">
                  <c:v>26.382169999999999</c:v>
                </c:pt>
                <c:pt idx="10065">
                  <c:v>26.384789999999999</c:v>
                </c:pt>
                <c:pt idx="10066">
                  <c:v>26.387409999999999</c:v>
                </c:pt>
                <c:pt idx="10067">
                  <c:v>26.390039999999999</c:v>
                </c:pt>
                <c:pt idx="10068">
                  <c:v>26.392659999999999</c:v>
                </c:pt>
                <c:pt idx="10069">
                  <c:v>26.39528</c:v>
                </c:pt>
                <c:pt idx="10070">
                  <c:v>26.3979</c:v>
                </c:pt>
                <c:pt idx="10071">
                  <c:v>26.40052</c:v>
                </c:pt>
                <c:pt idx="10072">
                  <c:v>26.40314</c:v>
                </c:pt>
                <c:pt idx="10073">
                  <c:v>26.40577</c:v>
                </c:pt>
                <c:pt idx="10074">
                  <c:v>26.408390000000001</c:v>
                </c:pt>
                <c:pt idx="10075">
                  <c:v>26.411010000000001</c:v>
                </c:pt>
                <c:pt idx="10076">
                  <c:v>26.413630000000001</c:v>
                </c:pt>
                <c:pt idx="10077">
                  <c:v>26.416250000000002</c:v>
                </c:pt>
                <c:pt idx="10078">
                  <c:v>26.418869999999998</c:v>
                </c:pt>
                <c:pt idx="10079">
                  <c:v>26.421489999999999</c:v>
                </c:pt>
                <c:pt idx="10080">
                  <c:v>26.424109999999999</c:v>
                </c:pt>
                <c:pt idx="10081">
                  <c:v>26.426739999999999</c:v>
                </c:pt>
                <c:pt idx="10082">
                  <c:v>26.429359999999999</c:v>
                </c:pt>
                <c:pt idx="10083">
                  <c:v>26.431979999999999</c:v>
                </c:pt>
                <c:pt idx="10084">
                  <c:v>26.4346</c:v>
                </c:pt>
                <c:pt idx="10085">
                  <c:v>26.43722</c:v>
                </c:pt>
                <c:pt idx="10086">
                  <c:v>26.43984</c:v>
                </c:pt>
                <c:pt idx="10087">
                  <c:v>26.442460000000001</c:v>
                </c:pt>
                <c:pt idx="10088">
                  <c:v>26.44509</c:v>
                </c:pt>
                <c:pt idx="10089">
                  <c:v>26.447710000000001</c:v>
                </c:pt>
                <c:pt idx="10090">
                  <c:v>26.450330000000001</c:v>
                </c:pt>
                <c:pt idx="10091">
                  <c:v>26.452950000000001</c:v>
                </c:pt>
                <c:pt idx="10092">
                  <c:v>26.455570000000002</c:v>
                </c:pt>
                <c:pt idx="10093">
                  <c:v>26.458189999999998</c:v>
                </c:pt>
                <c:pt idx="10094">
                  <c:v>26.460819999999998</c:v>
                </c:pt>
                <c:pt idx="10095">
                  <c:v>26.463439999999999</c:v>
                </c:pt>
                <c:pt idx="10096">
                  <c:v>26.466059999999999</c:v>
                </c:pt>
                <c:pt idx="10097">
                  <c:v>26.468679999999999</c:v>
                </c:pt>
                <c:pt idx="10098">
                  <c:v>26.471299999999999</c:v>
                </c:pt>
                <c:pt idx="10099">
                  <c:v>26.47392</c:v>
                </c:pt>
                <c:pt idx="10100">
                  <c:v>26.47654</c:v>
                </c:pt>
                <c:pt idx="10101">
                  <c:v>26.47917</c:v>
                </c:pt>
                <c:pt idx="10102">
                  <c:v>26.48179</c:v>
                </c:pt>
                <c:pt idx="10103">
                  <c:v>26.48441</c:v>
                </c:pt>
                <c:pt idx="10104">
                  <c:v>26.487030000000001</c:v>
                </c:pt>
                <c:pt idx="10105">
                  <c:v>26.489650000000001</c:v>
                </c:pt>
                <c:pt idx="10106">
                  <c:v>26.492270000000001</c:v>
                </c:pt>
                <c:pt idx="10107">
                  <c:v>26.494890000000002</c:v>
                </c:pt>
                <c:pt idx="10108">
                  <c:v>26.497509999999998</c:v>
                </c:pt>
                <c:pt idx="10109">
                  <c:v>26.500139999999998</c:v>
                </c:pt>
                <c:pt idx="10110">
                  <c:v>26.502759999999999</c:v>
                </c:pt>
                <c:pt idx="10111">
                  <c:v>26.505379999999999</c:v>
                </c:pt>
                <c:pt idx="10112">
                  <c:v>26.507999999999999</c:v>
                </c:pt>
                <c:pt idx="10113">
                  <c:v>26.510619999999999</c:v>
                </c:pt>
                <c:pt idx="10114">
                  <c:v>26.51324</c:v>
                </c:pt>
                <c:pt idx="10115">
                  <c:v>26.51587</c:v>
                </c:pt>
                <c:pt idx="10116">
                  <c:v>26.51849</c:v>
                </c:pt>
                <c:pt idx="10117">
                  <c:v>26.52111</c:v>
                </c:pt>
                <c:pt idx="10118">
                  <c:v>26.52373</c:v>
                </c:pt>
                <c:pt idx="10119">
                  <c:v>26.526350000000001</c:v>
                </c:pt>
                <c:pt idx="10120">
                  <c:v>26.528970000000001</c:v>
                </c:pt>
                <c:pt idx="10121">
                  <c:v>26.531590000000001</c:v>
                </c:pt>
                <c:pt idx="10122">
                  <c:v>26.534220000000001</c:v>
                </c:pt>
                <c:pt idx="10123">
                  <c:v>26.536840000000002</c:v>
                </c:pt>
                <c:pt idx="10124">
                  <c:v>26.539459999999998</c:v>
                </c:pt>
                <c:pt idx="10125">
                  <c:v>26.542079999999999</c:v>
                </c:pt>
                <c:pt idx="10126">
                  <c:v>26.544699999999999</c:v>
                </c:pt>
                <c:pt idx="10127">
                  <c:v>26.547319999999999</c:v>
                </c:pt>
                <c:pt idx="10128">
                  <c:v>26.549939999999999</c:v>
                </c:pt>
                <c:pt idx="10129">
                  <c:v>26.552569999999999</c:v>
                </c:pt>
                <c:pt idx="10130">
                  <c:v>26.55519</c:v>
                </c:pt>
                <c:pt idx="10131">
                  <c:v>26.55781</c:v>
                </c:pt>
                <c:pt idx="10132">
                  <c:v>26.56043</c:v>
                </c:pt>
                <c:pt idx="10133">
                  <c:v>26.56305</c:v>
                </c:pt>
                <c:pt idx="10134">
                  <c:v>26.565670000000001</c:v>
                </c:pt>
                <c:pt idx="10135">
                  <c:v>26.568290000000001</c:v>
                </c:pt>
                <c:pt idx="10136">
                  <c:v>26.570920000000001</c:v>
                </c:pt>
                <c:pt idx="10137">
                  <c:v>26.573540000000001</c:v>
                </c:pt>
                <c:pt idx="10138">
                  <c:v>26.576160000000002</c:v>
                </c:pt>
                <c:pt idx="10139">
                  <c:v>26.578779999999998</c:v>
                </c:pt>
                <c:pt idx="10140">
                  <c:v>26.581399999999999</c:v>
                </c:pt>
                <c:pt idx="10141">
                  <c:v>26.584019999999999</c:v>
                </c:pt>
                <c:pt idx="10142">
                  <c:v>26.586649999999999</c:v>
                </c:pt>
                <c:pt idx="10143">
                  <c:v>26.589269999999999</c:v>
                </c:pt>
                <c:pt idx="10144">
                  <c:v>26.591889999999999</c:v>
                </c:pt>
                <c:pt idx="10145">
                  <c:v>26.59451</c:v>
                </c:pt>
                <c:pt idx="10146">
                  <c:v>26.59713</c:v>
                </c:pt>
                <c:pt idx="10147">
                  <c:v>26.59975</c:v>
                </c:pt>
                <c:pt idx="10148">
                  <c:v>26.602370000000001</c:v>
                </c:pt>
                <c:pt idx="10149">
                  <c:v>26.604990000000001</c:v>
                </c:pt>
                <c:pt idx="10150">
                  <c:v>26.607620000000001</c:v>
                </c:pt>
                <c:pt idx="10151">
                  <c:v>26.610240000000001</c:v>
                </c:pt>
                <c:pt idx="10152">
                  <c:v>26.612860000000001</c:v>
                </c:pt>
                <c:pt idx="10153">
                  <c:v>26.615480000000002</c:v>
                </c:pt>
                <c:pt idx="10154">
                  <c:v>26.618099999999998</c:v>
                </c:pt>
                <c:pt idx="10155">
                  <c:v>26.620719999999999</c:v>
                </c:pt>
                <c:pt idx="10156">
                  <c:v>26.623339999999999</c:v>
                </c:pt>
                <c:pt idx="10157">
                  <c:v>26.625969999999999</c:v>
                </c:pt>
                <c:pt idx="10158">
                  <c:v>26.628589999999999</c:v>
                </c:pt>
                <c:pt idx="10159">
                  <c:v>26.631209999999999</c:v>
                </c:pt>
                <c:pt idx="10160">
                  <c:v>26.63383</c:v>
                </c:pt>
                <c:pt idx="10161">
                  <c:v>26.63645</c:v>
                </c:pt>
                <c:pt idx="10162">
                  <c:v>26.63907</c:v>
                </c:pt>
                <c:pt idx="10163">
                  <c:v>26.6417</c:v>
                </c:pt>
                <c:pt idx="10164">
                  <c:v>26.64432</c:v>
                </c:pt>
                <c:pt idx="10165">
                  <c:v>26.646940000000001</c:v>
                </c:pt>
                <c:pt idx="10166">
                  <c:v>26.649560000000001</c:v>
                </c:pt>
                <c:pt idx="10167">
                  <c:v>26.652180000000001</c:v>
                </c:pt>
                <c:pt idx="10168">
                  <c:v>26.654800000000002</c:v>
                </c:pt>
                <c:pt idx="10169">
                  <c:v>26.657419999999998</c:v>
                </c:pt>
                <c:pt idx="10170">
                  <c:v>26.660039999999999</c:v>
                </c:pt>
                <c:pt idx="10171">
                  <c:v>26.662669999999999</c:v>
                </c:pt>
                <c:pt idx="10172">
                  <c:v>26.665289999999999</c:v>
                </c:pt>
                <c:pt idx="10173">
                  <c:v>26.667909999999999</c:v>
                </c:pt>
                <c:pt idx="10174">
                  <c:v>26.670529999999999</c:v>
                </c:pt>
                <c:pt idx="10175">
                  <c:v>26.67315</c:v>
                </c:pt>
                <c:pt idx="10176">
                  <c:v>26.67577</c:v>
                </c:pt>
                <c:pt idx="10177">
                  <c:v>26.67839</c:v>
                </c:pt>
                <c:pt idx="10178">
                  <c:v>26.68102</c:v>
                </c:pt>
                <c:pt idx="10179">
                  <c:v>26.68364</c:v>
                </c:pt>
                <c:pt idx="10180">
                  <c:v>26.686260000000001</c:v>
                </c:pt>
                <c:pt idx="10181">
                  <c:v>26.688880000000001</c:v>
                </c:pt>
                <c:pt idx="10182">
                  <c:v>26.691500000000001</c:v>
                </c:pt>
                <c:pt idx="10183">
                  <c:v>26.694120000000002</c:v>
                </c:pt>
                <c:pt idx="10184">
                  <c:v>26.696739999999998</c:v>
                </c:pt>
                <c:pt idx="10185">
                  <c:v>26.699369999999998</c:v>
                </c:pt>
                <c:pt idx="10186">
                  <c:v>26.701989999999999</c:v>
                </c:pt>
                <c:pt idx="10187">
                  <c:v>26.704609999999999</c:v>
                </c:pt>
                <c:pt idx="10188">
                  <c:v>26.707229999999999</c:v>
                </c:pt>
                <c:pt idx="10189">
                  <c:v>26.709849999999999</c:v>
                </c:pt>
                <c:pt idx="10190">
                  <c:v>26.71247</c:v>
                </c:pt>
                <c:pt idx="10191">
                  <c:v>26.7151</c:v>
                </c:pt>
                <c:pt idx="10192">
                  <c:v>26.71772</c:v>
                </c:pt>
                <c:pt idx="10193">
                  <c:v>26.72034</c:v>
                </c:pt>
                <c:pt idx="10194">
                  <c:v>26.72296</c:v>
                </c:pt>
                <c:pt idx="10195">
                  <c:v>26.725580000000001</c:v>
                </c:pt>
                <c:pt idx="10196">
                  <c:v>26.728200000000001</c:v>
                </c:pt>
                <c:pt idx="10197">
                  <c:v>26.730820000000001</c:v>
                </c:pt>
                <c:pt idx="10198">
                  <c:v>26.733440000000002</c:v>
                </c:pt>
                <c:pt idx="10199">
                  <c:v>26.736070000000002</c:v>
                </c:pt>
                <c:pt idx="10200">
                  <c:v>26.738689999999998</c:v>
                </c:pt>
                <c:pt idx="10201">
                  <c:v>26.741309999999999</c:v>
                </c:pt>
                <c:pt idx="10202">
                  <c:v>26.743929999999999</c:v>
                </c:pt>
                <c:pt idx="10203">
                  <c:v>26.746549999999999</c:v>
                </c:pt>
                <c:pt idx="10204">
                  <c:v>26.749169999999999</c:v>
                </c:pt>
                <c:pt idx="10205">
                  <c:v>26.75179</c:v>
                </c:pt>
                <c:pt idx="10206">
                  <c:v>26.75442</c:v>
                </c:pt>
                <c:pt idx="10207">
                  <c:v>26.75704</c:v>
                </c:pt>
                <c:pt idx="10208">
                  <c:v>26.75966</c:v>
                </c:pt>
                <c:pt idx="10209">
                  <c:v>26.762280000000001</c:v>
                </c:pt>
                <c:pt idx="10210">
                  <c:v>26.764900000000001</c:v>
                </c:pt>
                <c:pt idx="10211">
                  <c:v>26.767520000000001</c:v>
                </c:pt>
                <c:pt idx="10212">
                  <c:v>26.770150000000001</c:v>
                </c:pt>
                <c:pt idx="10213">
                  <c:v>26.772770000000001</c:v>
                </c:pt>
                <c:pt idx="10214">
                  <c:v>26.775390000000002</c:v>
                </c:pt>
                <c:pt idx="10215">
                  <c:v>26.778009999999998</c:v>
                </c:pt>
                <c:pt idx="10216">
                  <c:v>26.780629999999999</c:v>
                </c:pt>
                <c:pt idx="10217">
                  <c:v>26.783249999999999</c:v>
                </c:pt>
                <c:pt idx="10218">
                  <c:v>26.785869999999999</c:v>
                </c:pt>
                <c:pt idx="10219">
                  <c:v>26.788499999999999</c:v>
                </c:pt>
                <c:pt idx="10220">
                  <c:v>26.791119999999999</c:v>
                </c:pt>
                <c:pt idx="10221">
                  <c:v>26.79374</c:v>
                </c:pt>
                <c:pt idx="10222">
                  <c:v>26.79636</c:v>
                </c:pt>
                <c:pt idx="10223">
                  <c:v>26.79898</c:v>
                </c:pt>
                <c:pt idx="10224">
                  <c:v>26.801600000000001</c:v>
                </c:pt>
                <c:pt idx="10225">
                  <c:v>26.804220000000001</c:v>
                </c:pt>
                <c:pt idx="10226">
                  <c:v>26.806840000000001</c:v>
                </c:pt>
                <c:pt idx="10227">
                  <c:v>26.809470000000001</c:v>
                </c:pt>
                <c:pt idx="10228">
                  <c:v>26.812090000000001</c:v>
                </c:pt>
                <c:pt idx="10229">
                  <c:v>26.814710000000002</c:v>
                </c:pt>
                <c:pt idx="10230">
                  <c:v>26.817329999999998</c:v>
                </c:pt>
                <c:pt idx="10231">
                  <c:v>26.819949999999999</c:v>
                </c:pt>
                <c:pt idx="10232">
                  <c:v>26.822569999999999</c:v>
                </c:pt>
                <c:pt idx="10233">
                  <c:v>26.825199999999999</c:v>
                </c:pt>
                <c:pt idx="10234">
                  <c:v>26.827819999999999</c:v>
                </c:pt>
                <c:pt idx="10235">
                  <c:v>26.830439999999999</c:v>
                </c:pt>
                <c:pt idx="10236">
                  <c:v>26.83306</c:v>
                </c:pt>
                <c:pt idx="10237">
                  <c:v>26.83568</c:v>
                </c:pt>
                <c:pt idx="10238">
                  <c:v>26.8383</c:v>
                </c:pt>
                <c:pt idx="10239">
                  <c:v>26.840920000000001</c:v>
                </c:pt>
                <c:pt idx="10240">
                  <c:v>26.84355</c:v>
                </c:pt>
                <c:pt idx="10241">
                  <c:v>26.846170000000001</c:v>
                </c:pt>
                <c:pt idx="10242">
                  <c:v>26.848790000000001</c:v>
                </c:pt>
                <c:pt idx="10243">
                  <c:v>26.851410000000001</c:v>
                </c:pt>
                <c:pt idx="10244">
                  <c:v>26.854030000000002</c:v>
                </c:pt>
                <c:pt idx="10245">
                  <c:v>26.856649999999998</c:v>
                </c:pt>
                <c:pt idx="10246">
                  <c:v>26.859269999999999</c:v>
                </c:pt>
                <c:pt idx="10247">
                  <c:v>26.861889999999999</c:v>
                </c:pt>
                <c:pt idx="10248">
                  <c:v>26.864519999999999</c:v>
                </c:pt>
                <c:pt idx="10249">
                  <c:v>26.867139999999999</c:v>
                </c:pt>
                <c:pt idx="10250">
                  <c:v>26.869759999999999</c:v>
                </c:pt>
                <c:pt idx="10251">
                  <c:v>26.87238</c:v>
                </c:pt>
                <c:pt idx="10252">
                  <c:v>26.875</c:v>
                </c:pt>
                <c:pt idx="10253">
                  <c:v>26.87762</c:v>
                </c:pt>
                <c:pt idx="10254">
                  <c:v>26.88025</c:v>
                </c:pt>
                <c:pt idx="10255">
                  <c:v>26.88287</c:v>
                </c:pt>
                <c:pt idx="10256">
                  <c:v>26.885490000000001</c:v>
                </c:pt>
                <c:pt idx="10257">
                  <c:v>26.888110000000001</c:v>
                </c:pt>
                <c:pt idx="10258">
                  <c:v>26.890730000000001</c:v>
                </c:pt>
                <c:pt idx="10259">
                  <c:v>26.893350000000002</c:v>
                </c:pt>
                <c:pt idx="10260">
                  <c:v>26.895980000000002</c:v>
                </c:pt>
                <c:pt idx="10261">
                  <c:v>26.898599999999998</c:v>
                </c:pt>
                <c:pt idx="10262">
                  <c:v>26.901219999999999</c:v>
                </c:pt>
                <c:pt idx="10263">
                  <c:v>26.903839999999999</c:v>
                </c:pt>
                <c:pt idx="10264">
                  <c:v>26.906459999999999</c:v>
                </c:pt>
                <c:pt idx="10265">
                  <c:v>26.909079999999999</c:v>
                </c:pt>
                <c:pt idx="10266">
                  <c:v>26.9117</c:v>
                </c:pt>
                <c:pt idx="10267">
                  <c:v>26.91432</c:v>
                </c:pt>
                <c:pt idx="10268">
                  <c:v>26.91695</c:v>
                </c:pt>
                <c:pt idx="10269">
                  <c:v>26.91957</c:v>
                </c:pt>
                <c:pt idx="10270">
                  <c:v>26.922190000000001</c:v>
                </c:pt>
                <c:pt idx="10271">
                  <c:v>26.924810000000001</c:v>
                </c:pt>
                <c:pt idx="10272">
                  <c:v>26.927430000000001</c:v>
                </c:pt>
                <c:pt idx="10273">
                  <c:v>26.930050000000001</c:v>
                </c:pt>
                <c:pt idx="10274">
                  <c:v>26.932670000000002</c:v>
                </c:pt>
                <c:pt idx="10275">
                  <c:v>26.935300000000002</c:v>
                </c:pt>
                <c:pt idx="10276">
                  <c:v>26.937919999999998</c:v>
                </c:pt>
                <c:pt idx="10277">
                  <c:v>26.940539999999999</c:v>
                </c:pt>
                <c:pt idx="10278">
                  <c:v>26.943159999999999</c:v>
                </c:pt>
                <c:pt idx="10279">
                  <c:v>26.945779999999999</c:v>
                </c:pt>
                <c:pt idx="10280">
                  <c:v>26.948399999999999</c:v>
                </c:pt>
                <c:pt idx="10281">
                  <c:v>26.951029999999999</c:v>
                </c:pt>
                <c:pt idx="10282">
                  <c:v>26.95365</c:v>
                </c:pt>
                <c:pt idx="10283">
                  <c:v>26.95627</c:v>
                </c:pt>
                <c:pt idx="10284">
                  <c:v>26.95889</c:v>
                </c:pt>
                <c:pt idx="10285">
                  <c:v>26.961510000000001</c:v>
                </c:pt>
                <c:pt idx="10286">
                  <c:v>26.964130000000001</c:v>
                </c:pt>
                <c:pt idx="10287">
                  <c:v>26.966750000000001</c:v>
                </c:pt>
                <c:pt idx="10288">
                  <c:v>26.969370000000001</c:v>
                </c:pt>
                <c:pt idx="10289">
                  <c:v>26.972000000000001</c:v>
                </c:pt>
                <c:pt idx="10290">
                  <c:v>26.974620000000002</c:v>
                </c:pt>
                <c:pt idx="10291">
                  <c:v>26.977239999999998</c:v>
                </c:pt>
                <c:pt idx="10292">
                  <c:v>26.979859999999999</c:v>
                </c:pt>
                <c:pt idx="10293">
                  <c:v>26.982479999999999</c:v>
                </c:pt>
                <c:pt idx="10294">
                  <c:v>26.985099999999999</c:v>
                </c:pt>
                <c:pt idx="10295">
                  <c:v>26.987719999999999</c:v>
                </c:pt>
                <c:pt idx="10296">
                  <c:v>26.990349999999999</c:v>
                </c:pt>
                <c:pt idx="10297">
                  <c:v>26.99297</c:v>
                </c:pt>
                <c:pt idx="10298">
                  <c:v>26.99559</c:v>
                </c:pt>
                <c:pt idx="10299">
                  <c:v>26.99821</c:v>
                </c:pt>
                <c:pt idx="10300">
                  <c:v>27.000830000000001</c:v>
                </c:pt>
                <c:pt idx="10301">
                  <c:v>27.003450000000001</c:v>
                </c:pt>
                <c:pt idx="10302">
                  <c:v>27.006070000000001</c:v>
                </c:pt>
                <c:pt idx="10303">
                  <c:v>27.008700000000001</c:v>
                </c:pt>
                <c:pt idx="10304">
                  <c:v>27.011320000000001</c:v>
                </c:pt>
                <c:pt idx="10305">
                  <c:v>27.013940000000002</c:v>
                </c:pt>
                <c:pt idx="10306">
                  <c:v>27.016559999999998</c:v>
                </c:pt>
                <c:pt idx="10307">
                  <c:v>27.019179999999999</c:v>
                </c:pt>
                <c:pt idx="10308">
                  <c:v>27.021799999999999</c:v>
                </c:pt>
                <c:pt idx="10309">
                  <c:v>27.024429999999999</c:v>
                </c:pt>
                <c:pt idx="10310">
                  <c:v>27.027049999999999</c:v>
                </c:pt>
                <c:pt idx="10311">
                  <c:v>27.029669999999999</c:v>
                </c:pt>
                <c:pt idx="10312">
                  <c:v>27.03229</c:v>
                </c:pt>
                <c:pt idx="10313">
                  <c:v>27.03491</c:v>
                </c:pt>
                <c:pt idx="10314">
                  <c:v>27.03753</c:v>
                </c:pt>
                <c:pt idx="10315">
                  <c:v>27.040150000000001</c:v>
                </c:pt>
                <c:pt idx="10316">
                  <c:v>27.042770000000001</c:v>
                </c:pt>
                <c:pt idx="10317">
                  <c:v>27.045400000000001</c:v>
                </c:pt>
                <c:pt idx="10318">
                  <c:v>27.048020000000001</c:v>
                </c:pt>
                <c:pt idx="10319">
                  <c:v>27.050640000000001</c:v>
                </c:pt>
                <c:pt idx="10320">
                  <c:v>27.053260000000002</c:v>
                </c:pt>
                <c:pt idx="10321">
                  <c:v>27.055879999999998</c:v>
                </c:pt>
                <c:pt idx="10322">
                  <c:v>27.058499999999999</c:v>
                </c:pt>
                <c:pt idx="10323">
                  <c:v>27.061119999999999</c:v>
                </c:pt>
                <c:pt idx="10324">
                  <c:v>27.063749999999999</c:v>
                </c:pt>
                <c:pt idx="10325">
                  <c:v>27.066369999999999</c:v>
                </c:pt>
                <c:pt idx="10326">
                  <c:v>27.068989999999999</c:v>
                </c:pt>
                <c:pt idx="10327">
                  <c:v>27.07161</c:v>
                </c:pt>
                <c:pt idx="10328">
                  <c:v>27.07423</c:v>
                </c:pt>
                <c:pt idx="10329">
                  <c:v>27.07685</c:v>
                </c:pt>
                <c:pt idx="10330">
                  <c:v>27.07948</c:v>
                </c:pt>
                <c:pt idx="10331">
                  <c:v>27.082100000000001</c:v>
                </c:pt>
                <c:pt idx="10332">
                  <c:v>27.084720000000001</c:v>
                </c:pt>
                <c:pt idx="10333">
                  <c:v>27.087340000000001</c:v>
                </c:pt>
                <c:pt idx="10334">
                  <c:v>27.089960000000001</c:v>
                </c:pt>
                <c:pt idx="10335">
                  <c:v>27.092580000000002</c:v>
                </c:pt>
                <c:pt idx="10336">
                  <c:v>27.095199999999998</c:v>
                </c:pt>
                <c:pt idx="10337">
                  <c:v>27.097829999999998</c:v>
                </c:pt>
                <c:pt idx="10338">
                  <c:v>27.100449999999999</c:v>
                </c:pt>
                <c:pt idx="10339">
                  <c:v>27.103069999999999</c:v>
                </c:pt>
                <c:pt idx="10340">
                  <c:v>27.105689999999999</c:v>
                </c:pt>
                <c:pt idx="10341">
                  <c:v>27.108309999999999</c:v>
                </c:pt>
                <c:pt idx="10342">
                  <c:v>27.11093</c:v>
                </c:pt>
                <c:pt idx="10343">
                  <c:v>27.11355</c:v>
                </c:pt>
                <c:pt idx="10344">
                  <c:v>27.11617</c:v>
                </c:pt>
                <c:pt idx="10345">
                  <c:v>27.1188</c:v>
                </c:pt>
                <c:pt idx="10346">
                  <c:v>27.121420000000001</c:v>
                </c:pt>
                <c:pt idx="10347">
                  <c:v>27.124040000000001</c:v>
                </c:pt>
                <c:pt idx="10348">
                  <c:v>27.126660000000001</c:v>
                </c:pt>
                <c:pt idx="10349">
                  <c:v>27.129280000000001</c:v>
                </c:pt>
                <c:pt idx="10350">
                  <c:v>27.131900000000002</c:v>
                </c:pt>
                <c:pt idx="10351">
                  <c:v>27.134530000000002</c:v>
                </c:pt>
                <c:pt idx="10352">
                  <c:v>27.137149999999998</c:v>
                </c:pt>
                <c:pt idx="10353">
                  <c:v>27.139769999999999</c:v>
                </c:pt>
                <c:pt idx="10354">
                  <c:v>27.142389999999999</c:v>
                </c:pt>
                <c:pt idx="10355">
                  <c:v>27.145009999999999</c:v>
                </c:pt>
                <c:pt idx="10356">
                  <c:v>27.147629999999999</c:v>
                </c:pt>
                <c:pt idx="10357">
                  <c:v>27.15025</c:v>
                </c:pt>
                <c:pt idx="10358">
                  <c:v>27.15288</c:v>
                </c:pt>
                <c:pt idx="10359">
                  <c:v>27.1555</c:v>
                </c:pt>
                <c:pt idx="10360">
                  <c:v>27.15812</c:v>
                </c:pt>
                <c:pt idx="10361">
                  <c:v>27.160740000000001</c:v>
                </c:pt>
                <c:pt idx="10362">
                  <c:v>27.163360000000001</c:v>
                </c:pt>
                <c:pt idx="10363">
                  <c:v>27.165980000000001</c:v>
                </c:pt>
                <c:pt idx="10364">
                  <c:v>27.168600000000001</c:v>
                </c:pt>
                <c:pt idx="10365">
                  <c:v>27.171220000000002</c:v>
                </c:pt>
                <c:pt idx="10366">
                  <c:v>27.173850000000002</c:v>
                </c:pt>
                <c:pt idx="10367">
                  <c:v>27.176469999999998</c:v>
                </c:pt>
                <c:pt idx="10368">
                  <c:v>27.179089999999999</c:v>
                </c:pt>
                <c:pt idx="10369">
                  <c:v>27.181709999999999</c:v>
                </c:pt>
                <c:pt idx="10370">
                  <c:v>27.184329999999999</c:v>
                </c:pt>
                <c:pt idx="10371">
                  <c:v>27.18695</c:v>
                </c:pt>
                <c:pt idx="10372">
                  <c:v>27.189579999999999</c:v>
                </c:pt>
                <c:pt idx="10373">
                  <c:v>27.1922</c:v>
                </c:pt>
                <c:pt idx="10374">
                  <c:v>27.19482</c:v>
                </c:pt>
                <c:pt idx="10375">
                  <c:v>27.19744</c:v>
                </c:pt>
                <c:pt idx="10376">
                  <c:v>27.200060000000001</c:v>
                </c:pt>
                <c:pt idx="10377">
                  <c:v>27.202680000000001</c:v>
                </c:pt>
                <c:pt idx="10378">
                  <c:v>27.205310000000001</c:v>
                </c:pt>
                <c:pt idx="10379">
                  <c:v>27.207930000000001</c:v>
                </c:pt>
                <c:pt idx="10380">
                  <c:v>27.210550000000001</c:v>
                </c:pt>
                <c:pt idx="10381">
                  <c:v>27.213170000000002</c:v>
                </c:pt>
                <c:pt idx="10382">
                  <c:v>27.215789999999998</c:v>
                </c:pt>
                <c:pt idx="10383">
                  <c:v>27.218409999999999</c:v>
                </c:pt>
                <c:pt idx="10384">
                  <c:v>27.221029999999999</c:v>
                </c:pt>
                <c:pt idx="10385">
                  <c:v>27.223649999999999</c:v>
                </c:pt>
                <c:pt idx="10386">
                  <c:v>27.226279999999999</c:v>
                </c:pt>
                <c:pt idx="10387">
                  <c:v>27.228899999999999</c:v>
                </c:pt>
                <c:pt idx="10388">
                  <c:v>27.23152</c:v>
                </c:pt>
                <c:pt idx="10389">
                  <c:v>27.23414</c:v>
                </c:pt>
                <c:pt idx="10390">
                  <c:v>27.23676</c:v>
                </c:pt>
                <c:pt idx="10391">
                  <c:v>27.239380000000001</c:v>
                </c:pt>
                <c:pt idx="10392">
                  <c:v>27.242000000000001</c:v>
                </c:pt>
                <c:pt idx="10393">
                  <c:v>27.244630000000001</c:v>
                </c:pt>
                <c:pt idx="10394">
                  <c:v>27.247250000000001</c:v>
                </c:pt>
                <c:pt idx="10395">
                  <c:v>27.249870000000001</c:v>
                </c:pt>
                <c:pt idx="10396">
                  <c:v>27.252490000000002</c:v>
                </c:pt>
                <c:pt idx="10397">
                  <c:v>27.255109999999998</c:v>
                </c:pt>
                <c:pt idx="10398">
                  <c:v>27.257729999999999</c:v>
                </c:pt>
                <c:pt idx="10399">
                  <c:v>27.260349999999999</c:v>
                </c:pt>
                <c:pt idx="10400">
                  <c:v>27.262979999999999</c:v>
                </c:pt>
                <c:pt idx="10401">
                  <c:v>27.265599999999999</c:v>
                </c:pt>
                <c:pt idx="10402">
                  <c:v>27.268219999999999</c:v>
                </c:pt>
                <c:pt idx="10403">
                  <c:v>27.27084</c:v>
                </c:pt>
                <c:pt idx="10404">
                  <c:v>27.27346</c:v>
                </c:pt>
                <c:pt idx="10405">
                  <c:v>27.27608</c:v>
                </c:pt>
                <c:pt idx="10406">
                  <c:v>27.278700000000001</c:v>
                </c:pt>
                <c:pt idx="10407">
                  <c:v>27.281330000000001</c:v>
                </c:pt>
                <c:pt idx="10408">
                  <c:v>27.283950000000001</c:v>
                </c:pt>
                <c:pt idx="10409">
                  <c:v>27.286570000000001</c:v>
                </c:pt>
                <c:pt idx="10410">
                  <c:v>27.289190000000001</c:v>
                </c:pt>
                <c:pt idx="10411">
                  <c:v>27.291810000000002</c:v>
                </c:pt>
                <c:pt idx="10412">
                  <c:v>27.294429999999998</c:v>
                </c:pt>
                <c:pt idx="10413">
                  <c:v>27.297049999999999</c:v>
                </c:pt>
                <c:pt idx="10414">
                  <c:v>27.299679999999999</c:v>
                </c:pt>
                <c:pt idx="10415">
                  <c:v>27.302299999999999</c:v>
                </c:pt>
                <c:pt idx="10416">
                  <c:v>27.304919999999999</c:v>
                </c:pt>
                <c:pt idx="10417">
                  <c:v>27.307539999999999</c:v>
                </c:pt>
                <c:pt idx="10418">
                  <c:v>27.31016</c:v>
                </c:pt>
                <c:pt idx="10419">
                  <c:v>27.31278</c:v>
                </c:pt>
                <c:pt idx="10420">
                  <c:v>27.3154</c:v>
                </c:pt>
                <c:pt idx="10421">
                  <c:v>27.31803</c:v>
                </c:pt>
                <c:pt idx="10422">
                  <c:v>27.320650000000001</c:v>
                </c:pt>
                <c:pt idx="10423">
                  <c:v>27.323270000000001</c:v>
                </c:pt>
                <c:pt idx="10424">
                  <c:v>27.325890000000001</c:v>
                </c:pt>
                <c:pt idx="10425">
                  <c:v>27.328510000000001</c:v>
                </c:pt>
                <c:pt idx="10426">
                  <c:v>27.331130000000002</c:v>
                </c:pt>
                <c:pt idx="10427">
                  <c:v>27.333760000000002</c:v>
                </c:pt>
                <c:pt idx="10428">
                  <c:v>27.336379999999998</c:v>
                </c:pt>
                <c:pt idx="10429">
                  <c:v>27.338999999999999</c:v>
                </c:pt>
                <c:pt idx="10430">
                  <c:v>27.341619999999999</c:v>
                </c:pt>
                <c:pt idx="10431">
                  <c:v>27.344239999999999</c:v>
                </c:pt>
                <c:pt idx="10432">
                  <c:v>27.34686</c:v>
                </c:pt>
                <c:pt idx="10433">
                  <c:v>27.34948</c:v>
                </c:pt>
                <c:pt idx="10434">
                  <c:v>27.3521</c:v>
                </c:pt>
                <c:pt idx="10435">
                  <c:v>27.35473</c:v>
                </c:pt>
                <c:pt idx="10436">
                  <c:v>27.35735</c:v>
                </c:pt>
                <c:pt idx="10437">
                  <c:v>27.359970000000001</c:v>
                </c:pt>
                <c:pt idx="10438">
                  <c:v>27.362590000000001</c:v>
                </c:pt>
                <c:pt idx="10439">
                  <c:v>27.365210000000001</c:v>
                </c:pt>
                <c:pt idx="10440">
                  <c:v>27.367830000000001</c:v>
                </c:pt>
                <c:pt idx="10441">
                  <c:v>27.370450000000002</c:v>
                </c:pt>
                <c:pt idx="10442">
                  <c:v>27.373080000000002</c:v>
                </c:pt>
                <c:pt idx="10443">
                  <c:v>27.375699999999998</c:v>
                </c:pt>
                <c:pt idx="10444">
                  <c:v>27.378319999999999</c:v>
                </c:pt>
                <c:pt idx="10445">
                  <c:v>27.380939999999999</c:v>
                </c:pt>
                <c:pt idx="10446">
                  <c:v>27.383559999999999</c:v>
                </c:pt>
                <c:pt idx="10447">
                  <c:v>27.38618</c:v>
                </c:pt>
                <c:pt idx="10448">
                  <c:v>27.388809999999999</c:v>
                </c:pt>
                <c:pt idx="10449">
                  <c:v>27.39143</c:v>
                </c:pt>
                <c:pt idx="10450">
                  <c:v>27.39405</c:v>
                </c:pt>
                <c:pt idx="10451">
                  <c:v>27.39667</c:v>
                </c:pt>
                <c:pt idx="10452">
                  <c:v>27.399290000000001</c:v>
                </c:pt>
                <c:pt idx="10453">
                  <c:v>27.401910000000001</c:v>
                </c:pt>
                <c:pt idx="10454">
                  <c:v>27.404530000000001</c:v>
                </c:pt>
                <c:pt idx="10455">
                  <c:v>27.407150000000001</c:v>
                </c:pt>
                <c:pt idx="10456">
                  <c:v>27.409780000000001</c:v>
                </c:pt>
                <c:pt idx="10457">
                  <c:v>27.412400000000002</c:v>
                </c:pt>
                <c:pt idx="10458">
                  <c:v>27.415019999999998</c:v>
                </c:pt>
                <c:pt idx="10459">
                  <c:v>27.417639999999999</c:v>
                </c:pt>
                <c:pt idx="10460">
                  <c:v>27.420259999999999</c:v>
                </c:pt>
                <c:pt idx="10461">
                  <c:v>27.422879999999999</c:v>
                </c:pt>
                <c:pt idx="10462">
                  <c:v>27.4255</c:v>
                </c:pt>
                <c:pt idx="10463">
                  <c:v>27.428129999999999</c:v>
                </c:pt>
                <c:pt idx="10464">
                  <c:v>27.43075</c:v>
                </c:pt>
                <c:pt idx="10465">
                  <c:v>27.43337</c:v>
                </c:pt>
                <c:pt idx="10466">
                  <c:v>27.43599</c:v>
                </c:pt>
                <c:pt idx="10467">
                  <c:v>27.438610000000001</c:v>
                </c:pt>
                <c:pt idx="10468">
                  <c:v>27.441230000000001</c:v>
                </c:pt>
                <c:pt idx="10469">
                  <c:v>27.443860000000001</c:v>
                </c:pt>
                <c:pt idx="10470">
                  <c:v>27.446480000000001</c:v>
                </c:pt>
                <c:pt idx="10471">
                  <c:v>27.449100000000001</c:v>
                </c:pt>
                <c:pt idx="10472">
                  <c:v>27.451720000000002</c:v>
                </c:pt>
                <c:pt idx="10473">
                  <c:v>27.454339999999998</c:v>
                </c:pt>
                <c:pt idx="10474">
                  <c:v>27.456959999999999</c:v>
                </c:pt>
                <c:pt idx="10475">
                  <c:v>27.459579999999999</c:v>
                </c:pt>
                <c:pt idx="10476">
                  <c:v>27.462209999999999</c:v>
                </c:pt>
                <c:pt idx="10477">
                  <c:v>27.464829999999999</c:v>
                </c:pt>
                <c:pt idx="10478">
                  <c:v>27.467449999999999</c:v>
                </c:pt>
                <c:pt idx="10479">
                  <c:v>27.47007</c:v>
                </c:pt>
                <c:pt idx="10480">
                  <c:v>27.47269</c:v>
                </c:pt>
                <c:pt idx="10481">
                  <c:v>27.47531</c:v>
                </c:pt>
                <c:pt idx="10482">
                  <c:v>27.477930000000001</c:v>
                </c:pt>
                <c:pt idx="10483">
                  <c:v>27.480550000000001</c:v>
                </c:pt>
                <c:pt idx="10484">
                  <c:v>27.483180000000001</c:v>
                </c:pt>
                <c:pt idx="10485">
                  <c:v>27.485800000000001</c:v>
                </c:pt>
                <c:pt idx="10486">
                  <c:v>27.488420000000001</c:v>
                </c:pt>
                <c:pt idx="10487">
                  <c:v>27.491040000000002</c:v>
                </c:pt>
                <c:pt idx="10488">
                  <c:v>27.493659999999998</c:v>
                </c:pt>
                <c:pt idx="10489">
                  <c:v>27.496279999999999</c:v>
                </c:pt>
                <c:pt idx="10490">
                  <c:v>27.498909999999999</c:v>
                </c:pt>
                <c:pt idx="10491">
                  <c:v>27.501529999999999</c:v>
                </c:pt>
                <c:pt idx="10492">
                  <c:v>27.504149999999999</c:v>
                </c:pt>
                <c:pt idx="10493">
                  <c:v>27.506769999999999</c:v>
                </c:pt>
                <c:pt idx="10494">
                  <c:v>27.50939</c:v>
                </c:pt>
                <c:pt idx="10495">
                  <c:v>27.51201</c:v>
                </c:pt>
                <c:pt idx="10496">
                  <c:v>27.51463</c:v>
                </c:pt>
                <c:pt idx="10497">
                  <c:v>27.51726</c:v>
                </c:pt>
                <c:pt idx="10498">
                  <c:v>27.519880000000001</c:v>
                </c:pt>
                <c:pt idx="10499">
                  <c:v>27.522500000000001</c:v>
                </c:pt>
                <c:pt idx="10500">
                  <c:v>27.525120000000001</c:v>
                </c:pt>
                <c:pt idx="10501">
                  <c:v>27.527740000000001</c:v>
                </c:pt>
                <c:pt idx="10502">
                  <c:v>27.530360000000002</c:v>
                </c:pt>
                <c:pt idx="10503">
                  <c:v>27.532979999999998</c:v>
                </c:pt>
                <c:pt idx="10504">
                  <c:v>27.535609999999998</c:v>
                </c:pt>
                <c:pt idx="10505">
                  <c:v>27.538229999999999</c:v>
                </c:pt>
                <c:pt idx="10506">
                  <c:v>27.540849999999999</c:v>
                </c:pt>
                <c:pt idx="10507">
                  <c:v>27.543469999999999</c:v>
                </c:pt>
                <c:pt idx="10508">
                  <c:v>27.54609</c:v>
                </c:pt>
                <c:pt idx="10509">
                  <c:v>27.54871</c:v>
                </c:pt>
                <c:pt idx="10510">
                  <c:v>27.55133</c:v>
                </c:pt>
                <c:pt idx="10511">
                  <c:v>27.55396</c:v>
                </c:pt>
                <c:pt idx="10512">
                  <c:v>27.55658</c:v>
                </c:pt>
                <c:pt idx="10513">
                  <c:v>27.559200000000001</c:v>
                </c:pt>
                <c:pt idx="10514">
                  <c:v>27.561820000000001</c:v>
                </c:pt>
                <c:pt idx="10515">
                  <c:v>27.564440000000001</c:v>
                </c:pt>
                <c:pt idx="10516">
                  <c:v>27.567060000000001</c:v>
                </c:pt>
                <c:pt idx="10517">
                  <c:v>27.569680000000002</c:v>
                </c:pt>
                <c:pt idx="10518">
                  <c:v>27.572310000000002</c:v>
                </c:pt>
                <c:pt idx="10519">
                  <c:v>27.574929999999998</c:v>
                </c:pt>
                <c:pt idx="10520">
                  <c:v>27.577549999999999</c:v>
                </c:pt>
                <c:pt idx="10521">
                  <c:v>27.580169999999999</c:v>
                </c:pt>
                <c:pt idx="10522">
                  <c:v>27.582789999999999</c:v>
                </c:pt>
                <c:pt idx="10523">
                  <c:v>27.58541</c:v>
                </c:pt>
                <c:pt idx="10524">
                  <c:v>27.58803</c:v>
                </c:pt>
                <c:pt idx="10525">
                  <c:v>27.59066</c:v>
                </c:pt>
                <c:pt idx="10526">
                  <c:v>27.59328</c:v>
                </c:pt>
                <c:pt idx="10527">
                  <c:v>27.5959</c:v>
                </c:pt>
                <c:pt idx="10528">
                  <c:v>27.598520000000001</c:v>
                </c:pt>
                <c:pt idx="10529">
                  <c:v>27.601140000000001</c:v>
                </c:pt>
                <c:pt idx="10530">
                  <c:v>27.603760000000001</c:v>
                </c:pt>
                <c:pt idx="10531">
                  <c:v>27.606380000000001</c:v>
                </c:pt>
                <c:pt idx="10532">
                  <c:v>27.609000000000002</c:v>
                </c:pt>
                <c:pt idx="10533">
                  <c:v>27.611630000000002</c:v>
                </c:pt>
                <c:pt idx="10534">
                  <c:v>27.614249999999998</c:v>
                </c:pt>
                <c:pt idx="10535">
                  <c:v>27.616869999999999</c:v>
                </c:pt>
                <c:pt idx="10536">
                  <c:v>27.619489999999999</c:v>
                </c:pt>
                <c:pt idx="10537">
                  <c:v>27.622109999999999</c:v>
                </c:pt>
                <c:pt idx="10538">
                  <c:v>27.62473</c:v>
                </c:pt>
                <c:pt idx="10539">
                  <c:v>27.627359999999999</c:v>
                </c:pt>
                <c:pt idx="10540">
                  <c:v>27.62998</c:v>
                </c:pt>
                <c:pt idx="10541">
                  <c:v>27.6326</c:v>
                </c:pt>
                <c:pt idx="10542">
                  <c:v>27.63522</c:v>
                </c:pt>
                <c:pt idx="10543">
                  <c:v>27.637840000000001</c:v>
                </c:pt>
                <c:pt idx="10544">
                  <c:v>27.640460000000001</c:v>
                </c:pt>
                <c:pt idx="10545">
                  <c:v>27.643090000000001</c:v>
                </c:pt>
                <c:pt idx="10546">
                  <c:v>27.645710000000001</c:v>
                </c:pt>
                <c:pt idx="10547">
                  <c:v>27.648330000000001</c:v>
                </c:pt>
                <c:pt idx="10548">
                  <c:v>27.650950000000002</c:v>
                </c:pt>
                <c:pt idx="10549">
                  <c:v>27.653569999999998</c:v>
                </c:pt>
                <c:pt idx="10550">
                  <c:v>27.656189999999999</c:v>
                </c:pt>
                <c:pt idx="10551">
                  <c:v>27.658809999999999</c:v>
                </c:pt>
                <c:pt idx="10552">
                  <c:v>27.661429999999999</c:v>
                </c:pt>
                <c:pt idx="10553">
                  <c:v>27.664059999999999</c:v>
                </c:pt>
                <c:pt idx="10554">
                  <c:v>27.666679999999999</c:v>
                </c:pt>
                <c:pt idx="10555">
                  <c:v>27.6693</c:v>
                </c:pt>
                <c:pt idx="10556">
                  <c:v>27.67192</c:v>
                </c:pt>
                <c:pt idx="10557">
                  <c:v>27.67454</c:v>
                </c:pt>
                <c:pt idx="10558">
                  <c:v>27.677160000000001</c:v>
                </c:pt>
                <c:pt idx="10559">
                  <c:v>27.679780000000001</c:v>
                </c:pt>
                <c:pt idx="10560">
                  <c:v>27.682410000000001</c:v>
                </c:pt>
                <c:pt idx="10561">
                  <c:v>27.685030000000001</c:v>
                </c:pt>
                <c:pt idx="10562">
                  <c:v>27.687650000000001</c:v>
                </c:pt>
                <c:pt idx="10563">
                  <c:v>27.690270000000002</c:v>
                </c:pt>
                <c:pt idx="10564">
                  <c:v>27.692889999999998</c:v>
                </c:pt>
                <c:pt idx="10565">
                  <c:v>27.695509999999999</c:v>
                </c:pt>
                <c:pt idx="10566">
                  <c:v>27.698139999999999</c:v>
                </c:pt>
                <c:pt idx="10567">
                  <c:v>27.700759999999999</c:v>
                </c:pt>
                <c:pt idx="10568">
                  <c:v>27.703379999999999</c:v>
                </c:pt>
                <c:pt idx="10569">
                  <c:v>27.706</c:v>
                </c:pt>
                <c:pt idx="10570">
                  <c:v>27.70862</c:v>
                </c:pt>
                <c:pt idx="10571">
                  <c:v>27.71124</c:v>
                </c:pt>
                <c:pt idx="10572">
                  <c:v>27.71386</c:v>
                </c:pt>
                <c:pt idx="10573">
                  <c:v>27.716480000000001</c:v>
                </c:pt>
                <c:pt idx="10574">
                  <c:v>27.719110000000001</c:v>
                </c:pt>
                <c:pt idx="10575">
                  <c:v>27.721730000000001</c:v>
                </c:pt>
                <c:pt idx="10576">
                  <c:v>27.724350000000001</c:v>
                </c:pt>
                <c:pt idx="10577">
                  <c:v>27.726970000000001</c:v>
                </c:pt>
                <c:pt idx="10578">
                  <c:v>27.729590000000002</c:v>
                </c:pt>
                <c:pt idx="10579">
                  <c:v>27.732209999999998</c:v>
                </c:pt>
                <c:pt idx="10580">
                  <c:v>27.734829999999999</c:v>
                </c:pt>
                <c:pt idx="10581">
                  <c:v>27.737459999999999</c:v>
                </c:pt>
                <c:pt idx="10582">
                  <c:v>27.740079999999999</c:v>
                </c:pt>
                <c:pt idx="10583">
                  <c:v>27.742699999999999</c:v>
                </c:pt>
                <c:pt idx="10584">
                  <c:v>27.74532</c:v>
                </c:pt>
                <c:pt idx="10585">
                  <c:v>27.74794</c:v>
                </c:pt>
                <c:pt idx="10586">
                  <c:v>27.75056</c:v>
                </c:pt>
                <c:pt idx="10587">
                  <c:v>27.75319</c:v>
                </c:pt>
                <c:pt idx="10588">
                  <c:v>27.75581</c:v>
                </c:pt>
                <c:pt idx="10589">
                  <c:v>27.758430000000001</c:v>
                </c:pt>
                <c:pt idx="10590">
                  <c:v>27.761050000000001</c:v>
                </c:pt>
                <c:pt idx="10591">
                  <c:v>27.763670000000001</c:v>
                </c:pt>
                <c:pt idx="10592">
                  <c:v>27.766290000000001</c:v>
                </c:pt>
                <c:pt idx="10593">
                  <c:v>27.768910000000002</c:v>
                </c:pt>
                <c:pt idx="10594">
                  <c:v>27.771540000000002</c:v>
                </c:pt>
                <c:pt idx="10595">
                  <c:v>27.774159999999998</c:v>
                </c:pt>
                <c:pt idx="10596">
                  <c:v>27.776779999999999</c:v>
                </c:pt>
                <c:pt idx="10597">
                  <c:v>27.779399999999999</c:v>
                </c:pt>
                <c:pt idx="10598">
                  <c:v>27.782019999999999</c:v>
                </c:pt>
                <c:pt idx="10599">
                  <c:v>27.78464</c:v>
                </c:pt>
                <c:pt idx="10600">
                  <c:v>27.78726</c:v>
                </c:pt>
                <c:pt idx="10601">
                  <c:v>27.78988</c:v>
                </c:pt>
                <c:pt idx="10602">
                  <c:v>27.79251</c:v>
                </c:pt>
                <c:pt idx="10603">
                  <c:v>27.79513</c:v>
                </c:pt>
                <c:pt idx="10604">
                  <c:v>27.797750000000001</c:v>
                </c:pt>
                <c:pt idx="10605">
                  <c:v>27.800370000000001</c:v>
                </c:pt>
                <c:pt idx="10606">
                  <c:v>27.802990000000001</c:v>
                </c:pt>
                <c:pt idx="10607">
                  <c:v>27.805610000000001</c:v>
                </c:pt>
                <c:pt idx="10608">
                  <c:v>27.808240000000001</c:v>
                </c:pt>
                <c:pt idx="10609">
                  <c:v>27.810860000000002</c:v>
                </c:pt>
                <c:pt idx="10610">
                  <c:v>27.813479999999998</c:v>
                </c:pt>
                <c:pt idx="10611">
                  <c:v>27.816099999999999</c:v>
                </c:pt>
                <c:pt idx="10612">
                  <c:v>27.818719999999999</c:v>
                </c:pt>
                <c:pt idx="10613">
                  <c:v>27.821339999999999</c:v>
                </c:pt>
                <c:pt idx="10614">
                  <c:v>27.82396</c:v>
                </c:pt>
                <c:pt idx="10615">
                  <c:v>27.826589999999999</c:v>
                </c:pt>
                <c:pt idx="10616">
                  <c:v>27.82921</c:v>
                </c:pt>
                <c:pt idx="10617">
                  <c:v>27.83183</c:v>
                </c:pt>
                <c:pt idx="10618">
                  <c:v>27.83445</c:v>
                </c:pt>
                <c:pt idx="10619">
                  <c:v>27.837070000000001</c:v>
                </c:pt>
                <c:pt idx="10620">
                  <c:v>27.839690000000001</c:v>
                </c:pt>
                <c:pt idx="10621">
                  <c:v>27.842310000000001</c:v>
                </c:pt>
                <c:pt idx="10622">
                  <c:v>27.844940000000001</c:v>
                </c:pt>
                <c:pt idx="10623">
                  <c:v>27.847560000000001</c:v>
                </c:pt>
                <c:pt idx="10624">
                  <c:v>27.850180000000002</c:v>
                </c:pt>
                <c:pt idx="10625">
                  <c:v>27.852799999999998</c:v>
                </c:pt>
                <c:pt idx="10626">
                  <c:v>27.855419999999999</c:v>
                </c:pt>
                <c:pt idx="10627">
                  <c:v>27.858039999999999</c:v>
                </c:pt>
                <c:pt idx="10628">
                  <c:v>27.860659999999999</c:v>
                </c:pt>
                <c:pt idx="10629">
                  <c:v>27.863289999999999</c:v>
                </c:pt>
                <c:pt idx="10630">
                  <c:v>27.86591</c:v>
                </c:pt>
                <c:pt idx="10631">
                  <c:v>27.86853</c:v>
                </c:pt>
                <c:pt idx="10632">
                  <c:v>27.87115</c:v>
                </c:pt>
                <c:pt idx="10633">
                  <c:v>27.87377</c:v>
                </c:pt>
                <c:pt idx="10634">
                  <c:v>27.876390000000001</c:v>
                </c:pt>
                <c:pt idx="10635">
                  <c:v>27.879010000000001</c:v>
                </c:pt>
                <c:pt idx="10636">
                  <c:v>27.881640000000001</c:v>
                </c:pt>
                <c:pt idx="10637">
                  <c:v>27.884260000000001</c:v>
                </c:pt>
                <c:pt idx="10638">
                  <c:v>27.886880000000001</c:v>
                </c:pt>
                <c:pt idx="10639">
                  <c:v>27.889500000000002</c:v>
                </c:pt>
                <c:pt idx="10640">
                  <c:v>27.892119999999998</c:v>
                </c:pt>
                <c:pt idx="10641">
                  <c:v>27.894739999999999</c:v>
                </c:pt>
                <c:pt idx="10642">
                  <c:v>27.897359999999999</c:v>
                </c:pt>
                <c:pt idx="10643">
                  <c:v>27.899989999999999</c:v>
                </c:pt>
                <c:pt idx="10644">
                  <c:v>27.902609999999999</c:v>
                </c:pt>
                <c:pt idx="10645">
                  <c:v>27.90523</c:v>
                </c:pt>
                <c:pt idx="10646">
                  <c:v>27.90785</c:v>
                </c:pt>
                <c:pt idx="10647">
                  <c:v>27.91047</c:v>
                </c:pt>
                <c:pt idx="10648">
                  <c:v>27.91309</c:v>
                </c:pt>
                <c:pt idx="10649">
                  <c:v>27.915710000000001</c:v>
                </c:pt>
                <c:pt idx="10650">
                  <c:v>27.918330000000001</c:v>
                </c:pt>
                <c:pt idx="10651">
                  <c:v>27.920960000000001</c:v>
                </c:pt>
                <c:pt idx="10652">
                  <c:v>27.923580000000001</c:v>
                </c:pt>
                <c:pt idx="10653">
                  <c:v>27.926200000000001</c:v>
                </c:pt>
                <c:pt idx="10654">
                  <c:v>27.928820000000002</c:v>
                </c:pt>
                <c:pt idx="10655">
                  <c:v>27.931439999999998</c:v>
                </c:pt>
                <c:pt idx="10656">
                  <c:v>27.934059999999999</c:v>
                </c:pt>
                <c:pt idx="10657">
                  <c:v>27.936689999999999</c:v>
                </c:pt>
                <c:pt idx="10658">
                  <c:v>27.939309999999999</c:v>
                </c:pt>
                <c:pt idx="10659">
                  <c:v>27.941929999999999</c:v>
                </c:pt>
                <c:pt idx="10660">
                  <c:v>27.94455</c:v>
                </c:pt>
                <c:pt idx="10661">
                  <c:v>27.94717</c:v>
                </c:pt>
                <c:pt idx="10662">
                  <c:v>27.94979</c:v>
                </c:pt>
                <c:pt idx="10663">
                  <c:v>27.95242</c:v>
                </c:pt>
                <c:pt idx="10664">
                  <c:v>27.95504</c:v>
                </c:pt>
                <c:pt idx="10665">
                  <c:v>27.957660000000001</c:v>
                </c:pt>
                <c:pt idx="10666">
                  <c:v>27.960280000000001</c:v>
                </c:pt>
                <c:pt idx="10667">
                  <c:v>27.962900000000001</c:v>
                </c:pt>
                <c:pt idx="10668">
                  <c:v>27.965520000000001</c:v>
                </c:pt>
                <c:pt idx="10669">
                  <c:v>27.968139999999998</c:v>
                </c:pt>
                <c:pt idx="10670">
                  <c:v>27.970759999999999</c:v>
                </c:pt>
                <c:pt idx="10671">
                  <c:v>27.973389999999998</c:v>
                </c:pt>
                <c:pt idx="10672">
                  <c:v>27.976009999999999</c:v>
                </c:pt>
                <c:pt idx="10673">
                  <c:v>27.978629999999999</c:v>
                </c:pt>
                <c:pt idx="10674">
                  <c:v>27.981249999999999</c:v>
                </c:pt>
                <c:pt idx="10675">
                  <c:v>27.98387</c:v>
                </c:pt>
                <c:pt idx="10676">
                  <c:v>27.98649</c:v>
                </c:pt>
                <c:pt idx="10677">
                  <c:v>27.98911</c:v>
                </c:pt>
                <c:pt idx="10678">
                  <c:v>27.99174</c:v>
                </c:pt>
                <c:pt idx="10679">
                  <c:v>27.99436</c:v>
                </c:pt>
                <c:pt idx="10680">
                  <c:v>27.996980000000001</c:v>
                </c:pt>
                <c:pt idx="10681">
                  <c:v>27.999600000000001</c:v>
                </c:pt>
                <c:pt idx="10682">
                  <c:v>28.002220000000001</c:v>
                </c:pt>
                <c:pt idx="10683">
                  <c:v>28.004840000000002</c:v>
                </c:pt>
                <c:pt idx="10684">
                  <c:v>28.007470000000001</c:v>
                </c:pt>
                <c:pt idx="10685">
                  <c:v>28.010090000000002</c:v>
                </c:pt>
                <c:pt idx="10686">
                  <c:v>28.012709999999998</c:v>
                </c:pt>
                <c:pt idx="10687">
                  <c:v>28.015329999999999</c:v>
                </c:pt>
                <c:pt idx="10688">
                  <c:v>28.017949999999999</c:v>
                </c:pt>
                <c:pt idx="10689">
                  <c:v>28.020569999999999</c:v>
                </c:pt>
                <c:pt idx="10690">
                  <c:v>28.02319</c:v>
                </c:pt>
                <c:pt idx="10691">
                  <c:v>28.02581</c:v>
                </c:pt>
                <c:pt idx="10692">
                  <c:v>28.02844</c:v>
                </c:pt>
                <c:pt idx="10693">
                  <c:v>28.03106</c:v>
                </c:pt>
                <c:pt idx="10694">
                  <c:v>28.03368</c:v>
                </c:pt>
                <c:pt idx="10695">
                  <c:v>28.036300000000001</c:v>
                </c:pt>
                <c:pt idx="10696">
                  <c:v>28.038920000000001</c:v>
                </c:pt>
                <c:pt idx="10697">
                  <c:v>28.041540000000001</c:v>
                </c:pt>
                <c:pt idx="10698">
                  <c:v>28.044160000000002</c:v>
                </c:pt>
                <c:pt idx="10699">
                  <c:v>28.046790000000001</c:v>
                </c:pt>
                <c:pt idx="10700">
                  <c:v>28.049410000000002</c:v>
                </c:pt>
                <c:pt idx="10701">
                  <c:v>28.052029999999998</c:v>
                </c:pt>
                <c:pt idx="10702">
                  <c:v>28.054649999999999</c:v>
                </c:pt>
                <c:pt idx="10703">
                  <c:v>28.057269999999999</c:v>
                </c:pt>
                <c:pt idx="10704">
                  <c:v>28.059889999999999</c:v>
                </c:pt>
                <c:pt idx="10705">
                  <c:v>28.062519999999999</c:v>
                </c:pt>
                <c:pt idx="10706">
                  <c:v>28.06514</c:v>
                </c:pt>
                <c:pt idx="10707">
                  <c:v>28.06776</c:v>
                </c:pt>
                <c:pt idx="10708">
                  <c:v>28.07038</c:v>
                </c:pt>
                <c:pt idx="10709">
                  <c:v>28.073</c:v>
                </c:pt>
                <c:pt idx="10710">
                  <c:v>28.075620000000001</c:v>
                </c:pt>
                <c:pt idx="10711">
                  <c:v>28.078240000000001</c:v>
                </c:pt>
                <c:pt idx="10712">
                  <c:v>28.080870000000001</c:v>
                </c:pt>
                <c:pt idx="10713">
                  <c:v>28.083490000000001</c:v>
                </c:pt>
                <c:pt idx="10714">
                  <c:v>28.086110000000001</c:v>
                </c:pt>
                <c:pt idx="10715">
                  <c:v>28.088730000000002</c:v>
                </c:pt>
                <c:pt idx="10716">
                  <c:v>28.091349999999998</c:v>
                </c:pt>
                <c:pt idx="10717">
                  <c:v>28.093969999999999</c:v>
                </c:pt>
                <c:pt idx="10718">
                  <c:v>28.096589999999999</c:v>
                </c:pt>
                <c:pt idx="10719">
                  <c:v>28.099209999999999</c:v>
                </c:pt>
                <c:pt idx="10720">
                  <c:v>28.101839999999999</c:v>
                </c:pt>
                <c:pt idx="10721">
                  <c:v>28.10446</c:v>
                </c:pt>
                <c:pt idx="10722">
                  <c:v>28.10708</c:v>
                </c:pt>
                <c:pt idx="10723">
                  <c:v>28.1097</c:v>
                </c:pt>
                <c:pt idx="10724">
                  <c:v>28.11232</c:v>
                </c:pt>
                <c:pt idx="10725">
                  <c:v>28.114940000000001</c:v>
                </c:pt>
                <c:pt idx="10726">
                  <c:v>28.117570000000001</c:v>
                </c:pt>
                <c:pt idx="10727">
                  <c:v>28.120190000000001</c:v>
                </c:pt>
                <c:pt idx="10728">
                  <c:v>28.122810000000001</c:v>
                </c:pt>
                <c:pt idx="10729">
                  <c:v>28.125430000000001</c:v>
                </c:pt>
                <c:pt idx="10730">
                  <c:v>28.128050000000002</c:v>
                </c:pt>
                <c:pt idx="10731">
                  <c:v>28.130669999999999</c:v>
                </c:pt>
                <c:pt idx="10732">
                  <c:v>28.133289999999999</c:v>
                </c:pt>
                <c:pt idx="10733">
                  <c:v>28.135919999999999</c:v>
                </c:pt>
                <c:pt idx="10734">
                  <c:v>28.138539999999999</c:v>
                </c:pt>
                <c:pt idx="10735">
                  <c:v>28.141159999999999</c:v>
                </c:pt>
                <c:pt idx="10736">
                  <c:v>28.14378</c:v>
                </c:pt>
                <c:pt idx="10737">
                  <c:v>28.1464</c:v>
                </c:pt>
                <c:pt idx="10738">
                  <c:v>28.14902</c:v>
                </c:pt>
                <c:pt idx="10739">
                  <c:v>28.15164</c:v>
                </c:pt>
                <c:pt idx="10740">
                  <c:v>28.15427</c:v>
                </c:pt>
                <c:pt idx="10741">
                  <c:v>28.156890000000001</c:v>
                </c:pt>
                <c:pt idx="10742">
                  <c:v>28.159510000000001</c:v>
                </c:pt>
                <c:pt idx="10743">
                  <c:v>28.162130000000001</c:v>
                </c:pt>
                <c:pt idx="10744">
                  <c:v>28.164750000000002</c:v>
                </c:pt>
                <c:pt idx="10745">
                  <c:v>28.167369999999998</c:v>
                </c:pt>
                <c:pt idx="10746">
                  <c:v>28.169989999999999</c:v>
                </c:pt>
                <c:pt idx="10747">
                  <c:v>28.172619999999998</c:v>
                </c:pt>
                <c:pt idx="10748">
                  <c:v>28.175239999999999</c:v>
                </c:pt>
                <c:pt idx="10749">
                  <c:v>28.177859999999999</c:v>
                </c:pt>
                <c:pt idx="10750">
                  <c:v>28.180479999999999</c:v>
                </c:pt>
                <c:pt idx="10751">
                  <c:v>28.1831</c:v>
                </c:pt>
                <c:pt idx="10752">
                  <c:v>28.18572</c:v>
                </c:pt>
                <c:pt idx="10753">
                  <c:v>28.18834</c:v>
                </c:pt>
                <c:pt idx="10754">
                  <c:v>28.19097</c:v>
                </c:pt>
                <c:pt idx="10755">
                  <c:v>28.19359</c:v>
                </c:pt>
                <c:pt idx="10756">
                  <c:v>28.196210000000001</c:v>
                </c:pt>
                <c:pt idx="10757">
                  <c:v>28.198830000000001</c:v>
                </c:pt>
                <c:pt idx="10758">
                  <c:v>28.201450000000001</c:v>
                </c:pt>
                <c:pt idx="10759">
                  <c:v>28.204070000000002</c:v>
                </c:pt>
                <c:pt idx="10760">
                  <c:v>28.206689999999998</c:v>
                </c:pt>
                <c:pt idx="10761">
                  <c:v>28.209320000000002</c:v>
                </c:pt>
                <c:pt idx="10762">
                  <c:v>28.211939999999998</c:v>
                </c:pt>
                <c:pt idx="10763">
                  <c:v>28.214559999999999</c:v>
                </c:pt>
                <c:pt idx="10764">
                  <c:v>28.217179999999999</c:v>
                </c:pt>
                <c:pt idx="10765">
                  <c:v>28.219799999999999</c:v>
                </c:pt>
                <c:pt idx="10766">
                  <c:v>28.22242</c:v>
                </c:pt>
                <c:pt idx="10767">
                  <c:v>28.22504</c:v>
                </c:pt>
                <c:pt idx="10768">
                  <c:v>28.22766</c:v>
                </c:pt>
                <c:pt idx="10769">
                  <c:v>28.23029</c:v>
                </c:pt>
                <c:pt idx="10770">
                  <c:v>28.23291</c:v>
                </c:pt>
                <c:pt idx="10771">
                  <c:v>28.235530000000001</c:v>
                </c:pt>
                <c:pt idx="10772">
                  <c:v>28.238150000000001</c:v>
                </c:pt>
                <c:pt idx="10773">
                  <c:v>28.240770000000001</c:v>
                </c:pt>
                <c:pt idx="10774">
                  <c:v>28.243390000000002</c:v>
                </c:pt>
                <c:pt idx="10775">
                  <c:v>28.246020000000001</c:v>
                </c:pt>
                <c:pt idx="10776">
                  <c:v>28.248640000000002</c:v>
                </c:pt>
                <c:pt idx="10777">
                  <c:v>28.251259999999998</c:v>
                </c:pt>
                <c:pt idx="10778">
                  <c:v>28.253879999999999</c:v>
                </c:pt>
                <c:pt idx="10779">
                  <c:v>28.256499999999999</c:v>
                </c:pt>
                <c:pt idx="10780">
                  <c:v>28.259119999999999</c:v>
                </c:pt>
                <c:pt idx="10781">
                  <c:v>28.26174</c:v>
                </c:pt>
                <c:pt idx="10782">
                  <c:v>28.26437</c:v>
                </c:pt>
                <c:pt idx="10783">
                  <c:v>28.26699</c:v>
                </c:pt>
                <c:pt idx="10784">
                  <c:v>28.26961</c:v>
                </c:pt>
                <c:pt idx="10785">
                  <c:v>28.27223</c:v>
                </c:pt>
                <c:pt idx="10786">
                  <c:v>28.274850000000001</c:v>
                </c:pt>
                <c:pt idx="10787">
                  <c:v>28.277470000000001</c:v>
                </c:pt>
                <c:pt idx="10788">
                  <c:v>28.280090000000001</c:v>
                </c:pt>
                <c:pt idx="10789">
                  <c:v>28.282720000000001</c:v>
                </c:pt>
                <c:pt idx="10790">
                  <c:v>28.285340000000001</c:v>
                </c:pt>
                <c:pt idx="10791">
                  <c:v>28.287960000000002</c:v>
                </c:pt>
                <c:pt idx="10792">
                  <c:v>28.290579999999999</c:v>
                </c:pt>
                <c:pt idx="10793">
                  <c:v>28.293199999999999</c:v>
                </c:pt>
                <c:pt idx="10794">
                  <c:v>28.295819999999999</c:v>
                </c:pt>
                <c:pt idx="10795">
                  <c:v>28.298439999999999</c:v>
                </c:pt>
                <c:pt idx="10796">
                  <c:v>28.301069999999999</c:v>
                </c:pt>
                <c:pt idx="10797">
                  <c:v>28.30369</c:v>
                </c:pt>
                <c:pt idx="10798">
                  <c:v>28.30631</c:v>
                </c:pt>
                <c:pt idx="10799">
                  <c:v>28.30893</c:v>
                </c:pt>
                <c:pt idx="10800">
                  <c:v>28.31155</c:v>
                </c:pt>
                <c:pt idx="10801">
                  <c:v>28.314170000000001</c:v>
                </c:pt>
                <c:pt idx="10802">
                  <c:v>28.316800000000001</c:v>
                </c:pt>
                <c:pt idx="10803">
                  <c:v>28.319420000000001</c:v>
                </c:pt>
                <c:pt idx="10804">
                  <c:v>28.322040000000001</c:v>
                </c:pt>
                <c:pt idx="10805">
                  <c:v>28.324660000000002</c:v>
                </c:pt>
                <c:pt idx="10806">
                  <c:v>28.327279999999998</c:v>
                </c:pt>
                <c:pt idx="10807">
                  <c:v>28.329899999999999</c:v>
                </c:pt>
                <c:pt idx="10808">
                  <c:v>28.332519999999999</c:v>
                </c:pt>
                <c:pt idx="10809">
                  <c:v>28.335139999999999</c:v>
                </c:pt>
                <c:pt idx="10810">
                  <c:v>28.337769999999999</c:v>
                </c:pt>
                <c:pt idx="10811">
                  <c:v>28.340389999999999</c:v>
                </c:pt>
                <c:pt idx="10812">
                  <c:v>28.34301</c:v>
                </c:pt>
                <c:pt idx="10813">
                  <c:v>28.34563</c:v>
                </c:pt>
                <c:pt idx="10814">
                  <c:v>28.34825</c:v>
                </c:pt>
                <c:pt idx="10815">
                  <c:v>28.35087</c:v>
                </c:pt>
                <c:pt idx="10816">
                  <c:v>28.353490000000001</c:v>
                </c:pt>
                <c:pt idx="10817">
                  <c:v>28.356120000000001</c:v>
                </c:pt>
                <c:pt idx="10818">
                  <c:v>28.358740000000001</c:v>
                </c:pt>
                <c:pt idx="10819">
                  <c:v>28.361360000000001</c:v>
                </c:pt>
                <c:pt idx="10820">
                  <c:v>28.363980000000002</c:v>
                </c:pt>
                <c:pt idx="10821">
                  <c:v>28.366599999999998</c:v>
                </c:pt>
                <c:pt idx="10822">
                  <c:v>28.369219999999999</c:v>
                </c:pt>
                <c:pt idx="10823">
                  <c:v>28.371849999999998</c:v>
                </c:pt>
                <c:pt idx="10824">
                  <c:v>28.374469999999999</c:v>
                </c:pt>
                <c:pt idx="10825">
                  <c:v>28.377089999999999</c:v>
                </c:pt>
                <c:pt idx="10826">
                  <c:v>28.379709999999999</c:v>
                </c:pt>
                <c:pt idx="10827">
                  <c:v>28.38233</c:v>
                </c:pt>
                <c:pt idx="10828">
                  <c:v>28.38495</c:v>
                </c:pt>
                <c:pt idx="10829">
                  <c:v>28.38757</c:v>
                </c:pt>
                <c:pt idx="10830">
                  <c:v>28.3902</c:v>
                </c:pt>
                <c:pt idx="10831">
                  <c:v>28.39282</c:v>
                </c:pt>
                <c:pt idx="10832">
                  <c:v>28.395440000000001</c:v>
                </c:pt>
                <c:pt idx="10833">
                  <c:v>28.398060000000001</c:v>
                </c:pt>
                <c:pt idx="10834">
                  <c:v>28.400680000000001</c:v>
                </c:pt>
                <c:pt idx="10835">
                  <c:v>28.403300000000002</c:v>
                </c:pt>
                <c:pt idx="10836">
                  <c:v>28.405919999999998</c:v>
                </c:pt>
                <c:pt idx="10837">
                  <c:v>28.408539999999999</c:v>
                </c:pt>
                <c:pt idx="10838">
                  <c:v>28.411169999999998</c:v>
                </c:pt>
                <c:pt idx="10839">
                  <c:v>28.413789999999999</c:v>
                </c:pt>
                <c:pt idx="10840">
                  <c:v>28.416409999999999</c:v>
                </c:pt>
                <c:pt idx="10841">
                  <c:v>28.419029999999999</c:v>
                </c:pt>
                <c:pt idx="10842">
                  <c:v>28.42165</c:v>
                </c:pt>
                <c:pt idx="10843">
                  <c:v>28.42427</c:v>
                </c:pt>
                <c:pt idx="10844">
                  <c:v>28.4269</c:v>
                </c:pt>
                <c:pt idx="10845">
                  <c:v>28.42952</c:v>
                </c:pt>
                <c:pt idx="10846">
                  <c:v>28.43214</c:v>
                </c:pt>
                <c:pt idx="10847">
                  <c:v>28.434760000000001</c:v>
                </c:pt>
                <c:pt idx="10848">
                  <c:v>28.437380000000001</c:v>
                </c:pt>
                <c:pt idx="10849">
                  <c:v>28.44</c:v>
                </c:pt>
                <c:pt idx="10850">
                  <c:v>28.442620000000002</c:v>
                </c:pt>
                <c:pt idx="10851">
                  <c:v>28.445250000000001</c:v>
                </c:pt>
                <c:pt idx="10852">
                  <c:v>28.447870000000002</c:v>
                </c:pt>
                <c:pt idx="10853">
                  <c:v>28.450489999999999</c:v>
                </c:pt>
                <c:pt idx="10854">
                  <c:v>28.453109999999999</c:v>
                </c:pt>
                <c:pt idx="10855">
                  <c:v>28.455729999999999</c:v>
                </c:pt>
                <c:pt idx="10856">
                  <c:v>28.458349999999999</c:v>
                </c:pt>
                <c:pt idx="10857">
                  <c:v>28.46097</c:v>
                </c:pt>
                <c:pt idx="10858">
                  <c:v>28.46359</c:v>
                </c:pt>
                <c:pt idx="10859">
                  <c:v>28.46622</c:v>
                </c:pt>
                <c:pt idx="10860">
                  <c:v>28.46884</c:v>
                </c:pt>
                <c:pt idx="10861">
                  <c:v>28.47146</c:v>
                </c:pt>
                <c:pt idx="10862">
                  <c:v>28.474080000000001</c:v>
                </c:pt>
                <c:pt idx="10863">
                  <c:v>28.476700000000001</c:v>
                </c:pt>
                <c:pt idx="10864">
                  <c:v>28.479320000000001</c:v>
                </c:pt>
                <c:pt idx="10865">
                  <c:v>28.481950000000001</c:v>
                </c:pt>
                <c:pt idx="10866">
                  <c:v>28.484570000000001</c:v>
                </c:pt>
                <c:pt idx="10867">
                  <c:v>28.487189999999998</c:v>
                </c:pt>
                <c:pt idx="10868">
                  <c:v>28.489809999999999</c:v>
                </c:pt>
                <c:pt idx="10869">
                  <c:v>28.492429999999999</c:v>
                </c:pt>
                <c:pt idx="10870">
                  <c:v>28.495049999999999</c:v>
                </c:pt>
                <c:pt idx="10871">
                  <c:v>28.497669999999999</c:v>
                </c:pt>
                <c:pt idx="10872">
                  <c:v>28.500299999999999</c:v>
                </c:pt>
                <c:pt idx="10873">
                  <c:v>28.50292</c:v>
                </c:pt>
                <c:pt idx="10874">
                  <c:v>28.50554</c:v>
                </c:pt>
                <c:pt idx="10875">
                  <c:v>28.50816</c:v>
                </c:pt>
                <c:pt idx="10876">
                  <c:v>28.51078</c:v>
                </c:pt>
                <c:pt idx="10877">
                  <c:v>28.513400000000001</c:v>
                </c:pt>
                <c:pt idx="10878">
                  <c:v>28.516020000000001</c:v>
                </c:pt>
                <c:pt idx="10879">
                  <c:v>28.518650000000001</c:v>
                </c:pt>
                <c:pt idx="10880">
                  <c:v>28.521270000000001</c:v>
                </c:pt>
                <c:pt idx="10881">
                  <c:v>28.523890000000002</c:v>
                </c:pt>
                <c:pt idx="10882">
                  <c:v>28.526509999999998</c:v>
                </c:pt>
                <c:pt idx="10883">
                  <c:v>28.529129999999999</c:v>
                </c:pt>
                <c:pt idx="10884">
                  <c:v>28.531749999999999</c:v>
                </c:pt>
                <c:pt idx="10885">
                  <c:v>28.534369999999999</c:v>
                </c:pt>
                <c:pt idx="10886">
                  <c:v>28.536989999999999</c:v>
                </c:pt>
                <c:pt idx="10887">
                  <c:v>28.539619999999999</c:v>
                </c:pt>
                <c:pt idx="10888">
                  <c:v>28.54224</c:v>
                </c:pt>
                <c:pt idx="10889">
                  <c:v>28.54486</c:v>
                </c:pt>
                <c:pt idx="10890">
                  <c:v>28.54748</c:v>
                </c:pt>
                <c:pt idx="10891">
                  <c:v>28.5501</c:v>
                </c:pt>
                <c:pt idx="10892">
                  <c:v>28.552720000000001</c:v>
                </c:pt>
                <c:pt idx="10893">
                  <c:v>28.555350000000001</c:v>
                </c:pt>
                <c:pt idx="10894">
                  <c:v>28.557970000000001</c:v>
                </c:pt>
                <c:pt idx="10895">
                  <c:v>28.560590000000001</c:v>
                </c:pt>
                <c:pt idx="10896">
                  <c:v>28.563210000000002</c:v>
                </c:pt>
                <c:pt idx="10897">
                  <c:v>28.565829999999998</c:v>
                </c:pt>
                <c:pt idx="10898">
                  <c:v>28.568449999999999</c:v>
                </c:pt>
                <c:pt idx="10899">
                  <c:v>28.571069999999999</c:v>
                </c:pt>
                <c:pt idx="10900">
                  <c:v>28.573699999999999</c:v>
                </c:pt>
                <c:pt idx="10901">
                  <c:v>28.576319999999999</c:v>
                </c:pt>
                <c:pt idx="10902">
                  <c:v>28.578939999999999</c:v>
                </c:pt>
                <c:pt idx="10903">
                  <c:v>28.58156</c:v>
                </c:pt>
                <c:pt idx="10904">
                  <c:v>28.58418</c:v>
                </c:pt>
                <c:pt idx="10905">
                  <c:v>28.5868</c:v>
                </c:pt>
                <c:pt idx="10906">
                  <c:v>28.58942</c:v>
                </c:pt>
                <c:pt idx="10907">
                  <c:v>28.59205</c:v>
                </c:pt>
                <c:pt idx="10908">
                  <c:v>28.594670000000001</c:v>
                </c:pt>
                <c:pt idx="10909">
                  <c:v>28.597290000000001</c:v>
                </c:pt>
                <c:pt idx="10910">
                  <c:v>28.599910000000001</c:v>
                </c:pt>
                <c:pt idx="10911">
                  <c:v>28.602530000000002</c:v>
                </c:pt>
                <c:pt idx="10912">
                  <c:v>28.605149999999998</c:v>
                </c:pt>
                <c:pt idx="10913">
                  <c:v>28.607769999999999</c:v>
                </c:pt>
                <c:pt idx="10914">
                  <c:v>28.610399999999998</c:v>
                </c:pt>
                <c:pt idx="10915">
                  <c:v>28.613019999999999</c:v>
                </c:pt>
                <c:pt idx="10916">
                  <c:v>28.615639999999999</c:v>
                </c:pt>
                <c:pt idx="10917">
                  <c:v>28.618259999999999</c:v>
                </c:pt>
                <c:pt idx="10918">
                  <c:v>28.62088</c:v>
                </c:pt>
                <c:pt idx="10919">
                  <c:v>28.6235</c:v>
                </c:pt>
                <c:pt idx="10920">
                  <c:v>28.62613</c:v>
                </c:pt>
                <c:pt idx="10921">
                  <c:v>28.62875</c:v>
                </c:pt>
                <c:pt idx="10922">
                  <c:v>28.63137</c:v>
                </c:pt>
                <c:pt idx="10923">
                  <c:v>28.633990000000001</c:v>
                </c:pt>
                <c:pt idx="10924">
                  <c:v>28.636610000000001</c:v>
                </c:pt>
                <c:pt idx="10925">
                  <c:v>28.639230000000001</c:v>
                </c:pt>
                <c:pt idx="10926">
                  <c:v>28.641850000000002</c:v>
                </c:pt>
                <c:pt idx="10927">
                  <c:v>28.644469999999998</c:v>
                </c:pt>
                <c:pt idx="10928">
                  <c:v>28.647099999999998</c:v>
                </c:pt>
                <c:pt idx="10929">
                  <c:v>28.649719999999999</c:v>
                </c:pt>
                <c:pt idx="10930">
                  <c:v>28.652339999999999</c:v>
                </c:pt>
                <c:pt idx="10931">
                  <c:v>28.654959999999999</c:v>
                </c:pt>
                <c:pt idx="10932">
                  <c:v>28.657579999999999</c:v>
                </c:pt>
                <c:pt idx="10933">
                  <c:v>28.6602</c:v>
                </c:pt>
                <c:pt idx="10934">
                  <c:v>28.66282</c:v>
                </c:pt>
                <c:pt idx="10935">
                  <c:v>28.66545</c:v>
                </c:pt>
                <c:pt idx="10936">
                  <c:v>28.66807</c:v>
                </c:pt>
                <c:pt idx="10937">
                  <c:v>28.67069</c:v>
                </c:pt>
                <c:pt idx="10938">
                  <c:v>28.673310000000001</c:v>
                </c:pt>
                <c:pt idx="10939">
                  <c:v>28.675930000000001</c:v>
                </c:pt>
                <c:pt idx="10940">
                  <c:v>28.678550000000001</c:v>
                </c:pt>
                <c:pt idx="10941">
                  <c:v>28.681180000000001</c:v>
                </c:pt>
                <c:pt idx="10942">
                  <c:v>28.683800000000002</c:v>
                </c:pt>
                <c:pt idx="10943">
                  <c:v>28.686419999999998</c:v>
                </c:pt>
                <c:pt idx="10944">
                  <c:v>28.689039999999999</c:v>
                </c:pt>
                <c:pt idx="10945">
                  <c:v>28.691659999999999</c:v>
                </c:pt>
                <c:pt idx="10946">
                  <c:v>28.694279999999999</c:v>
                </c:pt>
                <c:pt idx="10947">
                  <c:v>28.696899999999999</c:v>
                </c:pt>
                <c:pt idx="10948">
                  <c:v>28.699529999999999</c:v>
                </c:pt>
                <c:pt idx="10949">
                  <c:v>28.70215</c:v>
                </c:pt>
                <c:pt idx="10950">
                  <c:v>28.70477</c:v>
                </c:pt>
                <c:pt idx="10951">
                  <c:v>28.70739</c:v>
                </c:pt>
                <c:pt idx="10952">
                  <c:v>28.71001</c:v>
                </c:pt>
                <c:pt idx="10953">
                  <c:v>28.712630000000001</c:v>
                </c:pt>
                <c:pt idx="10954">
                  <c:v>28.715250000000001</c:v>
                </c:pt>
                <c:pt idx="10955">
                  <c:v>28.717870000000001</c:v>
                </c:pt>
                <c:pt idx="10956">
                  <c:v>28.720500000000001</c:v>
                </c:pt>
                <c:pt idx="10957">
                  <c:v>28.723120000000002</c:v>
                </c:pt>
                <c:pt idx="10958">
                  <c:v>28.725739999999998</c:v>
                </c:pt>
                <c:pt idx="10959">
                  <c:v>28.728359999999999</c:v>
                </c:pt>
                <c:pt idx="10960">
                  <c:v>28.730979999999999</c:v>
                </c:pt>
                <c:pt idx="10961">
                  <c:v>28.733599999999999</c:v>
                </c:pt>
                <c:pt idx="10962">
                  <c:v>28.736229999999999</c:v>
                </c:pt>
                <c:pt idx="10963">
                  <c:v>28.738849999999999</c:v>
                </c:pt>
                <c:pt idx="10964">
                  <c:v>28.74147</c:v>
                </c:pt>
                <c:pt idx="10965">
                  <c:v>28.74409</c:v>
                </c:pt>
                <c:pt idx="10966">
                  <c:v>28.74671</c:v>
                </c:pt>
                <c:pt idx="10967">
                  <c:v>28.74933</c:v>
                </c:pt>
                <c:pt idx="10968">
                  <c:v>28.751950000000001</c:v>
                </c:pt>
                <c:pt idx="10969">
                  <c:v>28.754580000000001</c:v>
                </c:pt>
                <c:pt idx="10970">
                  <c:v>28.757200000000001</c:v>
                </c:pt>
                <c:pt idx="10971">
                  <c:v>28.759820000000001</c:v>
                </c:pt>
                <c:pt idx="10972">
                  <c:v>28.762440000000002</c:v>
                </c:pt>
                <c:pt idx="10973">
                  <c:v>28.765059999999998</c:v>
                </c:pt>
                <c:pt idx="10974">
                  <c:v>28.767679999999999</c:v>
                </c:pt>
                <c:pt idx="10975">
                  <c:v>28.770299999999999</c:v>
                </c:pt>
                <c:pt idx="10976">
                  <c:v>28.772919999999999</c:v>
                </c:pt>
                <c:pt idx="10977">
                  <c:v>28.775549999999999</c:v>
                </c:pt>
                <c:pt idx="10978">
                  <c:v>28.778169999999999</c:v>
                </c:pt>
                <c:pt idx="10979">
                  <c:v>28.78079</c:v>
                </c:pt>
                <c:pt idx="10980">
                  <c:v>28.78341</c:v>
                </c:pt>
                <c:pt idx="10981">
                  <c:v>28.78603</c:v>
                </c:pt>
                <c:pt idx="10982">
                  <c:v>28.788650000000001</c:v>
                </c:pt>
                <c:pt idx="10983">
                  <c:v>28.79128</c:v>
                </c:pt>
                <c:pt idx="10984">
                  <c:v>28.793900000000001</c:v>
                </c:pt>
                <c:pt idx="10985">
                  <c:v>28.796520000000001</c:v>
                </c:pt>
                <c:pt idx="10986">
                  <c:v>28.799140000000001</c:v>
                </c:pt>
                <c:pt idx="10987">
                  <c:v>28.801760000000002</c:v>
                </c:pt>
                <c:pt idx="10988">
                  <c:v>28.804379999999998</c:v>
                </c:pt>
                <c:pt idx="10989">
                  <c:v>28.806999999999999</c:v>
                </c:pt>
                <c:pt idx="10990">
                  <c:v>28.809629999999999</c:v>
                </c:pt>
                <c:pt idx="10991">
                  <c:v>28.812249999999999</c:v>
                </c:pt>
                <c:pt idx="10992">
                  <c:v>28.814869999999999</c:v>
                </c:pt>
                <c:pt idx="10993">
                  <c:v>28.817489999999999</c:v>
                </c:pt>
                <c:pt idx="10994">
                  <c:v>28.82011</c:v>
                </c:pt>
                <c:pt idx="10995">
                  <c:v>28.82273</c:v>
                </c:pt>
                <c:pt idx="10996">
                  <c:v>28.82535</c:v>
                </c:pt>
                <c:pt idx="10997">
                  <c:v>28.82798</c:v>
                </c:pt>
                <c:pt idx="10998">
                  <c:v>28.8306</c:v>
                </c:pt>
                <c:pt idx="10999">
                  <c:v>28.833220000000001</c:v>
                </c:pt>
                <c:pt idx="11000">
                  <c:v>28.835840000000001</c:v>
                </c:pt>
                <c:pt idx="11001">
                  <c:v>28.838460000000001</c:v>
                </c:pt>
                <c:pt idx="11002">
                  <c:v>28.841080000000002</c:v>
                </c:pt>
                <c:pt idx="11003">
                  <c:v>28.843699999999998</c:v>
                </c:pt>
                <c:pt idx="11004">
                  <c:v>28.846319999999999</c:v>
                </c:pt>
                <c:pt idx="11005">
                  <c:v>28.848949999999999</c:v>
                </c:pt>
                <c:pt idx="11006">
                  <c:v>28.851569999999999</c:v>
                </c:pt>
                <c:pt idx="11007">
                  <c:v>28.854189999999999</c:v>
                </c:pt>
                <c:pt idx="11008">
                  <c:v>28.856809999999999</c:v>
                </c:pt>
                <c:pt idx="11009">
                  <c:v>28.85943</c:v>
                </c:pt>
                <c:pt idx="11010">
                  <c:v>28.86205</c:v>
                </c:pt>
                <c:pt idx="11011">
                  <c:v>28.86468</c:v>
                </c:pt>
                <c:pt idx="11012">
                  <c:v>28.8673</c:v>
                </c:pt>
                <c:pt idx="11013">
                  <c:v>28.86992</c:v>
                </c:pt>
                <c:pt idx="11014">
                  <c:v>28.872540000000001</c:v>
                </c:pt>
                <c:pt idx="11015">
                  <c:v>28.875160000000001</c:v>
                </c:pt>
                <c:pt idx="11016">
                  <c:v>28.877780000000001</c:v>
                </c:pt>
                <c:pt idx="11017">
                  <c:v>28.880400000000002</c:v>
                </c:pt>
                <c:pt idx="11018">
                  <c:v>28.883030000000002</c:v>
                </c:pt>
                <c:pt idx="11019">
                  <c:v>28.885649999999998</c:v>
                </c:pt>
                <c:pt idx="11020">
                  <c:v>28.888269999999999</c:v>
                </c:pt>
                <c:pt idx="11021">
                  <c:v>28.890889999999999</c:v>
                </c:pt>
                <c:pt idx="11022">
                  <c:v>28.893509999999999</c:v>
                </c:pt>
                <c:pt idx="11023">
                  <c:v>28.896129999999999</c:v>
                </c:pt>
                <c:pt idx="11024">
                  <c:v>28.89875</c:v>
                </c:pt>
                <c:pt idx="11025">
                  <c:v>28.90138</c:v>
                </c:pt>
                <c:pt idx="11026">
                  <c:v>28.904</c:v>
                </c:pt>
                <c:pt idx="11027">
                  <c:v>28.90662</c:v>
                </c:pt>
                <c:pt idx="11028">
                  <c:v>28.90924</c:v>
                </c:pt>
                <c:pt idx="11029">
                  <c:v>28.911860000000001</c:v>
                </c:pt>
                <c:pt idx="11030">
                  <c:v>28.914480000000001</c:v>
                </c:pt>
                <c:pt idx="11031">
                  <c:v>28.917100000000001</c:v>
                </c:pt>
                <c:pt idx="11032">
                  <c:v>28.919730000000001</c:v>
                </c:pt>
                <c:pt idx="11033">
                  <c:v>28.922350000000002</c:v>
                </c:pt>
                <c:pt idx="11034">
                  <c:v>28.924969999999998</c:v>
                </c:pt>
                <c:pt idx="11035">
                  <c:v>28.927589999999999</c:v>
                </c:pt>
                <c:pt idx="11036">
                  <c:v>28.930209999999999</c:v>
                </c:pt>
                <c:pt idx="11037">
                  <c:v>28.932829999999999</c:v>
                </c:pt>
                <c:pt idx="11038">
                  <c:v>28.935459999999999</c:v>
                </c:pt>
                <c:pt idx="11039">
                  <c:v>28.938079999999999</c:v>
                </c:pt>
                <c:pt idx="11040">
                  <c:v>28.9407</c:v>
                </c:pt>
                <c:pt idx="11041">
                  <c:v>28.94332</c:v>
                </c:pt>
                <c:pt idx="11042">
                  <c:v>28.94594</c:v>
                </c:pt>
                <c:pt idx="11043">
                  <c:v>28.948560000000001</c:v>
                </c:pt>
                <c:pt idx="11044">
                  <c:v>28.951180000000001</c:v>
                </c:pt>
                <c:pt idx="11045">
                  <c:v>28.953800000000001</c:v>
                </c:pt>
                <c:pt idx="11046">
                  <c:v>28.956430000000001</c:v>
                </c:pt>
                <c:pt idx="11047">
                  <c:v>28.959050000000001</c:v>
                </c:pt>
                <c:pt idx="11048">
                  <c:v>28.961670000000002</c:v>
                </c:pt>
                <c:pt idx="11049">
                  <c:v>28.964289999999998</c:v>
                </c:pt>
                <c:pt idx="11050">
                  <c:v>28.966909999999999</c:v>
                </c:pt>
                <c:pt idx="11051">
                  <c:v>28.969529999999999</c:v>
                </c:pt>
                <c:pt idx="11052">
                  <c:v>28.972149999999999</c:v>
                </c:pt>
                <c:pt idx="11053">
                  <c:v>28.974779999999999</c:v>
                </c:pt>
                <c:pt idx="11054">
                  <c:v>28.977399999999999</c:v>
                </c:pt>
                <c:pt idx="11055">
                  <c:v>28.98002</c:v>
                </c:pt>
                <c:pt idx="11056">
                  <c:v>28.98264</c:v>
                </c:pt>
                <c:pt idx="11057">
                  <c:v>28.98526</c:v>
                </c:pt>
                <c:pt idx="11058">
                  <c:v>28.987880000000001</c:v>
                </c:pt>
                <c:pt idx="11059">
                  <c:v>28.99051</c:v>
                </c:pt>
                <c:pt idx="11060">
                  <c:v>28.993130000000001</c:v>
                </c:pt>
                <c:pt idx="11061">
                  <c:v>28.995750000000001</c:v>
                </c:pt>
                <c:pt idx="11062">
                  <c:v>28.998370000000001</c:v>
                </c:pt>
                <c:pt idx="11063">
                  <c:v>29.000990000000002</c:v>
                </c:pt>
                <c:pt idx="11064">
                  <c:v>29.003609999999998</c:v>
                </c:pt>
                <c:pt idx="11065">
                  <c:v>29.006229999999999</c:v>
                </c:pt>
                <c:pt idx="11066">
                  <c:v>29.008849999999999</c:v>
                </c:pt>
                <c:pt idx="11067">
                  <c:v>29.011479999999999</c:v>
                </c:pt>
                <c:pt idx="11068">
                  <c:v>29.014099999999999</c:v>
                </c:pt>
                <c:pt idx="11069">
                  <c:v>29.016719999999999</c:v>
                </c:pt>
                <c:pt idx="11070">
                  <c:v>29.01934</c:v>
                </c:pt>
                <c:pt idx="11071">
                  <c:v>29.02196</c:v>
                </c:pt>
                <c:pt idx="11072">
                  <c:v>29.02458</c:v>
                </c:pt>
                <c:pt idx="11073">
                  <c:v>29.027200000000001</c:v>
                </c:pt>
                <c:pt idx="11074">
                  <c:v>29.02983</c:v>
                </c:pt>
                <c:pt idx="11075">
                  <c:v>29.032450000000001</c:v>
                </c:pt>
                <c:pt idx="11076">
                  <c:v>29.035070000000001</c:v>
                </c:pt>
                <c:pt idx="11077">
                  <c:v>29.037690000000001</c:v>
                </c:pt>
                <c:pt idx="11078">
                  <c:v>29.040310000000002</c:v>
                </c:pt>
                <c:pt idx="11079">
                  <c:v>29.042929999999998</c:v>
                </c:pt>
                <c:pt idx="11080">
                  <c:v>29.045559999999998</c:v>
                </c:pt>
                <c:pt idx="11081">
                  <c:v>29.048179999999999</c:v>
                </c:pt>
                <c:pt idx="11082">
                  <c:v>29.050799999999999</c:v>
                </c:pt>
                <c:pt idx="11083">
                  <c:v>29.053419999999999</c:v>
                </c:pt>
                <c:pt idx="11084">
                  <c:v>29.056039999999999</c:v>
                </c:pt>
                <c:pt idx="11085">
                  <c:v>29.05866</c:v>
                </c:pt>
                <c:pt idx="11086">
                  <c:v>29.06128</c:v>
                </c:pt>
                <c:pt idx="11087">
                  <c:v>29.06391</c:v>
                </c:pt>
                <c:pt idx="11088">
                  <c:v>29.06653</c:v>
                </c:pt>
                <c:pt idx="11089">
                  <c:v>29.06915</c:v>
                </c:pt>
                <c:pt idx="11090">
                  <c:v>29.071770000000001</c:v>
                </c:pt>
                <c:pt idx="11091">
                  <c:v>29.074390000000001</c:v>
                </c:pt>
                <c:pt idx="11092">
                  <c:v>29.077010000000001</c:v>
                </c:pt>
                <c:pt idx="11093">
                  <c:v>29.079630000000002</c:v>
                </c:pt>
                <c:pt idx="11094">
                  <c:v>29.082249999999998</c:v>
                </c:pt>
                <c:pt idx="11095">
                  <c:v>29.084879999999998</c:v>
                </c:pt>
                <c:pt idx="11096">
                  <c:v>29.087499999999999</c:v>
                </c:pt>
                <c:pt idx="11097">
                  <c:v>29.090119999999999</c:v>
                </c:pt>
                <c:pt idx="11098">
                  <c:v>29.092739999999999</c:v>
                </c:pt>
                <c:pt idx="11099">
                  <c:v>29.095359999999999</c:v>
                </c:pt>
                <c:pt idx="11100">
                  <c:v>29.09798</c:v>
                </c:pt>
                <c:pt idx="11101">
                  <c:v>29.10061</c:v>
                </c:pt>
                <c:pt idx="11102">
                  <c:v>29.10323</c:v>
                </c:pt>
                <c:pt idx="11103">
                  <c:v>29.10585</c:v>
                </c:pt>
                <c:pt idx="11104">
                  <c:v>29.108470000000001</c:v>
                </c:pt>
                <c:pt idx="11105">
                  <c:v>29.111090000000001</c:v>
                </c:pt>
                <c:pt idx="11106">
                  <c:v>29.113710000000001</c:v>
                </c:pt>
                <c:pt idx="11107">
                  <c:v>29.116330000000001</c:v>
                </c:pt>
                <c:pt idx="11108">
                  <c:v>29.118960000000001</c:v>
                </c:pt>
                <c:pt idx="11109">
                  <c:v>29.121580000000002</c:v>
                </c:pt>
                <c:pt idx="11110">
                  <c:v>29.124199999999998</c:v>
                </c:pt>
                <c:pt idx="11111">
                  <c:v>29.126819999999999</c:v>
                </c:pt>
                <c:pt idx="11112">
                  <c:v>29.129439999999999</c:v>
                </c:pt>
                <c:pt idx="11113">
                  <c:v>29.132059999999999</c:v>
                </c:pt>
                <c:pt idx="11114">
                  <c:v>29.134679999999999</c:v>
                </c:pt>
                <c:pt idx="11115">
                  <c:v>29.137309999999999</c:v>
                </c:pt>
                <c:pt idx="11116">
                  <c:v>29.13993</c:v>
                </c:pt>
                <c:pt idx="11117">
                  <c:v>29.14255</c:v>
                </c:pt>
                <c:pt idx="11118">
                  <c:v>29.14517</c:v>
                </c:pt>
                <c:pt idx="11119">
                  <c:v>29.147790000000001</c:v>
                </c:pt>
                <c:pt idx="11120">
                  <c:v>29.150410000000001</c:v>
                </c:pt>
                <c:pt idx="11121">
                  <c:v>29.153030000000001</c:v>
                </c:pt>
                <c:pt idx="11122">
                  <c:v>29.155650000000001</c:v>
                </c:pt>
                <c:pt idx="11123">
                  <c:v>29.158280000000001</c:v>
                </c:pt>
                <c:pt idx="11124">
                  <c:v>29.160900000000002</c:v>
                </c:pt>
                <c:pt idx="11125">
                  <c:v>29.163519999999998</c:v>
                </c:pt>
                <c:pt idx="11126">
                  <c:v>29.166139999999999</c:v>
                </c:pt>
                <c:pt idx="11127">
                  <c:v>29.168759999999999</c:v>
                </c:pt>
                <c:pt idx="11128">
                  <c:v>29.171379999999999</c:v>
                </c:pt>
                <c:pt idx="11129">
                  <c:v>29.174009999999999</c:v>
                </c:pt>
                <c:pt idx="11130">
                  <c:v>29.176629999999999</c:v>
                </c:pt>
                <c:pt idx="11131">
                  <c:v>29.17925</c:v>
                </c:pt>
                <c:pt idx="11132">
                  <c:v>29.18187</c:v>
                </c:pt>
                <c:pt idx="11133">
                  <c:v>29.18449</c:v>
                </c:pt>
                <c:pt idx="11134">
                  <c:v>29.187110000000001</c:v>
                </c:pt>
                <c:pt idx="11135">
                  <c:v>29.189730000000001</c:v>
                </c:pt>
                <c:pt idx="11136">
                  <c:v>29.192360000000001</c:v>
                </c:pt>
                <c:pt idx="11137">
                  <c:v>29.194980000000001</c:v>
                </c:pt>
                <c:pt idx="11138">
                  <c:v>29.197600000000001</c:v>
                </c:pt>
                <c:pt idx="11139">
                  <c:v>29.200220000000002</c:v>
                </c:pt>
                <c:pt idx="11140">
                  <c:v>29.202839999999998</c:v>
                </c:pt>
                <c:pt idx="11141">
                  <c:v>29.205459999999999</c:v>
                </c:pt>
                <c:pt idx="11142">
                  <c:v>29.208079999999999</c:v>
                </c:pt>
                <c:pt idx="11143">
                  <c:v>29.210699999999999</c:v>
                </c:pt>
                <c:pt idx="11144">
                  <c:v>29.213329999999999</c:v>
                </c:pt>
                <c:pt idx="11145">
                  <c:v>29.215949999999999</c:v>
                </c:pt>
                <c:pt idx="11146">
                  <c:v>29.21857</c:v>
                </c:pt>
                <c:pt idx="11147">
                  <c:v>29.22119</c:v>
                </c:pt>
                <c:pt idx="11148">
                  <c:v>29.22381</c:v>
                </c:pt>
                <c:pt idx="11149">
                  <c:v>29.226430000000001</c:v>
                </c:pt>
                <c:pt idx="11150">
                  <c:v>29.22906</c:v>
                </c:pt>
                <c:pt idx="11151">
                  <c:v>29.231680000000001</c:v>
                </c:pt>
                <c:pt idx="11152">
                  <c:v>29.234300000000001</c:v>
                </c:pt>
                <c:pt idx="11153">
                  <c:v>29.236920000000001</c:v>
                </c:pt>
                <c:pt idx="11154">
                  <c:v>29.239540000000002</c:v>
                </c:pt>
                <c:pt idx="11155">
                  <c:v>29.242159999999998</c:v>
                </c:pt>
                <c:pt idx="11156">
                  <c:v>29.244789999999998</c:v>
                </c:pt>
                <c:pt idx="11157">
                  <c:v>29.247409999999999</c:v>
                </c:pt>
                <c:pt idx="11158">
                  <c:v>29.250029999999999</c:v>
                </c:pt>
                <c:pt idx="11159">
                  <c:v>29.252649999999999</c:v>
                </c:pt>
                <c:pt idx="11160">
                  <c:v>29.255269999999999</c:v>
                </c:pt>
                <c:pt idx="11161">
                  <c:v>29.25789</c:v>
                </c:pt>
                <c:pt idx="11162">
                  <c:v>29.26051</c:v>
                </c:pt>
                <c:pt idx="11163">
                  <c:v>29.26313</c:v>
                </c:pt>
                <c:pt idx="11164">
                  <c:v>29.26576</c:v>
                </c:pt>
                <c:pt idx="11165">
                  <c:v>29.268380000000001</c:v>
                </c:pt>
                <c:pt idx="11166">
                  <c:v>29.271000000000001</c:v>
                </c:pt>
                <c:pt idx="11167">
                  <c:v>29.273620000000001</c:v>
                </c:pt>
                <c:pt idx="11168">
                  <c:v>29.276240000000001</c:v>
                </c:pt>
                <c:pt idx="11169">
                  <c:v>29.278860000000002</c:v>
                </c:pt>
                <c:pt idx="11170">
                  <c:v>29.281479999999998</c:v>
                </c:pt>
                <c:pt idx="11171">
                  <c:v>29.284109999999998</c:v>
                </c:pt>
                <c:pt idx="11172">
                  <c:v>29.286729999999999</c:v>
                </c:pt>
                <c:pt idx="11173">
                  <c:v>29.289349999999999</c:v>
                </c:pt>
                <c:pt idx="11174">
                  <c:v>29.291969999999999</c:v>
                </c:pt>
                <c:pt idx="11175">
                  <c:v>29.294589999999999</c:v>
                </c:pt>
                <c:pt idx="11176">
                  <c:v>29.29721</c:v>
                </c:pt>
                <c:pt idx="11177">
                  <c:v>29.29984</c:v>
                </c:pt>
                <c:pt idx="11178">
                  <c:v>29.30246</c:v>
                </c:pt>
                <c:pt idx="11179">
                  <c:v>29.30508</c:v>
                </c:pt>
                <c:pt idx="11180">
                  <c:v>29.307700000000001</c:v>
                </c:pt>
                <c:pt idx="11181">
                  <c:v>29.310320000000001</c:v>
                </c:pt>
                <c:pt idx="11182">
                  <c:v>29.312940000000001</c:v>
                </c:pt>
                <c:pt idx="11183">
                  <c:v>29.315560000000001</c:v>
                </c:pt>
                <c:pt idx="11184">
                  <c:v>29.318180000000002</c:v>
                </c:pt>
                <c:pt idx="11185">
                  <c:v>29.320810000000002</c:v>
                </c:pt>
                <c:pt idx="11186">
                  <c:v>29.323429999999998</c:v>
                </c:pt>
                <c:pt idx="11187">
                  <c:v>29.326049999999999</c:v>
                </c:pt>
                <c:pt idx="11188">
                  <c:v>29.328669999999999</c:v>
                </c:pt>
                <c:pt idx="11189">
                  <c:v>29.331289999999999</c:v>
                </c:pt>
                <c:pt idx="11190">
                  <c:v>29.333909999999999</c:v>
                </c:pt>
                <c:pt idx="11191">
                  <c:v>29.33653</c:v>
                </c:pt>
                <c:pt idx="11192">
                  <c:v>29.33916</c:v>
                </c:pt>
                <c:pt idx="11193">
                  <c:v>29.34178</c:v>
                </c:pt>
                <c:pt idx="11194">
                  <c:v>29.3444</c:v>
                </c:pt>
                <c:pt idx="11195">
                  <c:v>29.347020000000001</c:v>
                </c:pt>
                <c:pt idx="11196">
                  <c:v>29.349640000000001</c:v>
                </c:pt>
                <c:pt idx="11197">
                  <c:v>29.352260000000001</c:v>
                </c:pt>
                <c:pt idx="11198">
                  <c:v>29.354890000000001</c:v>
                </c:pt>
                <c:pt idx="11199">
                  <c:v>29.357510000000001</c:v>
                </c:pt>
                <c:pt idx="11200">
                  <c:v>29.360130000000002</c:v>
                </c:pt>
                <c:pt idx="11201">
                  <c:v>29.362749999999998</c:v>
                </c:pt>
                <c:pt idx="11202">
                  <c:v>29.365369999999999</c:v>
                </c:pt>
                <c:pt idx="11203">
                  <c:v>29.367989999999999</c:v>
                </c:pt>
                <c:pt idx="11204">
                  <c:v>29.370609999999999</c:v>
                </c:pt>
                <c:pt idx="11205">
                  <c:v>29.373239999999999</c:v>
                </c:pt>
                <c:pt idx="11206">
                  <c:v>29.375859999999999</c:v>
                </c:pt>
                <c:pt idx="11207">
                  <c:v>29.37848</c:v>
                </c:pt>
                <c:pt idx="11208">
                  <c:v>29.3811</c:v>
                </c:pt>
                <c:pt idx="11209">
                  <c:v>29.38372</c:v>
                </c:pt>
                <c:pt idx="11210">
                  <c:v>29.386340000000001</c:v>
                </c:pt>
                <c:pt idx="11211">
                  <c:v>29.388960000000001</c:v>
                </c:pt>
                <c:pt idx="11212">
                  <c:v>29.391580000000001</c:v>
                </c:pt>
                <c:pt idx="11213">
                  <c:v>29.394210000000001</c:v>
                </c:pt>
                <c:pt idx="11214">
                  <c:v>29.396830000000001</c:v>
                </c:pt>
                <c:pt idx="11215">
                  <c:v>29.399450000000002</c:v>
                </c:pt>
                <c:pt idx="11216">
                  <c:v>29.402069999999998</c:v>
                </c:pt>
                <c:pt idx="11217">
                  <c:v>29.404689999999999</c:v>
                </c:pt>
                <c:pt idx="11218">
                  <c:v>29.407309999999999</c:v>
                </c:pt>
                <c:pt idx="11219">
                  <c:v>29.409929999999999</c:v>
                </c:pt>
                <c:pt idx="11220">
                  <c:v>29.412559999999999</c:v>
                </c:pt>
                <c:pt idx="11221">
                  <c:v>29.415179999999999</c:v>
                </c:pt>
                <c:pt idx="11222">
                  <c:v>29.4178</c:v>
                </c:pt>
                <c:pt idx="11223">
                  <c:v>29.42042</c:v>
                </c:pt>
                <c:pt idx="11224">
                  <c:v>29.42304</c:v>
                </c:pt>
                <c:pt idx="11225">
                  <c:v>29.425660000000001</c:v>
                </c:pt>
                <c:pt idx="11226">
                  <c:v>29.428290000000001</c:v>
                </c:pt>
                <c:pt idx="11227">
                  <c:v>29.430910000000001</c:v>
                </c:pt>
                <c:pt idx="11228">
                  <c:v>29.433530000000001</c:v>
                </c:pt>
                <c:pt idx="11229">
                  <c:v>29.436150000000001</c:v>
                </c:pt>
                <c:pt idx="11230">
                  <c:v>29.438770000000002</c:v>
                </c:pt>
                <c:pt idx="11231">
                  <c:v>29.441389999999998</c:v>
                </c:pt>
                <c:pt idx="11232">
                  <c:v>29.444009999999999</c:v>
                </c:pt>
                <c:pt idx="11233">
                  <c:v>29.446639999999999</c:v>
                </c:pt>
                <c:pt idx="11234">
                  <c:v>29.449259999999999</c:v>
                </c:pt>
                <c:pt idx="11235">
                  <c:v>29.451879999999999</c:v>
                </c:pt>
                <c:pt idx="11236">
                  <c:v>29.454499999999999</c:v>
                </c:pt>
                <c:pt idx="11237">
                  <c:v>29.45712</c:v>
                </c:pt>
                <c:pt idx="11238">
                  <c:v>29.45974</c:v>
                </c:pt>
                <c:pt idx="11239">
                  <c:v>29.46236</c:v>
                </c:pt>
                <c:pt idx="11240">
                  <c:v>29.464980000000001</c:v>
                </c:pt>
                <c:pt idx="11241">
                  <c:v>29.467610000000001</c:v>
                </c:pt>
                <c:pt idx="11242">
                  <c:v>29.470230000000001</c:v>
                </c:pt>
                <c:pt idx="11243">
                  <c:v>29.472850000000001</c:v>
                </c:pt>
                <c:pt idx="11244">
                  <c:v>29.475470000000001</c:v>
                </c:pt>
                <c:pt idx="11245">
                  <c:v>29.478090000000002</c:v>
                </c:pt>
                <c:pt idx="11246">
                  <c:v>29.480709999999998</c:v>
                </c:pt>
                <c:pt idx="11247">
                  <c:v>29.483339999999998</c:v>
                </c:pt>
                <c:pt idx="11248">
                  <c:v>29.485959999999999</c:v>
                </c:pt>
                <c:pt idx="11249">
                  <c:v>29.488579999999999</c:v>
                </c:pt>
                <c:pt idx="11250">
                  <c:v>29.491199999999999</c:v>
                </c:pt>
                <c:pt idx="11251">
                  <c:v>29.493819999999999</c:v>
                </c:pt>
                <c:pt idx="11252">
                  <c:v>29.49644</c:v>
                </c:pt>
                <c:pt idx="11253">
                  <c:v>29.49906</c:v>
                </c:pt>
                <c:pt idx="11254">
                  <c:v>29.50169</c:v>
                </c:pt>
                <c:pt idx="11255">
                  <c:v>29.50431</c:v>
                </c:pt>
                <c:pt idx="11256">
                  <c:v>29.506930000000001</c:v>
                </c:pt>
                <c:pt idx="11257">
                  <c:v>29.509550000000001</c:v>
                </c:pt>
                <c:pt idx="11258">
                  <c:v>29.512170000000001</c:v>
                </c:pt>
                <c:pt idx="11259">
                  <c:v>29.514790000000001</c:v>
                </c:pt>
                <c:pt idx="11260">
                  <c:v>29.517410000000002</c:v>
                </c:pt>
                <c:pt idx="11261">
                  <c:v>29.520029999999998</c:v>
                </c:pt>
                <c:pt idx="11262">
                  <c:v>29.522659999999998</c:v>
                </c:pt>
                <c:pt idx="11263">
                  <c:v>29.525279999999999</c:v>
                </c:pt>
                <c:pt idx="11264">
                  <c:v>29.527899999999999</c:v>
                </c:pt>
                <c:pt idx="11265">
                  <c:v>29.530519999999999</c:v>
                </c:pt>
                <c:pt idx="11266">
                  <c:v>29.53314</c:v>
                </c:pt>
                <c:pt idx="11267">
                  <c:v>29.53576</c:v>
                </c:pt>
                <c:pt idx="11268">
                  <c:v>29.53839</c:v>
                </c:pt>
                <c:pt idx="11269">
                  <c:v>29.54101</c:v>
                </c:pt>
                <c:pt idx="11270">
                  <c:v>29.54363</c:v>
                </c:pt>
                <c:pt idx="11271">
                  <c:v>29.546250000000001</c:v>
                </c:pt>
                <c:pt idx="11272">
                  <c:v>29.548870000000001</c:v>
                </c:pt>
                <c:pt idx="11273">
                  <c:v>29.551490000000001</c:v>
                </c:pt>
                <c:pt idx="11274">
                  <c:v>29.554120000000001</c:v>
                </c:pt>
                <c:pt idx="11275">
                  <c:v>29.556740000000001</c:v>
                </c:pt>
                <c:pt idx="11276">
                  <c:v>29.559360000000002</c:v>
                </c:pt>
                <c:pt idx="11277">
                  <c:v>29.561979999999998</c:v>
                </c:pt>
                <c:pt idx="11278">
                  <c:v>29.564599999999999</c:v>
                </c:pt>
                <c:pt idx="11279">
                  <c:v>29.567219999999999</c:v>
                </c:pt>
                <c:pt idx="11280">
                  <c:v>29.569839999999999</c:v>
                </c:pt>
                <c:pt idx="11281">
                  <c:v>29.57246</c:v>
                </c:pt>
                <c:pt idx="11282">
                  <c:v>29.575089999999999</c:v>
                </c:pt>
                <c:pt idx="11283">
                  <c:v>29.57771</c:v>
                </c:pt>
                <c:pt idx="11284">
                  <c:v>29.58033</c:v>
                </c:pt>
                <c:pt idx="11285">
                  <c:v>29.58295</c:v>
                </c:pt>
                <c:pt idx="11286">
                  <c:v>29.585570000000001</c:v>
                </c:pt>
                <c:pt idx="11287">
                  <c:v>29.588190000000001</c:v>
                </c:pt>
                <c:pt idx="11288">
                  <c:v>29.590810000000001</c:v>
                </c:pt>
                <c:pt idx="11289">
                  <c:v>29.593440000000001</c:v>
                </c:pt>
                <c:pt idx="11290">
                  <c:v>29.596060000000001</c:v>
                </c:pt>
                <c:pt idx="11291">
                  <c:v>29.598680000000002</c:v>
                </c:pt>
                <c:pt idx="11292">
                  <c:v>29.601299999999998</c:v>
                </c:pt>
                <c:pt idx="11293">
                  <c:v>29.603919999999999</c:v>
                </c:pt>
                <c:pt idx="11294">
                  <c:v>29.606539999999999</c:v>
                </c:pt>
                <c:pt idx="11295">
                  <c:v>29.609169999999999</c:v>
                </c:pt>
                <c:pt idx="11296">
                  <c:v>29.611789999999999</c:v>
                </c:pt>
                <c:pt idx="11297">
                  <c:v>29.614409999999999</c:v>
                </c:pt>
                <c:pt idx="11298">
                  <c:v>29.61703</c:v>
                </c:pt>
                <c:pt idx="11299">
                  <c:v>29.61965</c:v>
                </c:pt>
                <c:pt idx="11300">
                  <c:v>29.62227</c:v>
                </c:pt>
                <c:pt idx="11301">
                  <c:v>29.624890000000001</c:v>
                </c:pt>
                <c:pt idx="11302">
                  <c:v>29.627510000000001</c:v>
                </c:pt>
                <c:pt idx="11303">
                  <c:v>29.630140000000001</c:v>
                </c:pt>
                <c:pt idx="11304">
                  <c:v>29.632760000000001</c:v>
                </c:pt>
                <c:pt idx="11305">
                  <c:v>29.635380000000001</c:v>
                </c:pt>
                <c:pt idx="11306">
                  <c:v>29.638000000000002</c:v>
                </c:pt>
                <c:pt idx="11307">
                  <c:v>29.640619999999998</c:v>
                </c:pt>
                <c:pt idx="11308">
                  <c:v>29.643239999999999</c:v>
                </c:pt>
                <c:pt idx="11309">
                  <c:v>29.645859999999999</c:v>
                </c:pt>
                <c:pt idx="11310">
                  <c:v>29.648489999999999</c:v>
                </c:pt>
                <c:pt idx="11311">
                  <c:v>29.651109999999999</c:v>
                </c:pt>
                <c:pt idx="11312">
                  <c:v>29.653729999999999</c:v>
                </c:pt>
                <c:pt idx="11313">
                  <c:v>29.65635</c:v>
                </c:pt>
                <c:pt idx="11314">
                  <c:v>29.65897</c:v>
                </c:pt>
                <c:pt idx="11315">
                  <c:v>29.66159</c:v>
                </c:pt>
                <c:pt idx="11316">
                  <c:v>29.66422</c:v>
                </c:pt>
                <c:pt idx="11317">
                  <c:v>29.666840000000001</c:v>
                </c:pt>
                <c:pt idx="11318">
                  <c:v>29.669460000000001</c:v>
                </c:pt>
                <c:pt idx="11319">
                  <c:v>29.672080000000001</c:v>
                </c:pt>
                <c:pt idx="11320">
                  <c:v>29.674700000000001</c:v>
                </c:pt>
                <c:pt idx="11321">
                  <c:v>29.677320000000002</c:v>
                </c:pt>
                <c:pt idx="11322">
                  <c:v>29.679939999999998</c:v>
                </c:pt>
                <c:pt idx="11323">
                  <c:v>29.682569999999998</c:v>
                </c:pt>
                <c:pt idx="11324">
                  <c:v>29.685189999999999</c:v>
                </c:pt>
                <c:pt idx="11325">
                  <c:v>29.687809999999999</c:v>
                </c:pt>
                <c:pt idx="11326">
                  <c:v>29.690429999999999</c:v>
                </c:pt>
                <c:pt idx="11327">
                  <c:v>29.693049999999999</c:v>
                </c:pt>
                <c:pt idx="11328">
                  <c:v>29.69567</c:v>
                </c:pt>
                <c:pt idx="11329">
                  <c:v>29.69829</c:v>
                </c:pt>
                <c:pt idx="11330">
                  <c:v>29.70091</c:v>
                </c:pt>
                <c:pt idx="11331">
                  <c:v>29.70354</c:v>
                </c:pt>
                <c:pt idx="11332">
                  <c:v>29.706160000000001</c:v>
                </c:pt>
                <c:pt idx="11333">
                  <c:v>29.708780000000001</c:v>
                </c:pt>
                <c:pt idx="11334">
                  <c:v>29.711400000000001</c:v>
                </c:pt>
                <c:pt idx="11335">
                  <c:v>29.714020000000001</c:v>
                </c:pt>
                <c:pt idx="11336">
                  <c:v>29.716640000000002</c:v>
                </c:pt>
                <c:pt idx="11337">
                  <c:v>29.719259999999998</c:v>
                </c:pt>
                <c:pt idx="11338">
                  <c:v>29.721889999999998</c:v>
                </c:pt>
                <c:pt idx="11339">
                  <c:v>29.724509999999999</c:v>
                </c:pt>
                <c:pt idx="11340">
                  <c:v>29.727129999999999</c:v>
                </c:pt>
                <c:pt idx="11341">
                  <c:v>29.729749999999999</c:v>
                </c:pt>
                <c:pt idx="11342">
                  <c:v>29.73237</c:v>
                </c:pt>
                <c:pt idx="11343">
                  <c:v>29.73499</c:v>
                </c:pt>
                <c:pt idx="11344">
                  <c:v>29.73762</c:v>
                </c:pt>
                <c:pt idx="11345">
                  <c:v>29.74024</c:v>
                </c:pt>
                <c:pt idx="11346">
                  <c:v>29.74286</c:v>
                </c:pt>
                <c:pt idx="11347">
                  <c:v>29.745480000000001</c:v>
                </c:pt>
                <c:pt idx="11348">
                  <c:v>29.748100000000001</c:v>
                </c:pt>
                <c:pt idx="11349">
                  <c:v>29.750720000000001</c:v>
                </c:pt>
                <c:pt idx="11350">
                  <c:v>29.753340000000001</c:v>
                </c:pt>
                <c:pt idx="11351">
                  <c:v>29.755970000000001</c:v>
                </c:pt>
                <c:pt idx="11352">
                  <c:v>29.758590000000002</c:v>
                </c:pt>
                <c:pt idx="11353">
                  <c:v>29.761209999999998</c:v>
                </c:pt>
                <c:pt idx="11354">
                  <c:v>29.763829999999999</c:v>
                </c:pt>
                <c:pt idx="11355">
                  <c:v>29.766449999999999</c:v>
                </c:pt>
                <c:pt idx="11356">
                  <c:v>29.769069999999999</c:v>
                </c:pt>
                <c:pt idx="11357">
                  <c:v>29.77169</c:v>
                </c:pt>
                <c:pt idx="11358">
                  <c:v>29.77431</c:v>
                </c:pt>
                <c:pt idx="11359">
                  <c:v>29.77694</c:v>
                </c:pt>
                <c:pt idx="11360">
                  <c:v>29.77956</c:v>
                </c:pt>
                <c:pt idx="11361">
                  <c:v>29.78218</c:v>
                </c:pt>
                <c:pt idx="11362">
                  <c:v>29.784800000000001</c:v>
                </c:pt>
                <c:pt idx="11363">
                  <c:v>29.787420000000001</c:v>
                </c:pt>
                <c:pt idx="11364">
                  <c:v>29.790040000000001</c:v>
                </c:pt>
                <c:pt idx="11365">
                  <c:v>29.792670000000001</c:v>
                </c:pt>
                <c:pt idx="11366">
                  <c:v>29.795290000000001</c:v>
                </c:pt>
                <c:pt idx="11367">
                  <c:v>29.797910000000002</c:v>
                </c:pt>
                <c:pt idx="11368">
                  <c:v>29.800529999999998</c:v>
                </c:pt>
                <c:pt idx="11369">
                  <c:v>29.803149999999999</c:v>
                </c:pt>
                <c:pt idx="11370">
                  <c:v>29.805769999999999</c:v>
                </c:pt>
                <c:pt idx="11371">
                  <c:v>29.808389999999999</c:v>
                </c:pt>
                <c:pt idx="11372">
                  <c:v>29.811019999999999</c:v>
                </c:pt>
                <c:pt idx="11373">
                  <c:v>29.813639999999999</c:v>
                </c:pt>
                <c:pt idx="11374">
                  <c:v>29.81626</c:v>
                </c:pt>
                <c:pt idx="11375">
                  <c:v>29.81888</c:v>
                </c:pt>
                <c:pt idx="11376">
                  <c:v>29.8215</c:v>
                </c:pt>
                <c:pt idx="11377">
                  <c:v>29.824120000000001</c:v>
                </c:pt>
                <c:pt idx="11378">
                  <c:v>29.826740000000001</c:v>
                </c:pt>
                <c:pt idx="11379">
                  <c:v>29.829360000000001</c:v>
                </c:pt>
                <c:pt idx="11380">
                  <c:v>29.831990000000001</c:v>
                </c:pt>
                <c:pt idx="11381">
                  <c:v>29.834610000000001</c:v>
                </c:pt>
                <c:pt idx="11382">
                  <c:v>29.837230000000002</c:v>
                </c:pt>
                <c:pt idx="11383">
                  <c:v>29.839849999999998</c:v>
                </c:pt>
                <c:pt idx="11384">
                  <c:v>29.842469999999999</c:v>
                </c:pt>
                <c:pt idx="11385">
                  <c:v>29.845089999999999</c:v>
                </c:pt>
                <c:pt idx="11386">
                  <c:v>29.847719999999999</c:v>
                </c:pt>
                <c:pt idx="11387">
                  <c:v>29.850339999999999</c:v>
                </c:pt>
                <c:pt idx="11388">
                  <c:v>29.852959999999999</c:v>
                </c:pt>
                <c:pt idx="11389">
                  <c:v>29.85558</c:v>
                </c:pt>
                <c:pt idx="11390">
                  <c:v>29.8582</c:v>
                </c:pt>
                <c:pt idx="11391">
                  <c:v>29.86082</c:v>
                </c:pt>
                <c:pt idx="11392">
                  <c:v>29.863440000000001</c:v>
                </c:pt>
                <c:pt idx="11393">
                  <c:v>29.866070000000001</c:v>
                </c:pt>
                <c:pt idx="11394">
                  <c:v>29.868690000000001</c:v>
                </c:pt>
                <c:pt idx="11395">
                  <c:v>29.871310000000001</c:v>
                </c:pt>
                <c:pt idx="11396">
                  <c:v>29.873930000000001</c:v>
                </c:pt>
                <c:pt idx="11397">
                  <c:v>29.876550000000002</c:v>
                </c:pt>
                <c:pt idx="11398">
                  <c:v>29.879169999999998</c:v>
                </c:pt>
                <c:pt idx="11399">
                  <c:v>29.881789999999999</c:v>
                </c:pt>
                <c:pt idx="11400">
                  <c:v>29.884419999999999</c:v>
                </c:pt>
                <c:pt idx="11401">
                  <c:v>29.887039999999999</c:v>
                </c:pt>
                <c:pt idx="11402">
                  <c:v>29.889659999999999</c:v>
                </c:pt>
                <c:pt idx="11403">
                  <c:v>29.89228</c:v>
                </c:pt>
                <c:pt idx="11404">
                  <c:v>29.8949</c:v>
                </c:pt>
                <c:pt idx="11405">
                  <c:v>29.89752</c:v>
                </c:pt>
                <c:pt idx="11406">
                  <c:v>29.90014</c:v>
                </c:pt>
                <c:pt idx="11407">
                  <c:v>29.90277</c:v>
                </c:pt>
                <c:pt idx="11408">
                  <c:v>29.905390000000001</c:v>
                </c:pt>
                <c:pt idx="11409">
                  <c:v>29.908010000000001</c:v>
                </c:pt>
                <c:pt idx="11410">
                  <c:v>29.910630000000001</c:v>
                </c:pt>
                <c:pt idx="11411">
                  <c:v>29.913250000000001</c:v>
                </c:pt>
                <c:pt idx="11412">
                  <c:v>29.915870000000002</c:v>
                </c:pt>
                <c:pt idx="11413">
                  <c:v>29.918500000000002</c:v>
                </c:pt>
                <c:pt idx="11414">
                  <c:v>29.921119999999998</c:v>
                </c:pt>
                <c:pt idx="11415">
                  <c:v>29.923739999999999</c:v>
                </c:pt>
                <c:pt idx="11416">
                  <c:v>29.926359999999999</c:v>
                </c:pt>
                <c:pt idx="11417">
                  <c:v>29.928979999999999</c:v>
                </c:pt>
                <c:pt idx="11418">
                  <c:v>29.9316</c:v>
                </c:pt>
                <c:pt idx="11419">
                  <c:v>29.93422</c:v>
                </c:pt>
                <c:pt idx="11420">
                  <c:v>29.93684</c:v>
                </c:pt>
                <c:pt idx="11421">
                  <c:v>29.93947</c:v>
                </c:pt>
                <c:pt idx="11422">
                  <c:v>29.94209</c:v>
                </c:pt>
                <c:pt idx="11423">
                  <c:v>29.944710000000001</c:v>
                </c:pt>
                <c:pt idx="11424">
                  <c:v>29.947330000000001</c:v>
                </c:pt>
                <c:pt idx="11425">
                  <c:v>29.949950000000001</c:v>
                </c:pt>
                <c:pt idx="11426">
                  <c:v>29.952570000000001</c:v>
                </c:pt>
                <c:pt idx="11427">
                  <c:v>29.955190000000002</c:v>
                </c:pt>
                <c:pt idx="11428">
                  <c:v>29.957820000000002</c:v>
                </c:pt>
                <c:pt idx="11429">
                  <c:v>29.960439999999998</c:v>
                </c:pt>
                <c:pt idx="11430">
                  <c:v>29.963059999999999</c:v>
                </c:pt>
                <c:pt idx="11431">
                  <c:v>29.965679999999999</c:v>
                </c:pt>
                <c:pt idx="11432">
                  <c:v>29.968299999999999</c:v>
                </c:pt>
                <c:pt idx="11433">
                  <c:v>29.97092</c:v>
                </c:pt>
                <c:pt idx="11434">
                  <c:v>29.973549999999999</c:v>
                </c:pt>
                <c:pt idx="11435">
                  <c:v>29.97617</c:v>
                </c:pt>
                <c:pt idx="11436">
                  <c:v>29.97879</c:v>
                </c:pt>
                <c:pt idx="11437">
                  <c:v>29.98141</c:v>
                </c:pt>
                <c:pt idx="11438">
                  <c:v>29.984030000000001</c:v>
                </c:pt>
                <c:pt idx="11439">
                  <c:v>29.986650000000001</c:v>
                </c:pt>
                <c:pt idx="11440">
                  <c:v>29.989270000000001</c:v>
                </c:pt>
                <c:pt idx="11441">
                  <c:v>29.991900000000001</c:v>
                </c:pt>
                <c:pt idx="11442">
                  <c:v>29.994520000000001</c:v>
                </c:pt>
                <c:pt idx="11443">
                  <c:v>29.997140000000002</c:v>
                </c:pt>
                <c:pt idx="11444">
                  <c:v>29.999759999999998</c:v>
                </c:pt>
                <c:pt idx="11445">
                  <c:v>30.002379999999999</c:v>
                </c:pt>
                <c:pt idx="11446">
                  <c:v>30.004999999999999</c:v>
                </c:pt>
                <c:pt idx="11447">
                  <c:v>30.007619999999999</c:v>
                </c:pt>
                <c:pt idx="11448">
                  <c:v>30.01024</c:v>
                </c:pt>
                <c:pt idx="11449">
                  <c:v>30.012869999999999</c:v>
                </c:pt>
                <c:pt idx="11450">
                  <c:v>30.01549</c:v>
                </c:pt>
                <c:pt idx="11451">
                  <c:v>30.01811</c:v>
                </c:pt>
                <c:pt idx="11452">
                  <c:v>30.02073</c:v>
                </c:pt>
                <c:pt idx="11453">
                  <c:v>30.023350000000001</c:v>
                </c:pt>
                <c:pt idx="11454">
                  <c:v>30.025970000000001</c:v>
                </c:pt>
                <c:pt idx="11455">
                  <c:v>30.028590000000001</c:v>
                </c:pt>
                <c:pt idx="11456">
                  <c:v>30.031220000000001</c:v>
                </c:pt>
                <c:pt idx="11457">
                  <c:v>30.033840000000001</c:v>
                </c:pt>
                <c:pt idx="11458">
                  <c:v>30.036460000000002</c:v>
                </c:pt>
                <c:pt idx="11459">
                  <c:v>30.039079999999998</c:v>
                </c:pt>
                <c:pt idx="11460">
                  <c:v>30.041699999999999</c:v>
                </c:pt>
                <c:pt idx="11461">
                  <c:v>30.044319999999999</c:v>
                </c:pt>
                <c:pt idx="11462">
                  <c:v>30.046949999999999</c:v>
                </c:pt>
                <c:pt idx="11463">
                  <c:v>30.049569999999999</c:v>
                </c:pt>
                <c:pt idx="11464">
                  <c:v>30.05219</c:v>
                </c:pt>
                <c:pt idx="11465">
                  <c:v>30.05481</c:v>
                </c:pt>
                <c:pt idx="11466">
                  <c:v>30.05743</c:v>
                </c:pt>
                <c:pt idx="11467">
                  <c:v>30.06005</c:v>
                </c:pt>
                <c:pt idx="11468">
                  <c:v>30.062670000000001</c:v>
                </c:pt>
                <c:pt idx="11469">
                  <c:v>30.065290000000001</c:v>
                </c:pt>
                <c:pt idx="11470">
                  <c:v>30.067920000000001</c:v>
                </c:pt>
                <c:pt idx="11471">
                  <c:v>30.070540000000001</c:v>
                </c:pt>
                <c:pt idx="11472">
                  <c:v>30.073160000000001</c:v>
                </c:pt>
                <c:pt idx="11473">
                  <c:v>30.075780000000002</c:v>
                </c:pt>
                <c:pt idx="11474">
                  <c:v>30.078399999999998</c:v>
                </c:pt>
                <c:pt idx="11475">
                  <c:v>30.081019999999999</c:v>
                </c:pt>
                <c:pt idx="11476">
                  <c:v>30.083639999999999</c:v>
                </c:pt>
                <c:pt idx="11477">
                  <c:v>30.086269999999999</c:v>
                </c:pt>
                <c:pt idx="11478">
                  <c:v>30.088889999999999</c:v>
                </c:pt>
                <c:pt idx="11479">
                  <c:v>30.09151</c:v>
                </c:pt>
                <c:pt idx="11480">
                  <c:v>30.09413</c:v>
                </c:pt>
                <c:pt idx="11481">
                  <c:v>30.09675</c:v>
                </c:pt>
                <c:pt idx="11482">
                  <c:v>30.09937</c:v>
                </c:pt>
                <c:pt idx="11483">
                  <c:v>30.102</c:v>
                </c:pt>
                <c:pt idx="11484">
                  <c:v>30.104620000000001</c:v>
                </c:pt>
                <c:pt idx="11485">
                  <c:v>30.107240000000001</c:v>
                </c:pt>
                <c:pt idx="11486">
                  <c:v>30.109860000000001</c:v>
                </c:pt>
                <c:pt idx="11487">
                  <c:v>30.112480000000001</c:v>
                </c:pt>
                <c:pt idx="11488">
                  <c:v>30.115100000000002</c:v>
                </c:pt>
                <c:pt idx="11489">
                  <c:v>30.117719999999998</c:v>
                </c:pt>
                <c:pt idx="11490">
                  <c:v>30.120349999999998</c:v>
                </c:pt>
                <c:pt idx="11491">
                  <c:v>30.122969999999999</c:v>
                </c:pt>
                <c:pt idx="11492">
                  <c:v>30.125589999999999</c:v>
                </c:pt>
                <c:pt idx="11493">
                  <c:v>30.128209999999999</c:v>
                </c:pt>
                <c:pt idx="11494">
                  <c:v>30.13083</c:v>
                </c:pt>
                <c:pt idx="11495">
                  <c:v>30.13345</c:v>
                </c:pt>
                <c:pt idx="11496">
                  <c:v>30.13607</c:v>
                </c:pt>
                <c:pt idx="11497">
                  <c:v>30.13869</c:v>
                </c:pt>
                <c:pt idx="11498">
                  <c:v>30.14132</c:v>
                </c:pt>
                <c:pt idx="11499">
                  <c:v>30.143940000000001</c:v>
                </c:pt>
                <c:pt idx="11500">
                  <c:v>30.146560000000001</c:v>
                </c:pt>
                <c:pt idx="11501">
                  <c:v>30.149180000000001</c:v>
                </c:pt>
                <c:pt idx="11502">
                  <c:v>30.151800000000001</c:v>
                </c:pt>
                <c:pt idx="11503">
                  <c:v>30.154419999999998</c:v>
                </c:pt>
                <c:pt idx="11504">
                  <c:v>30.157050000000002</c:v>
                </c:pt>
                <c:pt idx="11505">
                  <c:v>30.159669999999998</c:v>
                </c:pt>
                <c:pt idx="11506">
                  <c:v>30.162289999999999</c:v>
                </c:pt>
                <c:pt idx="11507">
                  <c:v>30.164909999999999</c:v>
                </c:pt>
                <c:pt idx="11508">
                  <c:v>30.167529999999999</c:v>
                </c:pt>
                <c:pt idx="11509">
                  <c:v>30.17015</c:v>
                </c:pt>
                <c:pt idx="11510">
                  <c:v>30.17277</c:v>
                </c:pt>
                <c:pt idx="11511">
                  <c:v>30.1754</c:v>
                </c:pt>
                <c:pt idx="11512">
                  <c:v>30.17802</c:v>
                </c:pt>
                <c:pt idx="11513">
                  <c:v>30.18064</c:v>
                </c:pt>
                <c:pt idx="11514">
                  <c:v>30.183260000000001</c:v>
                </c:pt>
                <c:pt idx="11515">
                  <c:v>30.185880000000001</c:v>
                </c:pt>
                <c:pt idx="11516">
                  <c:v>30.188500000000001</c:v>
                </c:pt>
                <c:pt idx="11517">
                  <c:v>30.191120000000002</c:v>
                </c:pt>
                <c:pt idx="11518">
                  <c:v>30.193750000000001</c:v>
                </c:pt>
                <c:pt idx="11519">
                  <c:v>30.196370000000002</c:v>
                </c:pt>
                <c:pt idx="11520">
                  <c:v>30.198989999999998</c:v>
                </c:pt>
                <c:pt idx="11521">
                  <c:v>30.201609999999999</c:v>
                </c:pt>
                <c:pt idx="11522">
                  <c:v>30.204229999999999</c:v>
                </c:pt>
                <c:pt idx="11523">
                  <c:v>30.206849999999999</c:v>
                </c:pt>
                <c:pt idx="11524">
                  <c:v>30.20947</c:v>
                </c:pt>
                <c:pt idx="11525">
                  <c:v>30.2121</c:v>
                </c:pt>
                <c:pt idx="11526">
                  <c:v>30.21472</c:v>
                </c:pt>
                <c:pt idx="11527">
                  <c:v>30.21734</c:v>
                </c:pt>
                <c:pt idx="11528">
                  <c:v>30.21996</c:v>
                </c:pt>
                <c:pt idx="11529">
                  <c:v>30.222580000000001</c:v>
                </c:pt>
                <c:pt idx="11530">
                  <c:v>30.225200000000001</c:v>
                </c:pt>
                <c:pt idx="11531">
                  <c:v>30.227830000000001</c:v>
                </c:pt>
                <c:pt idx="11532">
                  <c:v>30.230450000000001</c:v>
                </c:pt>
                <c:pt idx="11533">
                  <c:v>30.233070000000001</c:v>
                </c:pt>
                <c:pt idx="11534">
                  <c:v>30.235690000000002</c:v>
                </c:pt>
                <c:pt idx="11535">
                  <c:v>30.238309999999998</c:v>
                </c:pt>
                <c:pt idx="11536">
                  <c:v>30.240929999999999</c:v>
                </c:pt>
                <c:pt idx="11537">
                  <c:v>30.243549999999999</c:v>
                </c:pt>
                <c:pt idx="11538">
                  <c:v>30.246169999999999</c:v>
                </c:pt>
                <c:pt idx="11539">
                  <c:v>30.248799999999999</c:v>
                </c:pt>
                <c:pt idx="11540">
                  <c:v>30.25142</c:v>
                </c:pt>
                <c:pt idx="11541">
                  <c:v>30.25404</c:v>
                </c:pt>
                <c:pt idx="11542">
                  <c:v>30.25666</c:v>
                </c:pt>
                <c:pt idx="11543">
                  <c:v>30.25928</c:v>
                </c:pt>
                <c:pt idx="11544">
                  <c:v>30.261900000000001</c:v>
                </c:pt>
                <c:pt idx="11545">
                  <c:v>30.264520000000001</c:v>
                </c:pt>
                <c:pt idx="11546">
                  <c:v>30.267150000000001</c:v>
                </c:pt>
                <c:pt idx="11547">
                  <c:v>30.269770000000001</c:v>
                </c:pt>
                <c:pt idx="11548">
                  <c:v>30.272390000000001</c:v>
                </c:pt>
                <c:pt idx="11549">
                  <c:v>30.275010000000002</c:v>
                </c:pt>
                <c:pt idx="11550">
                  <c:v>30.277629999999998</c:v>
                </c:pt>
                <c:pt idx="11551">
                  <c:v>30.280249999999999</c:v>
                </c:pt>
                <c:pt idx="11552">
                  <c:v>30.282879999999999</c:v>
                </c:pt>
                <c:pt idx="11553">
                  <c:v>30.285499999999999</c:v>
                </c:pt>
                <c:pt idx="11554">
                  <c:v>30.288119999999999</c:v>
                </c:pt>
                <c:pt idx="11555">
                  <c:v>30.29074</c:v>
                </c:pt>
                <c:pt idx="11556">
                  <c:v>30.29336</c:v>
                </c:pt>
                <c:pt idx="11557">
                  <c:v>30.29598</c:v>
                </c:pt>
                <c:pt idx="11558">
                  <c:v>30.2986</c:v>
                </c:pt>
                <c:pt idx="11559">
                  <c:v>30.30123</c:v>
                </c:pt>
                <c:pt idx="11560">
                  <c:v>30.303850000000001</c:v>
                </c:pt>
                <c:pt idx="11561">
                  <c:v>30.306470000000001</c:v>
                </c:pt>
                <c:pt idx="11562">
                  <c:v>30.309090000000001</c:v>
                </c:pt>
                <c:pt idx="11563">
                  <c:v>30.311710000000001</c:v>
                </c:pt>
                <c:pt idx="11564">
                  <c:v>30.314330000000002</c:v>
                </c:pt>
                <c:pt idx="11565">
                  <c:v>30.316949999999999</c:v>
                </c:pt>
                <c:pt idx="11566">
                  <c:v>30.319569999999999</c:v>
                </c:pt>
                <c:pt idx="11567">
                  <c:v>30.322199999999999</c:v>
                </c:pt>
                <c:pt idx="11568">
                  <c:v>30.324819999999999</c:v>
                </c:pt>
                <c:pt idx="11569">
                  <c:v>30.327439999999999</c:v>
                </c:pt>
                <c:pt idx="11570">
                  <c:v>30.33006</c:v>
                </c:pt>
                <c:pt idx="11571">
                  <c:v>30.33268</c:v>
                </c:pt>
                <c:pt idx="11572">
                  <c:v>30.3353</c:v>
                </c:pt>
                <c:pt idx="11573">
                  <c:v>30.33792</c:v>
                </c:pt>
                <c:pt idx="11574">
                  <c:v>30.34055</c:v>
                </c:pt>
                <c:pt idx="11575">
                  <c:v>30.343170000000001</c:v>
                </c:pt>
                <c:pt idx="11576">
                  <c:v>30.345790000000001</c:v>
                </c:pt>
                <c:pt idx="11577">
                  <c:v>30.348410000000001</c:v>
                </c:pt>
                <c:pt idx="11578">
                  <c:v>30.351030000000002</c:v>
                </c:pt>
                <c:pt idx="11579">
                  <c:v>30.353649999999998</c:v>
                </c:pt>
                <c:pt idx="11580">
                  <c:v>30.356280000000002</c:v>
                </c:pt>
                <c:pt idx="11581">
                  <c:v>30.358899999999998</c:v>
                </c:pt>
                <c:pt idx="11582">
                  <c:v>30.361519999999999</c:v>
                </c:pt>
                <c:pt idx="11583">
                  <c:v>30.364139999999999</c:v>
                </c:pt>
                <c:pt idx="11584">
                  <c:v>30.366759999999999</c:v>
                </c:pt>
                <c:pt idx="11585">
                  <c:v>30.36938</c:v>
                </c:pt>
                <c:pt idx="11586">
                  <c:v>30.372</c:v>
                </c:pt>
                <c:pt idx="11587">
                  <c:v>30.37462</c:v>
                </c:pt>
                <c:pt idx="11588">
                  <c:v>30.37725</c:v>
                </c:pt>
                <c:pt idx="11589">
                  <c:v>30.37987</c:v>
                </c:pt>
                <c:pt idx="11590">
                  <c:v>30.382490000000001</c:v>
                </c:pt>
                <c:pt idx="11591">
                  <c:v>30.385110000000001</c:v>
                </c:pt>
                <c:pt idx="11592">
                  <c:v>30.387730000000001</c:v>
                </c:pt>
                <c:pt idx="11593">
                  <c:v>30.390350000000002</c:v>
                </c:pt>
                <c:pt idx="11594">
                  <c:v>30.392969999999998</c:v>
                </c:pt>
                <c:pt idx="11595">
                  <c:v>30.395600000000002</c:v>
                </c:pt>
                <c:pt idx="11596">
                  <c:v>30.398219999999998</c:v>
                </c:pt>
                <c:pt idx="11597">
                  <c:v>30.400839999999999</c:v>
                </c:pt>
                <c:pt idx="11598">
                  <c:v>30.403459999999999</c:v>
                </c:pt>
                <c:pt idx="11599">
                  <c:v>30.406079999999999</c:v>
                </c:pt>
                <c:pt idx="11600">
                  <c:v>30.4087</c:v>
                </c:pt>
                <c:pt idx="11601">
                  <c:v>30.41133</c:v>
                </c:pt>
                <c:pt idx="11602">
                  <c:v>30.41395</c:v>
                </c:pt>
                <c:pt idx="11603">
                  <c:v>30.41657</c:v>
                </c:pt>
                <c:pt idx="11604">
                  <c:v>30.41919</c:v>
                </c:pt>
                <c:pt idx="11605">
                  <c:v>30.421810000000001</c:v>
                </c:pt>
                <c:pt idx="11606">
                  <c:v>30.424430000000001</c:v>
                </c:pt>
                <c:pt idx="11607">
                  <c:v>30.427050000000001</c:v>
                </c:pt>
                <c:pt idx="11608">
                  <c:v>30.429680000000001</c:v>
                </c:pt>
                <c:pt idx="11609">
                  <c:v>30.432300000000001</c:v>
                </c:pt>
                <c:pt idx="11610">
                  <c:v>30.434920000000002</c:v>
                </c:pt>
                <c:pt idx="11611">
                  <c:v>30.437539999999998</c:v>
                </c:pt>
                <c:pt idx="11612">
                  <c:v>30.440159999999999</c:v>
                </c:pt>
                <c:pt idx="11613">
                  <c:v>30.442779999999999</c:v>
                </c:pt>
                <c:pt idx="11614">
                  <c:v>30.445399999999999</c:v>
                </c:pt>
                <c:pt idx="11615">
                  <c:v>30.44802</c:v>
                </c:pt>
                <c:pt idx="11616">
                  <c:v>30.45065</c:v>
                </c:pt>
                <c:pt idx="11617">
                  <c:v>30.45327</c:v>
                </c:pt>
                <c:pt idx="11618">
                  <c:v>30.45589</c:v>
                </c:pt>
                <c:pt idx="11619">
                  <c:v>30.45851</c:v>
                </c:pt>
                <c:pt idx="11620">
                  <c:v>30.461130000000001</c:v>
                </c:pt>
                <c:pt idx="11621">
                  <c:v>30.463750000000001</c:v>
                </c:pt>
                <c:pt idx="11622">
                  <c:v>30.466380000000001</c:v>
                </c:pt>
                <c:pt idx="11623">
                  <c:v>30.469000000000001</c:v>
                </c:pt>
                <c:pt idx="11624">
                  <c:v>30.471620000000001</c:v>
                </c:pt>
                <c:pt idx="11625">
                  <c:v>30.474240000000002</c:v>
                </c:pt>
                <c:pt idx="11626">
                  <c:v>30.476859999999999</c:v>
                </c:pt>
                <c:pt idx="11627">
                  <c:v>30.479479999999999</c:v>
                </c:pt>
                <c:pt idx="11628">
                  <c:v>30.482099999999999</c:v>
                </c:pt>
                <c:pt idx="11629">
                  <c:v>30.484729999999999</c:v>
                </c:pt>
                <c:pt idx="11630">
                  <c:v>30.487349999999999</c:v>
                </c:pt>
                <c:pt idx="11631">
                  <c:v>30.48997</c:v>
                </c:pt>
                <c:pt idx="11632">
                  <c:v>30.49259</c:v>
                </c:pt>
                <c:pt idx="11633">
                  <c:v>30.49521</c:v>
                </c:pt>
                <c:pt idx="11634">
                  <c:v>30.49783</c:v>
                </c:pt>
                <c:pt idx="11635">
                  <c:v>30.500450000000001</c:v>
                </c:pt>
                <c:pt idx="11636">
                  <c:v>30.503080000000001</c:v>
                </c:pt>
                <c:pt idx="11637">
                  <c:v>30.505700000000001</c:v>
                </c:pt>
                <c:pt idx="11638">
                  <c:v>30.508320000000001</c:v>
                </c:pt>
                <c:pt idx="11639">
                  <c:v>30.510940000000002</c:v>
                </c:pt>
                <c:pt idx="11640">
                  <c:v>30.513559999999998</c:v>
                </c:pt>
                <c:pt idx="11641">
                  <c:v>30.516179999999999</c:v>
                </c:pt>
                <c:pt idx="11642">
                  <c:v>30.518799999999999</c:v>
                </c:pt>
                <c:pt idx="11643">
                  <c:v>30.521429999999999</c:v>
                </c:pt>
                <c:pt idx="11644">
                  <c:v>30.524049999999999</c:v>
                </c:pt>
                <c:pt idx="11645">
                  <c:v>30.526669999999999</c:v>
                </c:pt>
                <c:pt idx="11646">
                  <c:v>30.52929</c:v>
                </c:pt>
                <c:pt idx="11647">
                  <c:v>30.53191</c:v>
                </c:pt>
                <c:pt idx="11648">
                  <c:v>30.53453</c:v>
                </c:pt>
                <c:pt idx="11649">
                  <c:v>30.53716</c:v>
                </c:pt>
                <c:pt idx="11650">
                  <c:v>30.53978</c:v>
                </c:pt>
                <c:pt idx="11651">
                  <c:v>30.542400000000001</c:v>
                </c:pt>
                <c:pt idx="11652">
                  <c:v>30.545020000000001</c:v>
                </c:pt>
                <c:pt idx="11653">
                  <c:v>30.547640000000001</c:v>
                </c:pt>
                <c:pt idx="11654">
                  <c:v>30.550260000000002</c:v>
                </c:pt>
                <c:pt idx="11655">
                  <c:v>30.552879999999998</c:v>
                </c:pt>
                <c:pt idx="11656">
                  <c:v>30.555499999999999</c:v>
                </c:pt>
                <c:pt idx="11657">
                  <c:v>30.558129999999998</c:v>
                </c:pt>
                <c:pt idx="11658">
                  <c:v>30.560749999999999</c:v>
                </c:pt>
                <c:pt idx="11659">
                  <c:v>30.563369999999999</c:v>
                </c:pt>
                <c:pt idx="11660">
                  <c:v>30.565989999999999</c:v>
                </c:pt>
                <c:pt idx="11661">
                  <c:v>30.56861</c:v>
                </c:pt>
                <c:pt idx="11662">
                  <c:v>30.57123</c:v>
                </c:pt>
                <c:pt idx="11663">
                  <c:v>30.57385</c:v>
                </c:pt>
                <c:pt idx="11664">
                  <c:v>30.57648</c:v>
                </c:pt>
                <c:pt idx="11665">
                  <c:v>30.5791</c:v>
                </c:pt>
                <c:pt idx="11666">
                  <c:v>30.581720000000001</c:v>
                </c:pt>
                <c:pt idx="11667">
                  <c:v>30.584340000000001</c:v>
                </c:pt>
                <c:pt idx="11668">
                  <c:v>30.586960000000001</c:v>
                </c:pt>
                <c:pt idx="11669">
                  <c:v>30.589580000000002</c:v>
                </c:pt>
                <c:pt idx="11670">
                  <c:v>30.592210000000001</c:v>
                </c:pt>
                <c:pt idx="11671">
                  <c:v>30.594830000000002</c:v>
                </c:pt>
                <c:pt idx="11672">
                  <c:v>30.597449999999998</c:v>
                </c:pt>
                <c:pt idx="11673">
                  <c:v>30.600069999999999</c:v>
                </c:pt>
                <c:pt idx="11674">
                  <c:v>30.602689999999999</c:v>
                </c:pt>
                <c:pt idx="11675">
                  <c:v>30.605309999999999</c:v>
                </c:pt>
                <c:pt idx="11676">
                  <c:v>30.60793</c:v>
                </c:pt>
                <c:pt idx="11677">
                  <c:v>30.61055</c:v>
                </c:pt>
                <c:pt idx="11678">
                  <c:v>30.61318</c:v>
                </c:pt>
                <c:pt idx="11679">
                  <c:v>30.6158</c:v>
                </c:pt>
                <c:pt idx="11680">
                  <c:v>30.61842</c:v>
                </c:pt>
                <c:pt idx="11681">
                  <c:v>30.621040000000001</c:v>
                </c:pt>
                <c:pt idx="11682">
                  <c:v>30.623660000000001</c:v>
                </c:pt>
                <c:pt idx="11683">
                  <c:v>30.626280000000001</c:v>
                </c:pt>
                <c:pt idx="11684">
                  <c:v>30.628900000000002</c:v>
                </c:pt>
                <c:pt idx="11685">
                  <c:v>30.631530000000001</c:v>
                </c:pt>
                <c:pt idx="11686">
                  <c:v>30.634150000000002</c:v>
                </c:pt>
                <c:pt idx="11687">
                  <c:v>30.636769999999999</c:v>
                </c:pt>
                <c:pt idx="11688">
                  <c:v>30.639389999999999</c:v>
                </c:pt>
                <c:pt idx="11689">
                  <c:v>30.642009999999999</c:v>
                </c:pt>
                <c:pt idx="11690">
                  <c:v>30.644629999999999</c:v>
                </c:pt>
                <c:pt idx="11691">
                  <c:v>30.64725</c:v>
                </c:pt>
                <c:pt idx="11692">
                  <c:v>30.64988</c:v>
                </c:pt>
                <c:pt idx="11693">
                  <c:v>30.6525</c:v>
                </c:pt>
                <c:pt idx="11694">
                  <c:v>30.65512</c:v>
                </c:pt>
                <c:pt idx="11695">
                  <c:v>30.65774</c:v>
                </c:pt>
                <c:pt idx="11696">
                  <c:v>30.660360000000001</c:v>
                </c:pt>
                <c:pt idx="11697">
                  <c:v>30.662980000000001</c:v>
                </c:pt>
                <c:pt idx="11698">
                  <c:v>30.665610000000001</c:v>
                </c:pt>
                <c:pt idx="11699">
                  <c:v>30.668230000000001</c:v>
                </c:pt>
                <c:pt idx="11700">
                  <c:v>30.670850000000002</c:v>
                </c:pt>
                <c:pt idx="11701">
                  <c:v>30.673469999999998</c:v>
                </c:pt>
                <c:pt idx="11702">
                  <c:v>30.676089999999999</c:v>
                </c:pt>
                <c:pt idx="11703">
                  <c:v>30.678709999999999</c:v>
                </c:pt>
                <c:pt idx="11704">
                  <c:v>30.681329999999999</c:v>
                </c:pt>
                <c:pt idx="11705">
                  <c:v>30.683949999999999</c:v>
                </c:pt>
                <c:pt idx="11706">
                  <c:v>30.686579999999999</c:v>
                </c:pt>
                <c:pt idx="11707">
                  <c:v>30.6892</c:v>
                </c:pt>
                <c:pt idx="11708">
                  <c:v>30.69182</c:v>
                </c:pt>
                <c:pt idx="11709">
                  <c:v>30.69444</c:v>
                </c:pt>
                <c:pt idx="11710">
                  <c:v>30.69706</c:v>
                </c:pt>
                <c:pt idx="11711">
                  <c:v>30.699680000000001</c:v>
                </c:pt>
                <c:pt idx="11712">
                  <c:v>30.702300000000001</c:v>
                </c:pt>
                <c:pt idx="11713">
                  <c:v>30.704930000000001</c:v>
                </c:pt>
                <c:pt idx="11714">
                  <c:v>30.707550000000001</c:v>
                </c:pt>
                <c:pt idx="11715">
                  <c:v>30.710170000000002</c:v>
                </c:pt>
                <c:pt idx="11716">
                  <c:v>30.712789999999998</c:v>
                </c:pt>
                <c:pt idx="11717">
                  <c:v>30.715409999999999</c:v>
                </c:pt>
                <c:pt idx="11718">
                  <c:v>30.718029999999999</c:v>
                </c:pt>
                <c:pt idx="11719">
                  <c:v>30.720659999999999</c:v>
                </c:pt>
                <c:pt idx="11720">
                  <c:v>30.723279999999999</c:v>
                </c:pt>
                <c:pt idx="11721">
                  <c:v>30.725899999999999</c:v>
                </c:pt>
                <c:pt idx="11722">
                  <c:v>30.72852</c:v>
                </c:pt>
                <c:pt idx="11723">
                  <c:v>30.73114</c:v>
                </c:pt>
                <c:pt idx="11724">
                  <c:v>30.73376</c:v>
                </c:pt>
                <c:pt idx="11725">
                  <c:v>30.73638</c:v>
                </c:pt>
                <c:pt idx="11726">
                  <c:v>30.73901</c:v>
                </c:pt>
                <c:pt idx="11727">
                  <c:v>30.741630000000001</c:v>
                </c:pt>
                <c:pt idx="11728">
                  <c:v>30.744250000000001</c:v>
                </c:pt>
                <c:pt idx="11729">
                  <c:v>30.746870000000001</c:v>
                </c:pt>
                <c:pt idx="11730">
                  <c:v>30.749490000000002</c:v>
                </c:pt>
                <c:pt idx="11731">
                  <c:v>30.752109999999998</c:v>
                </c:pt>
                <c:pt idx="11732">
                  <c:v>30.754729999999999</c:v>
                </c:pt>
                <c:pt idx="11733">
                  <c:v>30.757349999999999</c:v>
                </c:pt>
                <c:pt idx="11734">
                  <c:v>30.759979999999999</c:v>
                </c:pt>
                <c:pt idx="11735">
                  <c:v>30.762599999999999</c:v>
                </c:pt>
                <c:pt idx="11736">
                  <c:v>30.765219999999999</c:v>
                </c:pt>
                <c:pt idx="11737">
                  <c:v>30.76784</c:v>
                </c:pt>
                <c:pt idx="11738">
                  <c:v>30.77046</c:v>
                </c:pt>
                <c:pt idx="11739">
                  <c:v>30.77308</c:v>
                </c:pt>
                <c:pt idx="11740">
                  <c:v>30.77571</c:v>
                </c:pt>
                <c:pt idx="11741">
                  <c:v>30.77833</c:v>
                </c:pt>
                <c:pt idx="11742">
                  <c:v>30.780950000000001</c:v>
                </c:pt>
                <c:pt idx="11743">
                  <c:v>30.783570000000001</c:v>
                </c:pt>
                <c:pt idx="11744">
                  <c:v>30.786190000000001</c:v>
                </c:pt>
                <c:pt idx="11745">
                  <c:v>30.788810000000002</c:v>
                </c:pt>
                <c:pt idx="11746">
                  <c:v>30.791429999999998</c:v>
                </c:pt>
                <c:pt idx="11747">
                  <c:v>30.794060000000002</c:v>
                </c:pt>
                <c:pt idx="11748">
                  <c:v>30.796679999999999</c:v>
                </c:pt>
                <c:pt idx="11749">
                  <c:v>30.799299999999999</c:v>
                </c:pt>
                <c:pt idx="11750">
                  <c:v>30.801919999999999</c:v>
                </c:pt>
                <c:pt idx="11751">
                  <c:v>30.804539999999999</c:v>
                </c:pt>
                <c:pt idx="11752">
                  <c:v>30.80716</c:v>
                </c:pt>
                <c:pt idx="11753">
                  <c:v>30.80978</c:v>
                </c:pt>
                <c:pt idx="11754">
                  <c:v>30.8124</c:v>
                </c:pt>
                <c:pt idx="11755">
                  <c:v>30.81503</c:v>
                </c:pt>
                <c:pt idx="11756">
                  <c:v>30.81765</c:v>
                </c:pt>
                <c:pt idx="11757">
                  <c:v>30.820270000000001</c:v>
                </c:pt>
                <c:pt idx="11758">
                  <c:v>30.822890000000001</c:v>
                </c:pt>
                <c:pt idx="11759">
                  <c:v>30.825510000000001</c:v>
                </c:pt>
                <c:pt idx="11760">
                  <c:v>30.828130000000002</c:v>
                </c:pt>
                <c:pt idx="11761">
                  <c:v>30.830760000000001</c:v>
                </c:pt>
                <c:pt idx="11762">
                  <c:v>30.833379999999998</c:v>
                </c:pt>
                <c:pt idx="11763">
                  <c:v>30.835999999999999</c:v>
                </c:pt>
                <c:pt idx="11764">
                  <c:v>30.838619999999999</c:v>
                </c:pt>
                <c:pt idx="11765">
                  <c:v>30.841239999999999</c:v>
                </c:pt>
                <c:pt idx="11766">
                  <c:v>30.843859999999999</c:v>
                </c:pt>
                <c:pt idx="11767">
                  <c:v>30.846489999999999</c:v>
                </c:pt>
                <c:pt idx="11768">
                  <c:v>30.84911</c:v>
                </c:pt>
                <c:pt idx="11769">
                  <c:v>30.85173</c:v>
                </c:pt>
                <c:pt idx="11770">
                  <c:v>30.85435</c:v>
                </c:pt>
                <c:pt idx="11771">
                  <c:v>30.85697</c:v>
                </c:pt>
                <c:pt idx="11772">
                  <c:v>30.859590000000001</c:v>
                </c:pt>
                <c:pt idx="11773">
                  <c:v>30.862210000000001</c:v>
                </c:pt>
                <c:pt idx="11774">
                  <c:v>30.864830000000001</c:v>
                </c:pt>
                <c:pt idx="11775">
                  <c:v>30.867460000000001</c:v>
                </c:pt>
                <c:pt idx="11776">
                  <c:v>30.870080000000002</c:v>
                </c:pt>
                <c:pt idx="11777">
                  <c:v>30.872699999999998</c:v>
                </c:pt>
                <c:pt idx="11778">
                  <c:v>30.875319999999999</c:v>
                </c:pt>
                <c:pt idx="11779">
                  <c:v>30.877939999999999</c:v>
                </c:pt>
                <c:pt idx="11780">
                  <c:v>30.880559999999999</c:v>
                </c:pt>
                <c:pt idx="11781">
                  <c:v>30.883179999999999</c:v>
                </c:pt>
                <c:pt idx="11782">
                  <c:v>30.885809999999999</c:v>
                </c:pt>
                <c:pt idx="11783">
                  <c:v>30.88843</c:v>
                </c:pt>
                <c:pt idx="11784">
                  <c:v>30.89105</c:v>
                </c:pt>
                <c:pt idx="11785">
                  <c:v>30.89367</c:v>
                </c:pt>
                <c:pt idx="11786">
                  <c:v>30.89629</c:v>
                </c:pt>
                <c:pt idx="11787">
                  <c:v>30.898910000000001</c:v>
                </c:pt>
                <c:pt idx="11788">
                  <c:v>30.901540000000001</c:v>
                </c:pt>
                <c:pt idx="11789">
                  <c:v>30.904160000000001</c:v>
                </c:pt>
                <c:pt idx="11790">
                  <c:v>30.906780000000001</c:v>
                </c:pt>
                <c:pt idx="11791">
                  <c:v>30.909400000000002</c:v>
                </c:pt>
                <c:pt idx="11792">
                  <c:v>30.912019999999998</c:v>
                </c:pt>
                <c:pt idx="11793">
                  <c:v>30.914639999999999</c:v>
                </c:pt>
                <c:pt idx="11794">
                  <c:v>30.917259999999999</c:v>
                </c:pt>
                <c:pt idx="11795">
                  <c:v>30.919879999999999</c:v>
                </c:pt>
                <c:pt idx="11796">
                  <c:v>30.922509999999999</c:v>
                </c:pt>
                <c:pt idx="11797">
                  <c:v>30.925129999999999</c:v>
                </c:pt>
                <c:pt idx="11798">
                  <c:v>30.92775</c:v>
                </c:pt>
                <c:pt idx="11799">
                  <c:v>30.93037</c:v>
                </c:pt>
                <c:pt idx="11800">
                  <c:v>30.93299</c:v>
                </c:pt>
                <c:pt idx="11801">
                  <c:v>30.93561</c:v>
                </c:pt>
                <c:pt idx="11802">
                  <c:v>30.938230000000001</c:v>
                </c:pt>
                <c:pt idx="11803">
                  <c:v>30.940860000000001</c:v>
                </c:pt>
                <c:pt idx="11804">
                  <c:v>30.943480000000001</c:v>
                </c:pt>
                <c:pt idx="11805">
                  <c:v>30.946100000000001</c:v>
                </c:pt>
                <c:pt idx="11806">
                  <c:v>30.948720000000002</c:v>
                </c:pt>
                <c:pt idx="11807">
                  <c:v>30.951339999999998</c:v>
                </c:pt>
                <c:pt idx="11808">
                  <c:v>30.953959999999999</c:v>
                </c:pt>
                <c:pt idx="11809">
                  <c:v>30.956579999999999</c:v>
                </c:pt>
                <c:pt idx="11810">
                  <c:v>30.959209999999999</c:v>
                </c:pt>
                <c:pt idx="11811">
                  <c:v>30.961829999999999</c:v>
                </c:pt>
                <c:pt idx="11812">
                  <c:v>30.964449999999999</c:v>
                </c:pt>
                <c:pt idx="11813">
                  <c:v>30.96707</c:v>
                </c:pt>
                <c:pt idx="11814">
                  <c:v>30.96969</c:v>
                </c:pt>
                <c:pt idx="11815">
                  <c:v>30.97231</c:v>
                </c:pt>
                <c:pt idx="11816">
                  <c:v>30.97494</c:v>
                </c:pt>
                <c:pt idx="11817">
                  <c:v>30.97756</c:v>
                </c:pt>
                <c:pt idx="11818">
                  <c:v>30.980180000000001</c:v>
                </c:pt>
                <c:pt idx="11819">
                  <c:v>30.982800000000001</c:v>
                </c:pt>
                <c:pt idx="11820">
                  <c:v>30.985420000000001</c:v>
                </c:pt>
                <c:pt idx="11821">
                  <c:v>30.988040000000002</c:v>
                </c:pt>
                <c:pt idx="11822">
                  <c:v>30.990659999999998</c:v>
                </c:pt>
                <c:pt idx="11823">
                  <c:v>30.993279999999999</c:v>
                </c:pt>
                <c:pt idx="11824">
                  <c:v>30.995909999999999</c:v>
                </c:pt>
                <c:pt idx="11825">
                  <c:v>30.998529999999999</c:v>
                </c:pt>
                <c:pt idx="11826">
                  <c:v>31.001149999999999</c:v>
                </c:pt>
                <c:pt idx="11827">
                  <c:v>31.003769999999999</c:v>
                </c:pt>
                <c:pt idx="11828">
                  <c:v>31.00639</c:v>
                </c:pt>
                <c:pt idx="11829">
                  <c:v>31.00901</c:v>
                </c:pt>
                <c:pt idx="11830">
                  <c:v>31.01163</c:v>
                </c:pt>
                <c:pt idx="11831">
                  <c:v>31.01426</c:v>
                </c:pt>
                <c:pt idx="11832">
                  <c:v>31.01688</c:v>
                </c:pt>
                <c:pt idx="11833">
                  <c:v>31.019500000000001</c:v>
                </c:pt>
                <c:pt idx="11834">
                  <c:v>31.022120000000001</c:v>
                </c:pt>
                <c:pt idx="11835">
                  <c:v>31.024740000000001</c:v>
                </c:pt>
                <c:pt idx="11836">
                  <c:v>31.027360000000002</c:v>
                </c:pt>
                <c:pt idx="11837">
                  <c:v>31.029990000000002</c:v>
                </c:pt>
                <c:pt idx="11838">
                  <c:v>31.032609999999998</c:v>
                </c:pt>
                <c:pt idx="11839">
                  <c:v>31.035229999999999</c:v>
                </c:pt>
                <c:pt idx="11840">
                  <c:v>31.037849999999999</c:v>
                </c:pt>
                <c:pt idx="11841">
                  <c:v>31.040469999999999</c:v>
                </c:pt>
                <c:pt idx="11842">
                  <c:v>31.043089999999999</c:v>
                </c:pt>
                <c:pt idx="11843">
                  <c:v>31.04571</c:v>
                </c:pt>
                <c:pt idx="11844">
                  <c:v>31.04834</c:v>
                </c:pt>
                <c:pt idx="11845">
                  <c:v>31.05096</c:v>
                </c:pt>
                <c:pt idx="11846">
                  <c:v>31.05358</c:v>
                </c:pt>
                <c:pt idx="11847">
                  <c:v>31.0562</c:v>
                </c:pt>
                <c:pt idx="11848">
                  <c:v>31.058820000000001</c:v>
                </c:pt>
                <c:pt idx="11849">
                  <c:v>31.061440000000001</c:v>
                </c:pt>
                <c:pt idx="11850">
                  <c:v>31.064060000000001</c:v>
                </c:pt>
                <c:pt idx="11851">
                  <c:v>31.066680000000002</c:v>
                </c:pt>
                <c:pt idx="11852">
                  <c:v>31.069310000000002</c:v>
                </c:pt>
                <c:pt idx="11853">
                  <c:v>31.071929999999998</c:v>
                </c:pt>
                <c:pt idx="11854">
                  <c:v>31.074549999999999</c:v>
                </c:pt>
                <c:pt idx="11855">
                  <c:v>31.077169999999999</c:v>
                </c:pt>
                <c:pt idx="11856">
                  <c:v>31.079789999999999</c:v>
                </c:pt>
                <c:pt idx="11857">
                  <c:v>31.082409999999999</c:v>
                </c:pt>
                <c:pt idx="11858">
                  <c:v>31.085039999999999</c:v>
                </c:pt>
                <c:pt idx="11859">
                  <c:v>31.08766</c:v>
                </c:pt>
                <c:pt idx="11860">
                  <c:v>31.09028</c:v>
                </c:pt>
                <c:pt idx="11861">
                  <c:v>31.0929</c:v>
                </c:pt>
                <c:pt idx="11862">
                  <c:v>31.09552</c:v>
                </c:pt>
                <c:pt idx="11863">
                  <c:v>31.098140000000001</c:v>
                </c:pt>
                <c:pt idx="11864">
                  <c:v>31.100760000000001</c:v>
                </c:pt>
                <c:pt idx="11865">
                  <c:v>31.103390000000001</c:v>
                </c:pt>
                <c:pt idx="11866">
                  <c:v>31.106010000000001</c:v>
                </c:pt>
                <c:pt idx="11867">
                  <c:v>31.108630000000002</c:v>
                </c:pt>
                <c:pt idx="11868">
                  <c:v>31.111249999999998</c:v>
                </c:pt>
                <c:pt idx="11869">
                  <c:v>31.113869999999999</c:v>
                </c:pt>
                <c:pt idx="11870">
                  <c:v>31.116489999999999</c:v>
                </c:pt>
                <c:pt idx="11871">
                  <c:v>31.119109999999999</c:v>
                </c:pt>
                <c:pt idx="11872">
                  <c:v>31.121729999999999</c:v>
                </c:pt>
                <c:pt idx="11873">
                  <c:v>31.124359999999999</c:v>
                </c:pt>
                <c:pt idx="11874">
                  <c:v>31.12698</c:v>
                </c:pt>
                <c:pt idx="11875">
                  <c:v>31.1296</c:v>
                </c:pt>
                <c:pt idx="11876">
                  <c:v>31.13222</c:v>
                </c:pt>
                <c:pt idx="11877">
                  <c:v>31.134840000000001</c:v>
                </c:pt>
                <c:pt idx="11878">
                  <c:v>31.137460000000001</c:v>
                </c:pt>
                <c:pt idx="11879">
                  <c:v>31.140090000000001</c:v>
                </c:pt>
                <c:pt idx="11880">
                  <c:v>31.142710000000001</c:v>
                </c:pt>
                <c:pt idx="11881">
                  <c:v>31.145330000000001</c:v>
                </c:pt>
                <c:pt idx="11882">
                  <c:v>31.147950000000002</c:v>
                </c:pt>
                <c:pt idx="11883">
                  <c:v>31.150569999999998</c:v>
                </c:pt>
                <c:pt idx="11884">
                  <c:v>31.153189999999999</c:v>
                </c:pt>
                <c:pt idx="11885">
                  <c:v>31.155819999999999</c:v>
                </c:pt>
                <c:pt idx="11886">
                  <c:v>31.158439999999999</c:v>
                </c:pt>
                <c:pt idx="11887">
                  <c:v>31.161059999999999</c:v>
                </c:pt>
                <c:pt idx="11888">
                  <c:v>31.163679999999999</c:v>
                </c:pt>
                <c:pt idx="11889">
                  <c:v>31.1663</c:v>
                </c:pt>
                <c:pt idx="11890">
                  <c:v>31.16892</c:v>
                </c:pt>
                <c:pt idx="11891">
                  <c:v>31.17154</c:v>
                </c:pt>
                <c:pt idx="11892">
                  <c:v>31.174160000000001</c:v>
                </c:pt>
                <c:pt idx="11893">
                  <c:v>31.17679</c:v>
                </c:pt>
                <c:pt idx="11894">
                  <c:v>31.179410000000001</c:v>
                </c:pt>
                <c:pt idx="11895">
                  <c:v>31.182030000000001</c:v>
                </c:pt>
                <c:pt idx="11896">
                  <c:v>31.184650000000001</c:v>
                </c:pt>
                <c:pt idx="11897">
                  <c:v>31.187270000000002</c:v>
                </c:pt>
                <c:pt idx="11898">
                  <c:v>31.189889999999998</c:v>
                </c:pt>
                <c:pt idx="11899">
                  <c:v>31.192509999999999</c:v>
                </c:pt>
                <c:pt idx="11900">
                  <c:v>31.195139999999999</c:v>
                </c:pt>
                <c:pt idx="11901">
                  <c:v>31.197759999999999</c:v>
                </c:pt>
                <c:pt idx="11902">
                  <c:v>31.200379999999999</c:v>
                </c:pt>
                <c:pt idx="11903">
                  <c:v>31.202999999999999</c:v>
                </c:pt>
                <c:pt idx="11904">
                  <c:v>31.20562</c:v>
                </c:pt>
                <c:pt idx="11905">
                  <c:v>31.20824</c:v>
                </c:pt>
                <c:pt idx="11906">
                  <c:v>31.21087</c:v>
                </c:pt>
                <c:pt idx="11907">
                  <c:v>31.21349</c:v>
                </c:pt>
                <c:pt idx="11908">
                  <c:v>31.21611</c:v>
                </c:pt>
                <c:pt idx="11909">
                  <c:v>31.218730000000001</c:v>
                </c:pt>
                <c:pt idx="11910">
                  <c:v>31.221350000000001</c:v>
                </c:pt>
                <c:pt idx="11911">
                  <c:v>31.223970000000001</c:v>
                </c:pt>
                <c:pt idx="11912">
                  <c:v>31.226590000000002</c:v>
                </c:pt>
                <c:pt idx="11913">
                  <c:v>31.229209999999998</c:v>
                </c:pt>
                <c:pt idx="11914">
                  <c:v>31.231839999999998</c:v>
                </c:pt>
                <c:pt idx="11915">
                  <c:v>31.234459999999999</c:v>
                </c:pt>
                <c:pt idx="11916">
                  <c:v>31.237079999999999</c:v>
                </c:pt>
                <c:pt idx="11917">
                  <c:v>31.239699999999999</c:v>
                </c:pt>
                <c:pt idx="11918">
                  <c:v>31.242319999999999</c:v>
                </c:pt>
                <c:pt idx="11919">
                  <c:v>31.24494</c:v>
                </c:pt>
                <c:pt idx="11920">
                  <c:v>31.24756</c:v>
                </c:pt>
                <c:pt idx="11921">
                  <c:v>31.25019</c:v>
                </c:pt>
                <c:pt idx="11922">
                  <c:v>31.25281</c:v>
                </c:pt>
                <c:pt idx="11923">
                  <c:v>31.25543</c:v>
                </c:pt>
                <c:pt idx="11924">
                  <c:v>31.258050000000001</c:v>
                </c:pt>
                <c:pt idx="11925">
                  <c:v>31.260670000000001</c:v>
                </c:pt>
                <c:pt idx="11926">
                  <c:v>31.263290000000001</c:v>
                </c:pt>
                <c:pt idx="11927">
                  <c:v>31.265910000000002</c:v>
                </c:pt>
                <c:pt idx="11928">
                  <c:v>31.268540000000002</c:v>
                </c:pt>
                <c:pt idx="11929">
                  <c:v>31.271159999999998</c:v>
                </c:pt>
                <c:pt idx="11930">
                  <c:v>31.273779999999999</c:v>
                </c:pt>
                <c:pt idx="11931">
                  <c:v>31.276399999999999</c:v>
                </c:pt>
                <c:pt idx="11932">
                  <c:v>31.279019999999999</c:v>
                </c:pt>
                <c:pt idx="11933">
                  <c:v>31.281639999999999</c:v>
                </c:pt>
                <c:pt idx="11934">
                  <c:v>31.284269999999999</c:v>
                </c:pt>
                <c:pt idx="11935">
                  <c:v>31.28689</c:v>
                </c:pt>
                <c:pt idx="11936">
                  <c:v>31.28951</c:v>
                </c:pt>
                <c:pt idx="11937">
                  <c:v>31.29213</c:v>
                </c:pt>
                <c:pt idx="11938">
                  <c:v>31.294750000000001</c:v>
                </c:pt>
                <c:pt idx="11939">
                  <c:v>31.297370000000001</c:v>
                </c:pt>
                <c:pt idx="11940">
                  <c:v>31.299990000000001</c:v>
                </c:pt>
                <c:pt idx="11941">
                  <c:v>31.302610000000001</c:v>
                </c:pt>
                <c:pt idx="11942">
                  <c:v>31.305240000000001</c:v>
                </c:pt>
                <c:pt idx="11943">
                  <c:v>31.307860000000002</c:v>
                </c:pt>
                <c:pt idx="11944">
                  <c:v>31.310479999999998</c:v>
                </c:pt>
                <c:pt idx="11945">
                  <c:v>31.313099999999999</c:v>
                </c:pt>
                <c:pt idx="11946">
                  <c:v>31.315719999999999</c:v>
                </c:pt>
                <c:pt idx="11947">
                  <c:v>31.318339999999999</c:v>
                </c:pt>
                <c:pt idx="11948">
                  <c:v>31.320959999999999</c:v>
                </c:pt>
                <c:pt idx="11949">
                  <c:v>31.323589999999999</c:v>
                </c:pt>
                <c:pt idx="11950">
                  <c:v>31.32621</c:v>
                </c:pt>
                <c:pt idx="11951">
                  <c:v>31.32883</c:v>
                </c:pt>
                <c:pt idx="11952">
                  <c:v>31.33145</c:v>
                </c:pt>
                <c:pt idx="11953">
                  <c:v>31.334070000000001</c:v>
                </c:pt>
                <c:pt idx="11954">
                  <c:v>31.336690000000001</c:v>
                </c:pt>
                <c:pt idx="11955">
                  <c:v>31.339320000000001</c:v>
                </c:pt>
                <c:pt idx="11956">
                  <c:v>31.341940000000001</c:v>
                </c:pt>
                <c:pt idx="11957">
                  <c:v>31.344560000000001</c:v>
                </c:pt>
                <c:pt idx="11958">
                  <c:v>31.347180000000002</c:v>
                </c:pt>
                <c:pt idx="11959">
                  <c:v>31.349799999999998</c:v>
                </c:pt>
                <c:pt idx="11960">
                  <c:v>31.352419999999999</c:v>
                </c:pt>
                <c:pt idx="11961">
                  <c:v>31.355039999999999</c:v>
                </c:pt>
                <c:pt idx="11962">
                  <c:v>31.357669999999999</c:v>
                </c:pt>
                <c:pt idx="11963">
                  <c:v>31.360289999999999</c:v>
                </c:pt>
                <c:pt idx="11964">
                  <c:v>31.362909999999999</c:v>
                </c:pt>
                <c:pt idx="11965">
                  <c:v>31.36553</c:v>
                </c:pt>
                <c:pt idx="11966">
                  <c:v>31.36815</c:v>
                </c:pt>
                <c:pt idx="11967">
                  <c:v>31.37077</c:v>
                </c:pt>
                <c:pt idx="11968">
                  <c:v>31.373390000000001</c:v>
                </c:pt>
                <c:pt idx="11969">
                  <c:v>31.376010000000001</c:v>
                </c:pt>
                <c:pt idx="11970">
                  <c:v>31.378640000000001</c:v>
                </c:pt>
                <c:pt idx="11971">
                  <c:v>31.381260000000001</c:v>
                </c:pt>
                <c:pt idx="11972">
                  <c:v>31.383880000000001</c:v>
                </c:pt>
                <c:pt idx="11973">
                  <c:v>31.386500000000002</c:v>
                </c:pt>
                <c:pt idx="11974">
                  <c:v>31.389119999999998</c:v>
                </c:pt>
                <c:pt idx="11975">
                  <c:v>31.391739999999999</c:v>
                </c:pt>
                <c:pt idx="11976">
                  <c:v>31.394369999999999</c:v>
                </c:pt>
                <c:pt idx="11977">
                  <c:v>31.396989999999999</c:v>
                </c:pt>
                <c:pt idx="11978">
                  <c:v>31.399609999999999</c:v>
                </c:pt>
                <c:pt idx="11979">
                  <c:v>31.402229999999999</c:v>
                </c:pt>
                <c:pt idx="11980">
                  <c:v>31.40485</c:v>
                </c:pt>
                <c:pt idx="11981">
                  <c:v>31.40747</c:v>
                </c:pt>
                <c:pt idx="11982">
                  <c:v>31.41009</c:v>
                </c:pt>
                <c:pt idx="11983">
                  <c:v>31.41272</c:v>
                </c:pt>
                <c:pt idx="11984">
                  <c:v>31.41534</c:v>
                </c:pt>
                <c:pt idx="11985">
                  <c:v>31.417960000000001</c:v>
                </c:pt>
                <c:pt idx="11986">
                  <c:v>31.420580000000001</c:v>
                </c:pt>
                <c:pt idx="11987">
                  <c:v>31.423200000000001</c:v>
                </c:pt>
                <c:pt idx="11988">
                  <c:v>31.425820000000002</c:v>
                </c:pt>
                <c:pt idx="11989">
                  <c:v>31.428439999999998</c:v>
                </c:pt>
                <c:pt idx="11990">
                  <c:v>31.431059999999999</c:v>
                </c:pt>
                <c:pt idx="11991">
                  <c:v>31.433689999999999</c:v>
                </c:pt>
                <c:pt idx="11992">
                  <c:v>31.436309999999999</c:v>
                </c:pt>
                <c:pt idx="11993">
                  <c:v>31.438929999999999</c:v>
                </c:pt>
                <c:pt idx="11994">
                  <c:v>31.441549999999999</c:v>
                </c:pt>
                <c:pt idx="11995">
                  <c:v>31.44417</c:v>
                </c:pt>
                <c:pt idx="11996">
                  <c:v>31.44679</c:v>
                </c:pt>
                <c:pt idx="11997">
                  <c:v>31.44942</c:v>
                </c:pt>
                <c:pt idx="11998">
                  <c:v>31.45204</c:v>
                </c:pt>
                <c:pt idx="11999">
                  <c:v>31.454660000000001</c:v>
                </c:pt>
                <c:pt idx="12000">
                  <c:v>31.457280000000001</c:v>
                </c:pt>
                <c:pt idx="12001">
                  <c:v>31.459900000000001</c:v>
                </c:pt>
                <c:pt idx="12002">
                  <c:v>31.462520000000001</c:v>
                </c:pt>
                <c:pt idx="12003">
                  <c:v>31.465140000000002</c:v>
                </c:pt>
                <c:pt idx="12004">
                  <c:v>31.467770000000002</c:v>
                </c:pt>
                <c:pt idx="12005">
                  <c:v>31.470389999999998</c:v>
                </c:pt>
                <c:pt idx="12006">
                  <c:v>31.473009999999999</c:v>
                </c:pt>
                <c:pt idx="12007">
                  <c:v>31.475629999999999</c:v>
                </c:pt>
                <c:pt idx="12008">
                  <c:v>31.478249999999999</c:v>
                </c:pt>
                <c:pt idx="12009">
                  <c:v>31.480869999999999</c:v>
                </c:pt>
                <c:pt idx="12010">
                  <c:v>31.48349</c:v>
                </c:pt>
                <c:pt idx="12011">
                  <c:v>31.48612</c:v>
                </c:pt>
                <c:pt idx="12012">
                  <c:v>31.48874</c:v>
                </c:pt>
                <c:pt idx="12013">
                  <c:v>31.49136</c:v>
                </c:pt>
                <c:pt idx="12014">
                  <c:v>31.493980000000001</c:v>
                </c:pt>
                <c:pt idx="12015">
                  <c:v>31.496600000000001</c:v>
                </c:pt>
                <c:pt idx="12016">
                  <c:v>31.499220000000001</c:v>
                </c:pt>
                <c:pt idx="12017">
                  <c:v>31.501840000000001</c:v>
                </c:pt>
                <c:pt idx="12018">
                  <c:v>31.504470000000001</c:v>
                </c:pt>
                <c:pt idx="12019">
                  <c:v>31.507090000000002</c:v>
                </c:pt>
                <c:pt idx="12020">
                  <c:v>31.509709999999998</c:v>
                </c:pt>
                <c:pt idx="12021">
                  <c:v>31.512329999999999</c:v>
                </c:pt>
                <c:pt idx="12022">
                  <c:v>31.514949999999999</c:v>
                </c:pt>
                <c:pt idx="12023">
                  <c:v>31.517569999999999</c:v>
                </c:pt>
                <c:pt idx="12024">
                  <c:v>31.520199999999999</c:v>
                </c:pt>
                <c:pt idx="12025">
                  <c:v>31.522819999999999</c:v>
                </c:pt>
                <c:pt idx="12026">
                  <c:v>31.52544</c:v>
                </c:pt>
                <c:pt idx="12027">
                  <c:v>31.52806</c:v>
                </c:pt>
                <c:pt idx="12028">
                  <c:v>31.53068</c:v>
                </c:pt>
                <c:pt idx="12029">
                  <c:v>31.533300000000001</c:v>
                </c:pt>
                <c:pt idx="12030">
                  <c:v>31.535920000000001</c:v>
                </c:pt>
                <c:pt idx="12031">
                  <c:v>31.538540000000001</c:v>
                </c:pt>
                <c:pt idx="12032">
                  <c:v>31.541170000000001</c:v>
                </c:pt>
                <c:pt idx="12033">
                  <c:v>31.543790000000001</c:v>
                </c:pt>
                <c:pt idx="12034">
                  <c:v>31.546410000000002</c:v>
                </c:pt>
                <c:pt idx="12035">
                  <c:v>31.549029999999998</c:v>
                </c:pt>
                <c:pt idx="12036">
                  <c:v>31.551649999999999</c:v>
                </c:pt>
                <c:pt idx="12037">
                  <c:v>31.554269999999999</c:v>
                </c:pt>
                <c:pt idx="12038">
                  <c:v>31.556889999999999</c:v>
                </c:pt>
                <c:pt idx="12039">
                  <c:v>31.559519999999999</c:v>
                </c:pt>
                <c:pt idx="12040">
                  <c:v>31.562139999999999</c:v>
                </c:pt>
                <c:pt idx="12041">
                  <c:v>31.56476</c:v>
                </c:pt>
                <c:pt idx="12042">
                  <c:v>31.56738</c:v>
                </c:pt>
                <c:pt idx="12043">
                  <c:v>31.57</c:v>
                </c:pt>
                <c:pt idx="12044">
                  <c:v>31.572620000000001</c:v>
                </c:pt>
                <c:pt idx="12045">
                  <c:v>31.575240000000001</c:v>
                </c:pt>
                <c:pt idx="12046">
                  <c:v>31.577870000000001</c:v>
                </c:pt>
                <c:pt idx="12047">
                  <c:v>31.580490000000001</c:v>
                </c:pt>
                <c:pt idx="12048">
                  <c:v>31.583110000000001</c:v>
                </c:pt>
                <c:pt idx="12049">
                  <c:v>31.585730000000002</c:v>
                </c:pt>
                <c:pt idx="12050">
                  <c:v>31.588349999999998</c:v>
                </c:pt>
                <c:pt idx="12051">
                  <c:v>31.590969999999999</c:v>
                </c:pt>
                <c:pt idx="12052">
                  <c:v>31.593599999999999</c:v>
                </c:pt>
                <c:pt idx="12053">
                  <c:v>31.596219999999999</c:v>
                </c:pt>
                <c:pt idx="12054">
                  <c:v>31.598839999999999</c:v>
                </c:pt>
                <c:pt idx="12055">
                  <c:v>31.601459999999999</c:v>
                </c:pt>
                <c:pt idx="12056">
                  <c:v>31.60408</c:v>
                </c:pt>
                <c:pt idx="12057">
                  <c:v>31.6067</c:v>
                </c:pt>
                <c:pt idx="12058">
                  <c:v>31.60932</c:v>
                </c:pt>
                <c:pt idx="12059">
                  <c:v>31.611940000000001</c:v>
                </c:pt>
                <c:pt idx="12060">
                  <c:v>31.614570000000001</c:v>
                </c:pt>
                <c:pt idx="12061">
                  <c:v>31.617190000000001</c:v>
                </c:pt>
                <c:pt idx="12062">
                  <c:v>31.619810000000001</c:v>
                </c:pt>
                <c:pt idx="12063">
                  <c:v>31.622430000000001</c:v>
                </c:pt>
                <c:pt idx="12064">
                  <c:v>31.625050000000002</c:v>
                </c:pt>
                <c:pt idx="12065">
                  <c:v>31.627669999999998</c:v>
                </c:pt>
                <c:pt idx="12066">
                  <c:v>31.630289999999999</c:v>
                </c:pt>
                <c:pt idx="12067">
                  <c:v>31.632919999999999</c:v>
                </c:pt>
                <c:pt idx="12068">
                  <c:v>31.635539999999999</c:v>
                </c:pt>
                <c:pt idx="12069">
                  <c:v>31.638159999999999</c:v>
                </c:pt>
                <c:pt idx="12070">
                  <c:v>31.640779999999999</c:v>
                </c:pt>
                <c:pt idx="12071">
                  <c:v>31.6434</c:v>
                </c:pt>
                <c:pt idx="12072">
                  <c:v>31.64602</c:v>
                </c:pt>
                <c:pt idx="12073">
                  <c:v>31.64865</c:v>
                </c:pt>
                <c:pt idx="12074">
                  <c:v>31.65127</c:v>
                </c:pt>
                <c:pt idx="12075">
                  <c:v>31.653890000000001</c:v>
                </c:pt>
                <c:pt idx="12076">
                  <c:v>31.656510000000001</c:v>
                </c:pt>
                <c:pt idx="12077">
                  <c:v>31.659130000000001</c:v>
                </c:pt>
                <c:pt idx="12078">
                  <c:v>31.661750000000001</c:v>
                </c:pt>
                <c:pt idx="12079">
                  <c:v>31.664370000000002</c:v>
                </c:pt>
                <c:pt idx="12080">
                  <c:v>31.666989999999998</c:v>
                </c:pt>
                <c:pt idx="12081">
                  <c:v>31.669619999999998</c:v>
                </c:pt>
                <c:pt idx="12082">
                  <c:v>31.672239999999999</c:v>
                </c:pt>
                <c:pt idx="12083">
                  <c:v>31.674859999999999</c:v>
                </c:pt>
                <c:pt idx="12084">
                  <c:v>31.677479999999999</c:v>
                </c:pt>
                <c:pt idx="12085">
                  <c:v>31.680099999999999</c:v>
                </c:pt>
                <c:pt idx="12086">
                  <c:v>31.68272</c:v>
                </c:pt>
                <c:pt idx="12087">
                  <c:v>31.68534</c:v>
                </c:pt>
                <c:pt idx="12088">
                  <c:v>31.68797</c:v>
                </c:pt>
                <c:pt idx="12089">
                  <c:v>31.69059</c:v>
                </c:pt>
                <c:pt idx="12090">
                  <c:v>31.693210000000001</c:v>
                </c:pt>
                <c:pt idx="12091">
                  <c:v>31.695830000000001</c:v>
                </c:pt>
                <c:pt idx="12092">
                  <c:v>31.698450000000001</c:v>
                </c:pt>
                <c:pt idx="12093">
                  <c:v>31.701070000000001</c:v>
                </c:pt>
                <c:pt idx="12094">
                  <c:v>31.703700000000001</c:v>
                </c:pt>
                <c:pt idx="12095">
                  <c:v>31.706320000000002</c:v>
                </c:pt>
                <c:pt idx="12096">
                  <c:v>31.708939999999998</c:v>
                </c:pt>
                <c:pt idx="12097">
                  <c:v>31.711559999999999</c:v>
                </c:pt>
                <c:pt idx="12098">
                  <c:v>31.714179999999999</c:v>
                </c:pt>
                <c:pt idx="12099">
                  <c:v>31.716799999999999</c:v>
                </c:pt>
                <c:pt idx="12100">
                  <c:v>31.71942</c:v>
                </c:pt>
                <c:pt idx="12101">
                  <c:v>31.722049999999999</c:v>
                </c:pt>
                <c:pt idx="12102">
                  <c:v>31.72467</c:v>
                </c:pt>
                <c:pt idx="12103">
                  <c:v>31.72729</c:v>
                </c:pt>
                <c:pt idx="12104">
                  <c:v>31.72991</c:v>
                </c:pt>
                <c:pt idx="12105">
                  <c:v>31.732530000000001</c:v>
                </c:pt>
                <c:pt idx="12106">
                  <c:v>31.735150000000001</c:v>
                </c:pt>
                <c:pt idx="12107">
                  <c:v>31.737770000000001</c:v>
                </c:pt>
                <c:pt idx="12108">
                  <c:v>31.740390000000001</c:v>
                </c:pt>
                <c:pt idx="12109">
                  <c:v>31.743020000000001</c:v>
                </c:pt>
                <c:pt idx="12110">
                  <c:v>31.745640000000002</c:v>
                </c:pt>
                <c:pt idx="12111">
                  <c:v>31.748259999999998</c:v>
                </c:pt>
                <c:pt idx="12112">
                  <c:v>31.750879999999999</c:v>
                </c:pt>
                <c:pt idx="12113">
                  <c:v>31.753499999999999</c:v>
                </c:pt>
                <c:pt idx="12114">
                  <c:v>31.756119999999999</c:v>
                </c:pt>
                <c:pt idx="12115">
                  <c:v>31.758749999999999</c:v>
                </c:pt>
                <c:pt idx="12116">
                  <c:v>31.761369999999999</c:v>
                </c:pt>
                <c:pt idx="12117">
                  <c:v>31.76399</c:v>
                </c:pt>
                <c:pt idx="12118">
                  <c:v>31.76661</c:v>
                </c:pt>
                <c:pt idx="12119">
                  <c:v>31.76923</c:v>
                </c:pt>
                <c:pt idx="12120">
                  <c:v>31.771850000000001</c:v>
                </c:pt>
                <c:pt idx="12121">
                  <c:v>31.774470000000001</c:v>
                </c:pt>
                <c:pt idx="12122">
                  <c:v>31.777100000000001</c:v>
                </c:pt>
                <c:pt idx="12123">
                  <c:v>31.779720000000001</c:v>
                </c:pt>
                <c:pt idx="12124">
                  <c:v>31.782340000000001</c:v>
                </c:pt>
                <c:pt idx="12125">
                  <c:v>31.784960000000002</c:v>
                </c:pt>
                <c:pt idx="12126">
                  <c:v>31.787579999999998</c:v>
                </c:pt>
                <c:pt idx="12127">
                  <c:v>31.790199999999999</c:v>
                </c:pt>
                <c:pt idx="12128">
                  <c:v>31.792819999999999</c:v>
                </c:pt>
                <c:pt idx="12129">
                  <c:v>31.795449999999999</c:v>
                </c:pt>
                <c:pt idx="12130">
                  <c:v>31.798069999999999</c:v>
                </c:pt>
                <c:pt idx="12131">
                  <c:v>31.800689999999999</c:v>
                </c:pt>
                <c:pt idx="12132">
                  <c:v>31.80331</c:v>
                </c:pt>
                <c:pt idx="12133">
                  <c:v>31.80593</c:v>
                </c:pt>
                <c:pt idx="12134">
                  <c:v>31.80855</c:v>
                </c:pt>
                <c:pt idx="12135">
                  <c:v>31.811170000000001</c:v>
                </c:pt>
                <c:pt idx="12136">
                  <c:v>31.813800000000001</c:v>
                </c:pt>
                <c:pt idx="12137">
                  <c:v>31.816420000000001</c:v>
                </c:pt>
                <c:pt idx="12138">
                  <c:v>31.819040000000001</c:v>
                </c:pt>
                <c:pt idx="12139">
                  <c:v>31.821660000000001</c:v>
                </c:pt>
                <c:pt idx="12140">
                  <c:v>31.824280000000002</c:v>
                </c:pt>
                <c:pt idx="12141">
                  <c:v>31.826899999999998</c:v>
                </c:pt>
                <c:pt idx="12142">
                  <c:v>31.829519999999999</c:v>
                </c:pt>
                <c:pt idx="12143">
                  <c:v>31.832149999999999</c:v>
                </c:pt>
                <c:pt idx="12144">
                  <c:v>31.834769999999999</c:v>
                </c:pt>
                <c:pt idx="12145">
                  <c:v>31.837389999999999</c:v>
                </c:pt>
                <c:pt idx="12146">
                  <c:v>31.840009999999999</c:v>
                </c:pt>
                <c:pt idx="12147">
                  <c:v>31.84263</c:v>
                </c:pt>
                <c:pt idx="12148">
                  <c:v>31.84525</c:v>
                </c:pt>
                <c:pt idx="12149">
                  <c:v>31.84787</c:v>
                </c:pt>
                <c:pt idx="12150">
                  <c:v>31.8505</c:v>
                </c:pt>
                <c:pt idx="12151">
                  <c:v>31.853120000000001</c:v>
                </c:pt>
                <c:pt idx="12152">
                  <c:v>31.855740000000001</c:v>
                </c:pt>
                <c:pt idx="12153">
                  <c:v>31.858360000000001</c:v>
                </c:pt>
                <c:pt idx="12154">
                  <c:v>31.860980000000001</c:v>
                </c:pt>
                <c:pt idx="12155">
                  <c:v>31.863600000000002</c:v>
                </c:pt>
                <c:pt idx="12156">
                  <c:v>31.866219999999998</c:v>
                </c:pt>
                <c:pt idx="12157">
                  <c:v>31.868839999999999</c:v>
                </c:pt>
                <c:pt idx="12158">
                  <c:v>31.871469999999999</c:v>
                </c:pt>
                <c:pt idx="12159">
                  <c:v>31.874089999999999</c:v>
                </c:pt>
                <c:pt idx="12160">
                  <c:v>31.876709999999999</c:v>
                </c:pt>
                <c:pt idx="12161">
                  <c:v>31.87933</c:v>
                </c:pt>
                <c:pt idx="12162">
                  <c:v>31.88195</c:v>
                </c:pt>
                <c:pt idx="12163">
                  <c:v>31.88457</c:v>
                </c:pt>
                <c:pt idx="12164">
                  <c:v>31.8872</c:v>
                </c:pt>
                <c:pt idx="12165">
                  <c:v>31.88982</c:v>
                </c:pt>
                <c:pt idx="12166">
                  <c:v>31.892440000000001</c:v>
                </c:pt>
                <c:pt idx="12167">
                  <c:v>31.895060000000001</c:v>
                </c:pt>
                <c:pt idx="12168">
                  <c:v>31.897680000000001</c:v>
                </c:pt>
                <c:pt idx="12169">
                  <c:v>31.900300000000001</c:v>
                </c:pt>
                <c:pt idx="12170">
                  <c:v>31.902930000000001</c:v>
                </c:pt>
                <c:pt idx="12171">
                  <c:v>31.905550000000002</c:v>
                </c:pt>
                <c:pt idx="12172">
                  <c:v>31.908169999999998</c:v>
                </c:pt>
                <c:pt idx="12173">
                  <c:v>31.910789999999999</c:v>
                </c:pt>
                <c:pt idx="12174">
                  <c:v>31.913409999999999</c:v>
                </c:pt>
                <c:pt idx="12175">
                  <c:v>31.916029999999999</c:v>
                </c:pt>
                <c:pt idx="12176">
                  <c:v>31.91865</c:v>
                </c:pt>
                <c:pt idx="12177">
                  <c:v>31.92127</c:v>
                </c:pt>
                <c:pt idx="12178">
                  <c:v>31.9239</c:v>
                </c:pt>
                <c:pt idx="12179">
                  <c:v>31.92652</c:v>
                </c:pt>
                <c:pt idx="12180">
                  <c:v>31.92914</c:v>
                </c:pt>
                <c:pt idx="12181">
                  <c:v>31.931760000000001</c:v>
                </c:pt>
                <c:pt idx="12182">
                  <c:v>31.934380000000001</c:v>
                </c:pt>
                <c:pt idx="12183">
                  <c:v>31.937000000000001</c:v>
                </c:pt>
                <c:pt idx="12184">
                  <c:v>31.939620000000001</c:v>
                </c:pt>
                <c:pt idx="12185">
                  <c:v>31.942250000000001</c:v>
                </c:pt>
                <c:pt idx="12186">
                  <c:v>31.944870000000002</c:v>
                </c:pt>
                <c:pt idx="12187">
                  <c:v>31.947489999999998</c:v>
                </c:pt>
                <c:pt idx="12188">
                  <c:v>31.950109999999999</c:v>
                </c:pt>
                <c:pt idx="12189">
                  <c:v>31.952729999999999</c:v>
                </c:pt>
                <c:pt idx="12190">
                  <c:v>31.955349999999999</c:v>
                </c:pt>
                <c:pt idx="12191">
                  <c:v>31.957979999999999</c:v>
                </c:pt>
                <c:pt idx="12192">
                  <c:v>31.960599999999999</c:v>
                </c:pt>
                <c:pt idx="12193">
                  <c:v>31.96322</c:v>
                </c:pt>
                <c:pt idx="12194">
                  <c:v>31.96584</c:v>
                </c:pt>
                <c:pt idx="12195">
                  <c:v>31.96846</c:v>
                </c:pt>
                <c:pt idx="12196">
                  <c:v>31.971080000000001</c:v>
                </c:pt>
                <c:pt idx="12197">
                  <c:v>31.973700000000001</c:v>
                </c:pt>
                <c:pt idx="12198">
                  <c:v>31.976320000000001</c:v>
                </c:pt>
                <c:pt idx="12199">
                  <c:v>31.978950000000001</c:v>
                </c:pt>
                <c:pt idx="12200">
                  <c:v>31.981570000000001</c:v>
                </c:pt>
                <c:pt idx="12201">
                  <c:v>31.984190000000002</c:v>
                </c:pt>
                <c:pt idx="12202">
                  <c:v>31.986809999999998</c:v>
                </c:pt>
                <c:pt idx="12203">
                  <c:v>31.989429999999999</c:v>
                </c:pt>
                <c:pt idx="12204">
                  <c:v>31.992049999999999</c:v>
                </c:pt>
                <c:pt idx="12205">
                  <c:v>31.994669999999999</c:v>
                </c:pt>
                <c:pt idx="12206">
                  <c:v>31.997299999999999</c:v>
                </c:pt>
                <c:pt idx="12207">
                  <c:v>31.999919999999999</c:v>
                </c:pt>
                <c:pt idx="12208">
                  <c:v>32.002540000000003</c:v>
                </c:pt>
                <c:pt idx="12209">
                  <c:v>32.005159999999997</c:v>
                </c:pt>
                <c:pt idx="12210">
                  <c:v>32.007779999999997</c:v>
                </c:pt>
                <c:pt idx="12211">
                  <c:v>32.010399999999997</c:v>
                </c:pt>
                <c:pt idx="12212">
                  <c:v>32.013019999999997</c:v>
                </c:pt>
                <c:pt idx="12213">
                  <c:v>32.015650000000001</c:v>
                </c:pt>
                <c:pt idx="12214">
                  <c:v>32.018270000000001</c:v>
                </c:pt>
                <c:pt idx="12215">
                  <c:v>32.020890000000001</c:v>
                </c:pt>
                <c:pt idx="12216">
                  <c:v>32.023510000000002</c:v>
                </c:pt>
                <c:pt idx="12217">
                  <c:v>32.026130000000002</c:v>
                </c:pt>
                <c:pt idx="12218">
                  <c:v>32.028759999999998</c:v>
                </c:pt>
                <c:pt idx="12219">
                  <c:v>32.031379999999999</c:v>
                </c:pt>
                <c:pt idx="12220">
                  <c:v>32.033999999999999</c:v>
                </c:pt>
                <c:pt idx="12221">
                  <c:v>32.036619999999999</c:v>
                </c:pt>
                <c:pt idx="12222">
                  <c:v>32.039239999999999</c:v>
                </c:pt>
                <c:pt idx="12223">
                  <c:v>32.04186</c:v>
                </c:pt>
                <c:pt idx="12224">
                  <c:v>32.04448</c:v>
                </c:pt>
                <c:pt idx="12225">
                  <c:v>32.0471</c:v>
                </c:pt>
                <c:pt idx="12226">
                  <c:v>32.049720000000001</c:v>
                </c:pt>
                <c:pt idx="12227">
                  <c:v>32.052349999999997</c:v>
                </c:pt>
                <c:pt idx="12228">
                  <c:v>32.054969999999997</c:v>
                </c:pt>
                <c:pt idx="12229">
                  <c:v>32.057589999999998</c:v>
                </c:pt>
                <c:pt idx="12230">
                  <c:v>32.060209999999998</c:v>
                </c:pt>
                <c:pt idx="12231">
                  <c:v>32.062829999999998</c:v>
                </c:pt>
                <c:pt idx="12232">
                  <c:v>32.065449999999998</c:v>
                </c:pt>
                <c:pt idx="12233">
                  <c:v>32.068080000000002</c:v>
                </c:pt>
                <c:pt idx="12234">
                  <c:v>32.070700000000002</c:v>
                </c:pt>
                <c:pt idx="12235">
                  <c:v>32.073320000000002</c:v>
                </c:pt>
                <c:pt idx="12236">
                  <c:v>32.075940000000003</c:v>
                </c:pt>
                <c:pt idx="12237">
                  <c:v>32.078560000000003</c:v>
                </c:pt>
                <c:pt idx="12238">
                  <c:v>32.081180000000003</c:v>
                </c:pt>
                <c:pt idx="12239">
                  <c:v>32.08381</c:v>
                </c:pt>
                <c:pt idx="12240">
                  <c:v>32.08643</c:v>
                </c:pt>
                <c:pt idx="12241">
                  <c:v>32.08905</c:v>
                </c:pt>
                <c:pt idx="12242">
                  <c:v>32.091670000000001</c:v>
                </c:pt>
                <c:pt idx="12243">
                  <c:v>32.094290000000001</c:v>
                </c:pt>
                <c:pt idx="12244">
                  <c:v>32.096910000000001</c:v>
                </c:pt>
                <c:pt idx="12245">
                  <c:v>32.099530000000001</c:v>
                </c:pt>
                <c:pt idx="12246">
                  <c:v>32.102150000000002</c:v>
                </c:pt>
                <c:pt idx="12247">
                  <c:v>32.104770000000002</c:v>
                </c:pt>
                <c:pt idx="12248">
                  <c:v>32.107399999999998</c:v>
                </c:pt>
                <c:pt idx="12249">
                  <c:v>32.110019999999999</c:v>
                </c:pt>
                <c:pt idx="12250">
                  <c:v>32.112639999999999</c:v>
                </c:pt>
                <c:pt idx="12251">
                  <c:v>32.115259999999999</c:v>
                </c:pt>
                <c:pt idx="12252">
                  <c:v>32.11788</c:v>
                </c:pt>
                <c:pt idx="12253">
                  <c:v>32.1205</c:v>
                </c:pt>
                <c:pt idx="12254">
                  <c:v>32.123130000000003</c:v>
                </c:pt>
                <c:pt idx="12255">
                  <c:v>32.125749999999996</c:v>
                </c:pt>
                <c:pt idx="12256">
                  <c:v>32.128369999999997</c:v>
                </c:pt>
                <c:pt idx="12257">
                  <c:v>32.130989999999997</c:v>
                </c:pt>
                <c:pt idx="12258">
                  <c:v>32.133609999999997</c:v>
                </c:pt>
                <c:pt idx="12259">
                  <c:v>32.136229999999998</c:v>
                </c:pt>
                <c:pt idx="12260">
                  <c:v>32.138849999999998</c:v>
                </c:pt>
                <c:pt idx="12261">
                  <c:v>32.141480000000001</c:v>
                </c:pt>
                <c:pt idx="12262">
                  <c:v>32.144100000000002</c:v>
                </c:pt>
                <c:pt idx="12263">
                  <c:v>32.146720000000002</c:v>
                </c:pt>
                <c:pt idx="12264">
                  <c:v>32.149340000000002</c:v>
                </c:pt>
                <c:pt idx="12265">
                  <c:v>32.151960000000003</c:v>
                </c:pt>
                <c:pt idx="12266">
                  <c:v>32.154580000000003</c:v>
                </c:pt>
                <c:pt idx="12267">
                  <c:v>32.157200000000003</c:v>
                </c:pt>
                <c:pt idx="12268">
                  <c:v>32.159820000000003</c:v>
                </c:pt>
                <c:pt idx="12269">
                  <c:v>32.16245</c:v>
                </c:pt>
                <c:pt idx="12270">
                  <c:v>32.16507</c:v>
                </c:pt>
                <c:pt idx="12271">
                  <c:v>32.16769</c:v>
                </c:pt>
                <c:pt idx="12272">
                  <c:v>32.170310000000001</c:v>
                </c:pt>
                <c:pt idx="12273">
                  <c:v>32.172930000000001</c:v>
                </c:pt>
                <c:pt idx="12274">
                  <c:v>32.175559999999997</c:v>
                </c:pt>
                <c:pt idx="12275">
                  <c:v>32.178179999999998</c:v>
                </c:pt>
                <c:pt idx="12276">
                  <c:v>32.180799999999998</c:v>
                </c:pt>
                <c:pt idx="12277">
                  <c:v>32.183419999999998</c:v>
                </c:pt>
                <c:pt idx="12278">
                  <c:v>32.186039999999998</c:v>
                </c:pt>
                <c:pt idx="12279">
                  <c:v>32.188659999999999</c:v>
                </c:pt>
                <c:pt idx="12280">
                  <c:v>32.191279999999999</c:v>
                </c:pt>
                <c:pt idx="12281">
                  <c:v>32.193899999999999</c:v>
                </c:pt>
                <c:pt idx="12282">
                  <c:v>32.196530000000003</c:v>
                </c:pt>
                <c:pt idx="12283">
                  <c:v>32.199150000000003</c:v>
                </c:pt>
                <c:pt idx="12284">
                  <c:v>32.201770000000003</c:v>
                </c:pt>
                <c:pt idx="12285">
                  <c:v>32.204389999999997</c:v>
                </c:pt>
                <c:pt idx="12286">
                  <c:v>32.207009999999997</c:v>
                </c:pt>
                <c:pt idx="12287">
                  <c:v>32.209629999999997</c:v>
                </c:pt>
                <c:pt idx="12288">
                  <c:v>32.212249999999997</c:v>
                </c:pt>
                <c:pt idx="12289">
                  <c:v>32.214869999999998</c:v>
                </c:pt>
                <c:pt idx="12290">
                  <c:v>32.217500000000001</c:v>
                </c:pt>
                <c:pt idx="12291">
                  <c:v>32.220120000000001</c:v>
                </c:pt>
                <c:pt idx="12292">
                  <c:v>32.222740000000002</c:v>
                </c:pt>
                <c:pt idx="12293">
                  <c:v>32.225360000000002</c:v>
                </c:pt>
                <c:pt idx="12294">
                  <c:v>32.227980000000002</c:v>
                </c:pt>
                <c:pt idx="12295">
                  <c:v>32.230609999999999</c:v>
                </c:pt>
                <c:pt idx="12296">
                  <c:v>32.233229999999999</c:v>
                </c:pt>
                <c:pt idx="12297">
                  <c:v>32.235849999999999</c:v>
                </c:pt>
                <c:pt idx="12298">
                  <c:v>32.23847</c:v>
                </c:pt>
                <c:pt idx="12299">
                  <c:v>32.24109</c:v>
                </c:pt>
                <c:pt idx="12300">
                  <c:v>32.24371</c:v>
                </c:pt>
                <c:pt idx="12301">
                  <c:v>32.24633</c:v>
                </c:pt>
                <c:pt idx="12302">
                  <c:v>32.248950000000001</c:v>
                </c:pt>
                <c:pt idx="12303">
                  <c:v>32.251579999999997</c:v>
                </c:pt>
                <c:pt idx="12304">
                  <c:v>32.254199999999997</c:v>
                </c:pt>
                <c:pt idx="12305">
                  <c:v>32.256819999999998</c:v>
                </c:pt>
                <c:pt idx="12306">
                  <c:v>32.259439999999998</c:v>
                </c:pt>
                <c:pt idx="12307">
                  <c:v>32.262059999999998</c:v>
                </c:pt>
                <c:pt idx="12308">
                  <c:v>32.264679999999998</c:v>
                </c:pt>
                <c:pt idx="12309">
                  <c:v>32.267299999999999</c:v>
                </c:pt>
                <c:pt idx="12310">
                  <c:v>32.269930000000002</c:v>
                </c:pt>
                <c:pt idx="12311">
                  <c:v>32.272550000000003</c:v>
                </c:pt>
                <c:pt idx="12312">
                  <c:v>32.275170000000003</c:v>
                </c:pt>
                <c:pt idx="12313">
                  <c:v>32.277790000000003</c:v>
                </c:pt>
                <c:pt idx="12314">
                  <c:v>32.280410000000003</c:v>
                </c:pt>
                <c:pt idx="12315">
                  <c:v>32.28304</c:v>
                </c:pt>
                <c:pt idx="12316">
                  <c:v>32.28566</c:v>
                </c:pt>
                <c:pt idx="12317">
                  <c:v>32.28828</c:v>
                </c:pt>
                <c:pt idx="12318">
                  <c:v>32.290900000000001</c:v>
                </c:pt>
                <c:pt idx="12319">
                  <c:v>32.293520000000001</c:v>
                </c:pt>
                <c:pt idx="12320">
                  <c:v>32.296140000000001</c:v>
                </c:pt>
                <c:pt idx="12321">
                  <c:v>32.298760000000001</c:v>
                </c:pt>
                <c:pt idx="12322">
                  <c:v>32.301380000000002</c:v>
                </c:pt>
                <c:pt idx="12323">
                  <c:v>32.304000000000002</c:v>
                </c:pt>
                <c:pt idx="12324">
                  <c:v>32.306629999999998</c:v>
                </c:pt>
                <c:pt idx="12325">
                  <c:v>32.309249999999999</c:v>
                </c:pt>
                <c:pt idx="12326">
                  <c:v>32.311869999999999</c:v>
                </c:pt>
                <c:pt idx="12327">
                  <c:v>32.314489999999999</c:v>
                </c:pt>
                <c:pt idx="12328">
                  <c:v>32.31711</c:v>
                </c:pt>
                <c:pt idx="12329">
                  <c:v>32.31973</c:v>
                </c:pt>
                <c:pt idx="12330">
                  <c:v>32.32235</c:v>
                </c:pt>
                <c:pt idx="12331">
                  <c:v>32.324979999999996</c:v>
                </c:pt>
                <c:pt idx="12332">
                  <c:v>32.327599999999997</c:v>
                </c:pt>
                <c:pt idx="12333">
                  <c:v>32.330219999999997</c:v>
                </c:pt>
                <c:pt idx="12334">
                  <c:v>32.332839999999997</c:v>
                </c:pt>
                <c:pt idx="12335">
                  <c:v>32.335459999999998</c:v>
                </c:pt>
                <c:pt idx="12336">
                  <c:v>32.338090000000001</c:v>
                </c:pt>
                <c:pt idx="12337">
                  <c:v>32.340710000000001</c:v>
                </c:pt>
                <c:pt idx="12338">
                  <c:v>32.343330000000002</c:v>
                </c:pt>
                <c:pt idx="12339">
                  <c:v>32.345950000000002</c:v>
                </c:pt>
                <c:pt idx="12340">
                  <c:v>32.348570000000002</c:v>
                </c:pt>
                <c:pt idx="12341">
                  <c:v>32.351190000000003</c:v>
                </c:pt>
                <c:pt idx="12342">
                  <c:v>32.353810000000003</c:v>
                </c:pt>
                <c:pt idx="12343">
                  <c:v>32.356430000000003</c:v>
                </c:pt>
                <c:pt idx="12344">
                  <c:v>32.359050000000003</c:v>
                </c:pt>
                <c:pt idx="12345">
                  <c:v>32.36168</c:v>
                </c:pt>
                <c:pt idx="12346">
                  <c:v>32.3643</c:v>
                </c:pt>
                <c:pt idx="12347">
                  <c:v>32.36692</c:v>
                </c:pt>
                <c:pt idx="12348">
                  <c:v>32.369540000000001</c:v>
                </c:pt>
                <c:pt idx="12349">
                  <c:v>32.372160000000001</c:v>
                </c:pt>
                <c:pt idx="12350">
                  <c:v>32.374780000000001</c:v>
                </c:pt>
                <c:pt idx="12351">
                  <c:v>32.377409999999998</c:v>
                </c:pt>
                <c:pt idx="12352">
                  <c:v>32.380029999999998</c:v>
                </c:pt>
                <c:pt idx="12353">
                  <c:v>32.382649999999998</c:v>
                </c:pt>
                <c:pt idx="12354">
                  <c:v>32.385269999999998</c:v>
                </c:pt>
                <c:pt idx="12355">
                  <c:v>32.387889999999999</c:v>
                </c:pt>
                <c:pt idx="12356">
                  <c:v>32.390509999999999</c:v>
                </c:pt>
                <c:pt idx="12357">
                  <c:v>32.393140000000002</c:v>
                </c:pt>
                <c:pt idx="12358">
                  <c:v>32.395760000000003</c:v>
                </c:pt>
                <c:pt idx="12359">
                  <c:v>32.398380000000003</c:v>
                </c:pt>
                <c:pt idx="12360">
                  <c:v>32.401000000000003</c:v>
                </c:pt>
                <c:pt idx="12361">
                  <c:v>32.403619999999997</c:v>
                </c:pt>
                <c:pt idx="12362">
                  <c:v>32.406239999999997</c:v>
                </c:pt>
                <c:pt idx="12363">
                  <c:v>32.408859999999997</c:v>
                </c:pt>
                <c:pt idx="12364">
                  <c:v>32.411479999999997</c:v>
                </c:pt>
                <c:pt idx="12365">
                  <c:v>32.414099999999998</c:v>
                </c:pt>
                <c:pt idx="12366">
                  <c:v>32.416730000000001</c:v>
                </c:pt>
                <c:pt idx="12367">
                  <c:v>32.419350000000001</c:v>
                </c:pt>
                <c:pt idx="12368">
                  <c:v>32.421970000000002</c:v>
                </c:pt>
                <c:pt idx="12369">
                  <c:v>32.424590000000002</c:v>
                </c:pt>
                <c:pt idx="12370">
                  <c:v>32.427210000000002</c:v>
                </c:pt>
                <c:pt idx="12371">
                  <c:v>32.429830000000003</c:v>
                </c:pt>
                <c:pt idx="12372">
                  <c:v>32.432459999999999</c:v>
                </c:pt>
                <c:pt idx="12373">
                  <c:v>32.435079999999999</c:v>
                </c:pt>
                <c:pt idx="12374">
                  <c:v>32.4377</c:v>
                </c:pt>
                <c:pt idx="12375">
                  <c:v>32.44032</c:v>
                </c:pt>
                <c:pt idx="12376">
                  <c:v>32.44294</c:v>
                </c:pt>
                <c:pt idx="12377">
                  <c:v>32.44556</c:v>
                </c:pt>
                <c:pt idx="12378">
                  <c:v>32.448180000000001</c:v>
                </c:pt>
                <c:pt idx="12379">
                  <c:v>32.450809999999997</c:v>
                </c:pt>
                <c:pt idx="12380">
                  <c:v>32.453429999999997</c:v>
                </c:pt>
                <c:pt idx="12381">
                  <c:v>32.456049999999998</c:v>
                </c:pt>
                <c:pt idx="12382">
                  <c:v>32.458669999999998</c:v>
                </c:pt>
                <c:pt idx="12383">
                  <c:v>32.461289999999998</c:v>
                </c:pt>
                <c:pt idx="12384">
                  <c:v>32.463909999999998</c:v>
                </c:pt>
                <c:pt idx="12385">
                  <c:v>32.466529999999999</c:v>
                </c:pt>
                <c:pt idx="12386">
                  <c:v>32.469149999999999</c:v>
                </c:pt>
                <c:pt idx="12387">
                  <c:v>32.471780000000003</c:v>
                </c:pt>
                <c:pt idx="12388">
                  <c:v>32.474400000000003</c:v>
                </c:pt>
                <c:pt idx="12389">
                  <c:v>32.477020000000003</c:v>
                </c:pt>
                <c:pt idx="12390">
                  <c:v>32.479640000000003</c:v>
                </c:pt>
                <c:pt idx="12391">
                  <c:v>32.482259999999997</c:v>
                </c:pt>
                <c:pt idx="12392">
                  <c:v>32.48489</c:v>
                </c:pt>
                <c:pt idx="12393">
                  <c:v>32.48751</c:v>
                </c:pt>
                <c:pt idx="12394">
                  <c:v>32.490130000000001</c:v>
                </c:pt>
                <c:pt idx="12395">
                  <c:v>32.492750000000001</c:v>
                </c:pt>
                <c:pt idx="12396">
                  <c:v>32.495370000000001</c:v>
                </c:pt>
                <c:pt idx="12397">
                  <c:v>32.497990000000001</c:v>
                </c:pt>
                <c:pt idx="12398">
                  <c:v>32.500610000000002</c:v>
                </c:pt>
                <c:pt idx="12399">
                  <c:v>32.503230000000002</c:v>
                </c:pt>
                <c:pt idx="12400">
                  <c:v>32.505859999999998</c:v>
                </c:pt>
                <c:pt idx="12401">
                  <c:v>32.508479999999999</c:v>
                </c:pt>
                <c:pt idx="12402">
                  <c:v>32.511099999999999</c:v>
                </c:pt>
                <c:pt idx="12403">
                  <c:v>32.513719999999999</c:v>
                </c:pt>
                <c:pt idx="12404">
                  <c:v>32.51634</c:v>
                </c:pt>
                <c:pt idx="12405">
                  <c:v>32.51896</c:v>
                </c:pt>
                <c:pt idx="12406">
                  <c:v>32.52158</c:v>
                </c:pt>
                <c:pt idx="12407">
                  <c:v>32.5242</c:v>
                </c:pt>
                <c:pt idx="12408">
                  <c:v>32.526829999999997</c:v>
                </c:pt>
                <c:pt idx="12409">
                  <c:v>32.529449999999997</c:v>
                </c:pt>
                <c:pt idx="12410">
                  <c:v>32.532069999999997</c:v>
                </c:pt>
                <c:pt idx="12411">
                  <c:v>32.534689999999998</c:v>
                </c:pt>
                <c:pt idx="12412">
                  <c:v>32.537309999999998</c:v>
                </c:pt>
                <c:pt idx="12413">
                  <c:v>32.539940000000001</c:v>
                </c:pt>
                <c:pt idx="12414">
                  <c:v>32.542560000000002</c:v>
                </c:pt>
                <c:pt idx="12415">
                  <c:v>32.545180000000002</c:v>
                </c:pt>
                <c:pt idx="12416">
                  <c:v>32.547800000000002</c:v>
                </c:pt>
                <c:pt idx="12417">
                  <c:v>32.550420000000003</c:v>
                </c:pt>
                <c:pt idx="12418">
                  <c:v>32.553040000000003</c:v>
                </c:pt>
                <c:pt idx="12419">
                  <c:v>32.555660000000003</c:v>
                </c:pt>
                <c:pt idx="12420">
                  <c:v>32.558280000000003</c:v>
                </c:pt>
                <c:pt idx="12421">
                  <c:v>32.56091</c:v>
                </c:pt>
                <c:pt idx="12422">
                  <c:v>32.56353</c:v>
                </c:pt>
                <c:pt idx="12423">
                  <c:v>32.56615</c:v>
                </c:pt>
                <c:pt idx="12424">
                  <c:v>32.568770000000001</c:v>
                </c:pt>
                <c:pt idx="12425">
                  <c:v>32.571390000000001</c:v>
                </c:pt>
                <c:pt idx="12426">
                  <c:v>32.574010000000001</c:v>
                </c:pt>
                <c:pt idx="12427">
                  <c:v>32.576630000000002</c:v>
                </c:pt>
                <c:pt idx="12428">
                  <c:v>32.579259999999998</c:v>
                </c:pt>
                <c:pt idx="12429">
                  <c:v>32.581879999999998</c:v>
                </c:pt>
                <c:pt idx="12430">
                  <c:v>32.584499999999998</c:v>
                </c:pt>
                <c:pt idx="12431">
                  <c:v>32.587119999999999</c:v>
                </c:pt>
                <c:pt idx="12432">
                  <c:v>32.589739999999999</c:v>
                </c:pt>
                <c:pt idx="12433">
                  <c:v>32.592359999999999</c:v>
                </c:pt>
                <c:pt idx="12434">
                  <c:v>32.594990000000003</c:v>
                </c:pt>
                <c:pt idx="12435">
                  <c:v>32.597610000000003</c:v>
                </c:pt>
                <c:pt idx="12436">
                  <c:v>32.600230000000003</c:v>
                </c:pt>
                <c:pt idx="12437">
                  <c:v>32.602849999999997</c:v>
                </c:pt>
                <c:pt idx="12438">
                  <c:v>32.605469999999997</c:v>
                </c:pt>
                <c:pt idx="12439">
                  <c:v>32.608089999999997</c:v>
                </c:pt>
                <c:pt idx="12440">
                  <c:v>32.610709999999997</c:v>
                </c:pt>
                <c:pt idx="12441">
                  <c:v>32.613329999999998</c:v>
                </c:pt>
                <c:pt idx="12442">
                  <c:v>32.615960000000001</c:v>
                </c:pt>
                <c:pt idx="12443">
                  <c:v>32.618580000000001</c:v>
                </c:pt>
                <c:pt idx="12444">
                  <c:v>32.621200000000002</c:v>
                </c:pt>
                <c:pt idx="12445">
                  <c:v>32.623820000000002</c:v>
                </c:pt>
                <c:pt idx="12446">
                  <c:v>32.626440000000002</c:v>
                </c:pt>
                <c:pt idx="12447">
                  <c:v>32.629060000000003</c:v>
                </c:pt>
                <c:pt idx="12448">
                  <c:v>32.631680000000003</c:v>
                </c:pt>
                <c:pt idx="12449">
                  <c:v>32.634309999999999</c:v>
                </c:pt>
                <c:pt idx="12450">
                  <c:v>32.63693</c:v>
                </c:pt>
                <c:pt idx="12451">
                  <c:v>32.63955</c:v>
                </c:pt>
                <c:pt idx="12452">
                  <c:v>32.64217</c:v>
                </c:pt>
                <c:pt idx="12453">
                  <c:v>32.64479</c:v>
                </c:pt>
                <c:pt idx="12454">
                  <c:v>32.647419999999997</c:v>
                </c:pt>
                <c:pt idx="12455">
                  <c:v>32.650039999999997</c:v>
                </c:pt>
                <c:pt idx="12456">
                  <c:v>32.652659999999997</c:v>
                </c:pt>
                <c:pt idx="12457">
                  <c:v>32.655279999999998</c:v>
                </c:pt>
                <c:pt idx="12458">
                  <c:v>32.657899999999998</c:v>
                </c:pt>
                <c:pt idx="12459">
                  <c:v>32.660519999999998</c:v>
                </c:pt>
                <c:pt idx="12460">
                  <c:v>32.663139999999999</c:v>
                </c:pt>
                <c:pt idx="12461">
                  <c:v>32.665759999999999</c:v>
                </c:pt>
                <c:pt idx="12462">
                  <c:v>32.668379999999999</c:v>
                </c:pt>
                <c:pt idx="12463">
                  <c:v>32.671010000000003</c:v>
                </c:pt>
                <c:pt idx="12464">
                  <c:v>32.673630000000003</c:v>
                </c:pt>
                <c:pt idx="12465">
                  <c:v>32.676250000000003</c:v>
                </c:pt>
                <c:pt idx="12466">
                  <c:v>32.678870000000003</c:v>
                </c:pt>
                <c:pt idx="12467">
                  <c:v>32.681489999999997</c:v>
                </c:pt>
                <c:pt idx="12468">
                  <c:v>32.684109999999997</c:v>
                </c:pt>
                <c:pt idx="12469">
                  <c:v>32.68674</c:v>
                </c:pt>
                <c:pt idx="12470">
                  <c:v>32.689360000000001</c:v>
                </c:pt>
                <c:pt idx="12471">
                  <c:v>32.691980000000001</c:v>
                </c:pt>
                <c:pt idx="12472">
                  <c:v>32.694600000000001</c:v>
                </c:pt>
                <c:pt idx="12473">
                  <c:v>32.697220000000002</c:v>
                </c:pt>
                <c:pt idx="12474">
                  <c:v>32.699840000000002</c:v>
                </c:pt>
                <c:pt idx="12475">
                  <c:v>32.702469999999998</c:v>
                </c:pt>
                <c:pt idx="12476">
                  <c:v>32.705089999999998</c:v>
                </c:pt>
                <c:pt idx="12477">
                  <c:v>32.707709999999999</c:v>
                </c:pt>
                <c:pt idx="12478">
                  <c:v>32.710329999999999</c:v>
                </c:pt>
                <c:pt idx="12479">
                  <c:v>32.712949999999999</c:v>
                </c:pt>
                <c:pt idx="12480">
                  <c:v>32.71557</c:v>
                </c:pt>
                <c:pt idx="12481">
                  <c:v>32.71819</c:v>
                </c:pt>
                <c:pt idx="12482">
                  <c:v>32.72081</c:v>
                </c:pt>
                <c:pt idx="12483">
                  <c:v>32.72343</c:v>
                </c:pt>
                <c:pt idx="12484">
                  <c:v>32.726059999999997</c:v>
                </c:pt>
                <c:pt idx="12485">
                  <c:v>32.728679999999997</c:v>
                </c:pt>
                <c:pt idx="12486">
                  <c:v>32.731299999999997</c:v>
                </c:pt>
                <c:pt idx="12487">
                  <c:v>32.733919999999998</c:v>
                </c:pt>
                <c:pt idx="12488">
                  <c:v>32.736539999999998</c:v>
                </c:pt>
                <c:pt idx="12489">
                  <c:v>32.739159999999998</c:v>
                </c:pt>
                <c:pt idx="12490">
                  <c:v>32.741790000000002</c:v>
                </c:pt>
                <c:pt idx="12491">
                  <c:v>32.744410000000002</c:v>
                </c:pt>
                <c:pt idx="12492">
                  <c:v>32.747030000000002</c:v>
                </c:pt>
                <c:pt idx="12493">
                  <c:v>32.749650000000003</c:v>
                </c:pt>
                <c:pt idx="12494">
                  <c:v>32.752270000000003</c:v>
                </c:pt>
                <c:pt idx="12495">
                  <c:v>32.754890000000003</c:v>
                </c:pt>
                <c:pt idx="12496">
                  <c:v>32.757510000000003</c:v>
                </c:pt>
                <c:pt idx="12497">
                  <c:v>32.76014</c:v>
                </c:pt>
                <c:pt idx="12498">
                  <c:v>32.76276</c:v>
                </c:pt>
                <c:pt idx="12499">
                  <c:v>32.76538</c:v>
                </c:pt>
                <c:pt idx="12500">
                  <c:v>32.768000000000001</c:v>
                </c:pt>
                <c:pt idx="12501">
                  <c:v>32.770620000000001</c:v>
                </c:pt>
                <c:pt idx="12502">
                  <c:v>32.773240000000001</c:v>
                </c:pt>
                <c:pt idx="12503">
                  <c:v>32.775860000000002</c:v>
                </c:pt>
                <c:pt idx="12504">
                  <c:v>32.778480000000002</c:v>
                </c:pt>
                <c:pt idx="12505">
                  <c:v>32.781109999999998</c:v>
                </c:pt>
                <c:pt idx="12506">
                  <c:v>32.783729999999998</c:v>
                </c:pt>
                <c:pt idx="12507">
                  <c:v>32.786349999999999</c:v>
                </c:pt>
                <c:pt idx="12508">
                  <c:v>32.788969999999999</c:v>
                </c:pt>
                <c:pt idx="12509">
                  <c:v>32.791589999999999</c:v>
                </c:pt>
                <c:pt idx="12510">
                  <c:v>32.79421</c:v>
                </c:pt>
                <c:pt idx="12511">
                  <c:v>32.796840000000003</c:v>
                </c:pt>
                <c:pt idx="12512">
                  <c:v>32.799460000000003</c:v>
                </c:pt>
                <c:pt idx="12513">
                  <c:v>32.802079999999997</c:v>
                </c:pt>
                <c:pt idx="12514">
                  <c:v>32.804699999999997</c:v>
                </c:pt>
                <c:pt idx="12515">
                  <c:v>32.807319999999997</c:v>
                </c:pt>
                <c:pt idx="12516">
                  <c:v>32.809939999999997</c:v>
                </c:pt>
                <c:pt idx="12517">
                  <c:v>32.812559999999998</c:v>
                </c:pt>
                <c:pt idx="12518">
                  <c:v>32.815190000000001</c:v>
                </c:pt>
                <c:pt idx="12519">
                  <c:v>32.817810000000001</c:v>
                </c:pt>
                <c:pt idx="12520">
                  <c:v>32.820430000000002</c:v>
                </c:pt>
                <c:pt idx="12521">
                  <c:v>32.823050000000002</c:v>
                </c:pt>
                <c:pt idx="12522">
                  <c:v>32.825670000000002</c:v>
                </c:pt>
                <c:pt idx="12523">
                  <c:v>32.828290000000003</c:v>
                </c:pt>
                <c:pt idx="12524">
                  <c:v>32.830910000000003</c:v>
                </c:pt>
                <c:pt idx="12525">
                  <c:v>32.833530000000003</c:v>
                </c:pt>
                <c:pt idx="12526">
                  <c:v>32.83616</c:v>
                </c:pt>
                <c:pt idx="12527">
                  <c:v>32.83878</c:v>
                </c:pt>
                <c:pt idx="12528">
                  <c:v>32.8414</c:v>
                </c:pt>
                <c:pt idx="12529">
                  <c:v>32.84402</c:v>
                </c:pt>
                <c:pt idx="12530">
                  <c:v>32.846640000000001</c:v>
                </c:pt>
                <c:pt idx="12531">
                  <c:v>32.849269999999997</c:v>
                </c:pt>
                <c:pt idx="12532">
                  <c:v>32.851889999999997</c:v>
                </c:pt>
                <c:pt idx="12533">
                  <c:v>32.854509999999998</c:v>
                </c:pt>
                <c:pt idx="12534">
                  <c:v>32.857129999999998</c:v>
                </c:pt>
                <c:pt idx="12535">
                  <c:v>32.859749999999998</c:v>
                </c:pt>
                <c:pt idx="12536">
                  <c:v>32.862369999999999</c:v>
                </c:pt>
                <c:pt idx="12537">
                  <c:v>32.864989999999999</c:v>
                </c:pt>
                <c:pt idx="12538">
                  <c:v>32.867609999999999</c:v>
                </c:pt>
                <c:pt idx="12539">
                  <c:v>32.870240000000003</c:v>
                </c:pt>
                <c:pt idx="12540">
                  <c:v>32.872860000000003</c:v>
                </c:pt>
                <c:pt idx="12541">
                  <c:v>32.875480000000003</c:v>
                </c:pt>
                <c:pt idx="12542">
                  <c:v>32.878100000000003</c:v>
                </c:pt>
                <c:pt idx="12543">
                  <c:v>32.880719999999997</c:v>
                </c:pt>
                <c:pt idx="12544">
                  <c:v>32.883339999999997</c:v>
                </c:pt>
                <c:pt idx="12545">
                  <c:v>32.885959999999997</c:v>
                </c:pt>
                <c:pt idx="12546">
                  <c:v>32.888579999999997</c:v>
                </c:pt>
                <c:pt idx="12547">
                  <c:v>32.891210000000001</c:v>
                </c:pt>
                <c:pt idx="12548">
                  <c:v>32.893830000000001</c:v>
                </c:pt>
                <c:pt idx="12549">
                  <c:v>32.896450000000002</c:v>
                </c:pt>
                <c:pt idx="12550">
                  <c:v>32.899070000000002</c:v>
                </c:pt>
                <c:pt idx="12551">
                  <c:v>32.901690000000002</c:v>
                </c:pt>
                <c:pt idx="12552">
                  <c:v>32.904319999999998</c:v>
                </c:pt>
                <c:pt idx="12553">
                  <c:v>32.906939999999999</c:v>
                </c:pt>
                <c:pt idx="12554">
                  <c:v>32.909559999999999</c:v>
                </c:pt>
                <c:pt idx="12555">
                  <c:v>32.912179999999999</c:v>
                </c:pt>
                <c:pt idx="12556">
                  <c:v>32.9148</c:v>
                </c:pt>
                <c:pt idx="12557">
                  <c:v>32.91742</c:v>
                </c:pt>
                <c:pt idx="12558">
                  <c:v>32.92004</c:v>
                </c:pt>
                <c:pt idx="12559">
                  <c:v>32.92266</c:v>
                </c:pt>
                <c:pt idx="12560">
                  <c:v>32.925289999999997</c:v>
                </c:pt>
                <c:pt idx="12561">
                  <c:v>32.927909999999997</c:v>
                </c:pt>
                <c:pt idx="12562">
                  <c:v>32.930529999999997</c:v>
                </c:pt>
                <c:pt idx="12563">
                  <c:v>32.933149999999998</c:v>
                </c:pt>
                <c:pt idx="12564">
                  <c:v>32.935769999999998</c:v>
                </c:pt>
                <c:pt idx="12565">
                  <c:v>32.938389999999998</c:v>
                </c:pt>
                <c:pt idx="12566">
                  <c:v>32.941009999999999</c:v>
                </c:pt>
                <c:pt idx="12567">
                  <c:v>32.943640000000002</c:v>
                </c:pt>
                <c:pt idx="12568">
                  <c:v>32.946260000000002</c:v>
                </c:pt>
                <c:pt idx="12569">
                  <c:v>32.948880000000003</c:v>
                </c:pt>
                <c:pt idx="12570">
                  <c:v>32.951500000000003</c:v>
                </c:pt>
                <c:pt idx="12571">
                  <c:v>32.954120000000003</c:v>
                </c:pt>
                <c:pt idx="12572">
                  <c:v>32.95675</c:v>
                </c:pt>
                <c:pt idx="12573">
                  <c:v>32.95937</c:v>
                </c:pt>
                <c:pt idx="12574">
                  <c:v>32.96199</c:v>
                </c:pt>
                <c:pt idx="12575">
                  <c:v>32.96461</c:v>
                </c:pt>
                <c:pt idx="12576">
                  <c:v>32.967230000000001</c:v>
                </c:pt>
                <c:pt idx="12577">
                  <c:v>32.969850000000001</c:v>
                </c:pt>
                <c:pt idx="12578">
                  <c:v>32.972470000000001</c:v>
                </c:pt>
                <c:pt idx="12579">
                  <c:v>32.975090000000002</c:v>
                </c:pt>
                <c:pt idx="12580">
                  <c:v>32.977710000000002</c:v>
                </c:pt>
                <c:pt idx="12581">
                  <c:v>32.980339999999998</c:v>
                </c:pt>
                <c:pt idx="12582">
                  <c:v>32.982959999999999</c:v>
                </c:pt>
                <c:pt idx="12583">
                  <c:v>32.985579999999999</c:v>
                </c:pt>
                <c:pt idx="12584">
                  <c:v>32.988199999999999</c:v>
                </c:pt>
                <c:pt idx="12585">
                  <c:v>32.990819999999999</c:v>
                </c:pt>
                <c:pt idx="12586">
                  <c:v>32.99344</c:v>
                </c:pt>
                <c:pt idx="12587">
                  <c:v>32.99606</c:v>
                </c:pt>
                <c:pt idx="12588">
                  <c:v>32.998690000000003</c:v>
                </c:pt>
                <c:pt idx="12589">
                  <c:v>33.001309999999997</c:v>
                </c:pt>
                <c:pt idx="12590">
                  <c:v>33.003929999999997</c:v>
                </c:pt>
                <c:pt idx="12591">
                  <c:v>33.006549999999997</c:v>
                </c:pt>
                <c:pt idx="12592">
                  <c:v>33.009169999999997</c:v>
                </c:pt>
                <c:pt idx="12593">
                  <c:v>33.011800000000001</c:v>
                </c:pt>
                <c:pt idx="12594">
                  <c:v>33.014420000000001</c:v>
                </c:pt>
                <c:pt idx="12595">
                  <c:v>33.017040000000001</c:v>
                </c:pt>
                <c:pt idx="12596">
                  <c:v>33.019660000000002</c:v>
                </c:pt>
                <c:pt idx="12597">
                  <c:v>33.022280000000002</c:v>
                </c:pt>
                <c:pt idx="12598">
                  <c:v>33.024900000000002</c:v>
                </c:pt>
                <c:pt idx="12599">
                  <c:v>33.027520000000003</c:v>
                </c:pt>
                <c:pt idx="12600">
                  <c:v>33.030140000000003</c:v>
                </c:pt>
                <c:pt idx="12601">
                  <c:v>33.032760000000003</c:v>
                </c:pt>
                <c:pt idx="12602">
                  <c:v>33.03539</c:v>
                </c:pt>
                <c:pt idx="12603">
                  <c:v>33.03801</c:v>
                </c:pt>
                <c:pt idx="12604">
                  <c:v>33.04063</c:v>
                </c:pt>
                <c:pt idx="12605">
                  <c:v>33.04325</c:v>
                </c:pt>
                <c:pt idx="12606">
                  <c:v>33.045870000000001</c:v>
                </c:pt>
                <c:pt idx="12607">
                  <c:v>33.048490000000001</c:v>
                </c:pt>
                <c:pt idx="12608">
                  <c:v>33.051119999999997</c:v>
                </c:pt>
                <c:pt idx="12609">
                  <c:v>33.053739999999998</c:v>
                </c:pt>
                <c:pt idx="12610">
                  <c:v>33.056359999999998</c:v>
                </c:pt>
                <c:pt idx="12611">
                  <c:v>33.058979999999998</c:v>
                </c:pt>
                <c:pt idx="12612">
                  <c:v>33.061599999999999</c:v>
                </c:pt>
                <c:pt idx="12613">
                  <c:v>33.064219999999999</c:v>
                </c:pt>
                <c:pt idx="12614">
                  <c:v>33.066839999999999</c:v>
                </c:pt>
                <c:pt idx="12615">
                  <c:v>33.069470000000003</c:v>
                </c:pt>
                <c:pt idx="12616">
                  <c:v>33.072090000000003</c:v>
                </c:pt>
                <c:pt idx="12617">
                  <c:v>33.074710000000003</c:v>
                </c:pt>
                <c:pt idx="12618">
                  <c:v>33.077330000000003</c:v>
                </c:pt>
                <c:pt idx="12619">
                  <c:v>33.079949999999997</c:v>
                </c:pt>
                <c:pt idx="12620">
                  <c:v>33.082569999999997</c:v>
                </c:pt>
                <c:pt idx="12621">
                  <c:v>33.085189999999997</c:v>
                </c:pt>
                <c:pt idx="12622">
                  <c:v>33.087809999999998</c:v>
                </c:pt>
                <c:pt idx="12623">
                  <c:v>33.090440000000001</c:v>
                </c:pt>
                <c:pt idx="12624">
                  <c:v>33.093060000000001</c:v>
                </c:pt>
                <c:pt idx="12625">
                  <c:v>33.095680000000002</c:v>
                </c:pt>
                <c:pt idx="12626">
                  <c:v>33.098300000000002</c:v>
                </c:pt>
                <c:pt idx="12627">
                  <c:v>33.100920000000002</c:v>
                </c:pt>
                <c:pt idx="12628">
                  <c:v>33.103540000000002</c:v>
                </c:pt>
                <c:pt idx="12629">
                  <c:v>33.106169999999999</c:v>
                </c:pt>
                <c:pt idx="12630">
                  <c:v>33.108789999999999</c:v>
                </c:pt>
                <c:pt idx="12631">
                  <c:v>33.111409999999999</c:v>
                </c:pt>
                <c:pt idx="12632">
                  <c:v>33.11403</c:v>
                </c:pt>
                <c:pt idx="12633">
                  <c:v>33.11665</c:v>
                </c:pt>
                <c:pt idx="12634">
                  <c:v>33.11927</c:v>
                </c:pt>
                <c:pt idx="12635">
                  <c:v>33.12189</c:v>
                </c:pt>
                <c:pt idx="12636">
                  <c:v>33.124519999999997</c:v>
                </c:pt>
                <c:pt idx="12637">
                  <c:v>33.127139999999997</c:v>
                </c:pt>
                <c:pt idx="12638">
                  <c:v>33.129759999999997</c:v>
                </c:pt>
                <c:pt idx="12639">
                  <c:v>33.132379999999998</c:v>
                </c:pt>
                <c:pt idx="12640">
                  <c:v>33.134999999999998</c:v>
                </c:pt>
                <c:pt idx="12641">
                  <c:v>33.137619999999998</c:v>
                </c:pt>
                <c:pt idx="12642">
                  <c:v>33.140239999999999</c:v>
                </c:pt>
                <c:pt idx="12643">
                  <c:v>33.142859999999999</c:v>
                </c:pt>
                <c:pt idx="12644">
                  <c:v>33.145490000000002</c:v>
                </c:pt>
                <c:pt idx="12645">
                  <c:v>33.148110000000003</c:v>
                </c:pt>
                <c:pt idx="12646">
                  <c:v>33.150730000000003</c:v>
                </c:pt>
                <c:pt idx="12647">
                  <c:v>33.153350000000003</c:v>
                </c:pt>
                <c:pt idx="12648">
                  <c:v>33.155970000000003</c:v>
                </c:pt>
                <c:pt idx="12649">
                  <c:v>33.1586</c:v>
                </c:pt>
                <c:pt idx="12650">
                  <c:v>33.16122</c:v>
                </c:pt>
                <c:pt idx="12651">
                  <c:v>33.16384</c:v>
                </c:pt>
                <c:pt idx="12652">
                  <c:v>33.166460000000001</c:v>
                </c:pt>
                <c:pt idx="12653">
                  <c:v>33.169080000000001</c:v>
                </c:pt>
                <c:pt idx="12654">
                  <c:v>33.171700000000001</c:v>
                </c:pt>
                <c:pt idx="12655">
                  <c:v>33.174320000000002</c:v>
                </c:pt>
                <c:pt idx="12656">
                  <c:v>33.176940000000002</c:v>
                </c:pt>
                <c:pt idx="12657">
                  <c:v>33.179569999999998</c:v>
                </c:pt>
                <c:pt idx="12658">
                  <c:v>33.182189999999999</c:v>
                </c:pt>
                <c:pt idx="12659">
                  <c:v>33.184809999999999</c:v>
                </c:pt>
                <c:pt idx="12660">
                  <c:v>33.187429999999999</c:v>
                </c:pt>
                <c:pt idx="12661">
                  <c:v>33.190049999999999</c:v>
                </c:pt>
                <c:pt idx="12662">
                  <c:v>33.19267</c:v>
                </c:pt>
                <c:pt idx="12663">
                  <c:v>33.19529</c:v>
                </c:pt>
                <c:pt idx="12664">
                  <c:v>33.19791</c:v>
                </c:pt>
                <c:pt idx="12665">
                  <c:v>33.200539999999997</c:v>
                </c:pt>
                <c:pt idx="12666">
                  <c:v>33.203159999999997</c:v>
                </c:pt>
                <c:pt idx="12667">
                  <c:v>33.205779999999997</c:v>
                </c:pt>
                <c:pt idx="12668">
                  <c:v>33.208399999999997</c:v>
                </c:pt>
                <c:pt idx="12669">
                  <c:v>33.211019999999998</c:v>
                </c:pt>
                <c:pt idx="12670">
                  <c:v>33.213650000000001</c:v>
                </c:pt>
                <c:pt idx="12671">
                  <c:v>33.216270000000002</c:v>
                </c:pt>
                <c:pt idx="12672">
                  <c:v>33.218890000000002</c:v>
                </c:pt>
                <c:pt idx="12673">
                  <c:v>33.221510000000002</c:v>
                </c:pt>
                <c:pt idx="12674">
                  <c:v>33.224130000000002</c:v>
                </c:pt>
                <c:pt idx="12675">
                  <c:v>33.226750000000003</c:v>
                </c:pt>
                <c:pt idx="12676">
                  <c:v>33.229370000000003</c:v>
                </c:pt>
                <c:pt idx="12677">
                  <c:v>33.231990000000003</c:v>
                </c:pt>
                <c:pt idx="12678">
                  <c:v>33.23462</c:v>
                </c:pt>
                <c:pt idx="12679">
                  <c:v>33.23724</c:v>
                </c:pt>
                <c:pt idx="12680">
                  <c:v>33.23986</c:v>
                </c:pt>
                <c:pt idx="12681">
                  <c:v>33.24248</c:v>
                </c:pt>
                <c:pt idx="12682">
                  <c:v>33.245100000000001</c:v>
                </c:pt>
                <c:pt idx="12683">
                  <c:v>33.247720000000001</c:v>
                </c:pt>
                <c:pt idx="12684">
                  <c:v>33.250340000000001</c:v>
                </c:pt>
                <c:pt idx="12685">
                  <c:v>33.252969999999998</c:v>
                </c:pt>
                <c:pt idx="12686">
                  <c:v>33.255589999999998</c:v>
                </c:pt>
                <c:pt idx="12687">
                  <c:v>33.258209999999998</c:v>
                </c:pt>
                <c:pt idx="12688">
                  <c:v>33.260829999999999</c:v>
                </c:pt>
                <c:pt idx="12689">
                  <c:v>33.263449999999999</c:v>
                </c:pt>
                <c:pt idx="12690">
                  <c:v>33.266080000000002</c:v>
                </c:pt>
                <c:pt idx="12691">
                  <c:v>33.268700000000003</c:v>
                </c:pt>
                <c:pt idx="12692">
                  <c:v>33.271320000000003</c:v>
                </c:pt>
                <c:pt idx="12693">
                  <c:v>33.273940000000003</c:v>
                </c:pt>
                <c:pt idx="12694">
                  <c:v>33.276560000000003</c:v>
                </c:pt>
                <c:pt idx="12695">
                  <c:v>33.279179999999997</c:v>
                </c:pt>
                <c:pt idx="12696">
                  <c:v>33.281799999999997</c:v>
                </c:pt>
                <c:pt idx="12697">
                  <c:v>33.284419999999997</c:v>
                </c:pt>
                <c:pt idx="12698">
                  <c:v>33.287039999999998</c:v>
                </c:pt>
                <c:pt idx="12699">
                  <c:v>33.289670000000001</c:v>
                </c:pt>
                <c:pt idx="12700">
                  <c:v>33.292290000000001</c:v>
                </c:pt>
                <c:pt idx="12701">
                  <c:v>33.294910000000002</c:v>
                </c:pt>
                <c:pt idx="12702">
                  <c:v>33.297530000000002</c:v>
                </c:pt>
                <c:pt idx="12703">
                  <c:v>33.300150000000002</c:v>
                </c:pt>
                <c:pt idx="12704">
                  <c:v>33.302770000000002</c:v>
                </c:pt>
                <c:pt idx="12705">
                  <c:v>33.305390000000003</c:v>
                </c:pt>
                <c:pt idx="12706">
                  <c:v>33.308019999999999</c:v>
                </c:pt>
                <c:pt idx="12707">
                  <c:v>33.310639999999999</c:v>
                </c:pt>
                <c:pt idx="12708">
                  <c:v>33.31326</c:v>
                </c:pt>
                <c:pt idx="12709">
                  <c:v>33.31588</c:v>
                </c:pt>
                <c:pt idx="12710">
                  <c:v>33.3185</c:v>
                </c:pt>
                <c:pt idx="12711">
                  <c:v>33.321129999999997</c:v>
                </c:pt>
                <c:pt idx="12712">
                  <c:v>33.323749999999997</c:v>
                </c:pt>
                <c:pt idx="12713">
                  <c:v>33.326369999999997</c:v>
                </c:pt>
                <c:pt idx="12714">
                  <c:v>33.328989999999997</c:v>
                </c:pt>
                <c:pt idx="12715">
                  <c:v>33.331609999999998</c:v>
                </c:pt>
                <c:pt idx="12716">
                  <c:v>33.334229999999998</c:v>
                </c:pt>
                <c:pt idx="12717">
                  <c:v>33.336849999999998</c:v>
                </c:pt>
                <c:pt idx="12718">
                  <c:v>33.339469999999999</c:v>
                </c:pt>
                <c:pt idx="12719">
                  <c:v>33.342089999999999</c:v>
                </c:pt>
                <c:pt idx="12720">
                  <c:v>33.344720000000002</c:v>
                </c:pt>
                <c:pt idx="12721">
                  <c:v>33.347340000000003</c:v>
                </c:pt>
                <c:pt idx="12722">
                  <c:v>33.349960000000003</c:v>
                </c:pt>
                <c:pt idx="12723">
                  <c:v>33.352580000000003</c:v>
                </c:pt>
                <c:pt idx="12724">
                  <c:v>33.355200000000004</c:v>
                </c:pt>
                <c:pt idx="12725">
                  <c:v>33.357819999999997</c:v>
                </c:pt>
                <c:pt idx="12726">
                  <c:v>33.36045</c:v>
                </c:pt>
                <c:pt idx="12727">
                  <c:v>33.36307</c:v>
                </c:pt>
                <c:pt idx="12728">
                  <c:v>33.365690000000001</c:v>
                </c:pt>
                <c:pt idx="12729">
                  <c:v>33.368310000000001</c:v>
                </c:pt>
                <c:pt idx="12730">
                  <c:v>33.370930000000001</c:v>
                </c:pt>
                <c:pt idx="12731">
                  <c:v>33.373550000000002</c:v>
                </c:pt>
                <c:pt idx="12732">
                  <c:v>33.376170000000002</c:v>
                </c:pt>
                <c:pt idx="12733">
                  <c:v>33.378799999999998</c:v>
                </c:pt>
                <c:pt idx="12734">
                  <c:v>33.381419999999999</c:v>
                </c:pt>
                <c:pt idx="12735">
                  <c:v>33.384039999999999</c:v>
                </c:pt>
                <c:pt idx="12736">
                  <c:v>33.386659999999999</c:v>
                </c:pt>
                <c:pt idx="12737">
                  <c:v>33.389279999999999</c:v>
                </c:pt>
                <c:pt idx="12738">
                  <c:v>33.3919</c:v>
                </c:pt>
                <c:pt idx="12739">
                  <c:v>33.39452</c:v>
                </c:pt>
                <c:pt idx="12740">
                  <c:v>33.39714</c:v>
                </c:pt>
                <c:pt idx="12741">
                  <c:v>33.399769999999997</c:v>
                </c:pt>
                <c:pt idx="12742">
                  <c:v>33.402389999999997</c:v>
                </c:pt>
                <c:pt idx="12743">
                  <c:v>33.405009999999997</c:v>
                </c:pt>
                <c:pt idx="12744">
                  <c:v>33.407629999999997</c:v>
                </c:pt>
                <c:pt idx="12745">
                  <c:v>33.410249999999998</c:v>
                </c:pt>
                <c:pt idx="12746">
                  <c:v>33.412869999999998</c:v>
                </c:pt>
                <c:pt idx="12747">
                  <c:v>33.415500000000002</c:v>
                </c:pt>
                <c:pt idx="12748">
                  <c:v>33.418120000000002</c:v>
                </c:pt>
                <c:pt idx="12749">
                  <c:v>33.420740000000002</c:v>
                </c:pt>
                <c:pt idx="12750">
                  <c:v>33.423360000000002</c:v>
                </c:pt>
                <c:pt idx="12751">
                  <c:v>33.425980000000003</c:v>
                </c:pt>
                <c:pt idx="12752">
                  <c:v>33.428600000000003</c:v>
                </c:pt>
                <c:pt idx="12753">
                  <c:v>33.431220000000003</c:v>
                </c:pt>
                <c:pt idx="12754">
                  <c:v>33.43385</c:v>
                </c:pt>
                <c:pt idx="12755">
                  <c:v>33.43647</c:v>
                </c:pt>
                <c:pt idx="12756">
                  <c:v>33.43909</c:v>
                </c:pt>
                <c:pt idx="12757">
                  <c:v>33.44171</c:v>
                </c:pt>
                <c:pt idx="12758">
                  <c:v>33.444330000000001</c:v>
                </c:pt>
                <c:pt idx="12759">
                  <c:v>33.446950000000001</c:v>
                </c:pt>
                <c:pt idx="12760">
                  <c:v>33.449570000000001</c:v>
                </c:pt>
                <c:pt idx="12761">
                  <c:v>33.452190000000002</c:v>
                </c:pt>
                <c:pt idx="12762">
                  <c:v>33.454819999999998</c:v>
                </c:pt>
                <c:pt idx="12763">
                  <c:v>33.457439999999998</c:v>
                </c:pt>
                <c:pt idx="12764">
                  <c:v>33.460059999999999</c:v>
                </c:pt>
                <c:pt idx="12765">
                  <c:v>33.462679999999999</c:v>
                </c:pt>
                <c:pt idx="12766">
                  <c:v>33.465299999999999</c:v>
                </c:pt>
                <c:pt idx="12767">
                  <c:v>33.467930000000003</c:v>
                </c:pt>
                <c:pt idx="12768">
                  <c:v>33.470550000000003</c:v>
                </c:pt>
                <c:pt idx="12769">
                  <c:v>33.473170000000003</c:v>
                </c:pt>
                <c:pt idx="12770">
                  <c:v>33.475790000000003</c:v>
                </c:pt>
                <c:pt idx="12771">
                  <c:v>33.478409999999997</c:v>
                </c:pt>
                <c:pt idx="12772">
                  <c:v>33.481029999999997</c:v>
                </c:pt>
                <c:pt idx="12773">
                  <c:v>33.483649999999997</c:v>
                </c:pt>
                <c:pt idx="12774">
                  <c:v>33.486269999999998</c:v>
                </c:pt>
                <c:pt idx="12775">
                  <c:v>33.488900000000001</c:v>
                </c:pt>
                <c:pt idx="12776">
                  <c:v>33.491520000000001</c:v>
                </c:pt>
                <c:pt idx="12777">
                  <c:v>33.494140000000002</c:v>
                </c:pt>
                <c:pt idx="12778">
                  <c:v>33.496760000000002</c:v>
                </c:pt>
                <c:pt idx="12779">
                  <c:v>33.499380000000002</c:v>
                </c:pt>
                <c:pt idx="12780">
                  <c:v>33.502000000000002</c:v>
                </c:pt>
                <c:pt idx="12781">
                  <c:v>33.504620000000003</c:v>
                </c:pt>
                <c:pt idx="12782">
                  <c:v>33.507240000000003</c:v>
                </c:pt>
                <c:pt idx="12783">
                  <c:v>33.509869999999999</c:v>
                </c:pt>
                <c:pt idx="12784">
                  <c:v>33.51249</c:v>
                </c:pt>
                <c:pt idx="12785">
                  <c:v>33.51511</c:v>
                </c:pt>
                <c:pt idx="12786">
                  <c:v>33.51773</c:v>
                </c:pt>
                <c:pt idx="12787">
                  <c:v>33.520350000000001</c:v>
                </c:pt>
                <c:pt idx="12788">
                  <c:v>33.522979999999997</c:v>
                </c:pt>
                <c:pt idx="12789">
                  <c:v>33.525599999999997</c:v>
                </c:pt>
                <c:pt idx="12790">
                  <c:v>33.528219999999997</c:v>
                </c:pt>
                <c:pt idx="12791">
                  <c:v>33.530839999999998</c:v>
                </c:pt>
                <c:pt idx="12792">
                  <c:v>33.533459999999998</c:v>
                </c:pt>
                <c:pt idx="12793">
                  <c:v>33.536079999999998</c:v>
                </c:pt>
                <c:pt idx="12794">
                  <c:v>33.538699999999999</c:v>
                </c:pt>
                <c:pt idx="12795">
                  <c:v>33.541319999999999</c:v>
                </c:pt>
                <c:pt idx="12796">
                  <c:v>33.543950000000002</c:v>
                </c:pt>
                <c:pt idx="12797">
                  <c:v>33.546570000000003</c:v>
                </c:pt>
                <c:pt idx="12798">
                  <c:v>33.549190000000003</c:v>
                </c:pt>
                <c:pt idx="12799">
                  <c:v>33.551810000000003</c:v>
                </c:pt>
                <c:pt idx="12800">
                  <c:v>33.554430000000004</c:v>
                </c:pt>
                <c:pt idx="12801">
                  <c:v>33.557049999999997</c:v>
                </c:pt>
                <c:pt idx="12802">
                  <c:v>33.559669999999997</c:v>
                </c:pt>
                <c:pt idx="12803">
                  <c:v>33.5623</c:v>
                </c:pt>
                <c:pt idx="12804">
                  <c:v>33.564920000000001</c:v>
                </c:pt>
                <c:pt idx="12805">
                  <c:v>33.567540000000001</c:v>
                </c:pt>
                <c:pt idx="12806">
                  <c:v>33.570160000000001</c:v>
                </c:pt>
                <c:pt idx="12807">
                  <c:v>33.572780000000002</c:v>
                </c:pt>
                <c:pt idx="12808">
                  <c:v>33.575409999999998</c:v>
                </c:pt>
                <c:pt idx="12809">
                  <c:v>33.578029999999998</c:v>
                </c:pt>
                <c:pt idx="12810">
                  <c:v>33.580649999999999</c:v>
                </c:pt>
                <c:pt idx="12811">
                  <c:v>33.583269999999999</c:v>
                </c:pt>
                <c:pt idx="12812">
                  <c:v>33.585889999999999</c:v>
                </c:pt>
                <c:pt idx="12813">
                  <c:v>33.588509999999999</c:v>
                </c:pt>
                <c:pt idx="12814">
                  <c:v>33.59113</c:v>
                </c:pt>
                <c:pt idx="12815">
                  <c:v>33.59375</c:v>
                </c:pt>
                <c:pt idx="12816">
                  <c:v>33.59637</c:v>
                </c:pt>
                <c:pt idx="12817">
                  <c:v>33.598999999999997</c:v>
                </c:pt>
                <c:pt idx="12818">
                  <c:v>33.601619999999997</c:v>
                </c:pt>
                <c:pt idx="12819">
                  <c:v>33.604239999999997</c:v>
                </c:pt>
                <c:pt idx="12820">
                  <c:v>33.606859999999998</c:v>
                </c:pt>
                <c:pt idx="12821">
                  <c:v>33.609479999999998</c:v>
                </c:pt>
                <c:pt idx="12822">
                  <c:v>33.612099999999998</c:v>
                </c:pt>
                <c:pt idx="12823">
                  <c:v>33.614719999999998</c:v>
                </c:pt>
                <c:pt idx="12824">
                  <c:v>33.617350000000002</c:v>
                </c:pt>
                <c:pt idx="12825">
                  <c:v>33.619970000000002</c:v>
                </c:pt>
                <c:pt idx="12826">
                  <c:v>33.622590000000002</c:v>
                </c:pt>
                <c:pt idx="12827">
                  <c:v>33.625210000000003</c:v>
                </c:pt>
                <c:pt idx="12828">
                  <c:v>33.627830000000003</c:v>
                </c:pt>
                <c:pt idx="12829">
                  <c:v>33.630459999999999</c:v>
                </c:pt>
                <c:pt idx="12830">
                  <c:v>33.63308</c:v>
                </c:pt>
                <c:pt idx="12831">
                  <c:v>33.6357</c:v>
                </c:pt>
                <c:pt idx="12832">
                  <c:v>33.63832</c:v>
                </c:pt>
                <c:pt idx="12833">
                  <c:v>33.640940000000001</c:v>
                </c:pt>
                <c:pt idx="12834">
                  <c:v>33.643560000000001</c:v>
                </c:pt>
                <c:pt idx="12835">
                  <c:v>33.646180000000001</c:v>
                </c:pt>
                <c:pt idx="12836">
                  <c:v>33.648800000000001</c:v>
                </c:pt>
                <c:pt idx="12837">
                  <c:v>33.651420000000002</c:v>
                </c:pt>
                <c:pt idx="12838">
                  <c:v>33.654049999999998</c:v>
                </c:pt>
                <c:pt idx="12839">
                  <c:v>33.656669999999998</c:v>
                </c:pt>
                <c:pt idx="12840">
                  <c:v>33.659289999999999</c:v>
                </c:pt>
                <c:pt idx="12841">
                  <c:v>33.661909999999999</c:v>
                </c:pt>
                <c:pt idx="12842">
                  <c:v>33.664529999999999</c:v>
                </c:pt>
                <c:pt idx="12843">
                  <c:v>33.667149999999999</c:v>
                </c:pt>
                <c:pt idx="12844">
                  <c:v>33.669780000000003</c:v>
                </c:pt>
                <c:pt idx="12845">
                  <c:v>33.672400000000003</c:v>
                </c:pt>
                <c:pt idx="12846">
                  <c:v>33.675020000000004</c:v>
                </c:pt>
                <c:pt idx="12847">
                  <c:v>33.677639999999997</c:v>
                </c:pt>
                <c:pt idx="12848">
                  <c:v>33.680259999999997</c:v>
                </c:pt>
                <c:pt idx="12849">
                  <c:v>33.682879999999997</c:v>
                </c:pt>
                <c:pt idx="12850">
                  <c:v>33.685499999999998</c:v>
                </c:pt>
                <c:pt idx="12851">
                  <c:v>33.688130000000001</c:v>
                </c:pt>
                <c:pt idx="12852">
                  <c:v>33.690750000000001</c:v>
                </c:pt>
                <c:pt idx="12853">
                  <c:v>33.693370000000002</c:v>
                </c:pt>
                <c:pt idx="12854">
                  <c:v>33.695990000000002</c:v>
                </c:pt>
                <c:pt idx="12855">
                  <c:v>33.698610000000002</c:v>
                </c:pt>
                <c:pt idx="12856">
                  <c:v>33.701230000000002</c:v>
                </c:pt>
                <c:pt idx="12857">
                  <c:v>33.703850000000003</c:v>
                </c:pt>
                <c:pt idx="12858">
                  <c:v>33.706470000000003</c:v>
                </c:pt>
                <c:pt idx="12859">
                  <c:v>33.709099999999999</c:v>
                </c:pt>
                <c:pt idx="12860">
                  <c:v>33.71172</c:v>
                </c:pt>
                <c:pt idx="12861">
                  <c:v>33.71434</c:v>
                </c:pt>
                <c:pt idx="12862">
                  <c:v>33.71696</c:v>
                </c:pt>
                <c:pt idx="12863">
                  <c:v>33.719580000000001</c:v>
                </c:pt>
                <c:pt idx="12864">
                  <c:v>33.722200000000001</c:v>
                </c:pt>
                <c:pt idx="12865">
                  <c:v>33.724829999999997</c:v>
                </c:pt>
                <c:pt idx="12866">
                  <c:v>33.727449999999997</c:v>
                </c:pt>
                <c:pt idx="12867">
                  <c:v>33.730069999999998</c:v>
                </c:pt>
                <c:pt idx="12868">
                  <c:v>33.732689999999998</c:v>
                </c:pt>
                <c:pt idx="12869">
                  <c:v>33.735309999999998</c:v>
                </c:pt>
                <c:pt idx="12870">
                  <c:v>33.737929999999999</c:v>
                </c:pt>
                <c:pt idx="12871">
                  <c:v>33.740549999999999</c:v>
                </c:pt>
                <c:pt idx="12872">
                  <c:v>33.743180000000002</c:v>
                </c:pt>
                <c:pt idx="12873">
                  <c:v>33.745800000000003</c:v>
                </c:pt>
                <c:pt idx="12874">
                  <c:v>33.748420000000003</c:v>
                </c:pt>
                <c:pt idx="12875">
                  <c:v>33.751040000000003</c:v>
                </c:pt>
                <c:pt idx="12876">
                  <c:v>33.753660000000004</c:v>
                </c:pt>
                <c:pt idx="12877">
                  <c:v>33.756279999999997</c:v>
                </c:pt>
                <c:pt idx="12878">
                  <c:v>33.758899999999997</c:v>
                </c:pt>
                <c:pt idx="12879">
                  <c:v>33.761519999999997</c:v>
                </c:pt>
                <c:pt idx="12880">
                  <c:v>33.764150000000001</c:v>
                </c:pt>
                <c:pt idx="12881">
                  <c:v>33.766770000000001</c:v>
                </c:pt>
                <c:pt idx="12882">
                  <c:v>33.769390000000001</c:v>
                </c:pt>
                <c:pt idx="12883">
                  <c:v>33.772010000000002</c:v>
                </c:pt>
                <c:pt idx="12884">
                  <c:v>33.774630000000002</c:v>
                </c:pt>
                <c:pt idx="12885">
                  <c:v>33.777259999999998</c:v>
                </c:pt>
                <c:pt idx="12886">
                  <c:v>33.779879999999999</c:v>
                </c:pt>
                <c:pt idx="12887">
                  <c:v>33.782499999999999</c:v>
                </c:pt>
                <c:pt idx="12888">
                  <c:v>33.785119999999999</c:v>
                </c:pt>
                <c:pt idx="12889">
                  <c:v>33.787739999999999</c:v>
                </c:pt>
                <c:pt idx="12890">
                  <c:v>33.79036</c:v>
                </c:pt>
                <c:pt idx="12891">
                  <c:v>33.79298</c:v>
                </c:pt>
                <c:pt idx="12892">
                  <c:v>33.7956</c:v>
                </c:pt>
                <c:pt idx="12893">
                  <c:v>33.798229999999997</c:v>
                </c:pt>
                <c:pt idx="12894">
                  <c:v>33.800849999999997</c:v>
                </c:pt>
                <c:pt idx="12895">
                  <c:v>33.803469999999997</c:v>
                </c:pt>
                <c:pt idx="12896">
                  <c:v>33.806089999999998</c:v>
                </c:pt>
                <c:pt idx="12897">
                  <c:v>33.808709999999998</c:v>
                </c:pt>
                <c:pt idx="12898">
                  <c:v>33.811329999999998</c:v>
                </c:pt>
                <c:pt idx="12899">
                  <c:v>33.813949999999998</c:v>
                </c:pt>
                <c:pt idx="12900">
                  <c:v>33.816569999999999</c:v>
                </c:pt>
                <c:pt idx="12901">
                  <c:v>33.819200000000002</c:v>
                </c:pt>
                <c:pt idx="12902">
                  <c:v>33.821820000000002</c:v>
                </c:pt>
                <c:pt idx="12903">
                  <c:v>33.824440000000003</c:v>
                </c:pt>
                <c:pt idx="12904">
                  <c:v>33.827060000000003</c:v>
                </c:pt>
                <c:pt idx="12905">
                  <c:v>33.829680000000003</c:v>
                </c:pt>
                <c:pt idx="12906">
                  <c:v>33.83231</c:v>
                </c:pt>
                <c:pt idx="12907">
                  <c:v>33.83493</c:v>
                </c:pt>
                <c:pt idx="12908">
                  <c:v>33.83755</c:v>
                </c:pt>
                <c:pt idx="12909">
                  <c:v>33.840170000000001</c:v>
                </c:pt>
                <c:pt idx="12910">
                  <c:v>33.842790000000001</c:v>
                </c:pt>
                <c:pt idx="12911">
                  <c:v>33.845410000000001</c:v>
                </c:pt>
                <c:pt idx="12912">
                  <c:v>33.848030000000001</c:v>
                </c:pt>
                <c:pt idx="12913">
                  <c:v>33.850650000000002</c:v>
                </c:pt>
                <c:pt idx="12914">
                  <c:v>33.853279999999998</c:v>
                </c:pt>
                <c:pt idx="12915">
                  <c:v>33.855899999999998</c:v>
                </c:pt>
                <c:pt idx="12916">
                  <c:v>33.858519999999999</c:v>
                </c:pt>
                <c:pt idx="12917">
                  <c:v>33.861139999999999</c:v>
                </c:pt>
                <c:pt idx="12918">
                  <c:v>33.863759999999999</c:v>
                </c:pt>
                <c:pt idx="12919">
                  <c:v>33.866379999999999</c:v>
                </c:pt>
                <c:pt idx="12920">
                  <c:v>33.869</c:v>
                </c:pt>
                <c:pt idx="12921">
                  <c:v>33.871630000000003</c:v>
                </c:pt>
                <c:pt idx="12922">
                  <c:v>33.874250000000004</c:v>
                </c:pt>
                <c:pt idx="12923">
                  <c:v>33.876869999999997</c:v>
                </c:pt>
                <c:pt idx="12924">
                  <c:v>33.879489999999997</c:v>
                </c:pt>
                <c:pt idx="12925">
                  <c:v>33.882109999999997</c:v>
                </c:pt>
                <c:pt idx="12926">
                  <c:v>33.884740000000001</c:v>
                </c:pt>
                <c:pt idx="12927">
                  <c:v>33.887360000000001</c:v>
                </c:pt>
                <c:pt idx="12928">
                  <c:v>33.889980000000001</c:v>
                </c:pt>
                <c:pt idx="12929">
                  <c:v>33.892600000000002</c:v>
                </c:pt>
                <c:pt idx="12930">
                  <c:v>33.895220000000002</c:v>
                </c:pt>
                <c:pt idx="12931">
                  <c:v>33.897840000000002</c:v>
                </c:pt>
                <c:pt idx="12932">
                  <c:v>33.900460000000002</c:v>
                </c:pt>
                <c:pt idx="12933">
                  <c:v>33.903080000000003</c:v>
                </c:pt>
                <c:pt idx="12934">
                  <c:v>33.905700000000003</c:v>
                </c:pt>
                <c:pt idx="12935">
                  <c:v>33.908329999999999</c:v>
                </c:pt>
                <c:pt idx="12936">
                  <c:v>33.91095</c:v>
                </c:pt>
                <c:pt idx="12937">
                  <c:v>33.91357</c:v>
                </c:pt>
                <c:pt idx="12938">
                  <c:v>33.91619</c:v>
                </c:pt>
                <c:pt idx="12939">
                  <c:v>33.918810000000001</c:v>
                </c:pt>
                <c:pt idx="12940">
                  <c:v>33.921430000000001</c:v>
                </c:pt>
                <c:pt idx="12941">
                  <c:v>33.924050000000001</c:v>
                </c:pt>
                <c:pt idx="12942">
                  <c:v>33.926679999999998</c:v>
                </c:pt>
                <c:pt idx="12943">
                  <c:v>33.929299999999998</c:v>
                </c:pt>
                <c:pt idx="12944">
                  <c:v>33.931919999999998</c:v>
                </c:pt>
                <c:pt idx="12945">
                  <c:v>33.934539999999998</c:v>
                </c:pt>
                <c:pt idx="12946">
                  <c:v>33.937159999999999</c:v>
                </c:pt>
                <c:pt idx="12947">
                  <c:v>33.939790000000002</c:v>
                </c:pt>
                <c:pt idx="12948">
                  <c:v>33.942410000000002</c:v>
                </c:pt>
                <c:pt idx="12949">
                  <c:v>33.945030000000003</c:v>
                </c:pt>
                <c:pt idx="12950">
                  <c:v>33.947650000000003</c:v>
                </c:pt>
                <c:pt idx="12951">
                  <c:v>33.950270000000003</c:v>
                </c:pt>
                <c:pt idx="12952">
                  <c:v>33.952889999999996</c:v>
                </c:pt>
                <c:pt idx="12953">
                  <c:v>33.955509999999997</c:v>
                </c:pt>
                <c:pt idx="12954">
                  <c:v>33.958129999999997</c:v>
                </c:pt>
                <c:pt idx="12955">
                  <c:v>33.960749999999997</c:v>
                </c:pt>
                <c:pt idx="12956">
                  <c:v>33.963380000000001</c:v>
                </c:pt>
                <c:pt idx="12957">
                  <c:v>33.966000000000001</c:v>
                </c:pt>
                <c:pt idx="12958">
                  <c:v>33.968620000000001</c:v>
                </c:pt>
                <c:pt idx="12959">
                  <c:v>33.971240000000002</c:v>
                </c:pt>
                <c:pt idx="12960">
                  <c:v>33.973860000000002</c:v>
                </c:pt>
                <c:pt idx="12961">
                  <c:v>33.976480000000002</c:v>
                </c:pt>
                <c:pt idx="12962">
                  <c:v>33.979109999999999</c:v>
                </c:pt>
                <c:pt idx="12963">
                  <c:v>33.981729999999999</c:v>
                </c:pt>
                <c:pt idx="12964">
                  <c:v>33.984349999999999</c:v>
                </c:pt>
                <c:pt idx="12965">
                  <c:v>33.986969999999999</c:v>
                </c:pt>
                <c:pt idx="12966">
                  <c:v>33.98959</c:v>
                </c:pt>
                <c:pt idx="12967">
                  <c:v>33.99221</c:v>
                </c:pt>
                <c:pt idx="12968">
                  <c:v>33.99483</c:v>
                </c:pt>
                <c:pt idx="12969">
                  <c:v>33.997459999999997</c:v>
                </c:pt>
                <c:pt idx="12970">
                  <c:v>34.000079999999997</c:v>
                </c:pt>
                <c:pt idx="12971">
                  <c:v>34.002699999999997</c:v>
                </c:pt>
                <c:pt idx="12972">
                  <c:v>34.005319999999998</c:v>
                </c:pt>
                <c:pt idx="12973">
                  <c:v>34.007939999999998</c:v>
                </c:pt>
                <c:pt idx="12974">
                  <c:v>34.010559999999998</c:v>
                </c:pt>
                <c:pt idx="12975">
                  <c:v>34.013179999999998</c:v>
                </c:pt>
                <c:pt idx="12976">
                  <c:v>34.015799999999999</c:v>
                </c:pt>
                <c:pt idx="12977">
                  <c:v>34.018419999999999</c:v>
                </c:pt>
                <c:pt idx="12978">
                  <c:v>34.021050000000002</c:v>
                </c:pt>
                <c:pt idx="12979">
                  <c:v>34.023670000000003</c:v>
                </c:pt>
                <c:pt idx="12980">
                  <c:v>34.026290000000003</c:v>
                </c:pt>
                <c:pt idx="12981">
                  <c:v>34.028910000000003</c:v>
                </c:pt>
                <c:pt idx="12982">
                  <c:v>34.031529999999997</c:v>
                </c:pt>
                <c:pt idx="12983">
                  <c:v>34.03416</c:v>
                </c:pt>
                <c:pt idx="12984">
                  <c:v>34.03678</c:v>
                </c:pt>
                <c:pt idx="12985">
                  <c:v>34.039400000000001</c:v>
                </c:pt>
                <c:pt idx="12986">
                  <c:v>34.042020000000001</c:v>
                </c:pt>
                <c:pt idx="12987">
                  <c:v>34.044640000000001</c:v>
                </c:pt>
                <c:pt idx="12988">
                  <c:v>34.047260000000001</c:v>
                </c:pt>
                <c:pt idx="12989">
                  <c:v>34.049880000000002</c:v>
                </c:pt>
                <c:pt idx="12990">
                  <c:v>34.052509999999998</c:v>
                </c:pt>
                <c:pt idx="12991">
                  <c:v>34.055129999999998</c:v>
                </c:pt>
                <c:pt idx="12992">
                  <c:v>34.057749999999999</c:v>
                </c:pt>
                <c:pt idx="12993">
                  <c:v>34.060369999999999</c:v>
                </c:pt>
                <c:pt idx="12994">
                  <c:v>34.062989999999999</c:v>
                </c:pt>
                <c:pt idx="12995">
                  <c:v>34.06561</c:v>
                </c:pt>
                <c:pt idx="12996">
                  <c:v>34.06823</c:v>
                </c:pt>
                <c:pt idx="12997">
                  <c:v>34.07085</c:v>
                </c:pt>
                <c:pt idx="12998">
                  <c:v>34.073480000000004</c:v>
                </c:pt>
                <c:pt idx="12999">
                  <c:v>34.076099999999997</c:v>
                </c:pt>
                <c:pt idx="13000">
                  <c:v>34.078719999999997</c:v>
                </c:pt>
                <c:pt idx="13001">
                  <c:v>34.081339999999997</c:v>
                </c:pt>
                <c:pt idx="13002">
                  <c:v>34.083959999999998</c:v>
                </c:pt>
                <c:pt idx="13003">
                  <c:v>34.086590000000001</c:v>
                </c:pt>
                <c:pt idx="13004">
                  <c:v>34.089210000000001</c:v>
                </c:pt>
                <c:pt idx="13005">
                  <c:v>34.091830000000002</c:v>
                </c:pt>
                <c:pt idx="13006">
                  <c:v>34.094450000000002</c:v>
                </c:pt>
                <c:pt idx="13007">
                  <c:v>34.097070000000002</c:v>
                </c:pt>
                <c:pt idx="13008">
                  <c:v>34.099690000000002</c:v>
                </c:pt>
                <c:pt idx="13009">
                  <c:v>34.102310000000003</c:v>
                </c:pt>
                <c:pt idx="13010">
                  <c:v>34.104930000000003</c:v>
                </c:pt>
                <c:pt idx="13011">
                  <c:v>34.107559999999999</c:v>
                </c:pt>
                <c:pt idx="13012">
                  <c:v>34.11018</c:v>
                </c:pt>
                <c:pt idx="13013">
                  <c:v>34.1128</c:v>
                </c:pt>
                <c:pt idx="13014">
                  <c:v>34.11542</c:v>
                </c:pt>
                <c:pt idx="13015">
                  <c:v>34.118040000000001</c:v>
                </c:pt>
                <c:pt idx="13016">
                  <c:v>34.120660000000001</c:v>
                </c:pt>
                <c:pt idx="13017">
                  <c:v>34.123280000000001</c:v>
                </c:pt>
                <c:pt idx="13018">
                  <c:v>34.125900000000001</c:v>
                </c:pt>
                <c:pt idx="13019">
                  <c:v>34.128529999999998</c:v>
                </c:pt>
                <c:pt idx="13020">
                  <c:v>34.131149999999998</c:v>
                </c:pt>
                <c:pt idx="13021">
                  <c:v>34.133769999999998</c:v>
                </c:pt>
                <c:pt idx="13022">
                  <c:v>34.136389999999999</c:v>
                </c:pt>
                <c:pt idx="13023">
                  <c:v>34.139009999999999</c:v>
                </c:pt>
                <c:pt idx="13024">
                  <c:v>34.141640000000002</c:v>
                </c:pt>
                <c:pt idx="13025">
                  <c:v>34.144260000000003</c:v>
                </c:pt>
                <c:pt idx="13026">
                  <c:v>34.146880000000003</c:v>
                </c:pt>
                <c:pt idx="13027">
                  <c:v>34.149500000000003</c:v>
                </c:pt>
                <c:pt idx="13028">
                  <c:v>34.152119999999996</c:v>
                </c:pt>
                <c:pt idx="13029">
                  <c:v>34.154739999999997</c:v>
                </c:pt>
                <c:pt idx="13030">
                  <c:v>34.157359999999997</c:v>
                </c:pt>
                <c:pt idx="13031">
                  <c:v>34.159979999999997</c:v>
                </c:pt>
                <c:pt idx="13032">
                  <c:v>34.162610000000001</c:v>
                </c:pt>
                <c:pt idx="13033">
                  <c:v>34.165230000000001</c:v>
                </c:pt>
                <c:pt idx="13034">
                  <c:v>34.167850000000001</c:v>
                </c:pt>
                <c:pt idx="13035">
                  <c:v>34.170470000000002</c:v>
                </c:pt>
                <c:pt idx="13036">
                  <c:v>34.173090000000002</c:v>
                </c:pt>
                <c:pt idx="13037">
                  <c:v>34.175710000000002</c:v>
                </c:pt>
                <c:pt idx="13038">
                  <c:v>34.178330000000003</c:v>
                </c:pt>
                <c:pt idx="13039">
                  <c:v>34.180959999999999</c:v>
                </c:pt>
                <c:pt idx="13040">
                  <c:v>34.183579999999999</c:v>
                </c:pt>
                <c:pt idx="13041">
                  <c:v>34.186199999999999</c:v>
                </c:pt>
                <c:pt idx="13042">
                  <c:v>34.18882</c:v>
                </c:pt>
                <c:pt idx="13043">
                  <c:v>34.19144</c:v>
                </c:pt>
                <c:pt idx="13044">
                  <c:v>34.19406</c:v>
                </c:pt>
                <c:pt idx="13045">
                  <c:v>34.196689999999997</c:v>
                </c:pt>
                <c:pt idx="13046">
                  <c:v>34.199309999999997</c:v>
                </c:pt>
                <c:pt idx="13047">
                  <c:v>34.201929999999997</c:v>
                </c:pt>
                <c:pt idx="13048">
                  <c:v>34.204549999999998</c:v>
                </c:pt>
                <c:pt idx="13049">
                  <c:v>34.207169999999998</c:v>
                </c:pt>
                <c:pt idx="13050">
                  <c:v>34.209789999999998</c:v>
                </c:pt>
                <c:pt idx="13051">
                  <c:v>34.212409999999998</c:v>
                </c:pt>
                <c:pt idx="13052">
                  <c:v>34.215029999999999</c:v>
                </c:pt>
                <c:pt idx="13053">
                  <c:v>34.217660000000002</c:v>
                </c:pt>
                <c:pt idx="13054">
                  <c:v>34.220280000000002</c:v>
                </c:pt>
                <c:pt idx="13055">
                  <c:v>34.222900000000003</c:v>
                </c:pt>
                <c:pt idx="13056">
                  <c:v>34.225520000000003</c:v>
                </c:pt>
                <c:pt idx="13057">
                  <c:v>34.228140000000003</c:v>
                </c:pt>
                <c:pt idx="13058">
                  <c:v>34.230759999999997</c:v>
                </c:pt>
                <c:pt idx="13059">
                  <c:v>34.233379999999997</c:v>
                </c:pt>
                <c:pt idx="13060">
                  <c:v>34.23601</c:v>
                </c:pt>
                <c:pt idx="13061">
                  <c:v>34.238630000000001</c:v>
                </c:pt>
                <c:pt idx="13062">
                  <c:v>34.241250000000001</c:v>
                </c:pt>
                <c:pt idx="13063">
                  <c:v>34.243870000000001</c:v>
                </c:pt>
                <c:pt idx="13064">
                  <c:v>34.246490000000001</c:v>
                </c:pt>
                <c:pt idx="13065">
                  <c:v>34.249110000000002</c:v>
                </c:pt>
                <c:pt idx="13066">
                  <c:v>34.251739999999998</c:v>
                </c:pt>
                <c:pt idx="13067">
                  <c:v>34.254359999999998</c:v>
                </c:pt>
                <c:pt idx="13068">
                  <c:v>34.256979999999999</c:v>
                </c:pt>
                <c:pt idx="13069">
                  <c:v>34.259599999999999</c:v>
                </c:pt>
                <c:pt idx="13070">
                  <c:v>34.262219999999999</c:v>
                </c:pt>
                <c:pt idx="13071">
                  <c:v>34.26484</c:v>
                </c:pt>
                <c:pt idx="13072">
                  <c:v>34.26746</c:v>
                </c:pt>
                <c:pt idx="13073">
                  <c:v>34.27008</c:v>
                </c:pt>
                <c:pt idx="13074">
                  <c:v>34.272709999999996</c:v>
                </c:pt>
                <c:pt idx="13075">
                  <c:v>34.275329999999997</c:v>
                </c:pt>
                <c:pt idx="13076">
                  <c:v>34.277949999999997</c:v>
                </c:pt>
                <c:pt idx="13077">
                  <c:v>34.280569999999997</c:v>
                </c:pt>
                <c:pt idx="13078">
                  <c:v>34.283189999999998</c:v>
                </c:pt>
                <c:pt idx="13079">
                  <c:v>34.285809999999998</c:v>
                </c:pt>
                <c:pt idx="13080">
                  <c:v>34.288440000000001</c:v>
                </c:pt>
                <c:pt idx="13081">
                  <c:v>34.291060000000002</c:v>
                </c:pt>
                <c:pt idx="13082">
                  <c:v>34.293680000000002</c:v>
                </c:pt>
                <c:pt idx="13083">
                  <c:v>34.296300000000002</c:v>
                </c:pt>
                <c:pt idx="13084">
                  <c:v>34.298920000000003</c:v>
                </c:pt>
                <c:pt idx="13085">
                  <c:v>34.301540000000003</c:v>
                </c:pt>
                <c:pt idx="13086">
                  <c:v>34.304160000000003</c:v>
                </c:pt>
                <c:pt idx="13087">
                  <c:v>34.306789999999999</c:v>
                </c:pt>
                <c:pt idx="13088">
                  <c:v>34.30941</c:v>
                </c:pt>
                <c:pt idx="13089">
                  <c:v>34.31203</c:v>
                </c:pt>
                <c:pt idx="13090">
                  <c:v>34.31465</c:v>
                </c:pt>
                <c:pt idx="13091">
                  <c:v>34.317270000000001</c:v>
                </c:pt>
                <c:pt idx="13092">
                  <c:v>34.319890000000001</c:v>
                </c:pt>
                <c:pt idx="13093">
                  <c:v>34.322510000000001</c:v>
                </c:pt>
                <c:pt idx="13094">
                  <c:v>34.325130000000001</c:v>
                </c:pt>
                <c:pt idx="13095">
                  <c:v>34.327750000000002</c:v>
                </c:pt>
                <c:pt idx="13096">
                  <c:v>34.330379999999998</c:v>
                </c:pt>
                <c:pt idx="13097">
                  <c:v>34.332999999999998</c:v>
                </c:pt>
                <c:pt idx="13098">
                  <c:v>34.335619999999999</c:v>
                </c:pt>
                <c:pt idx="13099">
                  <c:v>34.338239999999999</c:v>
                </c:pt>
                <c:pt idx="13100">
                  <c:v>34.340859999999999</c:v>
                </c:pt>
                <c:pt idx="13101">
                  <c:v>34.343490000000003</c:v>
                </c:pt>
                <c:pt idx="13102">
                  <c:v>34.346110000000003</c:v>
                </c:pt>
                <c:pt idx="13103">
                  <c:v>34.348730000000003</c:v>
                </c:pt>
                <c:pt idx="13104">
                  <c:v>34.351349999999996</c:v>
                </c:pt>
                <c:pt idx="13105">
                  <c:v>34.353969999999997</c:v>
                </c:pt>
                <c:pt idx="13106">
                  <c:v>34.356589999999997</c:v>
                </c:pt>
                <c:pt idx="13107">
                  <c:v>34.359209999999997</c:v>
                </c:pt>
                <c:pt idx="13108">
                  <c:v>34.361840000000001</c:v>
                </c:pt>
                <c:pt idx="13109">
                  <c:v>34.364460000000001</c:v>
                </c:pt>
                <c:pt idx="13110">
                  <c:v>34.367080000000001</c:v>
                </c:pt>
                <c:pt idx="13111">
                  <c:v>34.369700000000002</c:v>
                </c:pt>
                <c:pt idx="13112">
                  <c:v>34.372320000000002</c:v>
                </c:pt>
                <c:pt idx="13113">
                  <c:v>34.374940000000002</c:v>
                </c:pt>
                <c:pt idx="13114">
                  <c:v>34.377560000000003</c:v>
                </c:pt>
                <c:pt idx="13115">
                  <c:v>34.380180000000003</c:v>
                </c:pt>
                <c:pt idx="13116">
                  <c:v>34.382809999999999</c:v>
                </c:pt>
                <c:pt idx="13117">
                  <c:v>34.385429999999999</c:v>
                </c:pt>
                <c:pt idx="13118">
                  <c:v>34.38805</c:v>
                </c:pt>
                <c:pt idx="13119">
                  <c:v>34.39067</c:v>
                </c:pt>
                <c:pt idx="13120">
                  <c:v>34.39329</c:v>
                </c:pt>
                <c:pt idx="13121">
                  <c:v>34.395910000000001</c:v>
                </c:pt>
                <c:pt idx="13122">
                  <c:v>34.398539999999997</c:v>
                </c:pt>
                <c:pt idx="13123">
                  <c:v>34.401159999999997</c:v>
                </c:pt>
                <c:pt idx="13124">
                  <c:v>34.403779999999998</c:v>
                </c:pt>
                <c:pt idx="13125">
                  <c:v>34.406399999999998</c:v>
                </c:pt>
                <c:pt idx="13126">
                  <c:v>34.409019999999998</c:v>
                </c:pt>
                <c:pt idx="13127">
                  <c:v>34.411639999999998</c:v>
                </c:pt>
                <c:pt idx="13128">
                  <c:v>34.414259999999999</c:v>
                </c:pt>
                <c:pt idx="13129">
                  <c:v>34.416890000000002</c:v>
                </c:pt>
                <c:pt idx="13130">
                  <c:v>34.419510000000002</c:v>
                </c:pt>
                <c:pt idx="13131">
                  <c:v>34.422130000000003</c:v>
                </c:pt>
                <c:pt idx="13132">
                  <c:v>34.424750000000003</c:v>
                </c:pt>
                <c:pt idx="13133">
                  <c:v>34.427370000000003</c:v>
                </c:pt>
                <c:pt idx="13134">
                  <c:v>34.429989999999997</c:v>
                </c:pt>
                <c:pt idx="13135">
                  <c:v>34.432609999999997</c:v>
                </c:pt>
                <c:pt idx="13136">
                  <c:v>34.435229999999997</c:v>
                </c:pt>
                <c:pt idx="13137">
                  <c:v>34.437860000000001</c:v>
                </c:pt>
                <c:pt idx="13138">
                  <c:v>34.440480000000001</c:v>
                </c:pt>
                <c:pt idx="13139">
                  <c:v>34.443100000000001</c:v>
                </c:pt>
                <c:pt idx="13140">
                  <c:v>34.445720000000001</c:v>
                </c:pt>
                <c:pt idx="13141">
                  <c:v>34.448340000000002</c:v>
                </c:pt>
                <c:pt idx="13142">
                  <c:v>34.450969999999998</c:v>
                </c:pt>
                <c:pt idx="13143">
                  <c:v>34.453589999999998</c:v>
                </c:pt>
                <c:pt idx="13144">
                  <c:v>34.456209999999999</c:v>
                </c:pt>
                <c:pt idx="13145">
                  <c:v>34.458829999999999</c:v>
                </c:pt>
                <c:pt idx="13146">
                  <c:v>34.461449999999999</c:v>
                </c:pt>
                <c:pt idx="13147">
                  <c:v>34.46407</c:v>
                </c:pt>
                <c:pt idx="13148">
                  <c:v>34.46669</c:v>
                </c:pt>
                <c:pt idx="13149">
                  <c:v>34.46931</c:v>
                </c:pt>
                <c:pt idx="13150">
                  <c:v>34.471939999999996</c:v>
                </c:pt>
                <c:pt idx="13151">
                  <c:v>34.474559999999997</c:v>
                </c:pt>
                <c:pt idx="13152">
                  <c:v>34.477179999999997</c:v>
                </c:pt>
                <c:pt idx="13153">
                  <c:v>34.479799999999997</c:v>
                </c:pt>
                <c:pt idx="13154">
                  <c:v>34.482419999999998</c:v>
                </c:pt>
                <c:pt idx="13155">
                  <c:v>34.485039999999998</c:v>
                </c:pt>
                <c:pt idx="13156">
                  <c:v>34.487659999999998</c:v>
                </c:pt>
                <c:pt idx="13157">
                  <c:v>34.490279999999998</c:v>
                </c:pt>
                <c:pt idx="13158">
                  <c:v>34.492910000000002</c:v>
                </c:pt>
                <c:pt idx="13159">
                  <c:v>34.495530000000002</c:v>
                </c:pt>
                <c:pt idx="13160">
                  <c:v>34.498150000000003</c:v>
                </c:pt>
                <c:pt idx="13161">
                  <c:v>34.500770000000003</c:v>
                </c:pt>
                <c:pt idx="13162">
                  <c:v>34.503390000000003</c:v>
                </c:pt>
                <c:pt idx="13163">
                  <c:v>34.506019999999999</c:v>
                </c:pt>
                <c:pt idx="13164">
                  <c:v>34.50864</c:v>
                </c:pt>
                <c:pt idx="13165">
                  <c:v>34.51126</c:v>
                </c:pt>
                <c:pt idx="13166">
                  <c:v>34.51388</c:v>
                </c:pt>
                <c:pt idx="13167">
                  <c:v>34.516500000000001</c:v>
                </c:pt>
                <c:pt idx="13168">
                  <c:v>34.519120000000001</c:v>
                </c:pt>
                <c:pt idx="13169">
                  <c:v>34.521740000000001</c:v>
                </c:pt>
                <c:pt idx="13170">
                  <c:v>34.524360000000001</c:v>
                </c:pt>
                <c:pt idx="13171">
                  <c:v>34.526989999999998</c:v>
                </c:pt>
                <c:pt idx="13172">
                  <c:v>34.529609999999998</c:v>
                </c:pt>
                <c:pt idx="13173">
                  <c:v>34.532229999999998</c:v>
                </c:pt>
                <c:pt idx="13174">
                  <c:v>34.534849999999999</c:v>
                </c:pt>
                <c:pt idx="13175">
                  <c:v>34.537469999999999</c:v>
                </c:pt>
                <c:pt idx="13176">
                  <c:v>34.540089999999999</c:v>
                </c:pt>
                <c:pt idx="13177">
                  <c:v>34.54271</c:v>
                </c:pt>
                <c:pt idx="13178">
                  <c:v>34.545340000000003</c:v>
                </c:pt>
                <c:pt idx="13179">
                  <c:v>34.547960000000003</c:v>
                </c:pt>
                <c:pt idx="13180">
                  <c:v>34.550579999999997</c:v>
                </c:pt>
                <c:pt idx="13181">
                  <c:v>34.553199999999997</c:v>
                </c:pt>
                <c:pt idx="13182">
                  <c:v>34.555819999999997</c:v>
                </c:pt>
                <c:pt idx="13183">
                  <c:v>34.558439999999997</c:v>
                </c:pt>
                <c:pt idx="13184">
                  <c:v>34.561070000000001</c:v>
                </c:pt>
                <c:pt idx="13185">
                  <c:v>34.563690000000001</c:v>
                </c:pt>
                <c:pt idx="13186">
                  <c:v>34.566310000000001</c:v>
                </c:pt>
                <c:pt idx="13187">
                  <c:v>34.568930000000002</c:v>
                </c:pt>
                <c:pt idx="13188">
                  <c:v>34.571550000000002</c:v>
                </c:pt>
                <c:pt idx="13189">
                  <c:v>34.574170000000002</c:v>
                </c:pt>
                <c:pt idx="13190">
                  <c:v>34.576790000000003</c:v>
                </c:pt>
                <c:pt idx="13191">
                  <c:v>34.579410000000003</c:v>
                </c:pt>
                <c:pt idx="13192">
                  <c:v>34.582039999999999</c:v>
                </c:pt>
                <c:pt idx="13193">
                  <c:v>34.58466</c:v>
                </c:pt>
                <c:pt idx="13194">
                  <c:v>34.58728</c:v>
                </c:pt>
                <c:pt idx="13195">
                  <c:v>34.5899</c:v>
                </c:pt>
                <c:pt idx="13196">
                  <c:v>34.59252</c:v>
                </c:pt>
                <c:pt idx="13197">
                  <c:v>34.595140000000001</c:v>
                </c:pt>
                <c:pt idx="13198">
                  <c:v>34.597760000000001</c:v>
                </c:pt>
                <c:pt idx="13199">
                  <c:v>34.600389999999997</c:v>
                </c:pt>
                <c:pt idx="13200">
                  <c:v>34.603009999999998</c:v>
                </c:pt>
                <c:pt idx="13201">
                  <c:v>34.605629999999998</c:v>
                </c:pt>
                <c:pt idx="13202">
                  <c:v>34.608249999999998</c:v>
                </c:pt>
                <c:pt idx="13203">
                  <c:v>34.610869999999998</c:v>
                </c:pt>
                <c:pt idx="13204">
                  <c:v>34.613489999999999</c:v>
                </c:pt>
                <c:pt idx="13205">
                  <c:v>34.616120000000002</c:v>
                </c:pt>
                <c:pt idx="13206">
                  <c:v>34.618740000000003</c:v>
                </c:pt>
                <c:pt idx="13207">
                  <c:v>34.621360000000003</c:v>
                </c:pt>
                <c:pt idx="13208">
                  <c:v>34.623980000000003</c:v>
                </c:pt>
                <c:pt idx="13209">
                  <c:v>34.626600000000003</c:v>
                </c:pt>
                <c:pt idx="13210">
                  <c:v>34.629219999999997</c:v>
                </c:pt>
                <c:pt idx="13211">
                  <c:v>34.631839999999997</c:v>
                </c:pt>
                <c:pt idx="13212">
                  <c:v>34.634459999999997</c:v>
                </c:pt>
                <c:pt idx="13213">
                  <c:v>34.637079999999997</c:v>
                </c:pt>
                <c:pt idx="13214">
                  <c:v>34.639710000000001</c:v>
                </c:pt>
                <c:pt idx="13215">
                  <c:v>34.642330000000001</c:v>
                </c:pt>
                <c:pt idx="13216">
                  <c:v>34.644950000000001</c:v>
                </c:pt>
                <c:pt idx="13217">
                  <c:v>34.647570000000002</c:v>
                </c:pt>
                <c:pt idx="13218">
                  <c:v>34.650190000000002</c:v>
                </c:pt>
                <c:pt idx="13219">
                  <c:v>34.652819999999998</c:v>
                </c:pt>
                <c:pt idx="13220">
                  <c:v>34.655439999999999</c:v>
                </c:pt>
                <c:pt idx="13221">
                  <c:v>34.658059999999999</c:v>
                </c:pt>
                <c:pt idx="13222">
                  <c:v>34.660679999999999</c:v>
                </c:pt>
                <c:pt idx="13223">
                  <c:v>34.6633</c:v>
                </c:pt>
                <c:pt idx="13224">
                  <c:v>34.66592</c:v>
                </c:pt>
                <c:pt idx="13225">
                  <c:v>34.66854</c:v>
                </c:pt>
                <c:pt idx="13226">
                  <c:v>34.671169999999996</c:v>
                </c:pt>
                <c:pt idx="13227">
                  <c:v>34.673789999999997</c:v>
                </c:pt>
                <c:pt idx="13228">
                  <c:v>34.676409999999997</c:v>
                </c:pt>
                <c:pt idx="13229">
                  <c:v>34.679029999999997</c:v>
                </c:pt>
                <c:pt idx="13230">
                  <c:v>34.681649999999998</c:v>
                </c:pt>
                <c:pt idx="13231">
                  <c:v>34.684269999999998</c:v>
                </c:pt>
                <c:pt idx="13232">
                  <c:v>34.686889999999998</c:v>
                </c:pt>
                <c:pt idx="13233">
                  <c:v>34.689509999999999</c:v>
                </c:pt>
                <c:pt idx="13234">
                  <c:v>34.692129999999999</c:v>
                </c:pt>
                <c:pt idx="13235">
                  <c:v>34.694760000000002</c:v>
                </c:pt>
                <c:pt idx="13236">
                  <c:v>34.697380000000003</c:v>
                </c:pt>
                <c:pt idx="13237">
                  <c:v>34.700000000000003</c:v>
                </c:pt>
                <c:pt idx="13238">
                  <c:v>34.702620000000003</c:v>
                </c:pt>
                <c:pt idx="13239">
                  <c:v>34.705240000000003</c:v>
                </c:pt>
                <c:pt idx="13240">
                  <c:v>34.70787</c:v>
                </c:pt>
                <c:pt idx="13241">
                  <c:v>34.71049</c:v>
                </c:pt>
                <c:pt idx="13242">
                  <c:v>34.71311</c:v>
                </c:pt>
                <c:pt idx="13243">
                  <c:v>34.715730000000001</c:v>
                </c:pt>
                <c:pt idx="13244">
                  <c:v>34.718350000000001</c:v>
                </c:pt>
                <c:pt idx="13245">
                  <c:v>34.720970000000001</c:v>
                </c:pt>
                <c:pt idx="13246">
                  <c:v>34.723590000000002</c:v>
                </c:pt>
                <c:pt idx="13247">
                  <c:v>34.726219999999998</c:v>
                </c:pt>
                <c:pt idx="13248">
                  <c:v>34.728839999999998</c:v>
                </c:pt>
                <c:pt idx="13249">
                  <c:v>34.731459999999998</c:v>
                </c:pt>
                <c:pt idx="13250">
                  <c:v>34.734079999999999</c:v>
                </c:pt>
                <c:pt idx="13251">
                  <c:v>34.736699999999999</c:v>
                </c:pt>
                <c:pt idx="13252">
                  <c:v>34.739319999999999</c:v>
                </c:pt>
                <c:pt idx="13253">
                  <c:v>34.74194</c:v>
                </c:pt>
                <c:pt idx="13254">
                  <c:v>34.74456</c:v>
                </c:pt>
                <c:pt idx="13255">
                  <c:v>34.747190000000003</c:v>
                </c:pt>
                <c:pt idx="13256">
                  <c:v>34.749809999999997</c:v>
                </c:pt>
                <c:pt idx="13257">
                  <c:v>34.752429999999997</c:v>
                </c:pt>
                <c:pt idx="13258">
                  <c:v>34.755049999999997</c:v>
                </c:pt>
                <c:pt idx="13259">
                  <c:v>34.757669999999997</c:v>
                </c:pt>
                <c:pt idx="13260">
                  <c:v>34.760300000000001</c:v>
                </c:pt>
                <c:pt idx="13261">
                  <c:v>34.762920000000001</c:v>
                </c:pt>
                <c:pt idx="13262">
                  <c:v>34.765540000000001</c:v>
                </c:pt>
                <c:pt idx="13263">
                  <c:v>34.768160000000002</c:v>
                </c:pt>
                <c:pt idx="13264">
                  <c:v>34.770780000000002</c:v>
                </c:pt>
                <c:pt idx="13265">
                  <c:v>34.773400000000002</c:v>
                </c:pt>
                <c:pt idx="13266">
                  <c:v>34.776020000000003</c:v>
                </c:pt>
                <c:pt idx="13267">
                  <c:v>34.778640000000003</c:v>
                </c:pt>
                <c:pt idx="13268">
                  <c:v>34.781269999999999</c:v>
                </c:pt>
                <c:pt idx="13269">
                  <c:v>34.78389</c:v>
                </c:pt>
                <c:pt idx="13270">
                  <c:v>34.78651</c:v>
                </c:pt>
                <c:pt idx="13271">
                  <c:v>34.78913</c:v>
                </c:pt>
                <c:pt idx="13272">
                  <c:v>34.79175</c:v>
                </c:pt>
                <c:pt idx="13273">
                  <c:v>34.794370000000001</c:v>
                </c:pt>
                <c:pt idx="13274">
                  <c:v>34.796990000000001</c:v>
                </c:pt>
                <c:pt idx="13275">
                  <c:v>34.799610000000001</c:v>
                </c:pt>
                <c:pt idx="13276">
                  <c:v>34.802239999999998</c:v>
                </c:pt>
                <c:pt idx="13277">
                  <c:v>34.804859999999998</c:v>
                </c:pt>
                <c:pt idx="13278">
                  <c:v>34.807479999999998</c:v>
                </c:pt>
                <c:pt idx="13279">
                  <c:v>34.810099999999998</c:v>
                </c:pt>
                <c:pt idx="13280">
                  <c:v>34.812719999999999</c:v>
                </c:pt>
                <c:pt idx="13281">
                  <c:v>34.815350000000002</c:v>
                </c:pt>
                <c:pt idx="13282">
                  <c:v>34.817970000000003</c:v>
                </c:pt>
                <c:pt idx="13283">
                  <c:v>34.820590000000003</c:v>
                </c:pt>
                <c:pt idx="13284">
                  <c:v>34.823210000000003</c:v>
                </c:pt>
                <c:pt idx="13285">
                  <c:v>34.825830000000003</c:v>
                </c:pt>
                <c:pt idx="13286">
                  <c:v>34.828449999999997</c:v>
                </c:pt>
                <c:pt idx="13287">
                  <c:v>34.831069999999997</c:v>
                </c:pt>
                <c:pt idx="13288">
                  <c:v>34.833689999999997</c:v>
                </c:pt>
                <c:pt idx="13289">
                  <c:v>34.836320000000001</c:v>
                </c:pt>
                <c:pt idx="13290">
                  <c:v>34.838940000000001</c:v>
                </c:pt>
                <c:pt idx="13291">
                  <c:v>34.841560000000001</c:v>
                </c:pt>
                <c:pt idx="13292">
                  <c:v>34.844180000000001</c:v>
                </c:pt>
                <c:pt idx="13293">
                  <c:v>34.846800000000002</c:v>
                </c:pt>
                <c:pt idx="13294">
                  <c:v>34.849420000000002</c:v>
                </c:pt>
                <c:pt idx="13295">
                  <c:v>34.852040000000002</c:v>
                </c:pt>
                <c:pt idx="13296">
                  <c:v>34.854669999999999</c:v>
                </c:pt>
                <c:pt idx="13297">
                  <c:v>34.857289999999999</c:v>
                </c:pt>
                <c:pt idx="13298">
                  <c:v>34.859909999999999</c:v>
                </c:pt>
                <c:pt idx="13299">
                  <c:v>34.86253</c:v>
                </c:pt>
                <c:pt idx="13300">
                  <c:v>34.86515</c:v>
                </c:pt>
                <c:pt idx="13301">
                  <c:v>34.86777</c:v>
                </c:pt>
                <c:pt idx="13302">
                  <c:v>34.870399999999997</c:v>
                </c:pt>
                <c:pt idx="13303">
                  <c:v>34.873019999999997</c:v>
                </c:pt>
                <c:pt idx="13304">
                  <c:v>34.875639999999997</c:v>
                </c:pt>
                <c:pt idx="13305">
                  <c:v>34.878259999999997</c:v>
                </c:pt>
                <c:pt idx="13306">
                  <c:v>34.880879999999998</c:v>
                </c:pt>
                <c:pt idx="13307">
                  <c:v>34.883499999999998</c:v>
                </c:pt>
                <c:pt idx="13308">
                  <c:v>34.886119999999998</c:v>
                </c:pt>
                <c:pt idx="13309">
                  <c:v>34.888739999999999</c:v>
                </c:pt>
                <c:pt idx="13310">
                  <c:v>34.891370000000002</c:v>
                </c:pt>
                <c:pt idx="13311">
                  <c:v>34.893990000000002</c:v>
                </c:pt>
                <c:pt idx="13312">
                  <c:v>34.896610000000003</c:v>
                </c:pt>
                <c:pt idx="13313">
                  <c:v>34.899230000000003</c:v>
                </c:pt>
                <c:pt idx="13314">
                  <c:v>34.901850000000003</c:v>
                </c:pt>
                <c:pt idx="13315">
                  <c:v>34.904470000000003</c:v>
                </c:pt>
                <c:pt idx="13316">
                  <c:v>34.907089999999997</c:v>
                </c:pt>
                <c:pt idx="13317">
                  <c:v>34.90972</c:v>
                </c:pt>
                <c:pt idx="13318">
                  <c:v>34.91234</c:v>
                </c:pt>
                <c:pt idx="13319">
                  <c:v>34.914960000000001</c:v>
                </c:pt>
                <c:pt idx="13320">
                  <c:v>34.917580000000001</c:v>
                </c:pt>
                <c:pt idx="13321">
                  <c:v>34.920200000000001</c:v>
                </c:pt>
                <c:pt idx="13322">
                  <c:v>34.922820000000002</c:v>
                </c:pt>
                <c:pt idx="13323">
                  <c:v>34.925449999999998</c:v>
                </c:pt>
                <c:pt idx="13324">
                  <c:v>34.928069999999998</c:v>
                </c:pt>
                <c:pt idx="13325">
                  <c:v>34.930689999999998</c:v>
                </c:pt>
                <c:pt idx="13326">
                  <c:v>34.933309999999999</c:v>
                </c:pt>
                <c:pt idx="13327">
                  <c:v>34.935929999999999</c:v>
                </c:pt>
                <c:pt idx="13328">
                  <c:v>34.938549999999999</c:v>
                </c:pt>
                <c:pt idx="13329">
                  <c:v>34.94117</c:v>
                </c:pt>
                <c:pt idx="13330">
                  <c:v>34.94379</c:v>
                </c:pt>
                <c:pt idx="13331">
                  <c:v>34.94641</c:v>
                </c:pt>
                <c:pt idx="13332">
                  <c:v>34.949039999999997</c:v>
                </c:pt>
                <c:pt idx="13333">
                  <c:v>34.951659999999997</c:v>
                </c:pt>
                <c:pt idx="13334">
                  <c:v>34.954279999999997</c:v>
                </c:pt>
                <c:pt idx="13335">
                  <c:v>34.956899999999997</c:v>
                </c:pt>
                <c:pt idx="13336">
                  <c:v>34.959519999999998</c:v>
                </c:pt>
                <c:pt idx="13337">
                  <c:v>34.962150000000001</c:v>
                </c:pt>
                <c:pt idx="13338">
                  <c:v>34.964770000000001</c:v>
                </c:pt>
                <c:pt idx="13339">
                  <c:v>34.967390000000002</c:v>
                </c:pt>
                <c:pt idx="13340">
                  <c:v>34.970010000000002</c:v>
                </c:pt>
                <c:pt idx="13341">
                  <c:v>34.972630000000002</c:v>
                </c:pt>
                <c:pt idx="13342">
                  <c:v>34.975250000000003</c:v>
                </c:pt>
                <c:pt idx="13343">
                  <c:v>34.977870000000003</c:v>
                </c:pt>
                <c:pt idx="13344">
                  <c:v>34.980499999999999</c:v>
                </c:pt>
                <c:pt idx="13345">
                  <c:v>34.98312</c:v>
                </c:pt>
                <c:pt idx="13346">
                  <c:v>34.98574</c:v>
                </c:pt>
                <c:pt idx="13347">
                  <c:v>34.98836</c:v>
                </c:pt>
                <c:pt idx="13348">
                  <c:v>34.99098</c:v>
                </c:pt>
                <c:pt idx="13349">
                  <c:v>34.993600000000001</c:v>
                </c:pt>
                <c:pt idx="13350">
                  <c:v>34.996220000000001</c:v>
                </c:pt>
                <c:pt idx="13351">
                  <c:v>34.998840000000001</c:v>
                </c:pt>
                <c:pt idx="13352">
                  <c:v>35.001460000000002</c:v>
                </c:pt>
                <c:pt idx="13353">
                  <c:v>35.004089999999998</c:v>
                </c:pt>
                <c:pt idx="13354">
                  <c:v>35.006709999999998</c:v>
                </c:pt>
                <c:pt idx="13355">
                  <c:v>35.009329999999999</c:v>
                </c:pt>
                <c:pt idx="13356">
                  <c:v>35.011949999999999</c:v>
                </c:pt>
                <c:pt idx="13357">
                  <c:v>35.014569999999999</c:v>
                </c:pt>
                <c:pt idx="13358">
                  <c:v>35.017200000000003</c:v>
                </c:pt>
                <c:pt idx="13359">
                  <c:v>35.019820000000003</c:v>
                </c:pt>
                <c:pt idx="13360">
                  <c:v>35.022440000000003</c:v>
                </c:pt>
                <c:pt idx="13361">
                  <c:v>35.025060000000003</c:v>
                </c:pt>
                <c:pt idx="13362">
                  <c:v>35.027679999999997</c:v>
                </c:pt>
                <c:pt idx="13363">
                  <c:v>35.030299999999997</c:v>
                </c:pt>
                <c:pt idx="13364">
                  <c:v>35.032919999999997</c:v>
                </c:pt>
                <c:pt idx="13365">
                  <c:v>35.035550000000001</c:v>
                </c:pt>
                <c:pt idx="13366">
                  <c:v>35.038170000000001</c:v>
                </c:pt>
                <c:pt idx="13367">
                  <c:v>35.040790000000001</c:v>
                </c:pt>
                <c:pt idx="13368">
                  <c:v>35.043410000000002</c:v>
                </c:pt>
                <c:pt idx="13369">
                  <c:v>35.046030000000002</c:v>
                </c:pt>
                <c:pt idx="13370">
                  <c:v>35.048650000000002</c:v>
                </c:pt>
                <c:pt idx="13371">
                  <c:v>35.051270000000002</c:v>
                </c:pt>
                <c:pt idx="13372">
                  <c:v>35.053890000000003</c:v>
                </c:pt>
                <c:pt idx="13373">
                  <c:v>35.056519999999999</c:v>
                </c:pt>
                <c:pt idx="13374">
                  <c:v>35.059139999999999</c:v>
                </c:pt>
                <c:pt idx="13375">
                  <c:v>35.06176</c:v>
                </c:pt>
                <c:pt idx="13376">
                  <c:v>35.06438</c:v>
                </c:pt>
                <c:pt idx="13377">
                  <c:v>35.067</c:v>
                </c:pt>
                <c:pt idx="13378">
                  <c:v>35.069629999999997</c:v>
                </c:pt>
                <c:pt idx="13379">
                  <c:v>35.072249999999997</c:v>
                </c:pt>
                <c:pt idx="13380">
                  <c:v>35.074869999999997</c:v>
                </c:pt>
                <c:pt idx="13381">
                  <c:v>35.077489999999997</c:v>
                </c:pt>
                <c:pt idx="13382">
                  <c:v>35.080109999999998</c:v>
                </c:pt>
                <c:pt idx="13383">
                  <c:v>35.082729999999998</c:v>
                </c:pt>
                <c:pt idx="13384">
                  <c:v>35.085349999999998</c:v>
                </c:pt>
                <c:pt idx="13385">
                  <c:v>35.087969999999999</c:v>
                </c:pt>
                <c:pt idx="13386">
                  <c:v>35.090600000000002</c:v>
                </c:pt>
                <c:pt idx="13387">
                  <c:v>35.093220000000002</c:v>
                </c:pt>
                <c:pt idx="13388">
                  <c:v>35.095840000000003</c:v>
                </c:pt>
                <c:pt idx="13389">
                  <c:v>35.098460000000003</c:v>
                </c:pt>
                <c:pt idx="13390">
                  <c:v>35.101080000000003</c:v>
                </c:pt>
                <c:pt idx="13391">
                  <c:v>35.103700000000003</c:v>
                </c:pt>
                <c:pt idx="13392">
                  <c:v>35.106319999999997</c:v>
                </c:pt>
                <c:pt idx="13393">
                  <c:v>35.108939999999997</c:v>
                </c:pt>
                <c:pt idx="13394">
                  <c:v>35.11157</c:v>
                </c:pt>
                <c:pt idx="13395">
                  <c:v>35.114190000000001</c:v>
                </c:pt>
                <c:pt idx="13396">
                  <c:v>35.116810000000001</c:v>
                </c:pt>
                <c:pt idx="13397">
                  <c:v>35.119430000000001</c:v>
                </c:pt>
                <c:pt idx="13398">
                  <c:v>35.122050000000002</c:v>
                </c:pt>
                <c:pt idx="13399">
                  <c:v>35.124679999999998</c:v>
                </c:pt>
                <c:pt idx="13400">
                  <c:v>35.127299999999998</c:v>
                </c:pt>
                <c:pt idx="13401">
                  <c:v>35.129919999999998</c:v>
                </c:pt>
                <c:pt idx="13402">
                  <c:v>35.132539999999999</c:v>
                </c:pt>
                <c:pt idx="13403">
                  <c:v>35.135159999999999</c:v>
                </c:pt>
                <c:pt idx="13404">
                  <c:v>35.137779999999999</c:v>
                </c:pt>
                <c:pt idx="13405">
                  <c:v>35.1404</c:v>
                </c:pt>
                <c:pt idx="13406">
                  <c:v>35.14302</c:v>
                </c:pt>
                <c:pt idx="13407">
                  <c:v>35.145650000000003</c:v>
                </c:pt>
                <c:pt idx="13408">
                  <c:v>35.148269999999997</c:v>
                </c:pt>
                <c:pt idx="13409">
                  <c:v>35.150889999999997</c:v>
                </c:pt>
                <c:pt idx="13410">
                  <c:v>35.153509999999997</c:v>
                </c:pt>
                <c:pt idx="13411">
                  <c:v>35.156129999999997</c:v>
                </c:pt>
                <c:pt idx="13412">
                  <c:v>35.158749999999998</c:v>
                </c:pt>
                <c:pt idx="13413">
                  <c:v>35.161369999999998</c:v>
                </c:pt>
                <c:pt idx="13414">
                  <c:v>35.164000000000001</c:v>
                </c:pt>
                <c:pt idx="13415">
                  <c:v>35.166620000000002</c:v>
                </c:pt>
                <c:pt idx="13416">
                  <c:v>35.169240000000002</c:v>
                </c:pt>
                <c:pt idx="13417">
                  <c:v>35.171860000000002</c:v>
                </c:pt>
                <c:pt idx="13418">
                  <c:v>35.174480000000003</c:v>
                </c:pt>
                <c:pt idx="13419">
                  <c:v>35.177100000000003</c:v>
                </c:pt>
                <c:pt idx="13420">
                  <c:v>35.179729999999999</c:v>
                </c:pt>
                <c:pt idx="13421">
                  <c:v>35.18235</c:v>
                </c:pt>
                <c:pt idx="13422">
                  <c:v>35.18497</c:v>
                </c:pt>
                <c:pt idx="13423">
                  <c:v>35.18759</c:v>
                </c:pt>
                <c:pt idx="13424">
                  <c:v>35.19021</c:v>
                </c:pt>
                <c:pt idx="13425">
                  <c:v>35.192830000000001</c:v>
                </c:pt>
                <c:pt idx="13426">
                  <c:v>35.195450000000001</c:v>
                </c:pt>
                <c:pt idx="13427">
                  <c:v>35.198070000000001</c:v>
                </c:pt>
                <c:pt idx="13428">
                  <c:v>35.200699999999998</c:v>
                </c:pt>
                <c:pt idx="13429">
                  <c:v>35.203319999999998</c:v>
                </c:pt>
                <c:pt idx="13430">
                  <c:v>35.205939999999998</c:v>
                </c:pt>
                <c:pt idx="13431">
                  <c:v>35.208559999999999</c:v>
                </c:pt>
                <c:pt idx="13432">
                  <c:v>35.211179999999999</c:v>
                </c:pt>
                <c:pt idx="13433">
                  <c:v>35.213799999999999</c:v>
                </c:pt>
                <c:pt idx="13434">
                  <c:v>35.216419999999999</c:v>
                </c:pt>
                <c:pt idx="13435">
                  <c:v>35.219050000000003</c:v>
                </c:pt>
                <c:pt idx="13436">
                  <c:v>35.221670000000003</c:v>
                </c:pt>
                <c:pt idx="13437">
                  <c:v>35.224290000000003</c:v>
                </c:pt>
                <c:pt idx="13438">
                  <c:v>35.226909999999997</c:v>
                </c:pt>
                <c:pt idx="13439">
                  <c:v>35.229529999999997</c:v>
                </c:pt>
                <c:pt idx="13440">
                  <c:v>35.232149999999997</c:v>
                </c:pt>
                <c:pt idx="13441">
                  <c:v>35.234780000000001</c:v>
                </c:pt>
                <c:pt idx="13442">
                  <c:v>35.237400000000001</c:v>
                </c:pt>
                <c:pt idx="13443">
                  <c:v>35.240020000000001</c:v>
                </c:pt>
                <c:pt idx="13444">
                  <c:v>35.242640000000002</c:v>
                </c:pt>
                <c:pt idx="13445">
                  <c:v>35.245260000000002</c:v>
                </c:pt>
                <c:pt idx="13446">
                  <c:v>35.247880000000002</c:v>
                </c:pt>
                <c:pt idx="13447">
                  <c:v>35.250500000000002</c:v>
                </c:pt>
                <c:pt idx="13448">
                  <c:v>35.253120000000003</c:v>
                </c:pt>
                <c:pt idx="13449">
                  <c:v>35.255740000000003</c:v>
                </c:pt>
                <c:pt idx="13450">
                  <c:v>35.258369999999999</c:v>
                </c:pt>
                <c:pt idx="13451">
                  <c:v>35.26099</c:v>
                </c:pt>
                <c:pt idx="13452">
                  <c:v>35.26361</c:v>
                </c:pt>
                <c:pt idx="13453">
                  <c:v>35.26623</c:v>
                </c:pt>
                <c:pt idx="13454">
                  <c:v>35.26885</c:v>
                </c:pt>
                <c:pt idx="13455">
                  <c:v>35.271479999999997</c:v>
                </c:pt>
                <c:pt idx="13456">
                  <c:v>35.274099999999997</c:v>
                </c:pt>
                <c:pt idx="13457">
                  <c:v>35.276719999999997</c:v>
                </c:pt>
                <c:pt idx="13458">
                  <c:v>35.279339999999998</c:v>
                </c:pt>
                <c:pt idx="13459">
                  <c:v>35.281959999999998</c:v>
                </c:pt>
                <c:pt idx="13460">
                  <c:v>35.284579999999998</c:v>
                </c:pt>
                <c:pt idx="13461">
                  <c:v>35.287199999999999</c:v>
                </c:pt>
                <c:pt idx="13462">
                  <c:v>35.289830000000002</c:v>
                </c:pt>
                <c:pt idx="13463">
                  <c:v>35.292450000000002</c:v>
                </c:pt>
                <c:pt idx="13464">
                  <c:v>35.295070000000003</c:v>
                </c:pt>
                <c:pt idx="13465">
                  <c:v>35.297690000000003</c:v>
                </c:pt>
                <c:pt idx="13466">
                  <c:v>35.300310000000003</c:v>
                </c:pt>
                <c:pt idx="13467">
                  <c:v>35.302930000000003</c:v>
                </c:pt>
                <c:pt idx="13468">
                  <c:v>35.305549999999997</c:v>
                </c:pt>
                <c:pt idx="13469">
                  <c:v>35.308169999999997</c:v>
                </c:pt>
                <c:pt idx="13470">
                  <c:v>35.310789999999997</c:v>
                </c:pt>
                <c:pt idx="13471">
                  <c:v>35.313420000000001</c:v>
                </c:pt>
                <c:pt idx="13472">
                  <c:v>35.316040000000001</c:v>
                </c:pt>
                <c:pt idx="13473">
                  <c:v>35.318660000000001</c:v>
                </c:pt>
                <c:pt idx="13474">
                  <c:v>35.321280000000002</c:v>
                </c:pt>
                <c:pt idx="13475">
                  <c:v>35.323900000000002</c:v>
                </c:pt>
                <c:pt idx="13476">
                  <c:v>35.326529999999998</c:v>
                </c:pt>
                <c:pt idx="13477">
                  <c:v>35.329149999999998</c:v>
                </c:pt>
                <c:pt idx="13478">
                  <c:v>35.331769999999999</c:v>
                </c:pt>
                <c:pt idx="13479">
                  <c:v>35.334389999999999</c:v>
                </c:pt>
                <c:pt idx="13480">
                  <c:v>35.337009999999999</c:v>
                </c:pt>
                <c:pt idx="13481">
                  <c:v>35.33963</c:v>
                </c:pt>
                <c:pt idx="13482">
                  <c:v>35.34225</c:v>
                </c:pt>
                <c:pt idx="13483">
                  <c:v>35.344880000000003</c:v>
                </c:pt>
                <c:pt idx="13484">
                  <c:v>35.347499999999997</c:v>
                </c:pt>
                <c:pt idx="13485">
                  <c:v>35.350119999999997</c:v>
                </c:pt>
                <c:pt idx="13486">
                  <c:v>35.352739999999997</c:v>
                </c:pt>
                <c:pt idx="13487">
                  <c:v>35.355359999999997</c:v>
                </c:pt>
                <c:pt idx="13488">
                  <c:v>35.357979999999998</c:v>
                </c:pt>
                <c:pt idx="13489">
                  <c:v>35.360599999999998</c:v>
                </c:pt>
                <c:pt idx="13490">
                  <c:v>35.363219999999998</c:v>
                </c:pt>
                <c:pt idx="13491">
                  <c:v>35.365850000000002</c:v>
                </c:pt>
                <c:pt idx="13492">
                  <c:v>35.368470000000002</c:v>
                </c:pt>
                <c:pt idx="13493">
                  <c:v>35.371090000000002</c:v>
                </c:pt>
                <c:pt idx="13494">
                  <c:v>35.373710000000003</c:v>
                </c:pt>
                <c:pt idx="13495">
                  <c:v>35.376330000000003</c:v>
                </c:pt>
                <c:pt idx="13496">
                  <c:v>35.378959999999999</c:v>
                </c:pt>
                <c:pt idx="13497">
                  <c:v>35.38158</c:v>
                </c:pt>
                <c:pt idx="13498">
                  <c:v>35.3842</c:v>
                </c:pt>
                <c:pt idx="13499">
                  <c:v>35.38682</c:v>
                </c:pt>
                <c:pt idx="13500">
                  <c:v>35.38944</c:v>
                </c:pt>
                <c:pt idx="13501">
                  <c:v>35.392060000000001</c:v>
                </c:pt>
                <c:pt idx="13502">
                  <c:v>35.394680000000001</c:v>
                </c:pt>
                <c:pt idx="13503">
                  <c:v>35.397300000000001</c:v>
                </c:pt>
                <c:pt idx="13504">
                  <c:v>35.399929999999998</c:v>
                </c:pt>
                <c:pt idx="13505">
                  <c:v>35.402549999999998</c:v>
                </c:pt>
                <c:pt idx="13506">
                  <c:v>35.405169999999998</c:v>
                </c:pt>
                <c:pt idx="13507">
                  <c:v>35.407789999999999</c:v>
                </c:pt>
                <c:pt idx="13508">
                  <c:v>35.410409999999999</c:v>
                </c:pt>
                <c:pt idx="13509">
                  <c:v>35.413029999999999</c:v>
                </c:pt>
                <c:pt idx="13510">
                  <c:v>35.415649999999999</c:v>
                </c:pt>
                <c:pt idx="13511">
                  <c:v>35.41827</c:v>
                </c:pt>
                <c:pt idx="13512">
                  <c:v>35.420900000000003</c:v>
                </c:pt>
                <c:pt idx="13513">
                  <c:v>35.423520000000003</c:v>
                </c:pt>
                <c:pt idx="13514">
                  <c:v>35.426139999999997</c:v>
                </c:pt>
                <c:pt idx="13515">
                  <c:v>35.428759999999997</c:v>
                </c:pt>
                <c:pt idx="13516">
                  <c:v>35.431379999999997</c:v>
                </c:pt>
                <c:pt idx="13517">
                  <c:v>35.434010000000001</c:v>
                </c:pt>
                <c:pt idx="13518">
                  <c:v>35.436630000000001</c:v>
                </c:pt>
                <c:pt idx="13519">
                  <c:v>35.439250000000001</c:v>
                </c:pt>
                <c:pt idx="13520">
                  <c:v>35.441870000000002</c:v>
                </c:pt>
                <c:pt idx="13521">
                  <c:v>35.444490000000002</c:v>
                </c:pt>
                <c:pt idx="13522">
                  <c:v>35.447110000000002</c:v>
                </c:pt>
                <c:pt idx="13523">
                  <c:v>35.449730000000002</c:v>
                </c:pt>
                <c:pt idx="13524">
                  <c:v>35.452350000000003</c:v>
                </c:pt>
                <c:pt idx="13525">
                  <c:v>35.454979999999999</c:v>
                </c:pt>
                <c:pt idx="13526">
                  <c:v>35.457599999999999</c:v>
                </c:pt>
                <c:pt idx="13527">
                  <c:v>35.46022</c:v>
                </c:pt>
                <c:pt idx="13528">
                  <c:v>35.46284</c:v>
                </c:pt>
                <c:pt idx="13529">
                  <c:v>35.46546</c:v>
                </c:pt>
                <c:pt idx="13530">
                  <c:v>35.46808</c:v>
                </c:pt>
                <c:pt idx="13531">
                  <c:v>35.470700000000001</c:v>
                </c:pt>
                <c:pt idx="13532">
                  <c:v>35.473329999999997</c:v>
                </c:pt>
                <c:pt idx="13533">
                  <c:v>35.475949999999997</c:v>
                </c:pt>
                <c:pt idx="13534">
                  <c:v>35.478569999999998</c:v>
                </c:pt>
                <c:pt idx="13535">
                  <c:v>35.481189999999998</c:v>
                </c:pt>
                <c:pt idx="13536">
                  <c:v>35.483809999999998</c:v>
                </c:pt>
                <c:pt idx="13537">
                  <c:v>35.486429999999999</c:v>
                </c:pt>
                <c:pt idx="13538">
                  <c:v>35.489060000000002</c:v>
                </c:pt>
                <c:pt idx="13539">
                  <c:v>35.491680000000002</c:v>
                </c:pt>
                <c:pt idx="13540">
                  <c:v>35.494300000000003</c:v>
                </c:pt>
                <c:pt idx="13541">
                  <c:v>35.496920000000003</c:v>
                </c:pt>
                <c:pt idx="13542">
                  <c:v>35.499540000000003</c:v>
                </c:pt>
                <c:pt idx="13543">
                  <c:v>35.502160000000003</c:v>
                </c:pt>
                <c:pt idx="13544">
                  <c:v>35.504779999999997</c:v>
                </c:pt>
                <c:pt idx="13545">
                  <c:v>35.507399999999997</c:v>
                </c:pt>
                <c:pt idx="13546">
                  <c:v>35.51003</c:v>
                </c:pt>
                <c:pt idx="13547">
                  <c:v>35.512650000000001</c:v>
                </c:pt>
                <c:pt idx="13548">
                  <c:v>35.515270000000001</c:v>
                </c:pt>
                <c:pt idx="13549">
                  <c:v>35.517890000000001</c:v>
                </c:pt>
                <c:pt idx="13550">
                  <c:v>35.520510000000002</c:v>
                </c:pt>
                <c:pt idx="13551">
                  <c:v>35.523130000000002</c:v>
                </c:pt>
                <c:pt idx="13552">
                  <c:v>35.525750000000002</c:v>
                </c:pt>
                <c:pt idx="13553">
                  <c:v>35.528379999999999</c:v>
                </c:pt>
                <c:pt idx="13554">
                  <c:v>35.530999999999999</c:v>
                </c:pt>
                <c:pt idx="13555">
                  <c:v>35.533619999999999</c:v>
                </c:pt>
                <c:pt idx="13556">
                  <c:v>35.536239999999999</c:v>
                </c:pt>
                <c:pt idx="13557">
                  <c:v>35.53886</c:v>
                </c:pt>
                <c:pt idx="13558">
                  <c:v>35.54148</c:v>
                </c:pt>
                <c:pt idx="13559">
                  <c:v>35.544110000000003</c:v>
                </c:pt>
                <c:pt idx="13560">
                  <c:v>35.546729999999997</c:v>
                </c:pt>
                <c:pt idx="13561">
                  <c:v>35.549349999999997</c:v>
                </c:pt>
                <c:pt idx="13562">
                  <c:v>35.551969999999997</c:v>
                </c:pt>
                <c:pt idx="13563">
                  <c:v>35.554589999999997</c:v>
                </c:pt>
                <c:pt idx="13564">
                  <c:v>35.557209999999998</c:v>
                </c:pt>
                <c:pt idx="13565">
                  <c:v>35.559829999999998</c:v>
                </c:pt>
                <c:pt idx="13566">
                  <c:v>35.562449999999998</c:v>
                </c:pt>
                <c:pt idx="13567">
                  <c:v>35.565069999999999</c:v>
                </c:pt>
                <c:pt idx="13568">
                  <c:v>35.567700000000002</c:v>
                </c:pt>
                <c:pt idx="13569">
                  <c:v>35.570320000000002</c:v>
                </c:pt>
                <c:pt idx="13570">
                  <c:v>35.572940000000003</c:v>
                </c:pt>
                <c:pt idx="13571">
                  <c:v>35.575560000000003</c:v>
                </c:pt>
                <c:pt idx="13572">
                  <c:v>35.578180000000003</c:v>
                </c:pt>
                <c:pt idx="13573">
                  <c:v>35.58081</c:v>
                </c:pt>
                <c:pt idx="13574">
                  <c:v>35.58343</c:v>
                </c:pt>
                <c:pt idx="13575">
                  <c:v>35.58605</c:v>
                </c:pt>
                <c:pt idx="13576">
                  <c:v>35.58867</c:v>
                </c:pt>
                <c:pt idx="13577">
                  <c:v>35.591290000000001</c:v>
                </c:pt>
                <c:pt idx="13578">
                  <c:v>35.593910000000001</c:v>
                </c:pt>
                <c:pt idx="13579">
                  <c:v>35.596530000000001</c:v>
                </c:pt>
                <c:pt idx="13580">
                  <c:v>35.599159999999998</c:v>
                </c:pt>
                <c:pt idx="13581">
                  <c:v>35.601779999999998</c:v>
                </c:pt>
                <c:pt idx="13582">
                  <c:v>35.604399999999998</c:v>
                </c:pt>
                <c:pt idx="13583">
                  <c:v>35.607019999999999</c:v>
                </c:pt>
                <c:pt idx="13584">
                  <c:v>35.609639999999999</c:v>
                </c:pt>
                <c:pt idx="13585">
                  <c:v>35.612259999999999</c:v>
                </c:pt>
                <c:pt idx="13586">
                  <c:v>35.614879999999999</c:v>
                </c:pt>
                <c:pt idx="13587">
                  <c:v>35.6175</c:v>
                </c:pt>
                <c:pt idx="13588">
                  <c:v>35.62012</c:v>
                </c:pt>
                <c:pt idx="13589">
                  <c:v>35.622750000000003</c:v>
                </c:pt>
                <c:pt idx="13590">
                  <c:v>35.625369999999997</c:v>
                </c:pt>
                <c:pt idx="13591">
                  <c:v>35.627989999999997</c:v>
                </c:pt>
                <c:pt idx="13592">
                  <c:v>35.630609999999997</c:v>
                </c:pt>
                <c:pt idx="13593">
                  <c:v>35.633229999999998</c:v>
                </c:pt>
                <c:pt idx="13594">
                  <c:v>35.635860000000001</c:v>
                </c:pt>
                <c:pt idx="13595">
                  <c:v>35.638480000000001</c:v>
                </c:pt>
                <c:pt idx="13596">
                  <c:v>35.641100000000002</c:v>
                </c:pt>
                <c:pt idx="13597">
                  <c:v>35.643720000000002</c:v>
                </c:pt>
                <c:pt idx="13598">
                  <c:v>35.646340000000002</c:v>
                </c:pt>
                <c:pt idx="13599">
                  <c:v>35.648960000000002</c:v>
                </c:pt>
                <c:pt idx="13600">
                  <c:v>35.651580000000003</c:v>
                </c:pt>
                <c:pt idx="13601">
                  <c:v>35.654209999999999</c:v>
                </c:pt>
                <c:pt idx="13602">
                  <c:v>35.656829999999999</c:v>
                </c:pt>
                <c:pt idx="13603">
                  <c:v>35.65945</c:v>
                </c:pt>
                <c:pt idx="13604">
                  <c:v>35.66207</c:v>
                </c:pt>
                <c:pt idx="13605">
                  <c:v>35.66469</c:v>
                </c:pt>
                <c:pt idx="13606">
                  <c:v>35.667310000000001</c:v>
                </c:pt>
                <c:pt idx="13607">
                  <c:v>35.669930000000001</c:v>
                </c:pt>
                <c:pt idx="13608">
                  <c:v>35.672550000000001</c:v>
                </c:pt>
                <c:pt idx="13609">
                  <c:v>35.675179999999997</c:v>
                </c:pt>
                <c:pt idx="13610">
                  <c:v>35.677799999999998</c:v>
                </c:pt>
                <c:pt idx="13611">
                  <c:v>35.680419999999998</c:v>
                </c:pt>
                <c:pt idx="13612">
                  <c:v>35.683039999999998</c:v>
                </c:pt>
                <c:pt idx="13613">
                  <c:v>35.685659999999999</c:v>
                </c:pt>
                <c:pt idx="13614">
                  <c:v>35.688290000000002</c:v>
                </c:pt>
                <c:pt idx="13615">
                  <c:v>35.690910000000002</c:v>
                </c:pt>
                <c:pt idx="13616">
                  <c:v>35.693530000000003</c:v>
                </c:pt>
                <c:pt idx="13617">
                  <c:v>35.696150000000003</c:v>
                </c:pt>
                <c:pt idx="13618">
                  <c:v>35.698770000000003</c:v>
                </c:pt>
                <c:pt idx="13619">
                  <c:v>35.701390000000004</c:v>
                </c:pt>
                <c:pt idx="13620">
                  <c:v>35.704009999999997</c:v>
                </c:pt>
                <c:pt idx="13621">
                  <c:v>35.706629999999997</c:v>
                </c:pt>
                <c:pt idx="13622">
                  <c:v>35.70926</c:v>
                </c:pt>
                <c:pt idx="13623">
                  <c:v>35.711880000000001</c:v>
                </c:pt>
                <c:pt idx="13624">
                  <c:v>35.714500000000001</c:v>
                </c:pt>
                <c:pt idx="13625">
                  <c:v>35.717120000000001</c:v>
                </c:pt>
                <c:pt idx="13626">
                  <c:v>35.719740000000002</c:v>
                </c:pt>
                <c:pt idx="13627">
                  <c:v>35.722360000000002</c:v>
                </c:pt>
                <c:pt idx="13628">
                  <c:v>35.724980000000002</c:v>
                </c:pt>
                <c:pt idx="13629">
                  <c:v>35.727600000000002</c:v>
                </c:pt>
                <c:pt idx="13630">
                  <c:v>35.730229999999999</c:v>
                </c:pt>
                <c:pt idx="13631">
                  <c:v>35.732849999999999</c:v>
                </c:pt>
                <c:pt idx="13632">
                  <c:v>35.735469999999999</c:v>
                </c:pt>
                <c:pt idx="13633">
                  <c:v>35.73809</c:v>
                </c:pt>
                <c:pt idx="13634">
                  <c:v>35.74071</c:v>
                </c:pt>
                <c:pt idx="13635">
                  <c:v>35.743340000000003</c:v>
                </c:pt>
                <c:pt idx="13636">
                  <c:v>35.745959999999997</c:v>
                </c:pt>
                <c:pt idx="13637">
                  <c:v>35.748579999999997</c:v>
                </c:pt>
                <c:pt idx="13638">
                  <c:v>35.751199999999997</c:v>
                </c:pt>
                <c:pt idx="13639">
                  <c:v>35.753819999999997</c:v>
                </c:pt>
                <c:pt idx="13640">
                  <c:v>35.756439999999998</c:v>
                </c:pt>
                <c:pt idx="13641">
                  <c:v>35.759059999999998</c:v>
                </c:pt>
                <c:pt idx="13642">
                  <c:v>35.761679999999998</c:v>
                </c:pt>
                <c:pt idx="13643">
                  <c:v>35.764310000000002</c:v>
                </c:pt>
                <c:pt idx="13644">
                  <c:v>35.766930000000002</c:v>
                </c:pt>
                <c:pt idx="13645">
                  <c:v>35.769550000000002</c:v>
                </c:pt>
                <c:pt idx="13646">
                  <c:v>35.772170000000003</c:v>
                </c:pt>
                <c:pt idx="13647">
                  <c:v>35.774790000000003</c:v>
                </c:pt>
                <c:pt idx="13648">
                  <c:v>35.777410000000003</c:v>
                </c:pt>
                <c:pt idx="13649">
                  <c:v>35.780029999999996</c:v>
                </c:pt>
                <c:pt idx="13650">
                  <c:v>35.78266</c:v>
                </c:pt>
                <c:pt idx="13651">
                  <c:v>35.78528</c:v>
                </c:pt>
                <c:pt idx="13652">
                  <c:v>35.7879</c:v>
                </c:pt>
                <c:pt idx="13653">
                  <c:v>35.790520000000001</c:v>
                </c:pt>
                <c:pt idx="13654">
                  <c:v>35.793140000000001</c:v>
                </c:pt>
                <c:pt idx="13655">
                  <c:v>35.795760000000001</c:v>
                </c:pt>
                <c:pt idx="13656">
                  <c:v>35.798389999999998</c:v>
                </c:pt>
                <c:pt idx="13657">
                  <c:v>35.801009999999998</c:v>
                </c:pt>
                <c:pt idx="13658">
                  <c:v>35.803629999999998</c:v>
                </c:pt>
                <c:pt idx="13659">
                  <c:v>35.806249999999999</c:v>
                </c:pt>
                <c:pt idx="13660">
                  <c:v>35.808869999999999</c:v>
                </c:pt>
                <c:pt idx="13661">
                  <c:v>35.811489999999999</c:v>
                </c:pt>
                <c:pt idx="13662">
                  <c:v>35.814109999999999</c:v>
                </c:pt>
                <c:pt idx="13663">
                  <c:v>35.81673</c:v>
                </c:pt>
                <c:pt idx="13664">
                  <c:v>35.819360000000003</c:v>
                </c:pt>
                <c:pt idx="13665">
                  <c:v>35.821980000000003</c:v>
                </c:pt>
                <c:pt idx="13666">
                  <c:v>35.824599999999997</c:v>
                </c:pt>
                <c:pt idx="13667">
                  <c:v>35.827219999999997</c:v>
                </c:pt>
                <c:pt idx="13668">
                  <c:v>35.829839999999997</c:v>
                </c:pt>
                <c:pt idx="13669">
                  <c:v>35.832459999999998</c:v>
                </c:pt>
                <c:pt idx="13670">
                  <c:v>35.835079999999998</c:v>
                </c:pt>
                <c:pt idx="13671">
                  <c:v>35.837710000000001</c:v>
                </c:pt>
                <c:pt idx="13672">
                  <c:v>35.840330000000002</c:v>
                </c:pt>
                <c:pt idx="13673">
                  <c:v>35.842950000000002</c:v>
                </c:pt>
                <c:pt idx="13674">
                  <c:v>35.845570000000002</c:v>
                </c:pt>
                <c:pt idx="13675">
                  <c:v>35.848190000000002</c:v>
                </c:pt>
                <c:pt idx="13676">
                  <c:v>35.850810000000003</c:v>
                </c:pt>
                <c:pt idx="13677">
                  <c:v>35.853439999999999</c:v>
                </c:pt>
                <c:pt idx="13678">
                  <c:v>35.856059999999999</c:v>
                </c:pt>
                <c:pt idx="13679">
                  <c:v>35.85868</c:v>
                </c:pt>
                <c:pt idx="13680">
                  <c:v>35.8613</c:v>
                </c:pt>
                <c:pt idx="13681">
                  <c:v>35.86392</c:v>
                </c:pt>
                <c:pt idx="13682">
                  <c:v>35.866540000000001</c:v>
                </c:pt>
                <c:pt idx="13683">
                  <c:v>35.869160000000001</c:v>
                </c:pt>
                <c:pt idx="13684">
                  <c:v>35.871780000000001</c:v>
                </c:pt>
                <c:pt idx="13685">
                  <c:v>35.874400000000001</c:v>
                </c:pt>
                <c:pt idx="13686">
                  <c:v>35.877029999999998</c:v>
                </c:pt>
                <c:pt idx="13687">
                  <c:v>35.879649999999998</c:v>
                </c:pt>
                <c:pt idx="13688">
                  <c:v>35.882269999999998</c:v>
                </c:pt>
                <c:pt idx="13689">
                  <c:v>35.884889999999999</c:v>
                </c:pt>
                <c:pt idx="13690">
                  <c:v>35.887509999999999</c:v>
                </c:pt>
                <c:pt idx="13691">
                  <c:v>35.890140000000002</c:v>
                </c:pt>
                <c:pt idx="13692">
                  <c:v>35.892760000000003</c:v>
                </c:pt>
                <c:pt idx="13693">
                  <c:v>35.895380000000003</c:v>
                </c:pt>
                <c:pt idx="13694">
                  <c:v>35.898000000000003</c:v>
                </c:pt>
                <c:pt idx="13695">
                  <c:v>35.900620000000004</c:v>
                </c:pt>
                <c:pt idx="13696">
                  <c:v>35.903239999999997</c:v>
                </c:pt>
                <c:pt idx="13697">
                  <c:v>35.905859999999997</c:v>
                </c:pt>
                <c:pt idx="13698">
                  <c:v>35.90849</c:v>
                </c:pt>
                <c:pt idx="13699">
                  <c:v>35.911110000000001</c:v>
                </c:pt>
                <c:pt idx="13700">
                  <c:v>35.913730000000001</c:v>
                </c:pt>
                <c:pt idx="13701">
                  <c:v>35.916350000000001</c:v>
                </c:pt>
                <c:pt idx="13702">
                  <c:v>35.918970000000002</c:v>
                </c:pt>
                <c:pt idx="13703">
                  <c:v>35.921590000000002</c:v>
                </c:pt>
                <c:pt idx="13704">
                  <c:v>35.924210000000002</c:v>
                </c:pt>
                <c:pt idx="13705">
                  <c:v>35.926830000000002</c:v>
                </c:pt>
                <c:pt idx="13706">
                  <c:v>35.929450000000003</c:v>
                </c:pt>
                <c:pt idx="13707">
                  <c:v>35.932079999999999</c:v>
                </c:pt>
                <c:pt idx="13708">
                  <c:v>35.934699999999999</c:v>
                </c:pt>
                <c:pt idx="13709">
                  <c:v>35.93732</c:v>
                </c:pt>
                <c:pt idx="13710">
                  <c:v>35.93994</c:v>
                </c:pt>
                <c:pt idx="13711">
                  <c:v>35.94256</c:v>
                </c:pt>
                <c:pt idx="13712">
                  <c:v>35.945189999999997</c:v>
                </c:pt>
                <c:pt idx="13713">
                  <c:v>35.947809999999997</c:v>
                </c:pt>
                <c:pt idx="13714">
                  <c:v>35.950429999999997</c:v>
                </c:pt>
                <c:pt idx="13715">
                  <c:v>35.953049999999998</c:v>
                </c:pt>
                <c:pt idx="13716">
                  <c:v>35.955669999999998</c:v>
                </c:pt>
                <c:pt idx="13717">
                  <c:v>35.958289999999998</c:v>
                </c:pt>
                <c:pt idx="13718">
                  <c:v>35.960909999999998</c:v>
                </c:pt>
                <c:pt idx="13719">
                  <c:v>35.963540000000002</c:v>
                </c:pt>
                <c:pt idx="13720">
                  <c:v>35.966160000000002</c:v>
                </c:pt>
                <c:pt idx="13721">
                  <c:v>35.968780000000002</c:v>
                </c:pt>
                <c:pt idx="13722">
                  <c:v>35.971400000000003</c:v>
                </c:pt>
                <c:pt idx="13723">
                  <c:v>35.974020000000003</c:v>
                </c:pt>
                <c:pt idx="13724">
                  <c:v>35.976640000000003</c:v>
                </c:pt>
                <c:pt idx="13725">
                  <c:v>35.979259999999996</c:v>
                </c:pt>
                <c:pt idx="13726">
                  <c:v>35.981879999999997</c:v>
                </c:pt>
                <c:pt idx="13727">
                  <c:v>35.98451</c:v>
                </c:pt>
                <c:pt idx="13728">
                  <c:v>35.987130000000001</c:v>
                </c:pt>
                <c:pt idx="13729">
                  <c:v>35.989750000000001</c:v>
                </c:pt>
                <c:pt idx="13730">
                  <c:v>35.992370000000001</c:v>
                </c:pt>
                <c:pt idx="13731">
                  <c:v>35.994990000000001</c:v>
                </c:pt>
                <c:pt idx="13732">
                  <c:v>35.997610000000002</c:v>
                </c:pt>
                <c:pt idx="13733">
                  <c:v>36.000239999999998</c:v>
                </c:pt>
                <c:pt idx="13734">
                  <c:v>36.002859999999998</c:v>
                </c:pt>
                <c:pt idx="13735">
                  <c:v>36.005479999999999</c:v>
                </c:pt>
                <c:pt idx="13736">
                  <c:v>36.008099999999999</c:v>
                </c:pt>
                <c:pt idx="13737">
                  <c:v>36.010719999999999</c:v>
                </c:pt>
                <c:pt idx="13738">
                  <c:v>36.013339999999999</c:v>
                </c:pt>
                <c:pt idx="13739">
                  <c:v>36.01596</c:v>
                </c:pt>
                <c:pt idx="13740">
                  <c:v>36.018590000000003</c:v>
                </c:pt>
                <c:pt idx="13741">
                  <c:v>36.021210000000004</c:v>
                </c:pt>
                <c:pt idx="13742">
                  <c:v>36.023829999999997</c:v>
                </c:pt>
                <c:pt idx="13743">
                  <c:v>36.026449999999997</c:v>
                </c:pt>
                <c:pt idx="13744">
                  <c:v>36.029069999999997</c:v>
                </c:pt>
                <c:pt idx="13745">
                  <c:v>36.031689999999998</c:v>
                </c:pt>
                <c:pt idx="13746">
                  <c:v>36.034309999999998</c:v>
                </c:pt>
                <c:pt idx="13747">
                  <c:v>36.036929999999998</c:v>
                </c:pt>
                <c:pt idx="13748">
                  <c:v>36.039560000000002</c:v>
                </c:pt>
                <c:pt idx="13749">
                  <c:v>36.042180000000002</c:v>
                </c:pt>
                <c:pt idx="13750">
                  <c:v>36.044800000000002</c:v>
                </c:pt>
                <c:pt idx="13751">
                  <c:v>36.047420000000002</c:v>
                </c:pt>
                <c:pt idx="13752">
                  <c:v>36.050040000000003</c:v>
                </c:pt>
                <c:pt idx="13753">
                  <c:v>36.052669999999999</c:v>
                </c:pt>
                <c:pt idx="13754">
                  <c:v>36.055289999999999</c:v>
                </c:pt>
                <c:pt idx="13755">
                  <c:v>36.05791</c:v>
                </c:pt>
                <c:pt idx="13756">
                  <c:v>36.06053</c:v>
                </c:pt>
                <c:pt idx="13757">
                  <c:v>36.06315</c:v>
                </c:pt>
                <c:pt idx="13758">
                  <c:v>36.065770000000001</c:v>
                </c:pt>
                <c:pt idx="13759">
                  <c:v>36.068390000000001</c:v>
                </c:pt>
                <c:pt idx="13760">
                  <c:v>36.071010000000001</c:v>
                </c:pt>
                <c:pt idx="13761">
                  <c:v>36.073639999999997</c:v>
                </c:pt>
                <c:pt idx="13762">
                  <c:v>36.076259999999998</c:v>
                </c:pt>
                <c:pt idx="13763">
                  <c:v>36.078879999999998</c:v>
                </c:pt>
                <c:pt idx="13764">
                  <c:v>36.081499999999998</c:v>
                </c:pt>
                <c:pt idx="13765">
                  <c:v>36.084119999999999</c:v>
                </c:pt>
                <c:pt idx="13766">
                  <c:v>36.086739999999999</c:v>
                </c:pt>
                <c:pt idx="13767">
                  <c:v>36.089359999999999</c:v>
                </c:pt>
                <c:pt idx="13768">
                  <c:v>36.09198</c:v>
                </c:pt>
                <c:pt idx="13769">
                  <c:v>36.094610000000003</c:v>
                </c:pt>
                <c:pt idx="13770">
                  <c:v>36.097230000000003</c:v>
                </c:pt>
                <c:pt idx="13771">
                  <c:v>36.099850000000004</c:v>
                </c:pt>
                <c:pt idx="13772">
                  <c:v>36.102469999999997</c:v>
                </c:pt>
                <c:pt idx="13773">
                  <c:v>36.105089999999997</c:v>
                </c:pt>
                <c:pt idx="13774">
                  <c:v>36.10772</c:v>
                </c:pt>
                <c:pt idx="13775">
                  <c:v>36.110340000000001</c:v>
                </c:pt>
                <c:pt idx="13776">
                  <c:v>36.112960000000001</c:v>
                </c:pt>
                <c:pt idx="13777">
                  <c:v>36.115580000000001</c:v>
                </c:pt>
                <c:pt idx="13778">
                  <c:v>36.118200000000002</c:v>
                </c:pt>
                <c:pt idx="13779">
                  <c:v>36.120820000000002</c:v>
                </c:pt>
                <c:pt idx="13780">
                  <c:v>36.123440000000002</c:v>
                </c:pt>
                <c:pt idx="13781">
                  <c:v>36.126060000000003</c:v>
                </c:pt>
                <c:pt idx="13782">
                  <c:v>36.128680000000003</c:v>
                </c:pt>
                <c:pt idx="13783">
                  <c:v>36.131309999999999</c:v>
                </c:pt>
                <c:pt idx="13784">
                  <c:v>36.133929999999999</c:v>
                </c:pt>
                <c:pt idx="13785">
                  <c:v>36.13655</c:v>
                </c:pt>
                <c:pt idx="13786">
                  <c:v>36.13917</c:v>
                </c:pt>
                <c:pt idx="13787">
                  <c:v>36.14179</c:v>
                </c:pt>
                <c:pt idx="13788">
                  <c:v>36.144410000000001</c:v>
                </c:pt>
                <c:pt idx="13789">
                  <c:v>36.147039999999997</c:v>
                </c:pt>
                <c:pt idx="13790">
                  <c:v>36.149659999999997</c:v>
                </c:pt>
                <c:pt idx="13791">
                  <c:v>36.152279999999998</c:v>
                </c:pt>
                <c:pt idx="13792">
                  <c:v>36.154899999999998</c:v>
                </c:pt>
                <c:pt idx="13793">
                  <c:v>36.157519999999998</c:v>
                </c:pt>
                <c:pt idx="13794">
                  <c:v>36.160139999999998</c:v>
                </c:pt>
                <c:pt idx="13795">
                  <c:v>36.162770000000002</c:v>
                </c:pt>
                <c:pt idx="13796">
                  <c:v>36.165390000000002</c:v>
                </c:pt>
                <c:pt idx="13797">
                  <c:v>36.168010000000002</c:v>
                </c:pt>
                <c:pt idx="13798">
                  <c:v>36.170630000000003</c:v>
                </c:pt>
                <c:pt idx="13799">
                  <c:v>36.173250000000003</c:v>
                </c:pt>
                <c:pt idx="13800">
                  <c:v>36.175870000000003</c:v>
                </c:pt>
                <c:pt idx="13801">
                  <c:v>36.178489999999996</c:v>
                </c:pt>
                <c:pt idx="13802">
                  <c:v>36.181109999999997</c:v>
                </c:pt>
                <c:pt idx="13803">
                  <c:v>36.183729999999997</c:v>
                </c:pt>
                <c:pt idx="13804">
                  <c:v>36.186360000000001</c:v>
                </c:pt>
                <c:pt idx="13805">
                  <c:v>36.188980000000001</c:v>
                </c:pt>
                <c:pt idx="13806">
                  <c:v>36.191600000000001</c:v>
                </c:pt>
                <c:pt idx="13807">
                  <c:v>36.194220000000001</c:v>
                </c:pt>
                <c:pt idx="13808">
                  <c:v>36.196840000000002</c:v>
                </c:pt>
                <c:pt idx="13809">
                  <c:v>36.199460000000002</c:v>
                </c:pt>
                <c:pt idx="13810">
                  <c:v>36.202089999999998</c:v>
                </c:pt>
                <c:pt idx="13811">
                  <c:v>36.204709999999999</c:v>
                </c:pt>
                <c:pt idx="13812">
                  <c:v>36.207329999999999</c:v>
                </c:pt>
                <c:pt idx="13813">
                  <c:v>36.209949999999999</c:v>
                </c:pt>
                <c:pt idx="13814">
                  <c:v>36.212569999999999</c:v>
                </c:pt>
                <c:pt idx="13815">
                  <c:v>36.21519</c:v>
                </c:pt>
                <c:pt idx="13816">
                  <c:v>36.217820000000003</c:v>
                </c:pt>
                <c:pt idx="13817">
                  <c:v>36.220440000000004</c:v>
                </c:pt>
                <c:pt idx="13818">
                  <c:v>36.223059999999997</c:v>
                </c:pt>
                <c:pt idx="13819">
                  <c:v>36.225679999999997</c:v>
                </c:pt>
                <c:pt idx="13820">
                  <c:v>36.228299999999997</c:v>
                </c:pt>
                <c:pt idx="13821">
                  <c:v>36.230919999999998</c:v>
                </c:pt>
                <c:pt idx="13822">
                  <c:v>36.233539999999998</c:v>
                </c:pt>
                <c:pt idx="13823">
                  <c:v>36.236159999999998</c:v>
                </c:pt>
                <c:pt idx="13824">
                  <c:v>36.238779999999998</c:v>
                </c:pt>
                <c:pt idx="13825">
                  <c:v>36.241410000000002</c:v>
                </c:pt>
                <c:pt idx="13826">
                  <c:v>36.244030000000002</c:v>
                </c:pt>
                <c:pt idx="13827">
                  <c:v>36.246650000000002</c:v>
                </c:pt>
                <c:pt idx="13828">
                  <c:v>36.249270000000003</c:v>
                </c:pt>
                <c:pt idx="13829">
                  <c:v>36.251890000000003</c:v>
                </c:pt>
                <c:pt idx="13830">
                  <c:v>36.254519999999999</c:v>
                </c:pt>
                <c:pt idx="13831">
                  <c:v>36.25714</c:v>
                </c:pt>
                <c:pt idx="13832">
                  <c:v>36.25976</c:v>
                </c:pt>
                <c:pt idx="13833">
                  <c:v>36.26238</c:v>
                </c:pt>
                <c:pt idx="13834">
                  <c:v>36.265000000000001</c:v>
                </c:pt>
                <c:pt idx="13835">
                  <c:v>36.267620000000001</c:v>
                </c:pt>
                <c:pt idx="13836">
                  <c:v>36.270240000000001</c:v>
                </c:pt>
                <c:pt idx="13837">
                  <c:v>36.272869999999998</c:v>
                </c:pt>
                <c:pt idx="13838">
                  <c:v>36.275489999999998</c:v>
                </c:pt>
                <c:pt idx="13839">
                  <c:v>36.278109999999998</c:v>
                </c:pt>
                <c:pt idx="13840">
                  <c:v>36.280729999999998</c:v>
                </c:pt>
                <c:pt idx="13841">
                  <c:v>36.283349999999999</c:v>
                </c:pt>
                <c:pt idx="13842">
                  <c:v>36.285969999999999</c:v>
                </c:pt>
                <c:pt idx="13843">
                  <c:v>36.288589999999999</c:v>
                </c:pt>
                <c:pt idx="13844">
                  <c:v>36.29121</c:v>
                </c:pt>
                <c:pt idx="13845">
                  <c:v>36.29383</c:v>
                </c:pt>
                <c:pt idx="13846">
                  <c:v>36.296460000000003</c:v>
                </c:pt>
                <c:pt idx="13847">
                  <c:v>36.299079999999996</c:v>
                </c:pt>
                <c:pt idx="13848">
                  <c:v>36.301699999999997</c:v>
                </c:pt>
                <c:pt idx="13849">
                  <c:v>36.304319999999997</c:v>
                </c:pt>
                <c:pt idx="13850">
                  <c:v>36.306939999999997</c:v>
                </c:pt>
                <c:pt idx="13851">
                  <c:v>36.309570000000001</c:v>
                </c:pt>
                <c:pt idx="13852">
                  <c:v>36.312190000000001</c:v>
                </c:pt>
                <c:pt idx="13853">
                  <c:v>36.314810000000001</c:v>
                </c:pt>
                <c:pt idx="13854">
                  <c:v>36.317430000000002</c:v>
                </c:pt>
                <c:pt idx="13855">
                  <c:v>36.320050000000002</c:v>
                </c:pt>
                <c:pt idx="13856">
                  <c:v>36.322670000000002</c:v>
                </c:pt>
                <c:pt idx="13857">
                  <c:v>36.325290000000003</c:v>
                </c:pt>
                <c:pt idx="13858">
                  <c:v>36.327919999999999</c:v>
                </c:pt>
                <c:pt idx="13859">
                  <c:v>36.330539999999999</c:v>
                </c:pt>
                <c:pt idx="13860">
                  <c:v>36.333159999999999</c:v>
                </c:pt>
                <c:pt idx="13861">
                  <c:v>36.33578</c:v>
                </c:pt>
                <c:pt idx="13862">
                  <c:v>36.3384</c:v>
                </c:pt>
                <c:pt idx="13863">
                  <c:v>36.34102</c:v>
                </c:pt>
                <c:pt idx="13864">
                  <c:v>36.343640000000001</c:v>
                </c:pt>
                <c:pt idx="13865">
                  <c:v>36.346260000000001</c:v>
                </c:pt>
                <c:pt idx="13866">
                  <c:v>36.348889999999997</c:v>
                </c:pt>
                <c:pt idx="13867">
                  <c:v>36.351509999999998</c:v>
                </c:pt>
                <c:pt idx="13868">
                  <c:v>36.354129999999998</c:v>
                </c:pt>
                <c:pt idx="13869">
                  <c:v>36.356749999999998</c:v>
                </c:pt>
                <c:pt idx="13870">
                  <c:v>36.359369999999998</c:v>
                </c:pt>
                <c:pt idx="13871">
                  <c:v>36.362000000000002</c:v>
                </c:pt>
                <c:pt idx="13872">
                  <c:v>36.364620000000002</c:v>
                </c:pt>
                <c:pt idx="13873">
                  <c:v>36.367240000000002</c:v>
                </c:pt>
                <c:pt idx="13874">
                  <c:v>36.369860000000003</c:v>
                </c:pt>
                <c:pt idx="13875">
                  <c:v>36.372480000000003</c:v>
                </c:pt>
                <c:pt idx="13876">
                  <c:v>36.375100000000003</c:v>
                </c:pt>
                <c:pt idx="13877">
                  <c:v>36.377719999999997</c:v>
                </c:pt>
                <c:pt idx="13878">
                  <c:v>36.380339999999997</c:v>
                </c:pt>
                <c:pt idx="13879">
                  <c:v>36.38297</c:v>
                </c:pt>
                <c:pt idx="13880">
                  <c:v>36.385590000000001</c:v>
                </c:pt>
                <c:pt idx="13881">
                  <c:v>36.388210000000001</c:v>
                </c:pt>
                <c:pt idx="13882">
                  <c:v>36.390830000000001</c:v>
                </c:pt>
                <c:pt idx="13883">
                  <c:v>36.393450000000001</c:v>
                </c:pt>
                <c:pt idx="13884">
                  <c:v>36.396070000000002</c:v>
                </c:pt>
                <c:pt idx="13885">
                  <c:v>36.398690000000002</c:v>
                </c:pt>
                <c:pt idx="13886">
                  <c:v>36.401310000000002</c:v>
                </c:pt>
                <c:pt idx="13887">
                  <c:v>36.403939999999999</c:v>
                </c:pt>
                <c:pt idx="13888">
                  <c:v>36.406559999999999</c:v>
                </c:pt>
                <c:pt idx="13889">
                  <c:v>36.409179999999999</c:v>
                </c:pt>
                <c:pt idx="13890">
                  <c:v>36.411799999999999</c:v>
                </c:pt>
                <c:pt idx="13891">
                  <c:v>36.41442</c:v>
                </c:pt>
                <c:pt idx="13892">
                  <c:v>36.417050000000003</c:v>
                </c:pt>
                <c:pt idx="13893">
                  <c:v>36.419670000000004</c:v>
                </c:pt>
                <c:pt idx="13894">
                  <c:v>36.422289999999997</c:v>
                </c:pt>
                <c:pt idx="13895">
                  <c:v>36.424909999999997</c:v>
                </c:pt>
                <c:pt idx="13896">
                  <c:v>36.427529999999997</c:v>
                </c:pt>
                <c:pt idx="13897">
                  <c:v>36.430149999999998</c:v>
                </c:pt>
                <c:pt idx="13898">
                  <c:v>36.432769999999998</c:v>
                </c:pt>
                <c:pt idx="13899">
                  <c:v>36.435389999999998</c:v>
                </c:pt>
                <c:pt idx="13900">
                  <c:v>36.438009999999998</c:v>
                </c:pt>
                <c:pt idx="13901">
                  <c:v>36.440640000000002</c:v>
                </c:pt>
                <c:pt idx="13902">
                  <c:v>36.443260000000002</c:v>
                </c:pt>
                <c:pt idx="13903">
                  <c:v>36.445880000000002</c:v>
                </c:pt>
                <c:pt idx="13904">
                  <c:v>36.448500000000003</c:v>
                </c:pt>
                <c:pt idx="13905">
                  <c:v>36.451120000000003</c:v>
                </c:pt>
                <c:pt idx="13906">
                  <c:v>36.453740000000003</c:v>
                </c:pt>
                <c:pt idx="13907">
                  <c:v>36.45637</c:v>
                </c:pt>
                <c:pt idx="13908">
                  <c:v>36.45899</c:v>
                </c:pt>
                <c:pt idx="13909">
                  <c:v>36.46161</c:v>
                </c:pt>
                <c:pt idx="13910">
                  <c:v>36.464230000000001</c:v>
                </c:pt>
                <c:pt idx="13911">
                  <c:v>36.466850000000001</c:v>
                </c:pt>
                <c:pt idx="13912">
                  <c:v>36.469470000000001</c:v>
                </c:pt>
                <c:pt idx="13913">
                  <c:v>36.472099999999998</c:v>
                </c:pt>
                <c:pt idx="13914">
                  <c:v>36.474719999999998</c:v>
                </c:pt>
                <c:pt idx="13915">
                  <c:v>36.477339999999998</c:v>
                </c:pt>
                <c:pt idx="13916">
                  <c:v>36.479959999999998</c:v>
                </c:pt>
                <c:pt idx="13917">
                  <c:v>36.482579999999999</c:v>
                </c:pt>
                <c:pt idx="13918">
                  <c:v>36.485199999999999</c:v>
                </c:pt>
                <c:pt idx="13919">
                  <c:v>36.487819999999999</c:v>
                </c:pt>
                <c:pt idx="13920">
                  <c:v>36.49044</c:v>
                </c:pt>
                <c:pt idx="13921">
                  <c:v>36.49306</c:v>
                </c:pt>
                <c:pt idx="13922">
                  <c:v>36.495690000000003</c:v>
                </c:pt>
                <c:pt idx="13923">
                  <c:v>36.498309999999996</c:v>
                </c:pt>
                <c:pt idx="13924">
                  <c:v>36.500929999999997</c:v>
                </c:pt>
                <c:pt idx="13925">
                  <c:v>36.503549999999997</c:v>
                </c:pt>
                <c:pt idx="13926">
                  <c:v>36.506169999999997</c:v>
                </c:pt>
                <c:pt idx="13927">
                  <c:v>36.508789999999998</c:v>
                </c:pt>
                <c:pt idx="13928">
                  <c:v>36.511420000000001</c:v>
                </c:pt>
                <c:pt idx="13929">
                  <c:v>36.514040000000001</c:v>
                </c:pt>
                <c:pt idx="13930">
                  <c:v>36.516660000000002</c:v>
                </c:pt>
                <c:pt idx="13931">
                  <c:v>36.519280000000002</c:v>
                </c:pt>
                <c:pt idx="13932">
                  <c:v>36.521900000000002</c:v>
                </c:pt>
                <c:pt idx="13933">
                  <c:v>36.524520000000003</c:v>
                </c:pt>
                <c:pt idx="13934">
                  <c:v>36.527149999999999</c:v>
                </c:pt>
                <c:pt idx="13935">
                  <c:v>36.529769999999999</c:v>
                </c:pt>
                <c:pt idx="13936">
                  <c:v>36.532389999999999</c:v>
                </c:pt>
                <c:pt idx="13937">
                  <c:v>36.53501</c:v>
                </c:pt>
                <c:pt idx="13938">
                  <c:v>36.53763</c:v>
                </c:pt>
                <c:pt idx="13939">
                  <c:v>36.54025</c:v>
                </c:pt>
                <c:pt idx="13940">
                  <c:v>36.542870000000001</c:v>
                </c:pt>
                <c:pt idx="13941">
                  <c:v>36.545490000000001</c:v>
                </c:pt>
                <c:pt idx="13942">
                  <c:v>36.548110000000001</c:v>
                </c:pt>
                <c:pt idx="13943">
                  <c:v>36.550739999999998</c:v>
                </c:pt>
                <c:pt idx="13944">
                  <c:v>36.553359999999998</c:v>
                </c:pt>
                <c:pt idx="13945">
                  <c:v>36.555979999999998</c:v>
                </c:pt>
                <c:pt idx="13946">
                  <c:v>36.558599999999998</c:v>
                </c:pt>
                <c:pt idx="13947">
                  <c:v>36.561219999999999</c:v>
                </c:pt>
                <c:pt idx="13948">
                  <c:v>36.563850000000002</c:v>
                </c:pt>
                <c:pt idx="13949">
                  <c:v>36.566470000000002</c:v>
                </c:pt>
                <c:pt idx="13950">
                  <c:v>36.569090000000003</c:v>
                </c:pt>
                <c:pt idx="13951">
                  <c:v>36.571710000000003</c:v>
                </c:pt>
                <c:pt idx="13952">
                  <c:v>36.574330000000003</c:v>
                </c:pt>
                <c:pt idx="13953">
                  <c:v>36.576949999999997</c:v>
                </c:pt>
                <c:pt idx="13954">
                  <c:v>36.579569999999997</c:v>
                </c:pt>
                <c:pt idx="13955">
                  <c:v>36.5822</c:v>
                </c:pt>
                <c:pt idx="13956">
                  <c:v>36.584820000000001</c:v>
                </c:pt>
                <c:pt idx="13957">
                  <c:v>36.587440000000001</c:v>
                </c:pt>
                <c:pt idx="13958">
                  <c:v>36.590060000000001</c:v>
                </c:pt>
                <c:pt idx="13959">
                  <c:v>36.592680000000001</c:v>
                </c:pt>
                <c:pt idx="13960">
                  <c:v>36.595300000000002</c:v>
                </c:pt>
                <c:pt idx="13961">
                  <c:v>36.597920000000002</c:v>
                </c:pt>
                <c:pt idx="13962">
                  <c:v>36.600540000000002</c:v>
                </c:pt>
                <c:pt idx="13963">
                  <c:v>36.603160000000003</c:v>
                </c:pt>
                <c:pt idx="13964">
                  <c:v>36.605789999999999</c:v>
                </c:pt>
                <c:pt idx="13965">
                  <c:v>36.608409999999999</c:v>
                </c:pt>
                <c:pt idx="13966">
                  <c:v>36.61103</c:v>
                </c:pt>
                <c:pt idx="13967">
                  <c:v>36.61365</c:v>
                </c:pt>
                <c:pt idx="13968">
                  <c:v>36.61627</c:v>
                </c:pt>
                <c:pt idx="13969">
                  <c:v>36.618899999999996</c:v>
                </c:pt>
                <c:pt idx="13970">
                  <c:v>36.621519999999997</c:v>
                </c:pt>
                <c:pt idx="13971">
                  <c:v>36.624139999999997</c:v>
                </c:pt>
                <c:pt idx="13972">
                  <c:v>36.626759999999997</c:v>
                </c:pt>
                <c:pt idx="13973">
                  <c:v>36.629379999999998</c:v>
                </c:pt>
                <c:pt idx="13974">
                  <c:v>36.631999999999998</c:v>
                </c:pt>
                <c:pt idx="13975">
                  <c:v>36.634619999999998</c:v>
                </c:pt>
                <c:pt idx="13976">
                  <c:v>36.637250000000002</c:v>
                </c:pt>
                <c:pt idx="13977">
                  <c:v>36.639870000000002</c:v>
                </c:pt>
                <c:pt idx="13978">
                  <c:v>36.642490000000002</c:v>
                </c:pt>
                <c:pt idx="13979">
                  <c:v>36.645110000000003</c:v>
                </c:pt>
                <c:pt idx="13980">
                  <c:v>36.647730000000003</c:v>
                </c:pt>
                <c:pt idx="13981">
                  <c:v>36.650350000000003</c:v>
                </c:pt>
                <c:pt idx="13982">
                  <c:v>36.652970000000003</c:v>
                </c:pt>
                <c:pt idx="13983">
                  <c:v>36.655589999999997</c:v>
                </c:pt>
                <c:pt idx="13984">
                  <c:v>36.65822</c:v>
                </c:pt>
                <c:pt idx="13985">
                  <c:v>36.66084</c:v>
                </c:pt>
                <c:pt idx="13986">
                  <c:v>36.663460000000001</c:v>
                </c:pt>
                <c:pt idx="13987">
                  <c:v>36.666080000000001</c:v>
                </c:pt>
                <c:pt idx="13988">
                  <c:v>36.668700000000001</c:v>
                </c:pt>
                <c:pt idx="13989">
                  <c:v>36.671329999999998</c:v>
                </c:pt>
                <c:pt idx="13990">
                  <c:v>36.673949999999998</c:v>
                </c:pt>
                <c:pt idx="13991">
                  <c:v>36.676569999999998</c:v>
                </c:pt>
                <c:pt idx="13992">
                  <c:v>36.679189999999998</c:v>
                </c:pt>
                <c:pt idx="13993">
                  <c:v>36.681809999999999</c:v>
                </c:pt>
                <c:pt idx="13994">
                  <c:v>36.684429999999999</c:v>
                </c:pt>
                <c:pt idx="13995">
                  <c:v>36.687049999999999</c:v>
                </c:pt>
                <c:pt idx="13996">
                  <c:v>36.68967</c:v>
                </c:pt>
                <c:pt idx="13997">
                  <c:v>36.692300000000003</c:v>
                </c:pt>
                <c:pt idx="13998">
                  <c:v>36.694920000000003</c:v>
                </c:pt>
                <c:pt idx="13999">
                  <c:v>36.697539999999996</c:v>
                </c:pt>
                <c:pt idx="14000">
                  <c:v>36.700159999999997</c:v>
                </c:pt>
                <c:pt idx="14001">
                  <c:v>36.702779999999997</c:v>
                </c:pt>
                <c:pt idx="14002">
                  <c:v>36.705399999999997</c:v>
                </c:pt>
                <c:pt idx="14003">
                  <c:v>36.708019999999998</c:v>
                </c:pt>
                <c:pt idx="14004">
                  <c:v>36.710639999999998</c:v>
                </c:pt>
                <c:pt idx="14005">
                  <c:v>36.713270000000001</c:v>
                </c:pt>
                <c:pt idx="14006">
                  <c:v>36.715890000000002</c:v>
                </c:pt>
                <c:pt idx="14007">
                  <c:v>36.718510000000002</c:v>
                </c:pt>
                <c:pt idx="14008">
                  <c:v>36.721130000000002</c:v>
                </c:pt>
                <c:pt idx="14009">
                  <c:v>36.723750000000003</c:v>
                </c:pt>
                <c:pt idx="14010">
                  <c:v>36.726379999999999</c:v>
                </c:pt>
                <c:pt idx="14011">
                  <c:v>36.728999999999999</c:v>
                </c:pt>
                <c:pt idx="14012">
                  <c:v>36.731619999999999</c:v>
                </c:pt>
                <c:pt idx="14013">
                  <c:v>36.73424</c:v>
                </c:pt>
                <c:pt idx="14014">
                  <c:v>36.73686</c:v>
                </c:pt>
                <c:pt idx="14015">
                  <c:v>36.73948</c:v>
                </c:pt>
                <c:pt idx="14016">
                  <c:v>36.742100000000001</c:v>
                </c:pt>
                <c:pt idx="14017">
                  <c:v>36.744720000000001</c:v>
                </c:pt>
                <c:pt idx="14018">
                  <c:v>36.747340000000001</c:v>
                </c:pt>
                <c:pt idx="14019">
                  <c:v>36.749969999999998</c:v>
                </c:pt>
                <c:pt idx="14020">
                  <c:v>36.752589999999998</c:v>
                </c:pt>
                <c:pt idx="14021">
                  <c:v>36.755209999999998</c:v>
                </c:pt>
                <c:pt idx="14022">
                  <c:v>36.757829999999998</c:v>
                </c:pt>
                <c:pt idx="14023">
                  <c:v>36.760449999999999</c:v>
                </c:pt>
                <c:pt idx="14024">
                  <c:v>36.763069999999999</c:v>
                </c:pt>
                <c:pt idx="14025">
                  <c:v>36.765700000000002</c:v>
                </c:pt>
                <c:pt idx="14026">
                  <c:v>36.768320000000003</c:v>
                </c:pt>
                <c:pt idx="14027">
                  <c:v>36.770940000000003</c:v>
                </c:pt>
                <c:pt idx="14028">
                  <c:v>36.773560000000003</c:v>
                </c:pt>
                <c:pt idx="14029">
                  <c:v>36.776179999999997</c:v>
                </c:pt>
                <c:pt idx="14030">
                  <c:v>36.778799999999997</c:v>
                </c:pt>
                <c:pt idx="14031">
                  <c:v>36.78143</c:v>
                </c:pt>
                <c:pt idx="14032">
                  <c:v>36.784050000000001</c:v>
                </c:pt>
                <c:pt idx="14033">
                  <c:v>36.786670000000001</c:v>
                </c:pt>
                <c:pt idx="14034">
                  <c:v>36.789290000000001</c:v>
                </c:pt>
                <c:pt idx="14035">
                  <c:v>36.791910000000001</c:v>
                </c:pt>
                <c:pt idx="14036">
                  <c:v>36.794530000000002</c:v>
                </c:pt>
                <c:pt idx="14037">
                  <c:v>36.797150000000002</c:v>
                </c:pt>
                <c:pt idx="14038">
                  <c:v>36.799770000000002</c:v>
                </c:pt>
                <c:pt idx="14039">
                  <c:v>36.802390000000003</c:v>
                </c:pt>
                <c:pt idx="14040">
                  <c:v>36.805019999999999</c:v>
                </c:pt>
                <c:pt idx="14041">
                  <c:v>36.807639999999999</c:v>
                </c:pt>
                <c:pt idx="14042">
                  <c:v>36.81026</c:v>
                </c:pt>
                <c:pt idx="14043">
                  <c:v>36.81288</c:v>
                </c:pt>
                <c:pt idx="14044">
                  <c:v>36.8155</c:v>
                </c:pt>
                <c:pt idx="14045">
                  <c:v>36.81812</c:v>
                </c:pt>
                <c:pt idx="14046">
                  <c:v>36.820749999999997</c:v>
                </c:pt>
                <c:pt idx="14047">
                  <c:v>36.823369999999997</c:v>
                </c:pt>
                <c:pt idx="14048">
                  <c:v>36.825989999999997</c:v>
                </c:pt>
                <c:pt idx="14049">
                  <c:v>36.828609999999998</c:v>
                </c:pt>
                <c:pt idx="14050">
                  <c:v>36.831229999999998</c:v>
                </c:pt>
                <c:pt idx="14051">
                  <c:v>36.833849999999998</c:v>
                </c:pt>
                <c:pt idx="14052">
                  <c:v>36.836480000000002</c:v>
                </c:pt>
                <c:pt idx="14053">
                  <c:v>36.839100000000002</c:v>
                </c:pt>
                <c:pt idx="14054">
                  <c:v>36.841720000000002</c:v>
                </c:pt>
                <c:pt idx="14055">
                  <c:v>36.844340000000003</c:v>
                </c:pt>
                <c:pt idx="14056">
                  <c:v>36.846960000000003</c:v>
                </c:pt>
                <c:pt idx="14057">
                  <c:v>36.849580000000003</c:v>
                </c:pt>
                <c:pt idx="14058">
                  <c:v>36.852200000000003</c:v>
                </c:pt>
                <c:pt idx="14059">
                  <c:v>36.854819999999997</c:v>
                </c:pt>
                <c:pt idx="14060">
                  <c:v>36.857439999999997</c:v>
                </c:pt>
                <c:pt idx="14061">
                  <c:v>36.86007</c:v>
                </c:pt>
                <c:pt idx="14062">
                  <c:v>36.862690000000001</c:v>
                </c:pt>
                <c:pt idx="14063">
                  <c:v>36.865310000000001</c:v>
                </c:pt>
                <c:pt idx="14064">
                  <c:v>36.867930000000001</c:v>
                </c:pt>
                <c:pt idx="14065">
                  <c:v>36.870550000000001</c:v>
                </c:pt>
                <c:pt idx="14066">
                  <c:v>36.873179999999998</c:v>
                </c:pt>
                <c:pt idx="14067">
                  <c:v>36.875799999999998</c:v>
                </c:pt>
                <c:pt idx="14068">
                  <c:v>36.878419999999998</c:v>
                </c:pt>
                <c:pt idx="14069">
                  <c:v>36.881039999999999</c:v>
                </c:pt>
                <c:pt idx="14070">
                  <c:v>36.883659999999999</c:v>
                </c:pt>
                <c:pt idx="14071">
                  <c:v>36.886279999999999</c:v>
                </c:pt>
                <c:pt idx="14072">
                  <c:v>36.8889</c:v>
                </c:pt>
                <c:pt idx="14073">
                  <c:v>36.891530000000003</c:v>
                </c:pt>
                <c:pt idx="14074">
                  <c:v>36.894150000000003</c:v>
                </c:pt>
                <c:pt idx="14075">
                  <c:v>36.896769999999997</c:v>
                </c:pt>
                <c:pt idx="14076">
                  <c:v>36.899389999999997</c:v>
                </c:pt>
                <c:pt idx="14077">
                  <c:v>36.902009999999997</c:v>
                </c:pt>
                <c:pt idx="14078">
                  <c:v>36.904629999999997</c:v>
                </c:pt>
                <c:pt idx="14079">
                  <c:v>36.907249999999998</c:v>
                </c:pt>
                <c:pt idx="14080">
                  <c:v>36.909869999999998</c:v>
                </c:pt>
                <c:pt idx="14081">
                  <c:v>36.912489999999998</c:v>
                </c:pt>
                <c:pt idx="14082">
                  <c:v>36.915120000000002</c:v>
                </c:pt>
                <c:pt idx="14083">
                  <c:v>36.917740000000002</c:v>
                </c:pt>
                <c:pt idx="14084">
                  <c:v>36.920360000000002</c:v>
                </c:pt>
                <c:pt idx="14085">
                  <c:v>36.922980000000003</c:v>
                </c:pt>
                <c:pt idx="14086">
                  <c:v>36.925600000000003</c:v>
                </c:pt>
                <c:pt idx="14087">
                  <c:v>36.928229999999999</c:v>
                </c:pt>
                <c:pt idx="14088">
                  <c:v>36.93085</c:v>
                </c:pt>
                <c:pt idx="14089">
                  <c:v>36.93347</c:v>
                </c:pt>
                <c:pt idx="14090">
                  <c:v>36.93609</c:v>
                </c:pt>
                <c:pt idx="14091">
                  <c:v>36.93871</c:v>
                </c:pt>
                <c:pt idx="14092">
                  <c:v>36.941330000000001</c:v>
                </c:pt>
                <c:pt idx="14093">
                  <c:v>36.943950000000001</c:v>
                </c:pt>
                <c:pt idx="14094">
                  <c:v>36.946579999999997</c:v>
                </c:pt>
                <c:pt idx="14095">
                  <c:v>36.949199999999998</c:v>
                </c:pt>
                <c:pt idx="14096">
                  <c:v>36.951819999999998</c:v>
                </c:pt>
                <c:pt idx="14097">
                  <c:v>36.954439999999998</c:v>
                </c:pt>
                <c:pt idx="14098">
                  <c:v>36.957059999999998</c:v>
                </c:pt>
                <c:pt idx="14099">
                  <c:v>36.959679999999999</c:v>
                </c:pt>
                <c:pt idx="14100">
                  <c:v>36.962299999999999</c:v>
                </c:pt>
                <c:pt idx="14101">
                  <c:v>36.964919999999999</c:v>
                </c:pt>
                <c:pt idx="14102">
                  <c:v>36.967550000000003</c:v>
                </c:pt>
                <c:pt idx="14103">
                  <c:v>36.970170000000003</c:v>
                </c:pt>
                <c:pt idx="14104">
                  <c:v>36.972790000000003</c:v>
                </c:pt>
                <c:pt idx="14105">
                  <c:v>36.975409999999997</c:v>
                </c:pt>
                <c:pt idx="14106">
                  <c:v>36.978029999999997</c:v>
                </c:pt>
                <c:pt idx="14107">
                  <c:v>36.98066</c:v>
                </c:pt>
                <c:pt idx="14108">
                  <c:v>36.983280000000001</c:v>
                </c:pt>
                <c:pt idx="14109">
                  <c:v>36.985900000000001</c:v>
                </c:pt>
                <c:pt idx="14110">
                  <c:v>36.988520000000001</c:v>
                </c:pt>
                <c:pt idx="14111">
                  <c:v>36.991140000000001</c:v>
                </c:pt>
                <c:pt idx="14112">
                  <c:v>36.993760000000002</c:v>
                </c:pt>
                <c:pt idx="14113">
                  <c:v>36.996380000000002</c:v>
                </c:pt>
                <c:pt idx="14114">
                  <c:v>36.999000000000002</c:v>
                </c:pt>
                <c:pt idx="14115">
                  <c:v>37.001629999999999</c:v>
                </c:pt>
                <c:pt idx="14116">
                  <c:v>37.004249999999999</c:v>
                </c:pt>
                <c:pt idx="14117">
                  <c:v>37.006869999999999</c:v>
                </c:pt>
                <c:pt idx="14118">
                  <c:v>37.00949</c:v>
                </c:pt>
                <c:pt idx="14119">
                  <c:v>37.01211</c:v>
                </c:pt>
                <c:pt idx="14120">
                  <c:v>37.01473</c:v>
                </c:pt>
                <c:pt idx="14121">
                  <c:v>37.01735</c:v>
                </c:pt>
                <c:pt idx="14122">
                  <c:v>37.019970000000001</c:v>
                </c:pt>
                <c:pt idx="14123">
                  <c:v>37.022599999999997</c:v>
                </c:pt>
                <c:pt idx="14124">
                  <c:v>37.025219999999997</c:v>
                </c:pt>
                <c:pt idx="14125">
                  <c:v>37.027839999999998</c:v>
                </c:pt>
                <c:pt idx="14126">
                  <c:v>37.030459999999998</c:v>
                </c:pt>
                <c:pt idx="14127">
                  <c:v>37.033079999999998</c:v>
                </c:pt>
                <c:pt idx="14128">
                  <c:v>37.035710000000002</c:v>
                </c:pt>
                <c:pt idx="14129">
                  <c:v>37.038330000000002</c:v>
                </c:pt>
                <c:pt idx="14130">
                  <c:v>37.040950000000002</c:v>
                </c:pt>
                <c:pt idx="14131">
                  <c:v>37.043570000000003</c:v>
                </c:pt>
                <c:pt idx="14132">
                  <c:v>37.046190000000003</c:v>
                </c:pt>
                <c:pt idx="14133">
                  <c:v>37.048810000000003</c:v>
                </c:pt>
                <c:pt idx="14134">
                  <c:v>37.051430000000003</c:v>
                </c:pt>
                <c:pt idx="14135">
                  <c:v>37.054049999999997</c:v>
                </c:pt>
                <c:pt idx="14136">
                  <c:v>37.056669999999997</c:v>
                </c:pt>
                <c:pt idx="14137">
                  <c:v>37.0593</c:v>
                </c:pt>
                <c:pt idx="14138">
                  <c:v>37.061920000000001</c:v>
                </c:pt>
                <c:pt idx="14139">
                  <c:v>37.064540000000001</c:v>
                </c:pt>
                <c:pt idx="14140">
                  <c:v>37.067160000000001</c:v>
                </c:pt>
                <c:pt idx="14141">
                  <c:v>37.069780000000002</c:v>
                </c:pt>
                <c:pt idx="14142">
                  <c:v>37.072400000000002</c:v>
                </c:pt>
                <c:pt idx="14143">
                  <c:v>37.075029999999998</c:v>
                </c:pt>
                <c:pt idx="14144">
                  <c:v>37.077649999999998</c:v>
                </c:pt>
                <c:pt idx="14145">
                  <c:v>37.080269999999999</c:v>
                </c:pt>
                <c:pt idx="14146">
                  <c:v>37.082889999999999</c:v>
                </c:pt>
                <c:pt idx="14147">
                  <c:v>37.085509999999999</c:v>
                </c:pt>
                <c:pt idx="14148">
                  <c:v>37.08813</c:v>
                </c:pt>
                <c:pt idx="14149">
                  <c:v>37.090760000000003</c:v>
                </c:pt>
                <c:pt idx="14150">
                  <c:v>37.093380000000003</c:v>
                </c:pt>
                <c:pt idx="14151">
                  <c:v>37.095999999999997</c:v>
                </c:pt>
                <c:pt idx="14152">
                  <c:v>37.098619999999997</c:v>
                </c:pt>
                <c:pt idx="14153">
                  <c:v>37.101239999999997</c:v>
                </c:pt>
                <c:pt idx="14154">
                  <c:v>37.103859999999997</c:v>
                </c:pt>
                <c:pt idx="14155">
                  <c:v>37.106479999999998</c:v>
                </c:pt>
                <c:pt idx="14156">
                  <c:v>37.109099999999998</c:v>
                </c:pt>
                <c:pt idx="14157">
                  <c:v>37.111719999999998</c:v>
                </c:pt>
                <c:pt idx="14158">
                  <c:v>37.114350000000002</c:v>
                </c:pt>
                <c:pt idx="14159">
                  <c:v>37.116970000000002</c:v>
                </c:pt>
                <c:pt idx="14160">
                  <c:v>37.119590000000002</c:v>
                </c:pt>
                <c:pt idx="14161">
                  <c:v>37.122210000000003</c:v>
                </c:pt>
                <c:pt idx="14162">
                  <c:v>37.124830000000003</c:v>
                </c:pt>
                <c:pt idx="14163">
                  <c:v>37.127450000000003</c:v>
                </c:pt>
                <c:pt idx="14164">
                  <c:v>37.13008</c:v>
                </c:pt>
                <c:pt idx="14165">
                  <c:v>37.1327</c:v>
                </c:pt>
                <c:pt idx="14166">
                  <c:v>37.13532</c:v>
                </c:pt>
                <c:pt idx="14167">
                  <c:v>37.13794</c:v>
                </c:pt>
                <c:pt idx="14168">
                  <c:v>37.140560000000001</c:v>
                </c:pt>
                <c:pt idx="14169">
                  <c:v>37.143180000000001</c:v>
                </c:pt>
                <c:pt idx="14170">
                  <c:v>37.145809999999997</c:v>
                </c:pt>
                <c:pt idx="14171">
                  <c:v>37.148429999999998</c:v>
                </c:pt>
                <c:pt idx="14172">
                  <c:v>37.151049999999998</c:v>
                </c:pt>
                <c:pt idx="14173">
                  <c:v>37.153669999999998</c:v>
                </c:pt>
                <c:pt idx="14174">
                  <c:v>37.156289999999998</c:v>
                </c:pt>
                <c:pt idx="14175">
                  <c:v>37.158909999999999</c:v>
                </c:pt>
                <c:pt idx="14176">
                  <c:v>37.161529999999999</c:v>
                </c:pt>
                <c:pt idx="14177">
                  <c:v>37.164149999999999</c:v>
                </c:pt>
                <c:pt idx="14178">
                  <c:v>37.16677</c:v>
                </c:pt>
                <c:pt idx="14179">
                  <c:v>37.169400000000003</c:v>
                </c:pt>
                <c:pt idx="14180">
                  <c:v>37.172020000000003</c:v>
                </c:pt>
                <c:pt idx="14181">
                  <c:v>37.174639999999997</c:v>
                </c:pt>
                <c:pt idx="14182">
                  <c:v>37.177259999999997</c:v>
                </c:pt>
                <c:pt idx="14183">
                  <c:v>37.179879999999997</c:v>
                </c:pt>
                <c:pt idx="14184">
                  <c:v>37.182510000000001</c:v>
                </c:pt>
                <c:pt idx="14185">
                  <c:v>37.185130000000001</c:v>
                </c:pt>
                <c:pt idx="14186">
                  <c:v>37.187750000000001</c:v>
                </c:pt>
                <c:pt idx="14187">
                  <c:v>37.190370000000001</c:v>
                </c:pt>
                <c:pt idx="14188">
                  <c:v>37.192990000000002</c:v>
                </c:pt>
                <c:pt idx="14189">
                  <c:v>37.195610000000002</c:v>
                </c:pt>
                <c:pt idx="14190">
                  <c:v>37.198230000000002</c:v>
                </c:pt>
                <c:pt idx="14191">
                  <c:v>37.200859999999999</c:v>
                </c:pt>
                <c:pt idx="14192">
                  <c:v>37.203479999999999</c:v>
                </c:pt>
                <c:pt idx="14193">
                  <c:v>37.206099999999999</c:v>
                </c:pt>
                <c:pt idx="14194">
                  <c:v>37.20872</c:v>
                </c:pt>
                <c:pt idx="14195">
                  <c:v>37.21134</c:v>
                </c:pt>
                <c:pt idx="14196">
                  <c:v>37.21396</c:v>
                </c:pt>
                <c:pt idx="14197">
                  <c:v>37.21658</c:v>
                </c:pt>
                <c:pt idx="14198">
                  <c:v>37.219200000000001</c:v>
                </c:pt>
                <c:pt idx="14199">
                  <c:v>37.221820000000001</c:v>
                </c:pt>
                <c:pt idx="14200">
                  <c:v>37.224449999999997</c:v>
                </c:pt>
                <c:pt idx="14201">
                  <c:v>37.227069999999998</c:v>
                </c:pt>
                <c:pt idx="14202">
                  <c:v>37.229689999999998</c:v>
                </c:pt>
                <c:pt idx="14203">
                  <c:v>37.232309999999998</c:v>
                </c:pt>
                <c:pt idx="14204">
                  <c:v>37.234929999999999</c:v>
                </c:pt>
                <c:pt idx="14205">
                  <c:v>37.237560000000002</c:v>
                </c:pt>
                <c:pt idx="14206">
                  <c:v>37.240180000000002</c:v>
                </c:pt>
                <c:pt idx="14207">
                  <c:v>37.242800000000003</c:v>
                </c:pt>
                <c:pt idx="14208">
                  <c:v>37.245420000000003</c:v>
                </c:pt>
                <c:pt idx="14209">
                  <c:v>37.248040000000003</c:v>
                </c:pt>
                <c:pt idx="14210">
                  <c:v>37.250660000000003</c:v>
                </c:pt>
                <c:pt idx="14211">
                  <c:v>37.253279999999997</c:v>
                </c:pt>
                <c:pt idx="14212">
                  <c:v>37.25591</c:v>
                </c:pt>
                <c:pt idx="14213">
                  <c:v>37.25853</c:v>
                </c:pt>
                <c:pt idx="14214">
                  <c:v>37.261150000000001</c:v>
                </c:pt>
                <c:pt idx="14215">
                  <c:v>37.263770000000001</c:v>
                </c:pt>
                <c:pt idx="14216">
                  <c:v>37.266390000000001</c:v>
                </c:pt>
                <c:pt idx="14217">
                  <c:v>37.269010000000002</c:v>
                </c:pt>
                <c:pt idx="14218">
                  <c:v>37.271630000000002</c:v>
                </c:pt>
                <c:pt idx="14219">
                  <c:v>37.274250000000002</c:v>
                </c:pt>
                <c:pt idx="14220">
                  <c:v>37.276879999999998</c:v>
                </c:pt>
                <c:pt idx="14221">
                  <c:v>37.279499999999999</c:v>
                </c:pt>
                <c:pt idx="14222">
                  <c:v>37.282119999999999</c:v>
                </c:pt>
                <c:pt idx="14223">
                  <c:v>37.284739999999999</c:v>
                </c:pt>
                <c:pt idx="14224">
                  <c:v>37.28736</c:v>
                </c:pt>
                <c:pt idx="14225">
                  <c:v>37.289990000000003</c:v>
                </c:pt>
                <c:pt idx="14226">
                  <c:v>37.292610000000003</c:v>
                </c:pt>
                <c:pt idx="14227">
                  <c:v>37.295229999999997</c:v>
                </c:pt>
                <c:pt idx="14228">
                  <c:v>37.297849999999997</c:v>
                </c:pt>
                <c:pt idx="14229">
                  <c:v>37.300469999999997</c:v>
                </c:pt>
                <c:pt idx="14230">
                  <c:v>37.303089999999997</c:v>
                </c:pt>
                <c:pt idx="14231">
                  <c:v>37.305709999999998</c:v>
                </c:pt>
                <c:pt idx="14232">
                  <c:v>37.308329999999998</c:v>
                </c:pt>
                <c:pt idx="14233">
                  <c:v>37.310960000000001</c:v>
                </c:pt>
                <c:pt idx="14234">
                  <c:v>37.313580000000002</c:v>
                </c:pt>
                <c:pt idx="14235">
                  <c:v>37.316200000000002</c:v>
                </c:pt>
                <c:pt idx="14236">
                  <c:v>37.318820000000002</c:v>
                </c:pt>
                <c:pt idx="14237">
                  <c:v>37.321440000000003</c:v>
                </c:pt>
                <c:pt idx="14238">
                  <c:v>37.324060000000003</c:v>
                </c:pt>
                <c:pt idx="14239">
                  <c:v>37.326680000000003</c:v>
                </c:pt>
                <c:pt idx="14240">
                  <c:v>37.329300000000003</c:v>
                </c:pt>
                <c:pt idx="14241">
                  <c:v>37.33193</c:v>
                </c:pt>
                <c:pt idx="14242">
                  <c:v>37.33455</c:v>
                </c:pt>
                <c:pt idx="14243">
                  <c:v>37.33717</c:v>
                </c:pt>
                <c:pt idx="14244">
                  <c:v>37.339790000000001</c:v>
                </c:pt>
                <c:pt idx="14245">
                  <c:v>37.342410000000001</c:v>
                </c:pt>
                <c:pt idx="14246">
                  <c:v>37.345039999999997</c:v>
                </c:pt>
                <c:pt idx="14247">
                  <c:v>37.347659999999998</c:v>
                </c:pt>
                <c:pt idx="14248">
                  <c:v>37.350279999999998</c:v>
                </c:pt>
                <c:pt idx="14249">
                  <c:v>37.352899999999998</c:v>
                </c:pt>
                <c:pt idx="14250">
                  <c:v>37.355519999999999</c:v>
                </c:pt>
                <c:pt idx="14251">
                  <c:v>37.358139999999999</c:v>
                </c:pt>
                <c:pt idx="14252">
                  <c:v>37.360759999999999</c:v>
                </c:pt>
                <c:pt idx="14253">
                  <c:v>37.363379999999999</c:v>
                </c:pt>
                <c:pt idx="14254">
                  <c:v>37.366</c:v>
                </c:pt>
                <c:pt idx="14255">
                  <c:v>37.368630000000003</c:v>
                </c:pt>
                <c:pt idx="14256">
                  <c:v>37.371250000000003</c:v>
                </c:pt>
                <c:pt idx="14257">
                  <c:v>37.373869999999997</c:v>
                </c:pt>
                <c:pt idx="14258">
                  <c:v>37.376489999999997</c:v>
                </c:pt>
                <c:pt idx="14259">
                  <c:v>37.379109999999997</c:v>
                </c:pt>
                <c:pt idx="14260">
                  <c:v>37.381729999999997</c:v>
                </c:pt>
                <c:pt idx="14261">
                  <c:v>37.384360000000001</c:v>
                </c:pt>
                <c:pt idx="14262">
                  <c:v>37.386980000000001</c:v>
                </c:pt>
                <c:pt idx="14263">
                  <c:v>37.389600000000002</c:v>
                </c:pt>
                <c:pt idx="14264">
                  <c:v>37.392220000000002</c:v>
                </c:pt>
                <c:pt idx="14265">
                  <c:v>37.394840000000002</c:v>
                </c:pt>
                <c:pt idx="14266">
                  <c:v>37.397460000000002</c:v>
                </c:pt>
                <c:pt idx="14267">
                  <c:v>37.400089999999999</c:v>
                </c:pt>
                <c:pt idx="14268">
                  <c:v>37.402709999999999</c:v>
                </c:pt>
                <c:pt idx="14269">
                  <c:v>37.405329999999999</c:v>
                </c:pt>
                <c:pt idx="14270">
                  <c:v>37.40795</c:v>
                </c:pt>
                <c:pt idx="14271">
                  <c:v>37.41057</c:v>
                </c:pt>
                <c:pt idx="14272">
                  <c:v>37.41319</c:v>
                </c:pt>
                <c:pt idx="14273">
                  <c:v>37.41581</c:v>
                </c:pt>
                <c:pt idx="14274">
                  <c:v>37.418430000000001</c:v>
                </c:pt>
                <c:pt idx="14275">
                  <c:v>37.421050000000001</c:v>
                </c:pt>
                <c:pt idx="14276">
                  <c:v>37.423679999999997</c:v>
                </c:pt>
                <c:pt idx="14277">
                  <c:v>37.426299999999998</c:v>
                </c:pt>
                <c:pt idx="14278">
                  <c:v>37.428919999999998</c:v>
                </c:pt>
                <c:pt idx="14279">
                  <c:v>37.431539999999998</c:v>
                </c:pt>
                <c:pt idx="14280">
                  <c:v>37.434159999999999</c:v>
                </c:pt>
                <c:pt idx="14281">
                  <c:v>37.436779999999999</c:v>
                </c:pt>
                <c:pt idx="14282">
                  <c:v>37.439410000000002</c:v>
                </c:pt>
                <c:pt idx="14283">
                  <c:v>37.442030000000003</c:v>
                </c:pt>
                <c:pt idx="14284">
                  <c:v>37.444650000000003</c:v>
                </c:pt>
                <c:pt idx="14285">
                  <c:v>37.447270000000003</c:v>
                </c:pt>
                <c:pt idx="14286">
                  <c:v>37.449890000000003</c:v>
                </c:pt>
                <c:pt idx="14287">
                  <c:v>37.452509999999997</c:v>
                </c:pt>
                <c:pt idx="14288">
                  <c:v>37.45514</c:v>
                </c:pt>
                <c:pt idx="14289">
                  <c:v>37.45776</c:v>
                </c:pt>
                <c:pt idx="14290">
                  <c:v>37.460380000000001</c:v>
                </c:pt>
                <c:pt idx="14291">
                  <c:v>37.463000000000001</c:v>
                </c:pt>
                <c:pt idx="14292">
                  <c:v>37.465620000000001</c:v>
                </c:pt>
                <c:pt idx="14293">
                  <c:v>37.468240000000002</c:v>
                </c:pt>
                <c:pt idx="14294">
                  <c:v>37.470860000000002</c:v>
                </c:pt>
                <c:pt idx="14295">
                  <c:v>37.473480000000002</c:v>
                </c:pt>
                <c:pt idx="14296">
                  <c:v>37.476100000000002</c:v>
                </c:pt>
                <c:pt idx="14297">
                  <c:v>37.478729999999999</c:v>
                </c:pt>
                <c:pt idx="14298">
                  <c:v>37.481349999999999</c:v>
                </c:pt>
                <c:pt idx="14299">
                  <c:v>37.483969999999999</c:v>
                </c:pt>
                <c:pt idx="14300">
                  <c:v>37.48659</c:v>
                </c:pt>
                <c:pt idx="14301">
                  <c:v>37.48921</c:v>
                </c:pt>
                <c:pt idx="14302">
                  <c:v>37.491840000000003</c:v>
                </c:pt>
                <c:pt idx="14303">
                  <c:v>37.494459999999997</c:v>
                </c:pt>
                <c:pt idx="14304">
                  <c:v>37.497079999999997</c:v>
                </c:pt>
                <c:pt idx="14305">
                  <c:v>37.499699999999997</c:v>
                </c:pt>
                <c:pt idx="14306">
                  <c:v>37.502319999999997</c:v>
                </c:pt>
                <c:pt idx="14307">
                  <c:v>37.504939999999998</c:v>
                </c:pt>
                <c:pt idx="14308">
                  <c:v>37.507559999999998</c:v>
                </c:pt>
                <c:pt idx="14309">
                  <c:v>37.510190000000001</c:v>
                </c:pt>
                <c:pt idx="14310">
                  <c:v>37.512810000000002</c:v>
                </c:pt>
                <c:pt idx="14311">
                  <c:v>37.515430000000002</c:v>
                </c:pt>
                <c:pt idx="14312">
                  <c:v>37.518050000000002</c:v>
                </c:pt>
                <c:pt idx="14313">
                  <c:v>37.520670000000003</c:v>
                </c:pt>
                <c:pt idx="14314">
                  <c:v>37.523290000000003</c:v>
                </c:pt>
                <c:pt idx="14315">
                  <c:v>37.525910000000003</c:v>
                </c:pt>
                <c:pt idx="14316">
                  <c:v>37.528530000000003</c:v>
                </c:pt>
                <c:pt idx="14317">
                  <c:v>37.531149999999997</c:v>
                </c:pt>
                <c:pt idx="14318">
                  <c:v>37.53378</c:v>
                </c:pt>
                <c:pt idx="14319">
                  <c:v>37.5364</c:v>
                </c:pt>
                <c:pt idx="14320">
                  <c:v>37.539020000000001</c:v>
                </c:pt>
                <c:pt idx="14321">
                  <c:v>37.541640000000001</c:v>
                </c:pt>
                <c:pt idx="14322">
                  <c:v>37.544260000000001</c:v>
                </c:pt>
                <c:pt idx="14323">
                  <c:v>37.546889999999998</c:v>
                </c:pt>
                <c:pt idx="14324">
                  <c:v>37.549509999999998</c:v>
                </c:pt>
                <c:pt idx="14325">
                  <c:v>37.552129999999998</c:v>
                </c:pt>
                <c:pt idx="14326">
                  <c:v>37.554749999999999</c:v>
                </c:pt>
                <c:pt idx="14327">
                  <c:v>37.557369999999999</c:v>
                </c:pt>
                <c:pt idx="14328">
                  <c:v>37.559989999999999</c:v>
                </c:pt>
                <c:pt idx="14329">
                  <c:v>37.562609999999999</c:v>
                </c:pt>
                <c:pt idx="14330">
                  <c:v>37.565240000000003</c:v>
                </c:pt>
                <c:pt idx="14331">
                  <c:v>37.567860000000003</c:v>
                </c:pt>
                <c:pt idx="14332">
                  <c:v>37.570480000000003</c:v>
                </c:pt>
                <c:pt idx="14333">
                  <c:v>37.573099999999997</c:v>
                </c:pt>
                <c:pt idx="14334">
                  <c:v>37.575719999999997</c:v>
                </c:pt>
                <c:pt idx="14335">
                  <c:v>37.578339999999997</c:v>
                </c:pt>
                <c:pt idx="14336">
                  <c:v>37.580959999999997</c:v>
                </c:pt>
                <c:pt idx="14337">
                  <c:v>37.583579999999998</c:v>
                </c:pt>
                <c:pt idx="14338">
                  <c:v>37.586210000000001</c:v>
                </c:pt>
                <c:pt idx="14339">
                  <c:v>37.588830000000002</c:v>
                </c:pt>
                <c:pt idx="14340">
                  <c:v>37.591450000000002</c:v>
                </c:pt>
                <c:pt idx="14341">
                  <c:v>37.594070000000002</c:v>
                </c:pt>
                <c:pt idx="14342">
                  <c:v>37.596690000000002</c:v>
                </c:pt>
                <c:pt idx="14343">
                  <c:v>37.599310000000003</c:v>
                </c:pt>
                <c:pt idx="14344">
                  <c:v>37.601939999999999</c:v>
                </c:pt>
                <c:pt idx="14345">
                  <c:v>37.604559999999999</c:v>
                </c:pt>
                <c:pt idx="14346">
                  <c:v>37.60718</c:v>
                </c:pt>
                <c:pt idx="14347">
                  <c:v>37.6098</c:v>
                </c:pt>
                <c:pt idx="14348">
                  <c:v>37.61242</c:v>
                </c:pt>
                <c:pt idx="14349">
                  <c:v>37.61504</c:v>
                </c:pt>
                <c:pt idx="14350">
                  <c:v>37.617660000000001</c:v>
                </c:pt>
                <c:pt idx="14351">
                  <c:v>37.620289999999997</c:v>
                </c:pt>
                <c:pt idx="14352">
                  <c:v>37.622909999999997</c:v>
                </c:pt>
                <c:pt idx="14353">
                  <c:v>37.625529999999998</c:v>
                </c:pt>
                <c:pt idx="14354">
                  <c:v>37.628149999999998</c:v>
                </c:pt>
                <c:pt idx="14355">
                  <c:v>37.630769999999998</c:v>
                </c:pt>
                <c:pt idx="14356">
                  <c:v>37.633389999999999</c:v>
                </c:pt>
                <c:pt idx="14357">
                  <c:v>37.636009999999999</c:v>
                </c:pt>
                <c:pt idx="14358">
                  <c:v>37.638629999999999</c:v>
                </c:pt>
                <c:pt idx="14359">
                  <c:v>37.641260000000003</c:v>
                </c:pt>
                <c:pt idx="14360">
                  <c:v>37.643880000000003</c:v>
                </c:pt>
                <c:pt idx="14361">
                  <c:v>37.646500000000003</c:v>
                </c:pt>
                <c:pt idx="14362">
                  <c:v>37.649120000000003</c:v>
                </c:pt>
                <c:pt idx="14363">
                  <c:v>37.651739999999997</c:v>
                </c:pt>
                <c:pt idx="14364">
                  <c:v>37.65437</c:v>
                </c:pt>
                <c:pt idx="14365">
                  <c:v>37.65699</c:v>
                </c:pt>
                <c:pt idx="14366">
                  <c:v>37.659610000000001</c:v>
                </c:pt>
                <c:pt idx="14367">
                  <c:v>37.662230000000001</c:v>
                </c:pt>
                <c:pt idx="14368">
                  <c:v>37.664850000000001</c:v>
                </c:pt>
                <c:pt idx="14369">
                  <c:v>37.667470000000002</c:v>
                </c:pt>
                <c:pt idx="14370">
                  <c:v>37.670090000000002</c:v>
                </c:pt>
                <c:pt idx="14371">
                  <c:v>37.672710000000002</c:v>
                </c:pt>
                <c:pt idx="14372">
                  <c:v>37.675330000000002</c:v>
                </c:pt>
                <c:pt idx="14373">
                  <c:v>37.677959999999999</c:v>
                </c:pt>
                <c:pt idx="14374">
                  <c:v>37.680579999999999</c:v>
                </c:pt>
                <c:pt idx="14375">
                  <c:v>37.683199999999999</c:v>
                </c:pt>
                <c:pt idx="14376">
                  <c:v>37.68582</c:v>
                </c:pt>
                <c:pt idx="14377">
                  <c:v>37.68844</c:v>
                </c:pt>
                <c:pt idx="14378">
                  <c:v>37.69106</c:v>
                </c:pt>
                <c:pt idx="14379">
                  <c:v>37.693680000000001</c:v>
                </c:pt>
                <c:pt idx="14380">
                  <c:v>37.696309999999997</c:v>
                </c:pt>
                <c:pt idx="14381">
                  <c:v>37.698929999999997</c:v>
                </c:pt>
                <c:pt idx="14382">
                  <c:v>37.701549999999997</c:v>
                </c:pt>
                <c:pt idx="14383">
                  <c:v>37.704169999999998</c:v>
                </c:pt>
                <c:pt idx="14384">
                  <c:v>37.706789999999998</c:v>
                </c:pt>
                <c:pt idx="14385">
                  <c:v>37.709420000000001</c:v>
                </c:pt>
                <c:pt idx="14386">
                  <c:v>37.712040000000002</c:v>
                </c:pt>
                <c:pt idx="14387">
                  <c:v>37.714660000000002</c:v>
                </c:pt>
                <c:pt idx="14388">
                  <c:v>37.717280000000002</c:v>
                </c:pt>
                <c:pt idx="14389">
                  <c:v>37.719900000000003</c:v>
                </c:pt>
                <c:pt idx="14390">
                  <c:v>37.722520000000003</c:v>
                </c:pt>
                <c:pt idx="14391">
                  <c:v>37.725140000000003</c:v>
                </c:pt>
                <c:pt idx="14392">
                  <c:v>37.727760000000004</c:v>
                </c:pt>
                <c:pt idx="14393">
                  <c:v>37.730379999999997</c:v>
                </c:pt>
                <c:pt idx="14394">
                  <c:v>37.73301</c:v>
                </c:pt>
                <c:pt idx="14395">
                  <c:v>37.73563</c:v>
                </c:pt>
                <c:pt idx="14396">
                  <c:v>37.738250000000001</c:v>
                </c:pt>
                <c:pt idx="14397">
                  <c:v>37.740870000000001</c:v>
                </c:pt>
                <c:pt idx="14398">
                  <c:v>37.743490000000001</c:v>
                </c:pt>
                <c:pt idx="14399">
                  <c:v>37.746110000000002</c:v>
                </c:pt>
                <c:pt idx="14400">
                  <c:v>37.748739999999998</c:v>
                </c:pt>
                <c:pt idx="14401">
                  <c:v>37.751359999999998</c:v>
                </c:pt>
                <c:pt idx="14402">
                  <c:v>37.753979999999999</c:v>
                </c:pt>
                <c:pt idx="14403">
                  <c:v>37.756599999999999</c:v>
                </c:pt>
                <c:pt idx="14404">
                  <c:v>37.759219999999999</c:v>
                </c:pt>
                <c:pt idx="14405">
                  <c:v>37.761839999999999</c:v>
                </c:pt>
                <c:pt idx="14406">
                  <c:v>37.764470000000003</c:v>
                </c:pt>
                <c:pt idx="14407">
                  <c:v>37.767090000000003</c:v>
                </c:pt>
                <c:pt idx="14408">
                  <c:v>37.769710000000003</c:v>
                </c:pt>
                <c:pt idx="14409">
                  <c:v>37.772329999999997</c:v>
                </c:pt>
                <c:pt idx="14410">
                  <c:v>37.774949999999997</c:v>
                </c:pt>
                <c:pt idx="14411">
                  <c:v>37.777569999999997</c:v>
                </c:pt>
                <c:pt idx="14412">
                  <c:v>37.780189999999997</c:v>
                </c:pt>
                <c:pt idx="14413">
                  <c:v>37.782809999999998</c:v>
                </c:pt>
                <c:pt idx="14414">
                  <c:v>37.785429999999998</c:v>
                </c:pt>
                <c:pt idx="14415">
                  <c:v>37.788060000000002</c:v>
                </c:pt>
                <c:pt idx="14416">
                  <c:v>37.790680000000002</c:v>
                </c:pt>
                <c:pt idx="14417">
                  <c:v>37.793300000000002</c:v>
                </c:pt>
                <c:pt idx="14418">
                  <c:v>37.795920000000002</c:v>
                </c:pt>
                <c:pt idx="14419">
                  <c:v>37.798540000000003</c:v>
                </c:pt>
                <c:pt idx="14420">
                  <c:v>37.801160000000003</c:v>
                </c:pt>
                <c:pt idx="14421">
                  <c:v>37.803789999999999</c:v>
                </c:pt>
                <c:pt idx="14422">
                  <c:v>37.80641</c:v>
                </c:pt>
                <c:pt idx="14423">
                  <c:v>37.80903</c:v>
                </c:pt>
                <c:pt idx="14424">
                  <c:v>37.81165</c:v>
                </c:pt>
                <c:pt idx="14425">
                  <c:v>37.81427</c:v>
                </c:pt>
                <c:pt idx="14426">
                  <c:v>37.816890000000001</c:v>
                </c:pt>
                <c:pt idx="14427">
                  <c:v>37.819519999999997</c:v>
                </c:pt>
                <c:pt idx="14428">
                  <c:v>37.822139999999997</c:v>
                </c:pt>
                <c:pt idx="14429">
                  <c:v>37.824759999999998</c:v>
                </c:pt>
                <c:pt idx="14430">
                  <c:v>37.827379999999998</c:v>
                </c:pt>
                <c:pt idx="14431">
                  <c:v>37.83</c:v>
                </c:pt>
                <c:pt idx="14432">
                  <c:v>37.832619999999999</c:v>
                </c:pt>
                <c:pt idx="14433">
                  <c:v>37.835239999999999</c:v>
                </c:pt>
                <c:pt idx="14434">
                  <c:v>37.837859999999999</c:v>
                </c:pt>
                <c:pt idx="14435">
                  <c:v>37.840479999999999</c:v>
                </c:pt>
                <c:pt idx="14436">
                  <c:v>37.843110000000003</c:v>
                </c:pt>
                <c:pt idx="14437">
                  <c:v>37.845730000000003</c:v>
                </c:pt>
                <c:pt idx="14438">
                  <c:v>37.848350000000003</c:v>
                </c:pt>
                <c:pt idx="14439">
                  <c:v>37.850969999999997</c:v>
                </c:pt>
                <c:pt idx="14440">
                  <c:v>37.853589999999997</c:v>
                </c:pt>
                <c:pt idx="14441">
                  <c:v>37.85622</c:v>
                </c:pt>
                <c:pt idx="14442">
                  <c:v>37.858840000000001</c:v>
                </c:pt>
                <c:pt idx="14443">
                  <c:v>37.861460000000001</c:v>
                </c:pt>
                <c:pt idx="14444">
                  <c:v>37.864080000000001</c:v>
                </c:pt>
                <c:pt idx="14445">
                  <c:v>37.866700000000002</c:v>
                </c:pt>
                <c:pt idx="14446">
                  <c:v>37.869320000000002</c:v>
                </c:pt>
                <c:pt idx="14447">
                  <c:v>37.871940000000002</c:v>
                </c:pt>
                <c:pt idx="14448">
                  <c:v>37.874569999999999</c:v>
                </c:pt>
                <c:pt idx="14449">
                  <c:v>37.877189999999999</c:v>
                </c:pt>
                <c:pt idx="14450">
                  <c:v>37.879809999999999</c:v>
                </c:pt>
                <c:pt idx="14451">
                  <c:v>37.882429999999999</c:v>
                </c:pt>
                <c:pt idx="14452">
                  <c:v>37.88505</c:v>
                </c:pt>
                <c:pt idx="14453">
                  <c:v>37.88767</c:v>
                </c:pt>
                <c:pt idx="14454">
                  <c:v>37.89029</c:v>
                </c:pt>
                <c:pt idx="14455">
                  <c:v>37.892910000000001</c:v>
                </c:pt>
                <c:pt idx="14456">
                  <c:v>37.895530000000001</c:v>
                </c:pt>
                <c:pt idx="14457">
                  <c:v>37.898159999999997</c:v>
                </c:pt>
                <c:pt idx="14458">
                  <c:v>37.900779999999997</c:v>
                </c:pt>
                <c:pt idx="14459">
                  <c:v>37.903399999999998</c:v>
                </c:pt>
                <c:pt idx="14460">
                  <c:v>37.906019999999998</c:v>
                </c:pt>
                <c:pt idx="14461">
                  <c:v>37.908639999999998</c:v>
                </c:pt>
                <c:pt idx="14462">
                  <c:v>37.911270000000002</c:v>
                </c:pt>
                <c:pt idx="14463">
                  <c:v>37.913890000000002</c:v>
                </c:pt>
                <c:pt idx="14464">
                  <c:v>37.916510000000002</c:v>
                </c:pt>
                <c:pt idx="14465">
                  <c:v>37.919130000000003</c:v>
                </c:pt>
                <c:pt idx="14466">
                  <c:v>37.921750000000003</c:v>
                </c:pt>
                <c:pt idx="14467">
                  <c:v>37.924370000000003</c:v>
                </c:pt>
                <c:pt idx="14468">
                  <c:v>37.926990000000004</c:v>
                </c:pt>
                <c:pt idx="14469">
                  <c:v>37.92962</c:v>
                </c:pt>
                <c:pt idx="14470">
                  <c:v>37.93224</c:v>
                </c:pt>
                <c:pt idx="14471">
                  <c:v>37.93486</c:v>
                </c:pt>
                <c:pt idx="14472">
                  <c:v>37.937480000000001</c:v>
                </c:pt>
                <c:pt idx="14473">
                  <c:v>37.940100000000001</c:v>
                </c:pt>
                <c:pt idx="14474">
                  <c:v>37.942720000000001</c:v>
                </c:pt>
                <c:pt idx="14475">
                  <c:v>37.945340000000002</c:v>
                </c:pt>
                <c:pt idx="14476">
                  <c:v>37.947960000000002</c:v>
                </c:pt>
                <c:pt idx="14477">
                  <c:v>37.950589999999998</c:v>
                </c:pt>
                <c:pt idx="14478">
                  <c:v>37.953209999999999</c:v>
                </c:pt>
                <c:pt idx="14479">
                  <c:v>37.955829999999999</c:v>
                </c:pt>
                <c:pt idx="14480">
                  <c:v>37.958449999999999</c:v>
                </c:pt>
                <c:pt idx="14481">
                  <c:v>37.961069999999999</c:v>
                </c:pt>
                <c:pt idx="14482">
                  <c:v>37.963700000000003</c:v>
                </c:pt>
                <c:pt idx="14483">
                  <c:v>37.966320000000003</c:v>
                </c:pt>
                <c:pt idx="14484">
                  <c:v>37.968940000000003</c:v>
                </c:pt>
                <c:pt idx="14485">
                  <c:v>37.971559999999997</c:v>
                </c:pt>
                <c:pt idx="14486">
                  <c:v>37.974179999999997</c:v>
                </c:pt>
                <c:pt idx="14487">
                  <c:v>37.976799999999997</c:v>
                </c:pt>
                <c:pt idx="14488">
                  <c:v>37.979419999999998</c:v>
                </c:pt>
                <c:pt idx="14489">
                  <c:v>37.982039999999998</c:v>
                </c:pt>
                <c:pt idx="14490">
                  <c:v>37.984659999999998</c:v>
                </c:pt>
                <c:pt idx="14491">
                  <c:v>37.987290000000002</c:v>
                </c:pt>
                <c:pt idx="14492">
                  <c:v>37.989910000000002</c:v>
                </c:pt>
                <c:pt idx="14493">
                  <c:v>37.992530000000002</c:v>
                </c:pt>
                <c:pt idx="14494">
                  <c:v>37.995150000000002</c:v>
                </c:pt>
                <c:pt idx="14495">
                  <c:v>37.997770000000003</c:v>
                </c:pt>
                <c:pt idx="14496">
                  <c:v>38.000390000000003</c:v>
                </c:pt>
                <c:pt idx="14497">
                  <c:v>38.003010000000003</c:v>
                </c:pt>
                <c:pt idx="14498">
                  <c:v>38.00564</c:v>
                </c:pt>
                <c:pt idx="14499">
                  <c:v>38.00826</c:v>
                </c:pt>
                <c:pt idx="14500">
                  <c:v>38.01088</c:v>
                </c:pt>
                <c:pt idx="14501">
                  <c:v>38.013500000000001</c:v>
                </c:pt>
                <c:pt idx="14502">
                  <c:v>38.016120000000001</c:v>
                </c:pt>
                <c:pt idx="14503">
                  <c:v>38.018749999999997</c:v>
                </c:pt>
                <c:pt idx="14504">
                  <c:v>38.021369999999997</c:v>
                </c:pt>
                <c:pt idx="14505">
                  <c:v>38.023989999999998</c:v>
                </c:pt>
                <c:pt idx="14506">
                  <c:v>38.026609999999998</c:v>
                </c:pt>
                <c:pt idx="14507">
                  <c:v>38.029229999999998</c:v>
                </c:pt>
                <c:pt idx="14508">
                  <c:v>38.031849999999999</c:v>
                </c:pt>
                <c:pt idx="14509">
                  <c:v>38.034469999999999</c:v>
                </c:pt>
                <c:pt idx="14510">
                  <c:v>38.037089999999999</c:v>
                </c:pt>
                <c:pt idx="14511">
                  <c:v>38.039709999999999</c:v>
                </c:pt>
                <c:pt idx="14512">
                  <c:v>38.042340000000003</c:v>
                </c:pt>
                <c:pt idx="14513">
                  <c:v>38.044960000000003</c:v>
                </c:pt>
                <c:pt idx="14514">
                  <c:v>38.047580000000004</c:v>
                </c:pt>
                <c:pt idx="14515">
                  <c:v>38.050199999999997</c:v>
                </c:pt>
                <c:pt idx="14516">
                  <c:v>38.052819999999997</c:v>
                </c:pt>
                <c:pt idx="14517">
                  <c:v>38.055439999999997</c:v>
                </c:pt>
                <c:pt idx="14518">
                  <c:v>38.058070000000001</c:v>
                </c:pt>
                <c:pt idx="14519">
                  <c:v>38.060690000000001</c:v>
                </c:pt>
                <c:pt idx="14520">
                  <c:v>38.063310000000001</c:v>
                </c:pt>
                <c:pt idx="14521">
                  <c:v>38.065930000000002</c:v>
                </c:pt>
                <c:pt idx="14522">
                  <c:v>38.068550000000002</c:v>
                </c:pt>
                <c:pt idx="14523">
                  <c:v>38.071170000000002</c:v>
                </c:pt>
                <c:pt idx="14524">
                  <c:v>38.073799999999999</c:v>
                </c:pt>
                <c:pt idx="14525">
                  <c:v>38.076419999999999</c:v>
                </c:pt>
                <c:pt idx="14526">
                  <c:v>38.079039999999999</c:v>
                </c:pt>
                <c:pt idx="14527">
                  <c:v>38.081659999999999</c:v>
                </c:pt>
                <c:pt idx="14528">
                  <c:v>38.08428</c:v>
                </c:pt>
                <c:pt idx="14529">
                  <c:v>38.0869</c:v>
                </c:pt>
                <c:pt idx="14530">
                  <c:v>38.08952</c:v>
                </c:pt>
                <c:pt idx="14531">
                  <c:v>38.092140000000001</c:v>
                </c:pt>
                <c:pt idx="14532">
                  <c:v>38.094760000000001</c:v>
                </c:pt>
                <c:pt idx="14533">
                  <c:v>38.097389999999997</c:v>
                </c:pt>
                <c:pt idx="14534">
                  <c:v>38.100009999999997</c:v>
                </c:pt>
                <c:pt idx="14535">
                  <c:v>38.102629999999998</c:v>
                </c:pt>
                <c:pt idx="14536">
                  <c:v>38.105249999999998</c:v>
                </c:pt>
                <c:pt idx="14537">
                  <c:v>38.107869999999998</c:v>
                </c:pt>
                <c:pt idx="14538">
                  <c:v>38.110489999999999</c:v>
                </c:pt>
                <c:pt idx="14539">
                  <c:v>38.113120000000002</c:v>
                </c:pt>
                <c:pt idx="14540">
                  <c:v>38.115740000000002</c:v>
                </c:pt>
                <c:pt idx="14541">
                  <c:v>38.118360000000003</c:v>
                </c:pt>
                <c:pt idx="14542">
                  <c:v>38.120980000000003</c:v>
                </c:pt>
                <c:pt idx="14543">
                  <c:v>38.123600000000003</c:v>
                </c:pt>
                <c:pt idx="14544">
                  <c:v>38.126220000000004</c:v>
                </c:pt>
                <c:pt idx="14545">
                  <c:v>38.12885</c:v>
                </c:pt>
                <c:pt idx="14546">
                  <c:v>38.13147</c:v>
                </c:pt>
                <c:pt idx="14547">
                  <c:v>38.13409</c:v>
                </c:pt>
                <c:pt idx="14548">
                  <c:v>38.136710000000001</c:v>
                </c:pt>
                <c:pt idx="14549">
                  <c:v>38.139330000000001</c:v>
                </c:pt>
                <c:pt idx="14550">
                  <c:v>38.141950000000001</c:v>
                </c:pt>
                <c:pt idx="14551">
                  <c:v>38.144570000000002</c:v>
                </c:pt>
                <c:pt idx="14552">
                  <c:v>38.147190000000002</c:v>
                </c:pt>
                <c:pt idx="14553">
                  <c:v>38.149810000000002</c:v>
                </c:pt>
                <c:pt idx="14554">
                  <c:v>38.152439999999999</c:v>
                </c:pt>
                <c:pt idx="14555">
                  <c:v>38.155059999999999</c:v>
                </c:pt>
                <c:pt idx="14556">
                  <c:v>38.157679999999999</c:v>
                </c:pt>
                <c:pt idx="14557">
                  <c:v>38.160299999999999</c:v>
                </c:pt>
                <c:pt idx="14558">
                  <c:v>38.16292</c:v>
                </c:pt>
                <c:pt idx="14559">
                  <c:v>38.165550000000003</c:v>
                </c:pt>
                <c:pt idx="14560">
                  <c:v>38.168170000000003</c:v>
                </c:pt>
                <c:pt idx="14561">
                  <c:v>38.170789999999997</c:v>
                </c:pt>
                <c:pt idx="14562">
                  <c:v>38.173409999999997</c:v>
                </c:pt>
                <c:pt idx="14563">
                  <c:v>38.176029999999997</c:v>
                </c:pt>
                <c:pt idx="14564">
                  <c:v>38.178649999999998</c:v>
                </c:pt>
                <c:pt idx="14565">
                  <c:v>38.181269999999998</c:v>
                </c:pt>
                <c:pt idx="14566">
                  <c:v>38.183900000000001</c:v>
                </c:pt>
                <c:pt idx="14567">
                  <c:v>38.186520000000002</c:v>
                </c:pt>
                <c:pt idx="14568">
                  <c:v>38.189140000000002</c:v>
                </c:pt>
                <c:pt idx="14569">
                  <c:v>38.191760000000002</c:v>
                </c:pt>
                <c:pt idx="14570">
                  <c:v>38.194380000000002</c:v>
                </c:pt>
                <c:pt idx="14571">
                  <c:v>38.197000000000003</c:v>
                </c:pt>
                <c:pt idx="14572">
                  <c:v>38.199620000000003</c:v>
                </c:pt>
                <c:pt idx="14573">
                  <c:v>38.202240000000003</c:v>
                </c:pt>
                <c:pt idx="14574">
                  <c:v>38.204859999999996</c:v>
                </c:pt>
                <c:pt idx="14575">
                  <c:v>38.20749</c:v>
                </c:pt>
                <c:pt idx="14576">
                  <c:v>38.21011</c:v>
                </c:pt>
                <c:pt idx="14577">
                  <c:v>38.212730000000001</c:v>
                </c:pt>
                <c:pt idx="14578">
                  <c:v>38.215350000000001</c:v>
                </c:pt>
                <c:pt idx="14579">
                  <c:v>38.217970000000001</c:v>
                </c:pt>
                <c:pt idx="14580">
                  <c:v>38.220599999999997</c:v>
                </c:pt>
                <c:pt idx="14581">
                  <c:v>38.223219999999998</c:v>
                </c:pt>
                <c:pt idx="14582">
                  <c:v>38.225839999999998</c:v>
                </c:pt>
                <c:pt idx="14583">
                  <c:v>38.228459999999998</c:v>
                </c:pt>
                <c:pt idx="14584">
                  <c:v>38.231079999999999</c:v>
                </c:pt>
                <c:pt idx="14585">
                  <c:v>38.233699999999999</c:v>
                </c:pt>
                <c:pt idx="14586">
                  <c:v>38.236319999999999</c:v>
                </c:pt>
                <c:pt idx="14587">
                  <c:v>38.238950000000003</c:v>
                </c:pt>
                <c:pt idx="14588">
                  <c:v>38.241570000000003</c:v>
                </c:pt>
                <c:pt idx="14589">
                  <c:v>38.244190000000003</c:v>
                </c:pt>
                <c:pt idx="14590">
                  <c:v>38.246810000000004</c:v>
                </c:pt>
                <c:pt idx="14591">
                  <c:v>38.249429999999997</c:v>
                </c:pt>
                <c:pt idx="14592">
                  <c:v>38.252049999999997</c:v>
                </c:pt>
                <c:pt idx="14593">
                  <c:v>38.254669999999997</c:v>
                </c:pt>
                <c:pt idx="14594">
                  <c:v>38.257289999999998</c:v>
                </c:pt>
                <c:pt idx="14595">
                  <c:v>38.259920000000001</c:v>
                </c:pt>
                <c:pt idx="14596">
                  <c:v>38.262540000000001</c:v>
                </c:pt>
                <c:pt idx="14597">
                  <c:v>38.265160000000002</c:v>
                </c:pt>
                <c:pt idx="14598">
                  <c:v>38.267780000000002</c:v>
                </c:pt>
                <c:pt idx="14599">
                  <c:v>38.270400000000002</c:v>
                </c:pt>
                <c:pt idx="14600">
                  <c:v>38.273029999999999</c:v>
                </c:pt>
                <c:pt idx="14601">
                  <c:v>38.275649999999999</c:v>
                </c:pt>
                <c:pt idx="14602">
                  <c:v>38.278269999999999</c:v>
                </c:pt>
                <c:pt idx="14603">
                  <c:v>38.280889999999999</c:v>
                </c:pt>
                <c:pt idx="14604">
                  <c:v>38.28351</c:v>
                </c:pt>
                <c:pt idx="14605">
                  <c:v>38.28613</c:v>
                </c:pt>
                <c:pt idx="14606">
                  <c:v>38.28875</c:v>
                </c:pt>
                <c:pt idx="14607">
                  <c:v>38.291370000000001</c:v>
                </c:pt>
                <c:pt idx="14608">
                  <c:v>38.293990000000001</c:v>
                </c:pt>
                <c:pt idx="14609">
                  <c:v>38.296619999999997</c:v>
                </c:pt>
                <c:pt idx="14610">
                  <c:v>38.299239999999998</c:v>
                </c:pt>
                <c:pt idx="14611">
                  <c:v>38.301859999999998</c:v>
                </c:pt>
                <c:pt idx="14612">
                  <c:v>38.304479999999998</c:v>
                </c:pt>
                <c:pt idx="14613">
                  <c:v>38.307099999999998</c:v>
                </c:pt>
                <c:pt idx="14614">
                  <c:v>38.309719999999999</c:v>
                </c:pt>
                <c:pt idx="14615">
                  <c:v>38.312339999999999</c:v>
                </c:pt>
                <c:pt idx="14616">
                  <c:v>38.314970000000002</c:v>
                </c:pt>
                <c:pt idx="14617">
                  <c:v>38.317590000000003</c:v>
                </c:pt>
                <c:pt idx="14618">
                  <c:v>38.320210000000003</c:v>
                </c:pt>
                <c:pt idx="14619">
                  <c:v>38.322830000000003</c:v>
                </c:pt>
                <c:pt idx="14620">
                  <c:v>38.325449999999996</c:v>
                </c:pt>
                <c:pt idx="14621">
                  <c:v>38.32808</c:v>
                </c:pt>
                <c:pt idx="14622">
                  <c:v>38.3307</c:v>
                </c:pt>
                <c:pt idx="14623">
                  <c:v>38.333320000000001</c:v>
                </c:pt>
                <c:pt idx="14624">
                  <c:v>38.335940000000001</c:v>
                </c:pt>
                <c:pt idx="14625">
                  <c:v>38.338560000000001</c:v>
                </c:pt>
                <c:pt idx="14626">
                  <c:v>38.341180000000001</c:v>
                </c:pt>
                <c:pt idx="14627">
                  <c:v>38.343800000000002</c:v>
                </c:pt>
                <c:pt idx="14628">
                  <c:v>38.346420000000002</c:v>
                </c:pt>
                <c:pt idx="14629">
                  <c:v>38.349040000000002</c:v>
                </c:pt>
                <c:pt idx="14630">
                  <c:v>38.351669999999999</c:v>
                </c:pt>
                <c:pt idx="14631">
                  <c:v>38.354289999999999</c:v>
                </c:pt>
                <c:pt idx="14632">
                  <c:v>38.356909999999999</c:v>
                </c:pt>
                <c:pt idx="14633">
                  <c:v>38.359529999999999</c:v>
                </c:pt>
                <c:pt idx="14634">
                  <c:v>38.36215</c:v>
                </c:pt>
                <c:pt idx="14635">
                  <c:v>38.36477</c:v>
                </c:pt>
                <c:pt idx="14636">
                  <c:v>38.367400000000004</c:v>
                </c:pt>
                <c:pt idx="14637">
                  <c:v>38.370019999999997</c:v>
                </c:pt>
                <c:pt idx="14638">
                  <c:v>38.372639999999997</c:v>
                </c:pt>
                <c:pt idx="14639">
                  <c:v>38.375259999999997</c:v>
                </c:pt>
                <c:pt idx="14640">
                  <c:v>38.377879999999998</c:v>
                </c:pt>
                <c:pt idx="14641">
                  <c:v>38.380499999999998</c:v>
                </c:pt>
                <c:pt idx="14642">
                  <c:v>38.383130000000001</c:v>
                </c:pt>
                <c:pt idx="14643">
                  <c:v>38.385750000000002</c:v>
                </c:pt>
                <c:pt idx="14644">
                  <c:v>38.388370000000002</c:v>
                </c:pt>
                <c:pt idx="14645">
                  <c:v>38.390990000000002</c:v>
                </c:pt>
                <c:pt idx="14646">
                  <c:v>38.393610000000002</c:v>
                </c:pt>
                <c:pt idx="14647">
                  <c:v>38.396230000000003</c:v>
                </c:pt>
                <c:pt idx="14648">
                  <c:v>38.398850000000003</c:v>
                </c:pt>
                <c:pt idx="14649">
                  <c:v>38.401470000000003</c:v>
                </c:pt>
                <c:pt idx="14650">
                  <c:v>38.404089999999997</c:v>
                </c:pt>
                <c:pt idx="14651">
                  <c:v>38.40672</c:v>
                </c:pt>
                <c:pt idx="14652">
                  <c:v>38.40934</c:v>
                </c:pt>
                <c:pt idx="14653">
                  <c:v>38.411960000000001</c:v>
                </c:pt>
                <c:pt idx="14654">
                  <c:v>38.414580000000001</c:v>
                </c:pt>
                <c:pt idx="14655">
                  <c:v>38.417200000000001</c:v>
                </c:pt>
                <c:pt idx="14656">
                  <c:v>38.419820000000001</c:v>
                </c:pt>
                <c:pt idx="14657">
                  <c:v>38.422449999999998</c:v>
                </c:pt>
                <c:pt idx="14658">
                  <c:v>38.425069999999998</c:v>
                </c:pt>
                <c:pt idx="14659">
                  <c:v>38.427689999999998</c:v>
                </c:pt>
                <c:pt idx="14660">
                  <c:v>38.430309999999999</c:v>
                </c:pt>
                <c:pt idx="14661">
                  <c:v>38.432929999999999</c:v>
                </c:pt>
                <c:pt idx="14662">
                  <c:v>38.435549999999999</c:v>
                </c:pt>
                <c:pt idx="14663">
                  <c:v>38.438180000000003</c:v>
                </c:pt>
                <c:pt idx="14664">
                  <c:v>38.440800000000003</c:v>
                </c:pt>
                <c:pt idx="14665">
                  <c:v>38.443420000000003</c:v>
                </c:pt>
                <c:pt idx="14666">
                  <c:v>38.446040000000004</c:v>
                </c:pt>
                <c:pt idx="14667">
                  <c:v>38.448659999999997</c:v>
                </c:pt>
                <c:pt idx="14668">
                  <c:v>38.451279999999997</c:v>
                </c:pt>
                <c:pt idx="14669">
                  <c:v>38.453899999999997</c:v>
                </c:pt>
                <c:pt idx="14670">
                  <c:v>38.456519999999998</c:v>
                </c:pt>
                <c:pt idx="14671">
                  <c:v>38.459139999999998</c:v>
                </c:pt>
                <c:pt idx="14672">
                  <c:v>38.461770000000001</c:v>
                </c:pt>
                <c:pt idx="14673">
                  <c:v>38.464390000000002</c:v>
                </c:pt>
                <c:pt idx="14674">
                  <c:v>38.467010000000002</c:v>
                </c:pt>
                <c:pt idx="14675">
                  <c:v>38.469630000000002</c:v>
                </c:pt>
                <c:pt idx="14676">
                  <c:v>38.472250000000003</c:v>
                </c:pt>
                <c:pt idx="14677">
                  <c:v>38.474879999999999</c:v>
                </c:pt>
                <c:pt idx="14678">
                  <c:v>38.477499999999999</c:v>
                </c:pt>
                <c:pt idx="14679">
                  <c:v>38.480119999999999</c:v>
                </c:pt>
                <c:pt idx="14680">
                  <c:v>38.48274</c:v>
                </c:pt>
                <c:pt idx="14681">
                  <c:v>38.48536</c:v>
                </c:pt>
                <c:pt idx="14682">
                  <c:v>38.48798</c:v>
                </c:pt>
                <c:pt idx="14683">
                  <c:v>38.490600000000001</c:v>
                </c:pt>
                <c:pt idx="14684">
                  <c:v>38.493229999999997</c:v>
                </c:pt>
                <c:pt idx="14685">
                  <c:v>38.495849999999997</c:v>
                </c:pt>
                <c:pt idx="14686">
                  <c:v>38.498469999999998</c:v>
                </c:pt>
                <c:pt idx="14687">
                  <c:v>38.501089999999998</c:v>
                </c:pt>
                <c:pt idx="14688">
                  <c:v>38.503709999999998</c:v>
                </c:pt>
                <c:pt idx="14689">
                  <c:v>38.506329999999998</c:v>
                </c:pt>
                <c:pt idx="14690">
                  <c:v>38.508949999999999</c:v>
                </c:pt>
                <c:pt idx="14691">
                  <c:v>38.511569999999999</c:v>
                </c:pt>
                <c:pt idx="14692">
                  <c:v>38.514189999999999</c:v>
                </c:pt>
                <c:pt idx="14693">
                  <c:v>38.516820000000003</c:v>
                </c:pt>
                <c:pt idx="14694">
                  <c:v>38.519440000000003</c:v>
                </c:pt>
                <c:pt idx="14695">
                  <c:v>38.522060000000003</c:v>
                </c:pt>
                <c:pt idx="14696">
                  <c:v>38.524679999999996</c:v>
                </c:pt>
                <c:pt idx="14697">
                  <c:v>38.527299999999997</c:v>
                </c:pt>
                <c:pt idx="14698">
                  <c:v>38.52993</c:v>
                </c:pt>
                <c:pt idx="14699">
                  <c:v>38.532550000000001</c:v>
                </c:pt>
                <c:pt idx="14700">
                  <c:v>38.535170000000001</c:v>
                </c:pt>
                <c:pt idx="14701">
                  <c:v>38.537790000000001</c:v>
                </c:pt>
                <c:pt idx="14702">
                  <c:v>38.540410000000001</c:v>
                </c:pt>
                <c:pt idx="14703">
                  <c:v>38.543030000000002</c:v>
                </c:pt>
                <c:pt idx="14704">
                  <c:v>38.545650000000002</c:v>
                </c:pt>
                <c:pt idx="14705">
                  <c:v>38.548270000000002</c:v>
                </c:pt>
                <c:pt idx="14706">
                  <c:v>38.550899999999999</c:v>
                </c:pt>
                <c:pt idx="14707">
                  <c:v>38.553519999999999</c:v>
                </c:pt>
                <c:pt idx="14708">
                  <c:v>38.556139999999999</c:v>
                </c:pt>
                <c:pt idx="14709">
                  <c:v>38.558759999999999</c:v>
                </c:pt>
                <c:pt idx="14710">
                  <c:v>38.56138</c:v>
                </c:pt>
                <c:pt idx="14711">
                  <c:v>38.564</c:v>
                </c:pt>
                <c:pt idx="14712">
                  <c:v>38.56662</c:v>
                </c:pt>
                <c:pt idx="14713">
                  <c:v>38.569249999999997</c:v>
                </c:pt>
                <c:pt idx="14714">
                  <c:v>38.571869999999997</c:v>
                </c:pt>
                <c:pt idx="14715">
                  <c:v>38.574489999999997</c:v>
                </c:pt>
                <c:pt idx="14716">
                  <c:v>38.577109999999998</c:v>
                </c:pt>
                <c:pt idx="14717">
                  <c:v>38.579729999999998</c:v>
                </c:pt>
                <c:pt idx="14718">
                  <c:v>38.582360000000001</c:v>
                </c:pt>
                <c:pt idx="14719">
                  <c:v>38.584980000000002</c:v>
                </c:pt>
                <c:pt idx="14720">
                  <c:v>38.587600000000002</c:v>
                </c:pt>
                <c:pt idx="14721">
                  <c:v>38.590220000000002</c:v>
                </c:pt>
                <c:pt idx="14722">
                  <c:v>38.592840000000002</c:v>
                </c:pt>
                <c:pt idx="14723">
                  <c:v>38.595460000000003</c:v>
                </c:pt>
                <c:pt idx="14724">
                  <c:v>38.598080000000003</c:v>
                </c:pt>
                <c:pt idx="14725">
                  <c:v>38.600700000000003</c:v>
                </c:pt>
                <c:pt idx="14726">
                  <c:v>38.603319999999997</c:v>
                </c:pt>
                <c:pt idx="14727">
                  <c:v>38.60595</c:v>
                </c:pt>
                <c:pt idx="14728">
                  <c:v>38.60857</c:v>
                </c:pt>
                <c:pt idx="14729">
                  <c:v>38.611190000000001</c:v>
                </c:pt>
                <c:pt idx="14730">
                  <c:v>38.613810000000001</c:v>
                </c:pt>
                <c:pt idx="14731">
                  <c:v>38.616430000000001</c:v>
                </c:pt>
                <c:pt idx="14732">
                  <c:v>38.619050000000001</c:v>
                </c:pt>
                <c:pt idx="14733">
                  <c:v>38.621670000000002</c:v>
                </c:pt>
                <c:pt idx="14734">
                  <c:v>38.624299999999998</c:v>
                </c:pt>
                <c:pt idx="14735">
                  <c:v>38.626919999999998</c:v>
                </c:pt>
                <c:pt idx="14736">
                  <c:v>38.629539999999999</c:v>
                </c:pt>
                <c:pt idx="14737">
                  <c:v>38.632159999999999</c:v>
                </c:pt>
                <c:pt idx="14738">
                  <c:v>38.634779999999999</c:v>
                </c:pt>
                <c:pt idx="14739">
                  <c:v>38.637410000000003</c:v>
                </c:pt>
                <c:pt idx="14740">
                  <c:v>38.640030000000003</c:v>
                </c:pt>
                <c:pt idx="14741">
                  <c:v>38.642650000000003</c:v>
                </c:pt>
                <c:pt idx="14742">
                  <c:v>38.645269999999996</c:v>
                </c:pt>
                <c:pt idx="14743">
                  <c:v>38.647889999999997</c:v>
                </c:pt>
                <c:pt idx="14744">
                  <c:v>38.650509999999997</c:v>
                </c:pt>
                <c:pt idx="14745">
                  <c:v>38.653129999999997</c:v>
                </c:pt>
                <c:pt idx="14746">
                  <c:v>38.655749999999998</c:v>
                </c:pt>
                <c:pt idx="14747">
                  <c:v>38.658369999999998</c:v>
                </c:pt>
                <c:pt idx="14748">
                  <c:v>38.661000000000001</c:v>
                </c:pt>
                <c:pt idx="14749">
                  <c:v>38.663620000000002</c:v>
                </c:pt>
                <c:pt idx="14750">
                  <c:v>38.666240000000002</c:v>
                </c:pt>
                <c:pt idx="14751">
                  <c:v>38.668860000000002</c:v>
                </c:pt>
                <c:pt idx="14752">
                  <c:v>38.671480000000003</c:v>
                </c:pt>
                <c:pt idx="14753">
                  <c:v>38.674100000000003</c:v>
                </c:pt>
                <c:pt idx="14754">
                  <c:v>38.676729999999999</c:v>
                </c:pt>
                <c:pt idx="14755">
                  <c:v>38.679349999999999</c:v>
                </c:pt>
                <c:pt idx="14756">
                  <c:v>38.68197</c:v>
                </c:pt>
                <c:pt idx="14757">
                  <c:v>38.68459</c:v>
                </c:pt>
                <c:pt idx="14758">
                  <c:v>38.68721</c:v>
                </c:pt>
                <c:pt idx="14759">
                  <c:v>38.689830000000001</c:v>
                </c:pt>
                <c:pt idx="14760">
                  <c:v>38.692459999999997</c:v>
                </c:pt>
                <c:pt idx="14761">
                  <c:v>38.695079999999997</c:v>
                </c:pt>
                <c:pt idx="14762">
                  <c:v>38.697699999999998</c:v>
                </c:pt>
                <c:pt idx="14763">
                  <c:v>38.700319999999998</c:v>
                </c:pt>
                <c:pt idx="14764">
                  <c:v>38.702939999999998</c:v>
                </c:pt>
                <c:pt idx="14765">
                  <c:v>38.705559999999998</c:v>
                </c:pt>
                <c:pt idx="14766">
                  <c:v>38.708179999999999</c:v>
                </c:pt>
                <c:pt idx="14767">
                  <c:v>38.710799999999999</c:v>
                </c:pt>
                <c:pt idx="14768">
                  <c:v>38.713419999999999</c:v>
                </c:pt>
                <c:pt idx="14769">
                  <c:v>38.716050000000003</c:v>
                </c:pt>
                <c:pt idx="14770">
                  <c:v>38.718670000000003</c:v>
                </c:pt>
                <c:pt idx="14771">
                  <c:v>38.721290000000003</c:v>
                </c:pt>
                <c:pt idx="14772">
                  <c:v>38.723909999999997</c:v>
                </c:pt>
                <c:pt idx="14773">
                  <c:v>38.726529999999997</c:v>
                </c:pt>
                <c:pt idx="14774">
                  <c:v>38.729149999999997</c:v>
                </c:pt>
                <c:pt idx="14775">
                  <c:v>38.731780000000001</c:v>
                </c:pt>
                <c:pt idx="14776">
                  <c:v>38.734400000000001</c:v>
                </c:pt>
                <c:pt idx="14777">
                  <c:v>38.737020000000001</c:v>
                </c:pt>
                <c:pt idx="14778">
                  <c:v>38.739640000000001</c:v>
                </c:pt>
                <c:pt idx="14779">
                  <c:v>38.742260000000002</c:v>
                </c:pt>
                <c:pt idx="14780">
                  <c:v>38.744880000000002</c:v>
                </c:pt>
                <c:pt idx="14781">
                  <c:v>38.747509999999998</c:v>
                </c:pt>
                <c:pt idx="14782">
                  <c:v>38.750129999999999</c:v>
                </c:pt>
                <c:pt idx="14783">
                  <c:v>38.752749999999999</c:v>
                </c:pt>
                <c:pt idx="14784">
                  <c:v>38.755369999999999</c:v>
                </c:pt>
                <c:pt idx="14785">
                  <c:v>38.757989999999999</c:v>
                </c:pt>
                <c:pt idx="14786">
                  <c:v>38.76061</c:v>
                </c:pt>
                <c:pt idx="14787">
                  <c:v>38.76323</c:v>
                </c:pt>
                <c:pt idx="14788">
                  <c:v>38.76585</c:v>
                </c:pt>
                <c:pt idx="14789">
                  <c:v>38.768470000000001</c:v>
                </c:pt>
                <c:pt idx="14790">
                  <c:v>38.771099999999997</c:v>
                </c:pt>
                <c:pt idx="14791">
                  <c:v>38.773719999999997</c:v>
                </c:pt>
                <c:pt idx="14792">
                  <c:v>38.776339999999998</c:v>
                </c:pt>
                <c:pt idx="14793">
                  <c:v>38.778959999999998</c:v>
                </c:pt>
                <c:pt idx="14794">
                  <c:v>38.781579999999998</c:v>
                </c:pt>
                <c:pt idx="14795">
                  <c:v>38.784210000000002</c:v>
                </c:pt>
                <c:pt idx="14796">
                  <c:v>38.786830000000002</c:v>
                </c:pt>
                <c:pt idx="14797">
                  <c:v>38.789450000000002</c:v>
                </c:pt>
                <c:pt idx="14798">
                  <c:v>38.792070000000002</c:v>
                </c:pt>
                <c:pt idx="14799">
                  <c:v>38.794690000000003</c:v>
                </c:pt>
                <c:pt idx="14800">
                  <c:v>38.797310000000003</c:v>
                </c:pt>
                <c:pt idx="14801">
                  <c:v>38.799930000000003</c:v>
                </c:pt>
                <c:pt idx="14802">
                  <c:v>38.80256</c:v>
                </c:pt>
                <c:pt idx="14803">
                  <c:v>38.80518</c:v>
                </c:pt>
                <c:pt idx="14804">
                  <c:v>38.8078</c:v>
                </c:pt>
                <c:pt idx="14805">
                  <c:v>38.810420000000001</c:v>
                </c:pt>
                <c:pt idx="14806">
                  <c:v>38.813040000000001</c:v>
                </c:pt>
                <c:pt idx="14807">
                  <c:v>38.815660000000001</c:v>
                </c:pt>
                <c:pt idx="14808">
                  <c:v>38.818280000000001</c:v>
                </c:pt>
                <c:pt idx="14809">
                  <c:v>38.820900000000002</c:v>
                </c:pt>
                <c:pt idx="14810">
                  <c:v>38.823520000000002</c:v>
                </c:pt>
                <c:pt idx="14811">
                  <c:v>38.826149999999998</c:v>
                </c:pt>
                <c:pt idx="14812">
                  <c:v>38.828769999999999</c:v>
                </c:pt>
                <c:pt idx="14813">
                  <c:v>38.831389999999999</c:v>
                </c:pt>
                <c:pt idx="14814">
                  <c:v>38.834009999999999</c:v>
                </c:pt>
                <c:pt idx="14815">
                  <c:v>38.83663</c:v>
                </c:pt>
                <c:pt idx="14816">
                  <c:v>38.839260000000003</c:v>
                </c:pt>
                <c:pt idx="14817">
                  <c:v>38.841880000000003</c:v>
                </c:pt>
                <c:pt idx="14818">
                  <c:v>38.844499999999996</c:v>
                </c:pt>
                <c:pt idx="14819">
                  <c:v>38.847119999999997</c:v>
                </c:pt>
                <c:pt idx="14820">
                  <c:v>38.849739999999997</c:v>
                </c:pt>
                <c:pt idx="14821">
                  <c:v>38.852359999999997</c:v>
                </c:pt>
                <c:pt idx="14822">
                  <c:v>38.854979999999998</c:v>
                </c:pt>
                <c:pt idx="14823">
                  <c:v>38.857599999999998</c:v>
                </c:pt>
                <c:pt idx="14824">
                  <c:v>38.860230000000001</c:v>
                </c:pt>
                <c:pt idx="14825">
                  <c:v>38.862850000000002</c:v>
                </c:pt>
                <c:pt idx="14826">
                  <c:v>38.865470000000002</c:v>
                </c:pt>
                <c:pt idx="14827">
                  <c:v>38.868090000000002</c:v>
                </c:pt>
                <c:pt idx="14828">
                  <c:v>38.870710000000003</c:v>
                </c:pt>
                <c:pt idx="14829">
                  <c:v>38.873330000000003</c:v>
                </c:pt>
                <c:pt idx="14830">
                  <c:v>38.875950000000003</c:v>
                </c:pt>
                <c:pt idx="14831">
                  <c:v>38.878579999999999</c:v>
                </c:pt>
                <c:pt idx="14832">
                  <c:v>38.8812</c:v>
                </c:pt>
                <c:pt idx="14833">
                  <c:v>38.88382</c:v>
                </c:pt>
                <c:pt idx="14834">
                  <c:v>38.88644</c:v>
                </c:pt>
                <c:pt idx="14835">
                  <c:v>38.889060000000001</c:v>
                </c:pt>
                <c:pt idx="14836">
                  <c:v>38.891689999999997</c:v>
                </c:pt>
                <c:pt idx="14837">
                  <c:v>38.894309999999997</c:v>
                </c:pt>
                <c:pt idx="14838">
                  <c:v>38.896929999999998</c:v>
                </c:pt>
                <c:pt idx="14839">
                  <c:v>38.899549999999998</c:v>
                </c:pt>
                <c:pt idx="14840">
                  <c:v>38.902169999999998</c:v>
                </c:pt>
                <c:pt idx="14841">
                  <c:v>38.904789999999998</c:v>
                </c:pt>
                <c:pt idx="14842">
                  <c:v>38.907409999999999</c:v>
                </c:pt>
                <c:pt idx="14843">
                  <c:v>38.910029999999999</c:v>
                </c:pt>
                <c:pt idx="14844">
                  <c:v>38.912649999999999</c:v>
                </c:pt>
                <c:pt idx="14845">
                  <c:v>38.915280000000003</c:v>
                </c:pt>
                <c:pt idx="14846">
                  <c:v>38.917900000000003</c:v>
                </c:pt>
                <c:pt idx="14847">
                  <c:v>38.920520000000003</c:v>
                </c:pt>
                <c:pt idx="14848">
                  <c:v>38.923139999999997</c:v>
                </c:pt>
                <c:pt idx="14849">
                  <c:v>38.925759999999997</c:v>
                </c:pt>
                <c:pt idx="14850">
                  <c:v>38.928379999999997</c:v>
                </c:pt>
                <c:pt idx="14851">
                  <c:v>38.930999999999997</c:v>
                </c:pt>
                <c:pt idx="14852">
                  <c:v>38.933630000000001</c:v>
                </c:pt>
                <c:pt idx="14853">
                  <c:v>38.936250000000001</c:v>
                </c:pt>
                <c:pt idx="14854">
                  <c:v>38.938870000000001</c:v>
                </c:pt>
                <c:pt idx="14855">
                  <c:v>38.941490000000002</c:v>
                </c:pt>
                <c:pt idx="14856">
                  <c:v>38.944110000000002</c:v>
                </c:pt>
                <c:pt idx="14857">
                  <c:v>38.946739999999998</c:v>
                </c:pt>
                <c:pt idx="14858">
                  <c:v>38.949359999999999</c:v>
                </c:pt>
                <c:pt idx="14859">
                  <c:v>38.951979999999999</c:v>
                </c:pt>
                <c:pt idx="14860">
                  <c:v>38.954599999999999</c:v>
                </c:pt>
                <c:pt idx="14861">
                  <c:v>38.95722</c:v>
                </c:pt>
                <c:pt idx="14862">
                  <c:v>38.95984</c:v>
                </c:pt>
                <c:pt idx="14863">
                  <c:v>38.96246</c:v>
                </c:pt>
                <c:pt idx="14864">
                  <c:v>38.96508</c:v>
                </c:pt>
                <c:pt idx="14865">
                  <c:v>38.967700000000001</c:v>
                </c:pt>
                <c:pt idx="14866">
                  <c:v>38.970329999999997</c:v>
                </c:pt>
                <c:pt idx="14867">
                  <c:v>38.972949999999997</c:v>
                </c:pt>
                <c:pt idx="14868">
                  <c:v>38.975569999999998</c:v>
                </c:pt>
                <c:pt idx="14869">
                  <c:v>38.978189999999998</c:v>
                </c:pt>
                <c:pt idx="14870">
                  <c:v>38.980809999999998</c:v>
                </c:pt>
                <c:pt idx="14871">
                  <c:v>38.983429999999998</c:v>
                </c:pt>
                <c:pt idx="14872">
                  <c:v>38.986060000000002</c:v>
                </c:pt>
                <c:pt idx="14873">
                  <c:v>38.988680000000002</c:v>
                </c:pt>
                <c:pt idx="14874">
                  <c:v>38.991300000000003</c:v>
                </c:pt>
                <c:pt idx="14875">
                  <c:v>38.993920000000003</c:v>
                </c:pt>
                <c:pt idx="14876">
                  <c:v>38.996540000000003</c:v>
                </c:pt>
                <c:pt idx="14877">
                  <c:v>38.999160000000003</c:v>
                </c:pt>
                <c:pt idx="14878">
                  <c:v>39.00179</c:v>
                </c:pt>
                <c:pt idx="14879">
                  <c:v>39.00441</c:v>
                </c:pt>
                <c:pt idx="14880">
                  <c:v>39.00703</c:v>
                </c:pt>
                <c:pt idx="14881">
                  <c:v>39.009650000000001</c:v>
                </c:pt>
                <c:pt idx="14882">
                  <c:v>39.012270000000001</c:v>
                </c:pt>
                <c:pt idx="14883">
                  <c:v>39.014890000000001</c:v>
                </c:pt>
                <c:pt idx="14884">
                  <c:v>39.017510000000001</c:v>
                </c:pt>
                <c:pt idx="14885">
                  <c:v>39.020130000000002</c:v>
                </c:pt>
                <c:pt idx="14886">
                  <c:v>39.022750000000002</c:v>
                </c:pt>
                <c:pt idx="14887">
                  <c:v>39.025379999999998</c:v>
                </c:pt>
                <c:pt idx="14888">
                  <c:v>39.027999999999999</c:v>
                </c:pt>
                <c:pt idx="14889">
                  <c:v>39.030619999999999</c:v>
                </c:pt>
                <c:pt idx="14890">
                  <c:v>39.033239999999999</c:v>
                </c:pt>
                <c:pt idx="14891">
                  <c:v>39.03586</c:v>
                </c:pt>
                <c:pt idx="14892">
                  <c:v>39.03848</c:v>
                </c:pt>
                <c:pt idx="14893">
                  <c:v>39.041110000000003</c:v>
                </c:pt>
                <c:pt idx="14894">
                  <c:v>39.043729999999996</c:v>
                </c:pt>
                <c:pt idx="14895">
                  <c:v>39.046349999999997</c:v>
                </c:pt>
                <c:pt idx="14896">
                  <c:v>39.048969999999997</c:v>
                </c:pt>
                <c:pt idx="14897">
                  <c:v>39.051589999999997</c:v>
                </c:pt>
                <c:pt idx="14898">
                  <c:v>39.054209999999998</c:v>
                </c:pt>
                <c:pt idx="14899">
                  <c:v>39.056840000000001</c:v>
                </c:pt>
                <c:pt idx="14900">
                  <c:v>39.059460000000001</c:v>
                </c:pt>
                <c:pt idx="14901">
                  <c:v>39.062080000000002</c:v>
                </c:pt>
                <c:pt idx="14902">
                  <c:v>39.064700000000002</c:v>
                </c:pt>
                <c:pt idx="14903">
                  <c:v>39.067320000000002</c:v>
                </c:pt>
                <c:pt idx="14904">
                  <c:v>39.069940000000003</c:v>
                </c:pt>
                <c:pt idx="14905">
                  <c:v>39.072560000000003</c:v>
                </c:pt>
                <c:pt idx="14906">
                  <c:v>39.075180000000003</c:v>
                </c:pt>
                <c:pt idx="14907">
                  <c:v>39.077800000000003</c:v>
                </c:pt>
                <c:pt idx="14908">
                  <c:v>39.08043</c:v>
                </c:pt>
                <c:pt idx="14909">
                  <c:v>39.08305</c:v>
                </c:pt>
                <c:pt idx="14910">
                  <c:v>39.08567</c:v>
                </c:pt>
                <c:pt idx="14911">
                  <c:v>39.088290000000001</c:v>
                </c:pt>
                <c:pt idx="14912">
                  <c:v>39.090910000000001</c:v>
                </c:pt>
                <c:pt idx="14913">
                  <c:v>39.093539999999997</c:v>
                </c:pt>
                <c:pt idx="14914">
                  <c:v>39.096159999999998</c:v>
                </c:pt>
                <c:pt idx="14915">
                  <c:v>39.098779999999998</c:v>
                </c:pt>
                <c:pt idx="14916">
                  <c:v>39.101399999999998</c:v>
                </c:pt>
                <c:pt idx="14917">
                  <c:v>39.104019999999998</c:v>
                </c:pt>
                <c:pt idx="14918">
                  <c:v>39.106639999999999</c:v>
                </c:pt>
                <c:pt idx="14919">
                  <c:v>39.109259999999999</c:v>
                </c:pt>
                <c:pt idx="14920">
                  <c:v>39.111890000000002</c:v>
                </c:pt>
                <c:pt idx="14921">
                  <c:v>39.114510000000003</c:v>
                </c:pt>
                <c:pt idx="14922">
                  <c:v>39.117130000000003</c:v>
                </c:pt>
                <c:pt idx="14923">
                  <c:v>39.119750000000003</c:v>
                </c:pt>
                <c:pt idx="14924">
                  <c:v>39.122369999999997</c:v>
                </c:pt>
                <c:pt idx="14925">
                  <c:v>39.124989999999997</c:v>
                </c:pt>
                <c:pt idx="14926">
                  <c:v>39.127609999999997</c:v>
                </c:pt>
                <c:pt idx="14927">
                  <c:v>39.130229999999997</c:v>
                </c:pt>
                <c:pt idx="14928">
                  <c:v>39.132849999999998</c:v>
                </c:pt>
                <c:pt idx="14929">
                  <c:v>39.135480000000001</c:v>
                </c:pt>
                <c:pt idx="14930">
                  <c:v>39.138100000000001</c:v>
                </c:pt>
                <c:pt idx="14931">
                  <c:v>39.140720000000002</c:v>
                </c:pt>
                <c:pt idx="14932">
                  <c:v>39.143340000000002</c:v>
                </c:pt>
                <c:pt idx="14933">
                  <c:v>39.145960000000002</c:v>
                </c:pt>
                <c:pt idx="14934">
                  <c:v>39.148589999999999</c:v>
                </c:pt>
                <c:pt idx="14935">
                  <c:v>39.151209999999999</c:v>
                </c:pt>
                <c:pt idx="14936">
                  <c:v>39.153829999999999</c:v>
                </c:pt>
                <c:pt idx="14937">
                  <c:v>39.15645</c:v>
                </c:pt>
                <c:pt idx="14938">
                  <c:v>39.15907</c:v>
                </c:pt>
                <c:pt idx="14939">
                  <c:v>39.16169</c:v>
                </c:pt>
                <c:pt idx="14940">
                  <c:v>39.16431</c:v>
                </c:pt>
                <c:pt idx="14941">
                  <c:v>39.166930000000001</c:v>
                </c:pt>
                <c:pt idx="14942">
                  <c:v>39.169559999999997</c:v>
                </c:pt>
                <c:pt idx="14943">
                  <c:v>39.172179999999997</c:v>
                </c:pt>
                <c:pt idx="14944">
                  <c:v>39.174799999999998</c:v>
                </c:pt>
                <c:pt idx="14945">
                  <c:v>39.177419999999998</c:v>
                </c:pt>
                <c:pt idx="14946">
                  <c:v>39.180039999999998</c:v>
                </c:pt>
                <c:pt idx="14947">
                  <c:v>39.182659999999998</c:v>
                </c:pt>
                <c:pt idx="14948">
                  <c:v>39.185279999999999</c:v>
                </c:pt>
                <c:pt idx="14949">
                  <c:v>39.187910000000002</c:v>
                </c:pt>
                <c:pt idx="14950">
                  <c:v>39.190530000000003</c:v>
                </c:pt>
                <c:pt idx="14951">
                  <c:v>39.193150000000003</c:v>
                </c:pt>
                <c:pt idx="14952">
                  <c:v>39.195770000000003</c:v>
                </c:pt>
                <c:pt idx="14953">
                  <c:v>39.198390000000003</c:v>
                </c:pt>
                <c:pt idx="14954">
                  <c:v>39.201009999999997</c:v>
                </c:pt>
                <c:pt idx="14955">
                  <c:v>39.20364</c:v>
                </c:pt>
                <c:pt idx="14956">
                  <c:v>39.20626</c:v>
                </c:pt>
                <c:pt idx="14957">
                  <c:v>39.208880000000001</c:v>
                </c:pt>
                <c:pt idx="14958">
                  <c:v>39.211500000000001</c:v>
                </c:pt>
                <c:pt idx="14959">
                  <c:v>39.214120000000001</c:v>
                </c:pt>
                <c:pt idx="14960">
                  <c:v>39.216740000000001</c:v>
                </c:pt>
                <c:pt idx="14961">
                  <c:v>39.219360000000002</c:v>
                </c:pt>
                <c:pt idx="14962">
                  <c:v>39.221980000000002</c:v>
                </c:pt>
                <c:pt idx="14963">
                  <c:v>39.224609999999998</c:v>
                </c:pt>
                <c:pt idx="14964">
                  <c:v>39.227229999999999</c:v>
                </c:pt>
                <c:pt idx="14965">
                  <c:v>39.229849999999999</c:v>
                </c:pt>
                <c:pt idx="14966">
                  <c:v>39.232469999999999</c:v>
                </c:pt>
                <c:pt idx="14967">
                  <c:v>39.23509</c:v>
                </c:pt>
                <c:pt idx="14968">
                  <c:v>39.23771</c:v>
                </c:pt>
                <c:pt idx="14969">
                  <c:v>39.24033</c:v>
                </c:pt>
                <c:pt idx="14970">
                  <c:v>39.242959999999997</c:v>
                </c:pt>
                <c:pt idx="14971">
                  <c:v>39.245579999999997</c:v>
                </c:pt>
                <c:pt idx="14972">
                  <c:v>39.248199999999997</c:v>
                </c:pt>
                <c:pt idx="14973">
                  <c:v>39.250819999999997</c:v>
                </c:pt>
                <c:pt idx="14974">
                  <c:v>39.253439999999998</c:v>
                </c:pt>
                <c:pt idx="14975">
                  <c:v>39.256070000000001</c:v>
                </c:pt>
                <c:pt idx="14976">
                  <c:v>39.258690000000001</c:v>
                </c:pt>
                <c:pt idx="14977">
                  <c:v>39.261310000000002</c:v>
                </c:pt>
                <c:pt idx="14978">
                  <c:v>39.263930000000002</c:v>
                </c:pt>
                <c:pt idx="14979">
                  <c:v>39.266550000000002</c:v>
                </c:pt>
                <c:pt idx="14980">
                  <c:v>39.269170000000003</c:v>
                </c:pt>
                <c:pt idx="14981">
                  <c:v>39.271790000000003</c:v>
                </c:pt>
                <c:pt idx="14982">
                  <c:v>39.274410000000003</c:v>
                </c:pt>
                <c:pt idx="14983">
                  <c:v>39.277030000000003</c:v>
                </c:pt>
                <c:pt idx="14984">
                  <c:v>39.27966</c:v>
                </c:pt>
                <c:pt idx="14985">
                  <c:v>39.28228</c:v>
                </c:pt>
                <c:pt idx="14986">
                  <c:v>39.2849</c:v>
                </c:pt>
                <c:pt idx="14987">
                  <c:v>39.287520000000001</c:v>
                </c:pt>
                <c:pt idx="14988">
                  <c:v>39.290140000000001</c:v>
                </c:pt>
                <c:pt idx="14989">
                  <c:v>39.292760000000001</c:v>
                </c:pt>
                <c:pt idx="14990">
                  <c:v>39.295389999999998</c:v>
                </c:pt>
                <c:pt idx="14991">
                  <c:v>39.298009999999998</c:v>
                </c:pt>
                <c:pt idx="14992">
                  <c:v>39.300629999999998</c:v>
                </c:pt>
                <c:pt idx="14993">
                  <c:v>39.303249999999998</c:v>
                </c:pt>
                <c:pt idx="14994">
                  <c:v>39.305869999999999</c:v>
                </c:pt>
                <c:pt idx="14995">
                  <c:v>39.308489999999999</c:v>
                </c:pt>
                <c:pt idx="14996">
                  <c:v>39.311120000000003</c:v>
                </c:pt>
                <c:pt idx="14997">
                  <c:v>39.313740000000003</c:v>
                </c:pt>
                <c:pt idx="14998">
                  <c:v>39.316360000000003</c:v>
                </c:pt>
                <c:pt idx="14999">
                  <c:v>39.318980000000003</c:v>
                </c:pt>
                <c:pt idx="15000">
                  <c:v>39.321599999999997</c:v>
                </c:pt>
                <c:pt idx="15001">
                  <c:v>39.324219999999997</c:v>
                </c:pt>
                <c:pt idx="15002">
                  <c:v>39.326839999999997</c:v>
                </c:pt>
                <c:pt idx="15003">
                  <c:v>39.329459999999997</c:v>
                </c:pt>
                <c:pt idx="15004">
                  <c:v>39.332079999999998</c:v>
                </c:pt>
                <c:pt idx="15005">
                  <c:v>39.334710000000001</c:v>
                </c:pt>
                <c:pt idx="15006">
                  <c:v>39.337330000000001</c:v>
                </c:pt>
                <c:pt idx="15007">
                  <c:v>39.339950000000002</c:v>
                </c:pt>
                <c:pt idx="15008">
                  <c:v>39.342570000000002</c:v>
                </c:pt>
                <c:pt idx="15009">
                  <c:v>39.345190000000002</c:v>
                </c:pt>
                <c:pt idx="15010">
                  <c:v>39.347810000000003</c:v>
                </c:pt>
                <c:pt idx="15011">
                  <c:v>39.350439999999999</c:v>
                </c:pt>
                <c:pt idx="15012">
                  <c:v>39.353059999999999</c:v>
                </c:pt>
                <c:pt idx="15013">
                  <c:v>39.35568</c:v>
                </c:pt>
                <c:pt idx="15014">
                  <c:v>39.3583</c:v>
                </c:pt>
                <c:pt idx="15015">
                  <c:v>39.36092</c:v>
                </c:pt>
                <c:pt idx="15016">
                  <c:v>39.36354</c:v>
                </c:pt>
                <c:pt idx="15017">
                  <c:v>39.366169999999997</c:v>
                </c:pt>
                <c:pt idx="15018">
                  <c:v>39.368789999999997</c:v>
                </c:pt>
                <c:pt idx="15019">
                  <c:v>39.371409999999997</c:v>
                </c:pt>
                <c:pt idx="15020">
                  <c:v>39.374029999999998</c:v>
                </c:pt>
                <c:pt idx="15021">
                  <c:v>39.376649999999998</c:v>
                </c:pt>
                <c:pt idx="15022">
                  <c:v>39.379269999999998</c:v>
                </c:pt>
                <c:pt idx="15023">
                  <c:v>39.381889999999999</c:v>
                </c:pt>
                <c:pt idx="15024">
                  <c:v>39.384509999999999</c:v>
                </c:pt>
                <c:pt idx="15025">
                  <c:v>39.387129999999999</c:v>
                </c:pt>
                <c:pt idx="15026">
                  <c:v>39.389760000000003</c:v>
                </c:pt>
                <c:pt idx="15027">
                  <c:v>39.392380000000003</c:v>
                </c:pt>
                <c:pt idx="15028">
                  <c:v>39.395000000000003</c:v>
                </c:pt>
                <c:pt idx="15029">
                  <c:v>39.397620000000003</c:v>
                </c:pt>
                <c:pt idx="15030">
                  <c:v>39.400239999999997</c:v>
                </c:pt>
                <c:pt idx="15031">
                  <c:v>39.402859999999997</c:v>
                </c:pt>
                <c:pt idx="15032">
                  <c:v>39.40549</c:v>
                </c:pt>
                <c:pt idx="15033">
                  <c:v>39.408110000000001</c:v>
                </c:pt>
                <c:pt idx="15034">
                  <c:v>39.410730000000001</c:v>
                </c:pt>
                <c:pt idx="15035">
                  <c:v>39.413350000000001</c:v>
                </c:pt>
                <c:pt idx="15036">
                  <c:v>39.415970000000002</c:v>
                </c:pt>
                <c:pt idx="15037">
                  <c:v>39.418590000000002</c:v>
                </c:pt>
                <c:pt idx="15038">
                  <c:v>39.421219999999998</c:v>
                </c:pt>
                <c:pt idx="15039">
                  <c:v>39.423839999999998</c:v>
                </c:pt>
                <c:pt idx="15040">
                  <c:v>39.426459999999999</c:v>
                </c:pt>
                <c:pt idx="15041">
                  <c:v>39.429079999999999</c:v>
                </c:pt>
                <c:pt idx="15042">
                  <c:v>39.431699999999999</c:v>
                </c:pt>
                <c:pt idx="15043">
                  <c:v>39.43432</c:v>
                </c:pt>
                <c:pt idx="15044">
                  <c:v>39.43694</c:v>
                </c:pt>
                <c:pt idx="15045">
                  <c:v>39.43956</c:v>
                </c:pt>
                <c:pt idx="15046">
                  <c:v>39.44218</c:v>
                </c:pt>
                <c:pt idx="15047">
                  <c:v>39.444809999999997</c:v>
                </c:pt>
                <c:pt idx="15048">
                  <c:v>39.447429999999997</c:v>
                </c:pt>
                <c:pt idx="15049">
                  <c:v>39.450049999999997</c:v>
                </c:pt>
                <c:pt idx="15050">
                  <c:v>39.452669999999998</c:v>
                </c:pt>
                <c:pt idx="15051">
                  <c:v>39.455289999999998</c:v>
                </c:pt>
                <c:pt idx="15052">
                  <c:v>39.457920000000001</c:v>
                </c:pt>
                <c:pt idx="15053">
                  <c:v>39.460540000000002</c:v>
                </c:pt>
                <c:pt idx="15054">
                  <c:v>39.463160000000002</c:v>
                </c:pt>
                <c:pt idx="15055">
                  <c:v>39.465780000000002</c:v>
                </c:pt>
                <c:pt idx="15056">
                  <c:v>39.468400000000003</c:v>
                </c:pt>
                <c:pt idx="15057">
                  <c:v>39.471020000000003</c:v>
                </c:pt>
                <c:pt idx="15058">
                  <c:v>39.473640000000003</c:v>
                </c:pt>
                <c:pt idx="15059">
                  <c:v>39.476260000000003</c:v>
                </c:pt>
                <c:pt idx="15060">
                  <c:v>39.47889</c:v>
                </c:pt>
                <c:pt idx="15061">
                  <c:v>39.48151</c:v>
                </c:pt>
                <c:pt idx="15062">
                  <c:v>39.48413</c:v>
                </c:pt>
                <c:pt idx="15063">
                  <c:v>39.486750000000001</c:v>
                </c:pt>
                <c:pt idx="15064">
                  <c:v>39.489370000000001</c:v>
                </c:pt>
                <c:pt idx="15065">
                  <c:v>39.491990000000001</c:v>
                </c:pt>
                <c:pt idx="15066">
                  <c:v>39.494610000000002</c:v>
                </c:pt>
                <c:pt idx="15067">
                  <c:v>39.497230000000002</c:v>
                </c:pt>
                <c:pt idx="15068">
                  <c:v>39.499859999999998</c:v>
                </c:pt>
                <c:pt idx="15069">
                  <c:v>39.502479999999998</c:v>
                </c:pt>
                <c:pt idx="15070">
                  <c:v>39.505099999999999</c:v>
                </c:pt>
                <c:pt idx="15071">
                  <c:v>39.507719999999999</c:v>
                </c:pt>
                <c:pt idx="15072">
                  <c:v>39.510339999999999</c:v>
                </c:pt>
                <c:pt idx="15073">
                  <c:v>39.512970000000003</c:v>
                </c:pt>
                <c:pt idx="15074">
                  <c:v>39.515590000000003</c:v>
                </c:pt>
                <c:pt idx="15075">
                  <c:v>39.518210000000003</c:v>
                </c:pt>
                <c:pt idx="15076">
                  <c:v>39.520829999999997</c:v>
                </c:pt>
                <c:pt idx="15077">
                  <c:v>39.523449999999997</c:v>
                </c:pt>
                <c:pt idx="15078">
                  <c:v>39.526069999999997</c:v>
                </c:pt>
                <c:pt idx="15079">
                  <c:v>39.528689999999997</c:v>
                </c:pt>
                <c:pt idx="15080">
                  <c:v>39.531309999999998</c:v>
                </c:pt>
                <c:pt idx="15081">
                  <c:v>39.533940000000001</c:v>
                </c:pt>
                <c:pt idx="15082">
                  <c:v>39.536560000000001</c:v>
                </c:pt>
                <c:pt idx="15083">
                  <c:v>39.539180000000002</c:v>
                </c:pt>
                <c:pt idx="15084">
                  <c:v>39.541800000000002</c:v>
                </c:pt>
                <c:pt idx="15085">
                  <c:v>39.544420000000002</c:v>
                </c:pt>
                <c:pt idx="15086">
                  <c:v>39.547040000000003</c:v>
                </c:pt>
                <c:pt idx="15087">
                  <c:v>39.549660000000003</c:v>
                </c:pt>
                <c:pt idx="15088">
                  <c:v>39.552289999999999</c:v>
                </c:pt>
                <c:pt idx="15089">
                  <c:v>39.55491</c:v>
                </c:pt>
                <c:pt idx="15090">
                  <c:v>39.55753</c:v>
                </c:pt>
                <c:pt idx="15091">
                  <c:v>39.56015</c:v>
                </c:pt>
                <c:pt idx="15092">
                  <c:v>39.56277</c:v>
                </c:pt>
                <c:pt idx="15093">
                  <c:v>39.565399999999997</c:v>
                </c:pt>
                <c:pt idx="15094">
                  <c:v>39.568019999999997</c:v>
                </c:pt>
                <c:pt idx="15095">
                  <c:v>39.570639999999997</c:v>
                </c:pt>
                <c:pt idx="15096">
                  <c:v>39.573259999999998</c:v>
                </c:pt>
                <c:pt idx="15097">
                  <c:v>39.575879999999998</c:v>
                </c:pt>
                <c:pt idx="15098">
                  <c:v>39.578499999999998</c:v>
                </c:pt>
                <c:pt idx="15099">
                  <c:v>39.581119999999999</c:v>
                </c:pt>
                <c:pt idx="15100">
                  <c:v>39.583739999999999</c:v>
                </c:pt>
                <c:pt idx="15101">
                  <c:v>39.586359999999999</c:v>
                </c:pt>
                <c:pt idx="15102">
                  <c:v>39.588990000000003</c:v>
                </c:pt>
                <c:pt idx="15103">
                  <c:v>39.591610000000003</c:v>
                </c:pt>
                <c:pt idx="15104">
                  <c:v>39.594230000000003</c:v>
                </c:pt>
                <c:pt idx="15105">
                  <c:v>39.596850000000003</c:v>
                </c:pt>
                <c:pt idx="15106">
                  <c:v>39.599469999999997</c:v>
                </c:pt>
                <c:pt idx="15107">
                  <c:v>39.602089999999997</c:v>
                </c:pt>
                <c:pt idx="15108">
                  <c:v>39.604709999999997</c:v>
                </c:pt>
                <c:pt idx="15109">
                  <c:v>39.607340000000001</c:v>
                </c:pt>
                <c:pt idx="15110">
                  <c:v>39.609960000000001</c:v>
                </c:pt>
                <c:pt idx="15111">
                  <c:v>39.612580000000001</c:v>
                </c:pt>
                <c:pt idx="15112">
                  <c:v>39.615200000000002</c:v>
                </c:pt>
                <c:pt idx="15113">
                  <c:v>39.617820000000002</c:v>
                </c:pt>
                <c:pt idx="15114">
                  <c:v>39.620449999999998</c:v>
                </c:pt>
                <c:pt idx="15115">
                  <c:v>39.623069999999998</c:v>
                </c:pt>
                <c:pt idx="15116">
                  <c:v>39.625689999999999</c:v>
                </c:pt>
                <c:pt idx="15117">
                  <c:v>39.628309999999999</c:v>
                </c:pt>
                <c:pt idx="15118">
                  <c:v>39.630929999999999</c:v>
                </c:pt>
                <c:pt idx="15119">
                  <c:v>39.63355</c:v>
                </c:pt>
                <c:pt idx="15120">
                  <c:v>39.63617</c:v>
                </c:pt>
                <c:pt idx="15121">
                  <c:v>39.63879</c:v>
                </c:pt>
                <c:pt idx="15122">
                  <c:v>39.64141</c:v>
                </c:pt>
                <c:pt idx="15123">
                  <c:v>39.644039999999997</c:v>
                </c:pt>
                <c:pt idx="15124">
                  <c:v>39.646659999999997</c:v>
                </c:pt>
                <c:pt idx="15125">
                  <c:v>39.649279999999997</c:v>
                </c:pt>
                <c:pt idx="15126">
                  <c:v>39.651899999999998</c:v>
                </c:pt>
                <c:pt idx="15127">
                  <c:v>39.654519999999998</c:v>
                </c:pt>
                <c:pt idx="15128">
                  <c:v>39.657139999999998</c:v>
                </c:pt>
                <c:pt idx="15129">
                  <c:v>39.659770000000002</c:v>
                </c:pt>
                <c:pt idx="15130">
                  <c:v>39.662390000000002</c:v>
                </c:pt>
                <c:pt idx="15131">
                  <c:v>39.665010000000002</c:v>
                </c:pt>
                <c:pt idx="15132">
                  <c:v>39.667630000000003</c:v>
                </c:pt>
                <c:pt idx="15133">
                  <c:v>39.670250000000003</c:v>
                </c:pt>
                <c:pt idx="15134">
                  <c:v>39.672870000000003</c:v>
                </c:pt>
                <c:pt idx="15135">
                  <c:v>39.6755</c:v>
                </c:pt>
                <c:pt idx="15136">
                  <c:v>39.67812</c:v>
                </c:pt>
                <c:pt idx="15137">
                  <c:v>39.68074</c:v>
                </c:pt>
                <c:pt idx="15138">
                  <c:v>39.68336</c:v>
                </c:pt>
                <c:pt idx="15139">
                  <c:v>39.685980000000001</c:v>
                </c:pt>
                <c:pt idx="15140">
                  <c:v>39.688600000000001</c:v>
                </c:pt>
                <c:pt idx="15141">
                  <c:v>39.691220000000001</c:v>
                </c:pt>
                <c:pt idx="15142">
                  <c:v>39.693840000000002</c:v>
                </c:pt>
                <c:pt idx="15143">
                  <c:v>39.696460000000002</c:v>
                </c:pt>
                <c:pt idx="15144">
                  <c:v>39.699089999999998</c:v>
                </c:pt>
                <c:pt idx="15145">
                  <c:v>39.701709999999999</c:v>
                </c:pt>
                <c:pt idx="15146">
                  <c:v>39.704329999999999</c:v>
                </c:pt>
                <c:pt idx="15147">
                  <c:v>39.706949999999999</c:v>
                </c:pt>
                <c:pt idx="15148">
                  <c:v>39.709569999999999</c:v>
                </c:pt>
                <c:pt idx="15149">
                  <c:v>39.71219</c:v>
                </c:pt>
                <c:pt idx="15150">
                  <c:v>39.714820000000003</c:v>
                </c:pt>
                <c:pt idx="15151">
                  <c:v>39.717440000000003</c:v>
                </c:pt>
                <c:pt idx="15152">
                  <c:v>39.720059999999997</c:v>
                </c:pt>
                <c:pt idx="15153">
                  <c:v>39.722679999999997</c:v>
                </c:pt>
                <c:pt idx="15154">
                  <c:v>39.725299999999997</c:v>
                </c:pt>
                <c:pt idx="15155">
                  <c:v>39.727919999999997</c:v>
                </c:pt>
                <c:pt idx="15156">
                  <c:v>39.730550000000001</c:v>
                </c:pt>
                <c:pt idx="15157">
                  <c:v>39.733170000000001</c:v>
                </c:pt>
                <c:pt idx="15158">
                  <c:v>39.735790000000001</c:v>
                </c:pt>
                <c:pt idx="15159">
                  <c:v>39.738410000000002</c:v>
                </c:pt>
                <c:pt idx="15160">
                  <c:v>39.741030000000002</c:v>
                </c:pt>
                <c:pt idx="15161">
                  <c:v>39.743650000000002</c:v>
                </c:pt>
                <c:pt idx="15162">
                  <c:v>39.746270000000003</c:v>
                </c:pt>
                <c:pt idx="15163">
                  <c:v>39.748890000000003</c:v>
                </c:pt>
                <c:pt idx="15164">
                  <c:v>39.751510000000003</c:v>
                </c:pt>
                <c:pt idx="15165">
                  <c:v>39.75414</c:v>
                </c:pt>
                <c:pt idx="15166">
                  <c:v>39.75676</c:v>
                </c:pt>
                <c:pt idx="15167">
                  <c:v>39.75938</c:v>
                </c:pt>
                <c:pt idx="15168">
                  <c:v>39.762</c:v>
                </c:pt>
                <c:pt idx="15169">
                  <c:v>39.764620000000001</c:v>
                </c:pt>
                <c:pt idx="15170">
                  <c:v>39.767249999999997</c:v>
                </c:pt>
                <c:pt idx="15171">
                  <c:v>39.769869999999997</c:v>
                </c:pt>
                <c:pt idx="15172">
                  <c:v>39.772489999999998</c:v>
                </c:pt>
                <c:pt idx="15173">
                  <c:v>39.775109999999998</c:v>
                </c:pt>
                <c:pt idx="15174">
                  <c:v>39.777729999999998</c:v>
                </c:pt>
                <c:pt idx="15175">
                  <c:v>39.780349999999999</c:v>
                </c:pt>
                <c:pt idx="15176">
                  <c:v>39.782969999999999</c:v>
                </c:pt>
                <c:pt idx="15177">
                  <c:v>39.785589999999999</c:v>
                </c:pt>
                <c:pt idx="15178">
                  <c:v>39.788220000000003</c:v>
                </c:pt>
                <c:pt idx="15179">
                  <c:v>39.790840000000003</c:v>
                </c:pt>
                <c:pt idx="15180">
                  <c:v>39.793460000000003</c:v>
                </c:pt>
                <c:pt idx="15181">
                  <c:v>39.796080000000003</c:v>
                </c:pt>
                <c:pt idx="15182">
                  <c:v>39.798699999999997</c:v>
                </c:pt>
                <c:pt idx="15183">
                  <c:v>39.801319999999997</c:v>
                </c:pt>
                <c:pt idx="15184">
                  <c:v>39.803939999999997</c:v>
                </c:pt>
                <c:pt idx="15185">
                  <c:v>39.806559999999998</c:v>
                </c:pt>
                <c:pt idx="15186">
                  <c:v>39.809190000000001</c:v>
                </c:pt>
                <c:pt idx="15187">
                  <c:v>39.811810000000001</c:v>
                </c:pt>
                <c:pt idx="15188">
                  <c:v>39.814430000000002</c:v>
                </c:pt>
                <c:pt idx="15189">
                  <c:v>39.817050000000002</c:v>
                </c:pt>
                <c:pt idx="15190">
                  <c:v>39.819670000000002</c:v>
                </c:pt>
                <c:pt idx="15191">
                  <c:v>39.822299999999998</c:v>
                </c:pt>
                <c:pt idx="15192">
                  <c:v>39.824919999999999</c:v>
                </c:pt>
                <c:pt idx="15193">
                  <c:v>39.827539999999999</c:v>
                </c:pt>
                <c:pt idx="15194">
                  <c:v>39.830159999999999</c:v>
                </c:pt>
                <c:pt idx="15195">
                  <c:v>39.83278</c:v>
                </c:pt>
                <c:pt idx="15196">
                  <c:v>39.8354</c:v>
                </c:pt>
                <c:pt idx="15197">
                  <c:v>39.83802</c:v>
                </c:pt>
                <c:pt idx="15198">
                  <c:v>39.84064</c:v>
                </c:pt>
                <c:pt idx="15199">
                  <c:v>39.843269999999997</c:v>
                </c:pt>
                <c:pt idx="15200">
                  <c:v>39.845889999999997</c:v>
                </c:pt>
                <c:pt idx="15201">
                  <c:v>39.848509999999997</c:v>
                </c:pt>
                <c:pt idx="15202">
                  <c:v>39.851129999999998</c:v>
                </c:pt>
                <c:pt idx="15203">
                  <c:v>39.853749999999998</c:v>
                </c:pt>
                <c:pt idx="15204">
                  <c:v>39.856369999999998</c:v>
                </c:pt>
                <c:pt idx="15205">
                  <c:v>39.858989999999999</c:v>
                </c:pt>
                <c:pt idx="15206">
                  <c:v>39.861620000000002</c:v>
                </c:pt>
                <c:pt idx="15207">
                  <c:v>39.864240000000002</c:v>
                </c:pt>
                <c:pt idx="15208">
                  <c:v>39.866860000000003</c:v>
                </c:pt>
                <c:pt idx="15209">
                  <c:v>39.869480000000003</c:v>
                </c:pt>
                <c:pt idx="15210">
                  <c:v>39.872100000000003</c:v>
                </c:pt>
                <c:pt idx="15211">
                  <c:v>39.87473</c:v>
                </c:pt>
                <c:pt idx="15212">
                  <c:v>39.87735</c:v>
                </c:pt>
                <c:pt idx="15213">
                  <c:v>39.87997</c:v>
                </c:pt>
                <c:pt idx="15214">
                  <c:v>39.88259</c:v>
                </c:pt>
                <c:pt idx="15215">
                  <c:v>39.885210000000001</c:v>
                </c:pt>
                <c:pt idx="15216">
                  <c:v>39.887830000000001</c:v>
                </c:pt>
                <c:pt idx="15217">
                  <c:v>39.890450000000001</c:v>
                </c:pt>
                <c:pt idx="15218">
                  <c:v>39.893070000000002</c:v>
                </c:pt>
                <c:pt idx="15219">
                  <c:v>39.895690000000002</c:v>
                </c:pt>
                <c:pt idx="15220">
                  <c:v>39.898319999999998</c:v>
                </c:pt>
                <c:pt idx="15221">
                  <c:v>39.900939999999999</c:v>
                </c:pt>
                <c:pt idx="15222">
                  <c:v>39.903559999999999</c:v>
                </c:pt>
                <c:pt idx="15223">
                  <c:v>39.906179999999999</c:v>
                </c:pt>
                <c:pt idx="15224">
                  <c:v>39.908799999999999</c:v>
                </c:pt>
                <c:pt idx="15225">
                  <c:v>39.91142</c:v>
                </c:pt>
                <c:pt idx="15226">
                  <c:v>39.91404</c:v>
                </c:pt>
                <c:pt idx="15227">
                  <c:v>39.916670000000003</c:v>
                </c:pt>
                <c:pt idx="15228">
                  <c:v>39.919289999999997</c:v>
                </c:pt>
                <c:pt idx="15229">
                  <c:v>39.921909999999997</c:v>
                </c:pt>
                <c:pt idx="15230">
                  <c:v>39.924529999999997</c:v>
                </c:pt>
                <c:pt idx="15231">
                  <c:v>39.927149999999997</c:v>
                </c:pt>
                <c:pt idx="15232">
                  <c:v>39.929780000000001</c:v>
                </c:pt>
                <c:pt idx="15233">
                  <c:v>39.932400000000001</c:v>
                </c:pt>
                <c:pt idx="15234">
                  <c:v>39.935020000000002</c:v>
                </c:pt>
                <c:pt idx="15235">
                  <c:v>39.937640000000002</c:v>
                </c:pt>
                <c:pt idx="15236">
                  <c:v>39.940260000000002</c:v>
                </c:pt>
                <c:pt idx="15237">
                  <c:v>39.942880000000002</c:v>
                </c:pt>
                <c:pt idx="15238">
                  <c:v>39.945500000000003</c:v>
                </c:pt>
                <c:pt idx="15239">
                  <c:v>39.948120000000003</c:v>
                </c:pt>
                <c:pt idx="15240">
                  <c:v>39.950740000000003</c:v>
                </c:pt>
                <c:pt idx="15241">
                  <c:v>39.95337</c:v>
                </c:pt>
                <c:pt idx="15242">
                  <c:v>39.95599</c:v>
                </c:pt>
                <c:pt idx="15243">
                  <c:v>39.95861</c:v>
                </c:pt>
                <c:pt idx="15244">
                  <c:v>39.96123</c:v>
                </c:pt>
                <c:pt idx="15245">
                  <c:v>39.963850000000001</c:v>
                </c:pt>
                <c:pt idx="15246">
                  <c:v>39.966470000000001</c:v>
                </c:pt>
                <c:pt idx="15247">
                  <c:v>39.969099999999997</c:v>
                </c:pt>
                <c:pt idx="15248">
                  <c:v>39.971719999999998</c:v>
                </c:pt>
                <c:pt idx="15249">
                  <c:v>39.974339999999998</c:v>
                </c:pt>
                <c:pt idx="15250">
                  <c:v>39.976959999999998</c:v>
                </c:pt>
                <c:pt idx="15251">
                  <c:v>39.979579999999999</c:v>
                </c:pt>
                <c:pt idx="15252">
                  <c:v>39.982199999999999</c:v>
                </c:pt>
                <c:pt idx="15253">
                  <c:v>39.984830000000002</c:v>
                </c:pt>
                <c:pt idx="15254">
                  <c:v>39.987450000000003</c:v>
                </c:pt>
                <c:pt idx="15255">
                  <c:v>39.990070000000003</c:v>
                </c:pt>
                <c:pt idx="15256">
                  <c:v>39.992690000000003</c:v>
                </c:pt>
                <c:pt idx="15257">
                  <c:v>39.995310000000003</c:v>
                </c:pt>
                <c:pt idx="15258">
                  <c:v>39.997929999999997</c:v>
                </c:pt>
                <c:pt idx="15259">
                  <c:v>40.000549999999997</c:v>
                </c:pt>
                <c:pt idx="15260">
                  <c:v>40.003169999999997</c:v>
                </c:pt>
                <c:pt idx="15261">
                  <c:v>40.005789999999998</c:v>
                </c:pt>
                <c:pt idx="15262">
                  <c:v>40.008420000000001</c:v>
                </c:pt>
                <c:pt idx="15263">
                  <c:v>40.011040000000001</c:v>
                </c:pt>
                <c:pt idx="15264">
                  <c:v>40.013660000000002</c:v>
                </c:pt>
                <c:pt idx="15265">
                  <c:v>40.016280000000002</c:v>
                </c:pt>
                <c:pt idx="15266">
                  <c:v>40.018900000000002</c:v>
                </c:pt>
                <c:pt idx="15267">
                  <c:v>40.021520000000002</c:v>
                </c:pt>
                <c:pt idx="15268">
                  <c:v>40.024149999999999</c:v>
                </c:pt>
                <c:pt idx="15269">
                  <c:v>40.026769999999999</c:v>
                </c:pt>
                <c:pt idx="15270">
                  <c:v>40.029389999999999</c:v>
                </c:pt>
                <c:pt idx="15271">
                  <c:v>40.03201</c:v>
                </c:pt>
                <c:pt idx="15272">
                  <c:v>40.03463</c:v>
                </c:pt>
                <c:pt idx="15273">
                  <c:v>40.03725</c:v>
                </c:pt>
                <c:pt idx="15274">
                  <c:v>40.039879999999997</c:v>
                </c:pt>
                <c:pt idx="15275">
                  <c:v>40.042499999999997</c:v>
                </c:pt>
                <c:pt idx="15276">
                  <c:v>40.045119999999997</c:v>
                </c:pt>
                <c:pt idx="15277">
                  <c:v>40.047739999999997</c:v>
                </c:pt>
                <c:pt idx="15278">
                  <c:v>40.050359999999998</c:v>
                </c:pt>
                <c:pt idx="15279">
                  <c:v>40.052979999999998</c:v>
                </c:pt>
                <c:pt idx="15280">
                  <c:v>40.055599999999998</c:v>
                </c:pt>
                <c:pt idx="15281">
                  <c:v>40.058219999999999</c:v>
                </c:pt>
                <c:pt idx="15282">
                  <c:v>40.060839999999999</c:v>
                </c:pt>
                <c:pt idx="15283">
                  <c:v>40.063470000000002</c:v>
                </c:pt>
                <c:pt idx="15284">
                  <c:v>40.066090000000003</c:v>
                </c:pt>
                <c:pt idx="15285">
                  <c:v>40.068710000000003</c:v>
                </c:pt>
                <c:pt idx="15286">
                  <c:v>40.071330000000003</c:v>
                </c:pt>
                <c:pt idx="15287">
                  <c:v>40.073950000000004</c:v>
                </c:pt>
                <c:pt idx="15288">
                  <c:v>40.07658</c:v>
                </c:pt>
                <c:pt idx="15289">
                  <c:v>40.0792</c:v>
                </c:pt>
                <c:pt idx="15290">
                  <c:v>40.08182</c:v>
                </c:pt>
                <c:pt idx="15291">
                  <c:v>40.084440000000001</c:v>
                </c:pt>
                <c:pt idx="15292">
                  <c:v>40.087060000000001</c:v>
                </c:pt>
                <c:pt idx="15293">
                  <c:v>40.089680000000001</c:v>
                </c:pt>
                <c:pt idx="15294">
                  <c:v>40.092300000000002</c:v>
                </c:pt>
                <c:pt idx="15295">
                  <c:v>40.094920000000002</c:v>
                </c:pt>
                <c:pt idx="15296">
                  <c:v>40.097549999999998</c:v>
                </c:pt>
                <c:pt idx="15297">
                  <c:v>40.100169999999999</c:v>
                </c:pt>
                <c:pt idx="15298">
                  <c:v>40.102789999999999</c:v>
                </c:pt>
                <c:pt idx="15299">
                  <c:v>40.105409999999999</c:v>
                </c:pt>
                <c:pt idx="15300">
                  <c:v>40.108029999999999</c:v>
                </c:pt>
                <c:pt idx="15301">
                  <c:v>40.11065</c:v>
                </c:pt>
                <c:pt idx="15302">
                  <c:v>40.11327</c:v>
                </c:pt>
                <c:pt idx="15303">
                  <c:v>40.11589</c:v>
                </c:pt>
                <c:pt idx="15304">
                  <c:v>40.118519999999997</c:v>
                </c:pt>
                <c:pt idx="15305">
                  <c:v>40.121139999999997</c:v>
                </c:pt>
                <c:pt idx="15306">
                  <c:v>40.123759999999997</c:v>
                </c:pt>
                <c:pt idx="15307">
                  <c:v>40.126379999999997</c:v>
                </c:pt>
                <c:pt idx="15308">
                  <c:v>40.128999999999998</c:v>
                </c:pt>
                <c:pt idx="15309">
                  <c:v>40.131630000000001</c:v>
                </c:pt>
                <c:pt idx="15310">
                  <c:v>40.134250000000002</c:v>
                </c:pt>
                <c:pt idx="15311">
                  <c:v>40.136870000000002</c:v>
                </c:pt>
                <c:pt idx="15312">
                  <c:v>40.139490000000002</c:v>
                </c:pt>
                <c:pt idx="15313">
                  <c:v>40.142110000000002</c:v>
                </c:pt>
                <c:pt idx="15314">
                  <c:v>40.144730000000003</c:v>
                </c:pt>
                <c:pt idx="15315">
                  <c:v>40.147350000000003</c:v>
                </c:pt>
                <c:pt idx="15316">
                  <c:v>40.149970000000003</c:v>
                </c:pt>
                <c:pt idx="15317">
                  <c:v>40.1526</c:v>
                </c:pt>
                <c:pt idx="15318">
                  <c:v>40.15522</c:v>
                </c:pt>
                <c:pt idx="15319">
                  <c:v>40.15784</c:v>
                </c:pt>
                <c:pt idx="15320">
                  <c:v>40.16046</c:v>
                </c:pt>
                <c:pt idx="15321">
                  <c:v>40.163080000000001</c:v>
                </c:pt>
                <c:pt idx="15322">
                  <c:v>40.165700000000001</c:v>
                </c:pt>
                <c:pt idx="15323">
                  <c:v>40.168320000000001</c:v>
                </c:pt>
                <c:pt idx="15324">
                  <c:v>40.170949999999998</c:v>
                </c:pt>
                <c:pt idx="15325">
                  <c:v>40.173569999999998</c:v>
                </c:pt>
                <c:pt idx="15326">
                  <c:v>40.176189999999998</c:v>
                </c:pt>
                <c:pt idx="15327">
                  <c:v>40.178809999999999</c:v>
                </c:pt>
                <c:pt idx="15328">
                  <c:v>40.181429999999999</c:v>
                </c:pt>
                <c:pt idx="15329">
                  <c:v>40.184060000000002</c:v>
                </c:pt>
                <c:pt idx="15330">
                  <c:v>40.186680000000003</c:v>
                </c:pt>
                <c:pt idx="15331">
                  <c:v>40.189300000000003</c:v>
                </c:pt>
                <c:pt idx="15332">
                  <c:v>40.191920000000003</c:v>
                </c:pt>
                <c:pt idx="15333">
                  <c:v>40.194540000000003</c:v>
                </c:pt>
                <c:pt idx="15334">
                  <c:v>40.197159999999997</c:v>
                </c:pt>
                <c:pt idx="15335">
                  <c:v>40.199779999999997</c:v>
                </c:pt>
                <c:pt idx="15336">
                  <c:v>40.202399999999997</c:v>
                </c:pt>
                <c:pt idx="15337">
                  <c:v>40.205019999999998</c:v>
                </c:pt>
                <c:pt idx="15338">
                  <c:v>40.207650000000001</c:v>
                </c:pt>
                <c:pt idx="15339">
                  <c:v>40.210270000000001</c:v>
                </c:pt>
                <c:pt idx="15340">
                  <c:v>40.212890000000002</c:v>
                </c:pt>
                <c:pt idx="15341">
                  <c:v>40.215510000000002</c:v>
                </c:pt>
                <c:pt idx="15342">
                  <c:v>40.218130000000002</c:v>
                </c:pt>
                <c:pt idx="15343">
                  <c:v>40.220750000000002</c:v>
                </c:pt>
                <c:pt idx="15344">
                  <c:v>40.223370000000003</c:v>
                </c:pt>
                <c:pt idx="15345">
                  <c:v>40.225999999999999</c:v>
                </c:pt>
                <c:pt idx="15346">
                  <c:v>40.228619999999999</c:v>
                </c:pt>
                <c:pt idx="15347">
                  <c:v>40.23124</c:v>
                </c:pt>
                <c:pt idx="15348">
                  <c:v>40.23386</c:v>
                </c:pt>
                <c:pt idx="15349">
                  <c:v>40.23648</c:v>
                </c:pt>
                <c:pt idx="15350">
                  <c:v>40.239109999999997</c:v>
                </c:pt>
                <c:pt idx="15351">
                  <c:v>40.241729999999997</c:v>
                </c:pt>
                <c:pt idx="15352">
                  <c:v>40.244349999999997</c:v>
                </c:pt>
                <c:pt idx="15353">
                  <c:v>40.246969999999997</c:v>
                </c:pt>
                <c:pt idx="15354">
                  <c:v>40.249589999999998</c:v>
                </c:pt>
                <c:pt idx="15355">
                  <c:v>40.252209999999998</c:v>
                </c:pt>
                <c:pt idx="15356">
                  <c:v>40.254829999999998</c:v>
                </c:pt>
                <c:pt idx="15357">
                  <c:v>40.257449999999999</c:v>
                </c:pt>
                <c:pt idx="15358">
                  <c:v>40.260069999999999</c:v>
                </c:pt>
                <c:pt idx="15359">
                  <c:v>40.262700000000002</c:v>
                </c:pt>
                <c:pt idx="15360">
                  <c:v>40.265320000000003</c:v>
                </c:pt>
                <c:pt idx="15361">
                  <c:v>40.267940000000003</c:v>
                </c:pt>
                <c:pt idx="15362">
                  <c:v>40.270560000000003</c:v>
                </c:pt>
                <c:pt idx="15363">
                  <c:v>40.273180000000004</c:v>
                </c:pt>
                <c:pt idx="15364">
                  <c:v>40.275799999999997</c:v>
                </c:pt>
                <c:pt idx="15365">
                  <c:v>40.27843</c:v>
                </c:pt>
                <c:pt idx="15366">
                  <c:v>40.28105</c:v>
                </c:pt>
                <c:pt idx="15367">
                  <c:v>40.283670000000001</c:v>
                </c:pt>
                <c:pt idx="15368">
                  <c:v>40.286290000000001</c:v>
                </c:pt>
                <c:pt idx="15369">
                  <c:v>40.288910000000001</c:v>
                </c:pt>
                <c:pt idx="15370">
                  <c:v>40.291530000000002</c:v>
                </c:pt>
                <c:pt idx="15371">
                  <c:v>40.294159999999998</c:v>
                </c:pt>
                <c:pt idx="15372">
                  <c:v>40.296779999999998</c:v>
                </c:pt>
                <c:pt idx="15373">
                  <c:v>40.299399999999999</c:v>
                </c:pt>
                <c:pt idx="15374">
                  <c:v>40.302019999999999</c:v>
                </c:pt>
                <c:pt idx="15375">
                  <c:v>40.304639999999999</c:v>
                </c:pt>
                <c:pt idx="15376">
                  <c:v>40.307259999999999</c:v>
                </c:pt>
                <c:pt idx="15377">
                  <c:v>40.30988</c:v>
                </c:pt>
                <c:pt idx="15378">
                  <c:v>40.3125</c:v>
                </c:pt>
                <c:pt idx="15379">
                  <c:v>40.31512</c:v>
                </c:pt>
                <c:pt idx="15380">
                  <c:v>40.317749999999997</c:v>
                </c:pt>
                <c:pt idx="15381">
                  <c:v>40.320369999999997</c:v>
                </c:pt>
                <c:pt idx="15382">
                  <c:v>40.322989999999997</c:v>
                </c:pt>
                <c:pt idx="15383">
                  <c:v>40.325609999999998</c:v>
                </c:pt>
                <c:pt idx="15384">
                  <c:v>40.328229999999998</c:v>
                </c:pt>
                <c:pt idx="15385">
                  <c:v>40.330849999999998</c:v>
                </c:pt>
                <c:pt idx="15386">
                  <c:v>40.333480000000002</c:v>
                </c:pt>
                <c:pt idx="15387">
                  <c:v>40.336100000000002</c:v>
                </c:pt>
                <c:pt idx="15388">
                  <c:v>40.338720000000002</c:v>
                </c:pt>
                <c:pt idx="15389">
                  <c:v>40.341340000000002</c:v>
                </c:pt>
                <c:pt idx="15390">
                  <c:v>40.343960000000003</c:v>
                </c:pt>
                <c:pt idx="15391">
                  <c:v>40.346580000000003</c:v>
                </c:pt>
                <c:pt idx="15392">
                  <c:v>40.349209999999999</c:v>
                </c:pt>
                <c:pt idx="15393">
                  <c:v>40.35183</c:v>
                </c:pt>
                <c:pt idx="15394">
                  <c:v>40.35445</c:v>
                </c:pt>
                <c:pt idx="15395">
                  <c:v>40.35707</c:v>
                </c:pt>
                <c:pt idx="15396">
                  <c:v>40.359690000000001</c:v>
                </c:pt>
                <c:pt idx="15397">
                  <c:v>40.362310000000001</c:v>
                </c:pt>
                <c:pt idx="15398">
                  <c:v>40.364930000000001</c:v>
                </c:pt>
                <c:pt idx="15399">
                  <c:v>40.367550000000001</c:v>
                </c:pt>
                <c:pt idx="15400">
                  <c:v>40.370170000000002</c:v>
                </c:pt>
                <c:pt idx="15401">
                  <c:v>40.372799999999998</c:v>
                </c:pt>
                <c:pt idx="15402">
                  <c:v>40.375419999999998</c:v>
                </c:pt>
                <c:pt idx="15403">
                  <c:v>40.378039999999999</c:v>
                </c:pt>
                <c:pt idx="15404">
                  <c:v>40.380659999999999</c:v>
                </c:pt>
                <c:pt idx="15405">
                  <c:v>40.383279999999999</c:v>
                </c:pt>
                <c:pt idx="15406">
                  <c:v>40.385910000000003</c:v>
                </c:pt>
                <c:pt idx="15407">
                  <c:v>40.388530000000003</c:v>
                </c:pt>
                <c:pt idx="15408">
                  <c:v>40.391150000000003</c:v>
                </c:pt>
                <c:pt idx="15409">
                  <c:v>40.393770000000004</c:v>
                </c:pt>
                <c:pt idx="15410">
                  <c:v>40.396389999999997</c:v>
                </c:pt>
                <c:pt idx="15411">
                  <c:v>40.399009999999997</c:v>
                </c:pt>
                <c:pt idx="15412">
                  <c:v>40.401629999999997</c:v>
                </c:pt>
                <c:pt idx="15413">
                  <c:v>40.404249999999998</c:v>
                </c:pt>
                <c:pt idx="15414">
                  <c:v>40.406880000000001</c:v>
                </c:pt>
                <c:pt idx="15415">
                  <c:v>40.409500000000001</c:v>
                </c:pt>
                <c:pt idx="15416">
                  <c:v>40.412120000000002</c:v>
                </c:pt>
                <c:pt idx="15417">
                  <c:v>40.414740000000002</c:v>
                </c:pt>
                <c:pt idx="15418">
                  <c:v>40.417360000000002</c:v>
                </c:pt>
                <c:pt idx="15419">
                  <c:v>40.419980000000002</c:v>
                </c:pt>
                <c:pt idx="15420">
                  <c:v>40.422600000000003</c:v>
                </c:pt>
                <c:pt idx="15421">
                  <c:v>40.425220000000003</c:v>
                </c:pt>
                <c:pt idx="15422">
                  <c:v>40.427849999999999</c:v>
                </c:pt>
                <c:pt idx="15423">
                  <c:v>40.43047</c:v>
                </c:pt>
                <c:pt idx="15424">
                  <c:v>40.43309</c:v>
                </c:pt>
                <c:pt idx="15425">
                  <c:v>40.43571</c:v>
                </c:pt>
                <c:pt idx="15426">
                  <c:v>40.438330000000001</c:v>
                </c:pt>
                <c:pt idx="15427">
                  <c:v>40.440959999999997</c:v>
                </c:pt>
                <c:pt idx="15428">
                  <c:v>40.443579999999997</c:v>
                </c:pt>
                <c:pt idx="15429">
                  <c:v>40.446199999999997</c:v>
                </c:pt>
                <c:pt idx="15430">
                  <c:v>40.448819999999998</c:v>
                </c:pt>
                <c:pt idx="15431">
                  <c:v>40.451439999999998</c:v>
                </c:pt>
                <c:pt idx="15432">
                  <c:v>40.454059999999998</c:v>
                </c:pt>
                <c:pt idx="15433">
                  <c:v>40.456679999999999</c:v>
                </c:pt>
                <c:pt idx="15434">
                  <c:v>40.459299999999999</c:v>
                </c:pt>
                <c:pt idx="15435">
                  <c:v>40.461930000000002</c:v>
                </c:pt>
                <c:pt idx="15436">
                  <c:v>40.464550000000003</c:v>
                </c:pt>
                <c:pt idx="15437">
                  <c:v>40.467170000000003</c:v>
                </c:pt>
                <c:pt idx="15438">
                  <c:v>40.469790000000003</c:v>
                </c:pt>
                <c:pt idx="15439">
                  <c:v>40.472410000000004</c:v>
                </c:pt>
                <c:pt idx="15440">
                  <c:v>40.475029999999997</c:v>
                </c:pt>
                <c:pt idx="15441">
                  <c:v>40.477649999999997</c:v>
                </c:pt>
                <c:pt idx="15442">
                  <c:v>40.48028</c:v>
                </c:pt>
                <c:pt idx="15443">
                  <c:v>40.482900000000001</c:v>
                </c:pt>
                <c:pt idx="15444">
                  <c:v>40.485520000000001</c:v>
                </c:pt>
                <c:pt idx="15445">
                  <c:v>40.488140000000001</c:v>
                </c:pt>
                <c:pt idx="15446">
                  <c:v>40.490760000000002</c:v>
                </c:pt>
                <c:pt idx="15447">
                  <c:v>40.493389999999998</c:v>
                </c:pt>
                <c:pt idx="15448">
                  <c:v>40.496009999999998</c:v>
                </c:pt>
                <c:pt idx="15449">
                  <c:v>40.498629999999999</c:v>
                </c:pt>
                <c:pt idx="15450">
                  <c:v>40.501249999999999</c:v>
                </c:pt>
                <c:pt idx="15451">
                  <c:v>40.503869999999999</c:v>
                </c:pt>
                <c:pt idx="15452">
                  <c:v>40.506489999999999</c:v>
                </c:pt>
                <c:pt idx="15453">
                  <c:v>40.50911</c:v>
                </c:pt>
                <c:pt idx="15454">
                  <c:v>40.51173</c:v>
                </c:pt>
                <c:pt idx="15455">
                  <c:v>40.51435</c:v>
                </c:pt>
                <c:pt idx="15456">
                  <c:v>40.516979999999997</c:v>
                </c:pt>
                <c:pt idx="15457">
                  <c:v>40.519599999999997</c:v>
                </c:pt>
                <c:pt idx="15458">
                  <c:v>40.522219999999997</c:v>
                </c:pt>
                <c:pt idx="15459">
                  <c:v>40.524839999999998</c:v>
                </c:pt>
                <c:pt idx="15460">
                  <c:v>40.527459999999998</c:v>
                </c:pt>
                <c:pt idx="15461">
                  <c:v>40.530079999999998</c:v>
                </c:pt>
                <c:pt idx="15462">
                  <c:v>40.532699999999998</c:v>
                </c:pt>
                <c:pt idx="15463">
                  <c:v>40.535330000000002</c:v>
                </c:pt>
                <c:pt idx="15464">
                  <c:v>40.537950000000002</c:v>
                </c:pt>
                <c:pt idx="15465">
                  <c:v>40.540570000000002</c:v>
                </c:pt>
                <c:pt idx="15466">
                  <c:v>40.543190000000003</c:v>
                </c:pt>
                <c:pt idx="15467">
                  <c:v>40.545810000000003</c:v>
                </c:pt>
                <c:pt idx="15468">
                  <c:v>40.548439999999999</c:v>
                </c:pt>
                <c:pt idx="15469">
                  <c:v>40.55106</c:v>
                </c:pt>
                <c:pt idx="15470">
                  <c:v>40.55368</c:v>
                </c:pt>
                <c:pt idx="15471">
                  <c:v>40.5563</c:v>
                </c:pt>
                <c:pt idx="15472">
                  <c:v>40.558920000000001</c:v>
                </c:pt>
                <c:pt idx="15473">
                  <c:v>40.561540000000001</c:v>
                </c:pt>
                <c:pt idx="15474">
                  <c:v>40.564160000000001</c:v>
                </c:pt>
                <c:pt idx="15475">
                  <c:v>40.566780000000001</c:v>
                </c:pt>
                <c:pt idx="15476">
                  <c:v>40.569400000000002</c:v>
                </c:pt>
                <c:pt idx="15477">
                  <c:v>40.572029999999998</c:v>
                </c:pt>
                <c:pt idx="15478">
                  <c:v>40.574649999999998</c:v>
                </c:pt>
                <c:pt idx="15479">
                  <c:v>40.577269999999999</c:v>
                </c:pt>
                <c:pt idx="15480">
                  <c:v>40.579889999999999</c:v>
                </c:pt>
                <c:pt idx="15481">
                  <c:v>40.582509999999999</c:v>
                </c:pt>
                <c:pt idx="15482">
                  <c:v>40.585129999999999</c:v>
                </c:pt>
                <c:pt idx="15483">
                  <c:v>40.587760000000003</c:v>
                </c:pt>
                <c:pt idx="15484">
                  <c:v>40.590380000000003</c:v>
                </c:pt>
                <c:pt idx="15485">
                  <c:v>40.593000000000004</c:v>
                </c:pt>
                <c:pt idx="15486">
                  <c:v>40.595619999999997</c:v>
                </c:pt>
                <c:pt idx="15487">
                  <c:v>40.598239999999997</c:v>
                </c:pt>
                <c:pt idx="15488">
                  <c:v>40.600859999999997</c:v>
                </c:pt>
                <c:pt idx="15489">
                  <c:v>40.603490000000001</c:v>
                </c:pt>
                <c:pt idx="15490">
                  <c:v>40.606110000000001</c:v>
                </c:pt>
                <c:pt idx="15491">
                  <c:v>40.608730000000001</c:v>
                </c:pt>
                <c:pt idx="15492">
                  <c:v>40.611350000000002</c:v>
                </c:pt>
                <c:pt idx="15493">
                  <c:v>40.613970000000002</c:v>
                </c:pt>
                <c:pt idx="15494">
                  <c:v>40.616590000000002</c:v>
                </c:pt>
                <c:pt idx="15495">
                  <c:v>40.619210000000002</c:v>
                </c:pt>
                <c:pt idx="15496">
                  <c:v>40.621830000000003</c:v>
                </c:pt>
                <c:pt idx="15497">
                  <c:v>40.624450000000003</c:v>
                </c:pt>
                <c:pt idx="15498">
                  <c:v>40.627079999999999</c:v>
                </c:pt>
                <c:pt idx="15499">
                  <c:v>40.6297</c:v>
                </c:pt>
                <c:pt idx="15500">
                  <c:v>40.63232</c:v>
                </c:pt>
                <c:pt idx="15501">
                  <c:v>40.63494</c:v>
                </c:pt>
                <c:pt idx="15502">
                  <c:v>40.637560000000001</c:v>
                </c:pt>
                <c:pt idx="15503">
                  <c:v>40.640180000000001</c:v>
                </c:pt>
                <c:pt idx="15504">
                  <c:v>40.642809999999997</c:v>
                </c:pt>
                <c:pt idx="15505">
                  <c:v>40.645429999999998</c:v>
                </c:pt>
                <c:pt idx="15506">
                  <c:v>40.648049999999998</c:v>
                </c:pt>
                <c:pt idx="15507">
                  <c:v>40.650669999999998</c:v>
                </c:pt>
                <c:pt idx="15508">
                  <c:v>40.653289999999998</c:v>
                </c:pt>
                <c:pt idx="15509">
                  <c:v>40.655909999999999</c:v>
                </c:pt>
                <c:pt idx="15510">
                  <c:v>40.658540000000002</c:v>
                </c:pt>
                <c:pt idx="15511">
                  <c:v>40.661160000000002</c:v>
                </c:pt>
                <c:pt idx="15512">
                  <c:v>40.663780000000003</c:v>
                </c:pt>
                <c:pt idx="15513">
                  <c:v>40.666400000000003</c:v>
                </c:pt>
                <c:pt idx="15514">
                  <c:v>40.669020000000003</c:v>
                </c:pt>
                <c:pt idx="15515">
                  <c:v>40.671639999999996</c:v>
                </c:pt>
                <c:pt idx="15516">
                  <c:v>40.674259999999997</c:v>
                </c:pt>
                <c:pt idx="15517">
                  <c:v>40.676879999999997</c:v>
                </c:pt>
                <c:pt idx="15518">
                  <c:v>40.679499999999997</c:v>
                </c:pt>
                <c:pt idx="15519">
                  <c:v>40.682130000000001</c:v>
                </c:pt>
                <c:pt idx="15520">
                  <c:v>40.684750000000001</c:v>
                </c:pt>
                <c:pt idx="15521">
                  <c:v>40.687370000000001</c:v>
                </c:pt>
                <c:pt idx="15522">
                  <c:v>40.689990000000002</c:v>
                </c:pt>
                <c:pt idx="15523">
                  <c:v>40.692610000000002</c:v>
                </c:pt>
                <c:pt idx="15524">
                  <c:v>40.695239999999998</c:v>
                </c:pt>
                <c:pt idx="15525">
                  <c:v>40.697859999999999</c:v>
                </c:pt>
                <c:pt idx="15526">
                  <c:v>40.700479999999999</c:v>
                </c:pt>
                <c:pt idx="15527">
                  <c:v>40.703099999999999</c:v>
                </c:pt>
                <c:pt idx="15528">
                  <c:v>40.705719999999999</c:v>
                </c:pt>
                <c:pt idx="15529">
                  <c:v>40.70834</c:v>
                </c:pt>
                <c:pt idx="15530">
                  <c:v>40.71096</c:v>
                </c:pt>
                <c:pt idx="15531">
                  <c:v>40.71358</c:v>
                </c:pt>
                <c:pt idx="15532">
                  <c:v>40.716209999999997</c:v>
                </c:pt>
                <c:pt idx="15533">
                  <c:v>40.718829999999997</c:v>
                </c:pt>
                <c:pt idx="15534">
                  <c:v>40.721449999999997</c:v>
                </c:pt>
                <c:pt idx="15535">
                  <c:v>40.724069999999998</c:v>
                </c:pt>
                <c:pt idx="15536">
                  <c:v>40.726689999999998</c:v>
                </c:pt>
                <c:pt idx="15537">
                  <c:v>40.729309999999998</c:v>
                </c:pt>
                <c:pt idx="15538">
                  <c:v>40.731929999999998</c:v>
                </c:pt>
                <c:pt idx="15539">
                  <c:v>40.734549999999999</c:v>
                </c:pt>
                <c:pt idx="15540">
                  <c:v>40.737180000000002</c:v>
                </c:pt>
                <c:pt idx="15541">
                  <c:v>40.739800000000002</c:v>
                </c:pt>
                <c:pt idx="15542">
                  <c:v>40.742420000000003</c:v>
                </c:pt>
                <c:pt idx="15543">
                  <c:v>40.745040000000003</c:v>
                </c:pt>
                <c:pt idx="15544">
                  <c:v>40.747660000000003</c:v>
                </c:pt>
                <c:pt idx="15545">
                  <c:v>40.75029</c:v>
                </c:pt>
                <c:pt idx="15546">
                  <c:v>40.75291</c:v>
                </c:pt>
                <c:pt idx="15547">
                  <c:v>40.75553</c:v>
                </c:pt>
                <c:pt idx="15548">
                  <c:v>40.758150000000001</c:v>
                </c:pt>
                <c:pt idx="15549">
                  <c:v>40.760770000000001</c:v>
                </c:pt>
                <c:pt idx="15550">
                  <c:v>40.763390000000001</c:v>
                </c:pt>
                <c:pt idx="15551">
                  <c:v>40.766010000000001</c:v>
                </c:pt>
                <c:pt idx="15552">
                  <c:v>40.768630000000002</c:v>
                </c:pt>
                <c:pt idx="15553">
                  <c:v>40.771259999999998</c:v>
                </c:pt>
                <c:pt idx="15554">
                  <c:v>40.773879999999998</c:v>
                </c:pt>
                <c:pt idx="15555">
                  <c:v>40.776499999999999</c:v>
                </c:pt>
                <c:pt idx="15556">
                  <c:v>40.779119999999999</c:v>
                </c:pt>
                <c:pt idx="15557">
                  <c:v>40.781739999999999</c:v>
                </c:pt>
                <c:pt idx="15558">
                  <c:v>40.78436</c:v>
                </c:pt>
                <c:pt idx="15559">
                  <c:v>40.78698</c:v>
                </c:pt>
                <c:pt idx="15560">
                  <c:v>40.789610000000003</c:v>
                </c:pt>
                <c:pt idx="15561">
                  <c:v>40.792230000000004</c:v>
                </c:pt>
                <c:pt idx="15562">
                  <c:v>40.794849999999997</c:v>
                </c:pt>
                <c:pt idx="15563">
                  <c:v>40.797469999999997</c:v>
                </c:pt>
                <c:pt idx="15564">
                  <c:v>40.800089999999997</c:v>
                </c:pt>
                <c:pt idx="15565">
                  <c:v>40.802709999999998</c:v>
                </c:pt>
                <c:pt idx="15566">
                  <c:v>40.805340000000001</c:v>
                </c:pt>
                <c:pt idx="15567">
                  <c:v>40.807960000000001</c:v>
                </c:pt>
                <c:pt idx="15568">
                  <c:v>40.810580000000002</c:v>
                </c:pt>
                <c:pt idx="15569">
                  <c:v>40.813200000000002</c:v>
                </c:pt>
                <c:pt idx="15570">
                  <c:v>40.815820000000002</c:v>
                </c:pt>
                <c:pt idx="15571">
                  <c:v>40.818440000000002</c:v>
                </c:pt>
                <c:pt idx="15572">
                  <c:v>40.821060000000003</c:v>
                </c:pt>
                <c:pt idx="15573">
                  <c:v>40.823680000000003</c:v>
                </c:pt>
                <c:pt idx="15574">
                  <c:v>40.826309999999999</c:v>
                </c:pt>
                <c:pt idx="15575">
                  <c:v>40.82893</c:v>
                </c:pt>
                <c:pt idx="15576">
                  <c:v>40.83155</c:v>
                </c:pt>
                <c:pt idx="15577">
                  <c:v>40.83417</c:v>
                </c:pt>
                <c:pt idx="15578">
                  <c:v>40.836790000000001</c:v>
                </c:pt>
                <c:pt idx="15579">
                  <c:v>40.839410000000001</c:v>
                </c:pt>
                <c:pt idx="15580">
                  <c:v>40.842030000000001</c:v>
                </c:pt>
                <c:pt idx="15581">
                  <c:v>40.844659999999998</c:v>
                </c:pt>
                <c:pt idx="15582">
                  <c:v>40.847279999999998</c:v>
                </c:pt>
                <c:pt idx="15583">
                  <c:v>40.849899999999998</c:v>
                </c:pt>
                <c:pt idx="15584">
                  <c:v>40.852519999999998</c:v>
                </c:pt>
                <c:pt idx="15585">
                  <c:v>40.855139999999999</c:v>
                </c:pt>
                <c:pt idx="15586">
                  <c:v>40.857770000000002</c:v>
                </c:pt>
                <c:pt idx="15587">
                  <c:v>40.860390000000002</c:v>
                </c:pt>
                <c:pt idx="15588">
                  <c:v>40.863010000000003</c:v>
                </c:pt>
                <c:pt idx="15589">
                  <c:v>40.865630000000003</c:v>
                </c:pt>
                <c:pt idx="15590">
                  <c:v>40.868250000000003</c:v>
                </c:pt>
                <c:pt idx="15591">
                  <c:v>40.870869999999996</c:v>
                </c:pt>
                <c:pt idx="15592">
                  <c:v>40.873489999999997</c:v>
                </c:pt>
                <c:pt idx="15593">
                  <c:v>40.876109999999997</c:v>
                </c:pt>
                <c:pt idx="15594">
                  <c:v>40.878729999999997</c:v>
                </c:pt>
                <c:pt idx="15595">
                  <c:v>40.881360000000001</c:v>
                </c:pt>
                <c:pt idx="15596">
                  <c:v>40.883980000000001</c:v>
                </c:pt>
                <c:pt idx="15597">
                  <c:v>40.886600000000001</c:v>
                </c:pt>
                <c:pt idx="15598">
                  <c:v>40.889220000000002</c:v>
                </c:pt>
                <c:pt idx="15599">
                  <c:v>40.891840000000002</c:v>
                </c:pt>
                <c:pt idx="15600">
                  <c:v>40.894460000000002</c:v>
                </c:pt>
                <c:pt idx="15601">
                  <c:v>40.897089999999999</c:v>
                </c:pt>
                <c:pt idx="15602">
                  <c:v>40.899709999999999</c:v>
                </c:pt>
                <c:pt idx="15603">
                  <c:v>40.902329999999999</c:v>
                </c:pt>
                <c:pt idx="15604">
                  <c:v>40.904949999999999</c:v>
                </c:pt>
                <c:pt idx="15605">
                  <c:v>40.90757</c:v>
                </c:pt>
                <c:pt idx="15606">
                  <c:v>40.91019</c:v>
                </c:pt>
                <c:pt idx="15607">
                  <c:v>40.912820000000004</c:v>
                </c:pt>
                <c:pt idx="15608">
                  <c:v>40.915439999999997</c:v>
                </c:pt>
                <c:pt idx="15609">
                  <c:v>40.918059999999997</c:v>
                </c:pt>
                <c:pt idx="15610">
                  <c:v>40.920679999999997</c:v>
                </c:pt>
                <c:pt idx="15611">
                  <c:v>40.923299999999998</c:v>
                </c:pt>
                <c:pt idx="15612">
                  <c:v>40.925919999999998</c:v>
                </c:pt>
                <c:pt idx="15613">
                  <c:v>40.928539999999998</c:v>
                </c:pt>
                <c:pt idx="15614">
                  <c:v>40.931159999999998</c:v>
                </c:pt>
                <c:pt idx="15615">
                  <c:v>40.933779999999999</c:v>
                </c:pt>
                <c:pt idx="15616">
                  <c:v>40.936410000000002</c:v>
                </c:pt>
                <c:pt idx="15617">
                  <c:v>40.939030000000002</c:v>
                </c:pt>
                <c:pt idx="15618">
                  <c:v>40.941650000000003</c:v>
                </c:pt>
                <c:pt idx="15619">
                  <c:v>40.944270000000003</c:v>
                </c:pt>
                <c:pt idx="15620">
                  <c:v>40.946890000000003</c:v>
                </c:pt>
                <c:pt idx="15621">
                  <c:v>40.949509999999997</c:v>
                </c:pt>
                <c:pt idx="15622">
                  <c:v>40.95214</c:v>
                </c:pt>
                <c:pt idx="15623">
                  <c:v>40.95476</c:v>
                </c:pt>
                <c:pt idx="15624">
                  <c:v>40.957380000000001</c:v>
                </c:pt>
                <c:pt idx="15625">
                  <c:v>40.96</c:v>
                </c:pt>
                <c:pt idx="15626">
                  <c:v>40.962620000000001</c:v>
                </c:pt>
                <c:pt idx="15627">
                  <c:v>40.965240000000001</c:v>
                </c:pt>
                <c:pt idx="15628">
                  <c:v>40.967860000000002</c:v>
                </c:pt>
                <c:pt idx="15629">
                  <c:v>40.970489999999998</c:v>
                </c:pt>
                <c:pt idx="15630">
                  <c:v>40.973109999999998</c:v>
                </c:pt>
                <c:pt idx="15631">
                  <c:v>40.975729999999999</c:v>
                </c:pt>
                <c:pt idx="15632">
                  <c:v>40.978349999999999</c:v>
                </c:pt>
                <c:pt idx="15633">
                  <c:v>40.980969999999999</c:v>
                </c:pt>
                <c:pt idx="15634">
                  <c:v>40.98359</c:v>
                </c:pt>
                <c:pt idx="15635">
                  <c:v>40.98621</c:v>
                </c:pt>
                <c:pt idx="15636">
                  <c:v>40.98883</c:v>
                </c:pt>
                <c:pt idx="15637">
                  <c:v>40.991459999999996</c:v>
                </c:pt>
                <c:pt idx="15638">
                  <c:v>40.994079999999997</c:v>
                </c:pt>
                <c:pt idx="15639">
                  <c:v>40.996699999999997</c:v>
                </c:pt>
                <c:pt idx="15640">
                  <c:v>40.999319999999997</c:v>
                </c:pt>
                <c:pt idx="15641">
                  <c:v>41.001939999999998</c:v>
                </c:pt>
                <c:pt idx="15642">
                  <c:v>41.004559999999998</c:v>
                </c:pt>
                <c:pt idx="15643">
                  <c:v>41.007190000000001</c:v>
                </c:pt>
                <c:pt idx="15644">
                  <c:v>41.009810000000002</c:v>
                </c:pt>
                <c:pt idx="15645">
                  <c:v>41.012430000000002</c:v>
                </c:pt>
                <c:pt idx="15646">
                  <c:v>41.015050000000002</c:v>
                </c:pt>
                <c:pt idx="15647">
                  <c:v>41.017670000000003</c:v>
                </c:pt>
                <c:pt idx="15648">
                  <c:v>41.020290000000003</c:v>
                </c:pt>
                <c:pt idx="15649">
                  <c:v>41.022910000000003</c:v>
                </c:pt>
                <c:pt idx="15650">
                  <c:v>41.025539999999999</c:v>
                </c:pt>
                <c:pt idx="15651">
                  <c:v>41.02816</c:v>
                </c:pt>
                <c:pt idx="15652">
                  <c:v>41.03078</c:v>
                </c:pt>
                <c:pt idx="15653">
                  <c:v>41.0334</c:v>
                </c:pt>
                <c:pt idx="15654">
                  <c:v>41.036020000000001</c:v>
                </c:pt>
                <c:pt idx="15655">
                  <c:v>41.038640000000001</c:v>
                </c:pt>
                <c:pt idx="15656">
                  <c:v>41.041260000000001</c:v>
                </c:pt>
                <c:pt idx="15657">
                  <c:v>41.043880000000001</c:v>
                </c:pt>
                <c:pt idx="15658">
                  <c:v>41.046509999999998</c:v>
                </c:pt>
                <c:pt idx="15659">
                  <c:v>41.049129999999998</c:v>
                </c:pt>
                <c:pt idx="15660">
                  <c:v>41.051749999999998</c:v>
                </c:pt>
                <c:pt idx="15661">
                  <c:v>41.054369999999999</c:v>
                </c:pt>
                <c:pt idx="15662">
                  <c:v>41.056989999999999</c:v>
                </c:pt>
                <c:pt idx="15663">
                  <c:v>41.059620000000002</c:v>
                </c:pt>
                <c:pt idx="15664">
                  <c:v>41.062240000000003</c:v>
                </c:pt>
                <c:pt idx="15665">
                  <c:v>41.064860000000003</c:v>
                </c:pt>
                <c:pt idx="15666">
                  <c:v>41.067480000000003</c:v>
                </c:pt>
                <c:pt idx="15667">
                  <c:v>41.070099999999996</c:v>
                </c:pt>
                <c:pt idx="15668">
                  <c:v>41.072719999999997</c:v>
                </c:pt>
                <c:pt idx="15669">
                  <c:v>41.075339999999997</c:v>
                </c:pt>
                <c:pt idx="15670">
                  <c:v>41.077959999999997</c:v>
                </c:pt>
                <c:pt idx="15671">
                  <c:v>41.080590000000001</c:v>
                </c:pt>
                <c:pt idx="15672">
                  <c:v>41.083210000000001</c:v>
                </c:pt>
                <c:pt idx="15673">
                  <c:v>41.085830000000001</c:v>
                </c:pt>
                <c:pt idx="15674">
                  <c:v>41.088450000000002</c:v>
                </c:pt>
                <c:pt idx="15675">
                  <c:v>41.091070000000002</c:v>
                </c:pt>
                <c:pt idx="15676">
                  <c:v>41.093690000000002</c:v>
                </c:pt>
                <c:pt idx="15677">
                  <c:v>41.096310000000003</c:v>
                </c:pt>
                <c:pt idx="15678">
                  <c:v>41.098930000000003</c:v>
                </c:pt>
                <c:pt idx="15679">
                  <c:v>41.101559999999999</c:v>
                </c:pt>
                <c:pt idx="15680">
                  <c:v>41.104179999999999</c:v>
                </c:pt>
                <c:pt idx="15681">
                  <c:v>41.1068</c:v>
                </c:pt>
                <c:pt idx="15682">
                  <c:v>41.10942</c:v>
                </c:pt>
                <c:pt idx="15683">
                  <c:v>41.11204</c:v>
                </c:pt>
                <c:pt idx="15684">
                  <c:v>41.114669999999997</c:v>
                </c:pt>
                <c:pt idx="15685">
                  <c:v>41.117289999999997</c:v>
                </c:pt>
                <c:pt idx="15686">
                  <c:v>41.119909999999997</c:v>
                </c:pt>
                <c:pt idx="15687">
                  <c:v>41.122529999999998</c:v>
                </c:pt>
                <c:pt idx="15688">
                  <c:v>41.125149999999998</c:v>
                </c:pt>
                <c:pt idx="15689">
                  <c:v>41.127769999999998</c:v>
                </c:pt>
                <c:pt idx="15690">
                  <c:v>41.130389999999998</c:v>
                </c:pt>
                <c:pt idx="15691">
                  <c:v>41.133009999999999</c:v>
                </c:pt>
                <c:pt idx="15692">
                  <c:v>41.135640000000002</c:v>
                </c:pt>
                <c:pt idx="15693">
                  <c:v>41.138260000000002</c:v>
                </c:pt>
                <c:pt idx="15694">
                  <c:v>41.140880000000003</c:v>
                </c:pt>
                <c:pt idx="15695">
                  <c:v>41.143500000000003</c:v>
                </c:pt>
                <c:pt idx="15696">
                  <c:v>41.146120000000003</c:v>
                </c:pt>
                <c:pt idx="15697">
                  <c:v>41.148739999999997</c:v>
                </c:pt>
                <c:pt idx="15698">
                  <c:v>41.151359999999997</c:v>
                </c:pt>
                <c:pt idx="15699">
                  <c:v>41.15399</c:v>
                </c:pt>
                <c:pt idx="15700">
                  <c:v>41.156610000000001</c:v>
                </c:pt>
                <c:pt idx="15701">
                  <c:v>41.159230000000001</c:v>
                </c:pt>
                <c:pt idx="15702">
                  <c:v>41.161850000000001</c:v>
                </c:pt>
                <c:pt idx="15703">
                  <c:v>41.164470000000001</c:v>
                </c:pt>
                <c:pt idx="15704">
                  <c:v>41.167099999999998</c:v>
                </c:pt>
                <c:pt idx="15705">
                  <c:v>41.169719999999998</c:v>
                </c:pt>
                <c:pt idx="15706">
                  <c:v>41.172339999999998</c:v>
                </c:pt>
                <c:pt idx="15707">
                  <c:v>41.174959999999999</c:v>
                </c:pt>
                <c:pt idx="15708">
                  <c:v>41.177579999999999</c:v>
                </c:pt>
                <c:pt idx="15709">
                  <c:v>41.180199999999999</c:v>
                </c:pt>
                <c:pt idx="15710">
                  <c:v>41.18282</c:v>
                </c:pt>
                <c:pt idx="15711">
                  <c:v>41.18544</c:v>
                </c:pt>
                <c:pt idx="15712">
                  <c:v>41.18806</c:v>
                </c:pt>
                <c:pt idx="15713">
                  <c:v>41.190689999999996</c:v>
                </c:pt>
                <c:pt idx="15714">
                  <c:v>41.193309999999997</c:v>
                </c:pt>
                <c:pt idx="15715">
                  <c:v>41.195929999999997</c:v>
                </c:pt>
                <c:pt idx="15716">
                  <c:v>41.198549999999997</c:v>
                </c:pt>
                <c:pt idx="15717">
                  <c:v>41.201169999999998</c:v>
                </c:pt>
                <c:pt idx="15718">
                  <c:v>41.203789999999998</c:v>
                </c:pt>
                <c:pt idx="15719">
                  <c:v>41.206409999999998</c:v>
                </c:pt>
                <c:pt idx="15720">
                  <c:v>41.209040000000002</c:v>
                </c:pt>
                <c:pt idx="15721">
                  <c:v>41.211660000000002</c:v>
                </c:pt>
                <c:pt idx="15722">
                  <c:v>41.214280000000002</c:v>
                </c:pt>
                <c:pt idx="15723">
                  <c:v>41.216900000000003</c:v>
                </c:pt>
                <c:pt idx="15724">
                  <c:v>41.219520000000003</c:v>
                </c:pt>
                <c:pt idx="15725">
                  <c:v>41.222149999999999</c:v>
                </c:pt>
                <c:pt idx="15726">
                  <c:v>41.224769999999999</c:v>
                </c:pt>
                <c:pt idx="15727">
                  <c:v>41.22739</c:v>
                </c:pt>
                <c:pt idx="15728">
                  <c:v>41.23001</c:v>
                </c:pt>
                <c:pt idx="15729">
                  <c:v>41.23263</c:v>
                </c:pt>
                <c:pt idx="15730">
                  <c:v>41.235250000000001</c:v>
                </c:pt>
                <c:pt idx="15731">
                  <c:v>41.237870000000001</c:v>
                </c:pt>
                <c:pt idx="15732">
                  <c:v>41.240490000000001</c:v>
                </c:pt>
                <c:pt idx="15733">
                  <c:v>41.243110000000001</c:v>
                </c:pt>
                <c:pt idx="15734">
                  <c:v>41.245739999999998</c:v>
                </c:pt>
                <c:pt idx="15735">
                  <c:v>41.248359999999998</c:v>
                </c:pt>
                <c:pt idx="15736">
                  <c:v>41.250979999999998</c:v>
                </c:pt>
                <c:pt idx="15737">
                  <c:v>41.253599999999999</c:v>
                </c:pt>
                <c:pt idx="15738">
                  <c:v>41.256219999999999</c:v>
                </c:pt>
                <c:pt idx="15739">
                  <c:v>41.258839999999999</c:v>
                </c:pt>
                <c:pt idx="15740">
                  <c:v>41.261470000000003</c:v>
                </c:pt>
                <c:pt idx="15741">
                  <c:v>41.264090000000003</c:v>
                </c:pt>
                <c:pt idx="15742">
                  <c:v>41.266710000000003</c:v>
                </c:pt>
                <c:pt idx="15743">
                  <c:v>41.269329999999997</c:v>
                </c:pt>
                <c:pt idx="15744">
                  <c:v>41.271949999999997</c:v>
                </c:pt>
                <c:pt idx="15745">
                  <c:v>41.274569999999997</c:v>
                </c:pt>
                <c:pt idx="15746">
                  <c:v>41.277189999999997</c:v>
                </c:pt>
                <c:pt idx="15747">
                  <c:v>41.279820000000001</c:v>
                </c:pt>
                <c:pt idx="15748">
                  <c:v>41.282440000000001</c:v>
                </c:pt>
                <c:pt idx="15749">
                  <c:v>41.285060000000001</c:v>
                </c:pt>
                <c:pt idx="15750">
                  <c:v>41.287680000000002</c:v>
                </c:pt>
                <c:pt idx="15751">
                  <c:v>41.290300000000002</c:v>
                </c:pt>
                <c:pt idx="15752">
                  <c:v>41.292920000000002</c:v>
                </c:pt>
                <c:pt idx="15753">
                  <c:v>41.295540000000003</c:v>
                </c:pt>
                <c:pt idx="15754">
                  <c:v>41.298160000000003</c:v>
                </c:pt>
                <c:pt idx="15755">
                  <c:v>41.300789999999999</c:v>
                </c:pt>
                <c:pt idx="15756">
                  <c:v>41.30341</c:v>
                </c:pt>
                <c:pt idx="15757">
                  <c:v>41.30603</c:v>
                </c:pt>
                <c:pt idx="15758">
                  <c:v>41.30865</c:v>
                </c:pt>
                <c:pt idx="15759">
                  <c:v>41.31127</c:v>
                </c:pt>
                <c:pt idx="15760">
                  <c:v>41.313890000000001</c:v>
                </c:pt>
                <c:pt idx="15761">
                  <c:v>41.316519999999997</c:v>
                </c:pt>
                <c:pt idx="15762">
                  <c:v>41.319139999999997</c:v>
                </c:pt>
                <c:pt idx="15763">
                  <c:v>41.321759999999998</c:v>
                </c:pt>
                <c:pt idx="15764">
                  <c:v>41.324379999999998</c:v>
                </c:pt>
                <c:pt idx="15765">
                  <c:v>41.326999999999998</c:v>
                </c:pt>
                <c:pt idx="15766">
                  <c:v>41.329619999999998</c:v>
                </c:pt>
                <c:pt idx="15767">
                  <c:v>41.332239999999999</c:v>
                </c:pt>
                <c:pt idx="15768">
                  <c:v>41.334870000000002</c:v>
                </c:pt>
                <c:pt idx="15769">
                  <c:v>41.337490000000003</c:v>
                </c:pt>
                <c:pt idx="15770">
                  <c:v>41.340110000000003</c:v>
                </c:pt>
                <c:pt idx="15771">
                  <c:v>41.342730000000003</c:v>
                </c:pt>
                <c:pt idx="15772">
                  <c:v>41.345350000000003</c:v>
                </c:pt>
                <c:pt idx="15773">
                  <c:v>41.347969999999997</c:v>
                </c:pt>
                <c:pt idx="15774">
                  <c:v>41.350589999999997</c:v>
                </c:pt>
                <c:pt idx="15775">
                  <c:v>41.353209999999997</c:v>
                </c:pt>
                <c:pt idx="15776">
                  <c:v>41.355840000000001</c:v>
                </c:pt>
                <c:pt idx="15777">
                  <c:v>41.358460000000001</c:v>
                </c:pt>
                <c:pt idx="15778">
                  <c:v>41.361080000000001</c:v>
                </c:pt>
                <c:pt idx="15779">
                  <c:v>41.363700000000001</c:v>
                </c:pt>
                <c:pt idx="15780">
                  <c:v>41.366320000000002</c:v>
                </c:pt>
                <c:pt idx="15781">
                  <c:v>41.368949999999998</c:v>
                </c:pt>
                <c:pt idx="15782">
                  <c:v>41.371569999999998</c:v>
                </c:pt>
                <c:pt idx="15783">
                  <c:v>41.374189999999999</c:v>
                </c:pt>
                <c:pt idx="15784">
                  <c:v>41.376809999999999</c:v>
                </c:pt>
                <c:pt idx="15785">
                  <c:v>41.379429999999999</c:v>
                </c:pt>
                <c:pt idx="15786">
                  <c:v>41.38205</c:v>
                </c:pt>
                <c:pt idx="15787">
                  <c:v>41.38467</c:v>
                </c:pt>
                <c:pt idx="15788">
                  <c:v>41.38729</c:v>
                </c:pt>
                <c:pt idx="15789">
                  <c:v>41.389919999999996</c:v>
                </c:pt>
                <c:pt idx="15790">
                  <c:v>41.392539999999997</c:v>
                </c:pt>
                <c:pt idx="15791">
                  <c:v>41.395159999999997</c:v>
                </c:pt>
                <c:pt idx="15792">
                  <c:v>41.397779999999997</c:v>
                </c:pt>
                <c:pt idx="15793">
                  <c:v>41.400399999999998</c:v>
                </c:pt>
                <c:pt idx="15794">
                  <c:v>41.403019999999998</c:v>
                </c:pt>
                <c:pt idx="15795">
                  <c:v>41.405639999999998</c:v>
                </c:pt>
                <c:pt idx="15796">
                  <c:v>41.408259999999999</c:v>
                </c:pt>
                <c:pt idx="15797">
                  <c:v>41.410890000000002</c:v>
                </c:pt>
                <c:pt idx="15798">
                  <c:v>41.413510000000002</c:v>
                </c:pt>
                <c:pt idx="15799">
                  <c:v>41.416130000000003</c:v>
                </c:pt>
                <c:pt idx="15800">
                  <c:v>41.418750000000003</c:v>
                </c:pt>
                <c:pt idx="15801">
                  <c:v>41.421370000000003</c:v>
                </c:pt>
                <c:pt idx="15802">
                  <c:v>41.423999999999999</c:v>
                </c:pt>
                <c:pt idx="15803">
                  <c:v>41.42662</c:v>
                </c:pt>
                <c:pt idx="15804">
                  <c:v>41.42924</c:v>
                </c:pt>
                <c:pt idx="15805">
                  <c:v>41.43186</c:v>
                </c:pt>
                <c:pt idx="15806">
                  <c:v>41.434480000000001</c:v>
                </c:pt>
                <c:pt idx="15807">
                  <c:v>41.437100000000001</c:v>
                </c:pt>
                <c:pt idx="15808">
                  <c:v>41.439720000000001</c:v>
                </c:pt>
                <c:pt idx="15809">
                  <c:v>41.442340000000002</c:v>
                </c:pt>
                <c:pt idx="15810">
                  <c:v>41.444969999999998</c:v>
                </c:pt>
                <c:pt idx="15811">
                  <c:v>41.447589999999998</c:v>
                </c:pt>
                <c:pt idx="15812">
                  <c:v>41.450209999999998</c:v>
                </c:pt>
                <c:pt idx="15813">
                  <c:v>41.452829999999999</c:v>
                </c:pt>
                <c:pt idx="15814">
                  <c:v>41.455449999999999</c:v>
                </c:pt>
                <c:pt idx="15815">
                  <c:v>41.458069999999999</c:v>
                </c:pt>
                <c:pt idx="15816">
                  <c:v>41.46069</c:v>
                </c:pt>
                <c:pt idx="15817">
                  <c:v>41.463320000000003</c:v>
                </c:pt>
                <c:pt idx="15818">
                  <c:v>41.465940000000003</c:v>
                </c:pt>
                <c:pt idx="15819">
                  <c:v>41.468559999999997</c:v>
                </c:pt>
                <c:pt idx="15820">
                  <c:v>41.471179999999997</c:v>
                </c:pt>
                <c:pt idx="15821">
                  <c:v>41.473799999999997</c:v>
                </c:pt>
                <c:pt idx="15822">
                  <c:v>41.476430000000001</c:v>
                </c:pt>
                <c:pt idx="15823">
                  <c:v>41.479050000000001</c:v>
                </c:pt>
                <c:pt idx="15824">
                  <c:v>41.481670000000001</c:v>
                </c:pt>
                <c:pt idx="15825">
                  <c:v>41.484290000000001</c:v>
                </c:pt>
                <c:pt idx="15826">
                  <c:v>41.486910000000002</c:v>
                </c:pt>
                <c:pt idx="15827">
                  <c:v>41.489530000000002</c:v>
                </c:pt>
                <c:pt idx="15828">
                  <c:v>41.492150000000002</c:v>
                </c:pt>
                <c:pt idx="15829">
                  <c:v>41.494770000000003</c:v>
                </c:pt>
                <c:pt idx="15830">
                  <c:v>41.497390000000003</c:v>
                </c:pt>
                <c:pt idx="15831">
                  <c:v>41.500019999999999</c:v>
                </c:pt>
                <c:pt idx="15832">
                  <c:v>41.50264</c:v>
                </c:pt>
                <c:pt idx="15833">
                  <c:v>41.50526</c:v>
                </c:pt>
                <c:pt idx="15834">
                  <c:v>41.50788</c:v>
                </c:pt>
                <c:pt idx="15835">
                  <c:v>41.5105</c:v>
                </c:pt>
                <c:pt idx="15836">
                  <c:v>41.513120000000001</c:v>
                </c:pt>
                <c:pt idx="15837">
                  <c:v>41.515740000000001</c:v>
                </c:pt>
                <c:pt idx="15838">
                  <c:v>41.518369999999997</c:v>
                </c:pt>
                <c:pt idx="15839">
                  <c:v>41.520989999999998</c:v>
                </c:pt>
                <c:pt idx="15840">
                  <c:v>41.523609999999998</c:v>
                </c:pt>
                <c:pt idx="15841">
                  <c:v>41.526229999999998</c:v>
                </c:pt>
                <c:pt idx="15842">
                  <c:v>41.528849999999998</c:v>
                </c:pt>
                <c:pt idx="15843">
                  <c:v>41.531480000000002</c:v>
                </c:pt>
                <c:pt idx="15844">
                  <c:v>41.534100000000002</c:v>
                </c:pt>
                <c:pt idx="15845">
                  <c:v>41.536720000000003</c:v>
                </c:pt>
                <c:pt idx="15846">
                  <c:v>41.539340000000003</c:v>
                </c:pt>
                <c:pt idx="15847">
                  <c:v>41.541960000000003</c:v>
                </c:pt>
                <c:pt idx="15848">
                  <c:v>41.544580000000003</c:v>
                </c:pt>
                <c:pt idx="15849">
                  <c:v>41.547199999999997</c:v>
                </c:pt>
                <c:pt idx="15850">
                  <c:v>41.549819999999997</c:v>
                </c:pt>
                <c:pt idx="15851">
                  <c:v>41.552439999999997</c:v>
                </c:pt>
                <c:pt idx="15852">
                  <c:v>41.555070000000001</c:v>
                </c:pt>
                <c:pt idx="15853">
                  <c:v>41.557690000000001</c:v>
                </c:pt>
                <c:pt idx="15854">
                  <c:v>41.560310000000001</c:v>
                </c:pt>
                <c:pt idx="15855">
                  <c:v>41.562930000000001</c:v>
                </c:pt>
                <c:pt idx="15856">
                  <c:v>41.565550000000002</c:v>
                </c:pt>
                <c:pt idx="15857">
                  <c:v>41.568170000000002</c:v>
                </c:pt>
                <c:pt idx="15858">
                  <c:v>41.570799999999998</c:v>
                </c:pt>
                <c:pt idx="15859">
                  <c:v>41.573419999999999</c:v>
                </c:pt>
                <c:pt idx="15860">
                  <c:v>41.576039999999999</c:v>
                </c:pt>
                <c:pt idx="15861">
                  <c:v>41.578659999999999</c:v>
                </c:pt>
                <c:pt idx="15862">
                  <c:v>41.58128</c:v>
                </c:pt>
                <c:pt idx="15863">
                  <c:v>41.5839</c:v>
                </c:pt>
                <c:pt idx="15864">
                  <c:v>41.58652</c:v>
                </c:pt>
                <c:pt idx="15865">
                  <c:v>41.589149999999997</c:v>
                </c:pt>
                <c:pt idx="15866">
                  <c:v>41.591769999999997</c:v>
                </c:pt>
                <c:pt idx="15867">
                  <c:v>41.594389999999997</c:v>
                </c:pt>
                <c:pt idx="15868">
                  <c:v>41.597009999999997</c:v>
                </c:pt>
                <c:pt idx="15869">
                  <c:v>41.599629999999998</c:v>
                </c:pt>
                <c:pt idx="15870">
                  <c:v>41.602249999999998</c:v>
                </c:pt>
                <c:pt idx="15871">
                  <c:v>41.604869999999998</c:v>
                </c:pt>
                <c:pt idx="15872">
                  <c:v>41.607489999999999</c:v>
                </c:pt>
                <c:pt idx="15873">
                  <c:v>41.610120000000002</c:v>
                </c:pt>
                <c:pt idx="15874">
                  <c:v>41.612740000000002</c:v>
                </c:pt>
                <c:pt idx="15875">
                  <c:v>41.615360000000003</c:v>
                </c:pt>
                <c:pt idx="15876">
                  <c:v>41.617980000000003</c:v>
                </c:pt>
                <c:pt idx="15877">
                  <c:v>41.620600000000003</c:v>
                </c:pt>
                <c:pt idx="15878">
                  <c:v>41.623220000000003</c:v>
                </c:pt>
                <c:pt idx="15879">
                  <c:v>41.62585</c:v>
                </c:pt>
                <c:pt idx="15880">
                  <c:v>41.62847</c:v>
                </c:pt>
                <c:pt idx="15881">
                  <c:v>41.63109</c:v>
                </c:pt>
                <c:pt idx="15882">
                  <c:v>41.633710000000001</c:v>
                </c:pt>
                <c:pt idx="15883">
                  <c:v>41.636330000000001</c:v>
                </c:pt>
                <c:pt idx="15884">
                  <c:v>41.638950000000001</c:v>
                </c:pt>
                <c:pt idx="15885">
                  <c:v>41.641570000000002</c:v>
                </c:pt>
                <c:pt idx="15886">
                  <c:v>41.644199999999998</c:v>
                </c:pt>
                <c:pt idx="15887">
                  <c:v>41.646819999999998</c:v>
                </c:pt>
                <c:pt idx="15888">
                  <c:v>41.649439999999998</c:v>
                </c:pt>
                <c:pt idx="15889">
                  <c:v>41.652059999999999</c:v>
                </c:pt>
                <c:pt idx="15890">
                  <c:v>41.654679999999999</c:v>
                </c:pt>
                <c:pt idx="15891">
                  <c:v>41.657299999999999</c:v>
                </c:pt>
                <c:pt idx="15892">
                  <c:v>41.65992</c:v>
                </c:pt>
                <c:pt idx="15893">
                  <c:v>41.66254</c:v>
                </c:pt>
                <c:pt idx="15894">
                  <c:v>41.665170000000003</c:v>
                </c:pt>
                <c:pt idx="15895">
                  <c:v>41.667789999999997</c:v>
                </c:pt>
                <c:pt idx="15896">
                  <c:v>41.670409999999997</c:v>
                </c:pt>
                <c:pt idx="15897">
                  <c:v>41.673029999999997</c:v>
                </c:pt>
                <c:pt idx="15898">
                  <c:v>41.675649999999997</c:v>
                </c:pt>
                <c:pt idx="15899">
                  <c:v>41.678280000000001</c:v>
                </c:pt>
                <c:pt idx="15900">
                  <c:v>41.680900000000001</c:v>
                </c:pt>
                <c:pt idx="15901">
                  <c:v>41.683520000000001</c:v>
                </c:pt>
                <c:pt idx="15902">
                  <c:v>41.686140000000002</c:v>
                </c:pt>
                <c:pt idx="15903">
                  <c:v>41.688760000000002</c:v>
                </c:pt>
                <c:pt idx="15904">
                  <c:v>41.691380000000002</c:v>
                </c:pt>
                <c:pt idx="15905">
                  <c:v>41.694000000000003</c:v>
                </c:pt>
                <c:pt idx="15906">
                  <c:v>41.696620000000003</c:v>
                </c:pt>
                <c:pt idx="15907">
                  <c:v>41.699249999999999</c:v>
                </c:pt>
                <c:pt idx="15908">
                  <c:v>41.70187</c:v>
                </c:pt>
                <c:pt idx="15909">
                  <c:v>41.70449</c:v>
                </c:pt>
                <c:pt idx="15910">
                  <c:v>41.70711</c:v>
                </c:pt>
                <c:pt idx="15911">
                  <c:v>41.70973</c:v>
                </c:pt>
                <c:pt idx="15912">
                  <c:v>41.712350000000001</c:v>
                </c:pt>
                <c:pt idx="15913">
                  <c:v>41.714970000000001</c:v>
                </c:pt>
                <c:pt idx="15914">
                  <c:v>41.717590000000001</c:v>
                </c:pt>
                <c:pt idx="15915">
                  <c:v>41.720219999999998</c:v>
                </c:pt>
                <c:pt idx="15916">
                  <c:v>41.722839999999998</c:v>
                </c:pt>
                <c:pt idx="15917">
                  <c:v>41.725459999999998</c:v>
                </c:pt>
                <c:pt idx="15918">
                  <c:v>41.728079999999999</c:v>
                </c:pt>
                <c:pt idx="15919">
                  <c:v>41.730699999999999</c:v>
                </c:pt>
                <c:pt idx="15920">
                  <c:v>41.733330000000002</c:v>
                </c:pt>
                <c:pt idx="15921">
                  <c:v>41.735950000000003</c:v>
                </c:pt>
                <c:pt idx="15922">
                  <c:v>41.738570000000003</c:v>
                </c:pt>
                <c:pt idx="15923">
                  <c:v>41.741190000000003</c:v>
                </c:pt>
                <c:pt idx="15924">
                  <c:v>41.743810000000003</c:v>
                </c:pt>
                <c:pt idx="15925">
                  <c:v>41.746429999999997</c:v>
                </c:pt>
                <c:pt idx="15926">
                  <c:v>41.749049999999997</c:v>
                </c:pt>
                <c:pt idx="15927">
                  <c:v>41.751669999999997</c:v>
                </c:pt>
                <c:pt idx="15928">
                  <c:v>41.754300000000001</c:v>
                </c:pt>
                <c:pt idx="15929">
                  <c:v>41.756920000000001</c:v>
                </c:pt>
                <c:pt idx="15930">
                  <c:v>41.759540000000001</c:v>
                </c:pt>
                <c:pt idx="15931">
                  <c:v>41.762160000000002</c:v>
                </c:pt>
                <c:pt idx="15932">
                  <c:v>41.764780000000002</c:v>
                </c:pt>
                <c:pt idx="15933">
                  <c:v>41.767400000000002</c:v>
                </c:pt>
                <c:pt idx="15934">
                  <c:v>41.770020000000002</c:v>
                </c:pt>
                <c:pt idx="15935">
                  <c:v>41.772649999999999</c:v>
                </c:pt>
                <c:pt idx="15936">
                  <c:v>41.775269999999999</c:v>
                </c:pt>
                <c:pt idx="15937">
                  <c:v>41.777889999999999</c:v>
                </c:pt>
                <c:pt idx="15938">
                  <c:v>41.78051</c:v>
                </c:pt>
                <c:pt idx="15939">
                  <c:v>41.78313</c:v>
                </c:pt>
                <c:pt idx="15940">
                  <c:v>41.785760000000003</c:v>
                </c:pt>
                <c:pt idx="15941">
                  <c:v>41.788379999999997</c:v>
                </c:pt>
                <c:pt idx="15942">
                  <c:v>41.790999999999997</c:v>
                </c:pt>
                <c:pt idx="15943">
                  <c:v>41.793619999999997</c:v>
                </c:pt>
                <c:pt idx="15944">
                  <c:v>41.796239999999997</c:v>
                </c:pt>
                <c:pt idx="15945">
                  <c:v>41.798859999999998</c:v>
                </c:pt>
                <c:pt idx="15946">
                  <c:v>41.801479999999998</c:v>
                </c:pt>
                <c:pt idx="15947">
                  <c:v>41.804099999999998</c:v>
                </c:pt>
                <c:pt idx="15948">
                  <c:v>41.806719999999999</c:v>
                </c:pt>
                <c:pt idx="15949">
                  <c:v>41.809350000000002</c:v>
                </c:pt>
                <c:pt idx="15950">
                  <c:v>41.811970000000002</c:v>
                </c:pt>
                <c:pt idx="15951">
                  <c:v>41.814590000000003</c:v>
                </c:pt>
                <c:pt idx="15952">
                  <c:v>41.817210000000003</c:v>
                </c:pt>
                <c:pt idx="15953">
                  <c:v>41.819830000000003</c:v>
                </c:pt>
                <c:pt idx="15954">
                  <c:v>41.822450000000003</c:v>
                </c:pt>
                <c:pt idx="15955">
                  <c:v>41.825069999999997</c:v>
                </c:pt>
                <c:pt idx="15956">
                  <c:v>41.8277</c:v>
                </c:pt>
                <c:pt idx="15957">
                  <c:v>41.83032</c:v>
                </c:pt>
                <c:pt idx="15958">
                  <c:v>41.832940000000001</c:v>
                </c:pt>
                <c:pt idx="15959">
                  <c:v>41.835560000000001</c:v>
                </c:pt>
                <c:pt idx="15960">
                  <c:v>41.838180000000001</c:v>
                </c:pt>
                <c:pt idx="15961">
                  <c:v>41.840809999999998</c:v>
                </c:pt>
                <c:pt idx="15962">
                  <c:v>41.843429999999998</c:v>
                </c:pt>
                <c:pt idx="15963">
                  <c:v>41.846049999999998</c:v>
                </c:pt>
                <c:pt idx="15964">
                  <c:v>41.848669999999998</c:v>
                </c:pt>
                <c:pt idx="15965">
                  <c:v>41.851289999999999</c:v>
                </c:pt>
                <c:pt idx="15966">
                  <c:v>41.853909999999999</c:v>
                </c:pt>
                <c:pt idx="15967">
                  <c:v>41.856529999999999</c:v>
                </c:pt>
                <c:pt idx="15968">
                  <c:v>41.85915</c:v>
                </c:pt>
                <c:pt idx="15969">
                  <c:v>41.86177</c:v>
                </c:pt>
                <c:pt idx="15970">
                  <c:v>41.864400000000003</c:v>
                </c:pt>
                <c:pt idx="15971">
                  <c:v>41.867019999999997</c:v>
                </c:pt>
                <c:pt idx="15972">
                  <c:v>41.869639999999997</c:v>
                </c:pt>
                <c:pt idx="15973">
                  <c:v>41.872259999999997</c:v>
                </c:pt>
                <c:pt idx="15974">
                  <c:v>41.874879999999997</c:v>
                </c:pt>
                <c:pt idx="15975">
                  <c:v>41.877499999999998</c:v>
                </c:pt>
                <c:pt idx="15976">
                  <c:v>41.880130000000001</c:v>
                </c:pt>
                <c:pt idx="15977">
                  <c:v>41.882750000000001</c:v>
                </c:pt>
                <c:pt idx="15978">
                  <c:v>41.885370000000002</c:v>
                </c:pt>
                <c:pt idx="15979">
                  <c:v>41.887990000000002</c:v>
                </c:pt>
                <c:pt idx="15980">
                  <c:v>41.890610000000002</c:v>
                </c:pt>
                <c:pt idx="15981">
                  <c:v>41.893230000000003</c:v>
                </c:pt>
                <c:pt idx="15982">
                  <c:v>41.895850000000003</c:v>
                </c:pt>
                <c:pt idx="15983">
                  <c:v>41.898479999999999</c:v>
                </c:pt>
                <c:pt idx="15984">
                  <c:v>41.9011</c:v>
                </c:pt>
                <c:pt idx="15985">
                  <c:v>41.90372</c:v>
                </c:pt>
                <c:pt idx="15986">
                  <c:v>41.90634</c:v>
                </c:pt>
                <c:pt idx="15987">
                  <c:v>41.90896</c:v>
                </c:pt>
                <c:pt idx="15988">
                  <c:v>41.911580000000001</c:v>
                </c:pt>
                <c:pt idx="15989">
                  <c:v>41.914200000000001</c:v>
                </c:pt>
                <c:pt idx="15990">
                  <c:v>41.916820000000001</c:v>
                </c:pt>
                <c:pt idx="15991">
                  <c:v>41.919449999999998</c:v>
                </c:pt>
                <c:pt idx="15992">
                  <c:v>41.922069999999998</c:v>
                </c:pt>
                <c:pt idx="15993">
                  <c:v>41.924689999999998</c:v>
                </c:pt>
                <c:pt idx="15994">
                  <c:v>41.927309999999999</c:v>
                </c:pt>
                <c:pt idx="15995">
                  <c:v>41.929929999999999</c:v>
                </c:pt>
                <c:pt idx="15996">
                  <c:v>41.932549999999999</c:v>
                </c:pt>
                <c:pt idx="15997">
                  <c:v>41.935180000000003</c:v>
                </c:pt>
                <c:pt idx="15998">
                  <c:v>41.937800000000003</c:v>
                </c:pt>
                <c:pt idx="15999">
                  <c:v>41.940420000000003</c:v>
                </c:pt>
                <c:pt idx="16000">
                  <c:v>41.943040000000003</c:v>
                </c:pt>
                <c:pt idx="16001">
                  <c:v>41.945659999999997</c:v>
                </c:pt>
                <c:pt idx="16002">
                  <c:v>41.948279999999997</c:v>
                </c:pt>
                <c:pt idx="16003">
                  <c:v>41.950899999999997</c:v>
                </c:pt>
                <c:pt idx="16004">
                  <c:v>41.953530000000001</c:v>
                </c:pt>
                <c:pt idx="16005">
                  <c:v>41.956150000000001</c:v>
                </c:pt>
                <c:pt idx="16006">
                  <c:v>41.958770000000001</c:v>
                </c:pt>
                <c:pt idx="16007">
                  <c:v>41.961390000000002</c:v>
                </c:pt>
                <c:pt idx="16008">
                  <c:v>41.964010000000002</c:v>
                </c:pt>
                <c:pt idx="16009">
                  <c:v>41.966630000000002</c:v>
                </c:pt>
                <c:pt idx="16010">
                  <c:v>41.969250000000002</c:v>
                </c:pt>
                <c:pt idx="16011">
                  <c:v>41.971870000000003</c:v>
                </c:pt>
                <c:pt idx="16012">
                  <c:v>41.974499999999999</c:v>
                </c:pt>
                <c:pt idx="16013">
                  <c:v>41.977119999999999</c:v>
                </c:pt>
                <c:pt idx="16014">
                  <c:v>41.97974</c:v>
                </c:pt>
                <c:pt idx="16015">
                  <c:v>41.98236</c:v>
                </c:pt>
                <c:pt idx="16016">
                  <c:v>41.98498</c:v>
                </c:pt>
                <c:pt idx="16017">
                  <c:v>41.987609999999997</c:v>
                </c:pt>
                <c:pt idx="16018">
                  <c:v>41.990229999999997</c:v>
                </c:pt>
                <c:pt idx="16019">
                  <c:v>41.992849999999997</c:v>
                </c:pt>
                <c:pt idx="16020">
                  <c:v>41.995469999999997</c:v>
                </c:pt>
                <c:pt idx="16021">
                  <c:v>41.998089999999998</c:v>
                </c:pt>
                <c:pt idx="16022">
                  <c:v>42.000709999999998</c:v>
                </c:pt>
                <c:pt idx="16023">
                  <c:v>42.003329999999998</c:v>
                </c:pt>
                <c:pt idx="16024">
                  <c:v>42.005949999999999</c:v>
                </c:pt>
                <c:pt idx="16025">
                  <c:v>42.008580000000002</c:v>
                </c:pt>
                <c:pt idx="16026">
                  <c:v>42.011200000000002</c:v>
                </c:pt>
                <c:pt idx="16027">
                  <c:v>42.013820000000003</c:v>
                </c:pt>
                <c:pt idx="16028">
                  <c:v>42.016440000000003</c:v>
                </c:pt>
                <c:pt idx="16029">
                  <c:v>42.019060000000003</c:v>
                </c:pt>
                <c:pt idx="16030">
                  <c:v>42.021680000000003</c:v>
                </c:pt>
                <c:pt idx="16031">
                  <c:v>42.024299999999997</c:v>
                </c:pt>
                <c:pt idx="16032">
                  <c:v>42.026919999999997</c:v>
                </c:pt>
                <c:pt idx="16033">
                  <c:v>42.02955</c:v>
                </c:pt>
                <c:pt idx="16034">
                  <c:v>42.032170000000001</c:v>
                </c:pt>
                <c:pt idx="16035">
                  <c:v>42.034790000000001</c:v>
                </c:pt>
                <c:pt idx="16036">
                  <c:v>42.037410000000001</c:v>
                </c:pt>
                <c:pt idx="16037">
                  <c:v>42.040030000000002</c:v>
                </c:pt>
                <c:pt idx="16038">
                  <c:v>42.042659999999998</c:v>
                </c:pt>
                <c:pt idx="16039">
                  <c:v>42.045279999999998</c:v>
                </c:pt>
                <c:pt idx="16040">
                  <c:v>42.047899999999998</c:v>
                </c:pt>
                <c:pt idx="16041">
                  <c:v>42.050519999999999</c:v>
                </c:pt>
                <c:pt idx="16042">
                  <c:v>42.053139999999999</c:v>
                </c:pt>
                <c:pt idx="16043">
                  <c:v>42.055759999999999</c:v>
                </c:pt>
                <c:pt idx="16044">
                  <c:v>42.05838</c:v>
                </c:pt>
                <c:pt idx="16045">
                  <c:v>42.061</c:v>
                </c:pt>
                <c:pt idx="16046">
                  <c:v>42.063630000000003</c:v>
                </c:pt>
                <c:pt idx="16047">
                  <c:v>42.066249999999997</c:v>
                </c:pt>
                <c:pt idx="16048">
                  <c:v>42.068869999999997</c:v>
                </c:pt>
                <c:pt idx="16049">
                  <c:v>42.071489999999997</c:v>
                </c:pt>
                <c:pt idx="16050">
                  <c:v>42.074109999999997</c:v>
                </c:pt>
                <c:pt idx="16051">
                  <c:v>42.076729999999998</c:v>
                </c:pt>
                <c:pt idx="16052">
                  <c:v>42.079349999999998</c:v>
                </c:pt>
                <c:pt idx="16053">
                  <c:v>42.081980000000001</c:v>
                </c:pt>
                <c:pt idx="16054">
                  <c:v>42.084600000000002</c:v>
                </c:pt>
                <c:pt idx="16055">
                  <c:v>42.087220000000002</c:v>
                </c:pt>
                <c:pt idx="16056">
                  <c:v>42.089840000000002</c:v>
                </c:pt>
                <c:pt idx="16057">
                  <c:v>42.092460000000003</c:v>
                </c:pt>
                <c:pt idx="16058">
                  <c:v>42.095089999999999</c:v>
                </c:pt>
                <c:pt idx="16059">
                  <c:v>42.097709999999999</c:v>
                </c:pt>
                <c:pt idx="16060">
                  <c:v>42.10033</c:v>
                </c:pt>
                <c:pt idx="16061">
                  <c:v>42.10295</c:v>
                </c:pt>
                <c:pt idx="16062">
                  <c:v>42.10557</c:v>
                </c:pt>
                <c:pt idx="16063">
                  <c:v>42.10819</c:v>
                </c:pt>
                <c:pt idx="16064">
                  <c:v>42.110810000000001</c:v>
                </c:pt>
                <c:pt idx="16065">
                  <c:v>42.113430000000001</c:v>
                </c:pt>
                <c:pt idx="16066">
                  <c:v>42.116050000000001</c:v>
                </c:pt>
                <c:pt idx="16067">
                  <c:v>42.118679999999998</c:v>
                </c:pt>
                <c:pt idx="16068">
                  <c:v>42.121299999999998</c:v>
                </c:pt>
                <c:pt idx="16069">
                  <c:v>42.123919999999998</c:v>
                </c:pt>
                <c:pt idx="16070">
                  <c:v>42.126539999999999</c:v>
                </c:pt>
                <c:pt idx="16071">
                  <c:v>42.129159999999999</c:v>
                </c:pt>
                <c:pt idx="16072">
                  <c:v>42.131779999999999</c:v>
                </c:pt>
                <c:pt idx="16073">
                  <c:v>42.134399999999999</c:v>
                </c:pt>
                <c:pt idx="16074">
                  <c:v>42.137030000000003</c:v>
                </c:pt>
                <c:pt idx="16075">
                  <c:v>42.139650000000003</c:v>
                </c:pt>
                <c:pt idx="16076">
                  <c:v>42.142270000000003</c:v>
                </c:pt>
                <c:pt idx="16077">
                  <c:v>42.144889999999997</c:v>
                </c:pt>
                <c:pt idx="16078">
                  <c:v>42.147509999999997</c:v>
                </c:pt>
                <c:pt idx="16079">
                  <c:v>42.15014</c:v>
                </c:pt>
                <c:pt idx="16080">
                  <c:v>42.152760000000001</c:v>
                </c:pt>
                <c:pt idx="16081">
                  <c:v>42.155380000000001</c:v>
                </c:pt>
                <c:pt idx="16082">
                  <c:v>42.158000000000001</c:v>
                </c:pt>
                <c:pt idx="16083">
                  <c:v>42.160620000000002</c:v>
                </c:pt>
                <c:pt idx="16084">
                  <c:v>42.163240000000002</c:v>
                </c:pt>
                <c:pt idx="16085">
                  <c:v>42.165860000000002</c:v>
                </c:pt>
                <c:pt idx="16086">
                  <c:v>42.168480000000002</c:v>
                </c:pt>
                <c:pt idx="16087">
                  <c:v>42.171100000000003</c:v>
                </c:pt>
                <c:pt idx="16088">
                  <c:v>42.173729999999999</c:v>
                </c:pt>
                <c:pt idx="16089">
                  <c:v>42.176349999999999</c:v>
                </c:pt>
                <c:pt idx="16090">
                  <c:v>42.17897</c:v>
                </c:pt>
                <c:pt idx="16091">
                  <c:v>42.18159</c:v>
                </c:pt>
                <c:pt idx="16092">
                  <c:v>42.18421</c:v>
                </c:pt>
                <c:pt idx="16093">
                  <c:v>42.18683</c:v>
                </c:pt>
                <c:pt idx="16094">
                  <c:v>42.189459999999997</c:v>
                </c:pt>
                <c:pt idx="16095">
                  <c:v>42.192079999999997</c:v>
                </c:pt>
                <c:pt idx="16096">
                  <c:v>42.194699999999997</c:v>
                </c:pt>
                <c:pt idx="16097">
                  <c:v>42.197319999999998</c:v>
                </c:pt>
                <c:pt idx="16098">
                  <c:v>42.199939999999998</c:v>
                </c:pt>
                <c:pt idx="16099">
                  <c:v>42.202559999999998</c:v>
                </c:pt>
                <c:pt idx="16100">
                  <c:v>42.205179999999999</c:v>
                </c:pt>
                <c:pt idx="16101">
                  <c:v>42.207810000000002</c:v>
                </c:pt>
                <c:pt idx="16102">
                  <c:v>42.210430000000002</c:v>
                </c:pt>
                <c:pt idx="16103">
                  <c:v>42.213050000000003</c:v>
                </c:pt>
                <c:pt idx="16104">
                  <c:v>42.215670000000003</c:v>
                </c:pt>
                <c:pt idx="16105">
                  <c:v>42.218290000000003</c:v>
                </c:pt>
                <c:pt idx="16106">
                  <c:v>42.220910000000003</c:v>
                </c:pt>
                <c:pt idx="16107">
                  <c:v>42.223529999999997</c:v>
                </c:pt>
                <c:pt idx="16108">
                  <c:v>42.226149999999997</c:v>
                </c:pt>
                <c:pt idx="16109">
                  <c:v>42.22878</c:v>
                </c:pt>
                <c:pt idx="16110">
                  <c:v>42.231400000000001</c:v>
                </c:pt>
                <c:pt idx="16111">
                  <c:v>42.234020000000001</c:v>
                </c:pt>
                <c:pt idx="16112">
                  <c:v>42.236640000000001</c:v>
                </c:pt>
                <c:pt idx="16113">
                  <c:v>42.239260000000002</c:v>
                </c:pt>
                <c:pt idx="16114">
                  <c:v>42.241880000000002</c:v>
                </c:pt>
                <c:pt idx="16115">
                  <c:v>42.244509999999998</c:v>
                </c:pt>
                <c:pt idx="16116">
                  <c:v>42.247129999999999</c:v>
                </c:pt>
                <c:pt idx="16117">
                  <c:v>42.249749999999999</c:v>
                </c:pt>
                <c:pt idx="16118">
                  <c:v>42.252369999999999</c:v>
                </c:pt>
                <c:pt idx="16119">
                  <c:v>42.254989999999999</c:v>
                </c:pt>
                <c:pt idx="16120">
                  <c:v>42.25761</c:v>
                </c:pt>
                <c:pt idx="16121">
                  <c:v>42.26023</c:v>
                </c:pt>
                <c:pt idx="16122">
                  <c:v>42.262860000000003</c:v>
                </c:pt>
                <c:pt idx="16123">
                  <c:v>42.265479999999997</c:v>
                </c:pt>
                <c:pt idx="16124">
                  <c:v>42.268099999999997</c:v>
                </c:pt>
                <c:pt idx="16125">
                  <c:v>42.270719999999997</c:v>
                </c:pt>
                <c:pt idx="16126">
                  <c:v>42.273339999999997</c:v>
                </c:pt>
                <c:pt idx="16127">
                  <c:v>42.275959999999998</c:v>
                </c:pt>
                <c:pt idx="16128">
                  <c:v>42.278579999999998</c:v>
                </c:pt>
                <c:pt idx="16129">
                  <c:v>42.281199999999998</c:v>
                </c:pt>
                <c:pt idx="16130">
                  <c:v>42.283830000000002</c:v>
                </c:pt>
                <c:pt idx="16131">
                  <c:v>42.286450000000002</c:v>
                </c:pt>
                <c:pt idx="16132">
                  <c:v>42.289070000000002</c:v>
                </c:pt>
                <c:pt idx="16133">
                  <c:v>42.291690000000003</c:v>
                </c:pt>
                <c:pt idx="16134">
                  <c:v>42.294310000000003</c:v>
                </c:pt>
                <c:pt idx="16135">
                  <c:v>42.296939999999999</c:v>
                </c:pt>
                <c:pt idx="16136">
                  <c:v>42.29956</c:v>
                </c:pt>
                <c:pt idx="16137">
                  <c:v>42.30218</c:v>
                </c:pt>
                <c:pt idx="16138">
                  <c:v>42.3048</c:v>
                </c:pt>
                <c:pt idx="16139">
                  <c:v>42.30742</c:v>
                </c:pt>
                <c:pt idx="16140">
                  <c:v>42.310040000000001</c:v>
                </c:pt>
                <c:pt idx="16141">
                  <c:v>42.312660000000001</c:v>
                </c:pt>
                <c:pt idx="16142">
                  <c:v>42.315280000000001</c:v>
                </c:pt>
                <c:pt idx="16143">
                  <c:v>42.317909999999998</c:v>
                </c:pt>
                <c:pt idx="16144">
                  <c:v>42.320529999999998</c:v>
                </c:pt>
                <c:pt idx="16145">
                  <c:v>42.323149999999998</c:v>
                </c:pt>
                <c:pt idx="16146">
                  <c:v>42.325769999999999</c:v>
                </c:pt>
                <c:pt idx="16147">
                  <c:v>42.328389999999999</c:v>
                </c:pt>
                <c:pt idx="16148">
                  <c:v>42.331009999999999</c:v>
                </c:pt>
                <c:pt idx="16149">
                  <c:v>42.333629999999999</c:v>
                </c:pt>
                <c:pt idx="16150">
                  <c:v>42.33625</c:v>
                </c:pt>
                <c:pt idx="16151">
                  <c:v>42.338880000000003</c:v>
                </c:pt>
                <c:pt idx="16152">
                  <c:v>42.341500000000003</c:v>
                </c:pt>
                <c:pt idx="16153">
                  <c:v>42.344119999999997</c:v>
                </c:pt>
                <c:pt idx="16154">
                  <c:v>42.346739999999997</c:v>
                </c:pt>
                <c:pt idx="16155">
                  <c:v>42.349359999999997</c:v>
                </c:pt>
                <c:pt idx="16156">
                  <c:v>42.351990000000001</c:v>
                </c:pt>
                <c:pt idx="16157">
                  <c:v>42.354610000000001</c:v>
                </c:pt>
                <c:pt idx="16158">
                  <c:v>42.357230000000001</c:v>
                </c:pt>
                <c:pt idx="16159">
                  <c:v>42.359850000000002</c:v>
                </c:pt>
                <c:pt idx="16160">
                  <c:v>42.362470000000002</c:v>
                </c:pt>
                <c:pt idx="16161">
                  <c:v>42.365090000000002</c:v>
                </c:pt>
                <c:pt idx="16162">
                  <c:v>42.367710000000002</c:v>
                </c:pt>
                <c:pt idx="16163">
                  <c:v>42.370330000000003</c:v>
                </c:pt>
                <c:pt idx="16164">
                  <c:v>42.372959999999999</c:v>
                </c:pt>
                <c:pt idx="16165">
                  <c:v>42.375579999999999</c:v>
                </c:pt>
                <c:pt idx="16166">
                  <c:v>42.3782</c:v>
                </c:pt>
                <c:pt idx="16167">
                  <c:v>42.38082</c:v>
                </c:pt>
                <c:pt idx="16168">
                  <c:v>42.38344</c:v>
                </c:pt>
                <c:pt idx="16169">
                  <c:v>42.386060000000001</c:v>
                </c:pt>
                <c:pt idx="16170">
                  <c:v>42.388680000000001</c:v>
                </c:pt>
                <c:pt idx="16171">
                  <c:v>42.391309999999997</c:v>
                </c:pt>
                <c:pt idx="16172">
                  <c:v>42.393929999999997</c:v>
                </c:pt>
                <c:pt idx="16173">
                  <c:v>42.396549999999998</c:v>
                </c:pt>
                <c:pt idx="16174">
                  <c:v>42.399169999999998</c:v>
                </c:pt>
                <c:pt idx="16175">
                  <c:v>42.401789999999998</c:v>
                </c:pt>
                <c:pt idx="16176">
                  <c:v>42.404409999999999</c:v>
                </c:pt>
                <c:pt idx="16177">
                  <c:v>42.407040000000002</c:v>
                </c:pt>
                <c:pt idx="16178">
                  <c:v>42.409660000000002</c:v>
                </c:pt>
                <c:pt idx="16179">
                  <c:v>42.412280000000003</c:v>
                </c:pt>
                <c:pt idx="16180">
                  <c:v>42.414900000000003</c:v>
                </c:pt>
                <c:pt idx="16181">
                  <c:v>42.417520000000003</c:v>
                </c:pt>
                <c:pt idx="16182">
                  <c:v>42.420140000000004</c:v>
                </c:pt>
                <c:pt idx="16183">
                  <c:v>42.422759999999997</c:v>
                </c:pt>
                <c:pt idx="16184">
                  <c:v>42.425379999999997</c:v>
                </c:pt>
                <c:pt idx="16185">
                  <c:v>42.42801</c:v>
                </c:pt>
                <c:pt idx="16186">
                  <c:v>42.430630000000001</c:v>
                </c:pt>
                <c:pt idx="16187">
                  <c:v>42.433250000000001</c:v>
                </c:pt>
                <c:pt idx="16188">
                  <c:v>42.435870000000001</c:v>
                </c:pt>
                <c:pt idx="16189">
                  <c:v>42.438490000000002</c:v>
                </c:pt>
                <c:pt idx="16190">
                  <c:v>42.441110000000002</c:v>
                </c:pt>
                <c:pt idx="16191">
                  <c:v>42.443730000000002</c:v>
                </c:pt>
                <c:pt idx="16192">
                  <c:v>42.446359999999999</c:v>
                </c:pt>
                <c:pt idx="16193">
                  <c:v>42.448979999999999</c:v>
                </c:pt>
                <c:pt idx="16194">
                  <c:v>42.451599999999999</c:v>
                </c:pt>
                <c:pt idx="16195">
                  <c:v>42.454219999999999</c:v>
                </c:pt>
                <c:pt idx="16196">
                  <c:v>42.45684</c:v>
                </c:pt>
                <c:pt idx="16197">
                  <c:v>42.459470000000003</c:v>
                </c:pt>
                <c:pt idx="16198">
                  <c:v>42.462090000000003</c:v>
                </c:pt>
                <c:pt idx="16199">
                  <c:v>42.464709999999997</c:v>
                </c:pt>
                <c:pt idx="16200">
                  <c:v>42.467329999999997</c:v>
                </c:pt>
                <c:pt idx="16201">
                  <c:v>42.469949999999997</c:v>
                </c:pt>
                <c:pt idx="16202">
                  <c:v>42.472569999999997</c:v>
                </c:pt>
                <c:pt idx="16203">
                  <c:v>42.475189999999998</c:v>
                </c:pt>
                <c:pt idx="16204">
                  <c:v>42.477809999999998</c:v>
                </c:pt>
                <c:pt idx="16205">
                  <c:v>42.480429999999998</c:v>
                </c:pt>
                <c:pt idx="16206">
                  <c:v>42.483060000000002</c:v>
                </c:pt>
                <c:pt idx="16207">
                  <c:v>42.485680000000002</c:v>
                </c:pt>
                <c:pt idx="16208">
                  <c:v>42.488300000000002</c:v>
                </c:pt>
                <c:pt idx="16209">
                  <c:v>42.490920000000003</c:v>
                </c:pt>
                <c:pt idx="16210">
                  <c:v>42.493540000000003</c:v>
                </c:pt>
                <c:pt idx="16211">
                  <c:v>42.496160000000003</c:v>
                </c:pt>
                <c:pt idx="16212">
                  <c:v>42.49879</c:v>
                </c:pt>
                <c:pt idx="16213">
                  <c:v>42.50141</c:v>
                </c:pt>
                <c:pt idx="16214">
                  <c:v>42.50403</c:v>
                </c:pt>
                <c:pt idx="16215">
                  <c:v>42.50665</c:v>
                </c:pt>
                <c:pt idx="16216">
                  <c:v>42.509270000000001</c:v>
                </c:pt>
                <c:pt idx="16217">
                  <c:v>42.511890000000001</c:v>
                </c:pt>
                <c:pt idx="16218">
                  <c:v>42.514510000000001</c:v>
                </c:pt>
                <c:pt idx="16219">
                  <c:v>42.517139999999998</c:v>
                </c:pt>
                <c:pt idx="16220">
                  <c:v>42.519759999999998</c:v>
                </c:pt>
                <c:pt idx="16221">
                  <c:v>42.522379999999998</c:v>
                </c:pt>
                <c:pt idx="16222">
                  <c:v>42.524999999999999</c:v>
                </c:pt>
                <c:pt idx="16223">
                  <c:v>42.527619999999999</c:v>
                </c:pt>
                <c:pt idx="16224">
                  <c:v>42.530239999999999</c:v>
                </c:pt>
                <c:pt idx="16225">
                  <c:v>42.532859999999999</c:v>
                </c:pt>
                <c:pt idx="16226">
                  <c:v>42.53548</c:v>
                </c:pt>
                <c:pt idx="16227">
                  <c:v>42.538110000000003</c:v>
                </c:pt>
                <c:pt idx="16228">
                  <c:v>42.540730000000003</c:v>
                </c:pt>
                <c:pt idx="16229">
                  <c:v>42.543349999999997</c:v>
                </c:pt>
                <c:pt idx="16230">
                  <c:v>42.545969999999997</c:v>
                </c:pt>
                <c:pt idx="16231">
                  <c:v>42.548589999999997</c:v>
                </c:pt>
                <c:pt idx="16232">
                  <c:v>42.551209999999998</c:v>
                </c:pt>
                <c:pt idx="16233">
                  <c:v>42.553840000000001</c:v>
                </c:pt>
                <c:pt idx="16234">
                  <c:v>42.556460000000001</c:v>
                </c:pt>
                <c:pt idx="16235">
                  <c:v>42.559080000000002</c:v>
                </c:pt>
                <c:pt idx="16236">
                  <c:v>42.561700000000002</c:v>
                </c:pt>
                <c:pt idx="16237">
                  <c:v>42.564320000000002</c:v>
                </c:pt>
                <c:pt idx="16238">
                  <c:v>42.566940000000002</c:v>
                </c:pt>
                <c:pt idx="16239">
                  <c:v>42.569560000000003</c:v>
                </c:pt>
                <c:pt idx="16240">
                  <c:v>42.572189999999999</c:v>
                </c:pt>
                <c:pt idx="16241">
                  <c:v>42.574809999999999</c:v>
                </c:pt>
                <c:pt idx="16242">
                  <c:v>42.57743</c:v>
                </c:pt>
                <c:pt idx="16243">
                  <c:v>42.58005</c:v>
                </c:pt>
                <c:pt idx="16244">
                  <c:v>42.58267</c:v>
                </c:pt>
                <c:pt idx="16245">
                  <c:v>42.585290000000001</c:v>
                </c:pt>
                <c:pt idx="16246">
                  <c:v>42.587910000000001</c:v>
                </c:pt>
                <c:pt idx="16247">
                  <c:v>42.590530000000001</c:v>
                </c:pt>
                <c:pt idx="16248">
                  <c:v>42.593159999999997</c:v>
                </c:pt>
                <c:pt idx="16249">
                  <c:v>42.595779999999998</c:v>
                </c:pt>
                <c:pt idx="16250">
                  <c:v>42.598399999999998</c:v>
                </c:pt>
                <c:pt idx="16251">
                  <c:v>42.601019999999998</c:v>
                </c:pt>
                <c:pt idx="16252">
                  <c:v>42.603639999999999</c:v>
                </c:pt>
                <c:pt idx="16253">
                  <c:v>42.606259999999999</c:v>
                </c:pt>
                <c:pt idx="16254">
                  <c:v>42.608890000000002</c:v>
                </c:pt>
                <c:pt idx="16255">
                  <c:v>42.611510000000003</c:v>
                </c:pt>
                <c:pt idx="16256">
                  <c:v>42.614130000000003</c:v>
                </c:pt>
                <c:pt idx="16257">
                  <c:v>42.616750000000003</c:v>
                </c:pt>
                <c:pt idx="16258">
                  <c:v>42.619370000000004</c:v>
                </c:pt>
                <c:pt idx="16259">
                  <c:v>42.621989999999997</c:v>
                </c:pt>
                <c:pt idx="16260">
                  <c:v>42.624609999999997</c:v>
                </c:pt>
                <c:pt idx="16261">
                  <c:v>42.62724</c:v>
                </c:pt>
                <c:pt idx="16262">
                  <c:v>42.629860000000001</c:v>
                </c:pt>
                <c:pt idx="16263">
                  <c:v>42.632480000000001</c:v>
                </c:pt>
                <c:pt idx="16264">
                  <c:v>42.635100000000001</c:v>
                </c:pt>
                <c:pt idx="16265">
                  <c:v>42.637720000000002</c:v>
                </c:pt>
                <c:pt idx="16266">
                  <c:v>42.640340000000002</c:v>
                </c:pt>
                <c:pt idx="16267">
                  <c:v>42.642960000000002</c:v>
                </c:pt>
                <c:pt idx="16268">
                  <c:v>42.645580000000002</c:v>
                </c:pt>
                <c:pt idx="16269">
                  <c:v>42.648209999999999</c:v>
                </c:pt>
                <c:pt idx="16270">
                  <c:v>42.650829999999999</c:v>
                </c:pt>
                <c:pt idx="16271">
                  <c:v>42.653449999999999</c:v>
                </c:pt>
                <c:pt idx="16272">
                  <c:v>42.65607</c:v>
                </c:pt>
                <c:pt idx="16273">
                  <c:v>42.65869</c:v>
                </c:pt>
                <c:pt idx="16274">
                  <c:v>42.661320000000003</c:v>
                </c:pt>
                <c:pt idx="16275">
                  <c:v>42.663939999999997</c:v>
                </c:pt>
                <c:pt idx="16276">
                  <c:v>42.666559999999997</c:v>
                </c:pt>
                <c:pt idx="16277">
                  <c:v>42.669179999999997</c:v>
                </c:pt>
                <c:pt idx="16278">
                  <c:v>42.671799999999998</c:v>
                </c:pt>
                <c:pt idx="16279">
                  <c:v>42.674419999999998</c:v>
                </c:pt>
                <c:pt idx="16280">
                  <c:v>42.677039999999998</c:v>
                </c:pt>
                <c:pt idx="16281">
                  <c:v>42.679659999999998</c:v>
                </c:pt>
                <c:pt idx="16282">
                  <c:v>42.682290000000002</c:v>
                </c:pt>
                <c:pt idx="16283">
                  <c:v>42.684910000000002</c:v>
                </c:pt>
                <c:pt idx="16284">
                  <c:v>42.687530000000002</c:v>
                </c:pt>
                <c:pt idx="16285">
                  <c:v>42.690150000000003</c:v>
                </c:pt>
                <c:pt idx="16286">
                  <c:v>42.692770000000003</c:v>
                </c:pt>
                <c:pt idx="16287">
                  <c:v>42.695390000000003</c:v>
                </c:pt>
                <c:pt idx="16288">
                  <c:v>42.698009999999996</c:v>
                </c:pt>
                <c:pt idx="16289">
                  <c:v>42.700629999999997</c:v>
                </c:pt>
                <c:pt idx="16290">
                  <c:v>42.70326</c:v>
                </c:pt>
                <c:pt idx="16291">
                  <c:v>42.705880000000001</c:v>
                </c:pt>
                <c:pt idx="16292">
                  <c:v>42.708500000000001</c:v>
                </c:pt>
                <c:pt idx="16293">
                  <c:v>42.711120000000001</c:v>
                </c:pt>
                <c:pt idx="16294">
                  <c:v>42.713740000000001</c:v>
                </c:pt>
                <c:pt idx="16295">
                  <c:v>42.716369999999998</c:v>
                </c:pt>
                <c:pt idx="16296">
                  <c:v>42.718989999999998</c:v>
                </c:pt>
                <c:pt idx="16297">
                  <c:v>42.721609999999998</c:v>
                </c:pt>
                <c:pt idx="16298">
                  <c:v>42.724229999999999</c:v>
                </c:pt>
                <c:pt idx="16299">
                  <c:v>42.726849999999999</c:v>
                </c:pt>
                <c:pt idx="16300">
                  <c:v>42.729469999999999</c:v>
                </c:pt>
                <c:pt idx="16301">
                  <c:v>42.732089999999999</c:v>
                </c:pt>
                <c:pt idx="16302">
                  <c:v>42.73471</c:v>
                </c:pt>
                <c:pt idx="16303">
                  <c:v>42.737340000000003</c:v>
                </c:pt>
                <c:pt idx="16304">
                  <c:v>42.739960000000004</c:v>
                </c:pt>
                <c:pt idx="16305">
                  <c:v>42.742579999999997</c:v>
                </c:pt>
                <c:pt idx="16306">
                  <c:v>42.745199999999997</c:v>
                </c:pt>
                <c:pt idx="16307">
                  <c:v>42.747819999999997</c:v>
                </c:pt>
                <c:pt idx="16308">
                  <c:v>42.750439999999998</c:v>
                </c:pt>
                <c:pt idx="16309">
                  <c:v>42.753059999999998</c:v>
                </c:pt>
                <c:pt idx="16310">
                  <c:v>42.755690000000001</c:v>
                </c:pt>
                <c:pt idx="16311">
                  <c:v>42.758310000000002</c:v>
                </c:pt>
                <c:pt idx="16312">
                  <c:v>42.760930000000002</c:v>
                </c:pt>
                <c:pt idx="16313">
                  <c:v>42.763550000000002</c:v>
                </c:pt>
                <c:pt idx="16314">
                  <c:v>42.766170000000002</c:v>
                </c:pt>
                <c:pt idx="16315">
                  <c:v>42.768799999999999</c:v>
                </c:pt>
                <c:pt idx="16316">
                  <c:v>42.771419999999999</c:v>
                </c:pt>
                <c:pt idx="16317">
                  <c:v>42.774039999999999</c:v>
                </c:pt>
                <c:pt idx="16318">
                  <c:v>42.77666</c:v>
                </c:pt>
                <c:pt idx="16319">
                  <c:v>42.77928</c:v>
                </c:pt>
                <c:pt idx="16320">
                  <c:v>42.7819</c:v>
                </c:pt>
                <c:pt idx="16321">
                  <c:v>42.784520000000001</c:v>
                </c:pt>
                <c:pt idx="16322">
                  <c:v>42.787140000000001</c:v>
                </c:pt>
                <c:pt idx="16323">
                  <c:v>42.789760000000001</c:v>
                </c:pt>
                <c:pt idx="16324">
                  <c:v>42.792389999999997</c:v>
                </c:pt>
                <c:pt idx="16325">
                  <c:v>42.795009999999998</c:v>
                </c:pt>
                <c:pt idx="16326">
                  <c:v>42.797629999999998</c:v>
                </c:pt>
                <c:pt idx="16327">
                  <c:v>42.800249999999998</c:v>
                </c:pt>
                <c:pt idx="16328">
                  <c:v>42.802869999999999</c:v>
                </c:pt>
                <c:pt idx="16329">
                  <c:v>42.805489999999999</c:v>
                </c:pt>
                <c:pt idx="16330">
                  <c:v>42.808109999999999</c:v>
                </c:pt>
                <c:pt idx="16331">
                  <c:v>42.810740000000003</c:v>
                </c:pt>
                <c:pt idx="16332">
                  <c:v>42.813360000000003</c:v>
                </c:pt>
                <c:pt idx="16333">
                  <c:v>42.815980000000003</c:v>
                </c:pt>
                <c:pt idx="16334">
                  <c:v>42.818600000000004</c:v>
                </c:pt>
                <c:pt idx="16335">
                  <c:v>42.821219999999997</c:v>
                </c:pt>
                <c:pt idx="16336">
                  <c:v>42.823839999999997</c:v>
                </c:pt>
                <c:pt idx="16337">
                  <c:v>42.82647</c:v>
                </c:pt>
                <c:pt idx="16338">
                  <c:v>42.829090000000001</c:v>
                </c:pt>
                <c:pt idx="16339">
                  <c:v>42.831710000000001</c:v>
                </c:pt>
                <c:pt idx="16340">
                  <c:v>42.834330000000001</c:v>
                </c:pt>
                <c:pt idx="16341">
                  <c:v>42.836950000000002</c:v>
                </c:pt>
                <c:pt idx="16342">
                  <c:v>42.839570000000002</c:v>
                </c:pt>
                <c:pt idx="16343">
                  <c:v>42.842190000000002</c:v>
                </c:pt>
                <c:pt idx="16344">
                  <c:v>42.844810000000003</c:v>
                </c:pt>
                <c:pt idx="16345">
                  <c:v>42.847430000000003</c:v>
                </c:pt>
                <c:pt idx="16346">
                  <c:v>42.850059999999999</c:v>
                </c:pt>
                <c:pt idx="16347">
                  <c:v>42.852679999999999</c:v>
                </c:pt>
                <c:pt idx="16348">
                  <c:v>42.8553</c:v>
                </c:pt>
                <c:pt idx="16349">
                  <c:v>42.85792</c:v>
                </c:pt>
                <c:pt idx="16350">
                  <c:v>42.86054</c:v>
                </c:pt>
                <c:pt idx="16351">
                  <c:v>42.863169999999997</c:v>
                </c:pt>
                <c:pt idx="16352">
                  <c:v>42.865789999999997</c:v>
                </c:pt>
                <c:pt idx="16353">
                  <c:v>42.868409999999997</c:v>
                </c:pt>
                <c:pt idx="16354">
                  <c:v>42.871029999999998</c:v>
                </c:pt>
                <c:pt idx="16355">
                  <c:v>42.873649999999998</c:v>
                </c:pt>
                <c:pt idx="16356">
                  <c:v>42.876269999999998</c:v>
                </c:pt>
                <c:pt idx="16357">
                  <c:v>42.878889999999998</c:v>
                </c:pt>
                <c:pt idx="16358">
                  <c:v>42.881520000000002</c:v>
                </c:pt>
                <c:pt idx="16359">
                  <c:v>42.884140000000002</c:v>
                </c:pt>
                <c:pt idx="16360">
                  <c:v>42.886760000000002</c:v>
                </c:pt>
                <c:pt idx="16361">
                  <c:v>42.889380000000003</c:v>
                </c:pt>
                <c:pt idx="16362">
                  <c:v>42.892000000000003</c:v>
                </c:pt>
                <c:pt idx="16363">
                  <c:v>42.894620000000003</c:v>
                </c:pt>
                <c:pt idx="16364">
                  <c:v>42.897239999999996</c:v>
                </c:pt>
                <c:pt idx="16365">
                  <c:v>42.899859999999997</c:v>
                </c:pt>
                <c:pt idx="16366">
                  <c:v>42.902479999999997</c:v>
                </c:pt>
                <c:pt idx="16367">
                  <c:v>42.905110000000001</c:v>
                </c:pt>
                <c:pt idx="16368">
                  <c:v>42.907730000000001</c:v>
                </c:pt>
                <c:pt idx="16369">
                  <c:v>42.910350000000001</c:v>
                </c:pt>
                <c:pt idx="16370">
                  <c:v>42.912970000000001</c:v>
                </c:pt>
                <c:pt idx="16371">
                  <c:v>42.915590000000002</c:v>
                </c:pt>
                <c:pt idx="16372">
                  <c:v>42.918219999999998</c:v>
                </c:pt>
                <c:pt idx="16373">
                  <c:v>42.920839999999998</c:v>
                </c:pt>
                <c:pt idx="16374">
                  <c:v>42.923459999999999</c:v>
                </c:pt>
                <c:pt idx="16375">
                  <c:v>42.926079999999999</c:v>
                </c:pt>
                <c:pt idx="16376">
                  <c:v>42.928699999999999</c:v>
                </c:pt>
                <c:pt idx="16377">
                  <c:v>42.931319999999999</c:v>
                </c:pt>
                <c:pt idx="16378">
                  <c:v>42.93394</c:v>
                </c:pt>
                <c:pt idx="16379">
                  <c:v>42.936570000000003</c:v>
                </c:pt>
                <c:pt idx="16380">
                  <c:v>42.939190000000004</c:v>
                </c:pt>
                <c:pt idx="16381">
                  <c:v>42.941809999999997</c:v>
                </c:pt>
                <c:pt idx="16382">
                  <c:v>42.944429999999997</c:v>
                </c:pt>
                <c:pt idx="16383">
                  <c:v>42.947049999999997</c:v>
                </c:pt>
                <c:pt idx="16384">
                  <c:v>42.949669999999998</c:v>
                </c:pt>
                <c:pt idx="16385">
                  <c:v>42.952289999999998</c:v>
                </c:pt>
                <c:pt idx="16386">
                  <c:v>42.954909999999998</c:v>
                </c:pt>
                <c:pt idx="16387">
                  <c:v>42.957540000000002</c:v>
                </c:pt>
                <c:pt idx="16388">
                  <c:v>42.960160000000002</c:v>
                </c:pt>
                <c:pt idx="16389">
                  <c:v>42.962780000000002</c:v>
                </c:pt>
                <c:pt idx="16390">
                  <c:v>42.965400000000002</c:v>
                </c:pt>
                <c:pt idx="16391">
                  <c:v>42.968020000000003</c:v>
                </c:pt>
                <c:pt idx="16392">
                  <c:v>42.970649999999999</c:v>
                </c:pt>
                <c:pt idx="16393">
                  <c:v>42.973269999999999</c:v>
                </c:pt>
                <c:pt idx="16394">
                  <c:v>42.97589</c:v>
                </c:pt>
                <c:pt idx="16395">
                  <c:v>42.97851</c:v>
                </c:pt>
                <c:pt idx="16396">
                  <c:v>42.98113</c:v>
                </c:pt>
                <c:pt idx="16397">
                  <c:v>42.983750000000001</c:v>
                </c:pt>
                <c:pt idx="16398">
                  <c:v>42.986370000000001</c:v>
                </c:pt>
                <c:pt idx="16399">
                  <c:v>42.988990000000001</c:v>
                </c:pt>
                <c:pt idx="16400">
                  <c:v>42.991619999999998</c:v>
                </c:pt>
                <c:pt idx="16401">
                  <c:v>42.994239999999998</c:v>
                </c:pt>
                <c:pt idx="16402">
                  <c:v>42.996859999999998</c:v>
                </c:pt>
                <c:pt idx="16403">
                  <c:v>42.999479999999998</c:v>
                </c:pt>
                <c:pt idx="16404">
                  <c:v>43.002099999999999</c:v>
                </c:pt>
                <c:pt idx="16405">
                  <c:v>43.004719999999999</c:v>
                </c:pt>
                <c:pt idx="16406">
                  <c:v>43.007339999999999</c:v>
                </c:pt>
                <c:pt idx="16407">
                  <c:v>43.00996</c:v>
                </c:pt>
                <c:pt idx="16408">
                  <c:v>43.012590000000003</c:v>
                </c:pt>
                <c:pt idx="16409">
                  <c:v>43.015210000000003</c:v>
                </c:pt>
                <c:pt idx="16410">
                  <c:v>43.017829999999996</c:v>
                </c:pt>
                <c:pt idx="16411">
                  <c:v>43.020449999999997</c:v>
                </c:pt>
                <c:pt idx="16412">
                  <c:v>43.023069999999997</c:v>
                </c:pt>
                <c:pt idx="16413">
                  <c:v>43.025700000000001</c:v>
                </c:pt>
                <c:pt idx="16414">
                  <c:v>43.028320000000001</c:v>
                </c:pt>
                <c:pt idx="16415">
                  <c:v>43.030940000000001</c:v>
                </c:pt>
                <c:pt idx="16416">
                  <c:v>43.033560000000001</c:v>
                </c:pt>
                <c:pt idx="16417">
                  <c:v>43.036180000000002</c:v>
                </c:pt>
                <c:pt idx="16418">
                  <c:v>43.038800000000002</c:v>
                </c:pt>
                <c:pt idx="16419">
                  <c:v>43.041420000000002</c:v>
                </c:pt>
                <c:pt idx="16420">
                  <c:v>43.044040000000003</c:v>
                </c:pt>
                <c:pt idx="16421">
                  <c:v>43.046669999999999</c:v>
                </c:pt>
                <c:pt idx="16422">
                  <c:v>43.049289999999999</c:v>
                </c:pt>
                <c:pt idx="16423">
                  <c:v>43.051909999999999</c:v>
                </c:pt>
                <c:pt idx="16424">
                  <c:v>43.05453</c:v>
                </c:pt>
                <c:pt idx="16425">
                  <c:v>43.05715</c:v>
                </c:pt>
                <c:pt idx="16426">
                  <c:v>43.05977</c:v>
                </c:pt>
                <c:pt idx="16427">
                  <c:v>43.062390000000001</c:v>
                </c:pt>
                <c:pt idx="16428">
                  <c:v>43.065019999999997</c:v>
                </c:pt>
                <c:pt idx="16429">
                  <c:v>43.067639999999997</c:v>
                </c:pt>
                <c:pt idx="16430">
                  <c:v>43.070259999999998</c:v>
                </c:pt>
                <c:pt idx="16431">
                  <c:v>43.072879999999998</c:v>
                </c:pt>
                <c:pt idx="16432">
                  <c:v>43.075499999999998</c:v>
                </c:pt>
                <c:pt idx="16433">
                  <c:v>43.078130000000002</c:v>
                </c:pt>
                <c:pt idx="16434">
                  <c:v>43.080750000000002</c:v>
                </c:pt>
                <c:pt idx="16435">
                  <c:v>43.083370000000002</c:v>
                </c:pt>
                <c:pt idx="16436">
                  <c:v>43.085990000000002</c:v>
                </c:pt>
                <c:pt idx="16437">
                  <c:v>43.088610000000003</c:v>
                </c:pt>
                <c:pt idx="16438">
                  <c:v>43.091230000000003</c:v>
                </c:pt>
                <c:pt idx="16439">
                  <c:v>43.093850000000003</c:v>
                </c:pt>
                <c:pt idx="16440">
                  <c:v>43.096469999999997</c:v>
                </c:pt>
                <c:pt idx="16441">
                  <c:v>43.099089999999997</c:v>
                </c:pt>
                <c:pt idx="16442">
                  <c:v>43.10172</c:v>
                </c:pt>
                <c:pt idx="16443">
                  <c:v>43.104340000000001</c:v>
                </c:pt>
                <c:pt idx="16444">
                  <c:v>43.106960000000001</c:v>
                </c:pt>
                <c:pt idx="16445">
                  <c:v>43.109580000000001</c:v>
                </c:pt>
                <c:pt idx="16446">
                  <c:v>43.112200000000001</c:v>
                </c:pt>
                <c:pt idx="16447">
                  <c:v>43.114820000000002</c:v>
                </c:pt>
                <c:pt idx="16448">
                  <c:v>43.117440000000002</c:v>
                </c:pt>
                <c:pt idx="16449">
                  <c:v>43.120069999999998</c:v>
                </c:pt>
                <c:pt idx="16450">
                  <c:v>43.122689999999999</c:v>
                </c:pt>
                <c:pt idx="16451">
                  <c:v>43.125309999999999</c:v>
                </c:pt>
                <c:pt idx="16452">
                  <c:v>43.127929999999999</c:v>
                </c:pt>
                <c:pt idx="16453">
                  <c:v>43.130549999999999</c:v>
                </c:pt>
                <c:pt idx="16454">
                  <c:v>43.13317</c:v>
                </c:pt>
                <c:pt idx="16455">
                  <c:v>43.135800000000003</c:v>
                </c:pt>
                <c:pt idx="16456">
                  <c:v>43.138420000000004</c:v>
                </c:pt>
                <c:pt idx="16457">
                  <c:v>43.141039999999997</c:v>
                </c:pt>
                <c:pt idx="16458">
                  <c:v>43.143659999999997</c:v>
                </c:pt>
                <c:pt idx="16459">
                  <c:v>43.146279999999997</c:v>
                </c:pt>
                <c:pt idx="16460">
                  <c:v>43.148899999999998</c:v>
                </c:pt>
                <c:pt idx="16461">
                  <c:v>43.151519999999998</c:v>
                </c:pt>
                <c:pt idx="16462">
                  <c:v>43.154139999999998</c:v>
                </c:pt>
                <c:pt idx="16463">
                  <c:v>43.156759999999998</c:v>
                </c:pt>
                <c:pt idx="16464">
                  <c:v>43.159390000000002</c:v>
                </c:pt>
                <c:pt idx="16465">
                  <c:v>43.162010000000002</c:v>
                </c:pt>
                <c:pt idx="16466">
                  <c:v>43.164630000000002</c:v>
                </c:pt>
                <c:pt idx="16467">
                  <c:v>43.167250000000003</c:v>
                </c:pt>
                <c:pt idx="16468">
                  <c:v>43.169870000000003</c:v>
                </c:pt>
                <c:pt idx="16469">
                  <c:v>43.172499999999999</c:v>
                </c:pt>
                <c:pt idx="16470">
                  <c:v>43.17512</c:v>
                </c:pt>
                <c:pt idx="16471">
                  <c:v>43.17774</c:v>
                </c:pt>
                <c:pt idx="16472">
                  <c:v>43.18036</c:v>
                </c:pt>
                <c:pt idx="16473">
                  <c:v>43.182980000000001</c:v>
                </c:pt>
                <c:pt idx="16474">
                  <c:v>43.185600000000001</c:v>
                </c:pt>
                <c:pt idx="16475">
                  <c:v>43.188220000000001</c:v>
                </c:pt>
                <c:pt idx="16476">
                  <c:v>43.190849999999998</c:v>
                </c:pt>
                <c:pt idx="16477">
                  <c:v>43.193469999999998</c:v>
                </c:pt>
                <c:pt idx="16478">
                  <c:v>43.196089999999998</c:v>
                </c:pt>
                <c:pt idx="16479">
                  <c:v>43.198709999999998</c:v>
                </c:pt>
                <c:pt idx="16480">
                  <c:v>43.201329999999999</c:v>
                </c:pt>
                <c:pt idx="16481">
                  <c:v>43.203949999999999</c:v>
                </c:pt>
                <c:pt idx="16482">
                  <c:v>43.206569999999999</c:v>
                </c:pt>
                <c:pt idx="16483">
                  <c:v>43.20919</c:v>
                </c:pt>
                <c:pt idx="16484">
                  <c:v>43.21181</c:v>
                </c:pt>
                <c:pt idx="16485">
                  <c:v>43.214440000000003</c:v>
                </c:pt>
                <c:pt idx="16486">
                  <c:v>43.217059999999996</c:v>
                </c:pt>
                <c:pt idx="16487">
                  <c:v>43.219679999999997</c:v>
                </c:pt>
                <c:pt idx="16488">
                  <c:v>43.222299999999997</c:v>
                </c:pt>
                <c:pt idx="16489">
                  <c:v>43.224919999999997</c:v>
                </c:pt>
                <c:pt idx="16490">
                  <c:v>43.227550000000001</c:v>
                </c:pt>
                <c:pt idx="16491">
                  <c:v>43.230170000000001</c:v>
                </c:pt>
                <c:pt idx="16492">
                  <c:v>43.232790000000001</c:v>
                </c:pt>
                <c:pt idx="16493">
                  <c:v>43.235410000000002</c:v>
                </c:pt>
                <c:pt idx="16494">
                  <c:v>43.238030000000002</c:v>
                </c:pt>
                <c:pt idx="16495">
                  <c:v>43.240650000000002</c:v>
                </c:pt>
                <c:pt idx="16496">
                  <c:v>43.243270000000003</c:v>
                </c:pt>
                <c:pt idx="16497">
                  <c:v>43.245899999999999</c:v>
                </c:pt>
                <c:pt idx="16498">
                  <c:v>43.248519999999999</c:v>
                </c:pt>
                <c:pt idx="16499">
                  <c:v>43.251139999999999</c:v>
                </c:pt>
                <c:pt idx="16500">
                  <c:v>43.25376</c:v>
                </c:pt>
                <c:pt idx="16501">
                  <c:v>43.25638</c:v>
                </c:pt>
                <c:pt idx="16502">
                  <c:v>43.259</c:v>
                </c:pt>
                <c:pt idx="16503">
                  <c:v>43.261620000000001</c:v>
                </c:pt>
                <c:pt idx="16504">
                  <c:v>43.264240000000001</c:v>
                </c:pt>
                <c:pt idx="16505">
                  <c:v>43.266869999999997</c:v>
                </c:pt>
                <c:pt idx="16506">
                  <c:v>43.269489999999998</c:v>
                </c:pt>
                <c:pt idx="16507">
                  <c:v>43.272109999999998</c:v>
                </c:pt>
                <c:pt idx="16508">
                  <c:v>43.274729999999998</c:v>
                </c:pt>
                <c:pt idx="16509">
                  <c:v>43.277349999999998</c:v>
                </c:pt>
                <c:pt idx="16510">
                  <c:v>43.279980000000002</c:v>
                </c:pt>
                <c:pt idx="16511">
                  <c:v>43.282600000000002</c:v>
                </c:pt>
                <c:pt idx="16512">
                  <c:v>43.285220000000002</c:v>
                </c:pt>
                <c:pt idx="16513">
                  <c:v>43.287840000000003</c:v>
                </c:pt>
                <c:pt idx="16514">
                  <c:v>43.290460000000003</c:v>
                </c:pt>
                <c:pt idx="16515">
                  <c:v>43.293080000000003</c:v>
                </c:pt>
                <c:pt idx="16516">
                  <c:v>43.295699999999997</c:v>
                </c:pt>
                <c:pt idx="16517">
                  <c:v>43.298319999999997</c:v>
                </c:pt>
                <c:pt idx="16518">
                  <c:v>43.30095</c:v>
                </c:pt>
                <c:pt idx="16519">
                  <c:v>43.303570000000001</c:v>
                </c:pt>
                <c:pt idx="16520">
                  <c:v>43.306190000000001</c:v>
                </c:pt>
                <c:pt idx="16521">
                  <c:v>43.308810000000001</c:v>
                </c:pt>
                <c:pt idx="16522">
                  <c:v>43.311430000000001</c:v>
                </c:pt>
                <c:pt idx="16523">
                  <c:v>43.314050000000002</c:v>
                </c:pt>
                <c:pt idx="16524">
                  <c:v>43.316670000000002</c:v>
                </c:pt>
                <c:pt idx="16525">
                  <c:v>43.319290000000002</c:v>
                </c:pt>
                <c:pt idx="16526">
                  <c:v>43.321919999999999</c:v>
                </c:pt>
                <c:pt idx="16527">
                  <c:v>43.324539999999999</c:v>
                </c:pt>
                <c:pt idx="16528">
                  <c:v>43.327159999999999</c:v>
                </c:pt>
                <c:pt idx="16529">
                  <c:v>43.32978</c:v>
                </c:pt>
                <c:pt idx="16530">
                  <c:v>43.3324</c:v>
                </c:pt>
                <c:pt idx="16531">
                  <c:v>43.335030000000003</c:v>
                </c:pt>
                <c:pt idx="16532">
                  <c:v>43.337649999999996</c:v>
                </c:pt>
                <c:pt idx="16533">
                  <c:v>43.340269999999997</c:v>
                </c:pt>
                <c:pt idx="16534">
                  <c:v>43.342889999999997</c:v>
                </c:pt>
                <c:pt idx="16535">
                  <c:v>43.345509999999997</c:v>
                </c:pt>
                <c:pt idx="16536">
                  <c:v>43.348129999999998</c:v>
                </c:pt>
                <c:pt idx="16537">
                  <c:v>43.350749999999998</c:v>
                </c:pt>
                <c:pt idx="16538">
                  <c:v>43.353369999999998</c:v>
                </c:pt>
                <c:pt idx="16539">
                  <c:v>43.356000000000002</c:v>
                </c:pt>
                <c:pt idx="16540">
                  <c:v>43.358620000000002</c:v>
                </c:pt>
                <c:pt idx="16541">
                  <c:v>43.361240000000002</c:v>
                </c:pt>
                <c:pt idx="16542">
                  <c:v>43.363860000000003</c:v>
                </c:pt>
                <c:pt idx="16543">
                  <c:v>43.366480000000003</c:v>
                </c:pt>
                <c:pt idx="16544">
                  <c:v>43.369100000000003</c:v>
                </c:pt>
                <c:pt idx="16545">
                  <c:v>43.371720000000003</c:v>
                </c:pt>
                <c:pt idx="16546">
                  <c:v>43.37435</c:v>
                </c:pt>
                <c:pt idx="16547">
                  <c:v>43.37697</c:v>
                </c:pt>
                <c:pt idx="16548">
                  <c:v>43.37959</c:v>
                </c:pt>
                <c:pt idx="16549">
                  <c:v>43.382210000000001</c:v>
                </c:pt>
                <c:pt idx="16550">
                  <c:v>43.384830000000001</c:v>
                </c:pt>
                <c:pt idx="16551">
                  <c:v>43.387450000000001</c:v>
                </c:pt>
                <c:pt idx="16552">
                  <c:v>43.390079999999998</c:v>
                </c:pt>
                <c:pt idx="16553">
                  <c:v>43.392699999999998</c:v>
                </c:pt>
                <c:pt idx="16554">
                  <c:v>43.395319999999998</c:v>
                </c:pt>
                <c:pt idx="16555">
                  <c:v>43.397939999999998</c:v>
                </c:pt>
                <c:pt idx="16556">
                  <c:v>43.400559999999999</c:v>
                </c:pt>
                <c:pt idx="16557">
                  <c:v>43.403179999999999</c:v>
                </c:pt>
                <c:pt idx="16558">
                  <c:v>43.405799999999999</c:v>
                </c:pt>
                <c:pt idx="16559">
                  <c:v>43.40842</c:v>
                </c:pt>
                <c:pt idx="16560">
                  <c:v>43.411050000000003</c:v>
                </c:pt>
                <c:pt idx="16561">
                  <c:v>43.413670000000003</c:v>
                </c:pt>
                <c:pt idx="16562">
                  <c:v>43.416289999999996</c:v>
                </c:pt>
                <c:pt idx="16563">
                  <c:v>43.418909999999997</c:v>
                </c:pt>
                <c:pt idx="16564">
                  <c:v>43.421529999999997</c:v>
                </c:pt>
                <c:pt idx="16565">
                  <c:v>43.424149999999997</c:v>
                </c:pt>
                <c:pt idx="16566">
                  <c:v>43.426769999999998</c:v>
                </c:pt>
                <c:pt idx="16567">
                  <c:v>43.429400000000001</c:v>
                </c:pt>
                <c:pt idx="16568">
                  <c:v>43.432020000000001</c:v>
                </c:pt>
                <c:pt idx="16569">
                  <c:v>43.434640000000002</c:v>
                </c:pt>
                <c:pt idx="16570">
                  <c:v>43.437260000000002</c:v>
                </c:pt>
                <c:pt idx="16571">
                  <c:v>43.439880000000002</c:v>
                </c:pt>
                <c:pt idx="16572">
                  <c:v>43.442500000000003</c:v>
                </c:pt>
                <c:pt idx="16573">
                  <c:v>43.445129999999999</c:v>
                </c:pt>
                <c:pt idx="16574">
                  <c:v>43.447749999999999</c:v>
                </c:pt>
                <c:pt idx="16575">
                  <c:v>43.450369999999999</c:v>
                </c:pt>
                <c:pt idx="16576">
                  <c:v>43.45299</c:v>
                </c:pt>
                <c:pt idx="16577">
                  <c:v>43.45561</c:v>
                </c:pt>
                <c:pt idx="16578">
                  <c:v>43.45823</c:v>
                </c:pt>
                <c:pt idx="16579">
                  <c:v>43.460850000000001</c:v>
                </c:pt>
                <c:pt idx="16580">
                  <c:v>43.463470000000001</c:v>
                </c:pt>
                <c:pt idx="16581">
                  <c:v>43.466090000000001</c:v>
                </c:pt>
                <c:pt idx="16582">
                  <c:v>43.468719999999998</c:v>
                </c:pt>
                <c:pt idx="16583">
                  <c:v>43.471339999999998</c:v>
                </c:pt>
                <c:pt idx="16584">
                  <c:v>43.473959999999998</c:v>
                </c:pt>
                <c:pt idx="16585">
                  <c:v>43.476579999999998</c:v>
                </c:pt>
                <c:pt idx="16586">
                  <c:v>43.479199999999999</c:v>
                </c:pt>
                <c:pt idx="16587">
                  <c:v>43.481830000000002</c:v>
                </c:pt>
                <c:pt idx="16588">
                  <c:v>43.484450000000002</c:v>
                </c:pt>
                <c:pt idx="16589">
                  <c:v>43.487070000000003</c:v>
                </c:pt>
                <c:pt idx="16590">
                  <c:v>43.489690000000003</c:v>
                </c:pt>
                <c:pt idx="16591">
                  <c:v>43.492310000000003</c:v>
                </c:pt>
                <c:pt idx="16592">
                  <c:v>43.494929999999997</c:v>
                </c:pt>
                <c:pt idx="16593">
                  <c:v>43.497549999999997</c:v>
                </c:pt>
                <c:pt idx="16594">
                  <c:v>43.50018</c:v>
                </c:pt>
                <c:pt idx="16595">
                  <c:v>43.502800000000001</c:v>
                </c:pt>
                <c:pt idx="16596">
                  <c:v>43.505420000000001</c:v>
                </c:pt>
                <c:pt idx="16597">
                  <c:v>43.508040000000001</c:v>
                </c:pt>
                <c:pt idx="16598">
                  <c:v>43.510660000000001</c:v>
                </c:pt>
                <c:pt idx="16599">
                  <c:v>43.513280000000002</c:v>
                </c:pt>
                <c:pt idx="16600">
                  <c:v>43.515900000000002</c:v>
                </c:pt>
                <c:pt idx="16601">
                  <c:v>43.518520000000002</c:v>
                </c:pt>
                <c:pt idx="16602">
                  <c:v>43.521140000000003</c:v>
                </c:pt>
                <c:pt idx="16603">
                  <c:v>43.523769999999999</c:v>
                </c:pt>
                <c:pt idx="16604">
                  <c:v>43.526389999999999</c:v>
                </c:pt>
                <c:pt idx="16605">
                  <c:v>43.52901</c:v>
                </c:pt>
                <c:pt idx="16606">
                  <c:v>43.53163</c:v>
                </c:pt>
                <c:pt idx="16607">
                  <c:v>43.53425</c:v>
                </c:pt>
                <c:pt idx="16608">
                  <c:v>43.536879999999996</c:v>
                </c:pt>
                <c:pt idx="16609">
                  <c:v>43.539499999999997</c:v>
                </c:pt>
                <c:pt idx="16610">
                  <c:v>43.542119999999997</c:v>
                </c:pt>
                <c:pt idx="16611">
                  <c:v>43.544739999999997</c:v>
                </c:pt>
                <c:pt idx="16612">
                  <c:v>43.547359999999998</c:v>
                </c:pt>
                <c:pt idx="16613">
                  <c:v>43.549979999999998</c:v>
                </c:pt>
                <c:pt idx="16614">
                  <c:v>43.552599999999998</c:v>
                </c:pt>
                <c:pt idx="16615">
                  <c:v>43.555230000000002</c:v>
                </c:pt>
                <c:pt idx="16616">
                  <c:v>43.557850000000002</c:v>
                </c:pt>
                <c:pt idx="16617">
                  <c:v>43.560470000000002</c:v>
                </c:pt>
                <c:pt idx="16618">
                  <c:v>43.563090000000003</c:v>
                </c:pt>
                <c:pt idx="16619">
                  <c:v>43.565710000000003</c:v>
                </c:pt>
                <c:pt idx="16620">
                  <c:v>43.568330000000003</c:v>
                </c:pt>
                <c:pt idx="16621">
                  <c:v>43.570950000000003</c:v>
                </c:pt>
                <c:pt idx="16622">
                  <c:v>43.573569999999997</c:v>
                </c:pt>
                <c:pt idx="16623">
                  <c:v>43.5762</c:v>
                </c:pt>
                <c:pt idx="16624">
                  <c:v>43.57882</c:v>
                </c:pt>
                <c:pt idx="16625">
                  <c:v>43.581440000000001</c:v>
                </c:pt>
                <c:pt idx="16626">
                  <c:v>43.584060000000001</c:v>
                </c:pt>
                <c:pt idx="16627">
                  <c:v>43.586680000000001</c:v>
                </c:pt>
                <c:pt idx="16628">
                  <c:v>43.589309999999998</c:v>
                </c:pt>
                <c:pt idx="16629">
                  <c:v>43.591929999999998</c:v>
                </c:pt>
                <c:pt idx="16630">
                  <c:v>43.594549999999998</c:v>
                </c:pt>
                <c:pt idx="16631">
                  <c:v>43.597169999999998</c:v>
                </c:pt>
                <c:pt idx="16632">
                  <c:v>43.599789999999999</c:v>
                </c:pt>
                <c:pt idx="16633">
                  <c:v>43.602409999999999</c:v>
                </c:pt>
                <c:pt idx="16634">
                  <c:v>43.605029999999999</c:v>
                </c:pt>
                <c:pt idx="16635">
                  <c:v>43.60765</c:v>
                </c:pt>
                <c:pt idx="16636">
                  <c:v>43.610280000000003</c:v>
                </c:pt>
                <c:pt idx="16637">
                  <c:v>43.612900000000003</c:v>
                </c:pt>
                <c:pt idx="16638">
                  <c:v>43.615519999999997</c:v>
                </c:pt>
                <c:pt idx="16639">
                  <c:v>43.618139999999997</c:v>
                </c:pt>
                <c:pt idx="16640">
                  <c:v>43.620759999999997</c:v>
                </c:pt>
                <c:pt idx="16641">
                  <c:v>43.623379999999997</c:v>
                </c:pt>
                <c:pt idx="16642">
                  <c:v>43.625999999999998</c:v>
                </c:pt>
                <c:pt idx="16643">
                  <c:v>43.628619999999998</c:v>
                </c:pt>
                <c:pt idx="16644">
                  <c:v>43.631250000000001</c:v>
                </c:pt>
                <c:pt idx="16645">
                  <c:v>43.633870000000002</c:v>
                </c:pt>
                <c:pt idx="16646">
                  <c:v>43.636490000000002</c:v>
                </c:pt>
                <c:pt idx="16647">
                  <c:v>43.639110000000002</c:v>
                </c:pt>
                <c:pt idx="16648">
                  <c:v>43.641730000000003</c:v>
                </c:pt>
                <c:pt idx="16649">
                  <c:v>43.644359999999999</c:v>
                </c:pt>
                <c:pt idx="16650">
                  <c:v>43.646979999999999</c:v>
                </c:pt>
                <c:pt idx="16651">
                  <c:v>43.6496</c:v>
                </c:pt>
                <c:pt idx="16652">
                  <c:v>43.65222</c:v>
                </c:pt>
                <c:pt idx="16653">
                  <c:v>43.65484</c:v>
                </c:pt>
                <c:pt idx="16654">
                  <c:v>43.65746</c:v>
                </c:pt>
                <c:pt idx="16655">
                  <c:v>43.660080000000001</c:v>
                </c:pt>
                <c:pt idx="16656">
                  <c:v>43.662700000000001</c:v>
                </c:pt>
                <c:pt idx="16657">
                  <c:v>43.665329999999997</c:v>
                </c:pt>
                <c:pt idx="16658">
                  <c:v>43.667949999999998</c:v>
                </c:pt>
                <c:pt idx="16659">
                  <c:v>43.670569999999998</c:v>
                </c:pt>
                <c:pt idx="16660">
                  <c:v>43.673189999999998</c:v>
                </c:pt>
                <c:pt idx="16661">
                  <c:v>43.675809999999998</c:v>
                </c:pt>
                <c:pt idx="16662">
                  <c:v>43.678429999999999</c:v>
                </c:pt>
                <c:pt idx="16663">
                  <c:v>43.681049999999999</c:v>
                </c:pt>
                <c:pt idx="16664">
                  <c:v>43.683680000000003</c:v>
                </c:pt>
                <c:pt idx="16665">
                  <c:v>43.686300000000003</c:v>
                </c:pt>
                <c:pt idx="16666">
                  <c:v>43.688920000000003</c:v>
                </c:pt>
                <c:pt idx="16667">
                  <c:v>43.691540000000003</c:v>
                </c:pt>
                <c:pt idx="16668">
                  <c:v>43.694159999999997</c:v>
                </c:pt>
                <c:pt idx="16669">
                  <c:v>43.696779999999997</c:v>
                </c:pt>
                <c:pt idx="16670">
                  <c:v>43.69941</c:v>
                </c:pt>
                <c:pt idx="16671">
                  <c:v>43.702030000000001</c:v>
                </c:pt>
                <c:pt idx="16672">
                  <c:v>43.704650000000001</c:v>
                </c:pt>
                <c:pt idx="16673">
                  <c:v>43.707270000000001</c:v>
                </c:pt>
                <c:pt idx="16674">
                  <c:v>43.709890000000001</c:v>
                </c:pt>
                <c:pt idx="16675">
                  <c:v>43.712510000000002</c:v>
                </c:pt>
                <c:pt idx="16676">
                  <c:v>43.715130000000002</c:v>
                </c:pt>
                <c:pt idx="16677">
                  <c:v>43.717750000000002</c:v>
                </c:pt>
                <c:pt idx="16678">
                  <c:v>43.720379999999999</c:v>
                </c:pt>
                <c:pt idx="16679">
                  <c:v>43.722999999999999</c:v>
                </c:pt>
                <c:pt idx="16680">
                  <c:v>43.725619999999999</c:v>
                </c:pt>
                <c:pt idx="16681">
                  <c:v>43.72824</c:v>
                </c:pt>
                <c:pt idx="16682">
                  <c:v>43.73086</c:v>
                </c:pt>
                <c:pt idx="16683">
                  <c:v>43.73348</c:v>
                </c:pt>
                <c:pt idx="16684">
                  <c:v>43.7361</c:v>
                </c:pt>
                <c:pt idx="16685">
                  <c:v>43.738729999999997</c:v>
                </c:pt>
                <c:pt idx="16686">
                  <c:v>43.741349999999997</c:v>
                </c:pt>
                <c:pt idx="16687">
                  <c:v>43.743969999999997</c:v>
                </c:pt>
                <c:pt idx="16688">
                  <c:v>43.746589999999998</c:v>
                </c:pt>
                <c:pt idx="16689">
                  <c:v>43.749209999999998</c:v>
                </c:pt>
                <c:pt idx="16690">
                  <c:v>43.751829999999998</c:v>
                </c:pt>
                <c:pt idx="16691">
                  <c:v>43.754460000000002</c:v>
                </c:pt>
                <c:pt idx="16692">
                  <c:v>43.757080000000002</c:v>
                </c:pt>
                <c:pt idx="16693">
                  <c:v>43.759700000000002</c:v>
                </c:pt>
                <c:pt idx="16694">
                  <c:v>43.762320000000003</c:v>
                </c:pt>
                <c:pt idx="16695">
                  <c:v>43.764940000000003</c:v>
                </c:pt>
                <c:pt idx="16696">
                  <c:v>43.767560000000003</c:v>
                </c:pt>
                <c:pt idx="16697">
                  <c:v>43.770180000000003</c:v>
                </c:pt>
                <c:pt idx="16698">
                  <c:v>43.772799999999997</c:v>
                </c:pt>
                <c:pt idx="16699">
                  <c:v>43.775419999999997</c:v>
                </c:pt>
                <c:pt idx="16700">
                  <c:v>43.77805</c:v>
                </c:pt>
                <c:pt idx="16701">
                  <c:v>43.780670000000001</c:v>
                </c:pt>
                <c:pt idx="16702">
                  <c:v>43.783290000000001</c:v>
                </c:pt>
                <c:pt idx="16703">
                  <c:v>43.785910000000001</c:v>
                </c:pt>
                <c:pt idx="16704">
                  <c:v>43.788530000000002</c:v>
                </c:pt>
                <c:pt idx="16705">
                  <c:v>43.791159999999998</c:v>
                </c:pt>
                <c:pt idx="16706">
                  <c:v>43.793779999999998</c:v>
                </c:pt>
                <c:pt idx="16707">
                  <c:v>43.796399999999998</c:v>
                </c:pt>
                <c:pt idx="16708">
                  <c:v>43.799019999999999</c:v>
                </c:pt>
                <c:pt idx="16709">
                  <c:v>43.801639999999999</c:v>
                </c:pt>
                <c:pt idx="16710">
                  <c:v>43.804259999999999</c:v>
                </c:pt>
                <c:pt idx="16711">
                  <c:v>43.80688</c:v>
                </c:pt>
                <c:pt idx="16712">
                  <c:v>43.809510000000003</c:v>
                </c:pt>
                <c:pt idx="16713">
                  <c:v>43.812130000000003</c:v>
                </c:pt>
                <c:pt idx="16714">
                  <c:v>43.814749999999997</c:v>
                </c:pt>
                <c:pt idx="16715">
                  <c:v>43.817369999999997</c:v>
                </c:pt>
                <c:pt idx="16716">
                  <c:v>43.819989999999997</c:v>
                </c:pt>
                <c:pt idx="16717">
                  <c:v>43.822609999999997</c:v>
                </c:pt>
                <c:pt idx="16718">
                  <c:v>43.825229999999998</c:v>
                </c:pt>
                <c:pt idx="16719">
                  <c:v>43.827849999999998</c:v>
                </c:pt>
                <c:pt idx="16720">
                  <c:v>43.830469999999998</c:v>
                </c:pt>
                <c:pt idx="16721">
                  <c:v>43.833100000000002</c:v>
                </c:pt>
                <c:pt idx="16722">
                  <c:v>43.835720000000002</c:v>
                </c:pt>
                <c:pt idx="16723">
                  <c:v>43.838340000000002</c:v>
                </c:pt>
                <c:pt idx="16724">
                  <c:v>43.840960000000003</c:v>
                </c:pt>
                <c:pt idx="16725">
                  <c:v>43.843580000000003</c:v>
                </c:pt>
                <c:pt idx="16726">
                  <c:v>43.846209999999999</c:v>
                </c:pt>
                <c:pt idx="16727">
                  <c:v>43.84883</c:v>
                </c:pt>
                <c:pt idx="16728">
                  <c:v>43.85145</c:v>
                </c:pt>
                <c:pt idx="16729">
                  <c:v>43.85407</c:v>
                </c:pt>
                <c:pt idx="16730">
                  <c:v>43.85669</c:v>
                </c:pt>
                <c:pt idx="16731">
                  <c:v>43.859310000000001</c:v>
                </c:pt>
                <c:pt idx="16732">
                  <c:v>43.861930000000001</c:v>
                </c:pt>
                <c:pt idx="16733">
                  <c:v>43.864559999999997</c:v>
                </c:pt>
                <c:pt idx="16734">
                  <c:v>43.867179999999998</c:v>
                </c:pt>
                <c:pt idx="16735">
                  <c:v>43.869799999999998</c:v>
                </c:pt>
                <c:pt idx="16736">
                  <c:v>43.872419999999998</c:v>
                </c:pt>
                <c:pt idx="16737">
                  <c:v>43.875039999999998</c:v>
                </c:pt>
                <c:pt idx="16738">
                  <c:v>43.877659999999999</c:v>
                </c:pt>
                <c:pt idx="16739">
                  <c:v>43.880279999999999</c:v>
                </c:pt>
                <c:pt idx="16740">
                  <c:v>43.882899999999999</c:v>
                </c:pt>
                <c:pt idx="16741">
                  <c:v>43.885530000000003</c:v>
                </c:pt>
                <c:pt idx="16742">
                  <c:v>43.888150000000003</c:v>
                </c:pt>
                <c:pt idx="16743">
                  <c:v>43.890770000000003</c:v>
                </c:pt>
                <c:pt idx="16744">
                  <c:v>43.893389999999997</c:v>
                </c:pt>
                <c:pt idx="16745">
                  <c:v>43.896009999999997</c:v>
                </c:pt>
                <c:pt idx="16746">
                  <c:v>43.89864</c:v>
                </c:pt>
                <c:pt idx="16747">
                  <c:v>43.901260000000001</c:v>
                </c:pt>
                <c:pt idx="16748">
                  <c:v>43.903880000000001</c:v>
                </c:pt>
                <c:pt idx="16749">
                  <c:v>43.906500000000001</c:v>
                </c:pt>
                <c:pt idx="16750">
                  <c:v>43.909120000000001</c:v>
                </c:pt>
                <c:pt idx="16751">
                  <c:v>43.911740000000002</c:v>
                </c:pt>
                <c:pt idx="16752">
                  <c:v>43.914360000000002</c:v>
                </c:pt>
                <c:pt idx="16753">
                  <c:v>43.916980000000002</c:v>
                </c:pt>
                <c:pt idx="16754">
                  <c:v>43.919609999999999</c:v>
                </c:pt>
                <c:pt idx="16755">
                  <c:v>43.922229999999999</c:v>
                </c:pt>
                <c:pt idx="16756">
                  <c:v>43.924849999999999</c:v>
                </c:pt>
                <c:pt idx="16757">
                  <c:v>43.92747</c:v>
                </c:pt>
                <c:pt idx="16758">
                  <c:v>43.93009</c:v>
                </c:pt>
                <c:pt idx="16759">
                  <c:v>43.93271</c:v>
                </c:pt>
                <c:pt idx="16760">
                  <c:v>43.93533</c:v>
                </c:pt>
                <c:pt idx="16761">
                  <c:v>43.937950000000001</c:v>
                </c:pt>
                <c:pt idx="16762">
                  <c:v>43.940579999999997</c:v>
                </c:pt>
                <c:pt idx="16763">
                  <c:v>43.943199999999997</c:v>
                </c:pt>
                <c:pt idx="16764">
                  <c:v>43.945819999999998</c:v>
                </c:pt>
                <c:pt idx="16765">
                  <c:v>43.948439999999998</c:v>
                </c:pt>
                <c:pt idx="16766">
                  <c:v>43.951059999999998</c:v>
                </c:pt>
                <c:pt idx="16767">
                  <c:v>43.953690000000002</c:v>
                </c:pt>
                <c:pt idx="16768">
                  <c:v>43.956310000000002</c:v>
                </c:pt>
                <c:pt idx="16769">
                  <c:v>43.958930000000002</c:v>
                </c:pt>
                <c:pt idx="16770">
                  <c:v>43.961550000000003</c:v>
                </c:pt>
                <c:pt idx="16771">
                  <c:v>43.964170000000003</c:v>
                </c:pt>
                <c:pt idx="16772">
                  <c:v>43.966790000000003</c:v>
                </c:pt>
                <c:pt idx="16773">
                  <c:v>43.969410000000003</c:v>
                </c:pt>
                <c:pt idx="16774">
                  <c:v>43.972029999999997</c:v>
                </c:pt>
                <c:pt idx="16775">
                  <c:v>43.97466</c:v>
                </c:pt>
                <c:pt idx="16776">
                  <c:v>43.97728</c:v>
                </c:pt>
                <c:pt idx="16777">
                  <c:v>43.979900000000001</c:v>
                </c:pt>
                <c:pt idx="16778">
                  <c:v>43.982520000000001</c:v>
                </c:pt>
                <c:pt idx="16779">
                  <c:v>43.985140000000001</c:v>
                </c:pt>
                <c:pt idx="16780">
                  <c:v>43.987760000000002</c:v>
                </c:pt>
                <c:pt idx="16781">
                  <c:v>43.990380000000002</c:v>
                </c:pt>
                <c:pt idx="16782">
                  <c:v>43.993009999999998</c:v>
                </c:pt>
                <c:pt idx="16783">
                  <c:v>43.995629999999998</c:v>
                </c:pt>
                <c:pt idx="16784">
                  <c:v>43.998249999999999</c:v>
                </c:pt>
                <c:pt idx="16785">
                  <c:v>44.000869999999999</c:v>
                </c:pt>
                <c:pt idx="16786">
                  <c:v>44.003489999999999</c:v>
                </c:pt>
                <c:pt idx="16787">
                  <c:v>44.00611</c:v>
                </c:pt>
                <c:pt idx="16788">
                  <c:v>44.008740000000003</c:v>
                </c:pt>
                <c:pt idx="16789">
                  <c:v>44.011360000000003</c:v>
                </c:pt>
                <c:pt idx="16790">
                  <c:v>44.013979999999997</c:v>
                </c:pt>
                <c:pt idx="16791">
                  <c:v>44.016599999999997</c:v>
                </c:pt>
                <c:pt idx="16792">
                  <c:v>44.019219999999997</c:v>
                </c:pt>
                <c:pt idx="16793">
                  <c:v>44.021839999999997</c:v>
                </c:pt>
                <c:pt idx="16794">
                  <c:v>44.024459999999998</c:v>
                </c:pt>
                <c:pt idx="16795">
                  <c:v>44.027079999999998</c:v>
                </c:pt>
                <c:pt idx="16796">
                  <c:v>44.029710000000001</c:v>
                </c:pt>
                <c:pt idx="16797">
                  <c:v>44.032330000000002</c:v>
                </c:pt>
                <c:pt idx="16798">
                  <c:v>44.034950000000002</c:v>
                </c:pt>
                <c:pt idx="16799">
                  <c:v>44.037570000000002</c:v>
                </c:pt>
                <c:pt idx="16800">
                  <c:v>44.040190000000003</c:v>
                </c:pt>
                <c:pt idx="16801">
                  <c:v>44.042810000000003</c:v>
                </c:pt>
                <c:pt idx="16802">
                  <c:v>44.045430000000003</c:v>
                </c:pt>
                <c:pt idx="16803">
                  <c:v>44.04806</c:v>
                </c:pt>
                <c:pt idx="16804">
                  <c:v>44.05068</c:v>
                </c:pt>
                <c:pt idx="16805">
                  <c:v>44.0533</c:v>
                </c:pt>
                <c:pt idx="16806">
                  <c:v>44.05592</c:v>
                </c:pt>
                <c:pt idx="16807">
                  <c:v>44.058540000000001</c:v>
                </c:pt>
                <c:pt idx="16808">
                  <c:v>44.061160000000001</c:v>
                </c:pt>
                <c:pt idx="16809">
                  <c:v>44.063789999999997</c:v>
                </c:pt>
                <c:pt idx="16810">
                  <c:v>44.066409999999998</c:v>
                </c:pt>
                <c:pt idx="16811">
                  <c:v>44.069029999999998</c:v>
                </c:pt>
                <c:pt idx="16812">
                  <c:v>44.071649999999998</c:v>
                </c:pt>
                <c:pt idx="16813">
                  <c:v>44.074269999999999</c:v>
                </c:pt>
                <c:pt idx="16814">
                  <c:v>44.076889999999999</c:v>
                </c:pt>
                <c:pt idx="16815">
                  <c:v>44.079509999999999</c:v>
                </c:pt>
                <c:pt idx="16816">
                  <c:v>44.082129999999999</c:v>
                </c:pt>
                <c:pt idx="16817">
                  <c:v>44.08475</c:v>
                </c:pt>
                <c:pt idx="16818">
                  <c:v>44.087380000000003</c:v>
                </c:pt>
                <c:pt idx="16819">
                  <c:v>44.09</c:v>
                </c:pt>
                <c:pt idx="16820">
                  <c:v>44.092619999999997</c:v>
                </c:pt>
                <c:pt idx="16821">
                  <c:v>44.095239999999997</c:v>
                </c:pt>
                <c:pt idx="16822">
                  <c:v>44.097859999999997</c:v>
                </c:pt>
                <c:pt idx="16823">
                  <c:v>44.100490000000001</c:v>
                </c:pt>
                <c:pt idx="16824">
                  <c:v>44.103110000000001</c:v>
                </c:pt>
                <c:pt idx="16825">
                  <c:v>44.105730000000001</c:v>
                </c:pt>
                <c:pt idx="16826">
                  <c:v>44.108350000000002</c:v>
                </c:pt>
                <c:pt idx="16827">
                  <c:v>44.110970000000002</c:v>
                </c:pt>
                <c:pt idx="16828">
                  <c:v>44.113590000000002</c:v>
                </c:pt>
                <c:pt idx="16829">
                  <c:v>44.116210000000002</c:v>
                </c:pt>
                <c:pt idx="16830">
                  <c:v>44.118839999999999</c:v>
                </c:pt>
                <c:pt idx="16831">
                  <c:v>44.121459999999999</c:v>
                </c:pt>
                <c:pt idx="16832">
                  <c:v>44.124079999999999</c:v>
                </c:pt>
                <c:pt idx="16833">
                  <c:v>44.1267</c:v>
                </c:pt>
                <c:pt idx="16834">
                  <c:v>44.12932</c:v>
                </c:pt>
                <c:pt idx="16835">
                  <c:v>44.13194</c:v>
                </c:pt>
                <c:pt idx="16836">
                  <c:v>44.13456</c:v>
                </c:pt>
                <c:pt idx="16837">
                  <c:v>44.137180000000001</c:v>
                </c:pt>
                <c:pt idx="16838">
                  <c:v>44.139800000000001</c:v>
                </c:pt>
                <c:pt idx="16839">
                  <c:v>44.142429999999997</c:v>
                </c:pt>
                <c:pt idx="16840">
                  <c:v>44.145049999999998</c:v>
                </c:pt>
                <c:pt idx="16841">
                  <c:v>44.147669999999998</c:v>
                </c:pt>
                <c:pt idx="16842">
                  <c:v>44.150289999999998</c:v>
                </c:pt>
                <c:pt idx="16843">
                  <c:v>44.152909999999999</c:v>
                </c:pt>
                <c:pt idx="16844">
                  <c:v>44.155540000000002</c:v>
                </c:pt>
                <c:pt idx="16845">
                  <c:v>44.158160000000002</c:v>
                </c:pt>
                <c:pt idx="16846">
                  <c:v>44.160780000000003</c:v>
                </c:pt>
                <c:pt idx="16847">
                  <c:v>44.163400000000003</c:v>
                </c:pt>
                <c:pt idx="16848">
                  <c:v>44.166020000000003</c:v>
                </c:pt>
                <c:pt idx="16849">
                  <c:v>44.168640000000003</c:v>
                </c:pt>
                <c:pt idx="16850">
                  <c:v>44.171259999999997</c:v>
                </c:pt>
                <c:pt idx="16851">
                  <c:v>44.17389</c:v>
                </c:pt>
                <c:pt idx="16852">
                  <c:v>44.17651</c:v>
                </c:pt>
                <c:pt idx="16853">
                  <c:v>44.179130000000001</c:v>
                </c:pt>
                <c:pt idx="16854">
                  <c:v>44.181750000000001</c:v>
                </c:pt>
                <c:pt idx="16855">
                  <c:v>44.184370000000001</c:v>
                </c:pt>
                <c:pt idx="16856">
                  <c:v>44.186990000000002</c:v>
                </c:pt>
                <c:pt idx="16857">
                  <c:v>44.189610000000002</c:v>
                </c:pt>
                <c:pt idx="16858">
                  <c:v>44.192230000000002</c:v>
                </c:pt>
                <c:pt idx="16859">
                  <c:v>44.194859999999998</c:v>
                </c:pt>
                <c:pt idx="16860">
                  <c:v>44.197479999999999</c:v>
                </c:pt>
                <c:pt idx="16861">
                  <c:v>44.200099999999999</c:v>
                </c:pt>
                <c:pt idx="16862">
                  <c:v>44.202719999999999</c:v>
                </c:pt>
                <c:pt idx="16863">
                  <c:v>44.20534</c:v>
                </c:pt>
                <c:pt idx="16864">
                  <c:v>44.20796</c:v>
                </c:pt>
                <c:pt idx="16865">
                  <c:v>44.210590000000003</c:v>
                </c:pt>
                <c:pt idx="16866">
                  <c:v>44.213209999999997</c:v>
                </c:pt>
                <c:pt idx="16867">
                  <c:v>44.215829999999997</c:v>
                </c:pt>
                <c:pt idx="16868">
                  <c:v>44.218449999999997</c:v>
                </c:pt>
                <c:pt idx="16869">
                  <c:v>44.221069999999997</c:v>
                </c:pt>
                <c:pt idx="16870">
                  <c:v>44.223689999999998</c:v>
                </c:pt>
                <c:pt idx="16871">
                  <c:v>44.226309999999998</c:v>
                </c:pt>
                <c:pt idx="16872">
                  <c:v>44.228940000000001</c:v>
                </c:pt>
                <c:pt idx="16873">
                  <c:v>44.231560000000002</c:v>
                </c:pt>
                <c:pt idx="16874">
                  <c:v>44.234180000000002</c:v>
                </c:pt>
                <c:pt idx="16875">
                  <c:v>44.236800000000002</c:v>
                </c:pt>
                <c:pt idx="16876">
                  <c:v>44.239420000000003</c:v>
                </c:pt>
                <c:pt idx="16877">
                  <c:v>44.242040000000003</c:v>
                </c:pt>
                <c:pt idx="16878">
                  <c:v>44.244660000000003</c:v>
                </c:pt>
                <c:pt idx="16879">
                  <c:v>44.247280000000003</c:v>
                </c:pt>
                <c:pt idx="16880">
                  <c:v>44.24991</c:v>
                </c:pt>
                <c:pt idx="16881">
                  <c:v>44.25253</c:v>
                </c:pt>
                <c:pt idx="16882">
                  <c:v>44.25515</c:v>
                </c:pt>
                <c:pt idx="16883">
                  <c:v>44.257770000000001</c:v>
                </c:pt>
                <c:pt idx="16884">
                  <c:v>44.260390000000001</c:v>
                </c:pt>
                <c:pt idx="16885">
                  <c:v>44.263019999999997</c:v>
                </c:pt>
                <c:pt idx="16886">
                  <c:v>44.265639999999998</c:v>
                </c:pt>
                <c:pt idx="16887">
                  <c:v>44.268259999999998</c:v>
                </c:pt>
                <c:pt idx="16888">
                  <c:v>44.270879999999998</c:v>
                </c:pt>
                <c:pt idx="16889">
                  <c:v>44.273499999999999</c:v>
                </c:pt>
                <c:pt idx="16890">
                  <c:v>44.276119999999999</c:v>
                </c:pt>
                <c:pt idx="16891">
                  <c:v>44.278739999999999</c:v>
                </c:pt>
                <c:pt idx="16892">
                  <c:v>44.281359999999999</c:v>
                </c:pt>
                <c:pt idx="16893">
                  <c:v>44.283990000000003</c:v>
                </c:pt>
                <c:pt idx="16894">
                  <c:v>44.286610000000003</c:v>
                </c:pt>
                <c:pt idx="16895">
                  <c:v>44.289230000000003</c:v>
                </c:pt>
                <c:pt idx="16896">
                  <c:v>44.291849999999997</c:v>
                </c:pt>
                <c:pt idx="16897">
                  <c:v>44.294469999999997</c:v>
                </c:pt>
                <c:pt idx="16898">
                  <c:v>44.297089999999997</c:v>
                </c:pt>
                <c:pt idx="16899">
                  <c:v>44.299709999999997</c:v>
                </c:pt>
                <c:pt idx="16900">
                  <c:v>44.302329999999998</c:v>
                </c:pt>
                <c:pt idx="16901">
                  <c:v>44.304960000000001</c:v>
                </c:pt>
                <c:pt idx="16902">
                  <c:v>44.307580000000002</c:v>
                </c:pt>
                <c:pt idx="16903">
                  <c:v>44.310200000000002</c:v>
                </c:pt>
                <c:pt idx="16904">
                  <c:v>44.312820000000002</c:v>
                </c:pt>
                <c:pt idx="16905">
                  <c:v>44.315440000000002</c:v>
                </c:pt>
                <c:pt idx="16906">
                  <c:v>44.318069999999999</c:v>
                </c:pt>
                <c:pt idx="16907">
                  <c:v>44.320689999999999</c:v>
                </c:pt>
                <c:pt idx="16908">
                  <c:v>44.323309999999999</c:v>
                </c:pt>
                <c:pt idx="16909">
                  <c:v>44.32593</c:v>
                </c:pt>
                <c:pt idx="16910">
                  <c:v>44.32855</c:v>
                </c:pt>
                <c:pt idx="16911">
                  <c:v>44.33117</c:v>
                </c:pt>
                <c:pt idx="16912">
                  <c:v>44.33379</c:v>
                </c:pt>
                <c:pt idx="16913">
                  <c:v>44.336410000000001</c:v>
                </c:pt>
                <c:pt idx="16914">
                  <c:v>44.339039999999997</c:v>
                </c:pt>
                <c:pt idx="16915">
                  <c:v>44.341659999999997</c:v>
                </c:pt>
                <c:pt idx="16916">
                  <c:v>44.344279999999998</c:v>
                </c:pt>
                <c:pt idx="16917">
                  <c:v>44.346899999999998</c:v>
                </c:pt>
                <c:pt idx="16918">
                  <c:v>44.349519999999998</c:v>
                </c:pt>
                <c:pt idx="16919">
                  <c:v>44.352139999999999</c:v>
                </c:pt>
                <c:pt idx="16920">
                  <c:v>44.354759999999999</c:v>
                </c:pt>
                <c:pt idx="16921">
                  <c:v>44.357390000000002</c:v>
                </c:pt>
                <c:pt idx="16922">
                  <c:v>44.360010000000003</c:v>
                </c:pt>
                <c:pt idx="16923">
                  <c:v>44.362630000000003</c:v>
                </c:pt>
                <c:pt idx="16924">
                  <c:v>44.365250000000003</c:v>
                </c:pt>
                <c:pt idx="16925">
                  <c:v>44.367870000000003</c:v>
                </c:pt>
                <c:pt idx="16926">
                  <c:v>44.370489999999997</c:v>
                </c:pt>
                <c:pt idx="16927">
                  <c:v>44.37312</c:v>
                </c:pt>
                <c:pt idx="16928">
                  <c:v>44.37574</c:v>
                </c:pt>
                <c:pt idx="16929">
                  <c:v>44.378360000000001</c:v>
                </c:pt>
                <c:pt idx="16930">
                  <c:v>44.380980000000001</c:v>
                </c:pt>
                <c:pt idx="16931">
                  <c:v>44.383600000000001</c:v>
                </c:pt>
                <c:pt idx="16932">
                  <c:v>44.386220000000002</c:v>
                </c:pt>
                <c:pt idx="16933">
                  <c:v>44.388840000000002</c:v>
                </c:pt>
                <c:pt idx="16934">
                  <c:v>44.391460000000002</c:v>
                </c:pt>
                <c:pt idx="16935">
                  <c:v>44.394080000000002</c:v>
                </c:pt>
                <c:pt idx="16936">
                  <c:v>44.396709999999999</c:v>
                </c:pt>
                <c:pt idx="16937">
                  <c:v>44.399329999999999</c:v>
                </c:pt>
                <c:pt idx="16938">
                  <c:v>44.401949999999999</c:v>
                </c:pt>
                <c:pt idx="16939">
                  <c:v>44.40457</c:v>
                </c:pt>
                <c:pt idx="16940">
                  <c:v>44.40719</c:v>
                </c:pt>
                <c:pt idx="16941">
                  <c:v>44.40981</c:v>
                </c:pt>
                <c:pt idx="16942">
                  <c:v>44.412439999999997</c:v>
                </c:pt>
                <c:pt idx="16943">
                  <c:v>44.415059999999997</c:v>
                </c:pt>
                <c:pt idx="16944">
                  <c:v>44.417679999999997</c:v>
                </c:pt>
                <c:pt idx="16945">
                  <c:v>44.420299999999997</c:v>
                </c:pt>
                <c:pt idx="16946">
                  <c:v>44.422919999999998</c:v>
                </c:pt>
                <c:pt idx="16947">
                  <c:v>44.425539999999998</c:v>
                </c:pt>
                <c:pt idx="16948">
                  <c:v>44.428170000000001</c:v>
                </c:pt>
                <c:pt idx="16949">
                  <c:v>44.430790000000002</c:v>
                </c:pt>
                <c:pt idx="16950">
                  <c:v>44.433410000000002</c:v>
                </c:pt>
                <c:pt idx="16951">
                  <c:v>44.436030000000002</c:v>
                </c:pt>
                <c:pt idx="16952">
                  <c:v>44.438650000000003</c:v>
                </c:pt>
                <c:pt idx="16953">
                  <c:v>44.441270000000003</c:v>
                </c:pt>
                <c:pt idx="16954">
                  <c:v>44.443890000000003</c:v>
                </c:pt>
                <c:pt idx="16955">
                  <c:v>44.446510000000004</c:v>
                </c:pt>
                <c:pt idx="16956">
                  <c:v>44.449129999999997</c:v>
                </c:pt>
                <c:pt idx="16957">
                  <c:v>44.45176</c:v>
                </c:pt>
                <c:pt idx="16958">
                  <c:v>44.45438</c:v>
                </c:pt>
                <c:pt idx="16959">
                  <c:v>44.457000000000001</c:v>
                </c:pt>
                <c:pt idx="16960">
                  <c:v>44.459620000000001</c:v>
                </c:pt>
                <c:pt idx="16961">
                  <c:v>44.462240000000001</c:v>
                </c:pt>
                <c:pt idx="16962">
                  <c:v>44.464869999999998</c:v>
                </c:pt>
                <c:pt idx="16963">
                  <c:v>44.467489999999998</c:v>
                </c:pt>
                <c:pt idx="16964">
                  <c:v>44.470109999999998</c:v>
                </c:pt>
                <c:pt idx="16965">
                  <c:v>44.472729999999999</c:v>
                </c:pt>
                <c:pt idx="16966">
                  <c:v>44.475349999999999</c:v>
                </c:pt>
                <c:pt idx="16967">
                  <c:v>44.477969999999999</c:v>
                </c:pt>
                <c:pt idx="16968">
                  <c:v>44.480589999999999</c:v>
                </c:pt>
                <c:pt idx="16969">
                  <c:v>44.483220000000003</c:v>
                </c:pt>
                <c:pt idx="16970">
                  <c:v>44.485840000000003</c:v>
                </c:pt>
                <c:pt idx="16971">
                  <c:v>44.488460000000003</c:v>
                </c:pt>
                <c:pt idx="16972">
                  <c:v>44.491079999999997</c:v>
                </c:pt>
                <c:pt idx="16973">
                  <c:v>44.493699999999997</c:v>
                </c:pt>
                <c:pt idx="16974">
                  <c:v>44.496319999999997</c:v>
                </c:pt>
                <c:pt idx="16975">
                  <c:v>44.498939999999997</c:v>
                </c:pt>
                <c:pt idx="16976">
                  <c:v>44.501559999999998</c:v>
                </c:pt>
                <c:pt idx="16977">
                  <c:v>44.504179999999998</c:v>
                </c:pt>
                <c:pt idx="16978">
                  <c:v>44.506810000000002</c:v>
                </c:pt>
                <c:pt idx="16979">
                  <c:v>44.509430000000002</c:v>
                </c:pt>
                <c:pt idx="16980">
                  <c:v>44.512050000000002</c:v>
                </c:pt>
                <c:pt idx="16981">
                  <c:v>44.514670000000002</c:v>
                </c:pt>
                <c:pt idx="16982">
                  <c:v>44.517290000000003</c:v>
                </c:pt>
                <c:pt idx="16983">
                  <c:v>44.519919999999999</c:v>
                </c:pt>
                <c:pt idx="16984">
                  <c:v>44.522539999999999</c:v>
                </c:pt>
                <c:pt idx="16985">
                  <c:v>44.52516</c:v>
                </c:pt>
                <c:pt idx="16986">
                  <c:v>44.52778</c:v>
                </c:pt>
                <c:pt idx="16987">
                  <c:v>44.5304</c:v>
                </c:pt>
                <c:pt idx="16988">
                  <c:v>44.53302</c:v>
                </c:pt>
                <c:pt idx="16989">
                  <c:v>44.535640000000001</c:v>
                </c:pt>
                <c:pt idx="16990">
                  <c:v>44.538269999999997</c:v>
                </c:pt>
                <c:pt idx="16991">
                  <c:v>44.540889999999997</c:v>
                </c:pt>
                <c:pt idx="16992">
                  <c:v>44.543509999999998</c:v>
                </c:pt>
                <c:pt idx="16993">
                  <c:v>44.546129999999998</c:v>
                </c:pt>
                <c:pt idx="16994">
                  <c:v>44.548749999999998</c:v>
                </c:pt>
                <c:pt idx="16995">
                  <c:v>44.551369999999999</c:v>
                </c:pt>
                <c:pt idx="16996">
                  <c:v>44.553989999999999</c:v>
                </c:pt>
                <c:pt idx="16997">
                  <c:v>44.556609999999999</c:v>
                </c:pt>
                <c:pt idx="16998">
                  <c:v>44.559240000000003</c:v>
                </c:pt>
                <c:pt idx="16999">
                  <c:v>44.561860000000003</c:v>
                </c:pt>
                <c:pt idx="17000">
                  <c:v>44.564480000000003</c:v>
                </c:pt>
                <c:pt idx="17001">
                  <c:v>44.567100000000003</c:v>
                </c:pt>
                <c:pt idx="17002">
                  <c:v>44.569719999999997</c:v>
                </c:pt>
                <c:pt idx="17003">
                  <c:v>44.57235</c:v>
                </c:pt>
                <c:pt idx="17004">
                  <c:v>44.57497</c:v>
                </c:pt>
                <c:pt idx="17005">
                  <c:v>44.577590000000001</c:v>
                </c:pt>
                <c:pt idx="17006">
                  <c:v>44.580210000000001</c:v>
                </c:pt>
                <c:pt idx="17007">
                  <c:v>44.582830000000001</c:v>
                </c:pt>
                <c:pt idx="17008">
                  <c:v>44.585450000000002</c:v>
                </c:pt>
                <c:pt idx="17009">
                  <c:v>44.588070000000002</c:v>
                </c:pt>
                <c:pt idx="17010">
                  <c:v>44.590690000000002</c:v>
                </c:pt>
                <c:pt idx="17011">
                  <c:v>44.593319999999999</c:v>
                </c:pt>
                <c:pt idx="17012">
                  <c:v>44.595939999999999</c:v>
                </c:pt>
                <c:pt idx="17013">
                  <c:v>44.598559999999999</c:v>
                </c:pt>
                <c:pt idx="17014">
                  <c:v>44.601179999999999</c:v>
                </c:pt>
                <c:pt idx="17015">
                  <c:v>44.6038</c:v>
                </c:pt>
                <c:pt idx="17016">
                  <c:v>44.60642</c:v>
                </c:pt>
                <c:pt idx="17017">
                  <c:v>44.60904</c:v>
                </c:pt>
                <c:pt idx="17018">
                  <c:v>44.611660000000001</c:v>
                </c:pt>
                <c:pt idx="17019">
                  <c:v>44.614289999999997</c:v>
                </c:pt>
                <c:pt idx="17020">
                  <c:v>44.616909999999997</c:v>
                </c:pt>
                <c:pt idx="17021">
                  <c:v>44.619529999999997</c:v>
                </c:pt>
                <c:pt idx="17022">
                  <c:v>44.622149999999998</c:v>
                </c:pt>
                <c:pt idx="17023">
                  <c:v>44.624769999999998</c:v>
                </c:pt>
                <c:pt idx="17024">
                  <c:v>44.627400000000002</c:v>
                </c:pt>
                <c:pt idx="17025">
                  <c:v>44.630020000000002</c:v>
                </c:pt>
                <c:pt idx="17026">
                  <c:v>44.632640000000002</c:v>
                </c:pt>
                <c:pt idx="17027">
                  <c:v>44.635260000000002</c:v>
                </c:pt>
                <c:pt idx="17028">
                  <c:v>44.637880000000003</c:v>
                </c:pt>
                <c:pt idx="17029">
                  <c:v>44.640500000000003</c:v>
                </c:pt>
                <c:pt idx="17030">
                  <c:v>44.643120000000003</c:v>
                </c:pt>
                <c:pt idx="17031">
                  <c:v>44.645740000000004</c:v>
                </c:pt>
                <c:pt idx="17032">
                  <c:v>44.64837</c:v>
                </c:pt>
                <c:pt idx="17033">
                  <c:v>44.65099</c:v>
                </c:pt>
                <c:pt idx="17034">
                  <c:v>44.65361</c:v>
                </c:pt>
                <c:pt idx="17035">
                  <c:v>44.656230000000001</c:v>
                </c:pt>
                <c:pt idx="17036">
                  <c:v>44.658850000000001</c:v>
                </c:pt>
                <c:pt idx="17037">
                  <c:v>44.661470000000001</c:v>
                </c:pt>
                <c:pt idx="17038">
                  <c:v>44.664090000000002</c:v>
                </c:pt>
                <c:pt idx="17039">
                  <c:v>44.666719999999998</c:v>
                </c:pt>
                <c:pt idx="17040">
                  <c:v>44.669339999999998</c:v>
                </c:pt>
                <c:pt idx="17041">
                  <c:v>44.671959999999999</c:v>
                </c:pt>
                <c:pt idx="17042">
                  <c:v>44.674579999999999</c:v>
                </c:pt>
                <c:pt idx="17043">
                  <c:v>44.677199999999999</c:v>
                </c:pt>
                <c:pt idx="17044">
                  <c:v>44.679819999999999</c:v>
                </c:pt>
                <c:pt idx="17045">
                  <c:v>44.682450000000003</c:v>
                </c:pt>
                <c:pt idx="17046">
                  <c:v>44.685070000000003</c:v>
                </c:pt>
                <c:pt idx="17047">
                  <c:v>44.687690000000003</c:v>
                </c:pt>
                <c:pt idx="17048">
                  <c:v>44.690309999999997</c:v>
                </c:pt>
                <c:pt idx="17049">
                  <c:v>44.692929999999997</c:v>
                </c:pt>
                <c:pt idx="17050">
                  <c:v>44.695549999999997</c:v>
                </c:pt>
                <c:pt idx="17051">
                  <c:v>44.698169999999998</c:v>
                </c:pt>
                <c:pt idx="17052">
                  <c:v>44.700789999999998</c:v>
                </c:pt>
                <c:pt idx="17053">
                  <c:v>44.703409999999998</c:v>
                </c:pt>
                <c:pt idx="17054">
                  <c:v>44.706040000000002</c:v>
                </c:pt>
                <c:pt idx="17055">
                  <c:v>44.708660000000002</c:v>
                </c:pt>
                <c:pt idx="17056">
                  <c:v>44.711280000000002</c:v>
                </c:pt>
                <c:pt idx="17057">
                  <c:v>44.713900000000002</c:v>
                </c:pt>
                <c:pt idx="17058">
                  <c:v>44.716520000000003</c:v>
                </c:pt>
                <c:pt idx="17059">
                  <c:v>44.719140000000003</c:v>
                </c:pt>
                <c:pt idx="17060">
                  <c:v>44.721769999999999</c:v>
                </c:pt>
                <c:pt idx="17061">
                  <c:v>44.72439</c:v>
                </c:pt>
                <c:pt idx="17062">
                  <c:v>44.72701</c:v>
                </c:pt>
                <c:pt idx="17063">
                  <c:v>44.72963</c:v>
                </c:pt>
                <c:pt idx="17064">
                  <c:v>44.732250000000001</c:v>
                </c:pt>
                <c:pt idx="17065">
                  <c:v>44.734870000000001</c:v>
                </c:pt>
                <c:pt idx="17066">
                  <c:v>44.737499999999997</c:v>
                </c:pt>
                <c:pt idx="17067">
                  <c:v>44.740119999999997</c:v>
                </c:pt>
                <c:pt idx="17068">
                  <c:v>44.742739999999998</c:v>
                </c:pt>
                <c:pt idx="17069">
                  <c:v>44.745359999999998</c:v>
                </c:pt>
                <c:pt idx="17070">
                  <c:v>44.747979999999998</c:v>
                </c:pt>
                <c:pt idx="17071">
                  <c:v>44.750599999999999</c:v>
                </c:pt>
                <c:pt idx="17072">
                  <c:v>44.753219999999999</c:v>
                </c:pt>
                <c:pt idx="17073">
                  <c:v>44.755839999999999</c:v>
                </c:pt>
                <c:pt idx="17074">
                  <c:v>44.758459999999999</c:v>
                </c:pt>
                <c:pt idx="17075">
                  <c:v>44.761090000000003</c:v>
                </c:pt>
                <c:pt idx="17076">
                  <c:v>44.763710000000003</c:v>
                </c:pt>
                <c:pt idx="17077">
                  <c:v>44.766330000000004</c:v>
                </c:pt>
                <c:pt idx="17078">
                  <c:v>44.768949999999997</c:v>
                </c:pt>
                <c:pt idx="17079">
                  <c:v>44.771569999999997</c:v>
                </c:pt>
                <c:pt idx="17080">
                  <c:v>44.7742</c:v>
                </c:pt>
                <c:pt idx="17081">
                  <c:v>44.776820000000001</c:v>
                </c:pt>
                <c:pt idx="17082">
                  <c:v>44.779440000000001</c:v>
                </c:pt>
                <c:pt idx="17083">
                  <c:v>44.782060000000001</c:v>
                </c:pt>
                <c:pt idx="17084">
                  <c:v>44.784680000000002</c:v>
                </c:pt>
                <c:pt idx="17085">
                  <c:v>44.787300000000002</c:v>
                </c:pt>
                <c:pt idx="17086">
                  <c:v>44.789920000000002</c:v>
                </c:pt>
                <c:pt idx="17087">
                  <c:v>44.792549999999999</c:v>
                </c:pt>
                <c:pt idx="17088">
                  <c:v>44.795169999999999</c:v>
                </c:pt>
                <c:pt idx="17089">
                  <c:v>44.797789999999999</c:v>
                </c:pt>
                <c:pt idx="17090">
                  <c:v>44.800409999999999</c:v>
                </c:pt>
                <c:pt idx="17091">
                  <c:v>44.80303</c:v>
                </c:pt>
                <c:pt idx="17092">
                  <c:v>44.80565</c:v>
                </c:pt>
                <c:pt idx="17093">
                  <c:v>44.80827</c:v>
                </c:pt>
                <c:pt idx="17094">
                  <c:v>44.810890000000001</c:v>
                </c:pt>
                <c:pt idx="17095">
                  <c:v>44.813510000000001</c:v>
                </c:pt>
                <c:pt idx="17096">
                  <c:v>44.816139999999997</c:v>
                </c:pt>
                <c:pt idx="17097">
                  <c:v>44.818759999999997</c:v>
                </c:pt>
                <c:pt idx="17098">
                  <c:v>44.821379999999998</c:v>
                </c:pt>
                <c:pt idx="17099">
                  <c:v>44.823999999999998</c:v>
                </c:pt>
                <c:pt idx="17100">
                  <c:v>44.826619999999998</c:v>
                </c:pt>
                <c:pt idx="17101">
                  <c:v>44.829250000000002</c:v>
                </c:pt>
                <c:pt idx="17102">
                  <c:v>44.831870000000002</c:v>
                </c:pt>
                <c:pt idx="17103">
                  <c:v>44.834490000000002</c:v>
                </c:pt>
                <c:pt idx="17104">
                  <c:v>44.837110000000003</c:v>
                </c:pt>
                <c:pt idx="17105">
                  <c:v>44.839730000000003</c:v>
                </c:pt>
                <c:pt idx="17106">
                  <c:v>44.842350000000003</c:v>
                </c:pt>
                <c:pt idx="17107">
                  <c:v>44.844970000000004</c:v>
                </c:pt>
                <c:pt idx="17108">
                  <c:v>44.8476</c:v>
                </c:pt>
                <c:pt idx="17109">
                  <c:v>44.85022</c:v>
                </c:pt>
                <c:pt idx="17110">
                  <c:v>44.85284</c:v>
                </c:pt>
                <c:pt idx="17111">
                  <c:v>44.855460000000001</c:v>
                </c:pt>
                <c:pt idx="17112">
                  <c:v>44.858080000000001</c:v>
                </c:pt>
                <c:pt idx="17113">
                  <c:v>44.860700000000001</c:v>
                </c:pt>
                <c:pt idx="17114">
                  <c:v>44.863320000000002</c:v>
                </c:pt>
                <c:pt idx="17115">
                  <c:v>44.865940000000002</c:v>
                </c:pt>
                <c:pt idx="17116">
                  <c:v>44.868569999999998</c:v>
                </c:pt>
                <c:pt idx="17117">
                  <c:v>44.871189999999999</c:v>
                </c:pt>
                <c:pt idx="17118">
                  <c:v>44.873809999999999</c:v>
                </c:pt>
                <c:pt idx="17119">
                  <c:v>44.876429999999999</c:v>
                </c:pt>
                <c:pt idx="17120">
                  <c:v>44.879049999999999</c:v>
                </c:pt>
                <c:pt idx="17121">
                  <c:v>44.881680000000003</c:v>
                </c:pt>
                <c:pt idx="17122">
                  <c:v>44.884300000000003</c:v>
                </c:pt>
                <c:pt idx="17123">
                  <c:v>44.886920000000003</c:v>
                </c:pt>
                <c:pt idx="17124">
                  <c:v>44.889539999999997</c:v>
                </c:pt>
                <c:pt idx="17125">
                  <c:v>44.892159999999997</c:v>
                </c:pt>
                <c:pt idx="17126">
                  <c:v>44.894779999999997</c:v>
                </c:pt>
                <c:pt idx="17127">
                  <c:v>44.897399999999998</c:v>
                </c:pt>
                <c:pt idx="17128">
                  <c:v>44.900019999999998</c:v>
                </c:pt>
                <c:pt idx="17129">
                  <c:v>44.902650000000001</c:v>
                </c:pt>
                <c:pt idx="17130">
                  <c:v>44.905270000000002</c:v>
                </c:pt>
                <c:pt idx="17131">
                  <c:v>44.907890000000002</c:v>
                </c:pt>
                <c:pt idx="17132">
                  <c:v>44.910510000000002</c:v>
                </c:pt>
                <c:pt idx="17133">
                  <c:v>44.913130000000002</c:v>
                </c:pt>
                <c:pt idx="17134">
                  <c:v>44.915750000000003</c:v>
                </c:pt>
                <c:pt idx="17135">
                  <c:v>44.918370000000003</c:v>
                </c:pt>
                <c:pt idx="17136">
                  <c:v>44.920990000000003</c:v>
                </c:pt>
                <c:pt idx="17137">
                  <c:v>44.92362</c:v>
                </c:pt>
                <c:pt idx="17138">
                  <c:v>44.92624</c:v>
                </c:pt>
                <c:pt idx="17139">
                  <c:v>44.92886</c:v>
                </c:pt>
                <c:pt idx="17140">
                  <c:v>44.931480000000001</c:v>
                </c:pt>
                <c:pt idx="17141">
                  <c:v>44.934100000000001</c:v>
                </c:pt>
                <c:pt idx="17142">
                  <c:v>44.936729999999997</c:v>
                </c:pt>
                <c:pt idx="17143">
                  <c:v>44.939349999999997</c:v>
                </c:pt>
                <c:pt idx="17144">
                  <c:v>44.941969999999998</c:v>
                </c:pt>
                <c:pt idx="17145">
                  <c:v>44.944589999999998</c:v>
                </c:pt>
                <c:pt idx="17146">
                  <c:v>44.947209999999998</c:v>
                </c:pt>
                <c:pt idx="17147">
                  <c:v>44.949829999999999</c:v>
                </c:pt>
                <c:pt idx="17148">
                  <c:v>44.952449999999999</c:v>
                </c:pt>
                <c:pt idx="17149">
                  <c:v>44.955069999999999</c:v>
                </c:pt>
                <c:pt idx="17150">
                  <c:v>44.957700000000003</c:v>
                </c:pt>
                <c:pt idx="17151">
                  <c:v>44.960320000000003</c:v>
                </c:pt>
                <c:pt idx="17152">
                  <c:v>44.962940000000003</c:v>
                </c:pt>
                <c:pt idx="17153">
                  <c:v>44.965560000000004</c:v>
                </c:pt>
                <c:pt idx="17154">
                  <c:v>44.968179999999997</c:v>
                </c:pt>
                <c:pt idx="17155">
                  <c:v>44.970799999999997</c:v>
                </c:pt>
                <c:pt idx="17156">
                  <c:v>44.973419999999997</c:v>
                </c:pt>
                <c:pt idx="17157">
                  <c:v>44.976050000000001</c:v>
                </c:pt>
                <c:pt idx="17158">
                  <c:v>44.978670000000001</c:v>
                </c:pt>
                <c:pt idx="17159">
                  <c:v>44.981290000000001</c:v>
                </c:pt>
                <c:pt idx="17160">
                  <c:v>44.983910000000002</c:v>
                </c:pt>
                <c:pt idx="17161">
                  <c:v>44.986530000000002</c:v>
                </c:pt>
                <c:pt idx="17162">
                  <c:v>44.989150000000002</c:v>
                </c:pt>
                <c:pt idx="17163">
                  <c:v>44.991779999999999</c:v>
                </c:pt>
                <c:pt idx="17164">
                  <c:v>44.994399999999999</c:v>
                </c:pt>
                <c:pt idx="17165">
                  <c:v>44.997019999999999</c:v>
                </c:pt>
                <c:pt idx="17166">
                  <c:v>44.999639999999999</c:v>
                </c:pt>
                <c:pt idx="17167">
                  <c:v>45.00226</c:v>
                </c:pt>
                <c:pt idx="17168">
                  <c:v>45.00488</c:v>
                </c:pt>
                <c:pt idx="17169">
                  <c:v>45.0075</c:v>
                </c:pt>
                <c:pt idx="17170">
                  <c:v>45.010120000000001</c:v>
                </c:pt>
                <c:pt idx="17171">
                  <c:v>45.012740000000001</c:v>
                </c:pt>
                <c:pt idx="17172">
                  <c:v>45.015369999999997</c:v>
                </c:pt>
                <c:pt idx="17173">
                  <c:v>45.017989999999998</c:v>
                </c:pt>
                <c:pt idx="17174">
                  <c:v>45.020609999999998</c:v>
                </c:pt>
                <c:pt idx="17175">
                  <c:v>45.023229999999998</c:v>
                </c:pt>
                <c:pt idx="17176">
                  <c:v>45.025849999999998</c:v>
                </c:pt>
                <c:pt idx="17177">
                  <c:v>45.028469999999999</c:v>
                </c:pt>
                <c:pt idx="17178">
                  <c:v>45.031100000000002</c:v>
                </c:pt>
                <c:pt idx="17179">
                  <c:v>45.033720000000002</c:v>
                </c:pt>
                <c:pt idx="17180">
                  <c:v>45.036340000000003</c:v>
                </c:pt>
                <c:pt idx="17181">
                  <c:v>45.038960000000003</c:v>
                </c:pt>
                <c:pt idx="17182">
                  <c:v>45.041580000000003</c:v>
                </c:pt>
                <c:pt idx="17183">
                  <c:v>45.044199999999996</c:v>
                </c:pt>
                <c:pt idx="17184">
                  <c:v>45.04683</c:v>
                </c:pt>
                <c:pt idx="17185">
                  <c:v>45.04945</c:v>
                </c:pt>
                <c:pt idx="17186">
                  <c:v>45.052070000000001</c:v>
                </c:pt>
                <c:pt idx="17187">
                  <c:v>45.054690000000001</c:v>
                </c:pt>
                <c:pt idx="17188">
                  <c:v>45.057310000000001</c:v>
                </c:pt>
                <c:pt idx="17189">
                  <c:v>45.059930000000001</c:v>
                </c:pt>
                <c:pt idx="17190">
                  <c:v>45.062550000000002</c:v>
                </c:pt>
                <c:pt idx="17191">
                  <c:v>45.065170000000002</c:v>
                </c:pt>
                <c:pt idx="17192">
                  <c:v>45.067790000000002</c:v>
                </c:pt>
                <c:pt idx="17193">
                  <c:v>45.070419999999999</c:v>
                </c:pt>
                <c:pt idx="17194">
                  <c:v>45.073039999999999</c:v>
                </c:pt>
                <c:pt idx="17195">
                  <c:v>45.075659999999999</c:v>
                </c:pt>
                <c:pt idx="17196">
                  <c:v>45.078279999999999</c:v>
                </c:pt>
                <c:pt idx="17197">
                  <c:v>45.0809</c:v>
                </c:pt>
                <c:pt idx="17198">
                  <c:v>45.083530000000003</c:v>
                </c:pt>
                <c:pt idx="17199">
                  <c:v>45.086150000000004</c:v>
                </c:pt>
                <c:pt idx="17200">
                  <c:v>45.088769999999997</c:v>
                </c:pt>
                <c:pt idx="17201">
                  <c:v>45.091389999999997</c:v>
                </c:pt>
                <c:pt idx="17202">
                  <c:v>45.094009999999997</c:v>
                </c:pt>
                <c:pt idx="17203">
                  <c:v>45.096629999999998</c:v>
                </c:pt>
                <c:pt idx="17204">
                  <c:v>45.099249999999998</c:v>
                </c:pt>
                <c:pt idx="17205">
                  <c:v>45.101880000000001</c:v>
                </c:pt>
                <c:pt idx="17206">
                  <c:v>45.104500000000002</c:v>
                </c:pt>
                <c:pt idx="17207">
                  <c:v>45.107120000000002</c:v>
                </c:pt>
                <c:pt idx="17208">
                  <c:v>45.109740000000002</c:v>
                </c:pt>
                <c:pt idx="17209">
                  <c:v>45.112360000000002</c:v>
                </c:pt>
                <c:pt idx="17210">
                  <c:v>45.114980000000003</c:v>
                </c:pt>
                <c:pt idx="17211">
                  <c:v>45.117600000000003</c:v>
                </c:pt>
                <c:pt idx="17212">
                  <c:v>45.120220000000003</c:v>
                </c:pt>
                <c:pt idx="17213">
                  <c:v>45.122839999999997</c:v>
                </c:pt>
                <c:pt idx="17214">
                  <c:v>45.12547</c:v>
                </c:pt>
                <c:pt idx="17215">
                  <c:v>45.12809</c:v>
                </c:pt>
                <c:pt idx="17216">
                  <c:v>45.130710000000001</c:v>
                </c:pt>
                <c:pt idx="17217">
                  <c:v>45.133330000000001</c:v>
                </c:pt>
                <c:pt idx="17218">
                  <c:v>45.135950000000001</c:v>
                </c:pt>
                <c:pt idx="17219">
                  <c:v>45.138579999999997</c:v>
                </c:pt>
                <c:pt idx="17220">
                  <c:v>45.141199999999998</c:v>
                </c:pt>
                <c:pt idx="17221">
                  <c:v>45.143819999999998</c:v>
                </c:pt>
                <c:pt idx="17222">
                  <c:v>45.146439999999998</c:v>
                </c:pt>
                <c:pt idx="17223">
                  <c:v>45.149059999999999</c:v>
                </c:pt>
                <c:pt idx="17224">
                  <c:v>45.151679999999999</c:v>
                </c:pt>
                <c:pt idx="17225">
                  <c:v>45.154299999999999</c:v>
                </c:pt>
                <c:pt idx="17226">
                  <c:v>45.156930000000003</c:v>
                </c:pt>
                <c:pt idx="17227">
                  <c:v>45.159550000000003</c:v>
                </c:pt>
                <c:pt idx="17228">
                  <c:v>45.162170000000003</c:v>
                </c:pt>
                <c:pt idx="17229">
                  <c:v>45.164790000000004</c:v>
                </c:pt>
                <c:pt idx="17230">
                  <c:v>45.167409999999997</c:v>
                </c:pt>
                <c:pt idx="17231">
                  <c:v>45.170029999999997</c:v>
                </c:pt>
                <c:pt idx="17232">
                  <c:v>45.172649999999997</c:v>
                </c:pt>
                <c:pt idx="17233">
                  <c:v>45.175269999999998</c:v>
                </c:pt>
                <c:pt idx="17234">
                  <c:v>45.177900000000001</c:v>
                </c:pt>
                <c:pt idx="17235">
                  <c:v>45.180520000000001</c:v>
                </c:pt>
                <c:pt idx="17236">
                  <c:v>45.183140000000002</c:v>
                </c:pt>
                <c:pt idx="17237">
                  <c:v>45.185760000000002</c:v>
                </c:pt>
                <c:pt idx="17238">
                  <c:v>45.188380000000002</c:v>
                </c:pt>
                <c:pt idx="17239">
                  <c:v>45.191009999999999</c:v>
                </c:pt>
                <c:pt idx="17240">
                  <c:v>45.193629999999999</c:v>
                </c:pt>
                <c:pt idx="17241">
                  <c:v>45.196249999999999</c:v>
                </c:pt>
                <c:pt idx="17242">
                  <c:v>45.198869999999999</c:v>
                </c:pt>
                <c:pt idx="17243">
                  <c:v>45.20149</c:v>
                </c:pt>
                <c:pt idx="17244">
                  <c:v>45.20411</c:v>
                </c:pt>
                <c:pt idx="17245">
                  <c:v>45.20673</c:v>
                </c:pt>
                <c:pt idx="17246">
                  <c:v>45.209350000000001</c:v>
                </c:pt>
                <c:pt idx="17247">
                  <c:v>45.211979999999997</c:v>
                </c:pt>
                <c:pt idx="17248">
                  <c:v>45.214599999999997</c:v>
                </c:pt>
                <c:pt idx="17249">
                  <c:v>45.217219999999998</c:v>
                </c:pt>
                <c:pt idx="17250">
                  <c:v>45.219839999999998</c:v>
                </c:pt>
                <c:pt idx="17251">
                  <c:v>45.222459999999998</c:v>
                </c:pt>
                <c:pt idx="17252">
                  <c:v>45.225079999999998</c:v>
                </c:pt>
                <c:pt idx="17253">
                  <c:v>45.227699999999999</c:v>
                </c:pt>
                <c:pt idx="17254">
                  <c:v>45.230319999999999</c:v>
                </c:pt>
                <c:pt idx="17255">
                  <c:v>45.232950000000002</c:v>
                </c:pt>
                <c:pt idx="17256">
                  <c:v>45.235570000000003</c:v>
                </c:pt>
                <c:pt idx="17257">
                  <c:v>45.238190000000003</c:v>
                </c:pt>
                <c:pt idx="17258">
                  <c:v>45.240810000000003</c:v>
                </c:pt>
                <c:pt idx="17259">
                  <c:v>45.243429999999996</c:v>
                </c:pt>
                <c:pt idx="17260">
                  <c:v>45.24606</c:v>
                </c:pt>
                <c:pt idx="17261">
                  <c:v>45.24868</c:v>
                </c:pt>
                <c:pt idx="17262">
                  <c:v>45.251300000000001</c:v>
                </c:pt>
                <c:pt idx="17263">
                  <c:v>45.253920000000001</c:v>
                </c:pt>
                <c:pt idx="17264">
                  <c:v>45.256540000000001</c:v>
                </c:pt>
                <c:pt idx="17265">
                  <c:v>45.259160000000001</c:v>
                </c:pt>
                <c:pt idx="17266">
                  <c:v>45.261780000000002</c:v>
                </c:pt>
                <c:pt idx="17267">
                  <c:v>45.264400000000002</c:v>
                </c:pt>
                <c:pt idx="17268">
                  <c:v>45.267020000000002</c:v>
                </c:pt>
                <c:pt idx="17269">
                  <c:v>45.269649999999999</c:v>
                </c:pt>
                <c:pt idx="17270">
                  <c:v>45.272269999999999</c:v>
                </c:pt>
                <c:pt idx="17271">
                  <c:v>45.274889999999999</c:v>
                </c:pt>
                <c:pt idx="17272">
                  <c:v>45.277509999999999</c:v>
                </c:pt>
                <c:pt idx="17273">
                  <c:v>45.28013</c:v>
                </c:pt>
                <c:pt idx="17274">
                  <c:v>45.28275</c:v>
                </c:pt>
                <c:pt idx="17275">
                  <c:v>45.285380000000004</c:v>
                </c:pt>
                <c:pt idx="17276">
                  <c:v>45.287999999999997</c:v>
                </c:pt>
                <c:pt idx="17277">
                  <c:v>45.290619999999997</c:v>
                </c:pt>
                <c:pt idx="17278">
                  <c:v>45.293239999999997</c:v>
                </c:pt>
                <c:pt idx="17279">
                  <c:v>45.295859999999998</c:v>
                </c:pt>
                <c:pt idx="17280">
                  <c:v>45.298479999999998</c:v>
                </c:pt>
                <c:pt idx="17281">
                  <c:v>45.301110000000001</c:v>
                </c:pt>
                <c:pt idx="17282">
                  <c:v>45.303730000000002</c:v>
                </c:pt>
                <c:pt idx="17283">
                  <c:v>45.306350000000002</c:v>
                </c:pt>
                <c:pt idx="17284">
                  <c:v>45.308970000000002</c:v>
                </c:pt>
                <c:pt idx="17285">
                  <c:v>45.311590000000002</c:v>
                </c:pt>
                <c:pt idx="17286">
                  <c:v>45.314210000000003</c:v>
                </c:pt>
                <c:pt idx="17287">
                  <c:v>45.316830000000003</c:v>
                </c:pt>
                <c:pt idx="17288">
                  <c:v>45.319450000000003</c:v>
                </c:pt>
                <c:pt idx="17289">
                  <c:v>45.322069999999997</c:v>
                </c:pt>
                <c:pt idx="17290">
                  <c:v>45.3247</c:v>
                </c:pt>
                <c:pt idx="17291">
                  <c:v>45.32732</c:v>
                </c:pt>
                <c:pt idx="17292">
                  <c:v>45.329940000000001</c:v>
                </c:pt>
                <c:pt idx="17293">
                  <c:v>45.332560000000001</c:v>
                </c:pt>
                <c:pt idx="17294">
                  <c:v>45.335180000000001</c:v>
                </c:pt>
                <c:pt idx="17295">
                  <c:v>45.337800000000001</c:v>
                </c:pt>
                <c:pt idx="17296">
                  <c:v>45.340429999999998</c:v>
                </c:pt>
                <c:pt idx="17297">
                  <c:v>45.343049999999998</c:v>
                </c:pt>
                <c:pt idx="17298">
                  <c:v>45.345669999999998</c:v>
                </c:pt>
                <c:pt idx="17299">
                  <c:v>45.348289999999999</c:v>
                </c:pt>
                <c:pt idx="17300">
                  <c:v>45.350909999999999</c:v>
                </c:pt>
                <c:pt idx="17301">
                  <c:v>45.353529999999999</c:v>
                </c:pt>
                <c:pt idx="17302">
                  <c:v>45.356160000000003</c:v>
                </c:pt>
                <c:pt idx="17303">
                  <c:v>45.358780000000003</c:v>
                </c:pt>
                <c:pt idx="17304">
                  <c:v>45.361400000000003</c:v>
                </c:pt>
                <c:pt idx="17305">
                  <c:v>45.364019999999996</c:v>
                </c:pt>
                <c:pt idx="17306">
                  <c:v>45.366639999999997</c:v>
                </c:pt>
                <c:pt idx="17307">
                  <c:v>45.369259999999997</c:v>
                </c:pt>
                <c:pt idx="17308">
                  <c:v>45.371879999999997</c:v>
                </c:pt>
                <c:pt idx="17309">
                  <c:v>45.374499999999998</c:v>
                </c:pt>
                <c:pt idx="17310">
                  <c:v>45.377119999999998</c:v>
                </c:pt>
                <c:pt idx="17311">
                  <c:v>45.379750000000001</c:v>
                </c:pt>
                <c:pt idx="17312">
                  <c:v>45.382370000000002</c:v>
                </c:pt>
                <c:pt idx="17313">
                  <c:v>45.384990000000002</c:v>
                </c:pt>
                <c:pt idx="17314">
                  <c:v>45.387610000000002</c:v>
                </c:pt>
                <c:pt idx="17315">
                  <c:v>45.390230000000003</c:v>
                </c:pt>
                <c:pt idx="17316">
                  <c:v>45.392859999999999</c:v>
                </c:pt>
                <c:pt idx="17317">
                  <c:v>45.395479999999999</c:v>
                </c:pt>
                <c:pt idx="17318">
                  <c:v>45.398099999999999</c:v>
                </c:pt>
                <c:pt idx="17319">
                  <c:v>45.40072</c:v>
                </c:pt>
                <c:pt idx="17320">
                  <c:v>45.40334</c:v>
                </c:pt>
                <c:pt idx="17321">
                  <c:v>45.40596</c:v>
                </c:pt>
                <c:pt idx="17322">
                  <c:v>45.408580000000001</c:v>
                </c:pt>
                <c:pt idx="17323">
                  <c:v>45.411209999999997</c:v>
                </c:pt>
                <c:pt idx="17324">
                  <c:v>45.413829999999997</c:v>
                </c:pt>
                <c:pt idx="17325">
                  <c:v>45.416449999999998</c:v>
                </c:pt>
                <c:pt idx="17326">
                  <c:v>45.419069999999998</c:v>
                </c:pt>
                <c:pt idx="17327">
                  <c:v>45.421689999999998</c:v>
                </c:pt>
                <c:pt idx="17328">
                  <c:v>45.424309999999998</c:v>
                </c:pt>
                <c:pt idx="17329">
                  <c:v>45.426929999999999</c:v>
                </c:pt>
                <c:pt idx="17330">
                  <c:v>45.429549999999999</c:v>
                </c:pt>
                <c:pt idx="17331">
                  <c:v>45.432169999999999</c:v>
                </c:pt>
                <c:pt idx="17332">
                  <c:v>45.434800000000003</c:v>
                </c:pt>
                <c:pt idx="17333">
                  <c:v>45.437420000000003</c:v>
                </c:pt>
                <c:pt idx="17334">
                  <c:v>45.440040000000003</c:v>
                </c:pt>
                <c:pt idx="17335">
                  <c:v>45.442659999999997</c:v>
                </c:pt>
                <c:pt idx="17336">
                  <c:v>45.445279999999997</c:v>
                </c:pt>
                <c:pt idx="17337">
                  <c:v>45.44791</c:v>
                </c:pt>
                <c:pt idx="17338">
                  <c:v>45.450530000000001</c:v>
                </c:pt>
                <c:pt idx="17339">
                  <c:v>45.453150000000001</c:v>
                </c:pt>
                <c:pt idx="17340">
                  <c:v>45.455770000000001</c:v>
                </c:pt>
                <c:pt idx="17341">
                  <c:v>45.458390000000001</c:v>
                </c:pt>
                <c:pt idx="17342">
                  <c:v>45.461010000000002</c:v>
                </c:pt>
                <c:pt idx="17343">
                  <c:v>45.463630000000002</c:v>
                </c:pt>
                <c:pt idx="17344">
                  <c:v>45.466259999999998</c:v>
                </c:pt>
                <c:pt idx="17345">
                  <c:v>45.468879999999999</c:v>
                </c:pt>
                <c:pt idx="17346">
                  <c:v>45.471499999999999</c:v>
                </c:pt>
                <c:pt idx="17347">
                  <c:v>45.474119999999999</c:v>
                </c:pt>
                <c:pt idx="17348">
                  <c:v>45.476739999999999</c:v>
                </c:pt>
                <c:pt idx="17349">
                  <c:v>45.47936</c:v>
                </c:pt>
                <c:pt idx="17350">
                  <c:v>45.48198</c:v>
                </c:pt>
                <c:pt idx="17351">
                  <c:v>45.4846</c:v>
                </c:pt>
                <c:pt idx="17352">
                  <c:v>45.487229999999997</c:v>
                </c:pt>
                <c:pt idx="17353">
                  <c:v>45.489849999999997</c:v>
                </c:pt>
                <c:pt idx="17354">
                  <c:v>45.492469999999997</c:v>
                </c:pt>
                <c:pt idx="17355">
                  <c:v>45.495089999999998</c:v>
                </c:pt>
                <c:pt idx="17356">
                  <c:v>45.497709999999998</c:v>
                </c:pt>
                <c:pt idx="17357">
                  <c:v>45.500340000000001</c:v>
                </c:pt>
                <c:pt idx="17358">
                  <c:v>45.502960000000002</c:v>
                </c:pt>
                <c:pt idx="17359">
                  <c:v>45.505580000000002</c:v>
                </c:pt>
                <c:pt idx="17360">
                  <c:v>45.508200000000002</c:v>
                </c:pt>
                <c:pt idx="17361">
                  <c:v>45.510820000000002</c:v>
                </c:pt>
                <c:pt idx="17362">
                  <c:v>45.513440000000003</c:v>
                </c:pt>
                <c:pt idx="17363">
                  <c:v>45.516060000000003</c:v>
                </c:pt>
                <c:pt idx="17364">
                  <c:v>45.518680000000003</c:v>
                </c:pt>
                <c:pt idx="17365">
                  <c:v>45.52131</c:v>
                </c:pt>
                <c:pt idx="17366">
                  <c:v>45.52393</c:v>
                </c:pt>
                <c:pt idx="17367">
                  <c:v>45.52655</c:v>
                </c:pt>
                <c:pt idx="17368">
                  <c:v>45.529170000000001</c:v>
                </c:pt>
                <c:pt idx="17369">
                  <c:v>45.531790000000001</c:v>
                </c:pt>
                <c:pt idx="17370">
                  <c:v>45.534410000000001</c:v>
                </c:pt>
                <c:pt idx="17371">
                  <c:v>45.537030000000001</c:v>
                </c:pt>
                <c:pt idx="17372">
                  <c:v>45.539650000000002</c:v>
                </c:pt>
                <c:pt idx="17373">
                  <c:v>45.542279999999998</c:v>
                </c:pt>
                <c:pt idx="17374">
                  <c:v>45.544899999999998</c:v>
                </c:pt>
                <c:pt idx="17375">
                  <c:v>45.547519999999999</c:v>
                </c:pt>
                <c:pt idx="17376">
                  <c:v>45.550139999999999</c:v>
                </c:pt>
                <c:pt idx="17377">
                  <c:v>45.552759999999999</c:v>
                </c:pt>
                <c:pt idx="17378">
                  <c:v>45.555390000000003</c:v>
                </c:pt>
                <c:pt idx="17379">
                  <c:v>45.558010000000003</c:v>
                </c:pt>
                <c:pt idx="17380">
                  <c:v>45.560630000000003</c:v>
                </c:pt>
                <c:pt idx="17381">
                  <c:v>45.563249999999996</c:v>
                </c:pt>
                <c:pt idx="17382">
                  <c:v>45.565869999999997</c:v>
                </c:pt>
                <c:pt idx="17383">
                  <c:v>45.568489999999997</c:v>
                </c:pt>
                <c:pt idx="17384">
                  <c:v>45.571109999999997</c:v>
                </c:pt>
                <c:pt idx="17385">
                  <c:v>45.573729999999998</c:v>
                </c:pt>
                <c:pt idx="17386">
                  <c:v>45.576349999999998</c:v>
                </c:pt>
                <c:pt idx="17387">
                  <c:v>45.578980000000001</c:v>
                </c:pt>
                <c:pt idx="17388">
                  <c:v>45.581600000000002</c:v>
                </c:pt>
                <c:pt idx="17389">
                  <c:v>45.584220000000002</c:v>
                </c:pt>
                <c:pt idx="17390">
                  <c:v>45.586840000000002</c:v>
                </c:pt>
                <c:pt idx="17391">
                  <c:v>45.589460000000003</c:v>
                </c:pt>
                <c:pt idx="17392">
                  <c:v>45.592080000000003</c:v>
                </c:pt>
                <c:pt idx="17393">
                  <c:v>45.594709999999999</c:v>
                </c:pt>
                <c:pt idx="17394">
                  <c:v>45.597329999999999</c:v>
                </c:pt>
                <c:pt idx="17395">
                  <c:v>45.59995</c:v>
                </c:pt>
                <c:pt idx="17396">
                  <c:v>45.60257</c:v>
                </c:pt>
                <c:pt idx="17397">
                  <c:v>45.60519</c:v>
                </c:pt>
                <c:pt idx="17398">
                  <c:v>45.607810000000001</c:v>
                </c:pt>
                <c:pt idx="17399">
                  <c:v>45.610439999999997</c:v>
                </c:pt>
                <c:pt idx="17400">
                  <c:v>45.613059999999997</c:v>
                </c:pt>
                <c:pt idx="17401">
                  <c:v>45.615679999999998</c:v>
                </c:pt>
                <c:pt idx="17402">
                  <c:v>45.618299999999998</c:v>
                </c:pt>
                <c:pt idx="17403">
                  <c:v>45.620919999999998</c:v>
                </c:pt>
                <c:pt idx="17404">
                  <c:v>45.623539999999998</c:v>
                </c:pt>
                <c:pt idx="17405">
                  <c:v>45.626159999999999</c:v>
                </c:pt>
                <c:pt idx="17406">
                  <c:v>45.628779999999999</c:v>
                </c:pt>
                <c:pt idx="17407">
                  <c:v>45.631399999999999</c:v>
                </c:pt>
                <c:pt idx="17408">
                  <c:v>45.634030000000003</c:v>
                </c:pt>
                <c:pt idx="17409">
                  <c:v>45.636650000000003</c:v>
                </c:pt>
                <c:pt idx="17410">
                  <c:v>45.639270000000003</c:v>
                </c:pt>
                <c:pt idx="17411">
                  <c:v>45.641889999999997</c:v>
                </c:pt>
                <c:pt idx="17412">
                  <c:v>45.644509999999997</c:v>
                </c:pt>
                <c:pt idx="17413">
                  <c:v>45.647129999999997</c:v>
                </c:pt>
                <c:pt idx="17414">
                  <c:v>45.649760000000001</c:v>
                </c:pt>
                <c:pt idx="17415">
                  <c:v>45.652380000000001</c:v>
                </c:pt>
                <c:pt idx="17416">
                  <c:v>45.655000000000001</c:v>
                </c:pt>
                <c:pt idx="17417">
                  <c:v>45.657620000000001</c:v>
                </c:pt>
                <c:pt idx="17418">
                  <c:v>45.660240000000002</c:v>
                </c:pt>
                <c:pt idx="17419">
                  <c:v>45.662860000000002</c:v>
                </c:pt>
                <c:pt idx="17420">
                  <c:v>45.665489999999998</c:v>
                </c:pt>
                <c:pt idx="17421">
                  <c:v>45.668109999999999</c:v>
                </c:pt>
                <c:pt idx="17422">
                  <c:v>45.670729999999999</c:v>
                </c:pt>
                <c:pt idx="17423">
                  <c:v>45.673349999999999</c:v>
                </c:pt>
                <c:pt idx="17424">
                  <c:v>45.67597</c:v>
                </c:pt>
                <c:pt idx="17425">
                  <c:v>45.67859</c:v>
                </c:pt>
                <c:pt idx="17426">
                  <c:v>45.68121</c:v>
                </c:pt>
                <c:pt idx="17427">
                  <c:v>45.68383</c:v>
                </c:pt>
                <c:pt idx="17428">
                  <c:v>45.686450000000001</c:v>
                </c:pt>
                <c:pt idx="17429">
                  <c:v>45.689079999999997</c:v>
                </c:pt>
                <c:pt idx="17430">
                  <c:v>45.691699999999997</c:v>
                </c:pt>
                <c:pt idx="17431">
                  <c:v>45.694319999999998</c:v>
                </c:pt>
                <c:pt idx="17432">
                  <c:v>45.696939999999998</c:v>
                </c:pt>
                <c:pt idx="17433">
                  <c:v>45.699559999999998</c:v>
                </c:pt>
                <c:pt idx="17434">
                  <c:v>45.702190000000002</c:v>
                </c:pt>
                <c:pt idx="17435">
                  <c:v>45.704810000000002</c:v>
                </c:pt>
                <c:pt idx="17436">
                  <c:v>45.707430000000002</c:v>
                </c:pt>
                <c:pt idx="17437">
                  <c:v>45.710050000000003</c:v>
                </c:pt>
                <c:pt idx="17438">
                  <c:v>45.712670000000003</c:v>
                </c:pt>
                <c:pt idx="17439">
                  <c:v>45.715290000000003</c:v>
                </c:pt>
                <c:pt idx="17440">
                  <c:v>45.717910000000003</c:v>
                </c:pt>
                <c:pt idx="17441">
                  <c:v>45.72054</c:v>
                </c:pt>
                <c:pt idx="17442">
                  <c:v>45.72316</c:v>
                </c:pt>
                <c:pt idx="17443">
                  <c:v>45.72578</c:v>
                </c:pt>
                <c:pt idx="17444">
                  <c:v>45.728400000000001</c:v>
                </c:pt>
                <c:pt idx="17445">
                  <c:v>45.731020000000001</c:v>
                </c:pt>
                <c:pt idx="17446">
                  <c:v>45.733640000000001</c:v>
                </c:pt>
                <c:pt idx="17447">
                  <c:v>45.736260000000001</c:v>
                </c:pt>
                <c:pt idx="17448">
                  <c:v>45.738880000000002</c:v>
                </c:pt>
                <c:pt idx="17449">
                  <c:v>45.741500000000002</c:v>
                </c:pt>
                <c:pt idx="17450">
                  <c:v>45.744129999999998</c:v>
                </c:pt>
                <c:pt idx="17451">
                  <c:v>45.746749999999999</c:v>
                </c:pt>
                <c:pt idx="17452">
                  <c:v>45.749369999999999</c:v>
                </c:pt>
                <c:pt idx="17453">
                  <c:v>45.751989999999999</c:v>
                </c:pt>
                <c:pt idx="17454">
                  <c:v>45.75461</c:v>
                </c:pt>
                <c:pt idx="17455">
                  <c:v>45.757240000000003</c:v>
                </c:pt>
                <c:pt idx="17456">
                  <c:v>45.759860000000003</c:v>
                </c:pt>
                <c:pt idx="17457">
                  <c:v>45.762479999999996</c:v>
                </c:pt>
                <c:pt idx="17458">
                  <c:v>45.765099999999997</c:v>
                </c:pt>
                <c:pt idx="17459">
                  <c:v>45.767719999999997</c:v>
                </c:pt>
                <c:pt idx="17460">
                  <c:v>45.770339999999997</c:v>
                </c:pt>
                <c:pt idx="17461">
                  <c:v>45.772959999999998</c:v>
                </c:pt>
                <c:pt idx="17462">
                  <c:v>45.775590000000001</c:v>
                </c:pt>
                <c:pt idx="17463">
                  <c:v>45.778210000000001</c:v>
                </c:pt>
                <c:pt idx="17464">
                  <c:v>45.780830000000002</c:v>
                </c:pt>
                <c:pt idx="17465">
                  <c:v>45.783450000000002</c:v>
                </c:pt>
                <c:pt idx="17466">
                  <c:v>45.786070000000002</c:v>
                </c:pt>
                <c:pt idx="17467">
                  <c:v>45.788690000000003</c:v>
                </c:pt>
                <c:pt idx="17468">
                  <c:v>45.791310000000003</c:v>
                </c:pt>
                <c:pt idx="17469">
                  <c:v>45.793930000000003</c:v>
                </c:pt>
                <c:pt idx="17470">
                  <c:v>45.796559999999999</c:v>
                </c:pt>
                <c:pt idx="17471">
                  <c:v>45.79918</c:v>
                </c:pt>
                <c:pt idx="17472">
                  <c:v>45.8018</c:v>
                </c:pt>
                <c:pt idx="17473">
                  <c:v>45.80442</c:v>
                </c:pt>
                <c:pt idx="17474">
                  <c:v>45.807040000000001</c:v>
                </c:pt>
                <c:pt idx="17475">
                  <c:v>45.809660000000001</c:v>
                </c:pt>
                <c:pt idx="17476">
                  <c:v>45.812289999999997</c:v>
                </c:pt>
                <c:pt idx="17477">
                  <c:v>45.814909999999998</c:v>
                </c:pt>
                <c:pt idx="17478">
                  <c:v>45.817529999999998</c:v>
                </c:pt>
                <c:pt idx="17479">
                  <c:v>45.820149999999998</c:v>
                </c:pt>
                <c:pt idx="17480">
                  <c:v>45.822769999999998</c:v>
                </c:pt>
                <c:pt idx="17481">
                  <c:v>45.825389999999999</c:v>
                </c:pt>
                <c:pt idx="17482">
                  <c:v>45.828009999999999</c:v>
                </c:pt>
                <c:pt idx="17483">
                  <c:v>45.830640000000002</c:v>
                </c:pt>
                <c:pt idx="17484">
                  <c:v>45.833260000000003</c:v>
                </c:pt>
                <c:pt idx="17485">
                  <c:v>45.835880000000003</c:v>
                </c:pt>
                <c:pt idx="17486">
                  <c:v>45.838500000000003</c:v>
                </c:pt>
                <c:pt idx="17487">
                  <c:v>45.841119999999997</c:v>
                </c:pt>
                <c:pt idx="17488">
                  <c:v>45.843739999999997</c:v>
                </c:pt>
                <c:pt idx="17489">
                  <c:v>45.846359999999997</c:v>
                </c:pt>
                <c:pt idx="17490">
                  <c:v>45.848979999999997</c:v>
                </c:pt>
                <c:pt idx="17491">
                  <c:v>45.851610000000001</c:v>
                </c:pt>
                <c:pt idx="17492">
                  <c:v>45.854230000000001</c:v>
                </c:pt>
                <c:pt idx="17493">
                  <c:v>45.856850000000001</c:v>
                </c:pt>
                <c:pt idx="17494">
                  <c:v>45.859470000000002</c:v>
                </c:pt>
                <c:pt idx="17495">
                  <c:v>45.862090000000002</c:v>
                </c:pt>
                <c:pt idx="17496">
                  <c:v>45.864719999999998</c:v>
                </c:pt>
                <c:pt idx="17497">
                  <c:v>45.867339999999999</c:v>
                </c:pt>
                <c:pt idx="17498">
                  <c:v>45.869959999999999</c:v>
                </c:pt>
                <c:pt idx="17499">
                  <c:v>45.872579999999999</c:v>
                </c:pt>
                <c:pt idx="17500">
                  <c:v>45.8752</c:v>
                </c:pt>
                <c:pt idx="17501">
                  <c:v>45.87782</c:v>
                </c:pt>
                <c:pt idx="17502">
                  <c:v>45.88044</c:v>
                </c:pt>
                <c:pt idx="17503">
                  <c:v>45.88306</c:v>
                </c:pt>
                <c:pt idx="17504">
                  <c:v>45.885680000000001</c:v>
                </c:pt>
                <c:pt idx="17505">
                  <c:v>45.888309999999997</c:v>
                </c:pt>
                <c:pt idx="17506">
                  <c:v>45.890929999999997</c:v>
                </c:pt>
                <c:pt idx="17507">
                  <c:v>45.893549999999998</c:v>
                </c:pt>
                <c:pt idx="17508">
                  <c:v>45.896169999999998</c:v>
                </c:pt>
                <c:pt idx="17509">
                  <c:v>45.898789999999998</c:v>
                </c:pt>
                <c:pt idx="17510">
                  <c:v>45.901409999999998</c:v>
                </c:pt>
                <c:pt idx="17511">
                  <c:v>45.904029999999999</c:v>
                </c:pt>
                <c:pt idx="17512">
                  <c:v>45.906660000000002</c:v>
                </c:pt>
                <c:pt idx="17513">
                  <c:v>45.909280000000003</c:v>
                </c:pt>
                <c:pt idx="17514">
                  <c:v>45.911900000000003</c:v>
                </c:pt>
                <c:pt idx="17515">
                  <c:v>45.914520000000003</c:v>
                </c:pt>
                <c:pt idx="17516">
                  <c:v>45.917140000000003</c:v>
                </c:pt>
                <c:pt idx="17517">
                  <c:v>45.91977</c:v>
                </c:pt>
                <c:pt idx="17518">
                  <c:v>45.92239</c:v>
                </c:pt>
                <c:pt idx="17519">
                  <c:v>45.92501</c:v>
                </c:pt>
                <c:pt idx="17520">
                  <c:v>45.927630000000001</c:v>
                </c:pt>
                <c:pt idx="17521">
                  <c:v>45.930250000000001</c:v>
                </c:pt>
                <c:pt idx="17522">
                  <c:v>45.932870000000001</c:v>
                </c:pt>
                <c:pt idx="17523">
                  <c:v>45.935490000000001</c:v>
                </c:pt>
                <c:pt idx="17524">
                  <c:v>45.938110000000002</c:v>
                </c:pt>
                <c:pt idx="17525">
                  <c:v>45.940730000000002</c:v>
                </c:pt>
                <c:pt idx="17526">
                  <c:v>45.943359999999998</c:v>
                </c:pt>
                <c:pt idx="17527">
                  <c:v>45.945979999999999</c:v>
                </c:pt>
                <c:pt idx="17528">
                  <c:v>45.948599999999999</c:v>
                </c:pt>
                <c:pt idx="17529">
                  <c:v>45.951219999999999</c:v>
                </c:pt>
                <c:pt idx="17530">
                  <c:v>45.95384</c:v>
                </c:pt>
                <c:pt idx="17531">
                  <c:v>45.95646</c:v>
                </c:pt>
                <c:pt idx="17532">
                  <c:v>45.959090000000003</c:v>
                </c:pt>
                <c:pt idx="17533">
                  <c:v>45.961709999999997</c:v>
                </c:pt>
                <c:pt idx="17534">
                  <c:v>45.964329999999997</c:v>
                </c:pt>
                <c:pt idx="17535">
                  <c:v>45.966949999999997</c:v>
                </c:pt>
                <c:pt idx="17536">
                  <c:v>45.969569999999997</c:v>
                </c:pt>
                <c:pt idx="17537">
                  <c:v>45.972189999999998</c:v>
                </c:pt>
                <c:pt idx="17538">
                  <c:v>45.974820000000001</c:v>
                </c:pt>
                <c:pt idx="17539">
                  <c:v>45.977440000000001</c:v>
                </c:pt>
                <c:pt idx="17540">
                  <c:v>45.980060000000002</c:v>
                </c:pt>
                <c:pt idx="17541">
                  <c:v>45.982680000000002</c:v>
                </c:pt>
                <c:pt idx="17542">
                  <c:v>45.985300000000002</c:v>
                </c:pt>
                <c:pt idx="17543">
                  <c:v>45.987920000000003</c:v>
                </c:pt>
                <c:pt idx="17544">
                  <c:v>45.990540000000003</c:v>
                </c:pt>
                <c:pt idx="17545">
                  <c:v>45.993160000000003</c:v>
                </c:pt>
                <c:pt idx="17546">
                  <c:v>45.995780000000003</c:v>
                </c:pt>
                <c:pt idx="17547">
                  <c:v>45.99841</c:v>
                </c:pt>
                <c:pt idx="17548">
                  <c:v>46.00103</c:v>
                </c:pt>
                <c:pt idx="17549">
                  <c:v>46.00365</c:v>
                </c:pt>
                <c:pt idx="17550">
                  <c:v>46.006270000000001</c:v>
                </c:pt>
                <c:pt idx="17551">
                  <c:v>46.008890000000001</c:v>
                </c:pt>
                <c:pt idx="17552">
                  <c:v>46.011510000000001</c:v>
                </c:pt>
                <c:pt idx="17553">
                  <c:v>46.014139999999998</c:v>
                </c:pt>
                <c:pt idx="17554">
                  <c:v>46.016759999999998</c:v>
                </c:pt>
                <c:pt idx="17555">
                  <c:v>46.019379999999998</c:v>
                </c:pt>
                <c:pt idx="17556">
                  <c:v>46.021999999999998</c:v>
                </c:pt>
                <c:pt idx="17557">
                  <c:v>46.024619999999999</c:v>
                </c:pt>
                <c:pt idx="17558">
                  <c:v>46.027239999999999</c:v>
                </c:pt>
                <c:pt idx="17559">
                  <c:v>46.029870000000003</c:v>
                </c:pt>
                <c:pt idx="17560">
                  <c:v>46.032490000000003</c:v>
                </c:pt>
                <c:pt idx="17561">
                  <c:v>46.035110000000003</c:v>
                </c:pt>
                <c:pt idx="17562">
                  <c:v>46.037730000000003</c:v>
                </c:pt>
                <c:pt idx="17563">
                  <c:v>46.040349999999997</c:v>
                </c:pt>
                <c:pt idx="17564">
                  <c:v>46.042969999999997</c:v>
                </c:pt>
                <c:pt idx="17565">
                  <c:v>46.045589999999997</c:v>
                </c:pt>
                <c:pt idx="17566">
                  <c:v>46.048209999999997</c:v>
                </c:pt>
                <c:pt idx="17567">
                  <c:v>46.050829999999998</c:v>
                </c:pt>
                <c:pt idx="17568">
                  <c:v>46.053460000000001</c:v>
                </c:pt>
                <c:pt idx="17569">
                  <c:v>46.056080000000001</c:v>
                </c:pt>
                <c:pt idx="17570">
                  <c:v>46.058700000000002</c:v>
                </c:pt>
                <c:pt idx="17571">
                  <c:v>46.061320000000002</c:v>
                </c:pt>
                <c:pt idx="17572">
                  <c:v>46.063940000000002</c:v>
                </c:pt>
                <c:pt idx="17573">
                  <c:v>46.066569999999999</c:v>
                </c:pt>
                <c:pt idx="17574">
                  <c:v>46.069189999999999</c:v>
                </c:pt>
                <c:pt idx="17575">
                  <c:v>46.071809999999999</c:v>
                </c:pt>
                <c:pt idx="17576">
                  <c:v>46.07443</c:v>
                </c:pt>
                <c:pt idx="17577">
                  <c:v>46.07705</c:v>
                </c:pt>
                <c:pt idx="17578">
                  <c:v>46.07967</c:v>
                </c:pt>
                <c:pt idx="17579">
                  <c:v>46.08229</c:v>
                </c:pt>
                <c:pt idx="17580">
                  <c:v>46.084919999999997</c:v>
                </c:pt>
                <c:pt idx="17581">
                  <c:v>46.087539999999997</c:v>
                </c:pt>
                <c:pt idx="17582">
                  <c:v>46.090159999999997</c:v>
                </c:pt>
                <c:pt idx="17583">
                  <c:v>46.092779999999998</c:v>
                </c:pt>
                <c:pt idx="17584">
                  <c:v>46.095399999999998</c:v>
                </c:pt>
                <c:pt idx="17585">
                  <c:v>46.098019999999998</c:v>
                </c:pt>
                <c:pt idx="17586">
                  <c:v>46.100639999999999</c:v>
                </c:pt>
                <c:pt idx="17587">
                  <c:v>46.103259999999999</c:v>
                </c:pt>
                <c:pt idx="17588">
                  <c:v>46.105879999999999</c:v>
                </c:pt>
                <c:pt idx="17589">
                  <c:v>46.108510000000003</c:v>
                </c:pt>
                <c:pt idx="17590">
                  <c:v>46.111130000000003</c:v>
                </c:pt>
                <c:pt idx="17591">
                  <c:v>46.113750000000003</c:v>
                </c:pt>
                <c:pt idx="17592">
                  <c:v>46.116370000000003</c:v>
                </c:pt>
                <c:pt idx="17593">
                  <c:v>46.118989999999997</c:v>
                </c:pt>
                <c:pt idx="17594">
                  <c:v>46.12162</c:v>
                </c:pt>
                <c:pt idx="17595">
                  <c:v>46.12424</c:v>
                </c:pt>
                <c:pt idx="17596">
                  <c:v>46.126860000000001</c:v>
                </c:pt>
                <c:pt idx="17597">
                  <c:v>46.129480000000001</c:v>
                </c:pt>
                <c:pt idx="17598">
                  <c:v>46.132100000000001</c:v>
                </c:pt>
                <c:pt idx="17599">
                  <c:v>46.134720000000002</c:v>
                </c:pt>
                <c:pt idx="17600">
                  <c:v>46.137340000000002</c:v>
                </c:pt>
                <c:pt idx="17601">
                  <c:v>46.139969999999998</c:v>
                </c:pt>
                <c:pt idx="17602">
                  <c:v>46.142589999999998</c:v>
                </c:pt>
                <c:pt idx="17603">
                  <c:v>46.145209999999999</c:v>
                </c:pt>
                <c:pt idx="17604">
                  <c:v>46.147829999999999</c:v>
                </c:pt>
                <c:pt idx="17605">
                  <c:v>46.150449999999999</c:v>
                </c:pt>
                <c:pt idx="17606">
                  <c:v>46.15307</c:v>
                </c:pt>
                <c:pt idx="17607">
                  <c:v>46.15569</c:v>
                </c:pt>
                <c:pt idx="17608">
                  <c:v>46.15831</c:v>
                </c:pt>
                <c:pt idx="17609">
                  <c:v>46.160939999999997</c:v>
                </c:pt>
                <c:pt idx="17610">
                  <c:v>46.163559999999997</c:v>
                </c:pt>
                <c:pt idx="17611">
                  <c:v>46.166179999999997</c:v>
                </c:pt>
                <c:pt idx="17612">
                  <c:v>46.168799999999997</c:v>
                </c:pt>
                <c:pt idx="17613">
                  <c:v>46.171419999999998</c:v>
                </c:pt>
                <c:pt idx="17614">
                  <c:v>46.174050000000001</c:v>
                </c:pt>
                <c:pt idx="17615">
                  <c:v>46.176670000000001</c:v>
                </c:pt>
                <c:pt idx="17616">
                  <c:v>46.179290000000002</c:v>
                </c:pt>
                <c:pt idx="17617">
                  <c:v>46.181910000000002</c:v>
                </c:pt>
                <c:pt idx="17618">
                  <c:v>46.184530000000002</c:v>
                </c:pt>
                <c:pt idx="17619">
                  <c:v>46.187150000000003</c:v>
                </c:pt>
                <c:pt idx="17620">
                  <c:v>46.189770000000003</c:v>
                </c:pt>
                <c:pt idx="17621">
                  <c:v>46.192390000000003</c:v>
                </c:pt>
                <c:pt idx="17622">
                  <c:v>46.195010000000003</c:v>
                </c:pt>
                <c:pt idx="17623">
                  <c:v>46.19764</c:v>
                </c:pt>
                <c:pt idx="17624">
                  <c:v>46.20026</c:v>
                </c:pt>
                <c:pt idx="17625">
                  <c:v>46.20288</c:v>
                </c:pt>
                <c:pt idx="17626">
                  <c:v>46.205500000000001</c:v>
                </c:pt>
                <c:pt idx="17627">
                  <c:v>46.208120000000001</c:v>
                </c:pt>
                <c:pt idx="17628">
                  <c:v>46.210740000000001</c:v>
                </c:pt>
                <c:pt idx="17629">
                  <c:v>46.213360000000002</c:v>
                </c:pt>
                <c:pt idx="17630">
                  <c:v>46.215989999999998</c:v>
                </c:pt>
                <c:pt idx="17631">
                  <c:v>46.218609999999998</c:v>
                </c:pt>
                <c:pt idx="17632">
                  <c:v>46.221229999999998</c:v>
                </c:pt>
                <c:pt idx="17633">
                  <c:v>46.223849999999999</c:v>
                </c:pt>
                <c:pt idx="17634">
                  <c:v>46.226469999999999</c:v>
                </c:pt>
                <c:pt idx="17635">
                  <c:v>46.229100000000003</c:v>
                </c:pt>
                <c:pt idx="17636">
                  <c:v>46.231720000000003</c:v>
                </c:pt>
                <c:pt idx="17637">
                  <c:v>46.234340000000003</c:v>
                </c:pt>
                <c:pt idx="17638">
                  <c:v>46.236960000000003</c:v>
                </c:pt>
                <c:pt idx="17639">
                  <c:v>46.239579999999997</c:v>
                </c:pt>
                <c:pt idx="17640">
                  <c:v>46.242199999999997</c:v>
                </c:pt>
                <c:pt idx="17641">
                  <c:v>46.244819999999997</c:v>
                </c:pt>
                <c:pt idx="17642">
                  <c:v>46.247439999999997</c:v>
                </c:pt>
                <c:pt idx="17643">
                  <c:v>46.250059999999998</c:v>
                </c:pt>
                <c:pt idx="17644">
                  <c:v>46.252690000000001</c:v>
                </c:pt>
                <c:pt idx="17645">
                  <c:v>46.255310000000001</c:v>
                </c:pt>
                <c:pt idx="17646">
                  <c:v>46.257930000000002</c:v>
                </c:pt>
                <c:pt idx="17647">
                  <c:v>46.260550000000002</c:v>
                </c:pt>
                <c:pt idx="17648">
                  <c:v>46.263170000000002</c:v>
                </c:pt>
                <c:pt idx="17649">
                  <c:v>46.265790000000003</c:v>
                </c:pt>
                <c:pt idx="17650">
                  <c:v>46.268419999999999</c:v>
                </c:pt>
                <c:pt idx="17651">
                  <c:v>46.271039999999999</c:v>
                </c:pt>
                <c:pt idx="17652">
                  <c:v>46.27366</c:v>
                </c:pt>
                <c:pt idx="17653">
                  <c:v>46.27628</c:v>
                </c:pt>
                <c:pt idx="17654">
                  <c:v>46.2789</c:v>
                </c:pt>
                <c:pt idx="17655">
                  <c:v>46.28152</c:v>
                </c:pt>
                <c:pt idx="17656">
                  <c:v>46.284149999999997</c:v>
                </c:pt>
                <c:pt idx="17657">
                  <c:v>46.286769999999997</c:v>
                </c:pt>
                <c:pt idx="17658">
                  <c:v>46.289389999999997</c:v>
                </c:pt>
                <c:pt idx="17659">
                  <c:v>46.292009999999998</c:v>
                </c:pt>
                <c:pt idx="17660">
                  <c:v>46.294629999999998</c:v>
                </c:pt>
                <c:pt idx="17661">
                  <c:v>46.297249999999998</c:v>
                </c:pt>
                <c:pt idx="17662">
                  <c:v>46.299869999999999</c:v>
                </c:pt>
                <c:pt idx="17663">
                  <c:v>46.302489999999999</c:v>
                </c:pt>
                <c:pt idx="17664">
                  <c:v>46.305109999999999</c:v>
                </c:pt>
                <c:pt idx="17665">
                  <c:v>46.307740000000003</c:v>
                </c:pt>
                <c:pt idx="17666">
                  <c:v>46.310360000000003</c:v>
                </c:pt>
                <c:pt idx="17667">
                  <c:v>46.312980000000003</c:v>
                </c:pt>
                <c:pt idx="17668">
                  <c:v>46.315600000000003</c:v>
                </c:pt>
                <c:pt idx="17669">
                  <c:v>46.318219999999997</c:v>
                </c:pt>
                <c:pt idx="17670">
                  <c:v>46.320839999999997</c:v>
                </c:pt>
                <c:pt idx="17671">
                  <c:v>46.32347</c:v>
                </c:pt>
                <c:pt idx="17672">
                  <c:v>46.326090000000001</c:v>
                </c:pt>
                <c:pt idx="17673">
                  <c:v>46.328710000000001</c:v>
                </c:pt>
                <c:pt idx="17674">
                  <c:v>46.331330000000001</c:v>
                </c:pt>
                <c:pt idx="17675">
                  <c:v>46.333950000000002</c:v>
                </c:pt>
                <c:pt idx="17676">
                  <c:v>46.336570000000002</c:v>
                </c:pt>
                <c:pt idx="17677">
                  <c:v>46.339199999999998</c:v>
                </c:pt>
                <c:pt idx="17678">
                  <c:v>46.341819999999998</c:v>
                </c:pt>
                <c:pt idx="17679">
                  <c:v>46.344439999999999</c:v>
                </c:pt>
                <c:pt idx="17680">
                  <c:v>46.347059999999999</c:v>
                </c:pt>
                <c:pt idx="17681">
                  <c:v>46.349679999999999</c:v>
                </c:pt>
                <c:pt idx="17682">
                  <c:v>46.3523</c:v>
                </c:pt>
                <c:pt idx="17683">
                  <c:v>46.35492</c:v>
                </c:pt>
                <c:pt idx="17684">
                  <c:v>46.35754</c:v>
                </c:pt>
                <c:pt idx="17685">
                  <c:v>46.36016</c:v>
                </c:pt>
                <c:pt idx="17686">
                  <c:v>46.362789999999997</c:v>
                </c:pt>
                <c:pt idx="17687">
                  <c:v>46.365409999999997</c:v>
                </c:pt>
                <c:pt idx="17688">
                  <c:v>46.368029999999997</c:v>
                </c:pt>
                <c:pt idx="17689">
                  <c:v>46.370649999999998</c:v>
                </c:pt>
                <c:pt idx="17690">
                  <c:v>46.373269999999998</c:v>
                </c:pt>
                <c:pt idx="17691">
                  <c:v>46.375900000000001</c:v>
                </c:pt>
                <c:pt idx="17692">
                  <c:v>46.378520000000002</c:v>
                </c:pt>
                <c:pt idx="17693">
                  <c:v>46.381140000000002</c:v>
                </c:pt>
                <c:pt idx="17694">
                  <c:v>46.383760000000002</c:v>
                </c:pt>
                <c:pt idx="17695">
                  <c:v>46.386380000000003</c:v>
                </c:pt>
                <c:pt idx="17696">
                  <c:v>46.389000000000003</c:v>
                </c:pt>
                <c:pt idx="17697">
                  <c:v>46.391620000000003</c:v>
                </c:pt>
                <c:pt idx="17698">
                  <c:v>46.39425</c:v>
                </c:pt>
                <c:pt idx="17699">
                  <c:v>46.39687</c:v>
                </c:pt>
                <c:pt idx="17700">
                  <c:v>46.39949</c:v>
                </c:pt>
                <c:pt idx="17701">
                  <c:v>46.40211</c:v>
                </c:pt>
                <c:pt idx="17702">
                  <c:v>46.404730000000001</c:v>
                </c:pt>
                <c:pt idx="17703">
                  <c:v>46.407350000000001</c:v>
                </c:pt>
                <c:pt idx="17704">
                  <c:v>46.409970000000001</c:v>
                </c:pt>
                <c:pt idx="17705">
                  <c:v>46.412590000000002</c:v>
                </c:pt>
                <c:pt idx="17706">
                  <c:v>46.415210000000002</c:v>
                </c:pt>
                <c:pt idx="17707">
                  <c:v>46.417839999999998</c:v>
                </c:pt>
                <c:pt idx="17708">
                  <c:v>46.420459999999999</c:v>
                </c:pt>
                <c:pt idx="17709">
                  <c:v>46.423079999999999</c:v>
                </c:pt>
                <c:pt idx="17710">
                  <c:v>46.425699999999999</c:v>
                </c:pt>
                <c:pt idx="17711">
                  <c:v>46.428319999999999</c:v>
                </c:pt>
                <c:pt idx="17712">
                  <c:v>46.430950000000003</c:v>
                </c:pt>
                <c:pt idx="17713">
                  <c:v>46.433570000000003</c:v>
                </c:pt>
                <c:pt idx="17714">
                  <c:v>46.436190000000003</c:v>
                </c:pt>
                <c:pt idx="17715">
                  <c:v>46.438809999999997</c:v>
                </c:pt>
                <c:pt idx="17716">
                  <c:v>46.441429999999997</c:v>
                </c:pt>
                <c:pt idx="17717">
                  <c:v>46.444049999999997</c:v>
                </c:pt>
                <c:pt idx="17718">
                  <c:v>46.446669999999997</c:v>
                </c:pt>
                <c:pt idx="17719">
                  <c:v>46.449300000000001</c:v>
                </c:pt>
                <c:pt idx="17720">
                  <c:v>46.451920000000001</c:v>
                </c:pt>
                <c:pt idx="17721">
                  <c:v>46.454540000000001</c:v>
                </c:pt>
                <c:pt idx="17722">
                  <c:v>46.457160000000002</c:v>
                </c:pt>
                <c:pt idx="17723">
                  <c:v>46.459780000000002</c:v>
                </c:pt>
                <c:pt idx="17724">
                  <c:v>46.462400000000002</c:v>
                </c:pt>
                <c:pt idx="17725">
                  <c:v>46.465020000000003</c:v>
                </c:pt>
                <c:pt idx="17726">
                  <c:v>46.467640000000003</c:v>
                </c:pt>
                <c:pt idx="17727">
                  <c:v>46.470269999999999</c:v>
                </c:pt>
                <c:pt idx="17728">
                  <c:v>46.47289</c:v>
                </c:pt>
                <c:pt idx="17729">
                  <c:v>46.47551</c:v>
                </c:pt>
                <c:pt idx="17730">
                  <c:v>46.47813</c:v>
                </c:pt>
                <c:pt idx="17731">
                  <c:v>46.48075</c:v>
                </c:pt>
                <c:pt idx="17732">
                  <c:v>46.483379999999997</c:v>
                </c:pt>
                <c:pt idx="17733">
                  <c:v>46.485999999999997</c:v>
                </c:pt>
                <c:pt idx="17734">
                  <c:v>46.488619999999997</c:v>
                </c:pt>
                <c:pt idx="17735">
                  <c:v>46.491239999999998</c:v>
                </c:pt>
                <c:pt idx="17736">
                  <c:v>46.493859999999998</c:v>
                </c:pt>
                <c:pt idx="17737">
                  <c:v>46.496479999999998</c:v>
                </c:pt>
                <c:pt idx="17738">
                  <c:v>46.499099999999999</c:v>
                </c:pt>
                <c:pt idx="17739">
                  <c:v>46.501719999999999</c:v>
                </c:pt>
                <c:pt idx="17740">
                  <c:v>46.504339999999999</c:v>
                </c:pt>
                <c:pt idx="17741">
                  <c:v>46.506970000000003</c:v>
                </c:pt>
                <c:pt idx="17742">
                  <c:v>46.509590000000003</c:v>
                </c:pt>
                <c:pt idx="17743">
                  <c:v>46.512210000000003</c:v>
                </c:pt>
                <c:pt idx="17744">
                  <c:v>46.514830000000003</c:v>
                </c:pt>
                <c:pt idx="17745">
                  <c:v>46.517449999999997</c:v>
                </c:pt>
                <c:pt idx="17746">
                  <c:v>46.520069999999997</c:v>
                </c:pt>
                <c:pt idx="17747">
                  <c:v>46.522689999999997</c:v>
                </c:pt>
                <c:pt idx="17748">
                  <c:v>46.525320000000001</c:v>
                </c:pt>
                <c:pt idx="17749">
                  <c:v>46.527940000000001</c:v>
                </c:pt>
                <c:pt idx="17750">
                  <c:v>46.530560000000001</c:v>
                </c:pt>
                <c:pt idx="17751">
                  <c:v>46.533180000000002</c:v>
                </c:pt>
                <c:pt idx="17752">
                  <c:v>46.535800000000002</c:v>
                </c:pt>
                <c:pt idx="17753">
                  <c:v>46.538429999999998</c:v>
                </c:pt>
                <c:pt idx="17754">
                  <c:v>46.541049999999998</c:v>
                </c:pt>
                <c:pt idx="17755">
                  <c:v>46.543669999999999</c:v>
                </c:pt>
                <c:pt idx="17756">
                  <c:v>46.546289999999999</c:v>
                </c:pt>
                <c:pt idx="17757">
                  <c:v>46.548909999999999</c:v>
                </c:pt>
                <c:pt idx="17758">
                  <c:v>46.55153</c:v>
                </c:pt>
                <c:pt idx="17759">
                  <c:v>46.55415</c:v>
                </c:pt>
                <c:pt idx="17760">
                  <c:v>46.55677</c:v>
                </c:pt>
                <c:pt idx="17761">
                  <c:v>46.55939</c:v>
                </c:pt>
                <c:pt idx="17762">
                  <c:v>46.562019999999997</c:v>
                </c:pt>
                <c:pt idx="17763">
                  <c:v>46.564639999999997</c:v>
                </c:pt>
                <c:pt idx="17764">
                  <c:v>46.567259999999997</c:v>
                </c:pt>
                <c:pt idx="17765">
                  <c:v>46.569879999999998</c:v>
                </c:pt>
                <c:pt idx="17766">
                  <c:v>46.572499999999998</c:v>
                </c:pt>
                <c:pt idx="17767">
                  <c:v>46.575119999999998</c:v>
                </c:pt>
                <c:pt idx="17768">
                  <c:v>46.577750000000002</c:v>
                </c:pt>
                <c:pt idx="17769">
                  <c:v>46.580370000000002</c:v>
                </c:pt>
                <c:pt idx="17770">
                  <c:v>46.582990000000002</c:v>
                </c:pt>
                <c:pt idx="17771">
                  <c:v>46.585610000000003</c:v>
                </c:pt>
                <c:pt idx="17772">
                  <c:v>46.588230000000003</c:v>
                </c:pt>
                <c:pt idx="17773">
                  <c:v>46.590850000000003</c:v>
                </c:pt>
                <c:pt idx="17774">
                  <c:v>46.59348</c:v>
                </c:pt>
                <c:pt idx="17775">
                  <c:v>46.5961</c:v>
                </c:pt>
                <c:pt idx="17776">
                  <c:v>46.59872</c:v>
                </c:pt>
                <c:pt idx="17777">
                  <c:v>46.60134</c:v>
                </c:pt>
                <c:pt idx="17778">
                  <c:v>46.603960000000001</c:v>
                </c:pt>
                <c:pt idx="17779">
                  <c:v>46.606580000000001</c:v>
                </c:pt>
                <c:pt idx="17780">
                  <c:v>46.609200000000001</c:v>
                </c:pt>
                <c:pt idx="17781">
                  <c:v>46.611820000000002</c:v>
                </c:pt>
                <c:pt idx="17782">
                  <c:v>46.614440000000002</c:v>
                </c:pt>
                <c:pt idx="17783">
                  <c:v>46.617069999999998</c:v>
                </c:pt>
                <c:pt idx="17784">
                  <c:v>46.619689999999999</c:v>
                </c:pt>
                <c:pt idx="17785">
                  <c:v>46.622309999999999</c:v>
                </c:pt>
                <c:pt idx="17786">
                  <c:v>46.624929999999999</c:v>
                </c:pt>
                <c:pt idx="17787">
                  <c:v>46.627549999999999</c:v>
                </c:pt>
                <c:pt idx="17788">
                  <c:v>46.63017</c:v>
                </c:pt>
                <c:pt idx="17789">
                  <c:v>46.632800000000003</c:v>
                </c:pt>
                <c:pt idx="17790">
                  <c:v>46.635420000000003</c:v>
                </c:pt>
                <c:pt idx="17791">
                  <c:v>46.638039999999997</c:v>
                </c:pt>
                <c:pt idx="17792">
                  <c:v>46.640659999999997</c:v>
                </c:pt>
                <c:pt idx="17793">
                  <c:v>46.643279999999997</c:v>
                </c:pt>
                <c:pt idx="17794">
                  <c:v>46.645899999999997</c:v>
                </c:pt>
                <c:pt idx="17795">
                  <c:v>46.648530000000001</c:v>
                </c:pt>
                <c:pt idx="17796">
                  <c:v>46.651150000000001</c:v>
                </c:pt>
                <c:pt idx="17797">
                  <c:v>46.653770000000002</c:v>
                </c:pt>
                <c:pt idx="17798">
                  <c:v>46.656390000000002</c:v>
                </c:pt>
                <c:pt idx="17799">
                  <c:v>46.659010000000002</c:v>
                </c:pt>
                <c:pt idx="17800">
                  <c:v>46.661630000000002</c:v>
                </c:pt>
                <c:pt idx="17801">
                  <c:v>46.664250000000003</c:v>
                </c:pt>
                <c:pt idx="17802">
                  <c:v>46.666870000000003</c:v>
                </c:pt>
                <c:pt idx="17803">
                  <c:v>46.669490000000003</c:v>
                </c:pt>
                <c:pt idx="17804">
                  <c:v>46.67212</c:v>
                </c:pt>
                <c:pt idx="17805">
                  <c:v>46.67474</c:v>
                </c:pt>
                <c:pt idx="17806">
                  <c:v>46.67736</c:v>
                </c:pt>
                <c:pt idx="17807">
                  <c:v>46.67998</c:v>
                </c:pt>
                <c:pt idx="17808">
                  <c:v>46.682600000000001</c:v>
                </c:pt>
                <c:pt idx="17809">
                  <c:v>46.685229999999997</c:v>
                </c:pt>
                <c:pt idx="17810">
                  <c:v>46.687849999999997</c:v>
                </c:pt>
                <c:pt idx="17811">
                  <c:v>46.690469999999998</c:v>
                </c:pt>
                <c:pt idx="17812">
                  <c:v>46.693089999999998</c:v>
                </c:pt>
                <c:pt idx="17813">
                  <c:v>46.695709999999998</c:v>
                </c:pt>
                <c:pt idx="17814">
                  <c:v>46.698329999999999</c:v>
                </c:pt>
                <c:pt idx="17815">
                  <c:v>46.700949999999999</c:v>
                </c:pt>
                <c:pt idx="17816">
                  <c:v>46.703580000000002</c:v>
                </c:pt>
                <c:pt idx="17817">
                  <c:v>46.706200000000003</c:v>
                </c:pt>
                <c:pt idx="17818">
                  <c:v>46.708820000000003</c:v>
                </c:pt>
                <c:pt idx="17819">
                  <c:v>46.711440000000003</c:v>
                </c:pt>
                <c:pt idx="17820">
                  <c:v>46.714060000000003</c:v>
                </c:pt>
                <c:pt idx="17821">
                  <c:v>46.716679999999997</c:v>
                </c:pt>
                <c:pt idx="17822">
                  <c:v>46.719299999999997</c:v>
                </c:pt>
                <c:pt idx="17823">
                  <c:v>46.721919999999997</c:v>
                </c:pt>
                <c:pt idx="17824">
                  <c:v>46.724539999999998</c:v>
                </c:pt>
                <c:pt idx="17825">
                  <c:v>46.727170000000001</c:v>
                </c:pt>
                <c:pt idx="17826">
                  <c:v>46.729790000000001</c:v>
                </c:pt>
                <c:pt idx="17827">
                  <c:v>46.732410000000002</c:v>
                </c:pt>
                <c:pt idx="17828">
                  <c:v>46.735030000000002</c:v>
                </c:pt>
                <c:pt idx="17829">
                  <c:v>46.737650000000002</c:v>
                </c:pt>
                <c:pt idx="17830">
                  <c:v>46.740279999999998</c:v>
                </c:pt>
                <c:pt idx="17831">
                  <c:v>46.742899999999999</c:v>
                </c:pt>
                <c:pt idx="17832">
                  <c:v>46.745519999999999</c:v>
                </c:pt>
                <c:pt idx="17833">
                  <c:v>46.748139999999999</c:v>
                </c:pt>
                <c:pt idx="17834">
                  <c:v>46.75076</c:v>
                </c:pt>
                <c:pt idx="17835">
                  <c:v>46.75338</c:v>
                </c:pt>
                <c:pt idx="17836">
                  <c:v>46.756</c:v>
                </c:pt>
                <c:pt idx="17837">
                  <c:v>46.758629999999997</c:v>
                </c:pt>
                <c:pt idx="17838">
                  <c:v>46.761249999999997</c:v>
                </c:pt>
                <c:pt idx="17839">
                  <c:v>46.763869999999997</c:v>
                </c:pt>
                <c:pt idx="17840">
                  <c:v>46.766489999999997</c:v>
                </c:pt>
                <c:pt idx="17841">
                  <c:v>46.769109999999998</c:v>
                </c:pt>
                <c:pt idx="17842">
                  <c:v>46.771729999999998</c:v>
                </c:pt>
                <c:pt idx="17843">
                  <c:v>46.774349999999998</c:v>
                </c:pt>
                <c:pt idx="17844">
                  <c:v>46.776969999999999</c:v>
                </c:pt>
                <c:pt idx="17845">
                  <c:v>46.779600000000002</c:v>
                </c:pt>
                <c:pt idx="17846">
                  <c:v>46.782220000000002</c:v>
                </c:pt>
                <c:pt idx="17847">
                  <c:v>46.784840000000003</c:v>
                </c:pt>
                <c:pt idx="17848">
                  <c:v>46.787460000000003</c:v>
                </c:pt>
                <c:pt idx="17849">
                  <c:v>46.790080000000003</c:v>
                </c:pt>
                <c:pt idx="17850">
                  <c:v>46.79271</c:v>
                </c:pt>
                <c:pt idx="17851">
                  <c:v>46.79533</c:v>
                </c:pt>
                <c:pt idx="17852">
                  <c:v>46.79795</c:v>
                </c:pt>
                <c:pt idx="17853">
                  <c:v>46.80057</c:v>
                </c:pt>
                <c:pt idx="17854">
                  <c:v>46.803190000000001</c:v>
                </c:pt>
                <c:pt idx="17855">
                  <c:v>46.805810000000001</c:v>
                </c:pt>
                <c:pt idx="17856">
                  <c:v>46.808430000000001</c:v>
                </c:pt>
                <c:pt idx="17857">
                  <c:v>46.811050000000002</c:v>
                </c:pt>
                <c:pt idx="17858">
                  <c:v>46.813670000000002</c:v>
                </c:pt>
                <c:pt idx="17859">
                  <c:v>46.816299999999998</c:v>
                </c:pt>
                <c:pt idx="17860">
                  <c:v>46.818919999999999</c:v>
                </c:pt>
                <c:pt idx="17861">
                  <c:v>46.821539999999999</c:v>
                </c:pt>
                <c:pt idx="17862">
                  <c:v>46.824159999999999</c:v>
                </c:pt>
                <c:pt idx="17863">
                  <c:v>46.826779999999999</c:v>
                </c:pt>
                <c:pt idx="17864">
                  <c:v>46.8294</c:v>
                </c:pt>
                <c:pt idx="17865">
                  <c:v>46.83202</c:v>
                </c:pt>
                <c:pt idx="17866">
                  <c:v>46.834650000000003</c:v>
                </c:pt>
                <c:pt idx="17867">
                  <c:v>46.837269999999997</c:v>
                </c:pt>
                <c:pt idx="17868">
                  <c:v>46.839889999999997</c:v>
                </c:pt>
                <c:pt idx="17869">
                  <c:v>46.842509999999997</c:v>
                </c:pt>
                <c:pt idx="17870">
                  <c:v>46.845129999999997</c:v>
                </c:pt>
                <c:pt idx="17871">
                  <c:v>46.847760000000001</c:v>
                </c:pt>
                <c:pt idx="17872">
                  <c:v>46.850380000000001</c:v>
                </c:pt>
                <c:pt idx="17873">
                  <c:v>46.853000000000002</c:v>
                </c:pt>
                <c:pt idx="17874">
                  <c:v>46.855620000000002</c:v>
                </c:pt>
                <c:pt idx="17875">
                  <c:v>46.858240000000002</c:v>
                </c:pt>
                <c:pt idx="17876">
                  <c:v>46.860860000000002</c:v>
                </c:pt>
                <c:pt idx="17877">
                  <c:v>46.863480000000003</c:v>
                </c:pt>
                <c:pt idx="17878">
                  <c:v>46.866100000000003</c:v>
                </c:pt>
                <c:pt idx="17879">
                  <c:v>46.868720000000003</c:v>
                </c:pt>
                <c:pt idx="17880">
                  <c:v>46.87135</c:v>
                </c:pt>
                <c:pt idx="17881">
                  <c:v>46.87397</c:v>
                </c:pt>
                <c:pt idx="17882">
                  <c:v>46.87659</c:v>
                </c:pt>
                <c:pt idx="17883">
                  <c:v>46.87921</c:v>
                </c:pt>
                <c:pt idx="17884">
                  <c:v>46.881830000000001</c:v>
                </c:pt>
                <c:pt idx="17885">
                  <c:v>46.884450000000001</c:v>
                </c:pt>
                <c:pt idx="17886">
                  <c:v>46.887079999999997</c:v>
                </c:pt>
                <c:pt idx="17887">
                  <c:v>46.889699999999998</c:v>
                </c:pt>
                <c:pt idx="17888">
                  <c:v>46.892319999999998</c:v>
                </c:pt>
                <c:pt idx="17889">
                  <c:v>46.894939999999998</c:v>
                </c:pt>
                <c:pt idx="17890">
                  <c:v>46.897559999999999</c:v>
                </c:pt>
                <c:pt idx="17891">
                  <c:v>46.900179999999999</c:v>
                </c:pt>
                <c:pt idx="17892">
                  <c:v>46.902810000000002</c:v>
                </c:pt>
                <c:pt idx="17893">
                  <c:v>46.905430000000003</c:v>
                </c:pt>
                <c:pt idx="17894">
                  <c:v>46.908050000000003</c:v>
                </c:pt>
                <c:pt idx="17895">
                  <c:v>46.910670000000003</c:v>
                </c:pt>
                <c:pt idx="17896">
                  <c:v>46.913290000000003</c:v>
                </c:pt>
                <c:pt idx="17897">
                  <c:v>46.915909999999997</c:v>
                </c:pt>
                <c:pt idx="17898">
                  <c:v>46.918529999999997</c:v>
                </c:pt>
                <c:pt idx="17899">
                  <c:v>46.921149999999997</c:v>
                </c:pt>
                <c:pt idx="17900">
                  <c:v>46.923769999999998</c:v>
                </c:pt>
                <c:pt idx="17901">
                  <c:v>46.926400000000001</c:v>
                </c:pt>
                <c:pt idx="17902">
                  <c:v>46.929020000000001</c:v>
                </c:pt>
                <c:pt idx="17903">
                  <c:v>46.931640000000002</c:v>
                </c:pt>
                <c:pt idx="17904">
                  <c:v>46.934260000000002</c:v>
                </c:pt>
                <c:pt idx="17905">
                  <c:v>46.936880000000002</c:v>
                </c:pt>
                <c:pt idx="17906">
                  <c:v>46.939500000000002</c:v>
                </c:pt>
                <c:pt idx="17907">
                  <c:v>46.942129999999999</c:v>
                </c:pt>
                <c:pt idx="17908">
                  <c:v>46.944749999999999</c:v>
                </c:pt>
                <c:pt idx="17909">
                  <c:v>46.947369999999999</c:v>
                </c:pt>
                <c:pt idx="17910">
                  <c:v>46.94999</c:v>
                </c:pt>
                <c:pt idx="17911">
                  <c:v>46.95261</c:v>
                </c:pt>
                <c:pt idx="17912">
                  <c:v>46.95523</c:v>
                </c:pt>
                <c:pt idx="17913">
                  <c:v>46.957859999999997</c:v>
                </c:pt>
                <c:pt idx="17914">
                  <c:v>46.960479999999997</c:v>
                </c:pt>
                <c:pt idx="17915">
                  <c:v>46.963099999999997</c:v>
                </c:pt>
                <c:pt idx="17916">
                  <c:v>46.965719999999997</c:v>
                </c:pt>
                <c:pt idx="17917">
                  <c:v>46.968339999999998</c:v>
                </c:pt>
                <c:pt idx="17918">
                  <c:v>46.970959999999998</c:v>
                </c:pt>
                <c:pt idx="17919">
                  <c:v>46.973579999999998</c:v>
                </c:pt>
                <c:pt idx="17920">
                  <c:v>46.976199999999999</c:v>
                </c:pt>
                <c:pt idx="17921">
                  <c:v>46.978819999999999</c:v>
                </c:pt>
                <c:pt idx="17922">
                  <c:v>46.981450000000002</c:v>
                </c:pt>
                <c:pt idx="17923">
                  <c:v>46.984070000000003</c:v>
                </c:pt>
                <c:pt idx="17924">
                  <c:v>46.986690000000003</c:v>
                </c:pt>
                <c:pt idx="17925">
                  <c:v>46.989310000000003</c:v>
                </c:pt>
                <c:pt idx="17926">
                  <c:v>46.991930000000004</c:v>
                </c:pt>
                <c:pt idx="17927">
                  <c:v>46.99456</c:v>
                </c:pt>
                <c:pt idx="17928">
                  <c:v>46.99718</c:v>
                </c:pt>
                <c:pt idx="17929">
                  <c:v>46.9998</c:v>
                </c:pt>
                <c:pt idx="17930">
                  <c:v>47.002420000000001</c:v>
                </c:pt>
                <c:pt idx="17931">
                  <c:v>47.005040000000001</c:v>
                </c:pt>
                <c:pt idx="17932">
                  <c:v>47.007660000000001</c:v>
                </c:pt>
                <c:pt idx="17933">
                  <c:v>47.010280000000002</c:v>
                </c:pt>
                <c:pt idx="17934">
                  <c:v>47.012909999999998</c:v>
                </c:pt>
                <c:pt idx="17935">
                  <c:v>47.015529999999998</c:v>
                </c:pt>
                <c:pt idx="17936">
                  <c:v>47.018149999999999</c:v>
                </c:pt>
                <c:pt idx="17937">
                  <c:v>47.020769999999999</c:v>
                </c:pt>
                <c:pt idx="17938">
                  <c:v>47.023389999999999</c:v>
                </c:pt>
                <c:pt idx="17939">
                  <c:v>47.026009999999999</c:v>
                </c:pt>
                <c:pt idx="17940">
                  <c:v>47.02863</c:v>
                </c:pt>
                <c:pt idx="17941">
                  <c:v>47.03125</c:v>
                </c:pt>
                <c:pt idx="17942">
                  <c:v>47.03387</c:v>
                </c:pt>
                <c:pt idx="17943">
                  <c:v>47.036499999999997</c:v>
                </c:pt>
                <c:pt idx="17944">
                  <c:v>47.039119999999997</c:v>
                </c:pt>
                <c:pt idx="17945">
                  <c:v>47.041739999999997</c:v>
                </c:pt>
                <c:pt idx="17946">
                  <c:v>47.044359999999998</c:v>
                </c:pt>
                <c:pt idx="17947">
                  <c:v>47.046979999999998</c:v>
                </c:pt>
                <c:pt idx="17948">
                  <c:v>47.049610000000001</c:v>
                </c:pt>
                <c:pt idx="17949">
                  <c:v>47.052230000000002</c:v>
                </c:pt>
                <c:pt idx="17950">
                  <c:v>47.054850000000002</c:v>
                </c:pt>
                <c:pt idx="17951">
                  <c:v>47.057470000000002</c:v>
                </c:pt>
                <c:pt idx="17952">
                  <c:v>47.060090000000002</c:v>
                </c:pt>
                <c:pt idx="17953">
                  <c:v>47.062710000000003</c:v>
                </c:pt>
                <c:pt idx="17954">
                  <c:v>47.065330000000003</c:v>
                </c:pt>
                <c:pt idx="17955">
                  <c:v>47.067959999999999</c:v>
                </c:pt>
                <c:pt idx="17956">
                  <c:v>47.07058</c:v>
                </c:pt>
                <c:pt idx="17957">
                  <c:v>47.0732</c:v>
                </c:pt>
                <c:pt idx="17958">
                  <c:v>47.07582</c:v>
                </c:pt>
                <c:pt idx="17959">
                  <c:v>47.078440000000001</c:v>
                </c:pt>
                <c:pt idx="17960">
                  <c:v>47.081060000000001</c:v>
                </c:pt>
                <c:pt idx="17961">
                  <c:v>47.083680000000001</c:v>
                </c:pt>
                <c:pt idx="17962">
                  <c:v>47.086300000000001</c:v>
                </c:pt>
                <c:pt idx="17963">
                  <c:v>47.088929999999998</c:v>
                </c:pt>
                <c:pt idx="17964">
                  <c:v>47.091549999999998</c:v>
                </c:pt>
                <c:pt idx="17965">
                  <c:v>47.094169999999998</c:v>
                </c:pt>
                <c:pt idx="17966">
                  <c:v>47.096789999999999</c:v>
                </c:pt>
                <c:pt idx="17967">
                  <c:v>47.099409999999999</c:v>
                </c:pt>
                <c:pt idx="17968">
                  <c:v>47.102040000000002</c:v>
                </c:pt>
                <c:pt idx="17969">
                  <c:v>47.104660000000003</c:v>
                </c:pt>
                <c:pt idx="17970">
                  <c:v>47.107280000000003</c:v>
                </c:pt>
                <c:pt idx="17971">
                  <c:v>47.109900000000003</c:v>
                </c:pt>
                <c:pt idx="17972">
                  <c:v>47.112520000000004</c:v>
                </c:pt>
                <c:pt idx="17973">
                  <c:v>47.115139999999997</c:v>
                </c:pt>
                <c:pt idx="17974">
                  <c:v>47.117759999999997</c:v>
                </c:pt>
                <c:pt idx="17975">
                  <c:v>47.120379999999997</c:v>
                </c:pt>
                <c:pt idx="17976">
                  <c:v>47.122999999999998</c:v>
                </c:pt>
                <c:pt idx="17977">
                  <c:v>47.125630000000001</c:v>
                </c:pt>
                <c:pt idx="17978">
                  <c:v>47.128250000000001</c:v>
                </c:pt>
                <c:pt idx="17979">
                  <c:v>47.130870000000002</c:v>
                </c:pt>
                <c:pt idx="17980">
                  <c:v>47.133490000000002</c:v>
                </c:pt>
                <c:pt idx="17981">
                  <c:v>47.136110000000002</c:v>
                </c:pt>
                <c:pt idx="17982">
                  <c:v>47.138730000000002</c:v>
                </c:pt>
                <c:pt idx="17983">
                  <c:v>47.141350000000003</c:v>
                </c:pt>
                <c:pt idx="17984">
                  <c:v>47.143979999999999</c:v>
                </c:pt>
                <c:pt idx="17985">
                  <c:v>47.146599999999999</c:v>
                </c:pt>
                <c:pt idx="17986">
                  <c:v>47.14922</c:v>
                </c:pt>
                <c:pt idx="17987">
                  <c:v>47.15184</c:v>
                </c:pt>
                <c:pt idx="17988">
                  <c:v>47.15446</c:v>
                </c:pt>
                <c:pt idx="17989">
                  <c:v>47.157089999999997</c:v>
                </c:pt>
                <c:pt idx="17990">
                  <c:v>47.159709999999997</c:v>
                </c:pt>
                <c:pt idx="17991">
                  <c:v>47.162329999999997</c:v>
                </c:pt>
                <c:pt idx="17992">
                  <c:v>47.164949999999997</c:v>
                </c:pt>
                <c:pt idx="17993">
                  <c:v>47.167569999999998</c:v>
                </c:pt>
                <c:pt idx="17994">
                  <c:v>47.170189999999998</c:v>
                </c:pt>
                <c:pt idx="17995">
                  <c:v>47.172809999999998</c:v>
                </c:pt>
                <c:pt idx="17996">
                  <c:v>47.175429999999999</c:v>
                </c:pt>
                <c:pt idx="17997">
                  <c:v>47.178049999999999</c:v>
                </c:pt>
                <c:pt idx="17998">
                  <c:v>47.180680000000002</c:v>
                </c:pt>
                <c:pt idx="17999">
                  <c:v>47.183300000000003</c:v>
                </c:pt>
                <c:pt idx="18000">
                  <c:v>47.185920000000003</c:v>
                </c:pt>
                <c:pt idx="18001">
                  <c:v>47.188540000000003</c:v>
                </c:pt>
                <c:pt idx="18002">
                  <c:v>47.191160000000004</c:v>
                </c:pt>
                <c:pt idx="18003">
                  <c:v>47.193779999999997</c:v>
                </c:pt>
                <c:pt idx="18004">
                  <c:v>47.19641</c:v>
                </c:pt>
                <c:pt idx="18005">
                  <c:v>47.19903</c:v>
                </c:pt>
                <c:pt idx="18006">
                  <c:v>47.201650000000001</c:v>
                </c:pt>
                <c:pt idx="18007">
                  <c:v>47.204270000000001</c:v>
                </c:pt>
                <c:pt idx="18008">
                  <c:v>47.206890000000001</c:v>
                </c:pt>
                <c:pt idx="18009">
                  <c:v>47.209510000000002</c:v>
                </c:pt>
                <c:pt idx="18010">
                  <c:v>47.212139999999998</c:v>
                </c:pt>
                <c:pt idx="18011">
                  <c:v>47.214759999999998</c:v>
                </c:pt>
                <c:pt idx="18012">
                  <c:v>47.217379999999999</c:v>
                </c:pt>
                <c:pt idx="18013">
                  <c:v>47.22</c:v>
                </c:pt>
                <c:pt idx="18014">
                  <c:v>47.222619999999999</c:v>
                </c:pt>
                <c:pt idx="18015">
                  <c:v>47.225239999999999</c:v>
                </c:pt>
                <c:pt idx="18016">
                  <c:v>47.22786</c:v>
                </c:pt>
                <c:pt idx="18017">
                  <c:v>47.23048</c:v>
                </c:pt>
                <c:pt idx="18018">
                  <c:v>47.2331</c:v>
                </c:pt>
                <c:pt idx="18019">
                  <c:v>47.235729999999997</c:v>
                </c:pt>
                <c:pt idx="18020">
                  <c:v>47.238349999999997</c:v>
                </c:pt>
                <c:pt idx="18021">
                  <c:v>47.240969999999997</c:v>
                </c:pt>
                <c:pt idx="18022">
                  <c:v>47.243589999999998</c:v>
                </c:pt>
                <c:pt idx="18023">
                  <c:v>47.246209999999998</c:v>
                </c:pt>
                <c:pt idx="18024">
                  <c:v>47.248829999999998</c:v>
                </c:pt>
                <c:pt idx="18025">
                  <c:v>47.251460000000002</c:v>
                </c:pt>
                <c:pt idx="18026">
                  <c:v>47.254080000000002</c:v>
                </c:pt>
                <c:pt idx="18027">
                  <c:v>47.256700000000002</c:v>
                </c:pt>
                <c:pt idx="18028">
                  <c:v>47.259320000000002</c:v>
                </c:pt>
                <c:pt idx="18029">
                  <c:v>47.261940000000003</c:v>
                </c:pt>
                <c:pt idx="18030">
                  <c:v>47.264560000000003</c:v>
                </c:pt>
                <c:pt idx="18031">
                  <c:v>47.267189999999999</c:v>
                </c:pt>
                <c:pt idx="18032">
                  <c:v>47.26981</c:v>
                </c:pt>
                <c:pt idx="18033">
                  <c:v>47.27243</c:v>
                </c:pt>
                <c:pt idx="18034">
                  <c:v>47.27505</c:v>
                </c:pt>
                <c:pt idx="18035">
                  <c:v>47.277670000000001</c:v>
                </c:pt>
                <c:pt idx="18036">
                  <c:v>47.280290000000001</c:v>
                </c:pt>
                <c:pt idx="18037">
                  <c:v>47.282910000000001</c:v>
                </c:pt>
                <c:pt idx="18038">
                  <c:v>47.285530000000001</c:v>
                </c:pt>
                <c:pt idx="18039">
                  <c:v>47.288150000000002</c:v>
                </c:pt>
                <c:pt idx="18040">
                  <c:v>47.290779999999998</c:v>
                </c:pt>
                <c:pt idx="18041">
                  <c:v>47.293399999999998</c:v>
                </c:pt>
                <c:pt idx="18042">
                  <c:v>47.296019999999999</c:v>
                </c:pt>
                <c:pt idx="18043">
                  <c:v>47.298639999999999</c:v>
                </c:pt>
                <c:pt idx="18044">
                  <c:v>47.301259999999999</c:v>
                </c:pt>
                <c:pt idx="18045">
                  <c:v>47.303890000000003</c:v>
                </c:pt>
                <c:pt idx="18046">
                  <c:v>47.306510000000003</c:v>
                </c:pt>
                <c:pt idx="18047">
                  <c:v>47.309130000000003</c:v>
                </c:pt>
                <c:pt idx="18048">
                  <c:v>47.311750000000004</c:v>
                </c:pt>
                <c:pt idx="18049">
                  <c:v>47.314369999999997</c:v>
                </c:pt>
                <c:pt idx="18050">
                  <c:v>47.316989999999997</c:v>
                </c:pt>
                <c:pt idx="18051">
                  <c:v>47.319609999999997</c:v>
                </c:pt>
                <c:pt idx="18052">
                  <c:v>47.322240000000001</c:v>
                </c:pt>
                <c:pt idx="18053">
                  <c:v>47.324860000000001</c:v>
                </c:pt>
                <c:pt idx="18054">
                  <c:v>47.327480000000001</c:v>
                </c:pt>
                <c:pt idx="18055">
                  <c:v>47.330100000000002</c:v>
                </c:pt>
                <c:pt idx="18056">
                  <c:v>47.332720000000002</c:v>
                </c:pt>
                <c:pt idx="18057">
                  <c:v>47.335340000000002</c:v>
                </c:pt>
                <c:pt idx="18058">
                  <c:v>47.337960000000002</c:v>
                </c:pt>
                <c:pt idx="18059">
                  <c:v>47.340580000000003</c:v>
                </c:pt>
                <c:pt idx="18060">
                  <c:v>47.343200000000003</c:v>
                </c:pt>
                <c:pt idx="18061">
                  <c:v>47.345829999999999</c:v>
                </c:pt>
                <c:pt idx="18062">
                  <c:v>47.34845</c:v>
                </c:pt>
                <c:pt idx="18063">
                  <c:v>47.35107</c:v>
                </c:pt>
                <c:pt idx="18064">
                  <c:v>47.35369</c:v>
                </c:pt>
                <c:pt idx="18065">
                  <c:v>47.356310000000001</c:v>
                </c:pt>
                <c:pt idx="18066">
                  <c:v>47.358939999999997</c:v>
                </c:pt>
                <c:pt idx="18067">
                  <c:v>47.361559999999997</c:v>
                </c:pt>
                <c:pt idx="18068">
                  <c:v>47.364179999999998</c:v>
                </c:pt>
                <c:pt idx="18069">
                  <c:v>47.366799999999998</c:v>
                </c:pt>
                <c:pt idx="18070">
                  <c:v>47.369419999999998</c:v>
                </c:pt>
                <c:pt idx="18071">
                  <c:v>47.372039999999998</c:v>
                </c:pt>
                <c:pt idx="18072">
                  <c:v>47.374659999999999</c:v>
                </c:pt>
                <c:pt idx="18073">
                  <c:v>47.377290000000002</c:v>
                </c:pt>
                <c:pt idx="18074">
                  <c:v>47.379910000000002</c:v>
                </c:pt>
                <c:pt idx="18075">
                  <c:v>47.382530000000003</c:v>
                </c:pt>
                <c:pt idx="18076">
                  <c:v>47.385150000000003</c:v>
                </c:pt>
                <c:pt idx="18077">
                  <c:v>47.387770000000003</c:v>
                </c:pt>
                <c:pt idx="18078">
                  <c:v>47.390389999999996</c:v>
                </c:pt>
                <c:pt idx="18079">
                  <c:v>47.393009999999997</c:v>
                </c:pt>
                <c:pt idx="18080">
                  <c:v>47.395629999999997</c:v>
                </c:pt>
                <c:pt idx="18081">
                  <c:v>47.398260000000001</c:v>
                </c:pt>
                <c:pt idx="18082">
                  <c:v>47.400880000000001</c:v>
                </c:pt>
                <c:pt idx="18083">
                  <c:v>47.403500000000001</c:v>
                </c:pt>
                <c:pt idx="18084">
                  <c:v>47.406120000000001</c:v>
                </c:pt>
                <c:pt idx="18085">
                  <c:v>47.408740000000002</c:v>
                </c:pt>
                <c:pt idx="18086">
                  <c:v>47.411360000000002</c:v>
                </c:pt>
                <c:pt idx="18087">
                  <c:v>47.413989999999998</c:v>
                </c:pt>
                <c:pt idx="18088">
                  <c:v>47.416609999999999</c:v>
                </c:pt>
                <c:pt idx="18089">
                  <c:v>47.419229999999999</c:v>
                </c:pt>
                <c:pt idx="18090">
                  <c:v>47.421849999999999</c:v>
                </c:pt>
                <c:pt idx="18091">
                  <c:v>47.424469999999999</c:v>
                </c:pt>
                <c:pt idx="18092">
                  <c:v>47.42709</c:v>
                </c:pt>
                <c:pt idx="18093">
                  <c:v>47.42971</c:v>
                </c:pt>
                <c:pt idx="18094">
                  <c:v>47.43233</c:v>
                </c:pt>
                <c:pt idx="18095">
                  <c:v>47.434959999999997</c:v>
                </c:pt>
                <c:pt idx="18096">
                  <c:v>47.437579999999997</c:v>
                </c:pt>
                <c:pt idx="18097">
                  <c:v>47.440199999999997</c:v>
                </c:pt>
                <c:pt idx="18098">
                  <c:v>47.442819999999998</c:v>
                </c:pt>
                <c:pt idx="18099">
                  <c:v>47.445439999999998</c:v>
                </c:pt>
                <c:pt idx="18100">
                  <c:v>47.448059999999998</c:v>
                </c:pt>
                <c:pt idx="18101">
                  <c:v>47.450679999999998</c:v>
                </c:pt>
                <c:pt idx="18102">
                  <c:v>47.453310000000002</c:v>
                </c:pt>
                <c:pt idx="18103">
                  <c:v>47.455930000000002</c:v>
                </c:pt>
                <c:pt idx="18104">
                  <c:v>47.458550000000002</c:v>
                </c:pt>
                <c:pt idx="18105">
                  <c:v>47.461170000000003</c:v>
                </c:pt>
                <c:pt idx="18106">
                  <c:v>47.463790000000003</c:v>
                </c:pt>
                <c:pt idx="18107">
                  <c:v>47.466419999999999</c:v>
                </c:pt>
                <c:pt idx="18108">
                  <c:v>47.46904</c:v>
                </c:pt>
                <c:pt idx="18109">
                  <c:v>47.47166</c:v>
                </c:pt>
                <c:pt idx="18110">
                  <c:v>47.47428</c:v>
                </c:pt>
                <c:pt idx="18111">
                  <c:v>47.476900000000001</c:v>
                </c:pt>
                <c:pt idx="18112">
                  <c:v>47.479520000000001</c:v>
                </c:pt>
                <c:pt idx="18113">
                  <c:v>47.482140000000001</c:v>
                </c:pt>
                <c:pt idx="18114">
                  <c:v>47.484760000000001</c:v>
                </c:pt>
                <c:pt idx="18115">
                  <c:v>47.487380000000002</c:v>
                </c:pt>
                <c:pt idx="18116">
                  <c:v>47.490009999999998</c:v>
                </c:pt>
                <c:pt idx="18117">
                  <c:v>47.492629999999998</c:v>
                </c:pt>
                <c:pt idx="18118">
                  <c:v>47.495249999999999</c:v>
                </c:pt>
                <c:pt idx="18119">
                  <c:v>47.497869999999999</c:v>
                </c:pt>
                <c:pt idx="18120">
                  <c:v>47.500489999999999</c:v>
                </c:pt>
                <c:pt idx="18121">
                  <c:v>47.50311</c:v>
                </c:pt>
                <c:pt idx="18122">
                  <c:v>47.50573</c:v>
                </c:pt>
                <c:pt idx="18123">
                  <c:v>47.508360000000003</c:v>
                </c:pt>
                <c:pt idx="18124">
                  <c:v>47.510980000000004</c:v>
                </c:pt>
                <c:pt idx="18125">
                  <c:v>47.513599999999997</c:v>
                </c:pt>
                <c:pt idx="18126">
                  <c:v>47.516219999999997</c:v>
                </c:pt>
                <c:pt idx="18127">
                  <c:v>47.518839999999997</c:v>
                </c:pt>
                <c:pt idx="18128">
                  <c:v>47.521470000000001</c:v>
                </c:pt>
                <c:pt idx="18129">
                  <c:v>47.524090000000001</c:v>
                </c:pt>
                <c:pt idx="18130">
                  <c:v>47.526710000000001</c:v>
                </c:pt>
                <c:pt idx="18131">
                  <c:v>47.529330000000002</c:v>
                </c:pt>
                <c:pt idx="18132">
                  <c:v>47.531950000000002</c:v>
                </c:pt>
                <c:pt idx="18133">
                  <c:v>47.534570000000002</c:v>
                </c:pt>
                <c:pt idx="18134">
                  <c:v>47.537190000000002</c:v>
                </c:pt>
                <c:pt idx="18135">
                  <c:v>47.539810000000003</c:v>
                </c:pt>
                <c:pt idx="18136">
                  <c:v>47.542430000000003</c:v>
                </c:pt>
                <c:pt idx="18137">
                  <c:v>47.545059999999999</c:v>
                </c:pt>
                <c:pt idx="18138">
                  <c:v>47.54768</c:v>
                </c:pt>
                <c:pt idx="18139">
                  <c:v>47.5503</c:v>
                </c:pt>
                <c:pt idx="18140">
                  <c:v>47.55292</c:v>
                </c:pt>
                <c:pt idx="18141">
                  <c:v>47.555540000000001</c:v>
                </c:pt>
                <c:pt idx="18142">
                  <c:v>47.558160000000001</c:v>
                </c:pt>
                <c:pt idx="18143">
                  <c:v>47.560789999999997</c:v>
                </c:pt>
                <c:pt idx="18144">
                  <c:v>47.563409999999998</c:v>
                </c:pt>
                <c:pt idx="18145">
                  <c:v>47.566029999999998</c:v>
                </c:pt>
                <c:pt idx="18146">
                  <c:v>47.568649999999998</c:v>
                </c:pt>
                <c:pt idx="18147">
                  <c:v>47.571269999999998</c:v>
                </c:pt>
                <c:pt idx="18148">
                  <c:v>47.573889999999999</c:v>
                </c:pt>
                <c:pt idx="18149">
                  <c:v>47.576520000000002</c:v>
                </c:pt>
                <c:pt idx="18150">
                  <c:v>47.579140000000002</c:v>
                </c:pt>
                <c:pt idx="18151">
                  <c:v>47.581760000000003</c:v>
                </c:pt>
                <c:pt idx="18152">
                  <c:v>47.584380000000003</c:v>
                </c:pt>
                <c:pt idx="18153">
                  <c:v>47.587000000000003</c:v>
                </c:pt>
                <c:pt idx="18154">
                  <c:v>47.589619999999996</c:v>
                </c:pt>
                <c:pt idx="18155">
                  <c:v>47.592239999999997</c:v>
                </c:pt>
                <c:pt idx="18156">
                  <c:v>47.594859999999997</c:v>
                </c:pt>
                <c:pt idx="18157">
                  <c:v>47.597479999999997</c:v>
                </c:pt>
                <c:pt idx="18158">
                  <c:v>47.600110000000001</c:v>
                </c:pt>
                <c:pt idx="18159">
                  <c:v>47.602730000000001</c:v>
                </c:pt>
                <c:pt idx="18160">
                  <c:v>47.605350000000001</c:v>
                </c:pt>
                <c:pt idx="18161">
                  <c:v>47.607970000000002</c:v>
                </c:pt>
                <c:pt idx="18162">
                  <c:v>47.610590000000002</c:v>
                </c:pt>
                <c:pt idx="18163">
                  <c:v>47.613210000000002</c:v>
                </c:pt>
                <c:pt idx="18164">
                  <c:v>47.615839999999999</c:v>
                </c:pt>
                <c:pt idx="18165">
                  <c:v>47.618459999999999</c:v>
                </c:pt>
                <c:pt idx="18166">
                  <c:v>47.621079999999999</c:v>
                </c:pt>
                <c:pt idx="18167">
                  <c:v>47.623699999999999</c:v>
                </c:pt>
                <c:pt idx="18168">
                  <c:v>47.62632</c:v>
                </c:pt>
                <c:pt idx="18169">
                  <c:v>47.62894</c:v>
                </c:pt>
                <c:pt idx="18170">
                  <c:v>47.631570000000004</c:v>
                </c:pt>
                <c:pt idx="18171">
                  <c:v>47.634189999999997</c:v>
                </c:pt>
                <c:pt idx="18172">
                  <c:v>47.636809999999997</c:v>
                </c:pt>
                <c:pt idx="18173">
                  <c:v>47.639429999999997</c:v>
                </c:pt>
                <c:pt idx="18174">
                  <c:v>47.642049999999998</c:v>
                </c:pt>
                <c:pt idx="18175">
                  <c:v>47.644669999999998</c:v>
                </c:pt>
                <c:pt idx="18176">
                  <c:v>47.647289999999998</c:v>
                </c:pt>
                <c:pt idx="18177">
                  <c:v>47.649909999999998</c:v>
                </c:pt>
                <c:pt idx="18178">
                  <c:v>47.652529999999999</c:v>
                </c:pt>
                <c:pt idx="18179">
                  <c:v>47.655160000000002</c:v>
                </c:pt>
                <c:pt idx="18180">
                  <c:v>47.657780000000002</c:v>
                </c:pt>
                <c:pt idx="18181">
                  <c:v>47.660400000000003</c:v>
                </c:pt>
                <c:pt idx="18182">
                  <c:v>47.663020000000003</c:v>
                </c:pt>
                <c:pt idx="18183">
                  <c:v>47.665640000000003</c:v>
                </c:pt>
                <c:pt idx="18184">
                  <c:v>47.66827</c:v>
                </c:pt>
                <c:pt idx="18185">
                  <c:v>47.67089</c:v>
                </c:pt>
                <c:pt idx="18186">
                  <c:v>47.67351</c:v>
                </c:pt>
                <c:pt idx="18187">
                  <c:v>47.676130000000001</c:v>
                </c:pt>
                <c:pt idx="18188">
                  <c:v>47.678750000000001</c:v>
                </c:pt>
                <c:pt idx="18189">
                  <c:v>47.681370000000001</c:v>
                </c:pt>
                <c:pt idx="18190">
                  <c:v>47.683990000000001</c:v>
                </c:pt>
                <c:pt idx="18191">
                  <c:v>47.686610000000002</c:v>
                </c:pt>
                <c:pt idx="18192">
                  <c:v>47.689239999999998</c:v>
                </c:pt>
                <c:pt idx="18193">
                  <c:v>47.691859999999998</c:v>
                </c:pt>
                <c:pt idx="18194">
                  <c:v>47.694479999999999</c:v>
                </c:pt>
                <c:pt idx="18195">
                  <c:v>47.697099999999999</c:v>
                </c:pt>
                <c:pt idx="18196">
                  <c:v>47.699719999999999</c:v>
                </c:pt>
                <c:pt idx="18197">
                  <c:v>47.70234</c:v>
                </c:pt>
                <c:pt idx="18198">
                  <c:v>47.70496</c:v>
                </c:pt>
                <c:pt idx="18199">
                  <c:v>47.70758</c:v>
                </c:pt>
                <c:pt idx="18200">
                  <c:v>47.710209999999996</c:v>
                </c:pt>
                <c:pt idx="18201">
                  <c:v>47.712829999999997</c:v>
                </c:pt>
                <c:pt idx="18202">
                  <c:v>47.715449999999997</c:v>
                </c:pt>
                <c:pt idx="18203">
                  <c:v>47.718069999999997</c:v>
                </c:pt>
                <c:pt idx="18204">
                  <c:v>47.720689999999998</c:v>
                </c:pt>
                <c:pt idx="18205">
                  <c:v>47.723320000000001</c:v>
                </c:pt>
                <c:pt idx="18206">
                  <c:v>47.725940000000001</c:v>
                </c:pt>
                <c:pt idx="18207">
                  <c:v>47.728560000000002</c:v>
                </c:pt>
                <c:pt idx="18208">
                  <c:v>47.731180000000002</c:v>
                </c:pt>
                <c:pt idx="18209">
                  <c:v>47.733800000000002</c:v>
                </c:pt>
                <c:pt idx="18210">
                  <c:v>47.736420000000003</c:v>
                </c:pt>
                <c:pt idx="18211">
                  <c:v>47.739040000000003</c:v>
                </c:pt>
                <c:pt idx="18212">
                  <c:v>47.741660000000003</c:v>
                </c:pt>
                <c:pt idx="18213">
                  <c:v>47.744289999999999</c:v>
                </c:pt>
                <c:pt idx="18214">
                  <c:v>47.74691</c:v>
                </c:pt>
                <c:pt idx="18215">
                  <c:v>47.74953</c:v>
                </c:pt>
                <c:pt idx="18216">
                  <c:v>47.75215</c:v>
                </c:pt>
                <c:pt idx="18217">
                  <c:v>47.754770000000001</c:v>
                </c:pt>
                <c:pt idx="18218">
                  <c:v>47.757390000000001</c:v>
                </c:pt>
                <c:pt idx="18219">
                  <c:v>47.760010000000001</c:v>
                </c:pt>
                <c:pt idx="18220">
                  <c:v>47.762639999999998</c:v>
                </c:pt>
                <c:pt idx="18221">
                  <c:v>47.765259999999998</c:v>
                </c:pt>
                <c:pt idx="18222">
                  <c:v>47.767879999999998</c:v>
                </c:pt>
                <c:pt idx="18223">
                  <c:v>47.770499999999998</c:v>
                </c:pt>
                <c:pt idx="18224">
                  <c:v>47.773119999999999</c:v>
                </c:pt>
                <c:pt idx="18225">
                  <c:v>47.775750000000002</c:v>
                </c:pt>
                <c:pt idx="18226">
                  <c:v>47.778370000000002</c:v>
                </c:pt>
                <c:pt idx="18227">
                  <c:v>47.780990000000003</c:v>
                </c:pt>
                <c:pt idx="18228">
                  <c:v>47.783610000000003</c:v>
                </c:pt>
                <c:pt idx="18229">
                  <c:v>47.786230000000003</c:v>
                </c:pt>
                <c:pt idx="18230">
                  <c:v>47.788849999999996</c:v>
                </c:pt>
                <c:pt idx="18231">
                  <c:v>47.791469999999997</c:v>
                </c:pt>
                <c:pt idx="18232">
                  <c:v>47.794089999999997</c:v>
                </c:pt>
                <c:pt idx="18233">
                  <c:v>47.796709999999997</c:v>
                </c:pt>
                <c:pt idx="18234">
                  <c:v>47.799340000000001</c:v>
                </c:pt>
                <c:pt idx="18235">
                  <c:v>47.801960000000001</c:v>
                </c:pt>
                <c:pt idx="18236">
                  <c:v>47.804580000000001</c:v>
                </c:pt>
                <c:pt idx="18237">
                  <c:v>47.807200000000002</c:v>
                </c:pt>
                <c:pt idx="18238">
                  <c:v>47.809820000000002</c:v>
                </c:pt>
                <c:pt idx="18239">
                  <c:v>47.812440000000002</c:v>
                </c:pt>
                <c:pt idx="18240">
                  <c:v>47.815060000000003</c:v>
                </c:pt>
                <c:pt idx="18241">
                  <c:v>47.817689999999999</c:v>
                </c:pt>
                <c:pt idx="18242">
                  <c:v>47.820309999999999</c:v>
                </c:pt>
                <c:pt idx="18243">
                  <c:v>47.822929999999999</c:v>
                </c:pt>
                <c:pt idx="18244">
                  <c:v>47.82555</c:v>
                </c:pt>
                <c:pt idx="18245">
                  <c:v>47.82817</c:v>
                </c:pt>
                <c:pt idx="18246">
                  <c:v>47.830800000000004</c:v>
                </c:pt>
                <c:pt idx="18247">
                  <c:v>47.833419999999997</c:v>
                </c:pt>
                <c:pt idx="18248">
                  <c:v>47.836039999999997</c:v>
                </c:pt>
                <c:pt idx="18249">
                  <c:v>47.838659999999997</c:v>
                </c:pt>
                <c:pt idx="18250">
                  <c:v>47.841279999999998</c:v>
                </c:pt>
                <c:pt idx="18251">
                  <c:v>47.843899999999998</c:v>
                </c:pt>
                <c:pt idx="18252">
                  <c:v>47.846519999999998</c:v>
                </c:pt>
                <c:pt idx="18253">
                  <c:v>47.849139999999998</c:v>
                </c:pt>
                <c:pt idx="18254">
                  <c:v>47.851759999999999</c:v>
                </c:pt>
                <c:pt idx="18255">
                  <c:v>47.854390000000002</c:v>
                </c:pt>
                <c:pt idx="18256">
                  <c:v>47.857010000000002</c:v>
                </c:pt>
                <c:pt idx="18257">
                  <c:v>47.859630000000003</c:v>
                </c:pt>
                <c:pt idx="18258">
                  <c:v>47.862250000000003</c:v>
                </c:pt>
                <c:pt idx="18259">
                  <c:v>47.864870000000003</c:v>
                </c:pt>
                <c:pt idx="18260">
                  <c:v>47.867489999999997</c:v>
                </c:pt>
                <c:pt idx="18261">
                  <c:v>47.87012</c:v>
                </c:pt>
                <c:pt idx="18262">
                  <c:v>47.87274</c:v>
                </c:pt>
                <c:pt idx="18263">
                  <c:v>47.875360000000001</c:v>
                </c:pt>
                <c:pt idx="18264">
                  <c:v>47.877980000000001</c:v>
                </c:pt>
                <c:pt idx="18265">
                  <c:v>47.880600000000001</c:v>
                </c:pt>
                <c:pt idx="18266">
                  <c:v>47.883220000000001</c:v>
                </c:pt>
                <c:pt idx="18267">
                  <c:v>47.885849999999998</c:v>
                </c:pt>
                <c:pt idx="18268">
                  <c:v>47.888469999999998</c:v>
                </c:pt>
                <c:pt idx="18269">
                  <c:v>47.891089999999998</c:v>
                </c:pt>
                <c:pt idx="18270">
                  <c:v>47.893709999999999</c:v>
                </c:pt>
                <c:pt idx="18271">
                  <c:v>47.896329999999999</c:v>
                </c:pt>
                <c:pt idx="18272">
                  <c:v>47.898949999999999</c:v>
                </c:pt>
                <c:pt idx="18273">
                  <c:v>47.90157</c:v>
                </c:pt>
                <c:pt idx="18274">
                  <c:v>47.90419</c:v>
                </c:pt>
                <c:pt idx="18275">
                  <c:v>47.90681</c:v>
                </c:pt>
                <c:pt idx="18276">
                  <c:v>47.909439999999996</c:v>
                </c:pt>
                <c:pt idx="18277">
                  <c:v>47.912059999999997</c:v>
                </c:pt>
                <c:pt idx="18278">
                  <c:v>47.914679999999997</c:v>
                </c:pt>
                <c:pt idx="18279">
                  <c:v>47.917299999999997</c:v>
                </c:pt>
                <c:pt idx="18280">
                  <c:v>47.919919999999998</c:v>
                </c:pt>
                <c:pt idx="18281">
                  <c:v>47.922539999999998</c:v>
                </c:pt>
                <c:pt idx="18282">
                  <c:v>47.925170000000001</c:v>
                </c:pt>
                <c:pt idx="18283">
                  <c:v>47.927790000000002</c:v>
                </c:pt>
                <c:pt idx="18284">
                  <c:v>47.930410000000002</c:v>
                </c:pt>
                <c:pt idx="18285">
                  <c:v>47.933030000000002</c:v>
                </c:pt>
                <c:pt idx="18286">
                  <c:v>47.935650000000003</c:v>
                </c:pt>
                <c:pt idx="18287">
                  <c:v>47.938270000000003</c:v>
                </c:pt>
                <c:pt idx="18288">
                  <c:v>47.940899999999999</c:v>
                </c:pt>
                <c:pt idx="18289">
                  <c:v>47.943519999999999</c:v>
                </c:pt>
                <c:pt idx="18290">
                  <c:v>47.94614</c:v>
                </c:pt>
                <c:pt idx="18291">
                  <c:v>47.94876</c:v>
                </c:pt>
                <c:pt idx="18292">
                  <c:v>47.95138</c:v>
                </c:pt>
                <c:pt idx="18293">
                  <c:v>47.954000000000001</c:v>
                </c:pt>
                <c:pt idx="18294">
                  <c:v>47.956620000000001</c:v>
                </c:pt>
                <c:pt idx="18295">
                  <c:v>47.959240000000001</c:v>
                </c:pt>
                <c:pt idx="18296">
                  <c:v>47.961860000000001</c:v>
                </c:pt>
                <c:pt idx="18297">
                  <c:v>47.964489999999998</c:v>
                </c:pt>
                <c:pt idx="18298">
                  <c:v>47.967109999999998</c:v>
                </c:pt>
                <c:pt idx="18299">
                  <c:v>47.969729999999998</c:v>
                </c:pt>
                <c:pt idx="18300">
                  <c:v>47.972349999999999</c:v>
                </c:pt>
                <c:pt idx="18301">
                  <c:v>47.974969999999999</c:v>
                </c:pt>
                <c:pt idx="18302">
                  <c:v>47.977600000000002</c:v>
                </c:pt>
                <c:pt idx="18303">
                  <c:v>47.980220000000003</c:v>
                </c:pt>
                <c:pt idx="18304">
                  <c:v>47.982840000000003</c:v>
                </c:pt>
                <c:pt idx="18305">
                  <c:v>47.985460000000003</c:v>
                </c:pt>
                <c:pt idx="18306">
                  <c:v>47.988079999999997</c:v>
                </c:pt>
                <c:pt idx="18307">
                  <c:v>47.990699999999997</c:v>
                </c:pt>
                <c:pt idx="18308">
                  <c:v>47.993319999999997</c:v>
                </c:pt>
                <c:pt idx="18309">
                  <c:v>47.995939999999997</c:v>
                </c:pt>
                <c:pt idx="18310">
                  <c:v>47.998570000000001</c:v>
                </c:pt>
                <c:pt idx="18311">
                  <c:v>48.001190000000001</c:v>
                </c:pt>
                <c:pt idx="18312">
                  <c:v>48.003810000000001</c:v>
                </c:pt>
                <c:pt idx="18313">
                  <c:v>48.006430000000002</c:v>
                </c:pt>
                <c:pt idx="18314">
                  <c:v>48.009050000000002</c:v>
                </c:pt>
                <c:pt idx="18315">
                  <c:v>48.011670000000002</c:v>
                </c:pt>
                <c:pt idx="18316">
                  <c:v>48.014290000000003</c:v>
                </c:pt>
                <c:pt idx="18317">
                  <c:v>48.016910000000003</c:v>
                </c:pt>
                <c:pt idx="18318">
                  <c:v>48.019539999999999</c:v>
                </c:pt>
                <c:pt idx="18319">
                  <c:v>48.02216</c:v>
                </c:pt>
                <c:pt idx="18320">
                  <c:v>48.02478</c:v>
                </c:pt>
                <c:pt idx="18321">
                  <c:v>48.0274</c:v>
                </c:pt>
                <c:pt idx="18322">
                  <c:v>48.03002</c:v>
                </c:pt>
                <c:pt idx="18323">
                  <c:v>48.032649999999997</c:v>
                </c:pt>
                <c:pt idx="18324">
                  <c:v>48.035269999999997</c:v>
                </c:pt>
                <c:pt idx="18325">
                  <c:v>48.037889999999997</c:v>
                </c:pt>
                <c:pt idx="18326">
                  <c:v>48.040509999999998</c:v>
                </c:pt>
                <c:pt idx="18327">
                  <c:v>48.043129999999998</c:v>
                </c:pt>
                <c:pt idx="18328">
                  <c:v>48.045749999999998</c:v>
                </c:pt>
                <c:pt idx="18329">
                  <c:v>48.048369999999998</c:v>
                </c:pt>
                <c:pt idx="18330">
                  <c:v>48.050989999999999</c:v>
                </c:pt>
                <c:pt idx="18331">
                  <c:v>48.053620000000002</c:v>
                </c:pt>
                <c:pt idx="18332">
                  <c:v>48.056240000000003</c:v>
                </c:pt>
                <c:pt idx="18333">
                  <c:v>48.058860000000003</c:v>
                </c:pt>
                <c:pt idx="18334">
                  <c:v>48.061480000000003</c:v>
                </c:pt>
                <c:pt idx="18335">
                  <c:v>48.064100000000003</c:v>
                </c:pt>
                <c:pt idx="18336">
                  <c:v>48.066719999999997</c:v>
                </c:pt>
                <c:pt idx="18337">
                  <c:v>48.069339999999997</c:v>
                </c:pt>
                <c:pt idx="18338">
                  <c:v>48.07197</c:v>
                </c:pt>
                <c:pt idx="18339">
                  <c:v>48.074590000000001</c:v>
                </c:pt>
                <c:pt idx="18340">
                  <c:v>48.077210000000001</c:v>
                </c:pt>
                <c:pt idx="18341">
                  <c:v>48.079830000000001</c:v>
                </c:pt>
                <c:pt idx="18342">
                  <c:v>48.082450000000001</c:v>
                </c:pt>
                <c:pt idx="18343">
                  <c:v>48.085079999999998</c:v>
                </c:pt>
                <c:pt idx="18344">
                  <c:v>48.087699999999998</c:v>
                </c:pt>
                <c:pt idx="18345">
                  <c:v>48.090319999999998</c:v>
                </c:pt>
                <c:pt idx="18346">
                  <c:v>48.092939999999999</c:v>
                </c:pt>
                <c:pt idx="18347">
                  <c:v>48.095559999999999</c:v>
                </c:pt>
                <c:pt idx="18348">
                  <c:v>48.098179999999999</c:v>
                </c:pt>
                <c:pt idx="18349">
                  <c:v>48.1008</c:v>
                </c:pt>
                <c:pt idx="18350">
                  <c:v>48.10342</c:v>
                </c:pt>
                <c:pt idx="18351">
                  <c:v>48.10604</c:v>
                </c:pt>
                <c:pt idx="18352">
                  <c:v>48.108669999999996</c:v>
                </c:pt>
                <c:pt idx="18353">
                  <c:v>48.111289999999997</c:v>
                </c:pt>
                <c:pt idx="18354">
                  <c:v>48.113909999999997</c:v>
                </c:pt>
                <c:pt idx="18355">
                  <c:v>48.116529999999997</c:v>
                </c:pt>
                <c:pt idx="18356">
                  <c:v>48.119149999999998</c:v>
                </c:pt>
                <c:pt idx="18357">
                  <c:v>48.121769999999998</c:v>
                </c:pt>
                <c:pt idx="18358">
                  <c:v>48.124389999999998</c:v>
                </c:pt>
                <c:pt idx="18359">
                  <c:v>48.127020000000002</c:v>
                </c:pt>
                <c:pt idx="18360">
                  <c:v>48.129640000000002</c:v>
                </c:pt>
                <c:pt idx="18361">
                  <c:v>48.132260000000002</c:v>
                </c:pt>
                <c:pt idx="18362">
                  <c:v>48.134880000000003</c:v>
                </c:pt>
                <c:pt idx="18363">
                  <c:v>48.137500000000003</c:v>
                </c:pt>
                <c:pt idx="18364">
                  <c:v>48.140129999999999</c:v>
                </c:pt>
                <c:pt idx="18365">
                  <c:v>48.142749999999999</c:v>
                </c:pt>
                <c:pt idx="18366">
                  <c:v>48.14537</c:v>
                </c:pt>
                <c:pt idx="18367">
                  <c:v>48.14799</c:v>
                </c:pt>
                <c:pt idx="18368">
                  <c:v>48.15061</c:v>
                </c:pt>
                <c:pt idx="18369">
                  <c:v>48.153230000000001</c:v>
                </c:pt>
                <c:pt idx="18370">
                  <c:v>48.155850000000001</c:v>
                </c:pt>
                <c:pt idx="18371">
                  <c:v>48.158470000000001</c:v>
                </c:pt>
                <c:pt idx="18372">
                  <c:v>48.161090000000002</c:v>
                </c:pt>
                <c:pt idx="18373">
                  <c:v>48.163719999999998</c:v>
                </c:pt>
                <c:pt idx="18374">
                  <c:v>48.166339999999998</c:v>
                </c:pt>
                <c:pt idx="18375">
                  <c:v>48.168959999999998</c:v>
                </c:pt>
                <c:pt idx="18376">
                  <c:v>48.171579999999999</c:v>
                </c:pt>
                <c:pt idx="18377">
                  <c:v>48.174199999999999</c:v>
                </c:pt>
                <c:pt idx="18378">
                  <c:v>48.176819999999999</c:v>
                </c:pt>
                <c:pt idx="18379">
                  <c:v>48.179450000000003</c:v>
                </c:pt>
                <c:pt idx="18380">
                  <c:v>48.182070000000003</c:v>
                </c:pt>
                <c:pt idx="18381">
                  <c:v>48.184690000000003</c:v>
                </c:pt>
                <c:pt idx="18382">
                  <c:v>48.187309999999997</c:v>
                </c:pt>
                <c:pt idx="18383">
                  <c:v>48.189929999999997</c:v>
                </c:pt>
                <c:pt idx="18384">
                  <c:v>48.192549999999997</c:v>
                </c:pt>
                <c:pt idx="18385">
                  <c:v>48.195180000000001</c:v>
                </c:pt>
                <c:pt idx="18386">
                  <c:v>48.197800000000001</c:v>
                </c:pt>
                <c:pt idx="18387">
                  <c:v>48.200420000000001</c:v>
                </c:pt>
                <c:pt idx="18388">
                  <c:v>48.203040000000001</c:v>
                </c:pt>
                <c:pt idx="18389">
                  <c:v>48.205660000000002</c:v>
                </c:pt>
                <c:pt idx="18390">
                  <c:v>48.208280000000002</c:v>
                </c:pt>
                <c:pt idx="18391">
                  <c:v>48.210900000000002</c:v>
                </c:pt>
                <c:pt idx="18392">
                  <c:v>48.213520000000003</c:v>
                </c:pt>
                <c:pt idx="18393">
                  <c:v>48.216140000000003</c:v>
                </c:pt>
                <c:pt idx="18394">
                  <c:v>48.218769999999999</c:v>
                </c:pt>
                <c:pt idx="18395">
                  <c:v>48.22139</c:v>
                </c:pt>
                <c:pt idx="18396">
                  <c:v>48.22401</c:v>
                </c:pt>
                <c:pt idx="18397">
                  <c:v>48.22663</c:v>
                </c:pt>
                <c:pt idx="18398">
                  <c:v>48.22925</c:v>
                </c:pt>
                <c:pt idx="18399">
                  <c:v>48.231870000000001</c:v>
                </c:pt>
                <c:pt idx="18400">
                  <c:v>48.234499999999997</c:v>
                </c:pt>
                <c:pt idx="18401">
                  <c:v>48.237119999999997</c:v>
                </c:pt>
                <c:pt idx="18402">
                  <c:v>48.239739999999998</c:v>
                </c:pt>
                <c:pt idx="18403">
                  <c:v>48.242359999999998</c:v>
                </c:pt>
                <c:pt idx="18404">
                  <c:v>48.244979999999998</c:v>
                </c:pt>
                <c:pt idx="18405">
                  <c:v>48.247599999999998</c:v>
                </c:pt>
                <c:pt idx="18406">
                  <c:v>48.250230000000002</c:v>
                </c:pt>
                <c:pt idx="18407">
                  <c:v>48.252850000000002</c:v>
                </c:pt>
                <c:pt idx="18408">
                  <c:v>48.255470000000003</c:v>
                </c:pt>
                <c:pt idx="18409">
                  <c:v>48.258090000000003</c:v>
                </c:pt>
                <c:pt idx="18410">
                  <c:v>48.260710000000003</c:v>
                </c:pt>
                <c:pt idx="18411">
                  <c:v>48.263330000000003</c:v>
                </c:pt>
                <c:pt idx="18412">
                  <c:v>48.265949999999997</c:v>
                </c:pt>
                <c:pt idx="18413">
                  <c:v>48.268569999999997</c:v>
                </c:pt>
                <c:pt idx="18414">
                  <c:v>48.271189999999997</c:v>
                </c:pt>
                <c:pt idx="18415">
                  <c:v>48.273820000000001</c:v>
                </c:pt>
                <c:pt idx="18416">
                  <c:v>48.276440000000001</c:v>
                </c:pt>
                <c:pt idx="18417">
                  <c:v>48.279060000000001</c:v>
                </c:pt>
                <c:pt idx="18418">
                  <c:v>48.281680000000001</c:v>
                </c:pt>
                <c:pt idx="18419">
                  <c:v>48.284300000000002</c:v>
                </c:pt>
                <c:pt idx="18420">
                  <c:v>48.286929999999998</c:v>
                </c:pt>
                <c:pt idx="18421">
                  <c:v>48.289549999999998</c:v>
                </c:pt>
                <c:pt idx="18422">
                  <c:v>48.292169999999999</c:v>
                </c:pt>
                <c:pt idx="18423">
                  <c:v>48.294789999999999</c:v>
                </c:pt>
                <c:pt idx="18424">
                  <c:v>48.297409999999999</c:v>
                </c:pt>
                <c:pt idx="18425">
                  <c:v>48.30003</c:v>
                </c:pt>
                <c:pt idx="18426">
                  <c:v>48.30265</c:v>
                </c:pt>
                <c:pt idx="18427">
                  <c:v>48.30527</c:v>
                </c:pt>
                <c:pt idx="18428">
                  <c:v>48.307899999999997</c:v>
                </c:pt>
                <c:pt idx="18429">
                  <c:v>48.310519999999997</c:v>
                </c:pt>
                <c:pt idx="18430">
                  <c:v>48.313139999999997</c:v>
                </c:pt>
                <c:pt idx="18431">
                  <c:v>48.315759999999997</c:v>
                </c:pt>
                <c:pt idx="18432">
                  <c:v>48.318379999999998</c:v>
                </c:pt>
                <c:pt idx="18433">
                  <c:v>48.320999999999998</c:v>
                </c:pt>
                <c:pt idx="18434">
                  <c:v>48.323619999999998</c:v>
                </c:pt>
                <c:pt idx="18435">
                  <c:v>48.326239999999999</c:v>
                </c:pt>
                <c:pt idx="18436">
                  <c:v>48.328870000000002</c:v>
                </c:pt>
                <c:pt idx="18437">
                  <c:v>48.331490000000002</c:v>
                </c:pt>
                <c:pt idx="18438">
                  <c:v>48.334110000000003</c:v>
                </c:pt>
                <c:pt idx="18439">
                  <c:v>48.336730000000003</c:v>
                </c:pt>
                <c:pt idx="18440">
                  <c:v>48.339350000000003</c:v>
                </c:pt>
                <c:pt idx="18441">
                  <c:v>48.34198</c:v>
                </c:pt>
                <c:pt idx="18442">
                  <c:v>48.3446</c:v>
                </c:pt>
                <c:pt idx="18443">
                  <c:v>48.34722</c:v>
                </c:pt>
                <c:pt idx="18444">
                  <c:v>48.34984</c:v>
                </c:pt>
                <c:pt idx="18445">
                  <c:v>48.352460000000001</c:v>
                </c:pt>
                <c:pt idx="18446">
                  <c:v>48.355080000000001</c:v>
                </c:pt>
                <c:pt idx="18447">
                  <c:v>48.357700000000001</c:v>
                </c:pt>
                <c:pt idx="18448">
                  <c:v>48.360320000000002</c:v>
                </c:pt>
                <c:pt idx="18449">
                  <c:v>48.362949999999998</c:v>
                </c:pt>
                <c:pt idx="18450">
                  <c:v>48.365569999999998</c:v>
                </c:pt>
                <c:pt idx="18451">
                  <c:v>48.368189999999998</c:v>
                </c:pt>
                <c:pt idx="18452">
                  <c:v>48.370809999999999</c:v>
                </c:pt>
                <c:pt idx="18453">
                  <c:v>48.373429999999999</c:v>
                </c:pt>
                <c:pt idx="18454">
                  <c:v>48.376049999999999</c:v>
                </c:pt>
                <c:pt idx="18455">
                  <c:v>48.37867</c:v>
                </c:pt>
                <c:pt idx="18456">
                  <c:v>48.381300000000003</c:v>
                </c:pt>
                <c:pt idx="18457">
                  <c:v>48.383920000000003</c:v>
                </c:pt>
                <c:pt idx="18458">
                  <c:v>48.386539999999997</c:v>
                </c:pt>
                <c:pt idx="18459">
                  <c:v>48.389159999999997</c:v>
                </c:pt>
                <c:pt idx="18460">
                  <c:v>48.391779999999997</c:v>
                </c:pt>
                <c:pt idx="18461">
                  <c:v>48.394410000000001</c:v>
                </c:pt>
                <c:pt idx="18462">
                  <c:v>48.397030000000001</c:v>
                </c:pt>
                <c:pt idx="18463">
                  <c:v>48.399650000000001</c:v>
                </c:pt>
                <c:pt idx="18464">
                  <c:v>48.402270000000001</c:v>
                </c:pt>
                <c:pt idx="18465">
                  <c:v>48.404890000000002</c:v>
                </c:pt>
                <c:pt idx="18466">
                  <c:v>48.407510000000002</c:v>
                </c:pt>
                <c:pt idx="18467">
                  <c:v>48.410130000000002</c:v>
                </c:pt>
                <c:pt idx="18468">
                  <c:v>48.412750000000003</c:v>
                </c:pt>
                <c:pt idx="18469">
                  <c:v>48.415370000000003</c:v>
                </c:pt>
                <c:pt idx="18470">
                  <c:v>48.417999999999999</c:v>
                </c:pt>
                <c:pt idx="18471">
                  <c:v>48.42062</c:v>
                </c:pt>
                <c:pt idx="18472">
                  <c:v>48.42324</c:v>
                </c:pt>
                <c:pt idx="18473">
                  <c:v>48.42586</c:v>
                </c:pt>
                <c:pt idx="18474">
                  <c:v>48.42848</c:v>
                </c:pt>
                <c:pt idx="18475">
                  <c:v>48.431100000000001</c:v>
                </c:pt>
                <c:pt idx="18476">
                  <c:v>48.433720000000001</c:v>
                </c:pt>
                <c:pt idx="18477">
                  <c:v>48.436349999999997</c:v>
                </c:pt>
                <c:pt idx="18478">
                  <c:v>48.438969999999998</c:v>
                </c:pt>
                <c:pt idx="18479">
                  <c:v>48.441589999999998</c:v>
                </c:pt>
                <c:pt idx="18480">
                  <c:v>48.444209999999998</c:v>
                </c:pt>
                <c:pt idx="18481">
                  <c:v>48.446829999999999</c:v>
                </c:pt>
                <c:pt idx="18482">
                  <c:v>48.449460000000002</c:v>
                </c:pt>
                <c:pt idx="18483">
                  <c:v>48.452080000000002</c:v>
                </c:pt>
                <c:pt idx="18484">
                  <c:v>48.454700000000003</c:v>
                </c:pt>
                <c:pt idx="18485">
                  <c:v>48.457320000000003</c:v>
                </c:pt>
                <c:pt idx="18486">
                  <c:v>48.459940000000003</c:v>
                </c:pt>
                <c:pt idx="18487">
                  <c:v>48.462560000000003</c:v>
                </c:pt>
                <c:pt idx="18488">
                  <c:v>48.465179999999997</c:v>
                </c:pt>
                <c:pt idx="18489">
                  <c:v>48.467799999999997</c:v>
                </c:pt>
                <c:pt idx="18490">
                  <c:v>48.470419999999997</c:v>
                </c:pt>
                <c:pt idx="18491">
                  <c:v>48.473050000000001</c:v>
                </c:pt>
                <c:pt idx="18492">
                  <c:v>48.475670000000001</c:v>
                </c:pt>
                <c:pt idx="18493">
                  <c:v>48.478290000000001</c:v>
                </c:pt>
                <c:pt idx="18494">
                  <c:v>48.480910000000002</c:v>
                </c:pt>
                <c:pt idx="18495">
                  <c:v>48.483530000000002</c:v>
                </c:pt>
                <c:pt idx="18496">
                  <c:v>48.486150000000002</c:v>
                </c:pt>
                <c:pt idx="18497">
                  <c:v>48.488779999999998</c:v>
                </c:pt>
                <c:pt idx="18498">
                  <c:v>48.491399999999999</c:v>
                </c:pt>
                <c:pt idx="18499">
                  <c:v>48.494019999999999</c:v>
                </c:pt>
                <c:pt idx="18500">
                  <c:v>48.496639999999999</c:v>
                </c:pt>
                <c:pt idx="18501">
                  <c:v>48.49926</c:v>
                </c:pt>
                <c:pt idx="18502">
                  <c:v>48.50188</c:v>
                </c:pt>
                <c:pt idx="18503">
                  <c:v>48.504510000000003</c:v>
                </c:pt>
                <c:pt idx="18504">
                  <c:v>48.507129999999997</c:v>
                </c:pt>
                <c:pt idx="18505">
                  <c:v>48.509749999999997</c:v>
                </c:pt>
                <c:pt idx="18506">
                  <c:v>48.512369999999997</c:v>
                </c:pt>
                <c:pt idx="18507">
                  <c:v>48.514989999999997</c:v>
                </c:pt>
                <c:pt idx="18508">
                  <c:v>48.517609999999998</c:v>
                </c:pt>
                <c:pt idx="18509">
                  <c:v>48.520229999999998</c:v>
                </c:pt>
                <c:pt idx="18510">
                  <c:v>48.522849999999998</c:v>
                </c:pt>
                <c:pt idx="18511">
                  <c:v>48.525469999999999</c:v>
                </c:pt>
                <c:pt idx="18512">
                  <c:v>48.528100000000002</c:v>
                </c:pt>
                <c:pt idx="18513">
                  <c:v>48.530720000000002</c:v>
                </c:pt>
                <c:pt idx="18514">
                  <c:v>48.533340000000003</c:v>
                </c:pt>
                <c:pt idx="18515">
                  <c:v>48.535960000000003</c:v>
                </c:pt>
                <c:pt idx="18516">
                  <c:v>48.538580000000003</c:v>
                </c:pt>
                <c:pt idx="18517">
                  <c:v>48.541200000000003</c:v>
                </c:pt>
                <c:pt idx="18518">
                  <c:v>48.54383</c:v>
                </c:pt>
                <c:pt idx="18519">
                  <c:v>48.54645</c:v>
                </c:pt>
                <c:pt idx="18520">
                  <c:v>48.54907</c:v>
                </c:pt>
                <c:pt idx="18521">
                  <c:v>48.551690000000001</c:v>
                </c:pt>
                <c:pt idx="18522">
                  <c:v>48.554310000000001</c:v>
                </c:pt>
                <c:pt idx="18523">
                  <c:v>48.556930000000001</c:v>
                </c:pt>
                <c:pt idx="18524">
                  <c:v>48.559559999999998</c:v>
                </c:pt>
                <c:pt idx="18525">
                  <c:v>48.562179999999998</c:v>
                </c:pt>
                <c:pt idx="18526">
                  <c:v>48.564799999999998</c:v>
                </c:pt>
                <c:pt idx="18527">
                  <c:v>48.567419999999998</c:v>
                </c:pt>
                <c:pt idx="18528">
                  <c:v>48.570039999999999</c:v>
                </c:pt>
                <c:pt idx="18529">
                  <c:v>48.572659999999999</c:v>
                </c:pt>
                <c:pt idx="18530">
                  <c:v>48.575279999999999</c:v>
                </c:pt>
                <c:pt idx="18531">
                  <c:v>48.5779</c:v>
                </c:pt>
                <c:pt idx="18532">
                  <c:v>48.58052</c:v>
                </c:pt>
                <c:pt idx="18533">
                  <c:v>48.583150000000003</c:v>
                </c:pt>
                <c:pt idx="18534">
                  <c:v>48.585769999999997</c:v>
                </c:pt>
                <c:pt idx="18535">
                  <c:v>48.588389999999997</c:v>
                </c:pt>
                <c:pt idx="18536">
                  <c:v>48.591009999999997</c:v>
                </c:pt>
                <c:pt idx="18537">
                  <c:v>48.593629999999997</c:v>
                </c:pt>
                <c:pt idx="18538">
                  <c:v>48.596260000000001</c:v>
                </c:pt>
                <c:pt idx="18539">
                  <c:v>48.598880000000001</c:v>
                </c:pt>
                <c:pt idx="18540">
                  <c:v>48.601500000000001</c:v>
                </c:pt>
                <c:pt idx="18541">
                  <c:v>48.604120000000002</c:v>
                </c:pt>
                <c:pt idx="18542">
                  <c:v>48.606740000000002</c:v>
                </c:pt>
                <c:pt idx="18543">
                  <c:v>48.609360000000002</c:v>
                </c:pt>
                <c:pt idx="18544">
                  <c:v>48.611980000000003</c:v>
                </c:pt>
                <c:pt idx="18545">
                  <c:v>48.614600000000003</c:v>
                </c:pt>
                <c:pt idx="18546">
                  <c:v>48.617229999999999</c:v>
                </c:pt>
                <c:pt idx="18547">
                  <c:v>48.61985</c:v>
                </c:pt>
                <c:pt idx="18548">
                  <c:v>48.62247</c:v>
                </c:pt>
                <c:pt idx="18549">
                  <c:v>48.62509</c:v>
                </c:pt>
                <c:pt idx="18550">
                  <c:v>48.62771</c:v>
                </c:pt>
                <c:pt idx="18551">
                  <c:v>48.630330000000001</c:v>
                </c:pt>
                <c:pt idx="18552">
                  <c:v>48.632950000000001</c:v>
                </c:pt>
                <c:pt idx="18553">
                  <c:v>48.635570000000001</c:v>
                </c:pt>
                <c:pt idx="18554">
                  <c:v>48.638199999999998</c:v>
                </c:pt>
                <c:pt idx="18555">
                  <c:v>48.640819999999998</c:v>
                </c:pt>
                <c:pt idx="18556">
                  <c:v>48.643439999999998</c:v>
                </c:pt>
                <c:pt idx="18557">
                  <c:v>48.646059999999999</c:v>
                </c:pt>
                <c:pt idx="18558">
                  <c:v>48.648679999999999</c:v>
                </c:pt>
                <c:pt idx="18559">
                  <c:v>48.651310000000002</c:v>
                </c:pt>
                <c:pt idx="18560">
                  <c:v>48.653930000000003</c:v>
                </c:pt>
                <c:pt idx="18561">
                  <c:v>48.656550000000003</c:v>
                </c:pt>
                <c:pt idx="18562">
                  <c:v>48.659170000000003</c:v>
                </c:pt>
                <c:pt idx="18563">
                  <c:v>48.661790000000003</c:v>
                </c:pt>
                <c:pt idx="18564">
                  <c:v>48.664409999999997</c:v>
                </c:pt>
                <c:pt idx="18565">
                  <c:v>48.667029999999997</c:v>
                </c:pt>
                <c:pt idx="18566">
                  <c:v>48.669649999999997</c:v>
                </c:pt>
                <c:pt idx="18567">
                  <c:v>48.672280000000001</c:v>
                </c:pt>
                <c:pt idx="18568">
                  <c:v>48.674900000000001</c:v>
                </c:pt>
                <c:pt idx="18569">
                  <c:v>48.677520000000001</c:v>
                </c:pt>
                <c:pt idx="18570">
                  <c:v>48.680140000000002</c:v>
                </c:pt>
                <c:pt idx="18571">
                  <c:v>48.682760000000002</c:v>
                </c:pt>
                <c:pt idx="18572">
                  <c:v>48.685380000000002</c:v>
                </c:pt>
                <c:pt idx="18573">
                  <c:v>48.688000000000002</c:v>
                </c:pt>
                <c:pt idx="18574">
                  <c:v>48.690629999999999</c:v>
                </c:pt>
                <c:pt idx="18575">
                  <c:v>48.693249999999999</c:v>
                </c:pt>
                <c:pt idx="18576">
                  <c:v>48.695869999999999</c:v>
                </c:pt>
                <c:pt idx="18577">
                  <c:v>48.69849</c:v>
                </c:pt>
                <c:pt idx="18578">
                  <c:v>48.70111</c:v>
                </c:pt>
                <c:pt idx="18579">
                  <c:v>48.703740000000003</c:v>
                </c:pt>
                <c:pt idx="18580">
                  <c:v>48.706359999999997</c:v>
                </c:pt>
                <c:pt idx="18581">
                  <c:v>48.708979999999997</c:v>
                </c:pt>
                <c:pt idx="18582">
                  <c:v>48.711599999999997</c:v>
                </c:pt>
                <c:pt idx="18583">
                  <c:v>48.714219999999997</c:v>
                </c:pt>
                <c:pt idx="18584">
                  <c:v>48.716839999999998</c:v>
                </c:pt>
                <c:pt idx="18585">
                  <c:v>48.719459999999998</c:v>
                </c:pt>
                <c:pt idx="18586">
                  <c:v>48.722079999999998</c:v>
                </c:pt>
                <c:pt idx="18587">
                  <c:v>48.724699999999999</c:v>
                </c:pt>
                <c:pt idx="18588">
                  <c:v>48.727330000000002</c:v>
                </c:pt>
                <c:pt idx="18589">
                  <c:v>48.729950000000002</c:v>
                </c:pt>
                <c:pt idx="18590">
                  <c:v>48.732570000000003</c:v>
                </c:pt>
                <c:pt idx="18591">
                  <c:v>48.735190000000003</c:v>
                </c:pt>
                <c:pt idx="18592">
                  <c:v>48.737810000000003</c:v>
                </c:pt>
                <c:pt idx="18593">
                  <c:v>48.740430000000003</c:v>
                </c:pt>
                <c:pt idx="18594">
                  <c:v>48.743049999999997</c:v>
                </c:pt>
                <c:pt idx="18595">
                  <c:v>48.74568</c:v>
                </c:pt>
                <c:pt idx="18596">
                  <c:v>48.7483</c:v>
                </c:pt>
                <c:pt idx="18597">
                  <c:v>48.750920000000001</c:v>
                </c:pt>
                <c:pt idx="18598">
                  <c:v>48.753540000000001</c:v>
                </c:pt>
                <c:pt idx="18599">
                  <c:v>48.756160000000001</c:v>
                </c:pt>
                <c:pt idx="18600">
                  <c:v>48.758789999999998</c:v>
                </c:pt>
                <c:pt idx="18601">
                  <c:v>48.761409999999998</c:v>
                </c:pt>
                <c:pt idx="18602">
                  <c:v>48.764029999999998</c:v>
                </c:pt>
                <c:pt idx="18603">
                  <c:v>48.766649999999998</c:v>
                </c:pt>
                <c:pt idx="18604">
                  <c:v>48.769269999999999</c:v>
                </c:pt>
                <c:pt idx="18605">
                  <c:v>48.771889999999999</c:v>
                </c:pt>
                <c:pt idx="18606">
                  <c:v>48.774509999999999</c:v>
                </c:pt>
                <c:pt idx="18607">
                  <c:v>48.77713</c:v>
                </c:pt>
                <c:pt idx="18608">
                  <c:v>48.77975</c:v>
                </c:pt>
                <c:pt idx="18609">
                  <c:v>48.782380000000003</c:v>
                </c:pt>
                <c:pt idx="18610">
                  <c:v>48.784999999999997</c:v>
                </c:pt>
                <c:pt idx="18611">
                  <c:v>48.787619999999997</c:v>
                </c:pt>
                <c:pt idx="18612">
                  <c:v>48.790239999999997</c:v>
                </c:pt>
                <c:pt idx="18613">
                  <c:v>48.792859999999997</c:v>
                </c:pt>
                <c:pt idx="18614">
                  <c:v>48.795479999999998</c:v>
                </c:pt>
                <c:pt idx="18615">
                  <c:v>48.798110000000001</c:v>
                </c:pt>
                <c:pt idx="18616">
                  <c:v>48.800730000000001</c:v>
                </c:pt>
                <c:pt idx="18617">
                  <c:v>48.803350000000002</c:v>
                </c:pt>
                <c:pt idx="18618">
                  <c:v>48.805970000000002</c:v>
                </c:pt>
                <c:pt idx="18619">
                  <c:v>48.808590000000002</c:v>
                </c:pt>
                <c:pt idx="18620">
                  <c:v>48.811210000000003</c:v>
                </c:pt>
                <c:pt idx="18621">
                  <c:v>48.813839999999999</c:v>
                </c:pt>
                <c:pt idx="18622">
                  <c:v>48.816459999999999</c:v>
                </c:pt>
                <c:pt idx="18623">
                  <c:v>48.81908</c:v>
                </c:pt>
                <c:pt idx="18624">
                  <c:v>48.8217</c:v>
                </c:pt>
                <c:pt idx="18625">
                  <c:v>48.82432</c:v>
                </c:pt>
                <c:pt idx="18626">
                  <c:v>48.82694</c:v>
                </c:pt>
                <c:pt idx="18627">
                  <c:v>48.829560000000001</c:v>
                </c:pt>
                <c:pt idx="18628">
                  <c:v>48.832180000000001</c:v>
                </c:pt>
                <c:pt idx="18629">
                  <c:v>48.834800000000001</c:v>
                </c:pt>
                <c:pt idx="18630">
                  <c:v>48.837429999999998</c:v>
                </c:pt>
                <c:pt idx="18631">
                  <c:v>48.840049999999998</c:v>
                </c:pt>
                <c:pt idx="18632">
                  <c:v>48.842669999999998</c:v>
                </c:pt>
                <c:pt idx="18633">
                  <c:v>48.845289999999999</c:v>
                </c:pt>
                <c:pt idx="18634">
                  <c:v>48.847909999999999</c:v>
                </c:pt>
                <c:pt idx="18635">
                  <c:v>48.850529999999999</c:v>
                </c:pt>
                <c:pt idx="18636">
                  <c:v>48.853160000000003</c:v>
                </c:pt>
                <c:pt idx="18637">
                  <c:v>48.855780000000003</c:v>
                </c:pt>
                <c:pt idx="18638">
                  <c:v>48.858400000000003</c:v>
                </c:pt>
                <c:pt idx="18639">
                  <c:v>48.861020000000003</c:v>
                </c:pt>
                <c:pt idx="18640">
                  <c:v>48.863639999999997</c:v>
                </c:pt>
                <c:pt idx="18641">
                  <c:v>48.866259999999997</c:v>
                </c:pt>
                <c:pt idx="18642">
                  <c:v>48.86889</c:v>
                </c:pt>
                <c:pt idx="18643">
                  <c:v>48.871510000000001</c:v>
                </c:pt>
                <c:pt idx="18644">
                  <c:v>48.874130000000001</c:v>
                </c:pt>
                <c:pt idx="18645">
                  <c:v>48.876750000000001</c:v>
                </c:pt>
                <c:pt idx="18646">
                  <c:v>48.879370000000002</c:v>
                </c:pt>
                <c:pt idx="18647">
                  <c:v>48.881990000000002</c:v>
                </c:pt>
                <c:pt idx="18648">
                  <c:v>48.884610000000002</c:v>
                </c:pt>
                <c:pt idx="18649">
                  <c:v>48.887230000000002</c:v>
                </c:pt>
                <c:pt idx="18650">
                  <c:v>48.889850000000003</c:v>
                </c:pt>
                <c:pt idx="18651">
                  <c:v>48.892479999999999</c:v>
                </c:pt>
                <c:pt idx="18652">
                  <c:v>48.895099999999999</c:v>
                </c:pt>
                <c:pt idx="18653">
                  <c:v>48.89772</c:v>
                </c:pt>
                <c:pt idx="18654">
                  <c:v>48.90034</c:v>
                </c:pt>
                <c:pt idx="18655">
                  <c:v>48.90296</c:v>
                </c:pt>
                <c:pt idx="18656">
                  <c:v>48.905589999999997</c:v>
                </c:pt>
                <c:pt idx="18657">
                  <c:v>48.908209999999997</c:v>
                </c:pt>
                <c:pt idx="18658">
                  <c:v>48.910829999999997</c:v>
                </c:pt>
                <c:pt idx="18659">
                  <c:v>48.913449999999997</c:v>
                </c:pt>
                <c:pt idx="18660">
                  <c:v>48.916069999999998</c:v>
                </c:pt>
                <c:pt idx="18661">
                  <c:v>48.918689999999998</c:v>
                </c:pt>
                <c:pt idx="18662">
                  <c:v>48.921309999999998</c:v>
                </c:pt>
                <c:pt idx="18663">
                  <c:v>48.923929999999999</c:v>
                </c:pt>
                <c:pt idx="18664">
                  <c:v>48.926560000000002</c:v>
                </c:pt>
                <c:pt idx="18665">
                  <c:v>48.929180000000002</c:v>
                </c:pt>
                <c:pt idx="18666">
                  <c:v>48.931800000000003</c:v>
                </c:pt>
                <c:pt idx="18667">
                  <c:v>48.934420000000003</c:v>
                </c:pt>
                <c:pt idx="18668">
                  <c:v>48.937040000000003</c:v>
                </c:pt>
                <c:pt idx="18669">
                  <c:v>48.939660000000003</c:v>
                </c:pt>
                <c:pt idx="18670">
                  <c:v>48.942279999999997</c:v>
                </c:pt>
                <c:pt idx="18671">
                  <c:v>48.944899999999997</c:v>
                </c:pt>
                <c:pt idx="18672">
                  <c:v>48.94753</c:v>
                </c:pt>
                <c:pt idx="18673">
                  <c:v>48.950150000000001</c:v>
                </c:pt>
                <c:pt idx="18674">
                  <c:v>48.952770000000001</c:v>
                </c:pt>
                <c:pt idx="18675">
                  <c:v>48.955390000000001</c:v>
                </c:pt>
                <c:pt idx="18676">
                  <c:v>48.958010000000002</c:v>
                </c:pt>
                <c:pt idx="18677">
                  <c:v>48.960639999999998</c:v>
                </c:pt>
                <c:pt idx="18678">
                  <c:v>48.963259999999998</c:v>
                </c:pt>
                <c:pt idx="18679">
                  <c:v>48.965879999999999</c:v>
                </c:pt>
                <c:pt idx="18680">
                  <c:v>48.968499999999999</c:v>
                </c:pt>
                <c:pt idx="18681">
                  <c:v>48.971119999999999</c:v>
                </c:pt>
                <c:pt idx="18682">
                  <c:v>48.973739999999999</c:v>
                </c:pt>
                <c:pt idx="18683">
                  <c:v>48.97636</c:v>
                </c:pt>
                <c:pt idx="18684">
                  <c:v>48.97898</c:v>
                </c:pt>
                <c:pt idx="18685">
                  <c:v>48.981610000000003</c:v>
                </c:pt>
                <c:pt idx="18686">
                  <c:v>48.984229999999997</c:v>
                </c:pt>
                <c:pt idx="18687">
                  <c:v>48.986849999999997</c:v>
                </c:pt>
                <c:pt idx="18688">
                  <c:v>48.989469999999997</c:v>
                </c:pt>
                <c:pt idx="18689">
                  <c:v>48.992089999999997</c:v>
                </c:pt>
                <c:pt idx="18690">
                  <c:v>48.994709999999998</c:v>
                </c:pt>
                <c:pt idx="18691">
                  <c:v>48.997329999999998</c:v>
                </c:pt>
                <c:pt idx="18692">
                  <c:v>48.999960000000002</c:v>
                </c:pt>
                <c:pt idx="18693">
                  <c:v>49.002580000000002</c:v>
                </c:pt>
                <c:pt idx="18694">
                  <c:v>49.005200000000002</c:v>
                </c:pt>
                <c:pt idx="18695">
                  <c:v>49.007820000000002</c:v>
                </c:pt>
                <c:pt idx="18696">
                  <c:v>49.010440000000003</c:v>
                </c:pt>
                <c:pt idx="18697">
                  <c:v>49.013060000000003</c:v>
                </c:pt>
                <c:pt idx="18698">
                  <c:v>49.015689999999999</c:v>
                </c:pt>
                <c:pt idx="18699">
                  <c:v>49.01831</c:v>
                </c:pt>
                <c:pt idx="18700">
                  <c:v>49.02093</c:v>
                </c:pt>
                <c:pt idx="18701">
                  <c:v>49.02355</c:v>
                </c:pt>
                <c:pt idx="18702">
                  <c:v>49.02617</c:v>
                </c:pt>
                <c:pt idx="18703">
                  <c:v>49.028790000000001</c:v>
                </c:pt>
                <c:pt idx="18704">
                  <c:v>49.031410000000001</c:v>
                </c:pt>
                <c:pt idx="18705">
                  <c:v>49.034030000000001</c:v>
                </c:pt>
                <c:pt idx="18706">
                  <c:v>49.036659999999998</c:v>
                </c:pt>
                <c:pt idx="18707">
                  <c:v>49.039279999999998</c:v>
                </c:pt>
                <c:pt idx="18708">
                  <c:v>49.041899999999998</c:v>
                </c:pt>
                <c:pt idx="18709">
                  <c:v>49.044519999999999</c:v>
                </c:pt>
                <c:pt idx="18710">
                  <c:v>49.047139999999999</c:v>
                </c:pt>
                <c:pt idx="18711">
                  <c:v>49.049759999999999</c:v>
                </c:pt>
                <c:pt idx="18712">
                  <c:v>49.052379999999999</c:v>
                </c:pt>
                <c:pt idx="18713">
                  <c:v>49.055010000000003</c:v>
                </c:pt>
                <c:pt idx="18714">
                  <c:v>49.057630000000003</c:v>
                </c:pt>
                <c:pt idx="18715">
                  <c:v>49.060250000000003</c:v>
                </c:pt>
                <c:pt idx="18716">
                  <c:v>49.062869999999997</c:v>
                </c:pt>
                <c:pt idx="18717">
                  <c:v>49.065489999999997</c:v>
                </c:pt>
                <c:pt idx="18718">
                  <c:v>49.06812</c:v>
                </c:pt>
                <c:pt idx="18719">
                  <c:v>49.070740000000001</c:v>
                </c:pt>
                <c:pt idx="18720">
                  <c:v>49.073360000000001</c:v>
                </c:pt>
                <c:pt idx="18721">
                  <c:v>49.075980000000001</c:v>
                </c:pt>
                <c:pt idx="18722">
                  <c:v>49.078600000000002</c:v>
                </c:pt>
                <c:pt idx="18723">
                  <c:v>49.081220000000002</c:v>
                </c:pt>
                <c:pt idx="18724">
                  <c:v>49.083840000000002</c:v>
                </c:pt>
                <c:pt idx="18725">
                  <c:v>49.086460000000002</c:v>
                </c:pt>
                <c:pt idx="18726">
                  <c:v>49.089080000000003</c:v>
                </c:pt>
                <c:pt idx="18727">
                  <c:v>49.091709999999999</c:v>
                </c:pt>
                <c:pt idx="18728">
                  <c:v>49.094329999999999</c:v>
                </c:pt>
                <c:pt idx="18729">
                  <c:v>49.09695</c:v>
                </c:pt>
                <c:pt idx="18730">
                  <c:v>49.09957</c:v>
                </c:pt>
                <c:pt idx="18731">
                  <c:v>49.10219</c:v>
                </c:pt>
                <c:pt idx="18732">
                  <c:v>49.104810000000001</c:v>
                </c:pt>
                <c:pt idx="18733">
                  <c:v>49.107430000000001</c:v>
                </c:pt>
                <c:pt idx="18734">
                  <c:v>49.110059999999997</c:v>
                </c:pt>
                <c:pt idx="18735">
                  <c:v>49.112679999999997</c:v>
                </c:pt>
                <c:pt idx="18736">
                  <c:v>49.115299999999998</c:v>
                </c:pt>
                <c:pt idx="18737">
                  <c:v>49.117919999999998</c:v>
                </c:pt>
                <c:pt idx="18738">
                  <c:v>49.120539999999998</c:v>
                </c:pt>
                <c:pt idx="18739">
                  <c:v>49.123170000000002</c:v>
                </c:pt>
                <c:pt idx="18740">
                  <c:v>49.125790000000002</c:v>
                </c:pt>
                <c:pt idx="18741">
                  <c:v>49.128410000000002</c:v>
                </c:pt>
                <c:pt idx="18742">
                  <c:v>49.131030000000003</c:v>
                </c:pt>
                <c:pt idx="18743">
                  <c:v>49.133650000000003</c:v>
                </c:pt>
                <c:pt idx="18744">
                  <c:v>49.136270000000003</c:v>
                </c:pt>
                <c:pt idx="18745">
                  <c:v>49.138890000000004</c:v>
                </c:pt>
                <c:pt idx="18746">
                  <c:v>49.141509999999997</c:v>
                </c:pt>
                <c:pt idx="18747">
                  <c:v>49.144129999999997</c:v>
                </c:pt>
                <c:pt idx="18748">
                  <c:v>49.14676</c:v>
                </c:pt>
                <c:pt idx="18749">
                  <c:v>49.149380000000001</c:v>
                </c:pt>
                <c:pt idx="18750">
                  <c:v>49.152000000000001</c:v>
                </c:pt>
                <c:pt idx="18751">
                  <c:v>49.154620000000001</c:v>
                </c:pt>
                <c:pt idx="18752">
                  <c:v>49.157240000000002</c:v>
                </c:pt>
                <c:pt idx="18753">
                  <c:v>49.159860000000002</c:v>
                </c:pt>
                <c:pt idx="18754">
                  <c:v>49.162489999999998</c:v>
                </c:pt>
                <c:pt idx="18755">
                  <c:v>49.165109999999999</c:v>
                </c:pt>
                <c:pt idx="18756">
                  <c:v>49.167729999999999</c:v>
                </c:pt>
                <c:pt idx="18757">
                  <c:v>49.170349999999999</c:v>
                </c:pt>
                <c:pt idx="18758">
                  <c:v>49.172969999999999</c:v>
                </c:pt>
                <c:pt idx="18759">
                  <c:v>49.17559</c:v>
                </c:pt>
                <c:pt idx="18760">
                  <c:v>49.178220000000003</c:v>
                </c:pt>
                <c:pt idx="18761">
                  <c:v>49.180840000000003</c:v>
                </c:pt>
                <c:pt idx="18762">
                  <c:v>49.183459999999997</c:v>
                </c:pt>
                <c:pt idx="18763">
                  <c:v>49.186079999999997</c:v>
                </c:pt>
                <c:pt idx="18764">
                  <c:v>49.188699999999997</c:v>
                </c:pt>
                <c:pt idx="18765">
                  <c:v>49.191319999999997</c:v>
                </c:pt>
                <c:pt idx="18766">
                  <c:v>49.193939999999998</c:v>
                </c:pt>
                <c:pt idx="18767">
                  <c:v>49.196559999999998</c:v>
                </c:pt>
                <c:pt idx="18768">
                  <c:v>49.199179999999998</c:v>
                </c:pt>
                <c:pt idx="18769">
                  <c:v>49.201810000000002</c:v>
                </c:pt>
                <c:pt idx="18770">
                  <c:v>49.204430000000002</c:v>
                </c:pt>
                <c:pt idx="18771">
                  <c:v>49.207050000000002</c:v>
                </c:pt>
                <c:pt idx="18772">
                  <c:v>49.209670000000003</c:v>
                </c:pt>
                <c:pt idx="18773">
                  <c:v>49.212290000000003</c:v>
                </c:pt>
                <c:pt idx="18774">
                  <c:v>49.214910000000003</c:v>
                </c:pt>
                <c:pt idx="18775">
                  <c:v>49.21754</c:v>
                </c:pt>
                <c:pt idx="18776">
                  <c:v>49.22016</c:v>
                </c:pt>
                <c:pt idx="18777">
                  <c:v>49.22278</c:v>
                </c:pt>
                <c:pt idx="18778">
                  <c:v>49.2254</c:v>
                </c:pt>
                <c:pt idx="18779">
                  <c:v>49.228020000000001</c:v>
                </c:pt>
                <c:pt idx="18780">
                  <c:v>49.230640000000001</c:v>
                </c:pt>
                <c:pt idx="18781">
                  <c:v>49.233260000000001</c:v>
                </c:pt>
                <c:pt idx="18782">
                  <c:v>49.235889999999998</c:v>
                </c:pt>
                <c:pt idx="18783">
                  <c:v>49.238509999999998</c:v>
                </c:pt>
                <c:pt idx="18784">
                  <c:v>49.241129999999998</c:v>
                </c:pt>
                <c:pt idx="18785">
                  <c:v>49.243749999999999</c:v>
                </c:pt>
                <c:pt idx="18786">
                  <c:v>49.246369999999999</c:v>
                </c:pt>
                <c:pt idx="18787">
                  <c:v>49.248989999999999</c:v>
                </c:pt>
                <c:pt idx="18788">
                  <c:v>49.251609999999999</c:v>
                </c:pt>
                <c:pt idx="18789">
                  <c:v>49.25423</c:v>
                </c:pt>
                <c:pt idx="18790">
                  <c:v>49.256860000000003</c:v>
                </c:pt>
                <c:pt idx="18791">
                  <c:v>49.259480000000003</c:v>
                </c:pt>
                <c:pt idx="18792">
                  <c:v>49.262099999999997</c:v>
                </c:pt>
                <c:pt idx="18793">
                  <c:v>49.264719999999997</c:v>
                </c:pt>
                <c:pt idx="18794">
                  <c:v>49.267339999999997</c:v>
                </c:pt>
                <c:pt idx="18795">
                  <c:v>49.269970000000001</c:v>
                </c:pt>
                <c:pt idx="18796">
                  <c:v>49.272590000000001</c:v>
                </c:pt>
                <c:pt idx="18797">
                  <c:v>49.275210000000001</c:v>
                </c:pt>
                <c:pt idx="18798">
                  <c:v>49.277830000000002</c:v>
                </c:pt>
                <c:pt idx="18799">
                  <c:v>49.280450000000002</c:v>
                </c:pt>
                <c:pt idx="18800">
                  <c:v>49.283070000000002</c:v>
                </c:pt>
                <c:pt idx="18801">
                  <c:v>49.285690000000002</c:v>
                </c:pt>
                <c:pt idx="18802">
                  <c:v>49.288310000000003</c:v>
                </c:pt>
                <c:pt idx="18803">
                  <c:v>49.290939999999999</c:v>
                </c:pt>
                <c:pt idx="18804">
                  <c:v>49.293559999999999</c:v>
                </c:pt>
                <c:pt idx="18805">
                  <c:v>49.29618</c:v>
                </c:pt>
                <c:pt idx="18806">
                  <c:v>49.2988</c:v>
                </c:pt>
                <c:pt idx="18807">
                  <c:v>49.30142</c:v>
                </c:pt>
                <c:pt idx="18808">
                  <c:v>49.304040000000001</c:v>
                </c:pt>
                <c:pt idx="18809">
                  <c:v>49.306660000000001</c:v>
                </c:pt>
                <c:pt idx="18810">
                  <c:v>49.309280000000001</c:v>
                </c:pt>
                <c:pt idx="18811">
                  <c:v>49.311909999999997</c:v>
                </c:pt>
                <c:pt idx="18812">
                  <c:v>49.314529999999998</c:v>
                </c:pt>
                <c:pt idx="18813">
                  <c:v>49.317149999999998</c:v>
                </c:pt>
                <c:pt idx="18814">
                  <c:v>49.319769999999998</c:v>
                </c:pt>
                <c:pt idx="18815">
                  <c:v>49.322389999999999</c:v>
                </c:pt>
                <c:pt idx="18816">
                  <c:v>49.325020000000002</c:v>
                </c:pt>
                <c:pt idx="18817">
                  <c:v>49.327640000000002</c:v>
                </c:pt>
                <c:pt idx="18818">
                  <c:v>49.330260000000003</c:v>
                </c:pt>
                <c:pt idx="18819">
                  <c:v>49.332880000000003</c:v>
                </c:pt>
                <c:pt idx="18820">
                  <c:v>49.335500000000003</c:v>
                </c:pt>
                <c:pt idx="18821">
                  <c:v>49.338120000000004</c:v>
                </c:pt>
                <c:pt idx="18822">
                  <c:v>49.340739999999997</c:v>
                </c:pt>
                <c:pt idx="18823">
                  <c:v>49.343359999999997</c:v>
                </c:pt>
                <c:pt idx="18824">
                  <c:v>49.34599</c:v>
                </c:pt>
                <c:pt idx="18825">
                  <c:v>49.348610000000001</c:v>
                </c:pt>
                <c:pt idx="18826">
                  <c:v>49.351230000000001</c:v>
                </c:pt>
                <c:pt idx="18827">
                  <c:v>49.353850000000001</c:v>
                </c:pt>
                <c:pt idx="18828">
                  <c:v>49.356470000000002</c:v>
                </c:pt>
                <c:pt idx="18829">
                  <c:v>49.359090000000002</c:v>
                </c:pt>
                <c:pt idx="18830">
                  <c:v>49.361710000000002</c:v>
                </c:pt>
                <c:pt idx="18831">
                  <c:v>49.364339999999999</c:v>
                </c:pt>
                <c:pt idx="18832">
                  <c:v>49.366959999999999</c:v>
                </c:pt>
                <c:pt idx="18833">
                  <c:v>49.369579999999999</c:v>
                </c:pt>
                <c:pt idx="18834">
                  <c:v>49.372199999999999</c:v>
                </c:pt>
                <c:pt idx="18835">
                  <c:v>49.37482</c:v>
                </c:pt>
                <c:pt idx="18836">
                  <c:v>49.377450000000003</c:v>
                </c:pt>
                <c:pt idx="18837">
                  <c:v>49.380070000000003</c:v>
                </c:pt>
                <c:pt idx="18838">
                  <c:v>49.382689999999997</c:v>
                </c:pt>
                <c:pt idx="18839">
                  <c:v>49.385309999999997</c:v>
                </c:pt>
                <c:pt idx="18840">
                  <c:v>49.387929999999997</c:v>
                </c:pt>
                <c:pt idx="18841">
                  <c:v>49.390549999999998</c:v>
                </c:pt>
                <c:pt idx="18842">
                  <c:v>49.393169999999998</c:v>
                </c:pt>
                <c:pt idx="18843">
                  <c:v>49.395789999999998</c:v>
                </c:pt>
                <c:pt idx="18844">
                  <c:v>49.398409999999998</c:v>
                </c:pt>
                <c:pt idx="18845">
                  <c:v>49.401040000000002</c:v>
                </c:pt>
                <c:pt idx="18846">
                  <c:v>49.403660000000002</c:v>
                </c:pt>
                <c:pt idx="18847">
                  <c:v>49.406280000000002</c:v>
                </c:pt>
                <c:pt idx="18848">
                  <c:v>49.408900000000003</c:v>
                </c:pt>
                <c:pt idx="18849">
                  <c:v>49.411520000000003</c:v>
                </c:pt>
                <c:pt idx="18850">
                  <c:v>49.414140000000003</c:v>
                </c:pt>
                <c:pt idx="18851">
                  <c:v>49.416759999999996</c:v>
                </c:pt>
                <c:pt idx="18852">
                  <c:v>49.41939</c:v>
                </c:pt>
                <c:pt idx="18853">
                  <c:v>49.42201</c:v>
                </c:pt>
                <c:pt idx="18854">
                  <c:v>49.424630000000001</c:v>
                </c:pt>
                <c:pt idx="18855">
                  <c:v>49.427250000000001</c:v>
                </c:pt>
                <c:pt idx="18856">
                  <c:v>49.429870000000001</c:v>
                </c:pt>
                <c:pt idx="18857">
                  <c:v>49.432499999999997</c:v>
                </c:pt>
                <c:pt idx="18858">
                  <c:v>49.435119999999998</c:v>
                </c:pt>
                <c:pt idx="18859">
                  <c:v>49.437739999999998</c:v>
                </c:pt>
                <c:pt idx="18860">
                  <c:v>49.440359999999998</c:v>
                </c:pt>
                <c:pt idx="18861">
                  <c:v>49.442979999999999</c:v>
                </c:pt>
                <c:pt idx="18862">
                  <c:v>49.445599999999999</c:v>
                </c:pt>
                <c:pt idx="18863">
                  <c:v>49.448219999999999</c:v>
                </c:pt>
                <c:pt idx="18864">
                  <c:v>49.450839999999999</c:v>
                </c:pt>
                <c:pt idx="18865">
                  <c:v>49.45346</c:v>
                </c:pt>
                <c:pt idx="18866">
                  <c:v>49.456090000000003</c:v>
                </c:pt>
                <c:pt idx="18867">
                  <c:v>49.458710000000004</c:v>
                </c:pt>
                <c:pt idx="18868">
                  <c:v>49.461329999999997</c:v>
                </c:pt>
                <c:pt idx="18869">
                  <c:v>49.463949999999997</c:v>
                </c:pt>
                <c:pt idx="18870">
                  <c:v>49.466569999999997</c:v>
                </c:pt>
                <c:pt idx="18871">
                  <c:v>49.469189999999998</c:v>
                </c:pt>
                <c:pt idx="18872">
                  <c:v>49.471820000000001</c:v>
                </c:pt>
                <c:pt idx="18873">
                  <c:v>49.474440000000001</c:v>
                </c:pt>
                <c:pt idx="18874">
                  <c:v>49.477060000000002</c:v>
                </c:pt>
                <c:pt idx="18875">
                  <c:v>49.479680000000002</c:v>
                </c:pt>
                <c:pt idx="18876">
                  <c:v>49.482300000000002</c:v>
                </c:pt>
                <c:pt idx="18877">
                  <c:v>49.484920000000002</c:v>
                </c:pt>
                <c:pt idx="18878">
                  <c:v>49.487549999999999</c:v>
                </c:pt>
                <c:pt idx="18879">
                  <c:v>49.490169999999999</c:v>
                </c:pt>
                <c:pt idx="18880">
                  <c:v>49.492789999999999</c:v>
                </c:pt>
                <c:pt idx="18881">
                  <c:v>49.49541</c:v>
                </c:pt>
                <c:pt idx="18882">
                  <c:v>49.49803</c:v>
                </c:pt>
                <c:pt idx="18883">
                  <c:v>49.50065</c:v>
                </c:pt>
                <c:pt idx="18884">
                  <c:v>49.503270000000001</c:v>
                </c:pt>
                <c:pt idx="18885">
                  <c:v>49.505890000000001</c:v>
                </c:pt>
                <c:pt idx="18886">
                  <c:v>49.508510000000001</c:v>
                </c:pt>
                <c:pt idx="18887">
                  <c:v>49.511139999999997</c:v>
                </c:pt>
                <c:pt idx="18888">
                  <c:v>49.513759999999998</c:v>
                </c:pt>
                <c:pt idx="18889">
                  <c:v>49.516379999999998</c:v>
                </c:pt>
                <c:pt idx="18890">
                  <c:v>49.518999999999998</c:v>
                </c:pt>
                <c:pt idx="18891">
                  <c:v>49.521619999999999</c:v>
                </c:pt>
                <c:pt idx="18892">
                  <c:v>49.524239999999999</c:v>
                </c:pt>
                <c:pt idx="18893">
                  <c:v>49.526870000000002</c:v>
                </c:pt>
                <c:pt idx="18894">
                  <c:v>49.529490000000003</c:v>
                </c:pt>
                <c:pt idx="18895">
                  <c:v>49.532110000000003</c:v>
                </c:pt>
                <c:pt idx="18896">
                  <c:v>49.534730000000003</c:v>
                </c:pt>
                <c:pt idx="18897">
                  <c:v>49.537350000000004</c:v>
                </c:pt>
                <c:pt idx="18898">
                  <c:v>49.539969999999997</c:v>
                </c:pt>
                <c:pt idx="18899">
                  <c:v>49.542589999999997</c:v>
                </c:pt>
                <c:pt idx="18900">
                  <c:v>49.54522</c:v>
                </c:pt>
                <c:pt idx="18901">
                  <c:v>49.547840000000001</c:v>
                </c:pt>
                <c:pt idx="18902">
                  <c:v>49.550460000000001</c:v>
                </c:pt>
                <c:pt idx="18903">
                  <c:v>49.553080000000001</c:v>
                </c:pt>
                <c:pt idx="18904">
                  <c:v>49.555700000000002</c:v>
                </c:pt>
                <c:pt idx="18905">
                  <c:v>49.558320000000002</c:v>
                </c:pt>
                <c:pt idx="18906">
                  <c:v>49.560940000000002</c:v>
                </c:pt>
                <c:pt idx="18907">
                  <c:v>49.563560000000003</c:v>
                </c:pt>
                <c:pt idx="18908">
                  <c:v>49.566189999999999</c:v>
                </c:pt>
                <c:pt idx="18909">
                  <c:v>49.568809999999999</c:v>
                </c:pt>
                <c:pt idx="18910">
                  <c:v>49.571429999999999</c:v>
                </c:pt>
                <c:pt idx="18911">
                  <c:v>49.57405</c:v>
                </c:pt>
                <c:pt idx="18912">
                  <c:v>49.57667</c:v>
                </c:pt>
                <c:pt idx="18913">
                  <c:v>49.579300000000003</c:v>
                </c:pt>
                <c:pt idx="18914">
                  <c:v>49.581919999999997</c:v>
                </c:pt>
                <c:pt idx="18915">
                  <c:v>49.584539999999997</c:v>
                </c:pt>
                <c:pt idx="18916">
                  <c:v>49.587159999999997</c:v>
                </c:pt>
                <c:pt idx="18917">
                  <c:v>49.589779999999998</c:v>
                </c:pt>
                <c:pt idx="18918">
                  <c:v>49.592399999999998</c:v>
                </c:pt>
                <c:pt idx="18919">
                  <c:v>49.595019999999998</c:v>
                </c:pt>
                <c:pt idx="18920">
                  <c:v>49.597639999999998</c:v>
                </c:pt>
                <c:pt idx="18921">
                  <c:v>49.600270000000002</c:v>
                </c:pt>
                <c:pt idx="18922">
                  <c:v>49.602890000000002</c:v>
                </c:pt>
                <c:pt idx="18923">
                  <c:v>49.605510000000002</c:v>
                </c:pt>
                <c:pt idx="18924">
                  <c:v>49.608130000000003</c:v>
                </c:pt>
                <c:pt idx="18925">
                  <c:v>49.610750000000003</c:v>
                </c:pt>
                <c:pt idx="18926">
                  <c:v>49.613370000000003</c:v>
                </c:pt>
                <c:pt idx="18927">
                  <c:v>49.615989999999996</c:v>
                </c:pt>
                <c:pt idx="18928">
                  <c:v>49.618609999999997</c:v>
                </c:pt>
                <c:pt idx="18929">
                  <c:v>49.62124</c:v>
                </c:pt>
                <c:pt idx="18930">
                  <c:v>49.623860000000001</c:v>
                </c:pt>
                <c:pt idx="18931">
                  <c:v>49.626480000000001</c:v>
                </c:pt>
                <c:pt idx="18932">
                  <c:v>49.629100000000001</c:v>
                </c:pt>
                <c:pt idx="18933">
                  <c:v>49.631720000000001</c:v>
                </c:pt>
                <c:pt idx="18934">
                  <c:v>49.634349999999998</c:v>
                </c:pt>
                <c:pt idx="18935">
                  <c:v>49.636969999999998</c:v>
                </c:pt>
                <c:pt idx="18936">
                  <c:v>49.639589999999998</c:v>
                </c:pt>
                <c:pt idx="18937">
                  <c:v>49.642209999999999</c:v>
                </c:pt>
                <c:pt idx="18938">
                  <c:v>49.644829999999999</c:v>
                </c:pt>
                <c:pt idx="18939">
                  <c:v>49.647449999999999</c:v>
                </c:pt>
                <c:pt idx="18940">
                  <c:v>49.650069999999999</c:v>
                </c:pt>
                <c:pt idx="18941">
                  <c:v>49.65269</c:v>
                </c:pt>
                <c:pt idx="18942">
                  <c:v>49.655320000000003</c:v>
                </c:pt>
                <c:pt idx="18943">
                  <c:v>49.657940000000004</c:v>
                </c:pt>
                <c:pt idx="18944">
                  <c:v>49.660559999999997</c:v>
                </c:pt>
                <c:pt idx="18945">
                  <c:v>49.663179999999997</c:v>
                </c:pt>
                <c:pt idx="18946">
                  <c:v>49.665799999999997</c:v>
                </c:pt>
                <c:pt idx="18947">
                  <c:v>49.668419999999998</c:v>
                </c:pt>
                <c:pt idx="18948">
                  <c:v>49.671039999999998</c:v>
                </c:pt>
                <c:pt idx="18949">
                  <c:v>49.673670000000001</c:v>
                </c:pt>
                <c:pt idx="18950">
                  <c:v>49.676290000000002</c:v>
                </c:pt>
                <c:pt idx="18951">
                  <c:v>49.678910000000002</c:v>
                </c:pt>
                <c:pt idx="18952">
                  <c:v>49.681530000000002</c:v>
                </c:pt>
                <c:pt idx="18953">
                  <c:v>49.684150000000002</c:v>
                </c:pt>
                <c:pt idx="18954">
                  <c:v>49.686779999999999</c:v>
                </c:pt>
                <c:pt idx="18955">
                  <c:v>49.689399999999999</c:v>
                </c:pt>
                <c:pt idx="18956">
                  <c:v>49.692019999999999</c:v>
                </c:pt>
                <c:pt idx="18957">
                  <c:v>49.69464</c:v>
                </c:pt>
                <c:pt idx="18958">
                  <c:v>49.69726</c:v>
                </c:pt>
                <c:pt idx="18959">
                  <c:v>49.69988</c:v>
                </c:pt>
                <c:pt idx="18960">
                  <c:v>49.702500000000001</c:v>
                </c:pt>
                <c:pt idx="18961">
                  <c:v>49.705120000000001</c:v>
                </c:pt>
                <c:pt idx="18962">
                  <c:v>49.707740000000001</c:v>
                </c:pt>
                <c:pt idx="18963">
                  <c:v>49.710369999999998</c:v>
                </c:pt>
                <c:pt idx="18964">
                  <c:v>49.712989999999998</c:v>
                </c:pt>
                <c:pt idx="18965">
                  <c:v>49.715609999999998</c:v>
                </c:pt>
                <c:pt idx="18966">
                  <c:v>49.718229999999998</c:v>
                </c:pt>
                <c:pt idx="18967">
                  <c:v>49.720849999999999</c:v>
                </c:pt>
                <c:pt idx="18968">
                  <c:v>49.723469999999999</c:v>
                </c:pt>
                <c:pt idx="18969">
                  <c:v>49.726089999999999</c:v>
                </c:pt>
                <c:pt idx="18970">
                  <c:v>49.728720000000003</c:v>
                </c:pt>
                <c:pt idx="18971">
                  <c:v>49.731340000000003</c:v>
                </c:pt>
                <c:pt idx="18972">
                  <c:v>49.733960000000003</c:v>
                </c:pt>
                <c:pt idx="18973">
                  <c:v>49.736579999999996</c:v>
                </c:pt>
                <c:pt idx="18974">
                  <c:v>49.739199999999997</c:v>
                </c:pt>
                <c:pt idx="18975">
                  <c:v>49.74183</c:v>
                </c:pt>
                <c:pt idx="18976">
                  <c:v>49.744450000000001</c:v>
                </c:pt>
                <c:pt idx="18977">
                  <c:v>49.747070000000001</c:v>
                </c:pt>
                <c:pt idx="18978">
                  <c:v>49.749690000000001</c:v>
                </c:pt>
                <c:pt idx="18979">
                  <c:v>49.752310000000001</c:v>
                </c:pt>
                <c:pt idx="18980">
                  <c:v>49.754930000000002</c:v>
                </c:pt>
                <c:pt idx="18981">
                  <c:v>49.757550000000002</c:v>
                </c:pt>
                <c:pt idx="18982">
                  <c:v>49.760170000000002</c:v>
                </c:pt>
                <c:pt idx="18983">
                  <c:v>49.762790000000003</c:v>
                </c:pt>
                <c:pt idx="18984">
                  <c:v>49.765419999999999</c:v>
                </c:pt>
                <c:pt idx="18985">
                  <c:v>49.768039999999999</c:v>
                </c:pt>
                <c:pt idx="18986">
                  <c:v>49.770659999999999</c:v>
                </c:pt>
                <c:pt idx="18987">
                  <c:v>49.77328</c:v>
                </c:pt>
                <c:pt idx="18988">
                  <c:v>49.7759</c:v>
                </c:pt>
                <c:pt idx="18989">
                  <c:v>49.77852</c:v>
                </c:pt>
                <c:pt idx="18990">
                  <c:v>49.781149999999997</c:v>
                </c:pt>
                <c:pt idx="18991">
                  <c:v>49.783769999999997</c:v>
                </c:pt>
                <c:pt idx="18992">
                  <c:v>49.786389999999997</c:v>
                </c:pt>
                <c:pt idx="18993">
                  <c:v>49.789009999999998</c:v>
                </c:pt>
                <c:pt idx="18994">
                  <c:v>49.791629999999998</c:v>
                </c:pt>
                <c:pt idx="18995">
                  <c:v>49.794249999999998</c:v>
                </c:pt>
                <c:pt idx="18996">
                  <c:v>49.796880000000002</c:v>
                </c:pt>
                <c:pt idx="18997">
                  <c:v>49.799500000000002</c:v>
                </c:pt>
                <c:pt idx="18998">
                  <c:v>49.802120000000002</c:v>
                </c:pt>
                <c:pt idx="18999">
                  <c:v>49.804740000000002</c:v>
                </c:pt>
                <c:pt idx="19000">
                  <c:v>49.807360000000003</c:v>
                </c:pt>
                <c:pt idx="19001">
                  <c:v>49.809980000000003</c:v>
                </c:pt>
                <c:pt idx="19002">
                  <c:v>49.812600000000003</c:v>
                </c:pt>
                <c:pt idx="19003">
                  <c:v>49.815219999999997</c:v>
                </c:pt>
                <c:pt idx="19004">
                  <c:v>49.817839999999997</c:v>
                </c:pt>
                <c:pt idx="19005">
                  <c:v>49.82047</c:v>
                </c:pt>
                <c:pt idx="19006">
                  <c:v>49.823090000000001</c:v>
                </c:pt>
                <c:pt idx="19007">
                  <c:v>49.825710000000001</c:v>
                </c:pt>
                <c:pt idx="19008">
                  <c:v>49.828330000000001</c:v>
                </c:pt>
                <c:pt idx="19009">
                  <c:v>49.830950000000001</c:v>
                </c:pt>
                <c:pt idx="19010">
                  <c:v>49.833570000000002</c:v>
                </c:pt>
                <c:pt idx="19011">
                  <c:v>49.836199999999998</c:v>
                </c:pt>
                <c:pt idx="19012">
                  <c:v>49.838819999999998</c:v>
                </c:pt>
                <c:pt idx="19013">
                  <c:v>49.841439999999999</c:v>
                </c:pt>
                <c:pt idx="19014">
                  <c:v>49.844059999999999</c:v>
                </c:pt>
                <c:pt idx="19015">
                  <c:v>49.846679999999999</c:v>
                </c:pt>
                <c:pt idx="19016">
                  <c:v>49.849299999999999</c:v>
                </c:pt>
                <c:pt idx="19017">
                  <c:v>49.85192</c:v>
                </c:pt>
                <c:pt idx="19018">
                  <c:v>49.854550000000003</c:v>
                </c:pt>
                <c:pt idx="19019">
                  <c:v>49.857170000000004</c:v>
                </c:pt>
                <c:pt idx="19020">
                  <c:v>49.859789999999997</c:v>
                </c:pt>
                <c:pt idx="19021">
                  <c:v>49.862409999999997</c:v>
                </c:pt>
                <c:pt idx="19022">
                  <c:v>49.865029999999997</c:v>
                </c:pt>
                <c:pt idx="19023">
                  <c:v>49.867649999999998</c:v>
                </c:pt>
                <c:pt idx="19024">
                  <c:v>49.870269999999998</c:v>
                </c:pt>
                <c:pt idx="19025">
                  <c:v>49.872889999999998</c:v>
                </c:pt>
                <c:pt idx="19026">
                  <c:v>49.875520000000002</c:v>
                </c:pt>
                <c:pt idx="19027">
                  <c:v>49.878140000000002</c:v>
                </c:pt>
                <c:pt idx="19028">
                  <c:v>49.880760000000002</c:v>
                </c:pt>
                <c:pt idx="19029">
                  <c:v>49.883380000000002</c:v>
                </c:pt>
                <c:pt idx="19030">
                  <c:v>49.886000000000003</c:v>
                </c:pt>
                <c:pt idx="19031">
                  <c:v>49.888629999999999</c:v>
                </c:pt>
                <c:pt idx="19032">
                  <c:v>49.891249999999999</c:v>
                </c:pt>
                <c:pt idx="19033">
                  <c:v>49.89387</c:v>
                </c:pt>
                <c:pt idx="19034">
                  <c:v>49.89649</c:v>
                </c:pt>
                <c:pt idx="19035">
                  <c:v>49.89911</c:v>
                </c:pt>
                <c:pt idx="19036">
                  <c:v>49.901730000000001</c:v>
                </c:pt>
                <c:pt idx="19037">
                  <c:v>49.904350000000001</c:v>
                </c:pt>
                <c:pt idx="19038">
                  <c:v>49.906970000000001</c:v>
                </c:pt>
                <c:pt idx="19039">
                  <c:v>49.909599999999998</c:v>
                </c:pt>
                <c:pt idx="19040">
                  <c:v>49.912219999999998</c:v>
                </c:pt>
                <c:pt idx="19041">
                  <c:v>49.914839999999998</c:v>
                </c:pt>
                <c:pt idx="19042">
                  <c:v>49.917459999999998</c:v>
                </c:pt>
                <c:pt idx="19043">
                  <c:v>49.920079999999999</c:v>
                </c:pt>
                <c:pt idx="19044">
                  <c:v>49.922699999999999</c:v>
                </c:pt>
                <c:pt idx="19045">
                  <c:v>49.925319999999999</c:v>
                </c:pt>
                <c:pt idx="19046">
                  <c:v>49.92794</c:v>
                </c:pt>
                <c:pt idx="19047">
                  <c:v>49.930570000000003</c:v>
                </c:pt>
                <c:pt idx="19048">
                  <c:v>49.933190000000003</c:v>
                </c:pt>
                <c:pt idx="19049">
                  <c:v>49.935809999999996</c:v>
                </c:pt>
                <c:pt idx="19050">
                  <c:v>49.938429999999997</c:v>
                </c:pt>
                <c:pt idx="19051">
                  <c:v>49.941049999999997</c:v>
                </c:pt>
                <c:pt idx="19052">
                  <c:v>49.943680000000001</c:v>
                </c:pt>
                <c:pt idx="19053">
                  <c:v>49.946300000000001</c:v>
                </c:pt>
                <c:pt idx="19054">
                  <c:v>49.948920000000001</c:v>
                </c:pt>
                <c:pt idx="19055">
                  <c:v>49.951540000000001</c:v>
                </c:pt>
                <c:pt idx="19056">
                  <c:v>49.954160000000002</c:v>
                </c:pt>
                <c:pt idx="19057">
                  <c:v>49.956780000000002</c:v>
                </c:pt>
                <c:pt idx="19058">
                  <c:v>49.959400000000002</c:v>
                </c:pt>
                <c:pt idx="19059">
                  <c:v>49.962020000000003</c:v>
                </c:pt>
                <c:pt idx="19060">
                  <c:v>49.964649999999999</c:v>
                </c:pt>
                <c:pt idx="19061">
                  <c:v>49.967269999999999</c:v>
                </c:pt>
                <c:pt idx="19062">
                  <c:v>49.969889999999999</c:v>
                </c:pt>
                <c:pt idx="19063">
                  <c:v>49.97251</c:v>
                </c:pt>
                <c:pt idx="19064">
                  <c:v>49.97513</c:v>
                </c:pt>
                <c:pt idx="19065">
                  <c:v>49.97775</c:v>
                </c:pt>
                <c:pt idx="19066">
                  <c:v>49.980370000000001</c:v>
                </c:pt>
                <c:pt idx="19067">
                  <c:v>49.982999999999997</c:v>
                </c:pt>
                <c:pt idx="19068">
                  <c:v>49.985619999999997</c:v>
                </c:pt>
                <c:pt idx="19069">
                  <c:v>49.988239999999998</c:v>
                </c:pt>
                <c:pt idx="19070">
                  <c:v>49.990859999999998</c:v>
                </c:pt>
                <c:pt idx="19071">
                  <c:v>49.993479999999998</c:v>
                </c:pt>
                <c:pt idx="19072">
                  <c:v>49.996110000000002</c:v>
                </c:pt>
                <c:pt idx="19073">
                  <c:v>49.998730000000002</c:v>
                </c:pt>
                <c:pt idx="19074">
                  <c:v>50.001350000000002</c:v>
                </c:pt>
                <c:pt idx="19075">
                  <c:v>50.003970000000002</c:v>
                </c:pt>
                <c:pt idx="19076">
                  <c:v>50.006590000000003</c:v>
                </c:pt>
                <c:pt idx="19077">
                  <c:v>50.009210000000003</c:v>
                </c:pt>
                <c:pt idx="19078">
                  <c:v>50.011830000000003</c:v>
                </c:pt>
              </c:numCache>
            </c:numRef>
          </c:xVal>
          <c:yVal>
            <c:numRef>
              <c:f>Feuil3!$F$4:$F$19082</c:f>
              <c:numCache>
                <c:formatCode>General</c:formatCode>
                <c:ptCount val="19079"/>
                <c:pt idx="0">
                  <c:v>22.091945957446814</c:v>
                </c:pt>
                <c:pt idx="1">
                  <c:v>22.090699148936174</c:v>
                </c:pt>
                <c:pt idx="2">
                  <c:v>22.089011063829794</c:v>
                </c:pt>
                <c:pt idx="3">
                  <c:v>22.08732297872341</c:v>
                </c:pt>
                <c:pt idx="4">
                  <c:v>22.086076170212774</c:v>
                </c:pt>
                <c:pt idx="5">
                  <c:v>22.084829361702134</c:v>
                </c:pt>
                <c:pt idx="6">
                  <c:v>22.0827255319149</c:v>
                </c:pt>
                <c:pt idx="7">
                  <c:v>22.080180000000006</c:v>
                </c:pt>
                <c:pt idx="8">
                  <c:v>22.07597234042554</c:v>
                </c:pt>
                <c:pt idx="9">
                  <c:v>22.071738723404263</c:v>
                </c:pt>
                <c:pt idx="10">
                  <c:v>22.068803829787239</c:v>
                </c:pt>
                <c:pt idx="11">
                  <c:v>22.065427234042559</c:v>
                </c:pt>
                <c:pt idx="12">
                  <c:v>22.060778297872346</c:v>
                </c:pt>
                <c:pt idx="13">
                  <c:v>22.056986382978732</c:v>
                </c:pt>
                <c:pt idx="14">
                  <c:v>22.054051489361708</c:v>
                </c:pt>
                <c:pt idx="15">
                  <c:v>22.051531914893623</c:v>
                </c:pt>
                <c:pt idx="16">
                  <c:v>22.049843829787239</c:v>
                </c:pt>
                <c:pt idx="17">
                  <c:v>22.047740000000005</c:v>
                </c:pt>
                <c:pt idx="18">
                  <c:v>22.046467234042559</c:v>
                </c:pt>
                <c:pt idx="19">
                  <c:v>22.044779148936176</c:v>
                </c:pt>
                <c:pt idx="20">
                  <c:v>22.043091063829795</c:v>
                </c:pt>
                <c:pt idx="21">
                  <c:v>22.041818297872346</c:v>
                </c:pt>
                <c:pt idx="22">
                  <c:v>22.040571489361707</c:v>
                </c:pt>
                <c:pt idx="23">
                  <c:v>22.040129787234051</c:v>
                </c:pt>
                <c:pt idx="24">
                  <c:v>22.040545106382989</c:v>
                </c:pt>
                <c:pt idx="25">
                  <c:v>22.041402127659584</c:v>
                </c:pt>
                <c:pt idx="26">
                  <c:v>22.041402127659584</c:v>
                </c:pt>
                <c:pt idx="27">
                  <c:v>22.041817446808516</c:v>
                </c:pt>
                <c:pt idx="28">
                  <c:v>22.043090212765961</c:v>
                </c:pt>
                <c:pt idx="29">
                  <c:v>22.043505531914899</c:v>
                </c:pt>
                <c:pt idx="30">
                  <c:v>22.04392127659575</c:v>
                </c:pt>
                <c:pt idx="31">
                  <c:v>22.04392127659575</c:v>
                </c:pt>
                <c:pt idx="32">
                  <c:v>22.043063829787236</c:v>
                </c:pt>
                <c:pt idx="33">
                  <c:v>22.043063829787236</c:v>
                </c:pt>
                <c:pt idx="34">
                  <c:v>22.041791063829791</c:v>
                </c:pt>
                <c:pt idx="35">
                  <c:v>22.040518297872346</c:v>
                </c:pt>
                <c:pt idx="36">
                  <c:v>22.040102978723407</c:v>
                </c:pt>
                <c:pt idx="37">
                  <c:v>22.039271914893625</c:v>
                </c:pt>
                <c:pt idx="38">
                  <c:v>22.038856170212775</c:v>
                </c:pt>
                <c:pt idx="39">
                  <c:v>22.037167659574472</c:v>
                </c:pt>
                <c:pt idx="40">
                  <c:v>22.035479148936176</c:v>
                </c:pt>
                <c:pt idx="41">
                  <c:v>22.033791063829792</c:v>
                </c:pt>
                <c:pt idx="42">
                  <c:v>22.032102978723408</c:v>
                </c:pt>
                <c:pt idx="43">
                  <c:v>22.029583829787235</c:v>
                </c:pt>
                <c:pt idx="44">
                  <c:v>22.027480000000008</c:v>
                </c:pt>
                <c:pt idx="45">
                  <c:v>22.026207234042555</c:v>
                </c:pt>
                <c:pt idx="46">
                  <c:v>22.02493446808511</c:v>
                </c:pt>
                <c:pt idx="47">
                  <c:v>22.022830638297872</c:v>
                </c:pt>
                <c:pt idx="48">
                  <c:v>22.021142553191488</c:v>
                </c:pt>
                <c:pt idx="49">
                  <c:v>22.018597021276598</c:v>
                </c:pt>
                <c:pt idx="50">
                  <c:v>22.016467234042558</c:v>
                </c:pt>
                <c:pt idx="51">
                  <c:v>22.014779148936174</c:v>
                </c:pt>
                <c:pt idx="52">
                  <c:v>22.012649361702131</c:v>
                </c:pt>
                <c:pt idx="53">
                  <c:v>22.011818297872345</c:v>
                </c:pt>
                <c:pt idx="54">
                  <c:v>22.010987234042556</c:v>
                </c:pt>
                <c:pt idx="55">
                  <c:v>22.010987234042556</c:v>
                </c:pt>
                <c:pt idx="56">
                  <c:v>22.010571489361705</c:v>
                </c:pt>
                <c:pt idx="57">
                  <c:v>22.009714468085107</c:v>
                </c:pt>
                <c:pt idx="58">
                  <c:v>22.008857446808513</c:v>
                </c:pt>
                <c:pt idx="59">
                  <c:v>22.009272765957444</c:v>
                </c:pt>
                <c:pt idx="60">
                  <c:v>22.009272765957444</c:v>
                </c:pt>
                <c:pt idx="61">
                  <c:v>22.007999999999999</c:v>
                </c:pt>
                <c:pt idx="62">
                  <c:v>22.006727234042554</c:v>
                </c:pt>
                <c:pt idx="63">
                  <c:v>22.006727234042554</c:v>
                </c:pt>
                <c:pt idx="64">
                  <c:v>22.007142978723405</c:v>
                </c:pt>
                <c:pt idx="65">
                  <c:v>22.007558723404255</c:v>
                </c:pt>
                <c:pt idx="66">
                  <c:v>22.008805531914891</c:v>
                </c:pt>
                <c:pt idx="67">
                  <c:v>22.010052340425531</c:v>
                </c:pt>
                <c:pt idx="68">
                  <c:v>22.011325106382976</c:v>
                </c:pt>
                <c:pt idx="69">
                  <c:v>22.012156170212766</c:v>
                </c:pt>
                <c:pt idx="70">
                  <c:v>22.013428936170211</c:v>
                </c:pt>
                <c:pt idx="71">
                  <c:v>22.014701702127656</c:v>
                </c:pt>
                <c:pt idx="72">
                  <c:v>22.01638978723404</c:v>
                </c:pt>
                <c:pt idx="73">
                  <c:v>22.018077872340424</c:v>
                </c:pt>
                <c:pt idx="74">
                  <c:v>22.020597446808509</c:v>
                </c:pt>
                <c:pt idx="75">
                  <c:v>22.023117021276594</c:v>
                </c:pt>
                <c:pt idx="76">
                  <c:v>22.025220851063821</c:v>
                </c:pt>
                <c:pt idx="77">
                  <c:v>22.028181702127657</c:v>
                </c:pt>
                <c:pt idx="78">
                  <c:v>22.031142553191486</c:v>
                </c:pt>
                <c:pt idx="79">
                  <c:v>22.034519148936166</c:v>
                </c:pt>
                <c:pt idx="80">
                  <c:v>22.037480425531907</c:v>
                </c:pt>
                <c:pt idx="81">
                  <c:v>22.040441702127655</c:v>
                </c:pt>
                <c:pt idx="82">
                  <c:v>22.043818297872335</c:v>
                </c:pt>
                <c:pt idx="83">
                  <c:v>22.046753191489358</c:v>
                </c:pt>
                <c:pt idx="84">
                  <c:v>22.049272765957443</c:v>
                </c:pt>
                <c:pt idx="85">
                  <c:v>22.051792340425528</c:v>
                </c:pt>
                <c:pt idx="86">
                  <c:v>22.053896170212763</c:v>
                </c:pt>
                <c:pt idx="87">
                  <c:v>22.055999999999997</c:v>
                </c:pt>
                <c:pt idx="88">
                  <c:v>22.058519148936167</c:v>
                </c:pt>
                <c:pt idx="89">
                  <c:v>22.061454042553191</c:v>
                </c:pt>
                <c:pt idx="90">
                  <c:v>22.064830212765951</c:v>
                </c:pt>
                <c:pt idx="91">
                  <c:v>22.066934042553193</c:v>
                </c:pt>
                <c:pt idx="92">
                  <c:v>22.069037872340424</c:v>
                </c:pt>
                <c:pt idx="93">
                  <c:v>22.071582978723402</c:v>
                </c:pt>
                <c:pt idx="94">
                  <c:v>22.074517872340426</c:v>
                </c:pt>
                <c:pt idx="95">
                  <c:v>22.077452765957442</c:v>
                </c:pt>
                <c:pt idx="96">
                  <c:v>22.080413617021271</c:v>
                </c:pt>
                <c:pt idx="97">
                  <c:v>22.084231489361699</c:v>
                </c:pt>
                <c:pt idx="98">
                  <c:v>22.086335319148933</c:v>
                </c:pt>
                <c:pt idx="99">
                  <c:v>22.08846510638298</c:v>
                </c:pt>
                <c:pt idx="100">
                  <c:v>22.090568936170214</c:v>
                </c:pt>
                <c:pt idx="101">
                  <c:v>22.09184170212766</c:v>
                </c:pt>
                <c:pt idx="102">
                  <c:v>22.093114468085108</c:v>
                </c:pt>
                <c:pt idx="103">
                  <c:v>22.094802978723408</c:v>
                </c:pt>
                <c:pt idx="104">
                  <c:v>22.096075744680853</c:v>
                </c:pt>
                <c:pt idx="105">
                  <c:v>22.09776382978724</c:v>
                </c:pt>
                <c:pt idx="106">
                  <c:v>22.099036595744685</c:v>
                </c:pt>
                <c:pt idx="107">
                  <c:v>22.100724680851069</c:v>
                </c:pt>
                <c:pt idx="108">
                  <c:v>22.103244255319154</c:v>
                </c:pt>
                <c:pt idx="109">
                  <c:v>22.105763829787239</c:v>
                </c:pt>
                <c:pt idx="110">
                  <c:v>22.107867659574474</c:v>
                </c:pt>
                <c:pt idx="111">
                  <c:v>22.108724680851068</c:v>
                </c:pt>
                <c:pt idx="112">
                  <c:v>22.109581702127667</c:v>
                </c:pt>
                <c:pt idx="113">
                  <c:v>22.110022978723411</c:v>
                </c:pt>
                <c:pt idx="114">
                  <c:v>22.111295744680856</c:v>
                </c:pt>
                <c:pt idx="115">
                  <c:v>22.113841276595753</c:v>
                </c:pt>
                <c:pt idx="116">
                  <c:v>22.115945106382988</c:v>
                </c:pt>
                <c:pt idx="117">
                  <c:v>22.118048936170222</c:v>
                </c:pt>
                <c:pt idx="118">
                  <c:v>22.120152765957457</c:v>
                </c:pt>
                <c:pt idx="119">
                  <c:v>22.120984255319158</c:v>
                </c:pt>
                <c:pt idx="120">
                  <c:v>22.121400000000008</c:v>
                </c:pt>
                <c:pt idx="121">
                  <c:v>22.120568936170219</c:v>
                </c:pt>
                <c:pt idx="122">
                  <c:v>22.118465106382985</c:v>
                </c:pt>
                <c:pt idx="123">
                  <c:v>22.117192340425536</c:v>
                </c:pt>
                <c:pt idx="124">
                  <c:v>22.115504255319156</c:v>
                </c:pt>
                <c:pt idx="125">
                  <c:v>22.112985106382983</c:v>
                </c:pt>
                <c:pt idx="126">
                  <c:v>22.109608510638299</c:v>
                </c:pt>
                <c:pt idx="127">
                  <c:v>22.10623191489362</c:v>
                </c:pt>
                <c:pt idx="128">
                  <c:v>22.103686382978726</c:v>
                </c:pt>
                <c:pt idx="129">
                  <c:v>22.1007255319149</c:v>
                </c:pt>
                <c:pt idx="130">
                  <c:v>22.097790638297877</c:v>
                </c:pt>
                <c:pt idx="131">
                  <c:v>22.094414042553197</c:v>
                </c:pt>
                <c:pt idx="132">
                  <c:v>22.091037446808517</c:v>
                </c:pt>
                <c:pt idx="133">
                  <c:v>22.088518297872348</c:v>
                </c:pt>
                <c:pt idx="134">
                  <c:v>22.086414468085117</c:v>
                </c:pt>
                <c:pt idx="135">
                  <c:v>22.084726382978729</c:v>
                </c:pt>
                <c:pt idx="136">
                  <c:v>22.08347957446809</c:v>
                </c:pt>
                <c:pt idx="137">
                  <c:v>22.081791489361706</c:v>
                </c:pt>
                <c:pt idx="138">
                  <c:v>22.081376170212774</c:v>
                </c:pt>
                <c:pt idx="139">
                  <c:v>22.080545106382985</c:v>
                </c:pt>
                <c:pt idx="140">
                  <c:v>22.07968808510639</c:v>
                </c:pt>
                <c:pt idx="141">
                  <c:v>22.080129361702134</c:v>
                </c:pt>
                <c:pt idx="142">
                  <c:v>22.080570638297878</c:v>
                </c:pt>
                <c:pt idx="143">
                  <c:v>22.081843404255327</c:v>
                </c:pt>
                <c:pt idx="144">
                  <c:v>22.080986382978733</c:v>
                </c:pt>
                <c:pt idx="145">
                  <c:v>22.080986382978733</c:v>
                </c:pt>
                <c:pt idx="146">
                  <c:v>22.080986382978733</c:v>
                </c:pt>
                <c:pt idx="147">
                  <c:v>22.080570638297882</c:v>
                </c:pt>
                <c:pt idx="148">
                  <c:v>22.080570638297882</c:v>
                </c:pt>
                <c:pt idx="149">
                  <c:v>22.080128936170222</c:v>
                </c:pt>
                <c:pt idx="150">
                  <c:v>22.079271489361712</c:v>
                </c:pt>
                <c:pt idx="151">
                  <c:v>22.078855744680862</c:v>
                </c:pt>
                <c:pt idx="152">
                  <c:v>22.078440425531923</c:v>
                </c:pt>
                <c:pt idx="153">
                  <c:v>22.078856170212781</c:v>
                </c:pt>
                <c:pt idx="154">
                  <c:v>22.079271914893628</c:v>
                </c:pt>
                <c:pt idx="155">
                  <c:v>22.078856170212774</c:v>
                </c:pt>
                <c:pt idx="156">
                  <c:v>22.078025106382988</c:v>
                </c:pt>
                <c:pt idx="157">
                  <c:v>22.076336595744689</c:v>
                </c:pt>
                <c:pt idx="158">
                  <c:v>22.075479574468094</c:v>
                </c:pt>
                <c:pt idx="159">
                  <c:v>22.074206808510645</c:v>
                </c:pt>
                <c:pt idx="160">
                  <c:v>22.073765531914901</c:v>
                </c:pt>
                <c:pt idx="161">
                  <c:v>22.072934042553193</c:v>
                </c:pt>
                <c:pt idx="162">
                  <c:v>22.071245531914897</c:v>
                </c:pt>
                <c:pt idx="163">
                  <c:v>22.06955744680852</c:v>
                </c:pt>
                <c:pt idx="164">
                  <c:v>22.068726382978731</c:v>
                </c:pt>
                <c:pt idx="165">
                  <c:v>22.068726382978731</c:v>
                </c:pt>
                <c:pt idx="166">
                  <c:v>22.069583404255326</c:v>
                </c:pt>
                <c:pt idx="167">
                  <c:v>22.07127148936171</c:v>
                </c:pt>
                <c:pt idx="168">
                  <c:v>22.073375319148944</c:v>
                </c:pt>
                <c:pt idx="169">
                  <c:v>22.075920425531919</c:v>
                </c:pt>
                <c:pt idx="170">
                  <c:v>22.078881702127667</c:v>
                </c:pt>
                <c:pt idx="171">
                  <c:v>22.082673617021285</c:v>
                </c:pt>
                <c:pt idx="172">
                  <c:v>22.087296595744686</c:v>
                </c:pt>
                <c:pt idx="173">
                  <c:v>22.09153021276596</c:v>
                </c:pt>
                <c:pt idx="174">
                  <c:v>22.095737872340429</c:v>
                </c:pt>
                <c:pt idx="175">
                  <c:v>22.099971489361703</c:v>
                </c:pt>
                <c:pt idx="176">
                  <c:v>22.104205106382981</c:v>
                </c:pt>
                <c:pt idx="177">
                  <c:v>22.107581276595749</c:v>
                </c:pt>
                <c:pt idx="178">
                  <c:v>22.110542127659581</c:v>
                </c:pt>
                <c:pt idx="179">
                  <c:v>22.113918723404261</c:v>
                </c:pt>
                <c:pt idx="180">
                  <c:v>22.116022553191495</c:v>
                </c:pt>
                <c:pt idx="181">
                  <c:v>22.116438297872346</c:v>
                </c:pt>
                <c:pt idx="182">
                  <c:v>22.116438297872346</c:v>
                </c:pt>
                <c:pt idx="183">
                  <c:v>22.114750212765962</c:v>
                </c:pt>
                <c:pt idx="184">
                  <c:v>22.112620425531919</c:v>
                </c:pt>
                <c:pt idx="185">
                  <c:v>22.109659148936178</c:v>
                </c:pt>
                <c:pt idx="186">
                  <c:v>22.105866808510644</c:v>
                </c:pt>
                <c:pt idx="187">
                  <c:v>22.101659148936175</c:v>
                </c:pt>
                <c:pt idx="188">
                  <c:v>22.097010212765966</c:v>
                </c:pt>
                <c:pt idx="189">
                  <c:v>22.092776595744684</c:v>
                </c:pt>
                <c:pt idx="190">
                  <c:v>22.08812723404256</c:v>
                </c:pt>
                <c:pt idx="191">
                  <c:v>22.083919574468091</c:v>
                </c:pt>
                <c:pt idx="192">
                  <c:v>22.080958297872346</c:v>
                </c:pt>
                <c:pt idx="193">
                  <c:v>22.078412765957449</c:v>
                </c:pt>
                <c:pt idx="194">
                  <c:v>22.076724680851065</c:v>
                </c:pt>
                <c:pt idx="195">
                  <c:v>22.074594893617025</c:v>
                </c:pt>
                <c:pt idx="196">
                  <c:v>22.072906808510641</c:v>
                </c:pt>
                <c:pt idx="197">
                  <c:v>22.07166042553192</c:v>
                </c:pt>
                <c:pt idx="198">
                  <c:v>22.069972340425537</c:v>
                </c:pt>
                <c:pt idx="199">
                  <c:v>22.068699574468091</c:v>
                </c:pt>
                <c:pt idx="200">
                  <c:v>22.066595744680857</c:v>
                </c:pt>
                <c:pt idx="201">
                  <c:v>22.065348936170217</c:v>
                </c:pt>
                <c:pt idx="202">
                  <c:v>22.064933617021282</c:v>
                </c:pt>
                <c:pt idx="203">
                  <c:v>22.064933617021282</c:v>
                </c:pt>
                <c:pt idx="204">
                  <c:v>22.064102553191493</c:v>
                </c:pt>
                <c:pt idx="205">
                  <c:v>22.062855744680856</c:v>
                </c:pt>
                <c:pt idx="206">
                  <c:v>22.062440425531921</c:v>
                </c:pt>
                <c:pt idx="207">
                  <c:v>22.061609361702136</c:v>
                </c:pt>
                <c:pt idx="208">
                  <c:v>22.059064255319161</c:v>
                </c:pt>
                <c:pt idx="209">
                  <c:v>22.056103404255325</c:v>
                </c:pt>
                <c:pt idx="210">
                  <c:v>22.05358382978724</c:v>
                </c:pt>
                <c:pt idx="211">
                  <c:v>22.051038297872349</c:v>
                </c:pt>
                <c:pt idx="212">
                  <c:v>22.048103404255325</c:v>
                </c:pt>
                <c:pt idx="213">
                  <c:v>22.045142553191496</c:v>
                </c:pt>
                <c:pt idx="214">
                  <c:v>22.042623404255327</c:v>
                </c:pt>
                <c:pt idx="215">
                  <c:v>22.040103829787242</c:v>
                </c:pt>
                <c:pt idx="216">
                  <c:v>22.038415744680858</c:v>
                </c:pt>
                <c:pt idx="217">
                  <c:v>22.035454468085113</c:v>
                </c:pt>
                <c:pt idx="218">
                  <c:v>22.031662553191499</c:v>
                </c:pt>
                <c:pt idx="219">
                  <c:v>22.02745489361703</c:v>
                </c:pt>
                <c:pt idx="220">
                  <c:v>22.024494042553197</c:v>
                </c:pt>
                <c:pt idx="221">
                  <c:v>22.021974468085109</c:v>
                </c:pt>
                <c:pt idx="222">
                  <c:v>22.019013617021283</c:v>
                </c:pt>
                <c:pt idx="223">
                  <c:v>22.016468085106389</c:v>
                </c:pt>
                <c:pt idx="224">
                  <c:v>22.015195744680852</c:v>
                </c:pt>
                <c:pt idx="225">
                  <c:v>22.016052765957454</c:v>
                </c:pt>
                <c:pt idx="226">
                  <c:v>22.0156370212766</c:v>
                </c:pt>
                <c:pt idx="227">
                  <c:v>22.015221276595749</c:v>
                </c:pt>
                <c:pt idx="228">
                  <c:v>22.016494042553195</c:v>
                </c:pt>
                <c:pt idx="229">
                  <c:v>22.017351063829789</c:v>
                </c:pt>
                <c:pt idx="230">
                  <c:v>22.018182127659578</c:v>
                </c:pt>
                <c:pt idx="231">
                  <c:v>22.01903914893618</c:v>
                </c:pt>
                <c:pt idx="232">
                  <c:v>22.020311914893625</c:v>
                </c:pt>
                <c:pt idx="233">
                  <c:v>22.023246808510642</c:v>
                </c:pt>
                <c:pt idx="234">
                  <c:v>22.026181702127666</c:v>
                </c:pt>
                <c:pt idx="235">
                  <c:v>22.029142553191495</c:v>
                </c:pt>
                <c:pt idx="236">
                  <c:v>22.032519148936174</c:v>
                </c:pt>
                <c:pt idx="237">
                  <c:v>22.035895744680854</c:v>
                </c:pt>
                <c:pt idx="238">
                  <c:v>22.039688085106384</c:v>
                </c:pt>
                <c:pt idx="239">
                  <c:v>22.042649361702125</c:v>
                </c:pt>
                <c:pt idx="240">
                  <c:v>22.046025957446812</c:v>
                </c:pt>
                <c:pt idx="241">
                  <c:v>22.048545106382981</c:v>
                </c:pt>
                <c:pt idx="242">
                  <c:v>22.051921702127665</c:v>
                </c:pt>
                <c:pt idx="243">
                  <c:v>22.055298297872344</c:v>
                </c:pt>
                <c:pt idx="244">
                  <c:v>22.057402127659579</c:v>
                </c:pt>
                <c:pt idx="245">
                  <c:v>22.059921276595748</c:v>
                </c:pt>
                <c:pt idx="246">
                  <c:v>22.061194042553193</c:v>
                </c:pt>
                <c:pt idx="247">
                  <c:v>22.063297872340428</c:v>
                </c:pt>
                <c:pt idx="248">
                  <c:v>22.064544680851068</c:v>
                </c:pt>
                <c:pt idx="249">
                  <c:v>22.064960000000006</c:v>
                </c:pt>
                <c:pt idx="250">
                  <c:v>22.065375319148938</c:v>
                </c:pt>
                <c:pt idx="251">
                  <c:v>22.066622127659574</c:v>
                </c:pt>
                <c:pt idx="252">
                  <c:v>22.067868936170214</c:v>
                </c:pt>
                <c:pt idx="253">
                  <c:v>22.0687</c:v>
                </c:pt>
                <c:pt idx="254">
                  <c:v>22.069115319148935</c:v>
                </c:pt>
                <c:pt idx="255">
                  <c:v>22.070388085106384</c:v>
                </c:pt>
                <c:pt idx="256">
                  <c:v>22.072076595744683</c:v>
                </c:pt>
                <c:pt idx="257">
                  <c:v>22.072907659574469</c:v>
                </c:pt>
                <c:pt idx="258">
                  <c:v>22.073765106382979</c:v>
                </c:pt>
                <c:pt idx="259">
                  <c:v>22.074180851063829</c:v>
                </c:pt>
                <c:pt idx="260">
                  <c:v>22.074596170212768</c:v>
                </c:pt>
                <c:pt idx="261">
                  <c:v>22.075427234042554</c:v>
                </c:pt>
                <c:pt idx="262">
                  <c:v>22.07667404255319</c:v>
                </c:pt>
                <c:pt idx="263">
                  <c:v>22.078362127659574</c:v>
                </c:pt>
                <c:pt idx="264">
                  <c:v>22.080907659574468</c:v>
                </c:pt>
                <c:pt idx="265">
                  <c:v>22.083452765957446</c:v>
                </c:pt>
                <c:pt idx="266">
                  <c:v>22.086413617021279</c:v>
                </c:pt>
                <c:pt idx="267">
                  <c:v>22.088933191489367</c:v>
                </c:pt>
                <c:pt idx="268">
                  <c:v>22.090621702127663</c:v>
                </c:pt>
                <c:pt idx="269">
                  <c:v>22.091894468085108</c:v>
                </c:pt>
                <c:pt idx="270">
                  <c:v>22.093167234042557</c:v>
                </c:pt>
                <c:pt idx="271">
                  <c:v>22.093167234042557</c:v>
                </c:pt>
                <c:pt idx="272">
                  <c:v>22.091479148936177</c:v>
                </c:pt>
                <c:pt idx="273">
                  <c:v>22.091063829787242</c:v>
                </c:pt>
                <c:pt idx="274">
                  <c:v>22.090206808510647</c:v>
                </c:pt>
                <c:pt idx="275">
                  <c:v>22.088934042553202</c:v>
                </c:pt>
                <c:pt idx="276">
                  <c:v>22.088492340425542</c:v>
                </c:pt>
                <c:pt idx="277">
                  <c:v>22.088492340425542</c:v>
                </c:pt>
                <c:pt idx="278">
                  <c:v>22.089323404255325</c:v>
                </c:pt>
                <c:pt idx="279">
                  <c:v>22.089739148936182</c:v>
                </c:pt>
                <c:pt idx="280">
                  <c:v>22.089323829787244</c:v>
                </c:pt>
                <c:pt idx="281">
                  <c:v>22.088908510638305</c:v>
                </c:pt>
                <c:pt idx="282">
                  <c:v>22.088051489361707</c:v>
                </c:pt>
                <c:pt idx="283">
                  <c:v>22.086778723404262</c:v>
                </c:pt>
                <c:pt idx="284">
                  <c:v>22.086363404255323</c:v>
                </c:pt>
                <c:pt idx="285">
                  <c:v>22.086363404255323</c:v>
                </c:pt>
                <c:pt idx="286">
                  <c:v>22.086363404255323</c:v>
                </c:pt>
                <c:pt idx="287">
                  <c:v>22.086363404255323</c:v>
                </c:pt>
                <c:pt idx="288">
                  <c:v>22.086363404255323</c:v>
                </c:pt>
                <c:pt idx="289">
                  <c:v>22.085116595744683</c:v>
                </c:pt>
                <c:pt idx="290">
                  <c:v>22.084700851063833</c:v>
                </c:pt>
                <c:pt idx="291">
                  <c:v>22.085116170212771</c:v>
                </c:pt>
                <c:pt idx="292">
                  <c:v>22.083843404255319</c:v>
                </c:pt>
                <c:pt idx="293">
                  <c:v>22.083427659574468</c:v>
                </c:pt>
                <c:pt idx="294">
                  <c:v>22.082180851063832</c:v>
                </c:pt>
                <c:pt idx="295">
                  <c:v>22.080934042553192</c:v>
                </c:pt>
                <c:pt idx="296">
                  <c:v>22.079661276595747</c:v>
                </c:pt>
                <c:pt idx="297">
                  <c:v>22.078388510638302</c:v>
                </c:pt>
                <c:pt idx="298">
                  <c:v>22.076284680851067</c:v>
                </c:pt>
                <c:pt idx="299">
                  <c:v>22.074596170212772</c:v>
                </c:pt>
                <c:pt idx="300">
                  <c:v>22.072492340425537</c:v>
                </c:pt>
                <c:pt idx="301">
                  <c:v>22.070804255319153</c:v>
                </c:pt>
                <c:pt idx="302">
                  <c:v>22.068700425531919</c:v>
                </c:pt>
                <c:pt idx="303">
                  <c:v>22.066154893617028</c:v>
                </c:pt>
                <c:pt idx="304">
                  <c:v>22.064466808510645</c:v>
                </c:pt>
                <c:pt idx="305">
                  <c:v>22.06236297872341</c:v>
                </c:pt>
                <c:pt idx="306">
                  <c:v>22.059401702127666</c:v>
                </c:pt>
                <c:pt idx="307">
                  <c:v>22.056025106382986</c:v>
                </c:pt>
                <c:pt idx="308">
                  <c:v>22.052648510638303</c:v>
                </c:pt>
                <c:pt idx="309">
                  <c:v>22.048856170212773</c:v>
                </c:pt>
                <c:pt idx="310">
                  <c:v>22.044622553191498</c:v>
                </c:pt>
                <c:pt idx="311">
                  <c:v>22.039557872340435</c:v>
                </c:pt>
                <c:pt idx="312">
                  <c:v>22.034908936170218</c:v>
                </c:pt>
                <c:pt idx="313">
                  <c:v>22.030675319148941</c:v>
                </c:pt>
                <c:pt idx="314">
                  <c:v>22.02688297872341</c:v>
                </c:pt>
                <c:pt idx="315">
                  <c:v>22.02309063829788</c:v>
                </c:pt>
                <c:pt idx="316">
                  <c:v>22.019298297872346</c:v>
                </c:pt>
                <c:pt idx="317">
                  <c:v>22.01464936170213</c:v>
                </c:pt>
                <c:pt idx="318">
                  <c:v>22.0108570212766</c:v>
                </c:pt>
                <c:pt idx="319">
                  <c:v>22.008311489361702</c:v>
                </c:pt>
                <c:pt idx="320">
                  <c:v>22.004934893617023</c:v>
                </c:pt>
                <c:pt idx="321">
                  <c:v>22.002831063829788</c:v>
                </c:pt>
                <c:pt idx="322">
                  <c:v>22.001142553191489</c:v>
                </c:pt>
                <c:pt idx="323">
                  <c:v>21.999454468085109</c:v>
                </c:pt>
                <c:pt idx="324">
                  <c:v>21.998181702127663</c:v>
                </c:pt>
                <c:pt idx="325">
                  <c:v>21.996077872340429</c:v>
                </c:pt>
                <c:pt idx="326">
                  <c:v>21.994805106382984</c:v>
                </c:pt>
                <c:pt idx="327">
                  <c:v>21.993532340425535</c:v>
                </c:pt>
                <c:pt idx="328">
                  <c:v>21.993116595744688</c:v>
                </c:pt>
                <c:pt idx="329">
                  <c:v>21.993116595744684</c:v>
                </c:pt>
                <c:pt idx="330">
                  <c:v>21.993116595744684</c:v>
                </c:pt>
                <c:pt idx="331">
                  <c:v>21.991843829787236</c:v>
                </c:pt>
                <c:pt idx="332">
                  <c:v>21.99015531914894</c:v>
                </c:pt>
                <c:pt idx="333">
                  <c:v>21.989297872340423</c:v>
                </c:pt>
                <c:pt idx="334">
                  <c:v>21.988025106382977</c:v>
                </c:pt>
                <c:pt idx="335">
                  <c:v>21.987194042553192</c:v>
                </c:pt>
                <c:pt idx="336">
                  <c:v>21.988025106382981</c:v>
                </c:pt>
                <c:pt idx="337">
                  <c:v>21.988025106382977</c:v>
                </c:pt>
                <c:pt idx="338">
                  <c:v>21.988025106382981</c:v>
                </c:pt>
                <c:pt idx="339">
                  <c:v>21.988882553191491</c:v>
                </c:pt>
                <c:pt idx="340">
                  <c:v>21.990129361702131</c:v>
                </c:pt>
                <c:pt idx="341">
                  <c:v>21.992233191489365</c:v>
                </c:pt>
                <c:pt idx="342">
                  <c:v>21.99475276595745</c:v>
                </c:pt>
                <c:pt idx="343">
                  <c:v>21.997298297872344</c:v>
                </c:pt>
                <c:pt idx="344">
                  <c:v>21.998986808510647</c:v>
                </c:pt>
                <c:pt idx="345">
                  <c:v>22.001090638297875</c:v>
                </c:pt>
                <c:pt idx="346">
                  <c:v>22.002779148936177</c:v>
                </c:pt>
                <c:pt idx="347">
                  <c:v>22.005740000000003</c:v>
                </c:pt>
                <c:pt idx="348">
                  <c:v>22.009973617021281</c:v>
                </c:pt>
                <c:pt idx="349">
                  <c:v>22.01418127659575</c:v>
                </c:pt>
                <c:pt idx="350">
                  <c:v>22.019245957446813</c:v>
                </c:pt>
                <c:pt idx="351">
                  <c:v>22.023063829787237</c:v>
                </c:pt>
                <c:pt idx="352">
                  <c:v>22.025582978723413</c:v>
                </c:pt>
                <c:pt idx="353">
                  <c:v>22.029816595744681</c:v>
                </c:pt>
                <c:pt idx="354">
                  <c:v>22.034050212765962</c:v>
                </c:pt>
                <c:pt idx="355">
                  <c:v>22.037868085106389</c:v>
                </c:pt>
                <c:pt idx="356">
                  <c:v>22.041244680851069</c:v>
                </c:pt>
                <c:pt idx="357">
                  <c:v>22.043790212765959</c:v>
                </c:pt>
                <c:pt idx="358">
                  <c:v>22.045478297872346</c:v>
                </c:pt>
                <c:pt idx="359">
                  <c:v>22.048439148936176</c:v>
                </c:pt>
                <c:pt idx="360">
                  <c:v>22.051815744680855</c:v>
                </c:pt>
                <c:pt idx="361">
                  <c:v>22.054361276595753</c:v>
                </c:pt>
                <c:pt idx="362">
                  <c:v>22.058153617021283</c:v>
                </c:pt>
                <c:pt idx="363">
                  <c:v>22.061530212765962</c:v>
                </c:pt>
                <c:pt idx="364">
                  <c:v>22.06490638297873</c:v>
                </c:pt>
                <c:pt idx="365">
                  <c:v>22.069114042553199</c:v>
                </c:pt>
                <c:pt idx="366">
                  <c:v>22.072490638297879</c:v>
                </c:pt>
                <c:pt idx="367">
                  <c:v>22.076698297872344</c:v>
                </c:pt>
                <c:pt idx="368">
                  <c:v>22.081762978723408</c:v>
                </c:pt>
                <c:pt idx="369">
                  <c:v>22.085555319148945</c:v>
                </c:pt>
                <c:pt idx="370">
                  <c:v>22.089788936170219</c:v>
                </c:pt>
                <c:pt idx="371">
                  <c:v>22.094022553191497</c:v>
                </c:pt>
                <c:pt idx="372">
                  <c:v>22.098671914893622</c:v>
                </c:pt>
                <c:pt idx="373">
                  <c:v>22.102905531914903</c:v>
                </c:pt>
                <c:pt idx="374">
                  <c:v>22.108411914893626</c:v>
                </c:pt>
                <c:pt idx="375">
                  <c:v>22.11220425531916</c:v>
                </c:pt>
                <c:pt idx="376">
                  <c:v>22.115580851063839</c:v>
                </c:pt>
                <c:pt idx="377">
                  <c:v>22.118957446808519</c:v>
                </c:pt>
                <c:pt idx="378">
                  <c:v>22.122749361702134</c:v>
                </c:pt>
                <c:pt idx="379">
                  <c:v>22.126957021276603</c:v>
                </c:pt>
                <c:pt idx="380">
                  <c:v>22.130333617021282</c:v>
                </c:pt>
                <c:pt idx="381">
                  <c:v>22.132879148936176</c:v>
                </c:pt>
                <c:pt idx="382">
                  <c:v>22.134567234042557</c:v>
                </c:pt>
                <c:pt idx="383">
                  <c:v>22.135424255319158</c:v>
                </c:pt>
                <c:pt idx="384">
                  <c:v>22.135424255319158</c:v>
                </c:pt>
                <c:pt idx="385">
                  <c:v>22.136281276595753</c:v>
                </c:pt>
                <c:pt idx="386">
                  <c:v>22.136696595744688</c:v>
                </c:pt>
                <c:pt idx="387">
                  <c:v>22.137553617021279</c:v>
                </c:pt>
                <c:pt idx="388">
                  <c:v>22.138384680851072</c:v>
                </c:pt>
                <c:pt idx="389">
                  <c:v>22.139241702127666</c:v>
                </c:pt>
                <c:pt idx="390">
                  <c:v>22.140514468085119</c:v>
                </c:pt>
                <c:pt idx="391">
                  <c:v>22.143475319148941</c:v>
                </c:pt>
                <c:pt idx="392">
                  <c:v>22.145605106382984</c:v>
                </c:pt>
                <c:pt idx="393">
                  <c:v>22.147734893617031</c:v>
                </c:pt>
                <c:pt idx="394">
                  <c:v>22.149007659574476</c:v>
                </c:pt>
                <c:pt idx="395">
                  <c:v>22.149007659574476</c:v>
                </c:pt>
                <c:pt idx="396">
                  <c:v>22.149864680851071</c:v>
                </c:pt>
                <c:pt idx="397">
                  <c:v>22.150306382978727</c:v>
                </c:pt>
                <c:pt idx="398">
                  <c:v>22.152410212765961</c:v>
                </c:pt>
                <c:pt idx="399">
                  <c:v>22.15537106382979</c:v>
                </c:pt>
                <c:pt idx="400">
                  <c:v>22.158306382978726</c:v>
                </c:pt>
                <c:pt idx="401">
                  <c:v>22.160825957446814</c:v>
                </c:pt>
                <c:pt idx="402">
                  <c:v>22.163345531914899</c:v>
                </c:pt>
                <c:pt idx="403">
                  <c:v>22.165449361702134</c:v>
                </c:pt>
                <c:pt idx="404">
                  <c:v>22.167553191489368</c:v>
                </c:pt>
                <c:pt idx="405">
                  <c:v>22.171345531914898</c:v>
                </c:pt>
                <c:pt idx="406">
                  <c:v>22.173865106382983</c:v>
                </c:pt>
                <c:pt idx="407">
                  <c:v>22.175137872340429</c:v>
                </c:pt>
                <c:pt idx="408">
                  <c:v>22.177241702127663</c:v>
                </c:pt>
                <c:pt idx="409">
                  <c:v>22.178514042553196</c:v>
                </c:pt>
                <c:pt idx="410">
                  <c:v>22.180202127659584</c:v>
                </c:pt>
                <c:pt idx="411">
                  <c:v>22.182331914893624</c:v>
                </c:pt>
                <c:pt idx="412">
                  <c:v>22.183188936170222</c:v>
                </c:pt>
                <c:pt idx="413">
                  <c:v>22.184461702127667</c:v>
                </c:pt>
                <c:pt idx="414">
                  <c:v>22.185734468085112</c:v>
                </c:pt>
                <c:pt idx="415">
                  <c:v>22.187007234042564</c:v>
                </c:pt>
                <c:pt idx="416">
                  <c:v>22.188695319148948</c:v>
                </c:pt>
                <c:pt idx="417">
                  <c:v>22.189526382978734</c:v>
                </c:pt>
                <c:pt idx="418">
                  <c:v>22.190357446808523</c:v>
                </c:pt>
                <c:pt idx="419">
                  <c:v>22.192045531914907</c:v>
                </c:pt>
                <c:pt idx="420">
                  <c:v>22.194565106382992</c:v>
                </c:pt>
                <c:pt idx="421">
                  <c:v>22.194980425531924</c:v>
                </c:pt>
                <c:pt idx="422">
                  <c:v>22.195395744680862</c:v>
                </c:pt>
                <c:pt idx="423">
                  <c:v>22.195395744680862</c:v>
                </c:pt>
                <c:pt idx="424">
                  <c:v>22.195837446808525</c:v>
                </c:pt>
                <c:pt idx="425">
                  <c:v>22.19669446808512</c:v>
                </c:pt>
                <c:pt idx="426">
                  <c:v>22.197551489361715</c:v>
                </c:pt>
                <c:pt idx="427">
                  <c:v>22.19882425531916</c:v>
                </c:pt>
                <c:pt idx="428">
                  <c:v>22.200928085106394</c:v>
                </c:pt>
                <c:pt idx="429">
                  <c:v>22.203031914893629</c:v>
                </c:pt>
                <c:pt idx="430">
                  <c:v>22.204278723404268</c:v>
                </c:pt>
                <c:pt idx="431">
                  <c:v>22.206382553191499</c:v>
                </c:pt>
                <c:pt idx="432">
                  <c:v>22.208071063829799</c:v>
                </c:pt>
                <c:pt idx="433">
                  <c:v>22.210174893617033</c:v>
                </c:pt>
                <c:pt idx="434">
                  <c:v>22.21059063829788</c:v>
                </c:pt>
                <c:pt idx="435">
                  <c:v>22.20934382978724</c:v>
                </c:pt>
                <c:pt idx="436">
                  <c:v>22.206798297872346</c:v>
                </c:pt>
                <c:pt idx="437">
                  <c:v>22.204252765957452</c:v>
                </c:pt>
                <c:pt idx="438">
                  <c:v>22.201733191489367</c:v>
                </c:pt>
                <c:pt idx="439">
                  <c:v>22.200460425531919</c:v>
                </c:pt>
                <c:pt idx="440">
                  <c:v>22.198330638297879</c:v>
                </c:pt>
                <c:pt idx="441">
                  <c:v>22.195785106382989</c:v>
                </c:pt>
                <c:pt idx="442">
                  <c:v>22.192824255319156</c:v>
                </c:pt>
                <c:pt idx="443">
                  <c:v>22.189863404255327</c:v>
                </c:pt>
                <c:pt idx="444">
                  <c:v>22.186045106382984</c:v>
                </c:pt>
                <c:pt idx="445">
                  <c:v>22.182668936170224</c:v>
                </c:pt>
                <c:pt idx="446">
                  <c:v>22.179292765957459</c:v>
                </c:pt>
                <c:pt idx="447">
                  <c:v>22.17422765957448</c:v>
                </c:pt>
                <c:pt idx="448">
                  <c:v>22.168747234042566</c:v>
                </c:pt>
                <c:pt idx="449">
                  <c:v>22.163682553191499</c:v>
                </c:pt>
                <c:pt idx="450">
                  <c:v>22.16030595744682</c:v>
                </c:pt>
                <c:pt idx="451">
                  <c:v>22.158617872340432</c:v>
                </c:pt>
                <c:pt idx="452">
                  <c:v>22.156929361702133</c:v>
                </c:pt>
                <c:pt idx="453">
                  <c:v>22.155240851063837</c:v>
                </c:pt>
                <c:pt idx="454">
                  <c:v>22.153137021276603</c:v>
                </c:pt>
                <c:pt idx="455">
                  <c:v>22.151448936170219</c:v>
                </c:pt>
                <c:pt idx="456">
                  <c:v>22.150176595744689</c:v>
                </c:pt>
                <c:pt idx="457">
                  <c:v>22.149319574468095</c:v>
                </c:pt>
                <c:pt idx="458">
                  <c:v>22.149319574468095</c:v>
                </c:pt>
                <c:pt idx="459">
                  <c:v>22.149319574468095</c:v>
                </c:pt>
                <c:pt idx="460">
                  <c:v>22.148903829787244</c:v>
                </c:pt>
                <c:pt idx="461">
                  <c:v>22.147215319148945</c:v>
                </c:pt>
                <c:pt idx="462">
                  <c:v>22.145085531914901</c:v>
                </c:pt>
                <c:pt idx="463">
                  <c:v>22.143838723404262</c:v>
                </c:pt>
                <c:pt idx="464">
                  <c:v>22.14342340425533</c:v>
                </c:pt>
                <c:pt idx="465">
                  <c:v>22.143008085106391</c:v>
                </c:pt>
                <c:pt idx="466">
                  <c:v>22.142151063829797</c:v>
                </c:pt>
                <c:pt idx="467">
                  <c:v>22.140047234042562</c:v>
                </c:pt>
                <c:pt idx="468">
                  <c:v>22.138359148936178</c:v>
                </c:pt>
                <c:pt idx="469">
                  <c:v>22.137943829787243</c:v>
                </c:pt>
                <c:pt idx="470">
                  <c:v>22.138359148936178</c:v>
                </c:pt>
                <c:pt idx="471">
                  <c:v>22.137086382978733</c:v>
                </c:pt>
                <c:pt idx="472">
                  <c:v>22.135814042553204</c:v>
                </c:pt>
                <c:pt idx="473">
                  <c:v>22.134957021276609</c:v>
                </c:pt>
                <c:pt idx="474">
                  <c:v>22.132853191489367</c:v>
                </c:pt>
                <c:pt idx="475">
                  <c:v>22.130333617021289</c:v>
                </c:pt>
                <c:pt idx="476">
                  <c:v>22.128229787234055</c:v>
                </c:pt>
                <c:pt idx="477">
                  <c:v>22.126982978723415</c:v>
                </c:pt>
                <c:pt idx="478">
                  <c:v>22.125736170212775</c:v>
                </c:pt>
                <c:pt idx="479">
                  <c:v>22.124047659574479</c:v>
                </c:pt>
                <c:pt idx="480">
                  <c:v>22.121943829787245</c:v>
                </c:pt>
                <c:pt idx="481">
                  <c:v>22.119840000000011</c:v>
                </c:pt>
                <c:pt idx="482">
                  <c:v>22.118151914893627</c:v>
                </c:pt>
                <c:pt idx="483">
                  <c:v>22.116879148936182</c:v>
                </c:pt>
                <c:pt idx="484">
                  <c:v>22.115606382978736</c:v>
                </c:pt>
                <c:pt idx="485">
                  <c:v>22.113061276595758</c:v>
                </c:pt>
                <c:pt idx="486">
                  <c:v>22.11051574468086</c:v>
                </c:pt>
                <c:pt idx="487">
                  <c:v>22.109268936170228</c:v>
                </c:pt>
                <c:pt idx="488">
                  <c:v>22.108437872340438</c:v>
                </c:pt>
                <c:pt idx="489">
                  <c:v>22.108022127659588</c:v>
                </c:pt>
                <c:pt idx="490">
                  <c:v>22.107606382978737</c:v>
                </c:pt>
                <c:pt idx="491">
                  <c:v>22.108048085106397</c:v>
                </c:pt>
                <c:pt idx="492">
                  <c:v>22.107190638297883</c:v>
                </c:pt>
                <c:pt idx="493">
                  <c:v>22.106333191489377</c:v>
                </c:pt>
                <c:pt idx="494">
                  <c:v>22.106333191489377</c:v>
                </c:pt>
                <c:pt idx="495">
                  <c:v>22.107605957446822</c:v>
                </c:pt>
                <c:pt idx="496">
                  <c:v>22.108878723404271</c:v>
                </c:pt>
                <c:pt idx="497">
                  <c:v>22.109736170212781</c:v>
                </c:pt>
                <c:pt idx="498">
                  <c:v>22.109736170212781</c:v>
                </c:pt>
                <c:pt idx="499">
                  <c:v>22.109320851063849</c:v>
                </c:pt>
                <c:pt idx="500">
                  <c:v>22.10890553191491</c:v>
                </c:pt>
                <c:pt idx="501">
                  <c:v>22.109321276595761</c:v>
                </c:pt>
                <c:pt idx="502">
                  <c:v>22.108463829787247</c:v>
                </c:pt>
                <c:pt idx="503">
                  <c:v>22.107606382978741</c:v>
                </c:pt>
                <c:pt idx="504">
                  <c:v>22.106333617021289</c:v>
                </c:pt>
                <c:pt idx="505">
                  <c:v>22.103372765957463</c:v>
                </c:pt>
                <c:pt idx="506">
                  <c:v>22.100411914893634</c:v>
                </c:pt>
                <c:pt idx="507">
                  <c:v>22.097866808510652</c:v>
                </c:pt>
                <c:pt idx="508">
                  <c:v>22.096594042553203</c:v>
                </c:pt>
                <c:pt idx="509">
                  <c:v>22.094905531914904</c:v>
                </c:pt>
                <c:pt idx="510">
                  <c:v>22.092360425531925</c:v>
                </c:pt>
                <c:pt idx="511">
                  <c:v>22.088983829787246</c:v>
                </c:pt>
                <c:pt idx="512">
                  <c:v>22.085191489361716</c:v>
                </c:pt>
                <c:pt idx="513">
                  <c:v>22.080983829787247</c:v>
                </c:pt>
                <c:pt idx="514">
                  <c:v>22.077191489361709</c:v>
                </c:pt>
                <c:pt idx="515">
                  <c:v>22.07423063829788</c:v>
                </c:pt>
                <c:pt idx="516">
                  <c:v>22.071269361702136</c:v>
                </c:pt>
                <c:pt idx="517">
                  <c:v>22.067892765957449</c:v>
                </c:pt>
                <c:pt idx="518">
                  <c:v>22.065347234042559</c:v>
                </c:pt>
                <c:pt idx="519">
                  <c:v>22.062385957446811</c:v>
                </c:pt>
                <c:pt idx="520">
                  <c:v>22.059009361702131</c:v>
                </c:pt>
                <c:pt idx="521">
                  <c:v>22.057321276595747</c:v>
                </c:pt>
                <c:pt idx="522">
                  <c:v>22.056464255319153</c:v>
                </c:pt>
                <c:pt idx="523">
                  <c:v>22.056022978723412</c:v>
                </c:pt>
                <c:pt idx="524">
                  <c:v>22.055581702127661</c:v>
                </c:pt>
                <c:pt idx="525">
                  <c:v>22.055140425531921</c:v>
                </c:pt>
                <c:pt idx="526">
                  <c:v>22.055556170212764</c:v>
                </c:pt>
                <c:pt idx="527">
                  <c:v>22.055971914893622</c:v>
                </c:pt>
                <c:pt idx="528">
                  <c:v>22.057244255319148</c:v>
                </c:pt>
                <c:pt idx="529">
                  <c:v>22.058491063829788</c:v>
                </c:pt>
                <c:pt idx="530">
                  <c:v>22.060620851063835</c:v>
                </c:pt>
                <c:pt idx="531">
                  <c:v>22.06189361702128</c:v>
                </c:pt>
                <c:pt idx="532">
                  <c:v>22.063166382978725</c:v>
                </c:pt>
                <c:pt idx="533">
                  <c:v>22.064023829787239</c:v>
                </c:pt>
                <c:pt idx="534">
                  <c:v>22.064854893617028</c:v>
                </c:pt>
                <c:pt idx="535">
                  <c:v>22.065685957446814</c:v>
                </c:pt>
                <c:pt idx="536">
                  <c:v>22.06693276595745</c:v>
                </c:pt>
                <c:pt idx="537">
                  <c:v>22.06693276595745</c:v>
                </c:pt>
                <c:pt idx="538">
                  <c:v>22.066491063829794</c:v>
                </c:pt>
                <c:pt idx="539">
                  <c:v>22.065660000000005</c:v>
                </c:pt>
                <c:pt idx="540">
                  <c:v>22.065244680851066</c:v>
                </c:pt>
                <c:pt idx="541">
                  <c:v>22.065686382978722</c:v>
                </c:pt>
                <c:pt idx="542">
                  <c:v>22.065686382978722</c:v>
                </c:pt>
                <c:pt idx="543">
                  <c:v>22.066101702127661</c:v>
                </c:pt>
                <c:pt idx="544">
                  <c:v>22.06693276595745</c:v>
                </c:pt>
                <c:pt idx="545">
                  <c:v>22.067763829787232</c:v>
                </c:pt>
                <c:pt idx="546">
                  <c:v>22.068594893617021</c:v>
                </c:pt>
                <c:pt idx="547">
                  <c:v>22.070698723404256</c:v>
                </c:pt>
                <c:pt idx="548">
                  <c:v>22.073217872340429</c:v>
                </c:pt>
                <c:pt idx="549">
                  <c:v>22.077036170212768</c:v>
                </c:pt>
                <c:pt idx="550">
                  <c:v>22.080412765957451</c:v>
                </c:pt>
                <c:pt idx="551">
                  <c:v>22.083374042553192</c:v>
                </c:pt>
                <c:pt idx="552">
                  <c:v>22.086750638297875</c:v>
                </c:pt>
                <c:pt idx="553">
                  <c:v>22.091400000000004</c:v>
                </c:pt>
                <c:pt idx="554">
                  <c:v>22.095633617021281</c:v>
                </c:pt>
                <c:pt idx="555">
                  <c:v>22.099451914893617</c:v>
                </c:pt>
                <c:pt idx="556">
                  <c:v>22.102828510638297</c:v>
                </c:pt>
                <c:pt idx="557">
                  <c:v>22.106620425531915</c:v>
                </c:pt>
                <c:pt idx="558">
                  <c:v>22.109581276595744</c:v>
                </c:pt>
                <c:pt idx="559">
                  <c:v>22.112100851063833</c:v>
                </c:pt>
                <c:pt idx="560">
                  <c:v>22.113789361702125</c:v>
                </c:pt>
                <c:pt idx="561">
                  <c:v>22.115893191489366</c:v>
                </c:pt>
                <c:pt idx="562">
                  <c:v>22.117581276595747</c:v>
                </c:pt>
                <c:pt idx="563">
                  <c:v>22.117581276595743</c:v>
                </c:pt>
                <c:pt idx="564">
                  <c:v>22.117165957446812</c:v>
                </c:pt>
                <c:pt idx="565">
                  <c:v>22.115919574468084</c:v>
                </c:pt>
                <c:pt idx="566">
                  <c:v>22.114231489361703</c:v>
                </c:pt>
                <c:pt idx="567">
                  <c:v>22.113816170212768</c:v>
                </c:pt>
                <c:pt idx="568">
                  <c:v>22.112543404255323</c:v>
                </c:pt>
                <c:pt idx="569">
                  <c:v>22.110439574468089</c:v>
                </c:pt>
                <c:pt idx="570">
                  <c:v>22.108335744680851</c:v>
                </c:pt>
                <c:pt idx="571">
                  <c:v>22.106231914893616</c:v>
                </c:pt>
                <c:pt idx="572">
                  <c:v>22.104128085106382</c:v>
                </c:pt>
                <c:pt idx="573">
                  <c:v>22.100336170212763</c:v>
                </c:pt>
                <c:pt idx="574">
                  <c:v>22.097401276595747</c:v>
                </c:pt>
                <c:pt idx="575">
                  <c:v>22.094025106382979</c:v>
                </c:pt>
                <c:pt idx="576">
                  <c:v>22.091090212765959</c:v>
                </c:pt>
                <c:pt idx="577">
                  <c:v>22.088545106382984</c:v>
                </c:pt>
                <c:pt idx="578">
                  <c:v>22.087272340425535</c:v>
                </c:pt>
                <c:pt idx="579">
                  <c:v>22.087272340425535</c:v>
                </c:pt>
                <c:pt idx="580">
                  <c:v>22.088103404255325</c:v>
                </c:pt>
                <c:pt idx="581">
                  <c:v>22.088960425531919</c:v>
                </c:pt>
                <c:pt idx="582">
                  <c:v>22.089817446808514</c:v>
                </c:pt>
                <c:pt idx="583">
                  <c:v>22.089817446808517</c:v>
                </c:pt>
                <c:pt idx="584">
                  <c:v>22.091921276595748</c:v>
                </c:pt>
                <c:pt idx="585">
                  <c:v>22.094466808510642</c:v>
                </c:pt>
                <c:pt idx="586">
                  <c:v>22.097843404255322</c:v>
                </c:pt>
                <c:pt idx="587">
                  <c:v>22.101635319148944</c:v>
                </c:pt>
                <c:pt idx="588">
                  <c:v>22.105011914893623</c:v>
                </c:pt>
                <c:pt idx="589">
                  <c:v>22.109219574468089</c:v>
                </c:pt>
                <c:pt idx="590">
                  <c:v>22.113868936170217</c:v>
                </c:pt>
                <c:pt idx="591">
                  <c:v>22.11851787234043</c:v>
                </c:pt>
                <c:pt idx="592">
                  <c:v>22.123166808510646</c:v>
                </c:pt>
                <c:pt idx="593">
                  <c:v>22.126984680851074</c:v>
                </c:pt>
                <c:pt idx="594">
                  <c:v>22.128672765957454</c:v>
                </c:pt>
                <c:pt idx="595">
                  <c:v>22.129114468085113</c:v>
                </c:pt>
                <c:pt idx="596">
                  <c:v>22.128257446808519</c:v>
                </c:pt>
                <c:pt idx="597">
                  <c:v>22.128257446808519</c:v>
                </c:pt>
                <c:pt idx="598">
                  <c:v>22.129114468085113</c:v>
                </c:pt>
                <c:pt idx="599">
                  <c:v>22.129945531914899</c:v>
                </c:pt>
                <c:pt idx="600">
                  <c:v>22.128672765957454</c:v>
                </c:pt>
                <c:pt idx="601">
                  <c:v>22.126984255319154</c:v>
                </c:pt>
                <c:pt idx="602">
                  <c:v>22.125295744680859</c:v>
                </c:pt>
                <c:pt idx="603">
                  <c:v>22.123607659574475</c:v>
                </c:pt>
                <c:pt idx="604">
                  <c:v>22.121919574468095</c:v>
                </c:pt>
                <c:pt idx="605">
                  <c:v>22.120646808510646</c:v>
                </c:pt>
                <c:pt idx="606">
                  <c:v>22.119400000000006</c:v>
                </c:pt>
                <c:pt idx="607">
                  <c:v>22.118542553191496</c:v>
                </c:pt>
                <c:pt idx="608">
                  <c:v>22.117711489361707</c:v>
                </c:pt>
                <c:pt idx="609">
                  <c:v>22.116880425531921</c:v>
                </c:pt>
                <c:pt idx="610">
                  <c:v>22.118153191489366</c:v>
                </c:pt>
                <c:pt idx="611">
                  <c:v>22.121114042553202</c:v>
                </c:pt>
                <c:pt idx="612">
                  <c:v>22.125321702127671</c:v>
                </c:pt>
                <c:pt idx="613">
                  <c:v>22.130386382978731</c:v>
                </c:pt>
                <c:pt idx="614">
                  <c:v>22.134620000000012</c:v>
                </c:pt>
                <c:pt idx="615">
                  <c:v>22.138411914893624</c:v>
                </c:pt>
                <c:pt idx="616">
                  <c:v>22.143061276595756</c:v>
                </c:pt>
                <c:pt idx="617">
                  <c:v>22.14729489361703</c:v>
                </c:pt>
                <c:pt idx="618">
                  <c:v>22.151528510638304</c:v>
                </c:pt>
                <c:pt idx="619">
                  <c:v>22.156177446808513</c:v>
                </c:pt>
                <c:pt idx="620">
                  <c:v>22.161242127659584</c:v>
                </c:pt>
                <c:pt idx="621">
                  <c:v>22.165865106382988</c:v>
                </c:pt>
                <c:pt idx="622">
                  <c:v>22.170072765957453</c:v>
                </c:pt>
                <c:pt idx="623">
                  <c:v>22.173448936170217</c:v>
                </c:pt>
                <c:pt idx="624">
                  <c:v>22.175994042553196</c:v>
                </c:pt>
                <c:pt idx="625">
                  <c:v>22.178123829787239</c:v>
                </c:pt>
                <c:pt idx="626">
                  <c:v>22.179396170212772</c:v>
                </c:pt>
                <c:pt idx="627">
                  <c:v>22.179396170212776</c:v>
                </c:pt>
                <c:pt idx="628">
                  <c:v>22.178539148936178</c:v>
                </c:pt>
                <c:pt idx="629">
                  <c:v>22.176851063829794</c:v>
                </c:pt>
                <c:pt idx="630">
                  <c:v>22.176020000000005</c:v>
                </c:pt>
                <c:pt idx="631">
                  <c:v>22.17516297872341</c:v>
                </c:pt>
                <c:pt idx="632">
                  <c:v>22.173474893617023</c:v>
                </c:pt>
                <c:pt idx="633">
                  <c:v>22.171786808510646</c:v>
                </c:pt>
                <c:pt idx="634">
                  <c:v>22.169682978723412</c:v>
                </c:pt>
                <c:pt idx="635">
                  <c:v>22.166306382978728</c:v>
                </c:pt>
                <c:pt idx="636">
                  <c:v>22.162098723404259</c:v>
                </c:pt>
                <c:pt idx="637">
                  <c:v>22.157449361702131</c:v>
                </c:pt>
                <c:pt idx="638">
                  <c:v>22.152800425531922</c:v>
                </c:pt>
                <c:pt idx="639">
                  <c:v>22.149008510638303</c:v>
                </c:pt>
                <c:pt idx="640">
                  <c:v>22.145631914893624</c:v>
                </c:pt>
                <c:pt idx="641">
                  <c:v>22.14394382978724</c:v>
                </c:pt>
                <c:pt idx="642">
                  <c:v>22.143086808510645</c:v>
                </c:pt>
                <c:pt idx="643">
                  <c:v>22.143502127659588</c:v>
                </c:pt>
                <c:pt idx="644">
                  <c:v>22.143502127659588</c:v>
                </c:pt>
                <c:pt idx="645">
                  <c:v>22.143060425531928</c:v>
                </c:pt>
                <c:pt idx="646">
                  <c:v>22.141813617021288</c:v>
                </c:pt>
                <c:pt idx="647">
                  <c:v>22.140540851063843</c:v>
                </c:pt>
                <c:pt idx="648">
                  <c:v>22.140540851063836</c:v>
                </c:pt>
                <c:pt idx="649">
                  <c:v>22.140099574468092</c:v>
                </c:pt>
                <c:pt idx="650">
                  <c:v>22.139683829787241</c:v>
                </c:pt>
                <c:pt idx="651">
                  <c:v>22.140125106382985</c:v>
                </c:pt>
                <c:pt idx="652">
                  <c:v>22.14098212765958</c:v>
                </c:pt>
                <c:pt idx="653">
                  <c:v>22.14222893617022</c:v>
                </c:pt>
                <c:pt idx="654">
                  <c:v>22.143917446808516</c:v>
                </c:pt>
                <c:pt idx="655">
                  <c:v>22.144748510638305</c:v>
                </c:pt>
                <c:pt idx="656">
                  <c:v>22.145995319148941</c:v>
                </c:pt>
                <c:pt idx="657">
                  <c:v>22.146411063829792</c:v>
                </c:pt>
                <c:pt idx="658">
                  <c:v>22.144722978723408</c:v>
                </c:pt>
                <c:pt idx="659">
                  <c:v>22.142203404255323</c:v>
                </c:pt>
                <c:pt idx="660">
                  <c:v>22.138826808510643</c:v>
                </c:pt>
                <c:pt idx="661">
                  <c:v>22.135008510638308</c:v>
                </c:pt>
                <c:pt idx="662">
                  <c:v>22.132489361702135</c:v>
                </c:pt>
                <c:pt idx="663">
                  <c:v>22.128671063829792</c:v>
                </c:pt>
                <c:pt idx="664">
                  <c:v>22.124021702127667</c:v>
                </c:pt>
                <c:pt idx="665">
                  <c:v>22.119372340425535</c:v>
                </c:pt>
                <c:pt idx="666">
                  <c:v>22.114723404255326</c:v>
                </c:pt>
                <c:pt idx="667">
                  <c:v>22.109658723404259</c:v>
                </c:pt>
                <c:pt idx="668">
                  <c:v>22.105451063829793</c:v>
                </c:pt>
                <c:pt idx="669">
                  <c:v>22.10207446808511</c:v>
                </c:pt>
                <c:pt idx="670">
                  <c:v>22.099944680851063</c:v>
                </c:pt>
                <c:pt idx="671">
                  <c:v>22.098256595744687</c:v>
                </c:pt>
                <c:pt idx="672">
                  <c:v>22.096984255319153</c:v>
                </c:pt>
                <c:pt idx="673">
                  <c:v>22.095296170212769</c:v>
                </c:pt>
                <c:pt idx="674">
                  <c:v>22.09404936170213</c:v>
                </c:pt>
                <c:pt idx="675">
                  <c:v>22.093634042553195</c:v>
                </c:pt>
                <c:pt idx="676">
                  <c:v>22.094465106382987</c:v>
                </c:pt>
                <c:pt idx="677">
                  <c:v>22.094465106382987</c:v>
                </c:pt>
                <c:pt idx="678">
                  <c:v>22.093218297872347</c:v>
                </c:pt>
                <c:pt idx="679">
                  <c:v>22.093633617021286</c:v>
                </c:pt>
                <c:pt idx="680">
                  <c:v>22.094048936170221</c:v>
                </c:pt>
                <c:pt idx="681">
                  <c:v>22.094464680851072</c:v>
                </c:pt>
                <c:pt idx="682">
                  <c:v>22.094880425531919</c:v>
                </c:pt>
                <c:pt idx="683">
                  <c:v>22.096127234042559</c:v>
                </c:pt>
                <c:pt idx="684">
                  <c:v>22.096542978723409</c:v>
                </c:pt>
                <c:pt idx="685">
                  <c:v>22.096127234042559</c:v>
                </c:pt>
                <c:pt idx="686">
                  <c:v>22.094439148936171</c:v>
                </c:pt>
                <c:pt idx="687">
                  <c:v>22.093582127659584</c:v>
                </c:pt>
                <c:pt idx="688">
                  <c:v>22.091893617021281</c:v>
                </c:pt>
                <c:pt idx="689">
                  <c:v>22.089789787234047</c:v>
                </c:pt>
                <c:pt idx="690">
                  <c:v>22.087270638297873</c:v>
                </c:pt>
                <c:pt idx="691">
                  <c:v>22.083894042553194</c:v>
                </c:pt>
                <c:pt idx="692">
                  <c:v>22.080959148936177</c:v>
                </c:pt>
                <c:pt idx="693">
                  <c:v>22.079271063829793</c:v>
                </c:pt>
                <c:pt idx="694">
                  <c:v>22.078440000000004</c:v>
                </c:pt>
                <c:pt idx="695">
                  <c:v>22.077167659574474</c:v>
                </c:pt>
                <c:pt idx="696">
                  <c:v>22.075920851063835</c:v>
                </c:pt>
                <c:pt idx="697">
                  <c:v>22.074648085106389</c:v>
                </c:pt>
                <c:pt idx="698">
                  <c:v>22.072518297872342</c:v>
                </c:pt>
                <c:pt idx="699">
                  <c:v>22.069557446808513</c:v>
                </c:pt>
                <c:pt idx="700">
                  <c:v>22.067453617021279</c:v>
                </c:pt>
                <c:pt idx="701">
                  <c:v>22.065765106382983</c:v>
                </c:pt>
                <c:pt idx="702">
                  <c:v>22.064077021276599</c:v>
                </c:pt>
                <c:pt idx="703">
                  <c:v>22.061557446808514</c:v>
                </c:pt>
                <c:pt idx="704">
                  <c:v>22.058180851063835</c:v>
                </c:pt>
                <c:pt idx="705">
                  <c:v>22.055219574468087</c:v>
                </c:pt>
                <c:pt idx="706">
                  <c:v>22.053089787234047</c:v>
                </c:pt>
                <c:pt idx="707">
                  <c:v>22.051843404255326</c:v>
                </c:pt>
                <c:pt idx="708">
                  <c:v>22.051012340425544</c:v>
                </c:pt>
                <c:pt idx="709">
                  <c:v>22.049739574468092</c:v>
                </c:pt>
                <c:pt idx="710">
                  <c:v>22.049739574468092</c:v>
                </c:pt>
                <c:pt idx="711">
                  <c:v>22.050155319148949</c:v>
                </c:pt>
                <c:pt idx="712">
                  <c:v>22.050571063829796</c:v>
                </c:pt>
                <c:pt idx="713">
                  <c:v>22.051428085106391</c:v>
                </c:pt>
                <c:pt idx="714">
                  <c:v>22.053116170212771</c:v>
                </c:pt>
                <c:pt idx="715">
                  <c:v>22.055220000000006</c:v>
                </c:pt>
                <c:pt idx="716">
                  <c:v>22.0560770212766</c:v>
                </c:pt>
                <c:pt idx="717">
                  <c:v>22.055661702127665</c:v>
                </c:pt>
                <c:pt idx="718">
                  <c:v>22.05480468085107</c:v>
                </c:pt>
                <c:pt idx="719">
                  <c:v>22.054388936170213</c:v>
                </c:pt>
                <c:pt idx="720">
                  <c:v>22.054804680851063</c:v>
                </c:pt>
                <c:pt idx="721">
                  <c:v>22.056492765957447</c:v>
                </c:pt>
                <c:pt idx="722">
                  <c:v>22.058180851063831</c:v>
                </c:pt>
                <c:pt idx="723">
                  <c:v>22.05945361702128</c:v>
                </c:pt>
                <c:pt idx="724">
                  <c:v>22.061141702127664</c:v>
                </c:pt>
                <c:pt idx="725">
                  <c:v>22.063661276595749</c:v>
                </c:pt>
                <c:pt idx="726">
                  <c:v>22.065349787234044</c:v>
                </c:pt>
                <c:pt idx="727">
                  <c:v>22.067038297872347</c:v>
                </c:pt>
                <c:pt idx="728">
                  <c:v>22.069583404255326</c:v>
                </c:pt>
                <c:pt idx="729">
                  <c:v>22.072544255319158</c:v>
                </c:pt>
                <c:pt idx="730">
                  <c:v>22.074674042553198</c:v>
                </c:pt>
                <c:pt idx="731">
                  <c:v>22.076362127659582</c:v>
                </c:pt>
                <c:pt idx="732">
                  <c:v>22.07890765957448</c:v>
                </c:pt>
                <c:pt idx="733">
                  <c:v>22.081868510638305</c:v>
                </c:pt>
                <c:pt idx="734">
                  <c:v>22.084414042553199</c:v>
                </c:pt>
                <c:pt idx="735">
                  <c:v>22.086102553191495</c:v>
                </c:pt>
                <c:pt idx="736">
                  <c:v>22.087374893617028</c:v>
                </c:pt>
                <c:pt idx="737">
                  <c:v>22.087374893617028</c:v>
                </c:pt>
                <c:pt idx="738">
                  <c:v>22.087374893617028</c:v>
                </c:pt>
                <c:pt idx="739">
                  <c:v>22.087374893617028</c:v>
                </c:pt>
                <c:pt idx="740">
                  <c:v>22.086517872340437</c:v>
                </c:pt>
                <c:pt idx="741">
                  <c:v>22.085245106382992</c:v>
                </c:pt>
                <c:pt idx="742">
                  <c:v>22.083141276595754</c:v>
                </c:pt>
                <c:pt idx="743">
                  <c:v>22.08101148936171</c:v>
                </c:pt>
                <c:pt idx="744">
                  <c:v>22.07932340425533</c:v>
                </c:pt>
                <c:pt idx="745">
                  <c:v>22.077635319148946</c:v>
                </c:pt>
                <c:pt idx="746">
                  <c:v>22.076778297872348</c:v>
                </c:pt>
                <c:pt idx="747">
                  <c:v>22.074674468085114</c:v>
                </c:pt>
                <c:pt idx="748">
                  <c:v>22.07173957446809</c:v>
                </c:pt>
                <c:pt idx="749">
                  <c:v>22.070051063829794</c:v>
                </c:pt>
                <c:pt idx="750">
                  <c:v>22.069635744680856</c:v>
                </c:pt>
                <c:pt idx="751">
                  <c:v>22.070077446808511</c:v>
                </c:pt>
                <c:pt idx="752">
                  <c:v>22.071350212765964</c:v>
                </c:pt>
                <c:pt idx="753">
                  <c:v>22.072622978723413</c:v>
                </c:pt>
                <c:pt idx="754">
                  <c:v>22.073454042553198</c:v>
                </c:pt>
                <c:pt idx="755">
                  <c:v>22.072597021276604</c:v>
                </c:pt>
                <c:pt idx="756">
                  <c:v>22.072181276595753</c:v>
                </c:pt>
                <c:pt idx="757">
                  <c:v>22.071350212765964</c:v>
                </c:pt>
                <c:pt idx="758">
                  <c:v>22.070934468085113</c:v>
                </c:pt>
                <c:pt idx="759">
                  <c:v>22.070934468085113</c:v>
                </c:pt>
                <c:pt idx="760">
                  <c:v>22.069246382978726</c:v>
                </c:pt>
                <c:pt idx="761">
                  <c:v>22.067558297872342</c:v>
                </c:pt>
                <c:pt idx="762">
                  <c:v>22.065039148936169</c:v>
                </c:pt>
                <c:pt idx="763">
                  <c:v>22.063766382978727</c:v>
                </c:pt>
                <c:pt idx="764">
                  <c:v>22.063350638297877</c:v>
                </c:pt>
                <c:pt idx="765">
                  <c:v>22.062077872340428</c:v>
                </c:pt>
                <c:pt idx="766">
                  <c:v>22.05953234042553</c:v>
                </c:pt>
                <c:pt idx="767">
                  <c:v>22.056571063829789</c:v>
                </c:pt>
                <c:pt idx="768">
                  <c:v>22.052753191489362</c:v>
                </c:pt>
                <c:pt idx="769">
                  <c:v>22.048519574468084</c:v>
                </c:pt>
                <c:pt idx="770">
                  <c:v>22.045142978723405</c:v>
                </c:pt>
                <c:pt idx="771">
                  <c:v>22.042597446808511</c:v>
                </c:pt>
                <c:pt idx="772">
                  <c:v>22.039636170212766</c:v>
                </c:pt>
                <c:pt idx="773">
                  <c:v>22.036259574468087</c:v>
                </c:pt>
                <c:pt idx="774">
                  <c:v>22.033739999999998</c:v>
                </c:pt>
                <c:pt idx="775">
                  <c:v>22.030363829787238</c:v>
                </c:pt>
                <c:pt idx="776">
                  <c:v>22.027402978723408</c:v>
                </c:pt>
                <c:pt idx="777">
                  <c:v>22.024026382978729</c:v>
                </c:pt>
                <c:pt idx="778">
                  <c:v>22.021091489361705</c:v>
                </c:pt>
                <c:pt idx="779">
                  <c:v>22.018545957446815</c:v>
                </c:pt>
                <c:pt idx="780">
                  <c:v>22.016000425531921</c:v>
                </c:pt>
                <c:pt idx="781">
                  <c:v>22.014311914893621</c:v>
                </c:pt>
                <c:pt idx="782">
                  <c:v>22.013480425531924</c:v>
                </c:pt>
                <c:pt idx="783">
                  <c:v>22.014311914893625</c:v>
                </c:pt>
                <c:pt idx="784">
                  <c:v>22.016831063829798</c:v>
                </c:pt>
                <c:pt idx="785">
                  <c:v>22.020207659574478</c:v>
                </c:pt>
                <c:pt idx="786">
                  <c:v>22.021895744680862</c:v>
                </c:pt>
                <c:pt idx="787">
                  <c:v>22.024440851063837</c:v>
                </c:pt>
                <c:pt idx="788">
                  <c:v>22.026544680851071</c:v>
                </c:pt>
                <c:pt idx="789">
                  <c:v>22.030336595744689</c:v>
                </c:pt>
                <c:pt idx="790">
                  <c:v>22.033297446808518</c:v>
                </c:pt>
                <c:pt idx="791">
                  <c:v>22.036674042553198</c:v>
                </c:pt>
                <c:pt idx="792">
                  <c:v>22.040907659574472</c:v>
                </c:pt>
                <c:pt idx="793">
                  <c:v>22.045557021276601</c:v>
                </c:pt>
                <c:pt idx="794">
                  <c:v>22.051452765957453</c:v>
                </c:pt>
                <c:pt idx="795">
                  <c:v>22.056933191489367</c:v>
                </c:pt>
                <c:pt idx="796">
                  <c:v>22.06199829787235</c:v>
                </c:pt>
                <c:pt idx="797">
                  <c:v>22.065790212765968</c:v>
                </c:pt>
                <c:pt idx="798">
                  <c:v>22.069997872340434</c:v>
                </c:pt>
                <c:pt idx="799">
                  <c:v>22.072958723404263</c:v>
                </c:pt>
                <c:pt idx="800">
                  <c:v>22.074646808510646</c:v>
                </c:pt>
                <c:pt idx="801">
                  <c:v>22.07633489361703</c:v>
                </c:pt>
                <c:pt idx="802">
                  <c:v>22.07971148936171</c:v>
                </c:pt>
                <c:pt idx="803">
                  <c:v>22.082231063829795</c:v>
                </c:pt>
                <c:pt idx="804">
                  <c:v>22.085191914893624</c:v>
                </c:pt>
                <c:pt idx="805">
                  <c:v>22.087295744680858</c:v>
                </c:pt>
                <c:pt idx="806">
                  <c:v>22.089399574468093</c:v>
                </c:pt>
                <c:pt idx="807">
                  <c:v>22.092334468085117</c:v>
                </c:pt>
                <c:pt idx="808">
                  <c:v>22.094438297872344</c:v>
                </c:pt>
                <c:pt idx="809">
                  <c:v>22.096542127659578</c:v>
                </c:pt>
                <c:pt idx="810">
                  <c:v>22.098230638297881</c:v>
                </c:pt>
                <c:pt idx="811">
                  <c:v>22.100750212765966</c:v>
                </c:pt>
                <c:pt idx="812">
                  <c:v>22.104126808510646</c:v>
                </c:pt>
                <c:pt idx="813">
                  <c:v>22.107088085106387</c:v>
                </c:pt>
                <c:pt idx="814">
                  <c:v>22.109191914893628</c:v>
                </c:pt>
                <c:pt idx="815">
                  <c:v>22.110464680851074</c:v>
                </c:pt>
                <c:pt idx="816">
                  <c:v>22.11215276595745</c:v>
                </c:pt>
                <c:pt idx="817">
                  <c:v>22.113425531914903</c:v>
                </c:pt>
                <c:pt idx="818">
                  <c:v>22.114282978723409</c:v>
                </c:pt>
                <c:pt idx="819">
                  <c:v>22.115555744680861</c:v>
                </c:pt>
                <c:pt idx="820">
                  <c:v>22.117659574468096</c:v>
                </c:pt>
                <c:pt idx="821">
                  <c:v>22.119763404255323</c:v>
                </c:pt>
                <c:pt idx="822">
                  <c:v>22.122282553191496</c:v>
                </c:pt>
                <c:pt idx="823">
                  <c:v>22.124386382978731</c:v>
                </c:pt>
                <c:pt idx="824">
                  <c:v>22.126905957446816</c:v>
                </c:pt>
                <c:pt idx="825">
                  <c:v>22.129840851063836</c:v>
                </c:pt>
                <c:pt idx="826">
                  <c:v>22.132386382978734</c:v>
                </c:pt>
                <c:pt idx="827">
                  <c:v>22.134490212765964</c:v>
                </c:pt>
                <c:pt idx="828">
                  <c:v>22.13617872340426</c:v>
                </c:pt>
                <c:pt idx="829">
                  <c:v>22.138282553191495</c:v>
                </c:pt>
                <c:pt idx="830">
                  <c:v>22.139970638297878</c:v>
                </c:pt>
                <c:pt idx="831">
                  <c:v>22.142516170212772</c:v>
                </c:pt>
                <c:pt idx="832">
                  <c:v>22.144204680851072</c:v>
                </c:pt>
                <c:pt idx="833">
                  <c:v>22.14672425531915</c:v>
                </c:pt>
                <c:pt idx="834">
                  <c:v>22.149659574468092</c:v>
                </c:pt>
                <c:pt idx="835">
                  <c:v>22.152620425531921</c:v>
                </c:pt>
                <c:pt idx="836">
                  <c:v>22.153893191489367</c:v>
                </c:pt>
                <c:pt idx="837">
                  <c:v>22.155997021276601</c:v>
                </c:pt>
                <c:pt idx="838">
                  <c:v>22.157685106382985</c:v>
                </c:pt>
                <c:pt idx="839">
                  <c:v>22.158100851063836</c:v>
                </c:pt>
                <c:pt idx="840">
                  <c:v>22.15895787234043</c:v>
                </c:pt>
                <c:pt idx="841">
                  <c:v>22.159814893617025</c:v>
                </c:pt>
                <c:pt idx="842">
                  <c:v>22.160645957446814</c:v>
                </c:pt>
                <c:pt idx="843">
                  <c:v>22.161502978723409</c:v>
                </c:pt>
                <c:pt idx="844">
                  <c:v>22.161502978723409</c:v>
                </c:pt>
                <c:pt idx="845">
                  <c:v>22.161502978723409</c:v>
                </c:pt>
                <c:pt idx="846">
                  <c:v>22.162749787234045</c:v>
                </c:pt>
                <c:pt idx="847">
                  <c:v>22.164438297872344</c:v>
                </c:pt>
                <c:pt idx="848">
                  <c:v>22.166983829787238</c:v>
                </c:pt>
                <c:pt idx="849">
                  <c:v>22.168671914893622</c:v>
                </c:pt>
                <c:pt idx="850">
                  <c:v>22.169528936170217</c:v>
                </c:pt>
                <c:pt idx="851">
                  <c:v>22.169944680851067</c:v>
                </c:pt>
                <c:pt idx="852">
                  <c:v>22.171217446808512</c:v>
                </c:pt>
                <c:pt idx="853">
                  <c:v>22.171658723404263</c:v>
                </c:pt>
                <c:pt idx="854">
                  <c:v>22.171242978723409</c:v>
                </c:pt>
                <c:pt idx="855">
                  <c:v>22.171658297872348</c:v>
                </c:pt>
                <c:pt idx="856">
                  <c:v>22.171242553191497</c:v>
                </c:pt>
                <c:pt idx="857">
                  <c:v>22.169969787234052</c:v>
                </c:pt>
                <c:pt idx="858">
                  <c:v>22.167865957446818</c:v>
                </c:pt>
                <c:pt idx="859">
                  <c:v>22.165346382978733</c:v>
                </c:pt>
                <c:pt idx="860">
                  <c:v>22.164930638297882</c:v>
                </c:pt>
                <c:pt idx="861">
                  <c:v>22.165788085106389</c:v>
                </c:pt>
                <c:pt idx="862">
                  <c:v>22.166203404255327</c:v>
                </c:pt>
                <c:pt idx="863">
                  <c:v>22.166203404255327</c:v>
                </c:pt>
                <c:pt idx="864">
                  <c:v>22.166203404255327</c:v>
                </c:pt>
                <c:pt idx="865">
                  <c:v>22.166203404255327</c:v>
                </c:pt>
                <c:pt idx="866">
                  <c:v>22.166203404255331</c:v>
                </c:pt>
                <c:pt idx="867">
                  <c:v>22.166644680851068</c:v>
                </c:pt>
                <c:pt idx="868">
                  <c:v>22.166228936170224</c:v>
                </c:pt>
                <c:pt idx="869">
                  <c:v>22.164982127659584</c:v>
                </c:pt>
                <c:pt idx="870">
                  <c:v>22.16415063829788</c:v>
                </c:pt>
                <c:pt idx="871">
                  <c:v>22.163734893617029</c:v>
                </c:pt>
                <c:pt idx="872">
                  <c:v>22.162903829787247</c:v>
                </c:pt>
                <c:pt idx="873">
                  <c:v>22.162462127659587</c:v>
                </c:pt>
                <c:pt idx="874">
                  <c:v>22.162462127659584</c:v>
                </c:pt>
                <c:pt idx="875">
                  <c:v>22.161605106382986</c:v>
                </c:pt>
                <c:pt idx="876">
                  <c:v>22.159501276595751</c:v>
                </c:pt>
                <c:pt idx="877">
                  <c:v>22.156124680851075</c:v>
                </c:pt>
                <c:pt idx="878">
                  <c:v>22.152332340425538</c:v>
                </c:pt>
                <c:pt idx="879">
                  <c:v>22.148955744680858</c:v>
                </c:pt>
                <c:pt idx="880">
                  <c:v>22.145163829787244</c:v>
                </c:pt>
                <c:pt idx="881">
                  <c:v>22.140956170212775</c:v>
                </c:pt>
                <c:pt idx="882">
                  <c:v>22.13716425531916</c:v>
                </c:pt>
                <c:pt idx="883">
                  <c:v>22.133345957446821</c:v>
                </c:pt>
                <c:pt idx="884">
                  <c:v>22.129969361702141</c:v>
                </c:pt>
                <c:pt idx="885">
                  <c:v>22.126592765957454</c:v>
                </c:pt>
                <c:pt idx="886">
                  <c:v>22.123631489361713</c:v>
                </c:pt>
                <c:pt idx="887">
                  <c:v>22.118982127659589</c:v>
                </c:pt>
                <c:pt idx="888">
                  <c:v>22.114748510638307</c:v>
                </c:pt>
                <c:pt idx="889">
                  <c:v>22.110540851063838</c:v>
                </c:pt>
                <c:pt idx="890">
                  <c:v>22.10589148936171</c:v>
                </c:pt>
                <c:pt idx="891">
                  <c:v>22.102099574468092</c:v>
                </c:pt>
                <c:pt idx="892">
                  <c:v>22.097891914893623</c:v>
                </c:pt>
                <c:pt idx="893">
                  <c:v>22.093684255319161</c:v>
                </c:pt>
                <c:pt idx="894">
                  <c:v>22.089034893617029</c:v>
                </c:pt>
                <c:pt idx="895">
                  <c:v>22.083970212765962</c:v>
                </c:pt>
                <c:pt idx="896">
                  <c:v>22.079762553191497</c:v>
                </c:pt>
                <c:pt idx="897">
                  <c:v>22.075970638297882</c:v>
                </c:pt>
                <c:pt idx="898">
                  <c:v>22.072178723404264</c:v>
                </c:pt>
                <c:pt idx="899">
                  <c:v>22.067945106382986</c:v>
                </c:pt>
                <c:pt idx="900">
                  <c:v>22.063711489361712</c:v>
                </c:pt>
                <c:pt idx="901">
                  <c:v>22.061192340425539</c:v>
                </c:pt>
                <c:pt idx="902">
                  <c:v>22.058673191489373</c:v>
                </c:pt>
                <c:pt idx="903">
                  <c:v>22.057816170212778</c:v>
                </c:pt>
                <c:pt idx="904">
                  <c:v>22.057816170212778</c:v>
                </c:pt>
                <c:pt idx="905">
                  <c:v>22.05740042553192</c:v>
                </c:pt>
                <c:pt idx="906">
                  <c:v>22.057816170212774</c:v>
                </c:pt>
                <c:pt idx="907">
                  <c:v>22.05695914893618</c:v>
                </c:pt>
                <c:pt idx="908">
                  <c:v>22.055686382978728</c:v>
                </c:pt>
                <c:pt idx="909">
                  <c:v>22.055686382978724</c:v>
                </c:pt>
                <c:pt idx="910">
                  <c:v>22.056128085106383</c:v>
                </c:pt>
                <c:pt idx="911">
                  <c:v>22.055686382978724</c:v>
                </c:pt>
                <c:pt idx="912">
                  <c:v>22.055270638297877</c:v>
                </c:pt>
                <c:pt idx="913">
                  <c:v>22.055686382978728</c:v>
                </c:pt>
                <c:pt idx="914">
                  <c:v>22.055245106382984</c:v>
                </c:pt>
                <c:pt idx="915">
                  <c:v>22.054803829787236</c:v>
                </c:pt>
                <c:pt idx="916">
                  <c:v>22.054362553191492</c:v>
                </c:pt>
                <c:pt idx="917">
                  <c:v>22.053505531914894</c:v>
                </c:pt>
                <c:pt idx="918">
                  <c:v>22.053089787234043</c:v>
                </c:pt>
                <c:pt idx="919">
                  <c:v>22.052232765957449</c:v>
                </c:pt>
                <c:pt idx="920">
                  <c:v>22.049713617021276</c:v>
                </c:pt>
                <c:pt idx="921">
                  <c:v>22.047609787234041</c:v>
                </c:pt>
                <c:pt idx="922">
                  <c:v>22.045921276595745</c:v>
                </c:pt>
                <c:pt idx="923">
                  <c:v>22.045479999999998</c:v>
                </c:pt>
                <c:pt idx="924">
                  <c:v>22.046752765957443</c:v>
                </c:pt>
                <c:pt idx="925">
                  <c:v>22.046311489361699</c:v>
                </c:pt>
                <c:pt idx="926">
                  <c:v>22.045895744680848</c:v>
                </c:pt>
                <c:pt idx="927">
                  <c:v>22.045895744680848</c:v>
                </c:pt>
                <c:pt idx="928">
                  <c:v>22.045038297872342</c:v>
                </c:pt>
                <c:pt idx="929">
                  <c:v>22.044181276595747</c:v>
                </c:pt>
                <c:pt idx="930">
                  <c:v>22.044181276595747</c:v>
                </c:pt>
                <c:pt idx="931">
                  <c:v>22.045038723404261</c:v>
                </c:pt>
                <c:pt idx="932">
                  <c:v>22.046311489361706</c:v>
                </c:pt>
                <c:pt idx="933">
                  <c:v>22.047168936170213</c:v>
                </c:pt>
                <c:pt idx="934">
                  <c:v>22.048857446808515</c:v>
                </c:pt>
                <c:pt idx="935">
                  <c:v>22.049714893617022</c:v>
                </c:pt>
                <c:pt idx="936">
                  <c:v>22.051403404255325</c:v>
                </c:pt>
                <c:pt idx="937">
                  <c:v>22.053507234042559</c:v>
                </c:pt>
                <c:pt idx="938">
                  <c:v>22.055611063829794</c:v>
                </c:pt>
                <c:pt idx="939">
                  <c:v>22.058130212765963</c:v>
                </c:pt>
                <c:pt idx="940">
                  <c:v>22.059818723404263</c:v>
                </c:pt>
                <c:pt idx="941">
                  <c:v>22.062779574468092</c:v>
                </c:pt>
                <c:pt idx="942">
                  <c:v>22.065298723404261</c:v>
                </c:pt>
                <c:pt idx="943">
                  <c:v>22.068675319148941</c:v>
                </c:pt>
                <c:pt idx="944">
                  <c:v>22.07288297872341</c:v>
                </c:pt>
                <c:pt idx="945">
                  <c:v>22.076674893617028</c:v>
                </c:pt>
                <c:pt idx="946">
                  <c:v>22.080908510638306</c:v>
                </c:pt>
                <c:pt idx="947">
                  <c:v>22.08514212765958</c:v>
                </c:pt>
                <c:pt idx="948">
                  <c:v>22.088518297872351</c:v>
                </c:pt>
                <c:pt idx="949">
                  <c:v>22.09231021276597</c:v>
                </c:pt>
                <c:pt idx="950">
                  <c:v>22.093998297872353</c:v>
                </c:pt>
                <c:pt idx="951">
                  <c:v>22.096543404255328</c:v>
                </c:pt>
                <c:pt idx="952">
                  <c:v>22.099920000000008</c:v>
                </c:pt>
                <c:pt idx="953">
                  <c:v>22.102465106382986</c:v>
                </c:pt>
                <c:pt idx="954">
                  <c:v>22.105010212765968</c:v>
                </c:pt>
                <c:pt idx="955">
                  <c:v>22.107114042553203</c:v>
                </c:pt>
                <c:pt idx="956">
                  <c:v>22.108802553191499</c:v>
                </c:pt>
                <c:pt idx="957">
                  <c:v>22.109633617021288</c:v>
                </c:pt>
                <c:pt idx="958">
                  <c:v>22.112179148936182</c:v>
                </c:pt>
                <c:pt idx="959">
                  <c:v>22.113425957446815</c:v>
                </c:pt>
                <c:pt idx="960">
                  <c:v>22.113425957446815</c:v>
                </c:pt>
                <c:pt idx="961">
                  <c:v>22.113425957446815</c:v>
                </c:pt>
                <c:pt idx="962">
                  <c:v>22.113010212765964</c:v>
                </c:pt>
                <c:pt idx="963">
                  <c:v>22.112179148936175</c:v>
                </c:pt>
                <c:pt idx="964">
                  <c:v>22.111348085106393</c:v>
                </c:pt>
                <c:pt idx="965">
                  <c:v>22.108802978723414</c:v>
                </c:pt>
                <c:pt idx="966">
                  <c:v>22.107114468085111</c:v>
                </c:pt>
                <c:pt idx="967">
                  <c:v>22.106257021276598</c:v>
                </c:pt>
                <c:pt idx="968">
                  <c:v>22.104984255319152</c:v>
                </c:pt>
                <c:pt idx="969">
                  <c:v>22.103296170212772</c:v>
                </c:pt>
                <c:pt idx="970">
                  <c:v>22.101607659574473</c:v>
                </c:pt>
                <c:pt idx="971">
                  <c:v>22.099062127659579</c:v>
                </c:pt>
                <c:pt idx="972">
                  <c:v>22.097815319148943</c:v>
                </c:pt>
                <c:pt idx="973">
                  <c:v>22.096984255319153</c:v>
                </c:pt>
                <c:pt idx="974">
                  <c:v>22.094880425531919</c:v>
                </c:pt>
                <c:pt idx="975">
                  <c:v>22.093634042553198</c:v>
                </c:pt>
                <c:pt idx="976">
                  <c:v>22.092361276595749</c:v>
                </c:pt>
                <c:pt idx="977">
                  <c:v>22.090673191489365</c:v>
                </c:pt>
                <c:pt idx="978">
                  <c:v>22.088127659574475</c:v>
                </c:pt>
                <c:pt idx="979">
                  <c:v>22.086023829787241</c:v>
                </c:pt>
                <c:pt idx="980">
                  <c:v>22.084751063829795</c:v>
                </c:pt>
                <c:pt idx="981">
                  <c:v>22.084751063829795</c:v>
                </c:pt>
                <c:pt idx="982">
                  <c:v>22.085166382978731</c:v>
                </c:pt>
                <c:pt idx="983">
                  <c:v>22.08475063829788</c:v>
                </c:pt>
                <c:pt idx="984">
                  <c:v>22.084335319148948</c:v>
                </c:pt>
                <c:pt idx="985">
                  <c:v>22.085166382978738</c:v>
                </c:pt>
                <c:pt idx="986">
                  <c:v>22.086023404255325</c:v>
                </c:pt>
                <c:pt idx="987">
                  <c:v>22.087711489361713</c:v>
                </c:pt>
                <c:pt idx="988">
                  <c:v>22.088127234042567</c:v>
                </c:pt>
                <c:pt idx="989">
                  <c:v>22.088127234042567</c:v>
                </c:pt>
                <c:pt idx="990">
                  <c:v>22.087711489361709</c:v>
                </c:pt>
                <c:pt idx="991">
                  <c:v>22.086880000000008</c:v>
                </c:pt>
                <c:pt idx="992">
                  <c:v>22.086464255319161</c:v>
                </c:pt>
                <c:pt idx="993">
                  <c:v>22.086464255319161</c:v>
                </c:pt>
                <c:pt idx="994">
                  <c:v>22.086880000000008</c:v>
                </c:pt>
                <c:pt idx="995">
                  <c:v>22.086438723404264</c:v>
                </c:pt>
                <c:pt idx="996">
                  <c:v>22.085165957446819</c:v>
                </c:pt>
                <c:pt idx="997">
                  <c:v>22.085165957446812</c:v>
                </c:pt>
                <c:pt idx="998">
                  <c:v>22.084724680851071</c:v>
                </c:pt>
                <c:pt idx="999">
                  <c:v>22.084724680851071</c:v>
                </c:pt>
                <c:pt idx="1000">
                  <c:v>22.084724680851071</c:v>
                </c:pt>
                <c:pt idx="1001">
                  <c:v>22.083867659574477</c:v>
                </c:pt>
                <c:pt idx="1002">
                  <c:v>22.083867659574477</c:v>
                </c:pt>
                <c:pt idx="1003">
                  <c:v>22.083451914893622</c:v>
                </c:pt>
                <c:pt idx="1004">
                  <c:v>22.083451914893619</c:v>
                </c:pt>
                <c:pt idx="1005">
                  <c:v>22.082594893617024</c:v>
                </c:pt>
                <c:pt idx="1006">
                  <c:v>22.083036170212768</c:v>
                </c:pt>
                <c:pt idx="1007">
                  <c:v>22.083477446808512</c:v>
                </c:pt>
                <c:pt idx="1008">
                  <c:v>22.08433446808511</c:v>
                </c:pt>
                <c:pt idx="1009">
                  <c:v>22.085191489361705</c:v>
                </c:pt>
                <c:pt idx="1010">
                  <c:v>22.086463829787238</c:v>
                </c:pt>
                <c:pt idx="1011">
                  <c:v>22.088567659574476</c:v>
                </c:pt>
                <c:pt idx="1012">
                  <c:v>22.091528510638305</c:v>
                </c:pt>
                <c:pt idx="1013">
                  <c:v>22.093217021276605</c:v>
                </c:pt>
                <c:pt idx="1014">
                  <c:v>22.093658723404264</c:v>
                </c:pt>
                <c:pt idx="1015">
                  <c:v>22.093243404255325</c:v>
                </c:pt>
                <c:pt idx="1016">
                  <c:v>22.093243404255325</c:v>
                </c:pt>
                <c:pt idx="1017">
                  <c:v>22.093243404255322</c:v>
                </c:pt>
                <c:pt idx="1018">
                  <c:v>22.092828085106387</c:v>
                </c:pt>
                <c:pt idx="1019">
                  <c:v>22.091971063829796</c:v>
                </c:pt>
                <c:pt idx="1020">
                  <c:v>22.091529361702133</c:v>
                </c:pt>
                <c:pt idx="1021">
                  <c:v>22.093633191489367</c:v>
                </c:pt>
                <c:pt idx="1022">
                  <c:v>22.095321276595751</c:v>
                </c:pt>
                <c:pt idx="1023">
                  <c:v>22.097451063829794</c:v>
                </c:pt>
                <c:pt idx="1024">
                  <c:v>22.099580851063834</c:v>
                </c:pt>
                <c:pt idx="1025">
                  <c:v>22.102126382978732</c:v>
                </c:pt>
                <c:pt idx="1026">
                  <c:v>22.10423021276597</c:v>
                </c:pt>
                <c:pt idx="1027">
                  <c:v>22.106334042553204</c:v>
                </c:pt>
                <c:pt idx="1028">
                  <c:v>22.107606382978737</c:v>
                </c:pt>
                <c:pt idx="1029">
                  <c:v>22.108463404255328</c:v>
                </c:pt>
                <c:pt idx="1030">
                  <c:v>22.110982978723417</c:v>
                </c:pt>
                <c:pt idx="1031">
                  <c:v>22.113086808510651</c:v>
                </c:pt>
                <c:pt idx="1032">
                  <c:v>22.113943829787242</c:v>
                </c:pt>
                <c:pt idx="1033">
                  <c:v>22.113943829787242</c:v>
                </c:pt>
                <c:pt idx="1034">
                  <c:v>22.112671063829797</c:v>
                </c:pt>
                <c:pt idx="1035">
                  <c:v>22.112671063829794</c:v>
                </c:pt>
                <c:pt idx="1036">
                  <c:v>22.112671063829797</c:v>
                </c:pt>
                <c:pt idx="1037">
                  <c:v>22.11054127659575</c:v>
                </c:pt>
                <c:pt idx="1038">
                  <c:v>22.10885319148937</c:v>
                </c:pt>
                <c:pt idx="1039">
                  <c:v>22.10758085106384</c:v>
                </c:pt>
                <c:pt idx="1040">
                  <c:v>22.105892765957456</c:v>
                </c:pt>
                <c:pt idx="1041">
                  <c:v>22.104620000000011</c:v>
                </c:pt>
                <c:pt idx="1042">
                  <c:v>22.103788936170222</c:v>
                </c:pt>
                <c:pt idx="1043">
                  <c:v>22.102100851063838</c:v>
                </c:pt>
                <c:pt idx="1044">
                  <c:v>22.100412765957454</c:v>
                </c:pt>
                <c:pt idx="1045">
                  <c:v>22.097893191489369</c:v>
                </c:pt>
                <c:pt idx="1046">
                  <c:v>22.09451659574469</c:v>
                </c:pt>
                <c:pt idx="1047">
                  <c:v>22.091555744680857</c:v>
                </c:pt>
                <c:pt idx="1048">
                  <c:v>22.090282978723405</c:v>
                </c:pt>
                <c:pt idx="1049">
                  <c:v>22.088594468085109</c:v>
                </c:pt>
                <c:pt idx="1050">
                  <c:v>22.087321702127664</c:v>
                </c:pt>
                <c:pt idx="1051">
                  <c:v>22.08563361702128</c:v>
                </c:pt>
                <c:pt idx="1052">
                  <c:v>22.083114042553195</c:v>
                </c:pt>
                <c:pt idx="1053">
                  <c:v>22.081425957446811</c:v>
                </c:pt>
                <c:pt idx="1054">
                  <c:v>22.078880851063836</c:v>
                </c:pt>
                <c:pt idx="1055">
                  <c:v>22.076335319148939</c:v>
                </c:pt>
                <c:pt idx="1056">
                  <c:v>22.07379021276596</c:v>
                </c:pt>
                <c:pt idx="1057">
                  <c:v>22.070829361702128</c:v>
                </c:pt>
                <c:pt idx="1058">
                  <c:v>22.067452765957448</c:v>
                </c:pt>
                <c:pt idx="1059">
                  <c:v>22.064076170212768</c:v>
                </c:pt>
                <c:pt idx="1060">
                  <c:v>22.061141276595745</c:v>
                </c:pt>
                <c:pt idx="1061">
                  <c:v>22.059453191489361</c:v>
                </c:pt>
                <c:pt idx="1062">
                  <c:v>22.058180425531916</c:v>
                </c:pt>
                <c:pt idx="1063">
                  <c:v>22.056907659574467</c:v>
                </c:pt>
                <c:pt idx="1064">
                  <c:v>22.055219574468087</c:v>
                </c:pt>
                <c:pt idx="1065">
                  <c:v>22.054388510638301</c:v>
                </c:pt>
                <c:pt idx="1066">
                  <c:v>22.053557446808512</c:v>
                </c:pt>
                <c:pt idx="1067">
                  <c:v>22.052311063829791</c:v>
                </c:pt>
                <c:pt idx="1068">
                  <c:v>22.050207234042556</c:v>
                </c:pt>
                <c:pt idx="1069">
                  <c:v>22.047661702127662</c:v>
                </c:pt>
                <c:pt idx="1070">
                  <c:v>22.045973617021282</c:v>
                </c:pt>
                <c:pt idx="1071">
                  <c:v>22.043428085106388</c:v>
                </c:pt>
                <c:pt idx="1072">
                  <c:v>22.040051489361709</c:v>
                </c:pt>
                <c:pt idx="1073">
                  <c:v>22.036259574468087</c:v>
                </c:pt>
                <c:pt idx="1074">
                  <c:v>22.032467234042556</c:v>
                </c:pt>
                <c:pt idx="1075">
                  <c:v>22.029091063829792</c:v>
                </c:pt>
                <c:pt idx="1076">
                  <c:v>22.025714893617025</c:v>
                </c:pt>
                <c:pt idx="1077">
                  <c:v>22.022753617021284</c:v>
                </c:pt>
                <c:pt idx="1078">
                  <c:v>22.019792340425536</c:v>
                </c:pt>
                <c:pt idx="1079">
                  <c:v>22.017688510638305</c:v>
                </c:pt>
                <c:pt idx="1080">
                  <c:v>22.014727659574476</c:v>
                </c:pt>
                <c:pt idx="1081">
                  <c:v>22.012623829787241</c:v>
                </c:pt>
                <c:pt idx="1082">
                  <c:v>22.010104255319156</c:v>
                </c:pt>
                <c:pt idx="1083">
                  <c:v>22.008831489361711</c:v>
                </c:pt>
                <c:pt idx="1084">
                  <c:v>22.008831489361711</c:v>
                </c:pt>
                <c:pt idx="1085">
                  <c:v>22.008831489361707</c:v>
                </c:pt>
                <c:pt idx="1086">
                  <c:v>22.007558723404262</c:v>
                </c:pt>
                <c:pt idx="1087">
                  <c:v>22.006285957446817</c:v>
                </c:pt>
                <c:pt idx="1088">
                  <c:v>22.005013191489365</c:v>
                </c:pt>
                <c:pt idx="1089">
                  <c:v>22.004597446808514</c:v>
                </c:pt>
                <c:pt idx="1090">
                  <c:v>22.005870212765959</c:v>
                </c:pt>
                <c:pt idx="1091">
                  <c:v>22.007558297872347</c:v>
                </c:pt>
                <c:pt idx="1092">
                  <c:v>22.010934893617023</c:v>
                </c:pt>
                <c:pt idx="1093">
                  <c:v>22.013454468085111</c:v>
                </c:pt>
                <c:pt idx="1094">
                  <c:v>22.015558297872342</c:v>
                </c:pt>
                <c:pt idx="1095">
                  <c:v>22.016415744680856</c:v>
                </c:pt>
                <c:pt idx="1096">
                  <c:v>22.017688510638305</c:v>
                </c:pt>
                <c:pt idx="1097">
                  <c:v>22.01896127659575</c:v>
                </c:pt>
                <c:pt idx="1098">
                  <c:v>22.020649361702134</c:v>
                </c:pt>
                <c:pt idx="1099">
                  <c:v>22.022753191489365</c:v>
                </c:pt>
                <c:pt idx="1100">
                  <c:v>22.024000000000004</c:v>
                </c:pt>
                <c:pt idx="1101">
                  <c:v>22.02527276595745</c:v>
                </c:pt>
                <c:pt idx="1102">
                  <c:v>22.026130212765956</c:v>
                </c:pt>
                <c:pt idx="1103">
                  <c:v>22.027818297872344</c:v>
                </c:pt>
                <c:pt idx="1104">
                  <c:v>22.030779148936173</c:v>
                </c:pt>
                <c:pt idx="1105">
                  <c:v>22.032882978723407</c:v>
                </c:pt>
                <c:pt idx="1106">
                  <c:v>22.034155744680852</c:v>
                </c:pt>
                <c:pt idx="1107">
                  <c:v>22.035843829787236</c:v>
                </c:pt>
                <c:pt idx="1108">
                  <c:v>22.035843829787236</c:v>
                </c:pt>
                <c:pt idx="1109">
                  <c:v>22.035843829787236</c:v>
                </c:pt>
                <c:pt idx="1110">
                  <c:v>22.037116595744688</c:v>
                </c:pt>
                <c:pt idx="1111">
                  <c:v>22.038804680851065</c:v>
                </c:pt>
                <c:pt idx="1112">
                  <c:v>22.04005106382979</c:v>
                </c:pt>
                <c:pt idx="1113">
                  <c:v>22.041739148936173</c:v>
                </c:pt>
                <c:pt idx="1114">
                  <c:v>22.043427234042557</c:v>
                </c:pt>
                <c:pt idx="1115">
                  <c:v>22.045115319148941</c:v>
                </c:pt>
                <c:pt idx="1116">
                  <c:v>22.048076595744689</c:v>
                </c:pt>
                <c:pt idx="1117">
                  <c:v>22.050595744680859</c:v>
                </c:pt>
                <c:pt idx="1118">
                  <c:v>22.054829361702133</c:v>
                </c:pt>
                <c:pt idx="1119">
                  <c:v>22.059037021276602</c:v>
                </c:pt>
                <c:pt idx="1120">
                  <c:v>22.062413617021281</c:v>
                </c:pt>
                <c:pt idx="1121">
                  <c:v>22.064959148936179</c:v>
                </c:pt>
                <c:pt idx="1122">
                  <c:v>22.067062978723413</c:v>
                </c:pt>
                <c:pt idx="1123">
                  <c:v>22.068309361702138</c:v>
                </c:pt>
                <c:pt idx="1124">
                  <c:v>22.068309361702138</c:v>
                </c:pt>
                <c:pt idx="1125">
                  <c:v>22.06958212765959</c:v>
                </c:pt>
                <c:pt idx="1126">
                  <c:v>22.070413191489372</c:v>
                </c:pt>
                <c:pt idx="1127">
                  <c:v>22.072101702127668</c:v>
                </c:pt>
                <c:pt idx="1128">
                  <c:v>22.074205531914902</c:v>
                </c:pt>
                <c:pt idx="1129">
                  <c:v>22.076725106382987</c:v>
                </c:pt>
                <c:pt idx="1130">
                  <c:v>22.078413617021287</c:v>
                </c:pt>
                <c:pt idx="1131">
                  <c:v>22.079271063829793</c:v>
                </c:pt>
                <c:pt idx="1132">
                  <c:v>22.079686808510644</c:v>
                </c:pt>
                <c:pt idx="1133">
                  <c:v>22.080959574468089</c:v>
                </c:pt>
                <c:pt idx="1134">
                  <c:v>22.081374893617028</c:v>
                </c:pt>
                <c:pt idx="1135">
                  <c:v>22.081816595744684</c:v>
                </c:pt>
                <c:pt idx="1136">
                  <c:v>22.082232340425541</c:v>
                </c:pt>
                <c:pt idx="1137">
                  <c:v>22.082647659574473</c:v>
                </c:pt>
                <c:pt idx="1138">
                  <c:v>22.082232340425538</c:v>
                </c:pt>
                <c:pt idx="1139">
                  <c:v>22.081375319148943</c:v>
                </c:pt>
                <c:pt idx="1140">
                  <c:v>22.081816595744691</c:v>
                </c:pt>
                <c:pt idx="1141">
                  <c:v>22.081816595744691</c:v>
                </c:pt>
                <c:pt idx="1142">
                  <c:v>22.082231914893626</c:v>
                </c:pt>
                <c:pt idx="1143">
                  <c:v>22.081816595744691</c:v>
                </c:pt>
                <c:pt idx="1144">
                  <c:v>22.080985531914902</c:v>
                </c:pt>
                <c:pt idx="1145">
                  <c:v>22.079297446808518</c:v>
                </c:pt>
                <c:pt idx="1146">
                  <c:v>22.077193617021283</c:v>
                </c:pt>
                <c:pt idx="1147">
                  <c:v>22.074674042553195</c:v>
                </c:pt>
                <c:pt idx="1148">
                  <c:v>22.072128510638304</c:v>
                </c:pt>
                <c:pt idx="1149">
                  <c:v>22.07002468085107</c:v>
                </c:pt>
                <c:pt idx="1150">
                  <c:v>22.067505531914897</c:v>
                </c:pt>
                <c:pt idx="1151">
                  <c:v>22.064544680851075</c:v>
                </c:pt>
                <c:pt idx="1152">
                  <c:v>22.06244085106384</c:v>
                </c:pt>
                <c:pt idx="1153">
                  <c:v>22.061168085106388</c:v>
                </c:pt>
                <c:pt idx="1154">
                  <c:v>22.060311063829793</c:v>
                </c:pt>
                <c:pt idx="1155">
                  <c:v>22.06031106382979</c:v>
                </c:pt>
                <c:pt idx="1156">
                  <c:v>22.060752765957449</c:v>
                </c:pt>
                <c:pt idx="1157">
                  <c:v>22.059921702127664</c:v>
                </c:pt>
                <c:pt idx="1158">
                  <c:v>22.05698680851064</c:v>
                </c:pt>
                <c:pt idx="1159">
                  <c:v>22.054882978723406</c:v>
                </c:pt>
                <c:pt idx="1160">
                  <c:v>22.052753191489362</c:v>
                </c:pt>
                <c:pt idx="1161">
                  <c:v>22.051065106382978</c:v>
                </c:pt>
                <c:pt idx="1162">
                  <c:v>22.049792340425537</c:v>
                </c:pt>
                <c:pt idx="1163">
                  <c:v>22.048519574468084</c:v>
                </c:pt>
                <c:pt idx="1164">
                  <c:v>22.047246808510639</c:v>
                </c:pt>
                <c:pt idx="1165">
                  <c:v>22.044701702127664</c:v>
                </c:pt>
                <c:pt idx="1166">
                  <c:v>22.04259787234043</c:v>
                </c:pt>
                <c:pt idx="1167">
                  <c:v>22.040494042553188</c:v>
                </c:pt>
                <c:pt idx="1168">
                  <c:v>22.038364255319149</c:v>
                </c:pt>
                <c:pt idx="1169">
                  <c:v>22.036260425531914</c:v>
                </c:pt>
                <c:pt idx="1170">
                  <c:v>22.035429361702132</c:v>
                </c:pt>
                <c:pt idx="1171">
                  <c:v>22.034598297872343</c:v>
                </c:pt>
                <c:pt idx="1172">
                  <c:v>22.032494468085108</c:v>
                </c:pt>
                <c:pt idx="1173">
                  <c:v>22.030806382978721</c:v>
                </c:pt>
                <c:pt idx="1174">
                  <c:v>22.03039063829787</c:v>
                </c:pt>
                <c:pt idx="1175">
                  <c:v>22.029559574468085</c:v>
                </c:pt>
                <c:pt idx="1176">
                  <c:v>22.028312765957445</c:v>
                </c:pt>
                <c:pt idx="1177">
                  <c:v>22.027065957446812</c:v>
                </c:pt>
                <c:pt idx="1178">
                  <c:v>22.026650212765961</c:v>
                </c:pt>
                <c:pt idx="1179">
                  <c:v>22.025792765957448</c:v>
                </c:pt>
                <c:pt idx="1180">
                  <c:v>22.024935319148938</c:v>
                </c:pt>
                <c:pt idx="1181">
                  <c:v>22.025792765957451</c:v>
                </c:pt>
                <c:pt idx="1182">
                  <c:v>22.025792765957451</c:v>
                </c:pt>
                <c:pt idx="1183">
                  <c:v>22.025377021276601</c:v>
                </c:pt>
                <c:pt idx="1184">
                  <c:v>22.024104255319155</c:v>
                </c:pt>
                <c:pt idx="1185">
                  <c:v>22.023688510638305</c:v>
                </c:pt>
                <c:pt idx="1186">
                  <c:v>22.022441702127669</c:v>
                </c:pt>
                <c:pt idx="1187">
                  <c:v>22.020753617021281</c:v>
                </c:pt>
                <c:pt idx="1188">
                  <c:v>22.020753617021285</c:v>
                </c:pt>
                <c:pt idx="1189">
                  <c:v>22.02033829787235</c:v>
                </c:pt>
                <c:pt idx="1190">
                  <c:v>22.02033829787235</c:v>
                </c:pt>
                <c:pt idx="1191">
                  <c:v>22.02033829787235</c:v>
                </c:pt>
                <c:pt idx="1192">
                  <c:v>22.021611063829798</c:v>
                </c:pt>
                <c:pt idx="1193">
                  <c:v>22.023714893617033</c:v>
                </c:pt>
                <c:pt idx="1194">
                  <c:v>22.025818723404267</c:v>
                </c:pt>
                <c:pt idx="1195">
                  <c:v>22.028779574468096</c:v>
                </c:pt>
                <c:pt idx="1196">
                  <c:v>22.031298723404269</c:v>
                </c:pt>
                <c:pt idx="1197">
                  <c:v>22.032986808510646</c:v>
                </c:pt>
                <c:pt idx="1198">
                  <c:v>22.035506382978735</c:v>
                </c:pt>
                <c:pt idx="1199">
                  <c:v>22.03846723404256</c:v>
                </c:pt>
                <c:pt idx="1200">
                  <c:v>22.04184382978724</c:v>
                </c:pt>
                <c:pt idx="1201">
                  <c:v>22.043947659574478</c:v>
                </c:pt>
                <c:pt idx="1202">
                  <c:v>22.046051489361709</c:v>
                </c:pt>
                <c:pt idx="1203">
                  <c:v>22.047739574468093</c:v>
                </c:pt>
                <c:pt idx="1204">
                  <c:v>22.048570638297878</c:v>
                </c:pt>
                <c:pt idx="1205">
                  <c:v>22.051947234042562</c:v>
                </c:pt>
                <c:pt idx="1206">
                  <c:v>22.055323829787241</c:v>
                </c:pt>
                <c:pt idx="1207">
                  <c:v>22.059141702127668</c:v>
                </c:pt>
                <c:pt idx="1208">
                  <c:v>22.062076595744692</c:v>
                </c:pt>
                <c:pt idx="1209">
                  <c:v>22.064180425531919</c:v>
                </c:pt>
                <c:pt idx="1210">
                  <c:v>22.065868510638303</c:v>
                </c:pt>
                <c:pt idx="1211">
                  <c:v>22.067141276595748</c:v>
                </c:pt>
                <c:pt idx="1212">
                  <c:v>22.069686382978727</c:v>
                </c:pt>
                <c:pt idx="1213">
                  <c:v>22.072231489361702</c:v>
                </c:pt>
                <c:pt idx="1214">
                  <c:v>22.074750638297875</c:v>
                </c:pt>
                <c:pt idx="1215">
                  <c:v>22.077296170212765</c:v>
                </c:pt>
                <c:pt idx="1216">
                  <c:v>22.0794</c:v>
                </c:pt>
                <c:pt idx="1217">
                  <c:v>22.081088510638303</c:v>
                </c:pt>
                <c:pt idx="1218">
                  <c:v>22.083192340425537</c:v>
                </c:pt>
                <c:pt idx="1219">
                  <c:v>22.085711914893622</c:v>
                </c:pt>
                <c:pt idx="1220">
                  <c:v>22.087400000000006</c:v>
                </c:pt>
                <c:pt idx="1221">
                  <c:v>22.087815744680857</c:v>
                </c:pt>
                <c:pt idx="1222">
                  <c:v>22.086958723404262</c:v>
                </c:pt>
                <c:pt idx="1223">
                  <c:v>22.085270638297878</c:v>
                </c:pt>
                <c:pt idx="1224">
                  <c:v>22.083140851063835</c:v>
                </c:pt>
                <c:pt idx="1225">
                  <c:v>22.080180000000006</c:v>
                </c:pt>
                <c:pt idx="1226">
                  <c:v>22.078076170212764</c:v>
                </c:pt>
                <c:pt idx="1227">
                  <c:v>22.075557021276598</c:v>
                </c:pt>
                <c:pt idx="1228">
                  <c:v>22.07132340425532</c:v>
                </c:pt>
                <c:pt idx="1229">
                  <c:v>22.067946808510641</c:v>
                </c:pt>
                <c:pt idx="1230">
                  <c:v>22.065401276595743</c:v>
                </c:pt>
                <c:pt idx="1231">
                  <c:v>22.063297446808509</c:v>
                </c:pt>
                <c:pt idx="1232">
                  <c:v>22.061167659574469</c:v>
                </c:pt>
                <c:pt idx="1233">
                  <c:v>22.058622127659579</c:v>
                </c:pt>
                <c:pt idx="1234">
                  <c:v>22.05566127659575</c:v>
                </c:pt>
                <c:pt idx="1235">
                  <c:v>22.052700425531921</c:v>
                </c:pt>
                <c:pt idx="1236">
                  <c:v>22.051427659574475</c:v>
                </c:pt>
                <c:pt idx="1237">
                  <c:v>22.049739148936172</c:v>
                </c:pt>
                <c:pt idx="1238">
                  <c:v>22.048882127659578</c:v>
                </c:pt>
                <c:pt idx="1239">
                  <c:v>22.047609361702129</c:v>
                </c:pt>
                <c:pt idx="1240">
                  <c:v>22.046336595744677</c:v>
                </c:pt>
                <c:pt idx="1241">
                  <c:v>22.045921276595745</c:v>
                </c:pt>
                <c:pt idx="1242">
                  <c:v>22.045921276595752</c:v>
                </c:pt>
                <c:pt idx="1243">
                  <c:v>22.047194042553198</c:v>
                </c:pt>
                <c:pt idx="1244">
                  <c:v>22.049297872340432</c:v>
                </c:pt>
                <c:pt idx="1245">
                  <c:v>22.050154893617027</c:v>
                </c:pt>
                <c:pt idx="1246">
                  <c:v>22.050154893617027</c:v>
                </c:pt>
                <c:pt idx="1247">
                  <c:v>22.050154893617027</c:v>
                </c:pt>
                <c:pt idx="1248">
                  <c:v>22.051011914893625</c:v>
                </c:pt>
                <c:pt idx="1249">
                  <c:v>22.053115744680859</c:v>
                </c:pt>
                <c:pt idx="1250">
                  <c:v>22.055635319148944</c:v>
                </c:pt>
                <c:pt idx="1251">
                  <c:v>22.059011914893624</c:v>
                </c:pt>
                <c:pt idx="1252">
                  <c:v>22.060700000000008</c:v>
                </c:pt>
                <c:pt idx="1253">
                  <c:v>22.061557021276606</c:v>
                </c:pt>
                <c:pt idx="1254">
                  <c:v>22.061557021276602</c:v>
                </c:pt>
                <c:pt idx="1255">
                  <c:v>22.06199829787235</c:v>
                </c:pt>
                <c:pt idx="1256">
                  <c:v>22.0624140425532</c:v>
                </c:pt>
                <c:pt idx="1257">
                  <c:v>22.063271063829795</c:v>
                </c:pt>
                <c:pt idx="1258">
                  <c:v>22.062855744680856</c:v>
                </c:pt>
                <c:pt idx="1259">
                  <c:v>22.06116765957448</c:v>
                </c:pt>
                <c:pt idx="1260">
                  <c:v>22.059479574468096</c:v>
                </c:pt>
                <c:pt idx="1261">
                  <c:v>22.058648510638314</c:v>
                </c:pt>
                <c:pt idx="1262">
                  <c:v>22.057375744680868</c:v>
                </c:pt>
                <c:pt idx="1263">
                  <c:v>22.056102978723416</c:v>
                </c:pt>
                <c:pt idx="1264">
                  <c:v>22.05441446808512</c:v>
                </c:pt>
                <c:pt idx="1265">
                  <c:v>22.051895319148947</c:v>
                </c:pt>
                <c:pt idx="1266">
                  <c:v>22.048960425531924</c:v>
                </c:pt>
                <c:pt idx="1267">
                  <c:v>22.045583829787244</c:v>
                </c:pt>
                <c:pt idx="1268">
                  <c:v>22.043895319148948</c:v>
                </c:pt>
                <c:pt idx="1269">
                  <c:v>22.043479574468098</c:v>
                </c:pt>
                <c:pt idx="1270">
                  <c:v>22.04431063829788</c:v>
                </c:pt>
                <c:pt idx="1271">
                  <c:v>22.045583404255328</c:v>
                </c:pt>
                <c:pt idx="1272">
                  <c:v>22.047687234042559</c:v>
                </c:pt>
                <c:pt idx="1273">
                  <c:v>22.048960000000008</c:v>
                </c:pt>
                <c:pt idx="1274">
                  <c:v>22.051920851063834</c:v>
                </c:pt>
                <c:pt idx="1275">
                  <c:v>22.056154468085108</c:v>
                </c:pt>
                <c:pt idx="1276">
                  <c:v>22.059946808510642</c:v>
                </c:pt>
                <c:pt idx="1277">
                  <c:v>22.06290808510639</c:v>
                </c:pt>
                <c:pt idx="1278">
                  <c:v>22.065869361702131</c:v>
                </c:pt>
                <c:pt idx="1279">
                  <c:v>22.068414893617028</c:v>
                </c:pt>
                <c:pt idx="1280">
                  <c:v>22.071791489361708</c:v>
                </c:pt>
                <c:pt idx="1281">
                  <c:v>22.075999148936173</c:v>
                </c:pt>
                <c:pt idx="1282">
                  <c:v>22.079375744680856</c:v>
                </c:pt>
                <c:pt idx="1283">
                  <c:v>22.082336595744682</c:v>
                </c:pt>
                <c:pt idx="1284">
                  <c:v>22.084440425531916</c:v>
                </c:pt>
                <c:pt idx="1285">
                  <c:v>22.085713191489365</c:v>
                </c:pt>
                <c:pt idx="1286">
                  <c:v>22.08698595744681</c:v>
                </c:pt>
                <c:pt idx="1287">
                  <c:v>22.088258723404259</c:v>
                </c:pt>
                <c:pt idx="1288">
                  <c:v>22.088674042553198</c:v>
                </c:pt>
                <c:pt idx="1289">
                  <c:v>22.088258723404255</c:v>
                </c:pt>
                <c:pt idx="1290">
                  <c:v>22.086154893617024</c:v>
                </c:pt>
                <c:pt idx="1291">
                  <c:v>22.08405106382979</c:v>
                </c:pt>
                <c:pt idx="1292">
                  <c:v>22.0815055319149</c:v>
                </c:pt>
                <c:pt idx="1293">
                  <c:v>22.078544680851071</c:v>
                </c:pt>
                <c:pt idx="1294">
                  <c:v>22.075999148936173</c:v>
                </c:pt>
                <c:pt idx="1295">
                  <c:v>22.073453617021283</c:v>
                </c:pt>
                <c:pt idx="1296">
                  <c:v>22.070077021276603</c:v>
                </c:pt>
                <c:pt idx="1297">
                  <c:v>22.066700425531923</c:v>
                </c:pt>
                <c:pt idx="1298">
                  <c:v>22.06332382978724</c:v>
                </c:pt>
                <c:pt idx="1299">
                  <c:v>22.060778723404262</c:v>
                </c:pt>
                <c:pt idx="1300">
                  <c:v>22.05823361702128</c:v>
                </c:pt>
                <c:pt idx="1301">
                  <c:v>22.056103829787233</c:v>
                </c:pt>
                <c:pt idx="1302">
                  <c:v>22.053558723404258</c:v>
                </c:pt>
                <c:pt idx="1303">
                  <c:v>22.051039148936173</c:v>
                </c:pt>
                <c:pt idx="1304">
                  <c:v>22.048078297872344</c:v>
                </c:pt>
                <c:pt idx="1305">
                  <c:v>22.047220851063834</c:v>
                </c:pt>
                <c:pt idx="1306">
                  <c:v>22.04722085106383</c:v>
                </c:pt>
                <c:pt idx="1307">
                  <c:v>22.047220851063834</c:v>
                </c:pt>
                <c:pt idx="1308">
                  <c:v>22.047636595744684</c:v>
                </c:pt>
                <c:pt idx="1309">
                  <c:v>22.048909361702133</c:v>
                </c:pt>
                <c:pt idx="1310">
                  <c:v>22.050182127659578</c:v>
                </c:pt>
                <c:pt idx="1311">
                  <c:v>22.051454893617027</c:v>
                </c:pt>
                <c:pt idx="1312">
                  <c:v>22.052701276595748</c:v>
                </c:pt>
                <c:pt idx="1313">
                  <c:v>22.053532340425537</c:v>
                </c:pt>
                <c:pt idx="1314">
                  <c:v>22.055220851063833</c:v>
                </c:pt>
                <c:pt idx="1315">
                  <c:v>22.054805531914898</c:v>
                </c:pt>
                <c:pt idx="1316">
                  <c:v>22.055221276595748</c:v>
                </c:pt>
                <c:pt idx="1317">
                  <c:v>22.05563659574468</c:v>
                </c:pt>
                <c:pt idx="1318">
                  <c:v>22.056051914893619</c:v>
                </c:pt>
                <c:pt idx="1319">
                  <c:v>22.057324680851067</c:v>
                </c:pt>
                <c:pt idx="1320">
                  <c:v>22.059428510638302</c:v>
                </c:pt>
                <c:pt idx="1321">
                  <c:v>22.059428510638302</c:v>
                </c:pt>
                <c:pt idx="1322">
                  <c:v>22.059012765957451</c:v>
                </c:pt>
                <c:pt idx="1323">
                  <c:v>22.057740000000006</c:v>
                </c:pt>
                <c:pt idx="1324">
                  <c:v>22.057324255319156</c:v>
                </c:pt>
                <c:pt idx="1325">
                  <c:v>22.058155319148945</c:v>
                </c:pt>
                <c:pt idx="1326">
                  <c:v>22.05898638297873</c:v>
                </c:pt>
                <c:pt idx="1327">
                  <c:v>22.059843404255325</c:v>
                </c:pt>
                <c:pt idx="1328">
                  <c:v>22.061531489361709</c:v>
                </c:pt>
                <c:pt idx="1329">
                  <c:v>22.064492340425538</c:v>
                </c:pt>
                <c:pt idx="1330">
                  <c:v>22.066596170212772</c:v>
                </c:pt>
                <c:pt idx="1331">
                  <c:v>22.069972765957452</c:v>
                </c:pt>
                <c:pt idx="1332">
                  <c:v>22.073348936170216</c:v>
                </c:pt>
                <c:pt idx="1333">
                  <c:v>22.076309787234052</c:v>
                </c:pt>
                <c:pt idx="1334">
                  <c:v>22.079686382978725</c:v>
                </c:pt>
                <c:pt idx="1335">
                  <c:v>22.083062978723412</c:v>
                </c:pt>
                <c:pt idx="1336">
                  <c:v>22.087270638297881</c:v>
                </c:pt>
                <c:pt idx="1337">
                  <c:v>22.0918940425532</c:v>
                </c:pt>
                <c:pt idx="1338">
                  <c:v>22.095685957446811</c:v>
                </c:pt>
                <c:pt idx="1339">
                  <c:v>22.100335319148943</c:v>
                </c:pt>
                <c:pt idx="1340">
                  <c:v>22.105400000000007</c:v>
                </c:pt>
                <c:pt idx="1341">
                  <c:v>22.10877659574469</c:v>
                </c:pt>
                <c:pt idx="1342">
                  <c:v>22.111737872340431</c:v>
                </c:pt>
                <c:pt idx="1343">
                  <c:v>22.114698723404267</c:v>
                </c:pt>
                <c:pt idx="1344">
                  <c:v>22.117243829787242</c:v>
                </c:pt>
                <c:pt idx="1345">
                  <c:v>22.119347659574476</c:v>
                </c:pt>
                <c:pt idx="1346">
                  <c:v>22.121451489361711</c:v>
                </c:pt>
                <c:pt idx="1347">
                  <c:v>22.123996595744689</c:v>
                </c:pt>
                <c:pt idx="1348">
                  <c:v>22.126126382978729</c:v>
                </c:pt>
                <c:pt idx="1349">
                  <c:v>22.128671489361711</c:v>
                </c:pt>
                <c:pt idx="1350">
                  <c:v>22.130775319148945</c:v>
                </c:pt>
                <c:pt idx="1351">
                  <c:v>22.132463829787241</c:v>
                </c:pt>
                <c:pt idx="1352">
                  <c:v>22.132463829787241</c:v>
                </c:pt>
                <c:pt idx="1353">
                  <c:v>22.132022127659585</c:v>
                </c:pt>
                <c:pt idx="1354">
                  <c:v>22.131580425531922</c:v>
                </c:pt>
                <c:pt idx="1355">
                  <c:v>22.130307659574477</c:v>
                </c:pt>
                <c:pt idx="1356">
                  <c:v>22.129034893617032</c:v>
                </c:pt>
                <c:pt idx="1357">
                  <c:v>22.128619148936178</c:v>
                </c:pt>
                <c:pt idx="1358">
                  <c:v>22.128177446808518</c:v>
                </c:pt>
                <c:pt idx="1359">
                  <c:v>22.128177446808518</c:v>
                </c:pt>
                <c:pt idx="1360">
                  <c:v>22.128177446808525</c:v>
                </c:pt>
                <c:pt idx="1361">
                  <c:v>22.12859276595746</c:v>
                </c:pt>
                <c:pt idx="1362">
                  <c:v>22.130696595744691</c:v>
                </c:pt>
                <c:pt idx="1363">
                  <c:v>22.132384680851079</c:v>
                </c:pt>
                <c:pt idx="1364">
                  <c:v>22.133657446808524</c:v>
                </c:pt>
                <c:pt idx="1365">
                  <c:v>22.134930212765969</c:v>
                </c:pt>
                <c:pt idx="1366">
                  <c:v>22.136202553191495</c:v>
                </c:pt>
                <c:pt idx="1367">
                  <c:v>22.136618297872349</c:v>
                </c:pt>
                <c:pt idx="1368">
                  <c:v>22.138722127659584</c:v>
                </c:pt>
                <c:pt idx="1369">
                  <c:v>22.140825957446815</c:v>
                </c:pt>
                <c:pt idx="1370">
                  <c:v>22.144617872340433</c:v>
                </c:pt>
                <c:pt idx="1371">
                  <c:v>22.147994468085113</c:v>
                </c:pt>
                <c:pt idx="1372">
                  <c:v>22.150124255319152</c:v>
                </c:pt>
                <c:pt idx="1373">
                  <c:v>22.150981276595754</c:v>
                </c:pt>
                <c:pt idx="1374">
                  <c:v>22.14929319148937</c:v>
                </c:pt>
                <c:pt idx="1375">
                  <c:v>22.146774042553197</c:v>
                </c:pt>
                <c:pt idx="1376">
                  <c:v>22.142982127659582</c:v>
                </c:pt>
                <c:pt idx="1377">
                  <c:v>22.13833276595745</c:v>
                </c:pt>
                <c:pt idx="1378">
                  <c:v>22.132852340425536</c:v>
                </c:pt>
                <c:pt idx="1379">
                  <c:v>22.126930638297878</c:v>
                </c:pt>
                <c:pt idx="1380">
                  <c:v>22.12059319148937</c:v>
                </c:pt>
                <c:pt idx="1381">
                  <c:v>22.113008936170218</c:v>
                </c:pt>
                <c:pt idx="1382">
                  <c:v>22.104567659574471</c:v>
                </c:pt>
                <c:pt idx="1383">
                  <c:v>22.096567659574475</c:v>
                </c:pt>
                <c:pt idx="1384">
                  <c:v>22.088126382978729</c:v>
                </c:pt>
                <c:pt idx="1385">
                  <c:v>22.080957872340431</c:v>
                </c:pt>
                <c:pt idx="1386">
                  <c:v>22.072516595744684</c:v>
                </c:pt>
                <c:pt idx="1387">
                  <c:v>22.064491063829792</c:v>
                </c:pt>
                <c:pt idx="1388">
                  <c:v>22.057322553191494</c:v>
                </c:pt>
                <c:pt idx="1389">
                  <c:v>22.051426382978729</c:v>
                </c:pt>
                <c:pt idx="1390">
                  <c:v>22.049322553191491</c:v>
                </c:pt>
                <c:pt idx="1391">
                  <c:v>22.048050212765958</c:v>
                </c:pt>
                <c:pt idx="1392">
                  <c:v>22.046803404255325</c:v>
                </c:pt>
                <c:pt idx="1393">
                  <c:v>22.045556595744685</c:v>
                </c:pt>
                <c:pt idx="1394">
                  <c:v>22.044699574468094</c:v>
                </c:pt>
                <c:pt idx="1395">
                  <c:v>22.043842553191496</c:v>
                </c:pt>
                <c:pt idx="1396">
                  <c:v>22.043401276595752</c:v>
                </c:pt>
                <c:pt idx="1397">
                  <c:v>22.044258297872339</c:v>
                </c:pt>
                <c:pt idx="1398">
                  <c:v>22.045946382978723</c:v>
                </c:pt>
                <c:pt idx="1399">
                  <c:v>22.047634893617026</c:v>
                </c:pt>
                <c:pt idx="1400">
                  <c:v>22.048907659574471</c:v>
                </c:pt>
                <c:pt idx="1401">
                  <c:v>22.049765106382981</c:v>
                </c:pt>
                <c:pt idx="1402">
                  <c:v>22.051453191489369</c:v>
                </c:pt>
                <c:pt idx="1403">
                  <c:v>22.052725957446814</c:v>
                </c:pt>
                <c:pt idx="1404">
                  <c:v>22.052725957446814</c:v>
                </c:pt>
                <c:pt idx="1405">
                  <c:v>22.052310638297879</c:v>
                </c:pt>
                <c:pt idx="1406">
                  <c:v>22.051479574468093</c:v>
                </c:pt>
                <c:pt idx="1407">
                  <c:v>22.050206808510641</c:v>
                </c:pt>
                <c:pt idx="1408">
                  <c:v>22.04896042553192</c:v>
                </c:pt>
                <c:pt idx="1409">
                  <c:v>22.047271914893624</c:v>
                </c:pt>
                <c:pt idx="1410">
                  <c:v>22.044311063829792</c:v>
                </c:pt>
                <c:pt idx="1411">
                  <c:v>22.041350212765963</c:v>
                </c:pt>
                <c:pt idx="1412">
                  <c:v>22.038831063829793</c:v>
                </c:pt>
                <c:pt idx="1413">
                  <c:v>22.036285957446818</c:v>
                </c:pt>
                <c:pt idx="1414">
                  <c:v>22.034182127659577</c:v>
                </c:pt>
                <c:pt idx="1415">
                  <c:v>22.030805531914897</c:v>
                </c:pt>
                <c:pt idx="1416">
                  <c:v>22.027844680851064</c:v>
                </c:pt>
                <c:pt idx="1417">
                  <c:v>22.024052765957446</c:v>
                </c:pt>
                <c:pt idx="1418">
                  <c:v>22.019403404255321</c:v>
                </c:pt>
                <c:pt idx="1419">
                  <c:v>22.014754042553193</c:v>
                </c:pt>
                <c:pt idx="1420">
                  <c:v>22.011377446808513</c:v>
                </c:pt>
                <c:pt idx="1421">
                  <c:v>22.010104680851061</c:v>
                </c:pt>
                <c:pt idx="1422">
                  <c:v>22.008000851063827</c:v>
                </c:pt>
                <c:pt idx="1423">
                  <c:v>22.005897021276592</c:v>
                </c:pt>
                <c:pt idx="1424">
                  <c:v>22.00506595744681</c:v>
                </c:pt>
                <c:pt idx="1425">
                  <c:v>22.00506595744681</c:v>
                </c:pt>
                <c:pt idx="1426">
                  <c:v>22.005922978723405</c:v>
                </c:pt>
                <c:pt idx="1427">
                  <c:v>22.008026808510639</c:v>
                </c:pt>
                <c:pt idx="1428">
                  <c:v>22.010546382978724</c:v>
                </c:pt>
                <c:pt idx="1429">
                  <c:v>22.013091914893614</c:v>
                </c:pt>
                <c:pt idx="1430">
                  <c:v>22.014338723404254</c:v>
                </c:pt>
                <c:pt idx="1431">
                  <c:v>22.017299574468083</c:v>
                </c:pt>
                <c:pt idx="1432">
                  <c:v>22.0202344680851</c:v>
                </c:pt>
                <c:pt idx="1433">
                  <c:v>22.024026382978718</c:v>
                </c:pt>
                <c:pt idx="1434">
                  <c:v>22.02867574468085</c:v>
                </c:pt>
                <c:pt idx="1435">
                  <c:v>22.033325106382975</c:v>
                </c:pt>
                <c:pt idx="1436">
                  <c:v>22.037532765957444</c:v>
                </c:pt>
                <c:pt idx="1437">
                  <c:v>22.039636595744678</c:v>
                </c:pt>
                <c:pt idx="1438">
                  <c:v>22.041324680851059</c:v>
                </c:pt>
                <c:pt idx="1439">
                  <c:v>22.044259574468086</c:v>
                </c:pt>
                <c:pt idx="1440">
                  <c:v>22.046363404255317</c:v>
                </c:pt>
                <c:pt idx="1441">
                  <c:v>22.047220425531915</c:v>
                </c:pt>
                <c:pt idx="1442">
                  <c:v>22.048077446808517</c:v>
                </c:pt>
                <c:pt idx="1443">
                  <c:v>22.048077446808517</c:v>
                </c:pt>
                <c:pt idx="1444">
                  <c:v>22.047636170212773</c:v>
                </c:pt>
                <c:pt idx="1445">
                  <c:v>22.046779148936178</c:v>
                </c:pt>
                <c:pt idx="1446">
                  <c:v>22.04636340425532</c:v>
                </c:pt>
                <c:pt idx="1447">
                  <c:v>22.045532340425535</c:v>
                </c:pt>
                <c:pt idx="1448">
                  <c:v>22.044259574468093</c:v>
                </c:pt>
                <c:pt idx="1449">
                  <c:v>22.042571489361709</c:v>
                </c:pt>
                <c:pt idx="1450">
                  <c:v>22.04129872340426</c:v>
                </c:pt>
                <c:pt idx="1451">
                  <c:v>22.040441702127666</c:v>
                </c:pt>
                <c:pt idx="1452">
                  <c:v>22.040857021276597</c:v>
                </c:pt>
                <c:pt idx="1453">
                  <c:v>22.041688085106387</c:v>
                </c:pt>
                <c:pt idx="1454">
                  <c:v>22.042960851063835</c:v>
                </c:pt>
                <c:pt idx="1455">
                  <c:v>22.043376170212767</c:v>
                </c:pt>
                <c:pt idx="1456">
                  <c:v>22.044648936170216</c:v>
                </c:pt>
                <c:pt idx="1457">
                  <c:v>22.047609787234048</c:v>
                </c:pt>
                <c:pt idx="1458">
                  <c:v>22.050986382978728</c:v>
                </c:pt>
                <c:pt idx="1459">
                  <c:v>22.053921276595752</c:v>
                </c:pt>
                <c:pt idx="1460">
                  <c:v>22.055609361702128</c:v>
                </c:pt>
                <c:pt idx="1461">
                  <c:v>22.056882127659573</c:v>
                </c:pt>
                <c:pt idx="1462">
                  <c:v>22.059842978723406</c:v>
                </c:pt>
                <c:pt idx="1463">
                  <c:v>22.062803829787235</c:v>
                </c:pt>
                <c:pt idx="1464">
                  <c:v>22.065764680851064</c:v>
                </c:pt>
                <c:pt idx="1465">
                  <c:v>22.069972340425533</c:v>
                </c:pt>
                <c:pt idx="1466">
                  <c:v>22.074180000000002</c:v>
                </c:pt>
                <c:pt idx="1467">
                  <c:v>22.078387659574471</c:v>
                </c:pt>
                <c:pt idx="1468">
                  <c:v>22.08176425531915</c:v>
                </c:pt>
                <c:pt idx="1469">
                  <c:v>22.084699148936174</c:v>
                </c:pt>
                <c:pt idx="1470">
                  <c:v>22.088075319148938</c:v>
                </c:pt>
                <c:pt idx="1471">
                  <c:v>22.090594893617023</c:v>
                </c:pt>
                <c:pt idx="1472">
                  <c:v>22.092698723404258</c:v>
                </c:pt>
                <c:pt idx="1473">
                  <c:v>22.093971489361703</c:v>
                </c:pt>
                <c:pt idx="1474">
                  <c:v>22.094386808510642</c:v>
                </c:pt>
                <c:pt idx="1475">
                  <c:v>22.09480212765958</c:v>
                </c:pt>
                <c:pt idx="1476">
                  <c:v>22.095633191489366</c:v>
                </c:pt>
                <c:pt idx="1477">
                  <c:v>22.097762978723406</c:v>
                </c:pt>
                <c:pt idx="1478">
                  <c:v>22.098178297872344</c:v>
                </c:pt>
                <c:pt idx="1479">
                  <c:v>22.097347234042562</c:v>
                </c:pt>
                <c:pt idx="1480">
                  <c:v>22.097347234042555</c:v>
                </c:pt>
                <c:pt idx="1481">
                  <c:v>22.095658723404259</c:v>
                </c:pt>
                <c:pt idx="1482">
                  <c:v>22.092697446808518</c:v>
                </c:pt>
                <c:pt idx="1483">
                  <c:v>22.090178297872345</c:v>
                </c:pt>
                <c:pt idx="1484">
                  <c:v>22.087217446808516</c:v>
                </c:pt>
                <c:pt idx="1485">
                  <c:v>22.084256595744687</c:v>
                </c:pt>
                <c:pt idx="1486">
                  <c:v>22.080880000000004</c:v>
                </c:pt>
                <c:pt idx="1487">
                  <c:v>22.07877617021277</c:v>
                </c:pt>
                <c:pt idx="1488">
                  <c:v>22.077088085106386</c:v>
                </c:pt>
                <c:pt idx="1489">
                  <c:v>22.075400000000002</c:v>
                </c:pt>
                <c:pt idx="1490">
                  <c:v>22.07456893617022</c:v>
                </c:pt>
                <c:pt idx="1491">
                  <c:v>22.074153191489369</c:v>
                </c:pt>
                <c:pt idx="1492">
                  <c:v>22.074153191489369</c:v>
                </c:pt>
                <c:pt idx="1493">
                  <c:v>22.075010212765964</c:v>
                </c:pt>
                <c:pt idx="1494">
                  <c:v>22.076257021276604</c:v>
                </c:pt>
                <c:pt idx="1495">
                  <c:v>22.079633617021283</c:v>
                </c:pt>
                <c:pt idx="1496">
                  <c:v>22.082178723404258</c:v>
                </c:pt>
                <c:pt idx="1497">
                  <c:v>22.085139574468094</c:v>
                </c:pt>
                <c:pt idx="1498">
                  <c:v>22.088516170212774</c:v>
                </c:pt>
                <c:pt idx="1499">
                  <c:v>22.090645957446817</c:v>
                </c:pt>
                <c:pt idx="1500">
                  <c:v>22.092775744680857</c:v>
                </c:pt>
                <c:pt idx="1501">
                  <c:v>22.095320851063835</c:v>
                </c:pt>
                <c:pt idx="1502">
                  <c:v>22.097840425531924</c:v>
                </c:pt>
                <c:pt idx="1503">
                  <c:v>22.098256170212771</c:v>
                </c:pt>
                <c:pt idx="1504">
                  <c:v>22.09784085106384</c:v>
                </c:pt>
                <c:pt idx="1505">
                  <c:v>22.09700978723405</c:v>
                </c:pt>
                <c:pt idx="1506">
                  <c:v>22.0965940425532</c:v>
                </c:pt>
                <c:pt idx="1507">
                  <c:v>22.096178723404261</c:v>
                </c:pt>
                <c:pt idx="1508">
                  <c:v>22.096178723404268</c:v>
                </c:pt>
                <c:pt idx="1509">
                  <c:v>22.094906382978735</c:v>
                </c:pt>
                <c:pt idx="1510">
                  <c:v>22.09404936170214</c:v>
                </c:pt>
                <c:pt idx="1511">
                  <c:v>22.092776595744692</c:v>
                </c:pt>
                <c:pt idx="1512">
                  <c:v>22.091529787234052</c:v>
                </c:pt>
                <c:pt idx="1513">
                  <c:v>22.089841702127668</c:v>
                </c:pt>
                <c:pt idx="1514">
                  <c:v>22.088153617021284</c:v>
                </c:pt>
                <c:pt idx="1515">
                  <c:v>22.088153617021284</c:v>
                </c:pt>
                <c:pt idx="1516">
                  <c:v>22.088153617021291</c:v>
                </c:pt>
                <c:pt idx="1517">
                  <c:v>22.088153617021284</c:v>
                </c:pt>
                <c:pt idx="1518">
                  <c:v>22.088594893617032</c:v>
                </c:pt>
                <c:pt idx="1519">
                  <c:v>22.089451914893626</c:v>
                </c:pt>
                <c:pt idx="1520">
                  <c:v>22.091555744680861</c:v>
                </c:pt>
                <c:pt idx="1521">
                  <c:v>22.094101276595755</c:v>
                </c:pt>
                <c:pt idx="1522">
                  <c:v>22.096231063829798</c:v>
                </c:pt>
                <c:pt idx="1523">
                  <c:v>22.098776170212776</c:v>
                </c:pt>
                <c:pt idx="1524">
                  <c:v>22.100880000000011</c:v>
                </c:pt>
                <c:pt idx="1525">
                  <c:v>22.102152765957459</c:v>
                </c:pt>
                <c:pt idx="1526">
                  <c:v>22.103425531914905</c:v>
                </c:pt>
                <c:pt idx="1527">
                  <c:v>22.10301021276597</c:v>
                </c:pt>
                <c:pt idx="1528">
                  <c:v>22.102594893617031</c:v>
                </c:pt>
                <c:pt idx="1529">
                  <c:v>22.10386765957448</c:v>
                </c:pt>
                <c:pt idx="1530">
                  <c:v>22.104282978723415</c:v>
                </c:pt>
                <c:pt idx="1531">
                  <c:v>22.103010212765962</c:v>
                </c:pt>
                <c:pt idx="1532">
                  <c:v>22.102179148936173</c:v>
                </c:pt>
                <c:pt idx="1533">
                  <c:v>22.100491063829796</c:v>
                </c:pt>
                <c:pt idx="1534">
                  <c:v>22.098361276595753</c:v>
                </c:pt>
                <c:pt idx="1535">
                  <c:v>22.096673191489369</c:v>
                </c:pt>
                <c:pt idx="1536">
                  <c:v>22.093712340425544</c:v>
                </c:pt>
                <c:pt idx="1537">
                  <c:v>22.08992000000001</c:v>
                </c:pt>
                <c:pt idx="1538">
                  <c:v>22.084855319148947</c:v>
                </c:pt>
                <c:pt idx="1539">
                  <c:v>22.079374893617032</c:v>
                </c:pt>
                <c:pt idx="1540">
                  <c:v>22.07303744680852</c:v>
                </c:pt>
                <c:pt idx="1541">
                  <c:v>22.067141276595752</c:v>
                </c:pt>
                <c:pt idx="1542">
                  <c:v>22.059557021276603</c:v>
                </c:pt>
                <c:pt idx="1543">
                  <c:v>22.053635319148938</c:v>
                </c:pt>
                <c:pt idx="1544">
                  <c:v>22.04771361702128</c:v>
                </c:pt>
                <c:pt idx="1545">
                  <c:v>22.041376170212772</c:v>
                </c:pt>
                <c:pt idx="1546">
                  <c:v>22.036311489361708</c:v>
                </c:pt>
                <c:pt idx="1547">
                  <c:v>22.03207787234043</c:v>
                </c:pt>
                <c:pt idx="1548">
                  <c:v>22.027428936170217</c:v>
                </c:pt>
                <c:pt idx="1549">
                  <c:v>22.024052340425534</c:v>
                </c:pt>
                <c:pt idx="1550">
                  <c:v>22.021506808510644</c:v>
                </c:pt>
                <c:pt idx="1551">
                  <c:v>22.018545531914899</c:v>
                </c:pt>
                <c:pt idx="1552">
                  <c:v>22.015584255319151</c:v>
                </c:pt>
                <c:pt idx="1553">
                  <c:v>22.013065106382985</c:v>
                </c:pt>
                <c:pt idx="1554">
                  <c:v>22.011376595744689</c:v>
                </c:pt>
                <c:pt idx="1555">
                  <c:v>22.009688085106387</c:v>
                </c:pt>
                <c:pt idx="1556">
                  <c:v>22.008415319148941</c:v>
                </c:pt>
                <c:pt idx="1557">
                  <c:v>22.007584255319152</c:v>
                </c:pt>
                <c:pt idx="1558">
                  <c:v>22.007168936170217</c:v>
                </c:pt>
                <c:pt idx="1559">
                  <c:v>22.006311914893622</c:v>
                </c:pt>
                <c:pt idx="1560">
                  <c:v>22.005896170212772</c:v>
                </c:pt>
                <c:pt idx="1561">
                  <c:v>22.004649361702132</c:v>
                </c:pt>
                <c:pt idx="1562">
                  <c:v>22.002545531914897</c:v>
                </c:pt>
                <c:pt idx="1563">
                  <c:v>22.000857021276598</c:v>
                </c:pt>
                <c:pt idx="1564">
                  <c:v>21.999584680851068</c:v>
                </c:pt>
                <c:pt idx="1565">
                  <c:v>21.997896595744688</c:v>
                </c:pt>
                <c:pt idx="1566">
                  <c:v>21.996208510638308</c:v>
                </c:pt>
                <c:pt idx="1567">
                  <c:v>21.995351489361713</c:v>
                </c:pt>
                <c:pt idx="1568">
                  <c:v>21.995351489361706</c:v>
                </c:pt>
                <c:pt idx="1569">
                  <c:v>21.995351489361713</c:v>
                </c:pt>
                <c:pt idx="1570">
                  <c:v>21.995351489361713</c:v>
                </c:pt>
                <c:pt idx="1571">
                  <c:v>21.995351489361713</c:v>
                </c:pt>
                <c:pt idx="1572">
                  <c:v>21.996208510638308</c:v>
                </c:pt>
                <c:pt idx="1573">
                  <c:v>21.997896595744688</c:v>
                </c:pt>
                <c:pt idx="1574">
                  <c:v>22.000857446808517</c:v>
                </c:pt>
                <c:pt idx="1575">
                  <c:v>22.004233617021285</c:v>
                </c:pt>
                <c:pt idx="1576">
                  <c:v>22.007610212765965</c:v>
                </c:pt>
                <c:pt idx="1577">
                  <c:v>22.010986808510648</c:v>
                </c:pt>
                <c:pt idx="1578">
                  <c:v>22.015636170212773</c:v>
                </c:pt>
                <c:pt idx="1579">
                  <c:v>22.019428085106394</c:v>
                </c:pt>
                <c:pt idx="1580">
                  <c:v>22.023245957446818</c:v>
                </c:pt>
                <c:pt idx="1581">
                  <c:v>22.027063829787249</c:v>
                </c:pt>
                <c:pt idx="1582">
                  <c:v>22.030440000000013</c:v>
                </c:pt>
                <c:pt idx="1583">
                  <c:v>22.034647659574485</c:v>
                </c:pt>
                <c:pt idx="1584">
                  <c:v>22.038855319148951</c:v>
                </c:pt>
                <c:pt idx="1585">
                  <c:v>22.043504680851076</c:v>
                </c:pt>
                <c:pt idx="1586">
                  <c:v>22.048569361702143</c:v>
                </c:pt>
                <c:pt idx="1587">
                  <c:v>22.053634468085122</c:v>
                </c:pt>
                <c:pt idx="1588">
                  <c:v>22.058699574468097</c:v>
                </c:pt>
                <c:pt idx="1589">
                  <c:v>22.062907234042566</c:v>
                </c:pt>
                <c:pt idx="1590">
                  <c:v>22.065868085106398</c:v>
                </c:pt>
                <c:pt idx="1591">
                  <c:v>22.068413191489377</c:v>
                </c:pt>
                <c:pt idx="1592">
                  <c:v>22.070101276595754</c:v>
                </c:pt>
                <c:pt idx="1593">
                  <c:v>22.072620851063839</c:v>
                </c:pt>
                <c:pt idx="1594">
                  <c:v>22.073478297872349</c:v>
                </c:pt>
                <c:pt idx="1595">
                  <c:v>22.074751063829794</c:v>
                </c:pt>
                <c:pt idx="1596">
                  <c:v>22.074751063829794</c:v>
                </c:pt>
                <c:pt idx="1597">
                  <c:v>22.074335319148943</c:v>
                </c:pt>
                <c:pt idx="1598">
                  <c:v>22.074751063829794</c:v>
                </c:pt>
                <c:pt idx="1599">
                  <c:v>22.074751063829794</c:v>
                </c:pt>
                <c:pt idx="1600">
                  <c:v>22.073893617021284</c:v>
                </c:pt>
                <c:pt idx="1601">
                  <c:v>22.073036595744689</c:v>
                </c:pt>
                <c:pt idx="1602">
                  <c:v>22.072621276595754</c:v>
                </c:pt>
                <c:pt idx="1603">
                  <c:v>22.071790212765965</c:v>
                </c:pt>
                <c:pt idx="1604">
                  <c:v>22.06968638297873</c:v>
                </c:pt>
                <c:pt idx="1605">
                  <c:v>22.067997872340435</c:v>
                </c:pt>
                <c:pt idx="1606">
                  <c:v>22.066725106382982</c:v>
                </c:pt>
                <c:pt idx="1607">
                  <c:v>22.064621276595755</c:v>
                </c:pt>
                <c:pt idx="1608">
                  <c:v>22.063764255319153</c:v>
                </c:pt>
                <c:pt idx="1609">
                  <c:v>22.062076170212773</c:v>
                </c:pt>
                <c:pt idx="1610">
                  <c:v>22.061245106382987</c:v>
                </c:pt>
                <c:pt idx="1611">
                  <c:v>22.059556595744688</c:v>
                </c:pt>
                <c:pt idx="1612">
                  <c:v>22.058699574468093</c:v>
                </c:pt>
                <c:pt idx="1613">
                  <c:v>22.057842553191499</c:v>
                </c:pt>
                <c:pt idx="1614">
                  <c:v>22.055322978723407</c:v>
                </c:pt>
                <c:pt idx="1615">
                  <c:v>22.052777446808513</c:v>
                </c:pt>
                <c:pt idx="1616">
                  <c:v>22.051089361702132</c:v>
                </c:pt>
                <c:pt idx="1617">
                  <c:v>22.050232340425538</c:v>
                </c:pt>
                <c:pt idx="1618">
                  <c:v>22.0481285106383</c:v>
                </c:pt>
                <c:pt idx="1619">
                  <c:v>22.047271489361705</c:v>
                </c:pt>
                <c:pt idx="1620">
                  <c:v>22.046830212765961</c:v>
                </c:pt>
                <c:pt idx="1621">
                  <c:v>22.045973191489363</c:v>
                </c:pt>
                <c:pt idx="1622">
                  <c:v>22.045116170212768</c:v>
                </c:pt>
                <c:pt idx="1623">
                  <c:v>22.04425914893617</c:v>
                </c:pt>
                <c:pt idx="1624">
                  <c:v>22.042986382978718</c:v>
                </c:pt>
                <c:pt idx="1625">
                  <c:v>22.041713617021273</c:v>
                </c:pt>
                <c:pt idx="1626">
                  <c:v>22.041297872340422</c:v>
                </c:pt>
                <c:pt idx="1627">
                  <c:v>22.041297872340422</c:v>
                </c:pt>
                <c:pt idx="1628">
                  <c:v>22.041297872340422</c:v>
                </c:pt>
                <c:pt idx="1629">
                  <c:v>22.042129361702123</c:v>
                </c:pt>
                <c:pt idx="1630">
                  <c:v>22.043402127659576</c:v>
                </c:pt>
                <c:pt idx="1631">
                  <c:v>22.04425914893617</c:v>
                </c:pt>
                <c:pt idx="1632">
                  <c:v>22.044674468085113</c:v>
                </c:pt>
                <c:pt idx="1633">
                  <c:v>22.043843404255316</c:v>
                </c:pt>
                <c:pt idx="1634">
                  <c:v>22.043427659574473</c:v>
                </c:pt>
                <c:pt idx="1635">
                  <c:v>22.042154893617024</c:v>
                </c:pt>
                <c:pt idx="1636">
                  <c:v>22.042570212765963</c:v>
                </c:pt>
                <c:pt idx="1637">
                  <c:v>22.042985957446813</c:v>
                </c:pt>
                <c:pt idx="1638">
                  <c:v>22.043817021276599</c:v>
                </c:pt>
                <c:pt idx="1639">
                  <c:v>22.045505106382979</c:v>
                </c:pt>
                <c:pt idx="1640">
                  <c:v>22.046362127659581</c:v>
                </c:pt>
                <c:pt idx="1641">
                  <c:v>22.047608510638302</c:v>
                </c:pt>
                <c:pt idx="1642">
                  <c:v>22.048023829787244</c:v>
                </c:pt>
                <c:pt idx="1643">
                  <c:v>22.049711914893621</c:v>
                </c:pt>
                <c:pt idx="1644">
                  <c:v>22.050984680851073</c:v>
                </c:pt>
                <c:pt idx="1645">
                  <c:v>22.051426382978729</c:v>
                </c:pt>
                <c:pt idx="1646">
                  <c:v>22.053114893617032</c:v>
                </c:pt>
                <c:pt idx="1647">
                  <c:v>22.054803404255328</c:v>
                </c:pt>
                <c:pt idx="1648">
                  <c:v>22.056933191489367</c:v>
                </c:pt>
                <c:pt idx="1649">
                  <c:v>22.059037021276602</c:v>
                </c:pt>
                <c:pt idx="1650">
                  <c:v>22.061140851063836</c:v>
                </c:pt>
                <c:pt idx="1651">
                  <c:v>22.06407574468086</c:v>
                </c:pt>
                <c:pt idx="1652">
                  <c:v>22.066595319148945</c:v>
                </c:pt>
                <c:pt idx="1653">
                  <c:v>22.069140851063835</c:v>
                </c:pt>
                <c:pt idx="1654">
                  <c:v>22.072933191489373</c:v>
                </c:pt>
                <c:pt idx="1655">
                  <c:v>22.076309787234052</c:v>
                </c:pt>
                <c:pt idx="1656">
                  <c:v>22.079685957446817</c:v>
                </c:pt>
                <c:pt idx="1657">
                  <c:v>22.082646808510646</c:v>
                </c:pt>
                <c:pt idx="1658">
                  <c:v>22.086439148936176</c:v>
                </c:pt>
                <c:pt idx="1659">
                  <c:v>22.088984255319154</c:v>
                </c:pt>
                <c:pt idx="1660">
                  <c:v>22.091945106382987</c:v>
                </c:pt>
                <c:pt idx="1661">
                  <c:v>22.094464680851072</c:v>
                </c:pt>
                <c:pt idx="1662">
                  <c:v>22.096153191489371</c:v>
                </c:pt>
                <c:pt idx="1663">
                  <c:v>22.097400000000011</c:v>
                </c:pt>
                <c:pt idx="1664">
                  <c:v>22.097815744680862</c:v>
                </c:pt>
                <c:pt idx="1665">
                  <c:v>22.098646808510644</c:v>
                </c:pt>
                <c:pt idx="1666">
                  <c:v>22.098231489361709</c:v>
                </c:pt>
                <c:pt idx="1667">
                  <c:v>22.096542978723409</c:v>
                </c:pt>
                <c:pt idx="1668">
                  <c:v>22.094023404255324</c:v>
                </c:pt>
                <c:pt idx="1669">
                  <c:v>22.091504255319155</c:v>
                </c:pt>
                <c:pt idx="1670">
                  <c:v>22.087296595744689</c:v>
                </c:pt>
                <c:pt idx="1671">
                  <c:v>22.083920000000006</c:v>
                </c:pt>
                <c:pt idx="1672">
                  <c:v>22.080543404255327</c:v>
                </c:pt>
                <c:pt idx="1673">
                  <c:v>22.076725531914899</c:v>
                </c:pt>
                <c:pt idx="1674">
                  <c:v>22.072907659574476</c:v>
                </c:pt>
                <c:pt idx="1675">
                  <c:v>22.069531489361708</c:v>
                </c:pt>
                <c:pt idx="1676">
                  <c:v>22.066154893617028</c:v>
                </c:pt>
                <c:pt idx="1677">
                  <c:v>22.06319361702128</c:v>
                </c:pt>
                <c:pt idx="1678">
                  <c:v>22.061063829787241</c:v>
                </c:pt>
                <c:pt idx="1679">
                  <c:v>22.059791063829795</c:v>
                </c:pt>
                <c:pt idx="1680">
                  <c:v>22.058934042553201</c:v>
                </c:pt>
                <c:pt idx="1681">
                  <c:v>22.058934042553197</c:v>
                </c:pt>
                <c:pt idx="1682">
                  <c:v>22.060206808510642</c:v>
                </c:pt>
                <c:pt idx="1683">
                  <c:v>22.061895319148945</c:v>
                </c:pt>
                <c:pt idx="1684">
                  <c:v>22.06444042553192</c:v>
                </c:pt>
                <c:pt idx="1685">
                  <c:v>22.067401702127668</c:v>
                </c:pt>
                <c:pt idx="1686">
                  <c:v>22.070778297872348</c:v>
                </c:pt>
                <c:pt idx="1687">
                  <c:v>22.074154893617035</c:v>
                </c:pt>
                <c:pt idx="1688">
                  <c:v>22.07797319148937</c:v>
                </c:pt>
                <c:pt idx="1689">
                  <c:v>22.083037872340434</c:v>
                </c:pt>
                <c:pt idx="1690">
                  <c:v>22.086414468085113</c:v>
                </c:pt>
                <c:pt idx="1691">
                  <c:v>22.090622127659582</c:v>
                </c:pt>
                <c:pt idx="1692">
                  <c:v>22.094414042553197</c:v>
                </c:pt>
                <c:pt idx="1693">
                  <c:v>22.098205957446815</c:v>
                </c:pt>
                <c:pt idx="1694">
                  <c:v>22.101582553191495</c:v>
                </c:pt>
                <c:pt idx="1695">
                  <c:v>22.104959148936182</c:v>
                </c:pt>
                <c:pt idx="1696">
                  <c:v>22.107920000000011</c:v>
                </c:pt>
                <c:pt idx="1697">
                  <c:v>22.110880851063836</c:v>
                </c:pt>
                <c:pt idx="1698">
                  <c:v>22.113010638297876</c:v>
                </c:pt>
                <c:pt idx="1699">
                  <c:v>22.115140425531919</c:v>
                </c:pt>
                <c:pt idx="1700">
                  <c:v>22.117244255319154</c:v>
                </c:pt>
                <c:pt idx="1701">
                  <c:v>22.118101276595745</c:v>
                </c:pt>
                <c:pt idx="1702">
                  <c:v>22.118516595744683</c:v>
                </c:pt>
                <c:pt idx="1703">
                  <c:v>22.11976340425532</c:v>
                </c:pt>
                <c:pt idx="1704">
                  <c:v>22.12101021276596</c:v>
                </c:pt>
                <c:pt idx="1705">
                  <c:v>22.12101021276596</c:v>
                </c:pt>
                <c:pt idx="1706">
                  <c:v>22.122257021276599</c:v>
                </c:pt>
                <c:pt idx="1707">
                  <c:v>22.123088085106385</c:v>
                </c:pt>
                <c:pt idx="1708">
                  <c:v>22.125633191489364</c:v>
                </c:pt>
                <c:pt idx="1709">
                  <c:v>22.12776297872341</c:v>
                </c:pt>
                <c:pt idx="1710">
                  <c:v>22.129451063829791</c:v>
                </c:pt>
                <c:pt idx="1711">
                  <c:v>22.130308085106385</c:v>
                </c:pt>
                <c:pt idx="1712">
                  <c:v>22.131996595744685</c:v>
                </c:pt>
                <c:pt idx="1713">
                  <c:v>22.133268936170214</c:v>
                </c:pt>
                <c:pt idx="1714">
                  <c:v>22.136230212765962</c:v>
                </c:pt>
                <c:pt idx="1715">
                  <c:v>22.140022553191493</c:v>
                </c:pt>
                <c:pt idx="1716">
                  <c:v>22.14339872340426</c:v>
                </c:pt>
                <c:pt idx="1717">
                  <c:v>22.14804765957447</c:v>
                </c:pt>
                <c:pt idx="1718">
                  <c:v>22.153528085106391</c:v>
                </c:pt>
                <c:pt idx="1719">
                  <c:v>22.158177446808516</c:v>
                </c:pt>
                <c:pt idx="1720">
                  <c:v>22.163683829787246</c:v>
                </c:pt>
                <c:pt idx="1721">
                  <c:v>22.169190212765965</c:v>
                </c:pt>
                <c:pt idx="1722">
                  <c:v>22.173813191489373</c:v>
                </c:pt>
                <c:pt idx="1723">
                  <c:v>22.177189787234052</c:v>
                </c:pt>
                <c:pt idx="1724">
                  <c:v>22.179735319148943</c:v>
                </c:pt>
                <c:pt idx="1725">
                  <c:v>22.181865106382986</c:v>
                </c:pt>
                <c:pt idx="1726">
                  <c:v>22.184410638297884</c:v>
                </c:pt>
                <c:pt idx="1727">
                  <c:v>22.187787234042563</c:v>
                </c:pt>
                <c:pt idx="1728">
                  <c:v>22.189475319148947</c:v>
                </c:pt>
                <c:pt idx="1729">
                  <c:v>22.191579148936182</c:v>
                </c:pt>
                <c:pt idx="1730">
                  <c:v>22.191579148936185</c:v>
                </c:pt>
                <c:pt idx="1731">
                  <c:v>22.191137872340438</c:v>
                </c:pt>
                <c:pt idx="1732">
                  <c:v>22.190306382978736</c:v>
                </c:pt>
                <c:pt idx="1733">
                  <c:v>22.1890595744681</c:v>
                </c:pt>
                <c:pt idx="1734">
                  <c:v>22.186514042553203</c:v>
                </c:pt>
                <c:pt idx="1735">
                  <c:v>22.183553191489374</c:v>
                </c:pt>
                <c:pt idx="1736">
                  <c:v>22.179319574468096</c:v>
                </c:pt>
                <c:pt idx="1737">
                  <c:v>22.175942978723416</c:v>
                </c:pt>
                <c:pt idx="1738">
                  <c:v>22.172566382978736</c:v>
                </c:pt>
                <c:pt idx="1739">
                  <c:v>22.170878297872353</c:v>
                </c:pt>
                <c:pt idx="1740">
                  <c:v>22.168359148936183</c:v>
                </c:pt>
                <c:pt idx="1741">
                  <c:v>22.166255319148949</c:v>
                </c:pt>
                <c:pt idx="1742">
                  <c:v>22.162437021276606</c:v>
                </c:pt>
                <c:pt idx="1743">
                  <c:v>22.158203404255332</c:v>
                </c:pt>
                <c:pt idx="1744">
                  <c:v>22.153969787234058</c:v>
                </c:pt>
                <c:pt idx="1745">
                  <c:v>22.14890510638299</c:v>
                </c:pt>
                <c:pt idx="1746">
                  <c:v>22.144255744680866</c:v>
                </c:pt>
                <c:pt idx="1747">
                  <c:v>22.138360000000013</c:v>
                </c:pt>
                <c:pt idx="1748">
                  <c:v>22.132437872340436</c:v>
                </c:pt>
                <c:pt idx="1749">
                  <c:v>22.127814893617032</c:v>
                </c:pt>
                <c:pt idx="1750">
                  <c:v>22.123191914893631</c:v>
                </c:pt>
                <c:pt idx="1751">
                  <c:v>22.119400000000013</c:v>
                </c:pt>
                <c:pt idx="1752">
                  <c:v>22.116023404255326</c:v>
                </c:pt>
                <c:pt idx="1753">
                  <c:v>22.11308851063831</c:v>
                </c:pt>
                <c:pt idx="1754">
                  <c:v>22.110153617021286</c:v>
                </c:pt>
                <c:pt idx="1755">
                  <c:v>22.106361702127671</c:v>
                </c:pt>
                <c:pt idx="1756">
                  <c:v>22.102985106382992</c:v>
                </c:pt>
                <c:pt idx="1757">
                  <c:v>22.100881276595757</c:v>
                </c:pt>
                <c:pt idx="1758">
                  <c:v>22.100465531914899</c:v>
                </c:pt>
                <c:pt idx="1759">
                  <c:v>22.099634042553198</c:v>
                </c:pt>
                <c:pt idx="1760">
                  <c:v>22.100049787234049</c:v>
                </c:pt>
                <c:pt idx="1761">
                  <c:v>22.100049787234052</c:v>
                </c:pt>
                <c:pt idx="1762">
                  <c:v>22.094984680851073</c:v>
                </c:pt>
                <c:pt idx="1763">
                  <c:v>22.090335744680861</c:v>
                </c:pt>
                <c:pt idx="1764">
                  <c:v>22.086102127659579</c:v>
                </c:pt>
                <c:pt idx="1765">
                  <c:v>22.079349361702135</c:v>
                </c:pt>
                <c:pt idx="1766">
                  <c:v>22.073011914893627</c:v>
                </c:pt>
                <c:pt idx="1767">
                  <c:v>22.06581744680852</c:v>
                </c:pt>
                <c:pt idx="1768">
                  <c:v>22.059064255319161</c:v>
                </c:pt>
                <c:pt idx="1769">
                  <c:v>22.052752765957457</c:v>
                </c:pt>
                <c:pt idx="1770">
                  <c:v>22.046856595744686</c:v>
                </c:pt>
                <c:pt idx="1771">
                  <c:v>22.040103404255323</c:v>
                </c:pt>
                <c:pt idx="1772">
                  <c:v>22.034181702127665</c:v>
                </c:pt>
                <c:pt idx="1773">
                  <c:v>22.027844255319152</c:v>
                </c:pt>
                <c:pt idx="1774">
                  <c:v>22.021506808510644</c:v>
                </c:pt>
                <c:pt idx="1775">
                  <c:v>22.016000851063836</c:v>
                </c:pt>
                <c:pt idx="1776">
                  <c:v>22.010104680851072</c:v>
                </c:pt>
                <c:pt idx="1777">
                  <c:v>22.00462425531915</c:v>
                </c:pt>
                <c:pt idx="1778">
                  <c:v>22.003793191489365</c:v>
                </c:pt>
                <c:pt idx="1779">
                  <c:v>22.002520851063831</c:v>
                </c:pt>
                <c:pt idx="1780">
                  <c:v>22.000832765957455</c:v>
                </c:pt>
                <c:pt idx="1781">
                  <c:v>22.000417446808516</c:v>
                </c:pt>
                <c:pt idx="1782">
                  <c:v>22.000417446808516</c:v>
                </c:pt>
                <c:pt idx="1783">
                  <c:v>22.000417446808516</c:v>
                </c:pt>
                <c:pt idx="1784">
                  <c:v>22.000859148936179</c:v>
                </c:pt>
                <c:pt idx="1785">
                  <c:v>22.001300851063835</c:v>
                </c:pt>
                <c:pt idx="1786">
                  <c:v>22.001300851063839</c:v>
                </c:pt>
                <c:pt idx="1787">
                  <c:v>22.001300851063839</c:v>
                </c:pt>
                <c:pt idx="1788">
                  <c:v>22.001300851063839</c:v>
                </c:pt>
                <c:pt idx="1789">
                  <c:v>22.001300851063839</c:v>
                </c:pt>
                <c:pt idx="1790">
                  <c:v>22.000885106382988</c:v>
                </c:pt>
                <c:pt idx="1791">
                  <c:v>22.001300425531927</c:v>
                </c:pt>
                <c:pt idx="1792">
                  <c:v>22.002131489361716</c:v>
                </c:pt>
                <c:pt idx="1793">
                  <c:v>22.002962553191498</c:v>
                </c:pt>
                <c:pt idx="1794">
                  <c:v>22.004650638297885</c:v>
                </c:pt>
                <c:pt idx="1795">
                  <c:v>22.00761191489363</c:v>
                </c:pt>
                <c:pt idx="1796">
                  <c:v>22.009715744680864</c:v>
                </c:pt>
                <c:pt idx="1797">
                  <c:v>22.011819574468099</c:v>
                </c:pt>
                <c:pt idx="1798">
                  <c:v>22.013092340425544</c:v>
                </c:pt>
                <c:pt idx="1799">
                  <c:v>22.014780425531931</c:v>
                </c:pt>
                <c:pt idx="1800">
                  <c:v>22.015611489361714</c:v>
                </c:pt>
                <c:pt idx="1801">
                  <c:v>22.016442553191503</c:v>
                </c:pt>
                <c:pt idx="1802">
                  <c:v>22.017273617021285</c:v>
                </c:pt>
                <c:pt idx="1803">
                  <c:v>22.018520425531925</c:v>
                </c:pt>
                <c:pt idx="1804">
                  <c:v>22.01810510638299</c:v>
                </c:pt>
                <c:pt idx="1805">
                  <c:v>22.017663829787242</c:v>
                </c:pt>
                <c:pt idx="1806">
                  <c:v>22.017663829787242</c:v>
                </c:pt>
                <c:pt idx="1807">
                  <c:v>22.016391063829797</c:v>
                </c:pt>
                <c:pt idx="1808">
                  <c:v>22.015118297872348</c:v>
                </c:pt>
                <c:pt idx="1809">
                  <c:v>22.019351914893619</c:v>
                </c:pt>
                <c:pt idx="1810">
                  <c:v>22.024416595744686</c:v>
                </c:pt>
                <c:pt idx="1811">
                  <c:v>22.029065957446811</c:v>
                </c:pt>
                <c:pt idx="1812">
                  <c:v>22.035403404255327</c:v>
                </c:pt>
                <c:pt idx="1813">
                  <c:v>22.042597872340433</c:v>
                </c:pt>
                <c:pt idx="1814">
                  <c:v>22.050623404255326</c:v>
                </c:pt>
                <c:pt idx="1815">
                  <c:v>22.058207659574474</c:v>
                </c:pt>
                <c:pt idx="1816">
                  <c:v>22.064960851063837</c:v>
                </c:pt>
                <c:pt idx="1817">
                  <c:v>22.070857021276602</c:v>
                </c:pt>
                <c:pt idx="1818">
                  <c:v>22.077610212765965</c:v>
                </c:pt>
                <c:pt idx="1819">
                  <c:v>22.083531914893619</c:v>
                </c:pt>
                <c:pt idx="1820">
                  <c:v>22.089453617021281</c:v>
                </c:pt>
                <c:pt idx="1821">
                  <c:v>22.094959574468088</c:v>
                </c:pt>
                <c:pt idx="1822">
                  <c:v>22.100024255319155</c:v>
                </c:pt>
                <c:pt idx="1823">
                  <c:v>22.104647659574475</c:v>
                </c:pt>
                <c:pt idx="1824">
                  <c:v>22.110569361702133</c:v>
                </c:pt>
                <c:pt idx="1825">
                  <c:v>22.112257446808517</c:v>
                </c:pt>
                <c:pt idx="1826">
                  <c:v>22.113529787234054</c:v>
                </c:pt>
                <c:pt idx="1827">
                  <c:v>22.114776595744694</c:v>
                </c:pt>
                <c:pt idx="1828">
                  <c:v>22.115191914893629</c:v>
                </c:pt>
                <c:pt idx="1829">
                  <c:v>22.114776170212775</c:v>
                </c:pt>
                <c:pt idx="1830">
                  <c:v>22.115217872340438</c:v>
                </c:pt>
                <c:pt idx="1831">
                  <c:v>22.114776170212778</c:v>
                </c:pt>
                <c:pt idx="1832">
                  <c:v>22.115191914893625</c:v>
                </c:pt>
                <c:pt idx="1833">
                  <c:v>22.115191914893629</c:v>
                </c:pt>
                <c:pt idx="1834">
                  <c:v>22.115607234042567</c:v>
                </c:pt>
                <c:pt idx="1835">
                  <c:v>22.117295319148944</c:v>
                </c:pt>
                <c:pt idx="1836">
                  <c:v>22.119840851063842</c:v>
                </c:pt>
                <c:pt idx="1837">
                  <c:v>22.123217446808521</c:v>
                </c:pt>
                <c:pt idx="1838">
                  <c:v>22.125762978723412</c:v>
                </c:pt>
                <c:pt idx="1839">
                  <c:v>22.129139574468098</c:v>
                </c:pt>
                <c:pt idx="1840">
                  <c:v>22.131269361702138</c:v>
                </c:pt>
                <c:pt idx="1841">
                  <c:v>22.132516170212778</c:v>
                </c:pt>
                <c:pt idx="1842">
                  <c:v>22.132931489361717</c:v>
                </c:pt>
                <c:pt idx="1843">
                  <c:v>22.13293148936171</c:v>
                </c:pt>
                <c:pt idx="1844">
                  <c:v>22.13293148936171</c:v>
                </c:pt>
                <c:pt idx="1845">
                  <c:v>22.133346808510652</c:v>
                </c:pt>
                <c:pt idx="1846">
                  <c:v>22.132931489361717</c:v>
                </c:pt>
                <c:pt idx="1847">
                  <c:v>22.132100425531927</c:v>
                </c:pt>
                <c:pt idx="1848">
                  <c:v>22.130827659574482</c:v>
                </c:pt>
                <c:pt idx="1849">
                  <c:v>22.12955489361703</c:v>
                </c:pt>
                <c:pt idx="1850">
                  <c:v>22.127451063829803</c:v>
                </c:pt>
                <c:pt idx="1851">
                  <c:v>22.125347234042568</c:v>
                </c:pt>
                <c:pt idx="1852">
                  <c:v>22.121970638297881</c:v>
                </c:pt>
                <c:pt idx="1853">
                  <c:v>22.118152765957458</c:v>
                </c:pt>
                <c:pt idx="1854">
                  <c:v>22.115191914893625</c:v>
                </c:pt>
                <c:pt idx="1855">
                  <c:v>22.111399574468095</c:v>
                </c:pt>
                <c:pt idx="1856">
                  <c:v>22.107581702127671</c:v>
                </c:pt>
                <c:pt idx="1857">
                  <c:v>22.102932340425546</c:v>
                </c:pt>
                <c:pt idx="1858">
                  <c:v>22.099140425531928</c:v>
                </c:pt>
                <c:pt idx="1859">
                  <c:v>22.095763829787249</c:v>
                </c:pt>
                <c:pt idx="1860">
                  <c:v>22.091114468085117</c:v>
                </c:pt>
                <c:pt idx="1861">
                  <c:v>22.084777021276604</c:v>
                </c:pt>
                <c:pt idx="1862">
                  <c:v>22.078439574468096</c:v>
                </c:pt>
                <c:pt idx="1863">
                  <c:v>22.073374893617029</c:v>
                </c:pt>
                <c:pt idx="1864">
                  <c:v>22.068725531914904</c:v>
                </c:pt>
                <c:pt idx="1865">
                  <c:v>22.06449191489363</c:v>
                </c:pt>
                <c:pt idx="1866">
                  <c:v>22.060674042553202</c:v>
                </c:pt>
                <c:pt idx="1867">
                  <c:v>22.057713191489373</c:v>
                </c:pt>
                <c:pt idx="1868">
                  <c:v>22.05602510638299</c:v>
                </c:pt>
                <c:pt idx="1869">
                  <c:v>22.053921276595755</c:v>
                </c:pt>
                <c:pt idx="1870">
                  <c:v>22.052674468085115</c:v>
                </c:pt>
                <c:pt idx="1871">
                  <c:v>22.050986382978731</c:v>
                </c:pt>
                <c:pt idx="1872">
                  <c:v>22.048440851063837</c:v>
                </c:pt>
                <c:pt idx="1873">
                  <c:v>22.047168510638308</c:v>
                </c:pt>
                <c:pt idx="1874">
                  <c:v>22.045921702127668</c:v>
                </c:pt>
                <c:pt idx="1875">
                  <c:v>22.044648936170223</c:v>
                </c:pt>
                <c:pt idx="1876">
                  <c:v>22.044207234042563</c:v>
                </c:pt>
                <c:pt idx="1877">
                  <c:v>22.044207234042563</c:v>
                </c:pt>
                <c:pt idx="1878">
                  <c:v>22.044207234042563</c:v>
                </c:pt>
                <c:pt idx="1879">
                  <c:v>22.043349787234053</c:v>
                </c:pt>
                <c:pt idx="1880">
                  <c:v>22.043349787234053</c:v>
                </c:pt>
                <c:pt idx="1881">
                  <c:v>22.042934468085114</c:v>
                </c:pt>
                <c:pt idx="1882">
                  <c:v>22.042077446808523</c:v>
                </c:pt>
                <c:pt idx="1883">
                  <c:v>22.04038936170214</c:v>
                </c:pt>
                <c:pt idx="1884">
                  <c:v>22.037843829787242</c:v>
                </c:pt>
                <c:pt idx="1885">
                  <c:v>22.035740000000008</c:v>
                </c:pt>
                <c:pt idx="1886">
                  <c:v>22.032363404255328</c:v>
                </c:pt>
                <c:pt idx="1887">
                  <c:v>22.030233617021288</c:v>
                </c:pt>
                <c:pt idx="1888">
                  <c:v>22.028545106382985</c:v>
                </c:pt>
                <c:pt idx="1889">
                  <c:v>22.026441276595758</c:v>
                </c:pt>
                <c:pt idx="1890">
                  <c:v>22.025583829787244</c:v>
                </c:pt>
                <c:pt idx="1891">
                  <c:v>22.025168085106394</c:v>
                </c:pt>
                <c:pt idx="1892">
                  <c:v>22.024752765957462</c:v>
                </c:pt>
                <c:pt idx="1893">
                  <c:v>22.025168085106397</c:v>
                </c:pt>
                <c:pt idx="1894">
                  <c:v>22.025999148936183</c:v>
                </c:pt>
                <c:pt idx="1895">
                  <c:v>22.027271914893628</c:v>
                </c:pt>
                <c:pt idx="1896">
                  <c:v>22.027713617021284</c:v>
                </c:pt>
                <c:pt idx="1897">
                  <c:v>22.028986382978729</c:v>
                </c:pt>
                <c:pt idx="1898">
                  <c:v>22.030232765957457</c:v>
                </c:pt>
                <c:pt idx="1899">
                  <c:v>22.031505531914902</c:v>
                </c:pt>
                <c:pt idx="1900">
                  <c:v>22.032778297872351</c:v>
                </c:pt>
                <c:pt idx="1901">
                  <c:v>22.034466382978732</c:v>
                </c:pt>
                <c:pt idx="1902">
                  <c:v>22.036154893617031</c:v>
                </c:pt>
                <c:pt idx="1903">
                  <c:v>22.037427659574476</c:v>
                </c:pt>
                <c:pt idx="1904">
                  <c:v>22.039116170212775</c:v>
                </c:pt>
                <c:pt idx="1905">
                  <c:v>22.040804255319152</c:v>
                </c:pt>
                <c:pt idx="1906">
                  <c:v>22.040804255319156</c:v>
                </c:pt>
                <c:pt idx="1907">
                  <c:v>22.040804255319152</c:v>
                </c:pt>
                <c:pt idx="1908">
                  <c:v>22.041661276595747</c:v>
                </c:pt>
                <c:pt idx="1909">
                  <c:v>22.042934042553192</c:v>
                </c:pt>
                <c:pt idx="1910">
                  <c:v>22.043765106382981</c:v>
                </c:pt>
                <c:pt idx="1911">
                  <c:v>22.045894893617021</c:v>
                </c:pt>
                <c:pt idx="1912">
                  <c:v>22.048024680851061</c:v>
                </c:pt>
                <c:pt idx="1913">
                  <c:v>22.050570212765958</c:v>
                </c:pt>
                <c:pt idx="1914">
                  <c:v>22.052674042553193</c:v>
                </c:pt>
                <c:pt idx="1915">
                  <c:v>22.054362127659576</c:v>
                </c:pt>
                <c:pt idx="1916">
                  <c:v>22.056907234042551</c:v>
                </c:pt>
                <c:pt idx="1917">
                  <c:v>22.057738297872341</c:v>
                </c:pt>
                <c:pt idx="1918">
                  <c:v>22.05898510638298</c:v>
                </c:pt>
                <c:pt idx="1919">
                  <c:v>22.06111489361702</c:v>
                </c:pt>
                <c:pt idx="1920">
                  <c:v>22.062802978723404</c:v>
                </c:pt>
                <c:pt idx="1921">
                  <c:v>22.064049787234044</c:v>
                </c:pt>
                <c:pt idx="1922">
                  <c:v>22.065322553191489</c:v>
                </c:pt>
                <c:pt idx="1923">
                  <c:v>22.067452340425532</c:v>
                </c:pt>
                <c:pt idx="1924">
                  <c:v>22.069140425531913</c:v>
                </c:pt>
                <c:pt idx="1925">
                  <c:v>22.070413191489362</c:v>
                </c:pt>
                <c:pt idx="1926">
                  <c:v>22.071685957446814</c:v>
                </c:pt>
                <c:pt idx="1927">
                  <c:v>22.071270212765956</c:v>
                </c:pt>
                <c:pt idx="1928">
                  <c:v>22.070854468085106</c:v>
                </c:pt>
                <c:pt idx="1929">
                  <c:v>22.068750638297878</c:v>
                </c:pt>
                <c:pt idx="1930">
                  <c:v>22.067893191489365</c:v>
                </c:pt>
                <c:pt idx="1931">
                  <c:v>22.067893191489365</c:v>
                </c:pt>
                <c:pt idx="1932">
                  <c:v>22.067451489361705</c:v>
                </c:pt>
                <c:pt idx="1933">
                  <c:v>22.067866808510644</c:v>
                </c:pt>
                <c:pt idx="1934">
                  <c:v>22.067451489361712</c:v>
                </c:pt>
                <c:pt idx="1935">
                  <c:v>22.067036170212774</c:v>
                </c:pt>
                <c:pt idx="1936">
                  <c:v>22.066620851063831</c:v>
                </c:pt>
                <c:pt idx="1937">
                  <c:v>22.065789787234049</c:v>
                </c:pt>
                <c:pt idx="1938">
                  <c:v>22.064932765957447</c:v>
                </c:pt>
                <c:pt idx="1939">
                  <c:v>22.063660000000002</c:v>
                </c:pt>
                <c:pt idx="1940">
                  <c:v>22.062828936170213</c:v>
                </c:pt>
                <c:pt idx="1941">
                  <c:v>22.062413617021281</c:v>
                </c:pt>
                <c:pt idx="1942">
                  <c:v>22.062829361702132</c:v>
                </c:pt>
                <c:pt idx="1943">
                  <c:v>22.064517446808516</c:v>
                </c:pt>
                <c:pt idx="1944">
                  <c:v>22.065789787234049</c:v>
                </c:pt>
                <c:pt idx="1945">
                  <c:v>22.06833531914894</c:v>
                </c:pt>
                <c:pt idx="1946">
                  <c:v>22.070880425531922</c:v>
                </c:pt>
                <c:pt idx="1947">
                  <c:v>22.072984255319156</c:v>
                </c:pt>
                <c:pt idx="1948">
                  <c:v>22.074672765957452</c:v>
                </c:pt>
                <c:pt idx="1949">
                  <c:v>22.076776595744686</c:v>
                </c:pt>
                <c:pt idx="1950">
                  <c:v>22.080153191489366</c:v>
                </c:pt>
                <c:pt idx="1951">
                  <c:v>22.083114042553195</c:v>
                </c:pt>
                <c:pt idx="1952">
                  <c:v>22.085217872340433</c:v>
                </c:pt>
                <c:pt idx="1953">
                  <c:v>22.087762978723411</c:v>
                </c:pt>
                <c:pt idx="1954">
                  <c:v>22.09197063829788</c:v>
                </c:pt>
                <c:pt idx="1955">
                  <c:v>22.09576297872341</c:v>
                </c:pt>
                <c:pt idx="1956">
                  <c:v>22.098723829787239</c:v>
                </c:pt>
                <c:pt idx="1957">
                  <c:v>22.101684680851069</c:v>
                </c:pt>
                <c:pt idx="1958">
                  <c:v>22.103372765957452</c:v>
                </c:pt>
                <c:pt idx="1959">
                  <c:v>22.104619574468096</c:v>
                </c:pt>
                <c:pt idx="1960">
                  <c:v>22.105891914893622</c:v>
                </c:pt>
                <c:pt idx="1961">
                  <c:v>22.106748936170224</c:v>
                </c:pt>
                <c:pt idx="1962">
                  <c:v>22.10630765957448</c:v>
                </c:pt>
                <c:pt idx="1963">
                  <c:v>22.105866382978736</c:v>
                </c:pt>
                <c:pt idx="1964">
                  <c:v>22.106282127659583</c:v>
                </c:pt>
                <c:pt idx="1965">
                  <c:v>22.106723404255327</c:v>
                </c:pt>
                <c:pt idx="1966">
                  <c:v>22.105451063829793</c:v>
                </c:pt>
                <c:pt idx="1967">
                  <c:v>22.103347234042559</c:v>
                </c:pt>
                <c:pt idx="1968">
                  <c:v>22.103347234042559</c:v>
                </c:pt>
                <c:pt idx="1969">
                  <c:v>22.104620000000004</c:v>
                </c:pt>
                <c:pt idx="1970">
                  <c:v>22.104178723404264</c:v>
                </c:pt>
                <c:pt idx="1971">
                  <c:v>22.103321702127669</c:v>
                </c:pt>
                <c:pt idx="1972">
                  <c:v>22.103321702127669</c:v>
                </c:pt>
                <c:pt idx="1973">
                  <c:v>22.10290638297873</c:v>
                </c:pt>
                <c:pt idx="1974">
                  <c:v>22.10373744680852</c:v>
                </c:pt>
                <c:pt idx="1975">
                  <c:v>22.104568510638309</c:v>
                </c:pt>
                <c:pt idx="1976">
                  <c:v>22.106256595744689</c:v>
                </c:pt>
                <c:pt idx="1977">
                  <c:v>22.107114042553199</c:v>
                </c:pt>
                <c:pt idx="1978">
                  <c:v>22.108386808510645</c:v>
                </c:pt>
                <c:pt idx="1979">
                  <c:v>22.10965957446809</c:v>
                </c:pt>
                <c:pt idx="1980">
                  <c:v>22.111789361702129</c:v>
                </c:pt>
                <c:pt idx="1981">
                  <c:v>22.113477446808513</c:v>
                </c:pt>
                <c:pt idx="1982">
                  <c:v>22.116438297872342</c:v>
                </c:pt>
                <c:pt idx="1983">
                  <c:v>22.121061276595746</c:v>
                </c:pt>
                <c:pt idx="1984">
                  <c:v>22.124437872340426</c:v>
                </c:pt>
                <c:pt idx="1985">
                  <c:v>22.127398723404255</c:v>
                </c:pt>
                <c:pt idx="1986">
                  <c:v>22.129943829787237</c:v>
                </c:pt>
                <c:pt idx="1987">
                  <c:v>22.132047659574472</c:v>
                </c:pt>
                <c:pt idx="1988">
                  <c:v>22.133735744680855</c:v>
                </c:pt>
                <c:pt idx="1989">
                  <c:v>22.13459276595745</c:v>
                </c:pt>
                <c:pt idx="1990">
                  <c:v>22.135424255319151</c:v>
                </c:pt>
                <c:pt idx="1991">
                  <c:v>22.136671063829791</c:v>
                </c:pt>
                <c:pt idx="1992">
                  <c:v>22.137943829787236</c:v>
                </c:pt>
                <c:pt idx="1993">
                  <c:v>22.139632340425539</c:v>
                </c:pt>
                <c:pt idx="1994">
                  <c:v>22.140905106382984</c:v>
                </c:pt>
                <c:pt idx="1995">
                  <c:v>22.142177872340429</c:v>
                </c:pt>
                <c:pt idx="1996">
                  <c:v>22.142177872340437</c:v>
                </c:pt>
                <c:pt idx="1997">
                  <c:v>22.142177872340437</c:v>
                </c:pt>
                <c:pt idx="1998">
                  <c:v>22.141762127659586</c:v>
                </c:pt>
                <c:pt idx="1999">
                  <c:v>22.140489361702137</c:v>
                </c:pt>
                <c:pt idx="2000">
                  <c:v>22.1392170212766</c:v>
                </c:pt>
                <c:pt idx="2001">
                  <c:v>22.136697872340434</c:v>
                </c:pt>
                <c:pt idx="2002">
                  <c:v>22.135009361702139</c:v>
                </c:pt>
                <c:pt idx="2003">
                  <c:v>22.133321276595755</c:v>
                </c:pt>
                <c:pt idx="2004">
                  <c:v>22.13204851063831</c:v>
                </c:pt>
                <c:pt idx="2005">
                  <c:v>22.131191489361711</c:v>
                </c:pt>
                <c:pt idx="2006">
                  <c:v>22.129087659574477</c:v>
                </c:pt>
                <c:pt idx="2007">
                  <c:v>22.126542553191499</c:v>
                </c:pt>
                <c:pt idx="2008">
                  <c:v>22.123166382978727</c:v>
                </c:pt>
                <c:pt idx="2009">
                  <c:v>22.120231489361704</c:v>
                </c:pt>
                <c:pt idx="2010">
                  <c:v>22.117296595744687</c:v>
                </c:pt>
                <c:pt idx="2011">
                  <c:v>22.114361702127663</c:v>
                </c:pt>
                <c:pt idx="2012">
                  <c:v>22.11223191489362</c:v>
                </c:pt>
                <c:pt idx="2013">
                  <c:v>22.110959148936178</c:v>
                </c:pt>
                <c:pt idx="2014">
                  <c:v>22.110517446808515</c:v>
                </c:pt>
                <c:pt idx="2015">
                  <c:v>22.10968638297873</c:v>
                </c:pt>
                <c:pt idx="2016">
                  <c:v>22.108829361702139</c:v>
                </c:pt>
                <c:pt idx="2017">
                  <c:v>22.107582553191499</c:v>
                </c:pt>
                <c:pt idx="2018">
                  <c:v>22.105894468085115</c:v>
                </c:pt>
                <c:pt idx="2019">
                  <c:v>22.104206382978735</c:v>
                </c:pt>
                <c:pt idx="2020">
                  <c:v>22.102102553191493</c:v>
                </c:pt>
                <c:pt idx="2021">
                  <c:v>22.099141702127664</c:v>
                </c:pt>
                <c:pt idx="2022">
                  <c:v>22.097453617021284</c:v>
                </c:pt>
                <c:pt idx="2023">
                  <c:v>22.0957655319149</c:v>
                </c:pt>
                <c:pt idx="2024">
                  <c:v>22.094492765957455</c:v>
                </c:pt>
                <c:pt idx="2025">
                  <c:v>22.092804680851071</c:v>
                </c:pt>
                <c:pt idx="2026">
                  <c:v>22.091531914893618</c:v>
                </c:pt>
                <c:pt idx="2027">
                  <c:v>22.089402127659579</c:v>
                </c:pt>
                <c:pt idx="2028">
                  <c:v>22.087298297872344</c:v>
                </c:pt>
                <c:pt idx="2029">
                  <c:v>22.083921702127665</c:v>
                </c:pt>
                <c:pt idx="2030">
                  <c:v>22.079714042553196</c:v>
                </c:pt>
                <c:pt idx="2031">
                  <c:v>22.076337446808513</c:v>
                </c:pt>
                <c:pt idx="2032">
                  <c:v>22.072103829787235</c:v>
                </c:pt>
                <c:pt idx="2033">
                  <c:v>22.068727659574467</c:v>
                </c:pt>
                <c:pt idx="2034">
                  <c:v>22.066182127659577</c:v>
                </c:pt>
                <c:pt idx="2035">
                  <c:v>22.063636595744679</c:v>
                </c:pt>
                <c:pt idx="2036">
                  <c:v>22.061948510638295</c:v>
                </c:pt>
                <c:pt idx="2037">
                  <c:v>22.06067574468085</c:v>
                </c:pt>
                <c:pt idx="2038">
                  <c:v>22.058156595744681</c:v>
                </c:pt>
                <c:pt idx="2039">
                  <c:v>22.054338297872341</c:v>
                </c:pt>
                <c:pt idx="2040">
                  <c:v>22.050104680851064</c:v>
                </c:pt>
                <c:pt idx="2041">
                  <c:v>22.047143404255323</c:v>
                </c:pt>
                <c:pt idx="2042">
                  <c:v>22.044623829787234</c:v>
                </c:pt>
                <c:pt idx="2043">
                  <c:v>22.043377021276594</c:v>
                </c:pt>
                <c:pt idx="2044">
                  <c:v>22.040857446808516</c:v>
                </c:pt>
                <c:pt idx="2045">
                  <c:v>22.038312340425538</c:v>
                </c:pt>
                <c:pt idx="2046">
                  <c:v>22.037039574468089</c:v>
                </c:pt>
                <c:pt idx="2047">
                  <c:v>22.036182127659579</c:v>
                </c:pt>
                <c:pt idx="2048">
                  <c:v>22.035766382978732</c:v>
                </c:pt>
                <c:pt idx="2049">
                  <c:v>22.034935319148943</c:v>
                </c:pt>
                <c:pt idx="2050">
                  <c:v>22.033662553191498</c:v>
                </c:pt>
                <c:pt idx="2051">
                  <c:v>22.031974468085117</c:v>
                </c:pt>
                <c:pt idx="2052">
                  <c:v>22.029013617021281</c:v>
                </c:pt>
                <c:pt idx="2053">
                  <c:v>22.027325106382985</c:v>
                </c:pt>
                <c:pt idx="2054">
                  <c:v>22.02563659574469</c:v>
                </c:pt>
                <c:pt idx="2055">
                  <c:v>22.026051914893625</c:v>
                </c:pt>
                <c:pt idx="2056">
                  <c:v>22.027298297872346</c:v>
                </c:pt>
                <c:pt idx="2057">
                  <c:v>22.028544680851073</c:v>
                </c:pt>
                <c:pt idx="2058">
                  <c:v>22.029375744680863</c:v>
                </c:pt>
                <c:pt idx="2059">
                  <c:v>22.029375744680856</c:v>
                </c:pt>
                <c:pt idx="2060">
                  <c:v>22.030648510638301</c:v>
                </c:pt>
                <c:pt idx="2061">
                  <c:v>22.031921276595753</c:v>
                </c:pt>
                <c:pt idx="2062">
                  <c:v>22.031505531914895</c:v>
                </c:pt>
                <c:pt idx="2063">
                  <c:v>22.030674468085113</c:v>
                </c:pt>
                <c:pt idx="2064">
                  <c:v>22.031505531914902</c:v>
                </c:pt>
                <c:pt idx="2065">
                  <c:v>22.034050638297877</c:v>
                </c:pt>
                <c:pt idx="2066">
                  <c:v>22.036595744680856</c:v>
                </c:pt>
                <c:pt idx="2067">
                  <c:v>22.039971914893624</c:v>
                </c:pt>
                <c:pt idx="2068">
                  <c:v>22.045036595744691</c:v>
                </c:pt>
                <c:pt idx="2069">
                  <c:v>22.048828510638309</c:v>
                </c:pt>
                <c:pt idx="2070">
                  <c:v>22.052620425531924</c:v>
                </c:pt>
                <c:pt idx="2071">
                  <c:v>22.055165531914898</c:v>
                </c:pt>
                <c:pt idx="2072">
                  <c:v>22.057269361702136</c:v>
                </c:pt>
                <c:pt idx="2073">
                  <c:v>22.058126808510643</c:v>
                </c:pt>
                <c:pt idx="2074">
                  <c:v>22.059815319148942</c:v>
                </c:pt>
                <c:pt idx="2075">
                  <c:v>22.061919148936177</c:v>
                </c:pt>
                <c:pt idx="2076">
                  <c:v>22.063191914893622</c:v>
                </c:pt>
                <c:pt idx="2077">
                  <c:v>22.064880425531918</c:v>
                </c:pt>
                <c:pt idx="2078">
                  <c:v>22.066984255319156</c:v>
                </c:pt>
                <c:pt idx="2079">
                  <c:v>22.069114042553199</c:v>
                </c:pt>
                <c:pt idx="2080">
                  <c:v>22.07036042553192</c:v>
                </c:pt>
                <c:pt idx="2081">
                  <c:v>22.069529361702134</c:v>
                </c:pt>
                <c:pt idx="2082">
                  <c:v>22.068698297872345</c:v>
                </c:pt>
                <c:pt idx="2083">
                  <c:v>22.067425531914896</c:v>
                </c:pt>
                <c:pt idx="2084">
                  <c:v>22.065321702127662</c:v>
                </c:pt>
                <c:pt idx="2085">
                  <c:v>22.064048936170217</c:v>
                </c:pt>
                <c:pt idx="2086">
                  <c:v>22.063633617021278</c:v>
                </c:pt>
                <c:pt idx="2087">
                  <c:v>22.064048936170209</c:v>
                </c:pt>
                <c:pt idx="2088">
                  <c:v>22.064490638297872</c:v>
                </c:pt>
                <c:pt idx="2089">
                  <c:v>22.064490638297872</c:v>
                </c:pt>
                <c:pt idx="2090">
                  <c:v>22.063633617021278</c:v>
                </c:pt>
                <c:pt idx="2091">
                  <c:v>22.062776595744683</c:v>
                </c:pt>
                <c:pt idx="2092">
                  <c:v>22.062776595744683</c:v>
                </c:pt>
                <c:pt idx="2093">
                  <c:v>22.062361276595748</c:v>
                </c:pt>
                <c:pt idx="2094">
                  <c:v>22.061530212765959</c:v>
                </c:pt>
                <c:pt idx="2095">
                  <c:v>22.059842127659575</c:v>
                </c:pt>
                <c:pt idx="2096">
                  <c:v>22.058154042553188</c:v>
                </c:pt>
                <c:pt idx="2097">
                  <c:v>22.057322978723402</c:v>
                </c:pt>
                <c:pt idx="2098">
                  <c:v>22.057738297872341</c:v>
                </c:pt>
                <c:pt idx="2099">
                  <c:v>22.059011063829793</c:v>
                </c:pt>
                <c:pt idx="2100">
                  <c:v>22.059426808510636</c:v>
                </c:pt>
                <c:pt idx="2101">
                  <c:v>22.059842553191494</c:v>
                </c:pt>
                <c:pt idx="2102">
                  <c:v>22.058985531914896</c:v>
                </c:pt>
                <c:pt idx="2103">
                  <c:v>22.057297446808512</c:v>
                </c:pt>
                <c:pt idx="2104">
                  <c:v>22.056051063829791</c:v>
                </c:pt>
                <c:pt idx="2105">
                  <c:v>22.055635319148941</c:v>
                </c:pt>
                <c:pt idx="2106">
                  <c:v>22.055635319148941</c:v>
                </c:pt>
                <c:pt idx="2107">
                  <c:v>22.054777872340431</c:v>
                </c:pt>
                <c:pt idx="2108">
                  <c:v>22.053505106382985</c:v>
                </c:pt>
                <c:pt idx="2109">
                  <c:v>22.052648085106391</c:v>
                </c:pt>
                <c:pt idx="2110">
                  <c:v>22.051790638297877</c:v>
                </c:pt>
                <c:pt idx="2111">
                  <c:v>22.051375319148939</c:v>
                </c:pt>
                <c:pt idx="2112">
                  <c:v>22.050102978723409</c:v>
                </c:pt>
                <c:pt idx="2113">
                  <c:v>22.048830638297876</c:v>
                </c:pt>
                <c:pt idx="2114">
                  <c:v>22.045869787234054</c:v>
                </c:pt>
                <c:pt idx="2115">
                  <c:v>22.042493191489367</c:v>
                </c:pt>
                <c:pt idx="2116">
                  <c:v>22.03955829787235</c:v>
                </c:pt>
                <c:pt idx="2117">
                  <c:v>22.036623404255334</c:v>
                </c:pt>
                <c:pt idx="2118">
                  <c:v>22.034493617021287</c:v>
                </c:pt>
                <c:pt idx="2119">
                  <c:v>22.032805106382991</c:v>
                </c:pt>
                <c:pt idx="2120">
                  <c:v>22.031116595744695</c:v>
                </c:pt>
                <c:pt idx="2121">
                  <c:v>22.029428085106392</c:v>
                </c:pt>
                <c:pt idx="2122">
                  <c:v>22.027324255319158</c:v>
                </c:pt>
                <c:pt idx="2123">
                  <c:v>22.026051489361713</c:v>
                </c:pt>
                <c:pt idx="2124">
                  <c:v>22.023947659574471</c:v>
                </c:pt>
                <c:pt idx="2125">
                  <c:v>22.021843829787244</c:v>
                </c:pt>
                <c:pt idx="2126">
                  <c:v>22.020155744680856</c:v>
                </c:pt>
                <c:pt idx="2127">
                  <c:v>22.018467659574473</c:v>
                </c:pt>
                <c:pt idx="2128">
                  <c:v>22.018052340425541</c:v>
                </c:pt>
                <c:pt idx="2129">
                  <c:v>22.018052340425541</c:v>
                </c:pt>
                <c:pt idx="2130">
                  <c:v>22.018467659574473</c:v>
                </c:pt>
                <c:pt idx="2131">
                  <c:v>22.018051914893622</c:v>
                </c:pt>
                <c:pt idx="2132">
                  <c:v>22.017636170212775</c:v>
                </c:pt>
                <c:pt idx="2133">
                  <c:v>22.016805106382982</c:v>
                </c:pt>
                <c:pt idx="2134">
                  <c:v>22.015974042553196</c:v>
                </c:pt>
                <c:pt idx="2135">
                  <c:v>22.015117021276598</c:v>
                </c:pt>
                <c:pt idx="2136">
                  <c:v>22.014675319148935</c:v>
                </c:pt>
                <c:pt idx="2137">
                  <c:v>22.014259574468092</c:v>
                </c:pt>
                <c:pt idx="2138">
                  <c:v>22.013843829787238</c:v>
                </c:pt>
                <c:pt idx="2139">
                  <c:v>22.014259148936173</c:v>
                </c:pt>
                <c:pt idx="2140">
                  <c:v>22.015116170212767</c:v>
                </c:pt>
                <c:pt idx="2141">
                  <c:v>22.015947234042553</c:v>
                </c:pt>
                <c:pt idx="2142">
                  <c:v>22.017635319148937</c:v>
                </c:pt>
                <c:pt idx="2143">
                  <c:v>22.018881702127665</c:v>
                </c:pt>
                <c:pt idx="2144">
                  <c:v>22.020128085106386</c:v>
                </c:pt>
                <c:pt idx="2145">
                  <c:v>22.019712765957447</c:v>
                </c:pt>
                <c:pt idx="2146">
                  <c:v>22.019297021276596</c:v>
                </c:pt>
                <c:pt idx="2147">
                  <c:v>22.019738723404252</c:v>
                </c:pt>
                <c:pt idx="2148">
                  <c:v>22.020180425531915</c:v>
                </c:pt>
                <c:pt idx="2149">
                  <c:v>22.021453191489364</c:v>
                </c:pt>
                <c:pt idx="2150">
                  <c:v>22.022725957446813</c:v>
                </c:pt>
                <c:pt idx="2151">
                  <c:v>22.023141276595744</c:v>
                </c:pt>
                <c:pt idx="2152">
                  <c:v>22.023557021276595</c:v>
                </c:pt>
                <c:pt idx="2153">
                  <c:v>22.023557021276595</c:v>
                </c:pt>
                <c:pt idx="2154">
                  <c:v>22.024414468085109</c:v>
                </c:pt>
                <c:pt idx="2155">
                  <c:v>22.024856170212765</c:v>
                </c:pt>
                <c:pt idx="2156">
                  <c:v>22.026128936170217</c:v>
                </c:pt>
                <c:pt idx="2157">
                  <c:v>22.027817446808513</c:v>
                </c:pt>
                <c:pt idx="2158">
                  <c:v>22.028648510638302</c:v>
                </c:pt>
                <c:pt idx="2159">
                  <c:v>22.029479574468091</c:v>
                </c:pt>
                <c:pt idx="2160">
                  <c:v>22.029894893617026</c:v>
                </c:pt>
                <c:pt idx="2161">
                  <c:v>22.031998723404261</c:v>
                </c:pt>
                <c:pt idx="2162">
                  <c:v>22.032856170212771</c:v>
                </c:pt>
                <c:pt idx="2163">
                  <c:v>22.033687234042556</c:v>
                </c:pt>
                <c:pt idx="2164">
                  <c:v>22.034518297872342</c:v>
                </c:pt>
                <c:pt idx="2165">
                  <c:v>22.035375744680849</c:v>
                </c:pt>
                <c:pt idx="2166">
                  <c:v>22.036233191489362</c:v>
                </c:pt>
                <c:pt idx="2167">
                  <c:v>22.037921702127662</c:v>
                </c:pt>
                <c:pt idx="2168">
                  <c:v>22.038363404255321</c:v>
                </c:pt>
                <c:pt idx="2169">
                  <c:v>22.04005191489362</c:v>
                </c:pt>
                <c:pt idx="2170">
                  <c:v>22.040882978723406</c:v>
                </c:pt>
                <c:pt idx="2171">
                  <c:v>22.041298297872345</c:v>
                </c:pt>
                <c:pt idx="2172">
                  <c:v>22.041714042553195</c:v>
                </c:pt>
                <c:pt idx="2173">
                  <c:v>22.041714042553195</c:v>
                </c:pt>
                <c:pt idx="2174">
                  <c:v>22.041714042553195</c:v>
                </c:pt>
                <c:pt idx="2175">
                  <c:v>22.041714042553195</c:v>
                </c:pt>
                <c:pt idx="2176">
                  <c:v>22.04129872340426</c:v>
                </c:pt>
                <c:pt idx="2177">
                  <c:v>22.039610638297876</c:v>
                </c:pt>
                <c:pt idx="2178">
                  <c:v>22.03961063829788</c:v>
                </c:pt>
                <c:pt idx="2179">
                  <c:v>22.040026382978727</c:v>
                </c:pt>
                <c:pt idx="2180">
                  <c:v>22.040441702127666</c:v>
                </c:pt>
                <c:pt idx="2181">
                  <c:v>22.040441702127666</c:v>
                </c:pt>
                <c:pt idx="2182">
                  <c:v>22.039610638297876</c:v>
                </c:pt>
                <c:pt idx="2183">
                  <c:v>22.038779574468091</c:v>
                </c:pt>
                <c:pt idx="2184">
                  <c:v>22.038779574468091</c:v>
                </c:pt>
                <c:pt idx="2185">
                  <c:v>22.037922553191493</c:v>
                </c:pt>
                <c:pt idx="2186">
                  <c:v>22.036676170212772</c:v>
                </c:pt>
                <c:pt idx="2187">
                  <c:v>22.034988085106388</c:v>
                </c:pt>
                <c:pt idx="2188">
                  <c:v>22.032468936170222</c:v>
                </c:pt>
                <c:pt idx="2189">
                  <c:v>22.030339148936172</c:v>
                </c:pt>
                <c:pt idx="2190">
                  <c:v>22.028651063829788</c:v>
                </c:pt>
                <c:pt idx="2191">
                  <c:v>22.026131914893622</c:v>
                </c:pt>
                <c:pt idx="2192">
                  <c:v>22.024028085106387</c:v>
                </c:pt>
                <c:pt idx="2193">
                  <c:v>22.023171063829789</c:v>
                </c:pt>
                <c:pt idx="2194">
                  <c:v>22.022729361702133</c:v>
                </c:pt>
                <c:pt idx="2195">
                  <c:v>22.02187191489362</c:v>
                </c:pt>
                <c:pt idx="2196">
                  <c:v>22.020599148936174</c:v>
                </c:pt>
                <c:pt idx="2197">
                  <c:v>22.02018340425532</c:v>
                </c:pt>
                <c:pt idx="2198">
                  <c:v>22.021456170212769</c:v>
                </c:pt>
                <c:pt idx="2199">
                  <c:v>22.0218714893617</c:v>
                </c:pt>
                <c:pt idx="2200">
                  <c:v>22.021456170212769</c:v>
                </c:pt>
                <c:pt idx="2201">
                  <c:v>22.021040425531915</c:v>
                </c:pt>
                <c:pt idx="2202">
                  <c:v>22.021456170212769</c:v>
                </c:pt>
                <c:pt idx="2203">
                  <c:v>22.022728510638299</c:v>
                </c:pt>
                <c:pt idx="2204">
                  <c:v>22.024001276595751</c:v>
                </c:pt>
                <c:pt idx="2205">
                  <c:v>22.025274042553196</c:v>
                </c:pt>
                <c:pt idx="2206">
                  <c:v>22.026546808510645</c:v>
                </c:pt>
                <c:pt idx="2207">
                  <c:v>22.029507659574474</c:v>
                </c:pt>
                <c:pt idx="2208">
                  <c:v>22.032468510638306</c:v>
                </c:pt>
                <c:pt idx="2209">
                  <c:v>22.035844680851074</c:v>
                </c:pt>
                <c:pt idx="2210">
                  <c:v>22.038805531914903</c:v>
                </c:pt>
                <c:pt idx="2211">
                  <c:v>22.041766382978736</c:v>
                </c:pt>
                <c:pt idx="2212">
                  <c:v>22.045142553191504</c:v>
                </c:pt>
                <c:pt idx="2213">
                  <c:v>22.048103404255333</c:v>
                </c:pt>
                <c:pt idx="2214">
                  <c:v>22.051064255319158</c:v>
                </c:pt>
                <c:pt idx="2215">
                  <c:v>22.054440851063845</c:v>
                </c:pt>
                <c:pt idx="2216">
                  <c:v>22.057817021276605</c:v>
                </c:pt>
                <c:pt idx="2217">
                  <c:v>22.062050638297883</c:v>
                </c:pt>
                <c:pt idx="2218">
                  <c:v>22.066700000000015</c:v>
                </c:pt>
                <c:pt idx="2219">
                  <c:v>22.070491914893626</c:v>
                </c:pt>
                <c:pt idx="2220">
                  <c:v>22.074699574468095</c:v>
                </c:pt>
                <c:pt idx="2221">
                  <c:v>22.078933191489376</c:v>
                </c:pt>
                <c:pt idx="2222">
                  <c:v>22.082725106382991</c:v>
                </c:pt>
                <c:pt idx="2223">
                  <c:v>22.085660000000015</c:v>
                </c:pt>
                <c:pt idx="2224">
                  <c:v>22.089036595744695</c:v>
                </c:pt>
                <c:pt idx="2225">
                  <c:v>22.091140425531929</c:v>
                </c:pt>
                <c:pt idx="2226">
                  <c:v>22.092828510638306</c:v>
                </c:pt>
                <c:pt idx="2227">
                  <c:v>22.095789361702135</c:v>
                </c:pt>
                <c:pt idx="2228">
                  <c:v>22.098750212765964</c:v>
                </c:pt>
                <c:pt idx="2229">
                  <c:v>22.101685106382988</c:v>
                </c:pt>
                <c:pt idx="2230">
                  <c:v>22.104204680851073</c:v>
                </c:pt>
                <c:pt idx="2231">
                  <c:v>22.107165531914902</c:v>
                </c:pt>
                <c:pt idx="2232">
                  <c:v>22.110542127659581</c:v>
                </c:pt>
                <c:pt idx="2233">
                  <c:v>22.112645957446816</c:v>
                </c:pt>
                <c:pt idx="2234">
                  <c:v>22.1143340425532</c:v>
                </c:pt>
                <c:pt idx="2235">
                  <c:v>22.117294893617029</c:v>
                </c:pt>
                <c:pt idx="2236">
                  <c:v>22.119424680851072</c:v>
                </c:pt>
                <c:pt idx="2237">
                  <c:v>22.121970212765962</c:v>
                </c:pt>
                <c:pt idx="2238">
                  <c:v>22.125346808510649</c:v>
                </c:pt>
                <c:pt idx="2239">
                  <c:v>22.128723404255329</c:v>
                </c:pt>
                <c:pt idx="2240">
                  <c:v>22.131268936170219</c:v>
                </c:pt>
                <c:pt idx="2241">
                  <c:v>22.134229787234052</c:v>
                </c:pt>
                <c:pt idx="2242">
                  <c:v>22.137191063829796</c:v>
                </c:pt>
                <c:pt idx="2243">
                  <c:v>22.138463829787245</c:v>
                </c:pt>
                <c:pt idx="2244">
                  <c:v>22.139736595744687</c:v>
                </c:pt>
                <c:pt idx="2245">
                  <c:v>22.140567659574476</c:v>
                </c:pt>
                <c:pt idx="2246">
                  <c:v>22.141009361702132</c:v>
                </c:pt>
                <c:pt idx="2247">
                  <c:v>22.14142468085107</c:v>
                </c:pt>
                <c:pt idx="2248">
                  <c:v>22.140982978723411</c:v>
                </c:pt>
                <c:pt idx="2249">
                  <c:v>22.14056723404256</c:v>
                </c:pt>
                <c:pt idx="2250">
                  <c:v>22.139294893617031</c:v>
                </c:pt>
                <c:pt idx="2251">
                  <c:v>22.137606382978731</c:v>
                </c:pt>
                <c:pt idx="2252">
                  <c:v>22.136333617021286</c:v>
                </c:pt>
                <c:pt idx="2253">
                  <c:v>22.134229787234052</c:v>
                </c:pt>
                <c:pt idx="2254">
                  <c:v>22.130437872340437</c:v>
                </c:pt>
                <c:pt idx="2255">
                  <c:v>22.126645957446819</c:v>
                </c:pt>
                <c:pt idx="2256">
                  <c:v>22.1228540425532</c:v>
                </c:pt>
                <c:pt idx="2257">
                  <c:v>22.118205106382991</c:v>
                </c:pt>
                <c:pt idx="2258">
                  <c:v>22.113556170212778</c:v>
                </c:pt>
                <c:pt idx="2259">
                  <c:v>22.109322553191497</c:v>
                </c:pt>
                <c:pt idx="2260">
                  <c:v>22.104673191489368</c:v>
                </c:pt>
                <c:pt idx="2261">
                  <c:v>22.099166808510642</c:v>
                </c:pt>
                <c:pt idx="2262">
                  <c:v>22.094517446808517</c:v>
                </c:pt>
                <c:pt idx="2263">
                  <c:v>22.090283829787239</c:v>
                </c:pt>
                <c:pt idx="2264">
                  <c:v>22.086907659574472</c:v>
                </c:pt>
                <c:pt idx="2265">
                  <c:v>22.084362127659581</c:v>
                </c:pt>
                <c:pt idx="2266">
                  <c:v>22.081842978723408</c:v>
                </c:pt>
                <c:pt idx="2267">
                  <c:v>22.078881702127667</c:v>
                </c:pt>
                <c:pt idx="2268">
                  <c:v>22.075920851063838</c:v>
                </c:pt>
                <c:pt idx="2269">
                  <c:v>22.072960000000005</c:v>
                </c:pt>
                <c:pt idx="2270">
                  <c:v>22.070856170212771</c:v>
                </c:pt>
                <c:pt idx="2271">
                  <c:v>22.069167659574475</c:v>
                </c:pt>
                <c:pt idx="2272">
                  <c:v>22.067479574468091</c:v>
                </c:pt>
                <c:pt idx="2273">
                  <c:v>22.066648510638302</c:v>
                </c:pt>
                <c:pt idx="2274">
                  <c:v>22.065376170212769</c:v>
                </c:pt>
                <c:pt idx="2275">
                  <c:v>22.058623404255325</c:v>
                </c:pt>
                <c:pt idx="2276">
                  <c:v>22.047247234042555</c:v>
                </c:pt>
                <c:pt idx="2277">
                  <c:v>22.032494468085108</c:v>
                </c:pt>
                <c:pt idx="2278">
                  <c:v>22.016027659574466</c:v>
                </c:pt>
                <c:pt idx="2279">
                  <c:v>21.996625531914894</c:v>
                </c:pt>
                <c:pt idx="2280">
                  <c:v>21.97550936170213</c:v>
                </c:pt>
                <c:pt idx="2281">
                  <c:v>21.952289361702132</c:v>
                </c:pt>
                <c:pt idx="2282">
                  <c:v>21.927796595744681</c:v>
                </c:pt>
                <c:pt idx="2283">
                  <c:v>21.902031063829792</c:v>
                </c:pt>
                <c:pt idx="2284">
                  <c:v>21.875849787234046</c:v>
                </c:pt>
                <c:pt idx="2285">
                  <c:v>21.849668510638299</c:v>
                </c:pt>
                <c:pt idx="2286">
                  <c:v>21.824344255319147</c:v>
                </c:pt>
                <c:pt idx="2287">
                  <c:v>21.799019999999995</c:v>
                </c:pt>
                <c:pt idx="2288">
                  <c:v>21.773696170212766</c:v>
                </c:pt>
                <c:pt idx="2289">
                  <c:v>21.749203404255319</c:v>
                </c:pt>
                <c:pt idx="2290">
                  <c:v>21.726424680851061</c:v>
                </c:pt>
                <c:pt idx="2291">
                  <c:v>21.708269361702126</c:v>
                </c:pt>
                <c:pt idx="2292">
                  <c:v>21.694347659574468</c:v>
                </c:pt>
                <c:pt idx="2293">
                  <c:v>21.684633617021277</c:v>
                </c:pt>
                <c:pt idx="2294">
                  <c:v>21.675777021276595</c:v>
                </c:pt>
                <c:pt idx="2295">
                  <c:v>21.669465531914891</c:v>
                </c:pt>
                <c:pt idx="2296">
                  <c:v>21.665231914893614</c:v>
                </c:pt>
                <c:pt idx="2297">
                  <c:v>21.662270638297869</c:v>
                </c:pt>
                <c:pt idx="2298">
                  <c:v>21.660997872340424</c:v>
                </c:pt>
                <c:pt idx="2299">
                  <c:v>21.660997872340428</c:v>
                </c:pt>
                <c:pt idx="2300">
                  <c:v>21.662270212765961</c:v>
                </c:pt>
                <c:pt idx="2301">
                  <c:v>21.664374042553195</c:v>
                </c:pt>
                <c:pt idx="2302">
                  <c:v>21.66647787234043</c:v>
                </c:pt>
                <c:pt idx="2303">
                  <c:v>21.668165957446814</c:v>
                </c:pt>
                <c:pt idx="2304">
                  <c:v>21.670711063829792</c:v>
                </c:pt>
                <c:pt idx="2305">
                  <c:v>21.672399148936176</c:v>
                </c:pt>
                <c:pt idx="2306">
                  <c:v>21.672840851063835</c:v>
                </c:pt>
                <c:pt idx="2307">
                  <c:v>21.674113617021284</c:v>
                </c:pt>
                <c:pt idx="2308">
                  <c:v>21.676243404255327</c:v>
                </c:pt>
                <c:pt idx="2309">
                  <c:v>21.678347234042562</c:v>
                </c:pt>
                <c:pt idx="2310">
                  <c:v>21.680035744680858</c:v>
                </c:pt>
                <c:pt idx="2311">
                  <c:v>21.681308085106391</c:v>
                </c:pt>
                <c:pt idx="2312">
                  <c:v>21.680892765957452</c:v>
                </c:pt>
                <c:pt idx="2313">
                  <c:v>21.680892765957452</c:v>
                </c:pt>
                <c:pt idx="2314">
                  <c:v>21.680892765957456</c:v>
                </c:pt>
                <c:pt idx="2315">
                  <c:v>21.680892765957456</c:v>
                </c:pt>
                <c:pt idx="2316">
                  <c:v>21.680477021276605</c:v>
                </c:pt>
                <c:pt idx="2317">
                  <c:v>21.680061276595755</c:v>
                </c:pt>
                <c:pt idx="2318">
                  <c:v>21.679230212765965</c:v>
                </c:pt>
                <c:pt idx="2319">
                  <c:v>21.67839914893618</c:v>
                </c:pt>
                <c:pt idx="2320">
                  <c:v>21.676711063829796</c:v>
                </c:pt>
                <c:pt idx="2321">
                  <c:v>21.6750225531915</c:v>
                </c:pt>
                <c:pt idx="2322">
                  <c:v>21.679230212765965</c:v>
                </c:pt>
                <c:pt idx="2323">
                  <c:v>21.689359574468092</c:v>
                </c:pt>
                <c:pt idx="2324">
                  <c:v>21.702865531914899</c:v>
                </c:pt>
                <c:pt idx="2325">
                  <c:v>21.71678723404256</c:v>
                </c:pt>
                <c:pt idx="2326">
                  <c:v>21.7340855319149</c:v>
                </c:pt>
                <c:pt idx="2327">
                  <c:v>21.753928936170215</c:v>
                </c:pt>
                <c:pt idx="2328">
                  <c:v>21.777148936170217</c:v>
                </c:pt>
                <c:pt idx="2329">
                  <c:v>21.802057446808515</c:v>
                </c:pt>
                <c:pt idx="2330">
                  <c:v>21.828238723404255</c:v>
                </c:pt>
                <c:pt idx="2331">
                  <c:v>21.85483531914894</c:v>
                </c:pt>
                <c:pt idx="2332">
                  <c:v>21.881431914893618</c:v>
                </c:pt>
                <c:pt idx="2333">
                  <c:v>21.907587234042559</c:v>
                </c:pt>
                <c:pt idx="2334">
                  <c:v>21.933326808510639</c:v>
                </c:pt>
                <c:pt idx="2335">
                  <c:v>21.959507659574466</c:v>
                </c:pt>
                <c:pt idx="2336">
                  <c:v>21.986104255319148</c:v>
                </c:pt>
                <c:pt idx="2337">
                  <c:v>22.012259574468086</c:v>
                </c:pt>
                <c:pt idx="2338">
                  <c:v>22.032934468085106</c:v>
                </c:pt>
                <c:pt idx="2339">
                  <c:v>22.047713191489361</c:v>
                </c:pt>
                <c:pt idx="2340">
                  <c:v>22.0586740425532</c:v>
                </c:pt>
                <c:pt idx="2341">
                  <c:v>22.069660425531922</c:v>
                </c:pt>
                <c:pt idx="2342">
                  <c:v>22.078101702127661</c:v>
                </c:pt>
                <c:pt idx="2343">
                  <c:v>22.084439148936177</c:v>
                </c:pt>
                <c:pt idx="2344">
                  <c:v>22.089088510638305</c:v>
                </c:pt>
                <c:pt idx="2345">
                  <c:v>22.091634042553199</c:v>
                </c:pt>
                <c:pt idx="2346">
                  <c:v>22.09207531914894</c:v>
                </c:pt>
                <c:pt idx="2347">
                  <c:v>22.092075319148947</c:v>
                </c:pt>
                <c:pt idx="2348">
                  <c:v>22.092491063829797</c:v>
                </c:pt>
                <c:pt idx="2349">
                  <c:v>22.092491063829797</c:v>
                </c:pt>
                <c:pt idx="2350">
                  <c:v>22.092906808510648</c:v>
                </c:pt>
                <c:pt idx="2351">
                  <c:v>22.092906808510648</c:v>
                </c:pt>
                <c:pt idx="2352">
                  <c:v>22.093322553191499</c:v>
                </c:pt>
                <c:pt idx="2353">
                  <c:v>22.094153617021288</c:v>
                </c:pt>
                <c:pt idx="2354">
                  <c:v>22.094984680851077</c:v>
                </c:pt>
                <c:pt idx="2355">
                  <c:v>22.095815744680866</c:v>
                </c:pt>
                <c:pt idx="2356">
                  <c:v>22.097088510638311</c:v>
                </c:pt>
                <c:pt idx="2357">
                  <c:v>22.097529787234055</c:v>
                </c:pt>
                <c:pt idx="2358">
                  <c:v>22.096672765957461</c:v>
                </c:pt>
                <c:pt idx="2359">
                  <c:v>22.097088085106396</c:v>
                </c:pt>
                <c:pt idx="2360">
                  <c:v>22.097088085106392</c:v>
                </c:pt>
                <c:pt idx="2361">
                  <c:v>22.097529787234055</c:v>
                </c:pt>
                <c:pt idx="2362">
                  <c:v>22.098802553191501</c:v>
                </c:pt>
                <c:pt idx="2363">
                  <c:v>22.100491063829796</c:v>
                </c:pt>
                <c:pt idx="2364">
                  <c:v>22.100906808510654</c:v>
                </c:pt>
                <c:pt idx="2365">
                  <c:v>22.100906808510647</c:v>
                </c:pt>
                <c:pt idx="2366">
                  <c:v>22.102153191489368</c:v>
                </c:pt>
                <c:pt idx="2367">
                  <c:v>22.102984255319157</c:v>
                </c:pt>
                <c:pt idx="2368">
                  <c:v>22.102127234042559</c:v>
                </c:pt>
                <c:pt idx="2369">
                  <c:v>22.10043872340426</c:v>
                </c:pt>
                <c:pt idx="2370">
                  <c:v>22.097893191489366</c:v>
                </c:pt>
                <c:pt idx="2371">
                  <c:v>22.095763404255326</c:v>
                </c:pt>
                <c:pt idx="2372">
                  <c:v>22.093243829787241</c:v>
                </c:pt>
                <c:pt idx="2373">
                  <c:v>22.091555319148942</c:v>
                </c:pt>
                <c:pt idx="2374">
                  <c:v>22.091139574468091</c:v>
                </c:pt>
                <c:pt idx="2375">
                  <c:v>22.088594042553197</c:v>
                </c:pt>
                <c:pt idx="2376">
                  <c:v>22.085632765957453</c:v>
                </c:pt>
                <c:pt idx="2377">
                  <c:v>22.083087234042559</c:v>
                </c:pt>
                <c:pt idx="2378">
                  <c:v>22.079710638297882</c:v>
                </c:pt>
                <c:pt idx="2379">
                  <c:v>22.076334042553196</c:v>
                </c:pt>
                <c:pt idx="2380">
                  <c:v>22.073399148936176</c:v>
                </c:pt>
                <c:pt idx="2381">
                  <c:v>22.071295319148945</c:v>
                </c:pt>
                <c:pt idx="2382">
                  <c:v>22.068334468085116</c:v>
                </c:pt>
                <c:pt idx="2383">
                  <c:v>22.064957872340432</c:v>
                </c:pt>
                <c:pt idx="2384">
                  <c:v>22.062438297872347</c:v>
                </c:pt>
                <c:pt idx="2385">
                  <c:v>22.059477021276599</c:v>
                </c:pt>
                <c:pt idx="2386">
                  <c:v>22.05651617021277</c:v>
                </c:pt>
                <c:pt idx="2387">
                  <c:v>22.053139574468091</c:v>
                </c:pt>
                <c:pt idx="2388">
                  <c:v>22.049763404255323</c:v>
                </c:pt>
                <c:pt idx="2389">
                  <c:v>22.045114468085114</c:v>
                </c:pt>
                <c:pt idx="2390">
                  <c:v>22.038777021276598</c:v>
                </c:pt>
                <c:pt idx="2391">
                  <c:v>22.032855319148943</c:v>
                </c:pt>
                <c:pt idx="2392">
                  <c:v>22.027374893617029</c:v>
                </c:pt>
                <c:pt idx="2393">
                  <c:v>22.021868936170218</c:v>
                </c:pt>
                <c:pt idx="2394">
                  <c:v>22.017220000000005</c:v>
                </c:pt>
                <c:pt idx="2395">
                  <c:v>22.012154893617023</c:v>
                </c:pt>
                <c:pt idx="2396">
                  <c:v>22.007090212765959</c:v>
                </c:pt>
                <c:pt idx="2397">
                  <c:v>22.002025531914899</c:v>
                </c:pt>
                <c:pt idx="2398">
                  <c:v>21.997376595744683</c:v>
                </c:pt>
                <c:pt idx="2399">
                  <c:v>21.993168936170214</c:v>
                </c:pt>
                <c:pt idx="2400">
                  <c:v>21.989792340425527</c:v>
                </c:pt>
                <c:pt idx="2401">
                  <c:v>21.988104255319151</c:v>
                </c:pt>
                <c:pt idx="2402">
                  <c:v>21.986831489361698</c:v>
                </c:pt>
                <c:pt idx="2403">
                  <c:v>21.985143404255318</c:v>
                </c:pt>
                <c:pt idx="2404">
                  <c:v>21.984702127659578</c:v>
                </c:pt>
                <c:pt idx="2405">
                  <c:v>21.98639063829787</c:v>
                </c:pt>
                <c:pt idx="2406">
                  <c:v>21.988494468085108</c:v>
                </c:pt>
                <c:pt idx="2407">
                  <c:v>21.991013617021277</c:v>
                </c:pt>
                <c:pt idx="2408">
                  <c:v>21.993948510638297</c:v>
                </c:pt>
                <c:pt idx="2409">
                  <c:v>21.996909361702127</c:v>
                </c:pt>
                <c:pt idx="2410">
                  <c:v>22.000285531914894</c:v>
                </c:pt>
                <c:pt idx="2411">
                  <c:v>22.004519148936172</c:v>
                </c:pt>
                <c:pt idx="2412">
                  <c:v>22.009999574468086</c:v>
                </c:pt>
                <c:pt idx="2413">
                  <c:v>22.01423319148936</c:v>
                </c:pt>
                <c:pt idx="2414">
                  <c:v>22.018882127659573</c:v>
                </c:pt>
                <c:pt idx="2415">
                  <c:v>22.024803829787235</c:v>
                </c:pt>
                <c:pt idx="2416">
                  <c:v>22.030725957446812</c:v>
                </c:pt>
                <c:pt idx="2417">
                  <c:v>22.035791063829791</c:v>
                </c:pt>
                <c:pt idx="2418">
                  <c:v>22.040440425531919</c:v>
                </c:pt>
                <c:pt idx="2419">
                  <c:v>22.046751914893619</c:v>
                </c:pt>
                <c:pt idx="2420">
                  <c:v>22.05223234042554</c:v>
                </c:pt>
                <c:pt idx="2421">
                  <c:v>22.05560893617022</c:v>
                </c:pt>
                <c:pt idx="2422">
                  <c:v>22.060674042553195</c:v>
                </c:pt>
                <c:pt idx="2423">
                  <c:v>22.066596170212776</c:v>
                </c:pt>
                <c:pt idx="2424">
                  <c:v>22.071660851063839</c:v>
                </c:pt>
                <c:pt idx="2425">
                  <c:v>22.077582978723409</c:v>
                </c:pt>
                <c:pt idx="2426">
                  <c:v>22.082648085106388</c:v>
                </c:pt>
                <c:pt idx="2427">
                  <c:v>22.086855744680857</c:v>
                </c:pt>
                <c:pt idx="2428">
                  <c:v>22.08981659574469</c:v>
                </c:pt>
                <c:pt idx="2429">
                  <c:v>22.092777446808519</c:v>
                </c:pt>
                <c:pt idx="2430">
                  <c:v>22.094465531914906</c:v>
                </c:pt>
                <c:pt idx="2431">
                  <c:v>22.094881276595753</c:v>
                </c:pt>
                <c:pt idx="2432">
                  <c:v>22.096154042553202</c:v>
                </c:pt>
                <c:pt idx="2433">
                  <c:v>22.098257872340437</c:v>
                </c:pt>
                <c:pt idx="2434">
                  <c:v>22.10207574468086</c:v>
                </c:pt>
                <c:pt idx="2435">
                  <c:v>22.105451914893628</c:v>
                </c:pt>
                <c:pt idx="2436">
                  <c:v>22.110100851063837</c:v>
                </c:pt>
                <c:pt idx="2437">
                  <c:v>22.116438297872353</c:v>
                </c:pt>
                <c:pt idx="2438">
                  <c:v>22.121944255319157</c:v>
                </c:pt>
                <c:pt idx="2439">
                  <c:v>22.125736595744694</c:v>
                </c:pt>
                <c:pt idx="2440">
                  <c:v>22.130385531914904</c:v>
                </c:pt>
                <c:pt idx="2441">
                  <c:v>22.130385531914904</c:v>
                </c:pt>
                <c:pt idx="2442">
                  <c:v>22.129970212765969</c:v>
                </c:pt>
                <c:pt idx="2443">
                  <c:v>22.1303855319149</c:v>
                </c:pt>
                <c:pt idx="2444">
                  <c:v>22.131658297872345</c:v>
                </c:pt>
                <c:pt idx="2445">
                  <c:v>22.133762127659583</c:v>
                </c:pt>
                <c:pt idx="2446">
                  <c:v>22.135865957446818</c:v>
                </c:pt>
                <c:pt idx="2447">
                  <c:v>22.137554468085117</c:v>
                </c:pt>
                <c:pt idx="2448">
                  <c:v>22.137969787234049</c:v>
                </c:pt>
                <c:pt idx="2449">
                  <c:v>22.138827234042562</c:v>
                </c:pt>
                <c:pt idx="2450">
                  <c:v>22.138411489361712</c:v>
                </c:pt>
                <c:pt idx="2451">
                  <c:v>22.136307659574477</c:v>
                </c:pt>
                <c:pt idx="2452">
                  <c:v>22.132100000000001</c:v>
                </c:pt>
                <c:pt idx="2453">
                  <c:v>22.127477021276601</c:v>
                </c:pt>
                <c:pt idx="2454">
                  <c:v>22.122854042553197</c:v>
                </c:pt>
                <c:pt idx="2455">
                  <c:v>22.119477446808517</c:v>
                </c:pt>
                <c:pt idx="2456">
                  <c:v>22.115659148936178</c:v>
                </c:pt>
                <c:pt idx="2457">
                  <c:v>22.113971063829798</c:v>
                </c:pt>
                <c:pt idx="2458">
                  <c:v>22.112698297872345</c:v>
                </c:pt>
                <c:pt idx="2459">
                  <c:v>22.109321702127666</c:v>
                </c:pt>
                <c:pt idx="2460">
                  <c:v>22.105529787234047</c:v>
                </c:pt>
                <c:pt idx="2461">
                  <c:v>22.100880851063838</c:v>
                </c:pt>
                <c:pt idx="2462">
                  <c:v>22.092855319148942</c:v>
                </c:pt>
                <c:pt idx="2463">
                  <c:v>22.085660851063832</c:v>
                </c:pt>
                <c:pt idx="2464">
                  <c:v>22.07807659574469</c:v>
                </c:pt>
                <c:pt idx="2465">
                  <c:v>22.070492340425542</c:v>
                </c:pt>
                <c:pt idx="2466">
                  <c:v>22.062492765957451</c:v>
                </c:pt>
                <c:pt idx="2467">
                  <c:v>22.054493191489364</c:v>
                </c:pt>
                <c:pt idx="2468">
                  <c:v>22.046882978723406</c:v>
                </c:pt>
                <c:pt idx="2469">
                  <c:v>22.038857021276602</c:v>
                </c:pt>
                <c:pt idx="2470">
                  <c:v>22.029974042553196</c:v>
                </c:pt>
                <c:pt idx="2471">
                  <c:v>22.02111744680851</c:v>
                </c:pt>
                <c:pt idx="2472">
                  <c:v>22.012234468085108</c:v>
                </c:pt>
                <c:pt idx="2473">
                  <c:v>22.005481276595745</c:v>
                </c:pt>
                <c:pt idx="2474">
                  <c:v>21.998728085106382</c:v>
                </c:pt>
                <c:pt idx="2475">
                  <c:v>21.993663404255319</c:v>
                </c:pt>
                <c:pt idx="2476">
                  <c:v>21.988598723404255</c:v>
                </c:pt>
                <c:pt idx="2477">
                  <c:v>21.984391063829783</c:v>
                </c:pt>
                <c:pt idx="2478">
                  <c:v>21.984391063829783</c:v>
                </c:pt>
                <c:pt idx="2479">
                  <c:v>21.983975744680844</c:v>
                </c:pt>
                <c:pt idx="2480">
                  <c:v>21.983975744680851</c:v>
                </c:pt>
                <c:pt idx="2481">
                  <c:v>21.98311872340425</c:v>
                </c:pt>
                <c:pt idx="2482">
                  <c:v>21.98184638297872</c:v>
                </c:pt>
                <c:pt idx="2483">
                  <c:v>21.980989361702125</c:v>
                </c:pt>
                <c:pt idx="2484">
                  <c:v>21.980989361702122</c:v>
                </c:pt>
                <c:pt idx="2485">
                  <c:v>21.981820851063823</c:v>
                </c:pt>
                <c:pt idx="2486">
                  <c:v>21.985197021276587</c:v>
                </c:pt>
                <c:pt idx="2487">
                  <c:v>21.987300851063829</c:v>
                </c:pt>
                <c:pt idx="2488">
                  <c:v>21.993196595744678</c:v>
                </c:pt>
                <c:pt idx="2489">
                  <c:v>21.997845531914894</c:v>
                </c:pt>
                <c:pt idx="2490">
                  <c:v>22.002079148936176</c:v>
                </c:pt>
                <c:pt idx="2491">
                  <c:v>22.00587106382979</c:v>
                </c:pt>
                <c:pt idx="2492">
                  <c:v>22.009247659574473</c:v>
                </c:pt>
                <c:pt idx="2493">
                  <c:v>22.012624255319157</c:v>
                </c:pt>
                <c:pt idx="2494">
                  <c:v>22.015585106382986</c:v>
                </c:pt>
                <c:pt idx="2495">
                  <c:v>22.018546382978734</c:v>
                </c:pt>
                <c:pt idx="2496">
                  <c:v>22.020650212765968</c:v>
                </c:pt>
                <c:pt idx="2497">
                  <c:v>22.023169787234053</c:v>
                </c:pt>
                <c:pt idx="2498">
                  <c:v>22.026130638297886</c:v>
                </c:pt>
                <c:pt idx="2499">
                  <c:v>22.02950680851065</c:v>
                </c:pt>
                <c:pt idx="2500">
                  <c:v>22.032025957446823</c:v>
                </c:pt>
                <c:pt idx="2501">
                  <c:v>22.033714042553207</c:v>
                </c:pt>
                <c:pt idx="2502">
                  <c:v>22.032467659574479</c:v>
                </c:pt>
                <c:pt idx="2503">
                  <c:v>22.031636595744693</c:v>
                </c:pt>
                <c:pt idx="2504">
                  <c:v>22.02826000000001</c:v>
                </c:pt>
                <c:pt idx="2505">
                  <c:v>22.025714468085116</c:v>
                </c:pt>
                <c:pt idx="2506">
                  <c:v>22.025299148936185</c:v>
                </c:pt>
                <c:pt idx="2507">
                  <c:v>22.024857446808522</c:v>
                </c:pt>
                <c:pt idx="2508">
                  <c:v>22.02571446808512</c:v>
                </c:pt>
                <c:pt idx="2509">
                  <c:v>22.030779148936183</c:v>
                </c:pt>
                <c:pt idx="2510">
                  <c:v>22.036285106382991</c:v>
                </c:pt>
                <c:pt idx="2511">
                  <c:v>22.042596595744698</c:v>
                </c:pt>
                <c:pt idx="2512">
                  <c:v>22.048908085106394</c:v>
                </c:pt>
                <c:pt idx="2513">
                  <c:v>22.054388510638308</c:v>
                </c:pt>
                <c:pt idx="2514">
                  <c:v>22.059868936170222</c:v>
                </c:pt>
                <c:pt idx="2515">
                  <c:v>22.066622127659588</c:v>
                </c:pt>
                <c:pt idx="2516">
                  <c:v>22.073816595744692</c:v>
                </c:pt>
                <c:pt idx="2517">
                  <c:v>22.081426808510649</c:v>
                </c:pt>
                <c:pt idx="2518">
                  <c:v>22.090725106382987</c:v>
                </c:pt>
                <c:pt idx="2519">
                  <c:v>22.100439148936179</c:v>
                </c:pt>
                <c:pt idx="2520">
                  <c:v>22.10804936170214</c:v>
                </c:pt>
                <c:pt idx="2521">
                  <c:v>22.11521787234043</c:v>
                </c:pt>
                <c:pt idx="2522">
                  <c:v>22.120698297872345</c:v>
                </c:pt>
                <c:pt idx="2523">
                  <c:v>22.127009787234051</c:v>
                </c:pt>
                <c:pt idx="2524">
                  <c:v>22.132490212765962</c:v>
                </c:pt>
                <c:pt idx="2525">
                  <c:v>22.133321276595751</c:v>
                </c:pt>
                <c:pt idx="2526">
                  <c:v>22.133321276595751</c:v>
                </c:pt>
                <c:pt idx="2527">
                  <c:v>22.133321276595755</c:v>
                </c:pt>
                <c:pt idx="2528">
                  <c:v>22.133737021276602</c:v>
                </c:pt>
                <c:pt idx="2529">
                  <c:v>22.134568085106391</c:v>
                </c:pt>
                <c:pt idx="2530">
                  <c:v>22.135425106382986</c:v>
                </c:pt>
                <c:pt idx="2531">
                  <c:v>22.134152340425533</c:v>
                </c:pt>
                <c:pt idx="2532">
                  <c:v>22.132048510638299</c:v>
                </c:pt>
                <c:pt idx="2533">
                  <c:v>22.12908765957447</c:v>
                </c:pt>
                <c:pt idx="2534">
                  <c:v>22.12571106382979</c:v>
                </c:pt>
                <c:pt idx="2535">
                  <c:v>22.122334468085111</c:v>
                </c:pt>
                <c:pt idx="2536">
                  <c:v>22.12064638297873</c:v>
                </c:pt>
                <c:pt idx="2537">
                  <c:v>22.119374042553197</c:v>
                </c:pt>
                <c:pt idx="2538">
                  <c:v>22.118517021276602</c:v>
                </c:pt>
                <c:pt idx="2539">
                  <c:v>22.116828510638307</c:v>
                </c:pt>
                <c:pt idx="2540">
                  <c:v>22.115140000000004</c:v>
                </c:pt>
                <c:pt idx="2541">
                  <c:v>22.113867234042559</c:v>
                </c:pt>
                <c:pt idx="2542">
                  <c:v>22.112594468085113</c:v>
                </c:pt>
                <c:pt idx="2543">
                  <c:v>22.111321702127661</c:v>
                </c:pt>
                <c:pt idx="2544">
                  <c:v>22.109633191489365</c:v>
                </c:pt>
                <c:pt idx="2545">
                  <c:v>22.108776170212771</c:v>
                </c:pt>
                <c:pt idx="2546">
                  <c:v>22.108334893617027</c:v>
                </c:pt>
                <c:pt idx="2547">
                  <c:v>22.108334893617023</c:v>
                </c:pt>
                <c:pt idx="2548">
                  <c:v>22.109165957446812</c:v>
                </c:pt>
                <c:pt idx="2549">
                  <c:v>22.110854042553189</c:v>
                </c:pt>
                <c:pt idx="2550">
                  <c:v>22.113814893617022</c:v>
                </c:pt>
                <c:pt idx="2551">
                  <c:v>22.116775744680851</c:v>
                </c:pt>
                <c:pt idx="2552">
                  <c:v>22.118464255319154</c:v>
                </c:pt>
                <c:pt idx="2553">
                  <c:v>22.11973659574468</c:v>
                </c:pt>
                <c:pt idx="2554">
                  <c:v>22.121009361702132</c:v>
                </c:pt>
                <c:pt idx="2555">
                  <c:v>22.121425106382983</c:v>
                </c:pt>
                <c:pt idx="2556">
                  <c:v>22.121840851063833</c:v>
                </c:pt>
                <c:pt idx="2557">
                  <c:v>22.121399574468089</c:v>
                </c:pt>
                <c:pt idx="2558">
                  <c:v>22.120983829787235</c:v>
                </c:pt>
                <c:pt idx="2559">
                  <c:v>22.120568085106381</c:v>
                </c:pt>
                <c:pt idx="2560">
                  <c:v>22.121399148936167</c:v>
                </c:pt>
                <c:pt idx="2561">
                  <c:v>22.121399148936167</c:v>
                </c:pt>
                <c:pt idx="2562">
                  <c:v>22.120568085106381</c:v>
                </c:pt>
                <c:pt idx="2563">
                  <c:v>22.120126808510641</c:v>
                </c:pt>
                <c:pt idx="2564">
                  <c:v>22.120542553191491</c:v>
                </c:pt>
                <c:pt idx="2565">
                  <c:v>22.120100851063835</c:v>
                </c:pt>
                <c:pt idx="2566">
                  <c:v>22.117581276595747</c:v>
                </c:pt>
                <c:pt idx="2567">
                  <c:v>22.115035744680856</c:v>
                </c:pt>
                <c:pt idx="2568">
                  <c:v>22.112931914893622</c:v>
                </c:pt>
                <c:pt idx="2569">
                  <c:v>22.111243829787234</c:v>
                </c:pt>
                <c:pt idx="2570">
                  <c:v>22.108724680851068</c:v>
                </c:pt>
                <c:pt idx="2571">
                  <c:v>22.107036595744685</c:v>
                </c:pt>
                <c:pt idx="2572">
                  <c:v>22.105789787234045</c:v>
                </c:pt>
                <c:pt idx="2573">
                  <c:v>22.105374042553194</c:v>
                </c:pt>
                <c:pt idx="2574">
                  <c:v>22.104958723404263</c:v>
                </c:pt>
                <c:pt idx="2575">
                  <c:v>22.103270212765963</c:v>
                </c:pt>
                <c:pt idx="2576">
                  <c:v>22.101166382978729</c:v>
                </c:pt>
                <c:pt idx="2577">
                  <c:v>22.099036595744685</c:v>
                </c:pt>
                <c:pt idx="2578">
                  <c:v>22.098205531914896</c:v>
                </c:pt>
                <c:pt idx="2579">
                  <c:v>22.09734808510639</c:v>
                </c:pt>
                <c:pt idx="2580">
                  <c:v>22.095244255319155</c:v>
                </c:pt>
                <c:pt idx="2581">
                  <c:v>22.09441319148937</c:v>
                </c:pt>
                <c:pt idx="2582">
                  <c:v>22.093582127659584</c:v>
                </c:pt>
                <c:pt idx="2583">
                  <c:v>22.092309361702135</c:v>
                </c:pt>
                <c:pt idx="2584">
                  <c:v>22.090620851063836</c:v>
                </c:pt>
                <c:pt idx="2585">
                  <c:v>22.087244255319156</c:v>
                </c:pt>
                <c:pt idx="2586">
                  <c:v>22.084283404255327</c:v>
                </c:pt>
                <c:pt idx="2587">
                  <c:v>22.081322553191498</c:v>
                </c:pt>
                <c:pt idx="2588">
                  <c:v>22.078361702127669</c:v>
                </c:pt>
                <c:pt idx="2589">
                  <c:v>22.075426808510645</c:v>
                </c:pt>
                <c:pt idx="2590">
                  <c:v>22.072491914893625</c:v>
                </c:pt>
                <c:pt idx="2591">
                  <c:v>22.070388085106394</c:v>
                </c:pt>
                <c:pt idx="2592">
                  <c:v>22.067868510638302</c:v>
                </c:pt>
                <c:pt idx="2593">
                  <c:v>22.065348936170217</c:v>
                </c:pt>
                <c:pt idx="2594">
                  <c:v>22.063245106382983</c:v>
                </c:pt>
                <c:pt idx="2595">
                  <c:v>22.061141276595752</c:v>
                </c:pt>
                <c:pt idx="2596">
                  <c:v>22.06028425531915</c:v>
                </c:pt>
                <c:pt idx="2597">
                  <c:v>22.058154468085107</c:v>
                </c:pt>
                <c:pt idx="2598">
                  <c:v>22.05602468085106</c:v>
                </c:pt>
                <c:pt idx="2599">
                  <c:v>22.054777872340427</c:v>
                </c:pt>
                <c:pt idx="2600">
                  <c:v>22.053089787234043</c:v>
                </c:pt>
                <c:pt idx="2601">
                  <c:v>22.052674468085105</c:v>
                </c:pt>
                <c:pt idx="2602">
                  <c:v>22.053089787234043</c:v>
                </c:pt>
                <c:pt idx="2603">
                  <c:v>22.052674042553193</c:v>
                </c:pt>
                <c:pt idx="2604">
                  <c:v>22.051842978723403</c:v>
                </c:pt>
                <c:pt idx="2605">
                  <c:v>22.051011914893618</c:v>
                </c:pt>
                <c:pt idx="2606">
                  <c:v>22.049323829787237</c:v>
                </c:pt>
                <c:pt idx="2607">
                  <c:v>22.047220000000003</c:v>
                </c:pt>
                <c:pt idx="2608">
                  <c:v>22.045116170212768</c:v>
                </c:pt>
                <c:pt idx="2609">
                  <c:v>22.043843404255323</c:v>
                </c:pt>
                <c:pt idx="2610">
                  <c:v>22.041739574468089</c:v>
                </c:pt>
                <c:pt idx="2611">
                  <c:v>22.038778297872341</c:v>
                </c:pt>
                <c:pt idx="2612">
                  <c:v>22.034155319148933</c:v>
                </c:pt>
                <c:pt idx="2613">
                  <c:v>22.031194468085108</c:v>
                </c:pt>
                <c:pt idx="2614">
                  <c:v>22.029921702127659</c:v>
                </c:pt>
                <c:pt idx="2615">
                  <c:v>22.028233617021279</c:v>
                </c:pt>
                <c:pt idx="2616">
                  <c:v>22.027817872340428</c:v>
                </c:pt>
                <c:pt idx="2617">
                  <c:v>22.026960425531918</c:v>
                </c:pt>
                <c:pt idx="2618">
                  <c:v>22.025687659574473</c:v>
                </c:pt>
                <c:pt idx="2619">
                  <c:v>22.024830638297878</c:v>
                </c:pt>
                <c:pt idx="2620">
                  <c:v>22.024830638297875</c:v>
                </c:pt>
                <c:pt idx="2621">
                  <c:v>22.024830638297875</c:v>
                </c:pt>
                <c:pt idx="2622">
                  <c:v>22.026519148936174</c:v>
                </c:pt>
                <c:pt idx="2623">
                  <c:v>22.029064255319152</c:v>
                </c:pt>
                <c:pt idx="2624">
                  <c:v>22.032882553191495</c:v>
                </c:pt>
                <c:pt idx="2625">
                  <c:v>22.035817446808515</c:v>
                </c:pt>
                <c:pt idx="2626">
                  <c:v>22.03877872340426</c:v>
                </c:pt>
                <c:pt idx="2627">
                  <c:v>22.042155319148939</c:v>
                </c:pt>
                <c:pt idx="2628">
                  <c:v>22.046362978723408</c:v>
                </c:pt>
                <c:pt idx="2629">
                  <c:v>22.049739574468088</c:v>
                </c:pt>
                <c:pt idx="2630">
                  <c:v>22.053116170212771</c:v>
                </c:pt>
                <c:pt idx="2631">
                  <c:v>22.05732382978724</c:v>
                </c:pt>
                <c:pt idx="2632">
                  <c:v>22.062388510638304</c:v>
                </c:pt>
                <c:pt idx="2633">
                  <c:v>22.06789489361703</c:v>
                </c:pt>
                <c:pt idx="2634">
                  <c:v>22.073401276595749</c:v>
                </c:pt>
                <c:pt idx="2635">
                  <c:v>22.078907659574472</c:v>
                </c:pt>
                <c:pt idx="2636">
                  <c:v>22.08353063829788</c:v>
                </c:pt>
                <c:pt idx="2637">
                  <c:v>22.087738297872342</c:v>
                </c:pt>
                <c:pt idx="2638">
                  <c:v>22.090699148936171</c:v>
                </c:pt>
                <c:pt idx="2639">
                  <c:v>22.094075744680858</c:v>
                </c:pt>
                <c:pt idx="2640">
                  <c:v>22.096595319148943</c:v>
                </c:pt>
                <c:pt idx="2641">
                  <c:v>22.099114893617028</c:v>
                </c:pt>
                <c:pt idx="2642">
                  <c:v>22.102075744680857</c:v>
                </c:pt>
                <c:pt idx="2643">
                  <c:v>22.104620851063832</c:v>
                </c:pt>
                <c:pt idx="2644">
                  <c:v>22.106309361702134</c:v>
                </c:pt>
                <c:pt idx="2645">
                  <c:v>22.108439148936174</c:v>
                </c:pt>
                <c:pt idx="2646">
                  <c:v>22.110542978723409</c:v>
                </c:pt>
                <c:pt idx="2647">
                  <c:v>22.111789787234049</c:v>
                </c:pt>
                <c:pt idx="2648">
                  <c:v>22.111789787234049</c:v>
                </c:pt>
                <c:pt idx="2649">
                  <c:v>22.111789787234049</c:v>
                </c:pt>
                <c:pt idx="2650">
                  <c:v>22.111789787234049</c:v>
                </c:pt>
                <c:pt idx="2651">
                  <c:v>22.112205106382987</c:v>
                </c:pt>
                <c:pt idx="2652">
                  <c:v>22.113036170212769</c:v>
                </c:pt>
                <c:pt idx="2653">
                  <c:v>22.114724255319153</c:v>
                </c:pt>
                <c:pt idx="2654">
                  <c:v>22.117269361702132</c:v>
                </c:pt>
                <c:pt idx="2655">
                  <c:v>22.119788510638301</c:v>
                </c:pt>
                <c:pt idx="2656">
                  <c:v>22.121476595744685</c:v>
                </c:pt>
                <c:pt idx="2657">
                  <c:v>22.123164680851069</c:v>
                </c:pt>
                <c:pt idx="2658">
                  <c:v>22.124853191489365</c:v>
                </c:pt>
                <c:pt idx="2659">
                  <c:v>22.127788085106388</c:v>
                </c:pt>
                <c:pt idx="2660">
                  <c:v>22.130307659574473</c:v>
                </c:pt>
                <c:pt idx="2661">
                  <c:v>22.13116510638298</c:v>
                </c:pt>
                <c:pt idx="2662">
                  <c:v>22.13116510638298</c:v>
                </c:pt>
                <c:pt idx="2663">
                  <c:v>22.13072340425532</c:v>
                </c:pt>
                <c:pt idx="2664">
                  <c:v>22.13072340425532</c:v>
                </c:pt>
                <c:pt idx="2665">
                  <c:v>22.130307659574473</c:v>
                </c:pt>
                <c:pt idx="2666">
                  <c:v>22.130307659574466</c:v>
                </c:pt>
                <c:pt idx="2667">
                  <c:v>22.129865957446807</c:v>
                </c:pt>
                <c:pt idx="2668">
                  <c:v>22.129008510638297</c:v>
                </c:pt>
                <c:pt idx="2669">
                  <c:v>22.127761702127657</c:v>
                </c:pt>
                <c:pt idx="2670">
                  <c:v>22.125631914893617</c:v>
                </c:pt>
                <c:pt idx="2671">
                  <c:v>22.122255319148938</c:v>
                </c:pt>
                <c:pt idx="2672">
                  <c:v>22.119736170212768</c:v>
                </c:pt>
                <c:pt idx="2673">
                  <c:v>22.117216595744683</c:v>
                </c:pt>
                <c:pt idx="2674">
                  <c:v>22.115112765957452</c:v>
                </c:pt>
                <c:pt idx="2675">
                  <c:v>22.112593617021279</c:v>
                </c:pt>
                <c:pt idx="2676">
                  <c:v>22.111736595744684</c:v>
                </c:pt>
                <c:pt idx="2677">
                  <c:v>22.11087957446809</c:v>
                </c:pt>
                <c:pt idx="2678">
                  <c:v>22.109191489361709</c:v>
                </c:pt>
                <c:pt idx="2679">
                  <c:v>22.106672340425536</c:v>
                </c:pt>
                <c:pt idx="2680">
                  <c:v>22.103711489361707</c:v>
                </c:pt>
                <c:pt idx="2681">
                  <c:v>22.102022978723411</c:v>
                </c:pt>
                <c:pt idx="2682">
                  <c:v>22.099893191489372</c:v>
                </c:pt>
                <c:pt idx="2683">
                  <c:v>22.097789361702137</c:v>
                </c:pt>
                <c:pt idx="2684">
                  <c:v>22.095269787234052</c:v>
                </c:pt>
                <c:pt idx="2685">
                  <c:v>22.093581702127668</c:v>
                </c:pt>
                <c:pt idx="2686">
                  <c:v>22.091477872340434</c:v>
                </c:pt>
                <c:pt idx="2687">
                  <c:v>22.090646808510645</c:v>
                </c:pt>
                <c:pt idx="2688">
                  <c:v>22.089815744680863</c:v>
                </c:pt>
                <c:pt idx="2689">
                  <c:v>22.089374468085119</c:v>
                </c:pt>
                <c:pt idx="2690">
                  <c:v>22.088102127659585</c:v>
                </c:pt>
                <c:pt idx="2691">
                  <c:v>22.086855319148945</c:v>
                </c:pt>
                <c:pt idx="2692">
                  <c:v>22.084310212765971</c:v>
                </c:pt>
                <c:pt idx="2693">
                  <c:v>22.081349361702134</c:v>
                </c:pt>
                <c:pt idx="2694">
                  <c:v>22.079245531914903</c:v>
                </c:pt>
                <c:pt idx="2695">
                  <c:v>22.077972765957451</c:v>
                </c:pt>
                <c:pt idx="2696">
                  <c:v>22.076700000000006</c:v>
                </c:pt>
                <c:pt idx="2697">
                  <c:v>22.074596170212772</c:v>
                </c:pt>
                <c:pt idx="2698">
                  <c:v>22.072492340425537</c:v>
                </c:pt>
                <c:pt idx="2699">
                  <c:v>22.070388510638303</c:v>
                </c:pt>
                <c:pt idx="2700">
                  <c:v>22.068284680851065</c:v>
                </c:pt>
                <c:pt idx="2701">
                  <c:v>22.065739574468086</c:v>
                </c:pt>
                <c:pt idx="2702">
                  <c:v>22.064466808510641</c:v>
                </c:pt>
                <c:pt idx="2703">
                  <c:v>22.061947659574468</c:v>
                </c:pt>
                <c:pt idx="2704">
                  <c:v>22.058571063829788</c:v>
                </c:pt>
                <c:pt idx="2705">
                  <c:v>22.054778723404258</c:v>
                </c:pt>
                <c:pt idx="2706">
                  <c:v>22.050986382978728</c:v>
                </c:pt>
                <c:pt idx="2707">
                  <c:v>22.047609787234048</c:v>
                </c:pt>
                <c:pt idx="2708">
                  <c:v>22.045505957446814</c:v>
                </c:pt>
                <c:pt idx="2709">
                  <c:v>22.044674893617024</c:v>
                </c:pt>
                <c:pt idx="2710">
                  <c:v>22.044259574468093</c:v>
                </c:pt>
                <c:pt idx="2711">
                  <c:v>22.044259574468086</c:v>
                </c:pt>
                <c:pt idx="2712">
                  <c:v>22.045090638297875</c:v>
                </c:pt>
                <c:pt idx="2713">
                  <c:v>22.04636340425532</c:v>
                </c:pt>
                <c:pt idx="2714">
                  <c:v>22.047636170212765</c:v>
                </c:pt>
                <c:pt idx="2715">
                  <c:v>22.049324680851068</c:v>
                </c:pt>
                <c:pt idx="2716">
                  <c:v>22.050571489361705</c:v>
                </c:pt>
                <c:pt idx="2717">
                  <c:v>22.051013191489364</c:v>
                </c:pt>
                <c:pt idx="2718">
                  <c:v>22.050571489361705</c:v>
                </c:pt>
                <c:pt idx="2719">
                  <c:v>22.050155744680854</c:v>
                </c:pt>
                <c:pt idx="2720">
                  <c:v>22.050986808510647</c:v>
                </c:pt>
                <c:pt idx="2721">
                  <c:v>22.050986808510647</c:v>
                </c:pt>
                <c:pt idx="2722">
                  <c:v>22.051402127659582</c:v>
                </c:pt>
                <c:pt idx="2723">
                  <c:v>22.050986382978731</c:v>
                </c:pt>
                <c:pt idx="2724">
                  <c:v>22.050570638297881</c:v>
                </c:pt>
                <c:pt idx="2725">
                  <c:v>22.05015489361703</c:v>
                </c:pt>
                <c:pt idx="2726">
                  <c:v>22.049739148936172</c:v>
                </c:pt>
                <c:pt idx="2727">
                  <c:v>22.049739148936172</c:v>
                </c:pt>
                <c:pt idx="2728">
                  <c:v>22.048051063829792</c:v>
                </c:pt>
                <c:pt idx="2729">
                  <c:v>22.045947234042558</c:v>
                </c:pt>
                <c:pt idx="2730">
                  <c:v>22.044259148936174</c:v>
                </c:pt>
                <c:pt idx="2731">
                  <c:v>22.042986382978722</c:v>
                </c:pt>
                <c:pt idx="2732">
                  <c:v>22.042129361702127</c:v>
                </c:pt>
                <c:pt idx="2733">
                  <c:v>22.042129361702127</c:v>
                </c:pt>
                <c:pt idx="2734">
                  <c:v>22.042129361702127</c:v>
                </c:pt>
                <c:pt idx="2735">
                  <c:v>22.042960425531916</c:v>
                </c:pt>
                <c:pt idx="2736">
                  <c:v>22.042544680851066</c:v>
                </c:pt>
                <c:pt idx="2737">
                  <c:v>22.04423276595745</c:v>
                </c:pt>
                <c:pt idx="2738">
                  <c:v>22.046336595744684</c:v>
                </c:pt>
                <c:pt idx="2739">
                  <c:v>22.048881702127662</c:v>
                </c:pt>
                <c:pt idx="2740">
                  <c:v>22.051842553191495</c:v>
                </c:pt>
                <c:pt idx="2741">
                  <c:v>22.055219148936175</c:v>
                </c:pt>
                <c:pt idx="2742">
                  <c:v>22.058595744680854</c:v>
                </c:pt>
                <c:pt idx="2743">
                  <c:v>22.060725531914898</c:v>
                </c:pt>
                <c:pt idx="2744">
                  <c:v>22.063686382978727</c:v>
                </c:pt>
                <c:pt idx="2745">
                  <c:v>22.067062978723413</c:v>
                </c:pt>
                <c:pt idx="2746">
                  <c:v>22.070023829787242</c:v>
                </c:pt>
                <c:pt idx="2747">
                  <c:v>22.073816170212776</c:v>
                </c:pt>
                <c:pt idx="2748">
                  <c:v>22.077192765957456</c:v>
                </c:pt>
                <c:pt idx="2749">
                  <c:v>22.079738297872346</c:v>
                </c:pt>
                <c:pt idx="2750">
                  <c:v>22.083114468085114</c:v>
                </c:pt>
                <c:pt idx="2751">
                  <c:v>22.086491063829797</c:v>
                </c:pt>
                <c:pt idx="2752">
                  <c:v>22.089452340425542</c:v>
                </c:pt>
                <c:pt idx="2753">
                  <c:v>22.091140851063845</c:v>
                </c:pt>
                <c:pt idx="2754">
                  <c:v>22.091997872340436</c:v>
                </c:pt>
                <c:pt idx="2755">
                  <c:v>22.092828936170225</c:v>
                </c:pt>
                <c:pt idx="2756">
                  <c:v>22.092828936170221</c:v>
                </c:pt>
                <c:pt idx="2757">
                  <c:v>22.091556170212776</c:v>
                </c:pt>
                <c:pt idx="2758">
                  <c:v>22.089868085106396</c:v>
                </c:pt>
                <c:pt idx="2759">
                  <c:v>22.088180000000015</c:v>
                </c:pt>
                <c:pt idx="2760">
                  <c:v>22.085634468085118</c:v>
                </c:pt>
                <c:pt idx="2761">
                  <c:v>22.082673617021289</c:v>
                </c:pt>
                <c:pt idx="2762">
                  <c:v>22.080154042553204</c:v>
                </c:pt>
                <c:pt idx="2763">
                  <c:v>22.077634468085119</c:v>
                </c:pt>
                <c:pt idx="2764">
                  <c:v>22.076361702127667</c:v>
                </c:pt>
                <c:pt idx="2765">
                  <c:v>22.075946382978731</c:v>
                </c:pt>
                <c:pt idx="2766">
                  <c:v>22.075089361702137</c:v>
                </c:pt>
                <c:pt idx="2767">
                  <c:v>22.073401276595753</c:v>
                </c:pt>
                <c:pt idx="2768">
                  <c:v>22.0738170212766</c:v>
                </c:pt>
                <c:pt idx="2769">
                  <c:v>22.073817021276604</c:v>
                </c:pt>
                <c:pt idx="2770">
                  <c:v>22.0738170212766</c:v>
                </c:pt>
                <c:pt idx="2771">
                  <c:v>22.073401702127661</c:v>
                </c:pt>
                <c:pt idx="2772">
                  <c:v>22.072986382978726</c:v>
                </c:pt>
                <c:pt idx="2773">
                  <c:v>22.073402127659577</c:v>
                </c:pt>
                <c:pt idx="2774">
                  <c:v>22.073817446808512</c:v>
                </c:pt>
                <c:pt idx="2775">
                  <c:v>22.075921276595746</c:v>
                </c:pt>
                <c:pt idx="2776">
                  <c:v>22.079713191489365</c:v>
                </c:pt>
                <c:pt idx="2777">
                  <c:v>22.083946808510643</c:v>
                </c:pt>
                <c:pt idx="2778">
                  <c:v>22.087739148936176</c:v>
                </c:pt>
                <c:pt idx="2779">
                  <c:v>22.090700000000005</c:v>
                </c:pt>
                <c:pt idx="2780">
                  <c:v>22.092388085106386</c:v>
                </c:pt>
                <c:pt idx="2781">
                  <c:v>22.093660425531919</c:v>
                </c:pt>
                <c:pt idx="2782">
                  <c:v>22.094101702127663</c:v>
                </c:pt>
                <c:pt idx="2783">
                  <c:v>22.095374468085112</c:v>
                </c:pt>
                <c:pt idx="2784">
                  <c:v>22.094517446808513</c:v>
                </c:pt>
                <c:pt idx="2785">
                  <c:v>22.093244680851068</c:v>
                </c:pt>
                <c:pt idx="2786">
                  <c:v>22.092803404255324</c:v>
                </c:pt>
                <c:pt idx="2787">
                  <c:v>22.092803404255324</c:v>
                </c:pt>
                <c:pt idx="2788">
                  <c:v>22.092803404255324</c:v>
                </c:pt>
                <c:pt idx="2789">
                  <c:v>22.092803404255324</c:v>
                </c:pt>
                <c:pt idx="2790">
                  <c:v>22.093219148936178</c:v>
                </c:pt>
                <c:pt idx="2791">
                  <c:v>22.093634893617025</c:v>
                </c:pt>
                <c:pt idx="2792">
                  <c:v>22.092777872340438</c:v>
                </c:pt>
                <c:pt idx="2793">
                  <c:v>22.092336595744694</c:v>
                </c:pt>
                <c:pt idx="2794">
                  <c:v>22.091063829787242</c:v>
                </c:pt>
                <c:pt idx="2795">
                  <c:v>22.089791063829797</c:v>
                </c:pt>
                <c:pt idx="2796">
                  <c:v>22.089375319148946</c:v>
                </c:pt>
                <c:pt idx="2797">
                  <c:v>22.088934042553202</c:v>
                </c:pt>
                <c:pt idx="2798">
                  <c:v>22.089791063829797</c:v>
                </c:pt>
                <c:pt idx="2799">
                  <c:v>22.090206382978735</c:v>
                </c:pt>
                <c:pt idx="2800">
                  <c:v>22.09147914893618</c:v>
                </c:pt>
                <c:pt idx="2801">
                  <c:v>22.093167659574476</c:v>
                </c:pt>
                <c:pt idx="2802">
                  <c:v>22.093582978723415</c:v>
                </c:pt>
                <c:pt idx="2803">
                  <c:v>22.093998297872346</c:v>
                </c:pt>
                <c:pt idx="2804">
                  <c:v>22.095271063829792</c:v>
                </c:pt>
                <c:pt idx="2805">
                  <c:v>22.09654382978724</c:v>
                </c:pt>
                <c:pt idx="2806">
                  <c:v>22.09867361702128</c:v>
                </c:pt>
                <c:pt idx="2807">
                  <c:v>22.10036170212766</c:v>
                </c:pt>
                <c:pt idx="2808">
                  <c:v>22.102049787234048</c:v>
                </c:pt>
                <c:pt idx="2809">
                  <c:v>22.101634468085113</c:v>
                </c:pt>
                <c:pt idx="2810">
                  <c:v>22.101219148936174</c:v>
                </c:pt>
                <c:pt idx="2811">
                  <c:v>22.100803829787242</c:v>
                </c:pt>
                <c:pt idx="2812">
                  <c:v>22.099972765957453</c:v>
                </c:pt>
                <c:pt idx="2813">
                  <c:v>22.099972765957453</c:v>
                </c:pt>
                <c:pt idx="2814">
                  <c:v>22.100388085106385</c:v>
                </c:pt>
                <c:pt idx="2815">
                  <c:v>22.099972340425541</c:v>
                </c:pt>
                <c:pt idx="2816">
                  <c:v>22.100388085106392</c:v>
                </c:pt>
                <c:pt idx="2817">
                  <c:v>22.101660851063837</c:v>
                </c:pt>
                <c:pt idx="2818">
                  <c:v>22.103348936170224</c:v>
                </c:pt>
                <c:pt idx="2819">
                  <c:v>22.105037021276608</c:v>
                </c:pt>
                <c:pt idx="2820">
                  <c:v>22.105868085106398</c:v>
                </c:pt>
                <c:pt idx="2821">
                  <c:v>22.107140851063836</c:v>
                </c:pt>
                <c:pt idx="2822">
                  <c:v>22.107140851063843</c:v>
                </c:pt>
                <c:pt idx="2823">
                  <c:v>22.106725531914904</c:v>
                </c:pt>
                <c:pt idx="2824">
                  <c:v>22.105868510638306</c:v>
                </c:pt>
                <c:pt idx="2825">
                  <c:v>22.106283829787248</c:v>
                </c:pt>
                <c:pt idx="2826">
                  <c:v>22.107556595744693</c:v>
                </c:pt>
                <c:pt idx="2827">
                  <c:v>22.108803404255333</c:v>
                </c:pt>
                <c:pt idx="2828">
                  <c:v>22.110907234042561</c:v>
                </c:pt>
                <c:pt idx="2829">
                  <c:v>22.1121540425532</c:v>
                </c:pt>
                <c:pt idx="2830">
                  <c:v>22.112569787234055</c:v>
                </c:pt>
                <c:pt idx="2831">
                  <c:v>22.114699574468094</c:v>
                </c:pt>
                <c:pt idx="2832">
                  <c:v>22.117245106382988</c:v>
                </c:pt>
                <c:pt idx="2833">
                  <c:v>22.118517872340433</c:v>
                </c:pt>
                <c:pt idx="2834">
                  <c:v>22.119348936170223</c:v>
                </c:pt>
                <c:pt idx="2835">
                  <c:v>22.120621276595749</c:v>
                </c:pt>
                <c:pt idx="2836">
                  <c:v>22.122725106382983</c:v>
                </c:pt>
                <c:pt idx="2837">
                  <c:v>22.124413191489367</c:v>
                </c:pt>
                <c:pt idx="2838">
                  <c:v>22.125685957446812</c:v>
                </c:pt>
                <c:pt idx="2839">
                  <c:v>22.126958723404265</c:v>
                </c:pt>
                <c:pt idx="2840">
                  <c:v>22.12823148936171</c:v>
                </c:pt>
                <c:pt idx="2841">
                  <c:v>22.129504255319155</c:v>
                </c:pt>
                <c:pt idx="2842">
                  <c:v>22.130361276595753</c:v>
                </c:pt>
                <c:pt idx="2843">
                  <c:v>22.130777021276607</c:v>
                </c:pt>
                <c:pt idx="2844">
                  <c:v>22.130777021276607</c:v>
                </c:pt>
                <c:pt idx="2845">
                  <c:v>22.130777021276607</c:v>
                </c:pt>
                <c:pt idx="2846">
                  <c:v>22.131192765957458</c:v>
                </c:pt>
                <c:pt idx="2847">
                  <c:v>22.131608085106389</c:v>
                </c:pt>
                <c:pt idx="2848">
                  <c:v>22.131192340425539</c:v>
                </c:pt>
                <c:pt idx="2849">
                  <c:v>22.132880851063838</c:v>
                </c:pt>
                <c:pt idx="2850">
                  <c:v>22.134984680851073</c:v>
                </c:pt>
                <c:pt idx="2851">
                  <c:v>22.136257446808521</c:v>
                </c:pt>
                <c:pt idx="2852">
                  <c:v>22.137530212765967</c:v>
                </c:pt>
                <c:pt idx="2853">
                  <c:v>22.137945957446817</c:v>
                </c:pt>
                <c:pt idx="2854">
                  <c:v>22.13838765957448</c:v>
                </c:pt>
                <c:pt idx="2855">
                  <c:v>22.138829361702136</c:v>
                </c:pt>
                <c:pt idx="2856">
                  <c:v>22.14051744680852</c:v>
                </c:pt>
                <c:pt idx="2857">
                  <c:v>22.1422055319149</c:v>
                </c:pt>
                <c:pt idx="2858">
                  <c:v>22.143451914893628</c:v>
                </c:pt>
                <c:pt idx="2859">
                  <c:v>22.144698297872353</c:v>
                </c:pt>
                <c:pt idx="2860">
                  <c:v>22.145113617021288</c:v>
                </c:pt>
                <c:pt idx="2861">
                  <c:v>22.145555319148947</c:v>
                </c:pt>
                <c:pt idx="2862">
                  <c:v>22.145555319148947</c:v>
                </c:pt>
                <c:pt idx="2863">
                  <c:v>22.143866808510651</c:v>
                </c:pt>
                <c:pt idx="2864">
                  <c:v>22.141762978723417</c:v>
                </c:pt>
                <c:pt idx="2865">
                  <c:v>22.137971063829799</c:v>
                </c:pt>
                <c:pt idx="2866">
                  <c:v>22.13501021276597</c:v>
                </c:pt>
                <c:pt idx="2867">
                  <c:v>22.132490638297885</c:v>
                </c:pt>
                <c:pt idx="2868">
                  <c:v>22.127841276595756</c:v>
                </c:pt>
                <c:pt idx="2869">
                  <c:v>22.123191914893631</c:v>
                </c:pt>
                <c:pt idx="2870">
                  <c:v>22.117295744680863</c:v>
                </c:pt>
                <c:pt idx="2871">
                  <c:v>22.109269787234055</c:v>
                </c:pt>
                <c:pt idx="2872">
                  <c:v>22.101270212765968</c:v>
                </c:pt>
                <c:pt idx="2873">
                  <c:v>22.092828936170221</c:v>
                </c:pt>
                <c:pt idx="2874">
                  <c:v>22.085244680851073</c:v>
                </c:pt>
                <c:pt idx="2875">
                  <c:v>22.077219148936177</c:v>
                </c:pt>
                <c:pt idx="2876">
                  <c:v>22.070907659574473</c:v>
                </c:pt>
                <c:pt idx="2877">
                  <c:v>22.065011489361709</c:v>
                </c:pt>
                <c:pt idx="2878">
                  <c:v>22.059089361702132</c:v>
                </c:pt>
                <c:pt idx="2879">
                  <c:v>22.053582978723409</c:v>
                </c:pt>
                <c:pt idx="2880">
                  <c:v>22.048517872340426</c:v>
                </c:pt>
                <c:pt idx="2881">
                  <c:v>22.043453191489363</c:v>
                </c:pt>
                <c:pt idx="2882">
                  <c:v>22.036700425531919</c:v>
                </c:pt>
                <c:pt idx="2883">
                  <c:v>22.028700425531916</c:v>
                </c:pt>
                <c:pt idx="2884">
                  <c:v>22.022778723404254</c:v>
                </c:pt>
                <c:pt idx="2885">
                  <c:v>22.016856595744681</c:v>
                </c:pt>
                <c:pt idx="2886">
                  <c:v>22.012648936170212</c:v>
                </c:pt>
                <c:pt idx="2887">
                  <c:v>22.010545106382978</c:v>
                </c:pt>
                <c:pt idx="2888">
                  <c:v>22.008025531914893</c:v>
                </c:pt>
                <c:pt idx="2889">
                  <c:v>22.005921702127658</c:v>
                </c:pt>
                <c:pt idx="2890">
                  <c:v>22.004233617021278</c:v>
                </c:pt>
                <c:pt idx="2891">
                  <c:v>22.002986808510638</c:v>
                </c:pt>
                <c:pt idx="2892">
                  <c:v>22.000441702127663</c:v>
                </c:pt>
                <c:pt idx="2893">
                  <c:v>21.997065106382983</c:v>
                </c:pt>
                <c:pt idx="2894">
                  <c:v>21.993273191489365</c:v>
                </c:pt>
                <c:pt idx="2895">
                  <c:v>21.990312340425536</c:v>
                </c:pt>
                <c:pt idx="2896">
                  <c:v>21.986104680851067</c:v>
                </c:pt>
                <c:pt idx="2897">
                  <c:v>21.983143829787238</c:v>
                </c:pt>
                <c:pt idx="2898">
                  <c:v>21.981040000000004</c:v>
                </c:pt>
                <c:pt idx="2899">
                  <c:v>21.979767234042558</c:v>
                </c:pt>
                <c:pt idx="2900">
                  <c:v>21.978494468085113</c:v>
                </c:pt>
                <c:pt idx="2901">
                  <c:v>21.978052765957457</c:v>
                </c:pt>
                <c:pt idx="2902">
                  <c:v>21.97805276595745</c:v>
                </c:pt>
                <c:pt idx="2903">
                  <c:v>21.978883829787247</c:v>
                </c:pt>
                <c:pt idx="2904">
                  <c:v>21.979714893617029</c:v>
                </c:pt>
                <c:pt idx="2905">
                  <c:v>21.981844680851069</c:v>
                </c:pt>
                <c:pt idx="2906">
                  <c:v>21.983533191489371</c:v>
                </c:pt>
                <c:pt idx="2907">
                  <c:v>21.985221702127667</c:v>
                </c:pt>
                <c:pt idx="2908">
                  <c:v>21.987325531914898</c:v>
                </c:pt>
                <c:pt idx="2909">
                  <c:v>21.989845106382983</c:v>
                </c:pt>
                <c:pt idx="2910">
                  <c:v>21.993663404255322</c:v>
                </c:pt>
                <c:pt idx="2911">
                  <c:v>21.996598297872342</c:v>
                </c:pt>
                <c:pt idx="2912">
                  <c:v>22.001221276595746</c:v>
                </c:pt>
                <c:pt idx="2913">
                  <c:v>22.005013191489365</c:v>
                </c:pt>
                <c:pt idx="2914">
                  <c:v>22.008389787234041</c:v>
                </c:pt>
                <c:pt idx="2915">
                  <c:v>22.012623404255319</c:v>
                </c:pt>
                <c:pt idx="2916">
                  <c:v>22.016415744680856</c:v>
                </c:pt>
                <c:pt idx="2917">
                  <c:v>22.021480425531919</c:v>
                </c:pt>
                <c:pt idx="2918">
                  <c:v>22.028674893617026</c:v>
                </c:pt>
                <c:pt idx="2919">
                  <c:v>22.03542765957447</c:v>
                </c:pt>
                <c:pt idx="2920">
                  <c:v>22.042596170212768</c:v>
                </c:pt>
                <c:pt idx="2921">
                  <c:v>22.049349361702134</c:v>
                </c:pt>
                <c:pt idx="2922">
                  <c:v>22.055686808510643</c:v>
                </c:pt>
                <c:pt idx="2923">
                  <c:v>22.061582978723411</c:v>
                </c:pt>
                <c:pt idx="2924">
                  <c:v>22.067479148936176</c:v>
                </c:pt>
                <c:pt idx="2925">
                  <c:v>22.072959574468097</c:v>
                </c:pt>
                <c:pt idx="2926">
                  <c:v>22.077193191489371</c:v>
                </c:pt>
                <c:pt idx="2927">
                  <c:v>22.081842553191496</c:v>
                </c:pt>
                <c:pt idx="2928">
                  <c:v>22.086491914893625</c:v>
                </c:pt>
                <c:pt idx="2929">
                  <c:v>22.091972340425539</c:v>
                </c:pt>
                <c:pt idx="2930">
                  <c:v>22.098725531914905</c:v>
                </c:pt>
                <c:pt idx="2931">
                  <c:v>22.105062978723414</c:v>
                </c:pt>
                <c:pt idx="2932">
                  <c:v>22.110985106382991</c:v>
                </c:pt>
                <c:pt idx="2933">
                  <c:v>22.115608085106395</c:v>
                </c:pt>
                <c:pt idx="2934">
                  <c:v>22.118127234042568</c:v>
                </c:pt>
                <c:pt idx="2935">
                  <c:v>22.120646808510653</c:v>
                </c:pt>
                <c:pt idx="2936">
                  <c:v>22.122750638297887</c:v>
                </c:pt>
                <c:pt idx="2937">
                  <c:v>22.123581702127677</c:v>
                </c:pt>
                <c:pt idx="2938">
                  <c:v>22.124828510638309</c:v>
                </c:pt>
                <c:pt idx="2939">
                  <c:v>22.127373617021288</c:v>
                </c:pt>
                <c:pt idx="2940">
                  <c:v>22.13033446808512</c:v>
                </c:pt>
                <c:pt idx="2941">
                  <c:v>22.134542127659589</c:v>
                </c:pt>
                <c:pt idx="2942">
                  <c:v>22.138749787234055</c:v>
                </c:pt>
                <c:pt idx="2943">
                  <c:v>22.14295744680852</c:v>
                </c:pt>
                <c:pt idx="2944">
                  <c:v>22.146775319148944</c:v>
                </c:pt>
                <c:pt idx="2945">
                  <c:v>22.149294468085117</c:v>
                </c:pt>
                <c:pt idx="2946">
                  <c:v>22.150567234042558</c:v>
                </c:pt>
                <c:pt idx="2947">
                  <c:v>22.151424255319156</c:v>
                </c:pt>
                <c:pt idx="2948">
                  <c:v>22.152697021276602</c:v>
                </c:pt>
                <c:pt idx="2949">
                  <c:v>22.153528085106391</c:v>
                </c:pt>
                <c:pt idx="2950">
                  <c:v>22.153112765957449</c:v>
                </c:pt>
                <c:pt idx="2951">
                  <c:v>22.152281702127663</c:v>
                </c:pt>
                <c:pt idx="2952">
                  <c:v>22.150593617021283</c:v>
                </c:pt>
                <c:pt idx="2953">
                  <c:v>22.149762553191493</c:v>
                </c:pt>
                <c:pt idx="2954">
                  <c:v>22.148931489361708</c:v>
                </c:pt>
                <c:pt idx="2955">
                  <c:v>22.146827659574473</c:v>
                </c:pt>
                <c:pt idx="2956">
                  <c:v>22.144723829787242</c:v>
                </c:pt>
                <c:pt idx="2957">
                  <c:v>22.140905531914903</c:v>
                </c:pt>
                <c:pt idx="2958">
                  <c:v>22.138801702127669</c:v>
                </c:pt>
                <c:pt idx="2959">
                  <c:v>22.136697872340434</c:v>
                </c:pt>
                <c:pt idx="2960">
                  <c:v>22.133321276595751</c:v>
                </c:pt>
                <c:pt idx="2961">
                  <c:v>22.130775744680861</c:v>
                </c:pt>
                <c:pt idx="2962">
                  <c:v>22.129503404255328</c:v>
                </c:pt>
                <c:pt idx="2963">
                  <c:v>22.129087659574477</c:v>
                </c:pt>
                <c:pt idx="2964">
                  <c:v>22.127815319148944</c:v>
                </c:pt>
                <c:pt idx="2965">
                  <c:v>22.1273740425532</c:v>
                </c:pt>
                <c:pt idx="2966">
                  <c:v>22.1273740425532</c:v>
                </c:pt>
                <c:pt idx="2967">
                  <c:v>22.126958297872349</c:v>
                </c:pt>
                <c:pt idx="2968">
                  <c:v>22.126542553191499</c:v>
                </c:pt>
                <c:pt idx="2969">
                  <c:v>22.125685531914904</c:v>
                </c:pt>
                <c:pt idx="2970">
                  <c:v>22.124854042553203</c:v>
                </c:pt>
                <c:pt idx="2971">
                  <c:v>22.123581276595758</c:v>
                </c:pt>
                <c:pt idx="2972">
                  <c:v>22.121477446808523</c:v>
                </c:pt>
                <c:pt idx="2973">
                  <c:v>22.121061702127665</c:v>
                </c:pt>
                <c:pt idx="2974">
                  <c:v>22.120204680851071</c:v>
                </c:pt>
                <c:pt idx="2975">
                  <c:v>22.11978893617022</c:v>
                </c:pt>
                <c:pt idx="2976">
                  <c:v>22.11978893617022</c:v>
                </c:pt>
                <c:pt idx="2977">
                  <c:v>22.118931914893626</c:v>
                </c:pt>
                <c:pt idx="2978">
                  <c:v>22.116412340425541</c:v>
                </c:pt>
                <c:pt idx="2979">
                  <c:v>22.113451489361708</c:v>
                </c:pt>
                <c:pt idx="2980">
                  <c:v>22.111763404255328</c:v>
                </c:pt>
                <c:pt idx="2981">
                  <c:v>22.109244255319158</c:v>
                </c:pt>
                <c:pt idx="2982">
                  <c:v>22.106724680851073</c:v>
                </c:pt>
                <c:pt idx="2983">
                  <c:v>22.104620851063839</c:v>
                </c:pt>
                <c:pt idx="2984">
                  <c:v>22.103374042553202</c:v>
                </c:pt>
                <c:pt idx="2985">
                  <c:v>22.101685531914899</c:v>
                </c:pt>
                <c:pt idx="2986">
                  <c:v>22.099997446808519</c:v>
                </c:pt>
                <c:pt idx="2987">
                  <c:v>22.099997446808523</c:v>
                </c:pt>
                <c:pt idx="2988">
                  <c:v>22.099997446808523</c:v>
                </c:pt>
                <c:pt idx="2989">
                  <c:v>22.099581702127672</c:v>
                </c:pt>
                <c:pt idx="2990">
                  <c:v>22.098750638297879</c:v>
                </c:pt>
                <c:pt idx="2991">
                  <c:v>22.097062553191495</c:v>
                </c:pt>
                <c:pt idx="2992">
                  <c:v>22.096647234042564</c:v>
                </c:pt>
                <c:pt idx="2993">
                  <c:v>22.097062553191499</c:v>
                </c:pt>
                <c:pt idx="2994">
                  <c:v>22.097893617021285</c:v>
                </c:pt>
                <c:pt idx="2995">
                  <c:v>22.098309361702135</c:v>
                </c:pt>
                <c:pt idx="2996">
                  <c:v>22.097478297872346</c:v>
                </c:pt>
                <c:pt idx="2997">
                  <c:v>22.09662085106384</c:v>
                </c:pt>
                <c:pt idx="2998">
                  <c:v>22.09662085106384</c:v>
                </c:pt>
                <c:pt idx="2999">
                  <c:v>22.09703659574469</c:v>
                </c:pt>
                <c:pt idx="3000">
                  <c:v>22.097451914893625</c:v>
                </c:pt>
                <c:pt idx="3001">
                  <c:v>22.098724255319155</c:v>
                </c:pt>
                <c:pt idx="3002">
                  <c:v>22.099140000000009</c:v>
                </c:pt>
                <c:pt idx="3003">
                  <c:v>22.097867234042564</c:v>
                </c:pt>
                <c:pt idx="3004">
                  <c:v>22.097036170212775</c:v>
                </c:pt>
                <c:pt idx="3005">
                  <c:v>22.094517021276605</c:v>
                </c:pt>
                <c:pt idx="3006">
                  <c:v>22.091140425531925</c:v>
                </c:pt>
                <c:pt idx="3007">
                  <c:v>22.088205531914902</c:v>
                </c:pt>
                <c:pt idx="3008">
                  <c:v>22.085270638297878</c:v>
                </c:pt>
                <c:pt idx="3009">
                  <c:v>22.0810370212766</c:v>
                </c:pt>
                <c:pt idx="3010">
                  <c:v>22.077245106382982</c:v>
                </c:pt>
                <c:pt idx="3011">
                  <c:v>22.074283829787241</c:v>
                </c:pt>
                <c:pt idx="3012">
                  <c:v>22.071764255319156</c:v>
                </c:pt>
                <c:pt idx="3013">
                  <c:v>22.06921914893617</c:v>
                </c:pt>
                <c:pt idx="3014">
                  <c:v>22.066674042553196</c:v>
                </c:pt>
                <c:pt idx="3015">
                  <c:v>22.063713191489359</c:v>
                </c:pt>
                <c:pt idx="3016">
                  <c:v>22.061193617021274</c:v>
                </c:pt>
                <c:pt idx="3017">
                  <c:v>22.058648510638299</c:v>
                </c:pt>
                <c:pt idx="3018">
                  <c:v>22.05696</c:v>
                </c:pt>
                <c:pt idx="3019">
                  <c:v>22.056128936170214</c:v>
                </c:pt>
                <c:pt idx="3020">
                  <c:v>22.05527191489362</c:v>
                </c:pt>
                <c:pt idx="3021">
                  <c:v>22.054856170212766</c:v>
                </c:pt>
                <c:pt idx="3022">
                  <c:v>22.053999148936171</c:v>
                </c:pt>
                <c:pt idx="3023">
                  <c:v>22.053583404255317</c:v>
                </c:pt>
                <c:pt idx="3024">
                  <c:v>22.052310638297872</c:v>
                </c:pt>
                <c:pt idx="3025">
                  <c:v>22.051869361702128</c:v>
                </c:pt>
                <c:pt idx="3026">
                  <c:v>22.052284680851059</c:v>
                </c:pt>
                <c:pt idx="3027">
                  <c:v>22.05145361702127</c:v>
                </c:pt>
                <c:pt idx="3028">
                  <c:v>22.050596170212764</c:v>
                </c:pt>
                <c:pt idx="3029">
                  <c:v>22.0501544680851</c:v>
                </c:pt>
                <c:pt idx="3030">
                  <c:v>22.049297446808506</c:v>
                </c:pt>
                <c:pt idx="3031">
                  <c:v>22.04885574468085</c:v>
                </c:pt>
                <c:pt idx="3032">
                  <c:v>22.049297446808513</c:v>
                </c:pt>
                <c:pt idx="3033">
                  <c:v>22.04885574468085</c:v>
                </c:pt>
                <c:pt idx="3034">
                  <c:v>22.047582978723405</c:v>
                </c:pt>
                <c:pt idx="3035">
                  <c:v>22.046751914893616</c:v>
                </c:pt>
                <c:pt idx="3036">
                  <c:v>22.046336595744684</c:v>
                </c:pt>
                <c:pt idx="3037">
                  <c:v>22.047167659574473</c:v>
                </c:pt>
                <c:pt idx="3038">
                  <c:v>22.049271489361708</c:v>
                </c:pt>
                <c:pt idx="3039">
                  <c:v>22.050543829787237</c:v>
                </c:pt>
                <c:pt idx="3040">
                  <c:v>22.05223234042554</c:v>
                </c:pt>
                <c:pt idx="3041">
                  <c:v>22.054336170212775</c:v>
                </c:pt>
                <c:pt idx="3042">
                  <c:v>22.05560893617022</c:v>
                </c:pt>
                <c:pt idx="3043">
                  <c:v>22.058128510638305</c:v>
                </c:pt>
                <c:pt idx="3044">
                  <c:v>22.061946808510648</c:v>
                </c:pt>
                <c:pt idx="3045">
                  <c:v>22.066154468085116</c:v>
                </c:pt>
                <c:pt idx="3046">
                  <c:v>22.070362127659582</c:v>
                </c:pt>
                <c:pt idx="3047">
                  <c:v>22.073738723404265</c:v>
                </c:pt>
                <c:pt idx="3048">
                  <c:v>22.075842553191503</c:v>
                </c:pt>
                <c:pt idx="3049">
                  <c:v>22.079218723404267</c:v>
                </c:pt>
                <c:pt idx="3050">
                  <c:v>22.08386765957448</c:v>
                </c:pt>
                <c:pt idx="3051">
                  <c:v>22.088517021276612</c:v>
                </c:pt>
                <c:pt idx="3052">
                  <c:v>22.093140000000012</c:v>
                </c:pt>
                <c:pt idx="3053">
                  <c:v>22.098620425531927</c:v>
                </c:pt>
                <c:pt idx="3054">
                  <c:v>22.104100851063841</c:v>
                </c:pt>
                <c:pt idx="3055">
                  <c:v>22.109581276595755</c:v>
                </c:pt>
                <c:pt idx="3056">
                  <c:v>22.115087234042566</c:v>
                </c:pt>
                <c:pt idx="3057">
                  <c:v>22.119736170212775</c:v>
                </c:pt>
                <c:pt idx="3058">
                  <c:v>22.124385531914903</c:v>
                </c:pt>
                <c:pt idx="3059">
                  <c:v>22.127762127659587</c:v>
                </c:pt>
                <c:pt idx="3060">
                  <c:v>22.130722978723416</c:v>
                </c:pt>
                <c:pt idx="3061">
                  <c:v>22.13282680851065</c:v>
                </c:pt>
                <c:pt idx="3062">
                  <c:v>22.134930638297885</c:v>
                </c:pt>
                <c:pt idx="3063">
                  <c:v>22.137891489361714</c:v>
                </c:pt>
                <c:pt idx="3064">
                  <c:v>22.139579574468094</c:v>
                </c:pt>
                <c:pt idx="3065">
                  <c:v>22.140021276595753</c:v>
                </c:pt>
                <c:pt idx="3066">
                  <c:v>22.140021276595753</c:v>
                </c:pt>
                <c:pt idx="3067">
                  <c:v>22.139190212765964</c:v>
                </c:pt>
                <c:pt idx="3068">
                  <c:v>22.138359148936178</c:v>
                </c:pt>
                <c:pt idx="3069">
                  <c:v>22.136255319148948</c:v>
                </c:pt>
                <c:pt idx="3070">
                  <c:v>22.134151489361713</c:v>
                </c:pt>
                <c:pt idx="3071">
                  <c:v>22.132904680851073</c:v>
                </c:pt>
                <c:pt idx="3072">
                  <c:v>22.131657872340437</c:v>
                </c:pt>
                <c:pt idx="3073">
                  <c:v>22.131242553191498</c:v>
                </c:pt>
                <c:pt idx="3074">
                  <c:v>22.131242553191498</c:v>
                </c:pt>
                <c:pt idx="3075">
                  <c:v>22.131684255319161</c:v>
                </c:pt>
                <c:pt idx="3076">
                  <c:v>22.130853191489379</c:v>
                </c:pt>
                <c:pt idx="3077">
                  <c:v>22.130022127659583</c:v>
                </c:pt>
                <c:pt idx="3078">
                  <c:v>22.128334042553202</c:v>
                </c:pt>
                <c:pt idx="3079">
                  <c:v>22.125373191489373</c:v>
                </c:pt>
                <c:pt idx="3080">
                  <c:v>22.1228540425532</c:v>
                </c:pt>
                <c:pt idx="3081">
                  <c:v>22.120334893617031</c:v>
                </c:pt>
                <c:pt idx="3082">
                  <c:v>22.117789361702133</c:v>
                </c:pt>
                <c:pt idx="3083">
                  <c:v>22.115243829787243</c:v>
                </c:pt>
                <c:pt idx="3084">
                  <c:v>22.111867234042563</c:v>
                </c:pt>
                <c:pt idx="3085">
                  <c:v>22.107633617021282</c:v>
                </c:pt>
                <c:pt idx="3086">
                  <c:v>22.102984680851073</c:v>
                </c:pt>
                <c:pt idx="3087">
                  <c:v>22.097504255319159</c:v>
                </c:pt>
                <c:pt idx="3088">
                  <c:v>22.091192765957455</c:v>
                </c:pt>
                <c:pt idx="3089">
                  <c:v>22.085296595744683</c:v>
                </c:pt>
                <c:pt idx="3090">
                  <c:v>22.078959148936171</c:v>
                </c:pt>
                <c:pt idx="3091">
                  <c:v>22.072621702127663</c:v>
                </c:pt>
                <c:pt idx="3092">
                  <c:v>22.065868510638303</c:v>
                </c:pt>
                <c:pt idx="3093">
                  <c:v>22.0595570212766</c:v>
                </c:pt>
                <c:pt idx="3094">
                  <c:v>22.054907659574472</c:v>
                </c:pt>
                <c:pt idx="3095">
                  <c:v>22.051115744680853</c:v>
                </c:pt>
                <c:pt idx="3096">
                  <c:v>22.048570638297875</c:v>
                </c:pt>
                <c:pt idx="3097">
                  <c:v>22.046882553191491</c:v>
                </c:pt>
                <c:pt idx="3098">
                  <c:v>22.044752765957448</c:v>
                </c:pt>
                <c:pt idx="3099">
                  <c:v>22.043064680851064</c:v>
                </c:pt>
                <c:pt idx="3100">
                  <c:v>22.040960851063829</c:v>
                </c:pt>
                <c:pt idx="3101">
                  <c:v>22.040103829787235</c:v>
                </c:pt>
                <c:pt idx="3102">
                  <c:v>22.03924680851064</c:v>
                </c:pt>
                <c:pt idx="3103">
                  <c:v>22.03924680851064</c:v>
                </c:pt>
                <c:pt idx="3104">
                  <c:v>22.03924680851064</c:v>
                </c:pt>
                <c:pt idx="3105">
                  <c:v>22.037974042553195</c:v>
                </c:pt>
                <c:pt idx="3106">
                  <c:v>22.036701276595746</c:v>
                </c:pt>
                <c:pt idx="3107">
                  <c:v>22.035013191489362</c:v>
                </c:pt>
                <c:pt idx="3108">
                  <c:v>22.034182127659573</c:v>
                </c:pt>
                <c:pt idx="3109">
                  <c:v>22.033766808510642</c:v>
                </c:pt>
                <c:pt idx="3110">
                  <c:v>22.031637021276595</c:v>
                </c:pt>
                <c:pt idx="3111">
                  <c:v>22.030805957446812</c:v>
                </c:pt>
                <c:pt idx="3112">
                  <c:v>22.030364255319157</c:v>
                </c:pt>
                <c:pt idx="3113">
                  <c:v>22.030364255319157</c:v>
                </c:pt>
                <c:pt idx="3114">
                  <c:v>22.030780000000007</c:v>
                </c:pt>
                <c:pt idx="3115">
                  <c:v>22.030780000000007</c:v>
                </c:pt>
                <c:pt idx="3116">
                  <c:v>22.031637021276605</c:v>
                </c:pt>
                <c:pt idx="3117">
                  <c:v>22.031637021276602</c:v>
                </c:pt>
                <c:pt idx="3118">
                  <c:v>22.032052765957456</c:v>
                </c:pt>
                <c:pt idx="3119">
                  <c:v>22.032883829787245</c:v>
                </c:pt>
                <c:pt idx="3120">
                  <c:v>22.033714893617027</c:v>
                </c:pt>
                <c:pt idx="3121">
                  <c:v>22.034545957446817</c:v>
                </c:pt>
                <c:pt idx="3122">
                  <c:v>22.037065531914902</c:v>
                </c:pt>
                <c:pt idx="3123">
                  <c:v>22.040857872340435</c:v>
                </c:pt>
                <c:pt idx="3124">
                  <c:v>22.04464978723405</c:v>
                </c:pt>
                <c:pt idx="3125">
                  <c:v>22.048467659574481</c:v>
                </c:pt>
                <c:pt idx="3126">
                  <c:v>22.052675319148946</c:v>
                </c:pt>
                <c:pt idx="3127">
                  <c:v>22.056467234042564</c:v>
                </c:pt>
                <c:pt idx="3128">
                  <c:v>22.060259148936183</c:v>
                </c:pt>
                <c:pt idx="3129">
                  <c:v>22.062804680851073</c:v>
                </c:pt>
                <c:pt idx="3130">
                  <c:v>22.06493446808512</c:v>
                </c:pt>
                <c:pt idx="3131">
                  <c:v>22.06706425531916</c:v>
                </c:pt>
                <c:pt idx="3132">
                  <c:v>22.067921276595758</c:v>
                </c:pt>
                <c:pt idx="3133">
                  <c:v>22.069609361702135</c:v>
                </c:pt>
                <c:pt idx="3134">
                  <c:v>22.07088212765958</c:v>
                </c:pt>
                <c:pt idx="3135">
                  <c:v>22.072570638297879</c:v>
                </c:pt>
                <c:pt idx="3136">
                  <c:v>22.074259148936175</c:v>
                </c:pt>
                <c:pt idx="3137">
                  <c:v>22.076388936170222</c:v>
                </c:pt>
                <c:pt idx="3138">
                  <c:v>22.074700425531919</c:v>
                </c:pt>
                <c:pt idx="3139">
                  <c:v>22.071739574468094</c:v>
                </c:pt>
                <c:pt idx="3140">
                  <c:v>22.067921276595747</c:v>
                </c:pt>
                <c:pt idx="3141">
                  <c:v>22.062856595744684</c:v>
                </c:pt>
                <c:pt idx="3142">
                  <c:v>22.057350212765961</c:v>
                </c:pt>
                <c:pt idx="3143">
                  <c:v>22.050597021276602</c:v>
                </c:pt>
                <c:pt idx="3144">
                  <c:v>22.042571489361706</c:v>
                </c:pt>
                <c:pt idx="3145">
                  <c:v>22.035402978723404</c:v>
                </c:pt>
                <c:pt idx="3146">
                  <c:v>22.027818723404256</c:v>
                </c:pt>
                <c:pt idx="3147">
                  <c:v>22.021481276595747</c:v>
                </c:pt>
                <c:pt idx="3148">
                  <c:v>22.016857872340427</c:v>
                </c:pt>
                <c:pt idx="3149">
                  <c:v>22.011793191489364</c:v>
                </c:pt>
                <c:pt idx="3150">
                  <c:v>22.0067285106383</c:v>
                </c:pt>
                <c:pt idx="3151">
                  <c:v>22.000806808510639</c:v>
                </c:pt>
                <c:pt idx="3152">
                  <c:v>21.995742127659575</c:v>
                </c:pt>
                <c:pt idx="3153">
                  <c:v>21.991093191489362</c:v>
                </c:pt>
                <c:pt idx="3154">
                  <c:v>21.988989361702128</c:v>
                </c:pt>
                <c:pt idx="3155">
                  <c:v>21.987716595744683</c:v>
                </c:pt>
                <c:pt idx="3156">
                  <c:v>21.985171063829789</c:v>
                </c:pt>
                <c:pt idx="3157">
                  <c:v>21.982236170212765</c:v>
                </c:pt>
                <c:pt idx="3158">
                  <c:v>21.979690638297868</c:v>
                </c:pt>
                <c:pt idx="3159">
                  <c:v>21.977586808510633</c:v>
                </c:pt>
                <c:pt idx="3160">
                  <c:v>21.975898723404253</c:v>
                </c:pt>
                <c:pt idx="3161">
                  <c:v>21.974210212765954</c:v>
                </c:pt>
                <c:pt idx="3162">
                  <c:v>21.974210212765954</c:v>
                </c:pt>
                <c:pt idx="3163">
                  <c:v>21.973353191489359</c:v>
                </c:pt>
                <c:pt idx="3164">
                  <c:v>21.971665106382979</c:v>
                </c:pt>
                <c:pt idx="3165">
                  <c:v>21.969561276595744</c:v>
                </c:pt>
                <c:pt idx="3166">
                  <c:v>21.966600425531915</c:v>
                </c:pt>
                <c:pt idx="3167">
                  <c:v>21.963223829787236</c:v>
                </c:pt>
                <c:pt idx="3168">
                  <c:v>21.959847234042556</c:v>
                </c:pt>
                <c:pt idx="3169">
                  <c:v>21.954366808510642</c:v>
                </c:pt>
                <c:pt idx="3170">
                  <c:v>21.948470638297874</c:v>
                </c:pt>
                <c:pt idx="3171">
                  <c:v>21.943821276595749</c:v>
                </c:pt>
                <c:pt idx="3172">
                  <c:v>21.941691489361705</c:v>
                </c:pt>
                <c:pt idx="3173">
                  <c:v>21.942132765957453</c:v>
                </c:pt>
                <c:pt idx="3174">
                  <c:v>21.942548510638307</c:v>
                </c:pt>
                <c:pt idx="3175">
                  <c:v>21.942548510638304</c:v>
                </c:pt>
                <c:pt idx="3176">
                  <c:v>21.942963829787242</c:v>
                </c:pt>
                <c:pt idx="3177">
                  <c:v>21.943379574468089</c:v>
                </c:pt>
                <c:pt idx="3178">
                  <c:v>21.94293787234043</c:v>
                </c:pt>
                <c:pt idx="3179">
                  <c:v>21.943768936170219</c:v>
                </c:pt>
                <c:pt idx="3180">
                  <c:v>21.944600000000008</c:v>
                </c:pt>
                <c:pt idx="3181">
                  <c:v>21.946703829787243</c:v>
                </c:pt>
                <c:pt idx="3182">
                  <c:v>21.949222978723412</c:v>
                </c:pt>
                <c:pt idx="3183">
                  <c:v>21.951742127659582</c:v>
                </c:pt>
                <c:pt idx="3184">
                  <c:v>21.954261276595751</c:v>
                </c:pt>
                <c:pt idx="3185">
                  <c:v>21.960157446808516</c:v>
                </c:pt>
                <c:pt idx="3186">
                  <c:v>21.966910638297875</c:v>
                </c:pt>
                <c:pt idx="3187">
                  <c:v>21.972832765957452</c:v>
                </c:pt>
                <c:pt idx="3188">
                  <c:v>21.978754893617023</c:v>
                </c:pt>
                <c:pt idx="3189">
                  <c:v>21.983404255319154</c:v>
                </c:pt>
                <c:pt idx="3190">
                  <c:v>21.988053617021279</c:v>
                </c:pt>
                <c:pt idx="3191">
                  <c:v>21.993118297872343</c:v>
                </c:pt>
                <c:pt idx="3192">
                  <c:v>21.997351914893617</c:v>
                </c:pt>
                <c:pt idx="3193">
                  <c:v>22.002001276595749</c:v>
                </c:pt>
                <c:pt idx="3194">
                  <c:v>22.006234893617027</c:v>
                </c:pt>
                <c:pt idx="3195">
                  <c:v>22.008754468085108</c:v>
                </c:pt>
                <c:pt idx="3196">
                  <c:v>22.011715319148941</c:v>
                </c:pt>
                <c:pt idx="3197">
                  <c:v>22.013403829787237</c:v>
                </c:pt>
                <c:pt idx="3198">
                  <c:v>22.015507659574471</c:v>
                </c:pt>
                <c:pt idx="3199">
                  <c:v>22.018053191489361</c:v>
                </c:pt>
                <c:pt idx="3200">
                  <c:v>22.020182978723408</c:v>
                </c:pt>
                <c:pt idx="3201">
                  <c:v>22.020598297872347</c:v>
                </c:pt>
                <c:pt idx="3202">
                  <c:v>22.020182553191493</c:v>
                </c:pt>
                <c:pt idx="3203">
                  <c:v>22.021455319148938</c:v>
                </c:pt>
                <c:pt idx="3204">
                  <c:v>22.024390212765958</c:v>
                </c:pt>
                <c:pt idx="3205">
                  <c:v>22.027351489361706</c:v>
                </c:pt>
                <c:pt idx="3206">
                  <c:v>22.030312765957447</c:v>
                </c:pt>
                <c:pt idx="3207">
                  <c:v>22.032831914893624</c:v>
                </c:pt>
                <c:pt idx="3208">
                  <c:v>22.034935744680855</c:v>
                </c:pt>
                <c:pt idx="3209">
                  <c:v>22.036182553191495</c:v>
                </c:pt>
                <c:pt idx="3210">
                  <c:v>22.037870638297875</c:v>
                </c:pt>
                <c:pt idx="3211">
                  <c:v>22.039974468085106</c:v>
                </c:pt>
                <c:pt idx="3212">
                  <c:v>22.042493617021282</c:v>
                </c:pt>
                <c:pt idx="3213">
                  <c:v>22.045454468085111</c:v>
                </c:pt>
                <c:pt idx="3214">
                  <c:v>22.04841531914894</c:v>
                </c:pt>
                <c:pt idx="3215">
                  <c:v>22.050960851063831</c:v>
                </c:pt>
                <c:pt idx="3216">
                  <c:v>22.055609787234044</c:v>
                </c:pt>
                <c:pt idx="3217">
                  <c:v>22.060233191489363</c:v>
                </c:pt>
                <c:pt idx="3218">
                  <c:v>22.064025531914893</c:v>
                </c:pt>
                <c:pt idx="3219">
                  <c:v>22.066155319148937</c:v>
                </c:pt>
                <c:pt idx="3220">
                  <c:v>22.065298297872342</c:v>
                </c:pt>
                <c:pt idx="3221">
                  <c:v>22.064467234042556</c:v>
                </c:pt>
                <c:pt idx="3222">
                  <c:v>22.064051914893618</c:v>
                </c:pt>
                <c:pt idx="3223">
                  <c:v>22.062779148936173</c:v>
                </c:pt>
                <c:pt idx="3224">
                  <c:v>22.062363404255322</c:v>
                </c:pt>
                <c:pt idx="3225">
                  <c:v>22.061948085106387</c:v>
                </c:pt>
                <c:pt idx="3226">
                  <c:v>22.061948085106383</c:v>
                </c:pt>
                <c:pt idx="3227">
                  <c:v>22.061948085106383</c:v>
                </c:pt>
                <c:pt idx="3228">
                  <c:v>22.060675319148938</c:v>
                </c:pt>
                <c:pt idx="3229">
                  <c:v>22.058987234042554</c:v>
                </c:pt>
                <c:pt idx="3230">
                  <c:v>22.058156170212765</c:v>
                </c:pt>
                <c:pt idx="3231">
                  <c:v>22.05688340425532</c:v>
                </c:pt>
                <c:pt idx="3232">
                  <c:v>22.052260000000004</c:v>
                </c:pt>
                <c:pt idx="3233">
                  <c:v>22.047636595744684</c:v>
                </c:pt>
                <c:pt idx="3234">
                  <c:v>22.043844255319154</c:v>
                </c:pt>
                <c:pt idx="3235">
                  <c:v>22.039610638297876</c:v>
                </c:pt>
                <c:pt idx="3236">
                  <c:v>22.036234042553197</c:v>
                </c:pt>
                <c:pt idx="3237">
                  <c:v>22.032441702127663</c:v>
                </c:pt>
                <c:pt idx="3238">
                  <c:v>22.028234042553198</c:v>
                </c:pt>
                <c:pt idx="3239">
                  <c:v>22.024857446808518</c:v>
                </c:pt>
                <c:pt idx="3240">
                  <c:v>22.021480851063831</c:v>
                </c:pt>
                <c:pt idx="3241">
                  <c:v>22.017247234042557</c:v>
                </c:pt>
                <c:pt idx="3242">
                  <c:v>22.011766808510639</c:v>
                </c:pt>
                <c:pt idx="3243">
                  <c:v>22.006286382978725</c:v>
                </c:pt>
                <c:pt idx="3244">
                  <c:v>22.001637021276593</c:v>
                </c:pt>
                <c:pt idx="3245">
                  <c:v>21.997845106382975</c:v>
                </c:pt>
                <c:pt idx="3246">
                  <c:v>21.99278</c:v>
                </c:pt>
                <c:pt idx="3247">
                  <c:v>21.987714893617017</c:v>
                </c:pt>
                <c:pt idx="3248">
                  <c:v>21.983481276595743</c:v>
                </c:pt>
                <c:pt idx="3249">
                  <c:v>21.979247659574465</c:v>
                </c:pt>
                <c:pt idx="3250">
                  <c:v>21.974182978723402</c:v>
                </c:pt>
                <c:pt idx="3251">
                  <c:v>21.967871489361698</c:v>
                </c:pt>
                <c:pt idx="3252">
                  <c:v>21.961118297872339</c:v>
                </c:pt>
                <c:pt idx="3253">
                  <c:v>21.954780851063827</c:v>
                </c:pt>
                <c:pt idx="3254">
                  <c:v>21.94802808510638</c:v>
                </c:pt>
                <c:pt idx="3255">
                  <c:v>21.941275319148936</c:v>
                </c:pt>
                <c:pt idx="3256">
                  <c:v>21.933275319148937</c:v>
                </c:pt>
                <c:pt idx="3257">
                  <c:v>21.925249787234044</c:v>
                </c:pt>
                <c:pt idx="3258">
                  <c:v>21.918080851063827</c:v>
                </c:pt>
                <c:pt idx="3259">
                  <c:v>21.910496595744679</c:v>
                </c:pt>
                <c:pt idx="3260">
                  <c:v>21.90247106382979</c:v>
                </c:pt>
                <c:pt idx="3261">
                  <c:v>21.893614468085104</c:v>
                </c:pt>
                <c:pt idx="3262">
                  <c:v>21.885588510638296</c:v>
                </c:pt>
                <c:pt idx="3263">
                  <c:v>21.875874893617024</c:v>
                </c:pt>
                <c:pt idx="3264">
                  <c:v>21.866186808510641</c:v>
                </c:pt>
                <c:pt idx="3265">
                  <c:v>21.856498723404258</c:v>
                </c:pt>
                <c:pt idx="3266">
                  <c:v>21.846369361702134</c:v>
                </c:pt>
                <c:pt idx="3267">
                  <c:v>21.837097021276602</c:v>
                </c:pt>
                <c:pt idx="3268">
                  <c:v>21.828240000000008</c:v>
                </c:pt>
                <c:pt idx="3269">
                  <c:v>21.818110212765962</c:v>
                </c:pt>
                <c:pt idx="3270">
                  <c:v>21.809253617021284</c:v>
                </c:pt>
                <c:pt idx="3271">
                  <c:v>21.800370638297878</c:v>
                </c:pt>
                <c:pt idx="3272">
                  <c:v>21.792786382978729</c:v>
                </c:pt>
                <c:pt idx="3273">
                  <c:v>21.785617872340431</c:v>
                </c:pt>
                <c:pt idx="3274">
                  <c:v>21.77844936170213</c:v>
                </c:pt>
                <c:pt idx="3275">
                  <c:v>21.771696170212767</c:v>
                </c:pt>
                <c:pt idx="3276">
                  <c:v>21.765800000000002</c:v>
                </c:pt>
                <c:pt idx="3277">
                  <c:v>21.760293617021276</c:v>
                </c:pt>
                <c:pt idx="3278">
                  <c:v>21.754813617021274</c:v>
                </c:pt>
                <c:pt idx="3279">
                  <c:v>21.75312553191489</c:v>
                </c:pt>
                <c:pt idx="3280">
                  <c:v>21.752268510638295</c:v>
                </c:pt>
                <c:pt idx="3281">
                  <c:v>21.749723404255317</c:v>
                </c:pt>
                <c:pt idx="3282">
                  <c:v>21.748034893617021</c:v>
                </c:pt>
                <c:pt idx="3283">
                  <c:v>21.746762127659572</c:v>
                </c:pt>
                <c:pt idx="3284">
                  <c:v>21.745905106382978</c:v>
                </c:pt>
                <c:pt idx="3285">
                  <c:v>21.746736170212763</c:v>
                </c:pt>
                <c:pt idx="3286">
                  <c:v>21.747567234042553</c:v>
                </c:pt>
                <c:pt idx="3287">
                  <c:v>21.748398297872338</c:v>
                </c:pt>
                <c:pt idx="3288">
                  <c:v>21.749671063829787</c:v>
                </c:pt>
                <c:pt idx="3289">
                  <c:v>21.751774893617021</c:v>
                </c:pt>
                <c:pt idx="3290">
                  <c:v>21.753462978723409</c:v>
                </c:pt>
                <c:pt idx="3291">
                  <c:v>21.755151063829789</c:v>
                </c:pt>
                <c:pt idx="3292">
                  <c:v>21.755566382978728</c:v>
                </c:pt>
                <c:pt idx="3293">
                  <c:v>21.755982127659578</c:v>
                </c:pt>
                <c:pt idx="3294">
                  <c:v>21.756397872340429</c:v>
                </c:pt>
                <c:pt idx="3295">
                  <c:v>21.755151063829793</c:v>
                </c:pt>
                <c:pt idx="3296">
                  <c:v>21.754320000000007</c:v>
                </c:pt>
                <c:pt idx="3297">
                  <c:v>21.756008085106391</c:v>
                </c:pt>
                <c:pt idx="3298">
                  <c:v>21.758527659574479</c:v>
                </c:pt>
                <c:pt idx="3299">
                  <c:v>21.76021574468086</c:v>
                </c:pt>
                <c:pt idx="3300">
                  <c:v>21.761072765957458</c:v>
                </c:pt>
                <c:pt idx="3301">
                  <c:v>21.761488085106393</c:v>
                </c:pt>
                <c:pt idx="3302">
                  <c:v>21.761903404255332</c:v>
                </c:pt>
                <c:pt idx="3303">
                  <c:v>21.763591914893627</c:v>
                </c:pt>
                <c:pt idx="3304">
                  <c:v>21.765721702127664</c:v>
                </c:pt>
                <c:pt idx="3305">
                  <c:v>21.767410212765963</c:v>
                </c:pt>
                <c:pt idx="3306">
                  <c:v>21.769098723404259</c:v>
                </c:pt>
                <c:pt idx="3307">
                  <c:v>21.771643829787237</c:v>
                </c:pt>
                <c:pt idx="3308">
                  <c:v>21.775435744680856</c:v>
                </c:pt>
                <c:pt idx="3309">
                  <c:v>21.779228085106386</c:v>
                </c:pt>
                <c:pt idx="3310">
                  <c:v>21.783877021276595</c:v>
                </c:pt>
                <c:pt idx="3311">
                  <c:v>21.790188510638295</c:v>
                </c:pt>
                <c:pt idx="3312">
                  <c:v>21.796084255319144</c:v>
                </c:pt>
                <c:pt idx="3313">
                  <c:v>21.801564680851058</c:v>
                </c:pt>
                <c:pt idx="3314">
                  <c:v>21.807045106382979</c:v>
                </c:pt>
                <c:pt idx="3315">
                  <c:v>21.812940851063825</c:v>
                </c:pt>
                <c:pt idx="3316">
                  <c:v>21.820109361702123</c:v>
                </c:pt>
                <c:pt idx="3317">
                  <c:v>21.826862127659574</c:v>
                </c:pt>
                <c:pt idx="3318">
                  <c:v>21.832784255319147</c:v>
                </c:pt>
                <c:pt idx="3319">
                  <c:v>21.837407659574467</c:v>
                </c:pt>
                <c:pt idx="3320">
                  <c:v>21.840784255319146</c:v>
                </c:pt>
                <c:pt idx="3321">
                  <c:v>21.843745106382976</c:v>
                </c:pt>
                <c:pt idx="3322">
                  <c:v>21.846705957446812</c:v>
                </c:pt>
                <c:pt idx="3323">
                  <c:v>21.848394468085111</c:v>
                </c:pt>
                <c:pt idx="3324">
                  <c:v>21.848836170212774</c:v>
                </c:pt>
                <c:pt idx="3325">
                  <c:v>21.84883617021277</c:v>
                </c:pt>
                <c:pt idx="3326">
                  <c:v>21.847147659574471</c:v>
                </c:pt>
                <c:pt idx="3327">
                  <c:v>21.84335574468086</c:v>
                </c:pt>
                <c:pt idx="3328">
                  <c:v>21.83997914893618</c:v>
                </c:pt>
                <c:pt idx="3329">
                  <c:v>21.836602553191494</c:v>
                </c:pt>
                <c:pt idx="3330">
                  <c:v>21.833225957446814</c:v>
                </c:pt>
                <c:pt idx="3331">
                  <c:v>21.829434042553203</c:v>
                </c:pt>
                <c:pt idx="3332">
                  <c:v>21.823953617021285</c:v>
                </c:pt>
                <c:pt idx="3333">
                  <c:v>21.818888936170215</c:v>
                </c:pt>
                <c:pt idx="3334">
                  <c:v>21.814239574468086</c:v>
                </c:pt>
                <c:pt idx="3335">
                  <c:v>21.810031914893617</c:v>
                </c:pt>
                <c:pt idx="3336">
                  <c:v>21.806239999999999</c:v>
                </c:pt>
                <c:pt idx="3337">
                  <c:v>21.802863829787235</c:v>
                </c:pt>
                <c:pt idx="3338">
                  <c:v>21.799902978723406</c:v>
                </c:pt>
                <c:pt idx="3339">
                  <c:v>21.797383829787233</c:v>
                </c:pt>
                <c:pt idx="3340">
                  <c:v>21.795279999999995</c:v>
                </c:pt>
                <c:pt idx="3341">
                  <c:v>21.793591914893618</c:v>
                </c:pt>
                <c:pt idx="3342">
                  <c:v>21.791903829787227</c:v>
                </c:pt>
                <c:pt idx="3343">
                  <c:v>21.789799999999996</c:v>
                </c:pt>
                <c:pt idx="3344">
                  <c:v>21.786423404255313</c:v>
                </c:pt>
                <c:pt idx="3345">
                  <c:v>21.782215744680848</c:v>
                </c:pt>
                <c:pt idx="3346">
                  <c:v>21.778423829787233</c:v>
                </c:pt>
                <c:pt idx="3347">
                  <c:v>21.775462978723404</c:v>
                </c:pt>
                <c:pt idx="3348">
                  <c:v>21.773774893617023</c:v>
                </c:pt>
                <c:pt idx="3349">
                  <c:v>21.771671063829785</c:v>
                </c:pt>
                <c:pt idx="3350">
                  <c:v>21.768710212765956</c:v>
                </c:pt>
                <c:pt idx="3351">
                  <c:v>21.765749361702131</c:v>
                </c:pt>
                <c:pt idx="3352">
                  <c:v>21.762788510638298</c:v>
                </c:pt>
                <c:pt idx="3353">
                  <c:v>21.760658723404259</c:v>
                </c:pt>
                <c:pt idx="3354">
                  <c:v>21.75811361702128</c:v>
                </c:pt>
                <c:pt idx="3355">
                  <c:v>21.755152765957451</c:v>
                </c:pt>
                <c:pt idx="3356">
                  <c:v>21.752217446808515</c:v>
                </c:pt>
                <c:pt idx="3357">
                  <c:v>21.748399574468088</c:v>
                </c:pt>
                <c:pt idx="3358">
                  <c:v>21.743776170212772</c:v>
                </c:pt>
                <c:pt idx="3359">
                  <c:v>21.74081531914894</c:v>
                </c:pt>
                <c:pt idx="3360">
                  <c:v>21.738711489361705</c:v>
                </c:pt>
                <c:pt idx="3361">
                  <c:v>21.737022978723406</c:v>
                </c:pt>
                <c:pt idx="3362">
                  <c:v>21.734503829787236</c:v>
                </c:pt>
                <c:pt idx="3363">
                  <c:v>21.731984680851067</c:v>
                </c:pt>
                <c:pt idx="3364">
                  <c:v>21.729023829787234</c:v>
                </c:pt>
                <c:pt idx="3365">
                  <c:v>21.72692</c:v>
                </c:pt>
                <c:pt idx="3366">
                  <c:v>21.724816170212765</c:v>
                </c:pt>
                <c:pt idx="3367">
                  <c:v>21.722712340425531</c:v>
                </c:pt>
                <c:pt idx="3368">
                  <c:v>21.721440000000001</c:v>
                </c:pt>
                <c:pt idx="3369">
                  <c:v>21.719336170212767</c:v>
                </c:pt>
                <c:pt idx="3370">
                  <c:v>21.717647659574471</c:v>
                </c:pt>
                <c:pt idx="3371">
                  <c:v>21.715959148936172</c:v>
                </c:pt>
                <c:pt idx="3372">
                  <c:v>21.714686382978723</c:v>
                </c:pt>
                <c:pt idx="3373">
                  <c:v>21.714686382978723</c:v>
                </c:pt>
                <c:pt idx="3374">
                  <c:v>21.716790212765957</c:v>
                </c:pt>
                <c:pt idx="3375">
                  <c:v>21.719335319148939</c:v>
                </c:pt>
                <c:pt idx="3376">
                  <c:v>21.721465106382983</c:v>
                </c:pt>
                <c:pt idx="3377">
                  <c:v>21.723594893617026</c:v>
                </c:pt>
                <c:pt idx="3378">
                  <c:v>21.726140000000004</c:v>
                </c:pt>
                <c:pt idx="3379">
                  <c:v>21.729516595744688</c:v>
                </c:pt>
                <c:pt idx="3380">
                  <c:v>21.733750212765962</c:v>
                </c:pt>
                <c:pt idx="3381">
                  <c:v>21.737126808510641</c:v>
                </c:pt>
                <c:pt idx="3382">
                  <c:v>21.74091872340426</c:v>
                </c:pt>
                <c:pt idx="3383">
                  <c:v>21.744710638297875</c:v>
                </c:pt>
                <c:pt idx="3384">
                  <c:v>21.748502553191493</c:v>
                </c:pt>
                <c:pt idx="3385">
                  <c:v>21.753151914893621</c:v>
                </c:pt>
                <c:pt idx="3386">
                  <c:v>21.757800851063834</c:v>
                </c:pt>
                <c:pt idx="3387">
                  <c:v>21.764554042553193</c:v>
                </c:pt>
                <c:pt idx="3388">
                  <c:v>21.771306808510641</c:v>
                </c:pt>
                <c:pt idx="3389">
                  <c:v>21.778060000000004</c:v>
                </c:pt>
                <c:pt idx="3390">
                  <c:v>21.783955744680856</c:v>
                </c:pt>
                <c:pt idx="3391">
                  <c:v>21.78943617021277</c:v>
                </c:pt>
                <c:pt idx="3392">
                  <c:v>21.79533191489362</c:v>
                </c:pt>
                <c:pt idx="3393">
                  <c:v>21.801227659574472</c:v>
                </c:pt>
                <c:pt idx="3394">
                  <c:v>21.807123404255325</c:v>
                </c:pt>
                <c:pt idx="3395">
                  <c:v>21.81304510638299</c:v>
                </c:pt>
                <c:pt idx="3396">
                  <c:v>21.818525531914901</c:v>
                </c:pt>
                <c:pt idx="3397">
                  <c:v>21.825694042553202</c:v>
                </c:pt>
                <c:pt idx="3398">
                  <c:v>21.833277872340432</c:v>
                </c:pt>
                <c:pt idx="3399">
                  <c:v>21.840446382978733</c:v>
                </c:pt>
                <c:pt idx="3400">
                  <c:v>21.845511063829793</c:v>
                </c:pt>
                <c:pt idx="3401">
                  <c:v>21.848471914893626</c:v>
                </c:pt>
                <c:pt idx="3402">
                  <c:v>21.851848510638305</c:v>
                </c:pt>
                <c:pt idx="3403">
                  <c:v>21.853095319148949</c:v>
                </c:pt>
                <c:pt idx="3404">
                  <c:v>21.853952340425543</c:v>
                </c:pt>
                <c:pt idx="3405">
                  <c:v>21.854783829787248</c:v>
                </c:pt>
                <c:pt idx="3406">
                  <c:v>21.854368510638309</c:v>
                </c:pt>
                <c:pt idx="3407">
                  <c:v>21.853926808510646</c:v>
                </c:pt>
                <c:pt idx="3408">
                  <c:v>21.853511489361711</c:v>
                </c:pt>
                <c:pt idx="3409">
                  <c:v>21.853069787234052</c:v>
                </c:pt>
                <c:pt idx="3410">
                  <c:v>21.852628085106392</c:v>
                </c:pt>
                <c:pt idx="3411">
                  <c:v>21.852212765957454</c:v>
                </c:pt>
                <c:pt idx="3412">
                  <c:v>21.851355744680856</c:v>
                </c:pt>
                <c:pt idx="3413">
                  <c:v>21.850524255319158</c:v>
                </c:pt>
                <c:pt idx="3414">
                  <c:v>21.8501085106383</c:v>
                </c:pt>
                <c:pt idx="3415">
                  <c:v>21.84969276595745</c:v>
                </c:pt>
                <c:pt idx="3416">
                  <c:v>21.851796595744684</c:v>
                </c:pt>
                <c:pt idx="3417">
                  <c:v>21.855588936170214</c:v>
                </c:pt>
                <c:pt idx="3418">
                  <c:v>21.858965531914894</c:v>
                </c:pt>
                <c:pt idx="3419">
                  <c:v>21.863199148936168</c:v>
                </c:pt>
                <c:pt idx="3420">
                  <c:v>21.867822553191488</c:v>
                </c:pt>
                <c:pt idx="3421">
                  <c:v>21.870783404255317</c:v>
                </c:pt>
                <c:pt idx="3422">
                  <c:v>21.874575744680854</c:v>
                </c:pt>
                <c:pt idx="3423">
                  <c:v>21.877511063829786</c:v>
                </c:pt>
                <c:pt idx="3424">
                  <c:v>21.880446382978722</c:v>
                </c:pt>
                <c:pt idx="3425">
                  <c:v>21.884238723404252</c:v>
                </c:pt>
                <c:pt idx="3426">
                  <c:v>21.886342553191486</c:v>
                </c:pt>
                <c:pt idx="3427">
                  <c:v>21.88634255319149</c:v>
                </c:pt>
                <c:pt idx="3428">
                  <c:v>21.886784255319149</c:v>
                </c:pt>
                <c:pt idx="3429">
                  <c:v>21.886368936170211</c:v>
                </c:pt>
                <c:pt idx="3430">
                  <c:v>21.885537872340421</c:v>
                </c:pt>
                <c:pt idx="3431">
                  <c:v>21.884265106382976</c:v>
                </c:pt>
                <c:pt idx="3432">
                  <c:v>21.880888510638297</c:v>
                </c:pt>
                <c:pt idx="3433">
                  <c:v>21.878343404255315</c:v>
                </c:pt>
                <c:pt idx="3434">
                  <c:v>21.874525106382979</c:v>
                </c:pt>
                <c:pt idx="3435">
                  <c:v>21.869876170212763</c:v>
                </c:pt>
                <c:pt idx="3436">
                  <c:v>21.864811063829784</c:v>
                </c:pt>
                <c:pt idx="3437">
                  <c:v>21.861019148936169</c:v>
                </c:pt>
                <c:pt idx="3438">
                  <c:v>21.857227234042551</c:v>
                </c:pt>
                <c:pt idx="3439">
                  <c:v>21.85385106382979</c:v>
                </c:pt>
                <c:pt idx="3440">
                  <c:v>21.849643404255321</c:v>
                </c:pt>
                <c:pt idx="3441">
                  <c:v>21.844162978723407</c:v>
                </c:pt>
                <c:pt idx="3442">
                  <c:v>21.83909829787234</c:v>
                </c:pt>
                <c:pt idx="3443">
                  <c:v>21.834033617021277</c:v>
                </c:pt>
                <c:pt idx="3444">
                  <c:v>21.828553191489362</c:v>
                </c:pt>
                <c:pt idx="3445">
                  <c:v>21.822241702127659</c:v>
                </c:pt>
                <c:pt idx="3446">
                  <c:v>21.815904255319147</c:v>
                </c:pt>
                <c:pt idx="3447">
                  <c:v>21.810839574468083</c:v>
                </c:pt>
                <c:pt idx="3448">
                  <c:v>21.807878723404254</c:v>
                </c:pt>
                <c:pt idx="3449">
                  <c:v>21.802813617021272</c:v>
                </c:pt>
                <c:pt idx="3450">
                  <c:v>21.799437021276589</c:v>
                </c:pt>
                <c:pt idx="3451">
                  <c:v>21.798164255319147</c:v>
                </c:pt>
                <c:pt idx="3452">
                  <c:v>21.796891489361702</c:v>
                </c:pt>
                <c:pt idx="3453">
                  <c:v>21.796060000000001</c:v>
                </c:pt>
                <c:pt idx="3454">
                  <c:v>21.794371914893617</c:v>
                </c:pt>
                <c:pt idx="3455">
                  <c:v>21.792683404255321</c:v>
                </c:pt>
                <c:pt idx="3456">
                  <c:v>21.792268085106382</c:v>
                </c:pt>
                <c:pt idx="3457">
                  <c:v>21.791852765957451</c:v>
                </c:pt>
                <c:pt idx="3458">
                  <c:v>21.791437021276597</c:v>
                </c:pt>
                <c:pt idx="3459">
                  <c:v>21.792294042553191</c:v>
                </c:pt>
                <c:pt idx="3460">
                  <c:v>21.792709787234045</c:v>
                </c:pt>
                <c:pt idx="3461">
                  <c:v>21.793125531914896</c:v>
                </c:pt>
                <c:pt idx="3462">
                  <c:v>21.793541276595747</c:v>
                </c:pt>
                <c:pt idx="3463">
                  <c:v>21.792684255319152</c:v>
                </c:pt>
                <c:pt idx="3464">
                  <c:v>21.788891914893622</c:v>
                </c:pt>
                <c:pt idx="3465">
                  <c:v>21.785931063829789</c:v>
                </c:pt>
                <c:pt idx="3466">
                  <c:v>21.782554468085106</c:v>
                </c:pt>
                <c:pt idx="3467">
                  <c:v>21.777074042553192</c:v>
                </c:pt>
                <c:pt idx="3468">
                  <c:v>21.772840425531914</c:v>
                </c:pt>
                <c:pt idx="3469">
                  <c:v>21.768191063829786</c:v>
                </c:pt>
                <c:pt idx="3470">
                  <c:v>21.764814468085106</c:v>
                </c:pt>
                <c:pt idx="3471">
                  <c:v>21.760606808510637</c:v>
                </c:pt>
                <c:pt idx="3472">
                  <c:v>21.754684680851064</c:v>
                </c:pt>
                <c:pt idx="3473">
                  <c:v>21.750477021276598</c:v>
                </c:pt>
                <c:pt idx="3474">
                  <c:v>21.747931489361701</c:v>
                </c:pt>
                <c:pt idx="3475">
                  <c:v>21.74538595744681</c:v>
                </c:pt>
                <c:pt idx="3476">
                  <c:v>21.743697446808515</c:v>
                </c:pt>
                <c:pt idx="3477">
                  <c:v>21.742008936170215</c:v>
                </c:pt>
                <c:pt idx="3478">
                  <c:v>21.740762127659579</c:v>
                </c:pt>
                <c:pt idx="3479">
                  <c:v>21.740762127659579</c:v>
                </c:pt>
                <c:pt idx="3480">
                  <c:v>21.74161914893617</c:v>
                </c:pt>
                <c:pt idx="3481">
                  <c:v>21.742476170212765</c:v>
                </c:pt>
                <c:pt idx="3482">
                  <c:v>21.744164255319152</c:v>
                </c:pt>
                <c:pt idx="3483">
                  <c:v>21.746683829787237</c:v>
                </c:pt>
                <c:pt idx="3484">
                  <c:v>21.748371914893617</c:v>
                </c:pt>
                <c:pt idx="3485">
                  <c:v>21.750060000000005</c:v>
                </c:pt>
                <c:pt idx="3486">
                  <c:v>21.751748085106385</c:v>
                </c:pt>
                <c:pt idx="3487">
                  <c:v>21.75385191489362</c:v>
                </c:pt>
                <c:pt idx="3488">
                  <c:v>21.757228510638299</c:v>
                </c:pt>
                <c:pt idx="3489">
                  <c:v>21.758916595744687</c:v>
                </c:pt>
                <c:pt idx="3490">
                  <c:v>21.76104638297873</c:v>
                </c:pt>
                <c:pt idx="3491">
                  <c:v>21.762319148936175</c:v>
                </c:pt>
                <c:pt idx="3492">
                  <c:v>21.762734893617029</c:v>
                </c:pt>
                <c:pt idx="3493">
                  <c:v>21.764007659574478</c:v>
                </c:pt>
                <c:pt idx="3494">
                  <c:v>21.765280425531927</c:v>
                </c:pt>
                <c:pt idx="3495">
                  <c:v>21.765721702127671</c:v>
                </c:pt>
                <c:pt idx="3496">
                  <c:v>21.768267234042565</c:v>
                </c:pt>
                <c:pt idx="3497">
                  <c:v>21.770397021276604</c:v>
                </c:pt>
                <c:pt idx="3498">
                  <c:v>21.770812765957459</c:v>
                </c:pt>
                <c:pt idx="3499">
                  <c:v>21.770812765957459</c:v>
                </c:pt>
                <c:pt idx="3500">
                  <c:v>21.770371489361715</c:v>
                </c:pt>
                <c:pt idx="3501">
                  <c:v>21.770371489361711</c:v>
                </c:pt>
                <c:pt idx="3502">
                  <c:v>21.769514468085113</c:v>
                </c:pt>
                <c:pt idx="3503">
                  <c:v>21.768682978723412</c:v>
                </c:pt>
                <c:pt idx="3504">
                  <c:v>21.768267234042561</c:v>
                </c:pt>
                <c:pt idx="3505">
                  <c:v>21.768682978723412</c:v>
                </c:pt>
                <c:pt idx="3506">
                  <c:v>21.767410212765963</c:v>
                </c:pt>
                <c:pt idx="3507">
                  <c:v>21.767410212765963</c:v>
                </c:pt>
                <c:pt idx="3508">
                  <c:v>21.768241276595749</c:v>
                </c:pt>
                <c:pt idx="3509">
                  <c:v>21.768656595744684</c:v>
                </c:pt>
                <c:pt idx="3510">
                  <c:v>21.768656595744684</c:v>
                </c:pt>
                <c:pt idx="3511">
                  <c:v>21.76990340425532</c:v>
                </c:pt>
                <c:pt idx="3512">
                  <c:v>21.769903404255317</c:v>
                </c:pt>
                <c:pt idx="3513">
                  <c:v>21.770734468085102</c:v>
                </c:pt>
                <c:pt idx="3514">
                  <c:v>21.772422978723405</c:v>
                </c:pt>
                <c:pt idx="3515">
                  <c:v>21.774111063829785</c:v>
                </c:pt>
                <c:pt idx="3516">
                  <c:v>21.77621489361702</c:v>
                </c:pt>
                <c:pt idx="3517">
                  <c:v>21.7779029787234</c:v>
                </c:pt>
                <c:pt idx="3518">
                  <c:v>21.780006808510635</c:v>
                </c:pt>
                <c:pt idx="3519">
                  <c:v>21.783825106382974</c:v>
                </c:pt>
                <c:pt idx="3520">
                  <c:v>21.786344680851059</c:v>
                </c:pt>
                <c:pt idx="3521">
                  <c:v>21.787617446808504</c:v>
                </c:pt>
                <c:pt idx="3522">
                  <c:v>21.789721276595746</c:v>
                </c:pt>
                <c:pt idx="3523">
                  <c:v>21.790968085106378</c:v>
                </c:pt>
                <c:pt idx="3524">
                  <c:v>21.790526808510638</c:v>
                </c:pt>
                <c:pt idx="3525">
                  <c:v>21.790526808510638</c:v>
                </c:pt>
                <c:pt idx="3526">
                  <c:v>21.790526808510638</c:v>
                </c:pt>
                <c:pt idx="3527">
                  <c:v>21.790085106382975</c:v>
                </c:pt>
                <c:pt idx="3528">
                  <c:v>21.789669787234043</c:v>
                </c:pt>
                <c:pt idx="3529">
                  <c:v>21.788397021276591</c:v>
                </c:pt>
                <c:pt idx="3530">
                  <c:v>21.787565957446802</c:v>
                </c:pt>
                <c:pt idx="3531">
                  <c:v>21.787150638297867</c:v>
                </c:pt>
                <c:pt idx="3532">
                  <c:v>21.786734893617012</c:v>
                </c:pt>
                <c:pt idx="3533">
                  <c:v>21.786734893617016</c:v>
                </c:pt>
                <c:pt idx="3534">
                  <c:v>21.788423404255315</c:v>
                </c:pt>
                <c:pt idx="3535">
                  <c:v>21.788423404255315</c:v>
                </c:pt>
                <c:pt idx="3536">
                  <c:v>21.79052723404255</c:v>
                </c:pt>
                <c:pt idx="3537">
                  <c:v>21.793903829787229</c:v>
                </c:pt>
                <c:pt idx="3538">
                  <c:v>21.796838723404253</c:v>
                </c:pt>
                <c:pt idx="3539">
                  <c:v>21.801488085106381</c:v>
                </c:pt>
                <c:pt idx="3540">
                  <c:v>21.80740978723404</c:v>
                </c:pt>
                <c:pt idx="3541">
                  <c:v>21.813747234042555</c:v>
                </c:pt>
                <c:pt idx="3542">
                  <c:v>21.820500425531915</c:v>
                </c:pt>
                <c:pt idx="3543">
                  <c:v>21.826396170212764</c:v>
                </c:pt>
                <c:pt idx="3544">
                  <c:v>21.83314936170213</c:v>
                </c:pt>
                <c:pt idx="3545">
                  <c:v>21.840343829787237</c:v>
                </c:pt>
                <c:pt idx="3546">
                  <c:v>21.847538297872344</c:v>
                </c:pt>
                <c:pt idx="3547">
                  <c:v>21.855148510638305</c:v>
                </c:pt>
                <c:pt idx="3548">
                  <c:v>21.863589787234051</c:v>
                </c:pt>
                <c:pt idx="3549">
                  <c:v>21.872031063829795</c:v>
                </c:pt>
                <c:pt idx="3550">
                  <c:v>21.878784255319154</c:v>
                </c:pt>
                <c:pt idx="3551">
                  <c:v>21.885952765957455</c:v>
                </c:pt>
                <c:pt idx="3552">
                  <c:v>21.892290212765968</c:v>
                </c:pt>
                <c:pt idx="3553">
                  <c:v>21.898627659574476</c:v>
                </c:pt>
                <c:pt idx="3554">
                  <c:v>21.905796170212781</c:v>
                </c:pt>
                <c:pt idx="3555">
                  <c:v>21.912549361702144</c:v>
                </c:pt>
                <c:pt idx="3556">
                  <c:v>21.919302553191503</c:v>
                </c:pt>
                <c:pt idx="3557">
                  <c:v>21.92522468085108</c:v>
                </c:pt>
                <c:pt idx="3558">
                  <c:v>21.929042978723416</c:v>
                </c:pt>
                <c:pt idx="3559">
                  <c:v>21.934107659574483</c:v>
                </c:pt>
                <c:pt idx="3560">
                  <c:v>21.937925957446822</c:v>
                </c:pt>
                <c:pt idx="3561">
                  <c:v>21.94171787234044</c:v>
                </c:pt>
                <c:pt idx="3562">
                  <c:v>21.943406382978729</c:v>
                </c:pt>
                <c:pt idx="3563">
                  <c:v>21.945536170212776</c:v>
                </c:pt>
                <c:pt idx="3564">
                  <c:v>21.946808936170218</c:v>
                </c:pt>
                <c:pt idx="3565">
                  <c:v>21.948912765957456</c:v>
                </c:pt>
                <c:pt idx="3566">
                  <c:v>21.951016595744687</c:v>
                </c:pt>
                <c:pt idx="3567">
                  <c:v>21.953561702127661</c:v>
                </c:pt>
                <c:pt idx="3568">
                  <c:v>21.956938297872341</c:v>
                </c:pt>
                <c:pt idx="3569">
                  <c:v>21.960314893617021</c:v>
                </c:pt>
                <c:pt idx="3570">
                  <c:v>21.9636914893617</c:v>
                </c:pt>
                <c:pt idx="3571">
                  <c:v>21.968340425531917</c:v>
                </c:pt>
                <c:pt idx="3572">
                  <c:v>21.972548085106386</c:v>
                </c:pt>
                <c:pt idx="3573">
                  <c:v>21.976340000000004</c:v>
                </c:pt>
                <c:pt idx="3574">
                  <c:v>21.981404680851067</c:v>
                </c:pt>
                <c:pt idx="3575">
                  <c:v>21.986469361702135</c:v>
                </c:pt>
                <c:pt idx="3576">
                  <c:v>21.991975744680854</c:v>
                </c:pt>
                <c:pt idx="3577">
                  <c:v>21.998287234042561</c:v>
                </c:pt>
                <c:pt idx="3578">
                  <c:v>22.006728510638304</c:v>
                </c:pt>
                <c:pt idx="3579">
                  <c:v>22.014312765957452</c:v>
                </c:pt>
                <c:pt idx="3580">
                  <c:v>22.022338297872345</c:v>
                </c:pt>
                <c:pt idx="3581">
                  <c:v>22.028675744680857</c:v>
                </c:pt>
                <c:pt idx="3582">
                  <c:v>22.035844255319155</c:v>
                </c:pt>
                <c:pt idx="3583">
                  <c:v>22.042181702127664</c:v>
                </c:pt>
                <c:pt idx="3584">
                  <c:v>22.046804680851071</c:v>
                </c:pt>
                <c:pt idx="3585">
                  <c:v>22.051038297872346</c:v>
                </c:pt>
                <c:pt idx="3586">
                  <c:v>22.053973191489366</c:v>
                </c:pt>
                <c:pt idx="3587">
                  <c:v>22.054804255319155</c:v>
                </c:pt>
                <c:pt idx="3588">
                  <c:v>22.055635319148941</c:v>
                </c:pt>
                <c:pt idx="3589">
                  <c:v>22.057323404255321</c:v>
                </c:pt>
                <c:pt idx="3590">
                  <c:v>22.059453191489368</c:v>
                </c:pt>
                <c:pt idx="3591">
                  <c:v>22.061141276595752</c:v>
                </c:pt>
                <c:pt idx="3592">
                  <c:v>22.063245106382983</c:v>
                </c:pt>
                <c:pt idx="3593">
                  <c:v>22.064933191489366</c:v>
                </c:pt>
                <c:pt idx="3594">
                  <c:v>22.065764255319156</c:v>
                </c:pt>
                <c:pt idx="3595">
                  <c:v>22.065348510638305</c:v>
                </c:pt>
                <c:pt idx="3596">
                  <c:v>22.065348510638305</c:v>
                </c:pt>
                <c:pt idx="3597">
                  <c:v>22.066179574468087</c:v>
                </c:pt>
                <c:pt idx="3598">
                  <c:v>22.067036595744682</c:v>
                </c:pt>
                <c:pt idx="3599">
                  <c:v>22.067867659574471</c:v>
                </c:pt>
                <c:pt idx="3600">
                  <c:v>22.069114468085111</c:v>
                </c:pt>
                <c:pt idx="3601">
                  <c:v>22.065322553191493</c:v>
                </c:pt>
                <c:pt idx="3602">
                  <c:v>22.056050212765957</c:v>
                </c:pt>
                <c:pt idx="3603">
                  <c:v>22.045089361702129</c:v>
                </c:pt>
                <c:pt idx="3604">
                  <c:v>22.032414468085108</c:v>
                </c:pt>
                <c:pt idx="3605">
                  <c:v>22.018051063829787</c:v>
                </c:pt>
                <c:pt idx="3606">
                  <c:v>21.999064680851063</c:v>
                </c:pt>
                <c:pt idx="3607">
                  <c:v>21.978805531914897</c:v>
                </c:pt>
                <c:pt idx="3608">
                  <c:v>21.959403404255323</c:v>
                </c:pt>
                <c:pt idx="3609">
                  <c:v>21.941274042553193</c:v>
                </c:pt>
                <c:pt idx="3610">
                  <c:v>21.917638723404263</c:v>
                </c:pt>
                <c:pt idx="3611">
                  <c:v>21.891899148936172</c:v>
                </c:pt>
                <c:pt idx="3612">
                  <c:v>21.863198723404256</c:v>
                </c:pt>
                <c:pt idx="3613">
                  <c:v>21.833641276595749</c:v>
                </c:pt>
                <c:pt idx="3614">
                  <c:v>21.799019148936168</c:v>
                </c:pt>
                <c:pt idx="3615">
                  <c:v>21.760188936170209</c:v>
                </c:pt>
                <c:pt idx="3616">
                  <c:v>21.72011234042553</c:v>
                </c:pt>
                <c:pt idx="3617">
                  <c:v>21.683827659574465</c:v>
                </c:pt>
                <c:pt idx="3618">
                  <c:v>21.653439148936169</c:v>
                </c:pt>
                <c:pt idx="3619">
                  <c:v>21.624739148936165</c:v>
                </c:pt>
                <c:pt idx="3620">
                  <c:v>21.598142978723398</c:v>
                </c:pt>
                <c:pt idx="3621">
                  <c:v>21.57367617021276</c:v>
                </c:pt>
                <c:pt idx="3622">
                  <c:v>21.552975744680847</c:v>
                </c:pt>
                <c:pt idx="3623">
                  <c:v>21.533132340425531</c:v>
                </c:pt>
                <c:pt idx="3624">
                  <c:v>21.511626382978722</c:v>
                </c:pt>
                <c:pt idx="3625">
                  <c:v>21.48799063829787</c:v>
                </c:pt>
                <c:pt idx="3626">
                  <c:v>21.469861276595747</c:v>
                </c:pt>
                <c:pt idx="3627">
                  <c:v>21.454251489361706</c:v>
                </c:pt>
                <c:pt idx="3628">
                  <c:v>21.440745531914896</c:v>
                </c:pt>
                <c:pt idx="3629">
                  <c:v>21.42809659574468</c:v>
                </c:pt>
                <c:pt idx="3630">
                  <c:v>21.419240000000002</c:v>
                </c:pt>
                <c:pt idx="3631">
                  <c:v>21.414617021276598</c:v>
                </c:pt>
                <c:pt idx="3632">
                  <c:v>21.412071489361701</c:v>
                </c:pt>
                <c:pt idx="3633">
                  <c:v>21.410824680851064</c:v>
                </c:pt>
                <c:pt idx="3634">
                  <c:v>21.409551914893623</c:v>
                </c:pt>
                <c:pt idx="3635">
                  <c:v>21.407863404255327</c:v>
                </c:pt>
                <c:pt idx="3636">
                  <c:v>21.406175319148939</c:v>
                </c:pt>
                <c:pt idx="3637">
                  <c:v>21.403630212765965</c:v>
                </c:pt>
                <c:pt idx="3638">
                  <c:v>21.401085106382983</c:v>
                </c:pt>
                <c:pt idx="3639">
                  <c:v>21.398981276595748</c:v>
                </c:pt>
                <c:pt idx="3640">
                  <c:v>21.396851489361708</c:v>
                </c:pt>
                <c:pt idx="3641">
                  <c:v>21.396020425531919</c:v>
                </c:pt>
                <c:pt idx="3642">
                  <c:v>21.395605106382988</c:v>
                </c:pt>
                <c:pt idx="3643">
                  <c:v>21.394774042553202</c:v>
                </c:pt>
                <c:pt idx="3644">
                  <c:v>21.394358723404267</c:v>
                </c:pt>
                <c:pt idx="3645">
                  <c:v>21.392670638297883</c:v>
                </c:pt>
                <c:pt idx="3646">
                  <c:v>21.391839574468097</c:v>
                </c:pt>
                <c:pt idx="3647">
                  <c:v>21.391008510638308</c:v>
                </c:pt>
                <c:pt idx="3648">
                  <c:v>21.393527659574481</c:v>
                </c:pt>
                <c:pt idx="3649">
                  <c:v>21.401111489361714</c:v>
                </c:pt>
                <c:pt idx="3650">
                  <c:v>21.409968510638311</c:v>
                </c:pt>
                <c:pt idx="3651">
                  <c:v>21.421370638297887</c:v>
                </c:pt>
                <c:pt idx="3652">
                  <c:v>21.436565106382993</c:v>
                </c:pt>
                <c:pt idx="3653">
                  <c:v>21.456382553191506</c:v>
                </c:pt>
                <c:pt idx="3654">
                  <c:v>21.477888085106397</c:v>
                </c:pt>
                <c:pt idx="3655">
                  <c:v>21.498978297872352</c:v>
                </c:pt>
                <c:pt idx="3656">
                  <c:v>21.520925531914905</c:v>
                </c:pt>
                <c:pt idx="3657">
                  <c:v>21.546664680851073</c:v>
                </c:pt>
                <c:pt idx="3658">
                  <c:v>21.575365106382989</c:v>
                </c:pt>
                <c:pt idx="3659">
                  <c:v>21.60661063829788</c:v>
                </c:pt>
                <c:pt idx="3660">
                  <c:v>21.637856170212775</c:v>
                </c:pt>
                <c:pt idx="3661">
                  <c:v>21.674582127659583</c:v>
                </c:pt>
                <c:pt idx="3662">
                  <c:v>21.714685106382987</c:v>
                </c:pt>
                <c:pt idx="3663">
                  <c:v>21.755203404255326</c:v>
                </c:pt>
                <c:pt idx="3664">
                  <c:v>21.792760851063839</c:v>
                </c:pt>
                <c:pt idx="3665">
                  <c:v>21.824837872340431</c:v>
                </c:pt>
                <c:pt idx="3666">
                  <c:v>21.855226382978728</c:v>
                </c:pt>
                <c:pt idx="3667">
                  <c:v>21.883926382978725</c:v>
                </c:pt>
                <c:pt idx="3668">
                  <c:v>21.907977872340428</c:v>
                </c:pt>
                <c:pt idx="3669">
                  <c:v>21.927821276595747</c:v>
                </c:pt>
                <c:pt idx="3670">
                  <c:v>21.946807659574471</c:v>
                </c:pt>
                <c:pt idx="3671">
                  <c:v>21.966209787234042</c:v>
                </c:pt>
                <c:pt idx="3672">
                  <c:v>21.984780851063828</c:v>
                </c:pt>
                <c:pt idx="3673">
                  <c:v>21.998287234042554</c:v>
                </c:pt>
                <c:pt idx="3674">
                  <c:v>22.008417021276593</c:v>
                </c:pt>
                <c:pt idx="3675">
                  <c:v>22.016858297872339</c:v>
                </c:pt>
                <c:pt idx="3676">
                  <c:v>22.024026808510637</c:v>
                </c:pt>
                <c:pt idx="3677">
                  <c:v>22.027403404255317</c:v>
                </c:pt>
                <c:pt idx="3678">
                  <c:v>22.027818723404256</c:v>
                </c:pt>
                <c:pt idx="3679">
                  <c:v>22.027818723404256</c:v>
                </c:pt>
                <c:pt idx="3680">
                  <c:v>22.026130638297872</c:v>
                </c:pt>
                <c:pt idx="3681">
                  <c:v>22.024884255319151</c:v>
                </c:pt>
                <c:pt idx="3682">
                  <c:v>22.024468936170216</c:v>
                </c:pt>
                <c:pt idx="3683">
                  <c:v>22.021092340425533</c:v>
                </c:pt>
                <c:pt idx="3684">
                  <c:v>22.017715744680853</c:v>
                </c:pt>
                <c:pt idx="3685">
                  <c:v>22.013923404255316</c:v>
                </c:pt>
                <c:pt idx="3686">
                  <c:v>22.008417021276596</c:v>
                </c:pt>
                <c:pt idx="3687">
                  <c:v>22.003352340425533</c:v>
                </c:pt>
                <c:pt idx="3688">
                  <c:v>21.997871914893615</c:v>
                </c:pt>
                <c:pt idx="3689">
                  <c:v>21.99322255319149</c:v>
                </c:pt>
                <c:pt idx="3690">
                  <c:v>21.986469361702124</c:v>
                </c:pt>
                <c:pt idx="3691">
                  <c:v>21.980131914893615</c:v>
                </c:pt>
                <c:pt idx="3692">
                  <c:v>21.974210212765961</c:v>
                </c:pt>
                <c:pt idx="3693">
                  <c:v>21.967041276595747</c:v>
                </c:pt>
                <c:pt idx="3694">
                  <c:v>21.959431063829793</c:v>
                </c:pt>
                <c:pt idx="3695">
                  <c:v>21.951847234042553</c:v>
                </c:pt>
                <c:pt idx="3696">
                  <c:v>21.945094468085109</c:v>
                </c:pt>
                <c:pt idx="3697">
                  <c:v>21.938757021276597</c:v>
                </c:pt>
                <c:pt idx="3698">
                  <c:v>21.931588510638299</c:v>
                </c:pt>
                <c:pt idx="3699">
                  <c:v>21.926523829787236</c:v>
                </c:pt>
                <c:pt idx="3700">
                  <c:v>21.921900851063828</c:v>
                </c:pt>
                <c:pt idx="3701">
                  <c:v>21.918108936170213</c:v>
                </c:pt>
                <c:pt idx="3702">
                  <c:v>21.916005106382979</c:v>
                </c:pt>
                <c:pt idx="3703">
                  <c:v>21.912628510638292</c:v>
                </c:pt>
                <c:pt idx="3704">
                  <c:v>21.910083404255317</c:v>
                </c:pt>
                <c:pt idx="3705">
                  <c:v>21.907979574468083</c:v>
                </c:pt>
                <c:pt idx="3706">
                  <c:v>21.908395319148934</c:v>
                </c:pt>
                <c:pt idx="3707">
                  <c:v>21.907538297872335</c:v>
                </c:pt>
                <c:pt idx="3708">
                  <c:v>21.907538297872339</c:v>
                </c:pt>
                <c:pt idx="3709">
                  <c:v>21.907953617021271</c:v>
                </c:pt>
                <c:pt idx="3710">
                  <c:v>21.907953617021271</c:v>
                </c:pt>
                <c:pt idx="3711">
                  <c:v>21.907122553191488</c:v>
                </c:pt>
                <c:pt idx="3712">
                  <c:v>21.905434042553189</c:v>
                </c:pt>
                <c:pt idx="3713">
                  <c:v>21.903330212765958</c:v>
                </c:pt>
                <c:pt idx="3714">
                  <c:v>21.902083829787234</c:v>
                </c:pt>
                <c:pt idx="3715">
                  <c:v>21.900395319148934</c:v>
                </c:pt>
                <c:pt idx="3716">
                  <c:v>21.899122553191489</c:v>
                </c:pt>
                <c:pt idx="3717">
                  <c:v>21.896602978723408</c:v>
                </c:pt>
                <c:pt idx="3718">
                  <c:v>21.893226382978721</c:v>
                </c:pt>
                <c:pt idx="3719">
                  <c:v>21.890680851063831</c:v>
                </c:pt>
                <c:pt idx="3720">
                  <c:v>21.88771957446809</c:v>
                </c:pt>
                <c:pt idx="3721">
                  <c:v>21.884758297872345</c:v>
                </c:pt>
                <c:pt idx="3722">
                  <c:v>21.881381702127666</c:v>
                </c:pt>
                <c:pt idx="3723">
                  <c:v>21.878862553191496</c:v>
                </c:pt>
                <c:pt idx="3724">
                  <c:v>21.875485957446816</c:v>
                </c:pt>
                <c:pt idx="3725">
                  <c:v>21.871694042553194</c:v>
                </c:pt>
                <c:pt idx="3726">
                  <c:v>21.867486382978726</c:v>
                </c:pt>
                <c:pt idx="3727">
                  <c:v>21.865356595744686</c:v>
                </c:pt>
                <c:pt idx="3728">
                  <c:v>21.863668085106386</c:v>
                </c:pt>
                <c:pt idx="3729">
                  <c:v>21.861979574468087</c:v>
                </c:pt>
                <c:pt idx="3730">
                  <c:v>21.861979574468091</c:v>
                </c:pt>
                <c:pt idx="3731">
                  <c:v>21.862395319148938</c:v>
                </c:pt>
                <c:pt idx="3732">
                  <c:v>21.863668085106386</c:v>
                </c:pt>
                <c:pt idx="3733">
                  <c:v>21.865356595744679</c:v>
                </c:pt>
                <c:pt idx="3734">
                  <c:v>21.866629361702131</c:v>
                </c:pt>
                <c:pt idx="3735">
                  <c:v>21.867460425531913</c:v>
                </c:pt>
                <c:pt idx="3736">
                  <c:v>21.868733191489365</c:v>
                </c:pt>
                <c:pt idx="3737">
                  <c:v>21.871668510638298</c:v>
                </c:pt>
                <c:pt idx="3738">
                  <c:v>21.873772340425532</c:v>
                </c:pt>
                <c:pt idx="3739">
                  <c:v>21.876317446808514</c:v>
                </c:pt>
                <c:pt idx="3740">
                  <c:v>21.879252765957446</c:v>
                </c:pt>
                <c:pt idx="3741">
                  <c:v>21.882629361702129</c:v>
                </c:pt>
                <c:pt idx="3742">
                  <c:v>21.88600553191489</c:v>
                </c:pt>
                <c:pt idx="3743">
                  <c:v>21.887278297872342</c:v>
                </c:pt>
                <c:pt idx="3744">
                  <c:v>21.888135319148937</c:v>
                </c:pt>
                <c:pt idx="3745">
                  <c:v>21.889407659574474</c:v>
                </c:pt>
                <c:pt idx="3746">
                  <c:v>21.888576170212769</c:v>
                </c:pt>
                <c:pt idx="3747">
                  <c:v>21.888134468085113</c:v>
                </c:pt>
                <c:pt idx="3748">
                  <c:v>21.886446382978729</c:v>
                </c:pt>
                <c:pt idx="3749">
                  <c:v>21.884758297872352</c:v>
                </c:pt>
                <c:pt idx="3750">
                  <c:v>21.884317021276608</c:v>
                </c:pt>
                <c:pt idx="3751">
                  <c:v>21.884317021276608</c:v>
                </c:pt>
                <c:pt idx="3752">
                  <c:v>21.882628936170224</c:v>
                </c:pt>
                <c:pt idx="3753">
                  <c:v>21.879252340425545</c:v>
                </c:pt>
                <c:pt idx="3754">
                  <c:v>21.878005531914905</c:v>
                </c:pt>
                <c:pt idx="3755">
                  <c:v>21.87590170212767</c:v>
                </c:pt>
                <c:pt idx="3756">
                  <c:v>21.873797872340436</c:v>
                </c:pt>
                <c:pt idx="3757">
                  <c:v>21.872109361702137</c:v>
                </c:pt>
                <c:pt idx="3758">
                  <c:v>21.871251914893623</c:v>
                </c:pt>
                <c:pt idx="3759">
                  <c:v>21.872524680851068</c:v>
                </c:pt>
                <c:pt idx="3760">
                  <c:v>21.873797446808513</c:v>
                </c:pt>
                <c:pt idx="3761">
                  <c:v>21.873797446808513</c:v>
                </c:pt>
                <c:pt idx="3762">
                  <c:v>21.874213191489364</c:v>
                </c:pt>
                <c:pt idx="3763">
                  <c:v>21.873797446808513</c:v>
                </c:pt>
                <c:pt idx="3764">
                  <c:v>21.875044255319153</c:v>
                </c:pt>
                <c:pt idx="3765">
                  <c:v>21.876317021276598</c:v>
                </c:pt>
                <c:pt idx="3766">
                  <c:v>21.878005106382982</c:v>
                </c:pt>
                <c:pt idx="3767">
                  <c:v>21.880524680851064</c:v>
                </c:pt>
                <c:pt idx="3768">
                  <c:v>21.883485957446808</c:v>
                </c:pt>
                <c:pt idx="3769">
                  <c:v>21.884732765957448</c:v>
                </c:pt>
                <c:pt idx="3770">
                  <c:v>21.884732765957455</c:v>
                </c:pt>
                <c:pt idx="3771">
                  <c:v>21.883875744680854</c:v>
                </c:pt>
                <c:pt idx="3772">
                  <c:v>21.882602978723408</c:v>
                </c:pt>
                <c:pt idx="3773">
                  <c:v>21.880914893617028</c:v>
                </c:pt>
                <c:pt idx="3774">
                  <c:v>21.878811063829794</c:v>
                </c:pt>
                <c:pt idx="3775">
                  <c:v>21.875434468085114</c:v>
                </c:pt>
                <c:pt idx="3776">
                  <c:v>21.872473617021285</c:v>
                </c:pt>
                <c:pt idx="3777">
                  <c:v>21.870785531914901</c:v>
                </c:pt>
                <c:pt idx="3778">
                  <c:v>21.869954042553193</c:v>
                </c:pt>
                <c:pt idx="3779">
                  <c:v>21.869097021276598</c:v>
                </c:pt>
                <c:pt idx="3780">
                  <c:v>21.867850212765966</c:v>
                </c:pt>
                <c:pt idx="3781">
                  <c:v>21.867434468085108</c:v>
                </c:pt>
                <c:pt idx="3782">
                  <c:v>21.867434468085108</c:v>
                </c:pt>
                <c:pt idx="3783">
                  <c:v>21.86533063829788</c:v>
                </c:pt>
                <c:pt idx="3784">
                  <c:v>21.864914893617023</c:v>
                </c:pt>
                <c:pt idx="3785">
                  <c:v>21.865771914893621</c:v>
                </c:pt>
                <c:pt idx="3786">
                  <c:v>21.867875744680855</c:v>
                </c:pt>
                <c:pt idx="3787">
                  <c:v>21.871251914893616</c:v>
                </c:pt>
                <c:pt idx="3788">
                  <c:v>21.875900851063829</c:v>
                </c:pt>
                <c:pt idx="3789">
                  <c:v>21.880965957446811</c:v>
                </c:pt>
                <c:pt idx="3790">
                  <c:v>21.886445957446806</c:v>
                </c:pt>
                <c:pt idx="3791">
                  <c:v>21.891510638297873</c:v>
                </c:pt>
                <c:pt idx="3792">
                  <c:v>21.896134042553189</c:v>
                </c:pt>
                <c:pt idx="3793">
                  <c:v>21.899926382978723</c:v>
                </c:pt>
                <c:pt idx="3794">
                  <c:v>21.900368085106383</c:v>
                </c:pt>
                <c:pt idx="3795">
                  <c:v>21.899095319148937</c:v>
                </c:pt>
                <c:pt idx="3796">
                  <c:v>21.896134468085108</c:v>
                </c:pt>
                <c:pt idx="3797">
                  <c:v>21.892757872340429</c:v>
                </c:pt>
                <c:pt idx="3798">
                  <c:v>21.888550212765953</c:v>
                </c:pt>
                <c:pt idx="3799">
                  <c:v>21.885173617021273</c:v>
                </c:pt>
                <c:pt idx="3800">
                  <c:v>21.878420425531914</c:v>
                </c:pt>
                <c:pt idx="3801">
                  <c:v>21.869122127659576</c:v>
                </c:pt>
                <c:pt idx="3802">
                  <c:v>21.859408085106388</c:v>
                </c:pt>
                <c:pt idx="3803">
                  <c:v>21.849694042553196</c:v>
                </c:pt>
                <c:pt idx="3804">
                  <c:v>21.838707659574471</c:v>
                </c:pt>
                <c:pt idx="3805">
                  <c:v>21.827305531914895</c:v>
                </c:pt>
                <c:pt idx="3806">
                  <c:v>21.815487659574472</c:v>
                </c:pt>
                <c:pt idx="3807">
                  <c:v>21.805357872340426</c:v>
                </c:pt>
                <c:pt idx="3808">
                  <c:v>21.795643829787235</c:v>
                </c:pt>
                <c:pt idx="3809">
                  <c:v>21.787202553191488</c:v>
                </c:pt>
                <c:pt idx="3810">
                  <c:v>21.781306808510635</c:v>
                </c:pt>
                <c:pt idx="3811">
                  <c:v>21.777930212765952</c:v>
                </c:pt>
                <c:pt idx="3812">
                  <c:v>21.775826382978718</c:v>
                </c:pt>
                <c:pt idx="3813">
                  <c:v>21.772034468085099</c:v>
                </c:pt>
                <c:pt idx="3814">
                  <c:v>21.766969787234036</c:v>
                </c:pt>
                <c:pt idx="3815">
                  <c:v>21.760632340425524</c:v>
                </c:pt>
                <c:pt idx="3816">
                  <c:v>21.759385531914884</c:v>
                </c:pt>
                <c:pt idx="3817">
                  <c:v>21.761904680851057</c:v>
                </c:pt>
                <c:pt idx="3818">
                  <c:v>21.764449787234035</c:v>
                </c:pt>
                <c:pt idx="3819">
                  <c:v>21.767410638297864</c:v>
                </c:pt>
                <c:pt idx="3820">
                  <c:v>21.770787234042544</c:v>
                </c:pt>
                <c:pt idx="3821">
                  <c:v>21.774579148936166</c:v>
                </c:pt>
                <c:pt idx="3822">
                  <c:v>21.779202553191485</c:v>
                </c:pt>
                <c:pt idx="3823">
                  <c:v>21.782163404255314</c:v>
                </c:pt>
                <c:pt idx="3824">
                  <c:v>21.784682553191487</c:v>
                </c:pt>
                <c:pt idx="3825">
                  <c:v>21.787202127659572</c:v>
                </c:pt>
                <c:pt idx="3826">
                  <c:v>21.789747659574463</c:v>
                </c:pt>
                <c:pt idx="3827">
                  <c:v>21.79312425531915</c:v>
                </c:pt>
                <c:pt idx="3828">
                  <c:v>21.795643829787235</c:v>
                </c:pt>
                <c:pt idx="3829">
                  <c:v>21.798604680851067</c:v>
                </c:pt>
                <c:pt idx="3830">
                  <c:v>21.803669361702131</c:v>
                </c:pt>
                <c:pt idx="3831">
                  <c:v>21.809591063829792</c:v>
                </c:pt>
                <c:pt idx="3832">
                  <c:v>21.813798723404265</c:v>
                </c:pt>
                <c:pt idx="3833">
                  <c:v>21.815902553191496</c:v>
                </c:pt>
                <c:pt idx="3834">
                  <c:v>21.818448085106393</c:v>
                </c:pt>
                <c:pt idx="3835">
                  <c:v>21.819720851063838</c:v>
                </c:pt>
                <c:pt idx="3836">
                  <c:v>21.821824680851073</c:v>
                </c:pt>
                <c:pt idx="3837">
                  <c:v>21.823954468085116</c:v>
                </c:pt>
                <c:pt idx="3838">
                  <c:v>21.826058297872354</c:v>
                </c:pt>
                <c:pt idx="3839">
                  <c:v>21.829019148936183</c:v>
                </c:pt>
                <c:pt idx="3840">
                  <c:v>21.833226808510652</c:v>
                </c:pt>
                <c:pt idx="3841">
                  <c:v>21.839122553191505</c:v>
                </c:pt>
                <c:pt idx="3842">
                  <c:v>21.846732765957459</c:v>
                </c:pt>
                <c:pt idx="3843">
                  <c:v>21.853927234042565</c:v>
                </c:pt>
                <c:pt idx="3844">
                  <c:v>21.861537446808526</c:v>
                </c:pt>
                <c:pt idx="3845">
                  <c:v>21.871251063829799</c:v>
                </c:pt>
                <c:pt idx="3846">
                  <c:v>21.880939148936182</c:v>
                </c:pt>
                <c:pt idx="3847">
                  <c:v>21.893172765957456</c:v>
                </c:pt>
                <c:pt idx="3848">
                  <c:v>21.907094468085116</c:v>
                </c:pt>
                <c:pt idx="3849">
                  <c:v>21.921431914893624</c:v>
                </c:pt>
                <c:pt idx="3850">
                  <c:v>21.934938297872346</c:v>
                </c:pt>
                <c:pt idx="3851">
                  <c:v>21.950132340425533</c:v>
                </c:pt>
                <c:pt idx="3852">
                  <c:v>21.965326808510643</c:v>
                </c:pt>
                <c:pt idx="3853">
                  <c:v>21.980521276595749</c:v>
                </c:pt>
                <c:pt idx="3854">
                  <c:v>21.994858723404256</c:v>
                </c:pt>
                <c:pt idx="3855">
                  <c:v>22.008780425531917</c:v>
                </c:pt>
                <c:pt idx="3856">
                  <c:v>22.021455319148938</c:v>
                </c:pt>
                <c:pt idx="3857">
                  <c:v>22.032416170212773</c:v>
                </c:pt>
                <c:pt idx="3858">
                  <c:v>22.04085744680852</c:v>
                </c:pt>
                <c:pt idx="3859">
                  <c:v>22.048441702127665</c:v>
                </c:pt>
                <c:pt idx="3860">
                  <c:v>22.057298723404262</c:v>
                </c:pt>
                <c:pt idx="3861">
                  <c:v>22.065740000000009</c:v>
                </c:pt>
                <c:pt idx="3862">
                  <c:v>22.075453617021285</c:v>
                </c:pt>
                <c:pt idx="3863">
                  <c:v>22.082622127659583</c:v>
                </c:pt>
                <c:pt idx="3864">
                  <c:v>22.087687234042562</c:v>
                </c:pt>
                <c:pt idx="3865">
                  <c:v>22.093167659574476</c:v>
                </c:pt>
                <c:pt idx="3866">
                  <c:v>22.098648085106397</c:v>
                </c:pt>
                <c:pt idx="3867">
                  <c:v>22.103297021276607</c:v>
                </c:pt>
                <c:pt idx="3868">
                  <c:v>22.106257872340436</c:v>
                </c:pt>
                <c:pt idx="3869">
                  <c:v>22.10880340425533</c:v>
                </c:pt>
                <c:pt idx="3870">
                  <c:v>22.112595744680863</c:v>
                </c:pt>
                <c:pt idx="3871">
                  <c:v>22.116829361702138</c:v>
                </c:pt>
                <c:pt idx="3872">
                  <c:v>22.120647234042565</c:v>
                </c:pt>
                <c:pt idx="3873">
                  <c:v>22.122751063829799</c:v>
                </c:pt>
                <c:pt idx="3874">
                  <c:v>22.125270212765972</c:v>
                </c:pt>
                <c:pt idx="3875">
                  <c:v>22.128646808510652</c:v>
                </c:pt>
                <c:pt idx="3876">
                  <c:v>22.130750638297886</c:v>
                </c:pt>
                <c:pt idx="3877">
                  <c:v>22.131166382978734</c:v>
                </c:pt>
                <c:pt idx="3878">
                  <c:v>22.12947829787235</c:v>
                </c:pt>
                <c:pt idx="3879">
                  <c:v>22.127789787234054</c:v>
                </c:pt>
                <c:pt idx="3880">
                  <c:v>22.125685957446819</c:v>
                </c:pt>
                <c:pt idx="3881">
                  <c:v>22.12272510638299</c:v>
                </c:pt>
                <c:pt idx="3882">
                  <c:v>22.119348510638311</c:v>
                </c:pt>
                <c:pt idx="3883">
                  <c:v>22.115140851063835</c:v>
                </c:pt>
                <c:pt idx="3884">
                  <c:v>22.111764680851071</c:v>
                </c:pt>
                <c:pt idx="3885">
                  <c:v>22.108803829787242</c:v>
                </c:pt>
                <c:pt idx="3886">
                  <c:v>22.105011914893623</c:v>
                </c:pt>
                <c:pt idx="3887">
                  <c:v>22.100388510638304</c:v>
                </c:pt>
                <c:pt idx="3888">
                  <c:v>22.096180851063835</c:v>
                </c:pt>
                <c:pt idx="3889">
                  <c:v>22.09321957446809</c:v>
                </c:pt>
                <c:pt idx="3890">
                  <c:v>22.08940170212766</c:v>
                </c:pt>
                <c:pt idx="3891">
                  <c:v>22.085609361702129</c:v>
                </c:pt>
                <c:pt idx="3892">
                  <c:v>22.080544680851066</c:v>
                </c:pt>
                <c:pt idx="3893">
                  <c:v>22.075921276595746</c:v>
                </c:pt>
                <c:pt idx="3894">
                  <c:v>22.072128936170213</c:v>
                </c:pt>
                <c:pt idx="3895">
                  <c:v>22.068336595744679</c:v>
                </c:pt>
                <c:pt idx="3896">
                  <c:v>22.064544255319149</c:v>
                </c:pt>
                <c:pt idx="3897">
                  <c:v>22.060751914893618</c:v>
                </c:pt>
                <c:pt idx="3898">
                  <c:v>22.057791063829786</c:v>
                </c:pt>
                <c:pt idx="3899">
                  <c:v>22.055687234042555</c:v>
                </c:pt>
                <c:pt idx="3900">
                  <c:v>22.053583404255317</c:v>
                </c:pt>
                <c:pt idx="3901">
                  <c:v>22.051894893617021</c:v>
                </c:pt>
                <c:pt idx="3902">
                  <c:v>22.049791063829787</c:v>
                </c:pt>
                <c:pt idx="3903">
                  <c:v>22.048102978723403</c:v>
                </c:pt>
                <c:pt idx="3904">
                  <c:v>22.046414468085111</c:v>
                </c:pt>
                <c:pt idx="3905">
                  <c:v>22.043895319148938</c:v>
                </c:pt>
                <c:pt idx="3906">
                  <c:v>22.042206808510642</c:v>
                </c:pt>
                <c:pt idx="3907">
                  <c:v>22.040518297872339</c:v>
                </c:pt>
                <c:pt idx="3908">
                  <c:v>22.040102553191488</c:v>
                </c:pt>
                <c:pt idx="3909">
                  <c:v>22.040518297872339</c:v>
                </c:pt>
                <c:pt idx="3910">
                  <c:v>22.039245531914894</c:v>
                </c:pt>
                <c:pt idx="3911">
                  <c:v>22.037557021276598</c:v>
                </c:pt>
                <c:pt idx="3912">
                  <c:v>22.03586893617021</c:v>
                </c:pt>
                <c:pt idx="3913">
                  <c:v>22.034180851063827</c:v>
                </c:pt>
                <c:pt idx="3914">
                  <c:v>22.032051063829787</c:v>
                </c:pt>
                <c:pt idx="3915">
                  <c:v>22.029947234042552</c:v>
                </c:pt>
                <c:pt idx="3916">
                  <c:v>22.027843404255325</c:v>
                </c:pt>
                <c:pt idx="3917">
                  <c:v>22.024051063829788</c:v>
                </c:pt>
                <c:pt idx="3918">
                  <c:v>22.020233191489364</c:v>
                </c:pt>
                <c:pt idx="3919">
                  <c:v>22.0168570212766</c:v>
                </c:pt>
                <c:pt idx="3920">
                  <c:v>22.014753191489365</c:v>
                </c:pt>
                <c:pt idx="3921">
                  <c:v>22.012649361702135</c:v>
                </c:pt>
                <c:pt idx="3922">
                  <c:v>22.0105455319149</c:v>
                </c:pt>
                <c:pt idx="3923">
                  <c:v>22.008026382978723</c:v>
                </c:pt>
                <c:pt idx="3924">
                  <c:v>22.006337872340431</c:v>
                </c:pt>
                <c:pt idx="3925">
                  <c:v>22.004208085106388</c:v>
                </c:pt>
                <c:pt idx="3926">
                  <c:v>22.003792765957449</c:v>
                </c:pt>
                <c:pt idx="3927">
                  <c:v>22.003792765957449</c:v>
                </c:pt>
                <c:pt idx="3928">
                  <c:v>22.003792765957449</c:v>
                </c:pt>
                <c:pt idx="3929">
                  <c:v>22.005065531914894</c:v>
                </c:pt>
                <c:pt idx="3930">
                  <c:v>22.007169361702129</c:v>
                </c:pt>
                <c:pt idx="3931">
                  <c:v>22.009688510638306</c:v>
                </c:pt>
                <c:pt idx="3932">
                  <c:v>22.013065106382985</c:v>
                </c:pt>
                <c:pt idx="3933">
                  <c:v>22.016857021276603</c:v>
                </c:pt>
                <c:pt idx="3934">
                  <c:v>22.021064680851072</c:v>
                </c:pt>
                <c:pt idx="3935">
                  <c:v>22.025272340425534</c:v>
                </c:pt>
                <c:pt idx="3936">
                  <c:v>22.029064680851068</c:v>
                </c:pt>
                <c:pt idx="3937">
                  <c:v>22.033298297872342</c:v>
                </c:pt>
                <c:pt idx="3938">
                  <c:v>22.037090638297876</c:v>
                </c:pt>
                <c:pt idx="3939">
                  <c:v>22.040882978723406</c:v>
                </c:pt>
                <c:pt idx="3940">
                  <c:v>22.045090638297875</c:v>
                </c:pt>
                <c:pt idx="3941">
                  <c:v>22.048467234042551</c:v>
                </c:pt>
                <c:pt idx="3942">
                  <c:v>22.051428510638292</c:v>
                </c:pt>
                <c:pt idx="3943">
                  <c:v>22.054805106382979</c:v>
                </c:pt>
                <c:pt idx="3944">
                  <c:v>22.059428510638298</c:v>
                </c:pt>
                <c:pt idx="3945">
                  <c:v>22.062805106382978</c:v>
                </c:pt>
                <c:pt idx="3946">
                  <c:v>22.064493191489362</c:v>
                </c:pt>
                <c:pt idx="3947">
                  <c:v>22.065324255319148</c:v>
                </c:pt>
                <c:pt idx="3948">
                  <c:v>22.064493191489355</c:v>
                </c:pt>
                <c:pt idx="3949">
                  <c:v>22.064077446808508</c:v>
                </c:pt>
                <c:pt idx="3950">
                  <c:v>22.063661702127657</c:v>
                </c:pt>
                <c:pt idx="3951">
                  <c:v>22.062388936170212</c:v>
                </c:pt>
                <c:pt idx="3952">
                  <c:v>22.061531489361705</c:v>
                </c:pt>
                <c:pt idx="3953">
                  <c:v>22.061116170212767</c:v>
                </c:pt>
                <c:pt idx="3954">
                  <c:v>22.060285106382985</c:v>
                </c:pt>
                <c:pt idx="3955">
                  <c:v>22.059454042553195</c:v>
                </c:pt>
                <c:pt idx="3956">
                  <c:v>22.057350212765961</c:v>
                </c:pt>
                <c:pt idx="3957">
                  <c:v>22.057350212765964</c:v>
                </c:pt>
                <c:pt idx="3958">
                  <c:v>22.057765957446815</c:v>
                </c:pt>
                <c:pt idx="3959">
                  <c:v>22.059454042553199</c:v>
                </c:pt>
                <c:pt idx="3960">
                  <c:v>22.061557872340433</c:v>
                </c:pt>
                <c:pt idx="3961">
                  <c:v>22.064519148936178</c:v>
                </c:pt>
                <c:pt idx="3962">
                  <c:v>22.06872680851065</c:v>
                </c:pt>
                <c:pt idx="3963">
                  <c:v>22.072518723404261</c:v>
                </c:pt>
                <c:pt idx="3964">
                  <c:v>22.077999148936179</c:v>
                </c:pt>
                <c:pt idx="3965">
                  <c:v>22.084752340425542</c:v>
                </c:pt>
                <c:pt idx="3966">
                  <c:v>22.091920851063836</c:v>
                </c:pt>
                <c:pt idx="3967">
                  <c:v>22.099089361702134</c:v>
                </c:pt>
                <c:pt idx="3968">
                  <c:v>22.104985531914899</c:v>
                </c:pt>
                <c:pt idx="3969">
                  <c:v>22.109634468085112</c:v>
                </c:pt>
                <c:pt idx="3970">
                  <c:v>22.11511446808511</c:v>
                </c:pt>
                <c:pt idx="3971">
                  <c:v>22.120594893617024</c:v>
                </c:pt>
                <c:pt idx="3972">
                  <c:v>22.125659574468095</c:v>
                </c:pt>
                <c:pt idx="3973">
                  <c:v>22.129036170212775</c:v>
                </c:pt>
                <c:pt idx="3974">
                  <c:v>22.131997021276604</c:v>
                </c:pt>
                <c:pt idx="3975">
                  <c:v>22.133685106382984</c:v>
                </c:pt>
                <c:pt idx="3976">
                  <c:v>22.13368510638298</c:v>
                </c:pt>
                <c:pt idx="3977">
                  <c:v>22.13368510638298</c:v>
                </c:pt>
                <c:pt idx="3978">
                  <c:v>22.132412340425535</c:v>
                </c:pt>
                <c:pt idx="3979">
                  <c:v>22.131165531914899</c:v>
                </c:pt>
                <c:pt idx="3980">
                  <c:v>22.12989276595745</c:v>
                </c:pt>
                <c:pt idx="3981">
                  <c:v>22.127373617021284</c:v>
                </c:pt>
                <c:pt idx="3982">
                  <c:v>22.123997021276601</c:v>
                </c:pt>
                <c:pt idx="3983">
                  <c:v>22.120204680851067</c:v>
                </c:pt>
                <c:pt idx="3984">
                  <c:v>22.117659148936177</c:v>
                </c:pt>
                <c:pt idx="3985">
                  <c:v>22.115555319148946</c:v>
                </c:pt>
                <c:pt idx="3986">
                  <c:v>22.114282553191501</c:v>
                </c:pt>
                <c:pt idx="3987">
                  <c:v>22.111763404255328</c:v>
                </c:pt>
                <c:pt idx="3988">
                  <c:v>22.109659574468093</c:v>
                </c:pt>
                <c:pt idx="3989">
                  <c:v>22.107555744680859</c:v>
                </c:pt>
                <c:pt idx="3990">
                  <c:v>22.104594893617033</c:v>
                </c:pt>
                <c:pt idx="3991">
                  <c:v>22.1008025531915</c:v>
                </c:pt>
                <c:pt idx="3992">
                  <c:v>22.096594893617038</c:v>
                </c:pt>
                <c:pt idx="3993">
                  <c:v>22.091945957446821</c:v>
                </c:pt>
                <c:pt idx="3994">
                  <c:v>22.088569361702142</c:v>
                </c:pt>
                <c:pt idx="3995">
                  <c:v>22.086439574468095</c:v>
                </c:pt>
                <c:pt idx="3996">
                  <c:v>22.084751489361715</c:v>
                </c:pt>
                <c:pt idx="3997">
                  <c:v>22.083063404255331</c:v>
                </c:pt>
                <c:pt idx="3998">
                  <c:v>22.078855744680862</c:v>
                </c:pt>
                <c:pt idx="3999">
                  <c:v>22.071271914893625</c:v>
                </c:pt>
                <c:pt idx="4000">
                  <c:v>22.061973191489372</c:v>
                </c:pt>
                <c:pt idx="4001">
                  <c:v>22.049714042553202</c:v>
                </c:pt>
                <c:pt idx="4002">
                  <c:v>22.036208085106395</c:v>
                </c:pt>
                <c:pt idx="4003">
                  <c:v>22.023117446808516</c:v>
                </c:pt>
                <c:pt idx="4004">
                  <c:v>22.009611489361706</c:v>
                </c:pt>
                <c:pt idx="4005">
                  <c:v>21.996546808510644</c:v>
                </c:pt>
                <c:pt idx="4006">
                  <c:v>21.983040851063834</c:v>
                </c:pt>
                <c:pt idx="4007">
                  <c:v>21.969534468085108</c:v>
                </c:pt>
                <c:pt idx="4008">
                  <c:v>21.956885531914892</c:v>
                </c:pt>
                <c:pt idx="4009">
                  <c:v>21.944652340425534</c:v>
                </c:pt>
                <c:pt idx="4010">
                  <c:v>21.932834468085105</c:v>
                </c:pt>
                <c:pt idx="4011">
                  <c:v>21.920185531914896</c:v>
                </c:pt>
                <c:pt idx="4012">
                  <c:v>21.904991063829783</c:v>
                </c:pt>
                <c:pt idx="4013">
                  <c:v>21.888939574468079</c:v>
                </c:pt>
                <c:pt idx="4014">
                  <c:v>21.876705957446802</c:v>
                </c:pt>
                <c:pt idx="4015">
                  <c:v>21.868705957446807</c:v>
                </c:pt>
                <c:pt idx="4016">
                  <c:v>21.862784255319145</c:v>
                </c:pt>
                <c:pt idx="4017">
                  <c:v>21.859823404255316</c:v>
                </c:pt>
                <c:pt idx="4018">
                  <c:v>21.857303829787227</c:v>
                </c:pt>
                <c:pt idx="4019">
                  <c:v>21.855615744680847</c:v>
                </c:pt>
                <c:pt idx="4020">
                  <c:v>21.854784255319142</c:v>
                </c:pt>
                <c:pt idx="4021">
                  <c:v>21.853511914893609</c:v>
                </c:pt>
                <c:pt idx="4022">
                  <c:v>21.852680851063827</c:v>
                </c:pt>
                <c:pt idx="4023">
                  <c:v>21.852239148936167</c:v>
                </c:pt>
                <c:pt idx="4024">
                  <c:v>21.850966382978722</c:v>
                </c:pt>
                <c:pt idx="4025">
                  <c:v>21.849719999999998</c:v>
                </c:pt>
                <c:pt idx="4026">
                  <c:v>21.847590212765958</c:v>
                </c:pt>
                <c:pt idx="4027">
                  <c:v>21.845486382978724</c:v>
                </c:pt>
                <c:pt idx="4028">
                  <c:v>21.845044680851071</c:v>
                </c:pt>
                <c:pt idx="4029">
                  <c:v>21.845460425531922</c:v>
                </c:pt>
                <c:pt idx="4030">
                  <c:v>21.84504510638299</c:v>
                </c:pt>
                <c:pt idx="4031">
                  <c:v>21.844214042553201</c:v>
                </c:pt>
                <c:pt idx="4032">
                  <c:v>21.842084255319161</c:v>
                </c:pt>
                <c:pt idx="4033">
                  <c:v>21.839123404255332</c:v>
                </c:pt>
                <c:pt idx="4034">
                  <c:v>21.836577872340442</c:v>
                </c:pt>
                <c:pt idx="4035">
                  <c:v>21.834032765957456</c:v>
                </c:pt>
                <c:pt idx="4036">
                  <c:v>21.831902978723416</c:v>
                </c:pt>
                <c:pt idx="4037">
                  <c:v>21.830214893617036</c:v>
                </c:pt>
                <c:pt idx="4038">
                  <c:v>21.830214893617036</c:v>
                </c:pt>
                <c:pt idx="4039">
                  <c:v>21.830630212765971</c:v>
                </c:pt>
                <c:pt idx="4040">
                  <c:v>21.831902553191505</c:v>
                </c:pt>
                <c:pt idx="4041">
                  <c:v>21.832760000000011</c:v>
                </c:pt>
                <c:pt idx="4042">
                  <c:v>21.833617021276613</c:v>
                </c:pt>
                <c:pt idx="4043">
                  <c:v>21.834032340425548</c:v>
                </c:pt>
                <c:pt idx="4044">
                  <c:v>21.834032340425544</c:v>
                </c:pt>
                <c:pt idx="4045">
                  <c:v>21.837824680851075</c:v>
                </c:pt>
                <c:pt idx="4046">
                  <c:v>21.844993191489372</c:v>
                </c:pt>
                <c:pt idx="4047">
                  <c:v>21.853019148936177</c:v>
                </c:pt>
                <c:pt idx="4048">
                  <c:v>21.864421276595753</c:v>
                </c:pt>
                <c:pt idx="4049">
                  <c:v>21.877485531914896</c:v>
                </c:pt>
                <c:pt idx="4050">
                  <c:v>21.890134468085108</c:v>
                </c:pt>
                <c:pt idx="4051">
                  <c:v>21.902367659574473</c:v>
                </c:pt>
                <c:pt idx="4052">
                  <c:v>21.912912765957451</c:v>
                </c:pt>
                <c:pt idx="4053">
                  <c:v>21.924314893617026</c:v>
                </c:pt>
                <c:pt idx="4054">
                  <c:v>21.934444680851072</c:v>
                </c:pt>
                <c:pt idx="4055">
                  <c:v>21.944132340425536</c:v>
                </c:pt>
                <c:pt idx="4056">
                  <c:v>21.952988936170215</c:v>
                </c:pt>
                <c:pt idx="4057">
                  <c:v>21.961845957446815</c:v>
                </c:pt>
                <c:pt idx="4058">
                  <c:v>21.970702978723409</c:v>
                </c:pt>
                <c:pt idx="4059">
                  <c:v>21.981274042553192</c:v>
                </c:pt>
                <c:pt idx="4060">
                  <c:v>21.992260851063829</c:v>
                </c:pt>
                <c:pt idx="4061">
                  <c:v>21.999429787234046</c:v>
                </c:pt>
                <c:pt idx="4062">
                  <c:v>22.002806382978726</c:v>
                </c:pt>
                <c:pt idx="4063">
                  <c:v>22.00449446808511</c:v>
                </c:pt>
                <c:pt idx="4064">
                  <c:v>22.00366340425532</c:v>
                </c:pt>
                <c:pt idx="4065">
                  <c:v>22.002391063829794</c:v>
                </c:pt>
                <c:pt idx="4066">
                  <c:v>22.001560000000005</c:v>
                </c:pt>
                <c:pt idx="4067">
                  <c:v>22.00070297872341</c:v>
                </c:pt>
                <c:pt idx="4068">
                  <c:v>22.001118297872345</c:v>
                </c:pt>
                <c:pt idx="4069">
                  <c:v>22.001118297872345</c:v>
                </c:pt>
                <c:pt idx="4070">
                  <c:v>22.001560000000008</c:v>
                </c:pt>
                <c:pt idx="4071">
                  <c:v>22.002832765957454</c:v>
                </c:pt>
                <c:pt idx="4072">
                  <c:v>22.005767659574477</c:v>
                </c:pt>
                <c:pt idx="4073">
                  <c:v>22.008728510638306</c:v>
                </c:pt>
                <c:pt idx="4074">
                  <c:v>22.012520851063837</c:v>
                </c:pt>
                <c:pt idx="4075">
                  <c:v>22.015897446808516</c:v>
                </c:pt>
                <c:pt idx="4076">
                  <c:v>22.018442978723407</c:v>
                </c:pt>
                <c:pt idx="4077">
                  <c:v>22.021403829787243</c:v>
                </c:pt>
                <c:pt idx="4078">
                  <c:v>22.024780425531922</c:v>
                </c:pt>
                <c:pt idx="4079">
                  <c:v>22.029429361702139</c:v>
                </c:pt>
                <c:pt idx="4080">
                  <c:v>22.033662978723413</c:v>
                </c:pt>
                <c:pt idx="4081">
                  <c:v>22.037454893617031</c:v>
                </c:pt>
                <c:pt idx="4082">
                  <c:v>22.041272765957451</c:v>
                </c:pt>
                <c:pt idx="4083">
                  <c:v>22.044648936170219</c:v>
                </c:pt>
                <c:pt idx="4084">
                  <c:v>22.048025106382983</c:v>
                </c:pt>
                <c:pt idx="4085">
                  <c:v>22.050128936170218</c:v>
                </c:pt>
                <c:pt idx="4086">
                  <c:v>22.052232765957452</c:v>
                </c:pt>
                <c:pt idx="4087">
                  <c:v>22.053921276595752</c:v>
                </c:pt>
                <c:pt idx="4088">
                  <c:v>22.053921276595752</c:v>
                </c:pt>
                <c:pt idx="4089">
                  <c:v>22.053505957446813</c:v>
                </c:pt>
                <c:pt idx="4090">
                  <c:v>22.053090638297881</c:v>
                </c:pt>
                <c:pt idx="4091">
                  <c:v>22.052233191489371</c:v>
                </c:pt>
                <c:pt idx="4092">
                  <c:v>22.050960425531922</c:v>
                </c:pt>
                <c:pt idx="4093">
                  <c:v>22.049271914893623</c:v>
                </c:pt>
                <c:pt idx="4094">
                  <c:v>22.047583404255327</c:v>
                </c:pt>
                <c:pt idx="4095">
                  <c:v>22.046752340425538</c:v>
                </c:pt>
                <c:pt idx="4096">
                  <c:v>22.045505957446817</c:v>
                </c:pt>
                <c:pt idx="4097">
                  <c:v>22.044259574468096</c:v>
                </c:pt>
                <c:pt idx="4098">
                  <c:v>22.042155744680862</c:v>
                </c:pt>
                <c:pt idx="4099">
                  <c:v>22.040882978723417</c:v>
                </c:pt>
                <c:pt idx="4100">
                  <c:v>22.038337446808519</c:v>
                </c:pt>
                <c:pt idx="4101">
                  <c:v>22.037064680851074</c:v>
                </c:pt>
                <c:pt idx="4102">
                  <c:v>22.035818297872353</c:v>
                </c:pt>
                <c:pt idx="4103">
                  <c:v>22.03413021276597</c:v>
                </c:pt>
                <c:pt idx="4104">
                  <c:v>22.033714468085119</c:v>
                </c:pt>
                <c:pt idx="4105">
                  <c:v>22.033298723404268</c:v>
                </c:pt>
                <c:pt idx="4106">
                  <c:v>22.031168936170225</c:v>
                </c:pt>
                <c:pt idx="4107">
                  <c:v>22.028623404255328</c:v>
                </c:pt>
                <c:pt idx="4108">
                  <c:v>22.026077872340437</c:v>
                </c:pt>
                <c:pt idx="4109">
                  <c:v>22.02394808510639</c:v>
                </c:pt>
                <c:pt idx="4110">
                  <c:v>22.02226000000001</c:v>
                </c:pt>
                <c:pt idx="4111">
                  <c:v>22.019299148936181</c:v>
                </c:pt>
                <c:pt idx="4112">
                  <c:v>22.015922553191501</c:v>
                </c:pt>
                <c:pt idx="4113">
                  <c:v>22.013818723404267</c:v>
                </c:pt>
                <c:pt idx="4114">
                  <c:v>22.012545957446815</c:v>
                </c:pt>
                <c:pt idx="4115">
                  <c:v>22.012130638297879</c:v>
                </c:pt>
                <c:pt idx="4116">
                  <c:v>22.012961702127665</c:v>
                </c:pt>
                <c:pt idx="4117">
                  <c:v>22.013377446808519</c:v>
                </c:pt>
                <c:pt idx="4118">
                  <c:v>22.012520000000006</c:v>
                </c:pt>
                <c:pt idx="4119">
                  <c:v>22.011273191489369</c:v>
                </c:pt>
                <c:pt idx="4120">
                  <c:v>22.010000425531921</c:v>
                </c:pt>
                <c:pt idx="4121">
                  <c:v>22.008311914893621</c:v>
                </c:pt>
                <c:pt idx="4122">
                  <c:v>22.006623404255325</c:v>
                </c:pt>
                <c:pt idx="4123">
                  <c:v>22.005765957446812</c:v>
                </c:pt>
                <c:pt idx="4124">
                  <c:v>22.005324255319156</c:v>
                </c:pt>
                <c:pt idx="4125">
                  <c:v>22.004466808510646</c:v>
                </c:pt>
                <c:pt idx="4126">
                  <c:v>22.003194042553201</c:v>
                </c:pt>
                <c:pt idx="4127">
                  <c:v>22.001505531914905</c:v>
                </c:pt>
                <c:pt idx="4128">
                  <c:v>22.001090212765966</c:v>
                </c:pt>
                <c:pt idx="4129">
                  <c:v>21.998960425531923</c:v>
                </c:pt>
                <c:pt idx="4130">
                  <c:v>21.996856595744688</c:v>
                </c:pt>
                <c:pt idx="4131">
                  <c:v>21.993921702127672</c:v>
                </c:pt>
                <c:pt idx="4132">
                  <c:v>21.990129787234046</c:v>
                </c:pt>
                <c:pt idx="4133">
                  <c:v>21.986753617021282</c:v>
                </c:pt>
                <c:pt idx="4134">
                  <c:v>21.984234042553201</c:v>
                </c:pt>
                <c:pt idx="4135">
                  <c:v>21.982104255319157</c:v>
                </c:pt>
                <c:pt idx="4136">
                  <c:v>21.979558723404264</c:v>
                </c:pt>
                <c:pt idx="4137">
                  <c:v>21.97742893617022</c:v>
                </c:pt>
                <c:pt idx="4138">
                  <c:v>21.977013617021289</c:v>
                </c:pt>
                <c:pt idx="4139">
                  <c:v>21.977013617021282</c:v>
                </c:pt>
                <c:pt idx="4140">
                  <c:v>21.977429361702136</c:v>
                </c:pt>
                <c:pt idx="4141">
                  <c:v>21.977845106382986</c:v>
                </c:pt>
                <c:pt idx="4142">
                  <c:v>21.976987659574476</c:v>
                </c:pt>
                <c:pt idx="4143">
                  <c:v>21.976545957446817</c:v>
                </c:pt>
                <c:pt idx="4144">
                  <c:v>21.975688510638307</c:v>
                </c:pt>
                <c:pt idx="4145">
                  <c:v>21.976104255319157</c:v>
                </c:pt>
                <c:pt idx="4146">
                  <c:v>21.976961702127667</c:v>
                </c:pt>
                <c:pt idx="4147">
                  <c:v>21.978650212765967</c:v>
                </c:pt>
                <c:pt idx="4148">
                  <c:v>21.980780000000006</c:v>
                </c:pt>
                <c:pt idx="4149">
                  <c:v>21.98246808510639</c:v>
                </c:pt>
                <c:pt idx="4150">
                  <c:v>21.985013617021284</c:v>
                </c:pt>
                <c:pt idx="4151">
                  <c:v>21.987533191489373</c:v>
                </c:pt>
                <c:pt idx="4152">
                  <c:v>21.990494042553198</c:v>
                </c:pt>
                <c:pt idx="4153">
                  <c:v>21.993870638297881</c:v>
                </c:pt>
                <c:pt idx="4154">
                  <c:v>21.996831489361711</c:v>
                </c:pt>
                <c:pt idx="4155">
                  <c:v>21.998519574468094</c:v>
                </c:pt>
                <c:pt idx="4156">
                  <c:v>22.000649361702134</c:v>
                </c:pt>
                <c:pt idx="4157">
                  <c:v>22.002779148936177</c:v>
                </c:pt>
                <c:pt idx="4158">
                  <c:v>22.006986808510646</c:v>
                </c:pt>
                <c:pt idx="4159">
                  <c:v>22.01205148936171</c:v>
                </c:pt>
                <c:pt idx="4160">
                  <c:v>22.016674468085114</c:v>
                </c:pt>
                <c:pt idx="4161">
                  <c:v>22.020051063829793</c:v>
                </c:pt>
                <c:pt idx="4162">
                  <c:v>22.022570212765963</c:v>
                </c:pt>
                <c:pt idx="4163">
                  <c:v>22.023842978723412</c:v>
                </c:pt>
                <c:pt idx="4164">
                  <c:v>22.025115319148938</c:v>
                </c:pt>
                <c:pt idx="4165">
                  <c:v>22.027660851063835</c:v>
                </c:pt>
                <c:pt idx="4166">
                  <c:v>22.028907659574475</c:v>
                </c:pt>
                <c:pt idx="4167">
                  <c:v>22.029765106382982</c:v>
                </c:pt>
                <c:pt idx="4168">
                  <c:v>22.030206808510645</c:v>
                </c:pt>
                <c:pt idx="4169">
                  <c:v>22.03147957446809</c:v>
                </c:pt>
                <c:pt idx="4170">
                  <c:v>22.032752340425535</c:v>
                </c:pt>
                <c:pt idx="4171">
                  <c:v>22.034440851063838</c:v>
                </c:pt>
                <c:pt idx="4172">
                  <c:v>22.036570638297878</c:v>
                </c:pt>
                <c:pt idx="4173">
                  <c:v>22.038700425531918</c:v>
                </c:pt>
                <c:pt idx="4174">
                  <c:v>22.040804255319156</c:v>
                </c:pt>
                <c:pt idx="4175">
                  <c:v>22.041661276595747</c:v>
                </c:pt>
                <c:pt idx="4176">
                  <c:v>22.043791063829794</c:v>
                </c:pt>
                <c:pt idx="4177">
                  <c:v>22.047167659574477</c:v>
                </c:pt>
                <c:pt idx="4178">
                  <c:v>22.050544255319156</c:v>
                </c:pt>
                <c:pt idx="4179">
                  <c:v>22.054777872340431</c:v>
                </c:pt>
                <c:pt idx="4180">
                  <c:v>22.058154042553198</c:v>
                </c:pt>
                <c:pt idx="4181">
                  <c:v>22.061088936170218</c:v>
                </c:pt>
                <c:pt idx="4182">
                  <c:v>22.064465106382986</c:v>
                </c:pt>
                <c:pt idx="4183">
                  <c:v>22.069114468085115</c:v>
                </c:pt>
                <c:pt idx="4184">
                  <c:v>22.073348085106396</c:v>
                </c:pt>
                <c:pt idx="4185">
                  <c:v>22.076308936170225</c:v>
                </c:pt>
                <c:pt idx="4186">
                  <c:v>22.077997021276605</c:v>
                </c:pt>
                <c:pt idx="4187">
                  <c:v>22.080126808510649</c:v>
                </c:pt>
                <c:pt idx="4188">
                  <c:v>22.080983829787247</c:v>
                </c:pt>
                <c:pt idx="4189">
                  <c:v>22.082256595744692</c:v>
                </c:pt>
                <c:pt idx="4190">
                  <c:v>22.083113617021287</c:v>
                </c:pt>
                <c:pt idx="4191">
                  <c:v>22.084386382978732</c:v>
                </c:pt>
                <c:pt idx="4192">
                  <c:v>22.084386382978732</c:v>
                </c:pt>
                <c:pt idx="4193">
                  <c:v>22.083944680851069</c:v>
                </c:pt>
                <c:pt idx="4194">
                  <c:v>22.082671914893623</c:v>
                </c:pt>
                <c:pt idx="4195">
                  <c:v>22.08098382978724</c:v>
                </c:pt>
                <c:pt idx="4196">
                  <c:v>22.079711063829794</c:v>
                </c:pt>
                <c:pt idx="4197">
                  <c:v>22.0771655319149</c:v>
                </c:pt>
                <c:pt idx="4198">
                  <c:v>22.07423063829788</c:v>
                </c:pt>
                <c:pt idx="4199">
                  <c:v>22.069997021276603</c:v>
                </c:pt>
                <c:pt idx="4200">
                  <c:v>22.066204680851072</c:v>
                </c:pt>
                <c:pt idx="4201">
                  <c:v>22.062828085106393</c:v>
                </c:pt>
                <c:pt idx="4202">
                  <c:v>22.060724255319158</c:v>
                </c:pt>
                <c:pt idx="4203">
                  <c:v>22.057347659574479</c:v>
                </c:pt>
                <c:pt idx="4204">
                  <c:v>22.054802127659581</c:v>
                </c:pt>
                <c:pt idx="4205">
                  <c:v>22.051009787234051</c:v>
                </c:pt>
                <c:pt idx="4206">
                  <c:v>22.046360425531919</c:v>
                </c:pt>
                <c:pt idx="4207">
                  <c:v>22.041737446808515</c:v>
                </c:pt>
                <c:pt idx="4208">
                  <c:v>22.036672765957452</c:v>
                </c:pt>
                <c:pt idx="4209">
                  <c:v>22.031192340425537</c:v>
                </c:pt>
                <c:pt idx="4210">
                  <c:v>22.027400425531919</c:v>
                </c:pt>
                <c:pt idx="4211">
                  <c:v>22.02443957446809</c:v>
                </c:pt>
                <c:pt idx="4212">
                  <c:v>22.021478723404261</c:v>
                </c:pt>
                <c:pt idx="4213">
                  <c:v>22.018959148936176</c:v>
                </c:pt>
                <c:pt idx="4214">
                  <c:v>22.01727063829788</c:v>
                </c:pt>
                <c:pt idx="4215">
                  <c:v>22.017270638297877</c:v>
                </c:pt>
                <c:pt idx="4216">
                  <c:v>22.015997872340431</c:v>
                </c:pt>
                <c:pt idx="4217">
                  <c:v>22.014309787234048</c:v>
                </c:pt>
                <c:pt idx="4218">
                  <c:v>22.012205957446813</c:v>
                </c:pt>
                <c:pt idx="4219">
                  <c:v>22.009660851063835</c:v>
                </c:pt>
                <c:pt idx="4220">
                  <c:v>22.006700000000002</c:v>
                </c:pt>
                <c:pt idx="4221">
                  <c:v>22.005011914893618</c:v>
                </c:pt>
                <c:pt idx="4222">
                  <c:v>22.004570212765955</c:v>
                </c:pt>
                <c:pt idx="4223">
                  <c:v>22.004128510638299</c:v>
                </c:pt>
                <c:pt idx="4224">
                  <c:v>22.00329744680851</c:v>
                </c:pt>
                <c:pt idx="4225">
                  <c:v>22.002855744680854</c:v>
                </c:pt>
                <c:pt idx="4226">
                  <c:v>22.001582978723409</c:v>
                </c:pt>
                <c:pt idx="4227">
                  <c:v>21.999894893617025</c:v>
                </c:pt>
                <c:pt idx="4228">
                  <c:v>21.997791063829787</c:v>
                </c:pt>
                <c:pt idx="4229">
                  <c:v>21.996544680851066</c:v>
                </c:pt>
                <c:pt idx="4230">
                  <c:v>21.994856170212767</c:v>
                </c:pt>
                <c:pt idx="4231">
                  <c:v>21.992752340425533</c:v>
                </c:pt>
                <c:pt idx="4232">
                  <c:v>21.992310638297873</c:v>
                </c:pt>
                <c:pt idx="4233">
                  <c:v>21.992752340425533</c:v>
                </c:pt>
                <c:pt idx="4234">
                  <c:v>21.992752340425533</c:v>
                </c:pt>
                <c:pt idx="4235">
                  <c:v>21.995271914893625</c:v>
                </c:pt>
                <c:pt idx="4236">
                  <c:v>21.997375744680859</c:v>
                </c:pt>
                <c:pt idx="4237">
                  <c:v>21.999479574468094</c:v>
                </c:pt>
                <c:pt idx="4238">
                  <c:v>22.001999148936175</c:v>
                </c:pt>
                <c:pt idx="4239">
                  <c:v>22.005375744680855</c:v>
                </c:pt>
                <c:pt idx="4240">
                  <c:v>22.008336595744684</c:v>
                </c:pt>
                <c:pt idx="4241">
                  <c:v>22.010882127659578</c:v>
                </c:pt>
                <c:pt idx="4242">
                  <c:v>22.013817021276601</c:v>
                </c:pt>
                <c:pt idx="4243">
                  <c:v>22.01677787234043</c:v>
                </c:pt>
                <c:pt idx="4244">
                  <c:v>22.020595744680858</c:v>
                </c:pt>
                <c:pt idx="4245">
                  <c:v>22.023530638297881</c:v>
                </c:pt>
                <c:pt idx="4246">
                  <c:v>22.026907234042561</c:v>
                </c:pt>
                <c:pt idx="4247">
                  <c:v>22.029868510638302</c:v>
                </c:pt>
                <c:pt idx="4248">
                  <c:v>22.031972340425536</c:v>
                </c:pt>
                <c:pt idx="4249">
                  <c:v>22.033660851063832</c:v>
                </c:pt>
                <c:pt idx="4250">
                  <c:v>22.036180425531921</c:v>
                </c:pt>
                <c:pt idx="4251">
                  <c:v>22.037453191489366</c:v>
                </c:pt>
                <c:pt idx="4252">
                  <c:v>22.038725957446811</c:v>
                </c:pt>
                <c:pt idx="4253">
                  <c:v>22.039998723404256</c:v>
                </c:pt>
                <c:pt idx="4254">
                  <c:v>22.039557021276593</c:v>
                </c:pt>
                <c:pt idx="4255">
                  <c:v>22.039141276595743</c:v>
                </c:pt>
                <c:pt idx="4256">
                  <c:v>22.039141276595743</c:v>
                </c:pt>
                <c:pt idx="4257">
                  <c:v>22.03869957446808</c:v>
                </c:pt>
                <c:pt idx="4258">
                  <c:v>22.037011489361703</c:v>
                </c:pt>
                <c:pt idx="4259">
                  <c:v>22.0353229787234</c:v>
                </c:pt>
                <c:pt idx="4260">
                  <c:v>22.034050212765962</c:v>
                </c:pt>
                <c:pt idx="4261">
                  <c:v>22.03319319148936</c:v>
                </c:pt>
                <c:pt idx="4262">
                  <c:v>22.03106340425532</c:v>
                </c:pt>
                <c:pt idx="4263">
                  <c:v>22.0298170212766</c:v>
                </c:pt>
                <c:pt idx="4264">
                  <c:v>22.028985957446817</c:v>
                </c:pt>
                <c:pt idx="4265">
                  <c:v>22.028570212765963</c:v>
                </c:pt>
                <c:pt idx="4266">
                  <c:v>22.028570212765963</c:v>
                </c:pt>
                <c:pt idx="4267">
                  <c:v>22.02898595744681</c:v>
                </c:pt>
                <c:pt idx="4268">
                  <c:v>22.029401276595749</c:v>
                </c:pt>
                <c:pt idx="4269">
                  <c:v>22.029401276595749</c:v>
                </c:pt>
                <c:pt idx="4270">
                  <c:v>22.029401276595749</c:v>
                </c:pt>
                <c:pt idx="4271">
                  <c:v>22.0298170212766</c:v>
                </c:pt>
                <c:pt idx="4272">
                  <c:v>22.032362553191497</c:v>
                </c:pt>
                <c:pt idx="4273">
                  <c:v>22.035739148936177</c:v>
                </c:pt>
                <c:pt idx="4274">
                  <c:v>22.040803829787244</c:v>
                </c:pt>
                <c:pt idx="4275">
                  <c:v>22.046284255319158</c:v>
                </c:pt>
                <c:pt idx="4276">
                  <c:v>22.050491914893627</c:v>
                </c:pt>
                <c:pt idx="4277">
                  <c:v>22.054699574468096</c:v>
                </c:pt>
                <c:pt idx="4278">
                  <c:v>22.058907234042557</c:v>
                </c:pt>
                <c:pt idx="4279">
                  <c:v>22.062283829787244</c:v>
                </c:pt>
                <c:pt idx="4280">
                  <c:v>22.065218723404261</c:v>
                </c:pt>
                <c:pt idx="4281">
                  <c:v>22.067322553191495</c:v>
                </c:pt>
                <c:pt idx="4282">
                  <c:v>22.067763829787239</c:v>
                </c:pt>
                <c:pt idx="4283">
                  <c:v>22.068179574468093</c:v>
                </c:pt>
                <c:pt idx="4284">
                  <c:v>22.069036595744684</c:v>
                </c:pt>
                <c:pt idx="4285">
                  <c:v>22.069036595744684</c:v>
                </c:pt>
                <c:pt idx="4286">
                  <c:v>22.069036595744684</c:v>
                </c:pt>
                <c:pt idx="4287">
                  <c:v>22.068621276595746</c:v>
                </c:pt>
                <c:pt idx="4288">
                  <c:v>22.068205531914899</c:v>
                </c:pt>
                <c:pt idx="4289">
                  <c:v>22.066958723404259</c:v>
                </c:pt>
                <c:pt idx="4290">
                  <c:v>22.064413617021287</c:v>
                </c:pt>
                <c:pt idx="4291">
                  <c:v>22.061868510638305</c:v>
                </c:pt>
                <c:pt idx="4292">
                  <c:v>22.060621702127666</c:v>
                </c:pt>
                <c:pt idx="4293">
                  <c:v>22.058933617021282</c:v>
                </c:pt>
                <c:pt idx="4294">
                  <c:v>22.058076170212768</c:v>
                </c:pt>
                <c:pt idx="4295">
                  <c:v>22.057245106382986</c:v>
                </c:pt>
                <c:pt idx="4296">
                  <c:v>22.057245106382986</c:v>
                </c:pt>
                <c:pt idx="4297">
                  <c:v>22.057660425531918</c:v>
                </c:pt>
                <c:pt idx="4298">
                  <c:v>22.058491489361707</c:v>
                </c:pt>
                <c:pt idx="4299">
                  <c:v>22.058907234042557</c:v>
                </c:pt>
                <c:pt idx="4300">
                  <c:v>22.058907234042557</c:v>
                </c:pt>
                <c:pt idx="4301">
                  <c:v>22.059764255319152</c:v>
                </c:pt>
                <c:pt idx="4302">
                  <c:v>22.061037021276604</c:v>
                </c:pt>
                <c:pt idx="4303">
                  <c:v>22.0627255319149</c:v>
                </c:pt>
                <c:pt idx="4304">
                  <c:v>22.063167234042552</c:v>
                </c:pt>
                <c:pt idx="4305">
                  <c:v>22.064440000000001</c:v>
                </c:pt>
                <c:pt idx="4306">
                  <c:v>22.0661285106383</c:v>
                </c:pt>
                <c:pt idx="4307">
                  <c:v>22.067817021276596</c:v>
                </c:pt>
                <c:pt idx="4308">
                  <c:v>22.068258723404252</c:v>
                </c:pt>
                <c:pt idx="4309">
                  <c:v>22.069115744680854</c:v>
                </c:pt>
                <c:pt idx="4310">
                  <c:v>22.069531063829789</c:v>
                </c:pt>
                <c:pt idx="4311">
                  <c:v>22.069946382978724</c:v>
                </c:pt>
                <c:pt idx="4312">
                  <c:v>22.069089361702122</c:v>
                </c:pt>
                <c:pt idx="4313">
                  <c:v>22.067816595744677</c:v>
                </c:pt>
                <c:pt idx="4314">
                  <c:v>22.066985531914895</c:v>
                </c:pt>
                <c:pt idx="4315">
                  <c:v>22.066985531914895</c:v>
                </c:pt>
                <c:pt idx="4316">
                  <c:v>22.066985531914895</c:v>
                </c:pt>
                <c:pt idx="4317">
                  <c:v>22.067427234042551</c:v>
                </c:pt>
                <c:pt idx="4318">
                  <c:v>22.067011489361704</c:v>
                </c:pt>
                <c:pt idx="4319">
                  <c:v>22.06446595744681</c:v>
                </c:pt>
                <c:pt idx="4320">
                  <c:v>22.061920425531916</c:v>
                </c:pt>
                <c:pt idx="4321">
                  <c:v>22.058543829787236</c:v>
                </c:pt>
                <c:pt idx="4322">
                  <c:v>22.054751914893622</c:v>
                </c:pt>
                <c:pt idx="4323">
                  <c:v>22.050544255319153</c:v>
                </c:pt>
                <c:pt idx="4324">
                  <c:v>22.045921276595752</c:v>
                </c:pt>
                <c:pt idx="4325">
                  <c:v>22.042128936170219</c:v>
                </c:pt>
                <c:pt idx="4326">
                  <c:v>22.03792127659575</c:v>
                </c:pt>
                <c:pt idx="4327">
                  <c:v>22.033298297872346</c:v>
                </c:pt>
                <c:pt idx="4328">
                  <c:v>22.030337446808517</c:v>
                </c:pt>
                <c:pt idx="4329">
                  <c:v>22.028207659574473</c:v>
                </c:pt>
                <c:pt idx="4330">
                  <c:v>22.026103829787242</c:v>
                </c:pt>
                <c:pt idx="4331">
                  <c:v>22.02355872340426</c:v>
                </c:pt>
                <c:pt idx="4332">
                  <c:v>22.021454893617026</c:v>
                </c:pt>
                <c:pt idx="4333">
                  <c:v>22.018935319148941</c:v>
                </c:pt>
                <c:pt idx="4334">
                  <c:v>22.017662553191496</c:v>
                </c:pt>
                <c:pt idx="4335">
                  <c:v>22.016805531914894</c:v>
                </c:pt>
                <c:pt idx="4336">
                  <c:v>22.015948510638299</c:v>
                </c:pt>
                <c:pt idx="4337">
                  <c:v>22.015532765957449</c:v>
                </c:pt>
                <c:pt idx="4338">
                  <c:v>22.015117021276598</c:v>
                </c:pt>
                <c:pt idx="4339">
                  <c:v>22.01384425531915</c:v>
                </c:pt>
                <c:pt idx="4340">
                  <c:v>22.013428510638295</c:v>
                </c:pt>
                <c:pt idx="4341">
                  <c:v>22.012182127659571</c:v>
                </c:pt>
                <c:pt idx="4342">
                  <c:v>22.012597872340422</c:v>
                </c:pt>
                <c:pt idx="4343">
                  <c:v>22.013013191489353</c:v>
                </c:pt>
                <c:pt idx="4344">
                  <c:v>22.013870638297867</c:v>
                </c:pt>
                <c:pt idx="4345">
                  <c:v>22.01431234042553</c:v>
                </c:pt>
                <c:pt idx="4346">
                  <c:v>22.016000425531914</c:v>
                </c:pt>
                <c:pt idx="4347">
                  <c:v>22.017273191489359</c:v>
                </c:pt>
                <c:pt idx="4348">
                  <c:v>22.018545957446804</c:v>
                </c:pt>
                <c:pt idx="4349">
                  <c:v>22.020234468085107</c:v>
                </c:pt>
                <c:pt idx="4350">
                  <c:v>22.021922553191487</c:v>
                </c:pt>
                <c:pt idx="4351">
                  <c:v>22.025298723404255</c:v>
                </c:pt>
                <c:pt idx="4352">
                  <c:v>22.029090638297873</c:v>
                </c:pt>
                <c:pt idx="4353">
                  <c:v>22.032467234042553</c:v>
                </c:pt>
                <c:pt idx="4354">
                  <c:v>22.035428085106386</c:v>
                </c:pt>
                <c:pt idx="4355">
                  <c:v>22.04005106382979</c:v>
                </c:pt>
                <c:pt idx="4356">
                  <c:v>22.045531489361704</c:v>
                </c:pt>
                <c:pt idx="4357">
                  <c:v>22.050180851063836</c:v>
                </c:pt>
                <c:pt idx="4358">
                  <c:v>22.053973191489366</c:v>
                </c:pt>
                <c:pt idx="4359">
                  <c:v>22.058622553191491</c:v>
                </c:pt>
                <c:pt idx="4360">
                  <c:v>22.061583404255327</c:v>
                </c:pt>
                <c:pt idx="4361">
                  <c:v>22.064102553191496</c:v>
                </c:pt>
                <c:pt idx="4362">
                  <c:v>22.064544255319156</c:v>
                </c:pt>
                <c:pt idx="4363">
                  <c:v>22.065817021276604</c:v>
                </c:pt>
                <c:pt idx="4364">
                  <c:v>22.067505106382988</c:v>
                </c:pt>
                <c:pt idx="4365">
                  <c:v>22.068751914893628</c:v>
                </c:pt>
                <c:pt idx="4366">
                  <c:v>22.069609361702135</c:v>
                </c:pt>
                <c:pt idx="4367">
                  <c:v>22.069609361702135</c:v>
                </c:pt>
                <c:pt idx="4368">
                  <c:v>22.0691940425532</c:v>
                </c:pt>
                <c:pt idx="4369">
                  <c:v>22.0691940425532</c:v>
                </c:pt>
                <c:pt idx="4370">
                  <c:v>22.07044042553192</c:v>
                </c:pt>
                <c:pt idx="4371">
                  <c:v>22.070855744680856</c:v>
                </c:pt>
                <c:pt idx="4372">
                  <c:v>22.070855744680856</c:v>
                </c:pt>
                <c:pt idx="4373">
                  <c:v>22.071686808510645</c:v>
                </c:pt>
                <c:pt idx="4374">
                  <c:v>22.072933191489366</c:v>
                </c:pt>
                <c:pt idx="4375">
                  <c:v>22.073348510638304</c:v>
                </c:pt>
                <c:pt idx="4376">
                  <c:v>22.074621276595749</c:v>
                </c:pt>
                <c:pt idx="4377">
                  <c:v>22.075894042553195</c:v>
                </c:pt>
                <c:pt idx="4378">
                  <c:v>22.077997872340436</c:v>
                </c:pt>
                <c:pt idx="4379">
                  <c:v>22.079685957446813</c:v>
                </c:pt>
                <c:pt idx="4380">
                  <c:v>22.081374468085109</c:v>
                </c:pt>
                <c:pt idx="4381">
                  <c:v>22.083062553191496</c:v>
                </c:pt>
                <c:pt idx="4382">
                  <c:v>22.084750638297876</c:v>
                </c:pt>
                <c:pt idx="4383">
                  <c:v>22.08643872340426</c:v>
                </c:pt>
                <c:pt idx="4384">
                  <c:v>22.088542553191491</c:v>
                </c:pt>
                <c:pt idx="4385">
                  <c:v>22.09150340425532</c:v>
                </c:pt>
                <c:pt idx="4386">
                  <c:v>22.094022978723405</c:v>
                </c:pt>
                <c:pt idx="4387">
                  <c:v>22.096542553191494</c:v>
                </c:pt>
                <c:pt idx="4388">
                  <c:v>22.099477446808514</c:v>
                </c:pt>
                <c:pt idx="4389">
                  <c:v>22.101165531914898</c:v>
                </c:pt>
                <c:pt idx="4390">
                  <c:v>22.102438297872343</c:v>
                </c:pt>
                <c:pt idx="4391">
                  <c:v>22.103269361702129</c:v>
                </c:pt>
                <c:pt idx="4392">
                  <c:v>22.103685106382979</c:v>
                </c:pt>
                <c:pt idx="4393">
                  <c:v>22.103685106382979</c:v>
                </c:pt>
                <c:pt idx="4394">
                  <c:v>22.103685106382979</c:v>
                </c:pt>
                <c:pt idx="4395">
                  <c:v>22.10410085106383</c:v>
                </c:pt>
                <c:pt idx="4396">
                  <c:v>22.103243404255316</c:v>
                </c:pt>
                <c:pt idx="4397">
                  <c:v>22.10155531914894</c:v>
                </c:pt>
                <c:pt idx="4398">
                  <c:v>22.099425531914893</c:v>
                </c:pt>
                <c:pt idx="4399">
                  <c:v>22.096880000000002</c:v>
                </c:pt>
                <c:pt idx="4400">
                  <c:v>22.094360425531917</c:v>
                </c:pt>
                <c:pt idx="4401">
                  <c:v>22.091399574468088</c:v>
                </c:pt>
                <c:pt idx="4402">
                  <c:v>22.08760765957447</c:v>
                </c:pt>
                <c:pt idx="4403">
                  <c:v>22.083399999999997</c:v>
                </c:pt>
                <c:pt idx="4404">
                  <c:v>22.079581702127662</c:v>
                </c:pt>
                <c:pt idx="4405">
                  <c:v>22.077062127659577</c:v>
                </c:pt>
                <c:pt idx="4406">
                  <c:v>22.074542553191488</c:v>
                </c:pt>
                <c:pt idx="4407">
                  <c:v>22.073711489361706</c:v>
                </c:pt>
                <c:pt idx="4408">
                  <c:v>22.073296170212767</c:v>
                </c:pt>
                <c:pt idx="4409">
                  <c:v>22.073711914893622</c:v>
                </c:pt>
                <c:pt idx="4410">
                  <c:v>22.073296595744686</c:v>
                </c:pt>
                <c:pt idx="4411">
                  <c:v>22.071166808510647</c:v>
                </c:pt>
                <c:pt idx="4412">
                  <c:v>22.069920000000007</c:v>
                </c:pt>
                <c:pt idx="4413">
                  <c:v>22.069504255319156</c:v>
                </c:pt>
                <c:pt idx="4414">
                  <c:v>22.07036170212767</c:v>
                </c:pt>
                <c:pt idx="4415">
                  <c:v>22.072049787234054</c:v>
                </c:pt>
                <c:pt idx="4416">
                  <c:v>22.073322553191499</c:v>
                </c:pt>
                <c:pt idx="4417">
                  <c:v>22.074180000000013</c:v>
                </c:pt>
                <c:pt idx="4418">
                  <c:v>22.076283829787247</c:v>
                </c:pt>
                <c:pt idx="4419">
                  <c:v>22.077972340425543</c:v>
                </c:pt>
                <c:pt idx="4420">
                  <c:v>22.078829787234049</c:v>
                </c:pt>
                <c:pt idx="4421">
                  <c:v>22.079687234042563</c:v>
                </c:pt>
                <c:pt idx="4422">
                  <c:v>22.080544680851077</c:v>
                </c:pt>
                <c:pt idx="4423">
                  <c:v>22.079271914893628</c:v>
                </c:pt>
                <c:pt idx="4424">
                  <c:v>22.078414468085118</c:v>
                </c:pt>
                <c:pt idx="4425">
                  <c:v>22.077583404255336</c:v>
                </c:pt>
                <c:pt idx="4426">
                  <c:v>22.077583404255336</c:v>
                </c:pt>
                <c:pt idx="4427">
                  <c:v>22.078855744680862</c:v>
                </c:pt>
                <c:pt idx="4428">
                  <c:v>22.079712765957456</c:v>
                </c:pt>
                <c:pt idx="4429">
                  <c:v>22.080569787234055</c:v>
                </c:pt>
                <c:pt idx="4430">
                  <c:v>22.081426808510649</c:v>
                </c:pt>
                <c:pt idx="4431">
                  <c:v>22.0818425531915</c:v>
                </c:pt>
                <c:pt idx="4432">
                  <c:v>22.0818425531915</c:v>
                </c:pt>
                <c:pt idx="4433">
                  <c:v>22.082283829787244</c:v>
                </c:pt>
                <c:pt idx="4434">
                  <c:v>22.081452765957454</c:v>
                </c:pt>
                <c:pt idx="4435">
                  <c:v>22.080205957446822</c:v>
                </c:pt>
                <c:pt idx="4436">
                  <c:v>22.078517872340438</c:v>
                </c:pt>
                <c:pt idx="4437">
                  <c:v>22.076414042553203</c:v>
                </c:pt>
                <c:pt idx="4438">
                  <c:v>22.073894468085118</c:v>
                </c:pt>
                <c:pt idx="4439">
                  <c:v>22.073037021276605</c:v>
                </c:pt>
                <c:pt idx="4440">
                  <c:v>22.071348936170221</c:v>
                </c:pt>
                <c:pt idx="4441">
                  <c:v>22.069660851063837</c:v>
                </c:pt>
                <c:pt idx="4442">
                  <c:v>22.067115319148947</c:v>
                </c:pt>
                <c:pt idx="4443">
                  <c:v>22.065011489361712</c:v>
                </c:pt>
                <c:pt idx="4444">
                  <c:v>22.064180425531923</c:v>
                </c:pt>
                <c:pt idx="4445">
                  <c:v>22.062934042553199</c:v>
                </c:pt>
                <c:pt idx="4446">
                  <c:v>22.061245957446815</c:v>
                </c:pt>
                <c:pt idx="4447">
                  <c:v>22.059116170212771</c:v>
                </c:pt>
                <c:pt idx="4448">
                  <c:v>22.057843404255326</c:v>
                </c:pt>
                <c:pt idx="4449">
                  <c:v>22.05701234042554</c:v>
                </c:pt>
                <c:pt idx="4450">
                  <c:v>22.056155319148946</c:v>
                </c:pt>
                <c:pt idx="4451">
                  <c:v>22.055324255319157</c:v>
                </c:pt>
                <c:pt idx="4452">
                  <c:v>22.054467234042558</c:v>
                </c:pt>
                <c:pt idx="4453">
                  <c:v>22.054467234042558</c:v>
                </c:pt>
                <c:pt idx="4454">
                  <c:v>22.055298297872348</c:v>
                </c:pt>
                <c:pt idx="4455">
                  <c:v>22.055298297872344</c:v>
                </c:pt>
                <c:pt idx="4456">
                  <c:v>22.055713617021279</c:v>
                </c:pt>
                <c:pt idx="4457">
                  <c:v>22.056128936170218</c:v>
                </c:pt>
                <c:pt idx="4458">
                  <c:v>22.058258723404258</c:v>
                </c:pt>
                <c:pt idx="4459">
                  <c:v>22.059505531914898</c:v>
                </c:pt>
                <c:pt idx="4460">
                  <c:v>22.060336595744687</c:v>
                </c:pt>
                <c:pt idx="4461">
                  <c:v>22.061608936170217</c:v>
                </c:pt>
                <c:pt idx="4462">
                  <c:v>22.062465957446811</c:v>
                </c:pt>
                <c:pt idx="4463">
                  <c:v>22.064569787234046</c:v>
                </c:pt>
                <c:pt idx="4464">
                  <c:v>22.067088936170219</c:v>
                </c:pt>
                <c:pt idx="4465">
                  <c:v>22.068777446808514</c:v>
                </c:pt>
                <c:pt idx="4466">
                  <c:v>22.071296595744688</c:v>
                </c:pt>
                <c:pt idx="4467">
                  <c:v>22.074257446808517</c:v>
                </c:pt>
                <c:pt idx="4468">
                  <c:v>22.076776595744686</c:v>
                </c:pt>
                <c:pt idx="4469">
                  <c:v>22.078048936170212</c:v>
                </c:pt>
                <c:pt idx="4470">
                  <c:v>22.080178723404259</c:v>
                </c:pt>
                <c:pt idx="4471">
                  <c:v>22.082308510638299</c:v>
                </c:pt>
                <c:pt idx="4472">
                  <c:v>22.083996595744683</c:v>
                </c:pt>
                <c:pt idx="4473">
                  <c:v>22.086100425531921</c:v>
                </c:pt>
                <c:pt idx="4474">
                  <c:v>22.086516170212768</c:v>
                </c:pt>
                <c:pt idx="4475">
                  <c:v>22.086931914893622</c:v>
                </c:pt>
                <c:pt idx="4476">
                  <c:v>22.086490638297882</c:v>
                </c:pt>
                <c:pt idx="4477">
                  <c:v>22.085218297872348</c:v>
                </c:pt>
                <c:pt idx="4478">
                  <c:v>22.084387234042559</c:v>
                </c:pt>
                <c:pt idx="4479">
                  <c:v>22.082257446808519</c:v>
                </c:pt>
                <c:pt idx="4480">
                  <c:v>22.080127659574476</c:v>
                </c:pt>
                <c:pt idx="4481">
                  <c:v>22.079270212765966</c:v>
                </c:pt>
                <c:pt idx="4482">
                  <c:v>22.077997446808521</c:v>
                </c:pt>
                <c:pt idx="4483">
                  <c:v>22.07758170212767</c:v>
                </c:pt>
                <c:pt idx="4484">
                  <c:v>22.079270212765966</c:v>
                </c:pt>
                <c:pt idx="4485">
                  <c:v>22.0813740425532</c:v>
                </c:pt>
                <c:pt idx="4486">
                  <c:v>22.081815744680856</c:v>
                </c:pt>
                <c:pt idx="4487">
                  <c:v>22.082672765957458</c:v>
                </c:pt>
                <c:pt idx="4488">
                  <c:v>22.083503829787244</c:v>
                </c:pt>
                <c:pt idx="4489">
                  <c:v>22.083945531914903</c:v>
                </c:pt>
                <c:pt idx="4490">
                  <c:v>22.084802978723417</c:v>
                </c:pt>
                <c:pt idx="4491">
                  <c:v>22.084802978723417</c:v>
                </c:pt>
                <c:pt idx="4492">
                  <c:v>22.086049361702138</c:v>
                </c:pt>
                <c:pt idx="4493">
                  <c:v>22.088179148936181</c:v>
                </c:pt>
                <c:pt idx="4494">
                  <c:v>22.090724680851071</c:v>
                </c:pt>
                <c:pt idx="4495">
                  <c:v>22.093270212765969</c:v>
                </c:pt>
                <c:pt idx="4496">
                  <c:v>22.094958297872353</c:v>
                </c:pt>
                <c:pt idx="4497">
                  <c:v>22.095373617021288</c:v>
                </c:pt>
                <c:pt idx="4498">
                  <c:v>22.096646382978737</c:v>
                </c:pt>
                <c:pt idx="4499">
                  <c:v>22.098334468085117</c:v>
                </c:pt>
                <c:pt idx="4500">
                  <c:v>22.097892765957457</c:v>
                </c:pt>
                <c:pt idx="4501">
                  <c:v>22.096204680851073</c:v>
                </c:pt>
                <c:pt idx="4502">
                  <c:v>22.094931914893628</c:v>
                </c:pt>
                <c:pt idx="4503">
                  <c:v>22.094100851063839</c:v>
                </c:pt>
                <c:pt idx="4504">
                  <c:v>22.0936855319149</c:v>
                </c:pt>
                <c:pt idx="4505">
                  <c:v>22.09199744680852</c:v>
                </c:pt>
                <c:pt idx="4506">
                  <c:v>22.090750638297884</c:v>
                </c:pt>
                <c:pt idx="4507">
                  <c:v>22.090335319148945</c:v>
                </c:pt>
                <c:pt idx="4508">
                  <c:v>22.08779021276597</c:v>
                </c:pt>
                <c:pt idx="4509">
                  <c:v>22.084829361702141</c:v>
                </c:pt>
                <c:pt idx="4510">
                  <c:v>22.080180000000009</c:v>
                </c:pt>
                <c:pt idx="4511">
                  <c:v>22.075557021276605</c:v>
                </c:pt>
                <c:pt idx="4512">
                  <c:v>22.070907659574477</c:v>
                </c:pt>
                <c:pt idx="4513">
                  <c:v>22.06584297872341</c:v>
                </c:pt>
                <c:pt idx="4514">
                  <c:v>22.061193617021285</c:v>
                </c:pt>
                <c:pt idx="4515">
                  <c:v>22.055713191489367</c:v>
                </c:pt>
                <c:pt idx="4516">
                  <c:v>22.051479574468093</c:v>
                </c:pt>
                <c:pt idx="4517">
                  <c:v>22.047661702127662</c:v>
                </c:pt>
                <c:pt idx="4518">
                  <c:v>22.043428085106388</c:v>
                </c:pt>
                <c:pt idx="4519">
                  <c:v>22.037947659574474</c:v>
                </c:pt>
                <c:pt idx="4520">
                  <c:v>22.031194893617023</c:v>
                </c:pt>
                <c:pt idx="4521">
                  <c:v>22.025273191489369</c:v>
                </c:pt>
                <c:pt idx="4522">
                  <c:v>22.01893574468086</c:v>
                </c:pt>
                <c:pt idx="4523">
                  <c:v>22.013039574468088</c:v>
                </c:pt>
                <c:pt idx="4524">
                  <c:v>22.008390212765963</c:v>
                </c:pt>
                <c:pt idx="4525">
                  <c:v>22.003740851063839</c:v>
                </c:pt>
                <c:pt idx="4526">
                  <c:v>22.000805957446818</c:v>
                </c:pt>
                <c:pt idx="4527">
                  <c:v>21.99870212765958</c:v>
                </c:pt>
                <c:pt idx="4528">
                  <c:v>21.997871063829798</c:v>
                </c:pt>
                <c:pt idx="4529">
                  <c:v>21.99870212765958</c:v>
                </c:pt>
                <c:pt idx="4530">
                  <c:v>21.99870212765958</c:v>
                </c:pt>
                <c:pt idx="4531">
                  <c:v>21.997429361702135</c:v>
                </c:pt>
                <c:pt idx="4532">
                  <c:v>21.996598297872346</c:v>
                </c:pt>
                <c:pt idx="4533">
                  <c:v>21.996598297872346</c:v>
                </c:pt>
                <c:pt idx="4534">
                  <c:v>21.997014042553197</c:v>
                </c:pt>
                <c:pt idx="4535">
                  <c:v>21.999117872340431</c:v>
                </c:pt>
                <c:pt idx="4536">
                  <c:v>22.002052765957451</c:v>
                </c:pt>
                <c:pt idx="4537">
                  <c:v>22.005844680851066</c:v>
                </c:pt>
                <c:pt idx="4538">
                  <c:v>22.010467659574473</c:v>
                </c:pt>
                <c:pt idx="4539">
                  <c:v>22.013844255319153</c:v>
                </c:pt>
                <c:pt idx="4540">
                  <c:v>22.017636170212771</c:v>
                </c:pt>
                <c:pt idx="4541">
                  <c:v>22.021428085106386</c:v>
                </c:pt>
                <c:pt idx="4542">
                  <c:v>22.024804255319154</c:v>
                </c:pt>
                <c:pt idx="4543">
                  <c:v>22.027739148936178</c:v>
                </c:pt>
                <c:pt idx="4544">
                  <c:v>22.029868936170217</c:v>
                </c:pt>
                <c:pt idx="4545">
                  <c:v>22.031115744680857</c:v>
                </c:pt>
                <c:pt idx="4546">
                  <c:v>22.031115744680857</c:v>
                </c:pt>
                <c:pt idx="4547">
                  <c:v>22.032388510638302</c:v>
                </c:pt>
                <c:pt idx="4548">
                  <c:v>22.032803829787234</c:v>
                </c:pt>
                <c:pt idx="4549">
                  <c:v>22.032803829787238</c:v>
                </c:pt>
                <c:pt idx="4550">
                  <c:v>22.032803829787234</c:v>
                </c:pt>
                <c:pt idx="4551">
                  <c:v>22.031946382978727</c:v>
                </c:pt>
                <c:pt idx="4552">
                  <c:v>22.031946382978727</c:v>
                </c:pt>
                <c:pt idx="4553">
                  <c:v>22.031089361702133</c:v>
                </c:pt>
                <c:pt idx="4554">
                  <c:v>22.029400851063833</c:v>
                </c:pt>
                <c:pt idx="4555">
                  <c:v>22.029400851063833</c:v>
                </c:pt>
                <c:pt idx="4556">
                  <c:v>22.029816595744688</c:v>
                </c:pt>
                <c:pt idx="4557">
                  <c:v>22.031504680851064</c:v>
                </c:pt>
                <c:pt idx="4558">
                  <c:v>22.033192765957452</c:v>
                </c:pt>
                <c:pt idx="4559">
                  <c:v>22.035322553191492</c:v>
                </c:pt>
                <c:pt idx="4560">
                  <c:v>22.037452340425538</c:v>
                </c:pt>
                <c:pt idx="4561">
                  <c:v>22.038283404255324</c:v>
                </c:pt>
                <c:pt idx="4562">
                  <c:v>22.040828936170218</c:v>
                </c:pt>
                <c:pt idx="4563">
                  <c:v>22.042932765957453</c:v>
                </c:pt>
                <c:pt idx="4564">
                  <c:v>22.045062553191496</c:v>
                </c:pt>
                <c:pt idx="4565">
                  <c:v>22.048023829787237</c:v>
                </c:pt>
                <c:pt idx="4566">
                  <c:v>22.051816170212774</c:v>
                </c:pt>
                <c:pt idx="4567">
                  <c:v>22.056049787234048</c:v>
                </c:pt>
                <c:pt idx="4568">
                  <c:v>22.060698723404265</c:v>
                </c:pt>
                <c:pt idx="4569">
                  <c:v>22.066620425531923</c:v>
                </c:pt>
                <c:pt idx="4570">
                  <c:v>22.073373617021286</c:v>
                </c:pt>
                <c:pt idx="4571">
                  <c:v>22.079295319148944</c:v>
                </c:pt>
                <c:pt idx="4572">
                  <c:v>22.084360000000011</c:v>
                </c:pt>
                <c:pt idx="4573">
                  <c:v>22.087294893617031</c:v>
                </c:pt>
                <c:pt idx="4574">
                  <c:v>22.089398723404265</c:v>
                </c:pt>
                <c:pt idx="4575">
                  <c:v>22.089814468085116</c:v>
                </c:pt>
                <c:pt idx="4576">
                  <c:v>22.089399148936177</c:v>
                </c:pt>
                <c:pt idx="4577">
                  <c:v>22.089814893617028</c:v>
                </c:pt>
                <c:pt idx="4578">
                  <c:v>22.089814893617028</c:v>
                </c:pt>
                <c:pt idx="4579">
                  <c:v>22.089373191489369</c:v>
                </c:pt>
                <c:pt idx="4580">
                  <c:v>22.088931489361709</c:v>
                </c:pt>
                <c:pt idx="4581">
                  <c:v>22.088515744680858</c:v>
                </c:pt>
                <c:pt idx="4582">
                  <c:v>22.086411914893624</c:v>
                </c:pt>
                <c:pt idx="4583">
                  <c:v>22.084723404255328</c:v>
                </c:pt>
                <c:pt idx="4584">
                  <c:v>22.08093148936171</c:v>
                </c:pt>
                <c:pt idx="4585">
                  <c:v>22.075866808510643</c:v>
                </c:pt>
                <c:pt idx="4586">
                  <c:v>22.070802127659579</c:v>
                </c:pt>
                <c:pt idx="4587">
                  <c:v>22.065737446808516</c:v>
                </c:pt>
                <c:pt idx="4588">
                  <c:v>22.060257021276602</c:v>
                </c:pt>
                <c:pt idx="4589">
                  <c:v>22.056023404255324</c:v>
                </c:pt>
                <c:pt idx="4590">
                  <c:v>22.051815744680855</c:v>
                </c:pt>
                <c:pt idx="4591">
                  <c:v>22.048854893617026</c:v>
                </c:pt>
                <c:pt idx="4592">
                  <c:v>22.046335319148941</c:v>
                </c:pt>
                <c:pt idx="4593">
                  <c:v>22.044647234042554</c:v>
                </c:pt>
                <c:pt idx="4594">
                  <c:v>22.04295914893617</c:v>
                </c:pt>
                <c:pt idx="4595">
                  <c:v>22.04295914893617</c:v>
                </c:pt>
                <c:pt idx="4596">
                  <c:v>22.043374468085108</c:v>
                </c:pt>
                <c:pt idx="4597">
                  <c:v>22.042517446808514</c:v>
                </c:pt>
                <c:pt idx="4598">
                  <c:v>22.042102127659575</c:v>
                </c:pt>
                <c:pt idx="4599">
                  <c:v>22.040414042553195</c:v>
                </c:pt>
                <c:pt idx="4600">
                  <c:v>22.039998297872348</c:v>
                </c:pt>
                <c:pt idx="4601">
                  <c:v>22.039998297872341</c:v>
                </c:pt>
                <c:pt idx="4602">
                  <c:v>22.039167234042555</c:v>
                </c:pt>
                <c:pt idx="4603">
                  <c:v>22.037894468085106</c:v>
                </c:pt>
                <c:pt idx="4604">
                  <c:v>22.035790638297875</c:v>
                </c:pt>
                <c:pt idx="4605">
                  <c:v>22.032829787234046</c:v>
                </c:pt>
                <c:pt idx="4606">
                  <c:v>22.02986893617021</c:v>
                </c:pt>
                <c:pt idx="4607">
                  <c:v>22.026908085106381</c:v>
                </c:pt>
                <c:pt idx="4608">
                  <c:v>22.023973191489361</c:v>
                </c:pt>
                <c:pt idx="4609">
                  <c:v>22.020596595744674</c:v>
                </c:pt>
                <c:pt idx="4610">
                  <c:v>22.017661702127654</c:v>
                </c:pt>
                <c:pt idx="4611">
                  <c:v>22.013843829787231</c:v>
                </c:pt>
                <c:pt idx="4612">
                  <c:v>22.009194468085099</c:v>
                </c:pt>
                <c:pt idx="4613">
                  <c:v>22.004960851063824</c:v>
                </c:pt>
                <c:pt idx="4614">
                  <c:v>22.001168510638294</c:v>
                </c:pt>
                <c:pt idx="4615">
                  <c:v>21.996960851063825</c:v>
                </c:pt>
                <c:pt idx="4616">
                  <c:v>21.992311914893612</c:v>
                </c:pt>
                <c:pt idx="4617">
                  <c:v>21.988078297872335</c:v>
                </c:pt>
                <c:pt idx="4618">
                  <c:v>21.98384468085106</c:v>
                </c:pt>
                <c:pt idx="4619">
                  <c:v>21.979637021276591</c:v>
                </c:pt>
                <c:pt idx="4620">
                  <c:v>21.978390638297871</c:v>
                </c:pt>
                <c:pt idx="4621">
                  <c:v>21.977144255319146</c:v>
                </c:pt>
                <c:pt idx="4622">
                  <c:v>21.975871489361698</c:v>
                </c:pt>
                <c:pt idx="4623">
                  <c:v>21.975455744680854</c:v>
                </c:pt>
                <c:pt idx="4624">
                  <c:v>21.976312765957449</c:v>
                </c:pt>
                <c:pt idx="4625">
                  <c:v>21.978000851063829</c:v>
                </c:pt>
                <c:pt idx="4626">
                  <c:v>21.980130638297869</c:v>
                </c:pt>
                <c:pt idx="4627">
                  <c:v>21.982676170212763</c:v>
                </c:pt>
                <c:pt idx="4628">
                  <c:v>21.985195744680851</c:v>
                </c:pt>
                <c:pt idx="4629">
                  <c:v>21.98815659574468</c:v>
                </c:pt>
                <c:pt idx="4630">
                  <c:v>21.991117872340428</c:v>
                </c:pt>
                <c:pt idx="4631">
                  <c:v>21.995325531914897</c:v>
                </c:pt>
                <c:pt idx="4632">
                  <c:v>22.000390212765964</c:v>
                </c:pt>
                <c:pt idx="4633">
                  <c:v>22.005454893617028</c:v>
                </c:pt>
                <c:pt idx="4634">
                  <c:v>22.010104255319153</c:v>
                </c:pt>
                <c:pt idx="4635">
                  <c:v>22.015584680851067</c:v>
                </c:pt>
                <c:pt idx="4636">
                  <c:v>22.020234042553195</c:v>
                </c:pt>
                <c:pt idx="4637">
                  <c:v>22.026571489361711</c:v>
                </c:pt>
                <c:pt idx="4638">
                  <c:v>22.033740000000009</c:v>
                </c:pt>
                <c:pt idx="4639">
                  <c:v>22.040908510638303</c:v>
                </c:pt>
                <c:pt idx="4640">
                  <c:v>22.046830212765965</c:v>
                </c:pt>
                <c:pt idx="4641">
                  <c:v>22.052310638297879</c:v>
                </c:pt>
                <c:pt idx="4642">
                  <c:v>22.056544255319157</c:v>
                </c:pt>
                <c:pt idx="4643">
                  <c:v>22.061193617021285</c:v>
                </c:pt>
                <c:pt idx="4644">
                  <c:v>22.067115319148947</c:v>
                </c:pt>
                <c:pt idx="4645">
                  <c:v>22.073868085106387</c:v>
                </c:pt>
                <c:pt idx="4646">
                  <c:v>22.081451914893627</c:v>
                </c:pt>
                <c:pt idx="4647">
                  <c:v>22.089477872340431</c:v>
                </c:pt>
                <c:pt idx="4648">
                  <c:v>22.097503829787243</c:v>
                </c:pt>
                <c:pt idx="4649">
                  <c:v>22.105087659574476</c:v>
                </c:pt>
                <c:pt idx="4650">
                  <c:v>22.113970638297882</c:v>
                </c:pt>
                <c:pt idx="4651">
                  <c:v>22.123684680851074</c:v>
                </c:pt>
                <c:pt idx="4652">
                  <c:v>22.132125957446814</c:v>
                </c:pt>
                <c:pt idx="4653">
                  <c:v>22.14015148936171</c:v>
                </c:pt>
                <c:pt idx="4654">
                  <c:v>22.148592765957453</c:v>
                </c:pt>
                <c:pt idx="4655">
                  <c:v>22.1570340425532</c:v>
                </c:pt>
                <c:pt idx="4656">
                  <c:v>22.166306382978732</c:v>
                </c:pt>
                <c:pt idx="4657">
                  <c:v>22.176436170212774</c:v>
                </c:pt>
                <c:pt idx="4658">
                  <c:v>22.187838297872347</c:v>
                </c:pt>
                <c:pt idx="4659">
                  <c:v>22.199240425531922</c:v>
                </c:pt>
                <c:pt idx="4660">
                  <c:v>22.209369787234049</c:v>
                </c:pt>
                <c:pt idx="4661">
                  <c:v>22.219057872340432</c:v>
                </c:pt>
                <c:pt idx="4662">
                  <c:v>22.228745957446815</c:v>
                </c:pt>
                <c:pt idx="4663">
                  <c:v>22.238018297872348</c:v>
                </c:pt>
                <c:pt idx="4664">
                  <c:v>22.245628510638305</c:v>
                </c:pt>
                <c:pt idx="4665">
                  <c:v>22.254069787234048</c:v>
                </c:pt>
                <c:pt idx="4666">
                  <c:v>22.262926808510638</c:v>
                </c:pt>
                <c:pt idx="4667">
                  <c:v>22.27009531914894</c:v>
                </c:pt>
                <c:pt idx="4668">
                  <c:v>22.277679148936169</c:v>
                </c:pt>
                <c:pt idx="4669">
                  <c:v>22.284873617021276</c:v>
                </c:pt>
                <c:pt idx="4670">
                  <c:v>22.29035404255319</c:v>
                </c:pt>
                <c:pt idx="4671">
                  <c:v>22.294561702127659</c:v>
                </c:pt>
                <c:pt idx="4672">
                  <c:v>22.297938297872342</c:v>
                </c:pt>
                <c:pt idx="4673">
                  <c:v>22.299185106382978</c:v>
                </c:pt>
                <c:pt idx="4674">
                  <c:v>22.299600851063833</c:v>
                </c:pt>
                <c:pt idx="4675">
                  <c:v>22.299185106382978</c:v>
                </c:pt>
                <c:pt idx="4676">
                  <c:v>22.300016170212768</c:v>
                </c:pt>
                <c:pt idx="4677">
                  <c:v>22.299600425531921</c:v>
                </c:pt>
                <c:pt idx="4678">
                  <c:v>22.29918468085107</c:v>
                </c:pt>
                <c:pt idx="4679">
                  <c:v>22.298353617021281</c:v>
                </c:pt>
                <c:pt idx="4680">
                  <c:v>22.298353617021284</c:v>
                </c:pt>
                <c:pt idx="4681">
                  <c:v>22.297911914893625</c:v>
                </c:pt>
                <c:pt idx="4682">
                  <c:v>22.297080851063839</c:v>
                </c:pt>
                <c:pt idx="4683">
                  <c:v>22.294977021276601</c:v>
                </c:pt>
                <c:pt idx="4684">
                  <c:v>22.292847234042561</c:v>
                </c:pt>
                <c:pt idx="4685">
                  <c:v>22.290328085106395</c:v>
                </c:pt>
                <c:pt idx="4686">
                  <c:v>22.287808936170226</c:v>
                </c:pt>
                <c:pt idx="4687">
                  <c:v>22.285263829787244</c:v>
                </c:pt>
                <c:pt idx="4688">
                  <c:v>22.282744255319159</c:v>
                </c:pt>
                <c:pt idx="4689">
                  <c:v>22.281056170212775</c:v>
                </c:pt>
                <c:pt idx="4690">
                  <c:v>22.27853659574469</c:v>
                </c:pt>
                <c:pt idx="4691">
                  <c:v>22.27516000000001</c:v>
                </c:pt>
                <c:pt idx="4692">
                  <c:v>22.270095319148947</c:v>
                </c:pt>
                <c:pt idx="4693">
                  <c:v>22.265030638297887</c:v>
                </c:pt>
                <c:pt idx="4694">
                  <c:v>22.257835744680865</c:v>
                </c:pt>
                <c:pt idx="4695">
                  <c:v>22.249809787234053</c:v>
                </c:pt>
                <c:pt idx="4696">
                  <c:v>22.241784255319157</c:v>
                </c:pt>
                <c:pt idx="4697">
                  <c:v>22.232485531914907</c:v>
                </c:pt>
                <c:pt idx="4698">
                  <c:v>22.221940425531923</c:v>
                </c:pt>
                <c:pt idx="4699">
                  <c:v>22.213083404255329</c:v>
                </c:pt>
                <c:pt idx="4700">
                  <c:v>22.203785106382988</c:v>
                </c:pt>
                <c:pt idx="4701">
                  <c:v>22.194071063829796</c:v>
                </c:pt>
                <c:pt idx="4702">
                  <c:v>22.184772765957455</c:v>
                </c:pt>
                <c:pt idx="4703">
                  <c:v>22.175059148936178</c:v>
                </c:pt>
                <c:pt idx="4704">
                  <c:v>22.163656595744687</c:v>
                </c:pt>
                <c:pt idx="4705">
                  <c:v>22.15142297872341</c:v>
                </c:pt>
                <c:pt idx="4706">
                  <c:v>22.140020851063838</c:v>
                </c:pt>
                <c:pt idx="4707">
                  <c:v>22.129475744680857</c:v>
                </c:pt>
                <c:pt idx="4708">
                  <c:v>22.118514893617029</c:v>
                </c:pt>
                <c:pt idx="4709">
                  <c:v>22.1075540425532</c:v>
                </c:pt>
                <c:pt idx="4710">
                  <c:v>22.097008936170219</c:v>
                </c:pt>
                <c:pt idx="4711">
                  <c:v>22.087294893617031</c:v>
                </c:pt>
                <c:pt idx="4712">
                  <c:v>22.0771655319149</c:v>
                </c:pt>
                <c:pt idx="4713">
                  <c:v>22.067867234042559</c:v>
                </c:pt>
                <c:pt idx="4714">
                  <c:v>22.058568936170222</c:v>
                </c:pt>
                <c:pt idx="4715">
                  <c:v>22.04971234042554</c:v>
                </c:pt>
                <c:pt idx="4716">
                  <c:v>22.041686808510647</c:v>
                </c:pt>
                <c:pt idx="4717">
                  <c:v>22.035349361702135</c:v>
                </c:pt>
                <c:pt idx="4718">
                  <c:v>22.029868936170221</c:v>
                </c:pt>
                <c:pt idx="4719">
                  <c:v>22.024388510638303</c:v>
                </c:pt>
                <c:pt idx="4720">
                  <c:v>22.021011914893624</c:v>
                </c:pt>
                <c:pt idx="4721">
                  <c:v>22.018908085106389</c:v>
                </c:pt>
                <c:pt idx="4722">
                  <c:v>22.017220000000005</c:v>
                </c:pt>
                <c:pt idx="4723">
                  <c:v>22.015116170212774</c:v>
                </c:pt>
                <c:pt idx="4724">
                  <c:v>22.013843404255326</c:v>
                </c:pt>
                <c:pt idx="4725">
                  <c:v>22.012986382978731</c:v>
                </c:pt>
                <c:pt idx="4726">
                  <c:v>22.012129361702133</c:v>
                </c:pt>
                <c:pt idx="4727">
                  <c:v>22.010441276595749</c:v>
                </c:pt>
                <c:pt idx="4728">
                  <c:v>22.00961021276596</c:v>
                </c:pt>
                <c:pt idx="4729">
                  <c:v>22.007921702127664</c:v>
                </c:pt>
                <c:pt idx="4730">
                  <c:v>22.007921702127664</c:v>
                </c:pt>
                <c:pt idx="4731">
                  <c:v>22.007090638297878</c:v>
                </c:pt>
                <c:pt idx="4732">
                  <c:v>22.005817872340433</c:v>
                </c:pt>
                <c:pt idx="4733">
                  <c:v>22.003272340425543</c:v>
                </c:pt>
                <c:pt idx="4734">
                  <c:v>22.000752765957451</c:v>
                </c:pt>
                <c:pt idx="4735">
                  <c:v>21.99864893617022</c:v>
                </c:pt>
                <c:pt idx="4736">
                  <c:v>21.996103404255326</c:v>
                </c:pt>
                <c:pt idx="4737">
                  <c:v>21.993142553191497</c:v>
                </c:pt>
                <c:pt idx="4738">
                  <c:v>21.989766382978726</c:v>
                </c:pt>
                <c:pt idx="4739">
                  <c:v>21.987662553191498</c:v>
                </c:pt>
                <c:pt idx="4740">
                  <c:v>21.98555872340426</c:v>
                </c:pt>
                <c:pt idx="4741">
                  <c:v>21.984727659574471</c:v>
                </c:pt>
                <c:pt idx="4742">
                  <c:v>21.984727659574471</c:v>
                </c:pt>
                <c:pt idx="4743">
                  <c:v>21.98600042553192</c:v>
                </c:pt>
                <c:pt idx="4744">
                  <c:v>21.987273191489361</c:v>
                </c:pt>
                <c:pt idx="4745">
                  <c:v>21.989377021276596</c:v>
                </c:pt>
                <c:pt idx="4746">
                  <c:v>21.991065531914892</c:v>
                </c:pt>
                <c:pt idx="4747">
                  <c:v>21.993169361702126</c:v>
                </c:pt>
                <c:pt idx="4748">
                  <c:v>21.995714893617023</c:v>
                </c:pt>
                <c:pt idx="4749">
                  <c:v>21.998260425531917</c:v>
                </c:pt>
                <c:pt idx="4750">
                  <c:v>21.999948510638301</c:v>
                </c:pt>
                <c:pt idx="4751">
                  <c:v>22.002468085106386</c:v>
                </c:pt>
                <c:pt idx="4752">
                  <c:v>22.004571914893621</c:v>
                </c:pt>
                <c:pt idx="4753">
                  <c:v>22.007117446808518</c:v>
                </c:pt>
                <c:pt idx="4754">
                  <c:v>22.010909361702137</c:v>
                </c:pt>
                <c:pt idx="4755">
                  <c:v>22.014701702127667</c:v>
                </c:pt>
                <c:pt idx="4756">
                  <c:v>22.018494042553197</c:v>
                </c:pt>
                <c:pt idx="4757">
                  <c:v>22.022285957446808</c:v>
                </c:pt>
                <c:pt idx="4758">
                  <c:v>22.026077872340426</c:v>
                </c:pt>
                <c:pt idx="4759">
                  <c:v>22.030311489361704</c:v>
                </c:pt>
                <c:pt idx="4760">
                  <c:v>22.034545106382982</c:v>
                </c:pt>
                <c:pt idx="4761">
                  <c:v>22.039609787234049</c:v>
                </c:pt>
                <c:pt idx="4762">
                  <c:v>22.044674468085113</c:v>
                </c:pt>
                <c:pt idx="4763">
                  <c:v>22.049739148936172</c:v>
                </c:pt>
                <c:pt idx="4764">
                  <c:v>22.053972765957454</c:v>
                </c:pt>
                <c:pt idx="4765">
                  <c:v>22.057765106382984</c:v>
                </c:pt>
                <c:pt idx="4766">
                  <c:v>22.061972765957456</c:v>
                </c:pt>
                <c:pt idx="4767">
                  <c:v>22.065349361702136</c:v>
                </c:pt>
                <c:pt idx="4768">
                  <c:v>22.068725531914904</c:v>
                </c:pt>
                <c:pt idx="4769">
                  <c:v>22.071686382978733</c:v>
                </c:pt>
                <c:pt idx="4770">
                  <c:v>22.073374893617029</c:v>
                </c:pt>
                <c:pt idx="4771">
                  <c:v>22.075478723404263</c:v>
                </c:pt>
                <c:pt idx="4772">
                  <c:v>22.077166808510647</c:v>
                </c:pt>
                <c:pt idx="4773">
                  <c:v>22.078439574468092</c:v>
                </c:pt>
                <c:pt idx="4774">
                  <c:v>22.079712340425541</c:v>
                </c:pt>
                <c:pt idx="4775">
                  <c:v>22.07929659574469</c:v>
                </c:pt>
                <c:pt idx="4776">
                  <c:v>22.078439574468096</c:v>
                </c:pt>
                <c:pt idx="4777">
                  <c:v>22.077166808510647</c:v>
                </c:pt>
                <c:pt idx="4778">
                  <c:v>22.075478723404263</c:v>
                </c:pt>
                <c:pt idx="4779">
                  <c:v>22.074621702127668</c:v>
                </c:pt>
                <c:pt idx="4780">
                  <c:v>22.07420638297873</c:v>
                </c:pt>
                <c:pt idx="4781">
                  <c:v>22.074622127659584</c:v>
                </c:pt>
                <c:pt idx="4782">
                  <c:v>22.075037872340435</c:v>
                </c:pt>
                <c:pt idx="4783">
                  <c:v>22.075895319148948</c:v>
                </c:pt>
                <c:pt idx="4784">
                  <c:v>22.076726382978734</c:v>
                </c:pt>
                <c:pt idx="4785">
                  <c:v>22.077557446808523</c:v>
                </c:pt>
                <c:pt idx="4786">
                  <c:v>22.07755744680852</c:v>
                </c:pt>
                <c:pt idx="4787">
                  <c:v>22.077142127659581</c:v>
                </c:pt>
                <c:pt idx="4788">
                  <c:v>22.077557872340432</c:v>
                </c:pt>
                <c:pt idx="4789">
                  <c:v>22.077557872340432</c:v>
                </c:pt>
                <c:pt idx="4790">
                  <c:v>22.077142127659581</c:v>
                </c:pt>
                <c:pt idx="4791">
                  <c:v>22.077142127659581</c:v>
                </c:pt>
                <c:pt idx="4792">
                  <c:v>22.077557872340432</c:v>
                </c:pt>
                <c:pt idx="4793">
                  <c:v>22.077557872340428</c:v>
                </c:pt>
                <c:pt idx="4794">
                  <c:v>22.077142127659577</c:v>
                </c:pt>
                <c:pt idx="4795">
                  <c:v>22.075453617021285</c:v>
                </c:pt>
                <c:pt idx="4796">
                  <c:v>22.074180851063833</c:v>
                </c:pt>
                <c:pt idx="4797">
                  <c:v>22.072934042553193</c:v>
                </c:pt>
                <c:pt idx="4798">
                  <c:v>22.071687234042553</c:v>
                </c:pt>
                <c:pt idx="4799">
                  <c:v>22.070856170212767</c:v>
                </c:pt>
                <c:pt idx="4800">
                  <c:v>22.069583404255319</c:v>
                </c:pt>
                <c:pt idx="4801">
                  <c:v>22.067064255319149</c:v>
                </c:pt>
                <c:pt idx="4802">
                  <c:v>22.064960425531915</c:v>
                </c:pt>
                <c:pt idx="4803">
                  <c:v>22.063271914893612</c:v>
                </c:pt>
                <c:pt idx="4804">
                  <c:v>22.061168085106377</c:v>
                </c:pt>
                <c:pt idx="4805">
                  <c:v>22.059479999999997</c:v>
                </c:pt>
                <c:pt idx="4806">
                  <c:v>22.05735021276595</c:v>
                </c:pt>
                <c:pt idx="4807">
                  <c:v>22.055246382978716</c:v>
                </c:pt>
                <c:pt idx="4808">
                  <c:v>22.052726808510634</c:v>
                </c:pt>
                <c:pt idx="4809">
                  <c:v>22.05018127659574</c:v>
                </c:pt>
                <c:pt idx="4810">
                  <c:v>22.048493191489356</c:v>
                </c:pt>
                <c:pt idx="4811">
                  <c:v>22.04680510638298</c:v>
                </c:pt>
                <c:pt idx="4812">
                  <c:v>22.044701276595745</c:v>
                </c:pt>
                <c:pt idx="4813">
                  <c:v>22.043013191489361</c:v>
                </c:pt>
                <c:pt idx="4814">
                  <c:v>22.042182127659572</c:v>
                </c:pt>
                <c:pt idx="4815">
                  <c:v>22.040494042553188</c:v>
                </c:pt>
                <c:pt idx="4816">
                  <c:v>22.039637021276594</c:v>
                </c:pt>
                <c:pt idx="4817">
                  <c:v>22.039637021276594</c:v>
                </c:pt>
                <c:pt idx="4818">
                  <c:v>22.040078723404257</c:v>
                </c:pt>
                <c:pt idx="4819">
                  <c:v>22.039247659574468</c:v>
                </c:pt>
                <c:pt idx="4820">
                  <c:v>22.038416170212766</c:v>
                </c:pt>
                <c:pt idx="4821">
                  <c:v>22.037143404255325</c:v>
                </c:pt>
                <c:pt idx="4822">
                  <c:v>22.037143404255325</c:v>
                </c:pt>
                <c:pt idx="4823">
                  <c:v>22.037559148936175</c:v>
                </c:pt>
                <c:pt idx="4824">
                  <c:v>22.03714382978724</c:v>
                </c:pt>
                <c:pt idx="4825">
                  <c:v>22.03628638297873</c:v>
                </c:pt>
                <c:pt idx="4826">
                  <c:v>22.034182553191503</c:v>
                </c:pt>
                <c:pt idx="4827">
                  <c:v>22.03290978723405</c:v>
                </c:pt>
                <c:pt idx="4828">
                  <c:v>22.031221276595755</c:v>
                </c:pt>
                <c:pt idx="4829">
                  <c:v>22.029117446808517</c:v>
                </c:pt>
                <c:pt idx="4830">
                  <c:v>22.026156170212772</c:v>
                </c:pt>
                <c:pt idx="4831">
                  <c:v>22.024468085106388</c:v>
                </c:pt>
                <c:pt idx="4832">
                  <c:v>22.023637021276603</c:v>
                </c:pt>
                <c:pt idx="4833">
                  <c:v>22.023221702127667</c:v>
                </c:pt>
                <c:pt idx="4834">
                  <c:v>22.022780000000008</c:v>
                </c:pt>
                <c:pt idx="4835">
                  <c:v>22.021507234042563</c:v>
                </c:pt>
                <c:pt idx="4836">
                  <c:v>22.020234468085114</c:v>
                </c:pt>
                <c:pt idx="4837">
                  <c:v>22.018961702127669</c:v>
                </c:pt>
                <c:pt idx="4838">
                  <c:v>22.016857872340434</c:v>
                </c:pt>
                <c:pt idx="4839">
                  <c:v>22.015169361702135</c:v>
                </c:pt>
                <c:pt idx="4840">
                  <c:v>22.01389659574469</c:v>
                </c:pt>
                <c:pt idx="4841">
                  <c:v>22.013481276595755</c:v>
                </c:pt>
                <c:pt idx="4842">
                  <c:v>22.013897021276602</c:v>
                </c:pt>
                <c:pt idx="4843">
                  <c:v>22.013897021276602</c:v>
                </c:pt>
                <c:pt idx="4844">
                  <c:v>22.014728085106391</c:v>
                </c:pt>
                <c:pt idx="4845">
                  <c:v>22.015559148936173</c:v>
                </c:pt>
                <c:pt idx="4846">
                  <c:v>22.016390212765963</c:v>
                </c:pt>
                <c:pt idx="4847">
                  <c:v>22.017221276595748</c:v>
                </c:pt>
                <c:pt idx="4848">
                  <c:v>22.017636595744683</c:v>
                </c:pt>
                <c:pt idx="4849">
                  <c:v>22.018467659574473</c:v>
                </c:pt>
                <c:pt idx="4850">
                  <c:v>22.018052340425541</c:v>
                </c:pt>
                <c:pt idx="4851">
                  <c:v>22.017637021276602</c:v>
                </c:pt>
                <c:pt idx="4852">
                  <c:v>22.016805957446813</c:v>
                </c:pt>
                <c:pt idx="4853">
                  <c:v>22.015974893617024</c:v>
                </c:pt>
                <c:pt idx="4854">
                  <c:v>22.015117446808514</c:v>
                </c:pt>
                <c:pt idx="4855">
                  <c:v>22.01342936170213</c:v>
                </c:pt>
                <c:pt idx="4856">
                  <c:v>22.011741276595746</c:v>
                </c:pt>
                <c:pt idx="4857">
                  <c:v>22.009195744680849</c:v>
                </c:pt>
                <c:pt idx="4858">
                  <c:v>22.007091914893618</c:v>
                </c:pt>
                <c:pt idx="4859">
                  <c:v>22.004988085106383</c:v>
                </c:pt>
                <c:pt idx="4860">
                  <c:v>22.00205319148936</c:v>
                </c:pt>
                <c:pt idx="4861">
                  <c:v>21.998261276595748</c:v>
                </c:pt>
                <c:pt idx="4862">
                  <c:v>21.995300425531919</c:v>
                </c:pt>
                <c:pt idx="4863">
                  <c:v>21.99109276595745</c:v>
                </c:pt>
                <c:pt idx="4864">
                  <c:v>21.98730042553192</c:v>
                </c:pt>
                <c:pt idx="4865">
                  <c:v>21.981794042553194</c:v>
                </c:pt>
                <c:pt idx="4866">
                  <c:v>21.978833191489368</c:v>
                </c:pt>
                <c:pt idx="4867">
                  <c:v>21.976703404255321</c:v>
                </c:pt>
                <c:pt idx="4868">
                  <c:v>21.975014893617022</c:v>
                </c:pt>
                <c:pt idx="4869">
                  <c:v>21.972885106382982</c:v>
                </c:pt>
                <c:pt idx="4870">
                  <c:v>21.971196595744686</c:v>
                </c:pt>
                <c:pt idx="4871">
                  <c:v>21.970780851063836</c:v>
                </c:pt>
                <c:pt idx="4872">
                  <c:v>21.971222553191492</c:v>
                </c:pt>
                <c:pt idx="4873">
                  <c:v>21.97207957446809</c:v>
                </c:pt>
                <c:pt idx="4874">
                  <c:v>21.973352340425539</c:v>
                </c:pt>
                <c:pt idx="4875">
                  <c:v>21.975040851063838</c:v>
                </c:pt>
                <c:pt idx="4876">
                  <c:v>21.977144680851072</c:v>
                </c:pt>
                <c:pt idx="4877">
                  <c:v>21.980105957446817</c:v>
                </c:pt>
                <c:pt idx="4878">
                  <c:v>21.981794042553204</c:v>
                </c:pt>
                <c:pt idx="4879">
                  <c:v>21.983482127659588</c:v>
                </c:pt>
                <c:pt idx="4880">
                  <c:v>21.983897446808523</c:v>
                </c:pt>
                <c:pt idx="4881">
                  <c:v>21.986027234042563</c:v>
                </c:pt>
                <c:pt idx="4882">
                  <c:v>21.987300000000008</c:v>
                </c:pt>
                <c:pt idx="4883">
                  <c:v>21.988988510638308</c:v>
                </c:pt>
                <c:pt idx="4884">
                  <c:v>21.991949787234049</c:v>
                </c:pt>
                <c:pt idx="4885">
                  <c:v>21.995742127659586</c:v>
                </c:pt>
                <c:pt idx="4886">
                  <c:v>21.999118723404266</c:v>
                </c:pt>
                <c:pt idx="4887">
                  <c:v>22.002079574468095</c:v>
                </c:pt>
                <c:pt idx="4888">
                  <c:v>22.005040425531924</c:v>
                </c:pt>
                <c:pt idx="4889">
                  <c:v>22.008417021276607</c:v>
                </c:pt>
                <c:pt idx="4890">
                  <c:v>22.01093617021278</c:v>
                </c:pt>
                <c:pt idx="4891">
                  <c:v>22.01348170212767</c:v>
                </c:pt>
                <c:pt idx="4892">
                  <c:v>22.015585531914905</c:v>
                </c:pt>
                <c:pt idx="4893">
                  <c:v>22.018131063829799</c:v>
                </c:pt>
                <c:pt idx="4894">
                  <c:v>22.020260851063838</c:v>
                </c:pt>
                <c:pt idx="4895">
                  <c:v>22.022806382978736</c:v>
                </c:pt>
                <c:pt idx="4896">
                  <c:v>22.024936170212776</c:v>
                </c:pt>
                <c:pt idx="4897">
                  <c:v>22.027455319148949</c:v>
                </c:pt>
                <c:pt idx="4898">
                  <c:v>22.030416170212778</c:v>
                </c:pt>
                <c:pt idx="4899">
                  <c:v>22.033792765957458</c:v>
                </c:pt>
                <c:pt idx="4900">
                  <c:v>22.036311914893627</c:v>
                </c:pt>
                <c:pt idx="4901">
                  <c:v>22.038415744680862</c:v>
                </c:pt>
                <c:pt idx="4902">
                  <c:v>22.040519574468096</c:v>
                </c:pt>
                <c:pt idx="4903">
                  <c:v>22.041376595744691</c:v>
                </c:pt>
                <c:pt idx="4904">
                  <c:v>22.041376595744691</c:v>
                </c:pt>
                <c:pt idx="4905">
                  <c:v>22.040519148936177</c:v>
                </c:pt>
                <c:pt idx="4906">
                  <c:v>22.040519148936184</c:v>
                </c:pt>
                <c:pt idx="4907">
                  <c:v>22.040934468085119</c:v>
                </c:pt>
                <c:pt idx="4908">
                  <c:v>22.04218085106384</c:v>
                </c:pt>
                <c:pt idx="4909">
                  <c:v>22.042596170212779</c:v>
                </c:pt>
                <c:pt idx="4910">
                  <c:v>22.043427234042568</c:v>
                </c:pt>
                <c:pt idx="4911">
                  <c:v>22.043427234042561</c:v>
                </c:pt>
                <c:pt idx="4912">
                  <c:v>22.04470000000001</c:v>
                </c:pt>
                <c:pt idx="4913">
                  <c:v>22.04386893617022</c:v>
                </c:pt>
                <c:pt idx="4914">
                  <c:v>22.042180851063836</c:v>
                </c:pt>
                <c:pt idx="4915">
                  <c:v>22.040934468085116</c:v>
                </c:pt>
                <c:pt idx="4916">
                  <c:v>22.040103404255326</c:v>
                </c:pt>
                <c:pt idx="4917">
                  <c:v>22.038857021276602</c:v>
                </c:pt>
                <c:pt idx="4918">
                  <c:v>22.037168936170218</c:v>
                </c:pt>
                <c:pt idx="4919">
                  <c:v>22.035480851063834</c:v>
                </c:pt>
                <c:pt idx="4920">
                  <c:v>22.034208085106389</c:v>
                </c:pt>
                <c:pt idx="4921">
                  <c:v>22.032519574468086</c:v>
                </c:pt>
                <c:pt idx="4922">
                  <c:v>22.03083106382979</c:v>
                </c:pt>
                <c:pt idx="4923">
                  <c:v>22.028285531914893</c:v>
                </c:pt>
                <c:pt idx="4924">
                  <c:v>22.025324255319152</c:v>
                </c:pt>
                <c:pt idx="4925">
                  <c:v>22.023636170212768</c:v>
                </c:pt>
                <c:pt idx="4926">
                  <c:v>22.021948085106384</c:v>
                </c:pt>
                <c:pt idx="4927">
                  <c:v>22.022363829787242</c:v>
                </c:pt>
                <c:pt idx="4928">
                  <c:v>22.021506808510644</c:v>
                </c:pt>
                <c:pt idx="4929">
                  <c:v>22.022363829787238</c:v>
                </c:pt>
                <c:pt idx="4930">
                  <c:v>22.022779148936173</c:v>
                </c:pt>
                <c:pt idx="4931">
                  <c:v>22.021090638297878</c:v>
                </c:pt>
                <c:pt idx="4932">
                  <c:v>22.01854510638298</c:v>
                </c:pt>
                <c:pt idx="4933">
                  <c:v>22.016025957446811</c:v>
                </c:pt>
                <c:pt idx="4934">
                  <c:v>22.01433787234043</c:v>
                </c:pt>
                <c:pt idx="4935">
                  <c:v>22.01264978723405</c:v>
                </c:pt>
                <c:pt idx="4936">
                  <c:v>22.010545957446816</c:v>
                </c:pt>
                <c:pt idx="4937">
                  <c:v>22.009299574468088</c:v>
                </c:pt>
                <c:pt idx="4938">
                  <c:v>22.006754042553194</c:v>
                </c:pt>
                <c:pt idx="4939">
                  <c:v>22.004650212765963</c:v>
                </c:pt>
                <c:pt idx="4940">
                  <c:v>22.002104680851065</c:v>
                </c:pt>
                <c:pt idx="4941">
                  <c:v>21.998728085106393</c:v>
                </c:pt>
                <c:pt idx="4942">
                  <c:v>21.995351489361706</c:v>
                </c:pt>
                <c:pt idx="4943">
                  <c:v>21.991533617021279</c:v>
                </c:pt>
                <c:pt idx="4944">
                  <c:v>21.988598723404262</c:v>
                </c:pt>
                <c:pt idx="4945">
                  <c:v>21.985222127659583</c:v>
                </c:pt>
                <c:pt idx="4946">
                  <c:v>21.982260851063835</c:v>
                </c:pt>
                <c:pt idx="4947">
                  <c:v>21.981014468085107</c:v>
                </c:pt>
                <c:pt idx="4948">
                  <c:v>21.980599148936175</c:v>
                </c:pt>
                <c:pt idx="4949">
                  <c:v>21.980599148936175</c:v>
                </c:pt>
                <c:pt idx="4950">
                  <c:v>21.98187191489362</c:v>
                </c:pt>
                <c:pt idx="4951">
                  <c:v>21.984001702127667</c:v>
                </c:pt>
                <c:pt idx="4952">
                  <c:v>21.986547234042558</c:v>
                </c:pt>
                <c:pt idx="4953">
                  <c:v>21.988235319148941</c:v>
                </c:pt>
                <c:pt idx="4954">
                  <c:v>21.989508085106387</c:v>
                </c:pt>
                <c:pt idx="4955">
                  <c:v>21.989949787234046</c:v>
                </c:pt>
                <c:pt idx="4956">
                  <c:v>21.99080723404256</c:v>
                </c:pt>
                <c:pt idx="4957">
                  <c:v>21.992080000000005</c:v>
                </c:pt>
                <c:pt idx="4958">
                  <c:v>21.993768510638304</c:v>
                </c:pt>
                <c:pt idx="4959">
                  <c:v>21.994183829787239</c:v>
                </c:pt>
                <c:pt idx="4960">
                  <c:v>21.994599148936178</c:v>
                </c:pt>
                <c:pt idx="4961">
                  <c:v>21.995871914893623</c:v>
                </c:pt>
                <c:pt idx="4962">
                  <c:v>21.997118297872344</c:v>
                </c:pt>
                <c:pt idx="4963">
                  <c:v>21.996702978723409</c:v>
                </c:pt>
                <c:pt idx="4964">
                  <c:v>21.996261276595749</c:v>
                </c:pt>
                <c:pt idx="4965">
                  <c:v>21.996261276595749</c:v>
                </c:pt>
                <c:pt idx="4966">
                  <c:v>21.995403829787243</c:v>
                </c:pt>
                <c:pt idx="4967">
                  <c:v>21.994546808510648</c:v>
                </c:pt>
                <c:pt idx="4968">
                  <c:v>21.993689787234054</c:v>
                </c:pt>
                <c:pt idx="4969">
                  <c:v>21.993689787234054</c:v>
                </c:pt>
                <c:pt idx="4970">
                  <c:v>21.994546808510648</c:v>
                </c:pt>
                <c:pt idx="4971">
                  <c:v>21.995404255319155</c:v>
                </c:pt>
                <c:pt idx="4972">
                  <c:v>21.995404255319162</c:v>
                </c:pt>
                <c:pt idx="4973">
                  <c:v>21.994546808510648</c:v>
                </c:pt>
                <c:pt idx="4974">
                  <c:v>21.993274042553203</c:v>
                </c:pt>
                <c:pt idx="4975">
                  <c:v>21.993274042553203</c:v>
                </c:pt>
                <c:pt idx="4976">
                  <c:v>21.993274042553203</c:v>
                </c:pt>
                <c:pt idx="4977">
                  <c:v>21.993274042553203</c:v>
                </c:pt>
                <c:pt idx="4978">
                  <c:v>21.993274042553203</c:v>
                </c:pt>
                <c:pt idx="4979">
                  <c:v>21.99496212765958</c:v>
                </c:pt>
                <c:pt idx="4980">
                  <c:v>21.996650212765964</c:v>
                </c:pt>
                <c:pt idx="4981">
                  <c:v>21.997896595744688</c:v>
                </c:pt>
                <c:pt idx="4982">
                  <c:v>21.999142978723409</c:v>
                </c:pt>
                <c:pt idx="4983">
                  <c:v>22.000389361702137</c:v>
                </c:pt>
                <c:pt idx="4984">
                  <c:v>22.001635744680861</c:v>
                </c:pt>
                <c:pt idx="4985">
                  <c:v>22.003324255319161</c:v>
                </c:pt>
                <c:pt idx="4986">
                  <c:v>22.005012765957456</c:v>
                </c:pt>
                <c:pt idx="4987">
                  <c:v>22.007116595744684</c:v>
                </c:pt>
                <c:pt idx="4988">
                  <c:v>22.010051489361707</c:v>
                </c:pt>
                <c:pt idx="4989">
                  <c:v>22.014259148936176</c:v>
                </c:pt>
                <c:pt idx="4990">
                  <c:v>22.018492765957454</c:v>
                </c:pt>
                <c:pt idx="4991">
                  <c:v>22.021427659574474</c:v>
                </c:pt>
                <c:pt idx="4992">
                  <c:v>22.023947234042563</c:v>
                </c:pt>
                <c:pt idx="4993">
                  <c:v>22.025220000000008</c:v>
                </c:pt>
                <c:pt idx="4994">
                  <c:v>22.026466382978732</c:v>
                </c:pt>
                <c:pt idx="4995">
                  <c:v>22.027323404255323</c:v>
                </c:pt>
                <c:pt idx="4996">
                  <c:v>22.027738723404262</c:v>
                </c:pt>
                <c:pt idx="4997">
                  <c:v>22.027738723404262</c:v>
                </c:pt>
                <c:pt idx="4998">
                  <c:v>22.028569787234051</c:v>
                </c:pt>
                <c:pt idx="4999">
                  <c:v>22.030257872340435</c:v>
                </c:pt>
                <c:pt idx="5000">
                  <c:v>22.031945957446812</c:v>
                </c:pt>
                <c:pt idx="5001">
                  <c:v>22.033192765957455</c:v>
                </c:pt>
                <c:pt idx="5002">
                  <c:v>22.034439574468092</c:v>
                </c:pt>
                <c:pt idx="5003">
                  <c:v>22.03485489361703</c:v>
                </c:pt>
                <c:pt idx="5004">
                  <c:v>22.03485489361703</c:v>
                </c:pt>
                <c:pt idx="5005">
                  <c:v>22.033997446808517</c:v>
                </c:pt>
                <c:pt idx="5006">
                  <c:v>22.033997446808517</c:v>
                </c:pt>
                <c:pt idx="5007">
                  <c:v>22.034828510638306</c:v>
                </c:pt>
                <c:pt idx="5008">
                  <c:v>22.035685531914901</c:v>
                </c:pt>
                <c:pt idx="5009">
                  <c:v>22.03612723404256</c:v>
                </c:pt>
                <c:pt idx="5010">
                  <c:v>22.036958297872349</c:v>
                </c:pt>
                <c:pt idx="5011">
                  <c:v>22.036958297872346</c:v>
                </c:pt>
                <c:pt idx="5012">
                  <c:v>22.036958297872349</c:v>
                </c:pt>
                <c:pt idx="5013">
                  <c:v>22.0373740425532</c:v>
                </c:pt>
                <c:pt idx="5014">
                  <c:v>22.036542978723411</c:v>
                </c:pt>
                <c:pt idx="5015">
                  <c:v>22.035296170212771</c:v>
                </c:pt>
                <c:pt idx="5016">
                  <c:v>22.033192340425543</c:v>
                </c:pt>
                <c:pt idx="5017">
                  <c:v>22.031088510638305</c:v>
                </c:pt>
                <c:pt idx="5018">
                  <c:v>22.028958723404259</c:v>
                </c:pt>
                <c:pt idx="5019">
                  <c:v>22.027711914893619</c:v>
                </c:pt>
                <c:pt idx="5020">
                  <c:v>22.027296595744684</c:v>
                </c:pt>
                <c:pt idx="5021">
                  <c:v>22.027296595744684</c:v>
                </c:pt>
                <c:pt idx="5022">
                  <c:v>22.026023829787235</c:v>
                </c:pt>
                <c:pt idx="5023">
                  <c:v>22.023478297872341</c:v>
                </c:pt>
                <c:pt idx="5024">
                  <c:v>22.020959148936175</c:v>
                </c:pt>
                <c:pt idx="5025">
                  <c:v>22.019686382978723</c:v>
                </c:pt>
                <c:pt idx="5026">
                  <c:v>22.017582553191495</c:v>
                </c:pt>
                <c:pt idx="5027">
                  <c:v>22.016309787234047</c:v>
                </c:pt>
                <c:pt idx="5028">
                  <c:v>22.015894468085111</c:v>
                </c:pt>
                <c:pt idx="5029">
                  <c:v>22.015479148936173</c:v>
                </c:pt>
                <c:pt idx="5030">
                  <c:v>22.015479148936169</c:v>
                </c:pt>
                <c:pt idx="5031">
                  <c:v>22.015063829787234</c:v>
                </c:pt>
                <c:pt idx="5032">
                  <c:v>22.014648085106383</c:v>
                </c:pt>
                <c:pt idx="5033">
                  <c:v>22.014648085106383</c:v>
                </c:pt>
                <c:pt idx="5034">
                  <c:v>22.01464808510638</c:v>
                </c:pt>
                <c:pt idx="5035">
                  <c:v>22.014648085106383</c:v>
                </c:pt>
                <c:pt idx="5036">
                  <c:v>22.013375319148935</c:v>
                </c:pt>
                <c:pt idx="5037">
                  <c:v>22.01210255319149</c:v>
                </c:pt>
                <c:pt idx="5038">
                  <c:v>22.011687234042551</c:v>
                </c:pt>
                <c:pt idx="5039">
                  <c:v>22.011687234042551</c:v>
                </c:pt>
                <c:pt idx="5040">
                  <c:v>22.012102978723401</c:v>
                </c:pt>
                <c:pt idx="5041">
                  <c:v>22.011271914893612</c:v>
                </c:pt>
                <c:pt idx="5042">
                  <c:v>22.009583829787232</c:v>
                </c:pt>
                <c:pt idx="5043">
                  <c:v>22.007479999999997</c:v>
                </c:pt>
                <c:pt idx="5044">
                  <c:v>22.004103404255321</c:v>
                </c:pt>
                <c:pt idx="5045">
                  <c:v>21.999895744680849</c:v>
                </c:pt>
                <c:pt idx="5046">
                  <c:v>21.994831063829785</c:v>
                </c:pt>
                <c:pt idx="5047">
                  <c:v>21.990182127659573</c:v>
                </c:pt>
                <c:pt idx="5048">
                  <c:v>21.986805531914889</c:v>
                </c:pt>
                <c:pt idx="5049">
                  <c:v>21.983013191489359</c:v>
                </c:pt>
                <c:pt idx="5050">
                  <c:v>21.98049404255319</c:v>
                </c:pt>
                <c:pt idx="5051">
                  <c:v>21.978390212765955</c:v>
                </c:pt>
                <c:pt idx="5052">
                  <c:v>21.976702127659575</c:v>
                </c:pt>
                <c:pt idx="5053">
                  <c:v>21.97459829787234</c:v>
                </c:pt>
                <c:pt idx="5054">
                  <c:v>21.972494468085106</c:v>
                </c:pt>
                <c:pt idx="5055">
                  <c:v>21.970364680851066</c:v>
                </c:pt>
                <c:pt idx="5056">
                  <c:v>21.968234893617026</c:v>
                </c:pt>
                <c:pt idx="5057">
                  <c:v>21.967403829787237</c:v>
                </c:pt>
                <c:pt idx="5058">
                  <c:v>21.969091914893621</c:v>
                </c:pt>
                <c:pt idx="5059">
                  <c:v>21.970338297872342</c:v>
                </c:pt>
                <c:pt idx="5060">
                  <c:v>21.972468085106385</c:v>
                </c:pt>
                <c:pt idx="5061">
                  <c:v>21.975844680851072</c:v>
                </c:pt>
                <c:pt idx="5062">
                  <c:v>21.978779574468092</c:v>
                </c:pt>
                <c:pt idx="5063">
                  <c:v>21.981299148936177</c:v>
                </c:pt>
                <c:pt idx="5064">
                  <c:v>21.982987659574476</c:v>
                </c:pt>
                <c:pt idx="5065">
                  <c:v>21.985532765957451</c:v>
                </c:pt>
                <c:pt idx="5066">
                  <c:v>21.986779574468091</c:v>
                </c:pt>
                <c:pt idx="5067">
                  <c:v>21.987194893617026</c:v>
                </c:pt>
                <c:pt idx="5068">
                  <c:v>21.98719489361703</c:v>
                </c:pt>
                <c:pt idx="5069">
                  <c:v>21.98719489361703</c:v>
                </c:pt>
                <c:pt idx="5070">
                  <c:v>21.98761063829788</c:v>
                </c:pt>
                <c:pt idx="5071">
                  <c:v>21.98844170212767</c:v>
                </c:pt>
                <c:pt idx="5072">
                  <c:v>21.98844170212767</c:v>
                </c:pt>
                <c:pt idx="5073">
                  <c:v>21.988026382978731</c:v>
                </c:pt>
                <c:pt idx="5074">
                  <c:v>21.986338297872351</c:v>
                </c:pt>
                <c:pt idx="5075">
                  <c:v>21.984234468085116</c:v>
                </c:pt>
                <c:pt idx="5076">
                  <c:v>21.981714893617024</c:v>
                </c:pt>
                <c:pt idx="5077">
                  <c:v>21.97833872340426</c:v>
                </c:pt>
                <c:pt idx="5078">
                  <c:v>21.975819148936175</c:v>
                </c:pt>
                <c:pt idx="5079">
                  <c:v>21.973715319148944</c:v>
                </c:pt>
                <c:pt idx="5080">
                  <c:v>21.972026808510641</c:v>
                </c:pt>
                <c:pt idx="5081">
                  <c:v>21.969091914893621</c:v>
                </c:pt>
                <c:pt idx="5082">
                  <c:v>21.965715744680853</c:v>
                </c:pt>
                <c:pt idx="5083">
                  <c:v>21.96278085106383</c:v>
                </c:pt>
                <c:pt idx="5084">
                  <c:v>21.961092340425534</c:v>
                </c:pt>
                <c:pt idx="5085">
                  <c:v>21.959819574468085</c:v>
                </c:pt>
                <c:pt idx="5086">
                  <c:v>21.958546808510636</c:v>
                </c:pt>
                <c:pt idx="5087">
                  <c:v>21.957715744680854</c:v>
                </c:pt>
                <c:pt idx="5088">
                  <c:v>21.957715744680854</c:v>
                </c:pt>
                <c:pt idx="5089">
                  <c:v>21.958546808510643</c:v>
                </c:pt>
                <c:pt idx="5090">
                  <c:v>21.960235319148939</c:v>
                </c:pt>
                <c:pt idx="5091">
                  <c:v>21.962754893617021</c:v>
                </c:pt>
                <c:pt idx="5092">
                  <c:v>21.9661314893617</c:v>
                </c:pt>
                <c:pt idx="5093">
                  <c:v>21.970339148936169</c:v>
                </c:pt>
                <c:pt idx="5094">
                  <c:v>21.974988085106379</c:v>
                </c:pt>
                <c:pt idx="5095">
                  <c:v>21.978805957446802</c:v>
                </c:pt>
                <c:pt idx="5096">
                  <c:v>21.98259829787234</c:v>
                </c:pt>
                <c:pt idx="5097">
                  <c:v>21.985974468085104</c:v>
                </c:pt>
                <c:pt idx="5098">
                  <c:v>21.989766382978722</c:v>
                </c:pt>
                <c:pt idx="5099">
                  <c:v>21.994415744680854</c:v>
                </c:pt>
                <c:pt idx="5100">
                  <c:v>21.998649361702132</c:v>
                </c:pt>
                <c:pt idx="5101">
                  <c:v>22.003298723404257</c:v>
                </c:pt>
                <c:pt idx="5102">
                  <c:v>22.007532340425538</c:v>
                </c:pt>
                <c:pt idx="5103">
                  <c:v>22.011765957446816</c:v>
                </c:pt>
                <c:pt idx="5104">
                  <c:v>22.015557872340434</c:v>
                </c:pt>
                <c:pt idx="5105">
                  <c:v>22.017687659574477</c:v>
                </c:pt>
                <c:pt idx="5106">
                  <c:v>22.01896042553193</c:v>
                </c:pt>
                <c:pt idx="5107">
                  <c:v>22.019791489361715</c:v>
                </c:pt>
                <c:pt idx="5108">
                  <c:v>22.019375744680861</c:v>
                </c:pt>
                <c:pt idx="5109">
                  <c:v>22.019375744680861</c:v>
                </c:pt>
                <c:pt idx="5110">
                  <c:v>22.018960000000011</c:v>
                </c:pt>
                <c:pt idx="5111">
                  <c:v>22.019375319148946</c:v>
                </c:pt>
                <c:pt idx="5112">
                  <c:v>22.019375319148946</c:v>
                </c:pt>
                <c:pt idx="5113">
                  <c:v>22.020648085106394</c:v>
                </c:pt>
                <c:pt idx="5114">
                  <c:v>22.02233659574469</c:v>
                </c:pt>
                <c:pt idx="5115">
                  <c:v>22.023193617021285</c:v>
                </c:pt>
                <c:pt idx="5116">
                  <c:v>22.024050638297879</c:v>
                </c:pt>
                <c:pt idx="5117">
                  <c:v>22.024050638297872</c:v>
                </c:pt>
                <c:pt idx="5118">
                  <c:v>22.024050638297879</c:v>
                </c:pt>
                <c:pt idx="5119">
                  <c:v>22.024050638297879</c:v>
                </c:pt>
                <c:pt idx="5120">
                  <c:v>22.024465957446811</c:v>
                </c:pt>
                <c:pt idx="5121">
                  <c:v>22.02488127659575</c:v>
                </c:pt>
                <c:pt idx="5122">
                  <c:v>22.025296595744685</c:v>
                </c:pt>
                <c:pt idx="5123">
                  <c:v>22.026543404255325</c:v>
                </c:pt>
                <c:pt idx="5124">
                  <c:v>22.027815744680858</c:v>
                </c:pt>
                <c:pt idx="5125">
                  <c:v>22.02864680851064</c:v>
                </c:pt>
                <c:pt idx="5126">
                  <c:v>22.02989361702128</c:v>
                </c:pt>
                <c:pt idx="5127">
                  <c:v>22.02989361702128</c:v>
                </c:pt>
                <c:pt idx="5128">
                  <c:v>22.030724680851069</c:v>
                </c:pt>
                <c:pt idx="5129">
                  <c:v>22.031997021276602</c:v>
                </c:pt>
                <c:pt idx="5130">
                  <c:v>22.032412765957453</c:v>
                </c:pt>
                <c:pt idx="5131">
                  <c:v>22.031997446808514</c:v>
                </c:pt>
                <c:pt idx="5132">
                  <c:v>22.030750638297874</c:v>
                </c:pt>
                <c:pt idx="5133">
                  <c:v>22.029503829787242</c:v>
                </c:pt>
                <c:pt idx="5134">
                  <c:v>22.027374042553195</c:v>
                </c:pt>
                <c:pt idx="5135">
                  <c:v>22.024828936170216</c:v>
                </c:pt>
                <c:pt idx="5136">
                  <c:v>22.021868085106391</c:v>
                </c:pt>
                <c:pt idx="5137">
                  <c:v>22.018907234042562</c:v>
                </c:pt>
                <c:pt idx="5138">
                  <c:v>22.015946382978726</c:v>
                </c:pt>
                <c:pt idx="5139">
                  <c:v>22.011297021276601</c:v>
                </c:pt>
                <c:pt idx="5140">
                  <c:v>22.006232340425537</c:v>
                </c:pt>
                <c:pt idx="5141">
                  <c:v>22.000726382978726</c:v>
                </c:pt>
                <c:pt idx="5142">
                  <c:v>21.994804680851072</c:v>
                </c:pt>
                <c:pt idx="5143">
                  <c:v>21.990597021276603</c:v>
                </c:pt>
                <c:pt idx="5144">
                  <c:v>21.986779148936176</c:v>
                </c:pt>
                <c:pt idx="5145">
                  <c:v>21.982545531914901</c:v>
                </c:pt>
                <c:pt idx="5146">
                  <c:v>21.978337872340433</c:v>
                </c:pt>
                <c:pt idx="5147">
                  <c:v>21.975377021276604</c:v>
                </c:pt>
                <c:pt idx="5148">
                  <c:v>21.973273191489369</c:v>
                </c:pt>
                <c:pt idx="5149">
                  <c:v>21.971169361702135</c:v>
                </c:pt>
                <c:pt idx="5150">
                  <c:v>21.969481276595747</c:v>
                </c:pt>
                <c:pt idx="5151">
                  <c:v>21.968624255319156</c:v>
                </c:pt>
                <c:pt idx="5152">
                  <c:v>21.968624255319153</c:v>
                </c:pt>
                <c:pt idx="5153">
                  <c:v>21.969481276595751</c:v>
                </c:pt>
                <c:pt idx="5154">
                  <c:v>21.970338297872345</c:v>
                </c:pt>
                <c:pt idx="5155">
                  <c:v>21.972442127659583</c:v>
                </c:pt>
                <c:pt idx="5156">
                  <c:v>21.974571914893623</c:v>
                </c:pt>
                <c:pt idx="5157">
                  <c:v>21.977532765957459</c:v>
                </c:pt>
                <c:pt idx="5158">
                  <c:v>21.980493617021288</c:v>
                </c:pt>
                <c:pt idx="5159">
                  <c:v>21.982597446808523</c:v>
                </c:pt>
                <c:pt idx="5160">
                  <c:v>21.983454468085117</c:v>
                </c:pt>
                <c:pt idx="5161">
                  <c:v>21.983869787234052</c:v>
                </c:pt>
                <c:pt idx="5162">
                  <c:v>21.985558297872348</c:v>
                </c:pt>
                <c:pt idx="5163">
                  <c:v>21.986831063829797</c:v>
                </c:pt>
                <c:pt idx="5164">
                  <c:v>21.987688085106395</c:v>
                </c:pt>
                <c:pt idx="5165">
                  <c:v>21.98854510638299</c:v>
                </c:pt>
                <c:pt idx="5166">
                  <c:v>21.989402553191496</c:v>
                </c:pt>
                <c:pt idx="5167">
                  <c:v>21.989402553191496</c:v>
                </c:pt>
                <c:pt idx="5168">
                  <c:v>21.988987234042565</c:v>
                </c:pt>
                <c:pt idx="5169">
                  <c:v>21.988987234042561</c:v>
                </c:pt>
                <c:pt idx="5170">
                  <c:v>21.988571489361711</c:v>
                </c:pt>
                <c:pt idx="5171">
                  <c:v>21.988571489361711</c:v>
                </c:pt>
                <c:pt idx="5172">
                  <c:v>21.988987234042561</c:v>
                </c:pt>
                <c:pt idx="5173">
                  <c:v>21.988987234042561</c:v>
                </c:pt>
                <c:pt idx="5174">
                  <c:v>21.989402978723415</c:v>
                </c:pt>
                <c:pt idx="5175">
                  <c:v>21.989818723404262</c:v>
                </c:pt>
                <c:pt idx="5176">
                  <c:v>21.990676170212776</c:v>
                </c:pt>
                <c:pt idx="5177">
                  <c:v>21.99278000000001</c:v>
                </c:pt>
                <c:pt idx="5178">
                  <c:v>21.994883829787245</c:v>
                </c:pt>
                <c:pt idx="5179">
                  <c:v>21.997818723404261</c:v>
                </c:pt>
                <c:pt idx="5180">
                  <c:v>22.001195319148941</c:v>
                </c:pt>
                <c:pt idx="5181">
                  <c:v>22.004571489361709</c:v>
                </c:pt>
                <c:pt idx="5182">
                  <c:v>22.009220425531925</c:v>
                </c:pt>
                <c:pt idx="5183">
                  <c:v>22.013869361702135</c:v>
                </c:pt>
                <c:pt idx="5184">
                  <c:v>22.019375319148942</c:v>
                </c:pt>
                <c:pt idx="5185">
                  <c:v>22.025297021276604</c:v>
                </c:pt>
                <c:pt idx="5186">
                  <c:v>22.032050212765963</c:v>
                </c:pt>
                <c:pt idx="5187">
                  <c:v>22.038387659574479</c:v>
                </c:pt>
                <c:pt idx="5188">
                  <c:v>22.044309361702133</c:v>
                </c:pt>
                <c:pt idx="5189">
                  <c:v>22.049789787234054</c:v>
                </c:pt>
                <c:pt idx="5190">
                  <c:v>22.053997446808523</c:v>
                </c:pt>
                <c:pt idx="5191">
                  <c:v>22.058231063829798</c:v>
                </c:pt>
                <c:pt idx="5192">
                  <c:v>22.062048936170221</c:v>
                </c:pt>
                <c:pt idx="5193">
                  <c:v>22.064568085106391</c:v>
                </c:pt>
                <c:pt idx="5194">
                  <c:v>22.06539914893618</c:v>
                </c:pt>
                <c:pt idx="5195">
                  <c:v>22.065399148936176</c:v>
                </c:pt>
                <c:pt idx="5196">
                  <c:v>22.06539914893618</c:v>
                </c:pt>
                <c:pt idx="5197">
                  <c:v>22.066230212765969</c:v>
                </c:pt>
                <c:pt idx="5198">
                  <c:v>22.065399148936176</c:v>
                </c:pt>
                <c:pt idx="5199">
                  <c:v>22.064542127659582</c:v>
                </c:pt>
                <c:pt idx="5200">
                  <c:v>22.062854042553198</c:v>
                </c:pt>
                <c:pt idx="5201">
                  <c:v>22.06030893617022</c:v>
                </c:pt>
                <c:pt idx="5202">
                  <c:v>22.057348085106391</c:v>
                </c:pt>
                <c:pt idx="5203">
                  <c:v>22.054802978723409</c:v>
                </c:pt>
                <c:pt idx="5204">
                  <c:v>22.052673191489365</c:v>
                </c:pt>
                <c:pt idx="5205">
                  <c:v>22.050543404255325</c:v>
                </c:pt>
                <c:pt idx="5206">
                  <c:v>22.048855319148945</c:v>
                </c:pt>
                <c:pt idx="5207">
                  <c:v>22.046725531914902</c:v>
                </c:pt>
                <c:pt idx="5208">
                  <c:v>22.045037446808518</c:v>
                </c:pt>
                <c:pt idx="5209">
                  <c:v>22.042933617021284</c:v>
                </c:pt>
                <c:pt idx="5210">
                  <c:v>22.041660851063838</c:v>
                </c:pt>
                <c:pt idx="5211">
                  <c:v>22.041660851063838</c:v>
                </c:pt>
                <c:pt idx="5212">
                  <c:v>22.04249191489362</c:v>
                </c:pt>
                <c:pt idx="5213">
                  <c:v>22.042907234042559</c:v>
                </c:pt>
                <c:pt idx="5214">
                  <c:v>22.044595744680855</c:v>
                </c:pt>
                <c:pt idx="5215">
                  <c:v>22.046699574468089</c:v>
                </c:pt>
                <c:pt idx="5216">
                  <c:v>22.048803404255324</c:v>
                </c:pt>
                <c:pt idx="5217">
                  <c:v>22.051348936170214</c:v>
                </c:pt>
                <c:pt idx="5218">
                  <c:v>22.053894468085108</c:v>
                </c:pt>
                <c:pt idx="5219">
                  <c:v>22.056024255319151</c:v>
                </c:pt>
                <c:pt idx="5220">
                  <c:v>22.057712340425535</c:v>
                </c:pt>
                <c:pt idx="5221">
                  <c:v>22.060257872340433</c:v>
                </c:pt>
                <c:pt idx="5222">
                  <c:v>22.063218723404258</c:v>
                </c:pt>
                <c:pt idx="5223">
                  <c:v>22.067010638297877</c:v>
                </c:pt>
                <c:pt idx="5224">
                  <c:v>22.070802553191495</c:v>
                </c:pt>
                <c:pt idx="5225">
                  <c:v>22.075036170212773</c:v>
                </c:pt>
                <c:pt idx="5226">
                  <c:v>22.079685531914897</c:v>
                </c:pt>
                <c:pt idx="5227">
                  <c:v>22.082620425531921</c:v>
                </c:pt>
                <c:pt idx="5228">
                  <c:v>22.085581702127666</c:v>
                </c:pt>
                <c:pt idx="5229">
                  <c:v>22.087270212765961</c:v>
                </c:pt>
                <c:pt idx="5230">
                  <c:v>22.08854297872341</c:v>
                </c:pt>
                <c:pt idx="5231">
                  <c:v>22.08854297872341</c:v>
                </c:pt>
                <c:pt idx="5232">
                  <c:v>22.08812723404256</c:v>
                </c:pt>
                <c:pt idx="5233">
                  <c:v>22.087270212765965</c:v>
                </c:pt>
                <c:pt idx="5234">
                  <c:v>22.087270212765965</c:v>
                </c:pt>
                <c:pt idx="5235">
                  <c:v>22.087685957446816</c:v>
                </c:pt>
                <c:pt idx="5236">
                  <c:v>22.089374042553199</c:v>
                </c:pt>
                <c:pt idx="5237">
                  <c:v>22.091062127659583</c:v>
                </c:pt>
                <c:pt idx="5238">
                  <c:v>22.091893191489373</c:v>
                </c:pt>
                <c:pt idx="5239">
                  <c:v>22.09230893617022</c:v>
                </c:pt>
                <c:pt idx="5240">
                  <c:v>22.093581702127668</c:v>
                </c:pt>
                <c:pt idx="5241">
                  <c:v>22.096127234042559</c:v>
                </c:pt>
                <c:pt idx="5242">
                  <c:v>22.098231063829793</c:v>
                </c:pt>
                <c:pt idx="5243">
                  <c:v>22.100750638297878</c:v>
                </c:pt>
                <c:pt idx="5244">
                  <c:v>22.10160765957448</c:v>
                </c:pt>
                <c:pt idx="5245">
                  <c:v>22.10329574468086</c:v>
                </c:pt>
                <c:pt idx="5246">
                  <c:v>22.104568510638309</c:v>
                </c:pt>
                <c:pt idx="5247">
                  <c:v>22.106256595744696</c:v>
                </c:pt>
                <c:pt idx="5248">
                  <c:v>22.109217446808525</c:v>
                </c:pt>
                <c:pt idx="5249">
                  <c:v>22.112178297872351</c:v>
                </c:pt>
                <c:pt idx="5250">
                  <c:v>22.114282127659592</c:v>
                </c:pt>
                <c:pt idx="5251">
                  <c:v>22.115554893617038</c:v>
                </c:pt>
                <c:pt idx="5252">
                  <c:v>22.116827659574483</c:v>
                </c:pt>
                <c:pt idx="5253">
                  <c:v>22.118100425531928</c:v>
                </c:pt>
                <c:pt idx="5254">
                  <c:v>22.121061276595757</c:v>
                </c:pt>
                <c:pt idx="5255">
                  <c:v>22.124022127659586</c:v>
                </c:pt>
                <c:pt idx="5256">
                  <c:v>22.12571021276597</c:v>
                </c:pt>
                <c:pt idx="5257">
                  <c:v>22.126125957446821</c:v>
                </c:pt>
                <c:pt idx="5258">
                  <c:v>22.125710638297882</c:v>
                </c:pt>
                <c:pt idx="5259">
                  <c:v>22.125295319148947</c:v>
                </c:pt>
                <c:pt idx="5260">
                  <c:v>22.125295319148947</c:v>
                </c:pt>
                <c:pt idx="5261">
                  <c:v>22.124879574468093</c:v>
                </c:pt>
                <c:pt idx="5262">
                  <c:v>22.124463829787242</c:v>
                </c:pt>
                <c:pt idx="5263">
                  <c:v>22.124048510638307</c:v>
                </c:pt>
                <c:pt idx="5264">
                  <c:v>22.122775744680855</c:v>
                </c:pt>
                <c:pt idx="5265">
                  <c:v>22.121502978723409</c:v>
                </c:pt>
                <c:pt idx="5266">
                  <c:v>22.119814893617022</c:v>
                </c:pt>
                <c:pt idx="5267">
                  <c:v>22.118568510638301</c:v>
                </c:pt>
                <c:pt idx="5268">
                  <c:v>22.116022978723404</c:v>
                </c:pt>
                <c:pt idx="5269">
                  <c:v>22.113062127659575</c:v>
                </c:pt>
                <c:pt idx="5270">
                  <c:v>22.10927021276596</c:v>
                </c:pt>
                <c:pt idx="5271">
                  <c:v>22.104205531914896</c:v>
                </c:pt>
                <c:pt idx="5272">
                  <c:v>22.09869914893617</c:v>
                </c:pt>
                <c:pt idx="5273">
                  <c:v>22.092803404255321</c:v>
                </c:pt>
                <c:pt idx="5274">
                  <c:v>22.088180425531917</c:v>
                </c:pt>
                <c:pt idx="5275">
                  <c:v>22.083115319148938</c:v>
                </c:pt>
                <c:pt idx="5276">
                  <c:v>22.078907659574472</c:v>
                </c:pt>
                <c:pt idx="5277">
                  <c:v>22.074674042553195</c:v>
                </c:pt>
                <c:pt idx="5278">
                  <c:v>22.07044042553192</c:v>
                </c:pt>
                <c:pt idx="5279">
                  <c:v>22.066206808510639</c:v>
                </c:pt>
                <c:pt idx="5280">
                  <c:v>22.061999148936177</c:v>
                </c:pt>
                <c:pt idx="5281">
                  <c:v>22.05693446808511</c:v>
                </c:pt>
                <c:pt idx="5282">
                  <c:v>22.052285106382985</c:v>
                </c:pt>
                <c:pt idx="5283">
                  <c:v>22.048077446808517</c:v>
                </c:pt>
                <c:pt idx="5284">
                  <c:v>22.044285531914898</c:v>
                </c:pt>
                <c:pt idx="5285">
                  <c:v>22.04049361702128</c:v>
                </c:pt>
                <c:pt idx="5286">
                  <c:v>22.036701702127665</c:v>
                </c:pt>
                <c:pt idx="5287">
                  <c:v>22.033740851063836</c:v>
                </c:pt>
                <c:pt idx="5288">
                  <c:v>22.030780000000007</c:v>
                </c:pt>
                <c:pt idx="5289">
                  <c:v>22.027819148936171</c:v>
                </c:pt>
                <c:pt idx="5290">
                  <c:v>22.024857872340426</c:v>
                </c:pt>
                <c:pt idx="5291">
                  <c:v>22.021897021276601</c:v>
                </c:pt>
                <c:pt idx="5292">
                  <c:v>22.018936170212768</c:v>
                </c:pt>
                <c:pt idx="5293">
                  <c:v>22.016832340425534</c:v>
                </c:pt>
                <c:pt idx="5294">
                  <c:v>22.015560000000001</c:v>
                </c:pt>
                <c:pt idx="5295">
                  <c:v>22.013456170212766</c:v>
                </c:pt>
                <c:pt idx="5296">
                  <c:v>22.011768085106386</c:v>
                </c:pt>
                <c:pt idx="5297">
                  <c:v>22.011768085106386</c:v>
                </c:pt>
                <c:pt idx="5298">
                  <c:v>22.011768085106386</c:v>
                </c:pt>
                <c:pt idx="5299">
                  <c:v>22.011768085106386</c:v>
                </c:pt>
                <c:pt idx="5300">
                  <c:v>22.012599148936172</c:v>
                </c:pt>
                <c:pt idx="5301">
                  <c:v>22.012599148936168</c:v>
                </c:pt>
                <c:pt idx="5302">
                  <c:v>22.013014893617019</c:v>
                </c:pt>
                <c:pt idx="5303">
                  <c:v>22.013845957446808</c:v>
                </c:pt>
                <c:pt idx="5304">
                  <c:v>22.015534042553192</c:v>
                </c:pt>
                <c:pt idx="5305">
                  <c:v>22.017222127659569</c:v>
                </c:pt>
                <c:pt idx="5306">
                  <c:v>22.017637446808507</c:v>
                </c:pt>
                <c:pt idx="5307">
                  <c:v>22.018468510638296</c:v>
                </c:pt>
                <c:pt idx="5308">
                  <c:v>22.018884255319151</c:v>
                </c:pt>
                <c:pt idx="5309">
                  <c:v>22.019715319148936</c:v>
                </c:pt>
                <c:pt idx="5310">
                  <c:v>22.020130638297871</c:v>
                </c:pt>
                <c:pt idx="5311">
                  <c:v>22.021819148936174</c:v>
                </c:pt>
                <c:pt idx="5312">
                  <c:v>22.02309191489362</c:v>
                </c:pt>
                <c:pt idx="5313">
                  <c:v>22.024338297872347</c:v>
                </c:pt>
                <c:pt idx="5314">
                  <c:v>22.025169361702133</c:v>
                </c:pt>
                <c:pt idx="5315">
                  <c:v>22.026026382978728</c:v>
                </c:pt>
                <c:pt idx="5316">
                  <c:v>22.026468085106387</c:v>
                </c:pt>
                <c:pt idx="5317">
                  <c:v>22.026468085106387</c:v>
                </c:pt>
                <c:pt idx="5318">
                  <c:v>22.026909787234047</c:v>
                </c:pt>
                <c:pt idx="5319">
                  <c:v>22.028182553191492</c:v>
                </c:pt>
                <c:pt idx="5320">
                  <c:v>22.029013617021281</c:v>
                </c:pt>
                <c:pt idx="5321">
                  <c:v>22.030260000000002</c:v>
                </c:pt>
                <c:pt idx="5322">
                  <c:v>22.031948510638305</c:v>
                </c:pt>
                <c:pt idx="5323">
                  <c:v>22.033636595744682</c:v>
                </c:pt>
                <c:pt idx="5324">
                  <c:v>22.035766382978728</c:v>
                </c:pt>
                <c:pt idx="5325">
                  <c:v>22.037454893617031</c:v>
                </c:pt>
                <c:pt idx="5326">
                  <c:v>22.040000425531922</c:v>
                </c:pt>
                <c:pt idx="5327">
                  <c:v>22.042519574468091</c:v>
                </c:pt>
                <c:pt idx="5328">
                  <c:v>22.045038723404261</c:v>
                </c:pt>
                <c:pt idx="5329">
                  <c:v>22.04631148936171</c:v>
                </c:pt>
                <c:pt idx="5330">
                  <c:v>22.047142553191495</c:v>
                </c:pt>
                <c:pt idx="5331">
                  <c:v>22.047999574468093</c:v>
                </c:pt>
                <c:pt idx="5332">
                  <c:v>22.047999574468093</c:v>
                </c:pt>
                <c:pt idx="5333">
                  <c:v>22.048830638297883</c:v>
                </c:pt>
                <c:pt idx="5334">
                  <c:v>22.048414893617025</c:v>
                </c:pt>
                <c:pt idx="5335">
                  <c:v>22.047142127659576</c:v>
                </c:pt>
                <c:pt idx="5336">
                  <c:v>22.045869361702128</c:v>
                </c:pt>
                <c:pt idx="5337">
                  <c:v>22.044622978723407</c:v>
                </c:pt>
                <c:pt idx="5338">
                  <c:v>22.045038297872345</c:v>
                </c:pt>
                <c:pt idx="5339">
                  <c:v>22.04589531914894</c:v>
                </c:pt>
                <c:pt idx="5340">
                  <c:v>22.04589531914894</c:v>
                </c:pt>
                <c:pt idx="5341">
                  <c:v>22.045479574468089</c:v>
                </c:pt>
                <c:pt idx="5342">
                  <c:v>22.045037872340433</c:v>
                </c:pt>
                <c:pt idx="5343">
                  <c:v>22.045037872340433</c:v>
                </c:pt>
                <c:pt idx="5344">
                  <c:v>22.045037872340433</c:v>
                </c:pt>
                <c:pt idx="5345">
                  <c:v>22.045037872340433</c:v>
                </c:pt>
                <c:pt idx="5346">
                  <c:v>22.044622553191495</c:v>
                </c:pt>
                <c:pt idx="5347">
                  <c:v>22.042934042553199</c:v>
                </c:pt>
                <c:pt idx="5348">
                  <c:v>22.04251872340426</c:v>
                </c:pt>
                <c:pt idx="5349">
                  <c:v>22.042102978723413</c:v>
                </c:pt>
                <c:pt idx="5350">
                  <c:v>22.042102978723413</c:v>
                </c:pt>
                <c:pt idx="5351">
                  <c:v>22.04251872340426</c:v>
                </c:pt>
                <c:pt idx="5352">
                  <c:v>22.044622553191495</c:v>
                </c:pt>
                <c:pt idx="5353">
                  <c:v>22.046311063829798</c:v>
                </c:pt>
                <c:pt idx="5354">
                  <c:v>22.047583829787243</c:v>
                </c:pt>
                <c:pt idx="5355">
                  <c:v>22.047999148936174</c:v>
                </c:pt>
                <c:pt idx="5356">
                  <c:v>22.047999148936174</c:v>
                </c:pt>
                <c:pt idx="5357">
                  <c:v>22.048856595744688</c:v>
                </c:pt>
                <c:pt idx="5358">
                  <c:v>22.049271914893623</c:v>
                </c:pt>
                <c:pt idx="5359">
                  <c:v>22.048830212765964</c:v>
                </c:pt>
                <c:pt idx="5360">
                  <c:v>22.048414893617029</c:v>
                </c:pt>
                <c:pt idx="5361">
                  <c:v>22.048830212765964</c:v>
                </c:pt>
                <c:pt idx="5362">
                  <c:v>22.049661276595753</c:v>
                </c:pt>
                <c:pt idx="5363">
                  <c:v>22.050907659574474</c:v>
                </c:pt>
                <c:pt idx="5364">
                  <c:v>22.052595744680854</c:v>
                </c:pt>
                <c:pt idx="5365">
                  <c:v>22.053842127659582</c:v>
                </c:pt>
                <c:pt idx="5366">
                  <c:v>22.054257446808514</c:v>
                </c:pt>
                <c:pt idx="5367">
                  <c:v>22.054257446808517</c:v>
                </c:pt>
                <c:pt idx="5368">
                  <c:v>22.052569361702137</c:v>
                </c:pt>
                <c:pt idx="5369">
                  <c:v>22.051738297872348</c:v>
                </c:pt>
                <c:pt idx="5370">
                  <c:v>22.050050212765964</c:v>
                </c:pt>
                <c:pt idx="5371">
                  <c:v>22.049193191489369</c:v>
                </c:pt>
                <c:pt idx="5372">
                  <c:v>22.049608510638308</c:v>
                </c:pt>
                <c:pt idx="5373">
                  <c:v>22.048335744680863</c:v>
                </c:pt>
                <c:pt idx="5374">
                  <c:v>22.046647659574479</c:v>
                </c:pt>
                <c:pt idx="5375">
                  <c:v>22.045816595744689</c:v>
                </c:pt>
                <c:pt idx="5376">
                  <c:v>22.0449855319149</c:v>
                </c:pt>
                <c:pt idx="5377">
                  <c:v>22.04329744680852</c:v>
                </c:pt>
                <c:pt idx="5378">
                  <c:v>22.041609361702136</c:v>
                </c:pt>
                <c:pt idx="5379">
                  <c:v>22.04077829787235</c:v>
                </c:pt>
                <c:pt idx="5380">
                  <c:v>22.039089787234051</c:v>
                </c:pt>
                <c:pt idx="5381">
                  <c:v>22.038674468085116</c:v>
                </c:pt>
                <c:pt idx="5382">
                  <c:v>22.038674468085112</c:v>
                </c:pt>
                <c:pt idx="5383">
                  <c:v>22.038674468085116</c:v>
                </c:pt>
                <c:pt idx="5384">
                  <c:v>22.039505531914905</c:v>
                </c:pt>
                <c:pt idx="5385">
                  <c:v>22.03909021276597</c:v>
                </c:pt>
                <c:pt idx="5386">
                  <c:v>22.037817446808518</c:v>
                </c:pt>
                <c:pt idx="5387">
                  <c:v>22.036544680851073</c:v>
                </c:pt>
                <c:pt idx="5388">
                  <c:v>22.035687659574474</c:v>
                </c:pt>
                <c:pt idx="5389">
                  <c:v>22.035272340425536</c:v>
                </c:pt>
                <c:pt idx="5390">
                  <c:v>22.033999574468091</c:v>
                </c:pt>
                <c:pt idx="5391">
                  <c:v>22.031895744680856</c:v>
                </c:pt>
                <c:pt idx="5392">
                  <c:v>22.029791914893618</c:v>
                </c:pt>
                <c:pt idx="5393">
                  <c:v>22.028519148936173</c:v>
                </c:pt>
                <c:pt idx="5394">
                  <c:v>22.028103829787234</c:v>
                </c:pt>
                <c:pt idx="5395">
                  <c:v>22.026831063829782</c:v>
                </c:pt>
                <c:pt idx="5396">
                  <c:v>22.025558297872337</c:v>
                </c:pt>
                <c:pt idx="5397">
                  <c:v>22.023454468085102</c:v>
                </c:pt>
                <c:pt idx="5398">
                  <c:v>22.020934893617017</c:v>
                </c:pt>
                <c:pt idx="5399">
                  <c:v>22.018389361702123</c:v>
                </c:pt>
                <c:pt idx="5400">
                  <c:v>22.016700851063824</c:v>
                </c:pt>
                <c:pt idx="5401">
                  <c:v>22.015428085106379</c:v>
                </c:pt>
                <c:pt idx="5402">
                  <c:v>22.015428085106379</c:v>
                </c:pt>
                <c:pt idx="5403">
                  <c:v>22.015012765957447</c:v>
                </c:pt>
                <c:pt idx="5404">
                  <c:v>22.012908936170209</c:v>
                </c:pt>
                <c:pt idx="5405">
                  <c:v>22.010389787234036</c:v>
                </c:pt>
                <c:pt idx="5406">
                  <c:v>22.009558723404254</c:v>
                </c:pt>
                <c:pt idx="5407">
                  <c:v>22.0091429787234</c:v>
                </c:pt>
                <c:pt idx="5408">
                  <c:v>22.008311914893614</c:v>
                </c:pt>
                <c:pt idx="5409">
                  <c:v>22.008311914893614</c:v>
                </c:pt>
                <c:pt idx="5410">
                  <c:v>22.009169361702124</c:v>
                </c:pt>
                <c:pt idx="5411">
                  <c:v>22.009585106382978</c:v>
                </c:pt>
                <c:pt idx="5412">
                  <c:v>22.010026808510638</c:v>
                </c:pt>
                <c:pt idx="5413">
                  <c:v>22.010026808510638</c:v>
                </c:pt>
                <c:pt idx="5414">
                  <c:v>22.01129957446809</c:v>
                </c:pt>
                <c:pt idx="5415">
                  <c:v>22.013845106382984</c:v>
                </c:pt>
                <c:pt idx="5416">
                  <c:v>22.015091489361705</c:v>
                </c:pt>
                <c:pt idx="5417">
                  <c:v>22.015922553191501</c:v>
                </c:pt>
                <c:pt idx="5418">
                  <c:v>22.016779574468096</c:v>
                </c:pt>
                <c:pt idx="5419">
                  <c:v>22.017221276595752</c:v>
                </c:pt>
                <c:pt idx="5420">
                  <c:v>22.018909787234048</c:v>
                </c:pt>
                <c:pt idx="5421">
                  <c:v>22.022286382978734</c:v>
                </c:pt>
                <c:pt idx="5422">
                  <c:v>22.024390212765969</c:v>
                </c:pt>
                <c:pt idx="5423">
                  <c:v>22.026494042553196</c:v>
                </c:pt>
                <c:pt idx="5424">
                  <c:v>22.030311914893623</c:v>
                </c:pt>
                <c:pt idx="5425">
                  <c:v>22.033246808510647</c:v>
                </c:pt>
                <c:pt idx="5426">
                  <c:v>22.035350638297878</c:v>
                </c:pt>
                <c:pt idx="5427">
                  <c:v>22.038727234042561</c:v>
                </c:pt>
                <c:pt idx="5428">
                  <c:v>22.040831063829792</c:v>
                </c:pt>
                <c:pt idx="5429">
                  <c:v>22.043791914893625</c:v>
                </c:pt>
                <c:pt idx="5430">
                  <c:v>22.046337446808515</c:v>
                </c:pt>
                <c:pt idx="5431">
                  <c:v>22.047194468085117</c:v>
                </c:pt>
                <c:pt idx="5432">
                  <c:v>22.048051489361708</c:v>
                </c:pt>
                <c:pt idx="5433">
                  <c:v>22.049324255319156</c:v>
                </c:pt>
                <c:pt idx="5434">
                  <c:v>22.050597021276605</c:v>
                </c:pt>
                <c:pt idx="5435">
                  <c:v>22.0514540425532</c:v>
                </c:pt>
                <c:pt idx="5436">
                  <c:v>22.051869361702138</c:v>
                </c:pt>
                <c:pt idx="5437">
                  <c:v>22.051869361702138</c:v>
                </c:pt>
                <c:pt idx="5438">
                  <c:v>22.052726382978733</c:v>
                </c:pt>
                <c:pt idx="5439">
                  <c:v>22.054830212765967</c:v>
                </c:pt>
                <c:pt idx="5440">
                  <c:v>22.055687234042562</c:v>
                </c:pt>
                <c:pt idx="5441">
                  <c:v>22.056102553191497</c:v>
                </c:pt>
                <c:pt idx="5442">
                  <c:v>22.056959574468092</c:v>
                </c:pt>
                <c:pt idx="5443">
                  <c:v>22.056959574468092</c:v>
                </c:pt>
                <c:pt idx="5444">
                  <c:v>22.058232340425544</c:v>
                </c:pt>
                <c:pt idx="5445">
                  <c:v>22.060336170212778</c:v>
                </c:pt>
                <c:pt idx="5446">
                  <c:v>22.061608936170224</c:v>
                </c:pt>
                <c:pt idx="5447">
                  <c:v>22.063297446808519</c:v>
                </c:pt>
                <c:pt idx="5448">
                  <c:v>22.064570212765965</c:v>
                </c:pt>
                <c:pt idx="5449">
                  <c:v>22.06584297872341</c:v>
                </c:pt>
                <c:pt idx="5450">
                  <c:v>22.066700000000004</c:v>
                </c:pt>
                <c:pt idx="5451">
                  <c:v>22.068388085106388</c:v>
                </c:pt>
                <c:pt idx="5452">
                  <c:v>22.070907234042561</c:v>
                </c:pt>
                <c:pt idx="5453">
                  <c:v>22.073011063829792</c:v>
                </c:pt>
                <c:pt idx="5454">
                  <c:v>22.074699574468092</c:v>
                </c:pt>
                <c:pt idx="5455">
                  <c:v>22.075972340425537</c:v>
                </c:pt>
                <c:pt idx="5456">
                  <c:v>22.07682978723405</c:v>
                </c:pt>
                <c:pt idx="5457">
                  <c:v>22.07766085106384</c:v>
                </c:pt>
                <c:pt idx="5458">
                  <c:v>22.078076170212771</c:v>
                </c:pt>
                <c:pt idx="5459">
                  <c:v>22.078491914893618</c:v>
                </c:pt>
                <c:pt idx="5460">
                  <c:v>22.079764680851067</c:v>
                </c:pt>
                <c:pt idx="5461">
                  <c:v>22.079348936170216</c:v>
                </c:pt>
                <c:pt idx="5462">
                  <c:v>22.079348936170216</c:v>
                </c:pt>
                <c:pt idx="5463">
                  <c:v>22.079790638297872</c:v>
                </c:pt>
                <c:pt idx="5464">
                  <c:v>22.080647659574474</c:v>
                </c:pt>
                <c:pt idx="5465">
                  <c:v>22.081063404255325</c:v>
                </c:pt>
                <c:pt idx="5466">
                  <c:v>22.081479148936172</c:v>
                </c:pt>
                <c:pt idx="5467">
                  <c:v>22.081894468085114</c:v>
                </c:pt>
                <c:pt idx="5468">
                  <c:v>22.080205957446811</c:v>
                </c:pt>
                <c:pt idx="5469">
                  <c:v>22.07810212765958</c:v>
                </c:pt>
                <c:pt idx="5470">
                  <c:v>22.075998297872346</c:v>
                </c:pt>
                <c:pt idx="5471">
                  <c:v>22.072180425531926</c:v>
                </c:pt>
                <c:pt idx="5472">
                  <c:v>22.068388085106392</c:v>
                </c:pt>
                <c:pt idx="5473">
                  <c:v>22.065426808510647</c:v>
                </c:pt>
                <c:pt idx="5474">
                  <c:v>22.062050212765964</c:v>
                </c:pt>
                <c:pt idx="5475">
                  <c:v>22.059946382978733</c:v>
                </c:pt>
                <c:pt idx="5476">
                  <c:v>22.05656978723405</c:v>
                </c:pt>
                <c:pt idx="5477">
                  <c:v>22.053608510638309</c:v>
                </c:pt>
                <c:pt idx="5478">
                  <c:v>22.051062978723412</c:v>
                </c:pt>
                <c:pt idx="5479">
                  <c:v>22.048102127659586</c:v>
                </c:pt>
                <c:pt idx="5480">
                  <c:v>22.045556595744692</c:v>
                </c:pt>
                <c:pt idx="5481">
                  <c:v>22.043868510638312</c:v>
                </c:pt>
                <c:pt idx="5482">
                  <c:v>22.04259574468086</c:v>
                </c:pt>
                <c:pt idx="5483">
                  <c:v>22.042180425531928</c:v>
                </c:pt>
                <c:pt idx="5484">
                  <c:v>22.042180425531921</c:v>
                </c:pt>
                <c:pt idx="5485">
                  <c:v>22.041323404255326</c:v>
                </c:pt>
                <c:pt idx="5486">
                  <c:v>22.040050638297878</c:v>
                </c:pt>
                <c:pt idx="5487">
                  <c:v>22.039608936170222</c:v>
                </c:pt>
                <c:pt idx="5488">
                  <c:v>22.039608936170222</c:v>
                </c:pt>
                <c:pt idx="5489">
                  <c:v>22.03875191489362</c:v>
                </c:pt>
                <c:pt idx="5490">
                  <c:v>22.038336595744688</c:v>
                </c:pt>
                <c:pt idx="5491">
                  <c:v>22.03706382978724</c:v>
                </c:pt>
                <c:pt idx="5492">
                  <c:v>22.035375744680856</c:v>
                </c:pt>
                <c:pt idx="5493">
                  <c:v>22.033271914893621</c:v>
                </c:pt>
                <c:pt idx="5494">
                  <c:v>22.031168085106387</c:v>
                </c:pt>
                <c:pt idx="5495">
                  <c:v>22.029895319148935</c:v>
                </c:pt>
                <c:pt idx="5496">
                  <c:v>22.028622553191489</c:v>
                </c:pt>
                <c:pt idx="5497">
                  <c:v>22.027349787234044</c:v>
                </c:pt>
                <c:pt idx="5498">
                  <c:v>22.025661702127657</c:v>
                </c:pt>
                <c:pt idx="5499">
                  <c:v>22.022700851063828</c:v>
                </c:pt>
                <c:pt idx="5500">
                  <c:v>22.020181702127662</c:v>
                </c:pt>
                <c:pt idx="5501">
                  <c:v>22.019324255319148</c:v>
                </c:pt>
                <c:pt idx="5502">
                  <c:v>22.018467234042554</c:v>
                </c:pt>
                <c:pt idx="5503">
                  <c:v>22.016778723404251</c:v>
                </c:pt>
                <c:pt idx="5504">
                  <c:v>22.015090212765955</c:v>
                </c:pt>
                <c:pt idx="5505">
                  <c:v>22.013402127659571</c:v>
                </c:pt>
                <c:pt idx="5506">
                  <c:v>22.012129361702126</c:v>
                </c:pt>
                <c:pt idx="5507">
                  <c:v>22.010856595744681</c:v>
                </c:pt>
                <c:pt idx="5508">
                  <c:v>22.010414893617025</c:v>
                </c:pt>
                <c:pt idx="5509">
                  <c:v>22.010414893617025</c:v>
                </c:pt>
                <c:pt idx="5510">
                  <c:v>22.009973191489362</c:v>
                </c:pt>
                <c:pt idx="5511">
                  <c:v>22.009531489361706</c:v>
                </c:pt>
                <c:pt idx="5512">
                  <c:v>22.008674042553196</c:v>
                </c:pt>
                <c:pt idx="5513">
                  <c:v>22.007816595744682</c:v>
                </c:pt>
                <c:pt idx="5514">
                  <c:v>22.006128510638305</c:v>
                </c:pt>
                <c:pt idx="5515">
                  <c:v>22.005713191489367</c:v>
                </c:pt>
                <c:pt idx="5516">
                  <c:v>22.006544255319156</c:v>
                </c:pt>
                <c:pt idx="5517">
                  <c:v>22.006959574468095</c:v>
                </c:pt>
                <c:pt idx="5518">
                  <c:v>22.008647659574471</c:v>
                </c:pt>
                <c:pt idx="5519">
                  <c:v>22.011608936170219</c:v>
                </c:pt>
                <c:pt idx="5520">
                  <c:v>22.013712765957454</c:v>
                </c:pt>
                <c:pt idx="5521">
                  <c:v>22.015816595744688</c:v>
                </c:pt>
                <c:pt idx="5522">
                  <c:v>22.017062978723409</c:v>
                </c:pt>
                <c:pt idx="5523">
                  <c:v>22.018751489361712</c:v>
                </c:pt>
                <c:pt idx="5524">
                  <c:v>22.021297021276599</c:v>
                </c:pt>
                <c:pt idx="5525">
                  <c:v>22.023400851063837</c:v>
                </c:pt>
                <c:pt idx="5526">
                  <c:v>22.026777446808516</c:v>
                </c:pt>
                <c:pt idx="5527">
                  <c:v>22.029322978723414</c:v>
                </c:pt>
                <c:pt idx="5528">
                  <c:v>22.031842127659583</c:v>
                </c:pt>
                <c:pt idx="5529">
                  <c:v>22.033945957446818</c:v>
                </c:pt>
                <c:pt idx="5530">
                  <c:v>22.035634042553202</c:v>
                </c:pt>
                <c:pt idx="5531">
                  <c:v>22.036491063829796</c:v>
                </c:pt>
                <c:pt idx="5532">
                  <c:v>22.037348085106391</c:v>
                </c:pt>
                <c:pt idx="5533">
                  <c:v>22.03778978723405</c:v>
                </c:pt>
                <c:pt idx="5534">
                  <c:v>22.037789787234047</c:v>
                </c:pt>
                <c:pt idx="5535">
                  <c:v>22.03778978723405</c:v>
                </c:pt>
                <c:pt idx="5536">
                  <c:v>22.038646808510645</c:v>
                </c:pt>
                <c:pt idx="5537">
                  <c:v>22.03950382978724</c:v>
                </c:pt>
                <c:pt idx="5538">
                  <c:v>22.040776595744692</c:v>
                </c:pt>
                <c:pt idx="5539">
                  <c:v>22.042049361702137</c:v>
                </c:pt>
                <c:pt idx="5540">
                  <c:v>22.042880425531926</c:v>
                </c:pt>
                <c:pt idx="5541">
                  <c:v>22.043295744680862</c:v>
                </c:pt>
                <c:pt idx="5542">
                  <c:v>22.042880425531926</c:v>
                </c:pt>
                <c:pt idx="5543">
                  <c:v>22.043322127659582</c:v>
                </c:pt>
                <c:pt idx="5544">
                  <c:v>22.043737872340433</c:v>
                </c:pt>
                <c:pt idx="5545">
                  <c:v>22.044568936170222</c:v>
                </c:pt>
                <c:pt idx="5546">
                  <c:v>22.045841702127667</c:v>
                </c:pt>
                <c:pt idx="5547">
                  <c:v>22.047088085106388</c:v>
                </c:pt>
                <c:pt idx="5548">
                  <c:v>22.046672765957453</c:v>
                </c:pt>
                <c:pt idx="5549">
                  <c:v>22.047945531914898</c:v>
                </c:pt>
                <c:pt idx="5550">
                  <c:v>22.050049361702133</c:v>
                </c:pt>
                <c:pt idx="5551">
                  <c:v>22.050906808510646</c:v>
                </c:pt>
                <c:pt idx="5552">
                  <c:v>22.052179574468092</c:v>
                </c:pt>
                <c:pt idx="5553">
                  <c:v>22.05345234042554</c:v>
                </c:pt>
                <c:pt idx="5554">
                  <c:v>22.05430978723405</c:v>
                </c:pt>
                <c:pt idx="5555">
                  <c:v>22.055167234042564</c:v>
                </c:pt>
                <c:pt idx="5556">
                  <c:v>22.055167234042564</c:v>
                </c:pt>
                <c:pt idx="5557">
                  <c:v>22.05602468085107</c:v>
                </c:pt>
                <c:pt idx="5558">
                  <c:v>22.056466382978734</c:v>
                </c:pt>
                <c:pt idx="5559">
                  <c:v>22.056466382978734</c:v>
                </c:pt>
                <c:pt idx="5560">
                  <c:v>22.056466382978734</c:v>
                </c:pt>
                <c:pt idx="5561">
                  <c:v>22.057323404255328</c:v>
                </c:pt>
                <c:pt idx="5562">
                  <c:v>22.058596170212773</c:v>
                </c:pt>
                <c:pt idx="5563">
                  <c:v>22.059453617021287</c:v>
                </c:pt>
                <c:pt idx="5564">
                  <c:v>22.061557446808521</c:v>
                </c:pt>
                <c:pt idx="5565">
                  <c:v>22.061999148936177</c:v>
                </c:pt>
                <c:pt idx="5566">
                  <c:v>22.061141702127667</c:v>
                </c:pt>
                <c:pt idx="5567">
                  <c:v>22.061141702127667</c:v>
                </c:pt>
                <c:pt idx="5568">
                  <c:v>22.060726382978736</c:v>
                </c:pt>
                <c:pt idx="5569">
                  <c:v>22.060311063829797</c:v>
                </c:pt>
                <c:pt idx="5570">
                  <c:v>22.060311063829797</c:v>
                </c:pt>
                <c:pt idx="5571">
                  <c:v>22.059038297872352</c:v>
                </c:pt>
                <c:pt idx="5572">
                  <c:v>22.058207234042566</c:v>
                </c:pt>
                <c:pt idx="5573">
                  <c:v>22.056934468085114</c:v>
                </c:pt>
                <c:pt idx="5574">
                  <c:v>22.056077446808519</c:v>
                </c:pt>
                <c:pt idx="5575">
                  <c:v>22.05355829787235</c:v>
                </c:pt>
                <c:pt idx="5576">
                  <c:v>22.051039148936177</c:v>
                </c:pt>
                <c:pt idx="5577">
                  <c:v>22.048078297872348</c:v>
                </c:pt>
                <c:pt idx="5578">
                  <c:v>22.046390212765964</c:v>
                </c:pt>
                <c:pt idx="5579">
                  <c:v>22.044702127659583</c:v>
                </c:pt>
                <c:pt idx="5580">
                  <c:v>22.042156595744686</c:v>
                </c:pt>
                <c:pt idx="5581">
                  <c:v>22.040468510638302</c:v>
                </c:pt>
                <c:pt idx="5582">
                  <c:v>22.038364680851068</c:v>
                </c:pt>
                <c:pt idx="5583">
                  <c:v>22.035819148936174</c:v>
                </c:pt>
                <c:pt idx="5584">
                  <c:v>22.03327361702128</c:v>
                </c:pt>
                <c:pt idx="5585">
                  <c:v>22.030728085106386</c:v>
                </c:pt>
                <c:pt idx="5586">
                  <c:v>22.027766808510641</c:v>
                </c:pt>
                <c:pt idx="5587">
                  <c:v>22.025662978723407</c:v>
                </c:pt>
                <c:pt idx="5588">
                  <c:v>22.023974893617027</c:v>
                </c:pt>
                <c:pt idx="5589">
                  <c:v>22.022286382978727</c:v>
                </c:pt>
                <c:pt idx="5590">
                  <c:v>22.020156595744684</c:v>
                </c:pt>
                <c:pt idx="5591">
                  <c:v>22.019740851063837</c:v>
                </c:pt>
                <c:pt idx="5592">
                  <c:v>22.019325106382986</c:v>
                </c:pt>
                <c:pt idx="5593">
                  <c:v>22.018909361702136</c:v>
                </c:pt>
                <c:pt idx="5594">
                  <c:v>22.017662978723408</c:v>
                </c:pt>
                <c:pt idx="5595">
                  <c:v>22.016831914893626</c:v>
                </c:pt>
                <c:pt idx="5596">
                  <c:v>22.01514340425533</c:v>
                </c:pt>
                <c:pt idx="5597">
                  <c:v>22.012182553191501</c:v>
                </c:pt>
                <c:pt idx="5598">
                  <c:v>22.009637021276603</c:v>
                </c:pt>
                <c:pt idx="5599">
                  <c:v>22.007091489361713</c:v>
                </c:pt>
                <c:pt idx="5600">
                  <c:v>22.004130212765965</c:v>
                </c:pt>
                <c:pt idx="5601">
                  <c:v>22.001168936170224</c:v>
                </c:pt>
                <c:pt idx="5602">
                  <c:v>21.998623404255326</c:v>
                </c:pt>
                <c:pt idx="5603">
                  <c:v>21.996519574468092</c:v>
                </c:pt>
                <c:pt idx="5604">
                  <c:v>21.993558297872351</c:v>
                </c:pt>
                <c:pt idx="5605">
                  <c:v>21.991012765957453</c:v>
                </c:pt>
                <c:pt idx="5606">
                  <c:v>21.988908936170219</c:v>
                </c:pt>
                <c:pt idx="5607">
                  <c:v>21.986389787234053</c:v>
                </c:pt>
                <c:pt idx="5608">
                  <c:v>21.98342893617022</c:v>
                </c:pt>
                <c:pt idx="5609">
                  <c:v>21.980052340425537</c:v>
                </c:pt>
                <c:pt idx="5610">
                  <c:v>21.976260000000003</c:v>
                </c:pt>
                <c:pt idx="5611">
                  <c:v>21.972052340425535</c:v>
                </c:pt>
                <c:pt idx="5612">
                  <c:v>21.969091489361702</c:v>
                </c:pt>
                <c:pt idx="5613">
                  <c:v>21.967403404255318</c:v>
                </c:pt>
                <c:pt idx="5614">
                  <c:v>21.966157021276597</c:v>
                </c:pt>
                <c:pt idx="5615">
                  <c:v>21.965325957446812</c:v>
                </c:pt>
                <c:pt idx="5616">
                  <c:v>21.96574127659575</c:v>
                </c:pt>
                <c:pt idx="5617">
                  <c:v>21.966156595744682</c:v>
                </c:pt>
                <c:pt idx="5618">
                  <c:v>21.966987659574471</c:v>
                </c:pt>
                <c:pt idx="5619">
                  <c:v>21.966987659574478</c:v>
                </c:pt>
                <c:pt idx="5620">
                  <c:v>21.966987659574471</c:v>
                </c:pt>
                <c:pt idx="5621">
                  <c:v>21.967844680851066</c:v>
                </c:pt>
                <c:pt idx="5622">
                  <c:v>21.9699485106383</c:v>
                </c:pt>
                <c:pt idx="5623">
                  <c:v>21.972883404255324</c:v>
                </c:pt>
                <c:pt idx="5624">
                  <c:v>21.975844255319153</c:v>
                </c:pt>
                <c:pt idx="5625">
                  <c:v>21.978363404255322</c:v>
                </c:pt>
                <c:pt idx="5626">
                  <c:v>21.981298297872343</c:v>
                </c:pt>
                <c:pt idx="5627">
                  <c:v>21.985090638297873</c:v>
                </c:pt>
                <c:pt idx="5628">
                  <c:v>21.988051489361702</c:v>
                </c:pt>
                <c:pt idx="5629">
                  <c:v>21.991012765957443</c:v>
                </c:pt>
                <c:pt idx="5630">
                  <c:v>21.99438936170213</c:v>
                </c:pt>
                <c:pt idx="5631">
                  <c:v>21.998622978723404</c:v>
                </c:pt>
                <c:pt idx="5632">
                  <c:v>22.002415319148938</c:v>
                </c:pt>
                <c:pt idx="5633">
                  <c:v>22.006207659574468</c:v>
                </c:pt>
                <c:pt idx="5634">
                  <c:v>22.01</c:v>
                </c:pt>
                <c:pt idx="5635">
                  <c:v>22.013376595744685</c:v>
                </c:pt>
                <c:pt idx="5636">
                  <c:v>22.017168936170215</c:v>
                </c:pt>
                <c:pt idx="5637">
                  <c:v>22.020129787234044</c:v>
                </c:pt>
                <c:pt idx="5638">
                  <c:v>22.021402553191489</c:v>
                </c:pt>
                <c:pt idx="5639">
                  <c:v>22.022233617021275</c:v>
                </c:pt>
                <c:pt idx="5640">
                  <c:v>22.023506382978724</c:v>
                </c:pt>
                <c:pt idx="5641">
                  <c:v>22.025194468085104</c:v>
                </c:pt>
                <c:pt idx="5642">
                  <c:v>22.027298297872342</c:v>
                </c:pt>
                <c:pt idx="5643">
                  <c:v>22.029817872340427</c:v>
                </c:pt>
                <c:pt idx="5644">
                  <c:v>22.034051489361701</c:v>
                </c:pt>
                <c:pt idx="5645">
                  <c:v>22.038285106382983</c:v>
                </c:pt>
                <c:pt idx="5646">
                  <c:v>22.042518723404257</c:v>
                </c:pt>
                <c:pt idx="5647">
                  <c:v>22.046311063829791</c:v>
                </c:pt>
                <c:pt idx="5648">
                  <c:v>22.050103404255321</c:v>
                </c:pt>
                <c:pt idx="5649">
                  <c:v>22.053064255319157</c:v>
                </c:pt>
                <c:pt idx="5650">
                  <c:v>22.055168085106384</c:v>
                </c:pt>
                <c:pt idx="5651">
                  <c:v>22.058544680851071</c:v>
                </c:pt>
                <c:pt idx="5652">
                  <c:v>22.061505957446812</c:v>
                </c:pt>
                <c:pt idx="5653">
                  <c:v>22.064882553191499</c:v>
                </c:pt>
                <c:pt idx="5654">
                  <c:v>22.06867446808511</c:v>
                </c:pt>
                <c:pt idx="5655">
                  <c:v>22.071635319148939</c:v>
                </c:pt>
                <c:pt idx="5656">
                  <c:v>22.075011914893622</c:v>
                </c:pt>
                <c:pt idx="5657">
                  <c:v>22.079635319148942</c:v>
                </c:pt>
                <c:pt idx="5658">
                  <c:v>22.084258723404261</c:v>
                </c:pt>
                <c:pt idx="5659">
                  <c:v>22.08721957446809</c:v>
                </c:pt>
                <c:pt idx="5660">
                  <c:v>22.088492340425542</c:v>
                </c:pt>
                <c:pt idx="5661">
                  <c:v>22.088907659574474</c:v>
                </c:pt>
                <c:pt idx="5662">
                  <c:v>22.088907659574474</c:v>
                </c:pt>
                <c:pt idx="5663">
                  <c:v>22.087661276595746</c:v>
                </c:pt>
                <c:pt idx="5664">
                  <c:v>22.085973191489366</c:v>
                </c:pt>
                <c:pt idx="5665">
                  <c:v>22.084726808510645</c:v>
                </c:pt>
                <c:pt idx="5666">
                  <c:v>22.084311489361706</c:v>
                </c:pt>
                <c:pt idx="5667">
                  <c:v>22.083895744680856</c:v>
                </c:pt>
                <c:pt idx="5668">
                  <c:v>22.083038723404261</c:v>
                </c:pt>
                <c:pt idx="5669">
                  <c:v>22.080934893617023</c:v>
                </c:pt>
                <c:pt idx="5670">
                  <c:v>22.07755829787234</c:v>
                </c:pt>
                <c:pt idx="5671">
                  <c:v>22.075039148936174</c:v>
                </c:pt>
                <c:pt idx="5672">
                  <c:v>22.072520000000004</c:v>
                </c:pt>
                <c:pt idx="5673">
                  <c:v>22.069143404255325</c:v>
                </c:pt>
                <c:pt idx="5674">
                  <c:v>22.065351063829791</c:v>
                </c:pt>
                <c:pt idx="5675">
                  <c:v>22.062390212765965</c:v>
                </c:pt>
                <c:pt idx="5676">
                  <c:v>22.060286382978731</c:v>
                </c:pt>
                <c:pt idx="5677">
                  <c:v>22.057767234042561</c:v>
                </c:pt>
                <c:pt idx="5678">
                  <c:v>22.053533617021284</c:v>
                </c:pt>
                <c:pt idx="5679">
                  <c:v>22.049741276595753</c:v>
                </c:pt>
                <c:pt idx="5680">
                  <c:v>22.045948936170223</c:v>
                </c:pt>
                <c:pt idx="5681">
                  <c:v>22.042156595744689</c:v>
                </c:pt>
                <c:pt idx="5682">
                  <c:v>22.03878000000001</c:v>
                </c:pt>
                <c:pt idx="5683">
                  <c:v>22.03498765957448</c:v>
                </c:pt>
                <c:pt idx="5684">
                  <c:v>22.0316110638298</c:v>
                </c:pt>
                <c:pt idx="5685">
                  <c:v>22.029922978723413</c:v>
                </c:pt>
                <c:pt idx="5686">
                  <c:v>22.029922978723416</c:v>
                </c:pt>
                <c:pt idx="5687">
                  <c:v>22.029922978723413</c:v>
                </c:pt>
                <c:pt idx="5688">
                  <c:v>22.029065957446818</c:v>
                </c:pt>
                <c:pt idx="5689">
                  <c:v>22.027377446808522</c:v>
                </c:pt>
                <c:pt idx="5690">
                  <c:v>22.024857872340434</c:v>
                </c:pt>
                <c:pt idx="5691">
                  <c:v>22.021481276595754</c:v>
                </c:pt>
                <c:pt idx="5692">
                  <c:v>22.017689361702132</c:v>
                </c:pt>
                <c:pt idx="5693">
                  <c:v>22.013897446808517</c:v>
                </c:pt>
                <c:pt idx="5694">
                  <c:v>22.011377872340436</c:v>
                </c:pt>
                <c:pt idx="5695">
                  <c:v>22.009274042553201</c:v>
                </c:pt>
                <c:pt idx="5696">
                  <c:v>22.008442978723409</c:v>
                </c:pt>
                <c:pt idx="5697">
                  <c:v>22.008027234042558</c:v>
                </c:pt>
                <c:pt idx="5698">
                  <c:v>22.006339148936178</c:v>
                </c:pt>
                <c:pt idx="5699">
                  <c:v>22.005481702127664</c:v>
                </c:pt>
                <c:pt idx="5700">
                  <c:v>22.004208936170219</c:v>
                </c:pt>
                <c:pt idx="5701">
                  <c:v>22.002105106382984</c:v>
                </c:pt>
                <c:pt idx="5702">
                  <c:v>21.999559574468091</c:v>
                </c:pt>
                <c:pt idx="5703">
                  <c:v>21.996598297872342</c:v>
                </c:pt>
                <c:pt idx="5704">
                  <c:v>21.994078723404261</c:v>
                </c:pt>
                <c:pt idx="5705">
                  <c:v>21.992390212765958</c:v>
                </c:pt>
                <c:pt idx="5706">
                  <c:v>21.991533191489363</c:v>
                </c:pt>
                <c:pt idx="5707">
                  <c:v>21.992390212765958</c:v>
                </c:pt>
                <c:pt idx="5708">
                  <c:v>21.993662978723407</c:v>
                </c:pt>
                <c:pt idx="5709">
                  <c:v>21.994909361702131</c:v>
                </c:pt>
                <c:pt idx="5710">
                  <c:v>21.996155744680852</c:v>
                </c:pt>
                <c:pt idx="5711">
                  <c:v>21.997428510638304</c:v>
                </c:pt>
                <c:pt idx="5712">
                  <c:v>21.996986808510641</c:v>
                </c:pt>
                <c:pt idx="5713">
                  <c:v>21.99740212765958</c:v>
                </c:pt>
                <c:pt idx="5714">
                  <c:v>21.998233191489366</c:v>
                </c:pt>
                <c:pt idx="5715">
                  <c:v>21.998648510638304</c:v>
                </c:pt>
                <c:pt idx="5716">
                  <c:v>22.000336595744688</c:v>
                </c:pt>
                <c:pt idx="5717">
                  <c:v>22.002882127659579</c:v>
                </c:pt>
                <c:pt idx="5718">
                  <c:v>22.005401276595755</c:v>
                </c:pt>
                <c:pt idx="5719">
                  <c:v>22.007505106382986</c:v>
                </c:pt>
                <c:pt idx="5720">
                  <c:v>22.009193191489366</c:v>
                </c:pt>
                <c:pt idx="5721">
                  <c:v>22.010465957446819</c:v>
                </c:pt>
                <c:pt idx="5722">
                  <c:v>22.012595744680858</c:v>
                </c:pt>
                <c:pt idx="5723">
                  <c:v>22.013426808510648</c:v>
                </c:pt>
                <c:pt idx="5724">
                  <c:v>22.01425787234043</c:v>
                </c:pt>
                <c:pt idx="5725">
                  <c:v>22.016361702127664</c:v>
                </c:pt>
                <c:pt idx="5726">
                  <c:v>22.018907234042562</c:v>
                </c:pt>
                <c:pt idx="5727">
                  <c:v>22.021452765957452</c:v>
                </c:pt>
                <c:pt idx="5728">
                  <c:v>22.024829361702135</c:v>
                </c:pt>
                <c:pt idx="5729">
                  <c:v>22.027790212765964</c:v>
                </c:pt>
                <c:pt idx="5730">
                  <c:v>22.030751489361709</c:v>
                </c:pt>
                <c:pt idx="5731">
                  <c:v>22.03371276595745</c:v>
                </c:pt>
                <c:pt idx="5732">
                  <c:v>22.036231914893627</c:v>
                </c:pt>
                <c:pt idx="5733">
                  <c:v>22.037089361702137</c:v>
                </c:pt>
                <c:pt idx="5734">
                  <c:v>22.037505106382987</c:v>
                </c:pt>
                <c:pt idx="5735">
                  <c:v>22.039193191489368</c:v>
                </c:pt>
                <c:pt idx="5736">
                  <c:v>22.040881702127667</c:v>
                </c:pt>
                <c:pt idx="5737">
                  <c:v>22.042570212765963</c:v>
                </c:pt>
                <c:pt idx="5738">
                  <c:v>22.043401276595752</c:v>
                </c:pt>
                <c:pt idx="5739">
                  <c:v>22.044232340425541</c:v>
                </c:pt>
                <c:pt idx="5740">
                  <c:v>22.045063404255323</c:v>
                </c:pt>
                <c:pt idx="5741">
                  <c:v>22.045479148936174</c:v>
                </c:pt>
                <c:pt idx="5742">
                  <c:v>22.044648085106385</c:v>
                </c:pt>
                <c:pt idx="5743">
                  <c:v>22.042960000000004</c:v>
                </c:pt>
                <c:pt idx="5744">
                  <c:v>22.04127191489362</c:v>
                </c:pt>
                <c:pt idx="5745">
                  <c:v>22.03916808510639</c:v>
                </c:pt>
                <c:pt idx="5746">
                  <c:v>22.03664893617022</c:v>
                </c:pt>
                <c:pt idx="5747">
                  <c:v>22.034545106382982</c:v>
                </c:pt>
                <c:pt idx="5748">
                  <c:v>22.032000000000004</c:v>
                </c:pt>
                <c:pt idx="5749">
                  <c:v>22.03072765957447</c:v>
                </c:pt>
                <c:pt idx="5750">
                  <c:v>22.029455319148941</c:v>
                </c:pt>
                <c:pt idx="5751">
                  <c:v>22.026494468085112</c:v>
                </c:pt>
                <c:pt idx="5752">
                  <c:v>22.023118297872351</c:v>
                </c:pt>
                <c:pt idx="5753">
                  <c:v>22.019741702127664</c:v>
                </c:pt>
                <c:pt idx="5754">
                  <c:v>22.015092340425539</c:v>
                </c:pt>
                <c:pt idx="5755">
                  <c:v>22.010858723404262</c:v>
                </c:pt>
                <c:pt idx="5756">
                  <c:v>22.007066808510643</c:v>
                </c:pt>
                <c:pt idx="5757">
                  <c:v>22.003274893617025</c:v>
                </c:pt>
                <c:pt idx="5758">
                  <c:v>22.000314042553196</c:v>
                </c:pt>
                <c:pt idx="5759">
                  <c:v>21.998625957446812</c:v>
                </c:pt>
                <c:pt idx="5760">
                  <c:v>21.996522127659585</c:v>
                </c:pt>
                <c:pt idx="5761">
                  <c:v>21.994002978723412</c:v>
                </c:pt>
                <c:pt idx="5762">
                  <c:v>21.991483829787242</c:v>
                </c:pt>
                <c:pt idx="5763">
                  <c:v>21.987665957446815</c:v>
                </c:pt>
                <c:pt idx="5764">
                  <c:v>21.983873617021281</c:v>
                </c:pt>
                <c:pt idx="5765">
                  <c:v>21.979224680851072</c:v>
                </c:pt>
                <c:pt idx="5766">
                  <c:v>21.975848085106392</c:v>
                </c:pt>
                <c:pt idx="5767">
                  <c:v>21.974160000000001</c:v>
                </c:pt>
                <c:pt idx="5768">
                  <c:v>21.973744680851066</c:v>
                </c:pt>
                <c:pt idx="5769">
                  <c:v>21.972471914893625</c:v>
                </c:pt>
                <c:pt idx="5770">
                  <c:v>21.972471914893621</c:v>
                </c:pt>
                <c:pt idx="5771">
                  <c:v>21.972471914893621</c:v>
                </c:pt>
                <c:pt idx="5772">
                  <c:v>21.971640851063832</c:v>
                </c:pt>
                <c:pt idx="5773">
                  <c:v>21.970783829787237</c:v>
                </c:pt>
                <c:pt idx="5774">
                  <c:v>21.970342127659574</c:v>
                </c:pt>
                <c:pt idx="5775">
                  <c:v>21.969069361702125</c:v>
                </c:pt>
                <c:pt idx="5776">
                  <c:v>21.966550212765952</c:v>
                </c:pt>
                <c:pt idx="5777">
                  <c:v>21.964004680851062</c:v>
                </c:pt>
                <c:pt idx="5778">
                  <c:v>21.961459148936171</c:v>
                </c:pt>
                <c:pt idx="5779">
                  <c:v>21.958082553191485</c:v>
                </c:pt>
                <c:pt idx="5780">
                  <c:v>21.955121276595747</c:v>
                </c:pt>
                <c:pt idx="5781">
                  <c:v>21.952575744680853</c:v>
                </c:pt>
                <c:pt idx="5782">
                  <c:v>21.948783829787235</c:v>
                </c:pt>
                <c:pt idx="5783">
                  <c:v>21.945407234042555</c:v>
                </c:pt>
                <c:pt idx="5784">
                  <c:v>21.942030638297876</c:v>
                </c:pt>
                <c:pt idx="5785">
                  <c:v>21.940342553191492</c:v>
                </c:pt>
                <c:pt idx="5786">
                  <c:v>21.939069787234047</c:v>
                </c:pt>
                <c:pt idx="5787">
                  <c:v>21.938238723404258</c:v>
                </c:pt>
                <c:pt idx="5788">
                  <c:v>21.938238723404261</c:v>
                </c:pt>
                <c:pt idx="5789">
                  <c:v>21.938238723404261</c:v>
                </c:pt>
                <c:pt idx="5790">
                  <c:v>21.938654042553196</c:v>
                </c:pt>
                <c:pt idx="5791">
                  <c:v>21.939069361702131</c:v>
                </c:pt>
                <c:pt idx="5792">
                  <c:v>21.94203021276596</c:v>
                </c:pt>
                <c:pt idx="5793">
                  <c:v>21.94540680851064</c:v>
                </c:pt>
                <c:pt idx="5794">
                  <c:v>21.948368085106388</c:v>
                </c:pt>
                <c:pt idx="5795">
                  <c:v>21.953017021276604</c:v>
                </c:pt>
                <c:pt idx="5796">
                  <c:v>21.958522978723412</c:v>
                </c:pt>
                <c:pt idx="5797">
                  <c:v>21.964444680851066</c:v>
                </c:pt>
                <c:pt idx="5798">
                  <c:v>21.971197872340433</c:v>
                </c:pt>
                <c:pt idx="5799">
                  <c:v>21.97670382978724</c:v>
                </c:pt>
                <c:pt idx="5800">
                  <c:v>21.982184255319158</c:v>
                </c:pt>
                <c:pt idx="5801">
                  <c:v>21.986833617021283</c:v>
                </c:pt>
                <c:pt idx="5802">
                  <c:v>21.991898297872346</c:v>
                </c:pt>
                <c:pt idx="5803">
                  <c:v>21.996131914893621</c:v>
                </c:pt>
                <c:pt idx="5804">
                  <c:v>21.999508510638304</c:v>
                </c:pt>
                <c:pt idx="5805">
                  <c:v>22.002884680851068</c:v>
                </c:pt>
                <c:pt idx="5806">
                  <c:v>22.0058455319149</c:v>
                </c:pt>
                <c:pt idx="5807">
                  <c:v>22.008365106382985</c:v>
                </c:pt>
                <c:pt idx="5808">
                  <c:v>22.01046893617022</c:v>
                </c:pt>
                <c:pt idx="5809">
                  <c:v>22.012157021276597</c:v>
                </c:pt>
                <c:pt idx="5810">
                  <c:v>22.014702127659575</c:v>
                </c:pt>
                <c:pt idx="5811">
                  <c:v>22.017637021276599</c:v>
                </c:pt>
                <c:pt idx="5812">
                  <c:v>22.021013191489363</c:v>
                </c:pt>
                <c:pt idx="5813">
                  <c:v>22.023532340425536</c:v>
                </c:pt>
                <c:pt idx="5814">
                  <c:v>22.024389361702134</c:v>
                </c:pt>
                <c:pt idx="5815">
                  <c:v>22.024389361702131</c:v>
                </c:pt>
                <c:pt idx="5816">
                  <c:v>22.024389361702134</c:v>
                </c:pt>
                <c:pt idx="5817">
                  <c:v>22.024389361702131</c:v>
                </c:pt>
                <c:pt idx="5818">
                  <c:v>22.023116595744685</c:v>
                </c:pt>
                <c:pt idx="5819">
                  <c:v>22.022701276595747</c:v>
                </c:pt>
                <c:pt idx="5820">
                  <c:v>22.022285531914896</c:v>
                </c:pt>
                <c:pt idx="5821">
                  <c:v>22.021039148936168</c:v>
                </c:pt>
                <c:pt idx="5822">
                  <c:v>22.019351063829788</c:v>
                </c:pt>
                <c:pt idx="5823">
                  <c:v>22.019351063829792</c:v>
                </c:pt>
                <c:pt idx="5824">
                  <c:v>22.018935319148934</c:v>
                </c:pt>
                <c:pt idx="5825">
                  <c:v>22.019377021276597</c:v>
                </c:pt>
                <c:pt idx="5826">
                  <c:v>22.020234468085111</c:v>
                </c:pt>
                <c:pt idx="5827">
                  <c:v>22.020650212765961</c:v>
                </c:pt>
                <c:pt idx="5828">
                  <c:v>22.020234468085111</c:v>
                </c:pt>
                <c:pt idx="5829">
                  <c:v>22.01981872340426</c:v>
                </c:pt>
                <c:pt idx="5830">
                  <c:v>22.020234042553195</c:v>
                </c:pt>
                <c:pt idx="5831">
                  <c:v>22.021506808510644</c:v>
                </c:pt>
                <c:pt idx="5832">
                  <c:v>22.021091063829797</c:v>
                </c:pt>
                <c:pt idx="5833">
                  <c:v>22.021091063829797</c:v>
                </c:pt>
                <c:pt idx="5834">
                  <c:v>22.021091063829797</c:v>
                </c:pt>
                <c:pt idx="5835">
                  <c:v>22.021091063829797</c:v>
                </c:pt>
                <c:pt idx="5836">
                  <c:v>22.022779148936173</c:v>
                </c:pt>
                <c:pt idx="5837">
                  <c:v>22.024467659574476</c:v>
                </c:pt>
                <c:pt idx="5838">
                  <c:v>22.026987234042561</c:v>
                </c:pt>
                <c:pt idx="5839">
                  <c:v>22.028675319148945</c:v>
                </c:pt>
                <c:pt idx="5840">
                  <c:v>22.029947659574475</c:v>
                </c:pt>
                <c:pt idx="5841">
                  <c:v>22.031635744680859</c:v>
                </c:pt>
                <c:pt idx="5842">
                  <c:v>22.033324255319155</c:v>
                </c:pt>
                <c:pt idx="5843">
                  <c:v>22.033324255319155</c:v>
                </c:pt>
                <c:pt idx="5844">
                  <c:v>22.03246723404256</c:v>
                </c:pt>
                <c:pt idx="5845">
                  <c:v>22.031635744680859</c:v>
                </c:pt>
                <c:pt idx="5846">
                  <c:v>22.031635744680859</c:v>
                </c:pt>
                <c:pt idx="5847">
                  <c:v>22.031635744680859</c:v>
                </c:pt>
                <c:pt idx="5848">
                  <c:v>22.033323829787243</c:v>
                </c:pt>
                <c:pt idx="5849">
                  <c:v>22.033323829787243</c:v>
                </c:pt>
                <c:pt idx="5850">
                  <c:v>22.034154893617032</c:v>
                </c:pt>
                <c:pt idx="5851">
                  <c:v>22.035011914893619</c:v>
                </c:pt>
                <c:pt idx="5852">
                  <c:v>22.034596595744688</c:v>
                </c:pt>
                <c:pt idx="5853">
                  <c:v>22.034180851063837</c:v>
                </c:pt>
                <c:pt idx="5854">
                  <c:v>22.033765106382987</c:v>
                </c:pt>
                <c:pt idx="5855">
                  <c:v>22.033349361702133</c:v>
                </c:pt>
                <c:pt idx="5856">
                  <c:v>22.033765106382987</c:v>
                </c:pt>
                <c:pt idx="5857">
                  <c:v>22.033349787234044</c:v>
                </c:pt>
                <c:pt idx="5858">
                  <c:v>22.031661702127664</c:v>
                </c:pt>
                <c:pt idx="5859">
                  <c:v>22.03041531914894</c:v>
                </c:pt>
                <c:pt idx="5860">
                  <c:v>22.029168936170219</c:v>
                </c:pt>
                <c:pt idx="5861">
                  <c:v>22.02958468085107</c:v>
                </c:pt>
                <c:pt idx="5862">
                  <c:v>22.03083106382979</c:v>
                </c:pt>
                <c:pt idx="5863">
                  <c:v>22.031246808510648</c:v>
                </c:pt>
                <c:pt idx="5864">
                  <c:v>22.03083106382979</c:v>
                </c:pt>
                <c:pt idx="5865">
                  <c:v>22.032103829787236</c:v>
                </c:pt>
                <c:pt idx="5866">
                  <c:v>22.032934893617025</c:v>
                </c:pt>
                <c:pt idx="5867">
                  <c:v>22.033350638297875</c:v>
                </c:pt>
                <c:pt idx="5868">
                  <c:v>22.034181702127661</c:v>
                </c:pt>
                <c:pt idx="5869">
                  <c:v>22.035454468085106</c:v>
                </c:pt>
                <c:pt idx="5870">
                  <c:v>22.036285531914892</c:v>
                </c:pt>
                <c:pt idx="5871">
                  <c:v>22.037142978723402</c:v>
                </c:pt>
                <c:pt idx="5872">
                  <c:v>22.037558297872341</c:v>
                </c:pt>
                <c:pt idx="5873">
                  <c:v>22.038804680851062</c:v>
                </c:pt>
                <c:pt idx="5874">
                  <c:v>22.041350212765956</c:v>
                </c:pt>
                <c:pt idx="5875">
                  <c:v>22.0443114893617</c:v>
                </c:pt>
                <c:pt idx="5876">
                  <c:v>22.048519148936172</c:v>
                </c:pt>
                <c:pt idx="5877">
                  <c:v>22.051064680851063</c:v>
                </c:pt>
                <c:pt idx="5878">
                  <c:v>22.052752765957447</c:v>
                </c:pt>
                <c:pt idx="5879">
                  <c:v>22.05612936170213</c:v>
                </c:pt>
                <c:pt idx="5880">
                  <c:v>22.05950595744681</c:v>
                </c:pt>
                <c:pt idx="5881">
                  <c:v>22.06244085106383</c:v>
                </c:pt>
                <c:pt idx="5882">
                  <c:v>22.064544680851064</c:v>
                </c:pt>
                <c:pt idx="5883">
                  <c:v>22.066232765957448</c:v>
                </c:pt>
                <c:pt idx="5884">
                  <c:v>22.067505106382978</c:v>
                </c:pt>
                <c:pt idx="5885">
                  <c:v>22.068777872340423</c:v>
                </c:pt>
                <c:pt idx="5886">
                  <c:v>22.069609361702128</c:v>
                </c:pt>
                <c:pt idx="5887">
                  <c:v>22.070440851063832</c:v>
                </c:pt>
                <c:pt idx="5888">
                  <c:v>22.070025106382982</c:v>
                </c:pt>
                <c:pt idx="5889">
                  <c:v>22.069193617021281</c:v>
                </c:pt>
                <c:pt idx="5890">
                  <c:v>22.06833659574469</c:v>
                </c:pt>
                <c:pt idx="5891">
                  <c:v>22.0675055319149</c:v>
                </c:pt>
                <c:pt idx="5892">
                  <c:v>22.06581744680852</c:v>
                </c:pt>
                <c:pt idx="5893">
                  <c:v>22.06368765957448</c:v>
                </c:pt>
                <c:pt idx="5894">
                  <c:v>22.061168085106392</c:v>
                </c:pt>
                <c:pt idx="5895">
                  <c:v>22.057350212765964</c:v>
                </c:pt>
                <c:pt idx="5896">
                  <c:v>22.053973617021285</c:v>
                </c:pt>
                <c:pt idx="5897">
                  <c:v>22.051012765957456</c:v>
                </c:pt>
                <c:pt idx="5898">
                  <c:v>22.048882978723412</c:v>
                </c:pt>
                <c:pt idx="5899">
                  <c:v>22.047194468085117</c:v>
                </c:pt>
                <c:pt idx="5900">
                  <c:v>22.045921702127668</c:v>
                </c:pt>
                <c:pt idx="5901">
                  <c:v>22.044233617021288</c:v>
                </c:pt>
                <c:pt idx="5902">
                  <c:v>22.041688510638306</c:v>
                </c:pt>
                <c:pt idx="5903">
                  <c:v>22.038727659574477</c:v>
                </c:pt>
                <c:pt idx="5904">
                  <c:v>22.036597872340437</c:v>
                </c:pt>
                <c:pt idx="5905">
                  <c:v>22.034078297872348</c:v>
                </c:pt>
                <c:pt idx="5906">
                  <c:v>22.031117021276607</c:v>
                </c:pt>
                <c:pt idx="5907">
                  <c:v>22.02857148936171</c:v>
                </c:pt>
                <c:pt idx="5908">
                  <c:v>22.024779148936179</c:v>
                </c:pt>
                <c:pt idx="5909">
                  <c:v>22.021844255319163</c:v>
                </c:pt>
                <c:pt idx="5910">
                  <c:v>22.019324680851071</c:v>
                </c:pt>
                <c:pt idx="5911">
                  <c:v>22.01763659574469</c:v>
                </c:pt>
                <c:pt idx="5912">
                  <c:v>22.015948085106388</c:v>
                </c:pt>
                <c:pt idx="5913">
                  <c:v>22.014259574468092</c:v>
                </c:pt>
                <c:pt idx="5914">
                  <c:v>22.012155744680861</c:v>
                </c:pt>
                <c:pt idx="5915">
                  <c:v>22.010051914893623</c:v>
                </c:pt>
                <c:pt idx="5916">
                  <c:v>22.007948085106388</c:v>
                </c:pt>
                <c:pt idx="5917">
                  <c:v>22.005844255319154</c:v>
                </c:pt>
                <c:pt idx="5918">
                  <c:v>22.004155744680851</c:v>
                </c:pt>
                <c:pt idx="5919">
                  <c:v>22.002051914893617</c:v>
                </c:pt>
                <c:pt idx="5920">
                  <c:v>21.999532765957447</c:v>
                </c:pt>
                <c:pt idx="5921">
                  <c:v>21.995740425531913</c:v>
                </c:pt>
                <c:pt idx="5922">
                  <c:v>21.99194808510638</c:v>
                </c:pt>
                <c:pt idx="5923">
                  <c:v>21.987740425531911</c:v>
                </c:pt>
                <c:pt idx="5924">
                  <c:v>21.984363829787231</c:v>
                </c:pt>
                <c:pt idx="5925">
                  <c:v>21.980987234042548</c:v>
                </c:pt>
                <c:pt idx="5926">
                  <c:v>21.97719531914893</c:v>
                </c:pt>
                <c:pt idx="5927">
                  <c:v>21.97257191489361</c:v>
                </c:pt>
                <c:pt idx="5928">
                  <c:v>21.967948510638291</c:v>
                </c:pt>
                <c:pt idx="5929">
                  <c:v>21.962468085106369</c:v>
                </c:pt>
                <c:pt idx="5930">
                  <c:v>21.957403404255309</c:v>
                </c:pt>
                <c:pt idx="5931">
                  <c:v>21.952338723404246</c:v>
                </c:pt>
                <c:pt idx="5932">
                  <c:v>21.946858297872332</c:v>
                </c:pt>
                <c:pt idx="5933">
                  <c:v>21.9422089361702</c:v>
                </c:pt>
                <c:pt idx="5934">
                  <c:v>21.938001276595731</c:v>
                </c:pt>
                <c:pt idx="5935">
                  <c:v>21.934183404255307</c:v>
                </c:pt>
                <c:pt idx="5936">
                  <c:v>21.93036553191488</c:v>
                </c:pt>
                <c:pt idx="5937">
                  <c:v>21.928261702127653</c:v>
                </c:pt>
                <c:pt idx="5938">
                  <c:v>21.926573191489354</c:v>
                </c:pt>
                <c:pt idx="5939">
                  <c:v>21.925716170212755</c:v>
                </c:pt>
                <c:pt idx="5940">
                  <c:v>21.925716170212755</c:v>
                </c:pt>
                <c:pt idx="5941">
                  <c:v>21.925716170212755</c:v>
                </c:pt>
                <c:pt idx="5942">
                  <c:v>21.925716170212755</c:v>
                </c:pt>
                <c:pt idx="5943">
                  <c:v>21.926573617021269</c:v>
                </c:pt>
                <c:pt idx="5944">
                  <c:v>21.926573617021269</c:v>
                </c:pt>
                <c:pt idx="5945">
                  <c:v>21.927015319148932</c:v>
                </c:pt>
                <c:pt idx="5946">
                  <c:v>21.927015319148932</c:v>
                </c:pt>
                <c:pt idx="5947">
                  <c:v>21.926599999999997</c:v>
                </c:pt>
                <c:pt idx="5948">
                  <c:v>21.926184255319146</c:v>
                </c:pt>
                <c:pt idx="5949">
                  <c:v>21.925768510638296</c:v>
                </c:pt>
                <c:pt idx="5950">
                  <c:v>21.926209787234043</c:v>
                </c:pt>
                <c:pt idx="5951">
                  <c:v>21.927066808510638</c:v>
                </c:pt>
                <c:pt idx="5952">
                  <c:v>21.929586382978723</c:v>
                </c:pt>
                <c:pt idx="5953">
                  <c:v>21.931690212765957</c:v>
                </c:pt>
                <c:pt idx="5954">
                  <c:v>21.933378297872341</c:v>
                </c:pt>
                <c:pt idx="5955">
                  <c:v>21.935066808510644</c:v>
                </c:pt>
                <c:pt idx="5956">
                  <c:v>21.935482553191495</c:v>
                </c:pt>
                <c:pt idx="5957">
                  <c:v>21.935482553191488</c:v>
                </c:pt>
                <c:pt idx="5958">
                  <c:v>21.935482553191488</c:v>
                </c:pt>
                <c:pt idx="5959">
                  <c:v>21.935482553191484</c:v>
                </c:pt>
                <c:pt idx="5960">
                  <c:v>21.935898297872338</c:v>
                </c:pt>
                <c:pt idx="5961">
                  <c:v>21.936313617021277</c:v>
                </c:pt>
                <c:pt idx="5962">
                  <c:v>21.937144680851066</c:v>
                </c:pt>
                <c:pt idx="5963">
                  <c:v>21.938417446808511</c:v>
                </c:pt>
                <c:pt idx="5964">
                  <c:v>21.939690212765964</c:v>
                </c:pt>
                <c:pt idx="5965">
                  <c:v>21.941378723404259</c:v>
                </c:pt>
                <c:pt idx="5966">
                  <c:v>21.943067234042555</c:v>
                </c:pt>
                <c:pt idx="5967">
                  <c:v>21.94434</c:v>
                </c:pt>
                <c:pt idx="5968">
                  <c:v>21.944755744680851</c:v>
                </c:pt>
                <c:pt idx="5969">
                  <c:v>21.945171489361705</c:v>
                </c:pt>
                <c:pt idx="5970">
                  <c:v>21.945171489361705</c:v>
                </c:pt>
                <c:pt idx="5971">
                  <c:v>21.945171489361705</c:v>
                </c:pt>
                <c:pt idx="5972">
                  <c:v>21.945171489361705</c:v>
                </c:pt>
                <c:pt idx="5973">
                  <c:v>21.945171489361705</c:v>
                </c:pt>
                <c:pt idx="5974">
                  <c:v>21.946002553191491</c:v>
                </c:pt>
                <c:pt idx="5975">
                  <c:v>21.946418297872345</c:v>
                </c:pt>
                <c:pt idx="5976">
                  <c:v>21.947275319148932</c:v>
                </c:pt>
                <c:pt idx="5977">
                  <c:v>21.947691063829783</c:v>
                </c:pt>
                <c:pt idx="5978">
                  <c:v>21.947691063829783</c:v>
                </c:pt>
                <c:pt idx="5979">
                  <c:v>21.947275319148932</c:v>
                </c:pt>
                <c:pt idx="5980">
                  <c:v>21.945587234042549</c:v>
                </c:pt>
                <c:pt idx="5981">
                  <c:v>21.943457446808509</c:v>
                </c:pt>
                <c:pt idx="5982">
                  <c:v>21.940937872340424</c:v>
                </c:pt>
                <c:pt idx="5983">
                  <c:v>21.938418297872339</c:v>
                </c:pt>
                <c:pt idx="5984">
                  <c:v>21.93587319148936</c:v>
                </c:pt>
                <c:pt idx="5985">
                  <c:v>21.932912340425528</c:v>
                </c:pt>
                <c:pt idx="5986">
                  <c:v>21.929951489361699</c:v>
                </c:pt>
                <c:pt idx="5987">
                  <c:v>21.926575319148935</c:v>
                </c:pt>
                <c:pt idx="5988">
                  <c:v>21.924030212765956</c:v>
                </c:pt>
                <c:pt idx="5989">
                  <c:v>21.922342127659572</c:v>
                </c:pt>
                <c:pt idx="5990">
                  <c:v>21.919796595744678</c:v>
                </c:pt>
                <c:pt idx="5991">
                  <c:v>21.917277021276597</c:v>
                </c:pt>
                <c:pt idx="5992">
                  <c:v>21.914315744680849</c:v>
                </c:pt>
                <c:pt idx="5993">
                  <c:v>21.913043404255315</c:v>
                </c:pt>
                <c:pt idx="5994">
                  <c:v>21.913458723404254</c:v>
                </c:pt>
                <c:pt idx="5995">
                  <c:v>21.914289787234043</c:v>
                </c:pt>
                <c:pt idx="5996">
                  <c:v>21.915977872340431</c:v>
                </c:pt>
                <c:pt idx="5997">
                  <c:v>21.91680893617022</c:v>
                </c:pt>
                <c:pt idx="5998">
                  <c:v>21.917224255319159</c:v>
                </c:pt>
                <c:pt idx="5999">
                  <c:v>21.917665957446815</c:v>
                </c:pt>
                <c:pt idx="6000">
                  <c:v>21.918081702127669</c:v>
                </c:pt>
                <c:pt idx="6001">
                  <c:v>21.920185531914903</c:v>
                </c:pt>
                <c:pt idx="6002">
                  <c:v>21.922289361702138</c:v>
                </c:pt>
                <c:pt idx="6003">
                  <c:v>21.924393191489372</c:v>
                </c:pt>
                <c:pt idx="6004">
                  <c:v>21.926912765957457</c:v>
                </c:pt>
                <c:pt idx="6005">
                  <c:v>21.929431914893623</c:v>
                </c:pt>
                <c:pt idx="6006">
                  <c:v>21.931120425531926</c:v>
                </c:pt>
                <c:pt idx="6007">
                  <c:v>21.93280851063831</c:v>
                </c:pt>
                <c:pt idx="6008">
                  <c:v>21.9353540425532</c:v>
                </c:pt>
                <c:pt idx="6009">
                  <c:v>21.937483829787247</c:v>
                </c:pt>
                <c:pt idx="6010">
                  <c:v>21.939171914893624</c:v>
                </c:pt>
                <c:pt idx="6011">
                  <c:v>21.940860000000011</c:v>
                </c:pt>
                <c:pt idx="6012">
                  <c:v>21.942963829787242</c:v>
                </c:pt>
                <c:pt idx="6013">
                  <c:v>21.945482978723419</c:v>
                </c:pt>
                <c:pt idx="6014">
                  <c:v>21.947586808510646</c:v>
                </c:pt>
                <c:pt idx="6015">
                  <c:v>21.949690638297881</c:v>
                </c:pt>
                <c:pt idx="6016">
                  <c:v>21.95052170212767</c:v>
                </c:pt>
                <c:pt idx="6017">
                  <c:v>21.945457021276603</c:v>
                </c:pt>
                <c:pt idx="6018">
                  <c:v>21.93743148936171</c:v>
                </c:pt>
                <c:pt idx="6019">
                  <c:v>21.925613617021284</c:v>
                </c:pt>
                <c:pt idx="6020">
                  <c:v>21.913380000000004</c:v>
                </c:pt>
                <c:pt idx="6021">
                  <c:v>21.900289787234044</c:v>
                </c:pt>
                <c:pt idx="6022">
                  <c:v>21.888056170212771</c:v>
                </c:pt>
                <c:pt idx="6023">
                  <c:v>21.875797021276597</c:v>
                </c:pt>
                <c:pt idx="6024">
                  <c:v>21.863122127659572</c:v>
                </c:pt>
                <c:pt idx="6025">
                  <c:v>21.848343404255317</c:v>
                </c:pt>
                <c:pt idx="6026">
                  <c:v>21.832291914893617</c:v>
                </c:pt>
                <c:pt idx="6027">
                  <c:v>21.816266382978725</c:v>
                </c:pt>
                <c:pt idx="6028">
                  <c:v>21.799825106382979</c:v>
                </c:pt>
                <c:pt idx="6029">
                  <c:v>21.783774042553194</c:v>
                </c:pt>
                <c:pt idx="6030">
                  <c:v>21.767307234042555</c:v>
                </c:pt>
                <c:pt idx="6031">
                  <c:v>21.750008936170211</c:v>
                </c:pt>
                <c:pt idx="6032">
                  <c:v>21.733542127659572</c:v>
                </c:pt>
                <c:pt idx="6033">
                  <c:v>21.721308510638298</c:v>
                </c:pt>
                <c:pt idx="6034">
                  <c:v>21.712035744680851</c:v>
                </c:pt>
                <c:pt idx="6035">
                  <c:v>21.705724255319147</c:v>
                </c:pt>
                <c:pt idx="6036">
                  <c:v>21.698555319148934</c:v>
                </c:pt>
                <c:pt idx="6037">
                  <c:v>21.691386808510632</c:v>
                </c:pt>
                <c:pt idx="6038">
                  <c:v>21.684218297872334</c:v>
                </c:pt>
                <c:pt idx="6039">
                  <c:v>21.677049787234033</c:v>
                </c:pt>
                <c:pt idx="6040">
                  <c:v>21.66736170212765</c:v>
                </c:pt>
                <c:pt idx="6041">
                  <c:v>21.656401276595734</c:v>
                </c:pt>
                <c:pt idx="6042">
                  <c:v>21.643752340425518</c:v>
                </c:pt>
                <c:pt idx="6043">
                  <c:v>21.63151914893616</c:v>
                </c:pt>
                <c:pt idx="6044">
                  <c:v>21.620117021276585</c:v>
                </c:pt>
                <c:pt idx="6045">
                  <c:v>21.606611063829781</c:v>
                </c:pt>
                <c:pt idx="6046">
                  <c:v>21.593104680851059</c:v>
                </c:pt>
                <c:pt idx="6047">
                  <c:v>21.581286808510633</c:v>
                </c:pt>
                <c:pt idx="6048">
                  <c:v>21.569053617021272</c:v>
                </c:pt>
                <c:pt idx="6049">
                  <c:v>21.557651489361696</c:v>
                </c:pt>
                <c:pt idx="6050">
                  <c:v>21.544560851063824</c:v>
                </c:pt>
                <c:pt idx="6051">
                  <c:v>21.53063914893616</c:v>
                </c:pt>
                <c:pt idx="6052">
                  <c:v>21.515886382978717</c:v>
                </c:pt>
                <c:pt idx="6053">
                  <c:v>21.501964680851056</c:v>
                </c:pt>
                <c:pt idx="6054">
                  <c:v>21.488043404255311</c:v>
                </c:pt>
                <c:pt idx="6055">
                  <c:v>21.474095744680845</c:v>
                </c:pt>
                <c:pt idx="6056">
                  <c:v>21.461836595744671</c:v>
                </c:pt>
                <c:pt idx="6057">
                  <c:v>21.450849787234031</c:v>
                </c:pt>
                <c:pt idx="6058">
                  <c:v>21.441551489361689</c:v>
                </c:pt>
                <c:pt idx="6059">
                  <c:v>21.431837446808501</c:v>
                </c:pt>
                <c:pt idx="6060">
                  <c:v>21.422123404255309</c:v>
                </c:pt>
                <c:pt idx="6061">
                  <c:v>21.414954468085099</c:v>
                </c:pt>
                <c:pt idx="6062">
                  <c:v>21.409058297872331</c:v>
                </c:pt>
                <c:pt idx="6063">
                  <c:v>21.403162553191486</c:v>
                </c:pt>
                <c:pt idx="6064">
                  <c:v>21.403578297872336</c:v>
                </c:pt>
                <c:pt idx="6065">
                  <c:v>21.406954893617016</c:v>
                </c:pt>
                <c:pt idx="6066">
                  <c:v>21.416227659574467</c:v>
                </c:pt>
                <c:pt idx="6067">
                  <c:v>21.427604255319149</c:v>
                </c:pt>
                <c:pt idx="6068">
                  <c:v>21.440694468085109</c:v>
                </c:pt>
                <c:pt idx="6069">
                  <c:v>21.452928085106386</c:v>
                </c:pt>
                <c:pt idx="6070">
                  <c:v>21.465187234042556</c:v>
                </c:pt>
                <c:pt idx="6071">
                  <c:v>21.477446382978723</c:v>
                </c:pt>
                <c:pt idx="6072">
                  <c:v>21.492640851063829</c:v>
                </c:pt>
                <c:pt idx="6073">
                  <c:v>21.509939148936173</c:v>
                </c:pt>
                <c:pt idx="6074">
                  <c:v>21.528094468085111</c:v>
                </c:pt>
                <c:pt idx="6075">
                  <c:v>21.546665531914897</c:v>
                </c:pt>
                <c:pt idx="6076">
                  <c:v>21.565236170212771</c:v>
                </c:pt>
                <c:pt idx="6077">
                  <c:v>21.584222553191495</c:v>
                </c:pt>
                <c:pt idx="6078">
                  <c:v>21.603650638297879</c:v>
                </c:pt>
                <c:pt idx="6079">
                  <c:v>21.623494042553197</c:v>
                </c:pt>
                <c:pt idx="6080">
                  <c:v>21.639103829787242</c:v>
                </c:pt>
                <c:pt idx="6081">
                  <c:v>21.652194468085117</c:v>
                </c:pt>
                <c:pt idx="6082">
                  <c:v>21.662739574468095</c:v>
                </c:pt>
                <c:pt idx="6083">
                  <c:v>21.673726382978735</c:v>
                </c:pt>
                <c:pt idx="6084">
                  <c:v>21.685128510638311</c:v>
                </c:pt>
                <c:pt idx="6085">
                  <c:v>21.698193191489377</c:v>
                </c:pt>
                <c:pt idx="6086">
                  <c:v>21.711257872340436</c:v>
                </c:pt>
                <c:pt idx="6087">
                  <c:v>21.72645191489363</c:v>
                </c:pt>
                <c:pt idx="6088">
                  <c:v>21.741645957446824</c:v>
                </c:pt>
                <c:pt idx="6089">
                  <c:v>21.758087234042566</c:v>
                </c:pt>
                <c:pt idx="6090">
                  <c:v>21.774554042553206</c:v>
                </c:pt>
                <c:pt idx="6091">
                  <c:v>21.787228936170223</c:v>
                </c:pt>
                <c:pt idx="6092">
                  <c:v>21.801592340425543</c:v>
                </c:pt>
                <c:pt idx="6093">
                  <c:v>21.815098723404269</c:v>
                </c:pt>
                <c:pt idx="6094">
                  <c:v>21.826916595744692</c:v>
                </c:pt>
                <c:pt idx="6095">
                  <c:v>21.837045957446822</c:v>
                </c:pt>
                <c:pt idx="6096">
                  <c:v>21.845487234042565</c:v>
                </c:pt>
                <c:pt idx="6097">
                  <c:v>21.855201276595754</c:v>
                </c:pt>
                <c:pt idx="6098">
                  <c:v>21.865746382978735</c:v>
                </c:pt>
                <c:pt idx="6099">
                  <c:v>21.876291489361712</c:v>
                </c:pt>
                <c:pt idx="6100">
                  <c:v>21.88683659574469</c:v>
                </c:pt>
                <c:pt idx="6101">
                  <c:v>21.896134893617031</c:v>
                </c:pt>
                <c:pt idx="6102">
                  <c:v>21.905433191489369</c:v>
                </c:pt>
                <c:pt idx="6103">
                  <c:v>21.912627659574476</c:v>
                </c:pt>
                <c:pt idx="6104">
                  <c:v>21.91810808510639</c:v>
                </c:pt>
                <c:pt idx="6105">
                  <c:v>21.921900000000008</c:v>
                </c:pt>
                <c:pt idx="6106">
                  <c:v>21.926133617021282</c:v>
                </c:pt>
                <c:pt idx="6107">
                  <c:v>21.933328510638297</c:v>
                </c:pt>
                <c:pt idx="6108">
                  <c:v>21.93839361702128</c:v>
                </c:pt>
                <c:pt idx="6109">
                  <c:v>21.943874042553198</c:v>
                </c:pt>
                <c:pt idx="6110">
                  <c:v>21.950211489361706</c:v>
                </c:pt>
                <c:pt idx="6111">
                  <c:v>21.956548936170215</c:v>
                </c:pt>
                <c:pt idx="6112">
                  <c:v>21.963301702127666</c:v>
                </c:pt>
                <c:pt idx="6113">
                  <c:v>21.967950638297879</c:v>
                </c:pt>
                <c:pt idx="6114">
                  <c:v>21.970080425531918</c:v>
                </c:pt>
                <c:pt idx="6115">
                  <c:v>21.972184255319153</c:v>
                </c:pt>
                <c:pt idx="6116">
                  <c:v>21.974288085106387</c:v>
                </c:pt>
                <c:pt idx="6117">
                  <c:v>21.977664680851067</c:v>
                </c:pt>
                <c:pt idx="6118">
                  <c:v>21.981457021276597</c:v>
                </c:pt>
                <c:pt idx="6119">
                  <c:v>21.984833617021277</c:v>
                </c:pt>
                <c:pt idx="6120">
                  <c:v>21.986963404255324</c:v>
                </c:pt>
                <c:pt idx="6121">
                  <c:v>21.988651489361704</c:v>
                </c:pt>
                <c:pt idx="6122">
                  <c:v>21.98948255319149</c:v>
                </c:pt>
                <c:pt idx="6123">
                  <c:v>21.990339574468088</c:v>
                </c:pt>
                <c:pt idx="6124">
                  <c:v>21.990781276595744</c:v>
                </c:pt>
                <c:pt idx="6125">
                  <c:v>21.990339574468088</c:v>
                </c:pt>
                <c:pt idx="6126">
                  <c:v>21.989508510638299</c:v>
                </c:pt>
                <c:pt idx="6127">
                  <c:v>21.987820425531922</c:v>
                </c:pt>
                <c:pt idx="6128">
                  <c:v>21.984859574468093</c:v>
                </c:pt>
                <c:pt idx="6129">
                  <c:v>21.981482978723413</c:v>
                </c:pt>
                <c:pt idx="6130">
                  <c:v>21.978522127659584</c:v>
                </c:pt>
                <c:pt idx="6131">
                  <c:v>21.974288510638306</c:v>
                </c:pt>
                <c:pt idx="6132">
                  <c:v>21.968392340425542</c:v>
                </c:pt>
                <c:pt idx="6133">
                  <c:v>21.962080851063838</c:v>
                </c:pt>
                <c:pt idx="6134">
                  <c:v>21.955743404255323</c:v>
                </c:pt>
                <c:pt idx="6135">
                  <c:v>21.949821702127668</c:v>
                </c:pt>
                <c:pt idx="6136">
                  <c:v>21.945198297872349</c:v>
                </c:pt>
                <c:pt idx="6137">
                  <c:v>21.940133617021278</c:v>
                </c:pt>
                <c:pt idx="6138">
                  <c:v>21.938029787234044</c:v>
                </c:pt>
                <c:pt idx="6139">
                  <c:v>21.936341276595748</c:v>
                </c:pt>
                <c:pt idx="6140">
                  <c:v>21.935483829787234</c:v>
                </c:pt>
                <c:pt idx="6141">
                  <c:v>21.935068085106384</c:v>
                </c:pt>
                <c:pt idx="6142">
                  <c:v>21.935925531914894</c:v>
                </c:pt>
                <c:pt idx="6143">
                  <c:v>21.938886382978726</c:v>
                </c:pt>
                <c:pt idx="6144">
                  <c:v>21.942678297872337</c:v>
                </c:pt>
                <c:pt idx="6145">
                  <c:v>21.947327659574469</c:v>
                </c:pt>
                <c:pt idx="6146">
                  <c:v>21.952392765957448</c:v>
                </c:pt>
                <c:pt idx="6147">
                  <c:v>21.957457446808512</c:v>
                </c:pt>
                <c:pt idx="6148">
                  <c:v>21.963768936170215</c:v>
                </c:pt>
                <c:pt idx="6149">
                  <c:v>21.96966510638298</c:v>
                </c:pt>
                <c:pt idx="6150">
                  <c:v>21.975976595744683</c:v>
                </c:pt>
                <c:pt idx="6151">
                  <c:v>21.982314042553192</c:v>
                </c:pt>
                <c:pt idx="6152">
                  <c:v>21.9886514893617</c:v>
                </c:pt>
                <c:pt idx="6153">
                  <c:v>21.994131914893615</c:v>
                </c:pt>
                <c:pt idx="6154">
                  <c:v>21.997066808510638</c:v>
                </c:pt>
                <c:pt idx="6155">
                  <c:v>22.000858723404253</c:v>
                </c:pt>
                <c:pt idx="6156">
                  <c:v>22.003819574468082</c:v>
                </c:pt>
                <c:pt idx="6157">
                  <c:v>22.00719574468085</c:v>
                </c:pt>
                <c:pt idx="6158">
                  <c:v>22.009714893617019</c:v>
                </c:pt>
                <c:pt idx="6159">
                  <c:v>22.011403404255322</c:v>
                </c:pt>
                <c:pt idx="6160">
                  <c:v>22.013091914893618</c:v>
                </c:pt>
                <c:pt idx="6161">
                  <c:v>22.014338297872346</c:v>
                </c:pt>
                <c:pt idx="6162">
                  <c:v>22.014338297872346</c:v>
                </c:pt>
                <c:pt idx="6163">
                  <c:v>22.015195319148944</c:v>
                </c:pt>
                <c:pt idx="6164">
                  <c:v>22.01519531914894</c:v>
                </c:pt>
                <c:pt idx="6165">
                  <c:v>22.01433787234043</c:v>
                </c:pt>
                <c:pt idx="6166">
                  <c:v>22.013480425531924</c:v>
                </c:pt>
                <c:pt idx="6167">
                  <c:v>22.013038723404261</c:v>
                </c:pt>
                <c:pt idx="6168">
                  <c:v>22.011765957446816</c:v>
                </c:pt>
                <c:pt idx="6169">
                  <c:v>22.012181276595747</c:v>
                </c:pt>
                <c:pt idx="6170">
                  <c:v>22.012181276595754</c:v>
                </c:pt>
                <c:pt idx="6171">
                  <c:v>22.012596595744686</c:v>
                </c:pt>
                <c:pt idx="6172">
                  <c:v>22.01428468085107</c:v>
                </c:pt>
                <c:pt idx="6173">
                  <c:v>22.01597276595745</c:v>
                </c:pt>
                <c:pt idx="6174">
                  <c:v>22.018102553191497</c:v>
                </c:pt>
                <c:pt idx="6175">
                  <c:v>22.020621702127666</c:v>
                </c:pt>
                <c:pt idx="6176">
                  <c:v>22.02314085106384</c:v>
                </c:pt>
                <c:pt idx="6177">
                  <c:v>22.025660000000013</c:v>
                </c:pt>
                <c:pt idx="6178">
                  <c:v>22.029036595744696</c:v>
                </c:pt>
                <c:pt idx="6179">
                  <c:v>22.032828936170223</c:v>
                </c:pt>
                <c:pt idx="6180">
                  <c:v>22.037036595744691</c:v>
                </c:pt>
                <c:pt idx="6181">
                  <c:v>22.041685957446816</c:v>
                </c:pt>
                <c:pt idx="6182">
                  <c:v>22.044646808510649</c:v>
                </c:pt>
                <c:pt idx="6183">
                  <c:v>22.04675063829788</c:v>
                </c:pt>
                <c:pt idx="6184">
                  <c:v>22.049685531914896</c:v>
                </c:pt>
                <c:pt idx="6185">
                  <c:v>22.05262042553192</c:v>
                </c:pt>
                <c:pt idx="6186">
                  <c:v>22.055555319148944</c:v>
                </c:pt>
                <c:pt idx="6187">
                  <c:v>22.056828085106389</c:v>
                </c:pt>
                <c:pt idx="6188">
                  <c:v>22.057685531914895</c:v>
                </c:pt>
                <c:pt idx="6189">
                  <c:v>22.056828085106389</c:v>
                </c:pt>
                <c:pt idx="6190">
                  <c:v>22.054724255319154</c:v>
                </c:pt>
                <c:pt idx="6191">
                  <c:v>22.053036170212767</c:v>
                </c:pt>
                <c:pt idx="6192">
                  <c:v>22.050932340425536</c:v>
                </c:pt>
                <c:pt idx="6193">
                  <c:v>22.04924382978724</c:v>
                </c:pt>
                <c:pt idx="6194">
                  <c:v>22.047555744680857</c:v>
                </c:pt>
                <c:pt idx="6195">
                  <c:v>22.045036170212772</c:v>
                </c:pt>
                <c:pt idx="6196">
                  <c:v>22.042516595744683</c:v>
                </c:pt>
                <c:pt idx="6197">
                  <c:v>22.038724255319149</c:v>
                </c:pt>
                <c:pt idx="6198">
                  <c:v>22.035763404255317</c:v>
                </c:pt>
                <c:pt idx="6199">
                  <c:v>22.033244255319151</c:v>
                </c:pt>
                <c:pt idx="6200">
                  <c:v>22.030282978723402</c:v>
                </c:pt>
                <c:pt idx="6201">
                  <c:v>22.026490638297872</c:v>
                </c:pt>
                <c:pt idx="6202">
                  <c:v>22.021841276595747</c:v>
                </c:pt>
                <c:pt idx="6203">
                  <c:v>22.017607659574473</c:v>
                </c:pt>
                <c:pt idx="6204">
                  <c:v>22.01295872340426</c:v>
                </c:pt>
                <c:pt idx="6205">
                  <c:v>22.009166808510642</c:v>
                </c:pt>
                <c:pt idx="6206">
                  <c:v>22.006205531914894</c:v>
                </c:pt>
                <c:pt idx="6207">
                  <c:v>22.002828936170214</c:v>
                </c:pt>
                <c:pt idx="6208">
                  <c:v>21.9990370212766</c:v>
                </c:pt>
                <c:pt idx="6209">
                  <c:v>21.994829361702131</c:v>
                </c:pt>
                <c:pt idx="6210">
                  <c:v>21.989764680851067</c:v>
                </c:pt>
                <c:pt idx="6211">
                  <c:v>21.983842978723406</c:v>
                </c:pt>
                <c:pt idx="6212">
                  <c:v>21.975843404255318</c:v>
                </c:pt>
                <c:pt idx="6213">
                  <c:v>21.968259574468085</c:v>
                </c:pt>
                <c:pt idx="6214">
                  <c:v>21.961091063829787</c:v>
                </c:pt>
                <c:pt idx="6215">
                  <c:v>21.954338297872336</c:v>
                </c:pt>
                <c:pt idx="6216">
                  <c:v>21.948026808510633</c:v>
                </c:pt>
                <c:pt idx="6217">
                  <c:v>21.940416595744679</c:v>
                </c:pt>
                <c:pt idx="6218">
                  <c:v>21.93239106382979</c:v>
                </c:pt>
                <c:pt idx="6219">
                  <c:v>21.921430638297874</c:v>
                </c:pt>
                <c:pt idx="6220">
                  <c:v>21.908340000000003</c:v>
                </c:pt>
                <c:pt idx="6221">
                  <c:v>21.895249361702128</c:v>
                </c:pt>
                <c:pt idx="6222">
                  <c:v>21.882600425531912</c:v>
                </c:pt>
                <c:pt idx="6223">
                  <c:v>21.870367234042547</c:v>
                </c:pt>
                <c:pt idx="6224">
                  <c:v>21.85899106382978</c:v>
                </c:pt>
                <c:pt idx="6225">
                  <c:v>21.845900425531909</c:v>
                </c:pt>
                <c:pt idx="6226">
                  <c:v>21.833251489361697</c:v>
                </c:pt>
                <c:pt idx="6227">
                  <c:v>21.82101787234042</c:v>
                </c:pt>
                <c:pt idx="6228">
                  <c:v>21.810031063829779</c:v>
                </c:pt>
                <c:pt idx="6229">
                  <c:v>21.800732765957438</c:v>
                </c:pt>
                <c:pt idx="6230">
                  <c:v>21.791876170212756</c:v>
                </c:pt>
                <c:pt idx="6231">
                  <c:v>21.782188510638292</c:v>
                </c:pt>
                <c:pt idx="6232">
                  <c:v>21.771228085106376</c:v>
                </c:pt>
                <c:pt idx="6233">
                  <c:v>21.761540425531908</c:v>
                </c:pt>
                <c:pt idx="6234">
                  <c:v>21.752242127659567</c:v>
                </c:pt>
                <c:pt idx="6235">
                  <c:v>21.74463191489361</c:v>
                </c:pt>
                <c:pt idx="6236">
                  <c:v>21.739567234042546</c:v>
                </c:pt>
                <c:pt idx="6237">
                  <c:v>21.734502553191483</c:v>
                </c:pt>
                <c:pt idx="6238">
                  <c:v>21.728606808510634</c:v>
                </c:pt>
                <c:pt idx="6239">
                  <c:v>21.722269361702125</c:v>
                </c:pt>
                <c:pt idx="6240">
                  <c:v>21.715516595744678</c:v>
                </c:pt>
                <c:pt idx="6241">
                  <c:v>21.710451914893618</c:v>
                </c:pt>
                <c:pt idx="6242">
                  <c:v>21.705802978723405</c:v>
                </c:pt>
                <c:pt idx="6243">
                  <c:v>21.701569361702131</c:v>
                </c:pt>
                <c:pt idx="6244">
                  <c:v>21.698193191489363</c:v>
                </c:pt>
                <c:pt idx="6245">
                  <c:v>21.692712765957449</c:v>
                </c:pt>
                <c:pt idx="6246">
                  <c:v>21.685959574468086</c:v>
                </c:pt>
                <c:pt idx="6247">
                  <c:v>21.680479574468091</c:v>
                </c:pt>
                <c:pt idx="6248">
                  <c:v>21.675830638297874</c:v>
                </c:pt>
                <c:pt idx="6249">
                  <c:v>21.671622978723409</c:v>
                </c:pt>
                <c:pt idx="6250">
                  <c:v>21.669103829787236</c:v>
                </c:pt>
                <c:pt idx="6251">
                  <c:v>21.668246808510641</c:v>
                </c:pt>
                <c:pt idx="6252">
                  <c:v>21.668246808510641</c:v>
                </c:pt>
                <c:pt idx="6253">
                  <c:v>21.668246808510641</c:v>
                </c:pt>
                <c:pt idx="6254">
                  <c:v>21.668662127659577</c:v>
                </c:pt>
                <c:pt idx="6255">
                  <c:v>21.669934893617025</c:v>
                </c:pt>
                <c:pt idx="6256">
                  <c:v>21.671623404255325</c:v>
                </c:pt>
                <c:pt idx="6257">
                  <c:v>21.673727234042556</c:v>
                </c:pt>
                <c:pt idx="6258">
                  <c:v>21.676272340425534</c:v>
                </c:pt>
                <c:pt idx="6259">
                  <c:v>21.681337021276601</c:v>
                </c:pt>
                <c:pt idx="6260">
                  <c:v>21.686401702127664</c:v>
                </c:pt>
                <c:pt idx="6261">
                  <c:v>21.692323829787238</c:v>
                </c:pt>
                <c:pt idx="6262">
                  <c:v>21.699076595744685</c:v>
                </c:pt>
                <c:pt idx="6263">
                  <c:v>21.704141702127664</c:v>
                </c:pt>
                <c:pt idx="6264">
                  <c:v>21.710894893617027</c:v>
                </c:pt>
                <c:pt idx="6265">
                  <c:v>21.718063404255322</c:v>
                </c:pt>
                <c:pt idx="6266">
                  <c:v>21.726920000000007</c:v>
                </c:pt>
                <c:pt idx="6267">
                  <c:v>21.737049787234049</c:v>
                </c:pt>
                <c:pt idx="6268">
                  <c:v>21.745906808510643</c:v>
                </c:pt>
                <c:pt idx="6269">
                  <c:v>21.756036595744682</c:v>
                </c:pt>
                <c:pt idx="6270">
                  <c:v>21.765750638297874</c:v>
                </c:pt>
                <c:pt idx="6271">
                  <c:v>21.774607659574471</c:v>
                </c:pt>
                <c:pt idx="6272">
                  <c:v>21.785594468085108</c:v>
                </c:pt>
                <c:pt idx="6273">
                  <c:v>21.796554893617021</c:v>
                </c:pt>
                <c:pt idx="6274">
                  <c:v>21.807957446808508</c:v>
                </c:pt>
                <c:pt idx="6275">
                  <c:v>21.817256170212765</c:v>
                </c:pt>
                <c:pt idx="6276">
                  <c:v>21.826139148936171</c:v>
                </c:pt>
                <c:pt idx="6277">
                  <c:v>21.834580425531911</c:v>
                </c:pt>
                <c:pt idx="6278">
                  <c:v>21.842580000000002</c:v>
                </c:pt>
                <c:pt idx="6279">
                  <c:v>21.852709361702129</c:v>
                </c:pt>
                <c:pt idx="6280">
                  <c:v>21.861565957446814</c:v>
                </c:pt>
                <c:pt idx="6281">
                  <c:v>21.870448936170213</c:v>
                </c:pt>
                <c:pt idx="6282">
                  <c:v>21.877617446808511</c:v>
                </c:pt>
                <c:pt idx="6283">
                  <c:v>21.883954893617023</c:v>
                </c:pt>
                <c:pt idx="6284">
                  <c:v>21.891980425531916</c:v>
                </c:pt>
                <c:pt idx="6285">
                  <c:v>21.899148936170217</c:v>
                </c:pt>
                <c:pt idx="6286">
                  <c:v>21.906317446808515</c:v>
                </c:pt>
                <c:pt idx="6287">
                  <c:v>21.913070212765959</c:v>
                </c:pt>
                <c:pt idx="6288">
                  <c:v>21.917719148936172</c:v>
                </c:pt>
                <c:pt idx="6289">
                  <c:v>21.921511063829783</c:v>
                </c:pt>
                <c:pt idx="6290">
                  <c:v>21.925329361702126</c:v>
                </c:pt>
                <c:pt idx="6291">
                  <c:v>21.929562978723407</c:v>
                </c:pt>
                <c:pt idx="6292">
                  <c:v>21.936316170212766</c:v>
                </c:pt>
                <c:pt idx="6293">
                  <c:v>21.943900425531918</c:v>
                </c:pt>
                <c:pt idx="6294">
                  <c:v>21.951068936170216</c:v>
                </c:pt>
                <c:pt idx="6295">
                  <c:v>21.95613361702128</c:v>
                </c:pt>
                <c:pt idx="6296">
                  <c:v>21.960757021276599</c:v>
                </c:pt>
                <c:pt idx="6297">
                  <c:v>21.964964680851065</c:v>
                </c:pt>
                <c:pt idx="6298">
                  <c:v>21.967509787234043</c:v>
                </c:pt>
                <c:pt idx="6299">
                  <c:v>21.968782553191488</c:v>
                </c:pt>
                <c:pt idx="6300">
                  <c:v>21.969639999999998</c:v>
                </c:pt>
                <c:pt idx="6301">
                  <c:v>21.970055744680849</c:v>
                </c:pt>
                <c:pt idx="6302">
                  <c:v>21.970471063829788</c:v>
                </c:pt>
                <c:pt idx="6303">
                  <c:v>21.971302127659573</c:v>
                </c:pt>
                <c:pt idx="6304">
                  <c:v>21.972574893617026</c:v>
                </c:pt>
                <c:pt idx="6305">
                  <c:v>21.975094468085111</c:v>
                </c:pt>
                <c:pt idx="6306">
                  <c:v>21.976782978723406</c:v>
                </c:pt>
                <c:pt idx="6307">
                  <c:v>21.978055744680852</c:v>
                </c:pt>
                <c:pt idx="6308">
                  <c:v>21.975925957446812</c:v>
                </c:pt>
                <c:pt idx="6309">
                  <c:v>21.972549361702132</c:v>
                </c:pt>
                <c:pt idx="6310">
                  <c:v>21.969588085106388</c:v>
                </c:pt>
                <c:pt idx="6311">
                  <c:v>21.968341276595751</c:v>
                </c:pt>
                <c:pt idx="6312">
                  <c:v>21.966237446808517</c:v>
                </c:pt>
                <c:pt idx="6313">
                  <c:v>21.963276595744688</c:v>
                </c:pt>
                <c:pt idx="6314">
                  <c:v>21.958627234042559</c:v>
                </c:pt>
                <c:pt idx="6315">
                  <c:v>21.952731489361707</c:v>
                </c:pt>
                <c:pt idx="6316">
                  <c:v>21.942186382978729</c:v>
                </c:pt>
                <c:pt idx="6317">
                  <c:v>21.930368510638303</c:v>
                </c:pt>
                <c:pt idx="6318">
                  <c:v>21.918966382978727</c:v>
                </c:pt>
                <c:pt idx="6319">
                  <c:v>21.907564255319148</c:v>
                </c:pt>
                <c:pt idx="6320">
                  <c:v>21.894915319148939</c:v>
                </c:pt>
                <c:pt idx="6321">
                  <c:v>21.88096765957447</c:v>
                </c:pt>
                <c:pt idx="6322">
                  <c:v>21.86702</c:v>
                </c:pt>
                <c:pt idx="6323">
                  <c:v>21.85265659574468</c:v>
                </c:pt>
                <c:pt idx="6324">
                  <c:v>21.839565957446801</c:v>
                </c:pt>
                <c:pt idx="6325">
                  <c:v>21.827748085106379</c:v>
                </c:pt>
                <c:pt idx="6326">
                  <c:v>21.814657872340419</c:v>
                </c:pt>
                <c:pt idx="6327">
                  <c:v>21.799879148936164</c:v>
                </c:pt>
                <c:pt idx="6328">
                  <c:v>21.784242978723398</c:v>
                </c:pt>
                <c:pt idx="6329">
                  <c:v>21.768633191489357</c:v>
                </c:pt>
                <c:pt idx="6330">
                  <c:v>21.753023404255309</c:v>
                </c:pt>
                <c:pt idx="6331">
                  <c:v>21.738244680851057</c:v>
                </c:pt>
                <c:pt idx="6332">
                  <c:v>21.726426808510627</c:v>
                </c:pt>
                <c:pt idx="6333">
                  <c:v>21.716297021276585</c:v>
                </c:pt>
                <c:pt idx="6334">
                  <c:v>21.706167659574461</c:v>
                </c:pt>
                <c:pt idx="6335">
                  <c:v>21.69562255319148</c:v>
                </c:pt>
                <c:pt idx="6336">
                  <c:v>21.686350212765948</c:v>
                </c:pt>
                <c:pt idx="6337">
                  <c:v>21.676636170212756</c:v>
                </c:pt>
                <c:pt idx="6338">
                  <c:v>21.666065106382966</c:v>
                </c:pt>
                <c:pt idx="6339">
                  <c:v>21.653831489361696</c:v>
                </c:pt>
                <c:pt idx="6340">
                  <c:v>21.640325531914886</c:v>
                </c:pt>
                <c:pt idx="6341">
                  <c:v>21.624715744680845</c:v>
                </c:pt>
                <c:pt idx="6342">
                  <c:v>21.610794042553188</c:v>
                </c:pt>
                <c:pt idx="6343">
                  <c:v>21.598145106382972</c:v>
                </c:pt>
                <c:pt idx="6344">
                  <c:v>21.586327234042546</c:v>
                </c:pt>
                <c:pt idx="6345">
                  <c:v>21.575340851063832</c:v>
                </c:pt>
                <c:pt idx="6346">
                  <c:v>21.566457872340422</c:v>
                </c:pt>
                <c:pt idx="6347">
                  <c:v>21.557574893617026</c:v>
                </c:pt>
                <c:pt idx="6348">
                  <c:v>21.54788680851064</c:v>
                </c:pt>
                <c:pt idx="6349">
                  <c:v>21.537757446808513</c:v>
                </c:pt>
                <c:pt idx="6350">
                  <c:v>21.528485106382977</c:v>
                </c:pt>
                <c:pt idx="6351">
                  <c:v>21.51918638297872</c:v>
                </c:pt>
                <c:pt idx="6352">
                  <c:v>21.509056595744678</c:v>
                </c:pt>
                <c:pt idx="6353">
                  <c:v>21.499342553191486</c:v>
                </c:pt>
                <c:pt idx="6354">
                  <c:v>21.49045957446808</c:v>
                </c:pt>
                <c:pt idx="6355">
                  <c:v>21.484979148936166</c:v>
                </c:pt>
                <c:pt idx="6356">
                  <c:v>21.482018297872333</c:v>
                </c:pt>
                <c:pt idx="6357">
                  <c:v>21.481602978723402</c:v>
                </c:pt>
                <c:pt idx="6358">
                  <c:v>21.479473191489358</c:v>
                </c:pt>
                <c:pt idx="6359">
                  <c:v>21.477785106382974</c:v>
                </c:pt>
                <c:pt idx="6360">
                  <c:v>21.477785106382978</c:v>
                </c:pt>
                <c:pt idx="6361">
                  <c:v>21.479888936170209</c:v>
                </c:pt>
                <c:pt idx="6362">
                  <c:v>21.482823829787229</c:v>
                </c:pt>
                <c:pt idx="6363">
                  <c:v>21.487446808510636</c:v>
                </c:pt>
                <c:pt idx="6364">
                  <c:v>21.492927234042551</c:v>
                </c:pt>
                <c:pt idx="6365">
                  <c:v>21.496303404255318</c:v>
                </c:pt>
                <c:pt idx="6366">
                  <c:v>21.497160425531913</c:v>
                </c:pt>
                <c:pt idx="6367">
                  <c:v>21.497160425531909</c:v>
                </c:pt>
                <c:pt idx="6368">
                  <c:v>21.496744680851059</c:v>
                </c:pt>
                <c:pt idx="6369">
                  <c:v>21.494640851063828</c:v>
                </c:pt>
                <c:pt idx="6370">
                  <c:v>21.493368085106383</c:v>
                </c:pt>
                <c:pt idx="6371">
                  <c:v>21.490822553191485</c:v>
                </c:pt>
                <c:pt idx="6372">
                  <c:v>21.485342127659571</c:v>
                </c:pt>
                <c:pt idx="6373">
                  <c:v>21.478173191489361</c:v>
                </c:pt>
                <c:pt idx="6374">
                  <c:v>21.471420425531914</c:v>
                </c:pt>
                <c:pt idx="6375">
                  <c:v>21.465524680851058</c:v>
                </c:pt>
                <c:pt idx="6376">
                  <c:v>21.457083404255314</c:v>
                </c:pt>
                <c:pt idx="6377">
                  <c:v>21.448642127659571</c:v>
                </c:pt>
                <c:pt idx="6378">
                  <c:v>21.440616595744682</c:v>
                </c:pt>
                <c:pt idx="6379">
                  <c:v>21.431759574468082</c:v>
                </c:pt>
                <c:pt idx="6380">
                  <c:v>21.423318297872338</c:v>
                </c:pt>
                <c:pt idx="6381">
                  <c:v>21.418253617021279</c:v>
                </c:pt>
                <c:pt idx="6382">
                  <c:v>21.415292765957449</c:v>
                </c:pt>
                <c:pt idx="6383">
                  <c:v>21.413188936170211</c:v>
                </c:pt>
                <c:pt idx="6384">
                  <c:v>21.411916170212763</c:v>
                </c:pt>
                <c:pt idx="6385">
                  <c:v>21.414461276595741</c:v>
                </c:pt>
                <c:pt idx="6386">
                  <c:v>21.416980851063826</c:v>
                </c:pt>
                <c:pt idx="6387">
                  <c:v>21.420357021276594</c:v>
                </c:pt>
                <c:pt idx="6388">
                  <c:v>21.427940851063827</c:v>
                </c:pt>
                <c:pt idx="6389">
                  <c:v>21.437239148936168</c:v>
                </c:pt>
                <c:pt idx="6390">
                  <c:v>21.447368510638299</c:v>
                </c:pt>
                <c:pt idx="6391">
                  <c:v>21.455394042553191</c:v>
                </c:pt>
                <c:pt idx="6392">
                  <c:v>21.465523404255315</c:v>
                </c:pt>
                <c:pt idx="6393">
                  <c:v>21.472717872340425</c:v>
                </c:pt>
                <c:pt idx="6394">
                  <c:v>21.477367234042553</c:v>
                </c:pt>
                <c:pt idx="6395">
                  <c:v>21.482847659574468</c:v>
                </c:pt>
                <c:pt idx="6396">
                  <c:v>21.487497021276596</c:v>
                </c:pt>
                <c:pt idx="6397">
                  <c:v>21.48960085106383</c:v>
                </c:pt>
                <c:pt idx="6398">
                  <c:v>21.49045829787234</c:v>
                </c:pt>
                <c:pt idx="6399">
                  <c:v>21.49131574468085</c:v>
                </c:pt>
                <c:pt idx="6400">
                  <c:v>21.492588510638299</c:v>
                </c:pt>
                <c:pt idx="6401">
                  <c:v>21.492588510638299</c:v>
                </c:pt>
                <c:pt idx="6402">
                  <c:v>21.49175744680851</c:v>
                </c:pt>
                <c:pt idx="6403">
                  <c:v>21.488796595744684</c:v>
                </c:pt>
                <c:pt idx="6404">
                  <c:v>21.481186382978727</c:v>
                </c:pt>
                <c:pt idx="6405">
                  <c:v>21.474017872340429</c:v>
                </c:pt>
                <c:pt idx="6406">
                  <c:v>21.466848936170216</c:v>
                </c:pt>
                <c:pt idx="6407">
                  <c:v>21.459680425531918</c:v>
                </c:pt>
                <c:pt idx="6408">
                  <c:v>21.452511914893623</c:v>
                </c:pt>
                <c:pt idx="6409">
                  <c:v>21.4478885106383</c:v>
                </c:pt>
                <c:pt idx="6410">
                  <c:v>21.44664212765958</c:v>
                </c:pt>
                <c:pt idx="6411">
                  <c:v>21.447499148936174</c:v>
                </c:pt>
                <c:pt idx="6412">
                  <c:v>21.452148510638303</c:v>
                </c:pt>
                <c:pt idx="6413">
                  <c:v>21.46014808510639</c:v>
                </c:pt>
                <c:pt idx="6414">
                  <c:v>21.470277872340432</c:v>
                </c:pt>
                <c:pt idx="6415">
                  <c:v>21.482511489361709</c:v>
                </c:pt>
                <c:pt idx="6416">
                  <c:v>21.496017446808519</c:v>
                </c:pt>
                <c:pt idx="6417">
                  <c:v>21.508277021276601</c:v>
                </c:pt>
                <c:pt idx="6418">
                  <c:v>21.520094893617021</c:v>
                </c:pt>
                <c:pt idx="6419">
                  <c:v>21.53487361702128</c:v>
                </c:pt>
                <c:pt idx="6420">
                  <c:v>21.553444680851069</c:v>
                </c:pt>
                <c:pt idx="6421">
                  <c:v>21.572872340425537</c:v>
                </c:pt>
                <c:pt idx="6422">
                  <c:v>21.592715744680856</c:v>
                </c:pt>
                <c:pt idx="6423">
                  <c:v>21.615935744680851</c:v>
                </c:pt>
                <c:pt idx="6424">
                  <c:v>21.638714042553193</c:v>
                </c:pt>
                <c:pt idx="6425">
                  <c:v>21.658972765957451</c:v>
                </c:pt>
                <c:pt idx="6426">
                  <c:v>21.677543829787233</c:v>
                </c:pt>
                <c:pt idx="6427">
                  <c:v>21.691907234042553</c:v>
                </c:pt>
                <c:pt idx="6428">
                  <c:v>21.701179574468085</c:v>
                </c:pt>
                <c:pt idx="6429">
                  <c:v>21.708763829787234</c:v>
                </c:pt>
                <c:pt idx="6430">
                  <c:v>21.715516595744681</c:v>
                </c:pt>
                <c:pt idx="6431">
                  <c:v>21.72016595744681</c:v>
                </c:pt>
                <c:pt idx="6432">
                  <c:v>21.722269787234044</c:v>
                </c:pt>
                <c:pt idx="6433">
                  <c:v>21.725230638297873</c:v>
                </c:pt>
                <c:pt idx="6434">
                  <c:v>21.729022978723403</c:v>
                </c:pt>
                <c:pt idx="6435">
                  <c:v>21.730711489361699</c:v>
                </c:pt>
                <c:pt idx="6436">
                  <c:v>21.730711489361703</c:v>
                </c:pt>
                <c:pt idx="6437">
                  <c:v>21.727335319148935</c:v>
                </c:pt>
                <c:pt idx="6438">
                  <c:v>21.722270638297871</c:v>
                </c:pt>
                <c:pt idx="6439">
                  <c:v>21.714271063829781</c:v>
                </c:pt>
                <c:pt idx="6440">
                  <c:v>21.704972765957443</c:v>
                </c:pt>
                <c:pt idx="6441">
                  <c:v>21.698219574468084</c:v>
                </c:pt>
                <c:pt idx="6442">
                  <c:v>21.692297872340422</c:v>
                </c:pt>
                <c:pt idx="6443">
                  <c:v>21.689336595744678</c:v>
                </c:pt>
                <c:pt idx="6444">
                  <c:v>21.689336595744678</c:v>
                </c:pt>
                <c:pt idx="6445">
                  <c:v>21.690167659574463</c:v>
                </c:pt>
                <c:pt idx="6446">
                  <c:v>21.690998723404253</c:v>
                </c:pt>
                <c:pt idx="6447">
                  <c:v>21.692245106382973</c:v>
                </c:pt>
                <c:pt idx="6448">
                  <c:v>21.694790638297867</c:v>
                </c:pt>
                <c:pt idx="6449">
                  <c:v>21.697309787234033</c:v>
                </c:pt>
                <c:pt idx="6450">
                  <c:v>21.699855319148927</c:v>
                </c:pt>
                <c:pt idx="6451">
                  <c:v>21.704919999999994</c:v>
                </c:pt>
                <c:pt idx="6452">
                  <c:v>21.710400425531908</c:v>
                </c:pt>
                <c:pt idx="6453">
                  <c:v>21.717569361702122</c:v>
                </c:pt>
                <c:pt idx="6454">
                  <c:v>21.725594893617014</c:v>
                </c:pt>
                <c:pt idx="6455">
                  <c:v>21.73362042553191</c:v>
                </c:pt>
                <c:pt idx="6456">
                  <c:v>21.742892765957446</c:v>
                </c:pt>
                <c:pt idx="6457">
                  <c:v>21.750476595744679</c:v>
                </c:pt>
                <c:pt idx="6458">
                  <c:v>21.756372340425532</c:v>
                </c:pt>
                <c:pt idx="6459">
                  <c:v>21.76016425531915</c:v>
                </c:pt>
                <c:pt idx="6460">
                  <c:v>21.763125106382983</c:v>
                </c:pt>
                <c:pt idx="6461">
                  <c:v>21.766060000000003</c:v>
                </c:pt>
                <c:pt idx="6462">
                  <c:v>21.768189787234046</c:v>
                </c:pt>
                <c:pt idx="6463">
                  <c:v>21.770735319148944</c:v>
                </c:pt>
                <c:pt idx="6464">
                  <c:v>21.773254468085113</c:v>
                </c:pt>
                <c:pt idx="6465">
                  <c:v>21.776631063829793</c:v>
                </c:pt>
                <c:pt idx="6466">
                  <c:v>21.779592340425541</c:v>
                </c:pt>
                <c:pt idx="6467">
                  <c:v>21.78042340425533</c:v>
                </c:pt>
                <c:pt idx="6468">
                  <c:v>21.781254468085116</c:v>
                </c:pt>
                <c:pt idx="6469">
                  <c:v>21.782085531914909</c:v>
                </c:pt>
                <c:pt idx="6470">
                  <c:v>21.782916595744698</c:v>
                </c:pt>
                <c:pt idx="6471">
                  <c:v>21.782916595744698</c:v>
                </c:pt>
                <c:pt idx="6472">
                  <c:v>21.783774042553208</c:v>
                </c:pt>
                <c:pt idx="6473">
                  <c:v>21.784605106382994</c:v>
                </c:pt>
                <c:pt idx="6474">
                  <c:v>21.787981702127677</c:v>
                </c:pt>
                <c:pt idx="6475">
                  <c:v>21.793488085106404</c:v>
                </c:pt>
                <c:pt idx="6476">
                  <c:v>21.798994468085127</c:v>
                </c:pt>
                <c:pt idx="6477">
                  <c:v>21.804474893617041</c:v>
                </c:pt>
                <c:pt idx="6478">
                  <c:v>21.811227659574488</c:v>
                </c:pt>
                <c:pt idx="6479">
                  <c:v>21.817149787234065</c:v>
                </c:pt>
                <c:pt idx="6480">
                  <c:v>21.822630212765972</c:v>
                </c:pt>
                <c:pt idx="6481">
                  <c:v>21.826863829787253</c:v>
                </c:pt>
                <c:pt idx="6482">
                  <c:v>21.831097446808528</c:v>
                </c:pt>
                <c:pt idx="6483">
                  <c:v>21.83572085106384</c:v>
                </c:pt>
                <c:pt idx="6484">
                  <c:v>21.841616595744689</c:v>
                </c:pt>
                <c:pt idx="6485">
                  <c:v>21.849200851063841</c:v>
                </c:pt>
                <c:pt idx="6486">
                  <c:v>21.857200425531921</c:v>
                </c:pt>
                <c:pt idx="6487">
                  <c:v>21.867745531914903</c:v>
                </c:pt>
                <c:pt idx="6488">
                  <c:v>21.877459574468091</c:v>
                </c:pt>
                <c:pt idx="6489">
                  <c:v>21.886757872340432</c:v>
                </c:pt>
                <c:pt idx="6490">
                  <c:v>21.893926808510638</c:v>
                </c:pt>
                <c:pt idx="6491">
                  <c:v>21.898575744680855</c:v>
                </c:pt>
                <c:pt idx="6492">
                  <c:v>21.902367659574473</c:v>
                </c:pt>
                <c:pt idx="6493">
                  <c:v>21.904471489361708</c:v>
                </c:pt>
                <c:pt idx="6494">
                  <c:v>21.905328936170218</c:v>
                </c:pt>
                <c:pt idx="6495">
                  <c:v>21.905328936170218</c:v>
                </c:pt>
                <c:pt idx="6496">
                  <c:v>21.904913617021279</c:v>
                </c:pt>
                <c:pt idx="6497">
                  <c:v>21.904497872340428</c:v>
                </c:pt>
                <c:pt idx="6498">
                  <c:v>21.903225106382983</c:v>
                </c:pt>
                <c:pt idx="6499">
                  <c:v>21.90029021276596</c:v>
                </c:pt>
                <c:pt idx="6500">
                  <c:v>21.895640851063835</c:v>
                </c:pt>
                <c:pt idx="6501">
                  <c:v>21.888472340425537</c:v>
                </c:pt>
                <c:pt idx="6502">
                  <c:v>21.880446808510641</c:v>
                </c:pt>
                <c:pt idx="6503">
                  <c:v>21.869901702127663</c:v>
                </c:pt>
                <c:pt idx="6504">
                  <c:v>21.858499574468087</c:v>
                </c:pt>
                <c:pt idx="6505">
                  <c:v>21.846682127659573</c:v>
                </c:pt>
                <c:pt idx="6506">
                  <c:v>21.833591914893621</c:v>
                </c:pt>
                <c:pt idx="6507">
                  <c:v>21.820501702127661</c:v>
                </c:pt>
                <c:pt idx="6508">
                  <c:v>21.806164680851062</c:v>
                </c:pt>
                <c:pt idx="6509">
                  <c:v>21.791385957446803</c:v>
                </c:pt>
                <c:pt idx="6510">
                  <c:v>21.776191489361697</c:v>
                </c:pt>
                <c:pt idx="6511">
                  <c:v>21.761412765957441</c:v>
                </c:pt>
                <c:pt idx="6512">
                  <c:v>21.74538723404255</c:v>
                </c:pt>
                <c:pt idx="6513">
                  <c:v>21.72850468085106</c:v>
                </c:pt>
                <c:pt idx="6514">
                  <c:v>21.71162212765957</c:v>
                </c:pt>
                <c:pt idx="6515">
                  <c:v>21.69473957446808</c:v>
                </c:pt>
                <c:pt idx="6516">
                  <c:v>21.677441702127656</c:v>
                </c:pt>
                <c:pt idx="6517">
                  <c:v>21.660143404255315</c:v>
                </c:pt>
                <c:pt idx="6518">
                  <c:v>21.64242978723404</c:v>
                </c:pt>
                <c:pt idx="6519">
                  <c:v>21.623001702127656</c:v>
                </c:pt>
                <c:pt idx="6520">
                  <c:v>21.604015319148935</c:v>
                </c:pt>
                <c:pt idx="6521">
                  <c:v>21.584587234042552</c:v>
                </c:pt>
                <c:pt idx="6522">
                  <c:v>21.566016170212766</c:v>
                </c:pt>
                <c:pt idx="6523">
                  <c:v>21.546588085106382</c:v>
                </c:pt>
                <c:pt idx="6524">
                  <c:v>21.527601702127658</c:v>
                </c:pt>
                <c:pt idx="6525">
                  <c:v>21.507758297872339</c:v>
                </c:pt>
                <c:pt idx="6526">
                  <c:v>21.487499148936173</c:v>
                </c:pt>
                <c:pt idx="6527">
                  <c:v>21.466824680851069</c:v>
                </c:pt>
                <c:pt idx="6528">
                  <c:v>21.447396595744685</c:v>
                </c:pt>
                <c:pt idx="6529">
                  <c:v>21.428410212765964</c:v>
                </c:pt>
                <c:pt idx="6530">
                  <c:v>21.407735744680856</c:v>
                </c:pt>
                <c:pt idx="6531">
                  <c:v>21.386229787234051</c:v>
                </c:pt>
                <c:pt idx="6532">
                  <c:v>21.363866808510643</c:v>
                </c:pt>
                <c:pt idx="6533">
                  <c:v>21.34191957446809</c:v>
                </c:pt>
                <c:pt idx="6534">
                  <c:v>21.321245106382985</c:v>
                </c:pt>
                <c:pt idx="6535">
                  <c:v>21.301817021276602</c:v>
                </c:pt>
                <c:pt idx="6536">
                  <c:v>21.281557872340429</c:v>
                </c:pt>
                <c:pt idx="6537">
                  <c:v>21.261740000000003</c:v>
                </c:pt>
                <c:pt idx="6538">
                  <c:v>21.242753617021279</c:v>
                </c:pt>
                <c:pt idx="6539">
                  <c:v>21.22504</c:v>
                </c:pt>
                <c:pt idx="6540">
                  <c:v>21.209014468085108</c:v>
                </c:pt>
                <c:pt idx="6541">
                  <c:v>21.193820000000002</c:v>
                </c:pt>
                <c:pt idx="6542">
                  <c:v>21.179456595744682</c:v>
                </c:pt>
                <c:pt idx="6543">
                  <c:v>21.165950212765956</c:v>
                </c:pt>
                <c:pt idx="6544">
                  <c:v>21.15244425531915</c:v>
                </c:pt>
                <c:pt idx="6545">
                  <c:v>21.138938297872343</c:v>
                </c:pt>
                <c:pt idx="6546">
                  <c:v>21.126678723404257</c:v>
                </c:pt>
                <c:pt idx="6547">
                  <c:v>21.114860851063831</c:v>
                </c:pt>
                <c:pt idx="6548">
                  <c:v>21.105146808510639</c:v>
                </c:pt>
                <c:pt idx="6549">
                  <c:v>21.095432765957447</c:v>
                </c:pt>
                <c:pt idx="6550">
                  <c:v>21.085303404255317</c:v>
                </c:pt>
                <c:pt idx="6551">
                  <c:v>21.076446808510635</c:v>
                </c:pt>
                <c:pt idx="6552">
                  <c:v>21.068005531914888</c:v>
                </c:pt>
                <c:pt idx="6553">
                  <c:v>21.060837021276594</c:v>
                </c:pt>
                <c:pt idx="6554">
                  <c:v>21.053668510638293</c:v>
                </c:pt>
                <c:pt idx="6555">
                  <c:v>21.047746382978719</c:v>
                </c:pt>
                <c:pt idx="6556">
                  <c:v>21.042265957446805</c:v>
                </c:pt>
                <c:pt idx="6557">
                  <c:v>21.037201276595741</c:v>
                </c:pt>
                <c:pt idx="6558">
                  <c:v>21.032993617021273</c:v>
                </c:pt>
                <c:pt idx="6559">
                  <c:v>21.030032765957444</c:v>
                </c:pt>
                <c:pt idx="6560">
                  <c:v>21.0279029787234</c:v>
                </c:pt>
                <c:pt idx="6561">
                  <c:v>21.027071914893618</c:v>
                </c:pt>
                <c:pt idx="6562">
                  <c:v>21.027487659574469</c:v>
                </c:pt>
                <c:pt idx="6563">
                  <c:v>21.029591489361703</c:v>
                </c:pt>
                <c:pt idx="6564">
                  <c:v>21.031695319148938</c:v>
                </c:pt>
                <c:pt idx="6565">
                  <c:v>21.035071914893617</c:v>
                </c:pt>
                <c:pt idx="6566">
                  <c:v>21.039721276595746</c:v>
                </c:pt>
                <c:pt idx="6567">
                  <c:v>21.044370638297874</c:v>
                </c:pt>
                <c:pt idx="6568">
                  <c:v>21.050292340425528</c:v>
                </c:pt>
                <c:pt idx="6569">
                  <c:v>21.056188510638297</c:v>
                </c:pt>
                <c:pt idx="6570">
                  <c:v>21.062525957446805</c:v>
                </c:pt>
                <c:pt idx="6571">
                  <c:v>21.068006382978719</c:v>
                </c:pt>
                <c:pt idx="6572">
                  <c:v>21.074759574468082</c:v>
                </c:pt>
                <c:pt idx="6573">
                  <c:v>21.083200851063829</c:v>
                </c:pt>
                <c:pt idx="6574">
                  <c:v>21.091642127659572</c:v>
                </c:pt>
                <c:pt idx="6575">
                  <c:v>21.099668085106384</c:v>
                </c:pt>
                <c:pt idx="6576">
                  <c:v>21.107667659574467</c:v>
                </c:pt>
                <c:pt idx="6577">
                  <c:v>21.11610893617021</c:v>
                </c:pt>
                <c:pt idx="6578">
                  <c:v>21.12579702127659</c:v>
                </c:pt>
                <c:pt idx="6579">
                  <c:v>21.135926808510632</c:v>
                </c:pt>
                <c:pt idx="6580">
                  <c:v>21.145225106382973</c:v>
                </c:pt>
                <c:pt idx="6581">
                  <c:v>21.153250638297866</c:v>
                </c:pt>
                <c:pt idx="6582">
                  <c:v>21.161276595744678</c:v>
                </c:pt>
                <c:pt idx="6583">
                  <c:v>21.170548936170206</c:v>
                </c:pt>
                <c:pt idx="6584">
                  <c:v>21.180237021276589</c:v>
                </c:pt>
                <c:pt idx="6585">
                  <c:v>21.189509787234037</c:v>
                </c:pt>
                <c:pt idx="6586">
                  <c:v>21.198782127659566</c:v>
                </c:pt>
                <c:pt idx="6587">
                  <c:v>21.208054468085098</c:v>
                </c:pt>
                <c:pt idx="6588">
                  <c:v>21.216911489361692</c:v>
                </c:pt>
                <c:pt idx="6589">
                  <c:v>21.2249374468085</c:v>
                </c:pt>
                <c:pt idx="6590">
                  <c:v>21.232521702127649</c:v>
                </c:pt>
                <c:pt idx="6591">
                  <c:v>21.240105957446801</c:v>
                </c:pt>
                <c:pt idx="6592">
                  <c:v>21.247716170212758</c:v>
                </c:pt>
                <c:pt idx="6593">
                  <c:v>21.25574212765957</c:v>
                </c:pt>
                <c:pt idx="6594">
                  <c:v>21.263352340425524</c:v>
                </c:pt>
                <c:pt idx="6595">
                  <c:v>21.270521276595737</c:v>
                </c:pt>
                <c:pt idx="6596">
                  <c:v>21.27896255319148</c:v>
                </c:pt>
                <c:pt idx="6597">
                  <c:v>21.288676595744672</c:v>
                </c:pt>
                <c:pt idx="6598">
                  <c:v>21.298390212765952</c:v>
                </c:pt>
                <c:pt idx="6599">
                  <c:v>21.30768851063829</c:v>
                </c:pt>
                <c:pt idx="6600">
                  <c:v>21.31740212765957</c:v>
                </c:pt>
                <c:pt idx="6601">
                  <c:v>21.327115744680842</c:v>
                </c:pt>
                <c:pt idx="6602">
                  <c:v>21.336829787234034</c:v>
                </c:pt>
                <c:pt idx="6603">
                  <c:v>21.346517872340417</c:v>
                </c:pt>
                <c:pt idx="6604">
                  <c:v>21.356205957446804</c:v>
                </c:pt>
                <c:pt idx="6605">
                  <c:v>21.365478723404252</c:v>
                </c:pt>
                <c:pt idx="6606">
                  <c:v>21.374777021276589</c:v>
                </c:pt>
                <c:pt idx="6607">
                  <c:v>21.38365957446808</c:v>
                </c:pt>
                <c:pt idx="6608">
                  <c:v>21.391685106382972</c:v>
                </c:pt>
                <c:pt idx="6609">
                  <c:v>21.398022553191485</c:v>
                </c:pt>
                <c:pt idx="6610">
                  <c:v>21.403087234042548</c:v>
                </c:pt>
                <c:pt idx="6611">
                  <c:v>21.408152340425527</c:v>
                </c:pt>
                <c:pt idx="6612">
                  <c:v>21.412775744680847</c:v>
                </c:pt>
                <c:pt idx="6613">
                  <c:v>21.416151914893614</c:v>
                </c:pt>
                <c:pt idx="6614">
                  <c:v>21.419528085106382</c:v>
                </c:pt>
                <c:pt idx="6615">
                  <c:v>21.421631914893617</c:v>
                </c:pt>
                <c:pt idx="6616">
                  <c:v>21.422047234042552</c:v>
                </c:pt>
                <c:pt idx="6617">
                  <c:v>21.423319999999993</c:v>
                </c:pt>
                <c:pt idx="6618">
                  <c:v>21.424592765957438</c:v>
                </c:pt>
                <c:pt idx="6619">
                  <c:v>21.425449787234037</c:v>
                </c:pt>
                <c:pt idx="6620">
                  <c:v>21.425449787234037</c:v>
                </c:pt>
                <c:pt idx="6621">
                  <c:v>21.42672212765957</c:v>
                </c:pt>
                <c:pt idx="6622">
                  <c:v>21.4279944680851</c:v>
                </c:pt>
                <c:pt idx="6623">
                  <c:v>21.429267234042548</c:v>
                </c:pt>
                <c:pt idx="6624">
                  <c:v>21.431371063829783</c:v>
                </c:pt>
                <c:pt idx="6625">
                  <c:v>21.433916595744677</c:v>
                </c:pt>
                <c:pt idx="6626">
                  <c:v>21.437292765957444</c:v>
                </c:pt>
                <c:pt idx="6627">
                  <c:v>21.44066936170212</c:v>
                </c:pt>
                <c:pt idx="6628">
                  <c:v>21.4440459574468</c:v>
                </c:pt>
                <c:pt idx="6629">
                  <c:v>21.447422127659568</c:v>
                </c:pt>
                <c:pt idx="6630">
                  <c:v>21.449967659574462</c:v>
                </c:pt>
                <c:pt idx="6631">
                  <c:v>21.452928510638294</c:v>
                </c:pt>
                <c:pt idx="6632">
                  <c:v>21.456304680851058</c:v>
                </c:pt>
                <c:pt idx="6633">
                  <c:v>21.459265531914891</c:v>
                </c:pt>
                <c:pt idx="6634">
                  <c:v>21.46222638297872</c:v>
                </c:pt>
                <c:pt idx="6635">
                  <c:v>21.465602553191484</c:v>
                </c:pt>
                <c:pt idx="6636">
                  <c:v>21.468978723404252</c:v>
                </c:pt>
                <c:pt idx="6637">
                  <c:v>21.471524255319146</c:v>
                </c:pt>
                <c:pt idx="6638">
                  <c:v>21.474069361702121</c:v>
                </c:pt>
                <c:pt idx="6639">
                  <c:v>21.47703021276595</c:v>
                </c:pt>
                <c:pt idx="6640">
                  <c:v>21.479134042553184</c:v>
                </c:pt>
                <c:pt idx="6641">
                  <c:v>21.481653617021273</c:v>
                </c:pt>
                <c:pt idx="6642">
                  <c:v>21.484198723404251</c:v>
                </c:pt>
                <c:pt idx="6643">
                  <c:v>21.486744255319145</c:v>
                </c:pt>
                <c:pt idx="6644">
                  <c:v>21.487575319148934</c:v>
                </c:pt>
                <c:pt idx="6645">
                  <c:v>21.488406808510636</c:v>
                </c:pt>
                <c:pt idx="6646">
                  <c:v>21.489237872340421</c:v>
                </c:pt>
                <c:pt idx="6647">
                  <c:v>21.489653617021272</c:v>
                </c:pt>
                <c:pt idx="6648">
                  <c:v>21.490485106382977</c:v>
                </c:pt>
                <c:pt idx="6649">
                  <c:v>21.490485106382977</c:v>
                </c:pt>
                <c:pt idx="6650">
                  <c:v>21.490069361702126</c:v>
                </c:pt>
                <c:pt idx="6651">
                  <c:v>21.489653617021279</c:v>
                </c:pt>
                <c:pt idx="6652">
                  <c:v>21.489237872340425</c:v>
                </c:pt>
                <c:pt idx="6653">
                  <c:v>21.488796595744684</c:v>
                </c:pt>
                <c:pt idx="6654">
                  <c:v>21.488796595744681</c:v>
                </c:pt>
                <c:pt idx="6655">
                  <c:v>21.488796595744681</c:v>
                </c:pt>
                <c:pt idx="6656">
                  <c:v>21.490069361702126</c:v>
                </c:pt>
                <c:pt idx="6657">
                  <c:v>21.491342127659571</c:v>
                </c:pt>
                <c:pt idx="6658">
                  <c:v>21.488822553191486</c:v>
                </c:pt>
                <c:pt idx="6659">
                  <c:v>21.486302978723401</c:v>
                </c:pt>
                <c:pt idx="6660">
                  <c:v>21.485445957446807</c:v>
                </c:pt>
                <c:pt idx="6661">
                  <c:v>21.485030638297868</c:v>
                </c:pt>
                <c:pt idx="6662">
                  <c:v>21.484615319148933</c:v>
                </c:pt>
                <c:pt idx="6663">
                  <c:v>21.485057021276592</c:v>
                </c:pt>
                <c:pt idx="6664">
                  <c:v>21.484615319148929</c:v>
                </c:pt>
                <c:pt idx="6665">
                  <c:v>21.484615319148933</c:v>
                </c:pt>
                <c:pt idx="6666">
                  <c:v>21.48417361702127</c:v>
                </c:pt>
                <c:pt idx="6667">
                  <c:v>21.48373191489361</c:v>
                </c:pt>
                <c:pt idx="6668">
                  <c:v>21.483316595744672</c:v>
                </c:pt>
                <c:pt idx="6669">
                  <c:v>21.482901276595737</c:v>
                </c:pt>
                <c:pt idx="6670">
                  <c:v>21.482485531914882</c:v>
                </c:pt>
                <c:pt idx="6671">
                  <c:v>21.481654042553181</c:v>
                </c:pt>
                <c:pt idx="6672">
                  <c:v>21.479965531914882</c:v>
                </c:pt>
                <c:pt idx="6673">
                  <c:v>21.477446382978712</c:v>
                </c:pt>
                <c:pt idx="6674">
                  <c:v>21.478719148936158</c:v>
                </c:pt>
                <c:pt idx="6675">
                  <c:v>21.479134468085093</c:v>
                </c:pt>
                <c:pt idx="6676">
                  <c:v>21.479550212765947</c:v>
                </c:pt>
                <c:pt idx="6677">
                  <c:v>21.479965531914882</c:v>
                </c:pt>
                <c:pt idx="6678">
                  <c:v>21.480381276595732</c:v>
                </c:pt>
                <c:pt idx="6679">
                  <c:v>21.477862127659566</c:v>
                </c:pt>
                <c:pt idx="6680">
                  <c:v>21.475342978723397</c:v>
                </c:pt>
                <c:pt idx="6681">
                  <c:v>21.471551063829779</c:v>
                </c:pt>
                <c:pt idx="6682">
                  <c:v>21.468174893617011</c:v>
                </c:pt>
                <c:pt idx="6683">
                  <c:v>21.464798723404247</c:v>
                </c:pt>
                <c:pt idx="6684">
                  <c:v>21.461422127659567</c:v>
                </c:pt>
                <c:pt idx="6685">
                  <c:v>21.458461276595738</c:v>
                </c:pt>
                <c:pt idx="6686">
                  <c:v>21.455084680851058</c:v>
                </c:pt>
                <c:pt idx="6687">
                  <c:v>21.452149361702123</c:v>
                </c:pt>
                <c:pt idx="6688">
                  <c:v>21.449214042553187</c:v>
                </c:pt>
                <c:pt idx="6689">
                  <c:v>21.446668936170209</c:v>
                </c:pt>
                <c:pt idx="6690">
                  <c:v>21.443292340425529</c:v>
                </c:pt>
                <c:pt idx="6691">
                  <c:v>21.440772765957448</c:v>
                </c:pt>
                <c:pt idx="6692">
                  <c:v>21.437396170212764</c:v>
                </c:pt>
                <c:pt idx="6693">
                  <c:v>21.434435319148932</c:v>
                </c:pt>
                <c:pt idx="6694">
                  <c:v>21.431058723404252</c:v>
                </c:pt>
                <c:pt idx="6695">
                  <c:v>21.430227234042547</c:v>
                </c:pt>
                <c:pt idx="6696">
                  <c:v>21.4298114893617</c:v>
                </c:pt>
                <c:pt idx="6697">
                  <c:v>21.430668510638295</c:v>
                </c:pt>
                <c:pt idx="6698">
                  <c:v>21.43194127659574</c:v>
                </c:pt>
                <c:pt idx="6699">
                  <c:v>21.432798297872338</c:v>
                </c:pt>
                <c:pt idx="6700">
                  <c:v>21.433239574468079</c:v>
                </c:pt>
                <c:pt idx="6701">
                  <c:v>21.432798297872331</c:v>
                </c:pt>
                <c:pt idx="6702">
                  <c:v>21.432357021276591</c:v>
                </c:pt>
                <c:pt idx="6703">
                  <c:v>21.431499999999993</c:v>
                </c:pt>
                <c:pt idx="6704">
                  <c:v>21.431084255319146</c:v>
                </c:pt>
                <c:pt idx="6705">
                  <c:v>21.433603829787227</c:v>
                </c:pt>
                <c:pt idx="6706">
                  <c:v>21.435707659574465</c:v>
                </c:pt>
                <c:pt idx="6707">
                  <c:v>21.437396170212764</c:v>
                </c:pt>
                <c:pt idx="6708">
                  <c:v>21.439084255319145</c:v>
                </c:pt>
                <c:pt idx="6709">
                  <c:v>21.440772340425525</c:v>
                </c:pt>
                <c:pt idx="6710">
                  <c:v>21.442460425531905</c:v>
                </c:pt>
                <c:pt idx="6711">
                  <c:v>21.444148936170205</c:v>
                </c:pt>
                <c:pt idx="6712">
                  <c:v>21.445837021276585</c:v>
                </c:pt>
                <c:pt idx="6713">
                  <c:v>21.447525531914884</c:v>
                </c:pt>
                <c:pt idx="6714">
                  <c:v>21.449214042553184</c:v>
                </c:pt>
                <c:pt idx="6715">
                  <c:v>21.450460851063823</c:v>
                </c:pt>
                <c:pt idx="6716">
                  <c:v>21.451291914893613</c:v>
                </c:pt>
                <c:pt idx="6717">
                  <c:v>21.451707659574463</c:v>
                </c:pt>
                <c:pt idx="6718">
                  <c:v>21.452539148936165</c:v>
                </c:pt>
                <c:pt idx="6719">
                  <c:v>21.453370638297866</c:v>
                </c:pt>
                <c:pt idx="6720">
                  <c:v>21.453785957446804</c:v>
                </c:pt>
                <c:pt idx="6721">
                  <c:v>21.450409361702125</c:v>
                </c:pt>
                <c:pt idx="6722">
                  <c:v>21.448721276595741</c:v>
                </c:pt>
                <c:pt idx="6723">
                  <c:v>21.447033191489361</c:v>
                </c:pt>
                <c:pt idx="6724">
                  <c:v>21.445345106382977</c:v>
                </c:pt>
                <c:pt idx="6725">
                  <c:v>21.443241276595742</c:v>
                </c:pt>
                <c:pt idx="6726">
                  <c:v>21.444929361702126</c:v>
                </c:pt>
                <c:pt idx="6727">
                  <c:v>21.44661744680851</c:v>
                </c:pt>
                <c:pt idx="6728">
                  <c:v>21.449578297872339</c:v>
                </c:pt>
                <c:pt idx="6729">
                  <c:v>21.452123404255314</c:v>
                </c:pt>
                <c:pt idx="6730">
                  <c:v>21.454227234042548</c:v>
                </c:pt>
                <c:pt idx="6731">
                  <c:v>21.457188085106381</c:v>
                </c:pt>
                <c:pt idx="6732">
                  <c:v>21.460564680851061</c:v>
                </c:pt>
                <c:pt idx="6733">
                  <c:v>21.464357021276591</c:v>
                </c:pt>
                <c:pt idx="6734">
                  <c:v>21.467292340425526</c:v>
                </c:pt>
                <c:pt idx="6735">
                  <c:v>21.470227659574466</c:v>
                </c:pt>
                <c:pt idx="6736">
                  <c:v>21.472772765957444</c:v>
                </c:pt>
                <c:pt idx="6737">
                  <c:v>21.476149361702124</c:v>
                </c:pt>
                <c:pt idx="6738">
                  <c:v>21.479525957446803</c:v>
                </c:pt>
                <c:pt idx="6739">
                  <c:v>21.483759574468078</c:v>
                </c:pt>
                <c:pt idx="6740">
                  <c:v>21.487577446808501</c:v>
                </c:pt>
                <c:pt idx="6741">
                  <c:v>21.491369787234035</c:v>
                </c:pt>
                <c:pt idx="6742">
                  <c:v>21.491369787234035</c:v>
                </c:pt>
                <c:pt idx="6743">
                  <c:v>21.491785531914886</c:v>
                </c:pt>
                <c:pt idx="6744">
                  <c:v>21.490928510638291</c:v>
                </c:pt>
                <c:pt idx="6745">
                  <c:v>21.489655744680842</c:v>
                </c:pt>
                <c:pt idx="6746">
                  <c:v>21.488382978723397</c:v>
                </c:pt>
                <c:pt idx="6747">
                  <c:v>21.486694893617013</c:v>
                </c:pt>
                <c:pt idx="6748">
                  <c:v>21.485006382978714</c:v>
                </c:pt>
                <c:pt idx="6749">
                  <c:v>21.483317872340418</c:v>
                </c:pt>
                <c:pt idx="6750">
                  <c:v>21.481629361702119</c:v>
                </c:pt>
                <c:pt idx="6751">
                  <c:v>21.47908425531914</c:v>
                </c:pt>
                <c:pt idx="6752">
                  <c:v>21.476148936170205</c:v>
                </c:pt>
                <c:pt idx="6753">
                  <c:v>21.473188085106376</c:v>
                </c:pt>
                <c:pt idx="6754">
                  <c:v>21.468564680851056</c:v>
                </c:pt>
                <c:pt idx="6755">
                  <c:v>21.462642978723398</c:v>
                </c:pt>
                <c:pt idx="6756">
                  <c:v>21.456305531914889</c:v>
                </c:pt>
                <c:pt idx="6757">
                  <c:v>21.449111063829783</c:v>
                </c:pt>
                <c:pt idx="6758">
                  <c:v>21.442357872340423</c:v>
                </c:pt>
                <c:pt idx="6759">
                  <c:v>21.434747659574466</c:v>
                </c:pt>
                <c:pt idx="6760">
                  <c:v>21.427578723404253</c:v>
                </c:pt>
                <c:pt idx="6761">
                  <c:v>21.420409787234043</c:v>
                </c:pt>
                <c:pt idx="6762">
                  <c:v>21.413240851063829</c:v>
                </c:pt>
                <c:pt idx="6763">
                  <c:v>21.406487659574466</c:v>
                </c:pt>
                <c:pt idx="6764">
                  <c:v>21.399319148936172</c:v>
                </c:pt>
                <c:pt idx="6765">
                  <c:v>21.391734893617024</c:v>
                </c:pt>
                <c:pt idx="6766">
                  <c:v>21.383734893617024</c:v>
                </c:pt>
                <c:pt idx="6767">
                  <c:v>21.376566382978726</c:v>
                </c:pt>
                <c:pt idx="6768">
                  <c:v>21.370228936170214</c:v>
                </c:pt>
                <c:pt idx="6769">
                  <c:v>21.36306042553192</c:v>
                </c:pt>
                <c:pt idx="6770">
                  <c:v>21.356307234042557</c:v>
                </c:pt>
                <c:pt idx="6771">
                  <c:v>21.349969787234048</c:v>
                </c:pt>
                <c:pt idx="6772">
                  <c:v>21.344489361702134</c:v>
                </c:pt>
                <c:pt idx="6773">
                  <c:v>21.339424680851074</c:v>
                </c:pt>
                <c:pt idx="6774">
                  <c:v>21.333918297872348</c:v>
                </c:pt>
                <c:pt idx="6775">
                  <c:v>21.32799659574469</c:v>
                </c:pt>
                <c:pt idx="6776">
                  <c:v>21.320802127659586</c:v>
                </c:pt>
                <c:pt idx="6777">
                  <c:v>21.314048936170224</c:v>
                </c:pt>
                <c:pt idx="6778">
                  <c:v>21.306023404255328</c:v>
                </c:pt>
                <c:pt idx="6779">
                  <c:v>21.297582127659584</c:v>
                </c:pt>
                <c:pt idx="6780">
                  <c:v>21.288725106382991</c:v>
                </c:pt>
                <c:pt idx="6781">
                  <c:v>21.280725106382992</c:v>
                </c:pt>
                <c:pt idx="6782">
                  <c:v>21.273140851063843</c:v>
                </c:pt>
                <c:pt idx="6783">
                  <c:v>21.265530638297882</c:v>
                </c:pt>
                <c:pt idx="6784">
                  <c:v>21.257089361702139</c:v>
                </c:pt>
                <c:pt idx="6785">
                  <c:v>21.249063829787247</c:v>
                </c:pt>
                <c:pt idx="6786">
                  <c:v>21.239765531914905</c:v>
                </c:pt>
                <c:pt idx="6787">
                  <c:v>21.230051489361713</c:v>
                </c:pt>
                <c:pt idx="6788">
                  <c:v>21.219921702127671</c:v>
                </c:pt>
                <c:pt idx="6789">
                  <c:v>21.20937659574469</c:v>
                </c:pt>
                <c:pt idx="6790">
                  <c:v>21.197974468085114</c:v>
                </c:pt>
                <c:pt idx="6791">
                  <c:v>21.186156595744688</c:v>
                </c:pt>
                <c:pt idx="6792">
                  <c:v>21.174338723404265</c:v>
                </c:pt>
                <c:pt idx="6793">
                  <c:v>21.162520851063839</c:v>
                </c:pt>
                <c:pt idx="6794">
                  <c:v>21.151949787234052</c:v>
                </c:pt>
                <c:pt idx="6795">
                  <c:v>21.140988936170221</c:v>
                </c:pt>
                <c:pt idx="6796">
                  <c:v>21.130859574468094</c:v>
                </c:pt>
                <c:pt idx="6797">
                  <c:v>21.120730212765967</c:v>
                </c:pt>
                <c:pt idx="6798">
                  <c:v>21.110184680851074</c:v>
                </c:pt>
                <c:pt idx="6799">
                  <c:v>21.099613617021287</c:v>
                </c:pt>
                <c:pt idx="6800">
                  <c:v>21.089925531914901</c:v>
                </c:pt>
                <c:pt idx="6801">
                  <c:v>21.080627234042559</c:v>
                </c:pt>
                <c:pt idx="6802">
                  <c:v>21.072185957446816</c:v>
                </c:pt>
                <c:pt idx="6803">
                  <c:v>21.065017446808515</c:v>
                </c:pt>
                <c:pt idx="6804">
                  <c:v>21.059537021276601</c:v>
                </c:pt>
                <c:pt idx="6805">
                  <c:v>21.054472340425541</c:v>
                </c:pt>
                <c:pt idx="6806">
                  <c:v>21.050680425531919</c:v>
                </c:pt>
                <c:pt idx="6807">
                  <c:v>21.047304255319155</c:v>
                </c:pt>
                <c:pt idx="6808">
                  <c:v>21.044343404255326</c:v>
                </c:pt>
                <c:pt idx="6809">
                  <c:v>21.041382553191497</c:v>
                </c:pt>
                <c:pt idx="6810">
                  <c:v>21.038421702127664</c:v>
                </c:pt>
                <c:pt idx="6811">
                  <c:v>21.035876170212774</c:v>
                </c:pt>
                <c:pt idx="6812">
                  <c:v>21.032915319148941</c:v>
                </c:pt>
                <c:pt idx="6813">
                  <c:v>21.029954468085108</c:v>
                </c:pt>
                <c:pt idx="6814">
                  <c:v>21.026993617021279</c:v>
                </c:pt>
                <c:pt idx="6815">
                  <c:v>21.024448085106386</c:v>
                </c:pt>
                <c:pt idx="6816">
                  <c:v>21.021487234042556</c:v>
                </c:pt>
                <c:pt idx="6817">
                  <c:v>21.018552340425533</c:v>
                </c:pt>
                <c:pt idx="6818">
                  <c:v>21.015617446808513</c:v>
                </c:pt>
                <c:pt idx="6819">
                  <c:v>21.011825531914894</c:v>
                </c:pt>
                <c:pt idx="6820">
                  <c:v>21.005903829787233</c:v>
                </c:pt>
                <c:pt idx="6821">
                  <c:v>21.000008085106384</c:v>
                </c:pt>
                <c:pt idx="6822">
                  <c:v>20.994527659574469</c:v>
                </c:pt>
                <c:pt idx="6823">
                  <c:v>20.98990425531915</c:v>
                </c:pt>
                <c:pt idx="6824">
                  <c:v>20.984839574468086</c:v>
                </c:pt>
                <c:pt idx="6825">
                  <c:v>20.980190212765958</c:v>
                </c:pt>
                <c:pt idx="6826">
                  <c:v>20.975125106382983</c:v>
                </c:pt>
                <c:pt idx="6827">
                  <c:v>20.970475744680858</c:v>
                </c:pt>
                <c:pt idx="6828">
                  <c:v>20.965411063829791</c:v>
                </c:pt>
                <c:pt idx="6829">
                  <c:v>20.959488936170217</c:v>
                </c:pt>
                <c:pt idx="6830">
                  <c:v>20.953151489361705</c:v>
                </c:pt>
                <c:pt idx="6831">
                  <c:v>20.945982978723407</c:v>
                </c:pt>
                <c:pt idx="6832">
                  <c:v>20.938372765957446</c:v>
                </c:pt>
                <c:pt idx="6833">
                  <c:v>20.930372765957447</c:v>
                </c:pt>
                <c:pt idx="6834">
                  <c:v>20.923204255319149</c:v>
                </c:pt>
                <c:pt idx="6835">
                  <c:v>20.916035744680848</c:v>
                </c:pt>
                <c:pt idx="6836">
                  <c:v>20.91052978723404</c:v>
                </c:pt>
                <c:pt idx="6837">
                  <c:v>20.905906382978721</c:v>
                </c:pt>
                <c:pt idx="6838">
                  <c:v>20.900841702127654</c:v>
                </c:pt>
                <c:pt idx="6839">
                  <c:v>20.89577702127659</c:v>
                </c:pt>
                <c:pt idx="6840">
                  <c:v>20.891128085106377</c:v>
                </c:pt>
                <c:pt idx="6841">
                  <c:v>20.88564765957446</c:v>
                </c:pt>
                <c:pt idx="6842">
                  <c:v>20.880582978723393</c:v>
                </c:pt>
                <c:pt idx="6843">
                  <c:v>20.875102553191478</c:v>
                </c:pt>
                <c:pt idx="6844">
                  <c:v>20.86920638297871</c:v>
                </c:pt>
                <c:pt idx="6845">
                  <c:v>20.864141702127647</c:v>
                </c:pt>
                <c:pt idx="6846">
                  <c:v>20.859934042553174</c:v>
                </c:pt>
                <c:pt idx="6847">
                  <c:v>20.855284680851049</c:v>
                </c:pt>
                <c:pt idx="6848">
                  <c:v>20.851492340425516</c:v>
                </c:pt>
                <c:pt idx="6849">
                  <c:v>20.848115744680833</c:v>
                </c:pt>
                <c:pt idx="6850">
                  <c:v>20.843882127659555</c:v>
                </c:pt>
                <c:pt idx="6851">
                  <c:v>20.838401702127644</c:v>
                </c:pt>
                <c:pt idx="6852">
                  <c:v>20.832090212765944</c:v>
                </c:pt>
                <c:pt idx="6853">
                  <c:v>20.824479999999987</c:v>
                </c:pt>
                <c:pt idx="6854">
                  <c:v>20.816895744680838</c:v>
                </c:pt>
                <c:pt idx="6855">
                  <c:v>20.808896170212751</c:v>
                </c:pt>
                <c:pt idx="6856">
                  <c:v>20.800896595744671</c:v>
                </c:pt>
                <c:pt idx="6857">
                  <c:v>20.792897021276584</c:v>
                </c:pt>
                <c:pt idx="6858">
                  <c:v>20.784897446808504</c:v>
                </c:pt>
                <c:pt idx="6859">
                  <c:v>20.776871489361696</c:v>
                </c:pt>
                <c:pt idx="6860">
                  <c:v>20.769702978723398</c:v>
                </c:pt>
                <c:pt idx="6861">
                  <c:v>20.761677446808505</c:v>
                </c:pt>
                <c:pt idx="6862">
                  <c:v>20.752820851063824</c:v>
                </c:pt>
                <c:pt idx="6863">
                  <c:v>20.744379574468081</c:v>
                </c:pt>
                <c:pt idx="6864">
                  <c:v>20.735081276595743</c:v>
                </c:pt>
                <c:pt idx="6865">
                  <c:v>20.725782978723398</c:v>
                </c:pt>
                <c:pt idx="6866">
                  <c:v>20.71648468085106</c:v>
                </c:pt>
                <c:pt idx="6867">
                  <c:v>20.708458723404252</c:v>
                </c:pt>
                <c:pt idx="6868">
                  <c:v>20.701705531914893</c:v>
                </c:pt>
                <c:pt idx="6869">
                  <c:v>20.69495234042553</c:v>
                </c:pt>
                <c:pt idx="6870">
                  <c:v>20.688199574468083</c:v>
                </c:pt>
                <c:pt idx="6871">
                  <c:v>20.681888085106383</c:v>
                </c:pt>
                <c:pt idx="6872">
                  <c:v>20.675550638297874</c:v>
                </c:pt>
                <c:pt idx="6873">
                  <c:v>20.670485957446811</c:v>
                </c:pt>
                <c:pt idx="6874">
                  <c:v>20.665005957446809</c:v>
                </c:pt>
                <c:pt idx="6875">
                  <c:v>20.659941276595745</c:v>
                </c:pt>
                <c:pt idx="6876">
                  <c:v>20.654876595744682</c:v>
                </c:pt>
                <c:pt idx="6877">
                  <c:v>20.650668936170213</c:v>
                </c:pt>
                <c:pt idx="6878">
                  <c:v>20.64729234042553</c:v>
                </c:pt>
                <c:pt idx="6879">
                  <c:v>20.64435744680851</c:v>
                </c:pt>
                <c:pt idx="6880">
                  <c:v>20.64222765957447</c:v>
                </c:pt>
                <c:pt idx="6881">
                  <c:v>20.640097872340426</c:v>
                </c:pt>
                <c:pt idx="6882">
                  <c:v>20.638825106382978</c:v>
                </c:pt>
                <c:pt idx="6883">
                  <c:v>20.637136595744682</c:v>
                </c:pt>
                <c:pt idx="6884">
                  <c:v>20.633760000000002</c:v>
                </c:pt>
                <c:pt idx="6885">
                  <c:v>20.630799148936173</c:v>
                </c:pt>
                <c:pt idx="6886">
                  <c:v>20.627422553191494</c:v>
                </c:pt>
                <c:pt idx="6887">
                  <c:v>20.623630212765963</c:v>
                </c:pt>
                <c:pt idx="6888">
                  <c:v>20.619422553191495</c:v>
                </c:pt>
                <c:pt idx="6889">
                  <c:v>20.613085106382979</c:v>
                </c:pt>
                <c:pt idx="6890">
                  <c:v>20.605916595744684</c:v>
                </c:pt>
                <c:pt idx="6891">
                  <c:v>20.598306808510646</c:v>
                </c:pt>
                <c:pt idx="6892">
                  <c:v>20.590697021276601</c:v>
                </c:pt>
                <c:pt idx="6893">
                  <c:v>20.583087234042555</c:v>
                </c:pt>
                <c:pt idx="6894">
                  <c:v>20.57547744680851</c:v>
                </c:pt>
                <c:pt idx="6895">
                  <c:v>20.567451914893621</c:v>
                </c:pt>
                <c:pt idx="6896">
                  <c:v>20.559010638297874</c:v>
                </c:pt>
                <c:pt idx="6897">
                  <c:v>20.550153617021277</c:v>
                </c:pt>
                <c:pt idx="6898">
                  <c:v>20.541297021276595</c:v>
                </c:pt>
                <c:pt idx="6899">
                  <c:v>20.532414042553192</c:v>
                </c:pt>
                <c:pt idx="6900">
                  <c:v>20.52355744680851</c:v>
                </c:pt>
                <c:pt idx="6901">
                  <c:v>20.514259148936166</c:v>
                </c:pt>
                <c:pt idx="6902">
                  <c:v>20.504545106382977</c:v>
                </c:pt>
                <c:pt idx="6903">
                  <c:v>20.494415319148935</c:v>
                </c:pt>
                <c:pt idx="6904">
                  <c:v>20.484701276595743</c:v>
                </c:pt>
                <c:pt idx="6905">
                  <c:v>20.47581829787234</c:v>
                </c:pt>
                <c:pt idx="6906">
                  <c:v>20.467377021276597</c:v>
                </c:pt>
                <c:pt idx="6907">
                  <c:v>20.459351063829789</c:v>
                </c:pt>
                <c:pt idx="6908">
                  <c:v>20.452182127659576</c:v>
                </c:pt>
                <c:pt idx="6909">
                  <c:v>20.444597872340427</c:v>
                </c:pt>
                <c:pt idx="6910">
                  <c:v>20.437013617021279</c:v>
                </c:pt>
                <c:pt idx="6911">
                  <c:v>20.428987659574467</c:v>
                </c:pt>
                <c:pt idx="6912">
                  <c:v>20.420546382978724</c:v>
                </c:pt>
                <c:pt idx="6913">
                  <c:v>20.412105106382981</c:v>
                </c:pt>
                <c:pt idx="6914">
                  <c:v>20.402832765957452</c:v>
                </c:pt>
                <c:pt idx="6915">
                  <c:v>20.392703404255322</c:v>
                </c:pt>
                <c:pt idx="6916">
                  <c:v>20.382989787234049</c:v>
                </c:pt>
                <c:pt idx="6917">
                  <c:v>20.373691489361708</c:v>
                </c:pt>
                <c:pt idx="6918">
                  <c:v>20.364808510638301</c:v>
                </c:pt>
                <c:pt idx="6919">
                  <c:v>20.356367234042555</c:v>
                </c:pt>
                <c:pt idx="6920">
                  <c:v>20.347068936170217</c:v>
                </c:pt>
                <c:pt idx="6921">
                  <c:v>20.33862765957447</c:v>
                </c:pt>
                <c:pt idx="6922">
                  <c:v>20.331433191489364</c:v>
                </c:pt>
                <c:pt idx="6923">
                  <c:v>20.324264680851066</c:v>
                </c:pt>
                <c:pt idx="6924">
                  <c:v>20.31665489361702</c:v>
                </c:pt>
                <c:pt idx="6925">
                  <c:v>20.309044680851059</c:v>
                </c:pt>
                <c:pt idx="6926">
                  <c:v>20.301434468085102</c:v>
                </c:pt>
                <c:pt idx="6927">
                  <c:v>20.294681702127654</c:v>
                </c:pt>
                <c:pt idx="6928">
                  <c:v>20.288370212765951</c:v>
                </c:pt>
                <c:pt idx="6929">
                  <c:v>20.282058723404244</c:v>
                </c:pt>
                <c:pt idx="6930">
                  <c:v>20.276162978723395</c:v>
                </c:pt>
                <c:pt idx="6931">
                  <c:v>20.271514042553182</c:v>
                </c:pt>
                <c:pt idx="6932">
                  <c:v>20.266890638297866</c:v>
                </c:pt>
                <c:pt idx="6933">
                  <c:v>20.26224170212765</c:v>
                </c:pt>
                <c:pt idx="6934">
                  <c:v>20.258008510638287</c:v>
                </c:pt>
                <c:pt idx="6935">
                  <c:v>20.254631914893604</c:v>
                </c:pt>
                <c:pt idx="6936">
                  <c:v>20.253359574468075</c:v>
                </c:pt>
                <c:pt idx="6937">
                  <c:v>20.25294382978722</c:v>
                </c:pt>
                <c:pt idx="6938">
                  <c:v>20.25294382978722</c:v>
                </c:pt>
                <c:pt idx="6939">
                  <c:v>20.25294382978722</c:v>
                </c:pt>
                <c:pt idx="6940">
                  <c:v>20.25294382978722</c:v>
                </c:pt>
                <c:pt idx="6941">
                  <c:v>20.253800851063811</c:v>
                </c:pt>
                <c:pt idx="6942">
                  <c:v>20.255488936170195</c:v>
                </c:pt>
                <c:pt idx="6943">
                  <c:v>20.25759276595743</c:v>
                </c:pt>
                <c:pt idx="6944">
                  <c:v>20.260554042553174</c:v>
                </c:pt>
                <c:pt idx="6945">
                  <c:v>20.264761702127647</c:v>
                </c:pt>
                <c:pt idx="6946">
                  <c:v>20.269411063829772</c:v>
                </c:pt>
                <c:pt idx="6947">
                  <c:v>20.274475744680839</c:v>
                </c:pt>
                <c:pt idx="6948">
                  <c:v>20.279955744680837</c:v>
                </c:pt>
                <c:pt idx="6949">
                  <c:v>20.286293191489349</c:v>
                </c:pt>
                <c:pt idx="6950">
                  <c:v>20.293461702127651</c:v>
                </c:pt>
                <c:pt idx="6951">
                  <c:v>20.300630212765949</c:v>
                </c:pt>
                <c:pt idx="6952">
                  <c:v>20.307383404255305</c:v>
                </c:pt>
                <c:pt idx="6953">
                  <c:v>20.314136595744674</c:v>
                </c:pt>
                <c:pt idx="6954">
                  <c:v>20.320032765957436</c:v>
                </c:pt>
                <c:pt idx="6955">
                  <c:v>20.326370212765948</c:v>
                </c:pt>
                <c:pt idx="6956">
                  <c:v>20.333122978723395</c:v>
                </c:pt>
                <c:pt idx="6957">
                  <c:v>20.339434468085095</c:v>
                </c:pt>
                <c:pt idx="6958">
                  <c:v>20.346187659574461</c:v>
                </c:pt>
                <c:pt idx="6959">
                  <c:v>20.353356170212763</c:v>
                </c:pt>
                <c:pt idx="6960">
                  <c:v>20.360524680851061</c:v>
                </c:pt>
                <c:pt idx="6961">
                  <c:v>20.367693191489355</c:v>
                </c:pt>
                <c:pt idx="6962">
                  <c:v>20.375277446808507</c:v>
                </c:pt>
                <c:pt idx="6963">
                  <c:v>20.382445957446805</c:v>
                </c:pt>
                <c:pt idx="6964">
                  <c:v>20.390055744680851</c:v>
                </c:pt>
                <c:pt idx="6965">
                  <c:v>20.397665957446804</c:v>
                </c:pt>
                <c:pt idx="6966">
                  <c:v>20.405276170212762</c:v>
                </c:pt>
                <c:pt idx="6967">
                  <c:v>20.412886382978719</c:v>
                </c:pt>
                <c:pt idx="6968">
                  <c:v>20.420054893617017</c:v>
                </c:pt>
                <c:pt idx="6969">
                  <c:v>20.425560851063825</c:v>
                </c:pt>
                <c:pt idx="6970">
                  <c:v>20.431898297872337</c:v>
                </c:pt>
                <c:pt idx="6971">
                  <c:v>20.437819999999995</c:v>
                </c:pt>
                <c:pt idx="6972">
                  <c:v>20.444573191489354</c:v>
                </c:pt>
                <c:pt idx="6973">
                  <c:v>20.451326382978717</c:v>
                </c:pt>
                <c:pt idx="6974">
                  <c:v>20.457663829787226</c:v>
                </c:pt>
                <c:pt idx="6975">
                  <c:v>20.463975319148929</c:v>
                </c:pt>
                <c:pt idx="6976">
                  <c:v>20.470286808510632</c:v>
                </c:pt>
                <c:pt idx="6977">
                  <c:v>20.476182553191485</c:v>
                </c:pt>
                <c:pt idx="6978">
                  <c:v>20.481662978723399</c:v>
                </c:pt>
                <c:pt idx="6979">
                  <c:v>20.487559148936164</c:v>
                </c:pt>
                <c:pt idx="6980">
                  <c:v>20.493896595744676</c:v>
                </c:pt>
                <c:pt idx="6981">
                  <c:v>20.499818297872331</c:v>
                </c:pt>
                <c:pt idx="6982">
                  <c:v>20.505298723404245</c:v>
                </c:pt>
                <c:pt idx="6983">
                  <c:v>20.511220425531903</c:v>
                </c:pt>
                <c:pt idx="6984">
                  <c:v>20.517116595744668</c:v>
                </c:pt>
                <c:pt idx="6985">
                  <c:v>20.52345404255318</c:v>
                </c:pt>
                <c:pt idx="6986">
                  <c:v>20.529791489361692</c:v>
                </c:pt>
                <c:pt idx="6987">
                  <c:v>20.536128936170201</c:v>
                </c:pt>
                <c:pt idx="6988">
                  <c:v>20.541193617021264</c:v>
                </c:pt>
                <c:pt idx="6989">
                  <c:v>20.546258723404243</c:v>
                </c:pt>
                <c:pt idx="6990">
                  <c:v>20.550492340425521</c:v>
                </c:pt>
                <c:pt idx="6991">
                  <c:v>20.553868510638285</c:v>
                </c:pt>
                <c:pt idx="6992">
                  <c:v>20.556413617021267</c:v>
                </c:pt>
                <c:pt idx="6993">
                  <c:v>20.558958723404245</c:v>
                </c:pt>
                <c:pt idx="6994">
                  <c:v>20.562335319148925</c:v>
                </c:pt>
                <c:pt idx="6995">
                  <c:v>20.565711914893605</c:v>
                </c:pt>
                <c:pt idx="6996">
                  <c:v>20.569503829787227</c:v>
                </c:pt>
                <c:pt idx="6997">
                  <c:v>20.573296170212757</c:v>
                </c:pt>
                <c:pt idx="6998">
                  <c:v>20.576672765957433</c:v>
                </c:pt>
                <c:pt idx="6999">
                  <c:v>20.579633617021262</c:v>
                </c:pt>
                <c:pt idx="7000">
                  <c:v>20.582594468085095</c:v>
                </c:pt>
                <c:pt idx="7001">
                  <c:v>20.585971063829774</c:v>
                </c:pt>
                <c:pt idx="7002">
                  <c:v>20.589347659574457</c:v>
                </c:pt>
                <c:pt idx="7003">
                  <c:v>20.592724255319137</c:v>
                </c:pt>
                <c:pt idx="7004">
                  <c:v>20.596542127659568</c:v>
                </c:pt>
                <c:pt idx="7005">
                  <c:v>20.600775744680842</c:v>
                </c:pt>
                <c:pt idx="7006">
                  <c:v>20.605424680851058</c:v>
                </c:pt>
                <c:pt idx="7007">
                  <c:v>20.610073617021268</c:v>
                </c:pt>
                <c:pt idx="7008">
                  <c:v>20.615138297872331</c:v>
                </c:pt>
                <c:pt idx="7009">
                  <c:v>20.619371914893609</c:v>
                </c:pt>
                <c:pt idx="7010">
                  <c:v>20.623189787234036</c:v>
                </c:pt>
                <c:pt idx="7011">
                  <c:v>20.626566382978719</c:v>
                </c:pt>
                <c:pt idx="7012">
                  <c:v>20.62867021276595</c:v>
                </c:pt>
                <c:pt idx="7013">
                  <c:v>20.630358297872334</c:v>
                </c:pt>
                <c:pt idx="7014">
                  <c:v>20.631631063829783</c:v>
                </c:pt>
                <c:pt idx="7015">
                  <c:v>20.632903829787228</c:v>
                </c:pt>
                <c:pt idx="7016">
                  <c:v>20.634150638297871</c:v>
                </c:pt>
                <c:pt idx="7017">
                  <c:v>20.634981702127657</c:v>
                </c:pt>
                <c:pt idx="7018">
                  <c:v>20.634981702127657</c:v>
                </c:pt>
                <c:pt idx="7019">
                  <c:v>20.634565957446807</c:v>
                </c:pt>
                <c:pt idx="7020">
                  <c:v>20.634150212765956</c:v>
                </c:pt>
                <c:pt idx="7021">
                  <c:v>20.634150212765956</c:v>
                </c:pt>
                <c:pt idx="7022">
                  <c:v>20.63415021276596</c:v>
                </c:pt>
                <c:pt idx="7023">
                  <c:v>20.63415021276596</c:v>
                </c:pt>
                <c:pt idx="7024">
                  <c:v>20.63415021276596</c:v>
                </c:pt>
                <c:pt idx="7025">
                  <c:v>20.635007234042554</c:v>
                </c:pt>
                <c:pt idx="7026">
                  <c:v>20.636279574468084</c:v>
                </c:pt>
                <c:pt idx="7027">
                  <c:v>20.637136595744682</c:v>
                </c:pt>
                <c:pt idx="7028">
                  <c:v>20.638824680851066</c:v>
                </c:pt>
                <c:pt idx="7029">
                  <c:v>20.641344255319151</c:v>
                </c:pt>
                <c:pt idx="7030">
                  <c:v>20.64430510638298</c:v>
                </c:pt>
                <c:pt idx="7031">
                  <c:v>20.646408936170214</c:v>
                </c:pt>
                <c:pt idx="7032">
                  <c:v>20.648512765957445</c:v>
                </c:pt>
                <c:pt idx="7033">
                  <c:v>20.65061659574468</c:v>
                </c:pt>
                <c:pt idx="7034">
                  <c:v>20.653161702127658</c:v>
                </c:pt>
                <c:pt idx="7035">
                  <c:v>20.656122553191491</c:v>
                </c:pt>
                <c:pt idx="7036">
                  <c:v>20.658667659574469</c:v>
                </c:pt>
                <c:pt idx="7037">
                  <c:v>20.660355744680849</c:v>
                </c:pt>
                <c:pt idx="7038">
                  <c:v>20.661602553191489</c:v>
                </c:pt>
                <c:pt idx="7039">
                  <c:v>20.662849361702126</c:v>
                </c:pt>
                <c:pt idx="7040">
                  <c:v>20.664096170212765</c:v>
                </c:pt>
                <c:pt idx="7041">
                  <c:v>20.664511489361704</c:v>
                </c:pt>
                <c:pt idx="7042">
                  <c:v>20.663680425531915</c:v>
                </c:pt>
                <c:pt idx="7043">
                  <c:v>20.662408085106385</c:v>
                </c:pt>
                <c:pt idx="7044">
                  <c:v>20.660304255319151</c:v>
                </c:pt>
                <c:pt idx="7045">
                  <c:v>20.657784680851062</c:v>
                </c:pt>
                <c:pt idx="7046">
                  <c:v>20.655265106382977</c:v>
                </c:pt>
                <c:pt idx="7047">
                  <c:v>20.653161276595739</c:v>
                </c:pt>
                <c:pt idx="7048">
                  <c:v>20.651057446808508</c:v>
                </c:pt>
                <c:pt idx="7049">
                  <c:v>20.64851234042553</c:v>
                </c:pt>
                <c:pt idx="7050">
                  <c:v>20.645135744680847</c:v>
                </c:pt>
                <c:pt idx="7051">
                  <c:v>20.641317872340423</c:v>
                </c:pt>
                <c:pt idx="7052">
                  <c:v>20.63794127659574</c:v>
                </c:pt>
                <c:pt idx="7053">
                  <c:v>20.634565106382976</c:v>
                </c:pt>
                <c:pt idx="7054">
                  <c:v>20.632045957446806</c:v>
                </c:pt>
                <c:pt idx="7055">
                  <c:v>20.629526808510636</c:v>
                </c:pt>
                <c:pt idx="7056">
                  <c:v>20.627422978723402</c:v>
                </c:pt>
                <c:pt idx="7057">
                  <c:v>20.625734893617018</c:v>
                </c:pt>
                <c:pt idx="7058">
                  <c:v>20.625293617021274</c:v>
                </c:pt>
                <c:pt idx="7059">
                  <c:v>20.625709361702125</c:v>
                </c:pt>
                <c:pt idx="7060">
                  <c:v>20.626540851063826</c:v>
                </c:pt>
                <c:pt idx="7061">
                  <c:v>20.627371914893612</c:v>
                </c:pt>
                <c:pt idx="7062">
                  <c:v>20.627371914893612</c:v>
                </c:pt>
                <c:pt idx="7063">
                  <c:v>20.627813617021271</c:v>
                </c:pt>
                <c:pt idx="7064">
                  <c:v>20.628255319148931</c:v>
                </c:pt>
                <c:pt idx="7065">
                  <c:v>20.629943404255314</c:v>
                </c:pt>
                <c:pt idx="7066">
                  <c:v>20.632047234042549</c:v>
                </c:pt>
                <c:pt idx="7067">
                  <c:v>20.634566808510634</c:v>
                </c:pt>
                <c:pt idx="7068">
                  <c:v>20.636254893617014</c:v>
                </c:pt>
                <c:pt idx="7069">
                  <c:v>20.637527659574463</c:v>
                </c:pt>
                <c:pt idx="7070">
                  <c:v>20.638384680851061</c:v>
                </c:pt>
                <c:pt idx="7071">
                  <c:v>20.639241702127656</c:v>
                </c:pt>
                <c:pt idx="7072">
                  <c:v>20.639657021276591</c:v>
                </c:pt>
                <c:pt idx="7073">
                  <c:v>20.639657021276591</c:v>
                </c:pt>
                <c:pt idx="7074">
                  <c:v>20.639215319148931</c:v>
                </c:pt>
                <c:pt idx="7075">
                  <c:v>20.638799999999996</c:v>
                </c:pt>
                <c:pt idx="7076">
                  <c:v>20.637553191489356</c:v>
                </c:pt>
                <c:pt idx="7077">
                  <c:v>20.636280425531911</c:v>
                </c:pt>
                <c:pt idx="7078">
                  <c:v>20.636280425531908</c:v>
                </c:pt>
                <c:pt idx="7079">
                  <c:v>20.636280425531908</c:v>
                </c:pt>
                <c:pt idx="7080">
                  <c:v>20.636280425531908</c:v>
                </c:pt>
                <c:pt idx="7081">
                  <c:v>20.635007659574462</c:v>
                </c:pt>
                <c:pt idx="7082">
                  <c:v>20.633734893617017</c:v>
                </c:pt>
                <c:pt idx="7083">
                  <c:v>20.632462127659569</c:v>
                </c:pt>
                <c:pt idx="7084">
                  <c:v>20.632046808510633</c:v>
                </c:pt>
                <c:pt idx="7085">
                  <c:v>20.632046808510633</c:v>
                </c:pt>
                <c:pt idx="7086">
                  <c:v>20.631631489361695</c:v>
                </c:pt>
                <c:pt idx="7087">
                  <c:v>20.630800425531906</c:v>
                </c:pt>
                <c:pt idx="7088">
                  <c:v>20.62996936170212</c:v>
                </c:pt>
                <c:pt idx="7089">
                  <c:v>20.62996936170212</c:v>
                </c:pt>
                <c:pt idx="7090">
                  <c:v>20.629553617021269</c:v>
                </c:pt>
                <c:pt idx="7091">
                  <c:v>20.629137872340419</c:v>
                </c:pt>
                <c:pt idx="7092">
                  <c:v>20.629137872340419</c:v>
                </c:pt>
                <c:pt idx="7093">
                  <c:v>20.629137872340419</c:v>
                </c:pt>
                <c:pt idx="7094">
                  <c:v>20.628722127659568</c:v>
                </c:pt>
                <c:pt idx="7095">
                  <c:v>20.628306382978714</c:v>
                </c:pt>
                <c:pt idx="7096">
                  <c:v>20.627474893617013</c:v>
                </c:pt>
                <c:pt idx="7097">
                  <c:v>20.62789063829786</c:v>
                </c:pt>
                <c:pt idx="7098">
                  <c:v>20.628331914893604</c:v>
                </c:pt>
                <c:pt idx="7099">
                  <c:v>20.627916170212753</c:v>
                </c:pt>
                <c:pt idx="7100">
                  <c:v>20.627500425531903</c:v>
                </c:pt>
                <c:pt idx="7101">
                  <c:v>20.626643404255308</c:v>
                </c:pt>
                <c:pt idx="7102">
                  <c:v>20.626201702127648</c:v>
                </c:pt>
                <c:pt idx="7103">
                  <c:v>20.626201702127648</c:v>
                </c:pt>
                <c:pt idx="7104">
                  <c:v>20.626201702127648</c:v>
                </c:pt>
                <c:pt idx="7105">
                  <c:v>20.624954893617012</c:v>
                </c:pt>
                <c:pt idx="7106">
                  <c:v>20.623266382978716</c:v>
                </c:pt>
                <c:pt idx="7107">
                  <c:v>20.621162553191482</c:v>
                </c:pt>
                <c:pt idx="7108">
                  <c:v>20.618642978723397</c:v>
                </c:pt>
                <c:pt idx="7109">
                  <c:v>20.616513191489354</c:v>
                </c:pt>
                <c:pt idx="7110">
                  <c:v>20.614383404255314</c:v>
                </c:pt>
                <c:pt idx="7111">
                  <c:v>20.61183787234042</c:v>
                </c:pt>
                <c:pt idx="7112">
                  <c:v>20.609292765957441</c:v>
                </c:pt>
                <c:pt idx="7113">
                  <c:v>20.605916170212762</c:v>
                </c:pt>
                <c:pt idx="7114">
                  <c:v>20.602539574468082</c:v>
                </c:pt>
                <c:pt idx="7115">
                  <c:v>20.599578723404253</c:v>
                </c:pt>
                <c:pt idx="7116">
                  <c:v>20.596202127659573</c:v>
                </c:pt>
                <c:pt idx="7117">
                  <c:v>20.593241276595744</c:v>
                </c:pt>
                <c:pt idx="7118">
                  <c:v>20.590280425531915</c:v>
                </c:pt>
                <c:pt idx="7119">
                  <c:v>20.587319574468086</c:v>
                </c:pt>
                <c:pt idx="7120">
                  <c:v>20.584358723404257</c:v>
                </c:pt>
                <c:pt idx="7121">
                  <c:v>20.582254893617023</c:v>
                </c:pt>
                <c:pt idx="7122">
                  <c:v>20.580125106382983</c:v>
                </c:pt>
                <c:pt idx="7123">
                  <c:v>20.578436595744684</c:v>
                </c:pt>
                <c:pt idx="7124">
                  <c:v>20.577579574468089</c:v>
                </c:pt>
                <c:pt idx="7125">
                  <c:v>20.576332765957453</c:v>
                </c:pt>
                <c:pt idx="7126">
                  <c:v>20.574644255319154</c:v>
                </c:pt>
                <c:pt idx="7127">
                  <c:v>20.572540425531919</c:v>
                </c:pt>
                <c:pt idx="7128">
                  <c:v>20.571268085106389</c:v>
                </c:pt>
                <c:pt idx="7129">
                  <c:v>20.569995744680856</c:v>
                </c:pt>
                <c:pt idx="7130">
                  <c:v>20.568307659574472</c:v>
                </c:pt>
                <c:pt idx="7131">
                  <c:v>20.567034893617024</c:v>
                </c:pt>
                <c:pt idx="7132">
                  <c:v>20.565788085106384</c:v>
                </c:pt>
                <c:pt idx="7133">
                  <c:v>20.564515319148938</c:v>
                </c:pt>
                <c:pt idx="7134">
                  <c:v>20.563242553191493</c:v>
                </c:pt>
                <c:pt idx="7135">
                  <c:v>20.561554042553194</c:v>
                </c:pt>
                <c:pt idx="7136">
                  <c:v>20.55945021276596</c:v>
                </c:pt>
                <c:pt idx="7137">
                  <c:v>20.556904680851062</c:v>
                </c:pt>
                <c:pt idx="7138">
                  <c:v>20.554774893617019</c:v>
                </c:pt>
                <c:pt idx="7139">
                  <c:v>20.55222978723404</c:v>
                </c:pt>
                <c:pt idx="7140">
                  <c:v>20.549268936170211</c:v>
                </c:pt>
                <c:pt idx="7141">
                  <c:v>20.545451063829784</c:v>
                </c:pt>
                <c:pt idx="7142">
                  <c:v>20.540801702127656</c:v>
                </c:pt>
                <c:pt idx="7143">
                  <c:v>20.536568085106374</c:v>
                </c:pt>
                <c:pt idx="7144">
                  <c:v>20.531918723404246</c:v>
                </c:pt>
                <c:pt idx="7145">
                  <c:v>20.527685106382972</c:v>
                </c:pt>
                <c:pt idx="7146">
                  <c:v>20.523451489361694</c:v>
                </c:pt>
                <c:pt idx="7147">
                  <c:v>20.517971063829776</c:v>
                </c:pt>
                <c:pt idx="7148">
                  <c:v>20.512074893617012</c:v>
                </c:pt>
                <c:pt idx="7149">
                  <c:v>20.505763404255312</c:v>
                </c:pt>
                <c:pt idx="7150">
                  <c:v>20.498568936170205</c:v>
                </c:pt>
                <c:pt idx="7151">
                  <c:v>20.491374468085098</c:v>
                </c:pt>
                <c:pt idx="7152">
                  <c:v>20.483764255319141</c:v>
                </c:pt>
                <c:pt idx="7153">
                  <c:v>20.476179999999996</c:v>
                </c:pt>
                <c:pt idx="7154">
                  <c:v>20.468595744680847</c:v>
                </c:pt>
                <c:pt idx="7155">
                  <c:v>20.46140127659574</c:v>
                </c:pt>
                <c:pt idx="7156">
                  <c:v>20.453817021276588</c:v>
                </c:pt>
                <c:pt idx="7157">
                  <c:v>20.446648510638294</c:v>
                </c:pt>
                <c:pt idx="7158">
                  <c:v>20.440752765957445</c:v>
                </c:pt>
                <c:pt idx="7159">
                  <c:v>20.434441276595741</c:v>
                </c:pt>
                <c:pt idx="7160">
                  <c:v>20.427688510638294</c:v>
                </c:pt>
                <c:pt idx="7161">
                  <c:v>20.420935319148931</c:v>
                </c:pt>
                <c:pt idx="7162">
                  <c:v>20.414182127659572</c:v>
                </c:pt>
                <c:pt idx="7163">
                  <c:v>20.408701702127654</c:v>
                </c:pt>
                <c:pt idx="7164">
                  <c:v>20.402805957446805</c:v>
                </c:pt>
                <c:pt idx="7165">
                  <c:v>20.395637446808511</c:v>
                </c:pt>
                <c:pt idx="7166">
                  <c:v>20.388884680851067</c:v>
                </c:pt>
                <c:pt idx="7167">
                  <c:v>20.382131914893623</c:v>
                </c:pt>
                <c:pt idx="7168">
                  <c:v>20.375794468085108</c:v>
                </c:pt>
                <c:pt idx="7169">
                  <c:v>20.369041276595748</c:v>
                </c:pt>
                <c:pt idx="7170">
                  <c:v>20.362288510638301</c:v>
                </c:pt>
                <c:pt idx="7171">
                  <c:v>20.354288936170217</c:v>
                </c:pt>
                <c:pt idx="7172">
                  <c:v>20.346262978723409</c:v>
                </c:pt>
                <c:pt idx="7173">
                  <c:v>20.338678723404257</c:v>
                </c:pt>
                <c:pt idx="7174">
                  <c:v>20.330652765957449</c:v>
                </c:pt>
                <c:pt idx="7175">
                  <c:v>20.322211489361706</c:v>
                </c:pt>
                <c:pt idx="7176">
                  <c:v>20.313770212765959</c:v>
                </c:pt>
                <c:pt idx="7177">
                  <c:v>20.305328936170213</c:v>
                </c:pt>
                <c:pt idx="7178">
                  <c:v>20.296887659574473</c:v>
                </c:pt>
                <c:pt idx="7179">
                  <c:v>20.288446382978726</c:v>
                </c:pt>
                <c:pt idx="7180">
                  <c:v>20.280446382978724</c:v>
                </c:pt>
                <c:pt idx="7181">
                  <c:v>20.274108936170215</c:v>
                </c:pt>
                <c:pt idx="7182">
                  <c:v>20.267356170212768</c:v>
                </c:pt>
                <c:pt idx="7183">
                  <c:v>20.260602978723412</c:v>
                </c:pt>
                <c:pt idx="7184">
                  <c:v>20.254291489361705</c:v>
                </c:pt>
                <c:pt idx="7185">
                  <c:v>20.247980000000005</c:v>
                </c:pt>
                <c:pt idx="7186">
                  <c:v>20.241642553191493</c:v>
                </c:pt>
                <c:pt idx="7187">
                  <c:v>20.236162127659579</c:v>
                </c:pt>
                <c:pt idx="7188">
                  <c:v>20.231538723404263</c:v>
                </c:pt>
                <c:pt idx="7189">
                  <c:v>20.22688978723405</c:v>
                </c:pt>
                <c:pt idx="7190">
                  <c:v>20.222240851063834</c:v>
                </c:pt>
                <c:pt idx="7191">
                  <c:v>20.217591914893625</c:v>
                </c:pt>
                <c:pt idx="7192">
                  <c:v>20.213384255319159</c:v>
                </c:pt>
                <c:pt idx="7193">
                  <c:v>20.209176595744687</c:v>
                </c:pt>
                <c:pt idx="7194">
                  <c:v>20.205800000000011</c:v>
                </c:pt>
                <c:pt idx="7195">
                  <c:v>20.20198212765958</c:v>
                </c:pt>
                <c:pt idx="7196">
                  <c:v>20.198605531914904</c:v>
                </c:pt>
                <c:pt idx="7197">
                  <c:v>20.195670212765968</c:v>
                </c:pt>
                <c:pt idx="7198">
                  <c:v>20.193150638297883</c:v>
                </c:pt>
                <c:pt idx="7199">
                  <c:v>20.191046808510649</c:v>
                </c:pt>
                <c:pt idx="7200">
                  <c:v>20.188942978723414</c:v>
                </c:pt>
                <c:pt idx="7201">
                  <c:v>20.187254468085118</c:v>
                </c:pt>
                <c:pt idx="7202">
                  <c:v>20.185566382978735</c:v>
                </c:pt>
                <c:pt idx="7203">
                  <c:v>20.184293617021286</c:v>
                </c:pt>
                <c:pt idx="7204">
                  <c:v>20.182605106382987</c:v>
                </c:pt>
                <c:pt idx="7205">
                  <c:v>20.180916595744691</c:v>
                </c:pt>
                <c:pt idx="7206">
                  <c:v>20.179228085106391</c:v>
                </c:pt>
                <c:pt idx="7207">
                  <c:v>20.178812340425541</c:v>
                </c:pt>
                <c:pt idx="7208">
                  <c:v>20.177981276595752</c:v>
                </c:pt>
                <c:pt idx="7209">
                  <c:v>20.176734468085115</c:v>
                </c:pt>
                <c:pt idx="7210">
                  <c:v>20.173773617021286</c:v>
                </c:pt>
                <c:pt idx="7211">
                  <c:v>20.171643829787243</c:v>
                </c:pt>
                <c:pt idx="7212">
                  <c:v>20.170786808510648</c:v>
                </c:pt>
                <c:pt idx="7213">
                  <c:v>20.1695140425532</c:v>
                </c:pt>
                <c:pt idx="7214">
                  <c:v>20.168241276595751</c:v>
                </c:pt>
                <c:pt idx="7215">
                  <c:v>20.167410212765962</c:v>
                </c:pt>
                <c:pt idx="7216">
                  <c:v>20.167410212765962</c:v>
                </c:pt>
                <c:pt idx="7217">
                  <c:v>20.167410212765962</c:v>
                </c:pt>
                <c:pt idx="7218">
                  <c:v>20.167825531914897</c:v>
                </c:pt>
                <c:pt idx="7219">
                  <c:v>20.168241276595747</c:v>
                </c:pt>
                <c:pt idx="7220">
                  <c:v>20.168241276595747</c:v>
                </c:pt>
                <c:pt idx="7221">
                  <c:v>20.168682978723407</c:v>
                </c:pt>
                <c:pt idx="7222">
                  <c:v>20.169540000000001</c:v>
                </c:pt>
                <c:pt idx="7223">
                  <c:v>20.169955319148936</c:v>
                </c:pt>
                <c:pt idx="7224">
                  <c:v>20.170786382978726</c:v>
                </c:pt>
                <c:pt idx="7225">
                  <c:v>20.172059148936171</c:v>
                </c:pt>
                <c:pt idx="7226">
                  <c:v>20.174162978723405</c:v>
                </c:pt>
                <c:pt idx="7227">
                  <c:v>20.17626680851064</c:v>
                </c:pt>
                <c:pt idx="7228">
                  <c:v>20.177123829787238</c:v>
                </c:pt>
                <c:pt idx="7229">
                  <c:v>20.17839659574468</c:v>
                </c:pt>
                <c:pt idx="7230">
                  <c:v>20.180916170212765</c:v>
                </c:pt>
                <c:pt idx="7231">
                  <c:v>20.18260468085106</c:v>
                </c:pt>
                <c:pt idx="7232">
                  <c:v>20.183436170212765</c:v>
                </c:pt>
                <c:pt idx="7233">
                  <c:v>20.18470893617021</c:v>
                </c:pt>
                <c:pt idx="7234">
                  <c:v>20.185124680851064</c:v>
                </c:pt>
                <c:pt idx="7235">
                  <c:v>20.185956170212769</c:v>
                </c:pt>
                <c:pt idx="7236">
                  <c:v>20.187644255319146</c:v>
                </c:pt>
                <c:pt idx="7237">
                  <c:v>20.188917021276595</c:v>
                </c:pt>
                <c:pt idx="7238">
                  <c:v>20.190189787234043</c:v>
                </c:pt>
                <c:pt idx="7239">
                  <c:v>20.190605531914894</c:v>
                </c:pt>
                <c:pt idx="7240">
                  <c:v>20.190605531914894</c:v>
                </c:pt>
                <c:pt idx="7241">
                  <c:v>20.190164255319146</c:v>
                </c:pt>
                <c:pt idx="7242">
                  <c:v>20.19016425531915</c:v>
                </c:pt>
                <c:pt idx="7243">
                  <c:v>20.189307234042552</c:v>
                </c:pt>
                <c:pt idx="7244">
                  <c:v>20.188450212765957</c:v>
                </c:pt>
                <c:pt idx="7245">
                  <c:v>20.187593191489363</c:v>
                </c:pt>
                <c:pt idx="7246">
                  <c:v>20.185904680851067</c:v>
                </c:pt>
                <c:pt idx="7247">
                  <c:v>20.185047659574469</c:v>
                </c:pt>
                <c:pt idx="7248">
                  <c:v>20.184190638297867</c:v>
                </c:pt>
                <c:pt idx="7249">
                  <c:v>20.183774893617016</c:v>
                </c:pt>
                <c:pt idx="7250">
                  <c:v>20.183774893617016</c:v>
                </c:pt>
                <c:pt idx="7251">
                  <c:v>20.183359148936166</c:v>
                </c:pt>
                <c:pt idx="7252">
                  <c:v>20.182086382978721</c:v>
                </c:pt>
                <c:pt idx="7253">
                  <c:v>20.180813617021268</c:v>
                </c:pt>
                <c:pt idx="7254">
                  <c:v>20.179125106382973</c:v>
                </c:pt>
                <c:pt idx="7255">
                  <c:v>20.177852340425527</c:v>
                </c:pt>
                <c:pt idx="7256">
                  <c:v>20.17741106382978</c:v>
                </c:pt>
                <c:pt idx="7257">
                  <c:v>20.178268085106382</c:v>
                </c:pt>
                <c:pt idx="7258">
                  <c:v>20.179125106382976</c:v>
                </c:pt>
                <c:pt idx="7259">
                  <c:v>20.180397872340425</c:v>
                </c:pt>
                <c:pt idx="7260">
                  <c:v>20.18167063829787</c:v>
                </c:pt>
                <c:pt idx="7261">
                  <c:v>20.182527659574465</c:v>
                </c:pt>
                <c:pt idx="7262">
                  <c:v>20.182527659574465</c:v>
                </c:pt>
                <c:pt idx="7263">
                  <c:v>20.181696595744675</c:v>
                </c:pt>
                <c:pt idx="7264">
                  <c:v>20.18125489361702</c:v>
                </c:pt>
                <c:pt idx="7265">
                  <c:v>20.180397872340425</c:v>
                </c:pt>
                <c:pt idx="7266">
                  <c:v>20.179125106382976</c:v>
                </c:pt>
                <c:pt idx="7267">
                  <c:v>20.177852765957446</c:v>
                </c:pt>
                <c:pt idx="7268">
                  <c:v>20.176995744680852</c:v>
                </c:pt>
                <c:pt idx="7269">
                  <c:v>20.176554042553189</c:v>
                </c:pt>
                <c:pt idx="7270">
                  <c:v>20.176554042553189</c:v>
                </c:pt>
                <c:pt idx="7271">
                  <c:v>20.176554042553189</c:v>
                </c:pt>
                <c:pt idx="7272">
                  <c:v>20.175281276595747</c:v>
                </c:pt>
                <c:pt idx="7273">
                  <c:v>20.17359319148936</c:v>
                </c:pt>
                <c:pt idx="7274">
                  <c:v>20.171489361702129</c:v>
                </c:pt>
                <c:pt idx="7275">
                  <c:v>20.16894425531915</c:v>
                </c:pt>
                <c:pt idx="7276">
                  <c:v>20.166398723404257</c:v>
                </c:pt>
                <c:pt idx="7277">
                  <c:v>20.163437872340428</c:v>
                </c:pt>
                <c:pt idx="7278">
                  <c:v>20.161308085106381</c:v>
                </c:pt>
                <c:pt idx="7279">
                  <c:v>20.159619574468085</c:v>
                </c:pt>
                <c:pt idx="7280">
                  <c:v>20.157931063829789</c:v>
                </c:pt>
                <c:pt idx="7281">
                  <c:v>20.156658297872337</c:v>
                </c:pt>
                <c:pt idx="7282">
                  <c:v>20.154969787234041</c:v>
                </c:pt>
                <c:pt idx="7283">
                  <c:v>20.153281702127657</c:v>
                </c:pt>
                <c:pt idx="7284">
                  <c:v>20.152008936170208</c:v>
                </c:pt>
                <c:pt idx="7285">
                  <c:v>20.150320425531909</c:v>
                </c:pt>
                <c:pt idx="7286">
                  <c:v>20.149047659574464</c:v>
                </c:pt>
                <c:pt idx="7287">
                  <c:v>20.148190638297869</c:v>
                </c:pt>
                <c:pt idx="7288">
                  <c:v>20.147774893617019</c:v>
                </c:pt>
                <c:pt idx="7289">
                  <c:v>20.147359148936168</c:v>
                </c:pt>
                <c:pt idx="7290">
                  <c:v>20.147774893617022</c:v>
                </c:pt>
                <c:pt idx="7291">
                  <c:v>20.147774893617019</c:v>
                </c:pt>
                <c:pt idx="7292">
                  <c:v>20.147359148936168</c:v>
                </c:pt>
                <c:pt idx="7293">
                  <c:v>20.147774893617015</c:v>
                </c:pt>
                <c:pt idx="7294">
                  <c:v>20.148190638297869</c:v>
                </c:pt>
                <c:pt idx="7295">
                  <c:v>20.148606382978716</c:v>
                </c:pt>
                <c:pt idx="7296">
                  <c:v>20.148606382978716</c:v>
                </c:pt>
                <c:pt idx="7297">
                  <c:v>20.148606382978716</c:v>
                </c:pt>
                <c:pt idx="7298">
                  <c:v>20.149879148936165</c:v>
                </c:pt>
                <c:pt idx="7299">
                  <c:v>20.150710638297866</c:v>
                </c:pt>
                <c:pt idx="7300">
                  <c:v>20.151542127659571</c:v>
                </c:pt>
                <c:pt idx="7301">
                  <c:v>20.152814893617016</c:v>
                </c:pt>
                <c:pt idx="7302">
                  <c:v>20.154087659574465</c:v>
                </c:pt>
                <c:pt idx="7303">
                  <c:v>20.15536042553191</c:v>
                </c:pt>
                <c:pt idx="7304">
                  <c:v>20.157048936170209</c:v>
                </c:pt>
                <c:pt idx="7305">
                  <c:v>20.157879999999999</c:v>
                </c:pt>
                <c:pt idx="7306">
                  <c:v>20.157879999999995</c:v>
                </c:pt>
                <c:pt idx="7307">
                  <c:v>20.159152340425532</c:v>
                </c:pt>
                <c:pt idx="7308">
                  <c:v>20.161256170212766</c:v>
                </c:pt>
                <c:pt idx="7309">
                  <c:v>20.162944255319154</c:v>
                </c:pt>
                <c:pt idx="7310">
                  <c:v>20.165048085106385</c:v>
                </c:pt>
                <c:pt idx="7311">
                  <c:v>20.16632085106383</c:v>
                </c:pt>
                <c:pt idx="7312">
                  <c:v>20.167177872340428</c:v>
                </c:pt>
                <c:pt idx="7313">
                  <c:v>20.168034893617023</c:v>
                </c:pt>
                <c:pt idx="7314">
                  <c:v>20.168891914893621</c:v>
                </c:pt>
                <c:pt idx="7315">
                  <c:v>20.170164255319154</c:v>
                </c:pt>
                <c:pt idx="7316">
                  <c:v>20.171021276595752</c:v>
                </c:pt>
                <c:pt idx="7317">
                  <c:v>20.172294042553201</c:v>
                </c:pt>
                <c:pt idx="7318">
                  <c:v>20.173982553191497</c:v>
                </c:pt>
                <c:pt idx="7319">
                  <c:v>20.176502127659578</c:v>
                </c:pt>
                <c:pt idx="7320">
                  <c:v>20.179021702127663</c:v>
                </c:pt>
                <c:pt idx="7321">
                  <c:v>20.182398297872346</c:v>
                </c:pt>
                <c:pt idx="7322">
                  <c:v>20.187047234042559</c:v>
                </c:pt>
                <c:pt idx="7323">
                  <c:v>20.191696595744684</c:v>
                </c:pt>
                <c:pt idx="7324">
                  <c:v>20.195514468085108</c:v>
                </c:pt>
                <c:pt idx="7325">
                  <c:v>20.200579148936171</c:v>
                </c:pt>
                <c:pt idx="7326">
                  <c:v>20.206059574468085</c:v>
                </c:pt>
                <c:pt idx="7327">
                  <c:v>20.212397021276598</c:v>
                </c:pt>
                <c:pt idx="7328">
                  <c:v>20.219150212765957</c:v>
                </c:pt>
                <c:pt idx="7329">
                  <c:v>20.226318723404251</c:v>
                </c:pt>
                <c:pt idx="7330">
                  <c:v>20.233513191489354</c:v>
                </c:pt>
                <c:pt idx="7331">
                  <c:v>20.2411229787234</c:v>
                </c:pt>
                <c:pt idx="7332">
                  <c:v>20.249564255319143</c:v>
                </c:pt>
                <c:pt idx="7333">
                  <c:v>20.25800553191489</c:v>
                </c:pt>
                <c:pt idx="7334">
                  <c:v>20.266446808510633</c:v>
                </c:pt>
                <c:pt idx="7335">
                  <c:v>20.27530382978723</c:v>
                </c:pt>
                <c:pt idx="7336">
                  <c:v>20.284602127659564</c:v>
                </c:pt>
                <c:pt idx="7337">
                  <c:v>20.294731489361695</c:v>
                </c:pt>
                <c:pt idx="7338">
                  <c:v>20.305276595744672</c:v>
                </c:pt>
                <c:pt idx="7339">
                  <c:v>20.316263404255313</c:v>
                </c:pt>
                <c:pt idx="7340">
                  <c:v>20.328081276595736</c:v>
                </c:pt>
                <c:pt idx="7341">
                  <c:v>20.339067659574461</c:v>
                </c:pt>
                <c:pt idx="7342">
                  <c:v>20.350054042553186</c:v>
                </c:pt>
                <c:pt idx="7343">
                  <c:v>20.361456170212758</c:v>
                </c:pt>
                <c:pt idx="7344">
                  <c:v>20.373274042553184</c:v>
                </c:pt>
                <c:pt idx="7345">
                  <c:v>20.383403829787227</c:v>
                </c:pt>
                <c:pt idx="7346">
                  <c:v>20.393974893617017</c:v>
                </c:pt>
                <c:pt idx="7347">
                  <c:v>20.405377021276589</c:v>
                </c:pt>
                <c:pt idx="7348">
                  <c:v>20.417610638297866</c:v>
                </c:pt>
                <c:pt idx="7349">
                  <c:v>20.429428510638292</c:v>
                </c:pt>
                <c:pt idx="7350">
                  <c:v>20.440830638297868</c:v>
                </c:pt>
                <c:pt idx="7351">
                  <c:v>20.450518723404251</c:v>
                </c:pt>
                <c:pt idx="7352">
                  <c:v>20.461089787234037</c:v>
                </c:pt>
                <c:pt idx="7353">
                  <c:v>20.471219148936168</c:v>
                </c:pt>
                <c:pt idx="7354">
                  <c:v>20.480491914893612</c:v>
                </c:pt>
                <c:pt idx="7355">
                  <c:v>20.489348936170209</c:v>
                </c:pt>
                <c:pt idx="7356">
                  <c:v>20.499062978723401</c:v>
                </c:pt>
                <c:pt idx="7357">
                  <c:v>20.508361276595743</c:v>
                </c:pt>
                <c:pt idx="7358">
                  <c:v>20.517659574468084</c:v>
                </c:pt>
                <c:pt idx="7359">
                  <c:v>20.527373617021276</c:v>
                </c:pt>
                <c:pt idx="7360">
                  <c:v>20.536646382978724</c:v>
                </c:pt>
                <c:pt idx="7361">
                  <c:v>20.547191489361701</c:v>
                </c:pt>
                <c:pt idx="7362">
                  <c:v>20.557321276595747</c:v>
                </c:pt>
                <c:pt idx="7363">
                  <c:v>20.566594042553195</c:v>
                </c:pt>
                <c:pt idx="7364">
                  <c:v>20.575035319148938</c:v>
                </c:pt>
                <c:pt idx="7365">
                  <c:v>20.583060851063831</c:v>
                </c:pt>
                <c:pt idx="7366">
                  <c:v>20.591086382978727</c:v>
                </c:pt>
                <c:pt idx="7367">
                  <c:v>20.599968936170214</c:v>
                </c:pt>
                <c:pt idx="7368">
                  <c:v>20.607968936170213</c:v>
                </c:pt>
                <c:pt idx="7369">
                  <c:v>20.615137872340426</c:v>
                </c:pt>
                <c:pt idx="7370">
                  <c:v>20.622306382978724</c:v>
                </c:pt>
                <c:pt idx="7371">
                  <c:v>20.629474893617022</c:v>
                </c:pt>
                <c:pt idx="7372">
                  <c:v>20.634981276595745</c:v>
                </c:pt>
                <c:pt idx="7373">
                  <c:v>20.640487659574468</c:v>
                </c:pt>
                <c:pt idx="7374">
                  <c:v>20.645137021276597</c:v>
                </c:pt>
                <c:pt idx="7375">
                  <c:v>20.649370638297874</c:v>
                </c:pt>
                <c:pt idx="7376">
                  <c:v>20.653604255319149</c:v>
                </c:pt>
                <c:pt idx="7377">
                  <c:v>20.657396170212767</c:v>
                </c:pt>
                <c:pt idx="7378">
                  <c:v>20.660772765957446</c:v>
                </c:pt>
                <c:pt idx="7379">
                  <c:v>20.663733617021272</c:v>
                </c:pt>
                <c:pt idx="7380">
                  <c:v>20.665422127659571</c:v>
                </c:pt>
                <c:pt idx="7381">
                  <c:v>20.667110638297871</c:v>
                </c:pt>
                <c:pt idx="7382">
                  <c:v>20.668383404255316</c:v>
                </c:pt>
                <c:pt idx="7383">
                  <c:v>20.669214893617017</c:v>
                </c:pt>
                <c:pt idx="7384">
                  <c:v>20.668799574468078</c:v>
                </c:pt>
                <c:pt idx="7385">
                  <c:v>20.669241276595741</c:v>
                </c:pt>
                <c:pt idx="7386">
                  <c:v>20.668799574468082</c:v>
                </c:pt>
                <c:pt idx="7387">
                  <c:v>20.667526808510633</c:v>
                </c:pt>
                <c:pt idx="7388">
                  <c:v>20.666669787234039</c:v>
                </c:pt>
                <c:pt idx="7389">
                  <c:v>20.665812765957444</c:v>
                </c:pt>
                <c:pt idx="7390">
                  <c:v>20.664955744680849</c:v>
                </c:pt>
                <c:pt idx="7391">
                  <c:v>20.663682978723404</c:v>
                </c:pt>
                <c:pt idx="7392">
                  <c:v>20.66282595744681</c:v>
                </c:pt>
                <c:pt idx="7393">
                  <c:v>20.661968936170215</c:v>
                </c:pt>
                <c:pt idx="7394">
                  <c:v>20.661137872340429</c:v>
                </c:pt>
                <c:pt idx="7395">
                  <c:v>20.659865106382977</c:v>
                </c:pt>
                <c:pt idx="7396">
                  <c:v>20.659865106382977</c:v>
                </c:pt>
                <c:pt idx="7397">
                  <c:v>20.659449361702126</c:v>
                </c:pt>
                <c:pt idx="7398">
                  <c:v>20.659449361702126</c:v>
                </c:pt>
                <c:pt idx="7399">
                  <c:v>20.659008085106382</c:v>
                </c:pt>
                <c:pt idx="7400">
                  <c:v>20.659008085106382</c:v>
                </c:pt>
                <c:pt idx="7401">
                  <c:v>20.658176595744678</c:v>
                </c:pt>
                <c:pt idx="7402">
                  <c:v>20.657345106382976</c:v>
                </c:pt>
                <c:pt idx="7403">
                  <c:v>20.656488085106382</c:v>
                </c:pt>
                <c:pt idx="7404">
                  <c:v>20.655631063829784</c:v>
                </c:pt>
                <c:pt idx="7405">
                  <c:v>20.654774042553189</c:v>
                </c:pt>
                <c:pt idx="7406">
                  <c:v>20.653085957446809</c:v>
                </c:pt>
                <c:pt idx="7407">
                  <c:v>20.651839148936169</c:v>
                </c:pt>
                <c:pt idx="7408">
                  <c:v>20.65015063829787</c:v>
                </c:pt>
                <c:pt idx="7409">
                  <c:v>20.648462127659574</c:v>
                </c:pt>
                <c:pt idx="7410">
                  <c:v>20.646773617021275</c:v>
                </c:pt>
                <c:pt idx="7411">
                  <c:v>20.64466978723404</c:v>
                </c:pt>
                <c:pt idx="7412">
                  <c:v>20.641293191489357</c:v>
                </c:pt>
                <c:pt idx="7413">
                  <c:v>20.638773617021272</c:v>
                </c:pt>
                <c:pt idx="7414">
                  <c:v>20.636643829787232</c:v>
                </c:pt>
                <c:pt idx="7415">
                  <c:v>20.635397021276592</c:v>
                </c:pt>
                <c:pt idx="7416">
                  <c:v>20.634565531914891</c:v>
                </c:pt>
                <c:pt idx="7417">
                  <c:v>20.633734468085102</c:v>
                </c:pt>
                <c:pt idx="7418">
                  <c:v>20.633734468085102</c:v>
                </c:pt>
                <c:pt idx="7419">
                  <c:v>20.634149787234033</c:v>
                </c:pt>
                <c:pt idx="7420">
                  <c:v>20.634980851063823</c:v>
                </c:pt>
                <c:pt idx="7421">
                  <c:v>20.635396170212758</c:v>
                </c:pt>
                <c:pt idx="7422">
                  <c:v>20.636227234042547</c:v>
                </c:pt>
                <c:pt idx="7423">
                  <c:v>20.637058723404248</c:v>
                </c:pt>
                <c:pt idx="7424">
                  <c:v>20.637890212765953</c:v>
                </c:pt>
                <c:pt idx="7425">
                  <c:v>20.639162978723398</c:v>
                </c:pt>
                <c:pt idx="7426">
                  <c:v>20.640435744680847</c:v>
                </c:pt>
                <c:pt idx="7427">
                  <c:v>20.642980851063829</c:v>
                </c:pt>
                <c:pt idx="7428">
                  <c:v>20.645525957446804</c:v>
                </c:pt>
                <c:pt idx="7429">
                  <c:v>20.647629787234038</c:v>
                </c:pt>
                <c:pt idx="7430">
                  <c:v>20.648902127659571</c:v>
                </c:pt>
                <c:pt idx="7431">
                  <c:v>20.650174468085101</c:v>
                </c:pt>
                <c:pt idx="7432">
                  <c:v>20.650589787234036</c:v>
                </c:pt>
                <c:pt idx="7433">
                  <c:v>20.651446808510631</c:v>
                </c:pt>
                <c:pt idx="7434">
                  <c:v>20.651888510638294</c:v>
                </c:pt>
                <c:pt idx="7435">
                  <c:v>20.651888510638294</c:v>
                </c:pt>
                <c:pt idx="7436">
                  <c:v>20.651057446808505</c:v>
                </c:pt>
                <c:pt idx="7437">
                  <c:v>20.65064212765957</c:v>
                </c:pt>
                <c:pt idx="7438">
                  <c:v>20.65064212765957</c:v>
                </c:pt>
                <c:pt idx="7439">
                  <c:v>20.65064212765957</c:v>
                </c:pt>
                <c:pt idx="7440">
                  <c:v>20.65064212765957</c:v>
                </c:pt>
                <c:pt idx="7441">
                  <c:v>20.649369361702121</c:v>
                </c:pt>
                <c:pt idx="7442">
                  <c:v>20.64726553191489</c:v>
                </c:pt>
                <c:pt idx="7443">
                  <c:v>20.643888936170207</c:v>
                </c:pt>
                <c:pt idx="7444">
                  <c:v>20.641343829787228</c:v>
                </c:pt>
                <c:pt idx="7445">
                  <c:v>20.639239999999994</c:v>
                </c:pt>
                <c:pt idx="7446">
                  <c:v>20.637136170212759</c:v>
                </c:pt>
                <c:pt idx="7447">
                  <c:v>20.635032340425525</c:v>
                </c:pt>
                <c:pt idx="7448">
                  <c:v>20.633344255319141</c:v>
                </c:pt>
                <c:pt idx="7449">
                  <c:v>20.631656170212754</c:v>
                </c:pt>
                <c:pt idx="7450">
                  <c:v>20.629552340425519</c:v>
                </c:pt>
                <c:pt idx="7451">
                  <c:v>20.627448510638285</c:v>
                </c:pt>
                <c:pt idx="7452">
                  <c:v>20.625344680851054</c:v>
                </c:pt>
                <c:pt idx="7453">
                  <c:v>20.623656170212755</c:v>
                </c:pt>
                <c:pt idx="7454">
                  <c:v>20.621967659574459</c:v>
                </c:pt>
                <c:pt idx="7455">
                  <c:v>20.619863829787221</c:v>
                </c:pt>
                <c:pt idx="7456">
                  <c:v>20.617759999999986</c:v>
                </c:pt>
                <c:pt idx="7457">
                  <c:v>20.616071914893602</c:v>
                </c:pt>
                <c:pt idx="7458">
                  <c:v>20.615214893617008</c:v>
                </c:pt>
                <c:pt idx="7459">
                  <c:v>20.615214893617008</c:v>
                </c:pt>
                <c:pt idx="7460">
                  <c:v>20.613942127659563</c:v>
                </c:pt>
                <c:pt idx="7461">
                  <c:v>20.611422553191478</c:v>
                </c:pt>
                <c:pt idx="7462">
                  <c:v>20.608461276595737</c:v>
                </c:pt>
                <c:pt idx="7463">
                  <c:v>20.605084680851057</c:v>
                </c:pt>
                <c:pt idx="7464">
                  <c:v>20.602123404255313</c:v>
                </c:pt>
                <c:pt idx="7465">
                  <c:v>20.598331489361694</c:v>
                </c:pt>
                <c:pt idx="7466">
                  <c:v>20.594954893617015</c:v>
                </c:pt>
                <c:pt idx="7467">
                  <c:v>20.591578297872335</c:v>
                </c:pt>
                <c:pt idx="7468">
                  <c:v>20.589033191489357</c:v>
                </c:pt>
                <c:pt idx="7469">
                  <c:v>20.586513617021271</c:v>
                </c:pt>
                <c:pt idx="7470">
                  <c:v>20.583578297872336</c:v>
                </c:pt>
                <c:pt idx="7471">
                  <c:v>20.580201702127656</c:v>
                </c:pt>
                <c:pt idx="7472">
                  <c:v>20.576383829787229</c:v>
                </c:pt>
                <c:pt idx="7473">
                  <c:v>20.573007234042549</c:v>
                </c:pt>
                <c:pt idx="7474">
                  <c:v>20.56963063829787</c:v>
                </c:pt>
                <c:pt idx="7475">
                  <c:v>20.566254042553187</c:v>
                </c:pt>
                <c:pt idx="7476">
                  <c:v>20.563734468085102</c:v>
                </c:pt>
                <c:pt idx="7477">
                  <c:v>20.562046382978721</c:v>
                </c:pt>
                <c:pt idx="7478">
                  <c:v>20.560358297872337</c:v>
                </c:pt>
                <c:pt idx="7479">
                  <c:v>20.55867021276595</c:v>
                </c:pt>
                <c:pt idx="7480">
                  <c:v>20.55698212765957</c:v>
                </c:pt>
                <c:pt idx="7481">
                  <c:v>20.556125106382972</c:v>
                </c:pt>
                <c:pt idx="7482">
                  <c:v>20.555709787234033</c:v>
                </c:pt>
                <c:pt idx="7483">
                  <c:v>20.555709787234033</c:v>
                </c:pt>
                <c:pt idx="7484">
                  <c:v>20.554878297872328</c:v>
                </c:pt>
                <c:pt idx="7485">
                  <c:v>20.553631489361688</c:v>
                </c:pt>
                <c:pt idx="7486">
                  <c:v>20.553631489361688</c:v>
                </c:pt>
                <c:pt idx="7487">
                  <c:v>20.553631489361688</c:v>
                </c:pt>
                <c:pt idx="7488">
                  <c:v>20.554047234042539</c:v>
                </c:pt>
                <c:pt idx="7489">
                  <c:v>20.554047234042539</c:v>
                </c:pt>
                <c:pt idx="7490">
                  <c:v>20.554047234042539</c:v>
                </c:pt>
                <c:pt idx="7491">
                  <c:v>20.554047234042539</c:v>
                </c:pt>
                <c:pt idx="7492">
                  <c:v>20.554047234042539</c:v>
                </c:pt>
                <c:pt idx="7493">
                  <c:v>20.554462553191474</c:v>
                </c:pt>
                <c:pt idx="7494">
                  <c:v>20.554878297872325</c:v>
                </c:pt>
                <c:pt idx="7495">
                  <c:v>20.555294042553175</c:v>
                </c:pt>
                <c:pt idx="7496">
                  <c:v>20.555294042553175</c:v>
                </c:pt>
                <c:pt idx="7497">
                  <c:v>20.555294042553175</c:v>
                </c:pt>
                <c:pt idx="7498">
                  <c:v>20.555294042553175</c:v>
                </c:pt>
                <c:pt idx="7499">
                  <c:v>20.555709787234026</c:v>
                </c:pt>
                <c:pt idx="7500">
                  <c:v>20.557398297872325</c:v>
                </c:pt>
                <c:pt idx="7501">
                  <c:v>20.558645106382965</c:v>
                </c:pt>
                <c:pt idx="7502">
                  <c:v>20.559060851063816</c:v>
                </c:pt>
                <c:pt idx="7503">
                  <c:v>20.55989234042552</c:v>
                </c:pt>
                <c:pt idx="7504">
                  <c:v>20.561165106382969</c:v>
                </c:pt>
                <c:pt idx="7505">
                  <c:v>20.562853191489349</c:v>
                </c:pt>
                <c:pt idx="7506">
                  <c:v>20.564541702127649</c:v>
                </c:pt>
                <c:pt idx="7507">
                  <c:v>20.566230212765948</c:v>
                </c:pt>
                <c:pt idx="7508">
                  <c:v>20.567502978723393</c:v>
                </c:pt>
                <c:pt idx="7509">
                  <c:v>20.567918723404247</c:v>
                </c:pt>
                <c:pt idx="7510">
                  <c:v>20.568750212765952</c:v>
                </c:pt>
                <c:pt idx="7511">
                  <c:v>20.568750212765952</c:v>
                </c:pt>
                <c:pt idx="7512">
                  <c:v>20.569165531914887</c:v>
                </c:pt>
                <c:pt idx="7513">
                  <c:v>20.568750212765952</c:v>
                </c:pt>
                <c:pt idx="7514">
                  <c:v>20.567477446808503</c:v>
                </c:pt>
                <c:pt idx="7515">
                  <c:v>20.565373617021272</c:v>
                </c:pt>
                <c:pt idx="7516">
                  <c:v>20.561997446808505</c:v>
                </c:pt>
                <c:pt idx="7517">
                  <c:v>20.559036595744672</c:v>
                </c:pt>
                <c:pt idx="7518">
                  <c:v>20.556101702127652</c:v>
                </c:pt>
                <c:pt idx="7519">
                  <c:v>20.552309361702125</c:v>
                </c:pt>
                <c:pt idx="7520">
                  <c:v>20.547660425531909</c:v>
                </c:pt>
                <c:pt idx="7521">
                  <c:v>20.542595744680845</c:v>
                </c:pt>
                <c:pt idx="7522">
                  <c:v>20.537089787234038</c:v>
                </c:pt>
                <c:pt idx="7523">
                  <c:v>20.531609361702124</c:v>
                </c:pt>
                <c:pt idx="7524">
                  <c:v>20.525687659574462</c:v>
                </c:pt>
                <c:pt idx="7525">
                  <c:v>20.519765957446804</c:v>
                </c:pt>
                <c:pt idx="7526">
                  <c:v>20.512597446808503</c:v>
                </c:pt>
                <c:pt idx="7527">
                  <c:v>20.505428936170208</c:v>
                </c:pt>
                <c:pt idx="7528">
                  <c:v>20.49784468085106</c:v>
                </c:pt>
                <c:pt idx="7529">
                  <c:v>20.489818723404248</c:v>
                </c:pt>
                <c:pt idx="7530">
                  <c:v>20.481377446808509</c:v>
                </c:pt>
                <c:pt idx="7531">
                  <c:v>20.473351914893613</c:v>
                </c:pt>
                <c:pt idx="7532">
                  <c:v>20.46532638297872</c:v>
                </c:pt>
                <c:pt idx="7533">
                  <c:v>20.45646936170213</c:v>
                </c:pt>
                <c:pt idx="7534">
                  <c:v>20.447612340425533</c:v>
                </c:pt>
                <c:pt idx="7535">
                  <c:v>20.439171063829793</c:v>
                </c:pt>
                <c:pt idx="7536">
                  <c:v>20.430729787234046</c:v>
                </c:pt>
                <c:pt idx="7537">
                  <c:v>20.421872765957449</c:v>
                </c:pt>
                <c:pt idx="7538">
                  <c:v>20.413431489361702</c:v>
                </c:pt>
                <c:pt idx="7539">
                  <c:v>20.404574468085112</c:v>
                </c:pt>
                <c:pt idx="7540">
                  <c:v>20.396133191489362</c:v>
                </c:pt>
                <c:pt idx="7541">
                  <c:v>20.388107234042558</c:v>
                </c:pt>
                <c:pt idx="7542">
                  <c:v>20.380522978723409</c:v>
                </c:pt>
                <c:pt idx="7543">
                  <c:v>20.373354468085108</c:v>
                </c:pt>
                <c:pt idx="7544">
                  <c:v>20.366185957446813</c:v>
                </c:pt>
                <c:pt idx="7545">
                  <c:v>20.35943276595745</c:v>
                </c:pt>
                <c:pt idx="7546">
                  <c:v>20.353536595744689</c:v>
                </c:pt>
                <c:pt idx="7547">
                  <c:v>20.346342127659579</c:v>
                </c:pt>
                <c:pt idx="7548">
                  <c:v>20.340030638297879</c:v>
                </c:pt>
                <c:pt idx="7549">
                  <c:v>20.33369319148937</c:v>
                </c:pt>
                <c:pt idx="7550">
                  <c:v>20.326524255319157</c:v>
                </c:pt>
                <c:pt idx="7551">
                  <c:v>20.318940000000005</c:v>
                </c:pt>
                <c:pt idx="7552">
                  <c:v>20.311771489361707</c:v>
                </c:pt>
                <c:pt idx="7553">
                  <c:v>20.305434042553195</c:v>
                </c:pt>
                <c:pt idx="7554">
                  <c:v>20.299512340425533</c:v>
                </c:pt>
                <c:pt idx="7555">
                  <c:v>20.293590638297871</c:v>
                </c:pt>
                <c:pt idx="7556">
                  <c:v>20.288110212765954</c:v>
                </c:pt>
                <c:pt idx="7557">
                  <c:v>20.281798723404254</c:v>
                </c:pt>
                <c:pt idx="7558">
                  <c:v>20.276318723404252</c:v>
                </c:pt>
                <c:pt idx="7559">
                  <c:v>20.27083872340425</c:v>
                </c:pt>
                <c:pt idx="7560">
                  <c:v>20.265774042553186</c:v>
                </c:pt>
                <c:pt idx="7561">
                  <c:v>20.261151063829779</c:v>
                </c:pt>
                <c:pt idx="7562">
                  <c:v>20.256501702127654</c:v>
                </c:pt>
                <c:pt idx="7563">
                  <c:v>20.253125106382971</c:v>
                </c:pt>
                <c:pt idx="7564">
                  <c:v>20.248891489361696</c:v>
                </c:pt>
                <c:pt idx="7565">
                  <c:v>20.245514893617017</c:v>
                </c:pt>
                <c:pt idx="7566">
                  <c:v>20.243411063829779</c:v>
                </c:pt>
                <c:pt idx="7567">
                  <c:v>20.242138297872334</c:v>
                </c:pt>
                <c:pt idx="7568">
                  <c:v>20.240450212765953</c:v>
                </c:pt>
                <c:pt idx="7569">
                  <c:v>20.239203404255314</c:v>
                </c:pt>
                <c:pt idx="7570">
                  <c:v>20.236658297872335</c:v>
                </c:pt>
                <c:pt idx="7571">
                  <c:v>20.23159319148936</c:v>
                </c:pt>
                <c:pt idx="7572">
                  <c:v>20.226112765957446</c:v>
                </c:pt>
                <c:pt idx="7573">
                  <c:v>20.222294468085103</c:v>
                </c:pt>
                <c:pt idx="7574">
                  <c:v>20.218060851063829</c:v>
                </c:pt>
                <c:pt idx="7575">
                  <c:v>20.209593446808512</c:v>
                </c:pt>
                <c:pt idx="7576">
                  <c:v>20.199048340425531</c:v>
                </c:pt>
                <c:pt idx="7577">
                  <c:v>20.188061617021273</c:v>
                </c:pt>
                <c:pt idx="7578">
                  <c:v>20.17624374468085</c:v>
                </c:pt>
                <c:pt idx="7579">
                  <c:v>20.163984340425532</c:v>
                </c:pt>
                <c:pt idx="7580">
                  <c:v>20.151309361702125</c:v>
                </c:pt>
                <c:pt idx="7581">
                  <c:v>20.139049957446808</c:v>
                </c:pt>
                <c:pt idx="7582">
                  <c:v>20.12637480851064</c:v>
                </c:pt>
                <c:pt idx="7583">
                  <c:v>20.11369982978724</c:v>
                </c:pt>
                <c:pt idx="7584">
                  <c:v>20.097232936170215</c:v>
                </c:pt>
                <c:pt idx="7585">
                  <c:v>20.078246297872344</c:v>
                </c:pt>
                <c:pt idx="7586">
                  <c:v>20.059233872340432</c:v>
                </c:pt>
                <c:pt idx="7587">
                  <c:v>20.041078638297879</c:v>
                </c:pt>
                <c:pt idx="7588">
                  <c:v>20.022923404255319</c:v>
                </c:pt>
                <c:pt idx="7589">
                  <c:v>20.003910893617025</c:v>
                </c:pt>
                <c:pt idx="7590">
                  <c:v>19.986171063829794</c:v>
                </c:pt>
                <c:pt idx="7591">
                  <c:v>19.973080425531919</c:v>
                </c:pt>
                <c:pt idx="7592">
                  <c:v>19.961678297872343</c:v>
                </c:pt>
                <c:pt idx="7593">
                  <c:v>19.950276085106385</c:v>
                </c:pt>
                <c:pt idx="7594">
                  <c:v>19.940146297872339</c:v>
                </c:pt>
                <c:pt idx="7595">
                  <c:v>19.929575234042552</c:v>
                </c:pt>
                <c:pt idx="7596">
                  <c:v>19.91986119148936</c:v>
                </c:pt>
                <c:pt idx="7597">
                  <c:v>19.908459063829785</c:v>
                </c:pt>
                <c:pt idx="7598">
                  <c:v>19.897056680851065</c:v>
                </c:pt>
                <c:pt idx="7599">
                  <c:v>19.884823234042557</c:v>
                </c:pt>
                <c:pt idx="7600">
                  <c:v>19.87596617021277</c:v>
                </c:pt>
                <c:pt idx="7601">
                  <c:v>19.867524638297873</c:v>
                </c:pt>
                <c:pt idx="7602">
                  <c:v>19.85908331914894</c:v>
                </c:pt>
                <c:pt idx="7603">
                  <c:v>19.852330382978725</c:v>
                </c:pt>
                <c:pt idx="7604">
                  <c:v>19.845992765957448</c:v>
                </c:pt>
                <c:pt idx="7605">
                  <c:v>19.83879804255319</c:v>
                </c:pt>
                <c:pt idx="7606">
                  <c:v>19.830356638297872</c:v>
                </c:pt>
                <c:pt idx="7607">
                  <c:v>19.821473659574465</c:v>
                </c:pt>
                <c:pt idx="7608">
                  <c:v>19.812590680851063</c:v>
                </c:pt>
                <c:pt idx="7609">
                  <c:v>19.802902723404255</c:v>
                </c:pt>
                <c:pt idx="7610">
                  <c:v>19.790643234042552</c:v>
                </c:pt>
                <c:pt idx="7611">
                  <c:v>19.778825446808511</c:v>
                </c:pt>
                <c:pt idx="7612">
                  <c:v>19.766565957446808</c:v>
                </c:pt>
                <c:pt idx="7613">
                  <c:v>19.753891148936169</c:v>
                </c:pt>
                <c:pt idx="7614">
                  <c:v>19.73828119148936</c:v>
                </c:pt>
                <c:pt idx="7615">
                  <c:v>19.720541361702129</c:v>
                </c:pt>
                <c:pt idx="7616">
                  <c:v>19.703658680851063</c:v>
                </c:pt>
                <c:pt idx="7617">
                  <c:v>19.688464127659575</c:v>
                </c:pt>
                <c:pt idx="7618">
                  <c:v>19.675399744680849</c:v>
                </c:pt>
                <c:pt idx="7619">
                  <c:v>19.660620851063825</c:v>
                </c:pt>
                <c:pt idx="7620">
                  <c:v>19.643738382978718</c:v>
                </c:pt>
                <c:pt idx="7621">
                  <c:v>19.626440085106378</c:v>
                </c:pt>
                <c:pt idx="7622">
                  <c:v>19.612102893617017</c:v>
                </c:pt>
                <c:pt idx="7623">
                  <c:v>19.599453957446809</c:v>
                </c:pt>
                <c:pt idx="7624">
                  <c:v>19.587220595744679</c:v>
                </c:pt>
                <c:pt idx="7625">
                  <c:v>19.576233957446806</c:v>
                </c:pt>
                <c:pt idx="7626">
                  <c:v>19.564857702127657</c:v>
                </c:pt>
                <c:pt idx="7627">
                  <c:v>19.551351659574468</c:v>
                </c:pt>
                <c:pt idx="7628">
                  <c:v>19.536598893617018</c:v>
                </c:pt>
                <c:pt idx="7629">
                  <c:v>19.523118808510635</c:v>
                </c:pt>
                <c:pt idx="7630">
                  <c:v>19.512989276595743</c:v>
                </c:pt>
                <c:pt idx="7631">
                  <c:v>19.510028340425528</c:v>
                </c:pt>
                <c:pt idx="7632">
                  <c:v>19.508755659574465</c:v>
                </c:pt>
                <c:pt idx="7633">
                  <c:v>19.506651829787231</c:v>
                </c:pt>
                <c:pt idx="7634">
                  <c:v>19.504547999999996</c:v>
                </c:pt>
                <c:pt idx="7635">
                  <c:v>19.504573957446805</c:v>
                </c:pt>
                <c:pt idx="7636">
                  <c:v>19.505431063829782</c:v>
                </c:pt>
                <c:pt idx="7637">
                  <c:v>19.507119319148934</c:v>
                </c:pt>
                <c:pt idx="7638">
                  <c:v>19.505846638297868</c:v>
                </c:pt>
                <c:pt idx="7639">
                  <c:v>19.503327276595744</c:v>
                </c:pt>
                <c:pt idx="7640">
                  <c:v>19.499093659574466</c:v>
                </c:pt>
                <c:pt idx="7641">
                  <c:v>19.494028893617024</c:v>
                </c:pt>
                <c:pt idx="7642">
                  <c:v>19.49192506382979</c:v>
                </c:pt>
                <c:pt idx="7643">
                  <c:v>19.49236663829787</c:v>
                </c:pt>
                <c:pt idx="7644">
                  <c:v>19.496600297872337</c:v>
                </c:pt>
                <c:pt idx="7645">
                  <c:v>19.501665063829783</c:v>
                </c:pt>
                <c:pt idx="7646">
                  <c:v>19.506314297872336</c:v>
                </c:pt>
                <c:pt idx="7647">
                  <c:v>19.507171404255317</c:v>
                </c:pt>
                <c:pt idx="7648">
                  <c:v>19.507171404255317</c:v>
                </c:pt>
                <c:pt idx="7649">
                  <c:v>19.508028510638294</c:v>
                </c:pt>
                <c:pt idx="7650">
                  <c:v>19.506340255319149</c:v>
                </c:pt>
                <c:pt idx="7651">
                  <c:v>19.505067617021272</c:v>
                </c:pt>
                <c:pt idx="7652">
                  <c:v>19.506755872340428</c:v>
                </c:pt>
                <c:pt idx="7653">
                  <c:v>19.509275276595748</c:v>
                </c:pt>
                <c:pt idx="7654">
                  <c:v>19.511405106382981</c:v>
                </c:pt>
                <c:pt idx="7655">
                  <c:v>19.513534936170213</c:v>
                </c:pt>
                <c:pt idx="7656">
                  <c:v>19.518158127659579</c:v>
                </c:pt>
                <c:pt idx="7657">
                  <c:v>19.525352723404257</c:v>
                </c:pt>
                <c:pt idx="7658">
                  <c:v>19.53127459574468</c:v>
                </c:pt>
                <c:pt idx="7659">
                  <c:v>19.536780936170214</c:v>
                </c:pt>
                <c:pt idx="7660">
                  <c:v>19.540157446808507</c:v>
                </c:pt>
                <c:pt idx="7661">
                  <c:v>19.545637829787228</c:v>
                </c:pt>
                <c:pt idx="7662">
                  <c:v>19.553663531914893</c:v>
                </c:pt>
                <c:pt idx="7663">
                  <c:v>19.560832085106384</c:v>
                </c:pt>
                <c:pt idx="7664">
                  <c:v>19.567169531914892</c:v>
                </c:pt>
                <c:pt idx="7665">
                  <c:v>19.576026340425532</c:v>
                </c:pt>
                <c:pt idx="7666">
                  <c:v>19.587428595744679</c:v>
                </c:pt>
                <c:pt idx="7667">
                  <c:v>19.599246382978727</c:v>
                </c:pt>
                <c:pt idx="7668">
                  <c:v>19.610207063829787</c:v>
                </c:pt>
                <c:pt idx="7669">
                  <c:v>19.622024851063834</c:v>
                </c:pt>
                <c:pt idx="7670">
                  <c:v>19.63553093617022</c:v>
                </c:pt>
                <c:pt idx="7671">
                  <c:v>19.650309659574472</c:v>
                </c:pt>
                <c:pt idx="7672">
                  <c:v>19.665088425531916</c:v>
                </c:pt>
                <c:pt idx="7673">
                  <c:v>19.680698340425536</c:v>
                </c:pt>
                <c:pt idx="7674">
                  <c:v>19.699710723404259</c:v>
                </c:pt>
                <c:pt idx="7675">
                  <c:v>19.720385404255328</c:v>
                </c:pt>
                <c:pt idx="7676">
                  <c:v>19.741475659574473</c:v>
                </c:pt>
                <c:pt idx="7677">
                  <c:v>19.760046468085111</c:v>
                </c:pt>
                <c:pt idx="7678">
                  <c:v>19.776097914893622</c:v>
                </c:pt>
                <c:pt idx="7679">
                  <c:v>19.791707787234049</c:v>
                </c:pt>
                <c:pt idx="7680">
                  <c:v>19.809031914893623</c:v>
                </c:pt>
                <c:pt idx="7681">
                  <c:v>19.823810680851068</c:v>
                </c:pt>
                <c:pt idx="7682">
                  <c:v>19.837316765957453</c:v>
                </c:pt>
                <c:pt idx="7683">
                  <c:v>19.851238553191493</c:v>
                </c:pt>
                <c:pt idx="7684">
                  <c:v>19.864328851063831</c:v>
                </c:pt>
                <c:pt idx="7685">
                  <c:v>19.876146638297872</c:v>
                </c:pt>
                <c:pt idx="7686">
                  <c:v>19.887107276595746</c:v>
                </c:pt>
                <c:pt idx="7687">
                  <c:v>19.8985094893617</c:v>
                </c:pt>
                <c:pt idx="7688">
                  <c:v>19.909495957446808</c:v>
                </c:pt>
                <c:pt idx="7689">
                  <c:v>19.917106170212765</c:v>
                </c:pt>
                <c:pt idx="7690">
                  <c:v>19.922170978723404</c:v>
                </c:pt>
                <c:pt idx="7691">
                  <c:v>19.924274765957446</c:v>
                </c:pt>
                <c:pt idx="7692">
                  <c:v>19.925963021276594</c:v>
                </c:pt>
                <c:pt idx="7693">
                  <c:v>19.926794170212762</c:v>
                </c:pt>
                <c:pt idx="7694">
                  <c:v>19.927209702127655</c:v>
                </c:pt>
                <c:pt idx="7695">
                  <c:v>19.927651276595743</c:v>
                </c:pt>
                <c:pt idx="7696">
                  <c:v>19.926378553191487</c:v>
                </c:pt>
                <c:pt idx="7697">
                  <c:v>19.925963021276591</c:v>
                </c:pt>
                <c:pt idx="7698">
                  <c:v>19.925547404255315</c:v>
                </c:pt>
                <c:pt idx="7699">
                  <c:v>19.922612468085102</c:v>
                </c:pt>
                <c:pt idx="7700">
                  <c:v>19.919651489361698</c:v>
                </c:pt>
                <c:pt idx="7701">
                  <c:v>19.917963234042549</c:v>
                </c:pt>
                <c:pt idx="7702">
                  <c:v>19.915833404255313</c:v>
                </c:pt>
                <c:pt idx="7703">
                  <c:v>19.912041361702126</c:v>
                </c:pt>
                <c:pt idx="7704">
                  <c:v>19.90697659574468</c:v>
                </c:pt>
                <c:pt idx="7705">
                  <c:v>19.904015702127658</c:v>
                </c:pt>
                <c:pt idx="7706">
                  <c:v>19.901885872340426</c:v>
                </c:pt>
                <c:pt idx="7707">
                  <c:v>19.903158595744681</c:v>
                </c:pt>
                <c:pt idx="7708">
                  <c:v>19.90484685106383</c:v>
                </c:pt>
                <c:pt idx="7709">
                  <c:v>19.908223361702131</c:v>
                </c:pt>
                <c:pt idx="7710">
                  <c:v>19.9120154893617</c:v>
                </c:pt>
                <c:pt idx="7711">
                  <c:v>19.917080255319146</c:v>
                </c:pt>
                <c:pt idx="7712">
                  <c:v>19.922144851063827</c:v>
                </c:pt>
                <c:pt idx="7713">
                  <c:v>19.928066595744681</c:v>
                </c:pt>
                <c:pt idx="7714">
                  <c:v>19.934819787234041</c:v>
                </c:pt>
                <c:pt idx="7715">
                  <c:v>19.943702510638296</c:v>
                </c:pt>
                <c:pt idx="7716">
                  <c:v>19.953416553191492</c:v>
                </c:pt>
                <c:pt idx="7717">
                  <c:v>19.961857702127663</c:v>
                </c:pt>
                <c:pt idx="7718">
                  <c:v>19.971130127659578</c:v>
                </c:pt>
                <c:pt idx="7719">
                  <c:v>19.980428638297873</c:v>
                </c:pt>
                <c:pt idx="7720">
                  <c:v>19.991415234042556</c:v>
                </c:pt>
                <c:pt idx="7721">
                  <c:v>20.001544723404258</c:v>
                </c:pt>
                <c:pt idx="7722">
                  <c:v>20.010401787234045</c:v>
                </c:pt>
                <c:pt idx="7723">
                  <c:v>20.017570595744683</c:v>
                </c:pt>
                <c:pt idx="7724">
                  <c:v>20.024765148936169</c:v>
                </c:pt>
                <c:pt idx="7725">
                  <c:v>20.031518127659574</c:v>
                </c:pt>
                <c:pt idx="7726">
                  <c:v>20.038712680851063</c:v>
                </c:pt>
                <c:pt idx="7727">
                  <c:v>20.044608638297873</c:v>
                </c:pt>
                <c:pt idx="7728">
                  <c:v>20.050530638297872</c:v>
                </c:pt>
                <c:pt idx="7729">
                  <c:v>20.055595531914889</c:v>
                </c:pt>
                <c:pt idx="7730">
                  <c:v>20.060244468085106</c:v>
                </c:pt>
                <c:pt idx="7731">
                  <c:v>20.063621063829785</c:v>
                </c:pt>
                <c:pt idx="7732">
                  <c:v>20.066997659574465</c:v>
                </c:pt>
                <c:pt idx="7733">
                  <c:v>20.070374255319148</c:v>
                </c:pt>
                <c:pt idx="7734">
                  <c:v>20.073335106382977</c:v>
                </c:pt>
                <c:pt idx="7735">
                  <c:v>20.07671170212766</c:v>
                </c:pt>
                <c:pt idx="7736">
                  <c:v>20.080503617021275</c:v>
                </c:pt>
                <c:pt idx="7737">
                  <c:v>20.084711276595744</c:v>
                </c:pt>
                <c:pt idx="7738">
                  <c:v>20.090607446808505</c:v>
                </c:pt>
                <c:pt idx="7739">
                  <c:v>20.096944893617017</c:v>
                </c:pt>
                <c:pt idx="7740">
                  <c:v>20.104554978723399</c:v>
                </c:pt>
                <c:pt idx="7741">
                  <c:v>20.112996425531911</c:v>
                </c:pt>
                <c:pt idx="7742">
                  <c:v>20.122684468085101</c:v>
                </c:pt>
                <c:pt idx="7743">
                  <c:v>20.134917999999999</c:v>
                </c:pt>
                <c:pt idx="7744">
                  <c:v>20.148424085106381</c:v>
                </c:pt>
                <c:pt idx="7745">
                  <c:v>20.162345702127659</c:v>
                </c:pt>
                <c:pt idx="7746">
                  <c:v>20.177098595744681</c:v>
                </c:pt>
                <c:pt idx="7747">
                  <c:v>20.193150085106385</c:v>
                </c:pt>
                <c:pt idx="7748">
                  <c:v>20.208344255319151</c:v>
                </c:pt>
                <c:pt idx="7749">
                  <c:v>20.224811489361699</c:v>
                </c:pt>
                <c:pt idx="7750">
                  <c:v>20.241694255319146</c:v>
                </c:pt>
                <c:pt idx="7751">
                  <c:v>20.259823489361697</c:v>
                </c:pt>
                <c:pt idx="7752">
                  <c:v>20.276706255319144</c:v>
                </c:pt>
                <c:pt idx="7753">
                  <c:v>20.292757744680841</c:v>
                </c:pt>
                <c:pt idx="7754">
                  <c:v>20.307536510638293</c:v>
                </c:pt>
                <c:pt idx="7755">
                  <c:v>20.320626765957442</c:v>
                </c:pt>
                <c:pt idx="7756">
                  <c:v>20.332029063829776</c:v>
                </c:pt>
                <c:pt idx="7757">
                  <c:v>20.342158723404243</c:v>
                </c:pt>
                <c:pt idx="7758">
                  <c:v>20.350184680851051</c:v>
                </c:pt>
                <c:pt idx="7759">
                  <c:v>20.355665106382968</c:v>
                </c:pt>
                <c:pt idx="7760">
                  <c:v>20.359457446808502</c:v>
                </c:pt>
                <c:pt idx="7761">
                  <c:v>20.362834042553182</c:v>
                </c:pt>
                <c:pt idx="7762">
                  <c:v>20.365353617021263</c:v>
                </c:pt>
                <c:pt idx="7763">
                  <c:v>20.367457446808498</c:v>
                </c:pt>
                <c:pt idx="7764">
                  <c:v>20.369561276595736</c:v>
                </c:pt>
                <c:pt idx="7765">
                  <c:v>20.37041829787233</c:v>
                </c:pt>
                <c:pt idx="7766">
                  <c:v>20.37124936170212</c:v>
                </c:pt>
                <c:pt idx="7767">
                  <c:v>20.370392340425521</c:v>
                </c:pt>
                <c:pt idx="7768">
                  <c:v>20.369535319148927</c:v>
                </c:pt>
                <c:pt idx="7769">
                  <c:v>20.369535319148927</c:v>
                </c:pt>
                <c:pt idx="7770">
                  <c:v>20.369976595744671</c:v>
                </c:pt>
                <c:pt idx="7771">
                  <c:v>20.371223404255311</c:v>
                </c:pt>
                <c:pt idx="7772">
                  <c:v>20.372470212765947</c:v>
                </c:pt>
                <c:pt idx="7773">
                  <c:v>20.374158723404246</c:v>
                </c:pt>
                <c:pt idx="7774">
                  <c:v>20.377950638297865</c:v>
                </c:pt>
                <c:pt idx="7775">
                  <c:v>20.383430638297867</c:v>
                </c:pt>
                <c:pt idx="7776">
                  <c:v>20.390183404255311</c:v>
                </c:pt>
                <c:pt idx="7777">
                  <c:v>20.396520851063819</c:v>
                </c:pt>
                <c:pt idx="7778">
                  <c:v>20.403274042553182</c:v>
                </c:pt>
                <c:pt idx="7779">
                  <c:v>20.409611489361694</c:v>
                </c:pt>
                <c:pt idx="7780">
                  <c:v>20.417221702127652</c:v>
                </c:pt>
                <c:pt idx="7781">
                  <c:v>20.425662978723391</c:v>
                </c:pt>
                <c:pt idx="7782">
                  <c:v>20.434104255319138</c:v>
                </c:pt>
                <c:pt idx="7783">
                  <c:v>20.442545531914885</c:v>
                </c:pt>
                <c:pt idx="7784">
                  <c:v>20.450986808510628</c:v>
                </c:pt>
                <c:pt idx="7785">
                  <c:v>20.45859659574467</c:v>
                </c:pt>
                <c:pt idx="7786">
                  <c:v>20.46576510638296</c:v>
                </c:pt>
                <c:pt idx="7787">
                  <c:v>20.473349361702113</c:v>
                </c:pt>
                <c:pt idx="7788">
                  <c:v>20.48051787234041</c:v>
                </c:pt>
                <c:pt idx="7789">
                  <c:v>20.48727106382977</c:v>
                </c:pt>
                <c:pt idx="7790">
                  <c:v>20.492335744680833</c:v>
                </c:pt>
                <c:pt idx="7791">
                  <c:v>20.496543404255302</c:v>
                </c:pt>
                <c:pt idx="7792">
                  <c:v>20.49864723404254</c:v>
                </c:pt>
                <c:pt idx="7793">
                  <c:v>20.50033531914892</c:v>
                </c:pt>
                <c:pt idx="7794">
                  <c:v>20.502439148936155</c:v>
                </c:pt>
                <c:pt idx="7795">
                  <c:v>20.50495872340424</c:v>
                </c:pt>
                <c:pt idx="7796">
                  <c:v>20.506231063829773</c:v>
                </c:pt>
                <c:pt idx="7797">
                  <c:v>20.507088085106371</c:v>
                </c:pt>
                <c:pt idx="7798">
                  <c:v>20.507529787234031</c:v>
                </c:pt>
                <c:pt idx="7799">
                  <c:v>20.507945106382969</c:v>
                </c:pt>
                <c:pt idx="7800">
                  <c:v>20.508776170212759</c:v>
                </c:pt>
                <c:pt idx="7801">
                  <c:v>20.510048936170207</c:v>
                </c:pt>
                <c:pt idx="7802">
                  <c:v>20.513010212765952</c:v>
                </c:pt>
                <c:pt idx="7803">
                  <c:v>20.516802127659567</c:v>
                </c:pt>
                <c:pt idx="7804">
                  <c:v>20.521866808510634</c:v>
                </c:pt>
                <c:pt idx="7805">
                  <c:v>20.527762553191486</c:v>
                </c:pt>
                <c:pt idx="7806">
                  <c:v>20.535372765957444</c:v>
                </c:pt>
                <c:pt idx="7807">
                  <c:v>20.543398297872336</c:v>
                </c:pt>
                <c:pt idx="7808">
                  <c:v>20.553527659574467</c:v>
                </c:pt>
                <c:pt idx="7809">
                  <c:v>20.564072765957444</c:v>
                </c:pt>
                <c:pt idx="7810">
                  <c:v>20.573371063829786</c:v>
                </c:pt>
                <c:pt idx="7811">
                  <c:v>20.583085106382981</c:v>
                </c:pt>
                <c:pt idx="7812">
                  <c:v>20.593214893617024</c:v>
                </c:pt>
                <c:pt idx="7813">
                  <c:v>20.602928936170219</c:v>
                </c:pt>
                <c:pt idx="7814">
                  <c:v>20.613058297872342</c:v>
                </c:pt>
                <c:pt idx="7815">
                  <c:v>20.62360340425532</c:v>
                </c:pt>
                <c:pt idx="7816">
                  <c:v>20.633732765957451</c:v>
                </c:pt>
                <c:pt idx="7817">
                  <c:v>20.643420851063834</c:v>
                </c:pt>
                <c:pt idx="7818">
                  <c:v>20.65186212765958</c:v>
                </c:pt>
                <c:pt idx="7819">
                  <c:v>20.659056595744683</c:v>
                </c:pt>
                <c:pt idx="7820">
                  <c:v>20.665809361702131</c:v>
                </c:pt>
                <c:pt idx="7821">
                  <c:v>20.67087446808511</c:v>
                </c:pt>
                <c:pt idx="7822">
                  <c:v>20.674251063829786</c:v>
                </c:pt>
                <c:pt idx="7823">
                  <c:v>20.675939574468085</c:v>
                </c:pt>
                <c:pt idx="7824">
                  <c:v>20.676355319148936</c:v>
                </c:pt>
                <c:pt idx="7825">
                  <c:v>20.676355319148936</c:v>
                </c:pt>
                <c:pt idx="7826">
                  <c:v>20.676355319148932</c:v>
                </c:pt>
                <c:pt idx="7827">
                  <c:v>20.675082553191487</c:v>
                </c:pt>
                <c:pt idx="7828">
                  <c:v>20.672537446808509</c:v>
                </c:pt>
                <c:pt idx="7829">
                  <c:v>20.66999234042553</c:v>
                </c:pt>
                <c:pt idx="7830">
                  <c:v>20.667031489361701</c:v>
                </c:pt>
                <c:pt idx="7831">
                  <c:v>20.663654893617018</c:v>
                </c:pt>
                <c:pt idx="7832">
                  <c:v>20.661551063829783</c:v>
                </c:pt>
                <c:pt idx="7833">
                  <c:v>20.659005957446805</c:v>
                </c:pt>
                <c:pt idx="7834">
                  <c:v>20.656045106382972</c:v>
                </c:pt>
                <c:pt idx="7835">
                  <c:v>20.653941276595738</c:v>
                </c:pt>
                <c:pt idx="7836">
                  <c:v>20.651421702127653</c:v>
                </c:pt>
                <c:pt idx="7837">
                  <c:v>20.649733617021273</c:v>
                </c:pt>
                <c:pt idx="7838">
                  <c:v>20.648045531914889</c:v>
                </c:pt>
                <c:pt idx="7839">
                  <c:v>20.64763021276595</c:v>
                </c:pt>
                <c:pt idx="7840">
                  <c:v>20.64763021276595</c:v>
                </c:pt>
                <c:pt idx="7841">
                  <c:v>20.645942127659566</c:v>
                </c:pt>
                <c:pt idx="7842">
                  <c:v>20.645111063829781</c:v>
                </c:pt>
                <c:pt idx="7843">
                  <c:v>20.644695744680845</c:v>
                </c:pt>
                <c:pt idx="7844">
                  <c:v>20.645111063829781</c:v>
                </c:pt>
                <c:pt idx="7845">
                  <c:v>20.64635787234042</c:v>
                </c:pt>
                <c:pt idx="7846">
                  <c:v>20.648046382978716</c:v>
                </c:pt>
                <c:pt idx="7847">
                  <c:v>20.649734893617016</c:v>
                </c:pt>
                <c:pt idx="7848">
                  <c:v>20.650150212765951</c:v>
                </c:pt>
                <c:pt idx="7849">
                  <c:v>20.65098127659574</c:v>
                </c:pt>
                <c:pt idx="7850">
                  <c:v>20.652254042553185</c:v>
                </c:pt>
                <c:pt idx="7851">
                  <c:v>20.65352680851063</c:v>
                </c:pt>
                <c:pt idx="7852">
                  <c:v>20.654799574468079</c:v>
                </c:pt>
                <c:pt idx="7853">
                  <c:v>20.654799574468083</c:v>
                </c:pt>
                <c:pt idx="7854">
                  <c:v>20.654799574468083</c:v>
                </c:pt>
                <c:pt idx="7855">
                  <c:v>20.653552765957446</c:v>
                </c:pt>
                <c:pt idx="7856">
                  <c:v>20.652305957446806</c:v>
                </c:pt>
                <c:pt idx="7857">
                  <c:v>20.653137021276596</c:v>
                </c:pt>
                <c:pt idx="7858">
                  <c:v>20.653968085106381</c:v>
                </c:pt>
                <c:pt idx="7859">
                  <c:v>20.653968085106381</c:v>
                </c:pt>
                <c:pt idx="7860">
                  <c:v>20.653968085106385</c:v>
                </c:pt>
                <c:pt idx="7861">
                  <c:v>20.652280000000001</c:v>
                </c:pt>
                <c:pt idx="7862">
                  <c:v>20.650176170212767</c:v>
                </c:pt>
                <c:pt idx="7863">
                  <c:v>20.648072340425532</c:v>
                </c:pt>
                <c:pt idx="7864">
                  <c:v>20.646825531914896</c:v>
                </c:pt>
                <c:pt idx="7865">
                  <c:v>20.645578723404256</c:v>
                </c:pt>
                <c:pt idx="7866">
                  <c:v>20.644721702127661</c:v>
                </c:pt>
                <c:pt idx="7867">
                  <c:v>20.643033617021278</c:v>
                </c:pt>
                <c:pt idx="7868">
                  <c:v>20.641786808510641</c:v>
                </c:pt>
                <c:pt idx="7869">
                  <c:v>20.641786808510641</c:v>
                </c:pt>
                <c:pt idx="7870">
                  <c:v>20.64220212765958</c:v>
                </c:pt>
                <c:pt idx="7871">
                  <c:v>20.644721702127665</c:v>
                </c:pt>
                <c:pt idx="7872">
                  <c:v>20.647241276595746</c:v>
                </c:pt>
                <c:pt idx="7873">
                  <c:v>20.649345106382977</c:v>
                </c:pt>
                <c:pt idx="7874">
                  <c:v>20.651033191489361</c:v>
                </c:pt>
                <c:pt idx="7875">
                  <c:v>20.653994042553187</c:v>
                </c:pt>
                <c:pt idx="7876">
                  <c:v>20.656539148936165</c:v>
                </c:pt>
                <c:pt idx="7877">
                  <c:v>20.659915744680845</c:v>
                </c:pt>
                <c:pt idx="7878">
                  <c:v>20.663292340425524</c:v>
                </c:pt>
                <c:pt idx="7879">
                  <c:v>20.665811914893613</c:v>
                </c:pt>
                <c:pt idx="7880">
                  <c:v>20.667941702127656</c:v>
                </c:pt>
                <c:pt idx="7881">
                  <c:v>20.6700714893617</c:v>
                </c:pt>
                <c:pt idx="7882">
                  <c:v>20.671344255319145</c:v>
                </c:pt>
                <c:pt idx="7883">
                  <c:v>20.672175319148934</c:v>
                </c:pt>
                <c:pt idx="7884">
                  <c:v>20.672590638297869</c:v>
                </c:pt>
                <c:pt idx="7885">
                  <c:v>20.673005957446808</c:v>
                </c:pt>
                <c:pt idx="7886">
                  <c:v>20.673421276595743</c:v>
                </c:pt>
                <c:pt idx="7887">
                  <c:v>20.673005957446804</c:v>
                </c:pt>
                <c:pt idx="7888">
                  <c:v>20.672590212765957</c:v>
                </c:pt>
                <c:pt idx="7889">
                  <c:v>20.671317446808509</c:v>
                </c:pt>
                <c:pt idx="7890">
                  <c:v>20.669628936170209</c:v>
                </c:pt>
                <c:pt idx="7891">
                  <c:v>20.667083829787231</c:v>
                </c:pt>
                <c:pt idx="7892">
                  <c:v>20.664148510638295</c:v>
                </c:pt>
                <c:pt idx="7893">
                  <c:v>20.660356170212765</c:v>
                </c:pt>
                <c:pt idx="7894">
                  <c:v>20.656563829787231</c:v>
                </c:pt>
                <c:pt idx="7895">
                  <c:v>20.653187234042552</c:v>
                </c:pt>
                <c:pt idx="7896">
                  <c:v>20.648537872340423</c:v>
                </c:pt>
                <c:pt idx="7897">
                  <c:v>20.642616170212765</c:v>
                </c:pt>
                <c:pt idx="7898">
                  <c:v>20.634590212765957</c:v>
                </c:pt>
                <c:pt idx="7899">
                  <c:v>20.62698</c:v>
                </c:pt>
                <c:pt idx="7900">
                  <c:v>20.619785531914896</c:v>
                </c:pt>
                <c:pt idx="7901">
                  <c:v>20.612175319148935</c:v>
                </c:pt>
                <c:pt idx="7902">
                  <c:v>20.604149787234043</c:v>
                </c:pt>
                <c:pt idx="7903">
                  <c:v>20.595708510638296</c:v>
                </c:pt>
                <c:pt idx="7904">
                  <c:v>20.585994893617016</c:v>
                </c:pt>
                <c:pt idx="7905">
                  <c:v>20.575865531914893</c:v>
                </c:pt>
                <c:pt idx="7906">
                  <c:v>20.565320425531908</c:v>
                </c:pt>
                <c:pt idx="7907">
                  <c:v>20.554333617021275</c:v>
                </c:pt>
                <c:pt idx="7908">
                  <c:v>20.543788510638294</c:v>
                </c:pt>
                <c:pt idx="7909">
                  <c:v>20.533659148936163</c:v>
                </c:pt>
                <c:pt idx="7910">
                  <c:v>20.522698297872335</c:v>
                </c:pt>
                <c:pt idx="7911">
                  <c:v>20.510880425531912</c:v>
                </c:pt>
                <c:pt idx="7912">
                  <c:v>20.499894042553187</c:v>
                </c:pt>
                <c:pt idx="7913">
                  <c:v>20.488933191489359</c:v>
                </c:pt>
                <c:pt idx="7914">
                  <c:v>20.479634893617018</c:v>
                </c:pt>
                <c:pt idx="7915">
                  <c:v>20.469505106382975</c:v>
                </c:pt>
                <c:pt idx="7916">
                  <c:v>20.458518723404257</c:v>
                </c:pt>
                <c:pt idx="7917">
                  <c:v>20.447532340425532</c:v>
                </c:pt>
                <c:pt idx="7918">
                  <c:v>20.435714468085109</c:v>
                </c:pt>
                <c:pt idx="7919">
                  <c:v>20.423896595744679</c:v>
                </c:pt>
                <c:pt idx="7920">
                  <c:v>20.412935744680851</c:v>
                </c:pt>
                <c:pt idx="7921">
                  <c:v>20.402390638297877</c:v>
                </c:pt>
                <c:pt idx="7922">
                  <c:v>20.391845531914896</c:v>
                </c:pt>
                <c:pt idx="7923">
                  <c:v>20.381716170212773</c:v>
                </c:pt>
                <c:pt idx="7924">
                  <c:v>20.371171063829795</c:v>
                </c:pt>
                <c:pt idx="7925">
                  <c:v>20.361041702127668</c:v>
                </c:pt>
                <c:pt idx="7926">
                  <c:v>20.351327659574473</c:v>
                </c:pt>
                <c:pt idx="7927">
                  <c:v>20.34288638297873</c:v>
                </c:pt>
                <c:pt idx="7928">
                  <c:v>20.333588085106395</c:v>
                </c:pt>
                <c:pt idx="7929">
                  <c:v>20.324705106382989</c:v>
                </c:pt>
                <c:pt idx="7930">
                  <c:v>20.317120851063841</c:v>
                </c:pt>
                <c:pt idx="7931">
                  <c:v>20.310368085106393</c:v>
                </c:pt>
                <c:pt idx="7932">
                  <c:v>20.304056595744687</c:v>
                </c:pt>
                <c:pt idx="7933">
                  <c:v>20.297303829787236</c:v>
                </c:pt>
                <c:pt idx="7934">
                  <c:v>20.291823404255322</c:v>
                </c:pt>
                <c:pt idx="7935">
                  <c:v>20.286342978723404</c:v>
                </c:pt>
                <c:pt idx="7936">
                  <c:v>20.280862553191493</c:v>
                </c:pt>
                <c:pt idx="7937">
                  <c:v>20.276213617021277</c:v>
                </c:pt>
                <c:pt idx="7938">
                  <c:v>20.272421276595747</c:v>
                </c:pt>
                <c:pt idx="7939">
                  <c:v>20.269045106382979</c:v>
                </c:pt>
                <c:pt idx="7940">
                  <c:v>20.266941276595748</c:v>
                </c:pt>
                <c:pt idx="7941">
                  <c:v>20.263980425531916</c:v>
                </c:pt>
                <c:pt idx="7942">
                  <c:v>20.26143531914893</c:v>
                </c:pt>
                <c:pt idx="7943">
                  <c:v>20.258916170212764</c:v>
                </c:pt>
                <c:pt idx="7944">
                  <c:v>20.257227659574465</c:v>
                </c:pt>
                <c:pt idx="7945">
                  <c:v>20.258085106382968</c:v>
                </c:pt>
                <c:pt idx="7946">
                  <c:v>20.258526808510627</c:v>
                </c:pt>
                <c:pt idx="7947">
                  <c:v>20.258968510638287</c:v>
                </c:pt>
                <c:pt idx="7948">
                  <c:v>20.25896851063829</c:v>
                </c:pt>
                <c:pt idx="7949">
                  <c:v>20.259383829787222</c:v>
                </c:pt>
                <c:pt idx="7950">
                  <c:v>20.258942553191481</c:v>
                </c:pt>
                <c:pt idx="7951">
                  <c:v>20.258942553191474</c:v>
                </c:pt>
                <c:pt idx="7952">
                  <c:v>20.259358297872325</c:v>
                </c:pt>
                <c:pt idx="7953">
                  <c:v>20.260189361702114</c:v>
                </c:pt>
                <c:pt idx="7954">
                  <c:v>20.260631063829774</c:v>
                </c:pt>
                <c:pt idx="7955">
                  <c:v>20.261903829787222</c:v>
                </c:pt>
                <c:pt idx="7956">
                  <c:v>20.26276085106382</c:v>
                </c:pt>
                <c:pt idx="7957">
                  <c:v>20.264007659574453</c:v>
                </c:pt>
                <c:pt idx="7958">
                  <c:v>20.265254468085093</c:v>
                </c:pt>
                <c:pt idx="7959">
                  <c:v>20.265669787234032</c:v>
                </c:pt>
                <c:pt idx="7960">
                  <c:v>20.266916595744664</c:v>
                </c:pt>
                <c:pt idx="7961">
                  <c:v>20.266500851063817</c:v>
                </c:pt>
                <c:pt idx="7962">
                  <c:v>20.266059574468073</c:v>
                </c:pt>
                <c:pt idx="7963">
                  <c:v>20.266059574468073</c:v>
                </c:pt>
                <c:pt idx="7964">
                  <c:v>20.266916595744672</c:v>
                </c:pt>
                <c:pt idx="7965">
                  <c:v>20.26818936170212</c:v>
                </c:pt>
                <c:pt idx="7966">
                  <c:v>20.27031914893616</c:v>
                </c:pt>
                <c:pt idx="7967">
                  <c:v>20.272422978723398</c:v>
                </c:pt>
                <c:pt idx="7968">
                  <c:v>20.273669787234038</c:v>
                </c:pt>
                <c:pt idx="7969">
                  <c:v>20.274085531914888</c:v>
                </c:pt>
                <c:pt idx="7970">
                  <c:v>20.274085531914892</c:v>
                </c:pt>
                <c:pt idx="7971">
                  <c:v>20.273228510638297</c:v>
                </c:pt>
                <c:pt idx="7972">
                  <c:v>20.271540000000002</c:v>
                </c:pt>
                <c:pt idx="7973">
                  <c:v>20.269851914893618</c:v>
                </c:pt>
                <c:pt idx="7974">
                  <c:v>20.267306382978727</c:v>
                </c:pt>
                <c:pt idx="7975">
                  <c:v>20.265617872340428</c:v>
                </c:pt>
                <c:pt idx="7976">
                  <c:v>20.263098297872343</c:v>
                </c:pt>
                <c:pt idx="7977">
                  <c:v>20.25972170212766</c:v>
                </c:pt>
                <c:pt idx="7978">
                  <c:v>20.255513617021276</c:v>
                </c:pt>
                <c:pt idx="7979">
                  <c:v>20.249591914893621</c:v>
                </c:pt>
                <c:pt idx="7980">
                  <c:v>20.243280212765956</c:v>
                </c:pt>
                <c:pt idx="7981">
                  <c:v>20.236111489361701</c:v>
                </c:pt>
                <c:pt idx="7982">
                  <c:v>20.228501404255315</c:v>
                </c:pt>
                <c:pt idx="7983">
                  <c:v>20.220475702127658</c:v>
                </c:pt>
                <c:pt idx="7984">
                  <c:v>20.211177148936166</c:v>
                </c:pt>
                <c:pt idx="7985">
                  <c:v>20.201463276595735</c:v>
                </c:pt>
                <c:pt idx="7986">
                  <c:v>20.191333531914889</c:v>
                </c:pt>
                <c:pt idx="7987">
                  <c:v>20.180788468085101</c:v>
                </c:pt>
                <c:pt idx="7988">
                  <c:v>20.171100425531908</c:v>
                </c:pt>
                <c:pt idx="7989">
                  <c:v>20.16097080851063</c:v>
                </c:pt>
                <c:pt idx="7990">
                  <c:v>20.15084110638297</c:v>
                </c:pt>
                <c:pt idx="7991">
                  <c:v>20.14071170212765</c:v>
                </c:pt>
                <c:pt idx="7992">
                  <c:v>20.128893702127648</c:v>
                </c:pt>
                <c:pt idx="7993">
                  <c:v>20.11707570212765</c:v>
                </c:pt>
                <c:pt idx="7994">
                  <c:v>20.105673234042545</c:v>
                </c:pt>
                <c:pt idx="7995">
                  <c:v>20.095543829787225</c:v>
                </c:pt>
                <c:pt idx="7996">
                  <c:v>20.085414425531905</c:v>
                </c:pt>
                <c:pt idx="7997">
                  <c:v>20.07572621276595</c:v>
                </c:pt>
                <c:pt idx="7998">
                  <c:v>20.065180893617015</c:v>
                </c:pt>
                <c:pt idx="7999">
                  <c:v>20.054219957446801</c:v>
                </c:pt>
                <c:pt idx="8000">
                  <c:v>20.044505914893609</c:v>
                </c:pt>
                <c:pt idx="8001">
                  <c:v>20.034791787234038</c:v>
                </c:pt>
                <c:pt idx="8002">
                  <c:v>20.02507765957446</c:v>
                </c:pt>
                <c:pt idx="8003">
                  <c:v>20.014506425531913</c:v>
                </c:pt>
                <c:pt idx="8004">
                  <c:v>20.004818468085102</c:v>
                </c:pt>
                <c:pt idx="8005">
                  <c:v>19.99468893617021</c:v>
                </c:pt>
                <c:pt idx="8006">
                  <c:v>19.985416510638295</c:v>
                </c:pt>
                <c:pt idx="8007">
                  <c:v>19.974871404255321</c:v>
                </c:pt>
                <c:pt idx="8008">
                  <c:v>19.966014510638299</c:v>
                </c:pt>
                <c:pt idx="8009">
                  <c:v>19.957573063829791</c:v>
                </c:pt>
                <c:pt idx="8010">
                  <c:v>19.948716042553194</c:v>
                </c:pt>
                <c:pt idx="8011">
                  <c:v>19.939002000000002</c:v>
                </c:pt>
                <c:pt idx="8012">
                  <c:v>19.928456638297877</c:v>
                </c:pt>
                <c:pt idx="8013">
                  <c:v>19.917054255319158</c:v>
                </c:pt>
                <c:pt idx="8014">
                  <c:v>19.905236553191497</c:v>
                </c:pt>
                <c:pt idx="8015">
                  <c:v>19.89386034042554</c:v>
                </c:pt>
                <c:pt idx="8016">
                  <c:v>19.883314978723416</c:v>
                </c:pt>
                <c:pt idx="8017">
                  <c:v>19.873185361702134</c:v>
                </c:pt>
                <c:pt idx="8018">
                  <c:v>19.863912765957455</c:v>
                </c:pt>
                <c:pt idx="8019">
                  <c:v>19.855055914893626</c:v>
                </c:pt>
                <c:pt idx="8020">
                  <c:v>19.844926212765966</c:v>
                </c:pt>
                <c:pt idx="8021">
                  <c:v>19.835212255319156</c:v>
                </c:pt>
                <c:pt idx="8022">
                  <c:v>19.825498297872347</c:v>
                </c:pt>
                <c:pt idx="8023">
                  <c:v>19.816641659574472</c:v>
                </c:pt>
                <c:pt idx="8024">
                  <c:v>19.808200553191497</c:v>
                </c:pt>
                <c:pt idx="8025">
                  <c:v>19.800175021276598</c:v>
                </c:pt>
                <c:pt idx="8026">
                  <c:v>19.79259072340426</c:v>
                </c:pt>
                <c:pt idx="8027">
                  <c:v>19.785837702127662</c:v>
                </c:pt>
                <c:pt idx="8028">
                  <c:v>19.778643106382983</c:v>
                </c:pt>
                <c:pt idx="8029">
                  <c:v>19.771890042553196</c:v>
                </c:pt>
                <c:pt idx="8030">
                  <c:v>19.765552595744687</c:v>
                </c:pt>
                <c:pt idx="8031">
                  <c:v>19.760929404255325</c:v>
                </c:pt>
                <c:pt idx="8032">
                  <c:v>19.755449063829797</c:v>
                </c:pt>
                <c:pt idx="8033">
                  <c:v>19.749527148936178</c:v>
                </c:pt>
                <c:pt idx="8034">
                  <c:v>19.743189659574476</c:v>
                </c:pt>
                <c:pt idx="8035">
                  <c:v>19.736436638297882</c:v>
                </c:pt>
                <c:pt idx="8036">
                  <c:v>19.730125191489368</c:v>
                </c:pt>
                <c:pt idx="8037">
                  <c:v>19.724644893617032</c:v>
                </c:pt>
                <c:pt idx="8038">
                  <c:v>19.718307404255327</c:v>
                </c:pt>
                <c:pt idx="8039">
                  <c:v>19.712801063829794</c:v>
                </c:pt>
                <c:pt idx="8040">
                  <c:v>19.706463574468092</c:v>
                </c:pt>
                <c:pt idx="8041">
                  <c:v>19.699710553191494</c:v>
                </c:pt>
                <c:pt idx="8042">
                  <c:v>19.693814638297876</c:v>
                </c:pt>
                <c:pt idx="8043">
                  <c:v>19.687477148936175</c:v>
                </c:pt>
                <c:pt idx="8044">
                  <c:v>19.682412382978729</c:v>
                </c:pt>
                <c:pt idx="8045">
                  <c:v>19.67820472340426</c:v>
                </c:pt>
                <c:pt idx="8046">
                  <c:v>19.674828212765963</c:v>
                </c:pt>
                <c:pt idx="8047">
                  <c:v>19.669763446808517</c:v>
                </c:pt>
                <c:pt idx="8048">
                  <c:v>19.665529829787243</c:v>
                </c:pt>
                <c:pt idx="8049">
                  <c:v>19.661737787234049</c:v>
                </c:pt>
                <c:pt idx="8050">
                  <c:v>19.659218382978729</c:v>
                </c:pt>
                <c:pt idx="8051">
                  <c:v>19.65667297872341</c:v>
                </c:pt>
                <c:pt idx="8052">
                  <c:v>19.654984723404262</c:v>
                </c:pt>
                <c:pt idx="8053">
                  <c:v>19.65288093617022</c:v>
                </c:pt>
                <c:pt idx="8054">
                  <c:v>19.651192680851072</c:v>
                </c:pt>
                <c:pt idx="8055">
                  <c:v>19.648231702127664</c:v>
                </c:pt>
                <c:pt idx="8056">
                  <c:v>19.645296765957454</c:v>
                </c:pt>
                <c:pt idx="8057">
                  <c:v>19.642335829787239</c:v>
                </c:pt>
                <c:pt idx="8058">
                  <c:v>19.63812821276596</c:v>
                </c:pt>
                <c:pt idx="8059">
                  <c:v>19.634336170212769</c:v>
                </c:pt>
                <c:pt idx="8060">
                  <c:v>19.630959659574469</c:v>
                </c:pt>
                <c:pt idx="8061">
                  <c:v>19.627998723404254</c:v>
                </c:pt>
                <c:pt idx="8062">
                  <c:v>19.625453319148942</c:v>
                </c:pt>
                <c:pt idx="8063">
                  <c:v>19.622907957446806</c:v>
                </c:pt>
                <c:pt idx="8064">
                  <c:v>19.620804170212768</c:v>
                </c:pt>
                <c:pt idx="8065">
                  <c:v>19.619115914893612</c:v>
                </c:pt>
                <c:pt idx="8066">
                  <c:v>19.61657055319149</c:v>
                </c:pt>
                <c:pt idx="8067">
                  <c:v>19.615739404255315</c:v>
                </c:pt>
                <c:pt idx="8068">
                  <c:v>19.61405114893617</c:v>
                </c:pt>
                <c:pt idx="8069">
                  <c:v>19.612362893617025</c:v>
                </c:pt>
                <c:pt idx="8070">
                  <c:v>19.611505744680855</c:v>
                </c:pt>
                <c:pt idx="8071">
                  <c:v>19.610233063829789</c:v>
                </c:pt>
                <c:pt idx="8072">
                  <c:v>19.608960382978722</c:v>
                </c:pt>
                <c:pt idx="8073">
                  <c:v>19.608960382978729</c:v>
                </c:pt>
                <c:pt idx="8074">
                  <c:v>19.608960382978729</c:v>
                </c:pt>
                <c:pt idx="8075">
                  <c:v>19.609817489361706</c:v>
                </c:pt>
                <c:pt idx="8076">
                  <c:v>19.611090170212773</c:v>
                </c:pt>
                <c:pt idx="8077">
                  <c:v>19.612778425531918</c:v>
                </c:pt>
                <c:pt idx="8078">
                  <c:v>19.614025106382986</c:v>
                </c:pt>
                <c:pt idx="8079">
                  <c:v>19.61612893617022</c:v>
                </c:pt>
                <c:pt idx="8080">
                  <c:v>19.618674340425535</c:v>
                </c:pt>
                <c:pt idx="8081">
                  <c:v>19.622466468085111</c:v>
                </c:pt>
                <c:pt idx="8082">
                  <c:v>19.627531234042557</c:v>
                </c:pt>
                <c:pt idx="8083">
                  <c:v>19.632596000000003</c:v>
                </c:pt>
                <c:pt idx="8084">
                  <c:v>19.638491914893621</c:v>
                </c:pt>
                <c:pt idx="8085">
                  <c:v>19.645244936170219</c:v>
                </c:pt>
                <c:pt idx="8086">
                  <c:v>19.65199795744681</c:v>
                </c:pt>
                <c:pt idx="8087">
                  <c:v>19.660439234042556</c:v>
                </c:pt>
                <c:pt idx="8088">
                  <c:v>19.669296127659575</c:v>
                </c:pt>
                <c:pt idx="8089">
                  <c:v>19.677737404255318</c:v>
                </c:pt>
                <c:pt idx="8090">
                  <c:v>19.687866851063834</c:v>
                </c:pt>
                <c:pt idx="8091">
                  <c:v>19.698411744680854</c:v>
                </c:pt>
                <c:pt idx="8092">
                  <c:v>19.708956638297874</c:v>
                </c:pt>
                <c:pt idx="8093">
                  <c:v>19.719085999999997</c:v>
                </c:pt>
                <c:pt idx="8094">
                  <c:v>19.730072468085105</c:v>
                </c:pt>
                <c:pt idx="8095">
                  <c:v>19.742331702127661</c:v>
                </c:pt>
                <c:pt idx="8096">
                  <c:v>19.754149361702126</c:v>
                </c:pt>
                <c:pt idx="8097">
                  <c:v>19.764694468085107</c:v>
                </c:pt>
                <c:pt idx="8098">
                  <c:v>19.774823999999999</c:v>
                </c:pt>
                <c:pt idx="8099">
                  <c:v>19.784537957446808</c:v>
                </c:pt>
                <c:pt idx="8100">
                  <c:v>19.794667361702128</c:v>
                </c:pt>
                <c:pt idx="8101">
                  <c:v>19.805653914893618</c:v>
                </c:pt>
                <c:pt idx="8102">
                  <c:v>19.817056042553194</c:v>
                </c:pt>
                <c:pt idx="8103">
                  <c:v>19.829289446808513</c:v>
                </c:pt>
                <c:pt idx="8104">
                  <c:v>19.841964425531916</c:v>
                </c:pt>
                <c:pt idx="8105">
                  <c:v>19.855029063829789</c:v>
                </c:pt>
                <c:pt idx="8106">
                  <c:v>19.867677957446812</c:v>
                </c:pt>
                <c:pt idx="8107">
                  <c:v>19.879495574468088</c:v>
                </c:pt>
                <c:pt idx="8108">
                  <c:v>19.890897617021281</c:v>
                </c:pt>
                <c:pt idx="8109">
                  <c:v>19.902299659574467</c:v>
                </c:pt>
                <c:pt idx="8110">
                  <c:v>19.913701872340429</c:v>
                </c:pt>
                <c:pt idx="8111">
                  <c:v>19.923831446808514</c:v>
                </c:pt>
                <c:pt idx="8112">
                  <c:v>19.933960808510641</c:v>
                </c:pt>
                <c:pt idx="8113">
                  <c:v>19.945363021276599</c:v>
                </c:pt>
                <c:pt idx="8114">
                  <c:v>19.956765148936174</c:v>
                </c:pt>
                <c:pt idx="8115">
                  <c:v>19.969024382978727</c:v>
                </c:pt>
                <c:pt idx="8116">
                  <c:v>19.98128361702128</c:v>
                </c:pt>
                <c:pt idx="8117">
                  <c:v>19.99268591489362</c:v>
                </c:pt>
                <c:pt idx="8118">
                  <c:v>20.004088212765961</c:v>
                </c:pt>
                <c:pt idx="8119">
                  <c:v>20.014659191489368</c:v>
                </c:pt>
                <c:pt idx="8120">
                  <c:v>20.024788595744688</c:v>
                </c:pt>
                <c:pt idx="8121">
                  <c:v>20.034918000000005</c:v>
                </c:pt>
                <c:pt idx="8122">
                  <c:v>20.045047617021282</c:v>
                </c:pt>
                <c:pt idx="8123">
                  <c:v>20.054320212765962</c:v>
                </c:pt>
                <c:pt idx="8124">
                  <c:v>20.063618510638303</c:v>
                </c:pt>
                <c:pt idx="8125">
                  <c:v>20.072059957446811</c:v>
                </c:pt>
                <c:pt idx="8126">
                  <c:v>20.079669914893621</c:v>
                </c:pt>
                <c:pt idx="8127">
                  <c:v>20.086838297872344</c:v>
                </c:pt>
                <c:pt idx="8128">
                  <c:v>20.093175531914898</c:v>
                </c:pt>
                <c:pt idx="8129">
                  <c:v>20.098240340425537</c:v>
                </c:pt>
                <c:pt idx="8130">
                  <c:v>20.102863446808517</c:v>
                </c:pt>
                <c:pt idx="8131">
                  <c:v>20.106655404255324</c:v>
                </c:pt>
                <c:pt idx="8132">
                  <c:v>20.110031829787239</c:v>
                </c:pt>
                <c:pt idx="8133">
                  <c:v>20.112992936170219</c:v>
                </c:pt>
                <c:pt idx="8134">
                  <c:v>20.115096936170218</c:v>
                </c:pt>
                <c:pt idx="8135">
                  <c:v>20.117200638297881</c:v>
                </c:pt>
                <c:pt idx="8136">
                  <c:v>20.119304255319154</c:v>
                </c:pt>
                <c:pt idx="8137">
                  <c:v>20.12099276595745</c:v>
                </c:pt>
                <c:pt idx="8138">
                  <c:v>20.121824255319151</c:v>
                </c:pt>
                <c:pt idx="8139">
                  <c:v>20.123928510638297</c:v>
                </c:pt>
                <c:pt idx="8140">
                  <c:v>20.125617021276597</c:v>
                </c:pt>
                <c:pt idx="8141">
                  <c:v>20.128136595744685</c:v>
                </c:pt>
                <c:pt idx="8142">
                  <c:v>20.129383404255318</c:v>
                </c:pt>
                <c:pt idx="8143">
                  <c:v>20.131071914893617</c:v>
                </c:pt>
                <c:pt idx="8144">
                  <c:v>20.13403276595745</c:v>
                </c:pt>
                <c:pt idx="8145">
                  <c:v>20.136993617021279</c:v>
                </c:pt>
                <c:pt idx="8146">
                  <c:v>20.139954468085111</c:v>
                </c:pt>
                <c:pt idx="8147">
                  <c:v>20.1424740425532</c:v>
                </c:pt>
                <c:pt idx="8148">
                  <c:v>20.144162553191492</c:v>
                </c:pt>
                <c:pt idx="8149">
                  <c:v>20.14626638297873</c:v>
                </c:pt>
                <c:pt idx="8150">
                  <c:v>20.148370212765958</c:v>
                </c:pt>
                <c:pt idx="8151">
                  <c:v>20.150058297872345</c:v>
                </c:pt>
                <c:pt idx="8152">
                  <c:v>20.152188085106381</c:v>
                </c:pt>
                <c:pt idx="8153">
                  <c:v>20.154291914893616</c:v>
                </c:pt>
                <c:pt idx="8154">
                  <c:v>20.156396170212766</c:v>
                </c:pt>
                <c:pt idx="8155">
                  <c:v>20.158084680851065</c:v>
                </c:pt>
                <c:pt idx="8156">
                  <c:v>20.160188936170215</c:v>
                </c:pt>
                <c:pt idx="8157">
                  <c:v>20.161877446808511</c:v>
                </c:pt>
                <c:pt idx="8158">
                  <c:v>20.165254042553194</c:v>
                </c:pt>
                <c:pt idx="8159">
                  <c:v>20.167773617021275</c:v>
                </c:pt>
                <c:pt idx="8160">
                  <c:v>20.169046382978721</c:v>
                </c:pt>
                <c:pt idx="8161">
                  <c:v>20.169877872340425</c:v>
                </c:pt>
                <c:pt idx="8162">
                  <c:v>20.170709361702126</c:v>
                </c:pt>
                <c:pt idx="8163">
                  <c:v>20.171540851063828</c:v>
                </c:pt>
                <c:pt idx="8164">
                  <c:v>20.172371914893613</c:v>
                </c:pt>
                <c:pt idx="8165">
                  <c:v>20.173202978723403</c:v>
                </c:pt>
                <c:pt idx="8166">
                  <c:v>20.1740344680851</c:v>
                </c:pt>
                <c:pt idx="8167">
                  <c:v>20.1757229787234</c:v>
                </c:pt>
                <c:pt idx="8168">
                  <c:v>20.176969787234032</c:v>
                </c:pt>
                <c:pt idx="8169">
                  <c:v>20.176554042553185</c:v>
                </c:pt>
                <c:pt idx="8170">
                  <c:v>20.17741106382978</c:v>
                </c:pt>
                <c:pt idx="8171">
                  <c:v>20.178242553191485</c:v>
                </c:pt>
                <c:pt idx="8172">
                  <c:v>20.179099574468083</c:v>
                </c:pt>
                <c:pt idx="8173">
                  <c:v>20.180372340425532</c:v>
                </c:pt>
                <c:pt idx="8174">
                  <c:v>20.18164510638298</c:v>
                </c:pt>
                <c:pt idx="8175">
                  <c:v>20.182917872340429</c:v>
                </c:pt>
                <c:pt idx="8176">
                  <c:v>20.185437446808507</c:v>
                </c:pt>
                <c:pt idx="8177">
                  <c:v>20.187982978723401</c:v>
                </c:pt>
                <c:pt idx="8178">
                  <c:v>20.190112765957448</c:v>
                </c:pt>
                <c:pt idx="8179">
                  <c:v>20.192242553191491</c:v>
                </c:pt>
                <c:pt idx="8180">
                  <c:v>20.19478765957447</c:v>
                </c:pt>
                <c:pt idx="8181">
                  <c:v>20.196891489361704</c:v>
                </c:pt>
                <c:pt idx="8182">
                  <c:v>20.198580000000003</c:v>
                </c:pt>
                <c:pt idx="8183">
                  <c:v>20.198580000000003</c:v>
                </c:pt>
                <c:pt idx="8184">
                  <c:v>20.198164255319153</c:v>
                </c:pt>
                <c:pt idx="8185">
                  <c:v>20.199021276595754</c:v>
                </c:pt>
                <c:pt idx="8186">
                  <c:v>20.198605531914904</c:v>
                </c:pt>
                <c:pt idx="8187">
                  <c:v>20.197748510638306</c:v>
                </c:pt>
                <c:pt idx="8188">
                  <c:v>20.196501702127666</c:v>
                </c:pt>
                <c:pt idx="8189">
                  <c:v>20.19525489361703</c:v>
                </c:pt>
                <c:pt idx="8190">
                  <c:v>20.193125106382986</c:v>
                </c:pt>
                <c:pt idx="8191">
                  <c:v>20.190580000000008</c:v>
                </c:pt>
                <c:pt idx="8192">
                  <c:v>20.186788085106393</c:v>
                </c:pt>
                <c:pt idx="8193">
                  <c:v>20.18341148936171</c:v>
                </c:pt>
                <c:pt idx="8194">
                  <c:v>20.180034893617027</c:v>
                </c:pt>
                <c:pt idx="8195">
                  <c:v>20.177489361702133</c:v>
                </c:pt>
                <c:pt idx="8196">
                  <c:v>20.174112765957453</c:v>
                </c:pt>
                <c:pt idx="8197">
                  <c:v>20.170736170212766</c:v>
                </c:pt>
                <c:pt idx="8198">
                  <c:v>20.168191063829791</c:v>
                </c:pt>
                <c:pt idx="8199">
                  <c:v>20.166502553191492</c:v>
                </c:pt>
                <c:pt idx="8200">
                  <c:v>20.165255744680852</c:v>
                </c:pt>
                <c:pt idx="8201">
                  <c:v>20.163982978723407</c:v>
                </c:pt>
                <c:pt idx="8202">
                  <c:v>20.161437446808513</c:v>
                </c:pt>
                <c:pt idx="8203">
                  <c:v>20.159748936170214</c:v>
                </c:pt>
                <c:pt idx="8204">
                  <c:v>20.157644680851064</c:v>
                </c:pt>
                <c:pt idx="8205">
                  <c:v>20.154683404255319</c:v>
                </c:pt>
                <c:pt idx="8206">
                  <c:v>20.151748510638296</c:v>
                </c:pt>
                <c:pt idx="8207">
                  <c:v>20.149644680851061</c:v>
                </c:pt>
                <c:pt idx="8208">
                  <c:v>20.147956170212765</c:v>
                </c:pt>
                <c:pt idx="8209">
                  <c:v>20.145851914893615</c:v>
                </c:pt>
                <c:pt idx="8210">
                  <c:v>20.143747659574466</c:v>
                </c:pt>
                <c:pt idx="8211">
                  <c:v>20.140812765957445</c:v>
                </c:pt>
                <c:pt idx="8212">
                  <c:v>20.13829319148936</c:v>
                </c:pt>
                <c:pt idx="8213">
                  <c:v>20.136188936170207</c:v>
                </c:pt>
                <c:pt idx="8214">
                  <c:v>20.132812340425527</c:v>
                </c:pt>
                <c:pt idx="8215">
                  <c:v>20.129435744680848</c:v>
                </c:pt>
                <c:pt idx="8216">
                  <c:v>20.126890638297873</c:v>
                </c:pt>
                <c:pt idx="8217">
                  <c:v>20.12392978723404</c:v>
                </c:pt>
                <c:pt idx="8218">
                  <c:v>20.122241276595744</c:v>
                </c:pt>
                <c:pt idx="8219">
                  <c:v>20.12013744680851</c:v>
                </c:pt>
                <c:pt idx="8220">
                  <c:v>20.119280425531915</c:v>
                </c:pt>
                <c:pt idx="8221">
                  <c:v>20.118423404255317</c:v>
                </c:pt>
                <c:pt idx="8222">
                  <c:v>20.118423404255317</c:v>
                </c:pt>
                <c:pt idx="8223">
                  <c:v>20.118007659574467</c:v>
                </c:pt>
                <c:pt idx="8224">
                  <c:v>20.118007659574467</c:v>
                </c:pt>
                <c:pt idx="8225">
                  <c:v>20.119254468085106</c:v>
                </c:pt>
                <c:pt idx="8226">
                  <c:v>20.120501276595743</c:v>
                </c:pt>
                <c:pt idx="8227">
                  <c:v>20.121748085106383</c:v>
                </c:pt>
                <c:pt idx="8228">
                  <c:v>20.123020851063828</c:v>
                </c:pt>
                <c:pt idx="8229">
                  <c:v>20.123877872340426</c:v>
                </c:pt>
                <c:pt idx="8230">
                  <c:v>20.125566382978725</c:v>
                </c:pt>
                <c:pt idx="8231">
                  <c:v>20.12767021276596</c:v>
                </c:pt>
                <c:pt idx="8232">
                  <c:v>20.128501276595742</c:v>
                </c:pt>
                <c:pt idx="8233">
                  <c:v>20.129332340425531</c:v>
                </c:pt>
                <c:pt idx="8234">
                  <c:v>20.129773617021279</c:v>
                </c:pt>
                <c:pt idx="8235">
                  <c:v>20.129773617021279</c:v>
                </c:pt>
                <c:pt idx="8236">
                  <c:v>20.129332340425531</c:v>
                </c:pt>
                <c:pt idx="8237">
                  <c:v>20.130189361702129</c:v>
                </c:pt>
                <c:pt idx="8238">
                  <c:v>20.131046382978727</c:v>
                </c:pt>
                <c:pt idx="8239">
                  <c:v>20.132734468085111</c:v>
                </c:pt>
                <c:pt idx="8240">
                  <c:v>20.133565957446812</c:v>
                </c:pt>
                <c:pt idx="8241">
                  <c:v>20.133565957446812</c:v>
                </c:pt>
                <c:pt idx="8242">
                  <c:v>20.133565957446812</c:v>
                </c:pt>
                <c:pt idx="8243">
                  <c:v>20.133981702127663</c:v>
                </c:pt>
                <c:pt idx="8244">
                  <c:v>20.133981702127663</c:v>
                </c:pt>
                <c:pt idx="8245">
                  <c:v>20.134422978723407</c:v>
                </c:pt>
                <c:pt idx="8246">
                  <c:v>20.133981702127663</c:v>
                </c:pt>
                <c:pt idx="8247">
                  <c:v>20.133124680851068</c:v>
                </c:pt>
                <c:pt idx="8248">
                  <c:v>20.133124680851068</c:v>
                </c:pt>
                <c:pt idx="8249">
                  <c:v>20.134813191489364</c:v>
                </c:pt>
                <c:pt idx="8250">
                  <c:v>20.135670212765962</c:v>
                </c:pt>
                <c:pt idx="8251">
                  <c:v>20.136942978723408</c:v>
                </c:pt>
                <c:pt idx="8252">
                  <c:v>20.138631489361707</c:v>
                </c:pt>
                <c:pt idx="8253">
                  <c:v>20.139878297872343</c:v>
                </c:pt>
                <c:pt idx="8254">
                  <c:v>20.140709361702132</c:v>
                </c:pt>
                <c:pt idx="8255">
                  <c:v>20.140709361702129</c:v>
                </c:pt>
                <c:pt idx="8256">
                  <c:v>20.141125106382979</c:v>
                </c:pt>
                <c:pt idx="8257">
                  <c:v>20.141125106382979</c:v>
                </c:pt>
                <c:pt idx="8258">
                  <c:v>20.141540425531915</c:v>
                </c:pt>
                <c:pt idx="8259">
                  <c:v>20.141956170212765</c:v>
                </c:pt>
                <c:pt idx="8260">
                  <c:v>20.142787659574466</c:v>
                </c:pt>
                <c:pt idx="8261">
                  <c:v>20.143202978723401</c:v>
                </c:pt>
                <c:pt idx="8262">
                  <c:v>20.144891489361701</c:v>
                </c:pt>
                <c:pt idx="8263">
                  <c:v>20.147436595744679</c:v>
                </c:pt>
                <c:pt idx="8264">
                  <c:v>20.149540425531914</c:v>
                </c:pt>
                <c:pt idx="8265">
                  <c:v>20.149540425531914</c:v>
                </c:pt>
                <c:pt idx="8266">
                  <c:v>20.15078723404255</c:v>
                </c:pt>
                <c:pt idx="8267">
                  <c:v>20.151644255319148</c:v>
                </c:pt>
                <c:pt idx="8268">
                  <c:v>20.152501276595743</c:v>
                </c:pt>
                <c:pt idx="8269">
                  <c:v>20.153332765957444</c:v>
                </c:pt>
                <c:pt idx="8270">
                  <c:v>20.153748510638295</c:v>
                </c:pt>
                <c:pt idx="8271">
                  <c:v>20.153748510638298</c:v>
                </c:pt>
                <c:pt idx="8272">
                  <c:v>20.152917446808505</c:v>
                </c:pt>
                <c:pt idx="8273">
                  <c:v>20.15208638297872</c:v>
                </c:pt>
                <c:pt idx="8274">
                  <c:v>20.150839574468083</c:v>
                </c:pt>
                <c:pt idx="8275">
                  <c:v>20.149566808510638</c:v>
                </c:pt>
                <c:pt idx="8276">
                  <c:v>20.148294042553193</c:v>
                </c:pt>
                <c:pt idx="8277">
                  <c:v>20.147021276595741</c:v>
                </c:pt>
                <c:pt idx="8278">
                  <c:v>20.143644680851061</c:v>
                </c:pt>
                <c:pt idx="8279">
                  <c:v>20.138579914893615</c:v>
                </c:pt>
                <c:pt idx="8280">
                  <c:v>20.133099617021276</c:v>
                </c:pt>
                <c:pt idx="8281">
                  <c:v>20.128450510638299</c:v>
                </c:pt>
                <c:pt idx="8282">
                  <c:v>20.123385872340428</c:v>
                </c:pt>
                <c:pt idx="8283">
                  <c:v>20.118320936170214</c:v>
                </c:pt>
                <c:pt idx="8284">
                  <c:v>20.111152297872344</c:v>
                </c:pt>
                <c:pt idx="8285">
                  <c:v>20.103126553191487</c:v>
                </c:pt>
                <c:pt idx="8286">
                  <c:v>20.095516553191491</c:v>
                </c:pt>
                <c:pt idx="8287">
                  <c:v>20.08793221276596</c:v>
                </c:pt>
                <c:pt idx="8288">
                  <c:v>20.080348085106383</c:v>
                </c:pt>
                <c:pt idx="8289">
                  <c:v>20.072763957446806</c:v>
                </c:pt>
                <c:pt idx="8290">
                  <c:v>20.06432268085106</c:v>
                </c:pt>
                <c:pt idx="8291">
                  <c:v>20.05588140425532</c:v>
                </c:pt>
                <c:pt idx="8292">
                  <c:v>20.046583106382979</c:v>
                </c:pt>
                <c:pt idx="8293">
                  <c:v>20.037310510638296</c:v>
                </c:pt>
                <c:pt idx="8294">
                  <c:v>20.029284808510635</c:v>
                </c:pt>
                <c:pt idx="8295">
                  <c:v>20.021700468085104</c:v>
                </c:pt>
                <c:pt idx="8296">
                  <c:v>20.014531744680852</c:v>
                </c:pt>
                <c:pt idx="8297">
                  <c:v>20.006921744680856</c:v>
                </c:pt>
                <c:pt idx="8298">
                  <c:v>19.998896127659574</c:v>
                </c:pt>
                <c:pt idx="8299">
                  <c:v>19.990454765957448</c:v>
                </c:pt>
                <c:pt idx="8300">
                  <c:v>19.982870425531917</c:v>
                </c:pt>
                <c:pt idx="8301">
                  <c:v>19.975701829787234</c:v>
                </c:pt>
                <c:pt idx="8302">
                  <c:v>19.96853323404256</c:v>
                </c:pt>
                <c:pt idx="8303">
                  <c:v>19.962195787234045</c:v>
                </c:pt>
                <c:pt idx="8304">
                  <c:v>19.955858553191494</c:v>
                </c:pt>
                <c:pt idx="8305">
                  <c:v>19.948690170212771</c:v>
                </c:pt>
                <c:pt idx="8306">
                  <c:v>19.941106042553198</c:v>
                </c:pt>
                <c:pt idx="8307">
                  <c:v>19.932249021276597</c:v>
                </c:pt>
                <c:pt idx="8308">
                  <c:v>19.922950808510638</c:v>
                </c:pt>
                <c:pt idx="8309">
                  <c:v>19.913262680851066</c:v>
                </c:pt>
                <c:pt idx="8310">
                  <c:v>19.903133276595746</c:v>
                </c:pt>
                <c:pt idx="8311">
                  <c:v>19.892588000000003</c:v>
                </c:pt>
                <c:pt idx="8312">
                  <c:v>19.881627361702133</c:v>
                </c:pt>
                <c:pt idx="8313">
                  <c:v>19.871082085106387</c:v>
                </c:pt>
                <c:pt idx="8314">
                  <c:v>19.860095531914897</c:v>
                </c:pt>
                <c:pt idx="8315">
                  <c:v>19.849108978723411</c:v>
                </c:pt>
                <c:pt idx="8316">
                  <c:v>19.837706510638302</c:v>
                </c:pt>
                <c:pt idx="8317">
                  <c:v>19.825472893617025</c:v>
                </c:pt>
                <c:pt idx="8318">
                  <c:v>19.813655021276595</c:v>
                </c:pt>
                <c:pt idx="8319">
                  <c:v>19.801837148936169</c:v>
                </c:pt>
                <c:pt idx="8320">
                  <c:v>19.790434851063829</c:v>
                </c:pt>
                <c:pt idx="8321">
                  <c:v>19.780305446808509</c:v>
                </c:pt>
                <c:pt idx="8322">
                  <c:v>19.771032851063829</c:v>
                </c:pt>
                <c:pt idx="8323">
                  <c:v>19.763448723404256</c:v>
                </c:pt>
                <c:pt idx="8324">
                  <c:v>19.756280127659576</c:v>
                </c:pt>
                <c:pt idx="8325">
                  <c:v>19.749968765957444</c:v>
                </c:pt>
                <c:pt idx="8326">
                  <c:v>19.744903999999995</c:v>
                </c:pt>
                <c:pt idx="8327">
                  <c:v>19.740696340425526</c:v>
                </c:pt>
                <c:pt idx="8328">
                  <c:v>19.737319829787232</c:v>
                </c:pt>
                <c:pt idx="8329">
                  <c:v>19.733501744680847</c:v>
                </c:pt>
                <c:pt idx="8330">
                  <c:v>19.73098234042553</c:v>
                </c:pt>
                <c:pt idx="8331">
                  <c:v>19.729709617021275</c:v>
                </c:pt>
                <c:pt idx="8332">
                  <c:v>19.729293999999999</c:v>
                </c:pt>
                <c:pt idx="8333">
                  <c:v>19.729709531914892</c:v>
                </c:pt>
                <c:pt idx="8334">
                  <c:v>19.729709531914896</c:v>
                </c:pt>
                <c:pt idx="8335">
                  <c:v>19.729709531914896</c:v>
                </c:pt>
                <c:pt idx="8336">
                  <c:v>19.730125063829792</c:v>
                </c:pt>
                <c:pt idx="8337">
                  <c:v>19.730540638297875</c:v>
                </c:pt>
                <c:pt idx="8338">
                  <c:v>19.731397787234048</c:v>
                </c:pt>
                <c:pt idx="8339">
                  <c:v>19.730982212765962</c:v>
                </c:pt>
                <c:pt idx="8340">
                  <c:v>19.731397787234048</c:v>
                </c:pt>
                <c:pt idx="8341">
                  <c:v>19.730566638297883</c:v>
                </c:pt>
                <c:pt idx="8342">
                  <c:v>19.728462851063838</c:v>
                </c:pt>
                <c:pt idx="8343">
                  <c:v>19.726358978723415</c:v>
                </c:pt>
                <c:pt idx="8344">
                  <c:v>19.724255106382987</c:v>
                </c:pt>
                <c:pt idx="8345">
                  <c:v>19.722566851063839</c:v>
                </c:pt>
                <c:pt idx="8346">
                  <c:v>19.719605914893624</c:v>
                </c:pt>
                <c:pt idx="8347">
                  <c:v>19.71622940425533</c:v>
                </c:pt>
                <c:pt idx="8348">
                  <c:v>19.712852893617026</c:v>
                </c:pt>
                <c:pt idx="8349">
                  <c:v>19.709060851063839</c:v>
                </c:pt>
                <c:pt idx="8350">
                  <c:v>19.705268765957456</c:v>
                </c:pt>
                <c:pt idx="8351">
                  <c:v>19.70147663829788</c:v>
                </c:pt>
                <c:pt idx="8352">
                  <c:v>19.697658553191495</c:v>
                </c:pt>
                <c:pt idx="8353">
                  <c:v>19.693424893617024</c:v>
                </c:pt>
                <c:pt idx="8354">
                  <c:v>19.690048382978727</c:v>
                </c:pt>
                <c:pt idx="8355">
                  <c:v>19.687944553191493</c:v>
                </c:pt>
                <c:pt idx="8356">
                  <c:v>19.68539914893617</c:v>
                </c:pt>
                <c:pt idx="8357">
                  <c:v>19.683710893617025</c:v>
                </c:pt>
                <c:pt idx="8358">
                  <c:v>19.683295319148936</c:v>
                </c:pt>
                <c:pt idx="8359">
                  <c:v>19.683295319148936</c:v>
                </c:pt>
                <c:pt idx="8360">
                  <c:v>19.68287974468085</c:v>
                </c:pt>
                <c:pt idx="8361">
                  <c:v>19.68373689361702</c:v>
                </c:pt>
                <c:pt idx="8362">
                  <c:v>19.684594042553194</c:v>
                </c:pt>
                <c:pt idx="8363">
                  <c:v>19.684594042553194</c:v>
                </c:pt>
                <c:pt idx="8364">
                  <c:v>19.684178510638301</c:v>
                </c:pt>
                <c:pt idx="8365">
                  <c:v>19.683762978723404</c:v>
                </c:pt>
                <c:pt idx="8366">
                  <c:v>19.683347446808511</c:v>
                </c:pt>
                <c:pt idx="8367">
                  <c:v>19.682516340425533</c:v>
                </c:pt>
                <c:pt idx="8368">
                  <c:v>19.681659191489366</c:v>
                </c:pt>
                <c:pt idx="8369">
                  <c:v>19.681243659574474</c:v>
                </c:pt>
                <c:pt idx="8370">
                  <c:v>19.678698255319155</c:v>
                </c:pt>
                <c:pt idx="8371">
                  <c:v>19.675321744680858</c:v>
                </c:pt>
                <c:pt idx="8372">
                  <c:v>19.67236076595745</c:v>
                </c:pt>
                <c:pt idx="8373">
                  <c:v>19.668984255319153</c:v>
                </c:pt>
                <c:pt idx="8374">
                  <c:v>19.665607744680855</c:v>
                </c:pt>
                <c:pt idx="8375">
                  <c:v>19.662231234042554</c:v>
                </c:pt>
                <c:pt idx="8376">
                  <c:v>19.659711829787234</c:v>
                </c:pt>
                <c:pt idx="8377">
                  <c:v>19.655062638297874</c:v>
                </c:pt>
                <c:pt idx="8378">
                  <c:v>19.6508290212766</c:v>
                </c:pt>
                <c:pt idx="8379">
                  <c:v>19.647452510638299</c:v>
                </c:pt>
                <c:pt idx="8380">
                  <c:v>19.644076000000002</c:v>
                </c:pt>
                <c:pt idx="8381">
                  <c:v>19.641530638297873</c:v>
                </c:pt>
                <c:pt idx="8382">
                  <c:v>19.638569659574468</c:v>
                </c:pt>
                <c:pt idx="8383">
                  <c:v>19.635193148936171</c:v>
                </c:pt>
                <c:pt idx="8384">
                  <c:v>19.632258212765962</c:v>
                </c:pt>
                <c:pt idx="8385">
                  <c:v>19.629297234042554</c:v>
                </c:pt>
                <c:pt idx="8386">
                  <c:v>19.627608978723401</c:v>
                </c:pt>
                <c:pt idx="8387">
                  <c:v>19.626336297872335</c:v>
                </c:pt>
                <c:pt idx="8388">
                  <c:v>19.624648042553186</c:v>
                </c:pt>
                <c:pt idx="8389">
                  <c:v>19.624206468085102</c:v>
                </c:pt>
                <c:pt idx="8390">
                  <c:v>19.623349361702122</c:v>
                </c:pt>
                <c:pt idx="8391">
                  <c:v>19.622076680851059</c:v>
                </c:pt>
                <c:pt idx="8392">
                  <c:v>19.620803999999996</c:v>
                </c:pt>
                <c:pt idx="8393">
                  <c:v>19.621219574468078</c:v>
                </c:pt>
                <c:pt idx="8394">
                  <c:v>19.62205072340425</c:v>
                </c:pt>
                <c:pt idx="8395">
                  <c:v>19.622466297872336</c:v>
                </c:pt>
                <c:pt idx="8396">
                  <c:v>19.6237129787234</c:v>
                </c:pt>
                <c:pt idx="8397">
                  <c:v>19.62457012765957</c:v>
                </c:pt>
                <c:pt idx="8398">
                  <c:v>19.626258382978722</c:v>
                </c:pt>
                <c:pt idx="8399">
                  <c:v>19.628803744680852</c:v>
                </c:pt>
                <c:pt idx="8400">
                  <c:v>19.631764680851063</c:v>
                </c:pt>
                <c:pt idx="8401">
                  <c:v>19.634725617021278</c:v>
                </c:pt>
                <c:pt idx="8402">
                  <c:v>19.638102127659579</c:v>
                </c:pt>
                <c:pt idx="8403">
                  <c:v>19.641894212765962</c:v>
                </c:pt>
                <c:pt idx="8404">
                  <c:v>19.646101872340431</c:v>
                </c:pt>
                <c:pt idx="8405">
                  <c:v>19.649894000000007</c:v>
                </c:pt>
                <c:pt idx="8406">
                  <c:v>19.654101659574472</c:v>
                </c:pt>
                <c:pt idx="8407">
                  <c:v>19.657893787234052</c:v>
                </c:pt>
                <c:pt idx="8408">
                  <c:v>19.660413191489372</c:v>
                </c:pt>
                <c:pt idx="8409">
                  <c:v>19.663348127659585</c:v>
                </c:pt>
                <c:pt idx="8410">
                  <c:v>19.667581744680863</c:v>
                </c:pt>
                <c:pt idx="8411">
                  <c:v>19.67347765957448</c:v>
                </c:pt>
                <c:pt idx="8412">
                  <c:v>19.678957957446819</c:v>
                </c:pt>
                <c:pt idx="8413">
                  <c:v>19.684438255319161</c:v>
                </c:pt>
                <c:pt idx="8414">
                  <c:v>19.689503021276607</c:v>
                </c:pt>
                <c:pt idx="8415">
                  <c:v>19.69456782978725</c:v>
                </c:pt>
                <c:pt idx="8416">
                  <c:v>19.699191021276608</c:v>
                </c:pt>
                <c:pt idx="8417">
                  <c:v>19.703840212765968</c:v>
                </c:pt>
                <c:pt idx="8418">
                  <c:v>19.708489446808521</c:v>
                </c:pt>
                <c:pt idx="8419">
                  <c:v>19.712697106382986</c:v>
                </c:pt>
                <c:pt idx="8420">
                  <c:v>19.717761872340432</c:v>
                </c:pt>
                <c:pt idx="8421">
                  <c:v>19.721969531914901</c:v>
                </c:pt>
                <c:pt idx="8422">
                  <c:v>19.725761659574477</c:v>
                </c:pt>
                <c:pt idx="8423">
                  <c:v>19.729969319148942</c:v>
                </c:pt>
                <c:pt idx="8424">
                  <c:v>19.735449659574478</c:v>
                </c:pt>
                <c:pt idx="8425">
                  <c:v>19.74051442553192</c:v>
                </c:pt>
                <c:pt idx="8426">
                  <c:v>19.743890936170217</c:v>
                </c:pt>
                <c:pt idx="8427">
                  <c:v>19.746436297872343</c:v>
                </c:pt>
                <c:pt idx="8428">
                  <c:v>19.748124553191492</c:v>
                </c:pt>
                <c:pt idx="8429">
                  <c:v>19.750643957446812</c:v>
                </c:pt>
                <c:pt idx="8430">
                  <c:v>19.753604936170213</c:v>
                </c:pt>
                <c:pt idx="8431">
                  <c:v>19.756539872340426</c:v>
                </c:pt>
                <c:pt idx="8432">
                  <c:v>19.758643702127657</c:v>
                </c:pt>
                <c:pt idx="8433">
                  <c:v>19.76116310638298</c:v>
                </c:pt>
                <c:pt idx="8434">
                  <c:v>19.763708468085106</c:v>
                </c:pt>
                <c:pt idx="8435">
                  <c:v>19.767500595744679</c:v>
                </c:pt>
                <c:pt idx="8436">
                  <c:v>19.770045957446811</c:v>
                </c:pt>
                <c:pt idx="8437">
                  <c:v>19.773006936170212</c:v>
                </c:pt>
                <c:pt idx="8438">
                  <c:v>19.776383489361706</c:v>
                </c:pt>
                <c:pt idx="8439">
                  <c:v>19.778928893617024</c:v>
                </c:pt>
                <c:pt idx="8440">
                  <c:v>19.780617148936173</c:v>
                </c:pt>
                <c:pt idx="8441">
                  <c:v>19.782305404255322</c:v>
                </c:pt>
                <c:pt idx="8442">
                  <c:v>19.785266340425537</c:v>
                </c:pt>
                <c:pt idx="8443">
                  <c:v>19.787396170212769</c:v>
                </c:pt>
                <c:pt idx="8444">
                  <c:v>19.789499957446811</c:v>
                </c:pt>
                <c:pt idx="8445">
                  <c:v>19.791603829787235</c:v>
                </c:pt>
                <c:pt idx="8446">
                  <c:v>19.793707702127666</c:v>
                </c:pt>
                <c:pt idx="8447">
                  <c:v>19.795811574468093</c:v>
                </c:pt>
                <c:pt idx="8448">
                  <c:v>19.79833097872341</c:v>
                </c:pt>
                <c:pt idx="8449">
                  <c:v>19.800434808510641</c:v>
                </c:pt>
                <c:pt idx="8450">
                  <c:v>19.801707531914897</c:v>
                </c:pt>
                <c:pt idx="8451">
                  <c:v>19.800876382978725</c:v>
                </c:pt>
                <c:pt idx="8452">
                  <c:v>19.799603659574473</c:v>
                </c:pt>
                <c:pt idx="8453">
                  <c:v>19.798330936170217</c:v>
                </c:pt>
                <c:pt idx="8454">
                  <c:v>19.796642638297879</c:v>
                </c:pt>
                <c:pt idx="8455">
                  <c:v>19.795369914893623</c:v>
                </c:pt>
                <c:pt idx="8456">
                  <c:v>19.794123234042555</c:v>
                </c:pt>
                <c:pt idx="8457">
                  <c:v>19.792019446808514</c:v>
                </c:pt>
                <c:pt idx="8458">
                  <c:v>19.789500042553193</c:v>
                </c:pt>
                <c:pt idx="8459">
                  <c:v>19.787396255319152</c:v>
                </c:pt>
                <c:pt idx="8460">
                  <c:v>19.785292468085107</c:v>
                </c:pt>
                <c:pt idx="8461">
                  <c:v>19.783162638297874</c:v>
                </c:pt>
                <c:pt idx="8462">
                  <c:v>19.779786085106387</c:v>
                </c:pt>
                <c:pt idx="8463">
                  <c:v>19.775578425531918</c:v>
                </c:pt>
                <c:pt idx="8464">
                  <c:v>19.772201914893618</c:v>
                </c:pt>
                <c:pt idx="8465">
                  <c:v>19.769240936170213</c:v>
                </c:pt>
                <c:pt idx="8466">
                  <c:v>19.767137106382979</c:v>
                </c:pt>
                <c:pt idx="8467">
                  <c:v>19.765448851063827</c:v>
                </c:pt>
                <c:pt idx="8468">
                  <c:v>19.765033234042551</c:v>
                </c:pt>
                <c:pt idx="8469">
                  <c:v>19.764617617021276</c:v>
                </c:pt>
                <c:pt idx="8470">
                  <c:v>19.764617617021276</c:v>
                </c:pt>
                <c:pt idx="8471">
                  <c:v>19.76505919148936</c:v>
                </c:pt>
                <c:pt idx="8472">
                  <c:v>19.764643659574467</c:v>
                </c:pt>
                <c:pt idx="8473">
                  <c:v>19.765474808510636</c:v>
                </c:pt>
                <c:pt idx="8474">
                  <c:v>19.765890425531914</c:v>
                </c:pt>
                <c:pt idx="8475">
                  <c:v>19.768020255319147</c:v>
                </c:pt>
                <c:pt idx="8476">
                  <c:v>19.770981234042555</c:v>
                </c:pt>
                <c:pt idx="8477">
                  <c:v>19.773500638297875</c:v>
                </c:pt>
                <c:pt idx="8478">
                  <c:v>19.777318723404253</c:v>
                </c:pt>
                <c:pt idx="8479">
                  <c:v>19.783240638297872</c:v>
                </c:pt>
                <c:pt idx="8480">
                  <c:v>19.789578255319146</c:v>
                </c:pt>
                <c:pt idx="8481">
                  <c:v>19.795915787234041</c:v>
                </c:pt>
                <c:pt idx="8482">
                  <c:v>19.801837702127663</c:v>
                </c:pt>
                <c:pt idx="8483">
                  <c:v>19.80900629787234</c:v>
                </c:pt>
                <c:pt idx="8484">
                  <c:v>19.815759276595745</c:v>
                </c:pt>
                <c:pt idx="8485">
                  <c:v>19.822927999999997</c:v>
                </c:pt>
                <c:pt idx="8486">
                  <c:v>19.830927872340425</c:v>
                </c:pt>
                <c:pt idx="8487">
                  <c:v>19.839810595744684</c:v>
                </c:pt>
                <c:pt idx="8488">
                  <c:v>19.849940127659575</c:v>
                </c:pt>
                <c:pt idx="8489">
                  <c:v>19.858797234042552</c:v>
                </c:pt>
                <c:pt idx="8490">
                  <c:v>19.868926893617022</c:v>
                </c:pt>
                <c:pt idx="8491">
                  <c:v>19.878199319148937</c:v>
                </c:pt>
                <c:pt idx="8492">
                  <c:v>19.887056127659573</c:v>
                </c:pt>
                <c:pt idx="8493">
                  <c:v>19.896354638297868</c:v>
                </c:pt>
                <c:pt idx="8494">
                  <c:v>19.905211446808512</c:v>
                </c:pt>
                <c:pt idx="8495">
                  <c:v>19.913237404255316</c:v>
                </c:pt>
                <c:pt idx="8496">
                  <c:v>19.921263361702128</c:v>
                </c:pt>
                <c:pt idx="8497">
                  <c:v>19.929704851063825</c:v>
                </c:pt>
                <c:pt idx="8498">
                  <c:v>19.938977489361694</c:v>
                </c:pt>
                <c:pt idx="8499">
                  <c:v>19.948275957446803</c:v>
                </c:pt>
                <c:pt idx="8500">
                  <c:v>19.95799017021276</c:v>
                </c:pt>
                <c:pt idx="8501">
                  <c:v>19.967704212765955</c:v>
                </c:pt>
                <c:pt idx="8502">
                  <c:v>19.977002680851058</c:v>
                </c:pt>
                <c:pt idx="8503">
                  <c:v>19.98585957446808</c:v>
                </c:pt>
                <c:pt idx="8504">
                  <c:v>19.994300723404251</c:v>
                </c:pt>
                <c:pt idx="8505">
                  <c:v>20.002741872340422</c:v>
                </c:pt>
                <c:pt idx="8506">
                  <c:v>20.011183021276594</c:v>
                </c:pt>
                <c:pt idx="8507">
                  <c:v>20.019624170212765</c:v>
                </c:pt>
                <c:pt idx="8508">
                  <c:v>20.029338382978725</c:v>
                </c:pt>
                <c:pt idx="8509">
                  <c:v>20.039883489361703</c:v>
                </c:pt>
                <c:pt idx="8510">
                  <c:v>20.051285872340429</c:v>
                </c:pt>
                <c:pt idx="8511">
                  <c:v>20.062688255319152</c:v>
                </c:pt>
                <c:pt idx="8512">
                  <c:v>20.073233617021277</c:v>
                </c:pt>
                <c:pt idx="8513">
                  <c:v>20.083363404255316</c:v>
                </c:pt>
                <c:pt idx="8514">
                  <c:v>20.093492936170215</c:v>
                </c:pt>
                <c:pt idx="8515">
                  <c:v>20.103207063829789</c:v>
                </c:pt>
                <c:pt idx="8516">
                  <c:v>20.112479489361707</c:v>
                </c:pt>
                <c:pt idx="8517">
                  <c:v>20.12092076595745</c:v>
                </c:pt>
                <c:pt idx="8518">
                  <c:v>20.128920468085109</c:v>
                </c:pt>
                <c:pt idx="8519">
                  <c:v>20.137777276595749</c:v>
                </c:pt>
                <c:pt idx="8520">
                  <c:v>20.146660255319151</c:v>
                </c:pt>
                <c:pt idx="8521">
                  <c:v>20.156789829787236</c:v>
                </c:pt>
                <c:pt idx="8522">
                  <c:v>20.165646553191486</c:v>
                </c:pt>
                <c:pt idx="8523">
                  <c:v>20.173672127659572</c:v>
                </c:pt>
                <c:pt idx="8524">
                  <c:v>20.180840680851063</c:v>
                </c:pt>
                <c:pt idx="8525">
                  <c:v>20.186736808510634</c:v>
                </c:pt>
                <c:pt idx="8526">
                  <c:v>20.191359999999996</c:v>
                </c:pt>
                <c:pt idx="8527">
                  <c:v>20.19559361702127</c:v>
                </c:pt>
                <c:pt idx="8528">
                  <c:v>20.199385531914889</c:v>
                </c:pt>
                <c:pt idx="8529">
                  <c:v>20.202762127659568</c:v>
                </c:pt>
                <c:pt idx="8530">
                  <c:v>20.204450638297867</c:v>
                </c:pt>
                <c:pt idx="8531">
                  <c:v>20.206554468085105</c:v>
                </c:pt>
                <c:pt idx="8532">
                  <c:v>20.208242553191482</c:v>
                </c:pt>
                <c:pt idx="8533">
                  <c:v>20.20993063829787</c:v>
                </c:pt>
                <c:pt idx="8534">
                  <c:v>20.210762127659574</c:v>
                </c:pt>
                <c:pt idx="8535">
                  <c:v>20.209931063829789</c:v>
                </c:pt>
                <c:pt idx="8536">
                  <c:v>20.209515319148938</c:v>
                </c:pt>
                <c:pt idx="8537">
                  <c:v>20.207385531914895</c:v>
                </c:pt>
                <c:pt idx="8538">
                  <c:v>20.205697446808511</c:v>
                </c:pt>
                <c:pt idx="8539">
                  <c:v>20.204009361702127</c:v>
                </c:pt>
                <c:pt idx="8540">
                  <c:v>20.201879574468084</c:v>
                </c:pt>
                <c:pt idx="8541">
                  <c:v>20.199775744680849</c:v>
                </c:pt>
                <c:pt idx="8542">
                  <c:v>20.197671489361699</c:v>
                </c:pt>
                <c:pt idx="8543">
                  <c:v>20.194710212765958</c:v>
                </c:pt>
                <c:pt idx="8544">
                  <c:v>20.191333617021279</c:v>
                </c:pt>
                <c:pt idx="8545">
                  <c:v>20.187957021276592</c:v>
                </c:pt>
                <c:pt idx="8546">
                  <c:v>20.185411489361702</c:v>
                </c:pt>
                <c:pt idx="8547">
                  <c:v>20.181619148936171</c:v>
                </c:pt>
                <c:pt idx="8548">
                  <c:v>20.179073617021274</c:v>
                </c:pt>
                <c:pt idx="8549">
                  <c:v>20.176969787234043</c:v>
                </c:pt>
                <c:pt idx="8550">
                  <c:v>20.174865957446812</c:v>
                </c:pt>
                <c:pt idx="8551">
                  <c:v>20.173177872340425</c:v>
                </c:pt>
                <c:pt idx="8552">
                  <c:v>20.17190510638298</c:v>
                </c:pt>
                <c:pt idx="8553">
                  <c:v>20.171048085106385</c:v>
                </c:pt>
                <c:pt idx="8554">
                  <c:v>20.171048085106388</c:v>
                </c:pt>
                <c:pt idx="8555">
                  <c:v>20.170632340425538</c:v>
                </c:pt>
                <c:pt idx="8556">
                  <c:v>20.169801276595752</c:v>
                </c:pt>
                <c:pt idx="8557">
                  <c:v>20.168944255319154</c:v>
                </c:pt>
                <c:pt idx="8558">
                  <c:v>20.168087234042556</c:v>
                </c:pt>
                <c:pt idx="8559">
                  <c:v>20.168502553191491</c:v>
                </c:pt>
                <c:pt idx="8560">
                  <c:v>20.16891787234043</c:v>
                </c:pt>
                <c:pt idx="8561">
                  <c:v>20.169359574468089</c:v>
                </c:pt>
                <c:pt idx="8562">
                  <c:v>20.169359574468086</c:v>
                </c:pt>
                <c:pt idx="8563">
                  <c:v>20.169801276595745</c:v>
                </c:pt>
                <c:pt idx="8564">
                  <c:v>20.16938595744681</c:v>
                </c:pt>
                <c:pt idx="8565">
                  <c:v>20.168970638297875</c:v>
                </c:pt>
                <c:pt idx="8566">
                  <c:v>20.168555319148936</c:v>
                </c:pt>
                <c:pt idx="8567">
                  <c:v>20.167698297872338</c:v>
                </c:pt>
                <c:pt idx="8568">
                  <c:v>20.166010212765954</c:v>
                </c:pt>
                <c:pt idx="8569">
                  <c:v>20.164737872340421</c:v>
                </c:pt>
                <c:pt idx="8570">
                  <c:v>20.163049787234037</c:v>
                </c:pt>
                <c:pt idx="8571">
                  <c:v>20.162634468085102</c:v>
                </c:pt>
                <c:pt idx="8572">
                  <c:v>20.163049787234034</c:v>
                </c:pt>
                <c:pt idx="8573">
                  <c:v>20.163491489361693</c:v>
                </c:pt>
                <c:pt idx="8574">
                  <c:v>20.163491489361697</c:v>
                </c:pt>
                <c:pt idx="8575">
                  <c:v>20.162634468085098</c:v>
                </c:pt>
                <c:pt idx="8576">
                  <c:v>20.162192765957435</c:v>
                </c:pt>
                <c:pt idx="8577">
                  <c:v>20.163049787234034</c:v>
                </c:pt>
                <c:pt idx="8578">
                  <c:v>20.163491489361693</c:v>
                </c:pt>
                <c:pt idx="8579">
                  <c:v>20.164348510638288</c:v>
                </c:pt>
                <c:pt idx="8580">
                  <c:v>20.165621276595736</c:v>
                </c:pt>
                <c:pt idx="8581">
                  <c:v>20.167725106382971</c:v>
                </c:pt>
                <c:pt idx="8582">
                  <c:v>20.170244680851056</c:v>
                </c:pt>
                <c:pt idx="8583">
                  <c:v>20.172764255319141</c:v>
                </c:pt>
                <c:pt idx="8584">
                  <c:v>20.17572510638297</c:v>
                </c:pt>
                <c:pt idx="8585">
                  <c:v>20.178685957446799</c:v>
                </c:pt>
                <c:pt idx="8586">
                  <c:v>20.181646808510628</c:v>
                </c:pt>
                <c:pt idx="8587">
                  <c:v>20.183776595744675</c:v>
                </c:pt>
                <c:pt idx="8588">
                  <c:v>20.185880425531909</c:v>
                </c:pt>
                <c:pt idx="8589">
                  <c:v>20.188399999999994</c:v>
                </c:pt>
                <c:pt idx="8590">
                  <c:v>20.192218297872333</c:v>
                </c:pt>
                <c:pt idx="8591">
                  <c:v>20.196451914893611</c:v>
                </c:pt>
                <c:pt idx="8592">
                  <c:v>20.201516595744675</c:v>
                </c:pt>
                <c:pt idx="8593">
                  <c:v>20.2061659574468</c:v>
                </c:pt>
                <c:pt idx="8594">
                  <c:v>20.212062127659568</c:v>
                </c:pt>
                <c:pt idx="8595">
                  <c:v>20.216711489361693</c:v>
                </c:pt>
                <c:pt idx="8596">
                  <c:v>20.220503404255311</c:v>
                </c:pt>
                <c:pt idx="8597">
                  <c:v>20.223438297872331</c:v>
                </c:pt>
                <c:pt idx="8598">
                  <c:v>20.227230212765949</c:v>
                </c:pt>
                <c:pt idx="8599">
                  <c:v>20.230606808510633</c:v>
                </c:pt>
                <c:pt idx="8600">
                  <c:v>20.232295319148925</c:v>
                </c:pt>
                <c:pt idx="8601">
                  <c:v>20.232711063829779</c:v>
                </c:pt>
                <c:pt idx="8602">
                  <c:v>20.233126808510633</c:v>
                </c:pt>
                <c:pt idx="8603">
                  <c:v>20.234399574468082</c:v>
                </c:pt>
                <c:pt idx="8604">
                  <c:v>20.236087659574466</c:v>
                </c:pt>
                <c:pt idx="8605">
                  <c:v>20.237360000000002</c:v>
                </c:pt>
                <c:pt idx="8606">
                  <c:v>20.237801702127665</c:v>
                </c:pt>
                <c:pt idx="8607">
                  <c:v>20.238243404255325</c:v>
                </c:pt>
                <c:pt idx="8608">
                  <c:v>20.237386382978727</c:v>
                </c:pt>
                <c:pt idx="8609">
                  <c:v>20.235697872340427</c:v>
                </c:pt>
                <c:pt idx="8610">
                  <c:v>20.233568085106388</c:v>
                </c:pt>
                <c:pt idx="8611">
                  <c:v>20.23273659574469</c:v>
                </c:pt>
                <c:pt idx="8612">
                  <c:v>20.231905106382985</c:v>
                </c:pt>
                <c:pt idx="8613">
                  <c:v>20.231073617021284</c:v>
                </c:pt>
                <c:pt idx="8614">
                  <c:v>20.229385106382988</c:v>
                </c:pt>
                <c:pt idx="8615">
                  <c:v>20.22811234042554</c:v>
                </c:pt>
                <c:pt idx="8616">
                  <c:v>20.22811234042554</c:v>
                </c:pt>
                <c:pt idx="8617">
                  <c:v>20.228528085106387</c:v>
                </c:pt>
                <c:pt idx="8618">
                  <c:v>20.227696595744689</c:v>
                </c:pt>
                <c:pt idx="8619">
                  <c:v>20.226449787234049</c:v>
                </c:pt>
                <c:pt idx="8620">
                  <c:v>20.224320000000006</c:v>
                </c:pt>
                <c:pt idx="8621">
                  <c:v>20.222190212765966</c:v>
                </c:pt>
                <c:pt idx="8622">
                  <c:v>20.220943404255323</c:v>
                </c:pt>
                <c:pt idx="8623">
                  <c:v>20.219696595744686</c:v>
                </c:pt>
                <c:pt idx="8624">
                  <c:v>20.218423829787238</c:v>
                </c:pt>
                <c:pt idx="8625">
                  <c:v>20.217151063829796</c:v>
                </c:pt>
                <c:pt idx="8626">
                  <c:v>20.215462978723409</c:v>
                </c:pt>
                <c:pt idx="8627">
                  <c:v>20.213359148936178</c:v>
                </c:pt>
                <c:pt idx="8628">
                  <c:v>20.211670638297882</c:v>
                </c:pt>
                <c:pt idx="8629">
                  <c:v>20.209982127659579</c:v>
                </c:pt>
                <c:pt idx="8630">
                  <c:v>20.208293617021283</c:v>
                </c:pt>
                <c:pt idx="8631">
                  <c:v>20.206605531914899</c:v>
                </c:pt>
                <c:pt idx="8632">
                  <c:v>20.204917446808516</c:v>
                </c:pt>
                <c:pt idx="8633">
                  <c:v>20.203644680851067</c:v>
                </c:pt>
                <c:pt idx="8634">
                  <c:v>20.203644680851063</c:v>
                </c:pt>
                <c:pt idx="8635">
                  <c:v>20.203229361702128</c:v>
                </c:pt>
                <c:pt idx="8636">
                  <c:v>20.202814042553189</c:v>
                </c:pt>
                <c:pt idx="8637">
                  <c:v>20.201957021276595</c:v>
                </c:pt>
                <c:pt idx="8638">
                  <c:v>20.20068425531915</c:v>
                </c:pt>
                <c:pt idx="8639">
                  <c:v>20.198580425531915</c:v>
                </c:pt>
                <c:pt idx="8640">
                  <c:v>20.196060851063834</c:v>
                </c:pt>
                <c:pt idx="8641">
                  <c:v>20.193125531914898</c:v>
                </c:pt>
                <c:pt idx="8642">
                  <c:v>20.191021702127664</c:v>
                </c:pt>
                <c:pt idx="8643">
                  <c:v>20.189333617021283</c:v>
                </c:pt>
                <c:pt idx="8644">
                  <c:v>20.188086808510644</c:v>
                </c:pt>
                <c:pt idx="8645">
                  <c:v>20.185982978723409</c:v>
                </c:pt>
                <c:pt idx="8646">
                  <c:v>20.184294893617029</c:v>
                </c:pt>
                <c:pt idx="8647">
                  <c:v>20.184294893617025</c:v>
                </c:pt>
                <c:pt idx="8648">
                  <c:v>20.185125957446814</c:v>
                </c:pt>
                <c:pt idx="8649">
                  <c:v>20.185125957446807</c:v>
                </c:pt>
                <c:pt idx="8650">
                  <c:v>20.183853191489366</c:v>
                </c:pt>
                <c:pt idx="8651">
                  <c:v>20.181749361702135</c:v>
                </c:pt>
                <c:pt idx="8652">
                  <c:v>20.179645531914897</c:v>
                </c:pt>
                <c:pt idx="8653">
                  <c:v>20.177515744680857</c:v>
                </c:pt>
                <c:pt idx="8654">
                  <c:v>20.17538595744681</c:v>
                </c:pt>
                <c:pt idx="8655">
                  <c:v>20.174113191489365</c:v>
                </c:pt>
                <c:pt idx="8656">
                  <c:v>20.17325617021277</c:v>
                </c:pt>
                <c:pt idx="8657">
                  <c:v>20.172424680851069</c:v>
                </c:pt>
                <c:pt idx="8658">
                  <c:v>20.171151914893624</c:v>
                </c:pt>
                <c:pt idx="8659">
                  <c:v>20.169022127659577</c:v>
                </c:pt>
                <c:pt idx="8660">
                  <c:v>20.166061276595752</c:v>
                </c:pt>
                <c:pt idx="8661">
                  <c:v>20.163541914893621</c:v>
                </c:pt>
                <c:pt idx="8662">
                  <c:v>20.159334085106384</c:v>
                </c:pt>
                <c:pt idx="8663">
                  <c:v>20.152580851063831</c:v>
                </c:pt>
                <c:pt idx="8664">
                  <c:v>20.144139361702123</c:v>
                </c:pt>
                <c:pt idx="8665">
                  <c:v>20.136529361702127</c:v>
                </c:pt>
                <c:pt idx="8666">
                  <c:v>20.128919361702124</c:v>
                </c:pt>
                <c:pt idx="8667">
                  <c:v>20.121750638297872</c:v>
                </c:pt>
                <c:pt idx="8668">
                  <c:v>20.114166297872341</c:v>
                </c:pt>
                <c:pt idx="8669">
                  <c:v>20.106140680851066</c:v>
                </c:pt>
                <c:pt idx="8670">
                  <c:v>20.097699531914898</c:v>
                </c:pt>
                <c:pt idx="8671">
                  <c:v>20.088842638297873</c:v>
                </c:pt>
                <c:pt idx="8672">
                  <c:v>20.079544170212767</c:v>
                </c:pt>
                <c:pt idx="8673">
                  <c:v>20.069414553191493</c:v>
                </c:pt>
                <c:pt idx="8674">
                  <c:v>20.058427829787234</c:v>
                </c:pt>
                <c:pt idx="8675">
                  <c:v>20.047051617021278</c:v>
                </c:pt>
                <c:pt idx="8676">
                  <c:v>20.035675404255322</c:v>
                </c:pt>
                <c:pt idx="8677">
                  <c:v>20.024299191489366</c:v>
                </c:pt>
                <c:pt idx="8678">
                  <c:v>20.012896723404261</c:v>
                </c:pt>
                <c:pt idx="8679">
                  <c:v>20.002351361702136</c:v>
                </c:pt>
                <c:pt idx="8680">
                  <c:v>19.99222182978724</c:v>
                </c:pt>
                <c:pt idx="8681">
                  <c:v>19.9812350212766</c:v>
                </c:pt>
                <c:pt idx="8682">
                  <c:v>19.971105234042557</c:v>
                </c:pt>
                <c:pt idx="8683">
                  <c:v>19.960559872340433</c:v>
                </c:pt>
                <c:pt idx="8684">
                  <c:v>19.949598978723408</c:v>
                </c:pt>
                <c:pt idx="8685">
                  <c:v>19.938612255319153</c:v>
                </c:pt>
                <c:pt idx="8686">
                  <c:v>19.928067106382986</c:v>
                </c:pt>
                <c:pt idx="8687">
                  <c:v>19.917496127659579</c:v>
                </c:pt>
                <c:pt idx="8688">
                  <c:v>19.907782255319152</c:v>
                </c:pt>
                <c:pt idx="8689">
                  <c:v>19.89806821276596</c:v>
                </c:pt>
                <c:pt idx="8690">
                  <c:v>19.888769744680854</c:v>
                </c:pt>
                <c:pt idx="8691">
                  <c:v>19.879055872340427</c:v>
                </c:pt>
                <c:pt idx="8692">
                  <c:v>19.86892646808511</c:v>
                </c:pt>
                <c:pt idx="8693">
                  <c:v>19.859212425531918</c:v>
                </c:pt>
                <c:pt idx="8694">
                  <c:v>19.850355319148939</c:v>
                </c:pt>
                <c:pt idx="8695">
                  <c:v>19.841082893617024</c:v>
                </c:pt>
                <c:pt idx="8696">
                  <c:v>19.832225787234048</c:v>
                </c:pt>
                <c:pt idx="8697">
                  <c:v>19.823784425531922</c:v>
                </c:pt>
                <c:pt idx="8698">
                  <c:v>19.814485957446813</c:v>
                </c:pt>
                <c:pt idx="8699">
                  <c:v>19.805603234042561</c:v>
                </c:pt>
                <c:pt idx="8700">
                  <c:v>19.797603361702134</c:v>
                </c:pt>
                <c:pt idx="8701">
                  <c:v>19.789161914893622</c:v>
                </c:pt>
                <c:pt idx="8702">
                  <c:v>19.779889319148943</c:v>
                </c:pt>
                <c:pt idx="8703">
                  <c:v>19.770616936170221</c:v>
                </c:pt>
                <c:pt idx="8704">
                  <c:v>19.76090314893618</c:v>
                </c:pt>
                <c:pt idx="8705">
                  <c:v>19.751189361702135</c:v>
                </c:pt>
                <c:pt idx="8706">
                  <c:v>19.74150148936171</c:v>
                </c:pt>
                <c:pt idx="8707">
                  <c:v>19.732644680851074</c:v>
                </c:pt>
                <c:pt idx="8708">
                  <c:v>19.723761829787243</c:v>
                </c:pt>
                <c:pt idx="8709">
                  <c:v>19.714905021276603</c:v>
                </c:pt>
                <c:pt idx="8710">
                  <c:v>19.707320851063837</c:v>
                </c:pt>
                <c:pt idx="8711">
                  <c:v>19.701424936170227</c:v>
                </c:pt>
                <c:pt idx="8712">
                  <c:v>19.694256297872354</c:v>
                </c:pt>
                <c:pt idx="8713">
                  <c:v>19.68708765957448</c:v>
                </c:pt>
                <c:pt idx="8714">
                  <c:v>19.679919021276604</c:v>
                </c:pt>
                <c:pt idx="8715">
                  <c:v>19.673581574468095</c:v>
                </c:pt>
                <c:pt idx="8716">
                  <c:v>19.667244127659583</c:v>
                </c:pt>
                <c:pt idx="8717">
                  <c:v>19.661322212765967</c:v>
                </c:pt>
                <c:pt idx="8718">
                  <c:v>19.656257446808517</c:v>
                </c:pt>
                <c:pt idx="8719">
                  <c:v>19.652049787234048</c:v>
                </c:pt>
                <c:pt idx="8720">
                  <c:v>19.648673276595751</c:v>
                </c:pt>
                <c:pt idx="8721">
                  <c:v>19.646153872340427</c:v>
                </c:pt>
                <c:pt idx="8722">
                  <c:v>19.643608468085112</c:v>
                </c:pt>
                <c:pt idx="8723">
                  <c:v>19.64192021276596</c:v>
                </c:pt>
                <c:pt idx="8724">
                  <c:v>19.64106306382979</c:v>
                </c:pt>
                <c:pt idx="8725">
                  <c:v>19.641504638297878</c:v>
                </c:pt>
                <c:pt idx="8726">
                  <c:v>19.640231957446812</c:v>
                </c:pt>
                <c:pt idx="8727">
                  <c:v>19.637712553191488</c:v>
                </c:pt>
                <c:pt idx="8728">
                  <c:v>19.637296978723402</c:v>
                </c:pt>
                <c:pt idx="8729">
                  <c:v>19.636881404255323</c:v>
                </c:pt>
                <c:pt idx="8730">
                  <c:v>19.637712553191491</c:v>
                </c:pt>
                <c:pt idx="8731">
                  <c:v>19.637712553191491</c:v>
                </c:pt>
                <c:pt idx="8732">
                  <c:v>19.638985234042551</c:v>
                </c:pt>
                <c:pt idx="8733">
                  <c:v>19.639816340425533</c:v>
                </c:pt>
                <c:pt idx="8734">
                  <c:v>19.641089021276596</c:v>
                </c:pt>
                <c:pt idx="8735">
                  <c:v>19.641089021276596</c:v>
                </c:pt>
                <c:pt idx="8736">
                  <c:v>19.641089021276592</c:v>
                </c:pt>
                <c:pt idx="8737">
                  <c:v>19.64153059574468</c:v>
                </c:pt>
                <c:pt idx="8738">
                  <c:v>19.643218851063828</c:v>
                </c:pt>
                <c:pt idx="8739">
                  <c:v>19.645322638297873</c:v>
                </c:pt>
                <c:pt idx="8740">
                  <c:v>19.647010936170211</c:v>
                </c:pt>
                <c:pt idx="8741">
                  <c:v>19.646595404255322</c:v>
                </c:pt>
                <c:pt idx="8742">
                  <c:v>19.647011021276601</c:v>
                </c:pt>
                <c:pt idx="8743">
                  <c:v>19.647842170212769</c:v>
                </c:pt>
                <c:pt idx="8744">
                  <c:v>19.648257787234044</c:v>
                </c:pt>
                <c:pt idx="8745">
                  <c:v>19.649114893617021</c:v>
                </c:pt>
                <c:pt idx="8746">
                  <c:v>19.649114893617021</c:v>
                </c:pt>
                <c:pt idx="8747">
                  <c:v>19.649114893617021</c:v>
                </c:pt>
                <c:pt idx="8748">
                  <c:v>19.648699319148935</c:v>
                </c:pt>
                <c:pt idx="8749">
                  <c:v>19.649114893617018</c:v>
                </c:pt>
                <c:pt idx="8750">
                  <c:v>19.649530425531911</c:v>
                </c:pt>
                <c:pt idx="8751">
                  <c:v>19.651218680851059</c:v>
                </c:pt>
                <c:pt idx="8752">
                  <c:v>19.652491361702126</c:v>
                </c:pt>
                <c:pt idx="8753">
                  <c:v>19.653738042553194</c:v>
                </c:pt>
                <c:pt idx="8754">
                  <c:v>19.654153574468086</c:v>
                </c:pt>
                <c:pt idx="8755">
                  <c:v>19.654153574468086</c:v>
                </c:pt>
                <c:pt idx="8756">
                  <c:v>19.655400255319151</c:v>
                </c:pt>
                <c:pt idx="8757">
                  <c:v>19.657088510638303</c:v>
                </c:pt>
                <c:pt idx="8758">
                  <c:v>19.657919617021282</c:v>
                </c:pt>
                <c:pt idx="8759">
                  <c:v>19.660023446808513</c:v>
                </c:pt>
                <c:pt idx="8760">
                  <c:v>19.662127276595747</c:v>
                </c:pt>
                <c:pt idx="8761">
                  <c:v>19.664646680851067</c:v>
                </c:pt>
                <c:pt idx="8762">
                  <c:v>19.666750510638305</c:v>
                </c:pt>
                <c:pt idx="8763">
                  <c:v>19.66929591489362</c:v>
                </c:pt>
                <c:pt idx="8764">
                  <c:v>19.671399744680858</c:v>
                </c:pt>
                <c:pt idx="8765">
                  <c:v>19.672646425531923</c:v>
                </c:pt>
                <c:pt idx="8766">
                  <c:v>19.674334680851068</c:v>
                </c:pt>
                <c:pt idx="8767">
                  <c:v>19.675607404255324</c:v>
                </c:pt>
                <c:pt idx="8768">
                  <c:v>19.676880127659576</c:v>
                </c:pt>
                <c:pt idx="8769">
                  <c:v>19.678152808510642</c:v>
                </c:pt>
                <c:pt idx="8770">
                  <c:v>19.678983914893617</c:v>
                </c:pt>
                <c:pt idx="8771">
                  <c:v>19.678983914893617</c:v>
                </c:pt>
                <c:pt idx="8772">
                  <c:v>19.677295659574472</c:v>
                </c:pt>
                <c:pt idx="8773">
                  <c:v>19.676464553191497</c:v>
                </c:pt>
                <c:pt idx="8774">
                  <c:v>19.676464553191494</c:v>
                </c:pt>
                <c:pt idx="8775">
                  <c:v>19.674776297872345</c:v>
                </c:pt>
                <c:pt idx="8776">
                  <c:v>19.672672510638304</c:v>
                </c:pt>
                <c:pt idx="8777">
                  <c:v>19.669737574468094</c:v>
                </c:pt>
                <c:pt idx="8778">
                  <c:v>19.668464851063835</c:v>
                </c:pt>
                <c:pt idx="8779">
                  <c:v>19.665945489361711</c:v>
                </c:pt>
                <c:pt idx="8780">
                  <c:v>19.664672808510648</c:v>
                </c:pt>
                <c:pt idx="8781">
                  <c:v>19.663400127659578</c:v>
                </c:pt>
                <c:pt idx="8782">
                  <c:v>19.66129634042554</c:v>
                </c:pt>
                <c:pt idx="8783">
                  <c:v>19.659608085106388</c:v>
                </c:pt>
                <c:pt idx="8784">
                  <c:v>19.657478255319152</c:v>
                </c:pt>
                <c:pt idx="8785">
                  <c:v>19.654517319148937</c:v>
                </c:pt>
                <c:pt idx="8786">
                  <c:v>19.65114080851064</c:v>
                </c:pt>
                <c:pt idx="8787">
                  <c:v>19.648179829787235</c:v>
                </c:pt>
                <c:pt idx="8788">
                  <c:v>19.646050000000002</c:v>
                </c:pt>
                <c:pt idx="8789">
                  <c:v>19.642673446808509</c:v>
                </c:pt>
                <c:pt idx="8790">
                  <c:v>19.638465787234043</c:v>
                </c:pt>
                <c:pt idx="8791">
                  <c:v>19.634258127659574</c:v>
                </c:pt>
                <c:pt idx="8792">
                  <c:v>19.6300245106383</c:v>
                </c:pt>
                <c:pt idx="8793">
                  <c:v>19.626232425531914</c:v>
                </c:pt>
                <c:pt idx="8794">
                  <c:v>19.621583191489361</c:v>
                </c:pt>
                <c:pt idx="8795">
                  <c:v>19.618622255319153</c:v>
                </c:pt>
                <c:pt idx="8796">
                  <c:v>19.614414638297873</c:v>
                </c:pt>
                <c:pt idx="8797">
                  <c:v>19.610622595744683</c:v>
                </c:pt>
                <c:pt idx="8798">
                  <c:v>19.606414978723407</c:v>
                </c:pt>
                <c:pt idx="8799">
                  <c:v>19.601765787234044</c:v>
                </c:pt>
                <c:pt idx="8800">
                  <c:v>19.59883085106383</c:v>
                </c:pt>
                <c:pt idx="8801">
                  <c:v>19.597142595744682</c:v>
                </c:pt>
                <c:pt idx="8802">
                  <c:v>19.597142595744682</c:v>
                </c:pt>
                <c:pt idx="8803">
                  <c:v>19.597142595744682</c:v>
                </c:pt>
                <c:pt idx="8804">
                  <c:v>19.597558127659571</c:v>
                </c:pt>
                <c:pt idx="8805">
                  <c:v>19.599661957446809</c:v>
                </c:pt>
                <c:pt idx="8806">
                  <c:v>19.601765787234047</c:v>
                </c:pt>
                <c:pt idx="8807">
                  <c:v>19.603869617021278</c:v>
                </c:pt>
                <c:pt idx="8808">
                  <c:v>19.605999446808514</c:v>
                </c:pt>
                <c:pt idx="8809">
                  <c:v>19.608544808510644</c:v>
                </c:pt>
                <c:pt idx="8810">
                  <c:v>19.611479744680857</c:v>
                </c:pt>
                <c:pt idx="8811">
                  <c:v>19.614856255319157</c:v>
                </c:pt>
                <c:pt idx="8812">
                  <c:v>19.619505489361703</c:v>
                </c:pt>
                <c:pt idx="8813">
                  <c:v>19.624154723404256</c:v>
                </c:pt>
                <c:pt idx="8814">
                  <c:v>19.629635021276602</c:v>
                </c:pt>
                <c:pt idx="8815">
                  <c:v>19.635530936170216</c:v>
                </c:pt>
                <c:pt idx="8816">
                  <c:v>19.640180170212769</c:v>
                </c:pt>
                <c:pt idx="8817">
                  <c:v>19.643972255319149</c:v>
                </c:pt>
                <c:pt idx="8818">
                  <c:v>19.647348808510635</c:v>
                </c:pt>
                <c:pt idx="8819">
                  <c:v>19.650725319148936</c:v>
                </c:pt>
                <c:pt idx="8820">
                  <c:v>19.653244680851063</c:v>
                </c:pt>
                <c:pt idx="8821">
                  <c:v>19.654932936170216</c:v>
                </c:pt>
                <c:pt idx="8822">
                  <c:v>19.656621191489364</c:v>
                </c:pt>
                <c:pt idx="8823">
                  <c:v>19.658724978723409</c:v>
                </c:pt>
                <c:pt idx="8824">
                  <c:v>19.661244340425533</c:v>
                </c:pt>
                <c:pt idx="8825">
                  <c:v>19.663348170212767</c:v>
                </c:pt>
                <c:pt idx="8826">
                  <c:v>19.66503642553192</c:v>
                </c:pt>
                <c:pt idx="8827">
                  <c:v>19.665478000000004</c:v>
                </c:pt>
                <c:pt idx="8828">
                  <c:v>19.664646851063832</c:v>
                </c:pt>
                <c:pt idx="8829">
                  <c:v>19.664646851063832</c:v>
                </c:pt>
                <c:pt idx="8830">
                  <c:v>19.664231276595746</c:v>
                </c:pt>
                <c:pt idx="8831">
                  <c:v>19.663815702127661</c:v>
                </c:pt>
                <c:pt idx="8832">
                  <c:v>19.664231276595746</c:v>
                </c:pt>
                <c:pt idx="8833">
                  <c:v>19.665919531914898</c:v>
                </c:pt>
                <c:pt idx="8834">
                  <c:v>19.666361106382983</c:v>
                </c:pt>
                <c:pt idx="8835">
                  <c:v>19.66680268085107</c:v>
                </c:pt>
                <c:pt idx="8836">
                  <c:v>19.667659829787237</c:v>
                </c:pt>
                <c:pt idx="8837">
                  <c:v>19.668490978723408</c:v>
                </c:pt>
                <c:pt idx="8838">
                  <c:v>19.67059476595745</c:v>
                </c:pt>
                <c:pt idx="8839">
                  <c:v>19.673140127659579</c:v>
                </c:pt>
                <c:pt idx="8840">
                  <c:v>19.675685531914901</c:v>
                </c:pt>
                <c:pt idx="8841">
                  <c:v>19.679062042553198</c:v>
                </c:pt>
                <c:pt idx="8842">
                  <c:v>19.68202297872341</c:v>
                </c:pt>
                <c:pt idx="8843">
                  <c:v>19.685815021276603</c:v>
                </c:pt>
                <c:pt idx="8844">
                  <c:v>19.690022638297876</c:v>
                </c:pt>
                <c:pt idx="8845">
                  <c:v>19.694230255319152</c:v>
                </c:pt>
                <c:pt idx="8846">
                  <c:v>19.699295021276601</c:v>
                </c:pt>
                <c:pt idx="8847">
                  <c:v>19.703918212765959</c:v>
                </c:pt>
                <c:pt idx="8848">
                  <c:v>19.708125872340428</c:v>
                </c:pt>
                <c:pt idx="8849">
                  <c:v>19.711502382978729</c:v>
                </c:pt>
                <c:pt idx="8850">
                  <c:v>19.715736000000003</c:v>
                </c:pt>
                <c:pt idx="8851">
                  <c:v>19.72038523404256</c:v>
                </c:pt>
                <c:pt idx="8852">
                  <c:v>19.725034468085116</c:v>
                </c:pt>
                <c:pt idx="8853">
                  <c:v>19.731371957446814</c:v>
                </c:pt>
                <c:pt idx="8854">
                  <c:v>19.738124978723413</c:v>
                </c:pt>
                <c:pt idx="8855">
                  <c:v>19.7452935319149</c:v>
                </c:pt>
                <c:pt idx="8856">
                  <c:v>19.752462297872349</c:v>
                </c:pt>
                <c:pt idx="8857">
                  <c:v>19.759215234042561</c:v>
                </c:pt>
                <c:pt idx="8858">
                  <c:v>19.766409872340432</c:v>
                </c:pt>
                <c:pt idx="8859">
                  <c:v>19.773162851063837</c:v>
                </c:pt>
                <c:pt idx="8860">
                  <c:v>19.779915744680856</c:v>
                </c:pt>
                <c:pt idx="8861">
                  <c:v>19.787084595744684</c:v>
                </c:pt>
                <c:pt idx="8862">
                  <c:v>19.793837829787236</c:v>
                </c:pt>
                <c:pt idx="8863">
                  <c:v>19.801006468085109</c:v>
                </c:pt>
                <c:pt idx="8864">
                  <c:v>19.808616680851067</c:v>
                </c:pt>
                <c:pt idx="8865">
                  <c:v>19.817058170212771</c:v>
                </c:pt>
                <c:pt idx="8866">
                  <c:v>19.826746127659579</c:v>
                </c:pt>
                <c:pt idx="8867">
                  <c:v>19.83729123404256</c:v>
                </c:pt>
                <c:pt idx="8868">
                  <c:v>19.848693617021283</c:v>
                </c:pt>
                <c:pt idx="8869">
                  <c:v>19.859654297872346</c:v>
                </c:pt>
                <c:pt idx="8870">
                  <c:v>19.87061497872341</c:v>
                </c:pt>
                <c:pt idx="8871">
                  <c:v>19.881160085106387</c:v>
                </c:pt>
                <c:pt idx="8872">
                  <c:v>19.892146893617028</c:v>
                </c:pt>
                <c:pt idx="8873">
                  <c:v>19.90396480851064</c:v>
                </c:pt>
                <c:pt idx="8874">
                  <c:v>19.915341021276596</c:v>
                </c:pt>
                <c:pt idx="8875">
                  <c:v>19.928431659574468</c:v>
                </c:pt>
                <c:pt idx="8876">
                  <c:v>19.941496127659576</c:v>
                </c:pt>
                <c:pt idx="8877">
                  <c:v>19.954145063829788</c:v>
                </c:pt>
                <c:pt idx="8878">
                  <c:v>19.966820127659574</c:v>
                </c:pt>
                <c:pt idx="8879">
                  <c:v>19.978637914893614</c:v>
                </c:pt>
                <c:pt idx="8880">
                  <c:v>19.989598595744674</c:v>
                </c:pt>
                <c:pt idx="8881">
                  <c:v>20.000974808510634</c:v>
                </c:pt>
                <c:pt idx="8882">
                  <c:v>20.011935702127655</c:v>
                </c:pt>
                <c:pt idx="8883">
                  <c:v>20.023311914893615</c:v>
                </c:pt>
                <c:pt idx="8884">
                  <c:v>20.03471438297872</c:v>
                </c:pt>
                <c:pt idx="8885">
                  <c:v>20.045259744680845</c:v>
                </c:pt>
                <c:pt idx="8886">
                  <c:v>20.055389361702119</c:v>
                </c:pt>
                <c:pt idx="8887">
                  <c:v>20.065934510638289</c:v>
                </c:pt>
                <c:pt idx="8888">
                  <c:v>20.07564838297872</c:v>
                </c:pt>
                <c:pt idx="8889">
                  <c:v>20.084505404255314</c:v>
                </c:pt>
                <c:pt idx="8890">
                  <c:v>20.094219276595744</c:v>
                </c:pt>
                <c:pt idx="8891">
                  <c:v>20.103076297872338</c:v>
                </c:pt>
                <c:pt idx="8892">
                  <c:v>20.112374595744679</c:v>
                </c:pt>
                <c:pt idx="8893">
                  <c:v>20.122088638297875</c:v>
                </c:pt>
                <c:pt idx="8894">
                  <c:v>20.131802851063828</c:v>
                </c:pt>
                <c:pt idx="8895">
                  <c:v>20.142374085106383</c:v>
                </c:pt>
                <c:pt idx="8896">
                  <c:v>20.153360638297872</c:v>
                </c:pt>
                <c:pt idx="8897">
                  <c:v>20.163490085106382</c:v>
                </c:pt>
                <c:pt idx="8898">
                  <c:v>20.17276255319149</c:v>
                </c:pt>
                <c:pt idx="8899">
                  <c:v>20.180788127659575</c:v>
                </c:pt>
                <c:pt idx="8900">
                  <c:v>20.18754119148937</c:v>
                </c:pt>
                <c:pt idx="8901">
                  <c:v>20.193878723404261</c:v>
                </c:pt>
                <c:pt idx="8902">
                  <c:v>20.199359148936175</c:v>
                </c:pt>
                <c:pt idx="8903">
                  <c:v>20.204008085106388</c:v>
                </c:pt>
                <c:pt idx="8904">
                  <c:v>20.209073191489367</c:v>
                </c:pt>
                <c:pt idx="8905">
                  <c:v>20.21413787234043</c:v>
                </c:pt>
                <c:pt idx="8906">
                  <c:v>20.218371489361708</c:v>
                </c:pt>
                <c:pt idx="8907">
                  <c:v>20.221748085106391</c:v>
                </c:pt>
                <c:pt idx="8908">
                  <c:v>20.223436170212768</c:v>
                </c:pt>
                <c:pt idx="8909">
                  <c:v>20.224708510638301</c:v>
                </c:pt>
                <c:pt idx="8910">
                  <c:v>20.22553957446809</c:v>
                </c:pt>
                <c:pt idx="8911">
                  <c:v>20.226370638297873</c:v>
                </c:pt>
                <c:pt idx="8912">
                  <c:v>20.227227659574471</c:v>
                </c:pt>
                <c:pt idx="8913">
                  <c:v>20.22766936170213</c:v>
                </c:pt>
                <c:pt idx="8914">
                  <c:v>20.228526382978721</c:v>
                </c:pt>
                <c:pt idx="8915">
                  <c:v>20.228526382978725</c:v>
                </c:pt>
                <c:pt idx="8916">
                  <c:v>20.228968085106384</c:v>
                </c:pt>
                <c:pt idx="8917">
                  <c:v>20.22940978723404</c:v>
                </c:pt>
                <c:pt idx="8918">
                  <c:v>20.2298514893617</c:v>
                </c:pt>
                <c:pt idx="8919">
                  <c:v>20.229851489361696</c:v>
                </c:pt>
                <c:pt idx="8920">
                  <c:v>20.2298514893617</c:v>
                </c:pt>
                <c:pt idx="8921">
                  <c:v>20.230293191489359</c:v>
                </c:pt>
                <c:pt idx="8922">
                  <c:v>20.230293191489356</c:v>
                </c:pt>
                <c:pt idx="8923">
                  <c:v>20.230734893617019</c:v>
                </c:pt>
                <c:pt idx="8924">
                  <c:v>20.232007659574464</c:v>
                </c:pt>
                <c:pt idx="8925">
                  <c:v>20.233254468085104</c:v>
                </c:pt>
                <c:pt idx="8926">
                  <c:v>20.235799999999998</c:v>
                </c:pt>
                <c:pt idx="8927">
                  <c:v>20.237929787234041</c:v>
                </c:pt>
                <c:pt idx="8928">
                  <c:v>20.239202553191486</c:v>
                </c:pt>
                <c:pt idx="8929">
                  <c:v>20.240890638297866</c:v>
                </c:pt>
                <c:pt idx="8930">
                  <c:v>20.241747659574465</c:v>
                </c:pt>
                <c:pt idx="8931">
                  <c:v>20.243019999999994</c:v>
                </c:pt>
                <c:pt idx="8932">
                  <c:v>20.244292340425527</c:v>
                </c:pt>
                <c:pt idx="8933">
                  <c:v>20.245123404255317</c:v>
                </c:pt>
                <c:pt idx="8934">
                  <c:v>20.245954468085106</c:v>
                </c:pt>
                <c:pt idx="8935">
                  <c:v>20.247642978723398</c:v>
                </c:pt>
                <c:pt idx="8936">
                  <c:v>20.248915744680847</c:v>
                </c:pt>
                <c:pt idx="8937">
                  <c:v>20.249747234042548</c:v>
                </c:pt>
                <c:pt idx="8938">
                  <c:v>20.251019999999993</c:v>
                </c:pt>
                <c:pt idx="8939">
                  <c:v>20.251851489361695</c:v>
                </c:pt>
                <c:pt idx="8940">
                  <c:v>20.252267234042542</c:v>
                </c:pt>
                <c:pt idx="8941">
                  <c:v>20.250994468085096</c:v>
                </c:pt>
                <c:pt idx="8942">
                  <c:v>20.248864680851053</c:v>
                </c:pt>
                <c:pt idx="8943">
                  <c:v>20.245903829787224</c:v>
                </c:pt>
                <c:pt idx="8944">
                  <c:v>20.24379999999999</c:v>
                </c:pt>
                <c:pt idx="8945">
                  <c:v>20.240839148936164</c:v>
                </c:pt>
                <c:pt idx="8946">
                  <c:v>20.237878297872335</c:v>
                </c:pt>
                <c:pt idx="8947">
                  <c:v>20.234501702127655</c:v>
                </c:pt>
                <c:pt idx="8948">
                  <c:v>20.230709361702118</c:v>
                </c:pt>
                <c:pt idx="8949">
                  <c:v>20.227332765957438</c:v>
                </c:pt>
                <c:pt idx="8950">
                  <c:v>20.22478765957446</c:v>
                </c:pt>
                <c:pt idx="8951">
                  <c:v>20.22099531914893</c:v>
                </c:pt>
                <c:pt idx="8952">
                  <c:v>20.217177446808503</c:v>
                </c:pt>
                <c:pt idx="8953">
                  <c:v>20.212943829787228</c:v>
                </c:pt>
                <c:pt idx="8954">
                  <c:v>20.209125957446801</c:v>
                </c:pt>
                <c:pt idx="8955">
                  <c:v>20.205749361702122</c:v>
                </c:pt>
                <c:pt idx="8956">
                  <c:v>20.202788510638293</c:v>
                </c:pt>
                <c:pt idx="8957">
                  <c:v>20.201541702127653</c:v>
                </c:pt>
                <c:pt idx="8958">
                  <c:v>20.199437872340418</c:v>
                </c:pt>
                <c:pt idx="8959">
                  <c:v>20.197308085106378</c:v>
                </c:pt>
                <c:pt idx="8960">
                  <c:v>20.194762553191484</c:v>
                </c:pt>
                <c:pt idx="8961">
                  <c:v>20.191801702127655</c:v>
                </c:pt>
                <c:pt idx="8962">
                  <c:v>20.189256170212765</c:v>
                </c:pt>
                <c:pt idx="8963">
                  <c:v>20.187567659574466</c:v>
                </c:pt>
                <c:pt idx="8964">
                  <c:v>20.186294893617021</c:v>
                </c:pt>
                <c:pt idx="8965">
                  <c:v>20.185437872340422</c:v>
                </c:pt>
                <c:pt idx="8966">
                  <c:v>20.184580851063828</c:v>
                </c:pt>
                <c:pt idx="8967">
                  <c:v>20.18372382978723</c:v>
                </c:pt>
                <c:pt idx="8968">
                  <c:v>20.182451063829784</c:v>
                </c:pt>
                <c:pt idx="8969">
                  <c:v>20.181178297872336</c:v>
                </c:pt>
                <c:pt idx="8970">
                  <c:v>20.179905531914894</c:v>
                </c:pt>
                <c:pt idx="8971">
                  <c:v>20.177385957446806</c:v>
                </c:pt>
                <c:pt idx="8972">
                  <c:v>20.17445063829787</c:v>
                </c:pt>
                <c:pt idx="8973">
                  <c:v>20.170217021276596</c:v>
                </c:pt>
                <c:pt idx="8974">
                  <c:v>20.166399148936168</c:v>
                </c:pt>
                <c:pt idx="8975">
                  <c:v>20.163438297872339</c:v>
                </c:pt>
                <c:pt idx="8976">
                  <c:v>20.160918723404258</c:v>
                </c:pt>
                <c:pt idx="8977">
                  <c:v>20.159230638297878</c:v>
                </c:pt>
                <c:pt idx="8978">
                  <c:v>20.158373617021276</c:v>
                </c:pt>
                <c:pt idx="8979">
                  <c:v>20.156685531914896</c:v>
                </c:pt>
                <c:pt idx="8980">
                  <c:v>20.15585446808511</c:v>
                </c:pt>
                <c:pt idx="8981">
                  <c:v>20.154607659574474</c:v>
                </c:pt>
                <c:pt idx="8982">
                  <c:v>20.152919148936174</c:v>
                </c:pt>
                <c:pt idx="8983">
                  <c:v>20.152503404255324</c:v>
                </c:pt>
                <c:pt idx="8984">
                  <c:v>20.152503404255324</c:v>
                </c:pt>
                <c:pt idx="8985">
                  <c:v>20.153360425531918</c:v>
                </c:pt>
                <c:pt idx="8986">
                  <c:v>20.153775744680853</c:v>
                </c:pt>
                <c:pt idx="8987">
                  <c:v>20.15504808510639</c:v>
                </c:pt>
                <c:pt idx="8988">
                  <c:v>20.15717787234043</c:v>
                </c:pt>
                <c:pt idx="8989">
                  <c:v>20.159722978723412</c:v>
                </c:pt>
                <c:pt idx="8990">
                  <c:v>20.162683829787241</c:v>
                </c:pt>
                <c:pt idx="8991">
                  <c:v>20.165203404255326</c:v>
                </c:pt>
                <c:pt idx="8992">
                  <c:v>20.167333191489369</c:v>
                </c:pt>
                <c:pt idx="8993">
                  <c:v>20.169878723404263</c:v>
                </c:pt>
                <c:pt idx="8994">
                  <c:v>20.171567234042559</c:v>
                </c:pt>
                <c:pt idx="8995">
                  <c:v>20.174086808510644</c:v>
                </c:pt>
                <c:pt idx="8996">
                  <c:v>20.17577531914894</c:v>
                </c:pt>
                <c:pt idx="8997">
                  <c:v>20.177463404255324</c:v>
                </c:pt>
                <c:pt idx="8998">
                  <c:v>20.179151914893616</c:v>
                </c:pt>
                <c:pt idx="8999">
                  <c:v>20.180840000000003</c:v>
                </c:pt>
                <c:pt idx="9000">
                  <c:v>20.182528510638296</c:v>
                </c:pt>
                <c:pt idx="9001">
                  <c:v>20.183385531914894</c:v>
                </c:pt>
                <c:pt idx="9002">
                  <c:v>20.185074042553193</c:v>
                </c:pt>
                <c:pt idx="9003">
                  <c:v>20.186762553191489</c:v>
                </c:pt>
                <c:pt idx="9004">
                  <c:v>20.188009361702125</c:v>
                </c:pt>
                <c:pt idx="9005">
                  <c:v>20.189697872340421</c:v>
                </c:pt>
                <c:pt idx="9006">
                  <c:v>20.191385957446805</c:v>
                </c:pt>
                <c:pt idx="9007">
                  <c:v>20.193074468085101</c:v>
                </c:pt>
                <c:pt idx="9008">
                  <c:v>20.193931489361692</c:v>
                </c:pt>
                <c:pt idx="9009">
                  <c:v>20.19520425531914</c:v>
                </c:pt>
                <c:pt idx="9010">
                  <c:v>20.19645106382978</c:v>
                </c:pt>
                <c:pt idx="9011">
                  <c:v>20.197282127659562</c:v>
                </c:pt>
                <c:pt idx="9012">
                  <c:v>20.197697446808501</c:v>
                </c:pt>
                <c:pt idx="9013">
                  <c:v>20.198554468085099</c:v>
                </c:pt>
                <c:pt idx="9014">
                  <c:v>20.199826808510633</c:v>
                </c:pt>
                <c:pt idx="9015">
                  <c:v>20.201099574468081</c:v>
                </c:pt>
                <c:pt idx="9016">
                  <c:v>20.202787659574465</c:v>
                </c:pt>
                <c:pt idx="9017">
                  <c:v>20.20406042553191</c:v>
                </c:pt>
                <c:pt idx="9018">
                  <c:v>20.20530723404255</c:v>
                </c:pt>
                <c:pt idx="9019">
                  <c:v>20.206138723404255</c:v>
                </c:pt>
                <c:pt idx="9020">
                  <c:v>20.206995744680849</c:v>
                </c:pt>
                <c:pt idx="9021">
                  <c:v>20.207852765957448</c:v>
                </c:pt>
                <c:pt idx="9022">
                  <c:v>20.208709787234046</c:v>
                </c:pt>
                <c:pt idx="9023">
                  <c:v>20.209541276595751</c:v>
                </c:pt>
                <c:pt idx="9024">
                  <c:v>20.210814042553196</c:v>
                </c:pt>
                <c:pt idx="9025">
                  <c:v>20.210814042553196</c:v>
                </c:pt>
                <c:pt idx="9026">
                  <c:v>20.210814042553199</c:v>
                </c:pt>
                <c:pt idx="9027">
                  <c:v>20.210814042553203</c:v>
                </c:pt>
                <c:pt idx="9028">
                  <c:v>20.212060851063836</c:v>
                </c:pt>
                <c:pt idx="9029">
                  <c:v>20.21289234042554</c:v>
                </c:pt>
                <c:pt idx="9030">
                  <c:v>20.21289234042554</c:v>
                </c:pt>
                <c:pt idx="9031">
                  <c:v>20.21247659574469</c:v>
                </c:pt>
                <c:pt idx="9032">
                  <c:v>20.211203829787241</c:v>
                </c:pt>
                <c:pt idx="9033">
                  <c:v>20.210372765957455</c:v>
                </c:pt>
                <c:pt idx="9034">
                  <c:v>20.208684680851075</c:v>
                </c:pt>
                <c:pt idx="9035">
                  <c:v>20.207411914893626</c:v>
                </c:pt>
                <c:pt idx="9036">
                  <c:v>20.205308085106395</c:v>
                </c:pt>
                <c:pt idx="9037">
                  <c:v>20.203204255319161</c:v>
                </c:pt>
                <c:pt idx="9038">
                  <c:v>20.201100425531926</c:v>
                </c:pt>
                <c:pt idx="9039">
                  <c:v>20.198970638297887</c:v>
                </c:pt>
                <c:pt idx="9040">
                  <c:v>20.196840851063843</c:v>
                </c:pt>
                <c:pt idx="9041">
                  <c:v>20.19515234042554</c:v>
                </c:pt>
                <c:pt idx="9042">
                  <c:v>20.193048510638306</c:v>
                </c:pt>
                <c:pt idx="9043">
                  <c:v>20.19136000000001</c:v>
                </c:pt>
                <c:pt idx="9044">
                  <c:v>20.188840425531918</c:v>
                </c:pt>
                <c:pt idx="9045">
                  <c:v>20.185463829787238</c:v>
                </c:pt>
                <c:pt idx="9046">
                  <c:v>20.18125617021277</c:v>
                </c:pt>
                <c:pt idx="9047">
                  <c:v>20.176191191489369</c:v>
                </c:pt>
                <c:pt idx="9048">
                  <c:v>20.171541957446813</c:v>
                </c:pt>
                <c:pt idx="9049">
                  <c:v>20.166476978723409</c:v>
                </c:pt>
                <c:pt idx="9050">
                  <c:v>20.161412000000006</c:v>
                </c:pt>
                <c:pt idx="9051">
                  <c:v>20.155931702127663</c:v>
                </c:pt>
                <c:pt idx="9052">
                  <c:v>20.151282255319153</c:v>
                </c:pt>
                <c:pt idx="9053">
                  <c:v>20.14580195744681</c:v>
                </c:pt>
                <c:pt idx="9054">
                  <c:v>20.139905829787239</c:v>
                </c:pt>
                <c:pt idx="9055">
                  <c:v>20.13439961702128</c:v>
                </c:pt>
                <c:pt idx="9056">
                  <c:v>20.1276465106383</c:v>
                </c:pt>
                <c:pt idx="9057">
                  <c:v>20.119646808510637</c:v>
                </c:pt>
                <c:pt idx="9058">
                  <c:v>20.111205531914891</c:v>
                </c:pt>
                <c:pt idx="9059">
                  <c:v>20.102348723404251</c:v>
                </c:pt>
                <c:pt idx="9060">
                  <c:v>20.092634595744677</c:v>
                </c:pt>
                <c:pt idx="9061">
                  <c:v>20.082505148936168</c:v>
                </c:pt>
                <c:pt idx="9062">
                  <c:v>20.073206638297872</c:v>
                </c:pt>
                <c:pt idx="9063">
                  <c:v>20.064349914893615</c:v>
                </c:pt>
                <c:pt idx="9064">
                  <c:v>20.05505140425532</c:v>
                </c:pt>
                <c:pt idx="9065">
                  <c:v>20.045363446808512</c:v>
                </c:pt>
                <c:pt idx="9066">
                  <c:v>20.036090808510643</c:v>
                </c:pt>
                <c:pt idx="9067">
                  <c:v>20.027233914893618</c:v>
                </c:pt>
                <c:pt idx="9068">
                  <c:v>20.017519872340426</c:v>
                </c:pt>
                <c:pt idx="9069">
                  <c:v>20.00822140425532</c:v>
                </c:pt>
                <c:pt idx="9070">
                  <c:v>19.997676042553191</c:v>
                </c:pt>
                <c:pt idx="9071">
                  <c:v>19.986689234042554</c:v>
                </c:pt>
                <c:pt idx="9072">
                  <c:v>19.976559702127659</c:v>
                </c:pt>
                <c:pt idx="9073">
                  <c:v>19.966845659574471</c:v>
                </c:pt>
                <c:pt idx="9074">
                  <c:v>19.95671604255319</c:v>
                </c:pt>
                <c:pt idx="9075">
                  <c:v>19.944898255319149</c:v>
                </c:pt>
                <c:pt idx="9076">
                  <c:v>19.933495787234044</c:v>
                </c:pt>
                <c:pt idx="9077">
                  <c:v>19.922950638297877</c:v>
                </c:pt>
                <c:pt idx="9078">
                  <c:v>19.912405489361706</c:v>
                </c:pt>
                <c:pt idx="9079">
                  <c:v>19.901860340425539</c:v>
                </c:pt>
                <c:pt idx="9080">
                  <c:v>19.891730723404265</c:v>
                </c:pt>
                <c:pt idx="9081">
                  <c:v>19.882432255319156</c:v>
                </c:pt>
                <c:pt idx="9082">
                  <c:v>19.873133787234046</c:v>
                </c:pt>
                <c:pt idx="9083">
                  <c:v>19.863835489361705</c:v>
                </c:pt>
                <c:pt idx="9084">
                  <c:v>19.85539434042553</c:v>
                </c:pt>
                <c:pt idx="9085">
                  <c:v>19.845264723404259</c:v>
                </c:pt>
                <c:pt idx="9086">
                  <c:v>19.836823276595744</c:v>
                </c:pt>
                <c:pt idx="9087">
                  <c:v>19.827966255319147</c:v>
                </c:pt>
                <c:pt idx="9088">
                  <c:v>19.81994055319149</c:v>
                </c:pt>
                <c:pt idx="9089">
                  <c:v>19.81277195744681</c:v>
                </c:pt>
                <c:pt idx="9090">
                  <c:v>19.806018978723404</c:v>
                </c:pt>
                <c:pt idx="9091">
                  <c:v>19.80053885106383</c:v>
                </c:pt>
                <c:pt idx="9092">
                  <c:v>19.79633106382979</c:v>
                </c:pt>
                <c:pt idx="9093">
                  <c:v>19.792954553191493</c:v>
                </c:pt>
                <c:pt idx="9094">
                  <c:v>19.790850680851065</c:v>
                </c:pt>
                <c:pt idx="9095">
                  <c:v>19.787889702127661</c:v>
                </c:pt>
                <c:pt idx="9096">
                  <c:v>19.78451319148936</c:v>
                </c:pt>
                <c:pt idx="9097">
                  <c:v>19.78113668085107</c:v>
                </c:pt>
                <c:pt idx="9098">
                  <c:v>19.777760170212773</c:v>
                </c:pt>
                <c:pt idx="9099">
                  <c:v>19.773968127659582</c:v>
                </c:pt>
                <c:pt idx="9100">
                  <c:v>19.770176000000006</c:v>
                </c:pt>
                <c:pt idx="9101">
                  <c:v>19.768046170212774</c:v>
                </c:pt>
                <c:pt idx="9102">
                  <c:v>19.765526765957453</c:v>
                </c:pt>
                <c:pt idx="9103">
                  <c:v>19.764669659574473</c:v>
                </c:pt>
                <c:pt idx="9104">
                  <c:v>19.763812553191496</c:v>
                </c:pt>
                <c:pt idx="9105">
                  <c:v>19.762981404255324</c:v>
                </c:pt>
                <c:pt idx="9106">
                  <c:v>19.762150255319153</c:v>
                </c:pt>
                <c:pt idx="9107">
                  <c:v>19.761293148936172</c:v>
                </c:pt>
                <c:pt idx="9108">
                  <c:v>19.760436042553199</c:v>
                </c:pt>
                <c:pt idx="9109">
                  <c:v>19.758332170212775</c:v>
                </c:pt>
                <c:pt idx="9110">
                  <c:v>19.75537119148937</c:v>
                </c:pt>
                <c:pt idx="9111">
                  <c:v>19.753267319148947</c:v>
                </c:pt>
                <c:pt idx="9112">
                  <c:v>19.751994595744691</c:v>
                </c:pt>
                <c:pt idx="9113">
                  <c:v>19.749864765957458</c:v>
                </c:pt>
                <c:pt idx="9114">
                  <c:v>19.74690378723405</c:v>
                </c:pt>
                <c:pt idx="9115">
                  <c:v>19.744799957446816</c:v>
                </c:pt>
                <c:pt idx="9116">
                  <c:v>19.742280553191499</c:v>
                </c:pt>
                <c:pt idx="9117">
                  <c:v>19.740592297872347</c:v>
                </c:pt>
                <c:pt idx="9118">
                  <c:v>19.738488468085109</c:v>
                </c:pt>
                <c:pt idx="9119">
                  <c:v>19.735969063829788</c:v>
                </c:pt>
                <c:pt idx="9120">
                  <c:v>19.734280808510636</c:v>
                </c:pt>
                <c:pt idx="9121">
                  <c:v>19.732592553191484</c:v>
                </c:pt>
                <c:pt idx="9122">
                  <c:v>19.732592553191488</c:v>
                </c:pt>
                <c:pt idx="9123">
                  <c:v>19.733034127659572</c:v>
                </c:pt>
                <c:pt idx="9124">
                  <c:v>19.733034127659572</c:v>
                </c:pt>
                <c:pt idx="9125">
                  <c:v>19.733865234042547</c:v>
                </c:pt>
                <c:pt idx="9126">
                  <c:v>19.733865234042547</c:v>
                </c:pt>
                <c:pt idx="9127">
                  <c:v>19.734280808510633</c:v>
                </c:pt>
                <c:pt idx="9128">
                  <c:v>19.734280808510633</c:v>
                </c:pt>
                <c:pt idx="9129">
                  <c:v>19.734280808510633</c:v>
                </c:pt>
                <c:pt idx="9130">
                  <c:v>19.735553489361696</c:v>
                </c:pt>
                <c:pt idx="9131">
                  <c:v>19.736384638297867</c:v>
                </c:pt>
                <c:pt idx="9132">
                  <c:v>19.738904042553184</c:v>
                </c:pt>
                <c:pt idx="9133">
                  <c:v>19.740176765957436</c:v>
                </c:pt>
                <c:pt idx="9134">
                  <c:v>19.742722170212751</c:v>
                </c:pt>
                <c:pt idx="9135">
                  <c:v>19.744410425531903</c:v>
                </c:pt>
                <c:pt idx="9136">
                  <c:v>19.745241574468078</c:v>
                </c:pt>
                <c:pt idx="9137">
                  <c:v>19.746098680851055</c:v>
                </c:pt>
                <c:pt idx="9138">
                  <c:v>19.745241574468082</c:v>
                </c:pt>
                <c:pt idx="9139">
                  <c:v>19.743968851063826</c:v>
                </c:pt>
                <c:pt idx="9140">
                  <c:v>19.741423489361701</c:v>
                </c:pt>
                <c:pt idx="9141">
                  <c:v>19.738462553191489</c:v>
                </c:pt>
                <c:pt idx="9142">
                  <c:v>19.737215872340425</c:v>
                </c:pt>
                <c:pt idx="9143">
                  <c:v>19.735527574468083</c:v>
                </c:pt>
                <c:pt idx="9144">
                  <c:v>19.733839276595742</c:v>
                </c:pt>
                <c:pt idx="9145">
                  <c:v>19.733008127659573</c:v>
                </c:pt>
                <c:pt idx="9146">
                  <c:v>19.731319829787232</c:v>
                </c:pt>
                <c:pt idx="9147">
                  <c:v>19.730047148936166</c:v>
                </c:pt>
                <c:pt idx="9148">
                  <c:v>19.727943319148935</c:v>
                </c:pt>
                <c:pt idx="9149">
                  <c:v>19.727527787234042</c:v>
                </c:pt>
                <c:pt idx="9150">
                  <c:v>19.725423957446804</c:v>
                </c:pt>
                <c:pt idx="9151">
                  <c:v>19.723320085106383</c:v>
                </c:pt>
                <c:pt idx="9152">
                  <c:v>19.721631829787235</c:v>
                </c:pt>
                <c:pt idx="9153">
                  <c:v>19.720774680851061</c:v>
                </c:pt>
                <c:pt idx="9154">
                  <c:v>19.720774680851061</c:v>
                </c:pt>
                <c:pt idx="9155">
                  <c:v>19.721216255319149</c:v>
                </c:pt>
                <c:pt idx="9156">
                  <c:v>19.723320127659573</c:v>
                </c:pt>
                <c:pt idx="9157">
                  <c:v>19.725839531914893</c:v>
                </c:pt>
                <c:pt idx="9158">
                  <c:v>19.727527787234042</c:v>
                </c:pt>
                <c:pt idx="9159">
                  <c:v>19.729216042553187</c:v>
                </c:pt>
                <c:pt idx="9160">
                  <c:v>19.73134587234042</c:v>
                </c:pt>
                <c:pt idx="9161">
                  <c:v>19.733865276595736</c:v>
                </c:pt>
                <c:pt idx="9162">
                  <c:v>19.736826255319144</c:v>
                </c:pt>
                <c:pt idx="9163">
                  <c:v>19.739345659574461</c:v>
                </c:pt>
                <c:pt idx="9164">
                  <c:v>19.741865063829781</c:v>
                </c:pt>
                <c:pt idx="9165">
                  <c:v>19.743553319148933</c:v>
                </c:pt>
                <c:pt idx="9166">
                  <c:v>19.745657148936164</c:v>
                </c:pt>
                <c:pt idx="9167">
                  <c:v>19.748202553191486</c:v>
                </c:pt>
                <c:pt idx="9168">
                  <c:v>19.751163531914894</c:v>
                </c:pt>
                <c:pt idx="9169">
                  <c:v>19.752436212765961</c:v>
                </c:pt>
                <c:pt idx="9170">
                  <c:v>19.752851744680854</c:v>
                </c:pt>
                <c:pt idx="9171">
                  <c:v>19.752410170212769</c:v>
                </c:pt>
                <c:pt idx="9172">
                  <c:v>19.750306340425539</c:v>
                </c:pt>
                <c:pt idx="9173">
                  <c:v>19.749449191489365</c:v>
                </c:pt>
                <c:pt idx="9174">
                  <c:v>19.747760936170216</c:v>
                </c:pt>
                <c:pt idx="9175">
                  <c:v>19.746072680851068</c:v>
                </c:pt>
                <c:pt idx="9176">
                  <c:v>19.744826000000003</c:v>
                </c:pt>
                <c:pt idx="9177">
                  <c:v>19.743137744680855</c:v>
                </c:pt>
                <c:pt idx="9178">
                  <c:v>19.742306595744687</c:v>
                </c:pt>
                <c:pt idx="9179">
                  <c:v>19.741475446808515</c:v>
                </c:pt>
                <c:pt idx="9180">
                  <c:v>19.741059829787236</c:v>
                </c:pt>
                <c:pt idx="9181">
                  <c:v>19.740202723404256</c:v>
                </c:pt>
                <c:pt idx="9182">
                  <c:v>19.740202723404259</c:v>
                </c:pt>
                <c:pt idx="9183">
                  <c:v>19.739787191489363</c:v>
                </c:pt>
                <c:pt idx="9184">
                  <c:v>19.738930085106386</c:v>
                </c:pt>
                <c:pt idx="9185">
                  <c:v>19.738930085106386</c:v>
                </c:pt>
                <c:pt idx="9186">
                  <c:v>19.739761234042554</c:v>
                </c:pt>
                <c:pt idx="9187">
                  <c:v>19.741891063829783</c:v>
                </c:pt>
                <c:pt idx="9188">
                  <c:v>19.745267617021277</c:v>
                </c:pt>
                <c:pt idx="9189">
                  <c:v>19.747787021276597</c:v>
                </c:pt>
                <c:pt idx="9190">
                  <c:v>19.752020680851064</c:v>
                </c:pt>
                <c:pt idx="9191">
                  <c:v>19.755812765957447</c:v>
                </c:pt>
                <c:pt idx="9192">
                  <c:v>19.758747702127661</c:v>
                </c:pt>
                <c:pt idx="9193">
                  <c:v>19.762124255319147</c:v>
                </c:pt>
                <c:pt idx="9194">
                  <c:v>19.763812553191492</c:v>
                </c:pt>
                <c:pt idx="9195">
                  <c:v>19.765500851063837</c:v>
                </c:pt>
                <c:pt idx="9196">
                  <c:v>19.765059276595746</c:v>
                </c:pt>
                <c:pt idx="9197">
                  <c:v>19.765474851063836</c:v>
                </c:pt>
                <c:pt idx="9198">
                  <c:v>19.765890425531918</c:v>
                </c:pt>
                <c:pt idx="9199">
                  <c:v>19.765890425531918</c:v>
                </c:pt>
                <c:pt idx="9200">
                  <c:v>19.765474851063832</c:v>
                </c:pt>
                <c:pt idx="9201">
                  <c:v>19.765474851063829</c:v>
                </c:pt>
                <c:pt idx="9202">
                  <c:v>19.765033276595744</c:v>
                </c:pt>
                <c:pt idx="9203">
                  <c:v>19.763760553191492</c:v>
                </c:pt>
                <c:pt idx="9204">
                  <c:v>19.762513872340428</c:v>
                </c:pt>
                <c:pt idx="9205">
                  <c:v>19.761241191489361</c:v>
                </c:pt>
                <c:pt idx="9206">
                  <c:v>19.759968510638295</c:v>
                </c:pt>
                <c:pt idx="9207">
                  <c:v>19.759111361702125</c:v>
                </c:pt>
                <c:pt idx="9208">
                  <c:v>19.758695787234043</c:v>
                </c:pt>
                <c:pt idx="9209">
                  <c:v>19.758254212765952</c:v>
                </c:pt>
                <c:pt idx="9210">
                  <c:v>19.759111319148932</c:v>
                </c:pt>
                <c:pt idx="9211">
                  <c:v>19.759552893617016</c:v>
                </c:pt>
                <c:pt idx="9212">
                  <c:v>19.76165676595744</c:v>
                </c:pt>
                <c:pt idx="9213">
                  <c:v>19.764202170212762</c:v>
                </c:pt>
                <c:pt idx="9214">
                  <c:v>19.765448851063823</c:v>
                </c:pt>
                <c:pt idx="9215">
                  <c:v>19.767552638297868</c:v>
                </c:pt>
                <c:pt idx="9216">
                  <c:v>19.770929191489362</c:v>
                </c:pt>
                <c:pt idx="9217">
                  <c:v>19.773890170212763</c:v>
                </c:pt>
                <c:pt idx="9218">
                  <c:v>19.778123787234044</c:v>
                </c:pt>
                <c:pt idx="9219">
                  <c:v>19.782773021276594</c:v>
                </c:pt>
                <c:pt idx="9220">
                  <c:v>19.785733957446805</c:v>
                </c:pt>
                <c:pt idx="9221">
                  <c:v>19.788279361702127</c:v>
                </c:pt>
                <c:pt idx="9222">
                  <c:v>19.789967617021272</c:v>
                </c:pt>
                <c:pt idx="9223">
                  <c:v>19.791655872340428</c:v>
                </c:pt>
                <c:pt idx="9224">
                  <c:v>19.79207144680851</c:v>
                </c:pt>
                <c:pt idx="9225">
                  <c:v>19.791214297872333</c:v>
                </c:pt>
                <c:pt idx="9226">
                  <c:v>19.790798765957444</c:v>
                </c:pt>
                <c:pt idx="9227">
                  <c:v>19.790798765957444</c:v>
                </c:pt>
                <c:pt idx="9228">
                  <c:v>19.790383148936172</c:v>
                </c:pt>
                <c:pt idx="9229">
                  <c:v>19.789136468085108</c:v>
                </c:pt>
                <c:pt idx="9230">
                  <c:v>19.788720851063836</c:v>
                </c:pt>
                <c:pt idx="9231">
                  <c:v>19.788305234042557</c:v>
                </c:pt>
                <c:pt idx="9232">
                  <c:v>19.787474085106386</c:v>
                </c:pt>
                <c:pt idx="9233">
                  <c:v>19.786642936170214</c:v>
                </c:pt>
                <c:pt idx="9234">
                  <c:v>19.785370212765962</c:v>
                </c:pt>
                <c:pt idx="9235">
                  <c:v>19.784097489361706</c:v>
                </c:pt>
                <c:pt idx="9236">
                  <c:v>19.783681872340431</c:v>
                </c:pt>
                <c:pt idx="9237">
                  <c:v>19.783240297872343</c:v>
                </c:pt>
                <c:pt idx="9238">
                  <c:v>19.783240297872343</c:v>
                </c:pt>
                <c:pt idx="9239">
                  <c:v>19.78409740425532</c:v>
                </c:pt>
                <c:pt idx="9240">
                  <c:v>19.786201191489365</c:v>
                </c:pt>
                <c:pt idx="9241">
                  <c:v>19.789577702127662</c:v>
                </c:pt>
                <c:pt idx="9242">
                  <c:v>19.7916814893617</c:v>
                </c:pt>
                <c:pt idx="9243">
                  <c:v>19.795915106382978</c:v>
                </c:pt>
                <c:pt idx="9244">
                  <c:v>19.800564340425531</c:v>
                </c:pt>
                <c:pt idx="9245">
                  <c:v>19.805629148936173</c:v>
                </c:pt>
                <c:pt idx="9246">
                  <c:v>19.811109531914898</c:v>
                </c:pt>
                <c:pt idx="9247">
                  <c:v>19.817447021276596</c:v>
                </c:pt>
                <c:pt idx="9248">
                  <c:v>19.822953361702126</c:v>
                </c:pt>
                <c:pt idx="9249">
                  <c:v>19.828875234042552</c:v>
                </c:pt>
                <c:pt idx="9250">
                  <c:v>19.835212851063826</c:v>
                </c:pt>
                <c:pt idx="9251">
                  <c:v>19.841108893617022</c:v>
                </c:pt>
                <c:pt idx="9252">
                  <c:v>19.847862085106382</c:v>
                </c:pt>
                <c:pt idx="9253">
                  <c:v>19.855472297872335</c:v>
                </c:pt>
                <c:pt idx="9254">
                  <c:v>19.863497829787232</c:v>
                </c:pt>
                <c:pt idx="9255">
                  <c:v>19.871108042553189</c:v>
                </c:pt>
                <c:pt idx="9256">
                  <c:v>19.879133744680846</c:v>
                </c:pt>
                <c:pt idx="9257">
                  <c:v>19.886302340425527</c:v>
                </c:pt>
                <c:pt idx="9258">
                  <c:v>19.894743489361698</c:v>
                </c:pt>
                <c:pt idx="9259">
                  <c:v>19.901912212765954</c:v>
                </c:pt>
                <c:pt idx="9260">
                  <c:v>19.908665106382976</c:v>
                </c:pt>
                <c:pt idx="9261">
                  <c:v>19.916275319148937</c:v>
                </c:pt>
                <c:pt idx="9262">
                  <c:v>19.923028425531914</c:v>
                </c:pt>
                <c:pt idx="9263">
                  <c:v>19.928508893617021</c:v>
                </c:pt>
                <c:pt idx="9264">
                  <c:v>19.934404765957449</c:v>
                </c:pt>
                <c:pt idx="9265">
                  <c:v>19.939885106382981</c:v>
                </c:pt>
                <c:pt idx="9266">
                  <c:v>19.94494991489362</c:v>
                </c:pt>
                <c:pt idx="9267">
                  <c:v>19.950845744680855</c:v>
                </c:pt>
                <c:pt idx="9268">
                  <c:v>19.957157106382983</c:v>
                </c:pt>
                <c:pt idx="9269">
                  <c:v>19.962663446808516</c:v>
                </c:pt>
                <c:pt idx="9270">
                  <c:v>19.967728212765962</c:v>
                </c:pt>
                <c:pt idx="9271">
                  <c:v>19.973208553191498</c:v>
                </c:pt>
                <c:pt idx="9272">
                  <c:v>19.977857744680858</c:v>
                </c:pt>
                <c:pt idx="9273">
                  <c:v>19.982065404255327</c:v>
                </c:pt>
                <c:pt idx="9274">
                  <c:v>19.985026382978727</c:v>
                </c:pt>
                <c:pt idx="9275">
                  <c:v>19.987545787234048</c:v>
                </c:pt>
                <c:pt idx="9276">
                  <c:v>19.989649574468086</c:v>
                </c:pt>
                <c:pt idx="9277">
                  <c:v>19.991337829787238</c:v>
                </c:pt>
                <c:pt idx="9278">
                  <c:v>19.993026085106386</c:v>
                </c:pt>
                <c:pt idx="9279">
                  <c:v>19.995545489361703</c:v>
                </c:pt>
                <c:pt idx="9280">
                  <c:v>19.99806489361702</c:v>
                </c:pt>
                <c:pt idx="9281">
                  <c:v>20.000168765957447</c:v>
                </c:pt>
                <c:pt idx="9282">
                  <c:v>20.001025872340424</c:v>
                </c:pt>
                <c:pt idx="9283">
                  <c:v>20.000610340425528</c:v>
                </c:pt>
                <c:pt idx="9284">
                  <c:v>19.999363659574467</c:v>
                </c:pt>
                <c:pt idx="9285">
                  <c:v>19.997675404255318</c:v>
                </c:pt>
                <c:pt idx="9286">
                  <c:v>19.994714510638296</c:v>
                </c:pt>
                <c:pt idx="9287">
                  <c:v>19.991337999999995</c:v>
                </c:pt>
                <c:pt idx="9288">
                  <c:v>19.988377021276591</c:v>
                </c:pt>
                <c:pt idx="9289">
                  <c:v>19.985857617021271</c:v>
                </c:pt>
                <c:pt idx="9290">
                  <c:v>19.982896723404249</c:v>
                </c:pt>
                <c:pt idx="9291">
                  <c:v>19.979520212765959</c:v>
                </c:pt>
                <c:pt idx="9292">
                  <c:v>19.976143702127661</c:v>
                </c:pt>
                <c:pt idx="9293">
                  <c:v>19.972351574468085</c:v>
                </c:pt>
                <c:pt idx="9294">
                  <c:v>19.967702340425536</c:v>
                </c:pt>
                <c:pt idx="9295">
                  <c:v>19.962195999999999</c:v>
                </c:pt>
                <c:pt idx="9296">
                  <c:v>19.956274127659579</c:v>
                </c:pt>
                <c:pt idx="9297">
                  <c:v>19.950378085106387</c:v>
                </c:pt>
                <c:pt idx="9298">
                  <c:v>19.945313191489369</c:v>
                </c:pt>
                <c:pt idx="9299">
                  <c:v>19.941105404255325</c:v>
                </c:pt>
                <c:pt idx="9300">
                  <c:v>19.936040595744682</c:v>
                </c:pt>
                <c:pt idx="9301">
                  <c:v>19.930560468085108</c:v>
                </c:pt>
                <c:pt idx="9302">
                  <c:v>19.925054085106389</c:v>
                </c:pt>
                <c:pt idx="9303">
                  <c:v>19.919158212765961</c:v>
                </c:pt>
                <c:pt idx="9304">
                  <c:v>19.912405234042556</c:v>
                </c:pt>
                <c:pt idx="9305">
                  <c:v>19.905652340425537</c:v>
                </c:pt>
                <c:pt idx="9306">
                  <c:v>19.898899148936174</c:v>
                </c:pt>
                <c:pt idx="9307">
                  <c:v>19.891704680851063</c:v>
                </c:pt>
                <c:pt idx="9308">
                  <c:v>19.883678936170217</c:v>
                </c:pt>
                <c:pt idx="9309">
                  <c:v>19.875653191489363</c:v>
                </c:pt>
                <c:pt idx="9310">
                  <c:v>19.8689</c:v>
                </c:pt>
                <c:pt idx="9311">
                  <c:v>19.863004127659575</c:v>
                </c:pt>
                <c:pt idx="9312">
                  <c:v>19.85666668085106</c:v>
                </c:pt>
                <c:pt idx="9313">
                  <c:v>19.850329148936169</c:v>
                </c:pt>
                <c:pt idx="9314">
                  <c:v>19.844017787234041</c:v>
                </c:pt>
                <c:pt idx="9315">
                  <c:v>19.836849276595739</c:v>
                </c:pt>
                <c:pt idx="9316">
                  <c:v>19.830511787234034</c:v>
                </c:pt>
                <c:pt idx="9317">
                  <c:v>19.824589872340418</c:v>
                </c:pt>
                <c:pt idx="9318">
                  <c:v>19.819525106382969</c:v>
                </c:pt>
                <c:pt idx="9319">
                  <c:v>19.814875914893609</c:v>
                </c:pt>
                <c:pt idx="9320">
                  <c:v>19.810226680851059</c:v>
                </c:pt>
                <c:pt idx="9321">
                  <c:v>19.805993021276592</c:v>
                </c:pt>
                <c:pt idx="9322">
                  <c:v>19.801785361702123</c:v>
                </c:pt>
                <c:pt idx="9323">
                  <c:v>19.798408851063829</c:v>
                </c:pt>
                <c:pt idx="9324">
                  <c:v>19.795032340425532</c:v>
                </c:pt>
                <c:pt idx="9325">
                  <c:v>19.791655829787235</c:v>
                </c:pt>
                <c:pt idx="9326">
                  <c:v>19.787863702127662</c:v>
                </c:pt>
                <c:pt idx="9327">
                  <c:v>19.783656042553194</c:v>
                </c:pt>
                <c:pt idx="9328">
                  <c:v>19.780279489361703</c:v>
                </c:pt>
                <c:pt idx="9329">
                  <c:v>19.777734127659574</c:v>
                </c:pt>
                <c:pt idx="9330">
                  <c:v>19.775188723404256</c:v>
                </c:pt>
                <c:pt idx="9331">
                  <c:v>19.773058893617019</c:v>
                </c:pt>
                <c:pt idx="9332">
                  <c:v>19.770955063829785</c:v>
                </c:pt>
                <c:pt idx="9333">
                  <c:v>19.768851191489361</c:v>
                </c:pt>
                <c:pt idx="9334">
                  <c:v>19.766747361702127</c:v>
                </c:pt>
                <c:pt idx="9335">
                  <c:v>19.764227957446806</c:v>
                </c:pt>
                <c:pt idx="9336">
                  <c:v>19.762955276595743</c:v>
                </c:pt>
                <c:pt idx="9337">
                  <c:v>19.761682553191488</c:v>
                </c:pt>
                <c:pt idx="9338">
                  <c:v>19.76085140425532</c:v>
                </c:pt>
                <c:pt idx="9339">
                  <c:v>19.760020255319148</c:v>
                </c:pt>
                <c:pt idx="9340">
                  <c:v>19.760020255319152</c:v>
                </c:pt>
                <c:pt idx="9341">
                  <c:v>19.760020255319155</c:v>
                </c:pt>
                <c:pt idx="9342">
                  <c:v>19.760877361702132</c:v>
                </c:pt>
                <c:pt idx="9343">
                  <c:v>19.761734468085113</c:v>
                </c:pt>
                <c:pt idx="9344">
                  <c:v>19.762150000000009</c:v>
                </c:pt>
                <c:pt idx="9345">
                  <c:v>19.76173438297873</c:v>
                </c:pt>
                <c:pt idx="9346">
                  <c:v>19.761734382978727</c:v>
                </c:pt>
                <c:pt idx="9347">
                  <c:v>19.761292808510643</c:v>
                </c:pt>
                <c:pt idx="9348">
                  <c:v>19.761708340425535</c:v>
                </c:pt>
                <c:pt idx="9349">
                  <c:v>19.763396595744684</c:v>
                </c:pt>
                <c:pt idx="9350">
                  <c:v>19.76381212765958</c:v>
                </c:pt>
                <c:pt idx="9351">
                  <c:v>19.764669234042557</c:v>
                </c:pt>
                <c:pt idx="9352">
                  <c:v>19.764227659574473</c:v>
                </c:pt>
                <c:pt idx="9353">
                  <c:v>19.763812127659577</c:v>
                </c:pt>
                <c:pt idx="9354">
                  <c:v>19.763396595744684</c:v>
                </c:pt>
                <c:pt idx="9355">
                  <c:v>19.763396595744688</c:v>
                </c:pt>
                <c:pt idx="9356">
                  <c:v>19.764253702127665</c:v>
                </c:pt>
                <c:pt idx="9357">
                  <c:v>19.763838170212772</c:v>
                </c:pt>
                <c:pt idx="9358">
                  <c:v>19.762565446808516</c:v>
                </c:pt>
                <c:pt idx="9359">
                  <c:v>19.760877191489371</c:v>
                </c:pt>
                <c:pt idx="9360">
                  <c:v>19.76002008510639</c:v>
                </c:pt>
                <c:pt idx="9361">
                  <c:v>19.759578510638306</c:v>
                </c:pt>
                <c:pt idx="9362">
                  <c:v>19.759578510638303</c:v>
                </c:pt>
                <c:pt idx="9363">
                  <c:v>19.760851234042558</c:v>
                </c:pt>
                <c:pt idx="9364">
                  <c:v>19.761708382978725</c:v>
                </c:pt>
                <c:pt idx="9365">
                  <c:v>19.761708382978725</c:v>
                </c:pt>
                <c:pt idx="9366">
                  <c:v>19.762981063829788</c:v>
                </c:pt>
                <c:pt idx="9367">
                  <c:v>19.764669319148936</c:v>
                </c:pt>
                <c:pt idx="9368">
                  <c:v>19.767214723404255</c:v>
                </c:pt>
                <c:pt idx="9369">
                  <c:v>19.771006851063827</c:v>
                </c:pt>
                <c:pt idx="9370">
                  <c:v>19.774383361702125</c:v>
                </c:pt>
                <c:pt idx="9371">
                  <c:v>19.777759872340422</c:v>
                </c:pt>
                <c:pt idx="9372">
                  <c:v>19.78072085106383</c:v>
                </c:pt>
                <c:pt idx="9373">
                  <c:v>19.784512978723406</c:v>
                </c:pt>
                <c:pt idx="9374">
                  <c:v>19.788305106382978</c:v>
                </c:pt>
                <c:pt idx="9375">
                  <c:v>19.792097191489358</c:v>
                </c:pt>
                <c:pt idx="9376">
                  <c:v>19.795473702127659</c:v>
                </c:pt>
                <c:pt idx="9377">
                  <c:v>19.799707361702126</c:v>
                </c:pt>
                <c:pt idx="9378">
                  <c:v>19.802668340425534</c:v>
                </c:pt>
                <c:pt idx="9379">
                  <c:v>19.805213744680849</c:v>
                </c:pt>
                <c:pt idx="9380">
                  <c:v>19.808174723404253</c:v>
                </c:pt>
                <c:pt idx="9381">
                  <c:v>19.811135659574468</c:v>
                </c:pt>
                <c:pt idx="9382">
                  <c:v>19.814096638297872</c:v>
                </c:pt>
                <c:pt idx="9383">
                  <c:v>19.816200468085107</c:v>
                </c:pt>
                <c:pt idx="9384">
                  <c:v>19.817473191489359</c:v>
                </c:pt>
                <c:pt idx="9385">
                  <c:v>19.817888723404256</c:v>
                </c:pt>
                <c:pt idx="9386">
                  <c:v>19.818304255319148</c:v>
                </c:pt>
                <c:pt idx="9387">
                  <c:v>19.817447148936168</c:v>
                </c:pt>
                <c:pt idx="9388">
                  <c:v>19.816174468085109</c:v>
                </c:pt>
                <c:pt idx="9389">
                  <c:v>19.81407068085106</c:v>
                </c:pt>
                <c:pt idx="9390">
                  <c:v>19.812382425531915</c:v>
                </c:pt>
                <c:pt idx="9391">
                  <c:v>19.811109744680845</c:v>
                </c:pt>
                <c:pt idx="9392">
                  <c:v>19.809837063829786</c:v>
                </c:pt>
                <c:pt idx="9393">
                  <c:v>19.807291659574467</c:v>
                </c:pt>
                <c:pt idx="9394">
                  <c:v>19.804772255319147</c:v>
                </c:pt>
                <c:pt idx="9395">
                  <c:v>19.801811319148932</c:v>
                </c:pt>
                <c:pt idx="9396">
                  <c:v>19.798434808510635</c:v>
                </c:pt>
                <c:pt idx="9397">
                  <c:v>19.795889446808506</c:v>
                </c:pt>
                <c:pt idx="9398">
                  <c:v>19.794201191489357</c:v>
                </c:pt>
                <c:pt idx="9399">
                  <c:v>19.792954510638296</c:v>
                </c:pt>
                <c:pt idx="9400">
                  <c:v>19.79168178723404</c:v>
                </c:pt>
                <c:pt idx="9401">
                  <c:v>19.790409063829788</c:v>
                </c:pt>
                <c:pt idx="9402">
                  <c:v>19.789993446808509</c:v>
                </c:pt>
                <c:pt idx="9403">
                  <c:v>19.789136340425532</c:v>
                </c:pt>
                <c:pt idx="9404">
                  <c:v>19.789136340425532</c:v>
                </c:pt>
                <c:pt idx="9405">
                  <c:v>19.789551957446811</c:v>
                </c:pt>
                <c:pt idx="9406">
                  <c:v>19.790409063829788</c:v>
                </c:pt>
                <c:pt idx="9407">
                  <c:v>19.791266170212769</c:v>
                </c:pt>
                <c:pt idx="9408">
                  <c:v>19.791707744680853</c:v>
                </c:pt>
                <c:pt idx="9409">
                  <c:v>19.792564893617026</c:v>
                </c:pt>
                <c:pt idx="9410">
                  <c:v>19.793811574468087</c:v>
                </c:pt>
                <c:pt idx="9411">
                  <c:v>19.795058255319152</c:v>
                </c:pt>
                <c:pt idx="9412">
                  <c:v>19.795058255319148</c:v>
                </c:pt>
                <c:pt idx="9413">
                  <c:v>19.793369999999999</c:v>
                </c:pt>
                <c:pt idx="9414">
                  <c:v>19.789993489361706</c:v>
                </c:pt>
                <c:pt idx="9415">
                  <c:v>19.785759829787239</c:v>
                </c:pt>
                <c:pt idx="9416">
                  <c:v>19.781110595744686</c:v>
                </c:pt>
                <c:pt idx="9417">
                  <c:v>19.77604582978724</c:v>
                </c:pt>
                <c:pt idx="9418">
                  <c:v>19.770123957446817</c:v>
                </c:pt>
                <c:pt idx="9419">
                  <c:v>19.76461761702128</c:v>
                </c:pt>
                <c:pt idx="9420">
                  <c:v>19.757864553191496</c:v>
                </c:pt>
                <c:pt idx="9421">
                  <c:v>19.751111489361708</c:v>
                </c:pt>
                <c:pt idx="9422">
                  <c:v>19.743942893617028</c:v>
                </c:pt>
                <c:pt idx="9423">
                  <c:v>19.735943191489365</c:v>
                </c:pt>
                <c:pt idx="9424">
                  <c:v>19.727060340425538</c:v>
                </c:pt>
                <c:pt idx="9425">
                  <c:v>19.717787914893623</c:v>
                </c:pt>
                <c:pt idx="9426">
                  <c:v>19.708073914893617</c:v>
                </c:pt>
                <c:pt idx="9427">
                  <c:v>19.697944340425533</c:v>
                </c:pt>
                <c:pt idx="9428">
                  <c:v>19.687399234042555</c:v>
                </c:pt>
                <c:pt idx="9429">
                  <c:v>19.678100808510635</c:v>
                </c:pt>
                <c:pt idx="9430">
                  <c:v>19.66924395744681</c:v>
                </c:pt>
                <c:pt idx="9431">
                  <c:v>19.660802638297874</c:v>
                </c:pt>
                <c:pt idx="9432">
                  <c:v>19.651945787234041</c:v>
                </c:pt>
                <c:pt idx="9433">
                  <c:v>19.642647404255317</c:v>
                </c:pt>
                <c:pt idx="9434">
                  <c:v>19.634206127659574</c:v>
                </c:pt>
                <c:pt idx="9435">
                  <c:v>19.625764851063828</c:v>
                </c:pt>
                <c:pt idx="9436">
                  <c:v>19.61815468085106</c:v>
                </c:pt>
                <c:pt idx="9437">
                  <c:v>19.610128978723399</c:v>
                </c:pt>
                <c:pt idx="9438">
                  <c:v>19.601272127659573</c:v>
                </c:pt>
                <c:pt idx="9439">
                  <c:v>19.592415276595741</c:v>
                </c:pt>
                <c:pt idx="9440">
                  <c:v>19.583974000000001</c:v>
                </c:pt>
                <c:pt idx="9441">
                  <c:v>19.576363872340423</c:v>
                </c:pt>
                <c:pt idx="9442">
                  <c:v>19.569195276595746</c:v>
                </c:pt>
                <c:pt idx="9443">
                  <c:v>19.56161110638298</c:v>
                </c:pt>
                <c:pt idx="9444">
                  <c:v>19.555299659574469</c:v>
                </c:pt>
                <c:pt idx="9445">
                  <c:v>19.547273914893612</c:v>
                </c:pt>
                <c:pt idx="9446">
                  <c:v>19.538832595744676</c:v>
                </c:pt>
                <c:pt idx="9447">
                  <c:v>19.530832851063828</c:v>
                </c:pt>
                <c:pt idx="9448">
                  <c:v>19.523664255319151</c:v>
                </c:pt>
                <c:pt idx="9449">
                  <c:v>19.516054127659569</c:v>
                </c:pt>
                <c:pt idx="9450">
                  <c:v>19.508028382978722</c:v>
                </c:pt>
                <c:pt idx="9451">
                  <c:v>19.499587063829779</c:v>
                </c:pt>
                <c:pt idx="9452">
                  <c:v>19.49114574468085</c:v>
                </c:pt>
                <c:pt idx="9453">
                  <c:v>19.483120042553189</c:v>
                </c:pt>
                <c:pt idx="9454">
                  <c:v>19.474678765957442</c:v>
                </c:pt>
                <c:pt idx="9455">
                  <c:v>19.466237446808506</c:v>
                </c:pt>
                <c:pt idx="9456">
                  <c:v>19.457354595744675</c:v>
                </c:pt>
                <c:pt idx="9457">
                  <c:v>19.447225063829784</c:v>
                </c:pt>
                <c:pt idx="9458">
                  <c:v>19.436679957446803</c:v>
                </c:pt>
                <c:pt idx="9459">
                  <c:v>19.427407531914888</c:v>
                </c:pt>
                <c:pt idx="9460">
                  <c:v>19.418550680851062</c:v>
                </c:pt>
                <c:pt idx="9461">
                  <c:v>19.410966510638293</c:v>
                </c:pt>
                <c:pt idx="9462">
                  <c:v>19.404629063829784</c:v>
                </c:pt>
                <c:pt idx="9463">
                  <c:v>19.398317574468084</c:v>
                </c:pt>
                <c:pt idx="9464">
                  <c:v>19.391980127659572</c:v>
                </c:pt>
                <c:pt idx="9465">
                  <c:v>19.38649978723404</c:v>
                </c:pt>
                <c:pt idx="9466">
                  <c:v>19.380603872340426</c:v>
                </c:pt>
                <c:pt idx="9467">
                  <c:v>19.375123531914895</c:v>
                </c:pt>
                <c:pt idx="9468">
                  <c:v>19.369643191489363</c:v>
                </c:pt>
                <c:pt idx="9469">
                  <c:v>19.364162851063828</c:v>
                </c:pt>
                <c:pt idx="9470">
                  <c:v>19.359513617021278</c:v>
                </c:pt>
                <c:pt idx="9471">
                  <c:v>19.355305957446809</c:v>
                </c:pt>
                <c:pt idx="9472">
                  <c:v>19.352760553191487</c:v>
                </c:pt>
                <c:pt idx="9473">
                  <c:v>19.351487872340424</c:v>
                </c:pt>
                <c:pt idx="9474">
                  <c:v>19.35063076595744</c:v>
                </c:pt>
                <c:pt idx="9475">
                  <c:v>19.349773659574463</c:v>
                </c:pt>
                <c:pt idx="9476">
                  <c:v>19.347669829787229</c:v>
                </c:pt>
                <c:pt idx="9477">
                  <c:v>19.345150425531912</c:v>
                </c:pt>
                <c:pt idx="9478">
                  <c:v>19.342189489361701</c:v>
                </c:pt>
                <c:pt idx="9479">
                  <c:v>19.339644127659568</c:v>
                </c:pt>
                <c:pt idx="9480">
                  <c:v>19.337955872340419</c:v>
                </c:pt>
                <c:pt idx="9481">
                  <c:v>19.336267617021271</c:v>
                </c:pt>
                <c:pt idx="9482">
                  <c:v>19.335436468085103</c:v>
                </c:pt>
                <c:pt idx="9483">
                  <c:v>19.334605319148928</c:v>
                </c:pt>
                <c:pt idx="9484">
                  <c:v>19.333774170212759</c:v>
                </c:pt>
                <c:pt idx="9485">
                  <c:v>19.334189744680849</c:v>
                </c:pt>
                <c:pt idx="9486">
                  <c:v>19.335462425531912</c:v>
                </c:pt>
                <c:pt idx="9487">
                  <c:v>19.336735106382978</c:v>
                </c:pt>
                <c:pt idx="9488">
                  <c:v>19.337176638297873</c:v>
                </c:pt>
                <c:pt idx="9489">
                  <c:v>19.336761063829783</c:v>
                </c:pt>
                <c:pt idx="9490">
                  <c:v>19.336345489361698</c:v>
                </c:pt>
                <c:pt idx="9491">
                  <c:v>19.335072765957438</c:v>
                </c:pt>
                <c:pt idx="9492">
                  <c:v>19.335072765957438</c:v>
                </c:pt>
                <c:pt idx="9493">
                  <c:v>19.33590391489361</c:v>
                </c:pt>
                <c:pt idx="9494">
                  <c:v>19.336319489361699</c:v>
                </c:pt>
                <c:pt idx="9495">
                  <c:v>19.335903914893617</c:v>
                </c:pt>
                <c:pt idx="9496">
                  <c:v>19.335072765957442</c:v>
                </c:pt>
                <c:pt idx="9497">
                  <c:v>19.334657191489359</c:v>
                </c:pt>
                <c:pt idx="9498">
                  <c:v>19.334657191489363</c:v>
                </c:pt>
                <c:pt idx="9499">
                  <c:v>19.335072765957442</c:v>
                </c:pt>
                <c:pt idx="9500">
                  <c:v>19.335072765957449</c:v>
                </c:pt>
                <c:pt idx="9501">
                  <c:v>19.334657191489363</c:v>
                </c:pt>
                <c:pt idx="9502">
                  <c:v>19.335072765957449</c:v>
                </c:pt>
                <c:pt idx="9503">
                  <c:v>19.335929872340426</c:v>
                </c:pt>
                <c:pt idx="9504">
                  <c:v>19.336371404255324</c:v>
                </c:pt>
                <c:pt idx="9505">
                  <c:v>19.336786978723406</c:v>
                </c:pt>
                <c:pt idx="9506">
                  <c:v>19.337202553191489</c:v>
                </c:pt>
                <c:pt idx="9507">
                  <c:v>19.33803370212766</c:v>
                </c:pt>
                <c:pt idx="9508">
                  <c:v>19.338033702127664</c:v>
                </c:pt>
                <c:pt idx="9509">
                  <c:v>19.337202553191489</c:v>
                </c:pt>
                <c:pt idx="9510">
                  <c:v>19.336761021276597</c:v>
                </c:pt>
                <c:pt idx="9511">
                  <c:v>19.337176595744683</c:v>
                </c:pt>
                <c:pt idx="9512">
                  <c:v>19.337592170212766</c:v>
                </c:pt>
                <c:pt idx="9513">
                  <c:v>19.337592170212766</c:v>
                </c:pt>
                <c:pt idx="9514">
                  <c:v>19.33717659574468</c:v>
                </c:pt>
                <c:pt idx="9515">
                  <c:v>19.336761021276594</c:v>
                </c:pt>
                <c:pt idx="9516">
                  <c:v>19.336761021276594</c:v>
                </c:pt>
                <c:pt idx="9517">
                  <c:v>19.337592170212766</c:v>
                </c:pt>
                <c:pt idx="9518">
                  <c:v>19.337592170212762</c:v>
                </c:pt>
                <c:pt idx="9519">
                  <c:v>19.33717659574468</c:v>
                </c:pt>
                <c:pt idx="9520">
                  <c:v>19.33717659574468</c:v>
                </c:pt>
                <c:pt idx="9521">
                  <c:v>19.337592170212766</c:v>
                </c:pt>
                <c:pt idx="9522">
                  <c:v>19.338007744680844</c:v>
                </c:pt>
                <c:pt idx="9523">
                  <c:v>19.33842331914893</c:v>
                </c:pt>
                <c:pt idx="9524">
                  <c:v>19.339254468085102</c:v>
                </c:pt>
                <c:pt idx="9525">
                  <c:v>19.340527148936165</c:v>
                </c:pt>
                <c:pt idx="9526">
                  <c:v>19.341799829787231</c:v>
                </c:pt>
                <c:pt idx="9527">
                  <c:v>19.342241361702126</c:v>
                </c:pt>
                <c:pt idx="9528">
                  <c:v>19.342682893617017</c:v>
                </c:pt>
                <c:pt idx="9529">
                  <c:v>19.343098468085103</c:v>
                </c:pt>
                <c:pt idx="9530">
                  <c:v>19.343514042553188</c:v>
                </c:pt>
                <c:pt idx="9531">
                  <c:v>19.343929617021274</c:v>
                </c:pt>
                <c:pt idx="9532">
                  <c:v>19.34434519148936</c:v>
                </c:pt>
                <c:pt idx="9533">
                  <c:v>19.343072510638297</c:v>
                </c:pt>
                <c:pt idx="9534">
                  <c:v>19.340968680851063</c:v>
                </c:pt>
                <c:pt idx="9535">
                  <c:v>19.338838893617016</c:v>
                </c:pt>
                <c:pt idx="9536">
                  <c:v>19.336709106382973</c:v>
                </c:pt>
                <c:pt idx="9537">
                  <c:v>19.335020851063824</c:v>
                </c:pt>
                <c:pt idx="9538">
                  <c:v>19.333332595744675</c:v>
                </c:pt>
                <c:pt idx="9539">
                  <c:v>19.332059914893613</c:v>
                </c:pt>
                <c:pt idx="9540">
                  <c:v>19.331228765957437</c:v>
                </c:pt>
                <c:pt idx="9541">
                  <c:v>19.33037165957446</c:v>
                </c:pt>
                <c:pt idx="9542">
                  <c:v>19.329098978723401</c:v>
                </c:pt>
                <c:pt idx="9543">
                  <c:v>19.328241872340424</c:v>
                </c:pt>
                <c:pt idx="9544">
                  <c:v>19.326553617021275</c:v>
                </c:pt>
                <c:pt idx="9545">
                  <c:v>19.324865361702127</c:v>
                </c:pt>
                <c:pt idx="9546">
                  <c:v>19.323177106382978</c:v>
                </c:pt>
                <c:pt idx="9547">
                  <c:v>19.321904425531908</c:v>
                </c:pt>
                <c:pt idx="9548">
                  <c:v>19.320631744680849</c:v>
                </c:pt>
                <c:pt idx="9549">
                  <c:v>19.318943489361697</c:v>
                </c:pt>
                <c:pt idx="9550">
                  <c:v>19.317670808510631</c:v>
                </c:pt>
                <c:pt idx="9551">
                  <c:v>19.316813702127654</c:v>
                </c:pt>
                <c:pt idx="9552">
                  <c:v>19.315982553191485</c:v>
                </c:pt>
                <c:pt idx="9553">
                  <c:v>19.314709872340423</c:v>
                </c:pt>
                <c:pt idx="9554">
                  <c:v>19.313021617021267</c:v>
                </c:pt>
                <c:pt idx="9555">
                  <c:v>19.311333361702122</c:v>
                </c:pt>
                <c:pt idx="9556">
                  <c:v>19.309229531914891</c:v>
                </c:pt>
                <c:pt idx="9557">
                  <c:v>19.306710127659567</c:v>
                </c:pt>
                <c:pt idx="9558">
                  <c:v>19.303775148936165</c:v>
                </c:pt>
                <c:pt idx="9559">
                  <c:v>19.300840170212762</c:v>
                </c:pt>
                <c:pt idx="9560">
                  <c:v>19.298736340425524</c:v>
                </c:pt>
                <c:pt idx="9561">
                  <c:v>19.296606553191484</c:v>
                </c:pt>
                <c:pt idx="9562">
                  <c:v>19.294061191489359</c:v>
                </c:pt>
                <c:pt idx="9563">
                  <c:v>19.290684680851061</c:v>
                </c:pt>
                <c:pt idx="9564">
                  <c:v>19.286477021276593</c:v>
                </c:pt>
                <c:pt idx="9565">
                  <c:v>19.282243404255318</c:v>
                </c:pt>
                <c:pt idx="9566">
                  <c:v>19.277178638297872</c:v>
                </c:pt>
                <c:pt idx="9567">
                  <c:v>19.271698297872337</c:v>
                </c:pt>
                <c:pt idx="9568">
                  <c:v>19.264114127659571</c:v>
                </c:pt>
                <c:pt idx="9569">
                  <c:v>19.255257276595742</c:v>
                </c:pt>
                <c:pt idx="9570">
                  <c:v>19.247231574468078</c:v>
                </c:pt>
                <c:pt idx="9571">
                  <c:v>19.239205872340424</c:v>
                </c:pt>
                <c:pt idx="9572">
                  <c:v>19.230764595744677</c:v>
                </c:pt>
                <c:pt idx="9573">
                  <c:v>19.222323319148934</c:v>
                </c:pt>
                <c:pt idx="9574">
                  <c:v>19.214713191489359</c:v>
                </c:pt>
                <c:pt idx="9575">
                  <c:v>19.206271914893613</c:v>
                </c:pt>
                <c:pt idx="9576">
                  <c:v>19.197415063829784</c:v>
                </c:pt>
                <c:pt idx="9577">
                  <c:v>19.188558212765955</c:v>
                </c:pt>
                <c:pt idx="9578">
                  <c:v>19.180116936170208</c:v>
                </c:pt>
                <c:pt idx="9579">
                  <c:v>19.170428936170207</c:v>
                </c:pt>
                <c:pt idx="9580">
                  <c:v>19.161130553191484</c:v>
                </c:pt>
                <c:pt idx="9581">
                  <c:v>19.152689276595741</c:v>
                </c:pt>
                <c:pt idx="9582">
                  <c:v>19.145105106382974</c:v>
                </c:pt>
                <c:pt idx="9583">
                  <c:v>19.137520936170212</c:v>
                </c:pt>
                <c:pt idx="9584">
                  <c:v>19.131599063829785</c:v>
                </c:pt>
                <c:pt idx="9585">
                  <c:v>19.126534297872336</c:v>
                </c:pt>
                <c:pt idx="9586">
                  <c:v>19.120638382978726</c:v>
                </c:pt>
                <c:pt idx="9587">
                  <c:v>19.113885361702124</c:v>
                </c:pt>
                <c:pt idx="9588">
                  <c:v>19.107573872340424</c:v>
                </c:pt>
                <c:pt idx="9589">
                  <c:v>19.102093531914885</c:v>
                </c:pt>
                <c:pt idx="9590">
                  <c:v>19.096613191489357</c:v>
                </c:pt>
                <c:pt idx="9591">
                  <c:v>19.09071727659574</c:v>
                </c:pt>
                <c:pt idx="9592">
                  <c:v>19.083548680851059</c:v>
                </c:pt>
                <c:pt idx="9593">
                  <c:v>19.07596451063829</c:v>
                </c:pt>
                <c:pt idx="9594">
                  <c:v>19.068380340425524</c:v>
                </c:pt>
                <c:pt idx="9595">
                  <c:v>19.062042893617015</c:v>
                </c:pt>
                <c:pt idx="9596">
                  <c:v>19.05528987234042</c:v>
                </c:pt>
                <c:pt idx="9597">
                  <c:v>19.047264170212756</c:v>
                </c:pt>
                <c:pt idx="9598">
                  <c:v>19.038407319148927</c:v>
                </c:pt>
                <c:pt idx="9599">
                  <c:v>19.029966042553184</c:v>
                </c:pt>
                <c:pt idx="9600">
                  <c:v>19.021966297872332</c:v>
                </c:pt>
                <c:pt idx="9601">
                  <c:v>19.014382127659569</c:v>
                </c:pt>
                <c:pt idx="9602">
                  <c:v>19.006771999999991</c:v>
                </c:pt>
                <c:pt idx="9603">
                  <c:v>18.998330723404248</c:v>
                </c:pt>
                <c:pt idx="9604">
                  <c:v>18.989473872340412</c:v>
                </c:pt>
                <c:pt idx="9605">
                  <c:v>18.980591063829777</c:v>
                </c:pt>
                <c:pt idx="9606">
                  <c:v>18.971292638297864</c:v>
                </c:pt>
                <c:pt idx="9607">
                  <c:v>18.963266936170207</c:v>
                </c:pt>
                <c:pt idx="9608">
                  <c:v>18.95737102127659</c:v>
                </c:pt>
                <c:pt idx="9609">
                  <c:v>18.952306255319147</c:v>
                </c:pt>
                <c:pt idx="9610">
                  <c:v>18.947241489361701</c:v>
                </c:pt>
                <c:pt idx="9611">
                  <c:v>18.942176723404256</c:v>
                </c:pt>
                <c:pt idx="9612">
                  <c:v>18.938384638297872</c:v>
                </c:pt>
                <c:pt idx="9613">
                  <c:v>18.936280808510638</c:v>
                </c:pt>
                <c:pt idx="9614">
                  <c:v>18.935008127659575</c:v>
                </c:pt>
                <c:pt idx="9615">
                  <c:v>18.935839276595747</c:v>
                </c:pt>
                <c:pt idx="9616">
                  <c:v>18.937943106382981</c:v>
                </c:pt>
                <c:pt idx="9617">
                  <c:v>18.940072893617021</c:v>
                </c:pt>
                <c:pt idx="9618">
                  <c:v>18.942618255319154</c:v>
                </c:pt>
                <c:pt idx="9619">
                  <c:v>18.946851872340424</c:v>
                </c:pt>
                <c:pt idx="9620">
                  <c:v>18.951501063829792</c:v>
                </c:pt>
                <c:pt idx="9621">
                  <c:v>18.955734680851069</c:v>
                </c:pt>
                <c:pt idx="9622">
                  <c:v>18.961215021276601</c:v>
                </c:pt>
                <c:pt idx="9623">
                  <c:v>18.966695361702133</c:v>
                </c:pt>
                <c:pt idx="9624">
                  <c:v>18.972591276595747</c:v>
                </c:pt>
                <c:pt idx="9625">
                  <c:v>18.97724046808511</c:v>
                </c:pt>
                <c:pt idx="9626">
                  <c:v>18.982720808510642</c:v>
                </c:pt>
                <c:pt idx="9627">
                  <c:v>18.988642680851065</c:v>
                </c:pt>
                <c:pt idx="9628">
                  <c:v>18.994954170212768</c:v>
                </c:pt>
                <c:pt idx="9629">
                  <c:v>19.001707191489363</c:v>
                </c:pt>
                <c:pt idx="9630">
                  <c:v>19.008044638297875</c:v>
                </c:pt>
                <c:pt idx="9631">
                  <c:v>19.012278255319153</c:v>
                </c:pt>
                <c:pt idx="9632">
                  <c:v>19.01565476595745</c:v>
                </c:pt>
                <c:pt idx="9633">
                  <c:v>19.019031276595751</c:v>
                </c:pt>
                <c:pt idx="9634">
                  <c:v>19.02323893617022</c:v>
                </c:pt>
                <c:pt idx="9635">
                  <c:v>19.028303702127662</c:v>
                </c:pt>
                <c:pt idx="9636">
                  <c:v>19.032952893617026</c:v>
                </c:pt>
                <c:pt idx="9637">
                  <c:v>19.037602085106389</c:v>
                </c:pt>
                <c:pt idx="9638">
                  <c:v>19.043082425531917</c:v>
                </c:pt>
                <c:pt idx="9639">
                  <c:v>19.050251021276598</c:v>
                </c:pt>
                <c:pt idx="9640">
                  <c:v>19.057004042553196</c:v>
                </c:pt>
                <c:pt idx="9641">
                  <c:v>19.064172638297872</c:v>
                </c:pt>
                <c:pt idx="9642">
                  <c:v>19.070925659574467</c:v>
                </c:pt>
                <c:pt idx="9643">
                  <c:v>19.078094255319151</c:v>
                </c:pt>
                <c:pt idx="9644">
                  <c:v>19.085704382978726</c:v>
                </c:pt>
                <c:pt idx="9645">
                  <c:v>19.093288553191492</c:v>
                </c:pt>
                <c:pt idx="9646">
                  <c:v>19.101729829787235</c:v>
                </c:pt>
                <c:pt idx="9647">
                  <c:v>19.109729574468087</c:v>
                </c:pt>
                <c:pt idx="9648">
                  <c:v>19.117313744680853</c:v>
                </c:pt>
                <c:pt idx="9649">
                  <c:v>19.1257550212766</c:v>
                </c:pt>
                <c:pt idx="9650">
                  <c:v>19.134611872340425</c:v>
                </c:pt>
                <c:pt idx="9651">
                  <c:v>19.143053148936172</c:v>
                </c:pt>
                <c:pt idx="9652">
                  <c:v>19.151935957446813</c:v>
                </c:pt>
                <c:pt idx="9653">
                  <c:v>19.160792851063832</c:v>
                </c:pt>
                <c:pt idx="9654">
                  <c:v>19.167961446808512</c:v>
                </c:pt>
                <c:pt idx="9655">
                  <c:v>19.173441787234044</c:v>
                </c:pt>
                <c:pt idx="9656">
                  <c:v>19.178090978723404</c:v>
                </c:pt>
                <c:pt idx="9657">
                  <c:v>19.183571319148935</c:v>
                </c:pt>
                <c:pt idx="9658">
                  <c:v>19.189051659574467</c:v>
                </c:pt>
                <c:pt idx="9659">
                  <c:v>19.194531999999999</c:v>
                </c:pt>
                <c:pt idx="9660">
                  <c:v>19.199155234042554</c:v>
                </c:pt>
                <c:pt idx="9661">
                  <c:v>19.204219999999999</c:v>
                </c:pt>
                <c:pt idx="9662">
                  <c:v>19.208453617021274</c:v>
                </c:pt>
                <c:pt idx="9663">
                  <c:v>19.213102808510641</c:v>
                </c:pt>
                <c:pt idx="9664">
                  <c:v>19.218583148936169</c:v>
                </c:pt>
                <c:pt idx="9665">
                  <c:v>19.223232340425529</c:v>
                </c:pt>
                <c:pt idx="9666">
                  <c:v>19.227024425531912</c:v>
                </c:pt>
                <c:pt idx="9667">
                  <c:v>19.230400936170209</c:v>
                </c:pt>
                <c:pt idx="9668">
                  <c:v>19.234193021276592</c:v>
                </c:pt>
                <c:pt idx="9669">
                  <c:v>19.237985106382975</c:v>
                </c:pt>
                <c:pt idx="9670">
                  <c:v>19.241777191489359</c:v>
                </c:pt>
                <c:pt idx="9671">
                  <c:v>19.244738127659566</c:v>
                </c:pt>
                <c:pt idx="9672">
                  <c:v>19.248530212765953</c:v>
                </c:pt>
                <c:pt idx="9673">
                  <c:v>19.251491148936168</c:v>
                </c:pt>
                <c:pt idx="9674">
                  <c:v>19.254452085106379</c:v>
                </c:pt>
                <c:pt idx="9675">
                  <c:v>19.256581872340423</c:v>
                </c:pt>
                <c:pt idx="9676">
                  <c:v>19.257413021276594</c:v>
                </c:pt>
                <c:pt idx="9677">
                  <c:v>19.257413021276598</c:v>
                </c:pt>
                <c:pt idx="9678">
                  <c:v>19.257828595744684</c:v>
                </c:pt>
                <c:pt idx="9679">
                  <c:v>19.257413021276598</c:v>
                </c:pt>
                <c:pt idx="9680">
                  <c:v>19.256555914893621</c:v>
                </c:pt>
                <c:pt idx="9681">
                  <c:v>19.255283234042558</c:v>
                </c:pt>
                <c:pt idx="9682">
                  <c:v>19.253153446808511</c:v>
                </c:pt>
                <c:pt idx="9683">
                  <c:v>19.251023659574471</c:v>
                </c:pt>
                <c:pt idx="9684">
                  <c:v>19.248478297872342</c:v>
                </c:pt>
                <c:pt idx="9685">
                  <c:v>19.245932936170217</c:v>
                </c:pt>
                <c:pt idx="9686">
                  <c:v>19.243413531914893</c:v>
                </c:pt>
                <c:pt idx="9687">
                  <c:v>19.241725276595748</c:v>
                </c:pt>
                <c:pt idx="9688">
                  <c:v>19.240037021276599</c:v>
                </c:pt>
                <c:pt idx="9689">
                  <c:v>19.238348765957451</c:v>
                </c:pt>
                <c:pt idx="9690">
                  <c:v>19.236660510638302</c:v>
                </c:pt>
                <c:pt idx="9691">
                  <c:v>19.235803404255321</c:v>
                </c:pt>
                <c:pt idx="9692">
                  <c:v>19.235803404255318</c:v>
                </c:pt>
                <c:pt idx="9693">
                  <c:v>19.235387829787232</c:v>
                </c:pt>
                <c:pt idx="9694">
                  <c:v>19.235387829787232</c:v>
                </c:pt>
                <c:pt idx="9695">
                  <c:v>19.235803404255318</c:v>
                </c:pt>
                <c:pt idx="9696">
                  <c:v>19.235387829787232</c:v>
                </c:pt>
                <c:pt idx="9697">
                  <c:v>19.235387829787232</c:v>
                </c:pt>
                <c:pt idx="9698">
                  <c:v>19.235803404255318</c:v>
                </c:pt>
                <c:pt idx="9699">
                  <c:v>19.236634553191486</c:v>
                </c:pt>
                <c:pt idx="9700">
                  <c:v>19.235387829787232</c:v>
                </c:pt>
                <c:pt idx="9701">
                  <c:v>19.232868425531915</c:v>
                </c:pt>
                <c:pt idx="9702">
                  <c:v>19.227803659574469</c:v>
                </c:pt>
                <c:pt idx="9703">
                  <c:v>19.220193531914894</c:v>
                </c:pt>
                <c:pt idx="9704">
                  <c:v>19.208375702127661</c:v>
                </c:pt>
                <c:pt idx="9705">
                  <c:v>19.196557872340428</c:v>
                </c:pt>
                <c:pt idx="9706">
                  <c:v>19.183908936170212</c:v>
                </c:pt>
                <c:pt idx="9707">
                  <c:v>19.170818425531916</c:v>
                </c:pt>
                <c:pt idx="9708">
                  <c:v>19.154351404255319</c:v>
                </c:pt>
                <c:pt idx="9709">
                  <c:v>19.137468851063829</c:v>
                </c:pt>
                <c:pt idx="9710">
                  <c:v>19.120170723404257</c:v>
                </c:pt>
                <c:pt idx="9711">
                  <c:v>19.102431021276594</c:v>
                </c:pt>
                <c:pt idx="9712">
                  <c:v>19.084691319148938</c:v>
                </c:pt>
                <c:pt idx="9713">
                  <c:v>19.066536042553189</c:v>
                </c:pt>
                <c:pt idx="9714">
                  <c:v>19.048796340425532</c:v>
                </c:pt>
                <c:pt idx="9715">
                  <c:v>19.02978395744681</c:v>
                </c:pt>
                <c:pt idx="9716">
                  <c:v>19.012044255319147</c:v>
                </c:pt>
                <c:pt idx="9717">
                  <c:v>18.995161659574467</c:v>
                </c:pt>
                <c:pt idx="9718">
                  <c:v>18.980798510638301</c:v>
                </c:pt>
                <c:pt idx="9719">
                  <c:v>18.96853914893617</c:v>
                </c:pt>
                <c:pt idx="9720">
                  <c:v>18.959656340425532</c:v>
                </c:pt>
                <c:pt idx="9721">
                  <c:v>18.950357914893615</c:v>
                </c:pt>
                <c:pt idx="9722">
                  <c:v>18.940228382978724</c:v>
                </c:pt>
                <c:pt idx="9723">
                  <c:v>18.927994978723401</c:v>
                </c:pt>
                <c:pt idx="9724">
                  <c:v>18.919112170212763</c:v>
                </c:pt>
                <c:pt idx="9725">
                  <c:v>18.91067089361702</c:v>
                </c:pt>
                <c:pt idx="9726">
                  <c:v>18.902645191489359</c:v>
                </c:pt>
                <c:pt idx="9727">
                  <c:v>18.895061021276593</c:v>
                </c:pt>
                <c:pt idx="9728">
                  <c:v>18.887061276595748</c:v>
                </c:pt>
                <c:pt idx="9729">
                  <c:v>18.879061531914896</c:v>
                </c:pt>
                <c:pt idx="9730">
                  <c:v>18.870204638297874</c:v>
                </c:pt>
                <c:pt idx="9731">
                  <c:v>18.862204893617022</c:v>
                </c:pt>
                <c:pt idx="9732">
                  <c:v>18.85420514893617</c:v>
                </c:pt>
                <c:pt idx="9733">
                  <c:v>18.84617944680851</c:v>
                </c:pt>
                <c:pt idx="9734">
                  <c:v>18.837738170212766</c:v>
                </c:pt>
                <c:pt idx="9735">
                  <c:v>18.828881319148937</c:v>
                </c:pt>
                <c:pt idx="9736">
                  <c:v>18.820855617021277</c:v>
                </c:pt>
                <c:pt idx="9737">
                  <c:v>18.813271446808507</c:v>
                </c:pt>
                <c:pt idx="9738">
                  <c:v>18.806102851063827</c:v>
                </c:pt>
                <c:pt idx="9739">
                  <c:v>18.801038085106381</c:v>
                </c:pt>
                <c:pt idx="9740">
                  <c:v>18.795116212765958</c:v>
                </c:pt>
                <c:pt idx="9741">
                  <c:v>18.789220297872344</c:v>
                </c:pt>
                <c:pt idx="9742">
                  <c:v>18.782908808510637</c:v>
                </c:pt>
                <c:pt idx="9743">
                  <c:v>18.776571361702125</c:v>
                </c:pt>
                <c:pt idx="9744">
                  <c:v>18.770649489361698</c:v>
                </c:pt>
                <c:pt idx="9745">
                  <c:v>18.764727617021272</c:v>
                </c:pt>
                <c:pt idx="9746">
                  <c:v>18.758390170212763</c:v>
                </c:pt>
                <c:pt idx="9747">
                  <c:v>18.754156553191489</c:v>
                </c:pt>
                <c:pt idx="9748">
                  <c:v>18.752026765957442</c:v>
                </c:pt>
                <c:pt idx="9749">
                  <c:v>18.752442340425528</c:v>
                </c:pt>
                <c:pt idx="9750">
                  <c:v>18.755818851063825</c:v>
                </c:pt>
                <c:pt idx="9751">
                  <c:v>18.76342902127659</c:v>
                </c:pt>
                <c:pt idx="9752">
                  <c:v>18.770597659574459</c:v>
                </c:pt>
                <c:pt idx="9753">
                  <c:v>18.778181829787226</c:v>
                </c:pt>
                <c:pt idx="9754">
                  <c:v>18.786207574468072</c:v>
                </c:pt>
                <c:pt idx="9755">
                  <c:v>18.796337148936161</c:v>
                </c:pt>
                <c:pt idx="9756">
                  <c:v>18.807297829787224</c:v>
                </c:pt>
                <c:pt idx="9757">
                  <c:v>18.818258510638287</c:v>
                </c:pt>
                <c:pt idx="9758">
                  <c:v>18.828388085106369</c:v>
                </c:pt>
                <c:pt idx="9759">
                  <c:v>18.83937476595743</c:v>
                </c:pt>
                <c:pt idx="9760">
                  <c:v>18.850777021276581</c:v>
                </c:pt>
                <c:pt idx="9761">
                  <c:v>18.862179276595729</c:v>
                </c:pt>
                <c:pt idx="9762">
                  <c:v>18.874854212765943</c:v>
                </c:pt>
                <c:pt idx="9763">
                  <c:v>18.885840893617008</c:v>
                </c:pt>
                <c:pt idx="9764">
                  <c:v>18.895970468085093</c:v>
                </c:pt>
                <c:pt idx="9765">
                  <c:v>18.903996170212757</c:v>
                </c:pt>
                <c:pt idx="9766">
                  <c:v>18.909502510638287</c:v>
                </c:pt>
                <c:pt idx="9767">
                  <c:v>18.912047872340413</c:v>
                </c:pt>
                <c:pt idx="9768">
                  <c:v>18.915008851063821</c:v>
                </c:pt>
                <c:pt idx="9769">
                  <c:v>18.918800936170204</c:v>
                </c:pt>
                <c:pt idx="9770">
                  <c:v>18.925138425531905</c:v>
                </c:pt>
                <c:pt idx="9771">
                  <c:v>18.929372042553183</c:v>
                </c:pt>
                <c:pt idx="9772">
                  <c:v>18.93316412765957</c:v>
                </c:pt>
                <c:pt idx="9773">
                  <c:v>18.936956212765953</c:v>
                </c:pt>
                <c:pt idx="9774">
                  <c:v>18.942020978723402</c:v>
                </c:pt>
                <c:pt idx="9775">
                  <c:v>18.946644212765957</c:v>
                </c:pt>
                <c:pt idx="9776">
                  <c:v>18.950851872340426</c:v>
                </c:pt>
                <c:pt idx="9777">
                  <c:v>18.955916680851068</c:v>
                </c:pt>
                <c:pt idx="9778">
                  <c:v>18.960124340425534</c:v>
                </c:pt>
                <c:pt idx="9779">
                  <c:v>18.96305931914894</c:v>
                </c:pt>
                <c:pt idx="9780">
                  <c:v>18.963890468085108</c:v>
                </c:pt>
                <c:pt idx="9781">
                  <c:v>18.964721617021276</c:v>
                </c:pt>
                <c:pt idx="9782">
                  <c:v>18.965994297872339</c:v>
                </c:pt>
                <c:pt idx="9783">
                  <c:v>18.966435829787237</c:v>
                </c:pt>
                <c:pt idx="9784">
                  <c:v>18.965994297872342</c:v>
                </c:pt>
                <c:pt idx="9785">
                  <c:v>18.964721617021276</c:v>
                </c:pt>
                <c:pt idx="9786">
                  <c:v>18.960098382978721</c:v>
                </c:pt>
                <c:pt idx="9787">
                  <c:v>18.955033574468082</c:v>
                </c:pt>
                <c:pt idx="9788">
                  <c:v>18.949111702127656</c:v>
                </c:pt>
                <c:pt idx="9789">
                  <c:v>18.94191714893617</c:v>
                </c:pt>
                <c:pt idx="9790">
                  <c:v>18.934748510638297</c:v>
                </c:pt>
                <c:pt idx="9791">
                  <c:v>18.927579872340427</c:v>
                </c:pt>
                <c:pt idx="9792">
                  <c:v>18.920411234042554</c:v>
                </c:pt>
                <c:pt idx="9793">
                  <c:v>18.912827063829784</c:v>
                </c:pt>
                <c:pt idx="9794">
                  <c:v>18.905242851063825</c:v>
                </c:pt>
                <c:pt idx="9795">
                  <c:v>18.898074212765952</c:v>
                </c:pt>
                <c:pt idx="9796">
                  <c:v>18.892178297872331</c:v>
                </c:pt>
                <c:pt idx="9797">
                  <c:v>18.885866765957442</c:v>
                </c:pt>
                <c:pt idx="9798">
                  <c:v>18.878256595744674</c:v>
                </c:pt>
                <c:pt idx="9799">
                  <c:v>18.870256808510632</c:v>
                </c:pt>
                <c:pt idx="9800">
                  <c:v>18.862257021276587</c:v>
                </c:pt>
                <c:pt idx="9801">
                  <c:v>18.852984595744676</c:v>
                </c:pt>
                <c:pt idx="9802">
                  <c:v>18.843712170212761</c:v>
                </c:pt>
                <c:pt idx="9803">
                  <c:v>18.834024127659568</c:v>
                </c:pt>
                <c:pt idx="9804">
                  <c:v>18.825167234042546</c:v>
                </c:pt>
                <c:pt idx="9805">
                  <c:v>18.815037659574461</c:v>
                </c:pt>
                <c:pt idx="9806">
                  <c:v>18.801947191489358</c:v>
                </c:pt>
                <c:pt idx="9807">
                  <c:v>18.784623063829784</c:v>
                </c:pt>
                <c:pt idx="9808">
                  <c:v>18.764363957446804</c:v>
                </c:pt>
                <c:pt idx="9809">
                  <c:v>18.74072834042553</c:v>
                </c:pt>
                <c:pt idx="9810">
                  <c:v>18.714131787234042</c:v>
                </c:pt>
                <c:pt idx="9811">
                  <c:v>18.684574297872338</c:v>
                </c:pt>
                <c:pt idx="9812">
                  <c:v>18.652055829787233</c:v>
                </c:pt>
                <c:pt idx="9813">
                  <c:v>18.617433531914894</c:v>
                </c:pt>
                <c:pt idx="9814">
                  <c:v>18.580265872340423</c:v>
                </c:pt>
                <c:pt idx="9815">
                  <c:v>18.540137276595743</c:v>
                </c:pt>
                <c:pt idx="9816">
                  <c:v>18.49876195744681</c:v>
                </c:pt>
                <c:pt idx="9817">
                  <c:v>18.456945106382982</c:v>
                </c:pt>
                <c:pt idx="9818">
                  <c:v>18.414712680851061</c:v>
                </c:pt>
                <c:pt idx="9819">
                  <c:v>18.36996085106383</c:v>
                </c:pt>
                <c:pt idx="9820">
                  <c:v>18.325209021276596</c:v>
                </c:pt>
                <c:pt idx="9821">
                  <c:v>18.281703914893619</c:v>
                </c:pt>
                <c:pt idx="9822">
                  <c:v>18.239913021276596</c:v>
                </c:pt>
                <c:pt idx="9823">
                  <c:v>18.20191421276596</c:v>
                </c:pt>
                <c:pt idx="9824">
                  <c:v>18.165603659574469</c:v>
                </c:pt>
                <c:pt idx="9825">
                  <c:v>18.129708680851067</c:v>
                </c:pt>
                <c:pt idx="9826">
                  <c:v>18.095086382978725</c:v>
                </c:pt>
                <c:pt idx="9827">
                  <c:v>18.062593914893622</c:v>
                </c:pt>
                <c:pt idx="9828">
                  <c:v>18.032205234042557</c:v>
                </c:pt>
                <c:pt idx="9829">
                  <c:v>18.003478893617022</c:v>
                </c:pt>
                <c:pt idx="9830">
                  <c:v>17.976856382978724</c:v>
                </c:pt>
                <c:pt idx="9831">
                  <c:v>17.951532510638298</c:v>
                </c:pt>
                <c:pt idx="9832">
                  <c:v>17.92579306382979</c:v>
                </c:pt>
                <c:pt idx="9833">
                  <c:v>17.900443234042555</c:v>
                </c:pt>
                <c:pt idx="9834">
                  <c:v>17.874677829787235</c:v>
                </c:pt>
                <c:pt idx="9835">
                  <c:v>17.851873361702129</c:v>
                </c:pt>
                <c:pt idx="9836">
                  <c:v>17.82906885106383</c:v>
                </c:pt>
                <c:pt idx="9837">
                  <c:v>17.804991702127658</c:v>
                </c:pt>
                <c:pt idx="9838">
                  <c:v>17.779226297872338</c:v>
                </c:pt>
                <c:pt idx="9839">
                  <c:v>17.750941489361701</c:v>
                </c:pt>
                <c:pt idx="9840">
                  <c:v>17.723487787234042</c:v>
                </c:pt>
                <c:pt idx="9841">
                  <c:v>17.696034127659576</c:v>
                </c:pt>
                <c:pt idx="9842">
                  <c:v>17.667749319148935</c:v>
                </c:pt>
                <c:pt idx="9843">
                  <c:v>17.639464510638295</c:v>
                </c:pt>
                <c:pt idx="9844">
                  <c:v>17.611153744680848</c:v>
                </c:pt>
                <c:pt idx="9845">
                  <c:v>17.583284510638297</c:v>
                </c:pt>
                <c:pt idx="9846">
                  <c:v>17.557103574468083</c:v>
                </c:pt>
                <c:pt idx="9847">
                  <c:v>17.532169319148938</c:v>
                </c:pt>
                <c:pt idx="9848">
                  <c:v>17.508507702127662</c:v>
                </c:pt>
                <c:pt idx="9849">
                  <c:v>17.482742255319152</c:v>
                </c:pt>
                <c:pt idx="9850">
                  <c:v>17.457392425531918</c:v>
                </c:pt>
                <c:pt idx="9851">
                  <c:v>17.42952319148937</c:v>
                </c:pt>
                <c:pt idx="9852">
                  <c:v>17.402095531914899</c:v>
                </c:pt>
                <c:pt idx="9853">
                  <c:v>17.37843391489362</c:v>
                </c:pt>
                <c:pt idx="9854">
                  <c:v>17.359447489361706</c:v>
                </c:pt>
                <c:pt idx="9855">
                  <c:v>17.343811617021281</c:v>
                </c:pt>
                <c:pt idx="9856">
                  <c:v>17.329448425531918</c:v>
                </c:pt>
                <c:pt idx="9857">
                  <c:v>17.317630595744685</c:v>
                </c:pt>
                <c:pt idx="9858">
                  <c:v>17.308773702127667</c:v>
                </c:pt>
                <c:pt idx="9859">
                  <c:v>17.303293361702131</c:v>
                </c:pt>
                <c:pt idx="9860">
                  <c:v>17.299501319148941</c:v>
                </c:pt>
                <c:pt idx="9861">
                  <c:v>17.296124808510644</c:v>
                </c:pt>
                <c:pt idx="9862">
                  <c:v>17.294878085106387</c:v>
                </c:pt>
                <c:pt idx="9863">
                  <c:v>17.29487808510639</c:v>
                </c:pt>
                <c:pt idx="9864">
                  <c:v>17.296150765957453</c:v>
                </c:pt>
                <c:pt idx="9865">
                  <c:v>17.301215531914895</c:v>
                </c:pt>
                <c:pt idx="9866">
                  <c:v>17.310513957446812</c:v>
                </c:pt>
                <c:pt idx="9867">
                  <c:v>17.321916170212766</c:v>
                </c:pt>
                <c:pt idx="9868">
                  <c:v>17.332902808510639</c:v>
                </c:pt>
                <c:pt idx="9869">
                  <c:v>17.342616765957445</c:v>
                </c:pt>
                <c:pt idx="9870">
                  <c:v>17.350642468085102</c:v>
                </c:pt>
                <c:pt idx="9871">
                  <c:v>17.359525319148936</c:v>
                </c:pt>
                <c:pt idx="9872">
                  <c:v>17.370096425531912</c:v>
                </c:pt>
                <c:pt idx="9873">
                  <c:v>17.383186936170208</c:v>
                </c:pt>
                <c:pt idx="9874">
                  <c:v>17.397965659574467</c:v>
                </c:pt>
                <c:pt idx="9875">
                  <c:v>17.410640595744674</c:v>
                </c:pt>
                <c:pt idx="9876">
                  <c:v>17.422458382978718</c:v>
                </c:pt>
                <c:pt idx="9877">
                  <c:v>17.434302127659567</c:v>
                </c:pt>
                <c:pt idx="9878">
                  <c:v>17.445288765957439</c:v>
                </c:pt>
                <c:pt idx="9879">
                  <c:v>17.45796365957446</c:v>
                </c:pt>
                <c:pt idx="9880">
                  <c:v>17.471495659574462</c:v>
                </c:pt>
                <c:pt idx="9881">
                  <c:v>17.486300382978715</c:v>
                </c:pt>
                <c:pt idx="9882">
                  <c:v>17.49897527659574</c:v>
                </c:pt>
                <c:pt idx="9883">
                  <c:v>17.513338468085102</c:v>
                </c:pt>
                <c:pt idx="9884">
                  <c:v>17.52938991489361</c:v>
                </c:pt>
                <c:pt idx="9885">
                  <c:v>17.547129617021273</c:v>
                </c:pt>
                <c:pt idx="9886">
                  <c:v>17.566557574468082</c:v>
                </c:pt>
                <c:pt idx="9887">
                  <c:v>17.584712851063827</c:v>
                </c:pt>
                <c:pt idx="9888">
                  <c:v>17.602868127659573</c:v>
                </c:pt>
                <c:pt idx="9889">
                  <c:v>17.620607829787229</c:v>
                </c:pt>
                <c:pt idx="9890">
                  <c:v>17.637074808510636</c:v>
                </c:pt>
                <c:pt idx="9891">
                  <c:v>17.653126255319144</c:v>
                </c:pt>
                <c:pt idx="9892">
                  <c:v>17.667489446808506</c:v>
                </c:pt>
                <c:pt idx="9893">
                  <c:v>17.678891659574465</c:v>
                </c:pt>
                <c:pt idx="9894">
                  <c:v>17.685670680851061</c:v>
                </c:pt>
                <c:pt idx="9895">
                  <c:v>17.68907319148936</c:v>
                </c:pt>
                <c:pt idx="9896">
                  <c:v>17.692865276595747</c:v>
                </c:pt>
                <c:pt idx="9897">
                  <c:v>17.693280851063832</c:v>
                </c:pt>
                <c:pt idx="9898">
                  <c:v>17.692865276595747</c:v>
                </c:pt>
                <c:pt idx="9899">
                  <c:v>17.692423702127662</c:v>
                </c:pt>
                <c:pt idx="9900">
                  <c:v>17.69073544680851</c:v>
                </c:pt>
                <c:pt idx="9901">
                  <c:v>17.687358936170213</c:v>
                </c:pt>
                <c:pt idx="9902">
                  <c:v>17.683151276595744</c:v>
                </c:pt>
                <c:pt idx="9903">
                  <c:v>17.680631872340431</c:v>
                </c:pt>
                <c:pt idx="9904">
                  <c:v>17.678528042553197</c:v>
                </c:pt>
                <c:pt idx="9905">
                  <c:v>17.676424212765962</c:v>
                </c:pt>
                <c:pt idx="9906">
                  <c:v>17.673904808510642</c:v>
                </c:pt>
                <c:pt idx="9907">
                  <c:v>17.673047659574472</c:v>
                </c:pt>
                <c:pt idx="9908">
                  <c:v>17.676424170212769</c:v>
                </c:pt>
                <c:pt idx="9909">
                  <c:v>17.682761659574471</c:v>
                </c:pt>
                <c:pt idx="9910">
                  <c:v>17.692060042553191</c:v>
                </c:pt>
                <c:pt idx="9911">
                  <c:v>17.702631148936174</c:v>
                </c:pt>
                <c:pt idx="9912">
                  <c:v>17.711098425531915</c:v>
                </c:pt>
                <c:pt idx="9913">
                  <c:v>17.719955276595744</c:v>
                </c:pt>
                <c:pt idx="9914">
                  <c:v>17.728838127659571</c:v>
                </c:pt>
                <c:pt idx="9915">
                  <c:v>17.736032723404254</c:v>
                </c:pt>
                <c:pt idx="9916">
                  <c:v>17.743227319148936</c:v>
                </c:pt>
                <c:pt idx="9917">
                  <c:v>17.750421914893614</c:v>
                </c:pt>
                <c:pt idx="9918">
                  <c:v>17.756317829787232</c:v>
                </c:pt>
                <c:pt idx="9919">
                  <c:v>17.760109914893615</c:v>
                </c:pt>
                <c:pt idx="9920">
                  <c:v>17.761382595744678</c:v>
                </c:pt>
                <c:pt idx="9921">
                  <c:v>17.761382595744678</c:v>
                </c:pt>
                <c:pt idx="9922">
                  <c:v>17.761798170212764</c:v>
                </c:pt>
                <c:pt idx="9923">
                  <c:v>17.760551446808506</c:v>
                </c:pt>
                <c:pt idx="9924">
                  <c:v>17.754213999999997</c:v>
                </c:pt>
                <c:pt idx="9925">
                  <c:v>17.744084468085109</c:v>
                </c:pt>
                <c:pt idx="9926">
                  <c:v>17.733513404255323</c:v>
                </c:pt>
                <c:pt idx="9927">
                  <c:v>17.724215021276599</c:v>
                </c:pt>
                <c:pt idx="9928">
                  <c:v>17.715332212765958</c:v>
                </c:pt>
                <c:pt idx="9929">
                  <c:v>17.708579191489363</c:v>
                </c:pt>
                <c:pt idx="9930">
                  <c:v>17.703098851063835</c:v>
                </c:pt>
                <c:pt idx="9931">
                  <c:v>17.698891191489366</c:v>
                </c:pt>
                <c:pt idx="9932">
                  <c:v>17.695099106382983</c:v>
                </c:pt>
                <c:pt idx="9933">
                  <c:v>17.691281063829795</c:v>
                </c:pt>
                <c:pt idx="9934">
                  <c:v>17.68832012765958</c:v>
                </c:pt>
                <c:pt idx="9935">
                  <c:v>17.685774765957447</c:v>
                </c:pt>
                <c:pt idx="9936">
                  <c:v>17.684086510638299</c:v>
                </c:pt>
                <c:pt idx="9937">
                  <c:v>17.681956723404255</c:v>
                </c:pt>
                <c:pt idx="9938">
                  <c:v>17.681125574468084</c:v>
                </c:pt>
                <c:pt idx="9939">
                  <c:v>17.682813829787232</c:v>
                </c:pt>
                <c:pt idx="9940">
                  <c:v>17.689982425531912</c:v>
                </c:pt>
                <c:pt idx="9941">
                  <c:v>17.705176765957443</c:v>
                </c:pt>
                <c:pt idx="9942">
                  <c:v>17.723331999999996</c:v>
                </c:pt>
                <c:pt idx="9943">
                  <c:v>17.743201489361699</c:v>
                </c:pt>
                <c:pt idx="9944">
                  <c:v>17.766447489361699</c:v>
                </c:pt>
                <c:pt idx="9945">
                  <c:v>17.792212893617016</c:v>
                </c:pt>
                <c:pt idx="9946">
                  <c:v>17.817978297872337</c:v>
                </c:pt>
                <c:pt idx="9947">
                  <c:v>17.844159276595743</c:v>
                </c:pt>
                <c:pt idx="9948">
                  <c:v>17.871171404255314</c:v>
                </c:pt>
                <c:pt idx="9949">
                  <c:v>17.898599106382974</c:v>
                </c:pt>
                <c:pt idx="9950">
                  <c:v>17.925611234042545</c:v>
                </c:pt>
                <c:pt idx="9951">
                  <c:v>17.952623361702123</c:v>
                </c:pt>
                <c:pt idx="9952">
                  <c:v>17.980051063829784</c:v>
                </c:pt>
                <c:pt idx="9953">
                  <c:v>18.008335914893614</c:v>
                </c:pt>
                <c:pt idx="9954">
                  <c:v>18.034932468085103</c:v>
                </c:pt>
                <c:pt idx="9955">
                  <c:v>18.059866723404248</c:v>
                </c:pt>
                <c:pt idx="9956">
                  <c:v>18.08222961702127</c:v>
                </c:pt>
                <c:pt idx="9957">
                  <c:v>18.100800510638294</c:v>
                </c:pt>
                <c:pt idx="9958">
                  <c:v>18.117267531914887</c:v>
                </c:pt>
                <c:pt idx="9959">
                  <c:v>18.132046255319146</c:v>
                </c:pt>
                <c:pt idx="9960">
                  <c:v>18.144721191489356</c:v>
                </c:pt>
                <c:pt idx="9961">
                  <c:v>18.154409191489357</c:v>
                </c:pt>
                <c:pt idx="9962">
                  <c:v>18.163681617021272</c:v>
                </c:pt>
                <c:pt idx="9963">
                  <c:v>18.172122893617018</c:v>
                </c:pt>
                <c:pt idx="9964">
                  <c:v>18.178434382978718</c:v>
                </c:pt>
                <c:pt idx="9965">
                  <c:v>18.183499148936164</c:v>
                </c:pt>
                <c:pt idx="9966">
                  <c:v>18.188563914893614</c:v>
                </c:pt>
                <c:pt idx="9967">
                  <c:v>18.193628680851063</c:v>
                </c:pt>
                <c:pt idx="9968">
                  <c:v>18.19700519148936</c:v>
                </c:pt>
                <c:pt idx="9969">
                  <c:v>18.199550553191486</c:v>
                </c:pt>
                <c:pt idx="9970">
                  <c:v>18.202511489361704</c:v>
                </c:pt>
                <c:pt idx="9971">
                  <c:v>18.207991829787236</c:v>
                </c:pt>
                <c:pt idx="9972">
                  <c:v>18.218121361702128</c:v>
                </c:pt>
                <c:pt idx="9973">
                  <c:v>18.227419744680851</c:v>
                </c:pt>
                <c:pt idx="9974">
                  <c:v>18.235861021276595</c:v>
                </c:pt>
                <c:pt idx="9975">
                  <c:v>18.243886723404255</c:v>
                </c:pt>
                <c:pt idx="9976">
                  <c:v>18.249808595744682</c:v>
                </c:pt>
                <c:pt idx="9977">
                  <c:v>18.254457787234042</c:v>
                </c:pt>
                <c:pt idx="9978">
                  <c:v>18.259106978723405</c:v>
                </c:pt>
                <c:pt idx="9979">
                  <c:v>18.26334059574468</c:v>
                </c:pt>
                <c:pt idx="9980">
                  <c:v>18.268431319148934</c:v>
                </c:pt>
                <c:pt idx="9981">
                  <c:v>18.273937617021279</c:v>
                </c:pt>
                <c:pt idx="9982">
                  <c:v>18.279028340425533</c:v>
                </c:pt>
                <c:pt idx="9983">
                  <c:v>18.284093106382979</c:v>
                </c:pt>
                <c:pt idx="9984">
                  <c:v>18.289599404255323</c:v>
                </c:pt>
                <c:pt idx="9985">
                  <c:v>18.295079744680852</c:v>
                </c:pt>
                <c:pt idx="9986">
                  <c:v>18.300144510638297</c:v>
                </c:pt>
                <c:pt idx="9987">
                  <c:v>18.301832765957446</c:v>
                </c:pt>
                <c:pt idx="9988">
                  <c:v>18.29591085106383</c:v>
                </c:pt>
                <c:pt idx="9989">
                  <c:v>18.289131872340423</c:v>
                </c:pt>
                <c:pt idx="9990">
                  <c:v>18.281521744680848</c:v>
                </c:pt>
                <c:pt idx="9991">
                  <c:v>18.272638936170207</c:v>
                </c:pt>
                <c:pt idx="9992">
                  <c:v>18.263340553191487</c:v>
                </c:pt>
                <c:pt idx="9993">
                  <c:v>18.250665659574469</c:v>
                </c:pt>
                <c:pt idx="9994">
                  <c:v>18.235886936170214</c:v>
                </c:pt>
                <c:pt idx="9995">
                  <c:v>18.220277063829791</c:v>
                </c:pt>
                <c:pt idx="9996">
                  <c:v>18.203394468085111</c:v>
                </c:pt>
                <c:pt idx="9997">
                  <c:v>18.185654808510638</c:v>
                </c:pt>
                <c:pt idx="9998">
                  <c:v>18.167915148936171</c:v>
                </c:pt>
                <c:pt idx="9999">
                  <c:v>18.149759914893618</c:v>
                </c:pt>
                <c:pt idx="10000">
                  <c:v>18.131604638297869</c:v>
                </c:pt>
                <c:pt idx="10001">
                  <c:v>18.114306510638297</c:v>
                </c:pt>
                <c:pt idx="10002">
                  <c:v>18.097398000000002</c:v>
                </c:pt>
                <c:pt idx="10003">
                  <c:v>18.081788127659571</c:v>
                </c:pt>
                <c:pt idx="10004">
                  <c:v>18.069970297872338</c:v>
                </c:pt>
                <c:pt idx="10005">
                  <c:v>18.059399191489362</c:v>
                </c:pt>
                <c:pt idx="10006">
                  <c:v>18.049685234042556</c:v>
                </c:pt>
                <c:pt idx="10007">
                  <c:v>18.040802382978729</c:v>
                </c:pt>
                <c:pt idx="10008">
                  <c:v>18.033633787234045</c:v>
                </c:pt>
                <c:pt idx="10009">
                  <c:v>18.031529957446814</c:v>
                </c:pt>
                <c:pt idx="10010">
                  <c:v>18.031088425531919</c:v>
                </c:pt>
                <c:pt idx="10011">
                  <c:v>18.031529957446811</c:v>
                </c:pt>
                <c:pt idx="10012">
                  <c:v>18.033659744680854</c:v>
                </c:pt>
                <c:pt idx="10013">
                  <c:v>18.037036255319151</c:v>
                </c:pt>
                <c:pt idx="10014">
                  <c:v>18.04085429787234</c:v>
                </c:pt>
                <c:pt idx="10015">
                  <c:v>18.0455034893617</c:v>
                </c:pt>
                <c:pt idx="10016">
                  <c:v>18.049711148936169</c:v>
                </c:pt>
                <c:pt idx="10017">
                  <c:v>18.053087659574469</c:v>
                </c:pt>
                <c:pt idx="10018">
                  <c:v>18.056905702127661</c:v>
                </c:pt>
                <c:pt idx="10019">
                  <c:v>18.059009531914892</c:v>
                </c:pt>
                <c:pt idx="10020">
                  <c:v>18.060697787234044</c:v>
                </c:pt>
                <c:pt idx="10021">
                  <c:v>18.061970468085111</c:v>
                </c:pt>
                <c:pt idx="10022">
                  <c:v>18.063243148936174</c:v>
                </c:pt>
                <c:pt idx="10023">
                  <c:v>18.064515829787236</c:v>
                </c:pt>
                <c:pt idx="10024">
                  <c:v>18.065788510638303</c:v>
                </c:pt>
                <c:pt idx="10025">
                  <c:v>18.065346978723408</c:v>
                </c:pt>
                <c:pt idx="10026">
                  <c:v>18.064489872340427</c:v>
                </c:pt>
                <c:pt idx="10027">
                  <c:v>18.064048340425533</c:v>
                </c:pt>
                <c:pt idx="10028">
                  <c:v>18.062360085106384</c:v>
                </c:pt>
                <c:pt idx="10029">
                  <c:v>18.060230297872344</c:v>
                </c:pt>
                <c:pt idx="10030">
                  <c:v>18.057269361702129</c:v>
                </c:pt>
                <c:pt idx="10031">
                  <c:v>18.050516340425535</c:v>
                </c:pt>
                <c:pt idx="10032">
                  <c:v>18.039971234042557</c:v>
                </c:pt>
                <c:pt idx="10033">
                  <c:v>18.02942612765958</c:v>
                </c:pt>
                <c:pt idx="10034">
                  <c:v>18.018023914893618</c:v>
                </c:pt>
                <c:pt idx="10035">
                  <c:v>18.009998212765961</c:v>
                </c:pt>
                <c:pt idx="10036">
                  <c:v>18.003245191489366</c:v>
                </c:pt>
                <c:pt idx="10037">
                  <c:v>17.997323319148943</c:v>
                </c:pt>
                <c:pt idx="10038">
                  <c:v>17.993115659574475</c:v>
                </c:pt>
                <c:pt idx="10039">
                  <c:v>17.989323574468091</c:v>
                </c:pt>
                <c:pt idx="10040">
                  <c:v>17.989323574468088</c:v>
                </c:pt>
                <c:pt idx="10041">
                  <c:v>17.991011829787237</c:v>
                </c:pt>
                <c:pt idx="10042">
                  <c:v>17.993972765957452</c:v>
                </c:pt>
                <c:pt idx="10043">
                  <c:v>17.998206425531922</c:v>
                </c:pt>
                <c:pt idx="10044">
                  <c:v>18.004128297872349</c:v>
                </c:pt>
                <c:pt idx="10045">
                  <c:v>18.010050170212772</c:v>
                </c:pt>
                <c:pt idx="10046">
                  <c:v>18.01638761702128</c:v>
                </c:pt>
                <c:pt idx="10047">
                  <c:v>18.025244468085113</c:v>
                </c:pt>
                <c:pt idx="10048">
                  <c:v>18.037477829787242</c:v>
                </c:pt>
                <c:pt idx="10049">
                  <c:v>18.048880042553197</c:v>
                </c:pt>
                <c:pt idx="10050">
                  <c:v>18.059009574468092</c:v>
                </c:pt>
                <c:pt idx="10051">
                  <c:v>18.066178170212773</c:v>
                </c:pt>
                <c:pt idx="10052">
                  <c:v>18.072100042553195</c:v>
                </c:pt>
                <c:pt idx="10053">
                  <c:v>18.077580382978727</c:v>
                </c:pt>
                <c:pt idx="10054">
                  <c:v>18.081398425531916</c:v>
                </c:pt>
                <c:pt idx="10055">
                  <c:v>18.084359361702127</c:v>
                </c:pt>
                <c:pt idx="10056">
                  <c:v>18.082255531914896</c:v>
                </c:pt>
                <c:pt idx="10057">
                  <c:v>18.079736127659576</c:v>
                </c:pt>
                <c:pt idx="10058">
                  <c:v>18.076775191489357</c:v>
                </c:pt>
                <c:pt idx="10059">
                  <c:v>18.072957148936169</c:v>
                </c:pt>
                <c:pt idx="10060">
                  <c:v>18.067892382978723</c:v>
                </c:pt>
                <c:pt idx="10061">
                  <c:v>18.063243191489359</c:v>
                </c:pt>
                <c:pt idx="10062">
                  <c:v>18.058178425531914</c:v>
                </c:pt>
                <c:pt idx="10063">
                  <c:v>18.053970765957445</c:v>
                </c:pt>
                <c:pt idx="10064">
                  <c:v>18.050594255319151</c:v>
                </c:pt>
                <c:pt idx="10065">
                  <c:v>18.047217744680854</c:v>
                </c:pt>
                <c:pt idx="10066">
                  <c:v>18.045529489361702</c:v>
                </c:pt>
                <c:pt idx="10067">
                  <c:v>18.043841234042553</c:v>
                </c:pt>
                <c:pt idx="10068">
                  <c:v>18.040880297872341</c:v>
                </c:pt>
                <c:pt idx="10069">
                  <c:v>18.038776468085107</c:v>
                </c:pt>
                <c:pt idx="10070">
                  <c:v>18.037088212765962</c:v>
                </c:pt>
                <c:pt idx="10071">
                  <c:v>18.035399957446813</c:v>
                </c:pt>
                <c:pt idx="10072">
                  <c:v>18.034984382978728</c:v>
                </c:pt>
                <c:pt idx="10073">
                  <c:v>18.034568808510642</c:v>
                </c:pt>
                <c:pt idx="10074">
                  <c:v>18.03373765957447</c:v>
                </c:pt>
                <c:pt idx="10075">
                  <c:v>18.032464978723404</c:v>
                </c:pt>
                <c:pt idx="10076">
                  <c:v>18.032049404255321</c:v>
                </c:pt>
                <c:pt idx="10077">
                  <c:v>18.031633829787236</c:v>
                </c:pt>
                <c:pt idx="10078">
                  <c:v>18.035010340425533</c:v>
                </c:pt>
                <c:pt idx="10079">
                  <c:v>18.040906255319154</c:v>
                </c:pt>
                <c:pt idx="10080">
                  <c:v>18.046802170212771</c:v>
                </c:pt>
                <c:pt idx="10081">
                  <c:v>18.052724042553194</c:v>
                </c:pt>
                <c:pt idx="10082">
                  <c:v>18.058230340425535</c:v>
                </c:pt>
                <c:pt idx="10083">
                  <c:v>18.063736638297872</c:v>
                </c:pt>
                <c:pt idx="10084">
                  <c:v>18.070931191489358</c:v>
                </c:pt>
                <c:pt idx="10085">
                  <c:v>18.076827106382979</c:v>
                </c:pt>
                <c:pt idx="10086">
                  <c:v>18.08230744680851</c:v>
                </c:pt>
                <c:pt idx="10087">
                  <c:v>18.088229319148933</c:v>
                </c:pt>
                <c:pt idx="10088">
                  <c:v>18.093735617021274</c:v>
                </c:pt>
                <c:pt idx="10089">
                  <c:v>18.098800382978716</c:v>
                </c:pt>
                <c:pt idx="10090">
                  <c:v>18.103865148936162</c:v>
                </c:pt>
                <c:pt idx="10091">
                  <c:v>18.108929914893611</c:v>
                </c:pt>
                <c:pt idx="10092">
                  <c:v>18.113579106382975</c:v>
                </c:pt>
                <c:pt idx="10093">
                  <c:v>18.117812723404249</c:v>
                </c:pt>
                <c:pt idx="10094">
                  <c:v>18.11866982978723</c:v>
                </c:pt>
                <c:pt idx="10095">
                  <c:v>18.117423106382976</c:v>
                </c:pt>
                <c:pt idx="10096">
                  <c:v>18.116176382978722</c:v>
                </c:pt>
                <c:pt idx="10097">
                  <c:v>18.116591957446808</c:v>
                </c:pt>
                <c:pt idx="10098">
                  <c:v>18.116591957446808</c:v>
                </c:pt>
                <c:pt idx="10099">
                  <c:v>18.116591957446808</c:v>
                </c:pt>
                <c:pt idx="10100">
                  <c:v>18.115319276595745</c:v>
                </c:pt>
                <c:pt idx="10101">
                  <c:v>18.114903702127663</c:v>
                </c:pt>
                <c:pt idx="10102">
                  <c:v>18.114903702127663</c:v>
                </c:pt>
                <c:pt idx="10103">
                  <c:v>18.112773914893619</c:v>
                </c:pt>
                <c:pt idx="10104">
                  <c:v>18.107267617021282</c:v>
                </c:pt>
                <c:pt idx="10105">
                  <c:v>18.099657489361707</c:v>
                </c:pt>
                <c:pt idx="10106">
                  <c:v>18.089943531914898</c:v>
                </c:pt>
                <c:pt idx="10107">
                  <c:v>18.078125702127664</c:v>
                </c:pt>
                <c:pt idx="10108">
                  <c:v>18.063762510638302</c:v>
                </c:pt>
                <c:pt idx="10109">
                  <c:v>18.04771110638298</c:v>
                </c:pt>
                <c:pt idx="10110">
                  <c:v>18.029529872340433</c:v>
                </c:pt>
                <c:pt idx="10111">
                  <c:v>18.010101957446814</c:v>
                </c:pt>
                <c:pt idx="10112">
                  <c:v>17.988128638297876</c:v>
                </c:pt>
                <c:pt idx="10113">
                  <c:v>17.96194765957447</c:v>
                </c:pt>
                <c:pt idx="10114">
                  <c:v>17.934078425531919</c:v>
                </c:pt>
                <c:pt idx="10115">
                  <c:v>17.904520936170211</c:v>
                </c:pt>
                <c:pt idx="10116">
                  <c:v>17.871560978723405</c:v>
                </c:pt>
                <c:pt idx="10117">
                  <c:v>17.836497191489364</c:v>
                </c:pt>
                <c:pt idx="10118">
                  <c:v>17.798887999999998</c:v>
                </c:pt>
                <c:pt idx="10119">
                  <c:v>17.761304808510641</c:v>
                </c:pt>
                <c:pt idx="10120">
                  <c:v>17.725409872340428</c:v>
                </c:pt>
                <c:pt idx="10121">
                  <c:v>17.689930510638302</c:v>
                </c:pt>
                <c:pt idx="10122">
                  <c:v>17.654866680851065</c:v>
                </c:pt>
                <c:pt idx="10123">
                  <c:v>17.620244425531915</c:v>
                </c:pt>
                <c:pt idx="10124">
                  <c:v>17.585596170212767</c:v>
                </c:pt>
                <c:pt idx="10125">
                  <c:v>17.550532382978723</c:v>
                </c:pt>
                <c:pt idx="10126">
                  <c:v>17.516325702127659</c:v>
                </c:pt>
                <c:pt idx="10127">
                  <c:v>17.48084629787234</c:v>
                </c:pt>
                <c:pt idx="10128">
                  <c:v>17.446639617021276</c:v>
                </c:pt>
                <c:pt idx="10129">
                  <c:v>17.415367872340422</c:v>
                </c:pt>
                <c:pt idx="10130">
                  <c:v>17.386225957446804</c:v>
                </c:pt>
                <c:pt idx="10131">
                  <c:v>17.357499617021276</c:v>
                </c:pt>
                <c:pt idx="10132">
                  <c:v>17.333006893617021</c:v>
                </c:pt>
                <c:pt idx="10133">
                  <c:v>17.311033574468084</c:v>
                </c:pt>
                <c:pt idx="10134">
                  <c:v>17.291605617021272</c:v>
                </c:pt>
                <c:pt idx="10135">
                  <c:v>17.27469706382978</c:v>
                </c:pt>
                <c:pt idx="10136">
                  <c:v>17.259476765957444</c:v>
                </c:pt>
                <c:pt idx="10137">
                  <c:v>17.245944723404254</c:v>
                </c:pt>
                <c:pt idx="10138">
                  <c:v>17.23412693617021</c:v>
                </c:pt>
                <c:pt idx="10139">
                  <c:v>17.224412978723404</c:v>
                </c:pt>
                <c:pt idx="10140">
                  <c:v>17.217218425531915</c:v>
                </c:pt>
                <c:pt idx="10141">
                  <c:v>17.212569234042551</c:v>
                </c:pt>
                <c:pt idx="10142">
                  <c:v>17.208751191489359</c:v>
                </c:pt>
                <c:pt idx="10143">
                  <c:v>17.207036978723398</c:v>
                </c:pt>
                <c:pt idx="10144">
                  <c:v>17.205790255319144</c:v>
                </c:pt>
                <c:pt idx="10145">
                  <c:v>17.204959106382976</c:v>
                </c:pt>
                <c:pt idx="10146">
                  <c:v>17.203686425531917</c:v>
                </c:pt>
                <c:pt idx="10147">
                  <c:v>17.204127957446811</c:v>
                </c:pt>
                <c:pt idx="10148">
                  <c:v>17.20368642553192</c:v>
                </c:pt>
                <c:pt idx="10149">
                  <c:v>17.202413744680857</c:v>
                </c:pt>
                <c:pt idx="10150">
                  <c:v>17.20368642553192</c:v>
                </c:pt>
                <c:pt idx="10151">
                  <c:v>17.206647361702135</c:v>
                </c:pt>
                <c:pt idx="10152">
                  <c:v>17.211712127659577</c:v>
                </c:pt>
                <c:pt idx="10153">
                  <c:v>17.218491106382984</c:v>
                </c:pt>
                <c:pt idx="10154">
                  <c:v>17.227373957446808</c:v>
                </c:pt>
                <c:pt idx="10155">
                  <c:v>17.237945063829788</c:v>
                </c:pt>
                <c:pt idx="10156">
                  <c:v>17.251451106382984</c:v>
                </c:pt>
                <c:pt idx="10157">
                  <c:v>17.267086978723405</c:v>
                </c:pt>
                <c:pt idx="10158">
                  <c:v>17.284826638297876</c:v>
                </c:pt>
                <c:pt idx="10159">
                  <c:v>17.305111702127668</c:v>
                </c:pt>
                <c:pt idx="10160">
                  <c:v>17.329604425531922</c:v>
                </c:pt>
                <c:pt idx="10161">
                  <c:v>17.356200978723408</c:v>
                </c:pt>
                <c:pt idx="10162">
                  <c:v>17.386174042553197</c:v>
                </c:pt>
                <c:pt idx="10163">
                  <c:v>17.419549574468085</c:v>
                </c:pt>
                <c:pt idx="10164">
                  <c:v>17.455028936170216</c:v>
                </c:pt>
                <c:pt idx="10165">
                  <c:v>17.493469276595746</c:v>
                </c:pt>
                <c:pt idx="10166">
                  <c:v>17.531468042553193</c:v>
                </c:pt>
                <c:pt idx="10167">
                  <c:v>17.56819412765957</c:v>
                </c:pt>
                <c:pt idx="10168">
                  <c:v>17.604504638297868</c:v>
                </c:pt>
                <c:pt idx="10169">
                  <c:v>17.641256723404254</c:v>
                </c:pt>
                <c:pt idx="10170">
                  <c:v>17.677567234042552</c:v>
                </c:pt>
                <c:pt idx="10171">
                  <c:v>17.714319319148935</c:v>
                </c:pt>
                <c:pt idx="10172">
                  <c:v>17.750655787234045</c:v>
                </c:pt>
                <c:pt idx="10173">
                  <c:v>17.786550723404257</c:v>
                </c:pt>
                <c:pt idx="10174">
                  <c:v>17.822887234042554</c:v>
                </c:pt>
                <c:pt idx="10175">
                  <c:v>17.858782170212766</c:v>
                </c:pt>
                <c:pt idx="10176">
                  <c:v>17.890885063829785</c:v>
                </c:pt>
                <c:pt idx="10177">
                  <c:v>17.920442553191489</c:v>
                </c:pt>
                <c:pt idx="10178">
                  <c:v>17.947896212765958</c:v>
                </c:pt>
                <c:pt idx="10179">
                  <c:v>17.971557787234044</c:v>
                </c:pt>
                <c:pt idx="10180">
                  <c:v>17.992699957446806</c:v>
                </c:pt>
                <c:pt idx="10181">
                  <c:v>18.010439659574466</c:v>
                </c:pt>
                <c:pt idx="10182">
                  <c:v>18.025244382978723</c:v>
                </c:pt>
                <c:pt idx="10183">
                  <c:v>18.038776425531918</c:v>
                </c:pt>
                <c:pt idx="10184">
                  <c:v>18.050620212765956</c:v>
                </c:pt>
                <c:pt idx="10185">
                  <c:v>18.059918595744684</c:v>
                </c:pt>
                <c:pt idx="10186">
                  <c:v>18.06708719148936</c:v>
                </c:pt>
                <c:pt idx="10187">
                  <c:v>18.070905234042552</c:v>
                </c:pt>
                <c:pt idx="10188">
                  <c:v>18.071762340425529</c:v>
                </c:pt>
                <c:pt idx="10189">
                  <c:v>18.070931191489361</c:v>
                </c:pt>
                <c:pt idx="10190">
                  <c:v>18.067580638297869</c:v>
                </c:pt>
                <c:pt idx="10191">
                  <c:v>18.061658765957443</c:v>
                </c:pt>
                <c:pt idx="10192">
                  <c:v>18.056152468085102</c:v>
                </c:pt>
                <c:pt idx="10193">
                  <c:v>18.051529234042551</c:v>
                </c:pt>
                <c:pt idx="10194">
                  <c:v>18.04602293617021</c:v>
                </c:pt>
                <c:pt idx="10195">
                  <c:v>18.040542595744675</c:v>
                </c:pt>
                <c:pt idx="10196">
                  <c:v>18.035893404255312</c:v>
                </c:pt>
                <c:pt idx="10197">
                  <c:v>18.030828638297866</c:v>
                </c:pt>
                <c:pt idx="10198">
                  <c:v>18.027036553191483</c:v>
                </c:pt>
                <c:pt idx="10199">
                  <c:v>18.022828893617017</c:v>
                </c:pt>
                <c:pt idx="10200">
                  <c:v>18.018179702127657</c:v>
                </c:pt>
                <c:pt idx="10201">
                  <c:v>18.013114936170208</c:v>
                </c:pt>
                <c:pt idx="10202">
                  <c:v>18.008465744680848</c:v>
                </c:pt>
                <c:pt idx="10203">
                  <c:v>18.003816553191488</c:v>
                </c:pt>
                <c:pt idx="10204">
                  <c:v>17.999608893617019</c:v>
                </c:pt>
                <c:pt idx="10205">
                  <c:v>17.994102595744678</c:v>
                </c:pt>
                <c:pt idx="10206">
                  <c:v>17.988596297872338</c:v>
                </c:pt>
                <c:pt idx="10207">
                  <c:v>17.983531531914892</c:v>
                </c:pt>
                <c:pt idx="10208">
                  <c:v>17.97805119148936</c:v>
                </c:pt>
                <c:pt idx="10209">
                  <c:v>17.971298170212766</c:v>
                </c:pt>
                <c:pt idx="10210">
                  <c:v>17.964129574468085</c:v>
                </c:pt>
                <c:pt idx="10211">
                  <c:v>17.956960978723405</c:v>
                </c:pt>
                <c:pt idx="10212">
                  <c:v>17.949376808510635</c:v>
                </c:pt>
                <c:pt idx="10213">
                  <c:v>17.941792638297873</c:v>
                </c:pt>
                <c:pt idx="10214">
                  <c:v>17.934624042553192</c:v>
                </c:pt>
                <c:pt idx="10215">
                  <c:v>17.927871021276598</c:v>
                </c:pt>
                <c:pt idx="10216">
                  <c:v>17.921533574468086</c:v>
                </c:pt>
                <c:pt idx="10217">
                  <c:v>17.915637659574468</c:v>
                </c:pt>
                <c:pt idx="10218">
                  <c:v>17.909741744680851</c:v>
                </c:pt>
                <c:pt idx="10219">
                  <c:v>17.902962765957444</c:v>
                </c:pt>
                <c:pt idx="10220">
                  <c:v>17.895794170212763</c:v>
                </c:pt>
                <c:pt idx="10221">
                  <c:v>17.889456723404251</c:v>
                </c:pt>
                <c:pt idx="10222">
                  <c:v>17.883119276595739</c:v>
                </c:pt>
                <c:pt idx="10223">
                  <c:v>17.87678182978723</c:v>
                </c:pt>
                <c:pt idx="10224">
                  <c:v>17.870859957446804</c:v>
                </c:pt>
                <c:pt idx="10225">
                  <c:v>17.865379617021272</c:v>
                </c:pt>
                <c:pt idx="10226">
                  <c:v>17.859873319148932</c:v>
                </c:pt>
                <c:pt idx="10227">
                  <c:v>17.855224127659572</c:v>
                </c:pt>
                <c:pt idx="10228">
                  <c:v>17.851432042553192</c:v>
                </c:pt>
                <c:pt idx="10229">
                  <c:v>17.848471106382981</c:v>
                </c:pt>
                <c:pt idx="10230">
                  <c:v>17.845094595744683</c:v>
                </c:pt>
                <c:pt idx="10231">
                  <c:v>17.842133659574465</c:v>
                </c:pt>
                <c:pt idx="10232">
                  <c:v>17.839172723404253</c:v>
                </c:pt>
                <c:pt idx="10233">
                  <c:v>17.837068893617019</c:v>
                </c:pt>
                <c:pt idx="10234">
                  <c:v>17.834939106382979</c:v>
                </c:pt>
                <c:pt idx="10235">
                  <c:v>17.831536638297873</c:v>
                </c:pt>
                <c:pt idx="10236">
                  <c:v>17.825199191489368</c:v>
                </c:pt>
                <c:pt idx="10237">
                  <c:v>17.818861744680852</c:v>
                </c:pt>
                <c:pt idx="10238">
                  <c:v>17.812939872340429</c:v>
                </c:pt>
                <c:pt idx="10239">
                  <c:v>17.80322587234043</c:v>
                </c:pt>
                <c:pt idx="10240">
                  <c:v>17.790966510638302</c:v>
                </c:pt>
                <c:pt idx="10241">
                  <c:v>17.777044893617028</c:v>
                </c:pt>
                <c:pt idx="10242">
                  <c:v>17.762266127659583</c:v>
                </c:pt>
                <c:pt idx="10243">
                  <c:v>17.744967957446818</c:v>
                </c:pt>
                <c:pt idx="10244">
                  <c:v>17.724708851063834</c:v>
                </c:pt>
                <c:pt idx="10245">
                  <c:v>17.703177063829791</c:v>
                </c:pt>
                <c:pt idx="10246">
                  <c:v>17.679931063829791</c:v>
                </c:pt>
                <c:pt idx="10247">
                  <c:v>17.654581234042556</c:v>
                </c:pt>
                <c:pt idx="10248">
                  <c:v>17.625854893617021</c:v>
                </c:pt>
                <c:pt idx="10249">
                  <c:v>17.593336425531913</c:v>
                </c:pt>
                <c:pt idx="10250">
                  <c:v>17.558714127659574</c:v>
                </c:pt>
                <c:pt idx="10251">
                  <c:v>17.524922978723403</c:v>
                </c:pt>
                <c:pt idx="10252">
                  <c:v>17.491988936170213</c:v>
                </c:pt>
                <c:pt idx="10253">
                  <c:v>17.456509531914893</c:v>
                </c:pt>
                <c:pt idx="10254">
                  <c:v>17.418069191489359</c:v>
                </c:pt>
                <c:pt idx="10255">
                  <c:v>17.380901531914894</c:v>
                </c:pt>
                <c:pt idx="10256">
                  <c:v>17.343733872340422</c:v>
                </c:pt>
                <c:pt idx="10257">
                  <c:v>17.306566212765954</c:v>
                </c:pt>
                <c:pt idx="10258">
                  <c:v>17.269398553191486</c:v>
                </c:pt>
                <c:pt idx="10259">
                  <c:v>17.232230893617018</c:v>
                </c:pt>
                <c:pt idx="10260">
                  <c:v>17.194206127659569</c:v>
                </c:pt>
                <c:pt idx="10261">
                  <c:v>17.153661957446801</c:v>
                </c:pt>
                <c:pt idx="10262">
                  <c:v>17.111871063829785</c:v>
                </c:pt>
                <c:pt idx="10263">
                  <c:v>17.069638638297867</c:v>
                </c:pt>
                <c:pt idx="10264">
                  <c:v>17.030782723404251</c:v>
                </c:pt>
                <c:pt idx="10265">
                  <c:v>16.994446212765954</c:v>
                </c:pt>
                <c:pt idx="10266">
                  <c:v>16.961096595744671</c:v>
                </c:pt>
                <c:pt idx="10267">
                  <c:v>16.93068199999999</c:v>
                </c:pt>
                <c:pt idx="10268">
                  <c:v>16.902812765957439</c:v>
                </c:pt>
                <c:pt idx="10269">
                  <c:v>16.877904468085099</c:v>
                </c:pt>
                <c:pt idx="10270">
                  <c:v>16.855541531914884</c:v>
                </c:pt>
                <c:pt idx="10271">
                  <c:v>16.835697999999994</c:v>
                </c:pt>
                <c:pt idx="10272">
                  <c:v>16.818789446808506</c:v>
                </c:pt>
                <c:pt idx="10273">
                  <c:v>16.804010680851057</c:v>
                </c:pt>
                <c:pt idx="10274">
                  <c:v>16.790478638297866</c:v>
                </c:pt>
                <c:pt idx="10275">
                  <c:v>16.778660808510633</c:v>
                </c:pt>
                <c:pt idx="10276">
                  <c:v>16.7702194893617</c:v>
                </c:pt>
                <c:pt idx="10277">
                  <c:v>16.765154723404251</c:v>
                </c:pt>
                <c:pt idx="10278">
                  <c:v>16.76219378723404</c:v>
                </c:pt>
                <c:pt idx="10279">
                  <c:v>16.761336680851063</c:v>
                </c:pt>
                <c:pt idx="10280">
                  <c:v>16.760505531914891</c:v>
                </c:pt>
                <c:pt idx="10281">
                  <c:v>16.760531489361703</c:v>
                </c:pt>
                <c:pt idx="10282">
                  <c:v>16.760973021276598</c:v>
                </c:pt>
                <c:pt idx="10283">
                  <c:v>16.763492425531918</c:v>
                </c:pt>
                <c:pt idx="10284">
                  <c:v>16.766011829787239</c:v>
                </c:pt>
                <c:pt idx="10285">
                  <c:v>16.768141617021278</c:v>
                </c:pt>
                <c:pt idx="10286">
                  <c:v>16.774063531914898</c:v>
                </c:pt>
                <c:pt idx="10287">
                  <c:v>16.782089276595748</c:v>
                </c:pt>
                <c:pt idx="10288">
                  <c:v>16.791361702127663</c:v>
                </c:pt>
                <c:pt idx="10289">
                  <c:v>16.801491234042555</c:v>
                </c:pt>
                <c:pt idx="10290">
                  <c:v>16.813724595744684</c:v>
                </c:pt>
                <c:pt idx="10291">
                  <c:v>16.828918936170215</c:v>
                </c:pt>
                <c:pt idx="10292">
                  <c:v>16.844528851063831</c:v>
                </c:pt>
                <c:pt idx="10293">
                  <c:v>16.862268553191488</c:v>
                </c:pt>
                <c:pt idx="10294">
                  <c:v>16.881696468085106</c:v>
                </c:pt>
                <c:pt idx="10295">
                  <c:v>16.904085319148937</c:v>
                </c:pt>
                <c:pt idx="10296">
                  <c:v>16.928578085106384</c:v>
                </c:pt>
                <c:pt idx="10297">
                  <c:v>16.953927914893615</c:v>
                </c:pt>
                <c:pt idx="10298">
                  <c:v>16.979251787234041</c:v>
                </c:pt>
                <c:pt idx="10299">
                  <c:v>17.003744510638299</c:v>
                </c:pt>
                <c:pt idx="10300">
                  <c:v>17.030782595744679</c:v>
                </c:pt>
                <c:pt idx="10301">
                  <c:v>17.059508936170211</c:v>
                </c:pt>
                <c:pt idx="10302">
                  <c:v>17.086105489361703</c:v>
                </c:pt>
                <c:pt idx="10303">
                  <c:v>17.113143574468086</c:v>
                </c:pt>
                <c:pt idx="10304">
                  <c:v>17.139740127659575</c:v>
                </c:pt>
                <c:pt idx="10305">
                  <c:v>17.16633668085106</c:v>
                </c:pt>
                <c:pt idx="10306">
                  <c:v>17.1912449787234</c:v>
                </c:pt>
                <c:pt idx="10307">
                  <c:v>17.216594808510635</c:v>
                </c:pt>
                <c:pt idx="10308">
                  <c:v>17.244048468085104</c:v>
                </c:pt>
                <c:pt idx="10309">
                  <c:v>17.271917744680845</c:v>
                </c:pt>
                <c:pt idx="10310">
                  <c:v>17.299812936170213</c:v>
                </c:pt>
                <c:pt idx="10311">
                  <c:v>17.323890085106378</c:v>
                </c:pt>
                <c:pt idx="10312">
                  <c:v>17.345863446808504</c:v>
                </c:pt>
                <c:pt idx="10313">
                  <c:v>17.366979659574461</c:v>
                </c:pt>
                <c:pt idx="10314">
                  <c:v>17.386407574468077</c:v>
                </c:pt>
                <c:pt idx="10315">
                  <c:v>17.402459021276591</c:v>
                </c:pt>
                <c:pt idx="10316">
                  <c:v>17.415549531914888</c:v>
                </c:pt>
                <c:pt idx="10317">
                  <c:v>17.426510212765951</c:v>
                </c:pt>
                <c:pt idx="10318">
                  <c:v>17.434951489361694</c:v>
                </c:pt>
                <c:pt idx="10319">
                  <c:v>17.44001625531914</c:v>
                </c:pt>
                <c:pt idx="10320">
                  <c:v>17.442561617021273</c:v>
                </c:pt>
                <c:pt idx="10321">
                  <c:v>17.44341872340425</c:v>
                </c:pt>
                <c:pt idx="10322">
                  <c:v>17.442977191489359</c:v>
                </c:pt>
                <c:pt idx="10323">
                  <c:v>17.438743574468081</c:v>
                </c:pt>
                <c:pt idx="10324">
                  <c:v>17.430276297872336</c:v>
                </c:pt>
                <c:pt idx="10325">
                  <c:v>17.419289617021267</c:v>
                </c:pt>
                <c:pt idx="10326">
                  <c:v>17.407056255319144</c:v>
                </c:pt>
                <c:pt idx="10327">
                  <c:v>17.394796893617016</c:v>
                </c:pt>
                <c:pt idx="10328">
                  <c:v>17.382537531914888</c:v>
                </c:pt>
                <c:pt idx="10329">
                  <c:v>17.37069374468085</c:v>
                </c:pt>
                <c:pt idx="10330">
                  <c:v>17.358875914893613</c:v>
                </c:pt>
                <c:pt idx="10331">
                  <c:v>17.347473659574465</c:v>
                </c:pt>
                <c:pt idx="10332">
                  <c:v>17.336902553191482</c:v>
                </c:pt>
                <c:pt idx="10333">
                  <c:v>17.326331446808506</c:v>
                </c:pt>
                <c:pt idx="10334">
                  <c:v>17.316617446808507</c:v>
                </c:pt>
                <c:pt idx="10335">
                  <c:v>17.307760553191486</c:v>
                </c:pt>
                <c:pt idx="10336">
                  <c:v>17.300176382978723</c:v>
                </c:pt>
                <c:pt idx="10337">
                  <c:v>17.29173510638298</c:v>
                </c:pt>
                <c:pt idx="10338">
                  <c:v>17.283709361702126</c:v>
                </c:pt>
                <c:pt idx="10339">
                  <c:v>17.276956297872342</c:v>
                </c:pt>
                <c:pt idx="10340">
                  <c:v>17.271060382978725</c:v>
                </c:pt>
                <c:pt idx="10341">
                  <c:v>17.265580085106382</c:v>
                </c:pt>
                <c:pt idx="10342">
                  <c:v>17.260515319148933</c:v>
                </c:pt>
                <c:pt idx="10343">
                  <c:v>17.256281659574466</c:v>
                </c:pt>
                <c:pt idx="10344">
                  <c:v>17.251190936170211</c:v>
                </c:pt>
                <c:pt idx="10345">
                  <c:v>17.244437914893613</c:v>
                </c:pt>
                <c:pt idx="10346">
                  <c:v>17.237684893617018</c:v>
                </c:pt>
                <c:pt idx="10347">
                  <c:v>17.231788978723401</c:v>
                </c:pt>
                <c:pt idx="10348">
                  <c:v>17.225451531914889</c:v>
                </c:pt>
                <c:pt idx="10349">
                  <c:v>17.220386765957439</c:v>
                </c:pt>
                <c:pt idx="10350">
                  <c:v>17.215321999999997</c:v>
                </c:pt>
                <c:pt idx="10351">
                  <c:v>17.209400127659571</c:v>
                </c:pt>
                <c:pt idx="10352">
                  <c:v>17.203478255319144</c:v>
                </c:pt>
                <c:pt idx="10353">
                  <c:v>17.199244638297866</c:v>
                </c:pt>
                <c:pt idx="10354">
                  <c:v>17.195452553191487</c:v>
                </c:pt>
                <c:pt idx="10355">
                  <c:v>17.191660468085104</c:v>
                </c:pt>
                <c:pt idx="10356">
                  <c:v>17.188283914893614</c:v>
                </c:pt>
                <c:pt idx="10357">
                  <c:v>17.184465872340422</c:v>
                </c:pt>
                <c:pt idx="10358">
                  <c:v>17.180232255319144</c:v>
                </c:pt>
                <c:pt idx="10359">
                  <c:v>17.175167446808512</c:v>
                </c:pt>
                <c:pt idx="10360">
                  <c:v>17.170102680851063</c:v>
                </c:pt>
                <c:pt idx="10361">
                  <c:v>17.165037914893617</c:v>
                </c:pt>
                <c:pt idx="10362">
                  <c:v>17.159973106382974</c:v>
                </c:pt>
                <c:pt idx="10363">
                  <c:v>17.153635617021273</c:v>
                </c:pt>
                <c:pt idx="10364">
                  <c:v>17.147298170212764</c:v>
                </c:pt>
                <c:pt idx="10365">
                  <c:v>17.140129574468084</c:v>
                </c:pt>
                <c:pt idx="10366">
                  <c:v>17.132545404255321</c:v>
                </c:pt>
                <c:pt idx="10367">
                  <c:v>17.125350851063828</c:v>
                </c:pt>
                <c:pt idx="10368">
                  <c:v>17.117325148936171</c:v>
                </c:pt>
                <c:pt idx="10369">
                  <c:v>17.108883872340424</c:v>
                </c:pt>
                <c:pt idx="10370">
                  <c:v>17.100001063829787</c:v>
                </c:pt>
                <c:pt idx="10371">
                  <c:v>17.090702680851059</c:v>
                </c:pt>
                <c:pt idx="10372">
                  <c:v>17.08098872340425</c:v>
                </c:pt>
                <c:pt idx="10373">
                  <c:v>17.07041761702127</c:v>
                </c:pt>
                <c:pt idx="10374">
                  <c:v>17.059430978723402</c:v>
                </c:pt>
                <c:pt idx="10375">
                  <c:v>17.048444340425529</c:v>
                </c:pt>
                <c:pt idx="10376">
                  <c:v>17.038314808510634</c:v>
                </c:pt>
                <c:pt idx="10377">
                  <c:v>17.028185276595739</c:v>
                </c:pt>
                <c:pt idx="10378">
                  <c:v>17.018055744680847</c:v>
                </c:pt>
                <c:pt idx="10379">
                  <c:v>17.007926212765948</c:v>
                </c:pt>
                <c:pt idx="10380">
                  <c:v>16.99693953191489</c:v>
                </c:pt>
                <c:pt idx="10381">
                  <c:v>16.985095744680848</c:v>
                </c:pt>
                <c:pt idx="10382">
                  <c:v>16.972420851063827</c:v>
                </c:pt>
                <c:pt idx="10383">
                  <c:v>16.958888851063826</c:v>
                </c:pt>
                <c:pt idx="10384">
                  <c:v>16.945798382978719</c:v>
                </c:pt>
                <c:pt idx="10385">
                  <c:v>16.931850808510639</c:v>
                </c:pt>
                <c:pt idx="10386">
                  <c:v>16.917487659574469</c:v>
                </c:pt>
                <c:pt idx="10387">
                  <c:v>16.902267361702126</c:v>
                </c:pt>
                <c:pt idx="10388">
                  <c:v>16.88704706382979</c:v>
                </c:pt>
                <c:pt idx="10389">
                  <c:v>16.872657914893619</c:v>
                </c:pt>
                <c:pt idx="10390">
                  <c:v>16.858710297872339</c:v>
                </c:pt>
                <c:pt idx="10391">
                  <c:v>16.846035361702125</c:v>
                </c:pt>
                <c:pt idx="10392">
                  <c:v>16.833360468085104</c:v>
                </c:pt>
                <c:pt idx="10393">
                  <c:v>16.821101148936169</c:v>
                </c:pt>
                <c:pt idx="10394">
                  <c:v>16.807984723404257</c:v>
                </c:pt>
                <c:pt idx="10395">
                  <c:v>16.79489425531915</c:v>
                </c:pt>
                <c:pt idx="10396">
                  <c:v>16.78094663829787</c:v>
                </c:pt>
                <c:pt idx="10397">
                  <c:v>16.76699906382979</c:v>
                </c:pt>
                <c:pt idx="10398">
                  <c:v>16.754324127659576</c:v>
                </c:pt>
                <c:pt idx="10399">
                  <c:v>16.741233659574469</c:v>
                </c:pt>
                <c:pt idx="10400">
                  <c:v>16.728143191489362</c:v>
                </c:pt>
                <c:pt idx="10401">
                  <c:v>16.714611191489364</c:v>
                </c:pt>
                <c:pt idx="10402">
                  <c:v>16.700663617021277</c:v>
                </c:pt>
                <c:pt idx="10403">
                  <c:v>16.68585889361702</c:v>
                </c:pt>
                <c:pt idx="10404">
                  <c:v>16.671080127659575</c:v>
                </c:pt>
                <c:pt idx="10405">
                  <c:v>16.655028680851064</c:v>
                </c:pt>
                <c:pt idx="10406">
                  <c:v>16.638977234042557</c:v>
                </c:pt>
                <c:pt idx="10407">
                  <c:v>16.621653106382983</c:v>
                </c:pt>
                <c:pt idx="10408">
                  <c:v>16.60264072340426</c:v>
                </c:pt>
                <c:pt idx="10409">
                  <c:v>16.583628340425538</c:v>
                </c:pt>
                <c:pt idx="10410">
                  <c:v>16.564615957446811</c:v>
                </c:pt>
                <c:pt idx="10411">
                  <c:v>16.54604510638298</c:v>
                </c:pt>
                <c:pt idx="10412">
                  <c:v>16.52872097872341</c:v>
                </c:pt>
                <c:pt idx="10413">
                  <c:v>16.511396851063832</c:v>
                </c:pt>
                <c:pt idx="10414">
                  <c:v>16.493683106382981</c:v>
                </c:pt>
                <c:pt idx="10415">
                  <c:v>16.477216085106384</c:v>
                </c:pt>
                <c:pt idx="10416">
                  <c:v>16.459891957446807</c:v>
                </c:pt>
                <c:pt idx="10417">
                  <c:v>16.443424936170214</c:v>
                </c:pt>
                <c:pt idx="10418">
                  <c:v>16.427399446808511</c:v>
                </c:pt>
                <c:pt idx="10419">
                  <c:v>16.411373957446809</c:v>
                </c:pt>
                <c:pt idx="10420">
                  <c:v>16.395764042553193</c:v>
                </c:pt>
                <c:pt idx="10421">
                  <c:v>16.380985276595748</c:v>
                </c:pt>
                <c:pt idx="10422">
                  <c:v>16.365790936170217</c:v>
                </c:pt>
                <c:pt idx="10423">
                  <c:v>16.350181021276601</c:v>
                </c:pt>
                <c:pt idx="10424">
                  <c:v>16.334986680851067</c:v>
                </c:pt>
                <c:pt idx="10425">
                  <c:v>16.320623489361704</c:v>
                </c:pt>
                <c:pt idx="10426">
                  <c:v>16.306260297872345</c:v>
                </c:pt>
                <c:pt idx="10427">
                  <c:v>16.291923106382981</c:v>
                </c:pt>
                <c:pt idx="10428">
                  <c:v>16.27672880851064</c:v>
                </c:pt>
                <c:pt idx="10429">
                  <c:v>16.262365617021278</c:v>
                </c:pt>
                <c:pt idx="10430">
                  <c:v>16.247586851063829</c:v>
                </c:pt>
                <c:pt idx="10431">
                  <c:v>16.231950978723404</c:v>
                </c:pt>
                <c:pt idx="10432">
                  <c:v>16.217613744680854</c:v>
                </c:pt>
                <c:pt idx="10433">
                  <c:v>16.20241940425532</c:v>
                </c:pt>
                <c:pt idx="10434">
                  <c:v>16.1868094893617</c:v>
                </c:pt>
                <c:pt idx="10435">
                  <c:v>16.172030723404255</c:v>
                </c:pt>
                <c:pt idx="10436">
                  <c:v>16.156836425531914</c:v>
                </c:pt>
                <c:pt idx="10437">
                  <c:v>16.141642127659573</c:v>
                </c:pt>
                <c:pt idx="10438">
                  <c:v>16.126032255319149</c:v>
                </c:pt>
                <c:pt idx="10439">
                  <c:v>16.111695021276596</c:v>
                </c:pt>
                <c:pt idx="10440">
                  <c:v>16.097357787234042</c:v>
                </c:pt>
                <c:pt idx="10441">
                  <c:v>16.082579021276597</c:v>
                </c:pt>
                <c:pt idx="10442">
                  <c:v>16.068215829787235</c:v>
                </c:pt>
                <c:pt idx="10443">
                  <c:v>16.055151319148937</c:v>
                </c:pt>
                <c:pt idx="10444">
                  <c:v>16.0433334893617</c:v>
                </c:pt>
                <c:pt idx="10445">
                  <c:v>16.031100127659574</c:v>
                </c:pt>
                <c:pt idx="10446">
                  <c:v>16.019697872340426</c:v>
                </c:pt>
                <c:pt idx="10447">
                  <c:v>16.008295617021275</c:v>
                </c:pt>
                <c:pt idx="10448">
                  <c:v>15.99647778723404</c:v>
                </c:pt>
                <c:pt idx="10449">
                  <c:v>15.98593263829787</c:v>
                </c:pt>
                <c:pt idx="10450">
                  <c:v>15.976660212765957</c:v>
                </c:pt>
                <c:pt idx="10451">
                  <c:v>15.968218936170212</c:v>
                </c:pt>
                <c:pt idx="10452">
                  <c:v>15.961050340425532</c:v>
                </c:pt>
                <c:pt idx="10453">
                  <c:v>15.954297319148935</c:v>
                </c:pt>
                <c:pt idx="10454">
                  <c:v>15.948816978723404</c:v>
                </c:pt>
                <c:pt idx="10455">
                  <c:v>15.943752212765956</c:v>
                </c:pt>
                <c:pt idx="10456">
                  <c:v>15.940375702127659</c:v>
                </c:pt>
                <c:pt idx="10457">
                  <c:v>15.938271872340424</c:v>
                </c:pt>
                <c:pt idx="10458">
                  <c:v>15.936583617021277</c:v>
                </c:pt>
                <c:pt idx="10459">
                  <c:v>15.934064212765961</c:v>
                </c:pt>
                <c:pt idx="10460">
                  <c:v>15.931103276595749</c:v>
                </c:pt>
                <c:pt idx="10461">
                  <c:v>15.928973489361706</c:v>
                </c:pt>
                <c:pt idx="10462">
                  <c:v>15.926428127659578</c:v>
                </c:pt>
                <c:pt idx="10463">
                  <c:v>15.925596978723409</c:v>
                </c:pt>
                <c:pt idx="10464">
                  <c:v>15.925596978723407</c:v>
                </c:pt>
                <c:pt idx="10465">
                  <c:v>15.926428127659578</c:v>
                </c:pt>
                <c:pt idx="10466">
                  <c:v>15.927674851063832</c:v>
                </c:pt>
                <c:pt idx="10467">
                  <c:v>15.928090425531918</c:v>
                </c:pt>
                <c:pt idx="10468">
                  <c:v>15.927674851063832</c:v>
                </c:pt>
                <c:pt idx="10469">
                  <c:v>15.927674851063836</c:v>
                </c:pt>
                <c:pt idx="10470">
                  <c:v>15.927674851063832</c:v>
                </c:pt>
                <c:pt idx="10471">
                  <c:v>15.928506000000004</c:v>
                </c:pt>
                <c:pt idx="10472">
                  <c:v>15.927674851063832</c:v>
                </c:pt>
                <c:pt idx="10473">
                  <c:v>15.925986595744682</c:v>
                </c:pt>
                <c:pt idx="10474">
                  <c:v>15.924713914893619</c:v>
                </c:pt>
                <c:pt idx="10475">
                  <c:v>15.923882765957449</c:v>
                </c:pt>
                <c:pt idx="10476">
                  <c:v>15.923882765957449</c:v>
                </c:pt>
                <c:pt idx="10477">
                  <c:v>15.923467191489364</c:v>
                </c:pt>
                <c:pt idx="10478">
                  <c:v>15.924324297872346</c:v>
                </c:pt>
                <c:pt idx="10479">
                  <c:v>15.924324297872346</c:v>
                </c:pt>
                <c:pt idx="10480">
                  <c:v>15.924739872340435</c:v>
                </c:pt>
                <c:pt idx="10481">
                  <c:v>15.924739872340432</c:v>
                </c:pt>
                <c:pt idx="10482">
                  <c:v>15.923493148936178</c:v>
                </c:pt>
                <c:pt idx="10483">
                  <c:v>15.922246425531922</c:v>
                </c:pt>
                <c:pt idx="10484">
                  <c:v>15.920558170212775</c:v>
                </c:pt>
                <c:pt idx="10485">
                  <c:v>15.918454340425537</c:v>
                </c:pt>
                <c:pt idx="10486">
                  <c:v>15.91507782978724</c:v>
                </c:pt>
                <c:pt idx="10487">
                  <c:v>15.910844212765964</c:v>
                </c:pt>
                <c:pt idx="10488">
                  <c:v>15.907052127659584</c:v>
                </c:pt>
                <c:pt idx="10489">
                  <c:v>15.903675617021284</c:v>
                </c:pt>
                <c:pt idx="10490">
                  <c:v>15.899026425531924</c:v>
                </c:pt>
                <c:pt idx="10491">
                  <c:v>15.89354608510639</c:v>
                </c:pt>
                <c:pt idx="10492">
                  <c:v>15.88720863829788</c:v>
                </c:pt>
                <c:pt idx="10493">
                  <c:v>15.880897148936176</c:v>
                </c:pt>
                <c:pt idx="10494">
                  <c:v>15.873728553191492</c:v>
                </c:pt>
                <c:pt idx="10495">
                  <c:v>15.866144382978726</c:v>
                </c:pt>
                <c:pt idx="10496">
                  <c:v>15.856014851063835</c:v>
                </c:pt>
                <c:pt idx="10497">
                  <c:v>15.845469744680853</c:v>
                </c:pt>
                <c:pt idx="10498">
                  <c:v>15.834483106382978</c:v>
                </c:pt>
                <c:pt idx="10499">
                  <c:v>15.823496468085107</c:v>
                </c:pt>
                <c:pt idx="10500">
                  <c:v>15.811678680851061</c:v>
                </c:pt>
                <c:pt idx="10501">
                  <c:v>15.799003787234042</c:v>
                </c:pt>
                <c:pt idx="10502">
                  <c:v>15.787185999999995</c:v>
                </c:pt>
                <c:pt idx="10503">
                  <c:v>15.772822851063827</c:v>
                </c:pt>
                <c:pt idx="10504">
                  <c:v>15.757628553191488</c:v>
                </c:pt>
                <c:pt idx="10505">
                  <c:v>15.741603106382975</c:v>
                </c:pt>
                <c:pt idx="10506">
                  <c:v>15.725551702127659</c:v>
                </c:pt>
                <c:pt idx="10507">
                  <c:v>15.709941787234042</c:v>
                </c:pt>
                <c:pt idx="10508">
                  <c:v>15.693916340425531</c:v>
                </c:pt>
                <c:pt idx="10509">
                  <c:v>15.676618170212766</c:v>
                </c:pt>
                <c:pt idx="10510">
                  <c:v>15.657631787234042</c:v>
                </c:pt>
                <c:pt idx="10511">
                  <c:v>15.63737268085106</c:v>
                </c:pt>
                <c:pt idx="10512">
                  <c:v>15.617555148936168</c:v>
                </c:pt>
                <c:pt idx="10513">
                  <c:v>15.597296042553188</c:v>
                </c:pt>
                <c:pt idx="10514">
                  <c:v>15.577868085106379</c:v>
                </c:pt>
                <c:pt idx="10515">
                  <c:v>15.558024553191489</c:v>
                </c:pt>
                <c:pt idx="10516">
                  <c:v>15.538181021276595</c:v>
                </c:pt>
                <c:pt idx="10517">
                  <c:v>15.518337489361702</c:v>
                </c:pt>
                <c:pt idx="10518">
                  <c:v>15.497247276595745</c:v>
                </c:pt>
                <c:pt idx="10519">
                  <c:v>15.476546638297872</c:v>
                </c:pt>
                <c:pt idx="10520">
                  <c:v>15.455871957446808</c:v>
                </c:pt>
                <c:pt idx="10521">
                  <c:v>15.434340170212764</c:v>
                </c:pt>
                <c:pt idx="10522">
                  <c:v>15.411977234042553</c:v>
                </c:pt>
                <c:pt idx="10523">
                  <c:v>15.387510468085104</c:v>
                </c:pt>
                <c:pt idx="10524">
                  <c:v>15.36218659574468</c:v>
                </c:pt>
                <c:pt idx="10525">
                  <c:v>15.336862723404257</c:v>
                </c:pt>
                <c:pt idx="10526">
                  <c:v>15.311097319148939</c:v>
                </c:pt>
                <c:pt idx="10527">
                  <c:v>15.284942297872345</c:v>
                </c:pt>
                <c:pt idx="10528">
                  <c:v>15.258761319148938</c:v>
                </c:pt>
                <c:pt idx="10529">
                  <c:v>15.231307659574469</c:v>
                </c:pt>
                <c:pt idx="10530">
                  <c:v>15.203438425531914</c:v>
                </c:pt>
                <c:pt idx="10531">
                  <c:v>15.174738042553191</c:v>
                </c:pt>
                <c:pt idx="10532">
                  <c:v>15.146037659574469</c:v>
                </c:pt>
                <c:pt idx="10533">
                  <c:v>15.117337276595745</c:v>
                </c:pt>
                <c:pt idx="10534">
                  <c:v>15.08780574468085</c:v>
                </c:pt>
                <c:pt idx="10535">
                  <c:v>15.058274212765957</c:v>
                </c:pt>
                <c:pt idx="10536">
                  <c:v>15.028327106382978</c:v>
                </c:pt>
                <c:pt idx="10537">
                  <c:v>14.997522893617022</c:v>
                </c:pt>
                <c:pt idx="10538">
                  <c:v>14.966718680851065</c:v>
                </c:pt>
                <c:pt idx="10539">
                  <c:v>14.936330042553191</c:v>
                </c:pt>
                <c:pt idx="10540">
                  <c:v>14.905499872340428</c:v>
                </c:pt>
                <c:pt idx="10541">
                  <c:v>14.873838510638299</c:v>
                </c:pt>
                <c:pt idx="10542">
                  <c:v>14.843008297872343</c:v>
                </c:pt>
                <c:pt idx="10543">
                  <c:v>14.813450808510643</c:v>
                </c:pt>
                <c:pt idx="10544">
                  <c:v>14.781789489361705</c:v>
                </c:pt>
                <c:pt idx="10545">
                  <c:v>14.749297021276595</c:v>
                </c:pt>
                <c:pt idx="10546">
                  <c:v>14.715531829787235</c:v>
                </c:pt>
                <c:pt idx="10547">
                  <c:v>14.682182255319145</c:v>
                </c:pt>
                <c:pt idx="10548">
                  <c:v>14.648417063829784</c:v>
                </c:pt>
                <c:pt idx="10549">
                  <c:v>14.612963617021276</c:v>
                </c:pt>
                <c:pt idx="10550">
                  <c:v>14.578367276595742</c:v>
                </c:pt>
                <c:pt idx="10551">
                  <c:v>14.543329404255319</c:v>
                </c:pt>
                <c:pt idx="10552">
                  <c:v>14.507875957446808</c:v>
                </c:pt>
                <c:pt idx="10553">
                  <c:v>14.472422510638298</c:v>
                </c:pt>
                <c:pt idx="10554">
                  <c:v>14.436137957446808</c:v>
                </c:pt>
                <c:pt idx="10555">
                  <c:v>14.398996255319149</c:v>
                </c:pt>
                <c:pt idx="10556">
                  <c:v>14.361854595744681</c:v>
                </c:pt>
                <c:pt idx="10557">
                  <c:v>14.325544042553192</c:v>
                </c:pt>
                <c:pt idx="10558">
                  <c:v>14.288402382978724</c:v>
                </c:pt>
                <c:pt idx="10559">
                  <c:v>14.248715319148939</c:v>
                </c:pt>
                <c:pt idx="10560">
                  <c:v>14.210326936170215</c:v>
                </c:pt>
                <c:pt idx="10561">
                  <c:v>14.171938553191492</c:v>
                </c:pt>
                <c:pt idx="10562">
                  <c:v>14.133108638297871</c:v>
                </c:pt>
                <c:pt idx="10563">
                  <c:v>14.093447574468081</c:v>
                </c:pt>
                <c:pt idx="10564">
                  <c:v>14.053344978723402</c:v>
                </c:pt>
                <c:pt idx="10565">
                  <c:v>14.01324234042553</c:v>
                </c:pt>
                <c:pt idx="10566">
                  <c:v>13.973165702127657</c:v>
                </c:pt>
                <c:pt idx="10567">
                  <c:v>13.933920212765953</c:v>
                </c:pt>
                <c:pt idx="10568">
                  <c:v>13.895090297872336</c:v>
                </c:pt>
                <c:pt idx="10569">
                  <c:v>13.856675957446804</c:v>
                </c:pt>
                <c:pt idx="10570">
                  <c:v>13.820365446808506</c:v>
                </c:pt>
                <c:pt idx="10571">
                  <c:v>13.786600297872337</c:v>
                </c:pt>
                <c:pt idx="10572">
                  <c:v>13.753666297872336</c:v>
                </c:pt>
                <c:pt idx="10573">
                  <c:v>13.721173829787235</c:v>
                </c:pt>
                <c:pt idx="10574">
                  <c:v>13.690369617021275</c:v>
                </c:pt>
                <c:pt idx="10575">
                  <c:v>13.661253659574466</c:v>
                </c:pt>
                <c:pt idx="10576">
                  <c:v>13.633410382978724</c:v>
                </c:pt>
                <c:pt idx="10577">
                  <c:v>13.606813829787235</c:v>
                </c:pt>
                <c:pt idx="10578">
                  <c:v>13.581931489361702</c:v>
                </c:pt>
                <c:pt idx="10579">
                  <c:v>13.558295872340427</c:v>
                </c:pt>
                <c:pt idx="10580">
                  <c:v>13.534218723404257</c:v>
                </c:pt>
                <c:pt idx="10581">
                  <c:v>13.511829829787237</c:v>
                </c:pt>
                <c:pt idx="10582">
                  <c:v>13.489440936170215</c:v>
                </c:pt>
                <c:pt idx="10583">
                  <c:v>13.467493574468088</c:v>
                </c:pt>
                <c:pt idx="10584">
                  <c:v>13.446792936170219</c:v>
                </c:pt>
                <c:pt idx="10585">
                  <c:v>13.426533829787237</c:v>
                </c:pt>
                <c:pt idx="10586">
                  <c:v>13.405859148936175</c:v>
                </c:pt>
                <c:pt idx="10587">
                  <c:v>13.385184468085111</c:v>
                </c:pt>
                <c:pt idx="10588">
                  <c:v>13.366198085106387</c:v>
                </c:pt>
                <c:pt idx="10589">
                  <c:v>13.347211702127661</c:v>
                </c:pt>
                <c:pt idx="10590">
                  <c:v>13.327809702127659</c:v>
                </c:pt>
                <c:pt idx="10591">
                  <c:v>13.311342680851066</c:v>
                </c:pt>
                <c:pt idx="10592">
                  <c:v>13.295317191489362</c:v>
                </c:pt>
                <c:pt idx="10593">
                  <c:v>13.280122893617023</c:v>
                </c:pt>
                <c:pt idx="10594">
                  <c:v>13.264928553191492</c:v>
                </c:pt>
                <c:pt idx="10595">
                  <c:v>13.250175787234044</c:v>
                </c:pt>
                <c:pt idx="10596">
                  <c:v>13.238799531914893</c:v>
                </c:pt>
                <c:pt idx="10597">
                  <c:v>13.229501148936171</c:v>
                </c:pt>
                <c:pt idx="10598">
                  <c:v>13.222332553191491</c:v>
                </c:pt>
                <c:pt idx="10599">
                  <c:v>13.215579531914894</c:v>
                </c:pt>
                <c:pt idx="10600">
                  <c:v>13.210099191489363</c:v>
                </c:pt>
                <c:pt idx="10601">
                  <c:v>13.206281148936172</c:v>
                </c:pt>
                <c:pt idx="10602">
                  <c:v>13.20459289361702</c:v>
                </c:pt>
                <c:pt idx="10603">
                  <c:v>13.203761744680852</c:v>
                </c:pt>
                <c:pt idx="10604">
                  <c:v>13.202930595744682</c:v>
                </c:pt>
                <c:pt idx="10605">
                  <c:v>13.204203276595745</c:v>
                </c:pt>
                <c:pt idx="10606">
                  <c:v>13.208852468085109</c:v>
                </c:pt>
                <c:pt idx="10607">
                  <c:v>13.213060127659578</c:v>
                </c:pt>
                <c:pt idx="10608">
                  <c:v>13.218540468085111</c:v>
                </c:pt>
                <c:pt idx="10609">
                  <c:v>13.22570906382979</c:v>
                </c:pt>
                <c:pt idx="10610">
                  <c:v>13.23456591489362</c:v>
                </c:pt>
                <c:pt idx="10611">
                  <c:v>13.245552553191493</c:v>
                </c:pt>
                <c:pt idx="10612">
                  <c:v>13.257370340425535</c:v>
                </c:pt>
                <c:pt idx="10613">
                  <c:v>13.269188127659577</c:v>
                </c:pt>
                <c:pt idx="10614">
                  <c:v>13.281005914893617</c:v>
                </c:pt>
                <c:pt idx="10615">
                  <c:v>13.294511957446808</c:v>
                </c:pt>
                <c:pt idx="10616">
                  <c:v>13.308849148936169</c:v>
                </c:pt>
                <c:pt idx="10617">
                  <c:v>13.323627872340426</c:v>
                </c:pt>
                <c:pt idx="10618">
                  <c:v>13.337549489361702</c:v>
                </c:pt>
                <c:pt idx="10619">
                  <c:v>13.351055531914893</c:v>
                </c:pt>
                <c:pt idx="10620">
                  <c:v>13.36497714893617</c:v>
                </c:pt>
                <c:pt idx="10621">
                  <c:v>13.378483234042553</c:v>
                </c:pt>
                <c:pt idx="10622">
                  <c:v>13.390716595744685</c:v>
                </c:pt>
                <c:pt idx="10623">
                  <c:v>13.403365531914897</c:v>
                </c:pt>
                <c:pt idx="10624">
                  <c:v>13.415183319148937</c:v>
                </c:pt>
                <c:pt idx="10625">
                  <c:v>13.427001148936174</c:v>
                </c:pt>
                <c:pt idx="10626">
                  <c:v>13.438403404255324</c:v>
                </c:pt>
                <c:pt idx="10627">
                  <c:v>13.451078340425536</c:v>
                </c:pt>
                <c:pt idx="10628">
                  <c:v>13.463753276595744</c:v>
                </c:pt>
                <c:pt idx="10629">
                  <c:v>13.476428212765956</c:v>
                </c:pt>
                <c:pt idx="10630">
                  <c:v>13.488246042553188</c:v>
                </c:pt>
                <c:pt idx="10631">
                  <c:v>13.500505404255318</c:v>
                </c:pt>
                <c:pt idx="10632">
                  <c:v>13.512323234042549</c:v>
                </c:pt>
                <c:pt idx="10633">
                  <c:v>13.524141021276593</c:v>
                </c:pt>
                <c:pt idx="10634">
                  <c:v>13.535958808510632</c:v>
                </c:pt>
                <c:pt idx="10635">
                  <c:v>13.546945446808504</c:v>
                </c:pt>
                <c:pt idx="10636">
                  <c:v>13.557932085106376</c:v>
                </c:pt>
                <c:pt idx="10637">
                  <c:v>13.568477191489357</c:v>
                </c:pt>
                <c:pt idx="10638">
                  <c:v>13.577775574468079</c:v>
                </c:pt>
                <c:pt idx="10639">
                  <c:v>13.58746357446808</c:v>
                </c:pt>
                <c:pt idx="10640">
                  <c:v>13.597177531914889</c:v>
                </c:pt>
                <c:pt idx="10641">
                  <c:v>13.606891489361695</c:v>
                </c:pt>
                <c:pt idx="10642">
                  <c:v>13.616163914893606</c:v>
                </c:pt>
                <c:pt idx="10643">
                  <c:v>13.622916936170204</c:v>
                </c:pt>
                <c:pt idx="10644">
                  <c:v>13.628423234042545</c:v>
                </c:pt>
                <c:pt idx="10645">
                  <c:v>13.633072425531909</c:v>
                </c:pt>
                <c:pt idx="10646">
                  <c:v>13.638552765957442</c:v>
                </c:pt>
                <c:pt idx="10647">
                  <c:v>13.643201957446804</c:v>
                </c:pt>
                <c:pt idx="10648">
                  <c:v>13.646578468085103</c:v>
                </c:pt>
                <c:pt idx="10649">
                  <c:v>13.649097872340423</c:v>
                </c:pt>
                <c:pt idx="10650">
                  <c:v>13.652032851063829</c:v>
                </c:pt>
                <c:pt idx="10651">
                  <c:v>13.654967829787235</c:v>
                </c:pt>
                <c:pt idx="10652">
                  <c:v>13.657071659574468</c:v>
                </c:pt>
                <c:pt idx="10653">
                  <c:v>13.65875991489362</c:v>
                </c:pt>
                <c:pt idx="10654">
                  <c:v>13.660448170212769</c:v>
                </c:pt>
                <c:pt idx="10655">
                  <c:v>13.660863744680851</c:v>
                </c:pt>
                <c:pt idx="10656">
                  <c:v>13.661305276595744</c:v>
                </c:pt>
                <c:pt idx="10657">
                  <c:v>13.661305276595744</c:v>
                </c:pt>
                <c:pt idx="10658">
                  <c:v>13.661305276595741</c:v>
                </c:pt>
                <c:pt idx="10659">
                  <c:v>13.660889702127655</c:v>
                </c:pt>
                <c:pt idx="10660">
                  <c:v>13.660448170212762</c:v>
                </c:pt>
                <c:pt idx="10661">
                  <c:v>13.660448170212762</c:v>
                </c:pt>
                <c:pt idx="10662">
                  <c:v>13.659201446808504</c:v>
                </c:pt>
                <c:pt idx="10663">
                  <c:v>13.657513191489356</c:v>
                </c:pt>
                <c:pt idx="10664">
                  <c:v>13.655409361702121</c:v>
                </c:pt>
                <c:pt idx="10665">
                  <c:v>13.65330553191489</c:v>
                </c:pt>
                <c:pt idx="10666">
                  <c:v>13.651201702127652</c:v>
                </c:pt>
                <c:pt idx="10667">
                  <c:v>13.649954978723398</c:v>
                </c:pt>
                <c:pt idx="10668">
                  <c:v>13.648682255319141</c:v>
                </c:pt>
                <c:pt idx="10669">
                  <c:v>13.64912382978723</c:v>
                </c:pt>
                <c:pt idx="10670">
                  <c:v>13.6499809787234</c:v>
                </c:pt>
                <c:pt idx="10671">
                  <c:v>13.651253659574463</c:v>
                </c:pt>
                <c:pt idx="10672">
                  <c:v>13.652941914893614</c:v>
                </c:pt>
                <c:pt idx="10673">
                  <c:v>13.655045744680852</c:v>
                </c:pt>
                <c:pt idx="10674">
                  <c:v>13.656734</c:v>
                </c:pt>
                <c:pt idx="10675">
                  <c:v>13.658837829787231</c:v>
                </c:pt>
                <c:pt idx="10676">
                  <c:v>13.661357191489362</c:v>
                </c:pt>
                <c:pt idx="10677">
                  <c:v>13.664292127659573</c:v>
                </c:pt>
                <c:pt idx="10678">
                  <c:v>13.667227063829788</c:v>
                </c:pt>
                <c:pt idx="10679">
                  <c:v>13.670603574468085</c:v>
                </c:pt>
                <c:pt idx="10680">
                  <c:v>13.675668382978722</c:v>
                </c:pt>
                <c:pt idx="10681">
                  <c:v>13.681590297872338</c:v>
                </c:pt>
                <c:pt idx="10682">
                  <c:v>13.687901787234042</c:v>
                </c:pt>
                <c:pt idx="10683">
                  <c:v>13.694654851063826</c:v>
                </c:pt>
                <c:pt idx="10684">
                  <c:v>13.702680595744678</c:v>
                </c:pt>
                <c:pt idx="10685">
                  <c:v>13.710264808510635</c:v>
                </c:pt>
                <c:pt idx="10686">
                  <c:v>13.718290553191485</c:v>
                </c:pt>
                <c:pt idx="10687">
                  <c:v>13.726731872340423</c:v>
                </c:pt>
                <c:pt idx="10688">
                  <c:v>13.735173191489357</c:v>
                </c:pt>
                <c:pt idx="10689">
                  <c:v>13.74403004255319</c:v>
                </c:pt>
                <c:pt idx="10690">
                  <c:v>13.75371804255319</c:v>
                </c:pt>
                <c:pt idx="10691">
                  <c:v>13.763847617021275</c:v>
                </c:pt>
                <c:pt idx="10692">
                  <c:v>13.774392765957446</c:v>
                </c:pt>
                <c:pt idx="10693">
                  <c:v>13.784522340425532</c:v>
                </c:pt>
                <c:pt idx="10694">
                  <c:v>13.795067489361701</c:v>
                </c:pt>
                <c:pt idx="10695">
                  <c:v>13.80563859574468</c:v>
                </c:pt>
                <c:pt idx="10696">
                  <c:v>13.815768127659574</c:v>
                </c:pt>
                <c:pt idx="10697">
                  <c:v>13.82506655319149</c:v>
                </c:pt>
                <c:pt idx="10698">
                  <c:v>13.835196085106384</c:v>
                </c:pt>
                <c:pt idx="10699">
                  <c:v>13.845325617021278</c:v>
                </c:pt>
                <c:pt idx="10700">
                  <c:v>13.854182510638298</c:v>
                </c:pt>
                <c:pt idx="10701">
                  <c:v>13.862623829787232</c:v>
                </c:pt>
                <c:pt idx="10702">
                  <c:v>13.871065148936168</c:v>
                </c:pt>
                <c:pt idx="10703">
                  <c:v>13.879064893617016</c:v>
                </c:pt>
                <c:pt idx="10704">
                  <c:v>13.886233531914888</c:v>
                </c:pt>
                <c:pt idx="10705">
                  <c:v>13.891298340425525</c:v>
                </c:pt>
                <c:pt idx="10706">
                  <c:v>13.895505999999994</c:v>
                </c:pt>
                <c:pt idx="10707">
                  <c:v>13.899324085106375</c:v>
                </c:pt>
                <c:pt idx="10708">
                  <c:v>13.902259063829781</c:v>
                </c:pt>
                <c:pt idx="10709">
                  <c:v>13.905194042553187</c:v>
                </c:pt>
                <c:pt idx="10710">
                  <c:v>13.908154978723401</c:v>
                </c:pt>
                <c:pt idx="10711">
                  <c:v>13.910674382978723</c:v>
                </c:pt>
                <c:pt idx="10712">
                  <c:v>13.911947063829786</c:v>
                </c:pt>
                <c:pt idx="10713">
                  <c:v>13.912804170212766</c:v>
                </c:pt>
                <c:pt idx="10714">
                  <c:v>13.912362638297871</c:v>
                </c:pt>
                <c:pt idx="10715">
                  <c:v>13.911089957446809</c:v>
                </c:pt>
                <c:pt idx="10716">
                  <c:v>13.908544553191492</c:v>
                </c:pt>
                <c:pt idx="10717">
                  <c:v>13.904310893617025</c:v>
                </c:pt>
                <c:pt idx="10718">
                  <c:v>13.898414978723403</c:v>
                </c:pt>
                <c:pt idx="10719">
                  <c:v>13.889973659574467</c:v>
                </c:pt>
                <c:pt idx="10720">
                  <c:v>13.880675234042551</c:v>
                </c:pt>
                <c:pt idx="10721">
                  <c:v>13.870961234042552</c:v>
                </c:pt>
                <c:pt idx="10722">
                  <c:v>13.860000510638296</c:v>
                </c:pt>
                <c:pt idx="10723">
                  <c:v>13.846936000000001</c:v>
                </c:pt>
                <c:pt idx="10724">
                  <c:v>13.832183234042553</c:v>
                </c:pt>
                <c:pt idx="10725">
                  <c:v>13.815300680851063</c:v>
                </c:pt>
                <c:pt idx="10726">
                  <c:v>13.797145404255319</c:v>
                </c:pt>
                <c:pt idx="10727">
                  <c:v>13.778574553191492</c:v>
                </c:pt>
                <c:pt idx="10728">
                  <c:v>13.760419276595746</c:v>
                </c:pt>
                <c:pt idx="10729">
                  <c:v>13.742705574468085</c:v>
                </c:pt>
                <c:pt idx="10730">
                  <c:v>13.724965872340425</c:v>
                </c:pt>
                <c:pt idx="10731">
                  <c:v>13.707641744680853</c:v>
                </c:pt>
                <c:pt idx="10732">
                  <c:v>13.691616255319149</c:v>
                </c:pt>
                <c:pt idx="10733">
                  <c:v>13.676421914893615</c:v>
                </c:pt>
                <c:pt idx="10734">
                  <c:v>13.662500255319149</c:v>
                </c:pt>
                <c:pt idx="10735">
                  <c:v>13.650240893617022</c:v>
                </c:pt>
                <c:pt idx="10736">
                  <c:v>13.639280212765959</c:v>
                </c:pt>
                <c:pt idx="10737">
                  <c:v>13.629150680851067</c:v>
                </c:pt>
                <c:pt idx="10738">
                  <c:v>13.620709361702131</c:v>
                </c:pt>
                <c:pt idx="10739">
                  <c:v>13.61395629787234</c:v>
                </c:pt>
                <c:pt idx="10740">
                  <c:v>13.608475914893619</c:v>
                </c:pt>
                <c:pt idx="10741">
                  <c:v>13.604683829787232</c:v>
                </c:pt>
                <c:pt idx="10742">
                  <c:v>13.602995574468087</c:v>
                </c:pt>
                <c:pt idx="10743">
                  <c:v>13.602164468085107</c:v>
                </c:pt>
                <c:pt idx="10744">
                  <c:v>13.602580042553191</c:v>
                </c:pt>
                <c:pt idx="10745">
                  <c:v>13.602580042553191</c:v>
                </c:pt>
                <c:pt idx="10746">
                  <c:v>13.602580042553191</c:v>
                </c:pt>
                <c:pt idx="10747">
                  <c:v>13.60343714893617</c:v>
                </c:pt>
                <c:pt idx="10748">
                  <c:v>13.605125404255318</c:v>
                </c:pt>
                <c:pt idx="10749">
                  <c:v>13.607229191489358</c:v>
                </c:pt>
                <c:pt idx="10750">
                  <c:v>13.609359021276592</c:v>
                </c:pt>
                <c:pt idx="10751">
                  <c:v>13.612319957446806</c:v>
                </c:pt>
                <c:pt idx="10752">
                  <c:v>13.616527617021275</c:v>
                </c:pt>
                <c:pt idx="10753">
                  <c:v>13.621592425531913</c:v>
                </c:pt>
                <c:pt idx="10754">
                  <c:v>13.626657191489363</c:v>
                </c:pt>
                <c:pt idx="10755">
                  <c:v>13.632994680851064</c:v>
                </c:pt>
                <c:pt idx="10756">
                  <c:v>13.639747702127661</c:v>
                </c:pt>
                <c:pt idx="10757">
                  <c:v>13.646916297872341</c:v>
                </c:pt>
                <c:pt idx="10758">
                  <c:v>13.653669319148937</c:v>
                </c:pt>
                <c:pt idx="10759">
                  <c:v>13.662110638297872</c:v>
                </c:pt>
                <c:pt idx="10760">
                  <c:v>13.670551957446806</c:v>
                </c:pt>
                <c:pt idx="10761">
                  <c:v>13.679434808510637</c:v>
                </c:pt>
                <c:pt idx="10762">
                  <c:v>13.689148808510634</c:v>
                </c:pt>
                <c:pt idx="10763">
                  <c:v>13.698005659574461</c:v>
                </c:pt>
                <c:pt idx="10764">
                  <c:v>13.707304085106376</c:v>
                </c:pt>
                <c:pt idx="10765">
                  <c:v>13.717849234042546</c:v>
                </c:pt>
                <c:pt idx="10766">
                  <c:v>13.729667063829783</c:v>
                </c:pt>
                <c:pt idx="10767">
                  <c:v>13.74192642553191</c:v>
                </c:pt>
                <c:pt idx="10768">
                  <c:v>13.754159787234041</c:v>
                </c:pt>
                <c:pt idx="10769">
                  <c:v>13.767665872340423</c:v>
                </c:pt>
                <c:pt idx="10770">
                  <c:v>13.783275787234041</c:v>
                </c:pt>
                <c:pt idx="10771">
                  <c:v>13.800158382978724</c:v>
                </c:pt>
                <c:pt idx="10772">
                  <c:v>13.819170765957447</c:v>
                </c:pt>
                <c:pt idx="10773">
                  <c:v>13.839014297872341</c:v>
                </c:pt>
                <c:pt idx="10774">
                  <c:v>13.858000680851063</c:v>
                </c:pt>
                <c:pt idx="10775">
                  <c:v>13.875298851063828</c:v>
                </c:pt>
                <c:pt idx="10776">
                  <c:v>13.892181446808509</c:v>
                </c:pt>
                <c:pt idx="10777">
                  <c:v>13.908232893617022</c:v>
                </c:pt>
                <c:pt idx="10778">
                  <c:v>13.923011659574467</c:v>
                </c:pt>
                <c:pt idx="10779">
                  <c:v>13.93734889361702</c:v>
                </c:pt>
                <c:pt idx="10780">
                  <c:v>13.950854978723401</c:v>
                </c:pt>
                <c:pt idx="10781">
                  <c:v>13.9639194893617</c:v>
                </c:pt>
                <c:pt idx="10782">
                  <c:v>13.977009999999996</c:v>
                </c:pt>
                <c:pt idx="10783">
                  <c:v>13.98965893617021</c:v>
                </c:pt>
                <c:pt idx="10784">
                  <c:v>14.001476723404252</c:v>
                </c:pt>
                <c:pt idx="10785">
                  <c:v>14.011164723404251</c:v>
                </c:pt>
                <c:pt idx="10786">
                  <c:v>14.018748893617017</c:v>
                </c:pt>
                <c:pt idx="10787">
                  <c:v>14.024644851063822</c:v>
                </c:pt>
                <c:pt idx="10788">
                  <c:v>14.028021361702123</c:v>
                </c:pt>
                <c:pt idx="10789">
                  <c:v>14.030125191489359</c:v>
                </c:pt>
                <c:pt idx="10790">
                  <c:v>14.03222902127659</c:v>
                </c:pt>
                <c:pt idx="10791">
                  <c:v>14.033501702127657</c:v>
                </c:pt>
                <c:pt idx="10792">
                  <c:v>14.034358851063827</c:v>
                </c:pt>
                <c:pt idx="10793">
                  <c:v>14.035631574468082</c:v>
                </c:pt>
                <c:pt idx="10794">
                  <c:v>14.03646272340425</c:v>
                </c:pt>
                <c:pt idx="10795">
                  <c:v>14.03646272340425</c:v>
                </c:pt>
                <c:pt idx="10796">
                  <c:v>14.035631617021274</c:v>
                </c:pt>
                <c:pt idx="10797">
                  <c:v>14.033943361702125</c:v>
                </c:pt>
                <c:pt idx="10798">
                  <c:v>14.03098242553191</c:v>
                </c:pt>
                <c:pt idx="10799">
                  <c:v>14.027190340425525</c:v>
                </c:pt>
                <c:pt idx="10800">
                  <c:v>14.02298268085106</c:v>
                </c:pt>
                <c:pt idx="10801">
                  <c:v>14.020021744680845</c:v>
                </c:pt>
                <c:pt idx="10802">
                  <c:v>14.016229659574464</c:v>
                </c:pt>
                <c:pt idx="10803">
                  <c:v>14.012022042553188</c:v>
                </c:pt>
                <c:pt idx="10804">
                  <c:v>14.008229999999999</c:v>
                </c:pt>
                <c:pt idx="10805">
                  <c:v>14.004437957446807</c:v>
                </c:pt>
                <c:pt idx="10806">
                  <c:v>14.000204340425531</c:v>
                </c:pt>
                <c:pt idx="10807">
                  <c:v>13.995970723404252</c:v>
                </c:pt>
                <c:pt idx="10808">
                  <c:v>13.991737106382976</c:v>
                </c:pt>
                <c:pt idx="10809">
                  <c:v>13.98667234042553</c:v>
                </c:pt>
                <c:pt idx="10810">
                  <c:v>13.982464723404252</c:v>
                </c:pt>
                <c:pt idx="10811">
                  <c:v>13.979503787234039</c:v>
                </c:pt>
                <c:pt idx="10812">
                  <c:v>13.976958382978719</c:v>
                </c:pt>
                <c:pt idx="10813">
                  <c:v>13.974828553191486</c:v>
                </c:pt>
                <c:pt idx="10814">
                  <c:v>13.972698723404251</c:v>
                </c:pt>
                <c:pt idx="10815">
                  <c:v>13.971010468085103</c:v>
                </c:pt>
                <c:pt idx="10816">
                  <c:v>13.969737787234042</c:v>
                </c:pt>
                <c:pt idx="10817">
                  <c:v>13.967192382978725</c:v>
                </c:pt>
                <c:pt idx="10818">
                  <c:v>13.965062553191492</c:v>
                </c:pt>
                <c:pt idx="10819">
                  <c:v>13.962932723404258</c:v>
                </c:pt>
                <c:pt idx="10820">
                  <c:v>13.960802893617023</c:v>
                </c:pt>
                <c:pt idx="10821">
                  <c:v>13.95955621276596</c:v>
                </c:pt>
                <c:pt idx="10822">
                  <c:v>13.958725063829792</c:v>
                </c:pt>
                <c:pt idx="10823">
                  <c:v>13.958309489361707</c:v>
                </c:pt>
                <c:pt idx="10824">
                  <c:v>13.958725063829792</c:v>
                </c:pt>
                <c:pt idx="10825">
                  <c:v>13.960413319148939</c:v>
                </c:pt>
                <c:pt idx="10826">
                  <c:v>13.962101574468086</c:v>
                </c:pt>
                <c:pt idx="10827">
                  <c:v>13.963374255319151</c:v>
                </c:pt>
                <c:pt idx="10828">
                  <c:v>13.964231404255321</c:v>
                </c:pt>
                <c:pt idx="10829">
                  <c:v>13.963400255319151</c:v>
                </c:pt>
                <c:pt idx="10830">
                  <c:v>13.962153574468088</c:v>
                </c:pt>
                <c:pt idx="10831">
                  <c:v>13.960906893617022</c:v>
                </c:pt>
                <c:pt idx="10832">
                  <c:v>13.959218638297871</c:v>
                </c:pt>
                <c:pt idx="10833">
                  <c:v>13.957530382978723</c:v>
                </c:pt>
                <c:pt idx="10834">
                  <c:v>13.955842127659572</c:v>
                </c:pt>
                <c:pt idx="10835">
                  <c:v>13.954569446808506</c:v>
                </c:pt>
                <c:pt idx="10836">
                  <c:v>13.952881191489361</c:v>
                </c:pt>
                <c:pt idx="10837">
                  <c:v>13.950777361702126</c:v>
                </c:pt>
                <c:pt idx="10838">
                  <c:v>13.948673531914892</c:v>
                </c:pt>
                <c:pt idx="10839">
                  <c:v>13.946569702127658</c:v>
                </c:pt>
                <c:pt idx="10840">
                  <c:v>13.943608723404253</c:v>
                </c:pt>
                <c:pt idx="10841">
                  <c:v>13.940232170212765</c:v>
                </c:pt>
                <c:pt idx="10842">
                  <c:v>13.936440085106382</c:v>
                </c:pt>
                <c:pt idx="10843">
                  <c:v>13.933479106382975</c:v>
                </c:pt>
                <c:pt idx="10844">
                  <c:v>13.930518170212762</c:v>
                </c:pt>
                <c:pt idx="10845">
                  <c:v>13.928829872340424</c:v>
                </c:pt>
                <c:pt idx="10846">
                  <c:v>13.927972723404254</c:v>
                </c:pt>
                <c:pt idx="10847">
                  <c:v>13.92838829787234</c:v>
                </c:pt>
                <c:pt idx="10848">
                  <c:v>13.92838829787234</c:v>
                </c:pt>
                <c:pt idx="10849">
                  <c:v>13.928803872340422</c:v>
                </c:pt>
                <c:pt idx="10850">
                  <c:v>13.929634978723403</c:v>
                </c:pt>
                <c:pt idx="10851">
                  <c:v>13.930050510638297</c:v>
                </c:pt>
                <c:pt idx="10852">
                  <c:v>13.930907617021276</c:v>
                </c:pt>
                <c:pt idx="10853">
                  <c:v>13.932595872340425</c:v>
                </c:pt>
                <c:pt idx="10854">
                  <c:v>13.934699659574468</c:v>
                </c:pt>
                <c:pt idx="10855">
                  <c:v>13.936803446808511</c:v>
                </c:pt>
                <c:pt idx="10856">
                  <c:v>13.939764382978725</c:v>
                </c:pt>
                <c:pt idx="10857">
                  <c:v>13.942725319148936</c:v>
                </c:pt>
                <c:pt idx="10858">
                  <c:v>13.945686255319147</c:v>
                </c:pt>
                <c:pt idx="10859">
                  <c:v>13.948647234042552</c:v>
                </c:pt>
                <c:pt idx="10860">
                  <c:v>13.952023744680853</c:v>
                </c:pt>
                <c:pt idx="10861">
                  <c:v>13.954984723404257</c:v>
                </c:pt>
                <c:pt idx="10862">
                  <c:v>13.95794570212766</c:v>
                </c:pt>
                <c:pt idx="10863">
                  <c:v>13.959218382978726</c:v>
                </c:pt>
                <c:pt idx="10864">
                  <c:v>13.961348212765959</c:v>
                </c:pt>
                <c:pt idx="10865">
                  <c:v>13.963478042553193</c:v>
                </c:pt>
                <c:pt idx="10866">
                  <c:v>13.965607872340428</c:v>
                </c:pt>
                <c:pt idx="10867">
                  <c:v>13.968153276595745</c:v>
                </c:pt>
                <c:pt idx="10868">
                  <c:v>13.969841531914893</c:v>
                </c:pt>
                <c:pt idx="10869">
                  <c:v>13.970257106382979</c:v>
                </c:pt>
                <c:pt idx="10870">
                  <c:v>13.970672680851065</c:v>
                </c:pt>
                <c:pt idx="10871">
                  <c:v>13.971088255319147</c:v>
                </c:pt>
                <c:pt idx="10872">
                  <c:v>13.971088255319145</c:v>
                </c:pt>
                <c:pt idx="10873">
                  <c:v>13.971945361702122</c:v>
                </c:pt>
                <c:pt idx="10874">
                  <c:v>13.973633617021273</c:v>
                </c:pt>
                <c:pt idx="10875">
                  <c:v>13.975321872340421</c:v>
                </c:pt>
                <c:pt idx="10876">
                  <c:v>13.977425702127656</c:v>
                </c:pt>
                <c:pt idx="10877">
                  <c:v>13.979945106382976</c:v>
                </c:pt>
                <c:pt idx="10878">
                  <c:v>13.98204893617021</c:v>
                </c:pt>
                <c:pt idx="10879">
                  <c:v>13.984594340425529</c:v>
                </c:pt>
                <c:pt idx="10880">
                  <c:v>13.987139744680848</c:v>
                </c:pt>
                <c:pt idx="10881">
                  <c:v>13.989685106382975</c:v>
                </c:pt>
                <c:pt idx="10882">
                  <c:v>13.992230468085102</c:v>
                </c:pt>
                <c:pt idx="10883">
                  <c:v>13.994749829787231</c:v>
                </c:pt>
                <c:pt idx="10884">
                  <c:v>13.998541914893616</c:v>
                </c:pt>
                <c:pt idx="10885">
                  <c:v>14.002749574468085</c:v>
                </c:pt>
                <c:pt idx="10886">
                  <c:v>14.006957234042554</c:v>
                </c:pt>
                <c:pt idx="10887">
                  <c:v>14.011190893617021</c:v>
                </c:pt>
                <c:pt idx="10888">
                  <c:v>14.015840127659573</c:v>
                </c:pt>
                <c:pt idx="10889">
                  <c:v>14.020904893617022</c:v>
                </c:pt>
                <c:pt idx="10890">
                  <c:v>14.025138553191489</c:v>
                </c:pt>
                <c:pt idx="10891">
                  <c:v>14.029346170212769</c:v>
                </c:pt>
                <c:pt idx="10892">
                  <c:v>14.03313825531915</c:v>
                </c:pt>
                <c:pt idx="10893">
                  <c:v>14.036514765957449</c:v>
                </c:pt>
                <c:pt idx="10894">
                  <c:v>14.039034127659574</c:v>
                </c:pt>
                <c:pt idx="10895">
                  <c:v>14.0415534893617</c:v>
                </c:pt>
                <c:pt idx="10896">
                  <c:v>14.043657276595741</c:v>
                </c:pt>
                <c:pt idx="10897">
                  <c:v>14.046202680851058</c:v>
                </c:pt>
                <c:pt idx="10898">
                  <c:v>14.049579191489356</c:v>
                </c:pt>
                <c:pt idx="10899">
                  <c:v>14.052955702127653</c:v>
                </c:pt>
                <c:pt idx="10900">
                  <c:v>14.055059489361696</c:v>
                </c:pt>
                <c:pt idx="10901">
                  <c:v>14.056747744680845</c:v>
                </c:pt>
                <c:pt idx="10902">
                  <c:v>14.058435999999993</c:v>
                </c:pt>
                <c:pt idx="10903">
                  <c:v>14.059682680851056</c:v>
                </c:pt>
                <c:pt idx="10904">
                  <c:v>14.060929361702119</c:v>
                </c:pt>
                <c:pt idx="10905">
                  <c:v>14.061344936170205</c:v>
                </c:pt>
                <c:pt idx="10906">
                  <c:v>14.061760468085099</c:v>
                </c:pt>
                <c:pt idx="10907">
                  <c:v>14.061760468085096</c:v>
                </c:pt>
                <c:pt idx="10908">
                  <c:v>14.06217599999999</c:v>
                </c:pt>
                <c:pt idx="10909">
                  <c:v>14.062591531914883</c:v>
                </c:pt>
                <c:pt idx="10910">
                  <c:v>14.063838212765948</c:v>
                </c:pt>
                <c:pt idx="10911">
                  <c:v>14.065084893617012</c:v>
                </c:pt>
                <c:pt idx="10912">
                  <c:v>14.065916042553186</c:v>
                </c:pt>
                <c:pt idx="10913">
                  <c:v>14.066331617021273</c:v>
                </c:pt>
                <c:pt idx="10914">
                  <c:v>14.065474468085105</c:v>
                </c:pt>
                <c:pt idx="10915">
                  <c:v>14.064201787234039</c:v>
                </c:pt>
                <c:pt idx="10916">
                  <c:v>14.06334463829787</c:v>
                </c:pt>
                <c:pt idx="10917">
                  <c:v>14.062071957446806</c:v>
                </c:pt>
                <c:pt idx="10918">
                  <c:v>14.060383702127657</c:v>
                </c:pt>
                <c:pt idx="10919">
                  <c:v>14.058695446808509</c:v>
                </c:pt>
                <c:pt idx="10920">
                  <c:v>14.056150085106383</c:v>
                </c:pt>
                <c:pt idx="10921">
                  <c:v>14.052773574468088</c:v>
                </c:pt>
                <c:pt idx="10922">
                  <c:v>14.048981489361704</c:v>
                </c:pt>
                <c:pt idx="10923">
                  <c:v>14.044747829787237</c:v>
                </c:pt>
                <c:pt idx="10924">
                  <c:v>14.040540170212772</c:v>
                </c:pt>
                <c:pt idx="10925">
                  <c:v>14.037579234042557</c:v>
                </c:pt>
                <c:pt idx="10926">
                  <c:v>14.035033829787238</c:v>
                </c:pt>
                <c:pt idx="10927">
                  <c:v>14.032488425531918</c:v>
                </c:pt>
                <c:pt idx="10928">
                  <c:v>14.030800170212769</c:v>
                </c:pt>
                <c:pt idx="10929">
                  <c:v>14.029111914893621</c:v>
                </c:pt>
                <c:pt idx="10930">
                  <c:v>14.027423659574472</c:v>
                </c:pt>
                <c:pt idx="10931">
                  <c:v>14.024904255319155</c:v>
                </c:pt>
                <c:pt idx="10932">
                  <c:v>14.022384851063833</c:v>
                </c:pt>
                <c:pt idx="10933">
                  <c:v>14.019865446808515</c:v>
                </c:pt>
                <c:pt idx="10934">
                  <c:v>14.01776161702128</c:v>
                </c:pt>
                <c:pt idx="10935">
                  <c:v>14.015657787234046</c:v>
                </c:pt>
                <c:pt idx="10936">
                  <c:v>14.013112382978729</c:v>
                </c:pt>
                <c:pt idx="10937">
                  <c:v>14.011424127659581</c:v>
                </c:pt>
                <c:pt idx="10938">
                  <c:v>14.010177446808516</c:v>
                </c:pt>
                <c:pt idx="10939">
                  <c:v>14.008930765957452</c:v>
                </c:pt>
                <c:pt idx="10940">
                  <c:v>14.007242510638303</c:v>
                </c:pt>
                <c:pt idx="10941">
                  <c:v>14.004723148936176</c:v>
                </c:pt>
                <c:pt idx="10942">
                  <c:v>14.001788212765964</c:v>
                </c:pt>
                <c:pt idx="10943">
                  <c:v>13.998853276595751</c:v>
                </c:pt>
                <c:pt idx="10944">
                  <c:v>13.995061191489368</c:v>
                </c:pt>
                <c:pt idx="10945">
                  <c:v>13.989996425531924</c:v>
                </c:pt>
                <c:pt idx="10946">
                  <c:v>13.984931659574475</c:v>
                </c:pt>
                <c:pt idx="10947">
                  <c:v>13.979866893617027</c:v>
                </c:pt>
                <c:pt idx="10948">
                  <c:v>13.975243702127665</c:v>
                </c:pt>
                <c:pt idx="10949">
                  <c:v>13.971036085106389</c:v>
                </c:pt>
                <c:pt idx="10950">
                  <c:v>13.966412893617029</c:v>
                </c:pt>
                <c:pt idx="10951">
                  <c:v>13.961789702127668</c:v>
                </c:pt>
                <c:pt idx="10952">
                  <c:v>13.957582042553199</c:v>
                </c:pt>
                <c:pt idx="10953">
                  <c:v>13.952958851063835</c:v>
                </c:pt>
                <c:pt idx="10954">
                  <c:v>13.948335659574473</c:v>
                </c:pt>
                <c:pt idx="10955">
                  <c:v>13.944128042553197</c:v>
                </c:pt>
                <c:pt idx="10956">
                  <c:v>13.940336000000007</c:v>
                </c:pt>
                <c:pt idx="10957">
                  <c:v>13.93612838297873</c:v>
                </c:pt>
                <c:pt idx="10958">
                  <c:v>13.931920765957456</c:v>
                </c:pt>
                <c:pt idx="10959">
                  <c:v>13.928128680851072</c:v>
                </c:pt>
                <c:pt idx="10960">
                  <c:v>13.924336595744689</c:v>
                </c:pt>
                <c:pt idx="10961">
                  <c:v>13.921817234042564</c:v>
                </c:pt>
                <c:pt idx="10962">
                  <c:v>13.920544553191498</c:v>
                </c:pt>
                <c:pt idx="10963">
                  <c:v>13.920544553191498</c:v>
                </c:pt>
                <c:pt idx="10964">
                  <c:v>13.920960085106392</c:v>
                </c:pt>
                <c:pt idx="10965">
                  <c:v>13.921375617021287</c:v>
                </c:pt>
                <c:pt idx="10966">
                  <c:v>13.922232723404264</c:v>
                </c:pt>
                <c:pt idx="10967">
                  <c:v>13.923089829787244</c:v>
                </c:pt>
                <c:pt idx="10968">
                  <c:v>13.924362510638307</c:v>
                </c:pt>
                <c:pt idx="10969">
                  <c:v>13.926466340425542</c:v>
                </c:pt>
                <c:pt idx="10970">
                  <c:v>13.929011744680858</c:v>
                </c:pt>
                <c:pt idx="10971">
                  <c:v>13.930700000000007</c:v>
                </c:pt>
                <c:pt idx="10972">
                  <c:v>13.931557106382986</c:v>
                </c:pt>
                <c:pt idx="10973">
                  <c:v>13.932414255319157</c:v>
                </c:pt>
                <c:pt idx="10974">
                  <c:v>13.933271404255327</c:v>
                </c:pt>
                <c:pt idx="10975">
                  <c:v>13.933686978723411</c:v>
                </c:pt>
                <c:pt idx="10976">
                  <c:v>13.93451812765958</c:v>
                </c:pt>
                <c:pt idx="10977">
                  <c:v>13.935790851063835</c:v>
                </c:pt>
                <c:pt idx="10978">
                  <c:v>13.936206425531918</c:v>
                </c:pt>
                <c:pt idx="10979">
                  <c:v>13.936206425531918</c:v>
                </c:pt>
                <c:pt idx="10980">
                  <c:v>13.93576485106383</c:v>
                </c:pt>
                <c:pt idx="10981">
                  <c:v>13.935323276595744</c:v>
                </c:pt>
                <c:pt idx="10982">
                  <c:v>13.934881702127656</c:v>
                </c:pt>
                <c:pt idx="10983">
                  <c:v>13.93488170212766</c:v>
                </c:pt>
                <c:pt idx="10984">
                  <c:v>13.934024595744678</c:v>
                </c:pt>
                <c:pt idx="10985">
                  <c:v>13.933167489361697</c:v>
                </c:pt>
                <c:pt idx="10986">
                  <c:v>13.932725914893613</c:v>
                </c:pt>
                <c:pt idx="10987">
                  <c:v>13.932725914893613</c:v>
                </c:pt>
                <c:pt idx="10988">
                  <c:v>13.933141489361695</c:v>
                </c:pt>
                <c:pt idx="10989">
                  <c:v>13.933972638297865</c:v>
                </c:pt>
                <c:pt idx="10990">
                  <c:v>13.934803787234037</c:v>
                </c:pt>
                <c:pt idx="10991">
                  <c:v>13.935634936170205</c:v>
                </c:pt>
                <c:pt idx="10992">
                  <c:v>13.936907659574459</c:v>
                </c:pt>
                <c:pt idx="10993">
                  <c:v>13.937323234042545</c:v>
                </c:pt>
                <c:pt idx="10994">
                  <c:v>13.93776480851063</c:v>
                </c:pt>
                <c:pt idx="10995">
                  <c:v>13.938180382978718</c:v>
                </c:pt>
                <c:pt idx="10996">
                  <c:v>13.938595957446804</c:v>
                </c:pt>
                <c:pt idx="10997">
                  <c:v>13.939427106382972</c:v>
                </c:pt>
                <c:pt idx="10998">
                  <c:v>13.940258255319144</c:v>
                </c:pt>
                <c:pt idx="10999">
                  <c:v>13.94150493617021</c:v>
                </c:pt>
                <c:pt idx="11000">
                  <c:v>13.943608765957444</c:v>
                </c:pt>
                <c:pt idx="11001">
                  <c:v>13.944855446808509</c:v>
                </c:pt>
                <c:pt idx="11002">
                  <c:v>13.945686553191491</c:v>
                </c:pt>
                <c:pt idx="11003">
                  <c:v>13.946959234042557</c:v>
                </c:pt>
                <c:pt idx="11004">
                  <c:v>13.948647489361706</c:v>
                </c:pt>
                <c:pt idx="11005">
                  <c:v>13.950751319148937</c:v>
                </c:pt>
                <c:pt idx="11006">
                  <c:v>13.952855148936171</c:v>
                </c:pt>
                <c:pt idx="11007">
                  <c:v>13.955374553191492</c:v>
                </c:pt>
                <c:pt idx="11008">
                  <c:v>13.957062808510642</c:v>
                </c:pt>
                <c:pt idx="11009">
                  <c:v>13.958751063829791</c:v>
                </c:pt>
                <c:pt idx="11010">
                  <c:v>13.960439319148938</c:v>
                </c:pt>
                <c:pt idx="11011">
                  <c:v>13.962127574468086</c:v>
                </c:pt>
                <c:pt idx="11012">
                  <c:v>13.964257404255319</c:v>
                </c:pt>
                <c:pt idx="11013">
                  <c:v>13.96550408510638</c:v>
                </c:pt>
                <c:pt idx="11014">
                  <c:v>13.966750765957444</c:v>
                </c:pt>
                <c:pt idx="11015">
                  <c:v>13.967581914893612</c:v>
                </c:pt>
                <c:pt idx="11016">
                  <c:v>13.967581914893612</c:v>
                </c:pt>
                <c:pt idx="11017">
                  <c:v>13.967997489361698</c:v>
                </c:pt>
                <c:pt idx="11018">
                  <c:v>13.968413063829784</c:v>
                </c:pt>
                <c:pt idx="11019">
                  <c:v>13.968413063829782</c:v>
                </c:pt>
                <c:pt idx="11020">
                  <c:v>13.967555914893612</c:v>
                </c:pt>
                <c:pt idx="11021">
                  <c:v>13.966698765957442</c:v>
                </c:pt>
                <c:pt idx="11022">
                  <c:v>13.965426085106376</c:v>
                </c:pt>
                <c:pt idx="11023">
                  <c:v>13.964153361702122</c:v>
                </c:pt>
                <c:pt idx="11024">
                  <c:v>13.962880638297866</c:v>
                </c:pt>
                <c:pt idx="11025">
                  <c:v>13.962023489361695</c:v>
                </c:pt>
                <c:pt idx="11026">
                  <c:v>13.961581914893609</c:v>
                </c:pt>
                <c:pt idx="11027">
                  <c:v>13.961581914893609</c:v>
                </c:pt>
                <c:pt idx="11028">
                  <c:v>13.961581914893609</c:v>
                </c:pt>
                <c:pt idx="11029">
                  <c:v>13.96243906382978</c:v>
                </c:pt>
                <c:pt idx="11030">
                  <c:v>13.963711787234034</c:v>
                </c:pt>
                <c:pt idx="11031">
                  <c:v>13.965400042553183</c:v>
                </c:pt>
                <c:pt idx="11032">
                  <c:v>13.967088297872332</c:v>
                </c:pt>
                <c:pt idx="11033">
                  <c:v>13.96877655319148</c:v>
                </c:pt>
                <c:pt idx="11034">
                  <c:v>13.970049276595734</c:v>
                </c:pt>
                <c:pt idx="11035">
                  <c:v>13.971321957446801</c:v>
                </c:pt>
                <c:pt idx="11036">
                  <c:v>13.973010212765949</c:v>
                </c:pt>
                <c:pt idx="11037">
                  <c:v>13.974282893617014</c:v>
                </c:pt>
                <c:pt idx="11038">
                  <c:v>13.975555574468078</c:v>
                </c:pt>
                <c:pt idx="11039">
                  <c:v>13.976828255319141</c:v>
                </c:pt>
                <c:pt idx="11040">
                  <c:v>13.978932085106376</c:v>
                </c:pt>
                <c:pt idx="11041">
                  <c:v>13.981451489361696</c:v>
                </c:pt>
                <c:pt idx="11042">
                  <c:v>13.98355531914893</c:v>
                </c:pt>
                <c:pt idx="11043">
                  <c:v>13.985243574468079</c:v>
                </c:pt>
                <c:pt idx="11044">
                  <c:v>13.986516255319144</c:v>
                </c:pt>
                <c:pt idx="11045">
                  <c:v>13.98778893617021</c:v>
                </c:pt>
                <c:pt idx="11046">
                  <c:v>13.988230510638294</c:v>
                </c:pt>
                <c:pt idx="11047">
                  <c:v>13.987814936170208</c:v>
                </c:pt>
                <c:pt idx="11048">
                  <c:v>13.988256510638294</c:v>
                </c:pt>
                <c:pt idx="11049">
                  <c:v>13.988256510638294</c:v>
                </c:pt>
                <c:pt idx="11050">
                  <c:v>13.98698382978723</c:v>
                </c:pt>
                <c:pt idx="11051">
                  <c:v>13.98698382978723</c:v>
                </c:pt>
                <c:pt idx="11052">
                  <c:v>13.986568255319145</c:v>
                </c:pt>
                <c:pt idx="11053">
                  <c:v>13.986152680851063</c:v>
                </c:pt>
                <c:pt idx="11054">
                  <c:v>13.985737106382979</c:v>
                </c:pt>
                <c:pt idx="11055">
                  <c:v>13.985737106382979</c:v>
                </c:pt>
                <c:pt idx="11056">
                  <c:v>13.985321531914892</c:v>
                </c:pt>
                <c:pt idx="11057">
                  <c:v>13.984490425531913</c:v>
                </c:pt>
                <c:pt idx="11058">
                  <c:v>13.983659319148936</c:v>
                </c:pt>
                <c:pt idx="11059">
                  <c:v>13.981529489361705</c:v>
                </c:pt>
                <c:pt idx="11060">
                  <c:v>13.97942570212766</c:v>
                </c:pt>
                <c:pt idx="11061">
                  <c:v>13.976906340425533</c:v>
                </c:pt>
                <c:pt idx="11062">
                  <c:v>13.9748025106383</c:v>
                </c:pt>
                <c:pt idx="11063">
                  <c:v>13.972698680851066</c:v>
                </c:pt>
                <c:pt idx="11064">
                  <c:v>13.969737702127663</c:v>
                </c:pt>
                <c:pt idx="11065">
                  <c:v>13.967633872340429</c:v>
                </c:pt>
                <c:pt idx="11066">
                  <c:v>13.967192297872341</c:v>
                </c:pt>
                <c:pt idx="11067">
                  <c:v>13.966776765957446</c:v>
                </c:pt>
                <c:pt idx="11068">
                  <c:v>13.966361234042552</c:v>
                </c:pt>
                <c:pt idx="11069">
                  <c:v>13.965945659574466</c:v>
                </c:pt>
                <c:pt idx="11070">
                  <c:v>13.965530127659571</c:v>
                </c:pt>
                <c:pt idx="11071">
                  <c:v>13.963841872340423</c:v>
                </c:pt>
                <c:pt idx="11072">
                  <c:v>13.961322510638295</c:v>
                </c:pt>
                <c:pt idx="11073">
                  <c:v>13.958803148936166</c:v>
                </c:pt>
                <c:pt idx="11074">
                  <c:v>13.955868212765955</c:v>
                </c:pt>
                <c:pt idx="11075">
                  <c:v>13.953764382978717</c:v>
                </c:pt>
                <c:pt idx="11076">
                  <c:v>13.950803404255314</c:v>
                </c:pt>
                <c:pt idx="11077">
                  <c:v>13.947842425531912</c:v>
                </c:pt>
                <c:pt idx="11078">
                  <c:v>13.944465872340423</c:v>
                </c:pt>
                <c:pt idx="11079">
                  <c:v>13.941504893617019</c:v>
                </c:pt>
                <c:pt idx="11080">
                  <c:v>13.938569957446807</c:v>
                </c:pt>
                <c:pt idx="11081">
                  <c:v>13.935608978723403</c:v>
                </c:pt>
                <c:pt idx="11082">
                  <c:v>13.932648</c:v>
                </c:pt>
                <c:pt idx="11083">
                  <c:v>13.928855914893619</c:v>
                </c:pt>
                <c:pt idx="11084">
                  <c:v>13.925479404255322</c:v>
                </c:pt>
                <c:pt idx="11085">
                  <c:v>13.922934000000001</c:v>
                </c:pt>
                <c:pt idx="11086">
                  <c:v>13.920388595744685</c:v>
                </c:pt>
                <c:pt idx="11087">
                  <c:v>13.91828476595745</c:v>
                </c:pt>
                <c:pt idx="11088">
                  <c:v>13.917012042553196</c:v>
                </c:pt>
                <c:pt idx="11089">
                  <c:v>13.915323787234046</c:v>
                </c:pt>
                <c:pt idx="11090">
                  <c:v>13.914051063829788</c:v>
                </c:pt>
                <c:pt idx="11091">
                  <c:v>13.913193914893617</c:v>
                </c:pt>
                <c:pt idx="11092">
                  <c:v>13.912778340425534</c:v>
                </c:pt>
                <c:pt idx="11093">
                  <c:v>13.912336765957448</c:v>
                </c:pt>
                <c:pt idx="11094">
                  <c:v>13.911895191489362</c:v>
                </c:pt>
                <c:pt idx="11095">
                  <c:v>13.911038085106384</c:v>
                </c:pt>
                <c:pt idx="11096">
                  <c:v>13.910622553191489</c:v>
                </c:pt>
                <c:pt idx="11097">
                  <c:v>13.910622553191489</c:v>
                </c:pt>
                <c:pt idx="11098">
                  <c:v>13.909349872340421</c:v>
                </c:pt>
                <c:pt idx="11099">
                  <c:v>13.908077191489358</c:v>
                </c:pt>
                <c:pt idx="11100">
                  <c:v>13.906804510638294</c:v>
                </c:pt>
                <c:pt idx="11101">
                  <c:v>13.905116255319147</c:v>
                </c:pt>
                <c:pt idx="11102">
                  <c:v>13.903427999999996</c:v>
                </c:pt>
                <c:pt idx="11103">
                  <c:v>13.901324170212765</c:v>
                </c:pt>
                <c:pt idx="11104">
                  <c:v>13.898778765957445</c:v>
                </c:pt>
                <c:pt idx="11105">
                  <c:v>13.896674936170212</c:v>
                </c:pt>
                <c:pt idx="11106">
                  <c:v>13.895843829787236</c:v>
                </c:pt>
                <c:pt idx="11107">
                  <c:v>13.895428255319153</c:v>
                </c:pt>
                <c:pt idx="11108">
                  <c:v>13.895428255319155</c:v>
                </c:pt>
                <c:pt idx="11109">
                  <c:v>13.895012680851071</c:v>
                </c:pt>
                <c:pt idx="11110">
                  <c:v>13.89542825531916</c:v>
                </c:pt>
                <c:pt idx="11111">
                  <c:v>13.896700978723414</c:v>
                </c:pt>
                <c:pt idx="11112">
                  <c:v>13.897532127659581</c:v>
                </c:pt>
                <c:pt idx="11113">
                  <c:v>13.897116595744686</c:v>
                </c:pt>
                <c:pt idx="11114">
                  <c:v>13.897116595744686</c:v>
                </c:pt>
                <c:pt idx="11115">
                  <c:v>13.897532127659579</c:v>
                </c:pt>
                <c:pt idx="11116">
                  <c:v>13.898804808510643</c:v>
                </c:pt>
                <c:pt idx="11117">
                  <c:v>13.89966191489362</c:v>
                </c:pt>
                <c:pt idx="11118">
                  <c:v>13.901350170212769</c:v>
                </c:pt>
                <c:pt idx="11119">
                  <c:v>13.904311106382981</c:v>
                </c:pt>
                <c:pt idx="11120">
                  <c:v>13.907687617021278</c:v>
                </c:pt>
                <c:pt idx="11121">
                  <c:v>13.911064127659577</c:v>
                </c:pt>
                <c:pt idx="11122">
                  <c:v>13.912752425531917</c:v>
                </c:pt>
                <c:pt idx="11123">
                  <c:v>13.914440723404256</c:v>
                </c:pt>
                <c:pt idx="11124">
                  <c:v>13.915297872340428</c:v>
                </c:pt>
                <c:pt idx="11125">
                  <c:v>13.91698617021277</c:v>
                </c:pt>
                <c:pt idx="11126">
                  <c:v>13.918258893617022</c:v>
                </c:pt>
                <c:pt idx="11127">
                  <c:v>13.918674468085108</c:v>
                </c:pt>
                <c:pt idx="11128">
                  <c:v>13.919947191489362</c:v>
                </c:pt>
                <c:pt idx="11129">
                  <c:v>13.922051021276596</c:v>
                </c:pt>
                <c:pt idx="11130">
                  <c:v>13.924570382978722</c:v>
                </c:pt>
                <c:pt idx="11131">
                  <c:v>13.926674212765954</c:v>
                </c:pt>
                <c:pt idx="11132">
                  <c:v>13.928362468085105</c:v>
                </c:pt>
                <c:pt idx="11133">
                  <c:v>13.930050723404253</c:v>
                </c:pt>
                <c:pt idx="11134">
                  <c:v>13.932154553191488</c:v>
                </c:pt>
                <c:pt idx="11135">
                  <c:v>13.933842808510637</c:v>
                </c:pt>
                <c:pt idx="11136">
                  <c:v>13.93594659574468</c:v>
                </c:pt>
                <c:pt idx="11137">
                  <c:v>13.938076425531913</c:v>
                </c:pt>
                <c:pt idx="11138">
                  <c:v>13.940621829787233</c:v>
                </c:pt>
                <c:pt idx="11139">
                  <c:v>13.942725659574467</c:v>
                </c:pt>
                <c:pt idx="11140">
                  <c:v>13.946102170212765</c:v>
                </c:pt>
                <c:pt idx="11141">
                  <c:v>13.949920255319146</c:v>
                </c:pt>
                <c:pt idx="11142">
                  <c:v>13.953712297872338</c:v>
                </c:pt>
                <c:pt idx="11143">
                  <c:v>13.957945914893612</c:v>
                </c:pt>
                <c:pt idx="11144">
                  <c:v>13.961737957446804</c:v>
                </c:pt>
                <c:pt idx="11145">
                  <c:v>13.965114468085103</c:v>
                </c:pt>
                <c:pt idx="11146">
                  <c:v>13.968490978723402</c:v>
                </c:pt>
                <c:pt idx="11147">
                  <c:v>13.971867489361699</c:v>
                </c:pt>
                <c:pt idx="11148">
                  <c:v>13.974828425531914</c:v>
                </c:pt>
                <c:pt idx="11149">
                  <c:v>13.977789361702126</c:v>
                </c:pt>
                <c:pt idx="11150">
                  <c:v>13.979893191489362</c:v>
                </c:pt>
                <c:pt idx="11151">
                  <c:v>13.98243859574468</c:v>
                </c:pt>
                <c:pt idx="11152">
                  <c:v>13.984958000000001</c:v>
                </c:pt>
                <c:pt idx="11153">
                  <c:v>13.987061829787235</c:v>
                </c:pt>
                <c:pt idx="11154">
                  <c:v>13.98916565957447</c:v>
                </c:pt>
                <c:pt idx="11155">
                  <c:v>13.991269489361702</c:v>
                </c:pt>
                <c:pt idx="11156">
                  <c:v>13.993373319148935</c:v>
                </c:pt>
                <c:pt idx="11157">
                  <c:v>13.995061574468084</c:v>
                </c:pt>
                <c:pt idx="11158">
                  <c:v>13.996334255319146</c:v>
                </c:pt>
                <c:pt idx="11159">
                  <c:v>13.997606936170213</c:v>
                </c:pt>
                <c:pt idx="11160">
                  <c:v>13.998879617021275</c:v>
                </c:pt>
                <c:pt idx="11161">
                  <c:v>13.999736723404252</c:v>
                </c:pt>
                <c:pt idx="11162">
                  <c:v>14.000178297872338</c:v>
                </c:pt>
                <c:pt idx="11163">
                  <c:v>14.00017829787234</c:v>
                </c:pt>
                <c:pt idx="11164">
                  <c:v>14.00017829787234</c:v>
                </c:pt>
                <c:pt idx="11165">
                  <c:v>14.001035446808514</c:v>
                </c:pt>
                <c:pt idx="11166">
                  <c:v>14.002282127659576</c:v>
                </c:pt>
                <c:pt idx="11167">
                  <c:v>14.00269770212766</c:v>
                </c:pt>
                <c:pt idx="11168">
                  <c:v>14.002697702127657</c:v>
                </c:pt>
                <c:pt idx="11169">
                  <c:v>14.003554808510637</c:v>
                </c:pt>
                <c:pt idx="11170">
                  <c:v>14.004411914893613</c:v>
                </c:pt>
                <c:pt idx="11171">
                  <c:v>14.006100170212761</c:v>
                </c:pt>
                <c:pt idx="11172">
                  <c:v>14.00695727659574</c:v>
                </c:pt>
                <c:pt idx="11173">
                  <c:v>14.007372808510633</c:v>
                </c:pt>
                <c:pt idx="11174">
                  <c:v>14.008645489361697</c:v>
                </c:pt>
                <c:pt idx="11175">
                  <c:v>14.009502595744676</c:v>
                </c:pt>
                <c:pt idx="11176">
                  <c:v>14.009944170212766</c:v>
                </c:pt>
                <c:pt idx="11177">
                  <c:v>14.010385744680848</c:v>
                </c:pt>
                <c:pt idx="11178">
                  <c:v>14.010801276595743</c:v>
                </c:pt>
                <c:pt idx="11179">
                  <c:v>14.010385744680848</c:v>
                </c:pt>
                <c:pt idx="11180">
                  <c:v>14.009970212765953</c:v>
                </c:pt>
                <c:pt idx="11181">
                  <c:v>14.007866382978722</c:v>
                </c:pt>
                <c:pt idx="11182">
                  <c:v>14.004931446808508</c:v>
                </c:pt>
                <c:pt idx="11183">
                  <c:v>14.002412085106382</c:v>
                </c:pt>
                <c:pt idx="11184">
                  <c:v>13.999451148936171</c:v>
                </c:pt>
                <c:pt idx="11185">
                  <c:v>13.996074638297873</c:v>
                </c:pt>
                <c:pt idx="11186">
                  <c:v>13.992282553191492</c:v>
                </c:pt>
                <c:pt idx="11187">
                  <c:v>13.987217787234044</c:v>
                </c:pt>
                <c:pt idx="11188">
                  <c:v>13.982568595744686</c:v>
                </c:pt>
                <c:pt idx="11189">
                  <c:v>13.978360978723412</c:v>
                </c:pt>
                <c:pt idx="11190">
                  <c:v>13.973296212765966</c:v>
                </c:pt>
                <c:pt idx="11191">
                  <c:v>13.968231446808518</c:v>
                </c:pt>
                <c:pt idx="11192">
                  <c:v>13.96316663829788</c:v>
                </c:pt>
                <c:pt idx="11193">
                  <c:v>13.958958978723413</c:v>
                </c:pt>
                <c:pt idx="11194">
                  <c:v>13.954751319148945</c:v>
                </c:pt>
                <c:pt idx="11195">
                  <c:v>13.951374808510645</c:v>
                </c:pt>
                <c:pt idx="11196">
                  <c:v>13.948413872340433</c:v>
                </c:pt>
                <c:pt idx="11197">
                  <c:v>13.946725617021285</c:v>
                </c:pt>
                <c:pt idx="11198">
                  <c:v>13.94462178723405</c:v>
                </c:pt>
                <c:pt idx="11199">
                  <c:v>13.942102382978732</c:v>
                </c:pt>
                <c:pt idx="11200">
                  <c:v>13.940414127659579</c:v>
                </c:pt>
                <c:pt idx="11201">
                  <c:v>13.938725872340431</c:v>
                </c:pt>
                <c:pt idx="11202">
                  <c:v>13.937453148936177</c:v>
                </c:pt>
                <c:pt idx="11203">
                  <c:v>13.937037574468091</c:v>
                </c:pt>
                <c:pt idx="11204">
                  <c:v>13.937037574468091</c:v>
                </c:pt>
                <c:pt idx="11205">
                  <c:v>13.937037574468091</c:v>
                </c:pt>
                <c:pt idx="11206">
                  <c:v>13.937453148936177</c:v>
                </c:pt>
                <c:pt idx="11207">
                  <c:v>13.938725829787238</c:v>
                </c:pt>
                <c:pt idx="11208">
                  <c:v>13.940829659574469</c:v>
                </c:pt>
                <c:pt idx="11209">
                  <c:v>13.942517914893617</c:v>
                </c:pt>
                <c:pt idx="11210">
                  <c:v>13.944621744680855</c:v>
                </c:pt>
                <c:pt idx="11211">
                  <c:v>13.947141148936174</c:v>
                </c:pt>
                <c:pt idx="11212">
                  <c:v>13.948829404255326</c:v>
                </c:pt>
                <c:pt idx="11213">
                  <c:v>13.949686553191494</c:v>
                </c:pt>
                <c:pt idx="11214">
                  <c:v>13.951790340425534</c:v>
                </c:pt>
                <c:pt idx="11215">
                  <c:v>13.954309744680854</c:v>
                </c:pt>
                <c:pt idx="11216">
                  <c:v>13.955998000000003</c:v>
                </c:pt>
                <c:pt idx="11217">
                  <c:v>13.958101829787237</c:v>
                </c:pt>
                <c:pt idx="11218">
                  <c:v>13.959790085106386</c:v>
                </c:pt>
                <c:pt idx="11219">
                  <c:v>13.96189391489362</c:v>
                </c:pt>
                <c:pt idx="11220">
                  <c:v>13.963582170212769</c:v>
                </c:pt>
                <c:pt idx="11221">
                  <c:v>13.964413319148937</c:v>
                </c:pt>
                <c:pt idx="11222">
                  <c:v>13.965244468085103</c:v>
                </c:pt>
                <c:pt idx="11223">
                  <c:v>13.965244468085103</c:v>
                </c:pt>
                <c:pt idx="11224">
                  <c:v>13.965244468085103</c:v>
                </c:pt>
                <c:pt idx="11225">
                  <c:v>13.966101617021277</c:v>
                </c:pt>
                <c:pt idx="11226">
                  <c:v>13.967789872340424</c:v>
                </c:pt>
                <c:pt idx="11227">
                  <c:v>13.969062553191486</c:v>
                </c:pt>
                <c:pt idx="11228">
                  <c:v>13.970335234042549</c:v>
                </c:pt>
                <c:pt idx="11229">
                  <c:v>13.972023489361698</c:v>
                </c:pt>
                <c:pt idx="11230">
                  <c:v>13.972439063829784</c:v>
                </c:pt>
                <c:pt idx="11231">
                  <c:v>13.972854638297866</c:v>
                </c:pt>
                <c:pt idx="11232">
                  <c:v>13.973685744680848</c:v>
                </c:pt>
                <c:pt idx="11233">
                  <c:v>13.974516893617018</c:v>
                </c:pt>
                <c:pt idx="11234">
                  <c:v>13.976205148936167</c:v>
                </c:pt>
                <c:pt idx="11235">
                  <c:v>13.976620723404253</c:v>
                </c:pt>
                <c:pt idx="11236">
                  <c:v>13.977036297872335</c:v>
                </c:pt>
                <c:pt idx="11237">
                  <c:v>13.978282978723399</c:v>
                </c:pt>
                <c:pt idx="11238">
                  <c:v>13.979971234042548</c:v>
                </c:pt>
                <c:pt idx="11239">
                  <c:v>13.982516638297867</c:v>
                </c:pt>
                <c:pt idx="11240">
                  <c:v>13.984204893617017</c:v>
                </c:pt>
                <c:pt idx="11241">
                  <c:v>13.985893148936169</c:v>
                </c:pt>
                <c:pt idx="11242">
                  <c:v>13.987139829787232</c:v>
                </c:pt>
                <c:pt idx="11243">
                  <c:v>13.988412510638296</c:v>
                </c:pt>
                <c:pt idx="11244">
                  <c:v>13.990516340425531</c:v>
                </c:pt>
                <c:pt idx="11245">
                  <c:v>13.993035744680849</c:v>
                </c:pt>
                <c:pt idx="11246">
                  <c:v>13.995970680851062</c:v>
                </c:pt>
                <c:pt idx="11247">
                  <c:v>13.998074468085106</c:v>
                </c:pt>
                <c:pt idx="11248">
                  <c:v>14.000619829787235</c:v>
                </c:pt>
                <c:pt idx="11249">
                  <c:v>14.00230808510638</c:v>
                </c:pt>
                <c:pt idx="11250">
                  <c:v>14.00313923404255</c:v>
                </c:pt>
                <c:pt idx="11251">
                  <c:v>14.003970340425527</c:v>
                </c:pt>
                <c:pt idx="11252">
                  <c:v>14.004385914893613</c:v>
                </c:pt>
                <c:pt idx="11253">
                  <c:v>14.004385914893613</c:v>
                </c:pt>
                <c:pt idx="11254">
                  <c:v>14.003528808510632</c:v>
                </c:pt>
                <c:pt idx="11255">
                  <c:v>14.002256127659567</c:v>
                </c:pt>
                <c:pt idx="11256">
                  <c:v>14.001814553191485</c:v>
                </c:pt>
                <c:pt idx="11257">
                  <c:v>14.000541872340419</c:v>
                </c:pt>
                <c:pt idx="11258">
                  <c:v>13.998853617021268</c:v>
                </c:pt>
                <c:pt idx="11259">
                  <c:v>13.997996468085097</c:v>
                </c:pt>
                <c:pt idx="11260">
                  <c:v>13.996723787234032</c:v>
                </c:pt>
                <c:pt idx="11261">
                  <c:v>13.994619999999989</c:v>
                </c:pt>
                <c:pt idx="11262">
                  <c:v>13.993347276595735</c:v>
                </c:pt>
                <c:pt idx="11263">
                  <c:v>13.992905702127649</c:v>
                </c:pt>
                <c:pt idx="11264">
                  <c:v>13.992048553191479</c:v>
                </c:pt>
                <c:pt idx="11265">
                  <c:v>13.992048553191481</c:v>
                </c:pt>
                <c:pt idx="11266">
                  <c:v>13.992879659574459</c:v>
                </c:pt>
                <c:pt idx="11267">
                  <c:v>13.994152382978715</c:v>
                </c:pt>
                <c:pt idx="11268">
                  <c:v>13.996256170212758</c:v>
                </c:pt>
                <c:pt idx="11269">
                  <c:v>13.998359957446802</c:v>
                </c:pt>
                <c:pt idx="11270">
                  <c:v>14.001294893617013</c:v>
                </c:pt>
                <c:pt idx="11271">
                  <c:v>14.004229829787224</c:v>
                </c:pt>
                <c:pt idx="11272">
                  <c:v>14.005918085106375</c:v>
                </c:pt>
                <c:pt idx="11273">
                  <c:v>14.007190765957441</c:v>
                </c:pt>
                <c:pt idx="11274">
                  <c:v>14.00887902127659</c:v>
                </c:pt>
                <c:pt idx="11275">
                  <c:v>14.005060936170207</c:v>
                </c:pt>
                <c:pt idx="11276">
                  <c:v>13.997866340425528</c:v>
                </c:pt>
                <c:pt idx="11277">
                  <c:v>13.989840595744676</c:v>
                </c:pt>
                <c:pt idx="11278">
                  <c:v>13.978438340425527</c:v>
                </c:pt>
                <c:pt idx="11279">
                  <c:v>13.964932297872338</c:v>
                </c:pt>
                <c:pt idx="11280">
                  <c:v>13.951426212765956</c:v>
                </c:pt>
                <c:pt idx="11281">
                  <c:v>13.937504595744681</c:v>
                </c:pt>
                <c:pt idx="11282">
                  <c:v>13.923141404255317</c:v>
                </c:pt>
                <c:pt idx="11283">
                  <c:v>13.908362638297872</c:v>
                </c:pt>
                <c:pt idx="11284">
                  <c:v>13.893168340425532</c:v>
                </c:pt>
                <c:pt idx="11285">
                  <c:v>13.878389617021277</c:v>
                </c:pt>
                <c:pt idx="11286">
                  <c:v>13.863169319148936</c:v>
                </c:pt>
                <c:pt idx="11287">
                  <c:v>13.847949021276596</c:v>
                </c:pt>
                <c:pt idx="11288">
                  <c:v>13.833170255319148</c:v>
                </c:pt>
                <c:pt idx="11289">
                  <c:v>13.818391531914893</c:v>
                </c:pt>
                <c:pt idx="11290">
                  <c:v>13.803171234042551</c:v>
                </c:pt>
                <c:pt idx="11291">
                  <c:v>13.792626085106383</c:v>
                </c:pt>
                <c:pt idx="11292">
                  <c:v>13.785873021276597</c:v>
                </c:pt>
                <c:pt idx="11293">
                  <c:v>13.779977106382979</c:v>
                </c:pt>
                <c:pt idx="11294">
                  <c:v>13.777457744680852</c:v>
                </c:pt>
                <c:pt idx="11295">
                  <c:v>13.776600638297872</c:v>
                </c:pt>
                <c:pt idx="11296">
                  <c:v>13.776185106382981</c:v>
                </c:pt>
                <c:pt idx="11297">
                  <c:v>13.776185106382977</c:v>
                </c:pt>
                <c:pt idx="11298">
                  <c:v>13.776185106382977</c:v>
                </c:pt>
                <c:pt idx="11299">
                  <c:v>13.777042212765959</c:v>
                </c:pt>
                <c:pt idx="11300">
                  <c:v>13.777899319148936</c:v>
                </c:pt>
                <c:pt idx="11301">
                  <c:v>13.778314851063829</c:v>
                </c:pt>
                <c:pt idx="11302">
                  <c:v>13.778730382978724</c:v>
                </c:pt>
                <c:pt idx="11303">
                  <c:v>13.77873038297872</c:v>
                </c:pt>
                <c:pt idx="11304">
                  <c:v>13.779145914893613</c:v>
                </c:pt>
                <c:pt idx="11305">
                  <c:v>13.780418595744681</c:v>
                </c:pt>
                <c:pt idx="11306">
                  <c:v>13.780860170212765</c:v>
                </c:pt>
                <c:pt idx="11307">
                  <c:v>13.78127570212766</c:v>
                </c:pt>
                <c:pt idx="11308">
                  <c:v>13.781275702127658</c:v>
                </c:pt>
                <c:pt idx="11309">
                  <c:v>13.781275702127655</c:v>
                </c:pt>
                <c:pt idx="11310">
                  <c:v>13.78086017021276</c:v>
                </c:pt>
                <c:pt idx="11311">
                  <c:v>13.780029063829783</c:v>
                </c:pt>
                <c:pt idx="11312">
                  <c:v>13.777925234042549</c:v>
                </c:pt>
                <c:pt idx="11313">
                  <c:v>13.77454872340425</c:v>
                </c:pt>
                <c:pt idx="11314">
                  <c:v>13.771172212765951</c:v>
                </c:pt>
                <c:pt idx="11315">
                  <c:v>13.767380170212759</c:v>
                </c:pt>
                <c:pt idx="11316">
                  <c:v>13.763588127659565</c:v>
                </c:pt>
                <c:pt idx="11317">
                  <c:v>13.759796085106373</c:v>
                </c:pt>
                <c:pt idx="11318">
                  <c:v>13.755588468085099</c:v>
                </c:pt>
                <c:pt idx="11319">
                  <c:v>13.753043063829779</c:v>
                </c:pt>
                <c:pt idx="11320">
                  <c:v>13.750082127659566</c:v>
                </c:pt>
                <c:pt idx="11321">
                  <c:v>13.747536723404245</c:v>
                </c:pt>
                <c:pt idx="11322">
                  <c:v>13.75135480851063</c:v>
                </c:pt>
                <c:pt idx="11323">
                  <c:v>13.758549404255312</c:v>
                </c:pt>
                <c:pt idx="11324">
                  <c:v>13.767432255319143</c:v>
                </c:pt>
                <c:pt idx="11325">
                  <c:v>13.780107191489359</c:v>
                </c:pt>
                <c:pt idx="11326">
                  <c:v>13.794470382978723</c:v>
                </c:pt>
                <c:pt idx="11327">
                  <c:v>13.809249148936171</c:v>
                </c:pt>
                <c:pt idx="11328">
                  <c:v>13.824027914893618</c:v>
                </c:pt>
                <c:pt idx="11329">
                  <c:v>13.838806638297875</c:v>
                </c:pt>
                <c:pt idx="11330">
                  <c:v>13.854000936170216</c:v>
                </c:pt>
                <c:pt idx="11331">
                  <c:v>13.868779702127661</c:v>
                </c:pt>
                <c:pt idx="11332">
                  <c:v>13.884000000000002</c:v>
                </c:pt>
                <c:pt idx="11333">
                  <c:v>13.898778723404256</c:v>
                </c:pt>
                <c:pt idx="11334">
                  <c:v>13.913557446808513</c:v>
                </c:pt>
                <c:pt idx="11335">
                  <c:v>13.927479106382981</c:v>
                </c:pt>
                <c:pt idx="11336">
                  <c:v>13.94184229787234</c:v>
                </c:pt>
                <c:pt idx="11337">
                  <c:v>13.955374340425532</c:v>
                </c:pt>
                <c:pt idx="11338">
                  <c:v>13.963400085106382</c:v>
                </c:pt>
                <c:pt idx="11339">
                  <c:v>13.967633744680851</c:v>
                </c:pt>
                <c:pt idx="11340">
                  <c:v>13.970594723404256</c:v>
                </c:pt>
                <c:pt idx="11341">
                  <c:v>13.969737574468086</c:v>
                </c:pt>
                <c:pt idx="11342">
                  <c:v>13.966776595744683</c:v>
                </c:pt>
                <c:pt idx="11343">
                  <c:v>13.963400042553191</c:v>
                </c:pt>
                <c:pt idx="11344">
                  <c:v>13.960439063829789</c:v>
                </c:pt>
                <c:pt idx="11345">
                  <c:v>13.957504127659575</c:v>
                </c:pt>
                <c:pt idx="11346">
                  <c:v>13.954543191489364</c:v>
                </c:pt>
                <c:pt idx="11347">
                  <c:v>13.951997829787235</c:v>
                </c:pt>
                <c:pt idx="11348">
                  <c:v>13.949062893617024</c:v>
                </c:pt>
                <c:pt idx="11349">
                  <c:v>13.94695910638298</c:v>
                </c:pt>
                <c:pt idx="11350">
                  <c:v>13.944855319148935</c:v>
                </c:pt>
                <c:pt idx="11351">
                  <c:v>13.943167063829787</c:v>
                </c:pt>
                <c:pt idx="11352">
                  <c:v>13.941063234042552</c:v>
                </c:pt>
                <c:pt idx="11353">
                  <c:v>13.939790553191493</c:v>
                </c:pt>
                <c:pt idx="11354">
                  <c:v>13.938543872340427</c:v>
                </c:pt>
                <c:pt idx="11355">
                  <c:v>13.938128297872343</c:v>
                </c:pt>
                <c:pt idx="11356">
                  <c:v>13.93771276595745</c:v>
                </c:pt>
                <c:pt idx="11357">
                  <c:v>13.937297191489366</c:v>
                </c:pt>
                <c:pt idx="11358">
                  <c:v>13.937297191489366</c:v>
                </c:pt>
                <c:pt idx="11359">
                  <c:v>13.938128340425537</c:v>
                </c:pt>
                <c:pt idx="11360">
                  <c:v>13.939401063829791</c:v>
                </c:pt>
                <c:pt idx="11361">
                  <c:v>13.94108931914894</c:v>
                </c:pt>
                <c:pt idx="11362">
                  <c:v>13.941946425531919</c:v>
                </c:pt>
                <c:pt idx="11363">
                  <c:v>13.942803531914898</c:v>
                </c:pt>
                <c:pt idx="11364">
                  <c:v>13.943660638297874</c:v>
                </c:pt>
                <c:pt idx="11365">
                  <c:v>13.944491744680851</c:v>
                </c:pt>
                <c:pt idx="11366">
                  <c:v>13.944933319148937</c:v>
                </c:pt>
                <c:pt idx="11367">
                  <c:v>13.944517744680851</c:v>
                </c:pt>
                <c:pt idx="11368">
                  <c:v>13.944517744680851</c:v>
                </c:pt>
                <c:pt idx="11369">
                  <c:v>13.943660638297869</c:v>
                </c:pt>
                <c:pt idx="11370">
                  <c:v>13.943660638297871</c:v>
                </c:pt>
                <c:pt idx="11371">
                  <c:v>13.944076212765957</c:v>
                </c:pt>
                <c:pt idx="11372">
                  <c:v>13.943219063829789</c:v>
                </c:pt>
                <c:pt idx="11373">
                  <c:v>13.942803489361703</c:v>
                </c:pt>
                <c:pt idx="11374">
                  <c:v>13.942803489361703</c:v>
                </c:pt>
                <c:pt idx="11375">
                  <c:v>13.942803489361705</c:v>
                </c:pt>
                <c:pt idx="11376">
                  <c:v>13.943660638297874</c:v>
                </c:pt>
                <c:pt idx="11377">
                  <c:v>13.944933361702128</c:v>
                </c:pt>
                <c:pt idx="11378">
                  <c:v>13.947037148936168</c:v>
                </c:pt>
                <c:pt idx="11379">
                  <c:v>13.948283829787233</c:v>
                </c:pt>
                <c:pt idx="11380">
                  <c:v>13.950413659574465</c:v>
                </c:pt>
                <c:pt idx="11381">
                  <c:v>13.9525434893617</c:v>
                </c:pt>
                <c:pt idx="11382">
                  <c:v>13.955088851063827</c:v>
                </c:pt>
                <c:pt idx="11383">
                  <c:v>13.958049787234039</c:v>
                </c:pt>
                <c:pt idx="11384">
                  <c:v>13.960984723404254</c:v>
                </c:pt>
                <c:pt idx="11385">
                  <c:v>13.963504127659569</c:v>
                </c:pt>
                <c:pt idx="11386">
                  <c:v>13.965607957446803</c:v>
                </c:pt>
                <c:pt idx="11387">
                  <c:v>13.967296212765953</c:v>
                </c:pt>
                <c:pt idx="11388">
                  <c:v>13.969841617021274</c:v>
                </c:pt>
                <c:pt idx="11389">
                  <c:v>13.972387021276596</c:v>
                </c:pt>
                <c:pt idx="11390">
                  <c:v>13.975347999999999</c:v>
                </c:pt>
                <c:pt idx="11391">
                  <c:v>13.977477829787235</c:v>
                </c:pt>
                <c:pt idx="11392">
                  <c:v>13.978724510638298</c:v>
                </c:pt>
                <c:pt idx="11393">
                  <c:v>13.979140085106382</c:v>
                </c:pt>
                <c:pt idx="11394">
                  <c:v>13.978724510638298</c:v>
                </c:pt>
                <c:pt idx="11395">
                  <c:v>13.979555659574466</c:v>
                </c:pt>
                <c:pt idx="11396">
                  <c:v>13.978724510638298</c:v>
                </c:pt>
                <c:pt idx="11397">
                  <c:v>13.977893361702126</c:v>
                </c:pt>
                <c:pt idx="11398">
                  <c:v>13.976646680851063</c:v>
                </c:pt>
                <c:pt idx="11399">
                  <c:v>13.974958425531913</c:v>
                </c:pt>
                <c:pt idx="11400">
                  <c:v>13.972413021276592</c:v>
                </c:pt>
                <c:pt idx="11401">
                  <c:v>13.970283191489358</c:v>
                </c:pt>
                <c:pt idx="11402">
                  <c:v>13.967322212765955</c:v>
                </c:pt>
                <c:pt idx="11403">
                  <c:v>13.964361234042551</c:v>
                </c:pt>
                <c:pt idx="11404">
                  <c:v>13.961400255319148</c:v>
                </c:pt>
                <c:pt idx="11405">
                  <c:v>13.958439276595742</c:v>
                </c:pt>
                <c:pt idx="11406">
                  <c:v>13.954647191489359</c:v>
                </c:pt>
                <c:pt idx="11407">
                  <c:v>13.951686212765956</c:v>
                </c:pt>
                <c:pt idx="11408">
                  <c:v>13.94916680851064</c:v>
                </c:pt>
                <c:pt idx="11409">
                  <c:v>13.947894127659577</c:v>
                </c:pt>
                <c:pt idx="11410">
                  <c:v>13.947037021276596</c:v>
                </c:pt>
                <c:pt idx="11411">
                  <c:v>13.945764340425534</c:v>
                </c:pt>
                <c:pt idx="11412">
                  <c:v>13.944933234042557</c:v>
                </c:pt>
                <c:pt idx="11413">
                  <c:v>13.944076127659574</c:v>
                </c:pt>
                <c:pt idx="11414">
                  <c:v>13.944491702127662</c:v>
                </c:pt>
                <c:pt idx="11415">
                  <c:v>13.944076170212769</c:v>
                </c:pt>
                <c:pt idx="11416">
                  <c:v>13.94449170212766</c:v>
                </c:pt>
                <c:pt idx="11417">
                  <c:v>13.944050127659578</c:v>
                </c:pt>
                <c:pt idx="11418">
                  <c:v>13.943634553191494</c:v>
                </c:pt>
                <c:pt idx="11419">
                  <c:v>13.943634553191494</c:v>
                </c:pt>
                <c:pt idx="11420">
                  <c:v>13.943634553191494</c:v>
                </c:pt>
                <c:pt idx="11421">
                  <c:v>13.944050127659578</c:v>
                </c:pt>
                <c:pt idx="11422">
                  <c:v>13.943634553191492</c:v>
                </c:pt>
                <c:pt idx="11423">
                  <c:v>13.94277740425532</c:v>
                </c:pt>
                <c:pt idx="11424">
                  <c:v>13.941504680851065</c:v>
                </c:pt>
                <c:pt idx="11425">
                  <c:v>13.939816425531918</c:v>
                </c:pt>
                <c:pt idx="11426">
                  <c:v>13.938569744680851</c:v>
                </c:pt>
                <c:pt idx="11427">
                  <c:v>13.937297063829789</c:v>
                </c:pt>
                <c:pt idx="11428">
                  <c:v>13.936439957446806</c:v>
                </c:pt>
                <c:pt idx="11429">
                  <c:v>13.935167276595747</c:v>
                </c:pt>
                <c:pt idx="11430">
                  <c:v>13.933479021276595</c:v>
                </c:pt>
                <c:pt idx="11431">
                  <c:v>13.93264791489362</c:v>
                </c:pt>
                <c:pt idx="11432">
                  <c:v>13.93181676595745</c:v>
                </c:pt>
                <c:pt idx="11433">
                  <c:v>13.931816765957452</c:v>
                </c:pt>
                <c:pt idx="11434">
                  <c:v>13.93264791489362</c:v>
                </c:pt>
                <c:pt idx="11435">
                  <c:v>13.933063489361704</c:v>
                </c:pt>
                <c:pt idx="11436">
                  <c:v>13.933479063829788</c:v>
                </c:pt>
                <c:pt idx="11437">
                  <c:v>13.933063489361702</c:v>
                </c:pt>
                <c:pt idx="11438">
                  <c:v>13.933479063829788</c:v>
                </c:pt>
                <c:pt idx="11439">
                  <c:v>13.934751787234042</c:v>
                </c:pt>
                <c:pt idx="11440">
                  <c:v>13.936440042553187</c:v>
                </c:pt>
                <c:pt idx="11441">
                  <c:v>13.938959404255314</c:v>
                </c:pt>
                <c:pt idx="11442">
                  <c:v>13.94150476595744</c:v>
                </c:pt>
                <c:pt idx="11443">
                  <c:v>13.944439702127651</c:v>
                </c:pt>
                <c:pt idx="11444">
                  <c:v>13.946959106382968</c:v>
                </c:pt>
                <c:pt idx="11445">
                  <c:v>13.949478510638288</c:v>
                </c:pt>
                <c:pt idx="11446">
                  <c:v>13.951997914893607</c:v>
                </c:pt>
                <c:pt idx="11447">
                  <c:v>13.954958893617011</c:v>
                </c:pt>
                <c:pt idx="11448">
                  <c:v>13.958776978723391</c:v>
                </c:pt>
                <c:pt idx="11449">
                  <c:v>13.96301063829786</c:v>
                </c:pt>
                <c:pt idx="11450">
                  <c:v>13.966387148936159</c:v>
                </c:pt>
                <c:pt idx="11451">
                  <c:v>13.969763702127649</c:v>
                </c:pt>
                <c:pt idx="11452">
                  <c:v>13.973140255319139</c:v>
                </c:pt>
                <c:pt idx="11453">
                  <c:v>13.977789446808497</c:v>
                </c:pt>
                <c:pt idx="11454">
                  <c:v>13.982854212765943</c:v>
                </c:pt>
                <c:pt idx="11455">
                  <c:v>13.987061872340414</c:v>
                </c:pt>
                <c:pt idx="11456">
                  <c:v>13.9908539574468</c:v>
                </c:pt>
                <c:pt idx="11457">
                  <c:v>13.993814893617015</c:v>
                </c:pt>
                <c:pt idx="11458">
                  <c:v>13.996334255319145</c:v>
                </c:pt>
                <c:pt idx="11459">
                  <c:v>13.998438085106379</c:v>
                </c:pt>
                <c:pt idx="11460">
                  <c:v>14.000541872340419</c:v>
                </c:pt>
                <c:pt idx="11461">
                  <c:v>14.002645659574462</c:v>
                </c:pt>
                <c:pt idx="11462">
                  <c:v>14.004333914893612</c:v>
                </c:pt>
                <c:pt idx="11463">
                  <c:v>14.005191063829784</c:v>
                </c:pt>
                <c:pt idx="11464">
                  <c:v>14.005191063829784</c:v>
                </c:pt>
                <c:pt idx="11465">
                  <c:v>14.004749489361698</c:v>
                </c:pt>
                <c:pt idx="11466">
                  <c:v>14.004749489361698</c:v>
                </c:pt>
                <c:pt idx="11467">
                  <c:v>14.004749489361696</c:v>
                </c:pt>
                <c:pt idx="11468">
                  <c:v>14.003476765957442</c:v>
                </c:pt>
                <c:pt idx="11469">
                  <c:v>14.00220408510638</c:v>
                </c:pt>
                <c:pt idx="11470">
                  <c:v>14.000100255319147</c:v>
                </c:pt>
                <c:pt idx="11471">
                  <c:v>13.99758089361702</c:v>
                </c:pt>
                <c:pt idx="11472">
                  <c:v>13.995061531914891</c:v>
                </c:pt>
                <c:pt idx="11473">
                  <c:v>13.99251612765957</c:v>
                </c:pt>
                <c:pt idx="11474">
                  <c:v>13.989555148936166</c:v>
                </c:pt>
                <c:pt idx="11475">
                  <c:v>13.986178595744677</c:v>
                </c:pt>
                <c:pt idx="11476">
                  <c:v>13.983217617021271</c:v>
                </c:pt>
                <c:pt idx="11477">
                  <c:v>13.979841106382972</c:v>
                </c:pt>
                <c:pt idx="11478">
                  <c:v>13.97688012765957</c:v>
                </c:pt>
                <c:pt idx="11479">
                  <c:v>13.974750297872333</c:v>
                </c:pt>
                <c:pt idx="11480">
                  <c:v>13.972646468085101</c:v>
                </c:pt>
                <c:pt idx="11481">
                  <c:v>13.96926991489361</c:v>
                </c:pt>
                <c:pt idx="11482">
                  <c:v>13.965477829787227</c:v>
                </c:pt>
                <c:pt idx="11483">
                  <c:v>13.961685744680844</c:v>
                </c:pt>
                <c:pt idx="11484">
                  <c:v>13.959140340425527</c:v>
                </c:pt>
                <c:pt idx="11485">
                  <c:v>13.955348255319144</c:v>
                </c:pt>
                <c:pt idx="11486">
                  <c:v>13.951556170212763</c:v>
                </c:pt>
                <c:pt idx="11487">
                  <c:v>13.947764085106376</c:v>
                </c:pt>
                <c:pt idx="11488">
                  <c:v>13.94314089361702</c:v>
                </c:pt>
                <c:pt idx="11489">
                  <c:v>13.937218978723401</c:v>
                </c:pt>
                <c:pt idx="11490">
                  <c:v>13.931738638297869</c:v>
                </c:pt>
                <c:pt idx="11491">
                  <c:v>13.927089404255319</c:v>
                </c:pt>
                <c:pt idx="11492">
                  <c:v>13.922440170212766</c:v>
                </c:pt>
                <c:pt idx="11493">
                  <c:v>13.918232510638299</c:v>
                </c:pt>
                <c:pt idx="11494">
                  <c:v>13.914024851063834</c:v>
                </c:pt>
                <c:pt idx="11495">
                  <c:v>13.9085185106383</c:v>
                </c:pt>
                <c:pt idx="11496">
                  <c:v>13.90301217021277</c:v>
                </c:pt>
                <c:pt idx="11497">
                  <c:v>13.898804553191493</c:v>
                </c:pt>
                <c:pt idx="11498">
                  <c:v>13.89501246808511</c:v>
                </c:pt>
                <c:pt idx="11499">
                  <c:v>13.891220382978725</c:v>
                </c:pt>
                <c:pt idx="11500">
                  <c:v>13.886571191489363</c:v>
                </c:pt>
                <c:pt idx="11501">
                  <c:v>13.881948</c:v>
                </c:pt>
                <c:pt idx="11502">
                  <c:v>13.877298765957446</c:v>
                </c:pt>
                <c:pt idx="11503">
                  <c:v>13.872649531914892</c:v>
                </c:pt>
                <c:pt idx="11504">
                  <c:v>13.868415872340424</c:v>
                </c:pt>
                <c:pt idx="11505">
                  <c:v>13.865039361702124</c:v>
                </c:pt>
                <c:pt idx="11506">
                  <c:v>13.862078382978719</c:v>
                </c:pt>
                <c:pt idx="11507">
                  <c:v>13.859143446808508</c:v>
                </c:pt>
                <c:pt idx="11508">
                  <c:v>13.856208510638295</c:v>
                </c:pt>
                <c:pt idx="11509">
                  <c:v>13.853689106382978</c:v>
                </c:pt>
                <c:pt idx="11510">
                  <c:v>13.851585276595744</c:v>
                </c:pt>
                <c:pt idx="11511">
                  <c:v>13.851169744680849</c:v>
                </c:pt>
                <c:pt idx="11512">
                  <c:v>13.850754212765958</c:v>
                </c:pt>
                <c:pt idx="11513">
                  <c:v>13.850338680851063</c:v>
                </c:pt>
                <c:pt idx="11514">
                  <c:v>13.849897106382977</c:v>
                </c:pt>
                <c:pt idx="11515">
                  <c:v>13.849481574468085</c:v>
                </c:pt>
                <c:pt idx="11516">
                  <c:v>13.849481574468085</c:v>
                </c:pt>
                <c:pt idx="11517">
                  <c:v>13.85075429787234</c:v>
                </c:pt>
                <c:pt idx="11518">
                  <c:v>13.852858127659575</c:v>
                </c:pt>
                <c:pt idx="11519">
                  <c:v>13.854961957446809</c:v>
                </c:pt>
                <c:pt idx="11520">
                  <c:v>13.857065787234044</c:v>
                </c:pt>
                <c:pt idx="11521">
                  <c:v>13.860026765957448</c:v>
                </c:pt>
                <c:pt idx="11522">
                  <c:v>13.86257217021277</c:v>
                </c:pt>
                <c:pt idx="11523">
                  <c:v>13.86426046808511</c:v>
                </c:pt>
                <c:pt idx="11524">
                  <c:v>13.866364297872346</c:v>
                </c:pt>
                <c:pt idx="11525">
                  <c:v>13.868052595744684</c:v>
                </c:pt>
                <c:pt idx="11526">
                  <c:v>13.869325319148942</c:v>
                </c:pt>
                <c:pt idx="11527">
                  <c:v>13.869325319148938</c:v>
                </c:pt>
                <c:pt idx="11528">
                  <c:v>13.87018246808511</c:v>
                </c:pt>
                <c:pt idx="11529">
                  <c:v>13.871455148936175</c:v>
                </c:pt>
                <c:pt idx="11530">
                  <c:v>13.872727829787241</c:v>
                </c:pt>
                <c:pt idx="11531">
                  <c:v>13.874000553191497</c:v>
                </c:pt>
                <c:pt idx="11532">
                  <c:v>13.876519957446812</c:v>
                </c:pt>
                <c:pt idx="11533">
                  <c:v>13.878208212765964</c:v>
                </c:pt>
                <c:pt idx="11534">
                  <c:v>13.879896468085116</c:v>
                </c:pt>
                <c:pt idx="11535">
                  <c:v>13.882415872340435</c:v>
                </c:pt>
                <c:pt idx="11536">
                  <c:v>13.885792425531923</c:v>
                </c:pt>
                <c:pt idx="11537">
                  <c:v>13.888337829787242</c:v>
                </c:pt>
                <c:pt idx="11538">
                  <c:v>13.891298808510644</c:v>
                </c:pt>
                <c:pt idx="11539">
                  <c:v>13.894675319148941</c:v>
                </c:pt>
                <c:pt idx="11540">
                  <c:v>13.898051829787239</c:v>
                </c:pt>
                <c:pt idx="11541">
                  <c:v>13.90098676595745</c:v>
                </c:pt>
                <c:pt idx="11542">
                  <c:v>13.903947744680854</c:v>
                </c:pt>
                <c:pt idx="11543">
                  <c:v>13.90732425531915</c:v>
                </c:pt>
                <c:pt idx="11544">
                  <c:v>13.909428085106383</c:v>
                </c:pt>
                <c:pt idx="11545">
                  <c:v>13.911947446808512</c:v>
                </c:pt>
                <c:pt idx="11546">
                  <c:v>13.914051276595746</c:v>
                </c:pt>
                <c:pt idx="11547">
                  <c:v>13.915739531914893</c:v>
                </c:pt>
                <c:pt idx="11548">
                  <c:v>13.915739531914896</c:v>
                </c:pt>
                <c:pt idx="11549">
                  <c:v>13.916181106382982</c:v>
                </c:pt>
                <c:pt idx="11550">
                  <c:v>13.916181106382982</c:v>
                </c:pt>
                <c:pt idx="11551">
                  <c:v>13.916181106382984</c:v>
                </c:pt>
                <c:pt idx="11552">
                  <c:v>13.915350000000004</c:v>
                </c:pt>
                <c:pt idx="11553">
                  <c:v>13.914518893617023</c:v>
                </c:pt>
                <c:pt idx="11554">
                  <c:v>13.912830638297875</c:v>
                </c:pt>
                <c:pt idx="11555">
                  <c:v>13.91114238297873</c:v>
                </c:pt>
                <c:pt idx="11556">
                  <c:v>13.909012553191495</c:v>
                </c:pt>
                <c:pt idx="11557">
                  <c:v>13.90773987234043</c:v>
                </c:pt>
                <c:pt idx="11558">
                  <c:v>13.906467148936173</c:v>
                </c:pt>
                <c:pt idx="11559">
                  <c:v>13.905194425531917</c:v>
                </c:pt>
                <c:pt idx="11560">
                  <c:v>13.904363276595747</c:v>
                </c:pt>
                <c:pt idx="11561">
                  <c:v>13.902259446808513</c:v>
                </c:pt>
                <c:pt idx="11562">
                  <c:v>13.900986723404259</c:v>
                </c:pt>
                <c:pt idx="11563">
                  <c:v>13.900129574468091</c:v>
                </c:pt>
                <c:pt idx="11564">
                  <c:v>13.899714000000005</c:v>
                </c:pt>
                <c:pt idx="11565">
                  <c:v>13.898882851063833</c:v>
                </c:pt>
                <c:pt idx="11566">
                  <c:v>13.899298382978726</c:v>
                </c:pt>
                <c:pt idx="11567">
                  <c:v>13.89973995744681</c:v>
                </c:pt>
                <c:pt idx="11568">
                  <c:v>13.900155531914894</c:v>
                </c:pt>
                <c:pt idx="11569">
                  <c:v>13.901402212765957</c:v>
                </c:pt>
                <c:pt idx="11570">
                  <c:v>13.903947574468086</c:v>
                </c:pt>
                <c:pt idx="11571">
                  <c:v>13.906908510638299</c:v>
                </c:pt>
                <c:pt idx="11572">
                  <c:v>13.909869446808511</c:v>
                </c:pt>
                <c:pt idx="11573">
                  <c:v>13.91241480851064</c:v>
                </c:pt>
                <c:pt idx="11574">
                  <c:v>13.914934212765957</c:v>
                </c:pt>
                <c:pt idx="11575">
                  <c:v>13.917869148936168</c:v>
                </c:pt>
                <c:pt idx="11576">
                  <c:v>13.920388553191488</c:v>
                </c:pt>
                <c:pt idx="11577">
                  <c:v>13.923323489361698</c:v>
                </c:pt>
                <c:pt idx="11578">
                  <c:v>13.925842851063827</c:v>
                </c:pt>
                <c:pt idx="11579">
                  <c:v>13.927946638297868</c:v>
                </c:pt>
                <c:pt idx="11580">
                  <c:v>13.930465999999997</c:v>
                </c:pt>
                <c:pt idx="11581">
                  <c:v>13.932985361702123</c:v>
                </c:pt>
                <c:pt idx="11582">
                  <c:v>13.93467361702127</c:v>
                </c:pt>
                <c:pt idx="11583">
                  <c:v>13.935946297872338</c:v>
                </c:pt>
                <c:pt idx="11584">
                  <c:v>13.938050127659572</c:v>
                </c:pt>
                <c:pt idx="11585">
                  <c:v>13.938907234042551</c:v>
                </c:pt>
                <c:pt idx="11586">
                  <c:v>13.938491702127656</c:v>
                </c:pt>
                <c:pt idx="11587">
                  <c:v>13.936803446808511</c:v>
                </c:pt>
                <c:pt idx="11588">
                  <c:v>13.935115191489363</c:v>
                </c:pt>
                <c:pt idx="11589">
                  <c:v>13.933842468085105</c:v>
                </c:pt>
                <c:pt idx="11590">
                  <c:v>13.932154212765957</c:v>
                </c:pt>
                <c:pt idx="11591">
                  <c:v>13.93005038297872</c:v>
                </c:pt>
                <c:pt idx="11592">
                  <c:v>13.927946553191486</c:v>
                </c:pt>
                <c:pt idx="11593">
                  <c:v>13.926258255319146</c:v>
                </c:pt>
                <c:pt idx="11594">
                  <c:v>13.92498553191489</c:v>
                </c:pt>
                <c:pt idx="11595">
                  <c:v>13.924543957446803</c:v>
                </c:pt>
                <c:pt idx="11596">
                  <c:v>13.923686808510633</c:v>
                </c:pt>
                <c:pt idx="11597">
                  <c:v>13.923271234042547</c:v>
                </c:pt>
                <c:pt idx="11598">
                  <c:v>13.922024553191486</c:v>
                </c:pt>
                <c:pt idx="11599">
                  <c:v>13.921608978723402</c:v>
                </c:pt>
                <c:pt idx="11600">
                  <c:v>13.920751829787232</c:v>
                </c:pt>
                <c:pt idx="11601">
                  <c:v>13.920751829787235</c:v>
                </c:pt>
                <c:pt idx="11602">
                  <c:v>13.921167404255318</c:v>
                </c:pt>
                <c:pt idx="11603">
                  <c:v>13.922440085106384</c:v>
                </c:pt>
                <c:pt idx="11604">
                  <c:v>13.923271191489361</c:v>
                </c:pt>
                <c:pt idx="11605">
                  <c:v>13.922855617021275</c:v>
                </c:pt>
                <c:pt idx="11606">
                  <c:v>13.922855617021277</c:v>
                </c:pt>
                <c:pt idx="11607">
                  <c:v>13.922414042553195</c:v>
                </c:pt>
                <c:pt idx="11608">
                  <c:v>13.923271191489363</c:v>
                </c:pt>
                <c:pt idx="11609">
                  <c:v>13.923712765957449</c:v>
                </c:pt>
                <c:pt idx="11610">
                  <c:v>13.923712765957449</c:v>
                </c:pt>
                <c:pt idx="11611">
                  <c:v>13.923712765957449</c:v>
                </c:pt>
                <c:pt idx="11612">
                  <c:v>13.924128340425534</c:v>
                </c:pt>
                <c:pt idx="11613">
                  <c:v>13.922881659574474</c:v>
                </c:pt>
                <c:pt idx="11614">
                  <c:v>13.922024553191491</c:v>
                </c:pt>
                <c:pt idx="11615">
                  <c:v>13.920336297872343</c:v>
                </c:pt>
                <c:pt idx="11616">
                  <c:v>13.918232510638298</c:v>
                </c:pt>
                <c:pt idx="11617">
                  <c:v>13.915271574468086</c:v>
                </c:pt>
                <c:pt idx="11618">
                  <c:v>13.911895063829789</c:v>
                </c:pt>
                <c:pt idx="11619">
                  <c:v>13.908518553191492</c:v>
                </c:pt>
                <c:pt idx="11620">
                  <c:v>13.906388723404259</c:v>
                </c:pt>
                <c:pt idx="11621">
                  <c:v>13.905557574468087</c:v>
                </c:pt>
                <c:pt idx="11622">
                  <c:v>13.904310893617025</c:v>
                </c:pt>
                <c:pt idx="11623">
                  <c:v>13.903895319148939</c:v>
                </c:pt>
                <c:pt idx="11624">
                  <c:v>13.902648638297874</c:v>
                </c:pt>
                <c:pt idx="11625">
                  <c:v>13.900960382978729</c:v>
                </c:pt>
                <c:pt idx="11626">
                  <c:v>13.899713702127665</c:v>
                </c:pt>
                <c:pt idx="11627">
                  <c:v>13.898025446808516</c:v>
                </c:pt>
                <c:pt idx="11628">
                  <c:v>13.896778765957452</c:v>
                </c:pt>
                <c:pt idx="11629">
                  <c:v>13.896363191489366</c:v>
                </c:pt>
                <c:pt idx="11630">
                  <c:v>13.895947617021282</c:v>
                </c:pt>
                <c:pt idx="11631">
                  <c:v>13.895532042553194</c:v>
                </c:pt>
                <c:pt idx="11632">
                  <c:v>13.895947617021282</c:v>
                </c:pt>
                <c:pt idx="11633">
                  <c:v>13.897635872340429</c:v>
                </c:pt>
                <c:pt idx="11634">
                  <c:v>13.90057080851064</c:v>
                </c:pt>
                <c:pt idx="11635">
                  <c:v>13.904388893617025</c:v>
                </c:pt>
                <c:pt idx="11636">
                  <c:v>13.907349872340427</c:v>
                </c:pt>
                <c:pt idx="11637">
                  <c:v>13.909895276595748</c:v>
                </c:pt>
                <c:pt idx="11638">
                  <c:v>13.913271787234045</c:v>
                </c:pt>
                <c:pt idx="11639">
                  <c:v>13.916232765957449</c:v>
                </c:pt>
                <c:pt idx="11640">
                  <c:v>13.919193744680852</c:v>
                </c:pt>
                <c:pt idx="11641">
                  <c:v>13.922570297872339</c:v>
                </c:pt>
                <c:pt idx="11642">
                  <c:v>13.925531276595741</c:v>
                </c:pt>
                <c:pt idx="11643">
                  <c:v>13.929323361702124</c:v>
                </c:pt>
                <c:pt idx="11644">
                  <c:v>13.933115446808507</c:v>
                </c:pt>
                <c:pt idx="11645">
                  <c:v>13.937738638297867</c:v>
                </c:pt>
                <c:pt idx="11646">
                  <c:v>13.942361829787229</c:v>
                </c:pt>
                <c:pt idx="11647">
                  <c:v>13.947868170212761</c:v>
                </c:pt>
                <c:pt idx="11648">
                  <c:v>13.952491361702121</c:v>
                </c:pt>
                <c:pt idx="11649">
                  <c:v>13.957140553191481</c:v>
                </c:pt>
                <c:pt idx="11650">
                  <c:v>13.961374212765946</c:v>
                </c:pt>
                <c:pt idx="11651">
                  <c:v>13.964335191489349</c:v>
                </c:pt>
                <c:pt idx="11652">
                  <c:v>13.967296170212757</c:v>
                </c:pt>
                <c:pt idx="11653">
                  <c:v>13.970672680851058</c:v>
                </c:pt>
                <c:pt idx="11654">
                  <c:v>13.974049191489353</c:v>
                </c:pt>
                <c:pt idx="11655">
                  <c:v>13.976984127659566</c:v>
                </c:pt>
                <c:pt idx="11656">
                  <c:v>13.979503531914883</c:v>
                </c:pt>
                <c:pt idx="11657">
                  <c:v>13.982464510638289</c:v>
                </c:pt>
                <c:pt idx="11658">
                  <c:v>13.984983914893606</c:v>
                </c:pt>
                <c:pt idx="11659">
                  <c:v>13.986256595744669</c:v>
                </c:pt>
                <c:pt idx="11660">
                  <c:v>13.987503276595735</c:v>
                </c:pt>
                <c:pt idx="11661">
                  <c:v>13.98791880851063</c:v>
                </c:pt>
                <c:pt idx="11662">
                  <c:v>13.988334340425522</c:v>
                </c:pt>
                <c:pt idx="11663">
                  <c:v>13.988334340425521</c:v>
                </c:pt>
                <c:pt idx="11664">
                  <c:v>13.989165446808501</c:v>
                </c:pt>
                <c:pt idx="11665">
                  <c:v>13.989581021276583</c:v>
                </c:pt>
                <c:pt idx="11666">
                  <c:v>13.989165446808501</c:v>
                </c:pt>
                <c:pt idx="11667">
                  <c:v>13.988334340425526</c:v>
                </c:pt>
                <c:pt idx="11668">
                  <c:v>13.987477234042546</c:v>
                </c:pt>
                <c:pt idx="11669">
                  <c:v>13.986204553191486</c:v>
                </c:pt>
                <c:pt idx="11670">
                  <c:v>13.984516297872338</c:v>
                </c:pt>
                <c:pt idx="11671">
                  <c:v>13.983243617021277</c:v>
                </c:pt>
                <c:pt idx="11672">
                  <c:v>13.982828085106382</c:v>
                </c:pt>
                <c:pt idx="11673">
                  <c:v>13.981555404255319</c:v>
                </c:pt>
                <c:pt idx="11674">
                  <c:v>13.980724297872344</c:v>
                </c:pt>
                <c:pt idx="11675">
                  <c:v>13.979451617021281</c:v>
                </c:pt>
                <c:pt idx="11676">
                  <c:v>13.977347787234047</c:v>
                </c:pt>
                <c:pt idx="11677">
                  <c:v>13.975659531914902</c:v>
                </c:pt>
                <c:pt idx="11678">
                  <c:v>13.973529702127667</c:v>
                </c:pt>
                <c:pt idx="11679">
                  <c:v>13.970984297872347</c:v>
                </c:pt>
                <c:pt idx="11680">
                  <c:v>13.968023319148942</c:v>
                </c:pt>
                <c:pt idx="11681">
                  <c:v>13.965088382978728</c:v>
                </c:pt>
                <c:pt idx="11682">
                  <c:v>13.962127446808516</c:v>
                </c:pt>
                <c:pt idx="11683">
                  <c:v>13.960023617021285</c:v>
                </c:pt>
                <c:pt idx="11684">
                  <c:v>13.957919787234051</c:v>
                </c:pt>
                <c:pt idx="11685">
                  <c:v>13.955815957446816</c:v>
                </c:pt>
                <c:pt idx="11686">
                  <c:v>13.953270553191496</c:v>
                </c:pt>
                <c:pt idx="11687">
                  <c:v>13.950725148936177</c:v>
                </c:pt>
                <c:pt idx="11688">
                  <c:v>13.947764170212775</c:v>
                </c:pt>
                <c:pt idx="11689">
                  <c:v>13.945244765957455</c:v>
                </c:pt>
                <c:pt idx="11690">
                  <c:v>13.941868255319157</c:v>
                </c:pt>
                <c:pt idx="11691">
                  <c:v>13.938933319148942</c:v>
                </c:pt>
                <c:pt idx="11692">
                  <c:v>13.936829531914901</c:v>
                </c:pt>
                <c:pt idx="11693">
                  <c:v>13.934725744680856</c:v>
                </c:pt>
                <c:pt idx="11694">
                  <c:v>13.93259591489362</c:v>
                </c:pt>
                <c:pt idx="11695">
                  <c:v>13.930492127659576</c:v>
                </c:pt>
                <c:pt idx="11696">
                  <c:v>13.927946765957447</c:v>
                </c:pt>
                <c:pt idx="11697">
                  <c:v>13.92457025531915</c:v>
                </c:pt>
                <c:pt idx="11698">
                  <c:v>13.921609276595746</c:v>
                </c:pt>
                <c:pt idx="11699">
                  <c:v>13.919063872340429</c:v>
                </c:pt>
                <c:pt idx="11700">
                  <c:v>13.916128936170214</c:v>
                </c:pt>
                <c:pt idx="11701">
                  <c:v>13.913194000000003</c:v>
                </c:pt>
                <c:pt idx="11702">
                  <c:v>13.910674638297877</c:v>
                </c:pt>
                <c:pt idx="11703">
                  <c:v>13.908570808510644</c:v>
                </c:pt>
                <c:pt idx="11704">
                  <c:v>13.906466978723413</c:v>
                </c:pt>
                <c:pt idx="11705">
                  <c:v>13.903947574468093</c:v>
                </c:pt>
                <c:pt idx="11706">
                  <c:v>13.902674893617032</c:v>
                </c:pt>
                <c:pt idx="11707">
                  <c:v>13.901428212765969</c:v>
                </c:pt>
                <c:pt idx="11708">
                  <c:v>13.899739957446821</c:v>
                </c:pt>
                <c:pt idx="11709">
                  <c:v>13.898051702127672</c:v>
                </c:pt>
                <c:pt idx="11710">
                  <c:v>13.896778978723415</c:v>
                </c:pt>
                <c:pt idx="11711">
                  <c:v>13.895090723404268</c:v>
                </c:pt>
                <c:pt idx="11712">
                  <c:v>13.894259574468098</c:v>
                </c:pt>
                <c:pt idx="11713">
                  <c:v>13.894675148936182</c:v>
                </c:pt>
                <c:pt idx="11714">
                  <c:v>13.895090723404264</c:v>
                </c:pt>
                <c:pt idx="11715">
                  <c:v>13.895090723404262</c:v>
                </c:pt>
                <c:pt idx="11716">
                  <c:v>13.895506297872345</c:v>
                </c:pt>
                <c:pt idx="11717">
                  <c:v>13.895506297872345</c:v>
                </c:pt>
                <c:pt idx="11718">
                  <c:v>13.895921872340431</c:v>
                </c:pt>
                <c:pt idx="11719">
                  <c:v>13.895506297872345</c:v>
                </c:pt>
                <c:pt idx="11720">
                  <c:v>13.895506297872345</c:v>
                </c:pt>
                <c:pt idx="11721">
                  <c:v>13.895921872340431</c:v>
                </c:pt>
                <c:pt idx="11722">
                  <c:v>13.896337446808515</c:v>
                </c:pt>
                <c:pt idx="11723">
                  <c:v>13.897584127659577</c:v>
                </c:pt>
                <c:pt idx="11724">
                  <c:v>13.89883080851064</c:v>
                </c:pt>
                <c:pt idx="11725">
                  <c:v>13.900519063829789</c:v>
                </c:pt>
                <c:pt idx="11726">
                  <c:v>13.902648893617025</c:v>
                </c:pt>
                <c:pt idx="11727">
                  <c:v>13.905609872340428</c:v>
                </c:pt>
                <c:pt idx="11728">
                  <c:v>13.907298127659576</c:v>
                </c:pt>
                <c:pt idx="11729">
                  <c:v>13.908129234042555</c:v>
                </c:pt>
                <c:pt idx="11730">
                  <c:v>13.908960340425532</c:v>
                </c:pt>
                <c:pt idx="11731">
                  <c:v>13.91064859574468</c:v>
                </c:pt>
                <c:pt idx="11732">
                  <c:v>13.912336851063831</c:v>
                </c:pt>
                <c:pt idx="11733">
                  <c:v>13.914466680851067</c:v>
                </c:pt>
                <c:pt idx="11734">
                  <c:v>13.916154936170216</c:v>
                </c:pt>
                <c:pt idx="11735">
                  <c:v>13.917843191489363</c:v>
                </c:pt>
                <c:pt idx="11736">
                  <c:v>13.918674340425531</c:v>
                </c:pt>
                <c:pt idx="11737">
                  <c:v>13.919947063829788</c:v>
                </c:pt>
                <c:pt idx="11738">
                  <c:v>13.921193744680851</c:v>
                </c:pt>
                <c:pt idx="11739">
                  <c:v>13.921193744680851</c:v>
                </c:pt>
                <c:pt idx="11740">
                  <c:v>13.921193744680851</c:v>
                </c:pt>
                <c:pt idx="11741">
                  <c:v>13.920778212765955</c:v>
                </c:pt>
                <c:pt idx="11742">
                  <c:v>13.919947063829786</c:v>
                </c:pt>
                <c:pt idx="11743">
                  <c:v>13.918258765957443</c:v>
                </c:pt>
                <c:pt idx="11744">
                  <c:v>13.917401617021273</c:v>
                </c:pt>
                <c:pt idx="11745">
                  <c:v>13.916986042553189</c:v>
                </c:pt>
                <c:pt idx="11746">
                  <c:v>13.916570468085103</c:v>
                </c:pt>
                <c:pt idx="11747">
                  <c:v>13.914882212765955</c:v>
                </c:pt>
                <c:pt idx="11748">
                  <c:v>13.91319395744681</c:v>
                </c:pt>
                <c:pt idx="11749">
                  <c:v>13.911505702127657</c:v>
                </c:pt>
                <c:pt idx="11750">
                  <c:v>13.909817446808509</c:v>
                </c:pt>
                <c:pt idx="11751">
                  <c:v>13.908544723404255</c:v>
                </c:pt>
                <c:pt idx="11752">
                  <c:v>13.908103148936169</c:v>
                </c:pt>
                <c:pt idx="11753">
                  <c:v>13.906830425531915</c:v>
                </c:pt>
                <c:pt idx="11754">
                  <c:v>13.90555774468085</c:v>
                </c:pt>
                <c:pt idx="11755">
                  <c:v>13.90472663829787</c:v>
                </c:pt>
                <c:pt idx="11756">
                  <c:v>13.904311063829784</c:v>
                </c:pt>
                <c:pt idx="11757">
                  <c:v>13.904311063829784</c:v>
                </c:pt>
                <c:pt idx="11758">
                  <c:v>13.904311063829784</c:v>
                </c:pt>
                <c:pt idx="11759">
                  <c:v>13.904311063829784</c:v>
                </c:pt>
                <c:pt idx="11760">
                  <c:v>13.904311063829788</c:v>
                </c:pt>
                <c:pt idx="11761">
                  <c:v>13.903895489361703</c:v>
                </c:pt>
                <c:pt idx="11762">
                  <c:v>13.903479914893619</c:v>
                </c:pt>
                <c:pt idx="11763">
                  <c:v>13.903064340425537</c:v>
                </c:pt>
                <c:pt idx="11764">
                  <c:v>13.903064340425537</c:v>
                </c:pt>
                <c:pt idx="11765">
                  <c:v>13.902648765957453</c:v>
                </c:pt>
                <c:pt idx="11766">
                  <c:v>13.902648765957457</c:v>
                </c:pt>
                <c:pt idx="11767">
                  <c:v>13.902648765957457</c:v>
                </c:pt>
                <c:pt idx="11768">
                  <c:v>13.902648765957453</c:v>
                </c:pt>
                <c:pt idx="11769">
                  <c:v>13.903505872340434</c:v>
                </c:pt>
                <c:pt idx="11770">
                  <c:v>13.903947446808516</c:v>
                </c:pt>
                <c:pt idx="11771">
                  <c:v>13.904804595744688</c:v>
                </c:pt>
                <c:pt idx="11772">
                  <c:v>13.90524617021277</c:v>
                </c:pt>
                <c:pt idx="11773">
                  <c:v>13.904804595744684</c:v>
                </c:pt>
                <c:pt idx="11774">
                  <c:v>13.903531872340428</c:v>
                </c:pt>
                <c:pt idx="11775">
                  <c:v>13.902674765957446</c:v>
                </c:pt>
                <c:pt idx="11776">
                  <c:v>13.902259234042551</c:v>
                </c:pt>
                <c:pt idx="11777">
                  <c:v>13.90225923404255</c:v>
                </c:pt>
                <c:pt idx="11778">
                  <c:v>13.901402127659569</c:v>
                </c:pt>
                <c:pt idx="11779">
                  <c:v>13.900960553191487</c:v>
                </c:pt>
                <c:pt idx="11780">
                  <c:v>13.900103446808508</c:v>
                </c:pt>
                <c:pt idx="11781">
                  <c:v>13.899687914893613</c:v>
                </c:pt>
                <c:pt idx="11782">
                  <c:v>13.899272382978717</c:v>
                </c:pt>
                <c:pt idx="11783">
                  <c:v>13.898856808510635</c:v>
                </c:pt>
                <c:pt idx="11784">
                  <c:v>13.898025659574467</c:v>
                </c:pt>
                <c:pt idx="11785">
                  <c:v>13.895921829787232</c:v>
                </c:pt>
                <c:pt idx="11786">
                  <c:v>13.894233531914892</c:v>
                </c:pt>
                <c:pt idx="11787">
                  <c:v>13.892545234042553</c:v>
                </c:pt>
                <c:pt idx="11788">
                  <c:v>13.890441404255316</c:v>
                </c:pt>
                <c:pt idx="11789">
                  <c:v>13.88875314893617</c:v>
                </c:pt>
                <c:pt idx="11790">
                  <c:v>13.88875314893617</c:v>
                </c:pt>
                <c:pt idx="11791">
                  <c:v>13.890025872340427</c:v>
                </c:pt>
                <c:pt idx="11792">
                  <c:v>13.890883021276601</c:v>
                </c:pt>
                <c:pt idx="11793">
                  <c:v>13.891740170212771</c:v>
                </c:pt>
                <c:pt idx="11794">
                  <c:v>13.893844000000005</c:v>
                </c:pt>
                <c:pt idx="11795">
                  <c:v>13.895947829787239</c:v>
                </c:pt>
                <c:pt idx="11796">
                  <c:v>13.89763608510639</c:v>
                </c:pt>
                <c:pt idx="11797">
                  <c:v>13.898908765957453</c:v>
                </c:pt>
                <c:pt idx="11798">
                  <c:v>13.899765914893624</c:v>
                </c:pt>
                <c:pt idx="11799">
                  <c:v>13.900623063829794</c:v>
                </c:pt>
                <c:pt idx="11800">
                  <c:v>13.901480212765966</c:v>
                </c:pt>
                <c:pt idx="11801">
                  <c:v>13.903168468085115</c:v>
                </c:pt>
                <c:pt idx="11802">
                  <c:v>13.904856723404265</c:v>
                </c:pt>
                <c:pt idx="11803">
                  <c:v>13.905713872340435</c:v>
                </c:pt>
                <c:pt idx="11804">
                  <c:v>13.906155446808519</c:v>
                </c:pt>
                <c:pt idx="11805">
                  <c:v>13.906597021276605</c:v>
                </c:pt>
                <c:pt idx="11806">
                  <c:v>13.906155446808517</c:v>
                </c:pt>
                <c:pt idx="11807">
                  <c:v>13.904467191489367</c:v>
                </c:pt>
                <c:pt idx="11808">
                  <c:v>13.903194468085111</c:v>
                </c:pt>
                <c:pt idx="11809">
                  <c:v>13.901921744680855</c:v>
                </c:pt>
                <c:pt idx="11810">
                  <c:v>13.901064595744684</c:v>
                </c:pt>
                <c:pt idx="11811">
                  <c:v>13.900207446808514</c:v>
                </c:pt>
                <c:pt idx="11812">
                  <c:v>13.899350297872342</c:v>
                </c:pt>
                <c:pt idx="11813">
                  <c:v>13.898934723404256</c:v>
                </c:pt>
                <c:pt idx="11814">
                  <c:v>13.89851914893617</c:v>
                </c:pt>
                <c:pt idx="11815">
                  <c:v>13.897688000000002</c:v>
                </c:pt>
                <c:pt idx="11816">
                  <c:v>13.896830893617022</c:v>
                </c:pt>
                <c:pt idx="11817">
                  <c:v>13.895558212765962</c:v>
                </c:pt>
                <c:pt idx="11818">
                  <c:v>13.893869957446814</c:v>
                </c:pt>
                <c:pt idx="11819">
                  <c:v>13.893012851063833</c:v>
                </c:pt>
                <c:pt idx="11820">
                  <c:v>13.891766170212771</c:v>
                </c:pt>
                <c:pt idx="11821">
                  <c:v>13.889662340425534</c:v>
                </c:pt>
                <c:pt idx="11822">
                  <c:v>13.886701361702132</c:v>
                </c:pt>
                <c:pt idx="11823">
                  <c:v>13.882493659574472</c:v>
                </c:pt>
                <c:pt idx="11824">
                  <c:v>13.876597744680854</c:v>
                </c:pt>
                <c:pt idx="11825">
                  <c:v>13.869844680851068</c:v>
                </c:pt>
                <c:pt idx="11826">
                  <c:v>13.860987829787238</c:v>
                </c:pt>
                <c:pt idx="11827">
                  <c:v>13.851273829787239</c:v>
                </c:pt>
                <c:pt idx="11828">
                  <c:v>13.840728680851068</c:v>
                </c:pt>
                <c:pt idx="11829">
                  <c:v>13.828910851063831</c:v>
                </c:pt>
                <c:pt idx="11830">
                  <c:v>13.816677446808514</c:v>
                </c:pt>
                <c:pt idx="11831">
                  <c:v>13.803586936170216</c:v>
                </c:pt>
                <c:pt idx="11832">
                  <c:v>13.789249744680854</c:v>
                </c:pt>
                <c:pt idx="11833">
                  <c:v>13.774471021276595</c:v>
                </c:pt>
                <c:pt idx="11834">
                  <c:v>13.758445574468084</c:v>
                </c:pt>
                <c:pt idx="11835">
                  <c:v>13.74197855319149</c:v>
                </c:pt>
                <c:pt idx="11836">
                  <c:v>13.725927106382976</c:v>
                </c:pt>
                <c:pt idx="11837">
                  <c:v>13.709460127659572</c:v>
                </c:pt>
                <c:pt idx="11838">
                  <c:v>13.691304851063826</c:v>
                </c:pt>
                <c:pt idx="11839">
                  <c:v>13.673980723404249</c:v>
                </c:pt>
                <c:pt idx="11840">
                  <c:v>13.657513702127655</c:v>
                </c:pt>
                <c:pt idx="11841">
                  <c:v>13.64104668085106</c:v>
                </c:pt>
                <c:pt idx="11842">
                  <c:v>13.624995234042546</c:v>
                </c:pt>
                <c:pt idx="11843">
                  <c:v>13.609800893617015</c:v>
                </c:pt>
                <c:pt idx="11844">
                  <c:v>13.59502212765957</c:v>
                </c:pt>
                <c:pt idx="11845">
                  <c:v>13.580243361702125</c:v>
                </c:pt>
                <c:pt idx="11846">
                  <c:v>13.565049021276595</c:v>
                </c:pt>
                <c:pt idx="11847">
                  <c:v>13.550270255319145</c:v>
                </c:pt>
                <c:pt idx="11848">
                  <c:v>13.5354914893617</c:v>
                </c:pt>
                <c:pt idx="11849">
                  <c:v>13.520297148936166</c:v>
                </c:pt>
                <c:pt idx="11850">
                  <c:v>13.505518382978721</c:v>
                </c:pt>
                <c:pt idx="11851">
                  <c:v>13.491155191489359</c:v>
                </c:pt>
                <c:pt idx="11852">
                  <c:v>13.477649106382977</c:v>
                </c:pt>
                <c:pt idx="11853">
                  <c:v>13.464584595744677</c:v>
                </c:pt>
                <c:pt idx="11854">
                  <c:v>13.45318234042553</c:v>
                </c:pt>
                <c:pt idx="11855">
                  <c:v>13.4409489787234</c:v>
                </c:pt>
                <c:pt idx="11856">
                  <c:v>13.427858510638295</c:v>
                </c:pt>
                <c:pt idx="11857">
                  <c:v>13.413936893617018</c:v>
                </c:pt>
                <c:pt idx="11858">
                  <c:v>13.400015276595743</c:v>
                </c:pt>
                <c:pt idx="11859">
                  <c:v>13.385678085106381</c:v>
                </c:pt>
                <c:pt idx="11860">
                  <c:v>13.371314893617022</c:v>
                </c:pt>
                <c:pt idx="11861">
                  <c:v>13.356951702127661</c:v>
                </c:pt>
                <c:pt idx="11862">
                  <c:v>13.343004085106386</c:v>
                </c:pt>
                <c:pt idx="11863">
                  <c:v>13.327809744680856</c:v>
                </c:pt>
                <c:pt idx="11864">
                  <c:v>13.313888085106386</c:v>
                </c:pt>
                <c:pt idx="11865">
                  <c:v>13.299966425531915</c:v>
                </c:pt>
                <c:pt idx="11866">
                  <c:v>13.28562919148936</c:v>
                </c:pt>
                <c:pt idx="11867">
                  <c:v>13.270850425531915</c:v>
                </c:pt>
                <c:pt idx="11868">
                  <c:v>13.256928808510635</c:v>
                </c:pt>
                <c:pt idx="11869">
                  <c:v>13.243864297872339</c:v>
                </c:pt>
                <c:pt idx="11870">
                  <c:v>13.2316049787234</c:v>
                </c:pt>
                <c:pt idx="11871">
                  <c:v>13.220618340425526</c:v>
                </c:pt>
                <c:pt idx="11872">
                  <c:v>13.210488808510636</c:v>
                </c:pt>
                <c:pt idx="11873">
                  <c:v>13.202047531914893</c:v>
                </c:pt>
                <c:pt idx="11874">
                  <c:v>13.194463361702127</c:v>
                </c:pt>
                <c:pt idx="11875">
                  <c:v>13.187710340425532</c:v>
                </c:pt>
                <c:pt idx="11876">
                  <c:v>13.181814425531917</c:v>
                </c:pt>
                <c:pt idx="11877">
                  <c:v>13.177165234042553</c:v>
                </c:pt>
                <c:pt idx="11878">
                  <c:v>13.173373148936172</c:v>
                </c:pt>
                <c:pt idx="11879">
                  <c:v>13.172516042553193</c:v>
                </c:pt>
                <c:pt idx="11880">
                  <c:v>13.171269319148937</c:v>
                </c:pt>
                <c:pt idx="11881">
                  <c:v>13.171269319148937</c:v>
                </c:pt>
                <c:pt idx="11882">
                  <c:v>13.172126425531914</c:v>
                </c:pt>
                <c:pt idx="11883">
                  <c:v>13.174230255319149</c:v>
                </c:pt>
                <c:pt idx="11884">
                  <c:v>13.175087361702127</c:v>
                </c:pt>
                <c:pt idx="11885">
                  <c:v>13.17636004255319</c:v>
                </c:pt>
                <c:pt idx="11886">
                  <c:v>13.177217148936171</c:v>
                </c:pt>
                <c:pt idx="11887">
                  <c:v>13.177217148936167</c:v>
                </c:pt>
                <c:pt idx="11888">
                  <c:v>13.177632723404253</c:v>
                </c:pt>
                <c:pt idx="11889">
                  <c:v>13.177632723404251</c:v>
                </c:pt>
                <c:pt idx="11890">
                  <c:v>13.176775617021271</c:v>
                </c:pt>
                <c:pt idx="11891">
                  <c:v>13.175502936170206</c:v>
                </c:pt>
                <c:pt idx="11892">
                  <c:v>13.174230255319143</c:v>
                </c:pt>
                <c:pt idx="11893">
                  <c:v>13.172957574468082</c:v>
                </c:pt>
                <c:pt idx="11894">
                  <c:v>13.171269319148934</c:v>
                </c:pt>
                <c:pt idx="11895">
                  <c:v>13.168749914893615</c:v>
                </c:pt>
                <c:pt idx="11896">
                  <c:v>13.166646085106381</c:v>
                </c:pt>
                <c:pt idx="11897">
                  <c:v>13.164542255319148</c:v>
                </c:pt>
                <c:pt idx="11898">
                  <c:v>13.162022851063828</c:v>
                </c:pt>
                <c:pt idx="11899">
                  <c:v>13.15864634042553</c:v>
                </c:pt>
                <c:pt idx="11900">
                  <c:v>13.155269829787235</c:v>
                </c:pt>
                <c:pt idx="11901">
                  <c:v>13.151477744680848</c:v>
                </c:pt>
                <c:pt idx="11902">
                  <c:v>13.148101234042549</c:v>
                </c:pt>
                <c:pt idx="11903">
                  <c:v>13.145581829787233</c:v>
                </c:pt>
                <c:pt idx="11904">
                  <c:v>13.143062425531914</c:v>
                </c:pt>
                <c:pt idx="11905">
                  <c:v>13.140543021276594</c:v>
                </c:pt>
                <c:pt idx="11906">
                  <c:v>13.139270340425531</c:v>
                </c:pt>
                <c:pt idx="11907">
                  <c:v>13.137997659574468</c:v>
                </c:pt>
                <c:pt idx="11908">
                  <c:v>13.136724978723404</c:v>
                </c:pt>
                <c:pt idx="11909">
                  <c:v>13.135036723404253</c:v>
                </c:pt>
                <c:pt idx="11910">
                  <c:v>13.133764042553187</c:v>
                </c:pt>
                <c:pt idx="11911">
                  <c:v>13.132075787234038</c:v>
                </c:pt>
                <c:pt idx="11912">
                  <c:v>13.13038753191489</c:v>
                </c:pt>
                <c:pt idx="11913">
                  <c:v>13.128699276595739</c:v>
                </c:pt>
                <c:pt idx="11914">
                  <c:v>13.128283702127652</c:v>
                </c:pt>
                <c:pt idx="11915">
                  <c:v>13.127868127659568</c:v>
                </c:pt>
                <c:pt idx="11916">
                  <c:v>13.127868127659568</c:v>
                </c:pt>
                <c:pt idx="11917">
                  <c:v>13.127868127659568</c:v>
                </c:pt>
                <c:pt idx="11918">
                  <c:v>13.137997659574461</c:v>
                </c:pt>
                <c:pt idx="11919">
                  <c:v>13.15446468085106</c:v>
                </c:pt>
                <c:pt idx="11920">
                  <c:v>13.174723787234042</c:v>
                </c:pt>
                <c:pt idx="11921">
                  <c:v>13.197943829787231</c:v>
                </c:pt>
                <c:pt idx="11922">
                  <c:v>13.22157944680851</c:v>
                </c:pt>
                <c:pt idx="11923">
                  <c:v>13.246461787234045</c:v>
                </c:pt>
                <c:pt idx="11924">
                  <c:v>13.272201234042555</c:v>
                </c:pt>
                <c:pt idx="11925">
                  <c:v>13.299213361702131</c:v>
                </c:pt>
                <c:pt idx="11926">
                  <c:v>13.326641063829793</c:v>
                </c:pt>
                <c:pt idx="11927">
                  <c:v>13.355757021276604</c:v>
                </c:pt>
                <c:pt idx="11928">
                  <c:v>13.385704127659579</c:v>
                </c:pt>
                <c:pt idx="11929">
                  <c:v>13.416923914893625</c:v>
                </c:pt>
                <c:pt idx="11930">
                  <c:v>13.448585234042561</c:v>
                </c:pt>
                <c:pt idx="11931">
                  <c:v>13.481934808510646</c:v>
                </c:pt>
                <c:pt idx="11932">
                  <c:v>13.516531106382986</c:v>
                </c:pt>
                <c:pt idx="11933">
                  <c:v>13.551984510638302</c:v>
                </c:pt>
                <c:pt idx="11934">
                  <c:v>13.578139531914898</c:v>
                </c:pt>
                <c:pt idx="11935">
                  <c:v>13.598398595744685</c:v>
                </c:pt>
                <c:pt idx="11936">
                  <c:v>13.616138297872345</c:v>
                </c:pt>
                <c:pt idx="11937">
                  <c:v>13.632605319148938</c:v>
                </c:pt>
                <c:pt idx="11938">
                  <c:v>13.649487914893617</c:v>
                </c:pt>
                <c:pt idx="11939">
                  <c:v>13.666370510638297</c:v>
                </c:pt>
                <c:pt idx="11940">
                  <c:v>13.683253106382976</c:v>
                </c:pt>
                <c:pt idx="11941">
                  <c:v>13.700551276595741</c:v>
                </c:pt>
                <c:pt idx="11942">
                  <c:v>13.718265021276588</c:v>
                </c:pt>
                <c:pt idx="11943">
                  <c:v>13.736394297872334</c:v>
                </c:pt>
                <c:pt idx="11944">
                  <c:v>13.754523574468079</c:v>
                </c:pt>
                <c:pt idx="11945">
                  <c:v>13.77223731914893</c:v>
                </c:pt>
                <c:pt idx="11946">
                  <c:v>13.789535489361697</c:v>
                </c:pt>
                <c:pt idx="11947">
                  <c:v>13.806833659574464</c:v>
                </c:pt>
                <c:pt idx="11948">
                  <c:v>13.823716255319148</c:v>
                </c:pt>
                <c:pt idx="11949">
                  <c:v>13.840598851063829</c:v>
                </c:pt>
                <c:pt idx="11950">
                  <c:v>13.857897021276598</c:v>
                </c:pt>
                <c:pt idx="11951">
                  <c:v>13.876467872340431</c:v>
                </c:pt>
                <c:pt idx="11952">
                  <c:v>13.895454297872346</c:v>
                </c:pt>
                <c:pt idx="11953">
                  <c:v>13.913609574468094</c:v>
                </c:pt>
                <c:pt idx="11954">
                  <c:v>13.931349276595752</c:v>
                </c:pt>
                <c:pt idx="11955">
                  <c:v>13.949504553191497</c:v>
                </c:pt>
                <c:pt idx="11956">
                  <c:v>13.967244255319157</c:v>
                </c:pt>
                <c:pt idx="11957">
                  <c:v>13.984126808510645</c:v>
                </c:pt>
                <c:pt idx="11958">
                  <c:v>14.00056782978724</c:v>
                </c:pt>
                <c:pt idx="11959">
                  <c:v>14.016177744680856</c:v>
                </c:pt>
                <c:pt idx="11960">
                  <c:v>14.031787659574475</c:v>
                </c:pt>
                <c:pt idx="11961">
                  <c:v>14.047397574468091</c:v>
                </c:pt>
                <c:pt idx="11962">
                  <c:v>14.063007489361711</c:v>
                </c:pt>
                <c:pt idx="11963">
                  <c:v>14.078201829787242</c:v>
                </c:pt>
                <c:pt idx="11964">
                  <c:v>14.094253276595751</c:v>
                </c:pt>
                <c:pt idx="11965">
                  <c:v>14.100590765957454</c:v>
                </c:pt>
                <c:pt idx="11966">
                  <c:v>14.101006340425537</c:v>
                </c:pt>
                <c:pt idx="11967">
                  <c:v>14.097214255319157</c:v>
                </c:pt>
                <c:pt idx="11968">
                  <c:v>14.090019659574475</c:v>
                </c:pt>
                <c:pt idx="11969">
                  <c:v>14.081993914893621</c:v>
                </c:pt>
                <c:pt idx="11970">
                  <c:v>14.073137021276597</c:v>
                </c:pt>
                <c:pt idx="11971">
                  <c:v>14.063007446808509</c:v>
                </c:pt>
                <c:pt idx="11972">
                  <c:v>14.05243634042553</c:v>
                </c:pt>
                <c:pt idx="11973">
                  <c:v>14.041475659574468</c:v>
                </c:pt>
                <c:pt idx="11974">
                  <c:v>14.029657872340426</c:v>
                </c:pt>
                <c:pt idx="11975">
                  <c:v>14.017424510638294</c:v>
                </c:pt>
                <c:pt idx="11976">
                  <c:v>14.004333999999998</c:v>
                </c:pt>
                <c:pt idx="11977">
                  <c:v>13.989996808510638</c:v>
                </c:pt>
                <c:pt idx="11978">
                  <c:v>13.974802510638295</c:v>
                </c:pt>
                <c:pt idx="11979">
                  <c:v>13.9583614893617</c:v>
                </c:pt>
                <c:pt idx="11980">
                  <c:v>13.940621787234042</c:v>
                </c:pt>
                <c:pt idx="11981">
                  <c:v>13.932180468085106</c:v>
                </c:pt>
                <c:pt idx="11982">
                  <c:v>13.928803957446808</c:v>
                </c:pt>
                <c:pt idx="11983">
                  <c:v>13.927946808510637</c:v>
                </c:pt>
                <c:pt idx="11984">
                  <c:v>13.928803914893617</c:v>
                </c:pt>
                <c:pt idx="11985">
                  <c:v>13.930076595744682</c:v>
                </c:pt>
                <c:pt idx="11986">
                  <c:v>13.931349276595746</c:v>
                </c:pt>
                <c:pt idx="11987">
                  <c:v>13.931764808510639</c:v>
                </c:pt>
                <c:pt idx="11988">
                  <c:v>13.932621914893618</c:v>
                </c:pt>
                <c:pt idx="11989">
                  <c:v>13.933894595744684</c:v>
                </c:pt>
                <c:pt idx="11990">
                  <c:v>13.935167319148938</c:v>
                </c:pt>
                <c:pt idx="11991">
                  <c:v>13.936440042553192</c:v>
                </c:pt>
                <c:pt idx="11992">
                  <c:v>13.938128297872341</c:v>
                </c:pt>
                <c:pt idx="11993">
                  <c:v>13.940232127659574</c:v>
                </c:pt>
                <c:pt idx="11994">
                  <c:v>13.943193063829781</c:v>
                </c:pt>
                <c:pt idx="11995">
                  <c:v>13.946153999999996</c:v>
                </c:pt>
                <c:pt idx="11996">
                  <c:v>13.950361617021271</c:v>
                </c:pt>
                <c:pt idx="11997">
                  <c:v>13.953738127659568</c:v>
                </c:pt>
                <c:pt idx="11998">
                  <c:v>13.956673063829779</c:v>
                </c:pt>
                <c:pt idx="11999">
                  <c:v>13.959192425531905</c:v>
                </c:pt>
                <c:pt idx="12000">
                  <c:v>13.961296255319139</c:v>
                </c:pt>
                <c:pt idx="12001">
                  <c:v>13.963815617021268</c:v>
                </c:pt>
                <c:pt idx="12002">
                  <c:v>13.966360978723396</c:v>
                </c:pt>
                <c:pt idx="12003">
                  <c:v>13.969321914893611</c:v>
                </c:pt>
                <c:pt idx="12004">
                  <c:v>13.97269842553191</c:v>
                </c:pt>
                <c:pt idx="12005">
                  <c:v>13.975659404255312</c:v>
                </c:pt>
                <c:pt idx="12006">
                  <c:v>13.979035914893611</c:v>
                </c:pt>
                <c:pt idx="12007">
                  <c:v>13.981996851063823</c:v>
                </c:pt>
                <c:pt idx="12008">
                  <c:v>13.985373361702123</c:v>
                </c:pt>
                <c:pt idx="12009">
                  <c:v>13.989165446808508</c:v>
                </c:pt>
                <c:pt idx="12010">
                  <c:v>13.992541957446807</c:v>
                </c:pt>
                <c:pt idx="12011">
                  <c:v>13.995502893617019</c:v>
                </c:pt>
                <c:pt idx="12012">
                  <c:v>13.997191148936167</c:v>
                </c:pt>
                <c:pt idx="12013">
                  <c:v>14.000152085106381</c:v>
                </c:pt>
                <c:pt idx="12014">
                  <c:v>14.003528595744683</c:v>
                </c:pt>
                <c:pt idx="12015">
                  <c:v>14.008177829787236</c:v>
                </c:pt>
                <c:pt idx="12016">
                  <c:v>14.014515319148936</c:v>
                </c:pt>
                <c:pt idx="12017">
                  <c:v>14.020852808510641</c:v>
                </c:pt>
                <c:pt idx="12018">
                  <c:v>14.026333148936171</c:v>
                </c:pt>
                <c:pt idx="12019">
                  <c:v>14.031839489361701</c:v>
                </c:pt>
                <c:pt idx="12020">
                  <c:v>14.036488680851063</c:v>
                </c:pt>
                <c:pt idx="12021">
                  <c:v>14.041553446808509</c:v>
                </c:pt>
                <c:pt idx="12022">
                  <c:v>14.046202638297872</c:v>
                </c:pt>
                <c:pt idx="12023">
                  <c:v>14.050851872340425</c:v>
                </c:pt>
                <c:pt idx="12024">
                  <c:v>14.055059531914894</c:v>
                </c:pt>
                <c:pt idx="12025">
                  <c:v>14.058851617021277</c:v>
                </c:pt>
                <c:pt idx="12026">
                  <c:v>14.06264370212766</c:v>
                </c:pt>
                <c:pt idx="12027">
                  <c:v>14.066877361702128</c:v>
                </c:pt>
                <c:pt idx="12028">
                  <c:v>14.071111021276597</c:v>
                </c:pt>
                <c:pt idx="12029">
                  <c:v>14.074929106382978</c:v>
                </c:pt>
                <c:pt idx="12030">
                  <c:v>14.078305617021277</c:v>
                </c:pt>
                <c:pt idx="12031">
                  <c:v>14.08124055319149</c:v>
                </c:pt>
                <c:pt idx="12032">
                  <c:v>14.082928808510639</c:v>
                </c:pt>
                <c:pt idx="12033">
                  <c:v>14.083759914893616</c:v>
                </c:pt>
                <c:pt idx="12034">
                  <c:v>14.08672089361702</c:v>
                </c:pt>
                <c:pt idx="12035">
                  <c:v>14.089655829787233</c:v>
                </c:pt>
                <c:pt idx="12036">
                  <c:v>14.09217519148936</c:v>
                </c:pt>
                <c:pt idx="12037">
                  <c:v>14.093447872340423</c:v>
                </c:pt>
                <c:pt idx="12038">
                  <c:v>14.095551659574467</c:v>
                </c:pt>
                <c:pt idx="12039">
                  <c:v>14.098097021276596</c:v>
                </c:pt>
                <c:pt idx="12040">
                  <c:v>14.100200808510635</c:v>
                </c:pt>
                <c:pt idx="12041">
                  <c:v>14.101889063829786</c:v>
                </c:pt>
                <c:pt idx="12042">
                  <c:v>14.103992893617018</c:v>
                </c:pt>
                <c:pt idx="12043">
                  <c:v>14.105265617021274</c:v>
                </c:pt>
                <c:pt idx="12044">
                  <c:v>14.106538297872341</c:v>
                </c:pt>
                <c:pt idx="12045">
                  <c:v>14.107811021276596</c:v>
                </c:pt>
                <c:pt idx="12046">
                  <c:v>14.10908374468085</c:v>
                </c:pt>
                <c:pt idx="12047">
                  <c:v>14.110772000000003</c:v>
                </c:pt>
                <c:pt idx="12048">
                  <c:v>14.112460297872342</c:v>
                </c:pt>
                <c:pt idx="12049">
                  <c:v>14.114564127659579</c:v>
                </c:pt>
                <c:pt idx="12050">
                  <c:v>14.115810851063836</c:v>
                </c:pt>
                <c:pt idx="12051">
                  <c:v>14.117499148936178</c:v>
                </c:pt>
                <c:pt idx="12052">
                  <c:v>14.119187404255326</c:v>
                </c:pt>
                <c:pt idx="12053">
                  <c:v>14.121706808510647</c:v>
                </c:pt>
                <c:pt idx="12054">
                  <c:v>14.123810638297881</c:v>
                </c:pt>
                <c:pt idx="12055">
                  <c:v>14.12549889361703</c:v>
                </c:pt>
                <c:pt idx="12056">
                  <c:v>14.126771574468092</c:v>
                </c:pt>
                <c:pt idx="12057">
                  <c:v>14.128459829787241</c:v>
                </c:pt>
                <c:pt idx="12058">
                  <c:v>14.13014808510639</c:v>
                </c:pt>
                <c:pt idx="12059">
                  <c:v>14.132693446808515</c:v>
                </c:pt>
                <c:pt idx="12060">
                  <c:v>14.134381702127664</c:v>
                </c:pt>
                <c:pt idx="12061">
                  <c:v>14.135654382978727</c:v>
                </c:pt>
                <c:pt idx="12062">
                  <c:v>14.136927063829789</c:v>
                </c:pt>
                <c:pt idx="12063">
                  <c:v>14.136927063829789</c:v>
                </c:pt>
                <c:pt idx="12064">
                  <c:v>14.137758212765961</c:v>
                </c:pt>
                <c:pt idx="12065">
                  <c:v>14.139446510638303</c:v>
                </c:pt>
                <c:pt idx="12066">
                  <c:v>14.140693234042557</c:v>
                </c:pt>
                <c:pt idx="12067">
                  <c:v>14.141524382978728</c:v>
                </c:pt>
                <c:pt idx="12068">
                  <c:v>14.1423555319149</c:v>
                </c:pt>
                <c:pt idx="12069">
                  <c:v>14.143186680851072</c:v>
                </c:pt>
                <c:pt idx="12070">
                  <c:v>14.14404378723405</c:v>
                </c:pt>
                <c:pt idx="12071">
                  <c:v>14.144900893617029</c:v>
                </c:pt>
                <c:pt idx="12072">
                  <c:v>14.146589148936178</c:v>
                </c:pt>
                <c:pt idx="12073">
                  <c:v>14.14869297872341</c:v>
                </c:pt>
                <c:pt idx="12074">
                  <c:v>14.150796808510643</c:v>
                </c:pt>
                <c:pt idx="12075">
                  <c:v>14.15248506382979</c:v>
                </c:pt>
                <c:pt idx="12076">
                  <c:v>14.154173319148935</c:v>
                </c:pt>
                <c:pt idx="12077">
                  <c:v>14.156303148936166</c:v>
                </c:pt>
                <c:pt idx="12078">
                  <c:v>14.1584329787234</c:v>
                </c:pt>
                <c:pt idx="12079">
                  <c:v>14.161393914893612</c:v>
                </c:pt>
                <c:pt idx="12080">
                  <c:v>14.163939319148929</c:v>
                </c:pt>
                <c:pt idx="12081">
                  <c:v>14.164796425531909</c:v>
                </c:pt>
                <c:pt idx="12082">
                  <c:v>14.165653574468079</c:v>
                </c:pt>
                <c:pt idx="12083">
                  <c:v>14.166510723404251</c:v>
                </c:pt>
                <c:pt idx="12084">
                  <c:v>14.1681989787234</c:v>
                </c:pt>
                <c:pt idx="12085">
                  <c:v>14.169056127659569</c:v>
                </c:pt>
                <c:pt idx="12086">
                  <c:v>14.169471702127654</c:v>
                </c:pt>
                <c:pt idx="12087">
                  <c:v>14.170328851063825</c:v>
                </c:pt>
                <c:pt idx="12088">
                  <c:v>14.171159999999999</c:v>
                </c:pt>
                <c:pt idx="12089">
                  <c:v>14.171159999999999</c:v>
                </c:pt>
                <c:pt idx="12090">
                  <c:v>14.171575574468086</c:v>
                </c:pt>
                <c:pt idx="12091">
                  <c:v>14.172848255319149</c:v>
                </c:pt>
                <c:pt idx="12092">
                  <c:v>14.173705361702126</c:v>
                </c:pt>
                <c:pt idx="12093">
                  <c:v>14.174978042553192</c:v>
                </c:pt>
                <c:pt idx="12094">
                  <c:v>14.177081872340427</c:v>
                </c:pt>
                <c:pt idx="12095">
                  <c:v>14.17835455319149</c:v>
                </c:pt>
                <c:pt idx="12096">
                  <c:v>14.179185702127659</c:v>
                </c:pt>
                <c:pt idx="12097">
                  <c:v>14.181315489361703</c:v>
                </c:pt>
                <c:pt idx="12098">
                  <c:v>14.183003744680851</c:v>
                </c:pt>
                <c:pt idx="12099">
                  <c:v>14.185107574468088</c:v>
                </c:pt>
                <c:pt idx="12100">
                  <c:v>14.186795829787236</c:v>
                </c:pt>
                <c:pt idx="12101">
                  <c:v>14.190587914893619</c:v>
                </c:pt>
                <c:pt idx="12102">
                  <c:v>14.193964425531917</c:v>
                </c:pt>
                <c:pt idx="12103">
                  <c:v>14.196925361702133</c:v>
                </c:pt>
                <c:pt idx="12104">
                  <c:v>14.199860340425538</c:v>
                </c:pt>
                <c:pt idx="12105">
                  <c:v>14.203236851063835</c:v>
                </c:pt>
                <c:pt idx="12106">
                  <c:v>14.205340680851069</c:v>
                </c:pt>
                <c:pt idx="12107">
                  <c:v>14.206171829787239</c:v>
                </c:pt>
                <c:pt idx="12108">
                  <c:v>14.207860085106386</c:v>
                </c:pt>
                <c:pt idx="12109">
                  <c:v>14.20827565957447</c:v>
                </c:pt>
                <c:pt idx="12110">
                  <c:v>14.208691234042554</c:v>
                </c:pt>
                <c:pt idx="12111">
                  <c:v>14.208691234042556</c:v>
                </c:pt>
                <c:pt idx="12112">
                  <c:v>14.208691234042556</c:v>
                </c:pt>
                <c:pt idx="12113">
                  <c:v>14.20827565957447</c:v>
                </c:pt>
                <c:pt idx="12114">
                  <c:v>14.208691234042556</c:v>
                </c:pt>
                <c:pt idx="12115">
                  <c:v>14.209963914893619</c:v>
                </c:pt>
                <c:pt idx="12116">
                  <c:v>14.211652170212767</c:v>
                </c:pt>
                <c:pt idx="12117">
                  <c:v>14.211652170212766</c:v>
                </c:pt>
                <c:pt idx="12118">
                  <c:v>14.21206774468085</c:v>
                </c:pt>
                <c:pt idx="12119">
                  <c:v>14.212067744680848</c:v>
                </c:pt>
                <c:pt idx="12120">
                  <c:v>14.211236595744676</c:v>
                </c:pt>
                <c:pt idx="12121">
                  <c:v>14.209963914893613</c:v>
                </c:pt>
                <c:pt idx="12122">
                  <c:v>14.209548340425528</c:v>
                </c:pt>
                <c:pt idx="12123">
                  <c:v>14.210379489361697</c:v>
                </c:pt>
                <c:pt idx="12124">
                  <c:v>14.211210638297869</c:v>
                </c:pt>
                <c:pt idx="12125">
                  <c:v>14.212457361702123</c:v>
                </c:pt>
                <c:pt idx="12126">
                  <c:v>14.212872936170209</c:v>
                </c:pt>
                <c:pt idx="12127">
                  <c:v>14.214145617021272</c:v>
                </c:pt>
                <c:pt idx="12128">
                  <c:v>14.215833872340422</c:v>
                </c:pt>
                <c:pt idx="12129">
                  <c:v>14.217522127659571</c:v>
                </c:pt>
                <c:pt idx="12130">
                  <c:v>14.219625957446805</c:v>
                </c:pt>
                <c:pt idx="12131">
                  <c:v>14.22172978723404</c:v>
                </c:pt>
                <c:pt idx="12132">
                  <c:v>14.223418042553188</c:v>
                </c:pt>
                <c:pt idx="12133">
                  <c:v>14.225521872340423</c:v>
                </c:pt>
                <c:pt idx="12134">
                  <c:v>14.227625702127657</c:v>
                </c:pt>
                <c:pt idx="12135">
                  <c:v>14.229729531914892</c:v>
                </c:pt>
                <c:pt idx="12136">
                  <c:v>14.233106042553187</c:v>
                </c:pt>
                <c:pt idx="12137">
                  <c:v>14.236924085106379</c:v>
                </c:pt>
                <c:pt idx="12138">
                  <c:v>14.239859063829785</c:v>
                </c:pt>
                <c:pt idx="12139">
                  <c:v>14.24365114893617</c:v>
                </c:pt>
                <c:pt idx="12140">
                  <c:v>14.246612085106383</c:v>
                </c:pt>
                <c:pt idx="12141">
                  <c:v>14.248741872340426</c:v>
                </c:pt>
                <c:pt idx="12142">
                  <c:v>14.251287234042554</c:v>
                </c:pt>
                <c:pt idx="12143">
                  <c:v>14.253417021276599</c:v>
                </c:pt>
                <c:pt idx="12144">
                  <c:v>14.255520851063832</c:v>
                </c:pt>
                <c:pt idx="12145">
                  <c:v>14.258481787234045</c:v>
                </c:pt>
                <c:pt idx="12146">
                  <c:v>14.261858297872342</c:v>
                </c:pt>
                <c:pt idx="12147">
                  <c:v>14.264819234042555</c:v>
                </c:pt>
                <c:pt idx="12148">
                  <c:v>14.266507489361704</c:v>
                </c:pt>
                <c:pt idx="12149">
                  <c:v>14.268611319148938</c:v>
                </c:pt>
                <c:pt idx="12150">
                  <c:v>14.271987829787236</c:v>
                </c:pt>
                <c:pt idx="12151">
                  <c:v>14.276637021276594</c:v>
                </c:pt>
                <c:pt idx="12152">
                  <c:v>14.280013531914893</c:v>
                </c:pt>
                <c:pt idx="12153">
                  <c:v>14.284221191489362</c:v>
                </c:pt>
                <c:pt idx="12154">
                  <c:v>14.289727489361701</c:v>
                </c:pt>
                <c:pt idx="12155">
                  <c:v>14.293519574468085</c:v>
                </c:pt>
                <c:pt idx="12156">
                  <c:v>14.298584340425531</c:v>
                </c:pt>
                <c:pt idx="12157">
                  <c:v>14.304506212765959</c:v>
                </c:pt>
                <c:pt idx="12158">
                  <c:v>14.310012510638298</c:v>
                </c:pt>
                <c:pt idx="12159">
                  <c:v>14.315934382978726</c:v>
                </c:pt>
                <c:pt idx="12160">
                  <c:v>14.32141472340426</c:v>
                </c:pt>
                <c:pt idx="12161">
                  <c:v>14.32606391489362</c:v>
                </c:pt>
                <c:pt idx="12162">
                  <c:v>14.328609276595751</c:v>
                </c:pt>
                <c:pt idx="12163">
                  <c:v>14.329881957446814</c:v>
                </c:pt>
                <c:pt idx="12164">
                  <c:v>14.33281693617022</c:v>
                </c:pt>
                <c:pt idx="12165">
                  <c:v>14.335336340425538</c:v>
                </c:pt>
                <c:pt idx="12166">
                  <c:v>14.337855744680859</c:v>
                </c:pt>
                <c:pt idx="12167">
                  <c:v>14.339959574468091</c:v>
                </c:pt>
                <c:pt idx="12168">
                  <c:v>14.342504936170219</c:v>
                </c:pt>
                <c:pt idx="12169">
                  <c:v>14.344193191489367</c:v>
                </c:pt>
                <c:pt idx="12170">
                  <c:v>14.345050297872348</c:v>
                </c:pt>
                <c:pt idx="12171">
                  <c:v>14.345907404255327</c:v>
                </c:pt>
                <c:pt idx="12172">
                  <c:v>14.345907404255325</c:v>
                </c:pt>
                <c:pt idx="12173">
                  <c:v>14.346738553191496</c:v>
                </c:pt>
                <c:pt idx="12174">
                  <c:v>14.348842382978729</c:v>
                </c:pt>
                <c:pt idx="12175">
                  <c:v>14.350530638297878</c:v>
                </c:pt>
                <c:pt idx="12176">
                  <c:v>14.351803319148944</c:v>
                </c:pt>
                <c:pt idx="12177">
                  <c:v>14.352660425531923</c:v>
                </c:pt>
                <c:pt idx="12178">
                  <c:v>14.3535175319149</c:v>
                </c:pt>
                <c:pt idx="12179">
                  <c:v>14.355205787234052</c:v>
                </c:pt>
                <c:pt idx="12180">
                  <c:v>14.357309617021286</c:v>
                </c:pt>
                <c:pt idx="12181">
                  <c:v>14.359413446808517</c:v>
                </c:pt>
                <c:pt idx="12182">
                  <c:v>14.36068612765958</c:v>
                </c:pt>
                <c:pt idx="12183">
                  <c:v>14.360686127659578</c:v>
                </c:pt>
                <c:pt idx="12184">
                  <c:v>14.359413446808512</c:v>
                </c:pt>
                <c:pt idx="12185">
                  <c:v>14.359413446808512</c:v>
                </c:pt>
                <c:pt idx="12186">
                  <c:v>14.357725191489362</c:v>
                </c:pt>
                <c:pt idx="12187">
                  <c:v>14.356868085106383</c:v>
                </c:pt>
                <c:pt idx="12188">
                  <c:v>14.356426553191488</c:v>
                </c:pt>
                <c:pt idx="12189">
                  <c:v>14.354738297872339</c:v>
                </c:pt>
                <c:pt idx="12190">
                  <c:v>14.351777361702126</c:v>
                </c:pt>
                <c:pt idx="12191">
                  <c:v>14.349231999999997</c:v>
                </c:pt>
                <c:pt idx="12192">
                  <c:v>14.346271063829786</c:v>
                </c:pt>
                <c:pt idx="12193">
                  <c:v>14.342894553191492</c:v>
                </c:pt>
                <c:pt idx="12194">
                  <c:v>14.339933617021277</c:v>
                </c:pt>
                <c:pt idx="12195">
                  <c:v>14.33741421276596</c:v>
                </c:pt>
                <c:pt idx="12196">
                  <c:v>14.334037702127663</c:v>
                </c:pt>
                <c:pt idx="12197">
                  <c:v>14.329388510638301</c:v>
                </c:pt>
                <c:pt idx="12198">
                  <c:v>14.323492595744684</c:v>
                </c:pt>
                <c:pt idx="12199">
                  <c:v>14.319258978723408</c:v>
                </c:pt>
                <c:pt idx="12200">
                  <c:v>14.316324000000003</c:v>
                </c:pt>
                <c:pt idx="12201">
                  <c:v>14.312505957446813</c:v>
                </c:pt>
                <c:pt idx="12202">
                  <c:v>14.310817702127661</c:v>
                </c:pt>
                <c:pt idx="12203">
                  <c:v>14.309545021276596</c:v>
                </c:pt>
                <c:pt idx="12204">
                  <c:v>14.308272340425534</c:v>
                </c:pt>
                <c:pt idx="12205">
                  <c:v>14.306999659574469</c:v>
                </c:pt>
                <c:pt idx="12206">
                  <c:v>14.30531140425532</c:v>
                </c:pt>
                <c:pt idx="12207">
                  <c:v>14.304064680851065</c:v>
                </c:pt>
                <c:pt idx="12208">
                  <c:v>14.304064680851065</c:v>
                </c:pt>
                <c:pt idx="12209">
                  <c:v>14.304480255319151</c:v>
                </c:pt>
                <c:pt idx="12210">
                  <c:v>14.305337361702131</c:v>
                </c:pt>
                <c:pt idx="12211">
                  <c:v>14.305337361702131</c:v>
                </c:pt>
                <c:pt idx="12212">
                  <c:v>14.305337361702131</c:v>
                </c:pt>
                <c:pt idx="12213">
                  <c:v>14.305778893617022</c:v>
                </c:pt>
                <c:pt idx="12214">
                  <c:v>14.307467148936173</c:v>
                </c:pt>
                <c:pt idx="12215">
                  <c:v>14.308739829787239</c:v>
                </c:pt>
                <c:pt idx="12216">
                  <c:v>14.309570978723407</c:v>
                </c:pt>
                <c:pt idx="12217">
                  <c:v>14.310402127659577</c:v>
                </c:pt>
                <c:pt idx="12218">
                  <c:v>14.311233276595745</c:v>
                </c:pt>
                <c:pt idx="12219">
                  <c:v>14.31167480851064</c:v>
                </c:pt>
                <c:pt idx="12220">
                  <c:v>14.312116340425536</c:v>
                </c:pt>
                <c:pt idx="12221">
                  <c:v>14.31170076595745</c:v>
                </c:pt>
                <c:pt idx="12222">
                  <c:v>14.311259234042558</c:v>
                </c:pt>
                <c:pt idx="12223">
                  <c:v>14.310817702127666</c:v>
                </c:pt>
                <c:pt idx="12224">
                  <c:v>14.309545021276604</c:v>
                </c:pt>
                <c:pt idx="12225">
                  <c:v>14.309545021276604</c:v>
                </c:pt>
                <c:pt idx="12226">
                  <c:v>14.309545021276602</c:v>
                </c:pt>
                <c:pt idx="12227">
                  <c:v>14.309545021276602</c:v>
                </c:pt>
                <c:pt idx="12228">
                  <c:v>14.309545021276602</c:v>
                </c:pt>
                <c:pt idx="12229">
                  <c:v>14.309960595744688</c:v>
                </c:pt>
                <c:pt idx="12230">
                  <c:v>14.309960595744684</c:v>
                </c:pt>
                <c:pt idx="12231">
                  <c:v>14.310791744680854</c:v>
                </c:pt>
                <c:pt idx="12232">
                  <c:v>14.310791744680854</c:v>
                </c:pt>
                <c:pt idx="12233">
                  <c:v>14.311207319148936</c:v>
                </c:pt>
                <c:pt idx="12234">
                  <c:v>14.311207319148936</c:v>
                </c:pt>
                <c:pt idx="12235">
                  <c:v>14.31079174468085</c:v>
                </c:pt>
                <c:pt idx="12236">
                  <c:v>14.310791744680849</c:v>
                </c:pt>
                <c:pt idx="12237">
                  <c:v>14.312479999999995</c:v>
                </c:pt>
                <c:pt idx="12238">
                  <c:v>14.314609787234041</c:v>
                </c:pt>
                <c:pt idx="12239">
                  <c:v>14.316739574468082</c:v>
                </c:pt>
                <c:pt idx="12240">
                  <c:v>14.318869361702125</c:v>
                </c:pt>
                <c:pt idx="12241">
                  <c:v>14.319726468085104</c:v>
                </c:pt>
                <c:pt idx="12242">
                  <c:v>14.320557617021276</c:v>
                </c:pt>
                <c:pt idx="12243">
                  <c:v>14.321830297872339</c:v>
                </c:pt>
                <c:pt idx="12244">
                  <c:v>14.323102978723403</c:v>
                </c:pt>
                <c:pt idx="12245">
                  <c:v>14.324791234042552</c:v>
                </c:pt>
                <c:pt idx="12246">
                  <c:v>14.3264794893617</c:v>
                </c:pt>
                <c:pt idx="12247">
                  <c:v>14.32731063829787</c:v>
                </c:pt>
                <c:pt idx="12248">
                  <c:v>14.328583319148935</c:v>
                </c:pt>
                <c:pt idx="12249">
                  <c:v>14.328998893617019</c:v>
                </c:pt>
                <c:pt idx="12250">
                  <c:v>14.328583319148933</c:v>
                </c:pt>
                <c:pt idx="12251">
                  <c:v>14.327726212765956</c:v>
                </c:pt>
                <c:pt idx="12252">
                  <c:v>14.327310638297872</c:v>
                </c:pt>
                <c:pt idx="12253">
                  <c:v>14.32689506382979</c:v>
                </c:pt>
                <c:pt idx="12254">
                  <c:v>14.326453531914897</c:v>
                </c:pt>
                <c:pt idx="12255">
                  <c:v>14.325180851063834</c:v>
                </c:pt>
                <c:pt idx="12256">
                  <c:v>14.324323744680852</c:v>
                </c:pt>
                <c:pt idx="12257">
                  <c:v>14.323882212765959</c:v>
                </c:pt>
                <c:pt idx="12258">
                  <c:v>14.323466638297875</c:v>
                </c:pt>
                <c:pt idx="12259">
                  <c:v>14.323466638297875</c:v>
                </c:pt>
                <c:pt idx="12260">
                  <c:v>14.324297787234045</c:v>
                </c:pt>
                <c:pt idx="12261">
                  <c:v>14.325570468085107</c:v>
                </c:pt>
                <c:pt idx="12262">
                  <c:v>14.326817191489361</c:v>
                </c:pt>
                <c:pt idx="12263">
                  <c:v>14.327674297872342</c:v>
                </c:pt>
                <c:pt idx="12264">
                  <c:v>14.328946978723407</c:v>
                </c:pt>
                <c:pt idx="12265">
                  <c:v>14.330219659574473</c:v>
                </c:pt>
                <c:pt idx="12266">
                  <c:v>14.331907914893621</c:v>
                </c:pt>
                <c:pt idx="12267">
                  <c:v>14.333596170212768</c:v>
                </c:pt>
                <c:pt idx="12268">
                  <c:v>14.334842893617026</c:v>
                </c:pt>
                <c:pt idx="12269">
                  <c:v>14.336531148936173</c:v>
                </c:pt>
                <c:pt idx="12270">
                  <c:v>14.338219404255323</c:v>
                </c:pt>
                <c:pt idx="12271">
                  <c:v>14.341595914893622</c:v>
                </c:pt>
                <c:pt idx="12272">
                  <c:v>14.344972425531919</c:v>
                </c:pt>
                <c:pt idx="12273">
                  <c:v>14.347933361702136</c:v>
                </c:pt>
                <c:pt idx="12274">
                  <c:v>14.350063148936176</c:v>
                </c:pt>
                <c:pt idx="12275">
                  <c:v>14.350920255319156</c:v>
                </c:pt>
                <c:pt idx="12276">
                  <c:v>14.350920255319153</c:v>
                </c:pt>
                <c:pt idx="12277">
                  <c:v>14.350920255319153</c:v>
                </c:pt>
                <c:pt idx="12278">
                  <c:v>14.350089106382983</c:v>
                </c:pt>
                <c:pt idx="12279">
                  <c:v>14.350089106382983</c:v>
                </c:pt>
                <c:pt idx="12280">
                  <c:v>14.350089106382983</c:v>
                </c:pt>
                <c:pt idx="12281">
                  <c:v>14.349673531914897</c:v>
                </c:pt>
                <c:pt idx="12282">
                  <c:v>14.349673531914897</c:v>
                </c:pt>
                <c:pt idx="12283">
                  <c:v>14.350089106382979</c:v>
                </c:pt>
                <c:pt idx="12284">
                  <c:v>14.350920255319149</c:v>
                </c:pt>
                <c:pt idx="12285">
                  <c:v>14.351335829787237</c:v>
                </c:pt>
                <c:pt idx="12286">
                  <c:v>14.351335829787237</c:v>
                </c:pt>
                <c:pt idx="12287">
                  <c:v>14.350063148936171</c:v>
                </c:pt>
                <c:pt idx="12288">
                  <c:v>14.348790468085108</c:v>
                </c:pt>
                <c:pt idx="12289">
                  <c:v>14.347102212765963</c:v>
                </c:pt>
                <c:pt idx="12290">
                  <c:v>14.346245106382982</c:v>
                </c:pt>
                <c:pt idx="12291">
                  <c:v>14.346660680851068</c:v>
                </c:pt>
                <c:pt idx="12292">
                  <c:v>14.347491829787238</c:v>
                </c:pt>
                <c:pt idx="12293">
                  <c:v>14.347491829787238</c:v>
                </c:pt>
                <c:pt idx="12294">
                  <c:v>14.347907404255324</c:v>
                </c:pt>
                <c:pt idx="12295">
                  <c:v>14.347907404255324</c:v>
                </c:pt>
                <c:pt idx="12296">
                  <c:v>14.348322978723406</c:v>
                </c:pt>
                <c:pt idx="12297">
                  <c:v>14.349180085106386</c:v>
                </c:pt>
                <c:pt idx="12298">
                  <c:v>14.350037191489365</c:v>
                </c:pt>
                <c:pt idx="12299">
                  <c:v>14.350452765957451</c:v>
                </c:pt>
                <c:pt idx="12300">
                  <c:v>14.349595659574472</c:v>
                </c:pt>
                <c:pt idx="12301">
                  <c:v>14.347907404255324</c:v>
                </c:pt>
                <c:pt idx="12302">
                  <c:v>14.346660680851068</c:v>
                </c:pt>
                <c:pt idx="12303">
                  <c:v>14.3458295319149</c:v>
                </c:pt>
                <c:pt idx="12304">
                  <c:v>14.345829531914902</c:v>
                </c:pt>
                <c:pt idx="12305">
                  <c:v>14.347102212765964</c:v>
                </c:pt>
                <c:pt idx="12306">
                  <c:v>14.347959319148947</c:v>
                </c:pt>
                <c:pt idx="12307">
                  <c:v>14.347128170212773</c:v>
                </c:pt>
                <c:pt idx="12308">
                  <c:v>14.345439914893625</c:v>
                </c:pt>
                <c:pt idx="12309">
                  <c:v>14.344608765957455</c:v>
                </c:pt>
                <c:pt idx="12310">
                  <c:v>14.344608765957453</c:v>
                </c:pt>
                <c:pt idx="12311">
                  <c:v>14.343751659574474</c:v>
                </c:pt>
                <c:pt idx="12312">
                  <c:v>14.342894553191494</c:v>
                </c:pt>
                <c:pt idx="12313">
                  <c:v>14.342037446808511</c:v>
                </c:pt>
                <c:pt idx="12314">
                  <c:v>14.340764765957447</c:v>
                </c:pt>
                <c:pt idx="12315">
                  <c:v>14.340764765957447</c:v>
                </c:pt>
                <c:pt idx="12316">
                  <c:v>14.341206297872343</c:v>
                </c:pt>
                <c:pt idx="12317">
                  <c:v>14.341647829787236</c:v>
                </c:pt>
                <c:pt idx="12318">
                  <c:v>14.341647829787236</c:v>
                </c:pt>
                <c:pt idx="12319">
                  <c:v>14.341206297872343</c:v>
                </c:pt>
                <c:pt idx="12320">
                  <c:v>14.341206297872343</c:v>
                </c:pt>
                <c:pt idx="12321">
                  <c:v>14.340764765957447</c:v>
                </c:pt>
                <c:pt idx="12322">
                  <c:v>14.340764765957449</c:v>
                </c:pt>
                <c:pt idx="12323">
                  <c:v>14.341206297872343</c:v>
                </c:pt>
                <c:pt idx="12324">
                  <c:v>14.342894553191494</c:v>
                </c:pt>
                <c:pt idx="12325">
                  <c:v>14.343725702127664</c:v>
                </c:pt>
                <c:pt idx="12326">
                  <c:v>14.344167234042557</c:v>
                </c:pt>
                <c:pt idx="12327">
                  <c:v>14.345024340425539</c:v>
                </c:pt>
                <c:pt idx="12328">
                  <c:v>14.346297021276602</c:v>
                </c:pt>
                <c:pt idx="12329">
                  <c:v>14.347154127659582</c:v>
                </c:pt>
                <c:pt idx="12330">
                  <c:v>14.347985276595752</c:v>
                </c:pt>
                <c:pt idx="12331">
                  <c:v>14.347154127659582</c:v>
                </c:pt>
                <c:pt idx="12332">
                  <c:v>14.345465872340434</c:v>
                </c:pt>
                <c:pt idx="12333">
                  <c:v>14.344608765957451</c:v>
                </c:pt>
                <c:pt idx="12334">
                  <c:v>14.345024340425534</c:v>
                </c:pt>
                <c:pt idx="12335">
                  <c:v>14.345881446808514</c:v>
                </c:pt>
                <c:pt idx="12336">
                  <c:v>14.345881446808511</c:v>
                </c:pt>
                <c:pt idx="12337">
                  <c:v>14.346322978723407</c:v>
                </c:pt>
                <c:pt idx="12338">
                  <c:v>14.346738553191491</c:v>
                </c:pt>
                <c:pt idx="12339">
                  <c:v>14.34759565957447</c:v>
                </c:pt>
                <c:pt idx="12340">
                  <c:v>14.34759565957447</c:v>
                </c:pt>
                <c:pt idx="12341">
                  <c:v>14.34845276595745</c:v>
                </c:pt>
                <c:pt idx="12342">
                  <c:v>14.349725446808515</c:v>
                </c:pt>
                <c:pt idx="12343">
                  <c:v>14.350998127659581</c:v>
                </c:pt>
                <c:pt idx="12344">
                  <c:v>14.351413702127667</c:v>
                </c:pt>
                <c:pt idx="12345">
                  <c:v>14.351829276595753</c:v>
                </c:pt>
                <c:pt idx="12346">
                  <c:v>14.352244851063835</c:v>
                </c:pt>
                <c:pt idx="12347">
                  <c:v>14.353517531914896</c:v>
                </c:pt>
                <c:pt idx="12348">
                  <c:v>14.355647319148941</c:v>
                </c:pt>
                <c:pt idx="12349">
                  <c:v>14.356894042553195</c:v>
                </c:pt>
                <c:pt idx="12350">
                  <c:v>14.357309617021281</c:v>
                </c:pt>
                <c:pt idx="12351">
                  <c:v>14.357309617021281</c:v>
                </c:pt>
                <c:pt idx="12352">
                  <c:v>14.355621361702132</c:v>
                </c:pt>
                <c:pt idx="12353">
                  <c:v>14.353076000000005</c:v>
                </c:pt>
                <c:pt idx="12354">
                  <c:v>14.350946212765962</c:v>
                </c:pt>
                <c:pt idx="12355">
                  <c:v>14.347985276595749</c:v>
                </c:pt>
                <c:pt idx="12356">
                  <c:v>14.345024340425534</c:v>
                </c:pt>
                <c:pt idx="12357">
                  <c:v>14.341206297872345</c:v>
                </c:pt>
                <c:pt idx="12358">
                  <c:v>14.337414212765962</c:v>
                </c:pt>
                <c:pt idx="12359">
                  <c:v>14.333206553191491</c:v>
                </c:pt>
                <c:pt idx="12360">
                  <c:v>14.329830042553194</c:v>
                </c:pt>
                <c:pt idx="12361">
                  <c:v>14.326869106382981</c:v>
                </c:pt>
                <c:pt idx="12362">
                  <c:v>14.323934127659575</c:v>
                </c:pt>
                <c:pt idx="12363">
                  <c:v>14.320973191489362</c:v>
                </c:pt>
                <c:pt idx="12364">
                  <c:v>14.318427829787232</c:v>
                </c:pt>
                <c:pt idx="12365">
                  <c:v>14.315882468085107</c:v>
                </c:pt>
                <c:pt idx="12366">
                  <c:v>14.31250595744681</c:v>
                </c:pt>
                <c:pt idx="12367">
                  <c:v>14.308272340425532</c:v>
                </c:pt>
                <c:pt idx="12368">
                  <c:v>14.305337361702128</c:v>
                </c:pt>
                <c:pt idx="12369">
                  <c:v>14.304064680851065</c:v>
                </c:pt>
                <c:pt idx="12370">
                  <c:v>14.302376425531916</c:v>
                </c:pt>
                <c:pt idx="12371">
                  <c:v>14.301519319148939</c:v>
                </c:pt>
                <c:pt idx="12372">
                  <c:v>14.301103744680853</c:v>
                </c:pt>
                <c:pt idx="12373">
                  <c:v>14.301103744680857</c:v>
                </c:pt>
                <c:pt idx="12374">
                  <c:v>14.301519319148943</c:v>
                </c:pt>
                <c:pt idx="12375">
                  <c:v>14.301934893617027</c:v>
                </c:pt>
                <c:pt idx="12376">
                  <c:v>14.302766042553197</c:v>
                </c:pt>
                <c:pt idx="12377">
                  <c:v>14.304454297872343</c:v>
                </c:pt>
                <c:pt idx="12378">
                  <c:v>14.306558127659576</c:v>
                </c:pt>
                <c:pt idx="12379">
                  <c:v>14.309519063829788</c:v>
                </c:pt>
                <c:pt idx="12380">
                  <c:v>14.311622893617022</c:v>
                </c:pt>
                <c:pt idx="12381">
                  <c:v>14.313311148936169</c:v>
                </c:pt>
                <c:pt idx="12382">
                  <c:v>14.315414978723403</c:v>
                </c:pt>
                <c:pt idx="12383">
                  <c:v>14.318791489361702</c:v>
                </c:pt>
                <c:pt idx="12384">
                  <c:v>14.321726468085105</c:v>
                </c:pt>
                <c:pt idx="12385">
                  <c:v>14.323414723404253</c:v>
                </c:pt>
                <c:pt idx="12386">
                  <c:v>14.324661446808506</c:v>
                </c:pt>
                <c:pt idx="12387">
                  <c:v>14.326349702127654</c:v>
                </c:pt>
                <c:pt idx="12388">
                  <c:v>14.326765276595744</c:v>
                </c:pt>
                <c:pt idx="12389">
                  <c:v>14.326765276595744</c:v>
                </c:pt>
                <c:pt idx="12390">
                  <c:v>14.325934127659572</c:v>
                </c:pt>
                <c:pt idx="12391">
                  <c:v>14.326765276595744</c:v>
                </c:pt>
                <c:pt idx="12392">
                  <c:v>14.326765276595744</c:v>
                </c:pt>
                <c:pt idx="12393">
                  <c:v>14.32676527659574</c:v>
                </c:pt>
                <c:pt idx="12394">
                  <c:v>14.327180851063826</c:v>
                </c:pt>
                <c:pt idx="12395">
                  <c:v>14.328011999999999</c:v>
                </c:pt>
                <c:pt idx="12396">
                  <c:v>14.330557361702128</c:v>
                </c:pt>
                <c:pt idx="12397">
                  <c:v>14.333933872340426</c:v>
                </c:pt>
                <c:pt idx="12398">
                  <c:v>14.336894808510637</c:v>
                </c:pt>
                <c:pt idx="12399">
                  <c:v>14.340271319148938</c:v>
                </c:pt>
                <c:pt idx="12400">
                  <c:v>14.343647829787235</c:v>
                </c:pt>
                <c:pt idx="12401">
                  <c:v>14.346608765957445</c:v>
                </c:pt>
                <c:pt idx="12402">
                  <c:v>14.350400851063828</c:v>
                </c:pt>
                <c:pt idx="12403">
                  <c:v>14.353361787234043</c:v>
                </c:pt>
                <c:pt idx="12404">
                  <c:v>14.357179829787237</c:v>
                </c:pt>
                <c:pt idx="12405">
                  <c:v>14.3618290212766</c:v>
                </c:pt>
                <c:pt idx="12406">
                  <c:v>14.366478212765964</c:v>
                </c:pt>
                <c:pt idx="12407">
                  <c:v>14.370711829787242</c:v>
                </c:pt>
                <c:pt idx="12408">
                  <c:v>14.374945446808518</c:v>
                </c:pt>
                <c:pt idx="12409">
                  <c:v>14.377880425531924</c:v>
                </c:pt>
                <c:pt idx="12410">
                  <c:v>14.381256936170221</c:v>
                </c:pt>
                <c:pt idx="12411">
                  <c:v>14.383360765957455</c:v>
                </c:pt>
                <c:pt idx="12412">
                  <c:v>14.383802297872348</c:v>
                </c:pt>
                <c:pt idx="12413">
                  <c:v>14.385074978723415</c:v>
                </c:pt>
                <c:pt idx="12414">
                  <c:v>14.387178808510647</c:v>
                </c:pt>
                <c:pt idx="12415">
                  <c:v>14.388009957446817</c:v>
                </c:pt>
                <c:pt idx="12416">
                  <c:v>14.388425531914899</c:v>
                </c:pt>
                <c:pt idx="12417">
                  <c:v>14.390113787234046</c:v>
                </c:pt>
                <c:pt idx="12418">
                  <c:v>14.390970893617029</c:v>
                </c:pt>
                <c:pt idx="12419">
                  <c:v>14.391828000000007</c:v>
                </c:pt>
                <c:pt idx="12420">
                  <c:v>14.392243574468093</c:v>
                </c:pt>
                <c:pt idx="12421">
                  <c:v>14.391386468085114</c:v>
                </c:pt>
                <c:pt idx="12422">
                  <c:v>14.391386468085111</c:v>
                </c:pt>
                <c:pt idx="12423">
                  <c:v>14.390113787234048</c:v>
                </c:pt>
                <c:pt idx="12424">
                  <c:v>14.388425531914899</c:v>
                </c:pt>
                <c:pt idx="12425">
                  <c:v>14.387152851063835</c:v>
                </c:pt>
                <c:pt idx="12426">
                  <c:v>14.384191914893623</c:v>
                </c:pt>
                <c:pt idx="12427">
                  <c:v>14.381256936170221</c:v>
                </c:pt>
                <c:pt idx="12428">
                  <c:v>14.378737531914902</c:v>
                </c:pt>
                <c:pt idx="12429">
                  <c:v>14.375776595744689</c:v>
                </c:pt>
                <c:pt idx="12430">
                  <c:v>14.371984510638304</c:v>
                </c:pt>
                <c:pt idx="12431">
                  <c:v>14.368192425531921</c:v>
                </c:pt>
                <c:pt idx="12432">
                  <c:v>14.365231489361705</c:v>
                </c:pt>
                <c:pt idx="12433">
                  <c:v>14.361439404255322</c:v>
                </c:pt>
                <c:pt idx="12434">
                  <c:v>14.35764731914894</c:v>
                </c:pt>
                <c:pt idx="12435">
                  <c:v>14.354270808510643</c:v>
                </c:pt>
                <c:pt idx="12436">
                  <c:v>14.351725446808514</c:v>
                </c:pt>
                <c:pt idx="12437">
                  <c:v>14.349595659574472</c:v>
                </c:pt>
                <c:pt idx="12438">
                  <c:v>14.346219148936175</c:v>
                </c:pt>
                <c:pt idx="12439">
                  <c:v>14.342842638297874</c:v>
                </c:pt>
                <c:pt idx="12440">
                  <c:v>14.339050553191489</c:v>
                </c:pt>
                <c:pt idx="12441">
                  <c:v>14.336089617021281</c:v>
                </c:pt>
                <c:pt idx="12442">
                  <c:v>14.333128680851065</c:v>
                </c:pt>
                <c:pt idx="12443">
                  <c:v>14.330167744680853</c:v>
                </c:pt>
                <c:pt idx="12444">
                  <c:v>14.327648340425533</c:v>
                </c:pt>
                <c:pt idx="12445">
                  <c:v>14.325128936170216</c:v>
                </c:pt>
                <c:pt idx="12446">
                  <c:v>14.323440680851068</c:v>
                </c:pt>
                <c:pt idx="12447">
                  <c:v>14.323025106382984</c:v>
                </c:pt>
                <c:pt idx="12448">
                  <c:v>14.32219395744681</c:v>
                </c:pt>
                <c:pt idx="12449">
                  <c:v>14.321778382978726</c:v>
                </c:pt>
                <c:pt idx="12450">
                  <c:v>14.321778382978726</c:v>
                </c:pt>
                <c:pt idx="12451">
                  <c:v>14.321778382978726</c:v>
                </c:pt>
                <c:pt idx="12452">
                  <c:v>14.32219395744681</c:v>
                </c:pt>
                <c:pt idx="12453">
                  <c:v>14.324297787234045</c:v>
                </c:pt>
                <c:pt idx="12454">
                  <c:v>14.325128936170213</c:v>
                </c:pt>
                <c:pt idx="12455">
                  <c:v>14.326817191489361</c:v>
                </c:pt>
                <c:pt idx="12456">
                  <c:v>14.329778127659573</c:v>
                </c:pt>
                <c:pt idx="12457">
                  <c:v>14.331881957446807</c:v>
                </c:pt>
                <c:pt idx="12458">
                  <c:v>14.335258468085103</c:v>
                </c:pt>
                <c:pt idx="12459">
                  <c:v>14.339881702127656</c:v>
                </c:pt>
                <c:pt idx="12460">
                  <c:v>14.343258212765953</c:v>
                </c:pt>
                <c:pt idx="12461">
                  <c:v>14.346219148936163</c:v>
                </c:pt>
                <c:pt idx="12462">
                  <c:v>14.34959565957446</c:v>
                </c:pt>
                <c:pt idx="12463">
                  <c:v>14.352556595744671</c:v>
                </c:pt>
                <c:pt idx="12464">
                  <c:v>14.355075999999992</c:v>
                </c:pt>
                <c:pt idx="12465">
                  <c:v>14.356348680851054</c:v>
                </c:pt>
                <c:pt idx="12466">
                  <c:v>14.35759540425531</c:v>
                </c:pt>
                <c:pt idx="12467">
                  <c:v>14.359283659574464</c:v>
                </c:pt>
                <c:pt idx="12468">
                  <c:v>14.360556340425527</c:v>
                </c:pt>
                <c:pt idx="12469">
                  <c:v>14.360140765957446</c:v>
                </c:pt>
                <c:pt idx="12470">
                  <c:v>14.360997872340425</c:v>
                </c:pt>
                <c:pt idx="12471">
                  <c:v>14.36143940425532</c:v>
                </c:pt>
                <c:pt idx="12472">
                  <c:v>14.361880936170216</c:v>
                </c:pt>
                <c:pt idx="12473">
                  <c:v>14.361880936170216</c:v>
                </c:pt>
                <c:pt idx="12474">
                  <c:v>14.361880936170216</c:v>
                </c:pt>
                <c:pt idx="12475">
                  <c:v>14.361023829787239</c:v>
                </c:pt>
                <c:pt idx="12476">
                  <c:v>14.361023829787239</c:v>
                </c:pt>
                <c:pt idx="12477">
                  <c:v>14.361854978723411</c:v>
                </c:pt>
                <c:pt idx="12478">
                  <c:v>14.363127659574474</c:v>
                </c:pt>
                <c:pt idx="12479">
                  <c:v>14.363569191489367</c:v>
                </c:pt>
                <c:pt idx="12480">
                  <c:v>14.365673021276601</c:v>
                </c:pt>
                <c:pt idx="12481">
                  <c:v>14.368633957446812</c:v>
                </c:pt>
                <c:pt idx="12482">
                  <c:v>14.371594893617024</c:v>
                </c:pt>
                <c:pt idx="12483">
                  <c:v>14.373724680851069</c:v>
                </c:pt>
                <c:pt idx="12484">
                  <c:v>14.375854468085112</c:v>
                </c:pt>
                <c:pt idx="12485">
                  <c:v>14.377984255319154</c:v>
                </c:pt>
                <c:pt idx="12486">
                  <c:v>14.381360765957451</c:v>
                </c:pt>
                <c:pt idx="12487">
                  <c:v>14.38473727659575</c:v>
                </c:pt>
                <c:pt idx="12488">
                  <c:v>14.387282638297881</c:v>
                </c:pt>
                <c:pt idx="12489">
                  <c:v>14.385594382978732</c:v>
                </c:pt>
                <c:pt idx="12490">
                  <c:v>14.382217872340435</c:v>
                </c:pt>
                <c:pt idx="12491">
                  <c:v>14.378399829787242</c:v>
                </c:pt>
                <c:pt idx="12492">
                  <c:v>14.374997361702134</c:v>
                </c:pt>
                <c:pt idx="12493">
                  <c:v>14.371179319148943</c:v>
                </c:pt>
                <c:pt idx="12494">
                  <c:v>14.366530127659578</c:v>
                </c:pt>
                <c:pt idx="12495">
                  <c:v>14.36271208510639</c:v>
                </c:pt>
                <c:pt idx="12496">
                  <c:v>14.357205787234047</c:v>
                </c:pt>
                <c:pt idx="12497">
                  <c:v>14.351283872340431</c:v>
                </c:pt>
                <c:pt idx="12498">
                  <c:v>14.345777531914898</c:v>
                </c:pt>
                <c:pt idx="12499">
                  <c:v>14.339440042553196</c:v>
                </c:pt>
                <c:pt idx="12500">
                  <c:v>14.331414340425534</c:v>
                </c:pt>
                <c:pt idx="12501">
                  <c:v>14.324245744680852</c:v>
                </c:pt>
                <c:pt idx="12502">
                  <c:v>14.316220042553194</c:v>
                </c:pt>
                <c:pt idx="12503">
                  <c:v>14.307363191489364</c:v>
                </c:pt>
                <c:pt idx="12504">
                  <c:v>14.297649191489361</c:v>
                </c:pt>
                <c:pt idx="12505">
                  <c:v>14.292168851063829</c:v>
                </c:pt>
                <c:pt idx="12506">
                  <c:v>14.287104085106385</c:v>
                </c:pt>
                <c:pt idx="12507">
                  <c:v>14.282454893617025</c:v>
                </c:pt>
                <c:pt idx="12508">
                  <c:v>14.277390127659576</c:v>
                </c:pt>
                <c:pt idx="12509">
                  <c:v>14.272325361702128</c:v>
                </c:pt>
                <c:pt idx="12510">
                  <c:v>14.267260595744686</c:v>
                </c:pt>
                <c:pt idx="12511">
                  <c:v>14.262611404255326</c:v>
                </c:pt>
                <c:pt idx="12512">
                  <c:v>14.259234893617025</c:v>
                </c:pt>
                <c:pt idx="12513">
                  <c:v>14.256299914893622</c:v>
                </c:pt>
                <c:pt idx="12514">
                  <c:v>14.252507829787239</c:v>
                </c:pt>
                <c:pt idx="12515">
                  <c:v>14.250404000000005</c:v>
                </c:pt>
                <c:pt idx="12516">
                  <c:v>14.249962468085112</c:v>
                </c:pt>
                <c:pt idx="12517">
                  <c:v>14.249105361702135</c:v>
                </c:pt>
                <c:pt idx="12518">
                  <c:v>14.248663829787239</c:v>
                </c:pt>
                <c:pt idx="12519">
                  <c:v>14.248222297872344</c:v>
                </c:pt>
                <c:pt idx="12520">
                  <c:v>14.249053446808515</c:v>
                </c:pt>
                <c:pt idx="12521">
                  <c:v>14.249884595744684</c:v>
                </c:pt>
                <c:pt idx="12522">
                  <c:v>14.25157285106383</c:v>
                </c:pt>
                <c:pt idx="12523">
                  <c:v>14.253261106382979</c:v>
                </c:pt>
                <c:pt idx="12524">
                  <c:v>14.254949361702128</c:v>
                </c:pt>
                <c:pt idx="12525">
                  <c:v>14.255364936170212</c:v>
                </c:pt>
                <c:pt idx="12526">
                  <c:v>14.255364936170212</c:v>
                </c:pt>
                <c:pt idx="12527">
                  <c:v>14.253261106382977</c:v>
                </c:pt>
                <c:pt idx="12528">
                  <c:v>14.251131319148936</c:v>
                </c:pt>
                <c:pt idx="12529">
                  <c:v>14.248585957446808</c:v>
                </c:pt>
                <c:pt idx="12530">
                  <c:v>14.246897702127661</c:v>
                </c:pt>
                <c:pt idx="12531">
                  <c:v>14.244352340425534</c:v>
                </c:pt>
                <c:pt idx="12532">
                  <c:v>14.241391404255323</c:v>
                </c:pt>
                <c:pt idx="12533">
                  <c:v>14.238430468085111</c:v>
                </c:pt>
                <c:pt idx="12534">
                  <c:v>14.2354695319149</c:v>
                </c:pt>
                <c:pt idx="12535">
                  <c:v>14.232924170212769</c:v>
                </c:pt>
                <c:pt idx="12536">
                  <c:v>14.235885106382984</c:v>
                </c:pt>
                <c:pt idx="12537">
                  <c:v>14.240534297872346</c:v>
                </c:pt>
                <c:pt idx="12538">
                  <c:v>14.244352340425536</c:v>
                </c:pt>
                <c:pt idx="12539">
                  <c:v>14.247313276595751</c:v>
                </c:pt>
                <c:pt idx="12540">
                  <c:v>14.249858638297876</c:v>
                </c:pt>
                <c:pt idx="12541">
                  <c:v>14.253676680851067</c:v>
                </c:pt>
                <c:pt idx="12542">
                  <c:v>14.257910297872344</c:v>
                </c:pt>
                <c:pt idx="12543">
                  <c:v>14.263832170212769</c:v>
                </c:pt>
                <c:pt idx="12544">
                  <c:v>14.269754085106387</c:v>
                </c:pt>
                <c:pt idx="12545">
                  <c:v>14.276091574468087</c:v>
                </c:pt>
                <c:pt idx="12546">
                  <c:v>14.282013489361704</c:v>
                </c:pt>
                <c:pt idx="12547">
                  <c:v>14.288350936170216</c:v>
                </c:pt>
                <c:pt idx="12548">
                  <c:v>14.295519531914893</c:v>
                </c:pt>
                <c:pt idx="12549">
                  <c:v>14.303103702127659</c:v>
                </c:pt>
                <c:pt idx="12550">
                  <c:v>14.311544978723404</c:v>
                </c:pt>
                <c:pt idx="12551">
                  <c:v>14.318298042553192</c:v>
                </c:pt>
                <c:pt idx="12552">
                  <c:v>14.315778638297871</c:v>
                </c:pt>
                <c:pt idx="12553">
                  <c:v>14.311986553191492</c:v>
                </c:pt>
                <c:pt idx="12554">
                  <c:v>14.30861</c:v>
                </c:pt>
                <c:pt idx="12555">
                  <c:v>14.305233489361704</c:v>
                </c:pt>
                <c:pt idx="12556">
                  <c:v>14.302272510638298</c:v>
                </c:pt>
                <c:pt idx="12557">
                  <c:v>14.298480425531915</c:v>
                </c:pt>
                <c:pt idx="12558">
                  <c:v>14.29468834042553</c:v>
                </c:pt>
                <c:pt idx="12559">
                  <c:v>14.290454723404256</c:v>
                </c:pt>
                <c:pt idx="12560">
                  <c:v>14.285805531914896</c:v>
                </c:pt>
                <c:pt idx="12561">
                  <c:v>14.281156340425534</c:v>
                </c:pt>
                <c:pt idx="12562">
                  <c:v>14.275676000000002</c:v>
                </c:pt>
                <c:pt idx="12563">
                  <c:v>14.269364510638299</c:v>
                </c:pt>
                <c:pt idx="12564">
                  <c:v>14.263468595744683</c:v>
                </c:pt>
                <c:pt idx="12565">
                  <c:v>14.256715531914898</c:v>
                </c:pt>
                <c:pt idx="12566">
                  <c:v>14.249131361702132</c:v>
                </c:pt>
                <c:pt idx="12567">
                  <c:v>14.244508127659577</c:v>
                </c:pt>
                <c:pt idx="12568">
                  <c:v>14.243676978723409</c:v>
                </c:pt>
                <c:pt idx="12569">
                  <c:v>14.243261404255321</c:v>
                </c:pt>
                <c:pt idx="12570">
                  <c:v>14.242430255319151</c:v>
                </c:pt>
                <c:pt idx="12571">
                  <c:v>14.24159910638298</c:v>
                </c:pt>
                <c:pt idx="12572">
                  <c:v>14.240326425531915</c:v>
                </c:pt>
                <c:pt idx="12573">
                  <c:v>14.239469319148938</c:v>
                </c:pt>
                <c:pt idx="12574">
                  <c:v>14.239053744680852</c:v>
                </c:pt>
                <c:pt idx="12575">
                  <c:v>14.238222595744681</c:v>
                </c:pt>
                <c:pt idx="12576">
                  <c:v>14.237807021276598</c:v>
                </c:pt>
                <c:pt idx="12577">
                  <c:v>14.23653434042553</c:v>
                </c:pt>
                <c:pt idx="12578">
                  <c:v>14.236118765957444</c:v>
                </c:pt>
                <c:pt idx="12579">
                  <c:v>14.236118765957444</c:v>
                </c:pt>
                <c:pt idx="12580">
                  <c:v>14.234430510638298</c:v>
                </c:pt>
                <c:pt idx="12581">
                  <c:v>14.233157829787235</c:v>
                </c:pt>
                <c:pt idx="12582">
                  <c:v>14.231469574468086</c:v>
                </c:pt>
                <c:pt idx="12583">
                  <c:v>14.228508638297875</c:v>
                </c:pt>
                <c:pt idx="12584">
                  <c:v>14.22471655319149</c:v>
                </c:pt>
                <c:pt idx="12585">
                  <c:v>14.220482936170214</c:v>
                </c:pt>
                <c:pt idx="12586">
                  <c:v>14.217963531914894</c:v>
                </c:pt>
                <c:pt idx="12587">
                  <c:v>14.215444127659575</c:v>
                </c:pt>
                <c:pt idx="12588">
                  <c:v>14.212898765957448</c:v>
                </c:pt>
                <c:pt idx="12589">
                  <c:v>14.210353404255322</c:v>
                </c:pt>
                <c:pt idx="12590">
                  <c:v>14.207834000000002</c:v>
                </c:pt>
                <c:pt idx="12591">
                  <c:v>14.206561319148937</c:v>
                </c:pt>
                <c:pt idx="12592">
                  <c:v>14.205288638297871</c:v>
                </c:pt>
                <c:pt idx="12593">
                  <c:v>14.204873063829785</c:v>
                </c:pt>
                <c:pt idx="12594">
                  <c:v>14.204457489361703</c:v>
                </c:pt>
                <c:pt idx="12595">
                  <c:v>14.204457489361699</c:v>
                </c:pt>
                <c:pt idx="12596">
                  <c:v>14.204041914893617</c:v>
                </c:pt>
                <c:pt idx="12597">
                  <c:v>14.203184808510635</c:v>
                </c:pt>
                <c:pt idx="12598">
                  <c:v>14.205314595744678</c:v>
                </c:pt>
                <c:pt idx="12599">
                  <c:v>14.212067617021274</c:v>
                </c:pt>
                <c:pt idx="12600">
                  <c:v>14.219236212765955</c:v>
                </c:pt>
                <c:pt idx="12601">
                  <c:v>14.226430808510635</c:v>
                </c:pt>
                <c:pt idx="12602">
                  <c:v>14.232768255319147</c:v>
                </c:pt>
                <c:pt idx="12603">
                  <c:v>14.239962851063829</c:v>
                </c:pt>
                <c:pt idx="12604">
                  <c:v>14.247988553191488</c:v>
                </c:pt>
                <c:pt idx="12605">
                  <c:v>14.255157148936169</c:v>
                </c:pt>
                <c:pt idx="12606">
                  <c:v>14.261910170212767</c:v>
                </c:pt>
                <c:pt idx="12607">
                  <c:v>14.269078765957449</c:v>
                </c:pt>
                <c:pt idx="12608">
                  <c:v>14.275416212765959</c:v>
                </c:pt>
                <c:pt idx="12609">
                  <c:v>14.282169234042557</c:v>
                </c:pt>
                <c:pt idx="12610">
                  <c:v>14.28933782978724</c:v>
                </c:pt>
                <c:pt idx="12611">
                  <c:v>14.29567527659575</c:v>
                </c:pt>
                <c:pt idx="12612">
                  <c:v>14.3037010212766</c:v>
                </c:pt>
                <c:pt idx="12613">
                  <c:v>14.312142297872347</c:v>
                </c:pt>
                <c:pt idx="12614">
                  <c:v>14.317207063829789</c:v>
                </c:pt>
                <c:pt idx="12615">
                  <c:v>14.319310893617025</c:v>
                </c:pt>
                <c:pt idx="12616">
                  <c:v>14.320999148936178</c:v>
                </c:pt>
                <c:pt idx="12617">
                  <c:v>14.323518553191496</c:v>
                </c:pt>
                <c:pt idx="12618">
                  <c:v>14.325622382978731</c:v>
                </c:pt>
                <c:pt idx="12619">
                  <c:v>14.327752170212776</c:v>
                </c:pt>
                <c:pt idx="12620">
                  <c:v>14.329440425531924</c:v>
                </c:pt>
                <c:pt idx="12621">
                  <c:v>14.331544255319157</c:v>
                </c:pt>
                <c:pt idx="12622">
                  <c:v>14.333232510638302</c:v>
                </c:pt>
                <c:pt idx="12623">
                  <c:v>14.333648085106388</c:v>
                </c:pt>
                <c:pt idx="12624">
                  <c:v>14.334920765957454</c:v>
                </c:pt>
                <c:pt idx="12625">
                  <c:v>14.336609021276599</c:v>
                </c:pt>
                <c:pt idx="12626">
                  <c:v>14.338297276595748</c:v>
                </c:pt>
                <c:pt idx="12627">
                  <c:v>14.340842638297872</c:v>
                </c:pt>
                <c:pt idx="12628">
                  <c:v>14.342115319148936</c:v>
                </c:pt>
                <c:pt idx="12629">
                  <c:v>14.343803574468089</c:v>
                </c:pt>
                <c:pt idx="12630">
                  <c:v>14.345076255319151</c:v>
                </c:pt>
                <c:pt idx="12631">
                  <c:v>14.344634723404258</c:v>
                </c:pt>
                <c:pt idx="12632">
                  <c:v>14.345050297872344</c:v>
                </c:pt>
                <c:pt idx="12633">
                  <c:v>14.343777617021281</c:v>
                </c:pt>
                <c:pt idx="12634">
                  <c:v>14.342504936170219</c:v>
                </c:pt>
                <c:pt idx="12635">
                  <c:v>14.339985531914897</c:v>
                </c:pt>
                <c:pt idx="12636">
                  <c:v>14.33746612765958</c:v>
                </c:pt>
                <c:pt idx="12637">
                  <c:v>14.334920765957449</c:v>
                </c:pt>
                <c:pt idx="12638">
                  <c:v>14.33240136170213</c:v>
                </c:pt>
                <c:pt idx="12639">
                  <c:v>14.3302975319149</c:v>
                </c:pt>
                <c:pt idx="12640">
                  <c:v>14.32775217021277</c:v>
                </c:pt>
                <c:pt idx="12641">
                  <c:v>14.324791234042555</c:v>
                </c:pt>
                <c:pt idx="12642">
                  <c:v>14.320999148936171</c:v>
                </c:pt>
                <c:pt idx="12643">
                  <c:v>14.318038212765959</c:v>
                </c:pt>
                <c:pt idx="12644">
                  <c:v>14.314661702127658</c:v>
                </c:pt>
                <c:pt idx="12645">
                  <c:v>14.31084365957447</c:v>
                </c:pt>
                <c:pt idx="12646">
                  <c:v>14.30702561702128</c:v>
                </c:pt>
                <c:pt idx="12647">
                  <c:v>14.303649106382979</c:v>
                </c:pt>
                <c:pt idx="12648">
                  <c:v>14.299831063829789</c:v>
                </c:pt>
                <c:pt idx="12649">
                  <c:v>14.297285702127663</c:v>
                </c:pt>
                <c:pt idx="12650">
                  <c:v>14.294740340425534</c:v>
                </c:pt>
                <c:pt idx="12651">
                  <c:v>14.293467659574475</c:v>
                </c:pt>
                <c:pt idx="12652">
                  <c:v>14.292636510638305</c:v>
                </c:pt>
                <c:pt idx="12653">
                  <c:v>14.291805361702137</c:v>
                </c:pt>
                <c:pt idx="12654">
                  <c:v>14.29053268085107</c:v>
                </c:pt>
                <c:pt idx="12655">
                  <c:v>14.289260000000004</c:v>
                </c:pt>
                <c:pt idx="12656">
                  <c:v>14.287987319148938</c:v>
                </c:pt>
                <c:pt idx="12657">
                  <c:v>14.285883489361701</c:v>
                </c:pt>
                <c:pt idx="12658">
                  <c:v>14.285026382978725</c:v>
                </c:pt>
                <c:pt idx="12659">
                  <c:v>14.282506978723404</c:v>
                </c:pt>
                <c:pt idx="12660">
                  <c:v>14.280818723404254</c:v>
                </c:pt>
                <c:pt idx="12661">
                  <c:v>14.278688936170214</c:v>
                </c:pt>
                <c:pt idx="12662">
                  <c:v>14.27700068085106</c:v>
                </c:pt>
                <c:pt idx="12663">
                  <c:v>14.27614357446808</c:v>
                </c:pt>
                <c:pt idx="12664">
                  <c:v>14.275312425531911</c:v>
                </c:pt>
                <c:pt idx="12665">
                  <c:v>14.27531242553191</c:v>
                </c:pt>
                <c:pt idx="12666">
                  <c:v>14.275727999999994</c:v>
                </c:pt>
                <c:pt idx="12667">
                  <c:v>14.276143574468083</c:v>
                </c:pt>
                <c:pt idx="12668">
                  <c:v>14.276559148936169</c:v>
                </c:pt>
                <c:pt idx="12669">
                  <c:v>14.277390297872339</c:v>
                </c:pt>
                <c:pt idx="12670">
                  <c:v>14.2786629787234</c:v>
                </c:pt>
                <c:pt idx="12671">
                  <c:v>14.279909702127657</c:v>
                </c:pt>
                <c:pt idx="12672">
                  <c:v>14.281597957446808</c:v>
                </c:pt>
                <c:pt idx="12673">
                  <c:v>14.283701787234042</c:v>
                </c:pt>
                <c:pt idx="12674">
                  <c:v>14.284974468085107</c:v>
                </c:pt>
                <c:pt idx="12675">
                  <c:v>14.287078297872341</c:v>
                </c:pt>
                <c:pt idx="12676">
                  <c:v>14.289208085106386</c:v>
                </c:pt>
                <c:pt idx="12677">
                  <c:v>14.292169021276601</c:v>
                </c:pt>
                <c:pt idx="12678">
                  <c:v>14.295545531914899</c:v>
                </c:pt>
                <c:pt idx="12679">
                  <c:v>14.298506468085112</c:v>
                </c:pt>
                <c:pt idx="12680">
                  <c:v>14.302298553191495</c:v>
                </c:pt>
                <c:pt idx="12681">
                  <c:v>14.306090638297878</c:v>
                </c:pt>
                <c:pt idx="12682">
                  <c:v>14.311155404255326</c:v>
                </c:pt>
                <c:pt idx="12683">
                  <c:v>14.315363063829794</c:v>
                </c:pt>
                <c:pt idx="12684">
                  <c:v>14.319155148936176</c:v>
                </c:pt>
                <c:pt idx="12685">
                  <c:v>14.32209012765958</c:v>
                </c:pt>
                <c:pt idx="12686">
                  <c:v>14.324635489361707</c:v>
                </c:pt>
                <c:pt idx="12687">
                  <c:v>14.326323744680856</c:v>
                </c:pt>
                <c:pt idx="12688">
                  <c:v>14.327154893617028</c:v>
                </c:pt>
                <c:pt idx="12689">
                  <c:v>14.327986042553196</c:v>
                </c:pt>
                <c:pt idx="12690">
                  <c:v>14.327986042553199</c:v>
                </c:pt>
                <c:pt idx="12691">
                  <c:v>14.32842757446809</c:v>
                </c:pt>
                <c:pt idx="12692">
                  <c:v>14.328869106382987</c:v>
                </c:pt>
                <c:pt idx="12693">
                  <c:v>14.328869106382985</c:v>
                </c:pt>
                <c:pt idx="12694">
                  <c:v>14.330141787234048</c:v>
                </c:pt>
                <c:pt idx="12695">
                  <c:v>14.332271574468091</c:v>
                </c:pt>
                <c:pt idx="12696">
                  <c:v>14.33395982978724</c:v>
                </c:pt>
                <c:pt idx="12697">
                  <c:v>14.33481693617022</c:v>
                </c:pt>
                <c:pt idx="12698">
                  <c:v>14.334401361702136</c:v>
                </c:pt>
                <c:pt idx="12699">
                  <c:v>14.334401361702136</c:v>
                </c:pt>
                <c:pt idx="12700">
                  <c:v>14.335232510638303</c:v>
                </c:pt>
                <c:pt idx="12701">
                  <c:v>14.336920765957455</c:v>
                </c:pt>
                <c:pt idx="12702">
                  <c:v>14.33944017021277</c:v>
                </c:pt>
                <c:pt idx="12703">
                  <c:v>14.342401106382981</c:v>
                </c:pt>
                <c:pt idx="12704">
                  <c:v>14.346193191489364</c:v>
                </c:pt>
                <c:pt idx="12705">
                  <c:v>14.34873855319149</c:v>
                </c:pt>
                <c:pt idx="12706">
                  <c:v>14.348738553191492</c:v>
                </c:pt>
                <c:pt idx="12707">
                  <c:v>14.344946468085107</c:v>
                </c:pt>
                <c:pt idx="12708">
                  <c:v>14.338193404255321</c:v>
                </c:pt>
                <c:pt idx="12709">
                  <c:v>14.327648297872342</c:v>
                </c:pt>
                <c:pt idx="12710">
                  <c:v>14.312038382978725</c:v>
                </c:pt>
                <c:pt idx="12711">
                  <c:v>14.291779276595749</c:v>
                </c:pt>
                <c:pt idx="12712">
                  <c:v>14.2673125106383</c:v>
                </c:pt>
                <c:pt idx="12713">
                  <c:v>14.239027702127661</c:v>
                </c:pt>
                <c:pt idx="12714">
                  <c:v>14.206950808510642</c:v>
                </c:pt>
                <c:pt idx="12715">
                  <c:v>14.171938936170214</c:v>
                </c:pt>
                <c:pt idx="12716">
                  <c:v>14.133966127659573</c:v>
                </c:pt>
                <c:pt idx="12717">
                  <c:v>14.093032340425532</c:v>
                </c:pt>
                <c:pt idx="12718">
                  <c:v>14.047890893617017</c:v>
                </c:pt>
                <c:pt idx="12719">
                  <c:v>13.999346978723405</c:v>
                </c:pt>
                <c:pt idx="12720">
                  <c:v>13.947868085106384</c:v>
                </c:pt>
                <c:pt idx="12721">
                  <c:v>13.894259404255317</c:v>
                </c:pt>
                <c:pt idx="12722">
                  <c:v>13.841092255319145</c:v>
                </c:pt>
                <c:pt idx="12723">
                  <c:v>13.787483574468084</c:v>
                </c:pt>
                <c:pt idx="12724">
                  <c:v>13.733043744680851</c:v>
                </c:pt>
                <c:pt idx="12725">
                  <c:v>13.67987659574468</c:v>
                </c:pt>
                <c:pt idx="12726">
                  <c:v>13.627125021276596</c:v>
                </c:pt>
                <c:pt idx="12727">
                  <c:v>13.57437344680851</c:v>
                </c:pt>
                <c:pt idx="12728">
                  <c:v>13.522037446808509</c:v>
                </c:pt>
                <c:pt idx="12729">
                  <c:v>13.472220851063827</c:v>
                </c:pt>
                <c:pt idx="12730">
                  <c:v>13.426637872340422</c:v>
                </c:pt>
                <c:pt idx="12731">
                  <c:v>13.384872936170213</c:v>
                </c:pt>
                <c:pt idx="12732">
                  <c:v>13.345627404255319</c:v>
                </c:pt>
                <c:pt idx="12733">
                  <c:v>13.309732468085105</c:v>
                </c:pt>
                <c:pt idx="12734">
                  <c:v>13.278512680851064</c:v>
                </c:pt>
                <c:pt idx="12735">
                  <c:v>13.251084978723409</c:v>
                </c:pt>
                <c:pt idx="12736">
                  <c:v>13.225761106382981</c:v>
                </c:pt>
                <c:pt idx="12737">
                  <c:v>13.203813744680854</c:v>
                </c:pt>
                <c:pt idx="12738">
                  <c:v>13.185658468085112</c:v>
                </c:pt>
                <c:pt idx="12739">
                  <c:v>13.170464127659578</c:v>
                </c:pt>
                <c:pt idx="12740">
                  <c:v>13.159503404255322</c:v>
                </c:pt>
                <c:pt idx="12741">
                  <c:v>13.150646553191494</c:v>
                </c:pt>
                <c:pt idx="12742">
                  <c:v>13.143893531914896</c:v>
                </c:pt>
                <c:pt idx="12743">
                  <c:v>13.140101446808517</c:v>
                </c:pt>
                <c:pt idx="12744">
                  <c:v>13.138828765957451</c:v>
                </c:pt>
                <c:pt idx="12745">
                  <c:v>13.137556085106386</c:v>
                </c:pt>
                <c:pt idx="12746">
                  <c:v>13.135867829787236</c:v>
                </c:pt>
                <c:pt idx="12747">
                  <c:v>13.132906893617024</c:v>
                </c:pt>
                <c:pt idx="12748">
                  <c:v>13.129530382978723</c:v>
                </c:pt>
                <c:pt idx="12749">
                  <c:v>13.125322723404253</c:v>
                </c:pt>
                <c:pt idx="12750">
                  <c:v>13.120673531914891</c:v>
                </c:pt>
                <c:pt idx="12751">
                  <c:v>13.115608765957445</c:v>
                </c:pt>
                <c:pt idx="12752">
                  <c:v>13.111790723404255</c:v>
                </c:pt>
                <c:pt idx="12753">
                  <c:v>13.110933617021278</c:v>
                </c:pt>
                <c:pt idx="12754">
                  <c:v>13.112180340425533</c:v>
                </c:pt>
                <c:pt idx="12755">
                  <c:v>13.117245148936171</c:v>
                </c:pt>
                <c:pt idx="12756">
                  <c:v>13.125244893617023</c:v>
                </c:pt>
                <c:pt idx="12757">
                  <c:v>13.136647148936172</c:v>
                </c:pt>
                <c:pt idx="12758">
                  <c:v>13.152672638297874</c:v>
                </c:pt>
                <c:pt idx="12759">
                  <c:v>13.172490212765959</c:v>
                </c:pt>
                <c:pt idx="12760">
                  <c:v>13.196982936170212</c:v>
                </c:pt>
                <c:pt idx="12761">
                  <c:v>13.225683319148937</c:v>
                </c:pt>
                <c:pt idx="12762">
                  <c:v>13.257318680851064</c:v>
                </c:pt>
                <c:pt idx="12763">
                  <c:v>13.291499404255319</c:v>
                </c:pt>
                <c:pt idx="12764">
                  <c:v>13.329056680851066</c:v>
                </c:pt>
                <c:pt idx="12765">
                  <c:v>13.371263148936171</c:v>
                </c:pt>
                <c:pt idx="12766">
                  <c:v>13.416430553191486</c:v>
                </c:pt>
                <c:pt idx="12767">
                  <c:v>13.464117361702126</c:v>
                </c:pt>
                <c:pt idx="12768">
                  <c:v>13.514765106382976</c:v>
                </c:pt>
                <c:pt idx="12769">
                  <c:v>13.565828425531912</c:v>
                </c:pt>
                <c:pt idx="12770">
                  <c:v>13.617307319148935</c:v>
                </c:pt>
                <c:pt idx="12771">
                  <c:v>13.669643319148932</c:v>
                </c:pt>
                <c:pt idx="12772">
                  <c:v>13.722394893617015</c:v>
                </c:pt>
                <c:pt idx="12773">
                  <c:v>13.775146468085101</c:v>
                </c:pt>
                <c:pt idx="12774">
                  <c:v>13.827066893617015</c:v>
                </c:pt>
                <c:pt idx="12775">
                  <c:v>13.879402893617018</c:v>
                </c:pt>
                <c:pt idx="12776">
                  <c:v>13.928777957446806</c:v>
                </c:pt>
                <c:pt idx="12777">
                  <c:v>13.974802468085105</c:v>
                </c:pt>
                <c:pt idx="12778">
                  <c:v>14.016567404255317</c:v>
                </c:pt>
                <c:pt idx="12779">
                  <c:v>14.056254468085106</c:v>
                </c:pt>
                <c:pt idx="12780">
                  <c:v>14.09214940425532</c:v>
                </c:pt>
                <c:pt idx="12781">
                  <c:v>14.12336919148936</c:v>
                </c:pt>
                <c:pt idx="12782">
                  <c:v>14.151653999999999</c:v>
                </c:pt>
                <c:pt idx="12783">
                  <c:v>14.177419404255319</c:v>
                </c:pt>
                <c:pt idx="12784">
                  <c:v>14.199366765957448</c:v>
                </c:pt>
                <c:pt idx="12785">
                  <c:v>14.217080510638302</c:v>
                </c:pt>
                <c:pt idx="12786">
                  <c:v>14.231417744680853</c:v>
                </c:pt>
                <c:pt idx="12787">
                  <c:v>14.242378468085109</c:v>
                </c:pt>
                <c:pt idx="12788">
                  <c:v>14.249131489361703</c:v>
                </c:pt>
                <c:pt idx="12789">
                  <c:v>14.253754723404258</c:v>
                </c:pt>
                <c:pt idx="12790">
                  <c:v>14.256300085106385</c:v>
                </c:pt>
                <c:pt idx="12791">
                  <c:v>14.255442978723407</c:v>
                </c:pt>
                <c:pt idx="12792">
                  <c:v>14.25458587234043</c:v>
                </c:pt>
                <c:pt idx="12793">
                  <c:v>14.253728765957449</c:v>
                </c:pt>
                <c:pt idx="12794">
                  <c:v>14.25458587234043</c:v>
                </c:pt>
                <c:pt idx="12795">
                  <c:v>14.25627412765958</c:v>
                </c:pt>
                <c:pt idx="12796">
                  <c:v>14.258793531914897</c:v>
                </c:pt>
                <c:pt idx="12797">
                  <c:v>14.262170042553194</c:v>
                </c:pt>
                <c:pt idx="12798">
                  <c:v>14.265130978723409</c:v>
                </c:pt>
                <c:pt idx="12799">
                  <c:v>14.267676340425538</c:v>
                </c:pt>
                <c:pt idx="12800">
                  <c:v>14.27063727659575</c:v>
                </c:pt>
                <c:pt idx="12801">
                  <c:v>14.274870893617029</c:v>
                </c:pt>
                <c:pt idx="12802">
                  <c:v>14.279935659574473</c:v>
                </c:pt>
                <c:pt idx="12803">
                  <c:v>14.284169276595749</c:v>
                </c:pt>
                <c:pt idx="12804">
                  <c:v>14.289234042553195</c:v>
                </c:pt>
                <c:pt idx="12805">
                  <c:v>14.293026127659578</c:v>
                </c:pt>
                <c:pt idx="12806">
                  <c:v>14.297259744680856</c:v>
                </c:pt>
                <c:pt idx="12807">
                  <c:v>14.301051829787239</c:v>
                </c:pt>
                <c:pt idx="12808">
                  <c:v>14.305285446808519</c:v>
                </c:pt>
                <c:pt idx="12809">
                  <c:v>14.309519063829793</c:v>
                </c:pt>
                <c:pt idx="12810">
                  <c:v>14.313752680851072</c:v>
                </c:pt>
                <c:pt idx="12811">
                  <c:v>14.317544765957452</c:v>
                </c:pt>
                <c:pt idx="12812">
                  <c:v>14.321336851063835</c:v>
                </c:pt>
                <c:pt idx="12813">
                  <c:v>14.324713361702134</c:v>
                </c:pt>
                <c:pt idx="12814">
                  <c:v>14.328505446808515</c:v>
                </c:pt>
                <c:pt idx="12815">
                  <c:v>14.333154638297877</c:v>
                </c:pt>
                <c:pt idx="12816">
                  <c:v>14.338219404255321</c:v>
                </c:pt>
                <c:pt idx="12817">
                  <c:v>14.343284170212769</c:v>
                </c:pt>
                <c:pt idx="12818">
                  <c:v>14.348348936170217</c:v>
                </c:pt>
                <c:pt idx="12819">
                  <c:v>14.352998127659577</c:v>
                </c:pt>
                <c:pt idx="12820">
                  <c:v>14.358062893617024</c:v>
                </c:pt>
                <c:pt idx="12821">
                  <c:v>14.364815914893619</c:v>
                </c:pt>
                <c:pt idx="12822">
                  <c:v>14.369880680851066</c:v>
                </c:pt>
                <c:pt idx="12823">
                  <c:v>14.374114297872344</c:v>
                </c:pt>
                <c:pt idx="12824">
                  <c:v>14.377490808510638</c:v>
                </c:pt>
                <c:pt idx="12825">
                  <c:v>14.381724425531916</c:v>
                </c:pt>
                <c:pt idx="12826">
                  <c:v>14.385516510638299</c:v>
                </c:pt>
                <c:pt idx="12827">
                  <c:v>14.389308595744684</c:v>
                </c:pt>
                <c:pt idx="12828">
                  <c:v>14.392685106382983</c:v>
                </c:pt>
                <c:pt idx="12829">
                  <c:v>14.39606161702128</c:v>
                </c:pt>
                <c:pt idx="12830">
                  <c:v>14.399438127659579</c:v>
                </c:pt>
                <c:pt idx="12831">
                  <c:v>14.40239906382979</c:v>
                </c:pt>
                <c:pt idx="12832">
                  <c:v>14.404087319148937</c:v>
                </c:pt>
                <c:pt idx="12833">
                  <c:v>14.405775574468086</c:v>
                </c:pt>
                <c:pt idx="12834">
                  <c:v>14.406632680851063</c:v>
                </c:pt>
                <c:pt idx="12835">
                  <c:v>14.407905361702127</c:v>
                </c:pt>
                <c:pt idx="12836">
                  <c:v>14.407905361702127</c:v>
                </c:pt>
                <c:pt idx="12837">
                  <c:v>14.407463829787236</c:v>
                </c:pt>
                <c:pt idx="12838">
                  <c:v>14.408320936170213</c:v>
                </c:pt>
                <c:pt idx="12839">
                  <c:v>14.40917804255319</c:v>
                </c:pt>
                <c:pt idx="12840">
                  <c:v>14.410035148936171</c:v>
                </c:pt>
                <c:pt idx="12841">
                  <c:v>14.410450723404255</c:v>
                </c:pt>
                <c:pt idx="12842">
                  <c:v>14.409619574468083</c:v>
                </c:pt>
                <c:pt idx="12843">
                  <c:v>14.409203999999999</c:v>
                </c:pt>
                <c:pt idx="12844">
                  <c:v>14.407931319148934</c:v>
                </c:pt>
                <c:pt idx="12845">
                  <c:v>14.407931319148936</c:v>
                </c:pt>
                <c:pt idx="12846">
                  <c:v>14.40834689361702</c:v>
                </c:pt>
                <c:pt idx="12847">
                  <c:v>14.408762468085103</c:v>
                </c:pt>
                <c:pt idx="12848">
                  <c:v>14.409593617021272</c:v>
                </c:pt>
                <c:pt idx="12849">
                  <c:v>14.410450723404251</c:v>
                </c:pt>
                <c:pt idx="12850">
                  <c:v>14.412138978723402</c:v>
                </c:pt>
                <c:pt idx="12851">
                  <c:v>14.413827234042554</c:v>
                </c:pt>
                <c:pt idx="12852">
                  <c:v>14.416372595744685</c:v>
                </c:pt>
                <c:pt idx="12853">
                  <c:v>14.418060851063833</c:v>
                </c:pt>
                <c:pt idx="12854">
                  <c:v>14.418892000000003</c:v>
                </c:pt>
                <c:pt idx="12855">
                  <c:v>14.420995829787236</c:v>
                </c:pt>
                <c:pt idx="12856">
                  <c:v>14.423956765957447</c:v>
                </c:pt>
                <c:pt idx="12857">
                  <c:v>14.426060595744682</c:v>
                </c:pt>
                <c:pt idx="12858">
                  <c:v>14.429021531914895</c:v>
                </c:pt>
                <c:pt idx="12859">
                  <c:v>14.430709787234045</c:v>
                </c:pt>
                <c:pt idx="12860">
                  <c:v>14.432813617021278</c:v>
                </c:pt>
                <c:pt idx="12861">
                  <c:v>14.433670723404255</c:v>
                </c:pt>
                <c:pt idx="12862">
                  <c:v>14.432813617021276</c:v>
                </c:pt>
                <c:pt idx="12863">
                  <c:v>14.431125361702124</c:v>
                </c:pt>
                <c:pt idx="12864">
                  <c:v>14.429437106382975</c:v>
                </c:pt>
                <c:pt idx="12865">
                  <c:v>14.426891744680848</c:v>
                </c:pt>
                <c:pt idx="12866">
                  <c:v>14.423930808510635</c:v>
                </c:pt>
                <c:pt idx="12867">
                  <c:v>14.42096987234042</c:v>
                </c:pt>
                <c:pt idx="12868">
                  <c:v>14.416736255319144</c:v>
                </c:pt>
                <c:pt idx="12869">
                  <c:v>14.413359744680843</c:v>
                </c:pt>
                <c:pt idx="12870">
                  <c:v>14.411671489361696</c:v>
                </c:pt>
                <c:pt idx="12871">
                  <c:v>14.410398808510632</c:v>
                </c:pt>
                <c:pt idx="12872">
                  <c:v>14.407853446808504</c:v>
                </c:pt>
                <c:pt idx="12873">
                  <c:v>14.405749617021273</c:v>
                </c:pt>
                <c:pt idx="12874">
                  <c:v>14.403645787234041</c:v>
                </c:pt>
                <c:pt idx="12875">
                  <c:v>14.402373106382976</c:v>
                </c:pt>
                <c:pt idx="12876">
                  <c:v>14.401515999999997</c:v>
                </c:pt>
                <c:pt idx="12877">
                  <c:v>14.401516000000001</c:v>
                </c:pt>
                <c:pt idx="12878">
                  <c:v>14.402788680851065</c:v>
                </c:pt>
                <c:pt idx="12879">
                  <c:v>14.405334042553195</c:v>
                </c:pt>
                <c:pt idx="12880">
                  <c:v>14.408294978723408</c:v>
                </c:pt>
                <c:pt idx="12881">
                  <c:v>14.410814382978728</c:v>
                </c:pt>
                <c:pt idx="12882">
                  <c:v>14.413333787234045</c:v>
                </c:pt>
                <c:pt idx="12883">
                  <c:v>14.416710297872346</c:v>
                </c:pt>
                <c:pt idx="12884">
                  <c:v>14.420086808510639</c:v>
                </c:pt>
                <c:pt idx="12885">
                  <c:v>14.42177506382979</c:v>
                </c:pt>
                <c:pt idx="12886">
                  <c:v>14.423047744680856</c:v>
                </c:pt>
                <c:pt idx="12887">
                  <c:v>14.424320425531921</c:v>
                </c:pt>
                <c:pt idx="12888">
                  <c:v>14.425177531914901</c:v>
                </c:pt>
                <c:pt idx="12889">
                  <c:v>14.42686578723405</c:v>
                </c:pt>
                <c:pt idx="12890">
                  <c:v>14.428554042553195</c:v>
                </c:pt>
                <c:pt idx="12891">
                  <c:v>14.430242297872343</c:v>
                </c:pt>
                <c:pt idx="12892">
                  <c:v>14.430657872340429</c:v>
                </c:pt>
                <c:pt idx="12893">
                  <c:v>14.430242297872347</c:v>
                </c:pt>
                <c:pt idx="12894">
                  <c:v>14.430242297872347</c:v>
                </c:pt>
                <c:pt idx="12895">
                  <c:v>14.429411148936175</c:v>
                </c:pt>
                <c:pt idx="12896">
                  <c:v>14.427722893617027</c:v>
                </c:pt>
                <c:pt idx="12897">
                  <c:v>14.426034638297878</c:v>
                </c:pt>
                <c:pt idx="12898">
                  <c:v>14.423930808510644</c:v>
                </c:pt>
                <c:pt idx="12899">
                  <c:v>14.42096987234043</c:v>
                </c:pt>
                <c:pt idx="12900">
                  <c:v>14.418008936170219</c:v>
                </c:pt>
                <c:pt idx="12901">
                  <c:v>14.416762212765963</c:v>
                </c:pt>
                <c:pt idx="12902">
                  <c:v>14.413385702127664</c:v>
                </c:pt>
                <c:pt idx="12903">
                  <c:v>14.408320936170218</c:v>
                </c:pt>
                <c:pt idx="12904">
                  <c:v>14.404528851063839</c:v>
                </c:pt>
                <c:pt idx="12905">
                  <c:v>14.399879659574475</c:v>
                </c:pt>
                <c:pt idx="12906">
                  <c:v>14.395230468085114</c:v>
                </c:pt>
                <c:pt idx="12907">
                  <c:v>14.390165702127666</c:v>
                </c:pt>
                <c:pt idx="12908">
                  <c:v>14.386347659574477</c:v>
                </c:pt>
                <c:pt idx="12909">
                  <c:v>14.382555574468089</c:v>
                </c:pt>
                <c:pt idx="12910">
                  <c:v>14.379179063829792</c:v>
                </c:pt>
                <c:pt idx="12911">
                  <c:v>14.375802553191495</c:v>
                </c:pt>
                <c:pt idx="12912">
                  <c:v>14.372841617021283</c:v>
                </c:pt>
                <c:pt idx="12913">
                  <c:v>14.370322212765963</c:v>
                </c:pt>
                <c:pt idx="12914">
                  <c:v>14.367802808510644</c:v>
                </c:pt>
                <c:pt idx="12915">
                  <c:v>14.365698978723406</c:v>
                </c:pt>
                <c:pt idx="12916">
                  <c:v>14.364426297872342</c:v>
                </c:pt>
                <c:pt idx="12917">
                  <c:v>14.361465361702129</c:v>
                </c:pt>
                <c:pt idx="12918">
                  <c:v>14.359361531914894</c:v>
                </c:pt>
                <c:pt idx="12919">
                  <c:v>14.358945957446808</c:v>
                </c:pt>
                <c:pt idx="12920">
                  <c:v>14.358504425531914</c:v>
                </c:pt>
                <c:pt idx="12921">
                  <c:v>14.358062893617021</c:v>
                </c:pt>
                <c:pt idx="12922">
                  <c:v>14.358062893617021</c:v>
                </c:pt>
                <c:pt idx="12923">
                  <c:v>14.358504425531912</c:v>
                </c:pt>
                <c:pt idx="12924">
                  <c:v>14.358504425531912</c:v>
                </c:pt>
                <c:pt idx="12925">
                  <c:v>14.358088851063826</c:v>
                </c:pt>
                <c:pt idx="12926">
                  <c:v>14.356400595744679</c:v>
                </c:pt>
                <c:pt idx="12927">
                  <c:v>14.3555434893617</c:v>
                </c:pt>
                <c:pt idx="12928">
                  <c:v>14.354712340425531</c:v>
                </c:pt>
                <c:pt idx="12929">
                  <c:v>14.354712340425529</c:v>
                </c:pt>
                <c:pt idx="12930">
                  <c:v>14.354296765957443</c:v>
                </c:pt>
                <c:pt idx="12931">
                  <c:v>14.354738297872339</c:v>
                </c:pt>
                <c:pt idx="12932">
                  <c:v>14.356010978723406</c:v>
                </c:pt>
                <c:pt idx="12933">
                  <c:v>14.35725770212766</c:v>
                </c:pt>
                <c:pt idx="12934">
                  <c:v>14.358504425531912</c:v>
                </c:pt>
                <c:pt idx="12935">
                  <c:v>14.359751148936169</c:v>
                </c:pt>
                <c:pt idx="12936">
                  <c:v>14.360166723404252</c:v>
                </c:pt>
                <c:pt idx="12937">
                  <c:v>14.360582297872337</c:v>
                </c:pt>
                <c:pt idx="12938">
                  <c:v>14.361439404255318</c:v>
                </c:pt>
                <c:pt idx="12939">
                  <c:v>14.3618549787234</c:v>
                </c:pt>
                <c:pt idx="12940">
                  <c:v>14.362270553191486</c:v>
                </c:pt>
                <c:pt idx="12941">
                  <c:v>14.362686127659572</c:v>
                </c:pt>
                <c:pt idx="12942">
                  <c:v>14.364789957446806</c:v>
                </c:pt>
                <c:pt idx="12943">
                  <c:v>14.365621106382974</c:v>
                </c:pt>
                <c:pt idx="12944">
                  <c:v>14.367724936170212</c:v>
                </c:pt>
                <c:pt idx="12945">
                  <c:v>14.369413191489361</c:v>
                </c:pt>
                <c:pt idx="12946">
                  <c:v>14.371958553191488</c:v>
                </c:pt>
                <c:pt idx="12947">
                  <c:v>14.374503914893616</c:v>
                </c:pt>
                <c:pt idx="12948">
                  <c:v>14.375335063829786</c:v>
                </c:pt>
                <c:pt idx="12949">
                  <c:v>14.377880425531911</c:v>
                </c:pt>
                <c:pt idx="12950">
                  <c:v>14.380815404255317</c:v>
                </c:pt>
                <c:pt idx="12951">
                  <c:v>14.382919234042554</c:v>
                </c:pt>
                <c:pt idx="12952">
                  <c:v>14.386737276595747</c:v>
                </c:pt>
                <c:pt idx="12953">
                  <c:v>14.390113787234045</c:v>
                </c:pt>
                <c:pt idx="12954">
                  <c:v>14.393490297872344</c:v>
                </c:pt>
                <c:pt idx="12955">
                  <c:v>14.396866808510641</c:v>
                </c:pt>
                <c:pt idx="12956">
                  <c:v>14.400658893617024</c:v>
                </c:pt>
                <c:pt idx="12957">
                  <c:v>14.404035404255321</c:v>
                </c:pt>
                <c:pt idx="12958">
                  <c:v>14.402788680851064</c:v>
                </c:pt>
                <c:pt idx="12959">
                  <c:v>14.398581021276595</c:v>
                </c:pt>
                <c:pt idx="12960">
                  <c:v>14.389282595744682</c:v>
                </c:pt>
                <c:pt idx="12961">
                  <c:v>14.376192085106386</c:v>
                </c:pt>
                <c:pt idx="12962">
                  <c:v>14.36016659574468</c:v>
                </c:pt>
                <c:pt idx="12963">
                  <c:v>14.340349021276596</c:v>
                </c:pt>
                <c:pt idx="12964">
                  <c:v>14.318401659574468</c:v>
                </c:pt>
                <c:pt idx="12965">
                  <c:v>14.291805106382981</c:v>
                </c:pt>
                <c:pt idx="12966">
                  <c:v>14.261000893617025</c:v>
                </c:pt>
                <c:pt idx="12967">
                  <c:v>14.226404595744684</c:v>
                </c:pt>
                <c:pt idx="12968">
                  <c:v>14.188016212765961</c:v>
                </c:pt>
                <c:pt idx="12969">
                  <c:v>14.146666851063834</c:v>
                </c:pt>
                <c:pt idx="12970">
                  <c:v>14.101499446808514</c:v>
                </c:pt>
                <c:pt idx="12971">
                  <c:v>14.052955531914899</c:v>
                </c:pt>
                <c:pt idx="12972">
                  <c:v>14.001866255319154</c:v>
                </c:pt>
                <c:pt idx="12973">
                  <c:v>13.949114680851068</c:v>
                </c:pt>
                <c:pt idx="12974">
                  <c:v>13.895947531914898</c:v>
                </c:pt>
                <c:pt idx="12975">
                  <c:v>13.844027106382981</c:v>
                </c:pt>
                <c:pt idx="12976">
                  <c:v>13.792106680851067</c:v>
                </c:pt>
                <c:pt idx="12977">
                  <c:v>13.741043361702133</c:v>
                </c:pt>
                <c:pt idx="12978">
                  <c:v>13.688707361702132</c:v>
                </c:pt>
                <c:pt idx="12979">
                  <c:v>13.634657148936176</c:v>
                </c:pt>
                <c:pt idx="12980">
                  <c:v>13.580632893617027</c:v>
                </c:pt>
                <c:pt idx="12981">
                  <c:v>13.529985148936175</c:v>
                </c:pt>
                <c:pt idx="12982">
                  <c:v>13.482298340425539</c:v>
                </c:pt>
                <c:pt idx="12983">
                  <c:v>13.437988042553195</c:v>
                </c:pt>
                <c:pt idx="12984">
                  <c:v>13.396197148936174</c:v>
                </c:pt>
                <c:pt idx="12985">
                  <c:v>13.357782808510644</c:v>
                </c:pt>
                <c:pt idx="12986">
                  <c:v>13.323160510638299</c:v>
                </c:pt>
                <c:pt idx="12987">
                  <c:v>13.291914723404254</c:v>
                </c:pt>
                <c:pt idx="12988">
                  <c:v>13.263629914893615</c:v>
                </c:pt>
                <c:pt idx="12989">
                  <c:v>13.237033361702128</c:v>
                </c:pt>
                <c:pt idx="12990">
                  <c:v>13.214670425531915</c:v>
                </c:pt>
                <c:pt idx="12991">
                  <c:v>13.194411319148937</c:v>
                </c:pt>
                <c:pt idx="12992">
                  <c:v>13.17877544680851</c:v>
                </c:pt>
                <c:pt idx="12993">
                  <c:v>13.1656849787234</c:v>
                </c:pt>
                <c:pt idx="12994">
                  <c:v>13.155529489361699</c:v>
                </c:pt>
                <c:pt idx="12995">
                  <c:v>13.150464723404253</c:v>
                </c:pt>
                <c:pt idx="12996">
                  <c:v>13.147919361702124</c:v>
                </c:pt>
                <c:pt idx="12997">
                  <c:v>13.146231106382976</c:v>
                </c:pt>
                <c:pt idx="12998">
                  <c:v>13.145373999999999</c:v>
                </c:pt>
                <c:pt idx="12999">
                  <c:v>13.144516893617016</c:v>
                </c:pt>
                <c:pt idx="13000">
                  <c:v>13.144101319148936</c:v>
                </c:pt>
                <c:pt idx="13001">
                  <c:v>13.144101319148936</c:v>
                </c:pt>
                <c:pt idx="13002">
                  <c:v>13.143270170212766</c:v>
                </c:pt>
                <c:pt idx="13003">
                  <c:v>13.143685744680852</c:v>
                </c:pt>
                <c:pt idx="13004">
                  <c:v>13.143685744680852</c:v>
                </c:pt>
                <c:pt idx="13005">
                  <c:v>13.147477829787235</c:v>
                </c:pt>
                <c:pt idx="13006">
                  <c:v>13.154230851063833</c:v>
                </c:pt>
                <c:pt idx="13007">
                  <c:v>13.165217531914898</c:v>
                </c:pt>
                <c:pt idx="13008">
                  <c:v>13.179139191489366</c:v>
                </c:pt>
                <c:pt idx="13009">
                  <c:v>13.196437361702133</c:v>
                </c:pt>
                <c:pt idx="13010">
                  <c:v>13.217527617021281</c:v>
                </c:pt>
                <c:pt idx="13011">
                  <c:v>13.242020340425537</c:v>
                </c:pt>
                <c:pt idx="13012">
                  <c:v>13.27072072340426</c:v>
                </c:pt>
                <c:pt idx="13013">
                  <c:v>13.302382042553196</c:v>
                </c:pt>
                <c:pt idx="13014">
                  <c:v>13.338666595744685</c:v>
                </c:pt>
                <c:pt idx="13015">
                  <c:v>13.378743234042556</c:v>
                </c:pt>
                <c:pt idx="13016">
                  <c:v>13.421780851063833</c:v>
                </c:pt>
                <c:pt idx="13017">
                  <c:v>13.467779404255321</c:v>
                </c:pt>
                <c:pt idx="13018">
                  <c:v>13.518011574468087</c:v>
                </c:pt>
                <c:pt idx="13019">
                  <c:v>13.570789106382982</c:v>
                </c:pt>
                <c:pt idx="13020">
                  <c:v>13.626917191489364</c:v>
                </c:pt>
                <c:pt idx="13021">
                  <c:v>13.683045276595747</c:v>
                </c:pt>
                <c:pt idx="13022">
                  <c:v>13.739173361702127</c:v>
                </c:pt>
                <c:pt idx="13023">
                  <c:v>13.795327404255319</c:v>
                </c:pt>
                <c:pt idx="13024">
                  <c:v>13.851039914893617</c:v>
                </c:pt>
                <c:pt idx="13025">
                  <c:v>13.906752425531915</c:v>
                </c:pt>
                <c:pt idx="13026">
                  <c:v>13.963737617021277</c:v>
                </c:pt>
                <c:pt idx="13027">
                  <c:v>14.020307234042553</c:v>
                </c:pt>
                <c:pt idx="13028">
                  <c:v>14.073500340425532</c:v>
                </c:pt>
                <c:pt idx="13029">
                  <c:v>14.123316936170212</c:v>
                </c:pt>
                <c:pt idx="13030">
                  <c:v>14.168899914893615</c:v>
                </c:pt>
                <c:pt idx="13031">
                  <c:v>14.210690808510638</c:v>
                </c:pt>
                <c:pt idx="13032">
                  <c:v>14.248248042553191</c:v>
                </c:pt>
                <c:pt idx="13033">
                  <c:v>14.283285914893614</c:v>
                </c:pt>
                <c:pt idx="13034">
                  <c:v>14.314947276595742</c:v>
                </c:pt>
                <c:pt idx="13035">
                  <c:v>14.342816510638293</c:v>
                </c:pt>
                <c:pt idx="13036">
                  <c:v>14.367309234042551</c:v>
                </c:pt>
                <c:pt idx="13037">
                  <c:v>14.388841021276596</c:v>
                </c:pt>
                <c:pt idx="13038">
                  <c:v>14.406580723404256</c:v>
                </c:pt>
                <c:pt idx="13039">
                  <c:v>14.420086808510639</c:v>
                </c:pt>
                <c:pt idx="13040">
                  <c:v>14.431489021276596</c:v>
                </c:pt>
                <c:pt idx="13041">
                  <c:v>14.439514723404255</c:v>
                </c:pt>
                <c:pt idx="13042">
                  <c:v>14.443306808510641</c:v>
                </c:pt>
                <c:pt idx="13043">
                  <c:v>14.443722382978724</c:v>
                </c:pt>
                <c:pt idx="13044">
                  <c:v>14.443306808510643</c:v>
                </c:pt>
                <c:pt idx="13045">
                  <c:v>14.443748340425538</c:v>
                </c:pt>
                <c:pt idx="13046">
                  <c:v>14.443748340425538</c:v>
                </c:pt>
                <c:pt idx="13047">
                  <c:v>14.444579489361706</c:v>
                </c:pt>
                <c:pt idx="13048">
                  <c:v>14.445436595744686</c:v>
                </c:pt>
                <c:pt idx="13049">
                  <c:v>14.445436595744683</c:v>
                </c:pt>
                <c:pt idx="13050">
                  <c:v>14.445021021276597</c:v>
                </c:pt>
                <c:pt idx="13051">
                  <c:v>14.444605446808515</c:v>
                </c:pt>
                <c:pt idx="13052">
                  <c:v>14.444605446808515</c:v>
                </c:pt>
                <c:pt idx="13053">
                  <c:v>14.445021021276601</c:v>
                </c:pt>
                <c:pt idx="13054">
                  <c:v>14.445852170212769</c:v>
                </c:pt>
                <c:pt idx="13055">
                  <c:v>14.447540425531917</c:v>
                </c:pt>
                <c:pt idx="13056">
                  <c:v>14.448371574468089</c:v>
                </c:pt>
                <c:pt idx="13057">
                  <c:v>14.449228680851066</c:v>
                </c:pt>
                <c:pt idx="13058">
                  <c:v>14.449644255319154</c:v>
                </c:pt>
                <c:pt idx="13059">
                  <c:v>14.449644255319154</c:v>
                </c:pt>
                <c:pt idx="13060">
                  <c:v>14.450059829787239</c:v>
                </c:pt>
                <c:pt idx="13061">
                  <c:v>14.448813106382982</c:v>
                </c:pt>
                <c:pt idx="13062">
                  <c:v>14.446709276595749</c:v>
                </c:pt>
                <c:pt idx="13063">
                  <c:v>14.444189872340431</c:v>
                </c:pt>
                <c:pt idx="13064">
                  <c:v>14.442501617021282</c:v>
                </c:pt>
                <c:pt idx="13065">
                  <c:v>14.440813361702132</c:v>
                </c:pt>
                <c:pt idx="13066">
                  <c:v>14.438268000000006</c:v>
                </c:pt>
                <c:pt idx="13067">
                  <c:v>14.436164170212773</c:v>
                </c:pt>
                <c:pt idx="13068">
                  <c:v>14.434475914893621</c:v>
                </c:pt>
                <c:pt idx="13069">
                  <c:v>14.432372085106383</c:v>
                </c:pt>
                <c:pt idx="13070">
                  <c:v>14.430683829787233</c:v>
                </c:pt>
                <c:pt idx="13071">
                  <c:v>14.428579999999997</c:v>
                </c:pt>
                <c:pt idx="13072">
                  <c:v>14.426450212765953</c:v>
                </c:pt>
                <c:pt idx="13073">
                  <c:v>14.425203489361699</c:v>
                </c:pt>
                <c:pt idx="13074">
                  <c:v>14.425203489361699</c:v>
                </c:pt>
                <c:pt idx="13075">
                  <c:v>14.425619063829785</c:v>
                </c:pt>
                <c:pt idx="13076">
                  <c:v>14.427307319148934</c:v>
                </c:pt>
                <c:pt idx="13077">
                  <c:v>14.430683829787233</c:v>
                </c:pt>
                <c:pt idx="13078">
                  <c:v>14.434917446808509</c:v>
                </c:pt>
                <c:pt idx="13079">
                  <c:v>14.439566638297872</c:v>
                </c:pt>
                <c:pt idx="13080">
                  <c:v>14.443384680851066</c:v>
                </c:pt>
                <c:pt idx="13081">
                  <c:v>14.446345617021279</c:v>
                </c:pt>
                <c:pt idx="13082">
                  <c:v>14.450137702127662</c:v>
                </c:pt>
                <c:pt idx="13083">
                  <c:v>14.453929787234046</c:v>
                </c:pt>
                <c:pt idx="13084">
                  <c:v>14.456890723404257</c:v>
                </c:pt>
                <c:pt idx="13085">
                  <c:v>14.460267234042554</c:v>
                </c:pt>
                <c:pt idx="13086">
                  <c:v>14.46364374468085</c:v>
                </c:pt>
                <c:pt idx="13087">
                  <c:v>14.466578723404254</c:v>
                </c:pt>
                <c:pt idx="13088">
                  <c:v>14.469539659574467</c:v>
                </c:pt>
                <c:pt idx="13089">
                  <c:v>14.472500595744679</c:v>
                </c:pt>
                <c:pt idx="13090">
                  <c:v>14.474630382978722</c:v>
                </c:pt>
                <c:pt idx="13091">
                  <c:v>14.476734212765956</c:v>
                </c:pt>
                <c:pt idx="13092">
                  <c:v>14.47798093617021</c:v>
                </c:pt>
                <c:pt idx="13093">
                  <c:v>14.478396510638294</c:v>
                </c:pt>
                <c:pt idx="13094">
                  <c:v>14.478838042553187</c:v>
                </c:pt>
                <c:pt idx="13095">
                  <c:v>14.478838042553187</c:v>
                </c:pt>
                <c:pt idx="13096">
                  <c:v>14.48094187234042</c:v>
                </c:pt>
                <c:pt idx="13097">
                  <c:v>14.483045702127653</c:v>
                </c:pt>
                <c:pt idx="13098">
                  <c:v>14.486006638297864</c:v>
                </c:pt>
                <c:pt idx="13099">
                  <c:v>14.488110468085099</c:v>
                </c:pt>
                <c:pt idx="13100">
                  <c:v>14.489798723404247</c:v>
                </c:pt>
                <c:pt idx="13101">
                  <c:v>14.491486978723396</c:v>
                </c:pt>
                <c:pt idx="13102">
                  <c:v>14.491928510638292</c:v>
                </c:pt>
                <c:pt idx="13103">
                  <c:v>14.492370042553183</c:v>
                </c:pt>
                <c:pt idx="13104">
                  <c:v>14.492370042553183</c:v>
                </c:pt>
                <c:pt idx="13105">
                  <c:v>14.491954468085099</c:v>
                </c:pt>
                <c:pt idx="13106">
                  <c:v>14.491097361702119</c:v>
                </c:pt>
                <c:pt idx="13107">
                  <c:v>14.489824680851058</c:v>
                </c:pt>
                <c:pt idx="13108">
                  <c:v>14.488136425531909</c:v>
                </c:pt>
                <c:pt idx="13109">
                  <c:v>14.486863744680846</c:v>
                </c:pt>
                <c:pt idx="13110">
                  <c:v>14.486006638297869</c:v>
                </c:pt>
                <c:pt idx="13111">
                  <c:v>14.484318382978721</c:v>
                </c:pt>
                <c:pt idx="13112">
                  <c:v>14.480500340425531</c:v>
                </c:pt>
                <c:pt idx="13113">
                  <c:v>14.477539404255319</c:v>
                </c:pt>
                <c:pt idx="13114">
                  <c:v>14.473305787234041</c:v>
                </c:pt>
                <c:pt idx="13115">
                  <c:v>14.468241021276596</c:v>
                </c:pt>
                <c:pt idx="13116">
                  <c:v>14.463591829787237</c:v>
                </c:pt>
                <c:pt idx="13117">
                  <c:v>14.457254382978725</c:v>
                </c:pt>
                <c:pt idx="13118">
                  <c:v>14.4513325106383</c:v>
                </c:pt>
                <c:pt idx="13119">
                  <c:v>14.445436595744683</c:v>
                </c:pt>
                <c:pt idx="13120">
                  <c:v>14.438683574468087</c:v>
                </c:pt>
                <c:pt idx="13121">
                  <c:v>14.431930553191492</c:v>
                </c:pt>
                <c:pt idx="13122">
                  <c:v>14.425177531914896</c:v>
                </c:pt>
                <c:pt idx="13123">
                  <c:v>14.418840085106385</c:v>
                </c:pt>
                <c:pt idx="13124">
                  <c:v>14.412502638297871</c:v>
                </c:pt>
                <c:pt idx="13125">
                  <c:v>14.406165191489361</c:v>
                </c:pt>
                <c:pt idx="13126">
                  <c:v>14.39982774468085</c:v>
                </c:pt>
                <c:pt idx="13127">
                  <c:v>14.39517855319149</c:v>
                </c:pt>
                <c:pt idx="13128">
                  <c:v>14.392217617021275</c:v>
                </c:pt>
                <c:pt idx="13129">
                  <c:v>14.388841106382975</c:v>
                </c:pt>
                <c:pt idx="13130">
                  <c:v>14.385049021276595</c:v>
                </c:pt>
                <c:pt idx="13131">
                  <c:v>14.382503659574468</c:v>
                </c:pt>
                <c:pt idx="13132">
                  <c:v>14.37912714893617</c:v>
                </c:pt>
                <c:pt idx="13133">
                  <c:v>14.377023319148934</c:v>
                </c:pt>
                <c:pt idx="13134">
                  <c:v>14.375335063829786</c:v>
                </c:pt>
                <c:pt idx="13135">
                  <c:v>14.373646808510639</c:v>
                </c:pt>
                <c:pt idx="13136">
                  <c:v>14.371958553191488</c:v>
                </c:pt>
                <c:pt idx="13137">
                  <c:v>14.369828765957445</c:v>
                </c:pt>
                <c:pt idx="13138">
                  <c:v>14.367724936170209</c:v>
                </c:pt>
                <c:pt idx="13139">
                  <c:v>14.364789957446806</c:v>
                </c:pt>
                <c:pt idx="13140">
                  <c:v>14.361413446808509</c:v>
                </c:pt>
                <c:pt idx="13141">
                  <c:v>14.357595404255315</c:v>
                </c:pt>
                <c:pt idx="13142">
                  <c:v>14.353361787234041</c:v>
                </c:pt>
                <c:pt idx="13143">
                  <c:v>14.347881446808508</c:v>
                </c:pt>
                <c:pt idx="13144">
                  <c:v>14.341128425531913</c:v>
                </c:pt>
                <c:pt idx="13145">
                  <c:v>14.333933872340427</c:v>
                </c:pt>
                <c:pt idx="13146">
                  <c:v>14.32803795744681</c:v>
                </c:pt>
                <c:pt idx="13147">
                  <c:v>14.321700510638301</c:v>
                </c:pt>
                <c:pt idx="13148">
                  <c:v>14.315804595744682</c:v>
                </c:pt>
                <c:pt idx="13149">
                  <c:v>14.310298297872349</c:v>
                </c:pt>
                <c:pt idx="13150">
                  <c:v>14.30437642553192</c:v>
                </c:pt>
                <c:pt idx="13151">
                  <c:v>14.29887012765958</c:v>
                </c:pt>
                <c:pt idx="13152">
                  <c:v>14.293363829787239</c:v>
                </c:pt>
                <c:pt idx="13153">
                  <c:v>14.288740595744684</c:v>
                </c:pt>
                <c:pt idx="13154">
                  <c:v>14.285364085106387</c:v>
                </c:pt>
                <c:pt idx="13155">
                  <c:v>14.282403148936174</c:v>
                </c:pt>
                <c:pt idx="13156">
                  <c:v>14.279468170212766</c:v>
                </c:pt>
                <c:pt idx="13157">
                  <c:v>14.277364340425532</c:v>
                </c:pt>
                <c:pt idx="13158">
                  <c:v>14.275676085106383</c:v>
                </c:pt>
                <c:pt idx="13159">
                  <c:v>14.274429361702126</c:v>
                </c:pt>
                <c:pt idx="13160">
                  <c:v>14.273598212765954</c:v>
                </c:pt>
                <c:pt idx="13161">
                  <c:v>14.273182638297868</c:v>
                </c:pt>
                <c:pt idx="13162">
                  <c:v>14.272767063829782</c:v>
                </c:pt>
                <c:pt idx="13163">
                  <c:v>14.272767063829782</c:v>
                </c:pt>
                <c:pt idx="13164">
                  <c:v>14.274039744680845</c:v>
                </c:pt>
                <c:pt idx="13165">
                  <c:v>14.274896851063826</c:v>
                </c:pt>
                <c:pt idx="13166">
                  <c:v>14.27616953191489</c:v>
                </c:pt>
                <c:pt idx="13167">
                  <c:v>14.278273361702125</c:v>
                </c:pt>
                <c:pt idx="13168">
                  <c:v>14.280377191489359</c:v>
                </c:pt>
                <c:pt idx="13169">
                  <c:v>14.282481021276594</c:v>
                </c:pt>
                <c:pt idx="13170">
                  <c:v>14.282896595744679</c:v>
                </c:pt>
                <c:pt idx="13171">
                  <c:v>14.282481021276595</c:v>
                </c:pt>
                <c:pt idx="13172">
                  <c:v>14.28206544680851</c:v>
                </c:pt>
                <c:pt idx="13173">
                  <c:v>14.279961617021277</c:v>
                </c:pt>
                <c:pt idx="13174">
                  <c:v>14.27616953191489</c:v>
                </c:pt>
                <c:pt idx="13175">
                  <c:v>14.270273617021271</c:v>
                </c:pt>
                <c:pt idx="13176">
                  <c:v>14.263105021276592</c:v>
                </c:pt>
                <c:pt idx="13177">
                  <c:v>14.255494851063824</c:v>
                </c:pt>
                <c:pt idx="13178">
                  <c:v>14.246637999999995</c:v>
                </c:pt>
                <c:pt idx="13179">
                  <c:v>14.23733961702127</c:v>
                </c:pt>
                <c:pt idx="13180">
                  <c:v>14.225937361702123</c:v>
                </c:pt>
                <c:pt idx="13181">
                  <c:v>14.213288425531909</c:v>
                </c:pt>
                <c:pt idx="13182">
                  <c:v>14.200639489361699</c:v>
                </c:pt>
                <c:pt idx="13183">
                  <c:v>14.186717829787231</c:v>
                </c:pt>
                <c:pt idx="13184">
                  <c:v>14.173211744680851</c:v>
                </c:pt>
                <c:pt idx="13185">
                  <c:v>14.158874510638297</c:v>
                </c:pt>
                <c:pt idx="13186">
                  <c:v>14.144511319148934</c:v>
                </c:pt>
                <c:pt idx="13187">
                  <c:v>14.130589659574467</c:v>
                </c:pt>
                <c:pt idx="13188">
                  <c:v>14.116252425531917</c:v>
                </c:pt>
                <c:pt idx="13189">
                  <c:v>14.102330765957449</c:v>
                </c:pt>
                <c:pt idx="13190">
                  <c:v>14.087967574468086</c:v>
                </c:pt>
                <c:pt idx="13191">
                  <c:v>14.075734170212769</c:v>
                </c:pt>
                <c:pt idx="13192">
                  <c:v>14.063500765957453</c:v>
                </c:pt>
                <c:pt idx="13193">
                  <c:v>14.050825829787239</c:v>
                </c:pt>
                <c:pt idx="13194">
                  <c:v>14.03859242553192</c:v>
                </c:pt>
                <c:pt idx="13195">
                  <c:v>14.02591748936171</c:v>
                </c:pt>
                <c:pt idx="13196">
                  <c:v>14.013684085106389</c:v>
                </c:pt>
                <c:pt idx="13197">
                  <c:v>14.001866255319154</c:v>
                </c:pt>
                <c:pt idx="13198">
                  <c:v>13.989217276595749</c:v>
                </c:pt>
                <c:pt idx="13199">
                  <c:v>13.976568297872346</c:v>
                </c:pt>
                <c:pt idx="13200">
                  <c:v>13.963477787234048</c:v>
                </c:pt>
                <c:pt idx="13201">
                  <c:v>13.9486990212766</c:v>
                </c:pt>
                <c:pt idx="13202">
                  <c:v>13.933504680851064</c:v>
                </c:pt>
                <c:pt idx="13203">
                  <c:v>13.918725914893619</c:v>
                </c:pt>
                <c:pt idx="13204">
                  <c:v>13.902700425531917</c:v>
                </c:pt>
                <c:pt idx="13205">
                  <c:v>13.886674936170214</c:v>
                </c:pt>
                <c:pt idx="13206">
                  <c:v>13.872311744680848</c:v>
                </c:pt>
                <c:pt idx="13207">
                  <c:v>13.85711740425532</c:v>
                </c:pt>
                <c:pt idx="13208">
                  <c:v>13.842338638297868</c:v>
                </c:pt>
                <c:pt idx="13209">
                  <c:v>13.827559872340421</c:v>
                </c:pt>
                <c:pt idx="13210">
                  <c:v>13.811534382978719</c:v>
                </c:pt>
                <c:pt idx="13211">
                  <c:v>13.795067361702127</c:v>
                </c:pt>
                <c:pt idx="13212">
                  <c:v>13.778184765957448</c:v>
                </c:pt>
                <c:pt idx="13213">
                  <c:v>13.760860638297869</c:v>
                </c:pt>
                <c:pt idx="13214">
                  <c:v>13.743120936170211</c:v>
                </c:pt>
                <c:pt idx="13215">
                  <c:v>13.724965659574464</c:v>
                </c:pt>
                <c:pt idx="13216">
                  <c:v>13.706394808510636</c:v>
                </c:pt>
                <c:pt idx="13217">
                  <c:v>13.689096638297869</c:v>
                </c:pt>
                <c:pt idx="13218">
                  <c:v>13.672214042553192</c:v>
                </c:pt>
                <c:pt idx="13219">
                  <c:v>13.655331446808512</c:v>
                </c:pt>
                <c:pt idx="13220">
                  <c:v>13.64055268085106</c:v>
                </c:pt>
                <c:pt idx="13221">
                  <c:v>13.625773914893616</c:v>
                </c:pt>
                <c:pt idx="13222">
                  <c:v>13.611852255319148</c:v>
                </c:pt>
                <c:pt idx="13223">
                  <c:v>13.599618851063829</c:v>
                </c:pt>
                <c:pt idx="13224">
                  <c:v>13.589073744680849</c:v>
                </c:pt>
                <c:pt idx="13225">
                  <c:v>13.579775319148935</c:v>
                </c:pt>
                <c:pt idx="13226">
                  <c:v>13.571749574468081</c:v>
                </c:pt>
                <c:pt idx="13227">
                  <c:v>13.564165404255313</c:v>
                </c:pt>
                <c:pt idx="13228">
                  <c:v>13.557412340425527</c:v>
                </c:pt>
                <c:pt idx="13229">
                  <c:v>13.55149042553191</c:v>
                </c:pt>
                <c:pt idx="13230">
                  <c:v>13.546425659574464</c:v>
                </c:pt>
                <c:pt idx="13231">
                  <c:v>13.541802425531909</c:v>
                </c:pt>
                <c:pt idx="13232">
                  <c:v>13.537984382978719</c:v>
                </c:pt>
                <c:pt idx="13233">
                  <c:v>13.534607872340422</c:v>
                </c:pt>
                <c:pt idx="13234">
                  <c:v>13.53164693617021</c:v>
                </c:pt>
                <c:pt idx="13235">
                  <c:v>13.529543106382976</c:v>
                </c:pt>
                <c:pt idx="13236">
                  <c:v>13.527439276595741</c:v>
                </c:pt>
                <c:pt idx="13237">
                  <c:v>13.52660812765957</c:v>
                </c:pt>
                <c:pt idx="13238">
                  <c:v>13.524504297872335</c:v>
                </c:pt>
                <c:pt idx="13239">
                  <c:v>13.521543361702124</c:v>
                </c:pt>
                <c:pt idx="13240">
                  <c:v>13.518166851063825</c:v>
                </c:pt>
                <c:pt idx="13241">
                  <c:v>13.514790340425527</c:v>
                </c:pt>
                <c:pt idx="13242">
                  <c:v>13.510998255319144</c:v>
                </c:pt>
                <c:pt idx="13243">
                  <c:v>13.507621744680851</c:v>
                </c:pt>
                <c:pt idx="13244">
                  <c:v>13.504660808510634</c:v>
                </c:pt>
                <c:pt idx="13245">
                  <c:v>13.502115446808507</c:v>
                </c:pt>
                <c:pt idx="13246">
                  <c:v>13.500011617021272</c:v>
                </c:pt>
                <c:pt idx="13247">
                  <c:v>13.498738936170209</c:v>
                </c:pt>
                <c:pt idx="13248">
                  <c:v>13.498738936170206</c:v>
                </c:pt>
                <c:pt idx="13249">
                  <c:v>13.500011617021272</c:v>
                </c:pt>
                <c:pt idx="13250">
                  <c:v>13.501699872340421</c:v>
                </c:pt>
                <c:pt idx="13251">
                  <c:v>13.503388127659571</c:v>
                </c:pt>
                <c:pt idx="13252">
                  <c:v>13.504219276595739</c:v>
                </c:pt>
                <c:pt idx="13253">
                  <c:v>13.504219276595743</c:v>
                </c:pt>
                <c:pt idx="13254">
                  <c:v>13.504634851063825</c:v>
                </c:pt>
                <c:pt idx="13255">
                  <c:v>13.505050425531909</c:v>
                </c:pt>
                <c:pt idx="13256">
                  <c:v>13.505050425531909</c:v>
                </c:pt>
                <c:pt idx="13257">
                  <c:v>13.505465999999995</c:v>
                </c:pt>
                <c:pt idx="13258">
                  <c:v>13.505881574468077</c:v>
                </c:pt>
                <c:pt idx="13259">
                  <c:v>13.507128297872333</c:v>
                </c:pt>
                <c:pt idx="13260">
                  <c:v>13.508816553191483</c:v>
                </c:pt>
                <c:pt idx="13261">
                  <c:v>13.510089234042544</c:v>
                </c:pt>
                <c:pt idx="13262">
                  <c:v>13.511361914893609</c:v>
                </c:pt>
                <c:pt idx="13263">
                  <c:v>13.512219021276589</c:v>
                </c:pt>
                <c:pt idx="13264">
                  <c:v>13.512219021276591</c:v>
                </c:pt>
                <c:pt idx="13265">
                  <c:v>13.512219021276591</c:v>
                </c:pt>
                <c:pt idx="13266">
                  <c:v>13.512219021276596</c:v>
                </c:pt>
                <c:pt idx="13267">
                  <c:v>13.511803446808512</c:v>
                </c:pt>
                <c:pt idx="13268">
                  <c:v>13.512634595744684</c:v>
                </c:pt>
                <c:pt idx="13269">
                  <c:v>13.513881319148938</c:v>
                </c:pt>
                <c:pt idx="13270">
                  <c:v>13.515154000000001</c:v>
                </c:pt>
                <c:pt idx="13271">
                  <c:v>13.516011106382981</c:v>
                </c:pt>
                <c:pt idx="13272">
                  <c:v>13.51686821276596</c:v>
                </c:pt>
                <c:pt idx="13273">
                  <c:v>13.517725319148939</c:v>
                </c:pt>
                <c:pt idx="13274">
                  <c:v>13.52068625531915</c:v>
                </c:pt>
                <c:pt idx="13275">
                  <c:v>13.524062765957444</c:v>
                </c:pt>
                <c:pt idx="13276">
                  <c:v>13.526608127659573</c:v>
                </c:pt>
                <c:pt idx="13277">
                  <c:v>13.529984638297869</c:v>
                </c:pt>
                <c:pt idx="13278">
                  <c:v>13.533361148936166</c:v>
                </c:pt>
                <c:pt idx="13279">
                  <c:v>13.536737659574463</c:v>
                </c:pt>
                <c:pt idx="13280">
                  <c:v>13.54011417021276</c:v>
                </c:pt>
                <c:pt idx="13281">
                  <c:v>13.543075106382975</c:v>
                </c:pt>
                <c:pt idx="13282">
                  <c:v>13.545594510638294</c:v>
                </c:pt>
                <c:pt idx="13283">
                  <c:v>13.547698340425532</c:v>
                </c:pt>
                <c:pt idx="13284">
                  <c:v>13.549386595744677</c:v>
                </c:pt>
                <c:pt idx="13285">
                  <c:v>13.551490425531913</c:v>
                </c:pt>
                <c:pt idx="13286">
                  <c:v>13.554451361702128</c:v>
                </c:pt>
                <c:pt idx="13287">
                  <c:v>13.557827872340427</c:v>
                </c:pt>
                <c:pt idx="13288">
                  <c:v>13.561619957446807</c:v>
                </c:pt>
                <c:pt idx="13289">
                  <c:v>13.564996468085107</c:v>
                </c:pt>
                <c:pt idx="13290">
                  <c:v>13.566684723404252</c:v>
                </c:pt>
                <c:pt idx="13291">
                  <c:v>13.567541829787229</c:v>
                </c:pt>
                <c:pt idx="13292">
                  <c:v>13.568814510638296</c:v>
                </c:pt>
                <c:pt idx="13293">
                  <c:v>13.57006123404255</c:v>
                </c:pt>
                <c:pt idx="13294">
                  <c:v>13.57006123404255</c:v>
                </c:pt>
                <c:pt idx="13295">
                  <c:v>13.570061234042548</c:v>
                </c:pt>
                <c:pt idx="13296">
                  <c:v>13.569619702127653</c:v>
                </c:pt>
                <c:pt idx="13297">
                  <c:v>13.568762595744674</c:v>
                </c:pt>
                <c:pt idx="13298">
                  <c:v>13.56832106382978</c:v>
                </c:pt>
                <c:pt idx="13299">
                  <c:v>13.569593744680846</c:v>
                </c:pt>
                <c:pt idx="13300">
                  <c:v>13.570866425531909</c:v>
                </c:pt>
                <c:pt idx="13301">
                  <c:v>13.571723531914888</c:v>
                </c:pt>
                <c:pt idx="13302">
                  <c:v>13.572580638297868</c:v>
                </c:pt>
                <c:pt idx="13303">
                  <c:v>13.572996212765954</c:v>
                </c:pt>
                <c:pt idx="13304">
                  <c:v>13.572996212765956</c:v>
                </c:pt>
                <c:pt idx="13305">
                  <c:v>13.57341178723404</c:v>
                </c:pt>
                <c:pt idx="13306">
                  <c:v>13.574268893617019</c:v>
                </c:pt>
                <c:pt idx="13307">
                  <c:v>13.574268893617017</c:v>
                </c:pt>
                <c:pt idx="13308">
                  <c:v>13.574684468085103</c:v>
                </c:pt>
                <c:pt idx="13309">
                  <c:v>13.574268893617019</c:v>
                </c:pt>
                <c:pt idx="13310">
                  <c:v>13.575541574468081</c:v>
                </c:pt>
                <c:pt idx="13311">
                  <c:v>13.576814255319144</c:v>
                </c:pt>
                <c:pt idx="13312">
                  <c:v>13.578502510638295</c:v>
                </c:pt>
                <c:pt idx="13313">
                  <c:v>13.580190765957443</c:v>
                </c:pt>
                <c:pt idx="13314">
                  <c:v>13.58146344680851</c:v>
                </c:pt>
                <c:pt idx="13315">
                  <c:v>13.58146344680851</c:v>
                </c:pt>
                <c:pt idx="13316">
                  <c:v>13.58146344680851</c:v>
                </c:pt>
                <c:pt idx="13317">
                  <c:v>13.581021914893613</c:v>
                </c:pt>
                <c:pt idx="13318">
                  <c:v>13.580164808510633</c:v>
                </c:pt>
                <c:pt idx="13319">
                  <c:v>13.57974923404255</c:v>
                </c:pt>
                <c:pt idx="13320">
                  <c:v>13.57889212765957</c:v>
                </c:pt>
                <c:pt idx="13321">
                  <c:v>13.577203872340418</c:v>
                </c:pt>
                <c:pt idx="13322">
                  <c:v>13.575515617021269</c:v>
                </c:pt>
                <c:pt idx="13323">
                  <c:v>13.575074085106376</c:v>
                </c:pt>
                <c:pt idx="13324">
                  <c:v>13.574216978723399</c:v>
                </c:pt>
                <c:pt idx="13325">
                  <c:v>13.574216978723397</c:v>
                </c:pt>
                <c:pt idx="13326">
                  <c:v>13.574216978723397</c:v>
                </c:pt>
                <c:pt idx="13327">
                  <c:v>13.574632553191483</c:v>
                </c:pt>
                <c:pt idx="13328">
                  <c:v>13.575048127659569</c:v>
                </c:pt>
                <c:pt idx="13329">
                  <c:v>13.575463702127651</c:v>
                </c:pt>
                <c:pt idx="13330">
                  <c:v>13.576736382978718</c:v>
                </c:pt>
                <c:pt idx="13331">
                  <c:v>13.57800906382978</c:v>
                </c:pt>
                <c:pt idx="13332">
                  <c:v>13.578866170212757</c:v>
                </c:pt>
                <c:pt idx="13333">
                  <c:v>13.580138851063825</c:v>
                </c:pt>
                <c:pt idx="13334">
                  <c:v>13.580554425531908</c:v>
                </c:pt>
                <c:pt idx="13335">
                  <c:v>13.580995957446802</c:v>
                </c:pt>
                <c:pt idx="13336">
                  <c:v>13.581827106382971</c:v>
                </c:pt>
                <c:pt idx="13337">
                  <c:v>13.583515361702123</c:v>
                </c:pt>
                <c:pt idx="13338">
                  <c:v>13.585203617021275</c:v>
                </c:pt>
                <c:pt idx="13339">
                  <c:v>13.586476297872338</c:v>
                </c:pt>
                <c:pt idx="13340">
                  <c:v>13.587333404255315</c:v>
                </c:pt>
                <c:pt idx="13341">
                  <c:v>13.588606085106381</c:v>
                </c:pt>
                <c:pt idx="13342">
                  <c:v>13.58946319148936</c:v>
                </c:pt>
                <c:pt idx="13343">
                  <c:v>13.590735872340423</c:v>
                </c:pt>
                <c:pt idx="13344">
                  <c:v>13.592008553191494</c:v>
                </c:pt>
                <c:pt idx="13345">
                  <c:v>13.593281234042557</c:v>
                </c:pt>
                <c:pt idx="13346">
                  <c:v>13.592865659574471</c:v>
                </c:pt>
                <c:pt idx="13347">
                  <c:v>13.592450085106387</c:v>
                </c:pt>
                <c:pt idx="13348">
                  <c:v>13.592008553191494</c:v>
                </c:pt>
                <c:pt idx="13349">
                  <c:v>13.590320297872346</c:v>
                </c:pt>
                <c:pt idx="13350">
                  <c:v>13.58990472340426</c:v>
                </c:pt>
                <c:pt idx="13351">
                  <c:v>13.589489148936174</c:v>
                </c:pt>
                <c:pt idx="13352">
                  <c:v>13.589489148936174</c:v>
                </c:pt>
                <c:pt idx="13353">
                  <c:v>13.589073574468085</c:v>
                </c:pt>
                <c:pt idx="13354">
                  <c:v>13.589073574468085</c:v>
                </c:pt>
                <c:pt idx="13355">
                  <c:v>13.589073574468083</c:v>
                </c:pt>
                <c:pt idx="13356">
                  <c:v>13.589904723404254</c:v>
                </c:pt>
                <c:pt idx="13357">
                  <c:v>13.58946319148936</c:v>
                </c:pt>
                <c:pt idx="13358">
                  <c:v>13.589021659574467</c:v>
                </c:pt>
                <c:pt idx="13359">
                  <c:v>13.5877489787234</c:v>
                </c:pt>
                <c:pt idx="13360">
                  <c:v>13.586476297872338</c:v>
                </c:pt>
                <c:pt idx="13361">
                  <c:v>13.585619191489355</c:v>
                </c:pt>
                <c:pt idx="13362">
                  <c:v>13.58606072340425</c:v>
                </c:pt>
                <c:pt idx="13363">
                  <c:v>13.586502255319141</c:v>
                </c:pt>
                <c:pt idx="13364">
                  <c:v>13.586502255319141</c:v>
                </c:pt>
                <c:pt idx="13365">
                  <c:v>13.586917829787225</c:v>
                </c:pt>
                <c:pt idx="13366">
                  <c:v>13.587333404255311</c:v>
                </c:pt>
                <c:pt idx="13367">
                  <c:v>13.587774936170204</c:v>
                </c:pt>
                <c:pt idx="13368">
                  <c:v>13.587774936170204</c:v>
                </c:pt>
                <c:pt idx="13369">
                  <c:v>13.587359361702122</c:v>
                </c:pt>
                <c:pt idx="13370">
                  <c:v>13.586528212765952</c:v>
                </c:pt>
                <c:pt idx="13371">
                  <c:v>13.58611263829787</c:v>
                </c:pt>
                <c:pt idx="13372">
                  <c:v>13.584839957446807</c:v>
                </c:pt>
                <c:pt idx="13373">
                  <c:v>13.584008808510635</c:v>
                </c:pt>
                <c:pt idx="13374">
                  <c:v>13.58276208510638</c:v>
                </c:pt>
                <c:pt idx="13375">
                  <c:v>13.581515361702124</c:v>
                </c:pt>
                <c:pt idx="13376">
                  <c:v>13.579827106382975</c:v>
                </c:pt>
                <c:pt idx="13377">
                  <c:v>13.578138851063823</c:v>
                </c:pt>
                <c:pt idx="13378">
                  <c:v>13.576450595744676</c:v>
                </c:pt>
                <c:pt idx="13379">
                  <c:v>13.573905234042547</c:v>
                </c:pt>
                <c:pt idx="13380">
                  <c:v>13.572216978723398</c:v>
                </c:pt>
                <c:pt idx="13381">
                  <c:v>13.571801404255313</c:v>
                </c:pt>
                <c:pt idx="13382">
                  <c:v>13.57052872340425</c:v>
                </c:pt>
                <c:pt idx="13383">
                  <c:v>13.569697574468083</c:v>
                </c:pt>
                <c:pt idx="13384">
                  <c:v>13.569697574468085</c:v>
                </c:pt>
                <c:pt idx="13385">
                  <c:v>13.569281999999999</c:v>
                </c:pt>
                <c:pt idx="13386">
                  <c:v>13.568009319148935</c:v>
                </c:pt>
                <c:pt idx="13387">
                  <c:v>13.565463957446807</c:v>
                </c:pt>
                <c:pt idx="13388">
                  <c:v>13.563360127659573</c:v>
                </c:pt>
                <c:pt idx="13389">
                  <c:v>13.561256297872339</c:v>
                </c:pt>
                <c:pt idx="13390">
                  <c:v>13.55873689361702</c:v>
                </c:pt>
                <c:pt idx="13391">
                  <c:v>13.556217489361702</c:v>
                </c:pt>
                <c:pt idx="13392">
                  <c:v>13.554113659574469</c:v>
                </c:pt>
                <c:pt idx="13393">
                  <c:v>13.551568297872342</c:v>
                </c:pt>
                <c:pt idx="13394">
                  <c:v>13.549022936170211</c:v>
                </c:pt>
                <c:pt idx="13395">
                  <c:v>13.547334680851062</c:v>
                </c:pt>
                <c:pt idx="13396">
                  <c:v>13.545230851063828</c:v>
                </c:pt>
                <c:pt idx="13397">
                  <c:v>13.542711446808511</c:v>
                </c:pt>
                <c:pt idx="13398">
                  <c:v>13.540607617021276</c:v>
                </c:pt>
                <c:pt idx="13399">
                  <c:v>13.537231106382979</c:v>
                </c:pt>
                <c:pt idx="13400">
                  <c:v>13.533413063829787</c:v>
                </c:pt>
                <c:pt idx="13401">
                  <c:v>13.53089365957447</c:v>
                </c:pt>
                <c:pt idx="13402">
                  <c:v>13.529205404255322</c:v>
                </c:pt>
                <c:pt idx="13403">
                  <c:v>13.52837425531915</c:v>
                </c:pt>
                <c:pt idx="13404">
                  <c:v>13.526686000000005</c:v>
                </c:pt>
                <c:pt idx="13405">
                  <c:v>13.524997744680853</c:v>
                </c:pt>
                <c:pt idx="13406">
                  <c:v>13.524166595744685</c:v>
                </c:pt>
                <c:pt idx="13407">
                  <c:v>13.523335446808513</c:v>
                </c:pt>
                <c:pt idx="13408">
                  <c:v>13.52206276595745</c:v>
                </c:pt>
                <c:pt idx="13409">
                  <c:v>13.521205659574468</c:v>
                </c:pt>
                <c:pt idx="13410">
                  <c:v>13.519932978723405</c:v>
                </c:pt>
                <c:pt idx="13411">
                  <c:v>13.519517404255319</c:v>
                </c:pt>
                <c:pt idx="13412">
                  <c:v>13.519958936170211</c:v>
                </c:pt>
                <c:pt idx="13413">
                  <c:v>13.519101829787234</c:v>
                </c:pt>
                <c:pt idx="13414">
                  <c:v>13.518244723404255</c:v>
                </c:pt>
                <c:pt idx="13415">
                  <c:v>13.518244723404251</c:v>
                </c:pt>
                <c:pt idx="13416">
                  <c:v>13.516972042553189</c:v>
                </c:pt>
                <c:pt idx="13417">
                  <c:v>13.514868212765958</c:v>
                </c:pt>
                <c:pt idx="13418">
                  <c:v>13.511907276595743</c:v>
                </c:pt>
                <c:pt idx="13419">
                  <c:v>13.508530765957447</c:v>
                </c:pt>
                <c:pt idx="13420">
                  <c:v>13.505985404255318</c:v>
                </c:pt>
                <c:pt idx="13421">
                  <c:v>13.503855617021278</c:v>
                </c:pt>
                <c:pt idx="13422">
                  <c:v>13.500894680851065</c:v>
                </c:pt>
                <c:pt idx="13423">
                  <c:v>13.498375276595747</c:v>
                </c:pt>
                <c:pt idx="13424">
                  <c:v>13.495829914893621</c:v>
                </c:pt>
                <c:pt idx="13425">
                  <c:v>13.491596297872341</c:v>
                </c:pt>
                <c:pt idx="13426">
                  <c:v>13.487804212765957</c:v>
                </c:pt>
                <c:pt idx="13427">
                  <c:v>13.481882340425532</c:v>
                </c:pt>
                <c:pt idx="13428">
                  <c:v>13.475129319148936</c:v>
                </c:pt>
                <c:pt idx="13429">
                  <c:v>13.468791872340427</c:v>
                </c:pt>
                <c:pt idx="13430">
                  <c:v>13.462454425531915</c:v>
                </c:pt>
                <c:pt idx="13431">
                  <c:v>13.454870255319145</c:v>
                </c:pt>
                <c:pt idx="13432">
                  <c:v>13.448532808510635</c:v>
                </c:pt>
                <c:pt idx="13433">
                  <c:v>13.443052468085103</c:v>
                </c:pt>
                <c:pt idx="13434">
                  <c:v>13.439260382978718</c:v>
                </c:pt>
                <c:pt idx="13435">
                  <c:v>13.435026765957444</c:v>
                </c:pt>
                <c:pt idx="13436">
                  <c:v>13.429961999999993</c:v>
                </c:pt>
                <c:pt idx="13437">
                  <c:v>13.42404012765957</c:v>
                </c:pt>
                <c:pt idx="13438">
                  <c:v>13.418118255319145</c:v>
                </c:pt>
                <c:pt idx="13439">
                  <c:v>13.411780808510636</c:v>
                </c:pt>
                <c:pt idx="13440">
                  <c:v>13.406300468085105</c:v>
                </c:pt>
                <c:pt idx="13441">
                  <c:v>13.401235702127659</c:v>
                </c:pt>
                <c:pt idx="13442">
                  <c:v>13.396170936170211</c:v>
                </c:pt>
                <c:pt idx="13443">
                  <c:v>13.392794425531914</c:v>
                </c:pt>
                <c:pt idx="13444">
                  <c:v>13.388976382978726</c:v>
                </c:pt>
                <c:pt idx="13445">
                  <c:v>13.385599872340427</c:v>
                </c:pt>
                <c:pt idx="13446">
                  <c:v>13.382223361702129</c:v>
                </c:pt>
                <c:pt idx="13447">
                  <c:v>13.378846851063832</c:v>
                </c:pt>
                <c:pt idx="13448">
                  <c:v>13.374197659574472</c:v>
                </c:pt>
                <c:pt idx="13449">
                  <c:v>13.36871731914894</c:v>
                </c:pt>
                <c:pt idx="13450">
                  <c:v>13.361964297872344</c:v>
                </c:pt>
                <c:pt idx="13451">
                  <c:v>13.356068382978727</c:v>
                </c:pt>
                <c:pt idx="13452">
                  <c:v>13.350172468085109</c:v>
                </c:pt>
                <c:pt idx="13453">
                  <c:v>13.344250595744684</c:v>
                </c:pt>
                <c:pt idx="13454">
                  <c:v>13.338744297872346</c:v>
                </c:pt>
                <c:pt idx="13455">
                  <c:v>13.33326395744681</c:v>
                </c:pt>
                <c:pt idx="13456">
                  <c:v>13.326510936170214</c:v>
                </c:pt>
                <c:pt idx="13457">
                  <c:v>13.320589063829789</c:v>
                </c:pt>
                <c:pt idx="13458">
                  <c:v>13.313420468085109</c:v>
                </c:pt>
                <c:pt idx="13459">
                  <c:v>13.305394765957452</c:v>
                </c:pt>
                <c:pt idx="13460">
                  <c:v>13.297810595744684</c:v>
                </c:pt>
                <c:pt idx="13461">
                  <c:v>13.289784893617025</c:v>
                </c:pt>
                <c:pt idx="13462">
                  <c:v>13.280902085106383</c:v>
                </c:pt>
                <c:pt idx="13463">
                  <c:v>13.274149063829787</c:v>
                </c:pt>
                <c:pt idx="13464">
                  <c:v>13.267811617021275</c:v>
                </c:pt>
                <c:pt idx="13465">
                  <c:v>13.261915702127659</c:v>
                </c:pt>
                <c:pt idx="13466">
                  <c:v>13.256850936170212</c:v>
                </c:pt>
                <c:pt idx="13467">
                  <c:v>13.250955021276594</c:v>
                </c:pt>
                <c:pt idx="13468">
                  <c:v>13.245059106382975</c:v>
                </c:pt>
                <c:pt idx="13469">
                  <c:v>13.239578765957443</c:v>
                </c:pt>
                <c:pt idx="13470">
                  <c:v>13.233656893617018</c:v>
                </c:pt>
                <c:pt idx="13471">
                  <c:v>13.227760978723401</c:v>
                </c:pt>
                <c:pt idx="13472">
                  <c:v>13.223111787234039</c:v>
                </c:pt>
                <c:pt idx="13473">
                  <c:v>13.219319702127656</c:v>
                </c:pt>
                <c:pt idx="13474">
                  <c:v>13.216800297872336</c:v>
                </c:pt>
                <c:pt idx="13475">
                  <c:v>13.214280893617016</c:v>
                </c:pt>
                <c:pt idx="13476">
                  <c:v>13.211761489361695</c:v>
                </c:pt>
                <c:pt idx="13477">
                  <c:v>13.209657659574463</c:v>
                </c:pt>
                <c:pt idx="13478">
                  <c:v>13.208384978723398</c:v>
                </c:pt>
                <c:pt idx="13479">
                  <c:v>13.205839617021271</c:v>
                </c:pt>
                <c:pt idx="13480">
                  <c:v>13.203294255319143</c:v>
                </c:pt>
                <c:pt idx="13481">
                  <c:v>13.200333319148932</c:v>
                </c:pt>
                <c:pt idx="13482">
                  <c:v>13.197372382978717</c:v>
                </c:pt>
                <c:pt idx="13483">
                  <c:v>13.195242595744672</c:v>
                </c:pt>
                <c:pt idx="13484">
                  <c:v>13.193969914893609</c:v>
                </c:pt>
                <c:pt idx="13485">
                  <c:v>13.192697234042546</c:v>
                </c:pt>
                <c:pt idx="13486">
                  <c:v>13.191866085106374</c:v>
                </c:pt>
                <c:pt idx="13487">
                  <c:v>13.191008978723396</c:v>
                </c:pt>
                <c:pt idx="13488">
                  <c:v>13.189736297872331</c:v>
                </c:pt>
                <c:pt idx="13489">
                  <c:v>13.187216893617013</c:v>
                </c:pt>
                <c:pt idx="13490">
                  <c:v>13.184671531914889</c:v>
                </c:pt>
                <c:pt idx="13491">
                  <c:v>13.18298327659574</c:v>
                </c:pt>
                <c:pt idx="13492">
                  <c:v>13.181295021276592</c:v>
                </c:pt>
                <c:pt idx="13493">
                  <c:v>13.179606765957443</c:v>
                </c:pt>
                <c:pt idx="13494">
                  <c:v>13.178775617021275</c:v>
                </c:pt>
                <c:pt idx="13495">
                  <c:v>13.179191191489362</c:v>
                </c:pt>
                <c:pt idx="13496">
                  <c:v>13.180879446808511</c:v>
                </c:pt>
                <c:pt idx="13497">
                  <c:v>13.18256770212766</c:v>
                </c:pt>
                <c:pt idx="13498">
                  <c:v>13.183840382978723</c:v>
                </c:pt>
                <c:pt idx="13499">
                  <c:v>13.185944212765955</c:v>
                </c:pt>
                <c:pt idx="13500">
                  <c:v>13.187632468085106</c:v>
                </c:pt>
                <c:pt idx="13501">
                  <c:v>13.18890514893617</c:v>
                </c:pt>
                <c:pt idx="13502">
                  <c:v>13.191008978723405</c:v>
                </c:pt>
                <c:pt idx="13503">
                  <c:v>13.192281659574467</c:v>
                </c:pt>
                <c:pt idx="13504">
                  <c:v>13.193138765957446</c:v>
                </c:pt>
                <c:pt idx="13505">
                  <c:v>13.194827021276593</c:v>
                </c:pt>
                <c:pt idx="13506">
                  <c:v>13.196099702127658</c:v>
                </c:pt>
                <c:pt idx="13507">
                  <c:v>13.19737238297872</c:v>
                </c:pt>
                <c:pt idx="13508">
                  <c:v>13.199917744680848</c:v>
                </c:pt>
                <c:pt idx="13509">
                  <c:v>13.202463106382973</c:v>
                </c:pt>
                <c:pt idx="13510">
                  <c:v>13.203294255319145</c:v>
                </c:pt>
                <c:pt idx="13511">
                  <c:v>13.203709829787233</c:v>
                </c:pt>
                <c:pt idx="13512">
                  <c:v>13.203709829787233</c:v>
                </c:pt>
                <c:pt idx="13513">
                  <c:v>13.204125404255317</c:v>
                </c:pt>
                <c:pt idx="13514">
                  <c:v>13.204956553191488</c:v>
                </c:pt>
                <c:pt idx="13515">
                  <c:v>13.205787702127662</c:v>
                </c:pt>
                <c:pt idx="13516">
                  <c:v>13.207034425531919</c:v>
                </c:pt>
                <c:pt idx="13517">
                  <c:v>13.20872268085107</c:v>
                </c:pt>
                <c:pt idx="13518">
                  <c:v>13.209138255319152</c:v>
                </c:pt>
                <c:pt idx="13519">
                  <c:v>13.2108265106383</c:v>
                </c:pt>
                <c:pt idx="13520">
                  <c:v>13.212073234042558</c:v>
                </c:pt>
                <c:pt idx="13521">
                  <c:v>13.21290438297873</c:v>
                </c:pt>
                <c:pt idx="13522">
                  <c:v>13.214151106382984</c:v>
                </c:pt>
                <c:pt idx="13523">
                  <c:v>13.215397829787239</c:v>
                </c:pt>
                <c:pt idx="13524">
                  <c:v>13.215397829787239</c:v>
                </c:pt>
                <c:pt idx="13525">
                  <c:v>13.215397829787236</c:v>
                </c:pt>
                <c:pt idx="13526">
                  <c:v>13.216254936170216</c:v>
                </c:pt>
                <c:pt idx="13527">
                  <c:v>13.216696468085107</c:v>
                </c:pt>
                <c:pt idx="13528">
                  <c:v>13.216280893617022</c:v>
                </c:pt>
                <c:pt idx="13529">
                  <c:v>13.21544974468085</c:v>
                </c:pt>
                <c:pt idx="13530">
                  <c:v>13.215034170212764</c:v>
                </c:pt>
                <c:pt idx="13531">
                  <c:v>13.213787446808508</c:v>
                </c:pt>
                <c:pt idx="13532">
                  <c:v>13.212540723404253</c:v>
                </c:pt>
                <c:pt idx="13533">
                  <c:v>13.210852468085102</c:v>
                </c:pt>
                <c:pt idx="13534">
                  <c:v>13.209605744680848</c:v>
                </c:pt>
                <c:pt idx="13535">
                  <c:v>13.208774595744678</c:v>
                </c:pt>
                <c:pt idx="13536">
                  <c:v>13.208774595744678</c:v>
                </c:pt>
                <c:pt idx="13537">
                  <c:v>13.208359021276593</c:v>
                </c:pt>
                <c:pt idx="13538">
                  <c:v>13.208359021276593</c:v>
                </c:pt>
                <c:pt idx="13539">
                  <c:v>13.207501914893616</c:v>
                </c:pt>
                <c:pt idx="13540">
                  <c:v>13.20708634042553</c:v>
                </c:pt>
                <c:pt idx="13541">
                  <c:v>13.206229234042548</c:v>
                </c:pt>
                <c:pt idx="13542">
                  <c:v>13.204540978723399</c:v>
                </c:pt>
                <c:pt idx="13543">
                  <c:v>13.2011644680851</c:v>
                </c:pt>
                <c:pt idx="13544">
                  <c:v>13.198203531914888</c:v>
                </c:pt>
                <c:pt idx="13545">
                  <c:v>13.196073744680847</c:v>
                </c:pt>
                <c:pt idx="13546">
                  <c:v>13.193112808510632</c:v>
                </c:pt>
                <c:pt idx="13547">
                  <c:v>13.191008978723398</c:v>
                </c:pt>
                <c:pt idx="13548">
                  <c:v>13.189736297872335</c:v>
                </c:pt>
                <c:pt idx="13549">
                  <c:v>13.188905148936163</c:v>
                </c:pt>
                <c:pt idx="13550">
                  <c:v>13.189736297872335</c:v>
                </c:pt>
                <c:pt idx="13551">
                  <c:v>13.190567446808508</c:v>
                </c:pt>
                <c:pt idx="13552">
                  <c:v>13.192671276595741</c:v>
                </c:pt>
                <c:pt idx="13553">
                  <c:v>13.19604778723404</c:v>
                </c:pt>
                <c:pt idx="13554">
                  <c:v>13.199424297872337</c:v>
                </c:pt>
                <c:pt idx="13555">
                  <c:v>13.203216382978722</c:v>
                </c:pt>
                <c:pt idx="13556">
                  <c:v>13.207865574468082</c:v>
                </c:pt>
                <c:pt idx="13557">
                  <c:v>13.21378744680851</c:v>
                </c:pt>
                <c:pt idx="13558">
                  <c:v>13.221397574468083</c:v>
                </c:pt>
                <c:pt idx="13559">
                  <c:v>13.230669999999998</c:v>
                </c:pt>
                <c:pt idx="13560">
                  <c:v>13.239968382978724</c:v>
                </c:pt>
                <c:pt idx="13561">
                  <c:v>13.249266765957445</c:v>
                </c:pt>
                <c:pt idx="13562">
                  <c:v>13.258980723404255</c:v>
                </c:pt>
                <c:pt idx="13563">
                  <c:v>13.268694680851066</c:v>
                </c:pt>
                <c:pt idx="13564">
                  <c:v>13.277993063829788</c:v>
                </c:pt>
                <c:pt idx="13565">
                  <c:v>13.288122595744682</c:v>
                </c:pt>
                <c:pt idx="13566">
                  <c:v>13.297005404255321</c:v>
                </c:pt>
                <c:pt idx="13567">
                  <c:v>13.305888212765957</c:v>
                </c:pt>
                <c:pt idx="13568">
                  <c:v>13.314329489361704</c:v>
                </c:pt>
                <c:pt idx="13569">
                  <c:v>13.322770765957445</c:v>
                </c:pt>
                <c:pt idx="13570">
                  <c:v>13.331212042553192</c:v>
                </c:pt>
                <c:pt idx="13571">
                  <c:v>13.340068893617023</c:v>
                </c:pt>
                <c:pt idx="13572">
                  <c:v>13.348094595744682</c:v>
                </c:pt>
                <c:pt idx="13573">
                  <c:v>13.356120297872341</c:v>
                </c:pt>
                <c:pt idx="13574">
                  <c:v>13.364120042553189</c:v>
                </c:pt>
                <c:pt idx="13575">
                  <c:v>13.37297689361702</c:v>
                </c:pt>
                <c:pt idx="13576">
                  <c:v>13.382249319148935</c:v>
                </c:pt>
                <c:pt idx="13577">
                  <c:v>13.390275021276597</c:v>
                </c:pt>
                <c:pt idx="13578">
                  <c:v>13.398716297872342</c:v>
                </c:pt>
                <c:pt idx="13579">
                  <c:v>13.407157574468087</c:v>
                </c:pt>
                <c:pt idx="13580">
                  <c:v>13.416014425531916</c:v>
                </c:pt>
                <c:pt idx="13581">
                  <c:v>13.424871276595747</c:v>
                </c:pt>
                <c:pt idx="13582">
                  <c:v>13.432896978723406</c:v>
                </c:pt>
                <c:pt idx="13583">
                  <c:v>13.441338255319149</c:v>
                </c:pt>
                <c:pt idx="13584">
                  <c:v>13.450610680851065</c:v>
                </c:pt>
                <c:pt idx="13585">
                  <c:v>13.460740212765959</c:v>
                </c:pt>
                <c:pt idx="13586">
                  <c:v>13.473415106382976</c:v>
                </c:pt>
                <c:pt idx="13587">
                  <c:v>13.4890249787234</c:v>
                </c:pt>
                <c:pt idx="13588">
                  <c:v>13.50759578723404</c:v>
                </c:pt>
                <c:pt idx="13589">
                  <c:v>13.528711999999995</c:v>
                </c:pt>
                <c:pt idx="13590">
                  <c:v>13.552763191489356</c:v>
                </c:pt>
                <c:pt idx="13591">
                  <c:v>13.579359744680847</c:v>
                </c:pt>
                <c:pt idx="13592">
                  <c:v>13.608060127659568</c:v>
                </c:pt>
                <c:pt idx="13593">
                  <c:v>13.639305872340421</c:v>
                </c:pt>
                <c:pt idx="13594">
                  <c:v>13.671382765957441</c:v>
                </c:pt>
                <c:pt idx="13595">
                  <c:v>13.703459659574465</c:v>
                </c:pt>
                <c:pt idx="13596">
                  <c:v>13.736367702127657</c:v>
                </c:pt>
                <c:pt idx="13597">
                  <c:v>13.769301702127656</c:v>
                </c:pt>
                <c:pt idx="13598">
                  <c:v>13.804755106382975</c:v>
                </c:pt>
                <c:pt idx="13599">
                  <c:v>13.839792936170211</c:v>
                </c:pt>
                <c:pt idx="13600">
                  <c:v>13.874804808510634</c:v>
                </c:pt>
                <c:pt idx="13601">
                  <c:v>13.908985531914889</c:v>
                </c:pt>
                <c:pt idx="13602">
                  <c:v>13.941062425531909</c:v>
                </c:pt>
                <c:pt idx="13603">
                  <c:v>13.970593957446802</c:v>
                </c:pt>
                <c:pt idx="13604">
                  <c:v>13.997606085106378</c:v>
                </c:pt>
                <c:pt idx="13605">
                  <c:v>14.02124170212765</c:v>
                </c:pt>
                <c:pt idx="13606">
                  <c:v>14.041942340425527</c:v>
                </c:pt>
                <c:pt idx="13607">
                  <c:v>14.06007165957446</c:v>
                </c:pt>
                <c:pt idx="13608">
                  <c:v>14.076538680851057</c:v>
                </c:pt>
                <c:pt idx="13609">
                  <c:v>14.091733021276589</c:v>
                </c:pt>
                <c:pt idx="13610">
                  <c:v>14.106096212765951</c:v>
                </c:pt>
                <c:pt idx="13611">
                  <c:v>14.120874978723398</c:v>
                </c:pt>
                <c:pt idx="13612">
                  <c:v>14.134796638297869</c:v>
                </c:pt>
                <c:pt idx="13613">
                  <c:v>14.148718297872337</c:v>
                </c:pt>
                <c:pt idx="13614">
                  <c:v>14.162224382978721</c:v>
                </c:pt>
                <c:pt idx="13615">
                  <c:v>14.175730468085108</c:v>
                </c:pt>
                <c:pt idx="13616">
                  <c:v>14.18923655319149</c:v>
                </c:pt>
                <c:pt idx="13617">
                  <c:v>14.202742638297876</c:v>
                </c:pt>
                <c:pt idx="13618">
                  <c:v>14.216248723404259</c:v>
                </c:pt>
                <c:pt idx="13619">
                  <c:v>14.230585957446813</c:v>
                </c:pt>
                <c:pt idx="13620">
                  <c:v>14.246195872340429</c:v>
                </c:pt>
                <c:pt idx="13621">
                  <c:v>14.262662893617023</c:v>
                </c:pt>
                <c:pt idx="13622">
                  <c:v>14.27912991489362</c:v>
                </c:pt>
                <c:pt idx="13623">
                  <c:v>14.296454042553195</c:v>
                </c:pt>
                <c:pt idx="13624">
                  <c:v>14.314609319148939</c:v>
                </c:pt>
                <c:pt idx="13625">
                  <c:v>14.332738638297876</c:v>
                </c:pt>
                <c:pt idx="13626">
                  <c:v>14.350036808510641</c:v>
                </c:pt>
                <c:pt idx="13627">
                  <c:v>14.365231148936171</c:v>
                </c:pt>
                <c:pt idx="13628">
                  <c:v>14.379568382978725</c:v>
                </c:pt>
                <c:pt idx="13629">
                  <c:v>14.393074468085105</c:v>
                </c:pt>
                <c:pt idx="13630">
                  <c:v>14.404035148936167</c:v>
                </c:pt>
                <c:pt idx="13631">
                  <c:v>14.412917999999998</c:v>
                </c:pt>
                <c:pt idx="13632">
                  <c:v>14.418424340425531</c:v>
                </c:pt>
                <c:pt idx="13633">
                  <c:v>14.420528212765957</c:v>
                </c:pt>
                <c:pt idx="13634">
                  <c:v>14.418424382978721</c:v>
                </c:pt>
                <c:pt idx="13635">
                  <c:v>14.412112893617017</c:v>
                </c:pt>
                <c:pt idx="13636">
                  <c:v>14.401567744680849</c:v>
                </c:pt>
                <c:pt idx="13637">
                  <c:v>14.387646085106381</c:v>
                </c:pt>
                <c:pt idx="13638">
                  <c:v>14.370347914893616</c:v>
                </c:pt>
                <c:pt idx="13639">
                  <c:v>14.34967323404255</c:v>
                </c:pt>
                <c:pt idx="13640">
                  <c:v>14.325622042553189</c:v>
                </c:pt>
                <c:pt idx="13641">
                  <c:v>14.299441063829786</c:v>
                </c:pt>
                <c:pt idx="13642">
                  <c:v>14.272013361702124</c:v>
                </c:pt>
                <c:pt idx="13643">
                  <c:v>14.242897404255313</c:v>
                </c:pt>
                <c:pt idx="13644">
                  <c:v>14.212924340425529</c:v>
                </c:pt>
                <c:pt idx="13645">
                  <c:v>14.180431872340419</c:v>
                </c:pt>
                <c:pt idx="13646">
                  <c:v>14.1483549787234</c:v>
                </c:pt>
                <c:pt idx="13647">
                  <c:v>14.115862510638296</c:v>
                </c:pt>
                <c:pt idx="13648">
                  <c:v>14.08420119148936</c:v>
                </c:pt>
                <c:pt idx="13649">
                  <c:v>14.05422812765957</c:v>
                </c:pt>
                <c:pt idx="13650">
                  <c:v>14.026800425531912</c:v>
                </c:pt>
                <c:pt idx="13651">
                  <c:v>14.001476553191486</c:v>
                </c:pt>
                <c:pt idx="13652">
                  <c:v>13.978256510638296</c:v>
                </c:pt>
                <c:pt idx="13653">
                  <c:v>13.956724723404255</c:v>
                </c:pt>
                <c:pt idx="13654">
                  <c:v>13.937322723404256</c:v>
                </c:pt>
                <c:pt idx="13655">
                  <c:v>13.917894765957447</c:v>
                </c:pt>
                <c:pt idx="13656">
                  <c:v>13.899323914893616</c:v>
                </c:pt>
                <c:pt idx="13657">
                  <c:v>13.881584212765956</c:v>
                </c:pt>
                <c:pt idx="13658">
                  <c:v>13.86426008510638</c:v>
                </c:pt>
                <c:pt idx="13659">
                  <c:v>13.847793063829787</c:v>
                </c:pt>
                <c:pt idx="13660">
                  <c:v>13.831326042553192</c:v>
                </c:pt>
                <c:pt idx="13661">
                  <c:v>13.816131702127658</c:v>
                </c:pt>
                <c:pt idx="13662">
                  <c:v>13.800937361702125</c:v>
                </c:pt>
                <c:pt idx="13663">
                  <c:v>13.785743021276591</c:v>
                </c:pt>
                <c:pt idx="13664">
                  <c:v>13.770548680851059</c:v>
                </c:pt>
                <c:pt idx="13665">
                  <c:v>13.755769914893614</c:v>
                </c:pt>
                <c:pt idx="13666">
                  <c:v>13.740991148936168</c:v>
                </c:pt>
                <c:pt idx="13667">
                  <c:v>13.725381234042551</c:v>
                </c:pt>
                <c:pt idx="13668">
                  <c:v>13.709355744680851</c:v>
                </c:pt>
                <c:pt idx="13669">
                  <c:v>13.693330255319148</c:v>
                </c:pt>
                <c:pt idx="13670">
                  <c:v>13.676447659574469</c:v>
                </c:pt>
                <c:pt idx="13671">
                  <c:v>13.659980638297872</c:v>
                </c:pt>
                <c:pt idx="13672">
                  <c:v>13.643098042553191</c:v>
                </c:pt>
                <c:pt idx="13673">
                  <c:v>13.626631021276593</c:v>
                </c:pt>
                <c:pt idx="13674">
                  <c:v>13.611852255319144</c:v>
                </c:pt>
                <c:pt idx="13675">
                  <c:v>13.597930595744675</c:v>
                </c:pt>
                <c:pt idx="13676">
                  <c:v>13.585671234042547</c:v>
                </c:pt>
                <c:pt idx="13677">
                  <c:v>13.575983234042548</c:v>
                </c:pt>
                <c:pt idx="13678">
                  <c:v>13.56754191489361</c:v>
                </c:pt>
                <c:pt idx="13679">
                  <c:v>13.560347319148928</c:v>
                </c:pt>
                <c:pt idx="13680">
                  <c:v>13.554425404255312</c:v>
                </c:pt>
                <c:pt idx="13681">
                  <c:v>13.549360638297864</c:v>
                </c:pt>
                <c:pt idx="13682">
                  <c:v>13.545127021276585</c:v>
                </c:pt>
                <c:pt idx="13683">
                  <c:v>13.542166085106375</c:v>
                </c:pt>
                <c:pt idx="13684">
                  <c:v>13.540062255319141</c:v>
                </c:pt>
                <c:pt idx="13685">
                  <c:v>13.538789574468082</c:v>
                </c:pt>
                <c:pt idx="13686">
                  <c:v>13.537516893617019</c:v>
                </c:pt>
                <c:pt idx="13687">
                  <c:v>13.537516893617019</c:v>
                </c:pt>
                <c:pt idx="13688">
                  <c:v>13.538789574468082</c:v>
                </c:pt>
                <c:pt idx="13689">
                  <c:v>13.540893404255312</c:v>
                </c:pt>
                <c:pt idx="13690">
                  <c:v>13.542997234042547</c:v>
                </c:pt>
                <c:pt idx="13691">
                  <c:v>13.546373744680849</c:v>
                </c:pt>
                <c:pt idx="13692">
                  <c:v>13.549750255319148</c:v>
                </c:pt>
                <c:pt idx="13693">
                  <c:v>13.551022936170209</c:v>
                </c:pt>
                <c:pt idx="13694">
                  <c:v>13.551880042553188</c:v>
                </c:pt>
                <c:pt idx="13695">
                  <c:v>13.553152723404255</c:v>
                </c:pt>
                <c:pt idx="13696">
                  <c:v>13.554009829787232</c:v>
                </c:pt>
                <c:pt idx="13697">
                  <c:v>13.554425404255319</c:v>
                </c:pt>
                <c:pt idx="13698">
                  <c:v>13.554840978723405</c:v>
                </c:pt>
                <c:pt idx="13699">
                  <c:v>13.554840978723405</c:v>
                </c:pt>
                <c:pt idx="13700">
                  <c:v>13.554840978723405</c:v>
                </c:pt>
                <c:pt idx="13701">
                  <c:v>13.554840978723403</c:v>
                </c:pt>
                <c:pt idx="13702">
                  <c:v>13.556944808510634</c:v>
                </c:pt>
                <c:pt idx="13703">
                  <c:v>13.558633063829785</c:v>
                </c:pt>
                <c:pt idx="13704">
                  <c:v>13.559905744680851</c:v>
                </c:pt>
                <c:pt idx="13705">
                  <c:v>13.560762851063828</c:v>
                </c:pt>
                <c:pt idx="13706">
                  <c:v>13.561619957446807</c:v>
                </c:pt>
                <c:pt idx="13707">
                  <c:v>13.562035531914891</c:v>
                </c:pt>
                <c:pt idx="13708">
                  <c:v>13.561593999999996</c:v>
                </c:pt>
                <c:pt idx="13709">
                  <c:v>13.562035531914891</c:v>
                </c:pt>
                <c:pt idx="13710">
                  <c:v>13.562035531914891</c:v>
                </c:pt>
                <c:pt idx="13711">
                  <c:v>13.562035531914891</c:v>
                </c:pt>
                <c:pt idx="13712">
                  <c:v>13.562035531914891</c:v>
                </c:pt>
                <c:pt idx="13713">
                  <c:v>13.561619957446805</c:v>
                </c:pt>
                <c:pt idx="13714">
                  <c:v>13.560762851063826</c:v>
                </c:pt>
                <c:pt idx="13715">
                  <c:v>13.560321319148931</c:v>
                </c:pt>
                <c:pt idx="13716">
                  <c:v>13.559879787234037</c:v>
                </c:pt>
                <c:pt idx="13717">
                  <c:v>13.559438255319144</c:v>
                </c:pt>
                <c:pt idx="13718">
                  <c:v>13.559022680851058</c:v>
                </c:pt>
                <c:pt idx="13719">
                  <c:v>13.559879787234037</c:v>
                </c:pt>
                <c:pt idx="13720">
                  <c:v>13.561568042553189</c:v>
                </c:pt>
                <c:pt idx="13721">
                  <c:v>13.56367187234042</c:v>
                </c:pt>
                <c:pt idx="13722">
                  <c:v>13.565360127659572</c:v>
                </c:pt>
                <c:pt idx="13723">
                  <c:v>13.567048382978721</c:v>
                </c:pt>
                <c:pt idx="13724">
                  <c:v>13.568295106382974</c:v>
                </c:pt>
                <c:pt idx="13725">
                  <c:v>13.569126255319146</c:v>
                </c:pt>
                <c:pt idx="13726">
                  <c:v>13.570814510638295</c:v>
                </c:pt>
                <c:pt idx="13727">
                  <c:v>13.572502765957443</c:v>
                </c:pt>
                <c:pt idx="13728">
                  <c:v>13.574606595744674</c:v>
                </c:pt>
                <c:pt idx="13729">
                  <c:v>13.577151957446803</c:v>
                </c:pt>
                <c:pt idx="13730">
                  <c:v>13.580112893617015</c:v>
                </c:pt>
                <c:pt idx="13731">
                  <c:v>13.583073829787226</c:v>
                </c:pt>
                <c:pt idx="13732">
                  <c:v>13.585593234042545</c:v>
                </c:pt>
                <c:pt idx="13733">
                  <c:v>13.58896974468084</c:v>
                </c:pt>
                <c:pt idx="13734">
                  <c:v>13.591073574468076</c:v>
                </c:pt>
                <c:pt idx="13735">
                  <c:v>13.591930680851053</c:v>
                </c:pt>
                <c:pt idx="13736">
                  <c:v>13.59237221276595</c:v>
                </c:pt>
                <c:pt idx="13737">
                  <c:v>13.592813744680845</c:v>
                </c:pt>
                <c:pt idx="13738">
                  <c:v>13.592398170212761</c:v>
                </c:pt>
                <c:pt idx="13739">
                  <c:v>13.591982595744678</c:v>
                </c:pt>
                <c:pt idx="13740">
                  <c:v>13.592398170212764</c:v>
                </c:pt>
                <c:pt idx="13741">
                  <c:v>13.592398170212764</c:v>
                </c:pt>
                <c:pt idx="13742">
                  <c:v>13.59198259574468</c:v>
                </c:pt>
                <c:pt idx="13743">
                  <c:v>13.591567021276594</c:v>
                </c:pt>
                <c:pt idx="13744">
                  <c:v>13.591151446808512</c:v>
                </c:pt>
                <c:pt idx="13745">
                  <c:v>13.590735872340426</c:v>
                </c:pt>
                <c:pt idx="13746">
                  <c:v>13.589878765957446</c:v>
                </c:pt>
                <c:pt idx="13747">
                  <c:v>13.588606085106381</c:v>
                </c:pt>
                <c:pt idx="13748">
                  <c:v>13.587333404255315</c:v>
                </c:pt>
                <c:pt idx="13749">
                  <c:v>13.586086680851061</c:v>
                </c:pt>
                <c:pt idx="13750">
                  <c:v>13.585671106382975</c:v>
                </c:pt>
                <c:pt idx="13751">
                  <c:v>13.586086680851061</c:v>
                </c:pt>
                <c:pt idx="13752">
                  <c:v>13.586086680851063</c:v>
                </c:pt>
                <c:pt idx="13753">
                  <c:v>13.585229574468084</c:v>
                </c:pt>
                <c:pt idx="13754">
                  <c:v>13.584398425531914</c:v>
                </c:pt>
                <c:pt idx="13755">
                  <c:v>13.583567276595744</c:v>
                </c:pt>
                <c:pt idx="13756">
                  <c:v>13.581437489361701</c:v>
                </c:pt>
                <c:pt idx="13757">
                  <c:v>13.580606340425534</c:v>
                </c:pt>
                <c:pt idx="13758">
                  <c:v>13.578918085106386</c:v>
                </c:pt>
                <c:pt idx="13759">
                  <c:v>13.576814255319151</c:v>
                </c:pt>
                <c:pt idx="13760">
                  <c:v>13.57471042553192</c:v>
                </c:pt>
                <c:pt idx="13761">
                  <c:v>13.571749489361704</c:v>
                </c:pt>
                <c:pt idx="13762">
                  <c:v>13.568814510638303</c:v>
                </c:pt>
                <c:pt idx="13763">
                  <c:v>13.566710680851068</c:v>
                </c:pt>
                <c:pt idx="13764">
                  <c:v>13.565463957446809</c:v>
                </c:pt>
                <c:pt idx="13765">
                  <c:v>13.562918595744682</c:v>
                </c:pt>
                <c:pt idx="13766">
                  <c:v>13.559957659574467</c:v>
                </c:pt>
                <c:pt idx="13767">
                  <c:v>13.556581148936168</c:v>
                </c:pt>
                <c:pt idx="13768">
                  <c:v>13.552373489361702</c:v>
                </c:pt>
                <c:pt idx="13769">
                  <c:v>13.548996978723402</c:v>
                </c:pt>
                <c:pt idx="13770">
                  <c:v>13.545620468085103</c:v>
                </c:pt>
                <c:pt idx="13771">
                  <c:v>13.542685489361697</c:v>
                </c:pt>
                <c:pt idx="13772">
                  <c:v>13.540997234042552</c:v>
                </c:pt>
                <c:pt idx="13773">
                  <c:v>13.538062255319145</c:v>
                </c:pt>
                <c:pt idx="13774">
                  <c:v>13.535958425531911</c:v>
                </c:pt>
                <c:pt idx="13775">
                  <c:v>13.534270170212762</c:v>
                </c:pt>
                <c:pt idx="13776">
                  <c:v>13.532140382978721</c:v>
                </c:pt>
                <c:pt idx="13777">
                  <c:v>13.530452127659572</c:v>
                </c:pt>
                <c:pt idx="13778">
                  <c:v>13.52876387234042</c:v>
                </c:pt>
                <c:pt idx="13779">
                  <c:v>13.527075617021275</c:v>
                </c:pt>
                <c:pt idx="13780">
                  <c:v>13.524971787234039</c:v>
                </c:pt>
                <c:pt idx="13781">
                  <c:v>13.523283531914892</c:v>
                </c:pt>
                <c:pt idx="13782">
                  <c:v>13.522010851063829</c:v>
                </c:pt>
                <c:pt idx="13783">
                  <c:v>13.52032259574468</c:v>
                </c:pt>
                <c:pt idx="13784">
                  <c:v>13.519881063829789</c:v>
                </c:pt>
                <c:pt idx="13785">
                  <c:v>13.519023957446809</c:v>
                </c:pt>
                <c:pt idx="13786">
                  <c:v>13.517751276595744</c:v>
                </c:pt>
                <c:pt idx="13787">
                  <c:v>13.516063021276597</c:v>
                </c:pt>
                <c:pt idx="13788">
                  <c:v>13.514790340425535</c:v>
                </c:pt>
                <c:pt idx="13789">
                  <c:v>13.513933234042552</c:v>
                </c:pt>
                <c:pt idx="13790">
                  <c:v>13.513076127659573</c:v>
                </c:pt>
                <c:pt idx="13791">
                  <c:v>13.511803446808507</c:v>
                </c:pt>
                <c:pt idx="13792">
                  <c:v>13.510530765957441</c:v>
                </c:pt>
                <c:pt idx="13793">
                  <c:v>13.509699617021271</c:v>
                </c:pt>
                <c:pt idx="13794">
                  <c:v>13.510115191489357</c:v>
                </c:pt>
                <c:pt idx="13795">
                  <c:v>13.510530765957441</c:v>
                </c:pt>
                <c:pt idx="13796">
                  <c:v>13.50967365957446</c:v>
                </c:pt>
                <c:pt idx="13797">
                  <c:v>13.508816553191481</c:v>
                </c:pt>
                <c:pt idx="13798">
                  <c:v>13.507543872340415</c:v>
                </c:pt>
                <c:pt idx="13799">
                  <c:v>13.507128297872329</c:v>
                </c:pt>
                <c:pt idx="13800">
                  <c:v>13.507128297872333</c:v>
                </c:pt>
                <c:pt idx="13801">
                  <c:v>13.507959446808501</c:v>
                </c:pt>
                <c:pt idx="13802">
                  <c:v>13.509647702127653</c:v>
                </c:pt>
                <c:pt idx="13803">
                  <c:v>13.51219306382978</c:v>
                </c:pt>
                <c:pt idx="13804">
                  <c:v>13.513881319148929</c:v>
                </c:pt>
                <c:pt idx="13805">
                  <c:v>13.517257829787226</c:v>
                </c:pt>
                <c:pt idx="13806">
                  <c:v>13.521049914893611</c:v>
                </c:pt>
                <c:pt idx="13807">
                  <c:v>13.524841999999994</c:v>
                </c:pt>
                <c:pt idx="13808">
                  <c:v>13.52907561702127</c:v>
                </c:pt>
                <c:pt idx="13809">
                  <c:v>13.533283276595741</c:v>
                </c:pt>
                <c:pt idx="13810">
                  <c:v>13.536244212765956</c:v>
                </c:pt>
                <c:pt idx="13811">
                  <c:v>13.538763617021276</c:v>
                </c:pt>
                <c:pt idx="13812">
                  <c:v>13.542140127659575</c:v>
                </c:pt>
                <c:pt idx="13813">
                  <c:v>13.545516638297874</c:v>
                </c:pt>
                <c:pt idx="13814">
                  <c:v>13.549308723404256</c:v>
                </c:pt>
                <c:pt idx="13815">
                  <c:v>13.553100808510642</c:v>
                </c:pt>
                <c:pt idx="13816">
                  <c:v>13.556477319148941</c:v>
                </c:pt>
                <c:pt idx="13817">
                  <c:v>13.559438255319153</c:v>
                </c:pt>
                <c:pt idx="13818">
                  <c:v>13.561542085106387</c:v>
                </c:pt>
                <c:pt idx="13819">
                  <c:v>13.56281476595745</c:v>
                </c:pt>
                <c:pt idx="13820">
                  <c:v>13.564503021276602</c:v>
                </c:pt>
                <c:pt idx="13821">
                  <c:v>13.564918595744683</c:v>
                </c:pt>
                <c:pt idx="13822">
                  <c:v>13.564503021276597</c:v>
                </c:pt>
                <c:pt idx="13823">
                  <c:v>13.564503021276597</c:v>
                </c:pt>
                <c:pt idx="13824">
                  <c:v>13.564503021276597</c:v>
                </c:pt>
                <c:pt idx="13825">
                  <c:v>13.564918595744679</c:v>
                </c:pt>
                <c:pt idx="13826">
                  <c:v>13.565775702127659</c:v>
                </c:pt>
                <c:pt idx="13827">
                  <c:v>13.566632808510635</c:v>
                </c:pt>
                <c:pt idx="13828">
                  <c:v>13.567905489361699</c:v>
                </c:pt>
                <c:pt idx="13829">
                  <c:v>13.569178170212764</c:v>
                </c:pt>
                <c:pt idx="13830">
                  <c:v>13.57042489361702</c:v>
                </c:pt>
                <c:pt idx="13831">
                  <c:v>13.570866425531912</c:v>
                </c:pt>
                <c:pt idx="13832">
                  <c:v>13.570450851063828</c:v>
                </c:pt>
                <c:pt idx="13833">
                  <c:v>13.570450851063828</c:v>
                </c:pt>
                <c:pt idx="13834">
                  <c:v>13.570866425531911</c:v>
                </c:pt>
                <c:pt idx="13835">
                  <c:v>13.570450851063825</c:v>
                </c:pt>
                <c:pt idx="13836">
                  <c:v>13.569178170212762</c:v>
                </c:pt>
                <c:pt idx="13837">
                  <c:v>13.567074340425528</c:v>
                </c:pt>
                <c:pt idx="13838">
                  <c:v>13.564554936170211</c:v>
                </c:pt>
                <c:pt idx="13839">
                  <c:v>13.561178425531912</c:v>
                </c:pt>
                <c:pt idx="13840">
                  <c:v>13.5582174893617</c:v>
                </c:pt>
                <c:pt idx="13841">
                  <c:v>13.554009829787228</c:v>
                </c:pt>
                <c:pt idx="13842">
                  <c:v>13.548945063829786</c:v>
                </c:pt>
                <c:pt idx="13843">
                  <c:v>13.543880297872338</c:v>
                </c:pt>
                <c:pt idx="13844">
                  <c:v>13.537984382978721</c:v>
                </c:pt>
                <c:pt idx="13845">
                  <c:v>13.530815787234044</c:v>
                </c:pt>
                <c:pt idx="13846">
                  <c:v>13.522374510638295</c:v>
                </c:pt>
                <c:pt idx="13847">
                  <c:v>13.513933234042549</c:v>
                </c:pt>
                <c:pt idx="13848">
                  <c:v>13.505933489361697</c:v>
                </c:pt>
                <c:pt idx="13849">
                  <c:v>13.496219531914891</c:v>
                </c:pt>
                <c:pt idx="13850">
                  <c:v>13.486089999999995</c:v>
                </c:pt>
                <c:pt idx="13851">
                  <c:v>13.475960468085104</c:v>
                </c:pt>
                <c:pt idx="13852">
                  <c:v>13.46583093617021</c:v>
                </c:pt>
                <c:pt idx="13853">
                  <c:v>13.456558510638295</c:v>
                </c:pt>
                <c:pt idx="13854">
                  <c:v>13.447701659574465</c:v>
                </c:pt>
                <c:pt idx="13855">
                  <c:v>13.439260382978722</c:v>
                </c:pt>
                <c:pt idx="13856">
                  <c:v>13.429987957446805</c:v>
                </c:pt>
                <c:pt idx="13857">
                  <c:v>13.420689574468083</c:v>
                </c:pt>
                <c:pt idx="13858">
                  <c:v>13.411832723404251</c:v>
                </c:pt>
                <c:pt idx="13859">
                  <c:v>13.402560297872336</c:v>
                </c:pt>
                <c:pt idx="13860">
                  <c:v>13.393287872340421</c:v>
                </c:pt>
                <c:pt idx="13861">
                  <c:v>13.384015446808508</c:v>
                </c:pt>
                <c:pt idx="13862">
                  <c:v>13.375158595744677</c:v>
                </c:pt>
                <c:pt idx="13863">
                  <c:v>13.365886170212763</c:v>
                </c:pt>
                <c:pt idx="13864">
                  <c:v>13.356613744680846</c:v>
                </c:pt>
                <c:pt idx="13865">
                  <c:v>13.347756893617019</c:v>
                </c:pt>
                <c:pt idx="13866">
                  <c:v>13.338458510638295</c:v>
                </c:pt>
                <c:pt idx="13867">
                  <c:v>13.329575702127658</c:v>
                </c:pt>
                <c:pt idx="13868">
                  <c:v>13.320303276595743</c:v>
                </c:pt>
                <c:pt idx="13869">
                  <c:v>13.310589319148935</c:v>
                </c:pt>
                <c:pt idx="13870">
                  <c:v>13.30131689361702</c:v>
                </c:pt>
                <c:pt idx="13871">
                  <c:v>13.292434085106381</c:v>
                </c:pt>
                <c:pt idx="13872">
                  <c:v>13.282720127659573</c:v>
                </c:pt>
                <c:pt idx="13873">
                  <c:v>13.273006170212767</c:v>
                </c:pt>
                <c:pt idx="13874">
                  <c:v>13.263707787234045</c:v>
                </c:pt>
                <c:pt idx="13875">
                  <c:v>13.254409404255323</c:v>
                </c:pt>
                <c:pt idx="13876">
                  <c:v>13.245111021276601</c:v>
                </c:pt>
                <c:pt idx="13877">
                  <c:v>13.236254170212773</c:v>
                </c:pt>
                <c:pt idx="13878">
                  <c:v>13.226955787234051</c:v>
                </c:pt>
                <c:pt idx="13879">
                  <c:v>13.218514510638308</c:v>
                </c:pt>
                <c:pt idx="13880">
                  <c:v>13.210488808510648</c:v>
                </c:pt>
                <c:pt idx="13881">
                  <c:v>13.202463106382986</c:v>
                </c:pt>
                <c:pt idx="13882">
                  <c:v>13.195710085106386</c:v>
                </c:pt>
                <c:pt idx="13883">
                  <c:v>13.189398595744684</c:v>
                </c:pt>
                <c:pt idx="13884">
                  <c:v>13.184333829787233</c:v>
                </c:pt>
                <c:pt idx="13885">
                  <c:v>13.180100212765957</c:v>
                </c:pt>
                <c:pt idx="13886">
                  <c:v>13.175892553191487</c:v>
                </c:pt>
                <c:pt idx="13887">
                  <c:v>13.170827787234041</c:v>
                </c:pt>
                <c:pt idx="13888">
                  <c:v>13.166594170212761</c:v>
                </c:pt>
                <c:pt idx="13889">
                  <c:v>13.163217659574464</c:v>
                </c:pt>
                <c:pt idx="13890">
                  <c:v>13.159425574468081</c:v>
                </c:pt>
                <c:pt idx="13891">
                  <c:v>13.156049063829784</c:v>
                </c:pt>
                <c:pt idx="13892">
                  <c:v>13.154360808510635</c:v>
                </c:pt>
                <c:pt idx="13893">
                  <c:v>13.153503702127656</c:v>
                </c:pt>
                <c:pt idx="13894">
                  <c:v>13.153945234042549</c:v>
                </c:pt>
                <c:pt idx="13895">
                  <c:v>13.153945234042549</c:v>
                </c:pt>
                <c:pt idx="13896">
                  <c:v>13.154360808510635</c:v>
                </c:pt>
                <c:pt idx="13897">
                  <c:v>13.155191957446805</c:v>
                </c:pt>
                <c:pt idx="13898">
                  <c:v>13.156464638297868</c:v>
                </c:pt>
                <c:pt idx="13899">
                  <c:v>13.156906170212761</c:v>
                </c:pt>
                <c:pt idx="13900">
                  <c:v>13.156049063829782</c:v>
                </c:pt>
                <c:pt idx="13901">
                  <c:v>13.155191957446801</c:v>
                </c:pt>
                <c:pt idx="13902">
                  <c:v>13.154334851063822</c:v>
                </c:pt>
                <c:pt idx="13903">
                  <c:v>13.153893319148931</c:v>
                </c:pt>
                <c:pt idx="13904">
                  <c:v>13.153477744680847</c:v>
                </c:pt>
                <c:pt idx="13905">
                  <c:v>13.152205063829788</c:v>
                </c:pt>
                <c:pt idx="13906">
                  <c:v>13.152205063829788</c:v>
                </c:pt>
                <c:pt idx="13907">
                  <c:v>13.152205063829788</c:v>
                </c:pt>
                <c:pt idx="13908">
                  <c:v>13.151347957446809</c:v>
                </c:pt>
                <c:pt idx="13909">
                  <c:v>13.150932382978725</c:v>
                </c:pt>
                <c:pt idx="13910">
                  <c:v>13.150075276595746</c:v>
                </c:pt>
                <c:pt idx="13911">
                  <c:v>13.14921817021277</c:v>
                </c:pt>
                <c:pt idx="13912">
                  <c:v>13.148361063829791</c:v>
                </c:pt>
                <c:pt idx="13913">
                  <c:v>13.147945489361705</c:v>
                </c:pt>
                <c:pt idx="13914">
                  <c:v>13.147114340425535</c:v>
                </c:pt>
                <c:pt idx="13915">
                  <c:v>13.147529914893621</c:v>
                </c:pt>
                <c:pt idx="13916">
                  <c:v>13.148802595744687</c:v>
                </c:pt>
                <c:pt idx="13917">
                  <c:v>13.149633744680859</c:v>
                </c:pt>
                <c:pt idx="13918">
                  <c:v>13.149633744680859</c:v>
                </c:pt>
                <c:pt idx="13919">
                  <c:v>13.150049319148941</c:v>
                </c:pt>
                <c:pt idx="13920">
                  <c:v>13.150464893617025</c:v>
                </c:pt>
                <c:pt idx="13921">
                  <c:v>13.151737574468084</c:v>
                </c:pt>
                <c:pt idx="13922">
                  <c:v>13.153010255319147</c:v>
                </c:pt>
                <c:pt idx="13923">
                  <c:v>13.15428293617021</c:v>
                </c:pt>
                <c:pt idx="13924">
                  <c:v>13.155971191489359</c:v>
                </c:pt>
                <c:pt idx="13925">
                  <c:v>13.157243872340421</c:v>
                </c:pt>
                <c:pt idx="13926">
                  <c:v>13.158932127659574</c:v>
                </c:pt>
                <c:pt idx="13927">
                  <c:v>13.160620382978724</c:v>
                </c:pt>
                <c:pt idx="13928">
                  <c:v>13.161477489361701</c:v>
                </c:pt>
                <c:pt idx="13929">
                  <c:v>13.161893063829789</c:v>
                </c:pt>
                <c:pt idx="13930">
                  <c:v>13.162308638297873</c:v>
                </c:pt>
                <c:pt idx="13931">
                  <c:v>13.162308638297873</c:v>
                </c:pt>
                <c:pt idx="13932">
                  <c:v>13.161893063829787</c:v>
                </c:pt>
                <c:pt idx="13933">
                  <c:v>13.161893063829787</c:v>
                </c:pt>
                <c:pt idx="13934">
                  <c:v>13.162750170212764</c:v>
                </c:pt>
                <c:pt idx="13935">
                  <c:v>13.163191702127655</c:v>
                </c:pt>
                <c:pt idx="13936">
                  <c:v>13.16363323404255</c:v>
                </c:pt>
                <c:pt idx="13937">
                  <c:v>13.164464382978718</c:v>
                </c:pt>
                <c:pt idx="13938">
                  <c:v>13.164464382978718</c:v>
                </c:pt>
                <c:pt idx="13939">
                  <c:v>13.164048808510636</c:v>
                </c:pt>
                <c:pt idx="13940">
                  <c:v>13.164048808510636</c:v>
                </c:pt>
                <c:pt idx="13941">
                  <c:v>13.163191702127659</c:v>
                </c:pt>
                <c:pt idx="13942">
                  <c:v>13.162750170212767</c:v>
                </c:pt>
                <c:pt idx="13943">
                  <c:v>13.162750170212767</c:v>
                </c:pt>
                <c:pt idx="13944">
                  <c:v>13.16319170212766</c:v>
                </c:pt>
                <c:pt idx="13945">
                  <c:v>13.16319170212766</c:v>
                </c:pt>
                <c:pt idx="13946">
                  <c:v>13.163607276595746</c:v>
                </c:pt>
                <c:pt idx="13947">
                  <c:v>13.164048808510637</c:v>
                </c:pt>
                <c:pt idx="13948">
                  <c:v>13.164490340425532</c:v>
                </c:pt>
                <c:pt idx="13949">
                  <c:v>13.164490340425528</c:v>
                </c:pt>
                <c:pt idx="13950">
                  <c:v>13.164931872340423</c:v>
                </c:pt>
                <c:pt idx="13951">
                  <c:v>13.1657889787234</c:v>
                </c:pt>
                <c:pt idx="13952">
                  <c:v>13.166646085106381</c:v>
                </c:pt>
                <c:pt idx="13953">
                  <c:v>13.166204553191486</c:v>
                </c:pt>
                <c:pt idx="13954">
                  <c:v>13.166204553191486</c:v>
                </c:pt>
                <c:pt idx="13955">
                  <c:v>13.166646085106377</c:v>
                </c:pt>
                <c:pt idx="13956">
                  <c:v>13.1657889787234</c:v>
                </c:pt>
                <c:pt idx="13957">
                  <c:v>13.165788978723404</c:v>
                </c:pt>
                <c:pt idx="13958">
                  <c:v>13.164957829787234</c:v>
                </c:pt>
                <c:pt idx="13959">
                  <c:v>13.163685148936171</c:v>
                </c:pt>
                <c:pt idx="13960">
                  <c:v>13.162412468085106</c:v>
                </c:pt>
                <c:pt idx="13961">
                  <c:v>13.161555361702129</c:v>
                </c:pt>
                <c:pt idx="13962">
                  <c:v>13.160724212765958</c:v>
                </c:pt>
                <c:pt idx="13963">
                  <c:v>13.159893063829788</c:v>
                </c:pt>
                <c:pt idx="13964">
                  <c:v>13.159477489361706</c:v>
                </c:pt>
                <c:pt idx="13965">
                  <c:v>13.159477489361702</c:v>
                </c:pt>
                <c:pt idx="13966">
                  <c:v>13.159919021276595</c:v>
                </c:pt>
                <c:pt idx="13967">
                  <c:v>13.16119170212766</c:v>
                </c:pt>
                <c:pt idx="13968">
                  <c:v>13.162464382978724</c:v>
                </c:pt>
                <c:pt idx="13969">
                  <c:v>13.164152638297873</c:v>
                </c:pt>
                <c:pt idx="13970">
                  <c:v>13.166256468085107</c:v>
                </c:pt>
                <c:pt idx="13971">
                  <c:v>13.168801829787238</c:v>
                </c:pt>
                <c:pt idx="13972">
                  <c:v>13.173009489361704</c:v>
                </c:pt>
                <c:pt idx="13973">
                  <c:v>13.177658680851067</c:v>
                </c:pt>
                <c:pt idx="13974">
                  <c:v>13.182723446808515</c:v>
                </c:pt>
                <c:pt idx="13975">
                  <c:v>13.189060893617025</c:v>
                </c:pt>
                <c:pt idx="13976">
                  <c:v>13.195813914893622</c:v>
                </c:pt>
                <c:pt idx="13977">
                  <c:v>13.20256693617022</c:v>
                </c:pt>
                <c:pt idx="13978">
                  <c:v>13.209319957446812</c:v>
                </c:pt>
                <c:pt idx="13979">
                  <c:v>13.216904127659578</c:v>
                </c:pt>
                <c:pt idx="13980">
                  <c:v>13.224903872340427</c:v>
                </c:pt>
                <c:pt idx="13981">
                  <c:v>13.233345148936172</c:v>
                </c:pt>
                <c:pt idx="13982">
                  <c:v>13.241786425531915</c:v>
                </c:pt>
                <c:pt idx="13983">
                  <c:v>13.250227702127658</c:v>
                </c:pt>
                <c:pt idx="13984">
                  <c:v>13.259526085106383</c:v>
                </c:pt>
                <c:pt idx="13985">
                  <c:v>13.269655617021277</c:v>
                </c:pt>
                <c:pt idx="13986">
                  <c:v>13.279785148936167</c:v>
                </c:pt>
                <c:pt idx="13987">
                  <c:v>13.289914680851064</c:v>
                </c:pt>
                <c:pt idx="13988">
                  <c:v>13.299628638297872</c:v>
                </c:pt>
                <c:pt idx="13989">
                  <c:v>13.308927021276594</c:v>
                </c:pt>
                <c:pt idx="13990">
                  <c:v>13.317809829787233</c:v>
                </c:pt>
                <c:pt idx="13991">
                  <c:v>13.326666680851064</c:v>
                </c:pt>
                <c:pt idx="13992">
                  <c:v>13.335523531914895</c:v>
                </c:pt>
                <c:pt idx="13993">
                  <c:v>13.344795957446809</c:v>
                </c:pt>
                <c:pt idx="13994">
                  <c:v>13.354483957446806</c:v>
                </c:pt>
                <c:pt idx="13995">
                  <c:v>13.363756382978723</c:v>
                </c:pt>
                <c:pt idx="13996">
                  <c:v>13.373470340425529</c:v>
                </c:pt>
                <c:pt idx="13997">
                  <c:v>13.38232719148936</c:v>
                </c:pt>
                <c:pt idx="13998">
                  <c:v>13.391599617021278</c:v>
                </c:pt>
                <c:pt idx="13999">
                  <c:v>13.400456468085107</c:v>
                </c:pt>
                <c:pt idx="14000">
                  <c:v>13.409339276595743</c:v>
                </c:pt>
                <c:pt idx="14001">
                  <c:v>13.418196127659577</c:v>
                </c:pt>
                <c:pt idx="14002">
                  <c:v>13.42663740425532</c:v>
                </c:pt>
                <c:pt idx="14003">
                  <c:v>13.435494255319151</c:v>
                </c:pt>
                <c:pt idx="14004">
                  <c:v>13.446480893617023</c:v>
                </c:pt>
                <c:pt idx="14005">
                  <c:v>13.46081808510638</c:v>
                </c:pt>
                <c:pt idx="14006">
                  <c:v>13.478557787234045</c:v>
                </c:pt>
                <c:pt idx="14007">
                  <c:v>13.499258425531915</c:v>
                </c:pt>
                <c:pt idx="14008">
                  <c:v>13.522894042553196</c:v>
                </c:pt>
                <c:pt idx="14009">
                  <c:v>13.549464638297875</c:v>
                </c:pt>
                <c:pt idx="14010">
                  <c:v>13.578580595744684</c:v>
                </c:pt>
                <c:pt idx="14011">
                  <c:v>13.610657489361705</c:v>
                </c:pt>
                <c:pt idx="14012">
                  <c:v>13.644864170212772</c:v>
                </c:pt>
                <c:pt idx="14013">
                  <c:v>13.681148723404258</c:v>
                </c:pt>
                <c:pt idx="14014">
                  <c:v>13.718290382978727</c:v>
                </c:pt>
                <c:pt idx="14015">
                  <c:v>13.757120340425534</c:v>
                </c:pt>
                <c:pt idx="14016">
                  <c:v>13.797222978723406</c:v>
                </c:pt>
                <c:pt idx="14017">
                  <c:v>13.838598297872341</c:v>
                </c:pt>
                <c:pt idx="14018">
                  <c:v>13.881635914893616</c:v>
                </c:pt>
                <c:pt idx="14019">
                  <c:v>13.925115063829788</c:v>
                </c:pt>
                <c:pt idx="14020">
                  <c:v>13.966905957446805</c:v>
                </c:pt>
                <c:pt idx="14021">
                  <c:v>14.006177446808509</c:v>
                </c:pt>
                <c:pt idx="14022">
                  <c:v>14.044150297872338</c:v>
                </c:pt>
                <c:pt idx="14023">
                  <c:v>14.080019276595742</c:v>
                </c:pt>
                <c:pt idx="14024">
                  <c:v>14.11505714893617</c:v>
                </c:pt>
                <c:pt idx="14025">
                  <c:v>14.14796519148936</c:v>
                </c:pt>
                <c:pt idx="14026">
                  <c:v>14.179210936170211</c:v>
                </c:pt>
                <c:pt idx="14027">
                  <c:v>14.208768425531913</c:v>
                </c:pt>
                <c:pt idx="14028">
                  <c:v>14.237027276595743</c:v>
                </c:pt>
                <c:pt idx="14029">
                  <c:v>14.264870553191487</c:v>
                </c:pt>
                <c:pt idx="14030">
                  <c:v>14.291882680851064</c:v>
                </c:pt>
                <c:pt idx="14031">
                  <c:v>14.318037702127659</c:v>
                </c:pt>
                <c:pt idx="14032">
                  <c:v>14.344192723404255</c:v>
                </c:pt>
                <c:pt idx="14033">
                  <c:v>14.370789276595746</c:v>
                </c:pt>
                <c:pt idx="14034">
                  <c:v>14.396970255319152</c:v>
                </c:pt>
                <c:pt idx="14035">
                  <c:v>14.423566808510641</c:v>
                </c:pt>
                <c:pt idx="14036">
                  <c:v>14.450578936170217</c:v>
                </c:pt>
                <c:pt idx="14037">
                  <c:v>14.478837787234047</c:v>
                </c:pt>
                <c:pt idx="14038">
                  <c:v>14.506681063829792</c:v>
                </c:pt>
                <c:pt idx="14039">
                  <c:v>14.535381446808513</c:v>
                </c:pt>
                <c:pt idx="14040">
                  <c:v>14.56325068085107</c:v>
                </c:pt>
                <c:pt idx="14041">
                  <c:v>14.591535489361705</c:v>
                </c:pt>
                <c:pt idx="14042">
                  <c:v>14.619820297872341</c:v>
                </c:pt>
                <c:pt idx="14043">
                  <c:v>14.647248000000003</c:v>
                </c:pt>
                <c:pt idx="14044">
                  <c:v>14.673844553191492</c:v>
                </c:pt>
                <c:pt idx="14045">
                  <c:v>14.697895744680856</c:v>
                </c:pt>
                <c:pt idx="14046">
                  <c:v>14.721115787234046</c:v>
                </c:pt>
                <c:pt idx="14047">
                  <c:v>14.743063148936171</c:v>
                </c:pt>
                <c:pt idx="14048">
                  <c:v>14.762049574468085</c:v>
                </c:pt>
                <c:pt idx="14049">
                  <c:v>14.779347744680852</c:v>
                </c:pt>
                <c:pt idx="14050">
                  <c:v>14.795399191489361</c:v>
                </c:pt>
                <c:pt idx="14051">
                  <c:v>14.80763259574468</c:v>
                </c:pt>
                <c:pt idx="14052">
                  <c:v>14.81565834042553</c:v>
                </c:pt>
                <c:pt idx="14053">
                  <c:v>14.819034851063828</c:v>
                </c:pt>
                <c:pt idx="14054">
                  <c:v>14.818177744680847</c:v>
                </c:pt>
                <c:pt idx="14055">
                  <c:v>14.812281829787231</c:v>
                </c:pt>
                <c:pt idx="14056">
                  <c:v>14.801321148936166</c:v>
                </c:pt>
                <c:pt idx="14057">
                  <c:v>14.786542382978718</c:v>
                </c:pt>
                <c:pt idx="14058">
                  <c:v>14.765867702127654</c:v>
                </c:pt>
                <c:pt idx="14059">
                  <c:v>14.741790553191484</c:v>
                </c:pt>
                <c:pt idx="14060">
                  <c:v>14.714778425531911</c:v>
                </c:pt>
                <c:pt idx="14061">
                  <c:v>14.68649361702127</c:v>
                </c:pt>
                <c:pt idx="14062">
                  <c:v>14.654832255319144</c:v>
                </c:pt>
                <c:pt idx="14063">
                  <c:v>14.621482638297868</c:v>
                </c:pt>
                <c:pt idx="14064">
                  <c:v>14.587275914893613</c:v>
                </c:pt>
                <c:pt idx="14065">
                  <c:v>14.550549787234036</c:v>
                </c:pt>
                <c:pt idx="14066">
                  <c:v>14.511304255319144</c:v>
                </c:pt>
                <c:pt idx="14067">
                  <c:v>14.47203276595744</c:v>
                </c:pt>
                <c:pt idx="14068">
                  <c:v>14.434891063829783</c:v>
                </c:pt>
                <c:pt idx="14069">
                  <c:v>14.398606468085102</c:v>
                </c:pt>
                <c:pt idx="14070">
                  <c:v>14.363568638297869</c:v>
                </c:pt>
                <c:pt idx="14071">
                  <c:v>14.329361914893614</c:v>
                </c:pt>
                <c:pt idx="14072">
                  <c:v>14.297285021276592</c:v>
                </c:pt>
                <c:pt idx="14073">
                  <c:v>14.264792553191487</c:v>
                </c:pt>
                <c:pt idx="14074">
                  <c:v>14.234819489361698</c:v>
                </c:pt>
                <c:pt idx="14075">
                  <c:v>14.205287957446807</c:v>
                </c:pt>
                <c:pt idx="14076">
                  <c:v>14.175314893617021</c:v>
                </c:pt>
                <c:pt idx="14077">
                  <c:v>14.145757404255317</c:v>
                </c:pt>
                <c:pt idx="14078">
                  <c:v>14.117914127659574</c:v>
                </c:pt>
                <c:pt idx="14079">
                  <c:v>14.09007085106383</c:v>
                </c:pt>
                <c:pt idx="14080">
                  <c:v>14.061786042553193</c:v>
                </c:pt>
                <c:pt idx="14081">
                  <c:v>14.032644127659577</c:v>
                </c:pt>
                <c:pt idx="14082">
                  <c:v>14.004359319148938</c:v>
                </c:pt>
                <c:pt idx="14083">
                  <c:v>13.976490085106382</c:v>
                </c:pt>
                <c:pt idx="14084">
                  <c:v>13.947374127659574</c:v>
                </c:pt>
                <c:pt idx="14085">
                  <c:v>13.918258170212765</c:v>
                </c:pt>
                <c:pt idx="14086">
                  <c:v>13.888700680851061</c:v>
                </c:pt>
                <c:pt idx="14087">
                  <c:v>13.859143191489359</c:v>
                </c:pt>
                <c:pt idx="14088">
                  <c:v>13.82917012765957</c:v>
                </c:pt>
                <c:pt idx="14089">
                  <c:v>13.800469744680848</c:v>
                </c:pt>
                <c:pt idx="14090">
                  <c:v>13.772626468085102</c:v>
                </c:pt>
                <c:pt idx="14091">
                  <c:v>13.746029914893612</c:v>
                </c:pt>
                <c:pt idx="14092">
                  <c:v>13.722394297872334</c:v>
                </c:pt>
                <c:pt idx="14093">
                  <c:v>13.700005404255313</c:v>
                </c:pt>
                <c:pt idx="14094">
                  <c:v>13.678889191489359</c:v>
                </c:pt>
                <c:pt idx="14095">
                  <c:v>13.659902765957442</c:v>
                </c:pt>
                <c:pt idx="14096">
                  <c:v>13.643020170212763</c:v>
                </c:pt>
                <c:pt idx="14097">
                  <c:v>13.628656978723402</c:v>
                </c:pt>
                <c:pt idx="14098">
                  <c:v>13.615566468085103</c:v>
                </c:pt>
                <c:pt idx="14099">
                  <c:v>13.604164212765955</c:v>
                </c:pt>
                <c:pt idx="14100">
                  <c:v>13.594450212765956</c:v>
                </c:pt>
                <c:pt idx="14101">
                  <c:v>13.586008893617022</c:v>
                </c:pt>
                <c:pt idx="14102">
                  <c:v>13.57884025531915</c:v>
                </c:pt>
                <c:pt idx="14103">
                  <c:v>13.573775446808513</c:v>
                </c:pt>
                <c:pt idx="14104">
                  <c:v>13.569983361702128</c:v>
                </c:pt>
                <c:pt idx="14105">
                  <c:v>13.56829510638298</c:v>
                </c:pt>
                <c:pt idx="14106">
                  <c:v>13.56746395744681</c:v>
                </c:pt>
                <c:pt idx="14107">
                  <c:v>13.567879531914896</c:v>
                </c:pt>
                <c:pt idx="14108">
                  <c:v>13.568321063829787</c:v>
                </c:pt>
                <c:pt idx="14109">
                  <c:v>13.570009319148935</c:v>
                </c:pt>
                <c:pt idx="14110">
                  <c:v>13.571697574468082</c:v>
                </c:pt>
                <c:pt idx="14111">
                  <c:v>13.572970255319147</c:v>
                </c:pt>
                <c:pt idx="14112">
                  <c:v>13.574242936170213</c:v>
                </c:pt>
                <c:pt idx="14113">
                  <c:v>13.576346765957448</c:v>
                </c:pt>
                <c:pt idx="14114">
                  <c:v>13.578892127659575</c:v>
                </c:pt>
                <c:pt idx="14115">
                  <c:v>13.58099595744681</c:v>
                </c:pt>
                <c:pt idx="14116">
                  <c:v>13.583099787234044</c:v>
                </c:pt>
                <c:pt idx="14117">
                  <c:v>13.585645148936175</c:v>
                </c:pt>
                <c:pt idx="14118">
                  <c:v>13.587774936170215</c:v>
                </c:pt>
                <c:pt idx="14119">
                  <c:v>13.589047617021279</c:v>
                </c:pt>
                <c:pt idx="14120">
                  <c:v>13.591982595744684</c:v>
                </c:pt>
                <c:pt idx="14121">
                  <c:v>13.594086425531916</c:v>
                </c:pt>
                <c:pt idx="14122">
                  <c:v>13.596605829787235</c:v>
                </c:pt>
                <c:pt idx="14123">
                  <c:v>13.599566765957448</c:v>
                </c:pt>
                <c:pt idx="14124">
                  <c:v>13.602943276595745</c:v>
                </c:pt>
                <c:pt idx="14125">
                  <c:v>13.60421595744681</c:v>
                </c:pt>
                <c:pt idx="14126">
                  <c:v>13.604631531914894</c:v>
                </c:pt>
                <c:pt idx="14127">
                  <c:v>13.605047106382978</c:v>
                </c:pt>
                <c:pt idx="14128">
                  <c:v>13.606735361702126</c:v>
                </c:pt>
                <c:pt idx="14129">
                  <c:v>13.607150936170209</c:v>
                </c:pt>
                <c:pt idx="14130">
                  <c:v>13.607150936170209</c:v>
                </c:pt>
                <c:pt idx="14131">
                  <c:v>13.607566510638295</c:v>
                </c:pt>
                <c:pt idx="14132">
                  <c:v>13.60798208510638</c:v>
                </c:pt>
                <c:pt idx="14133">
                  <c:v>13.607150936170209</c:v>
                </c:pt>
                <c:pt idx="14134">
                  <c:v>13.607150936170207</c:v>
                </c:pt>
                <c:pt idx="14135">
                  <c:v>13.606735361702121</c:v>
                </c:pt>
                <c:pt idx="14136">
                  <c:v>13.604189999999996</c:v>
                </c:pt>
                <c:pt idx="14137">
                  <c:v>13.60164463829787</c:v>
                </c:pt>
                <c:pt idx="14138">
                  <c:v>13.599099276595741</c:v>
                </c:pt>
                <c:pt idx="14139">
                  <c:v>13.595722765957444</c:v>
                </c:pt>
                <c:pt idx="14140">
                  <c:v>13.591099531914892</c:v>
                </c:pt>
                <c:pt idx="14141">
                  <c:v>13.587307446808509</c:v>
                </c:pt>
                <c:pt idx="14142">
                  <c:v>13.584762085106382</c:v>
                </c:pt>
                <c:pt idx="14143">
                  <c:v>13.582216723404253</c:v>
                </c:pt>
                <c:pt idx="14144">
                  <c:v>13.578840212765954</c:v>
                </c:pt>
                <c:pt idx="14145">
                  <c:v>13.576320808510639</c:v>
                </c:pt>
                <c:pt idx="14146">
                  <c:v>13.573801404255319</c:v>
                </c:pt>
                <c:pt idx="14147">
                  <c:v>13.571282000000002</c:v>
                </c:pt>
                <c:pt idx="14148">
                  <c:v>13.568321063829787</c:v>
                </c:pt>
                <c:pt idx="14149">
                  <c:v>13.566191276595742</c:v>
                </c:pt>
                <c:pt idx="14150">
                  <c:v>13.563645914893614</c:v>
                </c:pt>
                <c:pt idx="14151">
                  <c:v>13.561957659574466</c:v>
                </c:pt>
                <c:pt idx="14152">
                  <c:v>13.561100553191487</c:v>
                </c:pt>
                <c:pt idx="14153">
                  <c:v>13.560243446808508</c:v>
                </c:pt>
                <c:pt idx="14154">
                  <c:v>13.558555191489358</c:v>
                </c:pt>
                <c:pt idx="14155">
                  <c:v>13.556866936170209</c:v>
                </c:pt>
                <c:pt idx="14156">
                  <c:v>13.555594255319146</c:v>
                </c:pt>
                <c:pt idx="14157">
                  <c:v>13.554737148936168</c:v>
                </c:pt>
                <c:pt idx="14158">
                  <c:v>13.553464468085101</c:v>
                </c:pt>
                <c:pt idx="14159">
                  <c:v>13.55263331914893</c:v>
                </c:pt>
                <c:pt idx="14160">
                  <c:v>13.550945063829781</c:v>
                </c:pt>
                <c:pt idx="14161">
                  <c:v>13.549672382978722</c:v>
                </c:pt>
                <c:pt idx="14162">
                  <c:v>13.547568553191487</c:v>
                </c:pt>
                <c:pt idx="14163">
                  <c:v>13.544607617021271</c:v>
                </c:pt>
                <c:pt idx="14164">
                  <c:v>13.541646680851059</c:v>
                </c:pt>
                <c:pt idx="14165">
                  <c:v>13.539958425531911</c:v>
                </c:pt>
                <c:pt idx="14166">
                  <c:v>13.538685744680846</c:v>
                </c:pt>
                <c:pt idx="14167">
                  <c:v>13.537439021276588</c:v>
                </c:pt>
                <c:pt idx="14168">
                  <c:v>13.536192297872336</c:v>
                </c:pt>
                <c:pt idx="14169">
                  <c:v>13.534945574468082</c:v>
                </c:pt>
                <c:pt idx="14170">
                  <c:v>13.534114425531907</c:v>
                </c:pt>
                <c:pt idx="14171">
                  <c:v>13.533283276595737</c:v>
                </c:pt>
                <c:pt idx="14172">
                  <c:v>13.532841744680843</c:v>
                </c:pt>
                <c:pt idx="14173">
                  <c:v>13.532841744680843</c:v>
                </c:pt>
                <c:pt idx="14174">
                  <c:v>13.532841744680843</c:v>
                </c:pt>
                <c:pt idx="14175">
                  <c:v>13.532010595744675</c:v>
                </c:pt>
                <c:pt idx="14176">
                  <c:v>13.532010595744675</c:v>
                </c:pt>
                <c:pt idx="14177">
                  <c:v>13.531595021276589</c:v>
                </c:pt>
                <c:pt idx="14178">
                  <c:v>13.531595021276585</c:v>
                </c:pt>
                <c:pt idx="14179">
                  <c:v>13.532452127659566</c:v>
                </c:pt>
                <c:pt idx="14180">
                  <c:v>13.534140382978716</c:v>
                </c:pt>
                <c:pt idx="14181">
                  <c:v>13.534997489361697</c:v>
                </c:pt>
                <c:pt idx="14182">
                  <c:v>13.536685744680845</c:v>
                </c:pt>
                <c:pt idx="14183">
                  <c:v>13.53964668085106</c:v>
                </c:pt>
                <c:pt idx="14184">
                  <c:v>13.542607617021275</c:v>
                </c:pt>
                <c:pt idx="14185">
                  <c:v>13.545568553191488</c:v>
                </c:pt>
                <c:pt idx="14186">
                  <c:v>13.548529489361702</c:v>
                </c:pt>
                <c:pt idx="14187">
                  <c:v>13.552321574468088</c:v>
                </c:pt>
                <c:pt idx="14188">
                  <c:v>13.556113659574473</c:v>
                </c:pt>
                <c:pt idx="14189">
                  <c:v>13.55949017021277</c:v>
                </c:pt>
                <c:pt idx="14190">
                  <c:v>13.562451106382984</c:v>
                </c:pt>
                <c:pt idx="14191">
                  <c:v>13.565412042553197</c:v>
                </c:pt>
                <c:pt idx="14192">
                  <c:v>13.567931446808515</c:v>
                </c:pt>
                <c:pt idx="14193">
                  <c:v>13.57003527659575</c:v>
                </c:pt>
                <c:pt idx="14194">
                  <c:v>13.572554680851066</c:v>
                </c:pt>
                <c:pt idx="14195">
                  <c:v>13.575100042553196</c:v>
                </c:pt>
                <c:pt idx="14196">
                  <c:v>13.578060978723407</c:v>
                </c:pt>
                <c:pt idx="14197">
                  <c:v>13.581437489361702</c:v>
                </c:pt>
                <c:pt idx="14198">
                  <c:v>13.583956893617021</c:v>
                </c:pt>
                <c:pt idx="14199">
                  <c:v>13.585229574468086</c:v>
                </c:pt>
                <c:pt idx="14200">
                  <c:v>13.586917829787234</c:v>
                </c:pt>
                <c:pt idx="14201">
                  <c:v>13.588606085106379</c:v>
                </c:pt>
                <c:pt idx="14202">
                  <c:v>13.589437234042549</c:v>
                </c:pt>
                <c:pt idx="14203">
                  <c:v>13.589437234042553</c:v>
                </c:pt>
                <c:pt idx="14204">
                  <c:v>13.589021659574467</c:v>
                </c:pt>
                <c:pt idx="14205">
                  <c:v>13.588606085106381</c:v>
                </c:pt>
                <c:pt idx="14206">
                  <c:v>13.587748978723404</c:v>
                </c:pt>
                <c:pt idx="14207">
                  <c:v>13.587748978723406</c:v>
                </c:pt>
                <c:pt idx="14208">
                  <c:v>13.587333404255324</c:v>
                </c:pt>
                <c:pt idx="14209">
                  <c:v>13.588164553191493</c:v>
                </c:pt>
                <c:pt idx="14210">
                  <c:v>13.589852808510646</c:v>
                </c:pt>
                <c:pt idx="14211">
                  <c:v>13.591956638297876</c:v>
                </c:pt>
                <c:pt idx="14212">
                  <c:v>13.593203361702132</c:v>
                </c:pt>
                <c:pt idx="14213">
                  <c:v>13.594476042553195</c:v>
                </c:pt>
                <c:pt idx="14214">
                  <c:v>13.595307191489363</c:v>
                </c:pt>
                <c:pt idx="14215">
                  <c:v>13.596138340425535</c:v>
                </c:pt>
                <c:pt idx="14216">
                  <c:v>13.596138340425533</c:v>
                </c:pt>
                <c:pt idx="14217">
                  <c:v>13.595696808510636</c:v>
                </c:pt>
                <c:pt idx="14218">
                  <c:v>13.595696808510636</c:v>
                </c:pt>
                <c:pt idx="14219">
                  <c:v>13.595281234042547</c:v>
                </c:pt>
                <c:pt idx="14220">
                  <c:v>13.595281234042547</c:v>
                </c:pt>
                <c:pt idx="14221">
                  <c:v>13.595696808510633</c:v>
                </c:pt>
                <c:pt idx="14222">
                  <c:v>13.596969489361699</c:v>
                </c:pt>
                <c:pt idx="14223">
                  <c:v>13.597826595744676</c:v>
                </c:pt>
                <c:pt idx="14224">
                  <c:v>13.598242170212758</c:v>
                </c:pt>
                <c:pt idx="14225">
                  <c:v>13.598242170212758</c:v>
                </c:pt>
                <c:pt idx="14226">
                  <c:v>13.59738506382978</c:v>
                </c:pt>
                <c:pt idx="14227">
                  <c:v>13.596527957446799</c:v>
                </c:pt>
                <c:pt idx="14228">
                  <c:v>13.59567085106382</c:v>
                </c:pt>
                <c:pt idx="14229">
                  <c:v>13.594839702127651</c:v>
                </c:pt>
                <c:pt idx="14230">
                  <c:v>13.594008553191482</c:v>
                </c:pt>
                <c:pt idx="14231">
                  <c:v>13.593177404255311</c:v>
                </c:pt>
                <c:pt idx="14232">
                  <c:v>13.592761829787229</c:v>
                </c:pt>
                <c:pt idx="14233">
                  <c:v>13.592761829787229</c:v>
                </c:pt>
                <c:pt idx="14234">
                  <c:v>13.593177404255313</c:v>
                </c:pt>
                <c:pt idx="14235">
                  <c:v>13.594034510638291</c:v>
                </c:pt>
                <c:pt idx="14236">
                  <c:v>13.59489161702127</c:v>
                </c:pt>
                <c:pt idx="14237">
                  <c:v>13.595748723404247</c:v>
                </c:pt>
                <c:pt idx="14238">
                  <c:v>13.597021404255313</c:v>
                </c:pt>
                <c:pt idx="14239">
                  <c:v>13.59787851063829</c:v>
                </c:pt>
                <c:pt idx="14240">
                  <c:v>13.599566765957439</c:v>
                </c:pt>
                <c:pt idx="14241">
                  <c:v>13.599982340425525</c:v>
                </c:pt>
                <c:pt idx="14242">
                  <c:v>13.600813489361693</c:v>
                </c:pt>
                <c:pt idx="14243">
                  <c:v>13.600813489361693</c:v>
                </c:pt>
                <c:pt idx="14244">
                  <c:v>13.600397914893607</c:v>
                </c:pt>
                <c:pt idx="14245">
                  <c:v>13.599566765957439</c:v>
                </c:pt>
                <c:pt idx="14246">
                  <c:v>13.599151191489355</c:v>
                </c:pt>
                <c:pt idx="14247">
                  <c:v>13.598320042553183</c:v>
                </c:pt>
                <c:pt idx="14248">
                  <c:v>13.597488893617015</c:v>
                </c:pt>
                <c:pt idx="14249">
                  <c:v>13.596216212765949</c:v>
                </c:pt>
                <c:pt idx="14250">
                  <c:v>13.594112382978718</c:v>
                </c:pt>
                <c:pt idx="14251">
                  <c:v>13.591151446808507</c:v>
                </c:pt>
                <c:pt idx="14252">
                  <c:v>13.587359361702125</c:v>
                </c:pt>
                <c:pt idx="14253">
                  <c:v>13.582710170212764</c:v>
                </c:pt>
                <c:pt idx="14254">
                  <c:v>13.57722982978723</c:v>
                </c:pt>
                <c:pt idx="14255">
                  <c:v>13.57258063829787</c:v>
                </c:pt>
                <c:pt idx="14256">
                  <c:v>13.567100297872337</c:v>
                </c:pt>
                <c:pt idx="14257">
                  <c:v>13.561619957446805</c:v>
                </c:pt>
                <c:pt idx="14258">
                  <c:v>13.555724042553187</c:v>
                </c:pt>
                <c:pt idx="14259">
                  <c:v>13.549412553191486</c:v>
                </c:pt>
                <c:pt idx="14260">
                  <c:v>13.542659531914891</c:v>
                </c:pt>
                <c:pt idx="14261">
                  <c:v>13.535075361702122</c:v>
                </c:pt>
                <c:pt idx="14262">
                  <c:v>13.526634085106375</c:v>
                </c:pt>
                <c:pt idx="14263">
                  <c:v>13.51819280851063</c:v>
                </c:pt>
                <c:pt idx="14264">
                  <c:v>13.509335957446805</c:v>
                </c:pt>
                <c:pt idx="14265">
                  <c:v>13.500037574468083</c:v>
                </c:pt>
                <c:pt idx="14266">
                  <c:v>13.49159629787234</c:v>
                </c:pt>
                <c:pt idx="14267">
                  <c:v>13.484012127659577</c:v>
                </c:pt>
                <c:pt idx="14268">
                  <c:v>13.47557085106383</c:v>
                </c:pt>
                <c:pt idx="14269">
                  <c:v>13.467129574468082</c:v>
                </c:pt>
                <c:pt idx="14270">
                  <c:v>13.458246765957444</c:v>
                </c:pt>
                <c:pt idx="14271">
                  <c:v>13.448974340425533</c:v>
                </c:pt>
                <c:pt idx="14272">
                  <c:v>13.439701914893616</c:v>
                </c:pt>
                <c:pt idx="14273">
                  <c:v>13.430429489361702</c:v>
                </c:pt>
                <c:pt idx="14274">
                  <c:v>13.420741489361703</c:v>
                </c:pt>
                <c:pt idx="14275">
                  <c:v>13.4110534893617</c:v>
                </c:pt>
                <c:pt idx="14276">
                  <c:v>13.400923957446807</c:v>
                </c:pt>
                <c:pt idx="14277">
                  <c:v>13.390794425531913</c:v>
                </c:pt>
                <c:pt idx="14278">
                  <c:v>13.381080468085107</c:v>
                </c:pt>
                <c:pt idx="14279">
                  <c:v>13.370950936170214</c:v>
                </c:pt>
                <c:pt idx="14280">
                  <c:v>13.360405829787236</c:v>
                </c:pt>
                <c:pt idx="14281">
                  <c:v>13.349860723404257</c:v>
                </c:pt>
                <c:pt idx="14282">
                  <c:v>13.338874085106387</c:v>
                </c:pt>
                <c:pt idx="14283">
                  <c:v>13.326640723404259</c:v>
                </c:pt>
                <c:pt idx="14284">
                  <c:v>13.315654085106388</c:v>
                </c:pt>
                <c:pt idx="14285">
                  <c:v>13.303836297872346</c:v>
                </c:pt>
                <c:pt idx="14286">
                  <c:v>13.292434085106386</c:v>
                </c:pt>
                <c:pt idx="14287">
                  <c:v>13.28103187234043</c:v>
                </c:pt>
                <c:pt idx="14288">
                  <c:v>13.270486765957452</c:v>
                </c:pt>
                <c:pt idx="14289">
                  <c:v>13.260357234042559</c:v>
                </c:pt>
                <c:pt idx="14290">
                  <c:v>13.250227702127663</c:v>
                </c:pt>
                <c:pt idx="14291">
                  <c:v>13.240098170212772</c:v>
                </c:pt>
                <c:pt idx="14292">
                  <c:v>13.231241319148941</c:v>
                </c:pt>
                <c:pt idx="14293">
                  <c:v>13.222384468085107</c:v>
                </c:pt>
                <c:pt idx="14294">
                  <c:v>13.213943191489362</c:v>
                </c:pt>
                <c:pt idx="14295">
                  <c:v>13.205917489361703</c:v>
                </c:pt>
                <c:pt idx="14296">
                  <c:v>13.198748893617021</c:v>
                </c:pt>
                <c:pt idx="14297">
                  <c:v>13.192827021276596</c:v>
                </c:pt>
                <c:pt idx="14298">
                  <c:v>13.187346680851064</c:v>
                </c:pt>
                <c:pt idx="14299">
                  <c:v>13.183113063829786</c:v>
                </c:pt>
                <c:pt idx="14300">
                  <c:v>13.178905404255319</c:v>
                </c:pt>
                <c:pt idx="14301">
                  <c:v>13.175528893617024</c:v>
                </c:pt>
                <c:pt idx="14302">
                  <c:v>13.171736808510641</c:v>
                </c:pt>
                <c:pt idx="14303">
                  <c:v>13.167944723404258</c:v>
                </c:pt>
                <c:pt idx="14304">
                  <c:v>13.164152638297873</c:v>
                </c:pt>
                <c:pt idx="14305">
                  <c:v>13.16036055319149</c:v>
                </c:pt>
                <c:pt idx="14306">
                  <c:v>13.157815191489362</c:v>
                </c:pt>
                <c:pt idx="14307">
                  <c:v>13.156984042553191</c:v>
                </c:pt>
                <c:pt idx="14308">
                  <c:v>13.156126936170212</c:v>
                </c:pt>
                <c:pt idx="14309">
                  <c:v>13.156126936170212</c:v>
                </c:pt>
                <c:pt idx="14310">
                  <c:v>13.156126936170212</c:v>
                </c:pt>
                <c:pt idx="14311">
                  <c:v>13.156542510638298</c:v>
                </c:pt>
                <c:pt idx="14312">
                  <c:v>13.157399617021277</c:v>
                </c:pt>
                <c:pt idx="14313">
                  <c:v>13.157815191489361</c:v>
                </c:pt>
                <c:pt idx="14314">
                  <c:v>13.157373659574466</c:v>
                </c:pt>
                <c:pt idx="14315">
                  <c:v>13.156958085106384</c:v>
                </c:pt>
                <c:pt idx="14316">
                  <c:v>13.156516553191489</c:v>
                </c:pt>
                <c:pt idx="14317">
                  <c:v>13.156958085106384</c:v>
                </c:pt>
                <c:pt idx="14318">
                  <c:v>13.157789234042552</c:v>
                </c:pt>
                <c:pt idx="14319">
                  <c:v>13.158620382978723</c:v>
                </c:pt>
                <c:pt idx="14320">
                  <c:v>13.159451531914891</c:v>
                </c:pt>
                <c:pt idx="14321">
                  <c:v>13.160282680851063</c:v>
                </c:pt>
                <c:pt idx="14322">
                  <c:v>13.160282680851063</c:v>
                </c:pt>
                <c:pt idx="14323">
                  <c:v>13.159425574468084</c:v>
                </c:pt>
                <c:pt idx="14324">
                  <c:v>13.158984042553191</c:v>
                </c:pt>
                <c:pt idx="14325">
                  <c:v>13.157711361702125</c:v>
                </c:pt>
                <c:pt idx="14326">
                  <c:v>13.156854255319148</c:v>
                </c:pt>
                <c:pt idx="14327">
                  <c:v>13.156438680851064</c:v>
                </c:pt>
                <c:pt idx="14328">
                  <c:v>13.15602310638298</c:v>
                </c:pt>
                <c:pt idx="14329">
                  <c:v>13.156023106382978</c:v>
                </c:pt>
                <c:pt idx="14330">
                  <c:v>13.156854255319152</c:v>
                </c:pt>
                <c:pt idx="14331">
                  <c:v>13.157269829787232</c:v>
                </c:pt>
                <c:pt idx="14332">
                  <c:v>13.158542510638298</c:v>
                </c:pt>
                <c:pt idx="14333">
                  <c:v>13.159373659574467</c:v>
                </c:pt>
                <c:pt idx="14334">
                  <c:v>13.161061914893615</c:v>
                </c:pt>
                <c:pt idx="14335">
                  <c:v>13.162750170212767</c:v>
                </c:pt>
                <c:pt idx="14336">
                  <c:v>13.163607276595746</c:v>
                </c:pt>
                <c:pt idx="14337">
                  <c:v>13.165711106382979</c:v>
                </c:pt>
                <c:pt idx="14338">
                  <c:v>13.167814936170211</c:v>
                </c:pt>
                <c:pt idx="14339">
                  <c:v>13.16950319148936</c:v>
                </c:pt>
                <c:pt idx="14340">
                  <c:v>13.170749914893616</c:v>
                </c:pt>
                <c:pt idx="14341">
                  <c:v>13.172853744680852</c:v>
                </c:pt>
                <c:pt idx="14342">
                  <c:v>13.174542000000001</c:v>
                </c:pt>
                <c:pt idx="14343">
                  <c:v>13.175814680851065</c:v>
                </c:pt>
                <c:pt idx="14344">
                  <c:v>13.17625621276596</c:v>
                </c:pt>
                <c:pt idx="14345">
                  <c:v>13.176256212765958</c:v>
                </c:pt>
                <c:pt idx="14346">
                  <c:v>13.175840638297872</c:v>
                </c:pt>
                <c:pt idx="14347">
                  <c:v>13.175840638297872</c:v>
                </c:pt>
                <c:pt idx="14348">
                  <c:v>13.174983531914892</c:v>
                </c:pt>
                <c:pt idx="14349">
                  <c:v>13.174126425531913</c:v>
                </c:pt>
                <c:pt idx="14350">
                  <c:v>13.173269319148936</c:v>
                </c:pt>
                <c:pt idx="14351">
                  <c:v>13.172412212765957</c:v>
                </c:pt>
                <c:pt idx="14352">
                  <c:v>13.171970680851063</c:v>
                </c:pt>
                <c:pt idx="14353">
                  <c:v>13.169866851063828</c:v>
                </c:pt>
                <c:pt idx="14354">
                  <c:v>13.166905914893617</c:v>
                </c:pt>
                <c:pt idx="14355">
                  <c:v>13.164386510638298</c:v>
                </c:pt>
                <c:pt idx="14356">
                  <c:v>13.161867106382978</c:v>
                </c:pt>
                <c:pt idx="14357">
                  <c:v>13.15890617021277</c:v>
                </c:pt>
                <c:pt idx="14358">
                  <c:v>13.155971191489364</c:v>
                </c:pt>
                <c:pt idx="14359">
                  <c:v>13.153425829787233</c:v>
                </c:pt>
                <c:pt idx="14360">
                  <c:v>13.151737574468084</c:v>
                </c:pt>
                <c:pt idx="14361">
                  <c:v>13.150049319148936</c:v>
                </c:pt>
                <c:pt idx="14362">
                  <c:v>13.148776638297869</c:v>
                </c:pt>
                <c:pt idx="14363">
                  <c:v>13.147088382978721</c:v>
                </c:pt>
                <c:pt idx="14364">
                  <c:v>13.144958595744679</c:v>
                </c:pt>
                <c:pt idx="14365">
                  <c:v>13.14371187234042</c:v>
                </c:pt>
                <c:pt idx="14366">
                  <c:v>13.142023617021271</c:v>
                </c:pt>
                <c:pt idx="14367">
                  <c:v>13.140335361702123</c:v>
                </c:pt>
                <c:pt idx="14368">
                  <c:v>13.139062680851058</c:v>
                </c:pt>
                <c:pt idx="14369">
                  <c:v>13.138621148936164</c:v>
                </c:pt>
                <c:pt idx="14370">
                  <c:v>13.13989382978723</c:v>
                </c:pt>
                <c:pt idx="14371">
                  <c:v>13.140750936170209</c:v>
                </c:pt>
                <c:pt idx="14372">
                  <c:v>13.142023617021277</c:v>
                </c:pt>
                <c:pt idx="14373">
                  <c:v>13.14329629787234</c:v>
                </c:pt>
                <c:pt idx="14374">
                  <c:v>13.144127446808511</c:v>
                </c:pt>
                <c:pt idx="14375">
                  <c:v>13.144127446808513</c:v>
                </c:pt>
                <c:pt idx="14376">
                  <c:v>13.143711872340427</c:v>
                </c:pt>
                <c:pt idx="14377">
                  <c:v>13.143296297872347</c:v>
                </c:pt>
                <c:pt idx="14378">
                  <c:v>13.142049574468093</c:v>
                </c:pt>
                <c:pt idx="14379">
                  <c:v>13.140776893617026</c:v>
                </c:pt>
                <c:pt idx="14380">
                  <c:v>13.139945744680858</c:v>
                </c:pt>
                <c:pt idx="14381">
                  <c:v>13.136984808510645</c:v>
                </c:pt>
                <c:pt idx="14382">
                  <c:v>13.134023872340428</c:v>
                </c:pt>
                <c:pt idx="14383">
                  <c:v>13.131920042553196</c:v>
                </c:pt>
                <c:pt idx="14384">
                  <c:v>13.129816212765963</c:v>
                </c:pt>
                <c:pt idx="14385">
                  <c:v>13.128569489361706</c:v>
                </c:pt>
                <c:pt idx="14386">
                  <c:v>13.126024127659582</c:v>
                </c:pt>
                <c:pt idx="14387">
                  <c:v>13.124777404255322</c:v>
                </c:pt>
                <c:pt idx="14388">
                  <c:v>13.12350472340426</c:v>
                </c:pt>
                <c:pt idx="14389">
                  <c:v>13.123089148936176</c:v>
                </c:pt>
                <c:pt idx="14390">
                  <c:v>13.123920297872347</c:v>
                </c:pt>
                <c:pt idx="14391">
                  <c:v>13.125608553191494</c:v>
                </c:pt>
                <c:pt idx="14392">
                  <c:v>13.128153914893621</c:v>
                </c:pt>
                <c:pt idx="14393">
                  <c:v>13.130699276595751</c:v>
                </c:pt>
                <c:pt idx="14394">
                  <c:v>13.134075787234048</c:v>
                </c:pt>
                <c:pt idx="14395">
                  <c:v>13.138724978723408</c:v>
                </c:pt>
                <c:pt idx="14396">
                  <c:v>13.144231276595747</c:v>
                </c:pt>
                <c:pt idx="14397">
                  <c:v>13.15184140425532</c:v>
                </c:pt>
                <c:pt idx="14398">
                  <c:v>13.159867106382981</c:v>
                </c:pt>
                <c:pt idx="14399">
                  <c:v>13.167477234042556</c:v>
                </c:pt>
                <c:pt idx="14400">
                  <c:v>13.17506140425532</c:v>
                </c:pt>
                <c:pt idx="14401">
                  <c:v>13.182645574468088</c:v>
                </c:pt>
                <c:pt idx="14402">
                  <c:v>13.191918000000001</c:v>
                </c:pt>
                <c:pt idx="14403">
                  <c:v>13.201606000000002</c:v>
                </c:pt>
                <c:pt idx="14404">
                  <c:v>13.212151106382978</c:v>
                </c:pt>
                <c:pt idx="14405">
                  <c:v>13.222280638297871</c:v>
                </c:pt>
                <c:pt idx="14406">
                  <c:v>13.231579021276596</c:v>
                </c:pt>
                <c:pt idx="14407">
                  <c:v>13.24002029787234</c:v>
                </c:pt>
                <c:pt idx="14408">
                  <c:v>13.248045999999997</c:v>
                </c:pt>
                <c:pt idx="14409">
                  <c:v>13.256928808510635</c:v>
                </c:pt>
                <c:pt idx="14410">
                  <c:v>13.266642765957441</c:v>
                </c:pt>
                <c:pt idx="14411">
                  <c:v>13.276356723404252</c:v>
                </c:pt>
                <c:pt idx="14412">
                  <c:v>13.285629148936165</c:v>
                </c:pt>
                <c:pt idx="14413">
                  <c:v>13.294927531914889</c:v>
                </c:pt>
                <c:pt idx="14414">
                  <c:v>13.304641489361696</c:v>
                </c:pt>
                <c:pt idx="14415">
                  <c:v>13.314771021276592</c:v>
                </c:pt>
                <c:pt idx="14416">
                  <c:v>13.32617323404255</c:v>
                </c:pt>
                <c:pt idx="14417">
                  <c:v>13.336718340425529</c:v>
                </c:pt>
                <c:pt idx="14418">
                  <c:v>13.346432297872337</c:v>
                </c:pt>
                <c:pt idx="14419">
                  <c:v>13.355704723404253</c:v>
                </c:pt>
                <c:pt idx="14420">
                  <c:v>13.364561574468084</c:v>
                </c:pt>
                <c:pt idx="14421">
                  <c:v>13.374275531914892</c:v>
                </c:pt>
                <c:pt idx="14422">
                  <c:v>13.385651787234041</c:v>
                </c:pt>
                <c:pt idx="14423">
                  <c:v>13.400846127659573</c:v>
                </c:pt>
                <c:pt idx="14424">
                  <c:v>13.419001404255317</c:v>
                </c:pt>
                <c:pt idx="14425">
                  <c:v>13.440091659574465</c:v>
                </c:pt>
                <c:pt idx="14426">
                  <c:v>13.463311702127656</c:v>
                </c:pt>
                <c:pt idx="14427">
                  <c:v>13.489466723404254</c:v>
                </c:pt>
                <c:pt idx="14428">
                  <c:v>13.519024212765954</c:v>
                </c:pt>
                <c:pt idx="14429">
                  <c:v>13.551101106382976</c:v>
                </c:pt>
                <c:pt idx="14430">
                  <c:v>13.585281829787231</c:v>
                </c:pt>
                <c:pt idx="14431">
                  <c:v>13.621150808510638</c:v>
                </c:pt>
                <c:pt idx="14432">
                  <c:v>13.658708042553192</c:v>
                </c:pt>
                <c:pt idx="14433">
                  <c:v>13.699641787234041</c:v>
                </c:pt>
                <c:pt idx="14434">
                  <c:v>13.743536510638299</c:v>
                </c:pt>
                <c:pt idx="14435">
                  <c:v>13.788703914893617</c:v>
                </c:pt>
                <c:pt idx="14436">
                  <c:v>13.835559574468082</c:v>
                </c:pt>
                <c:pt idx="14437">
                  <c:v>13.884103489361703</c:v>
                </c:pt>
                <c:pt idx="14438">
                  <c:v>13.93430970212766</c:v>
                </c:pt>
                <c:pt idx="14439">
                  <c:v>13.983269191489363</c:v>
                </c:pt>
                <c:pt idx="14440">
                  <c:v>14.032228680851063</c:v>
                </c:pt>
                <c:pt idx="14441">
                  <c:v>14.080331063829789</c:v>
                </c:pt>
                <c:pt idx="14442">
                  <c:v>14.12760229787234</c:v>
                </c:pt>
                <c:pt idx="14443">
                  <c:v>14.17360085106383</c:v>
                </c:pt>
                <c:pt idx="14444">
                  <c:v>14.21705404255319</c:v>
                </c:pt>
                <c:pt idx="14445">
                  <c:v>14.259676085106387</c:v>
                </c:pt>
                <c:pt idx="14446">
                  <c:v>14.301882553191492</c:v>
                </c:pt>
                <c:pt idx="14447">
                  <c:v>14.344946127659576</c:v>
                </c:pt>
                <c:pt idx="14448">
                  <c:v>14.387594127659574</c:v>
                </c:pt>
                <c:pt idx="14449">
                  <c:v>14.428969446808509</c:v>
                </c:pt>
                <c:pt idx="14450">
                  <c:v>14.469072085106383</c:v>
                </c:pt>
                <c:pt idx="14451">
                  <c:v>14.508759148936173</c:v>
                </c:pt>
                <c:pt idx="14452">
                  <c:v>14.548420255319151</c:v>
                </c:pt>
                <c:pt idx="14453">
                  <c:v>14.587250212765959</c:v>
                </c:pt>
                <c:pt idx="14454">
                  <c:v>14.625664595744682</c:v>
                </c:pt>
                <c:pt idx="14455">
                  <c:v>14.664494553191489</c:v>
                </c:pt>
                <c:pt idx="14456">
                  <c:v>14.702051829787232</c:v>
                </c:pt>
                <c:pt idx="14457">
                  <c:v>14.738777957446807</c:v>
                </c:pt>
                <c:pt idx="14458">
                  <c:v>14.775919659574464</c:v>
                </c:pt>
                <c:pt idx="14459">
                  <c:v>14.81264578723404</c:v>
                </c:pt>
                <c:pt idx="14460">
                  <c:v>14.849787489361697</c:v>
                </c:pt>
                <c:pt idx="14461">
                  <c:v>14.886513617021272</c:v>
                </c:pt>
                <c:pt idx="14462">
                  <c:v>14.921551446808506</c:v>
                </c:pt>
                <c:pt idx="14463">
                  <c:v>14.953212765957442</c:v>
                </c:pt>
                <c:pt idx="14464">
                  <c:v>14.981497574468083</c:v>
                </c:pt>
                <c:pt idx="14465">
                  <c:v>15.007237021276593</c:v>
                </c:pt>
                <c:pt idx="14466">
                  <c:v>15.030457063829786</c:v>
                </c:pt>
                <c:pt idx="14467">
                  <c:v>15.051573276595743</c:v>
                </c:pt>
                <c:pt idx="14468">
                  <c:v>15.069287021276592</c:v>
                </c:pt>
                <c:pt idx="14469">
                  <c:v>15.08406578723404</c:v>
                </c:pt>
                <c:pt idx="14470">
                  <c:v>15.092507063829785</c:v>
                </c:pt>
                <c:pt idx="14471">
                  <c:v>15.095883574468084</c:v>
                </c:pt>
                <c:pt idx="14472">
                  <c:v>15.094610851063829</c:v>
                </c:pt>
                <c:pt idx="14473">
                  <c:v>15.087857829787234</c:v>
                </c:pt>
                <c:pt idx="14474">
                  <c:v>15.075208851063831</c:v>
                </c:pt>
                <c:pt idx="14475">
                  <c:v>15.057469148936171</c:v>
                </c:pt>
                <c:pt idx="14476">
                  <c:v>15.035106212765957</c:v>
                </c:pt>
                <c:pt idx="14477">
                  <c:v>15.008509659574464</c:v>
                </c:pt>
                <c:pt idx="14478">
                  <c:v>14.977705446808507</c:v>
                </c:pt>
                <c:pt idx="14479">
                  <c:v>14.943940297872338</c:v>
                </c:pt>
                <c:pt idx="14480">
                  <c:v>14.908486893617017</c:v>
                </c:pt>
                <c:pt idx="14481">
                  <c:v>14.870072510638293</c:v>
                </c:pt>
                <c:pt idx="14482">
                  <c:v>14.829554297872336</c:v>
                </c:pt>
                <c:pt idx="14483">
                  <c:v>14.786075148936169</c:v>
                </c:pt>
                <c:pt idx="14484">
                  <c:v>14.740492170212764</c:v>
                </c:pt>
                <c:pt idx="14485">
                  <c:v>14.693220936170212</c:v>
                </c:pt>
                <c:pt idx="14486">
                  <c:v>14.647196425531913</c:v>
                </c:pt>
                <c:pt idx="14487">
                  <c:v>14.601171914893616</c:v>
                </c:pt>
                <c:pt idx="14488">
                  <c:v>14.555588936170212</c:v>
                </c:pt>
                <c:pt idx="14489">
                  <c:v>14.511278638297872</c:v>
                </c:pt>
                <c:pt idx="14490">
                  <c:v>14.467799489361703</c:v>
                </c:pt>
                <c:pt idx="14491">
                  <c:v>14.425593021276594</c:v>
                </c:pt>
                <c:pt idx="14492">
                  <c:v>14.384243659574464</c:v>
                </c:pt>
                <c:pt idx="14493">
                  <c:v>14.342868340425531</c:v>
                </c:pt>
                <c:pt idx="14494">
                  <c:v>14.301934553191487</c:v>
                </c:pt>
                <c:pt idx="14495">
                  <c:v>14.26141634042553</c:v>
                </c:pt>
                <c:pt idx="14496">
                  <c:v>14.220898127659574</c:v>
                </c:pt>
                <c:pt idx="14497">
                  <c:v>14.181237021276594</c:v>
                </c:pt>
                <c:pt idx="14498">
                  <c:v>14.141549957446806</c:v>
                </c:pt>
                <c:pt idx="14499">
                  <c:v>14.102719999999996</c:v>
                </c:pt>
                <c:pt idx="14500">
                  <c:v>14.065136765957442</c:v>
                </c:pt>
                <c:pt idx="14501">
                  <c:v>14.02885217021276</c:v>
                </c:pt>
                <c:pt idx="14502">
                  <c:v>13.99256757446808</c:v>
                </c:pt>
                <c:pt idx="14503">
                  <c:v>13.95625702127659</c:v>
                </c:pt>
                <c:pt idx="14504">
                  <c:v>13.919946468085099</c:v>
                </c:pt>
                <c:pt idx="14505">
                  <c:v>13.883220340425524</c:v>
                </c:pt>
                <c:pt idx="14506">
                  <c:v>13.846909787234035</c:v>
                </c:pt>
                <c:pt idx="14507">
                  <c:v>13.809352510638291</c:v>
                </c:pt>
                <c:pt idx="14508">
                  <c:v>13.771795234042548</c:v>
                </c:pt>
                <c:pt idx="14509">
                  <c:v>13.735069148936166</c:v>
                </c:pt>
                <c:pt idx="14510">
                  <c:v>13.700888425531911</c:v>
                </c:pt>
                <c:pt idx="14511">
                  <c:v>13.670084212765953</c:v>
                </c:pt>
                <c:pt idx="14512">
                  <c:v>13.641799404255313</c:v>
                </c:pt>
                <c:pt idx="14513">
                  <c:v>13.616891106382971</c:v>
                </c:pt>
                <c:pt idx="14514">
                  <c:v>13.59452817021276</c:v>
                </c:pt>
                <c:pt idx="14515">
                  <c:v>13.575541744680844</c:v>
                </c:pt>
                <c:pt idx="14516">
                  <c:v>13.55865914893616</c:v>
                </c:pt>
                <c:pt idx="14517">
                  <c:v>13.543049234042543</c:v>
                </c:pt>
                <c:pt idx="14518">
                  <c:v>13.529543148936162</c:v>
                </c:pt>
                <c:pt idx="14519">
                  <c:v>13.5185824680851</c:v>
                </c:pt>
                <c:pt idx="14520">
                  <c:v>13.510556723404248</c:v>
                </c:pt>
                <c:pt idx="14521">
                  <c:v>13.505907531914886</c:v>
                </c:pt>
                <c:pt idx="14522">
                  <c:v>13.504219276595739</c:v>
                </c:pt>
                <c:pt idx="14523">
                  <c:v>13.505907531914888</c:v>
                </c:pt>
                <c:pt idx="14524">
                  <c:v>13.508452893617019</c:v>
                </c:pt>
                <c:pt idx="14525">
                  <c:v>13.512686510638297</c:v>
                </c:pt>
                <c:pt idx="14526">
                  <c:v>13.517335702127657</c:v>
                </c:pt>
                <c:pt idx="14527">
                  <c:v>13.521569319148933</c:v>
                </c:pt>
                <c:pt idx="14528">
                  <c:v>13.525776978723401</c:v>
                </c:pt>
                <c:pt idx="14529">
                  <c:v>13.5291534893617</c:v>
                </c:pt>
                <c:pt idx="14530">
                  <c:v>13.532945574468084</c:v>
                </c:pt>
                <c:pt idx="14531">
                  <c:v>13.536322085106383</c:v>
                </c:pt>
                <c:pt idx="14532">
                  <c:v>13.539283021276596</c:v>
                </c:pt>
                <c:pt idx="14533">
                  <c:v>13.542659531914893</c:v>
                </c:pt>
                <c:pt idx="14534">
                  <c:v>13.545204893617024</c:v>
                </c:pt>
                <c:pt idx="14535">
                  <c:v>13.547750255319153</c:v>
                </c:pt>
                <c:pt idx="14536">
                  <c:v>13.549438510638298</c:v>
                </c:pt>
                <c:pt idx="14537">
                  <c:v>13.55029561702128</c:v>
                </c:pt>
                <c:pt idx="14538">
                  <c:v>13.550295617021279</c:v>
                </c:pt>
                <c:pt idx="14539">
                  <c:v>13.549854085106382</c:v>
                </c:pt>
                <c:pt idx="14540">
                  <c:v>13.550711191489361</c:v>
                </c:pt>
                <c:pt idx="14541">
                  <c:v>13.551542340425531</c:v>
                </c:pt>
                <c:pt idx="14542">
                  <c:v>13.552373489361702</c:v>
                </c:pt>
                <c:pt idx="14543">
                  <c:v>13.552789063829785</c:v>
                </c:pt>
                <c:pt idx="14544">
                  <c:v>13.553204638297871</c:v>
                </c:pt>
                <c:pt idx="14545">
                  <c:v>13.554477319148935</c:v>
                </c:pt>
                <c:pt idx="14546">
                  <c:v>13.556165574468087</c:v>
                </c:pt>
                <c:pt idx="14547">
                  <c:v>13.557022680851066</c:v>
                </c:pt>
                <c:pt idx="14548">
                  <c:v>13.557438255319154</c:v>
                </c:pt>
                <c:pt idx="14549">
                  <c:v>13.556996723404261</c:v>
                </c:pt>
                <c:pt idx="14550">
                  <c:v>13.557853829787238</c:v>
                </c:pt>
                <c:pt idx="14551">
                  <c:v>13.558710936170215</c:v>
                </c:pt>
                <c:pt idx="14552">
                  <c:v>13.559568042553195</c:v>
                </c:pt>
                <c:pt idx="14553">
                  <c:v>13.560425148936172</c:v>
                </c:pt>
                <c:pt idx="14554">
                  <c:v>13.562528978723407</c:v>
                </c:pt>
                <c:pt idx="14555">
                  <c:v>13.564632808510641</c:v>
                </c:pt>
                <c:pt idx="14556">
                  <c:v>13.567178170212767</c:v>
                </c:pt>
                <c:pt idx="14557">
                  <c:v>13.569281999999999</c:v>
                </c:pt>
                <c:pt idx="14558">
                  <c:v>13.571801404255323</c:v>
                </c:pt>
                <c:pt idx="14559">
                  <c:v>13.575177914893622</c:v>
                </c:pt>
                <c:pt idx="14560">
                  <c:v>13.578138851063835</c:v>
                </c:pt>
                <c:pt idx="14561">
                  <c:v>13.58024268085107</c:v>
                </c:pt>
                <c:pt idx="14562">
                  <c:v>13.58193093617022</c:v>
                </c:pt>
                <c:pt idx="14563">
                  <c:v>13.584034765957453</c:v>
                </c:pt>
                <c:pt idx="14564">
                  <c:v>13.586138595744687</c:v>
                </c:pt>
                <c:pt idx="14565">
                  <c:v>13.588242425531922</c:v>
                </c:pt>
                <c:pt idx="14566">
                  <c:v>13.589930680851072</c:v>
                </c:pt>
                <c:pt idx="14567">
                  <c:v>13.591618936170221</c:v>
                </c:pt>
                <c:pt idx="14568">
                  <c:v>13.59330719148937</c:v>
                </c:pt>
                <c:pt idx="14569">
                  <c:v>13.594579872340432</c:v>
                </c:pt>
                <c:pt idx="14570">
                  <c:v>13.593748723404261</c:v>
                </c:pt>
                <c:pt idx="14571">
                  <c:v>13.593307191489364</c:v>
                </c:pt>
                <c:pt idx="14572">
                  <c:v>13.592450085106385</c:v>
                </c:pt>
                <c:pt idx="14573">
                  <c:v>13.591592978723405</c:v>
                </c:pt>
                <c:pt idx="14574">
                  <c:v>13.589904723404256</c:v>
                </c:pt>
                <c:pt idx="14575">
                  <c:v>13.58738531914894</c:v>
                </c:pt>
                <c:pt idx="14576">
                  <c:v>13.585281489361705</c:v>
                </c:pt>
                <c:pt idx="14577">
                  <c:v>13.582762085106388</c:v>
                </c:pt>
                <c:pt idx="14578">
                  <c:v>13.580242680851068</c:v>
                </c:pt>
                <c:pt idx="14579">
                  <c:v>13.577723276595748</c:v>
                </c:pt>
                <c:pt idx="14580">
                  <c:v>13.575619446808512</c:v>
                </c:pt>
                <c:pt idx="14581">
                  <c:v>13.575619446808512</c:v>
                </c:pt>
                <c:pt idx="14582">
                  <c:v>13.575619446808515</c:v>
                </c:pt>
                <c:pt idx="14583">
                  <c:v>13.574762340425536</c:v>
                </c:pt>
                <c:pt idx="14584">
                  <c:v>13.574320808510638</c:v>
                </c:pt>
                <c:pt idx="14585">
                  <c:v>13.573489659574468</c:v>
                </c:pt>
                <c:pt idx="14586">
                  <c:v>13.573074085106381</c:v>
                </c:pt>
                <c:pt idx="14587">
                  <c:v>13.5722169787234</c:v>
                </c:pt>
                <c:pt idx="14588">
                  <c:v>13.570944297872336</c:v>
                </c:pt>
                <c:pt idx="14589">
                  <c:v>13.569671617021275</c:v>
                </c:pt>
                <c:pt idx="14590">
                  <c:v>13.568814510638296</c:v>
                </c:pt>
                <c:pt idx="14591">
                  <c:v>13.567126255319147</c:v>
                </c:pt>
                <c:pt idx="14592">
                  <c:v>13.565022425531913</c:v>
                </c:pt>
                <c:pt idx="14593">
                  <c:v>13.563334170212762</c:v>
                </c:pt>
                <c:pt idx="14594">
                  <c:v>13.561645914893614</c:v>
                </c:pt>
                <c:pt idx="14595">
                  <c:v>13.559957659574465</c:v>
                </c:pt>
                <c:pt idx="14596">
                  <c:v>13.558269404255316</c:v>
                </c:pt>
                <c:pt idx="14597">
                  <c:v>13.555308468085103</c:v>
                </c:pt>
                <c:pt idx="14598">
                  <c:v>13.552763106382974</c:v>
                </c:pt>
                <c:pt idx="14599">
                  <c:v>13.551074851063825</c:v>
                </c:pt>
                <c:pt idx="14600">
                  <c:v>13.548529489361698</c:v>
                </c:pt>
                <c:pt idx="14601">
                  <c:v>13.545984127659567</c:v>
                </c:pt>
                <c:pt idx="14602">
                  <c:v>13.543438765957443</c:v>
                </c:pt>
                <c:pt idx="14603">
                  <c:v>13.540062255319146</c:v>
                </c:pt>
                <c:pt idx="14604">
                  <c:v>13.537101319148933</c:v>
                </c:pt>
                <c:pt idx="14605">
                  <c:v>13.533724808510634</c:v>
                </c:pt>
                <c:pt idx="14606">
                  <c:v>13.530763872340419</c:v>
                </c:pt>
                <c:pt idx="14607">
                  <c:v>13.52866004255319</c:v>
                </c:pt>
                <c:pt idx="14608">
                  <c:v>13.527387361702122</c:v>
                </c:pt>
                <c:pt idx="14609">
                  <c:v>13.525699106382971</c:v>
                </c:pt>
                <c:pt idx="14610">
                  <c:v>13.523595276595737</c:v>
                </c:pt>
                <c:pt idx="14611">
                  <c:v>13.521907021276588</c:v>
                </c:pt>
                <c:pt idx="14612">
                  <c:v>13.521049914893611</c:v>
                </c:pt>
                <c:pt idx="14613">
                  <c:v>13.520192808510632</c:v>
                </c:pt>
                <c:pt idx="14614">
                  <c:v>13.519335702127652</c:v>
                </c:pt>
                <c:pt idx="14615">
                  <c:v>13.517231872340423</c:v>
                </c:pt>
                <c:pt idx="14616">
                  <c:v>13.514712468085101</c:v>
                </c:pt>
                <c:pt idx="14617">
                  <c:v>13.513855361702124</c:v>
                </c:pt>
                <c:pt idx="14618">
                  <c:v>13.513855361702124</c:v>
                </c:pt>
                <c:pt idx="14619">
                  <c:v>13.515128042553188</c:v>
                </c:pt>
                <c:pt idx="14620">
                  <c:v>13.516400723404251</c:v>
                </c:pt>
                <c:pt idx="14621">
                  <c:v>13.518088978723402</c:v>
                </c:pt>
                <c:pt idx="14622">
                  <c:v>13.519361659574464</c:v>
                </c:pt>
                <c:pt idx="14623">
                  <c:v>13.520192808510636</c:v>
                </c:pt>
                <c:pt idx="14624">
                  <c:v>13.521023957446806</c:v>
                </c:pt>
                <c:pt idx="14625">
                  <c:v>13.521855106382972</c:v>
                </c:pt>
                <c:pt idx="14626">
                  <c:v>13.522686255319144</c:v>
                </c:pt>
                <c:pt idx="14627">
                  <c:v>13.523101829787226</c:v>
                </c:pt>
                <c:pt idx="14628">
                  <c:v>13.521829148936163</c:v>
                </c:pt>
                <c:pt idx="14629">
                  <c:v>13.520556468085099</c:v>
                </c:pt>
                <c:pt idx="14630">
                  <c:v>13.519725319148929</c:v>
                </c:pt>
                <c:pt idx="14631">
                  <c:v>13.520166851063822</c:v>
                </c:pt>
                <c:pt idx="14632">
                  <c:v>13.521439531914885</c:v>
                </c:pt>
                <c:pt idx="14633">
                  <c:v>13.521855106382969</c:v>
                </c:pt>
                <c:pt idx="14634">
                  <c:v>13.522296638297865</c:v>
                </c:pt>
                <c:pt idx="14635">
                  <c:v>13.522738170212758</c:v>
                </c:pt>
                <c:pt idx="14636">
                  <c:v>13.523595276595739</c:v>
                </c:pt>
                <c:pt idx="14637">
                  <c:v>13.523595276595739</c:v>
                </c:pt>
                <c:pt idx="14638">
                  <c:v>13.52442642553191</c:v>
                </c:pt>
                <c:pt idx="14639">
                  <c:v>13.526114680851062</c:v>
                </c:pt>
                <c:pt idx="14640">
                  <c:v>13.527387361702125</c:v>
                </c:pt>
                <c:pt idx="14641">
                  <c:v>13.529075617021276</c:v>
                </c:pt>
                <c:pt idx="14642">
                  <c:v>13.530763872340424</c:v>
                </c:pt>
                <c:pt idx="14643">
                  <c:v>13.533309234042555</c:v>
                </c:pt>
                <c:pt idx="14644">
                  <c:v>13.536685744680852</c:v>
                </c:pt>
                <c:pt idx="14645">
                  <c:v>13.539646680851066</c:v>
                </c:pt>
                <c:pt idx="14646">
                  <c:v>13.541750510638302</c:v>
                </c:pt>
                <c:pt idx="14647">
                  <c:v>13.544711446808517</c:v>
                </c:pt>
                <c:pt idx="14648">
                  <c:v>13.54767238297873</c:v>
                </c:pt>
                <c:pt idx="14649">
                  <c:v>13.550217744680857</c:v>
                </c:pt>
                <c:pt idx="14650">
                  <c:v>13.553178680851069</c:v>
                </c:pt>
                <c:pt idx="14651">
                  <c:v>13.554866936170217</c:v>
                </c:pt>
                <c:pt idx="14652">
                  <c:v>13.555724042553196</c:v>
                </c:pt>
                <c:pt idx="14653">
                  <c:v>13.556581148936175</c:v>
                </c:pt>
                <c:pt idx="14654">
                  <c:v>13.556581148936173</c:v>
                </c:pt>
                <c:pt idx="14655">
                  <c:v>13.556165574468089</c:v>
                </c:pt>
                <c:pt idx="14656">
                  <c:v>13.556165574468084</c:v>
                </c:pt>
                <c:pt idx="14657">
                  <c:v>13.556165574468082</c:v>
                </c:pt>
                <c:pt idx="14658">
                  <c:v>13.55699672340425</c:v>
                </c:pt>
                <c:pt idx="14659">
                  <c:v>13.556996723404254</c:v>
                </c:pt>
                <c:pt idx="14660">
                  <c:v>13.556165574468084</c:v>
                </c:pt>
                <c:pt idx="14661">
                  <c:v>13.554477319148933</c:v>
                </c:pt>
                <c:pt idx="14662">
                  <c:v>13.553620212765956</c:v>
                </c:pt>
                <c:pt idx="14663">
                  <c:v>13.552763106382974</c:v>
                </c:pt>
                <c:pt idx="14664">
                  <c:v>13.551931957446802</c:v>
                </c:pt>
                <c:pt idx="14665">
                  <c:v>13.551100808510634</c:v>
                </c:pt>
                <c:pt idx="14666">
                  <c:v>13.549412553191486</c:v>
                </c:pt>
                <c:pt idx="14667">
                  <c:v>13.548996978723402</c:v>
                </c:pt>
                <c:pt idx="14668">
                  <c:v>13.549412553191488</c:v>
                </c:pt>
                <c:pt idx="14669">
                  <c:v>13.549828127659573</c:v>
                </c:pt>
                <c:pt idx="14670">
                  <c:v>13.549412553191488</c:v>
                </c:pt>
                <c:pt idx="14671">
                  <c:v>13.548581404255319</c:v>
                </c:pt>
                <c:pt idx="14672">
                  <c:v>13.546061999999999</c:v>
                </c:pt>
                <c:pt idx="14673">
                  <c:v>13.542685489361702</c:v>
                </c:pt>
                <c:pt idx="14674">
                  <c:v>13.538477829787231</c:v>
                </c:pt>
                <c:pt idx="14675">
                  <c:v>13.534685744680846</c:v>
                </c:pt>
                <c:pt idx="14676">
                  <c:v>13.530893659574462</c:v>
                </c:pt>
                <c:pt idx="14677">
                  <c:v>13.527517148936164</c:v>
                </c:pt>
                <c:pt idx="14678">
                  <c:v>13.522010851063818</c:v>
                </c:pt>
                <c:pt idx="14679">
                  <c:v>13.515673404255311</c:v>
                </c:pt>
                <c:pt idx="14680">
                  <c:v>13.509361914893608</c:v>
                </c:pt>
                <c:pt idx="14681">
                  <c:v>13.502167361702119</c:v>
                </c:pt>
                <c:pt idx="14682">
                  <c:v>13.494141659574463</c:v>
                </c:pt>
                <c:pt idx="14683">
                  <c:v>13.484427702127654</c:v>
                </c:pt>
                <c:pt idx="14684">
                  <c:v>13.474298170212764</c:v>
                </c:pt>
                <c:pt idx="14685">
                  <c:v>13.464168638297867</c:v>
                </c:pt>
                <c:pt idx="14686">
                  <c:v>13.454039106382979</c:v>
                </c:pt>
                <c:pt idx="14687">
                  <c:v>13.443493999999999</c:v>
                </c:pt>
                <c:pt idx="14688">
                  <c:v>13.433780042553192</c:v>
                </c:pt>
                <c:pt idx="14689">
                  <c:v>13.424066085106386</c:v>
                </c:pt>
                <c:pt idx="14690">
                  <c:v>13.413520978723406</c:v>
                </c:pt>
                <c:pt idx="14691">
                  <c:v>13.401703191489361</c:v>
                </c:pt>
                <c:pt idx="14692">
                  <c:v>13.389885404255317</c:v>
                </c:pt>
                <c:pt idx="14693">
                  <c:v>13.378924723404257</c:v>
                </c:pt>
                <c:pt idx="14694">
                  <c:v>13.368795191489363</c:v>
                </c:pt>
                <c:pt idx="14695">
                  <c:v>13.358665659574473</c:v>
                </c:pt>
                <c:pt idx="14696">
                  <c:v>13.34895170212766</c:v>
                </c:pt>
                <c:pt idx="14697">
                  <c:v>13.339653319148939</c:v>
                </c:pt>
                <c:pt idx="14698">
                  <c:v>13.331212042553194</c:v>
                </c:pt>
                <c:pt idx="14699">
                  <c:v>13.324459021276597</c:v>
                </c:pt>
                <c:pt idx="14700">
                  <c:v>13.317706000000005</c:v>
                </c:pt>
                <c:pt idx="14701">
                  <c:v>13.310952978723408</c:v>
                </c:pt>
                <c:pt idx="14702">
                  <c:v>13.304199957446812</c:v>
                </c:pt>
                <c:pt idx="14703">
                  <c:v>13.297446936170216</c:v>
                </c:pt>
                <c:pt idx="14704">
                  <c:v>13.290278340425534</c:v>
                </c:pt>
                <c:pt idx="14705">
                  <c:v>13.282694170212766</c:v>
                </c:pt>
                <c:pt idx="14706">
                  <c:v>13.274694425531912</c:v>
                </c:pt>
                <c:pt idx="14707">
                  <c:v>13.267525829787228</c:v>
                </c:pt>
                <c:pt idx="14708">
                  <c:v>13.261214340425528</c:v>
                </c:pt>
                <c:pt idx="14709">
                  <c:v>13.254461319148932</c:v>
                </c:pt>
                <c:pt idx="14710">
                  <c:v>13.24729272340425</c:v>
                </c:pt>
                <c:pt idx="14711">
                  <c:v>13.239267021276591</c:v>
                </c:pt>
                <c:pt idx="14712">
                  <c:v>13.23041017021276</c:v>
                </c:pt>
                <c:pt idx="14713">
                  <c:v>13.22155331914893</c:v>
                </c:pt>
                <c:pt idx="14714">
                  <c:v>13.211423787234034</c:v>
                </c:pt>
                <c:pt idx="14715">
                  <c:v>13.199605999999996</c:v>
                </c:pt>
                <c:pt idx="14716">
                  <c:v>13.188203787234036</c:v>
                </c:pt>
                <c:pt idx="14717">
                  <c:v>13.178074255319144</c:v>
                </c:pt>
                <c:pt idx="14718">
                  <c:v>13.16877587234042</c:v>
                </c:pt>
                <c:pt idx="14719">
                  <c:v>13.161581319148929</c:v>
                </c:pt>
                <c:pt idx="14720">
                  <c:v>13.155243872340421</c:v>
                </c:pt>
                <c:pt idx="14721">
                  <c:v>13.149321999999993</c:v>
                </c:pt>
                <c:pt idx="14722">
                  <c:v>13.14425723404255</c:v>
                </c:pt>
                <c:pt idx="14723">
                  <c:v>13.139192468085103</c:v>
                </c:pt>
                <c:pt idx="14724">
                  <c:v>13.134958851063828</c:v>
                </c:pt>
                <c:pt idx="14725">
                  <c:v>13.131582340425531</c:v>
                </c:pt>
                <c:pt idx="14726">
                  <c:v>13.129478510638295</c:v>
                </c:pt>
                <c:pt idx="14727">
                  <c:v>13.127790255319148</c:v>
                </c:pt>
                <c:pt idx="14728">
                  <c:v>13.126543531914894</c:v>
                </c:pt>
                <c:pt idx="14729">
                  <c:v>13.126127957446808</c:v>
                </c:pt>
                <c:pt idx="14730">
                  <c:v>13.126985063829785</c:v>
                </c:pt>
                <c:pt idx="14731">
                  <c:v>13.129114851063827</c:v>
                </c:pt>
                <c:pt idx="14732">
                  <c:v>13.13124463829787</c:v>
                </c:pt>
                <c:pt idx="14733">
                  <c:v>13.133764042553191</c:v>
                </c:pt>
                <c:pt idx="14734">
                  <c:v>13.136283446808509</c:v>
                </c:pt>
                <c:pt idx="14735">
                  <c:v>13.137556127659575</c:v>
                </c:pt>
                <c:pt idx="14736">
                  <c:v>13.138828808510638</c:v>
                </c:pt>
                <c:pt idx="14737">
                  <c:v>13.141763787234044</c:v>
                </c:pt>
                <c:pt idx="14738">
                  <c:v>13.145140297872343</c:v>
                </c:pt>
                <c:pt idx="14739">
                  <c:v>13.148516808510642</c:v>
                </c:pt>
                <c:pt idx="14740">
                  <c:v>13.151036212765964</c:v>
                </c:pt>
                <c:pt idx="14741">
                  <c:v>13.152724468085117</c:v>
                </c:pt>
                <c:pt idx="14742">
                  <c:v>13.153997148936179</c:v>
                </c:pt>
                <c:pt idx="14743">
                  <c:v>13.155269829787244</c:v>
                </c:pt>
                <c:pt idx="14744">
                  <c:v>13.15737365957448</c:v>
                </c:pt>
                <c:pt idx="14745">
                  <c:v>13.16033459574469</c:v>
                </c:pt>
                <c:pt idx="14746">
                  <c:v>13.162438425531921</c:v>
                </c:pt>
                <c:pt idx="14747">
                  <c:v>13.164542255319155</c:v>
                </c:pt>
                <c:pt idx="14748">
                  <c:v>13.165814936170216</c:v>
                </c:pt>
                <c:pt idx="14749">
                  <c:v>13.166230510638302</c:v>
                </c:pt>
                <c:pt idx="14750">
                  <c:v>13.166230510638304</c:v>
                </c:pt>
                <c:pt idx="14751">
                  <c:v>13.165814936170218</c:v>
                </c:pt>
                <c:pt idx="14752">
                  <c:v>13.16539936170213</c:v>
                </c:pt>
                <c:pt idx="14753">
                  <c:v>13.164542255319152</c:v>
                </c:pt>
                <c:pt idx="14754">
                  <c:v>13.163685148936173</c:v>
                </c:pt>
                <c:pt idx="14755">
                  <c:v>13.162828042553194</c:v>
                </c:pt>
                <c:pt idx="14756">
                  <c:v>13.16158131914894</c:v>
                </c:pt>
                <c:pt idx="14757">
                  <c:v>13.16158131914894</c:v>
                </c:pt>
                <c:pt idx="14758">
                  <c:v>13.162412468085108</c:v>
                </c:pt>
                <c:pt idx="14759">
                  <c:v>13.164516297872343</c:v>
                </c:pt>
                <c:pt idx="14760">
                  <c:v>13.165763021276597</c:v>
                </c:pt>
                <c:pt idx="14761">
                  <c:v>13.167009744680849</c:v>
                </c:pt>
                <c:pt idx="14762">
                  <c:v>13.169113574468081</c:v>
                </c:pt>
                <c:pt idx="14763">
                  <c:v>13.171217404255312</c:v>
                </c:pt>
                <c:pt idx="14764">
                  <c:v>13.173762765957441</c:v>
                </c:pt>
                <c:pt idx="14765">
                  <c:v>13.176308127659563</c:v>
                </c:pt>
                <c:pt idx="14766">
                  <c:v>13.178853489361693</c:v>
                </c:pt>
                <c:pt idx="14767">
                  <c:v>13.181814425531906</c:v>
                </c:pt>
                <c:pt idx="14768">
                  <c:v>13.184775361702121</c:v>
                </c:pt>
                <c:pt idx="14769">
                  <c:v>13.187294765957443</c:v>
                </c:pt>
                <c:pt idx="14770">
                  <c:v>13.189398595744677</c:v>
                </c:pt>
                <c:pt idx="14771">
                  <c:v>13.190671276595742</c:v>
                </c:pt>
                <c:pt idx="14772">
                  <c:v>13.19194395744681</c:v>
                </c:pt>
                <c:pt idx="14773">
                  <c:v>13.192359531914896</c:v>
                </c:pt>
                <c:pt idx="14774">
                  <c:v>13.192359531914896</c:v>
                </c:pt>
                <c:pt idx="14775">
                  <c:v>13.192359531914896</c:v>
                </c:pt>
                <c:pt idx="14776">
                  <c:v>13.192359531914892</c:v>
                </c:pt>
                <c:pt idx="14777">
                  <c:v>13.191917999999999</c:v>
                </c:pt>
                <c:pt idx="14778">
                  <c:v>13.191476468085103</c:v>
                </c:pt>
                <c:pt idx="14779">
                  <c:v>13.190619361702126</c:v>
                </c:pt>
                <c:pt idx="14780">
                  <c:v>13.188931106382977</c:v>
                </c:pt>
                <c:pt idx="14781">
                  <c:v>13.18724285106383</c:v>
                </c:pt>
                <c:pt idx="14782">
                  <c:v>13.185970170212768</c:v>
                </c:pt>
                <c:pt idx="14783">
                  <c:v>13.184697489361707</c:v>
                </c:pt>
                <c:pt idx="14784">
                  <c:v>13.182593659574476</c:v>
                </c:pt>
                <c:pt idx="14785">
                  <c:v>13.180489829787241</c:v>
                </c:pt>
                <c:pt idx="14786">
                  <c:v>13.178801574468094</c:v>
                </c:pt>
                <c:pt idx="14787">
                  <c:v>13.177113319148948</c:v>
                </c:pt>
                <c:pt idx="14788">
                  <c:v>13.175425063829799</c:v>
                </c:pt>
                <c:pt idx="14789">
                  <c:v>13.17373680851065</c:v>
                </c:pt>
                <c:pt idx="14790">
                  <c:v>13.172464127659584</c:v>
                </c:pt>
                <c:pt idx="14791">
                  <c:v>13.16952914893618</c:v>
                </c:pt>
                <c:pt idx="14792">
                  <c:v>13.165737063829793</c:v>
                </c:pt>
                <c:pt idx="14793">
                  <c:v>13.161503446808515</c:v>
                </c:pt>
                <c:pt idx="14794">
                  <c:v>13.157711361702132</c:v>
                </c:pt>
                <c:pt idx="14795">
                  <c:v>13.154750425531915</c:v>
                </c:pt>
                <c:pt idx="14796">
                  <c:v>13.153477744680851</c:v>
                </c:pt>
                <c:pt idx="14797">
                  <c:v>13.153062170212761</c:v>
                </c:pt>
                <c:pt idx="14798">
                  <c:v>13.152620638297869</c:v>
                </c:pt>
                <c:pt idx="14799">
                  <c:v>13.152620638297865</c:v>
                </c:pt>
                <c:pt idx="14800">
                  <c:v>13.153477744680844</c:v>
                </c:pt>
                <c:pt idx="14801">
                  <c:v>13.154334851063822</c:v>
                </c:pt>
                <c:pt idx="14802">
                  <c:v>13.156438680851057</c:v>
                </c:pt>
                <c:pt idx="14803">
                  <c:v>13.160230765957436</c:v>
                </c:pt>
                <c:pt idx="14804">
                  <c:v>13.1648799574468</c:v>
                </c:pt>
                <c:pt idx="14805">
                  <c:v>13.169529148936164</c:v>
                </c:pt>
                <c:pt idx="14806">
                  <c:v>13.173321234042547</c:v>
                </c:pt>
                <c:pt idx="14807">
                  <c:v>13.178385999999998</c:v>
                </c:pt>
                <c:pt idx="14808">
                  <c:v>13.18389229787234</c:v>
                </c:pt>
                <c:pt idx="14809">
                  <c:v>13.189814170212767</c:v>
                </c:pt>
                <c:pt idx="14810">
                  <c:v>13.195736042553195</c:v>
                </c:pt>
                <c:pt idx="14811">
                  <c:v>13.201216382978728</c:v>
                </c:pt>
                <c:pt idx="14812">
                  <c:v>13.20669672340426</c:v>
                </c:pt>
                <c:pt idx="14813">
                  <c:v>13.211761489361708</c:v>
                </c:pt>
                <c:pt idx="14814">
                  <c:v>13.217683361702136</c:v>
                </c:pt>
                <c:pt idx="14815">
                  <c:v>13.22360523404256</c:v>
                </c:pt>
                <c:pt idx="14816">
                  <c:v>13.230358255319155</c:v>
                </c:pt>
                <c:pt idx="14817">
                  <c:v>13.238383957446818</c:v>
                </c:pt>
                <c:pt idx="14818">
                  <c:v>13.245994085106391</c:v>
                </c:pt>
                <c:pt idx="14819">
                  <c:v>13.253604212765964</c:v>
                </c:pt>
                <c:pt idx="14820">
                  <c:v>13.261188382978728</c:v>
                </c:pt>
                <c:pt idx="14821">
                  <c:v>13.268772553191491</c:v>
                </c:pt>
                <c:pt idx="14822">
                  <c:v>13.275941148936171</c:v>
                </c:pt>
                <c:pt idx="14823">
                  <c:v>13.283525319148934</c:v>
                </c:pt>
                <c:pt idx="14824">
                  <c:v>13.291966595744681</c:v>
                </c:pt>
                <c:pt idx="14825">
                  <c:v>13.300849404255318</c:v>
                </c:pt>
                <c:pt idx="14826">
                  <c:v>13.31014778723404</c:v>
                </c:pt>
                <c:pt idx="14827">
                  <c:v>13.319861744680848</c:v>
                </c:pt>
                <c:pt idx="14828">
                  <c:v>13.329160127659572</c:v>
                </c:pt>
                <c:pt idx="14829">
                  <c:v>13.338874085106379</c:v>
                </c:pt>
                <c:pt idx="14830">
                  <c:v>13.348588042553187</c:v>
                </c:pt>
                <c:pt idx="14831">
                  <c:v>13.358301999999998</c:v>
                </c:pt>
                <c:pt idx="14832">
                  <c:v>13.368431531914894</c:v>
                </c:pt>
                <c:pt idx="14833">
                  <c:v>13.378145489361705</c:v>
                </c:pt>
                <c:pt idx="14834">
                  <c:v>13.387859446808513</c:v>
                </c:pt>
                <c:pt idx="14835">
                  <c:v>13.39757340425532</c:v>
                </c:pt>
                <c:pt idx="14836">
                  <c:v>13.407702936170214</c:v>
                </c:pt>
                <c:pt idx="14837">
                  <c:v>13.417832468085111</c:v>
                </c:pt>
                <c:pt idx="14838">
                  <c:v>13.429208723404258</c:v>
                </c:pt>
                <c:pt idx="14839">
                  <c:v>13.440584978723404</c:v>
                </c:pt>
                <c:pt idx="14840">
                  <c:v>13.452402765957446</c:v>
                </c:pt>
                <c:pt idx="14841">
                  <c:v>13.46505170212766</c:v>
                </c:pt>
                <c:pt idx="14842">
                  <c:v>13.481077148936171</c:v>
                </c:pt>
                <c:pt idx="14843">
                  <c:v>13.500089531914895</c:v>
                </c:pt>
                <c:pt idx="14844">
                  <c:v>13.521179787234045</c:v>
                </c:pt>
                <c:pt idx="14845">
                  <c:v>13.545672510638298</c:v>
                </c:pt>
                <c:pt idx="14846">
                  <c:v>13.572243106382979</c:v>
                </c:pt>
                <c:pt idx="14847">
                  <c:v>13.60135906382979</c:v>
                </c:pt>
                <c:pt idx="14848">
                  <c:v>13.632578851063831</c:v>
                </c:pt>
                <c:pt idx="14849">
                  <c:v>13.66509727659575</c:v>
                </c:pt>
                <c:pt idx="14850">
                  <c:v>13.699278000000005</c:v>
                </c:pt>
                <c:pt idx="14851">
                  <c:v>13.735562553191492</c:v>
                </c:pt>
                <c:pt idx="14852">
                  <c:v>13.773561361702132</c:v>
                </c:pt>
                <c:pt idx="14853">
                  <c:v>13.814495148936174</c:v>
                </c:pt>
                <c:pt idx="14854">
                  <c:v>13.857974297872342</c:v>
                </c:pt>
                <c:pt idx="14855">
                  <c:v>13.90438842553192</c:v>
                </c:pt>
                <c:pt idx="14856">
                  <c:v>13.953347914893619</c:v>
                </c:pt>
                <c:pt idx="14857">
                  <c:v>14.003138553191492</c:v>
                </c:pt>
                <c:pt idx="14858">
                  <c:v>14.05251361702128</c:v>
                </c:pt>
                <c:pt idx="14859">
                  <c:v>14.101888680851067</c:v>
                </c:pt>
                <c:pt idx="14860">
                  <c:v>14.151263744680854</c:v>
                </c:pt>
                <c:pt idx="14861">
                  <c:v>14.198950553191493</c:v>
                </c:pt>
                <c:pt idx="14862">
                  <c:v>14.247052936170215</c:v>
                </c:pt>
                <c:pt idx="14863">
                  <c:v>14.293908595744684</c:v>
                </c:pt>
                <c:pt idx="14864">
                  <c:v>14.340764255319153</c:v>
                </c:pt>
                <c:pt idx="14865">
                  <c:v>14.388035489361707</c:v>
                </c:pt>
                <c:pt idx="14866">
                  <c:v>14.435722297872344</c:v>
                </c:pt>
                <c:pt idx="14867">
                  <c:v>14.482993531914897</c:v>
                </c:pt>
                <c:pt idx="14868">
                  <c:v>14.530680340425535</c:v>
                </c:pt>
                <c:pt idx="14869">
                  <c:v>14.578782723404261</c:v>
                </c:pt>
                <c:pt idx="14870">
                  <c:v>14.626469531914898</c:v>
                </c:pt>
                <c:pt idx="14871">
                  <c:v>14.673325191489367</c:v>
                </c:pt>
                <c:pt idx="14872">
                  <c:v>14.720154893617025</c:v>
                </c:pt>
                <c:pt idx="14873">
                  <c:v>14.767841702127663</c:v>
                </c:pt>
                <c:pt idx="14874">
                  <c:v>14.8155285106383</c:v>
                </c:pt>
                <c:pt idx="14875">
                  <c:v>14.862799744680855</c:v>
                </c:pt>
                <c:pt idx="14876">
                  <c:v>14.910070978723404</c:v>
                </c:pt>
                <c:pt idx="14877">
                  <c:v>14.957342212765955</c:v>
                </c:pt>
                <c:pt idx="14878">
                  <c:v>15.004613446808508</c:v>
                </c:pt>
                <c:pt idx="14879">
                  <c:v>15.05271582978723</c:v>
                </c:pt>
                <c:pt idx="14880">
                  <c:v>15.099987063829783</c:v>
                </c:pt>
                <c:pt idx="14881">
                  <c:v>15.146401191489357</c:v>
                </c:pt>
                <c:pt idx="14882">
                  <c:v>15.1907114893617</c:v>
                </c:pt>
                <c:pt idx="14883">
                  <c:v>15.232917957446805</c:v>
                </c:pt>
                <c:pt idx="14884">
                  <c:v>15.2721634893617</c:v>
                </c:pt>
                <c:pt idx="14885">
                  <c:v>15.308058468085104</c:v>
                </c:pt>
                <c:pt idx="14886">
                  <c:v>15.340992510638296</c:v>
                </c:pt>
                <c:pt idx="14887">
                  <c:v>15.37055</c:v>
                </c:pt>
                <c:pt idx="14888">
                  <c:v>15.395042723404252</c:v>
                </c:pt>
                <c:pt idx="14889">
                  <c:v>15.412782425531912</c:v>
                </c:pt>
                <c:pt idx="14890">
                  <c:v>15.423327531914891</c:v>
                </c:pt>
                <c:pt idx="14891">
                  <c:v>15.427976723404253</c:v>
                </c:pt>
                <c:pt idx="14892">
                  <c:v>15.426288468085104</c:v>
                </c:pt>
                <c:pt idx="14893">
                  <c:v>15.419535404255315</c:v>
                </c:pt>
                <c:pt idx="14894">
                  <c:v>15.407302042553189</c:v>
                </c:pt>
                <c:pt idx="14895">
                  <c:v>15.39041944680851</c:v>
                </c:pt>
                <c:pt idx="14896">
                  <c:v>15.368472085106379</c:v>
                </c:pt>
                <c:pt idx="14897">
                  <c:v>15.341459957446807</c:v>
                </c:pt>
                <c:pt idx="14898">
                  <c:v>15.310240170212765</c:v>
                </c:pt>
                <c:pt idx="14899">
                  <c:v>15.275617872340421</c:v>
                </c:pt>
                <c:pt idx="14900">
                  <c:v>15.238060595744674</c:v>
                </c:pt>
                <c:pt idx="14901">
                  <c:v>15.196711234042548</c:v>
                </c:pt>
                <c:pt idx="14902">
                  <c:v>15.151985361702121</c:v>
                </c:pt>
                <c:pt idx="14903">
                  <c:v>15.10471412765957</c:v>
                </c:pt>
                <c:pt idx="14904">
                  <c:v>15.056196170212761</c:v>
                </c:pt>
                <c:pt idx="14905">
                  <c:v>15.00809378723404</c:v>
                </c:pt>
                <c:pt idx="14906">
                  <c:v>14.959991404255316</c:v>
                </c:pt>
                <c:pt idx="14907">
                  <c:v>14.912304595744679</c:v>
                </c:pt>
                <c:pt idx="14908">
                  <c:v>14.865864510638296</c:v>
                </c:pt>
                <c:pt idx="14909">
                  <c:v>14.819008851063828</c:v>
                </c:pt>
                <c:pt idx="14910">
                  <c:v>14.771737617021273</c:v>
                </c:pt>
                <c:pt idx="14911">
                  <c:v>14.723193702127659</c:v>
                </c:pt>
                <c:pt idx="14912">
                  <c:v>14.675065361702126</c:v>
                </c:pt>
                <c:pt idx="14913">
                  <c:v>14.627378553191487</c:v>
                </c:pt>
                <c:pt idx="14914">
                  <c:v>14.580107319148933</c:v>
                </c:pt>
                <c:pt idx="14915">
                  <c:v>14.533277617021275</c:v>
                </c:pt>
                <c:pt idx="14916">
                  <c:v>14.486447914893615</c:v>
                </c:pt>
                <c:pt idx="14917">
                  <c:v>14.440449361702127</c:v>
                </c:pt>
                <c:pt idx="14918">
                  <c:v>14.394866382978721</c:v>
                </c:pt>
                <c:pt idx="14919">
                  <c:v>14.348036680851063</c:v>
                </c:pt>
                <c:pt idx="14920">
                  <c:v>14.301181021276594</c:v>
                </c:pt>
                <c:pt idx="14921">
                  <c:v>14.254325361702126</c:v>
                </c:pt>
                <c:pt idx="14922">
                  <c:v>14.208300851063827</c:v>
                </c:pt>
                <c:pt idx="14923">
                  <c:v>14.161029617021274</c:v>
                </c:pt>
                <c:pt idx="14924">
                  <c:v>14.113342808510637</c:v>
                </c:pt>
                <c:pt idx="14925">
                  <c:v>14.065655999999999</c:v>
                </c:pt>
                <c:pt idx="14926">
                  <c:v>14.017553617021274</c:v>
                </c:pt>
                <c:pt idx="14927">
                  <c:v>13.970282382978722</c:v>
                </c:pt>
                <c:pt idx="14928">
                  <c:v>13.92345268085106</c:v>
                </c:pt>
                <c:pt idx="14929">
                  <c:v>13.87828527659574</c:v>
                </c:pt>
                <c:pt idx="14930">
                  <c:v>13.835663234042547</c:v>
                </c:pt>
                <c:pt idx="14931">
                  <c:v>13.795586553191484</c:v>
                </c:pt>
                <c:pt idx="14932">
                  <c:v>13.758444851063826</c:v>
                </c:pt>
                <c:pt idx="14933">
                  <c:v>13.724264085106382</c:v>
                </c:pt>
                <c:pt idx="14934">
                  <c:v>13.69301834042553</c:v>
                </c:pt>
                <c:pt idx="14935">
                  <c:v>13.666006212765954</c:v>
                </c:pt>
                <c:pt idx="14936">
                  <c:v>13.641097914893614</c:v>
                </c:pt>
                <c:pt idx="14937">
                  <c:v>13.619150553191488</c:v>
                </c:pt>
                <c:pt idx="14938">
                  <c:v>13.600579702127655</c:v>
                </c:pt>
                <c:pt idx="14939">
                  <c:v>13.586216510638293</c:v>
                </c:pt>
                <c:pt idx="14940">
                  <c:v>13.574398723404251</c:v>
                </c:pt>
                <c:pt idx="14941">
                  <c:v>13.565100297872336</c:v>
                </c:pt>
                <c:pt idx="14942">
                  <c:v>13.55751612765957</c:v>
                </c:pt>
                <c:pt idx="14943">
                  <c:v>13.551594255319142</c:v>
                </c:pt>
                <c:pt idx="14944">
                  <c:v>13.548217744680844</c:v>
                </c:pt>
                <c:pt idx="14945">
                  <c:v>13.545672382978717</c:v>
                </c:pt>
                <c:pt idx="14946">
                  <c:v>13.544399702127652</c:v>
                </c:pt>
                <c:pt idx="14947">
                  <c:v>13.542711446808504</c:v>
                </c:pt>
                <c:pt idx="14948">
                  <c:v>13.541854340425525</c:v>
                </c:pt>
                <c:pt idx="14949">
                  <c:v>13.540166085106376</c:v>
                </c:pt>
                <c:pt idx="14950">
                  <c:v>13.538477829787229</c:v>
                </c:pt>
                <c:pt idx="14951">
                  <c:v>13.537205148936165</c:v>
                </c:pt>
                <c:pt idx="14952">
                  <c:v>13.536763617021274</c:v>
                </c:pt>
                <c:pt idx="14953">
                  <c:v>13.536763617021274</c:v>
                </c:pt>
                <c:pt idx="14954">
                  <c:v>13.5359065106383</c:v>
                </c:pt>
                <c:pt idx="14955">
                  <c:v>13.534218255319152</c:v>
                </c:pt>
                <c:pt idx="14956">
                  <c:v>13.532971531914894</c:v>
                </c:pt>
                <c:pt idx="14957">
                  <c:v>13.532555957446814</c:v>
                </c:pt>
                <c:pt idx="14958">
                  <c:v>13.5329715319149</c:v>
                </c:pt>
                <c:pt idx="14959">
                  <c:v>13.533828638297877</c:v>
                </c:pt>
                <c:pt idx="14960">
                  <c:v>13.533828638297873</c:v>
                </c:pt>
                <c:pt idx="14961">
                  <c:v>13.53468574468085</c:v>
                </c:pt>
                <c:pt idx="14962">
                  <c:v>13.53468574468085</c:v>
                </c:pt>
                <c:pt idx="14963">
                  <c:v>13.535101319148936</c:v>
                </c:pt>
                <c:pt idx="14964">
                  <c:v>13.53468574468085</c:v>
                </c:pt>
                <c:pt idx="14965">
                  <c:v>13.535101319148936</c:v>
                </c:pt>
                <c:pt idx="14966">
                  <c:v>13.536348042553188</c:v>
                </c:pt>
                <c:pt idx="14967">
                  <c:v>13.536763617021274</c:v>
                </c:pt>
                <c:pt idx="14968">
                  <c:v>13.536763617021274</c:v>
                </c:pt>
                <c:pt idx="14969">
                  <c:v>13.536348042553191</c:v>
                </c:pt>
                <c:pt idx="14970">
                  <c:v>13.536763617021277</c:v>
                </c:pt>
                <c:pt idx="14971">
                  <c:v>13.538010340425531</c:v>
                </c:pt>
                <c:pt idx="14972">
                  <c:v>13.539257063829783</c:v>
                </c:pt>
                <c:pt idx="14973">
                  <c:v>13.540088212765953</c:v>
                </c:pt>
                <c:pt idx="14974">
                  <c:v>13.541360893617018</c:v>
                </c:pt>
                <c:pt idx="14975">
                  <c:v>13.543464723404252</c:v>
                </c:pt>
                <c:pt idx="14976">
                  <c:v>13.546425659574465</c:v>
                </c:pt>
                <c:pt idx="14977">
                  <c:v>13.5485294893617</c:v>
                </c:pt>
                <c:pt idx="14978">
                  <c:v>13.550217744680848</c:v>
                </c:pt>
                <c:pt idx="14979">
                  <c:v>13.551905999999995</c:v>
                </c:pt>
                <c:pt idx="14980">
                  <c:v>13.553594255319144</c:v>
                </c:pt>
                <c:pt idx="14981">
                  <c:v>13.555724042553186</c:v>
                </c:pt>
                <c:pt idx="14982">
                  <c:v>13.556139617021273</c:v>
                </c:pt>
                <c:pt idx="14983">
                  <c:v>13.557827872340425</c:v>
                </c:pt>
                <c:pt idx="14984">
                  <c:v>13.55993170212766</c:v>
                </c:pt>
                <c:pt idx="14985">
                  <c:v>13.56161995744681</c:v>
                </c:pt>
                <c:pt idx="14986">
                  <c:v>13.563308212765959</c:v>
                </c:pt>
                <c:pt idx="14987">
                  <c:v>13.564580893617023</c:v>
                </c:pt>
                <c:pt idx="14988">
                  <c:v>13.566269148936172</c:v>
                </c:pt>
                <c:pt idx="14989">
                  <c:v>13.569204127659576</c:v>
                </c:pt>
                <c:pt idx="14990">
                  <c:v>13.572165063829789</c:v>
                </c:pt>
                <c:pt idx="14991">
                  <c:v>13.575126000000003</c:v>
                </c:pt>
                <c:pt idx="14992">
                  <c:v>13.577671361702128</c:v>
                </c:pt>
                <c:pt idx="14993">
                  <c:v>13.580216723404257</c:v>
                </c:pt>
                <c:pt idx="14994">
                  <c:v>13.583177659574465</c:v>
                </c:pt>
                <c:pt idx="14995">
                  <c:v>13.585723021276594</c:v>
                </c:pt>
                <c:pt idx="14996">
                  <c:v>13.589099531914892</c:v>
                </c:pt>
                <c:pt idx="14997">
                  <c:v>13.592060468085105</c:v>
                </c:pt>
                <c:pt idx="14998">
                  <c:v>13.595852553191488</c:v>
                </c:pt>
                <c:pt idx="14999">
                  <c:v>13.599229063829785</c:v>
                </c:pt>
                <c:pt idx="15000">
                  <c:v>13.601748468085106</c:v>
                </c:pt>
                <c:pt idx="15001">
                  <c:v>13.604293829787233</c:v>
                </c:pt>
                <c:pt idx="15002">
                  <c:v>13.606423617021276</c:v>
                </c:pt>
                <c:pt idx="15003">
                  <c:v>13.60767034042553</c:v>
                </c:pt>
                <c:pt idx="15004">
                  <c:v>13.608501489361698</c:v>
                </c:pt>
                <c:pt idx="15005">
                  <c:v>13.608501489361696</c:v>
                </c:pt>
                <c:pt idx="15006">
                  <c:v>13.607644382978718</c:v>
                </c:pt>
                <c:pt idx="15007">
                  <c:v>13.606371702127657</c:v>
                </c:pt>
                <c:pt idx="15008">
                  <c:v>13.604683446808508</c:v>
                </c:pt>
                <c:pt idx="15009">
                  <c:v>13.603410765957445</c:v>
                </c:pt>
                <c:pt idx="15010">
                  <c:v>13.601722510638295</c:v>
                </c:pt>
                <c:pt idx="15011">
                  <c:v>13.600449829787232</c:v>
                </c:pt>
                <c:pt idx="15012">
                  <c:v>13.597930425531914</c:v>
                </c:pt>
                <c:pt idx="15013">
                  <c:v>13.595826595744677</c:v>
                </c:pt>
                <c:pt idx="15014">
                  <c:v>13.593722765957443</c:v>
                </c:pt>
                <c:pt idx="15015">
                  <c:v>13.591203361702126</c:v>
                </c:pt>
                <c:pt idx="15016">
                  <c:v>13.589515106382978</c:v>
                </c:pt>
                <c:pt idx="15017">
                  <c:v>13.588683957446802</c:v>
                </c:pt>
                <c:pt idx="15018">
                  <c:v>13.587437234042548</c:v>
                </c:pt>
                <c:pt idx="15019">
                  <c:v>13.586606085106375</c:v>
                </c:pt>
                <c:pt idx="15020">
                  <c:v>13.585774936170205</c:v>
                </c:pt>
                <c:pt idx="15021">
                  <c:v>13.584086680851057</c:v>
                </c:pt>
                <c:pt idx="15022">
                  <c:v>13.583229574468078</c:v>
                </c:pt>
                <c:pt idx="15023">
                  <c:v>13.581956893617015</c:v>
                </c:pt>
                <c:pt idx="15024">
                  <c:v>13.580684212765952</c:v>
                </c:pt>
                <c:pt idx="15025">
                  <c:v>13.578995957446804</c:v>
                </c:pt>
                <c:pt idx="15026">
                  <c:v>13.577723276595741</c:v>
                </c:pt>
                <c:pt idx="15027">
                  <c:v>13.576450595744676</c:v>
                </c:pt>
                <c:pt idx="15028">
                  <c:v>13.575593489361697</c:v>
                </c:pt>
                <c:pt idx="15029">
                  <c:v>13.575593489361697</c:v>
                </c:pt>
                <c:pt idx="15030">
                  <c:v>13.575593489361701</c:v>
                </c:pt>
                <c:pt idx="15031">
                  <c:v>13.575177914893615</c:v>
                </c:pt>
                <c:pt idx="15032">
                  <c:v>13.574762340425535</c:v>
                </c:pt>
                <c:pt idx="15033">
                  <c:v>13.573515617021277</c:v>
                </c:pt>
                <c:pt idx="15034">
                  <c:v>13.572684468085107</c:v>
                </c:pt>
                <c:pt idx="15035">
                  <c:v>13.571411787234043</c:v>
                </c:pt>
                <c:pt idx="15036">
                  <c:v>13.570165063829789</c:v>
                </c:pt>
                <c:pt idx="15037">
                  <c:v>13.570165063829789</c:v>
                </c:pt>
                <c:pt idx="15038">
                  <c:v>13.569749489361703</c:v>
                </c:pt>
                <c:pt idx="15039">
                  <c:v>13.569749489361699</c:v>
                </c:pt>
                <c:pt idx="15040">
                  <c:v>13.570165063829785</c:v>
                </c:pt>
                <c:pt idx="15041">
                  <c:v>13.571437744680848</c:v>
                </c:pt>
                <c:pt idx="15042">
                  <c:v>13.572268893617023</c:v>
                </c:pt>
                <c:pt idx="15043">
                  <c:v>13.572684468085107</c:v>
                </c:pt>
                <c:pt idx="15044">
                  <c:v>13.573100042553193</c:v>
                </c:pt>
                <c:pt idx="15045">
                  <c:v>13.571827361702129</c:v>
                </c:pt>
                <c:pt idx="15046">
                  <c:v>13.570580638297875</c:v>
                </c:pt>
                <c:pt idx="15047">
                  <c:v>13.570165063829789</c:v>
                </c:pt>
                <c:pt idx="15048">
                  <c:v>13.570580638297875</c:v>
                </c:pt>
                <c:pt idx="15049">
                  <c:v>13.571411787234045</c:v>
                </c:pt>
                <c:pt idx="15050">
                  <c:v>13.572684468085111</c:v>
                </c:pt>
                <c:pt idx="15051">
                  <c:v>13.573957148936174</c:v>
                </c:pt>
                <c:pt idx="15052">
                  <c:v>13.575229829787236</c:v>
                </c:pt>
                <c:pt idx="15053">
                  <c:v>13.576502510638299</c:v>
                </c:pt>
                <c:pt idx="15054">
                  <c:v>13.577775191489367</c:v>
                </c:pt>
                <c:pt idx="15055">
                  <c:v>13.57904787234043</c:v>
                </c:pt>
                <c:pt idx="15056">
                  <c:v>13.579463446808512</c:v>
                </c:pt>
                <c:pt idx="15057">
                  <c:v>13.579879021276598</c:v>
                </c:pt>
                <c:pt idx="15058">
                  <c:v>13.580294595744679</c:v>
                </c:pt>
                <c:pt idx="15059">
                  <c:v>13.581567276595745</c:v>
                </c:pt>
                <c:pt idx="15060">
                  <c:v>13.58242438297872</c:v>
                </c:pt>
                <c:pt idx="15061">
                  <c:v>13.583697063829783</c:v>
                </c:pt>
                <c:pt idx="15062">
                  <c:v>13.584969744680848</c:v>
                </c:pt>
                <c:pt idx="15063">
                  <c:v>13.586242425531911</c:v>
                </c:pt>
                <c:pt idx="15064">
                  <c:v>13.586242425531911</c:v>
                </c:pt>
                <c:pt idx="15065">
                  <c:v>13.586242425531911</c:v>
                </c:pt>
                <c:pt idx="15066">
                  <c:v>13.585826851063826</c:v>
                </c:pt>
                <c:pt idx="15067">
                  <c:v>13.586242425531912</c:v>
                </c:pt>
                <c:pt idx="15068">
                  <c:v>13.587073574468084</c:v>
                </c:pt>
                <c:pt idx="15069">
                  <c:v>13.586657999999998</c:v>
                </c:pt>
                <c:pt idx="15070">
                  <c:v>13.586657999999998</c:v>
                </c:pt>
                <c:pt idx="15071">
                  <c:v>13.587073574468084</c:v>
                </c:pt>
                <c:pt idx="15072">
                  <c:v>13.588761829787233</c:v>
                </c:pt>
                <c:pt idx="15073">
                  <c:v>13.589177404255318</c:v>
                </c:pt>
                <c:pt idx="15074">
                  <c:v>13.590008553191488</c:v>
                </c:pt>
                <c:pt idx="15075">
                  <c:v>13.590424127659571</c:v>
                </c:pt>
                <c:pt idx="15076">
                  <c:v>13.590839702127656</c:v>
                </c:pt>
                <c:pt idx="15077">
                  <c:v>13.591696808510632</c:v>
                </c:pt>
                <c:pt idx="15078">
                  <c:v>13.592969489361694</c:v>
                </c:pt>
                <c:pt idx="15079">
                  <c:v>13.593800638297862</c:v>
                </c:pt>
                <c:pt idx="15080">
                  <c:v>13.595047361702118</c:v>
                </c:pt>
                <c:pt idx="15081">
                  <c:v>13.595878510638292</c:v>
                </c:pt>
                <c:pt idx="15082">
                  <c:v>13.59673561702127</c:v>
                </c:pt>
                <c:pt idx="15083">
                  <c:v>13.597151191489356</c:v>
                </c:pt>
                <c:pt idx="15084">
                  <c:v>13.597151191489356</c:v>
                </c:pt>
                <c:pt idx="15085">
                  <c:v>13.597566765957446</c:v>
                </c:pt>
                <c:pt idx="15086">
                  <c:v>13.597125234042551</c:v>
                </c:pt>
                <c:pt idx="15087">
                  <c:v>13.596294085106383</c:v>
                </c:pt>
                <c:pt idx="15088">
                  <c:v>13.594605829787231</c:v>
                </c:pt>
                <c:pt idx="15089">
                  <c:v>13.593774680851062</c:v>
                </c:pt>
                <c:pt idx="15090">
                  <c:v>13.592917574468082</c:v>
                </c:pt>
                <c:pt idx="15091">
                  <c:v>13.591229319148932</c:v>
                </c:pt>
                <c:pt idx="15092">
                  <c:v>13.589541063829783</c:v>
                </c:pt>
                <c:pt idx="15093">
                  <c:v>13.586164553191486</c:v>
                </c:pt>
                <c:pt idx="15094">
                  <c:v>13.581515361702124</c:v>
                </c:pt>
                <c:pt idx="15095">
                  <c:v>13.575177914893617</c:v>
                </c:pt>
                <c:pt idx="15096">
                  <c:v>13.567593744680849</c:v>
                </c:pt>
                <c:pt idx="15097">
                  <c:v>13.559568042553192</c:v>
                </c:pt>
                <c:pt idx="15098">
                  <c:v>13.551126765957447</c:v>
                </c:pt>
                <c:pt idx="15099">
                  <c:v>13.542269914893616</c:v>
                </c:pt>
                <c:pt idx="15100">
                  <c:v>13.533413063829785</c:v>
                </c:pt>
                <c:pt idx="15101">
                  <c:v>13.524114680851065</c:v>
                </c:pt>
                <c:pt idx="15102">
                  <c:v>13.515231872340424</c:v>
                </c:pt>
                <c:pt idx="15103">
                  <c:v>13.506375021276599</c:v>
                </c:pt>
                <c:pt idx="15104">
                  <c:v>13.497102595744678</c:v>
                </c:pt>
                <c:pt idx="15105">
                  <c:v>13.487830170212767</c:v>
                </c:pt>
                <c:pt idx="15106">
                  <c:v>13.47811621276596</c:v>
                </c:pt>
                <c:pt idx="15107">
                  <c:v>13.468817829787234</c:v>
                </c:pt>
                <c:pt idx="15108">
                  <c:v>13.459103872340428</c:v>
                </c:pt>
                <c:pt idx="15109">
                  <c:v>13.449805489361705</c:v>
                </c:pt>
                <c:pt idx="15110">
                  <c:v>13.440507106382983</c:v>
                </c:pt>
                <c:pt idx="15111">
                  <c:v>13.432065829787234</c:v>
                </c:pt>
                <c:pt idx="15112">
                  <c:v>13.424455702127661</c:v>
                </c:pt>
                <c:pt idx="15113">
                  <c:v>13.417702680851066</c:v>
                </c:pt>
                <c:pt idx="15114">
                  <c:v>13.410949659574467</c:v>
                </c:pt>
                <c:pt idx="15115">
                  <c:v>13.404196638297872</c:v>
                </c:pt>
                <c:pt idx="15116">
                  <c:v>13.396612468085108</c:v>
                </c:pt>
                <c:pt idx="15117">
                  <c:v>13.389443872340422</c:v>
                </c:pt>
                <c:pt idx="15118">
                  <c:v>13.381444127659572</c:v>
                </c:pt>
                <c:pt idx="15119">
                  <c:v>13.372561319148934</c:v>
                </c:pt>
                <c:pt idx="15120">
                  <c:v>13.36497714893617</c:v>
                </c:pt>
                <c:pt idx="15121">
                  <c:v>13.356120297872339</c:v>
                </c:pt>
                <c:pt idx="15122">
                  <c:v>13.34726344680851</c:v>
                </c:pt>
                <c:pt idx="15123">
                  <c:v>13.338406595744679</c:v>
                </c:pt>
                <c:pt idx="15124">
                  <c:v>13.329523787234043</c:v>
                </c:pt>
                <c:pt idx="15125">
                  <c:v>13.3210825106383</c:v>
                </c:pt>
                <c:pt idx="15126">
                  <c:v>13.313498340425532</c:v>
                </c:pt>
                <c:pt idx="15127">
                  <c:v>13.305914170212766</c:v>
                </c:pt>
                <c:pt idx="15128">
                  <c:v>13.298745574468084</c:v>
                </c:pt>
                <c:pt idx="15129">
                  <c:v>13.291576978723402</c:v>
                </c:pt>
                <c:pt idx="15130">
                  <c:v>13.283551276595743</c:v>
                </c:pt>
                <c:pt idx="15131">
                  <c:v>13.276382680851063</c:v>
                </c:pt>
                <c:pt idx="15132">
                  <c:v>13.26921408510638</c:v>
                </c:pt>
                <c:pt idx="15133">
                  <c:v>13.261629914893613</c:v>
                </c:pt>
                <c:pt idx="15134">
                  <c:v>13.254876893617018</c:v>
                </c:pt>
                <c:pt idx="15135">
                  <c:v>13.248123872340422</c:v>
                </c:pt>
                <c:pt idx="15136">
                  <c:v>13.240098170212764</c:v>
                </c:pt>
                <c:pt idx="15137">
                  <c:v>13.232929574468082</c:v>
                </c:pt>
                <c:pt idx="15138">
                  <c:v>13.226176553191488</c:v>
                </c:pt>
                <c:pt idx="15139">
                  <c:v>13.22028063829787</c:v>
                </c:pt>
                <c:pt idx="15140">
                  <c:v>13.215215872340423</c:v>
                </c:pt>
                <c:pt idx="15141">
                  <c:v>13.211008212765954</c:v>
                </c:pt>
                <c:pt idx="15142">
                  <c:v>13.208073234042551</c:v>
                </c:pt>
                <c:pt idx="15143">
                  <c:v>13.206800553191487</c:v>
                </c:pt>
                <c:pt idx="15144">
                  <c:v>13.205553829787231</c:v>
                </c:pt>
                <c:pt idx="15145">
                  <c:v>13.205138255319145</c:v>
                </c:pt>
                <c:pt idx="15146">
                  <c:v>13.205553829787231</c:v>
                </c:pt>
                <c:pt idx="15147">
                  <c:v>13.205969404255317</c:v>
                </c:pt>
                <c:pt idx="15148">
                  <c:v>13.208073234042551</c:v>
                </c:pt>
                <c:pt idx="15149">
                  <c:v>13.210618595744679</c:v>
                </c:pt>
                <c:pt idx="15150">
                  <c:v>13.213137999999999</c:v>
                </c:pt>
                <c:pt idx="15151">
                  <c:v>13.216072978723405</c:v>
                </c:pt>
                <c:pt idx="15152">
                  <c:v>13.219033914893616</c:v>
                </c:pt>
                <c:pt idx="15153">
                  <c:v>13.222826000000001</c:v>
                </c:pt>
                <c:pt idx="15154">
                  <c:v>13.2262025106383</c:v>
                </c:pt>
                <c:pt idx="15155">
                  <c:v>13.229163446808512</c:v>
                </c:pt>
                <c:pt idx="15156">
                  <c:v>13.232124382978723</c:v>
                </c:pt>
                <c:pt idx="15157">
                  <c:v>13.234254170212767</c:v>
                </c:pt>
                <c:pt idx="15158">
                  <c:v>13.235085319148935</c:v>
                </c:pt>
                <c:pt idx="15159">
                  <c:v>13.235085319148935</c:v>
                </c:pt>
                <c:pt idx="15160">
                  <c:v>13.234643787234042</c:v>
                </c:pt>
                <c:pt idx="15161">
                  <c:v>13.232539957446807</c:v>
                </c:pt>
                <c:pt idx="15162">
                  <c:v>13.230436127659573</c:v>
                </c:pt>
                <c:pt idx="15163">
                  <c:v>13.228306340425529</c:v>
                </c:pt>
                <c:pt idx="15164">
                  <c:v>13.224929829787234</c:v>
                </c:pt>
                <c:pt idx="15165">
                  <c:v>13.222384468085107</c:v>
                </c:pt>
                <c:pt idx="15166">
                  <c:v>13.221137744680851</c:v>
                </c:pt>
                <c:pt idx="15167">
                  <c:v>13.219449489361702</c:v>
                </c:pt>
                <c:pt idx="15168">
                  <c:v>13.218618340425529</c:v>
                </c:pt>
                <c:pt idx="15169">
                  <c:v>13.21693008510638</c:v>
                </c:pt>
                <c:pt idx="15170">
                  <c:v>13.215241829787233</c:v>
                </c:pt>
                <c:pt idx="15171">
                  <c:v>13.213553574468083</c:v>
                </c:pt>
                <c:pt idx="15172">
                  <c:v>13.211423787234038</c:v>
                </c:pt>
                <c:pt idx="15173">
                  <c:v>13.209319957446802</c:v>
                </c:pt>
                <c:pt idx="15174">
                  <c:v>13.207216127659567</c:v>
                </c:pt>
                <c:pt idx="15175">
                  <c:v>13.204670765957442</c:v>
                </c:pt>
                <c:pt idx="15176">
                  <c:v>13.202982510638293</c:v>
                </c:pt>
                <c:pt idx="15177">
                  <c:v>13.202982510638293</c:v>
                </c:pt>
                <c:pt idx="15178">
                  <c:v>13.202125404255312</c:v>
                </c:pt>
                <c:pt idx="15179">
                  <c:v>13.20168387234042</c:v>
                </c:pt>
                <c:pt idx="15180">
                  <c:v>13.202956553191484</c:v>
                </c:pt>
                <c:pt idx="15181">
                  <c:v>13.202515021276593</c:v>
                </c:pt>
                <c:pt idx="15182">
                  <c:v>13.200826765957444</c:v>
                </c:pt>
                <c:pt idx="15183">
                  <c:v>13.20041119148936</c:v>
                </c:pt>
                <c:pt idx="15184">
                  <c:v>13.199580042553192</c:v>
                </c:pt>
                <c:pt idx="15185">
                  <c:v>13.199580042553192</c:v>
                </c:pt>
                <c:pt idx="15186">
                  <c:v>13.199580042553189</c:v>
                </c:pt>
                <c:pt idx="15187">
                  <c:v>13.199580042553189</c:v>
                </c:pt>
                <c:pt idx="15188">
                  <c:v>13.199580042553189</c:v>
                </c:pt>
                <c:pt idx="15189">
                  <c:v>13.199138510638296</c:v>
                </c:pt>
                <c:pt idx="15190">
                  <c:v>13.198281404255315</c:v>
                </c:pt>
                <c:pt idx="15191">
                  <c:v>13.197839872340422</c:v>
                </c:pt>
                <c:pt idx="15192">
                  <c:v>13.196982765957445</c:v>
                </c:pt>
                <c:pt idx="15193">
                  <c:v>13.195710085106382</c:v>
                </c:pt>
                <c:pt idx="15194">
                  <c:v>13.194852978723402</c:v>
                </c:pt>
                <c:pt idx="15195">
                  <c:v>13.192749148936167</c:v>
                </c:pt>
                <c:pt idx="15196">
                  <c:v>13.18937263829787</c:v>
                </c:pt>
                <c:pt idx="15197">
                  <c:v>13.186853234042555</c:v>
                </c:pt>
                <c:pt idx="15198">
                  <c:v>13.184333829787239</c:v>
                </c:pt>
                <c:pt idx="15199">
                  <c:v>13.181788468085113</c:v>
                </c:pt>
                <c:pt idx="15200">
                  <c:v>13.178411957446816</c:v>
                </c:pt>
                <c:pt idx="15201">
                  <c:v>13.175035446808518</c:v>
                </c:pt>
                <c:pt idx="15202">
                  <c:v>13.172490085106388</c:v>
                </c:pt>
                <c:pt idx="15203">
                  <c:v>13.16994472340426</c:v>
                </c:pt>
                <c:pt idx="15204">
                  <c:v>13.167814936170215</c:v>
                </c:pt>
                <c:pt idx="15205">
                  <c:v>13.166542255319149</c:v>
                </c:pt>
                <c:pt idx="15206">
                  <c:v>13.165269574468084</c:v>
                </c:pt>
                <c:pt idx="15207">
                  <c:v>13.163581319148934</c:v>
                </c:pt>
                <c:pt idx="15208">
                  <c:v>13.161893063829785</c:v>
                </c:pt>
                <c:pt idx="15209">
                  <c:v>13.159789234042547</c:v>
                </c:pt>
                <c:pt idx="15210">
                  <c:v>13.158100978723397</c:v>
                </c:pt>
                <c:pt idx="15211">
                  <c:v>13.156828297872334</c:v>
                </c:pt>
                <c:pt idx="15212">
                  <c:v>13.154724468085103</c:v>
                </c:pt>
                <c:pt idx="15213">
                  <c:v>13.151763531914892</c:v>
                </c:pt>
                <c:pt idx="15214">
                  <c:v>13.149218170212766</c:v>
                </c:pt>
                <c:pt idx="15215">
                  <c:v>13.146257234042551</c:v>
                </c:pt>
                <c:pt idx="15216">
                  <c:v>13.144568978723406</c:v>
                </c:pt>
                <c:pt idx="15217">
                  <c:v>13.142465148936173</c:v>
                </c:pt>
                <c:pt idx="15218">
                  <c:v>13.139088638297876</c:v>
                </c:pt>
                <c:pt idx="15219">
                  <c:v>13.136569234042559</c:v>
                </c:pt>
                <c:pt idx="15220">
                  <c:v>13.134439446808514</c:v>
                </c:pt>
                <c:pt idx="15221">
                  <c:v>13.133166765957448</c:v>
                </c:pt>
                <c:pt idx="15222">
                  <c:v>13.133166765957448</c:v>
                </c:pt>
                <c:pt idx="15223">
                  <c:v>13.133582340425532</c:v>
                </c:pt>
                <c:pt idx="15224">
                  <c:v>13.133997914893619</c:v>
                </c:pt>
                <c:pt idx="15225">
                  <c:v>13.135686170212766</c:v>
                </c:pt>
                <c:pt idx="15226">
                  <c:v>13.137815957446811</c:v>
                </c:pt>
                <c:pt idx="15227">
                  <c:v>13.139919787234046</c:v>
                </c:pt>
                <c:pt idx="15228">
                  <c:v>13.143737829787236</c:v>
                </c:pt>
                <c:pt idx="15229">
                  <c:v>13.149218170212773</c:v>
                </c:pt>
                <c:pt idx="15230">
                  <c:v>13.154698510638307</c:v>
                </c:pt>
                <c:pt idx="15231">
                  <c:v>13.161010000000008</c:v>
                </c:pt>
                <c:pt idx="15232">
                  <c:v>13.166490340425534</c:v>
                </c:pt>
                <c:pt idx="15233">
                  <c:v>13.172827787234047</c:v>
                </c:pt>
                <c:pt idx="15234">
                  <c:v>13.180827531914897</c:v>
                </c:pt>
                <c:pt idx="15235">
                  <c:v>13.188411702127661</c:v>
                </c:pt>
                <c:pt idx="15236">
                  <c:v>13.19643740425532</c:v>
                </c:pt>
                <c:pt idx="15237">
                  <c:v>13.204047531914894</c:v>
                </c:pt>
                <c:pt idx="15238">
                  <c:v>13.211242085106385</c:v>
                </c:pt>
                <c:pt idx="15239">
                  <c:v>13.218436638297872</c:v>
                </c:pt>
                <c:pt idx="15240">
                  <c:v>13.226046765957447</c:v>
                </c:pt>
                <c:pt idx="15241">
                  <c:v>13.232799787234043</c:v>
                </c:pt>
                <c:pt idx="15242">
                  <c:v>13.239552808510638</c:v>
                </c:pt>
                <c:pt idx="15243">
                  <c:v>13.24672140425532</c:v>
                </c:pt>
                <c:pt idx="15244">
                  <c:v>13.25389</c:v>
                </c:pt>
                <c:pt idx="15245">
                  <c:v>13.261474170212768</c:v>
                </c:pt>
                <c:pt idx="15246">
                  <c:v>13.269499872340424</c:v>
                </c:pt>
                <c:pt idx="15247">
                  <c:v>13.276668468085104</c:v>
                </c:pt>
                <c:pt idx="15248">
                  <c:v>13.284278595744677</c:v>
                </c:pt>
                <c:pt idx="15249">
                  <c:v>13.291473148936172</c:v>
                </c:pt>
                <c:pt idx="15250">
                  <c:v>13.298667702127659</c:v>
                </c:pt>
                <c:pt idx="15251">
                  <c:v>13.306277829787236</c:v>
                </c:pt>
                <c:pt idx="15252">
                  <c:v>13.313887957446811</c:v>
                </c:pt>
                <c:pt idx="15253">
                  <c:v>13.322329234042558</c:v>
                </c:pt>
                <c:pt idx="15254">
                  <c:v>13.331212042553194</c:v>
                </c:pt>
                <c:pt idx="15255">
                  <c:v>13.340068893617024</c:v>
                </c:pt>
                <c:pt idx="15256">
                  <c:v>13.349341319148936</c:v>
                </c:pt>
                <c:pt idx="15257">
                  <c:v>13.358639702127658</c:v>
                </c:pt>
                <c:pt idx="15258">
                  <c:v>13.368353659574467</c:v>
                </c:pt>
                <c:pt idx="15259">
                  <c:v>13.379314340425529</c:v>
                </c:pt>
                <c:pt idx="15260">
                  <c:v>13.392404808510634</c:v>
                </c:pt>
                <c:pt idx="15261">
                  <c:v>13.408014680851059</c:v>
                </c:pt>
                <c:pt idx="15262">
                  <c:v>13.42658553191489</c:v>
                </c:pt>
                <c:pt idx="15263">
                  <c:v>13.448117319148933</c:v>
                </c:pt>
                <c:pt idx="15264">
                  <c:v>13.473856765957446</c:v>
                </c:pt>
                <c:pt idx="15265">
                  <c:v>13.50341425531915</c:v>
                </c:pt>
                <c:pt idx="15266">
                  <c:v>13.535075574468085</c:v>
                </c:pt>
                <c:pt idx="15267">
                  <c:v>13.568425148936171</c:v>
                </c:pt>
                <c:pt idx="15268">
                  <c:v>13.603462978723408</c:v>
                </c:pt>
                <c:pt idx="15269">
                  <c:v>13.640189063829789</c:v>
                </c:pt>
                <c:pt idx="15270">
                  <c:v>13.679434553191493</c:v>
                </c:pt>
                <c:pt idx="15271">
                  <c:v>13.721225404255319</c:v>
                </c:pt>
                <c:pt idx="15272">
                  <c:v>13.765120127659575</c:v>
                </c:pt>
                <c:pt idx="15273">
                  <c:v>13.811118680851063</c:v>
                </c:pt>
                <c:pt idx="15274">
                  <c:v>13.860078170212766</c:v>
                </c:pt>
                <c:pt idx="15275">
                  <c:v>13.910284382978723</c:v>
                </c:pt>
                <c:pt idx="15276">
                  <c:v>13.96093212765957</c:v>
                </c:pt>
                <c:pt idx="15277">
                  <c:v>14.011995446808507</c:v>
                </c:pt>
                <c:pt idx="15278">
                  <c:v>14.063084723404252</c:v>
                </c:pt>
                <c:pt idx="15279">
                  <c:v>14.114589574468082</c:v>
                </c:pt>
                <c:pt idx="15280">
                  <c:v>14.165237319148932</c:v>
                </c:pt>
                <c:pt idx="15281">
                  <c:v>14.215053914893616</c:v>
                </c:pt>
                <c:pt idx="15282">
                  <c:v>14.265701659574468</c:v>
                </c:pt>
                <c:pt idx="15283">
                  <c:v>14.316349404255316</c:v>
                </c:pt>
                <c:pt idx="15284">
                  <c:v>14.368269829787234</c:v>
                </c:pt>
                <c:pt idx="15285">
                  <c:v>14.421021404255319</c:v>
                </c:pt>
                <c:pt idx="15286">
                  <c:v>14.472915872340424</c:v>
                </c:pt>
                <c:pt idx="15287">
                  <c:v>14.524810340425534</c:v>
                </c:pt>
                <c:pt idx="15288">
                  <c:v>14.576730765957445</c:v>
                </c:pt>
                <c:pt idx="15289">
                  <c:v>14.629482340425531</c:v>
                </c:pt>
                <c:pt idx="15290">
                  <c:v>14.681402765957447</c:v>
                </c:pt>
                <c:pt idx="15291">
                  <c:v>14.733323191489363</c:v>
                </c:pt>
                <c:pt idx="15292">
                  <c:v>14.78441246808511</c:v>
                </c:pt>
                <c:pt idx="15293">
                  <c:v>14.833787531914895</c:v>
                </c:pt>
                <c:pt idx="15294">
                  <c:v>14.883188553191495</c:v>
                </c:pt>
                <c:pt idx="15295">
                  <c:v>14.932148042553196</c:v>
                </c:pt>
                <c:pt idx="15296">
                  <c:v>14.980250425531921</c:v>
                </c:pt>
                <c:pt idx="15297">
                  <c:v>15.027521659574472</c:v>
                </c:pt>
                <c:pt idx="15298">
                  <c:v>15.073935787234049</c:v>
                </c:pt>
                <c:pt idx="15299">
                  <c:v>15.118661659574473</c:v>
                </c:pt>
                <c:pt idx="15300">
                  <c:v>15.159621404255326</c:v>
                </c:pt>
                <c:pt idx="15301">
                  <c:v>15.196763106382987</c:v>
                </c:pt>
                <c:pt idx="15302">
                  <c:v>15.232632127659581</c:v>
                </c:pt>
                <c:pt idx="15303">
                  <c:v>15.265981702127666</c:v>
                </c:pt>
                <c:pt idx="15304">
                  <c:v>15.296785914893622</c:v>
                </c:pt>
                <c:pt idx="15305">
                  <c:v>15.322966893617027</c:v>
                </c:pt>
                <c:pt idx="15306">
                  <c:v>15.346186936170222</c:v>
                </c:pt>
                <c:pt idx="15307">
                  <c:v>15.364757787234046</c:v>
                </c:pt>
                <c:pt idx="15308">
                  <c:v>15.377848297872342</c:v>
                </c:pt>
                <c:pt idx="15309">
                  <c:v>15.385874000000005</c:v>
                </c:pt>
                <c:pt idx="15310">
                  <c:v>15.387977829787237</c:v>
                </c:pt>
                <c:pt idx="15311">
                  <c:v>15.383328595744684</c:v>
                </c:pt>
                <c:pt idx="15312">
                  <c:v>15.373199063829787</c:v>
                </c:pt>
                <c:pt idx="15313">
                  <c:v>15.357563191489362</c:v>
                </c:pt>
                <c:pt idx="15314">
                  <c:v>15.336031404255321</c:v>
                </c:pt>
                <c:pt idx="15315">
                  <c:v>15.311123106382979</c:v>
                </c:pt>
                <c:pt idx="15316">
                  <c:v>15.282838297872338</c:v>
                </c:pt>
                <c:pt idx="15317">
                  <c:v>15.250761404255314</c:v>
                </c:pt>
                <c:pt idx="15318">
                  <c:v>15.214476851063829</c:v>
                </c:pt>
                <c:pt idx="15319">
                  <c:v>15.174815744680849</c:v>
                </c:pt>
                <c:pt idx="15320">
                  <c:v>15.132193702127658</c:v>
                </c:pt>
                <c:pt idx="15321">
                  <c:v>15.087441872340424</c:v>
                </c:pt>
                <c:pt idx="15322">
                  <c:v>15.039339489361701</c:v>
                </c:pt>
                <c:pt idx="15323">
                  <c:v>14.989964425531914</c:v>
                </c:pt>
                <c:pt idx="15324">
                  <c:v>14.939732255319148</c:v>
                </c:pt>
                <c:pt idx="15325">
                  <c:v>14.888227404255316</c:v>
                </c:pt>
                <c:pt idx="15326">
                  <c:v>14.835891404255316</c:v>
                </c:pt>
                <c:pt idx="15327">
                  <c:v>14.783970978723401</c:v>
                </c:pt>
                <c:pt idx="15328">
                  <c:v>14.731219404255318</c:v>
                </c:pt>
                <c:pt idx="15329">
                  <c:v>14.67805225531915</c:v>
                </c:pt>
                <c:pt idx="15330">
                  <c:v>14.625300680851067</c:v>
                </c:pt>
                <c:pt idx="15331">
                  <c:v>14.571692000000004</c:v>
                </c:pt>
                <c:pt idx="15332">
                  <c:v>14.517667744680855</c:v>
                </c:pt>
                <c:pt idx="15333">
                  <c:v>14.464916170212772</c:v>
                </c:pt>
                <c:pt idx="15334">
                  <c:v>14.413021702127667</c:v>
                </c:pt>
                <c:pt idx="15335">
                  <c:v>14.360685702127665</c:v>
                </c:pt>
                <c:pt idx="15336">
                  <c:v>14.307934127659578</c:v>
                </c:pt>
                <c:pt idx="15337">
                  <c:v>14.256013702127664</c:v>
                </c:pt>
                <c:pt idx="15338">
                  <c:v>14.204950382978728</c:v>
                </c:pt>
                <c:pt idx="15339">
                  <c:v>14.15471821276596</c:v>
                </c:pt>
                <c:pt idx="15340">
                  <c:v>14.105758723404257</c:v>
                </c:pt>
                <c:pt idx="15341">
                  <c:v>14.058045957446808</c:v>
                </c:pt>
                <c:pt idx="15342">
                  <c:v>14.011605872340425</c:v>
                </c:pt>
                <c:pt idx="15343">
                  <c:v>13.966022893617023</c:v>
                </c:pt>
                <c:pt idx="15344">
                  <c:v>13.921686638297871</c:v>
                </c:pt>
                <c:pt idx="15345">
                  <c:v>13.877791914893617</c:v>
                </c:pt>
                <c:pt idx="15346">
                  <c:v>13.834754297872339</c:v>
                </c:pt>
                <c:pt idx="15347">
                  <c:v>13.79465165957447</c:v>
                </c:pt>
                <c:pt idx="15348">
                  <c:v>13.758341106382982</c:v>
                </c:pt>
                <c:pt idx="15349">
                  <c:v>13.724160340425536</c:v>
                </c:pt>
                <c:pt idx="15350">
                  <c:v>13.692083446808518</c:v>
                </c:pt>
                <c:pt idx="15351">
                  <c:v>13.662967489361709</c:v>
                </c:pt>
                <c:pt idx="15352">
                  <c:v>13.638059191489367</c:v>
                </c:pt>
                <c:pt idx="15353">
                  <c:v>13.614839148936174</c:v>
                </c:pt>
                <c:pt idx="15354">
                  <c:v>13.594138510638301</c:v>
                </c:pt>
                <c:pt idx="15355">
                  <c:v>13.575567659574471</c:v>
                </c:pt>
                <c:pt idx="15356">
                  <c:v>13.55868506382979</c:v>
                </c:pt>
                <c:pt idx="15357">
                  <c:v>13.543906297872342</c:v>
                </c:pt>
                <c:pt idx="15358">
                  <c:v>13.531672936170212</c:v>
                </c:pt>
                <c:pt idx="15359">
                  <c:v>13.521958936170213</c:v>
                </c:pt>
                <c:pt idx="15360">
                  <c:v>13.514790340425529</c:v>
                </c:pt>
                <c:pt idx="15361">
                  <c:v>13.510998255319144</c:v>
                </c:pt>
                <c:pt idx="15362">
                  <c:v>13.508037319148931</c:v>
                </c:pt>
                <c:pt idx="15363">
                  <c:v>13.505933489361697</c:v>
                </c:pt>
                <c:pt idx="15364">
                  <c:v>13.504660808510632</c:v>
                </c:pt>
                <c:pt idx="15365">
                  <c:v>13.504219276595737</c:v>
                </c:pt>
                <c:pt idx="15366">
                  <c:v>13.503777744680846</c:v>
                </c:pt>
                <c:pt idx="15367">
                  <c:v>13.503777744680846</c:v>
                </c:pt>
                <c:pt idx="15368">
                  <c:v>13.502531021276591</c:v>
                </c:pt>
                <c:pt idx="15369">
                  <c:v>13.502531021276596</c:v>
                </c:pt>
                <c:pt idx="15370">
                  <c:v>13.502946595744682</c:v>
                </c:pt>
                <c:pt idx="15371">
                  <c:v>13.504219276595746</c:v>
                </c:pt>
                <c:pt idx="15372">
                  <c:v>13.506764638297874</c:v>
                </c:pt>
                <c:pt idx="15373">
                  <c:v>13.510141148936174</c:v>
                </c:pt>
                <c:pt idx="15374">
                  <c:v>13.513517659574472</c:v>
                </c:pt>
                <c:pt idx="15375">
                  <c:v>13.517309744680855</c:v>
                </c:pt>
                <c:pt idx="15376">
                  <c:v>13.521101829787238</c:v>
                </c:pt>
                <c:pt idx="15377">
                  <c:v>13.524893914893621</c:v>
                </c:pt>
                <c:pt idx="15378">
                  <c:v>13.529543106382983</c:v>
                </c:pt>
                <c:pt idx="15379">
                  <c:v>13.534192297872343</c:v>
                </c:pt>
                <c:pt idx="15380">
                  <c:v>13.537568808510642</c:v>
                </c:pt>
                <c:pt idx="15381">
                  <c:v>13.53925706382979</c:v>
                </c:pt>
                <c:pt idx="15382">
                  <c:v>13.54180242553192</c:v>
                </c:pt>
                <c:pt idx="15383">
                  <c:v>13.544763361702131</c:v>
                </c:pt>
                <c:pt idx="15384">
                  <c:v>13.547724297872342</c:v>
                </c:pt>
                <c:pt idx="15385">
                  <c:v>13.550243702127664</c:v>
                </c:pt>
                <c:pt idx="15386">
                  <c:v>13.552347531914899</c:v>
                </c:pt>
                <c:pt idx="15387">
                  <c:v>13.554035787234048</c:v>
                </c:pt>
                <c:pt idx="15388">
                  <c:v>13.55530846808511</c:v>
                </c:pt>
                <c:pt idx="15389">
                  <c:v>13.554892893617025</c:v>
                </c:pt>
                <c:pt idx="15390">
                  <c:v>13.554061744680855</c:v>
                </c:pt>
                <c:pt idx="15391">
                  <c:v>13.552815021276597</c:v>
                </c:pt>
                <c:pt idx="15392">
                  <c:v>13.551983872340424</c:v>
                </c:pt>
                <c:pt idx="15393">
                  <c:v>13.551568297872342</c:v>
                </c:pt>
                <c:pt idx="15394">
                  <c:v>13.550711191489361</c:v>
                </c:pt>
                <c:pt idx="15395">
                  <c:v>13.549880042553189</c:v>
                </c:pt>
                <c:pt idx="15396">
                  <c:v>13.549464468085102</c:v>
                </c:pt>
                <c:pt idx="15397">
                  <c:v>13.549880042553189</c:v>
                </c:pt>
                <c:pt idx="15398">
                  <c:v>13.549464468085102</c:v>
                </c:pt>
                <c:pt idx="15399">
                  <c:v>13.548607361702125</c:v>
                </c:pt>
                <c:pt idx="15400">
                  <c:v>13.548607361702125</c:v>
                </c:pt>
                <c:pt idx="15401">
                  <c:v>13.548607361702123</c:v>
                </c:pt>
                <c:pt idx="15402">
                  <c:v>13.549464468085104</c:v>
                </c:pt>
                <c:pt idx="15403">
                  <c:v>13.550295617021273</c:v>
                </c:pt>
                <c:pt idx="15404">
                  <c:v>13.550737148936168</c:v>
                </c:pt>
                <c:pt idx="15405">
                  <c:v>13.551594255319145</c:v>
                </c:pt>
                <c:pt idx="15406">
                  <c:v>13.552451361702124</c:v>
                </c:pt>
                <c:pt idx="15407">
                  <c:v>13.553308468085104</c:v>
                </c:pt>
                <c:pt idx="15408">
                  <c:v>13.552892893617019</c:v>
                </c:pt>
                <c:pt idx="15409">
                  <c:v>13.552477319148934</c:v>
                </c:pt>
                <c:pt idx="15410">
                  <c:v>13.552477319148934</c:v>
                </c:pt>
                <c:pt idx="15411">
                  <c:v>13.551230595744681</c:v>
                </c:pt>
                <c:pt idx="15412">
                  <c:v>13.549983872340425</c:v>
                </c:pt>
                <c:pt idx="15413">
                  <c:v>13.548737148936171</c:v>
                </c:pt>
                <c:pt idx="15414">
                  <c:v>13.547048893617022</c:v>
                </c:pt>
                <c:pt idx="15415">
                  <c:v>13.544919106382981</c:v>
                </c:pt>
                <c:pt idx="15416">
                  <c:v>13.542373744680852</c:v>
                </c:pt>
                <c:pt idx="15417">
                  <c:v>13.539828382978724</c:v>
                </c:pt>
                <c:pt idx="15418">
                  <c:v>13.536451872340427</c:v>
                </c:pt>
                <c:pt idx="15419">
                  <c:v>13.532633829787235</c:v>
                </c:pt>
                <c:pt idx="15420">
                  <c:v>13.529672893617024</c:v>
                </c:pt>
                <c:pt idx="15421">
                  <c:v>13.526296382978726</c:v>
                </c:pt>
                <c:pt idx="15422">
                  <c:v>13.522919872340429</c:v>
                </c:pt>
                <c:pt idx="15423">
                  <c:v>13.518686255319153</c:v>
                </c:pt>
                <c:pt idx="15424">
                  <c:v>13.51489417021277</c:v>
                </c:pt>
                <c:pt idx="15425">
                  <c:v>13.509829404255324</c:v>
                </c:pt>
                <c:pt idx="15426">
                  <c:v>13.504764638297878</c:v>
                </c:pt>
                <c:pt idx="15427">
                  <c:v>13.500972553191497</c:v>
                </c:pt>
                <c:pt idx="15428">
                  <c:v>13.498011617021287</c:v>
                </c:pt>
                <c:pt idx="15429">
                  <c:v>13.49546625531916</c:v>
                </c:pt>
                <c:pt idx="15430">
                  <c:v>13.493362425531922</c:v>
                </c:pt>
                <c:pt idx="15431">
                  <c:v>13.492089744680857</c:v>
                </c:pt>
                <c:pt idx="15432">
                  <c:v>13.490401489361703</c:v>
                </c:pt>
                <c:pt idx="15433">
                  <c:v>13.488297659574473</c:v>
                </c:pt>
                <c:pt idx="15434">
                  <c:v>13.485336723404258</c:v>
                </c:pt>
                <c:pt idx="15435">
                  <c:v>13.481960212765959</c:v>
                </c:pt>
                <c:pt idx="15436">
                  <c:v>13.478583702127663</c:v>
                </c:pt>
                <c:pt idx="15437">
                  <c:v>13.47645391489362</c:v>
                </c:pt>
                <c:pt idx="15438">
                  <c:v>13.474324127659576</c:v>
                </c:pt>
                <c:pt idx="15439">
                  <c:v>13.472635872340428</c:v>
                </c:pt>
                <c:pt idx="15440">
                  <c:v>13.471363191489365</c:v>
                </c:pt>
                <c:pt idx="15441">
                  <c:v>13.470947617021279</c:v>
                </c:pt>
                <c:pt idx="15442">
                  <c:v>13.4700905106383</c:v>
                </c:pt>
                <c:pt idx="15443">
                  <c:v>13.468817829787232</c:v>
                </c:pt>
                <c:pt idx="15444">
                  <c:v>13.467129574468084</c:v>
                </c:pt>
                <c:pt idx="15445">
                  <c:v>13.466272468085103</c:v>
                </c:pt>
                <c:pt idx="15446">
                  <c:v>13.465856893617019</c:v>
                </c:pt>
                <c:pt idx="15447">
                  <c:v>13.46544131914893</c:v>
                </c:pt>
                <c:pt idx="15448">
                  <c:v>13.464194595744674</c:v>
                </c:pt>
                <c:pt idx="15449">
                  <c:v>13.462921914893609</c:v>
                </c:pt>
                <c:pt idx="15450">
                  <c:v>13.462921914893609</c:v>
                </c:pt>
                <c:pt idx="15451">
                  <c:v>13.464168638297867</c:v>
                </c:pt>
                <c:pt idx="15452">
                  <c:v>13.465856893617016</c:v>
                </c:pt>
                <c:pt idx="15453">
                  <c:v>13.467545148936164</c:v>
                </c:pt>
                <c:pt idx="15454">
                  <c:v>13.469233404255315</c:v>
                </c:pt>
                <c:pt idx="15455">
                  <c:v>13.471752808510635</c:v>
                </c:pt>
                <c:pt idx="15456">
                  <c:v>13.473441063829783</c:v>
                </c:pt>
                <c:pt idx="15457">
                  <c:v>13.474713744680846</c:v>
                </c:pt>
                <c:pt idx="15458">
                  <c:v>13.476817574468082</c:v>
                </c:pt>
                <c:pt idx="15459">
                  <c:v>13.478505829787231</c:v>
                </c:pt>
                <c:pt idx="15460">
                  <c:v>13.479336978723403</c:v>
                </c:pt>
                <c:pt idx="15461">
                  <c:v>13.480168127659573</c:v>
                </c:pt>
                <c:pt idx="15462">
                  <c:v>13.481856382978721</c:v>
                </c:pt>
                <c:pt idx="15463">
                  <c:v>13.483129063829784</c:v>
                </c:pt>
                <c:pt idx="15464">
                  <c:v>13.485674425531911</c:v>
                </c:pt>
                <c:pt idx="15465">
                  <c:v>13.488219787234041</c:v>
                </c:pt>
                <c:pt idx="15466">
                  <c:v>13.490765148936166</c:v>
                </c:pt>
                <c:pt idx="15467">
                  <c:v>13.492453404255317</c:v>
                </c:pt>
                <c:pt idx="15468">
                  <c:v>13.494141659574463</c:v>
                </c:pt>
                <c:pt idx="15469">
                  <c:v>13.49541434042553</c:v>
                </c:pt>
                <c:pt idx="15470">
                  <c:v>13.497544127659573</c:v>
                </c:pt>
                <c:pt idx="15471">
                  <c:v>13.499232382978727</c:v>
                </c:pt>
                <c:pt idx="15472">
                  <c:v>13.50216736170213</c:v>
                </c:pt>
                <c:pt idx="15473">
                  <c:v>13.505102340425532</c:v>
                </c:pt>
                <c:pt idx="15474">
                  <c:v>13.506790595744681</c:v>
                </c:pt>
                <c:pt idx="15475">
                  <c:v>13.508478851063829</c:v>
                </c:pt>
                <c:pt idx="15476">
                  <c:v>13.510582680851064</c:v>
                </c:pt>
                <c:pt idx="15477">
                  <c:v>13.511829404255316</c:v>
                </c:pt>
                <c:pt idx="15478">
                  <c:v>13.511829404255316</c:v>
                </c:pt>
                <c:pt idx="15479">
                  <c:v>13.5122449787234</c:v>
                </c:pt>
                <c:pt idx="15480">
                  <c:v>13.51307612765957</c:v>
                </c:pt>
                <c:pt idx="15481">
                  <c:v>13.515205914893613</c:v>
                </c:pt>
                <c:pt idx="15482">
                  <c:v>13.517751276595739</c:v>
                </c:pt>
                <c:pt idx="15483">
                  <c:v>13.520270680851059</c:v>
                </c:pt>
                <c:pt idx="15484">
                  <c:v>13.52154336170212</c:v>
                </c:pt>
                <c:pt idx="15485">
                  <c:v>13.523231617021269</c:v>
                </c:pt>
                <c:pt idx="15486">
                  <c:v>13.524062765957437</c:v>
                </c:pt>
                <c:pt idx="15487">
                  <c:v>13.524478340425521</c:v>
                </c:pt>
                <c:pt idx="15488">
                  <c:v>13.524478340425523</c:v>
                </c:pt>
                <c:pt idx="15489">
                  <c:v>13.524478340425521</c:v>
                </c:pt>
                <c:pt idx="15490">
                  <c:v>13.5253354468085</c:v>
                </c:pt>
                <c:pt idx="15491">
                  <c:v>13.526608127659562</c:v>
                </c:pt>
                <c:pt idx="15492">
                  <c:v>13.527465234042543</c:v>
                </c:pt>
                <c:pt idx="15493">
                  <c:v>13.52832234042552</c:v>
                </c:pt>
                <c:pt idx="15494">
                  <c:v>13.528737914893608</c:v>
                </c:pt>
                <c:pt idx="15495">
                  <c:v>13.529569063829776</c:v>
                </c:pt>
                <c:pt idx="15496">
                  <c:v>13.529984638297861</c:v>
                </c:pt>
                <c:pt idx="15497">
                  <c:v>13.530400212765947</c:v>
                </c:pt>
                <c:pt idx="15498">
                  <c:v>13.530400212765947</c:v>
                </c:pt>
                <c:pt idx="15499">
                  <c:v>13.531231361702121</c:v>
                </c:pt>
                <c:pt idx="15500">
                  <c:v>13.532478085106376</c:v>
                </c:pt>
                <c:pt idx="15501">
                  <c:v>13.533724808510634</c:v>
                </c:pt>
                <c:pt idx="15502">
                  <c:v>13.535413063829782</c:v>
                </c:pt>
                <c:pt idx="15503">
                  <c:v>13.538373999999994</c:v>
                </c:pt>
                <c:pt idx="15504">
                  <c:v>13.541334936170207</c:v>
                </c:pt>
                <c:pt idx="15505">
                  <c:v>13.54429587234042</c:v>
                </c:pt>
                <c:pt idx="15506">
                  <c:v>13.546815276595741</c:v>
                </c:pt>
                <c:pt idx="15507">
                  <c:v>13.549776212765954</c:v>
                </c:pt>
                <c:pt idx="15508">
                  <c:v>13.552321574468083</c:v>
                </c:pt>
                <c:pt idx="15509">
                  <c:v>13.553594255319146</c:v>
                </c:pt>
                <c:pt idx="15510">
                  <c:v>13.555282510638291</c:v>
                </c:pt>
                <c:pt idx="15511">
                  <c:v>13.555282510638294</c:v>
                </c:pt>
                <c:pt idx="15512">
                  <c:v>13.5548409787234</c:v>
                </c:pt>
                <c:pt idx="15513">
                  <c:v>13.552295617021274</c:v>
                </c:pt>
                <c:pt idx="15514">
                  <c:v>13.548919106382975</c:v>
                </c:pt>
                <c:pt idx="15515">
                  <c:v>13.543854340425527</c:v>
                </c:pt>
                <c:pt idx="15516">
                  <c:v>13.538348042553185</c:v>
                </c:pt>
                <c:pt idx="15517">
                  <c:v>13.532010595744676</c:v>
                </c:pt>
                <c:pt idx="15518">
                  <c:v>13.523984893617019</c:v>
                </c:pt>
                <c:pt idx="15519">
                  <c:v>13.514296893617017</c:v>
                </c:pt>
                <c:pt idx="15520">
                  <c:v>13.504167361702123</c:v>
                </c:pt>
                <c:pt idx="15521">
                  <c:v>13.49403782978723</c:v>
                </c:pt>
                <c:pt idx="15522">
                  <c:v>13.484323872340422</c:v>
                </c:pt>
                <c:pt idx="15523">
                  <c:v>13.473363191489357</c:v>
                </c:pt>
                <c:pt idx="15524">
                  <c:v>13.462818085106383</c:v>
                </c:pt>
                <c:pt idx="15525">
                  <c:v>13.452688553191486</c:v>
                </c:pt>
                <c:pt idx="15526">
                  <c:v>13.441727872340426</c:v>
                </c:pt>
                <c:pt idx="15527">
                  <c:v>13.430767191489361</c:v>
                </c:pt>
                <c:pt idx="15528">
                  <c:v>13.418949404255319</c:v>
                </c:pt>
                <c:pt idx="15529">
                  <c:v>13.407547191489362</c:v>
                </c:pt>
                <c:pt idx="15530">
                  <c:v>13.396586510638302</c:v>
                </c:pt>
                <c:pt idx="15531">
                  <c:v>13.386456978723404</c:v>
                </c:pt>
                <c:pt idx="15532">
                  <c:v>13.375911872340426</c:v>
                </c:pt>
                <c:pt idx="15533">
                  <c:v>13.365366765957445</c:v>
                </c:pt>
                <c:pt idx="15534">
                  <c:v>13.355237234042553</c:v>
                </c:pt>
                <c:pt idx="15535">
                  <c:v>13.345107702127656</c:v>
                </c:pt>
                <c:pt idx="15536">
                  <c:v>13.335393744680847</c:v>
                </c:pt>
                <c:pt idx="15537">
                  <c:v>13.325264212765953</c:v>
                </c:pt>
                <c:pt idx="15538">
                  <c:v>13.314277574468079</c:v>
                </c:pt>
                <c:pt idx="15539">
                  <c:v>13.304563617021271</c:v>
                </c:pt>
                <c:pt idx="15540">
                  <c:v>13.294434085106383</c:v>
                </c:pt>
                <c:pt idx="15541">
                  <c:v>13.285161659574467</c:v>
                </c:pt>
                <c:pt idx="15542">
                  <c:v>13.27672038297872</c:v>
                </c:pt>
                <c:pt idx="15543">
                  <c:v>13.26827910638298</c:v>
                </c:pt>
                <c:pt idx="15544">
                  <c:v>13.259422255319151</c:v>
                </c:pt>
                <c:pt idx="15545">
                  <c:v>13.250565404255324</c:v>
                </c:pt>
                <c:pt idx="15546">
                  <c:v>13.240435872340431</c:v>
                </c:pt>
                <c:pt idx="15547">
                  <c:v>13.230306340425535</c:v>
                </c:pt>
                <c:pt idx="15548">
                  <c:v>13.220176808510645</c:v>
                </c:pt>
                <c:pt idx="15549">
                  <c:v>13.210047276595748</c:v>
                </c:pt>
                <c:pt idx="15550">
                  <c:v>13.200748893617025</c:v>
                </c:pt>
                <c:pt idx="15551">
                  <c:v>13.191450510638301</c:v>
                </c:pt>
                <c:pt idx="15552">
                  <c:v>13.181320978723406</c:v>
                </c:pt>
                <c:pt idx="15553">
                  <c:v>13.171607021276595</c:v>
                </c:pt>
                <c:pt idx="15554">
                  <c:v>13.162308638297867</c:v>
                </c:pt>
                <c:pt idx="15555">
                  <c:v>13.152594680851058</c:v>
                </c:pt>
                <c:pt idx="15556">
                  <c:v>13.144568978723401</c:v>
                </c:pt>
                <c:pt idx="15557">
                  <c:v>13.136127702127656</c:v>
                </c:pt>
                <c:pt idx="15558">
                  <c:v>13.128517574468081</c:v>
                </c:pt>
                <c:pt idx="15559">
                  <c:v>13.121764553191484</c:v>
                </c:pt>
                <c:pt idx="15560">
                  <c:v>13.116699787234039</c:v>
                </c:pt>
                <c:pt idx="15561">
                  <c:v>13.112907702127655</c:v>
                </c:pt>
                <c:pt idx="15562">
                  <c:v>13.110362340425526</c:v>
                </c:pt>
                <c:pt idx="15563">
                  <c:v>13.108258510638294</c:v>
                </c:pt>
                <c:pt idx="15564">
                  <c:v>13.106985829787231</c:v>
                </c:pt>
                <c:pt idx="15565">
                  <c:v>13.106985829787233</c:v>
                </c:pt>
                <c:pt idx="15566">
                  <c:v>13.107816978723404</c:v>
                </c:pt>
                <c:pt idx="15567">
                  <c:v>13.109089659574471</c:v>
                </c:pt>
                <c:pt idx="15568">
                  <c:v>13.111193489361707</c:v>
                </c:pt>
                <c:pt idx="15569">
                  <c:v>13.113738851063834</c:v>
                </c:pt>
                <c:pt idx="15570">
                  <c:v>13.117115361702135</c:v>
                </c:pt>
                <c:pt idx="15571">
                  <c:v>13.120076297872346</c:v>
                </c:pt>
                <c:pt idx="15572">
                  <c:v>13.122180127659577</c:v>
                </c:pt>
                <c:pt idx="15573">
                  <c:v>13.125556638297875</c:v>
                </c:pt>
                <c:pt idx="15574">
                  <c:v>13.128517574468086</c:v>
                </c:pt>
                <c:pt idx="15575">
                  <c:v>13.131894085106381</c:v>
                </c:pt>
                <c:pt idx="15576">
                  <c:v>13.135270595744679</c:v>
                </c:pt>
                <c:pt idx="15577">
                  <c:v>13.138647106382978</c:v>
                </c:pt>
                <c:pt idx="15578">
                  <c:v>13.142023617021275</c:v>
                </c:pt>
                <c:pt idx="15579">
                  <c:v>13.145815702127658</c:v>
                </c:pt>
                <c:pt idx="15580">
                  <c:v>13.149607787234043</c:v>
                </c:pt>
                <c:pt idx="15581">
                  <c:v>13.153841404255319</c:v>
                </c:pt>
                <c:pt idx="15582">
                  <c:v>13.157217914893616</c:v>
                </c:pt>
                <c:pt idx="15583">
                  <c:v>13.160178851063829</c:v>
                </c:pt>
                <c:pt idx="15584">
                  <c:v>13.162698255319153</c:v>
                </c:pt>
                <c:pt idx="15585">
                  <c:v>13.164828042553195</c:v>
                </c:pt>
                <c:pt idx="15586">
                  <c:v>13.165659191489361</c:v>
                </c:pt>
                <c:pt idx="15587">
                  <c:v>13.16734744680851</c:v>
                </c:pt>
                <c:pt idx="15588">
                  <c:v>13.168620127659572</c:v>
                </c:pt>
                <c:pt idx="15589">
                  <c:v>13.168620127659572</c:v>
                </c:pt>
                <c:pt idx="15590">
                  <c:v>13.169035702127657</c:v>
                </c:pt>
                <c:pt idx="15591">
                  <c:v>13.169892808510635</c:v>
                </c:pt>
                <c:pt idx="15592">
                  <c:v>13.170308382978719</c:v>
                </c:pt>
                <c:pt idx="15593">
                  <c:v>13.170723957446805</c:v>
                </c:pt>
                <c:pt idx="15594">
                  <c:v>13.170723957446805</c:v>
                </c:pt>
                <c:pt idx="15595">
                  <c:v>13.171581063829787</c:v>
                </c:pt>
                <c:pt idx="15596">
                  <c:v>13.172438170212766</c:v>
                </c:pt>
                <c:pt idx="15597">
                  <c:v>13.171607021276595</c:v>
                </c:pt>
                <c:pt idx="15598">
                  <c:v>13.171191446808509</c:v>
                </c:pt>
                <c:pt idx="15599">
                  <c:v>13.171607021276595</c:v>
                </c:pt>
                <c:pt idx="15600">
                  <c:v>13.172879702127661</c:v>
                </c:pt>
                <c:pt idx="15601">
                  <c:v>13.17373680851064</c:v>
                </c:pt>
                <c:pt idx="15602">
                  <c:v>13.175425063829788</c:v>
                </c:pt>
                <c:pt idx="15603">
                  <c:v>13.176282170212769</c:v>
                </c:pt>
                <c:pt idx="15604">
                  <c:v>13.177554851063833</c:v>
                </c:pt>
                <c:pt idx="15605">
                  <c:v>13.179243106382982</c:v>
                </c:pt>
                <c:pt idx="15606">
                  <c:v>13.180100212765961</c:v>
                </c:pt>
                <c:pt idx="15607">
                  <c:v>13.180541744680854</c:v>
                </c:pt>
                <c:pt idx="15608">
                  <c:v>13.180957319148936</c:v>
                </c:pt>
                <c:pt idx="15609">
                  <c:v>13.181398851063831</c:v>
                </c:pt>
                <c:pt idx="15610">
                  <c:v>13.183087106382979</c:v>
                </c:pt>
                <c:pt idx="15611">
                  <c:v>13.183502680851062</c:v>
                </c:pt>
                <c:pt idx="15612">
                  <c:v>13.184359787234042</c:v>
                </c:pt>
                <c:pt idx="15613">
                  <c:v>13.184775361702123</c:v>
                </c:pt>
                <c:pt idx="15614">
                  <c:v>13.184775361702123</c:v>
                </c:pt>
                <c:pt idx="15615">
                  <c:v>13.185190936170208</c:v>
                </c:pt>
                <c:pt idx="15616">
                  <c:v>13.183918255319146</c:v>
                </c:pt>
                <c:pt idx="15617">
                  <c:v>13.18350268085106</c:v>
                </c:pt>
                <c:pt idx="15618">
                  <c:v>13.183918255319146</c:v>
                </c:pt>
                <c:pt idx="15619">
                  <c:v>13.184775361702124</c:v>
                </c:pt>
                <c:pt idx="15620">
                  <c:v>13.184775361702128</c:v>
                </c:pt>
                <c:pt idx="15621">
                  <c:v>13.184333829787233</c:v>
                </c:pt>
                <c:pt idx="15622">
                  <c:v>13.18389229787234</c:v>
                </c:pt>
                <c:pt idx="15623">
                  <c:v>13.18303519148936</c:v>
                </c:pt>
                <c:pt idx="15624">
                  <c:v>13.181762510638295</c:v>
                </c:pt>
                <c:pt idx="15625">
                  <c:v>13.180074255319148</c:v>
                </c:pt>
                <c:pt idx="15626">
                  <c:v>13.177554851063828</c:v>
                </c:pt>
                <c:pt idx="15627">
                  <c:v>13.175451021276597</c:v>
                </c:pt>
                <c:pt idx="15628">
                  <c:v>13.172905659574472</c:v>
                </c:pt>
                <c:pt idx="15629">
                  <c:v>13.172490085106386</c:v>
                </c:pt>
                <c:pt idx="15630">
                  <c:v>13.1720745106383</c:v>
                </c:pt>
                <c:pt idx="15631">
                  <c:v>13.17124336170213</c:v>
                </c:pt>
                <c:pt idx="15632">
                  <c:v>13.171658936170216</c:v>
                </c:pt>
                <c:pt idx="15633">
                  <c:v>13.172100468085109</c:v>
                </c:pt>
                <c:pt idx="15634">
                  <c:v>13.171243361702128</c:v>
                </c:pt>
                <c:pt idx="15635">
                  <c:v>13.17038625531915</c:v>
                </c:pt>
                <c:pt idx="15636">
                  <c:v>13.17038625531915</c:v>
                </c:pt>
                <c:pt idx="15637">
                  <c:v>13.169970680851064</c:v>
                </c:pt>
                <c:pt idx="15638">
                  <c:v>13.169529148936169</c:v>
                </c:pt>
                <c:pt idx="15639">
                  <c:v>13.17038625531915</c:v>
                </c:pt>
                <c:pt idx="15640">
                  <c:v>13.1720745106383</c:v>
                </c:pt>
                <c:pt idx="15641">
                  <c:v>13.17420429787234</c:v>
                </c:pt>
                <c:pt idx="15642">
                  <c:v>13.175892553191488</c:v>
                </c:pt>
                <c:pt idx="15643">
                  <c:v>13.177996382978723</c:v>
                </c:pt>
                <c:pt idx="15644">
                  <c:v>13.180931361702125</c:v>
                </c:pt>
                <c:pt idx="15645">
                  <c:v>13.183892297872337</c:v>
                </c:pt>
                <c:pt idx="15646">
                  <c:v>13.18768438297872</c:v>
                </c:pt>
                <c:pt idx="15647">
                  <c:v>13.191917999999999</c:v>
                </c:pt>
                <c:pt idx="15648">
                  <c:v>13.197398340425528</c:v>
                </c:pt>
                <c:pt idx="15649">
                  <c:v>13.203294255319145</c:v>
                </c:pt>
                <c:pt idx="15650">
                  <c:v>13.210047276595743</c:v>
                </c:pt>
                <c:pt idx="15651">
                  <c:v>13.217631446808507</c:v>
                </c:pt>
                <c:pt idx="15652">
                  <c:v>13.224384468085104</c:v>
                </c:pt>
                <c:pt idx="15653">
                  <c:v>13.232825744680849</c:v>
                </c:pt>
                <c:pt idx="15654">
                  <c:v>13.242098170212765</c:v>
                </c:pt>
                <c:pt idx="15655">
                  <c:v>13.250955021276596</c:v>
                </c:pt>
                <c:pt idx="15656">
                  <c:v>13.259811872340427</c:v>
                </c:pt>
                <c:pt idx="15657">
                  <c:v>13.267837574468089</c:v>
                </c:pt>
                <c:pt idx="15658">
                  <c:v>13.276720382978725</c:v>
                </c:pt>
                <c:pt idx="15659">
                  <c:v>13.285161659574468</c:v>
                </c:pt>
                <c:pt idx="15660">
                  <c:v>13.294044468085108</c:v>
                </c:pt>
                <c:pt idx="15661">
                  <c:v>13.30334285106383</c:v>
                </c:pt>
                <c:pt idx="15662">
                  <c:v>13.311368553191489</c:v>
                </c:pt>
                <c:pt idx="15663">
                  <c:v>13.319809829787232</c:v>
                </c:pt>
                <c:pt idx="15664">
                  <c:v>13.326978425531914</c:v>
                </c:pt>
                <c:pt idx="15665">
                  <c:v>13.333315872340425</c:v>
                </c:pt>
                <c:pt idx="15666">
                  <c:v>13.340068893617023</c:v>
                </c:pt>
                <c:pt idx="15667">
                  <c:v>13.346821914893619</c:v>
                </c:pt>
                <c:pt idx="15668">
                  <c:v>13.355263191489362</c:v>
                </c:pt>
                <c:pt idx="15669">
                  <c:v>13.362873319148937</c:v>
                </c:pt>
                <c:pt idx="15670">
                  <c:v>13.370483446808514</c:v>
                </c:pt>
                <c:pt idx="15671">
                  <c:v>13.378509148936173</c:v>
                </c:pt>
                <c:pt idx="15672">
                  <c:v>13.386950425531916</c:v>
                </c:pt>
                <c:pt idx="15673">
                  <c:v>13.396222851063827</c:v>
                </c:pt>
                <c:pt idx="15674">
                  <c:v>13.405079702127658</c:v>
                </c:pt>
                <c:pt idx="15675">
                  <c:v>13.413105404255315</c:v>
                </c:pt>
                <c:pt idx="15676">
                  <c:v>13.420273999999996</c:v>
                </c:pt>
                <c:pt idx="15677">
                  <c:v>13.427027021276592</c:v>
                </c:pt>
                <c:pt idx="15678">
                  <c:v>13.436299446808507</c:v>
                </c:pt>
                <c:pt idx="15679">
                  <c:v>13.448117234042549</c:v>
                </c:pt>
                <c:pt idx="15680">
                  <c:v>13.462454425531911</c:v>
                </c:pt>
                <c:pt idx="15681">
                  <c:v>13.481440808510632</c:v>
                </c:pt>
                <c:pt idx="15682">
                  <c:v>13.502972595744675</c:v>
                </c:pt>
                <c:pt idx="15683">
                  <c:v>13.52660821276595</c:v>
                </c:pt>
                <c:pt idx="15684">
                  <c:v>13.552789191489357</c:v>
                </c:pt>
                <c:pt idx="15685">
                  <c:v>13.582762255319144</c:v>
                </c:pt>
                <c:pt idx="15686">
                  <c:v>13.614423574468079</c:v>
                </c:pt>
                <c:pt idx="15687">
                  <c:v>13.647773148936162</c:v>
                </c:pt>
                <c:pt idx="15688">
                  <c:v>13.683642127659567</c:v>
                </c:pt>
                <c:pt idx="15689">
                  <c:v>13.721614936170205</c:v>
                </c:pt>
                <c:pt idx="15690">
                  <c:v>13.76213310638297</c:v>
                </c:pt>
                <c:pt idx="15691">
                  <c:v>13.805612255319142</c:v>
                </c:pt>
                <c:pt idx="15692">
                  <c:v>13.851195234042546</c:v>
                </c:pt>
                <c:pt idx="15693">
                  <c:v>13.8984664680851</c:v>
                </c:pt>
                <c:pt idx="15694">
                  <c:v>13.946153276595739</c:v>
                </c:pt>
                <c:pt idx="15695">
                  <c:v>13.993840085106379</c:v>
                </c:pt>
                <c:pt idx="15696">
                  <c:v>14.041552851063829</c:v>
                </c:pt>
                <c:pt idx="15697">
                  <c:v>14.087966978723404</c:v>
                </c:pt>
                <c:pt idx="15698">
                  <c:v>14.13354995744681</c:v>
                </c:pt>
                <c:pt idx="15699">
                  <c:v>14.179990042553193</c:v>
                </c:pt>
                <c:pt idx="15700">
                  <c:v>14.225573021276597</c:v>
                </c:pt>
                <c:pt idx="15701">
                  <c:v>14.269883319148937</c:v>
                </c:pt>
                <c:pt idx="15702">
                  <c:v>14.31419361702128</c:v>
                </c:pt>
                <c:pt idx="15703">
                  <c:v>14.358919489361705</c:v>
                </c:pt>
                <c:pt idx="15704">
                  <c:v>14.403645361702132</c:v>
                </c:pt>
                <c:pt idx="15705">
                  <c:v>14.448786808510642</c:v>
                </c:pt>
                <c:pt idx="15706">
                  <c:v>14.493928255319153</c:v>
                </c:pt>
                <c:pt idx="15707">
                  <c:v>14.539511234042555</c:v>
                </c:pt>
                <c:pt idx="15708">
                  <c:v>14.584652680851068</c:v>
                </c:pt>
                <c:pt idx="15709">
                  <c:v>14.630651234042558</c:v>
                </c:pt>
                <c:pt idx="15710">
                  <c:v>14.677065361702134</c:v>
                </c:pt>
                <c:pt idx="15711">
                  <c:v>14.722648340425536</c:v>
                </c:pt>
                <c:pt idx="15712">
                  <c:v>14.768231319148942</c:v>
                </c:pt>
                <c:pt idx="15713">
                  <c:v>14.812957191489369</c:v>
                </c:pt>
                <c:pt idx="15714">
                  <c:v>14.85812459574468</c:v>
                </c:pt>
                <c:pt idx="15715">
                  <c:v>14.902876425531918</c:v>
                </c:pt>
                <c:pt idx="15716">
                  <c:v>14.94845940425532</c:v>
                </c:pt>
                <c:pt idx="15717">
                  <c:v>14.994042382978725</c:v>
                </c:pt>
                <c:pt idx="15718">
                  <c:v>15.03876825531915</c:v>
                </c:pt>
                <c:pt idx="15719">
                  <c:v>15.080974723404257</c:v>
                </c:pt>
                <c:pt idx="15720">
                  <c:v>15.120246212765958</c:v>
                </c:pt>
                <c:pt idx="15721">
                  <c:v>15.156972340425529</c:v>
                </c:pt>
                <c:pt idx="15722">
                  <c:v>15.191568680851061</c:v>
                </c:pt>
                <c:pt idx="15723">
                  <c:v>15.222372893617017</c:v>
                </c:pt>
                <c:pt idx="15724">
                  <c:v>15.250216170212761</c:v>
                </c:pt>
                <c:pt idx="15725">
                  <c:v>15.272579106382979</c:v>
                </c:pt>
                <c:pt idx="15726">
                  <c:v>15.289461702127662</c:v>
                </c:pt>
                <c:pt idx="15727">
                  <c:v>15.30127953191489</c:v>
                </c:pt>
                <c:pt idx="15728">
                  <c:v>15.306785872340429</c:v>
                </c:pt>
                <c:pt idx="15729">
                  <c:v>15.306785872340425</c:v>
                </c:pt>
                <c:pt idx="15730">
                  <c:v>15.301721106382981</c:v>
                </c:pt>
                <c:pt idx="15731">
                  <c:v>15.290318893617021</c:v>
                </c:pt>
                <c:pt idx="15732">
                  <c:v>15.271748042553192</c:v>
                </c:pt>
                <c:pt idx="15733">
                  <c:v>15.248112425531913</c:v>
                </c:pt>
                <c:pt idx="15734">
                  <c:v>15.220269148936168</c:v>
                </c:pt>
                <c:pt idx="15735">
                  <c:v>15.189464936170213</c:v>
                </c:pt>
                <c:pt idx="15736">
                  <c:v>15.15569978723404</c:v>
                </c:pt>
                <c:pt idx="15737">
                  <c:v>15.118558127659572</c:v>
                </c:pt>
                <c:pt idx="15738">
                  <c:v>15.0784554893617</c:v>
                </c:pt>
                <c:pt idx="15739">
                  <c:v>15.036249021276594</c:v>
                </c:pt>
                <c:pt idx="15740">
                  <c:v>14.992354297872337</c:v>
                </c:pt>
                <c:pt idx="15741">
                  <c:v>14.947602468085103</c:v>
                </c:pt>
                <c:pt idx="15742">
                  <c:v>14.902019489361699</c:v>
                </c:pt>
                <c:pt idx="15743">
                  <c:v>14.856436510638293</c:v>
                </c:pt>
                <c:pt idx="15744">
                  <c:v>14.811295063829784</c:v>
                </c:pt>
                <c:pt idx="15745">
                  <c:v>14.766153617021272</c:v>
                </c:pt>
                <c:pt idx="15746">
                  <c:v>14.71971353191489</c:v>
                </c:pt>
                <c:pt idx="15747">
                  <c:v>14.673714978723398</c:v>
                </c:pt>
                <c:pt idx="15748">
                  <c:v>14.628989106382974</c:v>
                </c:pt>
                <c:pt idx="15749">
                  <c:v>14.583847659574463</c:v>
                </c:pt>
                <c:pt idx="15750">
                  <c:v>14.538264680851059</c:v>
                </c:pt>
                <c:pt idx="15751">
                  <c:v>14.492266127659569</c:v>
                </c:pt>
                <c:pt idx="15752">
                  <c:v>14.445851999999997</c:v>
                </c:pt>
                <c:pt idx="15753">
                  <c:v>14.399437872340425</c:v>
                </c:pt>
                <c:pt idx="15754">
                  <c:v>14.352997787234042</c:v>
                </c:pt>
                <c:pt idx="15755">
                  <c:v>14.30699923404255</c:v>
                </c:pt>
                <c:pt idx="15756">
                  <c:v>14.261000680851058</c:v>
                </c:pt>
                <c:pt idx="15757">
                  <c:v>14.215417702127652</c:v>
                </c:pt>
                <c:pt idx="15758">
                  <c:v>14.170665872340418</c:v>
                </c:pt>
                <c:pt idx="15759">
                  <c:v>14.125914042553184</c:v>
                </c:pt>
                <c:pt idx="15760">
                  <c:v>14.08201931914893</c:v>
                </c:pt>
                <c:pt idx="15761">
                  <c:v>14.038540170212759</c:v>
                </c:pt>
                <c:pt idx="15762">
                  <c:v>13.994645446808503</c:v>
                </c:pt>
                <c:pt idx="15763">
                  <c:v>13.950335148936164</c:v>
                </c:pt>
                <c:pt idx="15764">
                  <c:v>13.905583319148928</c:v>
                </c:pt>
                <c:pt idx="15765">
                  <c:v>13.862130127659565</c:v>
                </c:pt>
                <c:pt idx="15766">
                  <c:v>13.821196340425526</c:v>
                </c:pt>
                <c:pt idx="15767">
                  <c:v>13.782781957446804</c:v>
                </c:pt>
                <c:pt idx="15768">
                  <c:v>13.747328510638292</c:v>
                </c:pt>
                <c:pt idx="15769">
                  <c:v>13.715251574468079</c:v>
                </c:pt>
                <c:pt idx="15770">
                  <c:v>13.686135617021272</c:v>
                </c:pt>
                <c:pt idx="15771">
                  <c:v>13.660396170212765</c:v>
                </c:pt>
                <c:pt idx="15772">
                  <c:v>13.637202085106379</c:v>
                </c:pt>
                <c:pt idx="15773">
                  <c:v>13.616527404255315</c:v>
                </c:pt>
                <c:pt idx="15774">
                  <c:v>13.598813659574464</c:v>
                </c:pt>
                <c:pt idx="15775">
                  <c:v>13.583619319148934</c:v>
                </c:pt>
                <c:pt idx="15776">
                  <c:v>13.571385914893614</c:v>
                </c:pt>
                <c:pt idx="15777">
                  <c:v>13.561671914893614</c:v>
                </c:pt>
                <c:pt idx="15778">
                  <c:v>13.556607106382977</c:v>
                </c:pt>
                <c:pt idx="15779">
                  <c:v>13.554918851063828</c:v>
                </c:pt>
                <c:pt idx="15780">
                  <c:v>13.55616557446808</c:v>
                </c:pt>
                <c:pt idx="15781">
                  <c:v>13.559100553191483</c:v>
                </c:pt>
                <c:pt idx="15782">
                  <c:v>13.561204382978719</c:v>
                </c:pt>
                <c:pt idx="15783">
                  <c:v>13.563334170212762</c:v>
                </c:pt>
                <c:pt idx="15784">
                  <c:v>13.565879531914888</c:v>
                </c:pt>
                <c:pt idx="15785">
                  <c:v>13.567567787234038</c:v>
                </c:pt>
                <c:pt idx="15786">
                  <c:v>13.569256042553187</c:v>
                </c:pt>
                <c:pt idx="15787">
                  <c:v>13.570113148936167</c:v>
                </c:pt>
                <c:pt idx="15788">
                  <c:v>13.571385829787232</c:v>
                </c:pt>
                <c:pt idx="15789">
                  <c:v>13.572242936170209</c:v>
                </c:pt>
                <c:pt idx="15790">
                  <c:v>13.572658510638295</c:v>
                </c:pt>
                <c:pt idx="15791">
                  <c:v>13.572658510638295</c:v>
                </c:pt>
                <c:pt idx="15792">
                  <c:v>13.572658510638297</c:v>
                </c:pt>
                <c:pt idx="15793">
                  <c:v>13.573100042553191</c:v>
                </c:pt>
                <c:pt idx="15794">
                  <c:v>13.572242936170211</c:v>
                </c:pt>
                <c:pt idx="15795">
                  <c:v>13.570554680851064</c:v>
                </c:pt>
                <c:pt idx="15796">
                  <c:v>13.569281999999999</c:v>
                </c:pt>
                <c:pt idx="15797">
                  <c:v>13.568450851063831</c:v>
                </c:pt>
                <c:pt idx="15798">
                  <c:v>13.568866425531912</c:v>
                </c:pt>
                <c:pt idx="15799">
                  <c:v>13.569697574468082</c:v>
                </c:pt>
                <c:pt idx="15800">
                  <c:v>13.570970255319148</c:v>
                </c:pt>
                <c:pt idx="15801">
                  <c:v>13.572242936170211</c:v>
                </c:pt>
                <c:pt idx="15802">
                  <c:v>13.573100042553191</c:v>
                </c:pt>
                <c:pt idx="15803">
                  <c:v>13.573957148936168</c:v>
                </c:pt>
                <c:pt idx="15804">
                  <c:v>13.573541574468083</c:v>
                </c:pt>
                <c:pt idx="15805">
                  <c:v>13.572710425531911</c:v>
                </c:pt>
                <c:pt idx="15806">
                  <c:v>13.571879276595741</c:v>
                </c:pt>
                <c:pt idx="15807">
                  <c:v>13.571879276595741</c:v>
                </c:pt>
                <c:pt idx="15808">
                  <c:v>13.57102217021276</c:v>
                </c:pt>
                <c:pt idx="15809">
                  <c:v>13.569333914893612</c:v>
                </c:pt>
                <c:pt idx="15810">
                  <c:v>13.568476808510633</c:v>
                </c:pt>
                <c:pt idx="15811">
                  <c:v>13.568476808510633</c:v>
                </c:pt>
                <c:pt idx="15812">
                  <c:v>13.56720412765957</c:v>
                </c:pt>
                <c:pt idx="15813">
                  <c:v>13.565515872340423</c:v>
                </c:pt>
                <c:pt idx="15814">
                  <c:v>13.563827617021275</c:v>
                </c:pt>
                <c:pt idx="15815">
                  <c:v>13.562139361702124</c:v>
                </c:pt>
                <c:pt idx="15816">
                  <c:v>13.56003553191489</c:v>
                </c:pt>
                <c:pt idx="15817">
                  <c:v>13.557931702127656</c:v>
                </c:pt>
                <c:pt idx="15818">
                  <c:v>13.555412297872335</c:v>
                </c:pt>
                <c:pt idx="15819">
                  <c:v>13.553724042553187</c:v>
                </c:pt>
                <c:pt idx="15820">
                  <c:v>13.553282510638294</c:v>
                </c:pt>
                <c:pt idx="15821">
                  <c:v>13.55369808510638</c:v>
                </c:pt>
                <c:pt idx="15822">
                  <c:v>13.554113659574462</c:v>
                </c:pt>
                <c:pt idx="15823">
                  <c:v>13.554529234042548</c:v>
                </c:pt>
                <c:pt idx="15824">
                  <c:v>13.555386340425526</c:v>
                </c:pt>
                <c:pt idx="15825">
                  <c:v>13.555801914893612</c:v>
                </c:pt>
                <c:pt idx="15826">
                  <c:v>13.554970765957444</c:v>
                </c:pt>
                <c:pt idx="15827">
                  <c:v>13.554139617021274</c:v>
                </c:pt>
                <c:pt idx="15828">
                  <c:v>13.55372404255319</c:v>
                </c:pt>
                <c:pt idx="15829">
                  <c:v>13.554139617021274</c:v>
                </c:pt>
                <c:pt idx="15830">
                  <c:v>13.554970765957446</c:v>
                </c:pt>
                <c:pt idx="15831">
                  <c:v>13.554970765957446</c:v>
                </c:pt>
                <c:pt idx="15832">
                  <c:v>13.554970765957446</c:v>
                </c:pt>
                <c:pt idx="15833">
                  <c:v>13.554970765957446</c:v>
                </c:pt>
                <c:pt idx="15834">
                  <c:v>13.554529234042553</c:v>
                </c:pt>
                <c:pt idx="15835">
                  <c:v>13.552840978723401</c:v>
                </c:pt>
                <c:pt idx="15836">
                  <c:v>13.551152723404252</c:v>
                </c:pt>
                <c:pt idx="15837">
                  <c:v>13.549880042553188</c:v>
                </c:pt>
                <c:pt idx="15838">
                  <c:v>13.549438510638293</c:v>
                </c:pt>
                <c:pt idx="15839">
                  <c:v>13.548996978723398</c:v>
                </c:pt>
                <c:pt idx="15840">
                  <c:v>13.548555446808505</c:v>
                </c:pt>
                <c:pt idx="15841">
                  <c:v>13.549412553191482</c:v>
                </c:pt>
                <c:pt idx="15842">
                  <c:v>13.55151638297872</c:v>
                </c:pt>
                <c:pt idx="15843">
                  <c:v>13.553204638297869</c:v>
                </c:pt>
                <c:pt idx="15844">
                  <c:v>13.554892893617019</c:v>
                </c:pt>
                <c:pt idx="15845">
                  <c:v>13.555749999999998</c:v>
                </c:pt>
                <c:pt idx="15846">
                  <c:v>13.556607106382977</c:v>
                </c:pt>
                <c:pt idx="15847">
                  <c:v>13.557853829787232</c:v>
                </c:pt>
                <c:pt idx="15848">
                  <c:v>13.558684978723402</c:v>
                </c:pt>
                <c:pt idx="15849">
                  <c:v>13.560373234042551</c:v>
                </c:pt>
                <c:pt idx="15850">
                  <c:v>13.5620614893617</c:v>
                </c:pt>
                <c:pt idx="15851">
                  <c:v>13.565022425531913</c:v>
                </c:pt>
                <c:pt idx="15852">
                  <c:v>13.568398936170208</c:v>
                </c:pt>
                <c:pt idx="15853">
                  <c:v>13.57135987234042</c:v>
                </c:pt>
                <c:pt idx="15854">
                  <c:v>13.573489659574461</c:v>
                </c:pt>
                <c:pt idx="15855">
                  <c:v>13.57517791489361</c:v>
                </c:pt>
                <c:pt idx="15856">
                  <c:v>13.57769731914893</c:v>
                </c:pt>
                <c:pt idx="15857">
                  <c:v>13.57938557446808</c:v>
                </c:pt>
                <c:pt idx="15858">
                  <c:v>13.580658255319147</c:v>
                </c:pt>
                <c:pt idx="15859">
                  <c:v>13.582346510638295</c:v>
                </c:pt>
                <c:pt idx="15860">
                  <c:v>13.584865914893612</c:v>
                </c:pt>
                <c:pt idx="15861">
                  <c:v>13.586554170212763</c:v>
                </c:pt>
                <c:pt idx="15862">
                  <c:v>13.587826851063825</c:v>
                </c:pt>
                <c:pt idx="15863">
                  <c:v>13.588242425531911</c:v>
                </c:pt>
                <c:pt idx="15864">
                  <c:v>13.589073574468081</c:v>
                </c:pt>
                <c:pt idx="15865">
                  <c:v>13.589904723404253</c:v>
                </c:pt>
                <c:pt idx="15866">
                  <c:v>13.591592978723403</c:v>
                </c:pt>
                <c:pt idx="15867">
                  <c:v>13.591592978723401</c:v>
                </c:pt>
                <c:pt idx="15868">
                  <c:v>13.590735872340421</c:v>
                </c:pt>
                <c:pt idx="15869">
                  <c:v>13.590320297872335</c:v>
                </c:pt>
                <c:pt idx="15870">
                  <c:v>13.589463191489356</c:v>
                </c:pt>
                <c:pt idx="15871">
                  <c:v>13.588606085106379</c:v>
                </c:pt>
                <c:pt idx="15872">
                  <c:v>13.586502255319147</c:v>
                </c:pt>
                <c:pt idx="15873">
                  <c:v>13.585229574468084</c:v>
                </c:pt>
                <c:pt idx="15874">
                  <c:v>13.583541319148935</c:v>
                </c:pt>
                <c:pt idx="15875">
                  <c:v>13.581853063829787</c:v>
                </c:pt>
                <c:pt idx="15876">
                  <c:v>13.580164808510638</c:v>
                </c:pt>
                <c:pt idx="15877">
                  <c:v>13.578892127659573</c:v>
                </c:pt>
                <c:pt idx="15878">
                  <c:v>13.57845059574468</c:v>
                </c:pt>
                <c:pt idx="15879">
                  <c:v>13.579307702127659</c:v>
                </c:pt>
                <c:pt idx="15880">
                  <c:v>13.579723276595745</c:v>
                </c:pt>
                <c:pt idx="15881">
                  <c:v>13.580580382978724</c:v>
                </c:pt>
                <c:pt idx="15882">
                  <c:v>13.581437489361699</c:v>
                </c:pt>
                <c:pt idx="15883">
                  <c:v>13.582710170212762</c:v>
                </c:pt>
                <c:pt idx="15884">
                  <c:v>13.582710170212762</c:v>
                </c:pt>
                <c:pt idx="15885">
                  <c:v>13.58187902127659</c:v>
                </c:pt>
                <c:pt idx="15886">
                  <c:v>13.581463446808506</c:v>
                </c:pt>
                <c:pt idx="15887">
                  <c:v>13.581047872340422</c:v>
                </c:pt>
                <c:pt idx="15888">
                  <c:v>13.581047872340422</c:v>
                </c:pt>
                <c:pt idx="15889">
                  <c:v>13.579775191489356</c:v>
                </c:pt>
                <c:pt idx="15890">
                  <c:v>13.578918085106377</c:v>
                </c:pt>
                <c:pt idx="15891">
                  <c:v>13.578060978723396</c:v>
                </c:pt>
                <c:pt idx="15892">
                  <c:v>13.575957148936165</c:v>
                </c:pt>
                <c:pt idx="15893">
                  <c:v>13.574268893617017</c:v>
                </c:pt>
                <c:pt idx="15894">
                  <c:v>13.571749489361697</c:v>
                </c:pt>
                <c:pt idx="15895">
                  <c:v>13.569230085106378</c:v>
                </c:pt>
                <c:pt idx="15896">
                  <c:v>13.56626914893617</c:v>
                </c:pt>
                <c:pt idx="15897">
                  <c:v>13.562892638297871</c:v>
                </c:pt>
                <c:pt idx="15898">
                  <c:v>13.559100553191488</c:v>
                </c:pt>
                <c:pt idx="15899">
                  <c:v>13.556139617021273</c:v>
                </c:pt>
                <c:pt idx="15900">
                  <c:v>13.553594255319146</c:v>
                </c:pt>
                <c:pt idx="15901">
                  <c:v>13.551464468085102</c:v>
                </c:pt>
                <c:pt idx="15902">
                  <c:v>13.549360638297868</c:v>
                </c:pt>
                <c:pt idx="15903">
                  <c:v>13.547256808510632</c:v>
                </c:pt>
                <c:pt idx="15904">
                  <c:v>13.545568553191481</c:v>
                </c:pt>
                <c:pt idx="15905">
                  <c:v>13.544295872340417</c:v>
                </c:pt>
                <c:pt idx="15906">
                  <c:v>13.543438765957436</c:v>
                </c:pt>
                <c:pt idx="15907">
                  <c:v>13.541334936170202</c:v>
                </c:pt>
                <c:pt idx="15908">
                  <c:v>13.540477829787223</c:v>
                </c:pt>
                <c:pt idx="15909">
                  <c:v>13.539620723404246</c:v>
                </c:pt>
                <c:pt idx="15910">
                  <c:v>13.539620723404246</c:v>
                </c:pt>
                <c:pt idx="15911">
                  <c:v>13.539620723404242</c:v>
                </c:pt>
                <c:pt idx="15912">
                  <c:v>13.54003629787233</c:v>
                </c:pt>
                <c:pt idx="15913">
                  <c:v>13.539594765957437</c:v>
                </c:pt>
                <c:pt idx="15914">
                  <c:v>13.540451872340419</c:v>
                </c:pt>
                <c:pt idx="15915">
                  <c:v>13.540893404255312</c:v>
                </c:pt>
                <c:pt idx="15916">
                  <c:v>13.541724553191484</c:v>
                </c:pt>
                <c:pt idx="15917">
                  <c:v>13.542581659574465</c:v>
                </c:pt>
                <c:pt idx="15918">
                  <c:v>13.543023191489358</c:v>
                </c:pt>
                <c:pt idx="15919">
                  <c:v>13.543854340425529</c:v>
                </c:pt>
                <c:pt idx="15920">
                  <c:v>13.544685489361699</c:v>
                </c:pt>
                <c:pt idx="15921">
                  <c:v>13.545101063829783</c:v>
                </c:pt>
                <c:pt idx="15922">
                  <c:v>13.544685489361699</c:v>
                </c:pt>
                <c:pt idx="15923">
                  <c:v>13.543854340425529</c:v>
                </c:pt>
                <c:pt idx="15924">
                  <c:v>13.543023191489361</c:v>
                </c:pt>
                <c:pt idx="15925">
                  <c:v>13.541334936170212</c:v>
                </c:pt>
                <c:pt idx="15926">
                  <c:v>13.538373999999996</c:v>
                </c:pt>
                <c:pt idx="15927">
                  <c:v>13.534581914893614</c:v>
                </c:pt>
                <c:pt idx="15928">
                  <c:v>13.529932723404253</c:v>
                </c:pt>
                <c:pt idx="15929">
                  <c:v>13.526114680851062</c:v>
                </c:pt>
                <c:pt idx="15930">
                  <c:v>13.521049914893617</c:v>
                </c:pt>
                <c:pt idx="15931">
                  <c:v>13.515985148936169</c:v>
                </c:pt>
                <c:pt idx="15932">
                  <c:v>13.510920382978723</c:v>
                </c:pt>
                <c:pt idx="15933">
                  <c:v>13.505440042553188</c:v>
                </c:pt>
                <c:pt idx="15934">
                  <c:v>13.499102595744681</c:v>
                </c:pt>
                <c:pt idx="15935">
                  <c:v>13.49190804255319</c:v>
                </c:pt>
                <c:pt idx="15936">
                  <c:v>13.484323872340424</c:v>
                </c:pt>
                <c:pt idx="15937">
                  <c:v>13.477155276595743</c:v>
                </c:pt>
                <c:pt idx="15938">
                  <c:v>13.469571106382979</c:v>
                </c:pt>
                <c:pt idx="15939">
                  <c:v>13.46323365957447</c:v>
                </c:pt>
                <c:pt idx="15940">
                  <c:v>13.456065063829785</c:v>
                </c:pt>
                <c:pt idx="15941">
                  <c:v>13.448896468085106</c:v>
                </c:pt>
                <c:pt idx="15942">
                  <c:v>13.441727872340424</c:v>
                </c:pt>
                <c:pt idx="15943">
                  <c:v>13.434974851063826</c:v>
                </c:pt>
                <c:pt idx="15944">
                  <c:v>13.428637404255316</c:v>
                </c:pt>
                <c:pt idx="15945">
                  <c:v>13.421442851063825</c:v>
                </c:pt>
                <c:pt idx="15946">
                  <c:v>13.41300157446808</c:v>
                </c:pt>
                <c:pt idx="15947">
                  <c:v>13.405417404255314</c:v>
                </c:pt>
                <c:pt idx="15948">
                  <c:v>13.397417659574463</c:v>
                </c:pt>
                <c:pt idx="15949">
                  <c:v>13.38897638297872</c:v>
                </c:pt>
                <c:pt idx="15950">
                  <c:v>13.381392212765954</c:v>
                </c:pt>
                <c:pt idx="15951">
                  <c:v>13.373366510638295</c:v>
                </c:pt>
                <c:pt idx="15952">
                  <c:v>13.365366765957445</c:v>
                </c:pt>
                <c:pt idx="15953">
                  <c:v>13.356925489361698</c:v>
                </c:pt>
                <c:pt idx="15954">
                  <c:v>13.348899787234037</c:v>
                </c:pt>
                <c:pt idx="15955">
                  <c:v>13.340458510638292</c:v>
                </c:pt>
                <c:pt idx="15956">
                  <c:v>13.331601659574464</c:v>
                </c:pt>
                <c:pt idx="15957">
                  <c:v>13.322744808510635</c:v>
                </c:pt>
                <c:pt idx="15958">
                  <c:v>13.313887957446807</c:v>
                </c:pt>
                <c:pt idx="15959">
                  <c:v>13.305031106382978</c:v>
                </c:pt>
                <c:pt idx="15960">
                  <c:v>13.297031361702127</c:v>
                </c:pt>
                <c:pt idx="15961">
                  <c:v>13.288174510638299</c:v>
                </c:pt>
                <c:pt idx="15962">
                  <c:v>13.280148808510642</c:v>
                </c:pt>
                <c:pt idx="15963">
                  <c:v>13.270876382978727</c:v>
                </c:pt>
                <c:pt idx="15964">
                  <c:v>13.261578000000004</c:v>
                </c:pt>
                <c:pt idx="15965">
                  <c:v>13.253967872340427</c:v>
                </c:pt>
                <c:pt idx="15966">
                  <c:v>13.246383702127659</c:v>
                </c:pt>
                <c:pt idx="15967">
                  <c:v>13.238383957446805</c:v>
                </c:pt>
                <c:pt idx="15968">
                  <c:v>13.230799787234037</c:v>
                </c:pt>
                <c:pt idx="15969">
                  <c:v>13.223631191489357</c:v>
                </c:pt>
                <c:pt idx="15970">
                  <c:v>13.216878170212761</c:v>
                </c:pt>
                <c:pt idx="15971">
                  <c:v>13.20970957446808</c:v>
                </c:pt>
                <c:pt idx="15972">
                  <c:v>13.202956553191484</c:v>
                </c:pt>
                <c:pt idx="15973">
                  <c:v>13.196619106382974</c:v>
                </c:pt>
                <c:pt idx="15974">
                  <c:v>13.190697234042551</c:v>
                </c:pt>
                <c:pt idx="15975">
                  <c:v>13.185216893617019</c:v>
                </c:pt>
                <c:pt idx="15976">
                  <c:v>13.178905404255316</c:v>
                </c:pt>
                <c:pt idx="15977">
                  <c:v>13.17384063829787</c:v>
                </c:pt>
                <c:pt idx="15978">
                  <c:v>13.170464127659574</c:v>
                </c:pt>
                <c:pt idx="15979">
                  <c:v>13.167087617021277</c:v>
                </c:pt>
                <c:pt idx="15980">
                  <c:v>13.164542255319152</c:v>
                </c:pt>
                <c:pt idx="15981">
                  <c:v>13.162022851063833</c:v>
                </c:pt>
                <c:pt idx="15982">
                  <c:v>13.159503446808513</c:v>
                </c:pt>
                <c:pt idx="15983">
                  <c:v>13.15823076595745</c:v>
                </c:pt>
                <c:pt idx="15984">
                  <c:v>13.156542510638305</c:v>
                </c:pt>
                <c:pt idx="15985">
                  <c:v>13.155269829787242</c:v>
                </c:pt>
                <c:pt idx="15986">
                  <c:v>13.154854255319156</c:v>
                </c:pt>
                <c:pt idx="15987">
                  <c:v>13.155685404255324</c:v>
                </c:pt>
                <c:pt idx="15988">
                  <c:v>13.156932127659582</c:v>
                </c:pt>
                <c:pt idx="15989">
                  <c:v>13.158178851063836</c:v>
                </c:pt>
                <c:pt idx="15990">
                  <c:v>13.159010000000007</c:v>
                </c:pt>
                <c:pt idx="15991">
                  <c:v>13.16028268085107</c:v>
                </c:pt>
                <c:pt idx="15992">
                  <c:v>13.16241246808511</c:v>
                </c:pt>
                <c:pt idx="15993">
                  <c:v>13.165373404255321</c:v>
                </c:pt>
                <c:pt idx="15994">
                  <c:v>13.167477234042554</c:v>
                </c:pt>
                <c:pt idx="15995">
                  <c:v>13.169581063829789</c:v>
                </c:pt>
                <c:pt idx="15996">
                  <c:v>13.171684893617023</c:v>
                </c:pt>
                <c:pt idx="15997">
                  <c:v>13.172516042553189</c:v>
                </c:pt>
                <c:pt idx="15998">
                  <c:v>13.173788723404252</c:v>
                </c:pt>
                <c:pt idx="15999">
                  <c:v>13.17503544680851</c:v>
                </c:pt>
                <c:pt idx="16000">
                  <c:v>13.176308127659574</c:v>
                </c:pt>
                <c:pt idx="16001">
                  <c:v>13.177580808510639</c:v>
                </c:pt>
                <c:pt idx="16002">
                  <c:v>13.178022340425532</c:v>
                </c:pt>
                <c:pt idx="16003">
                  <c:v>13.178022340425533</c:v>
                </c:pt>
                <c:pt idx="16004">
                  <c:v>13.178022340425533</c:v>
                </c:pt>
                <c:pt idx="16005">
                  <c:v>13.178022340425533</c:v>
                </c:pt>
                <c:pt idx="16006">
                  <c:v>13.178022340425535</c:v>
                </c:pt>
                <c:pt idx="16007">
                  <c:v>13.177165234042556</c:v>
                </c:pt>
                <c:pt idx="16008">
                  <c:v>13.175892553191494</c:v>
                </c:pt>
                <c:pt idx="16009">
                  <c:v>13.173788723404256</c:v>
                </c:pt>
                <c:pt idx="16010">
                  <c:v>13.171243361702134</c:v>
                </c:pt>
                <c:pt idx="16011">
                  <c:v>13.169139531914899</c:v>
                </c:pt>
                <c:pt idx="16012">
                  <c:v>13.166620127659577</c:v>
                </c:pt>
                <c:pt idx="16013">
                  <c:v>13.164516297872341</c:v>
                </c:pt>
                <c:pt idx="16014">
                  <c:v>13.162828042553189</c:v>
                </c:pt>
                <c:pt idx="16015">
                  <c:v>13.160698255319144</c:v>
                </c:pt>
                <c:pt idx="16016">
                  <c:v>13.158152893617016</c:v>
                </c:pt>
                <c:pt idx="16017">
                  <c:v>13.155607531914891</c:v>
                </c:pt>
                <c:pt idx="16018">
                  <c:v>13.15306217021276</c:v>
                </c:pt>
                <c:pt idx="16019">
                  <c:v>13.150958340425525</c:v>
                </c:pt>
                <c:pt idx="16020">
                  <c:v>13.148854510638291</c:v>
                </c:pt>
                <c:pt idx="16021">
                  <c:v>13.147166255319139</c:v>
                </c:pt>
                <c:pt idx="16022">
                  <c:v>13.145893574468074</c:v>
                </c:pt>
                <c:pt idx="16023">
                  <c:v>13.144620893617015</c:v>
                </c:pt>
                <c:pt idx="16024">
                  <c:v>13.143348212765948</c:v>
                </c:pt>
                <c:pt idx="16025">
                  <c:v>13.141244382978718</c:v>
                </c:pt>
                <c:pt idx="16026">
                  <c:v>13.139971702127657</c:v>
                </c:pt>
                <c:pt idx="16027">
                  <c:v>13.138283446808508</c:v>
                </c:pt>
                <c:pt idx="16028">
                  <c:v>13.137426340425531</c:v>
                </c:pt>
                <c:pt idx="16029">
                  <c:v>13.137010765957443</c:v>
                </c:pt>
                <c:pt idx="16030">
                  <c:v>13.136179617021273</c:v>
                </c:pt>
                <c:pt idx="16031">
                  <c:v>13.1353484680851</c:v>
                </c:pt>
                <c:pt idx="16032">
                  <c:v>13.134517319148932</c:v>
                </c:pt>
                <c:pt idx="16033">
                  <c:v>13.133660212765957</c:v>
                </c:pt>
                <c:pt idx="16034">
                  <c:v>13.132829063829783</c:v>
                </c:pt>
                <c:pt idx="16035">
                  <c:v>13.132413489361703</c:v>
                </c:pt>
                <c:pt idx="16036">
                  <c:v>13.131997914893619</c:v>
                </c:pt>
                <c:pt idx="16037">
                  <c:v>13.131582340425535</c:v>
                </c:pt>
                <c:pt idx="16038">
                  <c:v>13.130725234042558</c:v>
                </c:pt>
                <c:pt idx="16039">
                  <c:v>13.129868127659581</c:v>
                </c:pt>
                <c:pt idx="16040">
                  <c:v>13.129452553191491</c:v>
                </c:pt>
                <c:pt idx="16041">
                  <c:v>13.129036978723406</c:v>
                </c:pt>
                <c:pt idx="16042">
                  <c:v>13.128179872340429</c:v>
                </c:pt>
                <c:pt idx="16043">
                  <c:v>13.127764297872343</c:v>
                </c:pt>
                <c:pt idx="16044">
                  <c:v>13.126933148936171</c:v>
                </c:pt>
                <c:pt idx="16045">
                  <c:v>13.126102000000001</c:v>
                </c:pt>
                <c:pt idx="16046">
                  <c:v>13.125686425531915</c:v>
                </c:pt>
                <c:pt idx="16047">
                  <c:v>13.125686425531919</c:v>
                </c:pt>
                <c:pt idx="16048">
                  <c:v>13.126102000000005</c:v>
                </c:pt>
                <c:pt idx="16049">
                  <c:v>13.127348723404261</c:v>
                </c:pt>
                <c:pt idx="16050">
                  <c:v>13.128621404255323</c:v>
                </c:pt>
                <c:pt idx="16051">
                  <c:v>13.129894085106388</c:v>
                </c:pt>
                <c:pt idx="16052">
                  <c:v>13.131166765957452</c:v>
                </c:pt>
                <c:pt idx="16053">
                  <c:v>13.132439446808515</c:v>
                </c:pt>
                <c:pt idx="16054">
                  <c:v>13.133712127659578</c:v>
                </c:pt>
                <c:pt idx="16055">
                  <c:v>13.135400382978727</c:v>
                </c:pt>
                <c:pt idx="16056">
                  <c:v>13.136647106382979</c:v>
                </c:pt>
                <c:pt idx="16057">
                  <c:v>13.139608042553192</c:v>
                </c:pt>
                <c:pt idx="16058">
                  <c:v>13.142984553191493</c:v>
                </c:pt>
                <c:pt idx="16059">
                  <c:v>13.145919531914897</c:v>
                </c:pt>
                <c:pt idx="16060">
                  <c:v>13.14971161702128</c:v>
                </c:pt>
                <c:pt idx="16061">
                  <c:v>13.154776382978728</c:v>
                </c:pt>
                <c:pt idx="16062">
                  <c:v>13.160282680851068</c:v>
                </c:pt>
                <c:pt idx="16063">
                  <c:v>13.167035702127665</c:v>
                </c:pt>
                <c:pt idx="16064">
                  <c:v>13.175061404255324</c:v>
                </c:pt>
                <c:pt idx="16065">
                  <c:v>13.183087106382986</c:v>
                </c:pt>
                <c:pt idx="16066">
                  <c:v>13.191112808510644</c:v>
                </c:pt>
                <c:pt idx="16067">
                  <c:v>13.199554085106387</c:v>
                </c:pt>
                <c:pt idx="16068">
                  <c:v>13.208410936170218</c:v>
                </c:pt>
                <c:pt idx="16069">
                  <c:v>13.218540468085108</c:v>
                </c:pt>
                <c:pt idx="16070">
                  <c:v>13.229085574468083</c:v>
                </c:pt>
                <c:pt idx="16071">
                  <c:v>13.24048778723404</c:v>
                </c:pt>
                <c:pt idx="16072">
                  <c:v>13.252721148936168</c:v>
                </c:pt>
                <c:pt idx="16073">
                  <c:v>13.263707787234038</c:v>
                </c:pt>
                <c:pt idx="16074">
                  <c:v>13.27383731914893</c:v>
                </c:pt>
                <c:pt idx="16075">
                  <c:v>13.284408382978716</c:v>
                </c:pt>
                <c:pt idx="16076">
                  <c:v>13.294096382978717</c:v>
                </c:pt>
                <c:pt idx="16077">
                  <c:v>13.302953234042548</c:v>
                </c:pt>
                <c:pt idx="16078">
                  <c:v>13.311810085106378</c:v>
                </c:pt>
                <c:pt idx="16079">
                  <c:v>13.320666936170211</c:v>
                </c:pt>
                <c:pt idx="16080">
                  <c:v>13.328277063829786</c:v>
                </c:pt>
                <c:pt idx="16081">
                  <c:v>13.335030085106382</c:v>
                </c:pt>
                <c:pt idx="16082">
                  <c:v>13.342198680851062</c:v>
                </c:pt>
                <c:pt idx="16083">
                  <c:v>13.348951702127657</c:v>
                </c:pt>
                <c:pt idx="16084">
                  <c:v>13.356120297872335</c:v>
                </c:pt>
                <c:pt idx="16085">
                  <c:v>13.36287331914893</c:v>
                </c:pt>
                <c:pt idx="16086">
                  <c:v>13.370483446808501</c:v>
                </c:pt>
                <c:pt idx="16087">
                  <c:v>13.376794936170205</c:v>
                </c:pt>
                <c:pt idx="16088">
                  <c:v>13.383106425531905</c:v>
                </c:pt>
                <c:pt idx="16089">
                  <c:v>13.390716553191478</c:v>
                </c:pt>
                <c:pt idx="16090">
                  <c:v>13.399573404255309</c:v>
                </c:pt>
                <c:pt idx="16091">
                  <c:v>13.409261404255311</c:v>
                </c:pt>
                <c:pt idx="16092">
                  <c:v>13.419390936170204</c:v>
                </c:pt>
                <c:pt idx="16093">
                  <c:v>13.42868931914893</c:v>
                </c:pt>
                <c:pt idx="16094">
                  <c:v>13.437130595744675</c:v>
                </c:pt>
                <c:pt idx="16095">
                  <c:v>13.444325148936166</c:v>
                </c:pt>
                <c:pt idx="16096">
                  <c:v>13.451519702127653</c:v>
                </c:pt>
                <c:pt idx="16097">
                  <c:v>13.461649234042547</c:v>
                </c:pt>
                <c:pt idx="16098">
                  <c:v>13.473882595744675</c:v>
                </c:pt>
                <c:pt idx="16099">
                  <c:v>13.488661361702128</c:v>
                </c:pt>
                <c:pt idx="16100">
                  <c:v>13.50595953191489</c:v>
                </c:pt>
                <c:pt idx="16101">
                  <c:v>13.525803063829784</c:v>
                </c:pt>
                <c:pt idx="16102">
                  <c:v>13.548581574468084</c:v>
                </c:pt>
                <c:pt idx="16103">
                  <c:v>13.575178127659571</c:v>
                </c:pt>
                <c:pt idx="16104">
                  <c:v>13.60346293617021</c:v>
                </c:pt>
                <c:pt idx="16105">
                  <c:v>13.633851574468082</c:v>
                </c:pt>
                <c:pt idx="16106">
                  <c:v>13.666785574468083</c:v>
                </c:pt>
                <c:pt idx="16107">
                  <c:v>13.701823404255316</c:v>
                </c:pt>
                <c:pt idx="16108">
                  <c:v>13.738107957446806</c:v>
                </c:pt>
                <c:pt idx="16109">
                  <c:v>13.776937914893617</c:v>
                </c:pt>
                <c:pt idx="16110">
                  <c:v>13.818728808510636</c:v>
                </c:pt>
                <c:pt idx="16111">
                  <c:v>13.862623531914892</c:v>
                </c:pt>
                <c:pt idx="16112">
                  <c:v>13.909479191489359</c:v>
                </c:pt>
                <c:pt idx="16113">
                  <c:v>13.957166000000001</c:v>
                </c:pt>
                <c:pt idx="16114">
                  <c:v>14.004021659574466</c:v>
                </c:pt>
                <c:pt idx="16115">
                  <c:v>14.050461744680849</c:v>
                </c:pt>
                <c:pt idx="16116">
                  <c:v>14.095629148936169</c:v>
                </c:pt>
                <c:pt idx="16117">
                  <c:v>14.140796553191489</c:v>
                </c:pt>
                <c:pt idx="16118">
                  <c:v>14.185522425531916</c:v>
                </c:pt>
                <c:pt idx="16119">
                  <c:v>14.23027425531915</c:v>
                </c:pt>
                <c:pt idx="16120">
                  <c:v>14.275857234042554</c:v>
                </c:pt>
                <c:pt idx="16121">
                  <c:v>14.322297319148937</c:v>
                </c:pt>
                <c:pt idx="16122">
                  <c:v>14.367880297872343</c:v>
                </c:pt>
                <c:pt idx="16123">
                  <c:v>14.413463276595749</c:v>
                </c:pt>
                <c:pt idx="16124">
                  <c:v>14.459877404255327</c:v>
                </c:pt>
                <c:pt idx="16125">
                  <c:v>14.507148638297878</c:v>
                </c:pt>
                <c:pt idx="16126">
                  <c:v>14.55400429787235</c:v>
                </c:pt>
                <c:pt idx="16127">
                  <c:v>14.601275531914903</c:v>
                </c:pt>
                <c:pt idx="16128">
                  <c:v>14.648105234042561</c:v>
                </c:pt>
                <c:pt idx="16129">
                  <c:v>14.693272638297879</c:v>
                </c:pt>
                <c:pt idx="16130">
                  <c:v>14.739271191489371</c:v>
                </c:pt>
                <c:pt idx="16131">
                  <c:v>14.785295702127668</c:v>
                </c:pt>
                <c:pt idx="16132">
                  <c:v>14.831735787234052</c:v>
                </c:pt>
                <c:pt idx="16133">
                  <c:v>14.877318765957458</c:v>
                </c:pt>
                <c:pt idx="16134">
                  <c:v>14.922486170212776</c:v>
                </c:pt>
                <c:pt idx="16135">
                  <c:v>14.967238000000007</c:v>
                </c:pt>
                <c:pt idx="16136">
                  <c:v>15.010275617021282</c:v>
                </c:pt>
                <c:pt idx="16137">
                  <c:v>15.049962680851069</c:v>
                </c:pt>
                <c:pt idx="16138">
                  <c:v>15.087545914893626</c:v>
                </c:pt>
                <c:pt idx="16139">
                  <c:v>15.122142255319153</c:v>
                </c:pt>
                <c:pt idx="16140">
                  <c:v>15.153777659574475</c:v>
                </c:pt>
                <c:pt idx="16141">
                  <c:v>15.182478042553196</c:v>
                </c:pt>
                <c:pt idx="16142">
                  <c:v>15.209490170212771</c:v>
                </c:pt>
                <c:pt idx="16143">
                  <c:v>15.233956936170218</c:v>
                </c:pt>
                <c:pt idx="16144">
                  <c:v>15.253358936170212</c:v>
                </c:pt>
                <c:pt idx="16145">
                  <c:v>15.26813770212766</c:v>
                </c:pt>
                <c:pt idx="16146">
                  <c:v>15.277825702127663</c:v>
                </c:pt>
                <c:pt idx="16147">
                  <c:v>15.282059319148935</c:v>
                </c:pt>
                <c:pt idx="16148">
                  <c:v>15.28120221276596</c:v>
                </c:pt>
                <c:pt idx="16149">
                  <c:v>15.274890723404255</c:v>
                </c:pt>
                <c:pt idx="16150">
                  <c:v>15.263072893617021</c:v>
                </c:pt>
                <c:pt idx="16151">
                  <c:v>15.245748765957448</c:v>
                </c:pt>
                <c:pt idx="16152">
                  <c:v>15.224216978723403</c:v>
                </c:pt>
                <c:pt idx="16153">
                  <c:v>15.198893106382979</c:v>
                </c:pt>
                <c:pt idx="16154">
                  <c:v>15.170192723404256</c:v>
                </c:pt>
                <c:pt idx="16155">
                  <c:v>15.138972936170214</c:v>
                </c:pt>
                <c:pt idx="16156">
                  <c:v>15.10520774468085</c:v>
                </c:pt>
                <c:pt idx="16157">
                  <c:v>15.067650468085104</c:v>
                </c:pt>
                <c:pt idx="16158">
                  <c:v>15.026716680851063</c:v>
                </c:pt>
                <c:pt idx="16159">
                  <c:v>14.982821957446806</c:v>
                </c:pt>
                <c:pt idx="16160">
                  <c:v>14.938511659574468</c:v>
                </c:pt>
                <c:pt idx="16161">
                  <c:v>14.894616936170214</c:v>
                </c:pt>
                <c:pt idx="16162">
                  <c:v>14.850722212765957</c:v>
                </c:pt>
                <c:pt idx="16163">
                  <c:v>14.806827489361703</c:v>
                </c:pt>
                <c:pt idx="16164">
                  <c:v>14.762932765957448</c:v>
                </c:pt>
                <c:pt idx="16165">
                  <c:v>14.718622468085107</c:v>
                </c:pt>
                <c:pt idx="16166">
                  <c:v>14.673455063829788</c:v>
                </c:pt>
                <c:pt idx="16167">
                  <c:v>14.628287659574472</c:v>
                </c:pt>
                <c:pt idx="16168">
                  <c:v>14.583120255319152</c:v>
                </c:pt>
                <c:pt idx="16169">
                  <c:v>14.538368425531917</c:v>
                </c:pt>
                <c:pt idx="16170">
                  <c:v>14.493642553191494</c:v>
                </c:pt>
                <c:pt idx="16171">
                  <c:v>14.448916680851067</c:v>
                </c:pt>
                <c:pt idx="16172">
                  <c:v>14.403749276595748</c:v>
                </c:pt>
                <c:pt idx="16173">
                  <c:v>14.358997446808516</c:v>
                </c:pt>
                <c:pt idx="16174">
                  <c:v>14.314661191489364</c:v>
                </c:pt>
                <c:pt idx="16175">
                  <c:v>14.27076646808511</c:v>
                </c:pt>
                <c:pt idx="16176">
                  <c:v>14.226871744680855</c:v>
                </c:pt>
                <c:pt idx="16177">
                  <c:v>14.182561446808515</c:v>
                </c:pt>
                <c:pt idx="16178">
                  <c:v>14.137809617021283</c:v>
                </c:pt>
                <c:pt idx="16179">
                  <c:v>14.09222663829788</c:v>
                </c:pt>
                <c:pt idx="16180">
                  <c:v>14.045786553191492</c:v>
                </c:pt>
                <c:pt idx="16181">
                  <c:v>13.999372425531918</c:v>
                </c:pt>
                <c:pt idx="16182">
                  <c:v>13.953373872340427</c:v>
                </c:pt>
                <c:pt idx="16183">
                  <c:v>13.907375319148935</c:v>
                </c:pt>
                <c:pt idx="16184">
                  <c:v>13.863896170212765</c:v>
                </c:pt>
                <c:pt idx="16185">
                  <c:v>13.822936425531914</c:v>
                </c:pt>
                <c:pt idx="16186">
                  <c:v>13.784963574468085</c:v>
                </c:pt>
                <c:pt idx="16187">
                  <c:v>13.749094553191487</c:v>
                </c:pt>
                <c:pt idx="16188">
                  <c:v>13.716602085106381</c:v>
                </c:pt>
                <c:pt idx="16189">
                  <c:v>13.686213446808511</c:v>
                </c:pt>
                <c:pt idx="16190">
                  <c:v>13.657928638297872</c:v>
                </c:pt>
                <c:pt idx="16191">
                  <c:v>13.632604765957446</c:v>
                </c:pt>
                <c:pt idx="16192">
                  <c:v>13.609384723404254</c:v>
                </c:pt>
                <c:pt idx="16193">
                  <c:v>13.588294468085108</c:v>
                </c:pt>
                <c:pt idx="16194">
                  <c:v>13.56972361702128</c:v>
                </c:pt>
                <c:pt idx="16195">
                  <c:v>13.554529276595746</c:v>
                </c:pt>
                <c:pt idx="16196">
                  <c:v>13.542711446808514</c:v>
                </c:pt>
                <c:pt idx="16197">
                  <c:v>13.534270170212769</c:v>
                </c:pt>
                <c:pt idx="16198">
                  <c:v>13.528789829787234</c:v>
                </c:pt>
                <c:pt idx="16199">
                  <c:v>13.52585485106383</c:v>
                </c:pt>
                <c:pt idx="16200">
                  <c:v>13.523309489361703</c:v>
                </c:pt>
                <c:pt idx="16201">
                  <c:v>13.521179702127659</c:v>
                </c:pt>
                <c:pt idx="16202">
                  <c:v>13.519049914893618</c:v>
                </c:pt>
                <c:pt idx="16203">
                  <c:v>13.518192808510637</c:v>
                </c:pt>
                <c:pt idx="16204">
                  <c:v>13.517751276595741</c:v>
                </c:pt>
                <c:pt idx="16205">
                  <c:v>13.518166851063826</c:v>
                </c:pt>
                <c:pt idx="16206">
                  <c:v>13.518582425531912</c:v>
                </c:pt>
                <c:pt idx="16207">
                  <c:v>13.518582425531916</c:v>
                </c:pt>
                <c:pt idx="16208">
                  <c:v>13.519413574468084</c:v>
                </c:pt>
                <c:pt idx="16209">
                  <c:v>13.521101829787234</c:v>
                </c:pt>
                <c:pt idx="16210">
                  <c:v>13.522374510638297</c:v>
                </c:pt>
                <c:pt idx="16211">
                  <c:v>13.523647191489362</c:v>
                </c:pt>
                <c:pt idx="16212">
                  <c:v>13.524062765957446</c:v>
                </c:pt>
                <c:pt idx="16213">
                  <c:v>13.524478340425532</c:v>
                </c:pt>
                <c:pt idx="16214">
                  <c:v>13.524478340425535</c:v>
                </c:pt>
                <c:pt idx="16215">
                  <c:v>13.523205659574469</c:v>
                </c:pt>
                <c:pt idx="16216">
                  <c:v>13.522374510638297</c:v>
                </c:pt>
                <c:pt idx="16217">
                  <c:v>13.521517404255318</c:v>
                </c:pt>
                <c:pt idx="16218">
                  <c:v>13.519829148936171</c:v>
                </c:pt>
                <c:pt idx="16219">
                  <c:v>13.517725319148941</c:v>
                </c:pt>
                <c:pt idx="16220">
                  <c:v>13.515621489361706</c:v>
                </c:pt>
                <c:pt idx="16221">
                  <c:v>13.513102085106389</c:v>
                </c:pt>
                <c:pt idx="16222">
                  <c:v>13.510582680851069</c:v>
                </c:pt>
                <c:pt idx="16223">
                  <c:v>13.508478851063835</c:v>
                </c:pt>
                <c:pt idx="16224">
                  <c:v>13.506375021276602</c:v>
                </c:pt>
                <c:pt idx="16225">
                  <c:v>13.502998510638301</c:v>
                </c:pt>
                <c:pt idx="16226">
                  <c:v>13.500453148936172</c:v>
                </c:pt>
                <c:pt idx="16227">
                  <c:v>13.498764893617023</c:v>
                </c:pt>
                <c:pt idx="16228">
                  <c:v>13.498764893617022</c:v>
                </c:pt>
                <c:pt idx="16229">
                  <c:v>13.497907787234043</c:v>
                </c:pt>
                <c:pt idx="16230">
                  <c:v>13.498323361702123</c:v>
                </c:pt>
                <c:pt idx="16231">
                  <c:v>13.499180468085102</c:v>
                </c:pt>
                <c:pt idx="16232">
                  <c:v>13.499180468085097</c:v>
                </c:pt>
                <c:pt idx="16233">
                  <c:v>13.498323361702118</c:v>
                </c:pt>
                <c:pt idx="16234">
                  <c:v>13.499180468085097</c:v>
                </c:pt>
                <c:pt idx="16235">
                  <c:v>13.500011617021269</c:v>
                </c:pt>
                <c:pt idx="16236">
                  <c:v>13.50084276595744</c:v>
                </c:pt>
                <c:pt idx="16237">
                  <c:v>13.502115446808503</c:v>
                </c:pt>
                <c:pt idx="16238">
                  <c:v>13.502556978723398</c:v>
                </c:pt>
                <c:pt idx="16239">
                  <c:v>13.503414085106382</c:v>
                </c:pt>
                <c:pt idx="16240">
                  <c:v>13.504245234042548</c:v>
                </c:pt>
                <c:pt idx="16241">
                  <c:v>13.506349063829788</c:v>
                </c:pt>
                <c:pt idx="16242">
                  <c:v>13.508037319148933</c:v>
                </c:pt>
                <c:pt idx="16243">
                  <c:v>13.508868468085105</c:v>
                </c:pt>
                <c:pt idx="16244">
                  <c:v>13.508452893617022</c:v>
                </c:pt>
                <c:pt idx="16245">
                  <c:v>13.508868468085105</c:v>
                </c:pt>
                <c:pt idx="16246">
                  <c:v>13.508426936170213</c:v>
                </c:pt>
                <c:pt idx="16247">
                  <c:v>13.508868468085106</c:v>
                </c:pt>
                <c:pt idx="16248">
                  <c:v>13.509725574468087</c:v>
                </c:pt>
                <c:pt idx="16249">
                  <c:v>13.511413829787237</c:v>
                </c:pt>
                <c:pt idx="16250">
                  <c:v>13.511413829787235</c:v>
                </c:pt>
                <c:pt idx="16251">
                  <c:v>13.51099825531915</c:v>
                </c:pt>
                <c:pt idx="16252">
                  <c:v>13.510141148936173</c:v>
                </c:pt>
                <c:pt idx="16253">
                  <c:v>13.509725574468087</c:v>
                </c:pt>
                <c:pt idx="16254">
                  <c:v>13.510141148936173</c:v>
                </c:pt>
                <c:pt idx="16255">
                  <c:v>13.509725574468089</c:v>
                </c:pt>
                <c:pt idx="16256">
                  <c:v>13.509310000000001</c:v>
                </c:pt>
                <c:pt idx="16257">
                  <c:v>13.509310000000001</c:v>
                </c:pt>
                <c:pt idx="16258">
                  <c:v>13.509725574468085</c:v>
                </c:pt>
                <c:pt idx="16259">
                  <c:v>13.510141148936167</c:v>
                </c:pt>
                <c:pt idx="16260">
                  <c:v>13.51099825531915</c:v>
                </c:pt>
                <c:pt idx="16261">
                  <c:v>13.512270936170212</c:v>
                </c:pt>
                <c:pt idx="16262">
                  <c:v>13.513543617021275</c:v>
                </c:pt>
                <c:pt idx="16263">
                  <c:v>13.514374765957449</c:v>
                </c:pt>
                <c:pt idx="16264">
                  <c:v>13.515231872340424</c:v>
                </c:pt>
                <c:pt idx="16265">
                  <c:v>13.516920127659573</c:v>
                </c:pt>
                <c:pt idx="16266">
                  <c:v>13.519439531914889</c:v>
                </c:pt>
                <c:pt idx="16267">
                  <c:v>13.521958936170208</c:v>
                </c:pt>
                <c:pt idx="16268">
                  <c:v>13.524062765957442</c:v>
                </c:pt>
                <c:pt idx="16269">
                  <c:v>13.527023702127657</c:v>
                </c:pt>
                <c:pt idx="16270">
                  <c:v>13.529543106382976</c:v>
                </c:pt>
                <c:pt idx="16271">
                  <c:v>13.532062510638292</c:v>
                </c:pt>
                <c:pt idx="16272">
                  <c:v>13.53543902127659</c:v>
                </c:pt>
                <c:pt idx="16273">
                  <c:v>13.539231106382973</c:v>
                </c:pt>
                <c:pt idx="16274">
                  <c:v>13.543023191489352</c:v>
                </c:pt>
                <c:pt idx="16275">
                  <c:v>13.546815276595735</c:v>
                </c:pt>
                <c:pt idx="16276">
                  <c:v>13.551464468085101</c:v>
                </c:pt>
                <c:pt idx="16277">
                  <c:v>13.554840978723398</c:v>
                </c:pt>
                <c:pt idx="16278">
                  <c:v>13.558633063829781</c:v>
                </c:pt>
                <c:pt idx="16279">
                  <c:v>13.562009574468078</c:v>
                </c:pt>
                <c:pt idx="16280">
                  <c:v>13.564970510638293</c:v>
                </c:pt>
                <c:pt idx="16281">
                  <c:v>13.567074340425528</c:v>
                </c:pt>
                <c:pt idx="16282">
                  <c:v>13.569204127659571</c:v>
                </c:pt>
                <c:pt idx="16283">
                  <c:v>13.571749489361698</c:v>
                </c:pt>
                <c:pt idx="16284">
                  <c:v>13.574710425531915</c:v>
                </c:pt>
                <c:pt idx="16285">
                  <c:v>13.576398680851064</c:v>
                </c:pt>
                <c:pt idx="16286">
                  <c:v>13.578918085106384</c:v>
                </c:pt>
                <c:pt idx="16287">
                  <c:v>13.581879021276595</c:v>
                </c:pt>
                <c:pt idx="16288">
                  <c:v>13.583151702127658</c:v>
                </c:pt>
                <c:pt idx="16289">
                  <c:v>13.583567276595744</c:v>
                </c:pt>
                <c:pt idx="16290">
                  <c:v>13.583982851063826</c:v>
                </c:pt>
                <c:pt idx="16291">
                  <c:v>13.583982851063832</c:v>
                </c:pt>
                <c:pt idx="16292">
                  <c:v>13.583151702127662</c:v>
                </c:pt>
                <c:pt idx="16293">
                  <c:v>13.58315170212766</c:v>
                </c:pt>
                <c:pt idx="16294">
                  <c:v>13.582710170212767</c:v>
                </c:pt>
                <c:pt idx="16295">
                  <c:v>13.582710170212769</c:v>
                </c:pt>
                <c:pt idx="16296">
                  <c:v>13.582710170212769</c:v>
                </c:pt>
                <c:pt idx="16297">
                  <c:v>13.583125744680851</c:v>
                </c:pt>
                <c:pt idx="16298">
                  <c:v>13.583125744680851</c:v>
                </c:pt>
                <c:pt idx="16299">
                  <c:v>13.582710170212767</c:v>
                </c:pt>
                <c:pt idx="16300">
                  <c:v>13.581853063829787</c:v>
                </c:pt>
                <c:pt idx="16301">
                  <c:v>13.581021914893615</c:v>
                </c:pt>
                <c:pt idx="16302">
                  <c:v>13.57891808510638</c:v>
                </c:pt>
                <c:pt idx="16303">
                  <c:v>13.575957148936169</c:v>
                </c:pt>
                <c:pt idx="16304">
                  <c:v>13.574268893617019</c:v>
                </c:pt>
                <c:pt idx="16305">
                  <c:v>13.572165063829784</c:v>
                </c:pt>
                <c:pt idx="16306">
                  <c:v>13.570918340425527</c:v>
                </c:pt>
                <c:pt idx="16307">
                  <c:v>13.569645659574464</c:v>
                </c:pt>
                <c:pt idx="16308">
                  <c:v>13.568372978723405</c:v>
                </c:pt>
                <c:pt idx="16309">
                  <c:v>13.567100297872338</c:v>
                </c:pt>
                <c:pt idx="16310">
                  <c:v>13.565827617021275</c:v>
                </c:pt>
                <c:pt idx="16311">
                  <c:v>13.565412042553188</c:v>
                </c:pt>
                <c:pt idx="16312">
                  <c:v>13.564139361702125</c:v>
                </c:pt>
                <c:pt idx="16313">
                  <c:v>13.562035531914889</c:v>
                </c:pt>
                <c:pt idx="16314">
                  <c:v>13.56034727659574</c:v>
                </c:pt>
                <c:pt idx="16315">
                  <c:v>13.558659021276588</c:v>
                </c:pt>
                <c:pt idx="16316">
                  <c:v>13.555698085106375</c:v>
                </c:pt>
                <c:pt idx="16317">
                  <c:v>13.552763106382969</c:v>
                </c:pt>
                <c:pt idx="16318">
                  <c:v>13.550659276595738</c:v>
                </c:pt>
                <c:pt idx="16319">
                  <c:v>13.548971021276587</c:v>
                </c:pt>
                <c:pt idx="16320">
                  <c:v>13.546451617021269</c:v>
                </c:pt>
                <c:pt idx="16321">
                  <c:v>13.544347787234035</c:v>
                </c:pt>
                <c:pt idx="16322">
                  <c:v>13.541386851063823</c:v>
                </c:pt>
                <c:pt idx="16323">
                  <c:v>13.53842591489361</c:v>
                </c:pt>
                <c:pt idx="16324">
                  <c:v>13.536322085106374</c:v>
                </c:pt>
                <c:pt idx="16325">
                  <c:v>13.534218255319139</c:v>
                </c:pt>
                <c:pt idx="16326">
                  <c:v>13.533387106382969</c:v>
                </c:pt>
                <c:pt idx="16327">
                  <c:v>13.532971531914884</c:v>
                </c:pt>
                <c:pt idx="16328">
                  <c:v>13.533387106382973</c:v>
                </c:pt>
                <c:pt idx="16329">
                  <c:v>13.533802680851059</c:v>
                </c:pt>
                <c:pt idx="16330">
                  <c:v>13.534633829787229</c:v>
                </c:pt>
                <c:pt idx="16331">
                  <c:v>13.5354649787234</c:v>
                </c:pt>
                <c:pt idx="16332">
                  <c:v>13.538841489361699</c:v>
                </c:pt>
                <c:pt idx="16333">
                  <c:v>13.541802425531914</c:v>
                </c:pt>
                <c:pt idx="16334">
                  <c:v>13.544763361702127</c:v>
                </c:pt>
                <c:pt idx="16335">
                  <c:v>13.548555446808509</c:v>
                </c:pt>
                <c:pt idx="16336">
                  <c:v>13.553204638297872</c:v>
                </c:pt>
                <c:pt idx="16337">
                  <c:v>13.557853829787232</c:v>
                </c:pt>
                <c:pt idx="16338">
                  <c:v>13.562503021276596</c:v>
                </c:pt>
                <c:pt idx="16339">
                  <c:v>13.567567787234042</c:v>
                </c:pt>
                <c:pt idx="16340">
                  <c:v>13.571801404255318</c:v>
                </c:pt>
                <c:pt idx="16341">
                  <c:v>13.576035021276594</c:v>
                </c:pt>
                <c:pt idx="16342">
                  <c:v>13.578995957446805</c:v>
                </c:pt>
                <c:pt idx="16343">
                  <c:v>13.580684212765954</c:v>
                </c:pt>
                <c:pt idx="16344">
                  <c:v>13.581541319148934</c:v>
                </c:pt>
                <c:pt idx="16345">
                  <c:v>13.582813999999999</c:v>
                </c:pt>
                <c:pt idx="16346">
                  <c:v>13.582813999999997</c:v>
                </c:pt>
                <c:pt idx="16347">
                  <c:v>13.582398425531913</c:v>
                </c:pt>
                <c:pt idx="16348">
                  <c:v>13.580268638297872</c:v>
                </c:pt>
                <c:pt idx="16349">
                  <c:v>13.578580382978723</c:v>
                </c:pt>
                <c:pt idx="16350">
                  <c:v>13.576892127659574</c:v>
                </c:pt>
                <c:pt idx="16351">
                  <c:v>13.573074085106386</c:v>
                </c:pt>
                <c:pt idx="16352">
                  <c:v>13.568840468085106</c:v>
                </c:pt>
                <c:pt idx="16353">
                  <c:v>13.563334170212766</c:v>
                </c:pt>
                <c:pt idx="16354">
                  <c:v>13.557412297872341</c:v>
                </c:pt>
                <c:pt idx="16355">
                  <c:v>13.550243702127661</c:v>
                </c:pt>
                <c:pt idx="16356">
                  <c:v>13.543490680851068</c:v>
                </c:pt>
                <c:pt idx="16357">
                  <c:v>13.536737659574474</c:v>
                </c:pt>
                <c:pt idx="16358">
                  <c:v>13.528711957446811</c:v>
                </c:pt>
                <c:pt idx="16359">
                  <c:v>13.521127787234043</c:v>
                </c:pt>
                <c:pt idx="16360">
                  <c:v>13.513543617021275</c:v>
                </c:pt>
                <c:pt idx="16361">
                  <c:v>13.505102340425532</c:v>
                </c:pt>
                <c:pt idx="16362">
                  <c:v>13.497518170212764</c:v>
                </c:pt>
                <c:pt idx="16363">
                  <c:v>13.489908042553189</c:v>
                </c:pt>
                <c:pt idx="16364">
                  <c:v>13.483570595744681</c:v>
                </c:pt>
                <c:pt idx="16365">
                  <c:v>13.476401999999998</c:v>
                </c:pt>
                <c:pt idx="16366">
                  <c:v>13.468376297872336</c:v>
                </c:pt>
                <c:pt idx="16367">
                  <c:v>13.460766170212759</c:v>
                </c:pt>
                <c:pt idx="16368">
                  <c:v>13.452740468085098</c:v>
                </c:pt>
                <c:pt idx="16369">
                  <c:v>13.44557187234042</c:v>
                </c:pt>
                <c:pt idx="16370">
                  <c:v>13.439234425531909</c:v>
                </c:pt>
                <c:pt idx="16371">
                  <c:v>13.433338510638292</c:v>
                </c:pt>
                <c:pt idx="16372">
                  <c:v>13.426585489361697</c:v>
                </c:pt>
                <c:pt idx="16373">
                  <c:v>13.418559787234042</c:v>
                </c:pt>
                <c:pt idx="16374">
                  <c:v>13.410949659574465</c:v>
                </c:pt>
                <c:pt idx="16375">
                  <c:v>13.403365489361699</c:v>
                </c:pt>
                <c:pt idx="16376">
                  <c:v>13.396612468085104</c:v>
                </c:pt>
                <c:pt idx="16377">
                  <c:v>13.389443872340426</c:v>
                </c:pt>
                <c:pt idx="16378">
                  <c:v>13.382275276595744</c:v>
                </c:pt>
                <c:pt idx="16379">
                  <c:v>13.374665148936169</c:v>
                </c:pt>
                <c:pt idx="16380">
                  <c:v>13.365808297872341</c:v>
                </c:pt>
                <c:pt idx="16381">
                  <c:v>13.357367021276595</c:v>
                </c:pt>
                <c:pt idx="16382">
                  <c:v>13.348510170212762</c:v>
                </c:pt>
                <c:pt idx="16383">
                  <c:v>13.339237744680847</c:v>
                </c:pt>
                <c:pt idx="16384">
                  <c:v>13.329108212765954</c:v>
                </c:pt>
                <c:pt idx="16385">
                  <c:v>13.31897868085106</c:v>
                </c:pt>
                <c:pt idx="16386">
                  <c:v>13.307992042553188</c:v>
                </c:pt>
                <c:pt idx="16387">
                  <c:v>13.297005404255312</c:v>
                </c:pt>
                <c:pt idx="16388">
                  <c:v>13.285603191489358</c:v>
                </c:pt>
                <c:pt idx="16389">
                  <c:v>13.27503212765957</c:v>
                </c:pt>
                <c:pt idx="16390">
                  <c:v>13.265344127659567</c:v>
                </c:pt>
                <c:pt idx="16391">
                  <c:v>13.256045744680845</c:v>
                </c:pt>
                <c:pt idx="16392">
                  <c:v>13.24674736170212</c:v>
                </c:pt>
                <c:pt idx="16393">
                  <c:v>13.238721659574461</c:v>
                </c:pt>
                <c:pt idx="16394">
                  <c:v>13.230280382978718</c:v>
                </c:pt>
                <c:pt idx="16395">
                  <c:v>13.223111787234039</c:v>
                </c:pt>
                <c:pt idx="16396">
                  <c:v>13.21677434042553</c:v>
                </c:pt>
                <c:pt idx="16397">
                  <c:v>13.210436893617018</c:v>
                </c:pt>
                <c:pt idx="16398">
                  <c:v>13.205372127659574</c:v>
                </c:pt>
                <c:pt idx="16399">
                  <c:v>13.201164468085105</c:v>
                </c:pt>
                <c:pt idx="16400">
                  <c:v>13.198229489361701</c:v>
                </c:pt>
                <c:pt idx="16401">
                  <c:v>13.195294510638297</c:v>
                </c:pt>
                <c:pt idx="16402">
                  <c:v>13.193164723404253</c:v>
                </c:pt>
                <c:pt idx="16403">
                  <c:v>13.191060893617019</c:v>
                </c:pt>
                <c:pt idx="16404">
                  <c:v>13.188957063829784</c:v>
                </c:pt>
                <c:pt idx="16405">
                  <c:v>13.188099957446806</c:v>
                </c:pt>
                <c:pt idx="16406">
                  <c:v>13.187242851063829</c:v>
                </c:pt>
                <c:pt idx="16407">
                  <c:v>13.185970170212766</c:v>
                </c:pt>
                <c:pt idx="16408">
                  <c:v>13.185139021276596</c:v>
                </c:pt>
                <c:pt idx="16409">
                  <c:v>13.183450765957447</c:v>
                </c:pt>
                <c:pt idx="16410">
                  <c:v>13.182204042553195</c:v>
                </c:pt>
                <c:pt idx="16411">
                  <c:v>13.179658680851068</c:v>
                </c:pt>
                <c:pt idx="16412">
                  <c:v>13.177113319148937</c:v>
                </c:pt>
                <c:pt idx="16413">
                  <c:v>13.174593914893617</c:v>
                </c:pt>
                <c:pt idx="16414">
                  <c:v>13.172490085106386</c:v>
                </c:pt>
                <c:pt idx="16415">
                  <c:v>13.169970680851064</c:v>
                </c:pt>
                <c:pt idx="16416">
                  <c:v>13.166594170212768</c:v>
                </c:pt>
                <c:pt idx="16417">
                  <c:v>13.162386510638303</c:v>
                </c:pt>
                <c:pt idx="16418">
                  <c:v>13.157737319148939</c:v>
                </c:pt>
                <c:pt idx="16419">
                  <c:v>13.153503702127662</c:v>
                </c:pt>
                <c:pt idx="16420">
                  <c:v>13.15054276595745</c:v>
                </c:pt>
                <c:pt idx="16421">
                  <c:v>13.147166255319148</c:v>
                </c:pt>
                <c:pt idx="16422">
                  <c:v>13.142932638297873</c:v>
                </c:pt>
                <c:pt idx="16423">
                  <c:v>13.139140553191488</c:v>
                </c:pt>
                <c:pt idx="16424">
                  <c:v>13.134906936170214</c:v>
                </c:pt>
                <c:pt idx="16425">
                  <c:v>13.130699276595744</c:v>
                </c:pt>
                <c:pt idx="16426">
                  <c:v>13.126491617021276</c:v>
                </c:pt>
                <c:pt idx="16427">
                  <c:v>13.123115106382977</c:v>
                </c:pt>
                <c:pt idx="16428">
                  <c:v>13.120154170212768</c:v>
                </c:pt>
                <c:pt idx="16429">
                  <c:v>13.118024382978723</c:v>
                </c:pt>
                <c:pt idx="16430">
                  <c:v>13.115894595744681</c:v>
                </c:pt>
                <c:pt idx="16431">
                  <c:v>13.114206340425532</c:v>
                </c:pt>
                <c:pt idx="16432">
                  <c:v>13.114206340425534</c:v>
                </c:pt>
                <c:pt idx="16433">
                  <c:v>13.114647872340425</c:v>
                </c:pt>
                <c:pt idx="16434">
                  <c:v>13.115920553191492</c:v>
                </c:pt>
                <c:pt idx="16435">
                  <c:v>13.117193234042553</c:v>
                </c:pt>
                <c:pt idx="16436">
                  <c:v>13.117634765957446</c:v>
                </c:pt>
                <c:pt idx="16437">
                  <c:v>13.117193234042555</c:v>
                </c:pt>
                <c:pt idx="16438">
                  <c:v>13.118050340425532</c:v>
                </c:pt>
                <c:pt idx="16439">
                  <c:v>13.118050340425532</c:v>
                </c:pt>
                <c:pt idx="16440">
                  <c:v>13.11805034042553</c:v>
                </c:pt>
                <c:pt idx="16441">
                  <c:v>13.118881489361701</c:v>
                </c:pt>
                <c:pt idx="16442">
                  <c:v>13.119297063829785</c:v>
                </c:pt>
                <c:pt idx="16443">
                  <c:v>13.119712638297869</c:v>
                </c:pt>
                <c:pt idx="16444">
                  <c:v>13.119297063829784</c:v>
                </c:pt>
                <c:pt idx="16445">
                  <c:v>13.119297063829784</c:v>
                </c:pt>
                <c:pt idx="16446">
                  <c:v>13.118024382978719</c:v>
                </c:pt>
                <c:pt idx="16447">
                  <c:v>13.117167276595742</c:v>
                </c:pt>
                <c:pt idx="16448">
                  <c:v>13.115479021276593</c:v>
                </c:pt>
                <c:pt idx="16449">
                  <c:v>13.114232297872338</c:v>
                </c:pt>
                <c:pt idx="16450">
                  <c:v>13.112544042553189</c:v>
                </c:pt>
                <c:pt idx="16451">
                  <c:v>13.111271361702126</c:v>
                </c:pt>
                <c:pt idx="16452">
                  <c:v>13.110024638297872</c:v>
                </c:pt>
                <c:pt idx="16453">
                  <c:v>13.109193489361703</c:v>
                </c:pt>
                <c:pt idx="16454">
                  <c:v>13.107505234042558</c:v>
                </c:pt>
                <c:pt idx="16455">
                  <c:v>13.106648127659575</c:v>
                </c:pt>
                <c:pt idx="16456">
                  <c:v>13.106648127659577</c:v>
                </c:pt>
                <c:pt idx="16457">
                  <c:v>13.106648127659575</c:v>
                </c:pt>
                <c:pt idx="16458">
                  <c:v>13.107089659574468</c:v>
                </c:pt>
                <c:pt idx="16459">
                  <c:v>13.107946765957449</c:v>
                </c:pt>
                <c:pt idx="16460">
                  <c:v>13.110050595744683</c:v>
                </c:pt>
                <c:pt idx="16461">
                  <c:v>13.11090770212766</c:v>
                </c:pt>
                <c:pt idx="16462">
                  <c:v>13.113011531914895</c:v>
                </c:pt>
                <c:pt idx="16463">
                  <c:v>13.115115361702131</c:v>
                </c:pt>
                <c:pt idx="16464">
                  <c:v>13.117219191489365</c:v>
                </c:pt>
                <c:pt idx="16465">
                  <c:v>13.120180127659577</c:v>
                </c:pt>
                <c:pt idx="16466">
                  <c:v>13.123141063829788</c:v>
                </c:pt>
                <c:pt idx="16467">
                  <c:v>13.125686425531914</c:v>
                </c:pt>
                <c:pt idx="16468">
                  <c:v>13.128231787234041</c:v>
                </c:pt>
                <c:pt idx="16469">
                  <c:v>13.131608297872338</c:v>
                </c:pt>
                <c:pt idx="16470">
                  <c:v>13.134127702127657</c:v>
                </c:pt>
                <c:pt idx="16471">
                  <c:v>13.136257489361698</c:v>
                </c:pt>
                <c:pt idx="16472">
                  <c:v>13.137504212765954</c:v>
                </c:pt>
                <c:pt idx="16473">
                  <c:v>13.138750936170208</c:v>
                </c:pt>
                <c:pt idx="16474">
                  <c:v>13.139997659574464</c:v>
                </c:pt>
                <c:pt idx="16475">
                  <c:v>13.140413234042546</c:v>
                </c:pt>
                <c:pt idx="16476">
                  <c:v>13.139997659574464</c:v>
                </c:pt>
                <c:pt idx="16477">
                  <c:v>13.140439191489357</c:v>
                </c:pt>
                <c:pt idx="16478">
                  <c:v>13.141711872340419</c:v>
                </c:pt>
                <c:pt idx="16479">
                  <c:v>13.142958595744679</c:v>
                </c:pt>
                <c:pt idx="16480">
                  <c:v>13.144646851063827</c:v>
                </c:pt>
                <c:pt idx="16481">
                  <c:v>13.145062425531915</c:v>
                </c:pt>
                <c:pt idx="16482">
                  <c:v>13.145893574468086</c:v>
                </c:pt>
                <c:pt idx="16483">
                  <c:v>13.147581829787235</c:v>
                </c:pt>
                <c:pt idx="16484">
                  <c:v>13.150542765957447</c:v>
                </c:pt>
                <c:pt idx="16485">
                  <c:v>13.152646595744683</c:v>
                </c:pt>
                <c:pt idx="16486">
                  <c:v>13.156880212765959</c:v>
                </c:pt>
                <c:pt idx="16487">
                  <c:v>13.161529404255321</c:v>
                </c:pt>
                <c:pt idx="16488">
                  <c:v>13.167035702127663</c:v>
                </c:pt>
                <c:pt idx="16489">
                  <c:v>13.173373148936172</c:v>
                </c:pt>
                <c:pt idx="16490">
                  <c:v>13.180567702127661</c:v>
                </c:pt>
                <c:pt idx="16491">
                  <c:v>13.189008978723406</c:v>
                </c:pt>
                <c:pt idx="16492">
                  <c:v>13.196619106382983</c:v>
                </c:pt>
                <c:pt idx="16493">
                  <c:v>13.204203276595749</c:v>
                </c:pt>
                <c:pt idx="16494">
                  <c:v>13.211371872340429</c:v>
                </c:pt>
                <c:pt idx="16495">
                  <c:v>13.219371617021279</c:v>
                </c:pt>
                <c:pt idx="16496">
                  <c:v>13.228228468085108</c:v>
                </c:pt>
                <c:pt idx="16497">
                  <c:v>13.238773574468087</c:v>
                </c:pt>
                <c:pt idx="16498">
                  <c:v>13.249344638297872</c:v>
                </c:pt>
                <c:pt idx="16499">
                  <c:v>13.259889744680851</c:v>
                </c:pt>
                <c:pt idx="16500">
                  <c:v>13.269577744680848</c:v>
                </c:pt>
                <c:pt idx="16501">
                  <c:v>13.280538425531912</c:v>
                </c:pt>
                <c:pt idx="16502">
                  <c:v>13.290667957446805</c:v>
                </c:pt>
                <c:pt idx="16503">
                  <c:v>13.300797489361699</c:v>
                </c:pt>
                <c:pt idx="16504">
                  <c:v>13.310927021276592</c:v>
                </c:pt>
                <c:pt idx="16505">
                  <c:v>13.321056553191484</c:v>
                </c:pt>
                <c:pt idx="16506">
                  <c:v>13.330770510638295</c:v>
                </c:pt>
                <c:pt idx="16507">
                  <c:v>13.339627361702123</c:v>
                </c:pt>
                <c:pt idx="16508">
                  <c:v>13.349756893617016</c:v>
                </c:pt>
                <c:pt idx="16509">
                  <c:v>13.35905527659574</c:v>
                </c:pt>
                <c:pt idx="16510">
                  <c:v>13.368353659574462</c:v>
                </c:pt>
                <c:pt idx="16511">
                  <c:v>13.377652042553187</c:v>
                </c:pt>
                <c:pt idx="16512">
                  <c:v>13.385651787234035</c:v>
                </c:pt>
                <c:pt idx="16513">
                  <c:v>13.3932359574468</c:v>
                </c:pt>
                <c:pt idx="16514">
                  <c:v>13.400404553191484</c:v>
                </c:pt>
                <c:pt idx="16515">
                  <c:v>13.409261404255311</c:v>
                </c:pt>
                <c:pt idx="16516">
                  <c:v>13.420663617021267</c:v>
                </c:pt>
                <c:pt idx="16517">
                  <c:v>13.434585234042544</c:v>
                </c:pt>
                <c:pt idx="16518">
                  <c:v>13.451883404255312</c:v>
                </c:pt>
                <c:pt idx="16519">
                  <c:v>13.472142468085099</c:v>
                </c:pt>
                <c:pt idx="16520">
                  <c:v>13.495362510638293</c:v>
                </c:pt>
                <c:pt idx="16521">
                  <c:v>13.521543489361695</c:v>
                </c:pt>
                <c:pt idx="16522">
                  <c:v>13.55024387234042</c:v>
                </c:pt>
                <c:pt idx="16523">
                  <c:v>13.583177872340418</c:v>
                </c:pt>
                <c:pt idx="16524">
                  <c:v>13.618189744680848</c:v>
                </c:pt>
                <c:pt idx="16525">
                  <c:v>13.656162553191486</c:v>
                </c:pt>
                <c:pt idx="16526">
                  <c:v>13.696265148936163</c:v>
                </c:pt>
                <c:pt idx="16527">
                  <c:v>13.738471617021272</c:v>
                </c:pt>
                <c:pt idx="16528">
                  <c:v>13.783639021276592</c:v>
                </c:pt>
                <c:pt idx="16529">
                  <c:v>13.830910255319143</c:v>
                </c:pt>
                <c:pt idx="16530">
                  <c:v>13.881973574468081</c:v>
                </c:pt>
                <c:pt idx="16531">
                  <c:v>13.933478425531911</c:v>
                </c:pt>
                <c:pt idx="16532">
                  <c:v>13.985398851063827</c:v>
                </c:pt>
                <c:pt idx="16533">
                  <c:v>14.036877744680849</c:v>
                </c:pt>
                <c:pt idx="16534">
                  <c:v>14.087109914893617</c:v>
                </c:pt>
                <c:pt idx="16535">
                  <c:v>14.136900553191486</c:v>
                </c:pt>
                <c:pt idx="16536">
                  <c:v>14.185444468085104</c:v>
                </c:pt>
                <c:pt idx="16537">
                  <c:v>14.232715702127656</c:v>
                </c:pt>
                <c:pt idx="16538">
                  <c:v>14.279986936170209</c:v>
                </c:pt>
                <c:pt idx="16539">
                  <c:v>14.326401063829787</c:v>
                </c:pt>
                <c:pt idx="16540">
                  <c:v>14.373672297872339</c:v>
                </c:pt>
                <c:pt idx="16541">
                  <c:v>14.420943531914894</c:v>
                </c:pt>
                <c:pt idx="16542">
                  <c:v>14.467799191489361</c:v>
                </c:pt>
                <c:pt idx="16543">
                  <c:v>14.513797744680852</c:v>
                </c:pt>
                <c:pt idx="16544">
                  <c:v>14.558965148936172</c:v>
                </c:pt>
                <c:pt idx="16545">
                  <c:v>14.603691021276598</c:v>
                </c:pt>
                <c:pt idx="16546">
                  <c:v>14.648001319148941</c:v>
                </c:pt>
                <c:pt idx="16547">
                  <c:v>14.693168723404261</c:v>
                </c:pt>
                <c:pt idx="16548">
                  <c:v>14.737920553191492</c:v>
                </c:pt>
                <c:pt idx="16549">
                  <c:v>14.782672382978726</c:v>
                </c:pt>
                <c:pt idx="16550">
                  <c:v>14.828670936170216</c:v>
                </c:pt>
                <c:pt idx="16551">
                  <c:v>14.875085063829788</c:v>
                </c:pt>
                <c:pt idx="16552">
                  <c:v>14.922356297872343</c:v>
                </c:pt>
                <c:pt idx="16553">
                  <c:v>14.969627531914897</c:v>
                </c:pt>
                <c:pt idx="16554">
                  <c:v>15.017755872340425</c:v>
                </c:pt>
                <c:pt idx="16555">
                  <c:v>15.064585574468085</c:v>
                </c:pt>
                <c:pt idx="16556">
                  <c:v>15.109311446808512</c:v>
                </c:pt>
                <c:pt idx="16557">
                  <c:v>15.152349063829789</c:v>
                </c:pt>
                <c:pt idx="16558">
                  <c:v>15.192010170212766</c:v>
                </c:pt>
                <c:pt idx="16559">
                  <c:v>15.229151872340427</c:v>
                </c:pt>
                <c:pt idx="16560">
                  <c:v>15.263774170212768</c:v>
                </c:pt>
                <c:pt idx="16561">
                  <c:v>15.296266638297874</c:v>
                </c:pt>
                <c:pt idx="16562">
                  <c:v>15.322863191489363</c:v>
                </c:pt>
                <c:pt idx="16563">
                  <c:v>15.342706723404255</c:v>
                </c:pt>
                <c:pt idx="16564">
                  <c:v>15.357485489361705</c:v>
                </c:pt>
                <c:pt idx="16565">
                  <c:v>15.366342340425534</c:v>
                </c:pt>
                <c:pt idx="16566">
                  <c:v>15.368887744680848</c:v>
                </c:pt>
                <c:pt idx="16567">
                  <c:v>15.364238510638295</c:v>
                </c:pt>
                <c:pt idx="16568">
                  <c:v>15.353251829787233</c:v>
                </c:pt>
                <c:pt idx="16569">
                  <c:v>15.337226340425531</c:v>
                </c:pt>
                <c:pt idx="16570">
                  <c:v>15.314006297872337</c:v>
                </c:pt>
                <c:pt idx="16571">
                  <c:v>15.286163021276595</c:v>
                </c:pt>
                <c:pt idx="16572">
                  <c:v>15.254086127659573</c:v>
                </c:pt>
                <c:pt idx="16573">
                  <c:v>15.217801574468085</c:v>
                </c:pt>
                <c:pt idx="16574">
                  <c:v>15.179387191489363</c:v>
                </c:pt>
                <c:pt idx="16575">
                  <c:v>15.138453404255323</c:v>
                </c:pt>
                <c:pt idx="16576">
                  <c:v>15.095415787234046</c:v>
                </c:pt>
                <c:pt idx="16577">
                  <c:v>15.047728978723407</c:v>
                </c:pt>
                <c:pt idx="16578">
                  <c:v>14.999185063829794</c:v>
                </c:pt>
                <c:pt idx="16579">
                  <c:v>14.95105672340426</c:v>
                </c:pt>
                <c:pt idx="16580">
                  <c:v>14.901681659574473</c:v>
                </c:pt>
                <c:pt idx="16581">
                  <c:v>14.853137744680854</c:v>
                </c:pt>
                <c:pt idx="16582">
                  <c:v>14.80459382978724</c:v>
                </c:pt>
                <c:pt idx="16583">
                  <c:v>14.756465489361705</c:v>
                </c:pt>
                <c:pt idx="16584">
                  <c:v>14.708337148936172</c:v>
                </c:pt>
                <c:pt idx="16585">
                  <c:v>14.660208808510641</c:v>
                </c:pt>
                <c:pt idx="16586">
                  <c:v>14.612937574468086</c:v>
                </c:pt>
                <c:pt idx="16587">
                  <c:v>14.564835191489363</c:v>
                </c:pt>
                <c:pt idx="16588">
                  <c:v>14.517563957446809</c:v>
                </c:pt>
                <c:pt idx="16589">
                  <c:v>14.471149829787231</c:v>
                </c:pt>
                <c:pt idx="16590">
                  <c:v>14.425151276595743</c:v>
                </c:pt>
                <c:pt idx="16591">
                  <c:v>14.379568297872337</c:v>
                </c:pt>
                <c:pt idx="16592">
                  <c:v>14.333569744680851</c:v>
                </c:pt>
                <c:pt idx="16593">
                  <c:v>14.287986765957445</c:v>
                </c:pt>
                <c:pt idx="16594">
                  <c:v>14.242819361702127</c:v>
                </c:pt>
                <c:pt idx="16595">
                  <c:v>14.198067531914891</c:v>
                </c:pt>
                <c:pt idx="16596">
                  <c:v>14.153757234042553</c:v>
                </c:pt>
                <c:pt idx="16597">
                  <c:v>14.107758680851065</c:v>
                </c:pt>
                <c:pt idx="16598">
                  <c:v>14.061344553191487</c:v>
                </c:pt>
                <c:pt idx="16599">
                  <c:v>14.014904468085104</c:v>
                </c:pt>
                <c:pt idx="16600">
                  <c:v>13.968879957446804</c:v>
                </c:pt>
                <c:pt idx="16601">
                  <c:v>13.922024297872339</c:v>
                </c:pt>
                <c:pt idx="16602">
                  <c:v>13.876025744680849</c:v>
                </c:pt>
                <c:pt idx="16603">
                  <c:v>13.832988127659572</c:v>
                </c:pt>
                <c:pt idx="16604">
                  <c:v>13.791197234042551</c:v>
                </c:pt>
                <c:pt idx="16605">
                  <c:v>13.752782851063825</c:v>
                </c:pt>
                <c:pt idx="16606">
                  <c:v>13.71777093617021</c:v>
                </c:pt>
                <c:pt idx="16607">
                  <c:v>13.684421319148935</c:v>
                </c:pt>
                <c:pt idx="16608">
                  <c:v>13.653201531914892</c:v>
                </c:pt>
                <c:pt idx="16609">
                  <c:v>13.626189404255316</c:v>
                </c:pt>
                <c:pt idx="16610">
                  <c:v>13.602112255319144</c:v>
                </c:pt>
                <c:pt idx="16611">
                  <c:v>13.580580468085099</c:v>
                </c:pt>
                <c:pt idx="16612">
                  <c:v>13.562425191489352</c:v>
                </c:pt>
                <c:pt idx="16613">
                  <c:v>13.547646425531905</c:v>
                </c:pt>
                <c:pt idx="16614">
                  <c:v>13.537101319148928</c:v>
                </c:pt>
                <c:pt idx="16615">
                  <c:v>13.529932723404245</c:v>
                </c:pt>
                <c:pt idx="16616">
                  <c:v>13.525283531914884</c:v>
                </c:pt>
                <c:pt idx="16617">
                  <c:v>13.524010851063816</c:v>
                </c:pt>
                <c:pt idx="16618">
                  <c:v>13.524426425531903</c:v>
                </c:pt>
                <c:pt idx="16619">
                  <c:v>13.525699106382966</c:v>
                </c:pt>
                <c:pt idx="16620">
                  <c:v>13.52863408510637</c:v>
                </c:pt>
                <c:pt idx="16621">
                  <c:v>13.531153489361689</c:v>
                </c:pt>
                <c:pt idx="16622">
                  <c:v>13.533672893617007</c:v>
                </c:pt>
                <c:pt idx="16623">
                  <c:v>13.536633829787224</c:v>
                </c:pt>
                <c:pt idx="16624">
                  <c:v>13.540841489361695</c:v>
                </c:pt>
                <c:pt idx="16625">
                  <c:v>13.545049148936162</c:v>
                </c:pt>
                <c:pt idx="16626">
                  <c:v>13.548867191489354</c:v>
                </c:pt>
                <c:pt idx="16627">
                  <c:v>13.553100808510633</c:v>
                </c:pt>
                <c:pt idx="16628">
                  <c:v>13.556892893617015</c:v>
                </c:pt>
                <c:pt idx="16629">
                  <c:v>13.560710936170207</c:v>
                </c:pt>
                <c:pt idx="16630">
                  <c:v>13.564528978723397</c:v>
                </c:pt>
                <c:pt idx="16631">
                  <c:v>13.56832106382978</c:v>
                </c:pt>
                <c:pt idx="16632">
                  <c:v>13.571697574468077</c:v>
                </c:pt>
                <c:pt idx="16633">
                  <c:v>13.575074085106374</c:v>
                </c:pt>
                <c:pt idx="16634">
                  <c:v>13.578866170212759</c:v>
                </c:pt>
                <c:pt idx="16635">
                  <c:v>13.581827106382974</c:v>
                </c:pt>
                <c:pt idx="16636">
                  <c:v>13.583930936170209</c:v>
                </c:pt>
                <c:pt idx="16637">
                  <c:v>13.585619191489355</c:v>
                </c:pt>
                <c:pt idx="16638">
                  <c:v>13.586476297872336</c:v>
                </c:pt>
                <c:pt idx="16639">
                  <c:v>13.588164553191486</c:v>
                </c:pt>
                <c:pt idx="16640">
                  <c:v>13.589852808510638</c:v>
                </c:pt>
                <c:pt idx="16641">
                  <c:v>13.591125489361703</c:v>
                </c:pt>
                <c:pt idx="16642">
                  <c:v>13.592398170212768</c:v>
                </c:pt>
                <c:pt idx="16643">
                  <c:v>13.593229319148939</c:v>
                </c:pt>
                <c:pt idx="16644">
                  <c:v>13.594917574468086</c:v>
                </c:pt>
                <c:pt idx="16645">
                  <c:v>13.596605829787231</c:v>
                </c:pt>
                <c:pt idx="16646">
                  <c:v>13.597462936170212</c:v>
                </c:pt>
                <c:pt idx="16647">
                  <c:v>13.598320042553194</c:v>
                </c:pt>
                <c:pt idx="16648">
                  <c:v>13.600008297872339</c:v>
                </c:pt>
                <c:pt idx="16649">
                  <c:v>13.601696553191491</c:v>
                </c:pt>
                <c:pt idx="16650">
                  <c:v>13.602112127659577</c:v>
                </c:pt>
                <c:pt idx="16651">
                  <c:v>13.602969234042554</c:v>
                </c:pt>
                <c:pt idx="16652">
                  <c:v>13.603410765957445</c:v>
                </c:pt>
                <c:pt idx="16653">
                  <c:v>13.602969234042551</c:v>
                </c:pt>
                <c:pt idx="16654">
                  <c:v>13.603826340425529</c:v>
                </c:pt>
                <c:pt idx="16655">
                  <c:v>13.604241914893613</c:v>
                </c:pt>
                <c:pt idx="16656">
                  <c:v>13.604241914893613</c:v>
                </c:pt>
                <c:pt idx="16657">
                  <c:v>13.605099021276594</c:v>
                </c:pt>
                <c:pt idx="16658">
                  <c:v>13.605956127659573</c:v>
                </c:pt>
                <c:pt idx="16659">
                  <c:v>13.606813234042551</c:v>
                </c:pt>
                <c:pt idx="16660">
                  <c:v>13.607228808510635</c:v>
                </c:pt>
                <c:pt idx="16661">
                  <c:v>13.607644382978721</c:v>
                </c:pt>
                <c:pt idx="16662">
                  <c:v>13.607228808510635</c:v>
                </c:pt>
                <c:pt idx="16663">
                  <c:v>13.606397659574469</c:v>
                </c:pt>
                <c:pt idx="16664">
                  <c:v>13.604293829787235</c:v>
                </c:pt>
                <c:pt idx="16665">
                  <c:v>13.602605574468088</c:v>
                </c:pt>
                <c:pt idx="16666">
                  <c:v>13.60133289361702</c:v>
                </c:pt>
                <c:pt idx="16667">
                  <c:v>13.599644638297871</c:v>
                </c:pt>
                <c:pt idx="16668">
                  <c:v>13.598397914893615</c:v>
                </c:pt>
                <c:pt idx="16669">
                  <c:v>13.597151191489361</c:v>
                </c:pt>
                <c:pt idx="16670">
                  <c:v>13.595021404255318</c:v>
                </c:pt>
                <c:pt idx="16671">
                  <c:v>13.592917574468085</c:v>
                </c:pt>
                <c:pt idx="16672">
                  <c:v>13.590813744680847</c:v>
                </c:pt>
                <c:pt idx="16673">
                  <c:v>13.58743723404255</c:v>
                </c:pt>
                <c:pt idx="16674">
                  <c:v>13.583203617021274</c:v>
                </c:pt>
                <c:pt idx="16675">
                  <c:v>13.579411531914895</c:v>
                </c:pt>
                <c:pt idx="16676">
                  <c:v>13.575593489361701</c:v>
                </c:pt>
                <c:pt idx="16677">
                  <c:v>13.571775446808507</c:v>
                </c:pt>
                <c:pt idx="16678">
                  <c:v>13.569256042553189</c:v>
                </c:pt>
                <c:pt idx="16679">
                  <c:v>13.566736638297874</c:v>
                </c:pt>
                <c:pt idx="16680">
                  <c:v>13.564217234042552</c:v>
                </c:pt>
                <c:pt idx="16681">
                  <c:v>13.561256297872339</c:v>
                </c:pt>
                <c:pt idx="16682">
                  <c:v>13.558736893617018</c:v>
                </c:pt>
                <c:pt idx="16683">
                  <c:v>13.556633063829787</c:v>
                </c:pt>
                <c:pt idx="16684">
                  <c:v>13.554529234042555</c:v>
                </c:pt>
                <c:pt idx="16685">
                  <c:v>13.553256553191494</c:v>
                </c:pt>
                <c:pt idx="16686">
                  <c:v>13.551568297872345</c:v>
                </c:pt>
                <c:pt idx="16687">
                  <c:v>13.549464468085109</c:v>
                </c:pt>
                <c:pt idx="16688">
                  <c:v>13.547776212765958</c:v>
                </c:pt>
                <c:pt idx="16689">
                  <c:v>13.546503531914892</c:v>
                </c:pt>
                <c:pt idx="16690">
                  <c:v>13.545672382978724</c:v>
                </c:pt>
                <c:pt idx="16691">
                  <c:v>13.543542595744679</c:v>
                </c:pt>
                <c:pt idx="16692">
                  <c:v>13.541412808510637</c:v>
                </c:pt>
                <c:pt idx="16693">
                  <c:v>13.539283021276592</c:v>
                </c:pt>
                <c:pt idx="16694">
                  <c:v>13.536737659574463</c:v>
                </c:pt>
                <c:pt idx="16695">
                  <c:v>13.534218255319143</c:v>
                </c:pt>
                <c:pt idx="16696">
                  <c:v>13.532529999999992</c:v>
                </c:pt>
                <c:pt idx="16697">
                  <c:v>13.531672893617014</c:v>
                </c:pt>
                <c:pt idx="16698">
                  <c:v>13.530815787234037</c:v>
                </c:pt>
                <c:pt idx="16699">
                  <c:v>13.530374255319142</c:v>
                </c:pt>
                <c:pt idx="16700">
                  <c:v>13.53037425531914</c:v>
                </c:pt>
                <c:pt idx="16701">
                  <c:v>13.529932723404245</c:v>
                </c:pt>
                <c:pt idx="16702">
                  <c:v>13.529932723404247</c:v>
                </c:pt>
                <c:pt idx="16703">
                  <c:v>13.530763872340417</c:v>
                </c:pt>
                <c:pt idx="16704">
                  <c:v>13.530348297872333</c:v>
                </c:pt>
                <c:pt idx="16705">
                  <c:v>13.529075617021268</c:v>
                </c:pt>
                <c:pt idx="16706">
                  <c:v>13.527802936170202</c:v>
                </c:pt>
                <c:pt idx="16707">
                  <c:v>13.527802936170202</c:v>
                </c:pt>
                <c:pt idx="16708">
                  <c:v>13.527802936170206</c:v>
                </c:pt>
                <c:pt idx="16709">
                  <c:v>13.528634085106374</c:v>
                </c:pt>
                <c:pt idx="16710">
                  <c:v>13.529880808510631</c:v>
                </c:pt>
                <c:pt idx="16711">
                  <c:v>13.531984638297866</c:v>
                </c:pt>
                <c:pt idx="16712">
                  <c:v>13.533672893617009</c:v>
                </c:pt>
                <c:pt idx="16713">
                  <c:v>13.534945574468072</c:v>
                </c:pt>
                <c:pt idx="16714">
                  <c:v>13.535387106382968</c:v>
                </c:pt>
                <c:pt idx="16715">
                  <c:v>13.535387106382972</c:v>
                </c:pt>
                <c:pt idx="16716">
                  <c:v>13.535387106382972</c:v>
                </c:pt>
                <c:pt idx="16717">
                  <c:v>13.534971531914886</c:v>
                </c:pt>
                <c:pt idx="16718">
                  <c:v>13.533283276595739</c:v>
                </c:pt>
                <c:pt idx="16719">
                  <c:v>13.531179446808505</c:v>
                </c:pt>
                <c:pt idx="16720">
                  <c:v>13.530322340425528</c:v>
                </c:pt>
                <c:pt idx="16721">
                  <c:v>13.53117944680851</c:v>
                </c:pt>
                <c:pt idx="16722">
                  <c:v>13.532452127659575</c:v>
                </c:pt>
                <c:pt idx="16723">
                  <c:v>13.532452127659575</c:v>
                </c:pt>
                <c:pt idx="16724">
                  <c:v>13.532893659574466</c:v>
                </c:pt>
                <c:pt idx="16725">
                  <c:v>13.532478085106384</c:v>
                </c:pt>
                <c:pt idx="16726">
                  <c:v>13.531620978723407</c:v>
                </c:pt>
                <c:pt idx="16727">
                  <c:v>13.530763872340426</c:v>
                </c:pt>
                <c:pt idx="16728">
                  <c:v>13.530763872340424</c:v>
                </c:pt>
                <c:pt idx="16729">
                  <c:v>13.53032234042553</c:v>
                </c:pt>
                <c:pt idx="16730">
                  <c:v>13.530737914893615</c:v>
                </c:pt>
                <c:pt idx="16731">
                  <c:v>13.531153489361701</c:v>
                </c:pt>
                <c:pt idx="16732">
                  <c:v>13.530737914893619</c:v>
                </c:pt>
                <c:pt idx="16733">
                  <c:v>13.531153489361701</c:v>
                </c:pt>
                <c:pt idx="16734">
                  <c:v>13.532426170212764</c:v>
                </c:pt>
                <c:pt idx="16735">
                  <c:v>13.53284174468085</c:v>
                </c:pt>
                <c:pt idx="16736">
                  <c:v>13.53284174468085</c:v>
                </c:pt>
                <c:pt idx="16737">
                  <c:v>13.531569063829787</c:v>
                </c:pt>
                <c:pt idx="16738">
                  <c:v>13.530322340425533</c:v>
                </c:pt>
                <c:pt idx="16739">
                  <c:v>13.529075617021276</c:v>
                </c:pt>
                <c:pt idx="16740">
                  <c:v>13.526556212765955</c:v>
                </c:pt>
                <c:pt idx="16741">
                  <c:v>13.524452382978721</c:v>
                </c:pt>
                <c:pt idx="16742">
                  <c:v>13.522322595744679</c:v>
                </c:pt>
                <c:pt idx="16743">
                  <c:v>13.520634340425531</c:v>
                </c:pt>
                <c:pt idx="16744">
                  <c:v>13.518530510638296</c:v>
                </c:pt>
                <c:pt idx="16745">
                  <c:v>13.516011106382976</c:v>
                </c:pt>
                <c:pt idx="16746">
                  <c:v>13.513076127659573</c:v>
                </c:pt>
                <c:pt idx="16747">
                  <c:v>13.509699617021271</c:v>
                </c:pt>
                <c:pt idx="16748">
                  <c:v>13.506323106382974</c:v>
                </c:pt>
                <c:pt idx="16749">
                  <c:v>13.502946595744675</c:v>
                </c:pt>
                <c:pt idx="16750">
                  <c:v>13.498738936170206</c:v>
                </c:pt>
                <c:pt idx="16751">
                  <c:v>13.495362425531914</c:v>
                </c:pt>
                <c:pt idx="16752">
                  <c:v>13.492843021276594</c:v>
                </c:pt>
                <c:pt idx="16753">
                  <c:v>13.491154765957443</c:v>
                </c:pt>
                <c:pt idx="16754">
                  <c:v>13.489466510638294</c:v>
                </c:pt>
                <c:pt idx="16755">
                  <c:v>13.488635361702126</c:v>
                </c:pt>
                <c:pt idx="16756">
                  <c:v>13.488219787234041</c:v>
                </c:pt>
                <c:pt idx="16757">
                  <c:v>13.487388638297871</c:v>
                </c:pt>
                <c:pt idx="16758">
                  <c:v>13.487388638297869</c:v>
                </c:pt>
                <c:pt idx="16759">
                  <c:v>13.486973063829785</c:v>
                </c:pt>
                <c:pt idx="16760">
                  <c:v>13.486557489361699</c:v>
                </c:pt>
                <c:pt idx="16761">
                  <c:v>13.487388638297871</c:v>
                </c:pt>
                <c:pt idx="16762">
                  <c:v>13.488635361702128</c:v>
                </c:pt>
                <c:pt idx="16763">
                  <c:v>13.489466510638296</c:v>
                </c:pt>
                <c:pt idx="16764">
                  <c:v>13.490739191489363</c:v>
                </c:pt>
                <c:pt idx="16765">
                  <c:v>13.492011872340425</c:v>
                </c:pt>
                <c:pt idx="16766">
                  <c:v>13.49328455319149</c:v>
                </c:pt>
                <c:pt idx="16767">
                  <c:v>13.493284553191488</c:v>
                </c:pt>
                <c:pt idx="16768">
                  <c:v>13.491596297872341</c:v>
                </c:pt>
                <c:pt idx="16769">
                  <c:v>13.488635361702126</c:v>
                </c:pt>
                <c:pt idx="16770">
                  <c:v>13.485700382978722</c:v>
                </c:pt>
                <c:pt idx="16771">
                  <c:v>13.48105119148936</c:v>
                </c:pt>
                <c:pt idx="16772">
                  <c:v>13.475986425531913</c:v>
                </c:pt>
                <c:pt idx="16773">
                  <c:v>13.470506085106383</c:v>
                </c:pt>
                <c:pt idx="16774">
                  <c:v>13.464610170212767</c:v>
                </c:pt>
                <c:pt idx="16775">
                  <c:v>13.457441574468087</c:v>
                </c:pt>
                <c:pt idx="16776">
                  <c:v>13.449441829787235</c:v>
                </c:pt>
                <c:pt idx="16777">
                  <c:v>13.440584978723404</c:v>
                </c:pt>
                <c:pt idx="16778">
                  <c:v>13.430871021276598</c:v>
                </c:pt>
                <c:pt idx="16779">
                  <c:v>13.422429744680848</c:v>
                </c:pt>
                <c:pt idx="16780">
                  <c:v>13.413157319148931</c:v>
                </c:pt>
                <c:pt idx="16781">
                  <c:v>13.403027787234038</c:v>
                </c:pt>
                <c:pt idx="16782">
                  <c:v>13.393339787234041</c:v>
                </c:pt>
                <c:pt idx="16783">
                  <c:v>13.38448293617021</c:v>
                </c:pt>
                <c:pt idx="16784">
                  <c:v>13.376457234042551</c:v>
                </c:pt>
                <c:pt idx="16785">
                  <c:v>13.368847106382978</c:v>
                </c:pt>
                <c:pt idx="16786">
                  <c:v>13.361652553191487</c:v>
                </c:pt>
                <c:pt idx="16787">
                  <c:v>13.357003361702128</c:v>
                </c:pt>
                <c:pt idx="16788">
                  <c:v>13.351938595744681</c:v>
                </c:pt>
                <c:pt idx="16789">
                  <c:v>13.347315361702126</c:v>
                </c:pt>
                <c:pt idx="16790">
                  <c:v>13.340562340425532</c:v>
                </c:pt>
                <c:pt idx="16791">
                  <c:v>13.333809319148935</c:v>
                </c:pt>
                <c:pt idx="16792">
                  <c:v>13.328328978723402</c:v>
                </c:pt>
                <c:pt idx="16793">
                  <c:v>13.322407106382974</c:v>
                </c:pt>
                <c:pt idx="16794">
                  <c:v>13.316926765957444</c:v>
                </c:pt>
                <c:pt idx="16795">
                  <c:v>13.31061527659574</c:v>
                </c:pt>
                <c:pt idx="16796">
                  <c:v>13.304719361702123</c:v>
                </c:pt>
                <c:pt idx="16797">
                  <c:v>13.300070170212761</c:v>
                </c:pt>
                <c:pt idx="16798">
                  <c:v>13.296252127659573</c:v>
                </c:pt>
                <c:pt idx="16799">
                  <c:v>13.292018510638295</c:v>
                </c:pt>
                <c:pt idx="16800">
                  <c:v>13.286953744680851</c:v>
                </c:pt>
                <c:pt idx="16801">
                  <c:v>13.281473404255319</c:v>
                </c:pt>
                <c:pt idx="16802">
                  <c:v>13.274720382978723</c:v>
                </c:pt>
                <c:pt idx="16803">
                  <c:v>13.267551787234044</c:v>
                </c:pt>
                <c:pt idx="16804">
                  <c:v>13.261214340425536</c:v>
                </c:pt>
                <c:pt idx="16805">
                  <c:v>13.253630170212771</c:v>
                </c:pt>
                <c:pt idx="16806">
                  <c:v>13.246461574468089</c:v>
                </c:pt>
                <c:pt idx="16807">
                  <c:v>13.239292978723405</c:v>
                </c:pt>
                <c:pt idx="16808">
                  <c:v>13.231267276595744</c:v>
                </c:pt>
                <c:pt idx="16809">
                  <c:v>13.222826</c:v>
                </c:pt>
                <c:pt idx="16810">
                  <c:v>13.214800297872342</c:v>
                </c:pt>
                <c:pt idx="16811">
                  <c:v>13.20763170212766</c:v>
                </c:pt>
                <c:pt idx="16812">
                  <c:v>13.201709829787234</c:v>
                </c:pt>
                <c:pt idx="16813">
                  <c:v>13.194956808510641</c:v>
                </c:pt>
                <c:pt idx="16814">
                  <c:v>13.188203787234047</c:v>
                </c:pt>
                <c:pt idx="16815">
                  <c:v>13.183139021276597</c:v>
                </c:pt>
                <c:pt idx="16816">
                  <c:v>13.179762510638302</c:v>
                </c:pt>
                <c:pt idx="16817">
                  <c:v>13.177217148936174</c:v>
                </c:pt>
                <c:pt idx="16818">
                  <c:v>13.175944468085111</c:v>
                </c:pt>
                <c:pt idx="16819">
                  <c:v>13.174671787234047</c:v>
                </c:pt>
                <c:pt idx="16820">
                  <c:v>13.173840638297875</c:v>
                </c:pt>
                <c:pt idx="16821">
                  <c:v>13.173840638297879</c:v>
                </c:pt>
                <c:pt idx="16822">
                  <c:v>13.175113319148942</c:v>
                </c:pt>
                <c:pt idx="16823">
                  <c:v>13.177217148936172</c:v>
                </c:pt>
                <c:pt idx="16824">
                  <c:v>13.179320978723407</c:v>
                </c:pt>
                <c:pt idx="16825">
                  <c:v>13.18228191489362</c:v>
                </c:pt>
                <c:pt idx="16826">
                  <c:v>13.184385744680853</c:v>
                </c:pt>
                <c:pt idx="16827">
                  <c:v>13.186074000000001</c:v>
                </c:pt>
                <c:pt idx="16828">
                  <c:v>13.186905148936173</c:v>
                </c:pt>
                <c:pt idx="16829">
                  <c:v>13.188151872340429</c:v>
                </c:pt>
                <c:pt idx="16830">
                  <c:v>13.188567446808513</c:v>
                </c:pt>
                <c:pt idx="16831">
                  <c:v>13.188151872340427</c:v>
                </c:pt>
                <c:pt idx="16832">
                  <c:v>13.186879191489362</c:v>
                </c:pt>
                <c:pt idx="16833">
                  <c:v>13.18519093617021</c:v>
                </c:pt>
                <c:pt idx="16834">
                  <c:v>13.183087106382976</c:v>
                </c:pt>
                <c:pt idx="16835">
                  <c:v>13.180567702127657</c:v>
                </c:pt>
                <c:pt idx="16836">
                  <c:v>13.178022340425532</c:v>
                </c:pt>
                <c:pt idx="16837">
                  <c:v>13.176749659574465</c:v>
                </c:pt>
                <c:pt idx="16838">
                  <c:v>13.175918510638297</c:v>
                </c:pt>
                <c:pt idx="16839">
                  <c:v>13.174645829787231</c:v>
                </c:pt>
                <c:pt idx="16840">
                  <c:v>13.173814680851063</c:v>
                </c:pt>
                <c:pt idx="16841">
                  <c:v>13.172983531914893</c:v>
                </c:pt>
                <c:pt idx="16842">
                  <c:v>13.173399106382977</c:v>
                </c:pt>
                <c:pt idx="16843">
                  <c:v>13.173814680851063</c:v>
                </c:pt>
                <c:pt idx="16844">
                  <c:v>13.173814680851063</c:v>
                </c:pt>
                <c:pt idx="16845">
                  <c:v>13.173399106382977</c:v>
                </c:pt>
                <c:pt idx="16846">
                  <c:v>13.173399106382977</c:v>
                </c:pt>
                <c:pt idx="16847">
                  <c:v>13.173399106382979</c:v>
                </c:pt>
                <c:pt idx="16848">
                  <c:v>13.173399106382979</c:v>
                </c:pt>
                <c:pt idx="16849">
                  <c:v>13.173814680851065</c:v>
                </c:pt>
                <c:pt idx="16850">
                  <c:v>13.173814680851068</c:v>
                </c:pt>
                <c:pt idx="16851">
                  <c:v>13.172983531914896</c:v>
                </c:pt>
                <c:pt idx="16852">
                  <c:v>13.172126425531919</c:v>
                </c:pt>
                <c:pt idx="16853">
                  <c:v>13.170438170212767</c:v>
                </c:pt>
                <c:pt idx="16854">
                  <c:v>13.168749914893619</c:v>
                </c:pt>
                <c:pt idx="16855">
                  <c:v>13.166646085106384</c:v>
                </c:pt>
                <c:pt idx="16856">
                  <c:v>13.164542255319152</c:v>
                </c:pt>
                <c:pt idx="16857">
                  <c:v>13.162853999999998</c:v>
                </c:pt>
                <c:pt idx="16858">
                  <c:v>13.160308638297872</c:v>
                </c:pt>
                <c:pt idx="16859">
                  <c:v>13.156932127659575</c:v>
                </c:pt>
                <c:pt idx="16860">
                  <c:v>13.154386765957444</c:v>
                </c:pt>
                <c:pt idx="16861">
                  <c:v>13.152282936170208</c:v>
                </c:pt>
                <c:pt idx="16862">
                  <c:v>13.149321999999998</c:v>
                </c:pt>
                <c:pt idx="16863">
                  <c:v>13.145529914893618</c:v>
                </c:pt>
                <c:pt idx="16864">
                  <c:v>13.142153404255318</c:v>
                </c:pt>
                <c:pt idx="16865">
                  <c:v>13.138776893617022</c:v>
                </c:pt>
                <c:pt idx="16866">
                  <c:v>13.135400382978727</c:v>
                </c:pt>
                <c:pt idx="16867">
                  <c:v>13.132855021276603</c:v>
                </c:pt>
                <c:pt idx="16868">
                  <c:v>13.129894085106388</c:v>
                </c:pt>
                <c:pt idx="16869">
                  <c:v>13.126933148936171</c:v>
                </c:pt>
                <c:pt idx="16870">
                  <c:v>13.123556638297876</c:v>
                </c:pt>
                <c:pt idx="16871">
                  <c:v>13.121452808510639</c:v>
                </c:pt>
                <c:pt idx="16872">
                  <c:v>13.120180127659575</c:v>
                </c:pt>
                <c:pt idx="16873">
                  <c:v>13.118491872340428</c:v>
                </c:pt>
                <c:pt idx="16874">
                  <c:v>13.117219191489363</c:v>
                </c:pt>
                <c:pt idx="16875">
                  <c:v>13.116803617021279</c:v>
                </c:pt>
                <c:pt idx="16876">
                  <c:v>13.116388042553192</c:v>
                </c:pt>
                <c:pt idx="16877">
                  <c:v>13.116829574468085</c:v>
                </c:pt>
                <c:pt idx="16878">
                  <c:v>13.118517829787233</c:v>
                </c:pt>
                <c:pt idx="16879">
                  <c:v>13.121063191489363</c:v>
                </c:pt>
                <c:pt idx="16880">
                  <c:v>13.124024127659574</c:v>
                </c:pt>
                <c:pt idx="16881">
                  <c:v>13.126127957446808</c:v>
                </c:pt>
                <c:pt idx="16882">
                  <c:v>13.129504468085106</c:v>
                </c:pt>
                <c:pt idx="16883">
                  <c:v>13.132465404255319</c:v>
                </c:pt>
                <c:pt idx="16884">
                  <c:v>13.13542634042553</c:v>
                </c:pt>
                <c:pt idx="16885">
                  <c:v>13.138361319148938</c:v>
                </c:pt>
                <c:pt idx="16886">
                  <c:v>13.140880723404258</c:v>
                </c:pt>
                <c:pt idx="16887">
                  <c:v>13.142568978723403</c:v>
                </c:pt>
                <c:pt idx="16888">
                  <c:v>13.143400127659573</c:v>
                </c:pt>
                <c:pt idx="16889">
                  <c:v>13.144672808510638</c:v>
                </c:pt>
                <c:pt idx="16890">
                  <c:v>13.145945489361701</c:v>
                </c:pt>
                <c:pt idx="16891">
                  <c:v>13.147218170212762</c:v>
                </c:pt>
                <c:pt idx="16892">
                  <c:v>13.148075276595739</c:v>
                </c:pt>
                <c:pt idx="16893">
                  <c:v>13.14807527659574</c:v>
                </c:pt>
                <c:pt idx="16894">
                  <c:v>13.148490851063826</c:v>
                </c:pt>
                <c:pt idx="16895">
                  <c:v>13.149763531914889</c:v>
                </c:pt>
                <c:pt idx="16896">
                  <c:v>13.151036212765952</c:v>
                </c:pt>
                <c:pt idx="16897">
                  <c:v>13.153555617021276</c:v>
                </c:pt>
                <c:pt idx="16898">
                  <c:v>13.15649059574468</c:v>
                </c:pt>
                <c:pt idx="16899">
                  <c:v>13.161139787234044</c:v>
                </c:pt>
                <c:pt idx="16900">
                  <c:v>13.167035702127663</c:v>
                </c:pt>
                <c:pt idx="16901">
                  <c:v>13.173347191489365</c:v>
                </c:pt>
                <c:pt idx="16902">
                  <c:v>13.181372893617025</c:v>
                </c:pt>
                <c:pt idx="16903">
                  <c:v>13.190229744680856</c:v>
                </c:pt>
                <c:pt idx="16904">
                  <c:v>13.19952812765958</c:v>
                </c:pt>
                <c:pt idx="16905">
                  <c:v>13.209242085106387</c:v>
                </c:pt>
                <c:pt idx="16906">
                  <c:v>13.219371617021279</c:v>
                </c:pt>
                <c:pt idx="16907">
                  <c:v>13.230358255319153</c:v>
                </c:pt>
                <c:pt idx="16908">
                  <c:v>13.242176042553195</c:v>
                </c:pt>
                <c:pt idx="16909">
                  <c:v>13.2552665106383</c:v>
                </c:pt>
                <c:pt idx="16910">
                  <c:v>13.268772553191491</c:v>
                </c:pt>
                <c:pt idx="16911">
                  <c:v>13.281863021276596</c:v>
                </c:pt>
                <c:pt idx="16912">
                  <c:v>13.294953489361701</c:v>
                </c:pt>
                <c:pt idx="16913">
                  <c:v>13.308459531914892</c:v>
                </c:pt>
                <c:pt idx="16914">
                  <c:v>13.321549999999997</c:v>
                </c:pt>
                <c:pt idx="16915">
                  <c:v>13.334224893617019</c:v>
                </c:pt>
                <c:pt idx="16916">
                  <c:v>13.347315361702124</c:v>
                </c:pt>
                <c:pt idx="16917">
                  <c:v>13.360405829787231</c:v>
                </c:pt>
                <c:pt idx="16918">
                  <c:v>13.37178208510638</c:v>
                </c:pt>
                <c:pt idx="16919">
                  <c:v>13.382768723404251</c:v>
                </c:pt>
                <c:pt idx="16920">
                  <c:v>13.39331382978723</c:v>
                </c:pt>
                <c:pt idx="16921">
                  <c:v>13.403858936170209</c:v>
                </c:pt>
                <c:pt idx="16922">
                  <c:v>13.414819617021275</c:v>
                </c:pt>
                <c:pt idx="16923">
                  <c:v>13.425364723404252</c:v>
                </c:pt>
                <c:pt idx="16924">
                  <c:v>13.435494255319146</c:v>
                </c:pt>
                <c:pt idx="16925">
                  <c:v>13.444351106382975</c:v>
                </c:pt>
                <c:pt idx="16926">
                  <c:v>13.452792382978719</c:v>
                </c:pt>
                <c:pt idx="16927">
                  <c:v>13.46081808510638</c:v>
                </c:pt>
                <c:pt idx="16928">
                  <c:v>13.469259361702129</c:v>
                </c:pt>
                <c:pt idx="16929">
                  <c:v>13.476843531914891</c:v>
                </c:pt>
                <c:pt idx="16930">
                  <c:v>13.484012127659573</c:v>
                </c:pt>
                <c:pt idx="16931">
                  <c:v>13.490765148936173</c:v>
                </c:pt>
                <c:pt idx="16932">
                  <c:v>13.496271446808516</c:v>
                </c:pt>
                <c:pt idx="16933">
                  <c:v>13.501777744680854</c:v>
                </c:pt>
                <c:pt idx="16934">
                  <c:v>13.511050170212771</c:v>
                </c:pt>
                <c:pt idx="16935">
                  <c:v>13.523725106382981</c:v>
                </c:pt>
                <c:pt idx="16936">
                  <c:v>13.538919446808512</c:v>
                </c:pt>
                <c:pt idx="16937">
                  <c:v>13.55621761702128</c:v>
                </c:pt>
                <c:pt idx="16938">
                  <c:v>13.576035191489364</c:v>
                </c:pt>
                <c:pt idx="16939">
                  <c:v>13.598398127659575</c:v>
                </c:pt>
                <c:pt idx="16940">
                  <c:v>13.623721999999999</c:v>
                </c:pt>
                <c:pt idx="16941">
                  <c:v>13.65200680851064</c:v>
                </c:pt>
                <c:pt idx="16942">
                  <c:v>13.681979872340426</c:v>
                </c:pt>
                <c:pt idx="16943">
                  <c:v>13.714887914893614</c:v>
                </c:pt>
                <c:pt idx="16944">
                  <c:v>13.749094595744682</c:v>
                </c:pt>
                <c:pt idx="16945">
                  <c:v>13.786677829787234</c:v>
                </c:pt>
                <c:pt idx="16946">
                  <c:v>13.826780468085104</c:v>
                </c:pt>
                <c:pt idx="16947">
                  <c:v>13.86984404255319</c:v>
                </c:pt>
                <c:pt idx="16948">
                  <c:v>13.915427021276596</c:v>
                </c:pt>
                <c:pt idx="16949">
                  <c:v>13.963113829787234</c:v>
                </c:pt>
                <c:pt idx="16950">
                  <c:v>14.010385063829789</c:v>
                </c:pt>
                <c:pt idx="16951">
                  <c:v>14.056799191489363</c:v>
                </c:pt>
                <c:pt idx="16952">
                  <c:v>14.103213319148937</c:v>
                </c:pt>
                <c:pt idx="16953">
                  <c:v>14.149653404255323</c:v>
                </c:pt>
                <c:pt idx="16954">
                  <c:v>14.195236382978731</c:v>
                </c:pt>
                <c:pt idx="16955">
                  <c:v>14.240403787234051</c:v>
                </c:pt>
                <c:pt idx="16956">
                  <c:v>14.284298510638308</c:v>
                </c:pt>
                <c:pt idx="16957">
                  <c:v>14.32819323404256</c:v>
                </c:pt>
                <c:pt idx="16958">
                  <c:v>14.372087957446817</c:v>
                </c:pt>
                <c:pt idx="16959">
                  <c:v>14.416398255319155</c:v>
                </c:pt>
                <c:pt idx="16960">
                  <c:v>14.460708553191495</c:v>
                </c:pt>
                <c:pt idx="16961">
                  <c:v>14.505018851063832</c:v>
                </c:pt>
                <c:pt idx="16962">
                  <c:v>14.549329148936174</c:v>
                </c:pt>
                <c:pt idx="16963">
                  <c:v>14.592366765957451</c:v>
                </c:pt>
                <c:pt idx="16964">
                  <c:v>14.636261489361706</c:v>
                </c:pt>
                <c:pt idx="16965">
                  <c:v>14.680597744680854</c:v>
                </c:pt>
                <c:pt idx="16966">
                  <c:v>14.72449246808511</c:v>
                </c:pt>
                <c:pt idx="16967">
                  <c:v>14.769244297872346</c:v>
                </c:pt>
                <c:pt idx="16968">
                  <c:v>14.81399612765958</c:v>
                </c:pt>
                <c:pt idx="16969">
                  <c:v>14.858332382978729</c:v>
                </c:pt>
                <c:pt idx="16970">
                  <c:v>14.903084212765966</c:v>
                </c:pt>
                <c:pt idx="16971">
                  <c:v>14.948225659574478</c:v>
                </c:pt>
                <c:pt idx="16972">
                  <c:v>14.99466574468086</c:v>
                </c:pt>
                <c:pt idx="16973">
                  <c:v>15.040248723404263</c:v>
                </c:pt>
                <c:pt idx="16974">
                  <c:v>15.084143446808518</c:v>
                </c:pt>
                <c:pt idx="16975">
                  <c:v>15.124661659574477</c:v>
                </c:pt>
                <c:pt idx="16976">
                  <c:v>15.162660468085113</c:v>
                </c:pt>
                <c:pt idx="16977">
                  <c:v>15.196425617021283</c:v>
                </c:pt>
                <c:pt idx="16978">
                  <c:v>15.226814255319155</c:v>
                </c:pt>
                <c:pt idx="16979">
                  <c:v>15.254657531914898</c:v>
                </c:pt>
                <c:pt idx="16980">
                  <c:v>15.279124297872345</c:v>
                </c:pt>
                <c:pt idx="16981">
                  <c:v>15.298967829787237</c:v>
                </c:pt>
                <c:pt idx="16982">
                  <c:v>15.312889446808514</c:v>
                </c:pt>
                <c:pt idx="16983">
                  <c:v>15.32047361702128</c:v>
                </c:pt>
                <c:pt idx="16984">
                  <c:v>15.3229930212766</c:v>
                </c:pt>
                <c:pt idx="16985">
                  <c:v>15.320473617021282</c:v>
                </c:pt>
                <c:pt idx="16986">
                  <c:v>15.312447914893623</c:v>
                </c:pt>
                <c:pt idx="16987">
                  <c:v>15.298941829787237</c:v>
                </c:pt>
                <c:pt idx="16988">
                  <c:v>15.278267148936177</c:v>
                </c:pt>
                <c:pt idx="16989">
                  <c:v>15.252943276595749</c:v>
                </c:pt>
                <c:pt idx="16990">
                  <c:v>15.223827319148937</c:v>
                </c:pt>
                <c:pt idx="16991">
                  <c:v>15.192166000000002</c:v>
                </c:pt>
                <c:pt idx="16992">
                  <c:v>15.157128127659577</c:v>
                </c:pt>
                <c:pt idx="16993">
                  <c:v>15.119544893617023</c:v>
                </c:pt>
                <c:pt idx="16994">
                  <c:v>15.079026680851069</c:v>
                </c:pt>
                <c:pt idx="16995">
                  <c:v>15.036404638297874</c:v>
                </c:pt>
                <c:pt idx="16996">
                  <c:v>14.990406085106384</c:v>
                </c:pt>
                <c:pt idx="16997">
                  <c:v>14.943576382978724</c:v>
                </c:pt>
                <c:pt idx="16998">
                  <c:v>14.897577829787233</c:v>
                </c:pt>
                <c:pt idx="16999">
                  <c:v>14.852436382978725</c:v>
                </c:pt>
                <c:pt idx="17000">
                  <c:v>14.807268978723405</c:v>
                </c:pt>
                <c:pt idx="17001">
                  <c:v>14.762101574468085</c:v>
                </c:pt>
                <c:pt idx="17002">
                  <c:v>14.716934170212767</c:v>
                </c:pt>
                <c:pt idx="17003">
                  <c:v>14.671766765957448</c:v>
                </c:pt>
                <c:pt idx="17004">
                  <c:v>14.626599361702128</c:v>
                </c:pt>
                <c:pt idx="17005">
                  <c:v>14.581431957446808</c:v>
                </c:pt>
                <c:pt idx="17006">
                  <c:v>14.535848978723406</c:v>
                </c:pt>
                <c:pt idx="17007">
                  <c:v>14.490266000000002</c:v>
                </c:pt>
                <c:pt idx="17008">
                  <c:v>14.4446830212766</c:v>
                </c:pt>
                <c:pt idx="17009">
                  <c:v>14.399515617021281</c:v>
                </c:pt>
                <c:pt idx="17010">
                  <c:v>14.354789744680858</c:v>
                </c:pt>
                <c:pt idx="17011">
                  <c:v>14.310453489361707</c:v>
                </c:pt>
                <c:pt idx="17012">
                  <c:v>14.266974340425538</c:v>
                </c:pt>
                <c:pt idx="17013">
                  <c:v>14.223495191489366</c:v>
                </c:pt>
                <c:pt idx="17014">
                  <c:v>14.180016042553198</c:v>
                </c:pt>
                <c:pt idx="17015">
                  <c:v>14.135264212765966</c:v>
                </c:pt>
                <c:pt idx="17016">
                  <c:v>14.090927957446812</c:v>
                </c:pt>
                <c:pt idx="17017">
                  <c:v>14.046617659574469</c:v>
                </c:pt>
                <c:pt idx="17018">
                  <c:v>14.001476212765956</c:v>
                </c:pt>
                <c:pt idx="17019">
                  <c:v>13.95589323404255</c:v>
                </c:pt>
                <c:pt idx="17020">
                  <c:v>13.911998510638293</c:v>
                </c:pt>
                <c:pt idx="17021">
                  <c:v>13.870207617021272</c:v>
                </c:pt>
                <c:pt idx="17022">
                  <c:v>13.831377659574466</c:v>
                </c:pt>
                <c:pt idx="17023">
                  <c:v>13.795067106382977</c:v>
                </c:pt>
                <c:pt idx="17024">
                  <c:v>13.762159063829785</c:v>
                </c:pt>
                <c:pt idx="17025">
                  <c:v>13.732185999999997</c:v>
                </c:pt>
                <c:pt idx="17026">
                  <c:v>13.705589446808508</c:v>
                </c:pt>
                <c:pt idx="17027">
                  <c:v>13.681538255319145</c:v>
                </c:pt>
                <c:pt idx="17028">
                  <c:v>13.65873378723404</c:v>
                </c:pt>
                <c:pt idx="17029">
                  <c:v>13.639305829787229</c:v>
                </c:pt>
                <c:pt idx="17030">
                  <c:v>13.622838808510632</c:v>
                </c:pt>
                <c:pt idx="17031">
                  <c:v>13.609774255319145</c:v>
                </c:pt>
                <c:pt idx="17032">
                  <c:v>13.59878757446808</c:v>
                </c:pt>
                <c:pt idx="17033">
                  <c:v>13.590346255319144</c:v>
                </c:pt>
                <c:pt idx="17034">
                  <c:v>13.584865914893612</c:v>
                </c:pt>
                <c:pt idx="17035">
                  <c:v>13.583177659574465</c:v>
                </c:pt>
                <c:pt idx="17036">
                  <c:v>13.583177659574465</c:v>
                </c:pt>
                <c:pt idx="17037">
                  <c:v>13.583593234042551</c:v>
                </c:pt>
                <c:pt idx="17038">
                  <c:v>13.584424382978721</c:v>
                </c:pt>
                <c:pt idx="17039">
                  <c:v>13.585255531914889</c:v>
                </c:pt>
                <c:pt idx="17040">
                  <c:v>13.585697063829784</c:v>
                </c:pt>
                <c:pt idx="17041">
                  <c:v>13.58611263829787</c:v>
                </c:pt>
                <c:pt idx="17042">
                  <c:v>13.58611263829787</c:v>
                </c:pt>
                <c:pt idx="17043">
                  <c:v>13.586528212765952</c:v>
                </c:pt>
                <c:pt idx="17044">
                  <c:v>13.588216468085101</c:v>
                </c:pt>
                <c:pt idx="17045">
                  <c:v>13.589073574468078</c:v>
                </c:pt>
                <c:pt idx="17046">
                  <c:v>13.588632042553186</c:v>
                </c:pt>
                <c:pt idx="17047">
                  <c:v>13.588216468085104</c:v>
                </c:pt>
                <c:pt idx="17048">
                  <c:v>13.587800893617018</c:v>
                </c:pt>
                <c:pt idx="17049">
                  <c:v>13.587385319148929</c:v>
                </c:pt>
                <c:pt idx="17050">
                  <c:v>13.587800893617015</c:v>
                </c:pt>
                <c:pt idx="17051">
                  <c:v>13.587385319148929</c:v>
                </c:pt>
                <c:pt idx="17052">
                  <c:v>13.586554170212761</c:v>
                </c:pt>
                <c:pt idx="17053">
                  <c:v>13.585723021276591</c:v>
                </c:pt>
                <c:pt idx="17054">
                  <c:v>13.584891872340421</c:v>
                </c:pt>
                <c:pt idx="17055">
                  <c:v>13.583619191489355</c:v>
                </c:pt>
                <c:pt idx="17056">
                  <c:v>13.582788042553187</c:v>
                </c:pt>
                <c:pt idx="17057">
                  <c:v>13.582372468085101</c:v>
                </c:pt>
                <c:pt idx="17058">
                  <c:v>13.580684212765952</c:v>
                </c:pt>
                <c:pt idx="17059">
                  <c:v>13.577307702127655</c:v>
                </c:pt>
                <c:pt idx="17060">
                  <c:v>13.573931191489356</c:v>
                </c:pt>
                <c:pt idx="17061">
                  <c:v>13.57055468085106</c:v>
                </c:pt>
                <c:pt idx="17062">
                  <c:v>13.568866425531912</c:v>
                </c:pt>
                <c:pt idx="17063">
                  <c:v>13.566762595744677</c:v>
                </c:pt>
                <c:pt idx="17064">
                  <c:v>13.56421723404255</c:v>
                </c:pt>
                <c:pt idx="17065">
                  <c:v>13.561671872340421</c:v>
                </c:pt>
                <c:pt idx="17066">
                  <c:v>13.558295361702122</c:v>
                </c:pt>
                <c:pt idx="17067">
                  <c:v>13.554918851063825</c:v>
                </c:pt>
                <c:pt idx="17068">
                  <c:v>13.551957914893611</c:v>
                </c:pt>
                <c:pt idx="17069">
                  <c:v>13.548581404255312</c:v>
                </c:pt>
                <c:pt idx="17070">
                  <c:v>13.544789319148929</c:v>
                </c:pt>
                <c:pt idx="17071">
                  <c:v>13.5422439574468</c:v>
                </c:pt>
                <c:pt idx="17072">
                  <c:v>13.540140127659564</c:v>
                </c:pt>
                <c:pt idx="17073">
                  <c:v>13.538036297872333</c:v>
                </c:pt>
                <c:pt idx="17074">
                  <c:v>13.537179191489352</c:v>
                </c:pt>
                <c:pt idx="17075">
                  <c:v>13.538036297872333</c:v>
                </c:pt>
                <c:pt idx="17076">
                  <c:v>13.538893404255312</c:v>
                </c:pt>
                <c:pt idx="17077">
                  <c:v>13.539334936170203</c:v>
                </c:pt>
                <c:pt idx="17078">
                  <c:v>13.539334936170203</c:v>
                </c:pt>
                <c:pt idx="17079">
                  <c:v>13.539334936170203</c:v>
                </c:pt>
                <c:pt idx="17080">
                  <c:v>13.539334936170201</c:v>
                </c:pt>
                <c:pt idx="17081">
                  <c:v>13.539750510638289</c:v>
                </c:pt>
                <c:pt idx="17082">
                  <c:v>13.540581659574459</c:v>
                </c:pt>
                <c:pt idx="17083">
                  <c:v>13.541828382978714</c:v>
                </c:pt>
                <c:pt idx="17084">
                  <c:v>13.543516638297866</c:v>
                </c:pt>
                <c:pt idx="17085">
                  <c:v>13.545204893617015</c:v>
                </c:pt>
                <c:pt idx="17086">
                  <c:v>13.547334680851057</c:v>
                </c:pt>
                <c:pt idx="17087">
                  <c:v>13.549022936170205</c:v>
                </c:pt>
                <c:pt idx="17088">
                  <c:v>13.549854085106375</c:v>
                </c:pt>
                <c:pt idx="17089">
                  <c:v>13.549854085106375</c:v>
                </c:pt>
                <c:pt idx="17090">
                  <c:v>13.550711191489357</c:v>
                </c:pt>
                <c:pt idx="17091">
                  <c:v>13.550711191489357</c:v>
                </c:pt>
                <c:pt idx="17092">
                  <c:v>13.549854085106377</c:v>
                </c:pt>
                <c:pt idx="17093">
                  <c:v>13.549854085106377</c:v>
                </c:pt>
                <c:pt idx="17094">
                  <c:v>13.549412553191482</c:v>
                </c:pt>
                <c:pt idx="17095">
                  <c:v>13.549412553191482</c:v>
                </c:pt>
                <c:pt idx="17096">
                  <c:v>13.549828127659568</c:v>
                </c:pt>
                <c:pt idx="17097">
                  <c:v>13.549412553191482</c:v>
                </c:pt>
                <c:pt idx="17098">
                  <c:v>13.549412553191482</c:v>
                </c:pt>
                <c:pt idx="17099">
                  <c:v>13.549828127659572</c:v>
                </c:pt>
                <c:pt idx="17100">
                  <c:v>13.550243702127657</c:v>
                </c:pt>
                <c:pt idx="17101">
                  <c:v>13.551074851063827</c:v>
                </c:pt>
                <c:pt idx="17102">
                  <c:v>13.552347531914894</c:v>
                </c:pt>
                <c:pt idx="17103">
                  <c:v>13.552763106382979</c:v>
                </c:pt>
                <c:pt idx="17104">
                  <c:v>13.553594255319148</c:v>
                </c:pt>
                <c:pt idx="17105">
                  <c:v>13.555282510638296</c:v>
                </c:pt>
                <c:pt idx="17106">
                  <c:v>13.556113659574466</c:v>
                </c:pt>
                <c:pt idx="17107">
                  <c:v>13.556944808510638</c:v>
                </c:pt>
                <c:pt idx="17108">
                  <c:v>13.558633063829785</c:v>
                </c:pt>
                <c:pt idx="17109">
                  <c:v>13.559905744680849</c:v>
                </c:pt>
                <c:pt idx="17110">
                  <c:v>13.561178425531914</c:v>
                </c:pt>
                <c:pt idx="17111">
                  <c:v>13.562451106382976</c:v>
                </c:pt>
                <c:pt idx="17112">
                  <c:v>13.563723787234041</c:v>
                </c:pt>
                <c:pt idx="17113">
                  <c:v>13.566243191489361</c:v>
                </c:pt>
                <c:pt idx="17114">
                  <c:v>13.567515872340428</c:v>
                </c:pt>
                <c:pt idx="17115">
                  <c:v>13.567100297872338</c:v>
                </c:pt>
                <c:pt idx="17116">
                  <c:v>13.567100297872338</c:v>
                </c:pt>
                <c:pt idx="17117">
                  <c:v>13.566684723404252</c:v>
                </c:pt>
                <c:pt idx="17118">
                  <c:v>13.56541204255319</c:v>
                </c:pt>
                <c:pt idx="17119">
                  <c:v>13.564580893617022</c:v>
                </c:pt>
                <c:pt idx="17120">
                  <c:v>13.563308212765955</c:v>
                </c:pt>
                <c:pt idx="17121">
                  <c:v>13.561619957446807</c:v>
                </c:pt>
                <c:pt idx="17122">
                  <c:v>13.559516127659574</c:v>
                </c:pt>
                <c:pt idx="17123">
                  <c:v>13.557412297872341</c:v>
                </c:pt>
                <c:pt idx="17124">
                  <c:v>13.556139617021277</c:v>
                </c:pt>
                <c:pt idx="17125">
                  <c:v>13.554009829787233</c:v>
                </c:pt>
                <c:pt idx="17126">
                  <c:v>13.551490425531917</c:v>
                </c:pt>
                <c:pt idx="17127">
                  <c:v>13.548971021276602</c:v>
                </c:pt>
                <c:pt idx="17128">
                  <c:v>13.54645161702128</c:v>
                </c:pt>
                <c:pt idx="17129">
                  <c:v>13.542243957446813</c:v>
                </c:pt>
                <c:pt idx="17130">
                  <c:v>13.53930897872341</c:v>
                </c:pt>
                <c:pt idx="17131">
                  <c:v>13.537205148936174</c:v>
                </c:pt>
                <c:pt idx="17132">
                  <c:v>13.535101319148936</c:v>
                </c:pt>
                <c:pt idx="17133">
                  <c:v>13.532971531914894</c:v>
                </c:pt>
                <c:pt idx="17134">
                  <c:v>13.531283276595746</c:v>
                </c:pt>
                <c:pt idx="17135">
                  <c:v>13.530452127659576</c:v>
                </c:pt>
                <c:pt idx="17136">
                  <c:v>13.53003655319149</c:v>
                </c:pt>
                <c:pt idx="17137">
                  <c:v>13.52834829787234</c:v>
                </c:pt>
                <c:pt idx="17138">
                  <c:v>13.527075617021278</c:v>
                </c:pt>
                <c:pt idx="17139">
                  <c:v>13.527075617021277</c:v>
                </c:pt>
                <c:pt idx="17140">
                  <c:v>13.526660042553194</c:v>
                </c:pt>
                <c:pt idx="17141">
                  <c:v>13.527517148936173</c:v>
                </c:pt>
                <c:pt idx="17142">
                  <c:v>13.528763872340427</c:v>
                </c:pt>
                <c:pt idx="17143">
                  <c:v>13.53003655319149</c:v>
                </c:pt>
                <c:pt idx="17144">
                  <c:v>13.531724808510639</c:v>
                </c:pt>
                <c:pt idx="17145">
                  <c:v>13.533828638297871</c:v>
                </c:pt>
                <c:pt idx="17146">
                  <c:v>13.53551689361702</c:v>
                </c:pt>
                <c:pt idx="17147">
                  <c:v>13.537205148936168</c:v>
                </c:pt>
                <c:pt idx="17148">
                  <c:v>13.538062255319145</c:v>
                </c:pt>
                <c:pt idx="17149">
                  <c:v>13.53933493617021</c:v>
                </c:pt>
                <c:pt idx="17150">
                  <c:v>13.541023191489359</c:v>
                </c:pt>
                <c:pt idx="17151">
                  <c:v>13.541880297872339</c:v>
                </c:pt>
                <c:pt idx="17152">
                  <c:v>13.543152978723404</c:v>
                </c:pt>
                <c:pt idx="17153">
                  <c:v>13.546529489361705</c:v>
                </c:pt>
                <c:pt idx="17154">
                  <c:v>13.549490425531918</c:v>
                </c:pt>
                <c:pt idx="17155">
                  <c:v>13.551178680851066</c:v>
                </c:pt>
                <c:pt idx="17156">
                  <c:v>13.552451361702129</c:v>
                </c:pt>
                <c:pt idx="17157">
                  <c:v>13.553282510638297</c:v>
                </c:pt>
                <c:pt idx="17158">
                  <c:v>13.554113659574467</c:v>
                </c:pt>
                <c:pt idx="17159">
                  <c:v>13.554529234042553</c:v>
                </c:pt>
                <c:pt idx="17160">
                  <c:v>13.554113659574467</c:v>
                </c:pt>
                <c:pt idx="17161">
                  <c:v>13.554113659574467</c:v>
                </c:pt>
                <c:pt idx="17162">
                  <c:v>13.554970765957446</c:v>
                </c:pt>
                <c:pt idx="17163">
                  <c:v>13.555827872340421</c:v>
                </c:pt>
                <c:pt idx="17164">
                  <c:v>13.557931702127657</c:v>
                </c:pt>
                <c:pt idx="17165">
                  <c:v>13.560477063829788</c:v>
                </c:pt>
                <c:pt idx="17166">
                  <c:v>13.562580893617021</c:v>
                </c:pt>
                <c:pt idx="17167">
                  <c:v>13.564269148936171</c:v>
                </c:pt>
                <c:pt idx="17168">
                  <c:v>13.56512625531915</c:v>
                </c:pt>
                <c:pt idx="17169">
                  <c:v>13.565541829787234</c:v>
                </c:pt>
                <c:pt idx="17170">
                  <c:v>13.565957404255322</c:v>
                </c:pt>
                <c:pt idx="17171">
                  <c:v>13.565957404255325</c:v>
                </c:pt>
                <c:pt idx="17172">
                  <c:v>13.566398936170218</c:v>
                </c:pt>
                <c:pt idx="17173">
                  <c:v>13.568087191489365</c:v>
                </c:pt>
                <c:pt idx="17174">
                  <c:v>13.570191021276601</c:v>
                </c:pt>
                <c:pt idx="17175">
                  <c:v>13.572710425531918</c:v>
                </c:pt>
                <c:pt idx="17176">
                  <c:v>13.576086936170219</c:v>
                </c:pt>
                <c:pt idx="17177">
                  <c:v>13.579021914893623</c:v>
                </c:pt>
                <c:pt idx="17178">
                  <c:v>13.581125744680856</c:v>
                </c:pt>
                <c:pt idx="17179">
                  <c:v>13.583229574468087</c:v>
                </c:pt>
                <c:pt idx="17180">
                  <c:v>13.584917829787232</c:v>
                </c:pt>
                <c:pt idx="17181">
                  <c:v>13.585333404255319</c:v>
                </c:pt>
                <c:pt idx="17182">
                  <c:v>13.584476297872339</c:v>
                </c:pt>
                <c:pt idx="17183">
                  <c:v>13.584060723404251</c:v>
                </c:pt>
                <c:pt idx="17184">
                  <c:v>13.583619191489358</c:v>
                </c:pt>
                <c:pt idx="17185">
                  <c:v>13.582762085106378</c:v>
                </c:pt>
                <c:pt idx="17186">
                  <c:v>13.581073829787227</c:v>
                </c:pt>
                <c:pt idx="17187">
                  <c:v>13.579385574468079</c:v>
                </c:pt>
                <c:pt idx="17188">
                  <c:v>13.576009063829781</c:v>
                </c:pt>
                <c:pt idx="17189">
                  <c:v>13.57052872340425</c:v>
                </c:pt>
                <c:pt idx="17190">
                  <c:v>13.564191276595738</c:v>
                </c:pt>
                <c:pt idx="17191">
                  <c:v>13.556581148936166</c:v>
                </c:pt>
                <c:pt idx="17192">
                  <c:v>13.548555446808503</c:v>
                </c:pt>
                <c:pt idx="17193">
                  <c:v>13.54011417021276</c:v>
                </c:pt>
                <c:pt idx="17194">
                  <c:v>13.530815787234038</c:v>
                </c:pt>
                <c:pt idx="17195">
                  <c:v>13.521517404255313</c:v>
                </c:pt>
                <c:pt idx="17196">
                  <c:v>13.510972297872337</c:v>
                </c:pt>
                <c:pt idx="17197">
                  <c:v>13.500427191489358</c:v>
                </c:pt>
                <c:pt idx="17198">
                  <c:v>13.490713234042548</c:v>
                </c:pt>
                <c:pt idx="17199">
                  <c:v>13.480168127659569</c:v>
                </c:pt>
                <c:pt idx="17200">
                  <c:v>13.469207446808507</c:v>
                </c:pt>
                <c:pt idx="17201">
                  <c:v>13.458662340425528</c:v>
                </c:pt>
                <c:pt idx="17202">
                  <c:v>13.448532808510636</c:v>
                </c:pt>
                <c:pt idx="17203">
                  <c:v>13.438818851063825</c:v>
                </c:pt>
                <c:pt idx="17204">
                  <c:v>13.429546425531912</c:v>
                </c:pt>
                <c:pt idx="17205">
                  <c:v>13.419858425531912</c:v>
                </c:pt>
                <c:pt idx="17206">
                  <c:v>13.410144468085104</c:v>
                </c:pt>
                <c:pt idx="17207">
                  <c:v>13.401287617021275</c:v>
                </c:pt>
                <c:pt idx="17208">
                  <c:v>13.393261914893616</c:v>
                </c:pt>
                <c:pt idx="17209">
                  <c:v>13.384820638297871</c:v>
                </c:pt>
                <c:pt idx="17210">
                  <c:v>13.376794936170212</c:v>
                </c:pt>
                <c:pt idx="17211">
                  <c:v>13.367938085106381</c:v>
                </c:pt>
                <c:pt idx="17212">
                  <c:v>13.35908123404255</c:v>
                </c:pt>
                <c:pt idx="17213">
                  <c:v>13.35022438297872</c:v>
                </c:pt>
                <c:pt idx="17214">
                  <c:v>13.341783106382977</c:v>
                </c:pt>
                <c:pt idx="17215">
                  <c:v>13.334614510638295</c:v>
                </c:pt>
                <c:pt idx="17216">
                  <c:v>13.327445914893614</c:v>
                </c:pt>
                <c:pt idx="17217">
                  <c:v>13.319420212765955</c:v>
                </c:pt>
                <c:pt idx="17218">
                  <c:v>13.310978936170212</c:v>
                </c:pt>
                <c:pt idx="17219">
                  <c:v>13.302953234042553</c:v>
                </c:pt>
                <c:pt idx="17220">
                  <c:v>13.294511957446808</c:v>
                </c:pt>
                <c:pt idx="17221">
                  <c:v>13.286486255319153</c:v>
                </c:pt>
                <c:pt idx="17222">
                  <c:v>13.278044978723408</c:v>
                </c:pt>
                <c:pt idx="17223">
                  <c:v>13.27001927659575</c:v>
                </c:pt>
                <c:pt idx="17224">
                  <c:v>13.260331276595752</c:v>
                </c:pt>
                <c:pt idx="17225">
                  <c:v>13.251474425531923</c:v>
                </c:pt>
                <c:pt idx="17226">
                  <c:v>13.24178642553192</c:v>
                </c:pt>
                <c:pt idx="17227">
                  <c:v>13.232098425531918</c:v>
                </c:pt>
                <c:pt idx="17228">
                  <c:v>13.224072723404261</c:v>
                </c:pt>
                <c:pt idx="17229">
                  <c:v>13.21690412765958</c:v>
                </c:pt>
                <c:pt idx="17230">
                  <c:v>13.209294000000005</c:v>
                </c:pt>
                <c:pt idx="17231">
                  <c:v>13.201294255319153</c:v>
                </c:pt>
                <c:pt idx="17232">
                  <c:v>13.193294510638303</c:v>
                </c:pt>
                <c:pt idx="17233">
                  <c:v>13.186541489361705</c:v>
                </c:pt>
                <c:pt idx="17234">
                  <c:v>13.180204042553193</c:v>
                </c:pt>
                <c:pt idx="17235">
                  <c:v>13.173451021276598</c:v>
                </c:pt>
                <c:pt idx="17236">
                  <c:v>13.167555106382979</c:v>
                </c:pt>
                <c:pt idx="17237">
                  <c:v>13.162074765957446</c:v>
                </c:pt>
                <c:pt idx="17238">
                  <c:v>13.157867106382975</c:v>
                </c:pt>
                <c:pt idx="17239">
                  <c:v>13.15324387234042</c:v>
                </c:pt>
                <c:pt idx="17240">
                  <c:v>13.149451787234037</c:v>
                </c:pt>
                <c:pt idx="17241">
                  <c:v>13.146075276595738</c:v>
                </c:pt>
                <c:pt idx="17242">
                  <c:v>13.143555872340418</c:v>
                </c:pt>
                <c:pt idx="17243">
                  <c:v>13.141867617021267</c:v>
                </c:pt>
                <c:pt idx="17244">
                  <c:v>13.139737829787228</c:v>
                </c:pt>
                <c:pt idx="17245">
                  <c:v>13.138049574468079</c:v>
                </c:pt>
                <c:pt idx="17246">
                  <c:v>13.136361319148927</c:v>
                </c:pt>
                <c:pt idx="17247">
                  <c:v>13.13550421276595</c:v>
                </c:pt>
                <c:pt idx="17248">
                  <c:v>13.134647106382971</c:v>
                </c:pt>
                <c:pt idx="17249">
                  <c:v>13.132958851063822</c:v>
                </c:pt>
                <c:pt idx="17250">
                  <c:v>13.131270595744676</c:v>
                </c:pt>
                <c:pt idx="17251">
                  <c:v>13.129582340425527</c:v>
                </c:pt>
                <c:pt idx="17252">
                  <c:v>13.128309659574464</c:v>
                </c:pt>
                <c:pt idx="17253">
                  <c:v>13.127478510638296</c:v>
                </c:pt>
                <c:pt idx="17254">
                  <c:v>13.125790255319147</c:v>
                </c:pt>
                <c:pt idx="17255">
                  <c:v>13.123686425531915</c:v>
                </c:pt>
                <c:pt idx="17256">
                  <c:v>13.122829319148938</c:v>
                </c:pt>
                <c:pt idx="17257">
                  <c:v>13.121556638297875</c:v>
                </c:pt>
                <c:pt idx="17258">
                  <c:v>13.120283957446812</c:v>
                </c:pt>
                <c:pt idx="17259">
                  <c:v>13.119842425531917</c:v>
                </c:pt>
                <c:pt idx="17260">
                  <c:v>13.119842425531917</c:v>
                </c:pt>
                <c:pt idx="17261">
                  <c:v>13.119842425531917</c:v>
                </c:pt>
                <c:pt idx="17262">
                  <c:v>13.120258000000002</c:v>
                </c:pt>
                <c:pt idx="17263">
                  <c:v>13.119816468085107</c:v>
                </c:pt>
                <c:pt idx="17264">
                  <c:v>13.120232042553189</c:v>
                </c:pt>
                <c:pt idx="17265">
                  <c:v>13.121920297872338</c:v>
                </c:pt>
                <c:pt idx="17266">
                  <c:v>13.123608553191488</c:v>
                </c:pt>
                <c:pt idx="17267">
                  <c:v>13.12612795744681</c:v>
                </c:pt>
                <c:pt idx="17268">
                  <c:v>13.128673319148938</c:v>
                </c:pt>
                <c:pt idx="17269">
                  <c:v>13.131218680851065</c:v>
                </c:pt>
                <c:pt idx="17270">
                  <c:v>13.133764042553192</c:v>
                </c:pt>
                <c:pt idx="17271">
                  <c:v>13.13714055319149</c:v>
                </c:pt>
                <c:pt idx="17272">
                  <c:v>13.139244382978724</c:v>
                </c:pt>
                <c:pt idx="17273">
                  <c:v>13.142179361702128</c:v>
                </c:pt>
                <c:pt idx="17274">
                  <c:v>13.145555872340424</c:v>
                </c:pt>
                <c:pt idx="17275">
                  <c:v>13.147244127659572</c:v>
                </c:pt>
                <c:pt idx="17276">
                  <c:v>13.148101234042551</c:v>
                </c:pt>
                <c:pt idx="17277">
                  <c:v>13.14895834042553</c:v>
                </c:pt>
                <c:pt idx="17278">
                  <c:v>13.150205063829786</c:v>
                </c:pt>
                <c:pt idx="17279">
                  <c:v>13.150620638297871</c:v>
                </c:pt>
                <c:pt idx="17280">
                  <c:v>13.150620638297871</c:v>
                </c:pt>
                <c:pt idx="17281">
                  <c:v>13.149373914893618</c:v>
                </c:pt>
                <c:pt idx="17282">
                  <c:v>13.149373914893618</c:v>
                </c:pt>
                <c:pt idx="17283">
                  <c:v>13.148932382978723</c:v>
                </c:pt>
                <c:pt idx="17284">
                  <c:v>13.148075276595746</c:v>
                </c:pt>
                <c:pt idx="17285">
                  <c:v>13.146802595744683</c:v>
                </c:pt>
                <c:pt idx="17286">
                  <c:v>13.145945489361701</c:v>
                </c:pt>
                <c:pt idx="17287">
                  <c:v>13.145088382978724</c:v>
                </c:pt>
                <c:pt idx="17288">
                  <c:v>13.14425723404255</c:v>
                </c:pt>
                <c:pt idx="17289">
                  <c:v>13.143400127659575</c:v>
                </c:pt>
                <c:pt idx="17290">
                  <c:v>13.142543021276593</c:v>
                </c:pt>
                <c:pt idx="17291">
                  <c:v>13.142543021276593</c:v>
                </c:pt>
                <c:pt idx="17292">
                  <c:v>13.141685914893616</c:v>
                </c:pt>
                <c:pt idx="17293">
                  <c:v>13.140413234042553</c:v>
                </c:pt>
                <c:pt idx="17294">
                  <c:v>13.137893829787236</c:v>
                </c:pt>
                <c:pt idx="17295">
                  <c:v>13.135374425531914</c:v>
                </c:pt>
                <c:pt idx="17296">
                  <c:v>13.134101744680846</c:v>
                </c:pt>
                <c:pt idx="17297">
                  <c:v>13.132829063829783</c:v>
                </c:pt>
                <c:pt idx="17298">
                  <c:v>13.131556382978721</c:v>
                </c:pt>
                <c:pt idx="17299">
                  <c:v>13.130699276595744</c:v>
                </c:pt>
                <c:pt idx="17300">
                  <c:v>13.130699276595745</c:v>
                </c:pt>
                <c:pt idx="17301">
                  <c:v>13.131530425531913</c:v>
                </c:pt>
                <c:pt idx="17302">
                  <c:v>13.132361574468089</c:v>
                </c:pt>
                <c:pt idx="17303">
                  <c:v>13.132777148936169</c:v>
                </c:pt>
                <c:pt idx="17304">
                  <c:v>13.133634255319148</c:v>
                </c:pt>
                <c:pt idx="17305">
                  <c:v>13.134465404255319</c:v>
                </c:pt>
                <c:pt idx="17306">
                  <c:v>13.135322510638295</c:v>
                </c:pt>
                <c:pt idx="17307">
                  <c:v>13.135322510638296</c:v>
                </c:pt>
                <c:pt idx="17308">
                  <c:v>13.135764042553191</c:v>
                </c:pt>
                <c:pt idx="17309">
                  <c:v>13.135348468085105</c:v>
                </c:pt>
                <c:pt idx="17310">
                  <c:v>13.136621148936168</c:v>
                </c:pt>
                <c:pt idx="17311">
                  <c:v>13.13958208510638</c:v>
                </c:pt>
                <c:pt idx="17312">
                  <c:v>13.140854765957444</c:v>
                </c:pt>
                <c:pt idx="17313">
                  <c:v>13.142958595744682</c:v>
                </c:pt>
                <c:pt idx="17314">
                  <c:v>13.144646851063833</c:v>
                </c:pt>
                <c:pt idx="17315">
                  <c:v>13.146335106382981</c:v>
                </c:pt>
                <c:pt idx="17316">
                  <c:v>13.148438936170217</c:v>
                </c:pt>
                <c:pt idx="17317">
                  <c:v>13.150958340425536</c:v>
                </c:pt>
                <c:pt idx="17318">
                  <c:v>13.154334851063831</c:v>
                </c:pt>
                <c:pt idx="17319">
                  <c:v>13.158984042553191</c:v>
                </c:pt>
                <c:pt idx="17320">
                  <c:v>13.164048808510641</c:v>
                </c:pt>
                <c:pt idx="17321">
                  <c:v>13.169529148936171</c:v>
                </c:pt>
                <c:pt idx="17322">
                  <c:v>13.175866595744683</c:v>
                </c:pt>
                <c:pt idx="17323">
                  <c:v>13.183450765957447</c:v>
                </c:pt>
                <c:pt idx="17324">
                  <c:v>13.191892042553194</c:v>
                </c:pt>
                <c:pt idx="17325">
                  <c:v>13.201606000000004</c:v>
                </c:pt>
                <c:pt idx="17326">
                  <c:v>13.212151106382981</c:v>
                </c:pt>
                <c:pt idx="17327">
                  <c:v>13.222280638297876</c:v>
                </c:pt>
                <c:pt idx="17328">
                  <c:v>13.234098425531922</c:v>
                </c:pt>
                <c:pt idx="17329">
                  <c:v>13.245500638297875</c:v>
                </c:pt>
                <c:pt idx="17330">
                  <c:v>13.257759957446812</c:v>
                </c:pt>
                <c:pt idx="17331">
                  <c:v>13.269993319148938</c:v>
                </c:pt>
                <c:pt idx="17332">
                  <c:v>13.281395531914896</c:v>
                </c:pt>
                <c:pt idx="17333">
                  <c:v>13.291940638297874</c:v>
                </c:pt>
                <c:pt idx="17334">
                  <c:v>13.302485744680849</c:v>
                </c:pt>
                <c:pt idx="17335">
                  <c:v>13.313446425531911</c:v>
                </c:pt>
                <c:pt idx="17336">
                  <c:v>13.32399153191489</c:v>
                </c:pt>
                <c:pt idx="17337">
                  <c:v>13.33412106382978</c:v>
                </c:pt>
                <c:pt idx="17338">
                  <c:v>13.343003872340418</c:v>
                </c:pt>
                <c:pt idx="17339">
                  <c:v>13.351886680851058</c:v>
                </c:pt>
                <c:pt idx="17340">
                  <c:v>13.36118506382978</c:v>
                </c:pt>
                <c:pt idx="17341">
                  <c:v>13.370899021276593</c:v>
                </c:pt>
                <c:pt idx="17342">
                  <c:v>13.3806129787234</c:v>
                </c:pt>
                <c:pt idx="17343">
                  <c:v>13.389469829787229</c:v>
                </c:pt>
                <c:pt idx="17344">
                  <c:v>13.39832668085106</c:v>
                </c:pt>
                <c:pt idx="17345">
                  <c:v>13.407183531914887</c:v>
                </c:pt>
                <c:pt idx="17346">
                  <c:v>13.415624808510634</c:v>
                </c:pt>
                <c:pt idx="17347">
                  <c:v>13.423650510638293</c:v>
                </c:pt>
                <c:pt idx="17348">
                  <c:v>13.432091787234038</c:v>
                </c:pt>
                <c:pt idx="17349">
                  <c:v>13.44139017021276</c:v>
                </c:pt>
                <c:pt idx="17350">
                  <c:v>13.450272978723399</c:v>
                </c:pt>
                <c:pt idx="17351">
                  <c:v>13.458272723404253</c:v>
                </c:pt>
                <c:pt idx="17352">
                  <c:v>13.467155531914889</c:v>
                </c:pt>
                <c:pt idx="17353">
                  <c:v>13.477700638297868</c:v>
                </c:pt>
                <c:pt idx="17354">
                  <c:v>13.492037829787231</c:v>
                </c:pt>
                <c:pt idx="17355">
                  <c:v>13.509335999999996</c:v>
                </c:pt>
                <c:pt idx="17356">
                  <c:v>13.528737999999997</c:v>
                </c:pt>
                <c:pt idx="17357">
                  <c:v>13.549854212765956</c:v>
                </c:pt>
                <c:pt idx="17358">
                  <c:v>13.571801574468083</c:v>
                </c:pt>
                <c:pt idx="17359">
                  <c:v>13.597541021276593</c:v>
                </c:pt>
                <c:pt idx="17360">
                  <c:v>13.624968723404253</c:v>
                </c:pt>
                <c:pt idx="17361">
                  <c:v>13.654526212765953</c:v>
                </c:pt>
                <c:pt idx="17362">
                  <c:v>13.686161574468082</c:v>
                </c:pt>
                <c:pt idx="17363">
                  <c:v>13.719926723404255</c:v>
                </c:pt>
                <c:pt idx="17364">
                  <c:v>13.755795702127658</c:v>
                </c:pt>
                <c:pt idx="17365">
                  <c:v>13.793768510638296</c:v>
                </c:pt>
                <c:pt idx="17366">
                  <c:v>13.833455574468083</c:v>
                </c:pt>
                <c:pt idx="17367">
                  <c:v>13.875246468085106</c:v>
                </c:pt>
                <c:pt idx="17368">
                  <c:v>13.918284085106379</c:v>
                </c:pt>
                <c:pt idx="17369">
                  <c:v>13.962178808510636</c:v>
                </c:pt>
                <c:pt idx="17370">
                  <c:v>14.005657957446807</c:v>
                </c:pt>
                <c:pt idx="17371">
                  <c:v>14.049111148936168</c:v>
                </c:pt>
                <c:pt idx="17372">
                  <c:v>14.09217472340425</c:v>
                </c:pt>
                <c:pt idx="17373">
                  <c:v>14.13565387234042</c:v>
                </c:pt>
                <c:pt idx="17374">
                  <c:v>14.17913302127659</c:v>
                </c:pt>
                <c:pt idx="17375">
                  <c:v>14.22175506382978</c:v>
                </c:pt>
                <c:pt idx="17376">
                  <c:v>14.263961531914887</c:v>
                </c:pt>
                <c:pt idx="17377">
                  <c:v>14.306167999999992</c:v>
                </c:pt>
                <c:pt idx="17378">
                  <c:v>14.348815999999996</c:v>
                </c:pt>
                <c:pt idx="17379">
                  <c:v>14.392295148936165</c:v>
                </c:pt>
                <c:pt idx="17380">
                  <c:v>14.437046978723396</c:v>
                </c:pt>
                <c:pt idx="17381">
                  <c:v>14.482214382978716</c:v>
                </c:pt>
                <c:pt idx="17382">
                  <c:v>14.527381787234036</c:v>
                </c:pt>
                <c:pt idx="17383">
                  <c:v>14.572549191489356</c:v>
                </c:pt>
                <c:pt idx="17384">
                  <c:v>14.618132170212762</c:v>
                </c:pt>
                <c:pt idx="17385">
                  <c:v>14.664546297872336</c:v>
                </c:pt>
                <c:pt idx="17386">
                  <c:v>14.711817531914894</c:v>
                </c:pt>
                <c:pt idx="17387">
                  <c:v>14.758647234042554</c:v>
                </c:pt>
                <c:pt idx="17388">
                  <c:v>14.805476936170214</c:v>
                </c:pt>
                <c:pt idx="17389">
                  <c:v>14.85274817021277</c:v>
                </c:pt>
                <c:pt idx="17390">
                  <c:v>14.900876510638302</c:v>
                </c:pt>
                <c:pt idx="17391">
                  <c:v>14.949004851063833</c:v>
                </c:pt>
                <c:pt idx="17392">
                  <c:v>14.996717617021284</c:v>
                </c:pt>
                <c:pt idx="17393">
                  <c:v>15.042300595744685</c:v>
                </c:pt>
                <c:pt idx="17394">
                  <c:v>15.084922638297877</c:v>
                </c:pt>
                <c:pt idx="17395">
                  <c:v>15.124609702127668</c:v>
                </c:pt>
                <c:pt idx="17396">
                  <c:v>15.159621617021285</c:v>
                </c:pt>
                <c:pt idx="17397">
                  <c:v>15.190841404255325</c:v>
                </c:pt>
                <c:pt idx="17398">
                  <c:v>15.219126212765966</c:v>
                </c:pt>
                <c:pt idx="17399">
                  <c:v>15.243592978723413</c:v>
                </c:pt>
                <c:pt idx="17400">
                  <c:v>15.26302093617022</c:v>
                </c:pt>
                <c:pt idx="17401">
                  <c:v>15.275695872340428</c:v>
                </c:pt>
                <c:pt idx="17402">
                  <c:v>15.282033319148942</c:v>
                </c:pt>
                <c:pt idx="17403">
                  <c:v>15.283306000000003</c:v>
                </c:pt>
                <c:pt idx="17404">
                  <c:v>15.279072382978729</c:v>
                </c:pt>
                <c:pt idx="17405">
                  <c:v>15.268111702127664</c:v>
                </c:pt>
                <c:pt idx="17406">
                  <c:v>15.251229106382981</c:v>
                </c:pt>
                <c:pt idx="17407">
                  <c:v>15.229723276595747</c:v>
                </c:pt>
                <c:pt idx="17408">
                  <c:v>15.203983829787237</c:v>
                </c:pt>
                <c:pt idx="17409">
                  <c:v>15.175283446808514</c:v>
                </c:pt>
                <c:pt idx="17410">
                  <c:v>15.144037702127662</c:v>
                </c:pt>
                <c:pt idx="17411">
                  <c:v>15.109856978723407</c:v>
                </c:pt>
                <c:pt idx="17412">
                  <c:v>15.073572425531918</c:v>
                </c:pt>
                <c:pt idx="17413">
                  <c:v>15.035158042553194</c:v>
                </c:pt>
                <c:pt idx="17414">
                  <c:v>14.995055404255321</c:v>
                </c:pt>
                <c:pt idx="17415">
                  <c:v>14.952848936170213</c:v>
                </c:pt>
                <c:pt idx="17416">
                  <c:v>14.909785361702127</c:v>
                </c:pt>
                <c:pt idx="17417">
                  <c:v>14.867163319148936</c:v>
                </c:pt>
                <c:pt idx="17418">
                  <c:v>14.823710127659576</c:v>
                </c:pt>
                <c:pt idx="17419">
                  <c:v>14.778958297872341</c:v>
                </c:pt>
                <c:pt idx="17420">
                  <c:v>14.733375319148935</c:v>
                </c:pt>
                <c:pt idx="17421">
                  <c:v>14.688623489361698</c:v>
                </c:pt>
                <c:pt idx="17422">
                  <c:v>14.643871659574467</c:v>
                </c:pt>
                <c:pt idx="17423">
                  <c:v>14.599119829787229</c:v>
                </c:pt>
                <c:pt idx="17424">
                  <c:v>14.554367999999993</c:v>
                </c:pt>
                <c:pt idx="17425">
                  <c:v>14.509200595744675</c:v>
                </c:pt>
                <c:pt idx="17426">
                  <c:v>14.464033191489355</c:v>
                </c:pt>
                <c:pt idx="17427">
                  <c:v>14.418865787234038</c:v>
                </c:pt>
                <c:pt idx="17428">
                  <c:v>14.372867234042547</c:v>
                </c:pt>
                <c:pt idx="17429">
                  <c:v>14.326868680851057</c:v>
                </c:pt>
                <c:pt idx="17430">
                  <c:v>14.280013021276591</c:v>
                </c:pt>
                <c:pt idx="17431">
                  <c:v>14.233157361702123</c:v>
                </c:pt>
                <c:pt idx="17432">
                  <c:v>14.186301702127654</c:v>
                </c:pt>
                <c:pt idx="17433">
                  <c:v>14.138588936170208</c:v>
                </c:pt>
                <c:pt idx="17434">
                  <c:v>14.091317702127654</c:v>
                </c:pt>
                <c:pt idx="17435">
                  <c:v>14.044903574468082</c:v>
                </c:pt>
                <c:pt idx="17436">
                  <c:v>13.998879063829783</c:v>
                </c:pt>
                <c:pt idx="17437">
                  <c:v>13.9524389787234</c:v>
                </c:pt>
                <c:pt idx="17438">
                  <c:v>13.905998893617014</c:v>
                </c:pt>
                <c:pt idx="17439">
                  <c:v>13.859143234042548</c:v>
                </c:pt>
                <c:pt idx="17440">
                  <c:v>13.814417361702121</c:v>
                </c:pt>
                <c:pt idx="17441">
                  <c:v>13.772626468085098</c:v>
                </c:pt>
                <c:pt idx="17442">
                  <c:v>13.73293940425531</c:v>
                </c:pt>
                <c:pt idx="17443">
                  <c:v>13.696654808510631</c:v>
                </c:pt>
                <c:pt idx="17444">
                  <c:v>13.664162340425525</c:v>
                </c:pt>
                <c:pt idx="17445">
                  <c:v>13.634630808510632</c:v>
                </c:pt>
                <c:pt idx="17446">
                  <c:v>13.608475787234037</c:v>
                </c:pt>
                <c:pt idx="17447">
                  <c:v>13.585255744680847</c:v>
                </c:pt>
                <c:pt idx="17448">
                  <c:v>13.565412212765953</c:v>
                </c:pt>
                <c:pt idx="17449">
                  <c:v>13.548529617021272</c:v>
                </c:pt>
                <c:pt idx="17450">
                  <c:v>13.534607957446804</c:v>
                </c:pt>
                <c:pt idx="17451">
                  <c:v>13.522790127659572</c:v>
                </c:pt>
                <c:pt idx="17452">
                  <c:v>13.515179957446804</c:v>
                </c:pt>
                <c:pt idx="17453">
                  <c:v>13.510530765957441</c:v>
                </c:pt>
                <c:pt idx="17454">
                  <c:v>13.507985404255312</c:v>
                </c:pt>
                <c:pt idx="17455">
                  <c:v>13.507985404255312</c:v>
                </c:pt>
                <c:pt idx="17456">
                  <c:v>13.508426936170208</c:v>
                </c:pt>
                <c:pt idx="17457">
                  <c:v>13.508868468085099</c:v>
                </c:pt>
                <c:pt idx="17458">
                  <c:v>13.510141148936166</c:v>
                </c:pt>
                <c:pt idx="17459">
                  <c:v>13.510972297872334</c:v>
                </c:pt>
                <c:pt idx="17460">
                  <c:v>13.511387872340418</c:v>
                </c:pt>
                <c:pt idx="17461">
                  <c:v>13.511829404255314</c:v>
                </c:pt>
                <c:pt idx="17462">
                  <c:v>13.513102085106377</c:v>
                </c:pt>
                <c:pt idx="17463">
                  <c:v>13.515231872340422</c:v>
                </c:pt>
                <c:pt idx="17464">
                  <c:v>13.516063021276592</c:v>
                </c:pt>
                <c:pt idx="17465">
                  <c:v>13.517309744680848</c:v>
                </c:pt>
                <c:pt idx="17466">
                  <c:v>13.519413574468082</c:v>
                </c:pt>
                <c:pt idx="17467">
                  <c:v>13.522790085106379</c:v>
                </c:pt>
                <c:pt idx="17468">
                  <c:v>13.524919872340424</c:v>
                </c:pt>
                <c:pt idx="17469">
                  <c:v>13.527049659574466</c:v>
                </c:pt>
                <c:pt idx="17470">
                  <c:v>13.5291534893617</c:v>
                </c:pt>
                <c:pt idx="17471">
                  <c:v>13.531257319148931</c:v>
                </c:pt>
                <c:pt idx="17472">
                  <c:v>13.532945574468084</c:v>
                </c:pt>
                <c:pt idx="17473">
                  <c:v>13.534633829787232</c:v>
                </c:pt>
                <c:pt idx="17474">
                  <c:v>13.535490936170209</c:v>
                </c:pt>
                <c:pt idx="17475">
                  <c:v>13.536322085106381</c:v>
                </c:pt>
                <c:pt idx="17476">
                  <c:v>13.537153234042552</c:v>
                </c:pt>
                <c:pt idx="17477">
                  <c:v>13.538425914893615</c:v>
                </c:pt>
                <c:pt idx="17478">
                  <c:v>13.539283021276594</c:v>
                </c:pt>
                <c:pt idx="17479">
                  <c:v>13.539724553191489</c:v>
                </c:pt>
                <c:pt idx="17480">
                  <c:v>13.540581659574469</c:v>
                </c:pt>
                <c:pt idx="17481">
                  <c:v>13.54143876595745</c:v>
                </c:pt>
                <c:pt idx="17482">
                  <c:v>13.54143876595745</c:v>
                </c:pt>
                <c:pt idx="17483">
                  <c:v>13.540607617021278</c:v>
                </c:pt>
                <c:pt idx="17484">
                  <c:v>13.540192042553192</c:v>
                </c:pt>
                <c:pt idx="17485">
                  <c:v>13.539360893617021</c:v>
                </c:pt>
                <c:pt idx="17486">
                  <c:v>13.539776468085106</c:v>
                </c:pt>
                <c:pt idx="17487">
                  <c:v>13.540192042553191</c:v>
                </c:pt>
                <c:pt idx="17488">
                  <c:v>13.540192042553191</c:v>
                </c:pt>
                <c:pt idx="17489">
                  <c:v>13.540192042553189</c:v>
                </c:pt>
                <c:pt idx="17490">
                  <c:v>13.540192042553189</c:v>
                </c:pt>
                <c:pt idx="17491">
                  <c:v>13.539776468085103</c:v>
                </c:pt>
                <c:pt idx="17492">
                  <c:v>13.540192042553185</c:v>
                </c:pt>
                <c:pt idx="17493">
                  <c:v>13.540607617021271</c:v>
                </c:pt>
                <c:pt idx="17494">
                  <c:v>13.540607617021271</c:v>
                </c:pt>
                <c:pt idx="17495">
                  <c:v>13.540192042553189</c:v>
                </c:pt>
                <c:pt idx="17496">
                  <c:v>13.540607617021276</c:v>
                </c:pt>
                <c:pt idx="17497">
                  <c:v>13.541023191489362</c:v>
                </c:pt>
                <c:pt idx="17498">
                  <c:v>13.542295872340429</c:v>
                </c:pt>
                <c:pt idx="17499">
                  <c:v>13.543152978723409</c:v>
                </c:pt>
                <c:pt idx="17500">
                  <c:v>13.543152978723404</c:v>
                </c:pt>
                <c:pt idx="17501">
                  <c:v>13.54356855319149</c:v>
                </c:pt>
                <c:pt idx="17502">
                  <c:v>13.543127021276597</c:v>
                </c:pt>
                <c:pt idx="17503">
                  <c:v>13.5426854893617</c:v>
                </c:pt>
                <c:pt idx="17504">
                  <c:v>13.5426854893617</c:v>
                </c:pt>
                <c:pt idx="17505">
                  <c:v>13.542269914893614</c:v>
                </c:pt>
                <c:pt idx="17506">
                  <c:v>13.541854340425528</c:v>
                </c:pt>
                <c:pt idx="17507">
                  <c:v>13.541023191489357</c:v>
                </c:pt>
                <c:pt idx="17508">
                  <c:v>13.538477829787229</c:v>
                </c:pt>
                <c:pt idx="17509">
                  <c:v>13.535101319148929</c:v>
                </c:pt>
                <c:pt idx="17510">
                  <c:v>13.530867702127654</c:v>
                </c:pt>
                <c:pt idx="17511">
                  <c:v>13.527075617021275</c:v>
                </c:pt>
                <c:pt idx="17512">
                  <c:v>13.522867957446808</c:v>
                </c:pt>
                <c:pt idx="17513">
                  <c:v>13.518660297872341</c:v>
                </c:pt>
                <c:pt idx="17514">
                  <c:v>13.513595531914895</c:v>
                </c:pt>
                <c:pt idx="17515">
                  <c:v>13.509361914893615</c:v>
                </c:pt>
                <c:pt idx="17516">
                  <c:v>13.506400978723404</c:v>
                </c:pt>
                <c:pt idx="17517">
                  <c:v>13.503881574468087</c:v>
                </c:pt>
                <c:pt idx="17518">
                  <c:v>13.50050506382979</c:v>
                </c:pt>
                <c:pt idx="17519">
                  <c:v>13.498401234042557</c:v>
                </c:pt>
                <c:pt idx="17520">
                  <c:v>13.496712978723409</c:v>
                </c:pt>
                <c:pt idx="17521">
                  <c:v>13.495440297872346</c:v>
                </c:pt>
                <c:pt idx="17522">
                  <c:v>13.495024723404258</c:v>
                </c:pt>
                <c:pt idx="17523">
                  <c:v>13.495466255319149</c:v>
                </c:pt>
                <c:pt idx="17524">
                  <c:v>13.4971545106383</c:v>
                </c:pt>
                <c:pt idx="17525">
                  <c:v>13.499258340425538</c:v>
                </c:pt>
                <c:pt idx="17526">
                  <c:v>13.501777744680854</c:v>
                </c:pt>
                <c:pt idx="17527">
                  <c:v>13.504738680851068</c:v>
                </c:pt>
                <c:pt idx="17528">
                  <c:v>13.507699617021277</c:v>
                </c:pt>
                <c:pt idx="17529">
                  <c:v>13.510660553191491</c:v>
                </c:pt>
                <c:pt idx="17530">
                  <c:v>13.513179957446805</c:v>
                </c:pt>
                <c:pt idx="17531">
                  <c:v>13.51528378723404</c:v>
                </c:pt>
                <c:pt idx="17532">
                  <c:v>13.516972042553189</c:v>
                </c:pt>
                <c:pt idx="17533">
                  <c:v>13.518244723404251</c:v>
                </c:pt>
                <c:pt idx="17534">
                  <c:v>13.519932978723403</c:v>
                </c:pt>
                <c:pt idx="17535">
                  <c:v>13.521205659574466</c:v>
                </c:pt>
                <c:pt idx="17536">
                  <c:v>13.522478340425529</c:v>
                </c:pt>
                <c:pt idx="17537">
                  <c:v>13.523751021276592</c:v>
                </c:pt>
                <c:pt idx="17538">
                  <c:v>13.524997744680846</c:v>
                </c:pt>
                <c:pt idx="17539">
                  <c:v>13.525828893617017</c:v>
                </c:pt>
                <c:pt idx="17540">
                  <c:v>13.526660042553189</c:v>
                </c:pt>
                <c:pt idx="17541">
                  <c:v>13.527932723404252</c:v>
                </c:pt>
                <c:pt idx="17542">
                  <c:v>13.529620978723401</c:v>
                </c:pt>
                <c:pt idx="17543">
                  <c:v>13.530893659574463</c:v>
                </c:pt>
                <c:pt idx="17544">
                  <c:v>13.532166340425526</c:v>
                </c:pt>
                <c:pt idx="17545">
                  <c:v>13.533439021276589</c:v>
                </c:pt>
                <c:pt idx="17546">
                  <c:v>13.535127276595739</c:v>
                </c:pt>
                <c:pt idx="17547">
                  <c:v>13.536815531914888</c:v>
                </c:pt>
                <c:pt idx="17548">
                  <c:v>13.538503787234037</c:v>
                </c:pt>
                <c:pt idx="17549">
                  <c:v>13.540192042553185</c:v>
                </c:pt>
                <c:pt idx="17550">
                  <c:v>13.542321829787229</c:v>
                </c:pt>
                <c:pt idx="17551">
                  <c:v>13.543568553191482</c:v>
                </c:pt>
                <c:pt idx="17552">
                  <c:v>13.544815276595736</c:v>
                </c:pt>
                <c:pt idx="17553">
                  <c:v>13.545230851063822</c:v>
                </c:pt>
                <c:pt idx="17554">
                  <c:v>13.546061999999992</c:v>
                </c:pt>
                <c:pt idx="17555">
                  <c:v>13.546919106382969</c:v>
                </c:pt>
                <c:pt idx="17556">
                  <c:v>13.547776212765951</c:v>
                </c:pt>
                <c:pt idx="17557">
                  <c:v>13.548191787234037</c:v>
                </c:pt>
                <c:pt idx="17558">
                  <c:v>13.5494644680851</c:v>
                </c:pt>
                <c:pt idx="17559">
                  <c:v>13.550737148936165</c:v>
                </c:pt>
                <c:pt idx="17560">
                  <c:v>13.551152723404249</c:v>
                </c:pt>
                <c:pt idx="17561">
                  <c:v>13.55198387234042</c:v>
                </c:pt>
                <c:pt idx="17562">
                  <c:v>13.552399446808504</c:v>
                </c:pt>
                <c:pt idx="17563">
                  <c:v>13.551983872340422</c:v>
                </c:pt>
                <c:pt idx="17564">
                  <c:v>13.551568297872336</c:v>
                </c:pt>
                <c:pt idx="17565">
                  <c:v>13.551568297872336</c:v>
                </c:pt>
                <c:pt idx="17566">
                  <c:v>13.550711191489357</c:v>
                </c:pt>
                <c:pt idx="17567">
                  <c:v>13.549854085106379</c:v>
                </c:pt>
                <c:pt idx="17568">
                  <c:v>13.548581404255314</c:v>
                </c:pt>
                <c:pt idx="17569">
                  <c:v>13.547750255319146</c:v>
                </c:pt>
                <c:pt idx="17570">
                  <c:v>13.546061999999997</c:v>
                </c:pt>
                <c:pt idx="17571">
                  <c:v>13.543958170212765</c:v>
                </c:pt>
                <c:pt idx="17572">
                  <c:v>13.541438765957443</c:v>
                </c:pt>
                <c:pt idx="17573">
                  <c:v>13.538919361702122</c:v>
                </c:pt>
                <c:pt idx="17574">
                  <c:v>13.534685744680848</c:v>
                </c:pt>
                <c:pt idx="17575">
                  <c:v>13.529620978723402</c:v>
                </c:pt>
                <c:pt idx="17576">
                  <c:v>13.525387361702126</c:v>
                </c:pt>
                <c:pt idx="17577">
                  <c:v>13.520764127659573</c:v>
                </c:pt>
                <c:pt idx="17578">
                  <c:v>13.516556468085106</c:v>
                </c:pt>
                <c:pt idx="17579">
                  <c:v>13.513595531914895</c:v>
                </c:pt>
                <c:pt idx="17580">
                  <c:v>13.51063459574468</c:v>
                </c:pt>
                <c:pt idx="17581">
                  <c:v>13.507673659574467</c:v>
                </c:pt>
                <c:pt idx="17582">
                  <c:v>13.505128297872339</c:v>
                </c:pt>
                <c:pt idx="17583">
                  <c:v>13.502582936170212</c:v>
                </c:pt>
                <c:pt idx="17584">
                  <c:v>13.500894680851065</c:v>
                </c:pt>
                <c:pt idx="17585">
                  <c:v>13.499647957446813</c:v>
                </c:pt>
                <c:pt idx="17586">
                  <c:v>13.498401234042555</c:v>
                </c:pt>
                <c:pt idx="17587">
                  <c:v>13.497570085106386</c:v>
                </c:pt>
                <c:pt idx="17588">
                  <c:v>13.496297404255323</c:v>
                </c:pt>
                <c:pt idx="17589">
                  <c:v>13.49502472340426</c:v>
                </c:pt>
                <c:pt idx="17590">
                  <c:v>13.493752042553197</c:v>
                </c:pt>
                <c:pt idx="17591">
                  <c:v>13.492894936170218</c:v>
                </c:pt>
                <c:pt idx="17592">
                  <c:v>13.492037829787238</c:v>
                </c:pt>
                <c:pt idx="17593">
                  <c:v>13.491596297872345</c:v>
                </c:pt>
                <c:pt idx="17594">
                  <c:v>13.491180723404259</c:v>
                </c:pt>
                <c:pt idx="17595">
                  <c:v>13.490349574468089</c:v>
                </c:pt>
                <c:pt idx="17596">
                  <c:v>13.489102851063832</c:v>
                </c:pt>
                <c:pt idx="17597">
                  <c:v>13.487414595744685</c:v>
                </c:pt>
                <c:pt idx="17598">
                  <c:v>13.486167872340427</c:v>
                </c:pt>
                <c:pt idx="17599">
                  <c:v>13.484479617021275</c:v>
                </c:pt>
                <c:pt idx="17600">
                  <c:v>13.482375787234044</c:v>
                </c:pt>
                <c:pt idx="17601">
                  <c:v>13.479856382978728</c:v>
                </c:pt>
                <c:pt idx="17602">
                  <c:v>13.477311021276599</c:v>
                </c:pt>
                <c:pt idx="17603">
                  <c:v>13.473934510638301</c:v>
                </c:pt>
                <c:pt idx="17604">
                  <c:v>13.470999531914895</c:v>
                </c:pt>
                <c:pt idx="17605">
                  <c:v>13.466765914893619</c:v>
                </c:pt>
                <c:pt idx="17606">
                  <c:v>13.462947872340429</c:v>
                </c:pt>
                <c:pt idx="17607">
                  <c:v>13.459571361702128</c:v>
                </c:pt>
                <c:pt idx="17608">
                  <c:v>13.454506595744682</c:v>
                </c:pt>
                <c:pt idx="17609">
                  <c:v>13.449026255319152</c:v>
                </c:pt>
                <c:pt idx="17610">
                  <c:v>13.44351995744681</c:v>
                </c:pt>
                <c:pt idx="17611">
                  <c:v>13.438013659574473</c:v>
                </c:pt>
                <c:pt idx="17612">
                  <c:v>13.43253331914894</c:v>
                </c:pt>
                <c:pt idx="17613">
                  <c:v>13.426637404255317</c:v>
                </c:pt>
                <c:pt idx="17614">
                  <c:v>13.420741489361699</c:v>
                </c:pt>
                <c:pt idx="17615">
                  <c:v>13.414845574468083</c:v>
                </c:pt>
                <c:pt idx="17616">
                  <c:v>13.407651021276594</c:v>
                </c:pt>
                <c:pt idx="17617">
                  <c:v>13.400040893617021</c:v>
                </c:pt>
                <c:pt idx="17618">
                  <c:v>13.392015191489362</c:v>
                </c:pt>
                <c:pt idx="17619">
                  <c:v>13.385262170212766</c:v>
                </c:pt>
                <c:pt idx="17620">
                  <c:v>13.378067617021275</c:v>
                </c:pt>
                <c:pt idx="17621">
                  <c:v>13.371730170212764</c:v>
                </c:pt>
                <c:pt idx="17622">
                  <c:v>13.365808297872341</c:v>
                </c:pt>
                <c:pt idx="17623">
                  <c:v>13.359055276595747</c:v>
                </c:pt>
                <c:pt idx="17624">
                  <c:v>13.353548978723405</c:v>
                </c:pt>
                <c:pt idx="17625">
                  <c:v>13.34679595744681</c:v>
                </c:pt>
                <c:pt idx="17626">
                  <c:v>13.339211787234042</c:v>
                </c:pt>
                <c:pt idx="17627">
                  <c:v>13.330770510638297</c:v>
                </c:pt>
                <c:pt idx="17628">
                  <c:v>13.321913659574468</c:v>
                </c:pt>
                <c:pt idx="17629">
                  <c:v>13.313056808510636</c:v>
                </c:pt>
                <c:pt idx="17630">
                  <c:v>13.303368808510639</c:v>
                </c:pt>
                <c:pt idx="17631">
                  <c:v>13.294070425531915</c:v>
                </c:pt>
                <c:pt idx="17632">
                  <c:v>13.286044723404256</c:v>
                </c:pt>
                <c:pt idx="17633">
                  <c:v>13.278850170212765</c:v>
                </c:pt>
                <c:pt idx="17634">
                  <c:v>13.27124004255319</c:v>
                </c:pt>
                <c:pt idx="17635">
                  <c:v>13.262798765957445</c:v>
                </c:pt>
                <c:pt idx="17636">
                  <c:v>13.254357489361698</c:v>
                </c:pt>
                <c:pt idx="17637">
                  <c:v>13.246747361702127</c:v>
                </c:pt>
                <c:pt idx="17638">
                  <c:v>13.239163191489359</c:v>
                </c:pt>
                <c:pt idx="17639">
                  <c:v>13.231137489361698</c:v>
                </c:pt>
                <c:pt idx="17640">
                  <c:v>13.22269621276595</c:v>
                </c:pt>
                <c:pt idx="17641">
                  <c:v>13.216358765957441</c:v>
                </c:pt>
                <c:pt idx="17642">
                  <c:v>13.210436893617016</c:v>
                </c:pt>
                <c:pt idx="17643">
                  <c:v>13.204930595744678</c:v>
                </c:pt>
                <c:pt idx="17644">
                  <c:v>13.199008723404251</c:v>
                </c:pt>
                <c:pt idx="17645">
                  <c:v>13.193502425531914</c:v>
                </c:pt>
                <c:pt idx="17646">
                  <c:v>13.188437659574472</c:v>
                </c:pt>
                <c:pt idx="17647">
                  <c:v>13.183372893617026</c:v>
                </c:pt>
                <c:pt idx="17648">
                  <c:v>13.177866595744684</c:v>
                </c:pt>
                <c:pt idx="17649">
                  <c:v>13.17280182978724</c:v>
                </c:pt>
                <c:pt idx="17650">
                  <c:v>13.168568212765964</c:v>
                </c:pt>
                <c:pt idx="17651">
                  <c:v>13.164334595744688</c:v>
                </c:pt>
                <c:pt idx="17652">
                  <c:v>13.161373659574473</c:v>
                </c:pt>
                <c:pt idx="17653">
                  <c:v>13.157166000000005</c:v>
                </c:pt>
                <c:pt idx="17654">
                  <c:v>13.152958340425537</c:v>
                </c:pt>
                <c:pt idx="17655">
                  <c:v>13.15002336170213</c:v>
                </c:pt>
                <c:pt idx="17656">
                  <c:v>13.147919531914896</c:v>
                </c:pt>
                <c:pt idx="17657">
                  <c:v>13.144984553191494</c:v>
                </c:pt>
                <c:pt idx="17658">
                  <c:v>13.141192468085109</c:v>
                </c:pt>
                <c:pt idx="17659">
                  <c:v>13.137400382978722</c:v>
                </c:pt>
                <c:pt idx="17660">
                  <c:v>13.1348550212766</c:v>
                </c:pt>
                <c:pt idx="17661">
                  <c:v>13.131478510638299</c:v>
                </c:pt>
                <c:pt idx="17662">
                  <c:v>13.128517574468091</c:v>
                </c:pt>
                <c:pt idx="17663">
                  <c:v>13.125582595744683</c:v>
                </c:pt>
                <c:pt idx="17664">
                  <c:v>13.123478765957451</c:v>
                </c:pt>
                <c:pt idx="17665">
                  <c:v>13.121790510638302</c:v>
                </c:pt>
                <c:pt idx="17666">
                  <c:v>13.119660723404257</c:v>
                </c:pt>
                <c:pt idx="17667">
                  <c:v>13.118413999999998</c:v>
                </c:pt>
                <c:pt idx="17668">
                  <c:v>13.11758285106383</c:v>
                </c:pt>
                <c:pt idx="17669">
                  <c:v>13.11799842553191</c:v>
                </c:pt>
                <c:pt idx="17670">
                  <c:v>13.118413999999996</c:v>
                </c:pt>
                <c:pt idx="17671">
                  <c:v>13.119686680851061</c:v>
                </c:pt>
                <c:pt idx="17672">
                  <c:v>13.121374936170207</c:v>
                </c:pt>
                <c:pt idx="17673">
                  <c:v>13.123063191489358</c:v>
                </c:pt>
                <c:pt idx="17674">
                  <c:v>13.126024127659569</c:v>
                </c:pt>
                <c:pt idx="17675">
                  <c:v>13.128985063829781</c:v>
                </c:pt>
                <c:pt idx="17676">
                  <c:v>13.131945999999996</c:v>
                </c:pt>
                <c:pt idx="17677">
                  <c:v>13.135738085106381</c:v>
                </c:pt>
                <c:pt idx="17678">
                  <c:v>13.138699021276594</c:v>
                </c:pt>
                <c:pt idx="17679">
                  <c:v>13.140802851063828</c:v>
                </c:pt>
                <c:pt idx="17680">
                  <c:v>13.142075531914893</c:v>
                </c:pt>
                <c:pt idx="17681">
                  <c:v>13.142517063829787</c:v>
                </c:pt>
                <c:pt idx="17682">
                  <c:v>13.144205319148938</c:v>
                </c:pt>
                <c:pt idx="17683">
                  <c:v>13.14589357446809</c:v>
                </c:pt>
                <c:pt idx="17684">
                  <c:v>13.146750680851069</c:v>
                </c:pt>
                <c:pt idx="17685">
                  <c:v>13.146309148936172</c:v>
                </c:pt>
                <c:pt idx="17686">
                  <c:v>13.146309148936172</c:v>
                </c:pt>
                <c:pt idx="17687">
                  <c:v>13.145893574468086</c:v>
                </c:pt>
                <c:pt idx="17688">
                  <c:v>13.144205319148938</c:v>
                </c:pt>
                <c:pt idx="17689">
                  <c:v>13.142101489361707</c:v>
                </c:pt>
                <c:pt idx="17690">
                  <c:v>13.139582085106387</c:v>
                </c:pt>
                <c:pt idx="17691">
                  <c:v>13.137893829787238</c:v>
                </c:pt>
                <c:pt idx="17692">
                  <c:v>13.136205574468089</c:v>
                </c:pt>
                <c:pt idx="17693">
                  <c:v>13.134517319148935</c:v>
                </c:pt>
                <c:pt idx="17694">
                  <c:v>13.133660212765959</c:v>
                </c:pt>
                <c:pt idx="17695">
                  <c:v>13.133660212765957</c:v>
                </c:pt>
                <c:pt idx="17696">
                  <c:v>13.133660212765957</c:v>
                </c:pt>
                <c:pt idx="17697">
                  <c:v>13.134075787234041</c:v>
                </c:pt>
                <c:pt idx="17698">
                  <c:v>13.133660212765955</c:v>
                </c:pt>
                <c:pt idx="17699">
                  <c:v>13.132413489361698</c:v>
                </c:pt>
                <c:pt idx="17700">
                  <c:v>13.131140808510635</c:v>
                </c:pt>
                <c:pt idx="17701">
                  <c:v>13.130283702127658</c:v>
                </c:pt>
                <c:pt idx="17702">
                  <c:v>13.129426595744675</c:v>
                </c:pt>
                <c:pt idx="17703">
                  <c:v>13.128153914893613</c:v>
                </c:pt>
                <c:pt idx="17704">
                  <c:v>13.12729680851063</c:v>
                </c:pt>
                <c:pt idx="17705">
                  <c:v>13.12729680851063</c:v>
                </c:pt>
                <c:pt idx="17706">
                  <c:v>13.128569489361695</c:v>
                </c:pt>
                <c:pt idx="17707">
                  <c:v>13.12942659574467</c:v>
                </c:pt>
                <c:pt idx="17708">
                  <c:v>13.130699276595736</c:v>
                </c:pt>
                <c:pt idx="17709">
                  <c:v>13.132387531914887</c:v>
                </c:pt>
                <c:pt idx="17710">
                  <c:v>13.134906936170209</c:v>
                </c:pt>
                <c:pt idx="17711">
                  <c:v>13.137010765957445</c:v>
                </c:pt>
                <c:pt idx="17712">
                  <c:v>13.138699021276592</c:v>
                </c:pt>
                <c:pt idx="17713">
                  <c:v>13.140387276595741</c:v>
                </c:pt>
                <c:pt idx="17714">
                  <c:v>13.141633999999998</c:v>
                </c:pt>
                <c:pt idx="17715">
                  <c:v>13.142465148936166</c:v>
                </c:pt>
                <c:pt idx="17716">
                  <c:v>13.142049574468082</c:v>
                </c:pt>
                <c:pt idx="17717">
                  <c:v>13.141634</c:v>
                </c:pt>
                <c:pt idx="17718">
                  <c:v>13.140802851063828</c:v>
                </c:pt>
                <c:pt idx="17719">
                  <c:v>13.139945744680849</c:v>
                </c:pt>
                <c:pt idx="17720">
                  <c:v>13.139504212765953</c:v>
                </c:pt>
                <c:pt idx="17721">
                  <c:v>13.138647106382972</c:v>
                </c:pt>
                <c:pt idx="17722">
                  <c:v>13.138231531914887</c:v>
                </c:pt>
                <c:pt idx="17723">
                  <c:v>13.13823153191489</c:v>
                </c:pt>
                <c:pt idx="17724">
                  <c:v>13.137815957446804</c:v>
                </c:pt>
                <c:pt idx="17725">
                  <c:v>13.136958851063822</c:v>
                </c:pt>
                <c:pt idx="17726">
                  <c:v>13.135686170212759</c:v>
                </c:pt>
                <c:pt idx="17727">
                  <c:v>13.134855021276589</c:v>
                </c:pt>
                <c:pt idx="17728">
                  <c:v>13.134855021276589</c:v>
                </c:pt>
                <c:pt idx="17729">
                  <c:v>13.134439446808507</c:v>
                </c:pt>
                <c:pt idx="17730">
                  <c:v>13.134439446808507</c:v>
                </c:pt>
                <c:pt idx="17731">
                  <c:v>13.134439446808507</c:v>
                </c:pt>
                <c:pt idx="17732">
                  <c:v>13.13740038297872</c:v>
                </c:pt>
                <c:pt idx="17733">
                  <c:v>13.141218425531914</c:v>
                </c:pt>
                <c:pt idx="17734">
                  <c:v>13.145010510638299</c:v>
                </c:pt>
                <c:pt idx="17735">
                  <c:v>13.149659702127659</c:v>
                </c:pt>
                <c:pt idx="17736">
                  <c:v>13.155581574468087</c:v>
                </c:pt>
                <c:pt idx="17737">
                  <c:v>13.162750170212769</c:v>
                </c:pt>
                <c:pt idx="17738">
                  <c:v>13.169918765957451</c:v>
                </c:pt>
                <c:pt idx="17739">
                  <c:v>13.176256212765962</c:v>
                </c:pt>
                <c:pt idx="17740">
                  <c:v>13.183450765957451</c:v>
                </c:pt>
                <c:pt idx="17741">
                  <c:v>13.191476468085108</c:v>
                </c:pt>
                <c:pt idx="17742">
                  <c:v>13.19991774468085</c:v>
                </c:pt>
                <c:pt idx="17743">
                  <c:v>13.209216127659575</c:v>
                </c:pt>
                <c:pt idx="17744">
                  <c:v>13.218930085106386</c:v>
                </c:pt>
                <c:pt idx="17745">
                  <c:v>13.229890765957448</c:v>
                </c:pt>
                <c:pt idx="17746">
                  <c:v>13.241267021276597</c:v>
                </c:pt>
                <c:pt idx="17747">
                  <c:v>13.254357489361704</c:v>
                </c:pt>
                <c:pt idx="17748">
                  <c:v>13.266175276595746</c:v>
                </c:pt>
                <c:pt idx="17749">
                  <c:v>13.277577489361706</c:v>
                </c:pt>
                <c:pt idx="17750">
                  <c:v>13.28939527659575</c:v>
                </c:pt>
                <c:pt idx="17751">
                  <c:v>13.300381914893624</c:v>
                </c:pt>
                <c:pt idx="17752">
                  <c:v>13.3109270212766</c:v>
                </c:pt>
                <c:pt idx="17753">
                  <c:v>13.320199446808514</c:v>
                </c:pt>
                <c:pt idx="17754">
                  <c:v>13.329056297872343</c:v>
                </c:pt>
                <c:pt idx="17755">
                  <c:v>13.338744297872346</c:v>
                </c:pt>
                <c:pt idx="17756">
                  <c:v>13.348016723404257</c:v>
                </c:pt>
                <c:pt idx="17757">
                  <c:v>13.356042425531916</c:v>
                </c:pt>
                <c:pt idx="17758">
                  <c:v>13.364068127659575</c:v>
                </c:pt>
                <c:pt idx="17759">
                  <c:v>13.37167825531915</c:v>
                </c:pt>
                <c:pt idx="17760">
                  <c:v>13.379703957446809</c:v>
                </c:pt>
                <c:pt idx="17761">
                  <c:v>13.386456978723405</c:v>
                </c:pt>
                <c:pt idx="17762">
                  <c:v>13.393651531914893</c:v>
                </c:pt>
                <c:pt idx="17763">
                  <c:v>13.401261659574468</c:v>
                </c:pt>
                <c:pt idx="17764">
                  <c:v>13.409287361702127</c:v>
                </c:pt>
                <c:pt idx="17765">
                  <c:v>13.416871531914893</c:v>
                </c:pt>
                <c:pt idx="17766">
                  <c:v>13.424481659574464</c:v>
                </c:pt>
                <c:pt idx="17767">
                  <c:v>13.433364468085102</c:v>
                </c:pt>
                <c:pt idx="17768">
                  <c:v>13.44224727659574</c:v>
                </c:pt>
                <c:pt idx="17769">
                  <c:v>13.451104127659573</c:v>
                </c:pt>
                <c:pt idx="17770">
                  <c:v>13.459545404255316</c:v>
                </c:pt>
                <c:pt idx="17771">
                  <c:v>13.470506085106381</c:v>
                </c:pt>
                <c:pt idx="17772">
                  <c:v>13.48486927659574</c:v>
                </c:pt>
                <c:pt idx="17773">
                  <c:v>13.502608978723401</c:v>
                </c:pt>
                <c:pt idx="17774">
                  <c:v>13.522868085106378</c:v>
                </c:pt>
                <c:pt idx="17775">
                  <c:v>13.546919276595739</c:v>
                </c:pt>
                <c:pt idx="17776">
                  <c:v>13.572658723404253</c:v>
                </c:pt>
                <c:pt idx="17777">
                  <c:v>13.602190255319146</c:v>
                </c:pt>
                <c:pt idx="17778">
                  <c:v>13.635098297872338</c:v>
                </c:pt>
                <c:pt idx="17779">
                  <c:v>13.669279021276592</c:v>
                </c:pt>
                <c:pt idx="17780">
                  <c:v>13.705147999999996</c:v>
                </c:pt>
                <c:pt idx="17781">
                  <c:v>13.743977957446807</c:v>
                </c:pt>
                <c:pt idx="17782">
                  <c:v>13.784911744680851</c:v>
                </c:pt>
                <c:pt idx="17783">
                  <c:v>13.827118212765956</c:v>
                </c:pt>
                <c:pt idx="17784">
                  <c:v>13.871012936170214</c:v>
                </c:pt>
                <c:pt idx="17785">
                  <c:v>13.917453021276597</c:v>
                </c:pt>
                <c:pt idx="17786">
                  <c:v>13.966828085106386</c:v>
                </c:pt>
                <c:pt idx="17787">
                  <c:v>14.01578757446809</c:v>
                </c:pt>
                <c:pt idx="17788">
                  <c:v>14.063915914893622</c:v>
                </c:pt>
                <c:pt idx="17789">
                  <c:v>14.112044255319153</c:v>
                </c:pt>
                <c:pt idx="17790">
                  <c:v>14.159731063829788</c:v>
                </c:pt>
                <c:pt idx="17791">
                  <c:v>14.206171148936173</c:v>
                </c:pt>
                <c:pt idx="17792">
                  <c:v>14.253026808510642</c:v>
                </c:pt>
                <c:pt idx="17793">
                  <c:v>14.299466893617023</c:v>
                </c:pt>
                <c:pt idx="17794">
                  <c:v>14.344192765957448</c:v>
                </c:pt>
                <c:pt idx="17795">
                  <c:v>14.389775744680852</c:v>
                </c:pt>
                <c:pt idx="17796">
                  <c:v>14.436189872340426</c:v>
                </c:pt>
                <c:pt idx="17797">
                  <c:v>14.482629957446809</c:v>
                </c:pt>
                <c:pt idx="17798">
                  <c:v>14.529901191489364</c:v>
                </c:pt>
                <c:pt idx="17799">
                  <c:v>14.578029531914893</c:v>
                </c:pt>
                <c:pt idx="17800">
                  <c:v>14.626573446808507</c:v>
                </c:pt>
                <c:pt idx="17801">
                  <c:v>14.67511736170213</c:v>
                </c:pt>
                <c:pt idx="17802">
                  <c:v>14.722388595744681</c:v>
                </c:pt>
                <c:pt idx="17803">
                  <c:v>14.769659829787235</c:v>
                </c:pt>
                <c:pt idx="17804">
                  <c:v>14.817762212765958</c:v>
                </c:pt>
                <c:pt idx="17805">
                  <c:v>14.865449021276596</c:v>
                </c:pt>
                <c:pt idx="17806">
                  <c:v>14.913966978723407</c:v>
                </c:pt>
                <c:pt idx="17807">
                  <c:v>14.961238212765959</c:v>
                </c:pt>
                <c:pt idx="17808">
                  <c:v>15.008950978723407</c:v>
                </c:pt>
                <c:pt idx="17809">
                  <c:v>15.056222212765961</c:v>
                </c:pt>
                <c:pt idx="17810">
                  <c:v>15.103051914893619</c:v>
                </c:pt>
                <c:pt idx="17811">
                  <c:v>15.147362212765959</c:v>
                </c:pt>
                <c:pt idx="17812">
                  <c:v>15.188296000000003</c:v>
                </c:pt>
                <c:pt idx="17813">
                  <c:v>15.226710382978728</c:v>
                </c:pt>
                <c:pt idx="17814">
                  <c:v>15.261306680851069</c:v>
                </c:pt>
                <c:pt idx="17815">
                  <c:v>15.292110893617025</c:v>
                </c:pt>
                <c:pt idx="17816">
                  <c:v>15.319954170212769</c:v>
                </c:pt>
                <c:pt idx="17817">
                  <c:v>15.344420936170216</c:v>
                </c:pt>
                <c:pt idx="17818">
                  <c:v>15.365095617021284</c:v>
                </c:pt>
                <c:pt idx="17819">
                  <c:v>15.380289914893623</c:v>
                </c:pt>
                <c:pt idx="17820">
                  <c:v>15.38873119148937</c:v>
                </c:pt>
                <c:pt idx="17821">
                  <c:v>15.39125059574469</c:v>
                </c:pt>
                <c:pt idx="17822">
                  <c:v>15.386601404255329</c:v>
                </c:pt>
                <c:pt idx="17823">
                  <c:v>15.378160127659584</c:v>
                </c:pt>
                <c:pt idx="17824">
                  <c:v>15.362965787234053</c:v>
                </c:pt>
                <c:pt idx="17825">
                  <c:v>15.341459957446817</c:v>
                </c:pt>
                <c:pt idx="17826">
                  <c:v>15.314032255319155</c:v>
                </c:pt>
                <c:pt idx="17827">
                  <c:v>15.283228042553198</c:v>
                </c:pt>
                <c:pt idx="17828">
                  <c:v>15.249904382978729</c:v>
                </c:pt>
                <c:pt idx="17829">
                  <c:v>15.213619787234046</c:v>
                </c:pt>
                <c:pt idx="17830">
                  <c:v>15.174789829787239</c:v>
                </c:pt>
                <c:pt idx="17831">
                  <c:v>15.133856042553194</c:v>
                </c:pt>
                <c:pt idx="17832">
                  <c:v>15.090376893617025</c:v>
                </c:pt>
                <c:pt idx="17833">
                  <c:v>15.044378340425535</c:v>
                </c:pt>
                <c:pt idx="17834">
                  <c:v>14.997938255319152</c:v>
                </c:pt>
                <c:pt idx="17835">
                  <c:v>14.951082595744683</c:v>
                </c:pt>
                <c:pt idx="17836">
                  <c:v>14.903395787234043</c:v>
                </c:pt>
                <c:pt idx="17837">
                  <c:v>14.855708978723403</c:v>
                </c:pt>
                <c:pt idx="17838">
                  <c:v>14.808437744680852</c:v>
                </c:pt>
                <c:pt idx="17839">
                  <c:v>14.759893829787233</c:v>
                </c:pt>
                <c:pt idx="17840">
                  <c:v>14.711765489361701</c:v>
                </c:pt>
                <c:pt idx="17841">
                  <c:v>14.664935787234043</c:v>
                </c:pt>
                <c:pt idx="17842">
                  <c:v>14.618521659574467</c:v>
                </c:pt>
                <c:pt idx="17843">
                  <c:v>14.571691957446808</c:v>
                </c:pt>
                <c:pt idx="17844">
                  <c:v>14.524420723404253</c:v>
                </c:pt>
                <c:pt idx="17845">
                  <c:v>14.477149489361699</c:v>
                </c:pt>
                <c:pt idx="17846">
                  <c:v>14.42946268085106</c:v>
                </c:pt>
                <c:pt idx="17847">
                  <c:v>14.38177587234042</c:v>
                </c:pt>
                <c:pt idx="17848">
                  <c:v>14.334063106382974</c:v>
                </c:pt>
                <c:pt idx="17849">
                  <c:v>14.288064553191484</c:v>
                </c:pt>
                <c:pt idx="17850">
                  <c:v>14.24165042553191</c:v>
                </c:pt>
                <c:pt idx="17851">
                  <c:v>14.196067446808504</c:v>
                </c:pt>
                <c:pt idx="17852">
                  <c:v>14.151757148936165</c:v>
                </c:pt>
                <c:pt idx="17853">
                  <c:v>14.107446851063827</c:v>
                </c:pt>
                <c:pt idx="17854">
                  <c:v>14.063552127659571</c:v>
                </c:pt>
                <c:pt idx="17855">
                  <c:v>14.020488553191486</c:v>
                </c:pt>
                <c:pt idx="17856">
                  <c:v>13.9774249787234</c:v>
                </c:pt>
                <c:pt idx="17857">
                  <c:v>13.934387361702125</c:v>
                </c:pt>
                <c:pt idx="17858">
                  <c:v>13.893869148936167</c:v>
                </c:pt>
                <c:pt idx="17859">
                  <c:v>13.856311872340424</c:v>
                </c:pt>
                <c:pt idx="17860">
                  <c:v>13.821689574468081</c:v>
                </c:pt>
                <c:pt idx="17861">
                  <c:v>13.789612680851063</c:v>
                </c:pt>
                <c:pt idx="17862">
                  <c:v>13.760496723404255</c:v>
                </c:pt>
                <c:pt idx="17863">
                  <c:v>13.733926127659574</c:v>
                </c:pt>
                <c:pt idx="17864">
                  <c:v>13.71073204255319</c:v>
                </c:pt>
                <c:pt idx="17865">
                  <c:v>13.689226212765954</c:v>
                </c:pt>
                <c:pt idx="17866">
                  <c:v>13.669382680851063</c:v>
                </c:pt>
                <c:pt idx="17867">
                  <c:v>13.65250008510638</c:v>
                </c:pt>
                <c:pt idx="17868">
                  <c:v>13.637721319148936</c:v>
                </c:pt>
                <c:pt idx="17869">
                  <c:v>13.625487914893617</c:v>
                </c:pt>
                <c:pt idx="17870">
                  <c:v>13.615358340425534</c:v>
                </c:pt>
                <c:pt idx="17871">
                  <c:v>13.607774170212767</c:v>
                </c:pt>
                <c:pt idx="17872">
                  <c:v>13.60270940425532</c:v>
                </c:pt>
                <c:pt idx="17873">
                  <c:v>13.599332893617023</c:v>
                </c:pt>
                <c:pt idx="17874">
                  <c:v>13.596371957446811</c:v>
                </c:pt>
                <c:pt idx="17875">
                  <c:v>13.5934110212766</c:v>
                </c:pt>
                <c:pt idx="17876">
                  <c:v>13.590450085106387</c:v>
                </c:pt>
                <c:pt idx="17877">
                  <c:v>13.587073574468091</c:v>
                </c:pt>
                <c:pt idx="17878">
                  <c:v>13.584112638297878</c:v>
                </c:pt>
                <c:pt idx="17879">
                  <c:v>13.580736127659579</c:v>
                </c:pt>
                <c:pt idx="17880">
                  <c:v>13.577359617021278</c:v>
                </c:pt>
                <c:pt idx="17881">
                  <c:v>13.573151957446811</c:v>
                </c:pt>
                <c:pt idx="17882">
                  <c:v>13.570606595744682</c:v>
                </c:pt>
                <c:pt idx="17883">
                  <c:v>13.56847680851064</c:v>
                </c:pt>
                <c:pt idx="17884">
                  <c:v>13.567204127659574</c:v>
                </c:pt>
                <c:pt idx="17885">
                  <c:v>13.566347021276595</c:v>
                </c:pt>
                <c:pt idx="17886">
                  <c:v>13.565931446808507</c:v>
                </c:pt>
                <c:pt idx="17887">
                  <c:v>13.565515872340422</c:v>
                </c:pt>
                <c:pt idx="17888">
                  <c:v>13.565074340425525</c:v>
                </c:pt>
                <c:pt idx="17889">
                  <c:v>13.565074340425527</c:v>
                </c:pt>
                <c:pt idx="17890">
                  <c:v>13.565489914893613</c:v>
                </c:pt>
                <c:pt idx="17891">
                  <c:v>13.565905489361699</c:v>
                </c:pt>
                <c:pt idx="17892">
                  <c:v>13.566321063829784</c:v>
                </c:pt>
                <c:pt idx="17893">
                  <c:v>13.567152212765956</c:v>
                </c:pt>
                <c:pt idx="17894">
                  <c:v>13.56839893617021</c:v>
                </c:pt>
                <c:pt idx="17895">
                  <c:v>13.570087191489359</c:v>
                </c:pt>
                <c:pt idx="17896">
                  <c:v>13.570502765957444</c:v>
                </c:pt>
                <c:pt idx="17897">
                  <c:v>13.570918340425532</c:v>
                </c:pt>
                <c:pt idx="17898">
                  <c:v>13.570087191489364</c:v>
                </c:pt>
                <c:pt idx="17899">
                  <c:v>13.567983361702129</c:v>
                </c:pt>
                <c:pt idx="17900">
                  <c:v>13.565463957446809</c:v>
                </c:pt>
                <c:pt idx="17901">
                  <c:v>13.562944553191493</c:v>
                </c:pt>
                <c:pt idx="17902">
                  <c:v>13.560425148936172</c:v>
                </c:pt>
                <c:pt idx="17903">
                  <c:v>13.557048638297873</c:v>
                </c:pt>
                <c:pt idx="17904">
                  <c:v>13.553672127659576</c:v>
                </c:pt>
                <c:pt idx="17905">
                  <c:v>13.550295617021279</c:v>
                </c:pt>
                <c:pt idx="17906">
                  <c:v>13.546919106382978</c:v>
                </c:pt>
                <c:pt idx="17907">
                  <c:v>13.543542595744677</c:v>
                </c:pt>
                <c:pt idx="17908">
                  <c:v>13.54016608510638</c:v>
                </c:pt>
                <c:pt idx="17909">
                  <c:v>13.536789574468081</c:v>
                </c:pt>
                <c:pt idx="17910">
                  <c:v>13.532971531914889</c:v>
                </c:pt>
                <c:pt idx="17911">
                  <c:v>13.530010595744677</c:v>
                </c:pt>
                <c:pt idx="17912">
                  <c:v>13.526634085106378</c:v>
                </c:pt>
                <c:pt idx="17913">
                  <c:v>13.525361404255316</c:v>
                </c:pt>
                <c:pt idx="17914">
                  <c:v>13.524504297872335</c:v>
                </c:pt>
                <c:pt idx="17915">
                  <c:v>13.52494582978723</c:v>
                </c:pt>
                <c:pt idx="17916">
                  <c:v>13.526218510638294</c:v>
                </c:pt>
                <c:pt idx="17917">
                  <c:v>13.527491191489361</c:v>
                </c:pt>
                <c:pt idx="17918">
                  <c:v>13.528763872340424</c:v>
                </c:pt>
                <c:pt idx="17919">
                  <c:v>13.531698851063826</c:v>
                </c:pt>
                <c:pt idx="17920">
                  <c:v>13.536348042553188</c:v>
                </c:pt>
                <c:pt idx="17921">
                  <c:v>13.54182838297872</c:v>
                </c:pt>
                <c:pt idx="17922">
                  <c:v>13.546477574468081</c:v>
                </c:pt>
                <c:pt idx="17923">
                  <c:v>13.551126765957441</c:v>
                </c:pt>
                <c:pt idx="17924">
                  <c:v>13.556191531914891</c:v>
                </c:pt>
                <c:pt idx="17925">
                  <c:v>13.560840723404251</c:v>
                </c:pt>
                <c:pt idx="17926">
                  <c:v>13.565489914893613</c:v>
                </c:pt>
                <c:pt idx="17927">
                  <c:v>13.569281999999996</c:v>
                </c:pt>
                <c:pt idx="17928">
                  <c:v>13.573489659574465</c:v>
                </c:pt>
                <c:pt idx="17929">
                  <c:v>13.576035021276594</c:v>
                </c:pt>
                <c:pt idx="17930">
                  <c:v>13.578580382978719</c:v>
                </c:pt>
                <c:pt idx="17931">
                  <c:v>13.580268638297872</c:v>
                </c:pt>
                <c:pt idx="17932">
                  <c:v>13.580684212765954</c:v>
                </c:pt>
                <c:pt idx="17933">
                  <c:v>13.58195689361702</c:v>
                </c:pt>
                <c:pt idx="17934">
                  <c:v>13.583229574468083</c:v>
                </c:pt>
                <c:pt idx="17935">
                  <c:v>13.583671106382976</c:v>
                </c:pt>
                <c:pt idx="17936">
                  <c:v>13.582813999999997</c:v>
                </c:pt>
                <c:pt idx="17937">
                  <c:v>13.581125744680849</c:v>
                </c:pt>
                <c:pt idx="17938">
                  <c:v>13.580710170212765</c:v>
                </c:pt>
                <c:pt idx="17939">
                  <c:v>13.580294595744679</c:v>
                </c:pt>
                <c:pt idx="17940">
                  <c:v>13.579463446808509</c:v>
                </c:pt>
                <c:pt idx="17941">
                  <c:v>13.578632297872339</c:v>
                </c:pt>
                <c:pt idx="17942">
                  <c:v>13.577801148936171</c:v>
                </c:pt>
                <c:pt idx="17943">
                  <c:v>13.576554425531913</c:v>
                </c:pt>
                <c:pt idx="17944">
                  <c:v>13.576554425531915</c:v>
                </c:pt>
                <c:pt idx="17945">
                  <c:v>13.576554425531915</c:v>
                </c:pt>
                <c:pt idx="17946">
                  <c:v>13.577385574468087</c:v>
                </c:pt>
                <c:pt idx="17947">
                  <c:v>13.578216723404257</c:v>
                </c:pt>
                <c:pt idx="17948">
                  <c:v>13.579463446808511</c:v>
                </c:pt>
                <c:pt idx="17949">
                  <c:v>13.579879021276597</c:v>
                </c:pt>
                <c:pt idx="17950">
                  <c:v>13.581151702127661</c:v>
                </c:pt>
                <c:pt idx="17951">
                  <c:v>13.583255531914896</c:v>
                </c:pt>
                <c:pt idx="17952">
                  <c:v>13.58535936170213</c:v>
                </c:pt>
                <c:pt idx="17953">
                  <c:v>13.586632042553195</c:v>
                </c:pt>
                <c:pt idx="17954">
                  <c:v>13.58748914893617</c:v>
                </c:pt>
                <c:pt idx="17955">
                  <c:v>13.587904723404256</c:v>
                </c:pt>
                <c:pt idx="17956">
                  <c:v>13.588320297872341</c:v>
                </c:pt>
                <c:pt idx="17957">
                  <c:v>13.58917740425532</c:v>
                </c:pt>
                <c:pt idx="17958">
                  <c:v>13.58917740425532</c:v>
                </c:pt>
                <c:pt idx="17959">
                  <c:v>13.589592978723406</c:v>
                </c:pt>
                <c:pt idx="17960">
                  <c:v>13.588761829787238</c:v>
                </c:pt>
                <c:pt idx="17961">
                  <c:v>13.58834625531915</c:v>
                </c:pt>
                <c:pt idx="17962">
                  <c:v>13.58748914893617</c:v>
                </c:pt>
                <c:pt idx="17963">
                  <c:v>13.586632042553193</c:v>
                </c:pt>
                <c:pt idx="17964">
                  <c:v>13.58577493617021</c:v>
                </c:pt>
                <c:pt idx="17965">
                  <c:v>13.585333404255318</c:v>
                </c:pt>
                <c:pt idx="17966">
                  <c:v>13.583645148936165</c:v>
                </c:pt>
                <c:pt idx="17967">
                  <c:v>13.580684212765952</c:v>
                </c:pt>
                <c:pt idx="17968">
                  <c:v>13.57730770212765</c:v>
                </c:pt>
                <c:pt idx="17969">
                  <c:v>13.575619446808501</c:v>
                </c:pt>
                <c:pt idx="17970">
                  <c:v>13.574346765957436</c:v>
                </c:pt>
                <c:pt idx="17971">
                  <c:v>13.573074085106374</c:v>
                </c:pt>
                <c:pt idx="17972">
                  <c:v>13.572216978723397</c:v>
                </c:pt>
                <c:pt idx="17973">
                  <c:v>13.570944297872334</c:v>
                </c:pt>
                <c:pt idx="17974">
                  <c:v>13.569697574468082</c:v>
                </c:pt>
                <c:pt idx="17975">
                  <c:v>13.569281999999996</c:v>
                </c:pt>
                <c:pt idx="17976">
                  <c:v>13.56886642553191</c:v>
                </c:pt>
                <c:pt idx="17977">
                  <c:v>13.568866425531915</c:v>
                </c:pt>
                <c:pt idx="17978">
                  <c:v>13.567593744680849</c:v>
                </c:pt>
                <c:pt idx="17979">
                  <c:v>13.567178170212763</c:v>
                </c:pt>
                <c:pt idx="17980">
                  <c:v>13.565905489361699</c:v>
                </c:pt>
                <c:pt idx="17981">
                  <c:v>13.564632808510632</c:v>
                </c:pt>
                <c:pt idx="17982">
                  <c:v>13.563775702127653</c:v>
                </c:pt>
                <c:pt idx="17983">
                  <c:v>13.563775702127652</c:v>
                </c:pt>
                <c:pt idx="17984">
                  <c:v>13.564191276595738</c:v>
                </c:pt>
                <c:pt idx="17985">
                  <c:v>13.562918595744671</c:v>
                </c:pt>
                <c:pt idx="17986">
                  <c:v>13.56164591489361</c:v>
                </c:pt>
                <c:pt idx="17987">
                  <c:v>13.560788808510631</c:v>
                </c:pt>
                <c:pt idx="17988">
                  <c:v>13.559100553191485</c:v>
                </c:pt>
                <c:pt idx="17989">
                  <c:v>13.55699672340425</c:v>
                </c:pt>
                <c:pt idx="17990">
                  <c:v>13.555724042553191</c:v>
                </c:pt>
                <c:pt idx="17991">
                  <c:v>13.553620212765956</c:v>
                </c:pt>
                <c:pt idx="17992">
                  <c:v>13.55193195744681</c:v>
                </c:pt>
                <c:pt idx="17993">
                  <c:v>13.548555446808512</c:v>
                </c:pt>
                <c:pt idx="17994">
                  <c:v>13.546036042553196</c:v>
                </c:pt>
                <c:pt idx="17995">
                  <c:v>13.54310106382979</c:v>
                </c:pt>
                <c:pt idx="17996">
                  <c:v>13.541412808510641</c:v>
                </c:pt>
                <c:pt idx="17997">
                  <c:v>13.539724553191492</c:v>
                </c:pt>
                <c:pt idx="17998">
                  <c:v>13.537620723404258</c:v>
                </c:pt>
                <c:pt idx="17999">
                  <c:v>13.534685744680855</c:v>
                </c:pt>
                <c:pt idx="18000">
                  <c:v>13.532581914893619</c:v>
                </c:pt>
                <c:pt idx="18001">
                  <c:v>13.531724808510637</c:v>
                </c:pt>
                <c:pt idx="18002">
                  <c:v>13.530893659574469</c:v>
                </c:pt>
                <c:pt idx="18003">
                  <c:v>13.53089365957447</c:v>
                </c:pt>
                <c:pt idx="18004">
                  <c:v>13.53089365957447</c:v>
                </c:pt>
                <c:pt idx="18005">
                  <c:v>13.531724808510639</c:v>
                </c:pt>
                <c:pt idx="18006">
                  <c:v>13.532997489361701</c:v>
                </c:pt>
                <c:pt idx="18007">
                  <c:v>13.534270170212766</c:v>
                </c:pt>
                <c:pt idx="18008">
                  <c:v>13.535542851063829</c:v>
                </c:pt>
                <c:pt idx="18009">
                  <c:v>13.53764668085106</c:v>
                </c:pt>
                <c:pt idx="18010">
                  <c:v>13.53933493617021</c:v>
                </c:pt>
                <c:pt idx="18011">
                  <c:v>13.541023191489362</c:v>
                </c:pt>
                <c:pt idx="18012">
                  <c:v>13.542711446808507</c:v>
                </c:pt>
                <c:pt idx="18013">
                  <c:v>13.544399702127654</c:v>
                </c:pt>
                <c:pt idx="18014">
                  <c:v>13.546945063829781</c:v>
                </c:pt>
                <c:pt idx="18015">
                  <c:v>13.550321574468079</c:v>
                </c:pt>
                <c:pt idx="18016">
                  <c:v>13.552840978723401</c:v>
                </c:pt>
                <c:pt idx="18017">
                  <c:v>13.553672127659571</c:v>
                </c:pt>
                <c:pt idx="18018">
                  <c:v>13.554087702127656</c:v>
                </c:pt>
                <c:pt idx="18019">
                  <c:v>13.553256553191487</c:v>
                </c:pt>
                <c:pt idx="18020">
                  <c:v>13.552425404255315</c:v>
                </c:pt>
                <c:pt idx="18021">
                  <c:v>13.551568297872336</c:v>
                </c:pt>
                <c:pt idx="18022">
                  <c:v>13.549880042553188</c:v>
                </c:pt>
                <c:pt idx="18023">
                  <c:v>13.547750255319148</c:v>
                </c:pt>
                <c:pt idx="18024">
                  <c:v>13.545204893617019</c:v>
                </c:pt>
                <c:pt idx="18025">
                  <c:v>13.543101063829788</c:v>
                </c:pt>
                <c:pt idx="18026">
                  <c:v>13.540581659574469</c:v>
                </c:pt>
                <c:pt idx="18027">
                  <c:v>13.53720514893617</c:v>
                </c:pt>
                <c:pt idx="18028">
                  <c:v>13.533413063829787</c:v>
                </c:pt>
                <c:pt idx="18029">
                  <c:v>13.528763872340425</c:v>
                </c:pt>
                <c:pt idx="18030">
                  <c:v>13.522867957446808</c:v>
                </c:pt>
                <c:pt idx="18031">
                  <c:v>13.515699361702129</c:v>
                </c:pt>
                <c:pt idx="18032">
                  <c:v>13.508530765957447</c:v>
                </c:pt>
                <c:pt idx="18033">
                  <c:v>13.501362170212767</c:v>
                </c:pt>
                <c:pt idx="18034">
                  <c:v>13.493336468085104</c:v>
                </c:pt>
                <c:pt idx="18035">
                  <c:v>13.485726340425527</c:v>
                </c:pt>
                <c:pt idx="18036">
                  <c:v>13.478531787234038</c:v>
                </c:pt>
                <c:pt idx="18037">
                  <c:v>13.470921659574461</c:v>
                </c:pt>
                <c:pt idx="18038">
                  <c:v>13.463311531914888</c:v>
                </c:pt>
                <c:pt idx="18039">
                  <c:v>13.455701404255311</c:v>
                </c:pt>
                <c:pt idx="18040">
                  <c:v>13.448117234042549</c:v>
                </c:pt>
                <c:pt idx="18041">
                  <c:v>13.44009153191489</c:v>
                </c:pt>
                <c:pt idx="18042">
                  <c:v>13.432481404255315</c:v>
                </c:pt>
                <c:pt idx="18043">
                  <c:v>13.424455702127656</c:v>
                </c:pt>
                <c:pt idx="18044">
                  <c:v>13.416429999999998</c:v>
                </c:pt>
                <c:pt idx="18045">
                  <c:v>13.408404297872341</c:v>
                </c:pt>
                <c:pt idx="18046">
                  <c:v>13.401209744680854</c:v>
                </c:pt>
                <c:pt idx="18047">
                  <c:v>13.394456723404259</c:v>
                </c:pt>
                <c:pt idx="18048">
                  <c:v>13.387288127659579</c:v>
                </c:pt>
                <c:pt idx="18049">
                  <c:v>13.380950680851067</c:v>
                </c:pt>
                <c:pt idx="18050">
                  <c:v>13.375028808510644</c:v>
                </c:pt>
                <c:pt idx="18051">
                  <c:v>13.368691361702131</c:v>
                </c:pt>
                <c:pt idx="18052">
                  <c:v>13.361522765957449</c:v>
                </c:pt>
                <c:pt idx="18053">
                  <c:v>13.353912638297876</c:v>
                </c:pt>
                <c:pt idx="18054">
                  <c:v>13.345886936170213</c:v>
                </c:pt>
                <c:pt idx="18055">
                  <c:v>13.337445659574469</c:v>
                </c:pt>
                <c:pt idx="18056">
                  <c:v>13.32858880851064</c:v>
                </c:pt>
                <c:pt idx="18057">
                  <c:v>13.319316382978727</c:v>
                </c:pt>
                <c:pt idx="18058">
                  <c:v>13.31004395744681</c:v>
                </c:pt>
                <c:pt idx="18059">
                  <c:v>13.300355957446808</c:v>
                </c:pt>
                <c:pt idx="18060">
                  <c:v>13.289810851063828</c:v>
                </c:pt>
                <c:pt idx="18061">
                  <c:v>13.278824212765958</c:v>
                </c:pt>
                <c:pt idx="18062">
                  <c:v>13.267006425531918</c:v>
                </c:pt>
                <c:pt idx="18063">
                  <c:v>13.25477306382979</c:v>
                </c:pt>
                <c:pt idx="18064">
                  <c:v>13.242955276595746</c:v>
                </c:pt>
                <c:pt idx="18065">
                  <c:v>13.231137489361704</c:v>
                </c:pt>
                <c:pt idx="18066">
                  <c:v>13.219735276595744</c:v>
                </c:pt>
                <c:pt idx="18067">
                  <c:v>13.208748638297875</c:v>
                </c:pt>
                <c:pt idx="18068">
                  <c:v>13.19861910638298</c:v>
                </c:pt>
                <c:pt idx="18069">
                  <c:v>13.188905148936168</c:v>
                </c:pt>
                <c:pt idx="18070">
                  <c:v>13.180048297872336</c:v>
                </c:pt>
                <c:pt idx="18071">
                  <c:v>13.171191446808507</c:v>
                </c:pt>
                <c:pt idx="18072">
                  <c:v>13.16358131914893</c:v>
                </c:pt>
                <c:pt idx="18073">
                  <c:v>13.156828297872339</c:v>
                </c:pt>
                <c:pt idx="18074">
                  <c:v>13.151347957446806</c:v>
                </c:pt>
                <c:pt idx="18075">
                  <c:v>13.146283191489362</c:v>
                </c:pt>
                <c:pt idx="18076">
                  <c:v>13.142906680851064</c:v>
                </c:pt>
                <c:pt idx="18077">
                  <c:v>13.141218425531914</c:v>
                </c:pt>
                <c:pt idx="18078">
                  <c:v>13.140361319148932</c:v>
                </c:pt>
                <c:pt idx="18079">
                  <c:v>13.140361319148933</c:v>
                </c:pt>
                <c:pt idx="18080">
                  <c:v>13.140361319148932</c:v>
                </c:pt>
                <c:pt idx="18081">
                  <c:v>13.140802851063826</c:v>
                </c:pt>
                <c:pt idx="18082">
                  <c:v>13.141244382978718</c:v>
                </c:pt>
                <c:pt idx="18083">
                  <c:v>13.14168591489361</c:v>
                </c:pt>
                <c:pt idx="18084">
                  <c:v>13.142543021276589</c:v>
                </c:pt>
                <c:pt idx="18085">
                  <c:v>13.143400127659568</c:v>
                </c:pt>
                <c:pt idx="18086">
                  <c:v>13.145088382978718</c:v>
                </c:pt>
                <c:pt idx="18087">
                  <c:v>13.148023361702124</c:v>
                </c:pt>
                <c:pt idx="18088">
                  <c:v>13.150127191489361</c:v>
                </c:pt>
                <c:pt idx="18089">
                  <c:v>13.151815446808515</c:v>
                </c:pt>
                <c:pt idx="18090">
                  <c:v>13.152672553191495</c:v>
                </c:pt>
                <c:pt idx="18091">
                  <c:v>13.153529659574474</c:v>
                </c:pt>
                <c:pt idx="18092">
                  <c:v>13.153529659574474</c:v>
                </c:pt>
                <c:pt idx="18093">
                  <c:v>13.152698510638306</c:v>
                </c:pt>
                <c:pt idx="18094">
                  <c:v>13.15142582978724</c:v>
                </c:pt>
                <c:pt idx="18095">
                  <c:v>13.149737574468089</c:v>
                </c:pt>
                <c:pt idx="18096">
                  <c:v>13.147633744680855</c:v>
                </c:pt>
                <c:pt idx="18097">
                  <c:v>13.145114340425538</c:v>
                </c:pt>
                <c:pt idx="18098">
                  <c:v>13.143010510638304</c:v>
                </c:pt>
                <c:pt idx="18099">
                  <c:v>13.141322255319157</c:v>
                </c:pt>
                <c:pt idx="18100">
                  <c:v>13.140049574468092</c:v>
                </c:pt>
                <c:pt idx="18101">
                  <c:v>13.140049574468089</c:v>
                </c:pt>
                <c:pt idx="18102">
                  <c:v>13.139634000000003</c:v>
                </c:pt>
                <c:pt idx="18103">
                  <c:v>13.138802851063833</c:v>
                </c:pt>
                <c:pt idx="18104">
                  <c:v>13.139634000000003</c:v>
                </c:pt>
                <c:pt idx="18105">
                  <c:v>13.140465148936173</c:v>
                </c:pt>
                <c:pt idx="18106">
                  <c:v>13.141296297872344</c:v>
                </c:pt>
                <c:pt idx="18107">
                  <c:v>13.142984553191493</c:v>
                </c:pt>
                <c:pt idx="18108">
                  <c:v>13.145088382978726</c:v>
                </c:pt>
                <c:pt idx="18109">
                  <c:v>13.147192212765964</c:v>
                </c:pt>
                <c:pt idx="18110">
                  <c:v>13.150568723404261</c:v>
                </c:pt>
                <c:pt idx="18111">
                  <c:v>13.154386765957451</c:v>
                </c:pt>
                <c:pt idx="18112">
                  <c:v>13.158620382978725</c:v>
                </c:pt>
                <c:pt idx="18113">
                  <c:v>13.163685148936171</c:v>
                </c:pt>
                <c:pt idx="18114">
                  <c:v>13.168334340425533</c:v>
                </c:pt>
                <c:pt idx="18115">
                  <c:v>13.173399106382979</c:v>
                </c:pt>
                <c:pt idx="18116">
                  <c:v>13.177632723404253</c:v>
                </c:pt>
                <c:pt idx="18117">
                  <c:v>13.180593659574464</c:v>
                </c:pt>
                <c:pt idx="18118">
                  <c:v>13.183139021276594</c:v>
                </c:pt>
                <c:pt idx="18119">
                  <c:v>13.186099957446805</c:v>
                </c:pt>
                <c:pt idx="18120">
                  <c:v>13.188203787234041</c:v>
                </c:pt>
                <c:pt idx="18121">
                  <c:v>13.190307617021276</c:v>
                </c:pt>
                <c:pt idx="18122">
                  <c:v>13.191995872340424</c:v>
                </c:pt>
                <c:pt idx="18123">
                  <c:v>13.192852978723403</c:v>
                </c:pt>
                <c:pt idx="18124">
                  <c:v>13.193684127659575</c:v>
                </c:pt>
                <c:pt idx="18125">
                  <c:v>13.194956808510641</c:v>
                </c:pt>
                <c:pt idx="18126">
                  <c:v>13.195372382978725</c:v>
                </c:pt>
                <c:pt idx="18127">
                  <c:v>13.196203531914897</c:v>
                </c:pt>
                <c:pt idx="18128">
                  <c:v>13.19703468085107</c:v>
                </c:pt>
                <c:pt idx="18129">
                  <c:v>13.197865829787238</c:v>
                </c:pt>
                <c:pt idx="18130">
                  <c:v>13.199112553191494</c:v>
                </c:pt>
                <c:pt idx="18131">
                  <c:v>13.199112553191494</c:v>
                </c:pt>
                <c:pt idx="18132">
                  <c:v>13.199112553191492</c:v>
                </c:pt>
                <c:pt idx="18133">
                  <c:v>13.198696978723406</c:v>
                </c:pt>
                <c:pt idx="18134">
                  <c:v>13.198281404255322</c:v>
                </c:pt>
                <c:pt idx="18135">
                  <c:v>13.197450255319149</c:v>
                </c:pt>
                <c:pt idx="18136">
                  <c:v>13.196619106382977</c:v>
                </c:pt>
                <c:pt idx="18137">
                  <c:v>13.196619106382977</c:v>
                </c:pt>
                <c:pt idx="18138">
                  <c:v>13.196619106382977</c:v>
                </c:pt>
                <c:pt idx="18139">
                  <c:v>13.197476212765956</c:v>
                </c:pt>
                <c:pt idx="18140">
                  <c:v>13.19789178723404</c:v>
                </c:pt>
                <c:pt idx="18141">
                  <c:v>13.198307361702126</c:v>
                </c:pt>
                <c:pt idx="18142">
                  <c:v>13.198722936170212</c:v>
                </c:pt>
                <c:pt idx="18143">
                  <c:v>13.199554085106383</c:v>
                </c:pt>
                <c:pt idx="18144">
                  <c:v>13.199554085106387</c:v>
                </c:pt>
                <c:pt idx="18145">
                  <c:v>13.199138510638301</c:v>
                </c:pt>
                <c:pt idx="18146">
                  <c:v>13.197865829787238</c:v>
                </c:pt>
                <c:pt idx="18147">
                  <c:v>13.19617757446809</c:v>
                </c:pt>
                <c:pt idx="18148">
                  <c:v>13.19363221276596</c:v>
                </c:pt>
                <c:pt idx="18149">
                  <c:v>13.19194395744681</c:v>
                </c:pt>
                <c:pt idx="18150">
                  <c:v>13.19025570212766</c:v>
                </c:pt>
                <c:pt idx="18151">
                  <c:v>13.188567446808511</c:v>
                </c:pt>
                <c:pt idx="18152">
                  <c:v>13.187294765957445</c:v>
                </c:pt>
                <c:pt idx="18153">
                  <c:v>13.1856065106383</c:v>
                </c:pt>
                <c:pt idx="18154">
                  <c:v>13.185606510638296</c:v>
                </c:pt>
                <c:pt idx="18155">
                  <c:v>13.186048042553191</c:v>
                </c:pt>
                <c:pt idx="18156">
                  <c:v>13.187320723404255</c:v>
                </c:pt>
                <c:pt idx="18157">
                  <c:v>13.188593404255322</c:v>
                </c:pt>
                <c:pt idx="18158">
                  <c:v>13.190697234042554</c:v>
                </c:pt>
                <c:pt idx="18159">
                  <c:v>13.192801063829787</c:v>
                </c:pt>
                <c:pt idx="18160">
                  <c:v>13.195762</c:v>
                </c:pt>
                <c:pt idx="18161">
                  <c:v>13.199554085106382</c:v>
                </c:pt>
                <c:pt idx="18162">
                  <c:v>13.203787702127658</c:v>
                </c:pt>
                <c:pt idx="18163">
                  <c:v>13.208852468085105</c:v>
                </c:pt>
                <c:pt idx="18164">
                  <c:v>13.216021063829784</c:v>
                </c:pt>
                <c:pt idx="18165">
                  <c:v>13.224020808510634</c:v>
                </c:pt>
                <c:pt idx="18166">
                  <c:v>13.232046510638295</c:v>
                </c:pt>
                <c:pt idx="18167">
                  <c:v>13.239630680851063</c:v>
                </c:pt>
                <c:pt idx="18168">
                  <c:v>13.246799276595741</c:v>
                </c:pt>
                <c:pt idx="18169">
                  <c:v>13.255240553191488</c:v>
                </c:pt>
                <c:pt idx="18170">
                  <c:v>13.262824723404252</c:v>
                </c:pt>
                <c:pt idx="18171">
                  <c:v>13.269577744680847</c:v>
                </c:pt>
                <c:pt idx="18172">
                  <c:v>13.276330765957443</c:v>
                </c:pt>
                <c:pt idx="18173">
                  <c:v>13.283083787234043</c:v>
                </c:pt>
                <c:pt idx="18174">
                  <c:v>13.289836808510637</c:v>
                </c:pt>
                <c:pt idx="18175">
                  <c:v>13.29658982978723</c:v>
                </c:pt>
                <c:pt idx="18176">
                  <c:v>13.302511702127656</c:v>
                </c:pt>
                <c:pt idx="18177">
                  <c:v>13.308017999999995</c:v>
                </c:pt>
                <c:pt idx="18178">
                  <c:v>13.314355446808509</c:v>
                </c:pt>
                <c:pt idx="18179">
                  <c:v>13.32152404255319</c:v>
                </c:pt>
                <c:pt idx="18180">
                  <c:v>13.328277063829786</c:v>
                </c:pt>
                <c:pt idx="18181">
                  <c:v>13.33503008510638</c:v>
                </c:pt>
                <c:pt idx="18182">
                  <c:v>13.341783106382973</c:v>
                </c:pt>
                <c:pt idx="18183">
                  <c:v>13.349367276595739</c:v>
                </c:pt>
                <c:pt idx="18184">
                  <c:v>13.356951446808505</c:v>
                </c:pt>
                <c:pt idx="18185">
                  <c:v>13.36453561702127</c:v>
                </c:pt>
                <c:pt idx="18186">
                  <c:v>13.37253536170212</c:v>
                </c:pt>
                <c:pt idx="18187">
                  <c:v>13.381392212765952</c:v>
                </c:pt>
                <c:pt idx="18188">
                  <c:v>13.390249063829781</c:v>
                </c:pt>
                <c:pt idx="18189">
                  <c:v>13.399547446808505</c:v>
                </c:pt>
                <c:pt idx="18190">
                  <c:v>13.409261404255314</c:v>
                </c:pt>
                <c:pt idx="18191">
                  <c:v>13.422351872340419</c:v>
                </c:pt>
                <c:pt idx="18192">
                  <c:v>13.439234468085106</c:v>
                </c:pt>
                <c:pt idx="18193">
                  <c:v>13.459935106382975</c:v>
                </c:pt>
                <c:pt idx="18194">
                  <c:v>13.48315514893617</c:v>
                </c:pt>
                <c:pt idx="18195">
                  <c:v>13.509336127659575</c:v>
                </c:pt>
                <c:pt idx="18196">
                  <c:v>13.537594978723405</c:v>
                </c:pt>
                <c:pt idx="18197">
                  <c:v>13.568814765957448</c:v>
                </c:pt>
                <c:pt idx="18198">
                  <c:v>13.602579914893616</c:v>
                </c:pt>
                <c:pt idx="18199">
                  <c:v>13.63847485106383</c:v>
                </c:pt>
                <c:pt idx="18200">
                  <c:v>13.677304765957448</c:v>
                </c:pt>
                <c:pt idx="18201">
                  <c:v>13.717407361702129</c:v>
                </c:pt>
                <c:pt idx="18202">
                  <c:v>13.759172297872343</c:v>
                </c:pt>
                <c:pt idx="18203">
                  <c:v>13.803067021276599</c:v>
                </c:pt>
                <c:pt idx="18204">
                  <c:v>13.849065574468087</c:v>
                </c:pt>
                <c:pt idx="18205">
                  <c:v>13.897167957446813</c:v>
                </c:pt>
                <c:pt idx="18206">
                  <c:v>13.946543021276598</c:v>
                </c:pt>
                <c:pt idx="18207">
                  <c:v>13.994229829787235</c:v>
                </c:pt>
                <c:pt idx="18208">
                  <c:v>14.041501063829788</c:v>
                </c:pt>
                <c:pt idx="18209">
                  <c:v>14.08708404255319</c:v>
                </c:pt>
                <c:pt idx="18210">
                  <c:v>14.132225489361703</c:v>
                </c:pt>
                <c:pt idx="18211">
                  <c:v>14.176535787234048</c:v>
                </c:pt>
                <c:pt idx="18212">
                  <c:v>14.220872042553195</c:v>
                </c:pt>
                <c:pt idx="18213">
                  <c:v>14.263909659574471</c:v>
                </c:pt>
                <c:pt idx="18214">
                  <c:v>14.307804382978727</c:v>
                </c:pt>
                <c:pt idx="18215">
                  <c:v>14.352556212765963</c:v>
                </c:pt>
                <c:pt idx="18216">
                  <c:v>14.396450936170218</c:v>
                </c:pt>
                <c:pt idx="18217">
                  <c:v>14.440787191489363</c:v>
                </c:pt>
                <c:pt idx="18218">
                  <c:v>14.486785744680853</c:v>
                </c:pt>
                <c:pt idx="18219">
                  <c:v>14.53322582978724</c:v>
                </c:pt>
                <c:pt idx="18220">
                  <c:v>14.579639957446815</c:v>
                </c:pt>
                <c:pt idx="18221">
                  <c:v>14.625638510638304</c:v>
                </c:pt>
                <c:pt idx="18222">
                  <c:v>14.672078595744686</c:v>
                </c:pt>
                <c:pt idx="18223">
                  <c:v>14.720180978723411</c:v>
                </c:pt>
                <c:pt idx="18224">
                  <c:v>14.768283361702133</c:v>
                </c:pt>
                <c:pt idx="18225">
                  <c:v>14.816385744680856</c:v>
                </c:pt>
                <c:pt idx="18226">
                  <c:v>14.864514085106387</c:v>
                </c:pt>
                <c:pt idx="18227">
                  <c:v>14.912200893617028</c:v>
                </c:pt>
                <c:pt idx="18228">
                  <c:v>14.959472127659582</c:v>
                </c:pt>
                <c:pt idx="18229">
                  <c:v>15.007158936170219</c:v>
                </c:pt>
                <c:pt idx="18230">
                  <c:v>15.052326340425537</c:v>
                </c:pt>
                <c:pt idx="18231">
                  <c:v>15.094532808510642</c:v>
                </c:pt>
                <c:pt idx="18232">
                  <c:v>15.134219872340429</c:v>
                </c:pt>
                <c:pt idx="18233">
                  <c:v>15.170946000000004</c:v>
                </c:pt>
                <c:pt idx="18234">
                  <c:v>15.203022893617023</c:v>
                </c:pt>
                <c:pt idx="18235">
                  <c:v>15.231307702127658</c:v>
                </c:pt>
                <c:pt idx="18236">
                  <c:v>15.256631574468086</c:v>
                </c:pt>
                <c:pt idx="18237">
                  <c:v>15.278163361702129</c:v>
                </c:pt>
                <c:pt idx="18238">
                  <c:v>15.294188851063829</c:v>
                </c:pt>
                <c:pt idx="18239">
                  <c:v>15.303045702127658</c:v>
                </c:pt>
                <c:pt idx="18240">
                  <c:v>15.305980680851061</c:v>
                </c:pt>
                <c:pt idx="18241">
                  <c:v>15.303876851063828</c:v>
                </c:pt>
                <c:pt idx="18242">
                  <c:v>15.295851148936169</c:v>
                </c:pt>
                <c:pt idx="18243">
                  <c:v>15.282345063829785</c:v>
                </c:pt>
                <c:pt idx="18244">
                  <c:v>15.263358638297872</c:v>
                </c:pt>
                <c:pt idx="18245">
                  <c:v>15.238891872340425</c:v>
                </c:pt>
                <c:pt idx="18246">
                  <c:v>15.211022638297866</c:v>
                </c:pt>
                <c:pt idx="18247">
                  <c:v>15.18021842553191</c:v>
                </c:pt>
                <c:pt idx="18248">
                  <c:v>15.146453276595741</c:v>
                </c:pt>
                <c:pt idx="18249">
                  <c:v>15.110168680851066</c:v>
                </c:pt>
                <c:pt idx="18250">
                  <c:v>15.072195829787235</c:v>
                </c:pt>
                <c:pt idx="18251">
                  <c:v>15.032093191489365</c:v>
                </c:pt>
                <c:pt idx="18252">
                  <c:v>14.989471148936174</c:v>
                </c:pt>
                <c:pt idx="18253">
                  <c:v>14.94557642553192</c:v>
                </c:pt>
                <c:pt idx="18254">
                  <c:v>14.901681702127664</c:v>
                </c:pt>
                <c:pt idx="18255">
                  <c:v>14.858202553191493</c:v>
                </c:pt>
                <c:pt idx="18256">
                  <c:v>14.815554553191493</c:v>
                </c:pt>
                <c:pt idx="18257">
                  <c:v>14.773348085106385</c:v>
                </c:pt>
                <c:pt idx="18258">
                  <c:v>14.731141617021276</c:v>
                </c:pt>
                <c:pt idx="18259">
                  <c:v>14.688493617021276</c:v>
                </c:pt>
                <c:pt idx="18260">
                  <c:v>14.645871574468085</c:v>
                </c:pt>
                <c:pt idx="18261">
                  <c:v>14.603249531914893</c:v>
                </c:pt>
                <c:pt idx="18262">
                  <c:v>14.559354808510639</c:v>
                </c:pt>
                <c:pt idx="18263">
                  <c:v>14.515460085106383</c:v>
                </c:pt>
                <c:pt idx="18264">
                  <c:v>14.47198093617021</c:v>
                </c:pt>
                <c:pt idx="18265">
                  <c:v>14.427670638297869</c:v>
                </c:pt>
                <c:pt idx="18266">
                  <c:v>14.382503234042549</c:v>
                </c:pt>
                <c:pt idx="18267">
                  <c:v>14.338192936170211</c:v>
                </c:pt>
                <c:pt idx="18268">
                  <c:v>14.293882638297873</c:v>
                </c:pt>
                <c:pt idx="18269">
                  <c:v>14.249546382978725</c:v>
                </c:pt>
                <c:pt idx="18270">
                  <c:v>14.204378978723405</c:v>
                </c:pt>
                <c:pt idx="18271">
                  <c:v>14.158796000000001</c:v>
                </c:pt>
                <c:pt idx="18272">
                  <c:v>14.113213021276598</c:v>
                </c:pt>
                <c:pt idx="18273">
                  <c:v>14.066772936170214</c:v>
                </c:pt>
                <c:pt idx="18274">
                  <c:v>14.020774382978725</c:v>
                </c:pt>
                <c:pt idx="18275">
                  <c:v>13.975191404255323</c:v>
                </c:pt>
                <c:pt idx="18276">
                  <c:v>13.930439574468087</c:v>
                </c:pt>
                <c:pt idx="18277">
                  <c:v>13.887376</c:v>
                </c:pt>
                <c:pt idx="18278">
                  <c:v>13.847273361702126</c:v>
                </c:pt>
                <c:pt idx="18279">
                  <c:v>13.809690127659573</c:v>
                </c:pt>
                <c:pt idx="18280">
                  <c:v>13.774236680851065</c:v>
                </c:pt>
                <c:pt idx="18281">
                  <c:v>13.743432468085107</c:v>
                </c:pt>
                <c:pt idx="18282">
                  <c:v>13.716004765957448</c:v>
                </c:pt>
                <c:pt idx="18283">
                  <c:v>13.689823787234038</c:v>
                </c:pt>
                <c:pt idx="18284">
                  <c:v>13.666603744680847</c:v>
                </c:pt>
                <c:pt idx="18285">
                  <c:v>13.645929063829785</c:v>
                </c:pt>
                <c:pt idx="18286">
                  <c:v>13.629462042553188</c:v>
                </c:pt>
                <c:pt idx="18287">
                  <c:v>13.615955957446806</c:v>
                </c:pt>
                <c:pt idx="18288">
                  <c:v>13.604969276595741</c:v>
                </c:pt>
                <c:pt idx="18289">
                  <c:v>13.597385063829785</c:v>
                </c:pt>
                <c:pt idx="18290">
                  <c:v>13.59190472340425</c:v>
                </c:pt>
                <c:pt idx="18291">
                  <c:v>13.588943787234037</c:v>
                </c:pt>
                <c:pt idx="18292">
                  <c:v>13.587255531914888</c:v>
                </c:pt>
                <c:pt idx="18293">
                  <c:v>13.585567276595739</c:v>
                </c:pt>
                <c:pt idx="18294">
                  <c:v>13.584710170212761</c:v>
                </c:pt>
                <c:pt idx="18295">
                  <c:v>13.58385306382978</c:v>
                </c:pt>
                <c:pt idx="18296">
                  <c:v>13.583437489361698</c:v>
                </c:pt>
                <c:pt idx="18297">
                  <c:v>13.581749234042549</c:v>
                </c:pt>
                <c:pt idx="18298">
                  <c:v>13.579645404255315</c:v>
                </c:pt>
                <c:pt idx="18299">
                  <c:v>13.577957148936163</c:v>
                </c:pt>
                <c:pt idx="18300">
                  <c:v>13.575853319148933</c:v>
                </c:pt>
                <c:pt idx="18301">
                  <c:v>13.574165063829783</c:v>
                </c:pt>
                <c:pt idx="18302">
                  <c:v>13.571645659574466</c:v>
                </c:pt>
                <c:pt idx="18303">
                  <c:v>13.568710680851062</c:v>
                </c:pt>
                <c:pt idx="18304">
                  <c:v>13.565775702127659</c:v>
                </c:pt>
                <c:pt idx="18305">
                  <c:v>13.56239919148936</c:v>
                </c:pt>
                <c:pt idx="18306">
                  <c:v>13.55987978723404</c:v>
                </c:pt>
                <c:pt idx="18307">
                  <c:v>13.558191531914892</c:v>
                </c:pt>
                <c:pt idx="18308">
                  <c:v>13.55736038297872</c:v>
                </c:pt>
                <c:pt idx="18309">
                  <c:v>13.557775957446806</c:v>
                </c:pt>
                <c:pt idx="18310">
                  <c:v>13.558191531914893</c:v>
                </c:pt>
                <c:pt idx="18311">
                  <c:v>13.558607106382979</c:v>
                </c:pt>
                <c:pt idx="18312">
                  <c:v>13.558607106382979</c:v>
                </c:pt>
                <c:pt idx="18313">
                  <c:v>13.558607106382979</c:v>
                </c:pt>
                <c:pt idx="18314">
                  <c:v>13.558607106382983</c:v>
                </c:pt>
                <c:pt idx="18315">
                  <c:v>13.559022680851067</c:v>
                </c:pt>
                <c:pt idx="18316">
                  <c:v>13.55946421276596</c:v>
                </c:pt>
                <c:pt idx="18317">
                  <c:v>13.55946421276596</c:v>
                </c:pt>
                <c:pt idx="18318">
                  <c:v>13.55987978723404</c:v>
                </c:pt>
                <c:pt idx="18319">
                  <c:v>13.560295361702122</c:v>
                </c:pt>
                <c:pt idx="18320">
                  <c:v>13.561152468085101</c:v>
                </c:pt>
                <c:pt idx="18321">
                  <c:v>13.561152468085101</c:v>
                </c:pt>
                <c:pt idx="18322">
                  <c:v>13.560736893617015</c:v>
                </c:pt>
                <c:pt idx="18323">
                  <c:v>13.559905744680846</c:v>
                </c:pt>
                <c:pt idx="18324">
                  <c:v>13.559074595744674</c:v>
                </c:pt>
                <c:pt idx="18325">
                  <c:v>13.558243446808506</c:v>
                </c:pt>
                <c:pt idx="18326">
                  <c:v>13.557412297872336</c:v>
                </c:pt>
                <c:pt idx="18327">
                  <c:v>13.556996723404254</c:v>
                </c:pt>
                <c:pt idx="18328">
                  <c:v>13.55658114893617</c:v>
                </c:pt>
                <c:pt idx="18329">
                  <c:v>13.556581148936173</c:v>
                </c:pt>
                <c:pt idx="18330">
                  <c:v>13.557438255319152</c:v>
                </c:pt>
                <c:pt idx="18331">
                  <c:v>13.558295361702127</c:v>
                </c:pt>
                <c:pt idx="18332">
                  <c:v>13.559568042553192</c:v>
                </c:pt>
                <c:pt idx="18333">
                  <c:v>13.560840723404258</c:v>
                </c:pt>
                <c:pt idx="18334">
                  <c:v>13.561697829787235</c:v>
                </c:pt>
                <c:pt idx="18335">
                  <c:v>13.563386085106384</c:v>
                </c:pt>
                <c:pt idx="18336">
                  <c:v>13.564217234042555</c:v>
                </c:pt>
                <c:pt idx="18337">
                  <c:v>13.566762595744683</c:v>
                </c:pt>
                <c:pt idx="18338">
                  <c:v>13.569723531914894</c:v>
                </c:pt>
                <c:pt idx="18339">
                  <c:v>13.573100042553193</c:v>
                </c:pt>
                <c:pt idx="18340">
                  <c:v>13.577333659574471</c:v>
                </c:pt>
                <c:pt idx="18341">
                  <c:v>13.581151702127661</c:v>
                </c:pt>
                <c:pt idx="18342">
                  <c:v>13.58496974468085</c:v>
                </c:pt>
                <c:pt idx="18343">
                  <c:v>13.588346255319147</c:v>
                </c:pt>
                <c:pt idx="18344">
                  <c:v>13.591722765957448</c:v>
                </c:pt>
                <c:pt idx="18345">
                  <c:v>13.594242170212764</c:v>
                </c:pt>
                <c:pt idx="18346">
                  <c:v>13.595514851063827</c:v>
                </c:pt>
                <c:pt idx="18347">
                  <c:v>13.597203106382977</c:v>
                </c:pt>
                <c:pt idx="18348">
                  <c:v>13.59847578723404</c:v>
                </c:pt>
                <c:pt idx="18349">
                  <c:v>13.600579617021278</c:v>
                </c:pt>
                <c:pt idx="18350">
                  <c:v>13.603099021276597</c:v>
                </c:pt>
                <c:pt idx="18351">
                  <c:v>13.604787276595745</c:v>
                </c:pt>
                <c:pt idx="18352">
                  <c:v>13.606917063829789</c:v>
                </c:pt>
                <c:pt idx="18353">
                  <c:v>13.607748212765957</c:v>
                </c:pt>
                <c:pt idx="18354">
                  <c:v>13.608163787234041</c:v>
                </c:pt>
                <c:pt idx="18355">
                  <c:v>13.608163787234041</c:v>
                </c:pt>
                <c:pt idx="18356">
                  <c:v>13.607332638297869</c:v>
                </c:pt>
                <c:pt idx="18357">
                  <c:v>13.606917063829787</c:v>
                </c:pt>
                <c:pt idx="18358">
                  <c:v>13.606501489361701</c:v>
                </c:pt>
                <c:pt idx="18359">
                  <c:v>13.606085914893615</c:v>
                </c:pt>
                <c:pt idx="18360">
                  <c:v>13.606085914893615</c:v>
                </c:pt>
                <c:pt idx="18361">
                  <c:v>13.606085914893617</c:v>
                </c:pt>
                <c:pt idx="18362">
                  <c:v>13.606943021276594</c:v>
                </c:pt>
                <c:pt idx="18363">
                  <c:v>13.607774170212766</c:v>
                </c:pt>
                <c:pt idx="18364">
                  <c:v>13.609046851063828</c:v>
                </c:pt>
                <c:pt idx="18365">
                  <c:v>13.609903957446809</c:v>
                </c:pt>
                <c:pt idx="18366">
                  <c:v>13.609903957446809</c:v>
                </c:pt>
                <c:pt idx="18367">
                  <c:v>13.609903957446805</c:v>
                </c:pt>
                <c:pt idx="18368">
                  <c:v>13.611176638297872</c:v>
                </c:pt>
                <c:pt idx="18369">
                  <c:v>13.613280468085108</c:v>
                </c:pt>
                <c:pt idx="18370">
                  <c:v>13.615384297872343</c:v>
                </c:pt>
                <c:pt idx="18371">
                  <c:v>13.617488127659577</c:v>
                </c:pt>
                <c:pt idx="18372">
                  <c:v>13.619591957446808</c:v>
                </c:pt>
                <c:pt idx="18373">
                  <c:v>13.621280212765956</c:v>
                </c:pt>
                <c:pt idx="18374">
                  <c:v>13.623384042553193</c:v>
                </c:pt>
                <c:pt idx="18375">
                  <c:v>13.625487872340427</c:v>
                </c:pt>
                <c:pt idx="18376">
                  <c:v>13.627591702127662</c:v>
                </c:pt>
                <c:pt idx="18377">
                  <c:v>13.630111106382982</c:v>
                </c:pt>
                <c:pt idx="18378">
                  <c:v>13.632214936170216</c:v>
                </c:pt>
                <c:pt idx="18379">
                  <c:v>13.633903191489365</c:v>
                </c:pt>
                <c:pt idx="18380">
                  <c:v>13.634734340425533</c:v>
                </c:pt>
                <c:pt idx="18381">
                  <c:v>13.635565489361703</c:v>
                </c:pt>
                <c:pt idx="18382">
                  <c:v>13.636422595744682</c:v>
                </c:pt>
                <c:pt idx="18383">
                  <c:v>13.637695276595746</c:v>
                </c:pt>
                <c:pt idx="18384">
                  <c:v>13.637695276595744</c:v>
                </c:pt>
                <c:pt idx="18385">
                  <c:v>13.637279702127659</c:v>
                </c:pt>
                <c:pt idx="18386">
                  <c:v>13.637279702127659</c:v>
                </c:pt>
                <c:pt idx="18387">
                  <c:v>13.636838170212766</c:v>
                </c:pt>
                <c:pt idx="18388">
                  <c:v>13.636396638297871</c:v>
                </c:pt>
                <c:pt idx="18389">
                  <c:v>13.635123957446808</c:v>
                </c:pt>
                <c:pt idx="18390">
                  <c:v>13.63343570212766</c:v>
                </c:pt>
                <c:pt idx="18391">
                  <c:v>13.631747446808511</c:v>
                </c:pt>
                <c:pt idx="18392">
                  <c:v>13.630500723404253</c:v>
                </c:pt>
                <c:pt idx="18393">
                  <c:v>13.630085148936171</c:v>
                </c:pt>
                <c:pt idx="18394">
                  <c:v>13.629669574468085</c:v>
                </c:pt>
                <c:pt idx="18395">
                  <c:v>13.629669574468085</c:v>
                </c:pt>
                <c:pt idx="18396">
                  <c:v>13.629669574468085</c:v>
                </c:pt>
                <c:pt idx="18397">
                  <c:v>13.629669574468087</c:v>
                </c:pt>
                <c:pt idx="18398">
                  <c:v>13.629669574468087</c:v>
                </c:pt>
                <c:pt idx="18399">
                  <c:v>13.629669574468087</c:v>
                </c:pt>
                <c:pt idx="18400">
                  <c:v>13.629254</c:v>
                </c:pt>
                <c:pt idx="18401">
                  <c:v>13.629254</c:v>
                </c:pt>
                <c:pt idx="18402">
                  <c:v>13.628812468085105</c:v>
                </c:pt>
                <c:pt idx="18403">
                  <c:v>13.628812468085103</c:v>
                </c:pt>
                <c:pt idx="18404">
                  <c:v>13.628396893617017</c:v>
                </c:pt>
                <c:pt idx="18405">
                  <c:v>13.628812468085103</c:v>
                </c:pt>
                <c:pt idx="18406">
                  <c:v>13.629643617021269</c:v>
                </c:pt>
                <c:pt idx="18407">
                  <c:v>13.630474765957439</c:v>
                </c:pt>
                <c:pt idx="18408">
                  <c:v>13.630890340425525</c:v>
                </c:pt>
                <c:pt idx="18409">
                  <c:v>13.629202085106376</c:v>
                </c:pt>
                <c:pt idx="18410">
                  <c:v>13.627098255319144</c:v>
                </c:pt>
                <c:pt idx="18411">
                  <c:v>13.624137319148931</c:v>
                </c:pt>
                <c:pt idx="18412">
                  <c:v>13.621176382978716</c:v>
                </c:pt>
                <c:pt idx="18413">
                  <c:v>13.619072553191481</c:v>
                </c:pt>
                <c:pt idx="18414">
                  <c:v>13.617384297872333</c:v>
                </c:pt>
                <c:pt idx="18415">
                  <c:v>13.6152804680851</c:v>
                </c:pt>
                <c:pt idx="18416">
                  <c:v>13.613592212765951</c:v>
                </c:pt>
                <c:pt idx="18417">
                  <c:v>13.611488382978719</c:v>
                </c:pt>
                <c:pt idx="18418">
                  <c:v>13.608527446808505</c:v>
                </c:pt>
                <c:pt idx="18419">
                  <c:v>13.605566510638294</c:v>
                </c:pt>
                <c:pt idx="18420">
                  <c:v>13.603021148936165</c:v>
                </c:pt>
                <c:pt idx="18421">
                  <c:v>13.600060212765952</c:v>
                </c:pt>
                <c:pt idx="18422">
                  <c:v>13.596683702127654</c:v>
                </c:pt>
                <c:pt idx="18423">
                  <c:v>13.592891617021271</c:v>
                </c:pt>
                <c:pt idx="18424">
                  <c:v>13.589099531914888</c:v>
                </c:pt>
                <c:pt idx="18425">
                  <c:v>13.586554170212761</c:v>
                </c:pt>
                <c:pt idx="18426">
                  <c:v>13.584424382978716</c:v>
                </c:pt>
                <c:pt idx="18427">
                  <c:v>13.582736127659569</c:v>
                </c:pt>
                <c:pt idx="18428">
                  <c:v>13.581047872340418</c:v>
                </c:pt>
                <c:pt idx="18429">
                  <c:v>13.578502510638291</c:v>
                </c:pt>
                <c:pt idx="18430">
                  <c:v>13.575957148936165</c:v>
                </c:pt>
                <c:pt idx="18431">
                  <c:v>13.573827361702122</c:v>
                </c:pt>
                <c:pt idx="18432">
                  <c:v>13.571697574468081</c:v>
                </c:pt>
                <c:pt idx="18433">
                  <c:v>13.570009319148932</c:v>
                </c:pt>
                <c:pt idx="18434">
                  <c:v>13.568762595744674</c:v>
                </c:pt>
                <c:pt idx="18435">
                  <c:v>13.567515872340419</c:v>
                </c:pt>
                <c:pt idx="18436">
                  <c:v>13.567100297872335</c:v>
                </c:pt>
                <c:pt idx="18437">
                  <c:v>13.56665876595744</c:v>
                </c:pt>
                <c:pt idx="18438">
                  <c:v>13.565386085106377</c:v>
                </c:pt>
                <c:pt idx="18439">
                  <c:v>13.564528978723397</c:v>
                </c:pt>
                <c:pt idx="18440">
                  <c:v>13.563671872340416</c:v>
                </c:pt>
                <c:pt idx="18441">
                  <c:v>13.561983617021268</c:v>
                </c:pt>
                <c:pt idx="18442">
                  <c:v>13.559022680851056</c:v>
                </c:pt>
                <c:pt idx="18443">
                  <c:v>13.555230595744673</c:v>
                </c:pt>
                <c:pt idx="18444">
                  <c:v>13.551022936170206</c:v>
                </c:pt>
                <c:pt idx="18445">
                  <c:v>13.547646425531907</c:v>
                </c:pt>
                <c:pt idx="18446">
                  <c:v>13.543828382978717</c:v>
                </c:pt>
                <c:pt idx="18447">
                  <c:v>13.540036297872334</c:v>
                </c:pt>
                <c:pt idx="18448">
                  <c:v>13.535413063829782</c:v>
                </c:pt>
                <c:pt idx="18449">
                  <c:v>13.529517148936161</c:v>
                </c:pt>
                <c:pt idx="18450">
                  <c:v>13.523595276595737</c:v>
                </c:pt>
                <c:pt idx="18451">
                  <c:v>13.516842255319142</c:v>
                </c:pt>
                <c:pt idx="18452">
                  <c:v>13.508816553191485</c:v>
                </c:pt>
                <c:pt idx="18453">
                  <c:v>13.499959702127654</c:v>
                </c:pt>
                <c:pt idx="18454">
                  <c:v>13.491102851063827</c:v>
                </c:pt>
                <c:pt idx="18455">
                  <c:v>13.481830425531912</c:v>
                </c:pt>
                <c:pt idx="18456">
                  <c:v>13.473389148936169</c:v>
                </c:pt>
                <c:pt idx="18457">
                  <c:v>13.46536344680851</c:v>
                </c:pt>
                <c:pt idx="18458">
                  <c:v>13.45819485106383</c:v>
                </c:pt>
                <c:pt idx="18459">
                  <c:v>13.451441829787234</c:v>
                </c:pt>
                <c:pt idx="18460">
                  <c:v>13.444688808510643</c:v>
                </c:pt>
                <c:pt idx="18461">
                  <c:v>13.436247531914896</c:v>
                </c:pt>
                <c:pt idx="18462">
                  <c:v>13.427364723404255</c:v>
                </c:pt>
                <c:pt idx="18463">
                  <c:v>13.417650765957447</c:v>
                </c:pt>
                <c:pt idx="18464">
                  <c:v>13.407936808510639</c:v>
                </c:pt>
                <c:pt idx="18465">
                  <c:v>13.399495531914891</c:v>
                </c:pt>
                <c:pt idx="18466">
                  <c:v>13.390638680851064</c:v>
                </c:pt>
                <c:pt idx="18467">
                  <c:v>13.381781829787235</c:v>
                </c:pt>
                <c:pt idx="18468">
                  <c:v>13.372924978723404</c:v>
                </c:pt>
                <c:pt idx="18469">
                  <c:v>13.365340808510641</c:v>
                </c:pt>
                <c:pt idx="18470">
                  <c:v>13.358587787234045</c:v>
                </c:pt>
                <c:pt idx="18471">
                  <c:v>13.351419191489365</c:v>
                </c:pt>
                <c:pt idx="18472">
                  <c:v>13.342562340425536</c:v>
                </c:pt>
                <c:pt idx="18473">
                  <c:v>13.333289914893621</c:v>
                </c:pt>
                <c:pt idx="18474">
                  <c:v>13.324017489361704</c:v>
                </c:pt>
                <c:pt idx="18475">
                  <c:v>13.315576212765958</c:v>
                </c:pt>
                <c:pt idx="18476">
                  <c:v>13.307134936170213</c:v>
                </c:pt>
                <c:pt idx="18477">
                  <c:v>13.299550765957447</c:v>
                </c:pt>
                <c:pt idx="18478">
                  <c:v>13.291966595744681</c:v>
                </c:pt>
                <c:pt idx="18479">
                  <c:v>13.285213574468088</c:v>
                </c:pt>
                <c:pt idx="18480">
                  <c:v>13.278019021276597</c:v>
                </c:pt>
                <c:pt idx="18481">
                  <c:v>13.270408893617024</c:v>
                </c:pt>
                <c:pt idx="18482">
                  <c:v>13.263214340425534</c:v>
                </c:pt>
                <c:pt idx="18483">
                  <c:v>13.256019787234047</c:v>
                </c:pt>
                <c:pt idx="18484">
                  <c:v>13.248851191489367</c:v>
                </c:pt>
                <c:pt idx="18485">
                  <c:v>13.24209817021277</c:v>
                </c:pt>
                <c:pt idx="18486">
                  <c:v>13.234514000000004</c:v>
                </c:pt>
                <c:pt idx="18487">
                  <c:v>13.226929829787235</c:v>
                </c:pt>
                <c:pt idx="18488">
                  <c:v>13.221423531914894</c:v>
                </c:pt>
                <c:pt idx="18489">
                  <c:v>13.216774340425532</c:v>
                </c:pt>
                <c:pt idx="18490">
                  <c:v>13.212540723404256</c:v>
                </c:pt>
                <c:pt idx="18491">
                  <c:v>13.208722680851064</c:v>
                </c:pt>
                <c:pt idx="18492">
                  <c:v>13.205346170212765</c:v>
                </c:pt>
                <c:pt idx="18493">
                  <c:v>13.202411191489363</c:v>
                </c:pt>
                <c:pt idx="18494">
                  <c:v>13.200307361702128</c:v>
                </c:pt>
                <c:pt idx="18495">
                  <c:v>13.197762000000003</c:v>
                </c:pt>
                <c:pt idx="18496">
                  <c:v>13.19648931914894</c:v>
                </c:pt>
                <c:pt idx="18497">
                  <c:v>13.195658170212768</c:v>
                </c:pt>
                <c:pt idx="18498">
                  <c:v>13.195216638297874</c:v>
                </c:pt>
                <c:pt idx="18499">
                  <c:v>13.195216638297872</c:v>
                </c:pt>
                <c:pt idx="18500">
                  <c:v>13.196073744680849</c:v>
                </c:pt>
                <c:pt idx="18501">
                  <c:v>13.197346425531913</c:v>
                </c:pt>
                <c:pt idx="18502">
                  <c:v>13.198619106382976</c:v>
                </c:pt>
                <c:pt idx="18503">
                  <c:v>13.200307361702125</c:v>
                </c:pt>
                <c:pt idx="18504">
                  <c:v>13.200307361702128</c:v>
                </c:pt>
                <c:pt idx="18505">
                  <c:v>13.200307361702128</c:v>
                </c:pt>
                <c:pt idx="18506">
                  <c:v>13.200722936170216</c:v>
                </c:pt>
                <c:pt idx="18507">
                  <c:v>13.200307361702128</c:v>
                </c:pt>
                <c:pt idx="18508">
                  <c:v>13.200307361702128</c:v>
                </c:pt>
                <c:pt idx="18509">
                  <c:v>13.199891787234044</c:v>
                </c:pt>
                <c:pt idx="18510">
                  <c:v>13.200333319148935</c:v>
                </c:pt>
                <c:pt idx="18511">
                  <c:v>13.201190425531912</c:v>
                </c:pt>
                <c:pt idx="18512">
                  <c:v>13.202047531914893</c:v>
                </c:pt>
                <c:pt idx="18513">
                  <c:v>13.202463106382975</c:v>
                </c:pt>
                <c:pt idx="18514">
                  <c:v>13.203320212765954</c:v>
                </c:pt>
                <c:pt idx="18515">
                  <c:v>13.204177319148931</c:v>
                </c:pt>
                <c:pt idx="18516">
                  <c:v>13.204592893617017</c:v>
                </c:pt>
                <c:pt idx="18517">
                  <c:v>13.204592893617017</c:v>
                </c:pt>
                <c:pt idx="18518">
                  <c:v>13.205008468085103</c:v>
                </c:pt>
                <c:pt idx="18519">
                  <c:v>13.20586557446808</c:v>
                </c:pt>
                <c:pt idx="18520">
                  <c:v>13.206696723404251</c:v>
                </c:pt>
                <c:pt idx="18521">
                  <c:v>13.207527872340419</c:v>
                </c:pt>
                <c:pt idx="18522">
                  <c:v>13.207112297872335</c:v>
                </c:pt>
                <c:pt idx="18523">
                  <c:v>13.206696723404253</c:v>
                </c:pt>
                <c:pt idx="18524">
                  <c:v>13.205839617021272</c:v>
                </c:pt>
                <c:pt idx="18525">
                  <c:v>13.205839617021276</c:v>
                </c:pt>
                <c:pt idx="18526">
                  <c:v>13.204151361702124</c:v>
                </c:pt>
                <c:pt idx="18527">
                  <c:v>13.202463106382973</c:v>
                </c:pt>
                <c:pt idx="18528">
                  <c:v>13.200774851063828</c:v>
                </c:pt>
                <c:pt idx="18529">
                  <c:v>13.198671021276596</c:v>
                </c:pt>
                <c:pt idx="18530">
                  <c:v>13.196151617021279</c:v>
                </c:pt>
                <c:pt idx="18531">
                  <c:v>13.194878936170213</c:v>
                </c:pt>
                <c:pt idx="18532">
                  <c:v>13.193190680851062</c:v>
                </c:pt>
                <c:pt idx="18533">
                  <c:v>13.191060893617022</c:v>
                </c:pt>
                <c:pt idx="18534">
                  <c:v>13.189788212765956</c:v>
                </c:pt>
                <c:pt idx="18535">
                  <c:v>13.187268808510639</c:v>
                </c:pt>
                <c:pt idx="18536">
                  <c:v>13.186022085106384</c:v>
                </c:pt>
                <c:pt idx="18537">
                  <c:v>13.184775361702124</c:v>
                </c:pt>
                <c:pt idx="18538">
                  <c:v>13.183528638297869</c:v>
                </c:pt>
                <c:pt idx="18539">
                  <c:v>13.18184038297872</c:v>
                </c:pt>
                <c:pt idx="18540">
                  <c:v>13.180567702127654</c:v>
                </c:pt>
                <c:pt idx="18541">
                  <c:v>13.179295021276594</c:v>
                </c:pt>
                <c:pt idx="18542">
                  <c:v>13.178879446808509</c:v>
                </c:pt>
                <c:pt idx="18543">
                  <c:v>13.178463872340423</c:v>
                </c:pt>
                <c:pt idx="18544">
                  <c:v>13.17719119148936</c:v>
                </c:pt>
                <c:pt idx="18545">
                  <c:v>13.17636004255319</c:v>
                </c:pt>
                <c:pt idx="18546">
                  <c:v>13.175528893617019</c:v>
                </c:pt>
                <c:pt idx="18547">
                  <c:v>13.174256212765956</c:v>
                </c:pt>
                <c:pt idx="18548">
                  <c:v>13.173399106382979</c:v>
                </c:pt>
                <c:pt idx="18549">
                  <c:v>13.172957574468088</c:v>
                </c:pt>
                <c:pt idx="18550">
                  <c:v>13.171684893617025</c:v>
                </c:pt>
                <c:pt idx="18551">
                  <c:v>13.172100468085111</c:v>
                </c:pt>
                <c:pt idx="18552">
                  <c:v>13.171684893617027</c:v>
                </c:pt>
                <c:pt idx="18553">
                  <c:v>13.170853744680857</c:v>
                </c:pt>
                <c:pt idx="18554">
                  <c:v>13.171684893617027</c:v>
                </c:pt>
                <c:pt idx="18555">
                  <c:v>13.173788723404261</c:v>
                </c:pt>
                <c:pt idx="18556">
                  <c:v>13.175892553191495</c:v>
                </c:pt>
                <c:pt idx="18557">
                  <c:v>13.176308127659579</c:v>
                </c:pt>
                <c:pt idx="18558">
                  <c:v>13.177139276595749</c:v>
                </c:pt>
                <c:pt idx="18559">
                  <c:v>13.177970425531921</c:v>
                </c:pt>
                <c:pt idx="18560">
                  <c:v>13.179243106382984</c:v>
                </c:pt>
                <c:pt idx="18561">
                  <c:v>13.180074255319155</c:v>
                </c:pt>
                <c:pt idx="18562">
                  <c:v>13.180905404255325</c:v>
                </c:pt>
                <c:pt idx="18563">
                  <c:v>13.181320978723411</c:v>
                </c:pt>
                <c:pt idx="18564">
                  <c:v>13.180905404255322</c:v>
                </c:pt>
                <c:pt idx="18565">
                  <c:v>13.180489829787234</c:v>
                </c:pt>
                <c:pt idx="18566">
                  <c:v>13.181320978723402</c:v>
                </c:pt>
                <c:pt idx="18567">
                  <c:v>13.182178085106383</c:v>
                </c:pt>
                <c:pt idx="18568">
                  <c:v>13.183450765957446</c:v>
                </c:pt>
                <c:pt idx="18569">
                  <c:v>13.18555459574468</c:v>
                </c:pt>
                <c:pt idx="18570">
                  <c:v>13.186827276595743</c:v>
                </c:pt>
                <c:pt idx="18571">
                  <c:v>13.18768438297872</c:v>
                </c:pt>
                <c:pt idx="18572">
                  <c:v>13.188957063829784</c:v>
                </c:pt>
                <c:pt idx="18573">
                  <c:v>13.191917999999999</c:v>
                </c:pt>
                <c:pt idx="18574">
                  <c:v>13.195294510638298</c:v>
                </c:pt>
                <c:pt idx="18575">
                  <c:v>13.198671021276596</c:v>
                </c:pt>
                <c:pt idx="18576">
                  <c:v>13.202904638297872</c:v>
                </c:pt>
                <c:pt idx="18577">
                  <c:v>13.208384978723403</c:v>
                </c:pt>
                <c:pt idx="18578">
                  <c:v>13.213034170212767</c:v>
                </c:pt>
                <c:pt idx="18579">
                  <c:v>13.218930085106383</c:v>
                </c:pt>
                <c:pt idx="18580">
                  <c:v>13.226540212765959</c:v>
                </c:pt>
                <c:pt idx="18581">
                  <c:v>13.234124382978726</c:v>
                </c:pt>
                <c:pt idx="18582">
                  <c:v>13.241292978723404</c:v>
                </c:pt>
                <c:pt idx="18583">
                  <c:v>13.248046</c:v>
                </c:pt>
                <c:pt idx="18584">
                  <c:v>13.255214595744684</c:v>
                </c:pt>
                <c:pt idx="18585">
                  <c:v>13.261967617021277</c:v>
                </c:pt>
                <c:pt idx="18586">
                  <c:v>13.269551787234043</c:v>
                </c:pt>
                <c:pt idx="18587">
                  <c:v>13.27672038297872</c:v>
                </c:pt>
                <c:pt idx="18588">
                  <c:v>13.2838889787234</c:v>
                </c:pt>
                <c:pt idx="18589">
                  <c:v>13.290641999999997</c:v>
                </c:pt>
                <c:pt idx="18590">
                  <c:v>13.297395021276595</c:v>
                </c:pt>
                <c:pt idx="18591">
                  <c:v>13.304979191489359</c:v>
                </c:pt>
                <c:pt idx="18592">
                  <c:v>13.312147787234037</c:v>
                </c:pt>
                <c:pt idx="18593">
                  <c:v>13.319316382978716</c:v>
                </c:pt>
                <c:pt idx="18594">
                  <c:v>13.327342085106377</c:v>
                </c:pt>
                <c:pt idx="18595">
                  <c:v>13.334095106382973</c:v>
                </c:pt>
                <c:pt idx="18596">
                  <c:v>13.340848127659569</c:v>
                </c:pt>
                <c:pt idx="18597">
                  <c:v>13.34801672340425</c:v>
                </c:pt>
                <c:pt idx="18598">
                  <c:v>13.355211276595737</c:v>
                </c:pt>
                <c:pt idx="18599">
                  <c:v>13.362379872340417</c:v>
                </c:pt>
                <c:pt idx="18600">
                  <c:v>13.369548468085098</c:v>
                </c:pt>
                <c:pt idx="18601">
                  <c:v>13.377158595744673</c:v>
                </c:pt>
                <c:pt idx="18602">
                  <c:v>13.383911617021271</c:v>
                </c:pt>
                <c:pt idx="18603">
                  <c:v>13.391521744680846</c:v>
                </c:pt>
                <c:pt idx="18604">
                  <c:v>13.399547446808505</c:v>
                </c:pt>
                <c:pt idx="18605">
                  <c:v>13.407988723404252</c:v>
                </c:pt>
                <c:pt idx="18606">
                  <c:v>13.415598851063827</c:v>
                </c:pt>
                <c:pt idx="18607">
                  <c:v>13.423624553191486</c:v>
                </c:pt>
                <c:pt idx="18608">
                  <c:v>13.432481404255318</c:v>
                </c:pt>
                <c:pt idx="18609">
                  <c:v>13.443468042553189</c:v>
                </c:pt>
                <c:pt idx="18610">
                  <c:v>13.457389659574465</c:v>
                </c:pt>
                <c:pt idx="18611">
                  <c:v>13.475103404255316</c:v>
                </c:pt>
                <c:pt idx="18612">
                  <c:v>13.495362510638294</c:v>
                </c:pt>
                <c:pt idx="18613">
                  <c:v>13.517725446808507</c:v>
                </c:pt>
                <c:pt idx="18614">
                  <c:v>13.543464893617015</c:v>
                </c:pt>
                <c:pt idx="18615">
                  <c:v>13.572165276595738</c:v>
                </c:pt>
                <c:pt idx="18616">
                  <c:v>13.602995446808505</c:v>
                </c:pt>
                <c:pt idx="18617">
                  <c:v>13.636760595744677</c:v>
                </c:pt>
                <c:pt idx="18618">
                  <c:v>13.673045148936167</c:v>
                </c:pt>
                <c:pt idx="18619">
                  <c:v>13.710602382978722</c:v>
                </c:pt>
                <c:pt idx="18620">
                  <c:v>13.750289446808511</c:v>
                </c:pt>
                <c:pt idx="18621">
                  <c:v>13.791664765957446</c:v>
                </c:pt>
                <c:pt idx="18622">
                  <c:v>13.83641659574468</c:v>
                </c:pt>
                <c:pt idx="18623">
                  <c:v>13.882830723404256</c:v>
                </c:pt>
                <c:pt idx="18624">
                  <c:v>13.930959063829787</c:v>
                </c:pt>
                <c:pt idx="18625">
                  <c:v>13.97991855319149</c:v>
                </c:pt>
                <c:pt idx="18626">
                  <c:v>14.028046893617022</c:v>
                </c:pt>
                <c:pt idx="18627">
                  <c:v>14.074902553191491</c:v>
                </c:pt>
                <c:pt idx="18628">
                  <c:v>14.120927063829786</c:v>
                </c:pt>
                <c:pt idx="18629">
                  <c:v>14.167782723404256</c:v>
                </c:pt>
                <c:pt idx="18630">
                  <c:v>14.213365702127659</c:v>
                </c:pt>
                <c:pt idx="18631">
                  <c:v>14.258533106382979</c:v>
                </c:pt>
                <c:pt idx="18632">
                  <c:v>14.304116085106383</c:v>
                </c:pt>
                <c:pt idx="18633">
                  <c:v>14.348867914893615</c:v>
                </c:pt>
                <c:pt idx="18634">
                  <c:v>14.394035319148935</c:v>
                </c:pt>
                <c:pt idx="18635">
                  <c:v>14.439618297872338</c:v>
                </c:pt>
                <c:pt idx="18636">
                  <c:v>14.486032425531915</c:v>
                </c:pt>
                <c:pt idx="18637">
                  <c:v>14.532446553191489</c:v>
                </c:pt>
                <c:pt idx="18638">
                  <c:v>14.57847106382979</c:v>
                </c:pt>
                <c:pt idx="18639">
                  <c:v>14.624911148936174</c:v>
                </c:pt>
                <c:pt idx="18640">
                  <c:v>14.671351234042559</c:v>
                </c:pt>
                <c:pt idx="18641">
                  <c:v>14.716492680851072</c:v>
                </c:pt>
                <c:pt idx="18642">
                  <c:v>14.762517191489371</c:v>
                </c:pt>
                <c:pt idx="18643">
                  <c:v>14.80937285106384</c:v>
                </c:pt>
                <c:pt idx="18644">
                  <c:v>14.856228510638308</c:v>
                </c:pt>
                <c:pt idx="18645">
                  <c:v>14.902227063829796</c:v>
                </c:pt>
                <c:pt idx="18646">
                  <c:v>14.949498297872351</c:v>
                </c:pt>
                <c:pt idx="18647">
                  <c:v>14.9967695319149</c:v>
                </c:pt>
                <c:pt idx="18648">
                  <c:v>15.042352510638304</c:v>
                </c:pt>
                <c:pt idx="18649">
                  <c:v>15.085831659574472</c:v>
                </c:pt>
                <c:pt idx="18650">
                  <c:v>15.126765446808514</c:v>
                </c:pt>
                <c:pt idx="18651">
                  <c:v>15.165153872340429</c:v>
                </c:pt>
                <c:pt idx="18652">
                  <c:v>15.200191744680852</c:v>
                </c:pt>
                <c:pt idx="18653">
                  <c:v>15.232268638297874</c:v>
                </c:pt>
                <c:pt idx="18654">
                  <c:v>15.260969021276596</c:v>
                </c:pt>
                <c:pt idx="18655">
                  <c:v>15.285461744680848</c:v>
                </c:pt>
                <c:pt idx="18656">
                  <c:v>15.305279319148935</c:v>
                </c:pt>
                <c:pt idx="18657">
                  <c:v>15.318785404255317</c:v>
                </c:pt>
                <c:pt idx="18658">
                  <c:v>15.32681110638298</c:v>
                </c:pt>
                <c:pt idx="18659">
                  <c:v>15.328914936170214</c:v>
                </c:pt>
                <c:pt idx="18660">
                  <c:v>15.325979957446808</c:v>
                </c:pt>
                <c:pt idx="18661">
                  <c:v>15.317123106382979</c:v>
                </c:pt>
                <c:pt idx="18662">
                  <c:v>15.301928765957449</c:v>
                </c:pt>
                <c:pt idx="18663">
                  <c:v>15.281669659574471</c:v>
                </c:pt>
                <c:pt idx="18664">
                  <c:v>15.256761361702129</c:v>
                </c:pt>
                <c:pt idx="18665">
                  <c:v>15.228918085106384</c:v>
                </c:pt>
                <c:pt idx="18666">
                  <c:v>15.197256765957446</c:v>
                </c:pt>
                <c:pt idx="18667">
                  <c:v>15.162634468085107</c:v>
                </c:pt>
                <c:pt idx="18668">
                  <c:v>15.124220085106383</c:v>
                </c:pt>
                <c:pt idx="18669">
                  <c:v>15.083260340425532</c:v>
                </c:pt>
                <c:pt idx="18670">
                  <c:v>15.040222723404254</c:v>
                </c:pt>
                <c:pt idx="18671">
                  <c:v>14.995886468085105</c:v>
                </c:pt>
                <c:pt idx="18672">
                  <c:v>14.9503034893617</c:v>
                </c:pt>
                <c:pt idx="18673">
                  <c:v>14.90599319148936</c:v>
                </c:pt>
                <c:pt idx="18674">
                  <c:v>14.862098468085103</c:v>
                </c:pt>
                <c:pt idx="18675">
                  <c:v>14.818203744680845</c:v>
                </c:pt>
                <c:pt idx="18676">
                  <c:v>14.773451914893611</c:v>
                </c:pt>
                <c:pt idx="18677">
                  <c:v>14.729115659574463</c:v>
                </c:pt>
                <c:pt idx="18678">
                  <c:v>14.684779404255311</c:v>
                </c:pt>
                <c:pt idx="18679">
                  <c:v>14.640027574468075</c:v>
                </c:pt>
                <c:pt idx="18680">
                  <c:v>14.596132851063823</c:v>
                </c:pt>
                <c:pt idx="18681">
                  <c:v>14.551822553191483</c:v>
                </c:pt>
                <c:pt idx="18682">
                  <c:v>14.507096680851056</c:v>
                </c:pt>
                <c:pt idx="18683">
                  <c:v>14.461955234042547</c:v>
                </c:pt>
                <c:pt idx="18684">
                  <c:v>14.417644936170205</c:v>
                </c:pt>
                <c:pt idx="18685">
                  <c:v>14.373308680851061</c:v>
                </c:pt>
                <c:pt idx="18686">
                  <c:v>14.328972425531909</c:v>
                </c:pt>
                <c:pt idx="18687">
                  <c:v>14.284220595744676</c:v>
                </c:pt>
                <c:pt idx="18688">
                  <c:v>14.240325872340419</c:v>
                </c:pt>
                <c:pt idx="18689">
                  <c:v>14.19598961702127</c:v>
                </c:pt>
                <c:pt idx="18690">
                  <c:v>14.150406638297868</c:v>
                </c:pt>
                <c:pt idx="18691">
                  <c:v>14.104823659574468</c:v>
                </c:pt>
                <c:pt idx="18692">
                  <c:v>14.059656255319149</c:v>
                </c:pt>
                <c:pt idx="18693">
                  <c:v>14.013657702127661</c:v>
                </c:pt>
                <c:pt idx="18694">
                  <c:v>13.966802042553189</c:v>
                </c:pt>
                <c:pt idx="18695">
                  <c:v>13.920803489361701</c:v>
                </c:pt>
                <c:pt idx="18696">
                  <c:v>13.876467234042552</c:v>
                </c:pt>
                <c:pt idx="18697">
                  <c:v>13.834260765957445</c:v>
                </c:pt>
                <c:pt idx="18698">
                  <c:v>13.795015234042548</c:v>
                </c:pt>
                <c:pt idx="18699">
                  <c:v>13.758704680851059</c:v>
                </c:pt>
                <c:pt idx="18700">
                  <c:v>13.725355106382974</c:v>
                </c:pt>
                <c:pt idx="18701">
                  <c:v>13.695382042553181</c:v>
                </c:pt>
                <c:pt idx="18702">
                  <c:v>13.669201063829778</c:v>
                </c:pt>
                <c:pt idx="18703">
                  <c:v>13.645565446808499</c:v>
                </c:pt>
                <c:pt idx="18704">
                  <c:v>13.624890765957435</c:v>
                </c:pt>
                <c:pt idx="18705">
                  <c:v>13.606735489361689</c:v>
                </c:pt>
                <c:pt idx="18706">
                  <c:v>13.591956723404243</c:v>
                </c:pt>
                <c:pt idx="18707">
                  <c:v>13.579281787234033</c:v>
                </c:pt>
                <c:pt idx="18708">
                  <c:v>13.56956778723403</c:v>
                </c:pt>
                <c:pt idx="18709">
                  <c:v>13.56323034042552</c:v>
                </c:pt>
                <c:pt idx="18710">
                  <c:v>13.56026940425531</c:v>
                </c:pt>
                <c:pt idx="18711">
                  <c:v>13.559853829787224</c:v>
                </c:pt>
                <c:pt idx="18712">
                  <c:v>13.559438255319138</c:v>
                </c:pt>
                <c:pt idx="18713">
                  <c:v>13.559853829787224</c:v>
                </c:pt>
                <c:pt idx="18714">
                  <c:v>13.561126510638292</c:v>
                </c:pt>
                <c:pt idx="18715">
                  <c:v>13.563671872340418</c:v>
                </c:pt>
                <c:pt idx="18716">
                  <c:v>13.566632808510635</c:v>
                </c:pt>
                <c:pt idx="18717">
                  <c:v>13.568321063829783</c:v>
                </c:pt>
                <c:pt idx="18718">
                  <c:v>13.568321063829785</c:v>
                </c:pt>
                <c:pt idx="18719">
                  <c:v>13.568736638297871</c:v>
                </c:pt>
                <c:pt idx="18720">
                  <c:v>13.568736638297871</c:v>
                </c:pt>
                <c:pt idx="18721">
                  <c:v>13.568736638297871</c:v>
                </c:pt>
                <c:pt idx="18722">
                  <c:v>13.568736638297871</c:v>
                </c:pt>
                <c:pt idx="18723">
                  <c:v>13.56959374468085</c:v>
                </c:pt>
                <c:pt idx="18724">
                  <c:v>13.570866425531916</c:v>
                </c:pt>
                <c:pt idx="18725">
                  <c:v>13.572139106382979</c:v>
                </c:pt>
                <c:pt idx="18726">
                  <c:v>13.572996212765958</c:v>
                </c:pt>
                <c:pt idx="18727">
                  <c:v>13.572996212765956</c:v>
                </c:pt>
                <c:pt idx="18728">
                  <c:v>13.572996212765958</c:v>
                </c:pt>
                <c:pt idx="18729">
                  <c:v>13.573827361702127</c:v>
                </c:pt>
                <c:pt idx="18730">
                  <c:v>13.573827361702129</c:v>
                </c:pt>
                <c:pt idx="18731">
                  <c:v>13.572996212765958</c:v>
                </c:pt>
                <c:pt idx="18732">
                  <c:v>13.571307957446809</c:v>
                </c:pt>
                <c:pt idx="18733">
                  <c:v>13.570476808510639</c:v>
                </c:pt>
                <c:pt idx="18734">
                  <c:v>13.570061234042553</c:v>
                </c:pt>
                <c:pt idx="18735">
                  <c:v>13.568372978723401</c:v>
                </c:pt>
                <c:pt idx="18736">
                  <c:v>13.565853574468084</c:v>
                </c:pt>
                <c:pt idx="18737">
                  <c:v>13.562892638297871</c:v>
                </c:pt>
                <c:pt idx="18738">
                  <c:v>13.55993170212766</c:v>
                </c:pt>
                <c:pt idx="18739">
                  <c:v>13.556555191489359</c:v>
                </c:pt>
                <c:pt idx="18740">
                  <c:v>13.552321574468083</c:v>
                </c:pt>
                <c:pt idx="18741">
                  <c:v>13.548945063829786</c:v>
                </c:pt>
                <c:pt idx="18742">
                  <c:v>13.545984127659572</c:v>
                </c:pt>
                <c:pt idx="18743">
                  <c:v>13.543464723404254</c:v>
                </c:pt>
                <c:pt idx="18744">
                  <c:v>13.541776468085105</c:v>
                </c:pt>
                <c:pt idx="18745">
                  <c:v>13.540088212765955</c:v>
                </c:pt>
                <c:pt idx="18746">
                  <c:v>13.538841489361699</c:v>
                </c:pt>
                <c:pt idx="18747">
                  <c:v>13.538010340425529</c:v>
                </c:pt>
                <c:pt idx="18748">
                  <c:v>13.53717919148936</c:v>
                </c:pt>
                <c:pt idx="18749">
                  <c:v>13.535932468085106</c:v>
                </c:pt>
                <c:pt idx="18750">
                  <c:v>13.534685744680848</c:v>
                </c:pt>
                <c:pt idx="18751">
                  <c:v>13.534685744680848</c:v>
                </c:pt>
                <c:pt idx="18752">
                  <c:v>13.535542851063825</c:v>
                </c:pt>
                <c:pt idx="18753">
                  <c:v>13.537646680851058</c:v>
                </c:pt>
                <c:pt idx="18754">
                  <c:v>13.540192042553189</c:v>
                </c:pt>
                <c:pt idx="18755">
                  <c:v>13.542737404255314</c:v>
                </c:pt>
                <c:pt idx="18756">
                  <c:v>13.546113914893613</c:v>
                </c:pt>
                <c:pt idx="18757">
                  <c:v>13.548633319148934</c:v>
                </c:pt>
                <c:pt idx="18758">
                  <c:v>13.551594255319145</c:v>
                </c:pt>
                <c:pt idx="18759">
                  <c:v>13.554970765957442</c:v>
                </c:pt>
                <c:pt idx="18760">
                  <c:v>13.558788808510633</c:v>
                </c:pt>
                <c:pt idx="18761">
                  <c:v>13.560892638297869</c:v>
                </c:pt>
                <c:pt idx="18762">
                  <c:v>13.563412042553191</c:v>
                </c:pt>
                <c:pt idx="18763">
                  <c:v>13.565100297872339</c:v>
                </c:pt>
                <c:pt idx="18764">
                  <c:v>13.567619702127663</c:v>
                </c:pt>
                <c:pt idx="18765">
                  <c:v>13.570580638297875</c:v>
                </c:pt>
                <c:pt idx="18766">
                  <c:v>13.573126</c:v>
                </c:pt>
                <c:pt idx="18767">
                  <c:v>13.575229829787235</c:v>
                </c:pt>
                <c:pt idx="18768">
                  <c:v>13.576918085106385</c:v>
                </c:pt>
                <c:pt idx="18769">
                  <c:v>13.577749234042557</c:v>
                </c:pt>
                <c:pt idx="18770">
                  <c:v>13.577749234042557</c:v>
                </c:pt>
                <c:pt idx="18771">
                  <c:v>13.577333659574471</c:v>
                </c:pt>
                <c:pt idx="18772">
                  <c:v>13.576502510638301</c:v>
                </c:pt>
                <c:pt idx="18773">
                  <c:v>13.576502510638299</c:v>
                </c:pt>
                <c:pt idx="18774">
                  <c:v>13.576060978723405</c:v>
                </c:pt>
                <c:pt idx="18775">
                  <c:v>13.575619446808513</c:v>
                </c:pt>
                <c:pt idx="18776">
                  <c:v>13.573931191489363</c:v>
                </c:pt>
                <c:pt idx="18777">
                  <c:v>13.573931191489363</c:v>
                </c:pt>
                <c:pt idx="18778">
                  <c:v>13.573074085106382</c:v>
                </c:pt>
                <c:pt idx="18779">
                  <c:v>13.572658510638295</c:v>
                </c:pt>
                <c:pt idx="18780">
                  <c:v>13.570970255319146</c:v>
                </c:pt>
                <c:pt idx="18781">
                  <c:v>13.569281999999999</c:v>
                </c:pt>
                <c:pt idx="18782">
                  <c:v>13.568035276595745</c:v>
                </c:pt>
                <c:pt idx="18783">
                  <c:v>13.56761970212766</c:v>
                </c:pt>
                <c:pt idx="18784">
                  <c:v>13.568061234042554</c:v>
                </c:pt>
                <c:pt idx="18785">
                  <c:v>13.568918340425533</c:v>
                </c:pt>
                <c:pt idx="18786">
                  <c:v>13.569775446808515</c:v>
                </c:pt>
                <c:pt idx="18787">
                  <c:v>13.571905234042559</c:v>
                </c:pt>
                <c:pt idx="18788">
                  <c:v>13.5740350212766</c:v>
                </c:pt>
                <c:pt idx="18789">
                  <c:v>13.57486617021277</c:v>
                </c:pt>
                <c:pt idx="18790">
                  <c:v>13.575697319148938</c:v>
                </c:pt>
                <c:pt idx="18791">
                  <c:v>13.575697319148937</c:v>
                </c:pt>
                <c:pt idx="18792">
                  <c:v>13.576112893617019</c:v>
                </c:pt>
                <c:pt idx="18793">
                  <c:v>13.57525578723404</c:v>
                </c:pt>
                <c:pt idx="18794">
                  <c:v>13.57525578723404</c:v>
                </c:pt>
                <c:pt idx="18795">
                  <c:v>13.57525578723404</c:v>
                </c:pt>
                <c:pt idx="18796">
                  <c:v>13.57525578723404</c:v>
                </c:pt>
                <c:pt idx="18797">
                  <c:v>13.57525578723404</c:v>
                </c:pt>
                <c:pt idx="18798">
                  <c:v>13.575671361702122</c:v>
                </c:pt>
                <c:pt idx="18799">
                  <c:v>13.574398680851059</c:v>
                </c:pt>
                <c:pt idx="18800">
                  <c:v>13.572294851063825</c:v>
                </c:pt>
                <c:pt idx="18801">
                  <c:v>13.570165063829785</c:v>
                </c:pt>
                <c:pt idx="18802">
                  <c:v>13.56803527659574</c:v>
                </c:pt>
                <c:pt idx="18803">
                  <c:v>13.564658765957443</c:v>
                </c:pt>
                <c:pt idx="18804">
                  <c:v>13.561282255319144</c:v>
                </c:pt>
                <c:pt idx="18805">
                  <c:v>13.557464212765954</c:v>
                </c:pt>
                <c:pt idx="18806">
                  <c:v>13.553646170212762</c:v>
                </c:pt>
                <c:pt idx="18807">
                  <c:v>13.549828127659568</c:v>
                </c:pt>
                <c:pt idx="18808">
                  <c:v>13.547308723404251</c:v>
                </c:pt>
                <c:pt idx="18809">
                  <c:v>13.544789319148931</c:v>
                </c:pt>
                <c:pt idx="18810">
                  <c:v>13.541412808510634</c:v>
                </c:pt>
                <c:pt idx="18811">
                  <c:v>13.538036297872335</c:v>
                </c:pt>
                <c:pt idx="18812">
                  <c:v>13.534659787234036</c:v>
                </c:pt>
                <c:pt idx="18813">
                  <c:v>13.531698851063821</c:v>
                </c:pt>
                <c:pt idx="18814">
                  <c:v>13.528322340425524</c:v>
                </c:pt>
                <c:pt idx="18815">
                  <c:v>13.526634085106375</c:v>
                </c:pt>
                <c:pt idx="18816">
                  <c:v>13.525802936170205</c:v>
                </c:pt>
                <c:pt idx="18817">
                  <c:v>13.524530255319142</c:v>
                </c:pt>
                <c:pt idx="18818">
                  <c:v>13.524114680851056</c:v>
                </c:pt>
                <c:pt idx="18819">
                  <c:v>13.524114680851056</c:v>
                </c:pt>
                <c:pt idx="18820">
                  <c:v>13.523257574468076</c:v>
                </c:pt>
                <c:pt idx="18821">
                  <c:v>13.523257574468076</c:v>
                </c:pt>
                <c:pt idx="18822">
                  <c:v>13.52284199999999</c:v>
                </c:pt>
                <c:pt idx="18823">
                  <c:v>13.523257574468076</c:v>
                </c:pt>
                <c:pt idx="18824">
                  <c:v>13.522400468085097</c:v>
                </c:pt>
                <c:pt idx="18825">
                  <c:v>13.522400468085094</c:v>
                </c:pt>
                <c:pt idx="18826">
                  <c:v>13.522816042553179</c:v>
                </c:pt>
                <c:pt idx="18827">
                  <c:v>13.523231617021265</c:v>
                </c:pt>
                <c:pt idx="18828">
                  <c:v>13.523231617021265</c:v>
                </c:pt>
                <c:pt idx="18829">
                  <c:v>13.523647191489351</c:v>
                </c:pt>
                <c:pt idx="18830">
                  <c:v>13.523647191489356</c:v>
                </c:pt>
                <c:pt idx="18831">
                  <c:v>13.523205659574462</c:v>
                </c:pt>
                <c:pt idx="18832">
                  <c:v>13.522348553191485</c:v>
                </c:pt>
                <c:pt idx="18833">
                  <c:v>13.522348553191486</c:v>
                </c:pt>
                <c:pt idx="18834">
                  <c:v>13.521907021276595</c:v>
                </c:pt>
                <c:pt idx="18835">
                  <c:v>13.521465489361702</c:v>
                </c:pt>
                <c:pt idx="18836">
                  <c:v>13.522322595744681</c:v>
                </c:pt>
                <c:pt idx="18837">
                  <c:v>13.523179702127662</c:v>
                </c:pt>
                <c:pt idx="18838">
                  <c:v>13.524867957446807</c:v>
                </c:pt>
                <c:pt idx="18839">
                  <c:v>13.526140638297868</c:v>
                </c:pt>
                <c:pt idx="18840">
                  <c:v>13.52699774468085</c:v>
                </c:pt>
                <c:pt idx="18841">
                  <c:v>13.527413319148936</c:v>
                </c:pt>
                <c:pt idx="18842">
                  <c:v>13.528244468085102</c:v>
                </c:pt>
                <c:pt idx="18843">
                  <c:v>13.529932723404253</c:v>
                </c:pt>
                <c:pt idx="18844">
                  <c:v>13.532452127659573</c:v>
                </c:pt>
                <c:pt idx="18845">
                  <c:v>13.534140382978718</c:v>
                </c:pt>
                <c:pt idx="18846">
                  <c:v>13.537101319148933</c:v>
                </c:pt>
                <c:pt idx="18847">
                  <c:v>13.539646680851058</c:v>
                </c:pt>
                <c:pt idx="18848">
                  <c:v>13.5417764680851</c:v>
                </c:pt>
                <c:pt idx="18849">
                  <c:v>13.544321829787227</c:v>
                </c:pt>
                <c:pt idx="18850">
                  <c:v>13.546451617021269</c:v>
                </c:pt>
                <c:pt idx="18851">
                  <c:v>13.548581404255312</c:v>
                </c:pt>
                <c:pt idx="18852">
                  <c:v>13.550711191489357</c:v>
                </c:pt>
                <c:pt idx="18853">
                  <c:v>13.552840978723394</c:v>
                </c:pt>
                <c:pt idx="18854">
                  <c:v>13.554970765957437</c:v>
                </c:pt>
                <c:pt idx="18855">
                  <c:v>13.556659021276587</c:v>
                </c:pt>
                <c:pt idx="18856">
                  <c:v>13.558347276595736</c:v>
                </c:pt>
                <c:pt idx="18857">
                  <c:v>13.560035531914886</c:v>
                </c:pt>
                <c:pt idx="18858">
                  <c:v>13.560892638297867</c:v>
                </c:pt>
                <c:pt idx="18859">
                  <c:v>13.560892638297865</c:v>
                </c:pt>
                <c:pt idx="18860">
                  <c:v>13.560477063829781</c:v>
                </c:pt>
                <c:pt idx="18861">
                  <c:v>13.559619957446802</c:v>
                </c:pt>
                <c:pt idx="18862">
                  <c:v>13.556659021276591</c:v>
                </c:pt>
                <c:pt idx="18863">
                  <c:v>13.552840978723399</c:v>
                </c:pt>
                <c:pt idx="18864">
                  <c:v>13.5494644680851</c:v>
                </c:pt>
                <c:pt idx="18865">
                  <c:v>13.544399702127654</c:v>
                </c:pt>
                <c:pt idx="18866">
                  <c:v>13.538893404255314</c:v>
                </c:pt>
                <c:pt idx="18867">
                  <c:v>13.533828638297869</c:v>
                </c:pt>
                <c:pt idx="18868">
                  <c:v>13.527932723404252</c:v>
                </c:pt>
                <c:pt idx="18869">
                  <c:v>13.521595276595743</c:v>
                </c:pt>
                <c:pt idx="18870">
                  <c:v>13.514011106382975</c:v>
                </c:pt>
                <c:pt idx="18871">
                  <c:v>13.505985404255313</c:v>
                </c:pt>
                <c:pt idx="18872">
                  <c:v>13.497959702127654</c:v>
                </c:pt>
                <c:pt idx="18873">
                  <c:v>13.490375531914886</c:v>
                </c:pt>
                <c:pt idx="18874">
                  <c:v>13.483206936170205</c:v>
                </c:pt>
                <c:pt idx="18875">
                  <c:v>13.476869489361695</c:v>
                </c:pt>
                <c:pt idx="18876">
                  <c:v>13.47094761702127</c:v>
                </c:pt>
                <c:pt idx="18877">
                  <c:v>13.465025744680847</c:v>
                </c:pt>
                <c:pt idx="18878">
                  <c:v>13.459545404255314</c:v>
                </c:pt>
                <c:pt idx="18879">
                  <c:v>13.454480638297868</c:v>
                </c:pt>
                <c:pt idx="18880">
                  <c:v>13.448558765957445</c:v>
                </c:pt>
                <c:pt idx="18881">
                  <c:v>13.443494000000001</c:v>
                </c:pt>
                <c:pt idx="18882">
                  <c:v>13.439286340425532</c:v>
                </c:pt>
                <c:pt idx="18883">
                  <c:v>13.433805999999999</c:v>
                </c:pt>
                <c:pt idx="18884">
                  <c:v>13.427884127659576</c:v>
                </c:pt>
                <c:pt idx="18885">
                  <c:v>13.421988212765957</c:v>
                </c:pt>
                <c:pt idx="18886">
                  <c:v>13.416507872340423</c:v>
                </c:pt>
                <c:pt idx="18887">
                  <c:v>13.412689829787233</c:v>
                </c:pt>
                <c:pt idx="18888">
                  <c:v>13.408456212765955</c:v>
                </c:pt>
                <c:pt idx="18889">
                  <c:v>13.402975872340424</c:v>
                </c:pt>
                <c:pt idx="18890">
                  <c:v>13.396638425531913</c:v>
                </c:pt>
                <c:pt idx="18891">
                  <c:v>13.388197148936168</c:v>
                </c:pt>
                <c:pt idx="18892">
                  <c:v>13.378509148936168</c:v>
                </c:pt>
                <c:pt idx="18893">
                  <c:v>13.368379617021274</c:v>
                </c:pt>
                <c:pt idx="18894">
                  <c:v>13.359081234042552</c:v>
                </c:pt>
                <c:pt idx="18895">
                  <c:v>13.349367276595741</c:v>
                </c:pt>
                <c:pt idx="18896">
                  <c:v>13.339237744680847</c:v>
                </c:pt>
                <c:pt idx="18897">
                  <c:v>13.328666680851063</c:v>
                </c:pt>
                <c:pt idx="18898">
                  <c:v>13.317264468085105</c:v>
                </c:pt>
                <c:pt idx="18899">
                  <c:v>13.305862255319147</c:v>
                </c:pt>
                <c:pt idx="18900">
                  <c:v>13.294875617021276</c:v>
                </c:pt>
                <c:pt idx="18901">
                  <c:v>13.28347340425532</c:v>
                </c:pt>
                <c:pt idx="18902">
                  <c:v>13.272486765957449</c:v>
                </c:pt>
                <c:pt idx="18903">
                  <c:v>13.260668978723407</c:v>
                </c:pt>
                <c:pt idx="18904">
                  <c:v>13.250123872340428</c:v>
                </c:pt>
                <c:pt idx="18905">
                  <c:v>13.24040991489362</c:v>
                </c:pt>
                <c:pt idx="18906">
                  <c:v>13.231553063829788</c:v>
                </c:pt>
                <c:pt idx="18907">
                  <c:v>13.224384468085105</c:v>
                </c:pt>
                <c:pt idx="18908">
                  <c:v>13.217631446808509</c:v>
                </c:pt>
                <c:pt idx="18909">
                  <c:v>13.211709574468081</c:v>
                </c:pt>
                <c:pt idx="18910">
                  <c:v>13.205813659574465</c:v>
                </c:pt>
                <c:pt idx="18911">
                  <c:v>13.200333319148934</c:v>
                </c:pt>
                <c:pt idx="18912">
                  <c:v>13.195684127659572</c:v>
                </c:pt>
                <c:pt idx="18913">
                  <c:v>13.191060893617019</c:v>
                </c:pt>
                <c:pt idx="18914">
                  <c:v>13.187268808510636</c:v>
                </c:pt>
                <c:pt idx="18915">
                  <c:v>13.183476723404254</c:v>
                </c:pt>
                <c:pt idx="18916">
                  <c:v>13.18054174468085</c:v>
                </c:pt>
                <c:pt idx="18917">
                  <c:v>13.178437914893619</c:v>
                </c:pt>
                <c:pt idx="18918">
                  <c:v>13.177191191489362</c:v>
                </c:pt>
                <c:pt idx="18919">
                  <c:v>13.175944468085108</c:v>
                </c:pt>
                <c:pt idx="18920">
                  <c:v>13.173399106382977</c:v>
                </c:pt>
                <c:pt idx="18921">
                  <c:v>13.170853744680851</c:v>
                </c:pt>
                <c:pt idx="18922">
                  <c:v>13.167892808510635</c:v>
                </c:pt>
                <c:pt idx="18923">
                  <c:v>13.163685148936169</c:v>
                </c:pt>
                <c:pt idx="18924">
                  <c:v>13.161165744680849</c:v>
                </c:pt>
                <c:pt idx="18925">
                  <c:v>13.159061914893615</c:v>
                </c:pt>
                <c:pt idx="18926">
                  <c:v>13.156542510638294</c:v>
                </c:pt>
                <c:pt idx="18927">
                  <c:v>13.154854255319149</c:v>
                </c:pt>
                <c:pt idx="18928">
                  <c:v>13.152750425531915</c:v>
                </c:pt>
                <c:pt idx="18929">
                  <c:v>13.150205063829789</c:v>
                </c:pt>
                <c:pt idx="18930">
                  <c:v>13.147659702127664</c:v>
                </c:pt>
                <c:pt idx="18931">
                  <c:v>13.145971446808515</c:v>
                </c:pt>
                <c:pt idx="18932">
                  <c:v>13.143426085106386</c:v>
                </c:pt>
                <c:pt idx="18933">
                  <c:v>13.140880723404258</c:v>
                </c:pt>
                <c:pt idx="18934">
                  <c:v>13.136673063829789</c:v>
                </c:pt>
                <c:pt idx="18935">
                  <c:v>13.132465404255321</c:v>
                </c:pt>
                <c:pt idx="18936">
                  <c:v>13.129504468085107</c:v>
                </c:pt>
                <c:pt idx="18937">
                  <c:v>13.127400638297873</c:v>
                </c:pt>
                <c:pt idx="18938">
                  <c:v>13.126569489361701</c:v>
                </c:pt>
                <c:pt idx="18939">
                  <c:v>13.1265694893617</c:v>
                </c:pt>
                <c:pt idx="18940">
                  <c:v>13.125712382978723</c:v>
                </c:pt>
                <c:pt idx="18941">
                  <c:v>13.123608553191488</c:v>
                </c:pt>
                <c:pt idx="18942">
                  <c:v>13.122751446808508</c:v>
                </c:pt>
                <c:pt idx="18943">
                  <c:v>13.121063191489359</c:v>
                </c:pt>
                <c:pt idx="18944">
                  <c:v>13.120232042553191</c:v>
                </c:pt>
                <c:pt idx="18945">
                  <c:v>13.120647617021282</c:v>
                </c:pt>
                <c:pt idx="18946">
                  <c:v>13.12147876595745</c:v>
                </c:pt>
                <c:pt idx="18947">
                  <c:v>13.121894340425534</c:v>
                </c:pt>
                <c:pt idx="18948">
                  <c:v>13.122725489361702</c:v>
                </c:pt>
                <c:pt idx="18949">
                  <c:v>13.122725489361702</c:v>
                </c:pt>
                <c:pt idx="18950">
                  <c:v>13.123972212765956</c:v>
                </c:pt>
                <c:pt idx="18951">
                  <c:v>13.125244893617019</c:v>
                </c:pt>
                <c:pt idx="18952">
                  <c:v>13.126933148936168</c:v>
                </c:pt>
                <c:pt idx="18953">
                  <c:v>13.127764297872337</c:v>
                </c:pt>
                <c:pt idx="18954">
                  <c:v>13.128179872340423</c:v>
                </c:pt>
                <c:pt idx="18955">
                  <c:v>13.129036978723402</c:v>
                </c:pt>
                <c:pt idx="18956">
                  <c:v>13.130725234042554</c:v>
                </c:pt>
                <c:pt idx="18957">
                  <c:v>13.133244638297873</c:v>
                </c:pt>
                <c:pt idx="18958">
                  <c:v>13.134932893617025</c:v>
                </c:pt>
                <c:pt idx="18959">
                  <c:v>13.137893829787238</c:v>
                </c:pt>
                <c:pt idx="18960">
                  <c:v>13.141270340425534</c:v>
                </c:pt>
                <c:pt idx="18961">
                  <c:v>13.143789744680856</c:v>
                </c:pt>
                <c:pt idx="18962">
                  <c:v>13.146309148936176</c:v>
                </c:pt>
                <c:pt idx="18963">
                  <c:v>13.148828553191494</c:v>
                </c:pt>
                <c:pt idx="18964">
                  <c:v>13.151347957446813</c:v>
                </c:pt>
                <c:pt idx="18965">
                  <c:v>13.15386736170213</c:v>
                </c:pt>
                <c:pt idx="18966">
                  <c:v>13.156802340425536</c:v>
                </c:pt>
                <c:pt idx="18967">
                  <c:v>13.160620382978726</c:v>
                </c:pt>
                <c:pt idx="18968">
                  <c:v>13.163581319148941</c:v>
                </c:pt>
                <c:pt idx="18969">
                  <c:v>13.166542255319154</c:v>
                </c:pt>
                <c:pt idx="18970">
                  <c:v>13.169503191489364</c:v>
                </c:pt>
                <c:pt idx="18971">
                  <c:v>13.172022595744684</c:v>
                </c:pt>
                <c:pt idx="18972">
                  <c:v>13.173295276595747</c:v>
                </c:pt>
                <c:pt idx="18973">
                  <c:v>13.17456795744681</c:v>
                </c:pt>
                <c:pt idx="18974">
                  <c:v>13.175425063829787</c:v>
                </c:pt>
                <c:pt idx="18975">
                  <c:v>13.175425063829788</c:v>
                </c:pt>
                <c:pt idx="18976">
                  <c:v>13.175009489361702</c:v>
                </c:pt>
                <c:pt idx="18977">
                  <c:v>13.175009489361706</c:v>
                </c:pt>
                <c:pt idx="18978">
                  <c:v>13.175009489361706</c:v>
                </c:pt>
                <c:pt idx="18979">
                  <c:v>13.175425063829788</c:v>
                </c:pt>
                <c:pt idx="18980">
                  <c:v>13.175425063829788</c:v>
                </c:pt>
                <c:pt idx="18981">
                  <c:v>13.176256212765958</c:v>
                </c:pt>
                <c:pt idx="18982">
                  <c:v>13.17625621276596</c:v>
                </c:pt>
                <c:pt idx="18983">
                  <c:v>13.174983531914895</c:v>
                </c:pt>
                <c:pt idx="18984">
                  <c:v>13.17285374468085</c:v>
                </c:pt>
                <c:pt idx="18985">
                  <c:v>13.171581063829787</c:v>
                </c:pt>
                <c:pt idx="18986">
                  <c:v>13.171139531914891</c:v>
                </c:pt>
                <c:pt idx="18987">
                  <c:v>13.171139531914893</c:v>
                </c:pt>
                <c:pt idx="18988">
                  <c:v>13.172412212765957</c:v>
                </c:pt>
                <c:pt idx="18989">
                  <c:v>13.174100468085106</c:v>
                </c:pt>
                <c:pt idx="18990">
                  <c:v>13.176619872340426</c:v>
                </c:pt>
                <c:pt idx="18991">
                  <c:v>13.180411957446811</c:v>
                </c:pt>
                <c:pt idx="18992">
                  <c:v>13.184645574468089</c:v>
                </c:pt>
                <c:pt idx="18993">
                  <c:v>13.189294765957451</c:v>
                </c:pt>
                <c:pt idx="18994">
                  <c:v>13.194359531914898</c:v>
                </c:pt>
                <c:pt idx="18995">
                  <c:v>13.200281404255325</c:v>
                </c:pt>
                <c:pt idx="18996">
                  <c:v>13.207450000000003</c:v>
                </c:pt>
                <c:pt idx="18997">
                  <c:v>13.21506012765958</c:v>
                </c:pt>
                <c:pt idx="18998">
                  <c:v>13.223059872340428</c:v>
                </c:pt>
                <c:pt idx="18999">
                  <c:v>13.231501148936172</c:v>
                </c:pt>
                <c:pt idx="19000">
                  <c:v>13.241630680851065</c:v>
                </c:pt>
                <c:pt idx="19001">
                  <c:v>13.250487531914894</c:v>
                </c:pt>
                <c:pt idx="19002">
                  <c:v>13.258513234042553</c:v>
                </c:pt>
                <c:pt idx="19003">
                  <c:v>13.26612336170213</c:v>
                </c:pt>
                <c:pt idx="19004">
                  <c:v>13.273317914893617</c:v>
                </c:pt>
                <c:pt idx="19005">
                  <c:v>13.280902085106383</c:v>
                </c:pt>
                <c:pt idx="19006">
                  <c:v>13.287655106382978</c:v>
                </c:pt>
                <c:pt idx="19007">
                  <c:v>13.294408127659574</c:v>
                </c:pt>
                <c:pt idx="19008">
                  <c:v>13.301602680851062</c:v>
                </c:pt>
                <c:pt idx="19009">
                  <c:v>13.309212808510638</c:v>
                </c:pt>
                <c:pt idx="19010">
                  <c:v>13.316822936170212</c:v>
                </c:pt>
                <c:pt idx="19011">
                  <c:v>13.323991531914892</c:v>
                </c:pt>
                <c:pt idx="19012">
                  <c:v>13.331160127659569</c:v>
                </c:pt>
                <c:pt idx="19013">
                  <c:v>13.337913148936167</c:v>
                </c:pt>
                <c:pt idx="19014">
                  <c:v>13.3433934893617</c:v>
                </c:pt>
                <c:pt idx="19015">
                  <c:v>13.349315361702125</c:v>
                </c:pt>
                <c:pt idx="19016">
                  <c:v>13.354795702127657</c:v>
                </c:pt>
                <c:pt idx="19017">
                  <c:v>13.360691617021274</c:v>
                </c:pt>
                <c:pt idx="19018">
                  <c:v>13.366613489361699</c:v>
                </c:pt>
                <c:pt idx="19019">
                  <c:v>13.373366510638293</c:v>
                </c:pt>
                <c:pt idx="19020">
                  <c:v>13.380535106382975</c:v>
                </c:pt>
                <c:pt idx="19021">
                  <c:v>13.387288127659572</c:v>
                </c:pt>
                <c:pt idx="19022">
                  <c:v>13.395313829787231</c:v>
                </c:pt>
                <c:pt idx="19023">
                  <c:v>13.402066851063825</c:v>
                </c:pt>
                <c:pt idx="19024">
                  <c:v>13.408819872340421</c:v>
                </c:pt>
                <c:pt idx="19025">
                  <c:v>13.414741744680848</c:v>
                </c:pt>
                <c:pt idx="19026">
                  <c:v>13.420663617021274</c:v>
                </c:pt>
                <c:pt idx="19027">
                  <c:v>13.428689319148935</c:v>
                </c:pt>
                <c:pt idx="19028">
                  <c:v>13.438818851063825</c:v>
                </c:pt>
                <c:pt idx="19029">
                  <c:v>13.452740468085102</c:v>
                </c:pt>
                <c:pt idx="19030">
                  <c:v>13.471752851063824</c:v>
                </c:pt>
                <c:pt idx="19031">
                  <c:v>13.49370017021276</c:v>
                </c:pt>
                <c:pt idx="19032">
                  <c:v>13.518166936170211</c:v>
                </c:pt>
                <c:pt idx="19033">
                  <c:v>13.526094956521737</c:v>
                </c:pt>
                <c:pt idx="19034">
                  <c:v>13.534809377777774</c:v>
                </c:pt>
                <c:pt idx="19035">
                  <c:v>13.543004363636358</c:v>
                </c:pt>
                <c:pt idx="19036">
                  <c:v>13.550217813953486</c:v>
                </c:pt>
                <c:pt idx="19037">
                  <c:v>13.55777476190476</c:v>
                </c:pt>
                <c:pt idx="19038">
                  <c:v>13.564241414634145</c:v>
                </c:pt>
                <c:pt idx="19039">
                  <c:v>13.570024299999996</c:v>
                </c:pt>
                <c:pt idx="19040">
                  <c:v>13.575102102564101</c:v>
                </c:pt>
                <c:pt idx="19041">
                  <c:v>13.579933157894738</c:v>
                </c:pt>
                <c:pt idx="19042">
                  <c:v>13.583936594594595</c:v>
                </c:pt>
                <c:pt idx="19043">
                  <c:v>13.587077333333333</c:v>
                </c:pt>
                <c:pt idx="19044">
                  <c:v>13.589246571428573</c:v>
                </c:pt>
                <c:pt idx="19045">
                  <c:v>13.590394470588237</c:v>
                </c:pt>
                <c:pt idx="19046">
                  <c:v>13.590391212121212</c:v>
                </c:pt>
                <c:pt idx="19047">
                  <c:v>13.589167</c:v>
                </c:pt>
                <c:pt idx="19048">
                  <c:v>13.588493870967742</c:v>
                </c:pt>
                <c:pt idx="19049">
                  <c:v>13.589078000000002</c:v>
                </c:pt>
                <c:pt idx="19050">
                  <c:v>13.589028896551726</c:v>
                </c:pt>
                <c:pt idx="19051">
                  <c:v>13.589673857142859</c:v>
                </c:pt>
                <c:pt idx="19052">
                  <c:v>13.591135185185188</c:v>
                </c:pt>
                <c:pt idx="19053">
                  <c:v>13.591910769230772</c:v>
                </c:pt>
                <c:pt idx="19054">
                  <c:v>13.592748400000003</c:v>
                </c:pt>
                <c:pt idx="19055">
                  <c:v>13.593655833333335</c:v>
                </c:pt>
                <c:pt idx="19056">
                  <c:v>13.594642173913044</c:v>
                </c:pt>
                <c:pt idx="19057">
                  <c:v>13.595718181818183</c:v>
                </c:pt>
                <c:pt idx="19058">
                  <c:v>13.597884857142859</c:v>
                </c:pt>
                <c:pt idx="19059">
                  <c:v>13.600268199999999</c:v>
                </c:pt>
                <c:pt idx="19060">
                  <c:v>13.602902421052633</c:v>
                </c:pt>
                <c:pt idx="19061">
                  <c:v>13.607999555555557</c:v>
                </c:pt>
                <c:pt idx="19062">
                  <c:v>13.614845294117647</c:v>
                </c:pt>
                <c:pt idx="19063">
                  <c:v>13.623843750000001</c:v>
                </c:pt>
                <c:pt idx="19064">
                  <c:v>13.635344133333332</c:v>
                </c:pt>
                <c:pt idx="19065">
                  <c:v>13.645610000000003</c:v>
                </c:pt>
                <c:pt idx="19066">
                  <c:v>13.657455230769228</c:v>
                </c:pt>
                <c:pt idx="19067">
                  <c:v>13.669646999999999</c:v>
                </c:pt>
                <c:pt idx="19068">
                  <c:v>13.685831090909092</c:v>
                </c:pt>
                <c:pt idx="19069">
                  <c:v>13.703298800000002</c:v>
                </c:pt>
                <c:pt idx="19070">
                  <c:v>13.731294444444448</c:v>
                </c:pt>
                <c:pt idx="19071">
                  <c:v>13.766289000000002</c:v>
                </c:pt>
                <c:pt idx="19072">
                  <c:v>13.814072285714287</c:v>
                </c:pt>
                <c:pt idx="19073">
                  <c:v>13.877783333333333</c:v>
                </c:pt>
                <c:pt idx="19074">
                  <c:v>13.947202799999999</c:v>
                </c:pt>
                <c:pt idx="19075">
                  <c:v>14.026612</c:v>
                </c:pt>
                <c:pt idx="19076">
                  <c:v>14.112572666666667</c:v>
                </c:pt>
                <c:pt idx="19077">
                  <c:v>14.185003000000002</c:v>
                </c:pt>
                <c:pt idx="19078">
                  <c:v>14.264352000000001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617088"/>
        <c:axId val="86627072"/>
      </c:scatterChart>
      <c:scatterChart>
        <c:scatterStyle val="smoothMarker"/>
        <c:varyColors val="0"/>
        <c:ser>
          <c:idx val="1"/>
          <c:order val="1"/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Feuil3!$A$4:$A$19082</c:f>
              <c:numCache>
                <c:formatCode>General</c:formatCode>
                <c:ptCount val="19079"/>
                <c:pt idx="0">
                  <c:v>0</c:v>
                </c:pt>
                <c:pt idx="1">
                  <c:v>2.6214400000000001E-3</c:v>
                </c:pt>
                <c:pt idx="2">
                  <c:v>5.2428800000000001E-3</c:v>
                </c:pt>
                <c:pt idx="3">
                  <c:v>7.8643199999999993E-3</c:v>
                </c:pt>
                <c:pt idx="4">
                  <c:v>1.048576E-2</c:v>
                </c:pt>
                <c:pt idx="5">
                  <c:v>1.3107199999999999E-2</c:v>
                </c:pt>
                <c:pt idx="6">
                  <c:v>1.5728639999999999E-2</c:v>
                </c:pt>
                <c:pt idx="7">
                  <c:v>1.8350080000000001E-2</c:v>
                </c:pt>
                <c:pt idx="8">
                  <c:v>2.097152E-2</c:v>
                </c:pt>
                <c:pt idx="9">
                  <c:v>2.359296E-2</c:v>
                </c:pt>
                <c:pt idx="10">
                  <c:v>2.6214399999999999E-2</c:v>
                </c:pt>
                <c:pt idx="11">
                  <c:v>2.8835840000000001E-2</c:v>
                </c:pt>
                <c:pt idx="12">
                  <c:v>3.1457279999999997E-2</c:v>
                </c:pt>
                <c:pt idx="13">
                  <c:v>3.407872E-2</c:v>
                </c:pt>
                <c:pt idx="14">
                  <c:v>3.6700160000000003E-2</c:v>
                </c:pt>
                <c:pt idx="15">
                  <c:v>3.9321599999999998E-2</c:v>
                </c:pt>
                <c:pt idx="16">
                  <c:v>4.1943040000000001E-2</c:v>
                </c:pt>
                <c:pt idx="17">
                  <c:v>4.4564479999999997E-2</c:v>
                </c:pt>
                <c:pt idx="18">
                  <c:v>4.7185919999999999E-2</c:v>
                </c:pt>
                <c:pt idx="19">
                  <c:v>4.9807360000000002E-2</c:v>
                </c:pt>
                <c:pt idx="20">
                  <c:v>5.2428799999999998E-2</c:v>
                </c:pt>
                <c:pt idx="21">
                  <c:v>5.505024E-2</c:v>
                </c:pt>
                <c:pt idx="22">
                  <c:v>5.7671680000000003E-2</c:v>
                </c:pt>
                <c:pt idx="23">
                  <c:v>6.0293119999999999E-2</c:v>
                </c:pt>
                <c:pt idx="24">
                  <c:v>6.2914559999999994E-2</c:v>
                </c:pt>
                <c:pt idx="25">
                  <c:v>6.5535999999999997E-2</c:v>
                </c:pt>
                <c:pt idx="26">
                  <c:v>6.815744E-2</c:v>
                </c:pt>
                <c:pt idx="27">
                  <c:v>7.0778880000000002E-2</c:v>
                </c:pt>
                <c:pt idx="28">
                  <c:v>7.3400320000000005E-2</c:v>
                </c:pt>
                <c:pt idx="29">
                  <c:v>7.6021759999999994E-2</c:v>
                </c:pt>
                <c:pt idx="30">
                  <c:v>7.8643199999999996E-2</c:v>
                </c:pt>
                <c:pt idx="31">
                  <c:v>8.1264639999999999E-2</c:v>
                </c:pt>
                <c:pt idx="32">
                  <c:v>8.3886080000000002E-2</c:v>
                </c:pt>
                <c:pt idx="33">
                  <c:v>8.6507520000000004E-2</c:v>
                </c:pt>
                <c:pt idx="34">
                  <c:v>8.9128959999999993E-2</c:v>
                </c:pt>
                <c:pt idx="35">
                  <c:v>9.1750399999999996E-2</c:v>
                </c:pt>
                <c:pt idx="36">
                  <c:v>9.4371839999999999E-2</c:v>
                </c:pt>
                <c:pt idx="37">
                  <c:v>9.6993280000000001E-2</c:v>
                </c:pt>
                <c:pt idx="38">
                  <c:v>9.9614720000000004E-2</c:v>
                </c:pt>
                <c:pt idx="39">
                  <c:v>0.1022362</c:v>
                </c:pt>
                <c:pt idx="40">
                  <c:v>0.1048576</c:v>
                </c:pt>
                <c:pt idx="41">
                  <c:v>0.10747900000000001</c:v>
                </c:pt>
                <c:pt idx="42">
                  <c:v>0.1101005</c:v>
                </c:pt>
                <c:pt idx="43">
                  <c:v>0.1127219</c:v>
                </c:pt>
                <c:pt idx="44">
                  <c:v>0.1153434</c:v>
                </c:pt>
                <c:pt idx="45">
                  <c:v>0.11796479999999999</c:v>
                </c:pt>
                <c:pt idx="46">
                  <c:v>0.1205862</c:v>
                </c:pt>
                <c:pt idx="47">
                  <c:v>0.1232077</c:v>
                </c:pt>
                <c:pt idx="48">
                  <c:v>0.1258291</c:v>
                </c:pt>
                <c:pt idx="49">
                  <c:v>0.1284506</c:v>
                </c:pt>
                <c:pt idx="50">
                  <c:v>0.13107199999999999</c:v>
                </c:pt>
                <c:pt idx="51">
                  <c:v>0.13369339999999999</c:v>
                </c:pt>
                <c:pt idx="52">
                  <c:v>0.13631489999999999</c:v>
                </c:pt>
                <c:pt idx="53">
                  <c:v>0.13893630000000001</c:v>
                </c:pt>
                <c:pt idx="54">
                  <c:v>0.14155780000000001</c:v>
                </c:pt>
                <c:pt idx="55">
                  <c:v>0.14417920000000001</c:v>
                </c:pt>
                <c:pt idx="56">
                  <c:v>0.1468006</c:v>
                </c:pt>
                <c:pt idx="57">
                  <c:v>0.1494221</c:v>
                </c:pt>
                <c:pt idx="58">
                  <c:v>0.1520435</c:v>
                </c:pt>
                <c:pt idx="59">
                  <c:v>0.154665</c:v>
                </c:pt>
                <c:pt idx="60">
                  <c:v>0.15728639999999999</c:v>
                </c:pt>
                <c:pt idx="61">
                  <c:v>0.15990779999999999</c:v>
                </c:pt>
                <c:pt idx="62">
                  <c:v>0.16252929999999999</c:v>
                </c:pt>
                <c:pt idx="63">
                  <c:v>0.16515070000000001</c:v>
                </c:pt>
                <c:pt idx="64">
                  <c:v>0.16777220000000001</c:v>
                </c:pt>
                <c:pt idx="65">
                  <c:v>0.17039360000000001</c:v>
                </c:pt>
                <c:pt idx="66">
                  <c:v>0.173015</c:v>
                </c:pt>
                <c:pt idx="67">
                  <c:v>0.1756365</c:v>
                </c:pt>
                <c:pt idx="68">
                  <c:v>0.1782579</c:v>
                </c:pt>
                <c:pt idx="69">
                  <c:v>0.1808794</c:v>
                </c:pt>
                <c:pt idx="70">
                  <c:v>0.18350079999999999</c:v>
                </c:pt>
                <c:pt idx="71">
                  <c:v>0.18612219999999999</c:v>
                </c:pt>
                <c:pt idx="72">
                  <c:v>0.18874369999999999</c:v>
                </c:pt>
                <c:pt idx="73">
                  <c:v>0.19136510000000001</c:v>
                </c:pt>
                <c:pt idx="74">
                  <c:v>0.19398660000000001</c:v>
                </c:pt>
                <c:pt idx="75">
                  <c:v>0.196608</c:v>
                </c:pt>
                <c:pt idx="76">
                  <c:v>0.1992294</c:v>
                </c:pt>
                <c:pt idx="77">
                  <c:v>0.2018509</c:v>
                </c:pt>
                <c:pt idx="78">
                  <c:v>0.2044723</c:v>
                </c:pt>
                <c:pt idx="79">
                  <c:v>0.20709379999999999</c:v>
                </c:pt>
                <c:pt idx="80">
                  <c:v>0.20971519999999999</c:v>
                </c:pt>
                <c:pt idx="81">
                  <c:v>0.21233659999999999</c:v>
                </c:pt>
                <c:pt idx="82">
                  <c:v>0.21495810000000001</c:v>
                </c:pt>
                <c:pt idx="83">
                  <c:v>0.21757950000000001</c:v>
                </c:pt>
                <c:pt idx="84">
                  <c:v>0.22020100000000001</c:v>
                </c:pt>
                <c:pt idx="85">
                  <c:v>0.2228224</c:v>
                </c:pt>
                <c:pt idx="86">
                  <c:v>0.2254438</c:v>
                </c:pt>
                <c:pt idx="87">
                  <c:v>0.2280653</c:v>
                </c:pt>
                <c:pt idx="88">
                  <c:v>0.23068669999999999</c:v>
                </c:pt>
                <c:pt idx="89">
                  <c:v>0.23330819999999999</c:v>
                </c:pt>
                <c:pt idx="90">
                  <c:v>0.23592959999999999</c:v>
                </c:pt>
                <c:pt idx="91">
                  <c:v>0.23855100000000001</c:v>
                </c:pt>
                <c:pt idx="92">
                  <c:v>0.24117250000000001</c:v>
                </c:pt>
                <c:pt idx="93">
                  <c:v>0.24379390000000001</c:v>
                </c:pt>
                <c:pt idx="94">
                  <c:v>0.24641540000000001</c:v>
                </c:pt>
                <c:pt idx="95">
                  <c:v>0.2490368</c:v>
                </c:pt>
                <c:pt idx="96">
                  <c:v>0.2516582</c:v>
                </c:pt>
                <c:pt idx="97">
                  <c:v>0.2542797</c:v>
                </c:pt>
                <c:pt idx="98">
                  <c:v>0.25690109999999999</c:v>
                </c:pt>
                <c:pt idx="99">
                  <c:v>0.25952259999999999</c:v>
                </c:pt>
                <c:pt idx="100">
                  <c:v>0.26214399999999999</c:v>
                </c:pt>
                <c:pt idx="101">
                  <c:v>0.26476539999999998</c:v>
                </c:pt>
                <c:pt idx="102">
                  <c:v>0.26738689999999998</c:v>
                </c:pt>
                <c:pt idx="103">
                  <c:v>0.27000829999999998</c:v>
                </c:pt>
                <c:pt idx="104">
                  <c:v>0.27262979999999998</c:v>
                </c:pt>
                <c:pt idx="105">
                  <c:v>0.27525119999999997</c:v>
                </c:pt>
                <c:pt idx="106">
                  <c:v>0.27787269999999997</c:v>
                </c:pt>
                <c:pt idx="107">
                  <c:v>0.28049410000000002</c:v>
                </c:pt>
                <c:pt idx="108">
                  <c:v>0.28311550000000002</c:v>
                </c:pt>
                <c:pt idx="109">
                  <c:v>0.28573690000000002</c:v>
                </c:pt>
                <c:pt idx="110">
                  <c:v>0.28835840000000001</c:v>
                </c:pt>
                <c:pt idx="111">
                  <c:v>0.29097980000000001</c:v>
                </c:pt>
                <c:pt idx="112">
                  <c:v>0.29360130000000001</c:v>
                </c:pt>
                <c:pt idx="113">
                  <c:v>0.29622270000000001</c:v>
                </c:pt>
                <c:pt idx="114">
                  <c:v>0.2988442</c:v>
                </c:pt>
                <c:pt idx="115">
                  <c:v>0.3014656</c:v>
                </c:pt>
                <c:pt idx="116">
                  <c:v>0.304087</c:v>
                </c:pt>
                <c:pt idx="117">
                  <c:v>0.3067085</c:v>
                </c:pt>
                <c:pt idx="118">
                  <c:v>0.30932989999999999</c:v>
                </c:pt>
                <c:pt idx="119">
                  <c:v>0.31195139999999999</c:v>
                </c:pt>
                <c:pt idx="120">
                  <c:v>0.31457279999999999</c:v>
                </c:pt>
                <c:pt idx="121">
                  <c:v>0.31719419999999998</c:v>
                </c:pt>
                <c:pt idx="122">
                  <c:v>0.31981569999999998</c:v>
                </c:pt>
                <c:pt idx="123">
                  <c:v>0.32243709999999998</c:v>
                </c:pt>
                <c:pt idx="124">
                  <c:v>0.32505849999999997</c:v>
                </c:pt>
                <c:pt idx="125">
                  <c:v>0.32768000000000003</c:v>
                </c:pt>
                <c:pt idx="126">
                  <c:v>0.33030140000000002</c:v>
                </c:pt>
                <c:pt idx="127">
                  <c:v>0.33292290000000002</c:v>
                </c:pt>
                <c:pt idx="128">
                  <c:v>0.33554430000000002</c:v>
                </c:pt>
                <c:pt idx="129">
                  <c:v>0.33816580000000002</c:v>
                </c:pt>
                <c:pt idx="130">
                  <c:v>0.34078720000000001</c:v>
                </c:pt>
                <c:pt idx="131">
                  <c:v>0.34340860000000001</c:v>
                </c:pt>
                <c:pt idx="132">
                  <c:v>0.34603010000000001</c:v>
                </c:pt>
                <c:pt idx="133">
                  <c:v>0.3486515</c:v>
                </c:pt>
                <c:pt idx="134">
                  <c:v>0.351273</c:v>
                </c:pt>
                <c:pt idx="135">
                  <c:v>0.3538944</c:v>
                </c:pt>
                <c:pt idx="136">
                  <c:v>0.35651579999999999</c:v>
                </c:pt>
                <c:pt idx="137">
                  <c:v>0.35913729999999999</c:v>
                </c:pt>
                <c:pt idx="138">
                  <c:v>0.36175869999999999</c:v>
                </c:pt>
                <c:pt idx="139">
                  <c:v>0.36438019999999999</c:v>
                </c:pt>
                <c:pt idx="140">
                  <c:v>0.36700159999999998</c:v>
                </c:pt>
                <c:pt idx="141">
                  <c:v>0.36962299999999998</c:v>
                </c:pt>
                <c:pt idx="142">
                  <c:v>0.37224449999999998</c:v>
                </c:pt>
                <c:pt idx="143">
                  <c:v>0.37486589999999997</c:v>
                </c:pt>
                <c:pt idx="144">
                  <c:v>0.37748739999999997</c:v>
                </c:pt>
                <c:pt idx="145">
                  <c:v>0.38010880000000002</c:v>
                </c:pt>
                <c:pt idx="146">
                  <c:v>0.38273020000000002</c:v>
                </c:pt>
                <c:pt idx="147">
                  <c:v>0.38535170000000002</c:v>
                </c:pt>
                <c:pt idx="148">
                  <c:v>0.38797310000000002</c:v>
                </c:pt>
                <c:pt idx="149">
                  <c:v>0.39059460000000001</c:v>
                </c:pt>
                <c:pt idx="150">
                  <c:v>0.39321600000000001</c:v>
                </c:pt>
                <c:pt idx="151">
                  <c:v>0.39583740000000001</c:v>
                </c:pt>
                <c:pt idx="152">
                  <c:v>0.3984589</c:v>
                </c:pt>
                <c:pt idx="153">
                  <c:v>0.4010803</c:v>
                </c:pt>
                <c:pt idx="154">
                  <c:v>0.4037018</c:v>
                </c:pt>
                <c:pt idx="155">
                  <c:v>0.4063232</c:v>
                </c:pt>
                <c:pt idx="156">
                  <c:v>0.40894459999999999</c:v>
                </c:pt>
                <c:pt idx="157">
                  <c:v>0.41156609999999999</c:v>
                </c:pt>
                <c:pt idx="158">
                  <c:v>0.41418749999999999</c:v>
                </c:pt>
                <c:pt idx="159">
                  <c:v>0.41680899999999999</c:v>
                </c:pt>
                <c:pt idx="160">
                  <c:v>0.41943039999999998</c:v>
                </c:pt>
                <c:pt idx="161">
                  <c:v>0.42205179999999998</c:v>
                </c:pt>
                <c:pt idx="162">
                  <c:v>0.42467329999999998</c:v>
                </c:pt>
                <c:pt idx="163">
                  <c:v>0.42729470000000003</c:v>
                </c:pt>
                <c:pt idx="164">
                  <c:v>0.42991610000000002</c:v>
                </c:pt>
                <c:pt idx="165">
                  <c:v>0.43253760000000002</c:v>
                </c:pt>
                <c:pt idx="166">
                  <c:v>0.43515900000000002</c:v>
                </c:pt>
                <c:pt idx="167">
                  <c:v>0.43778050000000002</c:v>
                </c:pt>
                <c:pt idx="168">
                  <c:v>0.44040190000000001</c:v>
                </c:pt>
                <c:pt idx="169">
                  <c:v>0.44302340000000001</c:v>
                </c:pt>
                <c:pt idx="170">
                  <c:v>0.44564480000000001</c:v>
                </c:pt>
                <c:pt idx="171">
                  <c:v>0.4482662</c:v>
                </c:pt>
                <c:pt idx="172">
                  <c:v>0.4508877</c:v>
                </c:pt>
                <c:pt idx="173">
                  <c:v>0.4535091</c:v>
                </c:pt>
                <c:pt idx="174">
                  <c:v>0.4561306</c:v>
                </c:pt>
                <c:pt idx="175">
                  <c:v>0.45875199999999999</c:v>
                </c:pt>
                <c:pt idx="176">
                  <c:v>0.46137339999999999</c:v>
                </c:pt>
                <c:pt idx="177">
                  <c:v>0.46399489999999999</c:v>
                </c:pt>
                <c:pt idx="178">
                  <c:v>0.46661629999999998</c:v>
                </c:pt>
                <c:pt idx="179">
                  <c:v>0.46923769999999998</c:v>
                </c:pt>
                <c:pt idx="180">
                  <c:v>0.47185919999999998</c:v>
                </c:pt>
                <c:pt idx="181">
                  <c:v>0.47448059999999997</c:v>
                </c:pt>
                <c:pt idx="182">
                  <c:v>0.47710209999999997</c:v>
                </c:pt>
                <c:pt idx="183">
                  <c:v>0.47972350000000002</c:v>
                </c:pt>
                <c:pt idx="184">
                  <c:v>0.48234500000000002</c:v>
                </c:pt>
                <c:pt idx="185">
                  <c:v>0.48496640000000002</c:v>
                </c:pt>
                <c:pt idx="186">
                  <c:v>0.48758780000000002</c:v>
                </c:pt>
                <c:pt idx="187">
                  <c:v>0.49020930000000001</c:v>
                </c:pt>
                <c:pt idx="188">
                  <c:v>0.49283070000000001</c:v>
                </c:pt>
                <c:pt idx="189">
                  <c:v>0.49545220000000001</c:v>
                </c:pt>
                <c:pt idx="190">
                  <c:v>0.49807360000000001</c:v>
                </c:pt>
                <c:pt idx="191">
                  <c:v>0.500695</c:v>
                </c:pt>
                <c:pt idx="192">
                  <c:v>0.50331649999999994</c:v>
                </c:pt>
                <c:pt idx="193">
                  <c:v>0.50593790000000005</c:v>
                </c:pt>
                <c:pt idx="194">
                  <c:v>0.50855930000000005</c:v>
                </c:pt>
                <c:pt idx="195">
                  <c:v>0.51118079999999999</c:v>
                </c:pt>
                <c:pt idx="196">
                  <c:v>0.51380219999999999</c:v>
                </c:pt>
                <c:pt idx="197">
                  <c:v>0.51642370000000004</c:v>
                </c:pt>
                <c:pt idx="198">
                  <c:v>0.51904510000000004</c:v>
                </c:pt>
                <c:pt idx="199">
                  <c:v>0.52166659999999998</c:v>
                </c:pt>
                <c:pt idx="200">
                  <c:v>0.52428799999999998</c:v>
                </c:pt>
                <c:pt idx="201">
                  <c:v>0.52690939999999997</c:v>
                </c:pt>
                <c:pt idx="202">
                  <c:v>0.52953090000000003</c:v>
                </c:pt>
                <c:pt idx="203">
                  <c:v>0.53215230000000002</c:v>
                </c:pt>
                <c:pt idx="204">
                  <c:v>0.53477379999999997</c:v>
                </c:pt>
                <c:pt idx="205">
                  <c:v>0.53739519999999996</c:v>
                </c:pt>
                <c:pt idx="206">
                  <c:v>0.54001670000000002</c:v>
                </c:pt>
                <c:pt idx="207">
                  <c:v>0.54263810000000001</c:v>
                </c:pt>
                <c:pt idx="208">
                  <c:v>0.54525950000000001</c:v>
                </c:pt>
                <c:pt idx="209">
                  <c:v>0.5478809</c:v>
                </c:pt>
                <c:pt idx="210">
                  <c:v>0.55050239999999995</c:v>
                </c:pt>
                <c:pt idx="211">
                  <c:v>0.55312380000000005</c:v>
                </c:pt>
                <c:pt idx="212">
                  <c:v>0.5557453</c:v>
                </c:pt>
                <c:pt idx="213">
                  <c:v>0.55836669999999999</c:v>
                </c:pt>
                <c:pt idx="214">
                  <c:v>0.56098809999999999</c:v>
                </c:pt>
                <c:pt idx="215">
                  <c:v>0.56360960000000004</c:v>
                </c:pt>
                <c:pt idx="216">
                  <c:v>0.56623100000000004</c:v>
                </c:pt>
                <c:pt idx="217">
                  <c:v>0.56885249999999998</c:v>
                </c:pt>
                <c:pt idx="218">
                  <c:v>0.57147389999999998</c:v>
                </c:pt>
                <c:pt idx="219">
                  <c:v>0.57409540000000003</c:v>
                </c:pt>
                <c:pt idx="220">
                  <c:v>0.57671680000000003</c:v>
                </c:pt>
                <c:pt idx="221">
                  <c:v>0.57933829999999997</c:v>
                </c:pt>
                <c:pt idx="222">
                  <c:v>0.58195969999999997</c:v>
                </c:pt>
                <c:pt idx="223">
                  <c:v>0.58458109999999996</c:v>
                </c:pt>
                <c:pt idx="224">
                  <c:v>0.58720249999999996</c:v>
                </c:pt>
                <c:pt idx="225">
                  <c:v>0.58982400000000001</c:v>
                </c:pt>
                <c:pt idx="226">
                  <c:v>0.59244540000000001</c:v>
                </c:pt>
                <c:pt idx="227">
                  <c:v>0.59506689999999995</c:v>
                </c:pt>
                <c:pt idx="228">
                  <c:v>0.59768829999999995</c:v>
                </c:pt>
                <c:pt idx="229">
                  <c:v>0.60030969999999995</c:v>
                </c:pt>
                <c:pt idx="230">
                  <c:v>0.6029312</c:v>
                </c:pt>
                <c:pt idx="231">
                  <c:v>0.6055526</c:v>
                </c:pt>
                <c:pt idx="232">
                  <c:v>0.60817410000000005</c:v>
                </c:pt>
                <c:pt idx="233">
                  <c:v>0.61079550000000005</c:v>
                </c:pt>
                <c:pt idx="234">
                  <c:v>0.61341699999999999</c:v>
                </c:pt>
                <c:pt idx="235">
                  <c:v>0.61603839999999999</c:v>
                </c:pt>
                <c:pt idx="236">
                  <c:v>0.61865990000000004</c:v>
                </c:pt>
                <c:pt idx="237">
                  <c:v>0.62128130000000004</c:v>
                </c:pt>
                <c:pt idx="238">
                  <c:v>0.62390270000000003</c:v>
                </c:pt>
                <c:pt idx="239">
                  <c:v>0.62652419999999998</c:v>
                </c:pt>
                <c:pt idx="240">
                  <c:v>0.62914559999999997</c:v>
                </c:pt>
                <c:pt idx="241">
                  <c:v>0.63176699999999997</c:v>
                </c:pt>
                <c:pt idx="242">
                  <c:v>0.63438839999999996</c:v>
                </c:pt>
                <c:pt idx="243">
                  <c:v>0.63700990000000002</c:v>
                </c:pt>
                <c:pt idx="244">
                  <c:v>0.63963130000000001</c:v>
                </c:pt>
                <c:pt idx="245">
                  <c:v>0.64225279999999996</c:v>
                </c:pt>
                <c:pt idx="246">
                  <c:v>0.64487419999999995</c:v>
                </c:pt>
                <c:pt idx="247">
                  <c:v>0.64749570000000001</c:v>
                </c:pt>
                <c:pt idx="248">
                  <c:v>0.6501171</c:v>
                </c:pt>
                <c:pt idx="249">
                  <c:v>0.65273859999999995</c:v>
                </c:pt>
                <c:pt idx="250">
                  <c:v>0.65536000000000005</c:v>
                </c:pt>
                <c:pt idx="251">
                  <c:v>0.6579815</c:v>
                </c:pt>
                <c:pt idx="252">
                  <c:v>0.66060289999999999</c:v>
                </c:pt>
                <c:pt idx="253">
                  <c:v>0.66322429999999999</c:v>
                </c:pt>
                <c:pt idx="254">
                  <c:v>0.66584580000000004</c:v>
                </c:pt>
                <c:pt idx="255">
                  <c:v>0.66846720000000004</c:v>
                </c:pt>
                <c:pt idx="256">
                  <c:v>0.67108860000000004</c:v>
                </c:pt>
                <c:pt idx="257">
                  <c:v>0.67371000000000003</c:v>
                </c:pt>
                <c:pt idx="258">
                  <c:v>0.67633149999999997</c:v>
                </c:pt>
                <c:pt idx="259">
                  <c:v>0.67895289999999997</c:v>
                </c:pt>
                <c:pt idx="260">
                  <c:v>0.68157440000000002</c:v>
                </c:pt>
                <c:pt idx="261">
                  <c:v>0.68419580000000002</c:v>
                </c:pt>
                <c:pt idx="262">
                  <c:v>0.68681729999999996</c:v>
                </c:pt>
                <c:pt idx="263">
                  <c:v>0.68943869999999996</c:v>
                </c:pt>
                <c:pt idx="264">
                  <c:v>0.69206020000000001</c:v>
                </c:pt>
                <c:pt idx="265">
                  <c:v>0.69468160000000001</c:v>
                </c:pt>
                <c:pt idx="266">
                  <c:v>0.69730309999999995</c:v>
                </c:pt>
                <c:pt idx="267">
                  <c:v>0.69992449999999995</c:v>
                </c:pt>
                <c:pt idx="268">
                  <c:v>0.70254589999999995</c:v>
                </c:pt>
                <c:pt idx="269">
                  <c:v>0.7051674</c:v>
                </c:pt>
                <c:pt idx="270">
                  <c:v>0.7077888</c:v>
                </c:pt>
                <c:pt idx="271">
                  <c:v>0.71041019999999999</c:v>
                </c:pt>
                <c:pt idx="272">
                  <c:v>0.71303159999999999</c:v>
                </c:pt>
                <c:pt idx="273">
                  <c:v>0.71565310000000004</c:v>
                </c:pt>
                <c:pt idx="274">
                  <c:v>0.71827450000000004</c:v>
                </c:pt>
                <c:pt idx="275">
                  <c:v>0.72089599999999998</c:v>
                </c:pt>
                <c:pt idx="276">
                  <c:v>0.72351739999999998</c:v>
                </c:pt>
                <c:pt idx="277">
                  <c:v>0.72613890000000003</c:v>
                </c:pt>
                <c:pt idx="278">
                  <c:v>0.72876030000000003</c:v>
                </c:pt>
                <c:pt idx="279">
                  <c:v>0.73138179999999997</c:v>
                </c:pt>
                <c:pt idx="280">
                  <c:v>0.73400319999999997</c:v>
                </c:pt>
                <c:pt idx="281">
                  <c:v>0.73662470000000002</c:v>
                </c:pt>
                <c:pt idx="282">
                  <c:v>0.73924610000000002</c:v>
                </c:pt>
                <c:pt idx="283">
                  <c:v>0.74186750000000001</c:v>
                </c:pt>
                <c:pt idx="284">
                  <c:v>0.74448899999999996</c:v>
                </c:pt>
                <c:pt idx="285">
                  <c:v>0.74711039999999995</c:v>
                </c:pt>
                <c:pt idx="286">
                  <c:v>0.74973179999999995</c:v>
                </c:pt>
                <c:pt idx="287">
                  <c:v>0.7523533</c:v>
                </c:pt>
                <c:pt idx="288">
                  <c:v>0.7549747</c:v>
                </c:pt>
                <c:pt idx="289">
                  <c:v>0.75759609999999999</c:v>
                </c:pt>
                <c:pt idx="290">
                  <c:v>0.76021760000000005</c:v>
                </c:pt>
                <c:pt idx="291">
                  <c:v>0.76283900000000004</c:v>
                </c:pt>
                <c:pt idx="292">
                  <c:v>0.76546049999999999</c:v>
                </c:pt>
                <c:pt idx="293">
                  <c:v>0.76808189999999998</c:v>
                </c:pt>
                <c:pt idx="294">
                  <c:v>0.77070340000000004</c:v>
                </c:pt>
                <c:pt idx="295">
                  <c:v>0.77332480000000003</c:v>
                </c:pt>
                <c:pt idx="296">
                  <c:v>0.77594629999999998</c:v>
                </c:pt>
                <c:pt idx="297">
                  <c:v>0.77856769999999997</c:v>
                </c:pt>
                <c:pt idx="298">
                  <c:v>0.78118909999999997</c:v>
                </c:pt>
                <c:pt idx="299">
                  <c:v>0.78381060000000002</c:v>
                </c:pt>
                <c:pt idx="300">
                  <c:v>0.78643200000000002</c:v>
                </c:pt>
                <c:pt idx="301">
                  <c:v>0.78905340000000002</c:v>
                </c:pt>
                <c:pt idx="302">
                  <c:v>0.79167489999999996</c:v>
                </c:pt>
                <c:pt idx="303">
                  <c:v>0.79429629999999996</c:v>
                </c:pt>
                <c:pt idx="304">
                  <c:v>0.79691769999999995</c:v>
                </c:pt>
                <c:pt idx="305">
                  <c:v>0.79953920000000001</c:v>
                </c:pt>
                <c:pt idx="306">
                  <c:v>0.8021606</c:v>
                </c:pt>
                <c:pt idx="307">
                  <c:v>0.80478209999999994</c:v>
                </c:pt>
                <c:pt idx="308">
                  <c:v>0.80740350000000005</c:v>
                </c:pt>
                <c:pt idx="309">
                  <c:v>0.810025</c:v>
                </c:pt>
                <c:pt idx="310">
                  <c:v>0.81264639999999999</c:v>
                </c:pt>
                <c:pt idx="311">
                  <c:v>0.81526790000000005</c:v>
                </c:pt>
                <c:pt idx="312">
                  <c:v>0.81788930000000004</c:v>
                </c:pt>
                <c:pt idx="313">
                  <c:v>0.82051070000000004</c:v>
                </c:pt>
                <c:pt idx="314">
                  <c:v>0.82313219999999998</c:v>
                </c:pt>
                <c:pt idx="315">
                  <c:v>0.82575359999999998</c:v>
                </c:pt>
                <c:pt idx="316">
                  <c:v>0.82837499999999997</c:v>
                </c:pt>
                <c:pt idx="317">
                  <c:v>0.83099650000000003</c:v>
                </c:pt>
                <c:pt idx="318">
                  <c:v>0.83361790000000002</c:v>
                </c:pt>
                <c:pt idx="319">
                  <c:v>0.83623930000000002</c:v>
                </c:pt>
                <c:pt idx="320">
                  <c:v>0.83886079999999996</c:v>
                </c:pt>
                <c:pt idx="321">
                  <c:v>0.84148219999999996</c:v>
                </c:pt>
                <c:pt idx="322">
                  <c:v>0.84410370000000001</c:v>
                </c:pt>
                <c:pt idx="323">
                  <c:v>0.84672510000000001</c:v>
                </c:pt>
                <c:pt idx="324">
                  <c:v>0.84934659999999995</c:v>
                </c:pt>
                <c:pt idx="325">
                  <c:v>0.85196799999999995</c:v>
                </c:pt>
                <c:pt idx="326">
                  <c:v>0.8545895</c:v>
                </c:pt>
                <c:pt idx="327">
                  <c:v>0.8572109</c:v>
                </c:pt>
                <c:pt idx="328">
                  <c:v>0.85983229999999999</c:v>
                </c:pt>
                <c:pt idx="329">
                  <c:v>0.86245380000000005</c:v>
                </c:pt>
                <c:pt idx="330">
                  <c:v>0.86507520000000004</c:v>
                </c:pt>
                <c:pt idx="331">
                  <c:v>0.86769660000000004</c:v>
                </c:pt>
                <c:pt idx="332">
                  <c:v>0.87031809999999998</c:v>
                </c:pt>
                <c:pt idx="333">
                  <c:v>0.87293949999999998</c:v>
                </c:pt>
                <c:pt idx="334">
                  <c:v>0.87556089999999998</c:v>
                </c:pt>
                <c:pt idx="335">
                  <c:v>0.87818240000000003</c:v>
                </c:pt>
                <c:pt idx="336">
                  <c:v>0.88080380000000003</c:v>
                </c:pt>
                <c:pt idx="337">
                  <c:v>0.88342529999999997</c:v>
                </c:pt>
                <c:pt idx="338">
                  <c:v>0.88604669999999996</c:v>
                </c:pt>
                <c:pt idx="339">
                  <c:v>0.88866820000000002</c:v>
                </c:pt>
                <c:pt idx="340">
                  <c:v>0.89128960000000002</c:v>
                </c:pt>
                <c:pt idx="341">
                  <c:v>0.89391109999999996</c:v>
                </c:pt>
                <c:pt idx="342">
                  <c:v>0.89653249999999995</c:v>
                </c:pt>
                <c:pt idx="343">
                  <c:v>0.89915389999999995</c:v>
                </c:pt>
                <c:pt idx="344">
                  <c:v>0.9017754</c:v>
                </c:pt>
                <c:pt idx="345">
                  <c:v>0.9043968</c:v>
                </c:pt>
                <c:pt idx="346">
                  <c:v>0.9070182</c:v>
                </c:pt>
                <c:pt idx="347">
                  <c:v>0.90963970000000005</c:v>
                </c:pt>
                <c:pt idx="348">
                  <c:v>0.91226110000000005</c:v>
                </c:pt>
                <c:pt idx="349">
                  <c:v>0.91488250000000004</c:v>
                </c:pt>
                <c:pt idx="350">
                  <c:v>0.91750399999999999</c:v>
                </c:pt>
                <c:pt idx="351">
                  <c:v>0.92012539999999998</c:v>
                </c:pt>
                <c:pt idx="352">
                  <c:v>0.92274690000000004</c:v>
                </c:pt>
                <c:pt idx="353">
                  <c:v>0.92536830000000003</c:v>
                </c:pt>
                <c:pt idx="354">
                  <c:v>0.92798979999999998</c:v>
                </c:pt>
                <c:pt idx="355">
                  <c:v>0.93061119999999997</c:v>
                </c:pt>
                <c:pt idx="356">
                  <c:v>0.93323259999999997</c:v>
                </c:pt>
                <c:pt idx="357">
                  <c:v>0.93585410000000002</c:v>
                </c:pt>
                <c:pt idx="358">
                  <c:v>0.93847550000000002</c:v>
                </c:pt>
                <c:pt idx="359">
                  <c:v>0.94109699999999996</c:v>
                </c:pt>
                <c:pt idx="360">
                  <c:v>0.94371839999999996</c:v>
                </c:pt>
                <c:pt idx="361">
                  <c:v>0.94633979999999995</c:v>
                </c:pt>
                <c:pt idx="362">
                  <c:v>0.94896130000000001</c:v>
                </c:pt>
                <c:pt idx="363">
                  <c:v>0.9515827</c:v>
                </c:pt>
                <c:pt idx="364">
                  <c:v>0.9542041</c:v>
                </c:pt>
                <c:pt idx="365">
                  <c:v>0.95682560000000005</c:v>
                </c:pt>
                <c:pt idx="366">
                  <c:v>0.95944700000000005</c:v>
                </c:pt>
                <c:pt idx="367">
                  <c:v>0.96206849999999999</c:v>
                </c:pt>
                <c:pt idx="368">
                  <c:v>0.96468989999999999</c:v>
                </c:pt>
                <c:pt idx="369">
                  <c:v>0.96731140000000004</c:v>
                </c:pt>
                <c:pt idx="370">
                  <c:v>0.96993280000000004</c:v>
                </c:pt>
                <c:pt idx="371">
                  <c:v>0.97255420000000004</c:v>
                </c:pt>
                <c:pt idx="372">
                  <c:v>0.97517569999999998</c:v>
                </c:pt>
                <c:pt idx="373">
                  <c:v>0.97779709999999997</c:v>
                </c:pt>
                <c:pt idx="374">
                  <c:v>0.98041860000000003</c:v>
                </c:pt>
                <c:pt idx="375">
                  <c:v>0.98304000000000002</c:v>
                </c:pt>
                <c:pt idx="376">
                  <c:v>0.98566140000000002</c:v>
                </c:pt>
                <c:pt idx="377">
                  <c:v>0.98828289999999996</c:v>
                </c:pt>
                <c:pt idx="378">
                  <c:v>0.99090429999999996</c:v>
                </c:pt>
                <c:pt idx="379">
                  <c:v>0.99352569999999996</c:v>
                </c:pt>
                <c:pt idx="380">
                  <c:v>0.99614720000000001</c:v>
                </c:pt>
                <c:pt idx="381">
                  <c:v>0.99876860000000001</c:v>
                </c:pt>
                <c:pt idx="382">
                  <c:v>1.00139</c:v>
                </c:pt>
                <c:pt idx="383">
                  <c:v>1.0040119999999999</c:v>
                </c:pt>
                <c:pt idx="384">
                  <c:v>1.0066329999999999</c:v>
                </c:pt>
                <c:pt idx="385">
                  <c:v>1.0092540000000001</c:v>
                </c:pt>
                <c:pt idx="386">
                  <c:v>1.011876</c:v>
                </c:pt>
                <c:pt idx="387">
                  <c:v>1.014497</c:v>
                </c:pt>
                <c:pt idx="388">
                  <c:v>1.0171190000000001</c:v>
                </c:pt>
                <c:pt idx="389">
                  <c:v>1.0197400000000001</c:v>
                </c:pt>
                <c:pt idx="390">
                  <c:v>1.022362</c:v>
                </c:pt>
                <c:pt idx="391">
                  <c:v>1.024983</c:v>
                </c:pt>
                <c:pt idx="392">
                  <c:v>1.027604</c:v>
                </c:pt>
                <c:pt idx="393">
                  <c:v>1.0302260000000001</c:v>
                </c:pt>
                <c:pt idx="394">
                  <c:v>1.0328470000000001</c:v>
                </c:pt>
                <c:pt idx="395">
                  <c:v>1.035469</c:v>
                </c:pt>
                <c:pt idx="396">
                  <c:v>1.03809</c:v>
                </c:pt>
                <c:pt idx="397">
                  <c:v>1.0407120000000001</c:v>
                </c:pt>
                <c:pt idx="398">
                  <c:v>1.0433330000000001</c:v>
                </c:pt>
                <c:pt idx="399">
                  <c:v>1.045955</c:v>
                </c:pt>
                <c:pt idx="400">
                  <c:v>1.048576</c:v>
                </c:pt>
                <c:pt idx="401">
                  <c:v>1.0511969999999999</c:v>
                </c:pt>
                <c:pt idx="402">
                  <c:v>1.0538190000000001</c:v>
                </c:pt>
                <c:pt idx="403">
                  <c:v>1.05644</c:v>
                </c:pt>
                <c:pt idx="404">
                  <c:v>1.0590619999999999</c:v>
                </c:pt>
                <c:pt idx="405">
                  <c:v>1.0616829999999999</c:v>
                </c:pt>
                <c:pt idx="406">
                  <c:v>1.0643050000000001</c:v>
                </c:pt>
                <c:pt idx="407">
                  <c:v>1.066926</c:v>
                </c:pt>
                <c:pt idx="408">
                  <c:v>1.0695479999999999</c:v>
                </c:pt>
                <c:pt idx="409">
                  <c:v>1.0721689999999999</c:v>
                </c:pt>
                <c:pt idx="410">
                  <c:v>1.0747899999999999</c:v>
                </c:pt>
                <c:pt idx="411">
                  <c:v>1.077412</c:v>
                </c:pt>
                <c:pt idx="412">
                  <c:v>1.080033</c:v>
                </c:pt>
                <c:pt idx="413">
                  <c:v>1.0826549999999999</c:v>
                </c:pt>
                <c:pt idx="414">
                  <c:v>1.0852759999999999</c:v>
                </c:pt>
                <c:pt idx="415">
                  <c:v>1.087898</c:v>
                </c:pt>
                <c:pt idx="416">
                  <c:v>1.090519</c:v>
                </c:pt>
                <c:pt idx="417">
                  <c:v>1.09314</c:v>
                </c:pt>
                <c:pt idx="418">
                  <c:v>1.0957619999999999</c:v>
                </c:pt>
                <c:pt idx="419">
                  <c:v>1.0983830000000001</c:v>
                </c:pt>
                <c:pt idx="420">
                  <c:v>1.101005</c:v>
                </c:pt>
                <c:pt idx="421">
                  <c:v>1.103626</c:v>
                </c:pt>
                <c:pt idx="422">
                  <c:v>1.1062479999999999</c:v>
                </c:pt>
                <c:pt idx="423">
                  <c:v>1.1088690000000001</c:v>
                </c:pt>
                <c:pt idx="424">
                  <c:v>1.111491</c:v>
                </c:pt>
                <c:pt idx="425">
                  <c:v>1.114112</c:v>
                </c:pt>
                <c:pt idx="426">
                  <c:v>1.116733</c:v>
                </c:pt>
                <c:pt idx="427">
                  <c:v>1.1193550000000001</c:v>
                </c:pt>
                <c:pt idx="428">
                  <c:v>1.1219760000000001</c:v>
                </c:pt>
                <c:pt idx="429">
                  <c:v>1.124598</c:v>
                </c:pt>
                <c:pt idx="430">
                  <c:v>1.127219</c:v>
                </c:pt>
                <c:pt idx="431">
                  <c:v>1.1298410000000001</c:v>
                </c:pt>
                <c:pt idx="432">
                  <c:v>1.1324620000000001</c:v>
                </c:pt>
                <c:pt idx="433">
                  <c:v>1.135084</c:v>
                </c:pt>
                <c:pt idx="434">
                  <c:v>1.137705</c:v>
                </c:pt>
                <c:pt idx="435">
                  <c:v>1.140326</c:v>
                </c:pt>
                <c:pt idx="436">
                  <c:v>1.1429480000000001</c:v>
                </c:pt>
                <c:pt idx="437">
                  <c:v>1.1455690000000001</c:v>
                </c:pt>
                <c:pt idx="438">
                  <c:v>1.148191</c:v>
                </c:pt>
                <c:pt idx="439">
                  <c:v>1.1508119999999999</c:v>
                </c:pt>
                <c:pt idx="440">
                  <c:v>1.1534340000000001</c:v>
                </c:pt>
                <c:pt idx="441">
                  <c:v>1.1560550000000001</c:v>
                </c:pt>
                <c:pt idx="442">
                  <c:v>1.158677</c:v>
                </c:pt>
                <c:pt idx="443">
                  <c:v>1.1612979999999999</c:v>
                </c:pt>
                <c:pt idx="444">
                  <c:v>1.1639189999999999</c:v>
                </c:pt>
                <c:pt idx="445">
                  <c:v>1.1665410000000001</c:v>
                </c:pt>
                <c:pt idx="446">
                  <c:v>1.169162</c:v>
                </c:pt>
                <c:pt idx="447">
                  <c:v>1.1717839999999999</c:v>
                </c:pt>
                <c:pt idx="448">
                  <c:v>1.1744049999999999</c:v>
                </c:pt>
                <c:pt idx="449">
                  <c:v>1.177027</c:v>
                </c:pt>
                <c:pt idx="450">
                  <c:v>1.179648</c:v>
                </c:pt>
                <c:pt idx="451">
                  <c:v>1.182269</c:v>
                </c:pt>
                <c:pt idx="452">
                  <c:v>1.1848909999999999</c:v>
                </c:pt>
                <c:pt idx="453">
                  <c:v>1.1875119999999999</c:v>
                </c:pt>
                <c:pt idx="454">
                  <c:v>1.190134</c:v>
                </c:pt>
                <c:pt idx="455">
                  <c:v>1.192755</c:v>
                </c:pt>
                <c:pt idx="456">
                  <c:v>1.1953769999999999</c:v>
                </c:pt>
                <c:pt idx="457">
                  <c:v>1.1979979999999999</c:v>
                </c:pt>
                <c:pt idx="458">
                  <c:v>1.2006190000000001</c:v>
                </c:pt>
                <c:pt idx="459">
                  <c:v>1.203241</c:v>
                </c:pt>
                <c:pt idx="460">
                  <c:v>1.205862</c:v>
                </c:pt>
                <c:pt idx="461">
                  <c:v>1.2084839999999999</c:v>
                </c:pt>
                <c:pt idx="462">
                  <c:v>1.2111050000000001</c:v>
                </c:pt>
                <c:pt idx="463">
                  <c:v>1.213727</c:v>
                </c:pt>
                <c:pt idx="464">
                  <c:v>1.216348</c:v>
                </c:pt>
                <c:pt idx="465">
                  <c:v>1.2189700000000001</c:v>
                </c:pt>
                <c:pt idx="466">
                  <c:v>1.2215910000000001</c:v>
                </c:pt>
                <c:pt idx="467">
                  <c:v>1.224213</c:v>
                </c:pt>
                <c:pt idx="468">
                  <c:v>1.226834</c:v>
                </c:pt>
                <c:pt idx="469">
                  <c:v>1.229455</c:v>
                </c:pt>
                <c:pt idx="470">
                  <c:v>1.2320770000000001</c:v>
                </c:pt>
                <c:pt idx="471">
                  <c:v>1.2346980000000001</c:v>
                </c:pt>
                <c:pt idx="472">
                  <c:v>1.23732</c:v>
                </c:pt>
                <c:pt idx="473">
                  <c:v>1.239941</c:v>
                </c:pt>
                <c:pt idx="474">
                  <c:v>1.2425630000000001</c:v>
                </c:pt>
                <c:pt idx="475">
                  <c:v>1.2451840000000001</c:v>
                </c:pt>
                <c:pt idx="476">
                  <c:v>1.2478050000000001</c:v>
                </c:pt>
                <c:pt idx="477">
                  <c:v>1.250427</c:v>
                </c:pt>
                <c:pt idx="478">
                  <c:v>1.2530479999999999</c:v>
                </c:pt>
                <c:pt idx="479">
                  <c:v>1.2556700000000001</c:v>
                </c:pt>
                <c:pt idx="480">
                  <c:v>1.258291</c:v>
                </c:pt>
                <c:pt idx="481">
                  <c:v>1.260913</c:v>
                </c:pt>
                <c:pt idx="482">
                  <c:v>1.2635339999999999</c:v>
                </c:pt>
                <c:pt idx="483">
                  <c:v>1.2661549999999999</c:v>
                </c:pt>
                <c:pt idx="484">
                  <c:v>1.268777</c:v>
                </c:pt>
                <c:pt idx="485">
                  <c:v>1.271398</c:v>
                </c:pt>
                <c:pt idx="486">
                  <c:v>1.2740199999999999</c:v>
                </c:pt>
                <c:pt idx="487">
                  <c:v>1.2766409999999999</c:v>
                </c:pt>
                <c:pt idx="488">
                  <c:v>1.279263</c:v>
                </c:pt>
                <c:pt idx="489">
                  <c:v>1.281884</c:v>
                </c:pt>
                <c:pt idx="490">
                  <c:v>1.2845059999999999</c:v>
                </c:pt>
                <c:pt idx="491">
                  <c:v>1.2871269999999999</c:v>
                </c:pt>
                <c:pt idx="492">
                  <c:v>1.2897479999999999</c:v>
                </c:pt>
                <c:pt idx="493">
                  <c:v>1.29237</c:v>
                </c:pt>
                <c:pt idx="494">
                  <c:v>1.294991</c:v>
                </c:pt>
                <c:pt idx="495">
                  <c:v>1.2976129999999999</c:v>
                </c:pt>
                <c:pt idx="496">
                  <c:v>1.3002339999999999</c:v>
                </c:pt>
                <c:pt idx="497">
                  <c:v>1.302856</c:v>
                </c:pt>
                <c:pt idx="498">
                  <c:v>1.305477</c:v>
                </c:pt>
                <c:pt idx="499">
                  <c:v>1.3080989999999999</c:v>
                </c:pt>
                <c:pt idx="500">
                  <c:v>1.3107200000000001</c:v>
                </c:pt>
                <c:pt idx="501">
                  <c:v>1.3133410000000001</c:v>
                </c:pt>
                <c:pt idx="502">
                  <c:v>1.315963</c:v>
                </c:pt>
                <c:pt idx="503">
                  <c:v>1.318584</c:v>
                </c:pt>
                <c:pt idx="504">
                  <c:v>1.3212060000000001</c:v>
                </c:pt>
                <c:pt idx="505">
                  <c:v>1.3238270000000001</c:v>
                </c:pt>
                <c:pt idx="506">
                  <c:v>1.326449</c:v>
                </c:pt>
                <c:pt idx="507">
                  <c:v>1.32907</c:v>
                </c:pt>
                <c:pt idx="508">
                  <c:v>1.3316920000000001</c:v>
                </c:pt>
                <c:pt idx="509">
                  <c:v>1.3343130000000001</c:v>
                </c:pt>
                <c:pt idx="510">
                  <c:v>1.3369340000000001</c:v>
                </c:pt>
                <c:pt idx="511">
                  <c:v>1.339556</c:v>
                </c:pt>
                <c:pt idx="512">
                  <c:v>1.342177</c:v>
                </c:pt>
                <c:pt idx="513">
                  <c:v>1.3447990000000001</c:v>
                </c:pt>
                <c:pt idx="514">
                  <c:v>1.3474200000000001</c:v>
                </c:pt>
                <c:pt idx="515">
                  <c:v>1.350042</c:v>
                </c:pt>
                <c:pt idx="516">
                  <c:v>1.3526629999999999</c:v>
                </c:pt>
                <c:pt idx="517">
                  <c:v>1.3552839999999999</c:v>
                </c:pt>
                <c:pt idx="518">
                  <c:v>1.3579060000000001</c:v>
                </c:pt>
                <c:pt idx="519">
                  <c:v>1.360527</c:v>
                </c:pt>
                <c:pt idx="520">
                  <c:v>1.3631489999999999</c:v>
                </c:pt>
                <c:pt idx="521">
                  <c:v>1.3657699999999999</c:v>
                </c:pt>
                <c:pt idx="522">
                  <c:v>1.3683920000000001</c:v>
                </c:pt>
                <c:pt idx="523">
                  <c:v>1.371013</c:v>
                </c:pt>
                <c:pt idx="524">
                  <c:v>1.3736349999999999</c:v>
                </c:pt>
                <c:pt idx="525">
                  <c:v>1.3762559999999999</c:v>
                </c:pt>
                <c:pt idx="526">
                  <c:v>1.3788769999999999</c:v>
                </c:pt>
                <c:pt idx="527">
                  <c:v>1.381499</c:v>
                </c:pt>
                <c:pt idx="528">
                  <c:v>1.38412</c:v>
                </c:pt>
                <c:pt idx="529">
                  <c:v>1.3867419999999999</c:v>
                </c:pt>
                <c:pt idx="530">
                  <c:v>1.3893629999999999</c:v>
                </c:pt>
                <c:pt idx="531">
                  <c:v>1.391985</c:v>
                </c:pt>
                <c:pt idx="532">
                  <c:v>1.394606</c:v>
                </c:pt>
                <c:pt idx="533">
                  <c:v>1.3972279999999999</c:v>
                </c:pt>
                <c:pt idx="534">
                  <c:v>1.3998489999999999</c:v>
                </c:pt>
                <c:pt idx="535">
                  <c:v>1.4024700000000001</c:v>
                </c:pt>
                <c:pt idx="536">
                  <c:v>1.405092</c:v>
                </c:pt>
                <c:pt idx="537">
                  <c:v>1.407713</c:v>
                </c:pt>
                <c:pt idx="538">
                  <c:v>1.4103349999999999</c:v>
                </c:pt>
                <c:pt idx="539">
                  <c:v>1.4129560000000001</c:v>
                </c:pt>
                <c:pt idx="540">
                  <c:v>1.415578</c:v>
                </c:pt>
                <c:pt idx="541">
                  <c:v>1.418199</c:v>
                </c:pt>
                <c:pt idx="542">
                  <c:v>1.42082</c:v>
                </c:pt>
                <c:pt idx="543">
                  <c:v>1.4234420000000001</c:v>
                </c:pt>
                <c:pt idx="544">
                  <c:v>1.4260630000000001</c:v>
                </c:pt>
                <c:pt idx="545">
                  <c:v>1.428685</c:v>
                </c:pt>
                <c:pt idx="546">
                  <c:v>1.431306</c:v>
                </c:pt>
                <c:pt idx="547">
                  <c:v>1.4339280000000001</c:v>
                </c:pt>
                <c:pt idx="548">
                  <c:v>1.4365490000000001</c:v>
                </c:pt>
                <c:pt idx="549">
                  <c:v>1.439171</c:v>
                </c:pt>
                <c:pt idx="550">
                  <c:v>1.441792</c:v>
                </c:pt>
                <c:pt idx="551">
                  <c:v>1.4444129999999999</c:v>
                </c:pt>
                <c:pt idx="552">
                  <c:v>1.4470350000000001</c:v>
                </c:pt>
                <c:pt idx="553">
                  <c:v>1.4496560000000001</c:v>
                </c:pt>
                <c:pt idx="554">
                  <c:v>1.452278</c:v>
                </c:pt>
                <c:pt idx="555">
                  <c:v>1.4548989999999999</c:v>
                </c:pt>
                <c:pt idx="556">
                  <c:v>1.4575210000000001</c:v>
                </c:pt>
                <c:pt idx="557">
                  <c:v>1.4601420000000001</c:v>
                </c:pt>
                <c:pt idx="558">
                  <c:v>1.462764</c:v>
                </c:pt>
                <c:pt idx="559">
                  <c:v>1.4653849999999999</c:v>
                </c:pt>
                <c:pt idx="560">
                  <c:v>1.4680059999999999</c:v>
                </c:pt>
                <c:pt idx="561">
                  <c:v>1.470628</c:v>
                </c:pt>
                <c:pt idx="562">
                  <c:v>1.473249</c:v>
                </c:pt>
                <c:pt idx="563">
                  <c:v>1.4758709999999999</c:v>
                </c:pt>
                <c:pt idx="564">
                  <c:v>1.4784919999999999</c:v>
                </c:pt>
                <c:pt idx="565">
                  <c:v>1.481114</c:v>
                </c:pt>
                <c:pt idx="566">
                  <c:v>1.483735</c:v>
                </c:pt>
                <c:pt idx="567">
                  <c:v>1.486356</c:v>
                </c:pt>
                <c:pt idx="568">
                  <c:v>1.4889779999999999</c:v>
                </c:pt>
                <c:pt idx="569">
                  <c:v>1.4915989999999999</c:v>
                </c:pt>
                <c:pt idx="570">
                  <c:v>1.494221</c:v>
                </c:pt>
                <c:pt idx="571">
                  <c:v>1.496842</c:v>
                </c:pt>
                <c:pt idx="572">
                  <c:v>1.4994639999999999</c:v>
                </c:pt>
                <c:pt idx="573">
                  <c:v>1.5020849999999999</c:v>
                </c:pt>
                <c:pt idx="574">
                  <c:v>1.504707</c:v>
                </c:pt>
                <c:pt idx="575">
                  <c:v>1.507328</c:v>
                </c:pt>
                <c:pt idx="576">
                  <c:v>1.509949</c:v>
                </c:pt>
                <c:pt idx="577">
                  <c:v>1.5125710000000001</c:v>
                </c:pt>
                <c:pt idx="578">
                  <c:v>1.5151920000000001</c:v>
                </c:pt>
                <c:pt idx="579">
                  <c:v>1.517814</c:v>
                </c:pt>
                <c:pt idx="580">
                  <c:v>1.520435</c:v>
                </c:pt>
                <c:pt idx="581">
                  <c:v>1.5230570000000001</c:v>
                </c:pt>
                <c:pt idx="582">
                  <c:v>1.5256780000000001</c:v>
                </c:pt>
                <c:pt idx="583">
                  <c:v>1.5283</c:v>
                </c:pt>
                <c:pt idx="584">
                  <c:v>1.530921</c:v>
                </c:pt>
                <c:pt idx="585">
                  <c:v>1.533542</c:v>
                </c:pt>
                <c:pt idx="586">
                  <c:v>1.5361640000000001</c:v>
                </c:pt>
                <c:pt idx="587">
                  <c:v>1.5387850000000001</c:v>
                </c:pt>
                <c:pt idx="588">
                  <c:v>1.541407</c:v>
                </c:pt>
                <c:pt idx="589">
                  <c:v>1.544028</c:v>
                </c:pt>
                <c:pt idx="590">
                  <c:v>1.5466500000000001</c:v>
                </c:pt>
                <c:pt idx="591">
                  <c:v>1.5492710000000001</c:v>
                </c:pt>
                <c:pt idx="592">
                  <c:v>1.551893</c:v>
                </c:pt>
                <c:pt idx="593">
                  <c:v>1.554514</c:v>
                </c:pt>
                <c:pt idx="594">
                  <c:v>1.5571349999999999</c:v>
                </c:pt>
                <c:pt idx="595">
                  <c:v>1.5597570000000001</c:v>
                </c:pt>
                <c:pt idx="596">
                  <c:v>1.562378</c:v>
                </c:pt>
                <c:pt idx="597">
                  <c:v>1.5649999999999999</c:v>
                </c:pt>
                <c:pt idx="598">
                  <c:v>1.5676209999999999</c:v>
                </c:pt>
                <c:pt idx="599">
                  <c:v>1.5702430000000001</c:v>
                </c:pt>
                <c:pt idx="600">
                  <c:v>1.572864</c:v>
                </c:pt>
                <c:pt idx="601">
                  <c:v>1.575485</c:v>
                </c:pt>
                <c:pt idx="602">
                  <c:v>1.5781069999999999</c:v>
                </c:pt>
                <c:pt idx="603">
                  <c:v>1.5807279999999999</c:v>
                </c:pt>
                <c:pt idx="604">
                  <c:v>1.58335</c:v>
                </c:pt>
                <c:pt idx="605">
                  <c:v>1.585971</c:v>
                </c:pt>
                <c:pt idx="606">
                  <c:v>1.5885929999999999</c:v>
                </c:pt>
                <c:pt idx="607">
                  <c:v>1.5912139999999999</c:v>
                </c:pt>
                <c:pt idx="608">
                  <c:v>1.5938349999999999</c:v>
                </c:pt>
                <c:pt idx="609">
                  <c:v>1.596457</c:v>
                </c:pt>
                <c:pt idx="610">
                  <c:v>1.599078</c:v>
                </c:pt>
                <c:pt idx="611">
                  <c:v>1.6016999999999999</c:v>
                </c:pt>
                <c:pt idx="612">
                  <c:v>1.6043210000000001</c:v>
                </c:pt>
                <c:pt idx="613">
                  <c:v>1.606943</c:v>
                </c:pt>
                <c:pt idx="614">
                  <c:v>1.609564</c:v>
                </c:pt>
                <c:pt idx="615">
                  <c:v>1.6121859999999999</c:v>
                </c:pt>
                <c:pt idx="616">
                  <c:v>1.6148070000000001</c:v>
                </c:pt>
                <c:pt idx="617">
                  <c:v>1.6174280000000001</c:v>
                </c:pt>
                <c:pt idx="618">
                  <c:v>1.62005</c:v>
                </c:pt>
                <c:pt idx="619">
                  <c:v>1.622671</c:v>
                </c:pt>
                <c:pt idx="620">
                  <c:v>1.6252930000000001</c:v>
                </c:pt>
                <c:pt idx="621">
                  <c:v>1.6279140000000001</c:v>
                </c:pt>
                <c:pt idx="622">
                  <c:v>1.630536</c:v>
                </c:pt>
                <c:pt idx="623">
                  <c:v>1.633157</c:v>
                </c:pt>
                <c:pt idx="624">
                  <c:v>1.6357790000000001</c:v>
                </c:pt>
                <c:pt idx="625">
                  <c:v>1.6384000000000001</c:v>
                </c:pt>
                <c:pt idx="626">
                  <c:v>1.6410210000000001</c:v>
                </c:pt>
                <c:pt idx="627">
                  <c:v>1.643643</c:v>
                </c:pt>
                <c:pt idx="628">
                  <c:v>1.6462639999999999</c:v>
                </c:pt>
                <c:pt idx="629">
                  <c:v>1.6488860000000001</c:v>
                </c:pt>
                <c:pt idx="630">
                  <c:v>1.6515070000000001</c:v>
                </c:pt>
                <c:pt idx="631">
                  <c:v>1.654129</c:v>
                </c:pt>
                <c:pt idx="632">
                  <c:v>1.6567499999999999</c:v>
                </c:pt>
                <c:pt idx="633">
                  <c:v>1.6593709999999999</c:v>
                </c:pt>
                <c:pt idx="634">
                  <c:v>1.6619930000000001</c:v>
                </c:pt>
                <c:pt idx="635">
                  <c:v>1.664614</c:v>
                </c:pt>
                <c:pt idx="636">
                  <c:v>1.6672359999999999</c:v>
                </c:pt>
                <c:pt idx="637">
                  <c:v>1.6698569999999999</c:v>
                </c:pt>
                <c:pt idx="638">
                  <c:v>1.672479</c:v>
                </c:pt>
                <c:pt idx="639">
                  <c:v>1.6751</c:v>
                </c:pt>
                <c:pt idx="640">
                  <c:v>1.6777219999999999</c:v>
                </c:pt>
                <c:pt idx="641">
                  <c:v>1.6803429999999999</c:v>
                </c:pt>
                <c:pt idx="642">
                  <c:v>1.6829639999999999</c:v>
                </c:pt>
                <c:pt idx="643">
                  <c:v>1.685586</c:v>
                </c:pt>
                <c:pt idx="644">
                  <c:v>1.688207</c:v>
                </c:pt>
                <c:pt idx="645">
                  <c:v>1.6908289999999999</c:v>
                </c:pt>
                <c:pt idx="646">
                  <c:v>1.6934499999999999</c:v>
                </c:pt>
                <c:pt idx="647">
                  <c:v>1.696072</c:v>
                </c:pt>
                <c:pt idx="648">
                  <c:v>1.698693</c:v>
                </c:pt>
                <c:pt idx="649">
                  <c:v>1.7013149999999999</c:v>
                </c:pt>
                <c:pt idx="650">
                  <c:v>1.7039359999999999</c:v>
                </c:pt>
                <c:pt idx="651">
                  <c:v>1.7065570000000001</c:v>
                </c:pt>
                <c:pt idx="652">
                  <c:v>1.709179</c:v>
                </c:pt>
                <c:pt idx="653">
                  <c:v>1.7118</c:v>
                </c:pt>
                <c:pt idx="654">
                  <c:v>1.7144219999999999</c:v>
                </c:pt>
                <c:pt idx="655">
                  <c:v>1.7170430000000001</c:v>
                </c:pt>
                <c:pt idx="656">
                  <c:v>1.719665</c:v>
                </c:pt>
                <c:pt idx="657">
                  <c:v>1.722286</c:v>
                </c:pt>
                <c:pt idx="658">
                  <c:v>1.7249080000000001</c:v>
                </c:pt>
                <c:pt idx="659">
                  <c:v>1.7275290000000001</c:v>
                </c:pt>
                <c:pt idx="660">
                  <c:v>1.7301500000000001</c:v>
                </c:pt>
                <c:pt idx="661">
                  <c:v>1.732772</c:v>
                </c:pt>
                <c:pt idx="662">
                  <c:v>1.735393</c:v>
                </c:pt>
                <c:pt idx="663">
                  <c:v>1.7380150000000001</c:v>
                </c:pt>
                <c:pt idx="664">
                  <c:v>1.7406360000000001</c:v>
                </c:pt>
                <c:pt idx="665">
                  <c:v>1.743258</c:v>
                </c:pt>
                <c:pt idx="666">
                  <c:v>1.745879</c:v>
                </c:pt>
                <c:pt idx="667">
                  <c:v>1.7484999999999999</c:v>
                </c:pt>
                <c:pt idx="668">
                  <c:v>1.7511220000000001</c:v>
                </c:pt>
                <c:pt idx="669">
                  <c:v>1.7537430000000001</c:v>
                </c:pt>
                <c:pt idx="670">
                  <c:v>1.756365</c:v>
                </c:pt>
                <c:pt idx="671">
                  <c:v>1.7589859999999999</c:v>
                </c:pt>
                <c:pt idx="672">
                  <c:v>1.7616080000000001</c:v>
                </c:pt>
                <c:pt idx="673">
                  <c:v>1.764229</c:v>
                </c:pt>
                <c:pt idx="674">
                  <c:v>1.7668509999999999</c:v>
                </c:pt>
                <c:pt idx="675">
                  <c:v>1.7694719999999999</c:v>
                </c:pt>
                <c:pt idx="676">
                  <c:v>1.7720929999999999</c:v>
                </c:pt>
                <c:pt idx="677">
                  <c:v>1.774715</c:v>
                </c:pt>
                <c:pt idx="678">
                  <c:v>1.777336</c:v>
                </c:pt>
                <c:pt idx="679">
                  <c:v>1.7799579999999999</c:v>
                </c:pt>
                <c:pt idx="680">
                  <c:v>1.7825789999999999</c:v>
                </c:pt>
                <c:pt idx="681">
                  <c:v>1.785201</c:v>
                </c:pt>
                <c:pt idx="682">
                  <c:v>1.787822</c:v>
                </c:pt>
                <c:pt idx="683">
                  <c:v>1.7904439999999999</c:v>
                </c:pt>
                <c:pt idx="684">
                  <c:v>1.7930649999999999</c:v>
                </c:pt>
                <c:pt idx="685">
                  <c:v>1.7956859999999999</c:v>
                </c:pt>
                <c:pt idx="686">
                  <c:v>1.798308</c:v>
                </c:pt>
                <c:pt idx="687">
                  <c:v>1.800929</c:v>
                </c:pt>
                <c:pt idx="688">
                  <c:v>1.8035509999999999</c:v>
                </c:pt>
                <c:pt idx="689">
                  <c:v>1.8061720000000001</c:v>
                </c:pt>
                <c:pt idx="690">
                  <c:v>1.808794</c:v>
                </c:pt>
                <c:pt idx="691">
                  <c:v>1.811415</c:v>
                </c:pt>
                <c:pt idx="692">
                  <c:v>1.814036</c:v>
                </c:pt>
                <c:pt idx="693">
                  <c:v>1.8166580000000001</c:v>
                </c:pt>
                <c:pt idx="694">
                  <c:v>1.8192790000000001</c:v>
                </c:pt>
                <c:pt idx="695">
                  <c:v>1.821901</c:v>
                </c:pt>
                <c:pt idx="696">
                  <c:v>1.824522</c:v>
                </c:pt>
                <c:pt idx="697">
                  <c:v>1.8271440000000001</c:v>
                </c:pt>
                <c:pt idx="698">
                  <c:v>1.8297650000000001</c:v>
                </c:pt>
                <c:pt idx="699">
                  <c:v>1.8323860000000001</c:v>
                </c:pt>
                <c:pt idx="700">
                  <c:v>1.835008</c:v>
                </c:pt>
                <c:pt idx="701">
                  <c:v>1.837629</c:v>
                </c:pt>
                <c:pt idx="702">
                  <c:v>1.8402510000000001</c:v>
                </c:pt>
                <c:pt idx="703">
                  <c:v>1.8428720000000001</c:v>
                </c:pt>
                <c:pt idx="704">
                  <c:v>1.845494</c:v>
                </c:pt>
                <c:pt idx="705">
                  <c:v>1.848115</c:v>
                </c:pt>
                <c:pt idx="706">
                  <c:v>1.8507370000000001</c:v>
                </c:pt>
                <c:pt idx="707">
                  <c:v>1.8533580000000001</c:v>
                </c:pt>
                <c:pt idx="708">
                  <c:v>1.85598</c:v>
                </c:pt>
                <c:pt idx="709">
                  <c:v>1.8586009999999999</c:v>
                </c:pt>
                <c:pt idx="710">
                  <c:v>1.8612219999999999</c:v>
                </c:pt>
                <c:pt idx="711">
                  <c:v>1.8638440000000001</c:v>
                </c:pt>
                <c:pt idx="712">
                  <c:v>1.866465</c:v>
                </c:pt>
                <c:pt idx="713">
                  <c:v>1.8690869999999999</c:v>
                </c:pt>
                <c:pt idx="714">
                  <c:v>1.8717079999999999</c:v>
                </c:pt>
                <c:pt idx="715">
                  <c:v>1.8743300000000001</c:v>
                </c:pt>
                <c:pt idx="716">
                  <c:v>1.876951</c:v>
                </c:pt>
                <c:pt idx="717">
                  <c:v>1.8795729999999999</c:v>
                </c:pt>
                <c:pt idx="718">
                  <c:v>1.8821939999999999</c:v>
                </c:pt>
                <c:pt idx="719">
                  <c:v>1.8848149999999999</c:v>
                </c:pt>
                <c:pt idx="720">
                  <c:v>1.887437</c:v>
                </c:pt>
                <c:pt idx="721">
                  <c:v>1.890058</c:v>
                </c:pt>
                <c:pt idx="722">
                  <c:v>1.8926799999999999</c:v>
                </c:pt>
                <c:pt idx="723">
                  <c:v>1.8953009999999999</c:v>
                </c:pt>
                <c:pt idx="724">
                  <c:v>1.897923</c:v>
                </c:pt>
                <c:pt idx="725">
                  <c:v>1.900544</c:v>
                </c:pt>
                <c:pt idx="726">
                  <c:v>1.903165</c:v>
                </c:pt>
                <c:pt idx="727">
                  <c:v>1.9057869999999999</c:v>
                </c:pt>
                <c:pt idx="728">
                  <c:v>1.9084080000000001</c:v>
                </c:pt>
                <c:pt idx="729">
                  <c:v>1.91103</c:v>
                </c:pt>
                <c:pt idx="730">
                  <c:v>1.913651</c:v>
                </c:pt>
                <c:pt idx="731">
                  <c:v>1.9162729999999999</c:v>
                </c:pt>
                <c:pt idx="732">
                  <c:v>1.9188940000000001</c:v>
                </c:pt>
                <c:pt idx="733">
                  <c:v>1.9215150000000001</c:v>
                </c:pt>
                <c:pt idx="734">
                  <c:v>1.924137</c:v>
                </c:pt>
                <c:pt idx="735">
                  <c:v>1.926758</c:v>
                </c:pt>
                <c:pt idx="736">
                  <c:v>1.9293800000000001</c:v>
                </c:pt>
                <c:pt idx="737">
                  <c:v>1.9320010000000001</c:v>
                </c:pt>
                <c:pt idx="738">
                  <c:v>1.934623</c:v>
                </c:pt>
                <c:pt idx="739">
                  <c:v>1.937244</c:v>
                </c:pt>
                <c:pt idx="740">
                  <c:v>1.9398660000000001</c:v>
                </c:pt>
                <c:pt idx="741">
                  <c:v>1.9424870000000001</c:v>
                </c:pt>
                <c:pt idx="742">
                  <c:v>1.9451080000000001</c:v>
                </c:pt>
                <c:pt idx="743">
                  <c:v>1.94773</c:v>
                </c:pt>
                <c:pt idx="744">
                  <c:v>1.9503509999999999</c:v>
                </c:pt>
                <c:pt idx="745">
                  <c:v>1.9529730000000001</c:v>
                </c:pt>
                <c:pt idx="746">
                  <c:v>1.9555940000000001</c:v>
                </c:pt>
                <c:pt idx="747">
                  <c:v>1.958216</c:v>
                </c:pt>
                <c:pt idx="748">
                  <c:v>1.9608369999999999</c:v>
                </c:pt>
                <c:pt idx="749">
                  <c:v>1.9634590000000001</c:v>
                </c:pt>
                <c:pt idx="750">
                  <c:v>1.96608</c:v>
                </c:pt>
                <c:pt idx="751">
                  <c:v>1.968701</c:v>
                </c:pt>
                <c:pt idx="752">
                  <c:v>1.9713229999999999</c:v>
                </c:pt>
                <c:pt idx="753">
                  <c:v>1.9739439999999999</c:v>
                </c:pt>
                <c:pt idx="754">
                  <c:v>1.976566</c:v>
                </c:pt>
                <c:pt idx="755">
                  <c:v>1.979187</c:v>
                </c:pt>
                <c:pt idx="756">
                  <c:v>1.9818089999999999</c:v>
                </c:pt>
                <c:pt idx="757">
                  <c:v>1.9844299999999999</c:v>
                </c:pt>
                <c:pt idx="758">
                  <c:v>1.9870509999999999</c:v>
                </c:pt>
                <c:pt idx="759">
                  <c:v>1.989673</c:v>
                </c:pt>
                <c:pt idx="760">
                  <c:v>1.992294</c:v>
                </c:pt>
                <c:pt idx="761">
                  <c:v>1.9949159999999999</c:v>
                </c:pt>
                <c:pt idx="762">
                  <c:v>1.9975369999999999</c:v>
                </c:pt>
                <c:pt idx="763">
                  <c:v>2.000159</c:v>
                </c:pt>
                <c:pt idx="764">
                  <c:v>2.00278</c:v>
                </c:pt>
                <c:pt idx="765">
                  <c:v>2.0054020000000001</c:v>
                </c:pt>
                <c:pt idx="766">
                  <c:v>2.0080230000000001</c:v>
                </c:pt>
                <c:pt idx="767">
                  <c:v>2.0106440000000001</c:v>
                </c:pt>
                <c:pt idx="768">
                  <c:v>2.0132659999999998</c:v>
                </c:pt>
                <c:pt idx="769">
                  <c:v>2.0158870000000002</c:v>
                </c:pt>
                <c:pt idx="770">
                  <c:v>2.0185089999999999</c:v>
                </c:pt>
                <c:pt idx="771">
                  <c:v>2.0211299999999999</c:v>
                </c:pt>
                <c:pt idx="772">
                  <c:v>2.023752</c:v>
                </c:pt>
                <c:pt idx="773">
                  <c:v>2.026373</c:v>
                </c:pt>
                <c:pt idx="774">
                  <c:v>2.0289950000000001</c:v>
                </c:pt>
                <c:pt idx="775">
                  <c:v>2.0316160000000001</c:v>
                </c:pt>
                <c:pt idx="776">
                  <c:v>2.0342370000000001</c:v>
                </c:pt>
                <c:pt idx="777">
                  <c:v>2.0368590000000002</c:v>
                </c:pt>
                <c:pt idx="778">
                  <c:v>2.0394800000000002</c:v>
                </c:pt>
                <c:pt idx="779">
                  <c:v>2.0421019999999999</c:v>
                </c:pt>
                <c:pt idx="780">
                  <c:v>2.0447229999999998</c:v>
                </c:pt>
                <c:pt idx="781">
                  <c:v>2.047345</c:v>
                </c:pt>
                <c:pt idx="782">
                  <c:v>2.049966</c:v>
                </c:pt>
                <c:pt idx="783">
                  <c:v>2.0525880000000001</c:v>
                </c:pt>
                <c:pt idx="784">
                  <c:v>2.0552090000000001</c:v>
                </c:pt>
                <c:pt idx="785">
                  <c:v>2.05783</c:v>
                </c:pt>
                <c:pt idx="786">
                  <c:v>2.0604520000000002</c:v>
                </c:pt>
                <c:pt idx="787">
                  <c:v>2.0630730000000002</c:v>
                </c:pt>
                <c:pt idx="788">
                  <c:v>2.0656949999999998</c:v>
                </c:pt>
                <c:pt idx="789">
                  <c:v>2.0683159999999998</c:v>
                </c:pt>
                <c:pt idx="790">
                  <c:v>2.0709379999999999</c:v>
                </c:pt>
                <c:pt idx="791">
                  <c:v>2.0735589999999999</c:v>
                </c:pt>
                <c:pt idx="792">
                  <c:v>2.0761799999999999</c:v>
                </c:pt>
                <c:pt idx="793">
                  <c:v>2.078802</c:v>
                </c:pt>
                <c:pt idx="794">
                  <c:v>2.081423</c:v>
                </c:pt>
                <c:pt idx="795">
                  <c:v>2.0840450000000001</c:v>
                </c:pt>
                <c:pt idx="796">
                  <c:v>2.0866660000000001</c:v>
                </c:pt>
                <c:pt idx="797">
                  <c:v>2.0892879999999998</c:v>
                </c:pt>
                <c:pt idx="798">
                  <c:v>2.0919089999999998</c:v>
                </c:pt>
                <c:pt idx="799">
                  <c:v>2.0945309999999999</c:v>
                </c:pt>
                <c:pt idx="800">
                  <c:v>2.0971519999999999</c:v>
                </c:pt>
                <c:pt idx="801">
                  <c:v>2.0997729999999999</c:v>
                </c:pt>
                <c:pt idx="802">
                  <c:v>2.102395</c:v>
                </c:pt>
                <c:pt idx="803">
                  <c:v>2.105016</c:v>
                </c:pt>
                <c:pt idx="804">
                  <c:v>2.1076380000000001</c:v>
                </c:pt>
                <c:pt idx="805">
                  <c:v>2.1102590000000001</c:v>
                </c:pt>
                <c:pt idx="806">
                  <c:v>2.1128809999999998</c:v>
                </c:pt>
                <c:pt idx="807">
                  <c:v>2.1155020000000002</c:v>
                </c:pt>
                <c:pt idx="808">
                  <c:v>2.1181239999999999</c:v>
                </c:pt>
                <c:pt idx="809">
                  <c:v>2.1207449999999999</c:v>
                </c:pt>
                <c:pt idx="810">
                  <c:v>2.1233659999999999</c:v>
                </c:pt>
                <c:pt idx="811">
                  <c:v>2.125988</c:v>
                </c:pt>
                <c:pt idx="812">
                  <c:v>2.128609</c:v>
                </c:pt>
                <c:pt idx="813">
                  <c:v>2.1312310000000001</c:v>
                </c:pt>
                <c:pt idx="814">
                  <c:v>2.1338520000000001</c:v>
                </c:pt>
                <c:pt idx="815">
                  <c:v>2.1364740000000002</c:v>
                </c:pt>
                <c:pt idx="816">
                  <c:v>2.1390950000000002</c:v>
                </c:pt>
                <c:pt idx="817">
                  <c:v>2.1417160000000002</c:v>
                </c:pt>
                <c:pt idx="818">
                  <c:v>2.1443379999999999</c:v>
                </c:pt>
                <c:pt idx="819">
                  <c:v>2.1469589999999998</c:v>
                </c:pt>
                <c:pt idx="820">
                  <c:v>2.149581</c:v>
                </c:pt>
                <c:pt idx="821">
                  <c:v>2.1522019999999999</c:v>
                </c:pt>
                <c:pt idx="822">
                  <c:v>2.1548240000000001</c:v>
                </c:pt>
                <c:pt idx="823">
                  <c:v>2.1574450000000001</c:v>
                </c:pt>
                <c:pt idx="824">
                  <c:v>2.1600670000000002</c:v>
                </c:pt>
                <c:pt idx="825">
                  <c:v>2.1626880000000002</c:v>
                </c:pt>
                <c:pt idx="826">
                  <c:v>2.1653090000000002</c:v>
                </c:pt>
                <c:pt idx="827">
                  <c:v>2.1679309999999998</c:v>
                </c:pt>
                <c:pt idx="828">
                  <c:v>2.1705519999999998</c:v>
                </c:pt>
                <c:pt idx="829">
                  <c:v>2.1731739999999999</c:v>
                </c:pt>
                <c:pt idx="830">
                  <c:v>2.1757949999999999</c:v>
                </c:pt>
                <c:pt idx="831">
                  <c:v>2.178417</c:v>
                </c:pt>
                <c:pt idx="832">
                  <c:v>2.181038</c:v>
                </c:pt>
                <c:pt idx="833">
                  <c:v>2.1836600000000002</c:v>
                </c:pt>
                <c:pt idx="834">
                  <c:v>2.1862810000000001</c:v>
                </c:pt>
                <c:pt idx="835">
                  <c:v>2.1889020000000001</c:v>
                </c:pt>
                <c:pt idx="836">
                  <c:v>2.1915239999999998</c:v>
                </c:pt>
                <c:pt idx="837">
                  <c:v>2.1941449999999998</c:v>
                </c:pt>
                <c:pt idx="838">
                  <c:v>2.1967669999999999</c:v>
                </c:pt>
                <c:pt idx="839">
                  <c:v>2.1993879999999999</c:v>
                </c:pt>
                <c:pt idx="840">
                  <c:v>2.20201</c:v>
                </c:pt>
                <c:pt idx="841">
                  <c:v>2.204631</c:v>
                </c:pt>
                <c:pt idx="842">
                  <c:v>2.2072530000000001</c:v>
                </c:pt>
                <c:pt idx="843">
                  <c:v>2.2098740000000001</c:v>
                </c:pt>
                <c:pt idx="844">
                  <c:v>2.2124950000000001</c:v>
                </c:pt>
                <c:pt idx="845">
                  <c:v>2.2151169999999998</c:v>
                </c:pt>
                <c:pt idx="846">
                  <c:v>2.2177380000000002</c:v>
                </c:pt>
                <c:pt idx="847">
                  <c:v>2.2203599999999999</c:v>
                </c:pt>
                <c:pt idx="848">
                  <c:v>2.2229809999999999</c:v>
                </c:pt>
                <c:pt idx="849">
                  <c:v>2.225603</c:v>
                </c:pt>
                <c:pt idx="850">
                  <c:v>2.228224</c:v>
                </c:pt>
                <c:pt idx="851">
                  <c:v>2.230845</c:v>
                </c:pt>
                <c:pt idx="852">
                  <c:v>2.2334670000000001</c:v>
                </c:pt>
                <c:pt idx="853">
                  <c:v>2.2360880000000001</c:v>
                </c:pt>
                <c:pt idx="854">
                  <c:v>2.2387100000000002</c:v>
                </c:pt>
                <c:pt idx="855">
                  <c:v>2.2413310000000002</c:v>
                </c:pt>
                <c:pt idx="856">
                  <c:v>2.2439529999999999</c:v>
                </c:pt>
                <c:pt idx="857">
                  <c:v>2.2465739999999998</c:v>
                </c:pt>
                <c:pt idx="858">
                  <c:v>2.249196</c:v>
                </c:pt>
                <c:pt idx="859">
                  <c:v>2.251817</c:v>
                </c:pt>
                <c:pt idx="860">
                  <c:v>2.2544379999999999</c:v>
                </c:pt>
                <c:pt idx="861">
                  <c:v>2.2570600000000001</c:v>
                </c:pt>
                <c:pt idx="862">
                  <c:v>2.2596810000000001</c:v>
                </c:pt>
                <c:pt idx="863">
                  <c:v>2.2623030000000002</c:v>
                </c:pt>
                <c:pt idx="864">
                  <c:v>2.2649240000000002</c:v>
                </c:pt>
                <c:pt idx="865">
                  <c:v>2.2675459999999998</c:v>
                </c:pt>
                <c:pt idx="866">
                  <c:v>2.2701669999999998</c:v>
                </c:pt>
                <c:pt idx="867">
                  <c:v>2.2727889999999999</c:v>
                </c:pt>
                <c:pt idx="868">
                  <c:v>2.2754099999999999</c:v>
                </c:pt>
                <c:pt idx="869">
                  <c:v>2.2780309999999999</c:v>
                </c:pt>
                <c:pt idx="870">
                  <c:v>2.280653</c:v>
                </c:pt>
                <c:pt idx="871">
                  <c:v>2.283274</c:v>
                </c:pt>
                <c:pt idx="872">
                  <c:v>2.2858960000000002</c:v>
                </c:pt>
                <c:pt idx="873">
                  <c:v>2.2885170000000001</c:v>
                </c:pt>
                <c:pt idx="874">
                  <c:v>2.2911389999999998</c:v>
                </c:pt>
                <c:pt idx="875">
                  <c:v>2.2937599999999998</c:v>
                </c:pt>
                <c:pt idx="876">
                  <c:v>2.2963809999999998</c:v>
                </c:pt>
                <c:pt idx="877">
                  <c:v>2.2990029999999999</c:v>
                </c:pt>
                <c:pt idx="878">
                  <c:v>2.3016239999999999</c:v>
                </c:pt>
                <c:pt idx="879">
                  <c:v>2.304246</c:v>
                </c:pt>
                <c:pt idx="880">
                  <c:v>2.306867</c:v>
                </c:pt>
                <c:pt idx="881">
                  <c:v>2.3094890000000001</c:v>
                </c:pt>
                <c:pt idx="882">
                  <c:v>2.3121100000000001</c:v>
                </c:pt>
                <c:pt idx="883">
                  <c:v>2.3147319999999998</c:v>
                </c:pt>
                <c:pt idx="884">
                  <c:v>2.3173530000000002</c:v>
                </c:pt>
                <c:pt idx="885">
                  <c:v>2.3199740000000002</c:v>
                </c:pt>
                <c:pt idx="886">
                  <c:v>2.3225959999999999</c:v>
                </c:pt>
                <c:pt idx="887">
                  <c:v>2.3252169999999999</c:v>
                </c:pt>
                <c:pt idx="888">
                  <c:v>2.327839</c:v>
                </c:pt>
                <c:pt idx="889">
                  <c:v>2.33046</c:v>
                </c:pt>
                <c:pt idx="890">
                  <c:v>2.333081</c:v>
                </c:pt>
                <c:pt idx="891">
                  <c:v>2.3357030000000001</c:v>
                </c:pt>
                <c:pt idx="892">
                  <c:v>2.3383250000000002</c:v>
                </c:pt>
                <c:pt idx="893">
                  <c:v>2.3409460000000002</c:v>
                </c:pt>
                <c:pt idx="894">
                  <c:v>2.3435670000000002</c:v>
                </c:pt>
                <c:pt idx="895">
                  <c:v>2.3461889999999999</c:v>
                </c:pt>
                <c:pt idx="896">
                  <c:v>2.3488099999999998</c:v>
                </c:pt>
                <c:pt idx="897">
                  <c:v>2.351432</c:v>
                </c:pt>
                <c:pt idx="898">
                  <c:v>2.354053</c:v>
                </c:pt>
                <c:pt idx="899">
                  <c:v>2.3566739999999999</c:v>
                </c:pt>
                <c:pt idx="900">
                  <c:v>2.3592960000000001</c:v>
                </c:pt>
                <c:pt idx="901">
                  <c:v>2.361917</c:v>
                </c:pt>
                <c:pt idx="902">
                  <c:v>2.3645390000000002</c:v>
                </c:pt>
                <c:pt idx="903">
                  <c:v>2.3671600000000002</c:v>
                </c:pt>
                <c:pt idx="904">
                  <c:v>2.3697819999999998</c:v>
                </c:pt>
                <c:pt idx="905">
                  <c:v>2.3724029999999998</c:v>
                </c:pt>
                <c:pt idx="906">
                  <c:v>2.3750249999999999</c:v>
                </c:pt>
                <c:pt idx="907">
                  <c:v>2.3776459999999999</c:v>
                </c:pt>
                <c:pt idx="908">
                  <c:v>2.3802680000000001</c:v>
                </c:pt>
                <c:pt idx="909">
                  <c:v>2.382889</c:v>
                </c:pt>
                <c:pt idx="910">
                  <c:v>2.38551</c:v>
                </c:pt>
                <c:pt idx="911">
                  <c:v>2.3881320000000001</c:v>
                </c:pt>
                <c:pt idx="912">
                  <c:v>2.3907530000000001</c:v>
                </c:pt>
                <c:pt idx="913">
                  <c:v>2.3933749999999998</c:v>
                </c:pt>
                <c:pt idx="914">
                  <c:v>2.3959959999999998</c:v>
                </c:pt>
                <c:pt idx="915">
                  <c:v>2.3986179999999999</c:v>
                </c:pt>
                <c:pt idx="916">
                  <c:v>2.4012389999999999</c:v>
                </c:pt>
                <c:pt idx="917">
                  <c:v>2.403861</c:v>
                </c:pt>
                <c:pt idx="918">
                  <c:v>2.406482</c:v>
                </c:pt>
                <c:pt idx="919">
                  <c:v>2.409103</c:v>
                </c:pt>
                <c:pt idx="920">
                  <c:v>2.4117250000000001</c:v>
                </c:pt>
                <c:pt idx="921">
                  <c:v>2.4143460000000001</c:v>
                </c:pt>
                <c:pt idx="922">
                  <c:v>2.4169679999999998</c:v>
                </c:pt>
                <c:pt idx="923">
                  <c:v>2.4195890000000002</c:v>
                </c:pt>
                <c:pt idx="924">
                  <c:v>2.4222100000000002</c:v>
                </c:pt>
                <c:pt idx="925">
                  <c:v>2.4248319999999999</c:v>
                </c:pt>
                <c:pt idx="926">
                  <c:v>2.427454</c:v>
                </c:pt>
                <c:pt idx="927">
                  <c:v>2.430075</c:v>
                </c:pt>
                <c:pt idx="928">
                  <c:v>2.432696</c:v>
                </c:pt>
                <c:pt idx="929">
                  <c:v>2.4353180000000001</c:v>
                </c:pt>
                <c:pt idx="930">
                  <c:v>2.4379390000000001</c:v>
                </c:pt>
                <c:pt idx="931">
                  <c:v>2.4405610000000002</c:v>
                </c:pt>
                <c:pt idx="932">
                  <c:v>2.4431820000000002</c:v>
                </c:pt>
                <c:pt idx="933">
                  <c:v>2.4458030000000002</c:v>
                </c:pt>
                <c:pt idx="934">
                  <c:v>2.4484249999999999</c:v>
                </c:pt>
                <c:pt idx="935">
                  <c:v>2.4510459999999998</c:v>
                </c:pt>
                <c:pt idx="936">
                  <c:v>2.453668</c:v>
                </c:pt>
                <c:pt idx="937">
                  <c:v>2.4562889999999999</c:v>
                </c:pt>
                <c:pt idx="938">
                  <c:v>2.4589110000000001</c:v>
                </c:pt>
                <c:pt idx="939">
                  <c:v>2.4615320000000001</c:v>
                </c:pt>
                <c:pt idx="940">
                  <c:v>2.4641540000000002</c:v>
                </c:pt>
                <c:pt idx="941">
                  <c:v>2.4667750000000002</c:v>
                </c:pt>
                <c:pt idx="942">
                  <c:v>2.4693960000000001</c:v>
                </c:pt>
                <c:pt idx="943">
                  <c:v>2.4720179999999998</c:v>
                </c:pt>
                <c:pt idx="944">
                  <c:v>2.4746389999999998</c:v>
                </c:pt>
                <c:pt idx="945">
                  <c:v>2.4772609999999999</c:v>
                </c:pt>
                <c:pt idx="946">
                  <c:v>2.4798819999999999</c:v>
                </c:pt>
                <c:pt idx="947">
                  <c:v>2.482504</c:v>
                </c:pt>
                <c:pt idx="948">
                  <c:v>2.485125</c:v>
                </c:pt>
                <c:pt idx="949">
                  <c:v>2.487746</c:v>
                </c:pt>
                <c:pt idx="950">
                  <c:v>2.4903680000000001</c:v>
                </c:pt>
                <c:pt idx="951">
                  <c:v>2.4929899999999998</c:v>
                </c:pt>
                <c:pt idx="952">
                  <c:v>2.4956109999999998</c:v>
                </c:pt>
                <c:pt idx="953">
                  <c:v>2.4982319999999998</c:v>
                </c:pt>
                <c:pt idx="954">
                  <c:v>2.5008539999999999</c:v>
                </c:pt>
                <c:pt idx="955">
                  <c:v>2.5034749999999999</c:v>
                </c:pt>
                <c:pt idx="956">
                  <c:v>2.506097</c:v>
                </c:pt>
                <c:pt idx="957">
                  <c:v>2.508718</c:v>
                </c:pt>
                <c:pt idx="958">
                  <c:v>2.511339</c:v>
                </c:pt>
                <c:pt idx="959">
                  <c:v>2.5139610000000001</c:v>
                </c:pt>
                <c:pt idx="960">
                  <c:v>2.5165820000000001</c:v>
                </c:pt>
                <c:pt idx="961">
                  <c:v>2.5192040000000002</c:v>
                </c:pt>
                <c:pt idx="962">
                  <c:v>2.5218250000000002</c:v>
                </c:pt>
                <c:pt idx="963">
                  <c:v>2.5244469999999999</c:v>
                </c:pt>
                <c:pt idx="964">
                  <c:v>2.5270679999999999</c:v>
                </c:pt>
                <c:pt idx="965">
                  <c:v>2.52969</c:v>
                </c:pt>
                <c:pt idx="966">
                  <c:v>2.532311</c:v>
                </c:pt>
                <c:pt idx="967">
                  <c:v>2.534932</c:v>
                </c:pt>
                <c:pt idx="968">
                  <c:v>2.5375540000000001</c:v>
                </c:pt>
                <c:pt idx="969">
                  <c:v>2.5401750000000001</c:v>
                </c:pt>
                <c:pt idx="970">
                  <c:v>2.5427970000000002</c:v>
                </c:pt>
                <c:pt idx="971">
                  <c:v>2.5454180000000002</c:v>
                </c:pt>
                <c:pt idx="972">
                  <c:v>2.5480399999999999</c:v>
                </c:pt>
                <c:pt idx="973">
                  <c:v>2.5506609999999998</c:v>
                </c:pt>
                <c:pt idx="974">
                  <c:v>2.5532819999999998</c:v>
                </c:pt>
                <c:pt idx="975">
                  <c:v>2.555904</c:v>
                </c:pt>
                <c:pt idx="976">
                  <c:v>2.5585249999999999</c:v>
                </c:pt>
                <c:pt idx="977">
                  <c:v>2.5611470000000001</c:v>
                </c:pt>
                <c:pt idx="978">
                  <c:v>2.563768</c:v>
                </c:pt>
                <c:pt idx="979">
                  <c:v>2.5663900000000002</c:v>
                </c:pt>
                <c:pt idx="980">
                  <c:v>2.5690110000000002</c:v>
                </c:pt>
                <c:pt idx="981">
                  <c:v>2.5716329999999998</c:v>
                </c:pt>
                <c:pt idx="982">
                  <c:v>2.5742539999999998</c:v>
                </c:pt>
                <c:pt idx="983">
                  <c:v>2.5768749999999998</c:v>
                </c:pt>
                <c:pt idx="984">
                  <c:v>2.5794969999999999</c:v>
                </c:pt>
                <c:pt idx="985">
                  <c:v>2.5821179999999999</c:v>
                </c:pt>
                <c:pt idx="986">
                  <c:v>2.58474</c:v>
                </c:pt>
                <c:pt idx="987">
                  <c:v>2.587361</c:v>
                </c:pt>
                <c:pt idx="988">
                  <c:v>2.5899830000000001</c:v>
                </c:pt>
                <c:pt idx="989">
                  <c:v>2.5926040000000001</c:v>
                </c:pt>
                <c:pt idx="990">
                  <c:v>2.5952259999999998</c:v>
                </c:pt>
                <c:pt idx="991">
                  <c:v>2.5978469999999998</c:v>
                </c:pt>
                <c:pt idx="992">
                  <c:v>2.6004679999999998</c:v>
                </c:pt>
                <c:pt idx="993">
                  <c:v>2.6030899999999999</c:v>
                </c:pt>
                <c:pt idx="994">
                  <c:v>2.6057109999999999</c:v>
                </c:pt>
                <c:pt idx="995">
                  <c:v>2.608333</c:v>
                </c:pt>
                <c:pt idx="996">
                  <c:v>2.610954</c:v>
                </c:pt>
                <c:pt idx="997">
                  <c:v>2.6135760000000001</c:v>
                </c:pt>
                <c:pt idx="998">
                  <c:v>2.6161970000000001</c:v>
                </c:pt>
                <c:pt idx="999">
                  <c:v>2.6188189999999998</c:v>
                </c:pt>
                <c:pt idx="1000">
                  <c:v>2.6214400000000002</c:v>
                </c:pt>
                <c:pt idx="1001">
                  <c:v>2.6240610000000002</c:v>
                </c:pt>
                <c:pt idx="1002">
                  <c:v>2.6266829999999999</c:v>
                </c:pt>
                <c:pt idx="1003">
                  <c:v>2.6293039999999999</c:v>
                </c:pt>
                <c:pt idx="1004">
                  <c:v>2.631926</c:v>
                </c:pt>
                <c:pt idx="1005">
                  <c:v>2.634547</c:v>
                </c:pt>
                <c:pt idx="1006">
                  <c:v>2.6371690000000001</c:v>
                </c:pt>
                <c:pt idx="1007">
                  <c:v>2.6397900000000001</c:v>
                </c:pt>
                <c:pt idx="1008">
                  <c:v>2.6424110000000001</c:v>
                </c:pt>
                <c:pt idx="1009">
                  <c:v>2.6450330000000002</c:v>
                </c:pt>
                <c:pt idx="1010">
                  <c:v>2.6476540000000002</c:v>
                </c:pt>
                <c:pt idx="1011">
                  <c:v>2.6502759999999999</c:v>
                </c:pt>
                <c:pt idx="1012">
                  <c:v>2.6528969999999998</c:v>
                </c:pt>
                <c:pt idx="1013">
                  <c:v>2.655519</c:v>
                </c:pt>
                <c:pt idx="1014">
                  <c:v>2.6581399999999999</c:v>
                </c:pt>
                <c:pt idx="1015">
                  <c:v>2.6607620000000001</c:v>
                </c:pt>
                <c:pt idx="1016">
                  <c:v>2.6633830000000001</c:v>
                </c:pt>
                <c:pt idx="1017">
                  <c:v>2.666004</c:v>
                </c:pt>
                <c:pt idx="1018">
                  <c:v>2.6686260000000002</c:v>
                </c:pt>
                <c:pt idx="1019">
                  <c:v>2.6712470000000001</c:v>
                </c:pt>
                <c:pt idx="1020">
                  <c:v>2.6738689999999998</c:v>
                </c:pt>
                <c:pt idx="1021">
                  <c:v>2.6764899999999998</c:v>
                </c:pt>
                <c:pt idx="1022">
                  <c:v>2.6791119999999999</c:v>
                </c:pt>
                <c:pt idx="1023">
                  <c:v>2.6817329999999999</c:v>
                </c:pt>
                <c:pt idx="1024">
                  <c:v>2.684355</c:v>
                </c:pt>
                <c:pt idx="1025">
                  <c:v>2.686976</c:v>
                </c:pt>
                <c:pt idx="1026">
                  <c:v>2.689597</c:v>
                </c:pt>
                <c:pt idx="1027">
                  <c:v>2.6922190000000001</c:v>
                </c:pt>
                <c:pt idx="1028">
                  <c:v>2.6948400000000001</c:v>
                </c:pt>
                <c:pt idx="1029">
                  <c:v>2.6974619999999998</c:v>
                </c:pt>
                <c:pt idx="1030">
                  <c:v>2.7000829999999998</c:v>
                </c:pt>
                <c:pt idx="1031">
                  <c:v>2.7027049999999999</c:v>
                </c:pt>
                <c:pt idx="1032">
                  <c:v>2.7053259999999999</c:v>
                </c:pt>
                <c:pt idx="1033">
                  <c:v>2.7079469999999999</c:v>
                </c:pt>
                <c:pt idx="1034">
                  <c:v>2.710569</c:v>
                </c:pt>
                <c:pt idx="1035">
                  <c:v>2.71319</c:v>
                </c:pt>
                <c:pt idx="1036">
                  <c:v>2.7158120000000001</c:v>
                </c:pt>
                <c:pt idx="1037">
                  <c:v>2.7184330000000001</c:v>
                </c:pt>
                <c:pt idx="1038">
                  <c:v>2.7210549999999998</c:v>
                </c:pt>
                <c:pt idx="1039">
                  <c:v>2.7236760000000002</c:v>
                </c:pt>
                <c:pt idx="1040">
                  <c:v>2.7262979999999999</c:v>
                </c:pt>
                <c:pt idx="1041">
                  <c:v>2.7289189999999999</c:v>
                </c:pt>
                <c:pt idx="1042">
                  <c:v>2.7315399999999999</c:v>
                </c:pt>
                <c:pt idx="1043">
                  <c:v>2.734162</c:v>
                </c:pt>
                <c:pt idx="1044">
                  <c:v>2.736783</c:v>
                </c:pt>
                <c:pt idx="1045">
                  <c:v>2.7394050000000001</c:v>
                </c:pt>
                <c:pt idx="1046">
                  <c:v>2.7420260000000001</c:v>
                </c:pt>
                <c:pt idx="1047">
                  <c:v>2.7446480000000002</c:v>
                </c:pt>
                <c:pt idx="1048">
                  <c:v>2.7472690000000002</c:v>
                </c:pt>
                <c:pt idx="1049">
                  <c:v>2.7498909999999999</c:v>
                </c:pt>
                <c:pt idx="1050">
                  <c:v>2.7525119999999998</c:v>
                </c:pt>
                <c:pt idx="1051">
                  <c:v>2.7551329999999998</c:v>
                </c:pt>
                <c:pt idx="1052">
                  <c:v>2.757755</c:v>
                </c:pt>
                <c:pt idx="1053">
                  <c:v>2.7603759999999999</c:v>
                </c:pt>
                <c:pt idx="1054">
                  <c:v>2.7629980000000001</c:v>
                </c:pt>
                <c:pt idx="1055">
                  <c:v>2.765619</c:v>
                </c:pt>
                <c:pt idx="1056">
                  <c:v>2.7682410000000002</c:v>
                </c:pt>
                <c:pt idx="1057">
                  <c:v>2.7708620000000002</c:v>
                </c:pt>
                <c:pt idx="1058">
                  <c:v>2.7734839999999998</c:v>
                </c:pt>
                <c:pt idx="1059">
                  <c:v>2.7761049999999998</c:v>
                </c:pt>
                <c:pt idx="1060">
                  <c:v>2.7787259999999998</c:v>
                </c:pt>
                <c:pt idx="1061">
                  <c:v>2.7813479999999999</c:v>
                </c:pt>
                <c:pt idx="1062">
                  <c:v>2.7839689999999999</c:v>
                </c:pt>
                <c:pt idx="1063">
                  <c:v>2.786591</c:v>
                </c:pt>
                <c:pt idx="1064">
                  <c:v>2.789212</c:v>
                </c:pt>
                <c:pt idx="1065">
                  <c:v>2.7918340000000001</c:v>
                </c:pt>
                <c:pt idx="1066">
                  <c:v>2.7944550000000001</c:v>
                </c:pt>
                <c:pt idx="1067">
                  <c:v>2.7970760000000001</c:v>
                </c:pt>
                <c:pt idx="1068">
                  <c:v>2.7996979999999998</c:v>
                </c:pt>
                <c:pt idx="1069">
                  <c:v>2.8023189999999998</c:v>
                </c:pt>
                <c:pt idx="1070">
                  <c:v>2.8049409999999999</c:v>
                </c:pt>
                <c:pt idx="1071">
                  <c:v>2.8075619999999999</c:v>
                </c:pt>
                <c:pt idx="1072">
                  <c:v>2.810184</c:v>
                </c:pt>
                <c:pt idx="1073">
                  <c:v>2.812805</c:v>
                </c:pt>
                <c:pt idx="1074">
                  <c:v>2.8154270000000001</c:v>
                </c:pt>
                <c:pt idx="1075">
                  <c:v>2.8180480000000001</c:v>
                </c:pt>
                <c:pt idx="1076">
                  <c:v>2.8206690000000001</c:v>
                </c:pt>
                <c:pt idx="1077">
                  <c:v>2.8232910000000002</c:v>
                </c:pt>
                <c:pt idx="1078">
                  <c:v>2.8259120000000002</c:v>
                </c:pt>
                <c:pt idx="1079">
                  <c:v>2.8285339999999999</c:v>
                </c:pt>
                <c:pt idx="1080">
                  <c:v>2.8311549999999999</c:v>
                </c:pt>
                <c:pt idx="1081">
                  <c:v>2.833777</c:v>
                </c:pt>
                <c:pt idx="1082">
                  <c:v>2.836398</c:v>
                </c:pt>
                <c:pt idx="1083">
                  <c:v>2.8390200000000001</c:v>
                </c:pt>
                <c:pt idx="1084">
                  <c:v>2.8416410000000001</c:v>
                </c:pt>
                <c:pt idx="1085">
                  <c:v>2.8442620000000001</c:v>
                </c:pt>
                <c:pt idx="1086">
                  <c:v>2.8468840000000002</c:v>
                </c:pt>
                <c:pt idx="1087">
                  <c:v>2.8495050000000002</c:v>
                </c:pt>
                <c:pt idx="1088">
                  <c:v>2.8521269999999999</c:v>
                </c:pt>
                <c:pt idx="1089">
                  <c:v>2.8547479999999998</c:v>
                </c:pt>
                <c:pt idx="1090">
                  <c:v>2.85737</c:v>
                </c:pt>
                <c:pt idx="1091">
                  <c:v>2.8599909999999999</c:v>
                </c:pt>
                <c:pt idx="1092">
                  <c:v>2.8626119999999999</c:v>
                </c:pt>
                <c:pt idx="1093">
                  <c:v>2.8652340000000001</c:v>
                </c:pt>
                <c:pt idx="1094">
                  <c:v>2.867855</c:v>
                </c:pt>
                <c:pt idx="1095">
                  <c:v>2.8704770000000002</c:v>
                </c:pt>
                <c:pt idx="1096">
                  <c:v>2.8730980000000002</c:v>
                </c:pt>
                <c:pt idx="1097">
                  <c:v>2.8757199999999998</c:v>
                </c:pt>
                <c:pt idx="1098">
                  <c:v>2.8783409999999998</c:v>
                </c:pt>
                <c:pt idx="1099">
                  <c:v>2.8809629999999999</c:v>
                </c:pt>
                <c:pt idx="1100">
                  <c:v>2.8835839999999999</c:v>
                </c:pt>
                <c:pt idx="1101">
                  <c:v>2.8862049999999999</c:v>
                </c:pt>
                <c:pt idx="1102">
                  <c:v>2.888827</c:v>
                </c:pt>
                <c:pt idx="1103">
                  <c:v>2.891448</c:v>
                </c:pt>
                <c:pt idx="1104">
                  <c:v>2.8940700000000001</c:v>
                </c:pt>
                <c:pt idx="1105">
                  <c:v>2.8966910000000001</c:v>
                </c:pt>
                <c:pt idx="1106">
                  <c:v>2.8993129999999998</c:v>
                </c:pt>
                <c:pt idx="1107">
                  <c:v>2.9019339999999998</c:v>
                </c:pt>
                <c:pt idx="1108">
                  <c:v>2.9045559999999999</c:v>
                </c:pt>
                <c:pt idx="1109">
                  <c:v>2.9071769999999999</c:v>
                </c:pt>
                <c:pt idx="1110">
                  <c:v>2.9097979999999999</c:v>
                </c:pt>
                <c:pt idx="1111">
                  <c:v>2.91242</c:v>
                </c:pt>
                <c:pt idx="1112">
                  <c:v>2.915041</c:v>
                </c:pt>
                <c:pt idx="1113">
                  <c:v>2.9176630000000001</c:v>
                </c:pt>
                <c:pt idx="1114">
                  <c:v>2.9202840000000001</c:v>
                </c:pt>
                <c:pt idx="1115">
                  <c:v>2.9229059999999998</c:v>
                </c:pt>
                <c:pt idx="1116">
                  <c:v>2.9255270000000002</c:v>
                </c:pt>
                <c:pt idx="1117">
                  <c:v>2.9281489999999999</c:v>
                </c:pt>
                <c:pt idx="1118">
                  <c:v>2.9307699999999999</c:v>
                </c:pt>
                <c:pt idx="1119">
                  <c:v>2.9333909999999999</c:v>
                </c:pt>
                <c:pt idx="1120">
                  <c:v>2.936013</c:v>
                </c:pt>
                <c:pt idx="1121">
                  <c:v>2.938634</c:v>
                </c:pt>
                <c:pt idx="1122">
                  <c:v>2.9412560000000001</c:v>
                </c:pt>
                <c:pt idx="1123">
                  <c:v>2.9438770000000001</c:v>
                </c:pt>
                <c:pt idx="1124">
                  <c:v>2.9464990000000002</c:v>
                </c:pt>
                <c:pt idx="1125">
                  <c:v>2.9491200000000002</c:v>
                </c:pt>
                <c:pt idx="1126">
                  <c:v>2.9517410000000002</c:v>
                </c:pt>
                <c:pt idx="1127">
                  <c:v>2.9543629999999999</c:v>
                </c:pt>
                <c:pt idx="1128">
                  <c:v>2.9569839999999998</c:v>
                </c:pt>
                <c:pt idx="1129">
                  <c:v>2.959606</c:v>
                </c:pt>
                <c:pt idx="1130">
                  <c:v>2.9622269999999999</c:v>
                </c:pt>
                <c:pt idx="1131">
                  <c:v>2.9648490000000001</c:v>
                </c:pt>
                <c:pt idx="1132">
                  <c:v>2.9674700000000001</c:v>
                </c:pt>
                <c:pt idx="1133">
                  <c:v>2.9700920000000002</c:v>
                </c:pt>
                <c:pt idx="1134">
                  <c:v>2.9727130000000002</c:v>
                </c:pt>
                <c:pt idx="1135">
                  <c:v>2.9753340000000001</c:v>
                </c:pt>
                <c:pt idx="1136">
                  <c:v>2.9779559999999998</c:v>
                </c:pt>
                <c:pt idx="1137">
                  <c:v>2.9805769999999998</c:v>
                </c:pt>
                <c:pt idx="1138">
                  <c:v>2.9831989999999999</c:v>
                </c:pt>
                <c:pt idx="1139">
                  <c:v>2.9858199999999999</c:v>
                </c:pt>
                <c:pt idx="1140">
                  <c:v>2.9884409999999999</c:v>
                </c:pt>
                <c:pt idx="1141">
                  <c:v>2.991063</c:v>
                </c:pt>
                <c:pt idx="1142">
                  <c:v>2.9936850000000002</c:v>
                </c:pt>
                <c:pt idx="1143">
                  <c:v>2.9963060000000001</c:v>
                </c:pt>
                <c:pt idx="1144">
                  <c:v>2.9989270000000001</c:v>
                </c:pt>
                <c:pt idx="1145">
                  <c:v>3.0015489999999998</c:v>
                </c:pt>
                <c:pt idx="1146">
                  <c:v>3.0041699999999998</c:v>
                </c:pt>
                <c:pt idx="1147">
                  <c:v>3.0067919999999999</c:v>
                </c:pt>
                <c:pt idx="1148">
                  <c:v>3.0094129999999999</c:v>
                </c:pt>
                <c:pt idx="1149">
                  <c:v>3.012035</c:v>
                </c:pt>
                <c:pt idx="1150">
                  <c:v>3.014656</c:v>
                </c:pt>
                <c:pt idx="1151">
                  <c:v>3.017277</c:v>
                </c:pt>
                <c:pt idx="1152">
                  <c:v>3.0198990000000001</c:v>
                </c:pt>
                <c:pt idx="1153">
                  <c:v>3.0225200000000001</c:v>
                </c:pt>
                <c:pt idx="1154">
                  <c:v>3.0251420000000002</c:v>
                </c:pt>
                <c:pt idx="1155">
                  <c:v>3.0277630000000002</c:v>
                </c:pt>
                <c:pt idx="1156">
                  <c:v>3.0303849999999999</c:v>
                </c:pt>
                <c:pt idx="1157">
                  <c:v>3.0330059999999999</c:v>
                </c:pt>
                <c:pt idx="1158">
                  <c:v>3.035628</c:v>
                </c:pt>
                <c:pt idx="1159">
                  <c:v>3.038249</c:v>
                </c:pt>
                <c:pt idx="1160">
                  <c:v>3.04087</c:v>
                </c:pt>
                <c:pt idx="1161">
                  <c:v>3.0434920000000001</c:v>
                </c:pt>
                <c:pt idx="1162">
                  <c:v>3.0461130000000001</c:v>
                </c:pt>
                <c:pt idx="1163">
                  <c:v>3.0487350000000002</c:v>
                </c:pt>
                <c:pt idx="1164">
                  <c:v>3.0513560000000002</c:v>
                </c:pt>
                <c:pt idx="1165">
                  <c:v>3.0539770000000002</c:v>
                </c:pt>
                <c:pt idx="1166">
                  <c:v>3.0565989999999998</c:v>
                </c:pt>
                <c:pt idx="1167">
                  <c:v>3.059221</c:v>
                </c:pt>
                <c:pt idx="1168">
                  <c:v>3.061842</c:v>
                </c:pt>
                <c:pt idx="1169">
                  <c:v>3.0644629999999999</c:v>
                </c:pt>
                <c:pt idx="1170">
                  <c:v>3.0670850000000001</c:v>
                </c:pt>
                <c:pt idx="1171">
                  <c:v>3.069706</c:v>
                </c:pt>
                <c:pt idx="1172">
                  <c:v>3.0723280000000002</c:v>
                </c:pt>
                <c:pt idx="1173">
                  <c:v>3.0749490000000002</c:v>
                </c:pt>
                <c:pt idx="1174">
                  <c:v>3.0775700000000001</c:v>
                </c:pt>
                <c:pt idx="1175">
                  <c:v>3.0801919999999998</c:v>
                </c:pt>
                <c:pt idx="1176">
                  <c:v>3.0828139999999999</c:v>
                </c:pt>
                <c:pt idx="1177">
                  <c:v>3.0854349999999999</c:v>
                </c:pt>
                <c:pt idx="1178">
                  <c:v>3.0880559999999999</c:v>
                </c:pt>
                <c:pt idx="1179">
                  <c:v>3.090678</c:v>
                </c:pt>
                <c:pt idx="1180">
                  <c:v>3.093299</c:v>
                </c:pt>
                <c:pt idx="1181">
                  <c:v>3.0959210000000001</c:v>
                </c:pt>
                <c:pt idx="1182">
                  <c:v>3.0985420000000001</c:v>
                </c:pt>
                <c:pt idx="1183">
                  <c:v>3.1011630000000001</c:v>
                </c:pt>
                <c:pt idx="1184">
                  <c:v>3.1037849999999998</c:v>
                </c:pt>
                <c:pt idx="1185">
                  <c:v>3.1064059999999998</c:v>
                </c:pt>
                <c:pt idx="1186">
                  <c:v>3.1090279999999999</c:v>
                </c:pt>
                <c:pt idx="1187">
                  <c:v>3.1116489999999999</c:v>
                </c:pt>
                <c:pt idx="1188">
                  <c:v>3.114271</c:v>
                </c:pt>
                <c:pt idx="1189">
                  <c:v>3.116892</c:v>
                </c:pt>
                <c:pt idx="1190">
                  <c:v>3.1195140000000001</c:v>
                </c:pt>
                <c:pt idx="1191">
                  <c:v>3.1221350000000001</c:v>
                </c:pt>
                <c:pt idx="1192">
                  <c:v>3.1247569999999998</c:v>
                </c:pt>
                <c:pt idx="1193">
                  <c:v>3.1273780000000002</c:v>
                </c:pt>
                <c:pt idx="1194">
                  <c:v>3.1299990000000002</c:v>
                </c:pt>
                <c:pt idx="1195">
                  <c:v>3.1326209999999999</c:v>
                </c:pt>
                <c:pt idx="1196">
                  <c:v>3.1352419999999999</c:v>
                </c:pt>
                <c:pt idx="1197">
                  <c:v>3.137864</c:v>
                </c:pt>
                <c:pt idx="1198">
                  <c:v>3.140485</c:v>
                </c:pt>
                <c:pt idx="1199">
                  <c:v>3.143106</c:v>
                </c:pt>
                <c:pt idx="1200">
                  <c:v>3.1457280000000001</c:v>
                </c:pt>
                <c:pt idx="1201">
                  <c:v>3.1483500000000002</c:v>
                </c:pt>
                <c:pt idx="1202">
                  <c:v>3.1509710000000002</c:v>
                </c:pt>
                <c:pt idx="1203">
                  <c:v>3.1535920000000002</c:v>
                </c:pt>
                <c:pt idx="1204">
                  <c:v>3.1562139999999999</c:v>
                </c:pt>
                <c:pt idx="1205">
                  <c:v>3.1588349999999998</c:v>
                </c:pt>
                <c:pt idx="1206">
                  <c:v>3.161457</c:v>
                </c:pt>
                <c:pt idx="1207">
                  <c:v>3.1640779999999999</c:v>
                </c:pt>
                <c:pt idx="1208">
                  <c:v>3.1666989999999999</c:v>
                </c:pt>
                <c:pt idx="1209">
                  <c:v>3.1693210000000001</c:v>
                </c:pt>
                <c:pt idx="1210">
                  <c:v>3.171942</c:v>
                </c:pt>
                <c:pt idx="1211">
                  <c:v>3.1745640000000002</c:v>
                </c:pt>
                <c:pt idx="1212">
                  <c:v>3.1771850000000001</c:v>
                </c:pt>
                <c:pt idx="1213">
                  <c:v>3.1798069999999998</c:v>
                </c:pt>
                <c:pt idx="1214">
                  <c:v>3.1824279999999998</c:v>
                </c:pt>
                <c:pt idx="1215">
                  <c:v>3.1850499999999999</c:v>
                </c:pt>
                <c:pt idx="1216">
                  <c:v>3.1876709999999999</c:v>
                </c:pt>
                <c:pt idx="1217">
                  <c:v>3.1902919999999999</c:v>
                </c:pt>
                <c:pt idx="1218">
                  <c:v>3.192914</c:v>
                </c:pt>
                <c:pt idx="1219">
                  <c:v>3.195535</c:v>
                </c:pt>
                <c:pt idx="1220">
                  <c:v>3.1981570000000001</c:v>
                </c:pt>
                <c:pt idx="1221">
                  <c:v>3.2007780000000001</c:v>
                </c:pt>
                <c:pt idx="1222">
                  <c:v>3.2033999999999998</c:v>
                </c:pt>
                <c:pt idx="1223">
                  <c:v>3.2060209999999998</c:v>
                </c:pt>
                <c:pt idx="1224">
                  <c:v>3.2086420000000002</c:v>
                </c:pt>
                <c:pt idx="1225">
                  <c:v>3.2112639999999999</c:v>
                </c:pt>
                <c:pt idx="1226">
                  <c:v>3.2138849999999999</c:v>
                </c:pt>
                <c:pt idx="1227">
                  <c:v>3.216507</c:v>
                </c:pt>
                <c:pt idx="1228">
                  <c:v>3.219128</c:v>
                </c:pt>
                <c:pt idx="1229">
                  <c:v>3.2217500000000001</c:v>
                </c:pt>
                <c:pt idx="1230">
                  <c:v>3.2243710000000001</c:v>
                </c:pt>
                <c:pt idx="1231">
                  <c:v>3.2269929999999998</c:v>
                </c:pt>
                <c:pt idx="1232">
                  <c:v>3.2296140000000002</c:v>
                </c:pt>
                <c:pt idx="1233">
                  <c:v>3.2322350000000002</c:v>
                </c:pt>
                <c:pt idx="1234">
                  <c:v>3.2348569999999999</c:v>
                </c:pt>
                <c:pt idx="1235">
                  <c:v>3.2374779999999999</c:v>
                </c:pt>
                <c:pt idx="1236">
                  <c:v>3.2401</c:v>
                </c:pt>
                <c:pt idx="1237">
                  <c:v>3.242721</c:v>
                </c:pt>
                <c:pt idx="1238">
                  <c:v>3.2453430000000001</c:v>
                </c:pt>
                <c:pt idx="1239">
                  <c:v>3.2479640000000001</c:v>
                </c:pt>
                <c:pt idx="1240">
                  <c:v>3.2505860000000002</c:v>
                </c:pt>
                <c:pt idx="1241">
                  <c:v>3.2532070000000002</c:v>
                </c:pt>
                <c:pt idx="1242">
                  <c:v>3.2558280000000002</c:v>
                </c:pt>
                <c:pt idx="1243">
                  <c:v>3.2584499999999998</c:v>
                </c:pt>
                <c:pt idx="1244">
                  <c:v>3.2610709999999998</c:v>
                </c:pt>
                <c:pt idx="1245">
                  <c:v>3.263693</c:v>
                </c:pt>
                <c:pt idx="1246">
                  <c:v>3.2663139999999999</c:v>
                </c:pt>
                <c:pt idx="1247">
                  <c:v>3.2689360000000001</c:v>
                </c:pt>
                <c:pt idx="1248">
                  <c:v>3.271557</c:v>
                </c:pt>
                <c:pt idx="1249">
                  <c:v>3.2741790000000002</c:v>
                </c:pt>
                <c:pt idx="1250">
                  <c:v>3.2768000000000002</c:v>
                </c:pt>
                <c:pt idx="1251">
                  <c:v>3.2794210000000001</c:v>
                </c:pt>
                <c:pt idx="1252">
                  <c:v>3.2820429999999998</c:v>
                </c:pt>
                <c:pt idx="1253">
                  <c:v>3.2846639999999998</c:v>
                </c:pt>
                <c:pt idx="1254">
                  <c:v>3.2872859999999999</c:v>
                </c:pt>
                <c:pt idx="1255">
                  <c:v>3.2899069999999999</c:v>
                </c:pt>
                <c:pt idx="1256">
                  <c:v>3.292529</c:v>
                </c:pt>
                <c:pt idx="1257">
                  <c:v>3.29515</c:v>
                </c:pt>
                <c:pt idx="1258">
                  <c:v>3.297771</c:v>
                </c:pt>
                <c:pt idx="1259">
                  <c:v>3.3003930000000001</c:v>
                </c:pt>
                <c:pt idx="1260">
                  <c:v>3.3030140000000001</c:v>
                </c:pt>
                <c:pt idx="1261">
                  <c:v>3.3056359999999998</c:v>
                </c:pt>
                <c:pt idx="1262">
                  <c:v>3.3082569999999998</c:v>
                </c:pt>
                <c:pt idx="1263">
                  <c:v>3.3108789999999999</c:v>
                </c:pt>
                <c:pt idx="1264">
                  <c:v>3.3134999999999999</c:v>
                </c:pt>
                <c:pt idx="1265">
                  <c:v>3.316122</c:v>
                </c:pt>
                <c:pt idx="1266">
                  <c:v>3.318743</c:v>
                </c:pt>
                <c:pt idx="1267">
                  <c:v>3.321364</c:v>
                </c:pt>
                <c:pt idx="1268">
                  <c:v>3.3239860000000001</c:v>
                </c:pt>
                <c:pt idx="1269">
                  <c:v>3.3266070000000001</c:v>
                </c:pt>
                <c:pt idx="1270">
                  <c:v>3.3292290000000002</c:v>
                </c:pt>
                <c:pt idx="1271">
                  <c:v>3.3318500000000002</c:v>
                </c:pt>
                <c:pt idx="1272">
                  <c:v>3.3344719999999999</c:v>
                </c:pt>
                <c:pt idx="1273">
                  <c:v>3.3370929999999999</c:v>
                </c:pt>
                <c:pt idx="1274">
                  <c:v>3.339715</c:v>
                </c:pt>
                <c:pt idx="1275">
                  <c:v>3.342336</c:v>
                </c:pt>
                <c:pt idx="1276">
                  <c:v>3.344957</c:v>
                </c:pt>
                <c:pt idx="1277">
                  <c:v>3.3475790000000001</c:v>
                </c:pt>
                <c:pt idx="1278">
                  <c:v>3.3502000000000001</c:v>
                </c:pt>
                <c:pt idx="1279">
                  <c:v>3.3528220000000002</c:v>
                </c:pt>
                <c:pt idx="1280">
                  <c:v>3.3554430000000002</c:v>
                </c:pt>
                <c:pt idx="1281">
                  <c:v>3.3580649999999999</c:v>
                </c:pt>
                <c:pt idx="1282">
                  <c:v>3.3606859999999998</c:v>
                </c:pt>
                <c:pt idx="1283">
                  <c:v>3.3633069999999998</c:v>
                </c:pt>
                <c:pt idx="1284">
                  <c:v>3.3659289999999999</c:v>
                </c:pt>
                <c:pt idx="1285">
                  <c:v>3.3685499999999999</c:v>
                </c:pt>
                <c:pt idx="1286">
                  <c:v>3.3711720000000001</c:v>
                </c:pt>
                <c:pt idx="1287">
                  <c:v>3.373793</c:v>
                </c:pt>
                <c:pt idx="1288">
                  <c:v>3.3764150000000002</c:v>
                </c:pt>
                <c:pt idx="1289">
                  <c:v>3.3790360000000002</c:v>
                </c:pt>
                <c:pt idx="1290">
                  <c:v>3.3816579999999998</c:v>
                </c:pt>
                <c:pt idx="1291">
                  <c:v>3.3842789999999998</c:v>
                </c:pt>
                <c:pt idx="1292">
                  <c:v>3.3868999999999998</c:v>
                </c:pt>
                <c:pt idx="1293">
                  <c:v>3.3895219999999999</c:v>
                </c:pt>
                <c:pt idx="1294">
                  <c:v>3.3921429999999999</c:v>
                </c:pt>
                <c:pt idx="1295">
                  <c:v>3.394765</c:v>
                </c:pt>
                <c:pt idx="1296">
                  <c:v>3.397386</c:v>
                </c:pt>
                <c:pt idx="1297">
                  <c:v>3.4000080000000001</c:v>
                </c:pt>
                <c:pt idx="1298">
                  <c:v>3.4026290000000001</c:v>
                </c:pt>
                <c:pt idx="1299">
                  <c:v>3.4052509999999998</c:v>
                </c:pt>
                <c:pt idx="1300">
                  <c:v>3.4078719999999998</c:v>
                </c:pt>
                <c:pt idx="1301">
                  <c:v>3.4104930000000002</c:v>
                </c:pt>
                <c:pt idx="1302">
                  <c:v>3.4131149999999999</c:v>
                </c:pt>
                <c:pt idx="1303">
                  <c:v>3.4157359999999999</c:v>
                </c:pt>
                <c:pt idx="1304">
                  <c:v>3.418358</c:v>
                </c:pt>
                <c:pt idx="1305">
                  <c:v>3.420979</c:v>
                </c:pt>
                <c:pt idx="1306">
                  <c:v>3.4236010000000001</c:v>
                </c:pt>
                <c:pt idx="1307">
                  <c:v>3.4262220000000001</c:v>
                </c:pt>
                <c:pt idx="1308">
                  <c:v>3.4288430000000001</c:v>
                </c:pt>
                <c:pt idx="1309">
                  <c:v>3.4314650000000002</c:v>
                </c:pt>
                <c:pt idx="1310">
                  <c:v>3.4340860000000002</c:v>
                </c:pt>
                <c:pt idx="1311">
                  <c:v>3.4367079999999999</c:v>
                </c:pt>
                <c:pt idx="1312">
                  <c:v>3.4393289999999999</c:v>
                </c:pt>
                <c:pt idx="1313">
                  <c:v>3.441951</c:v>
                </c:pt>
                <c:pt idx="1314">
                  <c:v>3.444572</c:v>
                </c:pt>
                <c:pt idx="1315">
                  <c:v>3.4471940000000001</c:v>
                </c:pt>
                <c:pt idx="1316">
                  <c:v>3.4498150000000001</c:v>
                </c:pt>
                <c:pt idx="1317">
                  <c:v>3.4524360000000001</c:v>
                </c:pt>
                <c:pt idx="1318">
                  <c:v>3.4550580000000002</c:v>
                </c:pt>
                <c:pt idx="1319">
                  <c:v>3.4576790000000002</c:v>
                </c:pt>
                <c:pt idx="1320">
                  <c:v>3.4603009999999998</c:v>
                </c:pt>
                <c:pt idx="1321">
                  <c:v>3.4629219999999998</c:v>
                </c:pt>
                <c:pt idx="1322">
                  <c:v>3.465544</c:v>
                </c:pt>
                <c:pt idx="1323">
                  <c:v>3.4681649999999999</c:v>
                </c:pt>
                <c:pt idx="1324">
                  <c:v>3.4707870000000001</c:v>
                </c:pt>
                <c:pt idx="1325">
                  <c:v>3.4734080000000001</c:v>
                </c:pt>
                <c:pt idx="1326">
                  <c:v>3.476029</c:v>
                </c:pt>
                <c:pt idx="1327">
                  <c:v>3.4786510000000002</c:v>
                </c:pt>
                <c:pt idx="1328">
                  <c:v>3.4812720000000001</c:v>
                </c:pt>
                <c:pt idx="1329">
                  <c:v>3.4838939999999998</c:v>
                </c:pt>
                <c:pt idx="1330">
                  <c:v>3.4865149999999998</c:v>
                </c:pt>
                <c:pt idx="1331">
                  <c:v>3.4891369999999999</c:v>
                </c:pt>
                <c:pt idx="1332">
                  <c:v>3.4917579999999999</c:v>
                </c:pt>
                <c:pt idx="1333">
                  <c:v>3.49438</c:v>
                </c:pt>
                <c:pt idx="1334">
                  <c:v>3.497001</c:v>
                </c:pt>
                <c:pt idx="1335">
                  <c:v>3.499622</c:v>
                </c:pt>
                <c:pt idx="1336">
                  <c:v>3.5022440000000001</c:v>
                </c:pt>
                <c:pt idx="1337">
                  <c:v>3.5048650000000001</c:v>
                </c:pt>
                <c:pt idx="1338">
                  <c:v>3.5074869999999998</c:v>
                </c:pt>
                <c:pt idx="1339">
                  <c:v>3.5101079999999998</c:v>
                </c:pt>
                <c:pt idx="1340">
                  <c:v>3.5127299999999999</c:v>
                </c:pt>
                <c:pt idx="1341">
                  <c:v>3.5153509999999999</c:v>
                </c:pt>
                <c:pt idx="1342">
                  <c:v>3.5179719999999999</c:v>
                </c:pt>
                <c:pt idx="1343">
                  <c:v>3.520594</c:v>
                </c:pt>
                <c:pt idx="1344">
                  <c:v>3.523215</c:v>
                </c:pt>
                <c:pt idx="1345">
                  <c:v>3.5258370000000001</c:v>
                </c:pt>
                <c:pt idx="1346">
                  <c:v>3.5284580000000001</c:v>
                </c:pt>
                <c:pt idx="1347">
                  <c:v>3.5310800000000002</c:v>
                </c:pt>
                <c:pt idx="1348">
                  <c:v>3.5337010000000002</c:v>
                </c:pt>
                <c:pt idx="1349">
                  <c:v>3.5363229999999999</c:v>
                </c:pt>
                <c:pt idx="1350">
                  <c:v>3.5389439999999999</c:v>
                </c:pt>
                <c:pt idx="1351">
                  <c:v>3.5415649999999999</c:v>
                </c:pt>
                <c:pt idx="1352">
                  <c:v>3.544187</c:v>
                </c:pt>
                <c:pt idx="1353">
                  <c:v>3.546808</c:v>
                </c:pt>
                <c:pt idx="1354">
                  <c:v>3.5494300000000001</c:v>
                </c:pt>
                <c:pt idx="1355">
                  <c:v>3.5520510000000001</c:v>
                </c:pt>
                <c:pt idx="1356">
                  <c:v>3.5546730000000002</c:v>
                </c:pt>
                <c:pt idx="1357">
                  <c:v>3.5572940000000002</c:v>
                </c:pt>
                <c:pt idx="1358">
                  <c:v>3.5599159999999999</c:v>
                </c:pt>
                <c:pt idx="1359">
                  <c:v>3.5625369999999998</c:v>
                </c:pt>
                <c:pt idx="1360">
                  <c:v>3.5651579999999998</c:v>
                </c:pt>
                <c:pt idx="1361">
                  <c:v>3.56778</c:v>
                </c:pt>
                <c:pt idx="1362">
                  <c:v>3.5704009999999999</c:v>
                </c:pt>
                <c:pt idx="1363">
                  <c:v>3.5730230000000001</c:v>
                </c:pt>
                <c:pt idx="1364">
                  <c:v>3.575644</c:v>
                </c:pt>
                <c:pt idx="1365">
                  <c:v>3.5782660000000002</c:v>
                </c:pt>
                <c:pt idx="1366">
                  <c:v>3.5808870000000002</c:v>
                </c:pt>
                <c:pt idx="1367">
                  <c:v>3.5835080000000001</c:v>
                </c:pt>
                <c:pt idx="1368">
                  <c:v>3.5861299999999998</c:v>
                </c:pt>
                <c:pt idx="1369">
                  <c:v>3.5887509999999998</c:v>
                </c:pt>
                <c:pt idx="1370">
                  <c:v>3.5913729999999999</c:v>
                </c:pt>
                <c:pt idx="1371">
                  <c:v>3.5939939999999999</c:v>
                </c:pt>
                <c:pt idx="1372">
                  <c:v>3.596616</c:v>
                </c:pt>
                <c:pt idx="1373">
                  <c:v>3.599237</c:v>
                </c:pt>
                <c:pt idx="1374">
                  <c:v>3.6018590000000001</c:v>
                </c:pt>
                <c:pt idx="1375">
                  <c:v>3.6044800000000001</c:v>
                </c:pt>
                <c:pt idx="1376">
                  <c:v>3.6071010000000001</c:v>
                </c:pt>
                <c:pt idx="1377">
                  <c:v>3.6097229999999998</c:v>
                </c:pt>
                <c:pt idx="1378">
                  <c:v>3.6123440000000002</c:v>
                </c:pt>
                <c:pt idx="1379">
                  <c:v>3.6149659999999999</c:v>
                </c:pt>
                <c:pt idx="1380">
                  <c:v>3.6175869999999999</c:v>
                </c:pt>
                <c:pt idx="1381">
                  <c:v>3.620209</c:v>
                </c:pt>
                <c:pt idx="1382">
                  <c:v>3.62283</c:v>
                </c:pt>
                <c:pt idx="1383">
                  <c:v>3.6254520000000001</c:v>
                </c:pt>
                <c:pt idx="1384">
                  <c:v>3.6280730000000001</c:v>
                </c:pt>
                <c:pt idx="1385">
                  <c:v>3.6306940000000001</c:v>
                </c:pt>
                <c:pt idx="1386">
                  <c:v>3.6333160000000002</c:v>
                </c:pt>
                <c:pt idx="1387">
                  <c:v>3.6359370000000002</c:v>
                </c:pt>
                <c:pt idx="1388">
                  <c:v>3.6385589999999999</c:v>
                </c:pt>
                <c:pt idx="1389">
                  <c:v>3.6411799999999999</c:v>
                </c:pt>
                <c:pt idx="1390">
                  <c:v>3.643802</c:v>
                </c:pt>
                <c:pt idx="1391">
                  <c:v>3.646423</c:v>
                </c:pt>
                <c:pt idx="1392">
                  <c:v>3.6490450000000001</c:v>
                </c:pt>
                <c:pt idx="1393">
                  <c:v>3.6516660000000001</c:v>
                </c:pt>
                <c:pt idx="1394">
                  <c:v>3.6542870000000001</c:v>
                </c:pt>
                <c:pt idx="1395">
                  <c:v>3.6569090000000002</c:v>
                </c:pt>
                <c:pt idx="1396">
                  <c:v>3.6595300000000002</c:v>
                </c:pt>
                <c:pt idx="1397">
                  <c:v>3.6621519999999999</c:v>
                </c:pt>
                <c:pt idx="1398">
                  <c:v>3.6647729999999998</c:v>
                </c:pt>
                <c:pt idx="1399">
                  <c:v>3.667395</c:v>
                </c:pt>
                <c:pt idx="1400">
                  <c:v>3.6700159999999999</c:v>
                </c:pt>
                <c:pt idx="1401">
                  <c:v>3.6726369999999999</c:v>
                </c:pt>
                <c:pt idx="1402">
                  <c:v>3.6752590000000001</c:v>
                </c:pt>
                <c:pt idx="1403">
                  <c:v>3.67788</c:v>
                </c:pt>
                <c:pt idx="1404">
                  <c:v>3.6805020000000002</c:v>
                </c:pt>
                <c:pt idx="1405">
                  <c:v>3.6831230000000001</c:v>
                </c:pt>
                <c:pt idx="1406">
                  <c:v>3.6857449999999998</c:v>
                </c:pt>
                <c:pt idx="1407">
                  <c:v>3.6883659999999998</c:v>
                </c:pt>
                <c:pt idx="1408">
                  <c:v>3.6909879999999999</c:v>
                </c:pt>
                <c:pt idx="1409">
                  <c:v>3.6936089999999999</c:v>
                </c:pt>
                <c:pt idx="1410">
                  <c:v>3.6962299999999999</c:v>
                </c:pt>
                <c:pt idx="1411">
                  <c:v>3.698852</c:v>
                </c:pt>
                <c:pt idx="1412">
                  <c:v>3.701473</c:v>
                </c:pt>
                <c:pt idx="1413">
                  <c:v>3.7040950000000001</c:v>
                </c:pt>
                <c:pt idx="1414">
                  <c:v>3.7067160000000001</c:v>
                </c:pt>
                <c:pt idx="1415">
                  <c:v>3.7093370000000001</c:v>
                </c:pt>
                <c:pt idx="1416">
                  <c:v>3.7119589999999998</c:v>
                </c:pt>
                <c:pt idx="1417">
                  <c:v>3.7145809999999999</c:v>
                </c:pt>
                <c:pt idx="1418">
                  <c:v>3.7172019999999999</c:v>
                </c:pt>
                <c:pt idx="1419">
                  <c:v>3.7198229999999999</c:v>
                </c:pt>
                <c:pt idx="1420">
                  <c:v>3.722445</c:v>
                </c:pt>
                <c:pt idx="1421">
                  <c:v>3.725066</c:v>
                </c:pt>
                <c:pt idx="1422">
                  <c:v>3.7276880000000001</c:v>
                </c:pt>
                <c:pt idx="1423">
                  <c:v>3.7303090000000001</c:v>
                </c:pt>
                <c:pt idx="1424">
                  <c:v>3.7329300000000001</c:v>
                </c:pt>
                <c:pt idx="1425">
                  <c:v>3.7355520000000002</c:v>
                </c:pt>
                <c:pt idx="1426">
                  <c:v>3.7381730000000002</c:v>
                </c:pt>
                <c:pt idx="1427">
                  <c:v>3.7407949999999999</c:v>
                </c:pt>
                <c:pt idx="1428">
                  <c:v>3.7434159999999999</c:v>
                </c:pt>
                <c:pt idx="1429">
                  <c:v>3.746038</c:v>
                </c:pt>
                <c:pt idx="1430">
                  <c:v>3.748659</c:v>
                </c:pt>
                <c:pt idx="1431">
                  <c:v>3.7512810000000001</c:v>
                </c:pt>
                <c:pt idx="1432">
                  <c:v>3.7539020000000001</c:v>
                </c:pt>
                <c:pt idx="1433">
                  <c:v>3.7565240000000002</c:v>
                </c:pt>
                <c:pt idx="1434">
                  <c:v>3.7591450000000002</c:v>
                </c:pt>
                <c:pt idx="1435">
                  <c:v>3.7617660000000002</c:v>
                </c:pt>
                <c:pt idx="1436">
                  <c:v>3.7643879999999998</c:v>
                </c:pt>
                <c:pt idx="1437">
                  <c:v>3.7670089999999998</c:v>
                </c:pt>
                <c:pt idx="1438">
                  <c:v>3.769631</c:v>
                </c:pt>
                <c:pt idx="1439">
                  <c:v>3.7722519999999999</c:v>
                </c:pt>
                <c:pt idx="1440">
                  <c:v>3.7748729999999999</c:v>
                </c:pt>
                <c:pt idx="1441">
                  <c:v>3.777495</c:v>
                </c:pt>
                <c:pt idx="1442">
                  <c:v>3.7801170000000002</c:v>
                </c:pt>
                <c:pt idx="1443">
                  <c:v>3.7827380000000002</c:v>
                </c:pt>
                <c:pt idx="1444">
                  <c:v>3.7853590000000001</c:v>
                </c:pt>
                <c:pt idx="1445">
                  <c:v>3.7879809999999998</c:v>
                </c:pt>
                <c:pt idx="1446">
                  <c:v>3.7906019999999998</c:v>
                </c:pt>
                <c:pt idx="1447">
                  <c:v>3.7932239999999999</c:v>
                </c:pt>
                <c:pt idx="1448">
                  <c:v>3.7958449999999999</c:v>
                </c:pt>
                <c:pt idx="1449">
                  <c:v>3.7984659999999999</c:v>
                </c:pt>
                <c:pt idx="1450">
                  <c:v>3.801088</c:v>
                </c:pt>
                <c:pt idx="1451">
                  <c:v>3.8037100000000001</c:v>
                </c:pt>
                <c:pt idx="1452">
                  <c:v>3.8063310000000001</c:v>
                </c:pt>
                <c:pt idx="1453">
                  <c:v>3.8089520000000001</c:v>
                </c:pt>
                <c:pt idx="1454">
                  <c:v>3.8115739999999998</c:v>
                </c:pt>
                <c:pt idx="1455">
                  <c:v>3.8141949999999998</c:v>
                </c:pt>
                <c:pt idx="1456">
                  <c:v>3.8168169999999999</c:v>
                </c:pt>
                <c:pt idx="1457">
                  <c:v>3.8194379999999999</c:v>
                </c:pt>
                <c:pt idx="1458">
                  <c:v>3.8220589999999999</c:v>
                </c:pt>
                <c:pt idx="1459">
                  <c:v>3.824681</c:v>
                </c:pt>
                <c:pt idx="1460">
                  <c:v>3.827302</c:v>
                </c:pt>
                <c:pt idx="1461">
                  <c:v>3.8299240000000001</c:v>
                </c:pt>
                <c:pt idx="1462">
                  <c:v>3.8325450000000001</c:v>
                </c:pt>
                <c:pt idx="1463">
                  <c:v>3.8351670000000002</c:v>
                </c:pt>
                <c:pt idx="1464">
                  <c:v>3.8377880000000002</c:v>
                </c:pt>
                <c:pt idx="1465">
                  <c:v>3.8404099999999999</c:v>
                </c:pt>
                <c:pt idx="1466">
                  <c:v>3.8430309999999999</c:v>
                </c:pt>
                <c:pt idx="1467">
                  <c:v>3.8456519999999998</c:v>
                </c:pt>
                <c:pt idx="1468">
                  <c:v>3.848274</c:v>
                </c:pt>
                <c:pt idx="1469">
                  <c:v>3.850895</c:v>
                </c:pt>
                <c:pt idx="1470">
                  <c:v>3.8535170000000001</c:v>
                </c:pt>
                <c:pt idx="1471">
                  <c:v>3.8561380000000001</c:v>
                </c:pt>
                <c:pt idx="1472">
                  <c:v>3.8587600000000002</c:v>
                </c:pt>
                <c:pt idx="1473">
                  <c:v>3.8613810000000002</c:v>
                </c:pt>
                <c:pt idx="1474">
                  <c:v>3.8640020000000002</c:v>
                </c:pt>
                <c:pt idx="1475">
                  <c:v>3.8666239999999998</c:v>
                </c:pt>
                <c:pt idx="1476">
                  <c:v>3.869246</c:v>
                </c:pt>
                <c:pt idx="1477">
                  <c:v>3.8718669999999999</c:v>
                </c:pt>
                <c:pt idx="1478">
                  <c:v>3.8744879999999999</c:v>
                </c:pt>
                <c:pt idx="1479">
                  <c:v>3.8771100000000001</c:v>
                </c:pt>
                <c:pt idx="1480">
                  <c:v>3.879731</c:v>
                </c:pt>
                <c:pt idx="1481">
                  <c:v>3.8823530000000002</c:v>
                </c:pt>
                <c:pt idx="1482">
                  <c:v>3.8849740000000001</c:v>
                </c:pt>
                <c:pt idx="1483">
                  <c:v>3.8875950000000001</c:v>
                </c:pt>
                <c:pt idx="1484">
                  <c:v>3.8902169999999998</c:v>
                </c:pt>
                <c:pt idx="1485">
                  <c:v>3.8928379999999998</c:v>
                </c:pt>
                <c:pt idx="1486">
                  <c:v>3.8954599999999999</c:v>
                </c:pt>
                <c:pt idx="1487">
                  <c:v>3.8980809999999999</c:v>
                </c:pt>
                <c:pt idx="1488">
                  <c:v>3.900703</c:v>
                </c:pt>
                <c:pt idx="1489">
                  <c:v>3.903324</c:v>
                </c:pt>
                <c:pt idx="1490">
                  <c:v>3.9059460000000001</c:v>
                </c:pt>
                <c:pt idx="1491">
                  <c:v>3.9085670000000001</c:v>
                </c:pt>
                <c:pt idx="1492">
                  <c:v>3.9111880000000001</c:v>
                </c:pt>
                <c:pt idx="1493">
                  <c:v>3.9138099999999998</c:v>
                </c:pt>
                <c:pt idx="1494">
                  <c:v>3.9164310000000002</c:v>
                </c:pt>
                <c:pt idx="1495">
                  <c:v>3.9190529999999999</c:v>
                </c:pt>
                <c:pt idx="1496">
                  <c:v>3.9216739999999999</c:v>
                </c:pt>
                <c:pt idx="1497">
                  <c:v>3.924296</c:v>
                </c:pt>
                <c:pt idx="1498">
                  <c:v>3.926917</c:v>
                </c:pt>
                <c:pt idx="1499">
                  <c:v>3.929538</c:v>
                </c:pt>
                <c:pt idx="1500">
                  <c:v>3.9321600000000001</c:v>
                </c:pt>
                <c:pt idx="1501">
                  <c:v>3.9347810000000001</c:v>
                </c:pt>
                <c:pt idx="1502">
                  <c:v>3.9374030000000002</c:v>
                </c:pt>
                <c:pt idx="1503">
                  <c:v>3.9400240000000002</c:v>
                </c:pt>
                <c:pt idx="1504">
                  <c:v>3.9426459999999999</c:v>
                </c:pt>
                <c:pt idx="1505">
                  <c:v>3.9452669999999999</c:v>
                </c:pt>
                <c:pt idx="1506">
                  <c:v>3.947889</c:v>
                </c:pt>
                <c:pt idx="1507">
                  <c:v>3.95051</c:v>
                </c:pt>
                <c:pt idx="1508">
                  <c:v>3.953131</c:v>
                </c:pt>
                <c:pt idx="1509">
                  <c:v>3.9557530000000001</c:v>
                </c:pt>
                <c:pt idx="1510">
                  <c:v>3.9583740000000001</c:v>
                </c:pt>
                <c:pt idx="1511">
                  <c:v>3.9609960000000002</c:v>
                </c:pt>
                <c:pt idx="1512">
                  <c:v>3.9636170000000002</c:v>
                </c:pt>
                <c:pt idx="1513">
                  <c:v>3.9662389999999998</c:v>
                </c:pt>
                <c:pt idx="1514">
                  <c:v>3.9688599999999998</c:v>
                </c:pt>
                <c:pt idx="1515">
                  <c:v>3.971482</c:v>
                </c:pt>
                <c:pt idx="1516">
                  <c:v>3.9741029999999999</c:v>
                </c:pt>
                <c:pt idx="1517">
                  <c:v>3.9767239999999999</c:v>
                </c:pt>
                <c:pt idx="1518">
                  <c:v>3.979346</c:v>
                </c:pt>
                <c:pt idx="1519">
                  <c:v>3.981967</c:v>
                </c:pt>
                <c:pt idx="1520">
                  <c:v>3.9845890000000002</c:v>
                </c:pt>
                <c:pt idx="1521">
                  <c:v>3.9872100000000001</c:v>
                </c:pt>
                <c:pt idx="1522">
                  <c:v>3.9898319999999998</c:v>
                </c:pt>
                <c:pt idx="1523">
                  <c:v>3.9924529999999998</c:v>
                </c:pt>
                <c:pt idx="1524">
                  <c:v>3.9950749999999999</c:v>
                </c:pt>
                <c:pt idx="1525">
                  <c:v>3.9976959999999999</c:v>
                </c:pt>
                <c:pt idx="1526">
                  <c:v>4.000318</c:v>
                </c:pt>
                <c:pt idx="1527">
                  <c:v>4.0029389999999996</c:v>
                </c:pt>
                <c:pt idx="1528">
                  <c:v>4.00556</c:v>
                </c:pt>
                <c:pt idx="1529">
                  <c:v>4.0081819999999997</c:v>
                </c:pt>
                <c:pt idx="1530">
                  <c:v>4.0108030000000001</c:v>
                </c:pt>
                <c:pt idx="1531">
                  <c:v>4.0134239999999997</c:v>
                </c:pt>
                <c:pt idx="1532">
                  <c:v>4.0160460000000002</c:v>
                </c:pt>
                <c:pt idx="1533">
                  <c:v>4.0186679999999999</c:v>
                </c:pt>
                <c:pt idx="1534">
                  <c:v>4.0212890000000003</c:v>
                </c:pt>
                <c:pt idx="1535">
                  <c:v>4.023911</c:v>
                </c:pt>
                <c:pt idx="1536">
                  <c:v>4.0265319999999996</c:v>
                </c:pt>
                <c:pt idx="1537">
                  <c:v>4.029153</c:v>
                </c:pt>
                <c:pt idx="1538">
                  <c:v>4.0317749999999997</c:v>
                </c:pt>
                <c:pt idx="1539">
                  <c:v>4.0343960000000001</c:v>
                </c:pt>
                <c:pt idx="1540">
                  <c:v>4.0370169999999996</c:v>
                </c:pt>
                <c:pt idx="1541">
                  <c:v>4.0396390000000002</c:v>
                </c:pt>
                <c:pt idx="1542">
                  <c:v>4.0422609999999999</c:v>
                </c:pt>
                <c:pt idx="1543">
                  <c:v>4.0448820000000003</c:v>
                </c:pt>
                <c:pt idx="1544">
                  <c:v>4.0475029999999999</c:v>
                </c:pt>
                <c:pt idx="1545">
                  <c:v>4.0501250000000004</c:v>
                </c:pt>
                <c:pt idx="1546">
                  <c:v>4.052746</c:v>
                </c:pt>
                <c:pt idx="1547">
                  <c:v>4.0553670000000004</c:v>
                </c:pt>
                <c:pt idx="1548">
                  <c:v>4.0579890000000001</c:v>
                </c:pt>
                <c:pt idx="1549">
                  <c:v>4.0606109999999997</c:v>
                </c:pt>
                <c:pt idx="1550">
                  <c:v>4.0632320000000002</c:v>
                </c:pt>
                <c:pt idx="1551">
                  <c:v>4.0658539999999999</c:v>
                </c:pt>
                <c:pt idx="1552">
                  <c:v>4.0684750000000003</c:v>
                </c:pt>
                <c:pt idx="1553">
                  <c:v>4.0710959999999998</c:v>
                </c:pt>
                <c:pt idx="1554">
                  <c:v>4.0737180000000004</c:v>
                </c:pt>
                <c:pt idx="1555">
                  <c:v>4.0763389999999999</c:v>
                </c:pt>
                <c:pt idx="1556">
                  <c:v>4.0789600000000004</c:v>
                </c:pt>
                <c:pt idx="1557">
                  <c:v>4.081582</c:v>
                </c:pt>
                <c:pt idx="1558">
                  <c:v>4.0842039999999997</c:v>
                </c:pt>
                <c:pt idx="1559">
                  <c:v>4.0868250000000002</c:v>
                </c:pt>
                <c:pt idx="1560">
                  <c:v>4.0894469999999998</c:v>
                </c:pt>
                <c:pt idx="1561">
                  <c:v>4.0920680000000003</c:v>
                </c:pt>
                <c:pt idx="1562">
                  <c:v>4.0946889999999998</c:v>
                </c:pt>
                <c:pt idx="1563">
                  <c:v>4.0973110000000004</c:v>
                </c:pt>
                <c:pt idx="1564">
                  <c:v>4.0999319999999999</c:v>
                </c:pt>
                <c:pt idx="1565">
                  <c:v>4.1025530000000003</c:v>
                </c:pt>
                <c:pt idx="1566">
                  <c:v>4.105175</c:v>
                </c:pt>
                <c:pt idx="1567">
                  <c:v>4.1077969999999997</c:v>
                </c:pt>
                <c:pt idx="1568">
                  <c:v>4.1104180000000001</c:v>
                </c:pt>
                <c:pt idx="1569">
                  <c:v>4.1130389999999997</c:v>
                </c:pt>
                <c:pt idx="1570">
                  <c:v>4.1156610000000002</c:v>
                </c:pt>
                <c:pt idx="1571">
                  <c:v>4.1182819999999998</c:v>
                </c:pt>
                <c:pt idx="1572">
                  <c:v>4.1209030000000002</c:v>
                </c:pt>
                <c:pt idx="1573">
                  <c:v>4.1235249999999999</c:v>
                </c:pt>
                <c:pt idx="1574">
                  <c:v>4.1261460000000003</c:v>
                </c:pt>
                <c:pt idx="1575">
                  <c:v>4.128768</c:v>
                </c:pt>
                <c:pt idx="1576">
                  <c:v>4.1313899999999997</c:v>
                </c:pt>
                <c:pt idx="1577">
                  <c:v>4.1340110000000001</c:v>
                </c:pt>
                <c:pt idx="1578">
                  <c:v>4.1366319999999996</c:v>
                </c:pt>
                <c:pt idx="1579">
                  <c:v>4.1392540000000002</c:v>
                </c:pt>
                <c:pt idx="1580">
                  <c:v>4.1418749999999998</c:v>
                </c:pt>
                <c:pt idx="1581">
                  <c:v>4.1444960000000002</c:v>
                </c:pt>
                <c:pt idx="1582">
                  <c:v>4.1471179999999999</c:v>
                </c:pt>
                <c:pt idx="1583">
                  <c:v>4.1497390000000003</c:v>
                </c:pt>
                <c:pt idx="1584">
                  <c:v>4.152361</c:v>
                </c:pt>
                <c:pt idx="1585">
                  <c:v>4.1549829999999996</c:v>
                </c:pt>
                <c:pt idx="1586">
                  <c:v>4.1576040000000001</c:v>
                </c:pt>
                <c:pt idx="1587">
                  <c:v>4.1602249999999996</c:v>
                </c:pt>
                <c:pt idx="1588">
                  <c:v>4.1628470000000002</c:v>
                </c:pt>
                <c:pt idx="1589">
                  <c:v>4.1654679999999997</c:v>
                </c:pt>
                <c:pt idx="1590">
                  <c:v>4.1680890000000002</c:v>
                </c:pt>
                <c:pt idx="1591">
                  <c:v>4.1707109999999998</c:v>
                </c:pt>
                <c:pt idx="1592">
                  <c:v>4.1733330000000004</c:v>
                </c:pt>
                <c:pt idx="1593">
                  <c:v>4.1759539999999999</c:v>
                </c:pt>
                <c:pt idx="1594">
                  <c:v>4.1785759999999996</c:v>
                </c:pt>
                <c:pt idx="1595">
                  <c:v>4.1811970000000001</c:v>
                </c:pt>
                <c:pt idx="1596">
                  <c:v>4.1838179999999996</c:v>
                </c:pt>
                <c:pt idx="1597">
                  <c:v>4.1864400000000002</c:v>
                </c:pt>
                <c:pt idx="1598">
                  <c:v>4.1890609999999997</c:v>
                </c:pt>
                <c:pt idx="1599">
                  <c:v>4.1916820000000001</c:v>
                </c:pt>
                <c:pt idx="1600">
                  <c:v>4.1943039999999998</c:v>
                </c:pt>
                <c:pt idx="1601">
                  <c:v>4.1969260000000004</c:v>
                </c:pt>
                <c:pt idx="1602">
                  <c:v>4.1995469999999999</c:v>
                </c:pt>
                <c:pt idx="1603">
                  <c:v>4.2021680000000003</c:v>
                </c:pt>
                <c:pt idx="1604">
                  <c:v>4.20479</c:v>
                </c:pt>
                <c:pt idx="1605">
                  <c:v>4.2074109999999996</c:v>
                </c:pt>
                <c:pt idx="1606">
                  <c:v>4.210032</c:v>
                </c:pt>
                <c:pt idx="1607">
                  <c:v>4.2126539999999997</c:v>
                </c:pt>
                <c:pt idx="1608">
                  <c:v>4.2152750000000001</c:v>
                </c:pt>
                <c:pt idx="1609">
                  <c:v>4.2178969999999998</c:v>
                </c:pt>
                <c:pt idx="1610">
                  <c:v>4.2205190000000004</c:v>
                </c:pt>
                <c:pt idx="1611">
                  <c:v>4.2231399999999999</c:v>
                </c:pt>
                <c:pt idx="1612">
                  <c:v>4.2257610000000003</c:v>
                </c:pt>
                <c:pt idx="1613">
                  <c:v>4.228383</c:v>
                </c:pt>
                <c:pt idx="1614">
                  <c:v>4.2310040000000004</c:v>
                </c:pt>
                <c:pt idx="1615">
                  <c:v>4.233625</c:v>
                </c:pt>
                <c:pt idx="1616">
                  <c:v>4.2362469999999997</c:v>
                </c:pt>
                <c:pt idx="1617">
                  <c:v>4.2388680000000001</c:v>
                </c:pt>
                <c:pt idx="1618">
                  <c:v>4.2414899999999998</c:v>
                </c:pt>
                <c:pt idx="1619">
                  <c:v>4.2441120000000003</c:v>
                </c:pt>
                <c:pt idx="1620">
                  <c:v>4.2467329999999999</c:v>
                </c:pt>
                <c:pt idx="1621">
                  <c:v>4.2493540000000003</c:v>
                </c:pt>
                <c:pt idx="1622">
                  <c:v>4.251976</c:v>
                </c:pt>
                <c:pt idx="1623">
                  <c:v>4.2545970000000004</c:v>
                </c:pt>
                <c:pt idx="1624">
                  <c:v>4.2572179999999999</c:v>
                </c:pt>
                <c:pt idx="1625">
                  <c:v>4.2598399999999996</c:v>
                </c:pt>
                <c:pt idx="1626">
                  <c:v>4.2624610000000001</c:v>
                </c:pt>
                <c:pt idx="1627">
                  <c:v>4.2650829999999997</c:v>
                </c:pt>
                <c:pt idx="1628">
                  <c:v>4.2677040000000002</c:v>
                </c:pt>
                <c:pt idx="1629">
                  <c:v>4.2703259999999998</c:v>
                </c:pt>
                <c:pt idx="1630">
                  <c:v>4.2729470000000003</c:v>
                </c:pt>
                <c:pt idx="1631">
                  <c:v>4.2755679999999998</c:v>
                </c:pt>
                <c:pt idx="1632">
                  <c:v>4.2781900000000004</c:v>
                </c:pt>
                <c:pt idx="1633">
                  <c:v>4.2808109999999999</c:v>
                </c:pt>
                <c:pt idx="1634">
                  <c:v>4.2834329999999996</c:v>
                </c:pt>
                <c:pt idx="1635">
                  <c:v>4.2860550000000002</c:v>
                </c:pt>
                <c:pt idx="1636">
                  <c:v>4.2886759999999997</c:v>
                </c:pt>
                <c:pt idx="1637">
                  <c:v>4.2912970000000001</c:v>
                </c:pt>
                <c:pt idx="1638">
                  <c:v>4.2939189999999998</c:v>
                </c:pt>
                <c:pt idx="1639">
                  <c:v>4.2965400000000002</c:v>
                </c:pt>
                <c:pt idx="1640">
                  <c:v>4.2991609999999998</c:v>
                </c:pt>
                <c:pt idx="1641">
                  <c:v>4.3017830000000004</c:v>
                </c:pt>
                <c:pt idx="1642">
                  <c:v>4.3044039999999999</c:v>
                </c:pt>
                <c:pt idx="1643">
                  <c:v>4.3070259999999996</c:v>
                </c:pt>
                <c:pt idx="1644">
                  <c:v>4.3096480000000001</c:v>
                </c:pt>
                <c:pt idx="1645">
                  <c:v>4.3122689999999997</c:v>
                </c:pt>
                <c:pt idx="1646">
                  <c:v>4.3148900000000001</c:v>
                </c:pt>
                <c:pt idx="1647">
                  <c:v>4.3175119999999998</c:v>
                </c:pt>
                <c:pt idx="1648">
                  <c:v>4.3201330000000002</c:v>
                </c:pt>
                <c:pt idx="1649">
                  <c:v>4.3227539999999998</c:v>
                </c:pt>
                <c:pt idx="1650">
                  <c:v>4.3253760000000003</c:v>
                </c:pt>
                <c:pt idx="1651">
                  <c:v>4.3279969999999999</c:v>
                </c:pt>
                <c:pt idx="1652">
                  <c:v>4.3306190000000004</c:v>
                </c:pt>
                <c:pt idx="1653">
                  <c:v>4.3332410000000001</c:v>
                </c:pt>
                <c:pt idx="1654">
                  <c:v>4.3358619999999997</c:v>
                </c:pt>
                <c:pt idx="1655">
                  <c:v>4.3384830000000001</c:v>
                </c:pt>
                <c:pt idx="1656">
                  <c:v>4.3411049999999998</c:v>
                </c:pt>
                <c:pt idx="1657">
                  <c:v>4.3437260000000002</c:v>
                </c:pt>
                <c:pt idx="1658">
                  <c:v>4.3463469999999997</c:v>
                </c:pt>
                <c:pt idx="1659">
                  <c:v>4.3489690000000003</c:v>
                </c:pt>
                <c:pt idx="1660">
                  <c:v>4.3515899999999998</c:v>
                </c:pt>
                <c:pt idx="1661">
                  <c:v>4.3542120000000004</c:v>
                </c:pt>
                <c:pt idx="1662">
                  <c:v>4.356833</c:v>
                </c:pt>
                <c:pt idx="1663">
                  <c:v>4.3594549999999996</c:v>
                </c:pt>
                <c:pt idx="1664">
                  <c:v>4.3620760000000001</c:v>
                </c:pt>
                <c:pt idx="1665">
                  <c:v>4.3646969999999996</c:v>
                </c:pt>
                <c:pt idx="1666">
                  <c:v>4.3673190000000002</c:v>
                </c:pt>
                <c:pt idx="1667">
                  <c:v>4.3699399999999997</c:v>
                </c:pt>
                <c:pt idx="1668">
                  <c:v>4.3725620000000003</c:v>
                </c:pt>
                <c:pt idx="1669">
                  <c:v>4.3751829999999998</c:v>
                </c:pt>
                <c:pt idx="1670">
                  <c:v>4.3778050000000004</c:v>
                </c:pt>
                <c:pt idx="1671">
                  <c:v>4.3804259999999999</c:v>
                </c:pt>
                <c:pt idx="1672">
                  <c:v>4.3830479999999996</c:v>
                </c:pt>
                <c:pt idx="1673">
                  <c:v>4.385669</c:v>
                </c:pt>
                <c:pt idx="1674">
                  <c:v>4.3882899999999996</c:v>
                </c:pt>
                <c:pt idx="1675">
                  <c:v>4.3909120000000001</c:v>
                </c:pt>
                <c:pt idx="1676">
                  <c:v>4.3935329999999997</c:v>
                </c:pt>
                <c:pt idx="1677">
                  <c:v>4.3961550000000003</c:v>
                </c:pt>
                <c:pt idx="1678">
                  <c:v>4.3987769999999999</c:v>
                </c:pt>
                <c:pt idx="1679">
                  <c:v>4.4013980000000004</c:v>
                </c:pt>
                <c:pt idx="1680">
                  <c:v>4.4040189999999999</c:v>
                </c:pt>
                <c:pt idx="1681">
                  <c:v>4.4066409999999996</c:v>
                </c:pt>
                <c:pt idx="1682">
                  <c:v>4.409262</c:v>
                </c:pt>
                <c:pt idx="1683">
                  <c:v>4.4118830000000004</c:v>
                </c:pt>
                <c:pt idx="1684">
                  <c:v>4.4145050000000001</c:v>
                </c:pt>
                <c:pt idx="1685">
                  <c:v>4.4171259999999997</c:v>
                </c:pt>
                <c:pt idx="1686">
                  <c:v>4.4197480000000002</c:v>
                </c:pt>
                <c:pt idx="1687">
                  <c:v>4.4223689999999998</c:v>
                </c:pt>
                <c:pt idx="1688">
                  <c:v>4.4249910000000003</c:v>
                </c:pt>
                <c:pt idx="1689">
                  <c:v>4.4276119999999999</c:v>
                </c:pt>
                <c:pt idx="1690">
                  <c:v>4.4302330000000003</c:v>
                </c:pt>
                <c:pt idx="1691">
                  <c:v>4.432855</c:v>
                </c:pt>
                <c:pt idx="1692">
                  <c:v>4.4354760000000004</c:v>
                </c:pt>
                <c:pt idx="1693">
                  <c:v>4.4380980000000001</c:v>
                </c:pt>
                <c:pt idx="1694">
                  <c:v>4.4407189999999996</c:v>
                </c:pt>
                <c:pt idx="1695">
                  <c:v>4.4433410000000002</c:v>
                </c:pt>
                <c:pt idx="1696">
                  <c:v>4.4459619999999997</c:v>
                </c:pt>
                <c:pt idx="1697">
                  <c:v>4.4485840000000003</c:v>
                </c:pt>
                <c:pt idx="1698">
                  <c:v>4.4512049999999999</c:v>
                </c:pt>
                <c:pt idx="1699">
                  <c:v>4.4538260000000003</c:v>
                </c:pt>
                <c:pt idx="1700">
                  <c:v>4.456448</c:v>
                </c:pt>
                <c:pt idx="1701">
                  <c:v>4.4590690000000004</c:v>
                </c:pt>
                <c:pt idx="1702">
                  <c:v>4.4616910000000001</c:v>
                </c:pt>
                <c:pt idx="1703">
                  <c:v>4.4643119999999996</c:v>
                </c:pt>
                <c:pt idx="1704">
                  <c:v>4.4669340000000002</c:v>
                </c:pt>
                <c:pt idx="1705">
                  <c:v>4.4695549999999997</c:v>
                </c:pt>
                <c:pt idx="1706">
                  <c:v>4.4721770000000003</c:v>
                </c:pt>
                <c:pt idx="1707">
                  <c:v>4.4747979999999998</c:v>
                </c:pt>
                <c:pt idx="1708">
                  <c:v>4.4774190000000003</c:v>
                </c:pt>
                <c:pt idx="1709">
                  <c:v>4.4800409999999999</c:v>
                </c:pt>
                <c:pt idx="1710">
                  <c:v>4.4826620000000004</c:v>
                </c:pt>
                <c:pt idx="1711">
                  <c:v>4.485284</c:v>
                </c:pt>
                <c:pt idx="1712">
                  <c:v>4.4879049999999996</c:v>
                </c:pt>
                <c:pt idx="1713">
                  <c:v>4.4905270000000002</c:v>
                </c:pt>
                <c:pt idx="1714">
                  <c:v>4.4931479999999997</c:v>
                </c:pt>
                <c:pt idx="1715">
                  <c:v>4.4957700000000003</c:v>
                </c:pt>
                <c:pt idx="1716">
                  <c:v>4.4983909999999998</c:v>
                </c:pt>
                <c:pt idx="1717">
                  <c:v>4.5010120000000002</c:v>
                </c:pt>
                <c:pt idx="1718">
                  <c:v>4.5036339999999999</c:v>
                </c:pt>
                <c:pt idx="1719">
                  <c:v>4.5062550000000003</c:v>
                </c:pt>
                <c:pt idx="1720">
                  <c:v>4.508877</c:v>
                </c:pt>
                <c:pt idx="1721">
                  <c:v>4.5114979999999996</c:v>
                </c:pt>
                <c:pt idx="1722">
                  <c:v>4.5141200000000001</c:v>
                </c:pt>
                <c:pt idx="1723">
                  <c:v>4.5167409999999997</c:v>
                </c:pt>
                <c:pt idx="1724">
                  <c:v>4.5193620000000001</c:v>
                </c:pt>
                <c:pt idx="1725">
                  <c:v>4.5219839999999998</c:v>
                </c:pt>
                <c:pt idx="1726">
                  <c:v>4.5246050000000002</c:v>
                </c:pt>
                <c:pt idx="1727">
                  <c:v>4.5272269999999999</c:v>
                </c:pt>
                <c:pt idx="1728">
                  <c:v>4.5298480000000003</c:v>
                </c:pt>
                <c:pt idx="1729">
                  <c:v>4.53247</c:v>
                </c:pt>
                <c:pt idx="1730">
                  <c:v>4.5350910000000004</c:v>
                </c:pt>
                <c:pt idx="1731">
                  <c:v>4.5377130000000001</c:v>
                </c:pt>
                <c:pt idx="1732">
                  <c:v>4.5403339999999996</c:v>
                </c:pt>
                <c:pt idx="1733">
                  <c:v>4.5429550000000001</c:v>
                </c:pt>
                <c:pt idx="1734">
                  <c:v>4.5455769999999998</c:v>
                </c:pt>
                <c:pt idx="1735">
                  <c:v>4.5481980000000002</c:v>
                </c:pt>
                <c:pt idx="1736">
                  <c:v>4.5508199999999999</c:v>
                </c:pt>
                <c:pt idx="1737">
                  <c:v>4.5534410000000003</c:v>
                </c:pt>
                <c:pt idx="1738">
                  <c:v>4.556063</c:v>
                </c:pt>
                <c:pt idx="1739">
                  <c:v>4.5586840000000004</c:v>
                </c:pt>
                <c:pt idx="1740">
                  <c:v>4.5613060000000001</c:v>
                </c:pt>
                <c:pt idx="1741">
                  <c:v>4.5639269999999996</c:v>
                </c:pt>
                <c:pt idx="1742">
                  <c:v>4.5665480000000001</c:v>
                </c:pt>
                <c:pt idx="1743">
                  <c:v>4.5691699999999997</c:v>
                </c:pt>
                <c:pt idx="1744">
                  <c:v>4.5717910000000002</c:v>
                </c:pt>
                <c:pt idx="1745">
                  <c:v>4.5744129999999998</c:v>
                </c:pt>
                <c:pt idx="1746">
                  <c:v>4.5770340000000003</c:v>
                </c:pt>
                <c:pt idx="1747">
                  <c:v>4.5796559999999999</c:v>
                </c:pt>
                <c:pt idx="1748">
                  <c:v>4.5822770000000004</c:v>
                </c:pt>
                <c:pt idx="1749">
                  <c:v>4.5848979999999999</c:v>
                </c:pt>
                <c:pt idx="1750">
                  <c:v>4.5875199999999996</c:v>
                </c:pt>
                <c:pt idx="1751">
                  <c:v>4.590141</c:v>
                </c:pt>
                <c:pt idx="1752">
                  <c:v>4.5927629999999997</c:v>
                </c:pt>
                <c:pt idx="1753">
                  <c:v>4.5953840000000001</c:v>
                </c:pt>
                <c:pt idx="1754">
                  <c:v>4.5980059999999998</c:v>
                </c:pt>
                <c:pt idx="1755">
                  <c:v>4.6006270000000002</c:v>
                </c:pt>
                <c:pt idx="1756">
                  <c:v>4.6032489999999999</c:v>
                </c:pt>
                <c:pt idx="1757">
                  <c:v>4.6058700000000004</c:v>
                </c:pt>
                <c:pt idx="1758">
                  <c:v>4.6084909999999999</c:v>
                </c:pt>
                <c:pt idx="1759">
                  <c:v>4.6111129999999996</c:v>
                </c:pt>
                <c:pt idx="1760">
                  <c:v>4.613734</c:v>
                </c:pt>
                <c:pt idx="1761">
                  <c:v>4.6163559999999997</c:v>
                </c:pt>
                <c:pt idx="1762">
                  <c:v>4.6189770000000001</c:v>
                </c:pt>
                <c:pt idx="1763">
                  <c:v>4.6215989999999998</c:v>
                </c:pt>
                <c:pt idx="1764">
                  <c:v>4.6242200000000002</c:v>
                </c:pt>
                <c:pt idx="1765">
                  <c:v>4.6268419999999999</c:v>
                </c:pt>
                <c:pt idx="1766">
                  <c:v>4.6294630000000003</c:v>
                </c:pt>
                <c:pt idx="1767">
                  <c:v>4.6320839999999999</c:v>
                </c:pt>
                <c:pt idx="1768">
                  <c:v>4.6347060000000004</c:v>
                </c:pt>
                <c:pt idx="1769">
                  <c:v>4.637327</c:v>
                </c:pt>
                <c:pt idx="1770">
                  <c:v>4.6399489999999997</c:v>
                </c:pt>
                <c:pt idx="1771">
                  <c:v>4.6425700000000001</c:v>
                </c:pt>
                <c:pt idx="1772">
                  <c:v>4.6451919999999998</c:v>
                </c:pt>
                <c:pt idx="1773">
                  <c:v>4.6478130000000002</c:v>
                </c:pt>
                <c:pt idx="1774">
                  <c:v>4.6504339999999997</c:v>
                </c:pt>
                <c:pt idx="1775">
                  <c:v>4.6530560000000003</c:v>
                </c:pt>
                <c:pt idx="1776">
                  <c:v>4.6556769999999998</c:v>
                </c:pt>
                <c:pt idx="1777">
                  <c:v>4.6582990000000004</c:v>
                </c:pt>
                <c:pt idx="1778">
                  <c:v>4.66092</c:v>
                </c:pt>
                <c:pt idx="1779">
                  <c:v>4.6635419999999996</c:v>
                </c:pt>
                <c:pt idx="1780">
                  <c:v>4.6661630000000001</c:v>
                </c:pt>
                <c:pt idx="1781">
                  <c:v>4.6687849999999997</c:v>
                </c:pt>
                <c:pt idx="1782">
                  <c:v>4.6714060000000002</c:v>
                </c:pt>
                <c:pt idx="1783">
                  <c:v>4.6740269999999997</c:v>
                </c:pt>
                <c:pt idx="1784">
                  <c:v>4.6766490000000003</c:v>
                </c:pt>
                <c:pt idx="1785">
                  <c:v>4.6792699999999998</c:v>
                </c:pt>
                <c:pt idx="1786">
                  <c:v>4.6818920000000004</c:v>
                </c:pt>
                <c:pt idx="1787">
                  <c:v>4.6845129999999999</c:v>
                </c:pt>
                <c:pt idx="1788">
                  <c:v>4.6871349999999996</c:v>
                </c:pt>
                <c:pt idx="1789">
                  <c:v>4.689756</c:v>
                </c:pt>
                <c:pt idx="1790">
                  <c:v>4.6923779999999997</c:v>
                </c:pt>
                <c:pt idx="1791">
                  <c:v>4.6949990000000001</c:v>
                </c:pt>
                <c:pt idx="1792">
                  <c:v>4.6976199999999997</c:v>
                </c:pt>
                <c:pt idx="1793">
                  <c:v>4.7002420000000003</c:v>
                </c:pt>
                <c:pt idx="1794">
                  <c:v>4.7028629999999998</c:v>
                </c:pt>
                <c:pt idx="1795">
                  <c:v>4.7054850000000004</c:v>
                </c:pt>
                <c:pt idx="1796">
                  <c:v>4.7081059999999999</c:v>
                </c:pt>
                <c:pt idx="1797">
                  <c:v>4.7107279999999996</c:v>
                </c:pt>
                <c:pt idx="1798">
                  <c:v>4.713349</c:v>
                </c:pt>
                <c:pt idx="1799">
                  <c:v>4.7159709999999997</c:v>
                </c:pt>
                <c:pt idx="1800">
                  <c:v>4.7185920000000001</c:v>
                </c:pt>
                <c:pt idx="1801">
                  <c:v>4.7212129999999997</c:v>
                </c:pt>
                <c:pt idx="1802">
                  <c:v>4.7238350000000002</c:v>
                </c:pt>
                <c:pt idx="1803">
                  <c:v>4.7264559999999998</c:v>
                </c:pt>
                <c:pt idx="1804">
                  <c:v>4.7290780000000003</c:v>
                </c:pt>
                <c:pt idx="1805">
                  <c:v>4.7316989999999999</c:v>
                </c:pt>
                <c:pt idx="1806">
                  <c:v>4.7343209999999996</c:v>
                </c:pt>
                <c:pt idx="1807">
                  <c:v>4.736942</c:v>
                </c:pt>
                <c:pt idx="1808">
                  <c:v>4.7395630000000004</c:v>
                </c:pt>
                <c:pt idx="1809">
                  <c:v>4.7421850000000001</c:v>
                </c:pt>
                <c:pt idx="1810">
                  <c:v>4.7448059999999996</c:v>
                </c:pt>
                <c:pt idx="1811">
                  <c:v>4.7474280000000002</c:v>
                </c:pt>
                <c:pt idx="1812">
                  <c:v>4.7500489999999997</c:v>
                </c:pt>
                <c:pt idx="1813">
                  <c:v>4.7526710000000003</c:v>
                </c:pt>
                <c:pt idx="1814">
                  <c:v>4.7552919999999999</c:v>
                </c:pt>
                <c:pt idx="1815">
                  <c:v>4.7579140000000004</c:v>
                </c:pt>
                <c:pt idx="1816">
                  <c:v>4.760535</c:v>
                </c:pt>
                <c:pt idx="1817">
                  <c:v>4.7631560000000004</c:v>
                </c:pt>
                <c:pt idx="1818">
                  <c:v>4.7657780000000001</c:v>
                </c:pt>
                <c:pt idx="1819">
                  <c:v>4.7683989999999996</c:v>
                </c:pt>
                <c:pt idx="1820">
                  <c:v>4.7710210000000002</c:v>
                </c:pt>
                <c:pt idx="1821">
                  <c:v>4.7736419999999997</c:v>
                </c:pt>
                <c:pt idx="1822">
                  <c:v>4.7762640000000003</c:v>
                </c:pt>
                <c:pt idx="1823">
                  <c:v>4.7788849999999998</c:v>
                </c:pt>
                <c:pt idx="1824">
                  <c:v>4.7815070000000004</c:v>
                </c:pt>
                <c:pt idx="1825">
                  <c:v>4.7841279999999999</c:v>
                </c:pt>
                <c:pt idx="1826">
                  <c:v>4.7867490000000004</c:v>
                </c:pt>
                <c:pt idx="1827">
                  <c:v>4.789371</c:v>
                </c:pt>
                <c:pt idx="1828">
                  <c:v>4.7919919999999996</c:v>
                </c:pt>
                <c:pt idx="1829">
                  <c:v>4.7946140000000002</c:v>
                </c:pt>
                <c:pt idx="1830">
                  <c:v>4.7972349999999997</c:v>
                </c:pt>
                <c:pt idx="1831">
                  <c:v>4.7998570000000003</c:v>
                </c:pt>
                <c:pt idx="1832">
                  <c:v>4.8024779999999998</c:v>
                </c:pt>
                <c:pt idx="1833">
                  <c:v>4.8050990000000002</c:v>
                </c:pt>
                <c:pt idx="1834">
                  <c:v>4.8077209999999999</c:v>
                </c:pt>
                <c:pt idx="1835">
                  <c:v>4.8103420000000003</c:v>
                </c:pt>
                <c:pt idx="1836">
                  <c:v>4.812964</c:v>
                </c:pt>
                <c:pt idx="1837">
                  <c:v>4.8155849999999996</c:v>
                </c:pt>
                <c:pt idx="1838">
                  <c:v>4.8182070000000001</c:v>
                </c:pt>
                <c:pt idx="1839">
                  <c:v>4.8208279999999997</c:v>
                </c:pt>
                <c:pt idx="1840">
                  <c:v>4.8234500000000002</c:v>
                </c:pt>
                <c:pt idx="1841">
                  <c:v>4.8260709999999998</c:v>
                </c:pt>
                <c:pt idx="1842">
                  <c:v>4.8286920000000002</c:v>
                </c:pt>
                <c:pt idx="1843">
                  <c:v>4.8313139999999999</c:v>
                </c:pt>
                <c:pt idx="1844">
                  <c:v>4.8339350000000003</c:v>
                </c:pt>
                <c:pt idx="1845">
                  <c:v>4.836557</c:v>
                </c:pt>
                <c:pt idx="1846">
                  <c:v>4.8391780000000004</c:v>
                </c:pt>
                <c:pt idx="1847">
                  <c:v>4.8418000000000001</c:v>
                </c:pt>
                <c:pt idx="1848">
                  <c:v>4.8444209999999996</c:v>
                </c:pt>
                <c:pt idx="1849">
                  <c:v>4.8470430000000002</c:v>
                </c:pt>
                <c:pt idx="1850">
                  <c:v>4.8496639999999998</c:v>
                </c:pt>
                <c:pt idx="1851">
                  <c:v>4.8522850000000002</c:v>
                </c:pt>
                <c:pt idx="1852">
                  <c:v>4.8549069999999999</c:v>
                </c:pt>
                <c:pt idx="1853">
                  <c:v>4.8575280000000003</c:v>
                </c:pt>
                <c:pt idx="1854">
                  <c:v>4.86015</c:v>
                </c:pt>
                <c:pt idx="1855">
                  <c:v>4.8627710000000004</c:v>
                </c:pt>
                <c:pt idx="1856">
                  <c:v>4.8653930000000001</c:v>
                </c:pt>
                <c:pt idx="1857">
                  <c:v>4.8680139999999996</c:v>
                </c:pt>
                <c:pt idx="1858">
                  <c:v>4.8706360000000002</c:v>
                </c:pt>
                <c:pt idx="1859">
                  <c:v>4.8732569999999997</c:v>
                </c:pt>
                <c:pt idx="1860">
                  <c:v>4.8758780000000002</c:v>
                </c:pt>
                <c:pt idx="1861">
                  <c:v>4.8784999999999998</c:v>
                </c:pt>
                <c:pt idx="1862">
                  <c:v>4.8811210000000003</c:v>
                </c:pt>
                <c:pt idx="1863">
                  <c:v>4.8837429999999999</c:v>
                </c:pt>
                <c:pt idx="1864">
                  <c:v>4.8863640000000004</c:v>
                </c:pt>
                <c:pt idx="1865">
                  <c:v>4.8889860000000001</c:v>
                </c:pt>
                <c:pt idx="1866">
                  <c:v>4.8916069999999996</c:v>
                </c:pt>
                <c:pt idx="1867">
                  <c:v>4.894228</c:v>
                </c:pt>
                <c:pt idx="1868">
                  <c:v>4.8968499999999997</c:v>
                </c:pt>
                <c:pt idx="1869">
                  <c:v>4.8994710000000001</c:v>
                </c:pt>
                <c:pt idx="1870">
                  <c:v>4.9020929999999998</c:v>
                </c:pt>
                <c:pt idx="1871">
                  <c:v>4.9047140000000002</c:v>
                </c:pt>
                <c:pt idx="1872">
                  <c:v>4.9073359999999999</c:v>
                </c:pt>
                <c:pt idx="1873">
                  <c:v>4.9099570000000003</c:v>
                </c:pt>
                <c:pt idx="1874">
                  <c:v>4.912579</c:v>
                </c:pt>
                <c:pt idx="1875">
                  <c:v>4.9151999999999996</c:v>
                </c:pt>
                <c:pt idx="1876">
                  <c:v>4.917821</c:v>
                </c:pt>
                <c:pt idx="1877">
                  <c:v>4.9204429999999997</c:v>
                </c:pt>
                <c:pt idx="1878">
                  <c:v>4.9230640000000001</c:v>
                </c:pt>
                <c:pt idx="1879">
                  <c:v>4.9256859999999998</c:v>
                </c:pt>
                <c:pt idx="1880">
                  <c:v>4.9283070000000002</c:v>
                </c:pt>
                <c:pt idx="1881">
                  <c:v>4.9309289999999999</c:v>
                </c:pt>
                <c:pt idx="1882">
                  <c:v>4.9335500000000003</c:v>
                </c:pt>
                <c:pt idx="1883">
                  <c:v>4.936172</c:v>
                </c:pt>
                <c:pt idx="1884">
                  <c:v>4.9387930000000004</c:v>
                </c:pt>
                <c:pt idx="1885">
                  <c:v>4.941414</c:v>
                </c:pt>
                <c:pt idx="1886">
                  <c:v>4.9440359999999997</c:v>
                </c:pt>
                <c:pt idx="1887">
                  <c:v>4.9466570000000001</c:v>
                </c:pt>
                <c:pt idx="1888">
                  <c:v>4.9492789999999998</c:v>
                </c:pt>
                <c:pt idx="1889">
                  <c:v>4.9519000000000002</c:v>
                </c:pt>
                <c:pt idx="1890">
                  <c:v>4.9545219999999999</c:v>
                </c:pt>
                <c:pt idx="1891">
                  <c:v>4.9571430000000003</c:v>
                </c:pt>
                <c:pt idx="1892">
                  <c:v>4.9597639999999998</c:v>
                </c:pt>
                <c:pt idx="1893">
                  <c:v>4.9623860000000004</c:v>
                </c:pt>
                <c:pt idx="1894">
                  <c:v>4.9650069999999999</c:v>
                </c:pt>
                <c:pt idx="1895">
                  <c:v>4.9676289999999996</c:v>
                </c:pt>
                <c:pt idx="1896">
                  <c:v>4.9702500000000001</c:v>
                </c:pt>
                <c:pt idx="1897">
                  <c:v>4.9728719999999997</c:v>
                </c:pt>
                <c:pt idx="1898">
                  <c:v>4.9754930000000002</c:v>
                </c:pt>
                <c:pt idx="1899">
                  <c:v>4.9781149999999998</c:v>
                </c:pt>
                <c:pt idx="1900">
                  <c:v>4.9807360000000003</c:v>
                </c:pt>
                <c:pt idx="1901">
                  <c:v>4.9833569999999998</c:v>
                </c:pt>
                <c:pt idx="1902">
                  <c:v>4.9859790000000004</c:v>
                </c:pt>
                <c:pt idx="1903">
                  <c:v>4.9885999999999999</c:v>
                </c:pt>
                <c:pt idx="1904">
                  <c:v>4.9912219999999996</c:v>
                </c:pt>
                <c:pt idx="1905">
                  <c:v>4.993843</c:v>
                </c:pt>
                <c:pt idx="1906">
                  <c:v>4.9964649999999997</c:v>
                </c:pt>
                <c:pt idx="1907">
                  <c:v>4.9990860000000001</c:v>
                </c:pt>
                <c:pt idx="1908">
                  <c:v>5.0017079999999998</c:v>
                </c:pt>
                <c:pt idx="1909">
                  <c:v>5.0043290000000002</c:v>
                </c:pt>
                <c:pt idx="1910">
                  <c:v>5.0069499999999998</c:v>
                </c:pt>
                <c:pt idx="1911">
                  <c:v>5.0095720000000004</c:v>
                </c:pt>
                <c:pt idx="1912">
                  <c:v>5.0121929999999999</c:v>
                </c:pt>
                <c:pt idx="1913">
                  <c:v>5.0148149999999996</c:v>
                </c:pt>
                <c:pt idx="1914">
                  <c:v>5.017436</c:v>
                </c:pt>
                <c:pt idx="1915">
                  <c:v>5.0200579999999997</c:v>
                </c:pt>
                <c:pt idx="1916">
                  <c:v>5.0226790000000001</c:v>
                </c:pt>
                <c:pt idx="1917">
                  <c:v>5.0253009999999998</c:v>
                </c:pt>
                <c:pt idx="1918">
                  <c:v>5.0279220000000002</c:v>
                </c:pt>
                <c:pt idx="1919">
                  <c:v>5.0305429999999998</c:v>
                </c:pt>
                <c:pt idx="1920">
                  <c:v>5.0331650000000003</c:v>
                </c:pt>
                <c:pt idx="1921">
                  <c:v>5.0357859999999999</c:v>
                </c:pt>
                <c:pt idx="1922">
                  <c:v>5.0384080000000004</c:v>
                </c:pt>
                <c:pt idx="1923">
                  <c:v>5.041029</c:v>
                </c:pt>
                <c:pt idx="1924">
                  <c:v>5.0436509999999997</c:v>
                </c:pt>
                <c:pt idx="1925">
                  <c:v>5.0462720000000001</c:v>
                </c:pt>
                <c:pt idx="1926">
                  <c:v>5.0488929999999996</c:v>
                </c:pt>
                <c:pt idx="1927">
                  <c:v>5.0515150000000002</c:v>
                </c:pt>
                <c:pt idx="1928">
                  <c:v>5.0541359999999997</c:v>
                </c:pt>
                <c:pt idx="1929">
                  <c:v>5.0567580000000003</c:v>
                </c:pt>
                <c:pt idx="1930">
                  <c:v>5.0593789999999998</c:v>
                </c:pt>
                <c:pt idx="1931">
                  <c:v>5.0620010000000004</c:v>
                </c:pt>
                <c:pt idx="1932">
                  <c:v>5.064622</c:v>
                </c:pt>
                <c:pt idx="1933">
                  <c:v>5.0672439999999996</c:v>
                </c:pt>
                <c:pt idx="1934">
                  <c:v>5.0698650000000001</c:v>
                </c:pt>
                <c:pt idx="1935">
                  <c:v>5.0724859999999996</c:v>
                </c:pt>
                <c:pt idx="1936">
                  <c:v>5.0751080000000002</c:v>
                </c:pt>
                <c:pt idx="1937">
                  <c:v>5.0777289999999997</c:v>
                </c:pt>
                <c:pt idx="1938">
                  <c:v>5.0803510000000003</c:v>
                </c:pt>
                <c:pt idx="1939">
                  <c:v>5.0829719999999998</c:v>
                </c:pt>
                <c:pt idx="1940">
                  <c:v>5.0855940000000004</c:v>
                </c:pt>
                <c:pt idx="1941">
                  <c:v>5.0882149999999999</c:v>
                </c:pt>
                <c:pt idx="1942">
                  <c:v>5.0908369999999996</c:v>
                </c:pt>
                <c:pt idx="1943">
                  <c:v>5.093458</c:v>
                </c:pt>
                <c:pt idx="1944">
                  <c:v>5.0960789999999996</c:v>
                </c:pt>
                <c:pt idx="1945">
                  <c:v>5.0987010000000001</c:v>
                </c:pt>
                <c:pt idx="1946">
                  <c:v>5.1013219999999997</c:v>
                </c:pt>
                <c:pt idx="1947">
                  <c:v>5.1039440000000003</c:v>
                </c:pt>
                <c:pt idx="1948">
                  <c:v>5.1065649999999998</c:v>
                </c:pt>
                <c:pt idx="1949">
                  <c:v>5.1091870000000004</c:v>
                </c:pt>
                <c:pt idx="1950">
                  <c:v>5.1118079999999999</c:v>
                </c:pt>
                <c:pt idx="1951">
                  <c:v>5.1144290000000003</c:v>
                </c:pt>
                <c:pt idx="1952">
                  <c:v>5.117051</c:v>
                </c:pt>
                <c:pt idx="1953">
                  <c:v>5.1196719999999996</c:v>
                </c:pt>
                <c:pt idx="1954">
                  <c:v>5.1222940000000001</c:v>
                </c:pt>
                <c:pt idx="1955">
                  <c:v>5.1249149999999997</c:v>
                </c:pt>
                <c:pt idx="1956">
                  <c:v>5.1275370000000002</c:v>
                </c:pt>
                <c:pt idx="1957">
                  <c:v>5.1301579999999998</c:v>
                </c:pt>
                <c:pt idx="1958">
                  <c:v>5.1327800000000003</c:v>
                </c:pt>
                <c:pt idx="1959">
                  <c:v>5.1354009999999999</c:v>
                </c:pt>
                <c:pt idx="1960">
                  <c:v>5.1380220000000003</c:v>
                </c:pt>
                <c:pt idx="1961">
                  <c:v>5.140644</c:v>
                </c:pt>
                <c:pt idx="1962">
                  <c:v>5.1432650000000004</c:v>
                </c:pt>
                <c:pt idx="1963">
                  <c:v>5.1458870000000001</c:v>
                </c:pt>
                <c:pt idx="1964">
                  <c:v>5.1485079999999996</c:v>
                </c:pt>
                <c:pt idx="1965">
                  <c:v>5.1511300000000002</c:v>
                </c:pt>
                <c:pt idx="1966">
                  <c:v>5.1537509999999997</c:v>
                </c:pt>
                <c:pt idx="1967">
                  <c:v>5.1563730000000003</c:v>
                </c:pt>
                <c:pt idx="1968">
                  <c:v>5.1589939999999999</c:v>
                </c:pt>
                <c:pt idx="1969">
                  <c:v>5.1616150000000003</c:v>
                </c:pt>
                <c:pt idx="1970">
                  <c:v>5.164237</c:v>
                </c:pt>
                <c:pt idx="1971">
                  <c:v>5.1668580000000004</c:v>
                </c:pt>
                <c:pt idx="1972">
                  <c:v>5.1694800000000001</c:v>
                </c:pt>
                <c:pt idx="1973">
                  <c:v>5.1721009999999996</c:v>
                </c:pt>
                <c:pt idx="1974">
                  <c:v>5.1747230000000002</c:v>
                </c:pt>
                <c:pt idx="1975">
                  <c:v>5.1773439999999997</c:v>
                </c:pt>
                <c:pt idx="1976">
                  <c:v>5.1799650000000002</c:v>
                </c:pt>
                <c:pt idx="1977">
                  <c:v>5.1825869999999998</c:v>
                </c:pt>
                <c:pt idx="1978">
                  <c:v>5.1852080000000003</c:v>
                </c:pt>
                <c:pt idx="1979">
                  <c:v>5.1878289999999998</c:v>
                </c:pt>
                <c:pt idx="1980">
                  <c:v>5.1904510000000004</c:v>
                </c:pt>
                <c:pt idx="1981">
                  <c:v>5.1930730000000001</c:v>
                </c:pt>
                <c:pt idx="1982">
                  <c:v>5.1956939999999996</c:v>
                </c:pt>
                <c:pt idx="1983">
                  <c:v>5.1983160000000002</c:v>
                </c:pt>
                <c:pt idx="1984">
                  <c:v>5.2009369999999997</c:v>
                </c:pt>
                <c:pt idx="1985">
                  <c:v>5.2035580000000001</c:v>
                </c:pt>
                <c:pt idx="1986">
                  <c:v>5.2061799999999998</c:v>
                </c:pt>
                <c:pt idx="1987">
                  <c:v>5.2088010000000002</c:v>
                </c:pt>
                <c:pt idx="1988">
                  <c:v>5.2114229999999999</c:v>
                </c:pt>
                <c:pt idx="1989">
                  <c:v>5.2140440000000003</c:v>
                </c:pt>
                <c:pt idx="1990">
                  <c:v>5.216666</c:v>
                </c:pt>
                <c:pt idx="1991">
                  <c:v>5.2192869999999996</c:v>
                </c:pt>
                <c:pt idx="1992">
                  <c:v>5.2219090000000001</c:v>
                </c:pt>
                <c:pt idx="1993">
                  <c:v>5.2245299999999997</c:v>
                </c:pt>
                <c:pt idx="1994">
                  <c:v>5.2271510000000001</c:v>
                </c:pt>
                <c:pt idx="1995">
                  <c:v>5.2297729999999998</c:v>
                </c:pt>
                <c:pt idx="1996">
                  <c:v>5.2323940000000002</c:v>
                </c:pt>
                <c:pt idx="1997">
                  <c:v>5.2350159999999999</c:v>
                </c:pt>
                <c:pt idx="1998">
                  <c:v>5.2376370000000003</c:v>
                </c:pt>
                <c:pt idx="1999">
                  <c:v>5.240259</c:v>
                </c:pt>
                <c:pt idx="2000">
                  <c:v>5.2428800000000004</c:v>
                </c:pt>
                <c:pt idx="2001">
                  <c:v>5.2455020000000001</c:v>
                </c:pt>
                <c:pt idx="2002">
                  <c:v>5.2481229999999996</c:v>
                </c:pt>
                <c:pt idx="2003">
                  <c:v>5.2507440000000001</c:v>
                </c:pt>
                <c:pt idx="2004">
                  <c:v>5.2533659999999998</c:v>
                </c:pt>
                <c:pt idx="2005">
                  <c:v>5.2559870000000002</c:v>
                </c:pt>
                <c:pt idx="2006">
                  <c:v>5.2586089999999999</c:v>
                </c:pt>
                <c:pt idx="2007">
                  <c:v>5.2612300000000003</c:v>
                </c:pt>
                <c:pt idx="2008">
                  <c:v>5.263852</c:v>
                </c:pt>
                <c:pt idx="2009">
                  <c:v>5.2664730000000004</c:v>
                </c:pt>
                <c:pt idx="2010">
                  <c:v>5.2690939999999999</c:v>
                </c:pt>
                <c:pt idx="2011">
                  <c:v>5.2717159999999996</c:v>
                </c:pt>
                <c:pt idx="2012">
                  <c:v>5.2743370000000001</c:v>
                </c:pt>
                <c:pt idx="2013">
                  <c:v>5.2769579999999996</c:v>
                </c:pt>
                <c:pt idx="2014">
                  <c:v>5.2795800000000002</c:v>
                </c:pt>
                <c:pt idx="2015">
                  <c:v>5.2822019999999998</c:v>
                </c:pt>
                <c:pt idx="2016">
                  <c:v>5.2848230000000003</c:v>
                </c:pt>
                <c:pt idx="2017">
                  <c:v>5.287445</c:v>
                </c:pt>
                <c:pt idx="2018">
                  <c:v>5.2900660000000004</c:v>
                </c:pt>
                <c:pt idx="2019">
                  <c:v>5.2926869999999999</c:v>
                </c:pt>
                <c:pt idx="2020">
                  <c:v>5.2953089999999996</c:v>
                </c:pt>
                <c:pt idx="2021">
                  <c:v>5.29793</c:v>
                </c:pt>
                <c:pt idx="2022">
                  <c:v>5.3005509999999996</c:v>
                </c:pt>
                <c:pt idx="2023">
                  <c:v>5.3031730000000001</c:v>
                </c:pt>
                <c:pt idx="2024">
                  <c:v>5.3057949999999998</c:v>
                </c:pt>
                <c:pt idx="2025">
                  <c:v>5.3084160000000002</c:v>
                </c:pt>
                <c:pt idx="2026">
                  <c:v>5.3110379999999999</c:v>
                </c:pt>
                <c:pt idx="2027">
                  <c:v>5.3136590000000004</c:v>
                </c:pt>
                <c:pt idx="2028">
                  <c:v>5.3162799999999999</c:v>
                </c:pt>
                <c:pt idx="2029">
                  <c:v>5.3189019999999996</c:v>
                </c:pt>
                <c:pt idx="2030">
                  <c:v>5.321523</c:v>
                </c:pt>
                <c:pt idx="2031">
                  <c:v>5.3241449999999997</c:v>
                </c:pt>
                <c:pt idx="2032">
                  <c:v>5.3267660000000001</c:v>
                </c:pt>
                <c:pt idx="2033">
                  <c:v>5.3293879999999998</c:v>
                </c:pt>
                <c:pt idx="2034">
                  <c:v>5.3320090000000002</c:v>
                </c:pt>
                <c:pt idx="2035">
                  <c:v>5.3346299999999998</c:v>
                </c:pt>
                <c:pt idx="2036">
                  <c:v>5.3372520000000003</c:v>
                </c:pt>
                <c:pt idx="2037">
                  <c:v>5.3398729999999999</c:v>
                </c:pt>
                <c:pt idx="2038">
                  <c:v>5.3424940000000003</c:v>
                </c:pt>
                <c:pt idx="2039">
                  <c:v>5.345116</c:v>
                </c:pt>
                <c:pt idx="2040">
                  <c:v>5.3477379999999997</c:v>
                </c:pt>
                <c:pt idx="2041">
                  <c:v>5.3503590000000001</c:v>
                </c:pt>
                <c:pt idx="2042">
                  <c:v>5.3529809999999998</c:v>
                </c:pt>
                <c:pt idx="2043">
                  <c:v>5.3556020000000002</c:v>
                </c:pt>
                <c:pt idx="2044">
                  <c:v>5.3582229999999997</c:v>
                </c:pt>
                <c:pt idx="2045">
                  <c:v>5.3608450000000003</c:v>
                </c:pt>
                <c:pt idx="2046">
                  <c:v>5.3634659999999998</c:v>
                </c:pt>
                <c:pt idx="2047">
                  <c:v>5.3660870000000003</c:v>
                </c:pt>
                <c:pt idx="2048">
                  <c:v>5.368709</c:v>
                </c:pt>
                <c:pt idx="2049">
                  <c:v>5.3713309999999996</c:v>
                </c:pt>
                <c:pt idx="2050">
                  <c:v>5.3739520000000001</c:v>
                </c:pt>
                <c:pt idx="2051">
                  <c:v>5.3765739999999997</c:v>
                </c:pt>
                <c:pt idx="2052">
                  <c:v>5.3791950000000002</c:v>
                </c:pt>
                <c:pt idx="2053">
                  <c:v>5.3818159999999997</c:v>
                </c:pt>
                <c:pt idx="2054">
                  <c:v>5.3844380000000003</c:v>
                </c:pt>
                <c:pt idx="2055">
                  <c:v>5.3870589999999998</c:v>
                </c:pt>
                <c:pt idx="2056">
                  <c:v>5.3896800000000002</c:v>
                </c:pt>
                <c:pt idx="2057">
                  <c:v>5.3923019999999999</c:v>
                </c:pt>
                <c:pt idx="2058">
                  <c:v>5.3949239999999996</c:v>
                </c:pt>
                <c:pt idx="2059">
                  <c:v>5.397545</c:v>
                </c:pt>
                <c:pt idx="2060">
                  <c:v>5.4001669999999997</c:v>
                </c:pt>
                <c:pt idx="2061">
                  <c:v>5.4027880000000001</c:v>
                </c:pt>
                <c:pt idx="2062">
                  <c:v>5.4054089999999997</c:v>
                </c:pt>
                <c:pt idx="2063">
                  <c:v>5.4080310000000003</c:v>
                </c:pt>
                <c:pt idx="2064">
                  <c:v>5.4106519999999998</c:v>
                </c:pt>
                <c:pt idx="2065">
                  <c:v>5.4132730000000002</c:v>
                </c:pt>
                <c:pt idx="2066">
                  <c:v>5.4158949999999999</c:v>
                </c:pt>
                <c:pt idx="2067">
                  <c:v>5.4185169999999996</c:v>
                </c:pt>
                <c:pt idx="2068">
                  <c:v>5.421138</c:v>
                </c:pt>
                <c:pt idx="2069">
                  <c:v>5.4237590000000004</c:v>
                </c:pt>
                <c:pt idx="2070">
                  <c:v>5.4263810000000001</c:v>
                </c:pt>
                <c:pt idx="2071">
                  <c:v>5.4290019999999997</c:v>
                </c:pt>
                <c:pt idx="2072">
                  <c:v>5.4316230000000001</c:v>
                </c:pt>
                <c:pt idx="2073">
                  <c:v>5.4342449999999998</c:v>
                </c:pt>
                <c:pt idx="2074">
                  <c:v>5.4368670000000003</c:v>
                </c:pt>
                <c:pt idx="2075">
                  <c:v>5.4394879999999999</c:v>
                </c:pt>
                <c:pt idx="2076">
                  <c:v>5.4421099999999996</c:v>
                </c:pt>
                <c:pt idx="2077">
                  <c:v>5.444731</c:v>
                </c:pt>
                <c:pt idx="2078">
                  <c:v>5.4473520000000004</c:v>
                </c:pt>
                <c:pt idx="2079">
                  <c:v>5.4499740000000001</c:v>
                </c:pt>
                <c:pt idx="2080">
                  <c:v>5.4525949999999996</c:v>
                </c:pt>
                <c:pt idx="2081">
                  <c:v>5.4552160000000001</c:v>
                </c:pt>
                <c:pt idx="2082">
                  <c:v>5.4578379999999997</c:v>
                </c:pt>
                <c:pt idx="2083">
                  <c:v>5.4604600000000003</c:v>
                </c:pt>
                <c:pt idx="2084">
                  <c:v>5.4630809999999999</c:v>
                </c:pt>
                <c:pt idx="2085">
                  <c:v>5.4657030000000004</c:v>
                </c:pt>
                <c:pt idx="2086">
                  <c:v>5.468324</c:v>
                </c:pt>
                <c:pt idx="2087">
                  <c:v>5.4709450000000004</c:v>
                </c:pt>
                <c:pt idx="2088">
                  <c:v>5.4735670000000001</c:v>
                </c:pt>
                <c:pt idx="2089">
                  <c:v>5.4761879999999996</c:v>
                </c:pt>
                <c:pt idx="2090">
                  <c:v>5.478809</c:v>
                </c:pt>
                <c:pt idx="2091">
                  <c:v>5.4814309999999997</c:v>
                </c:pt>
                <c:pt idx="2092">
                  <c:v>5.4840530000000003</c:v>
                </c:pt>
                <c:pt idx="2093">
                  <c:v>5.4866739999999998</c:v>
                </c:pt>
                <c:pt idx="2094">
                  <c:v>5.4892950000000003</c:v>
                </c:pt>
                <c:pt idx="2095">
                  <c:v>5.4919169999999999</c:v>
                </c:pt>
                <c:pt idx="2096">
                  <c:v>5.4945380000000004</c:v>
                </c:pt>
                <c:pt idx="2097">
                  <c:v>5.4971589999999999</c:v>
                </c:pt>
                <c:pt idx="2098">
                  <c:v>5.4997809999999996</c:v>
                </c:pt>
                <c:pt idx="2099">
                  <c:v>5.502402</c:v>
                </c:pt>
                <c:pt idx="2100">
                  <c:v>5.5050239999999997</c:v>
                </c:pt>
                <c:pt idx="2101">
                  <c:v>5.5076460000000003</c:v>
                </c:pt>
                <c:pt idx="2102">
                  <c:v>5.5102669999999998</c:v>
                </c:pt>
                <c:pt idx="2103">
                  <c:v>5.5128880000000002</c:v>
                </c:pt>
                <c:pt idx="2104">
                  <c:v>5.5155099999999999</c:v>
                </c:pt>
                <c:pt idx="2105">
                  <c:v>5.5181310000000003</c:v>
                </c:pt>
                <c:pt idx="2106">
                  <c:v>5.5207519999999999</c:v>
                </c:pt>
                <c:pt idx="2107">
                  <c:v>5.5233739999999996</c:v>
                </c:pt>
                <c:pt idx="2108">
                  <c:v>5.525995</c:v>
                </c:pt>
                <c:pt idx="2109">
                  <c:v>5.5286169999999997</c:v>
                </c:pt>
                <c:pt idx="2110">
                  <c:v>5.5312390000000002</c:v>
                </c:pt>
                <c:pt idx="2111">
                  <c:v>5.5338599999999998</c:v>
                </c:pt>
                <c:pt idx="2112">
                  <c:v>5.5364810000000002</c:v>
                </c:pt>
                <c:pt idx="2113">
                  <c:v>5.5391029999999999</c:v>
                </c:pt>
                <c:pt idx="2114">
                  <c:v>5.5417240000000003</c:v>
                </c:pt>
                <c:pt idx="2115">
                  <c:v>5.5443449999999999</c:v>
                </c:pt>
                <c:pt idx="2116">
                  <c:v>5.5469670000000004</c:v>
                </c:pt>
                <c:pt idx="2117">
                  <c:v>5.5495890000000001</c:v>
                </c:pt>
                <c:pt idx="2118">
                  <c:v>5.5522099999999996</c:v>
                </c:pt>
                <c:pt idx="2119">
                  <c:v>5.5548320000000002</c:v>
                </c:pt>
                <c:pt idx="2120">
                  <c:v>5.5574529999999998</c:v>
                </c:pt>
                <c:pt idx="2121">
                  <c:v>5.5600740000000002</c:v>
                </c:pt>
                <c:pt idx="2122">
                  <c:v>5.5626959999999999</c:v>
                </c:pt>
                <c:pt idx="2123">
                  <c:v>5.5653170000000003</c:v>
                </c:pt>
                <c:pt idx="2124">
                  <c:v>5.5679379999999998</c:v>
                </c:pt>
                <c:pt idx="2125">
                  <c:v>5.5705600000000004</c:v>
                </c:pt>
                <c:pt idx="2126">
                  <c:v>5.5731820000000001</c:v>
                </c:pt>
                <c:pt idx="2127">
                  <c:v>5.5758029999999996</c:v>
                </c:pt>
                <c:pt idx="2128">
                  <c:v>5.578424</c:v>
                </c:pt>
                <c:pt idx="2129">
                  <c:v>5.5810459999999997</c:v>
                </c:pt>
                <c:pt idx="2130">
                  <c:v>5.5836670000000002</c:v>
                </c:pt>
                <c:pt idx="2131">
                  <c:v>5.5862879999999997</c:v>
                </c:pt>
                <c:pt idx="2132">
                  <c:v>5.5889100000000003</c:v>
                </c:pt>
                <c:pt idx="2133">
                  <c:v>5.5915309999999998</c:v>
                </c:pt>
                <c:pt idx="2134">
                  <c:v>5.5941530000000004</c:v>
                </c:pt>
                <c:pt idx="2135">
                  <c:v>5.5967750000000001</c:v>
                </c:pt>
                <c:pt idx="2136">
                  <c:v>5.5993959999999996</c:v>
                </c:pt>
                <c:pt idx="2137">
                  <c:v>5.602017</c:v>
                </c:pt>
                <c:pt idx="2138">
                  <c:v>5.6046389999999997</c:v>
                </c:pt>
                <c:pt idx="2139">
                  <c:v>5.6072600000000001</c:v>
                </c:pt>
                <c:pt idx="2140">
                  <c:v>5.6098809999999997</c:v>
                </c:pt>
                <c:pt idx="2141">
                  <c:v>5.6125030000000002</c:v>
                </c:pt>
                <c:pt idx="2142">
                  <c:v>5.6151239999999998</c:v>
                </c:pt>
                <c:pt idx="2143">
                  <c:v>5.6177460000000004</c:v>
                </c:pt>
                <c:pt idx="2144">
                  <c:v>5.620368</c:v>
                </c:pt>
                <c:pt idx="2145">
                  <c:v>5.6229889999999996</c:v>
                </c:pt>
                <c:pt idx="2146">
                  <c:v>5.62561</c:v>
                </c:pt>
                <c:pt idx="2147">
                  <c:v>5.6282319999999997</c:v>
                </c:pt>
                <c:pt idx="2148">
                  <c:v>5.6308530000000001</c:v>
                </c:pt>
                <c:pt idx="2149">
                  <c:v>5.6334739999999996</c:v>
                </c:pt>
                <c:pt idx="2150">
                  <c:v>5.6360960000000002</c:v>
                </c:pt>
                <c:pt idx="2151">
                  <c:v>5.6387169999999998</c:v>
                </c:pt>
                <c:pt idx="2152">
                  <c:v>5.6413390000000003</c:v>
                </c:pt>
                <c:pt idx="2153">
                  <c:v>5.6439599999999999</c:v>
                </c:pt>
                <c:pt idx="2154">
                  <c:v>5.6465820000000004</c:v>
                </c:pt>
                <c:pt idx="2155">
                  <c:v>5.649203</c:v>
                </c:pt>
                <c:pt idx="2156">
                  <c:v>5.6518240000000004</c:v>
                </c:pt>
                <c:pt idx="2157">
                  <c:v>5.6544460000000001</c:v>
                </c:pt>
                <c:pt idx="2158">
                  <c:v>5.6570669999999996</c:v>
                </c:pt>
                <c:pt idx="2159">
                  <c:v>5.6596890000000002</c:v>
                </c:pt>
                <c:pt idx="2160">
                  <c:v>5.6623109999999999</c:v>
                </c:pt>
                <c:pt idx="2161">
                  <c:v>5.6649320000000003</c:v>
                </c:pt>
                <c:pt idx="2162">
                  <c:v>5.6675529999999998</c:v>
                </c:pt>
                <c:pt idx="2163">
                  <c:v>5.6701750000000004</c:v>
                </c:pt>
                <c:pt idx="2164">
                  <c:v>5.6727959999999999</c:v>
                </c:pt>
                <c:pt idx="2165">
                  <c:v>5.6754170000000004</c:v>
                </c:pt>
                <c:pt idx="2166">
                  <c:v>5.6780390000000001</c:v>
                </c:pt>
                <c:pt idx="2167">
                  <c:v>5.6806599999999996</c:v>
                </c:pt>
                <c:pt idx="2168">
                  <c:v>5.6832820000000002</c:v>
                </c:pt>
                <c:pt idx="2169">
                  <c:v>5.6859039999999998</c:v>
                </c:pt>
                <c:pt idx="2170">
                  <c:v>5.6885250000000003</c:v>
                </c:pt>
                <c:pt idx="2171">
                  <c:v>5.6911459999999998</c:v>
                </c:pt>
                <c:pt idx="2172">
                  <c:v>5.6937680000000004</c:v>
                </c:pt>
                <c:pt idx="2173">
                  <c:v>5.6963889999999999</c:v>
                </c:pt>
                <c:pt idx="2174">
                  <c:v>5.6990100000000004</c:v>
                </c:pt>
                <c:pt idx="2175">
                  <c:v>5.701632</c:v>
                </c:pt>
                <c:pt idx="2176">
                  <c:v>5.7042529999999996</c:v>
                </c:pt>
                <c:pt idx="2177">
                  <c:v>5.7068750000000001</c:v>
                </c:pt>
                <c:pt idx="2178">
                  <c:v>5.7094959999999997</c:v>
                </c:pt>
                <c:pt idx="2179">
                  <c:v>5.7121180000000003</c:v>
                </c:pt>
                <c:pt idx="2180">
                  <c:v>5.7147389999999998</c:v>
                </c:pt>
                <c:pt idx="2181">
                  <c:v>5.7173600000000002</c:v>
                </c:pt>
                <c:pt idx="2182">
                  <c:v>5.7199819999999999</c:v>
                </c:pt>
                <c:pt idx="2183">
                  <c:v>5.7226030000000003</c:v>
                </c:pt>
                <c:pt idx="2184">
                  <c:v>5.725225</c:v>
                </c:pt>
                <c:pt idx="2185">
                  <c:v>5.7278460000000004</c:v>
                </c:pt>
                <c:pt idx="2186">
                  <c:v>5.7304680000000001</c:v>
                </c:pt>
                <c:pt idx="2187">
                  <c:v>5.7330889999999997</c:v>
                </c:pt>
                <c:pt idx="2188">
                  <c:v>5.7357110000000002</c:v>
                </c:pt>
                <c:pt idx="2189">
                  <c:v>5.7383319999999998</c:v>
                </c:pt>
                <c:pt idx="2190">
                  <c:v>5.7409530000000002</c:v>
                </c:pt>
                <c:pt idx="2191">
                  <c:v>5.7435749999999999</c:v>
                </c:pt>
                <c:pt idx="2192">
                  <c:v>5.7461960000000003</c:v>
                </c:pt>
                <c:pt idx="2193">
                  <c:v>5.748818</c:v>
                </c:pt>
                <c:pt idx="2194">
                  <c:v>5.7514390000000004</c:v>
                </c:pt>
                <c:pt idx="2195">
                  <c:v>5.7540610000000001</c:v>
                </c:pt>
                <c:pt idx="2196">
                  <c:v>5.7566819999999996</c:v>
                </c:pt>
                <c:pt idx="2197">
                  <c:v>5.7593040000000002</c:v>
                </c:pt>
                <c:pt idx="2198">
                  <c:v>5.7619249999999997</c:v>
                </c:pt>
                <c:pt idx="2199">
                  <c:v>5.7645460000000002</c:v>
                </c:pt>
                <c:pt idx="2200">
                  <c:v>5.7671679999999999</c:v>
                </c:pt>
                <c:pt idx="2201">
                  <c:v>5.7697890000000003</c:v>
                </c:pt>
                <c:pt idx="2202">
                  <c:v>5.772411</c:v>
                </c:pt>
                <c:pt idx="2203">
                  <c:v>5.7750329999999996</c:v>
                </c:pt>
                <c:pt idx="2204">
                  <c:v>5.7776540000000001</c:v>
                </c:pt>
                <c:pt idx="2205">
                  <c:v>5.7802749999999996</c:v>
                </c:pt>
                <c:pt idx="2206">
                  <c:v>5.7828970000000002</c:v>
                </c:pt>
                <c:pt idx="2207">
                  <c:v>5.7855179999999997</c:v>
                </c:pt>
                <c:pt idx="2208">
                  <c:v>5.7881390000000001</c:v>
                </c:pt>
                <c:pt idx="2209">
                  <c:v>5.7907609999999998</c:v>
                </c:pt>
                <c:pt idx="2210">
                  <c:v>5.7933820000000003</c:v>
                </c:pt>
                <c:pt idx="2211">
                  <c:v>5.7960039999999999</c:v>
                </c:pt>
                <c:pt idx="2212">
                  <c:v>5.7986250000000004</c:v>
                </c:pt>
                <c:pt idx="2213">
                  <c:v>5.801247</c:v>
                </c:pt>
                <c:pt idx="2214">
                  <c:v>5.8038679999999996</c:v>
                </c:pt>
                <c:pt idx="2215">
                  <c:v>5.806489</c:v>
                </c:pt>
                <c:pt idx="2216">
                  <c:v>5.8091109999999997</c:v>
                </c:pt>
                <c:pt idx="2217">
                  <c:v>5.8117320000000001</c:v>
                </c:pt>
                <c:pt idx="2218">
                  <c:v>5.8143539999999998</c:v>
                </c:pt>
                <c:pt idx="2219">
                  <c:v>5.8169750000000002</c:v>
                </c:pt>
                <c:pt idx="2220">
                  <c:v>5.8195969999999999</c:v>
                </c:pt>
                <c:pt idx="2221">
                  <c:v>5.8222180000000003</c:v>
                </c:pt>
                <c:pt idx="2222">
                  <c:v>5.82484</c:v>
                </c:pt>
                <c:pt idx="2223">
                  <c:v>5.8274609999999996</c:v>
                </c:pt>
                <c:pt idx="2224">
                  <c:v>5.830082</c:v>
                </c:pt>
                <c:pt idx="2225">
                  <c:v>5.8327039999999997</c:v>
                </c:pt>
                <c:pt idx="2226">
                  <c:v>5.8353250000000001</c:v>
                </c:pt>
                <c:pt idx="2227">
                  <c:v>5.8379469999999998</c:v>
                </c:pt>
                <c:pt idx="2228">
                  <c:v>5.8405680000000002</c:v>
                </c:pt>
                <c:pt idx="2229">
                  <c:v>5.8431899999999999</c:v>
                </c:pt>
                <c:pt idx="2230">
                  <c:v>5.8458110000000003</c:v>
                </c:pt>
                <c:pt idx="2231">
                  <c:v>5.848433</c:v>
                </c:pt>
                <c:pt idx="2232">
                  <c:v>5.8510540000000004</c:v>
                </c:pt>
                <c:pt idx="2233">
                  <c:v>5.853675</c:v>
                </c:pt>
                <c:pt idx="2234">
                  <c:v>5.8562969999999996</c:v>
                </c:pt>
                <c:pt idx="2235">
                  <c:v>5.8589180000000001</c:v>
                </c:pt>
                <c:pt idx="2236">
                  <c:v>5.8615399999999998</c:v>
                </c:pt>
                <c:pt idx="2237">
                  <c:v>5.8641610000000002</c:v>
                </c:pt>
                <c:pt idx="2238">
                  <c:v>5.8667829999999999</c:v>
                </c:pt>
                <c:pt idx="2239">
                  <c:v>5.8694040000000003</c:v>
                </c:pt>
                <c:pt idx="2240">
                  <c:v>5.8720249999999998</c:v>
                </c:pt>
                <c:pt idx="2241">
                  <c:v>5.8746470000000004</c:v>
                </c:pt>
                <c:pt idx="2242">
                  <c:v>5.8772679999999999</c:v>
                </c:pt>
                <c:pt idx="2243">
                  <c:v>5.8798899999999996</c:v>
                </c:pt>
                <c:pt idx="2244">
                  <c:v>5.882511</c:v>
                </c:pt>
                <c:pt idx="2245">
                  <c:v>5.8851329999999997</c:v>
                </c:pt>
                <c:pt idx="2246">
                  <c:v>5.8877540000000002</c:v>
                </c:pt>
                <c:pt idx="2247">
                  <c:v>5.8903759999999998</c:v>
                </c:pt>
                <c:pt idx="2248">
                  <c:v>5.8929970000000003</c:v>
                </c:pt>
                <c:pt idx="2249">
                  <c:v>5.8956179999999998</c:v>
                </c:pt>
                <c:pt idx="2250">
                  <c:v>5.8982400000000004</c:v>
                </c:pt>
                <c:pt idx="2251">
                  <c:v>5.9008609999999999</c:v>
                </c:pt>
                <c:pt idx="2252">
                  <c:v>5.9034829999999996</c:v>
                </c:pt>
                <c:pt idx="2253">
                  <c:v>5.906104</c:v>
                </c:pt>
                <c:pt idx="2254">
                  <c:v>5.9087259999999997</c:v>
                </c:pt>
                <c:pt idx="2255">
                  <c:v>5.9113470000000001</c:v>
                </c:pt>
                <c:pt idx="2256">
                  <c:v>5.9139689999999998</c:v>
                </c:pt>
                <c:pt idx="2257">
                  <c:v>5.9165900000000002</c:v>
                </c:pt>
                <c:pt idx="2258">
                  <c:v>5.9192109999999998</c:v>
                </c:pt>
                <c:pt idx="2259">
                  <c:v>5.9218330000000003</c:v>
                </c:pt>
                <c:pt idx="2260">
                  <c:v>5.9244539999999999</c:v>
                </c:pt>
                <c:pt idx="2261">
                  <c:v>5.9270759999999996</c:v>
                </c:pt>
                <c:pt idx="2262">
                  <c:v>5.929697</c:v>
                </c:pt>
                <c:pt idx="2263">
                  <c:v>5.9323189999999997</c:v>
                </c:pt>
                <c:pt idx="2264">
                  <c:v>5.9349400000000001</c:v>
                </c:pt>
                <c:pt idx="2265">
                  <c:v>5.9375619999999998</c:v>
                </c:pt>
                <c:pt idx="2266">
                  <c:v>5.9401830000000002</c:v>
                </c:pt>
                <c:pt idx="2267">
                  <c:v>5.9428039999999998</c:v>
                </c:pt>
                <c:pt idx="2268">
                  <c:v>5.9454260000000003</c:v>
                </c:pt>
                <c:pt idx="2269">
                  <c:v>5.9480469999999999</c:v>
                </c:pt>
                <c:pt idx="2270">
                  <c:v>5.9506690000000004</c:v>
                </c:pt>
                <c:pt idx="2271">
                  <c:v>5.95329</c:v>
                </c:pt>
                <c:pt idx="2272">
                  <c:v>5.9559119999999997</c:v>
                </c:pt>
                <c:pt idx="2273">
                  <c:v>5.9585330000000001</c:v>
                </c:pt>
                <c:pt idx="2274">
                  <c:v>5.9611539999999996</c:v>
                </c:pt>
                <c:pt idx="2275">
                  <c:v>5.9637760000000002</c:v>
                </c:pt>
                <c:pt idx="2276">
                  <c:v>5.9663969999999997</c:v>
                </c:pt>
                <c:pt idx="2277">
                  <c:v>5.9690190000000003</c:v>
                </c:pt>
                <c:pt idx="2278">
                  <c:v>5.9716399999999998</c:v>
                </c:pt>
                <c:pt idx="2279">
                  <c:v>5.9742620000000004</c:v>
                </c:pt>
                <c:pt idx="2280">
                  <c:v>5.9768829999999999</c:v>
                </c:pt>
                <c:pt idx="2281">
                  <c:v>5.9795049999999996</c:v>
                </c:pt>
                <c:pt idx="2282">
                  <c:v>5.9821260000000001</c:v>
                </c:pt>
                <c:pt idx="2283">
                  <c:v>5.9847469999999996</c:v>
                </c:pt>
                <c:pt idx="2284">
                  <c:v>5.9873690000000002</c:v>
                </c:pt>
                <c:pt idx="2285">
                  <c:v>5.9899899999999997</c:v>
                </c:pt>
                <c:pt idx="2286">
                  <c:v>5.9926120000000003</c:v>
                </c:pt>
                <c:pt idx="2287">
                  <c:v>5.9952329999999998</c:v>
                </c:pt>
                <c:pt idx="2288">
                  <c:v>5.9978550000000004</c:v>
                </c:pt>
                <c:pt idx="2289">
                  <c:v>6.0004759999999999</c:v>
                </c:pt>
                <c:pt idx="2290">
                  <c:v>6.0030979999999996</c:v>
                </c:pt>
                <c:pt idx="2291">
                  <c:v>6.005719</c:v>
                </c:pt>
                <c:pt idx="2292">
                  <c:v>6.0083399999999996</c:v>
                </c:pt>
                <c:pt idx="2293">
                  <c:v>6.0109620000000001</c:v>
                </c:pt>
                <c:pt idx="2294">
                  <c:v>6.0135829999999997</c:v>
                </c:pt>
                <c:pt idx="2295">
                  <c:v>6.0162050000000002</c:v>
                </c:pt>
                <c:pt idx="2296">
                  <c:v>6.0188259999999998</c:v>
                </c:pt>
                <c:pt idx="2297">
                  <c:v>6.0214480000000004</c:v>
                </c:pt>
                <c:pt idx="2298">
                  <c:v>6.0240689999999999</c:v>
                </c:pt>
                <c:pt idx="2299">
                  <c:v>6.0266900000000003</c:v>
                </c:pt>
                <c:pt idx="2300">
                  <c:v>6.029312</c:v>
                </c:pt>
                <c:pt idx="2301">
                  <c:v>6.0319330000000004</c:v>
                </c:pt>
                <c:pt idx="2302">
                  <c:v>6.0345550000000001</c:v>
                </c:pt>
                <c:pt idx="2303">
                  <c:v>6.0371759999999997</c:v>
                </c:pt>
                <c:pt idx="2304">
                  <c:v>6.0397980000000002</c:v>
                </c:pt>
                <c:pt idx="2305">
                  <c:v>6.0424189999999998</c:v>
                </c:pt>
                <c:pt idx="2306">
                  <c:v>6.0450410000000003</c:v>
                </c:pt>
                <c:pt idx="2307">
                  <c:v>6.0476619999999999</c:v>
                </c:pt>
                <c:pt idx="2308">
                  <c:v>6.0502830000000003</c:v>
                </c:pt>
                <c:pt idx="2309">
                  <c:v>6.052905</c:v>
                </c:pt>
                <c:pt idx="2310">
                  <c:v>6.0555260000000004</c:v>
                </c:pt>
                <c:pt idx="2311">
                  <c:v>6.0581480000000001</c:v>
                </c:pt>
                <c:pt idx="2312">
                  <c:v>6.0607689999999996</c:v>
                </c:pt>
                <c:pt idx="2313">
                  <c:v>6.0633910000000002</c:v>
                </c:pt>
                <c:pt idx="2314">
                  <c:v>6.0660119999999997</c:v>
                </c:pt>
                <c:pt idx="2315">
                  <c:v>6.0686340000000003</c:v>
                </c:pt>
                <c:pt idx="2316">
                  <c:v>6.0712549999999998</c:v>
                </c:pt>
                <c:pt idx="2317">
                  <c:v>6.0738760000000003</c:v>
                </c:pt>
                <c:pt idx="2318">
                  <c:v>6.076498</c:v>
                </c:pt>
                <c:pt idx="2319">
                  <c:v>6.0791190000000004</c:v>
                </c:pt>
                <c:pt idx="2320">
                  <c:v>6.0817410000000001</c:v>
                </c:pt>
                <c:pt idx="2321">
                  <c:v>6.0843619999999996</c:v>
                </c:pt>
                <c:pt idx="2322">
                  <c:v>6.0869840000000002</c:v>
                </c:pt>
                <c:pt idx="2323">
                  <c:v>6.0896049999999997</c:v>
                </c:pt>
                <c:pt idx="2324">
                  <c:v>6.0922270000000003</c:v>
                </c:pt>
                <c:pt idx="2325">
                  <c:v>6.0948479999999998</c:v>
                </c:pt>
                <c:pt idx="2326">
                  <c:v>6.0974690000000002</c:v>
                </c:pt>
                <c:pt idx="2327">
                  <c:v>6.1000909999999999</c:v>
                </c:pt>
                <c:pt idx="2328">
                  <c:v>6.1027120000000004</c:v>
                </c:pt>
                <c:pt idx="2329">
                  <c:v>6.105334</c:v>
                </c:pt>
                <c:pt idx="2330">
                  <c:v>6.1079549999999996</c:v>
                </c:pt>
                <c:pt idx="2331">
                  <c:v>6.1105770000000001</c:v>
                </c:pt>
                <c:pt idx="2332">
                  <c:v>6.1131979999999997</c:v>
                </c:pt>
                <c:pt idx="2333">
                  <c:v>6.1158190000000001</c:v>
                </c:pt>
                <c:pt idx="2334">
                  <c:v>6.1184409999999998</c:v>
                </c:pt>
                <c:pt idx="2335">
                  <c:v>6.1210620000000002</c:v>
                </c:pt>
                <c:pt idx="2336">
                  <c:v>6.1236839999999999</c:v>
                </c:pt>
                <c:pt idx="2337">
                  <c:v>6.1263050000000003</c:v>
                </c:pt>
                <c:pt idx="2338">
                  <c:v>6.128927</c:v>
                </c:pt>
                <c:pt idx="2339">
                  <c:v>6.1315480000000004</c:v>
                </c:pt>
                <c:pt idx="2340">
                  <c:v>6.1341700000000001</c:v>
                </c:pt>
                <c:pt idx="2341">
                  <c:v>6.1367909999999997</c:v>
                </c:pt>
                <c:pt idx="2342">
                  <c:v>6.1394120000000001</c:v>
                </c:pt>
                <c:pt idx="2343">
                  <c:v>6.1420339999999998</c:v>
                </c:pt>
                <c:pt idx="2344">
                  <c:v>6.1446550000000002</c:v>
                </c:pt>
                <c:pt idx="2345">
                  <c:v>6.1472769999999999</c:v>
                </c:pt>
                <c:pt idx="2346">
                  <c:v>6.1498980000000003</c:v>
                </c:pt>
                <c:pt idx="2347">
                  <c:v>6.15252</c:v>
                </c:pt>
                <c:pt idx="2348">
                  <c:v>6.1551410000000004</c:v>
                </c:pt>
                <c:pt idx="2349">
                  <c:v>6.1577630000000001</c:v>
                </c:pt>
                <c:pt idx="2350">
                  <c:v>6.1603839999999996</c:v>
                </c:pt>
                <c:pt idx="2351">
                  <c:v>6.1630050000000001</c:v>
                </c:pt>
                <c:pt idx="2352">
                  <c:v>6.1656269999999997</c:v>
                </c:pt>
                <c:pt idx="2353">
                  <c:v>6.1682480000000002</c:v>
                </c:pt>
                <c:pt idx="2354">
                  <c:v>6.1708699999999999</c:v>
                </c:pt>
                <c:pt idx="2355">
                  <c:v>6.1734910000000003</c:v>
                </c:pt>
                <c:pt idx="2356">
                  <c:v>6.176113</c:v>
                </c:pt>
                <c:pt idx="2357">
                  <c:v>6.1787340000000004</c:v>
                </c:pt>
                <c:pt idx="2358">
                  <c:v>6.1813549999999999</c:v>
                </c:pt>
                <c:pt idx="2359">
                  <c:v>6.1839769999999996</c:v>
                </c:pt>
                <c:pt idx="2360">
                  <c:v>6.186598</c:v>
                </c:pt>
                <c:pt idx="2361">
                  <c:v>6.1892199999999997</c:v>
                </c:pt>
                <c:pt idx="2362">
                  <c:v>6.1918410000000002</c:v>
                </c:pt>
                <c:pt idx="2363">
                  <c:v>6.1944629999999998</c:v>
                </c:pt>
                <c:pt idx="2364">
                  <c:v>6.1970840000000003</c:v>
                </c:pt>
                <c:pt idx="2365">
                  <c:v>6.1997059999999999</c:v>
                </c:pt>
                <c:pt idx="2366">
                  <c:v>6.2023270000000004</c:v>
                </c:pt>
                <c:pt idx="2367">
                  <c:v>6.2049479999999999</c:v>
                </c:pt>
                <c:pt idx="2368">
                  <c:v>6.2075699999999996</c:v>
                </c:pt>
                <c:pt idx="2369">
                  <c:v>6.210191</c:v>
                </c:pt>
                <c:pt idx="2370">
                  <c:v>6.2128129999999997</c:v>
                </c:pt>
                <c:pt idx="2371">
                  <c:v>6.2154340000000001</c:v>
                </c:pt>
                <c:pt idx="2372">
                  <c:v>6.2180559999999998</c:v>
                </c:pt>
                <c:pt idx="2373">
                  <c:v>6.2206770000000002</c:v>
                </c:pt>
                <c:pt idx="2374">
                  <c:v>6.2232989999999999</c:v>
                </c:pt>
                <c:pt idx="2375">
                  <c:v>6.2259200000000003</c:v>
                </c:pt>
                <c:pt idx="2376">
                  <c:v>6.2285409999999999</c:v>
                </c:pt>
                <c:pt idx="2377">
                  <c:v>6.2311629999999996</c:v>
                </c:pt>
                <c:pt idx="2378">
                  <c:v>6.233784</c:v>
                </c:pt>
                <c:pt idx="2379">
                  <c:v>6.2364059999999997</c:v>
                </c:pt>
                <c:pt idx="2380">
                  <c:v>6.2390270000000001</c:v>
                </c:pt>
                <c:pt idx="2381">
                  <c:v>6.2416489999999998</c:v>
                </c:pt>
                <c:pt idx="2382">
                  <c:v>6.2442700000000002</c:v>
                </c:pt>
                <c:pt idx="2383">
                  <c:v>6.2468909999999997</c:v>
                </c:pt>
                <c:pt idx="2384">
                  <c:v>6.2495130000000003</c:v>
                </c:pt>
                <c:pt idx="2385">
                  <c:v>6.2521339999999999</c:v>
                </c:pt>
                <c:pt idx="2386">
                  <c:v>6.2547560000000004</c:v>
                </c:pt>
                <c:pt idx="2387">
                  <c:v>6.257377</c:v>
                </c:pt>
                <c:pt idx="2388">
                  <c:v>6.2599989999999996</c:v>
                </c:pt>
                <c:pt idx="2389">
                  <c:v>6.2626200000000001</c:v>
                </c:pt>
                <c:pt idx="2390">
                  <c:v>6.2652419999999998</c:v>
                </c:pt>
                <c:pt idx="2391">
                  <c:v>6.2678630000000002</c:v>
                </c:pt>
                <c:pt idx="2392">
                  <c:v>6.2704839999999997</c:v>
                </c:pt>
                <c:pt idx="2393">
                  <c:v>6.2731060000000003</c:v>
                </c:pt>
                <c:pt idx="2394">
                  <c:v>6.2757269999999998</c:v>
                </c:pt>
                <c:pt idx="2395">
                  <c:v>6.2783490000000004</c:v>
                </c:pt>
                <c:pt idx="2396">
                  <c:v>6.2809699999999999</c:v>
                </c:pt>
                <c:pt idx="2397">
                  <c:v>6.2835919999999996</c:v>
                </c:pt>
                <c:pt idx="2398">
                  <c:v>6.2862130000000001</c:v>
                </c:pt>
                <c:pt idx="2399">
                  <c:v>6.2888349999999997</c:v>
                </c:pt>
                <c:pt idx="2400">
                  <c:v>6.2914560000000002</c:v>
                </c:pt>
                <c:pt idx="2401">
                  <c:v>6.2940769999999997</c:v>
                </c:pt>
                <c:pt idx="2402">
                  <c:v>6.2966990000000003</c:v>
                </c:pt>
                <c:pt idx="2403">
                  <c:v>6.2993199999999998</c:v>
                </c:pt>
                <c:pt idx="2404">
                  <c:v>6.3019420000000004</c:v>
                </c:pt>
                <c:pt idx="2405">
                  <c:v>6.3045629999999999</c:v>
                </c:pt>
                <c:pt idx="2406">
                  <c:v>6.3071849999999996</c:v>
                </c:pt>
                <c:pt idx="2407">
                  <c:v>6.309806</c:v>
                </c:pt>
                <c:pt idx="2408">
                  <c:v>6.3124279999999997</c:v>
                </c:pt>
                <c:pt idx="2409">
                  <c:v>6.3150490000000001</c:v>
                </c:pt>
                <c:pt idx="2410">
                  <c:v>6.3176699999999997</c:v>
                </c:pt>
                <c:pt idx="2411">
                  <c:v>6.3202920000000002</c:v>
                </c:pt>
                <c:pt idx="2412">
                  <c:v>6.3229129999999998</c:v>
                </c:pt>
                <c:pt idx="2413">
                  <c:v>6.3255350000000004</c:v>
                </c:pt>
                <c:pt idx="2414">
                  <c:v>6.3281559999999999</c:v>
                </c:pt>
                <c:pt idx="2415">
                  <c:v>6.3307779999999996</c:v>
                </c:pt>
                <c:pt idx="2416">
                  <c:v>6.333399</c:v>
                </c:pt>
                <c:pt idx="2417">
                  <c:v>6.3360200000000004</c:v>
                </c:pt>
                <c:pt idx="2418">
                  <c:v>6.3386420000000001</c:v>
                </c:pt>
                <c:pt idx="2419">
                  <c:v>6.3412629999999996</c:v>
                </c:pt>
                <c:pt idx="2420">
                  <c:v>6.3438850000000002</c:v>
                </c:pt>
                <c:pt idx="2421">
                  <c:v>6.3465059999999998</c:v>
                </c:pt>
                <c:pt idx="2422">
                  <c:v>6.3491280000000003</c:v>
                </c:pt>
                <c:pt idx="2423">
                  <c:v>6.3517489999999999</c:v>
                </c:pt>
                <c:pt idx="2424">
                  <c:v>6.3543710000000004</c:v>
                </c:pt>
                <c:pt idx="2425">
                  <c:v>6.356992</c:v>
                </c:pt>
                <c:pt idx="2426">
                  <c:v>6.3596130000000004</c:v>
                </c:pt>
                <c:pt idx="2427">
                  <c:v>6.3622350000000001</c:v>
                </c:pt>
                <c:pt idx="2428">
                  <c:v>6.3648559999999996</c:v>
                </c:pt>
                <c:pt idx="2429">
                  <c:v>6.3674780000000002</c:v>
                </c:pt>
                <c:pt idx="2430">
                  <c:v>6.3700989999999997</c:v>
                </c:pt>
                <c:pt idx="2431">
                  <c:v>6.3727210000000003</c:v>
                </c:pt>
                <c:pt idx="2432">
                  <c:v>6.3753419999999998</c:v>
                </c:pt>
                <c:pt idx="2433">
                  <c:v>6.3779640000000004</c:v>
                </c:pt>
                <c:pt idx="2434">
                  <c:v>6.380585</c:v>
                </c:pt>
                <c:pt idx="2435">
                  <c:v>6.3832060000000004</c:v>
                </c:pt>
                <c:pt idx="2436">
                  <c:v>6.3858280000000001</c:v>
                </c:pt>
                <c:pt idx="2437">
                  <c:v>6.3884489999999996</c:v>
                </c:pt>
                <c:pt idx="2438">
                  <c:v>6.3910710000000002</c:v>
                </c:pt>
                <c:pt idx="2439">
                  <c:v>6.3936919999999997</c:v>
                </c:pt>
                <c:pt idx="2440">
                  <c:v>6.3963140000000003</c:v>
                </c:pt>
                <c:pt idx="2441">
                  <c:v>6.3989349999999998</c:v>
                </c:pt>
                <c:pt idx="2442">
                  <c:v>6.4015560000000002</c:v>
                </c:pt>
                <c:pt idx="2443">
                  <c:v>6.4041779999999999</c:v>
                </c:pt>
                <c:pt idx="2444">
                  <c:v>6.4067990000000004</c:v>
                </c:pt>
                <c:pt idx="2445">
                  <c:v>6.409421</c:v>
                </c:pt>
                <c:pt idx="2446">
                  <c:v>6.4120419999999996</c:v>
                </c:pt>
                <c:pt idx="2447">
                  <c:v>6.4146640000000001</c:v>
                </c:pt>
                <c:pt idx="2448">
                  <c:v>6.4172849999999997</c:v>
                </c:pt>
                <c:pt idx="2449">
                  <c:v>6.4199070000000003</c:v>
                </c:pt>
                <c:pt idx="2450">
                  <c:v>6.4225279999999998</c:v>
                </c:pt>
                <c:pt idx="2451">
                  <c:v>6.4251490000000002</c:v>
                </c:pt>
                <c:pt idx="2452">
                  <c:v>6.4277709999999999</c:v>
                </c:pt>
                <c:pt idx="2453">
                  <c:v>6.4303920000000003</c:v>
                </c:pt>
                <c:pt idx="2454">
                  <c:v>6.433014</c:v>
                </c:pt>
                <c:pt idx="2455">
                  <c:v>6.4356350000000004</c:v>
                </c:pt>
                <c:pt idx="2456">
                  <c:v>6.4382570000000001</c:v>
                </c:pt>
                <c:pt idx="2457">
                  <c:v>6.4408779999999997</c:v>
                </c:pt>
                <c:pt idx="2458">
                  <c:v>6.4435000000000002</c:v>
                </c:pt>
                <c:pt idx="2459">
                  <c:v>6.4461209999999998</c:v>
                </c:pt>
                <c:pt idx="2460">
                  <c:v>6.4487420000000002</c:v>
                </c:pt>
                <c:pt idx="2461">
                  <c:v>6.4513639999999999</c:v>
                </c:pt>
                <c:pt idx="2462">
                  <c:v>6.4539850000000003</c:v>
                </c:pt>
                <c:pt idx="2463">
                  <c:v>6.456607</c:v>
                </c:pt>
                <c:pt idx="2464">
                  <c:v>6.4592280000000004</c:v>
                </c:pt>
                <c:pt idx="2465">
                  <c:v>6.4618500000000001</c:v>
                </c:pt>
                <c:pt idx="2466">
                  <c:v>6.4644709999999996</c:v>
                </c:pt>
                <c:pt idx="2467">
                  <c:v>6.4670930000000002</c:v>
                </c:pt>
                <c:pt idx="2468">
                  <c:v>6.4697139999999997</c:v>
                </c:pt>
                <c:pt idx="2469">
                  <c:v>6.4723350000000002</c:v>
                </c:pt>
                <c:pt idx="2470">
                  <c:v>6.4749569999999999</c:v>
                </c:pt>
                <c:pt idx="2471">
                  <c:v>6.4775780000000003</c:v>
                </c:pt>
                <c:pt idx="2472">
                  <c:v>6.4802</c:v>
                </c:pt>
                <c:pt idx="2473">
                  <c:v>6.4828210000000004</c:v>
                </c:pt>
                <c:pt idx="2474">
                  <c:v>6.4854430000000001</c:v>
                </c:pt>
                <c:pt idx="2475">
                  <c:v>6.4880639999999996</c:v>
                </c:pt>
                <c:pt idx="2476">
                  <c:v>6.490685</c:v>
                </c:pt>
                <c:pt idx="2477">
                  <c:v>6.4933069999999997</c:v>
                </c:pt>
                <c:pt idx="2478">
                  <c:v>6.4959280000000001</c:v>
                </c:pt>
                <c:pt idx="2479">
                  <c:v>6.4985499999999998</c:v>
                </c:pt>
                <c:pt idx="2480">
                  <c:v>6.5011710000000003</c:v>
                </c:pt>
                <c:pt idx="2481">
                  <c:v>6.5037929999999999</c:v>
                </c:pt>
                <c:pt idx="2482">
                  <c:v>6.5064140000000004</c:v>
                </c:pt>
                <c:pt idx="2483">
                  <c:v>6.509036</c:v>
                </c:pt>
                <c:pt idx="2484">
                  <c:v>6.5116569999999996</c:v>
                </c:pt>
                <c:pt idx="2485">
                  <c:v>6.514278</c:v>
                </c:pt>
                <c:pt idx="2486">
                  <c:v>6.5168999999999997</c:v>
                </c:pt>
                <c:pt idx="2487">
                  <c:v>6.5195210000000001</c:v>
                </c:pt>
                <c:pt idx="2488">
                  <c:v>6.5221429999999998</c:v>
                </c:pt>
                <c:pt idx="2489">
                  <c:v>6.5247640000000002</c:v>
                </c:pt>
                <c:pt idx="2490">
                  <c:v>6.5273859999999999</c:v>
                </c:pt>
                <c:pt idx="2491">
                  <c:v>6.5300070000000003</c:v>
                </c:pt>
                <c:pt idx="2492">
                  <c:v>6.532629</c:v>
                </c:pt>
                <c:pt idx="2493">
                  <c:v>6.5352499999999996</c:v>
                </c:pt>
                <c:pt idx="2494">
                  <c:v>6.537871</c:v>
                </c:pt>
                <c:pt idx="2495">
                  <c:v>6.5404929999999997</c:v>
                </c:pt>
                <c:pt idx="2496">
                  <c:v>6.5431140000000001</c:v>
                </c:pt>
                <c:pt idx="2497">
                  <c:v>6.5457359999999998</c:v>
                </c:pt>
                <c:pt idx="2498">
                  <c:v>6.5483570000000002</c:v>
                </c:pt>
                <c:pt idx="2499">
                  <c:v>6.5509789999999999</c:v>
                </c:pt>
                <c:pt idx="2500">
                  <c:v>6.5536000000000003</c:v>
                </c:pt>
                <c:pt idx="2501">
                  <c:v>6.5562209999999999</c:v>
                </c:pt>
                <c:pt idx="2502">
                  <c:v>6.5588430000000004</c:v>
                </c:pt>
                <c:pt idx="2503">
                  <c:v>6.561464</c:v>
                </c:pt>
                <c:pt idx="2504">
                  <c:v>6.5640850000000004</c:v>
                </c:pt>
                <c:pt idx="2505">
                  <c:v>6.5667070000000001</c:v>
                </c:pt>
                <c:pt idx="2506">
                  <c:v>6.5693289999999998</c:v>
                </c:pt>
                <c:pt idx="2507">
                  <c:v>6.5719500000000002</c:v>
                </c:pt>
                <c:pt idx="2508">
                  <c:v>6.5745719999999999</c:v>
                </c:pt>
                <c:pt idx="2509">
                  <c:v>6.5771930000000003</c:v>
                </c:pt>
                <c:pt idx="2510">
                  <c:v>6.5798139999999998</c:v>
                </c:pt>
                <c:pt idx="2511">
                  <c:v>6.5824360000000004</c:v>
                </c:pt>
                <c:pt idx="2512">
                  <c:v>6.5850569999999999</c:v>
                </c:pt>
                <c:pt idx="2513">
                  <c:v>6.5876789999999996</c:v>
                </c:pt>
                <c:pt idx="2514">
                  <c:v>6.5903</c:v>
                </c:pt>
                <c:pt idx="2515">
                  <c:v>6.5929219999999997</c:v>
                </c:pt>
                <c:pt idx="2516">
                  <c:v>6.5955430000000002</c:v>
                </c:pt>
                <c:pt idx="2517">
                  <c:v>6.5981649999999998</c:v>
                </c:pt>
                <c:pt idx="2518">
                  <c:v>6.6007860000000003</c:v>
                </c:pt>
                <c:pt idx="2519">
                  <c:v>6.6034069999999998</c:v>
                </c:pt>
                <c:pt idx="2520">
                  <c:v>6.6060290000000004</c:v>
                </c:pt>
                <c:pt idx="2521">
                  <c:v>6.6086499999999999</c:v>
                </c:pt>
                <c:pt idx="2522">
                  <c:v>6.6112719999999996</c:v>
                </c:pt>
                <c:pt idx="2523">
                  <c:v>6.613893</c:v>
                </c:pt>
                <c:pt idx="2524">
                  <c:v>6.6165149999999997</c:v>
                </c:pt>
                <c:pt idx="2525">
                  <c:v>6.6191360000000001</c:v>
                </c:pt>
                <c:pt idx="2526">
                  <c:v>6.6217579999999998</c:v>
                </c:pt>
                <c:pt idx="2527">
                  <c:v>6.6243790000000002</c:v>
                </c:pt>
                <c:pt idx="2528">
                  <c:v>6.6269999999999998</c:v>
                </c:pt>
                <c:pt idx="2529">
                  <c:v>6.6296220000000003</c:v>
                </c:pt>
                <c:pt idx="2530">
                  <c:v>6.6322429999999999</c:v>
                </c:pt>
                <c:pt idx="2531">
                  <c:v>6.6348649999999996</c:v>
                </c:pt>
                <c:pt idx="2532">
                  <c:v>6.637486</c:v>
                </c:pt>
                <c:pt idx="2533">
                  <c:v>6.6401079999999997</c:v>
                </c:pt>
                <c:pt idx="2534">
                  <c:v>6.6427290000000001</c:v>
                </c:pt>
                <c:pt idx="2535">
                  <c:v>6.6453499999999996</c:v>
                </c:pt>
                <c:pt idx="2536">
                  <c:v>6.6479720000000002</c:v>
                </c:pt>
                <c:pt idx="2537">
                  <c:v>6.6505929999999998</c:v>
                </c:pt>
                <c:pt idx="2538">
                  <c:v>6.6532140000000002</c:v>
                </c:pt>
                <c:pt idx="2539">
                  <c:v>6.6558359999999999</c:v>
                </c:pt>
                <c:pt idx="2540">
                  <c:v>6.6584580000000004</c:v>
                </c:pt>
                <c:pt idx="2541">
                  <c:v>6.661079</c:v>
                </c:pt>
                <c:pt idx="2542">
                  <c:v>6.6637009999999997</c:v>
                </c:pt>
                <c:pt idx="2543">
                  <c:v>6.6663220000000001</c:v>
                </c:pt>
                <c:pt idx="2544">
                  <c:v>6.6689429999999996</c:v>
                </c:pt>
                <c:pt idx="2545">
                  <c:v>6.6715650000000002</c:v>
                </c:pt>
                <c:pt idx="2546">
                  <c:v>6.6741859999999997</c:v>
                </c:pt>
                <c:pt idx="2547">
                  <c:v>6.6768070000000002</c:v>
                </c:pt>
                <c:pt idx="2548">
                  <c:v>6.6794289999999998</c:v>
                </c:pt>
                <c:pt idx="2549">
                  <c:v>6.6820510000000004</c:v>
                </c:pt>
                <c:pt idx="2550">
                  <c:v>6.6846719999999999</c:v>
                </c:pt>
                <c:pt idx="2551">
                  <c:v>6.6872939999999996</c:v>
                </c:pt>
                <c:pt idx="2552">
                  <c:v>6.6899150000000001</c:v>
                </c:pt>
                <c:pt idx="2553">
                  <c:v>6.6925359999999996</c:v>
                </c:pt>
                <c:pt idx="2554">
                  <c:v>6.6951580000000002</c:v>
                </c:pt>
                <c:pt idx="2555">
                  <c:v>6.6977789999999997</c:v>
                </c:pt>
                <c:pt idx="2556">
                  <c:v>6.7004010000000003</c:v>
                </c:pt>
                <c:pt idx="2557">
                  <c:v>6.7030219999999998</c:v>
                </c:pt>
                <c:pt idx="2558">
                  <c:v>6.7056440000000004</c:v>
                </c:pt>
                <c:pt idx="2559">
                  <c:v>6.7082649999999999</c:v>
                </c:pt>
                <c:pt idx="2560">
                  <c:v>6.7108860000000004</c:v>
                </c:pt>
                <c:pt idx="2561">
                  <c:v>6.713508</c:v>
                </c:pt>
                <c:pt idx="2562">
                  <c:v>6.7161289999999996</c:v>
                </c:pt>
                <c:pt idx="2563">
                  <c:v>6.71875</c:v>
                </c:pt>
                <c:pt idx="2564">
                  <c:v>6.7213719999999997</c:v>
                </c:pt>
                <c:pt idx="2565">
                  <c:v>6.7239940000000002</c:v>
                </c:pt>
                <c:pt idx="2566">
                  <c:v>6.7266149999999998</c:v>
                </c:pt>
                <c:pt idx="2567">
                  <c:v>6.7292370000000004</c:v>
                </c:pt>
                <c:pt idx="2568">
                  <c:v>6.7318579999999999</c:v>
                </c:pt>
                <c:pt idx="2569">
                  <c:v>6.7344790000000003</c:v>
                </c:pt>
                <c:pt idx="2570">
                  <c:v>6.737101</c:v>
                </c:pt>
                <c:pt idx="2571">
                  <c:v>6.7397220000000004</c:v>
                </c:pt>
                <c:pt idx="2572">
                  <c:v>6.742343</c:v>
                </c:pt>
                <c:pt idx="2573">
                  <c:v>6.7449649999999997</c:v>
                </c:pt>
                <c:pt idx="2574">
                  <c:v>6.7475870000000002</c:v>
                </c:pt>
                <c:pt idx="2575">
                  <c:v>6.7502079999999998</c:v>
                </c:pt>
                <c:pt idx="2576">
                  <c:v>6.7528300000000003</c:v>
                </c:pt>
                <c:pt idx="2577">
                  <c:v>6.7554509999999999</c:v>
                </c:pt>
                <c:pt idx="2578">
                  <c:v>6.7580720000000003</c:v>
                </c:pt>
                <c:pt idx="2579">
                  <c:v>6.760694</c:v>
                </c:pt>
                <c:pt idx="2580">
                  <c:v>6.7633150000000004</c:v>
                </c:pt>
                <c:pt idx="2581">
                  <c:v>6.765936</c:v>
                </c:pt>
                <c:pt idx="2582">
                  <c:v>6.7685579999999996</c:v>
                </c:pt>
                <c:pt idx="2583">
                  <c:v>6.7711800000000002</c:v>
                </c:pt>
                <c:pt idx="2584">
                  <c:v>6.7738009999999997</c:v>
                </c:pt>
                <c:pt idx="2585">
                  <c:v>6.7764230000000003</c:v>
                </c:pt>
                <c:pt idx="2586">
                  <c:v>6.7790439999999998</c:v>
                </c:pt>
                <c:pt idx="2587">
                  <c:v>6.7816650000000003</c:v>
                </c:pt>
                <c:pt idx="2588">
                  <c:v>6.7842859999999998</c:v>
                </c:pt>
                <c:pt idx="2589">
                  <c:v>6.7869080000000004</c:v>
                </c:pt>
                <c:pt idx="2590">
                  <c:v>6.7895289999999999</c:v>
                </c:pt>
                <c:pt idx="2591">
                  <c:v>6.7921509999999996</c:v>
                </c:pt>
                <c:pt idx="2592">
                  <c:v>6.7947730000000002</c:v>
                </c:pt>
                <c:pt idx="2593">
                  <c:v>6.7973939999999997</c:v>
                </c:pt>
                <c:pt idx="2594">
                  <c:v>6.8000150000000001</c:v>
                </c:pt>
                <c:pt idx="2595">
                  <c:v>6.8026369999999998</c:v>
                </c:pt>
                <c:pt idx="2596">
                  <c:v>6.8052580000000003</c:v>
                </c:pt>
                <c:pt idx="2597">
                  <c:v>6.8078789999999998</c:v>
                </c:pt>
                <c:pt idx="2598">
                  <c:v>6.8105010000000004</c:v>
                </c:pt>
                <c:pt idx="2599">
                  <c:v>6.813123</c:v>
                </c:pt>
                <c:pt idx="2600">
                  <c:v>6.8157439999999996</c:v>
                </c:pt>
                <c:pt idx="2601">
                  <c:v>6.8183660000000001</c:v>
                </c:pt>
                <c:pt idx="2602">
                  <c:v>6.8209869999999997</c:v>
                </c:pt>
                <c:pt idx="2603">
                  <c:v>6.8236080000000001</c:v>
                </c:pt>
                <c:pt idx="2604">
                  <c:v>6.8262299999999998</c:v>
                </c:pt>
                <c:pt idx="2605">
                  <c:v>6.8288510000000002</c:v>
                </c:pt>
                <c:pt idx="2606">
                  <c:v>6.8314719999999998</c:v>
                </c:pt>
                <c:pt idx="2607">
                  <c:v>6.8340940000000003</c:v>
                </c:pt>
                <c:pt idx="2608">
                  <c:v>6.836716</c:v>
                </c:pt>
                <c:pt idx="2609">
                  <c:v>6.8393370000000004</c:v>
                </c:pt>
                <c:pt idx="2610">
                  <c:v>6.8419590000000001</c:v>
                </c:pt>
                <c:pt idx="2611">
                  <c:v>6.8445799999999997</c:v>
                </c:pt>
                <c:pt idx="2612">
                  <c:v>6.8472010000000001</c:v>
                </c:pt>
                <c:pt idx="2613">
                  <c:v>6.8498229999999998</c:v>
                </c:pt>
                <c:pt idx="2614">
                  <c:v>6.8524440000000002</c:v>
                </c:pt>
                <c:pt idx="2615">
                  <c:v>6.8550649999999997</c:v>
                </c:pt>
                <c:pt idx="2616">
                  <c:v>6.8576870000000003</c:v>
                </c:pt>
                <c:pt idx="2617">
                  <c:v>6.860309</c:v>
                </c:pt>
                <c:pt idx="2618">
                  <c:v>6.8629300000000004</c:v>
                </c:pt>
                <c:pt idx="2619">
                  <c:v>6.865551</c:v>
                </c:pt>
                <c:pt idx="2620">
                  <c:v>6.8681729999999996</c:v>
                </c:pt>
                <c:pt idx="2621">
                  <c:v>6.8707940000000001</c:v>
                </c:pt>
                <c:pt idx="2622">
                  <c:v>6.8734149999999996</c:v>
                </c:pt>
                <c:pt idx="2623">
                  <c:v>6.8760370000000002</c:v>
                </c:pt>
                <c:pt idx="2624">
                  <c:v>6.8786579999999997</c:v>
                </c:pt>
                <c:pt idx="2625">
                  <c:v>6.8812800000000003</c:v>
                </c:pt>
                <c:pt idx="2626">
                  <c:v>6.883902</c:v>
                </c:pt>
                <c:pt idx="2627">
                  <c:v>6.8865230000000004</c:v>
                </c:pt>
                <c:pt idx="2628">
                  <c:v>6.8891439999999999</c:v>
                </c:pt>
                <c:pt idx="2629">
                  <c:v>6.8917659999999996</c:v>
                </c:pt>
                <c:pt idx="2630">
                  <c:v>6.894387</c:v>
                </c:pt>
                <c:pt idx="2631">
                  <c:v>6.8970079999999996</c:v>
                </c:pt>
                <c:pt idx="2632">
                  <c:v>6.8996300000000002</c:v>
                </c:pt>
                <c:pt idx="2633">
                  <c:v>6.9022509999999997</c:v>
                </c:pt>
                <c:pt idx="2634">
                  <c:v>6.9048730000000003</c:v>
                </c:pt>
                <c:pt idx="2635">
                  <c:v>6.9074949999999999</c:v>
                </c:pt>
                <c:pt idx="2636">
                  <c:v>6.9101160000000004</c:v>
                </c:pt>
                <c:pt idx="2637">
                  <c:v>6.9127369999999999</c:v>
                </c:pt>
                <c:pt idx="2638">
                  <c:v>6.9153589999999996</c:v>
                </c:pt>
                <c:pt idx="2639">
                  <c:v>6.91798</c:v>
                </c:pt>
                <c:pt idx="2640">
                  <c:v>6.9206009999999996</c:v>
                </c:pt>
                <c:pt idx="2641">
                  <c:v>6.9232230000000001</c:v>
                </c:pt>
                <c:pt idx="2642">
                  <c:v>6.9258449999999998</c:v>
                </c:pt>
                <c:pt idx="2643">
                  <c:v>6.9284660000000002</c:v>
                </c:pt>
                <c:pt idx="2644">
                  <c:v>6.9310869999999998</c:v>
                </c:pt>
                <c:pt idx="2645">
                  <c:v>6.9337090000000003</c:v>
                </c:pt>
                <c:pt idx="2646">
                  <c:v>6.9363299999999999</c:v>
                </c:pt>
                <c:pt idx="2647">
                  <c:v>6.9389510000000003</c:v>
                </c:pt>
                <c:pt idx="2648">
                  <c:v>6.941573</c:v>
                </c:pt>
                <c:pt idx="2649">
                  <c:v>6.9441940000000004</c:v>
                </c:pt>
                <c:pt idx="2650">
                  <c:v>6.9468160000000001</c:v>
                </c:pt>
                <c:pt idx="2651">
                  <c:v>6.9494379999999998</c:v>
                </c:pt>
                <c:pt idx="2652">
                  <c:v>6.9520590000000002</c:v>
                </c:pt>
                <c:pt idx="2653">
                  <c:v>6.9546799999999998</c:v>
                </c:pt>
                <c:pt idx="2654">
                  <c:v>6.9573020000000003</c:v>
                </c:pt>
                <c:pt idx="2655">
                  <c:v>6.9599229999999999</c:v>
                </c:pt>
                <c:pt idx="2656">
                  <c:v>6.9625440000000003</c:v>
                </c:pt>
                <c:pt idx="2657">
                  <c:v>6.965166</c:v>
                </c:pt>
                <c:pt idx="2658">
                  <c:v>6.9677870000000004</c:v>
                </c:pt>
                <c:pt idx="2659">
                  <c:v>6.9704090000000001</c:v>
                </c:pt>
                <c:pt idx="2660">
                  <c:v>6.9730309999999998</c:v>
                </c:pt>
                <c:pt idx="2661">
                  <c:v>6.9756520000000002</c:v>
                </c:pt>
                <c:pt idx="2662">
                  <c:v>6.9782729999999997</c:v>
                </c:pt>
                <c:pt idx="2663">
                  <c:v>6.9808950000000003</c:v>
                </c:pt>
                <c:pt idx="2664">
                  <c:v>6.9835159999999998</c:v>
                </c:pt>
                <c:pt idx="2665">
                  <c:v>6.9861370000000003</c:v>
                </c:pt>
                <c:pt idx="2666">
                  <c:v>6.9887589999999999</c:v>
                </c:pt>
                <c:pt idx="2667">
                  <c:v>6.9913800000000004</c:v>
                </c:pt>
                <c:pt idx="2668">
                  <c:v>6.9940020000000001</c:v>
                </c:pt>
                <c:pt idx="2669">
                  <c:v>6.9966239999999997</c:v>
                </c:pt>
                <c:pt idx="2670">
                  <c:v>6.9992450000000002</c:v>
                </c:pt>
                <c:pt idx="2671">
                  <c:v>7.0018659999999997</c:v>
                </c:pt>
                <c:pt idx="2672">
                  <c:v>7.0044880000000003</c:v>
                </c:pt>
                <c:pt idx="2673">
                  <c:v>7.0071089999999998</c:v>
                </c:pt>
                <c:pt idx="2674">
                  <c:v>7.0097300000000002</c:v>
                </c:pt>
                <c:pt idx="2675">
                  <c:v>7.0123519999999999</c:v>
                </c:pt>
                <c:pt idx="2676">
                  <c:v>7.0149730000000003</c:v>
                </c:pt>
                <c:pt idx="2677">
                  <c:v>7.017595</c:v>
                </c:pt>
                <c:pt idx="2678">
                  <c:v>7.0202159999999996</c:v>
                </c:pt>
                <c:pt idx="2679">
                  <c:v>7.0228380000000001</c:v>
                </c:pt>
                <c:pt idx="2680">
                  <c:v>7.0254589999999997</c:v>
                </c:pt>
                <c:pt idx="2681">
                  <c:v>7.0280800000000001</c:v>
                </c:pt>
                <c:pt idx="2682">
                  <c:v>7.0307019999999998</c:v>
                </c:pt>
                <c:pt idx="2683">
                  <c:v>7.0333230000000002</c:v>
                </c:pt>
                <c:pt idx="2684">
                  <c:v>7.0359449999999999</c:v>
                </c:pt>
                <c:pt idx="2685">
                  <c:v>7.0385669999999996</c:v>
                </c:pt>
                <c:pt idx="2686">
                  <c:v>7.041188</c:v>
                </c:pt>
                <c:pt idx="2687">
                  <c:v>7.0438090000000004</c:v>
                </c:pt>
                <c:pt idx="2688">
                  <c:v>7.0464310000000001</c:v>
                </c:pt>
                <c:pt idx="2689">
                  <c:v>7.0490519999999997</c:v>
                </c:pt>
                <c:pt idx="2690">
                  <c:v>7.0516730000000001</c:v>
                </c:pt>
                <c:pt idx="2691">
                  <c:v>7.0542949999999998</c:v>
                </c:pt>
                <c:pt idx="2692">
                  <c:v>7.0569160000000002</c:v>
                </c:pt>
                <c:pt idx="2693">
                  <c:v>7.0595379999999999</c:v>
                </c:pt>
                <c:pt idx="2694">
                  <c:v>7.0621600000000004</c:v>
                </c:pt>
                <c:pt idx="2695">
                  <c:v>7.064781</c:v>
                </c:pt>
                <c:pt idx="2696">
                  <c:v>7.0674020000000004</c:v>
                </c:pt>
                <c:pt idx="2697">
                  <c:v>7.0700240000000001</c:v>
                </c:pt>
                <c:pt idx="2698">
                  <c:v>7.0726449999999996</c:v>
                </c:pt>
                <c:pt idx="2699">
                  <c:v>7.0752660000000001</c:v>
                </c:pt>
                <c:pt idx="2700">
                  <c:v>7.0778879999999997</c:v>
                </c:pt>
                <c:pt idx="2701">
                  <c:v>7.0805090000000002</c:v>
                </c:pt>
                <c:pt idx="2702">
                  <c:v>7.0831309999999998</c:v>
                </c:pt>
                <c:pt idx="2703">
                  <c:v>7.0857520000000003</c:v>
                </c:pt>
                <c:pt idx="2704">
                  <c:v>7.088374</c:v>
                </c:pt>
                <c:pt idx="2705">
                  <c:v>7.0909950000000004</c:v>
                </c:pt>
                <c:pt idx="2706">
                  <c:v>7.0936159999999999</c:v>
                </c:pt>
                <c:pt idx="2707">
                  <c:v>7.0962379999999996</c:v>
                </c:pt>
                <c:pt idx="2708">
                  <c:v>7.098859</c:v>
                </c:pt>
                <c:pt idx="2709">
                  <c:v>7.1014809999999997</c:v>
                </c:pt>
                <c:pt idx="2710">
                  <c:v>7.1041020000000001</c:v>
                </c:pt>
                <c:pt idx="2711">
                  <c:v>7.1067239999999998</c:v>
                </c:pt>
                <c:pt idx="2712">
                  <c:v>7.1093450000000002</c:v>
                </c:pt>
                <c:pt idx="2713">
                  <c:v>7.1119669999999999</c:v>
                </c:pt>
                <c:pt idx="2714">
                  <c:v>7.1145880000000004</c:v>
                </c:pt>
                <c:pt idx="2715">
                  <c:v>7.1172089999999999</c:v>
                </c:pt>
                <c:pt idx="2716">
                  <c:v>7.1198309999999996</c:v>
                </c:pt>
                <c:pt idx="2717">
                  <c:v>7.122452</c:v>
                </c:pt>
                <c:pt idx="2718">
                  <c:v>7.1250739999999997</c:v>
                </c:pt>
                <c:pt idx="2719">
                  <c:v>7.1276950000000001</c:v>
                </c:pt>
                <c:pt idx="2720">
                  <c:v>7.1303169999999998</c:v>
                </c:pt>
                <c:pt idx="2721">
                  <c:v>7.1329380000000002</c:v>
                </c:pt>
                <c:pt idx="2722">
                  <c:v>7.1355599999999999</c:v>
                </c:pt>
                <c:pt idx="2723">
                  <c:v>7.1381810000000003</c:v>
                </c:pt>
                <c:pt idx="2724">
                  <c:v>7.1408019999999999</c:v>
                </c:pt>
                <c:pt idx="2725">
                  <c:v>7.1434240000000004</c:v>
                </c:pt>
                <c:pt idx="2726">
                  <c:v>7.146045</c:v>
                </c:pt>
                <c:pt idx="2727">
                  <c:v>7.1486669999999997</c:v>
                </c:pt>
                <c:pt idx="2728">
                  <c:v>7.1512890000000002</c:v>
                </c:pt>
                <c:pt idx="2729">
                  <c:v>7.1539099999999998</c:v>
                </c:pt>
                <c:pt idx="2730">
                  <c:v>7.1565310000000002</c:v>
                </c:pt>
                <c:pt idx="2731">
                  <c:v>7.1591529999999999</c:v>
                </c:pt>
                <c:pt idx="2732">
                  <c:v>7.1617740000000003</c:v>
                </c:pt>
                <c:pt idx="2733">
                  <c:v>7.1643949999999998</c:v>
                </c:pt>
                <c:pt idx="2734">
                  <c:v>7.1670170000000004</c:v>
                </c:pt>
                <c:pt idx="2735">
                  <c:v>7.169638</c:v>
                </c:pt>
                <c:pt idx="2736">
                  <c:v>7.1722599999999996</c:v>
                </c:pt>
                <c:pt idx="2737">
                  <c:v>7.1748810000000001</c:v>
                </c:pt>
                <c:pt idx="2738">
                  <c:v>7.1775029999999997</c:v>
                </c:pt>
                <c:pt idx="2739">
                  <c:v>7.1801240000000002</c:v>
                </c:pt>
                <c:pt idx="2740">
                  <c:v>7.1827449999999997</c:v>
                </c:pt>
                <c:pt idx="2741">
                  <c:v>7.1853670000000003</c:v>
                </c:pt>
                <c:pt idx="2742">
                  <c:v>7.1879879999999998</c:v>
                </c:pt>
                <c:pt idx="2743">
                  <c:v>7.1906100000000004</c:v>
                </c:pt>
                <c:pt idx="2744">
                  <c:v>7.1932309999999999</c:v>
                </c:pt>
                <c:pt idx="2745">
                  <c:v>7.1958529999999996</c:v>
                </c:pt>
                <c:pt idx="2746">
                  <c:v>7.198474</c:v>
                </c:pt>
                <c:pt idx="2747">
                  <c:v>7.2010959999999997</c:v>
                </c:pt>
                <c:pt idx="2748">
                  <c:v>7.2037170000000001</c:v>
                </c:pt>
                <c:pt idx="2749">
                  <c:v>7.2063379999999997</c:v>
                </c:pt>
                <c:pt idx="2750">
                  <c:v>7.2089600000000003</c:v>
                </c:pt>
                <c:pt idx="2751">
                  <c:v>7.2115809999999998</c:v>
                </c:pt>
                <c:pt idx="2752">
                  <c:v>7.2142030000000004</c:v>
                </c:pt>
                <c:pt idx="2753">
                  <c:v>7.2168239999999999</c:v>
                </c:pt>
                <c:pt idx="2754">
                  <c:v>7.2194459999999996</c:v>
                </c:pt>
                <c:pt idx="2755">
                  <c:v>7.222067</c:v>
                </c:pt>
                <c:pt idx="2756">
                  <c:v>7.2246889999999997</c:v>
                </c:pt>
                <c:pt idx="2757">
                  <c:v>7.2273100000000001</c:v>
                </c:pt>
                <c:pt idx="2758">
                  <c:v>7.2299309999999997</c:v>
                </c:pt>
                <c:pt idx="2759">
                  <c:v>7.2325530000000002</c:v>
                </c:pt>
                <c:pt idx="2760">
                  <c:v>7.2351739999999998</c:v>
                </c:pt>
                <c:pt idx="2761">
                  <c:v>7.2377960000000003</c:v>
                </c:pt>
                <c:pt idx="2762">
                  <c:v>7.2404169999999999</c:v>
                </c:pt>
                <c:pt idx="2763">
                  <c:v>7.2430389999999996</c:v>
                </c:pt>
                <c:pt idx="2764">
                  <c:v>7.24566</c:v>
                </c:pt>
                <c:pt idx="2765">
                  <c:v>7.2482810000000004</c:v>
                </c:pt>
                <c:pt idx="2766">
                  <c:v>7.2509030000000001</c:v>
                </c:pt>
                <c:pt idx="2767">
                  <c:v>7.2535239999999996</c:v>
                </c:pt>
                <c:pt idx="2768">
                  <c:v>7.2561460000000002</c:v>
                </c:pt>
                <c:pt idx="2769">
                  <c:v>7.2587669999999997</c:v>
                </c:pt>
                <c:pt idx="2770">
                  <c:v>7.2613890000000003</c:v>
                </c:pt>
                <c:pt idx="2771">
                  <c:v>7.2640099999999999</c:v>
                </c:pt>
                <c:pt idx="2772">
                  <c:v>7.2666320000000004</c:v>
                </c:pt>
                <c:pt idx="2773">
                  <c:v>7.269253</c:v>
                </c:pt>
                <c:pt idx="2774">
                  <c:v>7.2718740000000004</c:v>
                </c:pt>
                <c:pt idx="2775">
                  <c:v>7.2744960000000001</c:v>
                </c:pt>
                <c:pt idx="2776">
                  <c:v>7.2771169999999996</c:v>
                </c:pt>
                <c:pt idx="2777">
                  <c:v>7.2797390000000002</c:v>
                </c:pt>
                <c:pt idx="2778">
                  <c:v>7.2823599999999997</c:v>
                </c:pt>
                <c:pt idx="2779">
                  <c:v>7.2849820000000003</c:v>
                </c:pt>
                <c:pt idx="2780">
                  <c:v>7.2876029999999998</c:v>
                </c:pt>
                <c:pt idx="2781">
                  <c:v>7.2902250000000004</c:v>
                </c:pt>
                <c:pt idx="2782">
                  <c:v>7.2928459999999999</c:v>
                </c:pt>
                <c:pt idx="2783">
                  <c:v>7.2954670000000004</c:v>
                </c:pt>
                <c:pt idx="2784">
                  <c:v>7.298089</c:v>
                </c:pt>
                <c:pt idx="2785">
                  <c:v>7.3007099999999996</c:v>
                </c:pt>
                <c:pt idx="2786">
                  <c:v>7.3033320000000002</c:v>
                </c:pt>
                <c:pt idx="2787">
                  <c:v>7.3059529999999997</c:v>
                </c:pt>
                <c:pt idx="2788">
                  <c:v>7.3085750000000003</c:v>
                </c:pt>
                <c:pt idx="2789">
                  <c:v>7.3111959999999998</c:v>
                </c:pt>
                <c:pt idx="2790">
                  <c:v>7.3138180000000004</c:v>
                </c:pt>
                <c:pt idx="2791">
                  <c:v>7.3164389999999999</c:v>
                </c:pt>
                <c:pt idx="2792">
                  <c:v>7.3190600000000003</c:v>
                </c:pt>
                <c:pt idx="2793">
                  <c:v>7.321682</c:v>
                </c:pt>
                <c:pt idx="2794">
                  <c:v>7.3243029999999996</c:v>
                </c:pt>
                <c:pt idx="2795">
                  <c:v>7.3269250000000001</c:v>
                </c:pt>
                <c:pt idx="2796">
                  <c:v>7.3295459999999997</c:v>
                </c:pt>
                <c:pt idx="2797">
                  <c:v>7.3321680000000002</c:v>
                </c:pt>
                <c:pt idx="2798">
                  <c:v>7.3347889999999998</c:v>
                </c:pt>
                <c:pt idx="2799">
                  <c:v>7.3374100000000002</c:v>
                </c:pt>
                <c:pt idx="2800">
                  <c:v>7.3400319999999999</c:v>
                </c:pt>
                <c:pt idx="2801">
                  <c:v>7.3426530000000003</c:v>
                </c:pt>
                <c:pt idx="2802">
                  <c:v>7.345275</c:v>
                </c:pt>
                <c:pt idx="2803">
                  <c:v>7.3478960000000004</c:v>
                </c:pt>
                <c:pt idx="2804">
                  <c:v>7.3505180000000001</c:v>
                </c:pt>
                <c:pt idx="2805">
                  <c:v>7.3531389999999996</c:v>
                </c:pt>
                <c:pt idx="2806">
                  <c:v>7.3557610000000002</c:v>
                </c:pt>
                <c:pt idx="2807">
                  <c:v>7.3583819999999998</c:v>
                </c:pt>
                <c:pt idx="2808">
                  <c:v>7.3610030000000002</c:v>
                </c:pt>
                <c:pt idx="2809">
                  <c:v>7.3636249999999999</c:v>
                </c:pt>
                <c:pt idx="2810">
                  <c:v>7.3662460000000003</c:v>
                </c:pt>
                <c:pt idx="2811">
                  <c:v>7.368868</c:v>
                </c:pt>
                <c:pt idx="2812">
                  <c:v>7.3714890000000004</c:v>
                </c:pt>
                <c:pt idx="2813">
                  <c:v>7.3741110000000001</c:v>
                </c:pt>
                <c:pt idx="2814">
                  <c:v>7.3767319999999996</c:v>
                </c:pt>
                <c:pt idx="2815">
                  <c:v>7.3793540000000002</c:v>
                </c:pt>
                <c:pt idx="2816">
                  <c:v>7.3819749999999997</c:v>
                </c:pt>
                <c:pt idx="2817">
                  <c:v>7.3845960000000002</c:v>
                </c:pt>
                <c:pt idx="2818">
                  <c:v>7.3872179999999998</c:v>
                </c:pt>
                <c:pt idx="2819">
                  <c:v>7.3898390000000003</c:v>
                </c:pt>
                <c:pt idx="2820">
                  <c:v>7.3924609999999999</c:v>
                </c:pt>
                <c:pt idx="2821">
                  <c:v>7.3950820000000004</c:v>
                </c:pt>
                <c:pt idx="2822">
                  <c:v>7.3977040000000001</c:v>
                </c:pt>
                <c:pt idx="2823">
                  <c:v>7.4003249999999996</c:v>
                </c:pt>
                <c:pt idx="2824">
                  <c:v>7.402946</c:v>
                </c:pt>
                <c:pt idx="2825">
                  <c:v>7.4055679999999997</c:v>
                </c:pt>
                <c:pt idx="2826">
                  <c:v>7.4081890000000001</c:v>
                </c:pt>
                <c:pt idx="2827">
                  <c:v>7.4108109999999998</c:v>
                </c:pt>
                <c:pt idx="2828">
                  <c:v>7.4134320000000002</c:v>
                </c:pt>
                <c:pt idx="2829">
                  <c:v>7.4160539999999999</c:v>
                </c:pt>
                <c:pt idx="2830">
                  <c:v>7.4186750000000004</c:v>
                </c:pt>
                <c:pt idx="2831">
                  <c:v>7.421297</c:v>
                </c:pt>
                <c:pt idx="2832">
                  <c:v>7.4239179999999996</c:v>
                </c:pt>
                <c:pt idx="2833">
                  <c:v>7.426539</c:v>
                </c:pt>
                <c:pt idx="2834">
                  <c:v>7.4291609999999997</c:v>
                </c:pt>
                <c:pt idx="2835">
                  <c:v>7.4317820000000001</c:v>
                </c:pt>
                <c:pt idx="2836">
                  <c:v>7.4344039999999998</c:v>
                </c:pt>
                <c:pt idx="2837">
                  <c:v>7.4370250000000002</c:v>
                </c:pt>
                <c:pt idx="2838">
                  <c:v>7.4396469999999999</c:v>
                </c:pt>
                <c:pt idx="2839">
                  <c:v>7.4422680000000003</c:v>
                </c:pt>
                <c:pt idx="2840">
                  <c:v>7.44489</c:v>
                </c:pt>
                <c:pt idx="2841">
                  <c:v>7.4475110000000004</c:v>
                </c:pt>
                <c:pt idx="2842">
                  <c:v>7.450132</c:v>
                </c:pt>
                <c:pt idx="2843">
                  <c:v>7.4527539999999997</c:v>
                </c:pt>
                <c:pt idx="2844">
                  <c:v>7.4553750000000001</c:v>
                </c:pt>
                <c:pt idx="2845">
                  <c:v>7.4579969999999998</c:v>
                </c:pt>
                <c:pt idx="2846">
                  <c:v>7.4606180000000002</c:v>
                </c:pt>
                <c:pt idx="2847">
                  <c:v>7.4632399999999999</c:v>
                </c:pt>
                <c:pt idx="2848">
                  <c:v>7.4658610000000003</c:v>
                </c:pt>
                <c:pt idx="2849">
                  <c:v>7.4684819999999998</c:v>
                </c:pt>
                <c:pt idx="2850">
                  <c:v>7.4711040000000004</c:v>
                </c:pt>
                <c:pt idx="2851">
                  <c:v>7.473725</c:v>
                </c:pt>
                <c:pt idx="2852">
                  <c:v>7.4763469999999996</c:v>
                </c:pt>
                <c:pt idx="2853">
                  <c:v>7.4789680000000001</c:v>
                </c:pt>
                <c:pt idx="2854">
                  <c:v>7.4815899999999997</c:v>
                </c:pt>
                <c:pt idx="2855">
                  <c:v>7.4842110000000002</c:v>
                </c:pt>
                <c:pt idx="2856">
                  <c:v>7.4868329999999998</c:v>
                </c:pt>
                <c:pt idx="2857">
                  <c:v>7.4894540000000003</c:v>
                </c:pt>
                <c:pt idx="2858">
                  <c:v>7.4920749999999998</c:v>
                </c:pt>
                <c:pt idx="2859">
                  <c:v>7.4946970000000004</c:v>
                </c:pt>
                <c:pt idx="2860">
                  <c:v>7.4973179999999999</c:v>
                </c:pt>
                <c:pt idx="2861">
                  <c:v>7.4999399999999996</c:v>
                </c:pt>
                <c:pt idx="2862">
                  <c:v>7.502561</c:v>
                </c:pt>
                <c:pt idx="2863">
                  <c:v>7.5051829999999997</c:v>
                </c:pt>
                <c:pt idx="2864">
                  <c:v>7.5078040000000001</c:v>
                </c:pt>
                <c:pt idx="2865">
                  <c:v>7.5104259999999998</c:v>
                </c:pt>
                <c:pt idx="2866">
                  <c:v>7.5130470000000003</c:v>
                </c:pt>
                <c:pt idx="2867">
                  <c:v>7.5156679999999998</c:v>
                </c:pt>
                <c:pt idx="2868">
                  <c:v>7.5182900000000004</c:v>
                </c:pt>
                <c:pt idx="2869">
                  <c:v>7.5209109999999999</c:v>
                </c:pt>
                <c:pt idx="2870">
                  <c:v>7.5235329999999996</c:v>
                </c:pt>
                <c:pt idx="2871">
                  <c:v>7.526154</c:v>
                </c:pt>
                <c:pt idx="2872">
                  <c:v>7.5287759999999997</c:v>
                </c:pt>
                <c:pt idx="2873">
                  <c:v>7.5313970000000001</c:v>
                </c:pt>
                <c:pt idx="2874">
                  <c:v>7.5340189999999998</c:v>
                </c:pt>
                <c:pt idx="2875">
                  <c:v>7.5366400000000002</c:v>
                </c:pt>
                <c:pt idx="2876">
                  <c:v>7.5392609999999998</c:v>
                </c:pt>
                <c:pt idx="2877">
                  <c:v>7.5418830000000003</c:v>
                </c:pt>
                <c:pt idx="2878">
                  <c:v>7.5445039999999999</c:v>
                </c:pt>
                <c:pt idx="2879">
                  <c:v>7.5471259999999996</c:v>
                </c:pt>
                <c:pt idx="2880">
                  <c:v>7.549747</c:v>
                </c:pt>
                <c:pt idx="2881">
                  <c:v>7.5523689999999997</c:v>
                </c:pt>
                <c:pt idx="2882">
                  <c:v>7.5549900000000001</c:v>
                </c:pt>
                <c:pt idx="2883">
                  <c:v>7.5576109999999996</c:v>
                </c:pt>
                <c:pt idx="2884">
                  <c:v>7.5602330000000002</c:v>
                </c:pt>
                <c:pt idx="2885">
                  <c:v>7.5628539999999997</c:v>
                </c:pt>
                <c:pt idx="2886">
                  <c:v>7.5654760000000003</c:v>
                </c:pt>
                <c:pt idx="2887">
                  <c:v>7.5680969999999999</c:v>
                </c:pt>
                <c:pt idx="2888">
                  <c:v>7.5707190000000004</c:v>
                </c:pt>
                <c:pt idx="2889">
                  <c:v>7.57334</c:v>
                </c:pt>
                <c:pt idx="2890">
                  <c:v>7.5759619999999996</c:v>
                </c:pt>
                <c:pt idx="2891">
                  <c:v>7.5785830000000001</c:v>
                </c:pt>
                <c:pt idx="2892">
                  <c:v>7.5812039999999996</c:v>
                </c:pt>
                <c:pt idx="2893">
                  <c:v>7.5838260000000002</c:v>
                </c:pt>
                <c:pt idx="2894">
                  <c:v>7.5864469999999997</c:v>
                </c:pt>
                <c:pt idx="2895">
                  <c:v>7.5890690000000003</c:v>
                </c:pt>
                <c:pt idx="2896">
                  <c:v>7.5916899999999998</c:v>
                </c:pt>
                <c:pt idx="2897">
                  <c:v>7.5943120000000004</c:v>
                </c:pt>
                <c:pt idx="2898">
                  <c:v>7.5969329999999999</c:v>
                </c:pt>
                <c:pt idx="2899">
                  <c:v>7.5995549999999996</c:v>
                </c:pt>
                <c:pt idx="2900">
                  <c:v>7.602176</c:v>
                </c:pt>
                <c:pt idx="2901">
                  <c:v>7.6047969999999996</c:v>
                </c:pt>
                <c:pt idx="2902">
                  <c:v>7.6074190000000002</c:v>
                </c:pt>
                <c:pt idx="2903">
                  <c:v>7.6100399999999997</c:v>
                </c:pt>
                <c:pt idx="2904">
                  <c:v>7.6126620000000003</c:v>
                </c:pt>
                <c:pt idx="2905">
                  <c:v>7.6152829999999998</c:v>
                </c:pt>
                <c:pt idx="2906">
                  <c:v>7.6179050000000004</c:v>
                </c:pt>
                <c:pt idx="2907">
                  <c:v>7.6205259999999999</c:v>
                </c:pt>
                <c:pt idx="2908">
                  <c:v>7.6231470000000003</c:v>
                </c:pt>
                <c:pt idx="2909">
                  <c:v>7.625769</c:v>
                </c:pt>
                <c:pt idx="2910">
                  <c:v>7.6283899999999996</c:v>
                </c:pt>
                <c:pt idx="2911">
                  <c:v>7.6310120000000001</c:v>
                </c:pt>
                <c:pt idx="2912">
                  <c:v>7.6336329999999997</c:v>
                </c:pt>
                <c:pt idx="2913">
                  <c:v>7.6362550000000002</c:v>
                </c:pt>
                <c:pt idx="2914">
                  <c:v>7.6388759999999998</c:v>
                </c:pt>
                <c:pt idx="2915">
                  <c:v>7.6414980000000003</c:v>
                </c:pt>
                <c:pt idx="2916">
                  <c:v>7.6441189999999999</c:v>
                </c:pt>
                <c:pt idx="2917">
                  <c:v>7.6467400000000003</c:v>
                </c:pt>
                <c:pt idx="2918">
                  <c:v>7.649362</c:v>
                </c:pt>
                <c:pt idx="2919">
                  <c:v>7.6519830000000004</c:v>
                </c:pt>
                <c:pt idx="2920">
                  <c:v>7.6546050000000001</c:v>
                </c:pt>
                <c:pt idx="2921">
                  <c:v>7.6572259999999996</c:v>
                </c:pt>
                <c:pt idx="2922">
                  <c:v>7.6598480000000002</c:v>
                </c:pt>
                <c:pt idx="2923">
                  <c:v>7.6624689999999998</c:v>
                </c:pt>
                <c:pt idx="2924">
                  <c:v>7.6650910000000003</c:v>
                </c:pt>
                <c:pt idx="2925">
                  <c:v>7.6677119999999999</c:v>
                </c:pt>
                <c:pt idx="2926">
                  <c:v>7.6703330000000003</c:v>
                </c:pt>
                <c:pt idx="2927">
                  <c:v>7.672955</c:v>
                </c:pt>
                <c:pt idx="2928">
                  <c:v>7.6755760000000004</c:v>
                </c:pt>
                <c:pt idx="2929">
                  <c:v>7.6781980000000001</c:v>
                </c:pt>
                <c:pt idx="2930">
                  <c:v>7.6808189999999996</c:v>
                </c:pt>
                <c:pt idx="2931">
                  <c:v>7.6834410000000002</c:v>
                </c:pt>
                <c:pt idx="2932">
                  <c:v>7.6860619999999997</c:v>
                </c:pt>
                <c:pt idx="2933">
                  <c:v>7.6886840000000003</c:v>
                </c:pt>
                <c:pt idx="2934">
                  <c:v>7.6913049999999998</c:v>
                </c:pt>
                <c:pt idx="2935">
                  <c:v>7.6939260000000003</c:v>
                </c:pt>
                <c:pt idx="2936">
                  <c:v>7.6965479999999999</c:v>
                </c:pt>
                <c:pt idx="2937">
                  <c:v>7.6991690000000004</c:v>
                </c:pt>
                <c:pt idx="2938">
                  <c:v>7.7017910000000001</c:v>
                </c:pt>
                <c:pt idx="2939">
                  <c:v>7.7044119999999996</c:v>
                </c:pt>
                <c:pt idx="2940">
                  <c:v>7.7070340000000002</c:v>
                </c:pt>
                <c:pt idx="2941">
                  <c:v>7.7096549999999997</c:v>
                </c:pt>
                <c:pt idx="2942">
                  <c:v>7.7122760000000001</c:v>
                </c:pt>
                <c:pt idx="2943">
                  <c:v>7.7148979999999998</c:v>
                </c:pt>
                <c:pt idx="2944">
                  <c:v>7.7175190000000002</c:v>
                </c:pt>
                <c:pt idx="2945">
                  <c:v>7.7201409999999999</c:v>
                </c:pt>
                <c:pt idx="2946">
                  <c:v>7.7227620000000003</c:v>
                </c:pt>
                <c:pt idx="2947">
                  <c:v>7.725384</c:v>
                </c:pt>
                <c:pt idx="2948">
                  <c:v>7.7280049999999996</c:v>
                </c:pt>
                <c:pt idx="2949">
                  <c:v>7.7306270000000001</c:v>
                </c:pt>
                <c:pt idx="2950">
                  <c:v>7.7332479999999997</c:v>
                </c:pt>
                <c:pt idx="2951">
                  <c:v>7.7358690000000001</c:v>
                </c:pt>
                <c:pt idx="2952">
                  <c:v>7.7384909999999998</c:v>
                </c:pt>
                <c:pt idx="2953">
                  <c:v>7.7411120000000002</c:v>
                </c:pt>
                <c:pt idx="2954">
                  <c:v>7.7437339999999999</c:v>
                </c:pt>
                <c:pt idx="2955">
                  <c:v>7.7463550000000003</c:v>
                </c:pt>
                <c:pt idx="2956">
                  <c:v>7.748977</c:v>
                </c:pt>
                <c:pt idx="2957">
                  <c:v>7.7515980000000004</c:v>
                </c:pt>
                <c:pt idx="2958">
                  <c:v>7.7542200000000001</c:v>
                </c:pt>
                <c:pt idx="2959">
                  <c:v>7.7568409999999997</c:v>
                </c:pt>
                <c:pt idx="2960">
                  <c:v>7.7594620000000001</c:v>
                </c:pt>
                <c:pt idx="2961">
                  <c:v>7.7620839999999998</c:v>
                </c:pt>
                <c:pt idx="2962">
                  <c:v>7.7647050000000002</c:v>
                </c:pt>
                <c:pt idx="2963">
                  <c:v>7.7673269999999999</c:v>
                </c:pt>
                <c:pt idx="2964">
                  <c:v>7.7699480000000003</c:v>
                </c:pt>
                <c:pt idx="2965">
                  <c:v>7.77257</c:v>
                </c:pt>
                <c:pt idx="2966">
                  <c:v>7.7751910000000004</c:v>
                </c:pt>
                <c:pt idx="2967">
                  <c:v>7.7778119999999999</c:v>
                </c:pt>
                <c:pt idx="2968">
                  <c:v>7.7804339999999996</c:v>
                </c:pt>
                <c:pt idx="2969">
                  <c:v>7.7830550000000001</c:v>
                </c:pt>
                <c:pt idx="2970">
                  <c:v>7.7856769999999997</c:v>
                </c:pt>
                <c:pt idx="2971">
                  <c:v>7.7882980000000002</c:v>
                </c:pt>
                <c:pt idx="2972">
                  <c:v>7.7909199999999998</c:v>
                </c:pt>
                <c:pt idx="2973">
                  <c:v>7.7935410000000003</c:v>
                </c:pt>
                <c:pt idx="2974">
                  <c:v>7.796163</c:v>
                </c:pt>
                <c:pt idx="2975">
                  <c:v>7.7987840000000004</c:v>
                </c:pt>
                <c:pt idx="2976">
                  <c:v>7.8014049999999999</c:v>
                </c:pt>
                <c:pt idx="2977">
                  <c:v>7.8040269999999996</c:v>
                </c:pt>
                <c:pt idx="2978">
                  <c:v>7.806648</c:v>
                </c:pt>
                <c:pt idx="2979">
                  <c:v>7.8092699999999997</c:v>
                </c:pt>
                <c:pt idx="2980">
                  <c:v>7.8118910000000001</c:v>
                </c:pt>
                <c:pt idx="2981">
                  <c:v>7.8145129999999998</c:v>
                </c:pt>
                <c:pt idx="2982">
                  <c:v>7.8171340000000002</c:v>
                </c:pt>
                <c:pt idx="2983">
                  <c:v>7.8197559999999999</c:v>
                </c:pt>
                <c:pt idx="2984">
                  <c:v>7.8223770000000004</c:v>
                </c:pt>
                <c:pt idx="2985">
                  <c:v>7.8249979999999999</c:v>
                </c:pt>
                <c:pt idx="2986">
                  <c:v>7.8276199999999996</c:v>
                </c:pt>
                <c:pt idx="2987">
                  <c:v>7.830241</c:v>
                </c:pt>
                <c:pt idx="2988">
                  <c:v>7.8328629999999997</c:v>
                </c:pt>
                <c:pt idx="2989">
                  <c:v>7.8354840000000001</c:v>
                </c:pt>
                <c:pt idx="2990">
                  <c:v>7.8381059999999998</c:v>
                </c:pt>
                <c:pt idx="2991">
                  <c:v>7.8407270000000002</c:v>
                </c:pt>
                <c:pt idx="2992">
                  <c:v>7.8433489999999999</c:v>
                </c:pt>
                <c:pt idx="2993">
                  <c:v>7.8459700000000003</c:v>
                </c:pt>
                <c:pt idx="2994">
                  <c:v>7.8485909999999999</c:v>
                </c:pt>
                <c:pt idx="2995">
                  <c:v>7.8512130000000004</c:v>
                </c:pt>
                <c:pt idx="2996">
                  <c:v>7.853834</c:v>
                </c:pt>
                <c:pt idx="2997">
                  <c:v>7.8564559999999997</c:v>
                </c:pt>
                <c:pt idx="2998">
                  <c:v>7.8590770000000001</c:v>
                </c:pt>
                <c:pt idx="2999">
                  <c:v>7.8616989999999998</c:v>
                </c:pt>
                <c:pt idx="3000">
                  <c:v>7.8643200000000002</c:v>
                </c:pt>
                <c:pt idx="3001">
                  <c:v>7.8669409999999997</c:v>
                </c:pt>
                <c:pt idx="3002">
                  <c:v>7.8695630000000003</c:v>
                </c:pt>
                <c:pt idx="3003">
                  <c:v>7.8721839999999998</c:v>
                </c:pt>
                <c:pt idx="3004">
                  <c:v>7.8748060000000004</c:v>
                </c:pt>
                <c:pt idx="3005">
                  <c:v>7.877427</c:v>
                </c:pt>
                <c:pt idx="3006">
                  <c:v>7.8800489999999996</c:v>
                </c:pt>
                <c:pt idx="3007">
                  <c:v>7.8826700000000001</c:v>
                </c:pt>
                <c:pt idx="3008">
                  <c:v>7.8852919999999997</c:v>
                </c:pt>
                <c:pt idx="3009">
                  <c:v>7.8879130000000002</c:v>
                </c:pt>
                <c:pt idx="3010">
                  <c:v>7.8905339999999997</c:v>
                </c:pt>
                <c:pt idx="3011">
                  <c:v>7.8931560000000003</c:v>
                </c:pt>
                <c:pt idx="3012">
                  <c:v>7.8957769999999998</c:v>
                </c:pt>
                <c:pt idx="3013">
                  <c:v>7.8983990000000004</c:v>
                </c:pt>
                <c:pt idx="3014">
                  <c:v>7.9010199999999999</c:v>
                </c:pt>
                <c:pt idx="3015">
                  <c:v>7.9036419999999996</c:v>
                </c:pt>
                <c:pt idx="3016">
                  <c:v>7.906263</c:v>
                </c:pt>
                <c:pt idx="3017">
                  <c:v>7.9088849999999997</c:v>
                </c:pt>
                <c:pt idx="3018">
                  <c:v>7.9115060000000001</c:v>
                </c:pt>
                <c:pt idx="3019">
                  <c:v>7.9141269999999997</c:v>
                </c:pt>
                <c:pt idx="3020">
                  <c:v>7.9167490000000003</c:v>
                </c:pt>
                <c:pt idx="3021">
                  <c:v>7.9193699999999998</c:v>
                </c:pt>
                <c:pt idx="3022">
                  <c:v>7.9219920000000004</c:v>
                </c:pt>
                <c:pt idx="3023">
                  <c:v>7.9246129999999999</c:v>
                </c:pt>
                <c:pt idx="3024">
                  <c:v>7.9272349999999996</c:v>
                </c:pt>
                <c:pt idx="3025">
                  <c:v>7.929856</c:v>
                </c:pt>
                <c:pt idx="3026">
                  <c:v>7.9324769999999996</c:v>
                </c:pt>
                <c:pt idx="3027">
                  <c:v>7.9350990000000001</c:v>
                </c:pt>
                <c:pt idx="3028">
                  <c:v>7.9377199999999997</c:v>
                </c:pt>
                <c:pt idx="3029">
                  <c:v>7.9403420000000002</c:v>
                </c:pt>
                <c:pt idx="3030">
                  <c:v>7.9429629999999998</c:v>
                </c:pt>
                <c:pt idx="3031">
                  <c:v>7.9455850000000003</c:v>
                </c:pt>
                <c:pt idx="3032">
                  <c:v>7.9482059999999999</c:v>
                </c:pt>
                <c:pt idx="3033">
                  <c:v>7.9508279999999996</c:v>
                </c:pt>
                <c:pt idx="3034">
                  <c:v>7.953449</c:v>
                </c:pt>
                <c:pt idx="3035">
                  <c:v>7.9560700000000004</c:v>
                </c:pt>
                <c:pt idx="3036">
                  <c:v>7.9586920000000001</c:v>
                </c:pt>
                <c:pt idx="3037">
                  <c:v>7.9613129999999996</c:v>
                </c:pt>
                <c:pt idx="3038">
                  <c:v>7.9639350000000002</c:v>
                </c:pt>
                <c:pt idx="3039">
                  <c:v>7.9665559999999997</c:v>
                </c:pt>
                <c:pt idx="3040">
                  <c:v>7.9691780000000003</c:v>
                </c:pt>
                <c:pt idx="3041">
                  <c:v>7.9717989999999999</c:v>
                </c:pt>
                <c:pt idx="3042">
                  <c:v>7.9744210000000004</c:v>
                </c:pt>
                <c:pt idx="3043">
                  <c:v>7.977042</c:v>
                </c:pt>
                <c:pt idx="3044">
                  <c:v>7.9796630000000004</c:v>
                </c:pt>
                <c:pt idx="3045">
                  <c:v>7.9822850000000001</c:v>
                </c:pt>
                <c:pt idx="3046">
                  <c:v>7.9849059999999996</c:v>
                </c:pt>
                <c:pt idx="3047">
                  <c:v>7.9875280000000002</c:v>
                </c:pt>
                <c:pt idx="3048">
                  <c:v>7.9901489999999997</c:v>
                </c:pt>
                <c:pt idx="3049">
                  <c:v>7.9927710000000003</c:v>
                </c:pt>
                <c:pt idx="3050">
                  <c:v>7.9953919999999998</c:v>
                </c:pt>
                <c:pt idx="3051">
                  <c:v>7.9980130000000003</c:v>
                </c:pt>
                <c:pt idx="3052">
                  <c:v>8.0006350000000008</c:v>
                </c:pt>
                <c:pt idx="3053">
                  <c:v>8.0032560000000004</c:v>
                </c:pt>
                <c:pt idx="3054">
                  <c:v>8.0058769999999999</c:v>
                </c:pt>
                <c:pt idx="3055">
                  <c:v>8.0084990000000005</c:v>
                </c:pt>
                <c:pt idx="3056">
                  <c:v>8.0111209999999993</c:v>
                </c:pt>
                <c:pt idx="3057">
                  <c:v>8.0137420000000006</c:v>
                </c:pt>
                <c:pt idx="3058">
                  <c:v>8.0163630000000001</c:v>
                </c:pt>
                <c:pt idx="3059">
                  <c:v>8.0189850000000007</c:v>
                </c:pt>
                <c:pt idx="3060">
                  <c:v>8.0216060000000002</c:v>
                </c:pt>
                <c:pt idx="3061">
                  <c:v>8.0242280000000008</c:v>
                </c:pt>
                <c:pt idx="3062">
                  <c:v>8.0268490000000003</c:v>
                </c:pt>
                <c:pt idx="3063">
                  <c:v>8.0294699999999999</c:v>
                </c:pt>
                <c:pt idx="3064">
                  <c:v>8.0320920000000005</c:v>
                </c:pt>
                <c:pt idx="3065">
                  <c:v>8.0347139999999992</c:v>
                </c:pt>
                <c:pt idx="3066">
                  <c:v>8.0373350000000006</c:v>
                </c:pt>
                <c:pt idx="3067">
                  <c:v>8.0399560000000001</c:v>
                </c:pt>
                <c:pt idx="3068">
                  <c:v>8.0425780000000007</c:v>
                </c:pt>
                <c:pt idx="3069">
                  <c:v>8.0451990000000002</c:v>
                </c:pt>
                <c:pt idx="3070">
                  <c:v>8.0478210000000008</c:v>
                </c:pt>
                <c:pt idx="3071">
                  <c:v>8.0504420000000003</c:v>
                </c:pt>
                <c:pt idx="3072">
                  <c:v>8.0530629999999999</c:v>
                </c:pt>
                <c:pt idx="3073">
                  <c:v>8.0556850000000004</c:v>
                </c:pt>
                <c:pt idx="3074">
                  <c:v>8.0583069999999992</c:v>
                </c:pt>
                <c:pt idx="3075">
                  <c:v>8.0609280000000005</c:v>
                </c:pt>
                <c:pt idx="3076">
                  <c:v>8.0635490000000001</c:v>
                </c:pt>
                <c:pt idx="3077">
                  <c:v>8.0661710000000006</c:v>
                </c:pt>
                <c:pt idx="3078">
                  <c:v>8.0687920000000002</c:v>
                </c:pt>
                <c:pt idx="3079">
                  <c:v>8.0714140000000008</c:v>
                </c:pt>
                <c:pt idx="3080">
                  <c:v>8.0740350000000003</c:v>
                </c:pt>
                <c:pt idx="3081">
                  <c:v>8.0766559999999998</c:v>
                </c:pt>
                <c:pt idx="3082">
                  <c:v>8.0792780000000004</c:v>
                </c:pt>
                <c:pt idx="3083">
                  <c:v>8.0818999999999992</c:v>
                </c:pt>
                <c:pt idx="3084">
                  <c:v>8.0845210000000005</c:v>
                </c:pt>
                <c:pt idx="3085">
                  <c:v>8.0871420000000001</c:v>
                </c:pt>
                <c:pt idx="3086">
                  <c:v>8.0897640000000006</c:v>
                </c:pt>
                <c:pt idx="3087">
                  <c:v>8.0923850000000002</c:v>
                </c:pt>
                <c:pt idx="3088">
                  <c:v>8.0950070000000007</c:v>
                </c:pt>
                <c:pt idx="3089">
                  <c:v>8.0976280000000003</c:v>
                </c:pt>
                <c:pt idx="3090">
                  <c:v>8.1002489999999998</c:v>
                </c:pt>
                <c:pt idx="3091">
                  <c:v>8.1028710000000004</c:v>
                </c:pt>
                <c:pt idx="3092">
                  <c:v>8.1054929999999992</c:v>
                </c:pt>
                <c:pt idx="3093">
                  <c:v>8.1081140000000005</c:v>
                </c:pt>
                <c:pt idx="3094">
                  <c:v>8.110735</c:v>
                </c:pt>
                <c:pt idx="3095">
                  <c:v>8.1133570000000006</c:v>
                </c:pt>
                <c:pt idx="3096">
                  <c:v>8.1159780000000001</c:v>
                </c:pt>
                <c:pt idx="3097">
                  <c:v>8.1186000000000007</c:v>
                </c:pt>
                <c:pt idx="3098">
                  <c:v>8.1212219999999995</c:v>
                </c:pt>
                <c:pt idx="3099">
                  <c:v>8.1238419999999998</c:v>
                </c:pt>
                <c:pt idx="3100">
                  <c:v>8.1264640000000004</c:v>
                </c:pt>
                <c:pt idx="3101">
                  <c:v>8.1290859999999991</c:v>
                </c:pt>
                <c:pt idx="3102">
                  <c:v>8.1317070000000005</c:v>
                </c:pt>
                <c:pt idx="3103">
                  <c:v>8.134328</c:v>
                </c:pt>
                <c:pt idx="3104">
                  <c:v>8.1369500000000006</c:v>
                </c:pt>
                <c:pt idx="3105">
                  <c:v>8.1395710000000001</c:v>
                </c:pt>
                <c:pt idx="3106">
                  <c:v>8.1421930000000007</c:v>
                </c:pt>
                <c:pt idx="3107">
                  <c:v>8.1448140000000002</c:v>
                </c:pt>
                <c:pt idx="3108">
                  <c:v>8.1474349999999998</c:v>
                </c:pt>
                <c:pt idx="3109">
                  <c:v>8.1500570000000003</c:v>
                </c:pt>
                <c:pt idx="3110">
                  <c:v>8.1526779999999999</c:v>
                </c:pt>
                <c:pt idx="3111">
                  <c:v>8.1553000000000004</c:v>
                </c:pt>
                <c:pt idx="3112">
                  <c:v>8.157921</c:v>
                </c:pt>
                <c:pt idx="3113">
                  <c:v>8.1605419999999995</c:v>
                </c:pt>
                <c:pt idx="3114">
                  <c:v>8.1631640000000001</c:v>
                </c:pt>
                <c:pt idx="3115">
                  <c:v>8.1657860000000007</c:v>
                </c:pt>
                <c:pt idx="3116">
                  <c:v>8.1684070000000002</c:v>
                </c:pt>
                <c:pt idx="3117">
                  <c:v>8.1710279999999997</c:v>
                </c:pt>
                <c:pt idx="3118">
                  <c:v>8.1736500000000003</c:v>
                </c:pt>
                <c:pt idx="3119">
                  <c:v>8.1762709999999998</c:v>
                </c:pt>
                <c:pt idx="3120">
                  <c:v>8.1788930000000004</c:v>
                </c:pt>
                <c:pt idx="3121">
                  <c:v>8.181514</c:v>
                </c:pt>
                <c:pt idx="3122">
                  <c:v>8.1841349999999995</c:v>
                </c:pt>
                <c:pt idx="3123">
                  <c:v>8.1867570000000001</c:v>
                </c:pt>
                <c:pt idx="3124">
                  <c:v>8.1893790000000006</c:v>
                </c:pt>
                <c:pt idx="3125">
                  <c:v>8.1920000000000002</c:v>
                </c:pt>
                <c:pt idx="3126">
                  <c:v>8.1946209999999997</c:v>
                </c:pt>
                <c:pt idx="3127">
                  <c:v>8.1972430000000003</c:v>
                </c:pt>
                <c:pt idx="3128">
                  <c:v>8.1998639999999998</c:v>
                </c:pt>
                <c:pt idx="3129">
                  <c:v>8.2024860000000004</c:v>
                </c:pt>
                <c:pt idx="3130">
                  <c:v>8.2051069999999999</c:v>
                </c:pt>
                <c:pt idx="3131">
                  <c:v>8.2077279999999995</c:v>
                </c:pt>
                <c:pt idx="3132">
                  <c:v>8.21035</c:v>
                </c:pt>
                <c:pt idx="3133">
                  <c:v>8.2129720000000006</c:v>
                </c:pt>
                <c:pt idx="3134">
                  <c:v>8.2155930000000001</c:v>
                </c:pt>
                <c:pt idx="3135">
                  <c:v>8.2182139999999997</c:v>
                </c:pt>
                <c:pt idx="3136">
                  <c:v>8.2208360000000003</c:v>
                </c:pt>
                <c:pt idx="3137">
                  <c:v>8.2234569999999998</c:v>
                </c:pt>
                <c:pt idx="3138">
                  <c:v>8.2260790000000004</c:v>
                </c:pt>
                <c:pt idx="3139">
                  <c:v>8.2286999999999999</c:v>
                </c:pt>
                <c:pt idx="3140">
                  <c:v>8.2313209999999994</c:v>
                </c:pt>
                <c:pt idx="3141">
                  <c:v>8.233943</c:v>
                </c:pt>
                <c:pt idx="3142">
                  <c:v>8.2365650000000006</c:v>
                </c:pt>
                <c:pt idx="3143">
                  <c:v>8.2391860000000001</c:v>
                </c:pt>
                <c:pt idx="3144">
                  <c:v>8.2418069999999997</c:v>
                </c:pt>
                <c:pt idx="3145">
                  <c:v>8.2444290000000002</c:v>
                </c:pt>
                <c:pt idx="3146">
                  <c:v>8.2470499999999998</c:v>
                </c:pt>
                <c:pt idx="3147">
                  <c:v>8.2496720000000003</c:v>
                </c:pt>
                <c:pt idx="3148">
                  <c:v>8.2522929999999999</c:v>
                </c:pt>
                <c:pt idx="3149">
                  <c:v>8.2549139999999994</c:v>
                </c:pt>
                <c:pt idx="3150">
                  <c:v>8.257536</c:v>
                </c:pt>
                <c:pt idx="3151">
                  <c:v>8.2601580000000006</c:v>
                </c:pt>
                <c:pt idx="3152">
                  <c:v>8.2627790000000001</c:v>
                </c:pt>
                <c:pt idx="3153">
                  <c:v>8.2653999999999996</c:v>
                </c:pt>
                <c:pt idx="3154">
                  <c:v>8.2680220000000002</c:v>
                </c:pt>
                <c:pt idx="3155">
                  <c:v>8.2706429999999997</c:v>
                </c:pt>
                <c:pt idx="3156">
                  <c:v>8.2732650000000003</c:v>
                </c:pt>
                <c:pt idx="3157">
                  <c:v>8.2758859999999999</c:v>
                </c:pt>
                <c:pt idx="3158">
                  <c:v>8.2785069999999994</c:v>
                </c:pt>
                <c:pt idx="3159">
                  <c:v>8.281129</c:v>
                </c:pt>
                <c:pt idx="3160">
                  <c:v>8.2837510000000005</c:v>
                </c:pt>
                <c:pt idx="3161">
                  <c:v>8.2863720000000001</c:v>
                </c:pt>
                <c:pt idx="3162">
                  <c:v>8.2889929999999996</c:v>
                </c:pt>
                <c:pt idx="3163">
                  <c:v>8.2916150000000002</c:v>
                </c:pt>
                <c:pt idx="3164">
                  <c:v>8.2942359999999997</c:v>
                </c:pt>
                <c:pt idx="3165">
                  <c:v>8.2968580000000003</c:v>
                </c:pt>
                <c:pt idx="3166">
                  <c:v>8.2994789999999998</c:v>
                </c:pt>
                <c:pt idx="3167">
                  <c:v>8.3020999999999994</c:v>
                </c:pt>
                <c:pt idx="3168">
                  <c:v>8.3047219999999999</c:v>
                </c:pt>
                <c:pt idx="3169">
                  <c:v>8.3073429999999995</c:v>
                </c:pt>
                <c:pt idx="3170">
                  <c:v>8.309965</c:v>
                </c:pt>
                <c:pt idx="3171">
                  <c:v>8.3125859999999996</c:v>
                </c:pt>
                <c:pt idx="3172">
                  <c:v>8.3152069999999991</c:v>
                </c:pt>
                <c:pt idx="3173">
                  <c:v>8.3178289999999997</c:v>
                </c:pt>
                <c:pt idx="3174">
                  <c:v>8.3204510000000003</c:v>
                </c:pt>
                <c:pt idx="3175">
                  <c:v>8.3230710000000006</c:v>
                </c:pt>
                <c:pt idx="3176">
                  <c:v>8.3256929999999993</c:v>
                </c:pt>
                <c:pt idx="3177">
                  <c:v>8.3283149999999999</c:v>
                </c:pt>
                <c:pt idx="3178">
                  <c:v>8.3309359999999995</c:v>
                </c:pt>
                <c:pt idx="3179">
                  <c:v>8.333558</c:v>
                </c:pt>
                <c:pt idx="3180">
                  <c:v>8.3361789999999996</c:v>
                </c:pt>
                <c:pt idx="3181">
                  <c:v>8.3388000000000009</c:v>
                </c:pt>
                <c:pt idx="3182">
                  <c:v>8.3414219999999997</c:v>
                </c:pt>
                <c:pt idx="3183">
                  <c:v>8.3440440000000002</c:v>
                </c:pt>
                <c:pt idx="3184">
                  <c:v>8.3466649999999998</c:v>
                </c:pt>
                <c:pt idx="3185">
                  <c:v>8.3492859999999993</c:v>
                </c:pt>
                <c:pt idx="3186">
                  <c:v>8.3519079999999999</c:v>
                </c:pt>
                <c:pt idx="3187">
                  <c:v>8.3545289999999994</c:v>
                </c:pt>
                <c:pt idx="3188">
                  <c:v>8.357151</c:v>
                </c:pt>
                <c:pt idx="3189">
                  <c:v>8.3597719999999995</c:v>
                </c:pt>
                <c:pt idx="3190">
                  <c:v>8.3623930000000009</c:v>
                </c:pt>
                <c:pt idx="3191">
                  <c:v>8.3650149999999996</c:v>
                </c:pt>
                <c:pt idx="3192">
                  <c:v>8.3676370000000002</c:v>
                </c:pt>
                <c:pt idx="3193">
                  <c:v>8.3702579999999998</c:v>
                </c:pt>
                <c:pt idx="3194">
                  <c:v>8.3728789999999993</c:v>
                </c:pt>
                <c:pt idx="3195">
                  <c:v>8.3755009999999999</c:v>
                </c:pt>
                <c:pt idx="3196">
                  <c:v>8.3781219999999994</c:v>
                </c:pt>
                <c:pt idx="3197">
                  <c:v>8.380744</c:v>
                </c:pt>
                <c:pt idx="3198">
                  <c:v>8.3833649999999995</c:v>
                </c:pt>
                <c:pt idx="3199">
                  <c:v>8.3859860000000008</c:v>
                </c:pt>
                <c:pt idx="3200">
                  <c:v>8.3886079999999996</c:v>
                </c:pt>
                <c:pt idx="3201">
                  <c:v>8.3912300000000002</c:v>
                </c:pt>
                <c:pt idx="3202">
                  <c:v>8.3938509999999997</c:v>
                </c:pt>
                <c:pt idx="3203">
                  <c:v>8.3964719999999993</c:v>
                </c:pt>
                <c:pt idx="3204">
                  <c:v>8.3990939999999998</c:v>
                </c:pt>
                <c:pt idx="3205">
                  <c:v>8.4017149999999994</c:v>
                </c:pt>
                <c:pt idx="3206">
                  <c:v>8.4043369999999999</c:v>
                </c:pt>
                <c:pt idx="3207">
                  <c:v>8.4069579999999995</c:v>
                </c:pt>
                <c:pt idx="3208">
                  <c:v>8.4095790000000008</c:v>
                </c:pt>
                <c:pt idx="3209">
                  <c:v>8.4122009999999996</c:v>
                </c:pt>
                <c:pt idx="3210">
                  <c:v>8.4148230000000002</c:v>
                </c:pt>
                <c:pt idx="3211">
                  <c:v>8.4174439999999997</c:v>
                </c:pt>
                <c:pt idx="3212">
                  <c:v>8.4200649999999992</c:v>
                </c:pt>
                <c:pt idx="3213">
                  <c:v>8.4226869999999998</c:v>
                </c:pt>
                <c:pt idx="3214">
                  <c:v>8.4253079999999994</c:v>
                </c:pt>
                <c:pt idx="3215">
                  <c:v>8.4279299999999999</c:v>
                </c:pt>
                <c:pt idx="3216">
                  <c:v>8.4305509999999995</c:v>
                </c:pt>
                <c:pt idx="3217">
                  <c:v>8.4331720000000008</c:v>
                </c:pt>
                <c:pt idx="3218">
                  <c:v>8.4357939999999996</c:v>
                </c:pt>
                <c:pt idx="3219">
                  <c:v>8.4384160000000001</c:v>
                </c:pt>
                <c:pt idx="3220">
                  <c:v>8.4410369999999997</c:v>
                </c:pt>
                <c:pt idx="3221">
                  <c:v>8.4436579999999992</c:v>
                </c:pt>
                <c:pt idx="3222">
                  <c:v>8.4462799999999998</c:v>
                </c:pt>
                <c:pt idx="3223">
                  <c:v>8.4489009999999993</c:v>
                </c:pt>
                <c:pt idx="3224">
                  <c:v>8.4515229999999999</c:v>
                </c:pt>
                <c:pt idx="3225">
                  <c:v>8.4541439999999994</c:v>
                </c:pt>
                <c:pt idx="3226">
                  <c:v>8.4567650000000008</c:v>
                </c:pt>
                <c:pt idx="3227">
                  <c:v>8.4593869999999995</c:v>
                </c:pt>
                <c:pt idx="3228">
                  <c:v>8.4620080000000009</c:v>
                </c:pt>
                <c:pt idx="3229">
                  <c:v>8.4646299999999997</c:v>
                </c:pt>
                <c:pt idx="3230">
                  <c:v>8.4672509999999992</c:v>
                </c:pt>
                <c:pt idx="3231">
                  <c:v>8.4698720000000005</c:v>
                </c:pt>
                <c:pt idx="3232">
                  <c:v>8.4724939999999993</c:v>
                </c:pt>
                <c:pt idx="3233">
                  <c:v>8.4751159999999999</c:v>
                </c:pt>
                <c:pt idx="3234">
                  <c:v>8.4777360000000002</c:v>
                </c:pt>
                <c:pt idx="3235">
                  <c:v>8.4803580000000007</c:v>
                </c:pt>
                <c:pt idx="3236">
                  <c:v>8.4829799999999995</c:v>
                </c:pt>
                <c:pt idx="3237">
                  <c:v>8.4856010000000008</c:v>
                </c:pt>
                <c:pt idx="3238">
                  <c:v>8.4882229999999996</c:v>
                </c:pt>
                <c:pt idx="3239">
                  <c:v>8.4908439999999992</c:v>
                </c:pt>
                <c:pt idx="3240">
                  <c:v>8.4934650000000005</c:v>
                </c:pt>
                <c:pt idx="3241">
                  <c:v>8.4960869999999993</c:v>
                </c:pt>
                <c:pt idx="3242">
                  <c:v>8.4987089999999998</c:v>
                </c:pt>
                <c:pt idx="3243">
                  <c:v>8.5013290000000001</c:v>
                </c:pt>
                <c:pt idx="3244">
                  <c:v>8.5039510000000007</c:v>
                </c:pt>
                <c:pt idx="3245">
                  <c:v>8.5065729999999995</c:v>
                </c:pt>
                <c:pt idx="3246">
                  <c:v>8.5091940000000008</c:v>
                </c:pt>
                <c:pt idx="3247">
                  <c:v>8.5118159999999996</c:v>
                </c:pt>
                <c:pt idx="3248">
                  <c:v>8.5144369999999991</c:v>
                </c:pt>
                <c:pt idx="3249">
                  <c:v>8.5170580000000005</c:v>
                </c:pt>
                <c:pt idx="3250">
                  <c:v>8.5196799999999993</c:v>
                </c:pt>
                <c:pt idx="3251">
                  <c:v>8.5223019999999998</c:v>
                </c:pt>
                <c:pt idx="3252">
                  <c:v>8.5249220000000001</c:v>
                </c:pt>
                <c:pt idx="3253">
                  <c:v>8.5275440000000007</c:v>
                </c:pt>
                <c:pt idx="3254">
                  <c:v>8.5301659999999995</c:v>
                </c:pt>
                <c:pt idx="3255">
                  <c:v>8.5327870000000008</c:v>
                </c:pt>
                <c:pt idx="3256">
                  <c:v>8.5354089999999996</c:v>
                </c:pt>
                <c:pt idx="3257">
                  <c:v>8.5380299999999991</c:v>
                </c:pt>
                <c:pt idx="3258">
                  <c:v>8.5406510000000004</c:v>
                </c:pt>
                <c:pt idx="3259">
                  <c:v>8.5432729999999992</c:v>
                </c:pt>
                <c:pt idx="3260">
                  <c:v>8.5458949999999998</c:v>
                </c:pt>
                <c:pt idx="3261">
                  <c:v>8.5485150000000001</c:v>
                </c:pt>
                <c:pt idx="3262">
                  <c:v>8.5511370000000007</c:v>
                </c:pt>
                <c:pt idx="3263">
                  <c:v>8.5537589999999994</c:v>
                </c:pt>
                <c:pt idx="3264">
                  <c:v>8.5563800000000008</c:v>
                </c:pt>
                <c:pt idx="3265">
                  <c:v>8.5590019999999996</c:v>
                </c:pt>
                <c:pt idx="3266">
                  <c:v>8.5616230000000009</c:v>
                </c:pt>
                <c:pt idx="3267">
                  <c:v>8.5642440000000004</c:v>
                </c:pt>
                <c:pt idx="3268">
                  <c:v>8.5668659999999992</c:v>
                </c:pt>
                <c:pt idx="3269">
                  <c:v>8.5694879999999998</c:v>
                </c:pt>
                <c:pt idx="3270">
                  <c:v>8.5721089999999993</c:v>
                </c:pt>
                <c:pt idx="3271">
                  <c:v>8.5747300000000006</c:v>
                </c:pt>
                <c:pt idx="3272">
                  <c:v>8.5773519999999994</c:v>
                </c:pt>
                <c:pt idx="3273">
                  <c:v>8.5799730000000007</c:v>
                </c:pt>
                <c:pt idx="3274">
                  <c:v>8.5825949999999995</c:v>
                </c:pt>
                <c:pt idx="3275">
                  <c:v>8.5852160000000008</c:v>
                </c:pt>
                <c:pt idx="3276">
                  <c:v>8.5878370000000004</c:v>
                </c:pt>
                <c:pt idx="3277">
                  <c:v>8.5904589999999992</c:v>
                </c:pt>
                <c:pt idx="3278">
                  <c:v>8.5930809999999997</c:v>
                </c:pt>
                <c:pt idx="3279">
                  <c:v>8.5957019999999993</c:v>
                </c:pt>
                <c:pt idx="3280">
                  <c:v>8.5983230000000006</c:v>
                </c:pt>
                <c:pt idx="3281">
                  <c:v>8.6009449999999994</c:v>
                </c:pt>
                <c:pt idx="3282">
                  <c:v>8.6035660000000007</c:v>
                </c:pt>
                <c:pt idx="3283">
                  <c:v>8.6061879999999995</c:v>
                </c:pt>
                <c:pt idx="3284">
                  <c:v>8.6088090000000008</c:v>
                </c:pt>
                <c:pt idx="3285">
                  <c:v>8.6114300000000004</c:v>
                </c:pt>
                <c:pt idx="3286">
                  <c:v>8.6140519999999992</c:v>
                </c:pt>
                <c:pt idx="3287">
                  <c:v>8.6166730000000005</c:v>
                </c:pt>
                <c:pt idx="3288">
                  <c:v>8.6192949999999993</c:v>
                </c:pt>
                <c:pt idx="3289">
                  <c:v>8.6219160000000006</c:v>
                </c:pt>
                <c:pt idx="3290">
                  <c:v>8.6245370000000001</c:v>
                </c:pt>
                <c:pt idx="3291">
                  <c:v>8.6271590000000007</c:v>
                </c:pt>
                <c:pt idx="3292">
                  <c:v>8.6297809999999995</c:v>
                </c:pt>
                <c:pt idx="3293">
                  <c:v>8.6324009999999998</c:v>
                </c:pt>
                <c:pt idx="3294">
                  <c:v>8.6350230000000003</c:v>
                </c:pt>
                <c:pt idx="3295">
                  <c:v>8.6376449999999991</c:v>
                </c:pt>
                <c:pt idx="3296">
                  <c:v>8.6402660000000004</c:v>
                </c:pt>
                <c:pt idx="3297">
                  <c:v>8.6428879999999992</c:v>
                </c:pt>
                <c:pt idx="3298">
                  <c:v>8.6455090000000006</c:v>
                </c:pt>
                <c:pt idx="3299">
                  <c:v>8.6481300000000001</c:v>
                </c:pt>
                <c:pt idx="3300">
                  <c:v>8.6507520000000007</c:v>
                </c:pt>
                <c:pt idx="3301">
                  <c:v>8.6533739999999995</c:v>
                </c:pt>
                <c:pt idx="3302">
                  <c:v>8.6559939999999997</c:v>
                </c:pt>
                <c:pt idx="3303">
                  <c:v>8.6586160000000003</c:v>
                </c:pt>
                <c:pt idx="3304">
                  <c:v>8.6612380000000009</c:v>
                </c:pt>
                <c:pt idx="3305">
                  <c:v>8.6638590000000004</c:v>
                </c:pt>
                <c:pt idx="3306">
                  <c:v>8.6664809999999992</c:v>
                </c:pt>
                <c:pt idx="3307">
                  <c:v>8.6691020000000005</c:v>
                </c:pt>
                <c:pt idx="3308">
                  <c:v>8.6717230000000001</c:v>
                </c:pt>
                <c:pt idx="3309">
                  <c:v>8.6743450000000006</c:v>
                </c:pt>
                <c:pt idx="3310">
                  <c:v>8.6769669999999994</c:v>
                </c:pt>
                <c:pt idx="3311">
                  <c:v>8.6795869999999997</c:v>
                </c:pt>
                <c:pt idx="3312">
                  <c:v>8.6822090000000003</c:v>
                </c:pt>
                <c:pt idx="3313">
                  <c:v>8.6848310000000009</c:v>
                </c:pt>
                <c:pt idx="3314">
                  <c:v>8.6874520000000004</c:v>
                </c:pt>
                <c:pt idx="3315">
                  <c:v>8.6900739999999992</c:v>
                </c:pt>
                <c:pt idx="3316">
                  <c:v>8.6926950000000005</c:v>
                </c:pt>
                <c:pt idx="3317">
                  <c:v>8.695316</c:v>
                </c:pt>
                <c:pt idx="3318">
                  <c:v>8.6979380000000006</c:v>
                </c:pt>
                <c:pt idx="3319">
                  <c:v>8.7005599999999994</c:v>
                </c:pt>
                <c:pt idx="3320">
                  <c:v>8.7031799999999997</c:v>
                </c:pt>
                <c:pt idx="3321">
                  <c:v>8.7058020000000003</c:v>
                </c:pt>
                <c:pt idx="3322">
                  <c:v>8.7084240000000008</c:v>
                </c:pt>
                <c:pt idx="3323">
                  <c:v>8.7110450000000004</c:v>
                </c:pt>
                <c:pt idx="3324">
                  <c:v>8.7136669999999992</c:v>
                </c:pt>
                <c:pt idx="3325">
                  <c:v>8.7162880000000005</c:v>
                </c:pt>
                <c:pt idx="3326">
                  <c:v>8.718909</c:v>
                </c:pt>
                <c:pt idx="3327">
                  <c:v>8.7215310000000006</c:v>
                </c:pt>
                <c:pt idx="3328">
                  <c:v>8.7241529999999994</c:v>
                </c:pt>
                <c:pt idx="3329">
                  <c:v>8.7267729999999997</c:v>
                </c:pt>
                <c:pt idx="3330">
                  <c:v>8.7293950000000002</c:v>
                </c:pt>
                <c:pt idx="3331">
                  <c:v>8.7320170000000008</c:v>
                </c:pt>
                <c:pt idx="3332">
                  <c:v>8.7346380000000003</c:v>
                </c:pt>
                <c:pt idx="3333">
                  <c:v>8.7372599999999991</c:v>
                </c:pt>
                <c:pt idx="3334">
                  <c:v>8.7398810000000005</c:v>
                </c:pt>
                <c:pt idx="3335">
                  <c:v>8.742502</c:v>
                </c:pt>
                <c:pt idx="3336">
                  <c:v>8.7451240000000006</c:v>
                </c:pt>
                <c:pt idx="3337">
                  <c:v>8.7477459999999994</c:v>
                </c:pt>
                <c:pt idx="3338">
                  <c:v>8.7503659999999996</c:v>
                </c:pt>
                <c:pt idx="3339">
                  <c:v>8.7529880000000002</c:v>
                </c:pt>
                <c:pt idx="3340">
                  <c:v>8.7556100000000008</c:v>
                </c:pt>
                <c:pt idx="3341">
                  <c:v>8.7582310000000003</c:v>
                </c:pt>
                <c:pt idx="3342">
                  <c:v>8.7608529999999991</c:v>
                </c:pt>
                <c:pt idx="3343">
                  <c:v>8.7634740000000004</c:v>
                </c:pt>
                <c:pt idx="3344">
                  <c:v>8.766095</c:v>
                </c:pt>
                <c:pt idx="3345">
                  <c:v>8.7687170000000005</c:v>
                </c:pt>
                <c:pt idx="3346">
                  <c:v>8.7713380000000001</c:v>
                </c:pt>
                <c:pt idx="3347">
                  <c:v>8.7739589999999996</c:v>
                </c:pt>
                <c:pt idx="3348">
                  <c:v>8.7765810000000002</c:v>
                </c:pt>
                <c:pt idx="3349">
                  <c:v>8.7792019999999997</c:v>
                </c:pt>
                <c:pt idx="3350">
                  <c:v>8.7818240000000003</c:v>
                </c:pt>
                <c:pt idx="3351">
                  <c:v>8.7844460000000009</c:v>
                </c:pt>
                <c:pt idx="3352">
                  <c:v>8.7870659999999994</c:v>
                </c:pt>
                <c:pt idx="3353">
                  <c:v>8.7896879999999999</c:v>
                </c:pt>
                <c:pt idx="3354">
                  <c:v>8.7923100000000005</c:v>
                </c:pt>
                <c:pt idx="3355">
                  <c:v>8.7949310000000001</c:v>
                </c:pt>
                <c:pt idx="3356">
                  <c:v>8.7975530000000006</c:v>
                </c:pt>
                <c:pt idx="3357">
                  <c:v>8.8001740000000002</c:v>
                </c:pt>
                <c:pt idx="3358">
                  <c:v>8.8027949999999997</c:v>
                </c:pt>
                <c:pt idx="3359">
                  <c:v>8.8054170000000003</c:v>
                </c:pt>
                <c:pt idx="3360">
                  <c:v>8.8080390000000008</c:v>
                </c:pt>
                <c:pt idx="3361">
                  <c:v>8.8106589999999994</c:v>
                </c:pt>
                <c:pt idx="3362">
                  <c:v>8.8132809999999999</c:v>
                </c:pt>
                <c:pt idx="3363">
                  <c:v>8.8159030000000005</c:v>
                </c:pt>
                <c:pt idx="3364">
                  <c:v>8.818524</c:v>
                </c:pt>
                <c:pt idx="3365">
                  <c:v>8.8211460000000006</c:v>
                </c:pt>
                <c:pt idx="3366">
                  <c:v>8.8237670000000001</c:v>
                </c:pt>
                <c:pt idx="3367">
                  <c:v>8.8263879999999997</c:v>
                </c:pt>
                <c:pt idx="3368">
                  <c:v>8.8290100000000002</c:v>
                </c:pt>
                <c:pt idx="3369">
                  <c:v>8.8316320000000008</c:v>
                </c:pt>
                <c:pt idx="3370">
                  <c:v>8.8342519999999993</c:v>
                </c:pt>
                <c:pt idx="3371">
                  <c:v>8.8368739999999999</c:v>
                </c:pt>
                <c:pt idx="3372">
                  <c:v>8.8394960000000005</c:v>
                </c:pt>
                <c:pt idx="3373">
                  <c:v>8.842117</c:v>
                </c:pt>
                <c:pt idx="3374">
                  <c:v>8.8447390000000006</c:v>
                </c:pt>
                <c:pt idx="3375">
                  <c:v>8.8473600000000001</c:v>
                </c:pt>
                <c:pt idx="3376">
                  <c:v>8.8499809999999997</c:v>
                </c:pt>
                <c:pt idx="3377">
                  <c:v>8.8526030000000002</c:v>
                </c:pt>
                <c:pt idx="3378">
                  <c:v>8.8552250000000008</c:v>
                </c:pt>
                <c:pt idx="3379">
                  <c:v>8.8578449999999993</c:v>
                </c:pt>
                <c:pt idx="3380">
                  <c:v>8.8604669999999999</c:v>
                </c:pt>
                <c:pt idx="3381">
                  <c:v>8.8630890000000004</c:v>
                </c:pt>
                <c:pt idx="3382">
                  <c:v>8.86571</c:v>
                </c:pt>
                <c:pt idx="3383">
                  <c:v>8.8683320000000005</c:v>
                </c:pt>
                <c:pt idx="3384">
                  <c:v>8.8709530000000001</c:v>
                </c:pt>
                <c:pt idx="3385">
                  <c:v>8.8735739999999996</c:v>
                </c:pt>
                <c:pt idx="3386">
                  <c:v>8.8761960000000002</c:v>
                </c:pt>
                <c:pt idx="3387">
                  <c:v>8.8788180000000008</c:v>
                </c:pt>
                <c:pt idx="3388">
                  <c:v>8.8814379999999993</c:v>
                </c:pt>
                <c:pt idx="3389">
                  <c:v>8.8840599999999998</c:v>
                </c:pt>
                <c:pt idx="3390">
                  <c:v>8.8866820000000004</c:v>
                </c:pt>
                <c:pt idx="3391">
                  <c:v>8.889303</c:v>
                </c:pt>
                <c:pt idx="3392">
                  <c:v>8.8919250000000005</c:v>
                </c:pt>
                <c:pt idx="3393">
                  <c:v>8.8945460000000001</c:v>
                </c:pt>
                <c:pt idx="3394">
                  <c:v>8.8971669999999996</c:v>
                </c:pt>
                <c:pt idx="3395">
                  <c:v>8.8997890000000002</c:v>
                </c:pt>
                <c:pt idx="3396">
                  <c:v>8.9024110000000007</c:v>
                </c:pt>
                <c:pt idx="3397">
                  <c:v>8.9050309999999993</c:v>
                </c:pt>
                <c:pt idx="3398">
                  <c:v>8.9076529999999998</c:v>
                </c:pt>
                <c:pt idx="3399">
                  <c:v>8.9102750000000004</c:v>
                </c:pt>
                <c:pt idx="3400">
                  <c:v>8.9128959999999999</c:v>
                </c:pt>
                <c:pt idx="3401">
                  <c:v>8.9155180000000005</c:v>
                </c:pt>
                <c:pt idx="3402">
                  <c:v>8.918139</c:v>
                </c:pt>
                <c:pt idx="3403">
                  <c:v>8.9207599999999996</c:v>
                </c:pt>
                <c:pt idx="3404">
                  <c:v>8.9233820000000001</c:v>
                </c:pt>
                <c:pt idx="3405">
                  <c:v>8.9260029999999997</c:v>
                </c:pt>
                <c:pt idx="3406">
                  <c:v>8.9286239999999992</c:v>
                </c:pt>
                <c:pt idx="3407">
                  <c:v>8.9312459999999998</c:v>
                </c:pt>
                <c:pt idx="3408">
                  <c:v>8.9338669999999993</c:v>
                </c:pt>
                <c:pt idx="3409">
                  <c:v>8.9364889999999999</c:v>
                </c:pt>
                <c:pt idx="3410">
                  <c:v>8.9391110000000005</c:v>
                </c:pt>
                <c:pt idx="3411">
                  <c:v>8.9417310000000008</c:v>
                </c:pt>
                <c:pt idx="3412">
                  <c:v>8.9443529999999996</c:v>
                </c:pt>
                <c:pt idx="3413">
                  <c:v>8.9469750000000001</c:v>
                </c:pt>
                <c:pt idx="3414">
                  <c:v>8.9495959999999997</c:v>
                </c:pt>
                <c:pt idx="3415">
                  <c:v>8.9522169999999992</c:v>
                </c:pt>
                <c:pt idx="3416">
                  <c:v>8.9548389999999998</c:v>
                </c:pt>
                <c:pt idx="3417">
                  <c:v>8.9574599999999993</c:v>
                </c:pt>
                <c:pt idx="3418">
                  <c:v>8.9600819999999999</c:v>
                </c:pt>
                <c:pt idx="3419">
                  <c:v>8.9627040000000004</c:v>
                </c:pt>
                <c:pt idx="3420">
                  <c:v>8.9653240000000007</c:v>
                </c:pt>
                <c:pt idx="3421">
                  <c:v>8.9679459999999995</c:v>
                </c:pt>
                <c:pt idx="3422">
                  <c:v>8.9705680000000001</c:v>
                </c:pt>
                <c:pt idx="3423">
                  <c:v>8.9731889999999996</c:v>
                </c:pt>
                <c:pt idx="3424">
                  <c:v>8.9758099999999992</c:v>
                </c:pt>
                <c:pt idx="3425">
                  <c:v>8.9784319999999997</c:v>
                </c:pt>
                <c:pt idx="3426">
                  <c:v>8.9810529999999993</c:v>
                </c:pt>
                <c:pt idx="3427">
                  <c:v>8.9836749999999999</c:v>
                </c:pt>
                <c:pt idx="3428">
                  <c:v>8.9862970000000004</c:v>
                </c:pt>
                <c:pt idx="3429">
                  <c:v>8.9889170000000007</c:v>
                </c:pt>
                <c:pt idx="3430">
                  <c:v>8.9915389999999995</c:v>
                </c:pt>
                <c:pt idx="3431">
                  <c:v>8.9941610000000001</c:v>
                </c:pt>
                <c:pt idx="3432">
                  <c:v>8.9967819999999996</c:v>
                </c:pt>
                <c:pt idx="3433">
                  <c:v>8.9994029999999992</c:v>
                </c:pt>
                <c:pt idx="3434">
                  <c:v>9.0020249999999997</c:v>
                </c:pt>
                <c:pt idx="3435">
                  <c:v>9.0046459999999993</c:v>
                </c:pt>
                <c:pt idx="3436">
                  <c:v>9.0072679999999998</c:v>
                </c:pt>
                <c:pt idx="3437">
                  <c:v>9.0098900000000004</c:v>
                </c:pt>
                <c:pt idx="3438">
                  <c:v>9.0125100000000007</c:v>
                </c:pt>
                <c:pt idx="3439">
                  <c:v>9.0151319999999995</c:v>
                </c:pt>
                <c:pt idx="3440">
                  <c:v>9.017754</c:v>
                </c:pt>
                <c:pt idx="3441">
                  <c:v>9.0203749999999996</c:v>
                </c:pt>
                <c:pt idx="3442">
                  <c:v>9.0229959999999991</c:v>
                </c:pt>
                <c:pt idx="3443">
                  <c:v>9.0256179999999997</c:v>
                </c:pt>
                <c:pt idx="3444">
                  <c:v>9.0282389999999992</c:v>
                </c:pt>
                <c:pt idx="3445">
                  <c:v>9.0308609999999998</c:v>
                </c:pt>
                <c:pt idx="3446">
                  <c:v>9.0334830000000004</c:v>
                </c:pt>
                <c:pt idx="3447">
                  <c:v>9.0361030000000007</c:v>
                </c:pt>
                <c:pt idx="3448">
                  <c:v>9.0387249999999995</c:v>
                </c:pt>
                <c:pt idx="3449">
                  <c:v>9.041347</c:v>
                </c:pt>
                <c:pt idx="3450">
                  <c:v>9.0439679999999996</c:v>
                </c:pt>
                <c:pt idx="3451">
                  <c:v>9.0465900000000001</c:v>
                </c:pt>
                <c:pt idx="3452">
                  <c:v>9.0492109999999997</c:v>
                </c:pt>
                <c:pt idx="3453">
                  <c:v>9.0518319999999992</c:v>
                </c:pt>
                <c:pt idx="3454">
                  <c:v>9.0544539999999998</c:v>
                </c:pt>
                <c:pt idx="3455">
                  <c:v>9.0570760000000003</c:v>
                </c:pt>
                <c:pt idx="3456">
                  <c:v>9.0596960000000006</c:v>
                </c:pt>
                <c:pt idx="3457">
                  <c:v>9.0623179999999994</c:v>
                </c:pt>
                <c:pt idx="3458">
                  <c:v>9.0649390000000007</c:v>
                </c:pt>
                <c:pt idx="3459">
                  <c:v>9.0675609999999995</c:v>
                </c:pt>
                <c:pt idx="3460">
                  <c:v>9.0701830000000001</c:v>
                </c:pt>
                <c:pt idx="3461">
                  <c:v>9.0728030000000004</c:v>
                </c:pt>
                <c:pt idx="3462">
                  <c:v>9.0754249999999992</c:v>
                </c:pt>
                <c:pt idx="3463">
                  <c:v>9.0780469999999998</c:v>
                </c:pt>
                <c:pt idx="3464">
                  <c:v>9.0806679999999993</c:v>
                </c:pt>
                <c:pt idx="3465">
                  <c:v>9.0832890000000006</c:v>
                </c:pt>
                <c:pt idx="3466">
                  <c:v>9.0859109999999994</c:v>
                </c:pt>
                <c:pt idx="3467">
                  <c:v>9.0885320000000007</c:v>
                </c:pt>
                <c:pt idx="3468">
                  <c:v>9.0911539999999995</c:v>
                </c:pt>
                <c:pt idx="3469">
                  <c:v>9.0937760000000001</c:v>
                </c:pt>
                <c:pt idx="3470">
                  <c:v>9.0963960000000004</c:v>
                </c:pt>
                <c:pt idx="3471">
                  <c:v>9.0990179999999992</c:v>
                </c:pt>
                <c:pt idx="3472">
                  <c:v>9.1016399999999997</c:v>
                </c:pt>
                <c:pt idx="3473">
                  <c:v>9.1042609999999993</c:v>
                </c:pt>
                <c:pt idx="3474">
                  <c:v>9.1068820000000006</c:v>
                </c:pt>
                <c:pt idx="3475">
                  <c:v>9.1095039999999994</c:v>
                </c:pt>
                <c:pt idx="3476">
                  <c:v>9.1121250000000007</c:v>
                </c:pt>
                <c:pt idx="3477">
                  <c:v>9.1147469999999995</c:v>
                </c:pt>
                <c:pt idx="3478">
                  <c:v>9.1173690000000001</c:v>
                </c:pt>
                <c:pt idx="3479">
                  <c:v>9.1199890000000003</c:v>
                </c:pt>
                <c:pt idx="3480">
                  <c:v>9.1226109999999991</c:v>
                </c:pt>
                <c:pt idx="3481">
                  <c:v>9.1252329999999997</c:v>
                </c:pt>
                <c:pt idx="3482">
                  <c:v>9.1278539999999992</c:v>
                </c:pt>
                <c:pt idx="3483">
                  <c:v>9.1304750000000006</c:v>
                </c:pt>
                <c:pt idx="3484">
                  <c:v>9.1330969999999994</c:v>
                </c:pt>
                <c:pt idx="3485">
                  <c:v>9.1357180000000007</c:v>
                </c:pt>
                <c:pt idx="3486">
                  <c:v>9.1383399999999995</c:v>
                </c:pt>
                <c:pt idx="3487">
                  <c:v>9.140962</c:v>
                </c:pt>
                <c:pt idx="3488">
                  <c:v>9.1435820000000003</c:v>
                </c:pt>
                <c:pt idx="3489">
                  <c:v>9.1462039999999991</c:v>
                </c:pt>
                <c:pt idx="3490">
                  <c:v>9.1488259999999997</c:v>
                </c:pt>
                <c:pt idx="3491">
                  <c:v>9.1514469999999992</c:v>
                </c:pt>
                <c:pt idx="3492">
                  <c:v>9.1540680000000005</c:v>
                </c:pt>
                <c:pt idx="3493">
                  <c:v>9.1566899999999993</c:v>
                </c:pt>
                <c:pt idx="3494">
                  <c:v>9.1593110000000006</c:v>
                </c:pt>
                <c:pt idx="3495">
                  <c:v>9.1619329999999994</c:v>
                </c:pt>
                <c:pt idx="3496">
                  <c:v>9.164555</c:v>
                </c:pt>
                <c:pt idx="3497">
                  <c:v>9.1671750000000003</c:v>
                </c:pt>
                <c:pt idx="3498">
                  <c:v>9.1697970000000009</c:v>
                </c:pt>
                <c:pt idx="3499">
                  <c:v>9.1724189999999997</c:v>
                </c:pt>
                <c:pt idx="3500">
                  <c:v>9.1750399999999992</c:v>
                </c:pt>
                <c:pt idx="3501">
                  <c:v>9.1776610000000005</c:v>
                </c:pt>
                <c:pt idx="3502">
                  <c:v>9.1802829999999993</c:v>
                </c:pt>
                <c:pt idx="3503">
                  <c:v>9.1829040000000006</c:v>
                </c:pt>
                <c:pt idx="3504">
                  <c:v>9.1855259999999994</c:v>
                </c:pt>
                <c:pt idx="3505">
                  <c:v>9.188148</c:v>
                </c:pt>
                <c:pt idx="3506">
                  <c:v>9.1907680000000003</c:v>
                </c:pt>
                <c:pt idx="3507">
                  <c:v>9.1933900000000008</c:v>
                </c:pt>
                <c:pt idx="3508">
                  <c:v>9.1960119999999996</c:v>
                </c:pt>
                <c:pt idx="3509">
                  <c:v>9.1986329999999992</c:v>
                </c:pt>
                <c:pt idx="3510">
                  <c:v>9.2012540000000005</c:v>
                </c:pt>
                <c:pt idx="3511">
                  <c:v>9.2038759999999993</c:v>
                </c:pt>
                <c:pt idx="3512">
                  <c:v>9.2064970000000006</c:v>
                </c:pt>
                <c:pt idx="3513">
                  <c:v>9.2091189999999994</c:v>
                </c:pt>
                <c:pt idx="3514">
                  <c:v>9.2117400000000007</c:v>
                </c:pt>
                <c:pt idx="3515">
                  <c:v>9.2143610000000002</c:v>
                </c:pt>
                <c:pt idx="3516">
                  <c:v>9.2169830000000008</c:v>
                </c:pt>
                <c:pt idx="3517">
                  <c:v>9.2196040000000004</c:v>
                </c:pt>
                <c:pt idx="3518">
                  <c:v>9.2222259999999991</c:v>
                </c:pt>
                <c:pt idx="3519">
                  <c:v>9.2248470000000005</c:v>
                </c:pt>
                <c:pt idx="3520">
                  <c:v>9.227468</c:v>
                </c:pt>
                <c:pt idx="3521">
                  <c:v>9.2300900000000006</c:v>
                </c:pt>
                <c:pt idx="3522">
                  <c:v>9.2327119999999994</c:v>
                </c:pt>
                <c:pt idx="3523">
                  <c:v>9.2353330000000007</c:v>
                </c:pt>
                <c:pt idx="3524">
                  <c:v>9.2379540000000002</c:v>
                </c:pt>
                <c:pt idx="3525">
                  <c:v>9.2405760000000008</c:v>
                </c:pt>
                <c:pt idx="3526">
                  <c:v>9.2431970000000003</c:v>
                </c:pt>
                <c:pt idx="3527">
                  <c:v>9.2458189999999991</c:v>
                </c:pt>
                <c:pt idx="3528">
                  <c:v>9.2484400000000004</c:v>
                </c:pt>
                <c:pt idx="3529">
                  <c:v>9.251061</c:v>
                </c:pt>
                <c:pt idx="3530">
                  <c:v>9.2536830000000005</c:v>
                </c:pt>
                <c:pt idx="3531">
                  <c:v>9.2563049999999993</c:v>
                </c:pt>
                <c:pt idx="3532">
                  <c:v>9.2589260000000007</c:v>
                </c:pt>
                <c:pt idx="3533">
                  <c:v>9.2615470000000002</c:v>
                </c:pt>
                <c:pt idx="3534">
                  <c:v>9.2641690000000008</c:v>
                </c:pt>
                <c:pt idx="3535">
                  <c:v>9.2667900000000003</c:v>
                </c:pt>
                <c:pt idx="3536">
                  <c:v>9.2694120000000009</c:v>
                </c:pt>
                <c:pt idx="3537">
                  <c:v>9.2720339999999997</c:v>
                </c:pt>
                <c:pt idx="3538">
                  <c:v>9.274654</c:v>
                </c:pt>
                <c:pt idx="3539">
                  <c:v>9.2772760000000005</c:v>
                </c:pt>
                <c:pt idx="3540">
                  <c:v>9.2798979999999993</c:v>
                </c:pt>
                <c:pt idx="3541">
                  <c:v>9.2825190000000006</c:v>
                </c:pt>
                <c:pt idx="3542">
                  <c:v>9.2851400000000002</c:v>
                </c:pt>
                <c:pt idx="3543">
                  <c:v>9.2877620000000007</c:v>
                </c:pt>
                <c:pt idx="3544">
                  <c:v>9.2903830000000003</c:v>
                </c:pt>
                <c:pt idx="3545">
                  <c:v>9.2930050000000008</c:v>
                </c:pt>
                <c:pt idx="3546">
                  <c:v>9.2956269999999996</c:v>
                </c:pt>
                <c:pt idx="3547">
                  <c:v>9.2982469999999999</c:v>
                </c:pt>
                <c:pt idx="3548">
                  <c:v>9.3008690000000005</c:v>
                </c:pt>
                <c:pt idx="3549">
                  <c:v>9.3034909999999993</c:v>
                </c:pt>
                <c:pt idx="3550">
                  <c:v>9.3061120000000006</c:v>
                </c:pt>
                <c:pt idx="3551">
                  <c:v>9.3087330000000001</c:v>
                </c:pt>
                <c:pt idx="3552">
                  <c:v>9.3113550000000007</c:v>
                </c:pt>
                <c:pt idx="3553">
                  <c:v>9.3139760000000003</c:v>
                </c:pt>
                <c:pt idx="3554">
                  <c:v>9.3165980000000008</c:v>
                </c:pt>
                <c:pt idx="3555">
                  <c:v>9.3192199999999996</c:v>
                </c:pt>
                <c:pt idx="3556">
                  <c:v>9.3218399999999999</c:v>
                </c:pt>
                <c:pt idx="3557">
                  <c:v>9.3244620000000005</c:v>
                </c:pt>
                <c:pt idx="3558">
                  <c:v>9.3270839999999993</c:v>
                </c:pt>
                <c:pt idx="3559">
                  <c:v>9.3297050000000006</c:v>
                </c:pt>
                <c:pt idx="3560">
                  <c:v>9.3323260000000001</c:v>
                </c:pt>
                <c:pt idx="3561">
                  <c:v>9.3349480000000007</c:v>
                </c:pt>
                <c:pt idx="3562">
                  <c:v>9.3375690000000002</c:v>
                </c:pt>
                <c:pt idx="3563">
                  <c:v>9.3401910000000008</c:v>
                </c:pt>
                <c:pt idx="3564">
                  <c:v>9.3428129999999996</c:v>
                </c:pt>
                <c:pt idx="3565">
                  <c:v>9.3454329999999999</c:v>
                </c:pt>
                <c:pt idx="3566">
                  <c:v>9.3480550000000004</c:v>
                </c:pt>
                <c:pt idx="3567">
                  <c:v>9.3506769999999992</c:v>
                </c:pt>
                <c:pt idx="3568">
                  <c:v>9.3532980000000006</c:v>
                </c:pt>
                <c:pt idx="3569">
                  <c:v>9.3559190000000001</c:v>
                </c:pt>
                <c:pt idx="3570">
                  <c:v>9.3585410000000007</c:v>
                </c:pt>
                <c:pt idx="3571">
                  <c:v>9.3611620000000002</c:v>
                </c:pt>
                <c:pt idx="3572">
                  <c:v>9.3637840000000008</c:v>
                </c:pt>
                <c:pt idx="3573">
                  <c:v>9.3664050000000003</c:v>
                </c:pt>
                <c:pt idx="3574">
                  <c:v>9.3690259999999999</c:v>
                </c:pt>
                <c:pt idx="3575">
                  <c:v>9.3716480000000004</c:v>
                </c:pt>
                <c:pt idx="3576">
                  <c:v>9.374269</c:v>
                </c:pt>
                <c:pt idx="3577">
                  <c:v>9.3768910000000005</c:v>
                </c:pt>
                <c:pt idx="3578">
                  <c:v>9.3795120000000001</c:v>
                </c:pt>
                <c:pt idx="3579">
                  <c:v>9.3821329999999996</c:v>
                </c:pt>
                <c:pt idx="3580">
                  <c:v>9.3847550000000002</c:v>
                </c:pt>
                <c:pt idx="3581">
                  <c:v>9.3873770000000007</c:v>
                </c:pt>
                <c:pt idx="3582">
                  <c:v>9.3899980000000003</c:v>
                </c:pt>
                <c:pt idx="3583">
                  <c:v>9.3926189999999998</c:v>
                </c:pt>
                <c:pt idx="3584">
                  <c:v>9.3952410000000004</c:v>
                </c:pt>
                <c:pt idx="3585">
                  <c:v>9.3978619999999999</c:v>
                </c:pt>
                <c:pt idx="3586">
                  <c:v>9.4004840000000005</c:v>
                </c:pt>
                <c:pt idx="3587">
                  <c:v>9.403105</c:v>
                </c:pt>
                <c:pt idx="3588">
                  <c:v>9.4057259999999996</c:v>
                </c:pt>
                <c:pt idx="3589">
                  <c:v>9.4083480000000002</c:v>
                </c:pt>
                <c:pt idx="3590">
                  <c:v>9.4109700000000007</c:v>
                </c:pt>
                <c:pt idx="3591">
                  <c:v>9.4135910000000003</c:v>
                </c:pt>
                <c:pt idx="3592">
                  <c:v>9.4162119999999998</c:v>
                </c:pt>
                <c:pt idx="3593">
                  <c:v>9.4188340000000004</c:v>
                </c:pt>
                <c:pt idx="3594">
                  <c:v>9.4214549999999999</c:v>
                </c:pt>
                <c:pt idx="3595">
                  <c:v>9.4240770000000005</c:v>
                </c:pt>
                <c:pt idx="3596">
                  <c:v>9.426698</c:v>
                </c:pt>
                <c:pt idx="3597">
                  <c:v>9.4293189999999996</c:v>
                </c:pt>
                <c:pt idx="3598">
                  <c:v>9.4319410000000001</c:v>
                </c:pt>
                <c:pt idx="3599">
                  <c:v>9.4345630000000007</c:v>
                </c:pt>
                <c:pt idx="3600">
                  <c:v>9.4371840000000002</c:v>
                </c:pt>
                <c:pt idx="3601">
                  <c:v>9.4398049999999998</c:v>
                </c:pt>
                <c:pt idx="3602">
                  <c:v>9.4424270000000003</c:v>
                </c:pt>
                <c:pt idx="3603">
                  <c:v>9.4450479999999999</c:v>
                </c:pt>
                <c:pt idx="3604">
                  <c:v>9.4476700000000005</c:v>
                </c:pt>
                <c:pt idx="3605">
                  <c:v>9.450291</c:v>
                </c:pt>
                <c:pt idx="3606">
                  <c:v>9.4529119999999995</c:v>
                </c:pt>
                <c:pt idx="3607">
                  <c:v>9.4555340000000001</c:v>
                </c:pt>
                <c:pt idx="3608">
                  <c:v>9.4581560000000007</c:v>
                </c:pt>
                <c:pt idx="3609">
                  <c:v>9.4607770000000002</c:v>
                </c:pt>
                <c:pt idx="3610">
                  <c:v>9.4633979999999998</c:v>
                </c:pt>
                <c:pt idx="3611">
                  <c:v>9.4660200000000003</c:v>
                </c:pt>
                <c:pt idx="3612">
                  <c:v>9.4686409999999999</c:v>
                </c:pt>
                <c:pt idx="3613">
                  <c:v>9.4712630000000004</c:v>
                </c:pt>
                <c:pt idx="3614">
                  <c:v>9.473884</c:v>
                </c:pt>
                <c:pt idx="3615">
                  <c:v>9.4765049999999995</c:v>
                </c:pt>
                <c:pt idx="3616">
                  <c:v>9.4791270000000001</c:v>
                </c:pt>
                <c:pt idx="3617">
                  <c:v>9.4817490000000006</c:v>
                </c:pt>
                <c:pt idx="3618">
                  <c:v>9.4843700000000002</c:v>
                </c:pt>
                <c:pt idx="3619">
                  <c:v>9.4869909999999997</c:v>
                </c:pt>
                <c:pt idx="3620">
                  <c:v>9.4896130000000003</c:v>
                </c:pt>
                <c:pt idx="3621">
                  <c:v>9.4922339999999998</c:v>
                </c:pt>
                <c:pt idx="3622">
                  <c:v>9.4948560000000004</c:v>
                </c:pt>
                <c:pt idx="3623">
                  <c:v>9.4974779999999992</c:v>
                </c:pt>
                <c:pt idx="3624">
                  <c:v>9.5000979999999995</c:v>
                </c:pt>
                <c:pt idx="3625">
                  <c:v>9.5027200000000001</c:v>
                </c:pt>
                <c:pt idx="3626">
                  <c:v>9.5053420000000006</c:v>
                </c:pt>
                <c:pt idx="3627">
                  <c:v>9.5079630000000002</c:v>
                </c:pt>
                <c:pt idx="3628">
                  <c:v>9.5105839999999997</c:v>
                </c:pt>
                <c:pt idx="3629">
                  <c:v>9.5132060000000003</c:v>
                </c:pt>
                <c:pt idx="3630">
                  <c:v>9.5158269999999998</c:v>
                </c:pt>
                <c:pt idx="3631">
                  <c:v>9.5184490000000004</c:v>
                </c:pt>
                <c:pt idx="3632">
                  <c:v>9.5210699999999999</c:v>
                </c:pt>
                <c:pt idx="3633">
                  <c:v>9.5236909999999995</c:v>
                </c:pt>
                <c:pt idx="3634">
                  <c:v>9.526313</c:v>
                </c:pt>
                <c:pt idx="3635">
                  <c:v>9.5289339999999996</c:v>
                </c:pt>
                <c:pt idx="3636">
                  <c:v>9.5315560000000001</c:v>
                </c:pt>
                <c:pt idx="3637">
                  <c:v>9.5341769999999997</c:v>
                </c:pt>
                <c:pt idx="3638">
                  <c:v>9.5367979999999992</c:v>
                </c:pt>
                <c:pt idx="3639">
                  <c:v>9.5394199999999998</c:v>
                </c:pt>
                <c:pt idx="3640">
                  <c:v>9.5420420000000004</c:v>
                </c:pt>
                <c:pt idx="3641">
                  <c:v>9.5446629999999999</c:v>
                </c:pt>
                <c:pt idx="3642">
                  <c:v>9.5472839999999994</c:v>
                </c:pt>
                <c:pt idx="3643">
                  <c:v>9.549906</c:v>
                </c:pt>
                <c:pt idx="3644">
                  <c:v>9.5525269999999995</c:v>
                </c:pt>
                <c:pt idx="3645">
                  <c:v>9.5551490000000001</c:v>
                </c:pt>
                <c:pt idx="3646">
                  <c:v>9.5577699999999997</c:v>
                </c:pt>
                <c:pt idx="3647">
                  <c:v>9.5603909999999992</c:v>
                </c:pt>
                <c:pt idx="3648">
                  <c:v>9.5630129999999998</c:v>
                </c:pt>
                <c:pt idx="3649">
                  <c:v>9.5656350000000003</c:v>
                </c:pt>
                <c:pt idx="3650">
                  <c:v>9.5682559999999999</c:v>
                </c:pt>
                <c:pt idx="3651">
                  <c:v>9.5708769999999994</c:v>
                </c:pt>
                <c:pt idx="3652">
                  <c:v>9.573499</c:v>
                </c:pt>
                <c:pt idx="3653">
                  <c:v>9.5761199999999995</c:v>
                </c:pt>
                <c:pt idx="3654">
                  <c:v>9.5787420000000001</c:v>
                </c:pt>
                <c:pt idx="3655">
                  <c:v>9.5813629999999996</c:v>
                </c:pt>
                <c:pt idx="3656">
                  <c:v>9.5839839999999992</c:v>
                </c:pt>
                <c:pt idx="3657">
                  <c:v>9.5866059999999997</c:v>
                </c:pt>
                <c:pt idx="3658">
                  <c:v>9.5892280000000003</c:v>
                </c:pt>
                <c:pt idx="3659">
                  <c:v>9.5918489999999998</c:v>
                </c:pt>
                <c:pt idx="3660">
                  <c:v>9.5944699999999994</c:v>
                </c:pt>
                <c:pt idx="3661">
                  <c:v>9.597092</c:v>
                </c:pt>
                <c:pt idx="3662">
                  <c:v>9.5997129999999995</c:v>
                </c:pt>
                <c:pt idx="3663">
                  <c:v>9.6023350000000001</c:v>
                </c:pt>
                <c:pt idx="3664">
                  <c:v>9.6049559999999996</c:v>
                </c:pt>
                <c:pt idx="3665">
                  <c:v>9.6075769999999991</c:v>
                </c:pt>
                <c:pt idx="3666">
                  <c:v>9.6101989999999997</c:v>
                </c:pt>
                <c:pt idx="3667">
                  <c:v>9.6128210000000003</c:v>
                </c:pt>
                <c:pt idx="3668">
                  <c:v>9.6154419999999998</c:v>
                </c:pt>
                <c:pt idx="3669">
                  <c:v>9.6180629999999994</c:v>
                </c:pt>
                <c:pt idx="3670">
                  <c:v>9.6206849999999999</c:v>
                </c:pt>
                <c:pt idx="3671">
                  <c:v>9.6233059999999995</c:v>
                </c:pt>
                <c:pt idx="3672">
                  <c:v>9.625928</c:v>
                </c:pt>
                <c:pt idx="3673">
                  <c:v>9.6285489999999996</c:v>
                </c:pt>
                <c:pt idx="3674">
                  <c:v>9.6311699999999991</c:v>
                </c:pt>
                <c:pt idx="3675">
                  <c:v>9.6337919999999997</c:v>
                </c:pt>
                <c:pt idx="3676">
                  <c:v>9.6364140000000003</c:v>
                </c:pt>
                <c:pt idx="3677">
                  <c:v>9.6390349999999998</c:v>
                </c:pt>
                <c:pt idx="3678">
                  <c:v>9.6416559999999993</c:v>
                </c:pt>
                <c:pt idx="3679">
                  <c:v>9.6442779999999999</c:v>
                </c:pt>
                <c:pt idx="3680">
                  <c:v>9.6468989999999994</c:v>
                </c:pt>
                <c:pt idx="3681">
                  <c:v>9.649521</c:v>
                </c:pt>
                <c:pt idx="3682">
                  <c:v>9.6521419999999996</c:v>
                </c:pt>
                <c:pt idx="3683">
                  <c:v>9.6547630000000009</c:v>
                </c:pt>
                <c:pt idx="3684">
                  <c:v>9.6573849999999997</c:v>
                </c:pt>
                <c:pt idx="3685">
                  <c:v>9.6600070000000002</c:v>
                </c:pt>
                <c:pt idx="3686">
                  <c:v>9.6626279999999998</c:v>
                </c:pt>
                <c:pt idx="3687">
                  <c:v>9.6652489999999993</c:v>
                </c:pt>
                <c:pt idx="3688">
                  <c:v>9.6678709999999999</c:v>
                </c:pt>
                <c:pt idx="3689">
                  <c:v>9.6704919999999994</c:v>
                </c:pt>
                <c:pt idx="3690">
                  <c:v>9.673114</c:v>
                </c:pt>
                <c:pt idx="3691">
                  <c:v>9.6757349999999995</c:v>
                </c:pt>
                <c:pt idx="3692">
                  <c:v>9.6783560000000008</c:v>
                </c:pt>
                <c:pt idx="3693">
                  <c:v>9.6809779999999996</c:v>
                </c:pt>
                <c:pt idx="3694">
                  <c:v>9.6835989999999992</c:v>
                </c:pt>
                <c:pt idx="3695">
                  <c:v>9.6862209999999997</c:v>
                </c:pt>
                <c:pt idx="3696">
                  <c:v>9.6888419999999993</c:v>
                </c:pt>
                <c:pt idx="3697">
                  <c:v>9.6914630000000006</c:v>
                </c:pt>
                <c:pt idx="3698">
                  <c:v>9.6940849999999994</c:v>
                </c:pt>
                <c:pt idx="3699">
                  <c:v>9.696707</c:v>
                </c:pt>
                <c:pt idx="3700">
                  <c:v>9.6993270000000003</c:v>
                </c:pt>
                <c:pt idx="3701">
                  <c:v>9.7019490000000008</c:v>
                </c:pt>
                <c:pt idx="3702">
                  <c:v>9.7045709999999996</c:v>
                </c:pt>
                <c:pt idx="3703">
                  <c:v>9.7071919999999992</c:v>
                </c:pt>
                <c:pt idx="3704">
                  <c:v>9.7098139999999997</c:v>
                </c:pt>
                <c:pt idx="3705">
                  <c:v>9.7124349999999993</c:v>
                </c:pt>
                <c:pt idx="3706">
                  <c:v>9.7150560000000006</c:v>
                </c:pt>
                <c:pt idx="3707">
                  <c:v>9.7176779999999994</c:v>
                </c:pt>
                <c:pt idx="3708">
                  <c:v>9.7202999999999999</c:v>
                </c:pt>
                <c:pt idx="3709">
                  <c:v>9.7229209999999995</c:v>
                </c:pt>
                <c:pt idx="3710">
                  <c:v>9.7255420000000008</c:v>
                </c:pt>
                <c:pt idx="3711">
                  <c:v>9.7281639999999996</c:v>
                </c:pt>
                <c:pt idx="3712">
                  <c:v>9.7307849999999991</c:v>
                </c:pt>
                <c:pt idx="3713">
                  <c:v>9.7334069999999997</c:v>
                </c:pt>
                <c:pt idx="3714">
                  <c:v>9.7360279999999992</c:v>
                </c:pt>
                <c:pt idx="3715">
                  <c:v>9.7386490000000006</c:v>
                </c:pt>
                <c:pt idx="3716">
                  <c:v>9.7412709999999993</c:v>
                </c:pt>
                <c:pt idx="3717">
                  <c:v>9.7438929999999999</c:v>
                </c:pt>
                <c:pt idx="3718">
                  <c:v>9.7465139999999995</c:v>
                </c:pt>
                <c:pt idx="3719">
                  <c:v>9.7491350000000008</c:v>
                </c:pt>
                <c:pt idx="3720">
                  <c:v>9.7517569999999996</c:v>
                </c:pt>
                <c:pt idx="3721">
                  <c:v>9.7543780000000009</c:v>
                </c:pt>
                <c:pt idx="3722">
                  <c:v>9.7569999999999997</c:v>
                </c:pt>
                <c:pt idx="3723">
                  <c:v>9.7596209999999992</c:v>
                </c:pt>
                <c:pt idx="3724">
                  <c:v>9.7622420000000005</c:v>
                </c:pt>
                <c:pt idx="3725">
                  <c:v>9.7648639999999993</c:v>
                </c:pt>
                <c:pt idx="3726">
                  <c:v>9.7674859999999999</c:v>
                </c:pt>
                <c:pt idx="3727">
                  <c:v>9.7701069999999994</c:v>
                </c:pt>
                <c:pt idx="3728">
                  <c:v>9.7727280000000007</c:v>
                </c:pt>
                <c:pt idx="3729">
                  <c:v>9.7753499999999995</c:v>
                </c:pt>
                <c:pt idx="3730">
                  <c:v>9.7779710000000009</c:v>
                </c:pt>
                <c:pt idx="3731">
                  <c:v>9.7805929999999996</c:v>
                </c:pt>
                <c:pt idx="3732">
                  <c:v>9.7832139999999992</c:v>
                </c:pt>
                <c:pt idx="3733">
                  <c:v>9.7858350000000005</c:v>
                </c:pt>
                <c:pt idx="3734">
                  <c:v>9.7884569999999993</c:v>
                </c:pt>
                <c:pt idx="3735">
                  <c:v>9.7910789999999999</c:v>
                </c:pt>
                <c:pt idx="3736">
                  <c:v>9.7936999999999994</c:v>
                </c:pt>
                <c:pt idx="3737">
                  <c:v>9.7963210000000007</c:v>
                </c:pt>
                <c:pt idx="3738">
                  <c:v>9.7989429999999995</c:v>
                </c:pt>
                <c:pt idx="3739">
                  <c:v>9.8015640000000008</c:v>
                </c:pt>
                <c:pt idx="3740">
                  <c:v>9.8041859999999996</c:v>
                </c:pt>
                <c:pt idx="3741">
                  <c:v>9.8068069999999992</c:v>
                </c:pt>
                <c:pt idx="3742">
                  <c:v>9.8094280000000005</c:v>
                </c:pt>
                <c:pt idx="3743">
                  <c:v>9.8120499999999993</c:v>
                </c:pt>
                <c:pt idx="3744">
                  <c:v>9.8146719999999998</c:v>
                </c:pt>
                <c:pt idx="3745">
                  <c:v>9.8172929999999994</c:v>
                </c:pt>
                <c:pt idx="3746">
                  <c:v>9.8199140000000007</c:v>
                </c:pt>
                <c:pt idx="3747">
                  <c:v>9.8225359999999995</c:v>
                </c:pt>
                <c:pt idx="3748">
                  <c:v>9.8251570000000008</c:v>
                </c:pt>
                <c:pt idx="3749">
                  <c:v>9.8277789999999996</c:v>
                </c:pt>
                <c:pt idx="3750">
                  <c:v>9.8303999999999991</c:v>
                </c:pt>
                <c:pt idx="3751">
                  <c:v>9.8330210000000005</c:v>
                </c:pt>
                <c:pt idx="3752">
                  <c:v>9.8356429999999992</c:v>
                </c:pt>
                <c:pt idx="3753">
                  <c:v>9.8382640000000006</c:v>
                </c:pt>
                <c:pt idx="3754">
                  <c:v>9.8408859999999994</c:v>
                </c:pt>
                <c:pt idx="3755">
                  <c:v>9.8435070000000007</c:v>
                </c:pt>
                <c:pt idx="3756">
                  <c:v>9.8461280000000002</c:v>
                </c:pt>
                <c:pt idx="3757">
                  <c:v>9.8487500000000008</c:v>
                </c:pt>
                <c:pt idx="3758">
                  <c:v>9.8513719999999996</c:v>
                </c:pt>
                <c:pt idx="3759">
                  <c:v>9.8539919999999999</c:v>
                </c:pt>
                <c:pt idx="3760">
                  <c:v>9.8566140000000004</c:v>
                </c:pt>
                <c:pt idx="3761">
                  <c:v>9.8592359999999992</c:v>
                </c:pt>
                <c:pt idx="3762">
                  <c:v>9.8618570000000005</c:v>
                </c:pt>
                <c:pt idx="3763">
                  <c:v>9.8644789999999993</c:v>
                </c:pt>
                <c:pt idx="3764">
                  <c:v>9.8671000000000006</c:v>
                </c:pt>
                <c:pt idx="3765">
                  <c:v>9.8697210000000002</c:v>
                </c:pt>
                <c:pt idx="3766">
                  <c:v>9.8723430000000008</c:v>
                </c:pt>
                <c:pt idx="3767">
                  <c:v>9.8749649999999995</c:v>
                </c:pt>
                <c:pt idx="3768">
                  <c:v>9.8775849999999998</c:v>
                </c:pt>
                <c:pt idx="3769">
                  <c:v>9.8802070000000004</c:v>
                </c:pt>
                <c:pt idx="3770">
                  <c:v>9.8828289999999992</c:v>
                </c:pt>
                <c:pt idx="3771">
                  <c:v>9.8854500000000005</c:v>
                </c:pt>
                <c:pt idx="3772">
                  <c:v>9.8880719999999993</c:v>
                </c:pt>
                <c:pt idx="3773">
                  <c:v>9.8906930000000006</c:v>
                </c:pt>
                <c:pt idx="3774">
                  <c:v>9.8933140000000002</c:v>
                </c:pt>
                <c:pt idx="3775">
                  <c:v>9.8959360000000007</c:v>
                </c:pt>
                <c:pt idx="3776">
                  <c:v>9.8985579999999995</c:v>
                </c:pt>
                <c:pt idx="3777">
                  <c:v>9.9011779999999998</c:v>
                </c:pt>
                <c:pt idx="3778">
                  <c:v>9.9038000000000004</c:v>
                </c:pt>
                <c:pt idx="3779">
                  <c:v>9.9064219999999992</c:v>
                </c:pt>
                <c:pt idx="3780">
                  <c:v>9.9090430000000005</c:v>
                </c:pt>
                <c:pt idx="3781">
                  <c:v>9.9116649999999993</c:v>
                </c:pt>
                <c:pt idx="3782">
                  <c:v>9.9142860000000006</c:v>
                </c:pt>
                <c:pt idx="3783">
                  <c:v>9.9169070000000001</c:v>
                </c:pt>
                <c:pt idx="3784">
                  <c:v>9.9195290000000007</c:v>
                </c:pt>
                <c:pt idx="3785">
                  <c:v>9.9221509999999995</c:v>
                </c:pt>
                <c:pt idx="3786">
                  <c:v>9.9247709999999998</c:v>
                </c:pt>
                <c:pt idx="3787">
                  <c:v>9.9273930000000004</c:v>
                </c:pt>
                <c:pt idx="3788">
                  <c:v>9.9300149999999991</c:v>
                </c:pt>
                <c:pt idx="3789">
                  <c:v>9.9326360000000005</c:v>
                </c:pt>
                <c:pt idx="3790">
                  <c:v>9.9352579999999993</c:v>
                </c:pt>
                <c:pt idx="3791">
                  <c:v>9.9378790000000006</c:v>
                </c:pt>
                <c:pt idx="3792">
                  <c:v>9.9405000000000001</c:v>
                </c:pt>
                <c:pt idx="3793">
                  <c:v>9.9431220000000007</c:v>
                </c:pt>
                <c:pt idx="3794">
                  <c:v>9.9457439999999995</c:v>
                </c:pt>
                <c:pt idx="3795">
                  <c:v>9.9483650000000008</c:v>
                </c:pt>
                <c:pt idx="3796">
                  <c:v>9.9509860000000003</c:v>
                </c:pt>
                <c:pt idx="3797">
                  <c:v>9.9536079999999991</c:v>
                </c:pt>
                <c:pt idx="3798">
                  <c:v>9.9562290000000004</c:v>
                </c:pt>
                <c:pt idx="3799">
                  <c:v>9.9588509999999992</c:v>
                </c:pt>
                <c:pt idx="3800">
                  <c:v>9.9614720000000005</c:v>
                </c:pt>
                <c:pt idx="3801">
                  <c:v>9.9640930000000001</c:v>
                </c:pt>
                <c:pt idx="3802">
                  <c:v>9.9667150000000007</c:v>
                </c:pt>
                <c:pt idx="3803">
                  <c:v>9.9693369999999994</c:v>
                </c:pt>
                <c:pt idx="3804">
                  <c:v>9.9719580000000008</c:v>
                </c:pt>
                <c:pt idx="3805">
                  <c:v>9.9745790000000003</c:v>
                </c:pt>
                <c:pt idx="3806">
                  <c:v>9.9772010000000009</c:v>
                </c:pt>
                <c:pt idx="3807">
                  <c:v>9.9798220000000004</c:v>
                </c:pt>
                <c:pt idx="3808">
                  <c:v>9.9824439999999992</c:v>
                </c:pt>
                <c:pt idx="3809">
                  <c:v>9.9850650000000005</c:v>
                </c:pt>
                <c:pt idx="3810">
                  <c:v>9.9876860000000001</c:v>
                </c:pt>
                <c:pt idx="3811">
                  <c:v>9.9903080000000006</c:v>
                </c:pt>
                <c:pt idx="3812">
                  <c:v>9.9929290000000002</c:v>
                </c:pt>
                <c:pt idx="3813">
                  <c:v>9.9955510000000007</c:v>
                </c:pt>
                <c:pt idx="3814">
                  <c:v>9.9981720000000003</c:v>
                </c:pt>
                <c:pt idx="3815">
                  <c:v>10.00079</c:v>
                </c:pt>
                <c:pt idx="3816">
                  <c:v>10.00342</c:v>
                </c:pt>
                <c:pt idx="3817">
                  <c:v>10.00604</c:v>
                </c:pt>
                <c:pt idx="3818">
                  <c:v>10.008660000000001</c:v>
                </c:pt>
                <c:pt idx="3819">
                  <c:v>10.011279999999999</c:v>
                </c:pt>
                <c:pt idx="3820">
                  <c:v>10.0139</c:v>
                </c:pt>
                <c:pt idx="3821">
                  <c:v>10.01652</c:v>
                </c:pt>
                <c:pt idx="3822">
                  <c:v>10.01914</c:v>
                </c:pt>
                <c:pt idx="3823">
                  <c:v>10.02176</c:v>
                </c:pt>
                <c:pt idx="3824">
                  <c:v>10.02439</c:v>
                </c:pt>
                <c:pt idx="3825">
                  <c:v>10.027010000000001</c:v>
                </c:pt>
                <c:pt idx="3826">
                  <c:v>10.029629999999999</c:v>
                </c:pt>
                <c:pt idx="3827">
                  <c:v>10.032249999999999</c:v>
                </c:pt>
                <c:pt idx="3828">
                  <c:v>10.03487</c:v>
                </c:pt>
                <c:pt idx="3829">
                  <c:v>10.03749</c:v>
                </c:pt>
                <c:pt idx="3830">
                  <c:v>10.04012</c:v>
                </c:pt>
                <c:pt idx="3831">
                  <c:v>10.04274</c:v>
                </c:pt>
                <c:pt idx="3832">
                  <c:v>10.045360000000001</c:v>
                </c:pt>
                <c:pt idx="3833">
                  <c:v>10.047980000000001</c:v>
                </c:pt>
                <c:pt idx="3834">
                  <c:v>10.050599999999999</c:v>
                </c:pt>
                <c:pt idx="3835">
                  <c:v>10.05322</c:v>
                </c:pt>
                <c:pt idx="3836">
                  <c:v>10.05584</c:v>
                </c:pt>
                <c:pt idx="3837">
                  <c:v>10.05847</c:v>
                </c:pt>
                <c:pt idx="3838">
                  <c:v>10.06109</c:v>
                </c:pt>
                <c:pt idx="3839">
                  <c:v>10.06371</c:v>
                </c:pt>
                <c:pt idx="3840">
                  <c:v>10.066330000000001</c:v>
                </c:pt>
                <c:pt idx="3841">
                  <c:v>10.068949999999999</c:v>
                </c:pt>
                <c:pt idx="3842">
                  <c:v>10.071569999999999</c:v>
                </c:pt>
                <c:pt idx="3843">
                  <c:v>10.07419</c:v>
                </c:pt>
                <c:pt idx="3844">
                  <c:v>10.07682</c:v>
                </c:pt>
                <c:pt idx="3845">
                  <c:v>10.07944</c:v>
                </c:pt>
                <c:pt idx="3846">
                  <c:v>10.08206</c:v>
                </c:pt>
                <c:pt idx="3847">
                  <c:v>10.084680000000001</c:v>
                </c:pt>
                <c:pt idx="3848">
                  <c:v>10.087300000000001</c:v>
                </c:pt>
                <c:pt idx="3849">
                  <c:v>10.089919999999999</c:v>
                </c:pt>
                <c:pt idx="3850">
                  <c:v>10.09254</c:v>
                </c:pt>
                <c:pt idx="3851">
                  <c:v>10.09517</c:v>
                </c:pt>
                <c:pt idx="3852">
                  <c:v>10.09779</c:v>
                </c:pt>
                <c:pt idx="3853">
                  <c:v>10.10041</c:v>
                </c:pt>
                <c:pt idx="3854">
                  <c:v>10.10303</c:v>
                </c:pt>
                <c:pt idx="3855">
                  <c:v>10.105650000000001</c:v>
                </c:pt>
                <c:pt idx="3856">
                  <c:v>10.108269999999999</c:v>
                </c:pt>
                <c:pt idx="3857">
                  <c:v>10.110889999999999</c:v>
                </c:pt>
                <c:pt idx="3858">
                  <c:v>10.113519999999999</c:v>
                </c:pt>
                <c:pt idx="3859">
                  <c:v>10.11614</c:v>
                </c:pt>
                <c:pt idx="3860">
                  <c:v>10.11876</c:v>
                </c:pt>
                <c:pt idx="3861">
                  <c:v>10.12138</c:v>
                </c:pt>
                <c:pt idx="3862">
                  <c:v>10.124000000000001</c:v>
                </c:pt>
                <c:pt idx="3863">
                  <c:v>10.126620000000001</c:v>
                </c:pt>
                <c:pt idx="3864">
                  <c:v>10.129239999999999</c:v>
                </c:pt>
                <c:pt idx="3865">
                  <c:v>10.131869999999999</c:v>
                </c:pt>
                <c:pt idx="3866">
                  <c:v>10.13449</c:v>
                </c:pt>
                <c:pt idx="3867">
                  <c:v>10.13711</c:v>
                </c:pt>
                <c:pt idx="3868">
                  <c:v>10.13973</c:v>
                </c:pt>
                <c:pt idx="3869">
                  <c:v>10.14235</c:v>
                </c:pt>
                <c:pt idx="3870">
                  <c:v>10.144970000000001</c:v>
                </c:pt>
                <c:pt idx="3871">
                  <c:v>10.147589999999999</c:v>
                </c:pt>
                <c:pt idx="3872">
                  <c:v>10.150219999999999</c:v>
                </c:pt>
                <c:pt idx="3873">
                  <c:v>10.152839999999999</c:v>
                </c:pt>
                <c:pt idx="3874">
                  <c:v>10.15546</c:v>
                </c:pt>
                <c:pt idx="3875">
                  <c:v>10.15808</c:v>
                </c:pt>
                <c:pt idx="3876">
                  <c:v>10.1607</c:v>
                </c:pt>
                <c:pt idx="3877">
                  <c:v>10.163320000000001</c:v>
                </c:pt>
                <c:pt idx="3878">
                  <c:v>10.165940000000001</c:v>
                </c:pt>
                <c:pt idx="3879">
                  <c:v>10.168570000000001</c:v>
                </c:pt>
                <c:pt idx="3880">
                  <c:v>10.171189999999999</c:v>
                </c:pt>
                <c:pt idx="3881">
                  <c:v>10.17381</c:v>
                </c:pt>
                <c:pt idx="3882">
                  <c:v>10.17643</c:v>
                </c:pt>
                <c:pt idx="3883">
                  <c:v>10.17905</c:v>
                </c:pt>
                <c:pt idx="3884">
                  <c:v>10.18167</c:v>
                </c:pt>
                <c:pt idx="3885">
                  <c:v>10.184290000000001</c:v>
                </c:pt>
                <c:pt idx="3886">
                  <c:v>10.186920000000001</c:v>
                </c:pt>
                <c:pt idx="3887">
                  <c:v>10.189539999999999</c:v>
                </c:pt>
                <c:pt idx="3888">
                  <c:v>10.192159999999999</c:v>
                </c:pt>
                <c:pt idx="3889">
                  <c:v>10.19478</c:v>
                </c:pt>
                <c:pt idx="3890">
                  <c:v>10.1974</c:v>
                </c:pt>
                <c:pt idx="3891">
                  <c:v>10.20002</c:v>
                </c:pt>
                <c:pt idx="3892">
                  <c:v>10.202640000000001</c:v>
                </c:pt>
                <c:pt idx="3893">
                  <c:v>10.205270000000001</c:v>
                </c:pt>
                <c:pt idx="3894">
                  <c:v>10.207890000000001</c:v>
                </c:pt>
                <c:pt idx="3895">
                  <c:v>10.210509999999999</c:v>
                </c:pt>
                <c:pt idx="3896">
                  <c:v>10.21313</c:v>
                </c:pt>
                <c:pt idx="3897">
                  <c:v>10.21575</c:v>
                </c:pt>
                <c:pt idx="3898">
                  <c:v>10.21837</c:v>
                </c:pt>
                <c:pt idx="3899">
                  <c:v>10.22099</c:v>
                </c:pt>
                <c:pt idx="3900">
                  <c:v>10.22362</c:v>
                </c:pt>
                <c:pt idx="3901">
                  <c:v>10.226240000000001</c:v>
                </c:pt>
                <c:pt idx="3902">
                  <c:v>10.228859999999999</c:v>
                </c:pt>
                <c:pt idx="3903">
                  <c:v>10.231479999999999</c:v>
                </c:pt>
                <c:pt idx="3904">
                  <c:v>10.2341</c:v>
                </c:pt>
                <c:pt idx="3905">
                  <c:v>10.23672</c:v>
                </c:pt>
                <c:pt idx="3906">
                  <c:v>10.23934</c:v>
                </c:pt>
                <c:pt idx="3907">
                  <c:v>10.24197</c:v>
                </c:pt>
                <c:pt idx="3908">
                  <c:v>10.244590000000001</c:v>
                </c:pt>
                <c:pt idx="3909">
                  <c:v>10.247210000000001</c:v>
                </c:pt>
                <c:pt idx="3910">
                  <c:v>10.249829999999999</c:v>
                </c:pt>
                <c:pt idx="3911">
                  <c:v>10.25245</c:v>
                </c:pt>
                <c:pt idx="3912">
                  <c:v>10.25507</c:v>
                </c:pt>
                <c:pt idx="3913">
                  <c:v>10.25769</c:v>
                </c:pt>
                <c:pt idx="3914">
                  <c:v>10.26032</c:v>
                </c:pt>
                <c:pt idx="3915">
                  <c:v>10.26294</c:v>
                </c:pt>
                <c:pt idx="3916">
                  <c:v>10.265560000000001</c:v>
                </c:pt>
                <c:pt idx="3917">
                  <c:v>10.268179999999999</c:v>
                </c:pt>
                <c:pt idx="3918">
                  <c:v>10.270799999999999</c:v>
                </c:pt>
                <c:pt idx="3919">
                  <c:v>10.27342</c:v>
                </c:pt>
                <c:pt idx="3920">
                  <c:v>10.27604</c:v>
                </c:pt>
                <c:pt idx="3921">
                  <c:v>10.27867</c:v>
                </c:pt>
                <c:pt idx="3922">
                  <c:v>10.28129</c:v>
                </c:pt>
                <c:pt idx="3923">
                  <c:v>10.283910000000001</c:v>
                </c:pt>
                <c:pt idx="3924">
                  <c:v>10.286530000000001</c:v>
                </c:pt>
                <c:pt idx="3925">
                  <c:v>10.289149999999999</c:v>
                </c:pt>
                <c:pt idx="3926">
                  <c:v>10.29177</c:v>
                </c:pt>
                <c:pt idx="3927">
                  <c:v>10.29439</c:v>
                </c:pt>
                <c:pt idx="3928">
                  <c:v>10.29702</c:v>
                </c:pt>
                <c:pt idx="3929">
                  <c:v>10.29964</c:v>
                </c:pt>
                <c:pt idx="3930">
                  <c:v>10.30226</c:v>
                </c:pt>
                <c:pt idx="3931">
                  <c:v>10.304880000000001</c:v>
                </c:pt>
                <c:pt idx="3932">
                  <c:v>10.307499999999999</c:v>
                </c:pt>
                <c:pt idx="3933">
                  <c:v>10.31012</c:v>
                </c:pt>
                <c:pt idx="3934">
                  <c:v>10.312749999999999</c:v>
                </c:pt>
                <c:pt idx="3935">
                  <c:v>10.31537</c:v>
                </c:pt>
                <c:pt idx="3936">
                  <c:v>10.31799</c:v>
                </c:pt>
                <c:pt idx="3937">
                  <c:v>10.32061</c:v>
                </c:pt>
                <c:pt idx="3938">
                  <c:v>10.323230000000001</c:v>
                </c:pt>
                <c:pt idx="3939">
                  <c:v>10.325850000000001</c:v>
                </c:pt>
                <c:pt idx="3940">
                  <c:v>10.328469999999999</c:v>
                </c:pt>
                <c:pt idx="3941">
                  <c:v>10.33109</c:v>
                </c:pt>
                <c:pt idx="3942">
                  <c:v>10.33372</c:v>
                </c:pt>
                <c:pt idx="3943">
                  <c:v>10.33634</c:v>
                </c:pt>
                <c:pt idx="3944">
                  <c:v>10.33896</c:v>
                </c:pt>
                <c:pt idx="3945">
                  <c:v>10.34158</c:v>
                </c:pt>
                <c:pt idx="3946">
                  <c:v>10.344200000000001</c:v>
                </c:pt>
                <c:pt idx="3947">
                  <c:v>10.346819999999999</c:v>
                </c:pt>
                <c:pt idx="3948">
                  <c:v>10.349449999999999</c:v>
                </c:pt>
                <c:pt idx="3949">
                  <c:v>10.352069999999999</c:v>
                </c:pt>
                <c:pt idx="3950">
                  <c:v>10.35469</c:v>
                </c:pt>
                <c:pt idx="3951">
                  <c:v>10.35731</c:v>
                </c:pt>
                <c:pt idx="3952">
                  <c:v>10.35993</c:v>
                </c:pt>
                <c:pt idx="3953">
                  <c:v>10.362550000000001</c:v>
                </c:pt>
                <c:pt idx="3954">
                  <c:v>10.365170000000001</c:v>
                </c:pt>
                <c:pt idx="3955">
                  <c:v>10.367789999999999</c:v>
                </c:pt>
                <c:pt idx="3956">
                  <c:v>10.370419999999999</c:v>
                </c:pt>
                <c:pt idx="3957">
                  <c:v>10.37304</c:v>
                </c:pt>
                <c:pt idx="3958">
                  <c:v>10.37566</c:v>
                </c:pt>
                <c:pt idx="3959">
                  <c:v>10.37828</c:v>
                </c:pt>
                <c:pt idx="3960">
                  <c:v>10.3809</c:v>
                </c:pt>
                <c:pt idx="3961">
                  <c:v>10.383520000000001</c:v>
                </c:pt>
                <c:pt idx="3962">
                  <c:v>10.386150000000001</c:v>
                </c:pt>
                <c:pt idx="3963">
                  <c:v>10.388769999999999</c:v>
                </c:pt>
                <c:pt idx="3964">
                  <c:v>10.391389999999999</c:v>
                </c:pt>
                <c:pt idx="3965">
                  <c:v>10.39401</c:v>
                </c:pt>
                <c:pt idx="3966">
                  <c:v>10.39663</c:v>
                </c:pt>
                <c:pt idx="3967">
                  <c:v>10.39925</c:v>
                </c:pt>
                <c:pt idx="3968">
                  <c:v>10.401870000000001</c:v>
                </c:pt>
                <c:pt idx="3969">
                  <c:v>10.404500000000001</c:v>
                </c:pt>
                <c:pt idx="3970">
                  <c:v>10.407120000000001</c:v>
                </c:pt>
                <c:pt idx="3971">
                  <c:v>10.409739999999999</c:v>
                </c:pt>
                <c:pt idx="3972">
                  <c:v>10.41236</c:v>
                </c:pt>
                <c:pt idx="3973">
                  <c:v>10.41498</c:v>
                </c:pt>
                <c:pt idx="3974">
                  <c:v>10.4176</c:v>
                </c:pt>
                <c:pt idx="3975">
                  <c:v>10.42022</c:v>
                </c:pt>
                <c:pt idx="3976">
                  <c:v>10.42285</c:v>
                </c:pt>
                <c:pt idx="3977">
                  <c:v>10.425470000000001</c:v>
                </c:pt>
                <c:pt idx="3978">
                  <c:v>10.428089999999999</c:v>
                </c:pt>
                <c:pt idx="3979">
                  <c:v>10.430709999999999</c:v>
                </c:pt>
                <c:pt idx="3980">
                  <c:v>10.43333</c:v>
                </c:pt>
                <c:pt idx="3981">
                  <c:v>10.43595</c:v>
                </c:pt>
                <c:pt idx="3982">
                  <c:v>10.43857</c:v>
                </c:pt>
                <c:pt idx="3983">
                  <c:v>10.4412</c:v>
                </c:pt>
                <c:pt idx="3984">
                  <c:v>10.443820000000001</c:v>
                </c:pt>
                <c:pt idx="3985">
                  <c:v>10.446440000000001</c:v>
                </c:pt>
                <c:pt idx="3986">
                  <c:v>10.449059999999999</c:v>
                </c:pt>
                <c:pt idx="3987">
                  <c:v>10.45168</c:v>
                </c:pt>
                <c:pt idx="3988">
                  <c:v>10.4543</c:v>
                </c:pt>
                <c:pt idx="3989">
                  <c:v>10.45692</c:v>
                </c:pt>
                <c:pt idx="3990">
                  <c:v>10.45955</c:v>
                </c:pt>
                <c:pt idx="3991">
                  <c:v>10.46217</c:v>
                </c:pt>
                <c:pt idx="3992">
                  <c:v>10.464790000000001</c:v>
                </c:pt>
                <c:pt idx="3993">
                  <c:v>10.467409999999999</c:v>
                </c:pt>
                <c:pt idx="3994">
                  <c:v>10.47003</c:v>
                </c:pt>
                <c:pt idx="3995">
                  <c:v>10.47265</c:v>
                </c:pt>
                <c:pt idx="3996">
                  <c:v>10.47527</c:v>
                </c:pt>
                <c:pt idx="3997">
                  <c:v>10.4779</c:v>
                </c:pt>
                <c:pt idx="3998">
                  <c:v>10.48052</c:v>
                </c:pt>
                <c:pt idx="3999">
                  <c:v>10.483140000000001</c:v>
                </c:pt>
                <c:pt idx="4000">
                  <c:v>10.485760000000001</c:v>
                </c:pt>
                <c:pt idx="4001">
                  <c:v>10.488379999999999</c:v>
                </c:pt>
                <c:pt idx="4002">
                  <c:v>10.491</c:v>
                </c:pt>
                <c:pt idx="4003">
                  <c:v>10.49362</c:v>
                </c:pt>
                <c:pt idx="4004">
                  <c:v>10.49625</c:v>
                </c:pt>
                <c:pt idx="4005">
                  <c:v>10.49887</c:v>
                </c:pt>
                <c:pt idx="4006">
                  <c:v>10.50149</c:v>
                </c:pt>
                <c:pt idx="4007">
                  <c:v>10.504110000000001</c:v>
                </c:pt>
                <c:pt idx="4008">
                  <c:v>10.506729999999999</c:v>
                </c:pt>
                <c:pt idx="4009">
                  <c:v>10.50935</c:v>
                </c:pt>
                <c:pt idx="4010">
                  <c:v>10.51197</c:v>
                </c:pt>
                <c:pt idx="4011">
                  <c:v>10.5146</c:v>
                </c:pt>
                <c:pt idx="4012">
                  <c:v>10.51722</c:v>
                </c:pt>
                <c:pt idx="4013">
                  <c:v>10.51984</c:v>
                </c:pt>
                <c:pt idx="4014">
                  <c:v>10.522460000000001</c:v>
                </c:pt>
                <c:pt idx="4015">
                  <c:v>10.525080000000001</c:v>
                </c:pt>
                <c:pt idx="4016">
                  <c:v>10.527699999999999</c:v>
                </c:pt>
                <c:pt idx="4017">
                  <c:v>10.53032</c:v>
                </c:pt>
                <c:pt idx="4018">
                  <c:v>10.53295</c:v>
                </c:pt>
                <c:pt idx="4019">
                  <c:v>10.53557</c:v>
                </c:pt>
                <c:pt idx="4020">
                  <c:v>10.53819</c:v>
                </c:pt>
                <c:pt idx="4021">
                  <c:v>10.54081</c:v>
                </c:pt>
                <c:pt idx="4022">
                  <c:v>10.543430000000001</c:v>
                </c:pt>
                <c:pt idx="4023">
                  <c:v>10.546049999999999</c:v>
                </c:pt>
                <c:pt idx="4024">
                  <c:v>10.54867</c:v>
                </c:pt>
                <c:pt idx="4025">
                  <c:v>10.551299999999999</c:v>
                </c:pt>
                <c:pt idx="4026">
                  <c:v>10.55392</c:v>
                </c:pt>
                <c:pt idx="4027">
                  <c:v>10.55654</c:v>
                </c:pt>
                <c:pt idx="4028">
                  <c:v>10.55916</c:v>
                </c:pt>
                <c:pt idx="4029">
                  <c:v>10.561780000000001</c:v>
                </c:pt>
                <c:pt idx="4030">
                  <c:v>10.564399999999999</c:v>
                </c:pt>
                <c:pt idx="4031">
                  <c:v>10.567019999999999</c:v>
                </c:pt>
                <c:pt idx="4032">
                  <c:v>10.569649999999999</c:v>
                </c:pt>
                <c:pt idx="4033">
                  <c:v>10.57227</c:v>
                </c:pt>
                <c:pt idx="4034">
                  <c:v>10.57489</c:v>
                </c:pt>
                <c:pt idx="4035">
                  <c:v>10.57751</c:v>
                </c:pt>
                <c:pt idx="4036">
                  <c:v>10.58013</c:v>
                </c:pt>
                <c:pt idx="4037">
                  <c:v>10.582750000000001</c:v>
                </c:pt>
                <c:pt idx="4038">
                  <c:v>10.585369999999999</c:v>
                </c:pt>
                <c:pt idx="4039">
                  <c:v>10.587999999999999</c:v>
                </c:pt>
                <c:pt idx="4040">
                  <c:v>10.590619999999999</c:v>
                </c:pt>
                <c:pt idx="4041">
                  <c:v>10.59324</c:v>
                </c:pt>
                <c:pt idx="4042">
                  <c:v>10.59586</c:v>
                </c:pt>
                <c:pt idx="4043">
                  <c:v>10.59848</c:v>
                </c:pt>
                <c:pt idx="4044">
                  <c:v>10.601100000000001</c:v>
                </c:pt>
                <c:pt idx="4045">
                  <c:v>10.603719999999999</c:v>
                </c:pt>
                <c:pt idx="4046">
                  <c:v>10.606350000000001</c:v>
                </c:pt>
                <c:pt idx="4047">
                  <c:v>10.608969999999999</c:v>
                </c:pt>
                <c:pt idx="4048">
                  <c:v>10.61159</c:v>
                </c:pt>
                <c:pt idx="4049">
                  <c:v>10.61421</c:v>
                </c:pt>
                <c:pt idx="4050">
                  <c:v>10.61683</c:v>
                </c:pt>
                <c:pt idx="4051">
                  <c:v>10.619450000000001</c:v>
                </c:pt>
                <c:pt idx="4052">
                  <c:v>10.62208</c:v>
                </c:pt>
                <c:pt idx="4053">
                  <c:v>10.624700000000001</c:v>
                </c:pt>
                <c:pt idx="4054">
                  <c:v>10.627319999999999</c:v>
                </c:pt>
                <c:pt idx="4055">
                  <c:v>10.62994</c:v>
                </c:pt>
                <c:pt idx="4056">
                  <c:v>10.63256</c:v>
                </c:pt>
                <c:pt idx="4057">
                  <c:v>10.63518</c:v>
                </c:pt>
                <c:pt idx="4058">
                  <c:v>10.6378</c:v>
                </c:pt>
                <c:pt idx="4059">
                  <c:v>10.640420000000001</c:v>
                </c:pt>
                <c:pt idx="4060">
                  <c:v>10.643050000000001</c:v>
                </c:pt>
                <c:pt idx="4061">
                  <c:v>10.645670000000001</c:v>
                </c:pt>
                <c:pt idx="4062">
                  <c:v>10.648289999999999</c:v>
                </c:pt>
                <c:pt idx="4063">
                  <c:v>10.65091</c:v>
                </c:pt>
                <c:pt idx="4064">
                  <c:v>10.65353</c:v>
                </c:pt>
                <c:pt idx="4065">
                  <c:v>10.65615</c:v>
                </c:pt>
                <c:pt idx="4066">
                  <c:v>10.65878</c:v>
                </c:pt>
                <c:pt idx="4067">
                  <c:v>10.6614</c:v>
                </c:pt>
                <c:pt idx="4068">
                  <c:v>10.664020000000001</c:v>
                </c:pt>
                <c:pt idx="4069">
                  <c:v>10.666639999999999</c:v>
                </c:pt>
                <c:pt idx="4070">
                  <c:v>10.66926</c:v>
                </c:pt>
                <c:pt idx="4071">
                  <c:v>10.67188</c:v>
                </c:pt>
                <c:pt idx="4072">
                  <c:v>10.6745</c:v>
                </c:pt>
                <c:pt idx="4073">
                  <c:v>10.67712</c:v>
                </c:pt>
                <c:pt idx="4074">
                  <c:v>10.67975</c:v>
                </c:pt>
                <c:pt idx="4075">
                  <c:v>10.682370000000001</c:v>
                </c:pt>
                <c:pt idx="4076">
                  <c:v>10.684990000000001</c:v>
                </c:pt>
                <c:pt idx="4077">
                  <c:v>10.687609999999999</c:v>
                </c:pt>
                <c:pt idx="4078">
                  <c:v>10.69023</c:v>
                </c:pt>
                <c:pt idx="4079">
                  <c:v>10.69285</c:v>
                </c:pt>
                <c:pt idx="4080">
                  <c:v>10.69548</c:v>
                </c:pt>
                <c:pt idx="4081">
                  <c:v>10.6981</c:v>
                </c:pt>
                <c:pt idx="4082">
                  <c:v>10.70072</c:v>
                </c:pt>
                <c:pt idx="4083">
                  <c:v>10.703340000000001</c:v>
                </c:pt>
                <c:pt idx="4084">
                  <c:v>10.705959999999999</c:v>
                </c:pt>
                <c:pt idx="4085">
                  <c:v>10.70858</c:v>
                </c:pt>
                <c:pt idx="4086">
                  <c:v>10.7112</c:v>
                </c:pt>
                <c:pt idx="4087">
                  <c:v>10.71383</c:v>
                </c:pt>
                <c:pt idx="4088">
                  <c:v>10.71645</c:v>
                </c:pt>
                <c:pt idx="4089">
                  <c:v>10.71907</c:v>
                </c:pt>
                <c:pt idx="4090">
                  <c:v>10.721690000000001</c:v>
                </c:pt>
                <c:pt idx="4091">
                  <c:v>10.724309999999999</c:v>
                </c:pt>
                <c:pt idx="4092">
                  <c:v>10.726929999999999</c:v>
                </c:pt>
                <c:pt idx="4093">
                  <c:v>10.72955</c:v>
                </c:pt>
                <c:pt idx="4094">
                  <c:v>10.73217</c:v>
                </c:pt>
                <c:pt idx="4095">
                  <c:v>10.7348</c:v>
                </c:pt>
                <c:pt idx="4096">
                  <c:v>10.73742</c:v>
                </c:pt>
                <c:pt idx="4097">
                  <c:v>10.74004</c:v>
                </c:pt>
                <c:pt idx="4098">
                  <c:v>10.742660000000001</c:v>
                </c:pt>
                <c:pt idx="4099">
                  <c:v>10.745279999999999</c:v>
                </c:pt>
                <c:pt idx="4100">
                  <c:v>10.7479</c:v>
                </c:pt>
                <c:pt idx="4101">
                  <c:v>10.750529999999999</c:v>
                </c:pt>
                <c:pt idx="4102">
                  <c:v>10.75315</c:v>
                </c:pt>
                <c:pt idx="4103">
                  <c:v>10.75577</c:v>
                </c:pt>
                <c:pt idx="4104">
                  <c:v>10.75839</c:v>
                </c:pt>
                <c:pt idx="4105">
                  <c:v>10.761010000000001</c:v>
                </c:pt>
                <c:pt idx="4106">
                  <c:v>10.763629999999999</c:v>
                </c:pt>
                <c:pt idx="4107">
                  <c:v>10.766249999999999</c:v>
                </c:pt>
                <c:pt idx="4108">
                  <c:v>10.768879999999999</c:v>
                </c:pt>
                <c:pt idx="4109">
                  <c:v>10.7715</c:v>
                </c:pt>
                <c:pt idx="4110">
                  <c:v>10.77412</c:v>
                </c:pt>
                <c:pt idx="4111">
                  <c:v>10.77674</c:v>
                </c:pt>
                <c:pt idx="4112">
                  <c:v>10.77936</c:v>
                </c:pt>
                <c:pt idx="4113">
                  <c:v>10.781980000000001</c:v>
                </c:pt>
                <c:pt idx="4114">
                  <c:v>10.784599999999999</c:v>
                </c:pt>
                <c:pt idx="4115">
                  <c:v>10.787229999999999</c:v>
                </c:pt>
                <c:pt idx="4116">
                  <c:v>10.789849999999999</c:v>
                </c:pt>
                <c:pt idx="4117">
                  <c:v>10.79247</c:v>
                </c:pt>
                <c:pt idx="4118">
                  <c:v>10.79509</c:v>
                </c:pt>
                <c:pt idx="4119">
                  <c:v>10.79771</c:v>
                </c:pt>
                <c:pt idx="4120">
                  <c:v>10.800330000000001</c:v>
                </c:pt>
                <c:pt idx="4121">
                  <c:v>10.802949999999999</c:v>
                </c:pt>
                <c:pt idx="4122">
                  <c:v>10.805580000000001</c:v>
                </c:pt>
                <c:pt idx="4123">
                  <c:v>10.808199999999999</c:v>
                </c:pt>
                <c:pt idx="4124">
                  <c:v>10.81082</c:v>
                </c:pt>
                <c:pt idx="4125">
                  <c:v>10.81344</c:v>
                </c:pt>
                <c:pt idx="4126">
                  <c:v>10.81606</c:v>
                </c:pt>
                <c:pt idx="4127">
                  <c:v>10.818680000000001</c:v>
                </c:pt>
                <c:pt idx="4128">
                  <c:v>10.821300000000001</c:v>
                </c:pt>
                <c:pt idx="4129">
                  <c:v>10.823930000000001</c:v>
                </c:pt>
                <c:pt idx="4130">
                  <c:v>10.826549999999999</c:v>
                </c:pt>
                <c:pt idx="4131">
                  <c:v>10.82917</c:v>
                </c:pt>
                <c:pt idx="4132">
                  <c:v>10.83179</c:v>
                </c:pt>
                <c:pt idx="4133">
                  <c:v>10.83441</c:v>
                </c:pt>
                <c:pt idx="4134">
                  <c:v>10.83703</c:v>
                </c:pt>
                <c:pt idx="4135">
                  <c:v>10.839650000000001</c:v>
                </c:pt>
                <c:pt idx="4136">
                  <c:v>10.842280000000001</c:v>
                </c:pt>
                <c:pt idx="4137">
                  <c:v>10.844900000000001</c:v>
                </c:pt>
                <c:pt idx="4138">
                  <c:v>10.847519999999999</c:v>
                </c:pt>
                <c:pt idx="4139">
                  <c:v>10.85014</c:v>
                </c:pt>
                <c:pt idx="4140">
                  <c:v>10.85276</c:v>
                </c:pt>
                <c:pt idx="4141">
                  <c:v>10.85538</c:v>
                </c:pt>
                <c:pt idx="4142">
                  <c:v>10.858000000000001</c:v>
                </c:pt>
                <c:pt idx="4143">
                  <c:v>10.86063</c:v>
                </c:pt>
                <c:pt idx="4144">
                  <c:v>10.863250000000001</c:v>
                </c:pt>
                <c:pt idx="4145">
                  <c:v>10.865869999999999</c:v>
                </c:pt>
                <c:pt idx="4146">
                  <c:v>10.86849</c:v>
                </c:pt>
                <c:pt idx="4147">
                  <c:v>10.87111</c:v>
                </c:pt>
                <c:pt idx="4148">
                  <c:v>10.87373</c:v>
                </c:pt>
                <c:pt idx="4149">
                  <c:v>10.87635</c:v>
                </c:pt>
                <c:pt idx="4150">
                  <c:v>10.87898</c:v>
                </c:pt>
                <c:pt idx="4151">
                  <c:v>10.881600000000001</c:v>
                </c:pt>
                <c:pt idx="4152">
                  <c:v>10.884219999999999</c:v>
                </c:pt>
                <c:pt idx="4153">
                  <c:v>10.886839999999999</c:v>
                </c:pt>
                <c:pt idx="4154">
                  <c:v>10.88946</c:v>
                </c:pt>
                <c:pt idx="4155">
                  <c:v>10.89208</c:v>
                </c:pt>
                <c:pt idx="4156">
                  <c:v>10.8947</c:v>
                </c:pt>
                <c:pt idx="4157">
                  <c:v>10.89733</c:v>
                </c:pt>
                <c:pt idx="4158">
                  <c:v>10.89995</c:v>
                </c:pt>
                <c:pt idx="4159">
                  <c:v>10.902570000000001</c:v>
                </c:pt>
                <c:pt idx="4160">
                  <c:v>10.905189999999999</c:v>
                </c:pt>
                <c:pt idx="4161">
                  <c:v>10.90781</c:v>
                </c:pt>
                <c:pt idx="4162">
                  <c:v>10.91043</c:v>
                </c:pt>
                <c:pt idx="4163">
                  <c:v>10.91305</c:v>
                </c:pt>
                <c:pt idx="4164">
                  <c:v>10.91568</c:v>
                </c:pt>
                <c:pt idx="4165">
                  <c:v>10.9183</c:v>
                </c:pt>
                <c:pt idx="4166">
                  <c:v>10.920920000000001</c:v>
                </c:pt>
                <c:pt idx="4167">
                  <c:v>10.923539999999999</c:v>
                </c:pt>
                <c:pt idx="4168">
                  <c:v>10.926159999999999</c:v>
                </c:pt>
                <c:pt idx="4169">
                  <c:v>10.92878</c:v>
                </c:pt>
                <c:pt idx="4170">
                  <c:v>10.93141</c:v>
                </c:pt>
                <c:pt idx="4171">
                  <c:v>10.93403</c:v>
                </c:pt>
                <c:pt idx="4172">
                  <c:v>10.93665</c:v>
                </c:pt>
                <c:pt idx="4173">
                  <c:v>10.93927</c:v>
                </c:pt>
                <c:pt idx="4174">
                  <c:v>10.941890000000001</c:v>
                </c:pt>
                <c:pt idx="4175">
                  <c:v>10.944509999999999</c:v>
                </c:pt>
                <c:pt idx="4176">
                  <c:v>10.94713</c:v>
                </c:pt>
                <c:pt idx="4177">
                  <c:v>10.94975</c:v>
                </c:pt>
                <c:pt idx="4178">
                  <c:v>10.95238</c:v>
                </c:pt>
                <c:pt idx="4179">
                  <c:v>10.955</c:v>
                </c:pt>
                <c:pt idx="4180">
                  <c:v>10.95762</c:v>
                </c:pt>
                <c:pt idx="4181">
                  <c:v>10.960240000000001</c:v>
                </c:pt>
                <c:pt idx="4182">
                  <c:v>10.962859999999999</c:v>
                </c:pt>
                <c:pt idx="4183">
                  <c:v>10.965479999999999</c:v>
                </c:pt>
                <c:pt idx="4184">
                  <c:v>10.968109999999999</c:v>
                </c:pt>
                <c:pt idx="4185">
                  <c:v>10.97073</c:v>
                </c:pt>
                <c:pt idx="4186">
                  <c:v>10.97335</c:v>
                </c:pt>
                <c:pt idx="4187">
                  <c:v>10.97597</c:v>
                </c:pt>
                <c:pt idx="4188">
                  <c:v>10.978590000000001</c:v>
                </c:pt>
                <c:pt idx="4189">
                  <c:v>10.981210000000001</c:v>
                </c:pt>
                <c:pt idx="4190">
                  <c:v>10.983829999999999</c:v>
                </c:pt>
                <c:pt idx="4191">
                  <c:v>10.98645</c:v>
                </c:pt>
                <c:pt idx="4192">
                  <c:v>10.98908</c:v>
                </c:pt>
                <c:pt idx="4193">
                  <c:v>10.9917</c:v>
                </c:pt>
                <c:pt idx="4194">
                  <c:v>10.99432</c:v>
                </c:pt>
                <c:pt idx="4195">
                  <c:v>10.99694</c:v>
                </c:pt>
                <c:pt idx="4196">
                  <c:v>10.999560000000001</c:v>
                </c:pt>
                <c:pt idx="4197">
                  <c:v>11.002179999999999</c:v>
                </c:pt>
                <c:pt idx="4198">
                  <c:v>11.004799999999999</c:v>
                </c:pt>
                <c:pt idx="4199">
                  <c:v>11.007429999999999</c:v>
                </c:pt>
                <c:pt idx="4200">
                  <c:v>11.01005</c:v>
                </c:pt>
                <c:pt idx="4201">
                  <c:v>11.01267</c:v>
                </c:pt>
                <c:pt idx="4202">
                  <c:v>11.01529</c:v>
                </c:pt>
                <c:pt idx="4203">
                  <c:v>11.017910000000001</c:v>
                </c:pt>
                <c:pt idx="4204">
                  <c:v>11.020530000000001</c:v>
                </c:pt>
                <c:pt idx="4205">
                  <c:v>11.023160000000001</c:v>
                </c:pt>
                <c:pt idx="4206">
                  <c:v>11.025779999999999</c:v>
                </c:pt>
                <c:pt idx="4207">
                  <c:v>11.0284</c:v>
                </c:pt>
                <c:pt idx="4208">
                  <c:v>11.03102</c:v>
                </c:pt>
                <c:pt idx="4209">
                  <c:v>11.03364</c:v>
                </c:pt>
                <c:pt idx="4210">
                  <c:v>11.03626</c:v>
                </c:pt>
                <c:pt idx="4211">
                  <c:v>11.038880000000001</c:v>
                </c:pt>
                <c:pt idx="4212">
                  <c:v>11.041499999999999</c:v>
                </c:pt>
                <c:pt idx="4213">
                  <c:v>11.044129999999999</c:v>
                </c:pt>
                <c:pt idx="4214">
                  <c:v>11.046749999999999</c:v>
                </c:pt>
                <c:pt idx="4215">
                  <c:v>11.04937</c:v>
                </c:pt>
                <c:pt idx="4216">
                  <c:v>11.05199</c:v>
                </c:pt>
                <c:pt idx="4217">
                  <c:v>11.05461</c:v>
                </c:pt>
                <c:pt idx="4218">
                  <c:v>11.057230000000001</c:v>
                </c:pt>
                <c:pt idx="4219">
                  <c:v>11.05986</c:v>
                </c:pt>
                <c:pt idx="4220">
                  <c:v>11.062480000000001</c:v>
                </c:pt>
                <c:pt idx="4221">
                  <c:v>11.065099999999999</c:v>
                </c:pt>
                <c:pt idx="4222">
                  <c:v>11.06772</c:v>
                </c:pt>
                <c:pt idx="4223">
                  <c:v>11.07034</c:v>
                </c:pt>
                <c:pt idx="4224">
                  <c:v>11.07296</c:v>
                </c:pt>
                <c:pt idx="4225">
                  <c:v>11.07558</c:v>
                </c:pt>
                <c:pt idx="4226">
                  <c:v>11.07821</c:v>
                </c:pt>
                <c:pt idx="4227">
                  <c:v>11.080830000000001</c:v>
                </c:pt>
                <c:pt idx="4228">
                  <c:v>11.083449999999999</c:v>
                </c:pt>
                <c:pt idx="4229">
                  <c:v>11.086069999999999</c:v>
                </c:pt>
                <c:pt idx="4230">
                  <c:v>11.08869</c:v>
                </c:pt>
                <c:pt idx="4231">
                  <c:v>11.09131</c:v>
                </c:pt>
                <c:pt idx="4232">
                  <c:v>11.09393</c:v>
                </c:pt>
                <c:pt idx="4233">
                  <c:v>11.09656</c:v>
                </c:pt>
                <c:pt idx="4234">
                  <c:v>11.09918</c:v>
                </c:pt>
                <c:pt idx="4235">
                  <c:v>11.101800000000001</c:v>
                </c:pt>
                <c:pt idx="4236">
                  <c:v>11.104419999999999</c:v>
                </c:pt>
                <c:pt idx="4237">
                  <c:v>11.10704</c:v>
                </c:pt>
                <c:pt idx="4238">
                  <c:v>11.10966</c:v>
                </c:pt>
                <c:pt idx="4239">
                  <c:v>11.11228</c:v>
                </c:pt>
                <c:pt idx="4240">
                  <c:v>11.11491</c:v>
                </c:pt>
                <c:pt idx="4241">
                  <c:v>11.11753</c:v>
                </c:pt>
                <c:pt idx="4242">
                  <c:v>11.120150000000001</c:v>
                </c:pt>
                <c:pt idx="4243">
                  <c:v>11.122769999999999</c:v>
                </c:pt>
                <c:pt idx="4244">
                  <c:v>11.125389999999999</c:v>
                </c:pt>
                <c:pt idx="4245">
                  <c:v>11.12801</c:v>
                </c:pt>
                <c:pt idx="4246">
                  <c:v>11.13063</c:v>
                </c:pt>
                <c:pt idx="4247">
                  <c:v>11.13326</c:v>
                </c:pt>
                <c:pt idx="4248">
                  <c:v>11.13588</c:v>
                </c:pt>
                <c:pt idx="4249">
                  <c:v>11.138500000000001</c:v>
                </c:pt>
                <c:pt idx="4250">
                  <c:v>11.141120000000001</c:v>
                </c:pt>
                <c:pt idx="4251">
                  <c:v>11.143739999999999</c:v>
                </c:pt>
                <c:pt idx="4252">
                  <c:v>11.14636</c:v>
                </c:pt>
                <c:pt idx="4253">
                  <c:v>11.14898</c:v>
                </c:pt>
                <c:pt idx="4254">
                  <c:v>11.15161</c:v>
                </c:pt>
                <c:pt idx="4255">
                  <c:v>11.15423</c:v>
                </c:pt>
                <c:pt idx="4256">
                  <c:v>11.15685</c:v>
                </c:pt>
                <c:pt idx="4257">
                  <c:v>11.159470000000001</c:v>
                </c:pt>
                <c:pt idx="4258">
                  <c:v>11.162089999999999</c:v>
                </c:pt>
                <c:pt idx="4259">
                  <c:v>11.164709999999999</c:v>
                </c:pt>
                <c:pt idx="4260">
                  <c:v>11.16733</c:v>
                </c:pt>
                <c:pt idx="4261">
                  <c:v>11.16996</c:v>
                </c:pt>
                <c:pt idx="4262">
                  <c:v>11.17258</c:v>
                </c:pt>
                <c:pt idx="4263">
                  <c:v>11.1752</c:v>
                </c:pt>
                <c:pt idx="4264">
                  <c:v>11.177820000000001</c:v>
                </c:pt>
                <c:pt idx="4265">
                  <c:v>11.180440000000001</c:v>
                </c:pt>
                <c:pt idx="4266">
                  <c:v>11.183059999999999</c:v>
                </c:pt>
                <c:pt idx="4267">
                  <c:v>11.18568</c:v>
                </c:pt>
                <c:pt idx="4268">
                  <c:v>11.18831</c:v>
                </c:pt>
                <c:pt idx="4269">
                  <c:v>11.19093</c:v>
                </c:pt>
                <c:pt idx="4270">
                  <c:v>11.19355</c:v>
                </c:pt>
                <c:pt idx="4271">
                  <c:v>11.19617</c:v>
                </c:pt>
                <c:pt idx="4272">
                  <c:v>11.198790000000001</c:v>
                </c:pt>
                <c:pt idx="4273">
                  <c:v>11.201409999999999</c:v>
                </c:pt>
                <c:pt idx="4274">
                  <c:v>11.204029999999999</c:v>
                </c:pt>
                <c:pt idx="4275">
                  <c:v>11.206659999999999</c:v>
                </c:pt>
                <c:pt idx="4276">
                  <c:v>11.20928</c:v>
                </c:pt>
                <c:pt idx="4277">
                  <c:v>11.2119</c:v>
                </c:pt>
                <c:pt idx="4278">
                  <c:v>11.21452</c:v>
                </c:pt>
                <c:pt idx="4279">
                  <c:v>11.217140000000001</c:v>
                </c:pt>
                <c:pt idx="4280">
                  <c:v>11.219760000000001</c:v>
                </c:pt>
                <c:pt idx="4281">
                  <c:v>11.222379999999999</c:v>
                </c:pt>
                <c:pt idx="4282">
                  <c:v>11.225009999999999</c:v>
                </c:pt>
                <c:pt idx="4283">
                  <c:v>11.22763</c:v>
                </c:pt>
                <c:pt idx="4284">
                  <c:v>11.23025</c:v>
                </c:pt>
                <c:pt idx="4285">
                  <c:v>11.23287</c:v>
                </c:pt>
                <c:pt idx="4286">
                  <c:v>11.23549</c:v>
                </c:pt>
                <c:pt idx="4287">
                  <c:v>11.238110000000001</c:v>
                </c:pt>
                <c:pt idx="4288">
                  <c:v>11.240740000000001</c:v>
                </c:pt>
                <c:pt idx="4289">
                  <c:v>11.243359999999999</c:v>
                </c:pt>
                <c:pt idx="4290">
                  <c:v>11.245979999999999</c:v>
                </c:pt>
                <c:pt idx="4291">
                  <c:v>11.2486</c:v>
                </c:pt>
                <c:pt idx="4292">
                  <c:v>11.25122</c:v>
                </c:pt>
                <c:pt idx="4293">
                  <c:v>11.25384</c:v>
                </c:pt>
                <c:pt idx="4294">
                  <c:v>11.256460000000001</c:v>
                </c:pt>
                <c:pt idx="4295">
                  <c:v>11.259080000000001</c:v>
                </c:pt>
                <c:pt idx="4296">
                  <c:v>11.261710000000001</c:v>
                </c:pt>
                <c:pt idx="4297">
                  <c:v>11.264329999999999</c:v>
                </c:pt>
                <c:pt idx="4298">
                  <c:v>11.26695</c:v>
                </c:pt>
                <c:pt idx="4299">
                  <c:v>11.26957</c:v>
                </c:pt>
                <c:pt idx="4300">
                  <c:v>11.27219</c:v>
                </c:pt>
                <c:pt idx="4301">
                  <c:v>11.27481</c:v>
                </c:pt>
                <c:pt idx="4302">
                  <c:v>11.277430000000001</c:v>
                </c:pt>
                <c:pt idx="4303">
                  <c:v>11.280060000000001</c:v>
                </c:pt>
                <c:pt idx="4304">
                  <c:v>11.282679999999999</c:v>
                </c:pt>
                <c:pt idx="4305">
                  <c:v>11.285299999999999</c:v>
                </c:pt>
                <c:pt idx="4306">
                  <c:v>11.28792</c:v>
                </c:pt>
                <c:pt idx="4307">
                  <c:v>11.29054</c:v>
                </c:pt>
                <c:pt idx="4308">
                  <c:v>11.29316</c:v>
                </c:pt>
                <c:pt idx="4309">
                  <c:v>11.295780000000001</c:v>
                </c:pt>
                <c:pt idx="4310">
                  <c:v>11.298410000000001</c:v>
                </c:pt>
                <c:pt idx="4311">
                  <c:v>11.301030000000001</c:v>
                </c:pt>
                <c:pt idx="4312">
                  <c:v>11.303649999999999</c:v>
                </c:pt>
                <c:pt idx="4313">
                  <c:v>11.30627</c:v>
                </c:pt>
                <c:pt idx="4314">
                  <c:v>11.30889</c:v>
                </c:pt>
                <c:pt idx="4315">
                  <c:v>11.31151</c:v>
                </c:pt>
                <c:pt idx="4316">
                  <c:v>11.31413</c:v>
                </c:pt>
                <c:pt idx="4317">
                  <c:v>11.31676</c:v>
                </c:pt>
                <c:pt idx="4318">
                  <c:v>11.319380000000001</c:v>
                </c:pt>
                <c:pt idx="4319">
                  <c:v>11.321999999999999</c:v>
                </c:pt>
                <c:pt idx="4320">
                  <c:v>11.324619999999999</c:v>
                </c:pt>
                <c:pt idx="4321">
                  <c:v>11.32724</c:v>
                </c:pt>
                <c:pt idx="4322">
                  <c:v>11.32986</c:v>
                </c:pt>
                <c:pt idx="4323">
                  <c:v>11.33249</c:v>
                </c:pt>
                <c:pt idx="4324">
                  <c:v>11.33511</c:v>
                </c:pt>
                <c:pt idx="4325">
                  <c:v>11.337730000000001</c:v>
                </c:pt>
                <c:pt idx="4326">
                  <c:v>11.340350000000001</c:v>
                </c:pt>
                <c:pt idx="4327">
                  <c:v>11.342969999999999</c:v>
                </c:pt>
                <c:pt idx="4328">
                  <c:v>11.34559</c:v>
                </c:pt>
                <c:pt idx="4329">
                  <c:v>11.34821</c:v>
                </c:pt>
                <c:pt idx="4330">
                  <c:v>11.35083</c:v>
                </c:pt>
                <c:pt idx="4331">
                  <c:v>11.35346</c:v>
                </c:pt>
                <c:pt idx="4332">
                  <c:v>11.35608</c:v>
                </c:pt>
                <c:pt idx="4333">
                  <c:v>11.358700000000001</c:v>
                </c:pt>
                <c:pt idx="4334">
                  <c:v>11.361319999999999</c:v>
                </c:pt>
                <c:pt idx="4335">
                  <c:v>11.363939999999999</c:v>
                </c:pt>
                <c:pt idx="4336">
                  <c:v>11.36656</c:v>
                </c:pt>
                <c:pt idx="4337">
                  <c:v>11.36919</c:v>
                </c:pt>
                <c:pt idx="4338">
                  <c:v>11.37181</c:v>
                </c:pt>
                <c:pt idx="4339">
                  <c:v>11.37443</c:v>
                </c:pt>
                <c:pt idx="4340">
                  <c:v>11.377050000000001</c:v>
                </c:pt>
                <c:pt idx="4341">
                  <c:v>11.379670000000001</c:v>
                </c:pt>
                <c:pt idx="4342">
                  <c:v>11.382289999999999</c:v>
                </c:pt>
                <c:pt idx="4343">
                  <c:v>11.38491</c:v>
                </c:pt>
                <c:pt idx="4344">
                  <c:v>11.38754</c:v>
                </c:pt>
                <c:pt idx="4345">
                  <c:v>11.39016</c:v>
                </c:pt>
                <c:pt idx="4346">
                  <c:v>11.39278</c:v>
                </c:pt>
                <c:pt idx="4347">
                  <c:v>11.3954</c:v>
                </c:pt>
                <c:pt idx="4348">
                  <c:v>11.398020000000001</c:v>
                </c:pt>
                <c:pt idx="4349">
                  <c:v>11.400639999999999</c:v>
                </c:pt>
                <c:pt idx="4350">
                  <c:v>11.40326</c:v>
                </c:pt>
                <c:pt idx="4351">
                  <c:v>11.405889999999999</c:v>
                </c:pt>
                <c:pt idx="4352">
                  <c:v>11.40851</c:v>
                </c:pt>
                <c:pt idx="4353">
                  <c:v>11.41113</c:v>
                </c:pt>
                <c:pt idx="4354">
                  <c:v>11.41375</c:v>
                </c:pt>
                <c:pt idx="4355">
                  <c:v>11.416370000000001</c:v>
                </c:pt>
                <c:pt idx="4356">
                  <c:v>11.418990000000001</c:v>
                </c:pt>
                <c:pt idx="4357">
                  <c:v>11.421609999999999</c:v>
                </c:pt>
                <c:pt idx="4358">
                  <c:v>11.424239999999999</c:v>
                </c:pt>
                <c:pt idx="4359">
                  <c:v>11.42686</c:v>
                </c:pt>
                <c:pt idx="4360">
                  <c:v>11.42948</c:v>
                </c:pt>
                <c:pt idx="4361">
                  <c:v>11.4321</c:v>
                </c:pt>
                <c:pt idx="4362">
                  <c:v>11.43472</c:v>
                </c:pt>
                <c:pt idx="4363">
                  <c:v>11.437340000000001</c:v>
                </c:pt>
                <c:pt idx="4364">
                  <c:v>11.439959999999999</c:v>
                </c:pt>
                <c:pt idx="4365">
                  <c:v>11.442589999999999</c:v>
                </c:pt>
                <c:pt idx="4366">
                  <c:v>11.445209999999999</c:v>
                </c:pt>
                <c:pt idx="4367">
                  <c:v>11.44783</c:v>
                </c:pt>
                <c:pt idx="4368">
                  <c:v>11.45045</c:v>
                </c:pt>
                <c:pt idx="4369">
                  <c:v>11.45307</c:v>
                </c:pt>
                <c:pt idx="4370">
                  <c:v>11.455690000000001</c:v>
                </c:pt>
                <c:pt idx="4371">
                  <c:v>11.458310000000001</c:v>
                </c:pt>
                <c:pt idx="4372">
                  <c:v>11.460940000000001</c:v>
                </c:pt>
                <c:pt idx="4373">
                  <c:v>11.463559999999999</c:v>
                </c:pt>
                <c:pt idx="4374">
                  <c:v>11.46618</c:v>
                </c:pt>
                <c:pt idx="4375">
                  <c:v>11.4688</c:v>
                </c:pt>
                <c:pt idx="4376">
                  <c:v>11.47142</c:v>
                </c:pt>
                <c:pt idx="4377">
                  <c:v>11.47404</c:v>
                </c:pt>
                <c:pt idx="4378">
                  <c:v>11.476660000000001</c:v>
                </c:pt>
                <c:pt idx="4379">
                  <c:v>11.479290000000001</c:v>
                </c:pt>
                <c:pt idx="4380">
                  <c:v>11.481909999999999</c:v>
                </c:pt>
                <c:pt idx="4381">
                  <c:v>11.484529999999999</c:v>
                </c:pt>
                <c:pt idx="4382">
                  <c:v>11.48715</c:v>
                </c:pt>
                <c:pt idx="4383">
                  <c:v>11.48977</c:v>
                </c:pt>
                <c:pt idx="4384">
                  <c:v>11.49239</c:v>
                </c:pt>
                <c:pt idx="4385">
                  <c:v>11.495010000000001</c:v>
                </c:pt>
                <c:pt idx="4386">
                  <c:v>11.497640000000001</c:v>
                </c:pt>
                <c:pt idx="4387">
                  <c:v>11.500260000000001</c:v>
                </c:pt>
                <c:pt idx="4388">
                  <c:v>11.502879999999999</c:v>
                </c:pt>
                <c:pt idx="4389">
                  <c:v>11.5055</c:v>
                </c:pt>
                <c:pt idx="4390">
                  <c:v>11.50812</c:v>
                </c:pt>
                <c:pt idx="4391">
                  <c:v>11.51074</c:v>
                </c:pt>
                <c:pt idx="4392">
                  <c:v>11.51336</c:v>
                </c:pt>
                <c:pt idx="4393">
                  <c:v>11.51599</c:v>
                </c:pt>
                <c:pt idx="4394">
                  <c:v>11.518610000000001</c:v>
                </c:pt>
                <c:pt idx="4395">
                  <c:v>11.521229999999999</c:v>
                </c:pt>
                <c:pt idx="4396">
                  <c:v>11.523849999999999</c:v>
                </c:pt>
                <c:pt idx="4397">
                  <c:v>11.52647</c:v>
                </c:pt>
                <c:pt idx="4398">
                  <c:v>11.52909</c:v>
                </c:pt>
                <c:pt idx="4399">
                  <c:v>11.53171</c:v>
                </c:pt>
                <c:pt idx="4400">
                  <c:v>11.53434</c:v>
                </c:pt>
                <c:pt idx="4401">
                  <c:v>11.536960000000001</c:v>
                </c:pt>
                <c:pt idx="4402">
                  <c:v>11.539580000000001</c:v>
                </c:pt>
                <c:pt idx="4403">
                  <c:v>11.542199999999999</c:v>
                </c:pt>
                <c:pt idx="4404">
                  <c:v>11.54482</c:v>
                </c:pt>
                <c:pt idx="4405">
                  <c:v>11.54744</c:v>
                </c:pt>
                <c:pt idx="4406">
                  <c:v>11.55007</c:v>
                </c:pt>
                <c:pt idx="4407">
                  <c:v>11.55269</c:v>
                </c:pt>
                <c:pt idx="4408">
                  <c:v>11.55531</c:v>
                </c:pt>
                <c:pt idx="4409">
                  <c:v>11.557930000000001</c:v>
                </c:pt>
                <c:pt idx="4410">
                  <c:v>11.560549999999999</c:v>
                </c:pt>
                <c:pt idx="4411">
                  <c:v>11.56317</c:v>
                </c:pt>
                <c:pt idx="4412">
                  <c:v>11.56579</c:v>
                </c:pt>
                <c:pt idx="4413">
                  <c:v>11.56841</c:v>
                </c:pt>
                <c:pt idx="4414">
                  <c:v>11.57104</c:v>
                </c:pt>
                <c:pt idx="4415">
                  <c:v>11.57366</c:v>
                </c:pt>
                <c:pt idx="4416">
                  <c:v>11.576280000000001</c:v>
                </c:pt>
                <c:pt idx="4417">
                  <c:v>11.578900000000001</c:v>
                </c:pt>
                <c:pt idx="4418">
                  <c:v>11.581519999999999</c:v>
                </c:pt>
                <c:pt idx="4419">
                  <c:v>11.58414</c:v>
                </c:pt>
                <c:pt idx="4420">
                  <c:v>11.58676</c:v>
                </c:pt>
                <c:pt idx="4421">
                  <c:v>11.58939</c:v>
                </c:pt>
                <c:pt idx="4422">
                  <c:v>11.59201</c:v>
                </c:pt>
                <c:pt idx="4423">
                  <c:v>11.59463</c:v>
                </c:pt>
                <c:pt idx="4424">
                  <c:v>11.597250000000001</c:v>
                </c:pt>
                <c:pt idx="4425">
                  <c:v>11.599869999999999</c:v>
                </c:pt>
                <c:pt idx="4426">
                  <c:v>11.60249</c:v>
                </c:pt>
                <c:pt idx="4427">
                  <c:v>11.60511</c:v>
                </c:pt>
                <c:pt idx="4428">
                  <c:v>11.60774</c:v>
                </c:pt>
                <c:pt idx="4429">
                  <c:v>11.61036</c:v>
                </c:pt>
                <c:pt idx="4430">
                  <c:v>11.61298</c:v>
                </c:pt>
                <c:pt idx="4431">
                  <c:v>11.615600000000001</c:v>
                </c:pt>
                <c:pt idx="4432">
                  <c:v>11.618220000000001</c:v>
                </c:pt>
                <c:pt idx="4433">
                  <c:v>11.620839999999999</c:v>
                </c:pt>
                <c:pt idx="4434">
                  <c:v>11.62346</c:v>
                </c:pt>
                <c:pt idx="4435">
                  <c:v>11.62609</c:v>
                </c:pt>
                <c:pt idx="4436">
                  <c:v>11.62871</c:v>
                </c:pt>
                <c:pt idx="4437">
                  <c:v>11.63133</c:v>
                </c:pt>
                <c:pt idx="4438">
                  <c:v>11.63395</c:v>
                </c:pt>
                <c:pt idx="4439">
                  <c:v>11.636570000000001</c:v>
                </c:pt>
                <c:pt idx="4440">
                  <c:v>11.639189999999999</c:v>
                </c:pt>
                <c:pt idx="4441">
                  <c:v>11.641819999999999</c:v>
                </c:pt>
                <c:pt idx="4442">
                  <c:v>11.644439999999999</c:v>
                </c:pt>
                <c:pt idx="4443">
                  <c:v>11.64706</c:v>
                </c:pt>
                <c:pt idx="4444">
                  <c:v>11.64968</c:v>
                </c:pt>
                <c:pt idx="4445">
                  <c:v>11.6523</c:v>
                </c:pt>
                <c:pt idx="4446">
                  <c:v>11.654920000000001</c:v>
                </c:pt>
                <c:pt idx="4447">
                  <c:v>11.657539999999999</c:v>
                </c:pt>
                <c:pt idx="4448">
                  <c:v>11.660159999999999</c:v>
                </c:pt>
                <c:pt idx="4449">
                  <c:v>11.662789999999999</c:v>
                </c:pt>
                <c:pt idx="4450">
                  <c:v>11.66541</c:v>
                </c:pt>
                <c:pt idx="4451">
                  <c:v>11.66803</c:v>
                </c:pt>
                <c:pt idx="4452">
                  <c:v>11.67065</c:v>
                </c:pt>
                <c:pt idx="4453">
                  <c:v>11.67327</c:v>
                </c:pt>
                <c:pt idx="4454">
                  <c:v>11.675890000000001</c:v>
                </c:pt>
                <c:pt idx="4455">
                  <c:v>11.678520000000001</c:v>
                </c:pt>
                <c:pt idx="4456">
                  <c:v>11.681139999999999</c:v>
                </c:pt>
                <c:pt idx="4457">
                  <c:v>11.683759999999999</c:v>
                </c:pt>
                <c:pt idx="4458">
                  <c:v>11.68638</c:v>
                </c:pt>
                <c:pt idx="4459">
                  <c:v>11.689</c:v>
                </c:pt>
                <c:pt idx="4460">
                  <c:v>11.69162</c:v>
                </c:pt>
                <c:pt idx="4461">
                  <c:v>11.694240000000001</c:v>
                </c:pt>
                <c:pt idx="4462">
                  <c:v>11.696870000000001</c:v>
                </c:pt>
                <c:pt idx="4463">
                  <c:v>11.699490000000001</c:v>
                </c:pt>
                <c:pt idx="4464">
                  <c:v>11.702109999999999</c:v>
                </c:pt>
                <c:pt idx="4465">
                  <c:v>11.70473</c:v>
                </c:pt>
                <c:pt idx="4466">
                  <c:v>11.70735</c:v>
                </c:pt>
                <c:pt idx="4467">
                  <c:v>11.70997</c:v>
                </c:pt>
                <c:pt idx="4468">
                  <c:v>11.712590000000001</c:v>
                </c:pt>
                <c:pt idx="4469">
                  <c:v>11.71522</c:v>
                </c:pt>
                <c:pt idx="4470">
                  <c:v>11.717840000000001</c:v>
                </c:pt>
                <c:pt idx="4471">
                  <c:v>11.720459999999999</c:v>
                </c:pt>
                <c:pt idx="4472">
                  <c:v>11.72308</c:v>
                </c:pt>
                <c:pt idx="4473">
                  <c:v>11.7257</c:v>
                </c:pt>
                <c:pt idx="4474">
                  <c:v>11.72832</c:v>
                </c:pt>
                <c:pt idx="4475">
                  <c:v>11.73094</c:v>
                </c:pt>
                <c:pt idx="4476">
                  <c:v>11.73357</c:v>
                </c:pt>
                <c:pt idx="4477">
                  <c:v>11.736190000000001</c:v>
                </c:pt>
                <c:pt idx="4478">
                  <c:v>11.738810000000001</c:v>
                </c:pt>
                <c:pt idx="4479">
                  <c:v>11.741429999999999</c:v>
                </c:pt>
                <c:pt idx="4480">
                  <c:v>11.74405</c:v>
                </c:pt>
                <c:pt idx="4481">
                  <c:v>11.74667</c:v>
                </c:pt>
                <c:pt idx="4482">
                  <c:v>11.74929</c:v>
                </c:pt>
                <c:pt idx="4483">
                  <c:v>11.751910000000001</c:v>
                </c:pt>
                <c:pt idx="4484">
                  <c:v>11.75454</c:v>
                </c:pt>
                <c:pt idx="4485">
                  <c:v>11.757160000000001</c:v>
                </c:pt>
                <c:pt idx="4486">
                  <c:v>11.759779999999999</c:v>
                </c:pt>
                <c:pt idx="4487">
                  <c:v>11.7624</c:v>
                </c:pt>
                <c:pt idx="4488">
                  <c:v>11.76502</c:v>
                </c:pt>
                <c:pt idx="4489">
                  <c:v>11.76764</c:v>
                </c:pt>
                <c:pt idx="4490">
                  <c:v>11.77027</c:v>
                </c:pt>
                <c:pt idx="4491">
                  <c:v>11.77289</c:v>
                </c:pt>
                <c:pt idx="4492">
                  <c:v>11.775510000000001</c:v>
                </c:pt>
                <c:pt idx="4493">
                  <c:v>11.778130000000001</c:v>
                </c:pt>
                <c:pt idx="4494">
                  <c:v>11.780749999999999</c:v>
                </c:pt>
                <c:pt idx="4495">
                  <c:v>11.78337</c:v>
                </c:pt>
                <c:pt idx="4496">
                  <c:v>11.78599</c:v>
                </c:pt>
                <c:pt idx="4497">
                  <c:v>11.78862</c:v>
                </c:pt>
                <c:pt idx="4498">
                  <c:v>11.79124</c:v>
                </c:pt>
                <c:pt idx="4499">
                  <c:v>11.79386</c:v>
                </c:pt>
                <c:pt idx="4500">
                  <c:v>11.796480000000001</c:v>
                </c:pt>
                <c:pt idx="4501">
                  <c:v>11.799099999999999</c:v>
                </c:pt>
                <c:pt idx="4502">
                  <c:v>11.80172</c:v>
                </c:pt>
                <c:pt idx="4503">
                  <c:v>11.80434</c:v>
                </c:pt>
                <c:pt idx="4504">
                  <c:v>11.80697</c:v>
                </c:pt>
                <c:pt idx="4505">
                  <c:v>11.80959</c:v>
                </c:pt>
                <c:pt idx="4506">
                  <c:v>11.81221</c:v>
                </c:pt>
                <c:pt idx="4507">
                  <c:v>11.814830000000001</c:v>
                </c:pt>
                <c:pt idx="4508">
                  <c:v>11.817449999999999</c:v>
                </c:pt>
                <c:pt idx="4509">
                  <c:v>11.820069999999999</c:v>
                </c:pt>
                <c:pt idx="4510">
                  <c:v>11.82269</c:v>
                </c:pt>
                <c:pt idx="4511">
                  <c:v>11.82532</c:v>
                </c:pt>
                <c:pt idx="4512">
                  <c:v>11.82794</c:v>
                </c:pt>
                <c:pt idx="4513">
                  <c:v>11.83056</c:v>
                </c:pt>
                <c:pt idx="4514">
                  <c:v>11.83318</c:v>
                </c:pt>
                <c:pt idx="4515">
                  <c:v>11.835800000000001</c:v>
                </c:pt>
                <c:pt idx="4516">
                  <c:v>11.838419999999999</c:v>
                </c:pt>
                <c:pt idx="4517">
                  <c:v>11.84104</c:v>
                </c:pt>
                <c:pt idx="4518">
                  <c:v>11.843669999999999</c:v>
                </c:pt>
                <c:pt idx="4519">
                  <c:v>11.84629</c:v>
                </c:pt>
                <c:pt idx="4520">
                  <c:v>11.84891</c:v>
                </c:pt>
                <c:pt idx="4521">
                  <c:v>11.85153</c:v>
                </c:pt>
                <c:pt idx="4522">
                  <c:v>11.854150000000001</c:v>
                </c:pt>
                <c:pt idx="4523">
                  <c:v>11.856769999999999</c:v>
                </c:pt>
                <c:pt idx="4524">
                  <c:v>11.859389999999999</c:v>
                </c:pt>
                <c:pt idx="4525">
                  <c:v>11.862019999999999</c:v>
                </c:pt>
                <c:pt idx="4526">
                  <c:v>11.86464</c:v>
                </c:pt>
                <c:pt idx="4527">
                  <c:v>11.86726</c:v>
                </c:pt>
                <c:pt idx="4528">
                  <c:v>11.86988</c:v>
                </c:pt>
                <c:pt idx="4529">
                  <c:v>11.8725</c:v>
                </c:pt>
                <c:pt idx="4530">
                  <c:v>11.875120000000001</c:v>
                </c:pt>
                <c:pt idx="4531">
                  <c:v>11.877739999999999</c:v>
                </c:pt>
                <c:pt idx="4532">
                  <c:v>11.880369999999999</c:v>
                </c:pt>
                <c:pt idx="4533">
                  <c:v>11.882989999999999</c:v>
                </c:pt>
                <c:pt idx="4534">
                  <c:v>11.88561</c:v>
                </c:pt>
                <c:pt idx="4535">
                  <c:v>11.88823</c:v>
                </c:pt>
                <c:pt idx="4536">
                  <c:v>11.89085</c:v>
                </c:pt>
                <c:pt idx="4537">
                  <c:v>11.893470000000001</c:v>
                </c:pt>
                <c:pt idx="4538">
                  <c:v>11.896089999999999</c:v>
                </c:pt>
                <c:pt idx="4539">
                  <c:v>11.898720000000001</c:v>
                </c:pt>
                <c:pt idx="4540">
                  <c:v>11.901339999999999</c:v>
                </c:pt>
                <c:pt idx="4541">
                  <c:v>11.90396</c:v>
                </c:pt>
                <c:pt idx="4542">
                  <c:v>11.90658</c:v>
                </c:pt>
                <c:pt idx="4543">
                  <c:v>11.9092</c:v>
                </c:pt>
                <c:pt idx="4544">
                  <c:v>11.911820000000001</c:v>
                </c:pt>
                <c:pt idx="4545">
                  <c:v>11.914440000000001</c:v>
                </c:pt>
                <c:pt idx="4546">
                  <c:v>11.917070000000001</c:v>
                </c:pt>
                <c:pt idx="4547">
                  <c:v>11.919689999999999</c:v>
                </c:pt>
                <c:pt idx="4548">
                  <c:v>11.92231</c:v>
                </c:pt>
                <c:pt idx="4549">
                  <c:v>11.92493</c:v>
                </c:pt>
                <c:pt idx="4550">
                  <c:v>11.92755</c:v>
                </c:pt>
                <c:pt idx="4551">
                  <c:v>11.93017</c:v>
                </c:pt>
                <c:pt idx="4552">
                  <c:v>11.932790000000001</c:v>
                </c:pt>
                <c:pt idx="4553">
                  <c:v>11.935420000000001</c:v>
                </c:pt>
                <c:pt idx="4554">
                  <c:v>11.938040000000001</c:v>
                </c:pt>
                <c:pt idx="4555">
                  <c:v>11.940659999999999</c:v>
                </c:pt>
                <c:pt idx="4556">
                  <c:v>11.94328</c:v>
                </c:pt>
                <c:pt idx="4557">
                  <c:v>11.9459</c:v>
                </c:pt>
                <c:pt idx="4558">
                  <c:v>11.94852</c:v>
                </c:pt>
                <c:pt idx="4559">
                  <c:v>11.95115</c:v>
                </c:pt>
                <c:pt idx="4560">
                  <c:v>11.95377</c:v>
                </c:pt>
                <c:pt idx="4561">
                  <c:v>11.956390000000001</c:v>
                </c:pt>
                <c:pt idx="4562">
                  <c:v>11.959009999999999</c:v>
                </c:pt>
                <c:pt idx="4563">
                  <c:v>11.96163</c:v>
                </c:pt>
                <c:pt idx="4564">
                  <c:v>11.96425</c:v>
                </c:pt>
                <c:pt idx="4565">
                  <c:v>11.96687</c:v>
                </c:pt>
                <c:pt idx="4566">
                  <c:v>11.96949</c:v>
                </c:pt>
                <c:pt idx="4567">
                  <c:v>11.97212</c:v>
                </c:pt>
                <c:pt idx="4568">
                  <c:v>11.974740000000001</c:v>
                </c:pt>
                <c:pt idx="4569">
                  <c:v>11.977359999999999</c:v>
                </c:pt>
                <c:pt idx="4570">
                  <c:v>11.979979999999999</c:v>
                </c:pt>
                <c:pt idx="4571">
                  <c:v>11.9826</c:v>
                </c:pt>
                <c:pt idx="4572">
                  <c:v>11.98522</c:v>
                </c:pt>
                <c:pt idx="4573">
                  <c:v>11.98785</c:v>
                </c:pt>
                <c:pt idx="4574">
                  <c:v>11.99047</c:v>
                </c:pt>
                <c:pt idx="4575">
                  <c:v>11.99309</c:v>
                </c:pt>
                <c:pt idx="4576">
                  <c:v>11.995710000000001</c:v>
                </c:pt>
                <c:pt idx="4577">
                  <c:v>11.998329999999999</c:v>
                </c:pt>
                <c:pt idx="4578">
                  <c:v>12.00095</c:v>
                </c:pt>
                <c:pt idx="4579">
                  <c:v>12.00357</c:v>
                </c:pt>
                <c:pt idx="4580">
                  <c:v>12.0062</c:v>
                </c:pt>
                <c:pt idx="4581">
                  <c:v>12.00882</c:v>
                </c:pt>
                <c:pt idx="4582">
                  <c:v>12.01144</c:v>
                </c:pt>
                <c:pt idx="4583">
                  <c:v>12.014060000000001</c:v>
                </c:pt>
                <c:pt idx="4584">
                  <c:v>12.016679999999999</c:v>
                </c:pt>
                <c:pt idx="4585">
                  <c:v>12.019299999999999</c:v>
                </c:pt>
                <c:pt idx="4586">
                  <c:v>12.02192</c:v>
                </c:pt>
                <c:pt idx="4587">
                  <c:v>12.02455</c:v>
                </c:pt>
                <c:pt idx="4588">
                  <c:v>12.02717</c:v>
                </c:pt>
                <c:pt idx="4589">
                  <c:v>12.02979</c:v>
                </c:pt>
                <c:pt idx="4590">
                  <c:v>12.03241</c:v>
                </c:pt>
                <c:pt idx="4591">
                  <c:v>12.035030000000001</c:v>
                </c:pt>
                <c:pt idx="4592">
                  <c:v>12.037649999999999</c:v>
                </c:pt>
                <c:pt idx="4593">
                  <c:v>12.04027</c:v>
                </c:pt>
                <c:pt idx="4594">
                  <c:v>12.042899999999999</c:v>
                </c:pt>
                <c:pt idx="4595">
                  <c:v>12.04552</c:v>
                </c:pt>
                <c:pt idx="4596">
                  <c:v>12.04814</c:v>
                </c:pt>
                <c:pt idx="4597">
                  <c:v>12.05076</c:v>
                </c:pt>
                <c:pt idx="4598">
                  <c:v>12.053380000000001</c:v>
                </c:pt>
                <c:pt idx="4599">
                  <c:v>12.055999999999999</c:v>
                </c:pt>
                <c:pt idx="4600">
                  <c:v>12.058619999999999</c:v>
                </c:pt>
                <c:pt idx="4601">
                  <c:v>12.06124</c:v>
                </c:pt>
                <c:pt idx="4602">
                  <c:v>12.06387</c:v>
                </c:pt>
                <c:pt idx="4603">
                  <c:v>12.06649</c:v>
                </c:pt>
                <c:pt idx="4604">
                  <c:v>12.06911</c:v>
                </c:pt>
                <c:pt idx="4605">
                  <c:v>12.071730000000001</c:v>
                </c:pt>
                <c:pt idx="4606">
                  <c:v>12.074350000000001</c:v>
                </c:pt>
                <c:pt idx="4607">
                  <c:v>12.076969999999999</c:v>
                </c:pt>
                <c:pt idx="4608">
                  <c:v>12.079599999999999</c:v>
                </c:pt>
                <c:pt idx="4609">
                  <c:v>12.08222</c:v>
                </c:pt>
                <c:pt idx="4610">
                  <c:v>12.08484</c:v>
                </c:pt>
                <c:pt idx="4611">
                  <c:v>12.08746</c:v>
                </c:pt>
                <c:pt idx="4612">
                  <c:v>12.09008</c:v>
                </c:pt>
                <c:pt idx="4613">
                  <c:v>12.092700000000001</c:v>
                </c:pt>
                <c:pt idx="4614">
                  <c:v>12.095319999999999</c:v>
                </c:pt>
                <c:pt idx="4615">
                  <c:v>12.097950000000001</c:v>
                </c:pt>
                <c:pt idx="4616">
                  <c:v>12.100569999999999</c:v>
                </c:pt>
                <c:pt idx="4617">
                  <c:v>12.10319</c:v>
                </c:pt>
                <c:pt idx="4618">
                  <c:v>12.10581</c:v>
                </c:pt>
                <c:pt idx="4619">
                  <c:v>12.10843</c:v>
                </c:pt>
                <c:pt idx="4620">
                  <c:v>12.111050000000001</c:v>
                </c:pt>
                <c:pt idx="4621">
                  <c:v>12.113670000000001</c:v>
                </c:pt>
                <c:pt idx="4622">
                  <c:v>12.116300000000001</c:v>
                </c:pt>
                <c:pt idx="4623">
                  <c:v>12.118919999999999</c:v>
                </c:pt>
                <c:pt idx="4624">
                  <c:v>12.12154</c:v>
                </c:pt>
                <c:pt idx="4625">
                  <c:v>12.12416</c:v>
                </c:pt>
                <c:pt idx="4626">
                  <c:v>12.12678</c:v>
                </c:pt>
                <c:pt idx="4627">
                  <c:v>12.1294</c:v>
                </c:pt>
                <c:pt idx="4628">
                  <c:v>12.132020000000001</c:v>
                </c:pt>
                <c:pt idx="4629">
                  <c:v>12.134650000000001</c:v>
                </c:pt>
                <c:pt idx="4630">
                  <c:v>12.137269999999999</c:v>
                </c:pt>
                <c:pt idx="4631">
                  <c:v>12.139889999999999</c:v>
                </c:pt>
                <c:pt idx="4632">
                  <c:v>12.14251</c:v>
                </c:pt>
                <c:pt idx="4633">
                  <c:v>12.14513</c:v>
                </c:pt>
                <c:pt idx="4634">
                  <c:v>12.14775</c:v>
                </c:pt>
                <c:pt idx="4635">
                  <c:v>12.150370000000001</c:v>
                </c:pt>
                <c:pt idx="4636">
                  <c:v>12.153</c:v>
                </c:pt>
                <c:pt idx="4637">
                  <c:v>12.155620000000001</c:v>
                </c:pt>
                <c:pt idx="4638">
                  <c:v>12.158239999999999</c:v>
                </c:pt>
                <c:pt idx="4639">
                  <c:v>12.16086</c:v>
                </c:pt>
                <c:pt idx="4640">
                  <c:v>12.16348</c:v>
                </c:pt>
                <c:pt idx="4641">
                  <c:v>12.1661</c:v>
                </c:pt>
                <c:pt idx="4642">
                  <c:v>12.16872</c:v>
                </c:pt>
                <c:pt idx="4643">
                  <c:v>12.17135</c:v>
                </c:pt>
                <c:pt idx="4644">
                  <c:v>12.173970000000001</c:v>
                </c:pt>
                <c:pt idx="4645">
                  <c:v>12.176589999999999</c:v>
                </c:pt>
                <c:pt idx="4646">
                  <c:v>12.179209999999999</c:v>
                </c:pt>
                <c:pt idx="4647">
                  <c:v>12.18183</c:v>
                </c:pt>
                <c:pt idx="4648">
                  <c:v>12.18445</c:v>
                </c:pt>
                <c:pt idx="4649">
                  <c:v>12.18707</c:v>
                </c:pt>
                <c:pt idx="4650">
                  <c:v>12.1897</c:v>
                </c:pt>
                <c:pt idx="4651">
                  <c:v>12.19232</c:v>
                </c:pt>
                <c:pt idx="4652">
                  <c:v>12.194940000000001</c:v>
                </c:pt>
                <c:pt idx="4653">
                  <c:v>12.197559999999999</c:v>
                </c:pt>
                <c:pt idx="4654">
                  <c:v>12.20018</c:v>
                </c:pt>
                <c:pt idx="4655">
                  <c:v>12.2028</c:v>
                </c:pt>
                <c:pt idx="4656">
                  <c:v>12.20542</c:v>
                </c:pt>
                <c:pt idx="4657">
                  <c:v>12.20805</c:v>
                </c:pt>
                <c:pt idx="4658">
                  <c:v>12.21067</c:v>
                </c:pt>
                <c:pt idx="4659">
                  <c:v>12.213290000000001</c:v>
                </c:pt>
                <c:pt idx="4660">
                  <c:v>12.215909999999999</c:v>
                </c:pt>
                <c:pt idx="4661">
                  <c:v>12.218529999999999</c:v>
                </c:pt>
                <c:pt idx="4662">
                  <c:v>12.22115</c:v>
                </c:pt>
                <c:pt idx="4663">
                  <c:v>12.22377</c:v>
                </c:pt>
                <c:pt idx="4664">
                  <c:v>12.2264</c:v>
                </c:pt>
                <c:pt idx="4665">
                  <c:v>12.22902</c:v>
                </c:pt>
                <c:pt idx="4666">
                  <c:v>12.231640000000001</c:v>
                </c:pt>
                <c:pt idx="4667">
                  <c:v>12.234260000000001</c:v>
                </c:pt>
                <c:pt idx="4668">
                  <c:v>12.236879999999999</c:v>
                </c:pt>
                <c:pt idx="4669">
                  <c:v>12.2395</c:v>
                </c:pt>
                <c:pt idx="4670">
                  <c:v>12.24212</c:v>
                </c:pt>
                <c:pt idx="4671">
                  <c:v>12.24475</c:v>
                </c:pt>
                <c:pt idx="4672">
                  <c:v>12.24737</c:v>
                </c:pt>
                <c:pt idx="4673">
                  <c:v>12.24999</c:v>
                </c:pt>
                <c:pt idx="4674">
                  <c:v>12.252610000000001</c:v>
                </c:pt>
                <c:pt idx="4675">
                  <c:v>12.255229999999999</c:v>
                </c:pt>
                <c:pt idx="4676">
                  <c:v>12.257849999999999</c:v>
                </c:pt>
                <c:pt idx="4677">
                  <c:v>12.260479999999999</c:v>
                </c:pt>
                <c:pt idx="4678">
                  <c:v>12.2631</c:v>
                </c:pt>
                <c:pt idx="4679">
                  <c:v>12.26572</c:v>
                </c:pt>
                <c:pt idx="4680">
                  <c:v>12.26834</c:v>
                </c:pt>
                <c:pt idx="4681">
                  <c:v>12.270960000000001</c:v>
                </c:pt>
                <c:pt idx="4682">
                  <c:v>12.273580000000001</c:v>
                </c:pt>
                <c:pt idx="4683">
                  <c:v>12.276199999999999</c:v>
                </c:pt>
                <c:pt idx="4684">
                  <c:v>12.27882</c:v>
                </c:pt>
                <c:pt idx="4685">
                  <c:v>12.28145</c:v>
                </c:pt>
                <c:pt idx="4686">
                  <c:v>12.28407</c:v>
                </c:pt>
                <c:pt idx="4687">
                  <c:v>12.28669</c:v>
                </c:pt>
                <c:pt idx="4688">
                  <c:v>12.28931</c:v>
                </c:pt>
                <c:pt idx="4689">
                  <c:v>12.291930000000001</c:v>
                </c:pt>
                <c:pt idx="4690">
                  <c:v>12.294549999999999</c:v>
                </c:pt>
                <c:pt idx="4691">
                  <c:v>12.297180000000001</c:v>
                </c:pt>
                <c:pt idx="4692">
                  <c:v>12.299799999999999</c:v>
                </c:pt>
                <c:pt idx="4693">
                  <c:v>12.30242</c:v>
                </c:pt>
                <c:pt idx="4694">
                  <c:v>12.30504</c:v>
                </c:pt>
                <c:pt idx="4695">
                  <c:v>12.30766</c:v>
                </c:pt>
                <c:pt idx="4696">
                  <c:v>12.310280000000001</c:v>
                </c:pt>
                <c:pt idx="4697">
                  <c:v>12.312900000000001</c:v>
                </c:pt>
                <c:pt idx="4698">
                  <c:v>12.315530000000001</c:v>
                </c:pt>
                <c:pt idx="4699">
                  <c:v>12.318149999999999</c:v>
                </c:pt>
                <c:pt idx="4700">
                  <c:v>12.32077</c:v>
                </c:pt>
                <c:pt idx="4701">
                  <c:v>12.32339</c:v>
                </c:pt>
                <c:pt idx="4702">
                  <c:v>12.32601</c:v>
                </c:pt>
                <c:pt idx="4703">
                  <c:v>12.32863</c:v>
                </c:pt>
                <c:pt idx="4704">
                  <c:v>12.331250000000001</c:v>
                </c:pt>
                <c:pt idx="4705">
                  <c:v>12.333869999999999</c:v>
                </c:pt>
                <c:pt idx="4706">
                  <c:v>12.336499999999999</c:v>
                </c:pt>
                <c:pt idx="4707">
                  <c:v>12.339119999999999</c:v>
                </c:pt>
                <c:pt idx="4708">
                  <c:v>12.34174</c:v>
                </c:pt>
                <c:pt idx="4709">
                  <c:v>12.34436</c:v>
                </c:pt>
                <c:pt idx="4710">
                  <c:v>12.34698</c:v>
                </c:pt>
                <c:pt idx="4711">
                  <c:v>12.349600000000001</c:v>
                </c:pt>
                <c:pt idx="4712">
                  <c:v>12.35223</c:v>
                </c:pt>
                <c:pt idx="4713">
                  <c:v>12.354850000000001</c:v>
                </c:pt>
                <c:pt idx="4714">
                  <c:v>12.357469999999999</c:v>
                </c:pt>
                <c:pt idx="4715">
                  <c:v>12.36009</c:v>
                </c:pt>
                <c:pt idx="4716">
                  <c:v>12.36271</c:v>
                </c:pt>
                <c:pt idx="4717">
                  <c:v>12.36533</c:v>
                </c:pt>
                <c:pt idx="4718">
                  <c:v>12.36795</c:v>
                </c:pt>
                <c:pt idx="4719">
                  <c:v>12.370570000000001</c:v>
                </c:pt>
                <c:pt idx="4720">
                  <c:v>12.373200000000001</c:v>
                </c:pt>
                <c:pt idx="4721">
                  <c:v>12.375819999999999</c:v>
                </c:pt>
                <c:pt idx="4722">
                  <c:v>12.378439999999999</c:v>
                </c:pt>
                <c:pt idx="4723">
                  <c:v>12.38106</c:v>
                </c:pt>
                <c:pt idx="4724">
                  <c:v>12.38368</c:v>
                </c:pt>
                <c:pt idx="4725">
                  <c:v>12.3863</c:v>
                </c:pt>
                <c:pt idx="4726">
                  <c:v>12.38893</c:v>
                </c:pt>
                <c:pt idx="4727">
                  <c:v>12.391550000000001</c:v>
                </c:pt>
                <c:pt idx="4728">
                  <c:v>12.394170000000001</c:v>
                </c:pt>
                <c:pt idx="4729">
                  <c:v>12.396789999999999</c:v>
                </c:pt>
                <c:pt idx="4730">
                  <c:v>12.39941</c:v>
                </c:pt>
                <c:pt idx="4731">
                  <c:v>12.40203</c:v>
                </c:pt>
                <c:pt idx="4732">
                  <c:v>12.40465</c:v>
                </c:pt>
                <c:pt idx="4733">
                  <c:v>12.40728</c:v>
                </c:pt>
                <c:pt idx="4734">
                  <c:v>12.4099</c:v>
                </c:pt>
                <c:pt idx="4735">
                  <c:v>12.412520000000001</c:v>
                </c:pt>
                <c:pt idx="4736">
                  <c:v>12.415139999999999</c:v>
                </c:pt>
                <c:pt idx="4737">
                  <c:v>12.417759999999999</c:v>
                </c:pt>
                <c:pt idx="4738">
                  <c:v>12.42038</c:v>
                </c:pt>
                <c:pt idx="4739">
                  <c:v>12.423</c:v>
                </c:pt>
                <c:pt idx="4740">
                  <c:v>12.42563</c:v>
                </c:pt>
                <c:pt idx="4741">
                  <c:v>12.42825</c:v>
                </c:pt>
                <c:pt idx="4742">
                  <c:v>12.430870000000001</c:v>
                </c:pt>
                <c:pt idx="4743">
                  <c:v>12.433490000000001</c:v>
                </c:pt>
                <c:pt idx="4744">
                  <c:v>12.436109999999999</c:v>
                </c:pt>
                <c:pt idx="4745">
                  <c:v>12.43873</c:v>
                </c:pt>
                <c:pt idx="4746">
                  <c:v>12.44135</c:v>
                </c:pt>
                <c:pt idx="4747">
                  <c:v>12.44398</c:v>
                </c:pt>
                <c:pt idx="4748">
                  <c:v>12.4466</c:v>
                </c:pt>
                <c:pt idx="4749">
                  <c:v>12.44922</c:v>
                </c:pt>
                <c:pt idx="4750">
                  <c:v>12.451840000000001</c:v>
                </c:pt>
                <c:pt idx="4751">
                  <c:v>12.454459999999999</c:v>
                </c:pt>
                <c:pt idx="4752">
                  <c:v>12.457079999999999</c:v>
                </c:pt>
                <c:pt idx="4753">
                  <c:v>12.4597</c:v>
                </c:pt>
                <c:pt idx="4754">
                  <c:v>12.46233</c:v>
                </c:pt>
                <c:pt idx="4755">
                  <c:v>12.46495</c:v>
                </c:pt>
                <c:pt idx="4756">
                  <c:v>12.46757</c:v>
                </c:pt>
                <c:pt idx="4757">
                  <c:v>12.470190000000001</c:v>
                </c:pt>
                <c:pt idx="4758">
                  <c:v>12.472810000000001</c:v>
                </c:pt>
                <c:pt idx="4759">
                  <c:v>12.475429999999999</c:v>
                </c:pt>
                <c:pt idx="4760">
                  <c:v>12.47805</c:v>
                </c:pt>
                <c:pt idx="4761">
                  <c:v>12.48068</c:v>
                </c:pt>
                <c:pt idx="4762">
                  <c:v>12.4833</c:v>
                </c:pt>
                <c:pt idx="4763">
                  <c:v>12.48592</c:v>
                </c:pt>
                <c:pt idx="4764">
                  <c:v>12.48854</c:v>
                </c:pt>
                <c:pt idx="4765">
                  <c:v>12.491160000000001</c:v>
                </c:pt>
                <c:pt idx="4766">
                  <c:v>12.493779999999999</c:v>
                </c:pt>
                <c:pt idx="4767">
                  <c:v>12.4964</c:v>
                </c:pt>
                <c:pt idx="4768">
                  <c:v>12.499029999999999</c:v>
                </c:pt>
                <c:pt idx="4769">
                  <c:v>12.50165</c:v>
                </c:pt>
                <c:pt idx="4770">
                  <c:v>12.50427</c:v>
                </c:pt>
                <c:pt idx="4771">
                  <c:v>12.50689</c:v>
                </c:pt>
                <c:pt idx="4772">
                  <c:v>12.509510000000001</c:v>
                </c:pt>
                <c:pt idx="4773">
                  <c:v>12.512130000000001</c:v>
                </c:pt>
                <c:pt idx="4774">
                  <c:v>12.514749999999999</c:v>
                </c:pt>
                <c:pt idx="4775">
                  <c:v>12.517379999999999</c:v>
                </c:pt>
                <c:pt idx="4776">
                  <c:v>12.52</c:v>
                </c:pt>
                <c:pt idx="4777">
                  <c:v>12.52262</c:v>
                </c:pt>
                <c:pt idx="4778">
                  <c:v>12.52524</c:v>
                </c:pt>
                <c:pt idx="4779">
                  <c:v>12.52786</c:v>
                </c:pt>
                <c:pt idx="4780">
                  <c:v>12.530480000000001</c:v>
                </c:pt>
                <c:pt idx="4781">
                  <c:v>12.533099999999999</c:v>
                </c:pt>
                <c:pt idx="4782">
                  <c:v>12.535729999999999</c:v>
                </c:pt>
                <c:pt idx="4783">
                  <c:v>12.538349999999999</c:v>
                </c:pt>
                <c:pt idx="4784">
                  <c:v>12.54097</c:v>
                </c:pt>
                <c:pt idx="4785">
                  <c:v>12.54359</c:v>
                </c:pt>
                <c:pt idx="4786">
                  <c:v>12.54621</c:v>
                </c:pt>
                <c:pt idx="4787">
                  <c:v>12.548830000000001</c:v>
                </c:pt>
                <c:pt idx="4788">
                  <c:v>12.551450000000001</c:v>
                </c:pt>
                <c:pt idx="4789">
                  <c:v>12.554080000000001</c:v>
                </c:pt>
                <c:pt idx="4790">
                  <c:v>12.556699999999999</c:v>
                </c:pt>
                <c:pt idx="4791">
                  <c:v>12.55932</c:v>
                </c:pt>
                <c:pt idx="4792">
                  <c:v>12.56194</c:v>
                </c:pt>
                <c:pt idx="4793">
                  <c:v>12.56456</c:v>
                </c:pt>
                <c:pt idx="4794">
                  <c:v>12.56718</c:v>
                </c:pt>
                <c:pt idx="4795">
                  <c:v>12.56981</c:v>
                </c:pt>
                <c:pt idx="4796">
                  <c:v>12.572430000000001</c:v>
                </c:pt>
                <c:pt idx="4797">
                  <c:v>12.575049999999999</c:v>
                </c:pt>
                <c:pt idx="4798">
                  <c:v>12.577669999999999</c:v>
                </c:pt>
                <c:pt idx="4799">
                  <c:v>12.58029</c:v>
                </c:pt>
                <c:pt idx="4800">
                  <c:v>12.58291</c:v>
                </c:pt>
                <c:pt idx="4801">
                  <c:v>12.58553</c:v>
                </c:pt>
                <c:pt idx="4802">
                  <c:v>12.588150000000001</c:v>
                </c:pt>
                <c:pt idx="4803">
                  <c:v>12.590780000000001</c:v>
                </c:pt>
                <c:pt idx="4804">
                  <c:v>12.593400000000001</c:v>
                </c:pt>
                <c:pt idx="4805">
                  <c:v>12.596019999999999</c:v>
                </c:pt>
                <c:pt idx="4806">
                  <c:v>12.59864</c:v>
                </c:pt>
                <c:pt idx="4807">
                  <c:v>12.60126</c:v>
                </c:pt>
                <c:pt idx="4808">
                  <c:v>12.60388</c:v>
                </c:pt>
                <c:pt idx="4809">
                  <c:v>12.6065</c:v>
                </c:pt>
                <c:pt idx="4810">
                  <c:v>12.60913</c:v>
                </c:pt>
                <c:pt idx="4811">
                  <c:v>12.611750000000001</c:v>
                </c:pt>
                <c:pt idx="4812">
                  <c:v>12.614369999999999</c:v>
                </c:pt>
                <c:pt idx="4813">
                  <c:v>12.616989999999999</c:v>
                </c:pt>
                <c:pt idx="4814">
                  <c:v>12.61961</c:v>
                </c:pt>
                <c:pt idx="4815">
                  <c:v>12.62223</c:v>
                </c:pt>
                <c:pt idx="4816">
                  <c:v>12.62486</c:v>
                </c:pt>
                <c:pt idx="4817">
                  <c:v>12.62748</c:v>
                </c:pt>
                <c:pt idx="4818">
                  <c:v>12.630100000000001</c:v>
                </c:pt>
                <c:pt idx="4819">
                  <c:v>12.632720000000001</c:v>
                </c:pt>
                <c:pt idx="4820">
                  <c:v>12.635339999999999</c:v>
                </c:pt>
                <c:pt idx="4821">
                  <c:v>12.63796</c:v>
                </c:pt>
                <c:pt idx="4822">
                  <c:v>12.64058</c:v>
                </c:pt>
                <c:pt idx="4823">
                  <c:v>12.6432</c:v>
                </c:pt>
                <c:pt idx="4824">
                  <c:v>12.64583</c:v>
                </c:pt>
                <c:pt idx="4825">
                  <c:v>12.64845</c:v>
                </c:pt>
                <c:pt idx="4826">
                  <c:v>12.651070000000001</c:v>
                </c:pt>
                <c:pt idx="4827">
                  <c:v>12.653689999999999</c:v>
                </c:pt>
                <c:pt idx="4828">
                  <c:v>12.65631</c:v>
                </c:pt>
                <c:pt idx="4829">
                  <c:v>12.65893</c:v>
                </c:pt>
                <c:pt idx="4830">
                  <c:v>12.66156</c:v>
                </c:pt>
                <c:pt idx="4831">
                  <c:v>12.66418</c:v>
                </c:pt>
                <c:pt idx="4832">
                  <c:v>12.6668</c:v>
                </c:pt>
                <c:pt idx="4833">
                  <c:v>12.669420000000001</c:v>
                </c:pt>
                <c:pt idx="4834">
                  <c:v>12.672040000000001</c:v>
                </c:pt>
                <c:pt idx="4835">
                  <c:v>12.674659999999999</c:v>
                </c:pt>
                <c:pt idx="4836">
                  <c:v>12.67728</c:v>
                </c:pt>
                <c:pt idx="4837">
                  <c:v>12.6799</c:v>
                </c:pt>
                <c:pt idx="4838">
                  <c:v>12.68253</c:v>
                </c:pt>
                <c:pt idx="4839">
                  <c:v>12.68515</c:v>
                </c:pt>
                <c:pt idx="4840">
                  <c:v>12.68777</c:v>
                </c:pt>
                <c:pt idx="4841">
                  <c:v>12.690390000000001</c:v>
                </c:pt>
                <c:pt idx="4842">
                  <c:v>12.693009999999999</c:v>
                </c:pt>
                <c:pt idx="4843">
                  <c:v>12.69563</c:v>
                </c:pt>
                <c:pt idx="4844">
                  <c:v>12.698259999999999</c:v>
                </c:pt>
                <c:pt idx="4845">
                  <c:v>12.70088</c:v>
                </c:pt>
                <c:pt idx="4846">
                  <c:v>12.7035</c:v>
                </c:pt>
                <c:pt idx="4847">
                  <c:v>12.70612</c:v>
                </c:pt>
                <c:pt idx="4848">
                  <c:v>12.708740000000001</c:v>
                </c:pt>
                <c:pt idx="4849">
                  <c:v>12.711360000000001</c:v>
                </c:pt>
                <c:pt idx="4850">
                  <c:v>12.713979999999999</c:v>
                </c:pt>
                <c:pt idx="4851">
                  <c:v>12.716609999999999</c:v>
                </c:pt>
                <c:pt idx="4852">
                  <c:v>12.71923</c:v>
                </c:pt>
                <c:pt idx="4853">
                  <c:v>12.72185</c:v>
                </c:pt>
                <c:pt idx="4854">
                  <c:v>12.72447</c:v>
                </c:pt>
                <c:pt idx="4855">
                  <c:v>12.72709</c:v>
                </c:pt>
                <c:pt idx="4856">
                  <c:v>12.729710000000001</c:v>
                </c:pt>
                <c:pt idx="4857">
                  <c:v>12.732329999999999</c:v>
                </c:pt>
                <c:pt idx="4858">
                  <c:v>12.734959999999999</c:v>
                </c:pt>
                <c:pt idx="4859">
                  <c:v>12.737579999999999</c:v>
                </c:pt>
                <c:pt idx="4860">
                  <c:v>12.7402</c:v>
                </c:pt>
                <c:pt idx="4861">
                  <c:v>12.74282</c:v>
                </c:pt>
                <c:pt idx="4862">
                  <c:v>12.74544</c:v>
                </c:pt>
                <c:pt idx="4863">
                  <c:v>12.748060000000001</c:v>
                </c:pt>
                <c:pt idx="4864">
                  <c:v>12.750679999999999</c:v>
                </c:pt>
                <c:pt idx="4865">
                  <c:v>12.753310000000001</c:v>
                </c:pt>
                <c:pt idx="4866">
                  <c:v>12.755929999999999</c:v>
                </c:pt>
                <c:pt idx="4867">
                  <c:v>12.75855</c:v>
                </c:pt>
                <c:pt idx="4868">
                  <c:v>12.76117</c:v>
                </c:pt>
                <c:pt idx="4869">
                  <c:v>12.76379</c:v>
                </c:pt>
                <c:pt idx="4870">
                  <c:v>12.76641</c:v>
                </c:pt>
                <c:pt idx="4871">
                  <c:v>12.769030000000001</c:v>
                </c:pt>
                <c:pt idx="4872">
                  <c:v>12.771660000000001</c:v>
                </c:pt>
                <c:pt idx="4873">
                  <c:v>12.774279999999999</c:v>
                </c:pt>
                <c:pt idx="4874">
                  <c:v>12.776899999999999</c:v>
                </c:pt>
                <c:pt idx="4875">
                  <c:v>12.77952</c:v>
                </c:pt>
                <c:pt idx="4876">
                  <c:v>12.78214</c:v>
                </c:pt>
                <c:pt idx="4877">
                  <c:v>12.78476</c:v>
                </c:pt>
                <c:pt idx="4878">
                  <c:v>12.787380000000001</c:v>
                </c:pt>
                <c:pt idx="4879">
                  <c:v>12.790010000000001</c:v>
                </c:pt>
                <c:pt idx="4880">
                  <c:v>12.792630000000001</c:v>
                </c:pt>
                <c:pt idx="4881">
                  <c:v>12.795249999999999</c:v>
                </c:pt>
                <c:pt idx="4882">
                  <c:v>12.79787</c:v>
                </c:pt>
                <c:pt idx="4883">
                  <c:v>12.80049</c:v>
                </c:pt>
                <c:pt idx="4884">
                  <c:v>12.80311</c:v>
                </c:pt>
                <c:pt idx="4885">
                  <c:v>12.805730000000001</c:v>
                </c:pt>
                <c:pt idx="4886">
                  <c:v>12.80836</c:v>
                </c:pt>
                <c:pt idx="4887">
                  <c:v>12.810980000000001</c:v>
                </c:pt>
                <c:pt idx="4888">
                  <c:v>12.813599999999999</c:v>
                </c:pt>
                <c:pt idx="4889">
                  <c:v>12.81622</c:v>
                </c:pt>
                <c:pt idx="4890">
                  <c:v>12.81884</c:v>
                </c:pt>
                <c:pt idx="4891">
                  <c:v>12.82146</c:v>
                </c:pt>
                <c:pt idx="4892">
                  <c:v>12.82408</c:v>
                </c:pt>
                <c:pt idx="4893">
                  <c:v>12.82671</c:v>
                </c:pt>
                <c:pt idx="4894">
                  <c:v>12.829330000000001</c:v>
                </c:pt>
                <c:pt idx="4895">
                  <c:v>12.831950000000001</c:v>
                </c:pt>
                <c:pt idx="4896">
                  <c:v>12.834569999999999</c:v>
                </c:pt>
                <c:pt idx="4897">
                  <c:v>12.83719</c:v>
                </c:pt>
                <c:pt idx="4898">
                  <c:v>12.83981</c:v>
                </c:pt>
                <c:pt idx="4899">
                  <c:v>12.84243</c:v>
                </c:pt>
                <c:pt idx="4900">
                  <c:v>12.84506</c:v>
                </c:pt>
                <c:pt idx="4901">
                  <c:v>12.84768</c:v>
                </c:pt>
                <c:pt idx="4902">
                  <c:v>12.850300000000001</c:v>
                </c:pt>
                <c:pt idx="4903">
                  <c:v>12.852919999999999</c:v>
                </c:pt>
                <c:pt idx="4904">
                  <c:v>12.85554</c:v>
                </c:pt>
                <c:pt idx="4905">
                  <c:v>12.85816</c:v>
                </c:pt>
                <c:pt idx="4906">
                  <c:v>12.86078</c:v>
                </c:pt>
                <c:pt idx="4907">
                  <c:v>12.86341</c:v>
                </c:pt>
                <c:pt idx="4908">
                  <c:v>12.86603</c:v>
                </c:pt>
                <c:pt idx="4909">
                  <c:v>12.868650000000001</c:v>
                </c:pt>
                <c:pt idx="4910">
                  <c:v>12.871270000000001</c:v>
                </c:pt>
                <c:pt idx="4911">
                  <c:v>12.873889999999999</c:v>
                </c:pt>
                <c:pt idx="4912">
                  <c:v>12.87651</c:v>
                </c:pt>
                <c:pt idx="4913">
                  <c:v>12.87913</c:v>
                </c:pt>
                <c:pt idx="4914">
                  <c:v>12.88176</c:v>
                </c:pt>
                <c:pt idx="4915">
                  <c:v>12.88438</c:v>
                </c:pt>
                <c:pt idx="4916">
                  <c:v>12.887</c:v>
                </c:pt>
                <c:pt idx="4917">
                  <c:v>12.889620000000001</c:v>
                </c:pt>
                <c:pt idx="4918">
                  <c:v>12.892239999999999</c:v>
                </c:pt>
                <c:pt idx="4919">
                  <c:v>12.89486</c:v>
                </c:pt>
                <c:pt idx="4920">
                  <c:v>12.89748</c:v>
                </c:pt>
                <c:pt idx="4921">
                  <c:v>12.90011</c:v>
                </c:pt>
                <c:pt idx="4922">
                  <c:v>12.90273</c:v>
                </c:pt>
                <c:pt idx="4923">
                  <c:v>12.90535</c:v>
                </c:pt>
                <c:pt idx="4924">
                  <c:v>12.907970000000001</c:v>
                </c:pt>
                <c:pt idx="4925">
                  <c:v>12.910589999999999</c:v>
                </c:pt>
                <c:pt idx="4926">
                  <c:v>12.913209999999999</c:v>
                </c:pt>
                <c:pt idx="4927">
                  <c:v>12.91583</c:v>
                </c:pt>
                <c:pt idx="4928">
                  <c:v>12.91846</c:v>
                </c:pt>
                <c:pt idx="4929">
                  <c:v>12.92108</c:v>
                </c:pt>
                <c:pt idx="4930">
                  <c:v>12.9237</c:v>
                </c:pt>
                <c:pt idx="4931">
                  <c:v>12.92632</c:v>
                </c:pt>
                <c:pt idx="4932">
                  <c:v>12.928940000000001</c:v>
                </c:pt>
                <c:pt idx="4933">
                  <c:v>12.931559999999999</c:v>
                </c:pt>
                <c:pt idx="4934">
                  <c:v>12.934189999999999</c:v>
                </c:pt>
                <c:pt idx="4935">
                  <c:v>12.936809999999999</c:v>
                </c:pt>
                <c:pt idx="4936">
                  <c:v>12.93943</c:v>
                </c:pt>
                <c:pt idx="4937">
                  <c:v>12.94205</c:v>
                </c:pt>
                <c:pt idx="4938">
                  <c:v>12.94467</c:v>
                </c:pt>
                <c:pt idx="4939">
                  <c:v>12.947290000000001</c:v>
                </c:pt>
                <c:pt idx="4940">
                  <c:v>12.949909999999999</c:v>
                </c:pt>
                <c:pt idx="4941">
                  <c:v>12.952529999999999</c:v>
                </c:pt>
                <c:pt idx="4942">
                  <c:v>12.955159999999999</c:v>
                </c:pt>
                <c:pt idx="4943">
                  <c:v>12.95778</c:v>
                </c:pt>
                <c:pt idx="4944">
                  <c:v>12.9604</c:v>
                </c:pt>
                <c:pt idx="4945">
                  <c:v>12.96302</c:v>
                </c:pt>
                <c:pt idx="4946">
                  <c:v>12.96564</c:v>
                </c:pt>
                <c:pt idx="4947">
                  <c:v>12.968260000000001</c:v>
                </c:pt>
                <c:pt idx="4948">
                  <c:v>12.970890000000001</c:v>
                </c:pt>
                <c:pt idx="4949">
                  <c:v>12.973509999999999</c:v>
                </c:pt>
                <c:pt idx="4950">
                  <c:v>12.976129999999999</c:v>
                </c:pt>
                <c:pt idx="4951">
                  <c:v>12.97875</c:v>
                </c:pt>
                <c:pt idx="4952">
                  <c:v>12.98137</c:v>
                </c:pt>
                <c:pt idx="4953">
                  <c:v>12.98399</c:v>
                </c:pt>
                <c:pt idx="4954">
                  <c:v>12.986610000000001</c:v>
                </c:pt>
                <c:pt idx="4955">
                  <c:v>12.989229999999999</c:v>
                </c:pt>
                <c:pt idx="4956">
                  <c:v>12.991860000000001</c:v>
                </c:pt>
                <c:pt idx="4957">
                  <c:v>12.994479999999999</c:v>
                </c:pt>
                <c:pt idx="4958">
                  <c:v>12.9971</c:v>
                </c:pt>
                <c:pt idx="4959">
                  <c:v>12.99972</c:v>
                </c:pt>
                <c:pt idx="4960">
                  <c:v>13.00234</c:v>
                </c:pt>
                <c:pt idx="4961">
                  <c:v>13.004960000000001</c:v>
                </c:pt>
                <c:pt idx="4962">
                  <c:v>13.00759</c:v>
                </c:pt>
                <c:pt idx="4963">
                  <c:v>13.010210000000001</c:v>
                </c:pt>
                <c:pt idx="4964">
                  <c:v>13.012829999999999</c:v>
                </c:pt>
                <c:pt idx="4965">
                  <c:v>13.01545</c:v>
                </c:pt>
                <c:pt idx="4966">
                  <c:v>13.01807</c:v>
                </c:pt>
                <c:pt idx="4967">
                  <c:v>13.02069</c:v>
                </c:pt>
                <c:pt idx="4968">
                  <c:v>13.02331</c:v>
                </c:pt>
                <c:pt idx="4969">
                  <c:v>13.02594</c:v>
                </c:pt>
                <c:pt idx="4970">
                  <c:v>13.028560000000001</c:v>
                </c:pt>
                <c:pt idx="4971">
                  <c:v>13.031180000000001</c:v>
                </c:pt>
                <c:pt idx="4972">
                  <c:v>13.033799999999999</c:v>
                </c:pt>
                <c:pt idx="4973">
                  <c:v>13.03642</c:v>
                </c:pt>
                <c:pt idx="4974">
                  <c:v>13.03904</c:v>
                </c:pt>
                <c:pt idx="4975">
                  <c:v>13.04166</c:v>
                </c:pt>
                <c:pt idx="4976">
                  <c:v>13.04429</c:v>
                </c:pt>
                <c:pt idx="4977">
                  <c:v>13.04691</c:v>
                </c:pt>
                <c:pt idx="4978">
                  <c:v>13.049530000000001</c:v>
                </c:pt>
                <c:pt idx="4979">
                  <c:v>13.052149999999999</c:v>
                </c:pt>
                <c:pt idx="4980">
                  <c:v>13.05477</c:v>
                </c:pt>
                <c:pt idx="4981">
                  <c:v>13.05739</c:v>
                </c:pt>
                <c:pt idx="4982">
                  <c:v>13.06001</c:v>
                </c:pt>
                <c:pt idx="4983">
                  <c:v>13.06264</c:v>
                </c:pt>
                <c:pt idx="4984">
                  <c:v>13.06526</c:v>
                </c:pt>
                <c:pt idx="4985">
                  <c:v>13.067880000000001</c:v>
                </c:pt>
                <c:pt idx="4986">
                  <c:v>13.070499999999999</c:v>
                </c:pt>
                <c:pt idx="4987">
                  <c:v>13.073119999999999</c:v>
                </c:pt>
                <c:pt idx="4988">
                  <c:v>13.07574</c:v>
                </c:pt>
                <c:pt idx="4989">
                  <c:v>13.07836</c:v>
                </c:pt>
                <c:pt idx="4990">
                  <c:v>13.08099</c:v>
                </c:pt>
                <c:pt idx="4991">
                  <c:v>13.08361</c:v>
                </c:pt>
                <c:pt idx="4992">
                  <c:v>13.08623</c:v>
                </c:pt>
                <c:pt idx="4993">
                  <c:v>13.088850000000001</c:v>
                </c:pt>
                <c:pt idx="4994">
                  <c:v>13.091469999999999</c:v>
                </c:pt>
                <c:pt idx="4995">
                  <c:v>13.09409</c:v>
                </c:pt>
                <c:pt idx="4996">
                  <c:v>13.09671</c:v>
                </c:pt>
                <c:pt idx="4997">
                  <c:v>13.09934</c:v>
                </c:pt>
                <c:pt idx="4998">
                  <c:v>13.10196</c:v>
                </c:pt>
                <c:pt idx="4999">
                  <c:v>13.10458</c:v>
                </c:pt>
                <c:pt idx="5000">
                  <c:v>13.107200000000001</c:v>
                </c:pt>
                <c:pt idx="5001">
                  <c:v>13.109819999999999</c:v>
                </c:pt>
                <c:pt idx="5002">
                  <c:v>13.112439999999999</c:v>
                </c:pt>
                <c:pt idx="5003">
                  <c:v>13.11506</c:v>
                </c:pt>
                <c:pt idx="5004">
                  <c:v>13.11769</c:v>
                </c:pt>
                <c:pt idx="5005">
                  <c:v>13.12031</c:v>
                </c:pt>
                <c:pt idx="5006">
                  <c:v>13.12293</c:v>
                </c:pt>
                <c:pt idx="5007">
                  <c:v>13.12555</c:v>
                </c:pt>
                <c:pt idx="5008">
                  <c:v>13.128170000000001</c:v>
                </c:pt>
                <c:pt idx="5009">
                  <c:v>13.130789999999999</c:v>
                </c:pt>
                <c:pt idx="5010">
                  <c:v>13.13341</c:v>
                </c:pt>
                <c:pt idx="5011">
                  <c:v>13.136039999999999</c:v>
                </c:pt>
                <c:pt idx="5012">
                  <c:v>13.13866</c:v>
                </c:pt>
                <c:pt idx="5013">
                  <c:v>13.14128</c:v>
                </c:pt>
                <c:pt idx="5014">
                  <c:v>13.1439</c:v>
                </c:pt>
                <c:pt idx="5015">
                  <c:v>13.146520000000001</c:v>
                </c:pt>
                <c:pt idx="5016">
                  <c:v>13.149139999999999</c:v>
                </c:pt>
                <c:pt idx="5017">
                  <c:v>13.151759999999999</c:v>
                </c:pt>
                <c:pt idx="5018">
                  <c:v>13.154389999999999</c:v>
                </c:pt>
                <c:pt idx="5019">
                  <c:v>13.15701</c:v>
                </c:pt>
                <c:pt idx="5020">
                  <c:v>13.15963</c:v>
                </c:pt>
                <c:pt idx="5021">
                  <c:v>13.16225</c:v>
                </c:pt>
                <c:pt idx="5022">
                  <c:v>13.164870000000001</c:v>
                </c:pt>
                <c:pt idx="5023">
                  <c:v>13.167490000000001</c:v>
                </c:pt>
                <c:pt idx="5024">
                  <c:v>13.170109999999999</c:v>
                </c:pt>
                <c:pt idx="5025">
                  <c:v>13.172739999999999</c:v>
                </c:pt>
                <c:pt idx="5026">
                  <c:v>13.17536</c:v>
                </c:pt>
                <c:pt idx="5027">
                  <c:v>13.17798</c:v>
                </c:pt>
                <c:pt idx="5028">
                  <c:v>13.1806</c:v>
                </c:pt>
                <c:pt idx="5029">
                  <c:v>13.18322</c:v>
                </c:pt>
                <c:pt idx="5030">
                  <c:v>13.185840000000001</c:v>
                </c:pt>
                <c:pt idx="5031">
                  <c:v>13.188459999999999</c:v>
                </c:pt>
                <c:pt idx="5032">
                  <c:v>13.191090000000001</c:v>
                </c:pt>
                <c:pt idx="5033">
                  <c:v>13.193709999999999</c:v>
                </c:pt>
                <c:pt idx="5034">
                  <c:v>13.19633</c:v>
                </c:pt>
                <c:pt idx="5035">
                  <c:v>13.19895</c:v>
                </c:pt>
                <c:pt idx="5036">
                  <c:v>13.20157</c:v>
                </c:pt>
                <c:pt idx="5037">
                  <c:v>13.204190000000001</c:v>
                </c:pt>
                <c:pt idx="5038">
                  <c:v>13.206810000000001</c:v>
                </c:pt>
                <c:pt idx="5039">
                  <c:v>13.209440000000001</c:v>
                </c:pt>
                <c:pt idx="5040">
                  <c:v>13.212059999999999</c:v>
                </c:pt>
                <c:pt idx="5041">
                  <c:v>13.21468</c:v>
                </c:pt>
                <c:pt idx="5042">
                  <c:v>13.2173</c:v>
                </c:pt>
                <c:pt idx="5043">
                  <c:v>13.21992</c:v>
                </c:pt>
                <c:pt idx="5044">
                  <c:v>13.22254</c:v>
                </c:pt>
                <c:pt idx="5045">
                  <c:v>13.225160000000001</c:v>
                </c:pt>
                <c:pt idx="5046">
                  <c:v>13.227790000000001</c:v>
                </c:pt>
                <c:pt idx="5047">
                  <c:v>13.230409999999999</c:v>
                </c:pt>
                <c:pt idx="5048">
                  <c:v>13.233029999999999</c:v>
                </c:pt>
                <c:pt idx="5049">
                  <c:v>13.23565</c:v>
                </c:pt>
                <c:pt idx="5050">
                  <c:v>13.23827</c:v>
                </c:pt>
                <c:pt idx="5051">
                  <c:v>13.24089</c:v>
                </c:pt>
                <c:pt idx="5052">
                  <c:v>13.24352</c:v>
                </c:pt>
                <c:pt idx="5053">
                  <c:v>13.24614</c:v>
                </c:pt>
                <c:pt idx="5054">
                  <c:v>13.248760000000001</c:v>
                </c:pt>
                <c:pt idx="5055">
                  <c:v>13.251379999999999</c:v>
                </c:pt>
                <c:pt idx="5056">
                  <c:v>13.254</c:v>
                </c:pt>
                <c:pt idx="5057">
                  <c:v>13.25662</c:v>
                </c:pt>
                <c:pt idx="5058">
                  <c:v>13.25924</c:v>
                </c:pt>
                <c:pt idx="5059">
                  <c:v>13.26186</c:v>
                </c:pt>
                <c:pt idx="5060">
                  <c:v>13.26449</c:v>
                </c:pt>
                <c:pt idx="5061">
                  <c:v>13.267110000000001</c:v>
                </c:pt>
                <c:pt idx="5062">
                  <c:v>13.269729999999999</c:v>
                </c:pt>
                <c:pt idx="5063">
                  <c:v>13.272349999999999</c:v>
                </c:pt>
                <c:pt idx="5064">
                  <c:v>13.27497</c:v>
                </c:pt>
                <c:pt idx="5065">
                  <c:v>13.27759</c:v>
                </c:pt>
                <c:pt idx="5066">
                  <c:v>13.28022</c:v>
                </c:pt>
                <c:pt idx="5067">
                  <c:v>13.28284</c:v>
                </c:pt>
                <c:pt idx="5068">
                  <c:v>13.28546</c:v>
                </c:pt>
                <c:pt idx="5069">
                  <c:v>13.288080000000001</c:v>
                </c:pt>
                <c:pt idx="5070">
                  <c:v>13.290699999999999</c:v>
                </c:pt>
                <c:pt idx="5071">
                  <c:v>13.29332</c:v>
                </c:pt>
                <c:pt idx="5072">
                  <c:v>13.29594</c:v>
                </c:pt>
                <c:pt idx="5073">
                  <c:v>13.29856</c:v>
                </c:pt>
                <c:pt idx="5074">
                  <c:v>13.30119</c:v>
                </c:pt>
                <c:pt idx="5075">
                  <c:v>13.30381</c:v>
                </c:pt>
                <c:pt idx="5076">
                  <c:v>13.306430000000001</c:v>
                </c:pt>
                <c:pt idx="5077">
                  <c:v>13.309049999999999</c:v>
                </c:pt>
                <c:pt idx="5078">
                  <c:v>13.311669999999999</c:v>
                </c:pt>
                <c:pt idx="5079">
                  <c:v>13.31429</c:v>
                </c:pt>
                <c:pt idx="5080">
                  <c:v>13.31692</c:v>
                </c:pt>
                <c:pt idx="5081">
                  <c:v>13.31954</c:v>
                </c:pt>
                <c:pt idx="5082">
                  <c:v>13.32216</c:v>
                </c:pt>
                <c:pt idx="5083">
                  <c:v>13.324780000000001</c:v>
                </c:pt>
                <c:pt idx="5084">
                  <c:v>13.327400000000001</c:v>
                </c:pt>
                <c:pt idx="5085">
                  <c:v>13.330019999999999</c:v>
                </c:pt>
                <c:pt idx="5086">
                  <c:v>13.33264</c:v>
                </c:pt>
                <c:pt idx="5087">
                  <c:v>13.33527</c:v>
                </c:pt>
                <c:pt idx="5088">
                  <c:v>13.33789</c:v>
                </c:pt>
                <c:pt idx="5089">
                  <c:v>13.34051</c:v>
                </c:pt>
                <c:pt idx="5090">
                  <c:v>13.34313</c:v>
                </c:pt>
                <c:pt idx="5091">
                  <c:v>13.345750000000001</c:v>
                </c:pt>
                <c:pt idx="5092">
                  <c:v>13.348369999999999</c:v>
                </c:pt>
                <c:pt idx="5093">
                  <c:v>13.350989999999999</c:v>
                </c:pt>
                <c:pt idx="5094">
                  <c:v>13.35361</c:v>
                </c:pt>
                <c:pt idx="5095">
                  <c:v>13.35624</c:v>
                </c:pt>
                <c:pt idx="5096">
                  <c:v>13.35886</c:v>
                </c:pt>
                <c:pt idx="5097">
                  <c:v>13.36148</c:v>
                </c:pt>
                <c:pt idx="5098">
                  <c:v>13.364100000000001</c:v>
                </c:pt>
                <c:pt idx="5099">
                  <c:v>13.366720000000001</c:v>
                </c:pt>
                <c:pt idx="5100">
                  <c:v>13.369339999999999</c:v>
                </c:pt>
                <c:pt idx="5101">
                  <c:v>13.371969999999999</c:v>
                </c:pt>
                <c:pt idx="5102">
                  <c:v>13.37459</c:v>
                </c:pt>
                <c:pt idx="5103">
                  <c:v>13.37721</c:v>
                </c:pt>
                <c:pt idx="5104">
                  <c:v>13.37983</c:v>
                </c:pt>
                <c:pt idx="5105">
                  <c:v>13.38245</c:v>
                </c:pt>
                <c:pt idx="5106">
                  <c:v>13.385070000000001</c:v>
                </c:pt>
                <c:pt idx="5107">
                  <c:v>13.387689999999999</c:v>
                </c:pt>
                <c:pt idx="5108">
                  <c:v>13.390319999999999</c:v>
                </c:pt>
                <c:pt idx="5109">
                  <c:v>13.392939999999999</c:v>
                </c:pt>
                <c:pt idx="5110">
                  <c:v>13.39556</c:v>
                </c:pt>
                <c:pt idx="5111">
                  <c:v>13.39818</c:v>
                </c:pt>
                <c:pt idx="5112">
                  <c:v>13.4008</c:v>
                </c:pt>
                <c:pt idx="5113">
                  <c:v>13.403420000000001</c:v>
                </c:pt>
                <c:pt idx="5114">
                  <c:v>13.406040000000001</c:v>
                </c:pt>
                <c:pt idx="5115">
                  <c:v>13.408670000000001</c:v>
                </c:pt>
                <c:pt idx="5116">
                  <c:v>13.411289999999999</c:v>
                </c:pt>
                <c:pt idx="5117">
                  <c:v>13.41391</c:v>
                </c:pt>
                <c:pt idx="5118">
                  <c:v>13.41653</c:v>
                </c:pt>
                <c:pt idx="5119">
                  <c:v>13.41915</c:v>
                </c:pt>
                <c:pt idx="5120">
                  <c:v>13.42177</c:v>
                </c:pt>
                <c:pt idx="5121">
                  <c:v>13.424390000000001</c:v>
                </c:pt>
                <c:pt idx="5122">
                  <c:v>13.427020000000001</c:v>
                </c:pt>
                <c:pt idx="5123">
                  <c:v>13.429639999999999</c:v>
                </c:pt>
                <c:pt idx="5124">
                  <c:v>13.432259999999999</c:v>
                </c:pt>
                <c:pt idx="5125">
                  <c:v>13.43488</c:v>
                </c:pt>
                <c:pt idx="5126">
                  <c:v>13.4375</c:v>
                </c:pt>
                <c:pt idx="5127">
                  <c:v>13.44012</c:v>
                </c:pt>
                <c:pt idx="5128">
                  <c:v>13.442740000000001</c:v>
                </c:pt>
                <c:pt idx="5129">
                  <c:v>13.44537</c:v>
                </c:pt>
                <c:pt idx="5130">
                  <c:v>13.447990000000001</c:v>
                </c:pt>
                <c:pt idx="5131">
                  <c:v>13.450609999999999</c:v>
                </c:pt>
                <c:pt idx="5132">
                  <c:v>13.45323</c:v>
                </c:pt>
                <c:pt idx="5133">
                  <c:v>13.45585</c:v>
                </c:pt>
                <c:pt idx="5134">
                  <c:v>13.45847</c:v>
                </c:pt>
                <c:pt idx="5135">
                  <c:v>13.46109</c:v>
                </c:pt>
                <c:pt idx="5136">
                  <c:v>13.46372</c:v>
                </c:pt>
                <c:pt idx="5137">
                  <c:v>13.466340000000001</c:v>
                </c:pt>
                <c:pt idx="5138">
                  <c:v>13.468959999999999</c:v>
                </c:pt>
                <c:pt idx="5139">
                  <c:v>13.471579999999999</c:v>
                </c:pt>
                <c:pt idx="5140">
                  <c:v>13.4742</c:v>
                </c:pt>
                <c:pt idx="5141">
                  <c:v>13.47682</c:v>
                </c:pt>
                <c:pt idx="5142">
                  <c:v>13.47944</c:v>
                </c:pt>
                <c:pt idx="5143">
                  <c:v>13.48207</c:v>
                </c:pt>
                <c:pt idx="5144">
                  <c:v>13.484690000000001</c:v>
                </c:pt>
                <c:pt idx="5145">
                  <c:v>13.487310000000001</c:v>
                </c:pt>
                <c:pt idx="5146">
                  <c:v>13.489929999999999</c:v>
                </c:pt>
                <c:pt idx="5147">
                  <c:v>13.49255</c:v>
                </c:pt>
                <c:pt idx="5148">
                  <c:v>13.49517</c:v>
                </c:pt>
                <c:pt idx="5149">
                  <c:v>13.49779</c:v>
                </c:pt>
                <c:pt idx="5150">
                  <c:v>13.50042</c:v>
                </c:pt>
                <c:pt idx="5151">
                  <c:v>13.50304</c:v>
                </c:pt>
                <c:pt idx="5152">
                  <c:v>13.505660000000001</c:v>
                </c:pt>
                <c:pt idx="5153">
                  <c:v>13.508279999999999</c:v>
                </c:pt>
                <c:pt idx="5154">
                  <c:v>13.510899999999999</c:v>
                </c:pt>
                <c:pt idx="5155">
                  <c:v>13.51352</c:v>
                </c:pt>
                <c:pt idx="5156">
                  <c:v>13.51614</c:v>
                </c:pt>
                <c:pt idx="5157">
                  <c:v>13.51877</c:v>
                </c:pt>
                <c:pt idx="5158">
                  <c:v>13.52139</c:v>
                </c:pt>
                <c:pt idx="5159">
                  <c:v>13.524010000000001</c:v>
                </c:pt>
                <c:pt idx="5160">
                  <c:v>13.526630000000001</c:v>
                </c:pt>
                <c:pt idx="5161">
                  <c:v>13.529249999999999</c:v>
                </c:pt>
                <c:pt idx="5162">
                  <c:v>13.53187</c:v>
                </c:pt>
                <c:pt idx="5163">
                  <c:v>13.53449</c:v>
                </c:pt>
                <c:pt idx="5164">
                  <c:v>13.53712</c:v>
                </c:pt>
                <c:pt idx="5165">
                  <c:v>13.53974</c:v>
                </c:pt>
                <c:pt idx="5166">
                  <c:v>13.54236</c:v>
                </c:pt>
                <c:pt idx="5167">
                  <c:v>13.544980000000001</c:v>
                </c:pt>
                <c:pt idx="5168">
                  <c:v>13.547599999999999</c:v>
                </c:pt>
                <c:pt idx="5169">
                  <c:v>13.550219999999999</c:v>
                </c:pt>
                <c:pt idx="5170">
                  <c:v>13.552849999999999</c:v>
                </c:pt>
                <c:pt idx="5171">
                  <c:v>13.55547</c:v>
                </c:pt>
                <c:pt idx="5172">
                  <c:v>13.55809</c:v>
                </c:pt>
                <c:pt idx="5173">
                  <c:v>13.56071</c:v>
                </c:pt>
                <c:pt idx="5174">
                  <c:v>13.563330000000001</c:v>
                </c:pt>
                <c:pt idx="5175">
                  <c:v>13.565950000000001</c:v>
                </c:pt>
                <c:pt idx="5176">
                  <c:v>13.568569999999999</c:v>
                </c:pt>
                <c:pt idx="5177">
                  <c:v>13.57119</c:v>
                </c:pt>
                <c:pt idx="5178">
                  <c:v>13.57382</c:v>
                </c:pt>
                <c:pt idx="5179">
                  <c:v>13.57644</c:v>
                </c:pt>
                <c:pt idx="5180">
                  <c:v>13.57906</c:v>
                </c:pt>
                <c:pt idx="5181">
                  <c:v>13.58168</c:v>
                </c:pt>
                <c:pt idx="5182">
                  <c:v>13.584300000000001</c:v>
                </c:pt>
                <c:pt idx="5183">
                  <c:v>13.586919999999999</c:v>
                </c:pt>
                <c:pt idx="5184">
                  <c:v>13.589549999999999</c:v>
                </c:pt>
                <c:pt idx="5185">
                  <c:v>13.592169999999999</c:v>
                </c:pt>
                <c:pt idx="5186">
                  <c:v>13.59479</c:v>
                </c:pt>
                <c:pt idx="5187">
                  <c:v>13.59741</c:v>
                </c:pt>
                <c:pt idx="5188">
                  <c:v>13.60003</c:v>
                </c:pt>
                <c:pt idx="5189">
                  <c:v>13.602650000000001</c:v>
                </c:pt>
                <c:pt idx="5190">
                  <c:v>13.605270000000001</c:v>
                </c:pt>
                <c:pt idx="5191">
                  <c:v>13.607889999999999</c:v>
                </c:pt>
                <c:pt idx="5192">
                  <c:v>13.610519999999999</c:v>
                </c:pt>
                <c:pt idx="5193">
                  <c:v>13.61314</c:v>
                </c:pt>
                <c:pt idx="5194">
                  <c:v>13.61576</c:v>
                </c:pt>
                <c:pt idx="5195">
                  <c:v>13.61838</c:v>
                </c:pt>
                <c:pt idx="5196">
                  <c:v>13.621</c:v>
                </c:pt>
                <c:pt idx="5197">
                  <c:v>13.623620000000001</c:v>
                </c:pt>
                <c:pt idx="5198">
                  <c:v>13.626250000000001</c:v>
                </c:pt>
                <c:pt idx="5199">
                  <c:v>13.628869999999999</c:v>
                </c:pt>
                <c:pt idx="5200">
                  <c:v>13.631489999999999</c:v>
                </c:pt>
                <c:pt idx="5201">
                  <c:v>13.63411</c:v>
                </c:pt>
                <c:pt idx="5202">
                  <c:v>13.63673</c:v>
                </c:pt>
                <c:pt idx="5203">
                  <c:v>13.63935</c:v>
                </c:pt>
                <c:pt idx="5204">
                  <c:v>13.641970000000001</c:v>
                </c:pt>
                <c:pt idx="5205">
                  <c:v>13.644600000000001</c:v>
                </c:pt>
                <c:pt idx="5206">
                  <c:v>13.647220000000001</c:v>
                </c:pt>
                <c:pt idx="5207">
                  <c:v>13.649839999999999</c:v>
                </c:pt>
                <c:pt idx="5208">
                  <c:v>13.65246</c:v>
                </c:pt>
                <c:pt idx="5209">
                  <c:v>13.65508</c:v>
                </c:pt>
                <c:pt idx="5210">
                  <c:v>13.6577</c:v>
                </c:pt>
                <c:pt idx="5211">
                  <c:v>13.66032</c:v>
                </c:pt>
                <c:pt idx="5212">
                  <c:v>13.662940000000001</c:v>
                </c:pt>
                <c:pt idx="5213">
                  <c:v>13.665570000000001</c:v>
                </c:pt>
                <c:pt idx="5214">
                  <c:v>13.668189999999999</c:v>
                </c:pt>
                <c:pt idx="5215">
                  <c:v>13.670809999999999</c:v>
                </c:pt>
                <c:pt idx="5216">
                  <c:v>13.67343</c:v>
                </c:pt>
                <c:pt idx="5217">
                  <c:v>13.67605</c:v>
                </c:pt>
                <c:pt idx="5218">
                  <c:v>13.67867</c:v>
                </c:pt>
                <c:pt idx="5219">
                  <c:v>13.6813</c:v>
                </c:pt>
                <c:pt idx="5220">
                  <c:v>13.683920000000001</c:v>
                </c:pt>
                <c:pt idx="5221">
                  <c:v>13.686540000000001</c:v>
                </c:pt>
                <c:pt idx="5222">
                  <c:v>13.689159999999999</c:v>
                </c:pt>
                <c:pt idx="5223">
                  <c:v>13.69178</c:v>
                </c:pt>
                <c:pt idx="5224">
                  <c:v>13.6944</c:v>
                </c:pt>
                <c:pt idx="5225">
                  <c:v>13.69702</c:v>
                </c:pt>
                <c:pt idx="5226">
                  <c:v>13.69965</c:v>
                </c:pt>
                <c:pt idx="5227">
                  <c:v>13.70227</c:v>
                </c:pt>
                <c:pt idx="5228">
                  <c:v>13.704890000000001</c:v>
                </c:pt>
                <c:pt idx="5229">
                  <c:v>13.707509999999999</c:v>
                </c:pt>
                <c:pt idx="5230">
                  <c:v>13.710129999999999</c:v>
                </c:pt>
                <c:pt idx="5231">
                  <c:v>13.71275</c:v>
                </c:pt>
                <c:pt idx="5232">
                  <c:v>13.71537</c:v>
                </c:pt>
                <c:pt idx="5233">
                  <c:v>13.718</c:v>
                </c:pt>
                <c:pt idx="5234">
                  <c:v>13.72062</c:v>
                </c:pt>
                <c:pt idx="5235">
                  <c:v>13.723240000000001</c:v>
                </c:pt>
                <c:pt idx="5236">
                  <c:v>13.725860000000001</c:v>
                </c:pt>
                <c:pt idx="5237">
                  <c:v>13.728479999999999</c:v>
                </c:pt>
                <c:pt idx="5238">
                  <c:v>13.7311</c:v>
                </c:pt>
                <c:pt idx="5239">
                  <c:v>13.73372</c:v>
                </c:pt>
                <c:pt idx="5240">
                  <c:v>13.73635</c:v>
                </c:pt>
                <c:pt idx="5241">
                  <c:v>13.73897</c:v>
                </c:pt>
                <c:pt idx="5242">
                  <c:v>13.74159</c:v>
                </c:pt>
                <c:pt idx="5243">
                  <c:v>13.744210000000001</c:v>
                </c:pt>
                <c:pt idx="5244">
                  <c:v>13.746829999999999</c:v>
                </c:pt>
                <c:pt idx="5245">
                  <c:v>13.74945</c:v>
                </c:pt>
                <c:pt idx="5246">
                  <c:v>13.75207</c:v>
                </c:pt>
                <c:pt idx="5247">
                  <c:v>13.7547</c:v>
                </c:pt>
                <c:pt idx="5248">
                  <c:v>13.75732</c:v>
                </c:pt>
                <c:pt idx="5249">
                  <c:v>13.75994</c:v>
                </c:pt>
                <c:pt idx="5250">
                  <c:v>13.762560000000001</c:v>
                </c:pt>
                <c:pt idx="5251">
                  <c:v>13.765180000000001</c:v>
                </c:pt>
                <c:pt idx="5252">
                  <c:v>13.767799999999999</c:v>
                </c:pt>
                <c:pt idx="5253">
                  <c:v>13.77042</c:v>
                </c:pt>
                <c:pt idx="5254">
                  <c:v>13.77305</c:v>
                </c:pt>
                <c:pt idx="5255">
                  <c:v>13.77567</c:v>
                </c:pt>
                <c:pt idx="5256">
                  <c:v>13.77829</c:v>
                </c:pt>
                <c:pt idx="5257">
                  <c:v>13.78091</c:v>
                </c:pt>
                <c:pt idx="5258">
                  <c:v>13.783530000000001</c:v>
                </c:pt>
                <c:pt idx="5259">
                  <c:v>13.786149999999999</c:v>
                </c:pt>
                <c:pt idx="5260">
                  <c:v>13.78877</c:v>
                </c:pt>
                <c:pt idx="5261">
                  <c:v>13.791399999999999</c:v>
                </c:pt>
                <c:pt idx="5262">
                  <c:v>13.79402</c:v>
                </c:pt>
                <c:pt idx="5263">
                  <c:v>13.79664</c:v>
                </c:pt>
                <c:pt idx="5264">
                  <c:v>13.79926</c:v>
                </c:pt>
                <c:pt idx="5265">
                  <c:v>13.801880000000001</c:v>
                </c:pt>
                <c:pt idx="5266">
                  <c:v>13.804500000000001</c:v>
                </c:pt>
                <c:pt idx="5267">
                  <c:v>13.807119999999999</c:v>
                </c:pt>
                <c:pt idx="5268">
                  <c:v>13.809749999999999</c:v>
                </c:pt>
                <c:pt idx="5269">
                  <c:v>13.81237</c:v>
                </c:pt>
                <c:pt idx="5270">
                  <c:v>13.81499</c:v>
                </c:pt>
                <c:pt idx="5271">
                  <c:v>13.81761</c:v>
                </c:pt>
                <c:pt idx="5272">
                  <c:v>13.82023</c:v>
                </c:pt>
                <c:pt idx="5273">
                  <c:v>13.822850000000001</c:v>
                </c:pt>
                <c:pt idx="5274">
                  <c:v>13.825469999999999</c:v>
                </c:pt>
                <c:pt idx="5275">
                  <c:v>13.828099999999999</c:v>
                </c:pt>
                <c:pt idx="5276">
                  <c:v>13.830719999999999</c:v>
                </c:pt>
                <c:pt idx="5277">
                  <c:v>13.83334</c:v>
                </c:pt>
                <c:pt idx="5278">
                  <c:v>13.83596</c:v>
                </c:pt>
                <c:pt idx="5279">
                  <c:v>13.83858</c:v>
                </c:pt>
                <c:pt idx="5280">
                  <c:v>13.841200000000001</c:v>
                </c:pt>
                <c:pt idx="5281">
                  <c:v>13.843819999999999</c:v>
                </c:pt>
                <c:pt idx="5282">
                  <c:v>13.846450000000001</c:v>
                </c:pt>
                <c:pt idx="5283">
                  <c:v>13.849069999999999</c:v>
                </c:pt>
                <c:pt idx="5284">
                  <c:v>13.85169</c:v>
                </c:pt>
                <c:pt idx="5285">
                  <c:v>13.85431</c:v>
                </c:pt>
                <c:pt idx="5286">
                  <c:v>13.85693</c:v>
                </c:pt>
                <c:pt idx="5287">
                  <c:v>13.85955</c:v>
                </c:pt>
                <c:pt idx="5288">
                  <c:v>13.862170000000001</c:v>
                </c:pt>
                <c:pt idx="5289">
                  <c:v>13.864800000000001</c:v>
                </c:pt>
                <c:pt idx="5290">
                  <c:v>13.867419999999999</c:v>
                </c:pt>
                <c:pt idx="5291">
                  <c:v>13.870039999999999</c:v>
                </c:pt>
                <c:pt idx="5292">
                  <c:v>13.87266</c:v>
                </c:pt>
                <c:pt idx="5293">
                  <c:v>13.87528</c:v>
                </c:pt>
                <c:pt idx="5294">
                  <c:v>13.8779</c:v>
                </c:pt>
                <c:pt idx="5295">
                  <c:v>13.880520000000001</c:v>
                </c:pt>
                <c:pt idx="5296">
                  <c:v>13.883150000000001</c:v>
                </c:pt>
                <c:pt idx="5297">
                  <c:v>13.885770000000001</c:v>
                </c:pt>
                <c:pt idx="5298">
                  <c:v>13.888389999999999</c:v>
                </c:pt>
                <c:pt idx="5299">
                  <c:v>13.89101</c:v>
                </c:pt>
                <c:pt idx="5300">
                  <c:v>13.89363</c:v>
                </c:pt>
                <c:pt idx="5301">
                  <c:v>13.89625</c:v>
                </c:pt>
                <c:pt idx="5302">
                  <c:v>13.89888</c:v>
                </c:pt>
                <c:pt idx="5303">
                  <c:v>13.9015</c:v>
                </c:pt>
                <c:pt idx="5304">
                  <c:v>13.904120000000001</c:v>
                </c:pt>
                <c:pt idx="5305">
                  <c:v>13.906739999999999</c:v>
                </c:pt>
                <c:pt idx="5306">
                  <c:v>13.90936</c:v>
                </c:pt>
                <c:pt idx="5307">
                  <c:v>13.91198</c:v>
                </c:pt>
                <c:pt idx="5308">
                  <c:v>13.9146</c:v>
                </c:pt>
                <c:pt idx="5309">
                  <c:v>13.91722</c:v>
                </c:pt>
                <c:pt idx="5310">
                  <c:v>13.91985</c:v>
                </c:pt>
                <c:pt idx="5311">
                  <c:v>13.922470000000001</c:v>
                </c:pt>
                <c:pt idx="5312">
                  <c:v>13.925090000000001</c:v>
                </c:pt>
                <c:pt idx="5313">
                  <c:v>13.927709999999999</c:v>
                </c:pt>
                <c:pt idx="5314">
                  <c:v>13.93033</c:v>
                </c:pt>
                <c:pt idx="5315">
                  <c:v>13.93295</c:v>
                </c:pt>
                <c:pt idx="5316">
                  <c:v>13.93557</c:v>
                </c:pt>
                <c:pt idx="5317">
                  <c:v>13.9382</c:v>
                </c:pt>
                <c:pt idx="5318">
                  <c:v>13.94082</c:v>
                </c:pt>
                <c:pt idx="5319">
                  <c:v>13.943440000000001</c:v>
                </c:pt>
                <c:pt idx="5320">
                  <c:v>13.946059999999999</c:v>
                </c:pt>
                <c:pt idx="5321">
                  <c:v>13.94868</c:v>
                </c:pt>
                <c:pt idx="5322">
                  <c:v>13.9513</c:v>
                </c:pt>
                <c:pt idx="5323">
                  <c:v>13.95393</c:v>
                </c:pt>
                <c:pt idx="5324">
                  <c:v>13.95655</c:v>
                </c:pt>
                <c:pt idx="5325">
                  <c:v>13.95917</c:v>
                </c:pt>
                <c:pt idx="5326">
                  <c:v>13.961790000000001</c:v>
                </c:pt>
                <c:pt idx="5327">
                  <c:v>13.964410000000001</c:v>
                </c:pt>
                <c:pt idx="5328">
                  <c:v>13.967029999999999</c:v>
                </c:pt>
                <c:pt idx="5329">
                  <c:v>13.96965</c:v>
                </c:pt>
                <c:pt idx="5330">
                  <c:v>13.97227</c:v>
                </c:pt>
                <c:pt idx="5331">
                  <c:v>13.9749</c:v>
                </c:pt>
                <c:pt idx="5332">
                  <c:v>13.97752</c:v>
                </c:pt>
                <c:pt idx="5333">
                  <c:v>13.98014</c:v>
                </c:pt>
                <c:pt idx="5334">
                  <c:v>13.982760000000001</c:v>
                </c:pt>
                <c:pt idx="5335">
                  <c:v>13.985379999999999</c:v>
                </c:pt>
                <c:pt idx="5336">
                  <c:v>13.988</c:v>
                </c:pt>
                <c:pt idx="5337">
                  <c:v>13.990629999999999</c:v>
                </c:pt>
                <c:pt idx="5338">
                  <c:v>13.99325</c:v>
                </c:pt>
                <c:pt idx="5339">
                  <c:v>13.99587</c:v>
                </c:pt>
                <c:pt idx="5340">
                  <c:v>13.99849</c:v>
                </c:pt>
                <c:pt idx="5341">
                  <c:v>14.001110000000001</c:v>
                </c:pt>
                <c:pt idx="5342">
                  <c:v>14.003729999999999</c:v>
                </c:pt>
                <c:pt idx="5343">
                  <c:v>14.006349999999999</c:v>
                </c:pt>
                <c:pt idx="5344">
                  <c:v>14.008979999999999</c:v>
                </c:pt>
                <c:pt idx="5345">
                  <c:v>14.0116</c:v>
                </c:pt>
                <c:pt idx="5346">
                  <c:v>14.01422</c:v>
                </c:pt>
                <c:pt idx="5347">
                  <c:v>14.01684</c:v>
                </c:pt>
                <c:pt idx="5348">
                  <c:v>14.01946</c:v>
                </c:pt>
                <c:pt idx="5349">
                  <c:v>14.022080000000001</c:v>
                </c:pt>
                <c:pt idx="5350">
                  <c:v>14.024699999999999</c:v>
                </c:pt>
                <c:pt idx="5351">
                  <c:v>14.027329999999999</c:v>
                </c:pt>
                <c:pt idx="5352">
                  <c:v>14.029949999999999</c:v>
                </c:pt>
                <c:pt idx="5353">
                  <c:v>14.03257</c:v>
                </c:pt>
                <c:pt idx="5354">
                  <c:v>14.03519</c:v>
                </c:pt>
                <c:pt idx="5355">
                  <c:v>14.03781</c:v>
                </c:pt>
                <c:pt idx="5356">
                  <c:v>14.040430000000001</c:v>
                </c:pt>
                <c:pt idx="5357">
                  <c:v>14.043049999999999</c:v>
                </c:pt>
                <c:pt idx="5358">
                  <c:v>14.045680000000001</c:v>
                </c:pt>
                <c:pt idx="5359">
                  <c:v>14.048299999999999</c:v>
                </c:pt>
                <c:pt idx="5360">
                  <c:v>14.05092</c:v>
                </c:pt>
                <c:pt idx="5361">
                  <c:v>14.05354</c:v>
                </c:pt>
                <c:pt idx="5362">
                  <c:v>14.05616</c:v>
                </c:pt>
                <c:pt idx="5363">
                  <c:v>14.05878</c:v>
                </c:pt>
                <c:pt idx="5364">
                  <c:v>14.061400000000001</c:v>
                </c:pt>
                <c:pt idx="5365">
                  <c:v>14.064030000000001</c:v>
                </c:pt>
                <c:pt idx="5366">
                  <c:v>14.066649999999999</c:v>
                </c:pt>
                <c:pt idx="5367">
                  <c:v>14.069269999999999</c:v>
                </c:pt>
                <c:pt idx="5368">
                  <c:v>14.07189</c:v>
                </c:pt>
                <c:pt idx="5369">
                  <c:v>14.07451</c:v>
                </c:pt>
                <c:pt idx="5370">
                  <c:v>14.07713</c:v>
                </c:pt>
                <c:pt idx="5371">
                  <c:v>14.079750000000001</c:v>
                </c:pt>
                <c:pt idx="5372">
                  <c:v>14.082380000000001</c:v>
                </c:pt>
                <c:pt idx="5373">
                  <c:v>14.085000000000001</c:v>
                </c:pt>
                <c:pt idx="5374">
                  <c:v>14.087619999999999</c:v>
                </c:pt>
                <c:pt idx="5375">
                  <c:v>14.09024</c:v>
                </c:pt>
                <c:pt idx="5376">
                  <c:v>14.09286</c:v>
                </c:pt>
                <c:pt idx="5377">
                  <c:v>14.09548</c:v>
                </c:pt>
                <c:pt idx="5378">
                  <c:v>14.098100000000001</c:v>
                </c:pt>
                <c:pt idx="5379">
                  <c:v>14.10073</c:v>
                </c:pt>
                <c:pt idx="5380">
                  <c:v>14.103350000000001</c:v>
                </c:pt>
                <c:pt idx="5381">
                  <c:v>14.105969999999999</c:v>
                </c:pt>
                <c:pt idx="5382">
                  <c:v>14.10859</c:v>
                </c:pt>
                <c:pt idx="5383">
                  <c:v>14.11121</c:v>
                </c:pt>
                <c:pt idx="5384">
                  <c:v>14.11383</c:v>
                </c:pt>
                <c:pt idx="5385">
                  <c:v>14.11645</c:v>
                </c:pt>
                <c:pt idx="5386">
                  <c:v>14.11908</c:v>
                </c:pt>
                <c:pt idx="5387">
                  <c:v>14.121700000000001</c:v>
                </c:pt>
                <c:pt idx="5388">
                  <c:v>14.124320000000001</c:v>
                </c:pt>
                <c:pt idx="5389">
                  <c:v>14.126939999999999</c:v>
                </c:pt>
                <c:pt idx="5390">
                  <c:v>14.12956</c:v>
                </c:pt>
                <c:pt idx="5391">
                  <c:v>14.13218</c:v>
                </c:pt>
                <c:pt idx="5392">
                  <c:v>14.1348</c:v>
                </c:pt>
                <c:pt idx="5393">
                  <c:v>14.13743</c:v>
                </c:pt>
                <c:pt idx="5394">
                  <c:v>14.14005</c:v>
                </c:pt>
                <c:pt idx="5395">
                  <c:v>14.142670000000001</c:v>
                </c:pt>
                <c:pt idx="5396">
                  <c:v>14.145289999999999</c:v>
                </c:pt>
                <c:pt idx="5397">
                  <c:v>14.14791</c:v>
                </c:pt>
                <c:pt idx="5398">
                  <c:v>14.15053</c:v>
                </c:pt>
                <c:pt idx="5399">
                  <c:v>14.15315</c:v>
                </c:pt>
                <c:pt idx="5400">
                  <c:v>14.15578</c:v>
                </c:pt>
                <c:pt idx="5401">
                  <c:v>14.1584</c:v>
                </c:pt>
                <c:pt idx="5402">
                  <c:v>14.161020000000001</c:v>
                </c:pt>
                <c:pt idx="5403">
                  <c:v>14.163639999999999</c:v>
                </c:pt>
                <c:pt idx="5404">
                  <c:v>14.166259999999999</c:v>
                </c:pt>
                <c:pt idx="5405">
                  <c:v>14.16888</c:v>
                </c:pt>
                <c:pt idx="5406">
                  <c:v>14.1715</c:v>
                </c:pt>
                <c:pt idx="5407">
                  <c:v>14.17413</c:v>
                </c:pt>
                <c:pt idx="5408">
                  <c:v>14.17675</c:v>
                </c:pt>
                <c:pt idx="5409">
                  <c:v>14.17937</c:v>
                </c:pt>
                <c:pt idx="5410">
                  <c:v>14.181990000000001</c:v>
                </c:pt>
                <c:pt idx="5411">
                  <c:v>14.184609999999999</c:v>
                </c:pt>
                <c:pt idx="5412">
                  <c:v>14.18723</c:v>
                </c:pt>
                <c:pt idx="5413">
                  <c:v>14.18985</c:v>
                </c:pt>
                <c:pt idx="5414">
                  <c:v>14.19248</c:v>
                </c:pt>
                <c:pt idx="5415">
                  <c:v>14.1951</c:v>
                </c:pt>
                <c:pt idx="5416">
                  <c:v>14.19772</c:v>
                </c:pt>
                <c:pt idx="5417">
                  <c:v>14.200340000000001</c:v>
                </c:pt>
                <c:pt idx="5418">
                  <c:v>14.202959999999999</c:v>
                </c:pt>
                <c:pt idx="5419">
                  <c:v>14.205579999999999</c:v>
                </c:pt>
                <c:pt idx="5420">
                  <c:v>14.2082</c:v>
                </c:pt>
                <c:pt idx="5421">
                  <c:v>14.21083</c:v>
                </c:pt>
                <c:pt idx="5422">
                  <c:v>14.21345</c:v>
                </c:pt>
                <c:pt idx="5423">
                  <c:v>14.21607</c:v>
                </c:pt>
                <c:pt idx="5424">
                  <c:v>14.21869</c:v>
                </c:pt>
                <c:pt idx="5425">
                  <c:v>14.221310000000001</c:v>
                </c:pt>
                <c:pt idx="5426">
                  <c:v>14.223929999999999</c:v>
                </c:pt>
                <c:pt idx="5427">
                  <c:v>14.22655</c:v>
                </c:pt>
                <c:pt idx="5428">
                  <c:v>14.229179999999999</c:v>
                </c:pt>
                <c:pt idx="5429">
                  <c:v>14.2318</c:v>
                </c:pt>
                <c:pt idx="5430">
                  <c:v>14.23442</c:v>
                </c:pt>
                <c:pt idx="5431">
                  <c:v>14.23704</c:v>
                </c:pt>
                <c:pt idx="5432">
                  <c:v>14.239660000000001</c:v>
                </c:pt>
                <c:pt idx="5433">
                  <c:v>14.242279999999999</c:v>
                </c:pt>
                <c:pt idx="5434">
                  <c:v>14.244899999999999</c:v>
                </c:pt>
                <c:pt idx="5435">
                  <c:v>14.247529999999999</c:v>
                </c:pt>
                <c:pt idx="5436">
                  <c:v>14.25015</c:v>
                </c:pt>
                <c:pt idx="5437">
                  <c:v>14.25277</c:v>
                </c:pt>
                <c:pt idx="5438">
                  <c:v>14.25539</c:v>
                </c:pt>
                <c:pt idx="5439">
                  <c:v>14.258010000000001</c:v>
                </c:pt>
                <c:pt idx="5440">
                  <c:v>14.260630000000001</c:v>
                </c:pt>
                <c:pt idx="5441">
                  <c:v>14.263260000000001</c:v>
                </c:pt>
                <c:pt idx="5442">
                  <c:v>14.265879999999999</c:v>
                </c:pt>
                <c:pt idx="5443">
                  <c:v>14.2685</c:v>
                </c:pt>
                <c:pt idx="5444">
                  <c:v>14.27112</c:v>
                </c:pt>
                <c:pt idx="5445">
                  <c:v>14.27374</c:v>
                </c:pt>
                <c:pt idx="5446">
                  <c:v>14.27636</c:v>
                </c:pt>
                <c:pt idx="5447">
                  <c:v>14.278980000000001</c:v>
                </c:pt>
                <c:pt idx="5448">
                  <c:v>14.281599999999999</c:v>
                </c:pt>
                <c:pt idx="5449">
                  <c:v>14.284230000000001</c:v>
                </c:pt>
                <c:pt idx="5450">
                  <c:v>14.286849999999999</c:v>
                </c:pt>
                <c:pt idx="5451">
                  <c:v>14.28947</c:v>
                </c:pt>
                <c:pt idx="5452">
                  <c:v>14.29209</c:v>
                </c:pt>
                <c:pt idx="5453">
                  <c:v>14.29471</c:v>
                </c:pt>
                <c:pt idx="5454">
                  <c:v>14.297330000000001</c:v>
                </c:pt>
                <c:pt idx="5455">
                  <c:v>14.29996</c:v>
                </c:pt>
                <c:pt idx="5456">
                  <c:v>14.302580000000001</c:v>
                </c:pt>
                <c:pt idx="5457">
                  <c:v>14.305199999999999</c:v>
                </c:pt>
                <c:pt idx="5458">
                  <c:v>14.30782</c:v>
                </c:pt>
                <c:pt idx="5459">
                  <c:v>14.31044</c:v>
                </c:pt>
                <c:pt idx="5460">
                  <c:v>14.31306</c:v>
                </c:pt>
                <c:pt idx="5461">
                  <c:v>14.31568</c:v>
                </c:pt>
                <c:pt idx="5462">
                  <c:v>14.31831</c:v>
                </c:pt>
                <c:pt idx="5463">
                  <c:v>14.320930000000001</c:v>
                </c:pt>
                <c:pt idx="5464">
                  <c:v>14.323549999999999</c:v>
                </c:pt>
                <c:pt idx="5465">
                  <c:v>14.326169999999999</c:v>
                </c:pt>
                <c:pt idx="5466">
                  <c:v>14.32879</c:v>
                </c:pt>
                <c:pt idx="5467">
                  <c:v>14.33141</c:v>
                </c:pt>
                <c:pt idx="5468">
                  <c:v>14.33403</c:v>
                </c:pt>
                <c:pt idx="5469">
                  <c:v>14.33666</c:v>
                </c:pt>
                <c:pt idx="5470">
                  <c:v>14.33928</c:v>
                </c:pt>
                <c:pt idx="5471">
                  <c:v>14.341900000000001</c:v>
                </c:pt>
                <c:pt idx="5472">
                  <c:v>14.344519999999999</c:v>
                </c:pt>
                <c:pt idx="5473">
                  <c:v>14.34714</c:v>
                </c:pt>
                <c:pt idx="5474">
                  <c:v>14.34976</c:v>
                </c:pt>
                <c:pt idx="5475">
                  <c:v>14.35238</c:v>
                </c:pt>
                <c:pt idx="5476">
                  <c:v>14.35501</c:v>
                </c:pt>
                <c:pt idx="5477">
                  <c:v>14.35763</c:v>
                </c:pt>
                <c:pt idx="5478">
                  <c:v>14.360250000000001</c:v>
                </c:pt>
                <c:pt idx="5479">
                  <c:v>14.362869999999999</c:v>
                </c:pt>
                <c:pt idx="5480">
                  <c:v>14.365489999999999</c:v>
                </c:pt>
                <c:pt idx="5481">
                  <c:v>14.36811</c:v>
                </c:pt>
                <c:pt idx="5482">
                  <c:v>14.37073</c:v>
                </c:pt>
                <c:pt idx="5483">
                  <c:v>14.37336</c:v>
                </c:pt>
                <c:pt idx="5484">
                  <c:v>14.37598</c:v>
                </c:pt>
                <c:pt idx="5485">
                  <c:v>14.3786</c:v>
                </c:pt>
                <c:pt idx="5486">
                  <c:v>14.381220000000001</c:v>
                </c:pt>
                <c:pt idx="5487">
                  <c:v>14.383839999999999</c:v>
                </c:pt>
                <c:pt idx="5488">
                  <c:v>14.38646</c:v>
                </c:pt>
                <c:pt idx="5489">
                  <c:v>14.38908</c:v>
                </c:pt>
                <c:pt idx="5490">
                  <c:v>14.39171</c:v>
                </c:pt>
                <c:pt idx="5491">
                  <c:v>14.39433</c:v>
                </c:pt>
                <c:pt idx="5492">
                  <c:v>14.39695</c:v>
                </c:pt>
                <c:pt idx="5493">
                  <c:v>14.399570000000001</c:v>
                </c:pt>
                <c:pt idx="5494">
                  <c:v>14.402189999999999</c:v>
                </c:pt>
                <c:pt idx="5495">
                  <c:v>14.404809999999999</c:v>
                </c:pt>
                <c:pt idx="5496">
                  <c:v>14.40743</c:v>
                </c:pt>
                <c:pt idx="5497">
                  <c:v>14.41006</c:v>
                </c:pt>
                <c:pt idx="5498">
                  <c:v>14.41268</c:v>
                </c:pt>
                <c:pt idx="5499">
                  <c:v>14.4153</c:v>
                </c:pt>
                <c:pt idx="5500">
                  <c:v>14.417920000000001</c:v>
                </c:pt>
                <c:pt idx="5501">
                  <c:v>14.420540000000001</c:v>
                </c:pt>
                <c:pt idx="5502">
                  <c:v>14.423159999999999</c:v>
                </c:pt>
                <c:pt idx="5503">
                  <c:v>14.42578</c:v>
                </c:pt>
                <c:pt idx="5504">
                  <c:v>14.42841</c:v>
                </c:pt>
                <c:pt idx="5505">
                  <c:v>14.43103</c:v>
                </c:pt>
                <c:pt idx="5506">
                  <c:v>14.43365</c:v>
                </c:pt>
                <c:pt idx="5507">
                  <c:v>14.43627</c:v>
                </c:pt>
                <c:pt idx="5508">
                  <c:v>14.438890000000001</c:v>
                </c:pt>
                <c:pt idx="5509">
                  <c:v>14.441509999999999</c:v>
                </c:pt>
                <c:pt idx="5510">
                  <c:v>14.444129999999999</c:v>
                </c:pt>
                <c:pt idx="5511">
                  <c:v>14.446759999999999</c:v>
                </c:pt>
                <c:pt idx="5512">
                  <c:v>14.44938</c:v>
                </c:pt>
                <c:pt idx="5513">
                  <c:v>14.452</c:v>
                </c:pt>
                <c:pt idx="5514">
                  <c:v>14.45462</c:v>
                </c:pt>
                <c:pt idx="5515">
                  <c:v>14.457240000000001</c:v>
                </c:pt>
                <c:pt idx="5516">
                  <c:v>14.459860000000001</c:v>
                </c:pt>
                <c:pt idx="5517">
                  <c:v>14.462479999999999</c:v>
                </c:pt>
                <c:pt idx="5518">
                  <c:v>14.465109999999999</c:v>
                </c:pt>
                <c:pt idx="5519">
                  <c:v>14.46773</c:v>
                </c:pt>
                <c:pt idx="5520">
                  <c:v>14.47035</c:v>
                </c:pt>
                <c:pt idx="5521">
                  <c:v>14.47297</c:v>
                </c:pt>
                <c:pt idx="5522">
                  <c:v>14.47559</c:v>
                </c:pt>
                <c:pt idx="5523">
                  <c:v>14.478210000000001</c:v>
                </c:pt>
                <c:pt idx="5524">
                  <c:v>14.480829999999999</c:v>
                </c:pt>
                <c:pt idx="5525">
                  <c:v>14.483459999999999</c:v>
                </c:pt>
                <c:pt idx="5526">
                  <c:v>14.486079999999999</c:v>
                </c:pt>
                <c:pt idx="5527">
                  <c:v>14.4887</c:v>
                </c:pt>
                <c:pt idx="5528">
                  <c:v>14.49132</c:v>
                </c:pt>
                <c:pt idx="5529">
                  <c:v>14.49394</c:v>
                </c:pt>
                <c:pt idx="5530">
                  <c:v>14.496560000000001</c:v>
                </c:pt>
                <c:pt idx="5531">
                  <c:v>14.499180000000001</c:v>
                </c:pt>
                <c:pt idx="5532">
                  <c:v>14.501810000000001</c:v>
                </c:pt>
                <c:pt idx="5533">
                  <c:v>14.504429999999999</c:v>
                </c:pt>
                <c:pt idx="5534">
                  <c:v>14.50705</c:v>
                </c:pt>
                <c:pt idx="5535">
                  <c:v>14.50967</c:v>
                </c:pt>
                <c:pt idx="5536">
                  <c:v>14.51229</c:v>
                </c:pt>
                <c:pt idx="5537">
                  <c:v>14.51491</c:v>
                </c:pt>
                <c:pt idx="5538">
                  <c:v>14.517530000000001</c:v>
                </c:pt>
                <c:pt idx="5539">
                  <c:v>14.520160000000001</c:v>
                </c:pt>
                <c:pt idx="5540">
                  <c:v>14.522779999999999</c:v>
                </c:pt>
                <c:pt idx="5541">
                  <c:v>14.525399999999999</c:v>
                </c:pt>
                <c:pt idx="5542">
                  <c:v>14.52802</c:v>
                </c:pt>
                <c:pt idx="5543">
                  <c:v>14.53064</c:v>
                </c:pt>
                <c:pt idx="5544">
                  <c:v>14.53326</c:v>
                </c:pt>
                <c:pt idx="5545">
                  <c:v>14.535880000000001</c:v>
                </c:pt>
                <c:pt idx="5546">
                  <c:v>14.53851</c:v>
                </c:pt>
                <c:pt idx="5547">
                  <c:v>14.541130000000001</c:v>
                </c:pt>
                <c:pt idx="5548">
                  <c:v>14.543749999999999</c:v>
                </c:pt>
                <c:pt idx="5549">
                  <c:v>14.54637</c:v>
                </c:pt>
                <c:pt idx="5550">
                  <c:v>14.54899</c:v>
                </c:pt>
                <c:pt idx="5551">
                  <c:v>14.55161</c:v>
                </c:pt>
                <c:pt idx="5552">
                  <c:v>14.55423</c:v>
                </c:pt>
                <c:pt idx="5553">
                  <c:v>14.55686</c:v>
                </c:pt>
                <c:pt idx="5554">
                  <c:v>14.559480000000001</c:v>
                </c:pt>
                <c:pt idx="5555">
                  <c:v>14.562099999999999</c:v>
                </c:pt>
                <c:pt idx="5556">
                  <c:v>14.564719999999999</c:v>
                </c:pt>
                <c:pt idx="5557">
                  <c:v>14.56734</c:v>
                </c:pt>
                <c:pt idx="5558">
                  <c:v>14.56996</c:v>
                </c:pt>
                <c:pt idx="5559">
                  <c:v>14.57259</c:v>
                </c:pt>
                <c:pt idx="5560">
                  <c:v>14.57521</c:v>
                </c:pt>
                <c:pt idx="5561">
                  <c:v>14.577830000000001</c:v>
                </c:pt>
                <c:pt idx="5562">
                  <c:v>14.580450000000001</c:v>
                </c:pt>
                <c:pt idx="5563">
                  <c:v>14.583069999999999</c:v>
                </c:pt>
                <c:pt idx="5564">
                  <c:v>14.58569</c:v>
                </c:pt>
                <c:pt idx="5565">
                  <c:v>14.58831</c:v>
                </c:pt>
                <c:pt idx="5566">
                  <c:v>14.59093</c:v>
                </c:pt>
                <c:pt idx="5567">
                  <c:v>14.59356</c:v>
                </c:pt>
                <c:pt idx="5568">
                  <c:v>14.59618</c:v>
                </c:pt>
                <c:pt idx="5569">
                  <c:v>14.598800000000001</c:v>
                </c:pt>
                <c:pt idx="5570">
                  <c:v>14.601419999999999</c:v>
                </c:pt>
                <c:pt idx="5571">
                  <c:v>14.604039999999999</c:v>
                </c:pt>
                <c:pt idx="5572">
                  <c:v>14.60666</c:v>
                </c:pt>
                <c:pt idx="5573">
                  <c:v>14.60929</c:v>
                </c:pt>
                <c:pt idx="5574">
                  <c:v>14.61191</c:v>
                </c:pt>
                <c:pt idx="5575">
                  <c:v>14.61453</c:v>
                </c:pt>
                <c:pt idx="5576">
                  <c:v>14.617150000000001</c:v>
                </c:pt>
                <c:pt idx="5577">
                  <c:v>14.619770000000001</c:v>
                </c:pt>
                <c:pt idx="5578">
                  <c:v>14.622389999999999</c:v>
                </c:pt>
                <c:pt idx="5579">
                  <c:v>14.62501</c:v>
                </c:pt>
                <c:pt idx="5580">
                  <c:v>14.62764</c:v>
                </c:pt>
                <c:pt idx="5581">
                  <c:v>14.63026</c:v>
                </c:pt>
                <c:pt idx="5582">
                  <c:v>14.63288</c:v>
                </c:pt>
                <c:pt idx="5583">
                  <c:v>14.6355</c:v>
                </c:pt>
                <c:pt idx="5584">
                  <c:v>14.638120000000001</c:v>
                </c:pt>
                <c:pt idx="5585">
                  <c:v>14.640739999999999</c:v>
                </c:pt>
                <c:pt idx="5586">
                  <c:v>14.643359999999999</c:v>
                </c:pt>
                <c:pt idx="5587">
                  <c:v>14.645989999999999</c:v>
                </c:pt>
                <c:pt idx="5588">
                  <c:v>14.64861</c:v>
                </c:pt>
                <c:pt idx="5589">
                  <c:v>14.65123</c:v>
                </c:pt>
                <c:pt idx="5590">
                  <c:v>14.65385</c:v>
                </c:pt>
                <c:pt idx="5591">
                  <c:v>14.656470000000001</c:v>
                </c:pt>
                <c:pt idx="5592">
                  <c:v>14.659090000000001</c:v>
                </c:pt>
                <c:pt idx="5593">
                  <c:v>14.661709999999999</c:v>
                </c:pt>
                <c:pt idx="5594">
                  <c:v>14.664339999999999</c:v>
                </c:pt>
                <c:pt idx="5595">
                  <c:v>14.66696</c:v>
                </c:pt>
                <c:pt idx="5596">
                  <c:v>14.66958</c:v>
                </c:pt>
                <c:pt idx="5597">
                  <c:v>14.6722</c:v>
                </c:pt>
                <c:pt idx="5598">
                  <c:v>14.67482</c:v>
                </c:pt>
                <c:pt idx="5599">
                  <c:v>14.677440000000001</c:v>
                </c:pt>
                <c:pt idx="5600">
                  <c:v>14.680059999999999</c:v>
                </c:pt>
                <c:pt idx="5601">
                  <c:v>14.68268</c:v>
                </c:pt>
                <c:pt idx="5602">
                  <c:v>14.685309999999999</c:v>
                </c:pt>
                <c:pt idx="5603">
                  <c:v>14.68793</c:v>
                </c:pt>
                <c:pt idx="5604">
                  <c:v>14.69055</c:v>
                </c:pt>
                <c:pt idx="5605">
                  <c:v>14.69317</c:v>
                </c:pt>
                <c:pt idx="5606">
                  <c:v>14.695790000000001</c:v>
                </c:pt>
                <c:pt idx="5607">
                  <c:v>14.698410000000001</c:v>
                </c:pt>
                <c:pt idx="5608">
                  <c:v>14.701040000000001</c:v>
                </c:pt>
                <c:pt idx="5609">
                  <c:v>14.703659999999999</c:v>
                </c:pt>
                <c:pt idx="5610">
                  <c:v>14.70628</c:v>
                </c:pt>
                <c:pt idx="5611">
                  <c:v>14.7089</c:v>
                </c:pt>
                <c:pt idx="5612">
                  <c:v>14.71152</c:v>
                </c:pt>
                <c:pt idx="5613">
                  <c:v>14.71414</c:v>
                </c:pt>
                <c:pt idx="5614">
                  <c:v>14.716760000000001</c:v>
                </c:pt>
                <c:pt idx="5615">
                  <c:v>14.719390000000001</c:v>
                </c:pt>
                <c:pt idx="5616">
                  <c:v>14.722009999999999</c:v>
                </c:pt>
                <c:pt idx="5617">
                  <c:v>14.724629999999999</c:v>
                </c:pt>
                <c:pt idx="5618">
                  <c:v>14.72725</c:v>
                </c:pt>
                <c:pt idx="5619">
                  <c:v>14.72987</c:v>
                </c:pt>
                <c:pt idx="5620">
                  <c:v>14.73249</c:v>
                </c:pt>
                <c:pt idx="5621">
                  <c:v>14.735110000000001</c:v>
                </c:pt>
                <c:pt idx="5622">
                  <c:v>14.737740000000001</c:v>
                </c:pt>
                <c:pt idx="5623">
                  <c:v>14.740360000000001</c:v>
                </c:pt>
                <c:pt idx="5624">
                  <c:v>14.742979999999999</c:v>
                </c:pt>
                <c:pt idx="5625">
                  <c:v>14.7456</c:v>
                </c:pt>
                <c:pt idx="5626">
                  <c:v>14.74822</c:v>
                </c:pt>
                <c:pt idx="5627">
                  <c:v>14.75084</c:v>
                </c:pt>
                <c:pt idx="5628">
                  <c:v>14.75346</c:v>
                </c:pt>
                <c:pt idx="5629">
                  <c:v>14.75609</c:v>
                </c:pt>
                <c:pt idx="5630">
                  <c:v>14.758710000000001</c:v>
                </c:pt>
                <c:pt idx="5631">
                  <c:v>14.761329999999999</c:v>
                </c:pt>
                <c:pt idx="5632">
                  <c:v>14.763949999999999</c:v>
                </c:pt>
                <c:pt idx="5633">
                  <c:v>14.76657</c:v>
                </c:pt>
                <c:pt idx="5634">
                  <c:v>14.76919</c:v>
                </c:pt>
                <c:pt idx="5635">
                  <c:v>14.77181</c:v>
                </c:pt>
                <c:pt idx="5636">
                  <c:v>14.77444</c:v>
                </c:pt>
                <c:pt idx="5637">
                  <c:v>14.777060000000001</c:v>
                </c:pt>
                <c:pt idx="5638">
                  <c:v>14.779680000000001</c:v>
                </c:pt>
                <c:pt idx="5639">
                  <c:v>14.782299999999999</c:v>
                </c:pt>
                <c:pt idx="5640">
                  <c:v>14.78492</c:v>
                </c:pt>
                <c:pt idx="5641">
                  <c:v>14.78754</c:v>
                </c:pt>
                <c:pt idx="5642">
                  <c:v>14.79016</c:v>
                </c:pt>
                <c:pt idx="5643">
                  <c:v>14.79279</c:v>
                </c:pt>
                <c:pt idx="5644">
                  <c:v>14.79541</c:v>
                </c:pt>
                <c:pt idx="5645">
                  <c:v>14.798030000000001</c:v>
                </c:pt>
                <c:pt idx="5646">
                  <c:v>14.800649999999999</c:v>
                </c:pt>
                <c:pt idx="5647">
                  <c:v>14.803269999999999</c:v>
                </c:pt>
                <c:pt idx="5648">
                  <c:v>14.80589</c:v>
                </c:pt>
                <c:pt idx="5649">
                  <c:v>14.80851</c:v>
                </c:pt>
                <c:pt idx="5650">
                  <c:v>14.81114</c:v>
                </c:pt>
                <c:pt idx="5651">
                  <c:v>14.81376</c:v>
                </c:pt>
                <c:pt idx="5652">
                  <c:v>14.816380000000001</c:v>
                </c:pt>
                <c:pt idx="5653">
                  <c:v>14.819000000000001</c:v>
                </c:pt>
                <c:pt idx="5654">
                  <c:v>14.821619999999999</c:v>
                </c:pt>
                <c:pt idx="5655">
                  <c:v>14.82424</c:v>
                </c:pt>
                <c:pt idx="5656">
                  <c:v>14.82686</c:v>
                </c:pt>
                <c:pt idx="5657">
                  <c:v>14.82949</c:v>
                </c:pt>
                <c:pt idx="5658">
                  <c:v>14.83211</c:v>
                </c:pt>
                <c:pt idx="5659">
                  <c:v>14.83473</c:v>
                </c:pt>
                <c:pt idx="5660">
                  <c:v>14.837350000000001</c:v>
                </c:pt>
                <c:pt idx="5661">
                  <c:v>14.839969999999999</c:v>
                </c:pt>
                <c:pt idx="5662">
                  <c:v>14.84259</c:v>
                </c:pt>
                <c:pt idx="5663">
                  <c:v>14.84521</c:v>
                </c:pt>
                <c:pt idx="5664">
                  <c:v>14.84784</c:v>
                </c:pt>
                <c:pt idx="5665">
                  <c:v>14.85046</c:v>
                </c:pt>
                <c:pt idx="5666">
                  <c:v>14.85308</c:v>
                </c:pt>
                <c:pt idx="5667">
                  <c:v>14.855700000000001</c:v>
                </c:pt>
                <c:pt idx="5668">
                  <c:v>14.858320000000001</c:v>
                </c:pt>
                <c:pt idx="5669">
                  <c:v>14.860939999999999</c:v>
                </c:pt>
                <c:pt idx="5670">
                  <c:v>14.86356</c:v>
                </c:pt>
                <c:pt idx="5671">
                  <c:v>14.86619</c:v>
                </c:pt>
                <c:pt idx="5672">
                  <c:v>14.86881</c:v>
                </c:pt>
                <c:pt idx="5673">
                  <c:v>14.87143</c:v>
                </c:pt>
                <c:pt idx="5674">
                  <c:v>14.87405</c:v>
                </c:pt>
                <c:pt idx="5675">
                  <c:v>14.876670000000001</c:v>
                </c:pt>
                <c:pt idx="5676">
                  <c:v>14.879289999999999</c:v>
                </c:pt>
                <c:pt idx="5677">
                  <c:v>14.881919999999999</c:v>
                </c:pt>
                <c:pt idx="5678">
                  <c:v>14.884539999999999</c:v>
                </c:pt>
                <c:pt idx="5679">
                  <c:v>14.88716</c:v>
                </c:pt>
                <c:pt idx="5680">
                  <c:v>14.88978</c:v>
                </c:pt>
                <c:pt idx="5681">
                  <c:v>14.8924</c:v>
                </c:pt>
                <c:pt idx="5682">
                  <c:v>14.895020000000001</c:v>
                </c:pt>
                <c:pt idx="5683">
                  <c:v>14.897640000000001</c:v>
                </c:pt>
                <c:pt idx="5684">
                  <c:v>14.900259999999999</c:v>
                </c:pt>
                <c:pt idx="5685">
                  <c:v>14.902889999999999</c:v>
                </c:pt>
                <c:pt idx="5686">
                  <c:v>14.90551</c:v>
                </c:pt>
                <c:pt idx="5687">
                  <c:v>14.90813</c:v>
                </c:pt>
                <c:pt idx="5688">
                  <c:v>14.91075</c:v>
                </c:pt>
                <c:pt idx="5689">
                  <c:v>14.91337</c:v>
                </c:pt>
                <c:pt idx="5690">
                  <c:v>14.915990000000001</c:v>
                </c:pt>
                <c:pt idx="5691">
                  <c:v>14.918620000000001</c:v>
                </c:pt>
                <c:pt idx="5692">
                  <c:v>14.921239999999999</c:v>
                </c:pt>
                <c:pt idx="5693">
                  <c:v>14.923859999999999</c:v>
                </c:pt>
                <c:pt idx="5694">
                  <c:v>14.92648</c:v>
                </c:pt>
                <c:pt idx="5695">
                  <c:v>14.9291</c:v>
                </c:pt>
                <c:pt idx="5696">
                  <c:v>14.93172</c:v>
                </c:pt>
                <c:pt idx="5697">
                  <c:v>14.934340000000001</c:v>
                </c:pt>
                <c:pt idx="5698">
                  <c:v>14.936959999999999</c:v>
                </c:pt>
                <c:pt idx="5699">
                  <c:v>14.939590000000001</c:v>
                </c:pt>
                <c:pt idx="5700">
                  <c:v>14.942209999999999</c:v>
                </c:pt>
                <c:pt idx="5701">
                  <c:v>14.94483</c:v>
                </c:pt>
                <c:pt idx="5702">
                  <c:v>14.94745</c:v>
                </c:pt>
                <c:pt idx="5703">
                  <c:v>14.95007</c:v>
                </c:pt>
                <c:pt idx="5704">
                  <c:v>14.95269</c:v>
                </c:pt>
                <c:pt idx="5705">
                  <c:v>14.955310000000001</c:v>
                </c:pt>
                <c:pt idx="5706">
                  <c:v>14.957940000000001</c:v>
                </c:pt>
                <c:pt idx="5707">
                  <c:v>14.960559999999999</c:v>
                </c:pt>
                <c:pt idx="5708">
                  <c:v>14.963179999999999</c:v>
                </c:pt>
                <c:pt idx="5709">
                  <c:v>14.9658</c:v>
                </c:pt>
                <c:pt idx="5710">
                  <c:v>14.96842</c:v>
                </c:pt>
                <c:pt idx="5711">
                  <c:v>14.97104</c:v>
                </c:pt>
                <c:pt idx="5712">
                  <c:v>14.97367</c:v>
                </c:pt>
                <c:pt idx="5713">
                  <c:v>14.976290000000001</c:v>
                </c:pt>
                <c:pt idx="5714">
                  <c:v>14.978910000000001</c:v>
                </c:pt>
                <c:pt idx="5715">
                  <c:v>14.981529999999999</c:v>
                </c:pt>
                <c:pt idx="5716">
                  <c:v>14.98415</c:v>
                </c:pt>
                <c:pt idx="5717">
                  <c:v>14.98677</c:v>
                </c:pt>
                <c:pt idx="5718">
                  <c:v>14.98939</c:v>
                </c:pt>
                <c:pt idx="5719">
                  <c:v>14.992010000000001</c:v>
                </c:pt>
                <c:pt idx="5720">
                  <c:v>14.99464</c:v>
                </c:pt>
                <c:pt idx="5721">
                  <c:v>14.997260000000001</c:v>
                </c:pt>
                <c:pt idx="5722">
                  <c:v>14.999879999999999</c:v>
                </c:pt>
                <c:pt idx="5723">
                  <c:v>15.0025</c:v>
                </c:pt>
                <c:pt idx="5724">
                  <c:v>15.00512</c:v>
                </c:pt>
                <c:pt idx="5725">
                  <c:v>15.00774</c:v>
                </c:pt>
                <c:pt idx="5726">
                  <c:v>15.01037</c:v>
                </c:pt>
                <c:pt idx="5727">
                  <c:v>15.01299</c:v>
                </c:pt>
                <c:pt idx="5728">
                  <c:v>15.015610000000001</c:v>
                </c:pt>
                <c:pt idx="5729">
                  <c:v>15.018230000000001</c:v>
                </c:pt>
                <c:pt idx="5730">
                  <c:v>15.020849999999999</c:v>
                </c:pt>
                <c:pt idx="5731">
                  <c:v>15.02347</c:v>
                </c:pt>
                <c:pt idx="5732">
                  <c:v>15.02609</c:v>
                </c:pt>
                <c:pt idx="5733">
                  <c:v>15.02872</c:v>
                </c:pt>
                <c:pt idx="5734">
                  <c:v>15.03134</c:v>
                </c:pt>
                <c:pt idx="5735">
                  <c:v>15.03396</c:v>
                </c:pt>
                <c:pt idx="5736">
                  <c:v>15.036580000000001</c:v>
                </c:pt>
                <c:pt idx="5737">
                  <c:v>15.039199999999999</c:v>
                </c:pt>
                <c:pt idx="5738">
                  <c:v>15.04182</c:v>
                </c:pt>
                <c:pt idx="5739">
                  <c:v>15.04444</c:v>
                </c:pt>
                <c:pt idx="5740">
                  <c:v>15.04707</c:v>
                </c:pt>
                <c:pt idx="5741">
                  <c:v>15.04969</c:v>
                </c:pt>
                <c:pt idx="5742">
                  <c:v>15.05231</c:v>
                </c:pt>
                <c:pt idx="5743">
                  <c:v>15.054930000000001</c:v>
                </c:pt>
                <c:pt idx="5744">
                  <c:v>15.057550000000001</c:v>
                </c:pt>
                <c:pt idx="5745">
                  <c:v>15.060169999999999</c:v>
                </c:pt>
                <c:pt idx="5746">
                  <c:v>15.06279</c:v>
                </c:pt>
                <c:pt idx="5747">
                  <c:v>15.06542</c:v>
                </c:pt>
                <c:pt idx="5748">
                  <c:v>15.06804</c:v>
                </c:pt>
                <c:pt idx="5749">
                  <c:v>15.07066</c:v>
                </c:pt>
                <c:pt idx="5750">
                  <c:v>15.07328</c:v>
                </c:pt>
                <c:pt idx="5751">
                  <c:v>15.075900000000001</c:v>
                </c:pt>
                <c:pt idx="5752">
                  <c:v>15.078519999999999</c:v>
                </c:pt>
                <c:pt idx="5753">
                  <c:v>15.08114</c:v>
                </c:pt>
                <c:pt idx="5754">
                  <c:v>15.083769999999999</c:v>
                </c:pt>
                <c:pt idx="5755">
                  <c:v>15.08639</c:v>
                </c:pt>
                <c:pt idx="5756">
                  <c:v>15.08901</c:v>
                </c:pt>
                <c:pt idx="5757">
                  <c:v>15.09163</c:v>
                </c:pt>
                <c:pt idx="5758">
                  <c:v>15.094250000000001</c:v>
                </c:pt>
                <c:pt idx="5759">
                  <c:v>15.096869999999999</c:v>
                </c:pt>
                <c:pt idx="5760">
                  <c:v>15.099489999999999</c:v>
                </c:pt>
                <c:pt idx="5761">
                  <c:v>15.102119999999999</c:v>
                </c:pt>
                <c:pt idx="5762">
                  <c:v>15.10474</c:v>
                </c:pt>
                <c:pt idx="5763">
                  <c:v>15.10736</c:v>
                </c:pt>
                <c:pt idx="5764">
                  <c:v>15.10998</c:v>
                </c:pt>
                <c:pt idx="5765">
                  <c:v>15.1126</c:v>
                </c:pt>
                <c:pt idx="5766">
                  <c:v>15.115220000000001</c:v>
                </c:pt>
                <c:pt idx="5767">
                  <c:v>15.117839999999999</c:v>
                </c:pt>
                <c:pt idx="5768">
                  <c:v>15.120469999999999</c:v>
                </c:pt>
                <c:pt idx="5769">
                  <c:v>15.123089999999999</c:v>
                </c:pt>
                <c:pt idx="5770">
                  <c:v>15.12571</c:v>
                </c:pt>
                <c:pt idx="5771">
                  <c:v>15.12833</c:v>
                </c:pt>
                <c:pt idx="5772">
                  <c:v>15.13095</c:v>
                </c:pt>
                <c:pt idx="5773">
                  <c:v>15.133570000000001</c:v>
                </c:pt>
                <c:pt idx="5774">
                  <c:v>15.136189999999999</c:v>
                </c:pt>
                <c:pt idx="5775">
                  <c:v>15.138820000000001</c:v>
                </c:pt>
                <c:pt idx="5776">
                  <c:v>15.141439999999999</c:v>
                </c:pt>
                <c:pt idx="5777">
                  <c:v>15.14406</c:v>
                </c:pt>
                <c:pt idx="5778">
                  <c:v>15.14668</c:v>
                </c:pt>
                <c:pt idx="5779">
                  <c:v>15.1493</c:v>
                </c:pt>
                <c:pt idx="5780">
                  <c:v>15.15192</c:v>
                </c:pt>
                <c:pt idx="5781">
                  <c:v>15.154540000000001</c:v>
                </c:pt>
                <c:pt idx="5782">
                  <c:v>15.157170000000001</c:v>
                </c:pt>
                <c:pt idx="5783">
                  <c:v>15.159789999999999</c:v>
                </c:pt>
                <c:pt idx="5784">
                  <c:v>15.162409999999999</c:v>
                </c:pt>
                <c:pt idx="5785">
                  <c:v>15.16503</c:v>
                </c:pt>
                <c:pt idx="5786">
                  <c:v>15.16765</c:v>
                </c:pt>
                <c:pt idx="5787">
                  <c:v>15.17027</c:v>
                </c:pt>
                <c:pt idx="5788">
                  <c:v>15.172890000000001</c:v>
                </c:pt>
                <c:pt idx="5789">
                  <c:v>15.175520000000001</c:v>
                </c:pt>
                <c:pt idx="5790">
                  <c:v>15.178140000000001</c:v>
                </c:pt>
                <c:pt idx="5791">
                  <c:v>15.180759999999999</c:v>
                </c:pt>
                <c:pt idx="5792">
                  <c:v>15.18338</c:v>
                </c:pt>
                <c:pt idx="5793">
                  <c:v>15.186</c:v>
                </c:pt>
                <c:pt idx="5794">
                  <c:v>15.18862</c:v>
                </c:pt>
                <c:pt idx="5795">
                  <c:v>15.19125</c:v>
                </c:pt>
                <c:pt idx="5796">
                  <c:v>15.19387</c:v>
                </c:pt>
                <c:pt idx="5797">
                  <c:v>15.196490000000001</c:v>
                </c:pt>
                <c:pt idx="5798">
                  <c:v>15.199109999999999</c:v>
                </c:pt>
                <c:pt idx="5799">
                  <c:v>15.20173</c:v>
                </c:pt>
                <c:pt idx="5800">
                  <c:v>15.20435</c:v>
                </c:pt>
                <c:pt idx="5801">
                  <c:v>15.20697</c:v>
                </c:pt>
                <c:pt idx="5802">
                  <c:v>15.20959</c:v>
                </c:pt>
                <c:pt idx="5803">
                  <c:v>15.21222</c:v>
                </c:pt>
                <c:pt idx="5804">
                  <c:v>15.214840000000001</c:v>
                </c:pt>
                <c:pt idx="5805">
                  <c:v>15.217460000000001</c:v>
                </c:pt>
                <c:pt idx="5806">
                  <c:v>15.220079999999999</c:v>
                </c:pt>
                <c:pt idx="5807">
                  <c:v>15.2227</c:v>
                </c:pt>
                <c:pt idx="5808">
                  <c:v>15.22532</c:v>
                </c:pt>
                <c:pt idx="5809">
                  <c:v>15.22795</c:v>
                </c:pt>
                <c:pt idx="5810">
                  <c:v>15.23057</c:v>
                </c:pt>
                <c:pt idx="5811">
                  <c:v>15.23319</c:v>
                </c:pt>
                <c:pt idx="5812">
                  <c:v>15.235810000000001</c:v>
                </c:pt>
                <c:pt idx="5813">
                  <c:v>15.238429999999999</c:v>
                </c:pt>
                <c:pt idx="5814">
                  <c:v>15.24105</c:v>
                </c:pt>
                <c:pt idx="5815">
                  <c:v>15.24367</c:v>
                </c:pt>
                <c:pt idx="5816">
                  <c:v>15.24629</c:v>
                </c:pt>
                <c:pt idx="5817">
                  <c:v>15.24892</c:v>
                </c:pt>
                <c:pt idx="5818">
                  <c:v>15.25154</c:v>
                </c:pt>
                <c:pt idx="5819">
                  <c:v>15.254160000000001</c:v>
                </c:pt>
                <c:pt idx="5820">
                  <c:v>15.256779999999999</c:v>
                </c:pt>
                <c:pt idx="5821">
                  <c:v>15.259399999999999</c:v>
                </c:pt>
                <c:pt idx="5822">
                  <c:v>15.26202</c:v>
                </c:pt>
                <c:pt idx="5823">
                  <c:v>15.26464</c:v>
                </c:pt>
                <c:pt idx="5824">
                  <c:v>15.26727</c:v>
                </c:pt>
                <c:pt idx="5825">
                  <c:v>15.26989</c:v>
                </c:pt>
                <c:pt idx="5826">
                  <c:v>15.27251</c:v>
                </c:pt>
                <c:pt idx="5827">
                  <c:v>15.275130000000001</c:v>
                </c:pt>
                <c:pt idx="5828">
                  <c:v>15.277749999999999</c:v>
                </c:pt>
                <c:pt idx="5829">
                  <c:v>15.28037</c:v>
                </c:pt>
                <c:pt idx="5830">
                  <c:v>15.282999999999999</c:v>
                </c:pt>
                <c:pt idx="5831">
                  <c:v>15.28562</c:v>
                </c:pt>
                <c:pt idx="5832">
                  <c:v>15.28824</c:v>
                </c:pt>
                <c:pt idx="5833">
                  <c:v>15.29086</c:v>
                </c:pt>
                <c:pt idx="5834">
                  <c:v>15.293480000000001</c:v>
                </c:pt>
                <c:pt idx="5835">
                  <c:v>15.296099999999999</c:v>
                </c:pt>
                <c:pt idx="5836">
                  <c:v>15.298719999999999</c:v>
                </c:pt>
                <c:pt idx="5837">
                  <c:v>15.30134</c:v>
                </c:pt>
                <c:pt idx="5838">
                  <c:v>15.30397</c:v>
                </c:pt>
                <c:pt idx="5839">
                  <c:v>15.30659</c:v>
                </c:pt>
                <c:pt idx="5840">
                  <c:v>15.30921</c:v>
                </c:pt>
                <c:pt idx="5841">
                  <c:v>15.31183</c:v>
                </c:pt>
                <c:pt idx="5842">
                  <c:v>15.314450000000001</c:v>
                </c:pt>
                <c:pt idx="5843">
                  <c:v>15.317069999999999</c:v>
                </c:pt>
                <c:pt idx="5844">
                  <c:v>15.319699999999999</c:v>
                </c:pt>
                <c:pt idx="5845">
                  <c:v>15.322319999999999</c:v>
                </c:pt>
                <c:pt idx="5846">
                  <c:v>15.32494</c:v>
                </c:pt>
                <c:pt idx="5847">
                  <c:v>15.32756</c:v>
                </c:pt>
                <c:pt idx="5848">
                  <c:v>15.33018</c:v>
                </c:pt>
                <c:pt idx="5849">
                  <c:v>15.332800000000001</c:v>
                </c:pt>
                <c:pt idx="5850">
                  <c:v>15.335419999999999</c:v>
                </c:pt>
                <c:pt idx="5851">
                  <c:v>15.338050000000001</c:v>
                </c:pt>
                <c:pt idx="5852">
                  <c:v>15.340669999999999</c:v>
                </c:pt>
                <c:pt idx="5853">
                  <c:v>15.34329</c:v>
                </c:pt>
                <c:pt idx="5854">
                  <c:v>15.34591</c:v>
                </c:pt>
                <c:pt idx="5855">
                  <c:v>15.34853</c:v>
                </c:pt>
                <c:pt idx="5856">
                  <c:v>15.351150000000001</c:v>
                </c:pt>
                <c:pt idx="5857">
                  <c:v>15.353770000000001</c:v>
                </c:pt>
                <c:pt idx="5858">
                  <c:v>15.356400000000001</c:v>
                </c:pt>
                <c:pt idx="5859">
                  <c:v>15.359019999999999</c:v>
                </c:pt>
                <c:pt idx="5860">
                  <c:v>15.36164</c:v>
                </c:pt>
                <c:pt idx="5861">
                  <c:v>15.36426</c:v>
                </c:pt>
                <c:pt idx="5862">
                  <c:v>15.36688</c:v>
                </c:pt>
                <c:pt idx="5863">
                  <c:v>15.3695</c:v>
                </c:pt>
                <c:pt idx="5864">
                  <c:v>15.372120000000001</c:v>
                </c:pt>
                <c:pt idx="5865">
                  <c:v>15.374750000000001</c:v>
                </c:pt>
                <c:pt idx="5866">
                  <c:v>15.377370000000001</c:v>
                </c:pt>
                <c:pt idx="5867">
                  <c:v>15.379989999999999</c:v>
                </c:pt>
                <c:pt idx="5868">
                  <c:v>15.38261</c:v>
                </c:pt>
                <c:pt idx="5869">
                  <c:v>15.38523</c:v>
                </c:pt>
                <c:pt idx="5870">
                  <c:v>15.38785</c:v>
                </c:pt>
                <c:pt idx="5871">
                  <c:v>15.390470000000001</c:v>
                </c:pt>
                <c:pt idx="5872">
                  <c:v>15.3931</c:v>
                </c:pt>
                <c:pt idx="5873">
                  <c:v>15.395720000000001</c:v>
                </c:pt>
                <c:pt idx="5874">
                  <c:v>15.398339999999999</c:v>
                </c:pt>
                <c:pt idx="5875">
                  <c:v>15.40096</c:v>
                </c:pt>
                <c:pt idx="5876">
                  <c:v>15.40358</c:v>
                </c:pt>
                <c:pt idx="5877">
                  <c:v>15.4062</c:v>
                </c:pt>
                <c:pt idx="5878">
                  <c:v>15.40882</c:v>
                </c:pt>
                <c:pt idx="5879">
                  <c:v>15.41145</c:v>
                </c:pt>
                <c:pt idx="5880">
                  <c:v>15.414070000000001</c:v>
                </c:pt>
                <c:pt idx="5881">
                  <c:v>15.416689999999999</c:v>
                </c:pt>
                <c:pt idx="5882">
                  <c:v>15.419309999999999</c:v>
                </c:pt>
                <c:pt idx="5883">
                  <c:v>15.42193</c:v>
                </c:pt>
                <c:pt idx="5884">
                  <c:v>15.42455</c:v>
                </c:pt>
                <c:pt idx="5885">
                  <c:v>15.42717</c:v>
                </c:pt>
                <c:pt idx="5886">
                  <c:v>15.4298</c:v>
                </c:pt>
                <c:pt idx="5887">
                  <c:v>15.43242</c:v>
                </c:pt>
                <c:pt idx="5888">
                  <c:v>15.435040000000001</c:v>
                </c:pt>
                <c:pt idx="5889">
                  <c:v>15.437659999999999</c:v>
                </c:pt>
                <c:pt idx="5890">
                  <c:v>15.44028</c:v>
                </c:pt>
                <c:pt idx="5891">
                  <c:v>15.4429</c:v>
                </c:pt>
                <c:pt idx="5892">
                  <c:v>15.44552</c:v>
                </c:pt>
                <c:pt idx="5893">
                  <c:v>15.44815</c:v>
                </c:pt>
                <c:pt idx="5894">
                  <c:v>15.45077</c:v>
                </c:pt>
                <c:pt idx="5895">
                  <c:v>15.453390000000001</c:v>
                </c:pt>
                <c:pt idx="5896">
                  <c:v>15.456009999999999</c:v>
                </c:pt>
                <c:pt idx="5897">
                  <c:v>15.458629999999999</c:v>
                </c:pt>
                <c:pt idx="5898">
                  <c:v>15.46125</c:v>
                </c:pt>
                <c:pt idx="5899">
                  <c:v>15.46387</c:v>
                </c:pt>
                <c:pt idx="5900">
                  <c:v>15.4665</c:v>
                </c:pt>
                <c:pt idx="5901">
                  <c:v>15.46912</c:v>
                </c:pt>
                <c:pt idx="5902">
                  <c:v>15.47174</c:v>
                </c:pt>
                <c:pt idx="5903">
                  <c:v>15.474360000000001</c:v>
                </c:pt>
                <c:pt idx="5904">
                  <c:v>15.476979999999999</c:v>
                </c:pt>
                <c:pt idx="5905">
                  <c:v>15.4796</c:v>
                </c:pt>
                <c:pt idx="5906">
                  <c:v>15.48222</c:v>
                </c:pt>
                <c:pt idx="5907">
                  <c:v>15.48485</c:v>
                </c:pt>
                <c:pt idx="5908">
                  <c:v>15.48747</c:v>
                </c:pt>
                <c:pt idx="5909">
                  <c:v>15.49009</c:v>
                </c:pt>
                <c:pt idx="5910">
                  <c:v>15.492710000000001</c:v>
                </c:pt>
                <c:pt idx="5911">
                  <c:v>15.495329999999999</c:v>
                </c:pt>
                <c:pt idx="5912">
                  <c:v>15.497949999999999</c:v>
                </c:pt>
                <c:pt idx="5913">
                  <c:v>15.500579999999999</c:v>
                </c:pt>
                <c:pt idx="5914">
                  <c:v>15.5032</c:v>
                </c:pt>
                <c:pt idx="5915">
                  <c:v>15.50582</c:v>
                </c:pt>
                <c:pt idx="5916">
                  <c:v>15.50844</c:v>
                </c:pt>
                <c:pt idx="5917">
                  <c:v>15.511060000000001</c:v>
                </c:pt>
                <c:pt idx="5918">
                  <c:v>15.513680000000001</c:v>
                </c:pt>
                <c:pt idx="5919">
                  <c:v>15.516299999999999</c:v>
                </c:pt>
                <c:pt idx="5920">
                  <c:v>15.51892</c:v>
                </c:pt>
                <c:pt idx="5921">
                  <c:v>15.52155</c:v>
                </c:pt>
                <c:pt idx="5922">
                  <c:v>15.52417</c:v>
                </c:pt>
                <c:pt idx="5923">
                  <c:v>15.52679</c:v>
                </c:pt>
                <c:pt idx="5924">
                  <c:v>15.52941</c:v>
                </c:pt>
                <c:pt idx="5925">
                  <c:v>15.532030000000001</c:v>
                </c:pt>
                <c:pt idx="5926">
                  <c:v>15.534649999999999</c:v>
                </c:pt>
                <c:pt idx="5927">
                  <c:v>15.537269999999999</c:v>
                </c:pt>
                <c:pt idx="5928">
                  <c:v>15.539899999999999</c:v>
                </c:pt>
                <c:pt idx="5929">
                  <c:v>15.54252</c:v>
                </c:pt>
                <c:pt idx="5930">
                  <c:v>15.54514</c:v>
                </c:pt>
                <c:pt idx="5931">
                  <c:v>15.54776</c:v>
                </c:pt>
                <c:pt idx="5932">
                  <c:v>15.550380000000001</c:v>
                </c:pt>
                <c:pt idx="5933">
                  <c:v>15.553000000000001</c:v>
                </c:pt>
                <c:pt idx="5934">
                  <c:v>15.555619999999999</c:v>
                </c:pt>
                <c:pt idx="5935">
                  <c:v>15.558249999999999</c:v>
                </c:pt>
                <c:pt idx="5936">
                  <c:v>15.56087</c:v>
                </c:pt>
                <c:pt idx="5937">
                  <c:v>15.56349</c:v>
                </c:pt>
                <c:pt idx="5938">
                  <c:v>15.56611</c:v>
                </c:pt>
                <c:pt idx="5939">
                  <c:v>15.56873</c:v>
                </c:pt>
                <c:pt idx="5940">
                  <c:v>15.571350000000001</c:v>
                </c:pt>
                <c:pt idx="5941">
                  <c:v>15.573969999999999</c:v>
                </c:pt>
                <c:pt idx="5942">
                  <c:v>15.576599999999999</c:v>
                </c:pt>
                <c:pt idx="5943">
                  <c:v>15.579219999999999</c:v>
                </c:pt>
                <c:pt idx="5944">
                  <c:v>15.58184</c:v>
                </c:pt>
                <c:pt idx="5945">
                  <c:v>15.58446</c:v>
                </c:pt>
                <c:pt idx="5946">
                  <c:v>15.58708</c:v>
                </c:pt>
                <c:pt idx="5947">
                  <c:v>15.589700000000001</c:v>
                </c:pt>
                <c:pt idx="5948">
                  <c:v>15.59233</c:v>
                </c:pt>
                <c:pt idx="5949">
                  <c:v>15.594950000000001</c:v>
                </c:pt>
                <c:pt idx="5950">
                  <c:v>15.597569999999999</c:v>
                </c:pt>
                <c:pt idx="5951">
                  <c:v>15.60019</c:v>
                </c:pt>
                <c:pt idx="5952">
                  <c:v>15.60281</c:v>
                </c:pt>
                <c:pt idx="5953">
                  <c:v>15.60543</c:v>
                </c:pt>
                <c:pt idx="5954">
                  <c:v>15.60805</c:v>
                </c:pt>
                <c:pt idx="5955">
                  <c:v>15.610670000000001</c:v>
                </c:pt>
                <c:pt idx="5956">
                  <c:v>15.613300000000001</c:v>
                </c:pt>
                <c:pt idx="5957">
                  <c:v>15.615919999999999</c:v>
                </c:pt>
                <c:pt idx="5958">
                  <c:v>15.618539999999999</c:v>
                </c:pt>
                <c:pt idx="5959">
                  <c:v>15.62116</c:v>
                </c:pt>
                <c:pt idx="5960">
                  <c:v>15.62378</c:v>
                </c:pt>
                <c:pt idx="5961">
                  <c:v>15.6264</c:v>
                </c:pt>
                <c:pt idx="5962">
                  <c:v>15.62903</c:v>
                </c:pt>
                <c:pt idx="5963">
                  <c:v>15.63165</c:v>
                </c:pt>
                <c:pt idx="5964">
                  <c:v>15.634270000000001</c:v>
                </c:pt>
                <c:pt idx="5965">
                  <c:v>15.636889999999999</c:v>
                </c:pt>
                <c:pt idx="5966">
                  <c:v>15.63951</c:v>
                </c:pt>
                <c:pt idx="5967">
                  <c:v>15.64213</c:v>
                </c:pt>
                <c:pt idx="5968">
                  <c:v>15.64475</c:v>
                </c:pt>
                <c:pt idx="5969">
                  <c:v>15.64738</c:v>
                </c:pt>
                <c:pt idx="5970">
                  <c:v>15.65</c:v>
                </c:pt>
                <c:pt idx="5971">
                  <c:v>15.652620000000001</c:v>
                </c:pt>
                <c:pt idx="5972">
                  <c:v>15.655239999999999</c:v>
                </c:pt>
                <c:pt idx="5973">
                  <c:v>15.657859999999999</c:v>
                </c:pt>
                <c:pt idx="5974">
                  <c:v>15.66048</c:v>
                </c:pt>
                <c:pt idx="5975">
                  <c:v>15.6631</c:v>
                </c:pt>
                <c:pt idx="5976">
                  <c:v>15.66573</c:v>
                </c:pt>
                <c:pt idx="5977">
                  <c:v>15.66835</c:v>
                </c:pt>
                <c:pt idx="5978">
                  <c:v>15.670970000000001</c:v>
                </c:pt>
                <c:pt idx="5979">
                  <c:v>15.673590000000001</c:v>
                </c:pt>
                <c:pt idx="5980">
                  <c:v>15.676209999999999</c:v>
                </c:pt>
                <c:pt idx="5981">
                  <c:v>15.67883</c:v>
                </c:pt>
                <c:pt idx="5982">
                  <c:v>15.68145</c:v>
                </c:pt>
                <c:pt idx="5983">
                  <c:v>15.68408</c:v>
                </c:pt>
                <c:pt idx="5984">
                  <c:v>15.6867</c:v>
                </c:pt>
                <c:pt idx="5985">
                  <c:v>15.68932</c:v>
                </c:pt>
                <c:pt idx="5986">
                  <c:v>15.691940000000001</c:v>
                </c:pt>
                <c:pt idx="5987">
                  <c:v>15.694559999999999</c:v>
                </c:pt>
                <c:pt idx="5988">
                  <c:v>15.697179999999999</c:v>
                </c:pt>
                <c:pt idx="5989">
                  <c:v>15.6998</c:v>
                </c:pt>
                <c:pt idx="5990">
                  <c:v>15.70243</c:v>
                </c:pt>
                <c:pt idx="5991">
                  <c:v>15.70505</c:v>
                </c:pt>
                <c:pt idx="5992">
                  <c:v>15.70767</c:v>
                </c:pt>
                <c:pt idx="5993">
                  <c:v>15.710290000000001</c:v>
                </c:pt>
                <c:pt idx="5994">
                  <c:v>15.712910000000001</c:v>
                </c:pt>
                <c:pt idx="5995">
                  <c:v>15.715529999999999</c:v>
                </c:pt>
                <c:pt idx="5996">
                  <c:v>15.71815</c:v>
                </c:pt>
                <c:pt idx="5997">
                  <c:v>15.72078</c:v>
                </c:pt>
                <c:pt idx="5998">
                  <c:v>15.7234</c:v>
                </c:pt>
                <c:pt idx="5999">
                  <c:v>15.72602</c:v>
                </c:pt>
                <c:pt idx="6000">
                  <c:v>15.72864</c:v>
                </c:pt>
                <c:pt idx="6001">
                  <c:v>15.731260000000001</c:v>
                </c:pt>
                <c:pt idx="6002">
                  <c:v>15.733879999999999</c:v>
                </c:pt>
                <c:pt idx="6003">
                  <c:v>15.736499999999999</c:v>
                </c:pt>
                <c:pt idx="6004">
                  <c:v>15.739129999999999</c:v>
                </c:pt>
                <c:pt idx="6005">
                  <c:v>15.74175</c:v>
                </c:pt>
                <c:pt idx="6006">
                  <c:v>15.74437</c:v>
                </c:pt>
                <c:pt idx="6007">
                  <c:v>15.74699</c:v>
                </c:pt>
                <c:pt idx="6008">
                  <c:v>15.749610000000001</c:v>
                </c:pt>
                <c:pt idx="6009">
                  <c:v>15.752230000000001</c:v>
                </c:pt>
                <c:pt idx="6010">
                  <c:v>15.754849999999999</c:v>
                </c:pt>
                <c:pt idx="6011">
                  <c:v>15.757479999999999</c:v>
                </c:pt>
                <c:pt idx="6012">
                  <c:v>15.7601</c:v>
                </c:pt>
                <c:pt idx="6013">
                  <c:v>15.76272</c:v>
                </c:pt>
                <c:pt idx="6014">
                  <c:v>15.76534</c:v>
                </c:pt>
                <c:pt idx="6015">
                  <c:v>15.76796</c:v>
                </c:pt>
                <c:pt idx="6016">
                  <c:v>15.770580000000001</c:v>
                </c:pt>
                <c:pt idx="6017">
                  <c:v>15.773199999999999</c:v>
                </c:pt>
                <c:pt idx="6018">
                  <c:v>15.775829999999999</c:v>
                </c:pt>
                <c:pt idx="6019">
                  <c:v>15.778449999999999</c:v>
                </c:pt>
                <c:pt idx="6020">
                  <c:v>15.78107</c:v>
                </c:pt>
                <c:pt idx="6021">
                  <c:v>15.78369</c:v>
                </c:pt>
                <c:pt idx="6022">
                  <c:v>15.78631</c:v>
                </c:pt>
                <c:pt idx="6023">
                  <c:v>15.788930000000001</c:v>
                </c:pt>
                <c:pt idx="6024">
                  <c:v>15.791550000000001</c:v>
                </c:pt>
                <c:pt idx="6025">
                  <c:v>15.794180000000001</c:v>
                </c:pt>
                <c:pt idx="6026">
                  <c:v>15.796799999999999</c:v>
                </c:pt>
                <c:pt idx="6027">
                  <c:v>15.79942</c:v>
                </c:pt>
                <c:pt idx="6028">
                  <c:v>15.80204</c:v>
                </c:pt>
                <c:pt idx="6029">
                  <c:v>15.80466</c:v>
                </c:pt>
                <c:pt idx="6030">
                  <c:v>15.80728</c:v>
                </c:pt>
                <c:pt idx="6031">
                  <c:v>15.809900000000001</c:v>
                </c:pt>
                <c:pt idx="6032">
                  <c:v>15.812530000000001</c:v>
                </c:pt>
                <c:pt idx="6033">
                  <c:v>15.815149999999999</c:v>
                </c:pt>
                <c:pt idx="6034">
                  <c:v>15.817769999999999</c:v>
                </c:pt>
                <c:pt idx="6035">
                  <c:v>15.82039</c:v>
                </c:pt>
                <c:pt idx="6036">
                  <c:v>15.82301</c:v>
                </c:pt>
                <c:pt idx="6037">
                  <c:v>15.82563</c:v>
                </c:pt>
                <c:pt idx="6038">
                  <c:v>15.828250000000001</c:v>
                </c:pt>
                <c:pt idx="6039">
                  <c:v>15.830880000000001</c:v>
                </c:pt>
                <c:pt idx="6040">
                  <c:v>15.833500000000001</c:v>
                </c:pt>
                <c:pt idx="6041">
                  <c:v>15.836119999999999</c:v>
                </c:pt>
                <c:pt idx="6042">
                  <c:v>15.83874</c:v>
                </c:pt>
                <c:pt idx="6043">
                  <c:v>15.84136</c:v>
                </c:pt>
                <c:pt idx="6044">
                  <c:v>15.84398</c:v>
                </c:pt>
                <c:pt idx="6045">
                  <c:v>15.8466</c:v>
                </c:pt>
                <c:pt idx="6046">
                  <c:v>15.84923</c:v>
                </c:pt>
                <c:pt idx="6047">
                  <c:v>15.851850000000001</c:v>
                </c:pt>
                <c:pt idx="6048">
                  <c:v>15.854469999999999</c:v>
                </c:pt>
                <c:pt idx="6049">
                  <c:v>15.857089999999999</c:v>
                </c:pt>
                <c:pt idx="6050">
                  <c:v>15.85971</c:v>
                </c:pt>
                <c:pt idx="6051">
                  <c:v>15.86233</c:v>
                </c:pt>
                <c:pt idx="6052">
                  <c:v>15.86495</c:v>
                </c:pt>
                <c:pt idx="6053">
                  <c:v>15.86758</c:v>
                </c:pt>
                <c:pt idx="6054">
                  <c:v>15.870200000000001</c:v>
                </c:pt>
                <c:pt idx="6055">
                  <c:v>15.872820000000001</c:v>
                </c:pt>
                <c:pt idx="6056">
                  <c:v>15.875439999999999</c:v>
                </c:pt>
                <c:pt idx="6057">
                  <c:v>15.87806</c:v>
                </c:pt>
                <c:pt idx="6058">
                  <c:v>15.88068</c:v>
                </c:pt>
                <c:pt idx="6059">
                  <c:v>15.8833</c:v>
                </c:pt>
                <c:pt idx="6060">
                  <c:v>15.88593</c:v>
                </c:pt>
                <c:pt idx="6061">
                  <c:v>15.88855</c:v>
                </c:pt>
                <c:pt idx="6062">
                  <c:v>15.891170000000001</c:v>
                </c:pt>
                <c:pt idx="6063">
                  <c:v>15.893789999999999</c:v>
                </c:pt>
                <c:pt idx="6064">
                  <c:v>15.896409999999999</c:v>
                </c:pt>
                <c:pt idx="6065">
                  <c:v>15.89903</c:v>
                </c:pt>
                <c:pt idx="6066">
                  <c:v>15.90166</c:v>
                </c:pt>
                <c:pt idx="6067">
                  <c:v>15.90428</c:v>
                </c:pt>
                <c:pt idx="6068">
                  <c:v>15.9069</c:v>
                </c:pt>
                <c:pt idx="6069">
                  <c:v>15.909520000000001</c:v>
                </c:pt>
                <c:pt idx="6070">
                  <c:v>15.912140000000001</c:v>
                </c:pt>
                <c:pt idx="6071">
                  <c:v>15.914759999999999</c:v>
                </c:pt>
                <c:pt idx="6072">
                  <c:v>15.91738</c:v>
                </c:pt>
                <c:pt idx="6073">
                  <c:v>15.92</c:v>
                </c:pt>
                <c:pt idx="6074">
                  <c:v>15.92263</c:v>
                </c:pt>
                <c:pt idx="6075">
                  <c:v>15.92525</c:v>
                </c:pt>
                <c:pt idx="6076">
                  <c:v>15.92787</c:v>
                </c:pt>
                <c:pt idx="6077">
                  <c:v>15.930490000000001</c:v>
                </c:pt>
                <c:pt idx="6078">
                  <c:v>15.933109999999999</c:v>
                </c:pt>
                <c:pt idx="6079">
                  <c:v>15.93573</c:v>
                </c:pt>
                <c:pt idx="6080">
                  <c:v>15.938359999999999</c:v>
                </c:pt>
                <c:pt idx="6081">
                  <c:v>15.94098</c:v>
                </c:pt>
                <c:pt idx="6082">
                  <c:v>15.9436</c:v>
                </c:pt>
                <c:pt idx="6083">
                  <c:v>15.94622</c:v>
                </c:pt>
                <c:pt idx="6084">
                  <c:v>15.948840000000001</c:v>
                </c:pt>
                <c:pt idx="6085">
                  <c:v>15.951460000000001</c:v>
                </c:pt>
                <c:pt idx="6086">
                  <c:v>15.954079999999999</c:v>
                </c:pt>
                <c:pt idx="6087">
                  <c:v>15.956709999999999</c:v>
                </c:pt>
                <c:pt idx="6088">
                  <c:v>15.95933</c:v>
                </c:pt>
                <c:pt idx="6089">
                  <c:v>15.96195</c:v>
                </c:pt>
                <c:pt idx="6090">
                  <c:v>15.96457</c:v>
                </c:pt>
                <c:pt idx="6091">
                  <c:v>15.96719</c:v>
                </c:pt>
                <c:pt idx="6092">
                  <c:v>15.969810000000001</c:v>
                </c:pt>
                <c:pt idx="6093">
                  <c:v>15.972429999999999</c:v>
                </c:pt>
                <c:pt idx="6094">
                  <c:v>15.975059999999999</c:v>
                </c:pt>
                <c:pt idx="6095">
                  <c:v>15.977679999999999</c:v>
                </c:pt>
                <c:pt idx="6096">
                  <c:v>15.9803</c:v>
                </c:pt>
                <c:pt idx="6097">
                  <c:v>15.98292</c:v>
                </c:pt>
                <c:pt idx="6098">
                  <c:v>15.98554</c:v>
                </c:pt>
                <c:pt idx="6099">
                  <c:v>15.988160000000001</c:v>
                </c:pt>
                <c:pt idx="6100">
                  <c:v>15.990780000000001</c:v>
                </c:pt>
                <c:pt idx="6101">
                  <c:v>15.993410000000001</c:v>
                </c:pt>
                <c:pt idx="6102">
                  <c:v>15.996029999999999</c:v>
                </c:pt>
                <c:pt idx="6103">
                  <c:v>15.99865</c:v>
                </c:pt>
                <c:pt idx="6104">
                  <c:v>16.001270000000002</c:v>
                </c:pt>
                <c:pt idx="6105">
                  <c:v>16.003889999999998</c:v>
                </c:pt>
                <c:pt idx="6106">
                  <c:v>16.006509999999999</c:v>
                </c:pt>
                <c:pt idx="6107">
                  <c:v>16.009129999999999</c:v>
                </c:pt>
                <c:pt idx="6108">
                  <c:v>16.011749999999999</c:v>
                </c:pt>
                <c:pt idx="6109">
                  <c:v>16.014379999999999</c:v>
                </c:pt>
                <c:pt idx="6110">
                  <c:v>16.016999999999999</c:v>
                </c:pt>
                <c:pt idx="6111">
                  <c:v>16.01962</c:v>
                </c:pt>
                <c:pt idx="6112">
                  <c:v>16.02224</c:v>
                </c:pt>
                <c:pt idx="6113">
                  <c:v>16.02486</c:v>
                </c:pt>
                <c:pt idx="6114">
                  <c:v>16.027480000000001</c:v>
                </c:pt>
                <c:pt idx="6115">
                  <c:v>16.030110000000001</c:v>
                </c:pt>
                <c:pt idx="6116">
                  <c:v>16.032730000000001</c:v>
                </c:pt>
                <c:pt idx="6117">
                  <c:v>16.035350000000001</c:v>
                </c:pt>
                <c:pt idx="6118">
                  <c:v>16.037970000000001</c:v>
                </c:pt>
                <c:pt idx="6119">
                  <c:v>16.040590000000002</c:v>
                </c:pt>
                <c:pt idx="6120">
                  <c:v>16.043209999999998</c:v>
                </c:pt>
                <c:pt idx="6121">
                  <c:v>16.045829999999999</c:v>
                </c:pt>
                <c:pt idx="6122">
                  <c:v>16.048459999999999</c:v>
                </c:pt>
                <c:pt idx="6123">
                  <c:v>16.051079999999999</c:v>
                </c:pt>
                <c:pt idx="6124">
                  <c:v>16.053699999999999</c:v>
                </c:pt>
                <c:pt idx="6125">
                  <c:v>16.056319999999999</c:v>
                </c:pt>
                <c:pt idx="6126">
                  <c:v>16.05894</c:v>
                </c:pt>
                <c:pt idx="6127">
                  <c:v>16.06156</c:v>
                </c:pt>
                <c:pt idx="6128">
                  <c:v>16.06418</c:v>
                </c:pt>
                <c:pt idx="6129">
                  <c:v>16.066800000000001</c:v>
                </c:pt>
                <c:pt idx="6130">
                  <c:v>16.069430000000001</c:v>
                </c:pt>
                <c:pt idx="6131">
                  <c:v>16.072050000000001</c:v>
                </c:pt>
                <c:pt idx="6132">
                  <c:v>16.074670000000001</c:v>
                </c:pt>
                <c:pt idx="6133">
                  <c:v>16.077290000000001</c:v>
                </c:pt>
                <c:pt idx="6134">
                  <c:v>16.079910000000002</c:v>
                </c:pt>
                <c:pt idx="6135">
                  <c:v>16.082529999999998</c:v>
                </c:pt>
                <c:pt idx="6136">
                  <c:v>16.085159999999998</c:v>
                </c:pt>
                <c:pt idx="6137">
                  <c:v>16.087779999999999</c:v>
                </c:pt>
                <c:pt idx="6138">
                  <c:v>16.090399999999999</c:v>
                </c:pt>
                <c:pt idx="6139">
                  <c:v>16.093019999999999</c:v>
                </c:pt>
                <c:pt idx="6140">
                  <c:v>16.09564</c:v>
                </c:pt>
                <c:pt idx="6141">
                  <c:v>16.09826</c:v>
                </c:pt>
                <c:pt idx="6142">
                  <c:v>16.10088</c:v>
                </c:pt>
                <c:pt idx="6143">
                  <c:v>16.10351</c:v>
                </c:pt>
                <c:pt idx="6144">
                  <c:v>16.10613</c:v>
                </c:pt>
                <c:pt idx="6145">
                  <c:v>16.108750000000001</c:v>
                </c:pt>
                <c:pt idx="6146">
                  <c:v>16.111370000000001</c:v>
                </c:pt>
                <c:pt idx="6147">
                  <c:v>16.113990000000001</c:v>
                </c:pt>
                <c:pt idx="6148">
                  <c:v>16.116610000000001</c:v>
                </c:pt>
                <c:pt idx="6149">
                  <c:v>16.119230000000002</c:v>
                </c:pt>
                <c:pt idx="6150">
                  <c:v>16.121860000000002</c:v>
                </c:pt>
                <c:pt idx="6151">
                  <c:v>16.124479999999998</c:v>
                </c:pt>
                <c:pt idx="6152">
                  <c:v>16.127099999999999</c:v>
                </c:pt>
                <c:pt idx="6153">
                  <c:v>16.129719999999999</c:v>
                </c:pt>
                <c:pt idx="6154">
                  <c:v>16.132339999999999</c:v>
                </c:pt>
                <c:pt idx="6155">
                  <c:v>16.13496</c:v>
                </c:pt>
                <c:pt idx="6156">
                  <c:v>16.13758</c:v>
                </c:pt>
                <c:pt idx="6157">
                  <c:v>16.14021</c:v>
                </c:pt>
                <c:pt idx="6158">
                  <c:v>16.14283</c:v>
                </c:pt>
                <c:pt idx="6159">
                  <c:v>16.14545</c:v>
                </c:pt>
                <c:pt idx="6160">
                  <c:v>16.148070000000001</c:v>
                </c:pt>
                <c:pt idx="6161">
                  <c:v>16.150690000000001</c:v>
                </c:pt>
                <c:pt idx="6162">
                  <c:v>16.153310000000001</c:v>
                </c:pt>
                <c:pt idx="6163">
                  <c:v>16.155940000000001</c:v>
                </c:pt>
                <c:pt idx="6164">
                  <c:v>16.158560000000001</c:v>
                </c:pt>
                <c:pt idx="6165">
                  <c:v>16.161180000000002</c:v>
                </c:pt>
                <c:pt idx="6166">
                  <c:v>16.163799999999998</c:v>
                </c:pt>
                <c:pt idx="6167">
                  <c:v>16.166419999999999</c:v>
                </c:pt>
                <c:pt idx="6168">
                  <c:v>16.169039999999999</c:v>
                </c:pt>
                <c:pt idx="6169">
                  <c:v>16.171659999999999</c:v>
                </c:pt>
                <c:pt idx="6170">
                  <c:v>16.17428</c:v>
                </c:pt>
                <c:pt idx="6171">
                  <c:v>16.176909999999999</c:v>
                </c:pt>
                <c:pt idx="6172">
                  <c:v>16.17953</c:v>
                </c:pt>
                <c:pt idx="6173">
                  <c:v>16.18215</c:v>
                </c:pt>
                <c:pt idx="6174">
                  <c:v>16.18477</c:v>
                </c:pt>
                <c:pt idx="6175">
                  <c:v>16.187390000000001</c:v>
                </c:pt>
                <c:pt idx="6176">
                  <c:v>16.190010000000001</c:v>
                </c:pt>
                <c:pt idx="6177">
                  <c:v>16.192630000000001</c:v>
                </c:pt>
                <c:pt idx="6178">
                  <c:v>16.195260000000001</c:v>
                </c:pt>
                <c:pt idx="6179">
                  <c:v>16.197880000000001</c:v>
                </c:pt>
                <c:pt idx="6180">
                  <c:v>16.200500000000002</c:v>
                </c:pt>
                <c:pt idx="6181">
                  <c:v>16.203119999999998</c:v>
                </c:pt>
                <c:pt idx="6182">
                  <c:v>16.205739999999999</c:v>
                </c:pt>
                <c:pt idx="6183">
                  <c:v>16.208359999999999</c:v>
                </c:pt>
                <c:pt idx="6184">
                  <c:v>16.210989999999999</c:v>
                </c:pt>
                <c:pt idx="6185">
                  <c:v>16.213609999999999</c:v>
                </c:pt>
                <c:pt idx="6186">
                  <c:v>16.216229999999999</c:v>
                </c:pt>
                <c:pt idx="6187">
                  <c:v>16.21885</c:v>
                </c:pt>
                <c:pt idx="6188">
                  <c:v>16.22147</c:v>
                </c:pt>
                <c:pt idx="6189">
                  <c:v>16.22409</c:v>
                </c:pt>
                <c:pt idx="6190">
                  <c:v>16.226710000000001</c:v>
                </c:pt>
                <c:pt idx="6191">
                  <c:v>16.229340000000001</c:v>
                </c:pt>
                <c:pt idx="6192">
                  <c:v>16.231960000000001</c:v>
                </c:pt>
                <c:pt idx="6193">
                  <c:v>16.234580000000001</c:v>
                </c:pt>
                <c:pt idx="6194">
                  <c:v>16.237200000000001</c:v>
                </c:pt>
                <c:pt idx="6195">
                  <c:v>16.239820000000002</c:v>
                </c:pt>
                <c:pt idx="6196">
                  <c:v>16.242439999999998</c:v>
                </c:pt>
                <c:pt idx="6197">
                  <c:v>16.245059999999999</c:v>
                </c:pt>
                <c:pt idx="6198">
                  <c:v>16.247679999999999</c:v>
                </c:pt>
                <c:pt idx="6199">
                  <c:v>16.250309999999999</c:v>
                </c:pt>
                <c:pt idx="6200">
                  <c:v>16.252929999999999</c:v>
                </c:pt>
                <c:pt idx="6201">
                  <c:v>16.255549999999999</c:v>
                </c:pt>
                <c:pt idx="6202">
                  <c:v>16.25817</c:v>
                </c:pt>
                <c:pt idx="6203">
                  <c:v>16.26079</c:v>
                </c:pt>
                <c:pt idx="6204">
                  <c:v>16.26341</c:v>
                </c:pt>
                <c:pt idx="6205">
                  <c:v>16.26604</c:v>
                </c:pt>
                <c:pt idx="6206">
                  <c:v>16.268660000000001</c:v>
                </c:pt>
                <c:pt idx="6207">
                  <c:v>16.271280000000001</c:v>
                </c:pt>
                <c:pt idx="6208">
                  <c:v>16.273900000000001</c:v>
                </c:pt>
                <c:pt idx="6209">
                  <c:v>16.276520000000001</c:v>
                </c:pt>
                <c:pt idx="6210">
                  <c:v>16.279140000000002</c:v>
                </c:pt>
                <c:pt idx="6211">
                  <c:v>16.281759999999998</c:v>
                </c:pt>
                <c:pt idx="6212">
                  <c:v>16.284389999999998</c:v>
                </c:pt>
                <c:pt idx="6213">
                  <c:v>16.287009999999999</c:v>
                </c:pt>
                <c:pt idx="6214">
                  <c:v>16.289629999999999</c:v>
                </c:pt>
                <c:pt idx="6215">
                  <c:v>16.292249999999999</c:v>
                </c:pt>
                <c:pt idx="6216">
                  <c:v>16.29487</c:v>
                </c:pt>
                <c:pt idx="6217">
                  <c:v>16.29749</c:v>
                </c:pt>
                <c:pt idx="6218">
                  <c:v>16.30011</c:v>
                </c:pt>
                <c:pt idx="6219">
                  <c:v>16.30273</c:v>
                </c:pt>
                <c:pt idx="6220">
                  <c:v>16.30536</c:v>
                </c:pt>
                <c:pt idx="6221">
                  <c:v>16.307980000000001</c:v>
                </c:pt>
                <c:pt idx="6222">
                  <c:v>16.310600000000001</c:v>
                </c:pt>
                <c:pt idx="6223">
                  <c:v>16.313220000000001</c:v>
                </c:pt>
                <c:pt idx="6224">
                  <c:v>16.315840000000001</c:v>
                </c:pt>
                <c:pt idx="6225">
                  <c:v>16.318460000000002</c:v>
                </c:pt>
                <c:pt idx="6226">
                  <c:v>16.321079999999998</c:v>
                </c:pt>
                <c:pt idx="6227">
                  <c:v>16.323709999999998</c:v>
                </c:pt>
                <c:pt idx="6228">
                  <c:v>16.326329999999999</c:v>
                </c:pt>
                <c:pt idx="6229">
                  <c:v>16.328949999999999</c:v>
                </c:pt>
                <c:pt idx="6230">
                  <c:v>16.331569999999999</c:v>
                </c:pt>
                <c:pt idx="6231">
                  <c:v>16.33419</c:v>
                </c:pt>
                <c:pt idx="6232">
                  <c:v>16.33681</c:v>
                </c:pt>
                <c:pt idx="6233">
                  <c:v>16.33944</c:v>
                </c:pt>
                <c:pt idx="6234">
                  <c:v>16.34206</c:v>
                </c:pt>
                <c:pt idx="6235">
                  <c:v>16.34468</c:v>
                </c:pt>
                <c:pt idx="6236">
                  <c:v>16.347300000000001</c:v>
                </c:pt>
                <c:pt idx="6237">
                  <c:v>16.349920000000001</c:v>
                </c:pt>
                <c:pt idx="6238">
                  <c:v>16.352540000000001</c:v>
                </c:pt>
                <c:pt idx="6239">
                  <c:v>16.355160000000001</c:v>
                </c:pt>
                <c:pt idx="6240">
                  <c:v>16.357790000000001</c:v>
                </c:pt>
                <c:pt idx="6241">
                  <c:v>16.360410000000002</c:v>
                </c:pt>
                <c:pt idx="6242">
                  <c:v>16.363029999999998</c:v>
                </c:pt>
                <c:pt idx="6243">
                  <c:v>16.365649999999999</c:v>
                </c:pt>
                <c:pt idx="6244">
                  <c:v>16.368269999999999</c:v>
                </c:pt>
                <c:pt idx="6245">
                  <c:v>16.370889999999999</c:v>
                </c:pt>
                <c:pt idx="6246">
                  <c:v>16.37351</c:v>
                </c:pt>
                <c:pt idx="6247">
                  <c:v>16.37613</c:v>
                </c:pt>
                <c:pt idx="6248">
                  <c:v>16.37876</c:v>
                </c:pt>
                <c:pt idx="6249">
                  <c:v>16.38138</c:v>
                </c:pt>
                <c:pt idx="6250">
                  <c:v>16.384</c:v>
                </c:pt>
                <c:pt idx="6251">
                  <c:v>16.386620000000001</c:v>
                </c:pt>
                <c:pt idx="6252">
                  <c:v>16.389240000000001</c:v>
                </c:pt>
                <c:pt idx="6253">
                  <c:v>16.391860000000001</c:v>
                </c:pt>
                <c:pt idx="6254">
                  <c:v>16.394490000000001</c:v>
                </c:pt>
                <c:pt idx="6255">
                  <c:v>16.397110000000001</c:v>
                </c:pt>
                <c:pt idx="6256">
                  <c:v>16.399730000000002</c:v>
                </c:pt>
                <c:pt idx="6257">
                  <c:v>16.402349999999998</c:v>
                </c:pt>
                <c:pt idx="6258">
                  <c:v>16.404969999999999</c:v>
                </c:pt>
                <c:pt idx="6259">
                  <c:v>16.407589999999999</c:v>
                </c:pt>
                <c:pt idx="6260">
                  <c:v>16.410209999999999</c:v>
                </c:pt>
                <c:pt idx="6261">
                  <c:v>16.412839999999999</c:v>
                </c:pt>
                <c:pt idx="6262">
                  <c:v>16.415459999999999</c:v>
                </c:pt>
                <c:pt idx="6263">
                  <c:v>16.41808</c:v>
                </c:pt>
                <c:pt idx="6264">
                  <c:v>16.4207</c:v>
                </c:pt>
                <c:pt idx="6265">
                  <c:v>16.42332</c:v>
                </c:pt>
                <c:pt idx="6266">
                  <c:v>16.425940000000001</c:v>
                </c:pt>
                <c:pt idx="6267">
                  <c:v>16.428560000000001</c:v>
                </c:pt>
                <c:pt idx="6268">
                  <c:v>16.431190000000001</c:v>
                </c:pt>
                <c:pt idx="6269">
                  <c:v>16.433810000000001</c:v>
                </c:pt>
                <c:pt idx="6270">
                  <c:v>16.436430000000001</c:v>
                </c:pt>
                <c:pt idx="6271">
                  <c:v>16.439050000000002</c:v>
                </c:pt>
                <c:pt idx="6272">
                  <c:v>16.441669999999998</c:v>
                </c:pt>
                <c:pt idx="6273">
                  <c:v>16.444289999999999</c:v>
                </c:pt>
                <c:pt idx="6274">
                  <c:v>16.446909999999999</c:v>
                </c:pt>
                <c:pt idx="6275">
                  <c:v>16.449539999999999</c:v>
                </c:pt>
                <c:pt idx="6276">
                  <c:v>16.452159999999999</c:v>
                </c:pt>
                <c:pt idx="6277">
                  <c:v>16.45478</c:v>
                </c:pt>
                <c:pt idx="6278">
                  <c:v>16.4574</c:v>
                </c:pt>
                <c:pt idx="6279">
                  <c:v>16.46002</c:v>
                </c:pt>
                <c:pt idx="6280">
                  <c:v>16.46264</c:v>
                </c:pt>
                <c:pt idx="6281">
                  <c:v>16.46527</c:v>
                </c:pt>
                <c:pt idx="6282">
                  <c:v>16.467890000000001</c:v>
                </c:pt>
                <c:pt idx="6283">
                  <c:v>16.470510000000001</c:v>
                </c:pt>
                <c:pt idx="6284">
                  <c:v>16.473130000000001</c:v>
                </c:pt>
                <c:pt idx="6285">
                  <c:v>16.475750000000001</c:v>
                </c:pt>
                <c:pt idx="6286">
                  <c:v>16.478370000000002</c:v>
                </c:pt>
                <c:pt idx="6287">
                  <c:v>16.480989999999998</c:v>
                </c:pt>
                <c:pt idx="6288">
                  <c:v>16.483609999999999</c:v>
                </c:pt>
                <c:pt idx="6289">
                  <c:v>16.486239999999999</c:v>
                </c:pt>
                <c:pt idx="6290">
                  <c:v>16.488859999999999</c:v>
                </c:pt>
                <c:pt idx="6291">
                  <c:v>16.491479999999999</c:v>
                </c:pt>
                <c:pt idx="6292">
                  <c:v>16.4941</c:v>
                </c:pt>
                <c:pt idx="6293">
                  <c:v>16.49672</c:v>
                </c:pt>
                <c:pt idx="6294">
                  <c:v>16.49934</c:v>
                </c:pt>
                <c:pt idx="6295">
                  <c:v>16.50196</c:v>
                </c:pt>
                <c:pt idx="6296">
                  <c:v>16.50459</c:v>
                </c:pt>
                <c:pt idx="6297">
                  <c:v>16.507210000000001</c:v>
                </c:pt>
                <c:pt idx="6298">
                  <c:v>16.509830000000001</c:v>
                </c:pt>
                <c:pt idx="6299">
                  <c:v>16.512450000000001</c:v>
                </c:pt>
                <c:pt idx="6300">
                  <c:v>16.515070000000001</c:v>
                </c:pt>
                <c:pt idx="6301">
                  <c:v>16.517690000000002</c:v>
                </c:pt>
                <c:pt idx="6302">
                  <c:v>16.520320000000002</c:v>
                </c:pt>
                <c:pt idx="6303">
                  <c:v>16.522939999999998</c:v>
                </c:pt>
                <c:pt idx="6304">
                  <c:v>16.525559999999999</c:v>
                </c:pt>
                <c:pt idx="6305">
                  <c:v>16.528179999999999</c:v>
                </c:pt>
                <c:pt idx="6306">
                  <c:v>16.530799999999999</c:v>
                </c:pt>
                <c:pt idx="6307">
                  <c:v>16.53342</c:v>
                </c:pt>
                <c:pt idx="6308">
                  <c:v>16.53604</c:v>
                </c:pt>
                <c:pt idx="6309">
                  <c:v>16.53867</c:v>
                </c:pt>
                <c:pt idx="6310">
                  <c:v>16.54129</c:v>
                </c:pt>
                <c:pt idx="6311">
                  <c:v>16.54391</c:v>
                </c:pt>
                <c:pt idx="6312">
                  <c:v>16.546530000000001</c:v>
                </c:pt>
                <c:pt idx="6313">
                  <c:v>16.549150000000001</c:v>
                </c:pt>
                <c:pt idx="6314">
                  <c:v>16.551770000000001</c:v>
                </c:pt>
                <c:pt idx="6315">
                  <c:v>16.554390000000001</c:v>
                </c:pt>
                <c:pt idx="6316">
                  <c:v>16.557009999999998</c:v>
                </c:pt>
                <c:pt idx="6317">
                  <c:v>16.559640000000002</c:v>
                </c:pt>
                <c:pt idx="6318">
                  <c:v>16.562259999999998</c:v>
                </c:pt>
                <c:pt idx="6319">
                  <c:v>16.564879999999999</c:v>
                </c:pt>
                <c:pt idx="6320">
                  <c:v>16.567499999999999</c:v>
                </c:pt>
                <c:pt idx="6321">
                  <c:v>16.570119999999999</c:v>
                </c:pt>
                <c:pt idx="6322">
                  <c:v>16.57274</c:v>
                </c:pt>
                <c:pt idx="6323">
                  <c:v>16.575369999999999</c:v>
                </c:pt>
                <c:pt idx="6324">
                  <c:v>16.57799</c:v>
                </c:pt>
                <c:pt idx="6325">
                  <c:v>16.58061</c:v>
                </c:pt>
                <c:pt idx="6326">
                  <c:v>16.58323</c:v>
                </c:pt>
                <c:pt idx="6327">
                  <c:v>16.585850000000001</c:v>
                </c:pt>
                <c:pt idx="6328">
                  <c:v>16.588470000000001</c:v>
                </c:pt>
                <c:pt idx="6329">
                  <c:v>16.591090000000001</c:v>
                </c:pt>
                <c:pt idx="6330">
                  <c:v>16.593720000000001</c:v>
                </c:pt>
                <c:pt idx="6331">
                  <c:v>16.596340000000001</c:v>
                </c:pt>
                <c:pt idx="6332">
                  <c:v>16.598960000000002</c:v>
                </c:pt>
                <c:pt idx="6333">
                  <c:v>16.601579999999998</c:v>
                </c:pt>
                <c:pt idx="6334">
                  <c:v>16.604199999999999</c:v>
                </c:pt>
                <c:pt idx="6335">
                  <c:v>16.606819999999999</c:v>
                </c:pt>
                <c:pt idx="6336">
                  <c:v>16.609439999999999</c:v>
                </c:pt>
                <c:pt idx="6337">
                  <c:v>16.61206</c:v>
                </c:pt>
                <c:pt idx="6338">
                  <c:v>16.61469</c:v>
                </c:pt>
                <c:pt idx="6339">
                  <c:v>16.61731</c:v>
                </c:pt>
                <c:pt idx="6340">
                  <c:v>16.61993</c:v>
                </c:pt>
                <c:pt idx="6341">
                  <c:v>16.62255</c:v>
                </c:pt>
                <c:pt idx="6342">
                  <c:v>16.625170000000001</c:v>
                </c:pt>
                <c:pt idx="6343">
                  <c:v>16.627790000000001</c:v>
                </c:pt>
                <c:pt idx="6344">
                  <c:v>16.630410000000001</c:v>
                </c:pt>
                <c:pt idx="6345">
                  <c:v>16.633040000000001</c:v>
                </c:pt>
                <c:pt idx="6346">
                  <c:v>16.635660000000001</c:v>
                </c:pt>
                <c:pt idx="6347">
                  <c:v>16.638280000000002</c:v>
                </c:pt>
                <c:pt idx="6348">
                  <c:v>16.640899999999998</c:v>
                </c:pt>
                <c:pt idx="6349">
                  <c:v>16.643519999999999</c:v>
                </c:pt>
                <c:pt idx="6350">
                  <c:v>16.646139999999999</c:v>
                </c:pt>
                <c:pt idx="6351">
                  <c:v>16.648769999999999</c:v>
                </c:pt>
                <c:pt idx="6352">
                  <c:v>16.651389999999999</c:v>
                </c:pt>
                <c:pt idx="6353">
                  <c:v>16.65401</c:v>
                </c:pt>
                <c:pt idx="6354">
                  <c:v>16.65663</c:v>
                </c:pt>
                <c:pt idx="6355">
                  <c:v>16.65925</c:v>
                </c:pt>
                <c:pt idx="6356">
                  <c:v>16.66187</c:v>
                </c:pt>
                <c:pt idx="6357">
                  <c:v>16.664490000000001</c:v>
                </c:pt>
                <c:pt idx="6358">
                  <c:v>16.667120000000001</c:v>
                </c:pt>
                <c:pt idx="6359">
                  <c:v>16.669740000000001</c:v>
                </c:pt>
                <c:pt idx="6360">
                  <c:v>16.672360000000001</c:v>
                </c:pt>
                <c:pt idx="6361">
                  <c:v>16.674980000000001</c:v>
                </c:pt>
                <c:pt idx="6362">
                  <c:v>16.677600000000002</c:v>
                </c:pt>
                <c:pt idx="6363">
                  <c:v>16.680219999999998</c:v>
                </c:pt>
                <c:pt idx="6364">
                  <c:v>16.682839999999999</c:v>
                </c:pt>
                <c:pt idx="6365">
                  <c:v>16.685459999999999</c:v>
                </c:pt>
                <c:pt idx="6366">
                  <c:v>16.688089999999999</c:v>
                </c:pt>
                <c:pt idx="6367">
                  <c:v>16.690709999999999</c:v>
                </c:pt>
                <c:pt idx="6368">
                  <c:v>16.69333</c:v>
                </c:pt>
                <c:pt idx="6369">
                  <c:v>16.69595</c:v>
                </c:pt>
                <c:pt idx="6370">
                  <c:v>16.69857</c:v>
                </c:pt>
                <c:pt idx="6371">
                  <c:v>16.70119</c:v>
                </c:pt>
                <c:pt idx="6372">
                  <c:v>16.70382</c:v>
                </c:pt>
                <c:pt idx="6373">
                  <c:v>16.706440000000001</c:v>
                </c:pt>
                <c:pt idx="6374">
                  <c:v>16.709060000000001</c:v>
                </c:pt>
                <c:pt idx="6375">
                  <c:v>16.711680000000001</c:v>
                </c:pt>
                <c:pt idx="6376">
                  <c:v>16.714300000000001</c:v>
                </c:pt>
                <c:pt idx="6377">
                  <c:v>16.716919999999998</c:v>
                </c:pt>
                <c:pt idx="6378">
                  <c:v>16.719539999999999</c:v>
                </c:pt>
                <c:pt idx="6379">
                  <c:v>16.722169999999998</c:v>
                </c:pt>
                <c:pt idx="6380">
                  <c:v>16.724789999999999</c:v>
                </c:pt>
                <c:pt idx="6381">
                  <c:v>16.727409999999999</c:v>
                </c:pt>
                <c:pt idx="6382">
                  <c:v>16.730029999999999</c:v>
                </c:pt>
                <c:pt idx="6383">
                  <c:v>16.73265</c:v>
                </c:pt>
                <c:pt idx="6384">
                  <c:v>16.73527</c:v>
                </c:pt>
                <c:pt idx="6385">
                  <c:v>16.73789</c:v>
                </c:pt>
                <c:pt idx="6386">
                  <c:v>16.74052</c:v>
                </c:pt>
                <c:pt idx="6387">
                  <c:v>16.74314</c:v>
                </c:pt>
                <c:pt idx="6388">
                  <c:v>16.745760000000001</c:v>
                </c:pt>
                <c:pt idx="6389">
                  <c:v>16.748380000000001</c:v>
                </c:pt>
                <c:pt idx="6390">
                  <c:v>16.751000000000001</c:v>
                </c:pt>
                <c:pt idx="6391">
                  <c:v>16.753620000000002</c:v>
                </c:pt>
                <c:pt idx="6392">
                  <c:v>16.756239999999998</c:v>
                </c:pt>
                <c:pt idx="6393">
                  <c:v>16.758870000000002</c:v>
                </c:pt>
                <c:pt idx="6394">
                  <c:v>16.761489999999998</c:v>
                </c:pt>
                <c:pt idx="6395">
                  <c:v>16.764109999999999</c:v>
                </c:pt>
                <c:pt idx="6396">
                  <c:v>16.766729999999999</c:v>
                </c:pt>
                <c:pt idx="6397">
                  <c:v>16.769349999999999</c:v>
                </c:pt>
                <c:pt idx="6398">
                  <c:v>16.77197</c:v>
                </c:pt>
                <c:pt idx="6399">
                  <c:v>16.7746</c:v>
                </c:pt>
                <c:pt idx="6400">
                  <c:v>16.77722</c:v>
                </c:pt>
                <c:pt idx="6401">
                  <c:v>16.77984</c:v>
                </c:pt>
                <c:pt idx="6402">
                  <c:v>16.78246</c:v>
                </c:pt>
                <c:pt idx="6403">
                  <c:v>16.785080000000001</c:v>
                </c:pt>
                <c:pt idx="6404">
                  <c:v>16.787700000000001</c:v>
                </c:pt>
                <c:pt idx="6405">
                  <c:v>16.790320000000001</c:v>
                </c:pt>
                <c:pt idx="6406">
                  <c:v>16.792940000000002</c:v>
                </c:pt>
                <c:pt idx="6407">
                  <c:v>16.795570000000001</c:v>
                </c:pt>
                <c:pt idx="6408">
                  <c:v>16.798190000000002</c:v>
                </c:pt>
                <c:pt idx="6409">
                  <c:v>16.800809999999998</c:v>
                </c:pt>
                <c:pt idx="6410">
                  <c:v>16.803429999999999</c:v>
                </c:pt>
                <c:pt idx="6411">
                  <c:v>16.806049999999999</c:v>
                </c:pt>
                <c:pt idx="6412">
                  <c:v>16.808669999999999</c:v>
                </c:pt>
                <c:pt idx="6413">
                  <c:v>16.81129</c:v>
                </c:pt>
                <c:pt idx="6414">
                  <c:v>16.81392</c:v>
                </c:pt>
                <c:pt idx="6415">
                  <c:v>16.81654</c:v>
                </c:pt>
                <c:pt idx="6416">
                  <c:v>16.81916</c:v>
                </c:pt>
                <c:pt idx="6417">
                  <c:v>16.82178</c:v>
                </c:pt>
                <c:pt idx="6418">
                  <c:v>16.824400000000001</c:v>
                </c:pt>
                <c:pt idx="6419">
                  <c:v>16.827020000000001</c:v>
                </c:pt>
                <c:pt idx="6420">
                  <c:v>16.829650000000001</c:v>
                </c:pt>
                <c:pt idx="6421">
                  <c:v>16.832270000000001</c:v>
                </c:pt>
                <c:pt idx="6422">
                  <c:v>16.834890000000001</c:v>
                </c:pt>
                <c:pt idx="6423">
                  <c:v>16.837510000000002</c:v>
                </c:pt>
                <c:pt idx="6424">
                  <c:v>16.840129999999998</c:v>
                </c:pt>
                <c:pt idx="6425">
                  <c:v>16.842749999999999</c:v>
                </c:pt>
                <c:pt idx="6426">
                  <c:v>16.845369999999999</c:v>
                </c:pt>
                <c:pt idx="6427">
                  <c:v>16.847989999999999</c:v>
                </c:pt>
                <c:pt idx="6428">
                  <c:v>16.850619999999999</c:v>
                </c:pt>
                <c:pt idx="6429">
                  <c:v>16.85324</c:v>
                </c:pt>
                <c:pt idx="6430">
                  <c:v>16.85586</c:v>
                </c:pt>
                <c:pt idx="6431">
                  <c:v>16.85848</c:v>
                </c:pt>
                <c:pt idx="6432">
                  <c:v>16.8611</c:v>
                </c:pt>
                <c:pt idx="6433">
                  <c:v>16.863720000000001</c:v>
                </c:pt>
                <c:pt idx="6434">
                  <c:v>16.866340000000001</c:v>
                </c:pt>
                <c:pt idx="6435">
                  <c:v>16.868970000000001</c:v>
                </c:pt>
                <c:pt idx="6436">
                  <c:v>16.871590000000001</c:v>
                </c:pt>
                <c:pt idx="6437">
                  <c:v>16.874210000000001</c:v>
                </c:pt>
                <c:pt idx="6438">
                  <c:v>16.876830000000002</c:v>
                </c:pt>
                <c:pt idx="6439">
                  <c:v>16.879449999999999</c:v>
                </c:pt>
                <c:pt idx="6440">
                  <c:v>16.882069999999999</c:v>
                </c:pt>
                <c:pt idx="6441">
                  <c:v>16.884699999999999</c:v>
                </c:pt>
                <c:pt idx="6442">
                  <c:v>16.887319999999999</c:v>
                </c:pt>
                <c:pt idx="6443">
                  <c:v>16.889939999999999</c:v>
                </c:pt>
                <c:pt idx="6444">
                  <c:v>16.89256</c:v>
                </c:pt>
                <c:pt idx="6445">
                  <c:v>16.89518</c:v>
                </c:pt>
                <c:pt idx="6446">
                  <c:v>16.8978</c:v>
                </c:pt>
                <c:pt idx="6447">
                  <c:v>16.90042</c:v>
                </c:pt>
                <c:pt idx="6448">
                  <c:v>16.90305</c:v>
                </c:pt>
                <c:pt idx="6449">
                  <c:v>16.905670000000001</c:v>
                </c:pt>
                <c:pt idx="6450">
                  <c:v>16.908290000000001</c:v>
                </c:pt>
                <c:pt idx="6451">
                  <c:v>16.910910000000001</c:v>
                </c:pt>
                <c:pt idx="6452">
                  <c:v>16.913530000000002</c:v>
                </c:pt>
                <c:pt idx="6453">
                  <c:v>16.916149999999998</c:v>
                </c:pt>
                <c:pt idx="6454">
                  <c:v>16.918769999999999</c:v>
                </c:pt>
                <c:pt idx="6455">
                  <c:v>16.921389999999999</c:v>
                </c:pt>
                <c:pt idx="6456">
                  <c:v>16.924019999999999</c:v>
                </c:pt>
                <c:pt idx="6457">
                  <c:v>16.926639999999999</c:v>
                </c:pt>
                <c:pt idx="6458">
                  <c:v>16.929259999999999</c:v>
                </c:pt>
                <c:pt idx="6459">
                  <c:v>16.93188</c:v>
                </c:pt>
                <c:pt idx="6460">
                  <c:v>16.9345</c:v>
                </c:pt>
                <c:pt idx="6461">
                  <c:v>16.93712</c:v>
                </c:pt>
                <c:pt idx="6462">
                  <c:v>16.93974</c:v>
                </c:pt>
                <c:pt idx="6463">
                  <c:v>16.94237</c:v>
                </c:pt>
                <c:pt idx="6464">
                  <c:v>16.944990000000001</c:v>
                </c:pt>
                <c:pt idx="6465">
                  <c:v>16.947610000000001</c:v>
                </c:pt>
                <c:pt idx="6466">
                  <c:v>16.950230000000001</c:v>
                </c:pt>
                <c:pt idx="6467">
                  <c:v>16.952850000000002</c:v>
                </c:pt>
                <c:pt idx="6468">
                  <c:v>16.955469999999998</c:v>
                </c:pt>
                <c:pt idx="6469">
                  <c:v>16.958100000000002</c:v>
                </c:pt>
                <c:pt idx="6470">
                  <c:v>16.960719999999998</c:v>
                </c:pt>
                <c:pt idx="6471">
                  <c:v>16.963339999999999</c:v>
                </c:pt>
                <c:pt idx="6472">
                  <c:v>16.965959999999999</c:v>
                </c:pt>
                <c:pt idx="6473">
                  <c:v>16.968579999999999</c:v>
                </c:pt>
                <c:pt idx="6474">
                  <c:v>16.9712</c:v>
                </c:pt>
                <c:pt idx="6475">
                  <c:v>16.97382</c:v>
                </c:pt>
                <c:pt idx="6476">
                  <c:v>16.97645</c:v>
                </c:pt>
                <c:pt idx="6477">
                  <c:v>16.97907</c:v>
                </c:pt>
                <c:pt idx="6478">
                  <c:v>16.98169</c:v>
                </c:pt>
                <c:pt idx="6479">
                  <c:v>16.984310000000001</c:v>
                </c:pt>
                <c:pt idx="6480">
                  <c:v>16.986930000000001</c:v>
                </c:pt>
                <c:pt idx="6481">
                  <c:v>16.989550000000001</c:v>
                </c:pt>
                <c:pt idx="6482">
                  <c:v>16.992170000000002</c:v>
                </c:pt>
                <c:pt idx="6483">
                  <c:v>16.994789999999998</c:v>
                </c:pt>
                <c:pt idx="6484">
                  <c:v>16.997420000000002</c:v>
                </c:pt>
                <c:pt idx="6485">
                  <c:v>17.000039999999998</c:v>
                </c:pt>
                <c:pt idx="6486">
                  <c:v>17.002659999999999</c:v>
                </c:pt>
                <c:pt idx="6487">
                  <c:v>17.005279999999999</c:v>
                </c:pt>
                <c:pt idx="6488">
                  <c:v>17.007899999999999</c:v>
                </c:pt>
                <c:pt idx="6489">
                  <c:v>17.01052</c:v>
                </c:pt>
                <c:pt idx="6490">
                  <c:v>17.01315</c:v>
                </c:pt>
                <c:pt idx="6491">
                  <c:v>17.01577</c:v>
                </c:pt>
                <c:pt idx="6492">
                  <c:v>17.01839</c:v>
                </c:pt>
                <c:pt idx="6493">
                  <c:v>17.02101</c:v>
                </c:pt>
                <c:pt idx="6494">
                  <c:v>17.023630000000001</c:v>
                </c:pt>
                <c:pt idx="6495">
                  <c:v>17.026250000000001</c:v>
                </c:pt>
                <c:pt idx="6496">
                  <c:v>17.028870000000001</c:v>
                </c:pt>
                <c:pt idx="6497">
                  <c:v>17.031500000000001</c:v>
                </c:pt>
                <c:pt idx="6498">
                  <c:v>17.034120000000001</c:v>
                </c:pt>
                <c:pt idx="6499">
                  <c:v>17.036740000000002</c:v>
                </c:pt>
                <c:pt idx="6500">
                  <c:v>17.039359999999999</c:v>
                </c:pt>
                <c:pt idx="6501">
                  <c:v>17.041979999999999</c:v>
                </c:pt>
                <c:pt idx="6502">
                  <c:v>17.044599999999999</c:v>
                </c:pt>
                <c:pt idx="6503">
                  <c:v>17.047219999999999</c:v>
                </c:pt>
                <c:pt idx="6504">
                  <c:v>17.04984</c:v>
                </c:pt>
                <c:pt idx="6505">
                  <c:v>17.05247</c:v>
                </c:pt>
                <c:pt idx="6506">
                  <c:v>17.05509</c:v>
                </c:pt>
                <c:pt idx="6507">
                  <c:v>17.05771</c:v>
                </c:pt>
                <c:pt idx="6508">
                  <c:v>17.06033</c:v>
                </c:pt>
                <c:pt idx="6509">
                  <c:v>17.062950000000001</c:v>
                </c:pt>
                <c:pt idx="6510">
                  <c:v>17.065570000000001</c:v>
                </c:pt>
                <c:pt idx="6511">
                  <c:v>17.068200000000001</c:v>
                </c:pt>
                <c:pt idx="6512">
                  <c:v>17.070820000000001</c:v>
                </c:pt>
                <c:pt idx="6513">
                  <c:v>17.073440000000002</c:v>
                </c:pt>
                <c:pt idx="6514">
                  <c:v>17.076059999999998</c:v>
                </c:pt>
                <c:pt idx="6515">
                  <c:v>17.078679999999999</c:v>
                </c:pt>
                <c:pt idx="6516">
                  <c:v>17.081299999999999</c:v>
                </c:pt>
                <c:pt idx="6517">
                  <c:v>17.083929999999999</c:v>
                </c:pt>
                <c:pt idx="6518">
                  <c:v>17.086549999999999</c:v>
                </c:pt>
                <c:pt idx="6519">
                  <c:v>17.089169999999999</c:v>
                </c:pt>
                <c:pt idx="6520">
                  <c:v>17.09179</c:v>
                </c:pt>
                <c:pt idx="6521">
                  <c:v>17.09441</c:v>
                </c:pt>
                <c:pt idx="6522">
                  <c:v>17.09703</c:v>
                </c:pt>
                <c:pt idx="6523">
                  <c:v>17.09965</c:v>
                </c:pt>
                <c:pt idx="6524">
                  <c:v>17.102270000000001</c:v>
                </c:pt>
                <c:pt idx="6525">
                  <c:v>17.104900000000001</c:v>
                </c:pt>
                <c:pt idx="6526">
                  <c:v>17.107520000000001</c:v>
                </c:pt>
                <c:pt idx="6527">
                  <c:v>17.110140000000001</c:v>
                </c:pt>
                <c:pt idx="6528">
                  <c:v>17.112760000000002</c:v>
                </c:pt>
                <c:pt idx="6529">
                  <c:v>17.115379999999998</c:v>
                </c:pt>
                <c:pt idx="6530">
                  <c:v>17.117999999999999</c:v>
                </c:pt>
                <c:pt idx="6531">
                  <c:v>17.120619999999999</c:v>
                </c:pt>
                <c:pt idx="6532">
                  <c:v>17.123249999999999</c:v>
                </c:pt>
                <c:pt idx="6533">
                  <c:v>17.125869999999999</c:v>
                </c:pt>
                <c:pt idx="6534">
                  <c:v>17.128489999999999</c:v>
                </c:pt>
                <c:pt idx="6535">
                  <c:v>17.13111</c:v>
                </c:pt>
                <c:pt idx="6536">
                  <c:v>17.13373</c:v>
                </c:pt>
                <c:pt idx="6537">
                  <c:v>17.13635</c:v>
                </c:pt>
                <c:pt idx="6538">
                  <c:v>17.13898</c:v>
                </c:pt>
                <c:pt idx="6539">
                  <c:v>17.1416</c:v>
                </c:pt>
                <c:pt idx="6540">
                  <c:v>17.144220000000001</c:v>
                </c:pt>
                <c:pt idx="6541">
                  <c:v>17.146840000000001</c:v>
                </c:pt>
                <c:pt idx="6542">
                  <c:v>17.149460000000001</c:v>
                </c:pt>
                <c:pt idx="6543">
                  <c:v>17.152080000000002</c:v>
                </c:pt>
                <c:pt idx="6544">
                  <c:v>17.154699999999998</c:v>
                </c:pt>
                <c:pt idx="6545">
                  <c:v>17.157319999999999</c:v>
                </c:pt>
                <c:pt idx="6546">
                  <c:v>17.159949999999998</c:v>
                </c:pt>
                <c:pt idx="6547">
                  <c:v>17.162569999999999</c:v>
                </c:pt>
                <c:pt idx="6548">
                  <c:v>17.165189999999999</c:v>
                </c:pt>
                <c:pt idx="6549">
                  <c:v>17.167809999999999</c:v>
                </c:pt>
                <c:pt idx="6550">
                  <c:v>17.17043</c:v>
                </c:pt>
                <c:pt idx="6551">
                  <c:v>17.17305</c:v>
                </c:pt>
                <c:pt idx="6552">
                  <c:v>17.17567</c:v>
                </c:pt>
                <c:pt idx="6553">
                  <c:v>17.1783</c:v>
                </c:pt>
                <c:pt idx="6554">
                  <c:v>17.18092</c:v>
                </c:pt>
                <c:pt idx="6555">
                  <c:v>17.183540000000001</c:v>
                </c:pt>
                <c:pt idx="6556">
                  <c:v>17.186160000000001</c:v>
                </c:pt>
                <c:pt idx="6557">
                  <c:v>17.188780000000001</c:v>
                </c:pt>
                <c:pt idx="6558">
                  <c:v>17.191400000000002</c:v>
                </c:pt>
                <c:pt idx="6559">
                  <c:v>17.194030000000001</c:v>
                </c:pt>
                <c:pt idx="6560">
                  <c:v>17.196650000000002</c:v>
                </c:pt>
                <c:pt idx="6561">
                  <c:v>17.199269999999999</c:v>
                </c:pt>
                <c:pt idx="6562">
                  <c:v>17.201889999999999</c:v>
                </c:pt>
                <c:pt idx="6563">
                  <c:v>17.204509999999999</c:v>
                </c:pt>
                <c:pt idx="6564">
                  <c:v>17.207129999999999</c:v>
                </c:pt>
                <c:pt idx="6565">
                  <c:v>17.20975</c:v>
                </c:pt>
                <c:pt idx="6566">
                  <c:v>17.21238</c:v>
                </c:pt>
                <c:pt idx="6567">
                  <c:v>17.215</c:v>
                </c:pt>
                <c:pt idx="6568">
                  <c:v>17.21762</c:v>
                </c:pt>
                <c:pt idx="6569">
                  <c:v>17.22024</c:v>
                </c:pt>
                <c:pt idx="6570">
                  <c:v>17.222860000000001</c:v>
                </c:pt>
                <c:pt idx="6571">
                  <c:v>17.225480000000001</c:v>
                </c:pt>
                <c:pt idx="6572">
                  <c:v>17.228100000000001</c:v>
                </c:pt>
                <c:pt idx="6573">
                  <c:v>17.230720000000002</c:v>
                </c:pt>
                <c:pt idx="6574">
                  <c:v>17.233350000000002</c:v>
                </c:pt>
                <c:pt idx="6575">
                  <c:v>17.235969999999998</c:v>
                </c:pt>
                <c:pt idx="6576">
                  <c:v>17.238589999999999</c:v>
                </c:pt>
                <c:pt idx="6577">
                  <c:v>17.241209999999999</c:v>
                </c:pt>
                <c:pt idx="6578">
                  <c:v>17.243829999999999</c:v>
                </c:pt>
                <c:pt idx="6579">
                  <c:v>17.246449999999999</c:v>
                </c:pt>
                <c:pt idx="6580">
                  <c:v>17.24907</c:v>
                </c:pt>
                <c:pt idx="6581">
                  <c:v>17.2517</c:v>
                </c:pt>
                <c:pt idx="6582">
                  <c:v>17.25432</c:v>
                </c:pt>
                <c:pt idx="6583">
                  <c:v>17.25694</c:v>
                </c:pt>
                <c:pt idx="6584">
                  <c:v>17.25956</c:v>
                </c:pt>
                <c:pt idx="6585">
                  <c:v>17.262180000000001</c:v>
                </c:pt>
                <c:pt idx="6586">
                  <c:v>17.264800000000001</c:v>
                </c:pt>
                <c:pt idx="6587">
                  <c:v>17.267430000000001</c:v>
                </c:pt>
                <c:pt idx="6588">
                  <c:v>17.270050000000001</c:v>
                </c:pt>
                <c:pt idx="6589">
                  <c:v>17.272670000000002</c:v>
                </c:pt>
                <c:pt idx="6590">
                  <c:v>17.275289999999998</c:v>
                </c:pt>
                <c:pt idx="6591">
                  <c:v>17.277909999999999</c:v>
                </c:pt>
                <c:pt idx="6592">
                  <c:v>17.280529999999999</c:v>
                </c:pt>
                <c:pt idx="6593">
                  <c:v>17.283149999999999</c:v>
                </c:pt>
                <c:pt idx="6594">
                  <c:v>17.285779999999999</c:v>
                </c:pt>
                <c:pt idx="6595">
                  <c:v>17.288399999999999</c:v>
                </c:pt>
                <c:pt idx="6596">
                  <c:v>17.29102</c:v>
                </c:pt>
                <c:pt idx="6597">
                  <c:v>17.29364</c:v>
                </c:pt>
                <c:pt idx="6598">
                  <c:v>17.29626</c:v>
                </c:pt>
                <c:pt idx="6599">
                  <c:v>17.29888</c:v>
                </c:pt>
                <c:pt idx="6600">
                  <c:v>17.301500000000001</c:v>
                </c:pt>
                <c:pt idx="6601">
                  <c:v>17.304120000000001</c:v>
                </c:pt>
                <c:pt idx="6602">
                  <c:v>17.306750000000001</c:v>
                </c:pt>
                <c:pt idx="6603">
                  <c:v>17.309370000000001</c:v>
                </c:pt>
                <c:pt idx="6604">
                  <c:v>17.311990000000002</c:v>
                </c:pt>
                <c:pt idx="6605">
                  <c:v>17.314609999999998</c:v>
                </c:pt>
                <c:pt idx="6606">
                  <c:v>17.317229999999999</c:v>
                </c:pt>
                <c:pt idx="6607">
                  <c:v>17.319849999999999</c:v>
                </c:pt>
                <c:pt idx="6608">
                  <c:v>17.322479999999999</c:v>
                </c:pt>
                <c:pt idx="6609">
                  <c:v>17.325099999999999</c:v>
                </c:pt>
                <c:pt idx="6610">
                  <c:v>17.327719999999999</c:v>
                </c:pt>
                <c:pt idx="6611">
                  <c:v>17.33034</c:v>
                </c:pt>
                <c:pt idx="6612">
                  <c:v>17.33296</c:v>
                </c:pt>
                <c:pt idx="6613">
                  <c:v>17.33558</c:v>
                </c:pt>
                <c:pt idx="6614">
                  <c:v>17.338200000000001</c:v>
                </c:pt>
                <c:pt idx="6615">
                  <c:v>17.34083</c:v>
                </c:pt>
                <c:pt idx="6616">
                  <c:v>17.343450000000001</c:v>
                </c:pt>
                <c:pt idx="6617">
                  <c:v>17.346070000000001</c:v>
                </c:pt>
                <c:pt idx="6618">
                  <c:v>17.348690000000001</c:v>
                </c:pt>
                <c:pt idx="6619">
                  <c:v>17.351310000000002</c:v>
                </c:pt>
                <c:pt idx="6620">
                  <c:v>17.353929999999998</c:v>
                </c:pt>
                <c:pt idx="6621">
                  <c:v>17.356549999999999</c:v>
                </c:pt>
                <c:pt idx="6622">
                  <c:v>17.359169999999999</c:v>
                </c:pt>
                <c:pt idx="6623">
                  <c:v>17.361799999999999</c:v>
                </c:pt>
                <c:pt idx="6624">
                  <c:v>17.364419999999999</c:v>
                </c:pt>
                <c:pt idx="6625">
                  <c:v>17.367039999999999</c:v>
                </c:pt>
                <c:pt idx="6626">
                  <c:v>17.36966</c:v>
                </c:pt>
                <c:pt idx="6627">
                  <c:v>17.37228</c:v>
                </c:pt>
                <c:pt idx="6628">
                  <c:v>17.3749</c:v>
                </c:pt>
                <c:pt idx="6629">
                  <c:v>17.37753</c:v>
                </c:pt>
                <c:pt idx="6630">
                  <c:v>17.38015</c:v>
                </c:pt>
                <c:pt idx="6631">
                  <c:v>17.382770000000001</c:v>
                </c:pt>
                <c:pt idx="6632">
                  <c:v>17.385390000000001</c:v>
                </c:pt>
                <c:pt idx="6633">
                  <c:v>17.388010000000001</c:v>
                </c:pt>
                <c:pt idx="6634">
                  <c:v>17.390630000000002</c:v>
                </c:pt>
                <c:pt idx="6635">
                  <c:v>17.393260000000001</c:v>
                </c:pt>
                <c:pt idx="6636">
                  <c:v>17.395879999999998</c:v>
                </c:pt>
                <c:pt idx="6637">
                  <c:v>17.398499999999999</c:v>
                </c:pt>
                <c:pt idx="6638">
                  <c:v>17.401119999999999</c:v>
                </c:pt>
                <c:pt idx="6639">
                  <c:v>17.403739999999999</c:v>
                </c:pt>
                <c:pt idx="6640">
                  <c:v>17.406359999999999</c:v>
                </c:pt>
                <c:pt idx="6641">
                  <c:v>17.40898</c:v>
                </c:pt>
                <c:pt idx="6642">
                  <c:v>17.4116</c:v>
                </c:pt>
                <c:pt idx="6643">
                  <c:v>17.41423</c:v>
                </c:pt>
                <c:pt idx="6644">
                  <c:v>17.41685</c:v>
                </c:pt>
                <c:pt idx="6645">
                  <c:v>17.41947</c:v>
                </c:pt>
                <c:pt idx="6646">
                  <c:v>17.422090000000001</c:v>
                </c:pt>
                <c:pt idx="6647">
                  <c:v>17.424710000000001</c:v>
                </c:pt>
                <c:pt idx="6648">
                  <c:v>17.427330000000001</c:v>
                </c:pt>
                <c:pt idx="6649">
                  <c:v>17.429950000000002</c:v>
                </c:pt>
                <c:pt idx="6650">
                  <c:v>17.432580000000002</c:v>
                </c:pt>
                <c:pt idx="6651">
                  <c:v>17.435199999999998</c:v>
                </c:pt>
                <c:pt idx="6652">
                  <c:v>17.437819999999999</c:v>
                </c:pt>
                <c:pt idx="6653">
                  <c:v>17.440439999999999</c:v>
                </c:pt>
                <c:pt idx="6654">
                  <c:v>17.443059999999999</c:v>
                </c:pt>
                <c:pt idx="6655">
                  <c:v>17.445679999999999</c:v>
                </c:pt>
                <c:pt idx="6656">
                  <c:v>17.448309999999999</c:v>
                </c:pt>
                <c:pt idx="6657">
                  <c:v>17.45093</c:v>
                </c:pt>
                <c:pt idx="6658">
                  <c:v>17.45355</c:v>
                </c:pt>
                <c:pt idx="6659">
                  <c:v>17.45617</c:v>
                </c:pt>
                <c:pt idx="6660">
                  <c:v>17.45879</c:v>
                </c:pt>
                <c:pt idx="6661">
                  <c:v>17.461410000000001</c:v>
                </c:pt>
                <c:pt idx="6662">
                  <c:v>17.464030000000001</c:v>
                </c:pt>
                <c:pt idx="6663">
                  <c:v>17.466650000000001</c:v>
                </c:pt>
                <c:pt idx="6664">
                  <c:v>17.469280000000001</c:v>
                </c:pt>
                <c:pt idx="6665">
                  <c:v>17.471900000000002</c:v>
                </c:pt>
                <c:pt idx="6666">
                  <c:v>17.474519999999998</c:v>
                </c:pt>
                <c:pt idx="6667">
                  <c:v>17.477139999999999</c:v>
                </c:pt>
                <c:pt idx="6668">
                  <c:v>17.479759999999999</c:v>
                </c:pt>
                <c:pt idx="6669">
                  <c:v>17.482379999999999</c:v>
                </c:pt>
                <c:pt idx="6670">
                  <c:v>17.484999999999999</c:v>
                </c:pt>
                <c:pt idx="6671">
                  <c:v>17.487629999999999</c:v>
                </c:pt>
                <c:pt idx="6672">
                  <c:v>17.49025</c:v>
                </c:pt>
                <c:pt idx="6673">
                  <c:v>17.49287</c:v>
                </c:pt>
                <c:pt idx="6674">
                  <c:v>17.49549</c:v>
                </c:pt>
                <c:pt idx="6675">
                  <c:v>17.49811</c:v>
                </c:pt>
                <c:pt idx="6676">
                  <c:v>17.500730000000001</c:v>
                </c:pt>
                <c:pt idx="6677">
                  <c:v>17.503360000000001</c:v>
                </c:pt>
                <c:pt idx="6678">
                  <c:v>17.505980000000001</c:v>
                </c:pt>
                <c:pt idx="6679">
                  <c:v>17.508600000000001</c:v>
                </c:pt>
                <c:pt idx="6680">
                  <c:v>17.511220000000002</c:v>
                </c:pt>
                <c:pt idx="6681">
                  <c:v>17.513839999999998</c:v>
                </c:pt>
                <c:pt idx="6682">
                  <c:v>17.516459999999999</c:v>
                </c:pt>
                <c:pt idx="6683">
                  <c:v>17.519079999999999</c:v>
                </c:pt>
                <c:pt idx="6684">
                  <c:v>17.521709999999999</c:v>
                </c:pt>
                <c:pt idx="6685">
                  <c:v>17.524329999999999</c:v>
                </c:pt>
                <c:pt idx="6686">
                  <c:v>17.526949999999999</c:v>
                </c:pt>
                <c:pt idx="6687">
                  <c:v>17.52957</c:v>
                </c:pt>
                <c:pt idx="6688">
                  <c:v>17.53219</c:v>
                </c:pt>
                <c:pt idx="6689">
                  <c:v>17.53481</c:v>
                </c:pt>
                <c:pt idx="6690">
                  <c:v>17.537430000000001</c:v>
                </c:pt>
                <c:pt idx="6691">
                  <c:v>17.540050000000001</c:v>
                </c:pt>
                <c:pt idx="6692">
                  <c:v>17.542680000000001</c:v>
                </c:pt>
                <c:pt idx="6693">
                  <c:v>17.545300000000001</c:v>
                </c:pt>
                <c:pt idx="6694">
                  <c:v>17.547920000000001</c:v>
                </c:pt>
                <c:pt idx="6695">
                  <c:v>17.550540000000002</c:v>
                </c:pt>
                <c:pt idx="6696">
                  <c:v>17.553159999999998</c:v>
                </c:pt>
                <c:pt idx="6697">
                  <c:v>17.555779999999999</c:v>
                </c:pt>
                <c:pt idx="6698">
                  <c:v>17.558399999999999</c:v>
                </c:pt>
                <c:pt idx="6699">
                  <c:v>17.561029999999999</c:v>
                </c:pt>
                <c:pt idx="6700">
                  <c:v>17.563649999999999</c:v>
                </c:pt>
                <c:pt idx="6701">
                  <c:v>17.566269999999999</c:v>
                </c:pt>
                <c:pt idx="6702">
                  <c:v>17.56889</c:v>
                </c:pt>
                <c:pt idx="6703">
                  <c:v>17.57151</c:v>
                </c:pt>
                <c:pt idx="6704">
                  <c:v>17.57413</c:v>
                </c:pt>
                <c:pt idx="6705">
                  <c:v>17.57676</c:v>
                </c:pt>
                <c:pt idx="6706">
                  <c:v>17.57938</c:v>
                </c:pt>
                <c:pt idx="6707">
                  <c:v>17.582000000000001</c:v>
                </c:pt>
                <c:pt idx="6708">
                  <c:v>17.584620000000001</c:v>
                </c:pt>
                <c:pt idx="6709">
                  <c:v>17.587240000000001</c:v>
                </c:pt>
                <c:pt idx="6710">
                  <c:v>17.589860000000002</c:v>
                </c:pt>
                <c:pt idx="6711">
                  <c:v>17.592479999999998</c:v>
                </c:pt>
                <c:pt idx="6712">
                  <c:v>17.595109999999998</c:v>
                </c:pt>
                <c:pt idx="6713">
                  <c:v>17.597729999999999</c:v>
                </c:pt>
                <c:pt idx="6714">
                  <c:v>17.600349999999999</c:v>
                </c:pt>
                <c:pt idx="6715">
                  <c:v>17.602969999999999</c:v>
                </c:pt>
                <c:pt idx="6716">
                  <c:v>17.605589999999999</c:v>
                </c:pt>
                <c:pt idx="6717">
                  <c:v>17.60821</c:v>
                </c:pt>
                <c:pt idx="6718">
                  <c:v>17.61083</c:v>
                </c:pt>
                <c:pt idx="6719">
                  <c:v>17.61345</c:v>
                </c:pt>
                <c:pt idx="6720">
                  <c:v>17.61608</c:v>
                </c:pt>
                <c:pt idx="6721">
                  <c:v>17.6187</c:v>
                </c:pt>
                <c:pt idx="6722">
                  <c:v>17.621320000000001</c:v>
                </c:pt>
                <c:pt idx="6723">
                  <c:v>17.623940000000001</c:v>
                </c:pt>
                <c:pt idx="6724">
                  <c:v>17.626560000000001</c:v>
                </c:pt>
                <c:pt idx="6725">
                  <c:v>17.629180000000002</c:v>
                </c:pt>
                <c:pt idx="6726">
                  <c:v>17.631810000000002</c:v>
                </c:pt>
                <c:pt idx="6727">
                  <c:v>17.634429999999998</c:v>
                </c:pt>
                <c:pt idx="6728">
                  <c:v>17.637049999999999</c:v>
                </c:pt>
                <c:pt idx="6729">
                  <c:v>17.639669999999999</c:v>
                </c:pt>
                <c:pt idx="6730">
                  <c:v>17.642289999999999</c:v>
                </c:pt>
                <c:pt idx="6731">
                  <c:v>17.644909999999999</c:v>
                </c:pt>
                <c:pt idx="6732">
                  <c:v>17.64753</c:v>
                </c:pt>
                <c:pt idx="6733">
                  <c:v>17.65016</c:v>
                </c:pt>
                <c:pt idx="6734">
                  <c:v>17.65278</c:v>
                </c:pt>
                <c:pt idx="6735">
                  <c:v>17.6554</c:v>
                </c:pt>
                <c:pt idx="6736">
                  <c:v>17.65802</c:v>
                </c:pt>
                <c:pt idx="6737">
                  <c:v>17.660640000000001</c:v>
                </c:pt>
                <c:pt idx="6738">
                  <c:v>17.663260000000001</c:v>
                </c:pt>
                <c:pt idx="6739">
                  <c:v>17.665880000000001</c:v>
                </c:pt>
                <c:pt idx="6740">
                  <c:v>17.668500000000002</c:v>
                </c:pt>
                <c:pt idx="6741">
                  <c:v>17.671130000000002</c:v>
                </c:pt>
                <c:pt idx="6742">
                  <c:v>17.673749999999998</c:v>
                </c:pt>
                <c:pt idx="6743">
                  <c:v>17.676369999999999</c:v>
                </c:pt>
                <c:pt idx="6744">
                  <c:v>17.678989999999999</c:v>
                </c:pt>
                <c:pt idx="6745">
                  <c:v>17.681609999999999</c:v>
                </c:pt>
                <c:pt idx="6746">
                  <c:v>17.684229999999999</c:v>
                </c:pt>
                <c:pt idx="6747">
                  <c:v>17.686859999999999</c:v>
                </c:pt>
                <c:pt idx="6748">
                  <c:v>17.68948</c:v>
                </c:pt>
                <c:pt idx="6749">
                  <c:v>17.6921</c:v>
                </c:pt>
                <c:pt idx="6750">
                  <c:v>17.69472</c:v>
                </c:pt>
                <c:pt idx="6751">
                  <c:v>17.697340000000001</c:v>
                </c:pt>
                <c:pt idx="6752">
                  <c:v>17.699960000000001</c:v>
                </c:pt>
                <c:pt idx="6753">
                  <c:v>17.702580000000001</c:v>
                </c:pt>
                <c:pt idx="6754">
                  <c:v>17.705210000000001</c:v>
                </c:pt>
                <c:pt idx="6755">
                  <c:v>17.707830000000001</c:v>
                </c:pt>
                <c:pt idx="6756">
                  <c:v>17.710450000000002</c:v>
                </c:pt>
                <c:pt idx="6757">
                  <c:v>17.713069999999998</c:v>
                </c:pt>
                <c:pt idx="6758">
                  <c:v>17.715689999999999</c:v>
                </c:pt>
                <c:pt idx="6759">
                  <c:v>17.718309999999999</c:v>
                </c:pt>
                <c:pt idx="6760">
                  <c:v>17.720929999999999</c:v>
                </c:pt>
                <c:pt idx="6761">
                  <c:v>17.723559999999999</c:v>
                </c:pt>
                <c:pt idx="6762">
                  <c:v>17.726179999999999</c:v>
                </c:pt>
                <c:pt idx="6763">
                  <c:v>17.7288</c:v>
                </c:pt>
                <c:pt idx="6764">
                  <c:v>17.73142</c:v>
                </c:pt>
                <c:pt idx="6765">
                  <c:v>17.73404</c:v>
                </c:pt>
                <c:pt idx="6766">
                  <c:v>17.736660000000001</c:v>
                </c:pt>
                <c:pt idx="6767">
                  <c:v>17.739280000000001</c:v>
                </c:pt>
                <c:pt idx="6768">
                  <c:v>17.741910000000001</c:v>
                </c:pt>
                <c:pt idx="6769">
                  <c:v>17.744530000000001</c:v>
                </c:pt>
                <c:pt idx="6770">
                  <c:v>17.747150000000001</c:v>
                </c:pt>
                <c:pt idx="6771">
                  <c:v>17.749770000000002</c:v>
                </c:pt>
                <c:pt idx="6772">
                  <c:v>17.752389999999998</c:v>
                </c:pt>
                <c:pt idx="6773">
                  <c:v>17.755009999999999</c:v>
                </c:pt>
                <c:pt idx="6774">
                  <c:v>17.757639999999999</c:v>
                </c:pt>
                <c:pt idx="6775">
                  <c:v>17.760259999999999</c:v>
                </c:pt>
                <c:pt idx="6776">
                  <c:v>17.762879999999999</c:v>
                </c:pt>
                <c:pt idx="6777">
                  <c:v>17.765499999999999</c:v>
                </c:pt>
                <c:pt idx="6778">
                  <c:v>17.76812</c:v>
                </c:pt>
                <c:pt idx="6779">
                  <c:v>17.77074</c:v>
                </c:pt>
                <c:pt idx="6780">
                  <c:v>17.77336</c:v>
                </c:pt>
                <c:pt idx="6781">
                  <c:v>17.775980000000001</c:v>
                </c:pt>
                <c:pt idx="6782">
                  <c:v>17.77861</c:v>
                </c:pt>
                <c:pt idx="6783">
                  <c:v>17.781230000000001</c:v>
                </c:pt>
                <c:pt idx="6784">
                  <c:v>17.783850000000001</c:v>
                </c:pt>
                <c:pt idx="6785">
                  <c:v>17.786470000000001</c:v>
                </c:pt>
                <c:pt idx="6786">
                  <c:v>17.789090000000002</c:v>
                </c:pt>
                <c:pt idx="6787">
                  <c:v>17.791709999999998</c:v>
                </c:pt>
                <c:pt idx="6788">
                  <c:v>17.794329999999999</c:v>
                </c:pt>
                <c:pt idx="6789">
                  <c:v>17.796959999999999</c:v>
                </c:pt>
                <c:pt idx="6790">
                  <c:v>17.799579999999999</c:v>
                </c:pt>
                <c:pt idx="6791">
                  <c:v>17.802199999999999</c:v>
                </c:pt>
                <c:pt idx="6792">
                  <c:v>17.804819999999999</c:v>
                </c:pt>
                <c:pt idx="6793">
                  <c:v>17.80744</c:v>
                </c:pt>
                <c:pt idx="6794">
                  <c:v>17.81006</c:v>
                </c:pt>
                <c:pt idx="6795">
                  <c:v>17.81269</c:v>
                </c:pt>
                <c:pt idx="6796">
                  <c:v>17.81531</c:v>
                </c:pt>
                <c:pt idx="6797">
                  <c:v>17.81793</c:v>
                </c:pt>
                <c:pt idx="6798">
                  <c:v>17.820550000000001</c:v>
                </c:pt>
                <c:pt idx="6799">
                  <c:v>17.823170000000001</c:v>
                </c:pt>
                <c:pt idx="6800">
                  <c:v>17.825790000000001</c:v>
                </c:pt>
                <c:pt idx="6801">
                  <c:v>17.828410000000002</c:v>
                </c:pt>
                <c:pt idx="6802">
                  <c:v>17.831040000000002</c:v>
                </c:pt>
                <c:pt idx="6803">
                  <c:v>17.833659999999998</c:v>
                </c:pt>
                <c:pt idx="6804">
                  <c:v>17.836279999999999</c:v>
                </c:pt>
                <c:pt idx="6805">
                  <c:v>17.838899999999999</c:v>
                </c:pt>
                <c:pt idx="6806">
                  <c:v>17.841519999999999</c:v>
                </c:pt>
                <c:pt idx="6807">
                  <c:v>17.844139999999999</c:v>
                </c:pt>
                <c:pt idx="6808">
                  <c:v>17.84676</c:v>
                </c:pt>
                <c:pt idx="6809">
                  <c:v>17.84938</c:v>
                </c:pt>
                <c:pt idx="6810">
                  <c:v>17.85201</c:v>
                </c:pt>
                <c:pt idx="6811">
                  <c:v>17.85463</c:v>
                </c:pt>
                <c:pt idx="6812">
                  <c:v>17.857250000000001</c:v>
                </c:pt>
                <c:pt idx="6813">
                  <c:v>17.859870000000001</c:v>
                </c:pt>
                <c:pt idx="6814">
                  <c:v>17.862490000000001</c:v>
                </c:pt>
                <c:pt idx="6815">
                  <c:v>17.865110000000001</c:v>
                </c:pt>
                <c:pt idx="6816">
                  <c:v>17.867730000000002</c:v>
                </c:pt>
                <c:pt idx="6817">
                  <c:v>17.870360000000002</c:v>
                </c:pt>
                <c:pt idx="6818">
                  <c:v>17.872979999999998</c:v>
                </c:pt>
                <c:pt idx="6819">
                  <c:v>17.875599999999999</c:v>
                </c:pt>
                <c:pt idx="6820">
                  <c:v>17.878219999999999</c:v>
                </c:pt>
                <c:pt idx="6821">
                  <c:v>17.880839999999999</c:v>
                </c:pt>
                <c:pt idx="6822">
                  <c:v>17.883459999999999</c:v>
                </c:pt>
                <c:pt idx="6823">
                  <c:v>17.886089999999999</c:v>
                </c:pt>
                <c:pt idx="6824">
                  <c:v>17.88871</c:v>
                </c:pt>
                <c:pt idx="6825">
                  <c:v>17.89133</c:v>
                </c:pt>
                <c:pt idx="6826">
                  <c:v>17.89395</c:v>
                </c:pt>
                <c:pt idx="6827">
                  <c:v>17.896570000000001</c:v>
                </c:pt>
                <c:pt idx="6828">
                  <c:v>17.899190000000001</c:v>
                </c:pt>
                <c:pt idx="6829">
                  <c:v>17.901810000000001</c:v>
                </c:pt>
                <c:pt idx="6830">
                  <c:v>17.904430000000001</c:v>
                </c:pt>
                <c:pt idx="6831">
                  <c:v>17.907060000000001</c:v>
                </c:pt>
                <c:pt idx="6832">
                  <c:v>17.909680000000002</c:v>
                </c:pt>
                <c:pt idx="6833">
                  <c:v>17.912299999999998</c:v>
                </c:pt>
                <c:pt idx="6834">
                  <c:v>17.914919999999999</c:v>
                </c:pt>
                <c:pt idx="6835">
                  <c:v>17.917539999999999</c:v>
                </c:pt>
                <c:pt idx="6836">
                  <c:v>17.920159999999999</c:v>
                </c:pt>
                <c:pt idx="6837">
                  <c:v>17.922779999999999</c:v>
                </c:pt>
                <c:pt idx="6838">
                  <c:v>17.925409999999999</c:v>
                </c:pt>
                <c:pt idx="6839">
                  <c:v>17.92803</c:v>
                </c:pt>
                <c:pt idx="6840">
                  <c:v>17.93065</c:v>
                </c:pt>
                <c:pt idx="6841">
                  <c:v>17.93327</c:v>
                </c:pt>
                <c:pt idx="6842">
                  <c:v>17.935890000000001</c:v>
                </c:pt>
                <c:pt idx="6843">
                  <c:v>17.938510000000001</c:v>
                </c:pt>
                <c:pt idx="6844">
                  <c:v>17.941140000000001</c:v>
                </c:pt>
                <c:pt idx="6845">
                  <c:v>17.943760000000001</c:v>
                </c:pt>
                <c:pt idx="6846">
                  <c:v>17.946380000000001</c:v>
                </c:pt>
                <c:pt idx="6847">
                  <c:v>17.949000000000002</c:v>
                </c:pt>
                <c:pt idx="6848">
                  <c:v>17.951619999999998</c:v>
                </c:pt>
                <c:pt idx="6849">
                  <c:v>17.954239999999999</c:v>
                </c:pt>
                <c:pt idx="6850">
                  <c:v>17.956859999999999</c:v>
                </c:pt>
                <c:pt idx="6851">
                  <c:v>17.959489999999999</c:v>
                </c:pt>
                <c:pt idx="6852">
                  <c:v>17.962109999999999</c:v>
                </c:pt>
                <c:pt idx="6853">
                  <c:v>17.964729999999999</c:v>
                </c:pt>
                <c:pt idx="6854">
                  <c:v>17.96735</c:v>
                </c:pt>
                <c:pt idx="6855">
                  <c:v>17.96997</c:v>
                </c:pt>
                <c:pt idx="6856">
                  <c:v>17.97259</c:v>
                </c:pt>
                <c:pt idx="6857">
                  <c:v>17.975210000000001</c:v>
                </c:pt>
                <c:pt idx="6858">
                  <c:v>17.977830000000001</c:v>
                </c:pt>
                <c:pt idx="6859">
                  <c:v>17.980460000000001</c:v>
                </c:pt>
                <c:pt idx="6860">
                  <c:v>17.983080000000001</c:v>
                </c:pt>
                <c:pt idx="6861">
                  <c:v>17.985700000000001</c:v>
                </c:pt>
                <c:pt idx="6862">
                  <c:v>17.988320000000002</c:v>
                </c:pt>
                <c:pt idx="6863">
                  <c:v>17.990939999999998</c:v>
                </c:pt>
                <c:pt idx="6864">
                  <c:v>17.993559999999999</c:v>
                </c:pt>
                <c:pt idx="6865">
                  <c:v>17.996189999999999</c:v>
                </c:pt>
                <c:pt idx="6866">
                  <c:v>17.998809999999999</c:v>
                </c:pt>
                <c:pt idx="6867">
                  <c:v>18.001429999999999</c:v>
                </c:pt>
                <c:pt idx="6868">
                  <c:v>18.004049999999999</c:v>
                </c:pt>
                <c:pt idx="6869">
                  <c:v>18.00667</c:v>
                </c:pt>
                <c:pt idx="6870">
                  <c:v>18.00929</c:v>
                </c:pt>
                <c:pt idx="6871">
                  <c:v>18.01191</c:v>
                </c:pt>
                <c:pt idx="6872">
                  <c:v>18.01454</c:v>
                </c:pt>
                <c:pt idx="6873">
                  <c:v>18.017160000000001</c:v>
                </c:pt>
                <c:pt idx="6874">
                  <c:v>18.019780000000001</c:v>
                </c:pt>
                <c:pt idx="6875">
                  <c:v>18.022400000000001</c:v>
                </c:pt>
                <c:pt idx="6876">
                  <c:v>18.025020000000001</c:v>
                </c:pt>
                <c:pt idx="6877">
                  <c:v>18.027640000000002</c:v>
                </c:pt>
                <c:pt idx="6878">
                  <c:v>18.030259999999998</c:v>
                </c:pt>
                <c:pt idx="6879">
                  <c:v>18.032889999999998</c:v>
                </c:pt>
                <c:pt idx="6880">
                  <c:v>18.035509999999999</c:v>
                </c:pt>
                <c:pt idx="6881">
                  <c:v>18.038129999999999</c:v>
                </c:pt>
                <c:pt idx="6882">
                  <c:v>18.040749999999999</c:v>
                </c:pt>
                <c:pt idx="6883">
                  <c:v>18.043369999999999</c:v>
                </c:pt>
                <c:pt idx="6884">
                  <c:v>18.04599</c:v>
                </c:pt>
                <c:pt idx="6885">
                  <c:v>18.04861</c:v>
                </c:pt>
                <c:pt idx="6886">
                  <c:v>18.05124</c:v>
                </c:pt>
                <c:pt idx="6887">
                  <c:v>18.05386</c:v>
                </c:pt>
                <c:pt idx="6888">
                  <c:v>18.056480000000001</c:v>
                </c:pt>
                <c:pt idx="6889">
                  <c:v>18.059100000000001</c:v>
                </c:pt>
                <c:pt idx="6890">
                  <c:v>18.061720000000001</c:v>
                </c:pt>
                <c:pt idx="6891">
                  <c:v>18.064340000000001</c:v>
                </c:pt>
                <c:pt idx="6892">
                  <c:v>18.066970000000001</c:v>
                </c:pt>
                <c:pt idx="6893">
                  <c:v>18.069590000000002</c:v>
                </c:pt>
                <c:pt idx="6894">
                  <c:v>18.072209999999998</c:v>
                </c:pt>
                <c:pt idx="6895">
                  <c:v>18.074829999999999</c:v>
                </c:pt>
                <c:pt idx="6896">
                  <c:v>18.077449999999999</c:v>
                </c:pt>
                <c:pt idx="6897">
                  <c:v>18.080069999999999</c:v>
                </c:pt>
                <c:pt idx="6898">
                  <c:v>18.082689999999999</c:v>
                </c:pt>
                <c:pt idx="6899">
                  <c:v>18.08531</c:v>
                </c:pt>
                <c:pt idx="6900">
                  <c:v>18.08794</c:v>
                </c:pt>
                <c:pt idx="6901">
                  <c:v>18.09056</c:v>
                </c:pt>
                <c:pt idx="6902">
                  <c:v>18.09318</c:v>
                </c:pt>
                <c:pt idx="6903">
                  <c:v>18.095800000000001</c:v>
                </c:pt>
                <c:pt idx="6904">
                  <c:v>18.098420000000001</c:v>
                </c:pt>
                <c:pt idx="6905">
                  <c:v>18.101040000000001</c:v>
                </c:pt>
                <c:pt idx="6906">
                  <c:v>18.103660000000001</c:v>
                </c:pt>
                <c:pt idx="6907">
                  <c:v>18.106290000000001</c:v>
                </c:pt>
                <c:pt idx="6908">
                  <c:v>18.108910000000002</c:v>
                </c:pt>
                <c:pt idx="6909">
                  <c:v>18.111529999999998</c:v>
                </c:pt>
                <c:pt idx="6910">
                  <c:v>18.114149999999999</c:v>
                </c:pt>
                <c:pt idx="6911">
                  <c:v>18.116769999999999</c:v>
                </c:pt>
                <c:pt idx="6912">
                  <c:v>18.119389999999999</c:v>
                </c:pt>
                <c:pt idx="6913">
                  <c:v>18.12201</c:v>
                </c:pt>
                <c:pt idx="6914">
                  <c:v>18.124639999999999</c:v>
                </c:pt>
                <c:pt idx="6915">
                  <c:v>18.12726</c:v>
                </c:pt>
                <c:pt idx="6916">
                  <c:v>18.12988</c:v>
                </c:pt>
                <c:pt idx="6917">
                  <c:v>18.1325</c:v>
                </c:pt>
                <c:pt idx="6918">
                  <c:v>18.135120000000001</c:v>
                </c:pt>
                <c:pt idx="6919">
                  <c:v>18.137740000000001</c:v>
                </c:pt>
                <c:pt idx="6920">
                  <c:v>18.140370000000001</c:v>
                </c:pt>
                <c:pt idx="6921">
                  <c:v>18.142990000000001</c:v>
                </c:pt>
                <c:pt idx="6922">
                  <c:v>18.145610000000001</c:v>
                </c:pt>
                <c:pt idx="6923">
                  <c:v>18.148230000000002</c:v>
                </c:pt>
                <c:pt idx="6924">
                  <c:v>18.150849999999998</c:v>
                </c:pt>
                <c:pt idx="6925">
                  <c:v>18.153469999999999</c:v>
                </c:pt>
                <c:pt idx="6926">
                  <c:v>18.156089999999999</c:v>
                </c:pt>
                <c:pt idx="6927">
                  <c:v>18.158709999999999</c:v>
                </c:pt>
                <c:pt idx="6928">
                  <c:v>18.161339999999999</c:v>
                </c:pt>
                <c:pt idx="6929">
                  <c:v>18.163959999999999</c:v>
                </c:pt>
                <c:pt idx="6930">
                  <c:v>18.16658</c:v>
                </c:pt>
                <c:pt idx="6931">
                  <c:v>18.1692</c:v>
                </c:pt>
                <c:pt idx="6932">
                  <c:v>18.17182</c:v>
                </c:pt>
                <c:pt idx="6933">
                  <c:v>18.174440000000001</c:v>
                </c:pt>
                <c:pt idx="6934">
                  <c:v>18.177060000000001</c:v>
                </c:pt>
                <c:pt idx="6935">
                  <c:v>18.179690000000001</c:v>
                </c:pt>
                <c:pt idx="6936">
                  <c:v>18.182310000000001</c:v>
                </c:pt>
                <c:pt idx="6937">
                  <c:v>18.184930000000001</c:v>
                </c:pt>
                <c:pt idx="6938">
                  <c:v>18.187550000000002</c:v>
                </c:pt>
                <c:pt idx="6939">
                  <c:v>18.190169999999998</c:v>
                </c:pt>
                <c:pt idx="6940">
                  <c:v>18.192789999999999</c:v>
                </c:pt>
                <c:pt idx="6941">
                  <c:v>18.195419999999999</c:v>
                </c:pt>
                <c:pt idx="6942">
                  <c:v>18.198039999999999</c:v>
                </c:pt>
                <c:pt idx="6943">
                  <c:v>18.200659999999999</c:v>
                </c:pt>
                <c:pt idx="6944">
                  <c:v>18.203279999999999</c:v>
                </c:pt>
                <c:pt idx="6945">
                  <c:v>18.2059</c:v>
                </c:pt>
                <c:pt idx="6946">
                  <c:v>18.20852</c:v>
                </c:pt>
                <c:pt idx="6947">
                  <c:v>18.21114</c:v>
                </c:pt>
                <c:pt idx="6948">
                  <c:v>18.213760000000001</c:v>
                </c:pt>
                <c:pt idx="6949">
                  <c:v>18.216390000000001</c:v>
                </c:pt>
                <c:pt idx="6950">
                  <c:v>18.219010000000001</c:v>
                </c:pt>
                <c:pt idx="6951">
                  <c:v>18.221630000000001</c:v>
                </c:pt>
                <c:pt idx="6952">
                  <c:v>18.224250000000001</c:v>
                </c:pt>
                <c:pt idx="6953">
                  <c:v>18.226870000000002</c:v>
                </c:pt>
                <c:pt idx="6954">
                  <c:v>18.229489999999998</c:v>
                </c:pt>
                <c:pt idx="6955">
                  <c:v>18.232109999999999</c:v>
                </c:pt>
                <c:pt idx="6956">
                  <c:v>18.234739999999999</c:v>
                </c:pt>
                <c:pt idx="6957">
                  <c:v>18.237359999999999</c:v>
                </c:pt>
                <c:pt idx="6958">
                  <c:v>18.239979999999999</c:v>
                </c:pt>
                <c:pt idx="6959">
                  <c:v>18.242599999999999</c:v>
                </c:pt>
                <c:pt idx="6960">
                  <c:v>18.24522</c:v>
                </c:pt>
                <c:pt idx="6961">
                  <c:v>18.24784</c:v>
                </c:pt>
                <c:pt idx="6962">
                  <c:v>18.25047</c:v>
                </c:pt>
                <c:pt idx="6963">
                  <c:v>18.25309</c:v>
                </c:pt>
                <c:pt idx="6964">
                  <c:v>18.255710000000001</c:v>
                </c:pt>
                <c:pt idx="6965">
                  <c:v>18.258330000000001</c:v>
                </c:pt>
                <c:pt idx="6966">
                  <c:v>18.260950000000001</c:v>
                </c:pt>
                <c:pt idx="6967">
                  <c:v>18.263570000000001</c:v>
                </c:pt>
                <c:pt idx="6968">
                  <c:v>18.266190000000002</c:v>
                </c:pt>
                <c:pt idx="6969">
                  <c:v>18.268820000000002</c:v>
                </c:pt>
                <c:pt idx="6970">
                  <c:v>18.271439999999998</c:v>
                </c:pt>
                <c:pt idx="6971">
                  <c:v>18.274059999999999</c:v>
                </c:pt>
                <c:pt idx="6972">
                  <c:v>18.276679999999999</c:v>
                </c:pt>
                <c:pt idx="6973">
                  <c:v>18.279299999999999</c:v>
                </c:pt>
                <c:pt idx="6974">
                  <c:v>18.28192</c:v>
                </c:pt>
                <c:pt idx="6975">
                  <c:v>18.28454</c:v>
                </c:pt>
                <c:pt idx="6976">
                  <c:v>18.28716</c:v>
                </c:pt>
                <c:pt idx="6977">
                  <c:v>18.28979</c:v>
                </c:pt>
                <c:pt idx="6978">
                  <c:v>18.29241</c:v>
                </c:pt>
                <c:pt idx="6979">
                  <c:v>18.295030000000001</c:v>
                </c:pt>
                <c:pt idx="6980">
                  <c:v>18.297650000000001</c:v>
                </c:pt>
                <c:pt idx="6981">
                  <c:v>18.300270000000001</c:v>
                </c:pt>
                <c:pt idx="6982">
                  <c:v>18.302890000000001</c:v>
                </c:pt>
                <c:pt idx="6983">
                  <c:v>18.305520000000001</c:v>
                </c:pt>
                <c:pt idx="6984">
                  <c:v>18.308140000000002</c:v>
                </c:pt>
                <c:pt idx="6985">
                  <c:v>18.310759999999998</c:v>
                </c:pt>
                <c:pt idx="6986">
                  <c:v>18.313379999999999</c:v>
                </c:pt>
                <c:pt idx="6987">
                  <c:v>18.315999999999999</c:v>
                </c:pt>
                <c:pt idx="6988">
                  <c:v>18.318619999999999</c:v>
                </c:pt>
                <c:pt idx="6989">
                  <c:v>18.32124</c:v>
                </c:pt>
                <c:pt idx="6990">
                  <c:v>18.323869999999999</c:v>
                </c:pt>
                <c:pt idx="6991">
                  <c:v>18.32649</c:v>
                </c:pt>
                <c:pt idx="6992">
                  <c:v>18.32911</c:v>
                </c:pt>
                <c:pt idx="6993">
                  <c:v>18.33173</c:v>
                </c:pt>
                <c:pt idx="6994">
                  <c:v>18.334350000000001</c:v>
                </c:pt>
                <c:pt idx="6995">
                  <c:v>18.336970000000001</c:v>
                </c:pt>
                <c:pt idx="6996">
                  <c:v>18.339590000000001</c:v>
                </c:pt>
                <c:pt idx="6997">
                  <c:v>18.342220000000001</c:v>
                </c:pt>
                <c:pt idx="6998">
                  <c:v>18.344840000000001</c:v>
                </c:pt>
                <c:pt idx="6999">
                  <c:v>18.347460000000002</c:v>
                </c:pt>
                <c:pt idx="7000">
                  <c:v>18.350079999999998</c:v>
                </c:pt>
                <c:pt idx="7001">
                  <c:v>18.352699999999999</c:v>
                </c:pt>
                <c:pt idx="7002">
                  <c:v>18.355319999999999</c:v>
                </c:pt>
                <c:pt idx="7003">
                  <c:v>18.357939999999999</c:v>
                </c:pt>
                <c:pt idx="7004">
                  <c:v>18.360569999999999</c:v>
                </c:pt>
                <c:pt idx="7005">
                  <c:v>18.363189999999999</c:v>
                </c:pt>
                <c:pt idx="7006">
                  <c:v>18.36581</c:v>
                </c:pt>
                <c:pt idx="7007">
                  <c:v>18.36843</c:v>
                </c:pt>
                <c:pt idx="7008">
                  <c:v>18.37105</c:v>
                </c:pt>
                <c:pt idx="7009">
                  <c:v>18.373670000000001</c:v>
                </c:pt>
                <c:pt idx="7010">
                  <c:v>18.376300000000001</c:v>
                </c:pt>
                <c:pt idx="7011">
                  <c:v>18.378920000000001</c:v>
                </c:pt>
                <c:pt idx="7012">
                  <c:v>18.381540000000001</c:v>
                </c:pt>
                <c:pt idx="7013">
                  <c:v>18.384160000000001</c:v>
                </c:pt>
                <c:pt idx="7014">
                  <c:v>18.386780000000002</c:v>
                </c:pt>
                <c:pt idx="7015">
                  <c:v>18.389399999999998</c:v>
                </c:pt>
                <c:pt idx="7016">
                  <c:v>18.392019999999999</c:v>
                </c:pt>
                <c:pt idx="7017">
                  <c:v>18.394639999999999</c:v>
                </c:pt>
                <c:pt idx="7018">
                  <c:v>18.397269999999999</c:v>
                </c:pt>
                <c:pt idx="7019">
                  <c:v>18.399889999999999</c:v>
                </c:pt>
                <c:pt idx="7020">
                  <c:v>18.402509999999999</c:v>
                </c:pt>
                <c:pt idx="7021">
                  <c:v>18.40513</c:v>
                </c:pt>
                <c:pt idx="7022">
                  <c:v>18.40775</c:v>
                </c:pt>
                <c:pt idx="7023">
                  <c:v>18.41037</c:v>
                </c:pt>
                <c:pt idx="7024">
                  <c:v>18.412990000000001</c:v>
                </c:pt>
                <c:pt idx="7025">
                  <c:v>18.415620000000001</c:v>
                </c:pt>
                <c:pt idx="7026">
                  <c:v>18.418240000000001</c:v>
                </c:pt>
                <c:pt idx="7027">
                  <c:v>18.420860000000001</c:v>
                </c:pt>
                <c:pt idx="7028">
                  <c:v>18.423480000000001</c:v>
                </c:pt>
                <c:pt idx="7029">
                  <c:v>18.426100000000002</c:v>
                </c:pt>
                <c:pt idx="7030">
                  <c:v>18.428719999999998</c:v>
                </c:pt>
                <c:pt idx="7031">
                  <c:v>18.431339999999999</c:v>
                </c:pt>
                <c:pt idx="7032">
                  <c:v>18.433969999999999</c:v>
                </c:pt>
                <c:pt idx="7033">
                  <c:v>18.436589999999999</c:v>
                </c:pt>
                <c:pt idx="7034">
                  <c:v>18.439209999999999</c:v>
                </c:pt>
                <c:pt idx="7035">
                  <c:v>18.44183</c:v>
                </c:pt>
                <c:pt idx="7036">
                  <c:v>18.44445</c:v>
                </c:pt>
                <c:pt idx="7037">
                  <c:v>18.44707</c:v>
                </c:pt>
                <c:pt idx="7038">
                  <c:v>18.44969</c:v>
                </c:pt>
                <c:pt idx="7039">
                  <c:v>18.45232</c:v>
                </c:pt>
                <c:pt idx="7040">
                  <c:v>18.454940000000001</c:v>
                </c:pt>
                <c:pt idx="7041">
                  <c:v>18.457560000000001</c:v>
                </c:pt>
                <c:pt idx="7042">
                  <c:v>18.460180000000001</c:v>
                </c:pt>
                <c:pt idx="7043">
                  <c:v>18.462800000000001</c:v>
                </c:pt>
                <c:pt idx="7044">
                  <c:v>18.465420000000002</c:v>
                </c:pt>
                <c:pt idx="7045">
                  <c:v>18.468039999999998</c:v>
                </c:pt>
                <c:pt idx="7046">
                  <c:v>18.470669999999998</c:v>
                </c:pt>
                <c:pt idx="7047">
                  <c:v>18.473289999999999</c:v>
                </c:pt>
                <c:pt idx="7048">
                  <c:v>18.475909999999999</c:v>
                </c:pt>
                <c:pt idx="7049">
                  <c:v>18.478529999999999</c:v>
                </c:pt>
                <c:pt idx="7050">
                  <c:v>18.48115</c:v>
                </c:pt>
                <c:pt idx="7051">
                  <c:v>18.48377</c:v>
                </c:pt>
                <c:pt idx="7052">
                  <c:v>18.48639</c:v>
                </c:pt>
                <c:pt idx="7053">
                  <c:v>18.48902</c:v>
                </c:pt>
                <c:pt idx="7054">
                  <c:v>18.49164</c:v>
                </c:pt>
                <c:pt idx="7055">
                  <c:v>18.494260000000001</c:v>
                </c:pt>
                <c:pt idx="7056">
                  <c:v>18.496880000000001</c:v>
                </c:pt>
                <c:pt idx="7057">
                  <c:v>18.499500000000001</c:v>
                </c:pt>
                <c:pt idx="7058">
                  <c:v>18.502120000000001</c:v>
                </c:pt>
                <c:pt idx="7059">
                  <c:v>18.504750000000001</c:v>
                </c:pt>
                <c:pt idx="7060">
                  <c:v>18.507370000000002</c:v>
                </c:pt>
                <c:pt idx="7061">
                  <c:v>18.509989999999998</c:v>
                </c:pt>
                <c:pt idx="7062">
                  <c:v>18.512609999999999</c:v>
                </c:pt>
                <c:pt idx="7063">
                  <c:v>18.515229999999999</c:v>
                </c:pt>
                <c:pt idx="7064">
                  <c:v>18.517849999999999</c:v>
                </c:pt>
                <c:pt idx="7065">
                  <c:v>18.52047</c:v>
                </c:pt>
                <c:pt idx="7066">
                  <c:v>18.52309</c:v>
                </c:pt>
                <c:pt idx="7067">
                  <c:v>18.52572</c:v>
                </c:pt>
                <c:pt idx="7068">
                  <c:v>18.52834</c:v>
                </c:pt>
                <c:pt idx="7069">
                  <c:v>18.53096</c:v>
                </c:pt>
                <c:pt idx="7070">
                  <c:v>18.533580000000001</c:v>
                </c:pt>
                <c:pt idx="7071">
                  <c:v>18.536200000000001</c:v>
                </c:pt>
                <c:pt idx="7072">
                  <c:v>18.538820000000001</c:v>
                </c:pt>
                <c:pt idx="7073">
                  <c:v>18.541440000000001</c:v>
                </c:pt>
                <c:pt idx="7074">
                  <c:v>18.544070000000001</c:v>
                </c:pt>
                <c:pt idx="7075">
                  <c:v>18.546690000000002</c:v>
                </c:pt>
                <c:pt idx="7076">
                  <c:v>18.549309999999998</c:v>
                </c:pt>
                <c:pt idx="7077">
                  <c:v>18.551929999999999</c:v>
                </c:pt>
                <c:pt idx="7078">
                  <c:v>18.554549999999999</c:v>
                </c:pt>
                <c:pt idx="7079">
                  <c:v>18.557169999999999</c:v>
                </c:pt>
                <c:pt idx="7080">
                  <c:v>18.559799999999999</c:v>
                </c:pt>
                <c:pt idx="7081">
                  <c:v>18.562419999999999</c:v>
                </c:pt>
                <c:pt idx="7082">
                  <c:v>18.56504</c:v>
                </c:pt>
                <c:pt idx="7083">
                  <c:v>18.56766</c:v>
                </c:pt>
                <c:pt idx="7084">
                  <c:v>18.57028</c:v>
                </c:pt>
                <c:pt idx="7085">
                  <c:v>18.572900000000001</c:v>
                </c:pt>
                <c:pt idx="7086">
                  <c:v>18.575520000000001</c:v>
                </c:pt>
                <c:pt idx="7087">
                  <c:v>18.578150000000001</c:v>
                </c:pt>
                <c:pt idx="7088">
                  <c:v>18.580770000000001</c:v>
                </c:pt>
                <c:pt idx="7089">
                  <c:v>18.583390000000001</c:v>
                </c:pt>
                <c:pt idx="7090">
                  <c:v>18.586010000000002</c:v>
                </c:pt>
                <c:pt idx="7091">
                  <c:v>18.588629999999998</c:v>
                </c:pt>
                <c:pt idx="7092">
                  <c:v>18.591249999999999</c:v>
                </c:pt>
                <c:pt idx="7093">
                  <c:v>18.593869999999999</c:v>
                </c:pt>
                <c:pt idx="7094">
                  <c:v>18.596489999999999</c:v>
                </c:pt>
                <c:pt idx="7095">
                  <c:v>18.599119999999999</c:v>
                </c:pt>
                <c:pt idx="7096">
                  <c:v>18.601739999999999</c:v>
                </c:pt>
                <c:pt idx="7097">
                  <c:v>18.60436</c:v>
                </c:pt>
                <c:pt idx="7098">
                  <c:v>18.60698</c:v>
                </c:pt>
                <c:pt idx="7099">
                  <c:v>18.6096</c:v>
                </c:pt>
                <c:pt idx="7100">
                  <c:v>18.612220000000001</c:v>
                </c:pt>
                <c:pt idx="7101">
                  <c:v>18.614850000000001</c:v>
                </c:pt>
                <c:pt idx="7102">
                  <c:v>18.617470000000001</c:v>
                </c:pt>
                <c:pt idx="7103">
                  <c:v>18.620090000000001</c:v>
                </c:pt>
                <c:pt idx="7104">
                  <c:v>18.622710000000001</c:v>
                </c:pt>
                <c:pt idx="7105">
                  <c:v>18.625330000000002</c:v>
                </c:pt>
                <c:pt idx="7106">
                  <c:v>18.627949999999998</c:v>
                </c:pt>
                <c:pt idx="7107">
                  <c:v>18.630569999999999</c:v>
                </c:pt>
                <c:pt idx="7108">
                  <c:v>18.633199999999999</c:v>
                </c:pt>
                <c:pt idx="7109">
                  <c:v>18.635819999999999</c:v>
                </c:pt>
                <c:pt idx="7110">
                  <c:v>18.638439999999999</c:v>
                </c:pt>
                <c:pt idx="7111">
                  <c:v>18.64106</c:v>
                </c:pt>
                <c:pt idx="7112">
                  <c:v>18.64368</c:v>
                </c:pt>
                <c:pt idx="7113">
                  <c:v>18.6463</c:v>
                </c:pt>
                <c:pt idx="7114">
                  <c:v>18.64892</c:v>
                </c:pt>
                <c:pt idx="7115">
                  <c:v>18.651540000000001</c:v>
                </c:pt>
                <c:pt idx="7116">
                  <c:v>18.654170000000001</c:v>
                </c:pt>
                <c:pt idx="7117">
                  <c:v>18.656790000000001</c:v>
                </c:pt>
                <c:pt idx="7118">
                  <c:v>18.659410000000001</c:v>
                </c:pt>
                <c:pt idx="7119">
                  <c:v>18.662030000000001</c:v>
                </c:pt>
                <c:pt idx="7120">
                  <c:v>18.664650000000002</c:v>
                </c:pt>
                <c:pt idx="7121">
                  <c:v>18.667269999999998</c:v>
                </c:pt>
                <c:pt idx="7122">
                  <c:v>18.669899999999998</c:v>
                </c:pt>
                <c:pt idx="7123">
                  <c:v>18.672519999999999</c:v>
                </c:pt>
                <c:pt idx="7124">
                  <c:v>18.675139999999999</c:v>
                </c:pt>
                <c:pt idx="7125">
                  <c:v>18.677759999999999</c:v>
                </c:pt>
                <c:pt idx="7126">
                  <c:v>18.68038</c:v>
                </c:pt>
                <c:pt idx="7127">
                  <c:v>18.683</c:v>
                </c:pt>
                <c:pt idx="7128">
                  <c:v>18.68563</c:v>
                </c:pt>
                <c:pt idx="7129">
                  <c:v>18.68825</c:v>
                </c:pt>
                <c:pt idx="7130">
                  <c:v>18.69087</c:v>
                </c:pt>
                <c:pt idx="7131">
                  <c:v>18.693490000000001</c:v>
                </c:pt>
                <c:pt idx="7132">
                  <c:v>18.696110000000001</c:v>
                </c:pt>
                <c:pt idx="7133">
                  <c:v>18.698730000000001</c:v>
                </c:pt>
                <c:pt idx="7134">
                  <c:v>18.701350000000001</c:v>
                </c:pt>
                <c:pt idx="7135">
                  <c:v>18.703970000000002</c:v>
                </c:pt>
                <c:pt idx="7136">
                  <c:v>18.706600000000002</c:v>
                </c:pt>
                <c:pt idx="7137">
                  <c:v>18.709219999999998</c:v>
                </c:pt>
                <c:pt idx="7138">
                  <c:v>18.711839999999999</c:v>
                </c:pt>
                <c:pt idx="7139">
                  <c:v>18.714459999999999</c:v>
                </c:pt>
                <c:pt idx="7140">
                  <c:v>18.717079999999999</c:v>
                </c:pt>
                <c:pt idx="7141">
                  <c:v>18.7197</c:v>
                </c:pt>
                <c:pt idx="7142">
                  <c:v>18.72232</c:v>
                </c:pt>
                <c:pt idx="7143">
                  <c:v>18.72495</c:v>
                </c:pt>
                <c:pt idx="7144">
                  <c:v>18.72757</c:v>
                </c:pt>
                <c:pt idx="7145">
                  <c:v>18.73019</c:v>
                </c:pt>
                <c:pt idx="7146">
                  <c:v>18.732810000000001</c:v>
                </c:pt>
                <c:pt idx="7147">
                  <c:v>18.735430000000001</c:v>
                </c:pt>
                <c:pt idx="7148">
                  <c:v>18.738050000000001</c:v>
                </c:pt>
                <c:pt idx="7149">
                  <c:v>18.740670000000001</c:v>
                </c:pt>
                <c:pt idx="7150">
                  <c:v>18.743300000000001</c:v>
                </c:pt>
                <c:pt idx="7151">
                  <c:v>18.745920000000002</c:v>
                </c:pt>
                <c:pt idx="7152">
                  <c:v>18.748539999999998</c:v>
                </c:pt>
                <c:pt idx="7153">
                  <c:v>18.751159999999999</c:v>
                </c:pt>
                <c:pt idx="7154">
                  <c:v>18.753779999999999</c:v>
                </c:pt>
                <c:pt idx="7155">
                  <c:v>18.756399999999999</c:v>
                </c:pt>
                <c:pt idx="7156">
                  <c:v>18.75902</c:v>
                </c:pt>
                <c:pt idx="7157">
                  <c:v>18.761649999999999</c:v>
                </c:pt>
                <c:pt idx="7158">
                  <c:v>18.76427</c:v>
                </c:pt>
                <c:pt idx="7159">
                  <c:v>18.76689</c:v>
                </c:pt>
                <c:pt idx="7160">
                  <c:v>18.76951</c:v>
                </c:pt>
                <c:pt idx="7161">
                  <c:v>18.772130000000001</c:v>
                </c:pt>
                <c:pt idx="7162">
                  <c:v>18.774750000000001</c:v>
                </c:pt>
                <c:pt idx="7163">
                  <c:v>18.777370000000001</c:v>
                </c:pt>
                <c:pt idx="7164">
                  <c:v>18.78</c:v>
                </c:pt>
                <c:pt idx="7165">
                  <c:v>18.782620000000001</c:v>
                </c:pt>
                <c:pt idx="7166">
                  <c:v>18.785240000000002</c:v>
                </c:pt>
                <c:pt idx="7167">
                  <c:v>18.787859999999998</c:v>
                </c:pt>
                <c:pt idx="7168">
                  <c:v>18.790479999999999</c:v>
                </c:pt>
                <c:pt idx="7169">
                  <c:v>18.793099999999999</c:v>
                </c:pt>
                <c:pt idx="7170">
                  <c:v>18.795719999999999</c:v>
                </c:pt>
                <c:pt idx="7171">
                  <c:v>18.798349999999999</c:v>
                </c:pt>
                <c:pt idx="7172">
                  <c:v>18.80097</c:v>
                </c:pt>
                <c:pt idx="7173">
                  <c:v>18.80359</c:v>
                </c:pt>
                <c:pt idx="7174">
                  <c:v>18.80621</c:v>
                </c:pt>
                <c:pt idx="7175">
                  <c:v>18.80883</c:v>
                </c:pt>
                <c:pt idx="7176">
                  <c:v>18.811450000000001</c:v>
                </c:pt>
                <c:pt idx="7177">
                  <c:v>18.814080000000001</c:v>
                </c:pt>
                <c:pt idx="7178">
                  <c:v>18.816700000000001</c:v>
                </c:pt>
                <c:pt idx="7179">
                  <c:v>18.819320000000001</c:v>
                </c:pt>
                <c:pt idx="7180">
                  <c:v>18.821940000000001</c:v>
                </c:pt>
                <c:pt idx="7181">
                  <c:v>18.824560000000002</c:v>
                </c:pt>
                <c:pt idx="7182">
                  <c:v>18.827179999999998</c:v>
                </c:pt>
                <c:pt idx="7183">
                  <c:v>18.829799999999999</c:v>
                </c:pt>
                <c:pt idx="7184">
                  <c:v>18.832419999999999</c:v>
                </c:pt>
                <c:pt idx="7185">
                  <c:v>18.835049999999999</c:v>
                </c:pt>
                <c:pt idx="7186">
                  <c:v>18.837669999999999</c:v>
                </c:pt>
                <c:pt idx="7187">
                  <c:v>18.84029</c:v>
                </c:pt>
                <c:pt idx="7188">
                  <c:v>18.84291</c:v>
                </c:pt>
                <c:pt idx="7189">
                  <c:v>18.84553</c:v>
                </c:pt>
                <c:pt idx="7190">
                  <c:v>18.84815</c:v>
                </c:pt>
                <c:pt idx="7191">
                  <c:v>18.850770000000001</c:v>
                </c:pt>
                <c:pt idx="7192">
                  <c:v>18.853400000000001</c:v>
                </c:pt>
                <c:pt idx="7193">
                  <c:v>18.856020000000001</c:v>
                </c:pt>
                <c:pt idx="7194">
                  <c:v>18.858640000000001</c:v>
                </c:pt>
                <c:pt idx="7195">
                  <c:v>18.861260000000001</c:v>
                </c:pt>
                <c:pt idx="7196">
                  <c:v>18.863880000000002</c:v>
                </c:pt>
                <c:pt idx="7197">
                  <c:v>18.866499999999998</c:v>
                </c:pt>
                <c:pt idx="7198">
                  <c:v>18.869129999999998</c:v>
                </c:pt>
                <c:pt idx="7199">
                  <c:v>18.871749999999999</c:v>
                </c:pt>
                <c:pt idx="7200">
                  <c:v>18.874369999999999</c:v>
                </c:pt>
                <c:pt idx="7201">
                  <c:v>18.876989999999999</c:v>
                </c:pt>
                <c:pt idx="7202">
                  <c:v>18.87961</c:v>
                </c:pt>
                <c:pt idx="7203">
                  <c:v>18.88223</c:v>
                </c:pt>
                <c:pt idx="7204">
                  <c:v>18.88485</c:v>
                </c:pt>
                <c:pt idx="7205">
                  <c:v>18.88748</c:v>
                </c:pt>
                <c:pt idx="7206">
                  <c:v>18.8901</c:v>
                </c:pt>
                <c:pt idx="7207">
                  <c:v>18.892720000000001</c:v>
                </c:pt>
                <c:pt idx="7208">
                  <c:v>18.895340000000001</c:v>
                </c:pt>
                <c:pt idx="7209">
                  <c:v>18.897960000000001</c:v>
                </c:pt>
                <c:pt idx="7210">
                  <c:v>18.900580000000001</c:v>
                </c:pt>
                <c:pt idx="7211">
                  <c:v>18.903199999999998</c:v>
                </c:pt>
                <c:pt idx="7212">
                  <c:v>18.905819999999999</c:v>
                </c:pt>
                <c:pt idx="7213">
                  <c:v>18.908449999999998</c:v>
                </c:pt>
                <c:pt idx="7214">
                  <c:v>18.911069999999999</c:v>
                </c:pt>
                <c:pt idx="7215">
                  <c:v>18.913689999999999</c:v>
                </c:pt>
                <c:pt idx="7216">
                  <c:v>18.916309999999999</c:v>
                </c:pt>
                <c:pt idx="7217">
                  <c:v>18.91893</c:v>
                </c:pt>
                <c:pt idx="7218">
                  <c:v>18.92155</c:v>
                </c:pt>
                <c:pt idx="7219">
                  <c:v>18.92418</c:v>
                </c:pt>
                <c:pt idx="7220">
                  <c:v>18.9268</c:v>
                </c:pt>
                <c:pt idx="7221">
                  <c:v>18.92942</c:v>
                </c:pt>
                <c:pt idx="7222">
                  <c:v>18.932040000000001</c:v>
                </c:pt>
                <c:pt idx="7223">
                  <c:v>18.934660000000001</c:v>
                </c:pt>
                <c:pt idx="7224">
                  <c:v>18.937280000000001</c:v>
                </c:pt>
                <c:pt idx="7225">
                  <c:v>18.939900000000002</c:v>
                </c:pt>
                <c:pt idx="7226">
                  <c:v>18.942530000000001</c:v>
                </c:pt>
                <c:pt idx="7227">
                  <c:v>18.945150000000002</c:v>
                </c:pt>
                <c:pt idx="7228">
                  <c:v>18.947769999999998</c:v>
                </c:pt>
                <c:pt idx="7229">
                  <c:v>18.950389999999999</c:v>
                </c:pt>
                <c:pt idx="7230">
                  <c:v>18.953009999999999</c:v>
                </c:pt>
                <c:pt idx="7231">
                  <c:v>18.955629999999999</c:v>
                </c:pt>
                <c:pt idx="7232">
                  <c:v>18.95825</c:v>
                </c:pt>
                <c:pt idx="7233">
                  <c:v>18.96087</c:v>
                </c:pt>
                <c:pt idx="7234">
                  <c:v>18.9635</c:v>
                </c:pt>
                <c:pt idx="7235">
                  <c:v>18.96612</c:v>
                </c:pt>
                <c:pt idx="7236">
                  <c:v>18.96874</c:v>
                </c:pt>
                <c:pt idx="7237">
                  <c:v>18.971360000000001</c:v>
                </c:pt>
                <c:pt idx="7238">
                  <c:v>18.973980000000001</c:v>
                </c:pt>
                <c:pt idx="7239">
                  <c:v>18.976600000000001</c:v>
                </c:pt>
                <c:pt idx="7240">
                  <c:v>18.979230000000001</c:v>
                </c:pt>
                <c:pt idx="7241">
                  <c:v>18.981850000000001</c:v>
                </c:pt>
                <c:pt idx="7242">
                  <c:v>18.984470000000002</c:v>
                </c:pt>
                <c:pt idx="7243">
                  <c:v>18.987089999999998</c:v>
                </c:pt>
                <c:pt idx="7244">
                  <c:v>18.989709999999999</c:v>
                </c:pt>
                <c:pt idx="7245">
                  <c:v>18.992329999999999</c:v>
                </c:pt>
                <c:pt idx="7246">
                  <c:v>18.994959999999999</c:v>
                </c:pt>
                <c:pt idx="7247">
                  <c:v>18.997579999999999</c:v>
                </c:pt>
                <c:pt idx="7248">
                  <c:v>19.0002</c:v>
                </c:pt>
                <c:pt idx="7249">
                  <c:v>19.00282</c:v>
                </c:pt>
                <c:pt idx="7250">
                  <c:v>19.00544</c:v>
                </c:pt>
                <c:pt idx="7251">
                  <c:v>19.00806</c:v>
                </c:pt>
                <c:pt idx="7252">
                  <c:v>19.010680000000001</c:v>
                </c:pt>
                <c:pt idx="7253">
                  <c:v>19.013300000000001</c:v>
                </c:pt>
                <c:pt idx="7254">
                  <c:v>19.015930000000001</c:v>
                </c:pt>
                <c:pt idx="7255">
                  <c:v>19.018550000000001</c:v>
                </c:pt>
                <c:pt idx="7256">
                  <c:v>19.021170000000001</c:v>
                </c:pt>
                <c:pt idx="7257">
                  <c:v>19.023790000000002</c:v>
                </c:pt>
                <c:pt idx="7258">
                  <c:v>19.026409999999998</c:v>
                </c:pt>
                <c:pt idx="7259">
                  <c:v>19.029029999999999</c:v>
                </c:pt>
                <c:pt idx="7260">
                  <c:v>19.031649999999999</c:v>
                </c:pt>
                <c:pt idx="7261">
                  <c:v>19.034279999999999</c:v>
                </c:pt>
                <c:pt idx="7262">
                  <c:v>19.036899999999999</c:v>
                </c:pt>
                <c:pt idx="7263">
                  <c:v>19.03952</c:v>
                </c:pt>
                <c:pt idx="7264">
                  <c:v>19.04214</c:v>
                </c:pt>
                <c:pt idx="7265">
                  <c:v>19.04476</c:v>
                </c:pt>
                <c:pt idx="7266">
                  <c:v>19.04738</c:v>
                </c:pt>
                <c:pt idx="7267">
                  <c:v>19.05</c:v>
                </c:pt>
                <c:pt idx="7268">
                  <c:v>19.052630000000001</c:v>
                </c:pt>
                <c:pt idx="7269">
                  <c:v>19.055250000000001</c:v>
                </c:pt>
                <c:pt idx="7270">
                  <c:v>19.057870000000001</c:v>
                </c:pt>
                <c:pt idx="7271">
                  <c:v>19.060490000000001</c:v>
                </c:pt>
                <c:pt idx="7272">
                  <c:v>19.063110000000002</c:v>
                </c:pt>
                <c:pt idx="7273">
                  <c:v>19.065729999999999</c:v>
                </c:pt>
                <c:pt idx="7274">
                  <c:v>19.068349999999999</c:v>
                </c:pt>
                <c:pt idx="7275">
                  <c:v>19.070979999999999</c:v>
                </c:pt>
                <c:pt idx="7276">
                  <c:v>19.073599999999999</c:v>
                </c:pt>
                <c:pt idx="7277">
                  <c:v>19.076219999999999</c:v>
                </c:pt>
                <c:pt idx="7278">
                  <c:v>19.07884</c:v>
                </c:pt>
                <c:pt idx="7279">
                  <c:v>19.08146</c:v>
                </c:pt>
                <c:pt idx="7280">
                  <c:v>19.08408</c:v>
                </c:pt>
                <c:pt idx="7281">
                  <c:v>19.0867</c:v>
                </c:pt>
                <c:pt idx="7282">
                  <c:v>19.08933</c:v>
                </c:pt>
                <c:pt idx="7283">
                  <c:v>19.091950000000001</c:v>
                </c:pt>
                <c:pt idx="7284">
                  <c:v>19.094570000000001</c:v>
                </c:pt>
                <c:pt idx="7285">
                  <c:v>19.097190000000001</c:v>
                </c:pt>
                <c:pt idx="7286">
                  <c:v>19.099810000000002</c:v>
                </c:pt>
                <c:pt idx="7287">
                  <c:v>19.102429999999998</c:v>
                </c:pt>
                <c:pt idx="7288">
                  <c:v>19.105049999999999</c:v>
                </c:pt>
                <c:pt idx="7289">
                  <c:v>19.107679999999998</c:v>
                </c:pt>
                <c:pt idx="7290">
                  <c:v>19.110299999999999</c:v>
                </c:pt>
                <c:pt idx="7291">
                  <c:v>19.112919999999999</c:v>
                </c:pt>
                <c:pt idx="7292">
                  <c:v>19.115539999999999</c:v>
                </c:pt>
                <c:pt idx="7293">
                  <c:v>19.11816</c:v>
                </c:pt>
                <c:pt idx="7294">
                  <c:v>19.12078</c:v>
                </c:pt>
                <c:pt idx="7295">
                  <c:v>19.12341</c:v>
                </c:pt>
                <c:pt idx="7296">
                  <c:v>19.12603</c:v>
                </c:pt>
                <c:pt idx="7297">
                  <c:v>19.12865</c:v>
                </c:pt>
                <c:pt idx="7298">
                  <c:v>19.131270000000001</c:v>
                </c:pt>
                <c:pt idx="7299">
                  <c:v>19.133890000000001</c:v>
                </c:pt>
                <c:pt idx="7300">
                  <c:v>19.136510000000001</c:v>
                </c:pt>
                <c:pt idx="7301">
                  <c:v>19.139130000000002</c:v>
                </c:pt>
                <c:pt idx="7302">
                  <c:v>19.141749999999998</c:v>
                </c:pt>
                <c:pt idx="7303">
                  <c:v>19.144380000000002</c:v>
                </c:pt>
                <c:pt idx="7304">
                  <c:v>19.146999999999998</c:v>
                </c:pt>
                <c:pt idx="7305">
                  <c:v>19.149619999999999</c:v>
                </c:pt>
                <c:pt idx="7306">
                  <c:v>19.152239999999999</c:v>
                </c:pt>
                <c:pt idx="7307">
                  <c:v>19.154859999999999</c:v>
                </c:pt>
                <c:pt idx="7308">
                  <c:v>19.15748</c:v>
                </c:pt>
                <c:pt idx="7309">
                  <c:v>19.1601</c:v>
                </c:pt>
                <c:pt idx="7310">
                  <c:v>19.16273</c:v>
                </c:pt>
                <c:pt idx="7311">
                  <c:v>19.16535</c:v>
                </c:pt>
                <c:pt idx="7312">
                  <c:v>19.16797</c:v>
                </c:pt>
                <c:pt idx="7313">
                  <c:v>19.170590000000001</c:v>
                </c:pt>
                <c:pt idx="7314">
                  <c:v>19.173210000000001</c:v>
                </c:pt>
                <c:pt idx="7315">
                  <c:v>19.175830000000001</c:v>
                </c:pt>
                <c:pt idx="7316">
                  <c:v>19.178460000000001</c:v>
                </c:pt>
                <c:pt idx="7317">
                  <c:v>19.181080000000001</c:v>
                </c:pt>
                <c:pt idx="7318">
                  <c:v>19.183700000000002</c:v>
                </c:pt>
                <c:pt idx="7319">
                  <c:v>19.186319999999998</c:v>
                </c:pt>
                <c:pt idx="7320">
                  <c:v>19.188939999999999</c:v>
                </c:pt>
                <c:pt idx="7321">
                  <c:v>19.191559999999999</c:v>
                </c:pt>
                <c:pt idx="7322">
                  <c:v>19.194179999999999</c:v>
                </c:pt>
                <c:pt idx="7323">
                  <c:v>19.196809999999999</c:v>
                </c:pt>
                <c:pt idx="7324">
                  <c:v>19.19943</c:v>
                </c:pt>
                <c:pt idx="7325">
                  <c:v>19.20205</c:v>
                </c:pt>
                <c:pt idx="7326">
                  <c:v>19.20467</c:v>
                </c:pt>
                <c:pt idx="7327">
                  <c:v>19.20729</c:v>
                </c:pt>
                <c:pt idx="7328">
                  <c:v>19.209910000000001</c:v>
                </c:pt>
                <c:pt idx="7329">
                  <c:v>19.212530000000001</c:v>
                </c:pt>
                <c:pt idx="7330">
                  <c:v>19.215150000000001</c:v>
                </c:pt>
                <c:pt idx="7331">
                  <c:v>19.217780000000001</c:v>
                </c:pt>
                <c:pt idx="7332">
                  <c:v>19.220400000000001</c:v>
                </c:pt>
                <c:pt idx="7333">
                  <c:v>19.223020000000002</c:v>
                </c:pt>
                <c:pt idx="7334">
                  <c:v>19.225639999999999</c:v>
                </c:pt>
                <c:pt idx="7335">
                  <c:v>19.228259999999999</c:v>
                </c:pt>
                <c:pt idx="7336">
                  <c:v>19.230879999999999</c:v>
                </c:pt>
                <c:pt idx="7337">
                  <c:v>19.233509999999999</c:v>
                </c:pt>
                <c:pt idx="7338">
                  <c:v>19.236129999999999</c:v>
                </c:pt>
                <c:pt idx="7339">
                  <c:v>19.23875</c:v>
                </c:pt>
                <c:pt idx="7340">
                  <c:v>19.24137</c:v>
                </c:pt>
                <c:pt idx="7341">
                  <c:v>19.24399</c:v>
                </c:pt>
                <c:pt idx="7342">
                  <c:v>19.24661</c:v>
                </c:pt>
                <c:pt idx="7343">
                  <c:v>19.249230000000001</c:v>
                </c:pt>
                <c:pt idx="7344">
                  <c:v>19.251860000000001</c:v>
                </c:pt>
                <c:pt idx="7345">
                  <c:v>19.254480000000001</c:v>
                </c:pt>
                <c:pt idx="7346">
                  <c:v>19.257100000000001</c:v>
                </c:pt>
                <c:pt idx="7347">
                  <c:v>19.259720000000002</c:v>
                </c:pt>
                <c:pt idx="7348">
                  <c:v>19.262339999999998</c:v>
                </c:pt>
                <c:pt idx="7349">
                  <c:v>19.264959999999999</c:v>
                </c:pt>
                <c:pt idx="7350">
                  <c:v>19.267579999999999</c:v>
                </c:pt>
                <c:pt idx="7351">
                  <c:v>19.270199999999999</c:v>
                </c:pt>
                <c:pt idx="7352">
                  <c:v>19.272829999999999</c:v>
                </c:pt>
                <c:pt idx="7353">
                  <c:v>19.275449999999999</c:v>
                </c:pt>
                <c:pt idx="7354">
                  <c:v>19.27807</c:v>
                </c:pt>
                <c:pt idx="7355">
                  <c:v>19.28069</c:v>
                </c:pt>
                <c:pt idx="7356">
                  <c:v>19.28331</c:v>
                </c:pt>
                <c:pt idx="7357">
                  <c:v>19.28593</c:v>
                </c:pt>
                <c:pt idx="7358">
                  <c:v>19.28856</c:v>
                </c:pt>
                <c:pt idx="7359">
                  <c:v>19.291180000000001</c:v>
                </c:pt>
                <c:pt idx="7360">
                  <c:v>19.293800000000001</c:v>
                </c:pt>
                <c:pt idx="7361">
                  <c:v>19.296420000000001</c:v>
                </c:pt>
                <c:pt idx="7362">
                  <c:v>19.299040000000002</c:v>
                </c:pt>
                <c:pt idx="7363">
                  <c:v>19.301659999999998</c:v>
                </c:pt>
                <c:pt idx="7364">
                  <c:v>19.304279999999999</c:v>
                </c:pt>
                <c:pt idx="7365">
                  <c:v>19.306909999999998</c:v>
                </c:pt>
                <c:pt idx="7366">
                  <c:v>19.309529999999999</c:v>
                </c:pt>
                <c:pt idx="7367">
                  <c:v>19.312149999999999</c:v>
                </c:pt>
                <c:pt idx="7368">
                  <c:v>19.314769999999999</c:v>
                </c:pt>
                <c:pt idx="7369">
                  <c:v>19.31739</c:v>
                </c:pt>
                <c:pt idx="7370">
                  <c:v>19.32001</c:v>
                </c:pt>
                <c:pt idx="7371">
                  <c:v>19.32263</c:v>
                </c:pt>
                <c:pt idx="7372">
                  <c:v>19.32526</c:v>
                </c:pt>
                <c:pt idx="7373">
                  <c:v>19.32788</c:v>
                </c:pt>
                <c:pt idx="7374">
                  <c:v>19.330500000000001</c:v>
                </c:pt>
                <c:pt idx="7375">
                  <c:v>19.333120000000001</c:v>
                </c:pt>
                <c:pt idx="7376">
                  <c:v>19.335740000000001</c:v>
                </c:pt>
                <c:pt idx="7377">
                  <c:v>19.338360000000002</c:v>
                </c:pt>
                <c:pt idx="7378">
                  <c:v>19.340979999999998</c:v>
                </c:pt>
                <c:pt idx="7379">
                  <c:v>19.343610000000002</c:v>
                </c:pt>
                <c:pt idx="7380">
                  <c:v>19.346229999999998</c:v>
                </c:pt>
                <c:pt idx="7381">
                  <c:v>19.348849999999999</c:v>
                </c:pt>
                <c:pt idx="7382">
                  <c:v>19.351469999999999</c:v>
                </c:pt>
                <c:pt idx="7383">
                  <c:v>19.354089999999999</c:v>
                </c:pt>
                <c:pt idx="7384">
                  <c:v>19.35671</c:v>
                </c:pt>
                <c:pt idx="7385">
                  <c:v>19.35933</c:v>
                </c:pt>
                <c:pt idx="7386">
                  <c:v>19.36196</c:v>
                </c:pt>
                <c:pt idx="7387">
                  <c:v>19.36458</c:v>
                </c:pt>
                <c:pt idx="7388">
                  <c:v>19.3672</c:v>
                </c:pt>
                <c:pt idx="7389">
                  <c:v>19.369820000000001</c:v>
                </c:pt>
                <c:pt idx="7390">
                  <c:v>19.372440000000001</c:v>
                </c:pt>
                <c:pt idx="7391">
                  <c:v>19.375060000000001</c:v>
                </c:pt>
                <c:pt idx="7392">
                  <c:v>19.377680000000002</c:v>
                </c:pt>
                <c:pt idx="7393">
                  <c:v>19.380310000000001</c:v>
                </c:pt>
                <c:pt idx="7394">
                  <c:v>19.382930000000002</c:v>
                </c:pt>
                <c:pt idx="7395">
                  <c:v>19.385549999999999</c:v>
                </c:pt>
                <c:pt idx="7396">
                  <c:v>19.388169999999999</c:v>
                </c:pt>
                <c:pt idx="7397">
                  <c:v>19.390789999999999</c:v>
                </c:pt>
                <c:pt idx="7398">
                  <c:v>19.393409999999999</c:v>
                </c:pt>
                <c:pt idx="7399">
                  <c:v>19.39603</c:v>
                </c:pt>
                <c:pt idx="7400">
                  <c:v>19.39865</c:v>
                </c:pt>
                <c:pt idx="7401">
                  <c:v>19.40128</c:v>
                </c:pt>
                <c:pt idx="7402">
                  <c:v>19.4039</c:v>
                </c:pt>
                <c:pt idx="7403">
                  <c:v>19.40652</c:v>
                </c:pt>
                <c:pt idx="7404">
                  <c:v>19.409140000000001</c:v>
                </c:pt>
                <c:pt idx="7405">
                  <c:v>19.411760000000001</c:v>
                </c:pt>
                <c:pt idx="7406">
                  <c:v>19.414380000000001</c:v>
                </c:pt>
                <c:pt idx="7407">
                  <c:v>19.417010000000001</c:v>
                </c:pt>
                <c:pt idx="7408">
                  <c:v>19.419630000000002</c:v>
                </c:pt>
                <c:pt idx="7409">
                  <c:v>19.422249999999998</c:v>
                </c:pt>
                <c:pt idx="7410">
                  <c:v>19.424869999999999</c:v>
                </c:pt>
                <c:pt idx="7411">
                  <c:v>19.427489999999999</c:v>
                </c:pt>
                <c:pt idx="7412">
                  <c:v>19.430109999999999</c:v>
                </c:pt>
                <c:pt idx="7413">
                  <c:v>19.432739999999999</c:v>
                </c:pt>
                <c:pt idx="7414">
                  <c:v>19.435359999999999</c:v>
                </c:pt>
                <c:pt idx="7415">
                  <c:v>19.43798</c:v>
                </c:pt>
                <c:pt idx="7416">
                  <c:v>19.4406</c:v>
                </c:pt>
                <c:pt idx="7417">
                  <c:v>19.44322</c:v>
                </c:pt>
                <c:pt idx="7418">
                  <c:v>19.44584</c:v>
                </c:pt>
                <c:pt idx="7419">
                  <c:v>19.448460000000001</c:v>
                </c:pt>
                <c:pt idx="7420">
                  <c:v>19.451080000000001</c:v>
                </c:pt>
                <c:pt idx="7421">
                  <c:v>19.453710000000001</c:v>
                </c:pt>
                <c:pt idx="7422">
                  <c:v>19.456330000000001</c:v>
                </c:pt>
                <c:pt idx="7423">
                  <c:v>19.458950000000002</c:v>
                </c:pt>
                <c:pt idx="7424">
                  <c:v>19.461569999999998</c:v>
                </c:pt>
                <c:pt idx="7425">
                  <c:v>19.464189999999999</c:v>
                </c:pt>
                <c:pt idx="7426">
                  <c:v>19.466809999999999</c:v>
                </c:pt>
                <c:pt idx="7427">
                  <c:v>19.469429999999999</c:v>
                </c:pt>
                <c:pt idx="7428">
                  <c:v>19.472059999999999</c:v>
                </c:pt>
                <c:pt idx="7429">
                  <c:v>19.474679999999999</c:v>
                </c:pt>
                <c:pt idx="7430">
                  <c:v>19.4773</c:v>
                </c:pt>
                <c:pt idx="7431">
                  <c:v>19.47992</c:v>
                </c:pt>
                <c:pt idx="7432">
                  <c:v>19.48254</c:v>
                </c:pt>
                <c:pt idx="7433">
                  <c:v>19.48516</c:v>
                </c:pt>
                <c:pt idx="7434">
                  <c:v>19.48779</c:v>
                </c:pt>
                <c:pt idx="7435">
                  <c:v>19.490410000000001</c:v>
                </c:pt>
                <c:pt idx="7436">
                  <c:v>19.493030000000001</c:v>
                </c:pt>
                <c:pt idx="7437">
                  <c:v>19.495650000000001</c:v>
                </c:pt>
                <c:pt idx="7438">
                  <c:v>19.498270000000002</c:v>
                </c:pt>
                <c:pt idx="7439">
                  <c:v>19.500889999999998</c:v>
                </c:pt>
                <c:pt idx="7440">
                  <c:v>19.503509999999999</c:v>
                </c:pt>
                <c:pt idx="7441">
                  <c:v>19.506129999999999</c:v>
                </c:pt>
                <c:pt idx="7442">
                  <c:v>19.508759999999999</c:v>
                </c:pt>
                <c:pt idx="7443">
                  <c:v>19.511379999999999</c:v>
                </c:pt>
                <c:pt idx="7444">
                  <c:v>19.513999999999999</c:v>
                </c:pt>
                <c:pt idx="7445">
                  <c:v>19.51662</c:v>
                </c:pt>
                <c:pt idx="7446">
                  <c:v>19.51924</c:v>
                </c:pt>
                <c:pt idx="7447">
                  <c:v>19.52186</c:v>
                </c:pt>
                <c:pt idx="7448">
                  <c:v>19.524480000000001</c:v>
                </c:pt>
                <c:pt idx="7449">
                  <c:v>19.52711</c:v>
                </c:pt>
                <c:pt idx="7450">
                  <c:v>19.529730000000001</c:v>
                </c:pt>
                <c:pt idx="7451">
                  <c:v>19.532350000000001</c:v>
                </c:pt>
                <c:pt idx="7452">
                  <c:v>19.534970000000001</c:v>
                </c:pt>
                <c:pt idx="7453">
                  <c:v>19.537590000000002</c:v>
                </c:pt>
                <c:pt idx="7454">
                  <c:v>19.540209999999998</c:v>
                </c:pt>
                <c:pt idx="7455">
                  <c:v>19.542840000000002</c:v>
                </c:pt>
                <c:pt idx="7456">
                  <c:v>19.545459999999999</c:v>
                </c:pt>
                <c:pt idx="7457">
                  <c:v>19.548079999999999</c:v>
                </c:pt>
                <c:pt idx="7458">
                  <c:v>19.550699999999999</c:v>
                </c:pt>
                <c:pt idx="7459">
                  <c:v>19.553319999999999</c:v>
                </c:pt>
                <c:pt idx="7460">
                  <c:v>19.55594</c:v>
                </c:pt>
                <c:pt idx="7461">
                  <c:v>19.55856</c:v>
                </c:pt>
                <c:pt idx="7462">
                  <c:v>19.56119</c:v>
                </c:pt>
                <c:pt idx="7463">
                  <c:v>19.56381</c:v>
                </c:pt>
                <c:pt idx="7464">
                  <c:v>19.56643</c:v>
                </c:pt>
                <c:pt idx="7465">
                  <c:v>19.569050000000001</c:v>
                </c:pt>
                <c:pt idx="7466">
                  <c:v>19.571670000000001</c:v>
                </c:pt>
                <c:pt idx="7467">
                  <c:v>19.574290000000001</c:v>
                </c:pt>
                <c:pt idx="7468">
                  <c:v>19.576910000000002</c:v>
                </c:pt>
                <c:pt idx="7469">
                  <c:v>19.579529999999998</c:v>
                </c:pt>
                <c:pt idx="7470">
                  <c:v>19.582159999999998</c:v>
                </c:pt>
                <c:pt idx="7471">
                  <c:v>19.584779999999999</c:v>
                </c:pt>
                <c:pt idx="7472">
                  <c:v>19.587399999999999</c:v>
                </c:pt>
                <c:pt idx="7473">
                  <c:v>19.590019999999999</c:v>
                </c:pt>
                <c:pt idx="7474">
                  <c:v>19.592639999999999</c:v>
                </c:pt>
                <c:pt idx="7475">
                  <c:v>19.59526</c:v>
                </c:pt>
                <c:pt idx="7476">
                  <c:v>19.59789</c:v>
                </c:pt>
                <c:pt idx="7477">
                  <c:v>19.60051</c:v>
                </c:pt>
                <c:pt idx="7478">
                  <c:v>19.60313</c:v>
                </c:pt>
                <c:pt idx="7479">
                  <c:v>19.60575</c:v>
                </c:pt>
                <c:pt idx="7480">
                  <c:v>19.608370000000001</c:v>
                </c:pt>
                <c:pt idx="7481">
                  <c:v>19.610990000000001</c:v>
                </c:pt>
                <c:pt idx="7482">
                  <c:v>19.613610000000001</c:v>
                </c:pt>
                <c:pt idx="7483">
                  <c:v>19.616240000000001</c:v>
                </c:pt>
                <c:pt idx="7484">
                  <c:v>19.618860000000002</c:v>
                </c:pt>
                <c:pt idx="7485">
                  <c:v>19.621479999999998</c:v>
                </c:pt>
                <c:pt idx="7486">
                  <c:v>19.624099999999999</c:v>
                </c:pt>
                <c:pt idx="7487">
                  <c:v>19.626719999999999</c:v>
                </c:pt>
                <c:pt idx="7488">
                  <c:v>19.629339999999999</c:v>
                </c:pt>
                <c:pt idx="7489">
                  <c:v>19.631959999999999</c:v>
                </c:pt>
                <c:pt idx="7490">
                  <c:v>19.634589999999999</c:v>
                </c:pt>
                <c:pt idx="7491">
                  <c:v>19.63721</c:v>
                </c:pt>
                <c:pt idx="7492">
                  <c:v>19.63983</c:v>
                </c:pt>
                <c:pt idx="7493">
                  <c:v>19.64245</c:v>
                </c:pt>
                <c:pt idx="7494">
                  <c:v>19.64507</c:v>
                </c:pt>
                <c:pt idx="7495">
                  <c:v>19.647690000000001</c:v>
                </c:pt>
                <c:pt idx="7496">
                  <c:v>19.650310000000001</c:v>
                </c:pt>
                <c:pt idx="7497">
                  <c:v>19.652940000000001</c:v>
                </c:pt>
                <c:pt idx="7498">
                  <c:v>19.655560000000001</c:v>
                </c:pt>
                <c:pt idx="7499">
                  <c:v>19.658180000000002</c:v>
                </c:pt>
                <c:pt idx="7500">
                  <c:v>19.660799999999998</c:v>
                </c:pt>
                <c:pt idx="7501">
                  <c:v>19.663419999999999</c:v>
                </c:pt>
                <c:pt idx="7502">
                  <c:v>19.666039999999999</c:v>
                </c:pt>
                <c:pt idx="7503">
                  <c:v>19.668659999999999</c:v>
                </c:pt>
                <c:pt idx="7504">
                  <c:v>19.671289999999999</c:v>
                </c:pt>
                <c:pt idx="7505">
                  <c:v>19.673909999999999</c:v>
                </c:pt>
                <c:pt idx="7506">
                  <c:v>19.67653</c:v>
                </c:pt>
                <c:pt idx="7507">
                  <c:v>19.67915</c:v>
                </c:pt>
                <c:pt idx="7508">
                  <c:v>19.68177</c:v>
                </c:pt>
                <c:pt idx="7509">
                  <c:v>19.68439</c:v>
                </c:pt>
                <c:pt idx="7510">
                  <c:v>19.687010000000001</c:v>
                </c:pt>
                <c:pt idx="7511">
                  <c:v>19.689640000000001</c:v>
                </c:pt>
                <c:pt idx="7512">
                  <c:v>19.692260000000001</c:v>
                </c:pt>
                <c:pt idx="7513">
                  <c:v>19.694880000000001</c:v>
                </c:pt>
                <c:pt idx="7514">
                  <c:v>19.697500000000002</c:v>
                </c:pt>
                <c:pt idx="7515">
                  <c:v>19.700119999999998</c:v>
                </c:pt>
                <c:pt idx="7516">
                  <c:v>19.702739999999999</c:v>
                </c:pt>
                <c:pt idx="7517">
                  <c:v>19.705359999999999</c:v>
                </c:pt>
                <c:pt idx="7518">
                  <c:v>19.707979999999999</c:v>
                </c:pt>
                <c:pt idx="7519">
                  <c:v>19.710609999999999</c:v>
                </c:pt>
                <c:pt idx="7520">
                  <c:v>19.713229999999999</c:v>
                </c:pt>
                <c:pt idx="7521">
                  <c:v>19.71585</c:v>
                </c:pt>
                <c:pt idx="7522">
                  <c:v>19.71847</c:v>
                </c:pt>
                <c:pt idx="7523">
                  <c:v>19.72109</c:v>
                </c:pt>
                <c:pt idx="7524">
                  <c:v>19.723710000000001</c:v>
                </c:pt>
                <c:pt idx="7525">
                  <c:v>19.72634</c:v>
                </c:pt>
                <c:pt idx="7526">
                  <c:v>19.728960000000001</c:v>
                </c:pt>
                <c:pt idx="7527">
                  <c:v>19.731580000000001</c:v>
                </c:pt>
                <c:pt idx="7528">
                  <c:v>19.734200000000001</c:v>
                </c:pt>
                <c:pt idx="7529">
                  <c:v>19.736820000000002</c:v>
                </c:pt>
                <c:pt idx="7530">
                  <c:v>19.739439999999998</c:v>
                </c:pt>
                <c:pt idx="7531">
                  <c:v>19.742069999999998</c:v>
                </c:pt>
                <c:pt idx="7532">
                  <c:v>19.744689999999999</c:v>
                </c:pt>
                <c:pt idx="7533">
                  <c:v>19.747309999999999</c:v>
                </c:pt>
                <c:pt idx="7534">
                  <c:v>19.749929999999999</c:v>
                </c:pt>
                <c:pt idx="7535">
                  <c:v>19.752549999999999</c:v>
                </c:pt>
                <c:pt idx="7536">
                  <c:v>19.75517</c:v>
                </c:pt>
                <c:pt idx="7537">
                  <c:v>19.75779</c:v>
                </c:pt>
                <c:pt idx="7538">
                  <c:v>19.76041</c:v>
                </c:pt>
                <c:pt idx="7539">
                  <c:v>19.76304</c:v>
                </c:pt>
                <c:pt idx="7540">
                  <c:v>19.76566</c:v>
                </c:pt>
                <c:pt idx="7541">
                  <c:v>19.768280000000001</c:v>
                </c:pt>
                <c:pt idx="7542">
                  <c:v>19.770900000000001</c:v>
                </c:pt>
                <c:pt idx="7543">
                  <c:v>19.773520000000001</c:v>
                </c:pt>
                <c:pt idx="7544">
                  <c:v>19.776140000000002</c:v>
                </c:pt>
                <c:pt idx="7545">
                  <c:v>19.778759999999998</c:v>
                </c:pt>
                <c:pt idx="7546">
                  <c:v>19.781389999999998</c:v>
                </c:pt>
                <c:pt idx="7547">
                  <c:v>19.784009999999999</c:v>
                </c:pt>
                <c:pt idx="7548">
                  <c:v>19.786629999999999</c:v>
                </c:pt>
                <c:pt idx="7549">
                  <c:v>19.789249999999999</c:v>
                </c:pt>
                <c:pt idx="7550">
                  <c:v>19.791869999999999</c:v>
                </c:pt>
                <c:pt idx="7551">
                  <c:v>19.79449</c:v>
                </c:pt>
                <c:pt idx="7552">
                  <c:v>19.79712</c:v>
                </c:pt>
                <c:pt idx="7553">
                  <c:v>19.79974</c:v>
                </c:pt>
                <c:pt idx="7554">
                  <c:v>19.80236</c:v>
                </c:pt>
                <c:pt idx="7555">
                  <c:v>19.80498</c:v>
                </c:pt>
                <c:pt idx="7556">
                  <c:v>19.807600000000001</c:v>
                </c:pt>
                <c:pt idx="7557">
                  <c:v>19.810220000000001</c:v>
                </c:pt>
                <c:pt idx="7558">
                  <c:v>19.812840000000001</c:v>
                </c:pt>
                <c:pt idx="7559">
                  <c:v>19.815460000000002</c:v>
                </c:pt>
                <c:pt idx="7560">
                  <c:v>19.818090000000002</c:v>
                </c:pt>
                <c:pt idx="7561">
                  <c:v>19.820709999999998</c:v>
                </c:pt>
                <c:pt idx="7562">
                  <c:v>19.823329999999999</c:v>
                </c:pt>
                <c:pt idx="7563">
                  <c:v>19.825949999999999</c:v>
                </c:pt>
                <c:pt idx="7564">
                  <c:v>19.828569999999999</c:v>
                </c:pt>
                <c:pt idx="7565">
                  <c:v>19.831189999999999</c:v>
                </c:pt>
                <c:pt idx="7566">
                  <c:v>19.83381</c:v>
                </c:pt>
                <c:pt idx="7567">
                  <c:v>19.83644</c:v>
                </c:pt>
                <c:pt idx="7568">
                  <c:v>19.83906</c:v>
                </c:pt>
                <c:pt idx="7569">
                  <c:v>19.84168</c:v>
                </c:pt>
                <c:pt idx="7570">
                  <c:v>19.8443</c:v>
                </c:pt>
                <c:pt idx="7571">
                  <c:v>19.846920000000001</c:v>
                </c:pt>
                <c:pt idx="7572">
                  <c:v>19.849540000000001</c:v>
                </c:pt>
                <c:pt idx="7573">
                  <c:v>19.852170000000001</c:v>
                </c:pt>
                <c:pt idx="7574">
                  <c:v>19.854790000000001</c:v>
                </c:pt>
                <c:pt idx="7575">
                  <c:v>19.857410000000002</c:v>
                </c:pt>
                <c:pt idx="7576">
                  <c:v>19.860029999999998</c:v>
                </c:pt>
                <c:pt idx="7577">
                  <c:v>19.862649999999999</c:v>
                </c:pt>
                <c:pt idx="7578">
                  <c:v>19.865269999999999</c:v>
                </c:pt>
                <c:pt idx="7579">
                  <c:v>19.867889999999999</c:v>
                </c:pt>
                <c:pt idx="7580">
                  <c:v>19.870519999999999</c:v>
                </c:pt>
                <c:pt idx="7581">
                  <c:v>19.873139999999999</c:v>
                </c:pt>
                <c:pt idx="7582">
                  <c:v>19.87576</c:v>
                </c:pt>
                <c:pt idx="7583">
                  <c:v>19.87838</c:v>
                </c:pt>
                <c:pt idx="7584">
                  <c:v>19.881</c:v>
                </c:pt>
                <c:pt idx="7585">
                  <c:v>19.883620000000001</c:v>
                </c:pt>
                <c:pt idx="7586">
                  <c:v>19.886240000000001</c:v>
                </c:pt>
                <c:pt idx="7587">
                  <c:v>19.888860000000001</c:v>
                </c:pt>
                <c:pt idx="7588">
                  <c:v>19.891490000000001</c:v>
                </c:pt>
                <c:pt idx="7589">
                  <c:v>19.894110000000001</c:v>
                </c:pt>
                <c:pt idx="7590">
                  <c:v>19.896730000000002</c:v>
                </c:pt>
                <c:pt idx="7591">
                  <c:v>19.899349999999998</c:v>
                </c:pt>
                <c:pt idx="7592">
                  <c:v>19.901969999999999</c:v>
                </c:pt>
                <c:pt idx="7593">
                  <c:v>19.904589999999999</c:v>
                </c:pt>
                <c:pt idx="7594">
                  <c:v>19.907219999999999</c:v>
                </c:pt>
                <c:pt idx="7595">
                  <c:v>19.909839999999999</c:v>
                </c:pt>
                <c:pt idx="7596">
                  <c:v>19.912459999999999</c:v>
                </c:pt>
                <c:pt idx="7597">
                  <c:v>19.91508</c:v>
                </c:pt>
                <c:pt idx="7598">
                  <c:v>19.9177</c:v>
                </c:pt>
                <c:pt idx="7599">
                  <c:v>19.92032</c:v>
                </c:pt>
                <c:pt idx="7600">
                  <c:v>19.922940000000001</c:v>
                </c:pt>
                <c:pt idx="7601">
                  <c:v>19.92557</c:v>
                </c:pt>
                <c:pt idx="7602">
                  <c:v>19.928190000000001</c:v>
                </c:pt>
                <c:pt idx="7603">
                  <c:v>19.930810000000001</c:v>
                </c:pt>
                <c:pt idx="7604">
                  <c:v>19.933430000000001</c:v>
                </c:pt>
                <c:pt idx="7605">
                  <c:v>19.936050000000002</c:v>
                </c:pt>
                <c:pt idx="7606">
                  <c:v>19.938669999999998</c:v>
                </c:pt>
                <c:pt idx="7607">
                  <c:v>19.941289999999999</c:v>
                </c:pt>
                <c:pt idx="7608">
                  <c:v>19.943919999999999</c:v>
                </c:pt>
                <c:pt idx="7609">
                  <c:v>19.946539999999999</c:v>
                </c:pt>
                <c:pt idx="7610">
                  <c:v>19.949159999999999</c:v>
                </c:pt>
                <c:pt idx="7611">
                  <c:v>19.951779999999999</c:v>
                </c:pt>
                <c:pt idx="7612">
                  <c:v>19.9544</c:v>
                </c:pt>
                <c:pt idx="7613">
                  <c:v>19.95702</c:v>
                </c:pt>
                <c:pt idx="7614">
                  <c:v>19.95964</c:v>
                </c:pt>
                <c:pt idx="7615">
                  <c:v>19.96227</c:v>
                </c:pt>
                <c:pt idx="7616">
                  <c:v>19.96489</c:v>
                </c:pt>
                <c:pt idx="7617">
                  <c:v>19.967510000000001</c:v>
                </c:pt>
                <c:pt idx="7618">
                  <c:v>19.970130000000001</c:v>
                </c:pt>
                <c:pt idx="7619">
                  <c:v>19.972750000000001</c:v>
                </c:pt>
                <c:pt idx="7620">
                  <c:v>19.975370000000002</c:v>
                </c:pt>
                <c:pt idx="7621">
                  <c:v>19.977989999999998</c:v>
                </c:pt>
                <c:pt idx="7622">
                  <c:v>19.980619999999998</c:v>
                </c:pt>
                <c:pt idx="7623">
                  <c:v>19.983239999999999</c:v>
                </c:pt>
                <c:pt idx="7624">
                  <c:v>19.985859999999999</c:v>
                </c:pt>
                <c:pt idx="7625">
                  <c:v>19.988479999999999</c:v>
                </c:pt>
                <c:pt idx="7626">
                  <c:v>19.991099999999999</c:v>
                </c:pt>
                <c:pt idx="7627">
                  <c:v>19.99372</c:v>
                </c:pt>
                <c:pt idx="7628">
                  <c:v>19.99634</c:v>
                </c:pt>
                <c:pt idx="7629">
                  <c:v>19.99897</c:v>
                </c:pt>
                <c:pt idx="7630">
                  <c:v>20.00159</c:v>
                </c:pt>
                <c:pt idx="7631">
                  <c:v>20.00421</c:v>
                </c:pt>
                <c:pt idx="7632">
                  <c:v>20.006830000000001</c:v>
                </c:pt>
                <c:pt idx="7633">
                  <c:v>20.009450000000001</c:v>
                </c:pt>
                <c:pt idx="7634">
                  <c:v>20.012070000000001</c:v>
                </c:pt>
                <c:pt idx="7635">
                  <c:v>20.014690000000002</c:v>
                </c:pt>
                <c:pt idx="7636">
                  <c:v>20.017309999999998</c:v>
                </c:pt>
                <c:pt idx="7637">
                  <c:v>20.019939999999998</c:v>
                </c:pt>
                <c:pt idx="7638">
                  <c:v>20.022559999999999</c:v>
                </c:pt>
                <c:pt idx="7639">
                  <c:v>20.025179999999999</c:v>
                </c:pt>
                <c:pt idx="7640">
                  <c:v>20.027799999999999</c:v>
                </c:pt>
                <c:pt idx="7641">
                  <c:v>20.030419999999999</c:v>
                </c:pt>
                <c:pt idx="7642">
                  <c:v>20.03304</c:v>
                </c:pt>
                <c:pt idx="7643">
                  <c:v>20.03567</c:v>
                </c:pt>
                <c:pt idx="7644">
                  <c:v>20.03829</c:v>
                </c:pt>
                <c:pt idx="7645">
                  <c:v>20.04091</c:v>
                </c:pt>
                <c:pt idx="7646">
                  <c:v>20.043530000000001</c:v>
                </c:pt>
                <c:pt idx="7647">
                  <c:v>20.046150000000001</c:v>
                </c:pt>
                <c:pt idx="7648">
                  <c:v>20.048770000000001</c:v>
                </c:pt>
                <c:pt idx="7649">
                  <c:v>20.051390000000001</c:v>
                </c:pt>
                <c:pt idx="7650">
                  <c:v>20.054020000000001</c:v>
                </c:pt>
                <c:pt idx="7651">
                  <c:v>20.056640000000002</c:v>
                </c:pt>
                <c:pt idx="7652">
                  <c:v>20.059259999999998</c:v>
                </c:pt>
                <c:pt idx="7653">
                  <c:v>20.061879999999999</c:v>
                </c:pt>
                <c:pt idx="7654">
                  <c:v>20.064499999999999</c:v>
                </c:pt>
                <c:pt idx="7655">
                  <c:v>20.067119999999999</c:v>
                </c:pt>
                <c:pt idx="7656">
                  <c:v>20.069739999999999</c:v>
                </c:pt>
                <c:pt idx="7657">
                  <c:v>20.072369999999999</c:v>
                </c:pt>
                <c:pt idx="7658">
                  <c:v>20.07499</c:v>
                </c:pt>
                <c:pt idx="7659">
                  <c:v>20.07761</c:v>
                </c:pt>
                <c:pt idx="7660">
                  <c:v>20.08023</c:v>
                </c:pt>
                <c:pt idx="7661">
                  <c:v>20.082850000000001</c:v>
                </c:pt>
                <c:pt idx="7662">
                  <c:v>20.085470000000001</c:v>
                </c:pt>
                <c:pt idx="7663">
                  <c:v>20.088090000000001</c:v>
                </c:pt>
                <c:pt idx="7664">
                  <c:v>20.090720000000001</c:v>
                </c:pt>
                <c:pt idx="7665">
                  <c:v>20.093340000000001</c:v>
                </c:pt>
                <c:pt idx="7666">
                  <c:v>20.095960000000002</c:v>
                </c:pt>
                <c:pt idx="7667">
                  <c:v>20.098579999999998</c:v>
                </c:pt>
                <c:pt idx="7668">
                  <c:v>20.101199999999999</c:v>
                </c:pt>
                <c:pt idx="7669">
                  <c:v>20.103819999999999</c:v>
                </c:pt>
                <c:pt idx="7670">
                  <c:v>20.106449999999999</c:v>
                </c:pt>
                <c:pt idx="7671">
                  <c:v>20.109069999999999</c:v>
                </c:pt>
                <c:pt idx="7672">
                  <c:v>20.111689999999999</c:v>
                </c:pt>
                <c:pt idx="7673">
                  <c:v>20.11431</c:v>
                </c:pt>
                <c:pt idx="7674">
                  <c:v>20.11693</c:v>
                </c:pt>
                <c:pt idx="7675">
                  <c:v>20.11955</c:v>
                </c:pt>
                <c:pt idx="7676">
                  <c:v>20.122170000000001</c:v>
                </c:pt>
                <c:pt idx="7677">
                  <c:v>20.124790000000001</c:v>
                </c:pt>
                <c:pt idx="7678">
                  <c:v>20.127420000000001</c:v>
                </c:pt>
                <c:pt idx="7679">
                  <c:v>20.130040000000001</c:v>
                </c:pt>
                <c:pt idx="7680">
                  <c:v>20.132660000000001</c:v>
                </c:pt>
                <c:pt idx="7681">
                  <c:v>20.135280000000002</c:v>
                </c:pt>
                <c:pt idx="7682">
                  <c:v>20.137899999999998</c:v>
                </c:pt>
                <c:pt idx="7683">
                  <c:v>20.140519999999999</c:v>
                </c:pt>
                <c:pt idx="7684">
                  <c:v>20.143139999999999</c:v>
                </c:pt>
                <c:pt idx="7685">
                  <c:v>20.145769999999999</c:v>
                </c:pt>
                <c:pt idx="7686">
                  <c:v>20.148389999999999</c:v>
                </c:pt>
                <c:pt idx="7687">
                  <c:v>20.151009999999999</c:v>
                </c:pt>
                <c:pt idx="7688">
                  <c:v>20.15363</c:v>
                </c:pt>
                <c:pt idx="7689">
                  <c:v>20.15625</c:v>
                </c:pt>
                <c:pt idx="7690">
                  <c:v>20.15887</c:v>
                </c:pt>
                <c:pt idx="7691">
                  <c:v>20.1615</c:v>
                </c:pt>
                <c:pt idx="7692">
                  <c:v>20.16412</c:v>
                </c:pt>
                <c:pt idx="7693">
                  <c:v>20.166740000000001</c:v>
                </c:pt>
                <c:pt idx="7694">
                  <c:v>20.169360000000001</c:v>
                </c:pt>
                <c:pt idx="7695">
                  <c:v>20.171980000000001</c:v>
                </c:pt>
                <c:pt idx="7696">
                  <c:v>20.174600000000002</c:v>
                </c:pt>
                <c:pt idx="7697">
                  <c:v>20.177219999999998</c:v>
                </c:pt>
                <c:pt idx="7698">
                  <c:v>20.179849999999998</c:v>
                </c:pt>
                <c:pt idx="7699">
                  <c:v>20.182469999999999</c:v>
                </c:pt>
                <c:pt idx="7700">
                  <c:v>20.185089999999999</c:v>
                </c:pt>
                <c:pt idx="7701">
                  <c:v>20.187709999999999</c:v>
                </c:pt>
                <c:pt idx="7702">
                  <c:v>20.190329999999999</c:v>
                </c:pt>
                <c:pt idx="7703">
                  <c:v>20.19295</c:v>
                </c:pt>
                <c:pt idx="7704">
                  <c:v>20.19557</c:v>
                </c:pt>
                <c:pt idx="7705">
                  <c:v>20.19819</c:v>
                </c:pt>
                <c:pt idx="7706">
                  <c:v>20.20082</c:v>
                </c:pt>
                <c:pt idx="7707">
                  <c:v>20.203440000000001</c:v>
                </c:pt>
                <c:pt idx="7708">
                  <c:v>20.206060000000001</c:v>
                </c:pt>
                <c:pt idx="7709">
                  <c:v>20.208680000000001</c:v>
                </c:pt>
                <c:pt idx="7710">
                  <c:v>20.211300000000001</c:v>
                </c:pt>
                <c:pt idx="7711">
                  <c:v>20.213920000000002</c:v>
                </c:pt>
                <c:pt idx="7712">
                  <c:v>20.216550000000002</c:v>
                </c:pt>
                <c:pt idx="7713">
                  <c:v>20.219169999999998</c:v>
                </c:pt>
                <c:pt idx="7714">
                  <c:v>20.221789999999999</c:v>
                </c:pt>
                <c:pt idx="7715">
                  <c:v>20.224409999999999</c:v>
                </c:pt>
                <c:pt idx="7716">
                  <c:v>20.227029999999999</c:v>
                </c:pt>
                <c:pt idx="7717">
                  <c:v>20.229649999999999</c:v>
                </c:pt>
                <c:pt idx="7718">
                  <c:v>20.23227</c:v>
                </c:pt>
                <c:pt idx="7719">
                  <c:v>20.2349</c:v>
                </c:pt>
                <c:pt idx="7720">
                  <c:v>20.23752</c:v>
                </c:pt>
                <c:pt idx="7721">
                  <c:v>20.24014</c:v>
                </c:pt>
                <c:pt idx="7722">
                  <c:v>20.242760000000001</c:v>
                </c:pt>
                <c:pt idx="7723">
                  <c:v>20.245380000000001</c:v>
                </c:pt>
                <c:pt idx="7724">
                  <c:v>20.248000000000001</c:v>
                </c:pt>
                <c:pt idx="7725">
                  <c:v>20.250620000000001</c:v>
                </c:pt>
                <c:pt idx="7726">
                  <c:v>20.253240000000002</c:v>
                </c:pt>
                <c:pt idx="7727">
                  <c:v>20.255870000000002</c:v>
                </c:pt>
                <c:pt idx="7728">
                  <c:v>20.258489999999998</c:v>
                </c:pt>
                <c:pt idx="7729">
                  <c:v>20.261109999999999</c:v>
                </c:pt>
                <c:pt idx="7730">
                  <c:v>20.263729999999999</c:v>
                </c:pt>
                <c:pt idx="7731">
                  <c:v>20.266349999999999</c:v>
                </c:pt>
                <c:pt idx="7732">
                  <c:v>20.268969999999999</c:v>
                </c:pt>
                <c:pt idx="7733">
                  <c:v>20.271599999999999</c:v>
                </c:pt>
                <c:pt idx="7734">
                  <c:v>20.27422</c:v>
                </c:pt>
                <c:pt idx="7735">
                  <c:v>20.27684</c:v>
                </c:pt>
                <c:pt idx="7736">
                  <c:v>20.27946</c:v>
                </c:pt>
                <c:pt idx="7737">
                  <c:v>20.282080000000001</c:v>
                </c:pt>
                <c:pt idx="7738">
                  <c:v>20.284700000000001</c:v>
                </c:pt>
                <c:pt idx="7739">
                  <c:v>20.287320000000001</c:v>
                </c:pt>
                <c:pt idx="7740">
                  <c:v>20.289950000000001</c:v>
                </c:pt>
                <c:pt idx="7741">
                  <c:v>20.292570000000001</c:v>
                </c:pt>
                <c:pt idx="7742">
                  <c:v>20.295190000000002</c:v>
                </c:pt>
                <c:pt idx="7743">
                  <c:v>20.297809999999998</c:v>
                </c:pt>
                <c:pt idx="7744">
                  <c:v>20.300429999999999</c:v>
                </c:pt>
                <c:pt idx="7745">
                  <c:v>20.303049999999999</c:v>
                </c:pt>
                <c:pt idx="7746">
                  <c:v>20.305669999999999</c:v>
                </c:pt>
                <c:pt idx="7747">
                  <c:v>20.308299999999999</c:v>
                </c:pt>
                <c:pt idx="7748">
                  <c:v>20.310919999999999</c:v>
                </c:pt>
                <c:pt idx="7749">
                  <c:v>20.31354</c:v>
                </c:pt>
                <c:pt idx="7750">
                  <c:v>20.31616</c:v>
                </c:pt>
                <c:pt idx="7751">
                  <c:v>20.31878</c:v>
                </c:pt>
                <c:pt idx="7752">
                  <c:v>20.321400000000001</c:v>
                </c:pt>
                <c:pt idx="7753">
                  <c:v>20.324020000000001</c:v>
                </c:pt>
                <c:pt idx="7754">
                  <c:v>20.326640000000001</c:v>
                </c:pt>
                <c:pt idx="7755">
                  <c:v>20.329270000000001</c:v>
                </c:pt>
                <c:pt idx="7756">
                  <c:v>20.331890000000001</c:v>
                </c:pt>
                <c:pt idx="7757">
                  <c:v>20.334510000000002</c:v>
                </c:pt>
                <c:pt idx="7758">
                  <c:v>20.337129999999998</c:v>
                </c:pt>
                <c:pt idx="7759">
                  <c:v>20.339749999999999</c:v>
                </c:pt>
                <c:pt idx="7760">
                  <c:v>20.342369999999999</c:v>
                </c:pt>
                <c:pt idx="7761">
                  <c:v>20.344999999999999</c:v>
                </c:pt>
                <c:pt idx="7762">
                  <c:v>20.347619999999999</c:v>
                </c:pt>
                <c:pt idx="7763">
                  <c:v>20.350239999999999</c:v>
                </c:pt>
                <c:pt idx="7764">
                  <c:v>20.35286</c:v>
                </c:pt>
                <c:pt idx="7765">
                  <c:v>20.35548</c:v>
                </c:pt>
                <c:pt idx="7766">
                  <c:v>20.3581</c:v>
                </c:pt>
                <c:pt idx="7767">
                  <c:v>20.360720000000001</c:v>
                </c:pt>
                <c:pt idx="7768">
                  <c:v>20.363350000000001</c:v>
                </c:pt>
                <c:pt idx="7769">
                  <c:v>20.365970000000001</c:v>
                </c:pt>
                <c:pt idx="7770">
                  <c:v>20.368590000000001</c:v>
                </c:pt>
                <c:pt idx="7771">
                  <c:v>20.371210000000001</c:v>
                </c:pt>
                <c:pt idx="7772">
                  <c:v>20.373830000000002</c:v>
                </c:pt>
                <c:pt idx="7773">
                  <c:v>20.376449999999998</c:v>
                </c:pt>
                <c:pt idx="7774">
                  <c:v>20.379069999999999</c:v>
                </c:pt>
                <c:pt idx="7775">
                  <c:v>20.381699999999999</c:v>
                </c:pt>
                <c:pt idx="7776">
                  <c:v>20.384319999999999</c:v>
                </c:pt>
                <c:pt idx="7777">
                  <c:v>20.386939999999999</c:v>
                </c:pt>
                <c:pt idx="7778">
                  <c:v>20.389559999999999</c:v>
                </c:pt>
                <c:pt idx="7779">
                  <c:v>20.39218</c:v>
                </c:pt>
                <c:pt idx="7780">
                  <c:v>20.3948</c:v>
                </c:pt>
                <c:pt idx="7781">
                  <c:v>20.39742</c:v>
                </c:pt>
                <c:pt idx="7782">
                  <c:v>20.40005</c:v>
                </c:pt>
                <c:pt idx="7783">
                  <c:v>20.402670000000001</c:v>
                </c:pt>
                <c:pt idx="7784">
                  <c:v>20.405290000000001</c:v>
                </c:pt>
                <c:pt idx="7785">
                  <c:v>20.407910000000001</c:v>
                </c:pt>
                <c:pt idx="7786">
                  <c:v>20.410530000000001</c:v>
                </c:pt>
                <c:pt idx="7787">
                  <c:v>20.413150000000002</c:v>
                </c:pt>
                <c:pt idx="7788">
                  <c:v>20.415780000000002</c:v>
                </c:pt>
                <c:pt idx="7789">
                  <c:v>20.418399999999998</c:v>
                </c:pt>
                <c:pt idx="7790">
                  <c:v>20.421019999999999</c:v>
                </c:pt>
                <c:pt idx="7791">
                  <c:v>20.423639999999999</c:v>
                </c:pt>
                <c:pt idx="7792">
                  <c:v>20.426259999999999</c:v>
                </c:pt>
                <c:pt idx="7793">
                  <c:v>20.428879999999999</c:v>
                </c:pt>
                <c:pt idx="7794">
                  <c:v>20.4315</c:v>
                </c:pt>
                <c:pt idx="7795">
                  <c:v>20.43412</c:v>
                </c:pt>
                <c:pt idx="7796">
                  <c:v>20.43675</c:v>
                </c:pt>
                <c:pt idx="7797">
                  <c:v>20.43937</c:v>
                </c:pt>
                <c:pt idx="7798">
                  <c:v>20.441990000000001</c:v>
                </c:pt>
                <c:pt idx="7799">
                  <c:v>20.444610000000001</c:v>
                </c:pt>
                <c:pt idx="7800">
                  <c:v>20.447230000000001</c:v>
                </c:pt>
                <c:pt idx="7801">
                  <c:v>20.449850000000001</c:v>
                </c:pt>
                <c:pt idx="7802">
                  <c:v>20.452470000000002</c:v>
                </c:pt>
                <c:pt idx="7803">
                  <c:v>20.455100000000002</c:v>
                </c:pt>
                <c:pt idx="7804">
                  <c:v>20.457719999999998</c:v>
                </c:pt>
                <c:pt idx="7805">
                  <c:v>20.460339999999999</c:v>
                </c:pt>
                <c:pt idx="7806">
                  <c:v>20.462959999999999</c:v>
                </c:pt>
                <c:pt idx="7807">
                  <c:v>20.465579999999999</c:v>
                </c:pt>
                <c:pt idx="7808">
                  <c:v>20.4682</c:v>
                </c:pt>
                <c:pt idx="7809">
                  <c:v>20.470829999999999</c:v>
                </c:pt>
                <c:pt idx="7810">
                  <c:v>20.47345</c:v>
                </c:pt>
                <c:pt idx="7811">
                  <c:v>20.47607</c:v>
                </c:pt>
                <c:pt idx="7812">
                  <c:v>20.47869</c:v>
                </c:pt>
                <c:pt idx="7813">
                  <c:v>20.481310000000001</c:v>
                </c:pt>
                <c:pt idx="7814">
                  <c:v>20.483930000000001</c:v>
                </c:pt>
                <c:pt idx="7815">
                  <c:v>20.486550000000001</c:v>
                </c:pt>
                <c:pt idx="7816">
                  <c:v>20.489180000000001</c:v>
                </c:pt>
                <c:pt idx="7817">
                  <c:v>20.491800000000001</c:v>
                </c:pt>
                <c:pt idx="7818">
                  <c:v>20.494420000000002</c:v>
                </c:pt>
                <c:pt idx="7819">
                  <c:v>20.497039999999998</c:v>
                </c:pt>
                <c:pt idx="7820">
                  <c:v>20.499659999999999</c:v>
                </c:pt>
                <c:pt idx="7821">
                  <c:v>20.502279999999999</c:v>
                </c:pt>
                <c:pt idx="7822">
                  <c:v>20.504899999999999</c:v>
                </c:pt>
                <c:pt idx="7823">
                  <c:v>20.50752</c:v>
                </c:pt>
                <c:pt idx="7824">
                  <c:v>20.510149999999999</c:v>
                </c:pt>
                <c:pt idx="7825">
                  <c:v>20.51277</c:v>
                </c:pt>
                <c:pt idx="7826">
                  <c:v>20.51539</c:v>
                </c:pt>
                <c:pt idx="7827">
                  <c:v>20.51801</c:v>
                </c:pt>
                <c:pt idx="7828">
                  <c:v>20.520630000000001</c:v>
                </c:pt>
                <c:pt idx="7829">
                  <c:v>20.523250000000001</c:v>
                </c:pt>
                <c:pt idx="7830">
                  <c:v>20.525880000000001</c:v>
                </c:pt>
                <c:pt idx="7831">
                  <c:v>20.528500000000001</c:v>
                </c:pt>
                <c:pt idx="7832">
                  <c:v>20.531120000000001</c:v>
                </c:pt>
                <c:pt idx="7833">
                  <c:v>20.533740000000002</c:v>
                </c:pt>
                <c:pt idx="7834">
                  <c:v>20.536359999999998</c:v>
                </c:pt>
                <c:pt idx="7835">
                  <c:v>20.538979999999999</c:v>
                </c:pt>
                <c:pt idx="7836">
                  <c:v>20.541599999999999</c:v>
                </c:pt>
                <c:pt idx="7837">
                  <c:v>20.544229999999999</c:v>
                </c:pt>
                <c:pt idx="7838">
                  <c:v>20.546849999999999</c:v>
                </c:pt>
                <c:pt idx="7839">
                  <c:v>20.549469999999999</c:v>
                </c:pt>
                <c:pt idx="7840">
                  <c:v>20.55209</c:v>
                </c:pt>
                <c:pt idx="7841">
                  <c:v>20.55471</c:v>
                </c:pt>
                <c:pt idx="7842">
                  <c:v>20.55733</c:v>
                </c:pt>
                <c:pt idx="7843">
                  <c:v>20.559950000000001</c:v>
                </c:pt>
                <c:pt idx="7844">
                  <c:v>20.562570000000001</c:v>
                </c:pt>
                <c:pt idx="7845">
                  <c:v>20.565200000000001</c:v>
                </c:pt>
                <c:pt idx="7846">
                  <c:v>20.567820000000001</c:v>
                </c:pt>
                <c:pt idx="7847">
                  <c:v>20.570440000000001</c:v>
                </c:pt>
                <c:pt idx="7848">
                  <c:v>20.573060000000002</c:v>
                </c:pt>
                <c:pt idx="7849">
                  <c:v>20.575679999999998</c:v>
                </c:pt>
                <c:pt idx="7850">
                  <c:v>20.578299999999999</c:v>
                </c:pt>
                <c:pt idx="7851">
                  <c:v>20.580919999999999</c:v>
                </c:pt>
                <c:pt idx="7852">
                  <c:v>20.583549999999999</c:v>
                </c:pt>
                <c:pt idx="7853">
                  <c:v>20.586169999999999</c:v>
                </c:pt>
                <c:pt idx="7854">
                  <c:v>20.588789999999999</c:v>
                </c:pt>
                <c:pt idx="7855">
                  <c:v>20.59141</c:v>
                </c:pt>
                <c:pt idx="7856">
                  <c:v>20.59403</c:v>
                </c:pt>
                <c:pt idx="7857">
                  <c:v>20.59665</c:v>
                </c:pt>
                <c:pt idx="7858">
                  <c:v>20.59928</c:v>
                </c:pt>
                <c:pt idx="7859">
                  <c:v>20.601900000000001</c:v>
                </c:pt>
                <c:pt idx="7860">
                  <c:v>20.604520000000001</c:v>
                </c:pt>
                <c:pt idx="7861">
                  <c:v>20.607140000000001</c:v>
                </c:pt>
                <c:pt idx="7862">
                  <c:v>20.609760000000001</c:v>
                </c:pt>
                <c:pt idx="7863">
                  <c:v>20.612380000000002</c:v>
                </c:pt>
                <c:pt idx="7864">
                  <c:v>20.614999999999998</c:v>
                </c:pt>
                <c:pt idx="7865">
                  <c:v>20.617629999999998</c:v>
                </c:pt>
                <c:pt idx="7866">
                  <c:v>20.620249999999999</c:v>
                </c:pt>
                <c:pt idx="7867">
                  <c:v>20.622869999999999</c:v>
                </c:pt>
                <c:pt idx="7868">
                  <c:v>20.625489999999999</c:v>
                </c:pt>
                <c:pt idx="7869">
                  <c:v>20.62811</c:v>
                </c:pt>
                <c:pt idx="7870">
                  <c:v>20.63073</c:v>
                </c:pt>
                <c:pt idx="7871">
                  <c:v>20.63335</c:v>
                </c:pt>
                <c:pt idx="7872">
                  <c:v>20.63597</c:v>
                </c:pt>
                <c:pt idx="7873">
                  <c:v>20.6386</c:v>
                </c:pt>
                <c:pt idx="7874">
                  <c:v>20.641220000000001</c:v>
                </c:pt>
                <c:pt idx="7875">
                  <c:v>20.643840000000001</c:v>
                </c:pt>
                <c:pt idx="7876">
                  <c:v>20.646460000000001</c:v>
                </c:pt>
                <c:pt idx="7877">
                  <c:v>20.649080000000001</c:v>
                </c:pt>
                <c:pt idx="7878">
                  <c:v>20.651700000000002</c:v>
                </c:pt>
                <c:pt idx="7879">
                  <c:v>20.654330000000002</c:v>
                </c:pt>
                <c:pt idx="7880">
                  <c:v>20.656949999999998</c:v>
                </c:pt>
                <c:pt idx="7881">
                  <c:v>20.659569999999999</c:v>
                </c:pt>
                <c:pt idx="7882">
                  <c:v>20.662189999999999</c:v>
                </c:pt>
                <c:pt idx="7883">
                  <c:v>20.664809999999999</c:v>
                </c:pt>
                <c:pt idx="7884">
                  <c:v>20.66743</c:v>
                </c:pt>
                <c:pt idx="7885">
                  <c:v>20.67005</c:v>
                </c:pt>
                <c:pt idx="7886">
                  <c:v>20.67268</c:v>
                </c:pt>
                <c:pt idx="7887">
                  <c:v>20.6753</c:v>
                </c:pt>
                <c:pt idx="7888">
                  <c:v>20.67792</c:v>
                </c:pt>
                <c:pt idx="7889">
                  <c:v>20.680540000000001</c:v>
                </c:pt>
                <c:pt idx="7890">
                  <c:v>20.683160000000001</c:v>
                </c:pt>
                <c:pt idx="7891">
                  <c:v>20.685780000000001</c:v>
                </c:pt>
                <c:pt idx="7892">
                  <c:v>20.688400000000001</c:v>
                </c:pt>
                <c:pt idx="7893">
                  <c:v>20.691030000000001</c:v>
                </c:pt>
                <c:pt idx="7894">
                  <c:v>20.693650000000002</c:v>
                </c:pt>
                <c:pt idx="7895">
                  <c:v>20.696269999999998</c:v>
                </c:pt>
                <c:pt idx="7896">
                  <c:v>20.698889999999999</c:v>
                </c:pt>
                <c:pt idx="7897">
                  <c:v>20.701509999999999</c:v>
                </c:pt>
                <c:pt idx="7898">
                  <c:v>20.704129999999999</c:v>
                </c:pt>
                <c:pt idx="7899">
                  <c:v>20.70675</c:v>
                </c:pt>
                <c:pt idx="7900">
                  <c:v>20.709379999999999</c:v>
                </c:pt>
                <c:pt idx="7901">
                  <c:v>20.712</c:v>
                </c:pt>
                <c:pt idx="7902">
                  <c:v>20.71462</c:v>
                </c:pt>
                <c:pt idx="7903">
                  <c:v>20.71724</c:v>
                </c:pt>
                <c:pt idx="7904">
                  <c:v>20.719860000000001</c:v>
                </c:pt>
                <c:pt idx="7905">
                  <c:v>20.722480000000001</c:v>
                </c:pt>
                <c:pt idx="7906">
                  <c:v>20.725110000000001</c:v>
                </c:pt>
                <c:pt idx="7907">
                  <c:v>20.727730000000001</c:v>
                </c:pt>
                <c:pt idx="7908">
                  <c:v>20.730350000000001</c:v>
                </c:pt>
                <c:pt idx="7909">
                  <c:v>20.732970000000002</c:v>
                </c:pt>
                <c:pt idx="7910">
                  <c:v>20.735589999999998</c:v>
                </c:pt>
                <c:pt idx="7911">
                  <c:v>20.738209999999999</c:v>
                </c:pt>
                <c:pt idx="7912">
                  <c:v>20.740829999999999</c:v>
                </c:pt>
                <c:pt idx="7913">
                  <c:v>20.743449999999999</c:v>
                </c:pt>
                <c:pt idx="7914">
                  <c:v>20.746079999999999</c:v>
                </c:pt>
                <c:pt idx="7915">
                  <c:v>20.748699999999999</c:v>
                </c:pt>
                <c:pt idx="7916">
                  <c:v>20.75132</c:v>
                </c:pt>
                <c:pt idx="7917">
                  <c:v>20.75394</c:v>
                </c:pt>
                <c:pt idx="7918">
                  <c:v>20.75656</c:v>
                </c:pt>
                <c:pt idx="7919">
                  <c:v>20.759180000000001</c:v>
                </c:pt>
                <c:pt idx="7920">
                  <c:v>20.761800000000001</c:v>
                </c:pt>
                <c:pt idx="7921">
                  <c:v>20.764430000000001</c:v>
                </c:pt>
                <c:pt idx="7922">
                  <c:v>20.767050000000001</c:v>
                </c:pt>
                <c:pt idx="7923">
                  <c:v>20.769670000000001</c:v>
                </c:pt>
                <c:pt idx="7924">
                  <c:v>20.772290000000002</c:v>
                </c:pt>
                <c:pt idx="7925">
                  <c:v>20.774909999999998</c:v>
                </c:pt>
                <c:pt idx="7926">
                  <c:v>20.777529999999999</c:v>
                </c:pt>
                <c:pt idx="7927">
                  <c:v>20.780159999999999</c:v>
                </c:pt>
                <c:pt idx="7928">
                  <c:v>20.782779999999999</c:v>
                </c:pt>
                <c:pt idx="7929">
                  <c:v>20.785399999999999</c:v>
                </c:pt>
                <c:pt idx="7930">
                  <c:v>20.788019999999999</c:v>
                </c:pt>
                <c:pt idx="7931">
                  <c:v>20.79064</c:v>
                </c:pt>
                <c:pt idx="7932">
                  <c:v>20.79326</c:v>
                </c:pt>
                <c:pt idx="7933">
                  <c:v>20.79588</c:v>
                </c:pt>
                <c:pt idx="7934">
                  <c:v>20.79851</c:v>
                </c:pt>
                <c:pt idx="7935">
                  <c:v>20.801130000000001</c:v>
                </c:pt>
                <c:pt idx="7936">
                  <c:v>20.803750000000001</c:v>
                </c:pt>
                <c:pt idx="7937">
                  <c:v>20.806370000000001</c:v>
                </c:pt>
                <c:pt idx="7938">
                  <c:v>20.808990000000001</c:v>
                </c:pt>
                <c:pt idx="7939">
                  <c:v>20.811610000000002</c:v>
                </c:pt>
                <c:pt idx="7940">
                  <c:v>20.814229999999998</c:v>
                </c:pt>
                <c:pt idx="7941">
                  <c:v>20.816849999999999</c:v>
                </c:pt>
                <c:pt idx="7942">
                  <c:v>20.819479999999999</c:v>
                </c:pt>
                <c:pt idx="7943">
                  <c:v>20.822099999999999</c:v>
                </c:pt>
                <c:pt idx="7944">
                  <c:v>20.824719999999999</c:v>
                </c:pt>
                <c:pt idx="7945">
                  <c:v>20.82734</c:v>
                </c:pt>
                <c:pt idx="7946">
                  <c:v>20.82996</c:v>
                </c:pt>
                <c:pt idx="7947">
                  <c:v>20.83258</c:v>
                </c:pt>
                <c:pt idx="7948">
                  <c:v>20.83521</c:v>
                </c:pt>
                <c:pt idx="7949">
                  <c:v>20.83783</c:v>
                </c:pt>
                <c:pt idx="7950">
                  <c:v>20.840450000000001</c:v>
                </c:pt>
                <c:pt idx="7951">
                  <c:v>20.843070000000001</c:v>
                </c:pt>
                <c:pt idx="7952">
                  <c:v>20.845690000000001</c:v>
                </c:pt>
                <c:pt idx="7953">
                  <c:v>20.848310000000001</c:v>
                </c:pt>
                <c:pt idx="7954">
                  <c:v>20.850930000000002</c:v>
                </c:pt>
                <c:pt idx="7955">
                  <c:v>20.853560000000002</c:v>
                </c:pt>
                <c:pt idx="7956">
                  <c:v>20.856179999999998</c:v>
                </c:pt>
                <c:pt idx="7957">
                  <c:v>20.858799999999999</c:v>
                </c:pt>
                <c:pt idx="7958">
                  <c:v>20.861419999999999</c:v>
                </c:pt>
                <c:pt idx="7959">
                  <c:v>20.864039999999999</c:v>
                </c:pt>
                <c:pt idx="7960">
                  <c:v>20.86666</c:v>
                </c:pt>
                <c:pt idx="7961">
                  <c:v>20.86928</c:v>
                </c:pt>
                <c:pt idx="7962">
                  <c:v>20.8719</c:v>
                </c:pt>
                <c:pt idx="7963">
                  <c:v>20.87453</c:v>
                </c:pt>
                <c:pt idx="7964">
                  <c:v>20.87715</c:v>
                </c:pt>
                <c:pt idx="7965">
                  <c:v>20.879770000000001</c:v>
                </c:pt>
                <c:pt idx="7966">
                  <c:v>20.882390000000001</c:v>
                </c:pt>
                <c:pt idx="7967">
                  <c:v>20.885010000000001</c:v>
                </c:pt>
                <c:pt idx="7968">
                  <c:v>20.887630000000001</c:v>
                </c:pt>
                <c:pt idx="7969">
                  <c:v>20.890250000000002</c:v>
                </c:pt>
                <c:pt idx="7970">
                  <c:v>20.892880000000002</c:v>
                </c:pt>
                <c:pt idx="7971">
                  <c:v>20.895499999999998</c:v>
                </c:pt>
                <c:pt idx="7972">
                  <c:v>20.898119999999999</c:v>
                </c:pt>
                <c:pt idx="7973">
                  <c:v>20.900739999999999</c:v>
                </c:pt>
                <c:pt idx="7974">
                  <c:v>20.903359999999999</c:v>
                </c:pt>
                <c:pt idx="7975">
                  <c:v>20.90598</c:v>
                </c:pt>
                <c:pt idx="7976">
                  <c:v>20.908609999999999</c:v>
                </c:pt>
                <c:pt idx="7977">
                  <c:v>20.91123</c:v>
                </c:pt>
                <c:pt idx="7978">
                  <c:v>20.91385</c:v>
                </c:pt>
                <c:pt idx="7979">
                  <c:v>20.91647</c:v>
                </c:pt>
                <c:pt idx="7980">
                  <c:v>20.919090000000001</c:v>
                </c:pt>
                <c:pt idx="7981">
                  <c:v>20.921710000000001</c:v>
                </c:pt>
                <c:pt idx="7982">
                  <c:v>20.924330000000001</c:v>
                </c:pt>
                <c:pt idx="7983">
                  <c:v>20.926960000000001</c:v>
                </c:pt>
                <c:pt idx="7984">
                  <c:v>20.929580000000001</c:v>
                </c:pt>
                <c:pt idx="7985">
                  <c:v>20.932200000000002</c:v>
                </c:pt>
                <c:pt idx="7986">
                  <c:v>20.934819999999998</c:v>
                </c:pt>
                <c:pt idx="7987">
                  <c:v>20.937439999999999</c:v>
                </c:pt>
                <c:pt idx="7988">
                  <c:v>20.940059999999999</c:v>
                </c:pt>
                <c:pt idx="7989">
                  <c:v>20.942679999999999</c:v>
                </c:pt>
                <c:pt idx="7990">
                  <c:v>20.9453</c:v>
                </c:pt>
                <c:pt idx="7991">
                  <c:v>20.947929999999999</c:v>
                </c:pt>
                <c:pt idx="7992">
                  <c:v>20.95055</c:v>
                </c:pt>
                <c:pt idx="7993">
                  <c:v>20.95317</c:v>
                </c:pt>
                <c:pt idx="7994">
                  <c:v>20.95579</c:v>
                </c:pt>
                <c:pt idx="7995">
                  <c:v>20.958410000000001</c:v>
                </c:pt>
                <c:pt idx="7996">
                  <c:v>20.961030000000001</c:v>
                </c:pt>
                <c:pt idx="7997">
                  <c:v>20.963660000000001</c:v>
                </c:pt>
                <c:pt idx="7998">
                  <c:v>20.966280000000001</c:v>
                </c:pt>
                <c:pt idx="7999">
                  <c:v>20.968900000000001</c:v>
                </c:pt>
                <c:pt idx="8000">
                  <c:v>20.971520000000002</c:v>
                </c:pt>
                <c:pt idx="8001">
                  <c:v>20.974139999999998</c:v>
                </c:pt>
                <c:pt idx="8002">
                  <c:v>20.976759999999999</c:v>
                </c:pt>
                <c:pt idx="8003">
                  <c:v>20.979379999999999</c:v>
                </c:pt>
                <c:pt idx="8004">
                  <c:v>20.982009999999999</c:v>
                </c:pt>
                <c:pt idx="8005">
                  <c:v>20.984629999999999</c:v>
                </c:pt>
                <c:pt idx="8006">
                  <c:v>20.98725</c:v>
                </c:pt>
                <c:pt idx="8007">
                  <c:v>20.98987</c:v>
                </c:pt>
                <c:pt idx="8008">
                  <c:v>20.99249</c:v>
                </c:pt>
                <c:pt idx="8009">
                  <c:v>20.99511</c:v>
                </c:pt>
                <c:pt idx="8010">
                  <c:v>20.997730000000001</c:v>
                </c:pt>
                <c:pt idx="8011">
                  <c:v>21.000350000000001</c:v>
                </c:pt>
                <c:pt idx="8012">
                  <c:v>21.002980000000001</c:v>
                </c:pt>
                <c:pt idx="8013">
                  <c:v>21.005600000000001</c:v>
                </c:pt>
                <c:pt idx="8014">
                  <c:v>21.008220000000001</c:v>
                </c:pt>
                <c:pt idx="8015">
                  <c:v>21.010840000000002</c:v>
                </c:pt>
                <c:pt idx="8016">
                  <c:v>21.013459999999998</c:v>
                </c:pt>
                <c:pt idx="8017">
                  <c:v>21.016079999999999</c:v>
                </c:pt>
                <c:pt idx="8018">
                  <c:v>21.018709999999999</c:v>
                </c:pt>
                <c:pt idx="8019">
                  <c:v>21.021329999999999</c:v>
                </c:pt>
                <c:pt idx="8020">
                  <c:v>21.023949999999999</c:v>
                </c:pt>
                <c:pt idx="8021">
                  <c:v>21.02657</c:v>
                </c:pt>
                <c:pt idx="8022">
                  <c:v>21.02919</c:v>
                </c:pt>
                <c:pt idx="8023">
                  <c:v>21.03181</c:v>
                </c:pt>
                <c:pt idx="8024">
                  <c:v>21.03444</c:v>
                </c:pt>
                <c:pt idx="8025">
                  <c:v>21.03706</c:v>
                </c:pt>
                <c:pt idx="8026">
                  <c:v>21.039680000000001</c:v>
                </c:pt>
                <c:pt idx="8027">
                  <c:v>21.042300000000001</c:v>
                </c:pt>
                <c:pt idx="8028">
                  <c:v>21.044920000000001</c:v>
                </c:pt>
                <c:pt idx="8029">
                  <c:v>21.047540000000001</c:v>
                </c:pt>
                <c:pt idx="8030">
                  <c:v>21.050160000000002</c:v>
                </c:pt>
                <c:pt idx="8031">
                  <c:v>21.052779999999998</c:v>
                </c:pt>
                <c:pt idx="8032">
                  <c:v>21.055409999999998</c:v>
                </c:pt>
                <c:pt idx="8033">
                  <c:v>21.058029999999999</c:v>
                </c:pt>
                <c:pt idx="8034">
                  <c:v>21.060649999999999</c:v>
                </c:pt>
                <c:pt idx="8035">
                  <c:v>21.063269999999999</c:v>
                </c:pt>
                <c:pt idx="8036">
                  <c:v>21.06589</c:v>
                </c:pt>
                <c:pt idx="8037">
                  <c:v>21.06851</c:v>
                </c:pt>
                <c:pt idx="8038">
                  <c:v>21.07113</c:v>
                </c:pt>
                <c:pt idx="8039">
                  <c:v>21.07376</c:v>
                </c:pt>
                <c:pt idx="8040">
                  <c:v>21.07638</c:v>
                </c:pt>
                <c:pt idx="8041">
                  <c:v>21.079000000000001</c:v>
                </c:pt>
                <c:pt idx="8042">
                  <c:v>21.081620000000001</c:v>
                </c:pt>
                <c:pt idx="8043">
                  <c:v>21.084240000000001</c:v>
                </c:pt>
                <c:pt idx="8044">
                  <c:v>21.086860000000001</c:v>
                </c:pt>
                <c:pt idx="8045">
                  <c:v>21.089490000000001</c:v>
                </c:pt>
                <c:pt idx="8046">
                  <c:v>21.092110000000002</c:v>
                </c:pt>
                <c:pt idx="8047">
                  <c:v>21.094729999999998</c:v>
                </c:pt>
                <c:pt idx="8048">
                  <c:v>21.097349999999999</c:v>
                </c:pt>
                <c:pt idx="8049">
                  <c:v>21.099969999999999</c:v>
                </c:pt>
                <c:pt idx="8050">
                  <c:v>21.102589999999999</c:v>
                </c:pt>
                <c:pt idx="8051">
                  <c:v>21.10521</c:v>
                </c:pt>
                <c:pt idx="8052">
                  <c:v>21.10783</c:v>
                </c:pt>
                <c:pt idx="8053">
                  <c:v>21.11046</c:v>
                </c:pt>
                <c:pt idx="8054">
                  <c:v>21.11308</c:v>
                </c:pt>
                <c:pt idx="8055">
                  <c:v>21.1157</c:v>
                </c:pt>
                <c:pt idx="8056">
                  <c:v>21.118320000000001</c:v>
                </c:pt>
                <c:pt idx="8057">
                  <c:v>21.120940000000001</c:v>
                </c:pt>
                <c:pt idx="8058">
                  <c:v>21.123560000000001</c:v>
                </c:pt>
                <c:pt idx="8059">
                  <c:v>21.126180000000002</c:v>
                </c:pt>
                <c:pt idx="8060">
                  <c:v>21.128810000000001</c:v>
                </c:pt>
                <c:pt idx="8061">
                  <c:v>21.131430000000002</c:v>
                </c:pt>
                <c:pt idx="8062">
                  <c:v>21.134049999999998</c:v>
                </c:pt>
                <c:pt idx="8063">
                  <c:v>21.136669999999999</c:v>
                </c:pt>
                <c:pt idx="8064">
                  <c:v>21.139289999999999</c:v>
                </c:pt>
                <c:pt idx="8065">
                  <c:v>21.141909999999999</c:v>
                </c:pt>
                <c:pt idx="8066">
                  <c:v>21.144539999999999</c:v>
                </c:pt>
                <c:pt idx="8067">
                  <c:v>21.14716</c:v>
                </c:pt>
                <c:pt idx="8068">
                  <c:v>21.14978</c:v>
                </c:pt>
                <c:pt idx="8069">
                  <c:v>21.1524</c:v>
                </c:pt>
                <c:pt idx="8070">
                  <c:v>21.15502</c:v>
                </c:pt>
                <c:pt idx="8071">
                  <c:v>21.157640000000001</c:v>
                </c:pt>
                <c:pt idx="8072">
                  <c:v>21.160260000000001</c:v>
                </c:pt>
                <c:pt idx="8073">
                  <c:v>21.162890000000001</c:v>
                </c:pt>
                <c:pt idx="8074">
                  <c:v>21.165510000000001</c:v>
                </c:pt>
                <c:pt idx="8075">
                  <c:v>21.168130000000001</c:v>
                </c:pt>
                <c:pt idx="8076">
                  <c:v>21.170750000000002</c:v>
                </c:pt>
                <c:pt idx="8077">
                  <c:v>21.173369999999998</c:v>
                </c:pt>
                <c:pt idx="8078">
                  <c:v>21.175989999999999</c:v>
                </c:pt>
                <c:pt idx="8079">
                  <c:v>21.178609999999999</c:v>
                </c:pt>
                <c:pt idx="8080">
                  <c:v>21.181229999999999</c:v>
                </c:pt>
                <c:pt idx="8081">
                  <c:v>21.183859999999999</c:v>
                </c:pt>
                <c:pt idx="8082">
                  <c:v>21.18648</c:v>
                </c:pt>
                <c:pt idx="8083">
                  <c:v>21.1891</c:v>
                </c:pt>
                <c:pt idx="8084">
                  <c:v>21.19172</c:v>
                </c:pt>
                <c:pt idx="8085">
                  <c:v>21.19434</c:v>
                </c:pt>
                <c:pt idx="8086">
                  <c:v>21.196960000000001</c:v>
                </c:pt>
                <c:pt idx="8087">
                  <c:v>21.199580000000001</c:v>
                </c:pt>
                <c:pt idx="8088">
                  <c:v>21.202210000000001</c:v>
                </c:pt>
                <c:pt idx="8089">
                  <c:v>21.204830000000001</c:v>
                </c:pt>
                <c:pt idx="8090">
                  <c:v>21.207450000000001</c:v>
                </c:pt>
                <c:pt idx="8091">
                  <c:v>21.210070000000002</c:v>
                </c:pt>
                <c:pt idx="8092">
                  <c:v>21.212689999999998</c:v>
                </c:pt>
                <c:pt idx="8093">
                  <c:v>21.215309999999999</c:v>
                </c:pt>
                <c:pt idx="8094">
                  <c:v>21.217939999999999</c:v>
                </c:pt>
                <c:pt idx="8095">
                  <c:v>21.220559999999999</c:v>
                </c:pt>
                <c:pt idx="8096">
                  <c:v>21.223179999999999</c:v>
                </c:pt>
                <c:pt idx="8097">
                  <c:v>21.2258</c:v>
                </c:pt>
                <c:pt idx="8098">
                  <c:v>21.22842</c:v>
                </c:pt>
                <c:pt idx="8099">
                  <c:v>21.23104</c:v>
                </c:pt>
                <c:pt idx="8100">
                  <c:v>21.23366</c:v>
                </c:pt>
                <c:pt idx="8101">
                  <c:v>21.23629</c:v>
                </c:pt>
                <c:pt idx="8102">
                  <c:v>21.238910000000001</c:v>
                </c:pt>
                <c:pt idx="8103">
                  <c:v>21.241530000000001</c:v>
                </c:pt>
                <c:pt idx="8104">
                  <c:v>21.244150000000001</c:v>
                </c:pt>
                <c:pt idx="8105">
                  <c:v>21.246770000000001</c:v>
                </c:pt>
                <c:pt idx="8106">
                  <c:v>21.249389999999998</c:v>
                </c:pt>
                <c:pt idx="8107">
                  <c:v>21.252009999999999</c:v>
                </c:pt>
                <c:pt idx="8108">
                  <c:v>21.254629999999999</c:v>
                </c:pt>
                <c:pt idx="8109">
                  <c:v>21.257259999999999</c:v>
                </c:pt>
                <c:pt idx="8110">
                  <c:v>21.259879999999999</c:v>
                </c:pt>
                <c:pt idx="8111">
                  <c:v>21.262499999999999</c:v>
                </c:pt>
                <c:pt idx="8112">
                  <c:v>21.26512</c:v>
                </c:pt>
                <c:pt idx="8113">
                  <c:v>21.26774</c:v>
                </c:pt>
                <c:pt idx="8114">
                  <c:v>21.27036</c:v>
                </c:pt>
                <c:pt idx="8115">
                  <c:v>21.27299</c:v>
                </c:pt>
                <c:pt idx="8116">
                  <c:v>21.27561</c:v>
                </c:pt>
                <c:pt idx="8117">
                  <c:v>21.278230000000001</c:v>
                </c:pt>
                <c:pt idx="8118">
                  <c:v>21.280850000000001</c:v>
                </c:pt>
                <c:pt idx="8119">
                  <c:v>21.283470000000001</c:v>
                </c:pt>
                <c:pt idx="8120">
                  <c:v>21.286090000000002</c:v>
                </c:pt>
                <c:pt idx="8121">
                  <c:v>21.288709999999998</c:v>
                </c:pt>
                <c:pt idx="8122">
                  <c:v>21.291340000000002</c:v>
                </c:pt>
                <c:pt idx="8123">
                  <c:v>21.293959999999998</c:v>
                </c:pt>
                <c:pt idx="8124">
                  <c:v>21.296579999999999</c:v>
                </c:pt>
                <c:pt idx="8125">
                  <c:v>21.299199999999999</c:v>
                </c:pt>
                <c:pt idx="8126">
                  <c:v>21.301819999999999</c:v>
                </c:pt>
                <c:pt idx="8127">
                  <c:v>21.30444</c:v>
                </c:pt>
                <c:pt idx="8128">
                  <c:v>21.30706</c:v>
                </c:pt>
                <c:pt idx="8129">
                  <c:v>21.30968</c:v>
                </c:pt>
                <c:pt idx="8130">
                  <c:v>21.31231</c:v>
                </c:pt>
                <c:pt idx="8131">
                  <c:v>21.31493</c:v>
                </c:pt>
                <c:pt idx="8132">
                  <c:v>21.317550000000001</c:v>
                </c:pt>
                <c:pt idx="8133">
                  <c:v>21.320170000000001</c:v>
                </c:pt>
                <c:pt idx="8134">
                  <c:v>21.322790000000001</c:v>
                </c:pt>
                <c:pt idx="8135">
                  <c:v>21.325410000000002</c:v>
                </c:pt>
                <c:pt idx="8136">
                  <c:v>21.328040000000001</c:v>
                </c:pt>
                <c:pt idx="8137">
                  <c:v>21.330660000000002</c:v>
                </c:pt>
                <c:pt idx="8138">
                  <c:v>21.333279999999998</c:v>
                </c:pt>
                <c:pt idx="8139">
                  <c:v>21.335899999999999</c:v>
                </c:pt>
                <c:pt idx="8140">
                  <c:v>21.338519999999999</c:v>
                </c:pt>
                <c:pt idx="8141">
                  <c:v>21.341139999999999</c:v>
                </c:pt>
                <c:pt idx="8142">
                  <c:v>21.343769999999999</c:v>
                </c:pt>
                <c:pt idx="8143">
                  <c:v>21.34639</c:v>
                </c:pt>
                <c:pt idx="8144">
                  <c:v>21.34901</c:v>
                </c:pt>
                <c:pt idx="8145">
                  <c:v>21.35163</c:v>
                </c:pt>
                <c:pt idx="8146">
                  <c:v>21.35425</c:v>
                </c:pt>
                <c:pt idx="8147">
                  <c:v>21.356870000000001</c:v>
                </c:pt>
                <c:pt idx="8148">
                  <c:v>21.359490000000001</c:v>
                </c:pt>
                <c:pt idx="8149">
                  <c:v>21.362110000000001</c:v>
                </c:pt>
                <c:pt idx="8150">
                  <c:v>21.364740000000001</c:v>
                </c:pt>
                <c:pt idx="8151">
                  <c:v>21.367360000000001</c:v>
                </c:pt>
                <c:pt idx="8152">
                  <c:v>21.369980000000002</c:v>
                </c:pt>
                <c:pt idx="8153">
                  <c:v>21.372599999999998</c:v>
                </c:pt>
                <c:pt idx="8154">
                  <c:v>21.375219999999999</c:v>
                </c:pt>
                <c:pt idx="8155">
                  <c:v>21.377839999999999</c:v>
                </c:pt>
                <c:pt idx="8156">
                  <c:v>21.380459999999999</c:v>
                </c:pt>
                <c:pt idx="8157">
                  <c:v>21.383089999999999</c:v>
                </c:pt>
                <c:pt idx="8158">
                  <c:v>21.38571</c:v>
                </c:pt>
                <c:pt idx="8159">
                  <c:v>21.38833</c:v>
                </c:pt>
                <c:pt idx="8160">
                  <c:v>21.39095</c:v>
                </c:pt>
                <c:pt idx="8161">
                  <c:v>21.39357</c:v>
                </c:pt>
                <c:pt idx="8162">
                  <c:v>21.396190000000001</c:v>
                </c:pt>
                <c:pt idx="8163">
                  <c:v>21.398820000000001</c:v>
                </c:pt>
                <c:pt idx="8164">
                  <c:v>21.401440000000001</c:v>
                </c:pt>
                <c:pt idx="8165">
                  <c:v>21.404060000000001</c:v>
                </c:pt>
                <c:pt idx="8166">
                  <c:v>21.406680000000001</c:v>
                </c:pt>
                <c:pt idx="8167">
                  <c:v>21.409300000000002</c:v>
                </c:pt>
                <c:pt idx="8168">
                  <c:v>21.411919999999999</c:v>
                </c:pt>
                <c:pt idx="8169">
                  <c:v>21.414539999999999</c:v>
                </c:pt>
                <c:pt idx="8170">
                  <c:v>21.417159999999999</c:v>
                </c:pt>
                <c:pt idx="8171">
                  <c:v>21.419789999999999</c:v>
                </c:pt>
                <c:pt idx="8172">
                  <c:v>21.422409999999999</c:v>
                </c:pt>
                <c:pt idx="8173">
                  <c:v>21.42503</c:v>
                </c:pt>
                <c:pt idx="8174">
                  <c:v>21.42765</c:v>
                </c:pt>
                <c:pt idx="8175">
                  <c:v>21.43027</c:v>
                </c:pt>
                <c:pt idx="8176">
                  <c:v>21.43289</c:v>
                </c:pt>
                <c:pt idx="8177">
                  <c:v>21.435510000000001</c:v>
                </c:pt>
                <c:pt idx="8178">
                  <c:v>21.438140000000001</c:v>
                </c:pt>
                <c:pt idx="8179">
                  <c:v>21.440760000000001</c:v>
                </c:pt>
                <c:pt idx="8180">
                  <c:v>21.443380000000001</c:v>
                </c:pt>
                <c:pt idx="8181">
                  <c:v>21.446000000000002</c:v>
                </c:pt>
                <c:pt idx="8182">
                  <c:v>21.448619999999998</c:v>
                </c:pt>
                <c:pt idx="8183">
                  <c:v>21.451239999999999</c:v>
                </c:pt>
                <c:pt idx="8184">
                  <c:v>21.453869999999998</c:v>
                </c:pt>
                <c:pt idx="8185">
                  <c:v>21.456489999999999</c:v>
                </c:pt>
                <c:pt idx="8186">
                  <c:v>21.459109999999999</c:v>
                </c:pt>
                <c:pt idx="8187">
                  <c:v>21.461729999999999</c:v>
                </c:pt>
                <c:pt idx="8188">
                  <c:v>21.46435</c:v>
                </c:pt>
                <c:pt idx="8189">
                  <c:v>21.46697</c:v>
                </c:pt>
                <c:pt idx="8190">
                  <c:v>21.46959</c:v>
                </c:pt>
                <c:pt idx="8191">
                  <c:v>21.47222</c:v>
                </c:pt>
                <c:pt idx="8192">
                  <c:v>21.47484</c:v>
                </c:pt>
                <c:pt idx="8193">
                  <c:v>21.477460000000001</c:v>
                </c:pt>
                <c:pt idx="8194">
                  <c:v>21.480080000000001</c:v>
                </c:pt>
                <c:pt idx="8195">
                  <c:v>21.482700000000001</c:v>
                </c:pt>
                <c:pt idx="8196">
                  <c:v>21.485320000000002</c:v>
                </c:pt>
                <c:pt idx="8197">
                  <c:v>21.487939999999998</c:v>
                </c:pt>
                <c:pt idx="8198">
                  <c:v>21.490559999999999</c:v>
                </c:pt>
                <c:pt idx="8199">
                  <c:v>21.493189999999998</c:v>
                </c:pt>
                <c:pt idx="8200">
                  <c:v>21.495809999999999</c:v>
                </c:pt>
                <c:pt idx="8201">
                  <c:v>21.498429999999999</c:v>
                </c:pt>
                <c:pt idx="8202">
                  <c:v>21.501049999999999</c:v>
                </c:pt>
                <c:pt idx="8203">
                  <c:v>21.50367</c:v>
                </c:pt>
                <c:pt idx="8204">
                  <c:v>21.50629</c:v>
                </c:pt>
                <c:pt idx="8205">
                  <c:v>21.50891</c:v>
                </c:pt>
                <c:pt idx="8206">
                  <c:v>21.51154</c:v>
                </c:pt>
                <c:pt idx="8207">
                  <c:v>21.51416</c:v>
                </c:pt>
                <c:pt idx="8208">
                  <c:v>21.516780000000001</c:v>
                </c:pt>
                <c:pt idx="8209">
                  <c:v>21.519400000000001</c:v>
                </c:pt>
                <c:pt idx="8210">
                  <c:v>21.522020000000001</c:v>
                </c:pt>
                <c:pt idx="8211">
                  <c:v>21.524640000000002</c:v>
                </c:pt>
                <c:pt idx="8212">
                  <c:v>21.527270000000001</c:v>
                </c:pt>
                <c:pt idx="8213">
                  <c:v>21.529890000000002</c:v>
                </c:pt>
                <c:pt idx="8214">
                  <c:v>21.532509999999998</c:v>
                </c:pt>
                <c:pt idx="8215">
                  <c:v>21.535129999999999</c:v>
                </c:pt>
                <c:pt idx="8216">
                  <c:v>21.537749999999999</c:v>
                </c:pt>
                <c:pt idx="8217">
                  <c:v>21.540369999999999</c:v>
                </c:pt>
                <c:pt idx="8218">
                  <c:v>21.54299</c:v>
                </c:pt>
                <c:pt idx="8219">
                  <c:v>21.54562</c:v>
                </c:pt>
                <c:pt idx="8220">
                  <c:v>21.54824</c:v>
                </c:pt>
                <c:pt idx="8221">
                  <c:v>21.55086</c:v>
                </c:pt>
                <c:pt idx="8222">
                  <c:v>21.55348</c:v>
                </c:pt>
                <c:pt idx="8223">
                  <c:v>21.556100000000001</c:v>
                </c:pt>
                <c:pt idx="8224">
                  <c:v>21.558720000000001</c:v>
                </c:pt>
                <c:pt idx="8225">
                  <c:v>21.561340000000001</c:v>
                </c:pt>
                <c:pt idx="8226">
                  <c:v>21.563960000000002</c:v>
                </c:pt>
                <c:pt idx="8227">
                  <c:v>21.566590000000001</c:v>
                </c:pt>
                <c:pt idx="8228">
                  <c:v>21.569210000000002</c:v>
                </c:pt>
                <c:pt idx="8229">
                  <c:v>21.571829999999999</c:v>
                </c:pt>
                <c:pt idx="8230">
                  <c:v>21.574449999999999</c:v>
                </c:pt>
                <c:pt idx="8231">
                  <c:v>21.577069999999999</c:v>
                </c:pt>
                <c:pt idx="8232">
                  <c:v>21.579689999999999</c:v>
                </c:pt>
                <c:pt idx="8233">
                  <c:v>21.582319999999999</c:v>
                </c:pt>
                <c:pt idx="8234">
                  <c:v>21.58494</c:v>
                </c:pt>
                <c:pt idx="8235">
                  <c:v>21.58756</c:v>
                </c:pt>
                <c:pt idx="8236">
                  <c:v>21.59018</c:v>
                </c:pt>
                <c:pt idx="8237">
                  <c:v>21.5928</c:v>
                </c:pt>
                <c:pt idx="8238">
                  <c:v>21.595420000000001</c:v>
                </c:pt>
                <c:pt idx="8239">
                  <c:v>21.598040000000001</c:v>
                </c:pt>
                <c:pt idx="8240">
                  <c:v>21.600670000000001</c:v>
                </c:pt>
                <c:pt idx="8241">
                  <c:v>21.603290000000001</c:v>
                </c:pt>
                <c:pt idx="8242">
                  <c:v>21.605910000000002</c:v>
                </c:pt>
                <c:pt idx="8243">
                  <c:v>21.608529999999998</c:v>
                </c:pt>
                <c:pt idx="8244">
                  <c:v>21.611149999999999</c:v>
                </c:pt>
                <c:pt idx="8245">
                  <c:v>21.613769999999999</c:v>
                </c:pt>
                <c:pt idx="8246">
                  <c:v>21.616389999999999</c:v>
                </c:pt>
                <c:pt idx="8247">
                  <c:v>21.619009999999999</c:v>
                </c:pt>
                <c:pt idx="8248">
                  <c:v>21.621639999999999</c:v>
                </c:pt>
                <c:pt idx="8249">
                  <c:v>21.62426</c:v>
                </c:pt>
                <c:pt idx="8250">
                  <c:v>21.62688</c:v>
                </c:pt>
                <c:pt idx="8251">
                  <c:v>21.6295</c:v>
                </c:pt>
                <c:pt idx="8252">
                  <c:v>21.63212</c:v>
                </c:pt>
                <c:pt idx="8253">
                  <c:v>21.634740000000001</c:v>
                </c:pt>
                <c:pt idx="8254">
                  <c:v>21.637370000000001</c:v>
                </c:pt>
                <c:pt idx="8255">
                  <c:v>21.639990000000001</c:v>
                </c:pt>
                <c:pt idx="8256">
                  <c:v>21.642610000000001</c:v>
                </c:pt>
                <c:pt idx="8257">
                  <c:v>21.645230000000002</c:v>
                </c:pt>
                <c:pt idx="8258">
                  <c:v>21.647849999999998</c:v>
                </c:pt>
                <c:pt idx="8259">
                  <c:v>21.650469999999999</c:v>
                </c:pt>
                <c:pt idx="8260">
                  <c:v>21.653089999999999</c:v>
                </c:pt>
                <c:pt idx="8261">
                  <c:v>21.655719999999999</c:v>
                </c:pt>
                <c:pt idx="8262">
                  <c:v>21.658339999999999</c:v>
                </c:pt>
                <c:pt idx="8263">
                  <c:v>21.660959999999999</c:v>
                </c:pt>
                <c:pt idx="8264">
                  <c:v>21.66358</c:v>
                </c:pt>
                <c:pt idx="8265">
                  <c:v>21.6662</c:v>
                </c:pt>
                <c:pt idx="8266">
                  <c:v>21.66882</c:v>
                </c:pt>
                <c:pt idx="8267">
                  <c:v>21.67144</c:v>
                </c:pt>
                <c:pt idx="8268">
                  <c:v>21.67407</c:v>
                </c:pt>
                <c:pt idx="8269">
                  <c:v>21.676690000000001</c:v>
                </c:pt>
                <c:pt idx="8270">
                  <c:v>21.679310000000001</c:v>
                </c:pt>
                <c:pt idx="8271">
                  <c:v>21.681930000000001</c:v>
                </c:pt>
                <c:pt idx="8272">
                  <c:v>21.684550000000002</c:v>
                </c:pt>
                <c:pt idx="8273">
                  <c:v>21.687169999999998</c:v>
                </c:pt>
                <c:pt idx="8274">
                  <c:v>21.689789999999999</c:v>
                </c:pt>
                <c:pt idx="8275">
                  <c:v>21.692419999999998</c:v>
                </c:pt>
                <c:pt idx="8276">
                  <c:v>21.695039999999999</c:v>
                </c:pt>
                <c:pt idx="8277">
                  <c:v>21.697659999999999</c:v>
                </c:pt>
                <c:pt idx="8278">
                  <c:v>21.700279999999999</c:v>
                </c:pt>
                <c:pt idx="8279">
                  <c:v>21.7029</c:v>
                </c:pt>
                <c:pt idx="8280">
                  <c:v>21.70552</c:v>
                </c:pt>
                <c:pt idx="8281">
                  <c:v>21.70815</c:v>
                </c:pt>
                <c:pt idx="8282">
                  <c:v>21.71077</c:v>
                </c:pt>
                <c:pt idx="8283">
                  <c:v>21.71339</c:v>
                </c:pt>
                <c:pt idx="8284">
                  <c:v>21.716010000000001</c:v>
                </c:pt>
                <c:pt idx="8285">
                  <c:v>21.718630000000001</c:v>
                </c:pt>
                <c:pt idx="8286">
                  <c:v>21.721250000000001</c:v>
                </c:pt>
                <c:pt idx="8287">
                  <c:v>21.723870000000002</c:v>
                </c:pt>
                <c:pt idx="8288">
                  <c:v>21.726489999999998</c:v>
                </c:pt>
                <c:pt idx="8289">
                  <c:v>21.729120000000002</c:v>
                </c:pt>
                <c:pt idx="8290">
                  <c:v>21.731739999999999</c:v>
                </c:pt>
                <c:pt idx="8291">
                  <c:v>21.734359999999999</c:v>
                </c:pt>
                <c:pt idx="8292">
                  <c:v>21.736979999999999</c:v>
                </c:pt>
                <c:pt idx="8293">
                  <c:v>21.739599999999999</c:v>
                </c:pt>
                <c:pt idx="8294">
                  <c:v>21.74222</c:v>
                </c:pt>
                <c:pt idx="8295">
                  <c:v>21.74484</c:v>
                </c:pt>
                <c:pt idx="8296">
                  <c:v>21.74747</c:v>
                </c:pt>
                <c:pt idx="8297">
                  <c:v>21.75009</c:v>
                </c:pt>
                <c:pt idx="8298">
                  <c:v>21.75271</c:v>
                </c:pt>
                <c:pt idx="8299">
                  <c:v>21.755330000000001</c:v>
                </c:pt>
                <c:pt idx="8300">
                  <c:v>21.757950000000001</c:v>
                </c:pt>
                <c:pt idx="8301">
                  <c:v>21.760570000000001</c:v>
                </c:pt>
                <c:pt idx="8302">
                  <c:v>21.763200000000001</c:v>
                </c:pt>
                <c:pt idx="8303">
                  <c:v>21.765820000000001</c:v>
                </c:pt>
                <c:pt idx="8304">
                  <c:v>21.768439999999998</c:v>
                </c:pt>
                <c:pt idx="8305">
                  <c:v>21.771059999999999</c:v>
                </c:pt>
                <c:pt idx="8306">
                  <c:v>21.773679999999999</c:v>
                </c:pt>
                <c:pt idx="8307">
                  <c:v>21.776299999999999</c:v>
                </c:pt>
                <c:pt idx="8308">
                  <c:v>21.778919999999999</c:v>
                </c:pt>
                <c:pt idx="8309">
                  <c:v>21.781549999999999</c:v>
                </c:pt>
                <c:pt idx="8310">
                  <c:v>21.78417</c:v>
                </c:pt>
                <c:pt idx="8311">
                  <c:v>21.78679</c:v>
                </c:pt>
                <c:pt idx="8312">
                  <c:v>21.78941</c:v>
                </c:pt>
                <c:pt idx="8313">
                  <c:v>21.79203</c:v>
                </c:pt>
                <c:pt idx="8314">
                  <c:v>21.794650000000001</c:v>
                </c:pt>
                <c:pt idx="8315">
                  <c:v>21.797270000000001</c:v>
                </c:pt>
                <c:pt idx="8316">
                  <c:v>21.799890000000001</c:v>
                </c:pt>
                <c:pt idx="8317">
                  <c:v>21.802520000000001</c:v>
                </c:pt>
                <c:pt idx="8318">
                  <c:v>21.805140000000002</c:v>
                </c:pt>
                <c:pt idx="8319">
                  <c:v>21.807759999999998</c:v>
                </c:pt>
                <c:pt idx="8320">
                  <c:v>21.810379999999999</c:v>
                </c:pt>
                <c:pt idx="8321">
                  <c:v>21.812999999999999</c:v>
                </c:pt>
                <c:pt idx="8322">
                  <c:v>21.815619999999999</c:v>
                </c:pt>
                <c:pt idx="8323">
                  <c:v>21.818239999999999</c:v>
                </c:pt>
                <c:pt idx="8324">
                  <c:v>21.820869999999999</c:v>
                </c:pt>
                <c:pt idx="8325">
                  <c:v>21.82349</c:v>
                </c:pt>
                <c:pt idx="8326">
                  <c:v>21.82611</c:v>
                </c:pt>
                <c:pt idx="8327">
                  <c:v>21.82873</c:v>
                </c:pt>
                <c:pt idx="8328">
                  <c:v>21.83135</c:v>
                </c:pt>
                <c:pt idx="8329">
                  <c:v>21.833970000000001</c:v>
                </c:pt>
                <c:pt idx="8330">
                  <c:v>21.836600000000001</c:v>
                </c:pt>
                <c:pt idx="8331">
                  <c:v>21.839220000000001</c:v>
                </c:pt>
                <c:pt idx="8332">
                  <c:v>21.841840000000001</c:v>
                </c:pt>
                <c:pt idx="8333">
                  <c:v>21.844460000000002</c:v>
                </c:pt>
                <c:pt idx="8334">
                  <c:v>21.847079999999998</c:v>
                </c:pt>
                <c:pt idx="8335">
                  <c:v>21.849699999999999</c:v>
                </c:pt>
                <c:pt idx="8336">
                  <c:v>21.852319999999999</c:v>
                </c:pt>
                <c:pt idx="8337">
                  <c:v>21.854939999999999</c:v>
                </c:pt>
                <c:pt idx="8338">
                  <c:v>21.857569999999999</c:v>
                </c:pt>
                <c:pt idx="8339">
                  <c:v>21.860189999999999</c:v>
                </c:pt>
                <c:pt idx="8340">
                  <c:v>21.86281</c:v>
                </c:pt>
                <c:pt idx="8341">
                  <c:v>21.86543</c:v>
                </c:pt>
                <c:pt idx="8342">
                  <c:v>21.86805</c:v>
                </c:pt>
                <c:pt idx="8343">
                  <c:v>21.87067</c:v>
                </c:pt>
                <c:pt idx="8344">
                  <c:v>21.873290000000001</c:v>
                </c:pt>
                <c:pt idx="8345">
                  <c:v>21.875920000000001</c:v>
                </c:pt>
                <c:pt idx="8346">
                  <c:v>21.878540000000001</c:v>
                </c:pt>
                <c:pt idx="8347">
                  <c:v>21.881160000000001</c:v>
                </c:pt>
                <c:pt idx="8348">
                  <c:v>21.883780000000002</c:v>
                </c:pt>
                <c:pt idx="8349">
                  <c:v>21.886399999999998</c:v>
                </c:pt>
                <c:pt idx="8350">
                  <c:v>21.889019999999999</c:v>
                </c:pt>
                <c:pt idx="8351">
                  <c:v>21.891649999999998</c:v>
                </c:pt>
                <c:pt idx="8352">
                  <c:v>21.894269999999999</c:v>
                </c:pt>
                <c:pt idx="8353">
                  <c:v>21.896889999999999</c:v>
                </c:pt>
                <c:pt idx="8354">
                  <c:v>21.899509999999999</c:v>
                </c:pt>
                <c:pt idx="8355">
                  <c:v>21.90213</c:v>
                </c:pt>
                <c:pt idx="8356">
                  <c:v>21.90475</c:v>
                </c:pt>
                <c:pt idx="8357">
                  <c:v>21.90737</c:v>
                </c:pt>
                <c:pt idx="8358">
                  <c:v>21.91</c:v>
                </c:pt>
                <c:pt idx="8359">
                  <c:v>21.91262</c:v>
                </c:pt>
                <c:pt idx="8360">
                  <c:v>21.915240000000001</c:v>
                </c:pt>
                <c:pt idx="8361">
                  <c:v>21.917860000000001</c:v>
                </c:pt>
                <c:pt idx="8362">
                  <c:v>21.920480000000001</c:v>
                </c:pt>
                <c:pt idx="8363">
                  <c:v>21.923100000000002</c:v>
                </c:pt>
                <c:pt idx="8364">
                  <c:v>21.925719999999998</c:v>
                </c:pt>
                <c:pt idx="8365">
                  <c:v>21.928339999999999</c:v>
                </c:pt>
                <c:pt idx="8366">
                  <c:v>21.930969999999999</c:v>
                </c:pt>
                <c:pt idx="8367">
                  <c:v>21.933589999999999</c:v>
                </c:pt>
                <c:pt idx="8368">
                  <c:v>21.936209999999999</c:v>
                </c:pt>
                <c:pt idx="8369">
                  <c:v>21.938829999999999</c:v>
                </c:pt>
                <c:pt idx="8370">
                  <c:v>21.94145</c:v>
                </c:pt>
                <c:pt idx="8371">
                  <c:v>21.94407</c:v>
                </c:pt>
                <c:pt idx="8372">
                  <c:v>21.9467</c:v>
                </c:pt>
                <c:pt idx="8373">
                  <c:v>21.94932</c:v>
                </c:pt>
                <c:pt idx="8374">
                  <c:v>21.95194</c:v>
                </c:pt>
                <c:pt idx="8375">
                  <c:v>21.954560000000001</c:v>
                </c:pt>
                <c:pt idx="8376">
                  <c:v>21.957180000000001</c:v>
                </c:pt>
                <c:pt idx="8377">
                  <c:v>21.959800000000001</c:v>
                </c:pt>
                <c:pt idx="8378">
                  <c:v>21.962420000000002</c:v>
                </c:pt>
                <c:pt idx="8379">
                  <c:v>21.965050000000002</c:v>
                </c:pt>
                <c:pt idx="8380">
                  <c:v>21.967669999999998</c:v>
                </c:pt>
                <c:pt idx="8381">
                  <c:v>21.970289999999999</c:v>
                </c:pt>
                <c:pt idx="8382">
                  <c:v>21.972909999999999</c:v>
                </c:pt>
                <c:pt idx="8383">
                  <c:v>21.975529999999999</c:v>
                </c:pt>
                <c:pt idx="8384">
                  <c:v>21.978149999999999</c:v>
                </c:pt>
                <c:pt idx="8385">
                  <c:v>21.98077</c:v>
                </c:pt>
                <c:pt idx="8386">
                  <c:v>21.9834</c:v>
                </c:pt>
                <c:pt idx="8387">
                  <c:v>21.98602</c:v>
                </c:pt>
                <c:pt idx="8388">
                  <c:v>21.98864</c:v>
                </c:pt>
                <c:pt idx="8389">
                  <c:v>21.99126</c:v>
                </c:pt>
                <c:pt idx="8390">
                  <c:v>21.993880000000001</c:v>
                </c:pt>
                <c:pt idx="8391">
                  <c:v>21.996500000000001</c:v>
                </c:pt>
                <c:pt idx="8392">
                  <c:v>21.999120000000001</c:v>
                </c:pt>
                <c:pt idx="8393">
                  <c:v>22.001750000000001</c:v>
                </c:pt>
                <c:pt idx="8394">
                  <c:v>22.004370000000002</c:v>
                </c:pt>
                <c:pt idx="8395">
                  <c:v>22.006989999999998</c:v>
                </c:pt>
                <c:pt idx="8396">
                  <c:v>22.009609999999999</c:v>
                </c:pt>
                <c:pt idx="8397">
                  <c:v>22.012229999999999</c:v>
                </c:pt>
                <c:pt idx="8398">
                  <c:v>22.014849999999999</c:v>
                </c:pt>
                <c:pt idx="8399">
                  <c:v>22.017479999999999</c:v>
                </c:pt>
                <c:pt idx="8400">
                  <c:v>22.020099999999999</c:v>
                </c:pt>
                <c:pt idx="8401">
                  <c:v>22.02272</c:v>
                </c:pt>
                <c:pt idx="8402">
                  <c:v>22.02534</c:v>
                </c:pt>
                <c:pt idx="8403">
                  <c:v>22.02796</c:v>
                </c:pt>
                <c:pt idx="8404">
                  <c:v>22.03058</c:v>
                </c:pt>
                <c:pt idx="8405">
                  <c:v>22.033200000000001</c:v>
                </c:pt>
                <c:pt idx="8406">
                  <c:v>22.035820000000001</c:v>
                </c:pt>
                <c:pt idx="8407">
                  <c:v>22.038450000000001</c:v>
                </c:pt>
                <c:pt idx="8408">
                  <c:v>22.041070000000001</c:v>
                </c:pt>
                <c:pt idx="8409">
                  <c:v>22.043690000000002</c:v>
                </c:pt>
                <c:pt idx="8410">
                  <c:v>22.046309999999998</c:v>
                </c:pt>
                <c:pt idx="8411">
                  <c:v>22.048929999999999</c:v>
                </c:pt>
                <c:pt idx="8412">
                  <c:v>22.051549999999999</c:v>
                </c:pt>
                <c:pt idx="8413">
                  <c:v>22.054169999999999</c:v>
                </c:pt>
                <c:pt idx="8414">
                  <c:v>22.056799999999999</c:v>
                </c:pt>
                <c:pt idx="8415">
                  <c:v>22.059419999999999</c:v>
                </c:pt>
                <c:pt idx="8416">
                  <c:v>22.06204</c:v>
                </c:pt>
                <c:pt idx="8417">
                  <c:v>22.06466</c:v>
                </c:pt>
                <c:pt idx="8418">
                  <c:v>22.06728</c:v>
                </c:pt>
                <c:pt idx="8419">
                  <c:v>22.069900000000001</c:v>
                </c:pt>
                <c:pt idx="8420">
                  <c:v>22.07253</c:v>
                </c:pt>
                <c:pt idx="8421">
                  <c:v>22.075150000000001</c:v>
                </c:pt>
                <c:pt idx="8422">
                  <c:v>22.077770000000001</c:v>
                </c:pt>
                <c:pt idx="8423">
                  <c:v>22.080390000000001</c:v>
                </c:pt>
                <c:pt idx="8424">
                  <c:v>22.083010000000002</c:v>
                </c:pt>
                <c:pt idx="8425">
                  <c:v>22.085629999999998</c:v>
                </c:pt>
                <c:pt idx="8426">
                  <c:v>22.088249999999999</c:v>
                </c:pt>
                <c:pt idx="8427">
                  <c:v>22.090879999999999</c:v>
                </c:pt>
                <c:pt idx="8428">
                  <c:v>22.093499999999999</c:v>
                </c:pt>
                <c:pt idx="8429">
                  <c:v>22.096119999999999</c:v>
                </c:pt>
                <c:pt idx="8430">
                  <c:v>22.098739999999999</c:v>
                </c:pt>
                <c:pt idx="8431">
                  <c:v>22.10136</c:v>
                </c:pt>
                <c:pt idx="8432">
                  <c:v>22.10398</c:v>
                </c:pt>
                <c:pt idx="8433">
                  <c:v>22.1066</c:v>
                </c:pt>
                <c:pt idx="8434">
                  <c:v>22.109220000000001</c:v>
                </c:pt>
                <c:pt idx="8435">
                  <c:v>22.11185</c:v>
                </c:pt>
                <c:pt idx="8436">
                  <c:v>22.114470000000001</c:v>
                </c:pt>
                <c:pt idx="8437">
                  <c:v>22.117090000000001</c:v>
                </c:pt>
                <c:pt idx="8438">
                  <c:v>22.119710000000001</c:v>
                </c:pt>
                <c:pt idx="8439">
                  <c:v>22.122330000000002</c:v>
                </c:pt>
                <c:pt idx="8440">
                  <c:v>22.124949999999998</c:v>
                </c:pt>
                <c:pt idx="8441">
                  <c:v>22.127569999999999</c:v>
                </c:pt>
                <c:pt idx="8442">
                  <c:v>22.130199999999999</c:v>
                </c:pt>
                <c:pt idx="8443">
                  <c:v>22.132819999999999</c:v>
                </c:pt>
                <c:pt idx="8444">
                  <c:v>22.135439999999999</c:v>
                </c:pt>
                <c:pt idx="8445">
                  <c:v>22.138059999999999</c:v>
                </c:pt>
                <c:pt idx="8446">
                  <c:v>22.14068</c:v>
                </c:pt>
                <c:pt idx="8447">
                  <c:v>22.1433</c:v>
                </c:pt>
                <c:pt idx="8448">
                  <c:v>22.14593</c:v>
                </c:pt>
                <c:pt idx="8449">
                  <c:v>22.14855</c:v>
                </c:pt>
                <c:pt idx="8450">
                  <c:v>22.15117</c:v>
                </c:pt>
                <c:pt idx="8451">
                  <c:v>22.153790000000001</c:v>
                </c:pt>
                <c:pt idx="8452">
                  <c:v>22.156410000000001</c:v>
                </c:pt>
                <c:pt idx="8453">
                  <c:v>22.159030000000001</c:v>
                </c:pt>
                <c:pt idx="8454">
                  <c:v>22.161650000000002</c:v>
                </c:pt>
                <c:pt idx="8455">
                  <c:v>22.164269999999998</c:v>
                </c:pt>
                <c:pt idx="8456">
                  <c:v>22.166899999999998</c:v>
                </c:pt>
                <c:pt idx="8457">
                  <c:v>22.169519999999999</c:v>
                </c:pt>
                <c:pt idx="8458">
                  <c:v>22.172139999999999</c:v>
                </c:pt>
                <c:pt idx="8459">
                  <c:v>22.174759999999999</c:v>
                </c:pt>
                <c:pt idx="8460">
                  <c:v>22.177379999999999</c:v>
                </c:pt>
                <c:pt idx="8461">
                  <c:v>22.18</c:v>
                </c:pt>
                <c:pt idx="8462">
                  <c:v>22.18262</c:v>
                </c:pt>
                <c:pt idx="8463">
                  <c:v>22.18525</c:v>
                </c:pt>
                <c:pt idx="8464">
                  <c:v>22.18787</c:v>
                </c:pt>
                <c:pt idx="8465">
                  <c:v>22.19049</c:v>
                </c:pt>
                <c:pt idx="8466">
                  <c:v>22.193110000000001</c:v>
                </c:pt>
                <c:pt idx="8467">
                  <c:v>22.195730000000001</c:v>
                </c:pt>
                <c:pt idx="8468">
                  <c:v>22.198350000000001</c:v>
                </c:pt>
                <c:pt idx="8469">
                  <c:v>22.200980000000001</c:v>
                </c:pt>
                <c:pt idx="8470">
                  <c:v>22.203600000000002</c:v>
                </c:pt>
                <c:pt idx="8471">
                  <c:v>22.206219999999998</c:v>
                </c:pt>
                <c:pt idx="8472">
                  <c:v>22.208839999999999</c:v>
                </c:pt>
                <c:pt idx="8473">
                  <c:v>22.211459999999999</c:v>
                </c:pt>
                <c:pt idx="8474">
                  <c:v>22.214079999999999</c:v>
                </c:pt>
                <c:pt idx="8475">
                  <c:v>22.216699999999999</c:v>
                </c:pt>
                <c:pt idx="8476">
                  <c:v>22.219329999999999</c:v>
                </c:pt>
                <c:pt idx="8477">
                  <c:v>22.22195</c:v>
                </c:pt>
                <c:pt idx="8478">
                  <c:v>22.22457</c:v>
                </c:pt>
                <c:pt idx="8479">
                  <c:v>22.22719</c:v>
                </c:pt>
                <c:pt idx="8480">
                  <c:v>22.229810000000001</c:v>
                </c:pt>
                <c:pt idx="8481">
                  <c:v>22.232430000000001</c:v>
                </c:pt>
                <c:pt idx="8482">
                  <c:v>22.235050000000001</c:v>
                </c:pt>
                <c:pt idx="8483">
                  <c:v>22.237670000000001</c:v>
                </c:pt>
                <c:pt idx="8484">
                  <c:v>22.240300000000001</c:v>
                </c:pt>
                <c:pt idx="8485">
                  <c:v>22.242920000000002</c:v>
                </c:pt>
                <c:pt idx="8486">
                  <c:v>22.245539999999998</c:v>
                </c:pt>
                <c:pt idx="8487">
                  <c:v>22.248159999999999</c:v>
                </c:pt>
                <c:pt idx="8488">
                  <c:v>22.250779999999999</c:v>
                </c:pt>
                <c:pt idx="8489">
                  <c:v>22.253399999999999</c:v>
                </c:pt>
                <c:pt idx="8490">
                  <c:v>22.256029999999999</c:v>
                </c:pt>
                <c:pt idx="8491">
                  <c:v>22.258649999999999</c:v>
                </c:pt>
                <c:pt idx="8492">
                  <c:v>22.26127</c:v>
                </c:pt>
                <c:pt idx="8493">
                  <c:v>22.26389</c:v>
                </c:pt>
                <c:pt idx="8494">
                  <c:v>22.26651</c:v>
                </c:pt>
                <c:pt idx="8495">
                  <c:v>22.269130000000001</c:v>
                </c:pt>
                <c:pt idx="8496">
                  <c:v>22.271750000000001</c:v>
                </c:pt>
                <c:pt idx="8497">
                  <c:v>22.274380000000001</c:v>
                </c:pt>
                <c:pt idx="8498">
                  <c:v>22.277000000000001</c:v>
                </c:pt>
                <c:pt idx="8499">
                  <c:v>22.279620000000001</c:v>
                </c:pt>
                <c:pt idx="8500">
                  <c:v>22.282240000000002</c:v>
                </c:pt>
                <c:pt idx="8501">
                  <c:v>22.284859999999998</c:v>
                </c:pt>
                <c:pt idx="8502">
                  <c:v>22.287479999999999</c:v>
                </c:pt>
                <c:pt idx="8503">
                  <c:v>22.290099999999999</c:v>
                </c:pt>
                <c:pt idx="8504">
                  <c:v>22.292729999999999</c:v>
                </c:pt>
                <c:pt idx="8505">
                  <c:v>22.295349999999999</c:v>
                </c:pt>
                <c:pt idx="8506">
                  <c:v>22.297969999999999</c:v>
                </c:pt>
                <c:pt idx="8507">
                  <c:v>22.30059</c:v>
                </c:pt>
                <c:pt idx="8508">
                  <c:v>22.30321</c:v>
                </c:pt>
                <c:pt idx="8509">
                  <c:v>22.30583</c:v>
                </c:pt>
                <c:pt idx="8510">
                  <c:v>22.308450000000001</c:v>
                </c:pt>
                <c:pt idx="8511">
                  <c:v>22.31108</c:v>
                </c:pt>
                <c:pt idx="8512">
                  <c:v>22.313700000000001</c:v>
                </c:pt>
                <c:pt idx="8513">
                  <c:v>22.316320000000001</c:v>
                </c:pt>
                <c:pt idx="8514">
                  <c:v>22.318940000000001</c:v>
                </c:pt>
                <c:pt idx="8515">
                  <c:v>22.321560000000002</c:v>
                </c:pt>
                <c:pt idx="8516">
                  <c:v>22.324179999999998</c:v>
                </c:pt>
                <c:pt idx="8517">
                  <c:v>22.326809999999998</c:v>
                </c:pt>
                <c:pt idx="8518">
                  <c:v>22.329429999999999</c:v>
                </c:pt>
                <c:pt idx="8519">
                  <c:v>22.332049999999999</c:v>
                </c:pt>
                <c:pt idx="8520">
                  <c:v>22.334669999999999</c:v>
                </c:pt>
                <c:pt idx="8521">
                  <c:v>22.337289999999999</c:v>
                </c:pt>
                <c:pt idx="8522">
                  <c:v>22.33991</c:v>
                </c:pt>
                <c:pt idx="8523">
                  <c:v>22.34253</c:v>
                </c:pt>
                <c:pt idx="8524">
                  <c:v>22.34515</c:v>
                </c:pt>
                <c:pt idx="8525">
                  <c:v>22.34778</c:v>
                </c:pt>
                <c:pt idx="8526">
                  <c:v>22.3504</c:v>
                </c:pt>
                <c:pt idx="8527">
                  <c:v>22.353020000000001</c:v>
                </c:pt>
                <c:pt idx="8528">
                  <c:v>22.355640000000001</c:v>
                </c:pt>
                <c:pt idx="8529">
                  <c:v>22.358260000000001</c:v>
                </c:pt>
                <c:pt idx="8530">
                  <c:v>22.360880000000002</c:v>
                </c:pt>
                <c:pt idx="8531">
                  <c:v>22.363499999999998</c:v>
                </c:pt>
                <c:pt idx="8532">
                  <c:v>22.366129999999998</c:v>
                </c:pt>
                <c:pt idx="8533">
                  <c:v>22.368749999999999</c:v>
                </c:pt>
                <c:pt idx="8534">
                  <c:v>22.371369999999999</c:v>
                </c:pt>
                <c:pt idx="8535">
                  <c:v>22.373989999999999</c:v>
                </c:pt>
                <c:pt idx="8536">
                  <c:v>22.376609999999999</c:v>
                </c:pt>
                <c:pt idx="8537">
                  <c:v>22.37923</c:v>
                </c:pt>
                <c:pt idx="8538">
                  <c:v>22.38186</c:v>
                </c:pt>
                <c:pt idx="8539">
                  <c:v>22.38448</c:v>
                </c:pt>
                <c:pt idx="8540">
                  <c:v>22.3871</c:v>
                </c:pt>
                <c:pt idx="8541">
                  <c:v>22.389720000000001</c:v>
                </c:pt>
                <c:pt idx="8542">
                  <c:v>22.392340000000001</c:v>
                </c:pt>
                <c:pt idx="8543">
                  <c:v>22.394960000000001</c:v>
                </c:pt>
                <c:pt idx="8544">
                  <c:v>22.397580000000001</c:v>
                </c:pt>
                <c:pt idx="8545">
                  <c:v>22.400210000000001</c:v>
                </c:pt>
                <c:pt idx="8546">
                  <c:v>22.402830000000002</c:v>
                </c:pt>
                <c:pt idx="8547">
                  <c:v>22.405449999999998</c:v>
                </c:pt>
                <c:pt idx="8548">
                  <c:v>22.408069999999999</c:v>
                </c:pt>
                <c:pt idx="8549">
                  <c:v>22.410689999999999</c:v>
                </c:pt>
                <c:pt idx="8550">
                  <c:v>22.413309999999999</c:v>
                </c:pt>
                <c:pt idx="8551">
                  <c:v>22.415929999999999</c:v>
                </c:pt>
                <c:pt idx="8552">
                  <c:v>22.41855</c:v>
                </c:pt>
                <c:pt idx="8553">
                  <c:v>22.42118</c:v>
                </c:pt>
                <c:pt idx="8554">
                  <c:v>22.4238</c:v>
                </c:pt>
                <c:pt idx="8555">
                  <c:v>22.42642</c:v>
                </c:pt>
                <c:pt idx="8556">
                  <c:v>22.429040000000001</c:v>
                </c:pt>
                <c:pt idx="8557">
                  <c:v>22.431660000000001</c:v>
                </c:pt>
                <c:pt idx="8558">
                  <c:v>22.434280000000001</c:v>
                </c:pt>
                <c:pt idx="8559">
                  <c:v>22.436900000000001</c:v>
                </c:pt>
                <c:pt idx="8560">
                  <c:v>22.439530000000001</c:v>
                </c:pt>
                <c:pt idx="8561">
                  <c:v>22.442150000000002</c:v>
                </c:pt>
                <c:pt idx="8562">
                  <c:v>22.444769999999998</c:v>
                </c:pt>
                <c:pt idx="8563">
                  <c:v>22.447389999999999</c:v>
                </c:pt>
                <c:pt idx="8564">
                  <c:v>22.450009999999999</c:v>
                </c:pt>
                <c:pt idx="8565">
                  <c:v>22.452629999999999</c:v>
                </c:pt>
                <c:pt idx="8566">
                  <c:v>22.455259999999999</c:v>
                </c:pt>
                <c:pt idx="8567">
                  <c:v>22.457879999999999</c:v>
                </c:pt>
                <c:pt idx="8568">
                  <c:v>22.4605</c:v>
                </c:pt>
                <c:pt idx="8569">
                  <c:v>22.46312</c:v>
                </c:pt>
                <c:pt idx="8570">
                  <c:v>22.46574</c:v>
                </c:pt>
                <c:pt idx="8571">
                  <c:v>22.468360000000001</c:v>
                </c:pt>
                <c:pt idx="8572">
                  <c:v>22.470980000000001</c:v>
                </c:pt>
                <c:pt idx="8573">
                  <c:v>22.473600000000001</c:v>
                </c:pt>
                <c:pt idx="8574">
                  <c:v>22.476230000000001</c:v>
                </c:pt>
                <c:pt idx="8575">
                  <c:v>22.478850000000001</c:v>
                </c:pt>
                <c:pt idx="8576">
                  <c:v>22.481470000000002</c:v>
                </c:pt>
                <c:pt idx="8577">
                  <c:v>22.484089999999998</c:v>
                </c:pt>
                <c:pt idx="8578">
                  <c:v>22.486709999999999</c:v>
                </c:pt>
                <c:pt idx="8579">
                  <c:v>22.489329999999999</c:v>
                </c:pt>
                <c:pt idx="8580">
                  <c:v>22.491949999999999</c:v>
                </c:pt>
                <c:pt idx="8581">
                  <c:v>22.494579999999999</c:v>
                </c:pt>
                <c:pt idx="8582">
                  <c:v>22.497199999999999</c:v>
                </c:pt>
                <c:pt idx="8583">
                  <c:v>22.49982</c:v>
                </c:pt>
                <c:pt idx="8584">
                  <c:v>22.50244</c:v>
                </c:pt>
                <c:pt idx="8585">
                  <c:v>22.50506</c:v>
                </c:pt>
                <c:pt idx="8586">
                  <c:v>22.507680000000001</c:v>
                </c:pt>
                <c:pt idx="8587">
                  <c:v>22.51031</c:v>
                </c:pt>
                <c:pt idx="8588">
                  <c:v>22.512930000000001</c:v>
                </c:pt>
                <c:pt idx="8589">
                  <c:v>22.515550000000001</c:v>
                </c:pt>
                <c:pt idx="8590">
                  <c:v>22.518170000000001</c:v>
                </c:pt>
                <c:pt idx="8591">
                  <c:v>22.520790000000002</c:v>
                </c:pt>
                <c:pt idx="8592">
                  <c:v>22.523409999999998</c:v>
                </c:pt>
                <c:pt idx="8593">
                  <c:v>22.526029999999999</c:v>
                </c:pt>
                <c:pt idx="8594">
                  <c:v>22.528659999999999</c:v>
                </c:pt>
                <c:pt idx="8595">
                  <c:v>22.531279999999999</c:v>
                </c:pt>
                <c:pt idx="8596">
                  <c:v>22.533899999999999</c:v>
                </c:pt>
                <c:pt idx="8597">
                  <c:v>22.536519999999999</c:v>
                </c:pt>
                <c:pt idx="8598">
                  <c:v>22.53914</c:v>
                </c:pt>
                <c:pt idx="8599">
                  <c:v>22.54176</c:v>
                </c:pt>
                <c:pt idx="8600">
                  <c:v>22.54438</c:v>
                </c:pt>
                <c:pt idx="8601">
                  <c:v>22.547000000000001</c:v>
                </c:pt>
                <c:pt idx="8602">
                  <c:v>22.549630000000001</c:v>
                </c:pt>
                <c:pt idx="8603">
                  <c:v>22.552250000000001</c:v>
                </c:pt>
                <c:pt idx="8604">
                  <c:v>22.554870000000001</c:v>
                </c:pt>
                <c:pt idx="8605">
                  <c:v>22.557490000000001</c:v>
                </c:pt>
                <c:pt idx="8606">
                  <c:v>22.560110000000002</c:v>
                </c:pt>
                <c:pt idx="8607">
                  <c:v>22.562729999999998</c:v>
                </c:pt>
                <c:pt idx="8608">
                  <c:v>22.565359999999998</c:v>
                </c:pt>
                <c:pt idx="8609">
                  <c:v>22.567979999999999</c:v>
                </c:pt>
                <c:pt idx="8610">
                  <c:v>22.570599999999999</c:v>
                </c:pt>
                <c:pt idx="8611">
                  <c:v>22.573219999999999</c:v>
                </c:pt>
                <c:pt idx="8612">
                  <c:v>22.575839999999999</c:v>
                </c:pt>
                <c:pt idx="8613">
                  <c:v>22.57846</c:v>
                </c:pt>
                <c:pt idx="8614">
                  <c:v>22.58108</c:v>
                </c:pt>
                <c:pt idx="8615">
                  <c:v>22.58371</c:v>
                </c:pt>
                <c:pt idx="8616">
                  <c:v>22.58633</c:v>
                </c:pt>
                <c:pt idx="8617">
                  <c:v>22.588950000000001</c:v>
                </c:pt>
                <c:pt idx="8618">
                  <c:v>22.591570000000001</c:v>
                </c:pt>
                <c:pt idx="8619">
                  <c:v>22.594190000000001</c:v>
                </c:pt>
                <c:pt idx="8620">
                  <c:v>22.596810000000001</c:v>
                </c:pt>
                <c:pt idx="8621">
                  <c:v>22.599430000000002</c:v>
                </c:pt>
                <c:pt idx="8622">
                  <c:v>22.602049999999998</c:v>
                </c:pt>
                <c:pt idx="8623">
                  <c:v>22.604679999999998</c:v>
                </c:pt>
                <c:pt idx="8624">
                  <c:v>22.607299999999999</c:v>
                </c:pt>
                <c:pt idx="8625">
                  <c:v>22.609919999999999</c:v>
                </c:pt>
                <c:pt idx="8626">
                  <c:v>22.612539999999999</c:v>
                </c:pt>
                <c:pt idx="8627">
                  <c:v>22.615159999999999</c:v>
                </c:pt>
                <c:pt idx="8628">
                  <c:v>22.61778</c:v>
                </c:pt>
                <c:pt idx="8629">
                  <c:v>22.62041</c:v>
                </c:pt>
                <c:pt idx="8630">
                  <c:v>22.62303</c:v>
                </c:pt>
                <c:pt idx="8631">
                  <c:v>22.62565</c:v>
                </c:pt>
                <c:pt idx="8632">
                  <c:v>22.628270000000001</c:v>
                </c:pt>
                <c:pt idx="8633">
                  <c:v>22.630890000000001</c:v>
                </c:pt>
                <c:pt idx="8634">
                  <c:v>22.633510000000001</c:v>
                </c:pt>
                <c:pt idx="8635">
                  <c:v>22.636140000000001</c:v>
                </c:pt>
                <c:pt idx="8636">
                  <c:v>22.638760000000001</c:v>
                </c:pt>
                <c:pt idx="8637">
                  <c:v>22.641380000000002</c:v>
                </c:pt>
                <c:pt idx="8638">
                  <c:v>22.643999999999998</c:v>
                </c:pt>
                <c:pt idx="8639">
                  <c:v>22.646619999999999</c:v>
                </c:pt>
                <c:pt idx="8640">
                  <c:v>22.649239999999999</c:v>
                </c:pt>
                <c:pt idx="8641">
                  <c:v>22.651859999999999</c:v>
                </c:pt>
                <c:pt idx="8642">
                  <c:v>22.65448</c:v>
                </c:pt>
                <c:pt idx="8643">
                  <c:v>22.657109999999999</c:v>
                </c:pt>
                <c:pt idx="8644">
                  <c:v>22.65973</c:v>
                </c:pt>
                <c:pt idx="8645">
                  <c:v>22.66235</c:v>
                </c:pt>
                <c:pt idx="8646">
                  <c:v>22.66497</c:v>
                </c:pt>
                <c:pt idx="8647">
                  <c:v>22.667590000000001</c:v>
                </c:pt>
                <c:pt idx="8648">
                  <c:v>22.670210000000001</c:v>
                </c:pt>
                <c:pt idx="8649">
                  <c:v>22.672830000000001</c:v>
                </c:pt>
                <c:pt idx="8650">
                  <c:v>22.675460000000001</c:v>
                </c:pt>
                <c:pt idx="8651">
                  <c:v>22.678080000000001</c:v>
                </c:pt>
                <c:pt idx="8652">
                  <c:v>22.680700000000002</c:v>
                </c:pt>
                <c:pt idx="8653">
                  <c:v>22.683319999999998</c:v>
                </c:pt>
                <c:pt idx="8654">
                  <c:v>22.685939999999999</c:v>
                </c:pt>
                <c:pt idx="8655">
                  <c:v>22.688559999999999</c:v>
                </c:pt>
                <c:pt idx="8656">
                  <c:v>22.691179999999999</c:v>
                </c:pt>
                <c:pt idx="8657">
                  <c:v>22.693809999999999</c:v>
                </c:pt>
                <c:pt idx="8658">
                  <c:v>22.696429999999999</c:v>
                </c:pt>
                <c:pt idx="8659">
                  <c:v>22.69905</c:v>
                </c:pt>
                <c:pt idx="8660">
                  <c:v>22.70167</c:v>
                </c:pt>
                <c:pt idx="8661">
                  <c:v>22.70429</c:v>
                </c:pt>
                <c:pt idx="8662">
                  <c:v>22.706910000000001</c:v>
                </c:pt>
                <c:pt idx="8663">
                  <c:v>22.709530000000001</c:v>
                </c:pt>
                <c:pt idx="8664">
                  <c:v>22.712160000000001</c:v>
                </c:pt>
                <c:pt idx="8665">
                  <c:v>22.714780000000001</c:v>
                </c:pt>
                <c:pt idx="8666">
                  <c:v>22.717400000000001</c:v>
                </c:pt>
                <c:pt idx="8667">
                  <c:v>22.720020000000002</c:v>
                </c:pt>
                <c:pt idx="8668">
                  <c:v>22.722639999999998</c:v>
                </c:pt>
                <c:pt idx="8669">
                  <c:v>22.725259999999999</c:v>
                </c:pt>
                <c:pt idx="8670">
                  <c:v>22.727879999999999</c:v>
                </c:pt>
                <c:pt idx="8671">
                  <c:v>22.730509999999999</c:v>
                </c:pt>
                <c:pt idx="8672">
                  <c:v>22.733129999999999</c:v>
                </c:pt>
                <c:pt idx="8673">
                  <c:v>22.735749999999999</c:v>
                </c:pt>
                <c:pt idx="8674">
                  <c:v>22.73837</c:v>
                </c:pt>
                <c:pt idx="8675">
                  <c:v>22.74099</c:v>
                </c:pt>
                <c:pt idx="8676">
                  <c:v>22.74361</c:v>
                </c:pt>
                <c:pt idx="8677">
                  <c:v>22.746230000000001</c:v>
                </c:pt>
                <c:pt idx="8678">
                  <c:v>22.748860000000001</c:v>
                </c:pt>
                <c:pt idx="8679">
                  <c:v>22.751480000000001</c:v>
                </c:pt>
                <c:pt idx="8680">
                  <c:v>22.754100000000001</c:v>
                </c:pt>
                <c:pt idx="8681">
                  <c:v>22.756720000000001</c:v>
                </c:pt>
                <c:pt idx="8682">
                  <c:v>22.759340000000002</c:v>
                </c:pt>
                <c:pt idx="8683">
                  <c:v>22.761959999999998</c:v>
                </c:pt>
                <c:pt idx="8684">
                  <c:v>22.764589999999998</c:v>
                </c:pt>
                <c:pt idx="8685">
                  <c:v>22.767209999999999</c:v>
                </c:pt>
                <c:pt idx="8686">
                  <c:v>22.769829999999999</c:v>
                </c:pt>
                <c:pt idx="8687">
                  <c:v>22.772449999999999</c:v>
                </c:pt>
                <c:pt idx="8688">
                  <c:v>22.775069999999999</c:v>
                </c:pt>
                <c:pt idx="8689">
                  <c:v>22.77769</c:v>
                </c:pt>
                <c:pt idx="8690">
                  <c:v>22.78031</c:v>
                </c:pt>
                <c:pt idx="8691">
                  <c:v>22.78293</c:v>
                </c:pt>
                <c:pt idx="8692">
                  <c:v>22.78556</c:v>
                </c:pt>
                <c:pt idx="8693">
                  <c:v>22.788180000000001</c:v>
                </c:pt>
                <c:pt idx="8694">
                  <c:v>22.790800000000001</c:v>
                </c:pt>
                <c:pt idx="8695">
                  <c:v>22.793420000000001</c:v>
                </c:pt>
                <c:pt idx="8696">
                  <c:v>22.796040000000001</c:v>
                </c:pt>
                <c:pt idx="8697">
                  <c:v>22.798660000000002</c:v>
                </c:pt>
                <c:pt idx="8698">
                  <c:v>22.801279999999998</c:v>
                </c:pt>
                <c:pt idx="8699">
                  <c:v>22.803909999999998</c:v>
                </c:pt>
                <c:pt idx="8700">
                  <c:v>22.806529999999999</c:v>
                </c:pt>
                <c:pt idx="8701">
                  <c:v>22.809149999999999</c:v>
                </c:pt>
                <c:pt idx="8702">
                  <c:v>22.811769999999999</c:v>
                </c:pt>
                <c:pt idx="8703">
                  <c:v>22.81439</c:v>
                </c:pt>
                <c:pt idx="8704">
                  <c:v>22.81701</c:v>
                </c:pt>
                <c:pt idx="8705">
                  <c:v>22.81964</c:v>
                </c:pt>
                <c:pt idx="8706">
                  <c:v>22.82226</c:v>
                </c:pt>
                <c:pt idx="8707">
                  <c:v>22.82488</c:v>
                </c:pt>
                <c:pt idx="8708">
                  <c:v>22.827500000000001</c:v>
                </c:pt>
                <c:pt idx="8709">
                  <c:v>22.830120000000001</c:v>
                </c:pt>
                <c:pt idx="8710">
                  <c:v>22.832740000000001</c:v>
                </c:pt>
                <c:pt idx="8711">
                  <c:v>22.835360000000001</c:v>
                </c:pt>
                <c:pt idx="8712">
                  <c:v>22.837990000000001</c:v>
                </c:pt>
                <c:pt idx="8713">
                  <c:v>22.840610000000002</c:v>
                </c:pt>
                <c:pt idx="8714">
                  <c:v>22.843229999999998</c:v>
                </c:pt>
                <c:pt idx="8715">
                  <c:v>22.845849999999999</c:v>
                </c:pt>
                <c:pt idx="8716">
                  <c:v>22.848469999999999</c:v>
                </c:pt>
                <c:pt idx="8717">
                  <c:v>22.851089999999999</c:v>
                </c:pt>
                <c:pt idx="8718">
                  <c:v>22.85371</c:v>
                </c:pt>
                <c:pt idx="8719">
                  <c:v>22.85633</c:v>
                </c:pt>
                <c:pt idx="8720">
                  <c:v>22.85896</c:v>
                </c:pt>
                <c:pt idx="8721">
                  <c:v>22.86158</c:v>
                </c:pt>
                <c:pt idx="8722">
                  <c:v>22.8642</c:v>
                </c:pt>
                <c:pt idx="8723">
                  <c:v>22.866820000000001</c:v>
                </c:pt>
                <c:pt idx="8724">
                  <c:v>22.869440000000001</c:v>
                </c:pt>
                <c:pt idx="8725">
                  <c:v>22.872060000000001</c:v>
                </c:pt>
                <c:pt idx="8726">
                  <c:v>22.874690000000001</c:v>
                </c:pt>
                <c:pt idx="8727">
                  <c:v>22.877310000000001</c:v>
                </c:pt>
                <c:pt idx="8728">
                  <c:v>22.879930000000002</c:v>
                </c:pt>
                <c:pt idx="8729">
                  <c:v>22.882549999999998</c:v>
                </c:pt>
                <c:pt idx="8730">
                  <c:v>22.885169999999999</c:v>
                </c:pt>
                <c:pt idx="8731">
                  <c:v>22.887789999999999</c:v>
                </c:pt>
                <c:pt idx="8732">
                  <c:v>22.890409999999999</c:v>
                </c:pt>
                <c:pt idx="8733">
                  <c:v>22.893039999999999</c:v>
                </c:pt>
                <c:pt idx="8734">
                  <c:v>22.895659999999999</c:v>
                </c:pt>
                <c:pt idx="8735">
                  <c:v>22.89828</c:v>
                </c:pt>
                <c:pt idx="8736">
                  <c:v>22.9009</c:v>
                </c:pt>
                <c:pt idx="8737">
                  <c:v>22.90352</c:v>
                </c:pt>
                <c:pt idx="8738">
                  <c:v>22.906140000000001</c:v>
                </c:pt>
                <c:pt idx="8739">
                  <c:v>22.908760000000001</c:v>
                </c:pt>
                <c:pt idx="8740">
                  <c:v>22.911380000000001</c:v>
                </c:pt>
                <c:pt idx="8741">
                  <c:v>22.914010000000001</c:v>
                </c:pt>
                <c:pt idx="8742">
                  <c:v>22.916630000000001</c:v>
                </c:pt>
                <c:pt idx="8743">
                  <c:v>22.919250000000002</c:v>
                </c:pt>
                <c:pt idx="8744">
                  <c:v>22.921869999999998</c:v>
                </c:pt>
                <c:pt idx="8745">
                  <c:v>22.924489999999999</c:v>
                </c:pt>
                <c:pt idx="8746">
                  <c:v>22.927109999999999</c:v>
                </c:pt>
                <c:pt idx="8747">
                  <c:v>22.929739999999999</c:v>
                </c:pt>
                <c:pt idx="8748">
                  <c:v>22.932359999999999</c:v>
                </c:pt>
                <c:pt idx="8749">
                  <c:v>22.934979999999999</c:v>
                </c:pt>
                <c:pt idx="8750">
                  <c:v>22.9376</c:v>
                </c:pt>
                <c:pt idx="8751">
                  <c:v>22.94022</c:v>
                </c:pt>
                <c:pt idx="8752">
                  <c:v>22.94284</c:v>
                </c:pt>
                <c:pt idx="8753">
                  <c:v>22.94547</c:v>
                </c:pt>
                <c:pt idx="8754">
                  <c:v>22.948090000000001</c:v>
                </c:pt>
                <c:pt idx="8755">
                  <c:v>22.950710000000001</c:v>
                </c:pt>
                <c:pt idx="8756">
                  <c:v>22.953330000000001</c:v>
                </c:pt>
                <c:pt idx="8757">
                  <c:v>22.955950000000001</c:v>
                </c:pt>
                <c:pt idx="8758">
                  <c:v>22.958570000000002</c:v>
                </c:pt>
                <c:pt idx="8759">
                  <c:v>22.961189999999998</c:v>
                </c:pt>
                <c:pt idx="8760">
                  <c:v>22.963809999999999</c:v>
                </c:pt>
                <c:pt idx="8761">
                  <c:v>22.966439999999999</c:v>
                </c:pt>
                <c:pt idx="8762">
                  <c:v>22.969059999999999</c:v>
                </c:pt>
                <c:pt idx="8763">
                  <c:v>22.971679999999999</c:v>
                </c:pt>
                <c:pt idx="8764">
                  <c:v>22.974299999999999</c:v>
                </c:pt>
                <c:pt idx="8765">
                  <c:v>22.97692</c:v>
                </c:pt>
                <c:pt idx="8766">
                  <c:v>22.97954</c:v>
                </c:pt>
                <c:pt idx="8767">
                  <c:v>22.98216</c:v>
                </c:pt>
                <c:pt idx="8768">
                  <c:v>22.98479</c:v>
                </c:pt>
                <c:pt idx="8769">
                  <c:v>22.987410000000001</c:v>
                </c:pt>
                <c:pt idx="8770">
                  <c:v>22.990030000000001</c:v>
                </c:pt>
                <c:pt idx="8771">
                  <c:v>22.992650000000001</c:v>
                </c:pt>
                <c:pt idx="8772">
                  <c:v>22.995270000000001</c:v>
                </c:pt>
                <c:pt idx="8773">
                  <c:v>22.997890000000002</c:v>
                </c:pt>
                <c:pt idx="8774">
                  <c:v>23.000509999999998</c:v>
                </c:pt>
                <c:pt idx="8775">
                  <c:v>23.003139999999998</c:v>
                </c:pt>
                <c:pt idx="8776">
                  <c:v>23.005759999999999</c:v>
                </c:pt>
                <c:pt idx="8777">
                  <c:v>23.008379999999999</c:v>
                </c:pt>
                <c:pt idx="8778">
                  <c:v>23.010999999999999</c:v>
                </c:pt>
                <c:pt idx="8779">
                  <c:v>23.01362</c:v>
                </c:pt>
                <c:pt idx="8780">
                  <c:v>23.01624</c:v>
                </c:pt>
                <c:pt idx="8781">
                  <c:v>23.01886</c:v>
                </c:pt>
                <c:pt idx="8782">
                  <c:v>23.02149</c:v>
                </c:pt>
                <c:pt idx="8783">
                  <c:v>23.02411</c:v>
                </c:pt>
                <c:pt idx="8784">
                  <c:v>23.026730000000001</c:v>
                </c:pt>
                <c:pt idx="8785">
                  <c:v>23.029350000000001</c:v>
                </c:pt>
                <c:pt idx="8786">
                  <c:v>23.031970000000001</c:v>
                </c:pt>
                <c:pt idx="8787">
                  <c:v>23.034590000000001</c:v>
                </c:pt>
                <c:pt idx="8788">
                  <c:v>23.037210000000002</c:v>
                </c:pt>
                <c:pt idx="8789">
                  <c:v>23.039840000000002</c:v>
                </c:pt>
                <c:pt idx="8790">
                  <c:v>23.042459999999998</c:v>
                </c:pt>
                <c:pt idx="8791">
                  <c:v>23.045079999999999</c:v>
                </c:pt>
                <c:pt idx="8792">
                  <c:v>23.047699999999999</c:v>
                </c:pt>
                <c:pt idx="8793">
                  <c:v>23.050319999999999</c:v>
                </c:pt>
                <c:pt idx="8794">
                  <c:v>23.05294</c:v>
                </c:pt>
                <c:pt idx="8795">
                  <c:v>23.05556</c:v>
                </c:pt>
                <c:pt idx="8796">
                  <c:v>23.05819</c:v>
                </c:pt>
                <c:pt idx="8797">
                  <c:v>23.06081</c:v>
                </c:pt>
                <c:pt idx="8798">
                  <c:v>23.06343</c:v>
                </c:pt>
                <c:pt idx="8799">
                  <c:v>23.066050000000001</c:v>
                </c:pt>
                <c:pt idx="8800">
                  <c:v>23.068670000000001</c:v>
                </c:pt>
                <c:pt idx="8801">
                  <c:v>23.071290000000001</c:v>
                </c:pt>
                <c:pt idx="8802">
                  <c:v>23.073920000000001</c:v>
                </c:pt>
                <c:pt idx="8803">
                  <c:v>23.076540000000001</c:v>
                </c:pt>
                <c:pt idx="8804">
                  <c:v>23.079160000000002</c:v>
                </c:pt>
                <c:pt idx="8805">
                  <c:v>23.081779999999998</c:v>
                </c:pt>
                <c:pt idx="8806">
                  <c:v>23.084399999999999</c:v>
                </c:pt>
                <c:pt idx="8807">
                  <c:v>23.087019999999999</c:v>
                </c:pt>
                <c:pt idx="8808">
                  <c:v>23.089639999999999</c:v>
                </c:pt>
                <c:pt idx="8809">
                  <c:v>23.09226</c:v>
                </c:pt>
                <c:pt idx="8810">
                  <c:v>23.094889999999999</c:v>
                </c:pt>
                <c:pt idx="8811">
                  <c:v>23.09751</c:v>
                </c:pt>
                <c:pt idx="8812">
                  <c:v>23.10013</c:v>
                </c:pt>
                <c:pt idx="8813">
                  <c:v>23.10275</c:v>
                </c:pt>
                <c:pt idx="8814">
                  <c:v>23.105370000000001</c:v>
                </c:pt>
                <c:pt idx="8815">
                  <c:v>23.107990000000001</c:v>
                </c:pt>
                <c:pt idx="8816">
                  <c:v>23.110610000000001</c:v>
                </c:pt>
                <c:pt idx="8817">
                  <c:v>23.113240000000001</c:v>
                </c:pt>
                <c:pt idx="8818">
                  <c:v>23.115860000000001</c:v>
                </c:pt>
                <c:pt idx="8819">
                  <c:v>23.118480000000002</c:v>
                </c:pt>
                <c:pt idx="8820">
                  <c:v>23.121099999999998</c:v>
                </c:pt>
                <c:pt idx="8821">
                  <c:v>23.123719999999999</c:v>
                </c:pt>
                <c:pt idx="8822">
                  <c:v>23.126339999999999</c:v>
                </c:pt>
                <c:pt idx="8823">
                  <c:v>23.128969999999999</c:v>
                </c:pt>
                <c:pt idx="8824">
                  <c:v>23.131589999999999</c:v>
                </c:pt>
                <c:pt idx="8825">
                  <c:v>23.134209999999999</c:v>
                </c:pt>
                <c:pt idx="8826">
                  <c:v>23.13683</c:v>
                </c:pt>
                <c:pt idx="8827">
                  <c:v>23.13945</c:v>
                </c:pt>
                <c:pt idx="8828">
                  <c:v>23.14207</c:v>
                </c:pt>
                <c:pt idx="8829">
                  <c:v>23.144690000000001</c:v>
                </c:pt>
                <c:pt idx="8830">
                  <c:v>23.147320000000001</c:v>
                </c:pt>
                <c:pt idx="8831">
                  <c:v>23.149940000000001</c:v>
                </c:pt>
                <c:pt idx="8832">
                  <c:v>23.152560000000001</c:v>
                </c:pt>
                <c:pt idx="8833">
                  <c:v>23.155180000000001</c:v>
                </c:pt>
                <c:pt idx="8834">
                  <c:v>23.157800000000002</c:v>
                </c:pt>
                <c:pt idx="8835">
                  <c:v>23.160419999999998</c:v>
                </c:pt>
                <c:pt idx="8836">
                  <c:v>23.163039999999999</c:v>
                </c:pt>
                <c:pt idx="8837">
                  <c:v>23.165659999999999</c:v>
                </c:pt>
                <c:pt idx="8838">
                  <c:v>23.168289999999999</c:v>
                </c:pt>
                <c:pt idx="8839">
                  <c:v>23.170909999999999</c:v>
                </c:pt>
                <c:pt idx="8840">
                  <c:v>23.17353</c:v>
                </c:pt>
                <c:pt idx="8841">
                  <c:v>23.17615</c:v>
                </c:pt>
                <c:pt idx="8842">
                  <c:v>23.17877</c:v>
                </c:pt>
                <c:pt idx="8843">
                  <c:v>23.18139</c:v>
                </c:pt>
                <c:pt idx="8844">
                  <c:v>23.18402</c:v>
                </c:pt>
                <c:pt idx="8845">
                  <c:v>23.186640000000001</c:v>
                </c:pt>
                <c:pt idx="8846">
                  <c:v>23.189260000000001</c:v>
                </c:pt>
                <c:pt idx="8847">
                  <c:v>23.191880000000001</c:v>
                </c:pt>
                <c:pt idx="8848">
                  <c:v>23.194500000000001</c:v>
                </c:pt>
                <c:pt idx="8849">
                  <c:v>23.197120000000002</c:v>
                </c:pt>
                <c:pt idx="8850">
                  <c:v>23.199739999999998</c:v>
                </c:pt>
                <c:pt idx="8851">
                  <c:v>23.202369999999998</c:v>
                </c:pt>
                <c:pt idx="8852">
                  <c:v>23.204989999999999</c:v>
                </c:pt>
                <c:pt idx="8853">
                  <c:v>23.207609999999999</c:v>
                </c:pt>
                <c:pt idx="8854">
                  <c:v>23.210229999999999</c:v>
                </c:pt>
                <c:pt idx="8855">
                  <c:v>23.21285</c:v>
                </c:pt>
                <c:pt idx="8856">
                  <c:v>23.21547</c:v>
                </c:pt>
                <c:pt idx="8857">
                  <c:v>23.21809</c:v>
                </c:pt>
                <c:pt idx="8858">
                  <c:v>23.22071</c:v>
                </c:pt>
                <c:pt idx="8859">
                  <c:v>23.22334</c:v>
                </c:pt>
                <c:pt idx="8860">
                  <c:v>23.225960000000001</c:v>
                </c:pt>
                <c:pt idx="8861">
                  <c:v>23.228580000000001</c:v>
                </c:pt>
                <c:pt idx="8862">
                  <c:v>23.231200000000001</c:v>
                </c:pt>
                <c:pt idx="8863">
                  <c:v>23.233820000000001</c:v>
                </c:pt>
                <c:pt idx="8864">
                  <c:v>23.236440000000002</c:v>
                </c:pt>
                <c:pt idx="8865">
                  <c:v>23.239070000000002</c:v>
                </c:pt>
                <c:pt idx="8866">
                  <c:v>23.241689999999998</c:v>
                </c:pt>
                <c:pt idx="8867">
                  <c:v>23.244309999999999</c:v>
                </c:pt>
                <c:pt idx="8868">
                  <c:v>23.246929999999999</c:v>
                </c:pt>
                <c:pt idx="8869">
                  <c:v>23.249549999999999</c:v>
                </c:pt>
                <c:pt idx="8870">
                  <c:v>23.25217</c:v>
                </c:pt>
                <c:pt idx="8871">
                  <c:v>23.25479</c:v>
                </c:pt>
                <c:pt idx="8872">
                  <c:v>23.25742</c:v>
                </c:pt>
                <c:pt idx="8873">
                  <c:v>23.26004</c:v>
                </c:pt>
                <c:pt idx="8874">
                  <c:v>23.26266</c:v>
                </c:pt>
                <c:pt idx="8875">
                  <c:v>23.265280000000001</c:v>
                </c:pt>
                <c:pt idx="8876">
                  <c:v>23.267900000000001</c:v>
                </c:pt>
                <c:pt idx="8877">
                  <c:v>23.270520000000001</c:v>
                </c:pt>
                <c:pt idx="8878">
                  <c:v>23.273140000000001</c:v>
                </c:pt>
                <c:pt idx="8879">
                  <c:v>23.275770000000001</c:v>
                </c:pt>
                <c:pt idx="8880">
                  <c:v>23.278390000000002</c:v>
                </c:pt>
                <c:pt idx="8881">
                  <c:v>23.281009999999998</c:v>
                </c:pt>
                <c:pt idx="8882">
                  <c:v>23.283629999999999</c:v>
                </c:pt>
                <c:pt idx="8883">
                  <c:v>23.286249999999999</c:v>
                </c:pt>
                <c:pt idx="8884">
                  <c:v>23.288869999999999</c:v>
                </c:pt>
                <c:pt idx="8885">
                  <c:v>23.29149</c:v>
                </c:pt>
                <c:pt idx="8886">
                  <c:v>23.294119999999999</c:v>
                </c:pt>
                <c:pt idx="8887">
                  <c:v>23.29674</c:v>
                </c:pt>
                <c:pt idx="8888">
                  <c:v>23.29936</c:v>
                </c:pt>
                <c:pt idx="8889">
                  <c:v>23.30198</c:v>
                </c:pt>
                <c:pt idx="8890">
                  <c:v>23.304600000000001</c:v>
                </c:pt>
                <c:pt idx="8891">
                  <c:v>23.307220000000001</c:v>
                </c:pt>
                <c:pt idx="8892">
                  <c:v>23.309840000000001</c:v>
                </c:pt>
                <c:pt idx="8893">
                  <c:v>23.312470000000001</c:v>
                </c:pt>
                <c:pt idx="8894">
                  <c:v>23.315090000000001</c:v>
                </c:pt>
                <c:pt idx="8895">
                  <c:v>23.317710000000002</c:v>
                </c:pt>
                <c:pt idx="8896">
                  <c:v>23.320329999999998</c:v>
                </c:pt>
                <c:pt idx="8897">
                  <c:v>23.322949999999999</c:v>
                </c:pt>
                <c:pt idx="8898">
                  <c:v>23.325569999999999</c:v>
                </c:pt>
                <c:pt idx="8899">
                  <c:v>23.328189999999999</c:v>
                </c:pt>
                <c:pt idx="8900">
                  <c:v>23.330819999999999</c:v>
                </c:pt>
                <c:pt idx="8901">
                  <c:v>23.33344</c:v>
                </c:pt>
                <c:pt idx="8902">
                  <c:v>23.33606</c:v>
                </c:pt>
                <c:pt idx="8903">
                  <c:v>23.33868</c:v>
                </c:pt>
                <c:pt idx="8904">
                  <c:v>23.3413</c:v>
                </c:pt>
                <c:pt idx="8905">
                  <c:v>23.343920000000001</c:v>
                </c:pt>
                <c:pt idx="8906">
                  <c:v>23.346540000000001</c:v>
                </c:pt>
                <c:pt idx="8907">
                  <c:v>23.349170000000001</c:v>
                </c:pt>
                <c:pt idx="8908">
                  <c:v>23.351790000000001</c:v>
                </c:pt>
                <c:pt idx="8909">
                  <c:v>23.354410000000001</c:v>
                </c:pt>
                <c:pt idx="8910">
                  <c:v>23.357030000000002</c:v>
                </c:pt>
                <c:pt idx="8911">
                  <c:v>23.359649999999998</c:v>
                </c:pt>
                <c:pt idx="8912">
                  <c:v>23.362269999999999</c:v>
                </c:pt>
                <c:pt idx="8913">
                  <c:v>23.364889999999999</c:v>
                </c:pt>
                <c:pt idx="8914">
                  <c:v>23.367519999999999</c:v>
                </c:pt>
                <c:pt idx="8915">
                  <c:v>23.370139999999999</c:v>
                </c:pt>
                <c:pt idx="8916">
                  <c:v>23.37276</c:v>
                </c:pt>
                <c:pt idx="8917">
                  <c:v>23.37538</c:v>
                </c:pt>
                <c:pt idx="8918">
                  <c:v>23.378</c:v>
                </c:pt>
                <c:pt idx="8919">
                  <c:v>23.38062</c:v>
                </c:pt>
                <c:pt idx="8920">
                  <c:v>23.38325</c:v>
                </c:pt>
                <c:pt idx="8921">
                  <c:v>23.385870000000001</c:v>
                </c:pt>
                <c:pt idx="8922">
                  <c:v>23.388490000000001</c:v>
                </c:pt>
                <c:pt idx="8923">
                  <c:v>23.391110000000001</c:v>
                </c:pt>
                <c:pt idx="8924">
                  <c:v>23.393730000000001</c:v>
                </c:pt>
                <c:pt idx="8925">
                  <c:v>23.396350000000002</c:v>
                </c:pt>
                <c:pt idx="8926">
                  <c:v>23.398969999999998</c:v>
                </c:pt>
                <c:pt idx="8927">
                  <c:v>23.401589999999999</c:v>
                </c:pt>
                <c:pt idx="8928">
                  <c:v>23.404219999999999</c:v>
                </c:pt>
                <c:pt idx="8929">
                  <c:v>23.406839999999999</c:v>
                </c:pt>
                <c:pt idx="8930">
                  <c:v>23.409459999999999</c:v>
                </c:pt>
                <c:pt idx="8931">
                  <c:v>23.41208</c:v>
                </c:pt>
                <c:pt idx="8932">
                  <c:v>23.4147</c:v>
                </c:pt>
                <c:pt idx="8933">
                  <c:v>23.41732</c:v>
                </c:pt>
                <c:pt idx="8934">
                  <c:v>23.41994</c:v>
                </c:pt>
                <c:pt idx="8935">
                  <c:v>23.42257</c:v>
                </c:pt>
                <c:pt idx="8936">
                  <c:v>23.425190000000001</c:v>
                </c:pt>
                <c:pt idx="8937">
                  <c:v>23.427810000000001</c:v>
                </c:pt>
                <c:pt idx="8938">
                  <c:v>23.430430000000001</c:v>
                </c:pt>
                <c:pt idx="8939">
                  <c:v>23.433050000000001</c:v>
                </c:pt>
                <c:pt idx="8940">
                  <c:v>23.435669999999998</c:v>
                </c:pt>
                <c:pt idx="8941">
                  <c:v>23.438300000000002</c:v>
                </c:pt>
                <c:pt idx="8942">
                  <c:v>23.440919999999998</c:v>
                </c:pt>
                <c:pt idx="8943">
                  <c:v>23.443539999999999</c:v>
                </c:pt>
                <c:pt idx="8944">
                  <c:v>23.446159999999999</c:v>
                </c:pt>
                <c:pt idx="8945">
                  <c:v>23.448779999999999</c:v>
                </c:pt>
                <c:pt idx="8946">
                  <c:v>23.4514</c:v>
                </c:pt>
                <c:pt idx="8947">
                  <c:v>23.45402</c:v>
                </c:pt>
                <c:pt idx="8948">
                  <c:v>23.45664</c:v>
                </c:pt>
                <c:pt idx="8949">
                  <c:v>23.45927</c:v>
                </c:pt>
                <c:pt idx="8950">
                  <c:v>23.46189</c:v>
                </c:pt>
                <c:pt idx="8951">
                  <c:v>23.464510000000001</c:v>
                </c:pt>
                <c:pt idx="8952">
                  <c:v>23.467130000000001</c:v>
                </c:pt>
                <c:pt idx="8953">
                  <c:v>23.469750000000001</c:v>
                </c:pt>
                <c:pt idx="8954">
                  <c:v>23.472370000000002</c:v>
                </c:pt>
                <c:pt idx="8955">
                  <c:v>23.474989999999998</c:v>
                </c:pt>
                <c:pt idx="8956">
                  <c:v>23.477620000000002</c:v>
                </c:pt>
                <c:pt idx="8957">
                  <c:v>23.480239999999998</c:v>
                </c:pt>
                <c:pt idx="8958">
                  <c:v>23.482859999999999</c:v>
                </c:pt>
                <c:pt idx="8959">
                  <c:v>23.485479999999999</c:v>
                </c:pt>
                <c:pt idx="8960">
                  <c:v>23.488099999999999</c:v>
                </c:pt>
                <c:pt idx="8961">
                  <c:v>23.49072</c:v>
                </c:pt>
                <c:pt idx="8962">
                  <c:v>23.49335</c:v>
                </c:pt>
                <c:pt idx="8963">
                  <c:v>23.49597</c:v>
                </c:pt>
                <c:pt idx="8964">
                  <c:v>23.49859</c:v>
                </c:pt>
                <c:pt idx="8965">
                  <c:v>23.50121</c:v>
                </c:pt>
                <c:pt idx="8966">
                  <c:v>23.503830000000001</c:v>
                </c:pt>
                <c:pt idx="8967">
                  <c:v>23.506450000000001</c:v>
                </c:pt>
                <c:pt idx="8968">
                  <c:v>23.509070000000001</c:v>
                </c:pt>
                <c:pt idx="8969">
                  <c:v>23.511700000000001</c:v>
                </c:pt>
                <c:pt idx="8970">
                  <c:v>23.514320000000001</c:v>
                </c:pt>
                <c:pt idx="8971">
                  <c:v>23.516940000000002</c:v>
                </c:pt>
                <c:pt idx="8972">
                  <c:v>23.519559999999998</c:v>
                </c:pt>
                <c:pt idx="8973">
                  <c:v>23.522179999999999</c:v>
                </c:pt>
                <c:pt idx="8974">
                  <c:v>23.524799999999999</c:v>
                </c:pt>
                <c:pt idx="8975">
                  <c:v>23.527419999999999</c:v>
                </c:pt>
                <c:pt idx="8976">
                  <c:v>23.53004</c:v>
                </c:pt>
                <c:pt idx="8977">
                  <c:v>23.53267</c:v>
                </c:pt>
                <c:pt idx="8978">
                  <c:v>23.53529</c:v>
                </c:pt>
                <c:pt idx="8979">
                  <c:v>23.53791</c:v>
                </c:pt>
                <c:pt idx="8980">
                  <c:v>23.54053</c:v>
                </c:pt>
                <c:pt idx="8981">
                  <c:v>23.543150000000001</c:v>
                </c:pt>
                <c:pt idx="8982">
                  <c:v>23.545770000000001</c:v>
                </c:pt>
                <c:pt idx="8983">
                  <c:v>23.548400000000001</c:v>
                </c:pt>
                <c:pt idx="8984">
                  <c:v>23.551020000000001</c:v>
                </c:pt>
                <c:pt idx="8985">
                  <c:v>23.553640000000001</c:v>
                </c:pt>
                <c:pt idx="8986">
                  <c:v>23.556260000000002</c:v>
                </c:pt>
                <c:pt idx="8987">
                  <c:v>23.558879999999998</c:v>
                </c:pt>
                <c:pt idx="8988">
                  <c:v>23.561499999999999</c:v>
                </c:pt>
                <c:pt idx="8989">
                  <c:v>23.564119999999999</c:v>
                </c:pt>
                <c:pt idx="8990">
                  <c:v>23.566749999999999</c:v>
                </c:pt>
                <c:pt idx="8991">
                  <c:v>23.569369999999999</c:v>
                </c:pt>
                <c:pt idx="8992">
                  <c:v>23.57199</c:v>
                </c:pt>
                <c:pt idx="8993">
                  <c:v>23.57461</c:v>
                </c:pt>
                <c:pt idx="8994">
                  <c:v>23.57723</c:v>
                </c:pt>
                <c:pt idx="8995">
                  <c:v>23.57985</c:v>
                </c:pt>
                <c:pt idx="8996">
                  <c:v>23.582470000000001</c:v>
                </c:pt>
                <c:pt idx="8997">
                  <c:v>23.585100000000001</c:v>
                </c:pt>
                <c:pt idx="8998">
                  <c:v>23.587720000000001</c:v>
                </c:pt>
                <c:pt idx="8999">
                  <c:v>23.590340000000001</c:v>
                </c:pt>
                <c:pt idx="9000">
                  <c:v>23.592960000000001</c:v>
                </c:pt>
                <c:pt idx="9001">
                  <c:v>23.595580000000002</c:v>
                </c:pt>
                <c:pt idx="9002">
                  <c:v>23.598199999999999</c:v>
                </c:pt>
                <c:pt idx="9003">
                  <c:v>23.600819999999999</c:v>
                </c:pt>
                <c:pt idx="9004">
                  <c:v>23.603449999999999</c:v>
                </c:pt>
                <c:pt idx="9005">
                  <c:v>23.606069999999999</c:v>
                </c:pt>
                <c:pt idx="9006">
                  <c:v>23.608689999999999</c:v>
                </c:pt>
                <c:pt idx="9007">
                  <c:v>23.61131</c:v>
                </c:pt>
                <c:pt idx="9008">
                  <c:v>23.61393</c:v>
                </c:pt>
                <c:pt idx="9009">
                  <c:v>23.61655</c:v>
                </c:pt>
                <c:pt idx="9010">
                  <c:v>23.61917</c:v>
                </c:pt>
                <c:pt idx="9011">
                  <c:v>23.6218</c:v>
                </c:pt>
                <c:pt idx="9012">
                  <c:v>23.624420000000001</c:v>
                </c:pt>
                <c:pt idx="9013">
                  <c:v>23.627040000000001</c:v>
                </c:pt>
                <c:pt idx="9014">
                  <c:v>23.629660000000001</c:v>
                </c:pt>
                <c:pt idx="9015">
                  <c:v>23.632280000000002</c:v>
                </c:pt>
                <c:pt idx="9016">
                  <c:v>23.634899999999998</c:v>
                </c:pt>
                <c:pt idx="9017">
                  <c:v>23.637519999999999</c:v>
                </c:pt>
                <c:pt idx="9018">
                  <c:v>23.640149999999998</c:v>
                </c:pt>
                <c:pt idx="9019">
                  <c:v>23.642769999999999</c:v>
                </c:pt>
                <c:pt idx="9020">
                  <c:v>23.645389999999999</c:v>
                </c:pt>
                <c:pt idx="9021">
                  <c:v>23.648009999999999</c:v>
                </c:pt>
                <c:pt idx="9022">
                  <c:v>23.65063</c:v>
                </c:pt>
                <c:pt idx="9023">
                  <c:v>23.65325</c:v>
                </c:pt>
                <c:pt idx="9024">
                  <c:v>23.65587</c:v>
                </c:pt>
                <c:pt idx="9025">
                  <c:v>23.65849</c:v>
                </c:pt>
                <c:pt idx="9026">
                  <c:v>23.66112</c:v>
                </c:pt>
                <c:pt idx="9027">
                  <c:v>23.663740000000001</c:v>
                </c:pt>
                <c:pt idx="9028">
                  <c:v>23.666360000000001</c:v>
                </c:pt>
                <c:pt idx="9029">
                  <c:v>23.668980000000001</c:v>
                </c:pt>
                <c:pt idx="9030">
                  <c:v>23.671600000000002</c:v>
                </c:pt>
                <c:pt idx="9031">
                  <c:v>23.674219999999998</c:v>
                </c:pt>
                <c:pt idx="9032">
                  <c:v>23.676850000000002</c:v>
                </c:pt>
                <c:pt idx="9033">
                  <c:v>23.679469999999998</c:v>
                </c:pt>
                <c:pt idx="9034">
                  <c:v>23.682089999999999</c:v>
                </c:pt>
                <c:pt idx="9035">
                  <c:v>23.684709999999999</c:v>
                </c:pt>
                <c:pt idx="9036">
                  <c:v>23.687329999999999</c:v>
                </c:pt>
                <c:pt idx="9037">
                  <c:v>23.68995</c:v>
                </c:pt>
                <c:pt idx="9038">
                  <c:v>23.69258</c:v>
                </c:pt>
                <c:pt idx="9039">
                  <c:v>23.6952</c:v>
                </c:pt>
                <c:pt idx="9040">
                  <c:v>23.69782</c:v>
                </c:pt>
                <c:pt idx="9041">
                  <c:v>23.70044</c:v>
                </c:pt>
                <c:pt idx="9042">
                  <c:v>23.703060000000001</c:v>
                </c:pt>
                <c:pt idx="9043">
                  <c:v>23.705680000000001</c:v>
                </c:pt>
                <c:pt idx="9044">
                  <c:v>23.708300000000001</c:v>
                </c:pt>
                <c:pt idx="9045">
                  <c:v>23.710920000000002</c:v>
                </c:pt>
                <c:pt idx="9046">
                  <c:v>23.713550000000001</c:v>
                </c:pt>
                <c:pt idx="9047">
                  <c:v>23.716170000000002</c:v>
                </c:pt>
                <c:pt idx="9048">
                  <c:v>23.718789999999998</c:v>
                </c:pt>
                <c:pt idx="9049">
                  <c:v>23.721409999999999</c:v>
                </c:pt>
                <c:pt idx="9050">
                  <c:v>23.724029999999999</c:v>
                </c:pt>
                <c:pt idx="9051">
                  <c:v>23.726649999999999</c:v>
                </c:pt>
                <c:pt idx="9052">
                  <c:v>23.72927</c:v>
                </c:pt>
                <c:pt idx="9053">
                  <c:v>23.7319</c:v>
                </c:pt>
                <c:pt idx="9054">
                  <c:v>23.73452</c:v>
                </c:pt>
                <c:pt idx="9055">
                  <c:v>23.73714</c:v>
                </c:pt>
                <c:pt idx="9056">
                  <c:v>23.73976</c:v>
                </c:pt>
                <c:pt idx="9057">
                  <c:v>23.742380000000001</c:v>
                </c:pt>
                <c:pt idx="9058">
                  <c:v>23.745000000000001</c:v>
                </c:pt>
                <c:pt idx="9059">
                  <c:v>23.747630000000001</c:v>
                </c:pt>
                <c:pt idx="9060">
                  <c:v>23.750250000000001</c:v>
                </c:pt>
                <c:pt idx="9061">
                  <c:v>23.752870000000001</c:v>
                </c:pt>
                <c:pt idx="9062">
                  <c:v>23.755490000000002</c:v>
                </c:pt>
                <c:pt idx="9063">
                  <c:v>23.758109999999999</c:v>
                </c:pt>
                <c:pt idx="9064">
                  <c:v>23.760729999999999</c:v>
                </c:pt>
                <c:pt idx="9065">
                  <c:v>23.763349999999999</c:v>
                </c:pt>
                <c:pt idx="9066">
                  <c:v>23.765969999999999</c:v>
                </c:pt>
                <c:pt idx="9067">
                  <c:v>23.768599999999999</c:v>
                </c:pt>
                <c:pt idx="9068">
                  <c:v>23.77122</c:v>
                </c:pt>
                <c:pt idx="9069">
                  <c:v>23.77384</c:v>
                </c:pt>
                <c:pt idx="9070">
                  <c:v>23.77646</c:v>
                </c:pt>
                <c:pt idx="9071">
                  <c:v>23.77908</c:v>
                </c:pt>
                <c:pt idx="9072">
                  <c:v>23.781700000000001</c:v>
                </c:pt>
                <c:pt idx="9073">
                  <c:v>23.784320000000001</c:v>
                </c:pt>
                <c:pt idx="9074">
                  <c:v>23.786950000000001</c:v>
                </c:pt>
                <c:pt idx="9075">
                  <c:v>23.789570000000001</c:v>
                </c:pt>
                <c:pt idx="9076">
                  <c:v>23.792190000000002</c:v>
                </c:pt>
                <c:pt idx="9077">
                  <c:v>23.794809999999998</c:v>
                </c:pt>
                <c:pt idx="9078">
                  <c:v>23.797429999999999</c:v>
                </c:pt>
                <c:pt idx="9079">
                  <c:v>23.800049999999999</c:v>
                </c:pt>
                <c:pt idx="9080">
                  <c:v>23.802679999999999</c:v>
                </c:pt>
                <c:pt idx="9081">
                  <c:v>23.805299999999999</c:v>
                </c:pt>
                <c:pt idx="9082">
                  <c:v>23.807919999999999</c:v>
                </c:pt>
                <c:pt idx="9083">
                  <c:v>23.81054</c:v>
                </c:pt>
                <c:pt idx="9084">
                  <c:v>23.81316</c:v>
                </c:pt>
                <c:pt idx="9085">
                  <c:v>23.81578</c:v>
                </c:pt>
                <c:pt idx="9086">
                  <c:v>23.8184</c:v>
                </c:pt>
                <c:pt idx="9087">
                  <c:v>23.82103</c:v>
                </c:pt>
                <c:pt idx="9088">
                  <c:v>23.823650000000001</c:v>
                </c:pt>
                <c:pt idx="9089">
                  <c:v>23.826270000000001</c:v>
                </c:pt>
                <c:pt idx="9090">
                  <c:v>23.828890000000001</c:v>
                </c:pt>
                <c:pt idx="9091">
                  <c:v>23.831510000000002</c:v>
                </c:pt>
                <c:pt idx="9092">
                  <c:v>23.834129999999998</c:v>
                </c:pt>
                <c:pt idx="9093">
                  <c:v>23.836749999999999</c:v>
                </c:pt>
                <c:pt idx="9094">
                  <c:v>23.839369999999999</c:v>
                </c:pt>
                <c:pt idx="9095">
                  <c:v>23.841999999999999</c:v>
                </c:pt>
                <c:pt idx="9096">
                  <c:v>23.844619999999999</c:v>
                </c:pt>
                <c:pt idx="9097">
                  <c:v>23.847239999999999</c:v>
                </c:pt>
                <c:pt idx="9098">
                  <c:v>23.84986</c:v>
                </c:pt>
                <c:pt idx="9099">
                  <c:v>23.85248</c:v>
                </c:pt>
                <c:pt idx="9100">
                  <c:v>23.8551</c:v>
                </c:pt>
                <c:pt idx="9101">
                  <c:v>23.85773</c:v>
                </c:pt>
                <c:pt idx="9102">
                  <c:v>23.86035</c:v>
                </c:pt>
                <c:pt idx="9103">
                  <c:v>23.862970000000001</c:v>
                </c:pt>
                <c:pt idx="9104">
                  <c:v>23.865590000000001</c:v>
                </c:pt>
                <c:pt idx="9105">
                  <c:v>23.868210000000001</c:v>
                </c:pt>
                <c:pt idx="9106">
                  <c:v>23.870830000000002</c:v>
                </c:pt>
                <c:pt idx="9107">
                  <c:v>23.873449999999998</c:v>
                </c:pt>
                <c:pt idx="9108">
                  <c:v>23.876080000000002</c:v>
                </c:pt>
                <c:pt idx="9109">
                  <c:v>23.878699999999998</c:v>
                </c:pt>
                <c:pt idx="9110">
                  <c:v>23.881319999999999</c:v>
                </c:pt>
                <c:pt idx="9111">
                  <c:v>23.883939999999999</c:v>
                </c:pt>
                <c:pt idx="9112">
                  <c:v>23.886559999999999</c:v>
                </c:pt>
                <c:pt idx="9113">
                  <c:v>23.88918</c:v>
                </c:pt>
                <c:pt idx="9114">
                  <c:v>23.8918</c:v>
                </c:pt>
                <c:pt idx="9115">
                  <c:v>23.89443</c:v>
                </c:pt>
                <c:pt idx="9116">
                  <c:v>23.89705</c:v>
                </c:pt>
                <c:pt idx="9117">
                  <c:v>23.89967</c:v>
                </c:pt>
                <c:pt idx="9118">
                  <c:v>23.902290000000001</c:v>
                </c:pt>
                <c:pt idx="9119">
                  <c:v>23.904910000000001</c:v>
                </c:pt>
                <c:pt idx="9120">
                  <c:v>23.907530000000001</c:v>
                </c:pt>
                <c:pt idx="9121">
                  <c:v>23.910150000000002</c:v>
                </c:pt>
                <c:pt idx="9122">
                  <c:v>23.912780000000001</c:v>
                </c:pt>
                <c:pt idx="9123">
                  <c:v>23.915400000000002</c:v>
                </c:pt>
                <c:pt idx="9124">
                  <c:v>23.918019999999999</c:v>
                </c:pt>
                <c:pt idx="9125">
                  <c:v>23.920639999999999</c:v>
                </c:pt>
                <c:pt idx="9126">
                  <c:v>23.923259999999999</c:v>
                </c:pt>
                <c:pt idx="9127">
                  <c:v>23.925879999999999</c:v>
                </c:pt>
                <c:pt idx="9128">
                  <c:v>23.9285</c:v>
                </c:pt>
                <c:pt idx="9129">
                  <c:v>23.93113</c:v>
                </c:pt>
                <c:pt idx="9130">
                  <c:v>23.93375</c:v>
                </c:pt>
                <c:pt idx="9131">
                  <c:v>23.93637</c:v>
                </c:pt>
                <c:pt idx="9132">
                  <c:v>23.93899</c:v>
                </c:pt>
                <c:pt idx="9133">
                  <c:v>23.941610000000001</c:v>
                </c:pt>
                <c:pt idx="9134">
                  <c:v>23.944230000000001</c:v>
                </c:pt>
                <c:pt idx="9135">
                  <c:v>23.946850000000001</c:v>
                </c:pt>
                <c:pt idx="9136">
                  <c:v>23.949480000000001</c:v>
                </c:pt>
                <c:pt idx="9137">
                  <c:v>23.952100000000002</c:v>
                </c:pt>
                <c:pt idx="9138">
                  <c:v>23.954719999999998</c:v>
                </c:pt>
                <c:pt idx="9139">
                  <c:v>23.957339999999999</c:v>
                </c:pt>
                <c:pt idx="9140">
                  <c:v>23.959959999999999</c:v>
                </c:pt>
                <c:pt idx="9141">
                  <c:v>23.962579999999999</c:v>
                </c:pt>
                <c:pt idx="9142">
                  <c:v>23.965199999999999</c:v>
                </c:pt>
                <c:pt idx="9143">
                  <c:v>23.96782</c:v>
                </c:pt>
                <c:pt idx="9144">
                  <c:v>23.97045</c:v>
                </c:pt>
                <c:pt idx="9145">
                  <c:v>23.97307</c:v>
                </c:pt>
                <c:pt idx="9146">
                  <c:v>23.97569</c:v>
                </c:pt>
                <c:pt idx="9147">
                  <c:v>23.97831</c:v>
                </c:pt>
                <c:pt idx="9148">
                  <c:v>23.980930000000001</c:v>
                </c:pt>
                <c:pt idx="9149">
                  <c:v>23.983550000000001</c:v>
                </c:pt>
                <c:pt idx="9150">
                  <c:v>23.986180000000001</c:v>
                </c:pt>
                <c:pt idx="9151">
                  <c:v>23.988800000000001</c:v>
                </c:pt>
                <c:pt idx="9152">
                  <c:v>23.991420000000002</c:v>
                </c:pt>
                <c:pt idx="9153">
                  <c:v>23.994039999999998</c:v>
                </c:pt>
                <c:pt idx="9154">
                  <c:v>23.996659999999999</c:v>
                </c:pt>
                <c:pt idx="9155">
                  <c:v>23.999279999999999</c:v>
                </c:pt>
                <c:pt idx="9156">
                  <c:v>24.001909999999999</c:v>
                </c:pt>
                <c:pt idx="9157">
                  <c:v>24.004529999999999</c:v>
                </c:pt>
                <c:pt idx="9158">
                  <c:v>24.007149999999999</c:v>
                </c:pt>
                <c:pt idx="9159">
                  <c:v>24.00977</c:v>
                </c:pt>
                <c:pt idx="9160">
                  <c:v>24.01239</c:v>
                </c:pt>
                <c:pt idx="9161">
                  <c:v>24.01501</c:v>
                </c:pt>
                <c:pt idx="9162">
                  <c:v>24.01763</c:v>
                </c:pt>
                <c:pt idx="9163">
                  <c:v>24.020250000000001</c:v>
                </c:pt>
                <c:pt idx="9164">
                  <c:v>24.022880000000001</c:v>
                </c:pt>
                <c:pt idx="9165">
                  <c:v>24.025500000000001</c:v>
                </c:pt>
                <c:pt idx="9166">
                  <c:v>24.028120000000001</c:v>
                </c:pt>
                <c:pt idx="9167">
                  <c:v>24.030740000000002</c:v>
                </c:pt>
                <c:pt idx="9168">
                  <c:v>24.033359999999998</c:v>
                </c:pt>
                <c:pt idx="9169">
                  <c:v>24.035979999999999</c:v>
                </c:pt>
                <c:pt idx="9170">
                  <c:v>24.038599999999999</c:v>
                </c:pt>
                <c:pt idx="9171">
                  <c:v>24.041229999999999</c:v>
                </c:pt>
                <c:pt idx="9172">
                  <c:v>24.043849999999999</c:v>
                </c:pt>
                <c:pt idx="9173">
                  <c:v>24.046469999999999</c:v>
                </c:pt>
                <c:pt idx="9174">
                  <c:v>24.04909</c:v>
                </c:pt>
                <c:pt idx="9175">
                  <c:v>24.05171</c:v>
                </c:pt>
                <c:pt idx="9176">
                  <c:v>24.05433</c:v>
                </c:pt>
                <c:pt idx="9177">
                  <c:v>24.05696</c:v>
                </c:pt>
                <c:pt idx="9178">
                  <c:v>24.05958</c:v>
                </c:pt>
                <c:pt idx="9179">
                  <c:v>24.062200000000001</c:v>
                </c:pt>
                <c:pt idx="9180">
                  <c:v>24.064820000000001</c:v>
                </c:pt>
                <c:pt idx="9181">
                  <c:v>24.067440000000001</c:v>
                </c:pt>
                <c:pt idx="9182">
                  <c:v>24.070060000000002</c:v>
                </c:pt>
                <c:pt idx="9183">
                  <c:v>24.072679999999998</c:v>
                </c:pt>
                <c:pt idx="9184">
                  <c:v>24.075299999999999</c:v>
                </c:pt>
                <c:pt idx="9185">
                  <c:v>24.077929999999999</c:v>
                </c:pt>
                <c:pt idx="9186">
                  <c:v>24.080549999999999</c:v>
                </c:pt>
                <c:pt idx="9187">
                  <c:v>24.083169999999999</c:v>
                </c:pt>
                <c:pt idx="9188">
                  <c:v>24.085789999999999</c:v>
                </c:pt>
                <c:pt idx="9189">
                  <c:v>24.08841</c:v>
                </c:pt>
                <c:pt idx="9190">
                  <c:v>24.09103</c:v>
                </c:pt>
                <c:pt idx="9191">
                  <c:v>24.09365</c:v>
                </c:pt>
                <c:pt idx="9192">
                  <c:v>24.09628</c:v>
                </c:pt>
                <c:pt idx="9193">
                  <c:v>24.0989</c:v>
                </c:pt>
                <c:pt idx="9194">
                  <c:v>24.101520000000001</c:v>
                </c:pt>
                <c:pt idx="9195">
                  <c:v>24.104140000000001</c:v>
                </c:pt>
                <c:pt idx="9196">
                  <c:v>24.106760000000001</c:v>
                </c:pt>
                <c:pt idx="9197">
                  <c:v>24.109380000000002</c:v>
                </c:pt>
                <c:pt idx="9198">
                  <c:v>24.112010000000001</c:v>
                </c:pt>
                <c:pt idx="9199">
                  <c:v>24.114629999999998</c:v>
                </c:pt>
                <c:pt idx="9200">
                  <c:v>24.117249999999999</c:v>
                </c:pt>
                <c:pt idx="9201">
                  <c:v>24.119869999999999</c:v>
                </c:pt>
                <c:pt idx="9202">
                  <c:v>24.122489999999999</c:v>
                </c:pt>
                <c:pt idx="9203">
                  <c:v>24.125109999999999</c:v>
                </c:pt>
                <c:pt idx="9204">
                  <c:v>24.12773</c:v>
                </c:pt>
                <c:pt idx="9205">
                  <c:v>24.13036</c:v>
                </c:pt>
                <c:pt idx="9206">
                  <c:v>24.13298</c:v>
                </c:pt>
                <c:pt idx="9207">
                  <c:v>24.1356</c:v>
                </c:pt>
                <c:pt idx="9208">
                  <c:v>24.13822</c:v>
                </c:pt>
                <c:pt idx="9209">
                  <c:v>24.140840000000001</c:v>
                </c:pt>
                <c:pt idx="9210">
                  <c:v>24.143460000000001</c:v>
                </c:pt>
                <c:pt idx="9211">
                  <c:v>24.146080000000001</c:v>
                </c:pt>
                <c:pt idx="9212">
                  <c:v>24.148700000000002</c:v>
                </c:pt>
                <c:pt idx="9213">
                  <c:v>24.151330000000002</c:v>
                </c:pt>
                <c:pt idx="9214">
                  <c:v>24.153949999999998</c:v>
                </c:pt>
                <c:pt idx="9215">
                  <c:v>24.156569999999999</c:v>
                </c:pt>
                <c:pt idx="9216">
                  <c:v>24.159189999999999</c:v>
                </c:pt>
                <c:pt idx="9217">
                  <c:v>24.161809999999999</c:v>
                </c:pt>
                <c:pt idx="9218">
                  <c:v>24.164429999999999</c:v>
                </c:pt>
                <c:pt idx="9219">
                  <c:v>24.167059999999999</c:v>
                </c:pt>
                <c:pt idx="9220">
                  <c:v>24.16968</c:v>
                </c:pt>
                <c:pt idx="9221">
                  <c:v>24.1723</c:v>
                </c:pt>
                <c:pt idx="9222">
                  <c:v>24.17492</c:v>
                </c:pt>
                <c:pt idx="9223">
                  <c:v>24.17754</c:v>
                </c:pt>
                <c:pt idx="9224">
                  <c:v>24.180160000000001</c:v>
                </c:pt>
                <c:pt idx="9225">
                  <c:v>24.182780000000001</c:v>
                </c:pt>
                <c:pt idx="9226">
                  <c:v>24.185410000000001</c:v>
                </c:pt>
                <c:pt idx="9227">
                  <c:v>24.188030000000001</c:v>
                </c:pt>
                <c:pt idx="9228">
                  <c:v>24.190650000000002</c:v>
                </c:pt>
                <c:pt idx="9229">
                  <c:v>24.193269999999998</c:v>
                </c:pt>
                <c:pt idx="9230">
                  <c:v>24.195889999999999</c:v>
                </c:pt>
                <c:pt idx="9231">
                  <c:v>24.198509999999999</c:v>
                </c:pt>
                <c:pt idx="9232">
                  <c:v>24.201129999999999</c:v>
                </c:pt>
                <c:pt idx="9233">
                  <c:v>24.203749999999999</c:v>
                </c:pt>
                <c:pt idx="9234">
                  <c:v>24.206379999999999</c:v>
                </c:pt>
                <c:pt idx="9235">
                  <c:v>24.209</c:v>
                </c:pt>
                <c:pt idx="9236">
                  <c:v>24.21162</c:v>
                </c:pt>
                <c:pt idx="9237">
                  <c:v>24.21424</c:v>
                </c:pt>
                <c:pt idx="9238">
                  <c:v>24.21686</c:v>
                </c:pt>
                <c:pt idx="9239">
                  <c:v>24.219480000000001</c:v>
                </c:pt>
                <c:pt idx="9240">
                  <c:v>24.222110000000001</c:v>
                </c:pt>
                <c:pt idx="9241">
                  <c:v>24.224730000000001</c:v>
                </c:pt>
                <c:pt idx="9242">
                  <c:v>24.227350000000001</c:v>
                </c:pt>
                <c:pt idx="9243">
                  <c:v>24.229970000000002</c:v>
                </c:pt>
                <c:pt idx="9244">
                  <c:v>24.232589999999998</c:v>
                </c:pt>
                <c:pt idx="9245">
                  <c:v>24.235209999999999</c:v>
                </c:pt>
                <c:pt idx="9246">
                  <c:v>24.237829999999999</c:v>
                </c:pt>
                <c:pt idx="9247">
                  <c:v>24.240459999999999</c:v>
                </c:pt>
                <c:pt idx="9248">
                  <c:v>24.243079999999999</c:v>
                </c:pt>
                <c:pt idx="9249">
                  <c:v>24.245699999999999</c:v>
                </c:pt>
                <c:pt idx="9250">
                  <c:v>24.24832</c:v>
                </c:pt>
                <c:pt idx="9251">
                  <c:v>24.25094</c:v>
                </c:pt>
                <c:pt idx="9252">
                  <c:v>24.25356</c:v>
                </c:pt>
                <c:pt idx="9253">
                  <c:v>24.256180000000001</c:v>
                </c:pt>
                <c:pt idx="9254">
                  <c:v>24.25881</c:v>
                </c:pt>
                <c:pt idx="9255">
                  <c:v>24.261430000000001</c:v>
                </c:pt>
                <c:pt idx="9256">
                  <c:v>24.264050000000001</c:v>
                </c:pt>
                <c:pt idx="9257">
                  <c:v>24.266670000000001</c:v>
                </c:pt>
                <c:pt idx="9258">
                  <c:v>24.269290000000002</c:v>
                </c:pt>
                <c:pt idx="9259">
                  <c:v>24.271909999999998</c:v>
                </c:pt>
                <c:pt idx="9260">
                  <c:v>24.274529999999999</c:v>
                </c:pt>
                <c:pt idx="9261">
                  <c:v>24.277149999999999</c:v>
                </c:pt>
                <c:pt idx="9262">
                  <c:v>24.279779999999999</c:v>
                </c:pt>
                <c:pt idx="9263">
                  <c:v>24.282399999999999</c:v>
                </c:pt>
                <c:pt idx="9264">
                  <c:v>24.285019999999999</c:v>
                </c:pt>
                <c:pt idx="9265">
                  <c:v>24.28764</c:v>
                </c:pt>
                <c:pt idx="9266">
                  <c:v>24.29026</c:v>
                </c:pt>
                <c:pt idx="9267">
                  <c:v>24.29288</c:v>
                </c:pt>
                <c:pt idx="9268">
                  <c:v>24.29551</c:v>
                </c:pt>
                <c:pt idx="9269">
                  <c:v>24.29813</c:v>
                </c:pt>
                <c:pt idx="9270">
                  <c:v>24.300750000000001</c:v>
                </c:pt>
                <c:pt idx="9271">
                  <c:v>24.303370000000001</c:v>
                </c:pt>
                <c:pt idx="9272">
                  <c:v>24.305990000000001</c:v>
                </c:pt>
                <c:pt idx="9273">
                  <c:v>24.308610000000002</c:v>
                </c:pt>
                <c:pt idx="9274">
                  <c:v>24.311229999999998</c:v>
                </c:pt>
                <c:pt idx="9275">
                  <c:v>24.313859999999998</c:v>
                </c:pt>
                <c:pt idx="9276">
                  <c:v>24.316479999999999</c:v>
                </c:pt>
                <c:pt idx="9277">
                  <c:v>24.319099999999999</c:v>
                </c:pt>
                <c:pt idx="9278">
                  <c:v>24.321719999999999</c:v>
                </c:pt>
                <c:pt idx="9279">
                  <c:v>24.324339999999999</c:v>
                </c:pt>
                <c:pt idx="9280">
                  <c:v>24.32696</c:v>
                </c:pt>
                <c:pt idx="9281">
                  <c:v>24.32958</c:v>
                </c:pt>
                <c:pt idx="9282">
                  <c:v>24.33221</c:v>
                </c:pt>
                <c:pt idx="9283">
                  <c:v>24.33483</c:v>
                </c:pt>
                <c:pt idx="9284">
                  <c:v>24.33745</c:v>
                </c:pt>
                <c:pt idx="9285">
                  <c:v>24.340070000000001</c:v>
                </c:pt>
                <c:pt idx="9286">
                  <c:v>24.342690000000001</c:v>
                </c:pt>
                <c:pt idx="9287">
                  <c:v>24.345310000000001</c:v>
                </c:pt>
                <c:pt idx="9288">
                  <c:v>24.347930000000002</c:v>
                </c:pt>
                <c:pt idx="9289">
                  <c:v>24.350560000000002</c:v>
                </c:pt>
                <c:pt idx="9290">
                  <c:v>24.353179999999998</c:v>
                </c:pt>
                <c:pt idx="9291">
                  <c:v>24.355799999999999</c:v>
                </c:pt>
                <c:pt idx="9292">
                  <c:v>24.358419999999999</c:v>
                </c:pt>
                <c:pt idx="9293">
                  <c:v>24.361039999999999</c:v>
                </c:pt>
                <c:pt idx="9294">
                  <c:v>24.363659999999999</c:v>
                </c:pt>
                <c:pt idx="9295">
                  <c:v>24.366289999999999</c:v>
                </c:pt>
                <c:pt idx="9296">
                  <c:v>24.36891</c:v>
                </c:pt>
                <c:pt idx="9297">
                  <c:v>24.37153</c:v>
                </c:pt>
                <c:pt idx="9298">
                  <c:v>24.37415</c:v>
                </c:pt>
                <c:pt idx="9299">
                  <c:v>24.37677</c:v>
                </c:pt>
                <c:pt idx="9300">
                  <c:v>24.379390000000001</c:v>
                </c:pt>
                <c:pt idx="9301">
                  <c:v>24.382010000000001</c:v>
                </c:pt>
                <c:pt idx="9302">
                  <c:v>24.384630000000001</c:v>
                </c:pt>
                <c:pt idx="9303">
                  <c:v>24.387260000000001</c:v>
                </c:pt>
                <c:pt idx="9304">
                  <c:v>24.389880000000002</c:v>
                </c:pt>
                <c:pt idx="9305">
                  <c:v>24.392499999999998</c:v>
                </c:pt>
                <c:pt idx="9306">
                  <c:v>24.395119999999999</c:v>
                </c:pt>
                <c:pt idx="9307">
                  <c:v>24.397739999999999</c:v>
                </c:pt>
                <c:pt idx="9308">
                  <c:v>24.400359999999999</c:v>
                </c:pt>
                <c:pt idx="9309">
                  <c:v>24.402979999999999</c:v>
                </c:pt>
                <c:pt idx="9310">
                  <c:v>24.405609999999999</c:v>
                </c:pt>
                <c:pt idx="9311">
                  <c:v>24.40823</c:v>
                </c:pt>
                <c:pt idx="9312">
                  <c:v>24.41085</c:v>
                </c:pt>
                <c:pt idx="9313">
                  <c:v>24.41347</c:v>
                </c:pt>
                <c:pt idx="9314">
                  <c:v>24.416090000000001</c:v>
                </c:pt>
                <c:pt idx="9315">
                  <c:v>24.418710000000001</c:v>
                </c:pt>
                <c:pt idx="9316">
                  <c:v>24.421340000000001</c:v>
                </c:pt>
                <c:pt idx="9317">
                  <c:v>24.423960000000001</c:v>
                </c:pt>
                <c:pt idx="9318">
                  <c:v>24.426580000000001</c:v>
                </c:pt>
                <c:pt idx="9319">
                  <c:v>24.429200000000002</c:v>
                </c:pt>
                <c:pt idx="9320">
                  <c:v>24.431819999999998</c:v>
                </c:pt>
                <c:pt idx="9321">
                  <c:v>24.434439999999999</c:v>
                </c:pt>
                <c:pt idx="9322">
                  <c:v>24.437059999999999</c:v>
                </c:pt>
                <c:pt idx="9323">
                  <c:v>24.439689999999999</c:v>
                </c:pt>
                <c:pt idx="9324">
                  <c:v>24.442309999999999</c:v>
                </c:pt>
                <c:pt idx="9325">
                  <c:v>24.444929999999999</c:v>
                </c:pt>
                <c:pt idx="9326">
                  <c:v>24.44755</c:v>
                </c:pt>
                <c:pt idx="9327">
                  <c:v>24.45017</c:v>
                </c:pt>
                <c:pt idx="9328">
                  <c:v>24.45279</c:v>
                </c:pt>
                <c:pt idx="9329">
                  <c:v>24.455410000000001</c:v>
                </c:pt>
                <c:pt idx="9330">
                  <c:v>24.458030000000001</c:v>
                </c:pt>
                <c:pt idx="9331">
                  <c:v>24.460660000000001</c:v>
                </c:pt>
                <c:pt idx="9332">
                  <c:v>24.463280000000001</c:v>
                </c:pt>
                <c:pt idx="9333">
                  <c:v>24.465900000000001</c:v>
                </c:pt>
                <c:pt idx="9334">
                  <c:v>24.468520000000002</c:v>
                </c:pt>
                <c:pt idx="9335">
                  <c:v>24.471139999999998</c:v>
                </c:pt>
                <c:pt idx="9336">
                  <c:v>24.473759999999999</c:v>
                </c:pt>
                <c:pt idx="9337">
                  <c:v>24.476389999999999</c:v>
                </c:pt>
                <c:pt idx="9338">
                  <c:v>24.479009999999999</c:v>
                </c:pt>
                <c:pt idx="9339">
                  <c:v>24.481629999999999</c:v>
                </c:pt>
                <c:pt idx="9340">
                  <c:v>24.484249999999999</c:v>
                </c:pt>
                <c:pt idx="9341">
                  <c:v>24.48687</c:v>
                </c:pt>
                <c:pt idx="9342">
                  <c:v>24.48949</c:v>
                </c:pt>
                <c:pt idx="9343">
                  <c:v>24.49211</c:v>
                </c:pt>
                <c:pt idx="9344">
                  <c:v>24.49474</c:v>
                </c:pt>
                <c:pt idx="9345">
                  <c:v>24.49736</c:v>
                </c:pt>
                <c:pt idx="9346">
                  <c:v>24.499980000000001</c:v>
                </c:pt>
                <c:pt idx="9347">
                  <c:v>24.502600000000001</c:v>
                </c:pt>
                <c:pt idx="9348">
                  <c:v>24.505220000000001</c:v>
                </c:pt>
                <c:pt idx="9349">
                  <c:v>24.507840000000002</c:v>
                </c:pt>
                <c:pt idx="9350">
                  <c:v>24.510459999999998</c:v>
                </c:pt>
                <c:pt idx="9351">
                  <c:v>24.513079999999999</c:v>
                </c:pt>
                <c:pt idx="9352">
                  <c:v>24.515709999999999</c:v>
                </c:pt>
                <c:pt idx="9353">
                  <c:v>24.518329999999999</c:v>
                </c:pt>
                <c:pt idx="9354">
                  <c:v>24.520949999999999</c:v>
                </c:pt>
                <c:pt idx="9355">
                  <c:v>24.523569999999999</c:v>
                </c:pt>
                <c:pt idx="9356">
                  <c:v>24.52619</c:v>
                </c:pt>
                <c:pt idx="9357">
                  <c:v>24.52881</c:v>
                </c:pt>
                <c:pt idx="9358">
                  <c:v>24.53144</c:v>
                </c:pt>
                <c:pt idx="9359">
                  <c:v>24.53406</c:v>
                </c:pt>
                <c:pt idx="9360">
                  <c:v>24.53668</c:v>
                </c:pt>
                <c:pt idx="9361">
                  <c:v>24.539300000000001</c:v>
                </c:pt>
                <c:pt idx="9362">
                  <c:v>24.541920000000001</c:v>
                </c:pt>
                <c:pt idx="9363">
                  <c:v>24.544540000000001</c:v>
                </c:pt>
                <c:pt idx="9364">
                  <c:v>24.547160000000002</c:v>
                </c:pt>
                <c:pt idx="9365">
                  <c:v>24.549790000000002</c:v>
                </c:pt>
                <c:pt idx="9366">
                  <c:v>24.552409999999998</c:v>
                </c:pt>
                <c:pt idx="9367">
                  <c:v>24.555029999999999</c:v>
                </c:pt>
                <c:pt idx="9368">
                  <c:v>24.557649999999999</c:v>
                </c:pt>
                <c:pt idx="9369">
                  <c:v>24.560269999999999</c:v>
                </c:pt>
                <c:pt idx="9370">
                  <c:v>24.562889999999999</c:v>
                </c:pt>
                <c:pt idx="9371">
                  <c:v>24.56551</c:v>
                </c:pt>
                <c:pt idx="9372">
                  <c:v>24.56814</c:v>
                </c:pt>
                <c:pt idx="9373">
                  <c:v>24.57076</c:v>
                </c:pt>
                <c:pt idx="9374">
                  <c:v>24.57338</c:v>
                </c:pt>
                <c:pt idx="9375">
                  <c:v>24.576000000000001</c:v>
                </c:pt>
                <c:pt idx="9376">
                  <c:v>24.578620000000001</c:v>
                </c:pt>
                <c:pt idx="9377">
                  <c:v>24.581240000000001</c:v>
                </c:pt>
                <c:pt idx="9378">
                  <c:v>24.583860000000001</c:v>
                </c:pt>
                <c:pt idx="9379">
                  <c:v>24.586480000000002</c:v>
                </c:pt>
                <c:pt idx="9380">
                  <c:v>24.589110000000002</c:v>
                </c:pt>
                <c:pt idx="9381">
                  <c:v>24.591729999999998</c:v>
                </c:pt>
                <c:pt idx="9382">
                  <c:v>24.594349999999999</c:v>
                </c:pt>
                <c:pt idx="9383">
                  <c:v>24.596969999999999</c:v>
                </c:pt>
                <c:pt idx="9384">
                  <c:v>24.599589999999999</c:v>
                </c:pt>
                <c:pt idx="9385">
                  <c:v>24.602209999999999</c:v>
                </c:pt>
                <c:pt idx="9386">
                  <c:v>24.604839999999999</c:v>
                </c:pt>
                <c:pt idx="9387">
                  <c:v>24.60746</c:v>
                </c:pt>
                <c:pt idx="9388">
                  <c:v>24.61008</c:v>
                </c:pt>
                <c:pt idx="9389">
                  <c:v>24.6127</c:v>
                </c:pt>
                <c:pt idx="9390">
                  <c:v>24.615320000000001</c:v>
                </c:pt>
                <c:pt idx="9391">
                  <c:v>24.617940000000001</c:v>
                </c:pt>
                <c:pt idx="9392">
                  <c:v>24.620560000000001</c:v>
                </c:pt>
                <c:pt idx="9393">
                  <c:v>24.623190000000001</c:v>
                </c:pt>
                <c:pt idx="9394">
                  <c:v>24.625810000000001</c:v>
                </c:pt>
                <c:pt idx="9395">
                  <c:v>24.628430000000002</c:v>
                </c:pt>
                <c:pt idx="9396">
                  <c:v>24.631049999999998</c:v>
                </c:pt>
                <c:pt idx="9397">
                  <c:v>24.633669999999999</c:v>
                </c:pt>
                <c:pt idx="9398">
                  <c:v>24.636289999999999</c:v>
                </c:pt>
                <c:pt idx="9399">
                  <c:v>24.638909999999999</c:v>
                </c:pt>
                <c:pt idx="9400">
                  <c:v>24.641539999999999</c:v>
                </c:pt>
                <c:pt idx="9401">
                  <c:v>24.644159999999999</c:v>
                </c:pt>
                <c:pt idx="9402">
                  <c:v>24.64678</c:v>
                </c:pt>
                <c:pt idx="9403">
                  <c:v>24.6494</c:v>
                </c:pt>
                <c:pt idx="9404">
                  <c:v>24.65202</c:v>
                </c:pt>
                <c:pt idx="9405">
                  <c:v>24.654640000000001</c:v>
                </c:pt>
                <c:pt idx="9406">
                  <c:v>24.657260000000001</c:v>
                </c:pt>
                <c:pt idx="9407">
                  <c:v>24.659890000000001</c:v>
                </c:pt>
                <c:pt idx="9408">
                  <c:v>24.662510000000001</c:v>
                </c:pt>
                <c:pt idx="9409">
                  <c:v>24.665130000000001</c:v>
                </c:pt>
                <c:pt idx="9410">
                  <c:v>24.667750000000002</c:v>
                </c:pt>
                <c:pt idx="9411">
                  <c:v>24.670369999999998</c:v>
                </c:pt>
                <c:pt idx="9412">
                  <c:v>24.672989999999999</c:v>
                </c:pt>
                <c:pt idx="9413">
                  <c:v>24.675619999999999</c:v>
                </c:pt>
                <c:pt idx="9414">
                  <c:v>24.678239999999999</c:v>
                </c:pt>
                <c:pt idx="9415">
                  <c:v>24.680859999999999</c:v>
                </c:pt>
                <c:pt idx="9416">
                  <c:v>24.683479999999999</c:v>
                </c:pt>
                <c:pt idx="9417">
                  <c:v>24.6861</c:v>
                </c:pt>
                <c:pt idx="9418">
                  <c:v>24.68872</c:v>
                </c:pt>
                <c:pt idx="9419">
                  <c:v>24.69134</c:v>
                </c:pt>
                <c:pt idx="9420">
                  <c:v>24.693960000000001</c:v>
                </c:pt>
                <c:pt idx="9421">
                  <c:v>24.69659</c:v>
                </c:pt>
                <c:pt idx="9422">
                  <c:v>24.699210000000001</c:v>
                </c:pt>
                <c:pt idx="9423">
                  <c:v>24.701830000000001</c:v>
                </c:pt>
                <c:pt idx="9424">
                  <c:v>24.704450000000001</c:v>
                </c:pt>
                <c:pt idx="9425">
                  <c:v>24.707070000000002</c:v>
                </c:pt>
                <c:pt idx="9426">
                  <c:v>24.709689999999998</c:v>
                </c:pt>
                <c:pt idx="9427">
                  <c:v>24.712309999999999</c:v>
                </c:pt>
                <c:pt idx="9428">
                  <c:v>24.714939999999999</c:v>
                </c:pt>
                <c:pt idx="9429">
                  <c:v>24.717559999999999</c:v>
                </c:pt>
                <c:pt idx="9430">
                  <c:v>24.720179999999999</c:v>
                </c:pt>
                <c:pt idx="9431">
                  <c:v>24.722799999999999</c:v>
                </c:pt>
                <c:pt idx="9432">
                  <c:v>24.72542</c:v>
                </c:pt>
                <c:pt idx="9433">
                  <c:v>24.72804</c:v>
                </c:pt>
                <c:pt idx="9434">
                  <c:v>24.73067</c:v>
                </c:pt>
                <c:pt idx="9435">
                  <c:v>24.73329</c:v>
                </c:pt>
                <c:pt idx="9436">
                  <c:v>24.735910000000001</c:v>
                </c:pt>
                <c:pt idx="9437">
                  <c:v>24.738530000000001</c:v>
                </c:pt>
                <c:pt idx="9438">
                  <c:v>24.741150000000001</c:v>
                </c:pt>
                <c:pt idx="9439">
                  <c:v>24.743770000000001</c:v>
                </c:pt>
                <c:pt idx="9440">
                  <c:v>24.746390000000002</c:v>
                </c:pt>
                <c:pt idx="9441">
                  <c:v>24.749020000000002</c:v>
                </c:pt>
                <c:pt idx="9442">
                  <c:v>24.751639999999998</c:v>
                </c:pt>
                <c:pt idx="9443">
                  <c:v>24.754259999999999</c:v>
                </c:pt>
                <c:pt idx="9444">
                  <c:v>24.756879999999999</c:v>
                </c:pt>
                <c:pt idx="9445">
                  <c:v>24.759499999999999</c:v>
                </c:pt>
                <c:pt idx="9446">
                  <c:v>24.762119999999999</c:v>
                </c:pt>
                <c:pt idx="9447">
                  <c:v>24.76474</c:v>
                </c:pt>
                <c:pt idx="9448">
                  <c:v>24.76736</c:v>
                </c:pt>
                <c:pt idx="9449">
                  <c:v>24.76999</c:v>
                </c:pt>
                <c:pt idx="9450">
                  <c:v>24.77261</c:v>
                </c:pt>
                <c:pt idx="9451">
                  <c:v>24.775230000000001</c:v>
                </c:pt>
                <c:pt idx="9452">
                  <c:v>24.777850000000001</c:v>
                </c:pt>
                <c:pt idx="9453">
                  <c:v>24.780470000000001</c:v>
                </c:pt>
                <c:pt idx="9454">
                  <c:v>24.783090000000001</c:v>
                </c:pt>
                <c:pt idx="9455">
                  <c:v>24.785720000000001</c:v>
                </c:pt>
                <c:pt idx="9456">
                  <c:v>24.788340000000002</c:v>
                </c:pt>
                <c:pt idx="9457">
                  <c:v>24.790959999999998</c:v>
                </c:pt>
                <c:pt idx="9458">
                  <c:v>24.793579999999999</c:v>
                </c:pt>
                <c:pt idx="9459">
                  <c:v>24.796199999999999</c:v>
                </c:pt>
                <c:pt idx="9460">
                  <c:v>24.798819999999999</c:v>
                </c:pt>
                <c:pt idx="9461">
                  <c:v>24.801439999999999</c:v>
                </c:pt>
                <c:pt idx="9462">
                  <c:v>24.804069999999999</c:v>
                </c:pt>
                <c:pt idx="9463">
                  <c:v>24.80669</c:v>
                </c:pt>
                <c:pt idx="9464">
                  <c:v>24.80931</c:v>
                </c:pt>
                <c:pt idx="9465">
                  <c:v>24.81193</c:v>
                </c:pt>
                <c:pt idx="9466">
                  <c:v>24.814550000000001</c:v>
                </c:pt>
                <c:pt idx="9467">
                  <c:v>24.817170000000001</c:v>
                </c:pt>
                <c:pt idx="9468">
                  <c:v>24.819790000000001</c:v>
                </c:pt>
                <c:pt idx="9469">
                  <c:v>24.822410000000001</c:v>
                </c:pt>
                <c:pt idx="9470">
                  <c:v>24.825040000000001</c:v>
                </c:pt>
                <c:pt idx="9471">
                  <c:v>24.827660000000002</c:v>
                </c:pt>
                <c:pt idx="9472">
                  <c:v>24.830279999999998</c:v>
                </c:pt>
                <c:pt idx="9473">
                  <c:v>24.832899999999999</c:v>
                </c:pt>
                <c:pt idx="9474">
                  <c:v>24.835519999999999</c:v>
                </c:pt>
                <c:pt idx="9475">
                  <c:v>24.838139999999999</c:v>
                </c:pt>
                <c:pt idx="9476">
                  <c:v>24.84076</c:v>
                </c:pt>
                <c:pt idx="9477">
                  <c:v>24.843389999999999</c:v>
                </c:pt>
                <c:pt idx="9478">
                  <c:v>24.84601</c:v>
                </c:pt>
                <c:pt idx="9479">
                  <c:v>24.84863</c:v>
                </c:pt>
                <c:pt idx="9480">
                  <c:v>24.85125</c:v>
                </c:pt>
                <c:pt idx="9481">
                  <c:v>24.853870000000001</c:v>
                </c:pt>
                <c:pt idx="9482">
                  <c:v>24.856490000000001</c:v>
                </c:pt>
                <c:pt idx="9483">
                  <c:v>24.859120000000001</c:v>
                </c:pt>
                <c:pt idx="9484">
                  <c:v>24.861740000000001</c:v>
                </c:pt>
                <c:pt idx="9485">
                  <c:v>24.864360000000001</c:v>
                </c:pt>
                <c:pt idx="9486">
                  <c:v>24.866980000000002</c:v>
                </c:pt>
                <c:pt idx="9487">
                  <c:v>24.869599999999998</c:v>
                </c:pt>
                <c:pt idx="9488">
                  <c:v>24.872219999999999</c:v>
                </c:pt>
                <c:pt idx="9489">
                  <c:v>24.874839999999999</c:v>
                </c:pt>
                <c:pt idx="9490">
                  <c:v>24.877469999999999</c:v>
                </c:pt>
                <c:pt idx="9491">
                  <c:v>24.880089999999999</c:v>
                </c:pt>
                <c:pt idx="9492">
                  <c:v>24.882709999999999</c:v>
                </c:pt>
                <c:pt idx="9493">
                  <c:v>24.88533</c:v>
                </c:pt>
                <c:pt idx="9494">
                  <c:v>24.88795</c:v>
                </c:pt>
                <c:pt idx="9495">
                  <c:v>24.89057</c:v>
                </c:pt>
                <c:pt idx="9496">
                  <c:v>24.893190000000001</c:v>
                </c:pt>
                <c:pt idx="9497">
                  <c:v>24.895810000000001</c:v>
                </c:pt>
                <c:pt idx="9498">
                  <c:v>24.898440000000001</c:v>
                </c:pt>
                <c:pt idx="9499">
                  <c:v>24.901060000000001</c:v>
                </c:pt>
                <c:pt idx="9500">
                  <c:v>24.903680000000001</c:v>
                </c:pt>
                <c:pt idx="9501">
                  <c:v>24.906300000000002</c:v>
                </c:pt>
                <c:pt idx="9502">
                  <c:v>24.908919999999998</c:v>
                </c:pt>
                <c:pt idx="9503">
                  <c:v>24.911539999999999</c:v>
                </c:pt>
                <c:pt idx="9504">
                  <c:v>24.914169999999999</c:v>
                </c:pt>
                <c:pt idx="9505">
                  <c:v>24.916789999999999</c:v>
                </c:pt>
                <c:pt idx="9506">
                  <c:v>24.919409999999999</c:v>
                </c:pt>
                <c:pt idx="9507">
                  <c:v>24.922029999999999</c:v>
                </c:pt>
                <c:pt idx="9508">
                  <c:v>24.92465</c:v>
                </c:pt>
                <c:pt idx="9509">
                  <c:v>24.92727</c:v>
                </c:pt>
                <c:pt idx="9510">
                  <c:v>24.92989</c:v>
                </c:pt>
                <c:pt idx="9511">
                  <c:v>24.93252</c:v>
                </c:pt>
                <c:pt idx="9512">
                  <c:v>24.935140000000001</c:v>
                </c:pt>
                <c:pt idx="9513">
                  <c:v>24.937760000000001</c:v>
                </c:pt>
                <c:pt idx="9514">
                  <c:v>24.940380000000001</c:v>
                </c:pt>
                <c:pt idx="9515">
                  <c:v>24.943000000000001</c:v>
                </c:pt>
                <c:pt idx="9516">
                  <c:v>24.945620000000002</c:v>
                </c:pt>
                <c:pt idx="9517">
                  <c:v>24.948239999999998</c:v>
                </c:pt>
                <c:pt idx="9518">
                  <c:v>24.950869999999998</c:v>
                </c:pt>
                <c:pt idx="9519">
                  <c:v>24.953489999999999</c:v>
                </c:pt>
                <c:pt idx="9520">
                  <c:v>24.956109999999999</c:v>
                </c:pt>
                <c:pt idx="9521">
                  <c:v>24.958729999999999</c:v>
                </c:pt>
                <c:pt idx="9522">
                  <c:v>24.961349999999999</c:v>
                </c:pt>
                <c:pt idx="9523">
                  <c:v>24.96397</c:v>
                </c:pt>
                <c:pt idx="9524">
                  <c:v>24.96659</c:v>
                </c:pt>
                <c:pt idx="9525">
                  <c:v>24.96922</c:v>
                </c:pt>
                <c:pt idx="9526">
                  <c:v>24.97184</c:v>
                </c:pt>
                <c:pt idx="9527">
                  <c:v>24.974460000000001</c:v>
                </c:pt>
                <c:pt idx="9528">
                  <c:v>24.977080000000001</c:v>
                </c:pt>
                <c:pt idx="9529">
                  <c:v>24.979700000000001</c:v>
                </c:pt>
                <c:pt idx="9530">
                  <c:v>24.982320000000001</c:v>
                </c:pt>
                <c:pt idx="9531">
                  <c:v>24.984950000000001</c:v>
                </c:pt>
                <c:pt idx="9532">
                  <c:v>24.987570000000002</c:v>
                </c:pt>
                <c:pt idx="9533">
                  <c:v>24.990189999999998</c:v>
                </c:pt>
                <c:pt idx="9534">
                  <c:v>24.992809999999999</c:v>
                </c:pt>
                <c:pt idx="9535">
                  <c:v>24.995429999999999</c:v>
                </c:pt>
                <c:pt idx="9536">
                  <c:v>24.998049999999999</c:v>
                </c:pt>
                <c:pt idx="9537">
                  <c:v>25.00067</c:v>
                </c:pt>
                <c:pt idx="9538">
                  <c:v>25.00329</c:v>
                </c:pt>
                <c:pt idx="9539">
                  <c:v>25.00592</c:v>
                </c:pt>
                <c:pt idx="9540">
                  <c:v>25.00854</c:v>
                </c:pt>
                <c:pt idx="9541">
                  <c:v>25.01116</c:v>
                </c:pt>
                <c:pt idx="9542">
                  <c:v>25.013780000000001</c:v>
                </c:pt>
                <c:pt idx="9543">
                  <c:v>25.016400000000001</c:v>
                </c:pt>
                <c:pt idx="9544">
                  <c:v>25.019020000000001</c:v>
                </c:pt>
                <c:pt idx="9545">
                  <c:v>25.021640000000001</c:v>
                </c:pt>
                <c:pt idx="9546">
                  <c:v>25.024270000000001</c:v>
                </c:pt>
                <c:pt idx="9547">
                  <c:v>25.026890000000002</c:v>
                </c:pt>
                <c:pt idx="9548">
                  <c:v>25.029509999999998</c:v>
                </c:pt>
                <c:pt idx="9549">
                  <c:v>25.032129999999999</c:v>
                </c:pt>
                <c:pt idx="9550">
                  <c:v>25.034749999999999</c:v>
                </c:pt>
                <c:pt idx="9551">
                  <c:v>25.037369999999999</c:v>
                </c:pt>
                <c:pt idx="9552">
                  <c:v>25.04</c:v>
                </c:pt>
                <c:pt idx="9553">
                  <c:v>25.042619999999999</c:v>
                </c:pt>
                <c:pt idx="9554">
                  <c:v>25.04524</c:v>
                </c:pt>
                <c:pt idx="9555">
                  <c:v>25.04786</c:v>
                </c:pt>
                <c:pt idx="9556">
                  <c:v>25.05048</c:v>
                </c:pt>
                <c:pt idx="9557">
                  <c:v>25.053100000000001</c:v>
                </c:pt>
                <c:pt idx="9558">
                  <c:v>25.055720000000001</c:v>
                </c:pt>
                <c:pt idx="9559">
                  <c:v>25.058340000000001</c:v>
                </c:pt>
                <c:pt idx="9560">
                  <c:v>25.060970000000001</c:v>
                </c:pt>
                <c:pt idx="9561">
                  <c:v>25.063590000000001</c:v>
                </c:pt>
                <c:pt idx="9562">
                  <c:v>25.066210000000002</c:v>
                </c:pt>
                <c:pt idx="9563">
                  <c:v>25.068829999999998</c:v>
                </c:pt>
                <c:pt idx="9564">
                  <c:v>25.071449999999999</c:v>
                </c:pt>
                <c:pt idx="9565">
                  <c:v>25.074069999999999</c:v>
                </c:pt>
                <c:pt idx="9566">
                  <c:v>25.076689999999999</c:v>
                </c:pt>
                <c:pt idx="9567">
                  <c:v>25.079319999999999</c:v>
                </c:pt>
                <c:pt idx="9568">
                  <c:v>25.081939999999999</c:v>
                </c:pt>
                <c:pt idx="9569">
                  <c:v>25.08456</c:v>
                </c:pt>
                <c:pt idx="9570">
                  <c:v>25.08718</c:v>
                </c:pt>
                <c:pt idx="9571">
                  <c:v>25.0898</c:v>
                </c:pt>
                <c:pt idx="9572">
                  <c:v>25.092420000000001</c:v>
                </c:pt>
                <c:pt idx="9573">
                  <c:v>25.095050000000001</c:v>
                </c:pt>
                <c:pt idx="9574">
                  <c:v>25.097670000000001</c:v>
                </c:pt>
                <c:pt idx="9575">
                  <c:v>25.100290000000001</c:v>
                </c:pt>
                <c:pt idx="9576">
                  <c:v>25.102910000000001</c:v>
                </c:pt>
                <c:pt idx="9577">
                  <c:v>25.105530000000002</c:v>
                </c:pt>
                <c:pt idx="9578">
                  <c:v>25.108149999999998</c:v>
                </c:pt>
                <c:pt idx="9579">
                  <c:v>25.110769999999999</c:v>
                </c:pt>
                <c:pt idx="9580">
                  <c:v>25.113399999999999</c:v>
                </c:pt>
                <c:pt idx="9581">
                  <c:v>25.116019999999999</c:v>
                </c:pt>
                <c:pt idx="9582">
                  <c:v>25.118639999999999</c:v>
                </c:pt>
                <c:pt idx="9583">
                  <c:v>25.121259999999999</c:v>
                </c:pt>
                <c:pt idx="9584">
                  <c:v>25.12388</c:v>
                </c:pt>
                <c:pt idx="9585">
                  <c:v>25.1265</c:v>
                </c:pt>
                <c:pt idx="9586">
                  <c:v>25.12912</c:v>
                </c:pt>
                <c:pt idx="9587">
                  <c:v>25.131740000000001</c:v>
                </c:pt>
                <c:pt idx="9588">
                  <c:v>25.134370000000001</c:v>
                </c:pt>
                <c:pt idx="9589">
                  <c:v>25.136990000000001</c:v>
                </c:pt>
                <c:pt idx="9590">
                  <c:v>25.139610000000001</c:v>
                </c:pt>
                <c:pt idx="9591">
                  <c:v>25.142230000000001</c:v>
                </c:pt>
                <c:pt idx="9592">
                  <c:v>25.144850000000002</c:v>
                </c:pt>
                <c:pt idx="9593">
                  <c:v>25.147469999999998</c:v>
                </c:pt>
                <c:pt idx="9594">
                  <c:v>25.150089999999999</c:v>
                </c:pt>
                <c:pt idx="9595">
                  <c:v>25.152719999999999</c:v>
                </c:pt>
                <c:pt idx="9596">
                  <c:v>25.155339999999999</c:v>
                </c:pt>
                <c:pt idx="9597">
                  <c:v>25.157959999999999</c:v>
                </c:pt>
                <c:pt idx="9598">
                  <c:v>25.16058</c:v>
                </c:pt>
                <c:pt idx="9599">
                  <c:v>25.1632</c:v>
                </c:pt>
                <c:pt idx="9600">
                  <c:v>25.16582</c:v>
                </c:pt>
                <c:pt idx="9601">
                  <c:v>25.16845</c:v>
                </c:pt>
                <c:pt idx="9602">
                  <c:v>25.17107</c:v>
                </c:pt>
                <c:pt idx="9603">
                  <c:v>25.173690000000001</c:v>
                </c:pt>
                <c:pt idx="9604">
                  <c:v>25.176310000000001</c:v>
                </c:pt>
                <c:pt idx="9605">
                  <c:v>25.178930000000001</c:v>
                </c:pt>
                <c:pt idx="9606">
                  <c:v>25.181550000000001</c:v>
                </c:pt>
                <c:pt idx="9607">
                  <c:v>25.184170000000002</c:v>
                </c:pt>
                <c:pt idx="9608">
                  <c:v>25.186800000000002</c:v>
                </c:pt>
                <c:pt idx="9609">
                  <c:v>25.189419999999998</c:v>
                </c:pt>
                <c:pt idx="9610">
                  <c:v>25.192039999999999</c:v>
                </c:pt>
                <c:pt idx="9611">
                  <c:v>25.194659999999999</c:v>
                </c:pt>
                <c:pt idx="9612">
                  <c:v>25.197279999999999</c:v>
                </c:pt>
                <c:pt idx="9613">
                  <c:v>25.1999</c:v>
                </c:pt>
                <c:pt idx="9614">
                  <c:v>25.20252</c:v>
                </c:pt>
                <c:pt idx="9615">
                  <c:v>25.20514</c:v>
                </c:pt>
                <c:pt idx="9616">
                  <c:v>25.20777</c:v>
                </c:pt>
                <c:pt idx="9617">
                  <c:v>25.21039</c:v>
                </c:pt>
                <c:pt idx="9618">
                  <c:v>25.213010000000001</c:v>
                </c:pt>
                <c:pt idx="9619">
                  <c:v>25.215630000000001</c:v>
                </c:pt>
                <c:pt idx="9620">
                  <c:v>25.218250000000001</c:v>
                </c:pt>
                <c:pt idx="9621">
                  <c:v>25.220870000000001</c:v>
                </c:pt>
                <c:pt idx="9622">
                  <c:v>25.223500000000001</c:v>
                </c:pt>
                <c:pt idx="9623">
                  <c:v>25.226120000000002</c:v>
                </c:pt>
                <c:pt idx="9624">
                  <c:v>25.228739999999998</c:v>
                </c:pt>
                <c:pt idx="9625">
                  <c:v>25.231359999999999</c:v>
                </c:pt>
                <c:pt idx="9626">
                  <c:v>25.233979999999999</c:v>
                </c:pt>
                <c:pt idx="9627">
                  <c:v>25.236599999999999</c:v>
                </c:pt>
                <c:pt idx="9628">
                  <c:v>25.23922</c:v>
                </c:pt>
                <c:pt idx="9629">
                  <c:v>25.241849999999999</c:v>
                </c:pt>
                <c:pt idx="9630">
                  <c:v>25.24447</c:v>
                </c:pt>
                <c:pt idx="9631">
                  <c:v>25.24709</c:v>
                </c:pt>
                <c:pt idx="9632">
                  <c:v>25.24971</c:v>
                </c:pt>
                <c:pt idx="9633">
                  <c:v>25.252330000000001</c:v>
                </c:pt>
                <c:pt idx="9634">
                  <c:v>25.254950000000001</c:v>
                </c:pt>
                <c:pt idx="9635">
                  <c:v>25.257570000000001</c:v>
                </c:pt>
                <c:pt idx="9636">
                  <c:v>25.260190000000001</c:v>
                </c:pt>
                <c:pt idx="9637">
                  <c:v>25.262820000000001</c:v>
                </c:pt>
                <c:pt idx="9638">
                  <c:v>25.265440000000002</c:v>
                </c:pt>
                <c:pt idx="9639">
                  <c:v>25.268059999999998</c:v>
                </c:pt>
                <c:pt idx="9640">
                  <c:v>25.270679999999999</c:v>
                </c:pt>
                <c:pt idx="9641">
                  <c:v>25.273299999999999</c:v>
                </c:pt>
                <c:pt idx="9642">
                  <c:v>25.275919999999999</c:v>
                </c:pt>
                <c:pt idx="9643">
                  <c:v>25.278549999999999</c:v>
                </c:pt>
                <c:pt idx="9644">
                  <c:v>25.281169999999999</c:v>
                </c:pt>
                <c:pt idx="9645">
                  <c:v>25.28379</c:v>
                </c:pt>
                <c:pt idx="9646">
                  <c:v>25.28641</c:v>
                </c:pt>
                <c:pt idx="9647">
                  <c:v>25.28903</c:v>
                </c:pt>
                <c:pt idx="9648">
                  <c:v>25.291650000000001</c:v>
                </c:pt>
                <c:pt idx="9649">
                  <c:v>25.294280000000001</c:v>
                </c:pt>
                <c:pt idx="9650">
                  <c:v>25.296900000000001</c:v>
                </c:pt>
                <c:pt idx="9651">
                  <c:v>25.299520000000001</c:v>
                </c:pt>
                <c:pt idx="9652">
                  <c:v>25.302140000000001</c:v>
                </c:pt>
                <c:pt idx="9653">
                  <c:v>25.304760000000002</c:v>
                </c:pt>
                <c:pt idx="9654">
                  <c:v>25.307379999999998</c:v>
                </c:pt>
                <c:pt idx="9655">
                  <c:v>25.31</c:v>
                </c:pt>
                <c:pt idx="9656">
                  <c:v>25.312619999999999</c:v>
                </c:pt>
                <c:pt idx="9657">
                  <c:v>25.315249999999999</c:v>
                </c:pt>
                <c:pt idx="9658">
                  <c:v>25.317869999999999</c:v>
                </c:pt>
                <c:pt idx="9659">
                  <c:v>25.320489999999999</c:v>
                </c:pt>
                <c:pt idx="9660">
                  <c:v>25.32311</c:v>
                </c:pt>
                <c:pt idx="9661">
                  <c:v>25.32573</c:v>
                </c:pt>
                <c:pt idx="9662">
                  <c:v>25.32835</c:v>
                </c:pt>
                <c:pt idx="9663">
                  <c:v>25.330970000000001</c:v>
                </c:pt>
                <c:pt idx="9664">
                  <c:v>25.333600000000001</c:v>
                </c:pt>
                <c:pt idx="9665">
                  <c:v>25.336220000000001</c:v>
                </c:pt>
                <c:pt idx="9666">
                  <c:v>25.338840000000001</c:v>
                </c:pt>
                <c:pt idx="9667">
                  <c:v>25.341460000000001</c:v>
                </c:pt>
                <c:pt idx="9668">
                  <c:v>25.344080000000002</c:v>
                </c:pt>
                <c:pt idx="9669">
                  <c:v>25.346699999999998</c:v>
                </c:pt>
                <c:pt idx="9670">
                  <c:v>25.349329999999998</c:v>
                </c:pt>
                <c:pt idx="9671">
                  <c:v>25.351949999999999</c:v>
                </c:pt>
                <c:pt idx="9672">
                  <c:v>25.354569999999999</c:v>
                </c:pt>
                <c:pt idx="9673">
                  <c:v>25.357189999999999</c:v>
                </c:pt>
                <c:pt idx="9674">
                  <c:v>25.35981</c:v>
                </c:pt>
                <c:pt idx="9675">
                  <c:v>25.36243</c:v>
                </c:pt>
                <c:pt idx="9676">
                  <c:v>25.36505</c:v>
                </c:pt>
                <c:pt idx="9677">
                  <c:v>25.36767</c:v>
                </c:pt>
                <c:pt idx="9678">
                  <c:v>25.3703</c:v>
                </c:pt>
                <c:pt idx="9679">
                  <c:v>25.372920000000001</c:v>
                </c:pt>
                <c:pt idx="9680">
                  <c:v>25.375540000000001</c:v>
                </c:pt>
                <c:pt idx="9681">
                  <c:v>25.378160000000001</c:v>
                </c:pt>
                <c:pt idx="9682">
                  <c:v>25.380780000000001</c:v>
                </c:pt>
                <c:pt idx="9683">
                  <c:v>25.383400000000002</c:v>
                </c:pt>
                <c:pt idx="9684">
                  <c:v>25.386019999999998</c:v>
                </c:pt>
                <c:pt idx="9685">
                  <c:v>25.388649999999998</c:v>
                </c:pt>
                <c:pt idx="9686">
                  <c:v>25.391269999999999</c:v>
                </c:pt>
                <c:pt idx="9687">
                  <c:v>25.393889999999999</c:v>
                </c:pt>
                <c:pt idx="9688">
                  <c:v>25.396509999999999</c:v>
                </c:pt>
                <c:pt idx="9689">
                  <c:v>25.39913</c:v>
                </c:pt>
                <c:pt idx="9690">
                  <c:v>25.40175</c:v>
                </c:pt>
                <c:pt idx="9691">
                  <c:v>25.40438</c:v>
                </c:pt>
                <c:pt idx="9692">
                  <c:v>25.407</c:v>
                </c:pt>
                <c:pt idx="9693">
                  <c:v>25.40962</c:v>
                </c:pt>
                <c:pt idx="9694">
                  <c:v>25.412240000000001</c:v>
                </c:pt>
                <c:pt idx="9695">
                  <c:v>25.414860000000001</c:v>
                </c:pt>
                <c:pt idx="9696">
                  <c:v>25.417480000000001</c:v>
                </c:pt>
                <c:pt idx="9697">
                  <c:v>25.420100000000001</c:v>
                </c:pt>
                <c:pt idx="9698">
                  <c:v>25.422730000000001</c:v>
                </c:pt>
                <c:pt idx="9699">
                  <c:v>25.425350000000002</c:v>
                </c:pt>
                <c:pt idx="9700">
                  <c:v>25.427969999999998</c:v>
                </c:pt>
                <c:pt idx="9701">
                  <c:v>25.430589999999999</c:v>
                </c:pt>
                <c:pt idx="9702">
                  <c:v>25.433209999999999</c:v>
                </c:pt>
                <c:pt idx="9703">
                  <c:v>25.435829999999999</c:v>
                </c:pt>
                <c:pt idx="9704">
                  <c:v>25.43845</c:v>
                </c:pt>
                <c:pt idx="9705">
                  <c:v>25.44107</c:v>
                </c:pt>
                <c:pt idx="9706">
                  <c:v>25.4437</c:v>
                </c:pt>
                <c:pt idx="9707">
                  <c:v>25.44632</c:v>
                </c:pt>
                <c:pt idx="9708">
                  <c:v>25.44894</c:v>
                </c:pt>
                <c:pt idx="9709">
                  <c:v>25.451560000000001</c:v>
                </c:pt>
                <c:pt idx="9710">
                  <c:v>25.454180000000001</c:v>
                </c:pt>
                <c:pt idx="9711">
                  <c:v>25.456800000000001</c:v>
                </c:pt>
                <c:pt idx="9712">
                  <c:v>25.459420000000001</c:v>
                </c:pt>
                <c:pt idx="9713">
                  <c:v>25.462050000000001</c:v>
                </c:pt>
                <c:pt idx="9714">
                  <c:v>25.464670000000002</c:v>
                </c:pt>
                <c:pt idx="9715">
                  <c:v>25.467289999999998</c:v>
                </c:pt>
                <c:pt idx="9716">
                  <c:v>25.469909999999999</c:v>
                </c:pt>
                <c:pt idx="9717">
                  <c:v>25.472529999999999</c:v>
                </c:pt>
                <c:pt idx="9718">
                  <c:v>25.475149999999999</c:v>
                </c:pt>
                <c:pt idx="9719">
                  <c:v>25.477779999999999</c:v>
                </c:pt>
                <c:pt idx="9720">
                  <c:v>25.480399999999999</c:v>
                </c:pt>
                <c:pt idx="9721">
                  <c:v>25.48302</c:v>
                </c:pt>
                <c:pt idx="9722">
                  <c:v>25.48564</c:v>
                </c:pt>
                <c:pt idx="9723">
                  <c:v>25.48826</c:v>
                </c:pt>
                <c:pt idx="9724">
                  <c:v>25.490880000000001</c:v>
                </c:pt>
                <c:pt idx="9725">
                  <c:v>25.493500000000001</c:v>
                </c:pt>
                <c:pt idx="9726">
                  <c:v>25.496130000000001</c:v>
                </c:pt>
                <c:pt idx="9727">
                  <c:v>25.498750000000001</c:v>
                </c:pt>
                <c:pt idx="9728">
                  <c:v>25.501370000000001</c:v>
                </c:pt>
                <c:pt idx="9729">
                  <c:v>25.503990000000002</c:v>
                </c:pt>
                <c:pt idx="9730">
                  <c:v>25.506609999999998</c:v>
                </c:pt>
                <c:pt idx="9731">
                  <c:v>25.509229999999999</c:v>
                </c:pt>
                <c:pt idx="9732">
                  <c:v>25.511849999999999</c:v>
                </c:pt>
                <c:pt idx="9733">
                  <c:v>25.514469999999999</c:v>
                </c:pt>
                <c:pt idx="9734">
                  <c:v>25.517099999999999</c:v>
                </c:pt>
                <c:pt idx="9735">
                  <c:v>25.51972</c:v>
                </c:pt>
                <c:pt idx="9736">
                  <c:v>25.52234</c:v>
                </c:pt>
                <c:pt idx="9737">
                  <c:v>25.52496</c:v>
                </c:pt>
                <c:pt idx="9738">
                  <c:v>25.52758</c:v>
                </c:pt>
                <c:pt idx="9739">
                  <c:v>25.530200000000001</c:v>
                </c:pt>
                <c:pt idx="9740">
                  <c:v>25.532830000000001</c:v>
                </c:pt>
                <c:pt idx="9741">
                  <c:v>25.535450000000001</c:v>
                </c:pt>
                <c:pt idx="9742">
                  <c:v>25.538070000000001</c:v>
                </c:pt>
                <c:pt idx="9743">
                  <c:v>25.540690000000001</c:v>
                </c:pt>
                <c:pt idx="9744">
                  <c:v>25.543310000000002</c:v>
                </c:pt>
                <c:pt idx="9745">
                  <c:v>25.545929999999998</c:v>
                </c:pt>
                <c:pt idx="9746">
                  <c:v>25.548549999999999</c:v>
                </c:pt>
                <c:pt idx="9747">
                  <c:v>25.551179999999999</c:v>
                </c:pt>
                <c:pt idx="9748">
                  <c:v>25.553799999999999</c:v>
                </c:pt>
                <c:pt idx="9749">
                  <c:v>25.556419999999999</c:v>
                </c:pt>
                <c:pt idx="9750">
                  <c:v>25.55904</c:v>
                </c:pt>
                <c:pt idx="9751">
                  <c:v>25.56166</c:v>
                </c:pt>
                <c:pt idx="9752">
                  <c:v>25.56428</c:v>
                </c:pt>
                <c:pt idx="9753">
                  <c:v>25.5669</c:v>
                </c:pt>
                <c:pt idx="9754">
                  <c:v>25.569520000000001</c:v>
                </c:pt>
                <c:pt idx="9755">
                  <c:v>25.572150000000001</c:v>
                </c:pt>
                <c:pt idx="9756">
                  <c:v>25.574770000000001</c:v>
                </c:pt>
                <c:pt idx="9757">
                  <c:v>25.577390000000001</c:v>
                </c:pt>
                <c:pt idx="9758">
                  <c:v>25.580010000000001</c:v>
                </c:pt>
                <c:pt idx="9759">
                  <c:v>25.582630000000002</c:v>
                </c:pt>
                <c:pt idx="9760">
                  <c:v>25.585249999999998</c:v>
                </c:pt>
                <c:pt idx="9761">
                  <c:v>25.587879999999998</c:v>
                </c:pt>
                <c:pt idx="9762">
                  <c:v>25.590499999999999</c:v>
                </c:pt>
                <c:pt idx="9763">
                  <c:v>25.593119999999999</c:v>
                </c:pt>
                <c:pt idx="9764">
                  <c:v>25.595739999999999</c:v>
                </c:pt>
                <c:pt idx="9765">
                  <c:v>25.59836</c:v>
                </c:pt>
                <c:pt idx="9766">
                  <c:v>25.60098</c:v>
                </c:pt>
                <c:pt idx="9767">
                  <c:v>25.60361</c:v>
                </c:pt>
                <c:pt idx="9768">
                  <c:v>25.60623</c:v>
                </c:pt>
                <c:pt idx="9769">
                  <c:v>25.60885</c:v>
                </c:pt>
                <c:pt idx="9770">
                  <c:v>25.611470000000001</c:v>
                </c:pt>
                <c:pt idx="9771">
                  <c:v>25.614090000000001</c:v>
                </c:pt>
                <c:pt idx="9772">
                  <c:v>25.616710000000001</c:v>
                </c:pt>
                <c:pt idx="9773">
                  <c:v>25.619330000000001</c:v>
                </c:pt>
                <c:pt idx="9774">
                  <c:v>25.621949999999998</c:v>
                </c:pt>
                <c:pt idx="9775">
                  <c:v>25.624580000000002</c:v>
                </c:pt>
                <c:pt idx="9776">
                  <c:v>25.627199999999998</c:v>
                </c:pt>
                <c:pt idx="9777">
                  <c:v>25.629819999999999</c:v>
                </c:pt>
                <c:pt idx="9778">
                  <c:v>25.632439999999999</c:v>
                </c:pt>
                <c:pt idx="9779">
                  <c:v>25.635059999999999</c:v>
                </c:pt>
                <c:pt idx="9780">
                  <c:v>25.63768</c:v>
                </c:pt>
                <c:pt idx="9781">
                  <c:v>25.6403</c:v>
                </c:pt>
                <c:pt idx="9782">
                  <c:v>25.64293</c:v>
                </c:pt>
                <c:pt idx="9783">
                  <c:v>25.64555</c:v>
                </c:pt>
                <c:pt idx="9784">
                  <c:v>25.64817</c:v>
                </c:pt>
                <c:pt idx="9785">
                  <c:v>25.650790000000001</c:v>
                </c:pt>
                <c:pt idx="9786">
                  <c:v>25.653410000000001</c:v>
                </c:pt>
                <c:pt idx="9787">
                  <c:v>25.656030000000001</c:v>
                </c:pt>
                <c:pt idx="9788">
                  <c:v>25.658660000000001</c:v>
                </c:pt>
                <c:pt idx="9789">
                  <c:v>25.661280000000001</c:v>
                </c:pt>
                <c:pt idx="9790">
                  <c:v>25.663900000000002</c:v>
                </c:pt>
                <c:pt idx="9791">
                  <c:v>25.666519999999998</c:v>
                </c:pt>
                <c:pt idx="9792">
                  <c:v>25.669139999999999</c:v>
                </c:pt>
                <c:pt idx="9793">
                  <c:v>25.671759999999999</c:v>
                </c:pt>
                <c:pt idx="9794">
                  <c:v>25.674379999999999</c:v>
                </c:pt>
                <c:pt idx="9795">
                  <c:v>25.677</c:v>
                </c:pt>
                <c:pt idx="9796">
                  <c:v>25.67963</c:v>
                </c:pt>
                <c:pt idx="9797">
                  <c:v>25.68225</c:v>
                </c:pt>
                <c:pt idx="9798">
                  <c:v>25.68487</c:v>
                </c:pt>
                <c:pt idx="9799">
                  <c:v>25.68749</c:v>
                </c:pt>
                <c:pt idx="9800">
                  <c:v>25.690110000000001</c:v>
                </c:pt>
                <c:pt idx="9801">
                  <c:v>25.692730000000001</c:v>
                </c:pt>
                <c:pt idx="9802">
                  <c:v>25.695350000000001</c:v>
                </c:pt>
                <c:pt idx="9803">
                  <c:v>25.697980000000001</c:v>
                </c:pt>
                <c:pt idx="9804">
                  <c:v>25.700600000000001</c:v>
                </c:pt>
                <c:pt idx="9805">
                  <c:v>25.703220000000002</c:v>
                </c:pt>
                <c:pt idx="9806">
                  <c:v>25.705839999999998</c:v>
                </c:pt>
                <c:pt idx="9807">
                  <c:v>25.708459999999999</c:v>
                </c:pt>
                <c:pt idx="9808">
                  <c:v>25.711079999999999</c:v>
                </c:pt>
                <c:pt idx="9809">
                  <c:v>25.713709999999999</c:v>
                </c:pt>
                <c:pt idx="9810">
                  <c:v>25.716329999999999</c:v>
                </c:pt>
                <c:pt idx="9811">
                  <c:v>25.71895</c:v>
                </c:pt>
                <c:pt idx="9812">
                  <c:v>25.72157</c:v>
                </c:pt>
                <c:pt idx="9813">
                  <c:v>25.72419</c:v>
                </c:pt>
                <c:pt idx="9814">
                  <c:v>25.72681</c:v>
                </c:pt>
                <c:pt idx="9815">
                  <c:v>25.729430000000001</c:v>
                </c:pt>
                <c:pt idx="9816">
                  <c:v>25.732060000000001</c:v>
                </c:pt>
                <c:pt idx="9817">
                  <c:v>25.734680000000001</c:v>
                </c:pt>
                <c:pt idx="9818">
                  <c:v>25.737300000000001</c:v>
                </c:pt>
                <c:pt idx="9819">
                  <c:v>25.739920000000001</c:v>
                </c:pt>
                <c:pt idx="9820">
                  <c:v>25.742540000000002</c:v>
                </c:pt>
                <c:pt idx="9821">
                  <c:v>25.745159999999998</c:v>
                </c:pt>
                <c:pt idx="9822">
                  <c:v>25.747779999999999</c:v>
                </c:pt>
                <c:pt idx="9823">
                  <c:v>25.750399999999999</c:v>
                </c:pt>
                <c:pt idx="9824">
                  <c:v>25.753029999999999</c:v>
                </c:pt>
                <c:pt idx="9825">
                  <c:v>25.755649999999999</c:v>
                </c:pt>
                <c:pt idx="9826">
                  <c:v>25.75827</c:v>
                </c:pt>
                <c:pt idx="9827">
                  <c:v>25.76089</c:v>
                </c:pt>
                <c:pt idx="9828">
                  <c:v>25.76351</c:v>
                </c:pt>
                <c:pt idx="9829">
                  <c:v>25.76613</c:v>
                </c:pt>
                <c:pt idx="9830">
                  <c:v>25.768750000000001</c:v>
                </c:pt>
                <c:pt idx="9831">
                  <c:v>25.771380000000001</c:v>
                </c:pt>
                <c:pt idx="9832">
                  <c:v>25.774000000000001</c:v>
                </c:pt>
                <c:pt idx="9833">
                  <c:v>25.776620000000001</c:v>
                </c:pt>
                <c:pt idx="9834">
                  <c:v>25.779240000000001</c:v>
                </c:pt>
                <c:pt idx="9835">
                  <c:v>25.781860000000002</c:v>
                </c:pt>
                <c:pt idx="9836">
                  <c:v>25.784479999999999</c:v>
                </c:pt>
                <c:pt idx="9837">
                  <c:v>25.787109999999998</c:v>
                </c:pt>
                <c:pt idx="9838">
                  <c:v>25.789729999999999</c:v>
                </c:pt>
                <c:pt idx="9839">
                  <c:v>25.792349999999999</c:v>
                </c:pt>
                <c:pt idx="9840">
                  <c:v>25.794969999999999</c:v>
                </c:pt>
                <c:pt idx="9841">
                  <c:v>25.79759</c:v>
                </c:pt>
                <c:pt idx="9842">
                  <c:v>25.80021</c:v>
                </c:pt>
                <c:pt idx="9843">
                  <c:v>25.80283</c:v>
                </c:pt>
                <c:pt idx="9844">
                  <c:v>25.80545</c:v>
                </c:pt>
                <c:pt idx="9845">
                  <c:v>25.80808</c:v>
                </c:pt>
                <c:pt idx="9846">
                  <c:v>25.810700000000001</c:v>
                </c:pt>
                <c:pt idx="9847">
                  <c:v>25.813320000000001</c:v>
                </c:pt>
                <c:pt idx="9848">
                  <c:v>25.815940000000001</c:v>
                </c:pt>
                <c:pt idx="9849">
                  <c:v>25.818560000000002</c:v>
                </c:pt>
                <c:pt idx="9850">
                  <c:v>25.821179999999998</c:v>
                </c:pt>
                <c:pt idx="9851">
                  <c:v>25.823799999999999</c:v>
                </c:pt>
                <c:pt idx="9852">
                  <c:v>25.826429999999998</c:v>
                </c:pt>
                <c:pt idx="9853">
                  <c:v>25.829049999999999</c:v>
                </c:pt>
                <c:pt idx="9854">
                  <c:v>25.831669999999999</c:v>
                </c:pt>
                <c:pt idx="9855">
                  <c:v>25.834289999999999</c:v>
                </c:pt>
                <c:pt idx="9856">
                  <c:v>25.83691</c:v>
                </c:pt>
                <c:pt idx="9857">
                  <c:v>25.83953</c:v>
                </c:pt>
                <c:pt idx="9858">
                  <c:v>25.84216</c:v>
                </c:pt>
                <c:pt idx="9859">
                  <c:v>25.84478</c:v>
                </c:pt>
                <c:pt idx="9860">
                  <c:v>25.8474</c:v>
                </c:pt>
                <c:pt idx="9861">
                  <c:v>25.850020000000001</c:v>
                </c:pt>
                <c:pt idx="9862">
                  <c:v>25.852640000000001</c:v>
                </c:pt>
                <c:pt idx="9863">
                  <c:v>25.855260000000001</c:v>
                </c:pt>
                <c:pt idx="9864">
                  <c:v>25.857880000000002</c:v>
                </c:pt>
                <c:pt idx="9865">
                  <c:v>25.860510000000001</c:v>
                </c:pt>
                <c:pt idx="9866">
                  <c:v>25.863130000000002</c:v>
                </c:pt>
                <c:pt idx="9867">
                  <c:v>25.865749999999998</c:v>
                </c:pt>
                <c:pt idx="9868">
                  <c:v>25.868369999999999</c:v>
                </c:pt>
                <c:pt idx="9869">
                  <c:v>25.870989999999999</c:v>
                </c:pt>
                <c:pt idx="9870">
                  <c:v>25.873609999999999</c:v>
                </c:pt>
                <c:pt idx="9871">
                  <c:v>25.87623</c:v>
                </c:pt>
                <c:pt idx="9872">
                  <c:v>25.87885</c:v>
                </c:pt>
                <c:pt idx="9873">
                  <c:v>25.88148</c:v>
                </c:pt>
                <c:pt idx="9874">
                  <c:v>25.8841</c:v>
                </c:pt>
                <c:pt idx="9875">
                  <c:v>25.88672</c:v>
                </c:pt>
                <c:pt idx="9876">
                  <c:v>25.889340000000001</c:v>
                </c:pt>
                <c:pt idx="9877">
                  <c:v>25.891960000000001</c:v>
                </c:pt>
                <c:pt idx="9878">
                  <c:v>25.894580000000001</c:v>
                </c:pt>
                <c:pt idx="9879">
                  <c:v>25.897210000000001</c:v>
                </c:pt>
                <c:pt idx="9880">
                  <c:v>25.899830000000001</c:v>
                </c:pt>
                <c:pt idx="9881">
                  <c:v>25.902450000000002</c:v>
                </c:pt>
                <c:pt idx="9882">
                  <c:v>25.905069999999998</c:v>
                </c:pt>
                <c:pt idx="9883">
                  <c:v>25.907689999999999</c:v>
                </c:pt>
                <c:pt idx="9884">
                  <c:v>25.910309999999999</c:v>
                </c:pt>
                <c:pt idx="9885">
                  <c:v>25.912929999999999</c:v>
                </c:pt>
                <c:pt idx="9886">
                  <c:v>25.915559999999999</c:v>
                </c:pt>
                <c:pt idx="9887">
                  <c:v>25.91818</c:v>
                </c:pt>
                <c:pt idx="9888">
                  <c:v>25.9208</c:v>
                </c:pt>
                <c:pt idx="9889">
                  <c:v>25.92342</c:v>
                </c:pt>
                <c:pt idx="9890">
                  <c:v>25.92604</c:v>
                </c:pt>
                <c:pt idx="9891">
                  <c:v>25.928660000000001</c:v>
                </c:pt>
                <c:pt idx="9892">
                  <c:v>25.931280000000001</c:v>
                </c:pt>
                <c:pt idx="9893">
                  <c:v>25.933910000000001</c:v>
                </c:pt>
                <c:pt idx="9894">
                  <c:v>25.936530000000001</c:v>
                </c:pt>
                <c:pt idx="9895">
                  <c:v>25.939150000000001</c:v>
                </c:pt>
                <c:pt idx="9896">
                  <c:v>25.941770000000002</c:v>
                </c:pt>
                <c:pt idx="9897">
                  <c:v>25.944389999999999</c:v>
                </c:pt>
                <c:pt idx="9898">
                  <c:v>25.947009999999999</c:v>
                </c:pt>
                <c:pt idx="9899">
                  <c:v>25.949629999999999</c:v>
                </c:pt>
                <c:pt idx="9900">
                  <c:v>25.952259999999999</c:v>
                </c:pt>
                <c:pt idx="9901">
                  <c:v>25.954879999999999</c:v>
                </c:pt>
                <c:pt idx="9902">
                  <c:v>25.9575</c:v>
                </c:pt>
                <c:pt idx="9903">
                  <c:v>25.96012</c:v>
                </c:pt>
                <c:pt idx="9904">
                  <c:v>25.96274</c:v>
                </c:pt>
                <c:pt idx="9905">
                  <c:v>25.96536</c:v>
                </c:pt>
                <c:pt idx="9906">
                  <c:v>25.96799</c:v>
                </c:pt>
                <c:pt idx="9907">
                  <c:v>25.970610000000001</c:v>
                </c:pt>
                <c:pt idx="9908">
                  <c:v>25.973230000000001</c:v>
                </c:pt>
                <c:pt idx="9909">
                  <c:v>25.975850000000001</c:v>
                </c:pt>
                <c:pt idx="9910">
                  <c:v>25.978470000000002</c:v>
                </c:pt>
                <c:pt idx="9911">
                  <c:v>25.981089999999998</c:v>
                </c:pt>
                <c:pt idx="9912">
                  <c:v>25.983709999999999</c:v>
                </c:pt>
                <c:pt idx="9913">
                  <c:v>25.986329999999999</c:v>
                </c:pt>
                <c:pt idx="9914">
                  <c:v>25.988959999999999</c:v>
                </c:pt>
                <c:pt idx="9915">
                  <c:v>25.991579999999999</c:v>
                </c:pt>
                <c:pt idx="9916">
                  <c:v>25.994199999999999</c:v>
                </c:pt>
                <c:pt idx="9917">
                  <c:v>25.99682</c:v>
                </c:pt>
                <c:pt idx="9918">
                  <c:v>25.99944</c:v>
                </c:pt>
                <c:pt idx="9919">
                  <c:v>26.00206</c:v>
                </c:pt>
                <c:pt idx="9920">
                  <c:v>26.00468</c:v>
                </c:pt>
                <c:pt idx="9921">
                  <c:v>26.00731</c:v>
                </c:pt>
                <c:pt idx="9922">
                  <c:v>26.009930000000001</c:v>
                </c:pt>
                <c:pt idx="9923">
                  <c:v>26.012550000000001</c:v>
                </c:pt>
                <c:pt idx="9924">
                  <c:v>26.015170000000001</c:v>
                </c:pt>
                <c:pt idx="9925">
                  <c:v>26.017790000000002</c:v>
                </c:pt>
                <c:pt idx="9926">
                  <c:v>26.020409999999998</c:v>
                </c:pt>
                <c:pt idx="9927">
                  <c:v>26.023040000000002</c:v>
                </c:pt>
                <c:pt idx="9928">
                  <c:v>26.025659999999998</c:v>
                </c:pt>
                <c:pt idx="9929">
                  <c:v>26.028279999999999</c:v>
                </c:pt>
                <c:pt idx="9930">
                  <c:v>26.030899999999999</c:v>
                </c:pt>
                <c:pt idx="9931">
                  <c:v>26.033519999999999</c:v>
                </c:pt>
                <c:pt idx="9932">
                  <c:v>26.03614</c:v>
                </c:pt>
                <c:pt idx="9933">
                  <c:v>26.03876</c:v>
                </c:pt>
                <c:pt idx="9934">
                  <c:v>26.04139</c:v>
                </c:pt>
                <c:pt idx="9935">
                  <c:v>26.04401</c:v>
                </c:pt>
                <c:pt idx="9936">
                  <c:v>26.04663</c:v>
                </c:pt>
                <c:pt idx="9937">
                  <c:v>26.049250000000001</c:v>
                </c:pt>
                <c:pt idx="9938">
                  <c:v>26.051870000000001</c:v>
                </c:pt>
                <c:pt idx="9939">
                  <c:v>26.054490000000001</c:v>
                </c:pt>
                <c:pt idx="9940">
                  <c:v>26.057110000000002</c:v>
                </c:pt>
                <c:pt idx="9941">
                  <c:v>26.059729999999998</c:v>
                </c:pt>
                <c:pt idx="9942">
                  <c:v>26.062360000000002</c:v>
                </c:pt>
                <c:pt idx="9943">
                  <c:v>26.064979999999998</c:v>
                </c:pt>
                <c:pt idx="9944">
                  <c:v>26.067599999999999</c:v>
                </c:pt>
                <c:pt idx="9945">
                  <c:v>26.070219999999999</c:v>
                </c:pt>
                <c:pt idx="9946">
                  <c:v>26.072839999999999</c:v>
                </c:pt>
                <c:pt idx="9947">
                  <c:v>26.07546</c:v>
                </c:pt>
                <c:pt idx="9948">
                  <c:v>26.07808</c:v>
                </c:pt>
                <c:pt idx="9949">
                  <c:v>26.08071</c:v>
                </c:pt>
                <c:pt idx="9950">
                  <c:v>26.08333</c:v>
                </c:pt>
                <c:pt idx="9951">
                  <c:v>26.08595</c:v>
                </c:pt>
                <c:pt idx="9952">
                  <c:v>26.088570000000001</c:v>
                </c:pt>
                <c:pt idx="9953">
                  <c:v>26.091190000000001</c:v>
                </c:pt>
                <c:pt idx="9954">
                  <c:v>26.093810000000001</c:v>
                </c:pt>
                <c:pt idx="9955">
                  <c:v>26.096440000000001</c:v>
                </c:pt>
                <c:pt idx="9956">
                  <c:v>26.099060000000001</c:v>
                </c:pt>
                <c:pt idx="9957">
                  <c:v>26.101680000000002</c:v>
                </c:pt>
                <c:pt idx="9958">
                  <c:v>26.104299999999999</c:v>
                </c:pt>
                <c:pt idx="9959">
                  <c:v>26.106919999999999</c:v>
                </c:pt>
                <c:pt idx="9960">
                  <c:v>26.109539999999999</c:v>
                </c:pt>
                <c:pt idx="9961">
                  <c:v>26.112159999999999</c:v>
                </c:pt>
                <c:pt idx="9962">
                  <c:v>26.11478</c:v>
                </c:pt>
                <c:pt idx="9963">
                  <c:v>26.11741</c:v>
                </c:pt>
                <c:pt idx="9964">
                  <c:v>26.12003</c:v>
                </c:pt>
                <c:pt idx="9965">
                  <c:v>26.12265</c:v>
                </c:pt>
                <c:pt idx="9966">
                  <c:v>26.12527</c:v>
                </c:pt>
                <c:pt idx="9967">
                  <c:v>26.127890000000001</c:v>
                </c:pt>
                <c:pt idx="9968">
                  <c:v>26.130510000000001</c:v>
                </c:pt>
                <c:pt idx="9969">
                  <c:v>26.133130000000001</c:v>
                </c:pt>
                <c:pt idx="9970">
                  <c:v>26.135760000000001</c:v>
                </c:pt>
                <c:pt idx="9971">
                  <c:v>26.138380000000002</c:v>
                </c:pt>
                <c:pt idx="9972">
                  <c:v>26.140999999999998</c:v>
                </c:pt>
                <c:pt idx="9973">
                  <c:v>26.143619999999999</c:v>
                </c:pt>
                <c:pt idx="9974">
                  <c:v>26.146239999999999</c:v>
                </c:pt>
                <c:pt idx="9975">
                  <c:v>26.148859999999999</c:v>
                </c:pt>
                <c:pt idx="9976">
                  <c:v>26.151489999999999</c:v>
                </c:pt>
                <c:pt idx="9977">
                  <c:v>26.154109999999999</c:v>
                </c:pt>
                <c:pt idx="9978">
                  <c:v>26.15673</c:v>
                </c:pt>
                <c:pt idx="9979">
                  <c:v>26.15935</c:v>
                </c:pt>
                <c:pt idx="9980">
                  <c:v>26.16197</c:v>
                </c:pt>
                <c:pt idx="9981">
                  <c:v>26.16459</c:v>
                </c:pt>
                <c:pt idx="9982">
                  <c:v>26.167210000000001</c:v>
                </c:pt>
                <c:pt idx="9983">
                  <c:v>26.169840000000001</c:v>
                </c:pt>
                <c:pt idx="9984">
                  <c:v>26.172460000000001</c:v>
                </c:pt>
                <c:pt idx="9985">
                  <c:v>26.175080000000001</c:v>
                </c:pt>
                <c:pt idx="9986">
                  <c:v>26.177700000000002</c:v>
                </c:pt>
                <c:pt idx="9987">
                  <c:v>26.180319999999998</c:v>
                </c:pt>
                <c:pt idx="9988">
                  <c:v>26.182939999999999</c:v>
                </c:pt>
                <c:pt idx="9989">
                  <c:v>26.185559999999999</c:v>
                </c:pt>
                <c:pt idx="9990">
                  <c:v>26.188179999999999</c:v>
                </c:pt>
                <c:pt idx="9991">
                  <c:v>26.190809999999999</c:v>
                </c:pt>
                <c:pt idx="9992">
                  <c:v>26.193429999999999</c:v>
                </c:pt>
                <c:pt idx="9993">
                  <c:v>26.19605</c:v>
                </c:pt>
                <c:pt idx="9994">
                  <c:v>26.19867</c:v>
                </c:pt>
                <c:pt idx="9995">
                  <c:v>26.20129</c:v>
                </c:pt>
                <c:pt idx="9996">
                  <c:v>26.20391</c:v>
                </c:pt>
                <c:pt idx="9997">
                  <c:v>26.20654</c:v>
                </c:pt>
                <c:pt idx="9998">
                  <c:v>26.209160000000001</c:v>
                </c:pt>
                <c:pt idx="9999">
                  <c:v>26.211780000000001</c:v>
                </c:pt>
                <c:pt idx="10000">
                  <c:v>26.214400000000001</c:v>
                </c:pt>
                <c:pt idx="10001">
                  <c:v>26.217020000000002</c:v>
                </c:pt>
                <c:pt idx="10002">
                  <c:v>26.219639999999998</c:v>
                </c:pt>
                <c:pt idx="10003">
                  <c:v>26.222259999999999</c:v>
                </c:pt>
                <c:pt idx="10004">
                  <c:v>26.224889999999998</c:v>
                </c:pt>
                <c:pt idx="10005">
                  <c:v>26.227509999999999</c:v>
                </c:pt>
                <c:pt idx="10006">
                  <c:v>26.230129999999999</c:v>
                </c:pt>
                <c:pt idx="10007">
                  <c:v>26.232749999999999</c:v>
                </c:pt>
                <c:pt idx="10008">
                  <c:v>26.23537</c:v>
                </c:pt>
                <c:pt idx="10009">
                  <c:v>26.23799</c:v>
                </c:pt>
                <c:pt idx="10010">
                  <c:v>26.24061</c:v>
                </c:pt>
                <c:pt idx="10011">
                  <c:v>26.24324</c:v>
                </c:pt>
                <c:pt idx="10012">
                  <c:v>26.24586</c:v>
                </c:pt>
                <c:pt idx="10013">
                  <c:v>26.248480000000001</c:v>
                </c:pt>
                <c:pt idx="10014">
                  <c:v>26.251100000000001</c:v>
                </c:pt>
                <c:pt idx="10015">
                  <c:v>26.253720000000001</c:v>
                </c:pt>
                <c:pt idx="10016">
                  <c:v>26.256340000000002</c:v>
                </c:pt>
                <c:pt idx="10017">
                  <c:v>26.258959999999998</c:v>
                </c:pt>
                <c:pt idx="10018">
                  <c:v>26.261590000000002</c:v>
                </c:pt>
                <c:pt idx="10019">
                  <c:v>26.264209999999999</c:v>
                </c:pt>
                <c:pt idx="10020">
                  <c:v>26.266829999999999</c:v>
                </c:pt>
                <c:pt idx="10021">
                  <c:v>26.269449999999999</c:v>
                </c:pt>
                <c:pt idx="10022">
                  <c:v>26.272069999999999</c:v>
                </c:pt>
                <c:pt idx="10023">
                  <c:v>26.27469</c:v>
                </c:pt>
                <c:pt idx="10024">
                  <c:v>26.27732</c:v>
                </c:pt>
                <c:pt idx="10025">
                  <c:v>26.27994</c:v>
                </c:pt>
                <c:pt idx="10026">
                  <c:v>26.28256</c:v>
                </c:pt>
                <c:pt idx="10027">
                  <c:v>26.28518</c:v>
                </c:pt>
                <c:pt idx="10028">
                  <c:v>26.287800000000001</c:v>
                </c:pt>
                <c:pt idx="10029">
                  <c:v>26.290420000000001</c:v>
                </c:pt>
                <c:pt idx="10030">
                  <c:v>26.293040000000001</c:v>
                </c:pt>
                <c:pt idx="10031">
                  <c:v>26.295660000000002</c:v>
                </c:pt>
                <c:pt idx="10032">
                  <c:v>26.298290000000001</c:v>
                </c:pt>
                <c:pt idx="10033">
                  <c:v>26.300909999999998</c:v>
                </c:pt>
                <c:pt idx="10034">
                  <c:v>26.303529999999999</c:v>
                </c:pt>
                <c:pt idx="10035">
                  <c:v>26.306149999999999</c:v>
                </c:pt>
                <c:pt idx="10036">
                  <c:v>26.308769999999999</c:v>
                </c:pt>
                <c:pt idx="10037">
                  <c:v>26.311389999999999</c:v>
                </c:pt>
                <c:pt idx="10038">
                  <c:v>26.31401</c:v>
                </c:pt>
                <c:pt idx="10039">
                  <c:v>26.31664</c:v>
                </c:pt>
                <c:pt idx="10040">
                  <c:v>26.31926</c:v>
                </c:pt>
                <c:pt idx="10041">
                  <c:v>26.32188</c:v>
                </c:pt>
                <c:pt idx="10042">
                  <c:v>26.3245</c:v>
                </c:pt>
                <c:pt idx="10043">
                  <c:v>26.327120000000001</c:v>
                </c:pt>
                <c:pt idx="10044">
                  <c:v>26.329740000000001</c:v>
                </c:pt>
                <c:pt idx="10045">
                  <c:v>26.332370000000001</c:v>
                </c:pt>
                <c:pt idx="10046">
                  <c:v>26.334990000000001</c:v>
                </c:pt>
                <c:pt idx="10047">
                  <c:v>26.337610000000002</c:v>
                </c:pt>
                <c:pt idx="10048">
                  <c:v>26.340229999999998</c:v>
                </c:pt>
                <c:pt idx="10049">
                  <c:v>26.342849999999999</c:v>
                </c:pt>
                <c:pt idx="10050">
                  <c:v>26.345469999999999</c:v>
                </c:pt>
                <c:pt idx="10051">
                  <c:v>26.348089999999999</c:v>
                </c:pt>
                <c:pt idx="10052">
                  <c:v>26.350719999999999</c:v>
                </c:pt>
                <c:pt idx="10053">
                  <c:v>26.353339999999999</c:v>
                </c:pt>
                <c:pt idx="10054">
                  <c:v>26.35596</c:v>
                </c:pt>
                <c:pt idx="10055">
                  <c:v>26.35858</c:v>
                </c:pt>
                <c:pt idx="10056">
                  <c:v>26.3612</c:v>
                </c:pt>
                <c:pt idx="10057">
                  <c:v>26.36382</c:v>
                </c:pt>
                <c:pt idx="10058">
                  <c:v>26.366440000000001</c:v>
                </c:pt>
                <c:pt idx="10059">
                  <c:v>26.369060000000001</c:v>
                </c:pt>
                <c:pt idx="10060">
                  <c:v>26.371690000000001</c:v>
                </c:pt>
                <c:pt idx="10061">
                  <c:v>26.374310000000001</c:v>
                </c:pt>
                <c:pt idx="10062">
                  <c:v>26.376930000000002</c:v>
                </c:pt>
                <c:pt idx="10063">
                  <c:v>26.379549999999998</c:v>
                </c:pt>
                <c:pt idx="10064">
                  <c:v>26.382169999999999</c:v>
                </c:pt>
                <c:pt idx="10065">
                  <c:v>26.384789999999999</c:v>
                </c:pt>
                <c:pt idx="10066">
                  <c:v>26.387409999999999</c:v>
                </c:pt>
                <c:pt idx="10067">
                  <c:v>26.390039999999999</c:v>
                </c:pt>
                <c:pt idx="10068">
                  <c:v>26.392659999999999</c:v>
                </c:pt>
                <c:pt idx="10069">
                  <c:v>26.39528</c:v>
                </c:pt>
                <c:pt idx="10070">
                  <c:v>26.3979</c:v>
                </c:pt>
                <c:pt idx="10071">
                  <c:v>26.40052</c:v>
                </c:pt>
                <c:pt idx="10072">
                  <c:v>26.40314</c:v>
                </c:pt>
                <c:pt idx="10073">
                  <c:v>26.40577</c:v>
                </c:pt>
                <c:pt idx="10074">
                  <c:v>26.408390000000001</c:v>
                </c:pt>
                <c:pt idx="10075">
                  <c:v>26.411010000000001</c:v>
                </c:pt>
                <c:pt idx="10076">
                  <c:v>26.413630000000001</c:v>
                </c:pt>
                <c:pt idx="10077">
                  <c:v>26.416250000000002</c:v>
                </c:pt>
                <c:pt idx="10078">
                  <c:v>26.418869999999998</c:v>
                </c:pt>
                <c:pt idx="10079">
                  <c:v>26.421489999999999</c:v>
                </c:pt>
                <c:pt idx="10080">
                  <c:v>26.424109999999999</c:v>
                </c:pt>
                <c:pt idx="10081">
                  <c:v>26.426739999999999</c:v>
                </c:pt>
                <c:pt idx="10082">
                  <c:v>26.429359999999999</c:v>
                </c:pt>
                <c:pt idx="10083">
                  <c:v>26.431979999999999</c:v>
                </c:pt>
                <c:pt idx="10084">
                  <c:v>26.4346</c:v>
                </c:pt>
                <c:pt idx="10085">
                  <c:v>26.43722</c:v>
                </c:pt>
                <c:pt idx="10086">
                  <c:v>26.43984</c:v>
                </c:pt>
                <c:pt idx="10087">
                  <c:v>26.442460000000001</c:v>
                </c:pt>
                <c:pt idx="10088">
                  <c:v>26.44509</c:v>
                </c:pt>
                <c:pt idx="10089">
                  <c:v>26.447710000000001</c:v>
                </c:pt>
                <c:pt idx="10090">
                  <c:v>26.450330000000001</c:v>
                </c:pt>
                <c:pt idx="10091">
                  <c:v>26.452950000000001</c:v>
                </c:pt>
                <c:pt idx="10092">
                  <c:v>26.455570000000002</c:v>
                </c:pt>
                <c:pt idx="10093">
                  <c:v>26.458189999999998</c:v>
                </c:pt>
                <c:pt idx="10094">
                  <c:v>26.460819999999998</c:v>
                </c:pt>
                <c:pt idx="10095">
                  <c:v>26.463439999999999</c:v>
                </c:pt>
                <c:pt idx="10096">
                  <c:v>26.466059999999999</c:v>
                </c:pt>
                <c:pt idx="10097">
                  <c:v>26.468679999999999</c:v>
                </c:pt>
                <c:pt idx="10098">
                  <c:v>26.471299999999999</c:v>
                </c:pt>
                <c:pt idx="10099">
                  <c:v>26.47392</c:v>
                </c:pt>
                <c:pt idx="10100">
                  <c:v>26.47654</c:v>
                </c:pt>
                <c:pt idx="10101">
                  <c:v>26.47917</c:v>
                </c:pt>
                <c:pt idx="10102">
                  <c:v>26.48179</c:v>
                </c:pt>
                <c:pt idx="10103">
                  <c:v>26.48441</c:v>
                </c:pt>
                <c:pt idx="10104">
                  <c:v>26.487030000000001</c:v>
                </c:pt>
                <c:pt idx="10105">
                  <c:v>26.489650000000001</c:v>
                </c:pt>
                <c:pt idx="10106">
                  <c:v>26.492270000000001</c:v>
                </c:pt>
                <c:pt idx="10107">
                  <c:v>26.494890000000002</c:v>
                </c:pt>
                <c:pt idx="10108">
                  <c:v>26.497509999999998</c:v>
                </c:pt>
                <c:pt idx="10109">
                  <c:v>26.500139999999998</c:v>
                </c:pt>
                <c:pt idx="10110">
                  <c:v>26.502759999999999</c:v>
                </c:pt>
                <c:pt idx="10111">
                  <c:v>26.505379999999999</c:v>
                </c:pt>
                <c:pt idx="10112">
                  <c:v>26.507999999999999</c:v>
                </c:pt>
                <c:pt idx="10113">
                  <c:v>26.510619999999999</c:v>
                </c:pt>
                <c:pt idx="10114">
                  <c:v>26.51324</c:v>
                </c:pt>
                <c:pt idx="10115">
                  <c:v>26.51587</c:v>
                </c:pt>
                <c:pt idx="10116">
                  <c:v>26.51849</c:v>
                </c:pt>
                <c:pt idx="10117">
                  <c:v>26.52111</c:v>
                </c:pt>
                <c:pt idx="10118">
                  <c:v>26.52373</c:v>
                </c:pt>
                <c:pt idx="10119">
                  <c:v>26.526350000000001</c:v>
                </c:pt>
                <c:pt idx="10120">
                  <c:v>26.528970000000001</c:v>
                </c:pt>
                <c:pt idx="10121">
                  <c:v>26.531590000000001</c:v>
                </c:pt>
                <c:pt idx="10122">
                  <c:v>26.534220000000001</c:v>
                </c:pt>
                <c:pt idx="10123">
                  <c:v>26.536840000000002</c:v>
                </c:pt>
                <c:pt idx="10124">
                  <c:v>26.539459999999998</c:v>
                </c:pt>
                <c:pt idx="10125">
                  <c:v>26.542079999999999</c:v>
                </c:pt>
                <c:pt idx="10126">
                  <c:v>26.544699999999999</c:v>
                </c:pt>
                <c:pt idx="10127">
                  <c:v>26.547319999999999</c:v>
                </c:pt>
                <c:pt idx="10128">
                  <c:v>26.549939999999999</c:v>
                </c:pt>
                <c:pt idx="10129">
                  <c:v>26.552569999999999</c:v>
                </c:pt>
                <c:pt idx="10130">
                  <c:v>26.55519</c:v>
                </c:pt>
                <c:pt idx="10131">
                  <c:v>26.55781</c:v>
                </c:pt>
                <c:pt idx="10132">
                  <c:v>26.56043</c:v>
                </c:pt>
                <c:pt idx="10133">
                  <c:v>26.56305</c:v>
                </c:pt>
                <c:pt idx="10134">
                  <c:v>26.565670000000001</c:v>
                </c:pt>
                <c:pt idx="10135">
                  <c:v>26.568290000000001</c:v>
                </c:pt>
                <c:pt idx="10136">
                  <c:v>26.570920000000001</c:v>
                </c:pt>
                <c:pt idx="10137">
                  <c:v>26.573540000000001</c:v>
                </c:pt>
                <c:pt idx="10138">
                  <c:v>26.576160000000002</c:v>
                </c:pt>
                <c:pt idx="10139">
                  <c:v>26.578779999999998</c:v>
                </c:pt>
                <c:pt idx="10140">
                  <c:v>26.581399999999999</c:v>
                </c:pt>
                <c:pt idx="10141">
                  <c:v>26.584019999999999</c:v>
                </c:pt>
                <c:pt idx="10142">
                  <c:v>26.586649999999999</c:v>
                </c:pt>
                <c:pt idx="10143">
                  <c:v>26.589269999999999</c:v>
                </c:pt>
                <c:pt idx="10144">
                  <c:v>26.591889999999999</c:v>
                </c:pt>
                <c:pt idx="10145">
                  <c:v>26.59451</c:v>
                </c:pt>
                <c:pt idx="10146">
                  <c:v>26.59713</c:v>
                </c:pt>
                <c:pt idx="10147">
                  <c:v>26.59975</c:v>
                </c:pt>
                <c:pt idx="10148">
                  <c:v>26.602370000000001</c:v>
                </c:pt>
                <c:pt idx="10149">
                  <c:v>26.604990000000001</c:v>
                </c:pt>
                <c:pt idx="10150">
                  <c:v>26.607620000000001</c:v>
                </c:pt>
                <c:pt idx="10151">
                  <c:v>26.610240000000001</c:v>
                </c:pt>
                <c:pt idx="10152">
                  <c:v>26.612860000000001</c:v>
                </c:pt>
                <c:pt idx="10153">
                  <c:v>26.615480000000002</c:v>
                </c:pt>
                <c:pt idx="10154">
                  <c:v>26.618099999999998</c:v>
                </c:pt>
                <c:pt idx="10155">
                  <c:v>26.620719999999999</c:v>
                </c:pt>
                <c:pt idx="10156">
                  <c:v>26.623339999999999</c:v>
                </c:pt>
                <c:pt idx="10157">
                  <c:v>26.625969999999999</c:v>
                </c:pt>
                <c:pt idx="10158">
                  <c:v>26.628589999999999</c:v>
                </c:pt>
                <c:pt idx="10159">
                  <c:v>26.631209999999999</c:v>
                </c:pt>
                <c:pt idx="10160">
                  <c:v>26.63383</c:v>
                </c:pt>
                <c:pt idx="10161">
                  <c:v>26.63645</c:v>
                </c:pt>
                <c:pt idx="10162">
                  <c:v>26.63907</c:v>
                </c:pt>
                <c:pt idx="10163">
                  <c:v>26.6417</c:v>
                </c:pt>
                <c:pt idx="10164">
                  <c:v>26.64432</c:v>
                </c:pt>
                <c:pt idx="10165">
                  <c:v>26.646940000000001</c:v>
                </c:pt>
                <c:pt idx="10166">
                  <c:v>26.649560000000001</c:v>
                </c:pt>
                <c:pt idx="10167">
                  <c:v>26.652180000000001</c:v>
                </c:pt>
                <c:pt idx="10168">
                  <c:v>26.654800000000002</c:v>
                </c:pt>
                <c:pt idx="10169">
                  <c:v>26.657419999999998</c:v>
                </c:pt>
                <c:pt idx="10170">
                  <c:v>26.660039999999999</c:v>
                </c:pt>
                <c:pt idx="10171">
                  <c:v>26.662669999999999</c:v>
                </c:pt>
                <c:pt idx="10172">
                  <c:v>26.665289999999999</c:v>
                </c:pt>
                <c:pt idx="10173">
                  <c:v>26.667909999999999</c:v>
                </c:pt>
                <c:pt idx="10174">
                  <c:v>26.670529999999999</c:v>
                </c:pt>
                <c:pt idx="10175">
                  <c:v>26.67315</c:v>
                </c:pt>
                <c:pt idx="10176">
                  <c:v>26.67577</c:v>
                </c:pt>
                <c:pt idx="10177">
                  <c:v>26.67839</c:v>
                </c:pt>
                <c:pt idx="10178">
                  <c:v>26.68102</c:v>
                </c:pt>
                <c:pt idx="10179">
                  <c:v>26.68364</c:v>
                </c:pt>
                <c:pt idx="10180">
                  <c:v>26.686260000000001</c:v>
                </c:pt>
                <c:pt idx="10181">
                  <c:v>26.688880000000001</c:v>
                </c:pt>
                <c:pt idx="10182">
                  <c:v>26.691500000000001</c:v>
                </c:pt>
                <c:pt idx="10183">
                  <c:v>26.694120000000002</c:v>
                </c:pt>
                <c:pt idx="10184">
                  <c:v>26.696739999999998</c:v>
                </c:pt>
                <c:pt idx="10185">
                  <c:v>26.699369999999998</c:v>
                </c:pt>
                <c:pt idx="10186">
                  <c:v>26.701989999999999</c:v>
                </c:pt>
                <c:pt idx="10187">
                  <c:v>26.704609999999999</c:v>
                </c:pt>
                <c:pt idx="10188">
                  <c:v>26.707229999999999</c:v>
                </c:pt>
                <c:pt idx="10189">
                  <c:v>26.709849999999999</c:v>
                </c:pt>
                <c:pt idx="10190">
                  <c:v>26.71247</c:v>
                </c:pt>
                <c:pt idx="10191">
                  <c:v>26.7151</c:v>
                </c:pt>
                <c:pt idx="10192">
                  <c:v>26.71772</c:v>
                </c:pt>
                <c:pt idx="10193">
                  <c:v>26.72034</c:v>
                </c:pt>
                <c:pt idx="10194">
                  <c:v>26.72296</c:v>
                </c:pt>
                <c:pt idx="10195">
                  <c:v>26.725580000000001</c:v>
                </c:pt>
                <c:pt idx="10196">
                  <c:v>26.728200000000001</c:v>
                </c:pt>
                <c:pt idx="10197">
                  <c:v>26.730820000000001</c:v>
                </c:pt>
                <c:pt idx="10198">
                  <c:v>26.733440000000002</c:v>
                </c:pt>
                <c:pt idx="10199">
                  <c:v>26.736070000000002</c:v>
                </c:pt>
                <c:pt idx="10200">
                  <c:v>26.738689999999998</c:v>
                </c:pt>
                <c:pt idx="10201">
                  <c:v>26.741309999999999</c:v>
                </c:pt>
                <c:pt idx="10202">
                  <c:v>26.743929999999999</c:v>
                </c:pt>
                <c:pt idx="10203">
                  <c:v>26.746549999999999</c:v>
                </c:pt>
                <c:pt idx="10204">
                  <c:v>26.749169999999999</c:v>
                </c:pt>
                <c:pt idx="10205">
                  <c:v>26.75179</c:v>
                </c:pt>
                <c:pt idx="10206">
                  <c:v>26.75442</c:v>
                </c:pt>
                <c:pt idx="10207">
                  <c:v>26.75704</c:v>
                </c:pt>
                <c:pt idx="10208">
                  <c:v>26.75966</c:v>
                </c:pt>
                <c:pt idx="10209">
                  <c:v>26.762280000000001</c:v>
                </c:pt>
                <c:pt idx="10210">
                  <c:v>26.764900000000001</c:v>
                </c:pt>
                <c:pt idx="10211">
                  <c:v>26.767520000000001</c:v>
                </c:pt>
                <c:pt idx="10212">
                  <c:v>26.770150000000001</c:v>
                </c:pt>
                <c:pt idx="10213">
                  <c:v>26.772770000000001</c:v>
                </c:pt>
                <c:pt idx="10214">
                  <c:v>26.775390000000002</c:v>
                </c:pt>
                <c:pt idx="10215">
                  <c:v>26.778009999999998</c:v>
                </c:pt>
                <c:pt idx="10216">
                  <c:v>26.780629999999999</c:v>
                </c:pt>
                <c:pt idx="10217">
                  <c:v>26.783249999999999</c:v>
                </c:pt>
                <c:pt idx="10218">
                  <c:v>26.785869999999999</c:v>
                </c:pt>
                <c:pt idx="10219">
                  <c:v>26.788499999999999</c:v>
                </c:pt>
                <c:pt idx="10220">
                  <c:v>26.791119999999999</c:v>
                </c:pt>
                <c:pt idx="10221">
                  <c:v>26.79374</c:v>
                </c:pt>
                <c:pt idx="10222">
                  <c:v>26.79636</c:v>
                </c:pt>
                <c:pt idx="10223">
                  <c:v>26.79898</c:v>
                </c:pt>
                <c:pt idx="10224">
                  <c:v>26.801600000000001</c:v>
                </c:pt>
                <c:pt idx="10225">
                  <c:v>26.804220000000001</c:v>
                </c:pt>
                <c:pt idx="10226">
                  <c:v>26.806840000000001</c:v>
                </c:pt>
                <c:pt idx="10227">
                  <c:v>26.809470000000001</c:v>
                </c:pt>
                <c:pt idx="10228">
                  <c:v>26.812090000000001</c:v>
                </c:pt>
                <c:pt idx="10229">
                  <c:v>26.814710000000002</c:v>
                </c:pt>
                <c:pt idx="10230">
                  <c:v>26.817329999999998</c:v>
                </c:pt>
                <c:pt idx="10231">
                  <c:v>26.819949999999999</c:v>
                </c:pt>
                <c:pt idx="10232">
                  <c:v>26.822569999999999</c:v>
                </c:pt>
                <c:pt idx="10233">
                  <c:v>26.825199999999999</c:v>
                </c:pt>
                <c:pt idx="10234">
                  <c:v>26.827819999999999</c:v>
                </c:pt>
                <c:pt idx="10235">
                  <c:v>26.830439999999999</c:v>
                </c:pt>
                <c:pt idx="10236">
                  <c:v>26.83306</c:v>
                </c:pt>
                <c:pt idx="10237">
                  <c:v>26.83568</c:v>
                </c:pt>
                <c:pt idx="10238">
                  <c:v>26.8383</c:v>
                </c:pt>
                <c:pt idx="10239">
                  <c:v>26.840920000000001</c:v>
                </c:pt>
                <c:pt idx="10240">
                  <c:v>26.84355</c:v>
                </c:pt>
                <c:pt idx="10241">
                  <c:v>26.846170000000001</c:v>
                </c:pt>
                <c:pt idx="10242">
                  <c:v>26.848790000000001</c:v>
                </c:pt>
                <c:pt idx="10243">
                  <c:v>26.851410000000001</c:v>
                </c:pt>
                <c:pt idx="10244">
                  <c:v>26.854030000000002</c:v>
                </c:pt>
                <c:pt idx="10245">
                  <c:v>26.856649999999998</c:v>
                </c:pt>
                <c:pt idx="10246">
                  <c:v>26.859269999999999</c:v>
                </c:pt>
                <c:pt idx="10247">
                  <c:v>26.861889999999999</c:v>
                </c:pt>
                <c:pt idx="10248">
                  <c:v>26.864519999999999</c:v>
                </c:pt>
                <c:pt idx="10249">
                  <c:v>26.867139999999999</c:v>
                </c:pt>
                <c:pt idx="10250">
                  <c:v>26.869759999999999</c:v>
                </c:pt>
                <c:pt idx="10251">
                  <c:v>26.87238</c:v>
                </c:pt>
                <c:pt idx="10252">
                  <c:v>26.875</c:v>
                </c:pt>
                <c:pt idx="10253">
                  <c:v>26.87762</c:v>
                </c:pt>
                <c:pt idx="10254">
                  <c:v>26.88025</c:v>
                </c:pt>
                <c:pt idx="10255">
                  <c:v>26.88287</c:v>
                </c:pt>
                <c:pt idx="10256">
                  <c:v>26.885490000000001</c:v>
                </c:pt>
                <c:pt idx="10257">
                  <c:v>26.888110000000001</c:v>
                </c:pt>
                <c:pt idx="10258">
                  <c:v>26.890730000000001</c:v>
                </c:pt>
                <c:pt idx="10259">
                  <c:v>26.893350000000002</c:v>
                </c:pt>
                <c:pt idx="10260">
                  <c:v>26.895980000000002</c:v>
                </c:pt>
                <c:pt idx="10261">
                  <c:v>26.898599999999998</c:v>
                </c:pt>
                <c:pt idx="10262">
                  <c:v>26.901219999999999</c:v>
                </c:pt>
                <c:pt idx="10263">
                  <c:v>26.903839999999999</c:v>
                </c:pt>
                <c:pt idx="10264">
                  <c:v>26.906459999999999</c:v>
                </c:pt>
                <c:pt idx="10265">
                  <c:v>26.909079999999999</c:v>
                </c:pt>
                <c:pt idx="10266">
                  <c:v>26.9117</c:v>
                </c:pt>
                <c:pt idx="10267">
                  <c:v>26.91432</c:v>
                </c:pt>
                <c:pt idx="10268">
                  <c:v>26.91695</c:v>
                </c:pt>
                <c:pt idx="10269">
                  <c:v>26.91957</c:v>
                </c:pt>
                <c:pt idx="10270">
                  <c:v>26.922190000000001</c:v>
                </c:pt>
                <c:pt idx="10271">
                  <c:v>26.924810000000001</c:v>
                </c:pt>
                <c:pt idx="10272">
                  <c:v>26.927430000000001</c:v>
                </c:pt>
                <c:pt idx="10273">
                  <c:v>26.930050000000001</c:v>
                </c:pt>
                <c:pt idx="10274">
                  <c:v>26.932670000000002</c:v>
                </c:pt>
                <c:pt idx="10275">
                  <c:v>26.935300000000002</c:v>
                </c:pt>
                <c:pt idx="10276">
                  <c:v>26.937919999999998</c:v>
                </c:pt>
                <c:pt idx="10277">
                  <c:v>26.940539999999999</c:v>
                </c:pt>
                <c:pt idx="10278">
                  <c:v>26.943159999999999</c:v>
                </c:pt>
                <c:pt idx="10279">
                  <c:v>26.945779999999999</c:v>
                </c:pt>
                <c:pt idx="10280">
                  <c:v>26.948399999999999</c:v>
                </c:pt>
                <c:pt idx="10281">
                  <c:v>26.951029999999999</c:v>
                </c:pt>
                <c:pt idx="10282">
                  <c:v>26.95365</c:v>
                </c:pt>
                <c:pt idx="10283">
                  <c:v>26.95627</c:v>
                </c:pt>
                <c:pt idx="10284">
                  <c:v>26.95889</c:v>
                </c:pt>
                <c:pt idx="10285">
                  <c:v>26.961510000000001</c:v>
                </c:pt>
                <c:pt idx="10286">
                  <c:v>26.964130000000001</c:v>
                </c:pt>
                <c:pt idx="10287">
                  <c:v>26.966750000000001</c:v>
                </c:pt>
                <c:pt idx="10288">
                  <c:v>26.969370000000001</c:v>
                </c:pt>
                <c:pt idx="10289">
                  <c:v>26.972000000000001</c:v>
                </c:pt>
                <c:pt idx="10290">
                  <c:v>26.974620000000002</c:v>
                </c:pt>
                <c:pt idx="10291">
                  <c:v>26.977239999999998</c:v>
                </c:pt>
                <c:pt idx="10292">
                  <c:v>26.979859999999999</c:v>
                </c:pt>
                <c:pt idx="10293">
                  <c:v>26.982479999999999</c:v>
                </c:pt>
                <c:pt idx="10294">
                  <c:v>26.985099999999999</c:v>
                </c:pt>
                <c:pt idx="10295">
                  <c:v>26.987719999999999</c:v>
                </c:pt>
                <c:pt idx="10296">
                  <c:v>26.990349999999999</c:v>
                </c:pt>
                <c:pt idx="10297">
                  <c:v>26.99297</c:v>
                </c:pt>
                <c:pt idx="10298">
                  <c:v>26.99559</c:v>
                </c:pt>
                <c:pt idx="10299">
                  <c:v>26.99821</c:v>
                </c:pt>
                <c:pt idx="10300">
                  <c:v>27.000830000000001</c:v>
                </c:pt>
                <c:pt idx="10301">
                  <c:v>27.003450000000001</c:v>
                </c:pt>
                <c:pt idx="10302">
                  <c:v>27.006070000000001</c:v>
                </c:pt>
                <c:pt idx="10303">
                  <c:v>27.008700000000001</c:v>
                </c:pt>
                <c:pt idx="10304">
                  <c:v>27.011320000000001</c:v>
                </c:pt>
                <c:pt idx="10305">
                  <c:v>27.013940000000002</c:v>
                </c:pt>
                <c:pt idx="10306">
                  <c:v>27.016559999999998</c:v>
                </c:pt>
                <c:pt idx="10307">
                  <c:v>27.019179999999999</c:v>
                </c:pt>
                <c:pt idx="10308">
                  <c:v>27.021799999999999</c:v>
                </c:pt>
                <c:pt idx="10309">
                  <c:v>27.024429999999999</c:v>
                </c:pt>
                <c:pt idx="10310">
                  <c:v>27.027049999999999</c:v>
                </c:pt>
                <c:pt idx="10311">
                  <c:v>27.029669999999999</c:v>
                </c:pt>
                <c:pt idx="10312">
                  <c:v>27.03229</c:v>
                </c:pt>
                <c:pt idx="10313">
                  <c:v>27.03491</c:v>
                </c:pt>
                <c:pt idx="10314">
                  <c:v>27.03753</c:v>
                </c:pt>
                <c:pt idx="10315">
                  <c:v>27.040150000000001</c:v>
                </c:pt>
                <c:pt idx="10316">
                  <c:v>27.042770000000001</c:v>
                </c:pt>
                <c:pt idx="10317">
                  <c:v>27.045400000000001</c:v>
                </c:pt>
                <c:pt idx="10318">
                  <c:v>27.048020000000001</c:v>
                </c:pt>
                <c:pt idx="10319">
                  <c:v>27.050640000000001</c:v>
                </c:pt>
                <c:pt idx="10320">
                  <c:v>27.053260000000002</c:v>
                </c:pt>
                <c:pt idx="10321">
                  <c:v>27.055879999999998</c:v>
                </c:pt>
                <c:pt idx="10322">
                  <c:v>27.058499999999999</c:v>
                </c:pt>
                <c:pt idx="10323">
                  <c:v>27.061119999999999</c:v>
                </c:pt>
                <c:pt idx="10324">
                  <c:v>27.063749999999999</c:v>
                </c:pt>
                <c:pt idx="10325">
                  <c:v>27.066369999999999</c:v>
                </c:pt>
                <c:pt idx="10326">
                  <c:v>27.068989999999999</c:v>
                </c:pt>
                <c:pt idx="10327">
                  <c:v>27.07161</c:v>
                </c:pt>
                <c:pt idx="10328">
                  <c:v>27.07423</c:v>
                </c:pt>
                <c:pt idx="10329">
                  <c:v>27.07685</c:v>
                </c:pt>
                <c:pt idx="10330">
                  <c:v>27.07948</c:v>
                </c:pt>
                <c:pt idx="10331">
                  <c:v>27.082100000000001</c:v>
                </c:pt>
                <c:pt idx="10332">
                  <c:v>27.084720000000001</c:v>
                </c:pt>
                <c:pt idx="10333">
                  <c:v>27.087340000000001</c:v>
                </c:pt>
                <c:pt idx="10334">
                  <c:v>27.089960000000001</c:v>
                </c:pt>
                <c:pt idx="10335">
                  <c:v>27.092580000000002</c:v>
                </c:pt>
                <c:pt idx="10336">
                  <c:v>27.095199999999998</c:v>
                </c:pt>
                <c:pt idx="10337">
                  <c:v>27.097829999999998</c:v>
                </c:pt>
                <c:pt idx="10338">
                  <c:v>27.100449999999999</c:v>
                </c:pt>
                <c:pt idx="10339">
                  <c:v>27.103069999999999</c:v>
                </c:pt>
                <c:pt idx="10340">
                  <c:v>27.105689999999999</c:v>
                </c:pt>
                <c:pt idx="10341">
                  <c:v>27.108309999999999</c:v>
                </c:pt>
                <c:pt idx="10342">
                  <c:v>27.11093</c:v>
                </c:pt>
                <c:pt idx="10343">
                  <c:v>27.11355</c:v>
                </c:pt>
                <c:pt idx="10344">
                  <c:v>27.11617</c:v>
                </c:pt>
                <c:pt idx="10345">
                  <c:v>27.1188</c:v>
                </c:pt>
                <c:pt idx="10346">
                  <c:v>27.121420000000001</c:v>
                </c:pt>
                <c:pt idx="10347">
                  <c:v>27.124040000000001</c:v>
                </c:pt>
                <c:pt idx="10348">
                  <c:v>27.126660000000001</c:v>
                </c:pt>
                <c:pt idx="10349">
                  <c:v>27.129280000000001</c:v>
                </c:pt>
                <c:pt idx="10350">
                  <c:v>27.131900000000002</c:v>
                </c:pt>
                <c:pt idx="10351">
                  <c:v>27.134530000000002</c:v>
                </c:pt>
                <c:pt idx="10352">
                  <c:v>27.137149999999998</c:v>
                </c:pt>
                <c:pt idx="10353">
                  <c:v>27.139769999999999</c:v>
                </c:pt>
                <c:pt idx="10354">
                  <c:v>27.142389999999999</c:v>
                </c:pt>
                <c:pt idx="10355">
                  <c:v>27.145009999999999</c:v>
                </c:pt>
                <c:pt idx="10356">
                  <c:v>27.147629999999999</c:v>
                </c:pt>
                <c:pt idx="10357">
                  <c:v>27.15025</c:v>
                </c:pt>
                <c:pt idx="10358">
                  <c:v>27.15288</c:v>
                </c:pt>
                <c:pt idx="10359">
                  <c:v>27.1555</c:v>
                </c:pt>
                <c:pt idx="10360">
                  <c:v>27.15812</c:v>
                </c:pt>
                <c:pt idx="10361">
                  <c:v>27.160740000000001</c:v>
                </c:pt>
                <c:pt idx="10362">
                  <c:v>27.163360000000001</c:v>
                </c:pt>
                <c:pt idx="10363">
                  <c:v>27.165980000000001</c:v>
                </c:pt>
                <c:pt idx="10364">
                  <c:v>27.168600000000001</c:v>
                </c:pt>
                <c:pt idx="10365">
                  <c:v>27.171220000000002</c:v>
                </c:pt>
                <c:pt idx="10366">
                  <c:v>27.173850000000002</c:v>
                </c:pt>
                <c:pt idx="10367">
                  <c:v>27.176469999999998</c:v>
                </c:pt>
                <c:pt idx="10368">
                  <c:v>27.179089999999999</c:v>
                </c:pt>
                <c:pt idx="10369">
                  <c:v>27.181709999999999</c:v>
                </c:pt>
                <c:pt idx="10370">
                  <c:v>27.184329999999999</c:v>
                </c:pt>
                <c:pt idx="10371">
                  <c:v>27.18695</c:v>
                </c:pt>
                <c:pt idx="10372">
                  <c:v>27.189579999999999</c:v>
                </c:pt>
                <c:pt idx="10373">
                  <c:v>27.1922</c:v>
                </c:pt>
                <c:pt idx="10374">
                  <c:v>27.19482</c:v>
                </c:pt>
                <c:pt idx="10375">
                  <c:v>27.19744</c:v>
                </c:pt>
                <c:pt idx="10376">
                  <c:v>27.200060000000001</c:v>
                </c:pt>
                <c:pt idx="10377">
                  <c:v>27.202680000000001</c:v>
                </c:pt>
                <c:pt idx="10378">
                  <c:v>27.205310000000001</c:v>
                </c:pt>
                <c:pt idx="10379">
                  <c:v>27.207930000000001</c:v>
                </c:pt>
                <c:pt idx="10380">
                  <c:v>27.210550000000001</c:v>
                </c:pt>
                <c:pt idx="10381">
                  <c:v>27.213170000000002</c:v>
                </c:pt>
                <c:pt idx="10382">
                  <c:v>27.215789999999998</c:v>
                </c:pt>
                <c:pt idx="10383">
                  <c:v>27.218409999999999</c:v>
                </c:pt>
                <c:pt idx="10384">
                  <c:v>27.221029999999999</c:v>
                </c:pt>
                <c:pt idx="10385">
                  <c:v>27.223649999999999</c:v>
                </c:pt>
                <c:pt idx="10386">
                  <c:v>27.226279999999999</c:v>
                </c:pt>
                <c:pt idx="10387">
                  <c:v>27.228899999999999</c:v>
                </c:pt>
                <c:pt idx="10388">
                  <c:v>27.23152</c:v>
                </c:pt>
                <c:pt idx="10389">
                  <c:v>27.23414</c:v>
                </c:pt>
                <c:pt idx="10390">
                  <c:v>27.23676</c:v>
                </c:pt>
                <c:pt idx="10391">
                  <c:v>27.239380000000001</c:v>
                </c:pt>
                <c:pt idx="10392">
                  <c:v>27.242000000000001</c:v>
                </c:pt>
                <c:pt idx="10393">
                  <c:v>27.244630000000001</c:v>
                </c:pt>
                <c:pt idx="10394">
                  <c:v>27.247250000000001</c:v>
                </c:pt>
                <c:pt idx="10395">
                  <c:v>27.249870000000001</c:v>
                </c:pt>
                <c:pt idx="10396">
                  <c:v>27.252490000000002</c:v>
                </c:pt>
                <c:pt idx="10397">
                  <c:v>27.255109999999998</c:v>
                </c:pt>
                <c:pt idx="10398">
                  <c:v>27.257729999999999</c:v>
                </c:pt>
                <c:pt idx="10399">
                  <c:v>27.260349999999999</c:v>
                </c:pt>
                <c:pt idx="10400">
                  <c:v>27.262979999999999</c:v>
                </c:pt>
                <c:pt idx="10401">
                  <c:v>27.265599999999999</c:v>
                </c:pt>
                <c:pt idx="10402">
                  <c:v>27.268219999999999</c:v>
                </c:pt>
                <c:pt idx="10403">
                  <c:v>27.27084</c:v>
                </c:pt>
                <c:pt idx="10404">
                  <c:v>27.27346</c:v>
                </c:pt>
                <c:pt idx="10405">
                  <c:v>27.27608</c:v>
                </c:pt>
                <c:pt idx="10406">
                  <c:v>27.278700000000001</c:v>
                </c:pt>
                <c:pt idx="10407">
                  <c:v>27.281330000000001</c:v>
                </c:pt>
                <c:pt idx="10408">
                  <c:v>27.283950000000001</c:v>
                </c:pt>
                <c:pt idx="10409">
                  <c:v>27.286570000000001</c:v>
                </c:pt>
                <c:pt idx="10410">
                  <c:v>27.289190000000001</c:v>
                </c:pt>
                <c:pt idx="10411">
                  <c:v>27.291810000000002</c:v>
                </c:pt>
                <c:pt idx="10412">
                  <c:v>27.294429999999998</c:v>
                </c:pt>
                <c:pt idx="10413">
                  <c:v>27.297049999999999</c:v>
                </c:pt>
                <c:pt idx="10414">
                  <c:v>27.299679999999999</c:v>
                </c:pt>
                <c:pt idx="10415">
                  <c:v>27.302299999999999</c:v>
                </c:pt>
                <c:pt idx="10416">
                  <c:v>27.304919999999999</c:v>
                </c:pt>
                <c:pt idx="10417">
                  <c:v>27.307539999999999</c:v>
                </c:pt>
                <c:pt idx="10418">
                  <c:v>27.31016</c:v>
                </c:pt>
                <c:pt idx="10419">
                  <c:v>27.31278</c:v>
                </c:pt>
                <c:pt idx="10420">
                  <c:v>27.3154</c:v>
                </c:pt>
                <c:pt idx="10421">
                  <c:v>27.31803</c:v>
                </c:pt>
                <c:pt idx="10422">
                  <c:v>27.320650000000001</c:v>
                </c:pt>
                <c:pt idx="10423">
                  <c:v>27.323270000000001</c:v>
                </c:pt>
                <c:pt idx="10424">
                  <c:v>27.325890000000001</c:v>
                </c:pt>
                <c:pt idx="10425">
                  <c:v>27.328510000000001</c:v>
                </c:pt>
                <c:pt idx="10426">
                  <c:v>27.331130000000002</c:v>
                </c:pt>
                <c:pt idx="10427">
                  <c:v>27.333760000000002</c:v>
                </c:pt>
                <c:pt idx="10428">
                  <c:v>27.336379999999998</c:v>
                </c:pt>
                <c:pt idx="10429">
                  <c:v>27.338999999999999</c:v>
                </c:pt>
                <c:pt idx="10430">
                  <c:v>27.341619999999999</c:v>
                </c:pt>
                <c:pt idx="10431">
                  <c:v>27.344239999999999</c:v>
                </c:pt>
                <c:pt idx="10432">
                  <c:v>27.34686</c:v>
                </c:pt>
                <c:pt idx="10433">
                  <c:v>27.34948</c:v>
                </c:pt>
                <c:pt idx="10434">
                  <c:v>27.3521</c:v>
                </c:pt>
                <c:pt idx="10435">
                  <c:v>27.35473</c:v>
                </c:pt>
                <c:pt idx="10436">
                  <c:v>27.35735</c:v>
                </c:pt>
                <c:pt idx="10437">
                  <c:v>27.359970000000001</c:v>
                </c:pt>
                <c:pt idx="10438">
                  <c:v>27.362590000000001</c:v>
                </c:pt>
                <c:pt idx="10439">
                  <c:v>27.365210000000001</c:v>
                </c:pt>
                <c:pt idx="10440">
                  <c:v>27.367830000000001</c:v>
                </c:pt>
                <c:pt idx="10441">
                  <c:v>27.370450000000002</c:v>
                </c:pt>
                <c:pt idx="10442">
                  <c:v>27.373080000000002</c:v>
                </c:pt>
                <c:pt idx="10443">
                  <c:v>27.375699999999998</c:v>
                </c:pt>
                <c:pt idx="10444">
                  <c:v>27.378319999999999</c:v>
                </c:pt>
                <c:pt idx="10445">
                  <c:v>27.380939999999999</c:v>
                </c:pt>
                <c:pt idx="10446">
                  <c:v>27.383559999999999</c:v>
                </c:pt>
                <c:pt idx="10447">
                  <c:v>27.38618</c:v>
                </c:pt>
                <c:pt idx="10448">
                  <c:v>27.388809999999999</c:v>
                </c:pt>
                <c:pt idx="10449">
                  <c:v>27.39143</c:v>
                </c:pt>
                <c:pt idx="10450">
                  <c:v>27.39405</c:v>
                </c:pt>
                <c:pt idx="10451">
                  <c:v>27.39667</c:v>
                </c:pt>
                <c:pt idx="10452">
                  <c:v>27.399290000000001</c:v>
                </c:pt>
                <c:pt idx="10453">
                  <c:v>27.401910000000001</c:v>
                </c:pt>
                <c:pt idx="10454">
                  <c:v>27.404530000000001</c:v>
                </c:pt>
                <c:pt idx="10455">
                  <c:v>27.407150000000001</c:v>
                </c:pt>
                <c:pt idx="10456">
                  <c:v>27.409780000000001</c:v>
                </c:pt>
                <c:pt idx="10457">
                  <c:v>27.412400000000002</c:v>
                </c:pt>
                <c:pt idx="10458">
                  <c:v>27.415019999999998</c:v>
                </c:pt>
                <c:pt idx="10459">
                  <c:v>27.417639999999999</c:v>
                </c:pt>
                <c:pt idx="10460">
                  <c:v>27.420259999999999</c:v>
                </c:pt>
                <c:pt idx="10461">
                  <c:v>27.422879999999999</c:v>
                </c:pt>
                <c:pt idx="10462">
                  <c:v>27.4255</c:v>
                </c:pt>
                <c:pt idx="10463">
                  <c:v>27.428129999999999</c:v>
                </c:pt>
                <c:pt idx="10464">
                  <c:v>27.43075</c:v>
                </c:pt>
                <c:pt idx="10465">
                  <c:v>27.43337</c:v>
                </c:pt>
                <c:pt idx="10466">
                  <c:v>27.43599</c:v>
                </c:pt>
                <c:pt idx="10467">
                  <c:v>27.438610000000001</c:v>
                </c:pt>
                <c:pt idx="10468">
                  <c:v>27.441230000000001</c:v>
                </c:pt>
                <c:pt idx="10469">
                  <c:v>27.443860000000001</c:v>
                </c:pt>
                <c:pt idx="10470">
                  <c:v>27.446480000000001</c:v>
                </c:pt>
                <c:pt idx="10471">
                  <c:v>27.449100000000001</c:v>
                </c:pt>
                <c:pt idx="10472">
                  <c:v>27.451720000000002</c:v>
                </c:pt>
                <c:pt idx="10473">
                  <c:v>27.454339999999998</c:v>
                </c:pt>
                <c:pt idx="10474">
                  <c:v>27.456959999999999</c:v>
                </c:pt>
                <c:pt idx="10475">
                  <c:v>27.459579999999999</c:v>
                </c:pt>
                <c:pt idx="10476">
                  <c:v>27.462209999999999</c:v>
                </c:pt>
                <c:pt idx="10477">
                  <c:v>27.464829999999999</c:v>
                </c:pt>
                <c:pt idx="10478">
                  <c:v>27.467449999999999</c:v>
                </c:pt>
                <c:pt idx="10479">
                  <c:v>27.47007</c:v>
                </c:pt>
                <c:pt idx="10480">
                  <c:v>27.47269</c:v>
                </c:pt>
                <c:pt idx="10481">
                  <c:v>27.47531</c:v>
                </c:pt>
                <c:pt idx="10482">
                  <c:v>27.477930000000001</c:v>
                </c:pt>
                <c:pt idx="10483">
                  <c:v>27.480550000000001</c:v>
                </c:pt>
                <c:pt idx="10484">
                  <c:v>27.483180000000001</c:v>
                </c:pt>
                <c:pt idx="10485">
                  <c:v>27.485800000000001</c:v>
                </c:pt>
                <c:pt idx="10486">
                  <c:v>27.488420000000001</c:v>
                </c:pt>
                <c:pt idx="10487">
                  <c:v>27.491040000000002</c:v>
                </c:pt>
                <c:pt idx="10488">
                  <c:v>27.493659999999998</c:v>
                </c:pt>
                <c:pt idx="10489">
                  <c:v>27.496279999999999</c:v>
                </c:pt>
                <c:pt idx="10490">
                  <c:v>27.498909999999999</c:v>
                </c:pt>
                <c:pt idx="10491">
                  <c:v>27.501529999999999</c:v>
                </c:pt>
                <c:pt idx="10492">
                  <c:v>27.504149999999999</c:v>
                </c:pt>
                <c:pt idx="10493">
                  <c:v>27.506769999999999</c:v>
                </c:pt>
                <c:pt idx="10494">
                  <c:v>27.50939</c:v>
                </c:pt>
                <c:pt idx="10495">
                  <c:v>27.51201</c:v>
                </c:pt>
                <c:pt idx="10496">
                  <c:v>27.51463</c:v>
                </c:pt>
                <c:pt idx="10497">
                  <c:v>27.51726</c:v>
                </c:pt>
                <c:pt idx="10498">
                  <c:v>27.519880000000001</c:v>
                </c:pt>
                <c:pt idx="10499">
                  <c:v>27.522500000000001</c:v>
                </c:pt>
                <c:pt idx="10500">
                  <c:v>27.525120000000001</c:v>
                </c:pt>
                <c:pt idx="10501">
                  <c:v>27.527740000000001</c:v>
                </c:pt>
                <c:pt idx="10502">
                  <c:v>27.530360000000002</c:v>
                </c:pt>
                <c:pt idx="10503">
                  <c:v>27.532979999999998</c:v>
                </c:pt>
                <c:pt idx="10504">
                  <c:v>27.535609999999998</c:v>
                </c:pt>
                <c:pt idx="10505">
                  <c:v>27.538229999999999</c:v>
                </c:pt>
                <c:pt idx="10506">
                  <c:v>27.540849999999999</c:v>
                </c:pt>
                <c:pt idx="10507">
                  <c:v>27.543469999999999</c:v>
                </c:pt>
                <c:pt idx="10508">
                  <c:v>27.54609</c:v>
                </c:pt>
                <c:pt idx="10509">
                  <c:v>27.54871</c:v>
                </c:pt>
                <c:pt idx="10510">
                  <c:v>27.55133</c:v>
                </c:pt>
                <c:pt idx="10511">
                  <c:v>27.55396</c:v>
                </c:pt>
                <c:pt idx="10512">
                  <c:v>27.55658</c:v>
                </c:pt>
                <c:pt idx="10513">
                  <c:v>27.559200000000001</c:v>
                </c:pt>
                <c:pt idx="10514">
                  <c:v>27.561820000000001</c:v>
                </c:pt>
                <c:pt idx="10515">
                  <c:v>27.564440000000001</c:v>
                </c:pt>
                <c:pt idx="10516">
                  <c:v>27.567060000000001</c:v>
                </c:pt>
                <c:pt idx="10517">
                  <c:v>27.569680000000002</c:v>
                </c:pt>
                <c:pt idx="10518">
                  <c:v>27.572310000000002</c:v>
                </c:pt>
                <c:pt idx="10519">
                  <c:v>27.574929999999998</c:v>
                </c:pt>
                <c:pt idx="10520">
                  <c:v>27.577549999999999</c:v>
                </c:pt>
                <c:pt idx="10521">
                  <c:v>27.580169999999999</c:v>
                </c:pt>
                <c:pt idx="10522">
                  <c:v>27.582789999999999</c:v>
                </c:pt>
                <c:pt idx="10523">
                  <c:v>27.58541</c:v>
                </c:pt>
                <c:pt idx="10524">
                  <c:v>27.58803</c:v>
                </c:pt>
                <c:pt idx="10525">
                  <c:v>27.59066</c:v>
                </c:pt>
                <c:pt idx="10526">
                  <c:v>27.59328</c:v>
                </c:pt>
                <c:pt idx="10527">
                  <c:v>27.5959</c:v>
                </c:pt>
                <c:pt idx="10528">
                  <c:v>27.598520000000001</c:v>
                </c:pt>
                <c:pt idx="10529">
                  <c:v>27.601140000000001</c:v>
                </c:pt>
                <c:pt idx="10530">
                  <c:v>27.603760000000001</c:v>
                </c:pt>
                <c:pt idx="10531">
                  <c:v>27.606380000000001</c:v>
                </c:pt>
                <c:pt idx="10532">
                  <c:v>27.609000000000002</c:v>
                </c:pt>
                <c:pt idx="10533">
                  <c:v>27.611630000000002</c:v>
                </c:pt>
                <c:pt idx="10534">
                  <c:v>27.614249999999998</c:v>
                </c:pt>
                <c:pt idx="10535">
                  <c:v>27.616869999999999</c:v>
                </c:pt>
                <c:pt idx="10536">
                  <c:v>27.619489999999999</c:v>
                </c:pt>
                <c:pt idx="10537">
                  <c:v>27.622109999999999</c:v>
                </c:pt>
                <c:pt idx="10538">
                  <c:v>27.62473</c:v>
                </c:pt>
                <c:pt idx="10539">
                  <c:v>27.627359999999999</c:v>
                </c:pt>
                <c:pt idx="10540">
                  <c:v>27.62998</c:v>
                </c:pt>
                <c:pt idx="10541">
                  <c:v>27.6326</c:v>
                </c:pt>
                <c:pt idx="10542">
                  <c:v>27.63522</c:v>
                </c:pt>
                <c:pt idx="10543">
                  <c:v>27.637840000000001</c:v>
                </c:pt>
                <c:pt idx="10544">
                  <c:v>27.640460000000001</c:v>
                </c:pt>
                <c:pt idx="10545">
                  <c:v>27.643090000000001</c:v>
                </c:pt>
                <c:pt idx="10546">
                  <c:v>27.645710000000001</c:v>
                </c:pt>
                <c:pt idx="10547">
                  <c:v>27.648330000000001</c:v>
                </c:pt>
                <c:pt idx="10548">
                  <c:v>27.650950000000002</c:v>
                </c:pt>
                <c:pt idx="10549">
                  <c:v>27.653569999999998</c:v>
                </c:pt>
                <c:pt idx="10550">
                  <c:v>27.656189999999999</c:v>
                </c:pt>
                <c:pt idx="10551">
                  <c:v>27.658809999999999</c:v>
                </c:pt>
                <c:pt idx="10552">
                  <c:v>27.661429999999999</c:v>
                </c:pt>
                <c:pt idx="10553">
                  <c:v>27.664059999999999</c:v>
                </c:pt>
                <c:pt idx="10554">
                  <c:v>27.666679999999999</c:v>
                </c:pt>
                <c:pt idx="10555">
                  <c:v>27.6693</c:v>
                </c:pt>
                <c:pt idx="10556">
                  <c:v>27.67192</c:v>
                </c:pt>
                <c:pt idx="10557">
                  <c:v>27.67454</c:v>
                </c:pt>
                <c:pt idx="10558">
                  <c:v>27.677160000000001</c:v>
                </c:pt>
                <c:pt idx="10559">
                  <c:v>27.679780000000001</c:v>
                </c:pt>
                <c:pt idx="10560">
                  <c:v>27.682410000000001</c:v>
                </c:pt>
                <c:pt idx="10561">
                  <c:v>27.685030000000001</c:v>
                </c:pt>
                <c:pt idx="10562">
                  <c:v>27.687650000000001</c:v>
                </c:pt>
                <c:pt idx="10563">
                  <c:v>27.690270000000002</c:v>
                </c:pt>
                <c:pt idx="10564">
                  <c:v>27.692889999999998</c:v>
                </c:pt>
                <c:pt idx="10565">
                  <c:v>27.695509999999999</c:v>
                </c:pt>
                <c:pt idx="10566">
                  <c:v>27.698139999999999</c:v>
                </c:pt>
                <c:pt idx="10567">
                  <c:v>27.700759999999999</c:v>
                </c:pt>
                <c:pt idx="10568">
                  <c:v>27.703379999999999</c:v>
                </c:pt>
                <c:pt idx="10569">
                  <c:v>27.706</c:v>
                </c:pt>
                <c:pt idx="10570">
                  <c:v>27.70862</c:v>
                </c:pt>
                <c:pt idx="10571">
                  <c:v>27.71124</c:v>
                </c:pt>
                <c:pt idx="10572">
                  <c:v>27.71386</c:v>
                </c:pt>
                <c:pt idx="10573">
                  <c:v>27.716480000000001</c:v>
                </c:pt>
                <c:pt idx="10574">
                  <c:v>27.719110000000001</c:v>
                </c:pt>
                <c:pt idx="10575">
                  <c:v>27.721730000000001</c:v>
                </c:pt>
                <c:pt idx="10576">
                  <c:v>27.724350000000001</c:v>
                </c:pt>
                <c:pt idx="10577">
                  <c:v>27.726970000000001</c:v>
                </c:pt>
                <c:pt idx="10578">
                  <c:v>27.729590000000002</c:v>
                </c:pt>
                <c:pt idx="10579">
                  <c:v>27.732209999999998</c:v>
                </c:pt>
                <c:pt idx="10580">
                  <c:v>27.734829999999999</c:v>
                </c:pt>
                <c:pt idx="10581">
                  <c:v>27.737459999999999</c:v>
                </c:pt>
                <c:pt idx="10582">
                  <c:v>27.740079999999999</c:v>
                </c:pt>
                <c:pt idx="10583">
                  <c:v>27.742699999999999</c:v>
                </c:pt>
                <c:pt idx="10584">
                  <c:v>27.74532</c:v>
                </c:pt>
                <c:pt idx="10585">
                  <c:v>27.74794</c:v>
                </c:pt>
                <c:pt idx="10586">
                  <c:v>27.75056</c:v>
                </c:pt>
                <c:pt idx="10587">
                  <c:v>27.75319</c:v>
                </c:pt>
                <c:pt idx="10588">
                  <c:v>27.75581</c:v>
                </c:pt>
                <c:pt idx="10589">
                  <c:v>27.758430000000001</c:v>
                </c:pt>
                <c:pt idx="10590">
                  <c:v>27.761050000000001</c:v>
                </c:pt>
                <c:pt idx="10591">
                  <c:v>27.763670000000001</c:v>
                </c:pt>
                <c:pt idx="10592">
                  <c:v>27.766290000000001</c:v>
                </c:pt>
                <c:pt idx="10593">
                  <c:v>27.768910000000002</c:v>
                </c:pt>
                <c:pt idx="10594">
                  <c:v>27.771540000000002</c:v>
                </c:pt>
                <c:pt idx="10595">
                  <c:v>27.774159999999998</c:v>
                </c:pt>
                <c:pt idx="10596">
                  <c:v>27.776779999999999</c:v>
                </c:pt>
                <c:pt idx="10597">
                  <c:v>27.779399999999999</c:v>
                </c:pt>
                <c:pt idx="10598">
                  <c:v>27.782019999999999</c:v>
                </c:pt>
                <c:pt idx="10599">
                  <c:v>27.78464</c:v>
                </c:pt>
                <c:pt idx="10600">
                  <c:v>27.78726</c:v>
                </c:pt>
                <c:pt idx="10601">
                  <c:v>27.78988</c:v>
                </c:pt>
                <c:pt idx="10602">
                  <c:v>27.79251</c:v>
                </c:pt>
                <c:pt idx="10603">
                  <c:v>27.79513</c:v>
                </c:pt>
                <c:pt idx="10604">
                  <c:v>27.797750000000001</c:v>
                </c:pt>
                <c:pt idx="10605">
                  <c:v>27.800370000000001</c:v>
                </c:pt>
                <c:pt idx="10606">
                  <c:v>27.802990000000001</c:v>
                </c:pt>
                <c:pt idx="10607">
                  <c:v>27.805610000000001</c:v>
                </c:pt>
                <c:pt idx="10608">
                  <c:v>27.808240000000001</c:v>
                </c:pt>
                <c:pt idx="10609">
                  <c:v>27.810860000000002</c:v>
                </c:pt>
                <c:pt idx="10610">
                  <c:v>27.813479999999998</c:v>
                </c:pt>
                <c:pt idx="10611">
                  <c:v>27.816099999999999</c:v>
                </c:pt>
                <c:pt idx="10612">
                  <c:v>27.818719999999999</c:v>
                </c:pt>
                <c:pt idx="10613">
                  <c:v>27.821339999999999</c:v>
                </c:pt>
                <c:pt idx="10614">
                  <c:v>27.82396</c:v>
                </c:pt>
                <c:pt idx="10615">
                  <c:v>27.826589999999999</c:v>
                </c:pt>
                <c:pt idx="10616">
                  <c:v>27.82921</c:v>
                </c:pt>
                <c:pt idx="10617">
                  <c:v>27.83183</c:v>
                </c:pt>
                <c:pt idx="10618">
                  <c:v>27.83445</c:v>
                </c:pt>
                <c:pt idx="10619">
                  <c:v>27.837070000000001</c:v>
                </c:pt>
                <c:pt idx="10620">
                  <c:v>27.839690000000001</c:v>
                </c:pt>
                <c:pt idx="10621">
                  <c:v>27.842310000000001</c:v>
                </c:pt>
                <c:pt idx="10622">
                  <c:v>27.844940000000001</c:v>
                </c:pt>
                <c:pt idx="10623">
                  <c:v>27.847560000000001</c:v>
                </c:pt>
                <c:pt idx="10624">
                  <c:v>27.850180000000002</c:v>
                </c:pt>
                <c:pt idx="10625">
                  <c:v>27.852799999999998</c:v>
                </c:pt>
                <c:pt idx="10626">
                  <c:v>27.855419999999999</c:v>
                </c:pt>
                <c:pt idx="10627">
                  <c:v>27.858039999999999</c:v>
                </c:pt>
                <c:pt idx="10628">
                  <c:v>27.860659999999999</c:v>
                </c:pt>
                <c:pt idx="10629">
                  <c:v>27.863289999999999</c:v>
                </c:pt>
                <c:pt idx="10630">
                  <c:v>27.86591</c:v>
                </c:pt>
                <c:pt idx="10631">
                  <c:v>27.86853</c:v>
                </c:pt>
                <c:pt idx="10632">
                  <c:v>27.87115</c:v>
                </c:pt>
                <c:pt idx="10633">
                  <c:v>27.87377</c:v>
                </c:pt>
                <c:pt idx="10634">
                  <c:v>27.876390000000001</c:v>
                </c:pt>
                <c:pt idx="10635">
                  <c:v>27.879010000000001</c:v>
                </c:pt>
                <c:pt idx="10636">
                  <c:v>27.881640000000001</c:v>
                </c:pt>
                <c:pt idx="10637">
                  <c:v>27.884260000000001</c:v>
                </c:pt>
                <c:pt idx="10638">
                  <c:v>27.886880000000001</c:v>
                </c:pt>
                <c:pt idx="10639">
                  <c:v>27.889500000000002</c:v>
                </c:pt>
                <c:pt idx="10640">
                  <c:v>27.892119999999998</c:v>
                </c:pt>
                <c:pt idx="10641">
                  <c:v>27.894739999999999</c:v>
                </c:pt>
                <c:pt idx="10642">
                  <c:v>27.897359999999999</c:v>
                </c:pt>
                <c:pt idx="10643">
                  <c:v>27.899989999999999</c:v>
                </c:pt>
                <c:pt idx="10644">
                  <c:v>27.902609999999999</c:v>
                </c:pt>
                <c:pt idx="10645">
                  <c:v>27.90523</c:v>
                </c:pt>
                <c:pt idx="10646">
                  <c:v>27.90785</c:v>
                </c:pt>
                <c:pt idx="10647">
                  <c:v>27.91047</c:v>
                </c:pt>
                <c:pt idx="10648">
                  <c:v>27.91309</c:v>
                </c:pt>
                <c:pt idx="10649">
                  <c:v>27.915710000000001</c:v>
                </c:pt>
                <c:pt idx="10650">
                  <c:v>27.918330000000001</c:v>
                </c:pt>
                <c:pt idx="10651">
                  <c:v>27.920960000000001</c:v>
                </c:pt>
                <c:pt idx="10652">
                  <c:v>27.923580000000001</c:v>
                </c:pt>
                <c:pt idx="10653">
                  <c:v>27.926200000000001</c:v>
                </c:pt>
                <c:pt idx="10654">
                  <c:v>27.928820000000002</c:v>
                </c:pt>
                <c:pt idx="10655">
                  <c:v>27.931439999999998</c:v>
                </c:pt>
                <c:pt idx="10656">
                  <c:v>27.934059999999999</c:v>
                </c:pt>
                <c:pt idx="10657">
                  <c:v>27.936689999999999</c:v>
                </c:pt>
                <c:pt idx="10658">
                  <c:v>27.939309999999999</c:v>
                </c:pt>
                <c:pt idx="10659">
                  <c:v>27.941929999999999</c:v>
                </c:pt>
                <c:pt idx="10660">
                  <c:v>27.94455</c:v>
                </c:pt>
                <c:pt idx="10661">
                  <c:v>27.94717</c:v>
                </c:pt>
                <c:pt idx="10662">
                  <c:v>27.94979</c:v>
                </c:pt>
                <c:pt idx="10663">
                  <c:v>27.95242</c:v>
                </c:pt>
                <c:pt idx="10664">
                  <c:v>27.95504</c:v>
                </c:pt>
                <c:pt idx="10665">
                  <c:v>27.957660000000001</c:v>
                </c:pt>
                <c:pt idx="10666">
                  <c:v>27.960280000000001</c:v>
                </c:pt>
                <c:pt idx="10667">
                  <c:v>27.962900000000001</c:v>
                </c:pt>
                <c:pt idx="10668">
                  <c:v>27.965520000000001</c:v>
                </c:pt>
                <c:pt idx="10669">
                  <c:v>27.968139999999998</c:v>
                </c:pt>
                <c:pt idx="10670">
                  <c:v>27.970759999999999</c:v>
                </c:pt>
                <c:pt idx="10671">
                  <c:v>27.973389999999998</c:v>
                </c:pt>
                <c:pt idx="10672">
                  <c:v>27.976009999999999</c:v>
                </c:pt>
                <c:pt idx="10673">
                  <c:v>27.978629999999999</c:v>
                </c:pt>
                <c:pt idx="10674">
                  <c:v>27.981249999999999</c:v>
                </c:pt>
                <c:pt idx="10675">
                  <c:v>27.98387</c:v>
                </c:pt>
                <c:pt idx="10676">
                  <c:v>27.98649</c:v>
                </c:pt>
                <c:pt idx="10677">
                  <c:v>27.98911</c:v>
                </c:pt>
                <c:pt idx="10678">
                  <c:v>27.99174</c:v>
                </c:pt>
                <c:pt idx="10679">
                  <c:v>27.99436</c:v>
                </c:pt>
                <c:pt idx="10680">
                  <c:v>27.996980000000001</c:v>
                </c:pt>
                <c:pt idx="10681">
                  <c:v>27.999600000000001</c:v>
                </c:pt>
                <c:pt idx="10682">
                  <c:v>28.002220000000001</c:v>
                </c:pt>
                <c:pt idx="10683">
                  <c:v>28.004840000000002</c:v>
                </c:pt>
                <c:pt idx="10684">
                  <c:v>28.007470000000001</c:v>
                </c:pt>
                <c:pt idx="10685">
                  <c:v>28.010090000000002</c:v>
                </c:pt>
                <c:pt idx="10686">
                  <c:v>28.012709999999998</c:v>
                </c:pt>
                <c:pt idx="10687">
                  <c:v>28.015329999999999</c:v>
                </c:pt>
                <c:pt idx="10688">
                  <c:v>28.017949999999999</c:v>
                </c:pt>
                <c:pt idx="10689">
                  <c:v>28.020569999999999</c:v>
                </c:pt>
                <c:pt idx="10690">
                  <c:v>28.02319</c:v>
                </c:pt>
                <c:pt idx="10691">
                  <c:v>28.02581</c:v>
                </c:pt>
                <c:pt idx="10692">
                  <c:v>28.02844</c:v>
                </c:pt>
                <c:pt idx="10693">
                  <c:v>28.03106</c:v>
                </c:pt>
                <c:pt idx="10694">
                  <c:v>28.03368</c:v>
                </c:pt>
                <c:pt idx="10695">
                  <c:v>28.036300000000001</c:v>
                </c:pt>
                <c:pt idx="10696">
                  <c:v>28.038920000000001</c:v>
                </c:pt>
                <c:pt idx="10697">
                  <c:v>28.041540000000001</c:v>
                </c:pt>
                <c:pt idx="10698">
                  <c:v>28.044160000000002</c:v>
                </c:pt>
                <c:pt idx="10699">
                  <c:v>28.046790000000001</c:v>
                </c:pt>
                <c:pt idx="10700">
                  <c:v>28.049410000000002</c:v>
                </c:pt>
                <c:pt idx="10701">
                  <c:v>28.052029999999998</c:v>
                </c:pt>
                <c:pt idx="10702">
                  <c:v>28.054649999999999</c:v>
                </c:pt>
                <c:pt idx="10703">
                  <c:v>28.057269999999999</c:v>
                </c:pt>
                <c:pt idx="10704">
                  <c:v>28.059889999999999</c:v>
                </c:pt>
                <c:pt idx="10705">
                  <c:v>28.062519999999999</c:v>
                </c:pt>
                <c:pt idx="10706">
                  <c:v>28.06514</c:v>
                </c:pt>
                <c:pt idx="10707">
                  <c:v>28.06776</c:v>
                </c:pt>
                <c:pt idx="10708">
                  <c:v>28.07038</c:v>
                </c:pt>
                <c:pt idx="10709">
                  <c:v>28.073</c:v>
                </c:pt>
                <c:pt idx="10710">
                  <c:v>28.075620000000001</c:v>
                </c:pt>
                <c:pt idx="10711">
                  <c:v>28.078240000000001</c:v>
                </c:pt>
                <c:pt idx="10712">
                  <c:v>28.080870000000001</c:v>
                </c:pt>
                <c:pt idx="10713">
                  <c:v>28.083490000000001</c:v>
                </c:pt>
                <c:pt idx="10714">
                  <c:v>28.086110000000001</c:v>
                </c:pt>
                <c:pt idx="10715">
                  <c:v>28.088730000000002</c:v>
                </c:pt>
                <c:pt idx="10716">
                  <c:v>28.091349999999998</c:v>
                </c:pt>
                <c:pt idx="10717">
                  <c:v>28.093969999999999</c:v>
                </c:pt>
                <c:pt idx="10718">
                  <c:v>28.096589999999999</c:v>
                </c:pt>
                <c:pt idx="10719">
                  <c:v>28.099209999999999</c:v>
                </c:pt>
                <c:pt idx="10720">
                  <c:v>28.101839999999999</c:v>
                </c:pt>
                <c:pt idx="10721">
                  <c:v>28.10446</c:v>
                </c:pt>
                <c:pt idx="10722">
                  <c:v>28.10708</c:v>
                </c:pt>
                <c:pt idx="10723">
                  <c:v>28.1097</c:v>
                </c:pt>
                <c:pt idx="10724">
                  <c:v>28.11232</c:v>
                </c:pt>
                <c:pt idx="10725">
                  <c:v>28.114940000000001</c:v>
                </c:pt>
                <c:pt idx="10726">
                  <c:v>28.117570000000001</c:v>
                </c:pt>
                <c:pt idx="10727">
                  <c:v>28.120190000000001</c:v>
                </c:pt>
                <c:pt idx="10728">
                  <c:v>28.122810000000001</c:v>
                </c:pt>
                <c:pt idx="10729">
                  <c:v>28.125430000000001</c:v>
                </c:pt>
                <c:pt idx="10730">
                  <c:v>28.128050000000002</c:v>
                </c:pt>
                <c:pt idx="10731">
                  <c:v>28.130669999999999</c:v>
                </c:pt>
                <c:pt idx="10732">
                  <c:v>28.133289999999999</c:v>
                </c:pt>
                <c:pt idx="10733">
                  <c:v>28.135919999999999</c:v>
                </c:pt>
                <c:pt idx="10734">
                  <c:v>28.138539999999999</c:v>
                </c:pt>
                <c:pt idx="10735">
                  <c:v>28.141159999999999</c:v>
                </c:pt>
                <c:pt idx="10736">
                  <c:v>28.14378</c:v>
                </c:pt>
                <c:pt idx="10737">
                  <c:v>28.1464</c:v>
                </c:pt>
                <c:pt idx="10738">
                  <c:v>28.14902</c:v>
                </c:pt>
                <c:pt idx="10739">
                  <c:v>28.15164</c:v>
                </c:pt>
                <c:pt idx="10740">
                  <c:v>28.15427</c:v>
                </c:pt>
                <c:pt idx="10741">
                  <c:v>28.156890000000001</c:v>
                </c:pt>
                <c:pt idx="10742">
                  <c:v>28.159510000000001</c:v>
                </c:pt>
                <c:pt idx="10743">
                  <c:v>28.162130000000001</c:v>
                </c:pt>
                <c:pt idx="10744">
                  <c:v>28.164750000000002</c:v>
                </c:pt>
                <c:pt idx="10745">
                  <c:v>28.167369999999998</c:v>
                </c:pt>
                <c:pt idx="10746">
                  <c:v>28.169989999999999</c:v>
                </c:pt>
                <c:pt idx="10747">
                  <c:v>28.172619999999998</c:v>
                </c:pt>
                <c:pt idx="10748">
                  <c:v>28.175239999999999</c:v>
                </c:pt>
                <c:pt idx="10749">
                  <c:v>28.177859999999999</c:v>
                </c:pt>
                <c:pt idx="10750">
                  <c:v>28.180479999999999</c:v>
                </c:pt>
                <c:pt idx="10751">
                  <c:v>28.1831</c:v>
                </c:pt>
                <c:pt idx="10752">
                  <c:v>28.18572</c:v>
                </c:pt>
                <c:pt idx="10753">
                  <c:v>28.18834</c:v>
                </c:pt>
                <c:pt idx="10754">
                  <c:v>28.19097</c:v>
                </c:pt>
                <c:pt idx="10755">
                  <c:v>28.19359</c:v>
                </c:pt>
                <c:pt idx="10756">
                  <c:v>28.196210000000001</c:v>
                </c:pt>
                <c:pt idx="10757">
                  <c:v>28.198830000000001</c:v>
                </c:pt>
                <c:pt idx="10758">
                  <c:v>28.201450000000001</c:v>
                </c:pt>
                <c:pt idx="10759">
                  <c:v>28.204070000000002</c:v>
                </c:pt>
                <c:pt idx="10760">
                  <c:v>28.206689999999998</c:v>
                </c:pt>
                <c:pt idx="10761">
                  <c:v>28.209320000000002</c:v>
                </c:pt>
                <c:pt idx="10762">
                  <c:v>28.211939999999998</c:v>
                </c:pt>
                <c:pt idx="10763">
                  <c:v>28.214559999999999</c:v>
                </c:pt>
                <c:pt idx="10764">
                  <c:v>28.217179999999999</c:v>
                </c:pt>
                <c:pt idx="10765">
                  <c:v>28.219799999999999</c:v>
                </c:pt>
                <c:pt idx="10766">
                  <c:v>28.22242</c:v>
                </c:pt>
                <c:pt idx="10767">
                  <c:v>28.22504</c:v>
                </c:pt>
                <c:pt idx="10768">
                  <c:v>28.22766</c:v>
                </c:pt>
                <c:pt idx="10769">
                  <c:v>28.23029</c:v>
                </c:pt>
                <c:pt idx="10770">
                  <c:v>28.23291</c:v>
                </c:pt>
                <c:pt idx="10771">
                  <c:v>28.235530000000001</c:v>
                </c:pt>
                <c:pt idx="10772">
                  <c:v>28.238150000000001</c:v>
                </c:pt>
                <c:pt idx="10773">
                  <c:v>28.240770000000001</c:v>
                </c:pt>
                <c:pt idx="10774">
                  <c:v>28.243390000000002</c:v>
                </c:pt>
                <c:pt idx="10775">
                  <c:v>28.246020000000001</c:v>
                </c:pt>
                <c:pt idx="10776">
                  <c:v>28.248640000000002</c:v>
                </c:pt>
                <c:pt idx="10777">
                  <c:v>28.251259999999998</c:v>
                </c:pt>
                <c:pt idx="10778">
                  <c:v>28.253879999999999</c:v>
                </c:pt>
                <c:pt idx="10779">
                  <c:v>28.256499999999999</c:v>
                </c:pt>
                <c:pt idx="10780">
                  <c:v>28.259119999999999</c:v>
                </c:pt>
                <c:pt idx="10781">
                  <c:v>28.26174</c:v>
                </c:pt>
                <c:pt idx="10782">
                  <c:v>28.26437</c:v>
                </c:pt>
                <c:pt idx="10783">
                  <c:v>28.26699</c:v>
                </c:pt>
                <c:pt idx="10784">
                  <c:v>28.26961</c:v>
                </c:pt>
                <c:pt idx="10785">
                  <c:v>28.27223</c:v>
                </c:pt>
                <c:pt idx="10786">
                  <c:v>28.274850000000001</c:v>
                </c:pt>
                <c:pt idx="10787">
                  <c:v>28.277470000000001</c:v>
                </c:pt>
                <c:pt idx="10788">
                  <c:v>28.280090000000001</c:v>
                </c:pt>
                <c:pt idx="10789">
                  <c:v>28.282720000000001</c:v>
                </c:pt>
                <c:pt idx="10790">
                  <c:v>28.285340000000001</c:v>
                </c:pt>
                <c:pt idx="10791">
                  <c:v>28.287960000000002</c:v>
                </c:pt>
                <c:pt idx="10792">
                  <c:v>28.290579999999999</c:v>
                </c:pt>
                <c:pt idx="10793">
                  <c:v>28.293199999999999</c:v>
                </c:pt>
                <c:pt idx="10794">
                  <c:v>28.295819999999999</c:v>
                </c:pt>
                <c:pt idx="10795">
                  <c:v>28.298439999999999</c:v>
                </c:pt>
                <c:pt idx="10796">
                  <c:v>28.301069999999999</c:v>
                </c:pt>
                <c:pt idx="10797">
                  <c:v>28.30369</c:v>
                </c:pt>
                <c:pt idx="10798">
                  <c:v>28.30631</c:v>
                </c:pt>
                <c:pt idx="10799">
                  <c:v>28.30893</c:v>
                </c:pt>
                <c:pt idx="10800">
                  <c:v>28.31155</c:v>
                </c:pt>
                <c:pt idx="10801">
                  <c:v>28.314170000000001</c:v>
                </c:pt>
                <c:pt idx="10802">
                  <c:v>28.316800000000001</c:v>
                </c:pt>
                <c:pt idx="10803">
                  <c:v>28.319420000000001</c:v>
                </c:pt>
                <c:pt idx="10804">
                  <c:v>28.322040000000001</c:v>
                </c:pt>
                <c:pt idx="10805">
                  <c:v>28.324660000000002</c:v>
                </c:pt>
                <c:pt idx="10806">
                  <c:v>28.327279999999998</c:v>
                </c:pt>
                <c:pt idx="10807">
                  <c:v>28.329899999999999</c:v>
                </c:pt>
                <c:pt idx="10808">
                  <c:v>28.332519999999999</c:v>
                </c:pt>
                <c:pt idx="10809">
                  <c:v>28.335139999999999</c:v>
                </c:pt>
                <c:pt idx="10810">
                  <c:v>28.337769999999999</c:v>
                </c:pt>
                <c:pt idx="10811">
                  <c:v>28.340389999999999</c:v>
                </c:pt>
                <c:pt idx="10812">
                  <c:v>28.34301</c:v>
                </c:pt>
                <c:pt idx="10813">
                  <c:v>28.34563</c:v>
                </c:pt>
                <c:pt idx="10814">
                  <c:v>28.34825</c:v>
                </c:pt>
                <c:pt idx="10815">
                  <c:v>28.35087</c:v>
                </c:pt>
                <c:pt idx="10816">
                  <c:v>28.353490000000001</c:v>
                </c:pt>
                <c:pt idx="10817">
                  <c:v>28.356120000000001</c:v>
                </c:pt>
                <c:pt idx="10818">
                  <c:v>28.358740000000001</c:v>
                </c:pt>
                <c:pt idx="10819">
                  <c:v>28.361360000000001</c:v>
                </c:pt>
                <c:pt idx="10820">
                  <c:v>28.363980000000002</c:v>
                </c:pt>
                <c:pt idx="10821">
                  <c:v>28.366599999999998</c:v>
                </c:pt>
                <c:pt idx="10822">
                  <c:v>28.369219999999999</c:v>
                </c:pt>
                <c:pt idx="10823">
                  <c:v>28.371849999999998</c:v>
                </c:pt>
                <c:pt idx="10824">
                  <c:v>28.374469999999999</c:v>
                </c:pt>
                <c:pt idx="10825">
                  <c:v>28.377089999999999</c:v>
                </c:pt>
                <c:pt idx="10826">
                  <c:v>28.379709999999999</c:v>
                </c:pt>
                <c:pt idx="10827">
                  <c:v>28.38233</c:v>
                </c:pt>
                <c:pt idx="10828">
                  <c:v>28.38495</c:v>
                </c:pt>
                <c:pt idx="10829">
                  <c:v>28.38757</c:v>
                </c:pt>
                <c:pt idx="10830">
                  <c:v>28.3902</c:v>
                </c:pt>
                <c:pt idx="10831">
                  <c:v>28.39282</c:v>
                </c:pt>
                <c:pt idx="10832">
                  <c:v>28.395440000000001</c:v>
                </c:pt>
                <c:pt idx="10833">
                  <c:v>28.398060000000001</c:v>
                </c:pt>
                <c:pt idx="10834">
                  <c:v>28.400680000000001</c:v>
                </c:pt>
                <c:pt idx="10835">
                  <c:v>28.403300000000002</c:v>
                </c:pt>
                <c:pt idx="10836">
                  <c:v>28.405919999999998</c:v>
                </c:pt>
                <c:pt idx="10837">
                  <c:v>28.408539999999999</c:v>
                </c:pt>
                <c:pt idx="10838">
                  <c:v>28.411169999999998</c:v>
                </c:pt>
                <c:pt idx="10839">
                  <c:v>28.413789999999999</c:v>
                </c:pt>
                <c:pt idx="10840">
                  <c:v>28.416409999999999</c:v>
                </c:pt>
                <c:pt idx="10841">
                  <c:v>28.419029999999999</c:v>
                </c:pt>
                <c:pt idx="10842">
                  <c:v>28.42165</c:v>
                </c:pt>
                <c:pt idx="10843">
                  <c:v>28.42427</c:v>
                </c:pt>
                <c:pt idx="10844">
                  <c:v>28.4269</c:v>
                </c:pt>
                <c:pt idx="10845">
                  <c:v>28.42952</c:v>
                </c:pt>
                <c:pt idx="10846">
                  <c:v>28.43214</c:v>
                </c:pt>
                <c:pt idx="10847">
                  <c:v>28.434760000000001</c:v>
                </c:pt>
                <c:pt idx="10848">
                  <c:v>28.437380000000001</c:v>
                </c:pt>
                <c:pt idx="10849">
                  <c:v>28.44</c:v>
                </c:pt>
                <c:pt idx="10850">
                  <c:v>28.442620000000002</c:v>
                </c:pt>
                <c:pt idx="10851">
                  <c:v>28.445250000000001</c:v>
                </c:pt>
                <c:pt idx="10852">
                  <c:v>28.447870000000002</c:v>
                </c:pt>
                <c:pt idx="10853">
                  <c:v>28.450489999999999</c:v>
                </c:pt>
                <c:pt idx="10854">
                  <c:v>28.453109999999999</c:v>
                </c:pt>
                <c:pt idx="10855">
                  <c:v>28.455729999999999</c:v>
                </c:pt>
                <c:pt idx="10856">
                  <c:v>28.458349999999999</c:v>
                </c:pt>
                <c:pt idx="10857">
                  <c:v>28.46097</c:v>
                </c:pt>
                <c:pt idx="10858">
                  <c:v>28.46359</c:v>
                </c:pt>
                <c:pt idx="10859">
                  <c:v>28.46622</c:v>
                </c:pt>
                <c:pt idx="10860">
                  <c:v>28.46884</c:v>
                </c:pt>
                <c:pt idx="10861">
                  <c:v>28.47146</c:v>
                </c:pt>
                <c:pt idx="10862">
                  <c:v>28.474080000000001</c:v>
                </c:pt>
                <c:pt idx="10863">
                  <c:v>28.476700000000001</c:v>
                </c:pt>
                <c:pt idx="10864">
                  <c:v>28.479320000000001</c:v>
                </c:pt>
                <c:pt idx="10865">
                  <c:v>28.481950000000001</c:v>
                </c:pt>
                <c:pt idx="10866">
                  <c:v>28.484570000000001</c:v>
                </c:pt>
                <c:pt idx="10867">
                  <c:v>28.487189999999998</c:v>
                </c:pt>
                <c:pt idx="10868">
                  <c:v>28.489809999999999</c:v>
                </c:pt>
                <c:pt idx="10869">
                  <c:v>28.492429999999999</c:v>
                </c:pt>
                <c:pt idx="10870">
                  <c:v>28.495049999999999</c:v>
                </c:pt>
                <c:pt idx="10871">
                  <c:v>28.497669999999999</c:v>
                </c:pt>
                <c:pt idx="10872">
                  <c:v>28.500299999999999</c:v>
                </c:pt>
                <c:pt idx="10873">
                  <c:v>28.50292</c:v>
                </c:pt>
                <c:pt idx="10874">
                  <c:v>28.50554</c:v>
                </c:pt>
                <c:pt idx="10875">
                  <c:v>28.50816</c:v>
                </c:pt>
                <c:pt idx="10876">
                  <c:v>28.51078</c:v>
                </c:pt>
                <c:pt idx="10877">
                  <c:v>28.513400000000001</c:v>
                </c:pt>
                <c:pt idx="10878">
                  <c:v>28.516020000000001</c:v>
                </c:pt>
                <c:pt idx="10879">
                  <c:v>28.518650000000001</c:v>
                </c:pt>
                <c:pt idx="10880">
                  <c:v>28.521270000000001</c:v>
                </c:pt>
                <c:pt idx="10881">
                  <c:v>28.523890000000002</c:v>
                </c:pt>
                <c:pt idx="10882">
                  <c:v>28.526509999999998</c:v>
                </c:pt>
                <c:pt idx="10883">
                  <c:v>28.529129999999999</c:v>
                </c:pt>
                <c:pt idx="10884">
                  <c:v>28.531749999999999</c:v>
                </c:pt>
                <c:pt idx="10885">
                  <c:v>28.534369999999999</c:v>
                </c:pt>
                <c:pt idx="10886">
                  <c:v>28.536989999999999</c:v>
                </c:pt>
                <c:pt idx="10887">
                  <c:v>28.539619999999999</c:v>
                </c:pt>
                <c:pt idx="10888">
                  <c:v>28.54224</c:v>
                </c:pt>
                <c:pt idx="10889">
                  <c:v>28.54486</c:v>
                </c:pt>
                <c:pt idx="10890">
                  <c:v>28.54748</c:v>
                </c:pt>
                <c:pt idx="10891">
                  <c:v>28.5501</c:v>
                </c:pt>
                <c:pt idx="10892">
                  <c:v>28.552720000000001</c:v>
                </c:pt>
                <c:pt idx="10893">
                  <c:v>28.555350000000001</c:v>
                </c:pt>
                <c:pt idx="10894">
                  <c:v>28.557970000000001</c:v>
                </c:pt>
                <c:pt idx="10895">
                  <c:v>28.560590000000001</c:v>
                </c:pt>
                <c:pt idx="10896">
                  <c:v>28.563210000000002</c:v>
                </c:pt>
                <c:pt idx="10897">
                  <c:v>28.565829999999998</c:v>
                </c:pt>
                <c:pt idx="10898">
                  <c:v>28.568449999999999</c:v>
                </c:pt>
                <c:pt idx="10899">
                  <c:v>28.571069999999999</c:v>
                </c:pt>
                <c:pt idx="10900">
                  <c:v>28.573699999999999</c:v>
                </c:pt>
                <c:pt idx="10901">
                  <c:v>28.576319999999999</c:v>
                </c:pt>
                <c:pt idx="10902">
                  <c:v>28.578939999999999</c:v>
                </c:pt>
                <c:pt idx="10903">
                  <c:v>28.58156</c:v>
                </c:pt>
                <c:pt idx="10904">
                  <c:v>28.58418</c:v>
                </c:pt>
                <c:pt idx="10905">
                  <c:v>28.5868</c:v>
                </c:pt>
                <c:pt idx="10906">
                  <c:v>28.58942</c:v>
                </c:pt>
                <c:pt idx="10907">
                  <c:v>28.59205</c:v>
                </c:pt>
                <c:pt idx="10908">
                  <c:v>28.594670000000001</c:v>
                </c:pt>
                <c:pt idx="10909">
                  <c:v>28.597290000000001</c:v>
                </c:pt>
                <c:pt idx="10910">
                  <c:v>28.599910000000001</c:v>
                </c:pt>
                <c:pt idx="10911">
                  <c:v>28.602530000000002</c:v>
                </c:pt>
                <c:pt idx="10912">
                  <c:v>28.605149999999998</c:v>
                </c:pt>
                <c:pt idx="10913">
                  <c:v>28.607769999999999</c:v>
                </c:pt>
                <c:pt idx="10914">
                  <c:v>28.610399999999998</c:v>
                </c:pt>
                <c:pt idx="10915">
                  <c:v>28.613019999999999</c:v>
                </c:pt>
                <c:pt idx="10916">
                  <c:v>28.615639999999999</c:v>
                </c:pt>
                <c:pt idx="10917">
                  <c:v>28.618259999999999</c:v>
                </c:pt>
                <c:pt idx="10918">
                  <c:v>28.62088</c:v>
                </c:pt>
                <c:pt idx="10919">
                  <c:v>28.6235</c:v>
                </c:pt>
                <c:pt idx="10920">
                  <c:v>28.62613</c:v>
                </c:pt>
                <c:pt idx="10921">
                  <c:v>28.62875</c:v>
                </c:pt>
                <c:pt idx="10922">
                  <c:v>28.63137</c:v>
                </c:pt>
                <c:pt idx="10923">
                  <c:v>28.633990000000001</c:v>
                </c:pt>
                <c:pt idx="10924">
                  <c:v>28.636610000000001</c:v>
                </c:pt>
                <c:pt idx="10925">
                  <c:v>28.639230000000001</c:v>
                </c:pt>
                <c:pt idx="10926">
                  <c:v>28.641850000000002</c:v>
                </c:pt>
                <c:pt idx="10927">
                  <c:v>28.644469999999998</c:v>
                </c:pt>
                <c:pt idx="10928">
                  <c:v>28.647099999999998</c:v>
                </c:pt>
                <c:pt idx="10929">
                  <c:v>28.649719999999999</c:v>
                </c:pt>
                <c:pt idx="10930">
                  <c:v>28.652339999999999</c:v>
                </c:pt>
                <c:pt idx="10931">
                  <c:v>28.654959999999999</c:v>
                </c:pt>
                <c:pt idx="10932">
                  <c:v>28.657579999999999</c:v>
                </c:pt>
                <c:pt idx="10933">
                  <c:v>28.6602</c:v>
                </c:pt>
                <c:pt idx="10934">
                  <c:v>28.66282</c:v>
                </c:pt>
                <c:pt idx="10935">
                  <c:v>28.66545</c:v>
                </c:pt>
                <c:pt idx="10936">
                  <c:v>28.66807</c:v>
                </c:pt>
                <c:pt idx="10937">
                  <c:v>28.67069</c:v>
                </c:pt>
                <c:pt idx="10938">
                  <c:v>28.673310000000001</c:v>
                </c:pt>
                <c:pt idx="10939">
                  <c:v>28.675930000000001</c:v>
                </c:pt>
                <c:pt idx="10940">
                  <c:v>28.678550000000001</c:v>
                </c:pt>
                <c:pt idx="10941">
                  <c:v>28.681180000000001</c:v>
                </c:pt>
                <c:pt idx="10942">
                  <c:v>28.683800000000002</c:v>
                </c:pt>
                <c:pt idx="10943">
                  <c:v>28.686419999999998</c:v>
                </c:pt>
                <c:pt idx="10944">
                  <c:v>28.689039999999999</c:v>
                </c:pt>
                <c:pt idx="10945">
                  <c:v>28.691659999999999</c:v>
                </c:pt>
                <c:pt idx="10946">
                  <c:v>28.694279999999999</c:v>
                </c:pt>
                <c:pt idx="10947">
                  <c:v>28.696899999999999</c:v>
                </c:pt>
                <c:pt idx="10948">
                  <c:v>28.699529999999999</c:v>
                </c:pt>
                <c:pt idx="10949">
                  <c:v>28.70215</c:v>
                </c:pt>
                <c:pt idx="10950">
                  <c:v>28.70477</c:v>
                </c:pt>
                <c:pt idx="10951">
                  <c:v>28.70739</c:v>
                </c:pt>
                <c:pt idx="10952">
                  <c:v>28.71001</c:v>
                </c:pt>
                <c:pt idx="10953">
                  <c:v>28.712630000000001</c:v>
                </c:pt>
                <c:pt idx="10954">
                  <c:v>28.715250000000001</c:v>
                </c:pt>
                <c:pt idx="10955">
                  <c:v>28.717870000000001</c:v>
                </c:pt>
                <c:pt idx="10956">
                  <c:v>28.720500000000001</c:v>
                </c:pt>
                <c:pt idx="10957">
                  <c:v>28.723120000000002</c:v>
                </c:pt>
                <c:pt idx="10958">
                  <c:v>28.725739999999998</c:v>
                </c:pt>
                <c:pt idx="10959">
                  <c:v>28.728359999999999</c:v>
                </c:pt>
                <c:pt idx="10960">
                  <c:v>28.730979999999999</c:v>
                </c:pt>
                <c:pt idx="10961">
                  <c:v>28.733599999999999</c:v>
                </c:pt>
                <c:pt idx="10962">
                  <c:v>28.736229999999999</c:v>
                </c:pt>
                <c:pt idx="10963">
                  <c:v>28.738849999999999</c:v>
                </c:pt>
                <c:pt idx="10964">
                  <c:v>28.74147</c:v>
                </c:pt>
                <c:pt idx="10965">
                  <c:v>28.74409</c:v>
                </c:pt>
                <c:pt idx="10966">
                  <c:v>28.74671</c:v>
                </c:pt>
                <c:pt idx="10967">
                  <c:v>28.74933</c:v>
                </c:pt>
                <c:pt idx="10968">
                  <c:v>28.751950000000001</c:v>
                </c:pt>
                <c:pt idx="10969">
                  <c:v>28.754580000000001</c:v>
                </c:pt>
                <c:pt idx="10970">
                  <c:v>28.757200000000001</c:v>
                </c:pt>
                <c:pt idx="10971">
                  <c:v>28.759820000000001</c:v>
                </c:pt>
                <c:pt idx="10972">
                  <c:v>28.762440000000002</c:v>
                </c:pt>
                <c:pt idx="10973">
                  <c:v>28.765059999999998</c:v>
                </c:pt>
                <c:pt idx="10974">
                  <c:v>28.767679999999999</c:v>
                </c:pt>
                <c:pt idx="10975">
                  <c:v>28.770299999999999</c:v>
                </c:pt>
                <c:pt idx="10976">
                  <c:v>28.772919999999999</c:v>
                </c:pt>
                <c:pt idx="10977">
                  <c:v>28.775549999999999</c:v>
                </c:pt>
                <c:pt idx="10978">
                  <c:v>28.778169999999999</c:v>
                </c:pt>
                <c:pt idx="10979">
                  <c:v>28.78079</c:v>
                </c:pt>
                <c:pt idx="10980">
                  <c:v>28.78341</c:v>
                </c:pt>
                <c:pt idx="10981">
                  <c:v>28.78603</c:v>
                </c:pt>
                <c:pt idx="10982">
                  <c:v>28.788650000000001</c:v>
                </c:pt>
                <c:pt idx="10983">
                  <c:v>28.79128</c:v>
                </c:pt>
                <c:pt idx="10984">
                  <c:v>28.793900000000001</c:v>
                </c:pt>
                <c:pt idx="10985">
                  <c:v>28.796520000000001</c:v>
                </c:pt>
                <c:pt idx="10986">
                  <c:v>28.799140000000001</c:v>
                </c:pt>
                <c:pt idx="10987">
                  <c:v>28.801760000000002</c:v>
                </c:pt>
                <c:pt idx="10988">
                  <c:v>28.804379999999998</c:v>
                </c:pt>
                <c:pt idx="10989">
                  <c:v>28.806999999999999</c:v>
                </c:pt>
                <c:pt idx="10990">
                  <c:v>28.809629999999999</c:v>
                </c:pt>
                <c:pt idx="10991">
                  <c:v>28.812249999999999</c:v>
                </c:pt>
                <c:pt idx="10992">
                  <c:v>28.814869999999999</c:v>
                </c:pt>
                <c:pt idx="10993">
                  <c:v>28.817489999999999</c:v>
                </c:pt>
                <c:pt idx="10994">
                  <c:v>28.82011</c:v>
                </c:pt>
                <c:pt idx="10995">
                  <c:v>28.82273</c:v>
                </c:pt>
                <c:pt idx="10996">
                  <c:v>28.82535</c:v>
                </c:pt>
                <c:pt idx="10997">
                  <c:v>28.82798</c:v>
                </c:pt>
                <c:pt idx="10998">
                  <c:v>28.8306</c:v>
                </c:pt>
                <c:pt idx="10999">
                  <c:v>28.833220000000001</c:v>
                </c:pt>
                <c:pt idx="11000">
                  <c:v>28.835840000000001</c:v>
                </c:pt>
                <c:pt idx="11001">
                  <c:v>28.838460000000001</c:v>
                </c:pt>
                <c:pt idx="11002">
                  <c:v>28.841080000000002</c:v>
                </c:pt>
                <c:pt idx="11003">
                  <c:v>28.843699999999998</c:v>
                </c:pt>
                <c:pt idx="11004">
                  <c:v>28.846319999999999</c:v>
                </c:pt>
                <c:pt idx="11005">
                  <c:v>28.848949999999999</c:v>
                </c:pt>
                <c:pt idx="11006">
                  <c:v>28.851569999999999</c:v>
                </c:pt>
                <c:pt idx="11007">
                  <c:v>28.854189999999999</c:v>
                </c:pt>
                <c:pt idx="11008">
                  <c:v>28.856809999999999</c:v>
                </c:pt>
                <c:pt idx="11009">
                  <c:v>28.85943</c:v>
                </c:pt>
                <c:pt idx="11010">
                  <c:v>28.86205</c:v>
                </c:pt>
                <c:pt idx="11011">
                  <c:v>28.86468</c:v>
                </c:pt>
                <c:pt idx="11012">
                  <c:v>28.8673</c:v>
                </c:pt>
                <c:pt idx="11013">
                  <c:v>28.86992</c:v>
                </c:pt>
                <c:pt idx="11014">
                  <c:v>28.872540000000001</c:v>
                </c:pt>
                <c:pt idx="11015">
                  <c:v>28.875160000000001</c:v>
                </c:pt>
                <c:pt idx="11016">
                  <c:v>28.877780000000001</c:v>
                </c:pt>
                <c:pt idx="11017">
                  <c:v>28.880400000000002</c:v>
                </c:pt>
                <c:pt idx="11018">
                  <c:v>28.883030000000002</c:v>
                </c:pt>
                <c:pt idx="11019">
                  <c:v>28.885649999999998</c:v>
                </c:pt>
                <c:pt idx="11020">
                  <c:v>28.888269999999999</c:v>
                </c:pt>
                <c:pt idx="11021">
                  <c:v>28.890889999999999</c:v>
                </c:pt>
                <c:pt idx="11022">
                  <c:v>28.893509999999999</c:v>
                </c:pt>
                <c:pt idx="11023">
                  <c:v>28.896129999999999</c:v>
                </c:pt>
                <c:pt idx="11024">
                  <c:v>28.89875</c:v>
                </c:pt>
                <c:pt idx="11025">
                  <c:v>28.90138</c:v>
                </c:pt>
                <c:pt idx="11026">
                  <c:v>28.904</c:v>
                </c:pt>
                <c:pt idx="11027">
                  <c:v>28.90662</c:v>
                </c:pt>
                <c:pt idx="11028">
                  <c:v>28.90924</c:v>
                </c:pt>
                <c:pt idx="11029">
                  <c:v>28.911860000000001</c:v>
                </c:pt>
                <c:pt idx="11030">
                  <c:v>28.914480000000001</c:v>
                </c:pt>
                <c:pt idx="11031">
                  <c:v>28.917100000000001</c:v>
                </c:pt>
                <c:pt idx="11032">
                  <c:v>28.919730000000001</c:v>
                </c:pt>
                <c:pt idx="11033">
                  <c:v>28.922350000000002</c:v>
                </c:pt>
                <c:pt idx="11034">
                  <c:v>28.924969999999998</c:v>
                </c:pt>
                <c:pt idx="11035">
                  <c:v>28.927589999999999</c:v>
                </c:pt>
                <c:pt idx="11036">
                  <c:v>28.930209999999999</c:v>
                </c:pt>
                <c:pt idx="11037">
                  <c:v>28.932829999999999</c:v>
                </c:pt>
                <c:pt idx="11038">
                  <c:v>28.935459999999999</c:v>
                </c:pt>
                <c:pt idx="11039">
                  <c:v>28.938079999999999</c:v>
                </c:pt>
                <c:pt idx="11040">
                  <c:v>28.9407</c:v>
                </c:pt>
                <c:pt idx="11041">
                  <c:v>28.94332</c:v>
                </c:pt>
                <c:pt idx="11042">
                  <c:v>28.94594</c:v>
                </c:pt>
                <c:pt idx="11043">
                  <c:v>28.948560000000001</c:v>
                </c:pt>
                <c:pt idx="11044">
                  <c:v>28.951180000000001</c:v>
                </c:pt>
                <c:pt idx="11045">
                  <c:v>28.953800000000001</c:v>
                </c:pt>
                <c:pt idx="11046">
                  <c:v>28.956430000000001</c:v>
                </c:pt>
                <c:pt idx="11047">
                  <c:v>28.959050000000001</c:v>
                </c:pt>
                <c:pt idx="11048">
                  <c:v>28.961670000000002</c:v>
                </c:pt>
                <c:pt idx="11049">
                  <c:v>28.964289999999998</c:v>
                </c:pt>
                <c:pt idx="11050">
                  <c:v>28.966909999999999</c:v>
                </c:pt>
                <c:pt idx="11051">
                  <c:v>28.969529999999999</c:v>
                </c:pt>
                <c:pt idx="11052">
                  <c:v>28.972149999999999</c:v>
                </c:pt>
                <c:pt idx="11053">
                  <c:v>28.974779999999999</c:v>
                </c:pt>
                <c:pt idx="11054">
                  <c:v>28.977399999999999</c:v>
                </c:pt>
                <c:pt idx="11055">
                  <c:v>28.98002</c:v>
                </c:pt>
                <c:pt idx="11056">
                  <c:v>28.98264</c:v>
                </c:pt>
                <c:pt idx="11057">
                  <c:v>28.98526</c:v>
                </c:pt>
                <c:pt idx="11058">
                  <c:v>28.987880000000001</c:v>
                </c:pt>
                <c:pt idx="11059">
                  <c:v>28.99051</c:v>
                </c:pt>
                <c:pt idx="11060">
                  <c:v>28.993130000000001</c:v>
                </c:pt>
                <c:pt idx="11061">
                  <c:v>28.995750000000001</c:v>
                </c:pt>
                <c:pt idx="11062">
                  <c:v>28.998370000000001</c:v>
                </c:pt>
                <c:pt idx="11063">
                  <c:v>29.000990000000002</c:v>
                </c:pt>
                <c:pt idx="11064">
                  <c:v>29.003609999999998</c:v>
                </c:pt>
                <c:pt idx="11065">
                  <c:v>29.006229999999999</c:v>
                </c:pt>
                <c:pt idx="11066">
                  <c:v>29.008849999999999</c:v>
                </c:pt>
                <c:pt idx="11067">
                  <c:v>29.011479999999999</c:v>
                </c:pt>
                <c:pt idx="11068">
                  <c:v>29.014099999999999</c:v>
                </c:pt>
                <c:pt idx="11069">
                  <c:v>29.016719999999999</c:v>
                </c:pt>
                <c:pt idx="11070">
                  <c:v>29.01934</c:v>
                </c:pt>
                <c:pt idx="11071">
                  <c:v>29.02196</c:v>
                </c:pt>
                <c:pt idx="11072">
                  <c:v>29.02458</c:v>
                </c:pt>
                <c:pt idx="11073">
                  <c:v>29.027200000000001</c:v>
                </c:pt>
                <c:pt idx="11074">
                  <c:v>29.02983</c:v>
                </c:pt>
                <c:pt idx="11075">
                  <c:v>29.032450000000001</c:v>
                </c:pt>
                <c:pt idx="11076">
                  <c:v>29.035070000000001</c:v>
                </c:pt>
                <c:pt idx="11077">
                  <c:v>29.037690000000001</c:v>
                </c:pt>
                <c:pt idx="11078">
                  <c:v>29.040310000000002</c:v>
                </c:pt>
                <c:pt idx="11079">
                  <c:v>29.042929999999998</c:v>
                </c:pt>
                <c:pt idx="11080">
                  <c:v>29.045559999999998</c:v>
                </c:pt>
                <c:pt idx="11081">
                  <c:v>29.048179999999999</c:v>
                </c:pt>
                <c:pt idx="11082">
                  <c:v>29.050799999999999</c:v>
                </c:pt>
                <c:pt idx="11083">
                  <c:v>29.053419999999999</c:v>
                </c:pt>
                <c:pt idx="11084">
                  <c:v>29.056039999999999</c:v>
                </c:pt>
                <c:pt idx="11085">
                  <c:v>29.05866</c:v>
                </c:pt>
                <c:pt idx="11086">
                  <c:v>29.06128</c:v>
                </c:pt>
                <c:pt idx="11087">
                  <c:v>29.06391</c:v>
                </c:pt>
                <c:pt idx="11088">
                  <c:v>29.06653</c:v>
                </c:pt>
                <c:pt idx="11089">
                  <c:v>29.06915</c:v>
                </c:pt>
                <c:pt idx="11090">
                  <c:v>29.071770000000001</c:v>
                </c:pt>
                <c:pt idx="11091">
                  <c:v>29.074390000000001</c:v>
                </c:pt>
                <c:pt idx="11092">
                  <c:v>29.077010000000001</c:v>
                </c:pt>
                <c:pt idx="11093">
                  <c:v>29.079630000000002</c:v>
                </c:pt>
                <c:pt idx="11094">
                  <c:v>29.082249999999998</c:v>
                </c:pt>
                <c:pt idx="11095">
                  <c:v>29.084879999999998</c:v>
                </c:pt>
                <c:pt idx="11096">
                  <c:v>29.087499999999999</c:v>
                </c:pt>
                <c:pt idx="11097">
                  <c:v>29.090119999999999</c:v>
                </c:pt>
                <c:pt idx="11098">
                  <c:v>29.092739999999999</c:v>
                </c:pt>
                <c:pt idx="11099">
                  <c:v>29.095359999999999</c:v>
                </c:pt>
                <c:pt idx="11100">
                  <c:v>29.09798</c:v>
                </c:pt>
                <c:pt idx="11101">
                  <c:v>29.10061</c:v>
                </c:pt>
                <c:pt idx="11102">
                  <c:v>29.10323</c:v>
                </c:pt>
                <c:pt idx="11103">
                  <c:v>29.10585</c:v>
                </c:pt>
                <c:pt idx="11104">
                  <c:v>29.108470000000001</c:v>
                </c:pt>
                <c:pt idx="11105">
                  <c:v>29.111090000000001</c:v>
                </c:pt>
                <c:pt idx="11106">
                  <c:v>29.113710000000001</c:v>
                </c:pt>
                <c:pt idx="11107">
                  <c:v>29.116330000000001</c:v>
                </c:pt>
                <c:pt idx="11108">
                  <c:v>29.118960000000001</c:v>
                </c:pt>
                <c:pt idx="11109">
                  <c:v>29.121580000000002</c:v>
                </c:pt>
                <c:pt idx="11110">
                  <c:v>29.124199999999998</c:v>
                </c:pt>
                <c:pt idx="11111">
                  <c:v>29.126819999999999</c:v>
                </c:pt>
                <c:pt idx="11112">
                  <c:v>29.129439999999999</c:v>
                </c:pt>
                <c:pt idx="11113">
                  <c:v>29.132059999999999</c:v>
                </c:pt>
                <c:pt idx="11114">
                  <c:v>29.134679999999999</c:v>
                </c:pt>
                <c:pt idx="11115">
                  <c:v>29.137309999999999</c:v>
                </c:pt>
                <c:pt idx="11116">
                  <c:v>29.13993</c:v>
                </c:pt>
                <c:pt idx="11117">
                  <c:v>29.14255</c:v>
                </c:pt>
                <c:pt idx="11118">
                  <c:v>29.14517</c:v>
                </c:pt>
                <c:pt idx="11119">
                  <c:v>29.147790000000001</c:v>
                </c:pt>
                <c:pt idx="11120">
                  <c:v>29.150410000000001</c:v>
                </c:pt>
                <c:pt idx="11121">
                  <c:v>29.153030000000001</c:v>
                </c:pt>
                <c:pt idx="11122">
                  <c:v>29.155650000000001</c:v>
                </c:pt>
                <c:pt idx="11123">
                  <c:v>29.158280000000001</c:v>
                </c:pt>
                <c:pt idx="11124">
                  <c:v>29.160900000000002</c:v>
                </c:pt>
                <c:pt idx="11125">
                  <c:v>29.163519999999998</c:v>
                </c:pt>
                <c:pt idx="11126">
                  <c:v>29.166139999999999</c:v>
                </c:pt>
                <c:pt idx="11127">
                  <c:v>29.168759999999999</c:v>
                </c:pt>
                <c:pt idx="11128">
                  <c:v>29.171379999999999</c:v>
                </c:pt>
                <c:pt idx="11129">
                  <c:v>29.174009999999999</c:v>
                </c:pt>
                <c:pt idx="11130">
                  <c:v>29.176629999999999</c:v>
                </c:pt>
                <c:pt idx="11131">
                  <c:v>29.17925</c:v>
                </c:pt>
                <c:pt idx="11132">
                  <c:v>29.18187</c:v>
                </c:pt>
                <c:pt idx="11133">
                  <c:v>29.18449</c:v>
                </c:pt>
                <c:pt idx="11134">
                  <c:v>29.187110000000001</c:v>
                </c:pt>
                <c:pt idx="11135">
                  <c:v>29.189730000000001</c:v>
                </c:pt>
                <c:pt idx="11136">
                  <c:v>29.192360000000001</c:v>
                </c:pt>
                <c:pt idx="11137">
                  <c:v>29.194980000000001</c:v>
                </c:pt>
                <c:pt idx="11138">
                  <c:v>29.197600000000001</c:v>
                </c:pt>
                <c:pt idx="11139">
                  <c:v>29.200220000000002</c:v>
                </c:pt>
                <c:pt idx="11140">
                  <c:v>29.202839999999998</c:v>
                </c:pt>
                <c:pt idx="11141">
                  <c:v>29.205459999999999</c:v>
                </c:pt>
                <c:pt idx="11142">
                  <c:v>29.208079999999999</c:v>
                </c:pt>
                <c:pt idx="11143">
                  <c:v>29.210699999999999</c:v>
                </c:pt>
                <c:pt idx="11144">
                  <c:v>29.213329999999999</c:v>
                </c:pt>
                <c:pt idx="11145">
                  <c:v>29.215949999999999</c:v>
                </c:pt>
                <c:pt idx="11146">
                  <c:v>29.21857</c:v>
                </c:pt>
                <c:pt idx="11147">
                  <c:v>29.22119</c:v>
                </c:pt>
                <c:pt idx="11148">
                  <c:v>29.22381</c:v>
                </c:pt>
                <c:pt idx="11149">
                  <c:v>29.226430000000001</c:v>
                </c:pt>
                <c:pt idx="11150">
                  <c:v>29.22906</c:v>
                </c:pt>
                <c:pt idx="11151">
                  <c:v>29.231680000000001</c:v>
                </c:pt>
                <c:pt idx="11152">
                  <c:v>29.234300000000001</c:v>
                </c:pt>
                <c:pt idx="11153">
                  <c:v>29.236920000000001</c:v>
                </c:pt>
                <c:pt idx="11154">
                  <c:v>29.239540000000002</c:v>
                </c:pt>
                <c:pt idx="11155">
                  <c:v>29.242159999999998</c:v>
                </c:pt>
                <c:pt idx="11156">
                  <c:v>29.244789999999998</c:v>
                </c:pt>
                <c:pt idx="11157">
                  <c:v>29.247409999999999</c:v>
                </c:pt>
                <c:pt idx="11158">
                  <c:v>29.250029999999999</c:v>
                </c:pt>
                <c:pt idx="11159">
                  <c:v>29.252649999999999</c:v>
                </c:pt>
                <c:pt idx="11160">
                  <c:v>29.255269999999999</c:v>
                </c:pt>
                <c:pt idx="11161">
                  <c:v>29.25789</c:v>
                </c:pt>
                <c:pt idx="11162">
                  <c:v>29.26051</c:v>
                </c:pt>
                <c:pt idx="11163">
                  <c:v>29.26313</c:v>
                </c:pt>
                <c:pt idx="11164">
                  <c:v>29.26576</c:v>
                </c:pt>
                <c:pt idx="11165">
                  <c:v>29.268380000000001</c:v>
                </c:pt>
                <c:pt idx="11166">
                  <c:v>29.271000000000001</c:v>
                </c:pt>
                <c:pt idx="11167">
                  <c:v>29.273620000000001</c:v>
                </c:pt>
                <c:pt idx="11168">
                  <c:v>29.276240000000001</c:v>
                </c:pt>
                <c:pt idx="11169">
                  <c:v>29.278860000000002</c:v>
                </c:pt>
                <c:pt idx="11170">
                  <c:v>29.281479999999998</c:v>
                </c:pt>
                <c:pt idx="11171">
                  <c:v>29.284109999999998</c:v>
                </c:pt>
                <c:pt idx="11172">
                  <c:v>29.286729999999999</c:v>
                </c:pt>
                <c:pt idx="11173">
                  <c:v>29.289349999999999</c:v>
                </c:pt>
                <c:pt idx="11174">
                  <c:v>29.291969999999999</c:v>
                </c:pt>
                <c:pt idx="11175">
                  <c:v>29.294589999999999</c:v>
                </c:pt>
                <c:pt idx="11176">
                  <c:v>29.29721</c:v>
                </c:pt>
                <c:pt idx="11177">
                  <c:v>29.29984</c:v>
                </c:pt>
                <c:pt idx="11178">
                  <c:v>29.30246</c:v>
                </c:pt>
                <c:pt idx="11179">
                  <c:v>29.30508</c:v>
                </c:pt>
                <c:pt idx="11180">
                  <c:v>29.307700000000001</c:v>
                </c:pt>
                <c:pt idx="11181">
                  <c:v>29.310320000000001</c:v>
                </c:pt>
                <c:pt idx="11182">
                  <c:v>29.312940000000001</c:v>
                </c:pt>
                <c:pt idx="11183">
                  <c:v>29.315560000000001</c:v>
                </c:pt>
                <c:pt idx="11184">
                  <c:v>29.318180000000002</c:v>
                </c:pt>
                <c:pt idx="11185">
                  <c:v>29.320810000000002</c:v>
                </c:pt>
                <c:pt idx="11186">
                  <c:v>29.323429999999998</c:v>
                </c:pt>
                <c:pt idx="11187">
                  <c:v>29.326049999999999</c:v>
                </c:pt>
                <c:pt idx="11188">
                  <c:v>29.328669999999999</c:v>
                </c:pt>
                <c:pt idx="11189">
                  <c:v>29.331289999999999</c:v>
                </c:pt>
                <c:pt idx="11190">
                  <c:v>29.333909999999999</c:v>
                </c:pt>
                <c:pt idx="11191">
                  <c:v>29.33653</c:v>
                </c:pt>
                <c:pt idx="11192">
                  <c:v>29.33916</c:v>
                </c:pt>
                <c:pt idx="11193">
                  <c:v>29.34178</c:v>
                </c:pt>
                <c:pt idx="11194">
                  <c:v>29.3444</c:v>
                </c:pt>
                <c:pt idx="11195">
                  <c:v>29.347020000000001</c:v>
                </c:pt>
                <c:pt idx="11196">
                  <c:v>29.349640000000001</c:v>
                </c:pt>
                <c:pt idx="11197">
                  <c:v>29.352260000000001</c:v>
                </c:pt>
                <c:pt idx="11198">
                  <c:v>29.354890000000001</c:v>
                </c:pt>
                <c:pt idx="11199">
                  <c:v>29.357510000000001</c:v>
                </c:pt>
                <c:pt idx="11200">
                  <c:v>29.360130000000002</c:v>
                </c:pt>
                <c:pt idx="11201">
                  <c:v>29.362749999999998</c:v>
                </c:pt>
                <c:pt idx="11202">
                  <c:v>29.365369999999999</c:v>
                </c:pt>
                <c:pt idx="11203">
                  <c:v>29.367989999999999</c:v>
                </c:pt>
                <c:pt idx="11204">
                  <c:v>29.370609999999999</c:v>
                </c:pt>
                <c:pt idx="11205">
                  <c:v>29.373239999999999</c:v>
                </c:pt>
                <c:pt idx="11206">
                  <c:v>29.375859999999999</c:v>
                </c:pt>
                <c:pt idx="11207">
                  <c:v>29.37848</c:v>
                </c:pt>
                <c:pt idx="11208">
                  <c:v>29.3811</c:v>
                </c:pt>
                <c:pt idx="11209">
                  <c:v>29.38372</c:v>
                </c:pt>
                <c:pt idx="11210">
                  <c:v>29.386340000000001</c:v>
                </c:pt>
                <c:pt idx="11211">
                  <c:v>29.388960000000001</c:v>
                </c:pt>
                <c:pt idx="11212">
                  <c:v>29.391580000000001</c:v>
                </c:pt>
                <c:pt idx="11213">
                  <c:v>29.394210000000001</c:v>
                </c:pt>
                <c:pt idx="11214">
                  <c:v>29.396830000000001</c:v>
                </c:pt>
                <c:pt idx="11215">
                  <c:v>29.399450000000002</c:v>
                </c:pt>
                <c:pt idx="11216">
                  <c:v>29.402069999999998</c:v>
                </c:pt>
                <c:pt idx="11217">
                  <c:v>29.404689999999999</c:v>
                </c:pt>
                <c:pt idx="11218">
                  <c:v>29.407309999999999</c:v>
                </c:pt>
                <c:pt idx="11219">
                  <c:v>29.409929999999999</c:v>
                </c:pt>
                <c:pt idx="11220">
                  <c:v>29.412559999999999</c:v>
                </c:pt>
                <c:pt idx="11221">
                  <c:v>29.415179999999999</c:v>
                </c:pt>
                <c:pt idx="11222">
                  <c:v>29.4178</c:v>
                </c:pt>
                <c:pt idx="11223">
                  <c:v>29.42042</c:v>
                </c:pt>
                <c:pt idx="11224">
                  <c:v>29.42304</c:v>
                </c:pt>
                <c:pt idx="11225">
                  <c:v>29.425660000000001</c:v>
                </c:pt>
                <c:pt idx="11226">
                  <c:v>29.428290000000001</c:v>
                </c:pt>
                <c:pt idx="11227">
                  <c:v>29.430910000000001</c:v>
                </c:pt>
                <c:pt idx="11228">
                  <c:v>29.433530000000001</c:v>
                </c:pt>
                <c:pt idx="11229">
                  <c:v>29.436150000000001</c:v>
                </c:pt>
                <c:pt idx="11230">
                  <c:v>29.438770000000002</c:v>
                </c:pt>
                <c:pt idx="11231">
                  <c:v>29.441389999999998</c:v>
                </c:pt>
                <c:pt idx="11232">
                  <c:v>29.444009999999999</c:v>
                </c:pt>
                <c:pt idx="11233">
                  <c:v>29.446639999999999</c:v>
                </c:pt>
                <c:pt idx="11234">
                  <c:v>29.449259999999999</c:v>
                </c:pt>
                <c:pt idx="11235">
                  <c:v>29.451879999999999</c:v>
                </c:pt>
                <c:pt idx="11236">
                  <c:v>29.454499999999999</c:v>
                </c:pt>
                <c:pt idx="11237">
                  <c:v>29.45712</c:v>
                </c:pt>
                <c:pt idx="11238">
                  <c:v>29.45974</c:v>
                </c:pt>
                <c:pt idx="11239">
                  <c:v>29.46236</c:v>
                </c:pt>
                <c:pt idx="11240">
                  <c:v>29.464980000000001</c:v>
                </c:pt>
                <c:pt idx="11241">
                  <c:v>29.467610000000001</c:v>
                </c:pt>
                <c:pt idx="11242">
                  <c:v>29.470230000000001</c:v>
                </c:pt>
                <c:pt idx="11243">
                  <c:v>29.472850000000001</c:v>
                </c:pt>
                <c:pt idx="11244">
                  <c:v>29.475470000000001</c:v>
                </c:pt>
                <c:pt idx="11245">
                  <c:v>29.478090000000002</c:v>
                </c:pt>
                <c:pt idx="11246">
                  <c:v>29.480709999999998</c:v>
                </c:pt>
                <c:pt idx="11247">
                  <c:v>29.483339999999998</c:v>
                </c:pt>
                <c:pt idx="11248">
                  <c:v>29.485959999999999</c:v>
                </c:pt>
                <c:pt idx="11249">
                  <c:v>29.488579999999999</c:v>
                </c:pt>
                <c:pt idx="11250">
                  <c:v>29.491199999999999</c:v>
                </c:pt>
                <c:pt idx="11251">
                  <c:v>29.493819999999999</c:v>
                </c:pt>
                <c:pt idx="11252">
                  <c:v>29.49644</c:v>
                </c:pt>
                <c:pt idx="11253">
                  <c:v>29.49906</c:v>
                </c:pt>
                <c:pt idx="11254">
                  <c:v>29.50169</c:v>
                </c:pt>
                <c:pt idx="11255">
                  <c:v>29.50431</c:v>
                </c:pt>
                <c:pt idx="11256">
                  <c:v>29.506930000000001</c:v>
                </c:pt>
                <c:pt idx="11257">
                  <c:v>29.509550000000001</c:v>
                </c:pt>
                <c:pt idx="11258">
                  <c:v>29.512170000000001</c:v>
                </c:pt>
                <c:pt idx="11259">
                  <c:v>29.514790000000001</c:v>
                </c:pt>
                <c:pt idx="11260">
                  <c:v>29.517410000000002</c:v>
                </c:pt>
                <c:pt idx="11261">
                  <c:v>29.520029999999998</c:v>
                </c:pt>
                <c:pt idx="11262">
                  <c:v>29.522659999999998</c:v>
                </c:pt>
                <c:pt idx="11263">
                  <c:v>29.525279999999999</c:v>
                </c:pt>
                <c:pt idx="11264">
                  <c:v>29.527899999999999</c:v>
                </c:pt>
                <c:pt idx="11265">
                  <c:v>29.530519999999999</c:v>
                </c:pt>
                <c:pt idx="11266">
                  <c:v>29.53314</c:v>
                </c:pt>
                <c:pt idx="11267">
                  <c:v>29.53576</c:v>
                </c:pt>
                <c:pt idx="11268">
                  <c:v>29.53839</c:v>
                </c:pt>
                <c:pt idx="11269">
                  <c:v>29.54101</c:v>
                </c:pt>
                <c:pt idx="11270">
                  <c:v>29.54363</c:v>
                </c:pt>
                <c:pt idx="11271">
                  <c:v>29.546250000000001</c:v>
                </c:pt>
                <c:pt idx="11272">
                  <c:v>29.548870000000001</c:v>
                </c:pt>
                <c:pt idx="11273">
                  <c:v>29.551490000000001</c:v>
                </c:pt>
                <c:pt idx="11274">
                  <c:v>29.554120000000001</c:v>
                </c:pt>
                <c:pt idx="11275">
                  <c:v>29.556740000000001</c:v>
                </c:pt>
                <c:pt idx="11276">
                  <c:v>29.559360000000002</c:v>
                </c:pt>
                <c:pt idx="11277">
                  <c:v>29.561979999999998</c:v>
                </c:pt>
                <c:pt idx="11278">
                  <c:v>29.564599999999999</c:v>
                </c:pt>
                <c:pt idx="11279">
                  <c:v>29.567219999999999</c:v>
                </c:pt>
                <c:pt idx="11280">
                  <c:v>29.569839999999999</c:v>
                </c:pt>
                <c:pt idx="11281">
                  <c:v>29.57246</c:v>
                </c:pt>
                <c:pt idx="11282">
                  <c:v>29.575089999999999</c:v>
                </c:pt>
                <c:pt idx="11283">
                  <c:v>29.57771</c:v>
                </c:pt>
                <c:pt idx="11284">
                  <c:v>29.58033</c:v>
                </c:pt>
                <c:pt idx="11285">
                  <c:v>29.58295</c:v>
                </c:pt>
                <c:pt idx="11286">
                  <c:v>29.585570000000001</c:v>
                </c:pt>
                <c:pt idx="11287">
                  <c:v>29.588190000000001</c:v>
                </c:pt>
                <c:pt idx="11288">
                  <c:v>29.590810000000001</c:v>
                </c:pt>
                <c:pt idx="11289">
                  <c:v>29.593440000000001</c:v>
                </c:pt>
                <c:pt idx="11290">
                  <c:v>29.596060000000001</c:v>
                </c:pt>
                <c:pt idx="11291">
                  <c:v>29.598680000000002</c:v>
                </c:pt>
                <c:pt idx="11292">
                  <c:v>29.601299999999998</c:v>
                </c:pt>
                <c:pt idx="11293">
                  <c:v>29.603919999999999</c:v>
                </c:pt>
                <c:pt idx="11294">
                  <c:v>29.606539999999999</c:v>
                </c:pt>
                <c:pt idx="11295">
                  <c:v>29.609169999999999</c:v>
                </c:pt>
                <c:pt idx="11296">
                  <c:v>29.611789999999999</c:v>
                </c:pt>
                <c:pt idx="11297">
                  <c:v>29.614409999999999</c:v>
                </c:pt>
                <c:pt idx="11298">
                  <c:v>29.61703</c:v>
                </c:pt>
                <c:pt idx="11299">
                  <c:v>29.61965</c:v>
                </c:pt>
                <c:pt idx="11300">
                  <c:v>29.62227</c:v>
                </c:pt>
                <c:pt idx="11301">
                  <c:v>29.624890000000001</c:v>
                </c:pt>
                <c:pt idx="11302">
                  <c:v>29.627510000000001</c:v>
                </c:pt>
                <c:pt idx="11303">
                  <c:v>29.630140000000001</c:v>
                </c:pt>
                <c:pt idx="11304">
                  <c:v>29.632760000000001</c:v>
                </c:pt>
                <c:pt idx="11305">
                  <c:v>29.635380000000001</c:v>
                </c:pt>
                <c:pt idx="11306">
                  <c:v>29.638000000000002</c:v>
                </c:pt>
                <c:pt idx="11307">
                  <c:v>29.640619999999998</c:v>
                </c:pt>
                <c:pt idx="11308">
                  <c:v>29.643239999999999</c:v>
                </c:pt>
                <c:pt idx="11309">
                  <c:v>29.645859999999999</c:v>
                </c:pt>
                <c:pt idx="11310">
                  <c:v>29.648489999999999</c:v>
                </c:pt>
                <c:pt idx="11311">
                  <c:v>29.651109999999999</c:v>
                </c:pt>
                <c:pt idx="11312">
                  <c:v>29.653729999999999</c:v>
                </c:pt>
                <c:pt idx="11313">
                  <c:v>29.65635</c:v>
                </c:pt>
                <c:pt idx="11314">
                  <c:v>29.65897</c:v>
                </c:pt>
                <c:pt idx="11315">
                  <c:v>29.66159</c:v>
                </c:pt>
                <c:pt idx="11316">
                  <c:v>29.66422</c:v>
                </c:pt>
                <c:pt idx="11317">
                  <c:v>29.666840000000001</c:v>
                </c:pt>
                <c:pt idx="11318">
                  <c:v>29.669460000000001</c:v>
                </c:pt>
                <c:pt idx="11319">
                  <c:v>29.672080000000001</c:v>
                </c:pt>
                <c:pt idx="11320">
                  <c:v>29.674700000000001</c:v>
                </c:pt>
                <c:pt idx="11321">
                  <c:v>29.677320000000002</c:v>
                </c:pt>
                <c:pt idx="11322">
                  <c:v>29.679939999999998</c:v>
                </c:pt>
                <c:pt idx="11323">
                  <c:v>29.682569999999998</c:v>
                </c:pt>
                <c:pt idx="11324">
                  <c:v>29.685189999999999</c:v>
                </c:pt>
                <c:pt idx="11325">
                  <c:v>29.687809999999999</c:v>
                </c:pt>
                <c:pt idx="11326">
                  <c:v>29.690429999999999</c:v>
                </c:pt>
                <c:pt idx="11327">
                  <c:v>29.693049999999999</c:v>
                </c:pt>
                <c:pt idx="11328">
                  <c:v>29.69567</c:v>
                </c:pt>
                <c:pt idx="11329">
                  <c:v>29.69829</c:v>
                </c:pt>
                <c:pt idx="11330">
                  <c:v>29.70091</c:v>
                </c:pt>
                <c:pt idx="11331">
                  <c:v>29.70354</c:v>
                </c:pt>
                <c:pt idx="11332">
                  <c:v>29.706160000000001</c:v>
                </c:pt>
                <c:pt idx="11333">
                  <c:v>29.708780000000001</c:v>
                </c:pt>
                <c:pt idx="11334">
                  <c:v>29.711400000000001</c:v>
                </c:pt>
                <c:pt idx="11335">
                  <c:v>29.714020000000001</c:v>
                </c:pt>
                <c:pt idx="11336">
                  <c:v>29.716640000000002</c:v>
                </c:pt>
                <c:pt idx="11337">
                  <c:v>29.719259999999998</c:v>
                </c:pt>
                <c:pt idx="11338">
                  <c:v>29.721889999999998</c:v>
                </c:pt>
                <c:pt idx="11339">
                  <c:v>29.724509999999999</c:v>
                </c:pt>
                <c:pt idx="11340">
                  <c:v>29.727129999999999</c:v>
                </c:pt>
                <c:pt idx="11341">
                  <c:v>29.729749999999999</c:v>
                </c:pt>
                <c:pt idx="11342">
                  <c:v>29.73237</c:v>
                </c:pt>
                <c:pt idx="11343">
                  <c:v>29.73499</c:v>
                </c:pt>
                <c:pt idx="11344">
                  <c:v>29.73762</c:v>
                </c:pt>
                <c:pt idx="11345">
                  <c:v>29.74024</c:v>
                </c:pt>
                <c:pt idx="11346">
                  <c:v>29.74286</c:v>
                </c:pt>
                <c:pt idx="11347">
                  <c:v>29.745480000000001</c:v>
                </c:pt>
                <c:pt idx="11348">
                  <c:v>29.748100000000001</c:v>
                </c:pt>
                <c:pt idx="11349">
                  <c:v>29.750720000000001</c:v>
                </c:pt>
                <c:pt idx="11350">
                  <c:v>29.753340000000001</c:v>
                </c:pt>
                <c:pt idx="11351">
                  <c:v>29.755970000000001</c:v>
                </c:pt>
                <c:pt idx="11352">
                  <c:v>29.758590000000002</c:v>
                </c:pt>
                <c:pt idx="11353">
                  <c:v>29.761209999999998</c:v>
                </c:pt>
                <c:pt idx="11354">
                  <c:v>29.763829999999999</c:v>
                </c:pt>
                <c:pt idx="11355">
                  <c:v>29.766449999999999</c:v>
                </c:pt>
                <c:pt idx="11356">
                  <c:v>29.769069999999999</c:v>
                </c:pt>
                <c:pt idx="11357">
                  <c:v>29.77169</c:v>
                </c:pt>
                <c:pt idx="11358">
                  <c:v>29.77431</c:v>
                </c:pt>
                <c:pt idx="11359">
                  <c:v>29.77694</c:v>
                </c:pt>
                <c:pt idx="11360">
                  <c:v>29.77956</c:v>
                </c:pt>
                <c:pt idx="11361">
                  <c:v>29.78218</c:v>
                </c:pt>
                <c:pt idx="11362">
                  <c:v>29.784800000000001</c:v>
                </c:pt>
                <c:pt idx="11363">
                  <c:v>29.787420000000001</c:v>
                </c:pt>
                <c:pt idx="11364">
                  <c:v>29.790040000000001</c:v>
                </c:pt>
                <c:pt idx="11365">
                  <c:v>29.792670000000001</c:v>
                </c:pt>
                <c:pt idx="11366">
                  <c:v>29.795290000000001</c:v>
                </c:pt>
                <c:pt idx="11367">
                  <c:v>29.797910000000002</c:v>
                </c:pt>
                <c:pt idx="11368">
                  <c:v>29.800529999999998</c:v>
                </c:pt>
                <c:pt idx="11369">
                  <c:v>29.803149999999999</c:v>
                </c:pt>
                <c:pt idx="11370">
                  <c:v>29.805769999999999</c:v>
                </c:pt>
                <c:pt idx="11371">
                  <c:v>29.808389999999999</c:v>
                </c:pt>
                <c:pt idx="11372">
                  <c:v>29.811019999999999</c:v>
                </c:pt>
                <c:pt idx="11373">
                  <c:v>29.813639999999999</c:v>
                </c:pt>
                <c:pt idx="11374">
                  <c:v>29.81626</c:v>
                </c:pt>
                <c:pt idx="11375">
                  <c:v>29.81888</c:v>
                </c:pt>
                <c:pt idx="11376">
                  <c:v>29.8215</c:v>
                </c:pt>
                <c:pt idx="11377">
                  <c:v>29.824120000000001</c:v>
                </c:pt>
                <c:pt idx="11378">
                  <c:v>29.826740000000001</c:v>
                </c:pt>
                <c:pt idx="11379">
                  <c:v>29.829360000000001</c:v>
                </c:pt>
                <c:pt idx="11380">
                  <c:v>29.831990000000001</c:v>
                </c:pt>
                <c:pt idx="11381">
                  <c:v>29.834610000000001</c:v>
                </c:pt>
                <c:pt idx="11382">
                  <c:v>29.837230000000002</c:v>
                </c:pt>
                <c:pt idx="11383">
                  <c:v>29.839849999999998</c:v>
                </c:pt>
                <c:pt idx="11384">
                  <c:v>29.842469999999999</c:v>
                </c:pt>
                <c:pt idx="11385">
                  <c:v>29.845089999999999</c:v>
                </c:pt>
                <c:pt idx="11386">
                  <c:v>29.847719999999999</c:v>
                </c:pt>
                <c:pt idx="11387">
                  <c:v>29.850339999999999</c:v>
                </c:pt>
                <c:pt idx="11388">
                  <c:v>29.852959999999999</c:v>
                </c:pt>
                <c:pt idx="11389">
                  <c:v>29.85558</c:v>
                </c:pt>
                <c:pt idx="11390">
                  <c:v>29.8582</c:v>
                </c:pt>
                <c:pt idx="11391">
                  <c:v>29.86082</c:v>
                </c:pt>
                <c:pt idx="11392">
                  <c:v>29.863440000000001</c:v>
                </c:pt>
                <c:pt idx="11393">
                  <c:v>29.866070000000001</c:v>
                </c:pt>
                <c:pt idx="11394">
                  <c:v>29.868690000000001</c:v>
                </c:pt>
                <c:pt idx="11395">
                  <c:v>29.871310000000001</c:v>
                </c:pt>
                <c:pt idx="11396">
                  <c:v>29.873930000000001</c:v>
                </c:pt>
                <c:pt idx="11397">
                  <c:v>29.876550000000002</c:v>
                </c:pt>
                <c:pt idx="11398">
                  <c:v>29.879169999999998</c:v>
                </c:pt>
                <c:pt idx="11399">
                  <c:v>29.881789999999999</c:v>
                </c:pt>
                <c:pt idx="11400">
                  <c:v>29.884419999999999</c:v>
                </c:pt>
                <c:pt idx="11401">
                  <c:v>29.887039999999999</c:v>
                </c:pt>
                <c:pt idx="11402">
                  <c:v>29.889659999999999</c:v>
                </c:pt>
                <c:pt idx="11403">
                  <c:v>29.89228</c:v>
                </c:pt>
                <c:pt idx="11404">
                  <c:v>29.8949</c:v>
                </c:pt>
                <c:pt idx="11405">
                  <c:v>29.89752</c:v>
                </c:pt>
                <c:pt idx="11406">
                  <c:v>29.90014</c:v>
                </c:pt>
                <c:pt idx="11407">
                  <c:v>29.90277</c:v>
                </c:pt>
                <c:pt idx="11408">
                  <c:v>29.905390000000001</c:v>
                </c:pt>
                <c:pt idx="11409">
                  <c:v>29.908010000000001</c:v>
                </c:pt>
                <c:pt idx="11410">
                  <c:v>29.910630000000001</c:v>
                </c:pt>
                <c:pt idx="11411">
                  <c:v>29.913250000000001</c:v>
                </c:pt>
                <c:pt idx="11412">
                  <c:v>29.915870000000002</c:v>
                </c:pt>
                <c:pt idx="11413">
                  <c:v>29.918500000000002</c:v>
                </c:pt>
                <c:pt idx="11414">
                  <c:v>29.921119999999998</c:v>
                </c:pt>
                <c:pt idx="11415">
                  <c:v>29.923739999999999</c:v>
                </c:pt>
                <c:pt idx="11416">
                  <c:v>29.926359999999999</c:v>
                </c:pt>
                <c:pt idx="11417">
                  <c:v>29.928979999999999</c:v>
                </c:pt>
                <c:pt idx="11418">
                  <c:v>29.9316</c:v>
                </c:pt>
                <c:pt idx="11419">
                  <c:v>29.93422</c:v>
                </c:pt>
                <c:pt idx="11420">
                  <c:v>29.93684</c:v>
                </c:pt>
                <c:pt idx="11421">
                  <c:v>29.93947</c:v>
                </c:pt>
                <c:pt idx="11422">
                  <c:v>29.94209</c:v>
                </c:pt>
                <c:pt idx="11423">
                  <c:v>29.944710000000001</c:v>
                </c:pt>
                <c:pt idx="11424">
                  <c:v>29.947330000000001</c:v>
                </c:pt>
                <c:pt idx="11425">
                  <c:v>29.949950000000001</c:v>
                </c:pt>
                <c:pt idx="11426">
                  <c:v>29.952570000000001</c:v>
                </c:pt>
                <c:pt idx="11427">
                  <c:v>29.955190000000002</c:v>
                </c:pt>
                <c:pt idx="11428">
                  <c:v>29.957820000000002</c:v>
                </c:pt>
                <c:pt idx="11429">
                  <c:v>29.960439999999998</c:v>
                </c:pt>
                <c:pt idx="11430">
                  <c:v>29.963059999999999</c:v>
                </c:pt>
                <c:pt idx="11431">
                  <c:v>29.965679999999999</c:v>
                </c:pt>
                <c:pt idx="11432">
                  <c:v>29.968299999999999</c:v>
                </c:pt>
                <c:pt idx="11433">
                  <c:v>29.97092</c:v>
                </c:pt>
                <c:pt idx="11434">
                  <c:v>29.973549999999999</c:v>
                </c:pt>
                <c:pt idx="11435">
                  <c:v>29.97617</c:v>
                </c:pt>
                <c:pt idx="11436">
                  <c:v>29.97879</c:v>
                </c:pt>
                <c:pt idx="11437">
                  <c:v>29.98141</c:v>
                </c:pt>
                <c:pt idx="11438">
                  <c:v>29.984030000000001</c:v>
                </c:pt>
                <c:pt idx="11439">
                  <c:v>29.986650000000001</c:v>
                </c:pt>
                <c:pt idx="11440">
                  <c:v>29.989270000000001</c:v>
                </c:pt>
                <c:pt idx="11441">
                  <c:v>29.991900000000001</c:v>
                </c:pt>
                <c:pt idx="11442">
                  <c:v>29.994520000000001</c:v>
                </c:pt>
                <c:pt idx="11443">
                  <c:v>29.997140000000002</c:v>
                </c:pt>
                <c:pt idx="11444">
                  <c:v>29.999759999999998</c:v>
                </c:pt>
                <c:pt idx="11445">
                  <c:v>30.002379999999999</c:v>
                </c:pt>
                <c:pt idx="11446">
                  <c:v>30.004999999999999</c:v>
                </c:pt>
                <c:pt idx="11447">
                  <c:v>30.007619999999999</c:v>
                </c:pt>
                <c:pt idx="11448">
                  <c:v>30.01024</c:v>
                </c:pt>
                <c:pt idx="11449">
                  <c:v>30.012869999999999</c:v>
                </c:pt>
                <c:pt idx="11450">
                  <c:v>30.01549</c:v>
                </c:pt>
                <c:pt idx="11451">
                  <c:v>30.01811</c:v>
                </c:pt>
                <c:pt idx="11452">
                  <c:v>30.02073</c:v>
                </c:pt>
                <c:pt idx="11453">
                  <c:v>30.023350000000001</c:v>
                </c:pt>
                <c:pt idx="11454">
                  <c:v>30.025970000000001</c:v>
                </c:pt>
                <c:pt idx="11455">
                  <c:v>30.028590000000001</c:v>
                </c:pt>
                <c:pt idx="11456">
                  <c:v>30.031220000000001</c:v>
                </c:pt>
                <c:pt idx="11457">
                  <c:v>30.033840000000001</c:v>
                </c:pt>
                <c:pt idx="11458">
                  <c:v>30.036460000000002</c:v>
                </c:pt>
                <c:pt idx="11459">
                  <c:v>30.039079999999998</c:v>
                </c:pt>
                <c:pt idx="11460">
                  <c:v>30.041699999999999</c:v>
                </c:pt>
                <c:pt idx="11461">
                  <c:v>30.044319999999999</c:v>
                </c:pt>
                <c:pt idx="11462">
                  <c:v>30.046949999999999</c:v>
                </c:pt>
                <c:pt idx="11463">
                  <c:v>30.049569999999999</c:v>
                </c:pt>
                <c:pt idx="11464">
                  <c:v>30.05219</c:v>
                </c:pt>
                <c:pt idx="11465">
                  <c:v>30.05481</c:v>
                </c:pt>
                <c:pt idx="11466">
                  <c:v>30.05743</c:v>
                </c:pt>
                <c:pt idx="11467">
                  <c:v>30.06005</c:v>
                </c:pt>
                <c:pt idx="11468">
                  <c:v>30.062670000000001</c:v>
                </c:pt>
                <c:pt idx="11469">
                  <c:v>30.065290000000001</c:v>
                </c:pt>
                <c:pt idx="11470">
                  <c:v>30.067920000000001</c:v>
                </c:pt>
                <c:pt idx="11471">
                  <c:v>30.070540000000001</c:v>
                </c:pt>
                <c:pt idx="11472">
                  <c:v>30.073160000000001</c:v>
                </c:pt>
                <c:pt idx="11473">
                  <c:v>30.075780000000002</c:v>
                </c:pt>
                <c:pt idx="11474">
                  <c:v>30.078399999999998</c:v>
                </c:pt>
                <c:pt idx="11475">
                  <c:v>30.081019999999999</c:v>
                </c:pt>
                <c:pt idx="11476">
                  <c:v>30.083639999999999</c:v>
                </c:pt>
                <c:pt idx="11477">
                  <c:v>30.086269999999999</c:v>
                </c:pt>
                <c:pt idx="11478">
                  <c:v>30.088889999999999</c:v>
                </c:pt>
                <c:pt idx="11479">
                  <c:v>30.09151</c:v>
                </c:pt>
                <c:pt idx="11480">
                  <c:v>30.09413</c:v>
                </c:pt>
                <c:pt idx="11481">
                  <c:v>30.09675</c:v>
                </c:pt>
                <c:pt idx="11482">
                  <c:v>30.09937</c:v>
                </c:pt>
                <c:pt idx="11483">
                  <c:v>30.102</c:v>
                </c:pt>
                <c:pt idx="11484">
                  <c:v>30.104620000000001</c:v>
                </c:pt>
                <c:pt idx="11485">
                  <c:v>30.107240000000001</c:v>
                </c:pt>
                <c:pt idx="11486">
                  <c:v>30.109860000000001</c:v>
                </c:pt>
                <c:pt idx="11487">
                  <c:v>30.112480000000001</c:v>
                </c:pt>
                <c:pt idx="11488">
                  <c:v>30.115100000000002</c:v>
                </c:pt>
                <c:pt idx="11489">
                  <c:v>30.117719999999998</c:v>
                </c:pt>
                <c:pt idx="11490">
                  <c:v>30.120349999999998</c:v>
                </c:pt>
                <c:pt idx="11491">
                  <c:v>30.122969999999999</c:v>
                </c:pt>
                <c:pt idx="11492">
                  <c:v>30.125589999999999</c:v>
                </c:pt>
                <c:pt idx="11493">
                  <c:v>30.128209999999999</c:v>
                </c:pt>
                <c:pt idx="11494">
                  <c:v>30.13083</c:v>
                </c:pt>
                <c:pt idx="11495">
                  <c:v>30.13345</c:v>
                </c:pt>
                <c:pt idx="11496">
                  <c:v>30.13607</c:v>
                </c:pt>
                <c:pt idx="11497">
                  <c:v>30.13869</c:v>
                </c:pt>
                <c:pt idx="11498">
                  <c:v>30.14132</c:v>
                </c:pt>
                <c:pt idx="11499">
                  <c:v>30.143940000000001</c:v>
                </c:pt>
                <c:pt idx="11500">
                  <c:v>30.146560000000001</c:v>
                </c:pt>
                <c:pt idx="11501">
                  <c:v>30.149180000000001</c:v>
                </c:pt>
                <c:pt idx="11502">
                  <c:v>30.151800000000001</c:v>
                </c:pt>
                <c:pt idx="11503">
                  <c:v>30.154419999999998</c:v>
                </c:pt>
                <c:pt idx="11504">
                  <c:v>30.157050000000002</c:v>
                </c:pt>
                <c:pt idx="11505">
                  <c:v>30.159669999999998</c:v>
                </c:pt>
                <c:pt idx="11506">
                  <c:v>30.162289999999999</c:v>
                </c:pt>
                <c:pt idx="11507">
                  <c:v>30.164909999999999</c:v>
                </c:pt>
                <c:pt idx="11508">
                  <c:v>30.167529999999999</c:v>
                </c:pt>
                <c:pt idx="11509">
                  <c:v>30.17015</c:v>
                </c:pt>
                <c:pt idx="11510">
                  <c:v>30.17277</c:v>
                </c:pt>
                <c:pt idx="11511">
                  <c:v>30.1754</c:v>
                </c:pt>
                <c:pt idx="11512">
                  <c:v>30.17802</c:v>
                </c:pt>
                <c:pt idx="11513">
                  <c:v>30.18064</c:v>
                </c:pt>
                <c:pt idx="11514">
                  <c:v>30.183260000000001</c:v>
                </c:pt>
                <c:pt idx="11515">
                  <c:v>30.185880000000001</c:v>
                </c:pt>
                <c:pt idx="11516">
                  <c:v>30.188500000000001</c:v>
                </c:pt>
                <c:pt idx="11517">
                  <c:v>30.191120000000002</c:v>
                </c:pt>
                <c:pt idx="11518">
                  <c:v>30.193750000000001</c:v>
                </c:pt>
                <c:pt idx="11519">
                  <c:v>30.196370000000002</c:v>
                </c:pt>
                <c:pt idx="11520">
                  <c:v>30.198989999999998</c:v>
                </c:pt>
                <c:pt idx="11521">
                  <c:v>30.201609999999999</c:v>
                </c:pt>
                <c:pt idx="11522">
                  <c:v>30.204229999999999</c:v>
                </c:pt>
                <c:pt idx="11523">
                  <c:v>30.206849999999999</c:v>
                </c:pt>
                <c:pt idx="11524">
                  <c:v>30.20947</c:v>
                </c:pt>
                <c:pt idx="11525">
                  <c:v>30.2121</c:v>
                </c:pt>
                <c:pt idx="11526">
                  <c:v>30.21472</c:v>
                </c:pt>
                <c:pt idx="11527">
                  <c:v>30.21734</c:v>
                </c:pt>
                <c:pt idx="11528">
                  <c:v>30.21996</c:v>
                </c:pt>
                <c:pt idx="11529">
                  <c:v>30.222580000000001</c:v>
                </c:pt>
                <c:pt idx="11530">
                  <c:v>30.225200000000001</c:v>
                </c:pt>
                <c:pt idx="11531">
                  <c:v>30.227830000000001</c:v>
                </c:pt>
                <c:pt idx="11532">
                  <c:v>30.230450000000001</c:v>
                </c:pt>
                <c:pt idx="11533">
                  <c:v>30.233070000000001</c:v>
                </c:pt>
                <c:pt idx="11534">
                  <c:v>30.235690000000002</c:v>
                </c:pt>
                <c:pt idx="11535">
                  <c:v>30.238309999999998</c:v>
                </c:pt>
                <c:pt idx="11536">
                  <c:v>30.240929999999999</c:v>
                </c:pt>
                <c:pt idx="11537">
                  <c:v>30.243549999999999</c:v>
                </c:pt>
                <c:pt idx="11538">
                  <c:v>30.246169999999999</c:v>
                </c:pt>
                <c:pt idx="11539">
                  <c:v>30.248799999999999</c:v>
                </c:pt>
                <c:pt idx="11540">
                  <c:v>30.25142</c:v>
                </c:pt>
                <c:pt idx="11541">
                  <c:v>30.25404</c:v>
                </c:pt>
                <c:pt idx="11542">
                  <c:v>30.25666</c:v>
                </c:pt>
                <c:pt idx="11543">
                  <c:v>30.25928</c:v>
                </c:pt>
                <c:pt idx="11544">
                  <c:v>30.261900000000001</c:v>
                </c:pt>
                <c:pt idx="11545">
                  <c:v>30.264520000000001</c:v>
                </c:pt>
                <c:pt idx="11546">
                  <c:v>30.267150000000001</c:v>
                </c:pt>
                <c:pt idx="11547">
                  <c:v>30.269770000000001</c:v>
                </c:pt>
                <c:pt idx="11548">
                  <c:v>30.272390000000001</c:v>
                </c:pt>
                <c:pt idx="11549">
                  <c:v>30.275010000000002</c:v>
                </c:pt>
                <c:pt idx="11550">
                  <c:v>30.277629999999998</c:v>
                </c:pt>
                <c:pt idx="11551">
                  <c:v>30.280249999999999</c:v>
                </c:pt>
                <c:pt idx="11552">
                  <c:v>30.282879999999999</c:v>
                </c:pt>
                <c:pt idx="11553">
                  <c:v>30.285499999999999</c:v>
                </c:pt>
                <c:pt idx="11554">
                  <c:v>30.288119999999999</c:v>
                </c:pt>
                <c:pt idx="11555">
                  <c:v>30.29074</c:v>
                </c:pt>
                <c:pt idx="11556">
                  <c:v>30.29336</c:v>
                </c:pt>
                <c:pt idx="11557">
                  <c:v>30.29598</c:v>
                </c:pt>
                <c:pt idx="11558">
                  <c:v>30.2986</c:v>
                </c:pt>
                <c:pt idx="11559">
                  <c:v>30.30123</c:v>
                </c:pt>
                <c:pt idx="11560">
                  <c:v>30.303850000000001</c:v>
                </c:pt>
                <c:pt idx="11561">
                  <c:v>30.306470000000001</c:v>
                </c:pt>
                <c:pt idx="11562">
                  <c:v>30.309090000000001</c:v>
                </c:pt>
                <c:pt idx="11563">
                  <c:v>30.311710000000001</c:v>
                </c:pt>
                <c:pt idx="11564">
                  <c:v>30.314330000000002</c:v>
                </c:pt>
                <c:pt idx="11565">
                  <c:v>30.316949999999999</c:v>
                </c:pt>
                <c:pt idx="11566">
                  <c:v>30.319569999999999</c:v>
                </c:pt>
                <c:pt idx="11567">
                  <c:v>30.322199999999999</c:v>
                </c:pt>
                <c:pt idx="11568">
                  <c:v>30.324819999999999</c:v>
                </c:pt>
                <c:pt idx="11569">
                  <c:v>30.327439999999999</c:v>
                </c:pt>
                <c:pt idx="11570">
                  <c:v>30.33006</c:v>
                </c:pt>
                <c:pt idx="11571">
                  <c:v>30.33268</c:v>
                </c:pt>
                <c:pt idx="11572">
                  <c:v>30.3353</c:v>
                </c:pt>
                <c:pt idx="11573">
                  <c:v>30.33792</c:v>
                </c:pt>
                <c:pt idx="11574">
                  <c:v>30.34055</c:v>
                </c:pt>
                <c:pt idx="11575">
                  <c:v>30.343170000000001</c:v>
                </c:pt>
                <c:pt idx="11576">
                  <c:v>30.345790000000001</c:v>
                </c:pt>
                <c:pt idx="11577">
                  <c:v>30.348410000000001</c:v>
                </c:pt>
                <c:pt idx="11578">
                  <c:v>30.351030000000002</c:v>
                </c:pt>
                <c:pt idx="11579">
                  <c:v>30.353649999999998</c:v>
                </c:pt>
                <c:pt idx="11580">
                  <c:v>30.356280000000002</c:v>
                </c:pt>
                <c:pt idx="11581">
                  <c:v>30.358899999999998</c:v>
                </c:pt>
                <c:pt idx="11582">
                  <c:v>30.361519999999999</c:v>
                </c:pt>
                <c:pt idx="11583">
                  <c:v>30.364139999999999</c:v>
                </c:pt>
                <c:pt idx="11584">
                  <c:v>30.366759999999999</c:v>
                </c:pt>
                <c:pt idx="11585">
                  <c:v>30.36938</c:v>
                </c:pt>
                <c:pt idx="11586">
                  <c:v>30.372</c:v>
                </c:pt>
                <c:pt idx="11587">
                  <c:v>30.37462</c:v>
                </c:pt>
                <c:pt idx="11588">
                  <c:v>30.37725</c:v>
                </c:pt>
                <c:pt idx="11589">
                  <c:v>30.37987</c:v>
                </c:pt>
                <c:pt idx="11590">
                  <c:v>30.382490000000001</c:v>
                </c:pt>
                <c:pt idx="11591">
                  <c:v>30.385110000000001</c:v>
                </c:pt>
                <c:pt idx="11592">
                  <c:v>30.387730000000001</c:v>
                </c:pt>
                <c:pt idx="11593">
                  <c:v>30.390350000000002</c:v>
                </c:pt>
                <c:pt idx="11594">
                  <c:v>30.392969999999998</c:v>
                </c:pt>
                <c:pt idx="11595">
                  <c:v>30.395600000000002</c:v>
                </c:pt>
                <c:pt idx="11596">
                  <c:v>30.398219999999998</c:v>
                </c:pt>
                <c:pt idx="11597">
                  <c:v>30.400839999999999</c:v>
                </c:pt>
                <c:pt idx="11598">
                  <c:v>30.403459999999999</c:v>
                </c:pt>
                <c:pt idx="11599">
                  <c:v>30.406079999999999</c:v>
                </c:pt>
                <c:pt idx="11600">
                  <c:v>30.4087</c:v>
                </c:pt>
                <c:pt idx="11601">
                  <c:v>30.41133</c:v>
                </c:pt>
                <c:pt idx="11602">
                  <c:v>30.41395</c:v>
                </c:pt>
                <c:pt idx="11603">
                  <c:v>30.41657</c:v>
                </c:pt>
                <c:pt idx="11604">
                  <c:v>30.41919</c:v>
                </c:pt>
                <c:pt idx="11605">
                  <c:v>30.421810000000001</c:v>
                </c:pt>
                <c:pt idx="11606">
                  <c:v>30.424430000000001</c:v>
                </c:pt>
                <c:pt idx="11607">
                  <c:v>30.427050000000001</c:v>
                </c:pt>
                <c:pt idx="11608">
                  <c:v>30.429680000000001</c:v>
                </c:pt>
                <c:pt idx="11609">
                  <c:v>30.432300000000001</c:v>
                </c:pt>
                <c:pt idx="11610">
                  <c:v>30.434920000000002</c:v>
                </c:pt>
                <c:pt idx="11611">
                  <c:v>30.437539999999998</c:v>
                </c:pt>
                <c:pt idx="11612">
                  <c:v>30.440159999999999</c:v>
                </c:pt>
                <c:pt idx="11613">
                  <c:v>30.442779999999999</c:v>
                </c:pt>
                <c:pt idx="11614">
                  <c:v>30.445399999999999</c:v>
                </c:pt>
                <c:pt idx="11615">
                  <c:v>30.44802</c:v>
                </c:pt>
                <c:pt idx="11616">
                  <c:v>30.45065</c:v>
                </c:pt>
                <c:pt idx="11617">
                  <c:v>30.45327</c:v>
                </c:pt>
                <c:pt idx="11618">
                  <c:v>30.45589</c:v>
                </c:pt>
                <c:pt idx="11619">
                  <c:v>30.45851</c:v>
                </c:pt>
                <c:pt idx="11620">
                  <c:v>30.461130000000001</c:v>
                </c:pt>
                <c:pt idx="11621">
                  <c:v>30.463750000000001</c:v>
                </c:pt>
                <c:pt idx="11622">
                  <c:v>30.466380000000001</c:v>
                </c:pt>
                <c:pt idx="11623">
                  <c:v>30.469000000000001</c:v>
                </c:pt>
                <c:pt idx="11624">
                  <c:v>30.471620000000001</c:v>
                </c:pt>
                <c:pt idx="11625">
                  <c:v>30.474240000000002</c:v>
                </c:pt>
                <c:pt idx="11626">
                  <c:v>30.476859999999999</c:v>
                </c:pt>
                <c:pt idx="11627">
                  <c:v>30.479479999999999</c:v>
                </c:pt>
                <c:pt idx="11628">
                  <c:v>30.482099999999999</c:v>
                </c:pt>
                <c:pt idx="11629">
                  <c:v>30.484729999999999</c:v>
                </c:pt>
                <c:pt idx="11630">
                  <c:v>30.487349999999999</c:v>
                </c:pt>
                <c:pt idx="11631">
                  <c:v>30.48997</c:v>
                </c:pt>
                <c:pt idx="11632">
                  <c:v>30.49259</c:v>
                </c:pt>
                <c:pt idx="11633">
                  <c:v>30.49521</c:v>
                </c:pt>
                <c:pt idx="11634">
                  <c:v>30.49783</c:v>
                </c:pt>
                <c:pt idx="11635">
                  <c:v>30.500450000000001</c:v>
                </c:pt>
                <c:pt idx="11636">
                  <c:v>30.503080000000001</c:v>
                </c:pt>
                <c:pt idx="11637">
                  <c:v>30.505700000000001</c:v>
                </c:pt>
                <c:pt idx="11638">
                  <c:v>30.508320000000001</c:v>
                </c:pt>
                <c:pt idx="11639">
                  <c:v>30.510940000000002</c:v>
                </c:pt>
                <c:pt idx="11640">
                  <c:v>30.513559999999998</c:v>
                </c:pt>
                <c:pt idx="11641">
                  <c:v>30.516179999999999</c:v>
                </c:pt>
                <c:pt idx="11642">
                  <c:v>30.518799999999999</c:v>
                </c:pt>
                <c:pt idx="11643">
                  <c:v>30.521429999999999</c:v>
                </c:pt>
                <c:pt idx="11644">
                  <c:v>30.524049999999999</c:v>
                </c:pt>
                <c:pt idx="11645">
                  <c:v>30.526669999999999</c:v>
                </c:pt>
                <c:pt idx="11646">
                  <c:v>30.52929</c:v>
                </c:pt>
                <c:pt idx="11647">
                  <c:v>30.53191</c:v>
                </c:pt>
                <c:pt idx="11648">
                  <c:v>30.53453</c:v>
                </c:pt>
                <c:pt idx="11649">
                  <c:v>30.53716</c:v>
                </c:pt>
                <c:pt idx="11650">
                  <c:v>30.53978</c:v>
                </c:pt>
                <c:pt idx="11651">
                  <c:v>30.542400000000001</c:v>
                </c:pt>
                <c:pt idx="11652">
                  <c:v>30.545020000000001</c:v>
                </c:pt>
                <c:pt idx="11653">
                  <c:v>30.547640000000001</c:v>
                </c:pt>
                <c:pt idx="11654">
                  <c:v>30.550260000000002</c:v>
                </c:pt>
                <c:pt idx="11655">
                  <c:v>30.552879999999998</c:v>
                </c:pt>
                <c:pt idx="11656">
                  <c:v>30.555499999999999</c:v>
                </c:pt>
                <c:pt idx="11657">
                  <c:v>30.558129999999998</c:v>
                </c:pt>
                <c:pt idx="11658">
                  <c:v>30.560749999999999</c:v>
                </c:pt>
                <c:pt idx="11659">
                  <c:v>30.563369999999999</c:v>
                </c:pt>
                <c:pt idx="11660">
                  <c:v>30.565989999999999</c:v>
                </c:pt>
                <c:pt idx="11661">
                  <c:v>30.56861</c:v>
                </c:pt>
                <c:pt idx="11662">
                  <c:v>30.57123</c:v>
                </c:pt>
                <c:pt idx="11663">
                  <c:v>30.57385</c:v>
                </c:pt>
                <c:pt idx="11664">
                  <c:v>30.57648</c:v>
                </c:pt>
                <c:pt idx="11665">
                  <c:v>30.5791</c:v>
                </c:pt>
                <c:pt idx="11666">
                  <c:v>30.581720000000001</c:v>
                </c:pt>
                <c:pt idx="11667">
                  <c:v>30.584340000000001</c:v>
                </c:pt>
                <c:pt idx="11668">
                  <c:v>30.586960000000001</c:v>
                </c:pt>
                <c:pt idx="11669">
                  <c:v>30.589580000000002</c:v>
                </c:pt>
                <c:pt idx="11670">
                  <c:v>30.592210000000001</c:v>
                </c:pt>
                <c:pt idx="11671">
                  <c:v>30.594830000000002</c:v>
                </c:pt>
                <c:pt idx="11672">
                  <c:v>30.597449999999998</c:v>
                </c:pt>
                <c:pt idx="11673">
                  <c:v>30.600069999999999</c:v>
                </c:pt>
                <c:pt idx="11674">
                  <c:v>30.602689999999999</c:v>
                </c:pt>
                <c:pt idx="11675">
                  <c:v>30.605309999999999</c:v>
                </c:pt>
                <c:pt idx="11676">
                  <c:v>30.60793</c:v>
                </c:pt>
                <c:pt idx="11677">
                  <c:v>30.61055</c:v>
                </c:pt>
                <c:pt idx="11678">
                  <c:v>30.61318</c:v>
                </c:pt>
                <c:pt idx="11679">
                  <c:v>30.6158</c:v>
                </c:pt>
                <c:pt idx="11680">
                  <c:v>30.61842</c:v>
                </c:pt>
                <c:pt idx="11681">
                  <c:v>30.621040000000001</c:v>
                </c:pt>
                <c:pt idx="11682">
                  <c:v>30.623660000000001</c:v>
                </c:pt>
                <c:pt idx="11683">
                  <c:v>30.626280000000001</c:v>
                </c:pt>
                <c:pt idx="11684">
                  <c:v>30.628900000000002</c:v>
                </c:pt>
                <c:pt idx="11685">
                  <c:v>30.631530000000001</c:v>
                </c:pt>
                <c:pt idx="11686">
                  <c:v>30.634150000000002</c:v>
                </c:pt>
                <c:pt idx="11687">
                  <c:v>30.636769999999999</c:v>
                </c:pt>
                <c:pt idx="11688">
                  <c:v>30.639389999999999</c:v>
                </c:pt>
                <c:pt idx="11689">
                  <c:v>30.642009999999999</c:v>
                </c:pt>
                <c:pt idx="11690">
                  <c:v>30.644629999999999</c:v>
                </c:pt>
                <c:pt idx="11691">
                  <c:v>30.64725</c:v>
                </c:pt>
                <c:pt idx="11692">
                  <c:v>30.64988</c:v>
                </c:pt>
                <c:pt idx="11693">
                  <c:v>30.6525</c:v>
                </c:pt>
                <c:pt idx="11694">
                  <c:v>30.65512</c:v>
                </c:pt>
                <c:pt idx="11695">
                  <c:v>30.65774</c:v>
                </c:pt>
                <c:pt idx="11696">
                  <c:v>30.660360000000001</c:v>
                </c:pt>
                <c:pt idx="11697">
                  <c:v>30.662980000000001</c:v>
                </c:pt>
                <c:pt idx="11698">
                  <c:v>30.665610000000001</c:v>
                </c:pt>
                <c:pt idx="11699">
                  <c:v>30.668230000000001</c:v>
                </c:pt>
                <c:pt idx="11700">
                  <c:v>30.670850000000002</c:v>
                </c:pt>
                <c:pt idx="11701">
                  <c:v>30.673469999999998</c:v>
                </c:pt>
                <c:pt idx="11702">
                  <c:v>30.676089999999999</c:v>
                </c:pt>
                <c:pt idx="11703">
                  <c:v>30.678709999999999</c:v>
                </c:pt>
                <c:pt idx="11704">
                  <c:v>30.681329999999999</c:v>
                </c:pt>
                <c:pt idx="11705">
                  <c:v>30.683949999999999</c:v>
                </c:pt>
                <c:pt idx="11706">
                  <c:v>30.686579999999999</c:v>
                </c:pt>
                <c:pt idx="11707">
                  <c:v>30.6892</c:v>
                </c:pt>
                <c:pt idx="11708">
                  <c:v>30.69182</c:v>
                </c:pt>
                <c:pt idx="11709">
                  <c:v>30.69444</c:v>
                </c:pt>
                <c:pt idx="11710">
                  <c:v>30.69706</c:v>
                </c:pt>
                <c:pt idx="11711">
                  <c:v>30.699680000000001</c:v>
                </c:pt>
                <c:pt idx="11712">
                  <c:v>30.702300000000001</c:v>
                </c:pt>
                <c:pt idx="11713">
                  <c:v>30.704930000000001</c:v>
                </c:pt>
                <c:pt idx="11714">
                  <c:v>30.707550000000001</c:v>
                </c:pt>
                <c:pt idx="11715">
                  <c:v>30.710170000000002</c:v>
                </c:pt>
                <c:pt idx="11716">
                  <c:v>30.712789999999998</c:v>
                </c:pt>
                <c:pt idx="11717">
                  <c:v>30.715409999999999</c:v>
                </c:pt>
                <c:pt idx="11718">
                  <c:v>30.718029999999999</c:v>
                </c:pt>
                <c:pt idx="11719">
                  <c:v>30.720659999999999</c:v>
                </c:pt>
                <c:pt idx="11720">
                  <c:v>30.723279999999999</c:v>
                </c:pt>
                <c:pt idx="11721">
                  <c:v>30.725899999999999</c:v>
                </c:pt>
                <c:pt idx="11722">
                  <c:v>30.72852</c:v>
                </c:pt>
                <c:pt idx="11723">
                  <c:v>30.73114</c:v>
                </c:pt>
                <c:pt idx="11724">
                  <c:v>30.73376</c:v>
                </c:pt>
                <c:pt idx="11725">
                  <c:v>30.73638</c:v>
                </c:pt>
                <c:pt idx="11726">
                  <c:v>30.73901</c:v>
                </c:pt>
                <c:pt idx="11727">
                  <c:v>30.741630000000001</c:v>
                </c:pt>
                <c:pt idx="11728">
                  <c:v>30.744250000000001</c:v>
                </c:pt>
                <c:pt idx="11729">
                  <c:v>30.746870000000001</c:v>
                </c:pt>
                <c:pt idx="11730">
                  <c:v>30.749490000000002</c:v>
                </c:pt>
                <c:pt idx="11731">
                  <c:v>30.752109999999998</c:v>
                </c:pt>
                <c:pt idx="11732">
                  <c:v>30.754729999999999</c:v>
                </c:pt>
                <c:pt idx="11733">
                  <c:v>30.757349999999999</c:v>
                </c:pt>
                <c:pt idx="11734">
                  <c:v>30.759979999999999</c:v>
                </c:pt>
                <c:pt idx="11735">
                  <c:v>30.762599999999999</c:v>
                </c:pt>
                <c:pt idx="11736">
                  <c:v>30.765219999999999</c:v>
                </c:pt>
                <c:pt idx="11737">
                  <c:v>30.76784</c:v>
                </c:pt>
                <c:pt idx="11738">
                  <c:v>30.77046</c:v>
                </c:pt>
                <c:pt idx="11739">
                  <c:v>30.77308</c:v>
                </c:pt>
                <c:pt idx="11740">
                  <c:v>30.77571</c:v>
                </c:pt>
                <c:pt idx="11741">
                  <c:v>30.77833</c:v>
                </c:pt>
                <c:pt idx="11742">
                  <c:v>30.780950000000001</c:v>
                </c:pt>
                <c:pt idx="11743">
                  <c:v>30.783570000000001</c:v>
                </c:pt>
                <c:pt idx="11744">
                  <c:v>30.786190000000001</c:v>
                </c:pt>
                <c:pt idx="11745">
                  <c:v>30.788810000000002</c:v>
                </c:pt>
                <c:pt idx="11746">
                  <c:v>30.791429999999998</c:v>
                </c:pt>
                <c:pt idx="11747">
                  <c:v>30.794060000000002</c:v>
                </c:pt>
                <c:pt idx="11748">
                  <c:v>30.796679999999999</c:v>
                </c:pt>
                <c:pt idx="11749">
                  <c:v>30.799299999999999</c:v>
                </c:pt>
                <c:pt idx="11750">
                  <c:v>30.801919999999999</c:v>
                </c:pt>
                <c:pt idx="11751">
                  <c:v>30.804539999999999</c:v>
                </c:pt>
                <c:pt idx="11752">
                  <c:v>30.80716</c:v>
                </c:pt>
                <c:pt idx="11753">
                  <c:v>30.80978</c:v>
                </c:pt>
                <c:pt idx="11754">
                  <c:v>30.8124</c:v>
                </c:pt>
                <c:pt idx="11755">
                  <c:v>30.81503</c:v>
                </c:pt>
                <c:pt idx="11756">
                  <c:v>30.81765</c:v>
                </c:pt>
                <c:pt idx="11757">
                  <c:v>30.820270000000001</c:v>
                </c:pt>
                <c:pt idx="11758">
                  <c:v>30.822890000000001</c:v>
                </c:pt>
                <c:pt idx="11759">
                  <c:v>30.825510000000001</c:v>
                </c:pt>
                <c:pt idx="11760">
                  <c:v>30.828130000000002</c:v>
                </c:pt>
                <c:pt idx="11761">
                  <c:v>30.830760000000001</c:v>
                </c:pt>
                <c:pt idx="11762">
                  <c:v>30.833379999999998</c:v>
                </c:pt>
                <c:pt idx="11763">
                  <c:v>30.835999999999999</c:v>
                </c:pt>
                <c:pt idx="11764">
                  <c:v>30.838619999999999</c:v>
                </c:pt>
                <c:pt idx="11765">
                  <c:v>30.841239999999999</c:v>
                </c:pt>
                <c:pt idx="11766">
                  <c:v>30.843859999999999</c:v>
                </c:pt>
                <c:pt idx="11767">
                  <c:v>30.846489999999999</c:v>
                </c:pt>
                <c:pt idx="11768">
                  <c:v>30.84911</c:v>
                </c:pt>
                <c:pt idx="11769">
                  <c:v>30.85173</c:v>
                </c:pt>
                <c:pt idx="11770">
                  <c:v>30.85435</c:v>
                </c:pt>
                <c:pt idx="11771">
                  <c:v>30.85697</c:v>
                </c:pt>
                <c:pt idx="11772">
                  <c:v>30.859590000000001</c:v>
                </c:pt>
                <c:pt idx="11773">
                  <c:v>30.862210000000001</c:v>
                </c:pt>
                <c:pt idx="11774">
                  <c:v>30.864830000000001</c:v>
                </c:pt>
                <c:pt idx="11775">
                  <c:v>30.867460000000001</c:v>
                </c:pt>
                <c:pt idx="11776">
                  <c:v>30.870080000000002</c:v>
                </c:pt>
                <c:pt idx="11777">
                  <c:v>30.872699999999998</c:v>
                </c:pt>
                <c:pt idx="11778">
                  <c:v>30.875319999999999</c:v>
                </c:pt>
                <c:pt idx="11779">
                  <c:v>30.877939999999999</c:v>
                </c:pt>
                <c:pt idx="11780">
                  <c:v>30.880559999999999</c:v>
                </c:pt>
                <c:pt idx="11781">
                  <c:v>30.883179999999999</c:v>
                </c:pt>
                <c:pt idx="11782">
                  <c:v>30.885809999999999</c:v>
                </c:pt>
                <c:pt idx="11783">
                  <c:v>30.88843</c:v>
                </c:pt>
                <c:pt idx="11784">
                  <c:v>30.89105</c:v>
                </c:pt>
                <c:pt idx="11785">
                  <c:v>30.89367</c:v>
                </c:pt>
                <c:pt idx="11786">
                  <c:v>30.89629</c:v>
                </c:pt>
                <c:pt idx="11787">
                  <c:v>30.898910000000001</c:v>
                </c:pt>
                <c:pt idx="11788">
                  <c:v>30.901540000000001</c:v>
                </c:pt>
                <c:pt idx="11789">
                  <c:v>30.904160000000001</c:v>
                </c:pt>
                <c:pt idx="11790">
                  <c:v>30.906780000000001</c:v>
                </c:pt>
                <c:pt idx="11791">
                  <c:v>30.909400000000002</c:v>
                </c:pt>
                <c:pt idx="11792">
                  <c:v>30.912019999999998</c:v>
                </c:pt>
                <c:pt idx="11793">
                  <c:v>30.914639999999999</c:v>
                </c:pt>
                <c:pt idx="11794">
                  <c:v>30.917259999999999</c:v>
                </c:pt>
                <c:pt idx="11795">
                  <c:v>30.919879999999999</c:v>
                </c:pt>
                <c:pt idx="11796">
                  <c:v>30.922509999999999</c:v>
                </c:pt>
                <c:pt idx="11797">
                  <c:v>30.925129999999999</c:v>
                </c:pt>
                <c:pt idx="11798">
                  <c:v>30.92775</c:v>
                </c:pt>
                <c:pt idx="11799">
                  <c:v>30.93037</c:v>
                </c:pt>
                <c:pt idx="11800">
                  <c:v>30.93299</c:v>
                </c:pt>
                <c:pt idx="11801">
                  <c:v>30.93561</c:v>
                </c:pt>
                <c:pt idx="11802">
                  <c:v>30.938230000000001</c:v>
                </c:pt>
                <c:pt idx="11803">
                  <c:v>30.940860000000001</c:v>
                </c:pt>
                <c:pt idx="11804">
                  <c:v>30.943480000000001</c:v>
                </c:pt>
                <c:pt idx="11805">
                  <c:v>30.946100000000001</c:v>
                </c:pt>
                <c:pt idx="11806">
                  <c:v>30.948720000000002</c:v>
                </c:pt>
                <c:pt idx="11807">
                  <c:v>30.951339999999998</c:v>
                </c:pt>
                <c:pt idx="11808">
                  <c:v>30.953959999999999</c:v>
                </c:pt>
                <c:pt idx="11809">
                  <c:v>30.956579999999999</c:v>
                </c:pt>
                <c:pt idx="11810">
                  <c:v>30.959209999999999</c:v>
                </c:pt>
                <c:pt idx="11811">
                  <c:v>30.961829999999999</c:v>
                </c:pt>
                <c:pt idx="11812">
                  <c:v>30.964449999999999</c:v>
                </c:pt>
                <c:pt idx="11813">
                  <c:v>30.96707</c:v>
                </c:pt>
                <c:pt idx="11814">
                  <c:v>30.96969</c:v>
                </c:pt>
                <c:pt idx="11815">
                  <c:v>30.97231</c:v>
                </c:pt>
                <c:pt idx="11816">
                  <c:v>30.97494</c:v>
                </c:pt>
                <c:pt idx="11817">
                  <c:v>30.97756</c:v>
                </c:pt>
                <c:pt idx="11818">
                  <c:v>30.980180000000001</c:v>
                </c:pt>
                <c:pt idx="11819">
                  <c:v>30.982800000000001</c:v>
                </c:pt>
                <c:pt idx="11820">
                  <c:v>30.985420000000001</c:v>
                </c:pt>
                <c:pt idx="11821">
                  <c:v>30.988040000000002</c:v>
                </c:pt>
                <c:pt idx="11822">
                  <c:v>30.990659999999998</c:v>
                </c:pt>
                <c:pt idx="11823">
                  <c:v>30.993279999999999</c:v>
                </c:pt>
                <c:pt idx="11824">
                  <c:v>30.995909999999999</c:v>
                </c:pt>
                <c:pt idx="11825">
                  <c:v>30.998529999999999</c:v>
                </c:pt>
                <c:pt idx="11826">
                  <c:v>31.001149999999999</c:v>
                </c:pt>
                <c:pt idx="11827">
                  <c:v>31.003769999999999</c:v>
                </c:pt>
                <c:pt idx="11828">
                  <c:v>31.00639</c:v>
                </c:pt>
                <c:pt idx="11829">
                  <c:v>31.00901</c:v>
                </c:pt>
                <c:pt idx="11830">
                  <c:v>31.01163</c:v>
                </c:pt>
                <c:pt idx="11831">
                  <c:v>31.01426</c:v>
                </c:pt>
                <c:pt idx="11832">
                  <c:v>31.01688</c:v>
                </c:pt>
                <c:pt idx="11833">
                  <c:v>31.019500000000001</c:v>
                </c:pt>
                <c:pt idx="11834">
                  <c:v>31.022120000000001</c:v>
                </c:pt>
                <c:pt idx="11835">
                  <c:v>31.024740000000001</c:v>
                </c:pt>
                <c:pt idx="11836">
                  <c:v>31.027360000000002</c:v>
                </c:pt>
                <c:pt idx="11837">
                  <c:v>31.029990000000002</c:v>
                </c:pt>
                <c:pt idx="11838">
                  <c:v>31.032609999999998</c:v>
                </c:pt>
                <c:pt idx="11839">
                  <c:v>31.035229999999999</c:v>
                </c:pt>
                <c:pt idx="11840">
                  <c:v>31.037849999999999</c:v>
                </c:pt>
                <c:pt idx="11841">
                  <c:v>31.040469999999999</c:v>
                </c:pt>
                <c:pt idx="11842">
                  <c:v>31.043089999999999</c:v>
                </c:pt>
                <c:pt idx="11843">
                  <c:v>31.04571</c:v>
                </c:pt>
                <c:pt idx="11844">
                  <c:v>31.04834</c:v>
                </c:pt>
                <c:pt idx="11845">
                  <c:v>31.05096</c:v>
                </c:pt>
                <c:pt idx="11846">
                  <c:v>31.05358</c:v>
                </c:pt>
                <c:pt idx="11847">
                  <c:v>31.0562</c:v>
                </c:pt>
                <c:pt idx="11848">
                  <c:v>31.058820000000001</c:v>
                </c:pt>
                <c:pt idx="11849">
                  <c:v>31.061440000000001</c:v>
                </c:pt>
                <c:pt idx="11850">
                  <c:v>31.064060000000001</c:v>
                </c:pt>
                <c:pt idx="11851">
                  <c:v>31.066680000000002</c:v>
                </c:pt>
                <c:pt idx="11852">
                  <c:v>31.069310000000002</c:v>
                </c:pt>
                <c:pt idx="11853">
                  <c:v>31.071929999999998</c:v>
                </c:pt>
                <c:pt idx="11854">
                  <c:v>31.074549999999999</c:v>
                </c:pt>
                <c:pt idx="11855">
                  <c:v>31.077169999999999</c:v>
                </c:pt>
                <c:pt idx="11856">
                  <c:v>31.079789999999999</c:v>
                </c:pt>
                <c:pt idx="11857">
                  <c:v>31.082409999999999</c:v>
                </c:pt>
                <c:pt idx="11858">
                  <c:v>31.085039999999999</c:v>
                </c:pt>
                <c:pt idx="11859">
                  <c:v>31.08766</c:v>
                </c:pt>
                <c:pt idx="11860">
                  <c:v>31.09028</c:v>
                </c:pt>
                <c:pt idx="11861">
                  <c:v>31.0929</c:v>
                </c:pt>
                <c:pt idx="11862">
                  <c:v>31.09552</c:v>
                </c:pt>
                <c:pt idx="11863">
                  <c:v>31.098140000000001</c:v>
                </c:pt>
                <c:pt idx="11864">
                  <c:v>31.100760000000001</c:v>
                </c:pt>
                <c:pt idx="11865">
                  <c:v>31.103390000000001</c:v>
                </c:pt>
                <c:pt idx="11866">
                  <c:v>31.106010000000001</c:v>
                </c:pt>
                <c:pt idx="11867">
                  <c:v>31.108630000000002</c:v>
                </c:pt>
                <c:pt idx="11868">
                  <c:v>31.111249999999998</c:v>
                </c:pt>
                <c:pt idx="11869">
                  <c:v>31.113869999999999</c:v>
                </c:pt>
                <c:pt idx="11870">
                  <c:v>31.116489999999999</c:v>
                </c:pt>
                <c:pt idx="11871">
                  <c:v>31.119109999999999</c:v>
                </c:pt>
                <c:pt idx="11872">
                  <c:v>31.121729999999999</c:v>
                </c:pt>
                <c:pt idx="11873">
                  <c:v>31.124359999999999</c:v>
                </c:pt>
                <c:pt idx="11874">
                  <c:v>31.12698</c:v>
                </c:pt>
                <c:pt idx="11875">
                  <c:v>31.1296</c:v>
                </c:pt>
                <c:pt idx="11876">
                  <c:v>31.13222</c:v>
                </c:pt>
                <c:pt idx="11877">
                  <c:v>31.134840000000001</c:v>
                </c:pt>
                <c:pt idx="11878">
                  <c:v>31.137460000000001</c:v>
                </c:pt>
                <c:pt idx="11879">
                  <c:v>31.140090000000001</c:v>
                </c:pt>
                <c:pt idx="11880">
                  <c:v>31.142710000000001</c:v>
                </c:pt>
                <c:pt idx="11881">
                  <c:v>31.145330000000001</c:v>
                </c:pt>
                <c:pt idx="11882">
                  <c:v>31.147950000000002</c:v>
                </c:pt>
                <c:pt idx="11883">
                  <c:v>31.150569999999998</c:v>
                </c:pt>
                <c:pt idx="11884">
                  <c:v>31.153189999999999</c:v>
                </c:pt>
                <c:pt idx="11885">
                  <c:v>31.155819999999999</c:v>
                </c:pt>
                <c:pt idx="11886">
                  <c:v>31.158439999999999</c:v>
                </c:pt>
                <c:pt idx="11887">
                  <c:v>31.161059999999999</c:v>
                </c:pt>
                <c:pt idx="11888">
                  <c:v>31.163679999999999</c:v>
                </c:pt>
                <c:pt idx="11889">
                  <c:v>31.1663</c:v>
                </c:pt>
                <c:pt idx="11890">
                  <c:v>31.16892</c:v>
                </c:pt>
                <c:pt idx="11891">
                  <c:v>31.17154</c:v>
                </c:pt>
                <c:pt idx="11892">
                  <c:v>31.174160000000001</c:v>
                </c:pt>
                <c:pt idx="11893">
                  <c:v>31.17679</c:v>
                </c:pt>
                <c:pt idx="11894">
                  <c:v>31.179410000000001</c:v>
                </c:pt>
                <c:pt idx="11895">
                  <c:v>31.182030000000001</c:v>
                </c:pt>
                <c:pt idx="11896">
                  <c:v>31.184650000000001</c:v>
                </c:pt>
                <c:pt idx="11897">
                  <c:v>31.187270000000002</c:v>
                </c:pt>
                <c:pt idx="11898">
                  <c:v>31.189889999999998</c:v>
                </c:pt>
                <c:pt idx="11899">
                  <c:v>31.192509999999999</c:v>
                </c:pt>
                <c:pt idx="11900">
                  <c:v>31.195139999999999</c:v>
                </c:pt>
                <c:pt idx="11901">
                  <c:v>31.197759999999999</c:v>
                </c:pt>
                <c:pt idx="11902">
                  <c:v>31.200379999999999</c:v>
                </c:pt>
                <c:pt idx="11903">
                  <c:v>31.202999999999999</c:v>
                </c:pt>
                <c:pt idx="11904">
                  <c:v>31.20562</c:v>
                </c:pt>
                <c:pt idx="11905">
                  <c:v>31.20824</c:v>
                </c:pt>
                <c:pt idx="11906">
                  <c:v>31.21087</c:v>
                </c:pt>
                <c:pt idx="11907">
                  <c:v>31.21349</c:v>
                </c:pt>
                <c:pt idx="11908">
                  <c:v>31.21611</c:v>
                </c:pt>
                <c:pt idx="11909">
                  <c:v>31.218730000000001</c:v>
                </c:pt>
                <c:pt idx="11910">
                  <c:v>31.221350000000001</c:v>
                </c:pt>
                <c:pt idx="11911">
                  <c:v>31.223970000000001</c:v>
                </c:pt>
                <c:pt idx="11912">
                  <c:v>31.226590000000002</c:v>
                </c:pt>
                <c:pt idx="11913">
                  <c:v>31.229209999999998</c:v>
                </c:pt>
                <c:pt idx="11914">
                  <c:v>31.231839999999998</c:v>
                </c:pt>
                <c:pt idx="11915">
                  <c:v>31.234459999999999</c:v>
                </c:pt>
                <c:pt idx="11916">
                  <c:v>31.237079999999999</c:v>
                </c:pt>
                <c:pt idx="11917">
                  <c:v>31.239699999999999</c:v>
                </c:pt>
                <c:pt idx="11918">
                  <c:v>31.242319999999999</c:v>
                </c:pt>
                <c:pt idx="11919">
                  <c:v>31.24494</c:v>
                </c:pt>
                <c:pt idx="11920">
                  <c:v>31.24756</c:v>
                </c:pt>
                <c:pt idx="11921">
                  <c:v>31.25019</c:v>
                </c:pt>
                <c:pt idx="11922">
                  <c:v>31.25281</c:v>
                </c:pt>
                <c:pt idx="11923">
                  <c:v>31.25543</c:v>
                </c:pt>
                <c:pt idx="11924">
                  <c:v>31.258050000000001</c:v>
                </c:pt>
                <c:pt idx="11925">
                  <c:v>31.260670000000001</c:v>
                </c:pt>
                <c:pt idx="11926">
                  <c:v>31.263290000000001</c:v>
                </c:pt>
                <c:pt idx="11927">
                  <c:v>31.265910000000002</c:v>
                </c:pt>
                <c:pt idx="11928">
                  <c:v>31.268540000000002</c:v>
                </c:pt>
                <c:pt idx="11929">
                  <c:v>31.271159999999998</c:v>
                </c:pt>
                <c:pt idx="11930">
                  <c:v>31.273779999999999</c:v>
                </c:pt>
                <c:pt idx="11931">
                  <c:v>31.276399999999999</c:v>
                </c:pt>
                <c:pt idx="11932">
                  <c:v>31.279019999999999</c:v>
                </c:pt>
                <c:pt idx="11933">
                  <c:v>31.281639999999999</c:v>
                </c:pt>
                <c:pt idx="11934">
                  <c:v>31.284269999999999</c:v>
                </c:pt>
                <c:pt idx="11935">
                  <c:v>31.28689</c:v>
                </c:pt>
                <c:pt idx="11936">
                  <c:v>31.28951</c:v>
                </c:pt>
                <c:pt idx="11937">
                  <c:v>31.29213</c:v>
                </c:pt>
                <c:pt idx="11938">
                  <c:v>31.294750000000001</c:v>
                </c:pt>
                <c:pt idx="11939">
                  <c:v>31.297370000000001</c:v>
                </c:pt>
                <c:pt idx="11940">
                  <c:v>31.299990000000001</c:v>
                </c:pt>
                <c:pt idx="11941">
                  <c:v>31.302610000000001</c:v>
                </c:pt>
                <c:pt idx="11942">
                  <c:v>31.305240000000001</c:v>
                </c:pt>
                <c:pt idx="11943">
                  <c:v>31.307860000000002</c:v>
                </c:pt>
                <c:pt idx="11944">
                  <c:v>31.310479999999998</c:v>
                </c:pt>
                <c:pt idx="11945">
                  <c:v>31.313099999999999</c:v>
                </c:pt>
                <c:pt idx="11946">
                  <c:v>31.315719999999999</c:v>
                </c:pt>
                <c:pt idx="11947">
                  <c:v>31.318339999999999</c:v>
                </c:pt>
                <c:pt idx="11948">
                  <c:v>31.320959999999999</c:v>
                </c:pt>
                <c:pt idx="11949">
                  <c:v>31.323589999999999</c:v>
                </c:pt>
                <c:pt idx="11950">
                  <c:v>31.32621</c:v>
                </c:pt>
                <c:pt idx="11951">
                  <c:v>31.32883</c:v>
                </c:pt>
                <c:pt idx="11952">
                  <c:v>31.33145</c:v>
                </c:pt>
                <c:pt idx="11953">
                  <c:v>31.334070000000001</c:v>
                </c:pt>
                <c:pt idx="11954">
                  <c:v>31.336690000000001</c:v>
                </c:pt>
                <c:pt idx="11955">
                  <c:v>31.339320000000001</c:v>
                </c:pt>
                <c:pt idx="11956">
                  <c:v>31.341940000000001</c:v>
                </c:pt>
                <c:pt idx="11957">
                  <c:v>31.344560000000001</c:v>
                </c:pt>
                <c:pt idx="11958">
                  <c:v>31.347180000000002</c:v>
                </c:pt>
                <c:pt idx="11959">
                  <c:v>31.349799999999998</c:v>
                </c:pt>
                <c:pt idx="11960">
                  <c:v>31.352419999999999</c:v>
                </c:pt>
                <c:pt idx="11961">
                  <c:v>31.355039999999999</c:v>
                </c:pt>
                <c:pt idx="11962">
                  <c:v>31.357669999999999</c:v>
                </c:pt>
                <c:pt idx="11963">
                  <c:v>31.360289999999999</c:v>
                </c:pt>
                <c:pt idx="11964">
                  <c:v>31.362909999999999</c:v>
                </c:pt>
                <c:pt idx="11965">
                  <c:v>31.36553</c:v>
                </c:pt>
                <c:pt idx="11966">
                  <c:v>31.36815</c:v>
                </c:pt>
                <c:pt idx="11967">
                  <c:v>31.37077</c:v>
                </c:pt>
                <c:pt idx="11968">
                  <c:v>31.373390000000001</c:v>
                </c:pt>
                <c:pt idx="11969">
                  <c:v>31.376010000000001</c:v>
                </c:pt>
                <c:pt idx="11970">
                  <c:v>31.378640000000001</c:v>
                </c:pt>
                <c:pt idx="11971">
                  <c:v>31.381260000000001</c:v>
                </c:pt>
                <c:pt idx="11972">
                  <c:v>31.383880000000001</c:v>
                </c:pt>
                <c:pt idx="11973">
                  <c:v>31.386500000000002</c:v>
                </c:pt>
                <c:pt idx="11974">
                  <c:v>31.389119999999998</c:v>
                </c:pt>
                <c:pt idx="11975">
                  <c:v>31.391739999999999</c:v>
                </c:pt>
                <c:pt idx="11976">
                  <c:v>31.394369999999999</c:v>
                </c:pt>
                <c:pt idx="11977">
                  <c:v>31.396989999999999</c:v>
                </c:pt>
                <c:pt idx="11978">
                  <c:v>31.399609999999999</c:v>
                </c:pt>
                <c:pt idx="11979">
                  <c:v>31.402229999999999</c:v>
                </c:pt>
                <c:pt idx="11980">
                  <c:v>31.40485</c:v>
                </c:pt>
                <c:pt idx="11981">
                  <c:v>31.40747</c:v>
                </c:pt>
                <c:pt idx="11982">
                  <c:v>31.41009</c:v>
                </c:pt>
                <c:pt idx="11983">
                  <c:v>31.41272</c:v>
                </c:pt>
                <c:pt idx="11984">
                  <c:v>31.41534</c:v>
                </c:pt>
                <c:pt idx="11985">
                  <c:v>31.417960000000001</c:v>
                </c:pt>
                <c:pt idx="11986">
                  <c:v>31.420580000000001</c:v>
                </c:pt>
                <c:pt idx="11987">
                  <c:v>31.423200000000001</c:v>
                </c:pt>
                <c:pt idx="11988">
                  <c:v>31.425820000000002</c:v>
                </c:pt>
                <c:pt idx="11989">
                  <c:v>31.428439999999998</c:v>
                </c:pt>
                <c:pt idx="11990">
                  <c:v>31.431059999999999</c:v>
                </c:pt>
                <c:pt idx="11991">
                  <c:v>31.433689999999999</c:v>
                </c:pt>
                <c:pt idx="11992">
                  <c:v>31.436309999999999</c:v>
                </c:pt>
                <c:pt idx="11993">
                  <c:v>31.438929999999999</c:v>
                </c:pt>
                <c:pt idx="11994">
                  <c:v>31.441549999999999</c:v>
                </c:pt>
                <c:pt idx="11995">
                  <c:v>31.44417</c:v>
                </c:pt>
                <c:pt idx="11996">
                  <c:v>31.44679</c:v>
                </c:pt>
                <c:pt idx="11997">
                  <c:v>31.44942</c:v>
                </c:pt>
                <c:pt idx="11998">
                  <c:v>31.45204</c:v>
                </c:pt>
                <c:pt idx="11999">
                  <c:v>31.454660000000001</c:v>
                </c:pt>
                <c:pt idx="12000">
                  <c:v>31.457280000000001</c:v>
                </c:pt>
                <c:pt idx="12001">
                  <c:v>31.459900000000001</c:v>
                </c:pt>
                <c:pt idx="12002">
                  <c:v>31.462520000000001</c:v>
                </c:pt>
                <c:pt idx="12003">
                  <c:v>31.465140000000002</c:v>
                </c:pt>
                <c:pt idx="12004">
                  <c:v>31.467770000000002</c:v>
                </c:pt>
                <c:pt idx="12005">
                  <c:v>31.470389999999998</c:v>
                </c:pt>
                <c:pt idx="12006">
                  <c:v>31.473009999999999</c:v>
                </c:pt>
                <c:pt idx="12007">
                  <c:v>31.475629999999999</c:v>
                </c:pt>
                <c:pt idx="12008">
                  <c:v>31.478249999999999</c:v>
                </c:pt>
                <c:pt idx="12009">
                  <c:v>31.480869999999999</c:v>
                </c:pt>
                <c:pt idx="12010">
                  <c:v>31.48349</c:v>
                </c:pt>
                <c:pt idx="12011">
                  <c:v>31.48612</c:v>
                </c:pt>
                <c:pt idx="12012">
                  <c:v>31.48874</c:v>
                </c:pt>
                <c:pt idx="12013">
                  <c:v>31.49136</c:v>
                </c:pt>
                <c:pt idx="12014">
                  <c:v>31.493980000000001</c:v>
                </c:pt>
                <c:pt idx="12015">
                  <c:v>31.496600000000001</c:v>
                </c:pt>
                <c:pt idx="12016">
                  <c:v>31.499220000000001</c:v>
                </c:pt>
                <c:pt idx="12017">
                  <c:v>31.501840000000001</c:v>
                </c:pt>
                <c:pt idx="12018">
                  <c:v>31.504470000000001</c:v>
                </c:pt>
                <c:pt idx="12019">
                  <c:v>31.507090000000002</c:v>
                </c:pt>
                <c:pt idx="12020">
                  <c:v>31.509709999999998</c:v>
                </c:pt>
                <c:pt idx="12021">
                  <c:v>31.512329999999999</c:v>
                </c:pt>
                <c:pt idx="12022">
                  <c:v>31.514949999999999</c:v>
                </c:pt>
                <c:pt idx="12023">
                  <c:v>31.517569999999999</c:v>
                </c:pt>
                <c:pt idx="12024">
                  <c:v>31.520199999999999</c:v>
                </c:pt>
                <c:pt idx="12025">
                  <c:v>31.522819999999999</c:v>
                </c:pt>
                <c:pt idx="12026">
                  <c:v>31.52544</c:v>
                </c:pt>
                <c:pt idx="12027">
                  <c:v>31.52806</c:v>
                </c:pt>
                <c:pt idx="12028">
                  <c:v>31.53068</c:v>
                </c:pt>
                <c:pt idx="12029">
                  <c:v>31.533300000000001</c:v>
                </c:pt>
                <c:pt idx="12030">
                  <c:v>31.535920000000001</c:v>
                </c:pt>
                <c:pt idx="12031">
                  <c:v>31.538540000000001</c:v>
                </c:pt>
                <c:pt idx="12032">
                  <c:v>31.541170000000001</c:v>
                </c:pt>
                <c:pt idx="12033">
                  <c:v>31.543790000000001</c:v>
                </c:pt>
                <c:pt idx="12034">
                  <c:v>31.546410000000002</c:v>
                </c:pt>
                <c:pt idx="12035">
                  <c:v>31.549029999999998</c:v>
                </c:pt>
                <c:pt idx="12036">
                  <c:v>31.551649999999999</c:v>
                </c:pt>
                <c:pt idx="12037">
                  <c:v>31.554269999999999</c:v>
                </c:pt>
                <c:pt idx="12038">
                  <c:v>31.556889999999999</c:v>
                </c:pt>
                <c:pt idx="12039">
                  <c:v>31.559519999999999</c:v>
                </c:pt>
                <c:pt idx="12040">
                  <c:v>31.562139999999999</c:v>
                </c:pt>
                <c:pt idx="12041">
                  <c:v>31.56476</c:v>
                </c:pt>
                <c:pt idx="12042">
                  <c:v>31.56738</c:v>
                </c:pt>
                <c:pt idx="12043">
                  <c:v>31.57</c:v>
                </c:pt>
                <c:pt idx="12044">
                  <c:v>31.572620000000001</c:v>
                </c:pt>
                <c:pt idx="12045">
                  <c:v>31.575240000000001</c:v>
                </c:pt>
                <c:pt idx="12046">
                  <c:v>31.577870000000001</c:v>
                </c:pt>
                <c:pt idx="12047">
                  <c:v>31.580490000000001</c:v>
                </c:pt>
                <c:pt idx="12048">
                  <c:v>31.583110000000001</c:v>
                </c:pt>
                <c:pt idx="12049">
                  <c:v>31.585730000000002</c:v>
                </c:pt>
                <c:pt idx="12050">
                  <c:v>31.588349999999998</c:v>
                </c:pt>
                <c:pt idx="12051">
                  <c:v>31.590969999999999</c:v>
                </c:pt>
                <c:pt idx="12052">
                  <c:v>31.593599999999999</c:v>
                </c:pt>
                <c:pt idx="12053">
                  <c:v>31.596219999999999</c:v>
                </c:pt>
                <c:pt idx="12054">
                  <c:v>31.598839999999999</c:v>
                </c:pt>
                <c:pt idx="12055">
                  <c:v>31.601459999999999</c:v>
                </c:pt>
                <c:pt idx="12056">
                  <c:v>31.60408</c:v>
                </c:pt>
                <c:pt idx="12057">
                  <c:v>31.6067</c:v>
                </c:pt>
                <c:pt idx="12058">
                  <c:v>31.60932</c:v>
                </c:pt>
                <c:pt idx="12059">
                  <c:v>31.611940000000001</c:v>
                </c:pt>
                <c:pt idx="12060">
                  <c:v>31.614570000000001</c:v>
                </c:pt>
                <c:pt idx="12061">
                  <c:v>31.617190000000001</c:v>
                </c:pt>
                <c:pt idx="12062">
                  <c:v>31.619810000000001</c:v>
                </c:pt>
                <c:pt idx="12063">
                  <c:v>31.622430000000001</c:v>
                </c:pt>
                <c:pt idx="12064">
                  <c:v>31.625050000000002</c:v>
                </c:pt>
                <c:pt idx="12065">
                  <c:v>31.627669999999998</c:v>
                </c:pt>
                <c:pt idx="12066">
                  <c:v>31.630289999999999</c:v>
                </c:pt>
                <c:pt idx="12067">
                  <c:v>31.632919999999999</c:v>
                </c:pt>
                <c:pt idx="12068">
                  <c:v>31.635539999999999</c:v>
                </c:pt>
                <c:pt idx="12069">
                  <c:v>31.638159999999999</c:v>
                </c:pt>
                <c:pt idx="12070">
                  <c:v>31.640779999999999</c:v>
                </c:pt>
                <c:pt idx="12071">
                  <c:v>31.6434</c:v>
                </c:pt>
                <c:pt idx="12072">
                  <c:v>31.64602</c:v>
                </c:pt>
                <c:pt idx="12073">
                  <c:v>31.64865</c:v>
                </c:pt>
                <c:pt idx="12074">
                  <c:v>31.65127</c:v>
                </c:pt>
                <c:pt idx="12075">
                  <c:v>31.653890000000001</c:v>
                </c:pt>
                <c:pt idx="12076">
                  <c:v>31.656510000000001</c:v>
                </c:pt>
                <c:pt idx="12077">
                  <c:v>31.659130000000001</c:v>
                </c:pt>
                <c:pt idx="12078">
                  <c:v>31.661750000000001</c:v>
                </c:pt>
                <c:pt idx="12079">
                  <c:v>31.664370000000002</c:v>
                </c:pt>
                <c:pt idx="12080">
                  <c:v>31.666989999999998</c:v>
                </c:pt>
                <c:pt idx="12081">
                  <c:v>31.669619999999998</c:v>
                </c:pt>
                <c:pt idx="12082">
                  <c:v>31.672239999999999</c:v>
                </c:pt>
                <c:pt idx="12083">
                  <c:v>31.674859999999999</c:v>
                </c:pt>
                <c:pt idx="12084">
                  <c:v>31.677479999999999</c:v>
                </c:pt>
                <c:pt idx="12085">
                  <c:v>31.680099999999999</c:v>
                </c:pt>
                <c:pt idx="12086">
                  <c:v>31.68272</c:v>
                </c:pt>
                <c:pt idx="12087">
                  <c:v>31.68534</c:v>
                </c:pt>
                <c:pt idx="12088">
                  <c:v>31.68797</c:v>
                </c:pt>
                <c:pt idx="12089">
                  <c:v>31.69059</c:v>
                </c:pt>
                <c:pt idx="12090">
                  <c:v>31.693210000000001</c:v>
                </c:pt>
                <c:pt idx="12091">
                  <c:v>31.695830000000001</c:v>
                </c:pt>
                <c:pt idx="12092">
                  <c:v>31.698450000000001</c:v>
                </c:pt>
                <c:pt idx="12093">
                  <c:v>31.701070000000001</c:v>
                </c:pt>
                <c:pt idx="12094">
                  <c:v>31.703700000000001</c:v>
                </c:pt>
                <c:pt idx="12095">
                  <c:v>31.706320000000002</c:v>
                </c:pt>
                <c:pt idx="12096">
                  <c:v>31.708939999999998</c:v>
                </c:pt>
                <c:pt idx="12097">
                  <c:v>31.711559999999999</c:v>
                </c:pt>
                <c:pt idx="12098">
                  <c:v>31.714179999999999</c:v>
                </c:pt>
                <c:pt idx="12099">
                  <c:v>31.716799999999999</c:v>
                </c:pt>
                <c:pt idx="12100">
                  <c:v>31.71942</c:v>
                </c:pt>
                <c:pt idx="12101">
                  <c:v>31.722049999999999</c:v>
                </c:pt>
                <c:pt idx="12102">
                  <c:v>31.72467</c:v>
                </c:pt>
                <c:pt idx="12103">
                  <c:v>31.72729</c:v>
                </c:pt>
                <c:pt idx="12104">
                  <c:v>31.72991</c:v>
                </c:pt>
                <c:pt idx="12105">
                  <c:v>31.732530000000001</c:v>
                </c:pt>
                <c:pt idx="12106">
                  <c:v>31.735150000000001</c:v>
                </c:pt>
                <c:pt idx="12107">
                  <c:v>31.737770000000001</c:v>
                </c:pt>
                <c:pt idx="12108">
                  <c:v>31.740390000000001</c:v>
                </c:pt>
                <c:pt idx="12109">
                  <c:v>31.743020000000001</c:v>
                </c:pt>
                <c:pt idx="12110">
                  <c:v>31.745640000000002</c:v>
                </c:pt>
                <c:pt idx="12111">
                  <c:v>31.748259999999998</c:v>
                </c:pt>
                <c:pt idx="12112">
                  <c:v>31.750879999999999</c:v>
                </c:pt>
                <c:pt idx="12113">
                  <c:v>31.753499999999999</c:v>
                </c:pt>
                <c:pt idx="12114">
                  <c:v>31.756119999999999</c:v>
                </c:pt>
                <c:pt idx="12115">
                  <c:v>31.758749999999999</c:v>
                </c:pt>
                <c:pt idx="12116">
                  <c:v>31.761369999999999</c:v>
                </c:pt>
                <c:pt idx="12117">
                  <c:v>31.76399</c:v>
                </c:pt>
                <c:pt idx="12118">
                  <c:v>31.76661</c:v>
                </c:pt>
                <c:pt idx="12119">
                  <c:v>31.76923</c:v>
                </c:pt>
                <c:pt idx="12120">
                  <c:v>31.771850000000001</c:v>
                </c:pt>
                <c:pt idx="12121">
                  <c:v>31.774470000000001</c:v>
                </c:pt>
                <c:pt idx="12122">
                  <c:v>31.777100000000001</c:v>
                </c:pt>
                <c:pt idx="12123">
                  <c:v>31.779720000000001</c:v>
                </c:pt>
                <c:pt idx="12124">
                  <c:v>31.782340000000001</c:v>
                </c:pt>
                <c:pt idx="12125">
                  <c:v>31.784960000000002</c:v>
                </c:pt>
                <c:pt idx="12126">
                  <c:v>31.787579999999998</c:v>
                </c:pt>
                <c:pt idx="12127">
                  <c:v>31.790199999999999</c:v>
                </c:pt>
                <c:pt idx="12128">
                  <c:v>31.792819999999999</c:v>
                </c:pt>
                <c:pt idx="12129">
                  <c:v>31.795449999999999</c:v>
                </c:pt>
                <c:pt idx="12130">
                  <c:v>31.798069999999999</c:v>
                </c:pt>
                <c:pt idx="12131">
                  <c:v>31.800689999999999</c:v>
                </c:pt>
                <c:pt idx="12132">
                  <c:v>31.80331</c:v>
                </c:pt>
                <c:pt idx="12133">
                  <c:v>31.80593</c:v>
                </c:pt>
                <c:pt idx="12134">
                  <c:v>31.80855</c:v>
                </c:pt>
                <c:pt idx="12135">
                  <c:v>31.811170000000001</c:v>
                </c:pt>
                <c:pt idx="12136">
                  <c:v>31.813800000000001</c:v>
                </c:pt>
                <c:pt idx="12137">
                  <c:v>31.816420000000001</c:v>
                </c:pt>
                <c:pt idx="12138">
                  <c:v>31.819040000000001</c:v>
                </c:pt>
                <c:pt idx="12139">
                  <c:v>31.821660000000001</c:v>
                </c:pt>
                <c:pt idx="12140">
                  <c:v>31.824280000000002</c:v>
                </c:pt>
                <c:pt idx="12141">
                  <c:v>31.826899999999998</c:v>
                </c:pt>
                <c:pt idx="12142">
                  <c:v>31.829519999999999</c:v>
                </c:pt>
                <c:pt idx="12143">
                  <c:v>31.832149999999999</c:v>
                </c:pt>
                <c:pt idx="12144">
                  <c:v>31.834769999999999</c:v>
                </c:pt>
                <c:pt idx="12145">
                  <c:v>31.837389999999999</c:v>
                </c:pt>
                <c:pt idx="12146">
                  <c:v>31.840009999999999</c:v>
                </c:pt>
                <c:pt idx="12147">
                  <c:v>31.84263</c:v>
                </c:pt>
                <c:pt idx="12148">
                  <c:v>31.84525</c:v>
                </c:pt>
                <c:pt idx="12149">
                  <c:v>31.84787</c:v>
                </c:pt>
                <c:pt idx="12150">
                  <c:v>31.8505</c:v>
                </c:pt>
                <c:pt idx="12151">
                  <c:v>31.853120000000001</c:v>
                </c:pt>
                <c:pt idx="12152">
                  <c:v>31.855740000000001</c:v>
                </c:pt>
                <c:pt idx="12153">
                  <c:v>31.858360000000001</c:v>
                </c:pt>
                <c:pt idx="12154">
                  <c:v>31.860980000000001</c:v>
                </c:pt>
                <c:pt idx="12155">
                  <c:v>31.863600000000002</c:v>
                </c:pt>
                <c:pt idx="12156">
                  <c:v>31.866219999999998</c:v>
                </c:pt>
                <c:pt idx="12157">
                  <c:v>31.868839999999999</c:v>
                </c:pt>
                <c:pt idx="12158">
                  <c:v>31.871469999999999</c:v>
                </c:pt>
                <c:pt idx="12159">
                  <c:v>31.874089999999999</c:v>
                </c:pt>
                <c:pt idx="12160">
                  <c:v>31.876709999999999</c:v>
                </c:pt>
                <c:pt idx="12161">
                  <c:v>31.87933</c:v>
                </c:pt>
                <c:pt idx="12162">
                  <c:v>31.88195</c:v>
                </c:pt>
                <c:pt idx="12163">
                  <c:v>31.88457</c:v>
                </c:pt>
                <c:pt idx="12164">
                  <c:v>31.8872</c:v>
                </c:pt>
                <c:pt idx="12165">
                  <c:v>31.88982</c:v>
                </c:pt>
                <c:pt idx="12166">
                  <c:v>31.892440000000001</c:v>
                </c:pt>
                <c:pt idx="12167">
                  <c:v>31.895060000000001</c:v>
                </c:pt>
                <c:pt idx="12168">
                  <c:v>31.897680000000001</c:v>
                </c:pt>
                <c:pt idx="12169">
                  <c:v>31.900300000000001</c:v>
                </c:pt>
                <c:pt idx="12170">
                  <c:v>31.902930000000001</c:v>
                </c:pt>
                <c:pt idx="12171">
                  <c:v>31.905550000000002</c:v>
                </c:pt>
                <c:pt idx="12172">
                  <c:v>31.908169999999998</c:v>
                </c:pt>
                <c:pt idx="12173">
                  <c:v>31.910789999999999</c:v>
                </c:pt>
                <c:pt idx="12174">
                  <c:v>31.913409999999999</c:v>
                </c:pt>
                <c:pt idx="12175">
                  <c:v>31.916029999999999</c:v>
                </c:pt>
                <c:pt idx="12176">
                  <c:v>31.91865</c:v>
                </c:pt>
                <c:pt idx="12177">
                  <c:v>31.92127</c:v>
                </c:pt>
                <c:pt idx="12178">
                  <c:v>31.9239</c:v>
                </c:pt>
                <c:pt idx="12179">
                  <c:v>31.92652</c:v>
                </c:pt>
                <c:pt idx="12180">
                  <c:v>31.92914</c:v>
                </c:pt>
                <c:pt idx="12181">
                  <c:v>31.931760000000001</c:v>
                </c:pt>
                <c:pt idx="12182">
                  <c:v>31.934380000000001</c:v>
                </c:pt>
                <c:pt idx="12183">
                  <c:v>31.937000000000001</c:v>
                </c:pt>
                <c:pt idx="12184">
                  <c:v>31.939620000000001</c:v>
                </c:pt>
                <c:pt idx="12185">
                  <c:v>31.942250000000001</c:v>
                </c:pt>
                <c:pt idx="12186">
                  <c:v>31.944870000000002</c:v>
                </c:pt>
                <c:pt idx="12187">
                  <c:v>31.947489999999998</c:v>
                </c:pt>
                <c:pt idx="12188">
                  <c:v>31.950109999999999</c:v>
                </c:pt>
                <c:pt idx="12189">
                  <c:v>31.952729999999999</c:v>
                </c:pt>
                <c:pt idx="12190">
                  <c:v>31.955349999999999</c:v>
                </c:pt>
                <c:pt idx="12191">
                  <c:v>31.957979999999999</c:v>
                </c:pt>
                <c:pt idx="12192">
                  <c:v>31.960599999999999</c:v>
                </c:pt>
                <c:pt idx="12193">
                  <c:v>31.96322</c:v>
                </c:pt>
                <c:pt idx="12194">
                  <c:v>31.96584</c:v>
                </c:pt>
                <c:pt idx="12195">
                  <c:v>31.96846</c:v>
                </c:pt>
                <c:pt idx="12196">
                  <c:v>31.971080000000001</c:v>
                </c:pt>
                <c:pt idx="12197">
                  <c:v>31.973700000000001</c:v>
                </c:pt>
                <c:pt idx="12198">
                  <c:v>31.976320000000001</c:v>
                </c:pt>
                <c:pt idx="12199">
                  <c:v>31.978950000000001</c:v>
                </c:pt>
                <c:pt idx="12200">
                  <c:v>31.981570000000001</c:v>
                </c:pt>
                <c:pt idx="12201">
                  <c:v>31.984190000000002</c:v>
                </c:pt>
                <c:pt idx="12202">
                  <c:v>31.986809999999998</c:v>
                </c:pt>
                <c:pt idx="12203">
                  <c:v>31.989429999999999</c:v>
                </c:pt>
                <c:pt idx="12204">
                  <c:v>31.992049999999999</c:v>
                </c:pt>
                <c:pt idx="12205">
                  <c:v>31.994669999999999</c:v>
                </c:pt>
                <c:pt idx="12206">
                  <c:v>31.997299999999999</c:v>
                </c:pt>
                <c:pt idx="12207">
                  <c:v>31.999919999999999</c:v>
                </c:pt>
                <c:pt idx="12208">
                  <c:v>32.002540000000003</c:v>
                </c:pt>
                <c:pt idx="12209">
                  <c:v>32.005159999999997</c:v>
                </c:pt>
                <c:pt idx="12210">
                  <c:v>32.007779999999997</c:v>
                </c:pt>
                <c:pt idx="12211">
                  <c:v>32.010399999999997</c:v>
                </c:pt>
                <c:pt idx="12212">
                  <c:v>32.013019999999997</c:v>
                </c:pt>
                <c:pt idx="12213">
                  <c:v>32.015650000000001</c:v>
                </c:pt>
                <c:pt idx="12214">
                  <c:v>32.018270000000001</c:v>
                </c:pt>
                <c:pt idx="12215">
                  <c:v>32.020890000000001</c:v>
                </c:pt>
                <c:pt idx="12216">
                  <c:v>32.023510000000002</c:v>
                </c:pt>
                <c:pt idx="12217">
                  <c:v>32.026130000000002</c:v>
                </c:pt>
                <c:pt idx="12218">
                  <c:v>32.028759999999998</c:v>
                </c:pt>
                <c:pt idx="12219">
                  <c:v>32.031379999999999</c:v>
                </c:pt>
                <c:pt idx="12220">
                  <c:v>32.033999999999999</c:v>
                </c:pt>
                <c:pt idx="12221">
                  <c:v>32.036619999999999</c:v>
                </c:pt>
                <c:pt idx="12222">
                  <c:v>32.039239999999999</c:v>
                </c:pt>
                <c:pt idx="12223">
                  <c:v>32.04186</c:v>
                </c:pt>
                <c:pt idx="12224">
                  <c:v>32.04448</c:v>
                </c:pt>
                <c:pt idx="12225">
                  <c:v>32.0471</c:v>
                </c:pt>
                <c:pt idx="12226">
                  <c:v>32.049720000000001</c:v>
                </c:pt>
                <c:pt idx="12227">
                  <c:v>32.052349999999997</c:v>
                </c:pt>
                <c:pt idx="12228">
                  <c:v>32.054969999999997</c:v>
                </c:pt>
                <c:pt idx="12229">
                  <c:v>32.057589999999998</c:v>
                </c:pt>
                <c:pt idx="12230">
                  <c:v>32.060209999999998</c:v>
                </c:pt>
                <c:pt idx="12231">
                  <c:v>32.062829999999998</c:v>
                </c:pt>
                <c:pt idx="12232">
                  <c:v>32.065449999999998</c:v>
                </c:pt>
                <c:pt idx="12233">
                  <c:v>32.068080000000002</c:v>
                </c:pt>
                <c:pt idx="12234">
                  <c:v>32.070700000000002</c:v>
                </c:pt>
                <c:pt idx="12235">
                  <c:v>32.073320000000002</c:v>
                </c:pt>
                <c:pt idx="12236">
                  <c:v>32.075940000000003</c:v>
                </c:pt>
                <c:pt idx="12237">
                  <c:v>32.078560000000003</c:v>
                </c:pt>
                <c:pt idx="12238">
                  <c:v>32.081180000000003</c:v>
                </c:pt>
                <c:pt idx="12239">
                  <c:v>32.08381</c:v>
                </c:pt>
                <c:pt idx="12240">
                  <c:v>32.08643</c:v>
                </c:pt>
                <c:pt idx="12241">
                  <c:v>32.08905</c:v>
                </c:pt>
                <c:pt idx="12242">
                  <c:v>32.091670000000001</c:v>
                </c:pt>
                <c:pt idx="12243">
                  <c:v>32.094290000000001</c:v>
                </c:pt>
                <c:pt idx="12244">
                  <c:v>32.096910000000001</c:v>
                </c:pt>
                <c:pt idx="12245">
                  <c:v>32.099530000000001</c:v>
                </c:pt>
                <c:pt idx="12246">
                  <c:v>32.102150000000002</c:v>
                </c:pt>
                <c:pt idx="12247">
                  <c:v>32.104770000000002</c:v>
                </c:pt>
                <c:pt idx="12248">
                  <c:v>32.107399999999998</c:v>
                </c:pt>
                <c:pt idx="12249">
                  <c:v>32.110019999999999</c:v>
                </c:pt>
                <c:pt idx="12250">
                  <c:v>32.112639999999999</c:v>
                </c:pt>
                <c:pt idx="12251">
                  <c:v>32.115259999999999</c:v>
                </c:pt>
                <c:pt idx="12252">
                  <c:v>32.11788</c:v>
                </c:pt>
                <c:pt idx="12253">
                  <c:v>32.1205</c:v>
                </c:pt>
                <c:pt idx="12254">
                  <c:v>32.123130000000003</c:v>
                </c:pt>
                <c:pt idx="12255">
                  <c:v>32.125749999999996</c:v>
                </c:pt>
                <c:pt idx="12256">
                  <c:v>32.128369999999997</c:v>
                </c:pt>
                <c:pt idx="12257">
                  <c:v>32.130989999999997</c:v>
                </c:pt>
                <c:pt idx="12258">
                  <c:v>32.133609999999997</c:v>
                </c:pt>
                <c:pt idx="12259">
                  <c:v>32.136229999999998</c:v>
                </c:pt>
                <c:pt idx="12260">
                  <c:v>32.138849999999998</c:v>
                </c:pt>
                <c:pt idx="12261">
                  <c:v>32.141480000000001</c:v>
                </c:pt>
                <c:pt idx="12262">
                  <c:v>32.144100000000002</c:v>
                </c:pt>
                <c:pt idx="12263">
                  <c:v>32.146720000000002</c:v>
                </c:pt>
                <c:pt idx="12264">
                  <c:v>32.149340000000002</c:v>
                </c:pt>
                <c:pt idx="12265">
                  <c:v>32.151960000000003</c:v>
                </c:pt>
                <c:pt idx="12266">
                  <c:v>32.154580000000003</c:v>
                </c:pt>
                <c:pt idx="12267">
                  <c:v>32.157200000000003</c:v>
                </c:pt>
                <c:pt idx="12268">
                  <c:v>32.159820000000003</c:v>
                </c:pt>
                <c:pt idx="12269">
                  <c:v>32.16245</c:v>
                </c:pt>
                <c:pt idx="12270">
                  <c:v>32.16507</c:v>
                </c:pt>
                <c:pt idx="12271">
                  <c:v>32.16769</c:v>
                </c:pt>
                <c:pt idx="12272">
                  <c:v>32.170310000000001</c:v>
                </c:pt>
                <c:pt idx="12273">
                  <c:v>32.172930000000001</c:v>
                </c:pt>
                <c:pt idx="12274">
                  <c:v>32.175559999999997</c:v>
                </c:pt>
                <c:pt idx="12275">
                  <c:v>32.178179999999998</c:v>
                </c:pt>
                <c:pt idx="12276">
                  <c:v>32.180799999999998</c:v>
                </c:pt>
                <c:pt idx="12277">
                  <c:v>32.183419999999998</c:v>
                </c:pt>
                <c:pt idx="12278">
                  <c:v>32.186039999999998</c:v>
                </c:pt>
                <c:pt idx="12279">
                  <c:v>32.188659999999999</c:v>
                </c:pt>
                <c:pt idx="12280">
                  <c:v>32.191279999999999</c:v>
                </c:pt>
                <c:pt idx="12281">
                  <c:v>32.193899999999999</c:v>
                </c:pt>
                <c:pt idx="12282">
                  <c:v>32.196530000000003</c:v>
                </c:pt>
                <c:pt idx="12283">
                  <c:v>32.199150000000003</c:v>
                </c:pt>
                <c:pt idx="12284">
                  <c:v>32.201770000000003</c:v>
                </c:pt>
                <c:pt idx="12285">
                  <c:v>32.204389999999997</c:v>
                </c:pt>
                <c:pt idx="12286">
                  <c:v>32.207009999999997</c:v>
                </c:pt>
                <c:pt idx="12287">
                  <c:v>32.209629999999997</c:v>
                </c:pt>
                <c:pt idx="12288">
                  <c:v>32.212249999999997</c:v>
                </c:pt>
                <c:pt idx="12289">
                  <c:v>32.214869999999998</c:v>
                </c:pt>
                <c:pt idx="12290">
                  <c:v>32.217500000000001</c:v>
                </c:pt>
                <c:pt idx="12291">
                  <c:v>32.220120000000001</c:v>
                </c:pt>
                <c:pt idx="12292">
                  <c:v>32.222740000000002</c:v>
                </c:pt>
                <c:pt idx="12293">
                  <c:v>32.225360000000002</c:v>
                </c:pt>
                <c:pt idx="12294">
                  <c:v>32.227980000000002</c:v>
                </c:pt>
                <c:pt idx="12295">
                  <c:v>32.230609999999999</c:v>
                </c:pt>
                <c:pt idx="12296">
                  <c:v>32.233229999999999</c:v>
                </c:pt>
                <c:pt idx="12297">
                  <c:v>32.235849999999999</c:v>
                </c:pt>
                <c:pt idx="12298">
                  <c:v>32.23847</c:v>
                </c:pt>
                <c:pt idx="12299">
                  <c:v>32.24109</c:v>
                </c:pt>
                <c:pt idx="12300">
                  <c:v>32.24371</c:v>
                </c:pt>
                <c:pt idx="12301">
                  <c:v>32.24633</c:v>
                </c:pt>
                <c:pt idx="12302">
                  <c:v>32.248950000000001</c:v>
                </c:pt>
                <c:pt idx="12303">
                  <c:v>32.251579999999997</c:v>
                </c:pt>
                <c:pt idx="12304">
                  <c:v>32.254199999999997</c:v>
                </c:pt>
                <c:pt idx="12305">
                  <c:v>32.256819999999998</c:v>
                </c:pt>
                <c:pt idx="12306">
                  <c:v>32.259439999999998</c:v>
                </c:pt>
                <c:pt idx="12307">
                  <c:v>32.262059999999998</c:v>
                </c:pt>
                <c:pt idx="12308">
                  <c:v>32.264679999999998</c:v>
                </c:pt>
                <c:pt idx="12309">
                  <c:v>32.267299999999999</c:v>
                </c:pt>
                <c:pt idx="12310">
                  <c:v>32.269930000000002</c:v>
                </c:pt>
                <c:pt idx="12311">
                  <c:v>32.272550000000003</c:v>
                </c:pt>
                <c:pt idx="12312">
                  <c:v>32.275170000000003</c:v>
                </c:pt>
                <c:pt idx="12313">
                  <c:v>32.277790000000003</c:v>
                </c:pt>
                <c:pt idx="12314">
                  <c:v>32.280410000000003</c:v>
                </c:pt>
                <c:pt idx="12315">
                  <c:v>32.28304</c:v>
                </c:pt>
                <c:pt idx="12316">
                  <c:v>32.28566</c:v>
                </c:pt>
                <c:pt idx="12317">
                  <c:v>32.28828</c:v>
                </c:pt>
                <c:pt idx="12318">
                  <c:v>32.290900000000001</c:v>
                </c:pt>
                <c:pt idx="12319">
                  <c:v>32.293520000000001</c:v>
                </c:pt>
                <c:pt idx="12320">
                  <c:v>32.296140000000001</c:v>
                </c:pt>
                <c:pt idx="12321">
                  <c:v>32.298760000000001</c:v>
                </c:pt>
                <c:pt idx="12322">
                  <c:v>32.301380000000002</c:v>
                </c:pt>
                <c:pt idx="12323">
                  <c:v>32.304000000000002</c:v>
                </c:pt>
                <c:pt idx="12324">
                  <c:v>32.306629999999998</c:v>
                </c:pt>
                <c:pt idx="12325">
                  <c:v>32.309249999999999</c:v>
                </c:pt>
                <c:pt idx="12326">
                  <c:v>32.311869999999999</c:v>
                </c:pt>
                <c:pt idx="12327">
                  <c:v>32.314489999999999</c:v>
                </c:pt>
                <c:pt idx="12328">
                  <c:v>32.31711</c:v>
                </c:pt>
                <c:pt idx="12329">
                  <c:v>32.31973</c:v>
                </c:pt>
                <c:pt idx="12330">
                  <c:v>32.32235</c:v>
                </c:pt>
                <c:pt idx="12331">
                  <c:v>32.324979999999996</c:v>
                </c:pt>
                <c:pt idx="12332">
                  <c:v>32.327599999999997</c:v>
                </c:pt>
                <c:pt idx="12333">
                  <c:v>32.330219999999997</c:v>
                </c:pt>
                <c:pt idx="12334">
                  <c:v>32.332839999999997</c:v>
                </c:pt>
                <c:pt idx="12335">
                  <c:v>32.335459999999998</c:v>
                </c:pt>
                <c:pt idx="12336">
                  <c:v>32.338090000000001</c:v>
                </c:pt>
                <c:pt idx="12337">
                  <c:v>32.340710000000001</c:v>
                </c:pt>
                <c:pt idx="12338">
                  <c:v>32.343330000000002</c:v>
                </c:pt>
                <c:pt idx="12339">
                  <c:v>32.345950000000002</c:v>
                </c:pt>
                <c:pt idx="12340">
                  <c:v>32.348570000000002</c:v>
                </c:pt>
                <c:pt idx="12341">
                  <c:v>32.351190000000003</c:v>
                </c:pt>
                <c:pt idx="12342">
                  <c:v>32.353810000000003</c:v>
                </c:pt>
                <c:pt idx="12343">
                  <c:v>32.356430000000003</c:v>
                </c:pt>
                <c:pt idx="12344">
                  <c:v>32.359050000000003</c:v>
                </c:pt>
                <c:pt idx="12345">
                  <c:v>32.36168</c:v>
                </c:pt>
                <c:pt idx="12346">
                  <c:v>32.3643</c:v>
                </c:pt>
                <c:pt idx="12347">
                  <c:v>32.36692</c:v>
                </c:pt>
                <c:pt idx="12348">
                  <c:v>32.369540000000001</c:v>
                </c:pt>
                <c:pt idx="12349">
                  <c:v>32.372160000000001</c:v>
                </c:pt>
                <c:pt idx="12350">
                  <c:v>32.374780000000001</c:v>
                </c:pt>
                <c:pt idx="12351">
                  <c:v>32.377409999999998</c:v>
                </c:pt>
                <c:pt idx="12352">
                  <c:v>32.380029999999998</c:v>
                </c:pt>
                <c:pt idx="12353">
                  <c:v>32.382649999999998</c:v>
                </c:pt>
                <c:pt idx="12354">
                  <c:v>32.385269999999998</c:v>
                </c:pt>
                <c:pt idx="12355">
                  <c:v>32.387889999999999</c:v>
                </c:pt>
                <c:pt idx="12356">
                  <c:v>32.390509999999999</c:v>
                </c:pt>
                <c:pt idx="12357">
                  <c:v>32.393140000000002</c:v>
                </c:pt>
                <c:pt idx="12358">
                  <c:v>32.395760000000003</c:v>
                </c:pt>
                <c:pt idx="12359">
                  <c:v>32.398380000000003</c:v>
                </c:pt>
                <c:pt idx="12360">
                  <c:v>32.401000000000003</c:v>
                </c:pt>
                <c:pt idx="12361">
                  <c:v>32.403619999999997</c:v>
                </c:pt>
                <c:pt idx="12362">
                  <c:v>32.406239999999997</c:v>
                </c:pt>
                <c:pt idx="12363">
                  <c:v>32.408859999999997</c:v>
                </c:pt>
                <c:pt idx="12364">
                  <c:v>32.411479999999997</c:v>
                </c:pt>
                <c:pt idx="12365">
                  <c:v>32.414099999999998</c:v>
                </c:pt>
                <c:pt idx="12366">
                  <c:v>32.416730000000001</c:v>
                </c:pt>
                <c:pt idx="12367">
                  <c:v>32.419350000000001</c:v>
                </c:pt>
                <c:pt idx="12368">
                  <c:v>32.421970000000002</c:v>
                </c:pt>
                <c:pt idx="12369">
                  <c:v>32.424590000000002</c:v>
                </c:pt>
                <c:pt idx="12370">
                  <c:v>32.427210000000002</c:v>
                </c:pt>
                <c:pt idx="12371">
                  <c:v>32.429830000000003</c:v>
                </c:pt>
                <c:pt idx="12372">
                  <c:v>32.432459999999999</c:v>
                </c:pt>
                <c:pt idx="12373">
                  <c:v>32.435079999999999</c:v>
                </c:pt>
                <c:pt idx="12374">
                  <c:v>32.4377</c:v>
                </c:pt>
                <c:pt idx="12375">
                  <c:v>32.44032</c:v>
                </c:pt>
                <c:pt idx="12376">
                  <c:v>32.44294</c:v>
                </c:pt>
                <c:pt idx="12377">
                  <c:v>32.44556</c:v>
                </c:pt>
                <c:pt idx="12378">
                  <c:v>32.448180000000001</c:v>
                </c:pt>
                <c:pt idx="12379">
                  <c:v>32.450809999999997</c:v>
                </c:pt>
                <c:pt idx="12380">
                  <c:v>32.453429999999997</c:v>
                </c:pt>
                <c:pt idx="12381">
                  <c:v>32.456049999999998</c:v>
                </c:pt>
                <c:pt idx="12382">
                  <c:v>32.458669999999998</c:v>
                </c:pt>
                <c:pt idx="12383">
                  <c:v>32.461289999999998</c:v>
                </c:pt>
                <c:pt idx="12384">
                  <c:v>32.463909999999998</c:v>
                </c:pt>
                <c:pt idx="12385">
                  <c:v>32.466529999999999</c:v>
                </c:pt>
                <c:pt idx="12386">
                  <c:v>32.469149999999999</c:v>
                </c:pt>
                <c:pt idx="12387">
                  <c:v>32.471780000000003</c:v>
                </c:pt>
                <c:pt idx="12388">
                  <c:v>32.474400000000003</c:v>
                </c:pt>
                <c:pt idx="12389">
                  <c:v>32.477020000000003</c:v>
                </c:pt>
                <c:pt idx="12390">
                  <c:v>32.479640000000003</c:v>
                </c:pt>
                <c:pt idx="12391">
                  <c:v>32.482259999999997</c:v>
                </c:pt>
                <c:pt idx="12392">
                  <c:v>32.48489</c:v>
                </c:pt>
                <c:pt idx="12393">
                  <c:v>32.48751</c:v>
                </c:pt>
                <c:pt idx="12394">
                  <c:v>32.490130000000001</c:v>
                </c:pt>
                <c:pt idx="12395">
                  <c:v>32.492750000000001</c:v>
                </c:pt>
                <c:pt idx="12396">
                  <c:v>32.495370000000001</c:v>
                </c:pt>
                <c:pt idx="12397">
                  <c:v>32.497990000000001</c:v>
                </c:pt>
                <c:pt idx="12398">
                  <c:v>32.500610000000002</c:v>
                </c:pt>
                <c:pt idx="12399">
                  <c:v>32.503230000000002</c:v>
                </c:pt>
                <c:pt idx="12400">
                  <c:v>32.505859999999998</c:v>
                </c:pt>
                <c:pt idx="12401">
                  <c:v>32.508479999999999</c:v>
                </c:pt>
                <c:pt idx="12402">
                  <c:v>32.511099999999999</c:v>
                </c:pt>
                <c:pt idx="12403">
                  <c:v>32.513719999999999</c:v>
                </c:pt>
                <c:pt idx="12404">
                  <c:v>32.51634</c:v>
                </c:pt>
                <c:pt idx="12405">
                  <c:v>32.51896</c:v>
                </c:pt>
                <c:pt idx="12406">
                  <c:v>32.52158</c:v>
                </c:pt>
                <c:pt idx="12407">
                  <c:v>32.5242</c:v>
                </c:pt>
                <c:pt idx="12408">
                  <c:v>32.526829999999997</c:v>
                </c:pt>
                <c:pt idx="12409">
                  <c:v>32.529449999999997</c:v>
                </c:pt>
                <c:pt idx="12410">
                  <c:v>32.532069999999997</c:v>
                </c:pt>
                <c:pt idx="12411">
                  <c:v>32.534689999999998</c:v>
                </c:pt>
                <c:pt idx="12412">
                  <c:v>32.537309999999998</c:v>
                </c:pt>
                <c:pt idx="12413">
                  <c:v>32.539940000000001</c:v>
                </c:pt>
                <c:pt idx="12414">
                  <c:v>32.542560000000002</c:v>
                </c:pt>
                <c:pt idx="12415">
                  <c:v>32.545180000000002</c:v>
                </c:pt>
                <c:pt idx="12416">
                  <c:v>32.547800000000002</c:v>
                </c:pt>
                <c:pt idx="12417">
                  <c:v>32.550420000000003</c:v>
                </c:pt>
                <c:pt idx="12418">
                  <c:v>32.553040000000003</c:v>
                </c:pt>
                <c:pt idx="12419">
                  <c:v>32.555660000000003</c:v>
                </c:pt>
                <c:pt idx="12420">
                  <c:v>32.558280000000003</c:v>
                </c:pt>
                <c:pt idx="12421">
                  <c:v>32.56091</c:v>
                </c:pt>
                <c:pt idx="12422">
                  <c:v>32.56353</c:v>
                </c:pt>
                <c:pt idx="12423">
                  <c:v>32.56615</c:v>
                </c:pt>
                <c:pt idx="12424">
                  <c:v>32.568770000000001</c:v>
                </c:pt>
                <c:pt idx="12425">
                  <c:v>32.571390000000001</c:v>
                </c:pt>
                <c:pt idx="12426">
                  <c:v>32.574010000000001</c:v>
                </c:pt>
                <c:pt idx="12427">
                  <c:v>32.576630000000002</c:v>
                </c:pt>
                <c:pt idx="12428">
                  <c:v>32.579259999999998</c:v>
                </c:pt>
                <c:pt idx="12429">
                  <c:v>32.581879999999998</c:v>
                </c:pt>
                <c:pt idx="12430">
                  <c:v>32.584499999999998</c:v>
                </c:pt>
                <c:pt idx="12431">
                  <c:v>32.587119999999999</c:v>
                </c:pt>
                <c:pt idx="12432">
                  <c:v>32.589739999999999</c:v>
                </c:pt>
                <c:pt idx="12433">
                  <c:v>32.592359999999999</c:v>
                </c:pt>
                <c:pt idx="12434">
                  <c:v>32.594990000000003</c:v>
                </c:pt>
                <c:pt idx="12435">
                  <c:v>32.597610000000003</c:v>
                </c:pt>
                <c:pt idx="12436">
                  <c:v>32.600230000000003</c:v>
                </c:pt>
                <c:pt idx="12437">
                  <c:v>32.602849999999997</c:v>
                </c:pt>
                <c:pt idx="12438">
                  <c:v>32.605469999999997</c:v>
                </c:pt>
                <c:pt idx="12439">
                  <c:v>32.608089999999997</c:v>
                </c:pt>
                <c:pt idx="12440">
                  <c:v>32.610709999999997</c:v>
                </c:pt>
                <c:pt idx="12441">
                  <c:v>32.613329999999998</c:v>
                </c:pt>
                <c:pt idx="12442">
                  <c:v>32.615960000000001</c:v>
                </c:pt>
                <c:pt idx="12443">
                  <c:v>32.618580000000001</c:v>
                </c:pt>
                <c:pt idx="12444">
                  <c:v>32.621200000000002</c:v>
                </c:pt>
                <c:pt idx="12445">
                  <c:v>32.623820000000002</c:v>
                </c:pt>
                <c:pt idx="12446">
                  <c:v>32.626440000000002</c:v>
                </c:pt>
                <c:pt idx="12447">
                  <c:v>32.629060000000003</c:v>
                </c:pt>
                <c:pt idx="12448">
                  <c:v>32.631680000000003</c:v>
                </c:pt>
                <c:pt idx="12449">
                  <c:v>32.634309999999999</c:v>
                </c:pt>
                <c:pt idx="12450">
                  <c:v>32.63693</c:v>
                </c:pt>
                <c:pt idx="12451">
                  <c:v>32.63955</c:v>
                </c:pt>
                <c:pt idx="12452">
                  <c:v>32.64217</c:v>
                </c:pt>
                <c:pt idx="12453">
                  <c:v>32.64479</c:v>
                </c:pt>
                <c:pt idx="12454">
                  <c:v>32.647419999999997</c:v>
                </c:pt>
                <c:pt idx="12455">
                  <c:v>32.650039999999997</c:v>
                </c:pt>
                <c:pt idx="12456">
                  <c:v>32.652659999999997</c:v>
                </c:pt>
                <c:pt idx="12457">
                  <c:v>32.655279999999998</c:v>
                </c:pt>
                <c:pt idx="12458">
                  <c:v>32.657899999999998</c:v>
                </c:pt>
                <c:pt idx="12459">
                  <c:v>32.660519999999998</c:v>
                </c:pt>
                <c:pt idx="12460">
                  <c:v>32.663139999999999</c:v>
                </c:pt>
                <c:pt idx="12461">
                  <c:v>32.665759999999999</c:v>
                </c:pt>
                <c:pt idx="12462">
                  <c:v>32.668379999999999</c:v>
                </c:pt>
                <c:pt idx="12463">
                  <c:v>32.671010000000003</c:v>
                </c:pt>
                <c:pt idx="12464">
                  <c:v>32.673630000000003</c:v>
                </c:pt>
                <c:pt idx="12465">
                  <c:v>32.676250000000003</c:v>
                </c:pt>
                <c:pt idx="12466">
                  <c:v>32.678870000000003</c:v>
                </c:pt>
                <c:pt idx="12467">
                  <c:v>32.681489999999997</c:v>
                </c:pt>
                <c:pt idx="12468">
                  <c:v>32.684109999999997</c:v>
                </c:pt>
                <c:pt idx="12469">
                  <c:v>32.68674</c:v>
                </c:pt>
                <c:pt idx="12470">
                  <c:v>32.689360000000001</c:v>
                </c:pt>
                <c:pt idx="12471">
                  <c:v>32.691980000000001</c:v>
                </c:pt>
                <c:pt idx="12472">
                  <c:v>32.694600000000001</c:v>
                </c:pt>
                <c:pt idx="12473">
                  <c:v>32.697220000000002</c:v>
                </c:pt>
                <c:pt idx="12474">
                  <c:v>32.699840000000002</c:v>
                </c:pt>
                <c:pt idx="12475">
                  <c:v>32.702469999999998</c:v>
                </c:pt>
                <c:pt idx="12476">
                  <c:v>32.705089999999998</c:v>
                </c:pt>
                <c:pt idx="12477">
                  <c:v>32.707709999999999</c:v>
                </c:pt>
                <c:pt idx="12478">
                  <c:v>32.710329999999999</c:v>
                </c:pt>
                <c:pt idx="12479">
                  <c:v>32.712949999999999</c:v>
                </c:pt>
                <c:pt idx="12480">
                  <c:v>32.71557</c:v>
                </c:pt>
                <c:pt idx="12481">
                  <c:v>32.71819</c:v>
                </c:pt>
                <c:pt idx="12482">
                  <c:v>32.72081</c:v>
                </c:pt>
                <c:pt idx="12483">
                  <c:v>32.72343</c:v>
                </c:pt>
                <c:pt idx="12484">
                  <c:v>32.726059999999997</c:v>
                </c:pt>
                <c:pt idx="12485">
                  <c:v>32.728679999999997</c:v>
                </c:pt>
                <c:pt idx="12486">
                  <c:v>32.731299999999997</c:v>
                </c:pt>
                <c:pt idx="12487">
                  <c:v>32.733919999999998</c:v>
                </c:pt>
                <c:pt idx="12488">
                  <c:v>32.736539999999998</c:v>
                </c:pt>
                <c:pt idx="12489">
                  <c:v>32.739159999999998</c:v>
                </c:pt>
                <c:pt idx="12490">
                  <c:v>32.741790000000002</c:v>
                </c:pt>
                <c:pt idx="12491">
                  <c:v>32.744410000000002</c:v>
                </c:pt>
                <c:pt idx="12492">
                  <c:v>32.747030000000002</c:v>
                </c:pt>
                <c:pt idx="12493">
                  <c:v>32.749650000000003</c:v>
                </c:pt>
                <c:pt idx="12494">
                  <c:v>32.752270000000003</c:v>
                </c:pt>
                <c:pt idx="12495">
                  <c:v>32.754890000000003</c:v>
                </c:pt>
                <c:pt idx="12496">
                  <c:v>32.757510000000003</c:v>
                </c:pt>
                <c:pt idx="12497">
                  <c:v>32.76014</c:v>
                </c:pt>
                <c:pt idx="12498">
                  <c:v>32.76276</c:v>
                </c:pt>
                <c:pt idx="12499">
                  <c:v>32.76538</c:v>
                </c:pt>
                <c:pt idx="12500">
                  <c:v>32.768000000000001</c:v>
                </c:pt>
                <c:pt idx="12501">
                  <c:v>32.770620000000001</c:v>
                </c:pt>
                <c:pt idx="12502">
                  <c:v>32.773240000000001</c:v>
                </c:pt>
                <c:pt idx="12503">
                  <c:v>32.775860000000002</c:v>
                </c:pt>
                <c:pt idx="12504">
                  <c:v>32.778480000000002</c:v>
                </c:pt>
                <c:pt idx="12505">
                  <c:v>32.781109999999998</c:v>
                </c:pt>
                <c:pt idx="12506">
                  <c:v>32.783729999999998</c:v>
                </c:pt>
                <c:pt idx="12507">
                  <c:v>32.786349999999999</c:v>
                </c:pt>
                <c:pt idx="12508">
                  <c:v>32.788969999999999</c:v>
                </c:pt>
                <c:pt idx="12509">
                  <c:v>32.791589999999999</c:v>
                </c:pt>
                <c:pt idx="12510">
                  <c:v>32.79421</c:v>
                </c:pt>
                <c:pt idx="12511">
                  <c:v>32.796840000000003</c:v>
                </c:pt>
                <c:pt idx="12512">
                  <c:v>32.799460000000003</c:v>
                </c:pt>
                <c:pt idx="12513">
                  <c:v>32.802079999999997</c:v>
                </c:pt>
                <c:pt idx="12514">
                  <c:v>32.804699999999997</c:v>
                </c:pt>
                <c:pt idx="12515">
                  <c:v>32.807319999999997</c:v>
                </c:pt>
                <c:pt idx="12516">
                  <c:v>32.809939999999997</c:v>
                </c:pt>
                <c:pt idx="12517">
                  <c:v>32.812559999999998</c:v>
                </c:pt>
                <c:pt idx="12518">
                  <c:v>32.815190000000001</c:v>
                </c:pt>
                <c:pt idx="12519">
                  <c:v>32.817810000000001</c:v>
                </c:pt>
                <c:pt idx="12520">
                  <c:v>32.820430000000002</c:v>
                </c:pt>
                <c:pt idx="12521">
                  <c:v>32.823050000000002</c:v>
                </c:pt>
                <c:pt idx="12522">
                  <c:v>32.825670000000002</c:v>
                </c:pt>
                <c:pt idx="12523">
                  <c:v>32.828290000000003</c:v>
                </c:pt>
                <c:pt idx="12524">
                  <c:v>32.830910000000003</c:v>
                </c:pt>
                <c:pt idx="12525">
                  <c:v>32.833530000000003</c:v>
                </c:pt>
                <c:pt idx="12526">
                  <c:v>32.83616</c:v>
                </c:pt>
                <c:pt idx="12527">
                  <c:v>32.83878</c:v>
                </c:pt>
                <c:pt idx="12528">
                  <c:v>32.8414</c:v>
                </c:pt>
                <c:pt idx="12529">
                  <c:v>32.84402</c:v>
                </c:pt>
                <c:pt idx="12530">
                  <c:v>32.846640000000001</c:v>
                </c:pt>
                <c:pt idx="12531">
                  <c:v>32.849269999999997</c:v>
                </c:pt>
                <c:pt idx="12532">
                  <c:v>32.851889999999997</c:v>
                </c:pt>
                <c:pt idx="12533">
                  <c:v>32.854509999999998</c:v>
                </c:pt>
                <c:pt idx="12534">
                  <c:v>32.857129999999998</c:v>
                </c:pt>
                <c:pt idx="12535">
                  <c:v>32.859749999999998</c:v>
                </c:pt>
                <c:pt idx="12536">
                  <c:v>32.862369999999999</c:v>
                </c:pt>
                <c:pt idx="12537">
                  <c:v>32.864989999999999</c:v>
                </c:pt>
                <c:pt idx="12538">
                  <c:v>32.867609999999999</c:v>
                </c:pt>
                <c:pt idx="12539">
                  <c:v>32.870240000000003</c:v>
                </c:pt>
                <c:pt idx="12540">
                  <c:v>32.872860000000003</c:v>
                </c:pt>
                <c:pt idx="12541">
                  <c:v>32.875480000000003</c:v>
                </c:pt>
                <c:pt idx="12542">
                  <c:v>32.878100000000003</c:v>
                </c:pt>
                <c:pt idx="12543">
                  <c:v>32.880719999999997</c:v>
                </c:pt>
                <c:pt idx="12544">
                  <c:v>32.883339999999997</c:v>
                </c:pt>
                <c:pt idx="12545">
                  <c:v>32.885959999999997</c:v>
                </c:pt>
                <c:pt idx="12546">
                  <c:v>32.888579999999997</c:v>
                </c:pt>
                <c:pt idx="12547">
                  <c:v>32.891210000000001</c:v>
                </c:pt>
                <c:pt idx="12548">
                  <c:v>32.893830000000001</c:v>
                </c:pt>
                <c:pt idx="12549">
                  <c:v>32.896450000000002</c:v>
                </c:pt>
                <c:pt idx="12550">
                  <c:v>32.899070000000002</c:v>
                </c:pt>
                <c:pt idx="12551">
                  <c:v>32.901690000000002</c:v>
                </c:pt>
                <c:pt idx="12552">
                  <c:v>32.904319999999998</c:v>
                </c:pt>
                <c:pt idx="12553">
                  <c:v>32.906939999999999</c:v>
                </c:pt>
                <c:pt idx="12554">
                  <c:v>32.909559999999999</c:v>
                </c:pt>
                <c:pt idx="12555">
                  <c:v>32.912179999999999</c:v>
                </c:pt>
                <c:pt idx="12556">
                  <c:v>32.9148</c:v>
                </c:pt>
                <c:pt idx="12557">
                  <c:v>32.91742</c:v>
                </c:pt>
                <c:pt idx="12558">
                  <c:v>32.92004</c:v>
                </c:pt>
                <c:pt idx="12559">
                  <c:v>32.92266</c:v>
                </c:pt>
                <c:pt idx="12560">
                  <c:v>32.925289999999997</c:v>
                </c:pt>
                <c:pt idx="12561">
                  <c:v>32.927909999999997</c:v>
                </c:pt>
                <c:pt idx="12562">
                  <c:v>32.930529999999997</c:v>
                </c:pt>
                <c:pt idx="12563">
                  <c:v>32.933149999999998</c:v>
                </c:pt>
                <c:pt idx="12564">
                  <c:v>32.935769999999998</c:v>
                </c:pt>
                <c:pt idx="12565">
                  <c:v>32.938389999999998</c:v>
                </c:pt>
                <c:pt idx="12566">
                  <c:v>32.941009999999999</c:v>
                </c:pt>
                <c:pt idx="12567">
                  <c:v>32.943640000000002</c:v>
                </c:pt>
                <c:pt idx="12568">
                  <c:v>32.946260000000002</c:v>
                </c:pt>
                <c:pt idx="12569">
                  <c:v>32.948880000000003</c:v>
                </c:pt>
                <c:pt idx="12570">
                  <c:v>32.951500000000003</c:v>
                </c:pt>
                <c:pt idx="12571">
                  <c:v>32.954120000000003</c:v>
                </c:pt>
                <c:pt idx="12572">
                  <c:v>32.95675</c:v>
                </c:pt>
                <c:pt idx="12573">
                  <c:v>32.95937</c:v>
                </c:pt>
                <c:pt idx="12574">
                  <c:v>32.96199</c:v>
                </c:pt>
                <c:pt idx="12575">
                  <c:v>32.96461</c:v>
                </c:pt>
                <c:pt idx="12576">
                  <c:v>32.967230000000001</c:v>
                </c:pt>
                <c:pt idx="12577">
                  <c:v>32.969850000000001</c:v>
                </c:pt>
                <c:pt idx="12578">
                  <c:v>32.972470000000001</c:v>
                </c:pt>
                <c:pt idx="12579">
                  <c:v>32.975090000000002</c:v>
                </c:pt>
                <c:pt idx="12580">
                  <c:v>32.977710000000002</c:v>
                </c:pt>
                <c:pt idx="12581">
                  <c:v>32.980339999999998</c:v>
                </c:pt>
                <c:pt idx="12582">
                  <c:v>32.982959999999999</c:v>
                </c:pt>
                <c:pt idx="12583">
                  <c:v>32.985579999999999</c:v>
                </c:pt>
                <c:pt idx="12584">
                  <c:v>32.988199999999999</c:v>
                </c:pt>
                <c:pt idx="12585">
                  <c:v>32.990819999999999</c:v>
                </c:pt>
                <c:pt idx="12586">
                  <c:v>32.99344</c:v>
                </c:pt>
                <c:pt idx="12587">
                  <c:v>32.99606</c:v>
                </c:pt>
                <c:pt idx="12588">
                  <c:v>32.998690000000003</c:v>
                </c:pt>
                <c:pt idx="12589">
                  <c:v>33.001309999999997</c:v>
                </c:pt>
                <c:pt idx="12590">
                  <c:v>33.003929999999997</c:v>
                </c:pt>
                <c:pt idx="12591">
                  <c:v>33.006549999999997</c:v>
                </c:pt>
                <c:pt idx="12592">
                  <c:v>33.009169999999997</c:v>
                </c:pt>
                <c:pt idx="12593">
                  <c:v>33.011800000000001</c:v>
                </c:pt>
                <c:pt idx="12594">
                  <c:v>33.014420000000001</c:v>
                </c:pt>
                <c:pt idx="12595">
                  <c:v>33.017040000000001</c:v>
                </c:pt>
                <c:pt idx="12596">
                  <c:v>33.019660000000002</c:v>
                </c:pt>
                <c:pt idx="12597">
                  <c:v>33.022280000000002</c:v>
                </c:pt>
                <c:pt idx="12598">
                  <c:v>33.024900000000002</c:v>
                </c:pt>
                <c:pt idx="12599">
                  <c:v>33.027520000000003</c:v>
                </c:pt>
                <c:pt idx="12600">
                  <c:v>33.030140000000003</c:v>
                </c:pt>
                <c:pt idx="12601">
                  <c:v>33.032760000000003</c:v>
                </c:pt>
                <c:pt idx="12602">
                  <c:v>33.03539</c:v>
                </c:pt>
                <c:pt idx="12603">
                  <c:v>33.03801</c:v>
                </c:pt>
                <c:pt idx="12604">
                  <c:v>33.04063</c:v>
                </c:pt>
                <c:pt idx="12605">
                  <c:v>33.04325</c:v>
                </c:pt>
                <c:pt idx="12606">
                  <c:v>33.045870000000001</c:v>
                </c:pt>
                <c:pt idx="12607">
                  <c:v>33.048490000000001</c:v>
                </c:pt>
                <c:pt idx="12608">
                  <c:v>33.051119999999997</c:v>
                </c:pt>
                <c:pt idx="12609">
                  <c:v>33.053739999999998</c:v>
                </c:pt>
                <c:pt idx="12610">
                  <c:v>33.056359999999998</c:v>
                </c:pt>
                <c:pt idx="12611">
                  <c:v>33.058979999999998</c:v>
                </c:pt>
                <c:pt idx="12612">
                  <c:v>33.061599999999999</c:v>
                </c:pt>
                <c:pt idx="12613">
                  <c:v>33.064219999999999</c:v>
                </c:pt>
                <c:pt idx="12614">
                  <c:v>33.066839999999999</c:v>
                </c:pt>
                <c:pt idx="12615">
                  <c:v>33.069470000000003</c:v>
                </c:pt>
                <c:pt idx="12616">
                  <c:v>33.072090000000003</c:v>
                </c:pt>
                <c:pt idx="12617">
                  <c:v>33.074710000000003</c:v>
                </c:pt>
                <c:pt idx="12618">
                  <c:v>33.077330000000003</c:v>
                </c:pt>
                <c:pt idx="12619">
                  <c:v>33.079949999999997</c:v>
                </c:pt>
                <c:pt idx="12620">
                  <c:v>33.082569999999997</c:v>
                </c:pt>
                <c:pt idx="12621">
                  <c:v>33.085189999999997</c:v>
                </c:pt>
                <c:pt idx="12622">
                  <c:v>33.087809999999998</c:v>
                </c:pt>
                <c:pt idx="12623">
                  <c:v>33.090440000000001</c:v>
                </c:pt>
                <c:pt idx="12624">
                  <c:v>33.093060000000001</c:v>
                </c:pt>
                <c:pt idx="12625">
                  <c:v>33.095680000000002</c:v>
                </c:pt>
                <c:pt idx="12626">
                  <c:v>33.098300000000002</c:v>
                </c:pt>
                <c:pt idx="12627">
                  <c:v>33.100920000000002</c:v>
                </c:pt>
                <c:pt idx="12628">
                  <c:v>33.103540000000002</c:v>
                </c:pt>
                <c:pt idx="12629">
                  <c:v>33.106169999999999</c:v>
                </c:pt>
                <c:pt idx="12630">
                  <c:v>33.108789999999999</c:v>
                </c:pt>
                <c:pt idx="12631">
                  <c:v>33.111409999999999</c:v>
                </c:pt>
                <c:pt idx="12632">
                  <c:v>33.11403</c:v>
                </c:pt>
                <c:pt idx="12633">
                  <c:v>33.11665</c:v>
                </c:pt>
                <c:pt idx="12634">
                  <c:v>33.11927</c:v>
                </c:pt>
                <c:pt idx="12635">
                  <c:v>33.12189</c:v>
                </c:pt>
                <c:pt idx="12636">
                  <c:v>33.124519999999997</c:v>
                </c:pt>
                <c:pt idx="12637">
                  <c:v>33.127139999999997</c:v>
                </c:pt>
                <c:pt idx="12638">
                  <c:v>33.129759999999997</c:v>
                </c:pt>
                <c:pt idx="12639">
                  <c:v>33.132379999999998</c:v>
                </c:pt>
                <c:pt idx="12640">
                  <c:v>33.134999999999998</c:v>
                </c:pt>
                <c:pt idx="12641">
                  <c:v>33.137619999999998</c:v>
                </c:pt>
                <c:pt idx="12642">
                  <c:v>33.140239999999999</c:v>
                </c:pt>
                <c:pt idx="12643">
                  <c:v>33.142859999999999</c:v>
                </c:pt>
                <c:pt idx="12644">
                  <c:v>33.145490000000002</c:v>
                </c:pt>
                <c:pt idx="12645">
                  <c:v>33.148110000000003</c:v>
                </c:pt>
                <c:pt idx="12646">
                  <c:v>33.150730000000003</c:v>
                </c:pt>
                <c:pt idx="12647">
                  <c:v>33.153350000000003</c:v>
                </c:pt>
                <c:pt idx="12648">
                  <c:v>33.155970000000003</c:v>
                </c:pt>
                <c:pt idx="12649">
                  <c:v>33.1586</c:v>
                </c:pt>
                <c:pt idx="12650">
                  <c:v>33.16122</c:v>
                </c:pt>
                <c:pt idx="12651">
                  <c:v>33.16384</c:v>
                </c:pt>
                <c:pt idx="12652">
                  <c:v>33.166460000000001</c:v>
                </c:pt>
                <c:pt idx="12653">
                  <c:v>33.169080000000001</c:v>
                </c:pt>
                <c:pt idx="12654">
                  <c:v>33.171700000000001</c:v>
                </c:pt>
                <c:pt idx="12655">
                  <c:v>33.174320000000002</c:v>
                </c:pt>
                <c:pt idx="12656">
                  <c:v>33.176940000000002</c:v>
                </c:pt>
                <c:pt idx="12657">
                  <c:v>33.179569999999998</c:v>
                </c:pt>
                <c:pt idx="12658">
                  <c:v>33.182189999999999</c:v>
                </c:pt>
                <c:pt idx="12659">
                  <c:v>33.184809999999999</c:v>
                </c:pt>
                <c:pt idx="12660">
                  <c:v>33.187429999999999</c:v>
                </c:pt>
                <c:pt idx="12661">
                  <c:v>33.190049999999999</c:v>
                </c:pt>
                <c:pt idx="12662">
                  <c:v>33.19267</c:v>
                </c:pt>
                <c:pt idx="12663">
                  <c:v>33.19529</c:v>
                </c:pt>
                <c:pt idx="12664">
                  <c:v>33.19791</c:v>
                </c:pt>
                <c:pt idx="12665">
                  <c:v>33.200539999999997</c:v>
                </c:pt>
                <c:pt idx="12666">
                  <c:v>33.203159999999997</c:v>
                </c:pt>
                <c:pt idx="12667">
                  <c:v>33.205779999999997</c:v>
                </c:pt>
                <c:pt idx="12668">
                  <c:v>33.208399999999997</c:v>
                </c:pt>
                <c:pt idx="12669">
                  <c:v>33.211019999999998</c:v>
                </c:pt>
                <c:pt idx="12670">
                  <c:v>33.213650000000001</c:v>
                </c:pt>
                <c:pt idx="12671">
                  <c:v>33.216270000000002</c:v>
                </c:pt>
                <c:pt idx="12672">
                  <c:v>33.218890000000002</c:v>
                </c:pt>
                <c:pt idx="12673">
                  <c:v>33.221510000000002</c:v>
                </c:pt>
                <c:pt idx="12674">
                  <c:v>33.224130000000002</c:v>
                </c:pt>
                <c:pt idx="12675">
                  <c:v>33.226750000000003</c:v>
                </c:pt>
                <c:pt idx="12676">
                  <c:v>33.229370000000003</c:v>
                </c:pt>
                <c:pt idx="12677">
                  <c:v>33.231990000000003</c:v>
                </c:pt>
                <c:pt idx="12678">
                  <c:v>33.23462</c:v>
                </c:pt>
                <c:pt idx="12679">
                  <c:v>33.23724</c:v>
                </c:pt>
                <c:pt idx="12680">
                  <c:v>33.23986</c:v>
                </c:pt>
                <c:pt idx="12681">
                  <c:v>33.24248</c:v>
                </c:pt>
                <c:pt idx="12682">
                  <c:v>33.245100000000001</c:v>
                </c:pt>
                <c:pt idx="12683">
                  <c:v>33.247720000000001</c:v>
                </c:pt>
                <c:pt idx="12684">
                  <c:v>33.250340000000001</c:v>
                </c:pt>
                <c:pt idx="12685">
                  <c:v>33.252969999999998</c:v>
                </c:pt>
                <c:pt idx="12686">
                  <c:v>33.255589999999998</c:v>
                </c:pt>
                <c:pt idx="12687">
                  <c:v>33.258209999999998</c:v>
                </c:pt>
                <c:pt idx="12688">
                  <c:v>33.260829999999999</c:v>
                </c:pt>
                <c:pt idx="12689">
                  <c:v>33.263449999999999</c:v>
                </c:pt>
                <c:pt idx="12690">
                  <c:v>33.266080000000002</c:v>
                </c:pt>
                <c:pt idx="12691">
                  <c:v>33.268700000000003</c:v>
                </c:pt>
                <c:pt idx="12692">
                  <c:v>33.271320000000003</c:v>
                </c:pt>
                <c:pt idx="12693">
                  <c:v>33.273940000000003</c:v>
                </c:pt>
                <c:pt idx="12694">
                  <c:v>33.276560000000003</c:v>
                </c:pt>
                <c:pt idx="12695">
                  <c:v>33.279179999999997</c:v>
                </c:pt>
                <c:pt idx="12696">
                  <c:v>33.281799999999997</c:v>
                </c:pt>
                <c:pt idx="12697">
                  <c:v>33.284419999999997</c:v>
                </c:pt>
                <c:pt idx="12698">
                  <c:v>33.287039999999998</c:v>
                </c:pt>
                <c:pt idx="12699">
                  <c:v>33.289670000000001</c:v>
                </c:pt>
                <c:pt idx="12700">
                  <c:v>33.292290000000001</c:v>
                </c:pt>
                <c:pt idx="12701">
                  <c:v>33.294910000000002</c:v>
                </c:pt>
                <c:pt idx="12702">
                  <c:v>33.297530000000002</c:v>
                </c:pt>
                <c:pt idx="12703">
                  <c:v>33.300150000000002</c:v>
                </c:pt>
                <c:pt idx="12704">
                  <c:v>33.302770000000002</c:v>
                </c:pt>
                <c:pt idx="12705">
                  <c:v>33.305390000000003</c:v>
                </c:pt>
                <c:pt idx="12706">
                  <c:v>33.308019999999999</c:v>
                </c:pt>
                <c:pt idx="12707">
                  <c:v>33.310639999999999</c:v>
                </c:pt>
                <c:pt idx="12708">
                  <c:v>33.31326</c:v>
                </c:pt>
                <c:pt idx="12709">
                  <c:v>33.31588</c:v>
                </c:pt>
                <c:pt idx="12710">
                  <c:v>33.3185</c:v>
                </c:pt>
                <c:pt idx="12711">
                  <c:v>33.321129999999997</c:v>
                </c:pt>
                <c:pt idx="12712">
                  <c:v>33.323749999999997</c:v>
                </c:pt>
                <c:pt idx="12713">
                  <c:v>33.326369999999997</c:v>
                </c:pt>
                <c:pt idx="12714">
                  <c:v>33.328989999999997</c:v>
                </c:pt>
                <c:pt idx="12715">
                  <c:v>33.331609999999998</c:v>
                </c:pt>
                <c:pt idx="12716">
                  <c:v>33.334229999999998</c:v>
                </c:pt>
                <c:pt idx="12717">
                  <c:v>33.336849999999998</c:v>
                </c:pt>
                <c:pt idx="12718">
                  <c:v>33.339469999999999</c:v>
                </c:pt>
                <c:pt idx="12719">
                  <c:v>33.342089999999999</c:v>
                </c:pt>
                <c:pt idx="12720">
                  <c:v>33.344720000000002</c:v>
                </c:pt>
                <c:pt idx="12721">
                  <c:v>33.347340000000003</c:v>
                </c:pt>
                <c:pt idx="12722">
                  <c:v>33.349960000000003</c:v>
                </c:pt>
                <c:pt idx="12723">
                  <c:v>33.352580000000003</c:v>
                </c:pt>
                <c:pt idx="12724">
                  <c:v>33.355200000000004</c:v>
                </c:pt>
                <c:pt idx="12725">
                  <c:v>33.357819999999997</c:v>
                </c:pt>
                <c:pt idx="12726">
                  <c:v>33.36045</c:v>
                </c:pt>
                <c:pt idx="12727">
                  <c:v>33.36307</c:v>
                </c:pt>
                <c:pt idx="12728">
                  <c:v>33.365690000000001</c:v>
                </c:pt>
                <c:pt idx="12729">
                  <c:v>33.368310000000001</c:v>
                </c:pt>
                <c:pt idx="12730">
                  <c:v>33.370930000000001</c:v>
                </c:pt>
                <c:pt idx="12731">
                  <c:v>33.373550000000002</c:v>
                </c:pt>
                <c:pt idx="12732">
                  <c:v>33.376170000000002</c:v>
                </c:pt>
                <c:pt idx="12733">
                  <c:v>33.378799999999998</c:v>
                </c:pt>
                <c:pt idx="12734">
                  <c:v>33.381419999999999</c:v>
                </c:pt>
                <c:pt idx="12735">
                  <c:v>33.384039999999999</c:v>
                </c:pt>
                <c:pt idx="12736">
                  <c:v>33.386659999999999</c:v>
                </c:pt>
                <c:pt idx="12737">
                  <c:v>33.389279999999999</c:v>
                </c:pt>
                <c:pt idx="12738">
                  <c:v>33.3919</c:v>
                </c:pt>
                <c:pt idx="12739">
                  <c:v>33.39452</c:v>
                </c:pt>
                <c:pt idx="12740">
                  <c:v>33.39714</c:v>
                </c:pt>
                <c:pt idx="12741">
                  <c:v>33.399769999999997</c:v>
                </c:pt>
                <c:pt idx="12742">
                  <c:v>33.402389999999997</c:v>
                </c:pt>
                <c:pt idx="12743">
                  <c:v>33.405009999999997</c:v>
                </c:pt>
                <c:pt idx="12744">
                  <c:v>33.407629999999997</c:v>
                </c:pt>
                <c:pt idx="12745">
                  <c:v>33.410249999999998</c:v>
                </c:pt>
                <c:pt idx="12746">
                  <c:v>33.412869999999998</c:v>
                </c:pt>
                <c:pt idx="12747">
                  <c:v>33.415500000000002</c:v>
                </c:pt>
                <c:pt idx="12748">
                  <c:v>33.418120000000002</c:v>
                </c:pt>
                <c:pt idx="12749">
                  <c:v>33.420740000000002</c:v>
                </c:pt>
                <c:pt idx="12750">
                  <c:v>33.423360000000002</c:v>
                </c:pt>
                <c:pt idx="12751">
                  <c:v>33.425980000000003</c:v>
                </c:pt>
                <c:pt idx="12752">
                  <c:v>33.428600000000003</c:v>
                </c:pt>
                <c:pt idx="12753">
                  <c:v>33.431220000000003</c:v>
                </c:pt>
                <c:pt idx="12754">
                  <c:v>33.43385</c:v>
                </c:pt>
                <c:pt idx="12755">
                  <c:v>33.43647</c:v>
                </c:pt>
                <c:pt idx="12756">
                  <c:v>33.43909</c:v>
                </c:pt>
                <c:pt idx="12757">
                  <c:v>33.44171</c:v>
                </c:pt>
                <c:pt idx="12758">
                  <c:v>33.444330000000001</c:v>
                </c:pt>
                <c:pt idx="12759">
                  <c:v>33.446950000000001</c:v>
                </c:pt>
                <c:pt idx="12760">
                  <c:v>33.449570000000001</c:v>
                </c:pt>
                <c:pt idx="12761">
                  <c:v>33.452190000000002</c:v>
                </c:pt>
                <c:pt idx="12762">
                  <c:v>33.454819999999998</c:v>
                </c:pt>
                <c:pt idx="12763">
                  <c:v>33.457439999999998</c:v>
                </c:pt>
                <c:pt idx="12764">
                  <c:v>33.460059999999999</c:v>
                </c:pt>
                <c:pt idx="12765">
                  <c:v>33.462679999999999</c:v>
                </c:pt>
                <c:pt idx="12766">
                  <c:v>33.465299999999999</c:v>
                </c:pt>
                <c:pt idx="12767">
                  <c:v>33.467930000000003</c:v>
                </c:pt>
                <c:pt idx="12768">
                  <c:v>33.470550000000003</c:v>
                </c:pt>
                <c:pt idx="12769">
                  <c:v>33.473170000000003</c:v>
                </c:pt>
                <c:pt idx="12770">
                  <c:v>33.475790000000003</c:v>
                </c:pt>
                <c:pt idx="12771">
                  <c:v>33.478409999999997</c:v>
                </c:pt>
                <c:pt idx="12772">
                  <c:v>33.481029999999997</c:v>
                </c:pt>
                <c:pt idx="12773">
                  <c:v>33.483649999999997</c:v>
                </c:pt>
                <c:pt idx="12774">
                  <c:v>33.486269999999998</c:v>
                </c:pt>
                <c:pt idx="12775">
                  <c:v>33.488900000000001</c:v>
                </c:pt>
                <c:pt idx="12776">
                  <c:v>33.491520000000001</c:v>
                </c:pt>
                <c:pt idx="12777">
                  <c:v>33.494140000000002</c:v>
                </c:pt>
                <c:pt idx="12778">
                  <c:v>33.496760000000002</c:v>
                </c:pt>
                <c:pt idx="12779">
                  <c:v>33.499380000000002</c:v>
                </c:pt>
                <c:pt idx="12780">
                  <c:v>33.502000000000002</c:v>
                </c:pt>
                <c:pt idx="12781">
                  <c:v>33.504620000000003</c:v>
                </c:pt>
                <c:pt idx="12782">
                  <c:v>33.507240000000003</c:v>
                </c:pt>
                <c:pt idx="12783">
                  <c:v>33.509869999999999</c:v>
                </c:pt>
                <c:pt idx="12784">
                  <c:v>33.51249</c:v>
                </c:pt>
                <c:pt idx="12785">
                  <c:v>33.51511</c:v>
                </c:pt>
                <c:pt idx="12786">
                  <c:v>33.51773</c:v>
                </c:pt>
                <c:pt idx="12787">
                  <c:v>33.520350000000001</c:v>
                </c:pt>
                <c:pt idx="12788">
                  <c:v>33.522979999999997</c:v>
                </c:pt>
                <c:pt idx="12789">
                  <c:v>33.525599999999997</c:v>
                </c:pt>
                <c:pt idx="12790">
                  <c:v>33.528219999999997</c:v>
                </c:pt>
                <c:pt idx="12791">
                  <c:v>33.530839999999998</c:v>
                </c:pt>
                <c:pt idx="12792">
                  <c:v>33.533459999999998</c:v>
                </c:pt>
                <c:pt idx="12793">
                  <c:v>33.536079999999998</c:v>
                </c:pt>
                <c:pt idx="12794">
                  <c:v>33.538699999999999</c:v>
                </c:pt>
                <c:pt idx="12795">
                  <c:v>33.541319999999999</c:v>
                </c:pt>
                <c:pt idx="12796">
                  <c:v>33.543950000000002</c:v>
                </c:pt>
                <c:pt idx="12797">
                  <c:v>33.546570000000003</c:v>
                </c:pt>
                <c:pt idx="12798">
                  <c:v>33.549190000000003</c:v>
                </c:pt>
                <c:pt idx="12799">
                  <c:v>33.551810000000003</c:v>
                </c:pt>
                <c:pt idx="12800">
                  <c:v>33.554430000000004</c:v>
                </c:pt>
                <c:pt idx="12801">
                  <c:v>33.557049999999997</c:v>
                </c:pt>
                <c:pt idx="12802">
                  <c:v>33.559669999999997</c:v>
                </c:pt>
                <c:pt idx="12803">
                  <c:v>33.5623</c:v>
                </c:pt>
                <c:pt idx="12804">
                  <c:v>33.564920000000001</c:v>
                </c:pt>
                <c:pt idx="12805">
                  <c:v>33.567540000000001</c:v>
                </c:pt>
                <c:pt idx="12806">
                  <c:v>33.570160000000001</c:v>
                </c:pt>
                <c:pt idx="12807">
                  <c:v>33.572780000000002</c:v>
                </c:pt>
                <c:pt idx="12808">
                  <c:v>33.575409999999998</c:v>
                </c:pt>
                <c:pt idx="12809">
                  <c:v>33.578029999999998</c:v>
                </c:pt>
                <c:pt idx="12810">
                  <c:v>33.580649999999999</c:v>
                </c:pt>
                <c:pt idx="12811">
                  <c:v>33.583269999999999</c:v>
                </c:pt>
                <c:pt idx="12812">
                  <c:v>33.585889999999999</c:v>
                </c:pt>
                <c:pt idx="12813">
                  <c:v>33.588509999999999</c:v>
                </c:pt>
                <c:pt idx="12814">
                  <c:v>33.59113</c:v>
                </c:pt>
                <c:pt idx="12815">
                  <c:v>33.59375</c:v>
                </c:pt>
                <c:pt idx="12816">
                  <c:v>33.59637</c:v>
                </c:pt>
                <c:pt idx="12817">
                  <c:v>33.598999999999997</c:v>
                </c:pt>
                <c:pt idx="12818">
                  <c:v>33.601619999999997</c:v>
                </c:pt>
                <c:pt idx="12819">
                  <c:v>33.604239999999997</c:v>
                </c:pt>
                <c:pt idx="12820">
                  <c:v>33.606859999999998</c:v>
                </c:pt>
                <c:pt idx="12821">
                  <c:v>33.609479999999998</c:v>
                </c:pt>
                <c:pt idx="12822">
                  <c:v>33.612099999999998</c:v>
                </c:pt>
                <c:pt idx="12823">
                  <c:v>33.614719999999998</c:v>
                </c:pt>
                <c:pt idx="12824">
                  <c:v>33.617350000000002</c:v>
                </c:pt>
                <c:pt idx="12825">
                  <c:v>33.619970000000002</c:v>
                </c:pt>
                <c:pt idx="12826">
                  <c:v>33.622590000000002</c:v>
                </c:pt>
                <c:pt idx="12827">
                  <c:v>33.625210000000003</c:v>
                </c:pt>
                <c:pt idx="12828">
                  <c:v>33.627830000000003</c:v>
                </c:pt>
                <c:pt idx="12829">
                  <c:v>33.630459999999999</c:v>
                </c:pt>
                <c:pt idx="12830">
                  <c:v>33.63308</c:v>
                </c:pt>
                <c:pt idx="12831">
                  <c:v>33.6357</c:v>
                </c:pt>
                <c:pt idx="12832">
                  <c:v>33.63832</c:v>
                </c:pt>
                <c:pt idx="12833">
                  <c:v>33.640940000000001</c:v>
                </c:pt>
                <c:pt idx="12834">
                  <c:v>33.643560000000001</c:v>
                </c:pt>
                <c:pt idx="12835">
                  <c:v>33.646180000000001</c:v>
                </c:pt>
                <c:pt idx="12836">
                  <c:v>33.648800000000001</c:v>
                </c:pt>
                <c:pt idx="12837">
                  <c:v>33.651420000000002</c:v>
                </c:pt>
                <c:pt idx="12838">
                  <c:v>33.654049999999998</c:v>
                </c:pt>
                <c:pt idx="12839">
                  <c:v>33.656669999999998</c:v>
                </c:pt>
                <c:pt idx="12840">
                  <c:v>33.659289999999999</c:v>
                </c:pt>
                <c:pt idx="12841">
                  <c:v>33.661909999999999</c:v>
                </c:pt>
                <c:pt idx="12842">
                  <c:v>33.664529999999999</c:v>
                </c:pt>
                <c:pt idx="12843">
                  <c:v>33.667149999999999</c:v>
                </c:pt>
                <c:pt idx="12844">
                  <c:v>33.669780000000003</c:v>
                </c:pt>
                <c:pt idx="12845">
                  <c:v>33.672400000000003</c:v>
                </c:pt>
                <c:pt idx="12846">
                  <c:v>33.675020000000004</c:v>
                </c:pt>
                <c:pt idx="12847">
                  <c:v>33.677639999999997</c:v>
                </c:pt>
                <c:pt idx="12848">
                  <c:v>33.680259999999997</c:v>
                </c:pt>
                <c:pt idx="12849">
                  <c:v>33.682879999999997</c:v>
                </c:pt>
                <c:pt idx="12850">
                  <c:v>33.685499999999998</c:v>
                </c:pt>
                <c:pt idx="12851">
                  <c:v>33.688130000000001</c:v>
                </c:pt>
                <c:pt idx="12852">
                  <c:v>33.690750000000001</c:v>
                </c:pt>
                <c:pt idx="12853">
                  <c:v>33.693370000000002</c:v>
                </c:pt>
                <c:pt idx="12854">
                  <c:v>33.695990000000002</c:v>
                </c:pt>
                <c:pt idx="12855">
                  <c:v>33.698610000000002</c:v>
                </c:pt>
                <c:pt idx="12856">
                  <c:v>33.701230000000002</c:v>
                </c:pt>
                <c:pt idx="12857">
                  <c:v>33.703850000000003</c:v>
                </c:pt>
                <c:pt idx="12858">
                  <c:v>33.706470000000003</c:v>
                </c:pt>
                <c:pt idx="12859">
                  <c:v>33.709099999999999</c:v>
                </c:pt>
                <c:pt idx="12860">
                  <c:v>33.71172</c:v>
                </c:pt>
                <c:pt idx="12861">
                  <c:v>33.71434</c:v>
                </c:pt>
                <c:pt idx="12862">
                  <c:v>33.71696</c:v>
                </c:pt>
                <c:pt idx="12863">
                  <c:v>33.719580000000001</c:v>
                </c:pt>
                <c:pt idx="12864">
                  <c:v>33.722200000000001</c:v>
                </c:pt>
                <c:pt idx="12865">
                  <c:v>33.724829999999997</c:v>
                </c:pt>
                <c:pt idx="12866">
                  <c:v>33.727449999999997</c:v>
                </c:pt>
                <c:pt idx="12867">
                  <c:v>33.730069999999998</c:v>
                </c:pt>
                <c:pt idx="12868">
                  <c:v>33.732689999999998</c:v>
                </c:pt>
                <c:pt idx="12869">
                  <c:v>33.735309999999998</c:v>
                </c:pt>
                <c:pt idx="12870">
                  <c:v>33.737929999999999</c:v>
                </c:pt>
                <c:pt idx="12871">
                  <c:v>33.740549999999999</c:v>
                </c:pt>
                <c:pt idx="12872">
                  <c:v>33.743180000000002</c:v>
                </c:pt>
                <c:pt idx="12873">
                  <c:v>33.745800000000003</c:v>
                </c:pt>
                <c:pt idx="12874">
                  <c:v>33.748420000000003</c:v>
                </c:pt>
                <c:pt idx="12875">
                  <c:v>33.751040000000003</c:v>
                </c:pt>
                <c:pt idx="12876">
                  <c:v>33.753660000000004</c:v>
                </c:pt>
                <c:pt idx="12877">
                  <c:v>33.756279999999997</c:v>
                </c:pt>
                <c:pt idx="12878">
                  <c:v>33.758899999999997</c:v>
                </c:pt>
                <c:pt idx="12879">
                  <c:v>33.761519999999997</c:v>
                </c:pt>
                <c:pt idx="12880">
                  <c:v>33.764150000000001</c:v>
                </c:pt>
                <c:pt idx="12881">
                  <c:v>33.766770000000001</c:v>
                </c:pt>
                <c:pt idx="12882">
                  <c:v>33.769390000000001</c:v>
                </c:pt>
                <c:pt idx="12883">
                  <c:v>33.772010000000002</c:v>
                </c:pt>
                <c:pt idx="12884">
                  <c:v>33.774630000000002</c:v>
                </c:pt>
                <c:pt idx="12885">
                  <c:v>33.777259999999998</c:v>
                </c:pt>
                <c:pt idx="12886">
                  <c:v>33.779879999999999</c:v>
                </c:pt>
                <c:pt idx="12887">
                  <c:v>33.782499999999999</c:v>
                </c:pt>
                <c:pt idx="12888">
                  <c:v>33.785119999999999</c:v>
                </c:pt>
                <c:pt idx="12889">
                  <c:v>33.787739999999999</c:v>
                </c:pt>
                <c:pt idx="12890">
                  <c:v>33.79036</c:v>
                </c:pt>
                <c:pt idx="12891">
                  <c:v>33.79298</c:v>
                </c:pt>
                <c:pt idx="12892">
                  <c:v>33.7956</c:v>
                </c:pt>
                <c:pt idx="12893">
                  <c:v>33.798229999999997</c:v>
                </c:pt>
                <c:pt idx="12894">
                  <c:v>33.800849999999997</c:v>
                </c:pt>
                <c:pt idx="12895">
                  <c:v>33.803469999999997</c:v>
                </c:pt>
                <c:pt idx="12896">
                  <c:v>33.806089999999998</c:v>
                </c:pt>
                <c:pt idx="12897">
                  <c:v>33.808709999999998</c:v>
                </c:pt>
                <c:pt idx="12898">
                  <c:v>33.811329999999998</c:v>
                </c:pt>
                <c:pt idx="12899">
                  <c:v>33.813949999999998</c:v>
                </c:pt>
                <c:pt idx="12900">
                  <c:v>33.816569999999999</c:v>
                </c:pt>
                <c:pt idx="12901">
                  <c:v>33.819200000000002</c:v>
                </c:pt>
                <c:pt idx="12902">
                  <c:v>33.821820000000002</c:v>
                </c:pt>
                <c:pt idx="12903">
                  <c:v>33.824440000000003</c:v>
                </c:pt>
                <c:pt idx="12904">
                  <c:v>33.827060000000003</c:v>
                </c:pt>
                <c:pt idx="12905">
                  <c:v>33.829680000000003</c:v>
                </c:pt>
                <c:pt idx="12906">
                  <c:v>33.83231</c:v>
                </c:pt>
                <c:pt idx="12907">
                  <c:v>33.83493</c:v>
                </c:pt>
                <c:pt idx="12908">
                  <c:v>33.83755</c:v>
                </c:pt>
                <c:pt idx="12909">
                  <c:v>33.840170000000001</c:v>
                </c:pt>
                <c:pt idx="12910">
                  <c:v>33.842790000000001</c:v>
                </c:pt>
                <c:pt idx="12911">
                  <c:v>33.845410000000001</c:v>
                </c:pt>
                <c:pt idx="12912">
                  <c:v>33.848030000000001</c:v>
                </c:pt>
                <c:pt idx="12913">
                  <c:v>33.850650000000002</c:v>
                </c:pt>
                <c:pt idx="12914">
                  <c:v>33.853279999999998</c:v>
                </c:pt>
                <c:pt idx="12915">
                  <c:v>33.855899999999998</c:v>
                </c:pt>
                <c:pt idx="12916">
                  <c:v>33.858519999999999</c:v>
                </c:pt>
                <c:pt idx="12917">
                  <c:v>33.861139999999999</c:v>
                </c:pt>
                <c:pt idx="12918">
                  <c:v>33.863759999999999</c:v>
                </c:pt>
                <c:pt idx="12919">
                  <c:v>33.866379999999999</c:v>
                </c:pt>
                <c:pt idx="12920">
                  <c:v>33.869</c:v>
                </c:pt>
                <c:pt idx="12921">
                  <c:v>33.871630000000003</c:v>
                </c:pt>
                <c:pt idx="12922">
                  <c:v>33.874250000000004</c:v>
                </c:pt>
                <c:pt idx="12923">
                  <c:v>33.876869999999997</c:v>
                </c:pt>
                <c:pt idx="12924">
                  <c:v>33.879489999999997</c:v>
                </c:pt>
                <c:pt idx="12925">
                  <c:v>33.882109999999997</c:v>
                </c:pt>
                <c:pt idx="12926">
                  <c:v>33.884740000000001</c:v>
                </c:pt>
                <c:pt idx="12927">
                  <c:v>33.887360000000001</c:v>
                </c:pt>
                <c:pt idx="12928">
                  <c:v>33.889980000000001</c:v>
                </c:pt>
                <c:pt idx="12929">
                  <c:v>33.892600000000002</c:v>
                </c:pt>
                <c:pt idx="12930">
                  <c:v>33.895220000000002</c:v>
                </c:pt>
                <c:pt idx="12931">
                  <c:v>33.897840000000002</c:v>
                </c:pt>
                <c:pt idx="12932">
                  <c:v>33.900460000000002</c:v>
                </c:pt>
                <c:pt idx="12933">
                  <c:v>33.903080000000003</c:v>
                </c:pt>
                <c:pt idx="12934">
                  <c:v>33.905700000000003</c:v>
                </c:pt>
                <c:pt idx="12935">
                  <c:v>33.908329999999999</c:v>
                </c:pt>
                <c:pt idx="12936">
                  <c:v>33.91095</c:v>
                </c:pt>
                <c:pt idx="12937">
                  <c:v>33.91357</c:v>
                </c:pt>
                <c:pt idx="12938">
                  <c:v>33.91619</c:v>
                </c:pt>
                <c:pt idx="12939">
                  <c:v>33.918810000000001</c:v>
                </c:pt>
                <c:pt idx="12940">
                  <c:v>33.921430000000001</c:v>
                </c:pt>
                <c:pt idx="12941">
                  <c:v>33.924050000000001</c:v>
                </c:pt>
                <c:pt idx="12942">
                  <c:v>33.926679999999998</c:v>
                </c:pt>
                <c:pt idx="12943">
                  <c:v>33.929299999999998</c:v>
                </c:pt>
                <c:pt idx="12944">
                  <c:v>33.931919999999998</c:v>
                </c:pt>
                <c:pt idx="12945">
                  <c:v>33.934539999999998</c:v>
                </c:pt>
                <c:pt idx="12946">
                  <c:v>33.937159999999999</c:v>
                </c:pt>
                <c:pt idx="12947">
                  <c:v>33.939790000000002</c:v>
                </c:pt>
                <c:pt idx="12948">
                  <c:v>33.942410000000002</c:v>
                </c:pt>
                <c:pt idx="12949">
                  <c:v>33.945030000000003</c:v>
                </c:pt>
                <c:pt idx="12950">
                  <c:v>33.947650000000003</c:v>
                </c:pt>
                <c:pt idx="12951">
                  <c:v>33.950270000000003</c:v>
                </c:pt>
                <c:pt idx="12952">
                  <c:v>33.952889999999996</c:v>
                </c:pt>
                <c:pt idx="12953">
                  <c:v>33.955509999999997</c:v>
                </c:pt>
                <c:pt idx="12954">
                  <c:v>33.958129999999997</c:v>
                </c:pt>
                <c:pt idx="12955">
                  <c:v>33.960749999999997</c:v>
                </c:pt>
                <c:pt idx="12956">
                  <c:v>33.963380000000001</c:v>
                </c:pt>
                <c:pt idx="12957">
                  <c:v>33.966000000000001</c:v>
                </c:pt>
                <c:pt idx="12958">
                  <c:v>33.968620000000001</c:v>
                </c:pt>
                <c:pt idx="12959">
                  <c:v>33.971240000000002</c:v>
                </c:pt>
                <c:pt idx="12960">
                  <c:v>33.973860000000002</c:v>
                </c:pt>
                <c:pt idx="12961">
                  <c:v>33.976480000000002</c:v>
                </c:pt>
                <c:pt idx="12962">
                  <c:v>33.979109999999999</c:v>
                </c:pt>
                <c:pt idx="12963">
                  <c:v>33.981729999999999</c:v>
                </c:pt>
                <c:pt idx="12964">
                  <c:v>33.984349999999999</c:v>
                </c:pt>
                <c:pt idx="12965">
                  <c:v>33.986969999999999</c:v>
                </c:pt>
                <c:pt idx="12966">
                  <c:v>33.98959</c:v>
                </c:pt>
                <c:pt idx="12967">
                  <c:v>33.99221</c:v>
                </c:pt>
                <c:pt idx="12968">
                  <c:v>33.99483</c:v>
                </c:pt>
                <c:pt idx="12969">
                  <c:v>33.997459999999997</c:v>
                </c:pt>
                <c:pt idx="12970">
                  <c:v>34.000079999999997</c:v>
                </c:pt>
                <c:pt idx="12971">
                  <c:v>34.002699999999997</c:v>
                </c:pt>
                <c:pt idx="12972">
                  <c:v>34.005319999999998</c:v>
                </c:pt>
                <c:pt idx="12973">
                  <c:v>34.007939999999998</c:v>
                </c:pt>
                <c:pt idx="12974">
                  <c:v>34.010559999999998</c:v>
                </c:pt>
                <c:pt idx="12975">
                  <c:v>34.013179999999998</c:v>
                </c:pt>
                <c:pt idx="12976">
                  <c:v>34.015799999999999</c:v>
                </c:pt>
                <c:pt idx="12977">
                  <c:v>34.018419999999999</c:v>
                </c:pt>
                <c:pt idx="12978">
                  <c:v>34.021050000000002</c:v>
                </c:pt>
                <c:pt idx="12979">
                  <c:v>34.023670000000003</c:v>
                </c:pt>
                <c:pt idx="12980">
                  <c:v>34.026290000000003</c:v>
                </c:pt>
                <c:pt idx="12981">
                  <c:v>34.028910000000003</c:v>
                </c:pt>
                <c:pt idx="12982">
                  <c:v>34.031529999999997</c:v>
                </c:pt>
                <c:pt idx="12983">
                  <c:v>34.03416</c:v>
                </c:pt>
                <c:pt idx="12984">
                  <c:v>34.03678</c:v>
                </c:pt>
                <c:pt idx="12985">
                  <c:v>34.039400000000001</c:v>
                </c:pt>
                <c:pt idx="12986">
                  <c:v>34.042020000000001</c:v>
                </c:pt>
                <c:pt idx="12987">
                  <c:v>34.044640000000001</c:v>
                </c:pt>
                <c:pt idx="12988">
                  <c:v>34.047260000000001</c:v>
                </c:pt>
                <c:pt idx="12989">
                  <c:v>34.049880000000002</c:v>
                </c:pt>
                <c:pt idx="12990">
                  <c:v>34.052509999999998</c:v>
                </c:pt>
                <c:pt idx="12991">
                  <c:v>34.055129999999998</c:v>
                </c:pt>
                <c:pt idx="12992">
                  <c:v>34.057749999999999</c:v>
                </c:pt>
                <c:pt idx="12993">
                  <c:v>34.060369999999999</c:v>
                </c:pt>
                <c:pt idx="12994">
                  <c:v>34.062989999999999</c:v>
                </c:pt>
                <c:pt idx="12995">
                  <c:v>34.06561</c:v>
                </c:pt>
                <c:pt idx="12996">
                  <c:v>34.06823</c:v>
                </c:pt>
                <c:pt idx="12997">
                  <c:v>34.07085</c:v>
                </c:pt>
                <c:pt idx="12998">
                  <c:v>34.073480000000004</c:v>
                </c:pt>
                <c:pt idx="12999">
                  <c:v>34.076099999999997</c:v>
                </c:pt>
                <c:pt idx="13000">
                  <c:v>34.078719999999997</c:v>
                </c:pt>
                <c:pt idx="13001">
                  <c:v>34.081339999999997</c:v>
                </c:pt>
                <c:pt idx="13002">
                  <c:v>34.083959999999998</c:v>
                </c:pt>
                <c:pt idx="13003">
                  <c:v>34.086590000000001</c:v>
                </c:pt>
                <c:pt idx="13004">
                  <c:v>34.089210000000001</c:v>
                </c:pt>
                <c:pt idx="13005">
                  <c:v>34.091830000000002</c:v>
                </c:pt>
                <c:pt idx="13006">
                  <c:v>34.094450000000002</c:v>
                </c:pt>
                <c:pt idx="13007">
                  <c:v>34.097070000000002</c:v>
                </c:pt>
                <c:pt idx="13008">
                  <c:v>34.099690000000002</c:v>
                </c:pt>
                <c:pt idx="13009">
                  <c:v>34.102310000000003</c:v>
                </c:pt>
                <c:pt idx="13010">
                  <c:v>34.104930000000003</c:v>
                </c:pt>
                <c:pt idx="13011">
                  <c:v>34.107559999999999</c:v>
                </c:pt>
                <c:pt idx="13012">
                  <c:v>34.11018</c:v>
                </c:pt>
                <c:pt idx="13013">
                  <c:v>34.1128</c:v>
                </c:pt>
                <c:pt idx="13014">
                  <c:v>34.11542</c:v>
                </c:pt>
                <c:pt idx="13015">
                  <c:v>34.118040000000001</c:v>
                </c:pt>
                <c:pt idx="13016">
                  <c:v>34.120660000000001</c:v>
                </c:pt>
                <c:pt idx="13017">
                  <c:v>34.123280000000001</c:v>
                </c:pt>
                <c:pt idx="13018">
                  <c:v>34.125900000000001</c:v>
                </c:pt>
                <c:pt idx="13019">
                  <c:v>34.128529999999998</c:v>
                </c:pt>
                <c:pt idx="13020">
                  <c:v>34.131149999999998</c:v>
                </c:pt>
                <c:pt idx="13021">
                  <c:v>34.133769999999998</c:v>
                </c:pt>
                <c:pt idx="13022">
                  <c:v>34.136389999999999</c:v>
                </c:pt>
                <c:pt idx="13023">
                  <c:v>34.139009999999999</c:v>
                </c:pt>
                <c:pt idx="13024">
                  <c:v>34.141640000000002</c:v>
                </c:pt>
                <c:pt idx="13025">
                  <c:v>34.144260000000003</c:v>
                </c:pt>
                <c:pt idx="13026">
                  <c:v>34.146880000000003</c:v>
                </c:pt>
                <c:pt idx="13027">
                  <c:v>34.149500000000003</c:v>
                </c:pt>
                <c:pt idx="13028">
                  <c:v>34.152119999999996</c:v>
                </c:pt>
                <c:pt idx="13029">
                  <c:v>34.154739999999997</c:v>
                </c:pt>
                <c:pt idx="13030">
                  <c:v>34.157359999999997</c:v>
                </c:pt>
                <c:pt idx="13031">
                  <c:v>34.159979999999997</c:v>
                </c:pt>
                <c:pt idx="13032">
                  <c:v>34.162610000000001</c:v>
                </c:pt>
                <c:pt idx="13033">
                  <c:v>34.165230000000001</c:v>
                </c:pt>
                <c:pt idx="13034">
                  <c:v>34.167850000000001</c:v>
                </c:pt>
                <c:pt idx="13035">
                  <c:v>34.170470000000002</c:v>
                </c:pt>
                <c:pt idx="13036">
                  <c:v>34.173090000000002</c:v>
                </c:pt>
                <c:pt idx="13037">
                  <c:v>34.175710000000002</c:v>
                </c:pt>
                <c:pt idx="13038">
                  <c:v>34.178330000000003</c:v>
                </c:pt>
                <c:pt idx="13039">
                  <c:v>34.180959999999999</c:v>
                </c:pt>
                <c:pt idx="13040">
                  <c:v>34.183579999999999</c:v>
                </c:pt>
                <c:pt idx="13041">
                  <c:v>34.186199999999999</c:v>
                </c:pt>
                <c:pt idx="13042">
                  <c:v>34.18882</c:v>
                </c:pt>
                <c:pt idx="13043">
                  <c:v>34.19144</c:v>
                </c:pt>
                <c:pt idx="13044">
                  <c:v>34.19406</c:v>
                </c:pt>
                <c:pt idx="13045">
                  <c:v>34.196689999999997</c:v>
                </c:pt>
                <c:pt idx="13046">
                  <c:v>34.199309999999997</c:v>
                </c:pt>
                <c:pt idx="13047">
                  <c:v>34.201929999999997</c:v>
                </c:pt>
                <c:pt idx="13048">
                  <c:v>34.204549999999998</c:v>
                </c:pt>
                <c:pt idx="13049">
                  <c:v>34.207169999999998</c:v>
                </c:pt>
                <c:pt idx="13050">
                  <c:v>34.209789999999998</c:v>
                </c:pt>
                <c:pt idx="13051">
                  <c:v>34.212409999999998</c:v>
                </c:pt>
                <c:pt idx="13052">
                  <c:v>34.215029999999999</c:v>
                </c:pt>
                <c:pt idx="13053">
                  <c:v>34.217660000000002</c:v>
                </c:pt>
                <c:pt idx="13054">
                  <c:v>34.220280000000002</c:v>
                </c:pt>
                <c:pt idx="13055">
                  <c:v>34.222900000000003</c:v>
                </c:pt>
                <c:pt idx="13056">
                  <c:v>34.225520000000003</c:v>
                </c:pt>
                <c:pt idx="13057">
                  <c:v>34.228140000000003</c:v>
                </c:pt>
                <c:pt idx="13058">
                  <c:v>34.230759999999997</c:v>
                </c:pt>
                <c:pt idx="13059">
                  <c:v>34.233379999999997</c:v>
                </c:pt>
                <c:pt idx="13060">
                  <c:v>34.23601</c:v>
                </c:pt>
                <c:pt idx="13061">
                  <c:v>34.238630000000001</c:v>
                </c:pt>
                <c:pt idx="13062">
                  <c:v>34.241250000000001</c:v>
                </c:pt>
                <c:pt idx="13063">
                  <c:v>34.243870000000001</c:v>
                </c:pt>
                <c:pt idx="13064">
                  <c:v>34.246490000000001</c:v>
                </c:pt>
                <c:pt idx="13065">
                  <c:v>34.249110000000002</c:v>
                </c:pt>
                <c:pt idx="13066">
                  <c:v>34.251739999999998</c:v>
                </c:pt>
                <c:pt idx="13067">
                  <c:v>34.254359999999998</c:v>
                </c:pt>
                <c:pt idx="13068">
                  <c:v>34.256979999999999</c:v>
                </c:pt>
                <c:pt idx="13069">
                  <c:v>34.259599999999999</c:v>
                </c:pt>
                <c:pt idx="13070">
                  <c:v>34.262219999999999</c:v>
                </c:pt>
                <c:pt idx="13071">
                  <c:v>34.26484</c:v>
                </c:pt>
                <c:pt idx="13072">
                  <c:v>34.26746</c:v>
                </c:pt>
                <c:pt idx="13073">
                  <c:v>34.27008</c:v>
                </c:pt>
                <c:pt idx="13074">
                  <c:v>34.272709999999996</c:v>
                </c:pt>
                <c:pt idx="13075">
                  <c:v>34.275329999999997</c:v>
                </c:pt>
                <c:pt idx="13076">
                  <c:v>34.277949999999997</c:v>
                </c:pt>
                <c:pt idx="13077">
                  <c:v>34.280569999999997</c:v>
                </c:pt>
                <c:pt idx="13078">
                  <c:v>34.283189999999998</c:v>
                </c:pt>
                <c:pt idx="13079">
                  <c:v>34.285809999999998</c:v>
                </c:pt>
                <c:pt idx="13080">
                  <c:v>34.288440000000001</c:v>
                </c:pt>
                <c:pt idx="13081">
                  <c:v>34.291060000000002</c:v>
                </c:pt>
                <c:pt idx="13082">
                  <c:v>34.293680000000002</c:v>
                </c:pt>
                <c:pt idx="13083">
                  <c:v>34.296300000000002</c:v>
                </c:pt>
                <c:pt idx="13084">
                  <c:v>34.298920000000003</c:v>
                </c:pt>
                <c:pt idx="13085">
                  <c:v>34.301540000000003</c:v>
                </c:pt>
                <c:pt idx="13086">
                  <c:v>34.304160000000003</c:v>
                </c:pt>
                <c:pt idx="13087">
                  <c:v>34.306789999999999</c:v>
                </c:pt>
                <c:pt idx="13088">
                  <c:v>34.30941</c:v>
                </c:pt>
                <c:pt idx="13089">
                  <c:v>34.31203</c:v>
                </c:pt>
                <c:pt idx="13090">
                  <c:v>34.31465</c:v>
                </c:pt>
                <c:pt idx="13091">
                  <c:v>34.317270000000001</c:v>
                </c:pt>
                <c:pt idx="13092">
                  <c:v>34.319890000000001</c:v>
                </c:pt>
                <c:pt idx="13093">
                  <c:v>34.322510000000001</c:v>
                </c:pt>
                <c:pt idx="13094">
                  <c:v>34.325130000000001</c:v>
                </c:pt>
                <c:pt idx="13095">
                  <c:v>34.327750000000002</c:v>
                </c:pt>
                <c:pt idx="13096">
                  <c:v>34.330379999999998</c:v>
                </c:pt>
                <c:pt idx="13097">
                  <c:v>34.332999999999998</c:v>
                </c:pt>
                <c:pt idx="13098">
                  <c:v>34.335619999999999</c:v>
                </c:pt>
                <c:pt idx="13099">
                  <c:v>34.338239999999999</c:v>
                </c:pt>
                <c:pt idx="13100">
                  <c:v>34.340859999999999</c:v>
                </c:pt>
                <c:pt idx="13101">
                  <c:v>34.343490000000003</c:v>
                </c:pt>
                <c:pt idx="13102">
                  <c:v>34.346110000000003</c:v>
                </c:pt>
                <c:pt idx="13103">
                  <c:v>34.348730000000003</c:v>
                </c:pt>
                <c:pt idx="13104">
                  <c:v>34.351349999999996</c:v>
                </c:pt>
                <c:pt idx="13105">
                  <c:v>34.353969999999997</c:v>
                </c:pt>
                <c:pt idx="13106">
                  <c:v>34.356589999999997</c:v>
                </c:pt>
                <c:pt idx="13107">
                  <c:v>34.359209999999997</c:v>
                </c:pt>
                <c:pt idx="13108">
                  <c:v>34.361840000000001</c:v>
                </c:pt>
                <c:pt idx="13109">
                  <c:v>34.364460000000001</c:v>
                </c:pt>
                <c:pt idx="13110">
                  <c:v>34.367080000000001</c:v>
                </c:pt>
                <c:pt idx="13111">
                  <c:v>34.369700000000002</c:v>
                </c:pt>
                <c:pt idx="13112">
                  <c:v>34.372320000000002</c:v>
                </c:pt>
                <c:pt idx="13113">
                  <c:v>34.374940000000002</c:v>
                </c:pt>
                <c:pt idx="13114">
                  <c:v>34.377560000000003</c:v>
                </c:pt>
                <c:pt idx="13115">
                  <c:v>34.380180000000003</c:v>
                </c:pt>
                <c:pt idx="13116">
                  <c:v>34.382809999999999</c:v>
                </c:pt>
                <c:pt idx="13117">
                  <c:v>34.385429999999999</c:v>
                </c:pt>
                <c:pt idx="13118">
                  <c:v>34.38805</c:v>
                </c:pt>
                <c:pt idx="13119">
                  <c:v>34.39067</c:v>
                </c:pt>
                <c:pt idx="13120">
                  <c:v>34.39329</c:v>
                </c:pt>
                <c:pt idx="13121">
                  <c:v>34.395910000000001</c:v>
                </c:pt>
                <c:pt idx="13122">
                  <c:v>34.398539999999997</c:v>
                </c:pt>
                <c:pt idx="13123">
                  <c:v>34.401159999999997</c:v>
                </c:pt>
                <c:pt idx="13124">
                  <c:v>34.403779999999998</c:v>
                </c:pt>
                <c:pt idx="13125">
                  <c:v>34.406399999999998</c:v>
                </c:pt>
                <c:pt idx="13126">
                  <c:v>34.409019999999998</c:v>
                </c:pt>
                <c:pt idx="13127">
                  <c:v>34.411639999999998</c:v>
                </c:pt>
                <c:pt idx="13128">
                  <c:v>34.414259999999999</c:v>
                </c:pt>
                <c:pt idx="13129">
                  <c:v>34.416890000000002</c:v>
                </c:pt>
                <c:pt idx="13130">
                  <c:v>34.419510000000002</c:v>
                </c:pt>
                <c:pt idx="13131">
                  <c:v>34.422130000000003</c:v>
                </c:pt>
                <c:pt idx="13132">
                  <c:v>34.424750000000003</c:v>
                </c:pt>
                <c:pt idx="13133">
                  <c:v>34.427370000000003</c:v>
                </c:pt>
                <c:pt idx="13134">
                  <c:v>34.429989999999997</c:v>
                </c:pt>
                <c:pt idx="13135">
                  <c:v>34.432609999999997</c:v>
                </c:pt>
                <c:pt idx="13136">
                  <c:v>34.435229999999997</c:v>
                </c:pt>
                <c:pt idx="13137">
                  <c:v>34.437860000000001</c:v>
                </c:pt>
                <c:pt idx="13138">
                  <c:v>34.440480000000001</c:v>
                </c:pt>
                <c:pt idx="13139">
                  <c:v>34.443100000000001</c:v>
                </c:pt>
                <c:pt idx="13140">
                  <c:v>34.445720000000001</c:v>
                </c:pt>
                <c:pt idx="13141">
                  <c:v>34.448340000000002</c:v>
                </c:pt>
                <c:pt idx="13142">
                  <c:v>34.450969999999998</c:v>
                </c:pt>
                <c:pt idx="13143">
                  <c:v>34.453589999999998</c:v>
                </c:pt>
                <c:pt idx="13144">
                  <c:v>34.456209999999999</c:v>
                </c:pt>
                <c:pt idx="13145">
                  <c:v>34.458829999999999</c:v>
                </c:pt>
                <c:pt idx="13146">
                  <c:v>34.461449999999999</c:v>
                </c:pt>
                <c:pt idx="13147">
                  <c:v>34.46407</c:v>
                </c:pt>
                <c:pt idx="13148">
                  <c:v>34.46669</c:v>
                </c:pt>
                <c:pt idx="13149">
                  <c:v>34.46931</c:v>
                </c:pt>
                <c:pt idx="13150">
                  <c:v>34.471939999999996</c:v>
                </c:pt>
                <c:pt idx="13151">
                  <c:v>34.474559999999997</c:v>
                </c:pt>
                <c:pt idx="13152">
                  <c:v>34.477179999999997</c:v>
                </c:pt>
                <c:pt idx="13153">
                  <c:v>34.479799999999997</c:v>
                </c:pt>
                <c:pt idx="13154">
                  <c:v>34.482419999999998</c:v>
                </c:pt>
                <c:pt idx="13155">
                  <c:v>34.485039999999998</c:v>
                </c:pt>
                <c:pt idx="13156">
                  <c:v>34.487659999999998</c:v>
                </c:pt>
                <c:pt idx="13157">
                  <c:v>34.490279999999998</c:v>
                </c:pt>
                <c:pt idx="13158">
                  <c:v>34.492910000000002</c:v>
                </c:pt>
                <c:pt idx="13159">
                  <c:v>34.495530000000002</c:v>
                </c:pt>
                <c:pt idx="13160">
                  <c:v>34.498150000000003</c:v>
                </c:pt>
                <c:pt idx="13161">
                  <c:v>34.500770000000003</c:v>
                </c:pt>
                <c:pt idx="13162">
                  <c:v>34.503390000000003</c:v>
                </c:pt>
                <c:pt idx="13163">
                  <c:v>34.506019999999999</c:v>
                </c:pt>
                <c:pt idx="13164">
                  <c:v>34.50864</c:v>
                </c:pt>
                <c:pt idx="13165">
                  <c:v>34.51126</c:v>
                </c:pt>
                <c:pt idx="13166">
                  <c:v>34.51388</c:v>
                </c:pt>
                <c:pt idx="13167">
                  <c:v>34.516500000000001</c:v>
                </c:pt>
                <c:pt idx="13168">
                  <c:v>34.519120000000001</c:v>
                </c:pt>
                <c:pt idx="13169">
                  <c:v>34.521740000000001</c:v>
                </c:pt>
                <c:pt idx="13170">
                  <c:v>34.524360000000001</c:v>
                </c:pt>
                <c:pt idx="13171">
                  <c:v>34.526989999999998</c:v>
                </c:pt>
                <c:pt idx="13172">
                  <c:v>34.529609999999998</c:v>
                </c:pt>
                <c:pt idx="13173">
                  <c:v>34.532229999999998</c:v>
                </c:pt>
                <c:pt idx="13174">
                  <c:v>34.534849999999999</c:v>
                </c:pt>
                <c:pt idx="13175">
                  <c:v>34.537469999999999</c:v>
                </c:pt>
                <c:pt idx="13176">
                  <c:v>34.540089999999999</c:v>
                </c:pt>
                <c:pt idx="13177">
                  <c:v>34.54271</c:v>
                </c:pt>
                <c:pt idx="13178">
                  <c:v>34.545340000000003</c:v>
                </c:pt>
                <c:pt idx="13179">
                  <c:v>34.547960000000003</c:v>
                </c:pt>
                <c:pt idx="13180">
                  <c:v>34.550579999999997</c:v>
                </c:pt>
                <c:pt idx="13181">
                  <c:v>34.553199999999997</c:v>
                </c:pt>
                <c:pt idx="13182">
                  <c:v>34.555819999999997</c:v>
                </c:pt>
                <c:pt idx="13183">
                  <c:v>34.558439999999997</c:v>
                </c:pt>
                <c:pt idx="13184">
                  <c:v>34.561070000000001</c:v>
                </c:pt>
                <c:pt idx="13185">
                  <c:v>34.563690000000001</c:v>
                </c:pt>
                <c:pt idx="13186">
                  <c:v>34.566310000000001</c:v>
                </c:pt>
                <c:pt idx="13187">
                  <c:v>34.568930000000002</c:v>
                </c:pt>
                <c:pt idx="13188">
                  <c:v>34.571550000000002</c:v>
                </c:pt>
                <c:pt idx="13189">
                  <c:v>34.574170000000002</c:v>
                </c:pt>
                <c:pt idx="13190">
                  <c:v>34.576790000000003</c:v>
                </c:pt>
                <c:pt idx="13191">
                  <c:v>34.579410000000003</c:v>
                </c:pt>
                <c:pt idx="13192">
                  <c:v>34.582039999999999</c:v>
                </c:pt>
                <c:pt idx="13193">
                  <c:v>34.58466</c:v>
                </c:pt>
                <c:pt idx="13194">
                  <c:v>34.58728</c:v>
                </c:pt>
                <c:pt idx="13195">
                  <c:v>34.5899</c:v>
                </c:pt>
                <c:pt idx="13196">
                  <c:v>34.59252</c:v>
                </c:pt>
                <c:pt idx="13197">
                  <c:v>34.595140000000001</c:v>
                </c:pt>
                <c:pt idx="13198">
                  <c:v>34.597760000000001</c:v>
                </c:pt>
                <c:pt idx="13199">
                  <c:v>34.600389999999997</c:v>
                </c:pt>
                <c:pt idx="13200">
                  <c:v>34.603009999999998</c:v>
                </c:pt>
                <c:pt idx="13201">
                  <c:v>34.605629999999998</c:v>
                </c:pt>
                <c:pt idx="13202">
                  <c:v>34.608249999999998</c:v>
                </c:pt>
                <c:pt idx="13203">
                  <c:v>34.610869999999998</c:v>
                </c:pt>
                <c:pt idx="13204">
                  <c:v>34.613489999999999</c:v>
                </c:pt>
                <c:pt idx="13205">
                  <c:v>34.616120000000002</c:v>
                </c:pt>
                <c:pt idx="13206">
                  <c:v>34.618740000000003</c:v>
                </c:pt>
                <c:pt idx="13207">
                  <c:v>34.621360000000003</c:v>
                </c:pt>
                <c:pt idx="13208">
                  <c:v>34.623980000000003</c:v>
                </c:pt>
                <c:pt idx="13209">
                  <c:v>34.626600000000003</c:v>
                </c:pt>
                <c:pt idx="13210">
                  <c:v>34.629219999999997</c:v>
                </c:pt>
                <c:pt idx="13211">
                  <c:v>34.631839999999997</c:v>
                </c:pt>
                <c:pt idx="13212">
                  <c:v>34.634459999999997</c:v>
                </c:pt>
                <c:pt idx="13213">
                  <c:v>34.637079999999997</c:v>
                </c:pt>
                <c:pt idx="13214">
                  <c:v>34.639710000000001</c:v>
                </c:pt>
                <c:pt idx="13215">
                  <c:v>34.642330000000001</c:v>
                </c:pt>
                <c:pt idx="13216">
                  <c:v>34.644950000000001</c:v>
                </c:pt>
                <c:pt idx="13217">
                  <c:v>34.647570000000002</c:v>
                </c:pt>
                <c:pt idx="13218">
                  <c:v>34.650190000000002</c:v>
                </c:pt>
                <c:pt idx="13219">
                  <c:v>34.652819999999998</c:v>
                </c:pt>
                <c:pt idx="13220">
                  <c:v>34.655439999999999</c:v>
                </c:pt>
                <c:pt idx="13221">
                  <c:v>34.658059999999999</c:v>
                </c:pt>
                <c:pt idx="13222">
                  <c:v>34.660679999999999</c:v>
                </c:pt>
                <c:pt idx="13223">
                  <c:v>34.6633</c:v>
                </c:pt>
                <c:pt idx="13224">
                  <c:v>34.66592</c:v>
                </c:pt>
                <c:pt idx="13225">
                  <c:v>34.66854</c:v>
                </c:pt>
                <c:pt idx="13226">
                  <c:v>34.671169999999996</c:v>
                </c:pt>
                <c:pt idx="13227">
                  <c:v>34.673789999999997</c:v>
                </c:pt>
                <c:pt idx="13228">
                  <c:v>34.676409999999997</c:v>
                </c:pt>
                <c:pt idx="13229">
                  <c:v>34.679029999999997</c:v>
                </c:pt>
                <c:pt idx="13230">
                  <c:v>34.681649999999998</c:v>
                </c:pt>
                <c:pt idx="13231">
                  <c:v>34.684269999999998</c:v>
                </c:pt>
                <c:pt idx="13232">
                  <c:v>34.686889999999998</c:v>
                </c:pt>
                <c:pt idx="13233">
                  <c:v>34.689509999999999</c:v>
                </c:pt>
                <c:pt idx="13234">
                  <c:v>34.692129999999999</c:v>
                </c:pt>
                <c:pt idx="13235">
                  <c:v>34.694760000000002</c:v>
                </c:pt>
                <c:pt idx="13236">
                  <c:v>34.697380000000003</c:v>
                </c:pt>
                <c:pt idx="13237">
                  <c:v>34.700000000000003</c:v>
                </c:pt>
                <c:pt idx="13238">
                  <c:v>34.702620000000003</c:v>
                </c:pt>
                <c:pt idx="13239">
                  <c:v>34.705240000000003</c:v>
                </c:pt>
                <c:pt idx="13240">
                  <c:v>34.70787</c:v>
                </c:pt>
                <c:pt idx="13241">
                  <c:v>34.71049</c:v>
                </c:pt>
                <c:pt idx="13242">
                  <c:v>34.71311</c:v>
                </c:pt>
                <c:pt idx="13243">
                  <c:v>34.715730000000001</c:v>
                </c:pt>
                <c:pt idx="13244">
                  <c:v>34.718350000000001</c:v>
                </c:pt>
                <c:pt idx="13245">
                  <c:v>34.720970000000001</c:v>
                </c:pt>
                <c:pt idx="13246">
                  <c:v>34.723590000000002</c:v>
                </c:pt>
                <c:pt idx="13247">
                  <c:v>34.726219999999998</c:v>
                </c:pt>
                <c:pt idx="13248">
                  <c:v>34.728839999999998</c:v>
                </c:pt>
                <c:pt idx="13249">
                  <c:v>34.731459999999998</c:v>
                </c:pt>
                <c:pt idx="13250">
                  <c:v>34.734079999999999</c:v>
                </c:pt>
                <c:pt idx="13251">
                  <c:v>34.736699999999999</c:v>
                </c:pt>
                <c:pt idx="13252">
                  <c:v>34.739319999999999</c:v>
                </c:pt>
                <c:pt idx="13253">
                  <c:v>34.74194</c:v>
                </c:pt>
                <c:pt idx="13254">
                  <c:v>34.74456</c:v>
                </c:pt>
                <c:pt idx="13255">
                  <c:v>34.747190000000003</c:v>
                </c:pt>
                <c:pt idx="13256">
                  <c:v>34.749809999999997</c:v>
                </c:pt>
                <c:pt idx="13257">
                  <c:v>34.752429999999997</c:v>
                </c:pt>
                <c:pt idx="13258">
                  <c:v>34.755049999999997</c:v>
                </c:pt>
                <c:pt idx="13259">
                  <c:v>34.757669999999997</c:v>
                </c:pt>
                <c:pt idx="13260">
                  <c:v>34.760300000000001</c:v>
                </c:pt>
                <c:pt idx="13261">
                  <c:v>34.762920000000001</c:v>
                </c:pt>
                <c:pt idx="13262">
                  <c:v>34.765540000000001</c:v>
                </c:pt>
                <c:pt idx="13263">
                  <c:v>34.768160000000002</c:v>
                </c:pt>
                <c:pt idx="13264">
                  <c:v>34.770780000000002</c:v>
                </c:pt>
                <c:pt idx="13265">
                  <c:v>34.773400000000002</c:v>
                </c:pt>
                <c:pt idx="13266">
                  <c:v>34.776020000000003</c:v>
                </c:pt>
                <c:pt idx="13267">
                  <c:v>34.778640000000003</c:v>
                </c:pt>
                <c:pt idx="13268">
                  <c:v>34.781269999999999</c:v>
                </c:pt>
                <c:pt idx="13269">
                  <c:v>34.78389</c:v>
                </c:pt>
                <c:pt idx="13270">
                  <c:v>34.78651</c:v>
                </c:pt>
                <c:pt idx="13271">
                  <c:v>34.78913</c:v>
                </c:pt>
                <c:pt idx="13272">
                  <c:v>34.79175</c:v>
                </c:pt>
                <c:pt idx="13273">
                  <c:v>34.794370000000001</c:v>
                </c:pt>
                <c:pt idx="13274">
                  <c:v>34.796990000000001</c:v>
                </c:pt>
                <c:pt idx="13275">
                  <c:v>34.799610000000001</c:v>
                </c:pt>
                <c:pt idx="13276">
                  <c:v>34.802239999999998</c:v>
                </c:pt>
                <c:pt idx="13277">
                  <c:v>34.804859999999998</c:v>
                </c:pt>
                <c:pt idx="13278">
                  <c:v>34.807479999999998</c:v>
                </c:pt>
                <c:pt idx="13279">
                  <c:v>34.810099999999998</c:v>
                </c:pt>
                <c:pt idx="13280">
                  <c:v>34.812719999999999</c:v>
                </c:pt>
                <c:pt idx="13281">
                  <c:v>34.815350000000002</c:v>
                </c:pt>
                <c:pt idx="13282">
                  <c:v>34.817970000000003</c:v>
                </c:pt>
                <c:pt idx="13283">
                  <c:v>34.820590000000003</c:v>
                </c:pt>
                <c:pt idx="13284">
                  <c:v>34.823210000000003</c:v>
                </c:pt>
                <c:pt idx="13285">
                  <c:v>34.825830000000003</c:v>
                </c:pt>
                <c:pt idx="13286">
                  <c:v>34.828449999999997</c:v>
                </c:pt>
                <c:pt idx="13287">
                  <c:v>34.831069999999997</c:v>
                </c:pt>
                <c:pt idx="13288">
                  <c:v>34.833689999999997</c:v>
                </c:pt>
                <c:pt idx="13289">
                  <c:v>34.836320000000001</c:v>
                </c:pt>
                <c:pt idx="13290">
                  <c:v>34.838940000000001</c:v>
                </c:pt>
                <c:pt idx="13291">
                  <c:v>34.841560000000001</c:v>
                </c:pt>
                <c:pt idx="13292">
                  <c:v>34.844180000000001</c:v>
                </c:pt>
                <c:pt idx="13293">
                  <c:v>34.846800000000002</c:v>
                </c:pt>
                <c:pt idx="13294">
                  <c:v>34.849420000000002</c:v>
                </c:pt>
                <c:pt idx="13295">
                  <c:v>34.852040000000002</c:v>
                </c:pt>
                <c:pt idx="13296">
                  <c:v>34.854669999999999</c:v>
                </c:pt>
                <c:pt idx="13297">
                  <c:v>34.857289999999999</c:v>
                </c:pt>
                <c:pt idx="13298">
                  <c:v>34.859909999999999</c:v>
                </c:pt>
                <c:pt idx="13299">
                  <c:v>34.86253</c:v>
                </c:pt>
                <c:pt idx="13300">
                  <c:v>34.86515</c:v>
                </c:pt>
                <c:pt idx="13301">
                  <c:v>34.86777</c:v>
                </c:pt>
                <c:pt idx="13302">
                  <c:v>34.870399999999997</c:v>
                </c:pt>
                <c:pt idx="13303">
                  <c:v>34.873019999999997</c:v>
                </c:pt>
                <c:pt idx="13304">
                  <c:v>34.875639999999997</c:v>
                </c:pt>
                <c:pt idx="13305">
                  <c:v>34.878259999999997</c:v>
                </c:pt>
                <c:pt idx="13306">
                  <c:v>34.880879999999998</c:v>
                </c:pt>
                <c:pt idx="13307">
                  <c:v>34.883499999999998</c:v>
                </c:pt>
                <c:pt idx="13308">
                  <c:v>34.886119999999998</c:v>
                </c:pt>
                <c:pt idx="13309">
                  <c:v>34.888739999999999</c:v>
                </c:pt>
                <c:pt idx="13310">
                  <c:v>34.891370000000002</c:v>
                </c:pt>
                <c:pt idx="13311">
                  <c:v>34.893990000000002</c:v>
                </c:pt>
                <c:pt idx="13312">
                  <c:v>34.896610000000003</c:v>
                </c:pt>
                <c:pt idx="13313">
                  <c:v>34.899230000000003</c:v>
                </c:pt>
                <c:pt idx="13314">
                  <c:v>34.901850000000003</c:v>
                </c:pt>
                <c:pt idx="13315">
                  <c:v>34.904470000000003</c:v>
                </c:pt>
                <c:pt idx="13316">
                  <c:v>34.907089999999997</c:v>
                </c:pt>
                <c:pt idx="13317">
                  <c:v>34.90972</c:v>
                </c:pt>
                <c:pt idx="13318">
                  <c:v>34.91234</c:v>
                </c:pt>
                <c:pt idx="13319">
                  <c:v>34.914960000000001</c:v>
                </c:pt>
                <c:pt idx="13320">
                  <c:v>34.917580000000001</c:v>
                </c:pt>
                <c:pt idx="13321">
                  <c:v>34.920200000000001</c:v>
                </c:pt>
                <c:pt idx="13322">
                  <c:v>34.922820000000002</c:v>
                </c:pt>
                <c:pt idx="13323">
                  <c:v>34.925449999999998</c:v>
                </c:pt>
                <c:pt idx="13324">
                  <c:v>34.928069999999998</c:v>
                </c:pt>
                <c:pt idx="13325">
                  <c:v>34.930689999999998</c:v>
                </c:pt>
                <c:pt idx="13326">
                  <c:v>34.933309999999999</c:v>
                </c:pt>
                <c:pt idx="13327">
                  <c:v>34.935929999999999</c:v>
                </c:pt>
                <c:pt idx="13328">
                  <c:v>34.938549999999999</c:v>
                </c:pt>
                <c:pt idx="13329">
                  <c:v>34.94117</c:v>
                </c:pt>
                <c:pt idx="13330">
                  <c:v>34.94379</c:v>
                </c:pt>
                <c:pt idx="13331">
                  <c:v>34.94641</c:v>
                </c:pt>
                <c:pt idx="13332">
                  <c:v>34.949039999999997</c:v>
                </c:pt>
                <c:pt idx="13333">
                  <c:v>34.951659999999997</c:v>
                </c:pt>
                <c:pt idx="13334">
                  <c:v>34.954279999999997</c:v>
                </c:pt>
                <c:pt idx="13335">
                  <c:v>34.956899999999997</c:v>
                </c:pt>
                <c:pt idx="13336">
                  <c:v>34.959519999999998</c:v>
                </c:pt>
                <c:pt idx="13337">
                  <c:v>34.962150000000001</c:v>
                </c:pt>
                <c:pt idx="13338">
                  <c:v>34.964770000000001</c:v>
                </c:pt>
                <c:pt idx="13339">
                  <c:v>34.967390000000002</c:v>
                </c:pt>
                <c:pt idx="13340">
                  <c:v>34.970010000000002</c:v>
                </c:pt>
                <c:pt idx="13341">
                  <c:v>34.972630000000002</c:v>
                </c:pt>
                <c:pt idx="13342">
                  <c:v>34.975250000000003</c:v>
                </c:pt>
                <c:pt idx="13343">
                  <c:v>34.977870000000003</c:v>
                </c:pt>
                <c:pt idx="13344">
                  <c:v>34.980499999999999</c:v>
                </c:pt>
                <c:pt idx="13345">
                  <c:v>34.98312</c:v>
                </c:pt>
                <c:pt idx="13346">
                  <c:v>34.98574</c:v>
                </c:pt>
                <c:pt idx="13347">
                  <c:v>34.98836</c:v>
                </c:pt>
                <c:pt idx="13348">
                  <c:v>34.99098</c:v>
                </c:pt>
                <c:pt idx="13349">
                  <c:v>34.993600000000001</c:v>
                </c:pt>
                <c:pt idx="13350">
                  <c:v>34.996220000000001</c:v>
                </c:pt>
                <c:pt idx="13351">
                  <c:v>34.998840000000001</c:v>
                </c:pt>
                <c:pt idx="13352">
                  <c:v>35.001460000000002</c:v>
                </c:pt>
                <c:pt idx="13353">
                  <c:v>35.004089999999998</c:v>
                </c:pt>
                <c:pt idx="13354">
                  <c:v>35.006709999999998</c:v>
                </c:pt>
                <c:pt idx="13355">
                  <c:v>35.009329999999999</c:v>
                </c:pt>
                <c:pt idx="13356">
                  <c:v>35.011949999999999</c:v>
                </c:pt>
                <c:pt idx="13357">
                  <c:v>35.014569999999999</c:v>
                </c:pt>
                <c:pt idx="13358">
                  <c:v>35.017200000000003</c:v>
                </c:pt>
                <c:pt idx="13359">
                  <c:v>35.019820000000003</c:v>
                </c:pt>
                <c:pt idx="13360">
                  <c:v>35.022440000000003</c:v>
                </c:pt>
                <c:pt idx="13361">
                  <c:v>35.025060000000003</c:v>
                </c:pt>
                <c:pt idx="13362">
                  <c:v>35.027679999999997</c:v>
                </c:pt>
                <c:pt idx="13363">
                  <c:v>35.030299999999997</c:v>
                </c:pt>
                <c:pt idx="13364">
                  <c:v>35.032919999999997</c:v>
                </c:pt>
                <c:pt idx="13365">
                  <c:v>35.035550000000001</c:v>
                </c:pt>
                <c:pt idx="13366">
                  <c:v>35.038170000000001</c:v>
                </c:pt>
                <c:pt idx="13367">
                  <c:v>35.040790000000001</c:v>
                </c:pt>
                <c:pt idx="13368">
                  <c:v>35.043410000000002</c:v>
                </c:pt>
                <c:pt idx="13369">
                  <c:v>35.046030000000002</c:v>
                </c:pt>
                <c:pt idx="13370">
                  <c:v>35.048650000000002</c:v>
                </c:pt>
                <c:pt idx="13371">
                  <c:v>35.051270000000002</c:v>
                </c:pt>
                <c:pt idx="13372">
                  <c:v>35.053890000000003</c:v>
                </c:pt>
                <c:pt idx="13373">
                  <c:v>35.056519999999999</c:v>
                </c:pt>
                <c:pt idx="13374">
                  <c:v>35.059139999999999</c:v>
                </c:pt>
                <c:pt idx="13375">
                  <c:v>35.06176</c:v>
                </c:pt>
                <c:pt idx="13376">
                  <c:v>35.06438</c:v>
                </c:pt>
                <c:pt idx="13377">
                  <c:v>35.067</c:v>
                </c:pt>
                <c:pt idx="13378">
                  <c:v>35.069629999999997</c:v>
                </c:pt>
                <c:pt idx="13379">
                  <c:v>35.072249999999997</c:v>
                </c:pt>
                <c:pt idx="13380">
                  <c:v>35.074869999999997</c:v>
                </c:pt>
                <c:pt idx="13381">
                  <c:v>35.077489999999997</c:v>
                </c:pt>
                <c:pt idx="13382">
                  <c:v>35.080109999999998</c:v>
                </c:pt>
                <c:pt idx="13383">
                  <c:v>35.082729999999998</c:v>
                </c:pt>
                <c:pt idx="13384">
                  <c:v>35.085349999999998</c:v>
                </c:pt>
                <c:pt idx="13385">
                  <c:v>35.087969999999999</c:v>
                </c:pt>
                <c:pt idx="13386">
                  <c:v>35.090600000000002</c:v>
                </c:pt>
                <c:pt idx="13387">
                  <c:v>35.093220000000002</c:v>
                </c:pt>
                <c:pt idx="13388">
                  <c:v>35.095840000000003</c:v>
                </c:pt>
                <c:pt idx="13389">
                  <c:v>35.098460000000003</c:v>
                </c:pt>
                <c:pt idx="13390">
                  <c:v>35.101080000000003</c:v>
                </c:pt>
                <c:pt idx="13391">
                  <c:v>35.103700000000003</c:v>
                </c:pt>
                <c:pt idx="13392">
                  <c:v>35.106319999999997</c:v>
                </c:pt>
                <c:pt idx="13393">
                  <c:v>35.108939999999997</c:v>
                </c:pt>
                <c:pt idx="13394">
                  <c:v>35.11157</c:v>
                </c:pt>
                <c:pt idx="13395">
                  <c:v>35.114190000000001</c:v>
                </c:pt>
                <c:pt idx="13396">
                  <c:v>35.116810000000001</c:v>
                </c:pt>
                <c:pt idx="13397">
                  <c:v>35.119430000000001</c:v>
                </c:pt>
                <c:pt idx="13398">
                  <c:v>35.122050000000002</c:v>
                </c:pt>
                <c:pt idx="13399">
                  <c:v>35.124679999999998</c:v>
                </c:pt>
                <c:pt idx="13400">
                  <c:v>35.127299999999998</c:v>
                </c:pt>
                <c:pt idx="13401">
                  <c:v>35.129919999999998</c:v>
                </c:pt>
                <c:pt idx="13402">
                  <c:v>35.132539999999999</c:v>
                </c:pt>
                <c:pt idx="13403">
                  <c:v>35.135159999999999</c:v>
                </c:pt>
                <c:pt idx="13404">
                  <c:v>35.137779999999999</c:v>
                </c:pt>
                <c:pt idx="13405">
                  <c:v>35.1404</c:v>
                </c:pt>
                <c:pt idx="13406">
                  <c:v>35.14302</c:v>
                </c:pt>
                <c:pt idx="13407">
                  <c:v>35.145650000000003</c:v>
                </c:pt>
                <c:pt idx="13408">
                  <c:v>35.148269999999997</c:v>
                </c:pt>
                <c:pt idx="13409">
                  <c:v>35.150889999999997</c:v>
                </c:pt>
                <c:pt idx="13410">
                  <c:v>35.153509999999997</c:v>
                </c:pt>
                <c:pt idx="13411">
                  <c:v>35.156129999999997</c:v>
                </c:pt>
                <c:pt idx="13412">
                  <c:v>35.158749999999998</c:v>
                </c:pt>
                <c:pt idx="13413">
                  <c:v>35.161369999999998</c:v>
                </c:pt>
                <c:pt idx="13414">
                  <c:v>35.164000000000001</c:v>
                </c:pt>
                <c:pt idx="13415">
                  <c:v>35.166620000000002</c:v>
                </c:pt>
                <c:pt idx="13416">
                  <c:v>35.169240000000002</c:v>
                </c:pt>
                <c:pt idx="13417">
                  <c:v>35.171860000000002</c:v>
                </c:pt>
                <c:pt idx="13418">
                  <c:v>35.174480000000003</c:v>
                </c:pt>
                <c:pt idx="13419">
                  <c:v>35.177100000000003</c:v>
                </c:pt>
                <c:pt idx="13420">
                  <c:v>35.179729999999999</c:v>
                </c:pt>
                <c:pt idx="13421">
                  <c:v>35.18235</c:v>
                </c:pt>
                <c:pt idx="13422">
                  <c:v>35.18497</c:v>
                </c:pt>
                <c:pt idx="13423">
                  <c:v>35.18759</c:v>
                </c:pt>
                <c:pt idx="13424">
                  <c:v>35.19021</c:v>
                </c:pt>
                <c:pt idx="13425">
                  <c:v>35.192830000000001</c:v>
                </c:pt>
                <c:pt idx="13426">
                  <c:v>35.195450000000001</c:v>
                </c:pt>
                <c:pt idx="13427">
                  <c:v>35.198070000000001</c:v>
                </c:pt>
                <c:pt idx="13428">
                  <c:v>35.200699999999998</c:v>
                </c:pt>
                <c:pt idx="13429">
                  <c:v>35.203319999999998</c:v>
                </c:pt>
                <c:pt idx="13430">
                  <c:v>35.205939999999998</c:v>
                </c:pt>
                <c:pt idx="13431">
                  <c:v>35.208559999999999</c:v>
                </c:pt>
                <c:pt idx="13432">
                  <c:v>35.211179999999999</c:v>
                </c:pt>
                <c:pt idx="13433">
                  <c:v>35.213799999999999</c:v>
                </c:pt>
                <c:pt idx="13434">
                  <c:v>35.216419999999999</c:v>
                </c:pt>
                <c:pt idx="13435">
                  <c:v>35.219050000000003</c:v>
                </c:pt>
                <c:pt idx="13436">
                  <c:v>35.221670000000003</c:v>
                </c:pt>
                <c:pt idx="13437">
                  <c:v>35.224290000000003</c:v>
                </c:pt>
                <c:pt idx="13438">
                  <c:v>35.226909999999997</c:v>
                </c:pt>
                <c:pt idx="13439">
                  <c:v>35.229529999999997</c:v>
                </c:pt>
                <c:pt idx="13440">
                  <c:v>35.232149999999997</c:v>
                </c:pt>
                <c:pt idx="13441">
                  <c:v>35.234780000000001</c:v>
                </c:pt>
                <c:pt idx="13442">
                  <c:v>35.237400000000001</c:v>
                </c:pt>
                <c:pt idx="13443">
                  <c:v>35.240020000000001</c:v>
                </c:pt>
                <c:pt idx="13444">
                  <c:v>35.242640000000002</c:v>
                </c:pt>
                <c:pt idx="13445">
                  <c:v>35.245260000000002</c:v>
                </c:pt>
                <c:pt idx="13446">
                  <c:v>35.247880000000002</c:v>
                </c:pt>
                <c:pt idx="13447">
                  <c:v>35.250500000000002</c:v>
                </c:pt>
                <c:pt idx="13448">
                  <c:v>35.253120000000003</c:v>
                </c:pt>
                <c:pt idx="13449">
                  <c:v>35.255740000000003</c:v>
                </c:pt>
                <c:pt idx="13450">
                  <c:v>35.258369999999999</c:v>
                </c:pt>
                <c:pt idx="13451">
                  <c:v>35.26099</c:v>
                </c:pt>
                <c:pt idx="13452">
                  <c:v>35.26361</c:v>
                </c:pt>
                <c:pt idx="13453">
                  <c:v>35.26623</c:v>
                </c:pt>
                <c:pt idx="13454">
                  <c:v>35.26885</c:v>
                </c:pt>
                <c:pt idx="13455">
                  <c:v>35.271479999999997</c:v>
                </c:pt>
                <c:pt idx="13456">
                  <c:v>35.274099999999997</c:v>
                </c:pt>
                <c:pt idx="13457">
                  <c:v>35.276719999999997</c:v>
                </c:pt>
                <c:pt idx="13458">
                  <c:v>35.279339999999998</c:v>
                </c:pt>
                <c:pt idx="13459">
                  <c:v>35.281959999999998</c:v>
                </c:pt>
                <c:pt idx="13460">
                  <c:v>35.284579999999998</c:v>
                </c:pt>
                <c:pt idx="13461">
                  <c:v>35.287199999999999</c:v>
                </c:pt>
                <c:pt idx="13462">
                  <c:v>35.289830000000002</c:v>
                </c:pt>
                <c:pt idx="13463">
                  <c:v>35.292450000000002</c:v>
                </c:pt>
                <c:pt idx="13464">
                  <c:v>35.295070000000003</c:v>
                </c:pt>
                <c:pt idx="13465">
                  <c:v>35.297690000000003</c:v>
                </c:pt>
                <c:pt idx="13466">
                  <c:v>35.300310000000003</c:v>
                </c:pt>
                <c:pt idx="13467">
                  <c:v>35.302930000000003</c:v>
                </c:pt>
                <c:pt idx="13468">
                  <c:v>35.305549999999997</c:v>
                </c:pt>
                <c:pt idx="13469">
                  <c:v>35.308169999999997</c:v>
                </c:pt>
                <c:pt idx="13470">
                  <c:v>35.310789999999997</c:v>
                </c:pt>
                <c:pt idx="13471">
                  <c:v>35.313420000000001</c:v>
                </c:pt>
                <c:pt idx="13472">
                  <c:v>35.316040000000001</c:v>
                </c:pt>
                <c:pt idx="13473">
                  <c:v>35.318660000000001</c:v>
                </c:pt>
                <c:pt idx="13474">
                  <c:v>35.321280000000002</c:v>
                </c:pt>
                <c:pt idx="13475">
                  <c:v>35.323900000000002</c:v>
                </c:pt>
                <c:pt idx="13476">
                  <c:v>35.326529999999998</c:v>
                </c:pt>
                <c:pt idx="13477">
                  <c:v>35.329149999999998</c:v>
                </c:pt>
                <c:pt idx="13478">
                  <c:v>35.331769999999999</c:v>
                </c:pt>
                <c:pt idx="13479">
                  <c:v>35.334389999999999</c:v>
                </c:pt>
                <c:pt idx="13480">
                  <c:v>35.337009999999999</c:v>
                </c:pt>
                <c:pt idx="13481">
                  <c:v>35.33963</c:v>
                </c:pt>
                <c:pt idx="13482">
                  <c:v>35.34225</c:v>
                </c:pt>
                <c:pt idx="13483">
                  <c:v>35.344880000000003</c:v>
                </c:pt>
                <c:pt idx="13484">
                  <c:v>35.347499999999997</c:v>
                </c:pt>
                <c:pt idx="13485">
                  <c:v>35.350119999999997</c:v>
                </c:pt>
                <c:pt idx="13486">
                  <c:v>35.352739999999997</c:v>
                </c:pt>
                <c:pt idx="13487">
                  <c:v>35.355359999999997</c:v>
                </c:pt>
                <c:pt idx="13488">
                  <c:v>35.357979999999998</c:v>
                </c:pt>
                <c:pt idx="13489">
                  <c:v>35.360599999999998</c:v>
                </c:pt>
                <c:pt idx="13490">
                  <c:v>35.363219999999998</c:v>
                </c:pt>
                <c:pt idx="13491">
                  <c:v>35.365850000000002</c:v>
                </c:pt>
                <c:pt idx="13492">
                  <c:v>35.368470000000002</c:v>
                </c:pt>
                <c:pt idx="13493">
                  <c:v>35.371090000000002</c:v>
                </c:pt>
                <c:pt idx="13494">
                  <c:v>35.373710000000003</c:v>
                </c:pt>
                <c:pt idx="13495">
                  <c:v>35.376330000000003</c:v>
                </c:pt>
                <c:pt idx="13496">
                  <c:v>35.378959999999999</c:v>
                </c:pt>
                <c:pt idx="13497">
                  <c:v>35.38158</c:v>
                </c:pt>
                <c:pt idx="13498">
                  <c:v>35.3842</c:v>
                </c:pt>
                <c:pt idx="13499">
                  <c:v>35.38682</c:v>
                </c:pt>
                <c:pt idx="13500">
                  <c:v>35.38944</c:v>
                </c:pt>
                <c:pt idx="13501">
                  <c:v>35.392060000000001</c:v>
                </c:pt>
                <c:pt idx="13502">
                  <c:v>35.394680000000001</c:v>
                </c:pt>
                <c:pt idx="13503">
                  <c:v>35.397300000000001</c:v>
                </c:pt>
                <c:pt idx="13504">
                  <c:v>35.399929999999998</c:v>
                </c:pt>
                <c:pt idx="13505">
                  <c:v>35.402549999999998</c:v>
                </c:pt>
                <c:pt idx="13506">
                  <c:v>35.405169999999998</c:v>
                </c:pt>
                <c:pt idx="13507">
                  <c:v>35.407789999999999</c:v>
                </c:pt>
                <c:pt idx="13508">
                  <c:v>35.410409999999999</c:v>
                </c:pt>
                <c:pt idx="13509">
                  <c:v>35.413029999999999</c:v>
                </c:pt>
                <c:pt idx="13510">
                  <c:v>35.415649999999999</c:v>
                </c:pt>
                <c:pt idx="13511">
                  <c:v>35.41827</c:v>
                </c:pt>
                <c:pt idx="13512">
                  <c:v>35.420900000000003</c:v>
                </c:pt>
                <c:pt idx="13513">
                  <c:v>35.423520000000003</c:v>
                </c:pt>
                <c:pt idx="13514">
                  <c:v>35.426139999999997</c:v>
                </c:pt>
                <c:pt idx="13515">
                  <c:v>35.428759999999997</c:v>
                </c:pt>
                <c:pt idx="13516">
                  <c:v>35.431379999999997</c:v>
                </c:pt>
                <c:pt idx="13517">
                  <c:v>35.434010000000001</c:v>
                </c:pt>
                <c:pt idx="13518">
                  <c:v>35.436630000000001</c:v>
                </c:pt>
                <c:pt idx="13519">
                  <c:v>35.439250000000001</c:v>
                </c:pt>
                <c:pt idx="13520">
                  <c:v>35.441870000000002</c:v>
                </c:pt>
                <c:pt idx="13521">
                  <c:v>35.444490000000002</c:v>
                </c:pt>
                <c:pt idx="13522">
                  <c:v>35.447110000000002</c:v>
                </c:pt>
                <c:pt idx="13523">
                  <c:v>35.449730000000002</c:v>
                </c:pt>
                <c:pt idx="13524">
                  <c:v>35.452350000000003</c:v>
                </c:pt>
                <c:pt idx="13525">
                  <c:v>35.454979999999999</c:v>
                </c:pt>
                <c:pt idx="13526">
                  <c:v>35.457599999999999</c:v>
                </c:pt>
                <c:pt idx="13527">
                  <c:v>35.46022</c:v>
                </c:pt>
                <c:pt idx="13528">
                  <c:v>35.46284</c:v>
                </c:pt>
                <c:pt idx="13529">
                  <c:v>35.46546</c:v>
                </c:pt>
                <c:pt idx="13530">
                  <c:v>35.46808</c:v>
                </c:pt>
                <c:pt idx="13531">
                  <c:v>35.470700000000001</c:v>
                </c:pt>
                <c:pt idx="13532">
                  <c:v>35.473329999999997</c:v>
                </c:pt>
                <c:pt idx="13533">
                  <c:v>35.475949999999997</c:v>
                </c:pt>
                <c:pt idx="13534">
                  <c:v>35.478569999999998</c:v>
                </c:pt>
                <c:pt idx="13535">
                  <c:v>35.481189999999998</c:v>
                </c:pt>
                <c:pt idx="13536">
                  <c:v>35.483809999999998</c:v>
                </c:pt>
                <c:pt idx="13537">
                  <c:v>35.486429999999999</c:v>
                </c:pt>
                <c:pt idx="13538">
                  <c:v>35.489060000000002</c:v>
                </c:pt>
                <c:pt idx="13539">
                  <c:v>35.491680000000002</c:v>
                </c:pt>
                <c:pt idx="13540">
                  <c:v>35.494300000000003</c:v>
                </c:pt>
                <c:pt idx="13541">
                  <c:v>35.496920000000003</c:v>
                </c:pt>
                <c:pt idx="13542">
                  <c:v>35.499540000000003</c:v>
                </c:pt>
                <c:pt idx="13543">
                  <c:v>35.502160000000003</c:v>
                </c:pt>
                <c:pt idx="13544">
                  <c:v>35.504779999999997</c:v>
                </c:pt>
                <c:pt idx="13545">
                  <c:v>35.507399999999997</c:v>
                </c:pt>
                <c:pt idx="13546">
                  <c:v>35.51003</c:v>
                </c:pt>
                <c:pt idx="13547">
                  <c:v>35.512650000000001</c:v>
                </c:pt>
                <c:pt idx="13548">
                  <c:v>35.515270000000001</c:v>
                </c:pt>
                <c:pt idx="13549">
                  <c:v>35.517890000000001</c:v>
                </c:pt>
                <c:pt idx="13550">
                  <c:v>35.520510000000002</c:v>
                </c:pt>
                <c:pt idx="13551">
                  <c:v>35.523130000000002</c:v>
                </c:pt>
                <c:pt idx="13552">
                  <c:v>35.525750000000002</c:v>
                </c:pt>
                <c:pt idx="13553">
                  <c:v>35.528379999999999</c:v>
                </c:pt>
                <c:pt idx="13554">
                  <c:v>35.530999999999999</c:v>
                </c:pt>
                <c:pt idx="13555">
                  <c:v>35.533619999999999</c:v>
                </c:pt>
                <c:pt idx="13556">
                  <c:v>35.536239999999999</c:v>
                </c:pt>
                <c:pt idx="13557">
                  <c:v>35.53886</c:v>
                </c:pt>
                <c:pt idx="13558">
                  <c:v>35.54148</c:v>
                </c:pt>
                <c:pt idx="13559">
                  <c:v>35.544110000000003</c:v>
                </c:pt>
                <c:pt idx="13560">
                  <c:v>35.546729999999997</c:v>
                </c:pt>
                <c:pt idx="13561">
                  <c:v>35.549349999999997</c:v>
                </c:pt>
                <c:pt idx="13562">
                  <c:v>35.551969999999997</c:v>
                </c:pt>
                <c:pt idx="13563">
                  <c:v>35.554589999999997</c:v>
                </c:pt>
                <c:pt idx="13564">
                  <c:v>35.557209999999998</c:v>
                </c:pt>
                <c:pt idx="13565">
                  <c:v>35.559829999999998</c:v>
                </c:pt>
                <c:pt idx="13566">
                  <c:v>35.562449999999998</c:v>
                </c:pt>
                <c:pt idx="13567">
                  <c:v>35.565069999999999</c:v>
                </c:pt>
                <c:pt idx="13568">
                  <c:v>35.567700000000002</c:v>
                </c:pt>
                <c:pt idx="13569">
                  <c:v>35.570320000000002</c:v>
                </c:pt>
                <c:pt idx="13570">
                  <c:v>35.572940000000003</c:v>
                </c:pt>
                <c:pt idx="13571">
                  <c:v>35.575560000000003</c:v>
                </c:pt>
                <c:pt idx="13572">
                  <c:v>35.578180000000003</c:v>
                </c:pt>
                <c:pt idx="13573">
                  <c:v>35.58081</c:v>
                </c:pt>
                <c:pt idx="13574">
                  <c:v>35.58343</c:v>
                </c:pt>
                <c:pt idx="13575">
                  <c:v>35.58605</c:v>
                </c:pt>
                <c:pt idx="13576">
                  <c:v>35.58867</c:v>
                </c:pt>
                <c:pt idx="13577">
                  <c:v>35.591290000000001</c:v>
                </c:pt>
                <c:pt idx="13578">
                  <c:v>35.593910000000001</c:v>
                </c:pt>
                <c:pt idx="13579">
                  <c:v>35.596530000000001</c:v>
                </c:pt>
                <c:pt idx="13580">
                  <c:v>35.599159999999998</c:v>
                </c:pt>
                <c:pt idx="13581">
                  <c:v>35.601779999999998</c:v>
                </c:pt>
                <c:pt idx="13582">
                  <c:v>35.604399999999998</c:v>
                </c:pt>
                <c:pt idx="13583">
                  <c:v>35.607019999999999</c:v>
                </c:pt>
                <c:pt idx="13584">
                  <c:v>35.609639999999999</c:v>
                </c:pt>
                <c:pt idx="13585">
                  <c:v>35.612259999999999</c:v>
                </c:pt>
                <c:pt idx="13586">
                  <c:v>35.614879999999999</c:v>
                </c:pt>
                <c:pt idx="13587">
                  <c:v>35.6175</c:v>
                </c:pt>
                <c:pt idx="13588">
                  <c:v>35.62012</c:v>
                </c:pt>
                <c:pt idx="13589">
                  <c:v>35.622750000000003</c:v>
                </c:pt>
                <c:pt idx="13590">
                  <c:v>35.625369999999997</c:v>
                </c:pt>
                <c:pt idx="13591">
                  <c:v>35.627989999999997</c:v>
                </c:pt>
                <c:pt idx="13592">
                  <c:v>35.630609999999997</c:v>
                </c:pt>
                <c:pt idx="13593">
                  <c:v>35.633229999999998</c:v>
                </c:pt>
                <c:pt idx="13594">
                  <c:v>35.635860000000001</c:v>
                </c:pt>
                <c:pt idx="13595">
                  <c:v>35.638480000000001</c:v>
                </c:pt>
                <c:pt idx="13596">
                  <c:v>35.641100000000002</c:v>
                </c:pt>
                <c:pt idx="13597">
                  <c:v>35.643720000000002</c:v>
                </c:pt>
                <c:pt idx="13598">
                  <c:v>35.646340000000002</c:v>
                </c:pt>
                <c:pt idx="13599">
                  <c:v>35.648960000000002</c:v>
                </c:pt>
                <c:pt idx="13600">
                  <c:v>35.651580000000003</c:v>
                </c:pt>
                <c:pt idx="13601">
                  <c:v>35.654209999999999</c:v>
                </c:pt>
                <c:pt idx="13602">
                  <c:v>35.656829999999999</c:v>
                </c:pt>
                <c:pt idx="13603">
                  <c:v>35.65945</c:v>
                </c:pt>
                <c:pt idx="13604">
                  <c:v>35.66207</c:v>
                </c:pt>
                <c:pt idx="13605">
                  <c:v>35.66469</c:v>
                </c:pt>
                <c:pt idx="13606">
                  <c:v>35.667310000000001</c:v>
                </c:pt>
                <c:pt idx="13607">
                  <c:v>35.669930000000001</c:v>
                </c:pt>
                <c:pt idx="13608">
                  <c:v>35.672550000000001</c:v>
                </c:pt>
                <c:pt idx="13609">
                  <c:v>35.675179999999997</c:v>
                </c:pt>
                <c:pt idx="13610">
                  <c:v>35.677799999999998</c:v>
                </c:pt>
                <c:pt idx="13611">
                  <c:v>35.680419999999998</c:v>
                </c:pt>
                <c:pt idx="13612">
                  <c:v>35.683039999999998</c:v>
                </c:pt>
                <c:pt idx="13613">
                  <c:v>35.685659999999999</c:v>
                </c:pt>
                <c:pt idx="13614">
                  <c:v>35.688290000000002</c:v>
                </c:pt>
                <c:pt idx="13615">
                  <c:v>35.690910000000002</c:v>
                </c:pt>
                <c:pt idx="13616">
                  <c:v>35.693530000000003</c:v>
                </c:pt>
                <c:pt idx="13617">
                  <c:v>35.696150000000003</c:v>
                </c:pt>
                <c:pt idx="13618">
                  <c:v>35.698770000000003</c:v>
                </c:pt>
                <c:pt idx="13619">
                  <c:v>35.701390000000004</c:v>
                </c:pt>
                <c:pt idx="13620">
                  <c:v>35.704009999999997</c:v>
                </c:pt>
                <c:pt idx="13621">
                  <c:v>35.706629999999997</c:v>
                </c:pt>
                <c:pt idx="13622">
                  <c:v>35.70926</c:v>
                </c:pt>
                <c:pt idx="13623">
                  <c:v>35.711880000000001</c:v>
                </c:pt>
                <c:pt idx="13624">
                  <c:v>35.714500000000001</c:v>
                </c:pt>
                <c:pt idx="13625">
                  <c:v>35.717120000000001</c:v>
                </c:pt>
                <c:pt idx="13626">
                  <c:v>35.719740000000002</c:v>
                </c:pt>
                <c:pt idx="13627">
                  <c:v>35.722360000000002</c:v>
                </c:pt>
                <c:pt idx="13628">
                  <c:v>35.724980000000002</c:v>
                </c:pt>
                <c:pt idx="13629">
                  <c:v>35.727600000000002</c:v>
                </c:pt>
                <c:pt idx="13630">
                  <c:v>35.730229999999999</c:v>
                </c:pt>
                <c:pt idx="13631">
                  <c:v>35.732849999999999</c:v>
                </c:pt>
                <c:pt idx="13632">
                  <c:v>35.735469999999999</c:v>
                </c:pt>
                <c:pt idx="13633">
                  <c:v>35.73809</c:v>
                </c:pt>
                <c:pt idx="13634">
                  <c:v>35.74071</c:v>
                </c:pt>
                <c:pt idx="13635">
                  <c:v>35.743340000000003</c:v>
                </c:pt>
                <c:pt idx="13636">
                  <c:v>35.745959999999997</c:v>
                </c:pt>
                <c:pt idx="13637">
                  <c:v>35.748579999999997</c:v>
                </c:pt>
                <c:pt idx="13638">
                  <c:v>35.751199999999997</c:v>
                </c:pt>
                <c:pt idx="13639">
                  <c:v>35.753819999999997</c:v>
                </c:pt>
                <c:pt idx="13640">
                  <c:v>35.756439999999998</c:v>
                </c:pt>
                <c:pt idx="13641">
                  <c:v>35.759059999999998</c:v>
                </c:pt>
                <c:pt idx="13642">
                  <c:v>35.761679999999998</c:v>
                </c:pt>
                <c:pt idx="13643">
                  <c:v>35.764310000000002</c:v>
                </c:pt>
                <c:pt idx="13644">
                  <c:v>35.766930000000002</c:v>
                </c:pt>
                <c:pt idx="13645">
                  <c:v>35.769550000000002</c:v>
                </c:pt>
                <c:pt idx="13646">
                  <c:v>35.772170000000003</c:v>
                </c:pt>
                <c:pt idx="13647">
                  <c:v>35.774790000000003</c:v>
                </c:pt>
                <c:pt idx="13648">
                  <c:v>35.777410000000003</c:v>
                </c:pt>
                <c:pt idx="13649">
                  <c:v>35.780029999999996</c:v>
                </c:pt>
                <c:pt idx="13650">
                  <c:v>35.78266</c:v>
                </c:pt>
                <c:pt idx="13651">
                  <c:v>35.78528</c:v>
                </c:pt>
                <c:pt idx="13652">
                  <c:v>35.7879</c:v>
                </c:pt>
                <c:pt idx="13653">
                  <c:v>35.790520000000001</c:v>
                </c:pt>
                <c:pt idx="13654">
                  <c:v>35.793140000000001</c:v>
                </c:pt>
                <c:pt idx="13655">
                  <c:v>35.795760000000001</c:v>
                </c:pt>
                <c:pt idx="13656">
                  <c:v>35.798389999999998</c:v>
                </c:pt>
                <c:pt idx="13657">
                  <c:v>35.801009999999998</c:v>
                </c:pt>
                <c:pt idx="13658">
                  <c:v>35.803629999999998</c:v>
                </c:pt>
                <c:pt idx="13659">
                  <c:v>35.806249999999999</c:v>
                </c:pt>
                <c:pt idx="13660">
                  <c:v>35.808869999999999</c:v>
                </c:pt>
                <c:pt idx="13661">
                  <c:v>35.811489999999999</c:v>
                </c:pt>
                <c:pt idx="13662">
                  <c:v>35.814109999999999</c:v>
                </c:pt>
                <c:pt idx="13663">
                  <c:v>35.81673</c:v>
                </c:pt>
                <c:pt idx="13664">
                  <c:v>35.819360000000003</c:v>
                </c:pt>
                <c:pt idx="13665">
                  <c:v>35.821980000000003</c:v>
                </c:pt>
                <c:pt idx="13666">
                  <c:v>35.824599999999997</c:v>
                </c:pt>
                <c:pt idx="13667">
                  <c:v>35.827219999999997</c:v>
                </c:pt>
                <c:pt idx="13668">
                  <c:v>35.829839999999997</c:v>
                </c:pt>
                <c:pt idx="13669">
                  <c:v>35.832459999999998</c:v>
                </c:pt>
                <c:pt idx="13670">
                  <c:v>35.835079999999998</c:v>
                </c:pt>
                <c:pt idx="13671">
                  <c:v>35.837710000000001</c:v>
                </c:pt>
                <c:pt idx="13672">
                  <c:v>35.840330000000002</c:v>
                </c:pt>
                <c:pt idx="13673">
                  <c:v>35.842950000000002</c:v>
                </c:pt>
                <c:pt idx="13674">
                  <c:v>35.845570000000002</c:v>
                </c:pt>
                <c:pt idx="13675">
                  <c:v>35.848190000000002</c:v>
                </c:pt>
                <c:pt idx="13676">
                  <c:v>35.850810000000003</c:v>
                </c:pt>
                <c:pt idx="13677">
                  <c:v>35.853439999999999</c:v>
                </c:pt>
                <c:pt idx="13678">
                  <c:v>35.856059999999999</c:v>
                </c:pt>
                <c:pt idx="13679">
                  <c:v>35.85868</c:v>
                </c:pt>
                <c:pt idx="13680">
                  <c:v>35.8613</c:v>
                </c:pt>
                <c:pt idx="13681">
                  <c:v>35.86392</c:v>
                </c:pt>
                <c:pt idx="13682">
                  <c:v>35.866540000000001</c:v>
                </c:pt>
                <c:pt idx="13683">
                  <c:v>35.869160000000001</c:v>
                </c:pt>
                <c:pt idx="13684">
                  <c:v>35.871780000000001</c:v>
                </c:pt>
                <c:pt idx="13685">
                  <c:v>35.874400000000001</c:v>
                </c:pt>
                <c:pt idx="13686">
                  <c:v>35.877029999999998</c:v>
                </c:pt>
                <c:pt idx="13687">
                  <c:v>35.879649999999998</c:v>
                </c:pt>
                <c:pt idx="13688">
                  <c:v>35.882269999999998</c:v>
                </c:pt>
                <c:pt idx="13689">
                  <c:v>35.884889999999999</c:v>
                </c:pt>
                <c:pt idx="13690">
                  <c:v>35.887509999999999</c:v>
                </c:pt>
                <c:pt idx="13691">
                  <c:v>35.890140000000002</c:v>
                </c:pt>
                <c:pt idx="13692">
                  <c:v>35.892760000000003</c:v>
                </c:pt>
                <c:pt idx="13693">
                  <c:v>35.895380000000003</c:v>
                </c:pt>
                <c:pt idx="13694">
                  <c:v>35.898000000000003</c:v>
                </c:pt>
                <c:pt idx="13695">
                  <c:v>35.900620000000004</c:v>
                </c:pt>
                <c:pt idx="13696">
                  <c:v>35.903239999999997</c:v>
                </c:pt>
                <c:pt idx="13697">
                  <c:v>35.905859999999997</c:v>
                </c:pt>
                <c:pt idx="13698">
                  <c:v>35.90849</c:v>
                </c:pt>
                <c:pt idx="13699">
                  <c:v>35.911110000000001</c:v>
                </c:pt>
                <c:pt idx="13700">
                  <c:v>35.913730000000001</c:v>
                </c:pt>
                <c:pt idx="13701">
                  <c:v>35.916350000000001</c:v>
                </c:pt>
                <c:pt idx="13702">
                  <c:v>35.918970000000002</c:v>
                </c:pt>
                <c:pt idx="13703">
                  <c:v>35.921590000000002</c:v>
                </c:pt>
                <c:pt idx="13704">
                  <c:v>35.924210000000002</c:v>
                </c:pt>
                <c:pt idx="13705">
                  <c:v>35.926830000000002</c:v>
                </c:pt>
                <c:pt idx="13706">
                  <c:v>35.929450000000003</c:v>
                </c:pt>
                <c:pt idx="13707">
                  <c:v>35.932079999999999</c:v>
                </c:pt>
                <c:pt idx="13708">
                  <c:v>35.934699999999999</c:v>
                </c:pt>
                <c:pt idx="13709">
                  <c:v>35.93732</c:v>
                </c:pt>
                <c:pt idx="13710">
                  <c:v>35.93994</c:v>
                </c:pt>
                <c:pt idx="13711">
                  <c:v>35.94256</c:v>
                </c:pt>
                <c:pt idx="13712">
                  <c:v>35.945189999999997</c:v>
                </c:pt>
                <c:pt idx="13713">
                  <c:v>35.947809999999997</c:v>
                </c:pt>
                <c:pt idx="13714">
                  <c:v>35.950429999999997</c:v>
                </c:pt>
                <c:pt idx="13715">
                  <c:v>35.953049999999998</c:v>
                </c:pt>
                <c:pt idx="13716">
                  <c:v>35.955669999999998</c:v>
                </c:pt>
                <c:pt idx="13717">
                  <c:v>35.958289999999998</c:v>
                </c:pt>
                <c:pt idx="13718">
                  <c:v>35.960909999999998</c:v>
                </c:pt>
                <c:pt idx="13719">
                  <c:v>35.963540000000002</c:v>
                </c:pt>
                <c:pt idx="13720">
                  <c:v>35.966160000000002</c:v>
                </c:pt>
                <c:pt idx="13721">
                  <c:v>35.968780000000002</c:v>
                </c:pt>
                <c:pt idx="13722">
                  <c:v>35.971400000000003</c:v>
                </c:pt>
                <c:pt idx="13723">
                  <c:v>35.974020000000003</c:v>
                </c:pt>
                <c:pt idx="13724">
                  <c:v>35.976640000000003</c:v>
                </c:pt>
                <c:pt idx="13725">
                  <c:v>35.979259999999996</c:v>
                </c:pt>
                <c:pt idx="13726">
                  <c:v>35.981879999999997</c:v>
                </c:pt>
                <c:pt idx="13727">
                  <c:v>35.98451</c:v>
                </c:pt>
                <c:pt idx="13728">
                  <c:v>35.987130000000001</c:v>
                </c:pt>
                <c:pt idx="13729">
                  <c:v>35.989750000000001</c:v>
                </c:pt>
                <c:pt idx="13730">
                  <c:v>35.992370000000001</c:v>
                </c:pt>
                <c:pt idx="13731">
                  <c:v>35.994990000000001</c:v>
                </c:pt>
                <c:pt idx="13732">
                  <c:v>35.997610000000002</c:v>
                </c:pt>
                <c:pt idx="13733">
                  <c:v>36.000239999999998</c:v>
                </c:pt>
                <c:pt idx="13734">
                  <c:v>36.002859999999998</c:v>
                </c:pt>
                <c:pt idx="13735">
                  <c:v>36.005479999999999</c:v>
                </c:pt>
                <c:pt idx="13736">
                  <c:v>36.008099999999999</c:v>
                </c:pt>
                <c:pt idx="13737">
                  <c:v>36.010719999999999</c:v>
                </c:pt>
                <c:pt idx="13738">
                  <c:v>36.013339999999999</c:v>
                </c:pt>
                <c:pt idx="13739">
                  <c:v>36.01596</c:v>
                </c:pt>
                <c:pt idx="13740">
                  <c:v>36.018590000000003</c:v>
                </c:pt>
                <c:pt idx="13741">
                  <c:v>36.021210000000004</c:v>
                </c:pt>
                <c:pt idx="13742">
                  <c:v>36.023829999999997</c:v>
                </c:pt>
                <c:pt idx="13743">
                  <c:v>36.026449999999997</c:v>
                </c:pt>
                <c:pt idx="13744">
                  <c:v>36.029069999999997</c:v>
                </c:pt>
                <c:pt idx="13745">
                  <c:v>36.031689999999998</c:v>
                </c:pt>
                <c:pt idx="13746">
                  <c:v>36.034309999999998</c:v>
                </c:pt>
                <c:pt idx="13747">
                  <c:v>36.036929999999998</c:v>
                </c:pt>
                <c:pt idx="13748">
                  <c:v>36.039560000000002</c:v>
                </c:pt>
                <c:pt idx="13749">
                  <c:v>36.042180000000002</c:v>
                </c:pt>
                <c:pt idx="13750">
                  <c:v>36.044800000000002</c:v>
                </c:pt>
                <c:pt idx="13751">
                  <c:v>36.047420000000002</c:v>
                </c:pt>
                <c:pt idx="13752">
                  <c:v>36.050040000000003</c:v>
                </c:pt>
                <c:pt idx="13753">
                  <c:v>36.052669999999999</c:v>
                </c:pt>
                <c:pt idx="13754">
                  <c:v>36.055289999999999</c:v>
                </c:pt>
                <c:pt idx="13755">
                  <c:v>36.05791</c:v>
                </c:pt>
                <c:pt idx="13756">
                  <c:v>36.06053</c:v>
                </c:pt>
                <c:pt idx="13757">
                  <c:v>36.06315</c:v>
                </c:pt>
                <c:pt idx="13758">
                  <c:v>36.065770000000001</c:v>
                </c:pt>
                <c:pt idx="13759">
                  <c:v>36.068390000000001</c:v>
                </c:pt>
                <c:pt idx="13760">
                  <c:v>36.071010000000001</c:v>
                </c:pt>
                <c:pt idx="13761">
                  <c:v>36.073639999999997</c:v>
                </c:pt>
                <c:pt idx="13762">
                  <c:v>36.076259999999998</c:v>
                </c:pt>
                <c:pt idx="13763">
                  <c:v>36.078879999999998</c:v>
                </c:pt>
                <c:pt idx="13764">
                  <c:v>36.081499999999998</c:v>
                </c:pt>
                <c:pt idx="13765">
                  <c:v>36.084119999999999</c:v>
                </c:pt>
                <c:pt idx="13766">
                  <c:v>36.086739999999999</c:v>
                </c:pt>
                <c:pt idx="13767">
                  <c:v>36.089359999999999</c:v>
                </c:pt>
                <c:pt idx="13768">
                  <c:v>36.09198</c:v>
                </c:pt>
                <c:pt idx="13769">
                  <c:v>36.094610000000003</c:v>
                </c:pt>
                <c:pt idx="13770">
                  <c:v>36.097230000000003</c:v>
                </c:pt>
                <c:pt idx="13771">
                  <c:v>36.099850000000004</c:v>
                </c:pt>
                <c:pt idx="13772">
                  <c:v>36.102469999999997</c:v>
                </c:pt>
                <c:pt idx="13773">
                  <c:v>36.105089999999997</c:v>
                </c:pt>
                <c:pt idx="13774">
                  <c:v>36.10772</c:v>
                </c:pt>
                <c:pt idx="13775">
                  <c:v>36.110340000000001</c:v>
                </c:pt>
                <c:pt idx="13776">
                  <c:v>36.112960000000001</c:v>
                </c:pt>
                <c:pt idx="13777">
                  <c:v>36.115580000000001</c:v>
                </c:pt>
                <c:pt idx="13778">
                  <c:v>36.118200000000002</c:v>
                </c:pt>
                <c:pt idx="13779">
                  <c:v>36.120820000000002</c:v>
                </c:pt>
                <c:pt idx="13780">
                  <c:v>36.123440000000002</c:v>
                </c:pt>
                <c:pt idx="13781">
                  <c:v>36.126060000000003</c:v>
                </c:pt>
                <c:pt idx="13782">
                  <c:v>36.128680000000003</c:v>
                </c:pt>
                <c:pt idx="13783">
                  <c:v>36.131309999999999</c:v>
                </c:pt>
                <c:pt idx="13784">
                  <c:v>36.133929999999999</c:v>
                </c:pt>
                <c:pt idx="13785">
                  <c:v>36.13655</c:v>
                </c:pt>
                <c:pt idx="13786">
                  <c:v>36.13917</c:v>
                </c:pt>
                <c:pt idx="13787">
                  <c:v>36.14179</c:v>
                </c:pt>
                <c:pt idx="13788">
                  <c:v>36.144410000000001</c:v>
                </c:pt>
                <c:pt idx="13789">
                  <c:v>36.147039999999997</c:v>
                </c:pt>
                <c:pt idx="13790">
                  <c:v>36.149659999999997</c:v>
                </c:pt>
                <c:pt idx="13791">
                  <c:v>36.152279999999998</c:v>
                </c:pt>
                <c:pt idx="13792">
                  <c:v>36.154899999999998</c:v>
                </c:pt>
                <c:pt idx="13793">
                  <c:v>36.157519999999998</c:v>
                </c:pt>
                <c:pt idx="13794">
                  <c:v>36.160139999999998</c:v>
                </c:pt>
                <c:pt idx="13795">
                  <c:v>36.162770000000002</c:v>
                </c:pt>
                <c:pt idx="13796">
                  <c:v>36.165390000000002</c:v>
                </c:pt>
                <c:pt idx="13797">
                  <c:v>36.168010000000002</c:v>
                </c:pt>
                <c:pt idx="13798">
                  <c:v>36.170630000000003</c:v>
                </c:pt>
                <c:pt idx="13799">
                  <c:v>36.173250000000003</c:v>
                </c:pt>
                <c:pt idx="13800">
                  <c:v>36.175870000000003</c:v>
                </c:pt>
                <c:pt idx="13801">
                  <c:v>36.178489999999996</c:v>
                </c:pt>
                <c:pt idx="13802">
                  <c:v>36.181109999999997</c:v>
                </c:pt>
                <c:pt idx="13803">
                  <c:v>36.183729999999997</c:v>
                </c:pt>
                <c:pt idx="13804">
                  <c:v>36.186360000000001</c:v>
                </c:pt>
                <c:pt idx="13805">
                  <c:v>36.188980000000001</c:v>
                </c:pt>
                <c:pt idx="13806">
                  <c:v>36.191600000000001</c:v>
                </c:pt>
                <c:pt idx="13807">
                  <c:v>36.194220000000001</c:v>
                </c:pt>
                <c:pt idx="13808">
                  <c:v>36.196840000000002</c:v>
                </c:pt>
                <c:pt idx="13809">
                  <c:v>36.199460000000002</c:v>
                </c:pt>
                <c:pt idx="13810">
                  <c:v>36.202089999999998</c:v>
                </c:pt>
                <c:pt idx="13811">
                  <c:v>36.204709999999999</c:v>
                </c:pt>
                <c:pt idx="13812">
                  <c:v>36.207329999999999</c:v>
                </c:pt>
                <c:pt idx="13813">
                  <c:v>36.209949999999999</c:v>
                </c:pt>
                <c:pt idx="13814">
                  <c:v>36.212569999999999</c:v>
                </c:pt>
                <c:pt idx="13815">
                  <c:v>36.21519</c:v>
                </c:pt>
                <c:pt idx="13816">
                  <c:v>36.217820000000003</c:v>
                </c:pt>
                <c:pt idx="13817">
                  <c:v>36.220440000000004</c:v>
                </c:pt>
                <c:pt idx="13818">
                  <c:v>36.223059999999997</c:v>
                </c:pt>
                <c:pt idx="13819">
                  <c:v>36.225679999999997</c:v>
                </c:pt>
                <c:pt idx="13820">
                  <c:v>36.228299999999997</c:v>
                </c:pt>
                <c:pt idx="13821">
                  <c:v>36.230919999999998</c:v>
                </c:pt>
                <c:pt idx="13822">
                  <c:v>36.233539999999998</c:v>
                </c:pt>
                <c:pt idx="13823">
                  <c:v>36.236159999999998</c:v>
                </c:pt>
                <c:pt idx="13824">
                  <c:v>36.238779999999998</c:v>
                </c:pt>
                <c:pt idx="13825">
                  <c:v>36.241410000000002</c:v>
                </c:pt>
                <c:pt idx="13826">
                  <c:v>36.244030000000002</c:v>
                </c:pt>
                <c:pt idx="13827">
                  <c:v>36.246650000000002</c:v>
                </c:pt>
                <c:pt idx="13828">
                  <c:v>36.249270000000003</c:v>
                </c:pt>
                <c:pt idx="13829">
                  <c:v>36.251890000000003</c:v>
                </c:pt>
                <c:pt idx="13830">
                  <c:v>36.254519999999999</c:v>
                </c:pt>
                <c:pt idx="13831">
                  <c:v>36.25714</c:v>
                </c:pt>
                <c:pt idx="13832">
                  <c:v>36.25976</c:v>
                </c:pt>
                <c:pt idx="13833">
                  <c:v>36.26238</c:v>
                </c:pt>
                <c:pt idx="13834">
                  <c:v>36.265000000000001</c:v>
                </c:pt>
                <c:pt idx="13835">
                  <c:v>36.267620000000001</c:v>
                </c:pt>
                <c:pt idx="13836">
                  <c:v>36.270240000000001</c:v>
                </c:pt>
                <c:pt idx="13837">
                  <c:v>36.272869999999998</c:v>
                </c:pt>
                <c:pt idx="13838">
                  <c:v>36.275489999999998</c:v>
                </c:pt>
                <c:pt idx="13839">
                  <c:v>36.278109999999998</c:v>
                </c:pt>
                <c:pt idx="13840">
                  <c:v>36.280729999999998</c:v>
                </c:pt>
                <c:pt idx="13841">
                  <c:v>36.283349999999999</c:v>
                </c:pt>
                <c:pt idx="13842">
                  <c:v>36.285969999999999</c:v>
                </c:pt>
                <c:pt idx="13843">
                  <c:v>36.288589999999999</c:v>
                </c:pt>
                <c:pt idx="13844">
                  <c:v>36.29121</c:v>
                </c:pt>
                <c:pt idx="13845">
                  <c:v>36.29383</c:v>
                </c:pt>
                <c:pt idx="13846">
                  <c:v>36.296460000000003</c:v>
                </c:pt>
                <c:pt idx="13847">
                  <c:v>36.299079999999996</c:v>
                </c:pt>
                <c:pt idx="13848">
                  <c:v>36.301699999999997</c:v>
                </c:pt>
                <c:pt idx="13849">
                  <c:v>36.304319999999997</c:v>
                </c:pt>
                <c:pt idx="13850">
                  <c:v>36.306939999999997</c:v>
                </c:pt>
                <c:pt idx="13851">
                  <c:v>36.309570000000001</c:v>
                </c:pt>
                <c:pt idx="13852">
                  <c:v>36.312190000000001</c:v>
                </c:pt>
                <c:pt idx="13853">
                  <c:v>36.314810000000001</c:v>
                </c:pt>
                <c:pt idx="13854">
                  <c:v>36.317430000000002</c:v>
                </c:pt>
                <c:pt idx="13855">
                  <c:v>36.320050000000002</c:v>
                </c:pt>
                <c:pt idx="13856">
                  <c:v>36.322670000000002</c:v>
                </c:pt>
                <c:pt idx="13857">
                  <c:v>36.325290000000003</c:v>
                </c:pt>
                <c:pt idx="13858">
                  <c:v>36.327919999999999</c:v>
                </c:pt>
                <c:pt idx="13859">
                  <c:v>36.330539999999999</c:v>
                </c:pt>
                <c:pt idx="13860">
                  <c:v>36.333159999999999</c:v>
                </c:pt>
                <c:pt idx="13861">
                  <c:v>36.33578</c:v>
                </c:pt>
                <c:pt idx="13862">
                  <c:v>36.3384</c:v>
                </c:pt>
                <c:pt idx="13863">
                  <c:v>36.34102</c:v>
                </c:pt>
                <c:pt idx="13864">
                  <c:v>36.343640000000001</c:v>
                </c:pt>
                <c:pt idx="13865">
                  <c:v>36.346260000000001</c:v>
                </c:pt>
                <c:pt idx="13866">
                  <c:v>36.348889999999997</c:v>
                </c:pt>
                <c:pt idx="13867">
                  <c:v>36.351509999999998</c:v>
                </c:pt>
                <c:pt idx="13868">
                  <c:v>36.354129999999998</c:v>
                </c:pt>
                <c:pt idx="13869">
                  <c:v>36.356749999999998</c:v>
                </c:pt>
                <c:pt idx="13870">
                  <c:v>36.359369999999998</c:v>
                </c:pt>
                <c:pt idx="13871">
                  <c:v>36.362000000000002</c:v>
                </c:pt>
                <c:pt idx="13872">
                  <c:v>36.364620000000002</c:v>
                </c:pt>
                <c:pt idx="13873">
                  <c:v>36.367240000000002</c:v>
                </c:pt>
                <c:pt idx="13874">
                  <c:v>36.369860000000003</c:v>
                </c:pt>
                <c:pt idx="13875">
                  <c:v>36.372480000000003</c:v>
                </c:pt>
                <c:pt idx="13876">
                  <c:v>36.375100000000003</c:v>
                </c:pt>
                <c:pt idx="13877">
                  <c:v>36.377719999999997</c:v>
                </c:pt>
                <c:pt idx="13878">
                  <c:v>36.380339999999997</c:v>
                </c:pt>
                <c:pt idx="13879">
                  <c:v>36.38297</c:v>
                </c:pt>
                <c:pt idx="13880">
                  <c:v>36.385590000000001</c:v>
                </c:pt>
                <c:pt idx="13881">
                  <c:v>36.388210000000001</c:v>
                </c:pt>
                <c:pt idx="13882">
                  <c:v>36.390830000000001</c:v>
                </c:pt>
                <c:pt idx="13883">
                  <c:v>36.393450000000001</c:v>
                </c:pt>
                <c:pt idx="13884">
                  <c:v>36.396070000000002</c:v>
                </c:pt>
                <c:pt idx="13885">
                  <c:v>36.398690000000002</c:v>
                </c:pt>
                <c:pt idx="13886">
                  <c:v>36.401310000000002</c:v>
                </c:pt>
                <c:pt idx="13887">
                  <c:v>36.403939999999999</c:v>
                </c:pt>
                <c:pt idx="13888">
                  <c:v>36.406559999999999</c:v>
                </c:pt>
                <c:pt idx="13889">
                  <c:v>36.409179999999999</c:v>
                </c:pt>
                <c:pt idx="13890">
                  <c:v>36.411799999999999</c:v>
                </c:pt>
                <c:pt idx="13891">
                  <c:v>36.41442</c:v>
                </c:pt>
                <c:pt idx="13892">
                  <c:v>36.417050000000003</c:v>
                </c:pt>
                <c:pt idx="13893">
                  <c:v>36.419670000000004</c:v>
                </c:pt>
                <c:pt idx="13894">
                  <c:v>36.422289999999997</c:v>
                </c:pt>
                <c:pt idx="13895">
                  <c:v>36.424909999999997</c:v>
                </c:pt>
                <c:pt idx="13896">
                  <c:v>36.427529999999997</c:v>
                </c:pt>
                <c:pt idx="13897">
                  <c:v>36.430149999999998</c:v>
                </c:pt>
                <c:pt idx="13898">
                  <c:v>36.432769999999998</c:v>
                </c:pt>
                <c:pt idx="13899">
                  <c:v>36.435389999999998</c:v>
                </c:pt>
                <c:pt idx="13900">
                  <c:v>36.438009999999998</c:v>
                </c:pt>
                <c:pt idx="13901">
                  <c:v>36.440640000000002</c:v>
                </c:pt>
                <c:pt idx="13902">
                  <c:v>36.443260000000002</c:v>
                </c:pt>
                <c:pt idx="13903">
                  <c:v>36.445880000000002</c:v>
                </c:pt>
                <c:pt idx="13904">
                  <c:v>36.448500000000003</c:v>
                </c:pt>
                <c:pt idx="13905">
                  <c:v>36.451120000000003</c:v>
                </c:pt>
                <c:pt idx="13906">
                  <c:v>36.453740000000003</c:v>
                </c:pt>
                <c:pt idx="13907">
                  <c:v>36.45637</c:v>
                </c:pt>
                <c:pt idx="13908">
                  <c:v>36.45899</c:v>
                </c:pt>
                <c:pt idx="13909">
                  <c:v>36.46161</c:v>
                </c:pt>
                <c:pt idx="13910">
                  <c:v>36.464230000000001</c:v>
                </c:pt>
                <c:pt idx="13911">
                  <c:v>36.466850000000001</c:v>
                </c:pt>
                <c:pt idx="13912">
                  <c:v>36.469470000000001</c:v>
                </c:pt>
                <c:pt idx="13913">
                  <c:v>36.472099999999998</c:v>
                </c:pt>
                <c:pt idx="13914">
                  <c:v>36.474719999999998</c:v>
                </c:pt>
                <c:pt idx="13915">
                  <c:v>36.477339999999998</c:v>
                </c:pt>
                <c:pt idx="13916">
                  <c:v>36.479959999999998</c:v>
                </c:pt>
                <c:pt idx="13917">
                  <c:v>36.482579999999999</c:v>
                </c:pt>
                <c:pt idx="13918">
                  <c:v>36.485199999999999</c:v>
                </c:pt>
                <c:pt idx="13919">
                  <c:v>36.487819999999999</c:v>
                </c:pt>
                <c:pt idx="13920">
                  <c:v>36.49044</c:v>
                </c:pt>
                <c:pt idx="13921">
                  <c:v>36.49306</c:v>
                </c:pt>
                <c:pt idx="13922">
                  <c:v>36.495690000000003</c:v>
                </c:pt>
                <c:pt idx="13923">
                  <c:v>36.498309999999996</c:v>
                </c:pt>
                <c:pt idx="13924">
                  <c:v>36.500929999999997</c:v>
                </c:pt>
                <c:pt idx="13925">
                  <c:v>36.503549999999997</c:v>
                </c:pt>
                <c:pt idx="13926">
                  <c:v>36.506169999999997</c:v>
                </c:pt>
                <c:pt idx="13927">
                  <c:v>36.508789999999998</c:v>
                </c:pt>
                <c:pt idx="13928">
                  <c:v>36.511420000000001</c:v>
                </c:pt>
                <c:pt idx="13929">
                  <c:v>36.514040000000001</c:v>
                </c:pt>
                <c:pt idx="13930">
                  <c:v>36.516660000000002</c:v>
                </c:pt>
                <c:pt idx="13931">
                  <c:v>36.519280000000002</c:v>
                </c:pt>
                <c:pt idx="13932">
                  <c:v>36.521900000000002</c:v>
                </c:pt>
                <c:pt idx="13933">
                  <c:v>36.524520000000003</c:v>
                </c:pt>
                <c:pt idx="13934">
                  <c:v>36.527149999999999</c:v>
                </c:pt>
                <c:pt idx="13935">
                  <c:v>36.529769999999999</c:v>
                </c:pt>
                <c:pt idx="13936">
                  <c:v>36.532389999999999</c:v>
                </c:pt>
                <c:pt idx="13937">
                  <c:v>36.53501</c:v>
                </c:pt>
                <c:pt idx="13938">
                  <c:v>36.53763</c:v>
                </c:pt>
                <c:pt idx="13939">
                  <c:v>36.54025</c:v>
                </c:pt>
                <c:pt idx="13940">
                  <c:v>36.542870000000001</c:v>
                </c:pt>
                <c:pt idx="13941">
                  <c:v>36.545490000000001</c:v>
                </c:pt>
                <c:pt idx="13942">
                  <c:v>36.548110000000001</c:v>
                </c:pt>
                <c:pt idx="13943">
                  <c:v>36.550739999999998</c:v>
                </c:pt>
                <c:pt idx="13944">
                  <c:v>36.553359999999998</c:v>
                </c:pt>
                <c:pt idx="13945">
                  <c:v>36.555979999999998</c:v>
                </c:pt>
                <c:pt idx="13946">
                  <c:v>36.558599999999998</c:v>
                </c:pt>
                <c:pt idx="13947">
                  <c:v>36.561219999999999</c:v>
                </c:pt>
                <c:pt idx="13948">
                  <c:v>36.563850000000002</c:v>
                </c:pt>
                <c:pt idx="13949">
                  <c:v>36.566470000000002</c:v>
                </c:pt>
                <c:pt idx="13950">
                  <c:v>36.569090000000003</c:v>
                </c:pt>
                <c:pt idx="13951">
                  <c:v>36.571710000000003</c:v>
                </c:pt>
                <c:pt idx="13952">
                  <c:v>36.574330000000003</c:v>
                </c:pt>
                <c:pt idx="13953">
                  <c:v>36.576949999999997</c:v>
                </c:pt>
                <c:pt idx="13954">
                  <c:v>36.579569999999997</c:v>
                </c:pt>
                <c:pt idx="13955">
                  <c:v>36.5822</c:v>
                </c:pt>
                <c:pt idx="13956">
                  <c:v>36.584820000000001</c:v>
                </c:pt>
                <c:pt idx="13957">
                  <c:v>36.587440000000001</c:v>
                </c:pt>
                <c:pt idx="13958">
                  <c:v>36.590060000000001</c:v>
                </c:pt>
                <c:pt idx="13959">
                  <c:v>36.592680000000001</c:v>
                </c:pt>
                <c:pt idx="13960">
                  <c:v>36.595300000000002</c:v>
                </c:pt>
                <c:pt idx="13961">
                  <c:v>36.597920000000002</c:v>
                </c:pt>
                <c:pt idx="13962">
                  <c:v>36.600540000000002</c:v>
                </c:pt>
                <c:pt idx="13963">
                  <c:v>36.603160000000003</c:v>
                </c:pt>
                <c:pt idx="13964">
                  <c:v>36.605789999999999</c:v>
                </c:pt>
                <c:pt idx="13965">
                  <c:v>36.608409999999999</c:v>
                </c:pt>
                <c:pt idx="13966">
                  <c:v>36.61103</c:v>
                </c:pt>
                <c:pt idx="13967">
                  <c:v>36.61365</c:v>
                </c:pt>
                <c:pt idx="13968">
                  <c:v>36.61627</c:v>
                </c:pt>
                <c:pt idx="13969">
                  <c:v>36.618899999999996</c:v>
                </c:pt>
                <c:pt idx="13970">
                  <c:v>36.621519999999997</c:v>
                </c:pt>
                <c:pt idx="13971">
                  <c:v>36.624139999999997</c:v>
                </c:pt>
                <c:pt idx="13972">
                  <c:v>36.626759999999997</c:v>
                </c:pt>
                <c:pt idx="13973">
                  <c:v>36.629379999999998</c:v>
                </c:pt>
                <c:pt idx="13974">
                  <c:v>36.631999999999998</c:v>
                </c:pt>
                <c:pt idx="13975">
                  <c:v>36.634619999999998</c:v>
                </c:pt>
                <c:pt idx="13976">
                  <c:v>36.637250000000002</c:v>
                </c:pt>
                <c:pt idx="13977">
                  <c:v>36.639870000000002</c:v>
                </c:pt>
                <c:pt idx="13978">
                  <c:v>36.642490000000002</c:v>
                </c:pt>
                <c:pt idx="13979">
                  <c:v>36.645110000000003</c:v>
                </c:pt>
                <c:pt idx="13980">
                  <c:v>36.647730000000003</c:v>
                </c:pt>
                <c:pt idx="13981">
                  <c:v>36.650350000000003</c:v>
                </c:pt>
                <c:pt idx="13982">
                  <c:v>36.652970000000003</c:v>
                </c:pt>
                <c:pt idx="13983">
                  <c:v>36.655589999999997</c:v>
                </c:pt>
                <c:pt idx="13984">
                  <c:v>36.65822</c:v>
                </c:pt>
                <c:pt idx="13985">
                  <c:v>36.66084</c:v>
                </c:pt>
                <c:pt idx="13986">
                  <c:v>36.663460000000001</c:v>
                </c:pt>
                <c:pt idx="13987">
                  <c:v>36.666080000000001</c:v>
                </c:pt>
                <c:pt idx="13988">
                  <c:v>36.668700000000001</c:v>
                </c:pt>
                <c:pt idx="13989">
                  <c:v>36.671329999999998</c:v>
                </c:pt>
                <c:pt idx="13990">
                  <c:v>36.673949999999998</c:v>
                </c:pt>
                <c:pt idx="13991">
                  <c:v>36.676569999999998</c:v>
                </c:pt>
                <c:pt idx="13992">
                  <c:v>36.679189999999998</c:v>
                </c:pt>
                <c:pt idx="13993">
                  <c:v>36.681809999999999</c:v>
                </c:pt>
                <c:pt idx="13994">
                  <c:v>36.684429999999999</c:v>
                </c:pt>
                <c:pt idx="13995">
                  <c:v>36.687049999999999</c:v>
                </c:pt>
                <c:pt idx="13996">
                  <c:v>36.68967</c:v>
                </c:pt>
                <c:pt idx="13997">
                  <c:v>36.692300000000003</c:v>
                </c:pt>
                <c:pt idx="13998">
                  <c:v>36.694920000000003</c:v>
                </c:pt>
                <c:pt idx="13999">
                  <c:v>36.697539999999996</c:v>
                </c:pt>
                <c:pt idx="14000">
                  <c:v>36.700159999999997</c:v>
                </c:pt>
                <c:pt idx="14001">
                  <c:v>36.702779999999997</c:v>
                </c:pt>
                <c:pt idx="14002">
                  <c:v>36.705399999999997</c:v>
                </c:pt>
                <c:pt idx="14003">
                  <c:v>36.708019999999998</c:v>
                </c:pt>
                <c:pt idx="14004">
                  <c:v>36.710639999999998</c:v>
                </c:pt>
                <c:pt idx="14005">
                  <c:v>36.713270000000001</c:v>
                </c:pt>
                <c:pt idx="14006">
                  <c:v>36.715890000000002</c:v>
                </c:pt>
                <c:pt idx="14007">
                  <c:v>36.718510000000002</c:v>
                </c:pt>
                <c:pt idx="14008">
                  <c:v>36.721130000000002</c:v>
                </c:pt>
                <c:pt idx="14009">
                  <c:v>36.723750000000003</c:v>
                </c:pt>
                <c:pt idx="14010">
                  <c:v>36.726379999999999</c:v>
                </c:pt>
                <c:pt idx="14011">
                  <c:v>36.728999999999999</c:v>
                </c:pt>
                <c:pt idx="14012">
                  <c:v>36.731619999999999</c:v>
                </c:pt>
                <c:pt idx="14013">
                  <c:v>36.73424</c:v>
                </c:pt>
                <c:pt idx="14014">
                  <c:v>36.73686</c:v>
                </c:pt>
                <c:pt idx="14015">
                  <c:v>36.73948</c:v>
                </c:pt>
                <c:pt idx="14016">
                  <c:v>36.742100000000001</c:v>
                </c:pt>
                <c:pt idx="14017">
                  <c:v>36.744720000000001</c:v>
                </c:pt>
                <c:pt idx="14018">
                  <c:v>36.747340000000001</c:v>
                </c:pt>
                <c:pt idx="14019">
                  <c:v>36.749969999999998</c:v>
                </c:pt>
                <c:pt idx="14020">
                  <c:v>36.752589999999998</c:v>
                </c:pt>
                <c:pt idx="14021">
                  <c:v>36.755209999999998</c:v>
                </c:pt>
                <c:pt idx="14022">
                  <c:v>36.757829999999998</c:v>
                </c:pt>
                <c:pt idx="14023">
                  <c:v>36.760449999999999</c:v>
                </c:pt>
                <c:pt idx="14024">
                  <c:v>36.763069999999999</c:v>
                </c:pt>
                <c:pt idx="14025">
                  <c:v>36.765700000000002</c:v>
                </c:pt>
                <c:pt idx="14026">
                  <c:v>36.768320000000003</c:v>
                </c:pt>
                <c:pt idx="14027">
                  <c:v>36.770940000000003</c:v>
                </c:pt>
                <c:pt idx="14028">
                  <c:v>36.773560000000003</c:v>
                </c:pt>
                <c:pt idx="14029">
                  <c:v>36.776179999999997</c:v>
                </c:pt>
                <c:pt idx="14030">
                  <c:v>36.778799999999997</c:v>
                </c:pt>
                <c:pt idx="14031">
                  <c:v>36.78143</c:v>
                </c:pt>
                <c:pt idx="14032">
                  <c:v>36.784050000000001</c:v>
                </c:pt>
                <c:pt idx="14033">
                  <c:v>36.786670000000001</c:v>
                </c:pt>
                <c:pt idx="14034">
                  <c:v>36.789290000000001</c:v>
                </c:pt>
                <c:pt idx="14035">
                  <c:v>36.791910000000001</c:v>
                </c:pt>
                <c:pt idx="14036">
                  <c:v>36.794530000000002</c:v>
                </c:pt>
                <c:pt idx="14037">
                  <c:v>36.797150000000002</c:v>
                </c:pt>
                <c:pt idx="14038">
                  <c:v>36.799770000000002</c:v>
                </c:pt>
                <c:pt idx="14039">
                  <c:v>36.802390000000003</c:v>
                </c:pt>
                <c:pt idx="14040">
                  <c:v>36.805019999999999</c:v>
                </c:pt>
                <c:pt idx="14041">
                  <c:v>36.807639999999999</c:v>
                </c:pt>
                <c:pt idx="14042">
                  <c:v>36.81026</c:v>
                </c:pt>
                <c:pt idx="14043">
                  <c:v>36.81288</c:v>
                </c:pt>
                <c:pt idx="14044">
                  <c:v>36.8155</c:v>
                </c:pt>
                <c:pt idx="14045">
                  <c:v>36.81812</c:v>
                </c:pt>
                <c:pt idx="14046">
                  <c:v>36.820749999999997</c:v>
                </c:pt>
                <c:pt idx="14047">
                  <c:v>36.823369999999997</c:v>
                </c:pt>
                <c:pt idx="14048">
                  <c:v>36.825989999999997</c:v>
                </c:pt>
                <c:pt idx="14049">
                  <c:v>36.828609999999998</c:v>
                </c:pt>
                <c:pt idx="14050">
                  <c:v>36.831229999999998</c:v>
                </c:pt>
                <c:pt idx="14051">
                  <c:v>36.833849999999998</c:v>
                </c:pt>
                <c:pt idx="14052">
                  <c:v>36.836480000000002</c:v>
                </c:pt>
                <c:pt idx="14053">
                  <c:v>36.839100000000002</c:v>
                </c:pt>
                <c:pt idx="14054">
                  <c:v>36.841720000000002</c:v>
                </c:pt>
                <c:pt idx="14055">
                  <c:v>36.844340000000003</c:v>
                </c:pt>
                <c:pt idx="14056">
                  <c:v>36.846960000000003</c:v>
                </c:pt>
                <c:pt idx="14057">
                  <c:v>36.849580000000003</c:v>
                </c:pt>
                <c:pt idx="14058">
                  <c:v>36.852200000000003</c:v>
                </c:pt>
                <c:pt idx="14059">
                  <c:v>36.854819999999997</c:v>
                </c:pt>
                <c:pt idx="14060">
                  <c:v>36.857439999999997</c:v>
                </c:pt>
                <c:pt idx="14061">
                  <c:v>36.86007</c:v>
                </c:pt>
                <c:pt idx="14062">
                  <c:v>36.862690000000001</c:v>
                </c:pt>
                <c:pt idx="14063">
                  <c:v>36.865310000000001</c:v>
                </c:pt>
                <c:pt idx="14064">
                  <c:v>36.867930000000001</c:v>
                </c:pt>
                <c:pt idx="14065">
                  <c:v>36.870550000000001</c:v>
                </c:pt>
                <c:pt idx="14066">
                  <c:v>36.873179999999998</c:v>
                </c:pt>
                <c:pt idx="14067">
                  <c:v>36.875799999999998</c:v>
                </c:pt>
                <c:pt idx="14068">
                  <c:v>36.878419999999998</c:v>
                </c:pt>
                <c:pt idx="14069">
                  <c:v>36.881039999999999</c:v>
                </c:pt>
                <c:pt idx="14070">
                  <c:v>36.883659999999999</c:v>
                </c:pt>
                <c:pt idx="14071">
                  <c:v>36.886279999999999</c:v>
                </c:pt>
                <c:pt idx="14072">
                  <c:v>36.8889</c:v>
                </c:pt>
                <c:pt idx="14073">
                  <c:v>36.891530000000003</c:v>
                </c:pt>
                <c:pt idx="14074">
                  <c:v>36.894150000000003</c:v>
                </c:pt>
                <c:pt idx="14075">
                  <c:v>36.896769999999997</c:v>
                </c:pt>
                <c:pt idx="14076">
                  <c:v>36.899389999999997</c:v>
                </c:pt>
                <c:pt idx="14077">
                  <c:v>36.902009999999997</c:v>
                </c:pt>
                <c:pt idx="14078">
                  <c:v>36.904629999999997</c:v>
                </c:pt>
                <c:pt idx="14079">
                  <c:v>36.907249999999998</c:v>
                </c:pt>
                <c:pt idx="14080">
                  <c:v>36.909869999999998</c:v>
                </c:pt>
                <c:pt idx="14081">
                  <c:v>36.912489999999998</c:v>
                </c:pt>
                <c:pt idx="14082">
                  <c:v>36.915120000000002</c:v>
                </c:pt>
                <c:pt idx="14083">
                  <c:v>36.917740000000002</c:v>
                </c:pt>
                <c:pt idx="14084">
                  <c:v>36.920360000000002</c:v>
                </c:pt>
                <c:pt idx="14085">
                  <c:v>36.922980000000003</c:v>
                </c:pt>
                <c:pt idx="14086">
                  <c:v>36.925600000000003</c:v>
                </c:pt>
                <c:pt idx="14087">
                  <c:v>36.928229999999999</c:v>
                </c:pt>
                <c:pt idx="14088">
                  <c:v>36.93085</c:v>
                </c:pt>
                <c:pt idx="14089">
                  <c:v>36.93347</c:v>
                </c:pt>
                <c:pt idx="14090">
                  <c:v>36.93609</c:v>
                </c:pt>
                <c:pt idx="14091">
                  <c:v>36.93871</c:v>
                </c:pt>
                <c:pt idx="14092">
                  <c:v>36.941330000000001</c:v>
                </c:pt>
                <c:pt idx="14093">
                  <c:v>36.943950000000001</c:v>
                </c:pt>
                <c:pt idx="14094">
                  <c:v>36.946579999999997</c:v>
                </c:pt>
                <c:pt idx="14095">
                  <c:v>36.949199999999998</c:v>
                </c:pt>
                <c:pt idx="14096">
                  <c:v>36.951819999999998</c:v>
                </c:pt>
                <c:pt idx="14097">
                  <c:v>36.954439999999998</c:v>
                </c:pt>
                <c:pt idx="14098">
                  <c:v>36.957059999999998</c:v>
                </c:pt>
                <c:pt idx="14099">
                  <c:v>36.959679999999999</c:v>
                </c:pt>
                <c:pt idx="14100">
                  <c:v>36.962299999999999</c:v>
                </c:pt>
                <c:pt idx="14101">
                  <c:v>36.964919999999999</c:v>
                </c:pt>
                <c:pt idx="14102">
                  <c:v>36.967550000000003</c:v>
                </c:pt>
                <c:pt idx="14103">
                  <c:v>36.970170000000003</c:v>
                </c:pt>
                <c:pt idx="14104">
                  <c:v>36.972790000000003</c:v>
                </c:pt>
                <c:pt idx="14105">
                  <c:v>36.975409999999997</c:v>
                </c:pt>
                <c:pt idx="14106">
                  <c:v>36.978029999999997</c:v>
                </c:pt>
                <c:pt idx="14107">
                  <c:v>36.98066</c:v>
                </c:pt>
                <c:pt idx="14108">
                  <c:v>36.983280000000001</c:v>
                </c:pt>
                <c:pt idx="14109">
                  <c:v>36.985900000000001</c:v>
                </c:pt>
                <c:pt idx="14110">
                  <c:v>36.988520000000001</c:v>
                </c:pt>
                <c:pt idx="14111">
                  <c:v>36.991140000000001</c:v>
                </c:pt>
                <c:pt idx="14112">
                  <c:v>36.993760000000002</c:v>
                </c:pt>
                <c:pt idx="14113">
                  <c:v>36.996380000000002</c:v>
                </c:pt>
                <c:pt idx="14114">
                  <c:v>36.999000000000002</c:v>
                </c:pt>
                <c:pt idx="14115">
                  <c:v>37.001629999999999</c:v>
                </c:pt>
                <c:pt idx="14116">
                  <c:v>37.004249999999999</c:v>
                </c:pt>
                <c:pt idx="14117">
                  <c:v>37.006869999999999</c:v>
                </c:pt>
                <c:pt idx="14118">
                  <c:v>37.00949</c:v>
                </c:pt>
                <c:pt idx="14119">
                  <c:v>37.01211</c:v>
                </c:pt>
                <c:pt idx="14120">
                  <c:v>37.01473</c:v>
                </c:pt>
                <c:pt idx="14121">
                  <c:v>37.01735</c:v>
                </c:pt>
                <c:pt idx="14122">
                  <c:v>37.019970000000001</c:v>
                </c:pt>
                <c:pt idx="14123">
                  <c:v>37.022599999999997</c:v>
                </c:pt>
                <c:pt idx="14124">
                  <c:v>37.025219999999997</c:v>
                </c:pt>
                <c:pt idx="14125">
                  <c:v>37.027839999999998</c:v>
                </c:pt>
                <c:pt idx="14126">
                  <c:v>37.030459999999998</c:v>
                </c:pt>
                <c:pt idx="14127">
                  <c:v>37.033079999999998</c:v>
                </c:pt>
                <c:pt idx="14128">
                  <c:v>37.035710000000002</c:v>
                </c:pt>
                <c:pt idx="14129">
                  <c:v>37.038330000000002</c:v>
                </c:pt>
                <c:pt idx="14130">
                  <c:v>37.040950000000002</c:v>
                </c:pt>
                <c:pt idx="14131">
                  <c:v>37.043570000000003</c:v>
                </c:pt>
                <c:pt idx="14132">
                  <c:v>37.046190000000003</c:v>
                </c:pt>
                <c:pt idx="14133">
                  <c:v>37.048810000000003</c:v>
                </c:pt>
                <c:pt idx="14134">
                  <c:v>37.051430000000003</c:v>
                </c:pt>
                <c:pt idx="14135">
                  <c:v>37.054049999999997</c:v>
                </c:pt>
                <c:pt idx="14136">
                  <c:v>37.056669999999997</c:v>
                </c:pt>
                <c:pt idx="14137">
                  <c:v>37.0593</c:v>
                </c:pt>
                <c:pt idx="14138">
                  <c:v>37.061920000000001</c:v>
                </c:pt>
                <c:pt idx="14139">
                  <c:v>37.064540000000001</c:v>
                </c:pt>
                <c:pt idx="14140">
                  <c:v>37.067160000000001</c:v>
                </c:pt>
                <c:pt idx="14141">
                  <c:v>37.069780000000002</c:v>
                </c:pt>
                <c:pt idx="14142">
                  <c:v>37.072400000000002</c:v>
                </c:pt>
                <c:pt idx="14143">
                  <c:v>37.075029999999998</c:v>
                </c:pt>
                <c:pt idx="14144">
                  <c:v>37.077649999999998</c:v>
                </c:pt>
                <c:pt idx="14145">
                  <c:v>37.080269999999999</c:v>
                </c:pt>
                <c:pt idx="14146">
                  <c:v>37.082889999999999</c:v>
                </c:pt>
                <c:pt idx="14147">
                  <c:v>37.085509999999999</c:v>
                </c:pt>
                <c:pt idx="14148">
                  <c:v>37.08813</c:v>
                </c:pt>
                <c:pt idx="14149">
                  <c:v>37.090760000000003</c:v>
                </c:pt>
                <c:pt idx="14150">
                  <c:v>37.093380000000003</c:v>
                </c:pt>
                <c:pt idx="14151">
                  <c:v>37.095999999999997</c:v>
                </c:pt>
                <c:pt idx="14152">
                  <c:v>37.098619999999997</c:v>
                </c:pt>
                <c:pt idx="14153">
                  <c:v>37.101239999999997</c:v>
                </c:pt>
                <c:pt idx="14154">
                  <c:v>37.103859999999997</c:v>
                </c:pt>
                <c:pt idx="14155">
                  <c:v>37.106479999999998</c:v>
                </c:pt>
                <c:pt idx="14156">
                  <c:v>37.109099999999998</c:v>
                </c:pt>
                <c:pt idx="14157">
                  <c:v>37.111719999999998</c:v>
                </c:pt>
                <c:pt idx="14158">
                  <c:v>37.114350000000002</c:v>
                </c:pt>
                <c:pt idx="14159">
                  <c:v>37.116970000000002</c:v>
                </c:pt>
                <c:pt idx="14160">
                  <c:v>37.119590000000002</c:v>
                </c:pt>
                <c:pt idx="14161">
                  <c:v>37.122210000000003</c:v>
                </c:pt>
                <c:pt idx="14162">
                  <c:v>37.124830000000003</c:v>
                </c:pt>
                <c:pt idx="14163">
                  <c:v>37.127450000000003</c:v>
                </c:pt>
                <c:pt idx="14164">
                  <c:v>37.13008</c:v>
                </c:pt>
                <c:pt idx="14165">
                  <c:v>37.1327</c:v>
                </c:pt>
                <c:pt idx="14166">
                  <c:v>37.13532</c:v>
                </c:pt>
                <c:pt idx="14167">
                  <c:v>37.13794</c:v>
                </c:pt>
                <c:pt idx="14168">
                  <c:v>37.140560000000001</c:v>
                </c:pt>
                <c:pt idx="14169">
                  <c:v>37.143180000000001</c:v>
                </c:pt>
                <c:pt idx="14170">
                  <c:v>37.145809999999997</c:v>
                </c:pt>
                <c:pt idx="14171">
                  <c:v>37.148429999999998</c:v>
                </c:pt>
                <c:pt idx="14172">
                  <c:v>37.151049999999998</c:v>
                </c:pt>
                <c:pt idx="14173">
                  <c:v>37.153669999999998</c:v>
                </c:pt>
                <c:pt idx="14174">
                  <c:v>37.156289999999998</c:v>
                </c:pt>
                <c:pt idx="14175">
                  <c:v>37.158909999999999</c:v>
                </c:pt>
                <c:pt idx="14176">
                  <c:v>37.161529999999999</c:v>
                </c:pt>
                <c:pt idx="14177">
                  <c:v>37.164149999999999</c:v>
                </c:pt>
                <c:pt idx="14178">
                  <c:v>37.16677</c:v>
                </c:pt>
                <c:pt idx="14179">
                  <c:v>37.169400000000003</c:v>
                </c:pt>
                <c:pt idx="14180">
                  <c:v>37.172020000000003</c:v>
                </c:pt>
                <c:pt idx="14181">
                  <c:v>37.174639999999997</c:v>
                </c:pt>
                <c:pt idx="14182">
                  <c:v>37.177259999999997</c:v>
                </c:pt>
                <c:pt idx="14183">
                  <c:v>37.179879999999997</c:v>
                </c:pt>
                <c:pt idx="14184">
                  <c:v>37.182510000000001</c:v>
                </c:pt>
                <c:pt idx="14185">
                  <c:v>37.185130000000001</c:v>
                </c:pt>
                <c:pt idx="14186">
                  <c:v>37.187750000000001</c:v>
                </c:pt>
                <c:pt idx="14187">
                  <c:v>37.190370000000001</c:v>
                </c:pt>
                <c:pt idx="14188">
                  <c:v>37.192990000000002</c:v>
                </c:pt>
                <c:pt idx="14189">
                  <c:v>37.195610000000002</c:v>
                </c:pt>
                <c:pt idx="14190">
                  <c:v>37.198230000000002</c:v>
                </c:pt>
                <c:pt idx="14191">
                  <c:v>37.200859999999999</c:v>
                </c:pt>
                <c:pt idx="14192">
                  <c:v>37.203479999999999</c:v>
                </c:pt>
                <c:pt idx="14193">
                  <c:v>37.206099999999999</c:v>
                </c:pt>
                <c:pt idx="14194">
                  <c:v>37.20872</c:v>
                </c:pt>
                <c:pt idx="14195">
                  <c:v>37.21134</c:v>
                </c:pt>
                <c:pt idx="14196">
                  <c:v>37.21396</c:v>
                </c:pt>
                <c:pt idx="14197">
                  <c:v>37.21658</c:v>
                </c:pt>
                <c:pt idx="14198">
                  <c:v>37.219200000000001</c:v>
                </c:pt>
                <c:pt idx="14199">
                  <c:v>37.221820000000001</c:v>
                </c:pt>
                <c:pt idx="14200">
                  <c:v>37.224449999999997</c:v>
                </c:pt>
                <c:pt idx="14201">
                  <c:v>37.227069999999998</c:v>
                </c:pt>
                <c:pt idx="14202">
                  <c:v>37.229689999999998</c:v>
                </c:pt>
                <c:pt idx="14203">
                  <c:v>37.232309999999998</c:v>
                </c:pt>
                <c:pt idx="14204">
                  <c:v>37.234929999999999</c:v>
                </c:pt>
                <c:pt idx="14205">
                  <c:v>37.237560000000002</c:v>
                </c:pt>
                <c:pt idx="14206">
                  <c:v>37.240180000000002</c:v>
                </c:pt>
                <c:pt idx="14207">
                  <c:v>37.242800000000003</c:v>
                </c:pt>
                <c:pt idx="14208">
                  <c:v>37.245420000000003</c:v>
                </c:pt>
                <c:pt idx="14209">
                  <c:v>37.248040000000003</c:v>
                </c:pt>
                <c:pt idx="14210">
                  <c:v>37.250660000000003</c:v>
                </c:pt>
                <c:pt idx="14211">
                  <c:v>37.253279999999997</c:v>
                </c:pt>
                <c:pt idx="14212">
                  <c:v>37.25591</c:v>
                </c:pt>
                <c:pt idx="14213">
                  <c:v>37.25853</c:v>
                </c:pt>
                <c:pt idx="14214">
                  <c:v>37.261150000000001</c:v>
                </c:pt>
                <c:pt idx="14215">
                  <c:v>37.263770000000001</c:v>
                </c:pt>
                <c:pt idx="14216">
                  <c:v>37.266390000000001</c:v>
                </c:pt>
                <c:pt idx="14217">
                  <c:v>37.269010000000002</c:v>
                </c:pt>
                <c:pt idx="14218">
                  <c:v>37.271630000000002</c:v>
                </c:pt>
                <c:pt idx="14219">
                  <c:v>37.274250000000002</c:v>
                </c:pt>
                <c:pt idx="14220">
                  <c:v>37.276879999999998</c:v>
                </c:pt>
                <c:pt idx="14221">
                  <c:v>37.279499999999999</c:v>
                </c:pt>
                <c:pt idx="14222">
                  <c:v>37.282119999999999</c:v>
                </c:pt>
                <c:pt idx="14223">
                  <c:v>37.284739999999999</c:v>
                </c:pt>
                <c:pt idx="14224">
                  <c:v>37.28736</c:v>
                </c:pt>
                <c:pt idx="14225">
                  <c:v>37.289990000000003</c:v>
                </c:pt>
                <c:pt idx="14226">
                  <c:v>37.292610000000003</c:v>
                </c:pt>
                <c:pt idx="14227">
                  <c:v>37.295229999999997</c:v>
                </c:pt>
                <c:pt idx="14228">
                  <c:v>37.297849999999997</c:v>
                </c:pt>
                <c:pt idx="14229">
                  <c:v>37.300469999999997</c:v>
                </c:pt>
                <c:pt idx="14230">
                  <c:v>37.303089999999997</c:v>
                </c:pt>
                <c:pt idx="14231">
                  <c:v>37.305709999999998</c:v>
                </c:pt>
                <c:pt idx="14232">
                  <c:v>37.308329999999998</c:v>
                </c:pt>
                <c:pt idx="14233">
                  <c:v>37.310960000000001</c:v>
                </c:pt>
                <c:pt idx="14234">
                  <c:v>37.313580000000002</c:v>
                </c:pt>
                <c:pt idx="14235">
                  <c:v>37.316200000000002</c:v>
                </c:pt>
                <c:pt idx="14236">
                  <c:v>37.318820000000002</c:v>
                </c:pt>
                <c:pt idx="14237">
                  <c:v>37.321440000000003</c:v>
                </c:pt>
                <c:pt idx="14238">
                  <c:v>37.324060000000003</c:v>
                </c:pt>
                <c:pt idx="14239">
                  <c:v>37.326680000000003</c:v>
                </c:pt>
                <c:pt idx="14240">
                  <c:v>37.329300000000003</c:v>
                </c:pt>
                <c:pt idx="14241">
                  <c:v>37.33193</c:v>
                </c:pt>
                <c:pt idx="14242">
                  <c:v>37.33455</c:v>
                </c:pt>
                <c:pt idx="14243">
                  <c:v>37.33717</c:v>
                </c:pt>
                <c:pt idx="14244">
                  <c:v>37.339790000000001</c:v>
                </c:pt>
                <c:pt idx="14245">
                  <c:v>37.342410000000001</c:v>
                </c:pt>
                <c:pt idx="14246">
                  <c:v>37.345039999999997</c:v>
                </c:pt>
                <c:pt idx="14247">
                  <c:v>37.347659999999998</c:v>
                </c:pt>
                <c:pt idx="14248">
                  <c:v>37.350279999999998</c:v>
                </c:pt>
                <c:pt idx="14249">
                  <c:v>37.352899999999998</c:v>
                </c:pt>
                <c:pt idx="14250">
                  <c:v>37.355519999999999</c:v>
                </c:pt>
                <c:pt idx="14251">
                  <c:v>37.358139999999999</c:v>
                </c:pt>
                <c:pt idx="14252">
                  <c:v>37.360759999999999</c:v>
                </c:pt>
                <c:pt idx="14253">
                  <c:v>37.363379999999999</c:v>
                </c:pt>
                <c:pt idx="14254">
                  <c:v>37.366</c:v>
                </c:pt>
                <c:pt idx="14255">
                  <c:v>37.368630000000003</c:v>
                </c:pt>
                <c:pt idx="14256">
                  <c:v>37.371250000000003</c:v>
                </c:pt>
                <c:pt idx="14257">
                  <c:v>37.373869999999997</c:v>
                </c:pt>
                <c:pt idx="14258">
                  <c:v>37.376489999999997</c:v>
                </c:pt>
                <c:pt idx="14259">
                  <c:v>37.379109999999997</c:v>
                </c:pt>
                <c:pt idx="14260">
                  <c:v>37.381729999999997</c:v>
                </c:pt>
                <c:pt idx="14261">
                  <c:v>37.384360000000001</c:v>
                </c:pt>
                <c:pt idx="14262">
                  <c:v>37.386980000000001</c:v>
                </c:pt>
                <c:pt idx="14263">
                  <c:v>37.389600000000002</c:v>
                </c:pt>
                <c:pt idx="14264">
                  <c:v>37.392220000000002</c:v>
                </c:pt>
                <c:pt idx="14265">
                  <c:v>37.394840000000002</c:v>
                </c:pt>
                <c:pt idx="14266">
                  <c:v>37.397460000000002</c:v>
                </c:pt>
                <c:pt idx="14267">
                  <c:v>37.400089999999999</c:v>
                </c:pt>
                <c:pt idx="14268">
                  <c:v>37.402709999999999</c:v>
                </c:pt>
                <c:pt idx="14269">
                  <c:v>37.405329999999999</c:v>
                </c:pt>
                <c:pt idx="14270">
                  <c:v>37.40795</c:v>
                </c:pt>
                <c:pt idx="14271">
                  <c:v>37.41057</c:v>
                </c:pt>
                <c:pt idx="14272">
                  <c:v>37.41319</c:v>
                </c:pt>
                <c:pt idx="14273">
                  <c:v>37.41581</c:v>
                </c:pt>
                <c:pt idx="14274">
                  <c:v>37.418430000000001</c:v>
                </c:pt>
                <c:pt idx="14275">
                  <c:v>37.421050000000001</c:v>
                </c:pt>
                <c:pt idx="14276">
                  <c:v>37.423679999999997</c:v>
                </c:pt>
                <c:pt idx="14277">
                  <c:v>37.426299999999998</c:v>
                </c:pt>
                <c:pt idx="14278">
                  <c:v>37.428919999999998</c:v>
                </c:pt>
                <c:pt idx="14279">
                  <c:v>37.431539999999998</c:v>
                </c:pt>
                <c:pt idx="14280">
                  <c:v>37.434159999999999</c:v>
                </c:pt>
                <c:pt idx="14281">
                  <c:v>37.436779999999999</c:v>
                </c:pt>
                <c:pt idx="14282">
                  <c:v>37.439410000000002</c:v>
                </c:pt>
                <c:pt idx="14283">
                  <c:v>37.442030000000003</c:v>
                </c:pt>
                <c:pt idx="14284">
                  <c:v>37.444650000000003</c:v>
                </c:pt>
                <c:pt idx="14285">
                  <c:v>37.447270000000003</c:v>
                </c:pt>
                <c:pt idx="14286">
                  <c:v>37.449890000000003</c:v>
                </c:pt>
                <c:pt idx="14287">
                  <c:v>37.452509999999997</c:v>
                </c:pt>
                <c:pt idx="14288">
                  <c:v>37.45514</c:v>
                </c:pt>
                <c:pt idx="14289">
                  <c:v>37.45776</c:v>
                </c:pt>
                <c:pt idx="14290">
                  <c:v>37.460380000000001</c:v>
                </c:pt>
                <c:pt idx="14291">
                  <c:v>37.463000000000001</c:v>
                </c:pt>
                <c:pt idx="14292">
                  <c:v>37.465620000000001</c:v>
                </c:pt>
                <c:pt idx="14293">
                  <c:v>37.468240000000002</c:v>
                </c:pt>
                <c:pt idx="14294">
                  <c:v>37.470860000000002</c:v>
                </c:pt>
                <c:pt idx="14295">
                  <c:v>37.473480000000002</c:v>
                </c:pt>
                <c:pt idx="14296">
                  <c:v>37.476100000000002</c:v>
                </c:pt>
                <c:pt idx="14297">
                  <c:v>37.478729999999999</c:v>
                </c:pt>
                <c:pt idx="14298">
                  <c:v>37.481349999999999</c:v>
                </c:pt>
                <c:pt idx="14299">
                  <c:v>37.483969999999999</c:v>
                </c:pt>
                <c:pt idx="14300">
                  <c:v>37.48659</c:v>
                </c:pt>
                <c:pt idx="14301">
                  <c:v>37.48921</c:v>
                </c:pt>
                <c:pt idx="14302">
                  <c:v>37.491840000000003</c:v>
                </c:pt>
                <c:pt idx="14303">
                  <c:v>37.494459999999997</c:v>
                </c:pt>
                <c:pt idx="14304">
                  <c:v>37.497079999999997</c:v>
                </c:pt>
                <c:pt idx="14305">
                  <c:v>37.499699999999997</c:v>
                </c:pt>
                <c:pt idx="14306">
                  <c:v>37.502319999999997</c:v>
                </c:pt>
                <c:pt idx="14307">
                  <c:v>37.504939999999998</c:v>
                </c:pt>
                <c:pt idx="14308">
                  <c:v>37.507559999999998</c:v>
                </c:pt>
                <c:pt idx="14309">
                  <c:v>37.510190000000001</c:v>
                </c:pt>
                <c:pt idx="14310">
                  <c:v>37.512810000000002</c:v>
                </c:pt>
                <c:pt idx="14311">
                  <c:v>37.515430000000002</c:v>
                </c:pt>
                <c:pt idx="14312">
                  <c:v>37.518050000000002</c:v>
                </c:pt>
                <c:pt idx="14313">
                  <c:v>37.520670000000003</c:v>
                </c:pt>
                <c:pt idx="14314">
                  <c:v>37.523290000000003</c:v>
                </c:pt>
                <c:pt idx="14315">
                  <c:v>37.525910000000003</c:v>
                </c:pt>
                <c:pt idx="14316">
                  <c:v>37.528530000000003</c:v>
                </c:pt>
                <c:pt idx="14317">
                  <c:v>37.531149999999997</c:v>
                </c:pt>
                <c:pt idx="14318">
                  <c:v>37.53378</c:v>
                </c:pt>
                <c:pt idx="14319">
                  <c:v>37.5364</c:v>
                </c:pt>
                <c:pt idx="14320">
                  <c:v>37.539020000000001</c:v>
                </c:pt>
                <c:pt idx="14321">
                  <c:v>37.541640000000001</c:v>
                </c:pt>
                <c:pt idx="14322">
                  <c:v>37.544260000000001</c:v>
                </c:pt>
                <c:pt idx="14323">
                  <c:v>37.546889999999998</c:v>
                </c:pt>
                <c:pt idx="14324">
                  <c:v>37.549509999999998</c:v>
                </c:pt>
                <c:pt idx="14325">
                  <c:v>37.552129999999998</c:v>
                </c:pt>
                <c:pt idx="14326">
                  <c:v>37.554749999999999</c:v>
                </c:pt>
                <c:pt idx="14327">
                  <c:v>37.557369999999999</c:v>
                </c:pt>
                <c:pt idx="14328">
                  <c:v>37.559989999999999</c:v>
                </c:pt>
                <c:pt idx="14329">
                  <c:v>37.562609999999999</c:v>
                </c:pt>
                <c:pt idx="14330">
                  <c:v>37.565240000000003</c:v>
                </c:pt>
                <c:pt idx="14331">
                  <c:v>37.567860000000003</c:v>
                </c:pt>
                <c:pt idx="14332">
                  <c:v>37.570480000000003</c:v>
                </c:pt>
                <c:pt idx="14333">
                  <c:v>37.573099999999997</c:v>
                </c:pt>
                <c:pt idx="14334">
                  <c:v>37.575719999999997</c:v>
                </c:pt>
                <c:pt idx="14335">
                  <c:v>37.578339999999997</c:v>
                </c:pt>
                <c:pt idx="14336">
                  <c:v>37.580959999999997</c:v>
                </c:pt>
                <c:pt idx="14337">
                  <c:v>37.583579999999998</c:v>
                </c:pt>
                <c:pt idx="14338">
                  <c:v>37.586210000000001</c:v>
                </c:pt>
                <c:pt idx="14339">
                  <c:v>37.588830000000002</c:v>
                </c:pt>
                <c:pt idx="14340">
                  <c:v>37.591450000000002</c:v>
                </c:pt>
                <c:pt idx="14341">
                  <c:v>37.594070000000002</c:v>
                </c:pt>
                <c:pt idx="14342">
                  <c:v>37.596690000000002</c:v>
                </c:pt>
                <c:pt idx="14343">
                  <c:v>37.599310000000003</c:v>
                </c:pt>
                <c:pt idx="14344">
                  <c:v>37.601939999999999</c:v>
                </c:pt>
                <c:pt idx="14345">
                  <c:v>37.604559999999999</c:v>
                </c:pt>
                <c:pt idx="14346">
                  <c:v>37.60718</c:v>
                </c:pt>
                <c:pt idx="14347">
                  <c:v>37.6098</c:v>
                </c:pt>
                <c:pt idx="14348">
                  <c:v>37.61242</c:v>
                </c:pt>
                <c:pt idx="14349">
                  <c:v>37.61504</c:v>
                </c:pt>
                <c:pt idx="14350">
                  <c:v>37.617660000000001</c:v>
                </c:pt>
                <c:pt idx="14351">
                  <c:v>37.620289999999997</c:v>
                </c:pt>
                <c:pt idx="14352">
                  <c:v>37.622909999999997</c:v>
                </c:pt>
                <c:pt idx="14353">
                  <c:v>37.625529999999998</c:v>
                </c:pt>
                <c:pt idx="14354">
                  <c:v>37.628149999999998</c:v>
                </c:pt>
                <c:pt idx="14355">
                  <c:v>37.630769999999998</c:v>
                </c:pt>
                <c:pt idx="14356">
                  <c:v>37.633389999999999</c:v>
                </c:pt>
                <c:pt idx="14357">
                  <c:v>37.636009999999999</c:v>
                </c:pt>
                <c:pt idx="14358">
                  <c:v>37.638629999999999</c:v>
                </c:pt>
                <c:pt idx="14359">
                  <c:v>37.641260000000003</c:v>
                </c:pt>
                <c:pt idx="14360">
                  <c:v>37.643880000000003</c:v>
                </c:pt>
                <c:pt idx="14361">
                  <c:v>37.646500000000003</c:v>
                </c:pt>
                <c:pt idx="14362">
                  <c:v>37.649120000000003</c:v>
                </c:pt>
                <c:pt idx="14363">
                  <c:v>37.651739999999997</c:v>
                </c:pt>
                <c:pt idx="14364">
                  <c:v>37.65437</c:v>
                </c:pt>
                <c:pt idx="14365">
                  <c:v>37.65699</c:v>
                </c:pt>
                <c:pt idx="14366">
                  <c:v>37.659610000000001</c:v>
                </c:pt>
                <c:pt idx="14367">
                  <c:v>37.662230000000001</c:v>
                </c:pt>
                <c:pt idx="14368">
                  <c:v>37.664850000000001</c:v>
                </c:pt>
                <c:pt idx="14369">
                  <c:v>37.667470000000002</c:v>
                </c:pt>
                <c:pt idx="14370">
                  <c:v>37.670090000000002</c:v>
                </c:pt>
                <c:pt idx="14371">
                  <c:v>37.672710000000002</c:v>
                </c:pt>
                <c:pt idx="14372">
                  <c:v>37.675330000000002</c:v>
                </c:pt>
                <c:pt idx="14373">
                  <c:v>37.677959999999999</c:v>
                </c:pt>
                <c:pt idx="14374">
                  <c:v>37.680579999999999</c:v>
                </c:pt>
                <c:pt idx="14375">
                  <c:v>37.683199999999999</c:v>
                </c:pt>
                <c:pt idx="14376">
                  <c:v>37.68582</c:v>
                </c:pt>
                <c:pt idx="14377">
                  <c:v>37.68844</c:v>
                </c:pt>
                <c:pt idx="14378">
                  <c:v>37.69106</c:v>
                </c:pt>
                <c:pt idx="14379">
                  <c:v>37.693680000000001</c:v>
                </c:pt>
                <c:pt idx="14380">
                  <c:v>37.696309999999997</c:v>
                </c:pt>
                <c:pt idx="14381">
                  <c:v>37.698929999999997</c:v>
                </c:pt>
                <c:pt idx="14382">
                  <c:v>37.701549999999997</c:v>
                </c:pt>
                <c:pt idx="14383">
                  <c:v>37.704169999999998</c:v>
                </c:pt>
                <c:pt idx="14384">
                  <c:v>37.706789999999998</c:v>
                </c:pt>
                <c:pt idx="14385">
                  <c:v>37.709420000000001</c:v>
                </c:pt>
                <c:pt idx="14386">
                  <c:v>37.712040000000002</c:v>
                </c:pt>
                <c:pt idx="14387">
                  <c:v>37.714660000000002</c:v>
                </c:pt>
                <c:pt idx="14388">
                  <c:v>37.717280000000002</c:v>
                </c:pt>
                <c:pt idx="14389">
                  <c:v>37.719900000000003</c:v>
                </c:pt>
                <c:pt idx="14390">
                  <c:v>37.722520000000003</c:v>
                </c:pt>
                <c:pt idx="14391">
                  <c:v>37.725140000000003</c:v>
                </c:pt>
                <c:pt idx="14392">
                  <c:v>37.727760000000004</c:v>
                </c:pt>
                <c:pt idx="14393">
                  <c:v>37.730379999999997</c:v>
                </c:pt>
                <c:pt idx="14394">
                  <c:v>37.73301</c:v>
                </c:pt>
                <c:pt idx="14395">
                  <c:v>37.73563</c:v>
                </c:pt>
                <c:pt idx="14396">
                  <c:v>37.738250000000001</c:v>
                </c:pt>
                <c:pt idx="14397">
                  <c:v>37.740870000000001</c:v>
                </c:pt>
                <c:pt idx="14398">
                  <c:v>37.743490000000001</c:v>
                </c:pt>
                <c:pt idx="14399">
                  <c:v>37.746110000000002</c:v>
                </c:pt>
                <c:pt idx="14400">
                  <c:v>37.748739999999998</c:v>
                </c:pt>
                <c:pt idx="14401">
                  <c:v>37.751359999999998</c:v>
                </c:pt>
                <c:pt idx="14402">
                  <c:v>37.753979999999999</c:v>
                </c:pt>
                <c:pt idx="14403">
                  <c:v>37.756599999999999</c:v>
                </c:pt>
                <c:pt idx="14404">
                  <c:v>37.759219999999999</c:v>
                </c:pt>
                <c:pt idx="14405">
                  <c:v>37.761839999999999</c:v>
                </c:pt>
                <c:pt idx="14406">
                  <c:v>37.764470000000003</c:v>
                </c:pt>
                <c:pt idx="14407">
                  <c:v>37.767090000000003</c:v>
                </c:pt>
                <c:pt idx="14408">
                  <c:v>37.769710000000003</c:v>
                </c:pt>
                <c:pt idx="14409">
                  <c:v>37.772329999999997</c:v>
                </c:pt>
                <c:pt idx="14410">
                  <c:v>37.774949999999997</c:v>
                </c:pt>
                <c:pt idx="14411">
                  <c:v>37.777569999999997</c:v>
                </c:pt>
                <c:pt idx="14412">
                  <c:v>37.780189999999997</c:v>
                </c:pt>
                <c:pt idx="14413">
                  <c:v>37.782809999999998</c:v>
                </c:pt>
                <c:pt idx="14414">
                  <c:v>37.785429999999998</c:v>
                </c:pt>
                <c:pt idx="14415">
                  <c:v>37.788060000000002</c:v>
                </c:pt>
                <c:pt idx="14416">
                  <c:v>37.790680000000002</c:v>
                </c:pt>
                <c:pt idx="14417">
                  <c:v>37.793300000000002</c:v>
                </c:pt>
                <c:pt idx="14418">
                  <c:v>37.795920000000002</c:v>
                </c:pt>
                <c:pt idx="14419">
                  <c:v>37.798540000000003</c:v>
                </c:pt>
                <c:pt idx="14420">
                  <c:v>37.801160000000003</c:v>
                </c:pt>
                <c:pt idx="14421">
                  <c:v>37.803789999999999</c:v>
                </c:pt>
                <c:pt idx="14422">
                  <c:v>37.80641</c:v>
                </c:pt>
                <c:pt idx="14423">
                  <c:v>37.80903</c:v>
                </c:pt>
                <c:pt idx="14424">
                  <c:v>37.81165</c:v>
                </c:pt>
                <c:pt idx="14425">
                  <c:v>37.81427</c:v>
                </c:pt>
                <c:pt idx="14426">
                  <c:v>37.816890000000001</c:v>
                </c:pt>
                <c:pt idx="14427">
                  <c:v>37.819519999999997</c:v>
                </c:pt>
                <c:pt idx="14428">
                  <c:v>37.822139999999997</c:v>
                </c:pt>
                <c:pt idx="14429">
                  <c:v>37.824759999999998</c:v>
                </c:pt>
                <c:pt idx="14430">
                  <c:v>37.827379999999998</c:v>
                </c:pt>
                <c:pt idx="14431">
                  <c:v>37.83</c:v>
                </c:pt>
                <c:pt idx="14432">
                  <c:v>37.832619999999999</c:v>
                </c:pt>
                <c:pt idx="14433">
                  <c:v>37.835239999999999</c:v>
                </c:pt>
                <c:pt idx="14434">
                  <c:v>37.837859999999999</c:v>
                </c:pt>
                <c:pt idx="14435">
                  <c:v>37.840479999999999</c:v>
                </c:pt>
                <c:pt idx="14436">
                  <c:v>37.843110000000003</c:v>
                </c:pt>
                <c:pt idx="14437">
                  <c:v>37.845730000000003</c:v>
                </c:pt>
                <c:pt idx="14438">
                  <c:v>37.848350000000003</c:v>
                </c:pt>
                <c:pt idx="14439">
                  <c:v>37.850969999999997</c:v>
                </c:pt>
                <c:pt idx="14440">
                  <c:v>37.853589999999997</c:v>
                </c:pt>
                <c:pt idx="14441">
                  <c:v>37.85622</c:v>
                </c:pt>
                <c:pt idx="14442">
                  <c:v>37.858840000000001</c:v>
                </c:pt>
                <c:pt idx="14443">
                  <c:v>37.861460000000001</c:v>
                </c:pt>
                <c:pt idx="14444">
                  <c:v>37.864080000000001</c:v>
                </c:pt>
                <c:pt idx="14445">
                  <c:v>37.866700000000002</c:v>
                </c:pt>
                <c:pt idx="14446">
                  <c:v>37.869320000000002</c:v>
                </c:pt>
                <c:pt idx="14447">
                  <c:v>37.871940000000002</c:v>
                </c:pt>
                <c:pt idx="14448">
                  <c:v>37.874569999999999</c:v>
                </c:pt>
                <c:pt idx="14449">
                  <c:v>37.877189999999999</c:v>
                </c:pt>
                <c:pt idx="14450">
                  <c:v>37.879809999999999</c:v>
                </c:pt>
                <c:pt idx="14451">
                  <c:v>37.882429999999999</c:v>
                </c:pt>
                <c:pt idx="14452">
                  <c:v>37.88505</c:v>
                </c:pt>
                <c:pt idx="14453">
                  <c:v>37.88767</c:v>
                </c:pt>
                <c:pt idx="14454">
                  <c:v>37.89029</c:v>
                </c:pt>
                <c:pt idx="14455">
                  <c:v>37.892910000000001</c:v>
                </c:pt>
                <c:pt idx="14456">
                  <c:v>37.895530000000001</c:v>
                </c:pt>
                <c:pt idx="14457">
                  <c:v>37.898159999999997</c:v>
                </c:pt>
                <c:pt idx="14458">
                  <c:v>37.900779999999997</c:v>
                </c:pt>
                <c:pt idx="14459">
                  <c:v>37.903399999999998</c:v>
                </c:pt>
                <c:pt idx="14460">
                  <c:v>37.906019999999998</c:v>
                </c:pt>
                <c:pt idx="14461">
                  <c:v>37.908639999999998</c:v>
                </c:pt>
                <c:pt idx="14462">
                  <c:v>37.911270000000002</c:v>
                </c:pt>
                <c:pt idx="14463">
                  <c:v>37.913890000000002</c:v>
                </c:pt>
                <c:pt idx="14464">
                  <c:v>37.916510000000002</c:v>
                </c:pt>
                <c:pt idx="14465">
                  <c:v>37.919130000000003</c:v>
                </c:pt>
                <c:pt idx="14466">
                  <c:v>37.921750000000003</c:v>
                </c:pt>
                <c:pt idx="14467">
                  <c:v>37.924370000000003</c:v>
                </c:pt>
                <c:pt idx="14468">
                  <c:v>37.926990000000004</c:v>
                </c:pt>
                <c:pt idx="14469">
                  <c:v>37.92962</c:v>
                </c:pt>
                <c:pt idx="14470">
                  <c:v>37.93224</c:v>
                </c:pt>
                <c:pt idx="14471">
                  <c:v>37.93486</c:v>
                </c:pt>
                <c:pt idx="14472">
                  <c:v>37.937480000000001</c:v>
                </c:pt>
                <c:pt idx="14473">
                  <c:v>37.940100000000001</c:v>
                </c:pt>
                <c:pt idx="14474">
                  <c:v>37.942720000000001</c:v>
                </c:pt>
                <c:pt idx="14475">
                  <c:v>37.945340000000002</c:v>
                </c:pt>
                <c:pt idx="14476">
                  <c:v>37.947960000000002</c:v>
                </c:pt>
                <c:pt idx="14477">
                  <c:v>37.950589999999998</c:v>
                </c:pt>
                <c:pt idx="14478">
                  <c:v>37.953209999999999</c:v>
                </c:pt>
                <c:pt idx="14479">
                  <c:v>37.955829999999999</c:v>
                </c:pt>
                <c:pt idx="14480">
                  <c:v>37.958449999999999</c:v>
                </c:pt>
                <c:pt idx="14481">
                  <c:v>37.961069999999999</c:v>
                </c:pt>
                <c:pt idx="14482">
                  <c:v>37.963700000000003</c:v>
                </c:pt>
                <c:pt idx="14483">
                  <c:v>37.966320000000003</c:v>
                </c:pt>
                <c:pt idx="14484">
                  <c:v>37.968940000000003</c:v>
                </c:pt>
                <c:pt idx="14485">
                  <c:v>37.971559999999997</c:v>
                </c:pt>
                <c:pt idx="14486">
                  <c:v>37.974179999999997</c:v>
                </c:pt>
                <c:pt idx="14487">
                  <c:v>37.976799999999997</c:v>
                </c:pt>
                <c:pt idx="14488">
                  <c:v>37.979419999999998</c:v>
                </c:pt>
                <c:pt idx="14489">
                  <c:v>37.982039999999998</c:v>
                </c:pt>
                <c:pt idx="14490">
                  <c:v>37.984659999999998</c:v>
                </c:pt>
                <c:pt idx="14491">
                  <c:v>37.987290000000002</c:v>
                </c:pt>
                <c:pt idx="14492">
                  <c:v>37.989910000000002</c:v>
                </c:pt>
                <c:pt idx="14493">
                  <c:v>37.992530000000002</c:v>
                </c:pt>
                <c:pt idx="14494">
                  <c:v>37.995150000000002</c:v>
                </c:pt>
                <c:pt idx="14495">
                  <c:v>37.997770000000003</c:v>
                </c:pt>
                <c:pt idx="14496">
                  <c:v>38.000390000000003</c:v>
                </c:pt>
                <c:pt idx="14497">
                  <c:v>38.003010000000003</c:v>
                </c:pt>
                <c:pt idx="14498">
                  <c:v>38.00564</c:v>
                </c:pt>
                <c:pt idx="14499">
                  <c:v>38.00826</c:v>
                </c:pt>
                <c:pt idx="14500">
                  <c:v>38.01088</c:v>
                </c:pt>
                <c:pt idx="14501">
                  <c:v>38.013500000000001</c:v>
                </c:pt>
                <c:pt idx="14502">
                  <c:v>38.016120000000001</c:v>
                </c:pt>
                <c:pt idx="14503">
                  <c:v>38.018749999999997</c:v>
                </c:pt>
                <c:pt idx="14504">
                  <c:v>38.021369999999997</c:v>
                </c:pt>
                <c:pt idx="14505">
                  <c:v>38.023989999999998</c:v>
                </c:pt>
                <c:pt idx="14506">
                  <c:v>38.026609999999998</c:v>
                </c:pt>
                <c:pt idx="14507">
                  <c:v>38.029229999999998</c:v>
                </c:pt>
                <c:pt idx="14508">
                  <c:v>38.031849999999999</c:v>
                </c:pt>
                <c:pt idx="14509">
                  <c:v>38.034469999999999</c:v>
                </c:pt>
                <c:pt idx="14510">
                  <c:v>38.037089999999999</c:v>
                </c:pt>
                <c:pt idx="14511">
                  <c:v>38.039709999999999</c:v>
                </c:pt>
                <c:pt idx="14512">
                  <c:v>38.042340000000003</c:v>
                </c:pt>
                <c:pt idx="14513">
                  <c:v>38.044960000000003</c:v>
                </c:pt>
                <c:pt idx="14514">
                  <c:v>38.047580000000004</c:v>
                </c:pt>
                <c:pt idx="14515">
                  <c:v>38.050199999999997</c:v>
                </c:pt>
                <c:pt idx="14516">
                  <c:v>38.052819999999997</c:v>
                </c:pt>
                <c:pt idx="14517">
                  <c:v>38.055439999999997</c:v>
                </c:pt>
                <c:pt idx="14518">
                  <c:v>38.058070000000001</c:v>
                </c:pt>
                <c:pt idx="14519">
                  <c:v>38.060690000000001</c:v>
                </c:pt>
                <c:pt idx="14520">
                  <c:v>38.063310000000001</c:v>
                </c:pt>
                <c:pt idx="14521">
                  <c:v>38.065930000000002</c:v>
                </c:pt>
                <c:pt idx="14522">
                  <c:v>38.068550000000002</c:v>
                </c:pt>
                <c:pt idx="14523">
                  <c:v>38.071170000000002</c:v>
                </c:pt>
                <c:pt idx="14524">
                  <c:v>38.073799999999999</c:v>
                </c:pt>
                <c:pt idx="14525">
                  <c:v>38.076419999999999</c:v>
                </c:pt>
                <c:pt idx="14526">
                  <c:v>38.079039999999999</c:v>
                </c:pt>
                <c:pt idx="14527">
                  <c:v>38.081659999999999</c:v>
                </c:pt>
                <c:pt idx="14528">
                  <c:v>38.08428</c:v>
                </c:pt>
                <c:pt idx="14529">
                  <c:v>38.0869</c:v>
                </c:pt>
                <c:pt idx="14530">
                  <c:v>38.08952</c:v>
                </c:pt>
                <c:pt idx="14531">
                  <c:v>38.092140000000001</c:v>
                </c:pt>
                <c:pt idx="14532">
                  <c:v>38.094760000000001</c:v>
                </c:pt>
                <c:pt idx="14533">
                  <c:v>38.097389999999997</c:v>
                </c:pt>
                <c:pt idx="14534">
                  <c:v>38.100009999999997</c:v>
                </c:pt>
                <c:pt idx="14535">
                  <c:v>38.102629999999998</c:v>
                </c:pt>
                <c:pt idx="14536">
                  <c:v>38.105249999999998</c:v>
                </c:pt>
                <c:pt idx="14537">
                  <c:v>38.107869999999998</c:v>
                </c:pt>
                <c:pt idx="14538">
                  <c:v>38.110489999999999</c:v>
                </c:pt>
                <c:pt idx="14539">
                  <c:v>38.113120000000002</c:v>
                </c:pt>
                <c:pt idx="14540">
                  <c:v>38.115740000000002</c:v>
                </c:pt>
                <c:pt idx="14541">
                  <c:v>38.118360000000003</c:v>
                </c:pt>
                <c:pt idx="14542">
                  <c:v>38.120980000000003</c:v>
                </c:pt>
                <c:pt idx="14543">
                  <c:v>38.123600000000003</c:v>
                </c:pt>
                <c:pt idx="14544">
                  <c:v>38.126220000000004</c:v>
                </c:pt>
                <c:pt idx="14545">
                  <c:v>38.12885</c:v>
                </c:pt>
                <c:pt idx="14546">
                  <c:v>38.13147</c:v>
                </c:pt>
                <c:pt idx="14547">
                  <c:v>38.13409</c:v>
                </c:pt>
                <c:pt idx="14548">
                  <c:v>38.136710000000001</c:v>
                </c:pt>
                <c:pt idx="14549">
                  <c:v>38.139330000000001</c:v>
                </c:pt>
                <c:pt idx="14550">
                  <c:v>38.141950000000001</c:v>
                </c:pt>
                <c:pt idx="14551">
                  <c:v>38.144570000000002</c:v>
                </c:pt>
                <c:pt idx="14552">
                  <c:v>38.147190000000002</c:v>
                </c:pt>
                <c:pt idx="14553">
                  <c:v>38.149810000000002</c:v>
                </c:pt>
                <c:pt idx="14554">
                  <c:v>38.152439999999999</c:v>
                </c:pt>
                <c:pt idx="14555">
                  <c:v>38.155059999999999</c:v>
                </c:pt>
                <c:pt idx="14556">
                  <c:v>38.157679999999999</c:v>
                </c:pt>
                <c:pt idx="14557">
                  <c:v>38.160299999999999</c:v>
                </c:pt>
                <c:pt idx="14558">
                  <c:v>38.16292</c:v>
                </c:pt>
                <c:pt idx="14559">
                  <c:v>38.165550000000003</c:v>
                </c:pt>
                <c:pt idx="14560">
                  <c:v>38.168170000000003</c:v>
                </c:pt>
                <c:pt idx="14561">
                  <c:v>38.170789999999997</c:v>
                </c:pt>
                <c:pt idx="14562">
                  <c:v>38.173409999999997</c:v>
                </c:pt>
                <c:pt idx="14563">
                  <c:v>38.176029999999997</c:v>
                </c:pt>
                <c:pt idx="14564">
                  <c:v>38.178649999999998</c:v>
                </c:pt>
                <c:pt idx="14565">
                  <c:v>38.181269999999998</c:v>
                </c:pt>
                <c:pt idx="14566">
                  <c:v>38.183900000000001</c:v>
                </c:pt>
                <c:pt idx="14567">
                  <c:v>38.186520000000002</c:v>
                </c:pt>
                <c:pt idx="14568">
                  <c:v>38.189140000000002</c:v>
                </c:pt>
                <c:pt idx="14569">
                  <c:v>38.191760000000002</c:v>
                </c:pt>
                <c:pt idx="14570">
                  <c:v>38.194380000000002</c:v>
                </c:pt>
                <c:pt idx="14571">
                  <c:v>38.197000000000003</c:v>
                </c:pt>
                <c:pt idx="14572">
                  <c:v>38.199620000000003</c:v>
                </c:pt>
                <c:pt idx="14573">
                  <c:v>38.202240000000003</c:v>
                </c:pt>
                <c:pt idx="14574">
                  <c:v>38.204859999999996</c:v>
                </c:pt>
                <c:pt idx="14575">
                  <c:v>38.20749</c:v>
                </c:pt>
                <c:pt idx="14576">
                  <c:v>38.21011</c:v>
                </c:pt>
                <c:pt idx="14577">
                  <c:v>38.212730000000001</c:v>
                </c:pt>
                <c:pt idx="14578">
                  <c:v>38.215350000000001</c:v>
                </c:pt>
                <c:pt idx="14579">
                  <c:v>38.217970000000001</c:v>
                </c:pt>
                <c:pt idx="14580">
                  <c:v>38.220599999999997</c:v>
                </c:pt>
                <c:pt idx="14581">
                  <c:v>38.223219999999998</c:v>
                </c:pt>
                <c:pt idx="14582">
                  <c:v>38.225839999999998</c:v>
                </c:pt>
                <c:pt idx="14583">
                  <c:v>38.228459999999998</c:v>
                </c:pt>
                <c:pt idx="14584">
                  <c:v>38.231079999999999</c:v>
                </c:pt>
                <c:pt idx="14585">
                  <c:v>38.233699999999999</c:v>
                </c:pt>
                <c:pt idx="14586">
                  <c:v>38.236319999999999</c:v>
                </c:pt>
                <c:pt idx="14587">
                  <c:v>38.238950000000003</c:v>
                </c:pt>
                <c:pt idx="14588">
                  <c:v>38.241570000000003</c:v>
                </c:pt>
                <c:pt idx="14589">
                  <c:v>38.244190000000003</c:v>
                </c:pt>
                <c:pt idx="14590">
                  <c:v>38.246810000000004</c:v>
                </c:pt>
                <c:pt idx="14591">
                  <c:v>38.249429999999997</c:v>
                </c:pt>
                <c:pt idx="14592">
                  <c:v>38.252049999999997</c:v>
                </c:pt>
                <c:pt idx="14593">
                  <c:v>38.254669999999997</c:v>
                </c:pt>
                <c:pt idx="14594">
                  <c:v>38.257289999999998</c:v>
                </c:pt>
                <c:pt idx="14595">
                  <c:v>38.259920000000001</c:v>
                </c:pt>
                <c:pt idx="14596">
                  <c:v>38.262540000000001</c:v>
                </c:pt>
                <c:pt idx="14597">
                  <c:v>38.265160000000002</c:v>
                </c:pt>
                <c:pt idx="14598">
                  <c:v>38.267780000000002</c:v>
                </c:pt>
                <c:pt idx="14599">
                  <c:v>38.270400000000002</c:v>
                </c:pt>
                <c:pt idx="14600">
                  <c:v>38.273029999999999</c:v>
                </c:pt>
                <c:pt idx="14601">
                  <c:v>38.275649999999999</c:v>
                </c:pt>
                <c:pt idx="14602">
                  <c:v>38.278269999999999</c:v>
                </c:pt>
                <c:pt idx="14603">
                  <c:v>38.280889999999999</c:v>
                </c:pt>
                <c:pt idx="14604">
                  <c:v>38.28351</c:v>
                </c:pt>
                <c:pt idx="14605">
                  <c:v>38.28613</c:v>
                </c:pt>
                <c:pt idx="14606">
                  <c:v>38.28875</c:v>
                </c:pt>
                <c:pt idx="14607">
                  <c:v>38.291370000000001</c:v>
                </c:pt>
                <c:pt idx="14608">
                  <c:v>38.293990000000001</c:v>
                </c:pt>
                <c:pt idx="14609">
                  <c:v>38.296619999999997</c:v>
                </c:pt>
                <c:pt idx="14610">
                  <c:v>38.299239999999998</c:v>
                </c:pt>
                <c:pt idx="14611">
                  <c:v>38.301859999999998</c:v>
                </c:pt>
                <c:pt idx="14612">
                  <c:v>38.304479999999998</c:v>
                </c:pt>
                <c:pt idx="14613">
                  <c:v>38.307099999999998</c:v>
                </c:pt>
                <c:pt idx="14614">
                  <c:v>38.309719999999999</c:v>
                </c:pt>
                <c:pt idx="14615">
                  <c:v>38.312339999999999</c:v>
                </c:pt>
                <c:pt idx="14616">
                  <c:v>38.314970000000002</c:v>
                </c:pt>
                <c:pt idx="14617">
                  <c:v>38.317590000000003</c:v>
                </c:pt>
                <c:pt idx="14618">
                  <c:v>38.320210000000003</c:v>
                </c:pt>
                <c:pt idx="14619">
                  <c:v>38.322830000000003</c:v>
                </c:pt>
                <c:pt idx="14620">
                  <c:v>38.325449999999996</c:v>
                </c:pt>
                <c:pt idx="14621">
                  <c:v>38.32808</c:v>
                </c:pt>
                <c:pt idx="14622">
                  <c:v>38.3307</c:v>
                </c:pt>
                <c:pt idx="14623">
                  <c:v>38.333320000000001</c:v>
                </c:pt>
                <c:pt idx="14624">
                  <c:v>38.335940000000001</c:v>
                </c:pt>
                <c:pt idx="14625">
                  <c:v>38.338560000000001</c:v>
                </c:pt>
                <c:pt idx="14626">
                  <c:v>38.341180000000001</c:v>
                </c:pt>
                <c:pt idx="14627">
                  <c:v>38.343800000000002</c:v>
                </c:pt>
                <c:pt idx="14628">
                  <c:v>38.346420000000002</c:v>
                </c:pt>
                <c:pt idx="14629">
                  <c:v>38.349040000000002</c:v>
                </c:pt>
                <c:pt idx="14630">
                  <c:v>38.351669999999999</c:v>
                </c:pt>
                <c:pt idx="14631">
                  <c:v>38.354289999999999</c:v>
                </c:pt>
                <c:pt idx="14632">
                  <c:v>38.356909999999999</c:v>
                </c:pt>
                <c:pt idx="14633">
                  <c:v>38.359529999999999</c:v>
                </c:pt>
                <c:pt idx="14634">
                  <c:v>38.36215</c:v>
                </c:pt>
                <c:pt idx="14635">
                  <c:v>38.36477</c:v>
                </c:pt>
                <c:pt idx="14636">
                  <c:v>38.367400000000004</c:v>
                </c:pt>
                <c:pt idx="14637">
                  <c:v>38.370019999999997</c:v>
                </c:pt>
                <c:pt idx="14638">
                  <c:v>38.372639999999997</c:v>
                </c:pt>
                <c:pt idx="14639">
                  <c:v>38.375259999999997</c:v>
                </c:pt>
                <c:pt idx="14640">
                  <c:v>38.377879999999998</c:v>
                </c:pt>
                <c:pt idx="14641">
                  <c:v>38.380499999999998</c:v>
                </c:pt>
                <c:pt idx="14642">
                  <c:v>38.383130000000001</c:v>
                </c:pt>
                <c:pt idx="14643">
                  <c:v>38.385750000000002</c:v>
                </c:pt>
                <c:pt idx="14644">
                  <c:v>38.388370000000002</c:v>
                </c:pt>
                <c:pt idx="14645">
                  <c:v>38.390990000000002</c:v>
                </c:pt>
                <c:pt idx="14646">
                  <c:v>38.393610000000002</c:v>
                </c:pt>
                <c:pt idx="14647">
                  <c:v>38.396230000000003</c:v>
                </c:pt>
                <c:pt idx="14648">
                  <c:v>38.398850000000003</c:v>
                </c:pt>
                <c:pt idx="14649">
                  <c:v>38.401470000000003</c:v>
                </c:pt>
                <c:pt idx="14650">
                  <c:v>38.404089999999997</c:v>
                </c:pt>
                <c:pt idx="14651">
                  <c:v>38.40672</c:v>
                </c:pt>
                <c:pt idx="14652">
                  <c:v>38.40934</c:v>
                </c:pt>
                <c:pt idx="14653">
                  <c:v>38.411960000000001</c:v>
                </c:pt>
                <c:pt idx="14654">
                  <c:v>38.414580000000001</c:v>
                </c:pt>
                <c:pt idx="14655">
                  <c:v>38.417200000000001</c:v>
                </c:pt>
                <c:pt idx="14656">
                  <c:v>38.419820000000001</c:v>
                </c:pt>
                <c:pt idx="14657">
                  <c:v>38.422449999999998</c:v>
                </c:pt>
                <c:pt idx="14658">
                  <c:v>38.425069999999998</c:v>
                </c:pt>
                <c:pt idx="14659">
                  <c:v>38.427689999999998</c:v>
                </c:pt>
                <c:pt idx="14660">
                  <c:v>38.430309999999999</c:v>
                </c:pt>
                <c:pt idx="14661">
                  <c:v>38.432929999999999</c:v>
                </c:pt>
                <c:pt idx="14662">
                  <c:v>38.435549999999999</c:v>
                </c:pt>
                <c:pt idx="14663">
                  <c:v>38.438180000000003</c:v>
                </c:pt>
                <c:pt idx="14664">
                  <c:v>38.440800000000003</c:v>
                </c:pt>
                <c:pt idx="14665">
                  <c:v>38.443420000000003</c:v>
                </c:pt>
                <c:pt idx="14666">
                  <c:v>38.446040000000004</c:v>
                </c:pt>
                <c:pt idx="14667">
                  <c:v>38.448659999999997</c:v>
                </c:pt>
                <c:pt idx="14668">
                  <c:v>38.451279999999997</c:v>
                </c:pt>
                <c:pt idx="14669">
                  <c:v>38.453899999999997</c:v>
                </c:pt>
                <c:pt idx="14670">
                  <c:v>38.456519999999998</c:v>
                </c:pt>
                <c:pt idx="14671">
                  <c:v>38.459139999999998</c:v>
                </c:pt>
                <c:pt idx="14672">
                  <c:v>38.461770000000001</c:v>
                </c:pt>
                <c:pt idx="14673">
                  <c:v>38.464390000000002</c:v>
                </c:pt>
                <c:pt idx="14674">
                  <c:v>38.467010000000002</c:v>
                </c:pt>
                <c:pt idx="14675">
                  <c:v>38.469630000000002</c:v>
                </c:pt>
                <c:pt idx="14676">
                  <c:v>38.472250000000003</c:v>
                </c:pt>
                <c:pt idx="14677">
                  <c:v>38.474879999999999</c:v>
                </c:pt>
                <c:pt idx="14678">
                  <c:v>38.477499999999999</c:v>
                </c:pt>
                <c:pt idx="14679">
                  <c:v>38.480119999999999</c:v>
                </c:pt>
                <c:pt idx="14680">
                  <c:v>38.48274</c:v>
                </c:pt>
                <c:pt idx="14681">
                  <c:v>38.48536</c:v>
                </c:pt>
                <c:pt idx="14682">
                  <c:v>38.48798</c:v>
                </c:pt>
                <c:pt idx="14683">
                  <c:v>38.490600000000001</c:v>
                </c:pt>
                <c:pt idx="14684">
                  <c:v>38.493229999999997</c:v>
                </c:pt>
                <c:pt idx="14685">
                  <c:v>38.495849999999997</c:v>
                </c:pt>
                <c:pt idx="14686">
                  <c:v>38.498469999999998</c:v>
                </c:pt>
                <c:pt idx="14687">
                  <c:v>38.501089999999998</c:v>
                </c:pt>
                <c:pt idx="14688">
                  <c:v>38.503709999999998</c:v>
                </c:pt>
                <c:pt idx="14689">
                  <c:v>38.506329999999998</c:v>
                </c:pt>
                <c:pt idx="14690">
                  <c:v>38.508949999999999</c:v>
                </c:pt>
                <c:pt idx="14691">
                  <c:v>38.511569999999999</c:v>
                </c:pt>
                <c:pt idx="14692">
                  <c:v>38.514189999999999</c:v>
                </c:pt>
                <c:pt idx="14693">
                  <c:v>38.516820000000003</c:v>
                </c:pt>
                <c:pt idx="14694">
                  <c:v>38.519440000000003</c:v>
                </c:pt>
                <c:pt idx="14695">
                  <c:v>38.522060000000003</c:v>
                </c:pt>
                <c:pt idx="14696">
                  <c:v>38.524679999999996</c:v>
                </c:pt>
                <c:pt idx="14697">
                  <c:v>38.527299999999997</c:v>
                </c:pt>
                <c:pt idx="14698">
                  <c:v>38.52993</c:v>
                </c:pt>
                <c:pt idx="14699">
                  <c:v>38.532550000000001</c:v>
                </c:pt>
                <c:pt idx="14700">
                  <c:v>38.535170000000001</c:v>
                </c:pt>
                <c:pt idx="14701">
                  <c:v>38.537790000000001</c:v>
                </c:pt>
                <c:pt idx="14702">
                  <c:v>38.540410000000001</c:v>
                </c:pt>
                <c:pt idx="14703">
                  <c:v>38.543030000000002</c:v>
                </c:pt>
                <c:pt idx="14704">
                  <c:v>38.545650000000002</c:v>
                </c:pt>
                <c:pt idx="14705">
                  <c:v>38.548270000000002</c:v>
                </c:pt>
                <c:pt idx="14706">
                  <c:v>38.550899999999999</c:v>
                </c:pt>
                <c:pt idx="14707">
                  <c:v>38.553519999999999</c:v>
                </c:pt>
                <c:pt idx="14708">
                  <c:v>38.556139999999999</c:v>
                </c:pt>
                <c:pt idx="14709">
                  <c:v>38.558759999999999</c:v>
                </c:pt>
                <c:pt idx="14710">
                  <c:v>38.56138</c:v>
                </c:pt>
                <c:pt idx="14711">
                  <c:v>38.564</c:v>
                </c:pt>
                <c:pt idx="14712">
                  <c:v>38.56662</c:v>
                </c:pt>
                <c:pt idx="14713">
                  <c:v>38.569249999999997</c:v>
                </c:pt>
                <c:pt idx="14714">
                  <c:v>38.571869999999997</c:v>
                </c:pt>
                <c:pt idx="14715">
                  <c:v>38.574489999999997</c:v>
                </c:pt>
                <c:pt idx="14716">
                  <c:v>38.577109999999998</c:v>
                </c:pt>
                <c:pt idx="14717">
                  <c:v>38.579729999999998</c:v>
                </c:pt>
                <c:pt idx="14718">
                  <c:v>38.582360000000001</c:v>
                </c:pt>
                <c:pt idx="14719">
                  <c:v>38.584980000000002</c:v>
                </c:pt>
                <c:pt idx="14720">
                  <c:v>38.587600000000002</c:v>
                </c:pt>
                <c:pt idx="14721">
                  <c:v>38.590220000000002</c:v>
                </c:pt>
                <c:pt idx="14722">
                  <c:v>38.592840000000002</c:v>
                </c:pt>
                <c:pt idx="14723">
                  <c:v>38.595460000000003</c:v>
                </c:pt>
                <c:pt idx="14724">
                  <c:v>38.598080000000003</c:v>
                </c:pt>
                <c:pt idx="14725">
                  <c:v>38.600700000000003</c:v>
                </c:pt>
                <c:pt idx="14726">
                  <c:v>38.603319999999997</c:v>
                </c:pt>
                <c:pt idx="14727">
                  <c:v>38.60595</c:v>
                </c:pt>
                <c:pt idx="14728">
                  <c:v>38.60857</c:v>
                </c:pt>
                <c:pt idx="14729">
                  <c:v>38.611190000000001</c:v>
                </c:pt>
                <c:pt idx="14730">
                  <c:v>38.613810000000001</c:v>
                </c:pt>
                <c:pt idx="14731">
                  <c:v>38.616430000000001</c:v>
                </c:pt>
                <c:pt idx="14732">
                  <c:v>38.619050000000001</c:v>
                </c:pt>
                <c:pt idx="14733">
                  <c:v>38.621670000000002</c:v>
                </c:pt>
                <c:pt idx="14734">
                  <c:v>38.624299999999998</c:v>
                </c:pt>
                <c:pt idx="14735">
                  <c:v>38.626919999999998</c:v>
                </c:pt>
                <c:pt idx="14736">
                  <c:v>38.629539999999999</c:v>
                </c:pt>
                <c:pt idx="14737">
                  <c:v>38.632159999999999</c:v>
                </c:pt>
                <c:pt idx="14738">
                  <c:v>38.634779999999999</c:v>
                </c:pt>
                <c:pt idx="14739">
                  <c:v>38.637410000000003</c:v>
                </c:pt>
                <c:pt idx="14740">
                  <c:v>38.640030000000003</c:v>
                </c:pt>
                <c:pt idx="14741">
                  <c:v>38.642650000000003</c:v>
                </c:pt>
                <c:pt idx="14742">
                  <c:v>38.645269999999996</c:v>
                </c:pt>
                <c:pt idx="14743">
                  <c:v>38.647889999999997</c:v>
                </c:pt>
                <c:pt idx="14744">
                  <c:v>38.650509999999997</c:v>
                </c:pt>
                <c:pt idx="14745">
                  <c:v>38.653129999999997</c:v>
                </c:pt>
                <c:pt idx="14746">
                  <c:v>38.655749999999998</c:v>
                </c:pt>
                <c:pt idx="14747">
                  <c:v>38.658369999999998</c:v>
                </c:pt>
                <c:pt idx="14748">
                  <c:v>38.661000000000001</c:v>
                </c:pt>
                <c:pt idx="14749">
                  <c:v>38.663620000000002</c:v>
                </c:pt>
                <c:pt idx="14750">
                  <c:v>38.666240000000002</c:v>
                </c:pt>
                <c:pt idx="14751">
                  <c:v>38.668860000000002</c:v>
                </c:pt>
                <c:pt idx="14752">
                  <c:v>38.671480000000003</c:v>
                </c:pt>
                <c:pt idx="14753">
                  <c:v>38.674100000000003</c:v>
                </c:pt>
                <c:pt idx="14754">
                  <c:v>38.676729999999999</c:v>
                </c:pt>
                <c:pt idx="14755">
                  <c:v>38.679349999999999</c:v>
                </c:pt>
                <c:pt idx="14756">
                  <c:v>38.68197</c:v>
                </c:pt>
                <c:pt idx="14757">
                  <c:v>38.68459</c:v>
                </c:pt>
                <c:pt idx="14758">
                  <c:v>38.68721</c:v>
                </c:pt>
                <c:pt idx="14759">
                  <c:v>38.689830000000001</c:v>
                </c:pt>
                <c:pt idx="14760">
                  <c:v>38.692459999999997</c:v>
                </c:pt>
                <c:pt idx="14761">
                  <c:v>38.695079999999997</c:v>
                </c:pt>
                <c:pt idx="14762">
                  <c:v>38.697699999999998</c:v>
                </c:pt>
                <c:pt idx="14763">
                  <c:v>38.700319999999998</c:v>
                </c:pt>
                <c:pt idx="14764">
                  <c:v>38.702939999999998</c:v>
                </c:pt>
                <c:pt idx="14765">
                  <c:v>38.705559999999998</c:v>
                </c:pt>
                <c:pt idx="14766">
                  <c:v>38.708179999999999</c:v>
                </c:pt>
                <c:pt idx="14767">
                  <c:v>38.710799999999999</c:v>
                </c:pt>
                <c:pt idx="14768">
                  <c:v>38.713419999999999</c:v>
                </c:pt>
                <c:pt idx="14769">
                  <c:v>38.716050000000003</c:v>
                </c:pt>
                <c:pt idx="14770">
                  <c:v>38.718670000000003</c:v>
                </c:pt>
                <c:pt idx="14771">
                  <c:v>38.721290000000003</c:v>
                </c:pt>
                <c:pt idx="14772">
                  <c:v>38.723909999999997</c:v>
                </c:pt>
                <c:pt idx="14773">
                  <c:v>38.726529999999997</c:v>
                </c:pt>
                <c:pt idx="14774">
                  <c:v>38.729149999999997</c:v>
                </c:pt>
                <c:pt idx="14775">
                  <c:v>38.731780000000001</c:v>
                </c:pt>
                <c:pt idx="14776">
                  <c:v>38.734400000000001</c:v>
                </c:pt>
                <c:pt idx="14777">
                  <c:v>38.737020000000001</c:v>
                </c:pt>
                <c:pt idx="14778">
                  <c:v>38.739640000000001</c:v>
                </c:pt>
                <c:pt idx="14779">
                  <c:v>38.742260000000002</c:v>
                </c:pt>
                <c:pt idx="14780">
                  <c:v>38.744880000000002</c:v>
                </c:pt>
                <c:pt idx="14781">
                  <c:v>38.747509999999998</c:v>
                </c:pt>
                <c:pt idx="14782">
                  <c:v>38.750129999999999</c:v>
                </c:pt>
                <c:pt idx="14783">
                  <c:v>38.752749999999999</c:v>
                </c:pt>
                <c:pt idx="14784">
                  <c:v>38.755369999999999</c:v>
                </c:pt>
                <c:pt idx="14785">
                  <c:v>38.757989999999999</c:v>
                </c:pt>
                <c:pt idx="14786">
                  <c:v>38.76061</c:v>
                </c:pt>
                <c:pt idx="14787">
                  <c:v>38.76323</c:v>
                </c:pt>
                <c:pt idx="14788">
                  <c:v>38.76585</c:v>
                </c:pt>
                <c:pt idx="14789">
                  <c:v>38.768470000000001</c:v>
                </c:pt>
                <c:pt idx="14790">
                  <c:v>38.771099999999997</c:v>
                </c:pt>
                <c:pt idx="14791">
                  <c:v>38.773719999999997</c:v>
                </c:pt>
                <c:pt idx="14792">
                  <c:v>38.776339999999998</c:v>
                </c:pt>
                <c:pt idx="14793">
                  <c:v>38.778959999999998</c:v>
                </c:pt>
                <c:pt idx="14794">
                  <c:v>38.781579999999998</c:v>
                </c:pt>
                <c:pt idx="14795">
                  <c:v>38.784210000000002</c:v>
                </c:pt>
                <c:pt idx="14796">
                  <c:v>38.786830000000002</c:v>
                </c:pt>
                <c:pt idx="14797">
                  <c:v>38.789450000000002</c:v>
                </c:pt>
                <c:pt idx="14798">
                  <c:v>38.792070000000002</c:v>
                </c:pt>
                <c:pt idx="14799">
                  <c:v>38.794690000000003</c:v>
                </c:pt>
                <c:pt idx="14800">
                  <c:v>38.797310000000003</c:v>
                </c:pt>
                <c:pt idx="14801">
                  <c:v>38.799930000000003</c:v>
                </c:pt>
                <c:pt idx="14802">
                  <c:v>38.80256</c:v>
                </c:pt>
                <c:pt idx="14803">
                  <c:v>38.80518</c:v>
                </c:pt>
                <c:pt idx="14804">
                  <c:v>38.8078</c:v>
                </c:pt>
                <c:pt idx="14805">
                  <c:v>38.810420000000001</c:v>
                </c:pt>
                <c:pt idx="14806">
                  <c:v>38.813040000000001</c:v>
                </c:pt>
                <c:pt idx="14807">
                  <c:v>38.815660000000001</c:v>
                </c:pt>
                <c:pt idx="14808">
                  <c:v>38.818280000000001</c:v>
                </c:pt>
                <c:pt idx="14809">
                  <c:v>38.820900000000002</c:v>
                </c:pt>
                <c:pt idx="14810">
                  <c:v>38.823520000000002</c:v>
                </c:pt>
                <c:pt idx="14811">
                  <c:v>38.826149999999998</c:v>
                </c:pt>
                <c:pt idx="14812">
                  <c:v>38.828769999999999</c:v>
                </c:pt>
                <c:pt idx="14813">
                  <c:v>38.831389999999999</c:v>
                </c:pt>
                <c:pt idx="14814">
                  <c:v>38.834009999999999</c:v>
                </c:pt>
                <c:pt idx="14815">
                  <c:v>38.83663</c:v>
                </c:pt>
                <c:pt idx="14816">
                  <c:v>38.839260000000003</c:v>
                </c:pt>
                <c:pt idx="14817">
                  <c:v>38.841880000000003</c:v>
                </c:pt>
                <c:pt idx="14818">
                  <c:v>38.844499999999996</c:v>
                </c:pt>
                <c:pt idx="14819">
                  <c:v>38.847119999999997</c:v>
                </c:pt>
                <c:pt idx="14820">
                  <c:v>38.849739999999997</c:v>
                </c:pt>
                <c:pt idx="14821">
                  <c:v>38.852359999999997</c:v>
                </c:pt>
                <c:pt idx="14822">
                  <c:v>38.854979999999998</c:v>
                </c:pt>
                <c:pt idx="14823">
                  <c:v>38.857599999999998</c:v>
                </c:pt>
                <c:pt idx="14824">
                  <c:v>38.860230000000001</c:v>
                </c:pt>
                <c:pt idx="14825">
                  <c:v>38.862850000000002</c:v>
                </c:pt>
                <c:pt idx="14826">
                  <c:v>38.865470000000002</c:v>
                </c:pt>
                <c:pt idx="14827">
                  <c:v>38.868090000000002</c:v>
                </c:pt>
                <c:pt idx="14828">
                  <c:v>38.870710000000003</c:v>
                </c:pt>
                <c:pt idx="14829">
                  <c:v>38.873330000000003</c:v>
                </c:pt>
                <c:pt idx="14830">
                  <c:v>38.875950000000003</c:v>
                </c:pt>
                <c:pt idx="14831">
                  <c:v>38.878579999999999</c:v>
                </c:pt>
                <c:pt idx="14832">
                  <c:v>38.8812</c:v>
                </c:pt>
                <c:pt idx="14833">
                  <c:v>38.88382</c:v>
                </c:pt>
                <c:pt idx="14834">
                  <c:v>38.88644</c:v>
                </c:pt>
                <c:pt idx="14835">
                  <c:v>38.889060000000001</c:v>
                </c:pt>
                <c:pt idx="14836">
                  <c:v>38.891689999999997</c:v>
                </c:pt>
                <c:pt idx="14837">
                  <c:v>38.894309999999997</c:v>
                </c:pt>
                <c:pt idx="14838">
                  <c:v>38.896929999999998</c:v>
                </c:pt>
                <c:pt idx="14839">
                  <c:v>38.899549999999998</c:v>
                </c:pt>
                <c:pt idx="14840">
                  <c:v>38.902169999999998</c:v>
                </c:pt>
                <c:pt idx="14841">
                  <c:v>38.904789999999998</c:v>
                </c:pt>
                <c:pt idx="14842">
                  <c:v>38.907409999999999</c:v>
                </c:pt>
                <c:pt idx="14843">
                  <c:v>38.910029999999999</c:v>
                </c:pt>
                <c:pt idx="14844">
                  <c:v>38.912649999999999</c:v>
                </c:pt>
                <c:pt idx="14845">
                  <c:v>38.915280000000003</c:v>
                </c:pt>
                <c:pt idx="14846">
                  <c:v>38.917900000000003</c:v>
                </c:pt>
                <c:pt idx="14847">
                  <c:v>38.920520000000003</c:v>
                </c:pt>
                <c:pt idx="14848">
                  <c:v>38.923139999999997</c:v>
                </c:pt>
                <c:pt idx="14849">
                  <c:v>38.925759999999997</c:v>
                </c:pt>
                <c:pt idx="14850">
                  <c:v>38.928379999999997</c:v>
                </c:pt>
                <c:pt idx="14851">
                  <c:v>38.930999999999997</c:v>
                </c:pt>
                <c:pt idx="14852">
                  <c:v>38.933630000000001</c:v>
                </c:pt>
                <c:pt idx="14853">
                  <c:v>38.936250000000001</c:v>
                </c:pt>
                <c:pt idx="14854">
                  <c:v>38.938870000000001</c:v>
                </c:pt>
                <c:pt idx="14855">
                  <c:v>38.941490000000002</c:v>
                </c:pt>
                <c:pt idx="14856">
                  <c:v>38.944110000000002</c:v>
                </c:pt>
                <c:pt idx="14857">
                  <c:v>38.946739999999998</c:v>
                </c:pt>
                <c:pt idx="14858">
                  <c:v>38.949359999999999</c:v>
                </c:pt>
                <c:pt idx="14859">
                  <c:v>38.951979999999999</c:v>
                </c:pt>
                <c:pt idx="14860">
                  <c:v>38.954599999999999</c:v>
                </c:pt>
                <c:pt idx="14861">
                  <c:v>38.95722</c:v>
                </c:pt>
                <c:pt idx="14862">
                  <c:v>38.95984</c:v>
                </c:pt>
                <c:pt idx="14863">
                  <c:v>38.96246</c:v>
                </c:pt>
                <c:pt idx="14864">
                  <c:v>38.96508</c:v>
                </c:pt>
                <c:pt idx="14865">
                  <c:v>38.967700000000001</c:v>
                </c:pt>
                <c:pt idx="14866">
                  <c:v>38.970329999999997</c:v>
                </c:pt>
                <c:pt idx="14867">
                  <c:v>38.972949999999997</c:v>
                </c:pt>
                <c:pt idx="14868">
                  <c:v>38.975569999999998</c:v>
                </c:pt>
                <c:pt idx="14869">
                  <c:v>38.978189999999998</c:v>
                </c:pt>
                <c:pt idx="14870">
                  <c:v>38.980809999999998</c:v>
                </c:pt>
                <c:pt idx="14871">
                  <c:v>38.983429999999998</c:v>
                </c:pt>
                <c:pt idx="14872">
                  <c:v>38.986060000000002</c:v>
                </c:pt>
                <c:pt idx="14873">
                  <c:v>38.988680000000002</c:v>
                </c:pt>
                <c:pt idx="14874">
                  <c:v>38.991300000000003</c:v>
                </c:pt>
                <c:pt idx="14875">
                  <c:v>38.993920000000003</c:v>
                </c:pt>
                <c:pt idx="14876">
                  <c:v>38.996540000000003</c:v>
                </c:pt>
                <c:pt idx="14877">
                  <c:v>38.999160000000003</c:v>
                </c:pt>
                <c:pt idx="14878">
                  <c:v>39.00179</c:v>
                </c:pt>
                <c:pt idx="14879">
                  <c:v>39.00441</c:v>
                </c:pt>
                <c:pt idx="14880">
                  <c:v>39.00703</c:v>
                </c:pt>
                <c:pt idx="14881">
                  <c:v>39.009650000000001</c:v>
                </c:pt>
                <c:pt idx="14882">
                  <c:v>39.012270000000001</c:v>
                </c:pt>
                <c:pt idx="14883">
                  <c:v>39.014890000000001</c:v>
                </c:pt>
                <c:pt idx="14884">
                  <c:v>39.017510000000001</c:v>
                </c:pt>
                <c:pt idx="14885">
                  <c:v>39.020130000000002</c:v>
                </c:pt>
                <c:pt idx="14886">
                  <c:v>39.022750000000002</c:v>
                </c:pt>
                <c:pt idx="14887">
                  <c:v>39.025379999999998</c:v>
                </c:pt>
                <c:pt idx="14888">
                  <c:v>39.027999999999999</c:v>
                </c:pt>
                <c:pt idx="14889">
                  <c:v>39.030619999999999</c:v>
                </c:pt>
                <c:pt idx="14890">
                  <c:v>39.033239999999999</c:v>
                </c:pt>
                <c:pt idx="14891">
                  <c:v>39.03586</c:v>
                </c:pt>
                <c:pt idx="14892">
                  <c:v>39.03848</c:v>
                </c:pt>
                <c:pt idx="14893">
                  <c:v>39.041110000000003</c:v>
                </c:pt>
                <c:pt idx="14894">
                  <c:v>39.043729999999996</c:v>
                </c:pt>
                <c:pt idx="14895">
                  <c:v>39.046349999999997</c:v>
                </c:pt>
                <c:pt idx="14896">
                  <c:v>39.048969999999997</c:v>
                </c:pt>
                <c:pt idx="14897">
                  <c:v>39.051589999999997</c:v>
                </c:pt>
                <c:pt idx="14898">
                  <c:v>39.054209999999998</c:v>
                </c:pt>
                <c:pt idx="14899">
                  <c:v>39.056840000000001</c:v>
                </c:pt>
                <c:pt idx="14900">
                  <c:v>39.059460000000001</c:v>
                </c:pt>
                <c:pt idx="14901">
                  <c:v>39.062080000000002</c:v>
                </c:pt>
                <c:pt idx="14902">
                  <c:v>39.064700000000002</c:v>
                </c:pt>
                <c:pt idx="14903">
                  <c:v>39.067320000000002</c:v>
                </c:pt>
                <c:pt idx="14904">
                  <c:v>39.069940000000003</c:v>
                </c:pt>
                <c:pt idx="14905">
                  <c:v>39.072560000000003</c:v>
                </c:pt>
                <c:pt idx="14906">
                  <c:v>39.075180000000003</c:v>
                </c:pt>
                <c:pt idx="14907">
                  <c:v>39.077800000000003</c:v>
                </c:pt>
                <c:pt idx="14908">
                  <c:v>39.08043</c:v>
                </c:pt>
                <c:pt idx="14909">
                  <c:v>39.08305</c:v>
                </c:pt>
                <c:pt idx="14910">
                  <c:v>39.08567</c:v>
                </c:pt>
                <c:pt idx="14911">
                  <c:v>39.088290000000001</c:v>
                </c:pt>
                <c:pt idx="14912">
                  <c:v>39.090910000000001</c:v>
                </c:pt>
                <c:pt idx="14913">
                  <c:v>39.093539999999997</c:v>
                </c:pt>
                <c:pt idx="14914">
                  <c:v>39.096159999999998</c:v>
                </c:pt>
                <c:pt idx="14915">
                  <c:v>39.098779999999998</c:v>
                </c:pt>
                <c:pt idx="14916">
                  <c:v>39.101399999999998</c:v>
                </c:pt>
                <c:pt idx="14917">
                  <c:v>39.104019999999998</c:v>
                </c:pt>
                <c:pt idx="14918">
                  <c:v>39.106639999999999</c:v>
                </c:pt>
                <c:pt idx="14919">
                  <c:v>39.109259999999999</c:v>
                </c:pt>
                <c:pt idx="14920">
                  <c:v>39.111890000000002</c:v>
                </c:pt>
                <c:pt idx="14921">
                  <c:v>39.114510000000003</c:v>
                </c:pt>
                <c:pt idx="14922">
                  <c:v>39.117130000000003</c:v>
                </c:pt>
                <c:pt idx="14923">
                  <c:v>39.119750000000003</c:v>
                </c:pt>
                <c:pt idx="14924">
                  <c:v>39.122369999999997</c:v>
                </c:pt>
                <c:pt idx="14925">
                  <c:v>39.124989999999997</c:v>
                </c:pt>
                <c:pt idx="14926">
                  <c:v>39.127609999999997</c:v>
                </c:pt>
                <c:pt idx="14927">
                  <c:v>39.130229999999997</c:v>
                </c:pt>
                <c:pt idx="14928">
                  <c:v>39.132849999999998</c:v>
                </c:pt>
                <c:pt idx="14929">
                  <c:v>39.135480000000001</c:v>
                </c:pt>
                <c:pt idx="14930">
                  <c:v>39.138100000000001</c:v>
                </c:pt>
                <c:pt idx="14931">
                  <c:v>39.140720000000002</c:v>
                </c:pt>
                <c:pt idx="14932">
                  <c:v>39.143340000000002</c:v>
                </c:pt>
                <c:pt idx="14933">
                  <c:v>39.145960000000002</c:v>
                </c:pt>
                <c:pt idx="14934">
                  <c:v>39.148589999999999</c:v>
                </c:pt>
                <c:pt idx="14935">
                  <c:v>39.151209999999999</c:v>
                </c:pt>
                <c:pt idx="14936">
                  <c:v>39.153829999999999</c:v>
                </c:pt>
                <c:pt idx="14937">
                  <c:v>39.15645</c:v>
                </c:pt>
                <c:pt idx="14938">
                  <c:v>39.15907</c:v>
                </c:pt>
                <c:pt idx="14939">
                  <c:v>39.16169</c:v>
                </c:pt>
                <c:pt idx="14940">
                  <c:v>39.16431</c:v>
                </c:pt>
                <c:pt idx="14941">
                  <c:v>39.166930000000001</c:v>
                </c:pt>
                <c:pt idx="14942">
                  <c:v>39.169559999999997</c:v>
                </c:pt>
                <c:pt idx="14943">
                  <c:v>39.172179999999997</c:v>
                </c:pt>
                <c:pt idx="14944">
                  <c:v>39.174799999999998</c:v>
                </c:pt>
                <c:pt idx="14945">
                  <c:v>39.177419999999998</c:v>
                </c:pt>
                <c:pt idx="14946">
                  <c:v>39.180039999999998</c:v>
                </c:pt>
                <c:pt idx="14947">
                  <c:v>39.182659999999998</c:v>
                </c:pt>
                <c:pt idx="14948">
                  <c:v>39.185279999999999</c:v>
                </c:pt>
                <c:pt idx="14949">
                  <c:v>39.187910000000002</c:v>
                </c:pt>
                <c:pt idx="14950">
                  <c:v>39.190530000000003</c:v>
                </c:pt>
                <c:pt idx="14951">
                  <c:v>39.193150000000003</c:v>
                </c:pt>
                <c:pt idx="14952">
                  <c:v>39.195770000000003</c:v>
                </c:pt>
                <c:pt idx="14953">
                  <c:v>39.198390000000003</c:v>
                </c:pt>
                <c:pt idx="14954">
                  <c:v>39.201009999999997</c:v>
                </c:pt>
                <c:pt idx="14955">
                  <c:v>39.20364</c:v>
                </c:pt>
                <c:pt idx="14956">
                  <c:v>39.20626</c:v>
                </c:pt>
                <c:pt idx="14957">
                  <c:v>39.208880000000001</c:v>
                </c:pt>
                <c:pt idx="14958">
                  <c:v>39.211500000000001</c:v>
                </c:pt>
                <c:pt idx="14959">
                  <c:v>39.214120000000001</c:v>
                </c:pt>
                <c:pt idx="14960">
                  <c:v>39.216740000000001</c:v>
                </c:pt>
                <c:pt idx="14961">
                  <c:v>39.219360000000002</c:v>
                </c:pt>
                <c:pt idx="14962">
                  <c:v>39.221980000000002</c:v>
                </c:pt>
                <c:pt idx="14963">
                  <c:v>39.224609999999998</c:v>
                </c:pt>
                <c:pt idx="14964">
                  <c:v>39.227229999999999</c:v>
                </c:pt>
                <c:pt idx="14965">
                  <c:v>39.229849999999999</c:v>
                </c:pt>
                <c:pt idx="14966">
                  <c:v>39.232469999999999</c:v>
                </c:pt>
                <c:pt idx="14967">
                  <c:v>39.23509</c:v>
                </c:pt>
                <c:pt idx="14968">
                  <c:v>39.23771</c:v>
                </c:pt>
                <c:pt idx="14969">
                  <c:v>39.24033</c:v>
                </c:pt>
                <c:pt idx="14970">
                  <c:v>39.242959999999997</c:v>
                </c:pt>
                <c:pt idx="14971">
                  <c:v>39.245579999999997</c:v>
                </c:pt>
                <c:pt idx="14972">
                  <c:v>39.248199999999997</c:v>
                </c:pt>
                <c:pt idx="14973">
                  <c:v>39.250819999999997</c:v>
                </c:pt>
                <c:pt idx="14974">
                  <c:v>39.253439999999998</c:v>
                </c:pt>
                <c:pt idx="14975">
                  <c:v>39.256070000000001</c:v>
                </c:pt>
                <c:pt idx="14976">
                  <c:v>39.258690000000001</c:v>
                </c:pt>
                <c:pt idx="14977">
                  <c:v>39.261310000000002</c:v>
                </c:pt>
                <c:pt idx="14978">
                  <c:v>39.263930000000002</c:v>
                </c:pt>
                <c:pt idx="14979">
                  <c:v>39.266550000000002</c:v>
                </c:pt>
                <c:pt idx="14980">
                  <c:v>39.269170000000003</c:v>
                </c:pt>
                <c:pt idx="14981">
                  <c:v>39.271790000000003</c:v>
                </c:pt>
                <c:pt idx="14982">
                  <c:v>39.274410000000003</c:v>
                </c:pt>
                <c:pt idx="14983">
                  <c:v>39.277030000000003</c:v>
                </c:pt>
                <c:pt idx="14984">
                  <c:v>39.27966</c:v>
                </c:pt>
                <c:pt idx="14985">
                  <c:v>39.28228</c:v>
                </c:pt>
                <c:pt idx="14986">
                  <c:v>39.2849</c:v>
                </c:pt>
                <c:pt idx="14987">
                  <c:v>39.287520000000001</c:v>
                </c:pt>
                <c:pt idx="14988">
                  <c:v>39.290140000000001</c:v>
                </c:pt>
                <c:pt idx="14989">
                  <c:v>39.292760000000001</c:v>
                </c:pt>
                <c:pt idx="14990">
                  <c:v>39.295389999999998</c:v>
                </c:pt>
                <c:pt idx="14991">
                  <c:v>39.298009999999998</c:v>
                </c:pt>
                <c:pt idx="14992">
                  <c:v>39.300629999999998</c:v>
                </c:pt>
                <c:pt idx="14993">
                  <c:v>39.303249999999998</c:v>
                </c:pt>
                <c:pt idx="14994">
                  <c:v>39.305869999999999</c:v>
                </c:pt>
                <c:pt idx="14995">
                  <c:v>39.308489999999999</c:v>
                </c:pt>
                <c:pt idx="14996">
                  <c:v>39.311120000000003</c:v>
                </c:pt>
                <c:pt idx="14997">
                  <c:v>39.313740000000003</c:v>
                </c:pt>
                <c:pt idx="14998">
                  <c:v>39.316360000000003</c:v>
                </c:pt>
                <c:pt idx="14999">
                  <c:v>39.318980000000003</c:v>
                </c:pt>
                <c:pt idx="15000">
                  <c:v>39.321599999999997</c:v>
                </c:pt>
                <c:pt idx="15001">
                  <c:v>39.324219999999997</c:v>
                </c:pt>
                <c:pt idx="15002">
                  <c:v>39.326839999999997</c:v>
                </c:pt>
                <c:pt idx="15003">
                  <c:v>39.329459999999997</c:v>
                </c:pt>
                <c:pt idx="15004">
                  <c:v>39.332079999999998</c:v>
                </c:pt>
                <c:pt idx="15005">
                  <c:v>39.334710000000001</c:v>
                </c:pt>
                <c:pt idx="15006">
                  <c:v>39.337330000000001</c:v>
                </c:pt>
                <c:pt idx="15007">
                  <c:v>39.339950000000002</c:v>
                </c:pt>
                <c:pt idx="15008">
                  <c:v>39.342570000000002</c:v>
                </c:pt>
                <c:pt idx="15009">
                  <c:v>39.345190000000002</c:v>
                </c:pt>
                <c:pt idx="15010">
                  <c:v>39.347810000000003</c:v>
                </c:pt>
                <c:pt idx="15011">
                  <c:v>39.350439999999999</c:v>
                </c:pt>
                <c:pt idx="15012">
                  <c:v>39.353059999999999</c:v>
                </c:pt>
                <c:pt idx="15013">
                  <c:v>39.35568</c:v>
                </c:pt>
                <c:pt idx="15014">
                  <c:v>39.3583</c:v>
                </c:pt>
                <c:pt idx="15015">
                  <c:v>39.36092</c:v>
                </c:pt>
                <c:pt idx="15016">
                  <c:v>39.36354</c:v>
                </c:pt>
                <c:pt idx="15017">
                  <c:v>39.366169999999997</c:v>
                </c:pt>
                <c:pt idx="15018">
                  <c:v>39.368789999999997</c:v>
                </c:pt>
                <c:pt idx="15019">
                  <c:v>39.371409999999997</c:v>
                </c:pt>
                <c:pt idx="15020">
                  <c:v>39.374029999999998</c:v>
                </c:pt>
                <c:pt idx="15021">
                  <c:v>39.376649999999998</c:v>
                </c:pt>
                <c:pt idx="15022">
                  <c:v>39.379269999999998</c:v>
                </c:pt>
                <c:pt idx="15023">
                  <c:v>39.381889999999999</c:v>
                </c:pt>
                <c:pt idx="15024">
                  <c:v>39.384509999999999</c:v>
                </c:pt>
                <c:pt idx="15025">
                  <c:v>39.387129999999999</c:v>
                </c:pt>
                <c:pt idx="15026">
                  <c:v>39.389760000000003</c:v>
                </c:pt>
                <c:pt idx="15027">
                  <c:v>39.392380000000003</c:v>
                </c:pt>
                <c:pt idx="15028">
                  <c:v>39.395000000000003</c:v>
                </c:pt>
                <c:pt idx="15029">
                  <c:v>39.397620000000003</c:v>
                </c:pt>
                <c:pt idx="15030">
                  <c:v>39.400239999999997</c:v>
                </c:pt>
                <c:pt idx="15031">
                  <c:v>39.402859999999997</c:v>
                </c:pt>
                <c:pt idx="15032">
                  <c:v>39.40549</c:v>
                </c:pt>
                <c:pt idx="15033">
                  <c:v>39.408110000000001</c:v>
                </c:pt>
                <c:pt idx="15034">
                  <c:v>39.410730000000001</c:v>
                </c:pt>
                <c:pt idx="15035">
                  <c:v>39.413350000000001</c:v>
                </c:pt>
                <c:pt idx="15036">
                  <c:v>39.415970000000002</c:v>
                </c:pt>
                <c:pt idx="15037">
                  <c:v>39.418590000000002</c:v>
                </c:pt>
                <c:pt idx="15038">
                  <c:v>39.421219999999998</c:v>
                </c:pt>
                <c:pt idx="15039">
                  <c:v>39.423839999999998</c:v>
                </c:pt>
                <c:pt idx="15040">
                  <c:v>39.426459999999999</c:v>
                </c:pt>
                <c:pt idx="15041">
                  <c:v>39.429079999999999</c:v>
                </c:pt>
                <c:pt idx="15042">
                  <c:v>39.431699999999999</c:v>
                </c:pt>
                <c:pt idx="15043">
                  <c:v>39.43432</c:v>
                </c:pt>
                <c:pt idx="15044">
                  <c:v>39.43694</c:v>
                </c:pt>
                <c:pt idx="15045">
                  <c:v>39.43956</c:v>
                </c:pt>
                <c:pt idx="15046">
                  <c:v>39.44218</c:v>
                </c:pt>
                <c:pt idx="15047">
                  <c:v>39.444809999999997</c:v>
                </c:pt>
                <c:pt idx="15048">
                  <c:v>39.447429999999997</c:v>
                </c:pt>
                <c:pt idx="15049">
                  <c:v>39.450049999999997</c:v>
                </c:pt>
                <c:pt idx="15050">
                  <c:v>39.452669999999998</c:v>
                </c:pt>
                <c:pt idx="15051">
                  <c:v>39.455289999999998</c:v>
                </c:pt>
                <c:pt idx="15052">
                  <c:v>39.457920000000001</c:v>
                </c:pt>
                <c:pt idx="15053">
                  <c:v>39.460540000000002</c:v>
                </c:pt>
                <c:pt idx="15054">
                  <c:v>39.463160000000002</c:v>
                </c:pt>
                <c:pt idx="15055">
                  <c:v>39.465780000000002</c:v>
                </c:pt>
                <c:pt idx="15056">
                  <c:v>39.468400000000003</c:v>
                </c:pt>
                <c:pt idx="15057">
                  <c:v>39.471020000000003</c:v>
                </c:pt>
                <c:pt idx="15058">
                  <c:v>39.473640000000003</c:v>
                </c:pt>
                <c:pt idx="15059">
                  <c:v>39.476260000000003</c:v>
                </c:pt>
                <c:pt idx="15060">
                  <c:v>39.47889</c:v>
                </c:pt>
                <c:pt idx="15061">
                  <c:v>39.48151</c:v>
                </c:pt>
                <c:pt idx="15062">
                  <c:v>39.48413</c:v>
                </c:pt>
                <c:pt idx="15063">
                  <c:v>39.486750000000001</c:v>
                </c:pt>
                <c:pt idx="15064">
                  <c:v>39.489370000000001</c:v>
                </c:pt>
                <c:pt idx="15065">
                  <c:v>39.491990000000001</c:v>
                </c:pt>
                <c:pt idx="15066">
                  <c:v>39.494610000000002</c:v>
                </c:pt>
                <c:pt idx="15067">
                  <c:v>39.497230000000002</c:v>
                </c:pt>
                <c:pt idx="15068">
                  <c:v>39.499859999999998</c:v>
                </c:pt>
                <c:pt idx="15069">
                  <c:v>39.502479999999998</c:v>
                </c:pt>
                <c:pt idx="15070">
                  <c:v>39.505099999999999</c:v>
                </c:pt>
                <c:pt idx="15071">
                  <c:v>39.507719999999999</c:v>
                </c:pt>
                <c:pt idx="15072">
                  <c:v>39.510339999999999</c:v>
                </c:pt>
                <c:pt idx="15073">
                  <c:v>39.512970000000003</c:v>
                </c:pt>
                <c:pt idx="15074">
                  <c:v>39.515590000000003</c:v>
                </c:pt>
                <c:pt idx="15075">
                  <c:v>39.518210000000003</c:v>
                </c:pt>
                <c:pt idx="15076">
                  <c:v>39.520829999999997</c:v>
                </c:pt>
                <c:pt idx="15077">
                  <c:v>39.523449999999997</c:v>
                </c:pt>
                <c:pt idx="15078">
                  <c:v>39.526069999999997</c:v>
                </c:pt>
                <c:pt idx="15079">
                  <c:v>39.528689999999997</c:v>
                </c:pt>
                <c:pt idx="15080">
                  <c:v>39.531309999999998</c:v>
                </c:pt>
                <c:pt idx="15081">
                  <c:v>39.533940000000001</c:v>
                </c:pt>
                <c:pt idx="15082">
                  <c:v>39.536560000000001</c:v>
                </c:pt>
                <c:pt idx="15083">
                  <c:v>39.539180000000002</c:v>
                </c:pt>
                <c:pt idx="15084">
                  <c:v>39.541800000000002</c:v>
                </c:pt>
                <c:pt idx="15085">
                  <c:v>39.544420000000002</c:v>
                </c:pt>
                <c:pt idx="15086">
                  <c:v>39.547040000000003</c:v>
                </c:pt>
                <c:pt idx="15087">
                  <c:v>39.549660000000003</c:v>
                </c:pt>
                <c:pt idx="15088">
                  <c:v>39.552289999999999</c:v>
                </c:pt>
                <c:pt idx="15089">
                  <c:v>39.55491</c:v>
                </c:pt>
                <c:pt idx="15090">
                  <c:v>39.55753</c:v>
                </c:pt>
                <c:pt idx="15091">
                  <c:v>39.56015</c:v>
                </c:pt>
                <c:pt idx="15092">
                  <c:v>39.56277</c:v>
                </c:pt>
                <c:pt idx="15093">
                  <c:v>39.565399999999997</c:v>
                </c:pt>
                <c:pt idx="15094">
                  <c:v>39.568019999999997</c:v>
                </c:pt>
                <c:pt idx="15095">
                  <c:v>39.570639999999997</c:v>
                </c:pt>
                <c:pt idx="15096">
                  <c:v>39.573259999999998</c:v>
                </c:pt>
                <c:pt idx="15097">
                  <c:v>39.575879999999998</c:v>
                </c:pt>
                <c:pt idx="15098">
                  <c:v>39.578499999999998</c:v>
                </c:pt>
                <c:pt idx="15099">
                  <c:v>39.581119999999999</c:v>
                </c:pt>
                <c:pt idx="15100">
                  <c:v>39.583739999999999</c:v>
                </c:pt>
                <c:pt idx="15101">
                  <c:v>39.586359999999999</c:v>
                </c:pt>
                <c:pt idx="15102">
                  <c:v>39.588990000000003</c:v>
                </c:pt>
                <c:pt idx="15103">
                  <c:v>39.591610000000003</c:v>
                </c:pt>
                <c:pt idx="15104">
                  <c:v>39.594230000000003</c:v>
                </c:pt>
                <c:pt idx="15105">
                  <c:v>39.596850000000003</c:v>
                </c:pt>
                <c:pt idx="15106">
                  <c:v>39.599469999999997</c:v>
                </c:pt>
                <c:pt idx="15107">
                  <c:v>39.602089999999997</c:v>
                </c:pt>
                <c:pt idx="15108">
                  <c:v>39.604709999999997</c:v>
                </c:pt>
                <c:pt idx="15109">
                  <c:v>39.607340000000001</c:v>
                </c:pt>
                <c:pt idx="15110">
                  <c:v>39.609960000000001</c:v>
                </c:pt>
                <c:pt idx="15111">
                  <c:v>39.612580000000001</c:v>
                </c:pt>
                <c:pt idx="15112">
                  <c:v>39.615200000000002</c:v>
                </c:pt>
                <c:pt idx="15113">
                  <c:v>39.617820000000002</c:v>
                </c:pt>
                <c:pt idx="15114">
                  <c:v>39.620449999999998</c:v>
                </c:pt>
                <c:pt idx="15115">
                  <c:v>39.623069999999998</c:v>
                </c:pt>
                <c:pt idx="15116">
                  <c:v>39.625689999999999</c:v>
                </c:pt>
                <c:pt idx="15117">
                  <c:v>39.628309999999999</c:v>
                </c:pt>
                <c:pt idx="15118">
                  <c:v>39.630929999999999</c:v>
                </c:pt>
                <c:pt idx="15119">
                  <c:v>39.63355</c:v>
                </c:pt>
                <c:pt idx="15120">
                  <c:v>39.63617</c:v>
                </c:pt>
                <c:pt idx="15121">
                  <c:v>39.63879</c:v>
                </c:pt>
                <c:pt idx="15122">
                  <c:v>39.64141</c:v>
                </c:pt>
                <c:pt idx="15123">
                  <c:v>39.644039999999997</c:v>
                </c:pt>
                <c:pt idx="15124">
                  <c:v>39.646659999999997</c:v>
                </c:pt>
                <c:pt idx="15125">
                  <c:v>39.649279999999997</c:v>
                </c:pt>
                <c:pt idx="15126">
                  <c:v>39.651899999999998</c:v>
                </c:pt>
                <c:pt idx="15127">
                  <c:v>39.654519999999998</c:v>
                </c:pt>
                <c:pt idx="15128">
                  <c:v>39.657139999999998</c:v>
                </c:pt>
                <c:pt idx="15129">
                  <c:v>39.659770000000002</c:v>
                </c:pt>
                <c:pt idx="15130">
                  <c:v>39.662390000000002</c:v>
                </c:pt>
                <c:pt idx="15131">
                  <c:v>39.665010000000002</c:v>
                </c:pt>
                <c:pt idx="15132">
                  <c:v>39.667630000000003</c:v>
                </c:pt>
                <c:pt idx="15133">
                  <c:v>39.670250000000003</c:v>
                </c:pt>
                <c:pt idx="15134">
                  <c:v>39.672870000000003</c:v>
                </c:pt>
                <c:pt idx="15135">
                  <c:v>39.6755</c:v>
                </c:pt>
                <c:pt idx="15136">
                  <c:v>39.67812</c:v>
                </c:pt>
                <c:pt idx="15137">
                  <c:v>39.68074</c:v>
                </c:pt>
                <c:pt idx="15138">
                  <c:v>39.68336</c:v>
                </c:pt>
                <c:pt idx="15139">
                  <c:v>39.685980000000001</c:v>
                </c:pt>
                <c:pt idx="15140">
                  <c:v>39.688600000000001</c:v>
                </c:pt>
                <c:pt idx="15141">
                  <c:v>39.691220000000001</c:v>
                </c:pt>
                <c:pt idx="15142">
                  <c:v>39.693840000000002</c:v>
                </c:pt>
                <c:pt idx="15143">
                  <c:v>39.696460000000002</c:v>
                </c:pt>
                <c:pt idx="15144">
                  <c:v>39.699089999999998</c:v>
                </c:pt>
                <c:pt idx="15145">
                  <c:v>39.701709999999999</c:v>
                </c:pt>
                <c:pt idx="15146">
                  <c:v>39.704329999999999</c:v>
                </c:pt>
                <c:pt idx="15147">
                  <c:v>39.706949999999999</c:v>
                </c:pt>
                <c:pt idx="15148">
                  <c:v>39.709569999999999</c:v>
                </c:pt>
                <c:pt idx="15149">
                  <c:v>39.71219</c:v>
                </c:pt>
                <c:pt idx="15150">
                  <c:v>39.714820000000003</c:v>
                </c:pt>
                <c:pt idx="15151">
                  <c:v>39.717440000000003</c:v>
                </c:pt>
                <c:pt idx="15152">
                  <c:v>39.720059999999997</c:v>
                </c:pt>
                <c:pt idx="15153">
                  <c:v>39.722679999999997</c:v>
                </c:pt>
                <c:pt idx="15154">
                  <c:v>39.725299999999997</c:v>
                </c:pt>
                <c:pt idx="15155">
                  <c:v>39.727919999999997</c:v>
                </c:pt>
                <c:pt idx="15156">
                  <c:v>39.730550000000001</c:v>
                </c:pt>
                <c:pt idx="15157">
                  <c:v>39.733170000000001</c:v>
                </c:pt>
                <c:pt idx="15158">
                  <c:v>39.735790000000001</c:v>
                </c:pt>
                <c:pt idx="15159">
                  <c:v>39.738410000000002</c:v>
                </c:pt>
                <c:pt idx="15160">
                  <c:v>39.741030000000002</c:v>
                </c:pt>
                <c:pt idx="15161">
                  <c:v>39.743650000000002</c:v>
                </c:pt>
                <c:pt idx="15162">
                  <c:v>39.746270000000003</c:v>
                </c:pt>
                <c:pt idx="15163">
                  <c:v>39.748890000000003</c:v>
                </c:pt>
                <c:pt idx="15164">
                  <c:v>39.751510000000003</c:v>
                </c:pt>
                <c:pt idx="15165">
                  <c:v>39.75414</c:v>
                </c:pt>
                <c:pt idx="15166">
                  <c:v>39.75676</c:v>
                </c:pt>
                <c:pt idx="15167">
                  <c:v>39.75938</c:v>
                </c:pt>
                <c:pt idx="15168">
                  <c:v>39.762</c:v>
                </c:pt>
                <c:pt idx="15169">
                  <c:v>39.764620000000001</c:v>
                </c:pt>
                <c:pt idx="15170">
                  <c:v>39.767249999999997</c:v>
                </c:pt>
                <c:pt idx="15171">
                  <c:v>39.769869999999997</c:v>
                </c:pt>
                <c:pt idx="15172">
                  <c:v>39.772489999999998</c:v>
                </c:pt>
                <c:pt idx="15173">
                  <c:v>39.775109999999998</c:v>
                </c:pt>
                <c:pt idx="15174">
                  <c:v>39.777729999999998</c:v>
                </c:pt>
                <c:pt idx="15175">
                  <c:v>39.780349999999999</c:v>
                </c:pt>
                <c:pt idx="15176">
                  <c:v>39.782969999999999</c:v>
                </c:pt>
                <c:pt idx="15177">
                  <c:v>39.785589999999999</c:v>
                </c:pt>
                <c:pt idx="15178">
                  <c:v>39.788220000000003</c:v>
                </c:pt>
                <c:pt idx="15179">
                  <c:v>39.790840000000003</c:v>
                </c:pt>
                <c:pt idx="15180">
                  <c:v>39.793460000000003</c:v>
                </c:pt>
                <c:pt idx="15181">
                  <c:v>39.796080000000003</c:v>
                </c:pt>
                <c:pt idx="15182">
                  <c:v>39.798699999999997</c:v>
                </c:pt>
                <c:pt idx="15183">
                  <c:v>39.801319999999997</c:v>
                </c:pt>
                <c:pt idx="15184">
                  <c:v>39.803939999999997</c:v>
                </c:pt>
                <c:pt idx="15185">
                  <c:v>39.806559999999998</c:v>
                </c:pt>
                <c:pt idx="15186">
                  <c:v>39.809190000000001</c:v>
                </c:pt>
                <c:pt idx="15187">
                  <c:v>39.811810000000001</c:v>
                </c:pt>
                <c:pt idx="15188">
                  <c:v>39.814430000000002</c:v>
                </c:pt>
                <c:pt idx="15189">
                  <c:v>39.817050000000002</c:v>
                </c:pt>
                <c:pt idx="15190">
                  <c:v>39.819670000000002</c:v>
                </c:pt>
                <c:pt idx="15191">
                  <c:v>39.822299999999998</c:v>
                </c:pt>
                <c:pt idx="15192">
                  <c:v>39.824919999999999</c:v>
                </c:pt>
                <c:pt idx="15193">
                  <c:v>39.827539999999999</c:v>
                </c:pt>
                <c:pt idx="15194">
                  <c:v>39.830159999999999</c:v>
                </c:pt>
                <c:pt idx="15195">
                  <c:v>39.83278</c:v>
                </c:pt>
                <c:pt idx="15196">
                  <c:v>39.8354</c:v>
                </c:pt>
                <c:pt idx="15197">
                  <c:v>39.83802</c:v>
                </c:pt>
                <c:pt idx="15198">
                  <c:v>39.84064</c:v>
                </c:pt>
                <c:pt idx="15199">
                  <c:v>39.843269999999997</c:v>
                </c:pt>
                <c:pt idx="15200">
                  <c:v>39.845889999999997</c:v>
                </c:pt>
                <c:pt idx="15201">
                  <c:v>39.848509999999997</c:v>
                </c:pt>
                <c:pt idx="15202">
                  <c:v>39.851129999999998</c:v>
                </c:pt>
                <c:pt idx="15203">
                  <c:v>39.853749999999998</c:v>
                </c:pt>
                <c:pt idx="15204">
                  <c:v>39.856369999999998</c:v>
                </c:pt>
                <c:pt idx="15205">
                  <c:v>39.858989999999999</c:v>
                </c:pt>
                <c:pt idx="15206">
                  <c:v>39.861620000000002</c:v>
                </c:pt>
                <c:pt idx="15207">
                  <c:v>39.864240000000002</c:v>
                </c:pt>
                <c:pt idx="15208">
                  <c:v>39.866860000000003</c:v>
                </c:pt>
                <c:pt idx="15209">
                  <c:v>39.869480000000003</c:v>
                </c:pt>
                <c:pt idx="15210">
                  <c:v>39.872100000000003</c:v>
                </c:pt>
                <c:pt idx="15211">
                  <c:v>39.87473</c:v>
                </c:pt>
                <c:pt idx="15212">
                  <c:v>39.87735</c:v>
                </c:pt>
                <c:pt idx="15213">
                  <c:v>39.87997</c:v>
                </c:pt>
                <c:pt idx="15214">
                  <c:v>39.88259</c:v>
                </c:pt>
                <c:pt idx="15215">
                  <c:v>39.885210000000001</c:v>
                </c:pt>
                <c:pt idx="15216">
                  <c:v>39.887830000000001</c:v>
                </c:pt>
                <c:pt idx="15217">
                  <c:v>39.890450000000001</c:v>
                </c:pt>
                <c:pt idx="15218">
                  <c:v>39.893070000000002</c:v>
                </c:pt>
                <c:pt idx="15219">
                  <c:v>39.895690000000002</c:v>
                </c:pt>
                <c:pt idx="15220">
                  <c:v>39.898319999999998</c:v>
                </c:pt>
                <c:pt idx="15221">
                  <c:v>39.900939999999999</c:v>
                </c:pt>
                <c:pt idx="15222">
                  <c:v>39.903559999999999</c:v>
                </c:pt>
                <c:pt idx="15223">
                  <c:v>39.906179999999999</c:v>
                </c:pt>
                <c:pt idx="15224">
                  <c:v>39.908799999999999</c:v>
                </c:pt>
                <c:pt idx="15225">
                  <c:v>39.91142</c:v>
                </c:pt>
                <c:pt idx="15226">
                  <c:v>39.91404</c:v>
                </c:pt>
                <c:pt idx="15227">
                  <c:v>39.916670000000003</c:v>
                </c:pt>
                <c:pt idx="15228">
                  <c:v>39.919289999999997</c:v>
                </c:pt>
                <c:pt idx="15229">
                  <c:v>39.921909999999997</c:v>
                </c:pt>
                <c:pt idx="15230">
                  <c:v>39.924529999999997</c:v>
                </c:pt>
                <c:pt idx="15231">
                  <c:v>39.927149999999997</c:v>
                </c:pt>
                <c:pt idx="15232">
                  <c:v>39.929780000000001</c:v>
                </c:pt>
                <c:pt idx="15233">
                  <c:v>39.932400000000001</c:v>
                </c:pt>
                <c:pt idx="15234">
                  <c:v>39.935020000000002</c:v>
                </c:pt>
                <c:pt idx="15235">
                  <c:v>39.937640000000002</c:v>
                </c:pt>
                <c:pt idx="15236">
                  <c:v>39.940260000000002</c:v>
                </c:pt>
                <c:pt idx="15237">
                  <c:v>39.942880000000002</c:v>
                </c:pt>
                <c:pt idx="15238">
                  <c:v>39.945500000000003</c:v>
                </c:pt>
                <c:pt idx="15239">
                  <c:v>39.948120000000003</c:v>
                </c:pt>
                <c:pt idx="15240">
                  <c:v>39.950740000000003</c:v>
                </c:pt>
                <c:pt idx="15241">
                  <c:v>39.95337</c:v>
                </c:pt>
                <c:pt idx="15242">
                  <c:v>39.95599</c:v>
                </c:pt>
                <c:pt idx="15243">
                  <c:v>39.95861</c:v>
                </c:pt>
                <c:pt idx="15244">
                  <c:v>39.96123</c:v>
                </c:pt>
                <c:pt idx="15245">
                  <c:v>39.963850000000001</c:v>
                </c:pt>
                <c:pt idx="15246">
                  <c:v>39.966470000000001</c:v>
                </c:pt>
                <c:pt idx="15247">
                  <c:v>39.969099999999997</c:v>
                </c:pt>
                <c:pt idx="15248">
                  <c:v>39.971719999999998</c:v>
                </c:pt>
                <c:pt idx="15249">
                  <c:v>39.974339999999998</c:v>
                </c:pt>
                <c:pt idx="15250">
                  <c:v>39.976959999999998</c:v>
                </c:pt>
                <c:pt idx="15251">
                  <c:v>39.979579999999999</c:v>
                </c:pt>
                <c:pt idx="15252">
                  <c:v>39.982199999999999</c:v>
                </c:pt>
                <c:pt idx="15253">
                  <c:v>39.984830000000002</c:v>
                </c:pt>
                <c:pt idx="15254">
                  <c:v>39.987450000000003</c:v>
                </c:pt>
                <c:pt idx="15255">
                  <c:v>39.990070000000003</c:v>
                </c:pt>
                <c:pt idx="15256">
                  <c:v>39.992690000000003</c:v>
                </c:pt>
                <c:pt idx="15257">
                  <c:v>39.995310000000003</c:v>
                </c:pt>
                <c:pt idx="15258">
                  <c:v>39.997929999999997</c:v>
                </c:pt>
                <c:pt idx="15259">
                  <c:v>40.000549999999997</c:v>
                </c:pt>
                <c:pt idx="15260">
                  <c:v>40.003169999999997</c:v>
                </c:pt>
                <c:pt idx="15261">
                  <c:v>40.005789999999998</c:v>
                </c:pt>
                <c:pt idx="15262">
                  <c:v>40.008420000000001</c:v>
                </c:pt>
                <c:pt idx="15263">
                  <c:v>40.011040000000001</c:v>
                </c:pt>
                <c:pt idx="15264">
                  <c:v>40.013660000000002</c:v>
                </c:pt>
                <c:pt idx="15265">
                  <c:v>40.016280000000002</c:v>
                </c:pt>
                <c:pt idx="15266">
                  <c:v>40.018900000000002</c:v>
                </c:pt>
                <c:pt idx="15267">
                  <c:v>40.021520000000002</c:v>
                </c:pt>
                <c:pt idx="15268">
                  <c:v>40.024149999999999</c:v>
                </c:pt>
                <c:pt idx="15269">
                  <c:v>40.026769999999999</c:v>
                </c:pt>
                <c:pt idx="15270">
                  <c:v>40.029389999999999</c:v>
                </c:pt>
                <c:pt idx="15271">
                  <c:v>40.03201</c:v>
                </c:pt>
                <c:pt idx="15272">
                  <c:v>40.03463</c:v>
                </c:pt>
                <c:pt idx="15273">
                  <c:v>40.03725</c:v>
                </c:pt>
                <c:pt idx="15274">
                  <c:v>40.039879999999997</c:v>
                </c:pt>
                <c:pt idx="15275">
                  <c:v>40.042499999999997</c:v>
                </c:pt>
                <c:pt idx="15276">
                  <c:v>40.045119999999997</c:v>
                </c:pt>
                <c:pt idx="15277">
                  <c:v>40.047739999999997</c:v>
                </c:pt>
                <c:pt idx="15278">
                  <c:v>40.050359999999998</c:v>
                </c:pt>
                <c:pt idx="15279">
                  <c:v>40.052979999999998</c:v>
                </c:pt>
                <c:pt idx="15280">
                  <c:v>40.055599999999998</c:v>
                </c:pt>
                <c:pt idx="15281">
                  <c:v>40.058219999999999</c:v>
                </c:pt>
                <c:pt idx="15282">
                  <c:v>40.060839999999999</c:v>
                </c:pt>
                <c:pt idx="15283">
                  <c:v>40.063470000000002</c:v>
                </c:pt>
                <c:pt idx="15284">
                  <c:v>40.066090000000003</c:v>
                </c:pt>
                <c:pt idx="15285">
                  <c:v>40.068710000000003</c:v>
                </c:pt>
                <c:pt idx="15286">
                  <c:v>40.071330000000003</c:v>
                </c:pt>
                <c:pt idx="15287">
                  <c:v>40.073950000000004</c:v>
                </c:pt>
                <c:pt idx="15288">
                  <c:v>40.07658</c:v>
                </c:pt>
                <c:pt idx="15289">
                  <c:v>40.0792</c:v>
                </c:pt>
                <c:pt idx="15290">
                  <c:v>40.08182</c:v>
                </c:pt>
                <c:pt idx="15291">
                  <c:v>40.084440000000001</c:v>
                </c:pt>
                <c:pt idx="15292">
                  <c:v>40.087060000000001</c:v>
                </c:pt>
                <c:pt idx="15293">
                  <c:v>40.089680000000001</c:v>
                </c:pt>
                <c:pt idx="15294">
                  <c:v>40.092300000000002</c:v>
                </c:pt>
                <c:pt idx="15295">
                  <c:v>40.094920000000002</c:v>
                </c:pt>
                <c:pt idx="15296">
                  <c:v>40.097549999999998</c:v>
                </c:pt>
                <c:pt idx="15297">
                  <c:v>40.100169999999999</c:v>
                </c:pt>
                <c:pt idx="15298">
                  <c:v>40.102789999999999</c:v>
                </c:pt>
                <c:pt idx="15299">
                  <c:v>40.105409999999999</c:v>
                </c:pt>
                <c:pt idx="15300">
                  <c:v>40.108029999999999</c:v>
                </c:pt>
                <c:pt idx="15301">
                  <c:v>40.11065</c:v>
                </c:pt>
                <c:pt idx="15302">
                  <c:v>40.11327</c:v>
                </c:pt>
                <c:pt idx="15303">
                  <c:v>40.11589</c:v>
                </c:pt>
                <c:pt idx="15304">
                  <c:v>40.118519999999997</c:v>
                </c:pt>
                <c:pt idx="15305">
                  <c:v>40.121139999999997</c:v>
                </c:pt>
                <c:pt idx="15306">
                  <c:v>40.123759999999997</c:v>
                </c:pt>
                <c:pt idx="15307">
                  <c:v>40.126379999999997</c:v>
                </c:pt>
                <c:pt idx="15308">
                  <c:v>40.128999999999998</c:v>
                </c:pt>
                <c:pt idx="15309">
                  <c:v>40.131630000000001</c:v>
                </c:pt>
                <c:pt idx="15310">
                  <c:v>40.134250000000002</c:v>
                </c:pt>
                <c:pt idx="15311">
                  <c:v>40.136870000000002</c:v>
                </c:pt>
                <c:pt idx="15312">
                  <c:v>40.139490000000002</c:v>
                </c:pt>
                <c:pt idx="15313">
                  <c:v>40.142110000000002</c:v>
                </c:pt>
                <c:pt idx="15314">
                  <c:v>40.144730000000003</c:v>
                </c:pt>
                <c:pt idx="15315">
                  <c:v>40.147350000000003</c:v>
                </c:pt>
                <c:pt idx="15316">
                  <c:v>40.149970000000003</c:v>
                </c:pt>
                <c:pt idx="15317">
                  <c:v>40.1526</c:v>
                </c:pt>
                <c:pt idx="15318">
                  <c:v>40.15522</c:v>
                </c:pt>
                <c:pt idx="15319">
                  <c:v>40.15784</c:v>
                </c:pt>
                <c:pt idx="15320">
                  <c:v>40.16046</c:v>
                </c:pt>
                <c:pt idx="15321">
                  <c:v>40.163080000000001</c:v>
                </c:pt>
                <c:pt idx="15322">
                  <c:v>40.165700000000001</c:v>
                </c:pt>
                <c:pt idx="15323">
                  <c:v>40.168320000000001</c:v>
                </c:pt>
                <c:pt idx="15324">
                  <c:v>40.170949999999998</c:v>
                </c:pt>
                <c:pt idx="15325">
                  <c:v>40.173569999999998</c:v>
                </c:pt>
                <c:pt idx="15326">
                  <c:v>40.176189999999998</c:v>
                </c:pt>
                <c:pt idx="15327">
                  <c:v>40.178809999999999</c:v>
                </c:pt>
                <c:pt idx="15328">
                  <c:v>40.181429999999999</c:v>
                </c:pt>
                <c:pt idx="15329">
                  <c:v>40.184060000000002</c:v>
                </c:pt>
                <c:pt idx="15330">
                  <c:v>40.186680000000003</c:v>
                </c:pt>
                <c:pt idx="15331">
                  <c:v>40.189300000000003</c:v>
                </c:pt>
                <c:pt idx="15332">
                  <c:v>40.191920000000003</c:v>
                </c:pt>
                <c:pt idx="15333">
                  <c:v>40.194540000000003</c:v>
                </c:pt>
                <c:pt idx="15334">
                  <c:v>40.197159999999997</c:v>
                </c:pt>
                <c:pt idx="15335">
                  <c:v>40.199779999999997</c:v>
                </c:pt>
                <c:pt idx="15336">
                  <c:v>40.202399999999997</c:v>
                </c:pt>
                <c:pt idx="15337">
                  <c:v>40.205019999999998</c:v>
                </c:pt>
                <c:pt idx="15338">
                  <c:v>40.207650000000001</c:v>
                </c:pt>
                <c:pt idx="15339">
                  <c:v>40.210270000000001</c:v>
                </c:pt>
                <c:pt idx="15340">
                  <c:v>40.212890000000002</c:v>
                </c:pt>
                <c:pt idx="15341">
                  <c:v>40.215510000000002</c:v>
                </c:pt>
                <c:pt idx="15342">
                  <c:v>40.218130000000002</c:v>
                </c:pt>
                <c:pt idx="15343">
                  <c:v>40.220750000000002</c:v>
                </c:pt>
                <c:pt idx="15344">
                  <c:v>40.223370000000003</c:v>
                </c:pt>
                <c:pt idx="15345">
                  <c:v>40.225999999999999</c:v>
                </c:pt>
                <c:pt idx="15346">
                  <c:v>40.228619999999999</c:v>
                </c:pt>
                <c:pt idx="15347">
                  <c:v>40.23124</c:v>
                </c:pt>
                <c:pt idx="15348">
                  <c:v>40.23386</c:v>
                </c:pt>
                <c:pt idx="15349">
                  <c:v>40.23648</c:v>
                </c:pt>
                <c:pt idx="15350">
                  <c:v>40.239109999999997</c:v>
                </c:pt>
                <c:pt idx="15351">
                  <c:v>40.241729999999997</c:v>
                </c:pt>
                <c:pt idx="15352">
                  <c:v>40.244349999999997</c:v>
                </c:pt>
                <c:pt idx="15353">
                  <c:v>40.246969999999997</c:v>
                </c:pt>
                <c:pt idx="15354">
                  <c:v>40.249589999999998</c:v>
                </c:pt>
                <c:pt idx="15355">
                  <c:v>40.252209999999998</c:v>
                </c:pt>
                <c:pt idx="15356">
                  <c:v>40.254829999999998</c:v>
                </c:pt>
                <c:pt idx="15357">
                  <c:v>40.257449999999999</c:v>
                </c:pt>
                <c:pt idx="15358">
                  <c:v>40.260069999999999</c:v>
                </c:pt>
                <c:pt idx="15359">
                  <c:v>40.262700000000002</c:v>
                </c:pt>
                <c:pt idx="15360">
                  <c:v>40.265320000000003</c:v>
                </c:pt>
                <c:pt idx="15361">
                  <c:v>40.267940000000003</c:v>
                </c:pt>
                <c:pt idx="15362">
                  <c:v>40.270560000000003</c:v>
                </c:pt>
                <c:pt idx="15363">
                  <c:v>40.273180000000004</c:v>
                </c:pt>
                <c:pt idx="15364">
                  <c:v>40.275799999999997</c:v>
                </c:pt>
                <c:pt idx="15365">
                  <c:v>40.27843</c:v>
                </c:pt>
                <c:pt idx="15366">
                  <c:v>40.28105</c:v>
                </c:pt>
                <c:pt idx="15367">
                  <c:v>40.283670000000001</c:v>
                </c:pt>
                <c:pt idx="15368">
                  <c:v>40.286290000000001</c:v>
                </c:pt>
                <c:pt idx="15369">
                  <c:v>40.288910000000001</c:v>
                </c:pt>
                <c:pt idx="15370">
                  <c:v>40.291530000000002</c:v>
                </c:pt>
                <c:pt idx="15371">
                  <c:v>40.294159999999998</c:v>
                </c:pt>
                <c:pt idx="15372">
                  <c:v>40.296779999999998</c:v>
                </c:pt>
                <c:pt idx="15373">
                  <c:v>40.299399999999999</c:v>
                </c:pt>
                <c:pt idx="15374">
                  <c:v>40.302019999999999</c:v>
                </c:pt>
                <c:pt idx="15375">
                  <c:v>40.304639999999999</c:v>
                </c:pt>
                <c:pt idx="15376">
                  <c:v>40.307259999999999</c:v>
                </c:pt>
                <c:pt idx="15377">
                  <c:v>40.30988</c:v>
                </c:pt>
                <c:pt idx="15378">
                  <c:v>40.3125</c:v>
                </c:pt>
                <c:pt idx="15379">
                  <c:v>40.31512</c:v>
                </c:pt>
                <c:pt idx="15380">
                  <c:v>40.317749999999997</c:v>
                </c:pt>
                <c:pt idx="15381">
                  <c:v>40.320369999999997</c:v>
                </c:pt>
                <c:pt idx="15382">
                  <c:v>40.322989999999997</c:v>
                </c:pt>
                <c:pt idx="15383">
                  <c:v>40.325609999999998</c:v>
                </c:pt>
                <c:pt idx="15384">
                  <c:v>40.328229999999998</c:v>
                </c:pt>
                <c:pt idx="15385">
                  <c:v>40.330849999999998</c:v>
                </c:pt>
                <c:pt idx="15386">
                  <c:v>40.333480000000002</c:v>
                </c:pt>
                <c:pt idx="15387">
                  <c:v>40.336100000000002</c:v>
                </c:pt>
                <c:pt idx="15388">
                  <c:v>40.338720000000002</c:v>
                </c:pt>
                <c:pt idx="15389">
                  <c:v>40.341340000000002</c:v>
                </c:pt>
                <c:pt idx="15390">
                  <c:v>40.343960000000003</c:v>
                </c:pt>
                <c:pt idx="15391">
                  <c:v>40.346580000000003</c:v>
                </c:pt>
                <c:pt idx="15392">
                  <c:v>40.349209999999999</c:v>
                </c:pt>
                <c:pt idx="15393">
                  <c:v>40.35183</c:v>
                </c:pt>
                <c:pt idx="15394">
                  <c:v>40.35445</c:v>
                </c:pt>
                <c:pt idx="15395">
                  <c:v>40.35707</c:v>
                </c:pt>
                <c:pt idx="15396">
                  <c:v>40.359690000000001</c:v>
                </c:pt>
                <c:pt idx="15397">
                  <c:v>40.362310000000001</c:v>
                </c:pt>
                <c:pt idx="15398">
                  <c:v>40.364930000000001</c:v>
                </c:pt>
                <c:pt idx="15399">
                  <c:v>40.367550000000001</c:v>
                </c:pt>
                <c:pt idx="15400">
                  <c:v>40.370170000000002</c:v>
                </c:pt>
                <c:pt idx="15401">
                  <c:v>40.372799999999998</c:v>
                </c:pt>
                <c:pt idx="15402">
                  <c:v>40.375419999999998</c:v>
                </c:pt>
                <c:pt idx="15403">
                  <c:v>40.378039999999999</c:v>
                </c:pt>
                <c:pt idx="15404">
                  <c:v>40.380659999999999</c:v>
                </c:pt>
                <c:pt idx="15405">
                  <c:v>40.383279999999999</c:v>
                </c:pt>
                <c:pt idx="15406">
                  <c:v>40.385910000000003</c:v>
                </c:pt>
                <c:pt idx="15407">
                  <c:v>40.388530000000003</c:v>
                </c:pt>
                <c:pt idx="15408">
                  <c:v>40.391150000000003</c:v>
                </c:pt>
                <c:pt idx="15409">
                  <c:v>40.393770000000004</c:v>
                </c:pt>
                <c:pt idx="15410">
                  <c:v>40.396389999999997</c:v>
                </c:pt>
                <c:pt idx="15411">
                  <c:v>40.399009999999997</c:v>
                </c:pt>
                <c:pt idx="15412">
                  <c:v>40.401629999999997</c:v>
                </c:pt>
                <c:pt idx="15413">
                  <c:v>40.404249999999998</c:v>
                </c:pt>
                <c:pt idx="15414">
                  <c:v>40.406880000000001</c:v>
                </c:pt>
                <c:pt idx="15415">
                  <c:v>40.409500000000001</c:v>
                </c:pt>
                <c:pt idx="15416">
                  <c:v>40.412120000000002</c:v>
                </c:pt>
                <c:pt idx="15417">
                  <c:v>40.414740000000002</c:v>
                </c:pt>
                <c:pt idx="15418">
                  <c:v>40.417360000000002</c:v>
                </c:pt>
                <c:pt idx="15419">
                  <c:v>40.419980000000002</c:v>
                </c:pt>
                <c:pt idx="15420">
                  <c:v>40.422600000000003</c:v>
                </c:pt>
                <c:pt idx="15421">
                  <c:v>40.425220000000003</c:v>
                </c:pt>
                <c:pt idx="15422">
                  <c:v>40.427849999999999</c:v>
                </c:pt>
                <c:pt idx="15423">
                  <c:v>40.43047</c:v>
                </c:pt>
                <c:pt idx="15424">
                  <c:v>40.43309</c:v>
                </c:pt>
                <c:pt idx="15425">
                  <c:v>40.43571</c:v>
                </c:pt>
                <c:pt idx="15426">
                  <c:v>40.438330000000001</c:v>
                </c:pt>
                <c:pt idx="15427">
                  <c:v>40.440959999999997</c:v>
                </c:pt>
                <c:pt idx="15428">
                  <c:v>40.443579999999997</c:v>
                </c:pt>
                <c:pt idx="15429">
                  <c:v>40.446199999999997</c:v>
                </c:pt>
                <c:pt idx="15430">
                  <c:v>40.448819999999998</c:v>
                </c:pt>
                <c:pt idx="15431">
                  <c:v>40.451439999999998</c:v>
                </c:pt>
                <c:pt idx="15432">
                  <c:v>40.454059999999998</c:v>
                </c:pt>
                <c:pt idx="15433">
                  <c:v>40.456679999999999</c:v>
                </c:pt>
                <c:pt idx="15434">
                  <c:v>40.459299999999999</c:v>
                </c:pt>
                <c:pt idx="15435">
                  <c:v>40.461930000000002</c:v>
                </c:pt>
                <c:pt idx="15436">
                  <c:v>40.464550000000003</c:v>
                </c:pt>
                <c:pt idx="15437">
                  <c:v>40.467170000000003</c:v>
                </c:pt>
                <c:pt idx="15438">
                  <c:v>40.469790000000003</c:v>
                </c:pt>
                <c:pt idx="15439">
                  <c:v>40.472410000000004</c:v>
                </c:pt>
                <c:pt idx="15440">
                  <c:v>40.475029999999997</c:v>
                </c:pt>
                <c:pt idx="15441">
                  <c:v>40.477649999999997</c:v>
                </c:pt>
                <c:pt idx="15442">
                  <c:v>40.48028</c:v>
                </c:pt>
                <c:pt idx="15443">
                  <c:v>40.482900000000001</c:v>
                </c:pt>
                <c:pt idx="15444">
                  <c:v>40.485520000000001</c:v>
                </c:pt>
                <c:pt idx="15445">
                  <c:v>40.488140000000001</c:v>
                </c:pt>
                <c:pt idx="15446">
                  <c:v>40.490760000000002</c:v>
                </c:pt>
                <c:pt idx="15447">
                  <c:v>40.493389999999998</c:v>
                </c:pt>
                <c:pt idx="15448">
                  <c:v>40.496009999999998</c:v>
                </c:pt>
                <c:pt idx="15449">
                  <c:v>40.498629999999999</c:v>
                </c:pt>
                <c:pt idx="15450">
                  <c:v>40.501249999999999</c:v>
                </c:pt>
                <c:pt idx="15451">
                  <c:v>40.503869999999999</c:v>
                </c:pt>
                <c:pt idx="15452">
                  <c:v>40.506489999999999</c:v>
                </c:pt>
                <c:pt idx="15453">
                  <c:v>40.50911</c:v>
                </c:pt>
                <c:pt idx="15454">
                  <c:v>40.51173</c:v>
                </c:pt>
                <c:pt idx="15455">
                  <c:v>40.51435</c:v>
                </c:pt>
                <c:pt idx="15456">
                  <c:v>40.516979999999997</c:v>
                </c:pt>
                <c:pt idx="15457">
                  <c:v>40.519599999999997</c:v>
                </c:pt>
                <c:pt idx="15458">
                  <c:v>40.522219999999997</c:v>
                </c:pt>
                <c:pt idx="15459">
                  <c:v>40.524839999999998</c:v>
                </c:pt>
                <c:pt idx="15460">
                  <c:v>40.527459999999998</c:v>
                </c:pt>
                <c:pt idx="15461">
                  <c:v>40.530079999999998</c:v>
                </c:pt>
                <c:pt idx="15462">
                  <c:v>40.532699999999998</c:v>
                </c:pt>
                <c:pt idx="15463">
                  <c:v>40.535330000000002</c:v>
                </c:pt>
                <c:pt idx="15464">
                  <c:v>40.537950000000002</c:v>
                </c:pt>
                <c:pt idx="15465">
                  <c:v>40.540570000000002</c:v>
                </c:pt>
                <c:pt idx="15466">
                  <c:v>40.543190000000003</c:v>
                </c:pt>
                <c:pt idx="15467">
                  <c:v>40.545810000000003</c:v>
                </c:pt>
                <c:pt idx="15468">
                  <c:v>40.548439999999999</c:v>
                </c:pt>
                <c:pt idx="15469">
                  <c:v>40.55106</c:v>
                </c:pt>
                <c:pt idx="15470">
                  <c:v>40.55368</c:v>
                </c:pt>
                <c:pt idx="15471">
                  <c:v>40.5563</c:v>
                </c:pt>
                <c:pt idx="15472">
                  <c:v>40.558920000000001</c:v>
                </c:pt>
                <c:pt idx="15473">
                  <c:v>40.561540000000001</c:v>
                </c:pt>
                <c:pt idx="15474">
                  <c:v>40.564160000000001</c:v>
                </c:pt>
                <c:pt idx="15475">
                  <c:v>40.566780000000001</c:v>
                </c:pt>
                <c:pt idx="15476">
                  <c:v>40.569400000000002</c:v>
                </c:pt>
                <c:pt idx="15477">
                  <c:v>40.572029999999998</c:v>
                </c:pt>
                <c:pt idx="15478">
                  <c:v>40.574649999999998</c:v>
                </c:pt>
                <c:pt idx="15479">
                  <c:v>40.577269999999999</c:v>
                </c:pt>
                <c:pt idx="15480">
                  <c:v>40.579889999999999</c:v>
                </c:pt>
                <c:pt idx="15481">
                  <c:v>40.582509999999999</c:v>
                </c:pt>
                <c:pt idx="15482">
                  <c:v>40.585129999999999</c:v>
                </c:pt>
                <c:pt idx="15483">
                  <c:v>40.587760000000003</c:v>
                </c:pt>
                <c:pt idx="15484">
                  <c:v>40.590380000000003</c:v>
                </c:pt>
                <c:pt idx="15485">
                  <c:v>40.593000000000004</c:v>
                </c:pt>
                <c:pt idx="15486">
                  <c:v>40.595619999999997</c:v>
                </c:pt>
                <c:pt idx="15487">
                  <c:v>40.598239999999997</c:v>
                </c:pt>
                <c:pt idx="15488">
                  <c:v>40.600859999999997</c:v>
                </c:pt>
                <c:pt idx="15489">
                  <c:v>40.603490000000001</c:v>
                </c:pt>
                <c:pt idx="15490">
                  <c:v>40.606110000000001</c:v>
                </c:pt>
                <c:pt idx="15491">
                  <c:v>40.608730000000001</c:v>
                </c:pt>
                <c:pt idx="15492">
                  <c:v>40.611350000000002</c:v>
                </c:pt>
                <c:pt idx="15493">
                  <c:v>40.613970000000002</c:v>
                </c:pt>
                <c:pt idx="15494">
                  <c:v>40.616590000000002</c:v>
                </c:pt>
                <c:pt idx="15495">
                  <c:v>40.619210000000002</c:v>
                </c:pt>
                <c:pt idx="15496">
                  <c:v>40.621830000000003</c:v>
                </c:pt>
                <c:pt idx="15497">
                  <c:v>40.624450000000003</c:v>
                </c:pt>
                <c:pt idx="15498">
                  <c:v>40.627079999999999</c:v>
                </c:pt>
                <c:pt idx="15499">
                  <c:v>40.6297</c:v>
                </c:pt>
                <c:pt idx="15500">
                  <c:v>40.63232</c:v>
                </c:pt>
                <c:pt idx="15501">
                  <c:v>40.63494</c:v>
                </c:pt>
                <c:pt idx="15502">
                  <c:v>40.637560000000001</c:v>
                </c:pt>
                <c:pt idx="15503">
                  <c:v>40.640180000000001</c:v>
                </c:pt>
                <c:pt idx="15504">
                  <c:v>40.642809999999997</c:v>
                </c:pt>
                <c:pt idx="15505">
                  <c:v>40.645429999999998</c:v>
                </c:pt>
                <c:pt idx="15506">
                  <c:v>40.648049999999998</c:v>
                </c:pt>
                <c:pt idx="15507">
                  <c:v>40.650669999999998</c:v>
                </c:pt>
                <c:pt idx="15508">
                  <c:v>40.653289999999998</c:v>
                </c:pt>
                <c:pt idx="15509">
                  <c:v>40.655909999999999</c:v>
                </c:pt>
                <c:pt idx="15510">
                  <c:v>40.658540000000002</c:v>
                </c:pt>
                <c:pt idx="15511">
                  <c:v>40.661160000000002</c:v>
                </c:pt>
                <c:pt idx="15512">
                  <c:v>40.663780000000003</c:v>
                </c:pt>
                <c:pt idx="15513">
                  <c:v>40.666400000000003</c:v>
                </c:pt>
                <c:pt idx="15514">
                  <c:v>40.669020000000003</c:v>
                </c:pt>
                <c:pt idx="15515">
                  <c:v>40.671639999999996</c:v>
                </c:pt>
                <c:pt idx="15516">
                  <c:v>40.674259999999997</c:v>
                </c:pt>
                <c:pt idx="15517">
                  <c:v>40.676879999999997</c:v>
                </c:pt>
                <c:pt idx="15518">
                  <c:v>40.679499999999997</c:v>
                </c:pt>
                <c:pt idx="15519">
                  <c:v>40.682130000000001</c:v>
                </c:pt>
                <c:pt idx="15520">
                  <c:v>40.684750000000001</c:v>
                </c:pt>
                <c:pt idx="15521">
                  <c:v>40.687370000000001</c:v>
                </c:pt>
                <c:pt idx="15522">
                  <c:v>40.689990000000002</c:v>
                </c:pt>
                <c:pt idx="15523">
                  <c:v>40.692610000000002</c:v>
                </c:pt>
                <c:pt idx="15524">
                  <c:v>40.695239999999998</c:v>
                </c:pt>
                <c:pt idx="15525">
                  <c:v>40.697859999999999</c:v>
                </c:pt>
                <c:pt idx="15526">
                  <c:v>40.700479999999999</c:v>
                </c:pt>
                <c:pt idx="15527">
                  <c:v>40.703099999999999</c:v>
                </c:pt>
                <c:pt idx="15528">
                  <c:v>40.705719999999999</c:v>
                </c:pt>
                <c:pt idx="15529">
                  <c:v>40.70834</c:v>
                </c:pt>
                <c:pt idx="15530">
                  <c:v>40.71096</c:v>
                </c:pt>
                <c:pt idx="15531">
                  <c:v>40.71358</c:v>
                </c:pt>
                <c:pt idx="15532">
                  <c:v>40.716209999999997</c:v>
                </c:pt>
                <c:pt idx="15533">
                  <c:v>40.718829999999997</c:v>
                </c:pt>
                <c:pt idx="15534">
                  <c:v>40.721449999999997</c:v>
                </c:pt>
                <c:pt idx="15535">
                  <c:v>40.724069999999998</c:v>
                </c:pt>
                <c:pt idx="15536">
                  <c:v>40.726689999999998</c:v>
                </c:pt>
                <c:pt idx="15537">
                  <c:v>40.729309999999998</c:v>
                </c:pt>
                <c:pt idx="15538">
                  <c:v>40.731929999999998</c:v>
                </c:pt>
                <c:pt idx="15539">
                  <c:v>40.734549999999999</c:v>
                </c:pt>
                <c:pt idx="15540">
                  <c:v>40.737180000000002</c:v>
                </c:pt>
                <c:pt idx="15541">
                  <c:v>40.739800000000002</c:v>
                </c:pt>
                <c:pt idx="15542">
                  <c:v>40.742420000000003</c:v>
                </c:pt>
                <c:pt idx="15543">
                  <c:v>40.745040000000003</c:v>
                </c:pt>
                <c:pt idx="15544">
                  <c:v>40.747660000000003</c:v>
                </c:pt>
                <c:pt idx="15545">
                  <c:v>40.75029</c:v>
                </c:pt>
                <c:pt idx="15546">
                  <c:v>40.75291</c:v>
                </c:pt>
                <c:pt idx="15547">
                  <c:v>40.75553</c:v>
                </c:pt>
                <c:pt idx="15548">
                  <c:v>40.758150000000001</c:v>
                </c:pt>
                <c:pt idx="15549">
                  <c:v>40.760770000000001</c:v>
                </c:pt>
                <c:pt idx="15550">
                  <c:v>40.763390000000001</c:v>
                </c:pt>
                <c:pt idx="15551">
                  <c:v>40.766010000000001</c:v>
                </c:pt>
                <c:pt idx="15552">
                  <c:v>40.768630000000002</c:v>
                </c:pt>
                <c:pt idx="15553">
                  <c:v>40.771259999999998</c:v>
                </c:pt>
                <c:pt idx="15554">
                  <c:v>40.773879999999998</c:v>
                </c:pt>
                <c:pt idx="15555">
                  <c:v>40.776499999999999</c:v>
                </c:pt>
                <c:pt idx="15556">
                  <c:v>40.779119999999999</c:v>
                </c:pt>
                <c:pt idx="15557">
                  <c:v>40.781739999999999</c:v>
                </c:pt>
                <c:pt idx="15558">
                  <c:v>40.78436</c:v>
                </c:pt>
                <c:pt idx="15559">
                  <c:v>40.78698</c:v>
                </c:pt>
                <c:pt idx="15560">
                  <c:v>40.789610000000003</c:v>
                </c:pt>
                <c:pt idx="15561">
                  <c:v>40.792230000000004</c:v>
                </c:pt>
                <c:pt idx="15562">
                  <c:v>40.794849999999997</c:v>
                </c:pt>
                <c:pt idx="15563">
                  <c:v>40.797469999999997</c:v>
                </c:pt>
                <c:pt idx="15564">
                  <c:v>40.800089999999997</c:v>
                </c:pt>
                <c:pt idx="15565">
                  <c:v>40.802709999999998</c:v>
                </c:pt>
                <c:pt idx="15566">
                  <c:v>40.805340000000001</c:v>
                </c:pt>
                <c:pt idx="15567">
                  <c:v>40.807960000000001</c:v>
                </c:pt>
                <c:pt idx="15568">
                  <c:v>40.810580000000002</c:v>
                </c:pt>
                <c:pt idx="15569">
                  <c:v>40.813200000000002</c:v>
                </c:pt>
                <c:pt idx="15570">
                  <c:v>40.815820000000002</c:v>
                </c:pt>
                <c:pt idx="15571">
                  <c:v>40.818440000000002</c:v>
                </c:pt>
                <c:pt idx="15572">
                  <c:v>40.821060000000003</c:v>
                </c:pt>
                <c:pt idx="15573">
                  <c:v>40.823680000000003</c:v>
                </c:pt>
                <c:pt idx="15574">
                  <c:v>40.826309999999999</c:v>
                </c:pt>
                <c:pt idx="15575">
                  <c:v>40.82893</c:v>
                </c:pt>
                <c:pt idx="15576">
                  <c:v>40.83155</c:v>
                </c:pt>
                <c:pt idx="15577">
                  <c:v>40.83417</c:v>
                </c:pt>
                <c:pt idx="15578">
                  <c:v>40.836790000000001</c:v>
                </c:pt>
                <c:pt idx="15579">
                  <c:v>40.839410000000001</c:v>
                </c:pt>
                <c:pt idx="15580">
                  <c:v>40.842030000000001</c:v>
                </c:pt>
                <c:pt idx="15581">
                  <c:v>40.844659999999998</c:v>
                </c:pt>
                <c:pt idx="15582">
                  <c:v>40.847279999999998</c:v>
                </c:pt>
                <c:pt idx="15583">
                  <c:v>40.849899999999998</c:v>
                </c:pt>
                <c:pt idx="15584">
                  <c:v>40.852519999999998</c:v>
                </c:pt>
                <c:pt idx="15585">
                  <c:v>40.855139999999999</c:v>
                </c:pt>
                <c:pt idx="15586">
                  <c:v>40.857770000000002</c:v>
                </c:pt>
                <c:pt idx="15587">
                  <c:v>40.860390000000002</c:v>
                </c:pt>
                <c:pt idx="15588">
                  <c:v>40.863010000000003</c:v>
                </c:pt>
                <c:pt idx="15589">
                  <c:v>40.865630000000003</c:v>
                </c:pt>
                <c:pt idx="15590">
                  <c:v>40.868250000000003</c:v>
                </c:pt>
                <c:pt idx="15591">
                  <c:v>40.870869999999996</c:v>
                </c:pt>
                <c:pt idx="15592">
                  <c:v>40.873489999999997</c:v>
                </c:pt>
                <c:pt idx="15593">
                  <c:v>40.876109999999997</c:v>
                </c:pt>
                <c:pt idx="15594">
                  <c:v>40.878729999999997</c:v>
                </c:pt>
                <c:pt idx="15595">
                  <c:v>40.881360000000001</c:v>
                </c:pt>
                <c:pt idx="15596">
                  <c:v>40.883980000000001</c:v>
                </c:pt>
                <c:pt idx="15597">
                  <c:v>40.886600000000001</c:v>
                </c:pt>
                <c:pt idx="15598">
                  <c:v>40.889220000000002</c:v>
                </c:pt>
                <c:pt idx="15599">
                  <c:v>40.891840000000002</c:v>
                </c:pt>
                <c:pt idx="15600">
                  <c:v>40.894460000000002</c:v>
                </c:pt>
                <c:pt idx="15601">
                  <c:v>40.897089999999999</c:v>
                </c:pt>
                <c:pt idx="15602">
                  <c:v>40.899709999999999</c:v>
                </c:pt>
                <c:pt idx="15603">
                  <c:v>40.902329999999999</c:v>
                </c:pt>
                <c:pt idx="15604">
                  <c:v>40.904949999999999</c:v>
                </c:pt>
                <c:pt idx="15605">
                  <c:v>40.90757</c:v>
                </c:pt>
                <c:pt idx="15606">
                  <c:v>40.91019</c:v>
                </c:pt>
                <c:pt idx="15607">
                  <c:v>40.912820000000004</c:v>
                </c:pt>
                <c:pt idx="15608">
                  <c:v>40.915439999999997</c:v>
                </c:pt>
                <c:pt idx="15609">
                  <c:v>40.918059999999997</c:v>
                </c:pt>
                <c:pt idx="15610">
                  <c:v>40.920679999999997</c:v>
                </c:pt>
                <c:pt idx="15611">
                  <c:v>40.923299999999998</c:v>
                </c:pt>
                <c:pt idx="15612">
                  <c:v>40.925919999999998</c:v>
                </c:pt>
                <c:pt idx="15613">
                  <c:v>40.928539999999998</c:v>
                </c:pt>
                <c:pt idx="15614">
                  <c:v>40.931159999999998</c:v>
                </c:pt>
                <c:pt idx="15615">
                  <c:v>40.933779999999999</c:v>
                </c:pt>
                <c:pt idx="15616">
                  <c:v>40.936410000000002</c:v>
                </c:pt>
                <c:pt idx="15617">
                  <c:v>40.939030000000002</c:v>
                </c:pt>
                <c:pt idx="15618">
                  <c:v>40.941650000000003</c:v>
                </c:pt>
                <c:pt idx="15619">
                  <c:v>40.944270000000003</c:v>
                </c:pt>
                <c:pt idx="15620">
                  <c:v>40.946890000000003</c:v>
                </c:pt>
                <c:pt idx="15621">
                  <c:v>40.949509999999997</c:v>
                </c:pt>
                <c:pt idx="15622">
                  <c:v>40.95214</c:v>
                </c:pt>
                <c:pt idx="15623">
                  <c:v>40.95476</c:v>
                </c:pt>
                <c:pt idx="15624">
                  <c:v>40.957380000000001</c:v>
                </c:pt>
                <c:pt idx="15625">
                  <c:v>40.96</c:v>
                </c:pt>
                <c:pt idx="15626">
                  <c:v>40.962620000000001</c:v>
                </c:pt>
                <c:pt idx="15627">
                  <c:v>40.965240000000001</c:v>
                </c:pt>
                <c:pt idx="15628">
                  <c:v>40.967860000000002</c:v>
                </c:pt>
                <c:pt idx="15629">
                  <c:v>40.970489999999998</c:v>
                </c:pt>
                <c:pt idx="15630">
                  <c:v>40.973109999999998</c:v>
                </c:pt>
                <c:pt idx="15631">
                  <c:v>40.975729999999999</c:v>
                </c:pt>
                <c:pt idx="15632">
                  <c:v>40.978349999999999</c:v>
                </c:pt>
                <c:pt idx="15633">
                  <c:v>40.980969999999999</c:v>
                </c:pt>
                <c:pt idx="15634">
                  <c:v>40.98359</c:v>
                </c:pt>
                <c:pt idx="15635">
                  <c:v>40.98621</c:v>
                </c:pt>
                <c:pt idx="15636">
                  <c:v>40.98883</c:v>
                </c:pt>
                <c:pt idx="15637">
                  <c:v>40.991459999999996</c:v>
                </c:pt>
                <c:pt idx="15638">
                  <c:v>40.994079999999997</c:v>
                </c:pt>
                <c:pt idx="15639">
                  <c:v>40.996699999999997</c:v>
                </c:pt>
                <c:pt idx="15640">
                  <c:v>40.999319999999997</c:v>
                </c:pt>
                <c:pt idx="15641">
                  <c:v>41.001939999999998</c:v>
                </c:pt>
                <c:pt idx="15642">
                  <c:v>41.004559999999998</c:v>
                </c:pt>
                <c:pt idx="15643">
                  <c:v>41.007190000000001</c:v>
                </c:pt>
                <c:pt idx="15644">
                  <c:v>41.009810000000002</c:v>
                </c:pt>
                <c:pt idx="15645">
                  <c:v>41.012430000000002</c:v>
                </c:pt>
                <c:pt idx="15646">
                  <c:v>41.015050000000002</c:v>
                </c:pt>
                <c:pt idx="15647">
                  <c:v>41.017670000000003</c:v>
                </c:pt>
                <c:pt idx="15648">
                  <c:v>41.020290000000003</c:v>
                </c:pt>
                <c:pt idx="15649">
                  <c:v>41.022910000000003</c:v>
                </c:pt>
                <c:pt idx="15650">
                  <c:v>41.025539999999999</c:v>
                </c:pt>
                <c:pt idx="15651">
                  <c:v>41.02816</c:v>
                </c:pt>
                <c:pt idx="15652">
                  <c:v>41.03078</c:v>
                </c:pt>
                <c:pt idx="15653">
                  <c:v>41.0334</c:v>
                </c:pt>
                <c:pt idx="15654">
                  <c:v>41.036020000000001</c:v>
                </c:pt>
                <c:pt idx="15655">
                  <c:v>41.038640000000001</c:v>
                </c:pt>
                <c:pt idx="15656">
                  <c:v>41.041260000000001</c:v>
                </c:pt>
                <c:pt idx="15657">
                  <c:v>41.043880000000001</c:v>
                </c:pt>
                <c:pt idx="15658">
                  <c:v>41.046509999999998</c:v>
                </c:pt>
                <c:pt idx="15659">
                  <c:v>41.049129999999998</c:v>
                </c:pt>
                <c:pt idx="15660">
                  <c:v>41.051749999999998</c:v>
                </c:pt>
                <c:pt idx="15661">
                  <c:v>41.054369999999999</c:v>
                </c:pt>
                <c:pt idx="15662">
                  <c:v>41.056989999999999</c:v>
                </c:pt>
                <c:pt idx="15663">
                  <c:v>41.059620000000002</c:v>
                </c:pt>
                <c:pt idx="15664">
                  <c:v>41.062240000000003</c:v>
                </c:pt>
                <c:pt idx="15665">
                  <c:v>41.064860000000003</c:v>
                </c:pt>
                <c:pt idx="15666">
                  <c:v>41.067480000000003</c:v>
                </c:pt>
                <c:pt idx="15667">
                  <c:v>41.070099999999996</c:v>
                </c:pt>
                <c:pt idx="15668">
                  <c:v>41.072719999999997</c:v>
                </c:pt>
                <c:pt idx="15669">
                  <c:v>41.075339999999997</c:v>
                </c:pt>
                <c:pt idx="15670">
                  <c:v>41.077959999999997</c:v>
                </c:pt>
                <c:pt idx="15671">
                  <c:v>41.080590000000001</c:v>
                </c:pt>
                <c:pt idx="15672">
                  <c:v>41.083210000000001</c:v>
                </c:pt>
                <c:pt idx="15673">
                  <c:v>41.085830000000001</c:v>
                </c:pt>
                <c:pt idx="15674">
                  <c:v>41.088450000000002</c:v>
                </c:pt>
                <c:pt idx="15675">
                  <c:v>41.091070000000002</c:v>
                </c:pt>
                <c:pt idx="15676">
                  <c:v>41.093690000000002</c:v>
                </c:pt>
                <c:pt idx="15677">
                  <c:v>41.096310000000003</c:v>
                </c:pt>
                <c:pt idx="15678">
                  <c:v>41.098930000000003</c:v>
                </c:pt>
                <c:pt idx="15679">
                  <c:v>41.101559999999999</c:v>
                </c:pt>
                <c:pt idx="15680">
                  <c:v>41.104179999999999</c:v>
                </c:pt>
                <c:pt idx="15681">
                  <c:v>41.1068</c:v>
                </c:pt>
                <c:pt idx="15682">
                  <c:v>41.10942</c:v>
                </c:pt>
                <c:pt idx="15683">
                  <c:v>41.11204</c:v>
                </c:pt>
                <c:pt idx="15684">
                  <c:v>41.114669999999997</c:v>
                </c:pt>
                <c:pt idx="15685">
                  <c:v>41.117289999999997</c:v>
                </c:pt>
                <c:pt idx="15686">
                  <c:v>41.119909999999997</c:v>
                </c:pt>
                <c:pt idx="15687">
                  <c:v>41.122529999999998</c:v>
                </c:pt>
                <c:pt idx="15688">
                  <c:v>41.125149999999998</c:v>
                </c:pt>
                <c:pt idx="15689">
                  <c:v>41.127769999999998</c:v>
                </c:pt>
                <c:pt idx="15690">
                  <c:v>41.130389999999998</c:v>
                </c:pt>
                <c:pt idx="15691">
                  <c:v>41.133009999999999</c:v>
                </c:pt>
                <c:pt idx="15692">
                  <c:v>41.135640000000002</c:v>
                </c:pt>
                <c:pt idx="15693">
                  <c:v>41.138260000000002</c:v>
                </c:pt>
                <c:pt idx="15694">
                  <c:v>41.140880000000003</c:v>
                </c:pt>
                <c:pt idx="15695">
                  <c:v>41.143500000000003</c:v>
                </c:pt>
                <c:pt idx="15696">
                  <c:v>41.146120000000003</c:v>
                </c:pt>
                <c:pt idx="15697">
                  <c:v>41.148739999999997</c:v>
                </c:pt>
                <c:pt idx="15698">
                  <c:v>41.151359999999997</c:v>
                </c:pt>
                <c:pt idx="15699">
                  <c:v>41.15399</c:v>
                </c:pt>
                <c:pt idx="15700">
                  <c:v>41.156610000000001</c:v>
                </c:pt>
                <c:pt idx="15701">
                  <c:v>41.159230000000001</c:v>
                </c:pt>
                <c:pt idx="15702">
                  <c:v>41.161850000000001</c:v>
                </c:pt>
                <c:pt idx="15703">
                  <c:v>41.164470000000001</c:v>
                </c:pt>
                <c:pt idx="15704">
                  <c:v>41.167099999999998</c:v>
                </c:pt>
                <c:pt idx="15705">
                  <c:v>41.169719999999998</c:v>
                </c:pt>
                <c:pt idx="15706">
                  <c:v>41.172339999999998</c:v>
                </c:pt>
                <c:pt idx="15707">
                  <c:v>41.174959999999999</c:v>
                </c:pt>
                <c:pt idx="15708">
                  <c:v>41.177579999999999</c:v>
                </c:pt>
                <c:pt idx="15709">
                  <c:v>41.180199999999999</c:v>
                </c:pt>
                <c:pt idx="15710">
                  <c:v>41.18282</c:v>
                </c:pt>
                <c:pt idx="15711">
                  <c:v>41.18544</c:v>
                </c:pt>
                <c:pt idx="15712">
                  <c:v>41.18806</c:v>
                </c:pt>
                <c:pt idx="15713">
                  <c:v>41.190689999999996</c:v>
                </c:pt>
                <c:pt idx="15714">
                  <c:v>41.193309999999997</c:v>
                </c:pt>
                <c:pt idx="15715">
                  <c:v>41.195929999999997</c:v>
                </c:pt>
                <c:pt idx="15716">
                  <c:v>41.198549999999997</c:v>
                </c:pt>
                <c:pt idx="15717">
                  <c:v>41.201169999999998</c:v>
                </c:pt>
                <c:pt idx="15718">
                  <c:v>41.203789999999998</c:v>
                </c:pt>
                <c:pt idx="15719">
                  <c:v>41.206409999999998</c:v>
                </c:pt>
                <c:pt idx="15720">
                  <c:v>41.209040000000002</c:v>
                </c:pt>
                <c:pt idx="15721">
                  <c:v>41.211660000000002</c:v>
                </c:pt>
                <c:pt idx="15722">
                  <c:v>41.214280000000002</c:v>
                </c:pt>
                <c:pt idx="15723">
                  <c:v>41.216900000000003</c:v>
                </c:pt>
                <c:pt idx="15724">
                  <c:v>41.219520000000003</c:v>
                </c:pt>
                <c:pt idx="15725">
                  <c:v>41.222149999999999</c:v>
                </c:pt>
                <c:pt idx="15726">
                  <c:v>41.224769999999999</c:v>
                </c:pt>
                <c:pt idx="15727">
                  <c:v>41.22739</c:v>
                </c:pt>
                <c:pt idx="15728">
                  <c:v>41.23001</c:v>
                </c:pt>
                <c:pt idx="15729">
                  <c:v>41.23263</c:v>
                </c:pt>
                <c:pt idx="15730">
                  <c:v>41.235250000000001</c:v>
                </c:pt>
                <c:pt idx="15731">
                  <c:v>41.237870000000001</c:v>
                </c:pt>
                <c:pt idx="15732">
                  <c:v>41.240490000000001</c:v>
                </c:pt>
                <c:pt idx="15733">
                  <c:v>41.243110000000001</c:v>
                </c:pt>
                <c:pt idx="15734">
                  <c:v>41.245739999999998</c:v>
                </c:pt>
                <c:pt idx="15735">
                  <c:v>41.248359999999998</c:v>
                </c:pt>
                <c:pt idx="15736">
                  <c:v>41.250979999999998</c:v>
                </c:pt>
                <c:pt idx="15737">
                  <c:v>41.253599999999999</c:v>
                </c:pt>
                <c:pt idx="15738">
                  <c:v>41.256219999999999</c:v>
                </c:pt>
                <c:pt idx="15739">
                  <c:v>41.258839999999999</c:v>
                </c:pt>
                <c:pt idx="15740">
                  <c:v>41.261470000000003</c:v>
                </c:pt>
                <c:pt idx="15741">
                  <c:v>41.264090000000003</c:v>
                </c:pt>
                <c:pt idx="15742">
                  <c:v>41.266710000000003</c:v>
                </c:pt>
                <c:pt idx="15743">
                  <c:v>41.269329999999997</c:v>
                </c:pt>
                <c:pt idx="15744">
                  <c:v>41.271949999999997</c:v>
                </c:pt>
                <c:pt idx="15745">
                  <c:v>41.274569999999997</c:v>
                </c:pt>
                <c:pt idx="15746">
                  <c:v>41.277189999999997</c:v>
                </c:pt>
                <c:pt idx="15747">
                  <c:v>41.279820000000001</c:v>
                </c:pt>
                <c:pt idx="15748">
                  <c:v>41.282440000000001</c:v>
                </c:pt>
                <c:pt idx="15749">
                  <c:v>41.285060000000001</c:v>
                </c:pt>
                <c:pt idx="15750">
                  <c:v>41.287680000000002</c:v>
                </c:pt>
                <c:pt idx="15751">
                  <c:v>41.290300000000002</c:v>
                </c:pt>
                <c:pt idx="15752">
                  <c:v>41.292920000000002</c:v>
                </c:pt>
                <c:pt idx="15753">
                  <c:v>41.295540000000003</c:v>
                </c:pt>
                <c:pt idx="15754">
                  <c:v>41.298160000000003</c:v>
                </c:pt>
                <c:pt idx="15755">
                  <c:v>41.300789999999999</c:v>
                </c:pt>
                <c:pt idx="15756">
                  <c:v>41.30341</c:v>
                </c:pt>
                <c:pt idx="15757">
                  <c:v>41.30603</c:v>
                </c:pt>
                <c:pt idx="15758">
                  <c:v>41.30865</c:v>
                </c:pt>
                <c:pt idx="15759">
                  <c:v>41.31127</c:v>
                </c:pt>
                <c:pt idx="15760">
                  <c:v>41.313890000000001</c:v>
                </c:pt>
                <c:pt idx="15761">
                  <c:v>41.316519999999997</c:v>
                </c:pt>
                <c:pt idx="15762">
                  <c:v>41.319139999999997</c:v>
                </c:pt>
                <c:pt idx="15763">
                  <c:v>41.321759999999998</c:v>
                </c:pt>
                <c:pt idx="15764">
                  <c:v>41.324379999999998</c:v>
                </c:pt>
                <c:pt idx="15765">
                  <c:v>41.326999999999998</c:v>
                </c:pt>
                <c:pt idx="15766">
                  <c:v>41.329619999999998</c:v>
                </c:pt>
                <c:pt idx="15767">
                  <c:v>41.332239999999999</c:v>
                </c:pt>
                <c:pt idx="15768">
                  <c:v>41.334870000000002</c:v>
                </c:pt>
                <c:pt idx="15769">
                  <c:v>41.337490000000003</c:v>
                </c:pt>
                <c:pt idx="15770">
                  <c:v>41.340110000000003</c:v>
                </c:pt>
                <c:pt idx="15771">
                  <c:v>41.342730000000003</c:v>
                </c:pt>
                <c:pt idx="15772">
                  <c:v>41.345350000000003</c:v>
                </c:pt>
                <c:pt idx="15773">
                  <c:v>41.347969999999997</c:v>
                </c:pt>
                <c:pt idx="15774">
                  <c:v>41.350589999999997</c:v>
                </c:pt>
                <c:pt idx="15775">
                  <c:v>41.353209999999997</c:v>
                </c:pt>
                <c:pt idx="15776">
                  <c:v>41.355840000000001</c:v>
                </c:pt>
                <c:pt idx="15777">
                  <c:v>41.358460000000001</c:v>
                </c:pt>
                <c:pt idx="15778">
                  <c:v>41.361080000000001</c:v>
                </c:pt>
                <c:pt idx="15779">
                  <c:v>41.363700000000001</c:v>
                </c:pt>
                <c:pt idx="15780">
                  <c:v>41.366320000000002</c:v>
                </c:pt>
                <c:pt idx="15781">
                  <c:v>41.368949999999998</c:v>
                </c:pt>
                <c:pt idx="15782">
                  <c:v>41.371569999999998</c:v>
                </c:pt>
                <c:pt idx="15783">
                  <c:v>41.374189999999999</c:v>
                </c:pt>
                <c:pt idx="15784">
                  <c:v>41.376809999999999</c:v>
                </c:pt>
                <c:pt idx="15785">
                  <c:v>41.379429999999999</c:v>
                </c:pt>
                <c:pt idx="15786">
                  <c:v>41.38205</c:v>
                </c:pt>
                <c:pt idx="15787">
                  <c:v>41.38467</c:v>
                </c:pt>
                <c:pt idx="15788">
                  <c:v>41.38729</c:v>
                </c:pt>
                <c:pt idx="15789">
                  <c:v>41.389919999999996</c:v>
                </c:pt>
                <c:pt idx="15790">
                  <c:v>41.392539999999997</c:v>
                </c:pt>
                <c:pt idx="15791">
                  <c:v>41.395159999999997</c:v>
                </c:pt>
                <c:pt idx="15792">
                  <c:v>41.397779999999997</c:v>
                </c:pt>
                <c:pt idx="15793">
                  <c:v>41.400399999999998</c:v>
                </c:pt>
                <c:pt idx="15794">
                  <c:v>41.403019999999998</c:v>
                </c:pt>
                <c:pt idx="15795">
                  <c:v>41.405639999999998</c:v>
                </c:pt>
                <c:pt idx="15796">
                  <c:v>41.408259999999999</c:v>
                </c:pt>
                <c:pt idx="15797">
                  <c:v>41.410890000000002</c:v>
                </c:pt>
                <c:pt idx="15798">
                  <c:v>41.413510000000002</c:v>
                </c:pt>
                <c:pt idx="15799">
                  <c:v>41.416130000000003</c:v>
                </c:pt>
                <c:pt idx="15800">
                  <c:v>41.418750000000003</c:v>
                </c:pt>
                <c:pt idx="15801">
                  <c:v>41.421370000000003</c:v>
                </c:pt>
                <c:pt idx="15802">
                  <c:v>41.423999999999999</c:v>
                </c:pt>
                <c:pt idx="15803">
                  <c:v>41.42662</c:v>
                </c:pt>
                <c:pt idx="15804">
                  <c:v>41.42924</c:v>
                </c:pt>
                <c:pt idx="15805">
                  <c:v>41.43186</c:v>
                </c:pt>
                <c:pt idx="15806">
                  <c:v>41.434480000000001</c:v>
                </c:pt>
                <c:pt idx="15807">
                  <c:v>41.437100000000001</c:v>
                </c:pt>
                <c:pt idx="15808">
                  <c:v>41.439720000000001</c:v>
                </c:pt>
                <c:pt idx="15809">
                  <c:v>41.442340000000002</c:v>
                </c:pt>
                <c:pt idx="15810">
                  <c:v>41.444969999999998</c:v>
                </c:pt>
                <c:pt idx="15811">
                  <c:v>41.447589999999998</c:v>
                </c:pt>
                <c:pt idx="15812">
                  <c:v>41.450209999999998</c:v>
                </c:pt>
                <c:pt idx="15813">
                  <c:v>41.452829999999999</c:v>
                </c:pt>
                <c:pt idx="15814">
                  <c:v>41.455449999999999</c:v>
                </c:pt>
                <c:pt idx="15815">
                  <c:v>41.458069999999999</c:v>
                </c:pt>
                <c:pt idx="15816">
                  <c:v>41.46069</c:v>
                </c:pt>
                <c:pt idx="15817">
                  <c:v>41.463320000000003</c:v>
                </c:pt>
                <c:pt idx="15818">
                  <c:v>41.465940000000003</c:v>
                </c:pt>
                <c:pt idx="15819">
                  <c:v>41.468559999999997</c:v>
                </c:pt>
                <c:pt idx="15820">
                  <c:v>41.471179999999997</c:v>
                </c:pt>
                <c:pt idx="15821">
                  <c:v>41.473799999999997</c:v>
                </c:pt>
                <c:pt idx="15822">
                  <c:v>41.476430000000001</c:v>
                </c:pt>
                <c:pt idx="15823">
                  <c:v>41.479050000000001</c:v>
                </c:pt>
                <c:pt idx="15824">
                  <c:v>41.481670000000001</c:v>
                </c:pt>
                <c:pt idx="15825">
                  <c:v>41.484290000000001</c:v>
                </c:pt>
                <c:pt idx="15826">
                  <c:v>41.486910000000002</c:v>
                </c:pt>
                <c:pt idx="15827">
                  <c:v>41.489530000000002</c:v>
                </c:pt>
                <c:pt idx="15828">
                  <c:v>41.492150000000002</c:v>
                </c:pt>
                <c:pt idx="15829">
                  <c:v>41.494770000000003</c:v>
                </c:pt>
                <c:pt idx="15830">
                  <c:v>41.497390000000003</c:v>
                </c:pt>
                <c:pt idx="15831">
                  <c:v>41.500019999999999</c:v>
                </c:pt>
                <c:pt idx="15832">
                  <c:v>41.50264</c:v>
                </c:pt>
                <c:pt idx="15833">
                  <c:v>41.50526</c:v>
                </c:pt>
                <c:pt idx="15834">
                  <c:v>41.50788</c:v>
                </c:pt>
                <c:pt idx="15835">
                  <c:v>41.5105</c:v>
                </c:pt>
                <c:pt idx="15836">
                  <c:v>41.513120000000001</c:v>
                </c:pt>
                <c:pt idx="15837">
                  <c:v>41.515740000000001</c:v>
                </c:pt>
                <c:pt idx="15838">
                  <c:v>41.518369999999997</c:v>
                </c:pt>
                <c:pt idx="15839">
                  <c:v>41.520989999999998</c:v>
                </c:pt>
                <c:pt idx="15840">
                  <c:v>41.523609999999998</c:v>
                </c:pt>
                <c:pt idx="15841">
                  <c:v>41.526229999999998</c:v>
                </c:pt>
                <c:pt idx="15842">
                  <c:v>41.528849999999998</c:v>
                </c:pt>
                <c:pt idx="15843">
                  <c:v>41.531480000000002</c:v>
                </c:pt>
                <c:pt idx="15844">
                  <c:v>41.534100000000002</c:v>
                </c:pt>
                <c:pt idx="15845">
                  <c:v>41.536720000000003</c:v>
                </c:pt>
                <c:pt idx="15846">
                  <c:v>41.539340000000003</c:v>
                </c:pt>
                <c:pt idx="15847">
                  <c:v>41.541960000000003</c:v>
                </c:pt>
                <c:pt idx="15848">
                  <c:v>41.544580000000003</c:v>
                </c:pt>
                <c:pt idx="15849">
                  <c:v>41.547199999999997</c:v>
                </c:pt>
                <c:pt idx="15850">
                  <c:v>41.549819999999997</c:v>
                </c:pt>
                <c:pt idx="15851">
                  <c:v>41.552439999999997</c:v>
                </c:pt>
                <c:pt idx="15852">
                  <c:v>41.555070000000001</c:v>
                </c:pt>
                <c:pt idx="15853">
                  <c:v>41.557690000000001</c:v>
                </c:pt>
                <c:pt idx="15854">
                  <c:v>41.560310000000001</c:v>
                </c:pt>
                <c:pt idx="15855">
                  <c:v>41.562930000000001</c:v>
                </c:pt>
                <c:pt idx="15856">
                  <c:v>41.565550000000002</c:v>
                </c:pt>
                <c:pt idx="15857">
                  <c:v>41.568170000000002</c:v>
                </c:pt>
                <c:pt idx="15858">
                  <c:v>41.570799999999998</c:v>
                </c:pt>
                <c:pt idx="15859">
                  <c:v>41.573419999999999</c:v>
                </c:pt>
                <c:pt idx="15860">
                  <c:v>41.576039999999999</c:v>
                </c:pt>
                <c:pt idx="15861">
                  <c:v>41.578659999999999</c:v>
                </c:pt>
                <c:pt idx="15862">
                  <c:v>41.58128</c:v>
                </c:pt>
                <c:pt idx="15863">
                  <c:v>41.5839</c:v>
                </c:pt>
                <c:pt idx="15864">
                  <c:v>41.58652</c:v>
                </c:pt>
                <c:pt idx="15865">
                  <c:v>41.589149999999997</c:v>
                </c:pt>
                <c:pt idx="15866">
                  <c:v>41.591769999999997</c:v>
                </c:pt>
                <c:pt idx="15867">
                  <c:v>41.594389999999997</c:v>
                </c:pt>
                <c:pt idx="15868">
                  <c:v>41.597009999999997</c:v>
                </c:pt>
                <c:pt idx="15869">
                  <c:v>41.599629999999998</c:v>
                </c:pt>
                <c:pt idx="15870">
                  <c:v>41.602249999999998</c:v>
                </c:pt>
                <c:pt idx="15871">
                  <c:v>41.604869999999998</c:v>
                </c:pt>
                <c:pt idx="15872">
                  <c:v>41.607489999999999</c:v>
                </c:pt>
                <c:pt idx="15873">
                  <c:v>41.610120000000002</c:v>
                </c:pt>
                <c:pt idx="15874">
                  <c:v>41.612740000000002</c:v>
                </c:pt>
                <c:pt idx="15875">
                  <c:v>41.615360000000003</c:v>
                </c:pt>
                <c:pt idx="15876">
                  <c:v>41.617980000000003</c:v>
                </c:pt>
                <c:pt idx="15877">
                  <c:v>41.620600000000003</c:v>
                </c:pt>
                <c:pt idx="15878">
                  <c:v>41.623220000000003</c:v>
                </c:pt>
                <c:pt idx="15879">
                  <c:v>41.62585</c:v>
                </c:pt>
                <c:pt idx="15880">
                  <c:v>41.62847</c:v>
                </c:pt>
                <c:pt idx="15881">
                  <c:v>41.63109</c:v>
                </c:pt>
                <c:pt idx="15882">
                  <c:v>41.633710000000001</c:v>
                </c:pt>
                <c:pt idx="15883">
                  <c:v>41.636330000000001</c:v>
                </c:pt>
                <c:pt idx="15884">
                  <c:v>41.638950000000001</c:v>
                </c:pt>
                <c:pt idx="15885">
                  <c:v>41.641570000000002</c:v>
                </c:pt>
                <c:pt idx="15886">
                  <c:v>41.644199999999998</c:v>
                </c:pt>
                <c:pt idx="15887">
                  <c:v>41.646819999999998</c:v>
                </c:pt>
                <c:pt idx="15888">
                  <c:v>41.649439999999998</c:v>
                </c:pt>
                <c:pt idx="15889">
                  <c:v>41.652059999999999</c:v>
                </c:pt>
                <c:pt idx="15890">
                  <c:v>41.654679999999999</c:v>
                </c:pt>
                <c:pt idx="15891">
                  <c:v>41.657299999999999</c:v>
                </c:pt>
                <c:pt idx="15892">
                  <c:v>41.65992</c:v>
                </c:pt>
                <c:pt idx="15893">
                  <c:v>41.66254</c:v>
                </c:pt>
                <c:pt idx="15894">
                  <c:v>41.665170000000003</c:v>
                </c:pt>
                <c:pt idx="15895">
                  <c:v>41.667789999999997</c:v>
                </c:pt>
                <c:pt idx="15896">
                  <c:v>41.670409999999997</c:v>
                </c:pt>
                <c:pt idx="15897">
                  <c:v>41.673029999999997</c:v>
                </c:pt>
                <c:pt idx="15898">
                  <c:v>41.675649999999997</c:v>
                </c:pt>
                <c:pt idx="15899">
                  <c:v>41.678280000000001</c:v>
                </c:pt>
                <c:pt idx="15900">
                  <c:v>41.680900000000001</c:v>
                </c:pt>
                <c:pt idx="15901">
                  <c:v>41.683520000000001</c:v>
                </c:pt>
                <c:pt idx="15902">
                  <c:v>41.686140000000002</c:v>
                </c:pt>
                <c:pt idx="15903">
                  <c:v>41.688760000000002</c:v>
                </c:pt>
                <c:pt idx="15904">
                  <c:v>41.691380000000002</c:v>
                </c:pt>
                <c:pt idx="15905">
                  <c:v>41.694000000000003</c:v>
                </c:pt>
                <c:pt idx="15906">
                  <c:v>41.696620000000003</c:v>
                </c:pt>
                <c:pt idx="15907">
                  <c:v>41.699249999999999</c:v>
                </c:pt>
                <c:pt idx="15908">
                  <c:v>41.70187</c:v>
                </c:pt>
                <c:pt idx="15909">
                  <c:v>41.70449</c:v>
                </c:pt>
                <c:pt idx="15910">
                  <c:v>41.70711</c:v>
                </c:pt>
                <c:pt idx="15911">
                  <c:v>41.70973</c:v>
                </c:pt>
                <c:pt idx="15912">
                  <c:v>41.712350000000001</c:v>
                </c:pt>
                <c:pt idx="15913">
                  <c:v>41.714970000000001</c:v>
                </c:pt>
                <c:pt idx="15914">
                  <c:v>41.717590000000001</c:v>
                </c:pt>
                <c:pt idx="15915">
                  <c:v>41.720219999999998</c:v>
                </c:pt>
                <c:pt idx="15916">
                  <c:v>41.722839999999998</c:v>
                </c:pt>
                <c:pt idx="15917">
                  <c:v>41.725459999999998</c:v>
                </c:pt>
                <c:pt idx="15918">
                  <c:v>41.728079999999999</c:v>
                </c:pt>
                <c:pt idx="15919">
                  <c:v>41.730699999999999</c:v>
                </c:pt>
                <c:pt idx="15920">
                  <c:v>41.733330000000002</c:v>
                </c:pt>
                <c:pt idx="15921">
                  <c:v>41.735950000000003</c:v>
                </c:pt>
                <c:pt idx="15922">
                  <c:v>41.738570000000003</c:v>
                </c:pt>
                <c:pt idx="15923">
                  <c:v>41.741190000000003</c:v>
                </c:pt>
                <c:pt idx="15924">
                  <c:v>41.743810000000003</c:v>
                </c:pt>
                <c:pt idx="15925">
                  <c:v>41.746429999999997</c:v>
                </c:pt>
                <c:pt idx="15926">
                  <c:v>41.749049999999997</c:v>
                </c:pt>
                <c:pt idx="15927">
                  <c:v>41.751669999999997</c:v>
                </c:pt>
                <c:pt idx="15928">
                  <c:v>41.754300000000001</c:v>
                </c:pt>
                <c:pt idx="15929">
                  <c:v>41.756920000000001</c:v>
                </c:pt>
                <c:pt idx="15930">
                  <c:v>41.759540000000001</c:v>
                </c:pt>
                <c:pt idx="15931">
                  <c:v>41.762160000000002</c:v>
                </c:pt>
                <c:pt idx="15932">
                  <c:v>41.764780000000002</c:v>
                </c:pt>
                <c:pt idx="15933">
                  <c:v>41.767400000000002</c:v>
                </c:pt>
                <c:pt idx="15934">
                  <c:v>41.770020000000002</c:v>
                </c:pt>
                <c:pt idx="15935">
                  <c:v>41.772649999999999</c:v>
                </c:pt>
                <c:pt idx="15936">
                  <c:v>41.775269999999999</c:v>
                </c:pt>
                <c:pt idx="15937">
                  <c:v>41.777889999999999</c:v>
                </c:pt>
                <c:pt idx="15938">
                  <c:v>41.78051</c:v>
                </c:pt>
                <c:pt idx="15939">
                  <c:v>41.78313</c:v>
                </c:pt>
                <c:pt idx="15940">
                  <c:v>41.785760000000003</c:v>
                </c:pt>
                <c:pt idx="15941">
                  <c:v>41.788379999999997</c:v>
                </c:pt>
                <c:pt idx="15942">
                  <c:v>41.790999999999997</c:v>
                </c:pt>
                <c:pt idx="15943">
                  <c:v>41.793619999999997</c:v>
                </c:pt>
                <c:pt idx="15944">
                  <c:v>41.796239999999997</c:v>
                </c:pt>
                <c:pt idx="15945">
                  <c:v>41.798859999999998</c:v>
                </c:pt>
                <c:pt idx="15946">
                  <c:v>41.801479999999998</c:v>
                </c:pt>
                <c:pt idx="15947">
                  <c:v>41.804099999999998</c:v>
                </c:pt>
                <c:pt idx="15948">
                  <c:v>41.806719999999999</c:v>
                </c:pt>
                <c:pt idx="15949">
                  <c:v>41.809350000000002</c:v>
                </c:pt>
                <c:pt idx="15950">
                  <c:v>41.811970000000002</c:v>
                </c:pt>
                <c:pt idx="15951">
                  <c:v>41.814590000000003</c:v>
                </c:pt>
                <c:pt idx="15952">
                  <c:v>41.817210000000003</c:v>
                </c:pt>
                <c:pt idx="15953">
                  <c:v>41.819830000000003</c:v>
                </c:pt>
                <c:pt idx="15954">
                  <c:v>41.822450000000003</c:v>
                </c:pt>
                <c:pt idx="15955">
                  <c:v>41.825069999999997</c:v>
                </c:pt>
                <c:pt idx="15956">
                  <c:v>41.8277</c:v>
                </c:pt>
                <c:pt idx="15957">
                  <c:v>41.83032</c:v>
                </c:pt>
                <c:pt idx="15958">
                  <c:v>41.832940000000001</c:v>
                </c:pt>
                <c:pt idx="15959">
                  <c:v>41.835560000000001</c:v>
                </c:pt>
                <c:pt idx="15960">
                  <c:v>41.838180000000001</c:v>
                </c:pt>
                <c:pt idx="15961">
                  <c:v>41.840809999999998</c:v>
                </c:pt>
                <c:pt idx="15962">
                  <c:v>41.843429999999998</c:v>
                </c:pt>
                <c:pt idx="15963">
                  <c:v>41.846049999999998</c:v>
                </c:pt>
                <c:pt idx="15964">
                  <c:v>41.848669999999998</c:v>
                </c:pt>
                <c:pt idx="15965">
                  <c:v>41.851289999999999</c:v>
                </c:pt>
                <c:pt idx="15966">
                  <c:v>41.853909999999999</c:v>
                </c:pt>
                <c:pt idx="15967">
                  <c:v>41.856529999999999</c:v>
                </c:pt>
                <c:pt idx="15968">
                  <c:v>41.85915</c:v>
                </c:pt>
                <c:pt idx="15969">
                  <c:v>41.86177</c:v>
                </c:pt>
                <c:pt idx="15970">
                  <c:v>41.864400000000003</c:v>
                </c:pt>
                <c:pt idx="15971">
                  <c:v>41.867019999999997</c:v>
                </c:pt>
                <c:pt idx="15972">
                  <c:v>41.869639999999997</c:v>
                </c:pt>
                <c:pt idx="15973">
                  <c:v>41.872259999999997</c:v>
                </c:pt>
                <c:pt idx="15974">
                  <c:v>41.874879999999997</c:v>
                </c:pt>
                <c:pt idx="15975">
                  <c:v>41.877499999999998</c:v>
                </c:pt>
                <c:pt idx="15976">
                  <c:v>41.880130000000001</c:v>
                </c:pt>
                <c:pt idx="15977">
                  <c:v>41.882750000000001</c:v>
                </c:pt>
                <c:pt idx="15978">
                  <c:v>41.885370000000002</c:v>
                </c:pt>
                <c:pt idx="15979">
                  <c:v>41.887990000000002</c:v>
                </c:pt>
                <c:pt idx="15980">
                  <c:v>41.890610000000002</c:v>
                </c:pt>
                <c:pt idx="15981">
                  <c:v>41.893230000000003</c:v>
                </c:pt>
                <c:pt idx="15982">
                  <c:v>41.895850000000003</c:v>
                </c:pt>
                <c:pt idx="15983">
                  <c:v>41.898479999999999</c:v>
                </c:pt>
                <c:pt idx="15984">
                  <c:v>41.9011</c:v>
                </c:pt>
                <c:pt idx="15985">
                  <c:v>41.90372</c:v>
                </c:pt>
                <c:pt idx="15986">
                  <c:v>41.90634</c:v>
                </c:pt>
                <c:pt idx="15987">
                  <c:v>41.90896</c:v>
                </c:pt>
                <c:pt idx="15988">
                  <c:v>41.911580000000001</c:v>
                </c:pt>
                <c:pt idx="15989">
                  <c:v>41.914200000000001</c:v>
                </c:pt>
                <c:pt idx="15990">
                  <c:v>41.916820000000001</c:v>
                </c:pt>
                <c:pt idx="15991">
                  <c:v>41.919449999999998</c:v>
                </c:pt>
                <c:pt idx="15992">
                  <c:v>41.922069999999998</c:v>
                </c:pt>
                <c:pt idx="15993">
                  <c:v>41.924689999999998</c:v>
                </c:pt>
                <c:pt idx="15994">
                  <c:v>41.927309999999999</c:v>
                </c:pt>
                <c:pt idx="15995">
                  <c:v>41.929929999999999</c:v>
                </c:pt>
                <c:pt idx="15996">
                  <c:v>41.932549999999999</c:v>
                </c:pt>
                <c:pt idx="15997">
                  <c:v>41.935180000000003</c:v>
                </c:pt>
                <c:pt idx="15998">
                  <c:v>41.937800000000003</c:v>
                </c:pt>
                <c:pt idx="15999">
                  <c:v>41.940420000000003</c:v>
                </c:pt>
                <c:pt idx="16000">
                  <c:v>41.943040000000003</c:v>
                </c:pt>
                <c:pt idx="16001">
                  <c:v>41.945659999999997</c:v>
                </c:pt>
                <c:pt idx="16002">
                  <c:v>41.948279999999997</c:v>
                </c:pt>
                <c:pt idx="16003">
                  <c:v>41.950899999999997</c:v>
                </c:pt>
                <c:pt idx="16004">
                  <c:v>41.953530000000001</c:v>
                </c:pt>
                <c:pt idx="16005">
                  <c:v>41.956150000000001</c:v>
                </c:pt>
                <c:pt idx="16006">
                  <c:v>41.958770000000001</c:v>
                </c:pt>
                <c:pt idx="16007">
                  <c:v>41.961390000000002</c:v>
                </c:pt>
                <c:pt idx="16008">
                  <c:v>41.964010000000002</c:v>
                </c:pt>
                <c:pt idx="16009">
                  <c:v>41.966630000000002</c:v>
                </c:pt>
                <c:pt idx="16010">
                  <c:v>41.969250000000002</c:v>
                </c:pt>
                <c:pt idx="16011">
                  <c:v>41.971870000000003</c:v>
                </c:pt>
                <c:pt idx="16012">
                  <c:v>41.974499999999999</c:v>
                </c:pt>
                <c:pt idx="16013">
                  <c:v>41.977119999999999</c:v>
                </c:pt>
                <c:pt idx="16014">
                  <c:v>41.97974</c:v>
                </c:pt>
                <c:pt idx="16015">
                  <c:v>41.98236</c:v>
                </c:pt>
                <c:pt idx="16016">
                  <c:v>41.98498</c:v>
                </c:pt>
                <c:pt idx="16017">
                  <c:v>41.987609999999997</c:v>
                </c:pt>
                <c:pt idx="16018">
                  <c:v>41.990229999999997</c:v>
                </c:pt>
                <c:pt idx="16019">
                  <c:v>41.992849999999997</c:v>
                </c:pt>
                <c:pt idx="16020">
                  <c:v>41.995469999999997</c:v>
                </c:pt>
                <c:pt idx="16021">
                  <c:v>41.998089999999998</c:v>
                </c:pt>
                <c:pt idx="16022">
                  <c:v>42.000709999999998</c:v>
                </c:pt>
                <c:pt idx="16023">
                  <c:v>42.003329999999998</c:v>
                </c:pt>
                <c:pt idx="16024">
                  <c:v>42.005949999999999</c:v>
                </c:pt>
                <c:pt idx="16025">
                  <c:v>42.008580000000002</c:v>
                </c:pt>
                <c:pt idx="16026">
                  <c:v>42.011200000000002</c:v>
                </c:pt>
                <c:pt idx="16027">
                  <c:v>42.013820000000003</c:v>
                </c:pt>
                <c:pt idx="16028">
                  <c:v>42.016440000000003</c:v>
                </c:pt>
                <c:pt idx="16029">
                  <c:v>42.019060000000003</c:v>
                </c:pt>
                <c:pt idx="16030">
                  <c:v>42.021680000000003</c:v>
                </c:pt>
                <c:pt idx="16031">
                  <c:v>42.024299999999997</c:v>
                </c:pt>
                <c:pt idx="16032">
                  <c:v>42.026919999999997</c:v>
                </c:pt>
                <c:pt idx="16033">
                  <c:v>42.02955</c:v>
                </c:pt>
                <c:pt idx="16034">
                  <c:v>42.032170000000001</c:v>
                </c:pt>
                <c:pt idx="16035">
                  <c:v>42.034790000000001</c:v>
                </c:pt>
                <c:pt idx="16036">
                  <c:v>42.037410000000001</c:v>
                </c:pt>
                <c:pt idx="16037">
                  <c:v>42.040030000000002</c:v>
                </c:pt>
                <c:pt idx="16038">
                  <c:v>42.042659999999998</c:v>
                </c:pt>
                <c:pt idx="16039">
                  <c:v>42.045279999999998</c:v>
                </c:pt>
                <c:pt idx="16040">
                  <c:v>42.047899999999998</c:v>
                </c:pt>
                <c:pt idx="16041">
                  <c:v>42.050519999999999</c:v>
                </c:pt>
                <c:pt idx="16042">
                  <c:v>42.053139999999999</c:v>
                </c:pt>
                <c:pt idx="16043">
                  <c:v>42.055759999999999</c:v>
                </c:pt>
                <c:pt idx="16044">
                  <c:v>42.05838</c:v>
                </c:pt>
                <c:pt idx="16045">
                  <c:v>42.061</c:v>
                </c:pt>
                <c:pt idx="16046">
                  <c:v>42.063630000000003</c:v>
                </c:pt>
                <c:pt idx="16047">
                  <c:v>42.066249999999997</c:v>
                </c:pt>
                <c:pt idx="16048">
                  <c:v>42.068869999999997</c:v>
                </c:pt>
                <c:pt idx="16049">
                  <c:v>42.071489999999997</c:v>
                </c:pt>
                <c:pt idx="16050">
                  <c:v>42.074109999999997</c:v>
                </c:pt>
                <c:pt idx="16051">
                  <c:v>42.076729999999998</c:v>
                </c:pt>
                <c:pt idx="16052">
                  <c:v>42.079349999999998</c:v>
                </c:pt>
                <c:pt idx="16053">
                  <c:v>42.081980000000001</c:v>
                </c:pt>
                <c:pt idx="16054">
                  <c:v>42.084600000000002</c:v>
                </c:pt>
                <c:pt idx="16055">
                  <c:v>42.087220000000002</c:v>
                </c:pt>
                <c:pt idx="16056">
                  <c:v>42.089840000000002</c:v>
                </c:pt>
                <c:pt idx="16057">
                  <c:v>42.092460000000003</c:v>
                </c:pt>
                <c:pt idx="16058">
                  <c:v>42.095089999999999</c:v>
                </c:pt>
                <c:pt idx="16059">
                  <c:v>42.097709999999999</c:v>
                </c:pt>
                <c:pt idx="16060">
                  <c:v>42.10033</c:v>
                </c:pt>
                <c:pt idx="16061">
                  <c:v>42.10295</c:v>
                </c:pt>
                <c:pt idx="16062">
                  <c:v>42.10557</c:v>
                </c:pt>
                <c:pt idx="16063">
                  <c:v>42.10819</c:v>
                </c:pt>
                <c:pt idx="16064">
                  <c:v>42.110810000000001</c:v>
                </c:pt>
                <c:pt idx="16065">
                  <c:v>42.113430000000001</c:v>
                </c:pt>
                <c:pt idx="16066">
                  <c:v>42.116050000000001</c:v>
                </c:pt>
                <c:pt idx="16067">
                  <c:v>42.118679999999998</c:v>
                </c:pt>
                <c:pt idx="16068">
                  <c:v>42.121299999999998</c:v>
                </c:pt>
                <c:pt idx="16069">
                  <c:v>42.123919999999998</c:v>
                </c:pt>
                <c:pt idx="16070">
                  <c:v>42.126539999999999</c:v>
                </c:pt>
                <c:pt idx="16071">
                  <c:v>42.129159999999999</c:v>
                </c:pt>
                <c:pt idx="16072">
                  <c:v>42.131779999999999</c:v>
                </c:pt>
                <c:pt idx="16073">
                  <c:v>42.134399999999999</c:v>
                </c:pt>
                <c:pt idx="16074">
                  <c:v>42.137030000000003</c:v>
                </c:pt>
                <c:pt idx="16075">
                  <c:v>42.139650000000003</c:v>
                </c:pt>
                <c:pt idx="16076">
                  <c:v>42.142270000000003</c:v>
                </c:pt>
                <c:pt idx="16077">
                  <c:v>42.144889999999997</c:v>
                </c:pt>
                <c:pt idx="16078">
                  <c:v>42.147509999999997</c:v>
                </c:pt>
                <c:pt idx="16079">
                  <c:v>42.15014</c:v>
                </c:pt>
                <c:pt idx="16080">
                  <c:v>42.152760000000001</c:v>
                </c:pt>
                <c:pt idx="16081">
                  <c:v>42.155380000000001</c:v>
                </c:pt>
                <c:pt idx="16082">
                  <c:v>42.158000000000001</c:v>
                </c:pt>
                <c:pt idx="16083">
                  <c:v>42.160620000000002</c:v>
                </c:pt>
                <c:pt idx="16084">
                  <c:v>42.163240000000002</c:v>
                </c:pt>
                <c:pt idx="16085">
                  <c:v>42.165860000000002</c:v>
                </c:pt>
                <c:pt idx="16086">
                  <c:v>42.168480000000002</c:v>
                </c:pt>
                <c:pt idx="16087">
                  <c:v>42.171100000000003</c:v>
                </c:pt>
                <c:pt idx="16088">
                  <c:v>42.173729999999999</c:v>
                </c:pt>
                <c:pt idx="16089">
                  <c:v>42.176349999999999</c:v>
                </c:pt>
                <c:pt idx="16090">
                  <c:v>42.17897</c:v>
                </c:pt>
                <c:pt idx="16091">
                  <c:v>42.18159</c:v>
                </c:pt>
                <c:pt idx="16092">
                  <c:v>42.18421</c:v>
                </c:pt>
                <c:pt idx="16093">
                  <c:v>42.18683</c:v>
                </c:pt>
                <c:pt idx="16094">
                  <c:v>42.189459999999997</c:v>
                </c:pt>
                <c:pt idx="16095">
                  <c:v>42.192079999999997</c:v>
                </c:pt>
                <c:pt idx="16096">
                  <c:v>42.194699999999997</c:v>
                </c:pt>
                <c:pt idx="16097">
                  <c:v>42.197319999999998</c:v>
                </c:pt>
                <c:pt idx="16098">
                  <c:v>42.199939999999998</c:v>
                </c:pt>
                <c:pt idx="16099">
                  <c:v>42.202559999999998</c:v>
                </c:pt>
                <c:pt idx="16100">
                  <c:v>42.205179999999999</c:v>
                </c:pt>
                <c:pt idx="16101">
                  <c:v>42.207810000000002</c:v>
                </c:pt>
                <c:pt idx="16102">
                  <c:v>42.210430000000002</c:v>
                </c:pt>
                <c:pt idx="16103">
                  <c:v>42.213050000000003</c:v>
                </c:pt>
                <c:pt idx="16104">
                  <c:v>42.215670000000003</c:v>
                </c:pt>
                <c:pt idx="16105">
                  <c:v>42.218290000000003</c:v>
                </c:pt>
                <c:pt idx="16106">
                  <c:v>42.220910000000003</c:v>
                </c:pt>
                <c:pt idx="16107">
                  <c:v>42.223529999999997</c:v>
                </c:pt>
                <c:pt idx="16108">
                  <c:v>42.226149999999997</c:v>
                </c:pt>
                <c:pt idx="16109">
                  <c:v>42.22878</c:v>
                </c:pt>
                <c:pt idx="16110">
                  <c:v>42.231400000000001</c:v>
                </c:pt>
                <c:pt idx="16111">
                  <c:v>42.234020000000001</c:v>
                </c:pt>
                <c:pt idx="16112">
                  <c:v>42.236640000000001</c:v>
                </c:pt>
                <c:pt idx="16113">
                  <c:v>42.239260000000002</c:v>
                </c:pt>
                <c:pt idx="16114">
                  <c:v>42.241880000000002</c:v>
                </c:pt>
                <c:pt idx="16115">
                  <c:v>42.244509999999998</c:v>
                </c:pt>
                <c:pt idx="16116">
                  <c:v>42.247129999999999</c:v>
                </c:pt>
                <c:pt idx="16117">
                  <c:v>42.249749999999999</c:v>
                </c:pt>
                <c:pt idx="16118">
                  <c:v>42.252369999999999</c:v>
                </c:pt>
                <c:pt idx="16119">
                  <c:v>42.254989999999999</c:v>
                </c:pt>
                <c:pt idx="16120">
                  <c:v>42.25761</c:v>
                </c:pt>
                <c:pt idx="16121">
                  <c:v>42.26023</c:v>
                </c:pt>
                <c:pt idx="16122">
                  <c:v>42.262860000000003</c:v>
                </c:pt>
                <c:pt idx="16123">
                  <c:v>42.265479999999997</c:v>
                </c:pt>
                <c:pt idx="16124">
                  <c:v>42.268099999999997</c:v>
                </c:pt>
                <c:pt idx="16125">
                  <c:v>42.270719999999997</c:v>
                </c:pt>
                <c:pt idx="16126">
                  <c:v>42.273339999999997</c:v>
                </c:pt>
                <c:pt idx="16127">
                  <c:v>42.275959999999998</c:v>
                </c:pt>
                <c:pt idx="16128">
                  <c:v>42.278579999999998</c:v>
                </c:pt>
                <c:pt idx="16129">
                  <c:v>42.281199999999998</c:v>
                </c:pt>
                <c:pt idx="16130">
                  <c:v>42.283830000000002</c:v>
                </c:pt>
                <c:pt idx="16131">
                  <c:v>42.286450000000002</c:v>
                </c:pt>
                <c:pt idx="16132">
                  <c:v>42.289070000000002</c:v>
                </c:pt>
                <c:pt idx="16133">
                  <c:v>42.291690000000003</c:v>
                </c:pt>
                <c:pt idx="16134">
                  <c:v>42.294310000000003</c:v>
                </c:pt>
                <c:pt idx="16135">
                  <c:v>42.296939999999999</c:v>
                </c:pt>
                <c:pt idx="16136">
                  <c:v>42.29956</c:v>
                </c:pt>
                <c:pt idx="16137">
                  <c:v>42.30218</c:v>
                </c:pt>
                <c:pt idx="16138">
                  <c:v>42.3048</c:v>
                </c:pt>
                <c:pt idx="16139">
                  <c:v>42.30742</c:v>
                </c:pt>
                <c:pt idx="16140">
                  <c:v>42.310040000000001</c:v>
                </c:pt>
                <c:pt idx="16141">
                  <c:v>42.312660000000001</c:v>
                </c:pt>
                <c:pt idx="16142">
                  <c:v>42.315280000000001</c:v>
                </c:pt>
                <c:pt idx="16143">
                  <c:v>42.317909999999998</c:v>
                </c:pt>
                <c:pt idx="16144">
                  <c:v>42.320529999999998</c:v>
                </c:pt>
                <c:pt idx="16145">
                  <c:v>42.323149999999998</c:v>
                </c:pt>
                <c:pt idx="16146">
                  <c:v>42.325769999999999</c:v>
                </c:pt>
                <c:pt idx="16147">
                  <c:v>42.328389999999999</c:v>
                </c:pt>
                <c:pt idx="16148">
                  <c:v>42.331009999999999</c:v>
                </c:pt>
                <c:pt idx="16149">
                  <c:v>42.333629999999999</c:v>
                </c:pt>
                <c:pt idx="16150">
                  <c:v>42.33625</c:v>
                </c:pt>
                <c:pt idx="16151">
                  <c:v>42.338880000000003</c:v>
                </c:pt>
                <c:pt idx="16152">
                  <c:v>42.341500000000003</c:v>
                </c:pt>
                <c:pt idx="16153">
                  <c:v>42.344119999999997</c:v>
                </c:pt>
                <c:pt idx="16154">
                  <c:v>42.346739999999997</c:v>
                </c:pt>
                <c:pt idx="16155">
                  <c:v>42.349359999999997</c:v>
                </c:pt>
                <c:pt idx="16156">
                  <c:v>42.351990000000001</c:v>
                </c:pt>
                <c:pt idx="16157">
                  <c:v>42.354610000000001</c:v>
                </c:pt>
                <c:pt idx="16158">
                  <c:v>42.357230000000001</c:v>
                </c:pt>
                <c:pt idx="16159">
                  <c:v>42.359850000000002</c:v>
                </c:pt>
                <c:pt idx="16160">
                  <c:v>42.362470000000002</c:v>
                </c:pt>
                <c:pt idx="16161">
                  <c:v>42.365090000000002</c:v>
                </c:pt>
                <c:pt idx="16162">
                  <c:v>42.367710000000002</c:v>
                </c:pt>
                <c:pt idx="16163">
                  <c:v>42.370330000000003</c:v>
                </c:pt>
                <c:pt idx="16164">
                  <c:v>42.372959999999999</c:v>
                </c:pt>
                <c:pt idx="16165">
                  <c:v>42.375579999999999</c:v>
                </c:pt>
                <c:pt idx="16166">
                  <c:v>42.3782</c:v>
                </c:pt>
                <c:pt idx="16167">
                  <c:v>42.38082</c:v>
                </c:pt>
                <c:pt idx="16168">
                  <c:v>42.38344</c:v>
                </c:pt>
                <c:pt idx="16169">
                  <c:v>42.386060000000001</c:v>
                </c:pt>
                <c:pt idx="16170">
                  <c:v>42.388680000000001</c:v>
                </c:pt>
                <c:pt idx="16171">
                  <c:v>42.391309999999997</c:v>
                </c:pt>
                <c:pt idx="16172">
                  <c:v>42.393929999999997</c:v>
                </c:pt>
                <c:pt idx="16173">
                  <c:v>42.396549999999998</c:v>
                </c:pt>
                <c:pt idx="16174">
                  <c:v>42.399169999999998</c:v>
                </c:pt>
                <c:pt idx="16175">
                  <c:v>42.401789999999998</c:v>
                </c:pt>
                <c:pt idx="16176">
                  <c:v>42.404409999999999</c:v>
                </c:pt>
                <c:pt idx="16177">
                  <c:v>42.407040000000002</c:v>
                </c:pt>
                <c:pt idx="16178">
                  <c:v>42.409660000000002</c:v>
                </c:pt>
                <c:pt idx="16179">
                  <c:v>42.412280000000003</c:v>
                </c:pt>
                <c:pt idx="16180">
                  <c:v>42.414900000000003</c:v>
                </c:pt>
                <c:pt idx="16181">
                  <c:v>42.417520000000003</c:v>
                </c:pt>
                <c:pt idx="16182">
                  <c:v>42.420140000000004</c:v>
                </c:pt>
                <c:pt idx="16183">
                  <c:v>42.422759999999997</c:v>
                </c:pt>
                <c:pt idx="16184">
                  <c:v>42.425379999999997</c:v>
                </c:pt>
                <c:pt idx="16185">
                  <c:v>42.42801</c:v>
                </c:pt>
                <c:pt idx="16186">
                  <c:v>42.430630000000001</c:v>
                </c:pt>
                <c:pt idx="16187">
                  <c:v>42.433250000000001</c:v>
                </c:pt>
                <c:pt idx="16188">
                  <c:v>42.435870000000001</c:v>
                </c:pt>
                <c:pt idx="16189">
                  <c:v>42.438490000000002</c:v>
                </c:pt>
                <c:pt idx="16190">
                  <c:v>42.441110000000002</c:v>
                </c:pt>
                <c:pt idx="16191">
                  <c:v>42.443730000000002</c:v>
                </c:pt>
                <c:pt idx="16192">
                  <c:v>42.446359999999999</c:v>
                </c:pt>
                <c:pt idx="16193">
                  <c:v>42.448979999999999</c:v>
                </c:pt>
                <c:pt idx="16194">
                  <c:v>42.451599999999999</c:v>
                </c:pt>
                <c:pt idx="16195">
                  <c:v>42.454219999999999</c:v>
                </c:pt>
                <c:pt idx="16196">
                  <c:v>42.45684</c:v>
                </c:pt>
                <c:pt idx="16197">
                  <c:v>42.459470000000003</c:v>
                </c:pt>
                <c:pt idx="16198">
                  <c:v>42.462090000000003</c:v>
                </c:pt>
                <c:pt idx="16199">
                  <c:v>42.464709999999997</c:v>
                </c:pt>
                <c:pt idx="16200">
                  <c:v>42.467329999999997</c:v>
                </c:pt>
                <c:pt idx="16201">
                  <c:v>42.469949999999997</c:v>
                </c:pt>
                <c:pt idx="16202">
                  <c:v>42.472569999999997</c:v>
                </c:pt>
                <c:pt idx="16203">
                  <c:v>42.475189999999998</c:v>
                </c:pt>
                <c:pt idx="16204">
                  <c:v>42.477809999999998</c:v>
                </c:pt>
                <c:pt idx="16205">
                  <c:v>42.480429999999998</c:v>
                </c:pt>
                <c:pt idx="16206">
                  <c:v>42.483060000000002</c:v>
                </c:pt>
                <c:pt idx="16207">
                  <c:v>42.485680000000002</c:v>
                </c:pt>
                <c:pt idx="16208">
                  <c:v>42.488300000000002</c:v>
                </c:pt>
                <c:pt idx="16209">
                  <c:v>42.490920000000003</c:v>
                </c:pt>
                <c:pt idx="16210">
                  <c:v>42.493540000000003</c:v>
                </c:pt>
                <c:pt idx="16211">
                  <c:v>42.496160000000003</c:v>
                </c:pt>
                <c:pt idx="16212">
                  <c:v>42.49879</c:v>
                </c:pt>
                <c:pt idx="16213">
                  <c:v>42.50141</c:v>
                </c:pt>
                <c:pt idx="16214">
                  <c:v>42.50403</c:v>
                </c:pt>
                <c:pt idx="16215">
                  <c:v>42.50665</c:v>
                </c:pt>
                <c:pt idx="16216">
                  <c:v>42.509270000000001</c:v>
                </c:pt>
                <c:pt idx="16217">
                  <c:v>42.511890000000001</c:v>
                </c:pt>
                <c:pt idx="16218">
                  <c:v>42.514510000000001</c:v>
                </c:pt>
                <c:pt idx="16219">
                  <c:v>42.517139999999998</c:v>
                </c:pt>
                <c:pt idx="16220">
                  <c:v>42.519759999999998</c:v>
                </c:pt>
                <c:pt idx="16221">
                  <c:v>42.522379999999998</c:v>
                </c:pt>
                <c:pt idx="16222">
                  <c:v>42.524999999999999</c:v>
                </c:pt>
                <c:pt idx="16223">
                  <c:v>42.527619999999999</c:v>
                </c:pt>
                <c:pt idx="16224">
                  <c:v>42.530239999999999</c:v>
                </c:pt>
                <c:pt idx="16225">
                  <c:v>42.532859999999999</c:v>
                </c:pt>
                <c:pt idx="16226">
                  <c:v>42.53548</c:v>
                </c:pt>
                <c:pt idx="16227">
                  <c:v>42.538110000000003</c:v>
                </c:pt>
                <c:pt idx="16228">
                  <c:v>42.540730000000003</c:v>
                </c:pt>
                <c:pt idx="16229">
                  <c:v>42.543349999999997</c:v>
                </c:pt>
                <c:pt idx="16230">
                  <c:v>42.545969999999997</c:v>
                </c:pt>
                <c:pt idx="16231">
                  <c:v>42.548589999999997</c:v>
                </c:pt>
                <c:pt idx="16232">
                  <c:v>42.551209999999998</c:v>
                </c:pt>
                <c:pt idx="16233">
                  <c:v>42.553840000000001</c:v>
                </c:pt>
                <c:pt idx="16234">
                  <c:v>42.556460000000001</c:v>
                </c:pt>
                <c:pt idx="16235">
                  <c:v>42.559080000000002</c:v>
                </c:pt>
                <c:pt idx="16236">
                  <c:v>42.561700000000002</c:v>
                </c:pt>
                <c:pt idx="16237">
                  <c:v>42.564320000000002</c:v>
                </c:pt>
                <c:pt idx="16238">
                  <c:v>42.566940000000002</c:v>
                </c:pt>
                <c:pt idx="16239">
                  <c:v>42.569560000000003</c:v>
                </c:pt>
                <c:pt idx="16240">
                  <c:v>42.572189999999999</c:v>
                </c:pt>
                <c:pt idx="16241">
                  <c:v>42.574809999999999</c:v>
                </c:pt>
                <c:pt idx="16242">
                  <c:v>42.57743</c:v>
                </c:pt>
                <c:pt idx="16243">
                  <c:v>42.58005</c:v>
                </c:pt>
                <c:pt idx="16244">
                  <c:v>42.58267</c:v>
                </c:pt>
                <c:pt idx="16245">
                  <c:v>42.585290000000001</c:v>
                </c:pt>
                <c:pt idx="16246">
                  <c:v>42.587910000000001</c:v>
                </c:pt>
                <c:pt idx="16247">
                  <c:v>42.590530000000001</c:v>
                </c:pt>
                <c:pt idx="16248">
                  <c:v>42.593159999999997</c:v>
                </c:pt>
                <c:pt idx="16249">
                  <c:v>42.595779999999998</c:v>
                </c:pt>
                <c:pt idx="16250">
                  <c:v>42.598399999999998</c:v>
                </c:pt>
                <c:pt idx="16251">
                  <c:v>42.601019999999998</c:v>
                </c:pt>
                <c:pt idx="16252">
                  <c:v>42.603639999999999</c:v>
                </c:pt>
                <c:pt idx="16253">
                  <c:v>42.606259999999999</c:v>
                </c:pt>
                <c:pt idx="16254">
                  <c:v>42.608890000000002</c:v>
                </c:pt>
                <c:pt idx="16255">
                  <c:v>42.611510000000003</c:v>
                </c:pt>
                <c:pt idx="16256">
                  <c:v>42.614130000000003</c:v>
                </c:pt>
                <c:pt idx="16257">
                  <c:v>42.616750000000003</c:v>
                </c:pt>
                <c:pt idx="16258">
                  <c:v>42.619370000000004</c:v>
                </c:pt>
                <c:pt idx="16259">
                  <c:v>42.621989999999997</c:v>
                </c:pt>
                <c:pt idx="16260">
                  <c:v>42.624609999999997</c:v>
                </c:pt>
                <c:pt idx="16261">
                  <c:v>42.62724</c:v>
                </c:pt>
                <c:pt idx="16262">
                  <c:v>42.629860000000001</c:v>
                </c:pt>
                <c:pt idx="16263">
                  <c:v>42.632480000000001</c:v>
                </c:pt>
                <c:pt idx="16264">
                  <c:v>42.635100000000001</c:v>
                </c:pt>
                <c:pt idx="16265">
                  <c:v>42.637720000000002</c:v>
                </c:pt>
                <c:pt idx="16266">
                  <c:v>42.640340000000002</c:v>
                </c:pt>
                <c:pt idx="16267">
                  <c:v>42.642960000000002</c:v>
                </c:pt>
                <c:pt idx="16268">
                  <c:v>42.645580000000002</c:v>
                </c:pt>
                <c:pt idx="16269">
                  <c:v>42.648209999999999</c:v>
                </c:pt>
                <c:pt idx="16270">
                  <c:v>42.650829999999999</c:v>
                </c:pt>
                <c:pt idx="16271">
                  <c:v>42.653449999999999</c:v>
                </c:pt>
                <c:pt idx="16272">
                  <c:v>42.65607</c:v>
                </c:pt>
                <c:pt idx="16273">
                  <c:v>42.65869</c:v>
                </c:pt>
                <c:pt idx="16274">
                  <c:v>42.661320000000003</c:v>
                </c:pt>
                <c:pt idx="16275">
                  <c:v>42.663939999999997</c:v>
                </c:pt>
                <c:pt idx="16276">
                  <c:v>42.666559999999997</c:v>
                </c:pt>
                <c:pt idx="16277">
                  <c:v>42.669179999999997</c:v>
                </c:pt>
                <c:pt idx="16278">
                  <c:v>42.671799999999998</c:v>
                </c:pt>
                <c:pt idx="16279">
                  <c:v>42.674419999999998</c:v>
                </c:pt>
                <c:pt idx="16280">
                  <c:v>42.677039999999998</c:v>
                </c:pt>
                <c:pt idx="16281">
                  <c:v>42.679659999999998</c:v>
                </c:pt>
                <c:pt idx="16282">
                  <c:v>42.682290000000002</c:v>
                </c:pt>
                <c:pt idx="16283">
                  <c:v>42.684910000000002</c:v>
                </c:pt>
                <c:pt idx="16284">
                  <c:v>42.687530000000002</c:v>
                </c:pt>
                <c:pt idx="16285">
                  <c:v>42.690150000000003</c:v>
                </c:pt>
                <c:pt idx="16286">
                  <c:v>42.692770000000003</c:v>
                </c:pt>
                <c:pt idx="16287">
                  <c:v>42.695390000000003</c:v>
                </c:pt>
                <c:pt idx="16288">
                  <c:v>42.698009999999996</c:v>
                </c:pt>
                <c:pt idx="16289">
                  <c:v>42.700629999999997</c:v>
                </c:pt>
                <c:pt idx="16290">
                  <c:v>42.70326</c:v>
                </c:pt>
                <c:pt idx="16291">
                  <c:v>42.705880000000001</c:v>
                </c:pt>
                <c:pt idx="16292">
                  <c:v>42.708500000000001</c:v>
                </c:pt>
                <c:pt idx="16293">
                  <c:v>42.711120000000001</c:v>
                </c:pt>
                <c:pt idx="16294">
                  <c:v>42.713740000000001</c:v>
                </c:pt>
                <c:pt idx="16295">
                  <c:v>42.716369999999998</c:v>
                </c:pt>
                <c:pt idx="16296">
                  <c:v>42.718989999999998</c:v>
                </c:pt>
                <c:pt idx="16297">
                  <c:v>42.721609999999998</c:v>
                </c:pt>
                <c:pt idx="16298">
                  <c:v>42.724229999999999</c:v>
                </c:pt>
                <c:pt idx="16299">
                  <c:v>42.726849999999999</c:v>
                </c:pt>
                <c:pt idx="16300">
                  <c:v>42.729469999999999</c:v>
                </c:pt>
                <c:pt idx="16301">
                  <c:v>42.732089999999999</c:v>
                </c:pt>
                <c:pt idx="16302">
                  <c:v>42.73471</c:v>
                </c:pt>
                <c:pt idx="16303">
                  <c:v>42.737340000000003</c:v>
                </c:pt>
                <c:pt idx="16304">
                  <c:v>42.739960000000004</c:v>
                </c:pt>
                <c:pt idx="16305">
                  <c:v>42.742579999999997</c:v>
                </c:pt>
                <c:pt idx="16306">
                  <c:v>42.745199999999997</c:v>
                </c:pt>
                <c:pt idx="16307">
                  <c:v>42.747819999999997</c:v>
                </c:pt>
                <c:pt idx="16308">
                  <c:v>42.750439999999998</c:v>
                </c:pt>
                <c:pt idx="16309">
                  <c:v>42.753059999999998</c:v>
                </c:pt>
                <c:pt idx="16310">
                  <c:v>42.755690000000001</c:v>
                </c:pt>
                <c:pt idx="16311">
                  <c:v>42.758310000000002</c:v>
                </c:pt>
                <c:pt idx="16312">
                  <c:v>42.760930000000002</c:v>
                </c:pt>
                <c:pt idx="16313">
                  <c:v>42.763550000000002</c:v>
                </c:pt>
                <c:pt idx="16314">
                  <c:v>42.766170000000002</c:v>
                </c:pt>
                <c:pt idx="16315">
                  <c:v>42.768799999999999</c:v>
                </c:pt>
                <c:pt idx="16316">
                  <c:v>42.771419999999999</c:v>
                </c:pt>
                <c:pt idx="16317">
                  <c:v>42.774039999999999</c:v>
                </c:pt>
                <c:pt idx="16318">
                  <c:v>42.77666</c:v>
                </c:pt>
                <c:pt idx="16319">
                  <c:v>42.77928</c:v>
                </c:pt>
                <c:pt idx="16320">
                  <c:v>42.7819</c:v>
                </c:pt>
                <c:pt idx="16321">
                  <c:v>42.784520000000001</c:v>
                </c:pt>
                <c:pt idx="16322">
                  <c:v>42.787140000000001</c:v>
                </c:pt>
                <c:pt idx="16323">
                  <c:v>42.789760000000001</c:v>
                </c:pt>
                <c:pt idx="16324">
                  <c:v>42.792389999999997</c:v>
                </c:pt>
                <c:pt idx="16325">
                  <c:v>42.795009999999998</c:v>
                </c:pt>
                <c:pt idx="16326">
                  <c:v>42.797629999999998</c:v>
                </c:pt>
                <c:pt idx="16327">
                  <c:v>42.800249999999998</c:v>
                </c:pt>
                <c:pt idx="16328">
                  <c:v>42.802869999999999</c:v>
                </c:pt>
                <c:pt idx="16329">
                  <c:v>42.805489999999999</c:v>
                </c:pt>
                <c:pt idx="16330">
                  <c:v>42.808109999999999</c:v>
                </c:pt>
                <c:pt idx="16331">
                  <c:v>42.810740000000003</c:v>
                </c:pt>
                <c:pt idx="16332">
                  <c:v>42.813360000000003</c:v>
                </c:pt>
                <c:pt idx="16333">
                  <c:v>42.815980000000003</c:v>
                </c:pt>
                <c:pt idx="16334">
                  <c:v>42.818600000000004</c:v>
                </c:pt>
                <c:pt idx="16335">
                  <c:v>42.821219999999997</c:v>
                </c:pt>
                <c:pt idx="16336">
                  <c:v>42.823839999999997</c:v>
                </c:pt>
                <c:pt idx="16337">
                  <c:v>42.82647</c:v>
                </c:pt>
                <c:pt idx="16338">
                  <c:v>42.829090000000001</c:v>
                </c:pt>
                <c:pt idx="16339">
                  <c:v>42.831710000000001</c:v>
                </c:pt>
                <c:pt idx="16340">
                  <c:v>42.834330000000001</c:v>
                </c:pt>
                <c:pt idx="16341">
                  <c:v>42.836950000000002</c:v>
                </c:pt>
                <c:pt idx="16342">
                  <c:v>42.839570000000002</c:v>
                </c:pt>
                <c:pt idx="16343">
                  <c:v>42.842190000000002</c:v>
                </c:pt>
                <c:pt idx="16344">
                  <c:v>42.844810000000003</c:v>
                </c:pt>
                <c:pt idx="16345">
                  <c:v>42.847430000000003</c:v>
                </c:pt>
                <c:pt idx="16346">
                  <c:v>42.850059999999999</c:v>
                </c:pt>
                <c:pt idx="16347">
                  <c:v>42.852679999999999</c:v>
                </c:pt>
                <c:pt idx="16348">
                  <c:v>42.8553</c:v>
                </c:pt>
                <c:pt idx="16349">
                  <c:v>42.85792</c:v>
                </c:pt>
                <c:pt idx="16350">
                  <c:v>42.86054</c:v>
                </c:pt>
                <c:pt idx="16351">
                  <c:v>42.863169999999997</c:v>
                </c:pt>
                <c:pt idx="16352">
                  <c:v>42.865789999999997</c:v>
                </c:pt>
                <c:pt idx="16353">
                  <c:v>42.868409999999997</c:v>
                </c:pt>
                <c:pt idx="16354">
                  <c:v>42.871029999999998</c:v>
                </c:pt>
                <c:pt idx="16355">
                  <c:v>42.873649999999998</c:v>
                </c:pt>
                <c:pt idx="16356">
                  <c:v>42.876269999999998</c:v>
                </c:pt>
                <c:pt idx="16357">
                  <c:v>42.878889999999998</c:v>
                </c:pt>
                <c:pt idx="16358">
                  <c:v>42.881520000000002</c:v>
                </c:pt>
                <c:pt idx="16359">
                  <c:v>42.884140000000002</c:v>
                </c:pt>
                <c:pt idx="16360">
                  <c:v>42.886760000000002</c:v>
                </c:pt>
                <c:pt idx="16361">
                  <c:v>42.889380000000003</c:v>
                </c:pt>
                <c:pt idx="16362">
                  <c:v>42.892000000000003</c:v>
                </c:pt>
                <c:pt idx="16363">
                  <c:v>42.894620000000003</c:v>
                </c:pt>
                <c:pt idx="16364">
                  <c:v>42.897239999999996</c:v>
                </c:pt>
                <c:pt idx="16365">
                  <c:v>42.899859999999997</c:v>
                </c:pt>
                <c:pt idx="16366">
                  <c:v>42.902479999999997</c:v>
                </c:pt>
                <c:pt idx="16367">
                  <c:v>42.905110000000001</c:v>
                </c:pt>
                <c:pt idx="16368">
                  <c:v>42.907730000000001</c:v>
                </c:pt>
                <c:pt idx="16369">
                  <c:v>42.910350000000001</c:v>
                </c:pt>
                <c:pt idx="16370">
                  <c:v>42.912970000000001</c:v>
                </c:pt>
                <c:pt idx="16371">
                  <c:v>42.915590000000002</c:v>
                </c:pt>
                <c:pt idx="16372">
                  <c:v>42.918219999999998</c:v>
                </c:pt>
                <c:pt idx="16373">
                  <c:v>42.920839999999998</c:v>
                </c:pt>
                <c:pt idx="16374">
                  <c:v>42.923459999999999</c:v>
                </c:pt>
                <c:pt idx="16375">
                  <c:v>42.926079999999999</c:v>
                </c:pt>
                <c:pt idx="16376">
                  <c:v>42.928699999999999</c:v>
                </c:pt>
                <c:pt idx="16377">
                  <c:v>42.931319999999999</c:v>
                </c:pt>
                <c:pt idx="16378">
                  <c:v>42.93394</c:v>
                </c:pt>
                <c:pt idx="16379">
                  <c:v>42.936570000000003</c:v>
                </c:pt>
                <c:pt idx="16380">
                  <c:v>42.939190000000004</c:v>
                </c:pt>
                <c:pt idx="16381">
                  <c:v>42.941809999999997</c:v>
                </c:pt>
                <c:pt idx="16382">
                  <c:v>42.944429999999997</c:v>
                </c:pt>
                <c:pt idx="16383">
                  <c:v>42.947049999999997</c:v>
                </c:pt>
                <c:pt idx="16384">
                  <c:v>42.949669999999998</c:v>
                </c:pt>
                <c:pt idx="16385">
                  <c:v>42.952289999999998</c:v>
                </c:pt>
                <c:pt idx="16386">
                  <c:v>42.954909999999998</c:v>
                </c:pt>
                <c:pt idx="16387">
                  <c:v>42.957540000000002</c:v>
                </c:pt>
                <c:pt idx="16388">
                  <c:v>42.960160000000002</c:v>
                </c:pt>
                <c:pt idx="16389">
                  <c:v>42.962780000000002</c:v>
                </c:pt>
                <c:pt idx="16390">
                  <c:v>42.965400000000002</c:v>
                </c:pt>
                <c:pt idx="16391">
                  <c:v>42.968020000000003</c:v>
                </c:pt>
                <c:pt idx="16392">
                  <c:v>42.970649999999999</c:v>
                </c:pt>
                <c:pt idx="16393">
                  <c:v>42.973269999999999</c:v>
                </c:pt>
                <c:pt idx="16394">
                  <c:v>42.97589</c:v>
                </c:pt>
                <c:pt idx="16395">
                  <c:v>42.97851</c:v>
                </c:pt>
                <c:pt idx="16396">
                  <c:v>42.98113</c:v>
                </c:pt>
                <c:pt idx="16397">
                  <c:v>42.983750000000001</c:v>
                </c:pt>
                <c:pt idx="16398">
                  <c:v>42.986370000000001</c:v>
                </c:pt>
                <c:pt idx="16399">
                  <c:v>42.988990000000001</c:v>
                </c:pt>
                <c:pt idx="16400">
                  <c:v>42.991619999999998</c:v>
                </c:pt>
                <c:pt idx="16401">
                  <c:v>42.994239999999998</c:v>
                </c:pt>
                <c:pt idx="16402">
                  <c:v>42.996859999999998</c:v>
                </c:pt>
                <c:pt idx="16403">
                  <c:v>42.999479999999998</c:v>
                </c:pt>
                <c:pt idx="16404">
                  <c:v>43.002099999999999</c:v>
                </c:pt>
                <c:pt idx="16405">
                  <c:v>43.004719999999999</c:v>
                </c:pt>
                <c:pt idx="16406">
                  <c:v>43.007339999999999</c:v>
                </c:pt>
                <c:pt idx="16407">
                  <c:v>43.00996</c:v>
                </c:pt>
                <c:pt idx="16408">
                  <c:v>43.012590000000003</c:v>
                </c:pt>
                <c:pt idx="16409">
                  <c:v>43.015210000000003</c:v>
                </c:pt>
                <c:pt idx="16410">
                  <c:v>43.017829999999996</c:v>
                </c:pt>
                <c:pt idx="16411">
                  <c:v>43.020449999999997</c:v>
                </c:pt>
                <c:pt idx="16412">
                  <c:v>43.023069999999997</c:v>
                </c:pt>
                <c:pt idx="16413">
                  <c:v>43.025700000000001</c:v>
                </c:pt>
                <c:pt idx="16414">
                  <c:v>43.028320000000001</c:v>
                </c:pt>
                <c:pt idx="16415">
                  <c:v>43.030940000000001</c:v>
                </c:pt>
                <c:pt idx="16416">
                  <c:v>43.033560000000001</c:v>
                </c:pt>
                <c:pt idx="16417">
                  <c:v>43.036180000000002</c:v>
                </c:pt>
                <c:pt idx="16418">
                  <c:v>43.038800000000002</c:v>
                </c:pt>
                <c:pt idx="16419">
                  <c:v>43.041420000000002</c:v>
                </c:pt>
                <c:pt idx="16420">
                  <c:v>43.044040000000003</c:v>
                </c:pt>
                <c:pt idx="16421">
                  <c:v>43.046669999999999</c:v>
                </c:pt>
                <c:pt idx="16422">
                  <c:v>43.049289999999999</c:v>
                </c:pt>
                <c:pt idx="16423">
                  <c:v>43.051909999999999</c:v>
                </c:pt>
                <c:pt idx="16424">
                  <c:v>43.05453</c:v>
                </c:pt>
                <c:pt idx="16425">
                  <c:v>43.05715</c:v>
                </c:pt>
                <c:pt idx="16426">
                  <c:v>43.05977</c:v>
                </c:pt>
                <c:pt idx="16427">
                  <c:v>43.062390000000001</c:v>
                </c:pt>
                <c:pt idx="16428">
                  <c:v>43.065019999999997</c:v>
                </c:pt>
                <c:pt idx="16429">
                  <c:v>43.067639999999997</c:v>
                </c:pt>
                <c:pt idx="16430">
                  <c:v>43.070259999999998</c:v>
                </c:pt>
                <c:pt idx="16431">
                  <c:v>43.072879999999998</c:v>
                </c:pt>
                <c:pt idx="16432">
                  <c:v>43.075499999999998</c:v>
                </c:pt>
                <c:pt idx="16433">
                  <c:v>43.078130000000002</c:v>
                </c:pt>
                <c:pt idx="16434">
                  <c:v>43.080750000000002</c:v>
                </c:pt>
                <c:pt idx="16435">
                  <c:v>43.083370000000002</c:v>
                </c:pt>
                <c:pt idx="16436">
                  <c:v>43.085990000000002</c:v>
                </c:pt>
                <c:pt idx="16437">
                  <c:v>43.088610000000003</c:v>
                </c:pt>
                <c:pt idx="16438">
                  <c:v>43.091230000000003</c:v>
                </c:pt>
                <c:pt idx="16439">
                  <c:v>43.093850000000003</c:v>
                </c:pt>
                <c:pt idx="16440">
                  <c:v>43.096469999999997</c:v>
                </c:pt>
                <c:pt idx="16441">
                  <c:v>43.099089999999997</c:v>
                </c:pt>
                <c:pt idx="16442">
                  <c:v>43.10172</c:v>
                </c:pt>
                <c:pt idx="16443">
                  <c:v>43.104340000000001</c:v>
                </c:pt>
                <c:pt idx="16444">
                  <c:v>43.106960000000001</c:v>
                </c:pt>
                <c:pt idx="16445">
                  <c:v>43.109580000000001</c:v>
                </c:pt>
                <c:pt idx="16446">
                  <c:v>43.112200000000001</c:v>
                </c:pt>
                <c:pt idx="16447">
                  <c:v>43.114820000000002</c:v>
                </c:pt>
                <c:pt idx="16448">
                  <c:v>43.117440000000002</c:v>
                </c:pt>
                <c:pt idx="16449">
                  <c:v>43.120069999999998</c:v>
                </c:pt>
                <c:pt idx="16450">
                  <c:v>43.122689999999999</c:v>
                </c:pt>
                <c:pt idx="16451">
                  <c:v>43.125309999999999</c:v>
                </c:pt>
                <c:pt idx="16452">
                  <c:v>43.127929999999999</c:v>
                </c:pt>
                <c:pt idx="16453">
                  <c:v>43.130549999999999</c:v>
                </c:pt>
                <c:pt idx="16454">
                  <c:v>43.13317</c:v>
                </c:pt>
                <c:pt idx="16455">
                  <c:v>43.135800000000003</c:v>
                </c:pt>
                <c:pt idx="16456">
                  <c:v>43.138420000000004</c:v>
                </c:pt>
                <c:pt idx="16457">
                  <c:v>43.141039999999997</c:v>
                </c:pt>
                <c:pt idx="16458">
                  <c:v>43.143659999999997</c:v>
                </c:pt>
                <c:pt idx="16459">
                  <c:v>43.146279999999997</c:v>
                </c:pt>
                <c:pt idx="16460">
                  <c:v>43.148899999999998</c:v>
                </c:pt>
                <c:pt idx="16461">
                  <c:v>43.151519999999998</c:v>
                </c:pt>
                <c:pt idx="16462">
                  <c:v>43.154139999999998</c:v>
                </c:pt>
                <c:pt idx="16463">
                  <c:v>43.156759999999998</c:v>
                </c:pt>
                <c:pt idx="16464">
                  <c:v>43.159390000000002</c:v>
                </c:pt>
                <c:pt idx="16465">
                  <c:v>43.162010000000002</c:v>
                </c:pt>
                <c:pt idx="16466">
                  <c:v>43.164630000000002</c:v>
                </c:pt>
                <c:pt idx="16467">
                  <c:v>43.167250000000003</c:v>
                </c:pt>
                <c:pt idx="16468">
                  <c:v>43.169870000000003</c:v>
                </c:pt>
                <c:pt idx="16469">
                  <c:v>43.172499999999999</c:v>
                </c:pt>
                <c:pt idx="16470">
                  <c:v>43.17512</c:v>
                </c:pt>
                <c:pt idx="16471">
                  <c:v>43.17774</c:v>
                </c:pt>
                <c:pt idx="16472">
                  <c:v>43.18036</c:v>
                </c:pt>
                <c:pt idx="16473">
                  <c:v>43.182980000000001</c:v>
                </c:pt>
                <c:pt idx="16474">
                  <c:v>43.185600000000001</c:v>
                </c:pt>
                <c:pt idx="16475">
                  <c:v>43.188220000000001</c:v>
                </c:pt>
                <c:pt idx="16476">
                  <c:v>43.190849999999998</c:v>
                </c:pt>
                <c:pt idx="16477">
                  <c:v>43.193469999999998</c:v>
                </c:pt>
                <c:pt idx="16478">
                  <c:v>43.196089999999998</c:v>
                </c:pt>
                <c:pt idx="16479">
                  <c:v>43.198709999999998</c:v>
                </c:pt>
                <c:pt idx="16480">
                  <c:v>43.201329999999999</c:v>
                </c:pt>
                <c:pt idx="16481">
                  <c:v>43.203949999999999</c:v>
                </c:pt>
                <c:pt idx="16482">
                  <c:v>43.206569999999999</c:v>
                </c:pt>
                <c:pt idx="16483">
                  <c:v>43.20919</c:v>
                </c:pt>
                <c:pt idx="16484">
                  <c:v>43.21181</c:v>
                </c:pt>
                <c:pt idx="16485">
                  <c:v>43.214440000000003</c:v>
                </c:pt>
                <c:pt idx="16486">
                  <c:v>43.217059999999996</c:v>
                </c:pt>
                <c:pt idx="16487">
                  <c:v>43.219679999999997</c:v>
                </c:pt>
                <c:pt idx="16488">
                  <c:v>43.222299999999997</c:v>
                </c:pt>
                <c:pt idx="16489">
                  <c:v>43.224919999999997</c:v>
                </c:pt>
                <c:pt idx="16490">
                  <c:v>43.227550000000001</c:v>
                </c:pt>
                <c:pt idx="16491">
                  <c:v>43.230170000000001</c:v>
                </c:pt>
                <c:pt idx="16492">
                  <c:v>43.232790000000001</c:v>
                </c:pt>
                <c:pt idx="16493">
                  <c:v>43.235410000000002</c:v>
                </c:pt>
                <c:pt idx="16494">
                  <c:v>43.238030000000002</c:v>
                </c:pt>
                <c:pt idx="16495">
                  <c:v>43.240650000000002</c:v>
                </c:pt>
                <c:pt idx="16496">
                  <c:v>43.243270000000003</c:v>
                </c:pt>
                <c:pt idx="16497">
                  <c:v>43.245899999999999</c:v>
                </c:pt>
                <c:pt idx="16498">
                  <c:v>43.248519999999999</c:v>
                </c:pt>
                <c:pt idx="16499">
                  <c:v>43.251139999999999</c:v>
                </c:pt>
                <c:pt idx="16500">
                  <c:v>43.25376</c:v>
                </c:pt>
                <c:pt idx="16501">
                  <c:v>43.25638</c:v>
                </c:pt>
                <c:pt idx="16502">
                  <c:v>43.259</c:v>
                </c:pt>
                <c:pt idx="16503">
                  <c:v>43.261620000000001</c:v>
                </c:pt>
                <c:pt idx="16504">
                  <c:v>43.264240000000001</c:v>
                </c:pt>
                <c:pt idx="16505">
                  <c:v>43.266869999999997</c:v>
                </c:pt>
                <c:pt idx="16506">
                  <c:v>43.269489999999998</c:v>
                </c:pt>
                <c:pt idx="16507">
                  <c:v>43.272109999999998</c:v>
                </c:pt>
                <c:pt idx="16508">
                  <c:v>43.274729999999998</c:v>
                </c:pt>
                <c:pt idx="16509">
                  <c:v>43.277349999999998</c:v>
                </c:pt>
                <c:pt idx="16510">
                  <c:v>43.279980000000002</c:v>
                </c:pt>
                <c:pt idx="16511">
                  <c:v>43.282600000000002</c:v>
                </c:pt>
                <c:pt idx="16512">
                  <c:v>43.285220000000002</c:v>
                </c:pt>
                <c:pt idx="16513">
                  <c:v>43.287840000000003</c:v>
                </c:pt>
                <c:pt idx="16514">
                  <c:v>43.290460000000003</c:v>
                </c:pt>
                <c:pt idx="16515">
                  <c:v>43.293080000000003</c:v>
                </c:pt>
                <c:pt idx="16516">
                  <c:v>43.295699999999997</c:v>
                </c:pt>
                <c:pt idx="16517">
                  <c:v>43.298319999999997</c:v>
                </c:pt>
                <c:pt idx="16518">
                  <c:v>43.30095</c:v>
                </c:pt>
                <c:pt idx="16519">
                  <c:v>43.303570000000001</c:v>
                </c:pt>
                <c:pt idx="16520">
                  <c:v>43.306190000000001</c:v>
                </c:pt>
                <c:pt idx="16521">
                  <c:v>43.308810000000001</c:v>
                </c:pt>
                <c:pt idx="16522">
                  <c:v>43.311430000000001</c:v>
                </c:pt>
                <c:pt idx="16523">
                  <c:v>43.314050000000002</c:v>
                </c:pt>
                <c:pt idx="16524">
                  <c:v>43.316670000000002</c:v>
                </c:pt>
                <c:pt idx="16525">
                  <c:v>43.319290000000002</c:v>
                </c:pt>
                <c:pt idx="16526">
                  <c:v>43.321919999999999</c:v>
                </c:pt>
                <c:pt idx="16527">
                  <c:v>43.324539999999999</c:v>
                </c:pt>
                <c:pt idx="16528">
                  <c:v>43.327159999999999</c:v>
                </c:pt>
                <c:pt idx="16529">
                  <c:v>43.32978</c:v>
                </c:pt>
                <c:pt idx="16530">
                  <c:v>43.3324</c:v>
                </c:pt>
                <c:pt idx="16531">
                  <c:v>43.335030000000003</c:v>
                </c:pt>
                <c:pt idx="16532">
                  <c:v>43.337649999999996</c:v>
                </c:pt>
                <c:pt idx="16533">
                  <c:v>43.340269999999997</c:v>
                </c:pt>
                <c:pt idx="16534">
                  <c:v>43.342889999999997</c:v>
                </c:pt>
                <c:pt idx="16535">
                  <c:v>43.345509999999997</c:v>
                </c:pt>
                <c:pt idx="16536">
                  <c:v>43.348129999999998</c:v>
                </c:pt>
                <c:pt idx="16537">
                  <c:v>43.350749999999998</c:v>
                </c:pt>
                <c:pt idx="16538">
                  <c:v>43.353369999999998</c:v>
                </c:pt>
                <c:pt idx="16539">
                  <c:v>43.356000000000002</c:v>
                </c:pt>
                <c:pt idx="16540">
                  <c:v>43.358620000000002</c:v>
                </c:pt>
                <c:pt idx="16541">
                  <c:v>43.361240000000002</c:v>
                </c:pt>
                <c:pt idx="16542">
                  <c:v>43.363860000000003</c:v>
                </c:pt>
                <c:pt idx="16543">
                  <c:v>43.366480000000003</c:v>
                </c:pt>
                <c:pt idx="16544">
                  <c:v>43.369100000000003</c:v>
                </c:pt>
                <c:pt idx="16545">
                  <c:v>43.371720000000003</c:v>
                </c:pt>
                <c:pt idx="16546">
                  <c:v>43.37435</c:v>
                </c:pt>
                <c:pt idx="16547">
                  <c:v>43.37697</c:v>
                </c:pt>
                <c:pt idx="16548">
                  <c:v>43.37959</c:v>
                </c:pt>
                <c:pt idx="16549">
                  <c:v>43.382210000000001</c:v>
                </c:pt>
                <c:pt idx="16550">
                  <c:v>43.384830000000001</c:v>
                </c:pt>
                <c:pt idx="16551">
                  <c:v>43.387450000000001</c:v>
                </c:pt>
                <c:pt idx="16552">
                  <c:v>43.390079999999998</c:v>
                </c:pt>
                <c:pt idx="16553">
                  <c:v>43.392699999999998</c:v>
                </c:pt>
                <c:pt idx="16554">
                  <c:v>43.395319999999998</c:v>
                </c:pt>
                <c:pt idx="16555">
                  <c:v>43.397939999999998</c:v>
                </c:pt>
                <c:pt idx="16556">
                  <c:v>43.400559999999999</c:v>
                </c:pt>
                <c:pt idx="16557">
                  <c:v>43.403179999999999</c:v>
                </c:pt>
                <c:pt idx="16558">
                  <c:v>43.405799999999999</c:v>
                </c:pt>
                <c:pt idx="16559">
                  <c:v>43.40842</c:v>
                </c:pt>
                <c:pt idx="16560">
                  <c:v>43.411050000000003</c:v>
                </c:pt>
                <c:pt idx="16561">
                  <c:v>43.413670000000003</c:v>
                </c:pt>
                <c:pt idx="16562">
                  <c:v>43.416289999999996</c:v>
                </c:pt>
                <c:pt idx="16563">
                  <c:v>43.418909999999997</c:v>
                </c:pt>
                <c:pt idx="16564">
                  <c:v>43.421529999999997</c:v>
                </c:pt>
                <c:pt idx="16565">
                  <c:v>43.424149999999997</c:v>
                </c:pt>
                <c:pt idx="16566">
                  <c:v>43.426769999999998</c:v>
                </c:pt>
                <c:pt idx="16567">
                  <c:v>43.429400000000001</c:v>
                </c:pt>
                <c:pt idx="16568">
                  <c:v>43.432020000000001</c:v>
                </c:pt>
                <c:pt idx="16569">
                  <c:v>43.434640000000002</c:v>
                </c:pt>
                <c:pt idx="16570">
                  <c:v>43.437260000000002</c:v>
                </c:pt>
                <c:pt idx="16571">
                  <c:v>43.439880000000002</c:v>
                </c:pt>
                <c:pt idx="16572">
                  <c:v>43.442500000000003</c:v>
                </c:pt>
                <c:pt idx="16573">
                  <c:v>43.445129999999999</c:v>
                </c:pt>
                <c:pt idx="16574">
                  <c:v>43.447749999999999</c:v>
                </c:pt>
                <c:pt idx="16575">
                  <c:v>43.450369999999999</c:v>
                </c:pt>
                <c:pt idx="16576">
                  <c:v>43.45299</c:v>
                </c:pt>
                <c:pt idx="16577">
                  <c:v>43.45561</c:v>
                </c:pt>
                <c:pt idx="16578">
                  <c:v>43.45823</c:v>
                </c:pt>
                <c:pt idx="16579">
                  <c:v>43.460850000000001</c:v>
                </c:pt>
                <c:pt idx="16580">
                  <c:v>43.463470000000001</c:v>
                </c:pt>
                <c:pt idx="16581">
                  <c:v>43.466090000000001</c:v>
                </c:pt>
                <c:pt idx="16582">
                  <c:v>43.468719999999998</c:v>
                </c:pt>
                <c:pt idx="16583">
                  <c:v>43.471339999999998</c:v>
                </c:pt>
                <c:pt idx="16584">
                  <c:v>43.473959999999998</c:v>
                </c:pt>
                <c:pt idx="16585">
                  <c:v>43.476579999999998</c:v>
                </c:pt>
                <c:pt idx="16586">
                  <c:v>43.479199999999999</c:v>
                </c:pt>
                <c:pt idx="16587">
                  <c:v>43.481830000000002</c:v>
                </c:pt>
                <c:pt idx="16588">
                  <c:v>43.484450000000002</c:v>
                </c:pt>
                <c:pt idx="16589">
                  <c:v>43.487070000000003</c:v>
                </c:pt>
                <c:pt idx="16590">
                  <c:v>43.489690000000003</c:v>
                </c:pt>
                <c:pt idx="16591">
                  <c:v>43.492310000000003</c:v>
                </c:pt>
                <c:pt idx="16592">
                  <c:v>43.494929999999997</c:v>
                </c:pt>
                <c:pt idx="16593">
                  <c:v>43.497549999999997</c:v>
                </c:pt>
                <c:pt idx="16594">
                  <c:v>43.50018</c:v>
                </c:pt>
                <c:pt idx="16595">
                  <c:v>43.502800000000001</c:v>
                </c:pt>
                <c:pt idx="16596">
                  <c:v>43.505420000000001</c:v>
                </c:pt>
                <c:pt idx="16597">
                  <c:v>43.508040000000001</c:v>
                </c:pt>
                <c:pt idx="16598">
                  <c:v>43.510660000000001</c:v>
                </c:pt>
                <c:pt idx="16599">
                  <c:v>43.513280000000002</c:v>
                </c:pt>
                <c:pt idx="16600">
                  <c:v>43.515900000000002</c:v>
                </c:pt>
                <c:pt idx="16601">
                  <c:v>43.518520000000002</c:v>
                </c:pt>
                <c:pt idx="16602">
                  <c:v>43.521140000000003</c:v>
                </c:pt>
                <c:pt idx="16603">
                  <c:v>43.523769999999999</c:v>
                </c:pt>
                <c:pt idx="16604">
                  <c:v>43.526389999999999</c:v>
                </c:pt>
                <c:pt idx="16605">
                  <c:v>43.52901</c:v>
                </c:pt>
                <c:pt idx="16606">
                  <c:v>43.53163</c:v>
                </c:pt>
                <c:pt idx="16607">
                  <c:v>43.53425</c:v>
                </c:pt>
                <c:pt idx="16608">
                  <c:v>43.536879999999996</c:v>
                </c:pt>
                <c:pt idx="16609">
                  <c:v>43.539499999999997</c:v>
                </c:pt>
                <c:pt idx="16610">
                  <c:v>43.542119999999997</c:v>
                </c:pt>
                <c:pt idx="16611">
                  <c:v>43.544739999999997</c:v>
                </c:pt>
                <c:pt idx="16612">
                  <c:v>43.547359999999998</c:v>
                </c:pt>
                <c:pt idx="16613">
                  <c:v>43.549979999999998</c:v>
                </c:pt>
                <c:pt idx="16614">
                  <c:v>43.552599999999998</c:v>
                </c:pt>
                <c:pt idx="16615">
                  <c:v>43.555230000000002</c:v>
                </c:pt>
                <c:pt idx="16616">
                  <c:v>43.557850000000002</c:v>
                </c:pt>
                <c:pt idx="16617">
                  <c:v>43.560470000000002</c:v>
                </c:pt>
                <c:pt idx="16618">
                  <c:v>43.563090000000003</c:v>
                </c:pt>
                <c:pt idx="16619">
                  <c:v>43.565710000000003</c:v>
                </c:pt>
                <c:pt idx="16620">
                  <c:v>43.568330000000003</c:v>
                </c:pt>
                <c:pt idx="16621">
                  <c:v>43.570950000000003</c:v>
                </c:pt>
                <c:pt idx="16622">
                  <c:v>43.573569999999997</c:v>
                </c:pt>
                <c:pt idx="16623">
                  <c:v>43.5762</c:v>
                </c:pt>
                <c:pt idx="16624">
                  <c:v>43.57882</c:v>
                </c:pt>
                <c:pt idx="16625">
                  <c:v>43.581440000000001</c:v>
                </c:pt>
                <c:pt idx="16626">
                  <c:v>43.584060000000001</c:v>
                </c:pt>
                <c:pt idx="16627">
                  <c:v>43.586680000000001</c:v>
                </c:pt>
                <c:pt idx="16628">
                  <c:v>43.589309999999998</c:v>
                </c:pt>
                <c:pt idx="16629">
                  <c:v>43.591929999999998</c:v>
                </c:pt>
                <c:pt idx="16630">
                  <c:v>43.594549999999998</c:v>
                </c:pt>
                <c:pt idx="16631">
                  <c:v>43.597169999999998</c:v>
                </c:pt>
                <c:pt idx="16632">
                  <c:v>43.599789999999999</c:v>
                </c:pt>
                <c:pt idx="16633">
                  <c:v>43.602409999999999</c:v>
                </c:pt>
                <c:pt idx="16634">
                  <c:v>43.605029999999999</c:v>
                </c:pt>
                <c:pt idx="16635">
                  <c:v>43.60765</c:v>
                </c:pt>
                <c:pt idx="16636">
                  <c:v>43.610280000000003</c:v>
                </c:pt>
                <c:pt idx="16637">
                  <c:v>43.612900000000003</c:v>
                </c:pt>
                <c:pt idx="16638">
                  <c:v>43.615519999999997</c:v>
                </c:pt>
                <c:pt idx="16639">
                  <c:v>43.618139999999997</c:v>
                </c:pt>
                <c:pt idx="16640">
                  <c:v>43.620759999999997</c:v>
                </c:pt>
                <c:pt idx="16641">
                  <c:v>43.623379999999997</c:v>
                </c:pt>
                <c:pt idx="16642">
                  <c:v>43.625999999999998</c:v>
                </c:pt>
                <c:pt idx="16643">
                  <c:v>43.628619999999998</c:v>
                </c:pt>
                <c:pt idx="16644">
                  <c:v>43.631250000000001</c:v>
                </c:pt>
                <c:pt idx="16645">
                  <c:v>43.633870000000002</c:v>
                </c:pt>
                <c:pt idx="16646">
                  <c:v>43.636490000000002</c:v>
                </c:pt>
                <c:pt idx="16647">
                  <c:v>43.639110000000002</c:v>
                </c:pt>
                <c:pt idx="16648">
                  <c:v>43.641730000000003</c:v>
                </c:pt>
                <c:pt idx="16649">
                  <c:v>43.644359999999999</c:v>
                </c:pt>
                <c:pt idx="16650">
                  <c:v>43.646979999999999</c:v>
                </c:pt>
                <c:pt idx="16651">
                  <c:v>43.6496</c:v>
                </c:pt>
                <c:pt idx="16652">
                  <c:v>43.65222</c:v>
                </c:pt>
                <c:pt idx="16653">
                  <c:v>43.65484</c:v>
                </c:pt>
                <c:pt idx="16654">
                  <c:v>43.65746</c:v>
                </c:pt>
                <c:pt idx="16655">
                  <c:v>43.660080000000001</c:v>
                </c:pt>
                <c:pt idx="16656">
                  <c:v>43.662700000000001</c:v>
                </c:pt>
                <c:pt idx="16657">
                  <c:v>43.665329999999997</c:v>
                </c:pt>
                <c:pt idx="16658">
                  <c:v>43.667949999999998</c:v>
                </c:pt>
                <c:pt idx="16659">
                  <c:v>43.670569999999998</c:v>
                </c:pt>
                <c:pt idx="16660">
                  <c:v>43.673189999999998</c:v>
                </c:pt>
                <c:pt idx="16661">
                  <c:v>43.675809999999998</c:v>
                </c:pt>
                <c:pt idx="16662">
                  <c:v>43.678429999999999</c:v>
                </c:pt>
                <c:pt idx="16663">
                  <c:v>43.681049999999999</c:v>
                </c:pt>
                <c:pt idx="16664">
                  <c:v>43.683680000000003</c:v>
                </c:pt>
                <c:pt idx="16665">
                  <c:v>43.686300000000003</c:v>
                </c:pt>
                <c:pt idx="16666">
                  <c:v>43.688920000000003</c:v>
                </c:pt>
                <c:pt idx="16667">
                  <c:v>43.691540000000003</c:v>
                </c:pt>
                <c:pt idx="16668">
                  <c:v>43.694159999999997</c:v>
                </c:pt>
                <c:pt idx="16669">
                  <c:v>43.696779999999997</c:v>
                </c:pt>
                <c:pt idx="16670">
                  <c:v>43.69941</c:v>
                </c:pt>
                <c:pt idx="16671">
                  <c:v>43.702030000000001</c:v>
                </c:pt>
                <c:pt idx="16672">
                  <c:v>43.704650000000001</c:v>
                </c:pt>
                <c:pt idx="16673">
                  <c:v>43.707270000000001</c:v>
                </c:pt>
                <c:pt idx="16674">
                  <c:v>43.709890000000001</c:v>
                </c:pt>
                <c:pt idx="16675">
                  <c:v>43.712510000000002</c:v>
                </c:pt>
                <c:pt idx="16676">
                  <c:v>43.715130000000002</c:v>
                </c:pt>
                <c:pt idx="16677">
                  <c:v>43.717750000000002</c:v>
                </c:pt>
                <c:pt idx="16678">
                  <c:v>43.720379999999999</c:v>
                </c:pt>
                <c:pt idx="16679">
                  <c:v>43.722999999999999</c:v>
                </c:pt>
                <c:pt idx="16680">
                  <c:v>43.725619999999999</c:v>
                </c:pt>
                <c:pt idx="16681">
                  <c:v>43.72824</c:v>
                </c:pt>
                <c:pt idx="16682">
                  <c:v>43.73086</c:v>
                </c:pt>
                <c:pt idx="16683">
                  <c:v>43.73348</c:v>
                </c:pt>
                <c:pt idx="16684">
                  <c:v>43.7361</c:v>
                </c:pt>
                <c:pt idx="16685">
                  <c:v>43.738729999999997</c:v>
                </c:pt>
                <c:pt idx="16686">
                  <c:v>43.741349999999997</c:v>
                </c:pt>
                <c:pt idx="16687">
                  <c:v>43.743969999999997</c:v>
                </c:pt>
                <c:pt idx="16688">
                  <c:v>43.746589999999998</c:v>
                </c:pt>
                <c:pt idx="16689">
                  <c:v>43.749209999999998</c:v>
                </c:pt>
                <c:pt idx="16690">
                  <c:v>43.751829999999998</c:v>
                </c:pt>
                <c:pt idx="16691">
                  <c:v>43.754460000000002</c:v>
                </c:pt>
                <c:pt idx="16692">
                  <c:v>43.757080000000002</c:v>
                </c:pt>
                <c:pt idx="16693">
                  <c:v>43.759700000000002</c:v>
                </c:pt>
                <c:pt idx="16694">
                  <c:v>43.762320000000003</c:v>
                </c:pt>
                <c:pt idx="16695">
                  <c:v>43.764940000000003</c:v>
                </c:pt>
                <c:pt idx="16696">
                  <c:v>43.767560000000003</c:v>
                </c:pt>
                <c:pt idx="16697">
                  <c:v>43.770180000000003</c:v>
                </c:pt>
                <c:pt idx="16698">
                  <c:v>43.772799999999997</c:v>
                </c:pt>
                <c:pt idx="16699">
                  <c:v>43.775419999999997</c:v>
                </c:pt>
                <c:pt idx="16700">
                  <c:v>43.77805</c:v>
                </c:pt>
                <c:pt idx="16701">
                  <c:v>43.780670000000001</c:v>
                </c:pt>
                <c:pt idx="16702">
                  <c:v>43.783290000000001</c:v>
                </c:pt>
                <c:pt idx="16703">
                  <c:v>43.785910000000001</c:v>
                </c:pt>
                <c:pt idx="16704">
                  <c:v>43.788530000000002</c:v>
                </c:pt>
                <c:pt idx="16705">
                  <c:v>43.791159999999998</c:v>
                </c:pt>
                <c:pt idx="16706">
                  <c:v>43.793779999999998</c:v>
                </c:pt>
                <c:pt idx="16707">
                  <c:v>43.796399999999998</c:v>
                </c:pt>
                <c:pt idx="16708">
                  <c:v>43.799019999999999</c:v>
                </c:pt>
                <c:pt idx="16709">
                  <c:v>43.801639999999999</c:v>
                </c:pt>
                <c:pt idx="16710">
                  <c:v>43.804259999999999</c:v>
                </c:pt>
                <c:pt idx="16711">
                  <c:v>43.80688</c:v>
                </c:pt>
                <c:pt idx="16712">
                  <c:v>43.809510000000003</c:v>
                </c:pt>
                <c:pt idx="16713">
                  <c:v>43.812130000000003</c:v>
                </c:pt>
                <c:pt idx="16714">
                  <c:v>43.814749999999997</c:v>
                </c:pt>
                <c:pt idx="16715">
                  <c:v>43.817369999999997</c:v>
                </c:pt>
                <c:pt idx="16716">
                  <c:v>43.819989999999997</c:v>
                </c:pt>
                <c:pt idx="16717">
                  <c:v>43.822609999999997</c:v>
                </c:pt>
                <c:pt idx="16718">
                  <c:v>43.825229999999998</c:v>
                </c:pt>
                <c:pt idx="16719">
                  <c:v>43.827849999999998</c:v>
                </c:pt>
                <c:pt idx="16720">
                  <c:v>43.830469999999998</c:v>
                </c:pt>
                <c:pt idx="16721">
                  <c:v>43.833100000000002</c:v>
                </c:pt>
                <c:pt idx="16722">
                  <c:v>43.835720000000002</c:v>
                </c:pt>
                <c:pt idx="16723">
                  <c:v>43.838340000000002</c:v>
                </c:pt>
                <c:pt idx="16724">
                  <c:v>43.840960000000003</c:v>
                </c:pt>
                <c:pt idx="16725">
                  <c:v>43.843580000000003</c:v>
                </c:pt>
                <c:pt idx="16726">
                  <c:v>43.846209999999999</c:v>
                </c:pt>
                <c:pt idx="16727">
                  <c:v>43.84883</c:v>
                </c:pt>
                <c:pt idx="16728">
                  <c:v>43.85145</c:v>
                </c:pt>
                <c:pt idx="16729">
                  <c:v>43.85407</c:v>
                </c:pt>
                <c:pt idx="16730">
                  <c:v>43.85669</c:v>
                </c:pt>
                <c:pt idx="16731">
                  <c:v>43.859310000000001</c:v>
                </c:pt>
                <c:pt idx="16732">
                  <c:v>43.861930000000001</c:v>
                </c:pt>
                <c:pt idx="16733">
                  <c:v>43.864559999999997</c:v>
                </c:pt>
                <c:pt idx="16734">
                  <c:v>43.867179999999998</c:v>
                </c:pt>
                <c:pt idx="16735">
                  <c:v>43.869799999999998</c:v>
                </c:pt>
                <c:pt idx="16736">
                  <c:v>43.872419999999998</c:v>
                </c:pt>
                <c:pt idx="16737">
                  <c:v>43.875039999999998</c:v>
                </c:pt>
                <c:pt idx="16738">
                  <c:v>43.877659999999999</c:v>
                </c:pt>
                <c:pt idx="16739">
                  <c:v>43.880279999999999</c:v>
                </c:pt>
                <c:pt idx="16740">
                  <c:v>43.882899999999999</c:v>
                </c:pt>
                <c:pt idx="16741">
                  <c:v>43.885530000000003</c:v>
                </c:pt>
                <c:pt idx="16742">
                  <c:v>43.888150000000003</c:v>
                </c:pt>
                <c:pt idx="16743">
                  <c:v>43.890770000000003</c:v>
                </c:pt>
                <c:pt idx="16744">
                  <c:v>43.893389999999997</c:v>
                </c:pt>
                <c:pt idx="16745">
                  <c:v>43.896009999999997</c:v>
                </c:pt>
                <c:pt idx="16746">
                  <c:v>43.89864</c:v>
                </c:pt>
                <c:pt idx="16747">
                  <c:v>43.901260000000001</c:v>
                </c:pt>
                <c:pt idx="16748">
                  <c:v>43.903880000000001</c:v>
                </c:pt>
                <c:pt idx="16749">
                  <c:v>43.906500000000001</c:v>
                </c:pt>
                <c:pt idx="16750">
                  <c:v>43.909120000000001</c:v>
                </c:pt>
                <c:pt idx="16751">
                  <c:v>43.911740000000002</c:v>
                </c:pt>
                <c:pt idx="16752">
                  <c:v>43.914360000000002</c:v>
                </c:pt>
                <c:pt idx="16753">
                  <c:v>43.916980000000002</c:v>
                </c:pt>
                <c:pt idx="16754">
                  <c:v>43.919609999999999</c:v>
                </c:pt>
                <c:pt idx="16755">
                  <c:v>43.922229999999999</c:v>
                </c:pt>
                <c:pt idx="16756">
                  <c:v>43.924849999999999</c:v>
                </c:pt>
                <c:pt idx="16757">
                  <c:v>43.92747</c:v>
                </c:pt>
                <c:pt idx="16758">
                  <c:v>43.93009</c:v>
                </c:pt>
                <c:pt idx="16759">
                  <c:v>43.93271</c:v>
                </c:pt>
                <c:pt idx="16760">
                  <c:v>43.93533</c:v>
                </c:pt>
                <c:pt idx="16761">
                  <c:v>43.937950000000001</c:v>
                </c:pt>
                <c:pt idx="16762">
                  <c:v>43.940579999999997</c:v>
                </c:pt>
                <c:pt idx="16763">
                  <c:v>43.943199999999997</c:v>
                </c:pt>
                <c:pt idx="16764">
                  <c:v>43.945819999999998</c:v>
                </c:pt>
                <c:pt idx="16765">
                  <c:v>43.948439999999998</c:v>
                </c:pt>
                <c:pt idx="16766">
                  <c:v>43.951059999999998</c:v>
                </c:pt>
                <c:pt idx="16767">
                  <c:v>43.953690000000002</c:v>
                </c:pt>
                <c:pt idx="16768">
                  <c:v>43.956310000000002</c:v>
                </c:pt>
                <c:pt idx="16769">
                  <c:v>43.958930000000002</c:v>
                </c:pt>
                <c:pt idx="16770">
                  <c:v>43.961550000000003</c:v>
                </c:pt>
                <c:pt idx="16771">
                  <c:v>43.964170000000003</c:v>
                </c:pt>
                <c:pt idx="16772">
                  <c:v>43.966790000000003</c:v>
                </c:pt>
                <c:pt idx="16773">
                  <c:v>43.969410000000003</c:v>
                </c:pt>
                <c:pt idx="16774">
                  <c:v>43.972029999999997</c:v>
                </c:pt>
                <c:pt idx="16775">
                  <c:v>43.97466</c:v>
                </c:pt>
                <c:pt idx="16776">
                  <c:v>43.97728</c:v>
                </c:pt>
                <c:pt idx="16777">
                  <c:v>43.979900000000001</c:v>
                </c:pt>
                <c:pt idx="16778">
                  <c:v>43.982520000000001</c:v>
                </c:pt>
                <c:pt idx="16779">
                  <c:v>43.985140000000001</c:v>
                </c:pt>
                <c:pt idx="16780">
                  <c:v>43.987760000000002</c:v>
                </c:pt>
                <c:pt idx="16781">
                  <c:v>43.990380000000002</c:v>
                </c:pt>
                <c:pt idx="16782">
                  <c:v>43.993009999999998</c:v>
                </c:pt>
                <c:pt idx="16783">
                  <c:v>43.995629999999998</c:v>
                </c:pt>
                <c:pt idx="16784">
                  <c:v>43.998249999999999</c:v>
                </c:pt>
                <c:pt idx="16785">
                  <c:v>44.000869999999999</c:v>
                </c:pt>
                <c:pt idx="16786">
                  <c:v>44.003489999999999</c:v>
                </c:pt>
                <c:pt idx="16787">
                  <c:v>44.00611</c:v>
                </c:pt>
                <c:pt idx="16788">
                  <c:v>44.008740000000003</c:v>
                </c:pt>
                <c:pt idx="16789">
                  <c:v>44.011360000000003</c:v>
                </c:pt>
                <c:pt idx="16790">
                  <c:v>44.013979999999997</c:v>
                </c:pt>
                <c:pt idx="16791">
                  <c:v>44.016599999999997</c:v>
                </c:pt>
                <c:pt idx="16792">
                  <c:v>44.019219999999997</c:v>
                </c:pt>
                <c:pt idx="16793">
                  <c:v>44.021839999999997</c:v>
                </c:pt>
                <c:pt idx="16794">
                  <c:v>44.024459999999998</c:v>
                </c:pt>
                <c:pt idx="16795">
                  <c:v>44.027079999999998</c:v>
                </c:pt>
                <c:pt idx="16796">
                  <c:v>44.029710000000001</c:v>
                </c:pt>
                <c:pt idx="16797">
                  <c:v>44.032330000000002</c:v>
                </c:pt>
                <c:pt idx="16798">
                  <c:v>44.034950000000002</c:v>
                </c:pt>
                <c:pt idx="16799">
                  <c:v>44.037570000000002</c:v>
                </c:pt>
                <c:pt idx="16800">
                  <c:v>44.040190000000003</c:v>
                </c:pt>
                <c:pt idx="16801">
                  <c:v>44.042810000000003</c:v>
                </c:pt>
                <c:pt idx="16802">
                  <c:v>44.045430000000003</c:v>
                </c:pt>
                <c:pt idx="16803">
                  <c:v>44.04806</c:v>
                </c:pt>
                <c:pt idx="16804">
                  <c:v>44.05068</c:v>
                </c:pt>
                <c:pt idx="16805">
                  <c:v>44.0533</c:v>
                </c:pt>
                <c:pt idx="16806">
                  <c:v>44.05592</c:v>
                </c:pt>
                <c:pt idx="16807">
                  <c:v>44.058540000000001</c:v>
                </c:pt>
                <c:pt idx="16808">
                  <c:v>44.061160000000001</c:v>
                </c:pt>
                <c:pt idx="16809">
                  <c:v>44.063789999999997</c:v>
                </c:pt>
                <c:pt idx="16810">
                  <c:v>44.066409999999998</c:v>
                </c:pt>
                <c:pt idx="16811">
                  <c:v>44.069029999999998</c:v>
                </c:pt>
                <c:pt idx="16812">
                  <c:v>44.071649999999998</c:v>
                </c:pt>
                <c:pt idx="16813">
                  <c:v>44.074269999999999</c:v>
                </c:pt>
                <c:pt idx="16814">
                  <c:v>44.076889999999999</c:v>
                </c:pt>
                <c:pt idx="16815">
                  <c:v>44.079509999999999</c:v>
                </c:pt>
                <c:pt idx="16816">
                  <c:v>44.082129999999999</c:v>
                </c:pt>
                <c:pt idx="16817">
                  <c:v>44.08475</c:v>
                </c:pt>
                <c:pt idx="16818">
                  <c:v>44.087380000000003</c:v>
                </c:pt>
                <c:pt idx="16819">
                  <c:v>44.09</c:v>
                </c:pt>
                <c:pt idx="16820">
                  <c:v>44.092619999999997</c:v>
                </c:pt>
                <c:pt idx="16821">
                  <c:v>44.095239999999997</c:v>
                </c:pt>
                <c:pt idx="16822">
                  <c:v>44.097859999999997</c:v>
                </c:pt>
                <c:pt idx="16823">
                  <c:v>44.100490000000001</c:v>
                </c:pt>
                <c:pt idx="16824">
                  <c:v>44.103110000000001</c:v>
                </c:pt>
                <c:pt idx="16825">
                  <c:v>44.105730000000001</c:v>
                </c:pt>
                <c:pt idx="16826">
                  <c:v>44.108350000000002</c:v>
                </c:pt>
                <c:pt idx="16827">
                  <c:v>44.110970000000002</c:v>
                </c:pt>
                <c:pt idx="16828">
                  <c:v>44.113590000000002</c:v>
                </c:pt>
                <c:pt idx="16829">
                  <c:v>44.116210000000002</c:v>
                </c:pt>
                <c:pt idx="16830">
                  <c:v>44.118839999999999</c:v>
                </c:pt>
                <c:pt idx="16831">
                  <c:v>44.121459999999999</c:v>
                </c:pt>
                <c:pt idx="16832">
                  <c:v>44.124079999999999</c:v>
                </c:pt>
                <c:pt idx="16833">
                  <c:v>44.1267</c:v>
                </c:pt>
                <c:pt idx="16834">
                  <c:v>44.12932</c:v>
                </c:pt>
                <c:pt idx="16835">
                  <c:v>44.13194</c:v>
                </c:pt>
                <c:pt idx="16836">
                  <c:v>44.13456</c:v>
                </c:pt>
                <c:pt idx="16837">
                  <c:v>44.137180000000001</c:v>
                </c:pt>
                <c:pt idx="16838">
                  <c:v>44.139800000000001</c:v>
                </c:pt>
                <c:pt idx="16839">
                  <c:v>44.142429999999997</c:v>
                </c:pt>
                <c:pt idx="16840">
                  <c:v>44.145049999999998</c:v>
                </c:pt>
                <c:pt idx="16841">
                  <c:v>44.147669999999998</c:v>
                </c:pt>
                <c:pt idx="16842">
                  <c:v>44.150289999999998</c:v>
                </c:pt>
                <c:pt idx="16843">
                  <c:v>44.152909999999999</c:v>
                </c:pt>
                <c:pt idx="16844">
                  <c:v>44.155540000000002</c:v>
                </c:pt>
                <c:pt idx="16845">
                  <c:v>44.158160000000002</c:v>
                </c:pt>
                <c:pt idx="16846">
                  <c:v>44.160780000000003</c:v>
                </c:pt>
                <c:pt idx="16847">
                  <c:v>44.163400000000003</c:v>
                </c:pt>
                <c:pt idx="16848">
                  <c:v>44.166020000000003</c:v>
                </c:pt>
                <c:pt idx="16849">
                  <c:v>44.168640000000003</c:v>
                </c:pt>
                <c:pt idx="16850">
                  <c:v>44.171259999999997</c:v>
                </c:pt>
                <c:pt idx="16851">
                  <c:v>44.17389</c:v>
                </c:pt>
                <c:pt idx="16852">
                  <c:v>44.17651</c:v>
                </c:pt>
                <c:pt idx="16853">
                  <c:v>44.179130000000001</c:v>
                </c:pt>
                <c:pt idx="16854">
                  <c:v>44.181750000000001</c:v>
                </c:pt>
                <c:pt idx="16855">
                  <c:v>44.184370000000001</c:v>
                </c:pt>
                <c:pt idx="16856">
                  <c:v>44.186990000000002</c:v>
                </c:pt>
                <c:pt idx="16857">
                  <c:v>44.189610000000002</c:v>
                </c:pt>
                <c:pt idx="16858">
                  <c:v>44.192230000000002</c:v>
                </c:pt>
                <c:pt idx="16859">
                  <c:v>44.194859999999998</c:v>
                </c:pt>
                <c:pt idx="16860">
                  <c:v>44.197479999999999</c:v>
                </c:pt>
                <c:pt idx="16861">
                  <c:v>44.200099999999999</c:v>
                </c:pt>
                <c:pt idx="16862">
                  <c:v>44.202719999999999</c:v>
                </c:pt>
                <c:pt idx="16863">
                  <c:v>44.20534</c:v>
                </c:pt>
                <c:pt idx="16864">
                  <c:v>44.20796</c:v>
                </c:pt>
                <c:pt idx="16865">
                  <c:v>44.210590000000003</c:v>
                </c:pt>
                <c:pt idx="16866">
                  <c:v>44.213209999999997</c:v>
                </c:pt>
                <c:pt idx="16867">
                  <c:v>44.215829999999997</c:v>
                </c:pt>
                <c:pt idx="16868">
                  <c:v>44.218449999999997</c:v>
                </c:pt>
                <c:pt idx="16869">
                  <c:v>44.221069999999997</c:v>
                </c:pt>
                <c:pt idx="16870">
                  <c:v>44.223689999999998</c:v>
                </c:pt>
                <c:pt idx="16871">
                  <c:v>44.226309999999998</c:v>
                </c:pt>
                <c:pt idx="16872">
                  <c:v>44.228940000000001</c:v>
                </c:pt>
                <c:pt idx="16873">
                  <c:v>44.231560000000002</c:v>
                </c:pt>
                <c:pt idx="16874">
                  <c:v>44.234180000000002</c:v>
                </c:pt>
                <c:pt idx="16875">
                  <c:v>44.236800000000002</c:v>
                </c:pt>
                <c:pt idx="16876">
                  <c:v>44.239420000000003</c:v>
                </c:pt>
                <c:pt idx="16877">
                  <c:v>44.242040000000003</c:v>
                </c:pt>
                <c:pt idx="16878">
                  <c:v>44.244660000000003</c:v>
                </c:pt>
                <c:pt idx="16879">
                  <c:v>44.247280000000003</c:v>
                </c:pt>
                <c:pt idx="16880">
                  <c:v>44.24991</c:v>
                </c:pt>
                <c:pt idx="16881">
                  <c:v>44.25253</c:v>
                </c:pt>
                <c:pt idx="16882">
                  <c:v>44.25515</c:v>
                </c:pt>
                <c:pt idx="16883">
                  <c:v>44.257770000000001</c:v>
                </c:pt>
                <c:pt idx="16884">
                  <c:v>44.260390000000001</c:v>
                </c:pt>
                <c:pt idx="16885">
                  <c:v>44.263019999999997</c:v>
                </c:pt>
                <c:pt idx="16886">
                  <c:v>44.265639999999998</c:v>
                </c:pt>
                <c:pt idx="16887">
                  <c:v>44.268259999999998</c:v>
                </c:pt>
                <c:pt idx="16888">
                  <c:v>44.270879999999998</c:v>
                </c:pt>
                <c:pt idx="16889">
                  <c:v>44.273499999999999</c:v>
                </c:pt>
                <c:pt idx="16890">
                  <c:v>44.276119999999999</c:v>
                </c:pt>
                <c:pt idx="16891">
                  <c:v>44.278739999999999</c:v>
                </c:pt>
                <c:pt idx="16892">
                  <c:v>44.281359999999999</c:v>
                </c:pt>
                <c:pt idx="16893">
                  <c:v>44.283990000000003</c:v>
                </c:pt>
                <c:pt idx="16894">
                  <c:v>44.286610000000003</c:v>
                </c:pt>
                <c:pt idx="16895">
                  <c:v>44.289230000000003</c:v>
                </c:pt>
                <c:pt idx="16896">
                  <c:v>44.291849999999997</c:v>
                </c:pt>
                <c:pt idx="16897">
                  <c:v>44.294469999999997</c:v>
                </c:pt>
                <c:pt idx="16898">
                  <c:v>44.297089999999997</c:v>
                </c:pt>
                <c:pt idx="16899">
                  <c:v>44.299709999999997</c:v>
                </c:pt>
                <c:pt idx="16900">
                  <c:v>44.302329999999998</c:v>
                </c:pt>
                <c:pt idx="16901">
                  <c:v>44.304960000000001</c:v>
                </c:pt>
                <c:pt idx="16902">
                  <c:v>44.307580000000002</c:v>
                </c:pt>
                <c:pt idx="16903">
                  <c:v>44.310200000000002</c:v>
                </c:pt>
                <c:pt idx="16904">
                  <c:v>44.312820000000002</c:v>
                </c:pt>
                <c:pt idx="16905">
                  <c:v>44.315440000000002</c:v>
                </c:pt>
                <c:pt idx="16906">
                  <c:v>44.318069999999999</c:v>
                </c:pt>
                <c:pt idx="16907">
                  <c:v>44.320689999999999</c:v>
                </c:pt>
                <c:pt idx="16908">
                  <c:v>44.323309999999999</c:v>
                </c:pt>
                <c:pt idx="16909">
                  <c:v>44.32593</c:v>
                </c:pt>
                <c:pt idx="16910">
                  <c:v>44.32855</c:v>
                </c:pt>
                <c:pt idx="16911">
                  <c:v>44.33117</c:v>
                </c:pt>
                <c:pt idx="16912">
                  <c:v>44.33379</c:v>
                </c:pt>
                <c:pt idx="16913">
                  <c:v>44.336410000000001</c:v>
                </c:pt>
                <c:pt idx="16914">
                  <c:v>44.339039999999997</c:v>
                </c:pt>
                <c:pt idx="16915">
                  <c:v>44.341659999999997</c:v>
                </c:pt>
                <c:pt idx="16916">
                  <c:v>44.344279999999998</c:v>
                </c:pt>
                <c:pt idx="16917">
                  <c:v>44.346899999999998</c:v>
                </c:pt>
                <c:pt idx="16918">
                  <c:v>44.349519999999998</c:v>
                </c:pt>
                <c:pt idx="16919">
                  <c:v>44.352139999999999</c:v>
                </c:pt>
                <c:pt idx="16920">
                  <c:v>44.354759999999999</c:v>
                </c:pt>
                <c:pt idx="16921">
                  <c:v>44.357390000000002</c:v>
                </c:pt>
                <c:pt idx="16922">
                  <c:v>44.360010000000003</c:v>
                </c:pt>
                <c:pt idx="16923">
                  <c:v>44.362630000000003</c:v>
                </c:pt>
                <c:pt idx="16924">
                  <c:v>44.365250000000003</c:v>
                </c:pt>
                <c:pt idx="16925">
                  <c:v>44.367870000000003</c:v>
                </c:pt>
                <c:pt idx="16926">
                  <c:v>44.370489999999997</c:v>
                </c:pt>
                <c:pt idx="16927">
                  <c:v>44.37312</c:v>
                </c:pt>
                <c:pt idx="16928">
                  <c:v>44.37574</c:v>
                </c:pt>
                <c:pt idx="16929">
                  <c:v>44.378360000000001</c:v>
                </c:pt>
                <c:pt idx="16930">
                  <c:v>44.380980000000001</c:v>
                </c:pt>
                <c:pt idx="16931">
                  <c:v>44.383600000000001</c:v>
                </c:pt>
                <c:pt idx="16932">
                  <c:v>44.386220000000002</c:v>
                </c:pt>
                <c:pt idx="16933">
                  <c:v>44.388840000000002</c:v>
                </c:pt>
                <c:pt idx="16934">
                  <c:v>44.391460000000002</c:v>
                </c:pt>
                <c:pt idx="16935">
                  <c:v>44.394080000000002</c:v>
                </c:pt>
                <c:pt idx="16936">
                  <c:v>44.396709999999999</c:v>
                </c:pt>
                <c:pt idx="16937">
                  <c:v>44.399329999999999</c:v>
                </c:pt>
                <c:pt idx="16938">
                  <c:v>44.401949999999999</c:v>
                </c:pt>
                <c:pt idx="16939">
                  <c:v>44.40457</c:v>
                </c:pt>
                <c:pt idx="16940">
                  <c:v>44.40719</c:v>
                </c:pt>
                <c:pt idx="16941">
                  <c:v>44.40981</c:v>
                </c:pt>
                <c:pt idx="16942">
                  <c:v>44.412439999999997</c:v>
                </c:pt>
                <c:pt idx="16943">
                  <c:v>44.415059999999997</c:v>
                </c:pt>
                <c:pt idx="16944">
                  <c:v>44.417679999999997</c:v>
                </c:pt>
                <c:pt idx="16945">
                  <c:v>44.420299999999997</c:v>
                </c:pt>
                <c:pt idx="16946">
                  <c:v>44.422919999999998</c:v>
                </c:pt>
                <c:pt idx="16947">
                  <c:v>44.425539999999998</c:v>
                </c:pt>
                <c:pt idx="16948">
                  <c:v>44.428170000000001</c:v>
                </c:pt>
                <c:pt idx="16949">
                  <c:v>44.430790000000002</c:v>
                </c:pt>
                <c:pt idx="16950">
                  <c:v>44.433410000000002</c:v>
                </c:pt>
                <c:pt idx="16951">
                  <c:v>44.436030000000002</c:v>
                </c:pt>
                <c:pt idx="16952">
                  <c:v>44.438650000000003</c:v>
                </c:pt>
                <c:pt idx="16953">
                  <c:v>44.441270000000003</c:v>
                </c:pt>
                <c:pt idx="16954">
                  <c:v>44.443890000000003</c:v>
                </c:pt>
                <c:pt idx="16955">
                  <c:v>44.446510000000004</c:v>
                </c:pt>
                <c:pt idx="16956">
                  <c:v>44.449129999999997</c:v>
                </c:pt>
                <c:pt idx="16957">
                  <c:v>44.45176</c:v>
                </c:pt>
                <c:pt idx="16958">
                  <c:v>44.45438</c:v>
                </c:pt>
                <c:pt idx="16959">
                  <c:v>44.457000000000001</c:v>
                </c:pt>
                <c:pt idx="16960">
                  <c:v>44.459620000000001</c:v>
                </c:pt>
                <c:pt idx="16961">
                  <c:v>44.462240000000001</c:v>
                </c:pt>
                <c:pt idx="16962">
                  <c:v>44.464869999999998</c:v>
                </c:pt>
                <c:pt idx="16963">
                  <c:v>44.467489999999998</c:v>
                </c:pt>
                <c:pt idx="16964">
                  <c:v>44.470109999999998</c:v>
                </c:pt>
                <c:pt idx="16965">
                  <c:v>44.472729999999999</c:v>
                </c:pt>
                <c:pt idx="16966">
                  <c:v>44.475349999999999</c:v>
                </c:pt>
                <c:pt idx="16967">
                  <c:v>44.477969999999999</c:v>
                </c:pt>
                <c:pt idx="16968">
                  <c:v>44.480589999999999</c:v>
                </c:pt>
                <c:pt idx="16969">
                  <c:v>44.483220000000003</c:v>
                </c:pt>
                <c:pt idx="16970">
                  <c:v>44.485840000000003</c:v>
                </c:pt>
                <c:pt idx="16971">
                  <c:v>44.488460000000003</c:v>
                </c:pt>
                <c:pt idx="16972">
                  <c:v>44.491079999999997</c:v>
                </c:pt>
                <c:pt idx="16973">
                  <c:v>44.493699999999997</c:v>
                </c:pt>
                <c:pt idx="16974">
                  <c:v>44.496319999999997</c:v>
                </c:pt>
                <c:pt idx="16975">
                  <c:v>44.498939999999997</c:v>
                </c:pt>
                <c:pt idx="16976">
                  <c:v>44.501559999999998</c:v>
                </c:pt>
                <c:pt idx="16977">
                  <c:v>44.504179999999998</c:v>
                </c:pt>
                <c:pt idx="16978">
                  <c:v>44.506810000000002</c:v>
                </c:pt>
                <c:pt idx="16979">
                  <c:v>44.509430000000002</c:v>
                </c:pt>
                <c:pt idx="16980">
                  <c:v>44.512050000000002</c:v>
                </c:pt>
                <c:pt idx="16981">
                  <c:v>44.514670000000002</c:v>
                </c:pt>
                <c:pt idx="16982">
                  <c:v>44.517290000000003</c:v>
                </c:pt>
                <c:pt idx="16983">
                  <c:v>44.519919999999999</c:v>
                </c:pt>
                <c:pt idx="16984">
                  <c:v>44.522539999999999</c:v>
                </c:pt>
                <c:pt idx="16985">
                  <c:v>44.52516</c:v>
                </c:pt>
                <c:pt idx="16986">
                  <c:v>44.52778</c:v>
                </c:pt>
                <c:pt idx="16987">
                  <c:v>44.5304</c:v>
                </c:pt>
                <c:pt idx="16988">
                  <c:v>44.53302</c:v>
                </c:pt>
                <c:pt idx="16989">
                  <c:v>44.535640000000001</c:v>
                </c:pt>
                <c:pt idx="16990">
                  <c:v>44.538269999999997</c:v>
                </c:pt>
                <c:pt idx="16991">
                  <c:v>44.540889999999997</c:v>
                </c:pt>
                <c:pt idx="16992">
                  <c:v>44.543509999999998</c:v>
                </c:pt>
                <c:pt idx="16993">
                  <c:v>44.546129999999998</c:v>
                </c:pt>
                <c:pt idx="16994">
                  <c:v>44.548749999999998</c:v>
                </c:pt>
                <c:pt idx="16995">
                  <c:v>44.551369999999999</c:v>
                </c:pt>
                <c:pt idx="16996">
                  <c:v>44.553989999999999</c:v>
                </c:pt>
                <c:pt idx="16997">
                  <c:v>44.556609999999999</c:v>
                </c:pt>
                <c:pt idx="16998">
                  <c:v>44.559240000000003</c:v>
                </c:pt>
                <c:pt idx="16999">
                  <c:v>44.561860000000003</c:v>
                </c:pt>
                <c:pt idx="17000">
                  <c:v>44.564480000000003</c:v>
                </c:pt>
                <c:pt idx="17001">
                  <c:v>44.567100000000003</c:v>
                </c:pt>
                <c:pt idx="17002">
                  <c:v>44.569719999999997</c:v>
                </c:pt>
                <c:pt idx="17003">
                  <c:v>44.57235</c:v>
                </c:pt>
                <c:pt idx="17004">
                  <c:v>44.57497</c:v>
                </c:pt>
                <c:pt idx="17005">
                  <c:v>44.577590000000001</c:v>
                </c:pt>
                <c:pt idx="17006">
                  <c:v>44.580210000000001</c:v>
                </c:pt>
                <c:pt idx="17007">
                  <c:v>44.582830000000001</c:v>
                </c:pt>
                <c:pt idx="17008">
                  <c:v>44.585450000000002</c:v>
                </c:pt>
                <c:pt idx="17009">
                  <c:v>44.588070000000002</c:v>
                </c:pt>
                <c:pt idx="17010">
                  <c:v>44.590690000000002</c:v>
                </c:pt>
                <c:pt idx="17011">
                  <c:v>44.593319999999999</c:v>
                </c:pt>
                <c:pt idx="17012">
                  <c:v>44.595939999999999</c:v>
                </c:pt>
                <c:pt idx="17013">
                  <c:v>44.598559999999999</c:v>
                </c:pt>
                <c:pt idx="17014">
                  <c:v>44.601179999999999</c:v>
                </c:pt>
                <c:pt idx="17015">
                  <c:v>44.6038</c:v>
                </c:pt>
                <c:pt idx="17016">
                  <c:v>44.60642</c:v>
                </c:pt>
                <c:pt idx="17017">
                  <c:v>44.60904</c:v>
                </c:pt>
                <c:pt idx="17018">
                  <c:v>44.611660000000001</c:v>
                </c:pt>
                <c:pt idx="17019">
                  <c:v>44.614289999999997</c:v>
                </c:pt>
                <c:pt idx="17020">
                  <c:v>44.616909999999997</c:v>
                </c:pt>
                <c:pt idx="17021">
                  <c:v>44.619529999999997</c:v>
                </c:pt>
                <c:pt idx="17022">
                  <c:v>44.622149999999998</c:v>
                </c:pt>
                <c:pt idx="17023">
                  <c:v>44.624769999999998</c:v>
                </c:pt>
                <c:pt idx="17024">
                  <c:v>44.627400000000002</c:v>
                </c:pt>
                <c:pt idx="17025">
                  <c:v>44.630020000000002</c:v>
                </c:pt>
                <c:pt idx="17026">
                  <c:v>44.632640000000002</c:v>
                </c:pt>
                <c:pt idx="17027">
                  <c:v>44.635260000000002</c:v>
                </c:pt>
                <c:pt idx="17028">
                  <c:v>44.637880000000003</c:v>
                </c:pt>
                <c:pt idx="17029">
                  <c:v>44.640500000000003</c:v>
                </c:pt>
                <c:pt idx="17030">
                  <c:v>44.643120000000003</c:v>
                </c:pt>
                <c:pt idx="17031">
                  <c:v>44.645740000000004</c:v>
                </c:pt>
                <c:pt idx="17032">
                  <c:v>44.64837</c:v>
                </c:pt>
                <c:pt idx="17033">
                  <c:v>44.65099</c:v>
                </c:pt>
                <c:pt idx="17034">
                  <c:v>44.65361</c:v>
                </c:pt>
                <c:pt idx="17035">
                  <c:v>44.656230000000001</c:v>
                </c:pt>
                <c:pt idx="17036">
                  <c:v>44.658850000000001</c:v>
                </c:pt>
                <c:pt idx="17037">
                  <c:v>44.661470000000001</c:v>
                </c:pt>
                <c:pt idx="17038">
                  <c:v>44.664090000000002</c:v>
                </c:pt>
                <c:pt idx="17039">
                  <c:v>44.666719999999998</c:v>
                </c:pt>
                <c:pt idx="17040">
                  <c:v>44.669339999999998</c:v>
                </c:pt>
                <c:pt idx="17041">
                  <c:v>44.671959999999999</c:v>
                </c:pt>
                <c:pt idx="17042">
                  <c:v>44.674579999999999</c:v>
                </c:pt>
                <c:pt idx="17043">
                  <c:v>44.677199999999999</c:v>
                </c:pt>
                <c:pt idx="17044">
                  <c:v>44.679819999999999</c:v>
                </c:pt>
                <c:pt idx="17045">
                  <c:v>44.682450000000003</c:v>
                </c:pt>
                <c:pt idx="17046">
                  <c:v>44.685070000000003</c:v>
                </c:pt>
                <c:pt idx="17047">
                  <c:v>44.687690000000003</c:v>
                </c:pt>
                <c:pt idx="17048">
                  <c:v>44.690309999999997</c:v>
                </c:pt>
                <c:pt idx="17049">
                  <c:v>44.692929999999997</c:v>
                </c:pt>
                <c:pt idx="17050">
                  <c:v>44.695549999999997</c:v>
                </c:pt>
                <c:pt idx="17051">
                  <c:v>44.698169999999998</c:v>
                </c:pt>
                <c:pt idx="17052">
                  <c:v>44.700789999999998</c:v>
                </c:pt>
                <c:pt idx="17053">
                  <c:v>44.703409999999998</c:v>
                </c:pt>
                <c:pt idx="17054">
                  <c:v>44.706040000000002</c:v>
                </c:pt>
                <c:pt idx="17055">
                  <c:v>44.708660000000002</c:v>
                </c:pt>
                <c:pt idx="17056">
                  <c:v>44.711280000000002</c:v>
                </c:pt>
                <c:pt idx="17057">
                  <c:v>44.713900000000002</c:v>
                </c:pt>
                <c:pt idx="17058">
                  <c:v>44.716520000000003</c:v>
                </c:pt>
                <c:pt idx="17059">
                  <c:v>44.719140000000003</c:v>
                </c:pt>
                <c:pt idx="17060">
                  <c:v>44.721769999999999</c:v>
                </c:pt>
                <c:pt idx="17061">
                  <c:v>44.72439</c:v>
                </c:pt>
                <c:pt idx="17062">
                  <c:v>44.72701</c:v>
                </c:pt>
                <c:pt idx="17063">
                  <c:v>44.72963</c:v>
                </c:pt>
                <c:pt idx="17064">
                  <c:v>44.732250000000001</c:v>
                </c:pt>
                <c:pt idx="17065">
                  <c:v>44.734870000000001</c:v>
                </c:pt>
                <c:pt idx="17066">
                  <c:v>44.737499999999997</c:v>
                </c:pt>
                <c:pt idx="17067">
                  <c:v>44.740119999999997</c:v>
                </c:pt>
                <c:pt idx="17068">
                  <c:v>44.742739999999998</c:v>
                </c:pt>
                <c:pt idx="17069">
                  <c:v>44.745359999999998</c:v>
                </c:pt>
                <c:pt idx="17070">
                  <c:v>44.747979999999998</c:v>
                </c:pt>
                <c:pt idx="17071">
                  <c:v>44.750599999999999</c:v>
                </c:pt>
                <c:pt idx="17072">
                  <c:v>44.753219999999999</c:v>
                </c:pt>
                <c:pt idx="17073">
                  <c:v>44.755839999999999</c:v>
                </c:pt>
                <c:pt idx="17074">
                  <c:v>44.758459999999999</c:v>
                </c:pt>
                <c:pt idx="17075">
                  <c:v>44.761090000000003</c:v>
                </c:pt>
                <c:pt idx="17076">
                  <c:v>44.763710000000003</c:v>
                </c:pt>
                <c:pt idx="17077">
                  <c:v>44.766330000000004</c:v>
                </c:pt>
                <c:pt idx="17078">
                  <c:v>44.768949999999997</c:v>
                </c:pt>
                <c:pt idx="17079">
                  <c:v>44.771569999999997</c:v>
                </c:pt>
                <c:pt idx="17080">
                  <c:v>44.7742</c:v>
                </c:pt>
                <c:pt idx="17081">
                  <c:v>44.776820000000001</c:v>
                </c:pt>
                <c:pt idx="17082">
                  <c:v>44.779440000000001</c:v>
                </c:pt>
                <c:pt idx="17083">
                  <c:v>44.782060000000001</c:v>
                </c:pt>
                <c:pt idx="17084">
                  <c:v>44.784680000000002</c:v>
                </c:pt>
                <c:pt idx="17085">
                  <c:v>44.787300000000002</c:v>
                </c:pt>
                <c:pt idx="17086">
                  <c:v>44.789920000000002</c:v>
                </c:pt>
                <c:pt idx="17087">
                  <c:v>44.792549999999999</c:v>
                </c:pt>
                <c:pt idx="17088">
                  <c:v>44.795169999999999</c:v>
                </c:pt>
                <c:pt idx="17089">
                  <c:v>44.797789999999999</c:v>
                </c:pt>
                <c:pt idx="17090">
                  <c:v>44.800409999999999</c:v>
                </c:pt>
                <c:pt idx="17091">
                  <c:v>44.80303</c:v>
                </c:pt>
                <c:pt idx="17092">
                  <c:v>44.80565</c:v>
                </c:pt>
                <c:pt idx="17093">
                  <c:v>44.80827</c:v>
                </c:pt>
                <c:pt idx="17094">
                  <c:v>44.810890000000001</c:v>
                </c:pt>
                <c:pt idx="17095">
                  <c:v>44.813510000000001</c:v>
                </c:pt>
                <c:pt idx="17096">
                  <c:v>44.816139999999997</c:v>
                </c:pt>
                <c:pt idx="17097">
                  <c:v>44.818759999999997</c:v>
                </c:pt>
                <c:pt idx="17098">
                  <c:v>44.821379999999998</c:v>
                </c:pt>
                <c:pt idx="17099">
                  <c:v>44.823999999999998</c:v>
                </c:pt>
                <c:pt idx="17100">
                  <c:v>44.826619999999998</c:v>
                </c:pt>
                <c:pt idx="17101">
                  <c:v>44.829250000000002</c:v>
                </c:pt>
                <c:pt idx="17102">
                  <c:v>44.831870000000002</c:v>
                </c:pt>
                <c:pt idx="17103">
                  <c:v>44.834490000000002</c:v>
                </c:pt>
                <c:pt idx="17104">
                  <c:v>44.837110000000003</c:v>
                </c:pt>
                <c:pt idx="17105">
                  <c:v>44.839730000000003</c:v>
                </c:pt>
                <c:pt idx="17106">
                  <c:v>44.842350000000003</c:v>
                </c:pt>
                <c:pt idx="17107">
                  <c:v>44.844970000000004</c:v>
                </c:pt>
                <c:pt idx="17108">
                  <c:v>44.8476</c:v>
                </c:pt>
                <c:pt idx="17109">
                  <c:v>44.85022</c:v>
                </c:pt>
                <c:pt idx="17110">
                  <c:v>44.85284</c:v>
                </c:pt>
                <c:pt idx="17111">
                  <c:v>44.855460000000001</c:v>
                </c:pt>
                <c:pt idx="17112">
                  <c:v>44.858080000000001</c:v>
                </c:pt>
                <c:pt idx="17113">
                  <c:v>44.860700000000001</c:v>
                </c:pt>
                <c:pt idx="17114">
                  <c:v>44.863320000000002</c:v>
                </c:pt>
                <c:pt idx="17115">
                  <c:v>44.865940000000002</c:v>
                </c:pt>
                <c:pt idx="17116">
                  <c:v>44.868569999999998</c:v>
                </c:pt>
                <c:pt idx="17117">
                  <c:v>44.871189999999999</c:v>
                </c:pt>
                <c:pt idx="17118">
                  <c:v>44.873809999999999</c:v>
                </c:pt>
                <c:pt idx="17119">
                  <c:v>44.876429999999999</c:v>
                </c:pt>
                <c:pt idx="17120">
                  <c:v>44.879049999999999</c:v>
                </c:pt>
                <c:pt idx="17121">
                  <c:v>44.881680000000003</c:v>
                </c:pt>
                <c:pt idx="17122">
                  <c:v>44.884300000000003</c:v>
                </c:pt>
                <c:pt idx="17123">
                  <c:v>44.886920000000003</c:v>
                </c:pt>
                <c:pt idx="17124">
                  <c:v>44.889539999999997</c:v>
                </c:pt>
                <c:pt idx="17125">
                  <c:v>44.892159999999997</c:v>
                </c:pt>
                <c:pt idx="17126">
                  <c:v>44.894779999999997</c:v>
                </c:pt>
                <c:pt idx="17127">
                  <c:v>44.897399999999998</c:v>
                </c:pt>
                <c:pt idx="17128">
                  <c:v>44.900019999999998</c:v>
                </c:pt>
                <c:pt idx="17129">
                  <c:v>44.902650000000001</c:v>
                </c:pt>
                <c:pt idx="17130">
                  <c:v>44.905270000000002</c:v>
                </c:pt>
                <c:pt idx="17131">
                  <c:v>44.907890000000002</c:v>
                </c:pt>
                <c:pt idx="17132">
                  <c:v>44.910510000000002</c:v>
                </c:pt>
                <c:pt idx="17133">
                  <c:v>44.913130000000002</c:v>
                </c:pt>
                <c:pt idx="17134">
                  <c:v>44.915750000000003</c:v>
                </c:pt>
                <c:pt idx="17135">
                  <c:v>44.918370000000003</c:v>
                </c:pt>
                <c:pt idx="17136">
                  <c:v>44.920990000000003</c:v>
                </c:pt>
                <c:pt idx="17137">
                  <c:v>44.92362</c:v>
                </c:pt>
                <c:pt idx="17138">
                  <c:v>44.92624</c:v>
                </c:pt>
                <c:pt idx="17139">
                  <c:v>44.92886</c:v>
                </c:pt>
                <c:pt idx="17140">
                  <c:v>44.931480000000001</c:v>
                </c:pt>
                <c:pt idx="17141">
                  <c:v>44.934100000000001</c:v>
                </c:pt>
                <c:pt idx="17142">
                  <c:v>44.936729999999997</c:v>
                </c:pt>
                <c:pt idx="17143">
                  <c:v>44.939349999999997</c:v>
                </c:pt>
                <c:pt idx="17144">
                  <c:v>44.941969999999998</c:v>
                </c:pt>
                <c:pt idx="17145">
                  <c:v>44.944589999999998</c:v>
                </c:pt>
                <c:pt idx="17146">
                  <c:v>44.947209999999998</c:v>
                </c:pt>
                <c:pt idx="17147">
                  <c:v>44.949829999999999</c:v>
                </c:pt>
                <c:pt idx="17148">
                  <c:v>44.952449999999999</c:v>
                </c:pt>
                <c:pt idx="17149">
                  <c:v>44.955069999999999</c:v>
                </c:pt>
                <c:pt idx="17150">
                  <c:v>44.957700000000003</c:v>
                </c:pt>
                <c:pt idx="17151">
                  <c:v>44.960320000000003</c:v>
                </c:pt>
                <c:pt idx="17152">
                  <c:v>44.962940000000003</c:v>
                </c:pt>
                <c:pt idx="17153">
                  <c:v>44.965560000000004</c:v>
                </c:pt>
                <c:pt idx="17154">
                  <c:v>44.968179999999997</c:v>
                </c:pt>
                <c:pt idx="17155">
                  <c:v>44.970799999999997</c:v>
                </c:pt>
                <c:pt idx="17156">
                  <c:v>44.973419999999997</c:v>
                </c:pt>
                <c:pt idx="17157">
                  <c:v>44.976050000000001</c:v>
                </c:pt>
                <c:pt idx="17158">
                  <c:v>44.978670000000001</c:v>
                </c:pt>
                <c:pt idx="17159">
                  <c:v>44.981290000000001</c:v>
                </c:pt>
                <c:pt idx="17160">
                  <c:v>44.983910000000002</c:v>
                </c:pt>
                <c:pt idx="17161">
                  <c:v>44.986530000000002</c:v>
                </c:pt>
                <c:pt idx="17162">
                  <c:v>44.989150000000002</c:v>
                </c:pt>
                <c:pt idx="17163">
                  <c:v>44.991779999999999</c:v>
                </c:pt>
                <c:pt idx="17164">
                  <c:v>44.994399999999999</c:v>
                </c:pt>
                <c:pt idx="17165">
                  <c:v>44.997019999999999</c:v>
                </c:pt>
                <c:pt idx="17166">
                  <c:v>44.999639999999999</c:v>
                </c:pt>
                <c:pt idx="17167">
                  <c:v>45.00226</c:v>
                </c:pt>
                <c:pt idx="17168">
                  <c:v>45.00488</c:v>
                </c:pt>
                <c:pt idx="17169">
                  <c:v>45.0075</c:v>
                </c:pt>
                <c:pt idx="17170">
                  <c:v>45.010120000000001</c:v>
                </c:pt>
                <c:pt idx="17171">
                  <c:v>45.012740000000001</c:v>
                </c:pt>
                <c:pt idx="17172">
                  <c:v>45.015369999999997</c:v>
                </c:pt>
                <c:pt idx="17173">
                  <c:v>45.017989999999998</c:v>
                </c:pt>
                <c:pt idx="17174">
                  <c:v>45.020609999999998</c:v>
                </c:pt>
                <c:pt idx="17175">
                  <c:v>45.023229999999998</c:v>
                </c:pt>
                <c:pt idx="17176">
                  <c:v>45.025849999999998</c:v>
                </c:pt>
                <c:pt idx="17177">
                  <c:v>45.028469999999999</c:v>
                </c:pt>
                <c:pt idx="17178">
                  <c:v>45.031100000000002</c:v>
                </c:pt>
                <c:pt idx="17179">
                  <c:v>45.033720000000002</c:v>
                </c:pt>
                <c:pt idx="17180">
                  <c:v>45.036340000000003</c:v>
                </c:pt>
                <c:pt idx="17181">
                  <c:v>45.038960000000003</c:v>
                </c:pt>
                <c:pt idx="17182">
                  <c:v>45.041580000000003</c:v>
                </c:pt>
                <c:pt idx="17183">
                  <c:v>45.044199999999996</c:v>
                </c:pt>
                <c:pt idx="17184">
                  <c:v>45.04683</c:v>
                </c:pt>
                <c:pt idx="17185">
                  <c:v>45.04945</c:v>
                </c:pt>
                <c:pt idx="17186">
                  <c:v>45.052070000000001</c:v>
                </c:pt>
                <c:pt idx="17187">
                  <c:v>45.054690000000001</c:v>
                </c:pt>
                <c:pt idx="17188">
                  <c:v>45.057310000000001</c:v>
                </c:pt>
                <c:pt idx="17189">
                  <c:v>45.059930000000001</c:v>
                </c:pt>
                <c:pt idx="17190">
                  <c:v>45.062550000000002</c:v>
                </c:pt>
                <c:pt idx="17191">
                  <c:v>45.065170000000002</c:v>
                </c:pt>
                <c:pt idx="17192">
                  <c:v>45.067790000000002</c:v>
                </c:pt>
                <c:pt idx="17193">
                  <c:v>45.070419999999999</c:v>
                </c:pt>
                <c:pt idx="17194">
                  <c:v>45.073039999999999</c:v>
                </c:pt>
                <c:pt idx="17195">
                  <c:v>45.075659999999999</c:v>
                </c:pt>
                <c:pt idx="17196">
                  <c:v>45.078279999999999</c:v>
                </c:pt>
                <c:pt idx="17197">
                  <c:v>45.0809</c:v>
                </c:pt>
                <c:pt idx="17198">
                  <c:v>45.083530000000003</c:v>
                </c:pt>
                <c:pt idx="17199">
                  <c:v>45.086150000000004</c:v>
                </c:pt>
                <c:pt idx="17200">
                  <c:v>45.088769999999997</c:v>
                </c:pt>
                <c:pt idx="17201">
                  <c:v>45.091389999999997</c:v>
                </c:pt>
                <c:pt idx="17202">
                  <c:v>45.094009999999997</c:v>
                </c:pt>
                <c:pt idx="17203">
                  <c:v>45.096629999999998</c:v>
                </c:pt>
                <c:pt idx="17204">
                  <c:v>45.099249999999998</c:v>
                </c:pt>
                <c:pt idx="17205">
                  <c:v>45.101880000000001</c:v>
                </c:pt>
                <c:pt idx="17206">
                  <c:v>45.104500000000002</c:v>
                </c:pt>
                <c:pt idx="17207">
                  <c:v>45.107120000000002</c:v>
                </c:pt>
                <c:pt idx="17208">
                  <c:v>45.109740000000002</c:v>
                </c:pt>
                <c:pt idx="17209">
                  <c:v>45.112360000000002</c:v>
                </c:pt>
                <c:pt idx="17210">
                  <c:v>45.114980000000003</c:v>
                </c:pt>
                <c:pt idx="17211">
                  <c:v>45.117600000000003</c:v>
                </c:pt>
                <c:pt idx="17212">
                  <c:v>45.120220000000003</c:v>
                </c:pt>
                <c:pt idx="17213">
                  <c:v>45.122839999999997</c:v>
                </c:pt>
                <c:pt idx="17214">
                  <c:v>45.12547</c:v>
                </c:pt>
                <c:pt idx="17215">
                  <c:v>45.12809</c:v>
                </c:pt>
                <c:pt idx="17216">
                  <c:v>45.130710000000001</c:v>
                </c:pt>
                <c:pt idx="17217">
                  <c:v>45.133330000000001</c:v>
                </c:pt>
                <c:pt idx="17218">
                  <c:v>45.135950000000001</c:v>
                </c:pt>
                <c:pt idx="17219">
                  <c:v>45.138579999999997</c:v>
                </c:pt>
                <c:pt idx="17220">
                  <c:v>45.141199999999998</c:v>
                </c:pt>
                <c:pt idx="17221">
                  <c:v>45.143819999999998</c:v>
                </c:pt>
                <c:pt idx="17222">
                  <c:v>45.146439999999998</c:v>
                </c:pt>
                <c:pt idx="17223">
                  <c:v>45.149059999999999</c:v>
                </c:pt>
                <c:pt idx="17224">
                  <c:v>45.151679999999999</c:v>
                </c:pt>
                <c:pt idx="17225">
                  <c:v>45.154299999999999</c:v>
                </c:pt>
                <c:pt idx="17226">
                  <c:v>45.156930000000003</c:v>
                </c:pt>
                <c:pt idx="17227">
                  <c:v>45.159550000000003</c:v>
                </c:pt>
                <c:pt idx="17228">
                  <c:v>45.162170000000003</c:v>
                </c:pt>
                <c:pt idx="17229">
                  <c:v>45.164790000000004</c:v>
                </c:pt>
                <c:pt idx="17230">
                  <c:v>45.167409999999997</c:v>
                </c:pt>
                <c:pt idx="17231">
                  <c:v>45.170029999999997</c:v>
                </c:pt>
                <c:pt idx="17232">
                  <c:v>45.172649999999997</c:v>
                </c:pt>
                <c:pt idx="17233">
                  <c:v>45.175269999999998</c:v>
                </c:pt>
                <c:pt idx="17234">
                  <c:v>45.177900000000001</c:v>
                </c:pt>
                <c:pt idx="17235">
                  <c:v>45.180520000000001</c:v>
                </c:pt>
                <c:pt idx="17236">
                  <c:v>45.183140000000002</c:v>
                </c:pt>
                <c:pt idx="17237">
                  <c:v>45.185760000000002</c:v>
                </c:pt>
                <c:pt idx="17238">
                  <c:v>45.188380000000002</c:v>
                </c:pt>
                <c:pt idx="17239">
                  <c:v>45.191009999999999</c:v>
                </c:pt>
                <c:pt idx="17240">
                  <c:v>45.193629999999999</c:v>
                </c:pt>
                <c:pt idx="17241">
                  <c:v>45.196249999999999</c:v>
                </c:pt>
                <c:pt idx="17242">
                  <c:v>45.198869999999999</c:v>
                </c:pt>
                <c:pt idx="17243">
                  <c:v>45.20149</c:v>
                </c:pt>
                <c:pt idx="17244">
                  <c:v>45.20411</c:v>
                </c:pt>
                <c:pt idx="17245">
                  <c:v>45.20673</c:v>
                </c:pt>
                <c:pt idx="17246">
                  <c:v>45.209350000000001</c:v>
                </c:pt>
                <c:pt idx="17247">
                  <c:v>45.211979999999997</c:v>
                </c:pt>
                <c:pt idx="17248">
                  <c:v>45.214599999999997</c:v>
                </c:pt>
                <c:pt idx="17249">
                  <c:v>45.217219999999998</c:v>
                </c:pt>
                <c:pt idx="17250">
                  <c:v>45.219839999999998</c:v>
                </c:pt>
                <c:pt idx="17251">
                  <c:v>45.222459999999998</c:v>
                </c:pt>
                <c:pt idx="17252">
                  <c:v>45.225079999999998</c:v>
                </c:pt>
                <c:pt idx="17253">
                  <c:v>45.227699999999999</c:v>
                </c:pt>
                <c:pt idx="17254">
                  <c:v>45.230319999999999</c:v>
                </c:pt>
                <c:pt idx="17255">
                  <c:v>45.232950000000002</c:v>
                </c:pt>
                <c:pt idx="17256">
                  <c:v>45.235570000000003</c:v>
                </c:pt>
                <c:pt idx="17257">
                  <c:v>45.238190000000003</c:v>
                </c:pt>
                <c:pt idx="17258">
                  <c:v>45.240810000000003</c:v>
                </c:pt>
                <c:pt idx="17259">
                  <c:v>45.243429999999996</c:v>
                </c:pt>
                <c:pt idx="17260">
                  <c:v>45.24606</c:v>
                </c:pt>
                <c:pt idx="17261">
                  <c:v>45.24868</c:v>
                </c:pt>
                <c:pt idx="17262">
                  <c:v>45.251300000000001</c:v>
                </c:pt>
                <c:pt idx="17263">
                  <c:v>45.253920000000001</c:v>
                </c:pt>
                <c:pt idx="17264">
                  <c:v>45.256540000000001</c:v>
                </c:pt>
                <c:pt idx="17265">
                  <c:v>45.259160000000001</c:v>
                </c:pt>
                <c:pt idx="17266">
                  <c:v>45.261780000000002</c:v>
                </c:pt>
                <c:pt idx="17267">
                  <c:v>45.264400000000002</c:v>
                </c:pt>
                <c:pt idx="17268">
                  <c:v>45.267020000000002</c:v>
                </c:pt>
                <c:pt idx="17269">
                  <c:v>45.269649999999999</c:v>
                </c:pt>
                <c:pt idx="17270">
                  <c:v>45.272269999999999</c:v>
                </c:pt>
                <c:pt idx="17271">
                  <c:v>45.274889999999999</c:v>
                </c:pt>
                <c:pt idx="17272">
                  <c:v>45.277509999999999</c:v>
                </c:pt>
                <c:pt idx="17273">
                  <c:v>45.28013</c:v>
                </c:pt>
                <c:pt idx="17274">
                  <c:v>45.28275</c:v>
                </c:pt>
                <c:pt idx="17275">
                  <c:v>45.285380000000004</c:v>
                </c:pt>
                <c:pt idx="17276">
                  <c:v>45.287999999999997</c:v>
                </c:pt>
                <c:pt idx="17277">
                  <c:v>45.290619999999997</c:v>
                </c:pt>
                <c:pt idx="17278">
                  <c:v>45.293239999999997</c:v>
                </c:pt>
                <c:pt idx="17279">
                  <c:v>45.295859999999998</c:v>
                </c:pt>
                <c:pt idx="17280">
                  <c:v>45.298479999999998</c:v>
                </c:pt>
                <c:pt idx="17281">
                  <c:v>45.301110000000001</c:v>
                </c:pt>
                <c:pt idx="17282">
                  <c:v>45.303730000000002</c:v>
                </c:pt>
                <c:pt idx="17283">
                  <c:v>45.306350000000002</c:v>
                </c:pt>
                <c:pt idx="17284">
                  <c:v>45.308970000000002</c:v>
                </c:pt>
                <c:pt idx="17285">
                  <c:v>45.311590000000002</c:v>
                </c:pt>
                <c:pt idx="17286">
                  <c:v>45.314210000000003</c:v>
                </c:pt>
                <c:pt idx="17287">
                  <c:v>45.316830000000003</c:v>
                </c:pt>
                <c:pt idx="17288">
                  <c:v>45.319450000000003</c:v>
                </c:pt>
                <c:pt idx="17289">
                  <c:v>45.322069999999997</c:v>
                </c:pt>
                <c:pt idx="17290">
                  <c:v>45.3247</c:v>
                </c:pt>
                <c:pt idx="17291">
                  <c:v>45.32732</c:v>
                </c:pt>
                <c:pt idx="17292">
                  <c:v>45.329940000000001</c:v>
                </c:pt>
                <c:pt idx="17293">
                  <c:v>45.332560000000001</c:v>
                </c:pt>
                <c:pt idx="17294">
                  <c:v>45.335180000000001</c:v>
                </c:pt>
                <c:pt idx="17295">
                  <c:v>45.337800000000001</c:v>
                </c:pt>
                <c:pt idx="17296">
                  <c:v>45.340429999999998</c:v>
                </c:pt>
                <c:pt idx="17297">
                  <c:v>45.343049999999998</c:v>
                </c:pt>
                <c:pt idx="17298">
                  <c:v>45.345669999999998</c:v>
                </c:pt>
                <c:pt idx="17299">
                  <c:v>45.348289999999999</c:v>
                </c:pt>
                <c:pt idx="17300">
                  <c:v>45.350909999999999</c:v>
                </c:pt>
                <c:pt idx="17301">
                  <c:v>45.353529999999999</c:v>
                </c:pt>
                <c:pt idx="17302">
                  <c:v>45.356160000000003</c:v>
                </c:pt>
                <c:pt idx="17303">
                  <c:v>45.358780000000003</c:v>
                </c:pt>
                <c:pt idx="17304">
                  <c:v>45.361400000000003</c:v>
                </c:pt>
                <c:pt idx="17305">
                  <c:v>45.364019999999996</c:v>
                </c:pt>
                <c:pt idx="17306">
                  <c:v>45.366639999999997</c:v>
                </c:pt>
                <c:pt idx="17307">
                  <c:v>45.369259999999997</c:v>
                </c:pt>
                <c:pt idx="17308">
                  <c:v>45.371879999999997</c:v>
                </c:pt>
                <c:pt idx="17309">
                  <c:v>45.374499999999998</c:v>
                </c:pt>
                <c:pt idx="17310">
                  <c:v>45.377119999999998</c:v>
                </c:pt>
                <c:pt idx="17311">
                  <c:v>45.379750000000001</c:v>
                </c:pt>
                <c:pt idx="17312">
                  <c:v>45.382370000000002</c:v>
                </c:pt>
                <c:pt idx="17313">
                  <c:v>45.384990000000002</c:v>
                </c:pt>
                <c:pt idx="17314">
                  <c:v>45.387610000000002</c:v>
                </c:pt>
                <c:pt idx="17315">
                  <c:v>45.390230000000003</c:v>
                </c:pt>
                <c:pt idx="17316">
                  <c:v>45.392859999999999</c:v>
                </c:pt>
                <c:pt idx="17317">
                  <c:v>45.395479999999999</c:v>
                </c:pt>
                <c:pt idx="17318">
                  <c:v>45.398099999999999</c:v>
                </c:pt>
                <c:pt idx="17319">
                  <c:v>45.40072</c:v>
                </c:pt>
                <c:pt idx="17320">
                  <c:v>45.40334</c:v>
                </c:pt>
                <c:pt idx="17321">
                  <c:v>45.40596</c:v>
                </c:pt>
                <c:pt idx="17322">
                  <c:v>45.408580000000001</c:v>
                </c:pt>
                <c:pt idx="17323">
                  <c:v>45.411209999999997</c:v>
                </c:pt>
                <c:pt idx="17324">
                  <c:v>45.413829999999997</c:v>
                </c:pt>
                <c:pt idx="17325">
                  <c:v>45.416449999999998</c:v>
                </c:pt>
                <c:pt idx="17326">
                  <c:v>45.419069999999998</c:v>
                </c:pt>
                <c:pt idx="17327">
                  <c:v>45.421689999999998</c:v>
                </c:pt>
                <c:pt idx="17328">
                  <c:v>45.424309999999998</c:v>
                </c:pt>
                <c:pt idx="17329">
                  <c:v>45.426929999999999</c:v>
                </c:pt>
                <c:pt idx="17330">
                  <c:v>45.429549999999999</c:v>
                </c:pt>
                <c:pt idx="17331">
                  <c:v>45.432169999999999</c:v>
                </c:pt>
                <c:pt idx="17332">
                  <c:v>45.434800000000003</c:v>
                </c:pt>
                <c:pt idx="17333">
                  <c:v>45.437420000000003</c:v>
                </c:pt>
                <c:pt idx="17334">
                  <c:v>45.440040000000003</c:v>
                </c:pt>
                <c:pt idx="17335">
                  <c:v>45.442659999999997</c:v>
                </c:pt>
                <c:pt idx="17336">
                  <c:v>45.445279999999997</c:v>
                </c:pt>
                <c:pt idx="17337">
                  <c:v>45.44791</c:v>
                </c:pt>
                <c:pt idx="17338">
                  <c:v>45.450530000000001</c:v>
                </c:pt>
                <c:pt idx="17339">
                  <c:v>45.453150000000001</c:v>
                </c:pt>
                <c:pt idx="17340">
                  <c:v>45.455770000000001</c:v>
                </c:pt>
                <c:pt idx="17341">
                  <c:v>45.458390000000001</c:v>
                </c:pt>
                <c:pt idx="17342">
                  <c:v>45.461010000000002</c:v>
                </c:pt>
                <c:pt idx="17343">
                  <c:v>45.463630000000002</c:v>
                </c:pt>
                <c:pt idx="17344">
                  <c:v>45.466259999999998</c:v>
                </c:pt>
                <c:pt idx="17345">
                  <c:v>45.468879999999999</c:v>
                </c:pt>
                <c:pt idx="17346">
                  <c:v>45.471499999999999</c:v>
                </c:pt>
                <c:pt idx="17347">
                  <c:v>45.474119999999999</c:v>
                </c:pt>
                <c:pt idx="17348">
                  <c:v>45.476739999999999</c:v>
                </c:pt>
                <c:pt idx="17349">
                  <c:v>45.47936</c:v>
                </c:pt>
                <c:pt idx="17350">
                  <c:v>45.48198</c:v>
                </c:pt>
                <c:pt idx="17351">
                  <c:v>45.4846</c:v>
                </c:pt>
                <c:pt idx="17352">
                  <c:v>45.487229999999997</c:v>
                </c:pt>
                <c:pt idx="17353">
                  <c:v>45.489849999999997</c:v>
                </c:pt>
                <c:pt idx="17354">
                  <c:v>45.492469999999997</c:v>
                </c:pt>
                <c:pt idx="17355">
                  <c:v>45.495089999999998</c:v>
                </c:pt>
                <c:pt idx="17356">
                  <c:v>45.497709999999998</c:v>
                </c:pt>
                <c:pt idx="17357">
                  <c:v>45.500340000000001</c:v>
                </c:pt>
                <c:pt idx="17358">
                  <c:v>45.502960000000002</c:v>
                </c:pt>
                <c:pt idx="17359">
                  <c:v>45.505580000000002</c:v>
                </c:pt>
                <c:pt idx="17360">
                  <c:v>45.508200000000002</c:v>
                </c:pt>
                <c:pt idx="17361">
                  <c:v>45.510820000000002</c:v>
                </c:pt>
                <c:pt idx="17362">
                  <c:v>45.513440000000003</c:v>
                </c:pt>
                <c:pt idx="17363">
                  <c:v>45.516060000000003</c:v>
                </c:pt>
                <c:pt idx="17364">
                  <c:v>45.518680000000003</c:v>
                </c:pt>
                <c:pt idx="17365">
                  <c:v>45.52131</c:v>
                </c:pt>
                <c:pt idx="17366">
                  <c:v>45.52393</c:v>
                </c:pt>
                <c:pt idx="17367">
                  <c:v>45.52655</c:v>
                </c:pt>
                <c:pt idx="17368">
                  <c:v>45.529170000000001</c:v>
                </c:pt>
                <c:pt idx="17369">
                  <c:v>45.531790000000001</c:v>
                </c:pt>
                <c:pt idx="17370">
                  <c:v>45.534410000000001</c:v>
                </c:pt>
                <c:pt idx="17371">
                  <c:v>45.537030000000001</c:v>
                </c:pt>
                <c:pt idx="17372">
                  <c:v>45.539650000000002</c:v>
                </c:pt>
                <c:pt idx="17373">
                  <c:v>45.542279999999998</c:v>
                </c:pt>
                <c:pt idx="17374">
                  <c:v>45.544899999999998</c:v>
                </c:pt>
                <c:pt idx="17375">
                  <c:v>45.547519999999999</c:v>
                </c:pt>
                <c:pt idx="17376">
                  <c:v>45.550139999999999</c:v>
                </c:pt>
                <c:pt idx="17377">
                  <c:v>45.552759999999999</c:v>
                </c:pt>
                <c:pt idx="17378">
                  <c:v>45.555390000000003</c:v>
                </c:pt>
                <c:pt idx="17379">
                  <c:v>45.558010000000003</c:v>
                </c:pt>
                <c:pt idx="17380">
                  <c:v>45.560630000000003</c:v>
                </c:pt>
                <c:pt idx="17381">
                  <c:v>45.563249999999996</c:v>
                </c:pt>
                <c:pt idx="17382">
                  <c:v>45.565869999999997</c:v>
                </c:pt>
                <c:pt idx="17383">
                  <c:v>45.568489999999997</c:v>
                </c:pt>
                <c:pt idx="17384">
                  <c:v>45.571109999999997</c:v>
                </c:pt>
                <c:pt idx="17385">
                  <c:v>45.573729999999998</c:v>
                </c:pt>
                <c:pt idx="17386">
                  <c:v>45.576349999999998</c:v>
                </c:pt>
                <c:pt idx="17387">
                  <c:v>45.578980000000001</c:v>
                </c:pt>
                <c:pt idx="17388">
                  <c:v>45.581600000000002</c:v>
                </c:pt>
                <c:pt idx="17389">
                  <c:v>45.584220000000002</c:v>
                </c:pt>
                <c:pt idx="17390">
                  <c:v>45.586840000000002</c:v>
                </c:pt>
                <c:pt idx="17391">
                  <c:v>45.589460000000003</c:v>
                </c:pt>
                <c:pt idx="17392">
                  <c:v>45.592080000000003</c:v>
                </c:pt>
                <c:pt idx="17393">
                  <c:v>45.594709999999999</c:v>
                </c:pt>
                <c:pt idx="17394">
                  <c:v>45.597329999999999</c:v>
                </c:pt>
                <c:pt idx="17395">
                  <c:v>45.59995</c:v>
                </c:pt>
                <c:pt idx="17396">
                  <c:v>45.60257</c:v>
                </c:pt>
                <c:pt idx="17397">
                  <c:v>45.60519</c:v>
                </c:pt>
                <c:pt idx="17398">
                  <c:v>45.607810000000001</c:v>
                </c:pt>
                <c:pt idx="17399">
                  <c:v>45.610439999999997</c:v>
                </c:pt>
                <c:pt idx="17400">
                  <c:v>45.613059999999997</c:v>
                </c:pt>
                <c:pt idx="17401">
                  <c:v>45.615679999999998</c:v>
                </c:pt>
                <c:pt idx="17402">
                  <c:v>45.618299999999998</c:v>
                </c:pt>
                <c:pt idx="17403">
                  <c:v>45.620919999999998</c:v>
                </c:pt>
                <c:pt idx="17404">
                  <c:v>45.623539999999998</c:v>
                </c:pt>
                <c:pt idx="17405">
                  <c:v>45.626159999999999</c:v>
                </c:pt>
                <c:pt idx="17406">
                  <c:v>45.628779999999999</c:v>
                </c:pt>
                <c:pt idx="17407">
                  <c:v>45.631399999999999</c:v>
                </c:pt>
                <c:pt idx="17408">
                  <c:v>45.634030000000003</c:v>
                </c:pt>
                <c:pt idx="17409">
                  <c:v>45.636650000000003</c:v>
                </c:pt>
                <c:pt idx="17410">
                  <c:v>45.639270000000003</c:v>
                </c:pt>
                <c:pt idx="17411">
                  <c:v>45.641889999999997</c:v>
                </c:pt>
                <c:pt idx="17412">
                  <c:v>45.644509999999997</c:v>
                </c:pt>
                <c:pt idx="17413">
                  <c:v>45.647129999999997</c:v>
                </c:pt>
                <c:pt idx="17414">
                  <c:v>45.649760000000001</c:v>
                </c:pt>
                <c:pt idx="17415">
                  <c:v>45.652380000000001</c:v>
                </c:pt>
                <c:pt idx="17416">
                  <c:v>45.655000000000001</c:v>
                </c:pt>
                <c:pt idx="17417">
                  <c:v>45.657620000000001</c:v>
                </c:pt>
                <c:pt idx="17418">
                  <c:v>45.660240000000002</c:v>
                </c:pt>
                <c:pt idx="17419">
                  <c:v>45.662860000000002</c:v>
                </c:pt>
                <c:pt idx="17420">
                  <c:v>45.665489999999998</c:v>
                </c:pt>
                <c:pt idx="17421">
                  <c:v>45.668109999999999</c:v>
                </c:pt>
                <c:pt idx="17422">
                  <c:v>45.670729999999999</c:v>
                </c:pt>
                <c:pt idx="17423">
                  <c:v>45.673349999999999</c:v>
                </c:pt>
                <c:pt idx="17424">
                  <c:v>45.67597</c:v>
                </c:pt>
                <c:pt idx="17425">
                  <c:v>45.67859</c:v>
                </c:pt>
                <c:pt idx="17426">
                  <c:v>45.68121</c:v>
                </c:pt>
                <c:pt idx="17427">
                  <c:v>45.68383</c:v>
                </c:pt>
                <c:pt idx="17428">
                  <c:v>45.686450000000001</c:v>
                </c:pt>
                <c:pt idx="17429">
                  <c:v>45.689079999999997</c:v>
                </c:pt>
                <c:pt idx="17430">
                  <c:v>45.691699999999997</c:v>
                </c:pt>
                <c:pt idx="17431">
                  <c:v>45.694319999999998</c:v>
                </c:pt>
                <c:pt idx="17432">
                  <c:v>45.696939999999998</c:v>
                </c:pt>
                <c:pt idx="17433">
                  <c:v>45.699559999999998</c:v>
                </c:pt>
                <c:pt idx="17434">
                  <c:v>45.702190000000002</c:v>
                </c:pt>
                <c:pt idx="17435">
                  <c:v>45.704810000000002</c:v>
                </c:pt>
                <c:pt idx="17436">
                  <c:v>45.707430000000002</c:v>
                </c:pt>
                <c:pt idx="17437">
                  <c:v>45.710050000000003</c:v>
                </c:pt>
                <c:pt idx="17438">
                  <c:v>45.712670000000003</c:v>
                </c:pt>
                <c:pt idx="17439">
                  <c:v>45.715290000000003</c:v>
                </c:pt>
                <c:pt idx="17440">
                  <c:v>45.717910000000003</c:v>
                </c:pt>
                <c:pt idx="17441">
                  <c:v>45.72054</c:v>
                </c:pt>
                <c:pt idx="17442">
                  <c:v>45.72316</c:v>
                </c:pt>
                <c:pt idx="17443">
                  <c:v>45.72578</c:v>
                </c:pt>
                <c:pt idx="17444">
                  <c:v>45.728400000000001</c:v>
                </c:pt>
                <c:pt idx="17445">
                  <c:v>45.731020000000001</c:v>
                </c:pt>
                <c:pt idx="17446">
                  <c:v>45.733640000000001</c:v>
                </c:pt>
                <c:pt idx="17447">
                  <c:v>45.736260000000001</c:v>
                </c:pt>
                <c:pt idx="17448">
                  <c:v>45.738880000000002</c:v>
                </c:pt>
                <c:pt idx="17449">
                  <c:v>45.741500000000002</c:v>
                </c:pt>
                <c:pt idx="17450">
                  <c:v>45.744129999999998</c:v>
                </c:pt>
                <c:pt idx="17451">
                  <c:v>45.746749999999999</c:v>
                </c:pt>
                <c:pt idx="17452">
                  <c:v>45.749369999999999</c:v>
                </c:pt>
                <c:pt idx="17453">
                  <c:v>45.751989999999999</c:v>
                </c:pt>
                <c:pt idx="17454">
                  <c:v>45.75461</c:v>
                </c:pt>
                <c:pt idx="17455">
                  <c:v>45.757240000000003</c:v>
                </c:pt>
                <c:pt idx="17456">
                  <c:v>45.759860000000003</c:v>
                </c:pt>
                <c:pt idx="17457">
                  <c:v>45.762479999999996</c:v>
                </c:pt>
                <c:pt idx="17458">
                  <c:v>45.765099999999997</c:v>
                </c:pt>
                <c:pt idx="17459">
                  <c:v>45.767719999999997</c:v>
                </c:pt>
                <c:pt idx="17460">
                  <c:v>45.770339999999997</c:v>
                </c:pt>
                <c:pt idx="17461">
                  <c:v>45.772959999999998</c:v>
                </c:pt>
                <c:pt idx="17462">
                  <c:v>45.775590000000001</c:v>
                </c:pt>
                <c:pt idx="17463">
                  <c:v>45.778210000000001</c:v>
                </c:pt>
                <c:pt idx="17464">
                  <c:v>45.780830000000002</c:v>
                </c:pt>
                <c:pt idx="17465">
                  <c:v>45.783450000000002</c:v>
                </c:pt>
                <c:pt idx="17466">
                  <c:v>45.786070000000002</c:v>
                </c:pt>
                <c:pt idx="17467">
                  <c:v>45.788690000000003</c:v>
                </c:pt>
                <c:pt idx="17468">
                  <c:v>45.791310000000003</c:v>
                </c:pt>
                <c:pt idx="17469">
                  <c:v>45.793930000000003</c:v>
                </c:pt>
                <c:pt idx="17470">
                  <c:v>45.796559999999999</c:v>
                </c:pt>
                <c:pt idx="17471">
                  <c:v>45.79918</c:v>
                </c:pt>
                <c:pt idx="17472">
                  <c:v>45.8018</c:v>
                </c:pt>
                <c:pt idx="17473">
                  <c:v>45.80442</c:v>
                </c:pt>
                <c:pt idx="17474">
                  <c:v>45.807040000000001</c:v>
                </c:pt>
                <c:pt idx="17475">
                  <c:v>45.809660000000001</c:v>
                </c:pt>
                <c:pt idx="17476">
                  <c:v>45.812289999999997</c:v>
                </c:pt>
                <c:pt idx="17477">
                  <c:v>45.814909999999998</c:v>
                </c:pt>
                <c:pt idx="17478">
                  <c:v>45.817529999999998</c:v>
                </c:pt>
                <c:pt idx="17479">
                  <c:v>45.820149999999998</c:v>
                </c:pt>
                <c:pt idx="17480">
                  <c:v>45.822769999999998</c:v>
                </c:pt>
                <c:pt idx="17481">
                  <c:v>45.825389999999999</c:v>
                </c:pt>
                <c:pt idx="17482">
                  <c:v>45.828009999999999</c:v>
                </c:pt>
                <c:pt idx="17483">
                  <c:v>45.830640000000002</c:v>
                </c:pt>
                <c:pt idx="17484">
                  <c:v>45.833260000000003</c:v>
                </c:pt>
                <c:pt idx="17485">
                  <c:v>45.835880000000003</c:v>
                </c:pt>
                <c:pt idx="17486">
                  <c:v>45.838500000000003</c:v>
                </c:pt>
                <c:pt idx="17487">
                  <c:v>45.841119999999997</c:v>
                </c:pt>
                <c:pt idx="17488">
                  <c:v>45.843739999999997</c:v>
                </c:pt>
                <c:pt idx="17489">
                  <c:v>45.846359999999997</c:v>
                </c:pt>
                <c:pt idx="17490">
                  <c:v>45.848979999999997</c:v>
                </c:pt>
                <c:pt idx="17491">
                  <c:v>45.851610000000001</c:v>
                </c:pt>
                <c:pt idx="17492">
                  <c:v>45.854230000000001</c:v>
                </c:pt>
                <c:pt idx="17493">
                  <c:v>45.856850000000001</c:v>
                </c:pt>
                <c:pt idx="17494">
                  <c:v>45.859470000000002</c:v>
                </c:pt>
                <c:pt idx="17495">
                  <c:v>45.862090000000002</c:v>
                </c:pt>
                <c:pt idx="17496">
                  <c:v>45.864719999999998</c:v>
                </c:pt>
                <c:pt idx="17497">
                  <c:v>45.867339999999999</c:v>
                </c:pt>
                <c:pt idx="17498">
                  <c:v>45.869959999999999</c:v>
                </c:pt>
                <c:pt idx="17499">
                  <c:v>45.872579999999999</c:v>
                </c:pt>
                <c:pt idx="17500">
                  <c:v>45.8752</c:v>
                </c:pt>
                <c:pt idx="17501">
                  <c:v>45.87782</c:v>
                </c:pt>
                <c:pt idx="17502">
                  <c:v>45.88044</c:v>
                </c:pt>
                <c:pt idx="17503">
                  <c:v>45.88306</c:v>
                </c:pt>
                <c:pt idx="17504">
                  <c:v>45.885680000000001</c:v>
                </c:pt>
                <c:pt idx="17505">
                  <c:v>45.888309999999997</c:v>
                </c:pt>
                <c:pt idx="17506">
                  <c:v>45.890929999999997</c:v>
                </c:pt>
                <c:pt idx="17507">
                  <c:v>45.893549999999998</c:v>
                </c:pt>
                <c:pt idx="17508">
                  <c:v>45.896169999999998</c:v>
                </c:pt>
                <c:pt idx="17509">
                  <c:v>45.898789999999998</c:v>
                </c:pt>
                <c:pt idx="17510">
                  <c:v>45.901409999999998</c:v>
                </c:pt>
                <c:pt idx="17511">
                  <c:v>45.904029999999999</c:v>
                </c:pt>
                <c:pt idx="17512">
                  <c:v>45.906660000000002</c:v>
                </c:pt>
                <c:pt idx="17513">
                  <c:v>45.909280000000003</c:v>
                </c:pt>
                <c:pt idx="17514">
                  <c:v>45.911900000000003</c:v>
                </c:pt>
                <c:pt idx="17515">
                  <c:v>45.914520000000003</c:v>
                </c:pt>
                <c:pt idx="17516">
                  <c:v>45.917140000000003</c:v>
                </c:pt>
                <c:pt idx="17517">
                  <c:v>45.91977</c:v>
                </c:pt>
                <c:pt idx="17518">
                  <c:v>45.92239</c:v>
                </c:pt>
                <c:pt idx="17519">
                  <c:v>45.92501</c:v>
                </c:pt>
                <c:pt idx="17520">
                  <c:v>45.927630000000001</c:v>
                </c:pt>
                <c:pt idx="17521">
                  <c:v>45.930250000000001</c:v>
                </c:pt>
                <c:pt idx="17522">
                  <c:v>45.932870000000001</c:v>
                </c:pt>
                <c:pt idx="17523">
                  <c:v>45.935490000000001</c:v>
                </c:pt>
                <c:pt idx="17524">
                  <c:v>45.938110000000002</c:v>
                </c:pt>
                <c:pt idx="17525">
                  <c:v>45.940730000000002</c:v>
                </c:pt>
                <c:pt idx="17526">
                  <c:v>45.943359999999998</c:v>
                </c:pt>
                <c:pt idx="17527">
                  <c:v>45.945979999999999</c:v>
                </c:pt>
                <c:pt idx="17528">
                  <c:v>45.948599999999999</c:v>
                </c:pt>
                <c:pt idx="17529">
                  <c:v>45.951219999999999</c:v>
                </c:pt>
                <c:pt idx="17530">
                  <c:v>45.95384</c:v>
                </c:pt>
                <c:pt idx="17531">
                  <c:v>45.95646</c:v>
                </c:pt>
                <c:pt idx="17532">
                  <c:v>45.959090000000003</c:v>
                </c:pt>
                <c:pt idx="17533">
                  <c:v>45.961709999999997</c:v>
                </c:pt>
                <c:pt idx="17534">
                  <c:v>45.964329999999997</c:v>
                </c:pt>
                <c:pt idx="17535">
                  <c:v>45.966949999999997</c:v>
                </c:pt>
                <c:pt idx="17536">
                  <c:v>45.969569999999997</c:v>
                </c:pt>
                <c:pt idx="17537">
                  <c:v>45.972189999999998</c:v>
                </c:pt>
                <c:pt idx="17538">
                  <c:v>45.974820000000001</c:v>
                </c:pt>
                <c:pt idx="17539">
                  <c:v>45.977440000000001</c:v>
                </c:pt>
                <c:pt idx="17540">
                  <c:v>45.980060000000002</c:v>
                </c:pt>
                <c:pt idx="17541">
                  <c:v>45.982680000000002</c:v>
                </c:pt>
                <c:pt idx="17542">
                  <c:v>45.985300000000002</c:v>
                </c:pt>
                <c:pt idx="17543">
                  <c:v>45.987920000000003</c:v>
                </c:pt>
                <c:pt idx="17544">
                  <c:v>45.990540000000003</c:v>
                </c:pt>
                <c:pt idx="17545">
                  <c:v>45.993160000000003</c:v>
                </c:pt>
                <c:pt idx="17546">
                  <c:v>45.995780000000003</c:v>
                </c:pt>
                <c:pt idx="17547">
                  <c:v>45.99841</c:v>
                </c:pt>
                <c:pt idx="17548">
                  <c:v>46.00103</c:v>
                </c:pt>
                <c:pt idx="17549">
                  <c:v>46.00365</c:v>
                </c:pt>
                <c:pt idx="17550">
                  <c:v>46.006270000000001</c:v>
                </c:pt>
                <c:pt idx="17551">
                  <c:v>46.008890000000001</c:v>
                </c:pt>
                <c:pt idx="17552">
                  <c:v>46.011510000000001</c:v>
                </c:pt>
                <c:pt idx="17553">
                  <c:v>46.014139999999998</c:v>
                </c:pt>
                <c:pt idx="17554">
                  <c:v>46.016759999999998</c:v>
                </c:pt>
                <c:pt idx="17555">
                  <c:v>46.019379999999998</c:v>
                </c:pt>
                <c:pt idx="17556">
                  <c:v>46.021999999999998</c:v>
                </c:pt>
                <c:pt idx="17557">
                  <c:v>46.024619999999999</c:v>
                </c:pt>
                <c:pt idx="17558">
                  <c:v>46.027239999999999</c:v>
                </c:pt>
                <c:pt idx="17559">
                  <c:v>46.029870000000003</c:v>
                </c:pt>
                <c:pt idx="17560">
                  <c:v>46.032490000000003</c:v>
                </c:pt>
                <c:pt idx="17561">
                  <c:v>46.035110000000003</c:v>
                </c:pt>
                <c:pt idx="17562">
                  <c:v>46.037730000000003</c:v>
                </c:pt>
                <c:pt idx="17563">
                  <c:v>46.040349999999997</c:v>
                </c:pt>
                <c:pt idx="17564">
                  <c:v>46.042969999999997</c:v>
                </c:pt>
                <c:pt idx="17565">
                  <c:v>46.045589999999997</c:v>
                </c:pt>
                <c:pt idx="17566">
                  <c:v>46.048209999999997</c:v>
                </c:pt>
                <c:pt idx="17567">
                  <c:v>46.050829999999998</c:v>
                </c:pt>
                <c:pt idx="17568">
                  <c:v>46.053460000000001</c:v>
                </c:pt>
                <c:pt idx="17569">
                  <c:v>46.056080000000001</c:v>
                </c:pt>
                <c:pt idx="17570">
                  <c:v>46.058700000000002</c:v>
                </c:pt>
                <c:pt idx="17571">
                  <c:v>46.061320000000002</c:v>
                </c:pt>
                <c:pt idx="17572">
                  <c:v>46.063940000000002</c:v>
                </c:pt>
                <c:pt idx="17573">
                  <c:v>46.066569999999999</c:v>
                </c:pt>
                <c:pt idx="17574">
                  <c:v>46.069189999999999</c:v>
                </c:pt>
                <c:pt idx="17575">
                  <c:v>46.071809999999999</c:v>
                </c:pt>
                <c:pt idx="17576">
                  <c:v>46.07443</c:v>
                </c:pt>
                <c:pt idx="17577">
                  <c:v>46.07705</c:v>
                </c:pt>
                <c:pt idx="17578">
                  <c:v>46.07967</c:v>
                </c:pt>
                <c:pt idx="17579">
                  <c:v>46.08229</c:v>
                </c:pt>
                <c:pt idx="17580">
                  <c:v>46.084919999999997</c:v>
                </c:pt>
                <c:pt idx="17581">
                  <c:v>46.087539999999997</c:v>
                </c:pt>
                <c:pt idx="17582">
                  <c:v>46.090159999999997</c:v>
                </c:pt>
                <c:pt idx="17583">
                  <c:v>46.092779999999998</c:v>
                </c:pt>
                <c:pt idx="17584">
                  <c:v>46.095399999999998</c:v>
                </c:pt>
                <c:pt idx="17585">
                  <c:v>46.098019999999998</c:v>
                </c:pt>
                <c:pt idx="17586">
                  <c:v>46.100639999999999</c:v>
                </c:pt>
                <c:pt idx="17587">
                  <c:v>46.103259999999999</c:v>
                </c:pt>
                <c:pt idx="17588">
                  <c:v>46.105879999999999</c:v>
                </c:pt>
                <c:pt idx="17589">
                  <c:v>46.108510000000003</c:v>
                </c:pt>
                <c:pt idx="17590">
                  <c:v>46.111130000000003</c:v>
                </c:pt>
                <c:pt idx="17591">
                  <c:v>46.113750000000003</c:v>
                </c:pt>
                <c:pt idx="17592">
                  <c:v>46.116370000000003</c:v>
                </c:pt>
                <c:pt idx="17593">
                  <c:v>46.118989999999997</c:v>
                </c:pt>
                <c:pt idx="17594">
                  <c:v>46.12162</c:v>
                </c:pt>
                <c:pt idx="17595">
                  <c:v>46.12424</c:v>
                </c:pt>
                <c:pt idx="17596">
                  <c:v>46.126860000000001</c:v>
                </c:pt>
                <c:pt idx="17597">
                  <c:v>46.129480000000001</c:v>
                </c:pt>
                <c:pt idx="17598">
                  <c:v>46.132100000000001</c:v>
                </c:pt>
                <c:pt idx="17599">
                  <c:v>46.134720000000002</c:v>
                </c:pt>
                <c:pt idx="17600">
                  <c:v>46.137340000000002</c:v>
                </c:pt>
                <c:pt idx="17601">
                  <c:v>46.139969999999998</c:v>
                </c:pt>
                <c:pt idx="17602">
                  <c:v>46.142589999999998</c:v>
                </c:pt>
                <c:pt idx="17603">
                  <c:v>46.145209999999999</c:v>
                </c:pt>
                <c:pt idx="17604">
                  <c:v>46.147829999999999</c:v>
                </c:pt>
                <c:pt idx="17605">
                  <c:v>46.150449999999999</c:v>
                </c:pt>
                <c:pt idx="17606">
                  <c:v>46.15307</c:v>
                </c:pt>
                <c:pt idx="17607">
                  <c:v>46.15569</c:v>
                </c:pt>
                <c:pt idx="17608">
                  <c:v>46.15831</c:v>
                </c:pt>
                <c:pt idx="17609">
                  <c:v>46.160939999999997</c:v>
                </c:pt>
                <c:pt idx="17610">
                  <c:v>46.163559999999997</c:v>
                </c:pt>
                <c:pt idx="17611">
                  <c:v>46.166179999999997</c:v>
                </c:pt>
                <c:pt idx="17612">
                  <c:v>46.168799999999997</c:v>
                </c:pt>
                <c:pt idx="17613">
                  <c:v>46.171419999999998</c:v>
                </c:pt>
                <c:pt idx="17614">
                  <c:v>46.174050000000001</c:v>
                </c:pt>
                <c:pt idx="17615">
                  <c:v>46.176670000000001</c:v>
                </c:pt>
                <c:pt idx="17616">
                  <c:v>46.179290000000002</c:v>
                </c:pt>
                <c:pt idx="17617">
                  <c:v>46.181910000000002</c:v>
                </c:pt>
                <c:pt idx="17618">
                  <c:v>46.184530000000002</c:v>
                </c:pt>
                <c:pt idx="17619">
                  <c:v>46.187150000000003</c:v>
                </c:pt>
                <c:pt idx="17620">
                  <c:v>46.189770000000003</c:v>
                </c:pt>
                <c:pt idx="17621">
                  <c:v>46.192390000000003</c:v>
                </c:pt>
                <c:pt idx="17622">
                  <c:v>46.195010000000003</c:v>
                </c:pt>
                <c:pt idx="17623">
                  <c:v>46.19764</c:v>
                </c:pt>
                <c:pt idx="17624">
                  <c:v>46.20026</c:v>
                </c:pt>
                <c:pt idx="17625">
                  <c:v>46.20288</c:v>
                </c:pt>
                <c:pt idx="17626">
                  <c:v>46.205500000000001</c:v>
                </c:pt>
                <c:pt idx="17627">
                  <c:v>46.208120000000001</c:v>
                </c:pt>
                <c:pt idx="17628">
                  <c:v>46.210740000000001</c:v>
                </c:pt>
                <c:pt idx="17629">
                  <c:v>46.213360000000002</c:v>
                </c:pt>
                <c:pt idx="17630">
                  <c:v>46.215989999999998</c:v>
                </c:pt>
                <c:pt idx="17631">
                  <c:v>46.218609999999998</c:v>
                </c:pt>
                <c:pt idx="17632">
                  <c:v>46.221229999999998</c:v>
                </c:pt>
                <c:pt idx="17633">
                  <c:v>46.223849999999999</c:v>
                </c:pt>
                <c:pt idx="17634">
                  <c:v>46.226469999999999</c:v>
                </c:pt>
                <c:pt idx="17635">
                  <c:v>46.229100000000003</c:v>
                </c:pt>
                <c:pt idx="17636">
                  <c:v>46.231720000000003</c:v>
                </c:pt>
                <c:pt idx="17637">
                  <c:v>46.234340000000003</c:v>
                </c:pt>
                <c:pt idx="17638">
                  <c:v>46.236960000000003</c:v>
                </c:pt>
                <c:pt idx="17639">
                  <c:v>46.239579999999997</c:v>
                </c:pt>
                <c:pt idx="17640">
                  <c:v>46.242199999999997</c:v>
                </c:pt>
                <c:pt idx="17641">
                  <c:v>46.244819999999997</c:v>
                </c:pt>
                <c:pt idx="17642">
                  <c:v>46.247439999999997</c:v>
                </c:pt>
                <c:pt idx="17643">
                  <c:v>46.250059999999998</c:v>
                </c:pt>
                <c:pt idx="17644">
                  <c:v>46.252690000000001</c:v>
                </c:pt>
                <c:pt idx="17645">
                  <c:v>46.255310000000001</c:v>
                </c:pt>
                <c:pt idx="17646">
                  <c:v>46.257930000000002</c:v>
                </c:pt>
                <c:pt idx="17647">
                  <c:v>46.260550000000002</c:v>
                </c:pt>
                <c:pt idx="17648">
                  <c:v>46.263170000000002</c:v>
                </c:pt>
                <c:pt idx="17649">
                  <c:v>46.265790000000003</c:v>
                </c:pt>
                <c:pt idx="17650">
                  <c:v>46.268419999999999</c:v>
                </c:pt>
                <c:pt idx="17651">
                  <c:v>46.271039999999999</c:v>
                </c:pt>
                <c:pt idx="17652">
                  <c:v>46.27366</c:v>
                </c:pt>
                <c:pt idx="17653">
                  <c:v>46.27628</c:v>
                </c:pt>
                <c:pt idx="17654">
                  <c:v>46.2789</c:v>
                </c:pt>
                <c:pt idx="17655">
                  <c:v>46.28152</c:v>
                </c:pt>
                <c:pt idx="17656">
                  <c:v>46.284149999999997</c:v>
                </c:pt>
                <c:pt idx="17657">
                  <c:v>46.286769999999997</c:v>
                </c:pt>
                <c:pt idx="17658">
                  <c:v>46.289389999999997</c:v>
                </c:pt>
                <c:pt idx="17659">
                  <c:v>46.292009999999998</c:v>
                </c:pt>
                <c:pt idx="17660">
                  <c:v>46.294629999999998</c:v>
                </c:pt>
                <c:pt idx="17661">
                  <c:v>46.297249999999998</c:v>
                </c:pt>
                <c:pt idx="17662">
                  <c:v>46.299869999999999</c:v>
                </c:pt>
                <c:pt idx="17663">
                  <c:v>46.302489999999999</c:v>
                </c:pt>
                <c:pt idx="17664">
                  <c:v>46.305109999999999</c:v>
                </c:pt>
                <c:pt idx="17665">
                  <c:v>46.307740000000003</c:v>
                </c:pt>
                <c:pt idx="17666">
                  <c:v>46.310360000000003</c:v>
                </c:pt>
                <c:pt idx="17667">
                  <c:v>46.312980000000003</c:v>
                </c:pt>
                <c:pt idx="17668">
                  <c:v>46.315600000000003</c:v>
                </c:pt>
                <c:pt idx="17669">
                  <c:v>46.318219999999997</c:v>
                </c:pt>
                <c:pt idx="17670">
                  <c:v>46.320839999999997</c:v>
                </c:pt>
                <c:pt idx="17671">
                  <c:v>46.32347</c:v>
                </c:pt>
                <c:pt idx="17672">
                  <c:v>46.326090000000001</c:v>
                </c:pt>
                <c:pt idx="17673">
                  <c:v>46.328710000000001</c:v>
                </c:pt>
                <c:pt idx="17674">
                  <c:v>46.331330000000001</c:v>
                </c:pt>
                <c:pt idx="17675">
                  <c:v>46.333950000000002</c:v>
                </c:pt>
                <c:pt idx="17676">
                  <c:v>46.336570000000002</c:v>
                </c:pt>
                <c:pt idx="17677">
                  <c:v>46.339199999999998</c:v>
                </c:pt>
                <c:pt idx="17678">
                  <c:v>46.341819999999998</c:v>
                </c:pt>
                <c:pt idx="17679">
                  <c:v>46.344439999999999</c:v>
                </c:pt>
                <c:pt idx="17680">
                  <c:v>46.347059999999999</c:v>
                </c:pt>
                <c:pt idx="17681">
                  <c:v>46.349679999999999</c:v>
                </c:pt>
                <c:pt idx="17682">
                  <c:v>46.3523</c:v>
                </c:pt>
                <c:pt idx="17683">
                  <c:v>46.35492</c:v>
                </c:pt>
                <c:pt idx="17684">
                  <c:v>46.35754</c:v>
                </c:pt>
                <c:pt idx="17685">
                  <c:v>46.36016</c:v>
                </c:pt>
                <c:pt idx="17686">
                  <c:v>46.362789999999997</c:v>
                </c:pt>
                <c:pt idx="17687">
                  <c:v>46.365409999999997</c:v>
                </c:pt>
                <c:pt idx="17688">
                  <c:v>46.368029999999997</c:v>
                </c:pt>
                <c:pt idx="17689">
                  <c:v>46.370649999999998</c:v>
                </c:pt>
                <c:pt idx="17690">
                  <c:v>46.373269999999998</c:v>
                </c:pt>
                <c:pt idx="17691">
                  <c:v>46.375900000000001</c:v>
                </c:pt>
                <c:pt idx="17692">
                  <c:v>46.378520000000002</c:v>
                </c:pt>
                <c:pt idx="17693">
                  <c:v>46.381140000000002</c:v>
                </c:pt>
                <c:pt idx="17694">
                  <c:v>46.383760000000002</c:v>
                </c:pt>
                <c:pt idx="17695">
                  <c:v>46.386380000000003</c:v>
                </c:pt>
                <c:pt idx="17696">
                  <c:v>46.389000000000003</c:v>
                </c:pt>
                <c:pt idx="17697">
                  <c:v>46.391620000000003</c:v>
                </c:pt>
                <c:pt idx="17698">
                  <c:v>46.39425</c:v>
                </c:pt>
                <c:pt idx="17699">
                  <c:v>46.39687</c:v>
                </c:pt>
                <c:pt idx="17700">
                  <c:v>46.39949</c:v>
                </c:pt>
                <c:pt idx="17701">
                  <c:v>46.40211</c:v>
                </c:pt>
                <c:pt idx="17702">
                  <c:v>46.404730000000001</c:v>
                </c:pt>
                <c:pt idx="17703">
                  <c:v>46.407350000000001</c:v>
                </c:pt>
                <c:pt idx="17704">
                  <c:v>46.409970000000001</c:v>
                </c:pt>
                <c:pt idx="17705">
                  <c:v>46.412590000000002</c:v>
                </c:pt>
                <c:pt idx="17706">
                  <c:v>46.415210000000002</c:v>
                </c:pt>
                <c:pt idx="17707">
                  <c:v>46.417839999999998</c:v>
                </c:pt>
                <c:pt idx="17708">
                  <c:v>46.420459999999999</c:v>
                </c:pt>
                <c:pt idx="17709">
                  <c:v>46.423079999999999</c:v>
                </c:pt>
                <c:pt idx="17710">
                  <c:v>46.425699999999999</c:v>
                </c:pt>
                <c:pt idx="17711">
                  <c:v>46.428319999999999</c:v>
                </c:pt>
                <c:pt idx="17712">
                  <c:v>46.430950000000003</c:v>
                </c:pt>
                <c:pt idx="17713">
                  <c:v>46.433570000000003</c:v>
                </c:pt>
                <c:pt idx="17714">
                  <c:v>46.436190000000003</c:v>
                </c:pt>
                <c:pt idx="17715">
                  <c:v>46.438809999999997</c:v>
                </c:pt>
                <c:pt idx="17716">
                  <c:v>46.441429999999997</c:v>
                </c:pt>
                <c:pt idx="17717">
                  <c:v>46.444049999999997</c:v>
                </c:pt>
                <c:pt idx="17718">
                  <c:v>46.446669999999997</c:v>
                </c:pt>
                <c:pt idx="17719">
                  <c:v>46.449300000000001</c:v>
                </c:pt>
                <c:pt idx="17720">
                  <c:v>46.451920000000001</c:v>
                </c:pt>
                <c:pt idx="17721">
                  <c:v>46.454540000000001</c:v>
                </c:pt>
                <c:pt idx="17722">
                  <c:v>46.457160000000002</c:v>
                </c:pt>
                <c:pt idx="17723">
                  <c:v>46.459780000000002</c:v>
                </c:pt>
                <c:pt idx="17724">
                  <c:v>46.462400000000002</c:v>
                </c:pt>
                <c:pt idx="17725">
                  <c:v>46.465020000000003</c:v>
                </c:pt>
                <c:pt idx="17726">
                  <c:v>46.467640000000003</c:v>
                </c:pt>
                <c:pt idx="17727">
                  <c:v>46.470269999999999</c:v>
                </c:pt>
                <c:pt idx="17728">
                  <c:v>46.47289</c:v>
                </c:pt>
                <c:pt idx="17729">
                  <c:v>46.47551</c:v>
                </c:pt>
                <c:pt idx="17730">
                  <c:v>46.47813</c:v>
                </c:pt>
                <c:pt idx="17731">
                  <c:v>46.48075</c:v>
                </c:pt>
                <c:pt idx="17732">
                  <c:v>46.483379999999997</c:v>
                </c:pt>
                <c:pt idx="17733">
                  <c:v>46.485999999999997</c:v>
                </c:pt>
                <c:pt idx="17734">
                  <c:v>46.488619999999997</c:v>
                </c:pt>
                <c:pt idx="17735">
                  <c:v>46.491239999999998</c:v>
                </c:pt>
                <c:pt idx="17736">
                  <c:v>46.493859999999998</c:v>
                </c:pt>
                <c:pt idx="17737">
                  <c:v>46.496479999999998</c:v>
                </c:pt>
                <c:pt idx="17738">
                  <c:v>46.499099999999999</c:v>
                </c:pt>
                <c:pt idx="17739">
                  <c:v>46.501719999999999</c:v>
                </c:pt>
                <c:pt idx="17740">
                  <c:v>46.504339999999999</c:v>
                </c:pt>
                <c:pt idx="17741">
                  <c:v>46.506970000000003</c:v>
                </c:pt>
                <c:pt idx="17742">
                  <c:v>46.509590000000003</c:v>
                </c:pt>
                <c:pt idx="17743">
                  <c:v>46.512210000000003</c:v>
                </c:pt>
                <c:pt idx="17744">
                  <c:v>46.514830000000003</c:v>
                </c:pt>
                <c:pt idx="17745">
                  <c:v>46.517449999999997</c:v>
                </c:pt>
                <c:pt idx="17746">
                  <c:v>46.520069999999997</c:v>
                </c:pt>
                <c:pt idx="17747">
                  <c:v>46.522689999999997</c:v>
                </c:pt>
                <c:pt idx="17748">
                  <c:v>46.525320000000001</c:v>
                </c:pt>
                <c:pt idx="17749">
                  <c:v>46.527940000000001</c:v>
                </c:pt>
                <c:pt idx="17750">
                  <c:v>46.530560000000001</c:v>
                </c:pt>
                <c:pt idx="17751">
                  <c:v>46.533180000000002</c:v>
                </c:pt>
                <c:pt idx="17752">
                  <c:v>46.535800000000002</c:v>
                </c:pt>
                <c:pt idx="17753">
                  <c:v>46.538429999999998</c:v>
                </c:pt>
                <c:pt idx="17754">
                  <c:v>46.541049999999998</c:v>
                </c:pt>
                <c:pt idx="17755">
                  <c:v>46.543669999999999</c:v>
                </c:pt>
                <c:pt idx="17756">
                  <c:v>46.546289999999999</c:v>
                </c:pt>
                <c:pt idx="17757">
                  <c:v>46.548909999999999</c:v>
                </c:pt>
                <c:pt idx="17758">
                  <c:v>46.55153</c:v>
                </c:pt>
                <c:pt idx="17759">
                  <c:v>46.55415</c:v>
                </c:pt>
                <c:pt idx="17760">
                  <c:v>46.55677</c:v>
                </c:pt>
                <c:pt idx="17761">
                  <c:v>46.55939</c:v>
                </c:pt>
                <c:pt idx="17762">
                  <c:v>46.562019999999997</c:v>
                </c:pt>
                <c:pt idx="17763">
                  <c:v>46.564639999999997</c:v>
                </c:pt>
                <c:pt idx="17764">
                  <c:v>46.567259999999997</c:v>
                </c:pt>
                <c:pt idx="17765">
                  <c:v>46.569879999999998</c:v>
                </c:pt>
                <c:pt idx="17766">
                  <c:v>46.572499999999998</c:v>
                </c:pt>
                <c:pt idx="17767">
                  <c:v>46.575119999999998</c:v>
                </c:pt>
                <c:pt idx="17768">
                  <c:v>46.577750000000002</c:v>
                </c:pt>
                <c:pt idx="17769">
                  <c:v>46.580370000000002</c:v>
                </c:pt>
                <c:pt idx="17770">
                  <c:v>46.582990000000002</c:v>
                </c:pt>
                <c:pt idx="17771">
                  <c:v>46.585610000000003</c:v>
                </c:pt>
                <c:pt idx="17772">
                  <c:v>46.588230000000003</c:v>
                </c:pt>
                <c:pt idx="17773">
                  <c:v>46.590850000000003</c:v>
                </c:pt>
                <c:pt idx="17774">
                  <c:v>46.59348</c:v>
                </c:pt>
                <c:pt idx="17775">
                  <c:v>46.5961</c:v>
                </c:pt>
                <c:pt idx="17776">
                  <c:v>46.59872</c:v>
                </c:pt>
                <c:pt idx="17777">
                  <c:v>46.60134</c:v>
                </c:pt>
                <c:pt idx="17778">
                  <c:v>46.603960000000001</c:v>
                </c:pt>
                <c:pt idx="17779">
                  <c:v>46.606580000000001</c:v>
                </c:pt>
                <c:pt idx="17780">
                  <c:v>46.609200000000001</c:v>
                </c:pt>
                <c:pt idx="17781">
                  <c:v>46.611820000000002</c:v>
                </c:pt>
                <c:pt idx="17782">
                  <c:v>46.614440000000002</c:v>
                </c:pt>
                <c:pt idx="17783">
                  <c:v>46.617069999999998</c:v>
                </c:pt>
                <c:pt idx="17784">
                  <c:v>46.619689999999999</c:v>
                </c:pt>
                <c:pt idx="17785">
                  <c:v>46.622309999999999</c:v>
                </c:pt>
                <c:pt idx="17786">
                  <c:v>46.624929999999999</c:v>
                </c:pt>
                <c:pt idx="17787">
                  <c:v>46.627549999999999</c:v>
                </c:pt>
                <c:pt idx="17788">
                  <c:v>46.63017</c:v>
                </c:pt>
                <c:pt idx="17789">
                  <c:v>46.632800000000003</c:v>
                </c:pt>
                <c:pt idx="17790">
                  <c:v>46.635420000000003</c:v>
                </c:pt>
                <c:pt idx="17791">
                  <c:v>46.638039999999997</c:v>
                </c:pt>
                <c:pt idx="17792">
                  <c:v>46.640659999999997</c:v>
                </c:pt>
                <c:pt idx="17793">
                  <c:v>46.643279999999997</c:v>
                </c:pt>
                <c:pt idx="17794">
                  <c:v>46.645899999999997</c:v>
                </c:pt>
                <c:pt idx="17795">
                  <c:v>46.648530000000001</c:v>
                </c:pt>
                <c:pt idx="17796">
                  <c:v>46.651150000000001</c:v>
                </c:pt>
                <c:pt idx="17797">
                  <c:v>46.653770000000002</c:v>
                </c:pt>
                <c:pt idx="17798">
                  <c:v>46.656390000000002</c:v>
                </c:pt>
                <c:pt idx="17799">
                  <c:v>46.659010000000002</c:v>
                </c:pt>
                <c:pt idx="17800">
                  <c:v>46.661630000000002</c:v>
                </c:pt>
                <c:pt idx="17801">
                  <c:v>46.664250000000003</c:v>
                </c:pt>
                <c:pt idx="17802">
                  <c:v>46.666870000000003</c:v>
                </c:pt>
                <c:pt idx="17803">
                  <c:v>46.669490000000003</c:v>
                </c:pt>
                <c:pt idx="17804">
                  <c:v>46.67212</c:v>
                </c:pt>
                <c:pt idx="17805">
                  <c:v>46.67474</c:v>
                </c:pt>
                <c:pt idx="17806">
                  <c:v>46.67736</c:v>
                </c:pt>
                <c:pt idx="17807">
                  <c:v>46.67998</c:v>
                </c:pt>
                <c:pt idx="17808">
                  <c:v>46.682600000000001</c:v>
                </c:pt>
                <c:pt idx="17809">
                  <c:v>46.685229999999997</c:v>
                </c:pt>
                <c:pt idx="17810">
                  <c:v>46.687849999999997</c:v>
                </c:pt>
                <c:pt idx="17811">
                  <c:v>46.690469999999998</c:v>
                </c:pt>
                <c:pt idx="17812">
                  <c:v>46.693089999999998</c:v>
                </c:pt>
                <c:pt idx="17813">
                  <c:v>46.695709999999998</c:v>
                </c:pt>
                <c:pt idx="17814">
                  <c:v>46.698329999999999</c:v>
                </c:pt>
                <c:pt idx="17815">
                  <c:v>46.700949999999999</c:v>
                </c:pt>
                <c:pt idx="17816">
                  <c:v>46.703580000000002</c:v>
                </c:pt>
                <c:pt idx="17817">
                  <c:v>46.706200000000003</c:v>
                </c:pt>
                <c:pt idx="17818">
                  <c:v>46.708820000000003</c:v>
                </c:pt>
                <c:pt idx="17819">
                  <c:v>46.711440000000003</c:v>
                </c:pt>
                <c:pt idx="17820">
                  <c:v>46.714060000000003</c:v>
                </c:pt>
                <c:pt idx="17821">
                  <c:v>46.716679999999997</c:v>
                </c:pt>
                <c:pt idx="17822">
                  <c:v>46.719299999999997</c:v>
                </c:pt>
                <c:pt idx="17823">
                  <c:v>46.721919999999997</c:v>
                </c:pt>
                <c:pt idx="17824">
                  <c:v>46.724539999999998</c:v>
                </c:pt>
                <c:pt idx="17825">
                  <c:v>46.727170000000001</c:v>
                </c:pt>
                <c:pt idx="17826">
                  <c:v>46.729790000000001</c:v>
                </c:pt>
                <c:pt idx="17827">
                  <c:v>46.732410000000002</c:v>
                </c:pt>
                <c:pt idx="17828">
                  <c:v>46.735030000000002</c:v>
                </c:pt>
                <c:pt idx="17829">
                  <c:v>46.737650000000002</c:v>
                </c:pt>
                <c:pt idx="17830">
                  <c:v>46.740279999999998</c:v>
                </c:pt>
                <c:pt idx="17831">
                  <c:v>46.742899999999999</c:v>
                </c:pt>
                <c:pt idx="17832">
                  <c:v>46.745519999999999</c:v>
                </c:pt>
                <c:pt idx="17833">
                  <c:v>46.748139999999999</c:v>
                </c:pt>
                <c:pt idx="17834">
                  <c:v>46.75076</c:v>
                </c:pt>
                <c:pt idx="17835">
                  <c:v>46.75338</c:v>
                </c:pt>
                <c:pt idx="17836">
                  <c:v>46.756</c:v>
                </c:pt>
                <c:pt idx="17837">
                  <c:v>46.758629999999997</c:v>
                </c:pt>
                <c:pt idx="17838">
                  <c:v>46.761249999999997</c:v>
                </c:pt>
                <c:pt idx="17839">
                  <c:v>46.763869999999997</c:v>
                </c:pt>
                <c:pt idx="17840">
                  <c:v>46.766489999999997</c:v>
                </c:pt>
                <c:pt idx="17841">
                  <c:v>46.769109999999998</c:v>
                </c:pt>
                <c:pt idx="17842">
                  <c:v>46.771729999999998</c:v>
                </c:pt>
                <c:pt idx="17843">
                  <c:v>46.774349999999998</c:v>
                </c:pt>
                <c:pt idx="17844">
                  <c:v>46.776969999999999</c:v>
                </c:pt>
                <c:pt idx="17845">
                  <c:v>46.779600000000002</c:v>
                </c:pt>
                <c:pt idx="17846">
                  <c:v>46.782220000000002</c:v>
                </c:pt>
                <c:pt idx="17847">
                  <c:v>46.784840000000003</c:v>
                </c:pt>
                <c:pt idx="17848">
                  <c:v>46.787460000000003</c:v>
                </c:pt>
                <c:pt idx="17849">
                  <c:v>46.790080000000003</c:v>
                </c:pt>
                <c:pt idx="17850">
                  <c:v>46.79271</c:v>
                </c:pt>
                <c:pt idx="17851">
                  <c:v>46.79533</c:v>
                </c:pt>
                <c:pt idx="17852">
                  <c:v>46.79795</c:v>
                </c:pt>
                <c:pt idx="17853">
                  <c:v>46.80057</c:v>
                </c:pt>
                <c:pt idx="17854">
                  <c:v>46.803190000000001</c:v>
                </c:pt>
                <c:pt idx="17855">
                  <c:v>46.805810000000001</c:v>
                </c:pt>
                <c:pt idx="17856">
                  <c:v>46.808430000000001</c:v>
                </c:pt>
                <c:pt idx="17857">
                  <c:v>46.811050000000002</c:v>
                </c:pt>
                <c:pt idx="17858">
                  <c:v>46.813670000000002</c:v>
                </c:pt>
                <c:pt idx="17859">
                  <c:v>46.816299999999998</c:v>
                </c:pt>
                <c:pt idx="17860">
                  <c:v>46.818919999999999</c:v>
                </c:pt>
                <c:pt idx="17861">
                  <c:v>46.821539999999999</c:v>
                </c:pt>
                <c:pt idx="17862">
                  <c:v>46.824159999999999</c:v>
                </c:pt>
                <c:pt idx="17863">
                  <c:v>46.826779999999999</c:v>
                </c:pt>
                <c:pt idx="17864">
                  <c:v>46.8294</c:v>
                </c:pt>
                <c:pt idx="17865">
                  <c:v>46.83202</c:v>
                </c:pt>
                <c:pt idx="17866">
                  <c:v>46.834650000000003</c:v>
                </c:pt>
                <c:pt idx="17867">
                  <c:v>46.837269999999997</c:v>
                </c:pt>
                <c:pt idx="17868">
                  <c:v>46.839889999999997</c:v>
                </c:pt>
                <c:pt idx="17869">
                  <c:v>46.842509999999997</c:v>
                </c:pt>
                <c:pt idx="17870">
                  <c:v>46.845129999999997</c:v>
                </c:pt>
                <c:pt idx="17871">
                  <c:v>46.847760000000001</c:v>
                </c:pt>
                <c:pt idx="17872">
                  <c:v>46.850380000000001</c:v>
                </c:pt>
                <c:pt idx="17873">
                  <c:v>46.853000000000002</c:v>
                </c:pt>
                <c:pt idx="17874">
                  <c:v>46.855620000000002</c:v>
                </c:pt>
                <c:pt idx="17875">
                  <c:v>46.858240000000002</c:v>
                </c:pt>
                <c:pt idx="17876">
                  <c:v>46.860860000000002</c:v>
                </c:pt>
                <c:pt idx="17877">
                  <c:v>46.863480000000003</c:v>
                </c:pt>
                <c:pt idx="17878">
                  <c:v>46.866100000000003</c:v>
                </c:pt>
                <c:pt idx="17879">
                  <c:v>46.868720000000003</c:v>
                </c:pt>
                <c:pt idx="17880">
                  <c:v>46.87135</c:v>
                </c:pt>
                <c:pt idx="17881">
                  <c:v>46.87397</c:v>
                </c:pt>
                <c:pt idx="17882">
                  <c:v>46.87659</c:v>
                </c:pt>
                <c:pt idx="17883">
                  <c:v>46.87921</c:v>
                </c:pt>
                <c:pt idx="17884">
                  <c:v>46.881830000000001</c:v>
                </c:pt>
                <c:pt idx="17885">
                  <c:v>46.884450000000001</c:v>
                </c:pt>
                <c:pt idx="17886">
                  <c:v>46.887079999999997</c:v>
                </c:pt>
                <c:pt idx="17887">
                  <c:v>46.889699999999998</c:v>
                </c:pt>
                <c:pt idx="17888">
                  <c:v>46.892319999999998</c:v>
                </c:pt>
                <c:pt idx="17889">
                  <c:v>46.894939999999998</c:v>
                </c:pt>
                <c:pt idx="17890">
                  <c:v>46.897559999999999</c:v>
                </c:pt>
                <c:pt idx="17891">
                  <c:v>46.900179999999999</c:v>
                </c:pt>
                <c:pt idx="17892">
                  <c:v>46.902810000000002</c:v>
                </c:pt>
                <c:pt idx="17893">
                  <c:v>46.905430000000003</c:v>
                </c:pt>
                <c:pt idx="17894">
                  <c:v>46.908050000000003</c:v>
                </c:pt>
                <c:pt idx="17895">
                  <c:v>46.910670000000003</c:v>
                </c:pt>
                <c:pt idx="17896">
                  <c:v>46.913290000000003</c:v>
                </c:pt>
                <c:pt idx="17897">
                  <c:v>46.915909999999997</c:v>
                </c:pt>
                <c:pt idx="17898">
                  <c:v>46.918529999999997</c:v>
                </c:pt>
                <c:pt idx="17899">
                  <c:v>46.921149999999997</c:v>
                </c:pt>
                <c:pt idx="17900">
                  <c:v>46.923769999999998</c:v>
                </c:pt>
                <c:pt idx="17901">
                  <c:v>46.926400000000001</c:v>
                </c:pt>
                <c:pt idx="17902">
                  <c:v>46.929020000000001</c:v>
                </c:pt>
                <c:pt idx="17903">
                  <c:v>46.931640000000002</c:v>
                </c:pt>
                <c:pt idx="17904">
                  <c:v>46.934260000000002</c:v>
                </c:pt>
                <c:pt idx="17905">
                  <c:v>46.936880000000002</c:v>
                </c:pt>
                <c:pt idx="17906">
                  <c:v>46.939500000000002</c:v>
                </c:pt>
                <c:pt idx="17907">
                  <c:v>46.942129999999999</c:v>
                </c:pt>
                <c:pt idx="17908">
                  <c:v>46.944749999999999</c:v>
                </c:pt>
                <c:pt idx="17909">
                  <c:v>46.947369999999999</c:v>
                </c:pt>
                <c:pt idx="17910">
                  <c:v>46.94999</c:v>
                </c:pt>
                <c:pt idx="17911">
                  <c:v>46.95261</c:v>
                </c:pt>
                <c:pt idx="17912">
                  <c:v>46.95523</c:v>
                </c:pt>
                <c:pt idx="17913">
                  <c:v>46.957859999999997</c:v>
                </c:pt>
                <c:pt idx="17914">
                  <c:v>46.960479999999997</c:v>
                </c:pt>
                <c:pt idx="17915">
                  <c:v>46.963099999999997</c:v>
                </c:pt>
                <c:pt idx="17916">
                  <c:v>46.965719999999997</c:v>
                </c:pt>
                <c:pt idx="17917">
                  <c:v>46.968339999999998</c:v>
                </c:pt>
                <c:pt idx="17918">
                  <c:v>46.970959999999998</c:v>
                </c:pt>
                <c:pt idx="17919">
                  <c:v>46.973579999999998</c:v>
                </c:pt>
                <c:pt idx="17920">
                  <c:v>46.976199999999999</c:v>
                </c:pt>
                <c:pt idx="17921">
                  <c:v>46.978819999999999</c:v>
                </c:pt>
                <c:pt idx="17922">
                  <c:v>46.981450000000002</c:v>
                </c:pt>
                <c:pt idx="17923">
                  <c:v>46.984070000000003</c:v>
                </c:pt>
                <c:pt idx="17924">
                  <c:v>46.986690000000003</c:v>
                </c:pt>
                <c:pt idx="17925">
                  <c:v>46.989310000000003</c:v>
                </c:pt>
                <c:pt idx="17926">
                  <c:v>46.991930000000004</c:v>
                </c:pt>
                <c:pt idx="17927">
                  <c:v>46.99456</c:v>
                </c:pt>
                <c:pt idx="17928">
                  <c:v>46.99718</c:v>
                </c:pt>
                <c:pt idx="17929">
                  <c:v>46.9998</c:v>
                </c:pt>
                <c:pt idx="17930">
                  <c:v>47.002420000000001</c:v>
                </c:pt>
                <c:pt idx="17931">
                  <c:v>47.005040000000001</c:v>
                </c:pt>
                <c:pt idx="17932">
                  <c:v>47.007660000000001</c:v>
                </c:pt>
                <c:pt idx="17933">
                  <c:v>47.010280000000002</c:v>
                </c:pt>
                <c:pt idx="17934">
                  <c:v>47.012909999999998</c:v>
                </c:pt>
                <c:pt idx="17935">
                  <c:v>47.015529999999998</c:v>
                </c:pt>
                <c:pt idx="17936">
                  <c:v>47.018149999999999</c:v>
                </c:pt>
                <c:pt idx="17937">
                  <c:v>47.020769999999999</c:v>
                </c:pt>
                <c:pt idx="17938">
                  <c:v>47.023389999999999</c:v>
                </c:pt>
                <c:pt idx="17939">
                  <c:v>47.026009999999999</c:v>
                </c:pt>
                <c:pt idx="17940">
                  <c:v>47.02863</c:v>
                </c:pt>
                <c:pt idx="17941">
                  <c:v>47.03125</c:v>
                </c:pt>
                <c:pt idx="17942">
                  <c:v>47.03387</c:v>
                </c:pt>
                <c:pt idx="17943">
                  <c:v>47.036499999999997</c:v>
                </c:pt>
                <c:pt idx="17944">
                  <c:v>47.039119999999997</c:v>
                </c:pt>
                <c:pt idx="17945">
                  <c:v>47.041739999999997</c:v>
                </c:pt>
                <c:pt idx="17946">
                  <c:v>47.044359999999998</c:v>
                </c:pt>
                <c:pt idx="17947">
                  <c:v>47.046979999999998</c:v>
                </c:pt>
                <c:pt idx="17948">
                  <c:v>47.049610000000001</c:v>
                </c:pt>
                <c:pt idx="17949">
                  <c:v>47.052230000000002</c:v>
                </c:pt>
                <c:pt idx="17950">
                  <c:v>47.054850000000002</c:v>
                </c:pt>
                <c:pt idx="17951">
                  <c:v>47.057470000000002</c:v>
                </c:pt>
                <c:pt idx="17952">
                  <c:v>47.060090000000002</c:v>
                </c:pt>
                <c:pt idx="17953">
                  <c:v>47.062710000000003</c:v>
                </c:pt>
                <c:pt idx="17954">
                  <c:v>47.065330000000003</c:v>
                </c:pt>
                <c:pt idx="17955">
                  <c:v>47.067959999999999</c:v>
                </c:pt>
                <c:pt idx="17956">
                  <c:v>47.07058</c:v>
                </c:pt>
                <c:pt idx="17957">
                  <c:v>47.0732</c:v>
                </c:pt>
                <c:pt idx="17958">
                  <c:v>47.07582</c:v>
                </c:pt>
                <c:pt idx="17959">
                  <c:v>47.078440000000001</c:v>
                </c:pt>
                <c:pt idx="17960">
                  <c:v>47.081060000000001</c:v>
                </c:pt>
                <c:pt idx="17961">
                  <c:v>47.083680000000001</c:v>
                </c:pt>
                <c:pt idx="17962">
                  <c:v>47.086300000000001</c:v>
                </c:pt>
                <c:pt idx="17963">
                  <c:v>47.088929999999998</c:v>
                </c:pt>
                <c:pt idx="17964">
                  <c:v>47.091549999999998</c:v>
                </c:pt>
                <c:pt idx="17965">
                  <c:v>47.094169999999998</c:v>
                </c:pt>
                <c:pt idx="17966">
                  <c:v>47.096789999999999</c:v>
                </c:pt>
                <c:pt idx="17967">
                  <c:v>47.099409999999999</c:v>
                </c:pt>
                <c:pt idx="17968">
                  <c:v>47.102040000000002</c:v>
                </c:pt>
                <c:pt idx="17969">
                  <c:v>47.104660000000003</c:v>
                </c:pt>
                <c:pt idx="17970">
                  <c:v>47.107280000000003</c:v>
                </c:pt>
                <c:pt idx="17971">
                  <c:v>47.109900000000003</c:v>
                </c:pt>
                <c:pt idx="17972">
                  <c:v>47.112520000000004</c:v>
                </c:pt>
                <c:pt idx="17973">
                  <c:v>47.115139999999997</c:v>
                </c:pt>
                <c:pt idx="17974">
                  <c:v>47.117759999999997</c:v>
                </c:pt>
                <c:pt idx="17975">
                  <c:v>47.120379999999997</c:v>
                </c:pt>
                <c:pt idx="17976">
                  <c:v>47.122999999999998</c:v>
                </c:pt>
                <c:pt idx="17977">
                  <c:v>47.125630000000001</c:v>
                </c:pt>
                <c:pt idx="17978">
                  <c:v>47.128250000000001</c:v>
                </c:pt>
                <c:pt idx="17979">
                  <c:v>47.130870000000002</c:v>
                </c:pt>
                <c:pt idx="17980">
                  <c:v>47.133490000000002</c:v>
                </c:pt>
                <c:pt idx="17981">
                  <c:v>47.136110000000002</c:v>
                </c:pt>
                <c:pt idx="17982">
                  <c:v>47.138730000000002</c:v>
                </c:pt>
                <c:pt idx="17983">
                  <c:v>47.141350000000003</c:v>
                </c:pt>
                <c:pt idx="17984">
                  <c:v>47.143979999999999</c:v>
                </c:pt>
                <c:pt idx="17985">
                  <c:v>47.146599999999999</c:v>
                </c:pt>
                <c:pt idx="17986">
                  <c:v>47.14922</c:v>
                </c:pt>
                <c:pt idx="17987">
                  <c:v>47.15184</c:v>
                </c:pt>
                <c:pt idx="17988">
                  <c:v>47.15446</c:v>
                </c:pt>
                <c:pt idx="17989">
                  <c:v>47.157089999999997</c:v>
                </c:pt>
                <c:pt idx="17990">
                  <c:v>47.159709999999997</c:v>
                </c:pt>
                <c:pt idx="17991">
                  <c:v>47.162329999999997</c:v>
                </c:pt>
                <c:pt idx="17992">
                  <c:v>47.164949999999997</c:v>
                </c:pt>
                <c:pt idx="17993">
                  <c:v>47.167569999999998</c:v>
                </c:pt>
                <c:pt idx="17994">
                  <c:v>47.170189999999998</c:v>
                </c:pt>
                <c:pt idx="17995">
                  <c:v>47.172809999999998</c:v>
                </c:pt>
                <c:pt idx="17996">
                  <c:v>47.175429999999999</c:v>
                </c:pt>
                <c:pt idx="17997">
                  <c:v>47.178049999999999</c:v>
                </c:pt>
                <c:pt idx="17998">
                  <c:v>47.180680000000002</c:v>
                </c:pt>
                <c:pt idx="17999">
                  <c:v>47.183300000000003</c:v>
                </c:pt>
                <c:pt idx="18000">
                  <c:v>47.185920000000003</c:v>
                </c:pt>
                <c:pt idx="18001">
                  <c:v>47.188540000000003</c:v>
                </c:pt>
                <c:pt idx="18002">
                  <c:v>47.191160000000004</c:v>
                </c:pt>
                <c:pt idx="18003">
                  <c:v>47.193779999999997</c:v>
                </c:pt>
                <c:pt idx="18004">
                  <c:v>47.19641</c:v>
                </c:pt>
                <c:pt idx="18005">
                  <c:v>47.19903</c:v>
                </c:pt>
                <c:pt idx="18006">
                  <c:v>47.201650000000001</c:v>
                </c:pt>
                <c:pt idx="18007">
                  <c:v>47.204270000000001</c:v>
                </c:pt>
                <c:pt idx="18008">
                  <c:v>47.206890000000001</c:v>
                </c:pt>
                <c:pt idx="18009">
                  <c:v>47.209510000000002</c:v>
                </c:pt>
                <c:pt idx="18010">
                  <c:v>47.212139999999998</c:v>
                </c:pt>
                <c:pt idx="18011">
                  <c:v>47.214759999999998</c:v>
                </c:pt>
                <c:pt idx="18012">
                  <c:v>47.217379999999999</c:v>
                </c:pt>
                <c:pt idx="18013">
                  <c:v>47.22</c:v>
                </c:pt>
                <c:pt idx="18014">
                  <c:v>47.222619999999999</c:v>
                </c:pt>
                <c:pt idx="18015">
                  <c:v>47.225239999999999</c:v>
                </c:pt>
                <c:pt idx="18016">
                  <c:v>47.22786</c:v>
                </c:pt>
                <c:pt idx="18017">
                  <c:v>47.23048</c:v>
                </c:pt>
                <c:pt idx="18018">
                  <c:v>47.2331</c:v>
                </c:pt>
                <c:pt idx="18019">
                  <c:v>47.235729999999997</c:v>
                </c:pt>
                <c:pt idx="18020">
                  <c:v>47.238349999999997</c:v>
                </c:pt>
                <c:pt idx="18021">
                  <c:v>47.240969999999997</c:v>
                </c:pt>
                <c:pt idx="18022">
                  <c:v>47.243589999999998</c:v>
                </c:pt>
                <c:pt idx="18023">
                  <c:v>47.246209999999998</c:v>
                </c:pt>
                <c:pt idx="18024">
                  <c:v>47.248829999999998</c:v>
                </c:pt>
                <c:pt idx="18025">
                  <c:v>47.251460000000002</c:v>
                </c:pt>
                <c:pt idx="18026">
                  <c:v>47.254080000000002</c:v>
                </c:pt>
                <c:pt idx="18027">
                  <c:v>47.256700000000002</c:v>
                </c:pt>
                <c:pt idx="18028">
                  <c:v>47.259320000000002</c:v>
                </c:pt>
                <c:pt idx="18029">
                  <c:v>47.261940000000003</c:v>
                </c:pt>
                <c:pt idx="18030">
                  <c:v>47.264560000000003</c:v>
                </c:pt>
                <c:pt idx="18031">
                  <c:v>47.267189999999999</c:v>
                </c:pt>
                <c:pt idx="18032">
                  <c:v>47.26981</c:v>
                </c:pt>
                <c:pt idx="18033">
                  <c:v>47.27243</c:v>
                </c:pt>
                <c:pt idx="18034">
                  <c:v>47.27505</c:v>
                </c:pt>
                <c:pt idx="18035">
                  <c:v>47.277670000000001</c:v>
                </c:pt>
                <c:pt idx="18036">
                  <c:v>47.280290000000001</c:v>
                </c:pt>
                <c:pt idx="18037">
                  <c:v>47.282910000000001</c:v>
                </c:pt>
                <c:pt idx="18038">
                  <c:v>47.285530000000001</c:v>
                </c:pt>
                <c:pt idx="18039">
                  <c:v>47.288150000000002</c:v>
                </c:pt>
                <c:pt idx="18040">
                  <c:v>47.290779999999998</c:v>
                </c:pt>
                <c:pt idx="18041">
                  <c:v>47.293399999999998</c:v>
                </c:pt>
                <c:pt idx="18042">
                  <c:v>47.296019999999999</c:v>
                </c:pt>
                <c:pt idx="18043">
                  <c:v>47.298639999999999</c:v>
                </c:pt>
                <c:pt idx="18044">
                  <c:v>47.301259999999999</c:v>
                </c:pt>
                <c:pt idx="18045">
                  <c:v>47.303890000000003</c:v>
                </c:pt>
                <c:pt idx="18046">
                  <c:v>47.306510000000003</c:v>
                </c:pt>
                <c:pt idx="18047">
                  <c:v>47.309130000000003</c:v>
                </c:pt>
                <c:pt idx="18048">
                  <c:v>47.311750000000004</c:v>
                </c:pt>
                <c:pt idx="18049">
                  <c:v>47.314369999999997</c:v>
                </c:pt>
                <c:pt idx="18050">
                  <c:v>47.316989999999997</c:v>
                </c:pt>
                <c:pt idx="18051">
                  <c:v>47.319609999999997</c:v>
                </c:pt>
                <c:pt idx="18052">
                  <c:v>47.322240000000001</c:v>
                </c:pt>
                <c:pt idx="18053">
                  <c:v>47.324860000000001</c:v>
                </c:pt>
                <c:pt idx="18054">
                  <c:v>47.327480000000001</c:v>
                </c:pt>
                <c:pt idx="18055">
                  <c:v>47.330100000000002</c:v>
                </c:pt>
                <c:pt idx="18056">
                  <c:v>47.332720000000002</c:v>
                </c:pt>
                <c:pt idx="18057">
                  <c:v>47.335340000000002</c:v>
                </c:pt>
                <c:pt idx="18058">
                  <c:v>47.337960000000002</c:v>
                </c:pt>
                <c:pt idx="18059">
                  <c:v>47.340580000000003</c:v>
                </c:pt>
                <c:pt idx="18060">
                  <c:v>47.343200000000003</c:v>
                </c:pt>
                <c:pt idx="18061">
                  <c:v>47.345829999999999</c:v>
                </c:pt>
                <c:pt idx="18062">
                  <c:v>47.34845</c:v>
                </c:pt>
                <c:pt idx="18063">
                  <c:v>47.35107</c:v>
                </c:pt>
                <c:pt idx="18064">
                  <c:v>47.35369</c:v>
                </c:pt>
                <c:pt idx="18065">
                  <c:v>47.356310000000001</c:v>
                </c:pt>
                <c:pt idx="18066">
                  <c:v>47.358939999999997</c:v>
                </c:pt>
                <c:pt idx="18067">
                  <c:v>47.361559999999997</c:v>
                </c:pt>
                <c:pt idx="18068">
                  <c:v>47.364179999999998</c:v>
                </c:pt>
                <c:pt idx="18069">
                  <c:v>47.366799999999998</c:v>
                </c:pt>
                <c:pt idx="18070">
                  <c:v>47.369419999999998</c:v>
                </c:pt>
                <c:pt idx="18071">
                  <c:v>47.372039999999998</c:v>
                </c:pt>
                <c:pt idx="18072">
                  <c:v>47.374659999999999</c:v>
                </c:pt>
                <c:pt idx="18073">
                  <c:v>47.377290000000002</c:v>
                </c:pt>
                <c:pt idx="18074">
                  <c:v>47.379910000000002</c:v>
                </c:pt>
                <c:pt idx="18075">
                  <c:v>47.382530000000003</c:v>
                </c:pt>
                <c:pt idx="18076">
                  <c:v>47.385150000000003</c:v>
                </c:pt>
                <c:pt idx="18077">
                  <c:v>47.387770000000003</c:v>
                </c:pt>
                <c:pt idx="18078">
                  <c:v>47.390389999999996</c:v>
                </c:pt>
                <c:pt idx="18079">
                  <c:v>47.393009999999997</c:v>
                </c:pt>
                <c:pt idx="18080">
                  <c:v>47.395629999999997</c:v>
                </c:pt>
                <c:pt idx="18081">
                  <c:v>47.398260000000001</c:v>
                </c:pt>
                <c:pt idx="18082">
                  <c:v>47.400880000000001</c:v>
                </c:pt>
                <c:pt idx="18083">
                  <c:v>47.403500000000001</c:v>
                </c:pt>
                <c:pt idx="18084">
                  <c:v>47.406120000000001</c:v>
                </c:pt>
                <c:pt idx="18085">
                  <c:v>47.408740000000002</c:v>
                </c:pt>
                <c:pt idx="18086">
                  <c:v>47.411360000000002</c:v>
                </c:pt>
                <c:pt idx="18087">
                  <c:v>47.413989999999998</c:v>
                </c:pt>
                <c:pt idx="18088">
                  <c:v>47.416609999999999</c:v>
                </c:pt>
                <c:pt idx="18089">
                  <c:v>47.419229999999999</c:v>
                </c:pt>
                <c:pt idx="18090">
                  <c:v>47.421849999999999</c:v>
                </c:pt>
                <c:pt idx="18091">
                  <c:v>47.424469999999999</c:v>
                </c:pt>
                <c:pt idx="18092">
                  <c:v>47.42709</c:v>
                </c:pt>
                <c:pt idx="18093">
                  <c:v>47.42971</c:v>
                </c:pt>
                <c:pt idx="18094">
                  <c:v>47.43233</c:v>
                </c:pt>
                <c:pt idx="18095">
                  <c:v>47.434959999999997</c:v>
                </c:pt>
                <c:pt idx="18096">
                  <c:v>47.437579999999997</c:v>
                </c:pt>
                <c:pt idx="18097">
                  <c:v>47.440199999999997</c:v>
                </c:pt>
                <c:pt idx="18098">
                  <c:v>47.442819999999998</c:v>
                </c:pt>
                <c:pt idx="18099">
                  <c:v>47.445439999999998</c:v>
                </c:pt>
                <c:pt idx="18100">
                  <c:v>47.448059999999998</c:v>
                </c:pt>
                <c:pt idx="18101">
                  <c:v>47.450679999999998</c:v>
                </c:pt>
                <c:pt idx="18102">
                  <c:v>47.453310000000002</c:v>
                </c:pt>
                <c:pt idx="18103">
                  <c:v>47.455930000000002</c:v>
                </c:pt>
                <c:pt idx="18104">
                  <c:v>47.458550000000002</c:v>
                </c:pt>
                <c:pt idx="18105">
                  <c:v>47.461170000000003</c:v>
                </c:pt>
                <c:pt idx="18106">
                  <c:v>47.463790000000003</c:v>
                </c:pt>
                <c:pt idx="18107">
                  <c:v>47.466419999999999</c:v>
                </c:pt>
                <c:pt idx="18108">
                  <c:v>47.46904</c:v>
                </c:pt>
                <c:pt idx="18109">
                  <c:v>47.47166</c:v>
                </c:pt>
                <c:pt idx="18110">
                  <c:v>47.47428</c:v>
                </c:pt>
                <c:pt idx="18111">
                  <c:v>47.476900000000001</c:v>
                </c:pt>
                <c:pt idx="18112">
                  <c:v>47.479520000000001</c:v>
                </c:pt>
                <c:pt idx="18113">
                  <c:v>47.482140000000001</c:v>
                </c:pt>
                <c:pt idx="18114">
                  <c:v>47.484760000000001</c:v>
                </c:pt>
                <c:pt idx="18115">
                  <c:v>47.487380000000002</c:v>
                </c:pt>
                <c:pt idx="18116">
                  <c:v>47.490009999999998</c:v>
                </c:pt>
                <c:pt idx="18117">
                  <c:v>47.492629999999998</c:v>
                </c:pt>
                <c:pt idx="18118">
                  <c:v>47.495249999999999</c:v>
                </c:pt>
                <c:pt idx="18119">
                  <c:v>47.497869999999999</c:v>
                </c:pt>
                <c:pt idx="18120">
                  <c:v>47.500489999999999</c:v>
                </c:pt>
                <c:pt idx="18121">
                  <c:v>47.50311</c:v>
                </c:pt>
                <c:pt idx="18122">
                  <c:v>47.50573</c:v>
                </c:pt>
                <c:pt idx="18123">
                  <c:v>47.508360000000003</c:v>
                </c:pt>
                <c:pt idx="18124">
                  <c:v>47.510980000000004</c:v>
                </c:pt>
                <c:pt idx="18125">
                  <c:v>47.513599999999997</c:v>
                </c:pt>
                <c:pt idx="18126">
                  <c:v>47.516219999999997</c:v>
                </c:pt>
                <c:pt idx="18127">
                  <c:v>47.518839999999997</c:v>
                </c:pt>
                <c:pt idx="18128">
                  <c:v>47.521470000000001</c:v>
                </c:pt>
                <c:pt idx="18129">
                  <c:v>47.524090000000001</c:v>
                </c:pt>
                <c:pt idx="18130">
                  <c:v>47.526710000000001</c:v>
                </c:pt>
                <c:pt idx="18131">
                  <c:v>47.529330000000002</c:v>
                </c:pt>
                <c:pt idx="18132">
                  <c:v>47.531950000000002</c:v>
                </c:pt>
                <c:pt idx="18133">
                  <c:v>47.534570000000002</c:v>
                </c:pt>
                <c:pt idx="18134">
                  <c:v>47.537190000000002</c:v>
                </c:pt>
                <c:pt idx="18135">
                  <c:v>47.539810000000003</c:v>
                </c:pt>
                <c:pt idx="18136">
                  <c:v>47.542430000000003</c:v>
                </c:pt>
                <c:pt idx="18137">
                  <c:v>47.545059999999999</c:v>
                </c:pt>
                <c:pt idx="18138">
                  <c:v>47.54768</c:v>
                </c:pt>
                <c:pt idx="18139">
                  <c:v>47.5503</c:v>
                </c:pt>
                <c:pt idx="18140">
                  <c:v>47.55292</c:v>
                </c:pt>
                <c:pt idx="18141">
                  <c:v>47.555540000000001</c:v>
                </c:pt>
                <c:pt idx="18142">
                  <c:v>47.558160000000001</c:v>
                </c:pt>
                <c:pt idx="18143">
                  <c:v>47.560789999999997</c:v>
                </c:pt>
                <c:pt idx="18144">
                  <c:v>47.563409999999998</c:v>
                </c:pt>
                <c:pt idx="18145">
                  <c:v>47.566029999999998</c:v>
                </c:pt>
                <c:pt idx="18146">
                  <c:v>47.568649999999998</c:v>
                </c:pt>
                <c:pt idx="18147">
                  <c:v>47.571269999999998</c:v>
                </c:pt>
                <c:pt idx="18148">
                  <c:v>47.573889999999999</c:v>
                </c:pt>
                <c:pt idx="18149">
                  <c:v>47.576520000000002</c:v>
                </c:pt>
                <c:pt idx="18150">
                  <c:v>47.579140000000002</c:v>
                </c:pt>
                <c:pt idx="18151">
                  <c:v>47.581760000000003</c:v>
                </c:pt>
                <c:pt idx="18152">
                  <c:v>47.584380000000003</c:v>
                </c:pt>
                <c:pt idx="18153">
                  <c:v>47.587000000000003</c:v>
                </c:pt>
                <c:pt idx="18154">
                  <c:v>47.589619999999996</c:v>
                </c:pt>
                <c:pt idx="18155">
                  <c:v>47.592239999999997</c:v>
                </c:pt>
                <c:pt idx="18156">
                  <c:v>47.594859999999997</c:v>
                </c:pt>
                <c:pt idx="18157">
                  <c:v>47.597479999999997</c:v>
                </c:pt>
                <c:pt idx="18158">
                  <c:v>47.600110000000001</c:v>
                </c:pt>
                <c:pt idx="18159">
                  <c:v>47.602730000000001</c:v>
                </c:pt>
                <c:pt idx="18160">
                  <c:v>47.605350000000001</c:v>
                </c:pt>
                <c:pt idx="18161">
                  <c:v>47.607970000000002</c:v>
                </c:pt>
                <c:pt idx="18162">
                  <c:v>47.610590000000002</c:v>
                </c:pt>
                <c:pt idx="18163">
                  <c:v>47.613210000000002</c:v>
                </c:pt>
                <c:pt idx="18164">
                  <c:v>47.615839999999999</c:v>
                </c:pt>
                <c:pt idx="18165">
                  <c:v>47.618459999999999</c:v>
                </c:pt>
                <c:pt idx="18166">
                  <c:v>47.621079999999999</c:v>
                </c:pt>
                <c:pt idx="18167">
                  <c:v>47.623699999999999</c:v>
                </c:pt>
                <c:pt idx="18168">
                  <c:v>47.62632</c:v>
                </c:pt>
                <c:pt idx="18169">
                  <c:v>47.62894</c:v>
                </c:pt>
                <c:pt idx="18170">
                  <c:v>47.631570000000004</c:v>
                </c:pt>
                <c:pt idx="18171">
                  <c:v>47.634189999999997</c:v>
                </c:pt>
                <c:pt idx="18172">
                  <c:v>47.636809999999997</c:v>
                </c:pt>
                <c:pt idx="18173">
                  <c:v>47.639429999999997</c:v>
                </c:pt>
                <c:pt idx="18174">
                  <c:v>47.642049999999998</c:v>
                </c:pt>
                <c:pt idx="18175">
                  <c:v>47.644669999999998</c:v>
                </c:pt>
                <c:pt idx="18176">
                  <c:v>47.647289999999998</c:v>
                </c:pt>
                <c:pt idx="18177">
                  <c:v>47.649909999999998</c:v>
                </c:pt>
                <c:pt idx="18178">
                  <c:v>47.652529999999999</c:v>
                </c:pt>
                <c:pt idx="18179">
                  <c:v>47.655160000000002</c:v>
                </c:pt>
                <c:pt idx="18180">
                  <c:v>47.657780000000002</c:v>
                </c:pt>
                <c:pt idx="18181">
                  <c:v>47.660400000000003</c:v>
                </c:pt>
                <c:pt idx="18182">
                  <c:v>47.663020000000003</c:v>
                </c:pt>
                <c:pt idx="18183">
                  <c:v>47.665640000000003</c:v>
                </c:pt>
                <c:pt idx="18184">
                  <c:v>47.66827</c:v>
                </c:pt>
                <c:pt idx="18185">
                  <c:v>47.67089</c:v>
                </c:pt>
                <c:pt idx="18186">
                  <c:v>47.67351</c:v>
                </c:pt>
                <c:pt idx="18187">
                  <c:v>47.676130000000001</c:v>
                </c:pt>
                <c:pt idx="18188">
                  <c:v>47.678750000000001</c:v>
                </c:pt>
                <c:pt idx="18189">
                  <c:v>47.681370000000001</c:v>
                </c:pt>
                <c:pt idx="18190">
                  <c:v>47.683990000000001</c:v>
                </c:pt>
                <c:pt idx="18191">
                  <c:v>47.686610000000002</c:v>
                </c:pt>
                <c:pt idx="18192">
                  <c:v>47.689239999999998</c:v>
                </c:pt>
                <c:pt idx="18193">
                  <c:v>47.691859999999998</c:v>
                </c:pt>
                <c:pt idx="18194">
                  <c:v>47.694479999999999</c:v>
                </c:pt>
                <c:pt idx="18195">
                  <c:v>47.697099999999999</c:v>
                </c:pt>
                <c:pt idx="18196">
                  <c:v>47.699719999999999</c:v>
                </c:pt>
                <c:pt idx="18197">
                  <c:v>47.70234</c:v>
                </c:pt>
                <c:pt idx="18198">
                  <c:v>47.70496</c:v>
                </c:pt>
                <c:pt idx="18199">
                  <c:v>47.70758</c:v>
                </c:pt>
                <c:pt idx="18200">
                  <c:v>47.710209999999996</c:v>
                </c:pt>
                <c:pt idx="18201">
                  <c:v>47.712829999999997</c:v>
                </c:pt>
                <c:pt idx="18202">
                  <c:v>47.715449999999997</c:v>
                </c:pt>
                <c:pt idx="18203">
                  <c:v>47.718069999999997</c:v>
                </c:pt>
                <c:pt idx="18204">
                  <c:v>47.720689999999998</c:v>
                </c:pt>
                <c:pt idx="18205">
                  <c:v>47.723320000000001</c:v>
                </c:pt>
                <c:pt idx="18206">
                  <c:v>47.725940000000001</c:v>
                </c:pt>
                <c:pt idx="18207">
                  <c:v>47.728560000000002</c:v>
                </c:pt>
                <c:pt idx="18208">
                  <c:v>47.731180000000002</c:v>
                </c:pt>
                <c:pt idx="18209">
                  <c:v>47.733800000000002</c:v>
                </c:pt>
                <c:pt idx="18210">
                  <c:v>47.736420000000003</c:v>
                </c:pt>
                <c:pt idx="18211">
                  <c:v>47.739040000000003</c:v>
                </c:pt>
                <c:pt idx="18212">
                  <c:v>47.741660000000003</c:v>
                </c:pt>
                <c:pt idx="18213">
                  <c:v>47.744289999999999</c:v>
                </c:pt>
                <c:pt idx="18214">
                  <c:v>47.74691</c:v>
                </c:pt>
                <c:pt idx="18215">
                  <c:v>47.74953</c:v>
                </c:pt>
                <c:pt idx="18216">
                  <c:v>47.75215</c:v>
                </c:pt>
                <c:pt idx="18217">
                  <c:v>47.754770000000001</c:v>
                </c:pt>
                <c:pt idx="18218">
                  <c:v>47.757390000000001</c:v>
                </c:pt>
                <c:pt idx="18219">
                  <c:v>47.760010000000001</c:v>
                </c:pt>
                <c:pt idx="18220">
                  <c:v>47.762639999999998</c:v>
                </c:pt>
                <c:pt idx="18221">
                  <c:v>47.765259999999998</c:v>
                </c:pt>
                <c:pt idx="18222">
                  <c:v>47.767879999999998</c:v>
                </c:pt>
                <c:pt idx="18223">
                  <c:v>47.770499999999998</c:v>
                </c:pt>
                <c:pt idx="18224">
                  <c:v>47.773119999999999</c:v>
                </c:pt>
                <c:pt idx="18225">
                  <c:v>47.775750000000002</c:v>
                </c:pt>
                <c:pt idx="18226">
                  <c:v>47.778370000000002</c:v>
                </c:pt>
                <c:pt idx="18227">
                  <c:v>47.780990000000003</c:v>
                </c:pt>
                <c:pt idx="18228">
                  <c:v>47.783610000000003</c:v>
                </c:pt>
                <c:pt idx="18229">
                  <c:v>47.786230000000003</c:v>
                </c:pt>
                <c:pt idx="18230">
                  <c:v>47.788849999999996</c:v>
                </c:pt>
                <c:pt idx="18231">
                  <c:v>47.791469999999997</c:v>
                </c:pt>
                <c:pt idx="18232">
                  <c:v>47.794089999999997</c:v>
                </c:pt>
                <c:pt idx="18233">
                  <c:v>47.796709999999997</c:v>
                </c:pt>
                <c:pt idx="18234">
                  <c:v>47.799340000000001</c:v>
                </c:pt>
                <c:pt idx="18235">
                  <c:v>47.801960000000001</c:v>
                </c:pt>
                <c:pt idx="18236">
                  <c:v>47.804580000000001</c:v>
                </c:pt>
                <c:pt idx="18237">
                  <c:v>47.807200000000002</c:v>
                </c:pt>
                <c:pt idx="18238">
                  <c:v>47.809820000000002</c:v>
                </c:pt>
                <c:pt idx="18239">
                  <c:v>47.812440000000002</c:v>
                </c:pt>
                <c:pt idx="18240">
                  <c:v>47.815060000000003</c:v>
                </c:pt>
                <c:pt idx="18241">
                  <c:v>47.817689999999999</c:v>
                </c:pt>
                <c:pt idx="18242">
                  <c:v>47.820309999999999</c:v>
                </c:pt>
                <c:pt idx="18243">
                  <c:v>47.822929999999999</c:v>
                </c:pt>
                <c:pt idx="18244">
                  <c:v>47.82555</c:v>
                </c:pt>
                <c:pt idx="18245">
                  <c:v>47.82817</c:v>
                </c:pt>
                <c:pt idx="18246">
                  <c:v>47.830800000000004</c:v>
                </c:pt>
                <c:pt idx="18247">
                  <c:v>47.833419999999997</c:v>
                </c:pt>
                <c:pt idx="18248">
                  <c:v>47.836039999999997</c:v>
                </c:pt>
                <c:pt idx="18249">
                  <c:v>47.838659999999997</c:v>
                </c:pt>
                <c:pt idx="18250">
                  <c:v>47.841279999999998</c:v>
                </c:pt>
                <c:pt idx="18251">
                  <c:v>47.843899999999998</c:v>
                </c:pt>
                <c:pt idx="18252">
                  <c:v>47.846519999999998</c:v>
                </c:pt>
                <c:pt idx="18253">
                  <c:v>47.849139999999998</c:v>
                </c:pt>
                <c:pt idx="18254">
                  <c:v>47.851759999999999</c:v>
                </c:pt>
                <c:pt idx="18255">
                  <c:v>47.854390000000002</c:v>
                </c:pt>
                <c:pt idx="18256">
                  <c:v>47.857010000000002</c:v>
                </c:pt>
                <c:pt idx="18257">
                  <c:v>47.859630000000003</c:v>
                </c:pt>
                <c:pt idx="18258">
                  <c:v>47.862250000000003</c:v>
                </c:pt>
                <c:pt idx="18259">
                  <c:v>47.864870000000003</c:v>
                </c:pt>
                <c:pt idx="18260">
                  <c:v>47.867489999999997</c:v>
                </c:pt>
                <c:pt idx="18261">
                  <c:v>47.87012</c:v>
                </c:pt>
                <c:pt idx="18262">
                  <c:v>47.87274</c:v>
                </c:pt>
                <c:pt idx="18263">
                  <c:v>47.875360000000001</c:v>
                </c:pt>
                <c:pt idx="18264">
                  <c:v>47.877980000000001</c:v>
                </c:pt>
                <c:pt idx="18265">
                  <c:v>47.880600000000001</c:v>
                </c:pt>
                <c:pt idx="18266">
                  <c:v>47.883220000000001</c:v>
                </c:pt>
                <c:pt idx="18267">
                  <c:v>47.885849999999998</c:v>
                </c:pt>
                <c:pt idx="18268">
                  <c:v>47.888469999999998</c:v>
                </c:pt>
                <c:pt idx="18269">
                  <c:v>47.891089999999998</c:v>
                </c:pt>
                <c:pt idx="18270">
                  <c:v>47.893709999999999</c:v>
                </c:pt>
                <c:pt idx="18271">
                  <c:v>47.896329999999999</c:v>
                </c:pt>
                <c:pt idx="18272">
                  <c:v>47.898949999999999</c:v>
                </c:pt>
                <c:pt idx="18273">
                  <c:v>47.90157</c:v>
                </c:pt>
                <c:pt idx="18274">
                  <c:v>47.90419</c:v>
                </c:pt>
                <c:pt idx="18275">
                  <c:v>47.90681</c:v>
                </c:pt>
                <c:pt idx="18276">
                  <c:v>47.909439999999996</c:v>
                </c:pt>
                <c:pt idx="18277">
                  <c:v>47.912059999999997</c:v>
                </c:pt>
                <c:pt idx="18278">
                  <c:v>47.914679999999997</c:v>
                </c:pt>
                <c:pt idx="18279">
                  <c:v>47.917299999999997</c:v>
                </c:pt>
                <c:pt idx="18280">
                  <c:v>47.919919999999998</c:v>
                </c:pt>
                <c:pt idx="18281">
                  <c:v>47.922539999999998</c:v>
                </c:pt>
                <c:pt idx="18282">
                  <c:v>47.925170000000001</c:v>
                </c:pt>
                <c:pt idx="18283">
                  <c:v>47.927790000000002</c:v>
                </c:pt>
                <c:pt idx="18284">
                  <c:v>47.930410000000002</c:v>
                </c:pt>
                <c:pt idx="18285">
                  <c:v>47.933030000000002</c:v>
                </c:pt>
                <c:pt idx="18286">
                  <c:v>47.935650000000003</c:v>
                </c:pt>
                <c:pt idx="18287">
                  <c:v>47.938270000000003</c:v>
                </c:pt>
                <c:pt idx="18288">
                  <c:v>47.940899999999999</c:v>
                </c:pt>
                <c:pt idx="18289">
                  <c:v>47.943519999999999</c:v>
                </c:pt>
                <c:pt idx="18290">
                  <c:v>47.94614</c:v>
                </c:pt>
                <c:pt idx="18291">
                  <c:v>47.94876</c:v>
                </c:pt>
                <c:pt idx="18292">
                  <c:v>47.95138</c:v>
                </c:pt>
                <c:pt idx="18293">
                  <c:v>47.954000000000001</c:v>
                </c:pt>
                <c:pt idx="18294">
                  <c:v>47.956620000000001</c:v>
                </c:pt>
                <c:pt idx="18295">
                  <c:v>47.959240000000001</c:v>
                </c:pt>
                <c:pt idx="18296">
                  <c:v>47.961860000000001</c:v>
                </c:pt>
                <c:pt idx="18297">
                  <c:v>47.964489999999998</c:v>
                </c:pt>
                <c:pt idx="18298">
                  <c:v>47.967109999999998</c:v>
                </c:pt>
                <c:pt idx="18299">
                  <c:v>47.969729999999998</c:v>
                </c:pt>
                <c:pt idx="18300">
                  <c:v>47.972349999999999</c:v>
                </c:pt>
                <c:pt idx="18301">
                  <c:v>47.974969999999999</c:v>
                </c:pt>
                <c:pt idx="18302">
                  <c:v>47.977600000000002</c:v>
                </c:pt>
                <c:pt idx="18303">
                  <c:v>47.980220000000003</c:v>
                </c:pt>
                <c:pt idx="18304">
                  <c:v>47.982840000000003</c:v>
                </c:pt>
                <c:pt idx="18305">
                  <c:v>47.985460000000003</c:v>
                </c:pt>
                <c:pt idx="18306">
                  <c:v>47.988079999999997</c:v>
                </c:pt>
                <c:pt idx="18307">
                  <c:v>47.990699999999997</c:v>
                </c:pt>
                <c:pt idx="18308">
                  <c:v>47.993319999999997</c:v>
                </c:pt>
                <c:pt idx="18309">
                  <c:v>47.995939999999997</c:v>
                </c:pt>
                <c:pt idx="18310">
                  <c:v>47.998570000000001</c:v>
                </c:pt>
                <c:pt idx="18311">
                  <c:v>48.001190000000001</c:v>
                </c:pt>
                <c:pt idx="18312">
                  <c:v>48.003810000000001</c:v>
                </c:pt>
                <c:pt idx="18313">
                  <c:v>48.006430000000002</c:v>
                </c:pt>
                <c:pt idx="18314">
                  <c:v>48.009050000000002</c:v>
                </c:pt>
                <c:pt idx="18315">
                  <c:v>48.011670000000002</c:v>
                </c:pt>
                <c:pt idx="18316">
                  <c:v>48.014290000000003</c:v>
                </c:pt>
                <c:pt idx="18317">
                  <c:v>48.016910000000003</c:v>
                </c:pt>
                <c:pt idx="18318">
                  <c:v>48.019539999999999</c:v>
                </c:pt>
                <c:pt idx="18319">
                  <c:v>48.02216</c:v>
                </c:pt>
                <c:pt idx="18320">
                  <c:v>48.02478</c:v>
                </c:pt>
                <c:pt idx="18321">
                  <c:v>48.0274</c:v>
                </c:pt>
                <c:pt idx="18322">
                  <c:v>48.03002</c:v>
                </c:pt>
                <c:pt idx="18323">
                  <c:v>48.032649999999997</c:v>
                </c:pt>
                <c:pt idx="18324">
                  <c:v>48.035269999999997</c:v>
                </c:pt>
                <c:pt idx="18325">
                  <c:v>48.037889999999997</c:v>
                </c:pt>
                <c:pt idx="18326">
                  <c:v>48.040509999999998</c:v>
                </c:pt>
                <c:pt idx="18327">
                  <c:v>48.043129999999998</c:v>
                </c:pt>
                <c:pt idx="18328">
                  <c:v>48.045749999999998</c:v>
                </c:pt>
                <c:pt idx="18329">
                  <c:v>48.048369999999998</c:v>
                </c:pt>
                <c:pt idx="18330">
                  <c:v>48.050989999999999</c:v>
                </c:pt>
                <c:pt idx="18331">
                  <c:v>48.053620000000002</c:v>
                </c:pt>
                <c:pt idx="18332">
                  <c:v>48.056240000000003</c:v>
                </c:pt>
                <c:pt idx="18333">
                  <c:v>48.058860000000003</c:v>
                </c:pt>
                <c:pt idx="18334">
                  <c:v>48.061480000000003</c:v>
                </c:pt>
                <c:pt idx="18335">
                  <c:v>48.064100000000003</c:v>
                </c:pt>
                <c:pt idx="18336">
                  <c:v>48.066719999999997</c:v>
                </c:pt>
                <c:pt idx="18337">
                  <c:v>48.069339999999997</c:v>
                </c:pt>
                <c:pt idx="18338">
                  <c:v>48.07197</c:v>
                </c:pt>
                <c:pt idx="18339">
                  <c:v>48.074590000000001</c:v>
                </c:pt>
                <c:pt idx="18340">
                  <c:v>48.077210000000001</c:v>
                </c:pt>
                <c:pt idx="18341">
                  <c:v>48.079830000000001</c:v>
                </c:pt>
                <c:pt idx="18342">
                  <c:v>48.082450000000001</c:v>
                </c:pt>
                <c:pt idx="18343">
                  <c:v>48.085079999999998</c:v>
                </c:pt>
                <c:pt idx="18344">
                  <c:v>48.087699999999998</c:v>
                </c:pt>
                <c:pt idx="18345">
                  <c:v>48.090319999999998</c:v>
                </c:pt>
                <c:pt idx="18346">
                  <c:v>48.092939999999999</c:v>
                </c:pt>
                <c:pt idx="18347">
                  <c:v>48.095559999999999</c:v>
                </c:pt>
                <c:pt idx="18348">
                  <c:v>48.098179999999999</c:v>
                </c:pt>
                <c:pt idx="18349">
                  <c:v>48.1008</c:v>
                </c:pt>
                <c:pt idx="18350">
                  <c:v>48.10342</c:v>
                </c:pt>
                <c:pt idx="18351">
                  <c:v>48.10604</c:v>
                </c:pt>
                <c:pt idx="18352">
                  <c:v>48.108669999999996</c:v>
                </c:pt>
                <c:pt idx="18353">
                  <c:v>48.111289999999997</c:v>
                </c:pt>
                <c:pt idx="18354">
                  <c:v>48.113909999999997</c:v>
                </c:pt>
                <c:pt idx="18355">
                  <c:v>48.116529999999997</c:v>
                </c:pt>
                <c:pt idx="18356">
                  <c:v>48.119149999999998</c:v>
                </c:pt>
                <c:pt idx="18357">
                  <c:v>48.121769999999998</c:v>
                </c:pt>
                <c:pt idx="18358">
                  <c:v>48.124389999999998</c:v>
                </c:pt>
                <c:pt idx="18359">
                  <c:v>48.127020000000002</c:v>
                </c:pt>
                <c:pt idx="18360">
                  <c:v>48.129640000000002</c:v>
                </c:pt>
                <c:pt idx="18361">
                  <c:v>48.132260000000002</c:v>
                </c:pt>
                <c:pt idx="18362">
                  <c:v>48.134880000000003</c:v>
                </c:pt>
                <c:pt idx="18363">
                  <c:v>48.137500000000003</c:v>
                </c:pt>
                <c:pt idx="18364">
                  <c:v>48.140129999999999</c:v>
                </c:pt>
                <c:pt idx="18365">
                  <c:v>48.142749999999999</c:v>
                </c:pt>
                <c:pt idx="18366">
                  <c:v>48.14537</c:v>
                </c:pt>
                <c:pt idx="18367">
                  <c:v>48.14799</c:v>
                </c:pt>
                <c:pt idx="18368">
                  <c:v>48.15061</c:v>
                </c:pt>
                <c:pt idx="18369">
                  <c:v>48.153230000000001</c:v>
                </c:pt>
                <c:pt idx="18370">
                  <c:v>48.155850000000001</c:v>
                </c:pt>
                <c:pt idx="18371">
                  <c:v>48.158470000000001</c:v>
                </c:pt>
                <c:pt idx="18372">
                  <c:v>48.161090000000002</c:v>
                </c:pt>
                <c:pt idx="18373">
                  <c:v>48.163719999999998</c:v>
                </c:pt>
                <c:pt idx="18374">
                  <c:v>48.166339999999998</c:v>
                </c:pt>
                <c:pt idx="18375">
                  <c:v>48.168959999999998</c:v>
                </c:pt>
                <c:pt idx="18376">
                  <c:v>48.171579999999999</c:v>
                </c:pt>
                <c:pt idx="18377">
                  <c:v>48.174199999999999</c:v>
                </c:pt>
                <c:pt idx="18378">
                  <c:v>48.176819999999999</c:v>
                </c:pt>
                <c:pt idx="18379">
                  <c:v>48.179450000000003</c:v>
                </c:pt>
                <c:pt idx="18380">
                  <c:v>48.182070000000003</c:v>
                </c:pt>
                <c:pt idx="18381">
                  <c:v>48.184690000000003</c:v>
                </c:pt>
                <c:pt idx="18382">
                  <c:v>48.187309999999997</c:v>
                </c:pt>
                <c:pt idx="18383">
                  <c:v>48.189929999999997</c:v>
                </c:pt>
                <c:pt idx="18384">
                  <c:v>48.192549999999997</c:v>
                </c:pt>
                <c:pt idx="18385">
                  <c:v>48.195180000000001</c:v>
                </c:pt>
                <c:pt idx="18386">
                  <c:v>48.197800000000001</c:v>
                </c:pt>
                <c:pt idx="18387">
                  <c:v>48.200420000000001</c:v>
                </c:pt>
                <c:pt idx="18388">
                  <c:v>48.203040000000001</c:v>
                </c:pt>
                <c:pt idx="18389">
                  <c:v>48.205660000000002</c:v>
                </c:pt>
                <c:pt idx="18390">
                  <c:v>48.208280000000002</c:v>
                </c:pt>
                <c:pt idx="18391">
                  <c:v>48.210900000000002</c:v>
                </c:pt>
                <c:pt idx="18392">
                  <c:v>48.213520000000003</c:v>
                </c:pt>
                <c:pt idx="18393">
                  <c:v>48.216140000000003</c:v>
                </c:pt>
                <c:pt idx="18394">
                  <c:v>48.218769999999999</c:v>
                </c:pt>
                <c:pt idx="18395">
                  <c:v>48.22139</c:v>
                </c:pt>
                <c:pt idx="18396">
                  <c:v>48.22401</c:v>
                </c:pt>
                <c:pt idx="18397">
                  <c:v>48.22663</c:v>
                </c:pt>
                <c:pt idx="18398">
                  <c:v>48.22925</c:v>
                </c:pt>
                <c:pt idx="18399">
                  <c:v>48.231870000000001</c:v>
                </c:pt>
                <c:pt idx="18400">
                  <c:v>48.234499999999997</c:v>
                </c:pt>
                <c:pt idx="18401">
                  <c:v>48.237119999999997</c:v>
                </c:pt>
                <c:pt idx="18402">
                  <c:v>48.239739999999998</c:v>
                </c:pt>
                <c:pt idx="18403">
                  <c:v>48.242359999999998</c:v>
                </c:pt>
                <c:pt idx="18404">
                  <c:v>48.244979999999998</c:v>
                </c:pt>
                <c:pt idx="18405">
                  <c:v>48.247599999999998</c:v>
                </c:pt>
                <c:pt idx="18406">
                  <c:v>48.250230000000002</c:v>
                </c:pt>
                <c:pt idx="18407">
                  <c:v>48.252850000000002</c:v>
                </c:pt>
                <c:pt idx="18408">
                  <c:v>48.255470000000003</c:v>
                </c:pt>
                <c:pt idx="18409">
                  <c:v>48.258090000000003</c:v>
                </c:pt>
                <c:pt idx="18410">
                  <c:v>48.260710000000003</c:v>
                </c:pt>
                <c:pt idx="18411">
                  <c:v>48.263330000000003</c:v>
                </c:pt>
                <c:pt idx="18412">
                  <c:v>48.265949999999997</c:v>
                </c:pt>
                <c:pt idx="18413">
                  <c:v>48.268569999999997</c:v>
                </c:pt>
                <c:pt idx="18414">
                  <c:v>48.271189999999997</c:v>
                </c:pt>
                <c:pt idx="18415">
                  <c:v>48.273820000000001</c:v>
                </c:pt>
                <c:pt idx="18416">
                  <c:v>48.276440000000001</c:v>
                </c:pt>
                <c:pt idx="18417">
                  <c:v>48.279060000000001</c:v>
                </c:pt>
                <c:pt idx="18418">
                  <c:v>48.281680000000001</c:v>
                </c:pt>
                <c:pt idx="18419">
                  <c:v>48.284300000000002</c:v>
                </c:pt>
                <c:pt idx="18420">
                  <c:v>48.286929999999998</c:v>
                </c:pt>
                <c:pt idx="18421">
                  <c:v>48.289549999999998</c:v>
                </c:pt>
                <c:pt idx="18422">
                  <c:v>48.292169999999999</c:v>
                </c:pt>
                <c:pt idx="18423">
                  <c:v>48.294789999999999</c:v>
                </c:pt>
                <c:pt idx="18424">
                  <c:v>48.297409999999999</c:v>
                </c:pt>
                <c:pt idx="18425">
                  <c:v>48.30003</c:v>
                </c:pt>
                <c:pt idx="18426">
                  <c:v>48.30265</c:v>
                </c:pt>
                <c:pt idx="18427">
                  <c:v>48.30527</c:v>
                </c:pt>
                <c:pt idx="18428">
                  <c:v>48.307899999999997</c:v>
                </c:pt>
                <c:pt idx="18429">
                  <c:v>48.310519999999997</c:v>
                </c:pt>
                <c:pt idx="18430">
                  <c:v>48.313139999999997</c:v>
                </c:pt>
                <c:pt idx="18431">
                  <c:v>48.315759999999997</c:v>
                </c:pt>
                <c:pt idx="18432">
                  <c:v>48.318379999999998</c:v>
                </c:pt>
                <c:pt idx="18433">
                  <c:v>48.320999999999998</c:v>
                </c:pt>
                <c:pt idx="18434">
                  <c:v>48.323619999999998</c:v>
                </c:pt>
                <c:pt idx="18435">
                  <c:v>48.326239999999999</c:v>
                </c:pt>
                <c:pt idx="18436">
                  <c:v>48.328870000000002</c:v>
                </c:pt>
                <c:pt idx="18437">
                  <c:v>48.331490000000002</c:v>
                </c:pt>
                <c:pt idx="18438">
                  <c:v>48.334110000000003</c:v>
                </c:pt>
                <c:pt idx="18439">
                  <c:v>48.336730000000003</c:v>
                </c:pt>
                <c:pt idx="18440">
                  <c:v>48.339350000000003</c:v>
                </c:pt>
                <c:pt idx="18441">
                  <c:v>48.34198</c:v>
                </c:pt>
                <c:pt idx="18442">
                  <c:v>48.3446</c:v>
                </c:pt>
                <c:pt idx="18443">
                  <c:v>48.34722</c:v>
                </c:pt>
                <c:pt idx="18444">
                  <c:v>48.34984</c:v>
                </c:pt>
                <c:pt idx="18445">
                  <c:v>48.352460000000001</c:v>
                </c:pt>
                <c:pt idx="18446">
                  <c:v>48.355080000000001</c:v>
                </c:pt>
                <c:pt idx="18447">
                  <c:v>48.357700000000001</c:v>
                </c:pt>
                <c:pt idx="18448">
                  <c:v>48.360320000000002</c:v>
                </c:pt>
                <c:pt idx="18449">
                  <c:v>48.362949999999998</c:v>
                </c:pt>
                <c:pt idx="18450">
                  <c:v>48.365569999999998</c:v>
                </c:pt>
                <c:pt idx="18451">
                  <c:v>48.368189999999998</c:v>
                </c:pt>
                <c:pt idx="18452">
                  <c:v>48.370809999999999</c:v>
                </c:pt>
                <c:pt idx="18453">
                  <c:v>48.373429999999999</c:v>
                </c:pt>
                <c:pt idx="18454">
                  <c:v>48.376049999999999</c:v>
                </c:pt>
                <c:pt idx="18455">
                  <c:v>48.37867</c:v>
                </c:pt>
                <c:pt idx="18456">
                  <c:v>48.381300000000003</c:v>
                </c:pt>
                <c:pt idx="18457">
                  <c:v>48.383920000000003</c:v>
                </c:pt>
                <c:pt idx="18458">
                  <c:v>48.386539999999997</c:v>
                </c:pt>
                <c:pt idx="18459">
                  <c:v>48.389159999999997</c:v>
                </c:pt>
                <c:pt idx="18460">
                  <c:v>48.391779999999997</c:v>
                </c:pt>
                <c:pt idx="18461">
                  <c:v>48.394410000000001</c:v>
                </c:pt>
                <c:pt idx="18462">
                  <c:v>48.397030000000001</c:v>
                </c:pt>
                <c:pt idx="18463">
                  <c:v>48.399650000000001</c:v>
                </c:pt>
                <c:pt idx="18464">
                  <c:v>48.402270000000001</c:v>
                </c:pt>
                <c:pt idx="18465">
                  <c:v>48.404890000000002</c:v>
                </c:pt>
                <c:pt idx="18466">
                  <c:v>48.407510000000002</c:v>
                </c:pt>
                <c:pt idx="18467">
                  <c:v>48.410130000000002</c:v>
                </c:pt>
                <c:pt idx="18468">
                  <c:v>48.412750000000003</c:v>
                </c:pt>
                <c:pt idx="18469">
                  <c:v>48.415370000000003</c:v>
                </c:pt>
                <c:pt idx="18470">
                  <c:v>48.417999999999999</c:v>
                </c:pt>
                <c:pt idx="18471">
                  <c:v>48.42062</c:v>
                </c:pt>
                <c:pt idx="18472">
                  <c:v>48.42324</c:v>
                </c:pt>
                <c:pt idx="18473">
                  <c:v>48.42586</c:v>
                </c:pt>
                <c:pt idx="18474">
                  <c:v>48.42848</c:v>
                </c:pt>
                <c:pt idx="18475">
                  <c:v>48.431100000000001</c:v>
                </c:pt>
                <c:pt idx="18476">
                  <c:v>48.433720000000001</c:v>
                </c:pt>
                <c:pt idx="18477">
                  <c:v>48.436349999999997</c:v>
                </c:pt>
                <c:pt idx="18478">
                  <c:v>48.438969999999998</c:v>
                </c:pt>
                <c:pt idx="18479">
                  <c:v>48.441589999999998</c:v>
                </c:pt>
                <c:pt idx="18480">
                  <c:v>48.444209999999998</c:v>
                </c:pt>
                <c:pt idx="18481">
                  <c:v>48.446829999999999</c:v>
                </c:pt>
                <c:pt idx="18482">
                  <c:v>48.449460000000002</c:v>
                </c:pt>
                <c:pt idx="18483">
                  <c:v>48.452080000000002</c:v>
                </c:pt>
                <c:pt idx="18484">
                  <c:v>48.454700000000003</c:v>
                </c:pt>
                <c:pt idx="18485">
                  <c:v>48.457320000000003</c:v>
                </c:pt>
                <c:pt idx="18486">
                  <c:v>48.459940000000003</c:v>
                </c:pt>
                <c:pt idx="18487">
                  <c:v>48.462560000000003</c:v>
                </c:pt>
                <c:pt idx="18488">
                  <c:v>48.465179999999997</c:v>
                </c:pt>
                <c:pt idx="18489">
                  <c:v>48.467799999999997</c:v>
                </c:pt>
                <c:pt idx="18490">
                  <c:v>48.470419999999997</c:v>
                </c:pt>
                <c:pt idx="18491">
                  <c:v>48.473050000000001</c:v>
                </c:pt>
                <c:pt idx="18492">
                  <c:v>48.475670000000001</c:v>
                </c:pt>
                <c:pt idx="18493">
                  <c:v>48.478290000000001</c:v>
                </c:pt>
                <c:pt idx="18494">
                  <c:v>48.480910000000002</c:v>
                </c:pt>
                <c:pt idx="18495">
                  <c:v>48.483530000000002</c:v>
                </c:pt>
                <c:pt idx="18496">
                  <c:v>48.486150000000002</c:v>
                </c:pt>
                <c:pt idx="18497">
                  <c:v>48.488779999999998</c:v>
                </c:pt>
                <c:pt idx="18498">
                  <c:v>48.491399999999999</c:v>
                </c:pt>
                <c:pt idx="18499">
                  <c:v>48.494019999999999</c:v>
                </c:pt>
                <c:pt idx="18500">
                  <c:v>48.496639999999999</c:v>
                </c:pt>
                <c:pt idx="18501">
                  <c:v>48.49926</c:v>
                </c:pt>
                <c:pt idx="18502">
                  <c:v>48.50188</c:v>
                </c:pt>
                <c:pt idx="18503">
                  <c:v>48.504510000000003</c:v>
                </c:pt>
                <c:pt idx="18504">
                  <c:v>48.507129999999997</c:v>
                </c:pt>
                <c:pt idx="18505">
                  <c:v>48.509749999999997</c:v>
                </c:pt>
                <c:pt idx="18506">
                  <c:v>48.512369999999997</c:v>
                </c:pt>
                <c:pt idx="18507">
                  <c:v>48.514989999999997</c:v>
                </c:pt>
                <c:pt idx="18508">
                  <c:v>48.517609999999998</c:v>
                </c:pt>
                <c:pt idx="18509">
                  <c:v>48.520229999999998</c:v>
                </c:pt>
                <c:pt idx="18510">
                  <c:v>48.522849999999998</c:v>
                </c:pt>
                <c:pt idx="18511">
                  <c:v>48.525469999999999</c:v>
                </c:pt>
                <c:pt idx="18512">
                  <c:v>48.528100000000002</c:v>
                </c:pt>
                <c:pt idx="18513">
                  <c:v>48.530720000000002</c:v>
                </c:pt>
                <c:pt idx="18514">
                  <c:v>48.533340000000003</c:v>
                </c:pt>
                <c:pt idx="18515">
                  <c:v>48.535960000000003</c:v>
                </c:pt>
                <c:pt idx="18516">
                  <c:v>48.538580000000003</c:v>
                </c:pt>
                <c:pt idx="18517">
                  <c:v>48.541200000000003</c:v>
                </c:pt>
                <c:pt idx="18518">
                  <c:v>48.54383</c:v>
                </c:pt>
                <c:pt idx="18519">
                  <c:v>48.54645</c:v>
                </c:pt>
                <c:pt idx="18520">
                  <c:v>48.54907</c:v>
                </c:pt>
                <c:pt idx="18521">
                  <c:v>48.551690000000001</c:v>
                </c:pt>
                <c:pt idx="18522">
                  <c:v>48.554310000000001</c:v>
                </c:pt>
                <c:pt idx="18523">
                  <c:v>48.556930000000001</c:v>
                </c:pt>
                <c:pt idx="18524">
                  <c:v>48.559559999999998</c:v>
                </c:pt>
                <c:pt idx="18525">
                  <c:v>48.562179999999998</c:v>
                </c:pt>
                <c:pt idx="18526">
                  <c:v>48.564799999999998</c:v>
                </c:pt>
                <c:pt idx="18527">
                  <c:v>48.567419999999998</c:v>
                </c:pt>
                <c:pt idx="18528">
                  <c:v>48.570039999999999</c:v>
                </c:pt>
                <c:pt idx="18529">
                  <c:v>48.572659999999999</c:v>
                </c:pt>
                <c:pt idx="18530">
                  <c:v>48.575279999999999</c:v>
                </c:pt>
                <c:pt idx="18531">
                  <c:v>48.5779</c:v>
                </c:pt>
                <c:pt idx="18532">
                  <c:v>48.58052</c:v>
                </c:pt>
                <c:pt idx="18533">
                  <c:v>48.583150000000003</c:v>
                </c:pt>
                <c:pt idx="18534">
                  <c:v>48.585769999999997</c:v>
                </c:pt>
                <c:pt idx="18535">
                  <c:v>48.588389999999997</c:v>
                </c:pt>
                <c:pt idx="18536">
                  <c:v>48.591009999999997</c:v>
                </c:pt>
                <c:pt idx="18537">
                  <c:v>48.593629999999997</c:v>
                </c:pt>
                <c:pt idx="18538">
                  <c:v>48.596260000000001</c:v>
                </c:pt>
                <c:pt idx="18539">
                  <c:v>48.598880000000001</c:v>
                </c:pt>
                <c:pt idx="18540">
                  <c:v>48.601500000000001</c:v>
                </c:pt>
                <c:pt idx="18541">
                  <c:v>48.604120000000002</c:v>
                </c:pt>
                <c:pt idx="18542">
                  <c:v>48.606740000000002</c:v>
                </c:pt>
                <c:pt idx="18543">
                  <c:v>48.609360000000002</c:v>
                </c:pt>
                <c:pt idx="18544">
                  <c:v>48.611980000000003</c:v>
                </c:pt>
                <c:pt idx="18545">
                  <c:v>48.614600000000003</c:v>
                </c:pt>
                <c:pt idx="18546">
                  <c:v>48.617229999999999</c:v>
                </c:pt>
                <c:pt idx="18547">
                  <c:v>48.61985</c:v>
                </c:pt>
                <c:pt idx="18548">
                  <c:v>48.62247</c:v>
                </c:pt>
                <c:pt idx="18549">
                  <c:v>48.62509</c:v>
                </c:pt>
                <c:pt idx="18550">
                  <c:v>48.62771</c:v>
                </c:pt>
                <c:pt idx="18551">
                  <c:v>48.630330000000001</c:v>
                </c:pt>
                <c:pt idx="18552">
                  <c:v>48.632950000000001</c:v>
                </c:pt>
                <c:pt idx="18553">
                  <c:v>48.635570000000001</c:v>
                </c:pt>
                <c:pt idx="18554">
                  <c:v>48.638199999999998</c:v>
                </c:pt>
                <c:pt idx="18555">
                  <c:v>48.640819999999998</c:v>
                </c:pt>
                <c:pt idx="18556">
                  <c:v>48.643439999999998</c:v>
                </c:pt>
                <c:pt idx="18557">
                  <c:v>48.646059999999999</c:v>
                </c:pt>
                <c:pt idx="18558">
                  <c:v>48.648679999999999</c:v>
                </c:pt>
                <c:pt idx="18559">
                  <c:v>48.651310000000002</c:v>
                </c:pt>
                <c:pt idx="18560">
                  <c:v>48.653930000000003</c:v>
                </c:pt>
                <c:pt idx="18561">
                  <c:v>48.656550000000003</c:v>
                </c:pt>
                <c:pt idx="18562">
                  <c:v>48.659170000000003</c:v>
                </c:pt>
                <c:pt idx="18563">
                  <c:v>48.661790000000003</c:v>
                </c:pt>
                <c:pt idx="18564">
                  <c:v>48.664409999999997</c:v>
                </c:pt>
                <c:pt idx="18565">
                  <c:v>48.667029999999997</c:v>
                </c:pt>
                <c:pt idx="18566">
                  <c:v>48.669649999999997</c:v>
                </c:pt>
                <c:pt idx="18567">
                  <c:v>48.672280000000001</c:v>
                </c:pt>
                <c:pt idx="18568">
                  <c:v>48.674900000000001</c:v>
                </c:pt>
                <c:pt idx="18569">
                  <c:v>48.677520000000001</c:v>
                </c:pt>
                <c:pt idx="18570">
                  <c:v>48.680140000000002</c:v>
                </c:pt>
                <c:pt idx="18571">
                  <c:v>48.682760000000002</c:v>
                </c:pt>
                <c:pt idx="18572">
                  <c:v>48.685380000000002</c:v>
                </c:pt>
                <c:pt idx="18573">
                  <c:v>48.688000000000002</c:v>
                </c:pt>
                <c:pt idx="18574">
                  <c:v>48.690629999999999</c:v>
                </c:pt>
                <c:pt idx="18575">
                  <c:v>48.693249999999999</c:v>
                </c:pt>
                <c:pt idx="18576">
                  <c:v>48.695869999999999</c:v>
                </c:pt>
                <c:pt idx="18577">
                  <c:v>48.69849</c:v>
                </c:pt>
                <c:pt idx="18578">
                  <c:v>48.70111</c:v>
                </c:pt>
                <c:pt idx="18579">
                  <c:v>48.703740000000003</c:v>
                </c:pt>
                <c:pt idx="18580">
                  <c:v>48.706359999999997</c:v>
                </c:pt>
                <c:pt idx="18581">
                  <c:v>48.708979999999997</c:v>
                </c:pt>
                <c:pt idx="18582">
                  <c:v>48.711599999999997</c:v>
                </c:pt>
                <c:pt idx="18583">
                  <c:v>48.714219999999997</c:v>
                </c:pt>
                <c:pt idx="18584">
                  <c:v>48.716839999999998</c:v>
                </c:pt>
                <c:pt idx="18585">
                  <c:v>48.719459999999998</c:v>
                </c:pt>
                <c:pt idx="18586">
                  <c:v>48.722079999999998</c:v>
                </c:pt>
                <c:pt idx="18587">
                  <c:v>48.724699999999999</c:v>
                </c:pt>
                <c:pt idx="18588">
                  <c:v>48.727330000000002</c:v>
                </c:pt>
                <c:pt idx="18589">
                  <c:v>48.729950000000002</c:v>
                </c:pt>
                <c:pt idx="18590">
                  <c:v>48.732570000000003</c:v>
                </c:pt>
                <c:pt idx="18591">
                  <c:v>48.735190000000003</c:v>
                </c:pt>
                <c:pt idx="18592">
                  <c:v>48.737810000000003</c:v>
                </c:pt>
                <c:pt idx="18593">
                  <c:v>48.740430000000003</c:v>
                </c:pt>
                <c:pt idx="18594">
                  <c:v>48.743049999999997</c:v>
                </c:pt>
                <c:pt idx="18595">
                  <c:v>48.74568</c:v>
                </c:pt>
                <c:pt idx="18596">
                  <c:v>48.7483</c:v>
                </c:pt>
                <c:pt idx="18597">
                  <c:v>48.750920000000001</c:v>
                </c:pt>
                <c:pt idx="18598">
                  <c:v>48.753540000000001</c:v>
                </c:pt>
                <c:pt idx="18599">
                  <c:v>48.756160000000001</c:v>
                </c:pt>
                <c:pt idx="18600">
                  <c:v>48.758789999999998</c:v>
                </c:pt>
                <c:pt idx="18601">
                  <c:v>48.761409999999998</c:v>
                </c:pt>
                <c:pt idx="18602">
                  <c:v>48.764029999999998</c:v>
                </c:pt>
                <c:pt idx="18603">
                  <c:v>48.766649999999998</c:v>
                </c:pt>
                <c:pt idx="18604">
                  <c:v>48.769269999999999</c:v>
                </c:pt>
                <c:pt idx="18605">
                  <c:v>48.771889999999999</c:v>
                </c:pt>
                <c:pt idx="18606">
                  <c:v>48.774509999999999</c:v>
                </c:pt>
                <c:pt idx="18607">
                  <c:v>48.77713</c:v>
                </c:pt>
                <c:pt idx="18608">
                  <c:v>48.77975</c:v>
                </c:pt>
                <c:pt idx="18609">
                  <c:v>48.782380000000003</c:v>
                </c:pt>
                <c:pt idx="18610">
                  <c:v>48.784999999999997</c:v>
                </c:pt>
                <c:pt idx="18611">
                  <c:v>48.787619999999997</c:v>
                </c:pt>
                <c:pt idx="18612">
                  <c:v>48.790239999999997</c:v>
                </c:pt>
                <c:pt idx="18613">
                  <c:v>48.792859999999997</c:v>
                </c:pt>
                <c:pt idx="18614">
                  <c:v>48.795479999999998</c:v>
                </c:pt>
                <c:pt idx="18615">
                  <c:v>48.798110000000001</c:v>
                </c:pt>
                <c:pt idx="18616">
                  <c:v>48.800730000000001</c:v>
                </c:pt>
                <c:pt idx="18617">
                  <c:v>48.803350000000002</c:v>
                </c:pt>
                <c:pt idx="18618">
                  <c:v>48.805970000000002</c:v>
                </c:pt>
                <c:pt idx="18619">
                  <c:v>48.808590000000002</c:v>
                </c:pt>
                <c:pt idx="18620">
                  <c:v>48.811210000000003</c:v>
                </c:pt>
                <c:pt idx="18621">
                  <c:v>48.813839999999999</c:v>
                </c:pt>
                <c:pt idx="18622">
                  <c:v>48.816459999999999</c:v>
                </c:pt>
                <c:pt idx="18623">
                  <c:v>48.81908</c:v>
                </c:pt>
                <c:pt idx="18624">
                  <c:v>48.8217</c:v>
                </c:pt>
                <c:pt idx="18625">
                  <c:v>48.82432</c:v>
                </c:pt>
                <c:pt idx="18626">
                  <c:v>48.82694</c:v>
                </c:pt>
                <c:pt idx="18627">
                  <c:v>48.829560000000001</c:v>
                </c:pt>
                <c:pt idx="18628">
                  <c:v>48.832180000000001</c:v>
                </c:pt>
                <c:pt idx="18629">
                  <c:v>48.834800000000001</c:v>
                </c:pt>
                <c:pt idx="18630">
                  <c:v>48.837429999999998</c:v>
                </c:pt>
                <c:pt idx="18631">
                  <c:v>48.840049999999998</c:v>
                </c:pt>
                <c:pt idx="18632">
                  <c:v>48.842669999999998</c:v>
                </c:pt>
                <c:pt idx="18633">
                  <c:v>48.845289999999999</c:v>
                </c:pt>
                <c:pt idx="18634">
                  <c:v>48.847909999999999</c:v>
                </c:pt>
                <c:pt idx="18635">
                  <c:v>48.850529999999999</c:v>
                </c:pt>
                <c:pt idx="18636">
                  <c:v>48.853160000000003</c:v>
                </c:pt>
                <c:pt idx="18637">
                  <c:v>48.855780000000003</c:v>
                </c:pt>
                <c:pt idx="18638">
                  <c:v>48.858400000000003</c:v>
                </c:pt>
                <c:pt idx="18639">
                  <c:v>48.861020000000003</c:v>
                </c:pt>
                <c:pt idx="18640">
                  <c:v>48.863639999999997</c:v>
                </c:pt>
                <c:pt idx="18641">
                  <c:v>48.866259999999997</c:v>
                </c:pt>
                <c:pt idx="18642">
                  <c:v>48.86889</c:v>
                </c:pt>
                <c:pt idx="18643">
                  <c:v>48.871510000000001</c:v>
                </c:pt>
                <c:pt idx="18644">
                  <c:v>48.874130000000001</c:v>
                </c:pt>
                <c:pt idx="18645">
                  <c:v>48.876750000000001</c:v>
                </c:pt>
                <c:pt idx="18646">
                  <c:v>48.879370000000002</c:v>
                </c:pt>
                <c:pt idx="18647">
                  <c:v>48.881990000000002</c:v>
                </c:pt>
                <c:pt idx="18648">
                  <c:v>48.884610000000002</c:v>
                </c:pt>
                <c:pt idx="18649">
                  <c:v>48.887230000000002</c:v>
                </c:pt>
                <c:pt idx="18650">
                  <c:v>48.889850000000003</c:v>
                </c:pt>
                <c:pt idx="18651">
                  <c:v>48.892479999999999</c:v>
                </c:pt>
                <c:pt idx="18652">
                  <c:v>48.895099999999999</c:v>
                </c:pt>
                <c:pt idx="18653">
                  <c:v>48.89772</c:v>
                </c:pt>
                <c:pt idx="18654">
                  <c:v>48.90034</c:v>
                </c:pt>
                <c:pt idx="18655">
                  <c:v>48.90296</c:v>
                </c:pt>
                <c:pt idx="18656">
                  <c:v>48.905589999999997</c:v>
                </c:pt>
                <c:pt idx="18657">
                  <c:v>48.908209999999997</c:v>
                </c:pt>
                <c:pt idx="18658">
                  <c:v>48.910829999999997</c:v>
                </c:pt>
                <c:pt idx="18659">
                  <c:v>48.913449999999997</c:v>
                </c:pt>
                <c:pt idx="18660">
                  <c:v>48.916069999999998</c:v>
                </c:pt>
                <c:pt idx="18661">
                  <c:v>48.918689999999998</c:v>
                </c:pt>
                <c:pt idx="18662">
                  <c:v>48.921309999999998</c:v>
                </c:pt>
                <c:pt idx="18663">
                  <c:v>48.923929999999999</c:v>
                </c:pt>
                <c:pt idx="18664">
                  <c:v>48.926560000000002</c:v>
                </c:pt>
                <c:pt idx="18665">
                  <c:v>48.929180000000002</c:v>
                </c:pt>
                <c:pt idx="18666">
                  <c:v>48.931800000000003</c:v>
                </c:pt>
                <c:pt idx="18667">
                  <c:v>48.934420000000003</c:v>
                </c:pt>
                <c:pt idx="18668">
                  <c:v>48.937040000000003</c:v>
                </c:pt>
                <c:pt idx="18669">
                  <c:v>48.939660000000003</c:v>
                </c:pt>
                <c:pt idx="18670">
                  <c:v>48.942279999999997</c:v>
                </c:pt>
                <c:pt idx="18671">
                  <c:v>48.944899999999997</c:v>
                </c:pt>
                <c:pt idx="18672">
                  <c:v>48.94753</c:v>
                </c:pt>
                <c:pt idx="18673">
                  <c:v>48.950150000000001</c:v>
                </c:pt>
                <c:pt idx="18674">
                  <c:v>48.952770000000001</c:v>
                </c:pt>
                <c:pt idx="18675">
                  <c:v>48.955390000000001</c:v>
                </c:pt>
                <c:pt idx="18676">
                  <c:v>48.958010000000002</c:v>
                </c:pt>
                <c:pt idx="18677">
                  <c:v>48.960639999999998</c:v>
                </c:pt>
                <c:pt idx="18678">
                  <c:v>48.963259999999998</c:v>
                </c:pt>
                <c:pt idx="18679">
                  <c:v>48.965879999999999</c:v>
                </c:pt>
                <c:pt idx="18680">
                  <c:v>48.968499999999999</c:v>
                </c:pt>
                <c:pt idx="18681">
                  <c:v>48.971119999999999</c:v>
                </c:pt>
                <c:pt idx="18682">
                  <c:v>48.973739999999999</c:v>
                </c:pt>
                <c:pt idx="18683">
                  <c:v>48.97636</c:v>
                </c:pt>
                <c:pt idx="18684">
                  <c:v>48.97898</c:v>
                </c:pt>
                <c:pt idx="18685">
                  <c:v>48.981610000000003</c:v>
                </c:pt>
                <c:pt idx="18686">
                  <c:v>48.984229999999997</c:v>
                </c:pt>
                <c:pt idx="18687">
                  <c:v>48.986849999999997</c:v>
                </c:pt>
                <c:pt idx="18688">
                  <c:v>48.989469999999997</c:v>
                </c:pt>
                <c:pt idx="18689">
                  <c:v>48.992089999999997</c:v>
                </c:pt>
                <c:pt idx="18690">
                  <c:v>48.994709999999998</c:v>
                </c:pt>
                <c:pt idx="18691">
                  <c:v>48.997329999999998</c:v>
                </c:pt>
                <c:pt idx="18692">
                  <c:v>48.999960000000002</c:v>
                </c:pt>
                <c:pt idx="18693">
                  <c:v>49.002580000000002</c:v>
                </c:pt>
                <c:pt idx="18694">
                  <c:v>49.005200000000002</c:v>
                </c:pt>
                <c:pt idx="18695">
                  <c:v>49.007820000000002</c:v>
                </c:pt>
                <c:pt idx="18696">
                  <c:v>49.010440000000003</c:v>
                </c:pt>
                <c:pt idx="18697">
                  <c:v>49.013060000000003</c:v>
                </c:pt>
                <c:pt idx="18698">
                  <c:v>49.015689999999999</c:v>
                </c:pt>
                <c:pt idx="18699">
                  <c:v>49.01831</c:v>
                </c:pt>
                <c:pt idx="18700">
                  <c:v>49.02093</c:v>
                </c:pt>
                <c:pt idx="18701">
                  <c:v>49.02355</c:v>
                </c:pt>
                <c:pt idx="18702">
                  <c:v>49.02617</c:v>
                </c:pt>
                <c:pt idx="18703">
                  <c:v>49.028790000000001</c:v>
                </c:pt>
                <c:pt idx="18704">
                  <c:v>49.031410000000001</c:v>
                </c:pt>
                <c:pt idx="18705">
                  <c:v>49.034030000000001</c:v>
                </c:pt>
                <c:pt idx="18706">
                  <c:v>49.036659999999998</c:v>
                </c:pt>
                <c:pt idx="18707">
                  <c:v>49.039279999999998</c:v>
                </c:pt>
                <c:pt idx="18708">
                  <c:v>49.041899999999998</c:v>
                </c:pt>
                <c:pt idx="18709">
                  <c:v>49.044519999999999</c:v>
                </c:pt>
                <c:pt idx="18710">
                  <c:v>49.047139999999999</c:v>
                </c:pt>
                <c:pt idx="18711">
                  <c:v>49.049759999999999</c:v>
                </c:pt>
                <c:pt idx="18712">
                  <c:v>49.052379999999999</c:v>
                </c:pt>
                <c:pt idx="18713">
                  <c:v>49.055010000000003</c:v>
                </c:pt>
                <c:pt idx="18714">
                  <c:v>49.057630000000003</c:v>
                </c:pt>
                <c:pt idx="18715">
                  <c:v>49.060250000000003</c:v>
                </c:pt>
                <c:pt idx="18716">
                  <c:v>49.062869999999997</c:v>
                </c:pt>
                <c:pt idx="18717">
                  <c:v>49.065489999999997</c:v>
                </c:pt>
                <c:pt idx="18718">
                  <c:v>49.06812</c:v>
                </c:pt>
                <c:pt idx="18719">
                  <c:v>49.070740000000001</c:v>
                </c:pt>
                <c:pt idx="18720">
                  <c:v>49.073360000000001</c:v>
                </c:pt>
                <c:pt idx="18721">
                  <c:v>49.075980000000001</c:v>
                </c:pt>
                <c:pt idx="18722">
                  <c:v>49.078600000000002</c:v>
                </c:pt>
                <c:pt idx="18723">
                  <c:v>49.081220000000002</c:v>
                </c:pt>
                <c:pt idx="18724">
                  <c:v>49.083840000000002</c:v>
                </c:pt>
                <c:pt idx="18725">
                  <c:v>49.086460000000002</c:v>
                </c:pt>
                <c:pt idx="18726">
                  <c:v>49.089080000000003</c:v>
                </c:pt>
                <c:pt idx="18727">
                  <c:v>49.091709999999999</c:v>
                </c:pt>
                <c:pt idx="18728">
                  <c:v>49.094329999999999</c:v>
                </c:pt>
                <c:pt idx="18729">
                  <c:v>49.09695</c:v>
                </c:pt>
                <c:pt idx="18730">
                  <c:v>49.09957</c:v>
                </c:pt>
                <c:pt idx="18731">
                  <c:v>49.10219</c:v>
                </c:pt>
                <c:pt idx="18732">
                  <c:v>49.104810000000001</c:v>
                </c:pt>
                <c:pt idx="18733">
                  <c:v>49.107430000000001</c:v>
                </c:pt>
                <c:pt idx="18734">
                  <c:v>49.110059999999997</c:v>
                </c:pt>
                <c:pt idx="18735">
                  <c:v>49.112679999999997</c:v>
                </c:pt>
                <c:pt idx="18736">
                  <c:v>49.115299999999998</c:v>
                </c:pt>
                <c:pt idx="18737">
                  <c:v>49.117919999999998</c:v>
                </c:pt>
                <c:pt idx="18738">
                  <c:v>49.120539999999998</c:v>
                </c:pt>
                <c:pt idx="18739">
                  <c:v>49.123170000000002</c:v>
                </c:pt>
                <c:pt idx="18740">
                  <c:v>49.125790000000002</c:v>
                </c:pt>
                <c:pt idx="18741">
                  <c:v>49.128410000000002</c:v>
                </c:pt>
                <c:pt idx="18742">
                  <c:v>49.131030000000003</c:v>
                </c:pt>
                <c:pt idx="18743">
                  <c:v>49.133650000000003</c:v>
                </c:pt>
                <c:pt idx="18744">
                  <c:v>49.136270000000003</c:v>
                </c:pt>
                <c:pt idx="18745">
                  <c:v>49.138890000000004</c:v>
                </c:pt>
                <c:pt idx="18746">
                  <c:v>49.141509999999997</c:v>
                </c:pt>
                <c:pt idx="18747">
                  <c:v>49.144129999999997</c:v>
                </c:pt>
                <c:pt idx="18748">
                  <c:v>49.14676</c:v>
                </c:pt>
                <c:pt idx="18749">
                  <c:v>49.149380000000001</c:v>
                </c:pt>
                <c:pt idx="18750">
                  <c:v>49.152000000000001</c:v>
                </c:pt>
                <c:pt idx="18751">
                  <c:v>49.154620000000001</c:v>
                </c:pt>
                <c:pt idx="18752">
                  <c:v>49.157240000000002</c:v>
                </c:pt>
                <c:pt idx="18753">
                  <c:v>49.159860000000002</c:v>
                </c:pt>
                <c:pt idx="18754">
                  <c:v>49.162489999999998</c:v>
                </c:pt>
                <c:pt idx="18755">
                  <c:v>49.165109999999999</c:v>
                </c:pt>
                <c:pt idx="18756">
                  <c:v>49.167729999999999</c:v>
                </c:pt>
                <c:pt idx="18757">
                  <c:v>49.170349999999999</c:v>
                </c:pt>
                <c:pt idx="18758">
                  <c:v>49.172969999999999</c:v>
                </c:pt>
                <c:pt idx="18759">
                  <c:v>49.17559</c:v>
                </c:pt>
                <c:pt idx="18760">
                  <c:v>49.178220000000003</c:v>
                </c:pt>
                <c:pt idx="18761">
                  <c:v>49.180840000000003</c:v>
                </c:pt>
                <c:pt idx="18762">
                  <c:v>49.183459999999997</c:v>
                </c:pt>
                <c:pt idx="18763">
                  <c:v>49.186079999999997</c:v>
                </c:pt>
                <c:pt idx="18764">
                  <c:v>49.188699999999997</c:v>
                </c:pt>
                <c:pt idx="18765">
                  <c:v>49.191319999999997</c:v>
                </c:pt>
                <c:pt idx="18766">
                  <c:v>49.193939999999998</c:v>
                </c:pt>
                <c:pt idx="18767">
                  <c:v>49.196559999999998</c:v>
                </c:pt>
                <c:pt idx="18768">
                  <c:v>49.199179999999998</c:v>
                </c:pt>
                <c:pt idx="18769">
                  <c:v>49.201810000000002</c:v>
                </c:pt>
                <c:pt idx="18770">
                  <c:v>49.204430000000002</c:v>
                </c:pt>
                <c:pt idx="18771">
                  <c:v>49.207050000000002</c:v>
                </c:pt>
                <c:pt idx="18772">
                  <c:v>49.209670000000003</c:v>
                </c:pt>
                <c:pt idx="18773">
                  <c:v>49.212290000000003</c:v>
                </c:pt>
                <c:pt idx="18774">
                  <c:v>49.214910000000003</c:v>
                </c:pt>
                <c:pt idx="18775">
                  <c:v>49.21754</c:v>
                </c:pt>
                <c:pt idx="18776">
                  <c:v>49.22016</c:v>
                </c:pt>
                <c:pt idx="18777">
                  <c:v>49.22278</c:v>
                </c:pt>
                <c:pt idx="18778">
                  <c:v>49.2254</c:v>
                </c:pt>
                <c:pt idx="18779">
                  <c:v>49.228020000000001</c:v>
                </c:pt>
                <c:pt idx="18780">
                  <c:v>49.230640000000001</c:v>
                </c:pt>
                <c:pt idx="18781">
                  <c:v>49.233260000000001</c:v>
                </c:pt>
                <c:pt idx="18782">
                  <c:v>49.235889999999998</c:v>
                </c:pt>
                <c:pt idx="18783">
                  <c:v>49.238509999999998</c:v>
                </c:pt>
                <c:pt idx="18784">
                  <c:v>49.241129999999998</c:v>
                </c:pt>
                <c:pt idx="18785">
                  <c:v>49.243749999999999</c:v>
                </c:pt>
                <c:pt idx="18786">
                  <c:v>49.246369999999999</c:v>
                </c:pt>
                <c:pt idx="18787">
                  <c:v>49.248989999999999</c:v>
                </c:pt>
                <c:pt idx="18788">
                  <c:v>49.251609999999999</c:v>
                </c:pt>
                <c:pt idx="18789">
                  <c:v>49.25423</c:v>
                </c:pt>
                <c:pt idx="18790">
                  <c:v>49.256860000000003</c:v>
                </c:pt>
                <c:pt idx="18791">
                  <c:v>49.259480000000003</c:v>
                </c:pt>
                <c:pt idx="18792">
                  <c:v>49.262099999999997</c:v>
                </c:pt>
                <c:pt idx="18793">
                  <c:v>49.264719999999997</c:v>
                </c:pt>
                <c:pt idx="18794">
                  <c:v>49.267339999999997</c:v>
                </c:pt>
                <c:pt idx="18795">
                  <c:v>49.269970000000001</c:v>
                </c:pt>
                <c:pt idx="18796">
                  <c:v>49.272590000000001</c:v>
                </c:pt>
                <c:pt idx="18797">
                  <c:v>49.275210000000001</c:v>
                </c:pt>
                <c:pt idx="18798">
                  <c:v>49.277830000000002</c:v>
                </c:pt>
                <c:pt idx="18799">
                  <c:v>49.280450000000002</c:v>
                </c:pt>
                <c:pt idx="18800">
                  <c:v>49.283070000000002</c:v>
                </c:pt>
                <c:pt idx="18801">
                  <c:v>49.285690000000002</c:v>
                </c:pt>
                <c:pt idx="18802">
                  <c:v>49.288310000000003</c:v>
                </c:pt>
                <c:pt idx="18803">
                  <c:v>49.290939999999999</c:v>
                </c:pt>
                <c:pt idx="18804">
                  <c:v>49.293559999999999</c:v>
                </c:pt>
                <c:pt idx="18805">
                  <c:v>49.29618</c:v>
                </c:pt>
                <c:pt idx="18806">
                  <c:v>49.2988</c:v>
                </c:pt>
                <c:pt idx="18807">
                  <c:v>49.30142</c:v>
                </c:pt>
                <c:pt idx="18808">
                  <c:v>49.304040000000001</c:v>
                </c:pt>
                <c:pt idx="18809">
                  <c:v>49.306660000000001</c:v>
                </c:pt>
                <c:pt idx="18810">
                  <c:v>49.309280000000001</c:v>
                </c:pt>
                <c:pt idx="18811">
                  <c:v>49.311909999999997</c:v>
                </c:pt>
                <c:pt idx="18812">
                  <c:v>49.314529999999998</c:v>
                </c:pt>
                <c:pt idx="18813">
                  <c:v>49.317149999999998</c:v>
                </c:pt>
                <c:pt idx="18814">
                  <c:v>49.319769999999998</c:v>
                </c:pt>
                <c:pt idx="18815">
                  <c:v>49.322389999999999</c:v>
                </c:pt>
                <c:pt idx="18816">
                  <c:v>49.325020000000002</c:v>
                </c:pt>
                <c:pt idx="18817">
                  <c:v>49.327640000000002</c:v>
                </c:pt>
                <c:pt idx="18818">
                  <c:v>49.330260000000003</c:v>
                </c:pt>
                <c:pt idx="18819">
                  <c:v>49.332880000000003</c:v>
                </c:pt>
                <c:pt idx="18820">
                  <c:v>49.335500000000003</c:v>
                </c:pt>
                <c:pt idx="18821">
                  <c:v>49.338120000000004</c:v>
                </c:pt>
                <c:pt idx="18822">
                  <c:v>49.340739999999997</c:v>
                </c:pt>
                <c:pt idx="18823">
                  <c:v>49.343359999999997</c:v>
                </c:pt>
                <c:pt idx="18824">
                  <c:v>49.34599</c:v>
                </c:pt>
                <c:pt idx="18825">
                  <c:v>49.348610000000001</c:v>
                </c:pt>
                <c:pt idx="18826">
                  <c:v>49.351230000000001</c:v>
                </c:pt>
                <c:pt idx="18827">
                  <c:v>49.353850000000001</c:v>
                </c:pt>
                <c:pt idx="18828">
                  <c:v>49.356470000000002</c:v>
                </c:pt>
                <c:pt idx="18829">
                  <c:v>49.359090000000002</c:v>
                </c:pt>
                <c:pt idx="18830">
                  <c:v>49.361710000000002</c:v>
                </c:pt>
                <c:pt idx="18831">
                  <c:v>49.364339999999999</c:v>
                </c:pt>
                <c:pt idx="18832">
                  <c:v>49.366959999999999</c:v>
                </c:pt>
                <c:pt idx="18833">
                  <c:v>49.369579999999999</c:v>
                </c:pt>
                <c:pt idx="18834">
                  <c:v>49.372199999999999</c:v>
                </c:pt>
                <c:pt idx="18835">
                  <c:v>49.37482</c:v>
                </c:pt>
                <c:pt idx="18836">
                  <c:v>49.377450000000003</c:v>
                </c:pt>
                <c:pt idx="18837">
                  <c:v>49.380070000000003</c:v>
                </c:pt>
                <c:pt idx="18838">
                  <c:v>49.382689999999997</c:v>
                </c:pt>
                <c:pt idx="18839">
                  <c:v>49.385309999999997</c:v>
                </c:pt>
                <c:pt idx="18840">
                  <c:v>49.387929999999997</c:v>
                </c:pt>
                <c:pt idx="18841">
                  <c:v>49.390549999999998</c:v>
                </c:pt>
                <c:pt idx="18842">
                  <c:v>49.393169999999998</c:v>
                </c:pt>
                <c:pt idx="18843">
                  <c:v>49.395789999999998</c:v>
                </c:pt>
                <c:pt idx="18844">
                  <c:v>49.398409999999998</c:v>
                </c:pt>
                <c:pt idx="18845">
                  <c:v>49.401040000000002</c:v>
                </c:pt>
                <c:pt idx="18846">
                  <c:v>49.403660000000002</c:v>
                </c:pt>
                <c:pt idx="18847">
                  <c:v>49.406280000000002</c:v>
                </c:pt>
                <c:pt idx="18848">
                  <c:v>49.408900000000003</c:v>
                </c:pt>
                <c:pt idx="18849">
                  <c:v>49.411520000000003</c:v>
                </c:pt>
                <c:pt idx="18850">
                  <c:v>49.414140000000003</c:v>
                </c:pt>
                <c:pt idx="18851">
                  <c:v>49.416759999999996</c:v>
                </c:pt>
                <c:pt idx="18852">
                  <c:v>49.41939</c:v>
                </c:pt>
                <c:pt idx="18853">
                  <c:v>49.42201</c:v>
                </c:pt>
                <c:pt idx="18854">
                  <c:v>49.424630000000001</c:v>
                </c:pt>
                <c:pt idx="18855">
                  <c:v>49.427250000000001</c:v>
                </c:pt>
                <c:pt idx="18856">
                  <c:v>49.429870000000001</c:v>
                </c:pt>
                <c:pt idx="18857">
                  <c:v>49.432499999999997</c:v>
                </c:pt>
                <c:pt idx="18858">
                  <c:v>49.435119999999998</c:v>
                </c:pt>
                <c:pt idx="18859">
                  <c:v>49.437739999999998</c:v>
                </c:pt>
                <c:pt idx="18860">
                  <c:v>49.440359999999998</c:v>
                </c:pt>
                <c:pt idx="18861">
                  <c:v>49.442979999999999</c:v>
                </c:pt>
                <c:pt idx="18862">
                  <c:v>49.445599999999999</c:v>
                </c:pt>
                <c:pt idx="18863">
                  <c:v>49.448219999999999</c:v>
                </c:pt>
                <c:pt idx="18864">
                  <c:v>49.450839999999999</c:v>
                </c:pt>
                <c:pt idx="18865">
                  <c:v>49.45346</c:v>
                </c:pt>
                <c:pt idx="18866">
                  <c:v>49.456090000000003</c:v>
                </c:pt>
                <c:pt idx="18867">
                  <c:v>49.458710000000004</c:v>
                </c:pt>
                <c:pt idx="18868">
                  <c:v>49.461329999999997</c:v>
                </c:pt>
                <c:pt idx="18869">
                  <c:v>49.463949999999997</c:v>
                </c:pt>
                <c:pt idx="18870">
                  <c:v>49.466569999999997</c:v>
                </c:pt>
                <c:pt idx="18871">
                  <c:v>49.469189999999998</c:v>
                </c:pt>
                <c:pt idx="18872">
                  <c:v>49.471820000000001</c:v>
                </c:pt>
                <c:pt idx="18873">
                  <c:v>49.474440000000001</c:v>
                </c:pt>
                <c:pt idx="18874">
                  <c:v>49.477060000000002</c:v>
                </c:pt>
                <c:pt idx="18875">
                  <c:v>49.479680000000002</c:v>
                </c:pt>
                <c:pt idx="18876">
                  <c:v>49.482300000000002</c:v>
                </c:pt>
                <c:pt idx="18877">
                  <c:v>49.484920000000002</c:v>
                </c:pt>
                <c:pt idx="18878">
                  <c:v>49.487549999999999</c:v>
                </c:pt>
                <c:pt idx="18879">
                  <c:v>49.490169999999999</c:v>
                </c:pt>
                <c:pt idx="18880">
                  <c:v>49.492789999999999</c:v>
                </c:pt>
                <c:pt idx="18881">
                  <c:v>49.49541</c:v>
                </c:pt>
                <c:pt idx="18882">
                  <c:v>49.49803</c:v>
                </c:pt>
                <c:pt idx="18883">
                  <c:v>49.50065</c:v>
                </c:pt>
                <c:pt idx="18884">
                  <c:v>49.503270000000001</c:v>
                </c:pt>
                <c:pt idx="18885">
                  <c:v>49.505890000000001</c:v>
                </c:pt>
                <c:pt idx="18886">
                  <c:v>49.508510000000001</c:v>
                </c:pt>
                <c:pt idx="18887">
                  <c:v>49.511139999999997</c:v>
                </c:pt>
                <c:pt idx="18888">
                  <c:v>49.513759999999998</c:v>
                </c:pt>
                <c:pt idx="18889">
                  <c:v>49.516379999999998</c:v>
                </c:pt>
                <c:pt idx="18890">
                  <c:v>49.518999999999998</c:v>
                </c:pt>
                <c:pt idx="18891">
                  <c:v>49.521619999999999</c:v>
                </c:pt>
                <c:pt idx="18892">
                  <c:v>49.524239999999999</c:v>
                </c:pt>
                <c:pt idx="18893">
                  <c:v>49.526870000000002</c:v>
                </c:pt>
                <c:pt idx="18894">
                  <c:v>49.529490000000003</c:v>
                </c:pt>
                <c:pt idx="18895">
                  <c:v>49.532110000000003</c:v>
                </c:pt>
                <c:pt idx="18896">
                  <c:v>49.534730000000003</c:v>
                </c:pt>
                <c:pt idx="18897">
                  <c:v>49.537350000000004</c:v>
                </c:pt>
                <c:pt idx="18898">
                  <c:v>49.539969999999997</c:v>
                </c:pt>
                <c:pt idx="18899">
                  <c:v>49.542589999999997</c:v>
                </c:pt>
                <c:pt idx="18900">
                  <c:v>49.54522</c:v>
                </c:pt>
                <c:pt idx="18901">
                  <c:v>49.547840000000001</c:v>
                </c:pt>
                <c:pt idx="18902">
                  <c:v>49.550460000000001</c:v>
                </c:pt>
                <c:pt idx="18903">
                  <c:v>49.553080000000001</c:v>
                </c:pt>
                <c:pt idx="18904">
                  <c:v>49.555700000000002</c:v>
                </c:pt>
                <c:pt idx="18905">
                  <c:v>49.558320000000002</c:v>
                </c:pt>
                <c:pt idx="18906">
                  <c:v>49.560940000000002</c:v>
                </c:pt>
                <c:pt idx="18907">
                  <c:v>49.563560000000003</c:v>
                </c:pt>
                <c:pt idx="18908">
                  <c:v>49.566189999999999</c:v>
                </c:pt>
                <c:pt idx="18909">
                  <c:v>49.568809999999999</c:v>
                </c:pt>
                <c:pt idx="18910">
                  <c:v>49.571429999999999</c:v>
                </c:pt>
                <c:pt idx="18911">
                  <c:v>49.57405</c:v>
                </c:pt>
                <c:pt idx="18912">
                  <c:v>49.57667</c:v>
                </c:pt>
                <c:pt idx="18913">
                  <c:v>49.579300000000003</c:v>
                </c:pt>
                <c:pt idx="18914">
                  <c:v>49.581919999999997</c:v>
                </c:pt>
                <c:pt idx="18915">
                  <c:v>49.584539999999997</c:v>
                </c:pt>
                <c:pt idx="18916">
                  <c:v>49.587159999999997</c:v>
                </c:pt>
                <c:pt idx="18917">
                  <c:v>49.589779999999998</c:v>
                </c:pt>
                <c:pt idx="18918">
                  <c:v>49.592399999999998</c:v>
                </c:pt>
                <c:pt idx="18919">
                  <c:v>49.595019999999998</c:v>
                </c:pt>
                <c:pt idx="18920">
                  <c:v>49.597639999999998</c:v>
                </c:pt>
                <c:pt idx="18921">
                  <c:v>49.600270000000002</c:v>
                </c:pt>
                <c:pt idx="18922">
                  <c:v>49.602890000000002</c:v>
                </c:pt>
                <c:pt idx="18923">
                  <c:v>49.605510000000002</c:v>
                </c:pt>
                <c:pt idx="18924">
                  <c:v>49.608130000000003</c:v>
                </c:pt>
                <c:pt idx="18925">
                  <c:v>49.610750000000003</c:v>
                </c:pt>
                <c:pt idx="18926">
                  <c:v>49.613370000000003</c:v>
                </c:pt>
                <c:pt idx="18927">
                  <c:v>49.615989999999996</c:v>
                </c:pt>
                <c:pt idx="18928">
                  <c:v>49.618609999999997</c:v>
                </c:pt>
                <c:pt idx="18929">
                  <c:v>49.62124</c:v>
                </c:pt>
                <c:pt idx="18930">
                  <c:v>49.623860000000001</c:v>
                </c:pt>
                <c:pt idx="18931">
                  <c:v>49.626480000000001</c:v>
                </c:pt>
                <c:pt idx="18932">
                  <c:v>49.629100000000001</c:v>
                </c:pt>
                <c:pt idx="18933">
                  <c:v>49.631720000000001</c:v>
                </c:pt>
                <c:pt idx="18934">
                  <c:v>49.634349999999998</c:v>
                </c:pt>
                <c:pt idx="18935">
                  <c:v>49.636969999999998</c:v>
                </c:pt>
                <c:pt idx="18936">
                  <c:v>49.639589999999998</c:v>
                </c:pt>
                <c:pt idx="18937">
                  <c:v>49.642209999999999</c:v>
                </c:pt>
                <c:pt idx="18938">
                  <c:v>49.644829999999999</c:v>
                </c:pt>
                <c:pt idx="18939">
                  <c:v>49.647449999999999</c:v>
                </c:pt>
                <c:pt idx="18940">
                  <c:v>49.650069999999999</c:v>
                </c:pt>
                <c:pt idx="18941">
                  <c:v>49.65269</c:v>
                </c:pt>
                <c:pt idx="18942">
                  <c:v>49.655320000000003</c:v>
                </c:pt>
                <c:pt idx="18943">
                  <c:v>49.657940000000004</c:v>
                </c:pt>
                <c:pt idx="18944">
                  <c:v>49.660559999999997</c:v>
                </c:pt>
                <c:pt idx="18945">
                  <c:v>49.663179999999997</c:v>
                </c:pt>
                <c:pt idx="18946">
                  <c:v>49.665799999999997</c:v>
                </c:pt>
                <c:pt idx="18947">
                  <c:v>49.668419999999998</c:v>
                </c:pt>
                <c:pt idx="18948">
                  <c:v>49.671039999999998</c:v>
                </c:pt>
                <c:pt idx="18949">
                  <c:v>49.673670000000001</c:v>
                </c:pt>
                <c:pt idx="18950">
                  <c:v>49.676290000000002</c:v>
                </c:pt>
                <c:pt idx="18951">
                  <c:v>49.678910000000002</c:v>
                </c:pt>
                <c:pt idx="18952">
                  <c:v>49.681530000000002</c:v>
                </c:pt>
                <c:pt idx="18953">
                  <c:v>49.684150000000002</c:v>
                </c:pt>
                <c:pt idx="18954">
                  <c:v>49.686779999999999</c:v>
                </c:pt>
                <c:pt idx="18955">
                  <c:v>49.689399999999999</c:v>
                </c:pt>
                <c:pt idx="18956">
                  <c:v>49.692019999999999</c:v>
                </c:pt>
                <c:pt idx="18957">
                  <c:v>49.69464</c:v>
                </c:pt>
                <c:pt idx="18958">
                  <c:v>49.69726</c:v>
                </c:pt>
                <c:pt idx="18959">
                  <c:v>49.69988</c:v>
                </c:pt>
                <c:pt idx="18960">
                  <c:v>49.702500000000001</c:v>
                </c:pt>
                <c:pt idx="18961">
                  <c:v>49.705120000000001</c:v>
                </c:pt>
                <c:pt idx="18962">
                  <c:v>49.707740000000001</c:v>
                </c:pt>
                <c:pt idx="18963">
                  <c:v>49.710369999999998</c:v>
                </c:pt>
                <c:pt idx="18964">
                  <c:v>49.712989999999998</c:v>
                </c:pt>
                <c:pt idx="18965">
                  <c:v>49.715609999999998</c:v>
                </c:pt>
                <c:pt idx="18966">
                  <c:v>49.718229999999998</c:v>
                </c:pt>
                <c:pt idx="18967">
                  <c:v>49.720849999999999</c:v>
                </c:pt>
                <c:pt idx="18968">
                  <c:v>49.723469999999999</c:v>
                </c:pt>
                <c:pt idx="18969">
                  <c:v>49.726089999999999</c:v>
                </c:pt>
                <c:pt idx="18970">
                  <c:v>49.728720000000003</c:v>
                </c:pt>
                <c:pt idx="18971">
                  <c:v>49.731340000000003</c:v>
                </c:pt>
                <c:pt idx="18972">
                  <c:v>49.733960000000003</c:v>
                </c:pt>
                <c:pt idx="18973">
                  <c:v>49.736579999999996</c:v>
                </c:pt>
                <c:pt idx="18974">
                  <c:v>49.739199999999997</c:v>
                </c:pt>
                <c:pt idx="18975">
                  <c:v>49.74183</c:v>
                </c:pt>
                <c:pt idx="18976">
                  <c:v>49.744450000000001</c:v>
                </c:pt>
                <c:pt idx="18977">
                  <c:v>49.747070000000001</c:v>
                </c:pt>
                <c:pt idx="18978">
                  <c:v>49.749690000000001</c:v>
                </c:pt>
                <c:pt idx="18979">
                  <c:v>49.752310000000001</c:v>
                </c:pt>
                <c:pt idx="18980">
                  <c:v>49.754930000000002</c:v>
                </c:pt>
                <c:pt idx="18981">
                  <c:v>49.757550000000002</c:v>
                </c:pt>
                <c:pt idx="18982">
                  <c:v>49.760170000000002</c:v>
                </c:pt>
                <c:pt idx="18983">
                  <c:v>49.762790000000003</c:v>
                </c:pt>
                <c:pt idx="18984">
                  <c:v>49.765419999999999</c:v>
                </c:pt>
                <c:pt idx="18985">
                  <c:v>49.768039999999999</c:v>
                </c:pt>
                <c:pt idx="18986">
                  <c:v>49.770659999999999</c:v>
                </c:pt>
                <c:pt idx="18987">
                  <c:v>49.77328</c:v>
                </c:pt>
                <c:pt idx="18988">
                  <c:v>49.7759</c:v>
                </c:pt>
                <c:pt idx="18989">
                  <c:v>49.77852</c:v>
                </c:pt>
                <c:pt idx="18990">
                  <c:v>49.781149999999997</c:v>
                </c:pt>
                <c:pt idx="18991">
                  <c:v>49.783769999999997</c:v>
                </c:pt>
                <c:pt idx="18992">
                  <c:v>49.786389999999997</c:v>
                </c:pt>
                <c:pt idx="18993">
                  <c:v>49.789009999999998</c:v>
                </c:pt>
                <c:pt idx="18994">
                  <c:v>49.791629999999998</c:v>
                </c:pt>
                <c:pt idx="18995">
                  <c:v>49.794249999999998</c:v>
                </c:pt>
                <c:pt idx="18996">
                  <c:v>49.796880000000002</c:v>
                </c:pt>
                <c:pt idx="18997">
                  <c:v>49.799500000000002</c:v>
                </c:pt>
                <c:pt idx="18998">
                  <c:v>49.802120000000002</c:v>
                </c:pt>
                <c:pt idx="18999">
                  <c:v>49.804740000000002</c:v>
                </c:pt>
                <c:pt idx="19000">
                  <c:v>49.807360000000003</c:v>
                </c:pt>
                <c:pt idx="19001">
                  <c:v>49.809980000000003</c:v>
                </c:pt>
                <c:pt idx="19002">
                  <c:v>49.812600000000003</c:v>
                </c:pt>
                <c:pt idx="19003">
                  <c:v>49.815219999999997</c:v>
                </c:pt>
                <c:pt idx="19004">
                  <c:v>49.817839999999997</c:v>
                </c:pt>
                <c:pt idx="19005">
                  <c:v>49.82047</c:v>
                </c:pt>
                <c:pt idx="19006">
                  <c:v>49.823090000000001</c:v>
                </c:pt>
                <c:pt idx="19007">
                  <c:v>49.825710000000001</c:v>
                </c:pt>
                <c:pt idx="19008">
                  <c:v>49.828330000000001</c:v>
                </c:pt>
                <c:pt idx="19009">
                  <c:v>49.830950000000001</c:v>
                </c:pt>
                <c:pt idx="19010">
                  <c:v>49.833570000000002</c:v>
                </c:pt>
                <c:pt idx="19011">
                  <c:v>49.836199999999998</c:v>
                </c:pt>
                <c:pt idx="19012">
                  <c:v>49.838819999999998</c:v>
                </c:pt>
                <c:pt idx="19013">
                  <c:v>49.841439999999999</c:v>
                </c:pt>
                <c:pt idx="19014">
                  <c:v>49.844059999999999</c:v>
                </c:pt>
                <c:pt idx="19015">
                  <c:v>49.846679999999999</c:v>
                </c:pt>
                <c:pt idx="19016">
                  <c:v>49.849299999999999</c:v>
                </c:pt>
                <c:pt idx="19017">
                  <c:v>49.85192</c:v>
                </c:pt>
                <c:pt idx="19018">
                  <c:v>49.854550000000003</c:v>
                </c:pt>
                <c:pt idx="19019">
                  <c:v>49.857170000000004</c:v>
                </c:pt>
                <c:pt idx="19020">
                  <c:v>49.859789999999997</c:v>
                </c:pt>
                <c:pt idx="19021">
                  <c:v>49.862409999999997</c:v>
                </c:pt>
                <c:pt idx="19022">
                  <c:v>49.865029999999997</c:v>
                </c:pt>
                <c:pt idx="19023">
                  <c:v>49.867649999999998</c:v>
                </c:pt>
                <c:pt idx="19024">
                  <c:v>49.870269999999998</c:v>
                </c:pt>
                <c:pt idx="19025">
                  <c:v>49.872889999999998</c:v>
                </c:pt>
                <c:pt idx="19026">
                  <c:v>49.875520000000002</c:v>
                </c:pt>
                <c:pt idx="19027">
                  <c:v>49.878140000000002</c:v>
                </c:pt>
                <c:pt idx="19028">
                  <c:v>49.880760000000002</c:v>
                </c:pt>
                <c:pt idx="19029">
                  <c:v>49.883380000000002</c:v>
                </c:pt>
                <c:pt idx="19030">
                  <c:v>49.886000000000003</c:v>
                </c:pt>
                <c:pt idx="19031">
                  <c:v>49.888629999999999</c:v>
                </c:pt>
                <c:pt idx="19032">
                  <c:v>49.891249999999999</c:v>
                </c:pt>
                <c:pt idx="19033">
                  <c:v>49.89387</c:v>
                </c:pt>
                <c:pt idx="19034">
                  <c:v>49.89649</c:v>
                </c:pt>
                <c:pt idx="19035">
                  <c:v>49.89911</c:v>
                </c:pt>
                <c:pt idx="19036">
                  <c:v>49.901730000000001</c:v>
                </c:pt>
                <c:pt idx="19037">
                  <c:v>49.904350000000001</c:v>
                </c:pt>
                <c:pt idx="19038">
                  <c:v>49.906970000000001</c:v>
                </c:pt>
                <c:pt idx="19039">
                  <c:v>49.909599999999998</c:v>
                </c:pt>
                <c:pt idx="19040">
                  <c:v>49.912219999999998</c:v>
                </c:pt>
                <c:pt idx="19041">
                  <c:v>49.914839999999998</c:v>
                </c:pt>
                <c:pt idx="19042">
                  <c:v>49.917459999999998</c:v>
                </c:pt>
                <c:pt idx="19043">
                  <c:v>49.920079999999999</c:v>
                </c:pt>
                <c:pt idx="19044">
                  <c:v>49.922699999999999</c:v>
                </c:pt>
                <c:pt idx="19045">
                  <c:v>49.925319999999999</c:v>
                </c:pt>
                <c:pt idx="19046">
                  <c:v>49.92794</c:v>
                </c:pt>
                <c:pt idx="19047">
                  <c:v>49.930570000000003</c:v>
                </c:pt>
                <c:pt idx="19048">
                  <c:v>49.933190000000003</c:v>
                </c:pt>
                <c:pt idx="19049">
                  <c:v>49.935809999999996</c:v>
                </c:pt>
                <c:pt idx="19050">
                  <c:v>49.938429999999997</c:v>
                </c:pt>
                <c:pt idx="19051">
                  <c:v>49.941049999999997</c:v>
                </c:pt>
                <c:pt idx="19052">
                  <c:v>49.943680000000001</c:v>
                </c:pt>
                <c:pt idx="19053">
                  <c:v>49.946300000000001</c:v>
                </c:pt>
                <c:pt idx="19054">
                  <c:v>49.948920000000001</c:v>
                </c:pt>
                <c:pt idx="19055">
                  <c:v>49.951540000000001</c:v>
                </c:pt>
                <c:pt idx="19056">
                  <c:v>49.954160000000002</c:v>
                </c:pt>
                <c:pt idx="19057">
                  <c:v>49.956780000000002</c:v>
                </c:pt>
                <c:pt idx="19058">
                  <c:v>49.959400000000002</c:v>
                </c:pt>
                <c:pt idx="19059">
                  <c:v>49.962020000000003</c:v>
                </c:pt>
                <c:pt idx="19060">
                  <c:v>49.964649999999999</c:v>
                </c:pt>
                <c:pt idx="19061">
                  <c:v>49.967269999999999</c:v>
                </c:pt>
                <c:pt idx="19062">
                  <c:v>49.969889999999999</c:v>
                </c:pt>
                <c:pt idx="19063">
                  <c:v>49.97251</c:v>
                </c:pt>
                <c:pt idx="19064">
                  <c:v>49.97513</c:v>
                </c:pt>
                <c:pt idx="19065">
                  <c:v>49.97775</c:v>
                </c:pt>
                <c:pt idx="19066">
                  <c:v>49.980370000000001</c:v>
                </c:pt>
                <c:pt idx="19067">
                  <c:v>49.982999999999997</c:v>
                </c:pt>
                <c:pt idx="19068">
                  <c:v>49.985619999999997</c:v>
                </c:pt>
                <c:pt idx="19069">
                  <c:v>49.988239999999998</c:v>
                </c:pt>
                <c:pt idx="19070">
                  <c:v>49.990859999999998</c:v>
                </c:pt>
                <c:pt idx="19071">
                  <c:v>49.993479999999998</c:v>
                </c:pt>
                <c:pt idx="19072">
                  <c:v>49.996110000000002</c:v>
                </c:pt>
                <c:pt idx="19073">
                  <c:v>49.998730000000002</c:v>
                </c:pt>
                <c:pt idx="19074">
                  <c:v>50.001350000000002</c:v>
                </c:pt>
                <c:pt idx="19075">
                  <c:v>50.003970000000002</c:v>
                </c:pt>
                <c:pt idx="19076">
                  <c:v>50.006590000000003</c:v>
                </c:pt>
                <c:pt idx="19077">
                  <c:v>50.009210000000003</c:v>
                </c:pt>
                <c:pt idx="19078">
                  <c:v>50.011830000000003</c:v>
                </c:pt>
              </c:numCache>
            </c:numRef>
          </c:xVal>
          <c:yVal>
            <c:numRef>
              <c:f>Feuil3!$G$4:$G$19082</c:f>
              <c:numCache>
                <c:formatCode>General</c:formatCode>
                <c:ptCount val="19079"/>
                <c:pt idx="0">
                  <c:v>4.640298018018018E-2</c:v>
                </c:pt>
                <c:pt idx="1">
                  <c:v>4.634029369369369E-2</c:v>
                </c:pt>
                <c:pt idx="2">
                  <c:v>4.6268809009009017E-2</c:v>
                </c:pt>
                <c:pt idx="3">
                  <c:v>4.6394182882882884E-2</c:v>
                </c:pt>
                <c:pt idx="4">
                  <c:v>4.6510209009009013E-2</c:v>
                </c:pt>
                <c:pt idx="5">
                  <c:v>4.6662527027027043E-2</c:v>
                </c:pt>
                <c:pt idx="6">
                  <c:v>4.6760955855855865E-2</c:v>
                </c:pt>
                <c:pt idx="7">
                  <c:v>4.6841238738738751E-2</c:v>
                </c:pt>
                <c:pt idx="8">
                  <c:v>4.7082637837837844E-2</c:v>
                </c:pt>
                <c:pt idx="9">
                  <c:v>4.733283423423424E-2</c:v>
                </c:pt>
                <c:pt idx="10">
                  <c:v>4.7574232432432438E-2</c:v>
                </c:pt>
                <c:pt idx="11">
                  <c:v>4.7788686486486501E-2</c:v>
                </c:pt>
                <c:pt idx="12">
                  <c:v>4.8021287387387396E-2</c:v>
                </c:pt>
                <c:pt idx="13">
                  <c:v>4.8199999099099111E-2</c:v>
                </c:pt>
                <c:pt idx="14">
                  <c:v>4.8387509009009018E-2</c:v>
                </c:pt>
                <c:pt idx="15">
                  <c:v>4.8700392792792806E-2</c:v>
                </c:pt>
                <c:pt idx="16">
                  <c:v>4.8932993693693708E-2</c:v>
                </c:pt>
                <c:pt idx="17">
                  <c:v>4.9183190090090104E-2</c:v>
                </c:pt>
                <c:pt idx="18">
                  <c:v>4.9451533333333346E-2</c:v>
                </c:pt>
                <c:pt idx="19">
                  <c:v>4.9496073873873891E-2</c:v>
                </c:pt>
                <c:pt idx="20">
                  <c:v>4.9558760360360374E-2</c:v>
                </c:pt>
                <c:pt idx="21">
                  <c:v>4.9594502702702714E-2</c:v>
                </c:pt>
                <c:pt idx="22">
                  <c:v>4.9701729729729735E-2</c:v>
                </c:pt>
                <c:pt idx="23">
                  <c:v>4.9862845045045054E-2</c:v>
                </c:pt>
                <c:pt idx="24">
                  <c:v>4.9987668468468471E-2</c:v>
                </c:pt>
                <c:pt idx="25">
                  <c:v>5.0068500900900911E-2</c:v>
                </c:pt>
                <c:pt idx="26">
                  <c:v>5.0139985585585592E-2</c:v>
                </c:pt>
                <c:pt idx="27">
                  <c:v>5.0185075675675671E-2</c:v>
                </c:pt>
                <c:pt idx="28">
                  <c:v>5.0220818018018025E-2</c:v>
                </c:pt>
                <c:pt idx="29">
                  <c:v>5.021201981981982E-2</c:v>
                </c:pt>
                <c:pt idx="30">
                  <c:v>4.9791909279279276E-2</c:v>
                </c:pt>
                <c:pt idx="31">
                  <c:v>4.9336056396396391E-2</c:v>
                </c:pt>
                <c:pt idx="32">
                  <c:v>4.8898349459459457E-2</c:v>
                </c:pt>
                <c:pt idx="33">
                  <c:v>4.8468890990990984E-2</c:v>
                </c:pt>
                <c:pt idx="34">
                  <c:v>4.805757855855855E-2</c:v>
                </c:pt>
                <c:pt idx="35">
                  <c:v>4.7735896576576564E-2</c:v>
                </c:pt>
                <c:pt idx="36">
                  <c:v>4.7431810990990989E-2</c:v>
                </c:pt>
                <c:pt idx="37">
                  <c:v>4.7154669549549541E-2</c:v>
                </c:pt>
                <c:pt idx="38">
                  <c:v>4.6895124504504504E-2</c:v>
                </c:pt>
                <c:pt idx="39">
                  <c:v>4.6617983063063063E-2</c:v>
                </c:pt>
                <c:pt idx="40">
                  <c:v>4.6135185765765765E-2</c:v>
                </c:pt>
                <c:pt idx="41">
                  <c:v>4.5625993873873873E-2</c:v>
                </c:pt>
                <c:pt idx="42">
                  <c:v>4.5089307387387388E-2</c:v>
                </c:pt>
                <c:pt idx="43">
                  <c:v>4.4606510090090097E-2</c:v>
                </c:pt>
                <c:pt idx="44">
                  <c:v>4.4168253333333338E-2</c:v>
                </c:pt>
                <c:pt idx="45">
                  <c:v>4.3748142522522529E-2</c:v>
                </c:pt>
                <c:pt idx="46">
                  <c:v>4.3730546126126126E-2</c:v>
                </c:pt>
                <c:pt idx="47">
                  <c:v>4.3712949729729743E-2</c:v>
                </c:pt>
                <c:pt idx="48">
                  <c:v>4.3668409189189204E-2</c:v>
                </c:pt>
                <c:pt idx="49">
                  <c:v>4.3614520000000011E-2</c:v>
                </c:pt>
                <c:pt idx="50">
                  <c:v>4.3569979459459472E-2</c:v>
                </c:pt>
                <c:pt idx="51">
                  <c:v>4.3462752432432451E-2</c:v>
                </c:pt>
                <c:pt idx="52">
                  <c:v>4.3391266846846861E-2</c:v>
                </c:pt>
                <c:pt idx="53">
                  <c:v>4.3346175855855866E-2</c:v>
                </c:pt>
                <c:pt idx="54">
                  <c:v>4.3238948828828838E-2</c:v>
                </c:pt>
                <c:pt idx="55">
                  <c:v>4.3131720900900901E-2</c:v>
                </c:pt>
                <c:pt idx="56">
                  <c:v>4.3176261441441433E-2</c:v>
                </c:pt>
                <c:pt idx="57">
                  <c:v>4.3426458738738731E-2</c:v>
                </c:pt>
                <c:pt idx="58">
                  <c:v>4.3729994774774766E-2</c:v>
                </c:pt>
                <c:pt idx="59">
                  <c:v>4.40071362162162E-2</c:v>
                </c:pt>
                <c:pt idx="60">
                  <c:v>4.4203445225225214E-2</c:v>
                </c:pt>
                <c:pt idx="61">
                  <c:v>4.4444844324324315E-2</c:v>
                </c:pt>
                <c:pt idx="62">
                  <c:v>4.4676895675675656E-2</c:v>
                </c:pt>
                <c:pt idx="63">
                  <c:v>4.4927092972972954E-2</c:v>
                </c:pt>
                <c:pt idx="64">
                  <c:v>4.5239427207207195E-2</c:v>
                </c:pt>
                <c:pt idx="65">
                  <c:v>4.5534165045045039E-2</c:v>
                </c:pt>
                <c:pt idx="66">
                  <c:v>4.5810756036036022E-2</c:v>
                </c:pt>
                <c:pt idx="67">
                  <c:v>4.6525604414414397E-2</c:v>
                </c:pt>
                <c:pt idx="68">
                  <c:v>4.7160169909909899E-2</c:v>
                </c:pt>
                <c:pt idx="69">
                  <c:v>4.778538675675674E-2</c:v>
                </c:pt>
                <c:pt idx="70">
                  <c:v>4.8438097477477467E-2</c:v>
                </c:pt>
                <c:pt idx="71">
                  <c:v>4.9072663063063057E-2</c:v>
                </c:pt>
                <c:pt idx="72">
                  <c:v>4.9644542342342335E-2</c:v>
                </c:pt>
                <c:pt idx="73">
                  <c:v>4.9796860360360358E-2</c:v>
                </c:pt>
                <c:pt idx="74">
                  <c:v>4.9904088288288288E-2</c:v>
                </c:pt>
                <c:pt idx="75">
                  <c:v>4.9993719819819822E-2</c:v>
                </c:pt>
                <c:pt idx="76">
                  <c:v>5.0137239639639633E-2</c:v>
                </c:pt>
                <c:pt idx="77">
                  <c:v>5.0253264864864859E-2</c:v>
                </c:pt>
                <c:pt idx="78">
                  <c:v>5.0423178378378376E-2</c:v>
                </c:pt>
                <c:pt idx="79">
                  <c:v>5.0548552252252257E-2</c:v>
                </c:pt>
                <c:pt idx="80">
                  <c:v>5.0646981981981989E-2</c:v>
                </c:pt>
                <c:pt idx="81">
                  <c:v>5.0709669369369374E-2</c:v>
                </c:pt>
                <c:pt idx="82">
                  <c:v>5.0763008108108111E-2</c:v>
                </c:pt>
                <c:pt idx="83">
                  <c:v>5.0431979279279275E-2</c:v>
                </c:pt>
                <c:pt idx="84">
                  <c:v>5.0092152252252262E-2</c:v>
                </c:pt>
                <c:pt idx="85">
                  <c:v>4.9788067567567575E-2</c:v>
                </c:pt>
                <c:pt idx="86">
                  <c:v>4.9484532432432428E-2</c:v>
                </c:pt>
                <c:pt idx="87">
                  <c:v>4.9180997297297302E-2</c:v>
                </c:pt>
                <c:pt idx="88">
                  <c:v>4.8895058558558559E-2</c:v>
                </c:pt>
                <c:pt idx="89">
                  <c:v>4.8770235135135141E-2</c:v>
                </c:pt>
                <c:pt idx="90">
                  <c:v>4.8645411711711717E-2</c:v>
                </c:pt>
                <c:pt idx="91">
                  <c:v>4.8538184684684689E-2</c:v>
                </c:pt>
                <c:pt idx="92">
                  <c:v>4.8404013513513512E-2</c:v>
                </c:pt>
                <c:pt idx="93">
                  <c:v>4.8359472972972974E-2</c:v>
                </c:pt>
                <c:pt idx="94">
                  <c:v>4.8082331531531533E-2</c:v>
                </c:pt>
                <c:pt idx="95">
                  <c:v>4.7805739639639647E-2</c:v>
                </c:pt>
                <c:pt idx="96">
                  <c:v>4.7555542342342348E-2</c:v>
                </c:pt>
                <c:pt idx="97">
                  <c:v>4.7376829729729737E-2</c:v>
                </c:pt>
                <c:pt idx="98">
                  <c:v>4.7225061261261261E-2</c:v>
                </c:pt>
                <c:pt idx="99">
                  <c:v>4.7082090990990991E-2</c:v>
                </c:pt>
                <c:pt idx="100">
                  <c:v>4.6921524324324324E-2</c:v>
                </c:pt>
                <c:pt idx="101">
                  <c:v>4.6742811711711713E-2</c:v>
                </c:pt>
                <c:pt idx="102">
                  <c:v>4.6555300900900903E-2</c:v>
                </c:pt>
                <c:pt idx="103">
                  <c:v>4.6385936936936933E-2</c:v>
                </c:pt>
                <c:pt idx="104">
                  <c:v>4.6207224324324329E-2</c:v>
                </c:pt>
                <c:pt idx="105">
                  <c:v>4.6073052252252257E-2</c:v>
                </c:pt>
                <c:pt idx="106">
                  <c:v>4.598397117117118E-2</c:v>
                </c:pt>
                <c:pt idx="107">
                  <c:v>4.588554234234235E-2</c:v>
                </c:pt>
                <c:pt idx="108">
                  <c:v>4.5760718018018023E-2</c:v>
                </c:pt>
                <c:pt idx="109">
                  <c:v>4.5573207207207214E-2</c:v>
                </c:pt>
                <c:pt idx="110">
                  <c:v>4.5841E-2</c:v>
                </c:pt>
                <c:pt idx="111">
                  <c:v>4.6172028828828829E-2</c:v>
                </c:pt>
                <c:pt idx="112">
                  <c:v>4.6457967567567572E-2</c:v>
                </c:pt>
                <c:pt idx="113">
                  <c:v>4.6708163963963961E-2</c:v>
                </c:pt>
                <c:pt idx="114">
                  <c:v>4.6958360360360364E-2</c:v>
                </c:pt>
                <c:pt idx="115">
                  <c:v>4.7163466666666674E-2</c:v>
                </c:pt>
                <c:pt idx="116">
                  <c:v>4.7431809009009007E-2</c:v>
                </c:pt>
                <c:pt idx="117">
                  <c:v>4.7619318918918921E-2</c:v>
                </c:pt>
                <c:pt idx="118">
                  <c:v>4.7807378378378375E-2</c:v>
                </c:pt>
                <c:pt idx="119">
                  <c:v>4.7995437837837843E-2</c:v>
                </c:pt>
                <c:pt idx="120">
                  <c:v>4.8174149549549551E-2</c:v>
                </c:pt>
                <c:pt idx="121">
                  <c:v>4.8415547747747749E-2</c:v>
                </c:pt>
                <c:pt idx="122">
                  <c:v>4.8630001801801805E-2</c:v>
                </c:pt>
                <c:pt idx="123">
                  <c:v>4.8781769369369371E-2</c:v>
                </c:pt>
                <c:pt idx="124">
                  <c:v>4.8996223423423427E-2</c:v>
                </c:pt>
                <c:pt idx="125">
                  <c:v>4.9255218018018021E-2</c:v>
                </c:pt>
                <c:pt idx="126">
                  <c:v>4.9237072072072084E-2</c:v>
                </c:pt>
                <c:pt idx="127">
                  <c:v>4.9183183783783793E-2</c:v>
                </c:pt>
                <c:pt idx="128">
                  <c:v>4.9094102702702716E-2</c:v>
                </c:pt>
                <c:pt idx="129">
                  <c:v>4.9013819819819837E-2</c:v>
                </c:pt>
                <c:pt idx="130">
                  <c:v>4.8879648648648667E-2</c:v>
                </c:pt>
                <c:pt idx="131">
                  <c:v>4.8772421621621632E-2</c:v>
                </c:pt>
                <c:pt idx="132">
                  <c:v>4.8665194594594605E-2</c:v>
                </c:pt>
                <c:pt idx="133">
                  <c:v>4.8682790990991008E-2</c:v>
                </c:pt>
                <c:pt idx="134">
                  <c:v>4.8665194594594605E-2</c:v>
                </c:pt>
                <c:pt idx="135">
                  <c:v>4.8620104504504512E-2</c:v>
                </c:pt>
                <c:pt idx="136">
                  <c:v>4.859316036036037E-2</c:v>
                </c:pt>
                <c:pt idx="137">
                  <c:v>4.855741801801803E-2</c:v>
                </c:pt>
                <c:pt idx="138">
                  <c:v>4.8450190990991009E-2</c:v>
                </c:pt>
                <c:pt idx="139">
                  <c:v>4.8396302702702718E-2</c:v>
                </c:pt>
                <c:pt idx="140">
                  <c:v>4.8226389189189207E-2</c:v>
                </c:pt>
                <c:pt idx="141">
                  <c:v>4.8011935135135152E-2</c:v>
                </c:pt>
                <c:pt idx="142">
                  <c:v>4.7850819819819826E-2</c:v>
                </c:pt>
                <c:pt idx="143">
                  <c:v>4.7672108108108117E-2</c:v>
                </c:pt>
                <c:pt idx="144">
                  <c:v>4.7537936936936948E-2</c:v>
                </c:pt>
                <c:pt idx="145">
                  <c:v>4.7412563963963976E-2</c:v>
                </c:pt>
                <c:pt idx="146">
                  <c:v>4.733228108108109E-2</c:v>
                </c:pt>
                <c:pt idx="147">
                  <c:v>4.7234401801801815E-2</c:v>
                </c:pt>
                <c:pt idx="148">
                  <c:v>4.7100230630630645E-2</c:v>
                </c:pt>
                <c:pt idx="149">
                  <c:v>4.693966486486488E-2</c:v>
                </c:pt>
                <c:pt idx="150">
                  <c:v>4.680549369369371E-2</c:v>
                </c:pt>
                <c:pt idx="151">
                  <c:v>4.6644927927927939E-2</c:v>
                </c:pt>
                <c:pt idx="152">
                  <c:v>4.6922069369369379E-2</c:v>
                </c:pt>
                <c:pt idx="153">
                  <c:v>4.7172266666666671E-2</c:v>
                </c:pt>
                <c:pt idx="154">
                  <c:v>4.7520892792792799E-2</c:v>
                </c:pt>
                <c:pt idx="155">
                  <c:v>4.7878317117117118E-2</c:v>
                </c:pt>
                <c:pt idx="156">
                  <c:v>4.831602432432433E-2</c:v>
                </c:pt>
                <c:pt idx="157">
                  <c:v>4.8790023423423423E-2</c:v>
                </c:pt>
                <c:pt idx="158">
                  <c:v>4.9210134234234225E-2</c:v>
                </c:pt>
                <c:pt idx="159">
                  <c:v>4.9612648648648651E-2</c:v>
                </c:pt>
                <c:pt idx="160">
                  <c:v>5.0086098198198203E-2</c:v>
                </c:pt>
                <c:pt idx="161">
                  <c:v>5.0523805405405409E-2</c:v>
                </c:pt>
                <c:pt idx="162">
                  <c:v>5.0952714414414416E-2</c:v>
                </c:pt>
                <c:pt idx="163">
                  <c:v>5.1328284684684686E-2</c:v>
                </c:pt>
                <c:pt idx="164">
                  <c:v>5.1712653153153161E-2</c:v>
                </c:pt>
                <c:pt idx="165">
                  <c:v>5.2096472072072075E-2</c:v>
                </c:pt>
                <c:pt idx="166">
                  <c:v>5.2462694594594593E-2</c:v>
                </c:pt>
                <c:pt idx="167">
                  <c:v>5.2847063063063061E-2</c:v>
                </c:pt>
                <c:pt idx="168">
                  <c:v>5.2829466666666672E-2</c:v>
                </c:pt>
                <c:pt idx="169">
                  <c:v>5.2820118918918919E-2</c:v>
                </c:pt>
                <c:pt idx="170">
                  <c:v>5.2686497297297297E-2</c:v>
                </c:pt>
                <c:pt idx="171">
                  <c:v>5.2561124324324325E-2</c:v>
                </c:pt>
                <c:pt idx="172">
                  <c:v>5.246324504504505E-2</c:v>
                </c:pt>
                <c:pt idx="173">
                  <c:v>5.2338421621621632E-2</c:v>
                </c:pt>
                <c:pt idx="174">
                  <c:v>5.2248790990990994E-2</c:v>
                </c:pt>
                <c:pt idx="175">
                  <c:v>5.2222396396396399E-2</c:v>
                </c:pt>
                <c:pt idx="176">
                  <c:v>5.2159709909909917E-2</c:v>
                </c:pt>
                <c:pt idx="177">
                  <c:v>5.2213048648648654E-2</c:v>
                </c:pt>
                <c:pt idx="178">
                  <c:v>5.2275735135135143E-2</c:v>
                </c:pt>
                <c:pt idx="179">
                  <c:v>5.244564864864866E-2</c:v>
                </c:pt>
                <c:pt idx="180">
                  <c:v>5.2713441441441446E-2</c:v>
                </c:pt>
                <c:pt idx="181">
                  <c:v>5.2919097297297303E-2</c:v>
                </c:pt>
                <c:pt idx="182">
                  <c:v>5.3160495495495508E-2</c:v>
                </c:pt>
                <c:pt idx="183">
                  <c:v>5.3401894594594608E-2</c:v>
                </c:pt>
                <c:pt idx="184">
                  <c:v>5.3589404504504515E-2</c:v>
                </c:pt>
                <c:pt idx="185">
                  <c:v>5.3785712612612627E-2</c:v>
                </c:pt>
                <c:pt idx="186">
                  <c:v>5.4035909909909925E-2</c:v>
                </c:pt>
                <c:pt idx="187">
                  <c:v>5.4259162162162172E-2</c:v>
                </c:pt>
                <c:pt idx="188">
                  <c:v>5.4509358558558568E-2</c:v>
                </c:pt>
                <c:pt idx="189">
                  <c:v>5.4348792792792811E-2</c:v>
                </c:pt>
                <c:pt idx="190">
                  <c:v>5.4196474774774801E-2</c:v>
                </c:pt>
                <c:pt idx="191">
                  <c:v>5.3990818018018034E-2</c:v>
                </c:pt>
                <c:pt idx="192">
                  <c:v>5.3767015315315331E-2</c:v>
                </c:pt>
                <c:pt idx="193">
                  <c:v>5.3462929729729741E-2</c:v>
                </c:pt>
                <c:pt idx="194">
                  <c:v>5.3114303603603613E-2</c:v>
                </c:pt>
                <c:pt idx="195">
                  <c:v>5.2747531531531534E-2</c:v>
                </c:pt>
                <c:pt idx="196">
                  <c:v>5.2282880180180187E-2</c:v>
                </c:pt>
                <c:pt idx="197">
                  <c:v>5.1836374774774784E-2</c:v>
                </c:pt>
                <c:pt idx="198">
                  <c:v>5.1335981081081089E-2</c:v>
                </c:pt>
                <c:pt idx="199">
                  <c:v>5.0969758558558564E-2</c:v>
                </c:pt>
                <c:pt idx="200">
                  <c:v>5.0737157657657662E-2</c:v>
                </c:pt>
                <c:pt idx="201">
                  <c:v>5.0505106306306308E-2</c:v>
                </c:pt>
                <c:pt idx="202">
                  <c:v>5.032639369369369E-2</c:v>
                </c:pt>
                <c:pt idx="203">
                  <c:v>5.0201019819819809E-2</c:v>
                </c:pt>
                <c:pt idx="204">
                  <c:v>5.0692615315315305E-2</c:v>
                </c:pt>
                <c:pt idx="205">
                  <c:v>5.1594973873873858E-2</c:v>
                </c:pt>
                <c:pt idx="206">
                  <c:v>5.2489083783783766E-2</c:v>
                </c:pt>
                <c:pt idx="207">
                  <c:v>5.3418386486486467E-2</c:v>
                </c:pt>
                <c:pt idx="208">
                  <c:v>5.4338890990990964E-2</c:v>
                </c:pt>
                <c:pt idx="209">
                  <c:v>5.5214304504504486E-2</c:v>
                </c:pt>
                <c:pt idx="210">
                  <c:v>5.6107864864864854E-2</c:v>
                </c:pt>
                <c:pt idx="211">
                  <c:v>5.6965681981981965E-2</c:v>
                </c:pt>
                <c:pt idx="212">
                  <c:v>5.7841095495495487E-2</c:v>
                </c:pt>
                <c:pt idx="213">
                  <c:v>5.8690114414414407E-2</c:v>
                </c:pt>
                <c:pt idx="214">
                  <c:v>5.9557280180180167E-2</c:v>
                </c:pt>
                <c:pt idx="215">
                  <c:v>6.0406299999999975E-2</c:v>
                </c:pt>
                <c:pt idx="216">
                  <c:v>6.1094754054054033E-2</c:v>
                </c:pt>
                <c:pt idx="217">
                  <c:v>6.1667182882882865E-2</c:v>
                </c:pt>
                <c:pt idx="218">
                  <c:v>6.2248409909909888E-2</c:v>
                </c:pt>
                <c:pt idx="219">
                  <c:v>6.2784545945945916E-2</c:v>
                </c:pt>
                <c:pt idx="220">
                  <c:v>6.2659172072072056E-2</c:v>
                </c:pt>
                <c:pt idx="221">
                  <c:v>6.2498056756756744E-2</c:v>
                </c:pt>
                <c:pt idx="222">
                  <c:v>6.2319345045045028E-2</c:v>
                </c:pt>
                <c:pt idx="223">
                  <c:v>6.2265455855855856E-2</c:v>
                </c:pt>
                <c:pt idx="224">
                  <c:v>6.2256657657657644E-2</c:v>
                </c:pt>
                <c:pt idx="225">
                  <c:v>6.2283602702702702E-2</c:v>
                </c:pt>
                <c:pt idx="226">
                  <c:v>6.2256657657657644E-2</c:v>
                </c:pt>
                <c:pt idx="227">
                  <c:v>6.2247859459459452E-2</c:v>
                </c:pt>
                <c:pt idx="228">
                  <c:v>6.2239061261261247E-2</c:v>
                </c:pt>
                <c:pt idx="229">
                  <c:v>6.2239061261261261E-2</c:v>
                </c:pt>
                <c:pt idx="230">
                  <c:v>6.224840900900902E-2</c:v>
                </c:pt>
                <c:pt idx="231">
                  <c:v>6.2168126126126141E-2</c:v>
                </c:pt>
                <c:pt idx="232">
                  <c:v>6.207904504504505E-2</c:v>
                </c:pt>
                <c:pt idx="233">
                  <c:v>6.2132383783783808E-2</c:v>
                </c:pt>
                <c:pt idx="234">
                  <c:v>6.2149980180180198E-2</c:v>
                </c:pt>
                <c:pt idx="235">
                  <c:v>6.2194520720720743E-2</c:v>
                </c:pt>
                <c:pt idx="236">
                  <c:v>6.2158778378378375E-2</c:v>
                </c:pt>
                <c:pt idx="237">
                  <c:v>6.2123036036036021E-2</c:v>
                </c:pt>
                <c:pt idx="238">
                  <c:v>6.1961920720720723E-2</c:v>
                </c:pt>
                <c:pt idx="239">
                  <c:v>6.167598198198198E-2</c:v>
                </c:pt>
                <c:pt idx="240">
                  <c:v>6.13367045045045E-2</c:v>
                </c:pt>
                <c:pt idx="241">
                  <c:v>6.0291376576576579E-2</c:v>
                </c:pt>
                <c:pt idx="242">
                  <c:v>5.9281790990990992E-2</c:v>
                </c:pt>
                <c:pt idx="243">
                  <c:v>5.8271655855855871E-2</c:v>
                </c:pt>
                <c:pt idx="244">
                  <c:v>5.7118550450450459E-2</c:v>
                </c:pt>
                <c:pt idx="245">
                  <c:v>5.5983590990990983E-2</c:v>
                </c:pt>
                <c:pt idx="246">
                  <c:v>5.4857981081081086E-2</c:v>
                </c:pt>
                <c:pt idx="247">
                  <c:v>5.3723021621621618E-2</c:v>
                </c:pt>
                <c:pt idx="248">
                  <c:v>5.2650750450450451E-2</c:v>
                </c:pt>
                <c:pt idx="249">
                  <c:v>5.1498196396396384E-2</c:v>
                </c:pt>
                <c:pt idx="250">
                  <c:v>5.040832882882882E-2</c:v>
                </c:pt>
                <c:pt idx="251">
                  <c:v>4.932670810810811E-2</c:v>
                </c:pt>
                <c:pt idx="252">
                  <c:v>4.8218143243243243E-2</c:v>
                </c:pt>
                <c:pt idx="253">
                  <c:v>4.7154669369369365E-2</c:v>
                </c:pt>
                <c:pt idx="254">
                  <c:v>4.6198422522522514E-2</c:v>
                </c:pt>
                <c:pt idx="255">
                  <c:v>4.5268570270270266E-2</c:v>
                </c:pt>
                <c:pt idx="256">
                  <c:v>4.4375010810810807E-2</c:v>
                </c:pt>
                <c:pt idx="257">
                  <c:v>4.4178702702702702E-2</c:v>
                </c:pt>
                <c:pt idx="258">
                  <c:v>4.4045081081081093E-2</c:v>
                </c:pt>
                <c:pt idx="259">
                  <c:v>4.3902111711711704E-2</c:v>
                </c:pt>
                <c:pt idx="260">
                  <c:v>4.3759142342342343E-2</c:v>
                </c:pt>
                <c:pt idx="261">
                  <c:v>4.3562284684684684E-2</c:v>
                </c:pt>
                <c:pt idx="262">
                  <c:v>4.3356627927927917E-2</c:v>
                </c:pt>
                <c:pt idx="263">
                  <c:v>4.3204860360360364E-2</c:v>
                </c:pt>
                <c:pt idx="264">
                  <c:v>4.30442945945946E-2</c:v>
                </c:pt>
                <c:pt idx="265">
                  <c:v>4.2955213513513529E-2</c:v>
                </c:pt>
                <c:pt idx="266">
                  <c:v>4.2803445945945956E-2</c:v>
                </c:pt>
                <c:pt idx="267">
                  <c:v>4.2606588288288297E-2</c:v>
                </c:pt>
                <c:pt idx="268">
                  <c:v>4.2516957657657665E-2</c:v>
                </c:pt>
                <c:pt idx="269">
                  <c:v>4.2454271171171176E-2</c:v>
                </c:pt>
                <c:pt idx="270">
                  <c:v>4.2391584684684687E-2</c:v>
                </c:pt>
                <c:pt idx="271">
                  <c:v>4.2248615315315319E-2</c:v>
                </c:pt>
                <c:pt idx="272">
                  <c:v>4.2069903603603603E-2</c:v>
                </c:pt>
                <c:pt idx="273">
                  <c:v>4.1739424324324328E-2</c:v>
                </c:pt>
                <c:pt idx="274">
                  <c:v>4.1355055855855853E-2</c:v>
                </c:pt>
                <c:pt idx="275">
                  <c:v>4.111365675675676E-2</c:v>
                </c:pt>
                <c:pt idx="276">
                  <c:v>4.0934944144144142E-2</c:v>
                </c:pt>
                <c:pt idx="277">
                  <c:v>4.0800772972972972E-2</c:v>
                </c:pt>
                <c:pt idx="278">
                  <c:v>4.0738086486486476E-2</c:v>
                </c:pt>
                <c:pt idx="279">
                  <c:v>4.0603915315315306E-2</c:v>
                </c:pt>
                <c:pt idx="280">
                  <c:v>4.0452147747747733E-2</c:v>
                </c:pt>
                <c:pt idx="281">
                  <c:v>4.0407607207207194E-2</c:v>
                </c:pt>
                <c:pt idx="282">
                  <c:v>4.0407607207207194E-2</c:v>
                </c:pt>
                <c:pt idx="283">
                  <c:v>4.0452147747747733E-2</c:v>
                </c:pt>
                <c:pt idx="284">
                  <c:v>4.0514835135135124E-2</c:v>
                </c:pt>
                <c:pt idx="285">
                  <c:v>4.0506036936936926E-2</c:v>
                </c:pt>
                <c:pt idx="286">
                  <c:v>4.0506036936936926E-2</c:v>
                </c:pt>
                <c:pt idx="287">
                  <c:v>4.0496688288288271E-2</c:v>
                </c:pt>
                <c:pt idx="288">
                  <c:v>4.0479092792792777E-2</c:v>
                </c:pt>
                <c:pt idx="289">
                  <c:v>4.0604466666666658E-2</c:v>
                </c:pt>
                <c:pt idx="290">
                  <c:v>4.0729290090090076E-2</c:v>
                </c:pt>
                <c:pt idx="291">
                  <c:v>4.0666603603603593E-2</c:v>
                </c:pt>
                <c:pt idx="292">
                  <c:v>4.0622063063063055E-2</c:v>
                </c:pt>
                <c:pt idx="293">
                  <c:v>4.0550578378378374E-2</c:v>
                </c:pt>
                <c:pt idx="294">
                  <c:v>4.0389463063063069E-2</c:v>
                </c:pt>
                <c:pt idx="295">
                  <c:v>4.0237145945945949E-2</c:v>
                </c:pt>
                <c:pt idx="296">
                  <c:v>4.0094176576576573E-2</c:v>
                </c:pt>
                <c:pt idx="297">
                  <c:v>3.9879722522522525E-2</c:v>
                </c:pt>
                <c:pt idx="298">
                  <c:v>3.9656470270270271E-2</c:v>
                </c:pt>
                <c:pt idx="299">
                  <c:v>3.9388127027027028E-2</c:v>
                </c:pt>
                <c:pt idx="300">
                  <c:v>3.9092839639639644E-2</c:v>
                </c:pt>
                <c:pt idx="301">
                  <c:v>3.8833295495495503E-2</c:v>
                </c:pt>
                <c:pt idx="302">
                  <c:v>3.861884144144144E-2</c:v>
                </c:pt>
                <c:pt idx="303">
                  <c:v>3.8511614414414405E-2</c:v>
                </c:pt>
                <c:pt idx="304">
                  <c:v>3.8422533333333328E-2</c:v>
                </c:pt>
                <c:pt idx="305">
                  <c:v>3.8369194594594584E-2</c:v>
                </c:pt>
                <c:pt idx="306">
                  <c:v>3.8342250450450449E-2</c:v>
                </c:pt>
                <c:pt idx="307">
                  <c:v>3.841373513513513E-2</c:v>
                </c:pt>
                <c:pt idx="308">
                  <c:v>3.858364864864864E-2</c:v>
                </c:pt>
                <c:pt idx="309">
                  <c:v>3.8825046846846838E-2</c:v>
                </c:pt>
                <c:pt idx="310">
                  <c:v>3.9218212612612602E-2</c:v>
                </c:pt>
                <c:pt idx="311">
                  <c:v>3.9656469369369361E-2</c:v>
                </c:pt>
                <c:pt idx="312">
                  <c:v>4.0085378378378368E-2</c:v>
                </c:pt>
                <c:pt idx="313">
                  <c:v>4.0523635135135128E-2</c:v>
                </c:pt>
                <c:pt idx="314">
                  <c:v>4.0934946846846842E-2</c:v>
                </c:pt>
                <c:pt idx="315">
                  <c:v>4.1309966666666656E-2</c:v>
                </c:pt>
                <c:pt idx="316">
                  <c:v>4.1730076576576569E-2</c:v>
                </c:pt>
                <c:pt idx="317">
                  <c:v>4.2150186486486475E-2</c:v>
                </c:pt>
                <c:pt idx="318">
                  <c:v>4.2534554954954944E-2</c:v>
                </c:pt>
                <c:pt idx="319">
                  <c:v>4.2820494594594583E-2</c:v>
                </c:pt>
                <c:pt idx="320">
                  <c:v>4.3142175675675666E-2</c:v>
                </c:pt>
                <c:pt idx="321">
                  <c:v>4.3472654954954948E-2</c:v>
                </c:pt>
                <c:pt idx="322">
                  <c:v>4.3821280180180174E-2</c:v>
                </c:pt>
                <c:pt idx="323">
                  <c:v>4.4160557657657654E-2</c:v>
                </c:pt>
                <c:pt idx="324">
                  <c:v>4.4455845045045038E-2</c:v>
                </c:pt>
                <c:pt idx="325">
                  <c:v>4.4732985585585583E-2</c:v>
                </c:pt>
                <c:pt idx="326">
                  <c:v>4.4938641441441447E-2</c:v>
                </c:pt>
                <c:pt idx="327">
                  <c:v>4.5180039639639645E-2</c:v>
                </c:pt>
                <c:pt idx="328">
                  <c:v>4.5519317117117118E-2</c:v>
                </c:pt>
                <c:pt idx="329">
                  <c:v>4.583220000000001E-2</c:v>
                </c:pt>
                <c:pt idx="330">
                  <c:v>4.6171477477477484E-2</c:v>
                </c:pt>
                <c:pt idx="331">
                  <c:v>4.6600385585585588E-2</c:v>
                </c:pt>
                <c:pt idx="332">
                  <c:v>4.7038642342342361E-2</c:v>
                </c:pt>
                <c:pt idx="333">
                  <c:v>4.749449549549551E-2</c:v>
                </c:pt>
                <c:pt idx="334">
                  <c:v>4.7914605405405424E-2</c:v>
                </c:pt>
                <c:pt idx="335">
                  <c:v>4.844194324324326E-2</c:v>
                </c:pt>
                <c:pt idx="336">
                  <c:v>4.8960483783783794E-2</c:v>
                </c:pt>
                <c:pt idx="337">
                  <c:v>4.9443281081081092E-2</c:v>
                </c:pt>
                <c:pt idx="338">
                  <c:v>4.9872189189189196E-2</c:v>
                </c:pt>
                <c:pt idx="339">
                  <c:v>5.021146666666667E-2</c:v>
                </c:pt>
                <c:pt idx="340">
                  <c:v>5.0363234234234236E-2</c:v>
                </c:pt>
                <c:pt idx="341">
                  <c:v>5.0523800000000001E-2</c:v>
                </c:pt>
                <c:pt idx="342">
                  <c:v>5.0631027027027029E-2</c:v>
                </c:pt>
                <c:pt idx="343">
                  <c:v>5.0649172972972972E-2</c:v>
                </c:pt>
                <c:pt idx="344">
                  <c:v>5.0524349549549548E-2</c:v>
                </c:pt>
                <c:pt idx="345">
                  <c:v>5.038138018018018E-2</c:v>
                </c:pt>
                <c:pt idx="346">
                  <c:v>5.0202668468468471E-2</c:v>
                </c:pt>
                <c:pt idx="347">
                  <c:v>4.9988214414414422E-2</c:v>
                </c:pt>
                <c:pt idx="348">
                  <c:v>4.9728670270270281E-2</c:v>
                </c:pt>
                <c:pt idx="349">
                  <c:v>4.9469675675675687E-2</c:v>
                </c:pt>
                <c:pt idx="350">
                  <c:v>4.9272818018018021E-2</c:v>
                </c:pt>
                <c:pt idx="351">
                  <c:v>4.9102904504504497E-2</c:v>
                </c:pt>
                <c:pt idx="352">
                  <c:v>4.88977981981982E-2</c:v>
                </c:pt>
                <c:pt idx="353">
                  <c:v>4.882631351351352E-2</c:v>
                </c:pt>
                <c:pt idx="354">
                  <c:v>4.8763627027027037E-2</c:v>
                </c:pt>
                <c:pt idx="355">
                  <c:v>4.8745481081081093E-2</c:v>
                </c:pt>
                <c:pt idx="356">
                  <c:v>4.8959935135135149E-2</c:v>
                </c:pt>
                <c:pt idx="357">
                  <c:v>4.9147445045045056E-2</c:v>
                </c:pt>
                <c:pt idx="358">
                  <c:v>4.93619E-2</c:v>
                </c:pt>
                <c:pt idx="359">
                  <c:v>4.9612097297297299E-2</c:v>
                </c:pt>
                <c:pt idx="360">
                  <c:v>4.992498108108108E-2</c:v>
                </c:pt>
                <c:pt idx="361">
                  <c:v>5.0219718918918924E-2</c:v>
                </c:pt>
                <c:pt idx="362">
                  <c:v>5.0505658558558555E-2</c:v>
                </c:pt>
                <c:pt idx="363">
                  <c:v>5.0737709009009001E-2</c:v>
                </c:pt>
                <c:pt idx="364">
                  <c:v>5.0934018018018015E-2</c:v>
                </c:pt>
                <c:pt idx="365">
                  <c:v>5.1122078378378372E-2</c:v>
                </c:pt>
                <c:pt idx="366">
                  <c:v>5.1246901801801796E-2</c:v>
                </c:pt>
                <c:pt idx="367">
                  <c:v>5.1273845945945952E-2</c:v>
                </c:pt>
                <c:pt idx="368">
                  <c:v>5.1336533333333337E-2</c:v>
                </c:pt>
                <c:pt idx="369">
                  <c:v>5.1273845945945945E-2</c:v>
                </c:pt>
                <c:pt idx="370">
                  <c:v>5.1184763963963965E-2</c:v>
                </c:pt>
                <c:pt idx="371">
                  <c:v>5.1077536936936931E-2</c:v>
                </c:pt>
                <c:pt idx="372">
                  <c:v>5.0871880180180178E-2</c:v>
                </c:pt>
                <c:pt idx="373">
                  <c:v>5.0657425225225226E-2</c:v>
                </c:pt>
                <c:pt idx="374">
                  <c:v>5.0407228828828823E-2</c:v>
                </c:pt>
                <c:pt idx="375">
                  <c:v>5.0130637837837839E-2</c:v>
                </c:pt>
                <c:pt idx="376">
                  <c:v>4.989858738738738E-2</c:v>
                </c:pt>
                <c:pt idx="377">
                  <c:v>4.9961273873873877E-2</c:v>
                </c:pt>
                <c:pt idx="378">
                  <c:v>5.0023960360360359E-2</c:v>
                </c:pt>
                <c:pt idx="379">
                  <c:v>5.0121839639639648E-2</c:v>
                </c:pt>
                <c:pt idx="380">
                  <c:v>5.0264809009009002E-2</c:v>
                </c:pt>
                <c:pt idx="381">
                  <c:v>5.0425374774774781E-2</c:v>
                </c:pt>
                <c:pt idx="382">
                  <c:v>5.0612884684684681E-2</c:v>
                </c:pt>
                <c:pt idx="383">
                  <c:v>5.0782798198198198E-2</c:v>
                </c:pt>
                <c:pt idx="384">
                  <c:v>5.0934565765765764E-2</c:v>
                </c:pt>
                <c:pt idx="385">
                  <c:v>5.1086882882882885E-2</c:v>
                </c:pt>
                <c:pt idx="386">
                  <c:v>5.1301336936936941E-2</c:v>
                </c:pt>
                <c:pt idx="387">
                  <c:v>5.1515790990990989E-2</c:v>
                </c:pt>
                <c:pt idx="388">
                  <c:v>5.1694502702702705E-2</c:v>
                </c:pt>
                <c:pt idx="389">
                  <c:v>5.1980441441441441E-2</c:v>
                </c:pt>
                <c:pt idx="390">
                  <c:v>5.1873214414414413E-2</c:v>
                </c:pt>
                <c:pt idx="391">
                  <c:v>5.1765987387387392E-2</c:v>
                </c:pt>
                <c:pt idx="392">
                  <c:v>5.1596623423423429E-2</c:v>
                </c:pt>
                <c:pt idx="393">
                  <c:v>5.1096229729729735E-2</c:v>
                </c:pt>
                <c:pt idx="394">
                  <c:v>5.0595836936936943E-2</c:v>
                </c:pt>
                <c:pt idx="395">
                  <c:v>5.0095443243243255E-2</c:v>
                </c:pt>
                <c:pt idx="396">
                  <c:v>4.9594500000000014E-2</c:v>
                </c:pt>
                <c:pt idx="397">
                  <c:v>4.8727883963963985E-2</c:v>
                </c:pt>
                <c:pt idx="398">
                  <c:v>4.7905808468468487E-2</c:v>
                </c:pt>
                <c:pt idx="399">
                  <c:v>4.7181612252252259E-2</c:v>
                </c:pt>
                <c:pt idx="400">
                  <c:v>4.6484360990991007E-2</c:v>
                </c:pt>
                <c:pt idx="401">
                  <c:v>4.5796456756756775E-2</c:v>
                </c:pt>
                <c:pt idx="402">
                  <c:v>4.5054664234234244E-2</c:v>
                </c:pt>
                <c:pt idx="403">
                  <c:v>4.4339816576576589E-2</c:v>
                </c:pt>
                <c:pt idx="404">
                  <c:v>4.3714049909909909E-2</c:v>
                </c:pt>
                <c:pt idx="405">
                  <c:v>4.2981055405405408E-2</c:v>
                </c:pt>
                <c:pt idx="406">
                  <c:v>4.2632430180180182E-2</c:v>
                </c:pt>
                <c:pt idx="407">
                  <c:v>4.2310199549549551E-2</c:v>
                </c:pt>
                <c:pt idx="408">
                  <c:v>4.2006114864864864E-2</c:v>
                </c:pt>
                <c:pt idx="409">
                  <c:v>4.1800459009009007E-2</c:v>
                </c:pt>
                <c:pt idx="410">
                  <c:v>4.159480315315315E-2</c:v>
                </c:pt>
                <c:pt idx="411">
                  <c:v>4.1433687837837831E-2</c:v>
                </c:pt>
                <c:pt idx="412">
                  <c:v>4.1263774324324314E-2</c:v>
                </c:pt>
                <c:pt idx="413">
                  <c:v>4.141554189189188E-2</c:v>
                </c:pt>
                <c:pt idx="414">
                  <c:v>4.1415541891891887E-2</c:v>
                </c:pt>
                <c:pt idx="415">
                  <c:v>4.1433138288288276E-2</c:v>
                </c:pt>
                <c:pt idx="416">
                  <c:v>4.1388597747747745E-2</c:v>
                </c:pt>
                <c:pt idx="417">
                  <c:v>4.1325911261261263E-2</c:v>
                </c:pt>
                <c:pt idx="418">
                  <c:v>4.1281370720720717E-2</c:v>
                </c:pt>
                <c:pt idx="419">
                  <c:v>4.1236830180180185E-2</c:v>
                </c:pt>
                <c:pt idx="420">
                  <c:v>4.1218684234234235E-2</c:v>
                </c:pt>
                <c:pt idx="421">
                  <c:v>4.1201087837837838E-2</c:v>
                </c:pt>
                <c:pt idx="422">
                  <c:v>4.1174143693693696E-2</c:v>
                </c:pt>
                <c:pt idx="423">
                  <c:v>4.1201087837837838E-2</c:v>
                </c:pt>
                <c:pt idx="424">
                  <c:v>4.1165345495495498E-2</c:v>
                </c:pt>
                <c:pt idx="425">
                  <c:v>4.1129603153153151E-2</c:v>
                </c:pt>
                <c:pt idx="426">
                  <c:v>4.109386081081081E-2</c:v>
                </c:pt>
                <c:pt idx="427">
                  <c:v>4.1298967117117114E-2</c:v>
                </c:pt>
                <c:pt idx="428">
                  <c:v>4.1557961711711715E-2</c:v>
                </c:pt>
                <c:pt idx="429">
                  <c:v>4.1843900450450451E-2</c:v>
                </c:pt>
                <c:pt idx="430">
                  <c:v>4.2290955405405409E-2</c:v>
                </c:pt>
                <c:pt idx="431">
                  <c:v>4.2648378828828833E-2</c:v>
                </c:pt>
                <c:pt idx="432">
                  <c:v>4.3014600450450448E-2</c:v>
                </c:pt>
                <c:pt idx="433">
                  <c:v>4.3354427477477475E-2</c:v>
                </c:pt>
                <c:pt idx="434">
                  <c:v>4.40423309009009E-2</c:v>
                </c:pt>
                <c:pt idx="435">
                  <c:v>4.4712637927927922E-2</c:v>
                </c:pt>
                <c:pt idx="436">
                  <c:v>4.5266919729729731E-2</c:v>
                </c:pt>
                <c:pt idx="437">
                  <c:v>4.5839347567567558E-2</c:v>
                </c:pt>
                <c:pt idx="438">
                  <c:v>4.6375483333333335E-2</c:v>
                </c:pt>
                <c:pt idx="439">
                  <c:v>4.688467495495495E-2</c:v>
                </c:pt>
                <c:pt idx="440">
                  <c:v>4.7492295585585584E-2</c:v>
                </c:pt>
                <c:pt idx="441">
                  <c:v>4.8037779369369364E-2</c:v>
                </c:pt>
                <c:pt idx="442">
                  <c:v>4.8565117117117113E-2</c:v>
                </c:pt>
                <c:pt idx="443">
                  <c:v>4.880651531531531E-2</c:v>
                </c:pt>
                <c:pt idx="444">
                  <c:v>4.898577657657658E-2</c:v>
                </c:pt>
                <c:pt idx="445">
                  <c:v>4.9173836036036034E-2</c:v>
                </c:pt>
                <c:pt idx="446">
                  <c:v>4.9227724324324318E-2</c:v>
                </c:pt>
                <c:pt idx="447">
                  <c:v>4.9299209009009005E-2</c:v>
                </c:pt>
                <c:pt idx="448">
                  <c:v>4.9388839639639644E-2</c:v>
                </c:pt>
                <c:pt idx="449">
                  <c:v>4.9549405405405408E-2</c:v>
                </c:pt>
                <c:pt idx="450">
                  <c:v>4.9379491891891884E-2</c:v>
                </c:pt>
                <c:pt idx="451">
                  <c:v>4.9227724324324318E-2</c:v>
                </c:pt>
                <c:pt idx="452">
                  <c:v>4.91029009009009E-2</c:v>
                </c:pt>
                <c:pt idx="453">
                  <c:v>4.9022618018018008E-2</c:v>
                </c:pt>
                <c:pt idx="454">
                  <c:v>4.9058360360360355E-2</c:v>
                </c:pt>
                <c:pt idx="455">
                  <c:v>4.908530450450449E-2</c:v>
                </c:pt>
                <c:pt idx="456">
                  <c:v>4.9031416216216206E-2</c:v>
                </c:pt>
                <c:pt idx="457">
                  <c:v>4.8968729729729724E-2</c:v>
                </c:pt>
                <c:pt idx="458">
                  <c:v>4.8995124324324332E-2</c:v>
                </c:pt>
                <c:pt idx="459">
                  <c:v>4.9022068468468467E-2</c:v>
                </c:pt>
                <c:pt idx="460">
                  <c:v>4.8941785585585589E-2</c:v>
                </c:pt>
                <c:pt idx="461">
                  <c:v>4.8647048648648661E-2</c:v>
                </c:pt>
                <c:pt idx="462">
                  <c:v>4.8378706306306314E-2</c:v>
                </c:pt>
                <c:pt idx="463">
                  <c:v>4.8074621621621627E-2</c:v>
                </c:pt>
                <c:pt idx="464">
                  <c:v>4.7797481081081082E-2</c:v>
                </c:pt>
                <c:pt idx="465">
                  <c:v>4.7431259459459467E-2</c:v>
                </c:pt>
                <c:pt idx="466">
                  <c:v>4.7064488288288291E-2</c:v>
                </c:pt>
                <c:pt idx="467">
                  <c:v>4.6671322522522526E-2</c:v>
                </c:pt>
                <c:pt idx="468">
                  <c:v>4.6152783063063071E-2</c:v>
                </c:pt>
                <c:pt idx="469">
                  <c:v>4.5572106756756776E-2</c:v>
                </c:pt>
                <c:pt idx="470">
                  <c:v>4.496448621621623E-2</c:v>
                </c:pt>
                <c:pt idx="471">
                  <c:v>4.4321123333333344E-2</c:v>
                </c:pt>
                <c:pt idx="472">
                  <c:v>4.3704154954954964E-2</c:v>
                </c:pt>
                <c:pt idx="473">
                  <c:v>4.3096534414414425E-2</c:v>
                </c:pt>
                <c:pt idx="474">
                  <c:v>4.2336596396396399E-2</c:v>
                </c:pt>
                <c:pt idx="475">
                  <c:v>4.1630546756756759E-2</c:v>
                </c:pt>
                <c:pt idx="476">
                  <c:v>4.1014127927927926E-2</c:v>
                </c:pt>
                <c:pt idx="477">
                  <c:v>4.0594567567567567E-2</c:v>
                </c:pt>
                <c:pt idx="478">
                  <c:v>4.029048288288288E-2</c:v>
                </c:pt>
                <c:pt idx="479">
                  <c:v>4.0049084684684676E-2</c:v>
                </c:pt>
                <c:pt idx="480">
                  <c:v>3.9879171171171165E-2</c:v>
                </c:pt>
                <c:pt idx="481">
                  <c:v>3.970045945945945E-2</c:v>
                </c:pt>
                <c:pt idx="482">
                  <c:v>3.9521747747747735E-2</c:v>
                </c:pt>
                <c:pt idx="483">
                  <c:v>3.9387576576576565E-2</c:v>
                </c:pt>
                <c:pt idx="484">
                  <c:v>3.9441464864864856E-2</c:v>
                </c:pt>
                <c:pt idx="485">
                  <c:v>3.9512949549549543E-2</c:v>
                </c:pt>
                <c:pt idx="486">
                  <c:v>3.9558039639639636E-2</c:v>
                </c:pt>
                <c:pt idx="487">
                  <c:v>3.961192792792792E-2</c:v>
                </c:pt>
                <c:pt idx="488">
                  <c:v>3.9638872072072069E-2</c:v>
                </c:pt>
                <c:pt idx="489">
                  <c:v>3.9656468468468473E-2</c:v>
                </c:pt>
                <c:pt idx="490">
                  <c:v>3.9781291891891897E-2</c:v>
                </c:pt>
                <c:pt idx="491">
                  <c:v>3.9825832432432436E-2</c:v>
                </c:pt>
                <c:pt idx="492">
                  <c:v>3.991491351351352E-2</c:v>
                </c:pt>
                <c:pt idx="493">
                  <c:v>4.0031488288288286E-2</c:v>
                </c:pt>
                <c:pt idx="494">
                  <c:v>4.0129917117117109E-2</c:v>
                </c:pt>
                <c:pt idx="495">
                  <c:v>4.0112320720720712E-2</c:v>
                </c:pt>
                <c:pt idx="496">
                  <c:v>4.0112320720720719E-2</c:v>
                </c:pt>
                <c:pt idx="497">
                  <c:v>4.0129917117117109E-2</c:v>
                </c:pt>
                <c:pt idx="498">
                  <c:v>4.0353169369369356E-2</c:v>
                </c:pt>
                <c:pt idx="499">
                  <c:v>4.0567623423423418E-2</c:v>
                </c:pt>
                <c:pt idx="500">
                  <c:v>4.0782077477477474E-2</c:v>
                </c:pt>
                <c:pt idx="501">
                  <c:v>4.0970136936936935E-2</c:v>
                </c:pt>
                <c:pt idx="502">
                  <c:v>4.1166445045045047E-2</c:v>
                </c:pt>
                <c:pt idx="503">
                  <c:v>4.1577756756756769E-2</c:v>
                </c:pt>
                <c:pt idx="504">
                  <c:v>4.1997867567567577E-2</c:v>
                </c:pt>
                <c:pt idx="505">
                  <c:v>4.2606038558558566E-2</c:v>
                </c:pt>
                <c:pt idx="506">
                  <c:v>4.324940225225226E-2</c:v>
                </c:pt>
                <c:pt idx="507">
                  <c:v>4.3928508378378389E-2</c:v>
                </c:pt>
                <c:pt idx="508">
                  <c:v>4.4607613603603616E-2</c:v>
                </c:pt>
                <c:pt idx="509">
                  <c:v>4.5224581981981989E-2</c:v>
                </c:pt>
                <c:pt idx="510">
                  <c:v>4.5599602522522521E-2</c:v>
                </c:pt>
                <c:pt idx="511">
                  <c:v>4.6135738738738739E-2</c:v>
                </c:pt>
                <c:pt idx="512">
                  <c:v>4.6573995585585594E-2</c:v>
                </c:pt>
                <c:pt idx="513">
                  <c:v>4.7083187387387392E-2</c:v>
                </c:pt>
                <c:pt idx="514">
                  <c:v>4.7369126126126135E-2</c:v>
                </c:pt>
                <c:pt idx="515">
                  <c:v>4.7574781981981985E-2</c:v>
                </c:pt>
                <c:pt idx="516">
                  <c:v>4.7727099099099106E-2</c:v>
                </c:pt>
                <c:pt idx="517">
                  <c:v>4.7602275675675682E-2</c:v>
                </c:pt>
                <c:pt idx="518">
                  <c:v>4.7575331531531533E-2</c:v>
                </c:pt>
                <c:pt idx="519">
                  <c:v>4.7342730900900902E-2</c:v>
                </c:pt>
                <c:pt idx="520">
                  <c:v>4.7155220360360357E-2</c:v>
                </c:pt>
                <c:pt idx="521">
                  <c:v>4.6699367387387378E-2</c:v>
                </c:pt>
                <c:pt idx="522">
                  <c:v>4.6198973873873873E-2</c:v>
                </c:pt>
                <c:pt idx="523">
                  <c:v>4.5707378558558553E-2</c:v>
                </c:pt>
                <c:pt idx="524">
                  <c:v>4.5144298468468465E-2</c:v>
                </c:pt>
                <c:pt idx="525">
                  <c:v>4.4643905045045049E-2</c:v>
                </c:pt>
                <c:pt idx="526">
                  <c:v>4.4340369909909909E-2</c:v>
                </c:pt>
                <c:pt idx="527">
                  <c:v>4.3947203243243235E-2</c:v>
                </c:pt>
                <c:pt idx="528">
                  <c:v>4.3554036576576576E-2</c:v>
                </c:pt>
                <c:pt idx="529">
                  <c:v>4.3152072612612613E-2</c:v>
                </c:pt>
                <c:pt idx="530">
                  <c:v>4.2723164504504502E-2</c:v>
                </c:pt>
                <c:pt idx="531">
                  <c:v>4.2348144684684681E-2</c:v>
                </c:pt>
                <c:pt idx="532">
                  <c:v>4.2044059999999994E-2</c:v>
                </c:pt>
                <c:pt idx="533">
                  <c:v>4.1981373513513505E-2</c:v>
                </c:pt>
                <c:pt idx="534">
                  <c:v>4.1874146486486484E-2</c:v>
                </c:pt>
                <c:pt idx="535">
                  <c:v>4.1793863603603605E-2</c:v>
                </c:pt>
                <c:pt idx="536">
                  <c:v>4.1722378918918911E-2</c:v>
                </c:pt>
                <c:pt idx="537">
                  <c:v>4.1740524864864861E-2</c:v>
                </c:pt>
                <c:pt idx="538">
                  <c:v>4.1820807747747747E-2</c:v>
                </c:pt>
                <c:pt idx="539">
                  <c:v>4.1928034774774775E-2</c:v>
                </c:pt>
                <c:pt idx="540">
                  <c:v>4.1874146486486484E-2</c:v>
                </c:pt>
                <c:pt idx="541">
                  <c:v>4.1847201441441439E-2</c:v>
                </c:pt>
                <c:pt idx="542">
                  <c:v>4.1802110450450437E-2</c:v>
                </c:pt>
                <c:pt idx="543">
                  <c:v>4.1730624864864868E-2</c:v>
                </c:pt>
                <c:pt idx="544">
                  <c:v>4.1667937477477476E-2</c:v>
                </c:pt>
                <c:pt idx="545">
                  <c:v>4.1596452792792803E-2</c:v>
                </c:pt>
                <c:pt idx="546">
                  <c:v>4.1372650990990988E-2</c:v>
                </c:pt>
                <c:pt idx="547">
                  <c:v>4.1435337477477477E-2</c:v>
                </c:pt>
                <c:pt idx="548">
                  <c:v>4.1479878018018015E-2</c:v>
                </c:pt>
                <c:pt idx="549">
                  <c:v>4.1577757297297298E-2</c:v>
                </c:pt>
                <c:pt idx="550">
                  <c:v>4.1604701441441433E-2</c:v>
                </c:pt>
                <c:pt idx="551">
                  <c:v>4.1559611351351354E-2</c:v>
                </c:pt>
                <c:pt idx="552">
                  <c:v>4.148812666666666E-2</c:v>
                </c:pt>
                <c:pt idx="553">
                  <c:v>4.140729423423424E-2</c:v>
                </c:pt>
                <c:pt idx="554">
                  <c:v>4.1290718828828829E-2</c:v>
                </c:pt>
                <c:pt idx="555">
                  <c:v>4.1102658648648656E-2</c:v>
                </c:pt>
                <c:pt idx="556">
                  <c:v>4.1111456756756773E-2</c:v>
                </c:pt>
                <c:pt idx="557">
                  <c:v>4.1048770180180195E-2</c:v>
                </c:pt>
                <c:pt idx="558">
                  <c:v>4.1110907027027042E-2</c:v>
                </c:pt>
                <c:pt idx="559">
                  <c:v>4.119998810810812E-2</c:v>
                </c:pt>
                <c:pt idx="560">
                  <c:v>4.1324811531531544E-2</c:v>
                </c:pt>
                <c:pt idx="561">
                  <c:v>4.1503523423423429E-2</c:v>
                </c:pt>
                <c:pt idx="562">
                  <c:v>4.1860947477477484E-2</c:v>
                </c:pt>
                <c:pt idx="563">
                  <c:v>4.1950028558558568E-2</c:v>
                </c:pt>
                <c:pt idx="564">
                  <c:v>4.2003917747747747E-2</c:v>
                </c:pt>
                <c:pt idx="565">
                  <c:v>4.2049008738738736E-2</c:v>
                </c:pt>
                <c:pt idx="566">
                  <c:v>4.2067154684684679E-2</c:v>
                </c:pt>
                <c:pt idx="567">
                  <c:v>4.2200776306306302E-2</c:v>
                </c:pt>
                <c:pt idx="568">
                  <c:v>4.227226099099099E-2</c:v>
                </c:pt>
                <c:pt idx="569">
                  <c:v>4.2343745675675677E-2</c:v>
                </c:pt>
                <c:pt idx="570">
                  <c:v>4.2129291621621615E-2</c:v>
                </c:pt>
                <c:pt idx="571">
                  <c:v>4.1977524054054048E-2</c:v>
                </c:pt>
                <c:pt idx="572">
                  <c:v>4.1860949279279275E-2</c:v>
                </c:pt>
                <c:pt idx="573">
                  <c:v>4.1726778108108105E-2</c:v>
                </c:pt>
                <c:pt idx="574">
                  <c:v>4.1494178108108105E-2</c:v>
                </c:pt>
                <c:pt idx="575">
                  <c:v>4.1199441171171164E-2</c:v>
                </c:pt>
                <c:pt idx="576">
                  <c:v>4.0877760090090087E-2</c:v>
                </c:pt>
                <c:pt idx="577">
                  <c:v>4.0225599009009003E-2</c:v>
                </c:pt>
                <c:pt idx="578">
                  <c:v>3.954649378378379E-2</c:v>
                </c:pt>
                <c:pt idx="579">
                  <c:v>3.8947671351351354E-2</c:v>
                </c:pt>
                <c:pt idx="580">
                  <c:v>3.8340050810810815E-2</c:v>
                </c:pt>
                <c:pt idx="581">
                  <c:v>3.7732430270270269E-2</c:v>
                </c:pt>
                <c:pt idx="582">
                  <c:v>3.7151753963963967E-2</c:v>
                </c:pt>
                <c:pt idx="583">
                  <c:v>3.6731643153153144E-2</c:v>
                </c:pt>
                <c:pt idx="584">
                  <c:v>3.6293936126126122E-2</c:v>
                </c:pt>
                <c:pt idx="585">
                  <c:v>3.5891971441441434E-2</c:v>
                </c:pt>
                <c:pt idx="586">
                  <c:v>3.5767148018018016E-2</c:v>
                </c:pt>
                <c:pt idx="587">
                  <c:v>3.5606032702702697E-2</c:v>
                </c:pt>
                <c:pt idx="588">
                  <c:v>3.5481209279279273E-2</c:v>
                </c:pt>
                <c:pt idx="589">
                  <c:v>3.5400926396396387E-2</c:v>
                </c:pt>
                <c:pt idx="590">
                  <c:v>3.5356385855855856E-2</c:v>
                </c:pt>
                <c:pt idx="591">
                  <c:v>3.5517501801801805E-2</c:v>
                </c:pt>
                <c:pt idx="592">
                  <c:v>3.5731956576576587E-2</c:v>
                </c:pt>
                <c:pt idx="593">
                  <c:v>3.618780954954956E-2</c:v>
                </c:pt>
                <c:pt idx="594">
                  <c:v>3.6697001261261269E-2</c:v>
                </c:pt>
                <c:pt idx="595">
                  <c:v>3.7126459729729742E-2</c:v>
                </c:pt>
                <c:pt idx="596">
                  <c:v>3.7600458648648666E-2</c:v>
                </c:pt>
                <c:pt idx="597">
                  <c:v>3.8002972882882902E-2</c:v>
                </c:pt>
                <c:pt idx="598">
                  <c:v>3.8369195135135148E-2</c:v>
                </c:pt>
                <c:pt idx="599">
                  <c:v>3.8502816756756778E-2</c:v>
                </c:pt>
                <c:pt idx="600">
                  <c:v>3.8619391531531551E-2</c:v>
                </c:pt>
                <c:pt idx="601">
                  <c:v>3.8726618558558565E-2</c:v>
                </c:pt>
                <c:pt idx="602">
                  <c:v>3.8824497837837847E-2</c:v>
                </c:pt>
                <c:pt idx="603">
                  <c:v>3.892237711711713E-2</c:v>
                </c:pt>
                <c:pt idx="604">
                  <c:v>3.8931724864864868E-2</c:v>
                </c:pt>
                <c:pt idx="605">
                  <c:v>3.8993861801801803E-2</c:v>
                </c:pt>
                <c:pt idx="606">
                  <c:v>3.9020805945945945E-2</c:v>
                </c:pt>
                <c:pt idx="607">
                  <c:v>3.9119234774774768E-2</c:v>
                </c:pt>
                <c:pt idx="608">
                  <c:v>3.9136831171171164E-2</c:v>
                </c:pt>
                <c:pt idx="609">
                  <c:v>3.9163775315315306E-2</c:v>
                </c:pt>
                <c:pt idx="610">
                  <c:v>3.9190719459459449E-2</c:v>
                </c:pt>
                <c:pt idx="611">
                  <c:v>3.9253405945945931E-2</c:v>
                </c:pt>
                <c:pt idx="612">
                  <c:v>3.9333688828828817E-2</c:v>
                </c:pt>
                <c:pt idx="613">
                  <c:v>3.9459061801801788E-2</c:v>
                </c:pt>
                <c:pt idx="614">
                  <c:v>3.9914914774774754E-2</c:v>
                </c:pt>
                <c:pt idx="615">
                  <c:v>4.0325677657657648E-2</c:v>
                </c:pt>
                <c:pt idx="616">
                  <c:v>4.077273252252251E-2</c:v>
                </c:pt>
                <c:pt idx="617">
                  <c:v>4.1228585495495483E-2</c:v>
                </c:pt>
                <c:pt idx="618">
                  <c:v>4.1693236666666661E-2</c:v>
                </c:pt>
                <c:pt idx="619">
                  <c:v>4.21397418018018E-2</c:v>
                </c:pt>
                <c:pt idx="620">
                  <c:v>4.2631337297297296E-2</c:v>
                </c:pt>
                <c:pt idx="621">
                  <c:v>4.3069044324324318E-2</c:v>
                </c:pt>
                <c:pt idx="622">
                  <c:v>4.3453412612612596E-2</c:v>
                </c:pt>
                <c:pt idx="623">
                  <c:v>4.3613978378378368E-2</c:v>
                </c:pt>
                <c:pt idx="624">
                  <c:v>4.3721205405405403E-2</c:v>
                </c:pt>
                <c:pt idx="625">
                  <c:v>4.3792690090090083E-2</c:v>
                </c:pt>
                <c:pt idx="626">
                  <c:v>4.3828432432432431E-2</c:v>
                </c:pt>
                <c:pt idx="627">
                  <c:v>4.3846578378378374E-2</c:v>
                </c:pt>
                <c:pt idx="628">
                  <c:v>4.3891118918918913E-2</c:v>
                </c:pt>
                <c:pt idx="629">
                  <c:v>4.3918063063063055E-2</c:v>
                </c:pt>
                <c:pt idx="630">
                  <c:v>4.3694810810810808E-2</c:v>
                </c:pt>
                <c:pt idx="631">
                  <c:v>4.3525446846846845E-2</c:v>
                </c:pt>
                <c:pt idx="632">
                  <c:v>4.3453962162162157E-2</c:v>
                </c:pt>
                <c:pt idx="633">
                  <c:v>4.3721755855855853E-2</c:v>
                </c:pt>
                <c:pt idx="634">
                  <c:v>4.3971953153153158E-2</c:v>
                </c:pt>
                <c:pt idx="635">
                  <c:v>4.4311781081081081E-2</c:v>
                </c:pt>
                <c:pt idx="636">
                  <c:v>4.4607068468468479E-2</c:v>
                </c:pt>
                <c:pt idx="637">
                  <c:v>4.5000235135135139E-2</c:v>
                </c:pt>
                <c:pt idx="638">
                  <c:v>4.5437942342342351E-2</c:v>
                </c:pt>
                <c:pt idx="639">
                  <c:v>4.5920739639639649E-2</c:v>
                </c:pt>
                <c:pt idx="640">
                  <c:v>4.6448077477477485E-2</c:v>
                </c:pt>
                <c:pt idx="641">
                  <c:v>4.6653183783783796E-2</c:v>
                </c:pt>
                <c:pt idx="642">
                  <c:v>4.6850041441441448E-2</c:v>
                </c:pt>
                <c:pt idx="643">
                  <c:v>4.7046899099099114E-2</c:v>
                </c:pt>
                <c:pt idx="644">
                  <c:v>4.7225610810810822E-2</c:v>
                </c:pt>
                <c:pt idx="645">
                  <c:v>4.7440064864864885E-2</c:v>
                </c:pt>
                <c:pt idx="646">
                  <c:v>4.7628124324324339E-2</c:v>
                </c:pt>
                <c:pt idx="647">
                  <c:v>4.7798037837837856E-2</c:v>
                </c:pt>
                <c:pt idx="648">
                  <c:v>4.7905264864864877E-2</c:v>
                </c:pt>
                <c:pt idx="649">
                  <c:v>4.7601179459459478E-2</c:v>
                </c:pt>
                <c:pt idx="650">
                  <c:v>4.732403801801803E-2</c:v>
                </c:pt>
                <c:pt idx="651">
                  <c:v>4.6975412162162181E-2</c:v>
                </c:pt>
                <c:pt idx="652">
                  <c:v>4.6725214864864882E-2</c:v>
                </c:pt>
                <c:pt idx="653">
                  <c:v>4.6349644774774788E-2</c:v>
                </c:pt>
                <c:pt idx="654">
                  <c:v>4.6009816846846859E-2</c:v>
                </c:pt>
                <c:pt idx="655">
                  <c:v>4.5679336666666681E-2</c:v>
                </c:pt>
                <c:pt idx="656">
                  <c:v>4.5366452882882886E-2</c:v>
                </c:pt>
                <c:pt idx="657">
                  <c:v>4.5759619549549553E-2</c:v>
                </c:pt>
                <c:pt idx="658">
                  <c:v>4.6233069099099099E-2</c:v>
                </c:pt>
                <c:pt idx="659">
                  <c:v>4.6742260990990991E-2</c:v>
                </c:pt>
                <c:pt idx="660">
                  <c:v>4.719811414414414E-2</c:v>
                </c:pt>
                <c:pt idx="661">
                  <c:v>4.7716653783783779E-2</c:v>
                </c:pt>
                <c:pt idx="662">
                  <c:v>4.8261588018018005E-2</c:v>
                </c:pt>
                <c:pt idx="663">
                  <c:v>4.8851062792792783E-2</c:v>
                </c:pt>
                <c:pt idx="664">
                  <c:v>4.9467481711711704E-2</c:v>
                </c:pt>
                <c:pt idx="665">
                  <c:v>5.0030561891891881E-2</c:v>
                </c:pt>
                <c:pt idx="666">
                  <c:v>5.0593642072072065E-2</c:v>
                </c:pt>
                <c:pt idx="667">
                  <c:v>5.1156722252252235E-2</c:v>
                </c:pt>
                <c:pt idx="668">
                  <c:v>5.1638969999999985E-2</c:v>
                </c:pt>
                <c:pt idx="669">
                  <c:v>5.213936369369368E-2</c:v>
                </c:pt>
                <c:pt idx="670">
                  <c:v>5.2246590720720722E-2</c:v>
                </c:pt>
                <c:pt idx="671">
                  <c:v>5.2326873603603608E-2</c:v>
                </c:pt>
                <c:pt idx="672">
                  <c:v>5.2326873603603608E-2</c:v>
                </c:pt>
                <c:pt idx="673">
                  <c:v>5.2040933963963969E-2</c:v>
                </c:pt>
                <c:pt idx="674">
                  <c:v>5.1754994324324337E-2</c:v>
                </c:pt>
                <c:pt idx="675">
                  <c:v>5.1406368198198209E-2</c:v>
                </c:pt>
                <c:pt idx="676">
                  <c:v>5.1040145675675684E-2</c:v>
                </c:pt>
                <c:pt idx="677">
                  <c:v>5.0638180810810826E-2</c:v>
                </c:pt>
                <c:pt idx="678">
                  <c:v>5.0584842072072082E-2</c:v>
                </c:pt>
                <c:pt idx="679">
                  <c:v>5.0504559189189203E-2</c:v>
                </c:pt>
                <c:pt idx="680">
                  <c:v>5.0406130360360374E-2</c:v>
                </c:pt>
                <c:pt idx="681">
                  <c:v>5.0513357387387395E-2</c:v>
                </c:pt>
                <c:pt idx="682">
                  <c:v>5.0638730360360366E-2</c:v>
                </c:pt>
                <c:pt idx="683">
                  <c:v>5.0772351981981982E-2</c:v>
                </c:pt>
                <c:pt idx="684">
                  <c:v>5.0933468198198197E-2</c:v>
                </c:pt>
                <c:pt idx="685">
                  <c:v>5.112097810810811E-2</c:v>
                </c:pt>
                <c:pt idx="686">
                  <c:v>5.1702204054054068E-2</c:v>
                </c:pt>
                <c:pt idx="687">
                  <c:v>5.2247138288288288E-2</c:v>
                </c:pt>
                <c:pt idx="688">
                  <c:v>5.2872905585585592E-2</c:v>
                </c:pt>
                <c:pt idx="689">
                  <c:v>5.3454132612612622E-2</c:v>
                </c:pt>
                <c:pt idx="690">
                  <c:v>5.3999616216216219E-2</c:v>
                </c:pt>
                <c:pt idx="691">
                  <c:v>5.4553898198198204E-2</c:v>
                </c:pt>
                <c:pt idx="692">
                  <c:v>5.506309009009009E-2</c:v>
                </c:pt>
                <c:pt idx="693">
                  <c:v>5.5617372972972971E-2</c:v>
                </c:pt>
                <c:pt idx="694">
                  <c:v>5.5412265765765772E-2</c:v>
                </c:pt>
                <c:pt idx="695">
                  <c:v>5.5153270270270262E-2</c:v>
                </c:pt>
                <c:pt idx="696">
                  <c:v>5.4948163963963965E-2</c:v>
                </c:pt>
                <c:pt idx="697">
                  <c:v>5.464462792792793E-2</c:v>
                </c:pt>
                <c:pt idx="698">
                  <c:v>5.4296001801801802E-2</c:v>
                </c:pt>
                <c:pt idx="699">
                  <c:v>5.3956723423423426E-2</c:v>
                </c:pt>
                <c:pt idx="700">
                  <c:v>5.3626243243243242E-2</c:v>
                </c:pt>
                <c:pt idx="701">
                  <c:v>5.3268818918918923E-2</c:v>
                </c:pt>
                <c:pt idx="702">
                  <c:v>5.2991677477477482E-2</c:v>
                </c:pt>
                <c:pt idx="703">
                  <c:v>5.2723883783783787E-2</c:v>
                </c:pt>
                <c:pt idx="704">
                  <c:v>5.2455540540540538E-2</c:v>
                </c:pt>
                <c:pt idx="705">
                  <c:v>5.2205343243243246E-2</c:v>
                </c:pt>
                <c:pt idx="706">
                  <c:v>5.1910055855855855E-2</c:v>
                </c:pt>
                <c:pt idx="707">
                  <c:v>5.160651981981982E-2</c:v>
                </c:pt>
                <c:pt idx="708">
                  <c:v>5.1419009009008997E-2</c:v>
                </c:pt>
                <c:pt idx="709">
                  <c:v>5.1222150450450442E-2</c:v>
                </c:pt>
                <c:pt idx="710">
                  <c:v>5.1400862162162157E-2</c:v>
                </c:pt>
                <c:pt idx="711">
                  <c:v>5.1525685585585589E-2</c:v>
                </c:pt>
                <c:pt idx="712">
                  <c:v>5.163291261261261E-2</c:v>
                </c:pt>
                <c:pt idx="713">
                  <c:v>5.1721993693693694E-2</c:v>
                </c:pt>
                <c:pt idx="714">
                  <c:v>5.1820422522522516E-2</c:v>
                </c:pt>
                <c:pt idx="715">
                  <c:v>5.1891907207207197E-2</c:v>
                </c:pt>
                <c:pt idx="716">
                  <c:v>5.1963391891891884E-2</c:v>
                </c:pt>
                <c:pt idx="717">
                  <c:v>5.2061820720720721E-2</c:v>
                </c:pt>
                <c:pt idx="718">
                  <c:v>5.19545936936937E-2</c:v>
                </c:pt>
                <c:pt idx="719">
                  <c:v>5.1820422522522523E-2</c:v>
                </c:pt>
                <c:pt idx="720">
                  <c:v>5.1677453153153155E-2</c:v>
                </c:pt>
                <c:pt idx="721">
                  <c:v>5.1516336936936941E-2</c:v>
                </c:pt>
                <c:pt idx="722">
                  <c:v>5.140910990990992E-2</c:v>
                </c:pt>
                <c:pt idx="723">
                  <c:v>5.1328827027027041E-2</c:v>
                </c:pt>
                <c:pt idx="724">
                  <c:v>5.1185857657657673E-2</c:v>
                </c:pt>
                <c:pt idx="725">
                  <c:v>5.1007145045045062E-2</c:v>
                </c:pt>
                <c:pt idx="726">
                  <c:v>5.0774544144144167E-2</c:v>
                </c:pt>
                <c:pt idx="727">
                  <c:v>5.0604630630630656E-2</c:v>
                </c:pt>
                <c:pt idx="728">
                  <c:v>5.0390176576576594E-2</c:v>
                </c:pt>
                <c:pt idx="729">
                  <c:v>5.0211464864864878E-2</c:v>
                </c:pt>
                <c:pt idx="730">
                  <c:v>5.0015155855855864E-2</c:v>
                </c:pt>
                <c:pt idx="731">
                  <c:v>4.9889782882882892E-2</c:v>
                </c:pt>
                <c:pt idx="732">
                  <c:v>4.9764959459459475E-2</c:v>
                </c:pt>
                <c:pt idx="733">
                  <c:v>4.9541156756756771E-2</c:v>
                </c:pt>
                <c:pt idx="734">
                  <c:v>4.9344299099099112E-2</c:v>
                </c:pt>
                <c:pt idx="735">
                  <c:v>4.9183733333333347E-2</c:v>
                </c:pt>
                <c:pt idx="736">
                  <c:v>4.9013819819819823E-2</c:v>
                </c:pt>
                <c:pt idx="737">
                  <c:v>4.8835108108108115E-2</c:v>
                </c:pt>
                <c:pt idx="738">
                  <c:v>4.862945225225225E-2</c:v>
                </c:pt>
                <c:pt idx="739">
                  <c:v>4.8397401801801805E-2</c:v>
                </c:pt>
                <c:pt idx="740">
                  <c:v>4.8191745945945955E-2</c:v>
                </c:pt>
                <c:pt idx="741">
                  <c:v>4.8039978378378381E-2</c:v>
                </c:pt>
                <c:pt idx="742">
                  <c:v>4.7888210810810815E-2</c:v>
                </c:pt>
                <c:pt idx="743">
                  <c:v>4.7780983783783787E-2</c:v>
                </c:pt>
                <c:pt idx="744">
                  <c:v>4.7735893693693694E-2</c:v>
                </c:pt>
                <c:pt idx="745">
                  <c:v>4.7637464864864872E-2</c:v>
                </c:pt>
                <c:pt idx="746">
                  <c:v>4.7539036036036042E-2</c:v>
                </c:pt>
                <c:pt idx="747">
                  <c:v>4.737792072072073E-2</c:v>
                </c:pt>
                <c:pt idx="748">
                  <c:v>4.7253097297297299E-2</c:v>
                </c:pt>
                <c:pt idx="749">
                  <c:v>4.6940213513513518E-2</c:v>
                </c:pt>
                <c:pt idx="750">
                  <c:v>4.6690017117117115E-2</c:v>
                </c:pt>
                <c:pt idx="751">
                  <c:v>4.6439271171171179E-2</c:v>
                </c:pt>
                <c:pt idx="752">
                  <c:v>4.622481711711713E-2</c:v>
                </c:pt>
                <c:pt idx="753">
                  <c:v>4.6081847747747769E-2</c:v>
                </c:pt>
                <c:pt idx="754">
                  <c:v>4.59388783783784E-2</c:v>
                </c:pt>
                <c:pt idx="755">
                  <c:v>4.5795909009009025E-2</c:v>
                </c:pt>
                <c:pt idx="756">
                  <c:v>4.5599600900900913E-2</c:v>
                </c:pt>
                <c:pt idx="757">
                  <c:v>4.5269121621621645E-2</c:v>
                </c:pt>
                <c:pt idx="758">
                  <c:v>4.4991981081081094E-2</c:v>
                </c:pt>
                <c:pt idx="759">
                  <c:v>4.4652703603603613E-2</c:v>
                </c:pt>
                <c:pt idx="760">
                  <c:v>4.4259537837837842E-2</c:v>
                </c:pt>
                <c:pt idx="761">
                  <c:v>4.3920260360360369E-2</c:v>
                </c:pt>
                <c:pt idx="762">
                  <c:v>4.3580433333333342E-2</c:v>
                </c:pt>
                <c:pt idx="763">
                  <c:v>4.3276898198198202E-2</c:v>
                </c:pt>
                <c:pt idx="764">
                  <c:v>4.2982161261261261E-2</c:v>
                </c:pt>
                <c:pt idx="765">
                  <c:v>4.2990959459459452E-2</c:v>
                </c:pt>
                <c:pt idx="766">
                  <c:v>4.2964564864864864E-2</c:v>
                </c:pt>
                <c:pt idx="767">
                  <c:v>4.294641891891892E-2</c:v>
                </c:pt>
                <c:pt idx="768">
                  <c:v>4.2901878378378368E-2</c:v>
                </c:pt>
                <c:pt idx="769">
                  <c:v>4.2758909009009E-2</c:v>
                </c:pt>
                <c:pt idx="770">
                  <c:v>4.260714144144144E-2</c:v>
                </c:pt>
                <c:pt idx="771">
                  <c:v>4.2642883783783773E-2</c:v>
                </c:pt>
                <c:pt idx="772">
                  <c:v>4.2750110810810801E-2</c:v>
                </c:pt>
                <c:pt idx="773">
                  <c:v>4.2946418918918913E-2</c:v>
                </c:pt>
                <c:pt idx="774">
                  <c:v>4.3107534234234232E-2</c:v>
                </c:pt>
                <c:pt idx="775">
                  <c:v>4.3330786486486479E-2</c:v>
                </c:pt>
                <c:pt idx="776">
                  <c:v>4.3554038738738733E-2</c:v>
                </c:pt>
                <c:pt idx="777">
                  <c:v>4.3732750450450442E-2</c:v>
                </c:pt>
                <c:pt idx="778">
                  <c:v>4.3804235135135115E-2</c:v>
                </c:pt>
                <c:pt idx="779">
                  <c:v>4.3884518018018001E-2</c:v>
                </c:pt>
                <c:pt idx="780">
                  <c:v>4.3920260360360348E-2</c:v>
                </c:pt>
                <c:pt idx="781">
                  <c:v>4.391146216216215E-2</c:v>
                </c:pt>
                <c:pt idx="782">
                  <c:v>4.3938406306306299E-2</c:v>
                </c:pt>
                <c:pt idx="783">
                  <c:v>4.399229459459459E-2</c:v>
                </c:pt>
                <c:pt idx="784">
                  <c:v>4.4046182882882881E-2</c:v>
                </c:pt>
                <c:pt idx="785">
                  <c:v>4.4153409909909902E-2</c:v>
                </c:pt>
                <c:pt idx="786">
                  <c:v>4.4466293693693683E-2</c:v>
                </c:pt>
                <c:pt idx="787">
                  <c:v>4.46362072072072E-2</c:v>
                </c:pt>
                <c:pt idx="788">
                  <c:v>4.4779726126126129E-2</c:v>
                </c:pt>
                <c:pt idx="789">
                  <c:v>4.4913897297297306E-2</c:v>
                </c:pt>
                <c:pt idx="790">
                  <c:v>4.5029922522522525E-2</c:v>
                </c:pt>
                <c:pt idx="791">
                  <c:v>4.5101407207207213E-2</c:v>
                </c:pt>
                <c:pt idx="792">
                  <c:v>4.519048828828829E-2</c:v>
                </c:pt>
                <c:pt idx="793">
                  <c:v>4.5351054054054062E-2</c:v>
                </c:pt>
                <c:pt idx="794">
                  <c:v>4.569967927927928E-2</c:v>
                </c:pt>
                <c:pt idx="795">
                  <c:v>4.600376396396396E-2</c:v>
                </c:pt>
                <c:pt idx="796">
                  <c:v>4.6280354954954958E-2</c:v>
                </c:pt>
                <c:pt idx="797">
                  <c:v>4.6575091891891893E-2</c:v>
                </c:pt>
                <c:pt idx="798">
                  <c:v>4.6852232432432438E-2</c:v>
                </c:pt>
                <c:pt idx="799">
                  <c:v>4.7111227027027025E-2</c:v>
                </c:pt>
                <c:pt idx="800">
                  <c:v>4.7397165765765768E-2</c:v>
                </c:pt>
                <c:pt idx="801">
                  <c:v>4.7629216216216214E-2</c:v>
                </c:pt>
                <c:pt idx="802">
                  <c:v>4.7620418018018015E-2</c:v>
                </c:pt>
                <c:pt idx="803">
                  <c:v>4.7700700900900901E-2</c:v>
                </c:pt>
                <c:pt idx="804">
                  <c:v>4.7763387387387383E-2</c:v>
                </c:pt>
                <c:pt idx="805">
                  <c:v>4.7834872072072064E-2</c:v>
                </c:pt>
                <c:pt idx="806">
                  <c:v>4.7977841441441432E-2</c:v>
                </c:pt>
                <c:pt idx="807">
                  <c:v>4.8174699099099098E-2</c:v>
                </c:pt>
                <c:pt idx="808">
                  <c:v>4.803172972972973E-2</c:v>
                </c:pt>
                <c:pt idx="809">
                  <c:v>4.7853018018018015E-2</c:v>
                </c:pt>
                <c:pt idx="810">
                  <c:v>4.7594023423423421E-2</c:v>
                </c:pt>
                <c:pt idx="811">
                  <c:v>4.7379569369369365E-2</c:v>
                </c:pt>
                <c:pt idx="812">
                  <c:v>4.7156317117117104E-2</c:v>
                </c:pt>
                <c:pt idx="813">
                  <c:v>4.6968807207207197E-2</c:v>
                </c:pt>
                <c:pt idx="814">
                  <c:v>4.678129729729729E-2</c:v>
                </c:pt>
                <c:pt idx="815">
                  <c:v>4.6665272072072064E-2</c:v>
                </c:pt>
                <c:pt idx="816">
                  <c:v>4.6576190990990987E-2</c:v>
                </c:pt>
                <c:pt idx="817">
                  <c:v>4.6504706306306307E-2</c:v>
                </c:pt>
                <c:pt idx="818">
                  <c:v>4.648710990990991E-2</c:v>
                </c:pt>
                <c:pt idx="819">
                  <c:v>4.6361736936936931E-2</c:v>
                </c:pt>
                <c:pt idx="820">
                  <c:v>4.6227565765765762E-2</c:v>
                </c:pt>
                <c:pt idx="821">
                  <c:v>4.6093394594594599E-2</c:v>
                </c:pt>
                <c:pt idx="822">
                  <c:v>4.5887738738738741E-2</c:v>
                </c:pt>
                <c:pt idx="823">
                  <c:v>4.5727172972972976E-2</c:v>
                </c:pt>
                <c:pt idx="824">
                  <c:v>4.5932829729729736E-2</c:v>
                </c:pt>
                <c:pt idx="825">
                  <c:v>4.6280906306306303E-2</c:v>
                </c:pt>
                <c:pt idx="826">
                  <c:v>4.6628982882882884E-2</c:v>
                </c:pt>
                <c:pt idx="827">
                  <c:v>4.6941866666666665E-2</c:v>
                </c:pt>
                <c:pt idx="828">
                  <c:v>4.7281145045045048E-2</c:v>
                </c:pt>
                <c:pt idx="829">
                  <c:v>4.7594028828828829E-2</c:v>
                </c:pt>
                <c:pt idx="830">
                  <c:v>4.7951453153153155E-2</c:v>
                </c:pt>
                <c:pt idx="831">
                  <c:v>4.8237392792792801E-2</c:v>
                </c:pt>
                <c:pt idx="832">
                  <c:v>4.8505186486486489E-2</c:v>
                </c:pt>
                <c:pt idx="833">
                  <c:v>4.8791125225225225E-2</c:v>
                </c:pt>
                <c:pt idx="834">
                  <c:v>4.9068266666666673E-2</c:v>
                </c:pt>
                <c:pt idx="835">
                  <c:v>4.9336059459459465E-2</c:v>
                </c:pt>
                <c:pt idx="836">
                  <c:v>4.9586255855855854E-2</c:v>
                </c:pt>
                <c:pt idx="837">
                  <c:v>4.9809508108108108E-2</c:v>
                </c:pt>
                <c:pt idx="838">
                  <c:v>5.0104795495495492E-2</c:v>
                </c:pt>
                <c:pt idx="839">
                  <c:v>5.0319249549549548E-2</c:v>
                </c:pt>
                <c:pt idx="840">
                  <c:v>5.0417678378378378E-2</c:v>
                </c:pt>
                <c:pt idx="841">
                  <c:v>5.0337395495495499E-2</c:v>
                </c:pt>
                <c:pt idx="842">
                  <c:v>5.029285495495496E-2</c:v>
                </c:pt>
                <c:pt idx="843">
                  <c:v>5.0364339639639641E-2</c:v>
                </c:pt>
                <c:pt idx="844">
                  <c:v>5.0417678378378385E-2</c:v>
                </c:pt>
                <c:pt idx="845">
                  <c:v>5.0694818918918923E-2</c:v>
                </c:pt>
                <c:pt idx="846">
                  <c:v>5.091807117117117E-2</c:v>
                </c:pt>
                <c:pt idx="847">
                  <c:v>5.1114928828828829E-2</c:v>
                </c:pt>
                <c:pt idx="848">
                  <c:v>5.1311236936936941E-2</c:v>
                </c:pt>
                <c:pt idx="849">
                  <c:v>5.1588377477477486E-2</c:v>
                </c:pt>
                <c:pt idx="850">
                  <c:v>5.1802831531531535E-2</c:v>
                </c:pt>
                <c:pt idx="851">
                  <c:v>5.2097568468468469E-2</c:v>
                </c:pt>
                <c:pt idx="852">
                  <c:v>5.2428048648648654E-2</c:v>
                </c:pt>
                <c:pt idx="853">
                  <c:v>5.2704639639639644E-2</c:v>
                </c:pt>
                <c:pt idx="854">
                  <c:v>5.2972982882882887E-2</c:v>
                </c:pt>
                <c:pt idx="855">
                  <c:v>5.3231978378378376E-2</c:v>
                </c:pt>
                <c:pt idx="856">
                  <c:v>5.3589402702702703E-2</c:v>
                </c:pt>
                <c:pt idx="857">
                  <c:v>5.3938028828828824E-2</c:v>
                </c:pt>
                <c:pt idx="858">
                  <c:v>5.4232766666666661E-2</c:v>
                </c:pt>
                <c:pt idx="859">
                  <c:v>5.4456018918918915E-2</c:v>
                </c:pt>
                <c:pt idx="860">
                  <c:v>5.469741711711712E-2</c:v>
                </c:pt>
                <c:pt idx="861">
                  <c:v>5.467927027027026E-2</c:v>
                </c:pt>
                <c:pt idx="862">
                  <c:v>5.455444594594594E-2</c:v>
                </c:pt>
                <c:pt idx="863">
                  <c:v>5.442962162162162E-2</c:v>
                </c:pt>
                <c:pt idx="864">
                  <c:v>5.4250909009009016E-2</c:v>
                </c:pt>
                <c:pt idx="865">
                  <c:v>5.4009509909909909E-2</c:v>
                </c:pt>
                <c:pt idx="866">
                  <c:v>5.3768110810810808E-2</c:v>
                </c:pt>
                <c:pt idx="867">
                  <c:v>5.3428832432432433E-2</c:v>
                </c:pt>
                <c:pt idx="868">
                  <c:v>5.3098352252252255E-2</c:v>
                </c:pt>
                <c:pt idx="869">
                  <c:v>5.2812412612612623E-2</c:v>
                </c:pt>
                <c:pt idx="870">
                  <c:v>5.2517675675675689E-2</c:v>
                </c:pt>
                <c:pt idx="871">
                  <c:v>5.2267478378378397E-2</c:v>
                </c:pt>
                <c:pt idx="872">
                  <c:v>5.2026080180180199E-2</c:v>
                </c:pt>
                <c:pt idx="873">
                  <c:v>5.1883110810810831E-2</c:v>
                </c:pt>
                <c:pt idx="874">
                  <c:v>5.177588378378381E-2</c:v>
                </c:pt>
                <c:pt idx="875">
                  <c:v>5.1614767567567589E-2</c:v>
                </c:pt>
                <c:pt idx="876">
                  <c:v>5.1463000000000023E-2</c:v>
                </c:pt>
                <c:pt idx="877">
                  <c:v>5.1328828828828846E-2</c:v>
                </c:pt>
                <c:pt idx="878">
                  <c:v>5.1355223423423441E-2</c:v>
                </c:pt>
                <c:pt idx="879">
                  <c:v>5.133707747747749E-2</c:v>
                </c:pt>
                <c:pt idx="880">
                  <c:v>5.123864864864866E-2</c:v>
                </c:pt>
                <c:pt idx="881">
                  <c:v>5.1229850450450455E-2</c:v>
                </c:pt>
                <c:pt idx="882">
                  <c:v>5.1310133333333348E-2</c:v>
                </c:pt>
                <c:pt idx="883">
                  <c:v>5.1426158558558574E-2</c:v>
                </c:pt>
                <c:pt idx="884">
                  <c:v>5.1524037837837849E-2</c:v>
                </c:pt>
                <c:pt idx="885">
                  <c:v>5.1604320720720735E-2</c:v>
                </c:pt>
                <c:pt idx="886">
                  <c:v>5.1613118918918927E-2</c:v>
                </c:pt>
                <c:pt idx="887">
                  <c:v>5.1630715315315323E-2</c:v>
                </c:pt>
                <c:pt idx="888">
                  <c:v>5.1523488288288302E-2</c:v>
                </c:pt>
                <c:pt idx="889">
                  <c:v>5.1362372072072074E-2</c:v>
                </c:pt>
                <c:pt idx="890">
                  <c:v>5.1219402702702713E-2</c:v>
                </c:pt>
                <c:pt idx="891">
                  <c:v>5.1058286486486498E-2</c:v>
                </c:pt>
                <c:pt idx="892">
                  <c:v>5.0852629729729738E-2</c:v>
                </c:pt>
                <c:pt idx="893">
                  <c:v>5.0620578378378391E-2</c:v>
                </c:pt>
                <c:pt idx="894">
                  <c:v>5.0387977477477489E-2</c:v>
                </c:pt>
                <c:pt idx="895">
                  <c:v>5.0227410810810821E-2</c:v>
                </c:pt>
                <c:pt idx="896">
                  <c:v>5.0155926126126141E-2</c:v>
                </c:pt>
                <c:pt idx="897">
                  <c:v>4.9967866666666687E-2</c:v>
                </c:pt>
                <c:pt idx="898">
                  <c:v>4.9735816216216235E-2</c:v>
                </c:pt>
                <c:pt idx="899">
                  <c:v>4.947682162162164E-2</c:v>
                </c:pt>
                <c:pt idx="900">
                  <c:v>4.9244221621621641E-2</c:v>
                </c:pt>
                <c:pt idx="901">
                  <c:v>4.9029767567567592E-2</c:v>
                </c:pt>
                <c:pt idx="902">
                  <c:v>4.8869201801801827E-2</c:v>
                </c:pt>
                <c:pt idx="903">
                  <c:v>4.8726232432432459E-2</c:v>
                </c:pt>
                <c:pt idx="904">
                  <c:v>4.8681142342342359E-2</c:v>
                </c:pt>
                <c:pt idx="905">
                  <c:v>4.8636052252252274E-2</c:v>
                </c:pt>
                <c:pt idx="906">
                  <c:v>4.8555769369369381E-2</c:v>
                </c:pt>
                <c:pt idx="907">
                  <c:v>4.8528825225225239E-2</c:v>
                </c:pt>
                <c:pt idx="908">
                  <c:v>4.8510679279279295E-2</c:v>
                </c:pt>
                <c:pt idx="909">
                  <c:v>4.850188108108109E-2</c:v>
                </c:pt>
                <c:pt idx="910">
                  <c:v>4.8404001801801814E-2</c:v>
                </c:pt>
                <c:pt idx="911">
                  <c:v>4.8314371171171183E-2</c:v>
                </c:pt>
                <c:pt idx="912">
                  <c:v>4.8269830630630638E-2</c:v>
                </c:pt>
                <c:pt idx="913">
                  <c:v>4.823408828828829E-2</c:v>
                </c:pt>
                <c:pt idx="914">
                  <c:v>4.8215942342342347E-2</c:v>
                </c:pt>
                <c:pt idx="915">
                  <c:v>4.8207144144144155E-2</c:v>
                </c:pt>
                <c:pt idx="916">
                  <c:v>4.8207144144144155E-2</c:v>
                </c:pt>
                <c:pt idx="917">
                  <c:v>4.8260482882882892E-2</c:v>
                </c:pt>
                <c:pt idx="918">
                  <c:v>4.847493783783785E-2</c:v>
                </c:pt>
                <c:pt idx="919">
                  <c:v>4.8600311711711718E-2</c:v>
                </c:pt>
                <c:pt idx="920">
                  <c:v>4.8725685585585592E-2</c:v>
                </c:pt>
                <c:pt idx="921">
                  <c:v>4.8842261261261274E-2</c:v>
                </c:pt>
                <c:pt idx="922">
                  <c:v>4.8940690090090097E-2</c:v>
                </c:pt>
                <c:pt idx="923">
                  <c:v>4.9030321621621631E-2</c:v>
                </c:pt>
                <c:pt idx="924">
                  <c:v>4.9244776576576589E-2</c:v>
                </c:pt>
                <c:pt idx="925">
                  <c:v>4.9521918018018023E-2</c:v>
                </c:pt>
                <c:pt idx="926">
                  <c:v>4.9807857657657655E-2</c:v>
                </c:pt>
                <c:pt idx="927">
                  <c:v>5.0084999099099095E-2</c:v>
                </c:pt>
                <c:pt idx="928">
                  <c:v>5.0353342342342344E-2</c:v>
                </c:pt>
                <c:pt idx="929">
                  <c:v>5.0630483783783785E-2</c:v>
                </c:pt>
                <c:pt idx="930">
                  <c:v>5.093401981981982E-2</c:v>
                </c:pt>
                <c:pt idx="931">
                  <c:v>5.127384774774775E-2</c:v>
                </c:pt>
                <c:pt idx="932">
                  <c:v>5.1621924324324324E-2</c:v>
                </c:pt>
                <c:pt idx="933">
                  <c:v>5.1934808108108112E-2</c:v>
                </c:pt>
                <c:pt idx="934">
                  <c:v>5.2087125225225225E-2</c:v>
                </c:pt>
                <c:pt idx="935">
                  <c:v>5.2265836936936934E-2</c:v>
                </c:pt>
                <c:pt idx="936">
                  <c:v>5.2435200900900897E-2</c:v>
                </c:pt>
                <c:pt idx="937">
                  <c:v>5.2613912612612605E-2</c:v>
                </c:pt>
                <c:pt idx="938">
                  <c:v>5.277447837837837E-2</c:v>
                </c:pt>
                <c:pt idx="939">
                  <c:v>5.2953190090090078E-2</c:v>
                </c:pt>
                <c:pt idx="940">
                  <c:v>5.3051618918918908E-2</c:v>
                </c:pt>
                <c:pt idx="941">
                  <c:v>5.3123103603603596E-2</c:v>
                </c:pt>
                <c:pt idx="942">
                  <c:v>5.3248476576576567E-2</c:v>
                </c:pt>
                <c:pt idx="943">
                  <c:v>5.3338107207207199E-2</c:v>
                </c:pt>
                <c:pt idx="944">
                  <c:v>5.3418939639639638E-2</c:v>
                </c:pt>
                <c:pt idx="945">
                  <c:v>5.3534964864864858E-2</c:v>
                </c:pt>
                <c:pt idx="946">
                  <c:v>5.3633393693693687E-2</c:v>
                </c:pt>
                <c:pt idx="947">
                  <c:v>5.3722474774774764E-2</c:v>
                </c:pt>
                <c:pt idx="948">
                  <c:v>5.3713676576576573E-2</c:v>
                </c:pt>
                <c:pt idx="949">
                  <c:v>5.3695530630630622E-2</c:v>
                </c:pt>
                <c:pt idx="950">
                  <c:v>5.3695530630630622E-2</c:v>
                </c:pt>
                <c:pt idx="951">
                  <c:v>5.3713676576576573E-2</c:v>
                </c:pt>
                <c:pt idx="952">
                  <c:v>5.3793959459459459E-2</c:v>
                </c:pt>
                <c:pt idx="953">
                  <c:v>5.3874242342342345E-2</c:v>
                </c:pt>
                <c:pt idx="954">
                  <c:v>5.3990817117117118E-2</c:v>
                </c:pt>
                <c:pt idx="955">
                  <c:v>5.3820902702702712E-2</c:v>
                </c:pt>
                <c:pt idx="956">
                  <c:v>5.3624044144144165E-2</c:v>
                </c:pt>
                <c:pt idx="957">
                  <c:v>5.3418387387387398E-2</c:v>
                </c:pt>
                <c:pt idx="958">
                  <c:v>5.3239674774774787E-2</c:v>
                </c:pt>
                <c:pt idx="959">
                  <c:v>5.3123649549549568E-2</c:v>
                </c:pt>
                <c:pt idx="960">
                  <c:v>5.3355700000000013E-2</c:v>
                </c:pt>
                <c:pt idx="961">
                  <c:v>5.3462927027027034E-2</c:v>
                </c:pt>
                <c:pt idx="962">
                  <c:v>5.3587750450450451E-2</c:v>
                </c:pt>
                <c:pt idx="963">
                  <c:v>5.3757663963963961E-2</c:v>
                </c:pt>
                <c:pt idx="964">
                  <c:v>5.3990263963963968E-2</c:v>
                </c:pt>
                <c:pt idx="965">
                  <c:v>5.4249258558558555E-2</c:v>
                </c:pt>
                <c:pt idx="966">
                  <c:v>5.4517051351351341E-2</c:v>
                </c:pt>
                <c:pt idx="967">
                  <c:v>5.4776045945945942E-2</c:v>
                </c:pt>
                <c:pt idx="968">
                  <c:v>5.4561590990990991E-2</c:v>
                </c:pt>
                <c:pt idx="969">
                  <c:v>5.4284999099099104E-2</c:v>
                </c:pt>
                <c:pt idx="970">
                  <c:v>5.4026003603603601E-2</c:v>
                </c:pt>
                <c:pt idx="971">
                  <c:v>5.3980913513513508E-2</c:v>
                </c:pt>
                <c:pt idx="972">
                  <c:v>5.3953969369369359E-2</c:v>
                </c:pt>
                <c:pt idx="973">
                  <c:v>5.3909428828828827E-2</c:v>
                </c:pt>
                <c:pt idx="974">
                  <c:v>5.3864888288288282E-2</c:v>
                </c:pt>
                <c:pt idx="975">
                  <c:v>5.4186570270270268E-2</c:v>
                </c:pt>
                <c:pt idx="976">
                  <c:v>5.4142029729729729E-2</c:v>
                </c:pt>
                <c:pt idx="977">
                  <c:v>5.4213514414414417E-2</c:v>
                </c:pt>
                <c:pt idx="978">
                  <c:v>5.425860450450451E-2</c:v>
                </c:pt>
                <c:pt idx="979">
                  <c:v>5.4214063963963971E-2</c:v>
                </c:pt>
                <c:pt idx="980">
                  <c:v>5.4285548648648659E-2</c:v>
                </c:pt>
                <c:pt idx="981">
                  <c:v>5.4338887387387388E-2</c:v>
                </c:pt>
                <c:pt idx="982">
                  <c:v>5.4276750450450453E-2</c:v>
                </c:pt>
                <c:pt idx="983">
                  <c:v>5.4222862162162169E-2</c:v>
                </c:pt>
                <c:pt idx="984">
                  <c:v>5.4580286486486489E-2</c:v>
                </c:pt>
                <c:pt idx="985">
                  <c:v>5.5053736036036041E-2</c:v>
                </c:pt>
                <c:pt idx="986">
                  <c:v>5.5491992792792801E-2</c:v>
                </c:pt>
                <c:pt idx="987">
                  <c:v>5.5992386486486488E-2</c:v>
                </c:pt>
                <c:pt idx="988">
                  <c:v>5.6421295495495481E-2</c:v>
                </c:pt>
                <c:pt idx="989">
                  <c:v>5.6742977477477474E-2</c:v>
                </c:pt>
                <c:pt idx="990">
                  <c:v>5.702891711711712E-2</c:v>
                </c:pt>
                <c:pt idx="991">
                  <c:v>5.6894745945945957E-2</c:v>
                </c:pt>
                <c:pt idx="992">
                  <c:v>5.6787518918918929E-2</c:v>
                </c:pt>
                <c:pt idx="993">
                  <c:v>5.6644549549549568E-2</c:v>
                </c:pt>
                <c:pt idx="994">
                  <c:v>5.6483434234234242E-2</c:v>
                </c:pt>
                <c:pt idx="995">
                  <c:v>5.6268980180180173E-2</c:v>
                </c:pt>
                <c:pt idx="996">
                  <c:v>5.5964895495495506E-2</c:v>
                </c:pt>
                <c:pt idx="997">
                  <c:v>5.5312734234234238E-2</c:v>
                </c:pt>
                <c:pt idx="998">
                  <c:v>5.4776598198198204E-2</c:v>
                </c:pt>
                <c:pt idx="999">
                  <c:v>5.4222865765765765E-2</c:v>
                </c:pt>
                <c:pt idx="1000">
                  <c:v>5.3633390990990994E-2</c:v>
                </c:pt>
                <c:pt idx="1001">
                  <c:v>5.3007624324324328E-2</c:v>
                </c:pt>
                <c:pt idx="1002">
                  <c:v>5.2364261261261258E-2</c:v>
                </c:pt>
                <c:pt idx="1003">
                  <c:v>5.1712099999999997E-2</c:v>
                </c:pt>
                <c:pt idx="1004">
                  <c:v>5.1095681081081076E-2</c:v>
                </c:pt>
                <c:pt idx="1005">
                  <c:v>5.101539819819819E-2</c:v>
                </c:pt>
                <c:pt idx="1006">
                  <c:v>5.0979655855855843E-2</c:v>
                </c:pt>
                <c:pt idx="1007">
                  <c:v>5.0916969369369354E-2</c:v>
                </c:pt>
                <c:pt idx="1008">
                  <c:v>5.0899372972972957E-2</c:v>
                </c:pt>
                <c:pt idx="1009">
                  <c:v>5.0595288288288277E-2</c:v>
                </c:pt>
                <c:pt idx="1010">
                  <c:v>5.0309349549549534E-2</c:v>
                </c:pt>
                <c:pt idx="1011">
                  <c:v>5.0059153153153145E-2</c:v>
                </c:pt>
                <c:pt idx="1012">
                  <c:v>4.9496072972972961E-2</c:v>
                </c:pt>
                <c:pt idx="1013">
                  <c:v>4.9299215315315309E-2</c:v>
                </c:pt>
                <c:pt idx="1014">
                  <c:v>4.9022074774774771E-2</c:v>
                </c:pt>
                <c:pt idx="1015">
                  <c:v>4.8905499999999991E-2</c:v>
                </c:pt>
                <c:pt idx="1016">
                  <c:v>4.88516117117117E-2</c:v>
                </c:pt>
                <c:pt idx="1017">
                  <c:v>4.8699294594594586E-2</c:v>
                </c:pt>
                <c:pt idx="1018">
                  <c:v>4.8583269369369367E-2</c:v>
                </c:pt>
                <c:pt idx="1019">
                  <c:v>4.8538179279279274E-2</c:v>
                </c:pt>
                <c:pt idx="1020">
                  <c:v>4.8466694594594587E-2</c:v>
                </c:pt>
                <c:pt idx="1021">
                  <c:v>4.8002043243243239E-2</c:v>
                </c:pt>
                <c:pt idx="1022">
                  <c:v>4.7457109009008999E-2</c:v>
                </c:pt>
                <c:pt idx="1023">
                  <c:v>4.6983109909909906E-2</c:v>
                </c:pt>
                <c:pt idx="1024">
                  <c:v>4.6428827927927921E-2</c:v>
                </c:pt>
                <c:pt idx="1025">
                  <c:v>4.6223171171171161E-2</c:v>
                </c:pt>
                <c:pt idx="1026">
                  <c:v>4.6098347747747737E-2</c:v>
                </c:pt>
                <c:pt idx="1027">
                  <c:v>4.6036210810810795E-2</c:v>
                </c:pt>
                <c:pt idx="1028">
                  <c:v>4.6268262162162156E-2</c:v>
                </c:pt>
                <c:pt idx="1029">
                  <c:v>4.6465120720720711E-2</c:v>
                </c:pt>
                <c:pt idx="1030">
                  <c:v>4.673346396396396E-2</c:v>
                </c:pt>
                <c:pt idx="1031">
                  <c:v>4.6858836936936932E-2</c:v>
                </c:pt>
                <c:pt idx="1032">
                  <c:v>4.7046346846846838E-2</c:v>
                </c:pt>
                <c:pt idx="1033">
                  <c:v>4.7287745045045043E-2</c:v>
                </c:pt>
                <c:pt idx="1034">
                  <c:v>4.7537941441441439E-2</c:v>
                </c:pt>
                <c:pt idx="1035">
                  <c:v>4.7663314414414411E-2</c:v>
                </c:pt>
                <c:pt idx="1036">
                  <c:v>4.7815081981981984E-2</c:v>
                </c:pt>
                <c:pt idx="1037">
                  <c:v>4.7966849549549551E-2</c:v>
                </c:pt>
                <c:pt idx="1038">
                  <c:v>4.8127964864864869E-2</c:v>
                </c:pt>
                <c:pt idx="1039">
                  <c:v>4.8279732432432436E-2</c:v>
                </c:pt>
                <c:pt idx="1040">
                  <c:v>4.8422701801801804E-2</c:v>
                </c:pt>
                <c:pt idx="1041">
                  <c:v>4.8467242342342343E-2</c:v>
                </c:pt>
                <c:pt idx="1042">
                  <c:v>4.8413354054054052E-2</c:v>
                </c:pt>
                <c:pt idx="1043">
                  <c:v>4.828798108108108E-2</c:v>
                </c:pt>
                <c:pt idx="1044">
                  <c:v>4.8216496396396392E-2</c:v>
                </c:pt>
                <c:pt idx="1045">
                  <c:v>4.8153809909909903E-2</c:v>
                </c:pt>
                <c:pt idx="1046">
                  <c:v>4.8332521621621612E-2</c:v>
                </c:pt>
                <c:pt idx="1047">
                  <c:v>4.8672348648648646E-2</c:v>
                </c:pt>
                <c:pt idx="1048">
                  <c:v>4.8940690990990979E-2</c:v>
                </c:pt>
                <c:pt idx="1049">
                  <c:v>4.9173290990990971E-2</c:v>
                </c:pt>
                <c:pt idx="1050">
                  <c:v>4.9414689189189176E-2</c:v>
                </c:pt>
                <c:pt idx="1051">
                  <c:v>4.9683031531531509E-2</c:v>
                </c:pt>
                <c:pt idx="1052">
                  <c:v>4.9852945045045026E-2</c:v>
                </c:pt>
                <c:pt idx="1053">
                  <c:v>4.9951373873873856E-2</c:v>
                </c:pt>
                <c:pt idx="1054">
                  <c:v>5.0085545045045032E-2</c:v>
                </c:pt>
                <c:pt idx="1055">
                  <c:v>5.019277207207206E-2</c:v>
                </c:pt>
                <c:pt idx="1056">
                  <c:v>5.0282402702702692E-2</c:v>
                </c:pt>
                <c:pt idx="1057">
                  <c:v>5.0541947747747736E-2</c:v>
                </c:pt>
                <c:pt idx="1058">
                  <c:v>5.083668558558558E-2</c:v>
                </c:pt>
                <c:pt idx="1059">
                  <c:v>5.1202907207207202E-2</c:v>
                </c:pt>
                <c:pt idx="1060">
                  <c:v>5.1488846846846847E-2</c:v>
                </c:pt>
                <c:pt idx="1061">
                  <c:v>5.1783584684684691E-2</c:v>
                </c:pt>
                <c:pt idx="1062">
                  <c:v>5.1801731531531538E-2</c:v>
                </c:pt>
                <c:pt idx="1063">
                  <c:v>5.1649963063063062E-2</c:v>
                </c:pt>
                <c:pt idx="1064">
                  <c:v>5.1480048648648656E-2</c:v>
                </c:pt>
                <c:pt idx="1065">
                  <c:v>5.1372820720720726E-2</c:v>
                </c:pt>
                <c:pt idx="1066">
                  <c:v>5.1318931531531539E-2</c:v>
                </c:pt>
                <c:pt idx="1067">
                  <c:v>5.1318931531531546E-2</c:v>
                </c:pt>
                <c:pt idx="1068">
                  <c:v>5.1426158558558574E-2</c:v>
                </c:pt>
                <c:pt idx="1069">
                  <c:v>5.1569127927927942E-2</c:v>
                </c:pt>
                <c:pt idx="1070">
                  <c:v>5.1730244144144163E-2</c:v>
                </c:pt>
                <c:pt idx="1071">
                  <c:v>5.1935900900900916E-2</c:v>
                </c:pt>
                <c:pt idx="1072">
                  <c:v>5.2212492792792803E-2</c:v>
                </c:pt>
                <c:pt idx="1073">
                  <c:v>5.237305945945947E-2</c:v>
                </c:pt>
                <c:pt idx="1074">
                  <c:v>5.2507231531531542E-2</c:v>
                </c:pt>
                <c:pt idx="1075">
                  <c:v>5.2640854054054061E-2</c:v>
                </c:pt>
                <c:pt idx="1076">
                  <c:v>5.2793172072072084E-2</c:v>
                </c:pt>
                <c:pt idx="1077">
                  <c:v>5.2909197297297303E-2</c:v>
                </c:pt>
                <c:pt idx="1078">
                  <c:v>5.3079111711711723E-2</c:v>
                </c:pt>
                <c:pt idx="1079">
                  <c:v>5.3266621621621622E-2</c:v>
                </c:pt>
                <c:pt idx="1080">
                  <c:v>5.3525616216216217E-2</c:v>
                </c:pt>
                <c:pt idx="1081">
                  <c:v>5.3767015315315324E-2</c:v>
                </c:pt>
                <c:pt idx="1082">
                  <c:v>5.3972671171171181E-2</c:v>
                </c:pt>
                <c:pt idx="1083">
                  <c:v>5.4205271171171174E-2</c:v>
                </c:pt>
                <c:pt idx="1084">
                  <c:v>5.409804414414416E-2</c:v>
                </c:pt>
                <c:pt idx="1085">
                  <c:v>5.3945727027027039E-2</c:v>
                </c:pt>
                <c:pt idx="1086">
                  <c:v>5.3802757657657664E-2</c:v>
                </c:pt>
                <c:pt idx="1087">
                  <c:v>5.3605900000000005E-2</c:v>
                </c:pt>
                <c:pt idx="1088">
                  <c:v>5.3364501801801807E-2</c:v>
                </c:pt>
                <c:pt idx="1089">
                  <c:v>5.3042820720720731E-2</c:v>
                </c:pt>
                <c:pt idx="1090">
                  <c:v>5.306976486486488E-2</c:v>
                </c:pt>
                <c:pt idx="1091">
                  <c:v>5.3087910810810823E-2</c:v>
                </c:pt>
                <c:pt idx="1092">
                  <c:v>5.3141249549549553E-2</c:v>
                </c:pt>
                <c:pt idx="1093">
                  <c:v>5.3221532432432439E-2</c:v>
                </c:pt>
                <c:pt idx="1094">
                  <c:v>5.3158845045045054E-2</c:v>
                </c:pt>
                <c:pt idx="1095">
                  <c:v>5.3060964864864862E-2</c:v>
                </c:pt>
                <c:pt idx="1096">
                  <c:v>5.2873454954954963E-2</c:v>
                </c:pt>
                <c:pt idx="1097">
                  <c:v>5.2704090090090097E-2</c:v>
                </c:pt>
                <c:pt idx="1098">
                  <c:v>5.2525377477477479E-2</c:v>
                </c:pt>
                <c:pt idx="1099">
                  <c:v>5.2301574774774783E-2</c:v>
                </c:pt>
                <c:pt idx="1100">
                  <c:v>5.2435197297297301E-2</c:v>
                </c:pt>
                <c:pt idx="1101">
                  <c:v>5.2605111711711713E-2</c:v>
                </c:pt>
                <c:pt idx="1102">
                  <c:v>5.2712339639639637E-2</c:v>
                </c:pt>
                <c:pt idx="1103">
                  <c:v>5.2783824324324324E-2</c:v>
                </c:pt>
                <c:pt idx="1104">
                  <c:v>5.2855309009009005E-2</c:v>
                </c:pt>
                <c:pt idx="1105">
                  <c:v>5.3007077477477474E-2</c:v>
                </c:pt>
                <c:pt idx="1106">
                  <c:v>5.2819567567567574E-2</c:v>
                </c:pt>
                <c:pt idx="1107">
                  <c:v>5.2569370270270276E-2</c:v>
                </c:pt>
                <c:pt idx="1108">
                  <c:v>5.2292228828828835E-2</c:v>
                </c:pt>
                <c:pt idx="1109">
                  <c:v>5.2068975675675686E-2</c:v>
                </c:pt>
                <c:pt idx="1110">
                  <c:v>5.1971095495495501E-2</c:v>
                </c:pt>
                <c:pt idx="1111">
                  <c:v>5.1917206306306314E-2</c:v>
                </c:pt>
                <c:pt idx="1112">
                  <c:v>5.1890811711711726E-2</c:v>
                </c:pt>
                <c:pt idx="1113">
                  <c:v>5.1872664864864866E-2</c:v>
                </c:pt>
                <c:pt idx="1114">
                  <c:v>5.192655405405406E-2</c:v>
                </c:pt>
                <c:pt idx="1115">
                  <c:v>5.1998038738738747E-2</c:v>
                </c:pt>
                <c:pt idx="1116">
                  <c:v>5.2043129729729735E-2</c:v>
                </c:pt>
                <c:pt idx="1117">
                  <c:v>5.2114614414414416E-2</c:v>
                </c:pt>
                <c:pt idx="1118">
                  <c:v>5.2212493693693698E-2</c:v>
                </c:pt>
                <c:pt idx="1119">
                  <c:v>5.2310923423423424E-2</c:v>
                </c:pt>
                <c:pt idx="1120">
                  <c:v>5.2221292792792785E-2</c:v>
                </c:pt>
                <c:pt idx="1121">
                  <c:v>5.2301575675675671E-2</c:v>
                </c:pt>
                <c:pt idx="1122">
                  <c:v>5.2435746846846841E-2</c:v>
                </c:pt>
                <c:pt idx="1123">
                  <c:v>5.2587514414414414E-2</c:v>
                </c:pt>
                <c:pt idx="1124">
                  <c:v>5.2730483783783783E-2</c:v>
                </c:pt>
                <c:pt idx="1125">
                  <c:v>5.2837710810810817E-2</c:v>
                </c:pt>
                <c:pt idx="1126">
                  <c:v>5.3159391891891894E-2</c:v>
                </c:pt>
                <c:pt idx="1127">
                  <c:v>5.3150044144144142E-2</c:v>
                </c:pt>
                <c:pt idx="1128">
                  <c:v>5.3104954054054063E-2</c:v>
                </c:pt>
                <c:pt idx="1129">
                  <c:v>5.3033469369369375E-2</c:v>
                </c:pt>
                <c:pt idx="1130">
                  <c:v>5.28905E-2</c:v>
                </c:pt>
                <c:pt idx="1131">
                  <c:v>5.2783272972972972E-2</c:v>
                </c:pt>
                <c:pt idx="1132">
                  <c:v>5.2657900000000007E-2</c:v>
                </c:pt>
                <c:pt idx="1133">
                  <c:v>5.2586415315315313E-2</c:v>
                </c:pt>
                <c:pt idx="1134">
                  <c:v>5.2532527027027022E-2</c:v>
                </c:pt>
                <c:pt idx="1135">
                  <c:v>5.2506132432432441E-2</c:v>
                </c:pt>
                <c:pt idx="1136">
                  <c:v>5.2711788288288292E-2</c:v>
                </c:pt>
                <c:pt idx="1137">
                  <c:v>5.2702989189189191E-2</c:v>
                </c:pt>
                <c:pt idx="1138">
                  <c:v>5.2470388288288296E-2</c:v>
                </c:pt>
                <c:pt idx="1139">
                  <c:v>5.2291675675675692E-2</c:v>
                </c:pt>
                <c:pt idx="1140">
                  <c:v>5.2121762162162168E-2</c:v>
                </c:pt>
                <c:pt idx="1141">
                  <c:v>5.1862217117117131E-2</c:v>
                </c:pt>
                <c:pt idx="1142">
                  <c:v>5.1460252252252266E-2</c:v>
                </c:pt>
                <c:pt idx="1143">
                  <c:v>5.1433308108108117E-2</c:v>
                </c:pt>
                <c:pt idx="1144">
                  <c:v>5.1433308108108124E-2</c:v>
                </c:pt>
                <c:pt idx="1145">
                  <c:v>5.1388767567567578E-2</c:v>
                </c:pt>
                <c:pt idx="1146">
                  <c:v>5.1299686486486508E-2</c:v>
                </c:pt>
                <c:pt idx="1147">
                  <c:v>5.1147369369369387E-2</c:v>
                </c:pt>
                <c:pt idx="1148">
                  <c:v>5.0995601801801814E-2</c:v>
                </c:pt>
                <c:pt idx="1149">
                  <c:v>5.0789945045045061E-2</c:v>
                </c:pt>
                <c:pt idx="1150">
                  <c:v>5.0566692792792793E-2</c:v>
                </c:pt>
                <c:pt idx="1151">
                  <c:v>5.0298349549549551E-2</c:v>
                </c:pt>
                <c:pt idx="1152">
                  <c:v>4.994972342342343E-2</c:v>
                </c:pt>
                <c:pt idx="1153">
                  <c:v>4.96098954954955E-2</c:v>
                </c:pt>
                <c:pt idx="1154">
                  <c:v>4.9404789189189197E-2</c:v>
                </c:pt>
                <c:pt idx="1155">
                  <c:v>4.9226076576576579E-2</c:v>
                </c:pt>
                <c:pt idx="1156">
                  <c:v>4.9091904504504513E-2</c:v>
                </c:pt>
                <c:pt idx="1157">
                  <c:v>4.9199131531531534E-2</c:v>
                </c:pt>
                <c:pt idx="1158">
                  <c:v>4.9270616216216215E-2</c:v>
                </c:pt>
                <c:pt idx="1159">
                  <c:v>4.9279414414414406E-2</c:v>
                </c:pt>
                <c:pt idx="1160">
                  <c:v>4.9288212612612604E-2</c:v>
                </c:pt>
                <c:pt idx="1161">
                  <c:v>4.9359697297297278E-2</c:v>
                </c:pt>
                <c:pt idx="1162">
                  <c:v>4.9690177477477462E-2</c:v>
                </c:pt>
                <c:pt idx="1163">
                  <c:v>4.9806203603603584E-2</c:v>
                </c:pt>
                <c:pt idx="1164">
                  <c:v>4.9994263963963941E-2</c:v>
                </c:pt>
                <c:pt idx="1165">
                  <c:v>5.0199920720720707E-2</c:v>
                </c:pt>
                <c:pt idx="1166">
                  <c:v>5.040557747747746E-2</c:v>
                </c:pt>
                <c:pt idx="1167">
                  <c:v>5.0655774774774759E-2</c:v>
                </c:pt>
                <c:pt idx="1168">
                  <c:v>5.117376486486485E-2</c:v>
                </c:pt>
                <c:pt idx="1169">
                  <c:v>5.1701102702702686E-2</c:v>
                </c:pt>
                <c:pt idx="1170">
                  <c:v>5.2237238738738728E-2</c:v>
                </c:pt>
                <c:pt idx="1171">
                  <c:v>5.2710688288288288E-2</c:v>
                </c:pt>
                <c:pt idx="1172">
                  <c:v>5.3157193693693684E-2</c:v>
                </c:pt>
                <c:pt idx="1173">
                  <c:v>5.3451931531531535E-2</c:v>
                </c:pt>
                <c:pt idx="1174">
                  <c:v>5.3720274774774771E-2</c:v>
                </c:pt>
                <c:pt idx="1175">
                  <c:v>5.4157981981981983E-2</c:v>
                </c:pt>
                <c:pt idx="1176">
                  <c:v>5.4613835135135132E-2</c:v>
                </c:pt>
                <c:pt idx="1177">
                  <c:v>5.5042744144144146E-2</c:v>
                </c:pt>
                <c:pt idx="1178">
                  <c:v>5.530228918918919E-2</c:v>
                </c:pt>
                <c:pt idx="1179">
                  <c:v>5.5597027027027027E-2</c:v>
                </c:pt>
                <c:pt idx="1180">
                  <c:v>5.5793335135135146E-2</c:v>
                </c:pt>
                <c:pt idx="1181">
                  <c:v>5.5962699099099102E-2</c:v>
                </c:pt>
                <c:pt idx="1182">
                  <c:v>5.6123264864864859E-2</c:v>
                </c:pt>
                <c:pt idx="1183">
                  <c:v>5.6266234234234228E-2</c:v>
                </c:pt>
                <c:pt idx="1184">
                  <c:v>5.6150209009009008E-2</c:v>
                </c:pt>
                <c:pt idx="1185">
                  <c:v>5.6051780180180186E-2</c:v>
                </c:pt>
                <c:pt idx="1186">
                  <c:v>5.5971497297297293E-2</c:v>
                </c:pt>
                <c:pt idx="1187">
                  <c:v>5.5900012612612592E-2</c:v>
                </c:pt>
                <c:pt idx="1188">
                  <c:v>5.5846673873873862E-2</c:v>
                </c:pt>
                <c:pt idx="1189">
                  <c:v>5.5829077477477465E-2</c:v>
                </c:pt>
                <c:pt idx="1190">
                  <c:v>5.5748794594594572E-2</c:v>
                </c:pt>
                <c:pt idx="1191">
                  <c:v>5.5507396396396388E-2</c:v>
                </c:pt>
                <c:pt idx="1192">
                  <c:v>5.519506306306305E-2</c:v>
                </c:pt>
                <c:pt idx="1193">
                  <c:v>5.4864583783783782E-2</c:v>
                </c:pt>
                <c:pt idx="1194">
                  <c:v>5.4480765765765771E-2</c:v>
                </c:pt>
                <c:pt idx="1195">
                  <c:v>5.4248165765765757E-2</c:v>
                </c:pt>
                <c:pt idx="1196">
                  <c:v>5.4069454054054042E-2</c:v>
                </c:pt>
                <c:pt idx="1197">
                  <c:v>5.4007317117117114E-2</c:v>
                </c:pt>
                <c:pt idx="1198">
                  <c:v>5.3945180180180172E-2</c:v>
                </c:pt>
                <c:pt idx="1199">
                  <c:v>5.3713128828828824E-2</c:v>
                </c:pt>
                <c:pt idx="1200">
                  <c:v>5.3508021621621625E-2</c:v>
                </c:pt>
                <c:pt idx="1201">
                  <c:v>5.3293566666666667E-2</c:v>
                </c:pt>
                <c:pt idx="1202">
                  <c:v>5.3097257657657659E-2</c:v>
                </c:pt>
                <c:pt idx="1203">
                  <c:v>5.2891600900900906E-2</c:v>
                </c:pt>
                <c:pt idx="1204">
                  <c:v>5.2677145945945948E-2</c:v>
                </c:pt>
                <c:pt idx="1205">
                  <c:v>5.2176752252252268E-2</c:v>
                </c:pt>
                <c:pt idx="1206">
                  <c:v>5.172969729729731E-2</c:v>
                </c:pt>
                <c:pt idx="1207">
                  <c:v>5.1193561261261275E-2</c:v>
                </c:pt>
                <c:pt idx="1208">
                  <c:v>5.0720111711711723E-2</c:v>
                </c:pt>
                <c:pt idx="1209">
                  <c:v>5.0282404504504517E-2</c:v>
                </c:pt>
                <c:pt idx="1210">
                  <c:v>4.9791358558558568E-2</c:v>
                </c:pt>
                <c:pt idx="1211">
                  <c:v>4.9353101801801823E-2</c:v>
                </c:pt>
                <c:pt idx="1212">
                  <c:v>4.8969282882882902E-2</c:v>
                </c:pt>
                <c:pt idx="1213">
                  <c:v>4.8451292792792811E-2</c:v>
                </c:pt>
                <c:pt idx="1214">
                  <c:v>4.7986641441441449E-2</c:v>
                </c:pt>
                <c:pt idx="1215">
                  <c:v>4.7727096396396405E-2</c:v>
                </c:pt>
                <c:pt idx="1216">
                  <c:v>4.7575327927927936E-2</c:v>
                </c:pt>
                <c:pt idx="1217">
                  <c:v>4.7405963963963973E-2</c:v>
                </c:pt>
                <c:pt idx="1218">
                  <c:v>4.7191509909909918E-2</c:v>
                </c:pt>
                <c:pt idx="1219">
                  <c:v>4.6959459459459466E-2</c:v>
                </c:pt>
                <c:pt idx="1220">
                  <c:v>4.670926306306307E-2</c:v>
                </c:pt>
                <c:pt idx="1221">
                  <c:v>4.670926306306307E-2</c:v>
                </c:pt>
                <c:pt idx="1222">
                  <c:v>4.6673520720720722E-2</c:v>
                </c:pt>
                <c:pt idx="1223">
                  <c:v>4.6664172972972984E-2</c:v>
                </c:pt>
                <c:pt idx="1224">
                  <c:v>4.6637228828828835E-2</c:v>
                </c:pt>
                <c:pt idx="1225">
                  <c:v>4.6610284684684686E-2</c:v>
                </c:pt>
                <c:pt idx="1226">
                  <c:v>4.6646027027027033E-2</c:v>
                </c:pt>
                <c:pt idx="1227">
                  <c:v>4.6744455855855856E-2</c:v>
                </c:pt>
                <c:pt idx="1228">
                  <c:v>4.6797794594594599E-2</c:v>
                </c:pt>
                <c:pt idx="1229">
                  <c:v>4.6940763963963968E-2</c:v>
                </c:pt>
                <c:pt idx="1230">
                  <c:v>4.7083733333333329E-2</c:v>
                </c:pt>
                <c:pt idx="1231">
                  <c:v>4.7235500900900895E-2</c:v>
                </c:pt>
                <c:pt idx="1232">
                  <c:v>4.7289389189189179E-2</c:v>
                </c:pt>
                <c:pt idx="1233">
                  <c:v>4.7360873873873867E-2</c:v>
                </c:pt>
                <c:pt idx="1234">
                  <c:v>4.7405414414414405E-2</c:v>
                </c:pt>
                <c:pt idx="1235">
                  <c:v>4.7378470270270256E-2</c:v>
                </c:pt>
                <c:pt idx="1236">
                  <c:v>4.736032432432432E-2</c:v>
                </c:pt>
                <c:pt idx="1237">
                  <c:v>4.7342178378378369E-2</c:v>
                </c:pt>
                <c:pt idx="1238">
                  <c:v>4.7350976576576567E-2</c:v>
                </c:pt>
                <c:pt idx="1239">
                  <c:v>4.7404315315315311E-2</c:v>
                </c:pt>
                <c:pt idx="1240">
                  <c:v>4.7485147747747744E-2</c:v>
                </c:pt>
                <c:pt idx="1241">
                  <c:v>4.7529688288288283E-2</c:v>
                </c:pt>
                <c:pt idx="1242">
                  <c:v>4.7547834234234233E-2</c:v>
                </c:pt>
                <c:pt idx="1243">
                  <c:v>4.7530237837837837E-2</c:v>
                </c:pt>
                <c:pt idx="1244">
                  <c:v>4.7584126126126128E-2</c:v>
                </c:pt>
                <c:pt idx="1245">
                  <c:v>4.7592924324324319E-2</c:v>
                </c:pt>
                <c:pt idx="1246">
                  <c:v>4.7548383783783781E-2</c:v>
                </c:pt>
                <c:pt idx="1247">
                  <c:v>4.7530237837837837E-2</c:v>
                </c:pt>
                <c:pt idx="1248">
                  <c:v>4.7476899099099093E-2</c:v>
                </c:pt>
                <c:pt idx="1249">
                  <c:v>4.7387268468468469E-2</c:v>
                </c:pt>
                <c:pt idx="1250">
                  <c:v>4.7342178378378376E-2</c:v>
                </c:pt>
                <c:pt idx="1251">
                  <c:v>4.7377920720720716E-2</c:v>
                </c:pt>
                <c:pt idx="1252">
                  <c:v>4.7396066666666667E-2</c:v>
                </c:pt>
                <c:pt idx="1253">
                  <c:v>4.7333380180180185E-2</c:v>
                </c:pt>
                <c:pt idx="1254">
                  <c:v>4.7279491891891887E-2</c:v>
                </c:pt>
                <c:pt idx="1255">
                  <c:v>4.729763783783783E-2</c:v>
                </c:pt>
                <c:pt idx="1256">
                  <c:v>4.7342178378378369E-2</c:v>
                </c:pt>
                <c:pt idx="1257">
                  <c:v>4.7422461261261262E-2</c:v>
                </c:pt>
                <c:pt idx="1258">
                  <c:v>4.7547834234234233E-2</c:v>
                </c:pt>
                <c:pt idx="1259">
                  <c:v>4.7556632432432425E-2</c:v>
                </c:pt>
                <c:pt idx="1260">
                  <c:v>4.7520890090090084E-2</c:v>
                </c:pt>
                <c:pt idx="1261">
                  <c:v>4.7386718918918908E-2</c:v>
                </c:pt>
                <c:pt idx="1262">
                  <c:v>4.7279491891891887E-2</c:v>
                </c:pt>
                <c:pt idx="1263">
                  <c:v>4.7118376576576561E-2</c:v>
                </c:pt>
                <c:pt idx="1264">
                  <c:v>4.6984205405405391E-2</c:v>
                </c:pt>
                <c:pt idx="1265">
                  <c:v>4.6939664864864852E-2</c:v>
                </c:pt>
                <c:pt idx="1266">
                  <c:v>4.6850034234234228E-2</c:v>
                </c:pt>
                <c:pt idx="1267">
                  <c:v>4.6733459459459448E-2</c:v>
                </c:pt>
                <c:pt idx="1268">
                  <c:v>4.6670772972972965E-2</c:v>
                </c:pt>
                <c:pt idx="1269">
                  <c:v>4.6661974774774767E-2</c:v>
                </c:pt>
                <c:pt idx="1270">
                  <c:v>4.6635580180180172E-2</c:v>
                </c:pt>
                <c:pt idx="1271">
                  <c:v>4.6581691891891874E-2</c:v>
                </c:pt>
                <c:pt idx="1272">
                  <c:v>4.6626232432432427E-2</c:v>
                </c:pt>
                <c:pt idx="1273">
                  <c:v>4.6680120720720718E-2</c:v>
                </c:pt>
                <c:pt idx="1274">
                  <c:v>4.6724661261261263E-2</c:v>
                </c:pt>
                <c:pt idx="1275">
                  <c:v>4.6787347747747746E-2</c:v>
                </c:pt>
                <c:pt idx="1276">
                  <c:v>4.6805493693693682E-2</c:v>
                </c:pt>
                <c:pt idx="1277">
                  <c:v>4.6894574774774767E-2</c:v>
                </c:pt>
                <c:pt idx="1278">
                  <c:v>4.6805493693693682E-2</c:v>
                </c:pt>
                <c:pt idx="1279">
                  <c:v>4.67428072072072E-2</c:v>
                </c:pt>
                <c:pt idx="1280">
                  <c:v>4.6662524324324314E-2</c:v>
                </c:pt>
                <c:pt idx="1281">
                  <c:v>4.6528353153153158E-2</c:v>
                </c:pt>
                <c:pt idx="1282">
                  <c:v>4.6430473873873876E-2</c:v>
                </c:pt>
                <c:pt idx="1283">
                  <c:v>4.6367787387387387E-2</c:v>
                </c:pt>
                <c:pt idx="1284">
                  <c:v>4.6216019819819827E-2</c:v>
                </c:pt>
                <c:pt idx="1285">
                  <c:v>4.6117590990990984E-2</c:v>
                </c:pt>
                <c:pt idx="1286">
                  <c:v>4.6037308108108091E-2</c:v>
                </c:pt>
                <c:pt idx="1287">
                  <c:v>4.5939428828828822E-2</c:v>
                </c:pt>
                <c:pt idx="1288">
                  <c:v>4.5716176576576568E-2</c:v>
                </c:pt>
                <c:pt idx="1289">
                  <c:v>4.5483576576576555E-2</c:v>
                </c:pt>
                <c:pt idx="1290">
                  <c:v>4.5277920720720705E-2</c:v>
                </c:pt>
                <c:pt idx="1291">
                  <c:v>4.5108007207207181E-2</c:v>
                </c:pt>
                <c:pt idx="1292">
                  <c:v>4.4938093693693677E-2</c:v>
                </c:pt>
                <c:pt idx="1293">
                  <c:v>4.4750583783783764E-2</c:v>
                </c:pt>
                <c:pt idx="1294">
                  <c:v>4.4741785585585572E-2</c:v>
                </c:pt>
                <c:pt idx="1295">
                  <c:v>4.4660953153153139E-2</c:v>
                </c:pt>
                <c:pt idx="1296">
                  <c:v>4.4687897297297281E-2</c:v>
                </c:pt>
                <c:pt idx="1297">
                  <c:v>4.4706043243243232E-2</c:v>
                </c:pt>
                <c:pt idx="1298">
                  <c:v>4.48490126126126E-2</c:v>
                </c:pt>
                <c:pt idx="1299">
                  <c:v>4.4983183783783784E-2</c:v>
                </c:pt>
                <c:pt idx="1300">
                  <c:v>4.5153097297297287E-2</c:v>
                </c:pt>
                <c:pt idx="1301">
                  <c:v>4.5269122522522513E-2</c:v>
                </c:pt>
                <c:pt idx="1302">
                  <c:v>4.5430237837837839E-2</c:v>
                </c:pt>
                <c:pt idx="1303">
                  <c:v>4.5582005405405406E-2</c:v>
                </c:pt>
                <c:pt idx="1304">
                  <c:v>4.5778863063063065E-2</c:v>
                </c:pt>
                <c:pt idx="1305">
                  <c:v>4.5930630630630631E-2</c:v>
                </c:pt>
                <c:pt idx="1306">
                  <c:v>4.602850990990992E-2</c:v>
                </c:pt>
                <c:pt idx="1307">
                  <c:v>4.6144535135135147E-2</c:v>
                </c:pt>
                <c:pt idx="1308">
                  <c:v>4.602850990990992E-2</c:v>
                </c:pt>
                <c:pt idx="1309">
                  <c:v>4.5921282882882893E-2</c:v>
                </c:pt>
                <c:pt idx="1310">
                  <c:v>4.5804708108108119E-2</c:v>
                </c:pt>
                <c:pt idx="1311">
                  <c:v>4.5751369369369375E-2</c:v>
                </c:pt>
                <c:pt idx="1312">
                  <c:v>4.5652940540540539E-2</c:v>
                </c:pt>
                <c:pt idx="1313">
                  <c:v>4.5572108108108113E-2</c:v>
                </c:pt>
                <c:pt idx="1314">
                  <c:v>4.523283063063064E-2</c:v>
                </c:pt>
                <c:pt idx="1315">
                  <c:v>4.5098659459459463E-2</c:v>
                </c:pt>
                <c:pt idx="1316">
                  <c:v>4.4955690090090095E-2</c:v>
                </c:pt>
                <c:pt idx="1317">
                  <c:v>4.4812720720720713E-2</c:v>
                </c:pt>
                <c:pt idx="1318">
                  <c:v>4.4660953153153146E-2</c:v>
                </c:pt>
                <c:pt idx="1319">
                  <c:v>4.4491039639639636E-2</c:v>
                </c:pt>
                <c:pt idx="1320">
                  <c:v>4.4213898198198189E-2</c:v>
                </c:pt>
                <c:pt idx="1321">
                  <c:v>4.3990645945945935E-2</c:v>
                </c:pt>
                <c:pt idx="1322">
                  <c:v>4.3713504504504494E-2</c:v>
                </c:pt>
                <c:pt idx="1323">
                  <c:v>4.3364878648648644E-2</c:v>
                </c:pt>
                <c:pt idx="1324">
                  <c:v>4.3257651621621609E-2</c:v>
                </c:pt>
                <c:pt idx="1325">
                  <c:v>4.3240055225225213E-2</c:v>
                </c:pt>
                <c:pt idx="1326">
                  <c:v>4.3052544414414411E-2</c:v>
                </c:pt>
                <c:pt idx="1327">
                  <c:v>4.2891977747747737E-2</c:v>
                </c:pt>
                <c:pt idx="1328">
                  <c:v>4.2749007477477466E-2</c:v>
                </c:pt>
                <c:pt idx="1329">
                  <c:v>4.2606037207207195E-2</c:v>
                </c:pt>
                <c:pt idx="1330">
                  <c:v>4.2606037207207195E-2</c:v>
                </c:pt>
                <c:pt idx="1331">
                  <c:v>4.2391583153153146E-2</c:v>
                </c:pt>
                <c:pt idx="1332">
                  <c:v>4.2365188558558552E-2</c:v>
                </c:pt>
                <c:pt idx="1333">
                  <c:v>4.2383334504504495E-2</c:v>
                </c:pt>
                <c:pt idx="1334">
                  <c:v>4.2383334504504495E-2</c:v>
                </c:pt>
                <c:pt idx="1335">
                  <c:v>4.2365738108108106E-2</c:v>
                </c:pt>
                <c:pt idx="1336">
                  <c:v>4.2374536306306304E-2</c:v>
                </c:pt>
                <c:pt idx="1337">
                  <c:v>4.2392682252252248E-2</c:v>
                </c:pt>
                <c:pt idx="1338">
                  <c:v>4.2240914684684681E-2</c:v>
                </c:pt>
                <c:pt idx="1339">
                  <c:v>4.201711288288288E-2</c:v>
                </c:pt>
                <c:pt idx="1340">
                  <c:v>4.1802658828828824E-2</c:v>
                </c:pt>
                <c:pt idx="1341">
                  <c:v>4.1534316486486478E-2</c:v>
                </c:pt>
                <c:pt idx="1342">
                  <c:v>4.1454033603603606E-2</c:v>
                </c:pt>
                <c:pt idx="1343">
                  <c:v>4.1391896666666671E-2</c:v>
                </c:pt>
                <c:pt idx="1344">
                  <c:v>4.1293467837837848E-2</c:v>
                </c:pt>
                <c:pt idx="1345">
                  <c:v>4.1329210180180181E-2</c:v>
                </c:pt>
                <c:pt idx="1346">
                  <c:v>4.1356154324324323E-2</c:v>
                </c:pt>
                <c:pt idx="1347">
                  <c:v>4.1401244414414409E-2</c:v>
                </c:pt>
                <c:pt idx="1348">
                  <c:v>4.1294017387387388E-2</c:v>
                </c:pt>
                <c:pt idx="1349">
                  <c:v>4.1115305675675673E-2</c:v>
                </c:pt>
                <c:pt idx="1350">
                  <c:v>4.0900851621621624E-2</c:v>
                </c:pt>
                <c:pt idx="1351">
                  <c:v>4.0865109279279277E-2</c:v>
                </c:pt>
                <c:pt idx="1352">
                  <c:v>4.0892053423423426E-2</c:v>
                </c:pt>
                <c:pt idx="1353">
                  <c:v>4.0892053423423433E-2</c:v>
                </c:pt>
                <c:pt idx="1354">
                  <c:v>4.1106507477477475E-2</c:v>
                </c:pt>
                <c:pt idx="1355">
                  <c:v>4.1454583153153146E-2</c:v>
                </c:pt>
                <c:pt idx="1356">
                  <c:v>4.1803208378378372E-2</c:v>
                </c:pt>
                <c:pt idx="1357">
                  <c:v>4.218757684684684E-2</c:v>
                </c:pt>
                <c:pt idx="1358">
                  <c:v>4.2545000270270264E-2</c:v>
                </c:pt>
                <c:pt idx="1359">
                  <c:v>4.2884828198198187E-2</c:v>
                </c:pt>
                <c:pt idx="1360">
                  <c:v>4.3233454054054044E-2</c:v>
                </c:pt>
                <c:pt idx="1361">
                  <c:v>4.3447908108108099E-2</c:v>
                </c:pt>
                <c:pt idx="1362">
                  <c:v>4.3608473873873864E-2</c:v>
                </c:pt>
                <c:pt idx="1363">
                  <c:v>4.3957099999999978E-2</c:v>
                </c:pt>
                <c:pt idx="1364">
                  <c:v>4.4314524324324311E-2</c:v>
                </c:pt>
                <c:pt idx="1365">
                  <c:v>4.4671948648648631E-2</c:v>
                </c:pt>
                <c:pt idx="1366">
                  <c:v>4.5047518918918908E-2</c:v>
                </c:pt>
                <c:pt idx="1367">
                  <c:v>4.5279569369369346E-2</c:v>
                </c:pt>
                <c:pt idx="1368">
                  <c:v>4.5475877477477472E-2</c:v>
                </c:pt>
                <c:pt idx="1369">
                  <c:v>4.5547362162162153E-2</c:v>
                </c:pt>
                <c:pt idx="1370">
                  <c:v>4.561884684684684E-2</c:v>
                </c:pt>
                <c:pt idx="1371">
                  <c:v>4.5654589189189188E-2</c:v>
                </c:pt>
                <c:pt idx="1372">
                  <c:v>4.5717275675675684E-2</c:v>
                </c:pt>
                <c:pt idx="1373">
                  <c:v>4.5556709909909912E-2</c:v>
                </c:pt>
                <c:pt idx="1374">
                  <c:v>4.5395594594594593E-2</c:v>
                </c:pt>
                <c:pt idx="1375">
                  <c:v>4.5431336936936947E-2</c:v>
                </c:pt>
                <c:pt idx="1376">
                  <c:v>4.5458281081081096E-2</c:v>
                </c:pt>
                <c:pt idx="1377">
                  <c:v>4.5458281081081096E-2</c:v>
                </c:pt>
                <c:pt idx="1378">
                  <c:v>4.5467628828828828E-2</c:v>
                </c:pt>
                <c:pt idx="1379">
                  <c:v>4.5261972972972978E-2</c:v>
                </c:pt>
                <c:pt idx="1380">
                  <c:v>4.5011776576576581E-2</c:v>
                </c:pt>
                <c:pt idx="1381">
                  <c:v>4.4752781981981987E-2</c:v>
                </c:pt>
                <c:pt idx="1382">
                  <c:v>4.4511382882882887E-2</c:v>
                </c:pt>
                <c:pt idx="1383">
                  <c:v>4.4305727027027036E-2</c:v>
                </c:pt>
                <c:pt idx="1384">
                  <c:v>4.4046182882882888E-2</c:v>
                </c:pt>
                <c:pt idx="1385">
                  <c:v>4.3885067567567562E-2</c:v>
                </c:pt>
                <c:pt idx="1386">
                  <c:v>4.3742098198198187E-2</c:v>
                </c:pt>
                <c:pt idx="1387">
                  <c:v>4.3634871171171159E-2</c:v>
                </c:pt>
                <c:pt idx="1388">
                  <c:v>4.3429215315315309E-2</c:v>
                </c:pt>
                <c:pt idx="1389">
                  <c:v>4.3348932432432416E-2</c:v>
                </c:pt>
                <c:pt idx="1390">
                  <c:v>4.3429215315315295E-2</c:v>
                </c:pt>
                <c:pt idx="1391">
                  <c:v>4.3339584684684664E-2</c:v>
                </c:pt>
                <c:pt idx="1392">
                  <c:v>4.3277447747747722E-2</c:v>
                </c:pt>
                <c:pt idx="1393">
                  <c:v>4.3223559459459437E-2</c:v>
                </c:pt>
                <c:pt idx="1394">
                  <c:v>4.3205413513513501E-2</c:v>
                </c:pt>
                <c:pt idx="1395">
                  <c:v>4.3267550450450443E-2</c:v>
                </c:pt>
                <c:pt idx="1396">
                  <c:v>4.3347833333333322E-2</c:v>
                </c:pt>
                <c:pt idx="1397">
                  <c:v>4.3490802702702697E-2</c:v>
                </c:pt>
                <c:pt idx="1398">
                  <c:v>4.3615626126126121E-2</c:v>
                </c:pt>
                <c:pt idx="1399">
                  <c:v>4.3687110810810816E-2</c:v>
                </c:pt>
                <c:pt idx="1400">
                  <c:v>4.3803136036036042E-2</c:v>
                </c:pt>
                <c:pt idx="1401">
                  <c:v>4.3910363063063076E-2</c:v>
                </c:pt>
                <c:pt idx="1402">
                  <c:v>4.401759009009009E-2</c:v>
                </c:pt>
                <c:pt idx="1403">
                  <c:v>4.4115469369369373E-2</c:v>
                </c:pt>
                <c:pt idx="1404">
                  <c:v>4.430297927927928E-2</c:v>
                </c:pt>
                <c:pt idx="1405">
                  <c:v>4.4499836936936939E-2</c:v>
                </c:pt>
                <c:pt idx="1406">
                  <c:v>4.4642806306306307E-2</c:v>
                </c:pt>
                <c:pt idx="1407">
                  <c:v>4.4723089189189186E-2</c:v>
                </c:pt>
                <c:pt idx="1408">
                  <c:v>4.4785775675675668E-2</c:v>
                </c:pt>
                <c:pt idx="1409">
                  <c:v>4.484791261261261E-2</c:v>
                </c:pt>
                <c:pt idx="1410">
                  <c:v>4.515144774774775E-2</c:v>
                </c:pt>
                <c:pt idx="1411">
                  <c:v>4.5392845945945941E-2</c:v>
                </c:pt>
                <c:pt idx="1412">
                  <c:v>4.5634244144144145E-2</c:v>
                </c:pt>
                <c:pt idx="1413">
                  <c:v>4.5866844144144145E-2</c:v>
                </c:pt>
                <c:pt idx="1414">
                  <c:v>4.6063701801801797E-2</c:v>
                </c:pt>
                <c:pt idx="1415">
                  <c:v>4.6286954054054051E-2</c:v>
                </c:pt>
                <c:pt idx="1416">
                  <c:v>4.6537150450450447E-2</c:v>
                </c:pt>
                <c:pt idx="1417">
                  <c:v>4.6903372072072069E-2</c:v>
                </c:pt>
                <c:pt idx="1418">
                  <c:v>4.7296537837837847E-2</c:v>
                </c:pt>
                <c:pt idx="1419">
                  <c:v>4.7707850450450458E-2</c:v>
                </c:pt>
                <c:pt idx="1420">
                  <c:v>4.8056475675675683E-2</c:v>
                </c:pt>
                <c:pt idx="1421">
                  <c:v>4.8467787387387398E-2</c:v>
                </c:pt>
                <c:pt idx="1422">
                  <c:v>4.8807614414414426E-2</c:v>
                </c:pt>
                <c:pt idx="1423">
                  <c:v>4.9165037837837849E-2</c:v>
                </c:pt>
                <c:pt idx="1424">
                  <c:v>4.9522461261261266E-2</c:v>
                </c:pt>
                <c:pt idx="1425">
                  <c:v>4.9987111711711711E-2</c:v>
                </c:pt>
                <c:pt idx="1426">
                  <c:v>5.0281848648648646E-2</c:v>
                </c:pt>
                <c:pt idx="1427">
                  <c:v>5.0469908108108107E-2</c:v>
                </c:pt>
                <c:pt idx="1428">
                  <c:v>5.0639821621621617E-2</c:v>
                </c:pt>
                <c:pt idx="1429">
                  <c:v>5.0711306306306297E-2</c:v>
                </c:pt>
                <c:pt idx="1430">
                  <c:v>5.0765194594594588E-2</c:v>
                </c:pt>
                <c:pt idx="1431">
                  <c:v>5.0854825225225213E-2</c:v>
                </c:pt>
                <c:pt idx="1432">
                  <c:v>5.1579021621621618E-2</c:v>
                </c:pt>
                <c:pt idx="1433">
                  <c:v>5.2222384684684681E-2</c:v>
                </c:pt>
                <c:pt idx="1434">
                  <c:v>5.2848152252252249E-2</c:v>
                </c:pt>
                <c:pt idx="1435">
                  <c:v>5.3455772972972972E-2</c:v>
                </c:pt>
                <c:pt idx="1436">
                  <c:v>5.4081539639639638E-2</c:v>
                </c:pt>
                <c:pt idx="1437">
                  <c:v>5.5037786486486474E-2</c:v>
                </c:pt>
                <c:pt idx="1438">
                  <c:v>5.5985235135135127E-2</c:v>
                </c:pt>
                <c:pt idx="1439">
                  <c:v>5.6923885585585587E-2</c:v>
                </c:pt>
                <c:pt idx="1440">
                  <c:v>5.7844390090090091E-2</c:v>
                </c:pt>
                <c:pt idx="1441">
                  <c:v>5.8648869369369361E-2</c:v>
                </c:pt>
                <c:pt idx="1442">
                  <c:v>5.9399460360360347E-2</c:v>
                </c:pt>
                <c:pt idx="1443">
                  <c:v>6.0194591891891878E-2</c:v>
                </c:pt>
                <c:pt idx="1444">
                  <c:v>6.1034813513513503E-2</c:v>
                </c:pt>
                <c:pt idx="1445">
                  <c:v>6.1937172072072069E-2</c:v>
                </c:pt>
                <c:pt idx="1446">
                  <c:v>6.2875822522522523E-2</c:v>
                </c:pt>
                <c:pt idx="1447">
                  <c:v>6.3724842342342353E-2</c:v>
                </c:pt>
                <c:pt idx="1448">
                  <c:v>6.3966241441441432E-2</c:v>
                </c:pt>
                <c:pt idx="1449">
                  <c:v>6.4207090090090096E-2</c:v>
                </c:pt>
                <c:pt idx="1450">
                  <c:v>6.4430343243243232E-2</c:v>
                </c:pt>
                <c:pt idx="1451">
                  <c:v>6.4689338738738736E-2</c:v>
                </c:pt>
                <c:pt idx="1452">
                  <c:v>6.528816126126126E-2</c:v>
                </c:pt>
                <c:pt idx="1453">
                  <c:v>6.5511963963963943E-2</c:v>
                </c:pt>
                <c:pt idx="1454">
                  <c:v>6.5646136036036029E-2</c:v>
                </c:pt>
                <c:pt idx="1455">
                  <c:v>6.5780308108108115E-2</c:v>
                </c:pt>
                <c:pt idx="1456">
                  <c:v>6.593207657657657E-2</c:v>
                </c:pt>
                <c:pt idx="1457">
                  <c:v>6.6083845045045039E-2</c:v>
                </c:pt>
                <c:pt idx="1458">
                  <c:v>6.6271355855855835E-2</c:v>
                </c:pt>
                <c:pt idx="1459">
                  <c:v>6.652155315315314E-2</c:v>
                </c:pt>
                <c:pt idx="1460">
                  <c:v>6.6753604504504488E-2</c:v>
                </c:pt>
                <c:pt idx="1461">
                  <c:v>6.694166486486483E-2</c:v>
                </c:pt>
                <c:pt idx="1462">
                  <c:v>6.7183063963963965E-2</c:v>
                </c:pt>
                <c:pt idx="1463">
                  <c:v>6.7406317117117115E-2</c:v>
                </c:pt>
                <c:pt idx="1464">
                  <c:v>6.7585029729729712E-2</c:v>
                </c:pt>
                <c:pt idx="1465">
                  <c:v>6.772800000000001E-2</c:v>
                </c:pt>
                <c:pt idx="1466">
                  <c:v>6.7861621621621626E-2</c:v>
                </c:pt>
                <c:pt idx="1467">
                  <c:v>6.7995244144144151E-2</c:v>
                </c:pt>
                <c:pt idx="1468">
                  <c:v>6.7816532432432422E-2</c:v>
                </c:pt>
                <c:pt idx="1469">
                  <c:v>6.6967512612612606E-2</c:v>
                </c:pt>
                <c:pt idx="1470">
                  <c:v>6.6181180180180182E-2</c:v>
                </c:pt>
                <c:pt idx="1471">
                  <c:v>6.5599953153153159E-2</c:v>
                </c:pt>
                <c:pt idx="1472">
                  <c:v>6.5010478378378395E-2</c:v>
                </c:pt>
                <c:pt idx="1473">
                  <c:v>6.4447398198198197E-2</c:v>
                </c:pt>
                <c:pt idx="1474">
                  <c:v>6.3509297297297304E-2</c:v>
                </c:pt>
                <c:pt idx="1475">
                  <c:v>6.2561848648648652E-2</c:v>
                </c:pt>
                <c:pt idx="1476">
                  <c:v>6.1623198198198212E-2</c:v>
                </c:pt>
                <c:pt idx="1477">
                  <c:v>6.0774178378378375E-2</c:v>
                </c:pt>
                <c:pt idx="1478">
                  <c:v>5.9907562162162156E-2</c:v>
                </c:pt>
                <c:pt idx="1479">
                  <c:v>5.917456756756756E-2</c:v>
                </c:pt>
                <c:pt idx="1480">
                  <c:v>5.8423976576576567E-2</c:v>
                </c:pt>
                <c:pt idx="1481">
                  <c:v>5.7672836036036026E-2</c:v>
                </c:pt>
                <c:pt idx="1482">
                  <c:v>5.6984932432432425E-2</c:v>
                </c:pt>
                <c:pt idx="1483">
                  <c:v>5.626073693693693E-2</c:v>
                </c:pt>
                <c:pt idx="1484">
                  <c:v>5.5572833333333328E-2</c:v>
                </c:pt>
                <c:pt idx="1485">
                  <c:v>5.5554687387387384E-2</c:v>
                </c:pt>
                <c:pt idx="1486">
                  <c:v>5.5644318918918918E-2</c:v>
                </c:pt>
                <c:pt idx="1487">
                  <c:v>5.552829279279279E-2</c:v>
                </c:pt>
                <c:pt idx="1488">
                  <c:v>5.5394120720720717E-2</c:v>
                </c:pt>
                <c:pt idx="1489">
                  <c:v>5.4991606306306305E-2</c:v>
                </c:pt>
                <c:pt idx="1490">
                  <c:v>5.5009202702702695E-2</c:v>
                </c:pt>
                <c:pt idx="1491">
                  <c:v>5.5035596396396387E-2</c:v>
                </c:pt>
                <c:pt idx="1492">
                  <c:v>5.5044394594594592E-2</c:v>
                </c:pt>
                <c:pt idx="1493">
                  <c:v>5.5017450450450457E-2</c:v>
                </c:pt>
                <c:pt idx="1494">
                  <c:v>5.4794197297297301E-2</c:v>
                </c:pt>
                <c:pt idx="1495">
                  <c:v>5.4490661261261265E-2</c:v>
                </c:pt>
                <c:pt idx="1496">
                  <c:v>5.4204721621621633E-2</c:v>
                </c:pt>
                <c:pt idx="1497">
                  <c:v>5.3936927927927932E-2</c:v>
                </c:pt>
                <c:pt idx="1498">
                  <c:v>5.3570155855855867E-2</c:v>
                </c:pt>
                <c:pt idx="1499">
                  <c:v>5.3167641441441454E-2</c:v>
                </c:pt>
                <c:pt idx="1500">
                  <c:v>5.2756878378378384E-2</c:v>
                </c:pt>
                <c:pt idx="1501">
                  <c:v>5.2318621621621625E-2</c:v>
                </c:pt>
                <c:pt idx="1502">
                  <c:v>5.1827026126126129E-2</c:v>
                </c:pt>
                <c:pt idx="1503">
                  <c:v>5.1362375675675677E-2</c:v>
                </c:pt>
                <c:pt idx="1504">
                  <c:v>5.093346666666667E-2</c:v>
                </c:pt>
                <c:pt idx="1505">
                  <c:v>5.0745956756756756E-2</c:v>
                </c:pt>
                <c:pt idx="1506">
                  <c:v>5.0486962162162162E-2</c:v>
                </c:pt>
                <c:pt idx="1507">
                  <c:v>5.0272508108108113E-2</c:v>
                </c:pt>
                <c:pt idx="1508">
                  <c:v>4.9861745945945946E-2</c:v>
                </c:pt>
                <c:pt idx="1509">
                  <c:v>4.9486176576576571E-2</c:v>
                </c:pt>
                <c:pt idx="1510">
                  <c:v>4.9298666666666671E-2</c:v>
                </c:pt>
                <c:pt idx="1511">
                  <c:v>4.911060720720721E-2</c:v>
                </c:pt>
                <c:pt idx="1512">
                  <c:v>4.8940693693693693E-2</c:v>
                </c:pt>
                <c:pt idx="1513">
                  <c:v>4.8780127927927928E-2</c:v>
                </c:pt>
                <c:pt idx="1514">
                  <c:v>4.8628360360360355E-2</c:v>
                </c:pt>
                <c:pt idx="1515">
                  <c:v>4.8521133333333327E-2</c:v>
                </c:pt>
                <c:pt idx="1516">
                  <c:v>4.8360567567567569E-2</c:v>
                </c:pt>
                <c:pt idx="1517">
                  <c:v>4.8217598198198194E-2</c:v>
                </c:pt>
                <c:pt idx="1518">
                  <c:v>4.8038886486486486E-2</c:v>
                </c:pt>
                <c:pt idx="1519">
                  <c:v>4.7797487387387386E-2</c:v>
                </c:pt>
                <c:pt idx="1520">
                  <c:v>4.7538491891891896E-2</c:v>
                </c:pt>
                <c:pt idx="1521">
                  <c:v>4.7305890990990994E-2</c:v>
                </c:pt>
                <c:pt idx="1522">
                  <c:v>4.7064491891891901E-2</c:v>
                </c:pt>
                <c:pt idx="1523">
                  <c:v>4.6688921621621624E-2</c:v>
                </c:pt>
                <c:pt idx="1524">
                  <c:v>4.648326576576578E-2</c:v>
                </c:pt>
                <c:pt idx="1525">
                  <c:v>4.6260013513513519E-2</c:v>
                </c:pt>
                <c:pt idx="1526">
                  <c:v>4.5974074774774776E-2</c:v>
                </c:pt>
                <c:pt idx="1527">
                  <c:v>4.5625448648648648E-2</c:v>
                </c:pt>
                <c:pt idx="1528">
                  <c:v>4.5277372972972983E-2</c:v>
                </c:pt>
                <c:pt idx="1529">
                  <c:v>4.4955690990990997E-2</c:v>
                </c:pt>
                <c:pt idx="1530">
                  <c:v>4.462521081081082E-2</c:v>
                </c:pt>
                <c:pt idx="1531">
                  <c:v>4.4517983783783799E-2</c:v>
                </c:pt>
                <c:pt idx="1532">
                  <c:v>4.4410756756756764E-2</c:v>
                </c:pt>
                <c:pt idx="1533">
                  <c:v>4.4330473873873885E-2</c:v>
                </c:pt>
                <c:pt idx="1534">
                  <c:v>4.4250190990990992E-2</c:v>
                </c:pt>
                <c:pt idx="1535">
                  <c:v>4.4652705405405418E-2</c:v>
                </c:pt>
                <c:pt idx="1536">
                  <c:v>4.5037073873873887E-2</c:v>
                </c:pt>
                <c:pt idx="1537">
                  <c:v>4.5376352252252269E-2</c:v>
                </c:pt>
                <c:pt idx="1538">
                  <c:v>4.5805261261261276E-2</c:v>
                </c:pt>
                <c:pt idx="1539">
                  <c:v>4.6314453153153162E-2</c:v>
                </c:pt>
                <c:pt idx="1540">
                  <c:v>4.6859936936936943E-2</c:v>
                </c:pt>
                <c:pt idx="1541">
                  <c:v>4.7396072972972977E-2</c:v>
                </c:pt>
                <c:pt idx="1542">
                  <c:v>4.7985547747747749E-2</c:v>
                </c:pt>
                <c:pt idx="1543">
                  <c:v>4.8646507207207208E-2</c:v>
                </c:pt>
                <c:pt idx="1544">
                  <c:v>4.9289870270270278E-2</c:v>
                </c:pt>
                <c:pt idx="1545">
                  <c:v>4.9906289189189199E-2</c:v>
                </c:pt>
                <c:pt idx="1546">
                  <c:v>5.0540854054054063E-2</c:v>
                </c:pt>
                <c:pt idx="1547">
                  <c:v>5.0960415315315317E-2</c:v>
                </c:pt>
                <c:pt idx="1548">
                  <c:v>5.1389324324324324E-2</c:v>
                </c:pt>
                <c:pt idx="1549">
                  <c:v>5.1836379279279282E-2</c:v>
                </c:pt>
                <c:pt idx="1550">
                  <c:v>5.2274086486486487E-2</c:v>
                </c:pt>
                <c:pt idx="1551">
                  <c:v>5.2282884684684686E-2</c:v>
                </c:pt>
                <c:pt idx="1552">
                  <c:v>5.2264738738738735E-2</c:v>
                </c:pt>
                <c:pt idx="1553">
                  <c:v>5.229113333333333E-2</c:v>
                </c:pt>
                <c:pt idx="1554">
                  <c:v>5.2272987387387393E-2</c:v>
                </c:pt>
                <c:pt idx="1555">
                  <c:v>5.2291133333333337E-2</c:v>
                </c:pt>
                <c:pt idx="1556">
                  <c:v>5.2353819819819833E-2</c:v>
                </c:pt>
                <c:pt idx="1557">
                  <c:v>5.2094825225225232E-2</c:v>
                </c:pt>
                <c:pt idx="1558">
                  <c:v>5.180008828828829E-2</c:v>
                </c:pt>
                <c:pt idx="1559">
                  <c:v>5.1487204504504516E-2</c:v>
                </c:pt>
                <c:pt idx="1560">
                  <c:v>5.116552252252253E-2</c:v>
                </c:pt>
                <c:pt idx="1561">
                  <c:v>5.0834492972972975E-2</c:v>
                </c:pt>
                <c:pt idx="1562">
                  <c:v>5.0539755135135131E-2</c:v>
                </c:pt>
                <c:pt idx="1563">
                  <c:v>5.0236219099099103E-2</c:v>
                </c:pt>
                <c:pt idx="1564">
                  <c:v>4.9941481261261265E-2</c:v>
                </c:pt>
                <c:pt idx="1565">
                  <c:v>4.9628597477477478E-2</c:v>
                </c:pt>
                <c:pt idx="1566">
                  <c:v>4.9226083153153154E-2</c:v>
                </c:pt>
                <c:pt idx="1567">
                  <c:v>4.8859860900900907E-2</c:v>
                </c:pt>
                <c:pt idx="1568">
                  <c:v>4.8484290810810814E-2</c:v>
                </c:pt>
                <c:pt idx="1569">
                  <c:v>4.8046034144144149E-2</c:v>
                </c:pt>
                <c:pt idx="1570">
                  <c:v>4.7563237027027028E-2</c:v>
                </c:pt>
                <c:pt idx="1571">
                  <c:v>4.7080439909909906E-2</c:v>
                </c:pt>
                <c:pt idx="1572">
                  <c:v>4.621327414414414E-2</c:v>
                </c:pt>
                <c:pt idx="1573">
                  <c:v>4.5623799369369361E-2</c:v>
                </c:pt>
                <c:pt idx="1574">
                  <c:v>4.5096461531531525E-2</c:v>
                </c:pt>
                <c:pt idx="1575">
                  <c:v>4.4533930900900888E-2</c:v>
                </c:pt>
                <c:pt idx="1576">
                  <c:v>4.4024739009008995E-2</c:v>
                </c:pt>
                <c:pt idx="1577">
                  <c:v>4.3524345315315301E-2</c:v>
                </c:pt>
                <c:pt idx="1578">
                  <c:v>4.3023951621621606E-2</c:v>
                </c:pt>
                <c:pt idx="1579">
                  <c:v>4.2514759729729713E-2</c:v>
                </c:pt>
                <c:pt idx="1580">
                  <c:v>4.2014366036036026E-2</c:v>
                </c:pt>
                <c:pt idx="1581">
                  <c:v>4.1522770540540536E-2</c:v>
                </c:pt>
                <c:pt idx="1582">
                  <c:v>4.1085063333333331E-2</c:v>
                </c:pt>
                <c:pt idx="1583">
                  <c:v>4.0611613783783786E-2</c:v>
                </c:pt>
                <c:pt idx="1584">
                  <c:v>4.0200850720720729E-2</c:v>
                </c:pt>
                <c:pt idx="1585">
                  <c:v>3.9798885855855864E-2</c:v>
                </c:pt>
                <c:pt idx="1586">
                  <c:v>3.9324886756756765E-2</c:v>
                </c:pt>
                <c:pt idx="1587">
                  <c:v>3.8833291261261269E-2</c:v>
                </c:pt>
                <c:pt idx="1588">
                  <c:v>3.8681523693693695E-2</c:v>
                </c:pt>
                <c:pt idx="1589">
                  <c:v>3.8618837207207206E-2</c:v>
                </c:pt>
                <c:pt idx="1590">
                  <c:v>3.8485215585585597E-2</c:v>
                </c:pt>
                <c:pt idx="1591">
                  <c:v>3.8387336306306301E-2</c:v>
                </c:pt>
                <c:pt idx="1592">
                  <c:v>3.8271311081081082E-2</c:v>
                </c:pt>
                <c:pt idx="1593">
                  <c:v>3.8101397567567565E-2</c:v>
                </c:pt>
                <c:pt idx="1594">
                  <c:v>3.8271311081081082E-2</c:v>
                </c:pt>
                <c:pt idx="1595">
                  <c:v>3.8450022792792797E-2</c:v>
                </c:pt>
                <c:pt idx="1596">
                  <c:v>3.8665027297297302E-2</c:v>
                </c:pt>
                <c:pt idx="1597">
                  <c:v>3.8888830000000006E-2</c:v>
                </c:pt>
                <c:pt idx="1598">
                  <c:v>3.9228657747747753E-2</c:v>
                </c:pt>
                <c:pt idx="1599">
                  <c:v>3.9451910900900902E-2</c:v>
                </c:pt>
                <c:pt idx="1600">
                  <c:v>3.9639421711711718E-2</c:v>
                </c:pt>
                <c:pt idx="1601">
                  <c:v>3.9880820810810812E-2</c:v>
                </c:pt>
                <c:pt idx="1602">
                  <c:v>4.0175558648648649E-2</c:v>
                </c:pt>
                <c:pt idx="1603">
                  <c:v>4.0605017117117129E-2</c:v>
                </c:pt>
                <c:pt idx="1604">
                  <c:v>4.1042724054054056E-2</c:v>
                </c:pt>
                <c:pt idx="1605">
                  <c:v>4.1480980630630639E-2</c:v>
                </c:pt>
                <c:pt idx="1606">
                  <c:v>4.2035262522522529E-2</c:v>
                </c:pt>
                <c:pt idx="1607">
                  <c:v>4.2615938918918926E-2</c:v>
                </c:pt>
                <c:pt idx="1608">
                  <c:v>4.3268100000000004E-2</c:v>
                </c:pt>
                <c:pt idx="1609">
                  <c:v>4.3947205405405407E-2</c:v>
                </c:pt>
                <c:pt idx="1610">
                  <c:v>4.4340371171171171E-2</c:v>
                </c:pt>
                <c:pt idx="1611">
                  <c:v>4.4760481081081084E-2</c:v>
                </c:pt>
                <c:pt idx="1612">
                  <c:v>4.5064016216216224E-2</c:v>
                </c:pt>
                <c:pt idx="1613">
                  <c:v>4.5341156756756762E-2</c:v>
                </c:pt>
                <c:pt idx="1614">
                  <c:v>4.5573207207207207E-2</c:v>
                </c:pt>
                <c:pt idx="1615">
                  <c:v>4.5930630630630631E-2</c:v>
                </c:pt>
                <c:pt idx="1616">
                  <c:v>4.6296853153153149E-2</c:v>
                </c:pt>
                <c:pt idx="1617">
                  <c:v>4.6672423423423426E-2</c:v>
                </c:pt>
                <c:pt idx="1618">
                  <c:v>4.702984684684685E-2</c:v>
                </c:pt>
                <c:pt idx="1619">
                  <c:v>4.7306437837837834E-2</c:v>
                </c:pt>
                <c:pt idx="1620">
                  <c:v>4.7565432432432435E-2</c:v>
                </c:pt>
                <c:pt idx="1621">
                  <c:v>4.7699603603603591E-2</c:v>
                </c:pt>
                <c:pt idx="1622">
                  <c:v>4.7779886486486477E-2</c:v>
                </c:pt>
                <c:pt idx="1623">
                  <c:v>4.7905259459459448E-2</c:v>
                </c:pt>
                <c:pt idx="1624">
                  <c:v>4.7950349549549548E-2</c:v>
                </c:pt>
                <c:pt idx="1625">
                  <c:v>4.8057576576576576E-2</c:v>
                </c:pt>
                <c:pt idx="1626">
                  <c:v>4.8120263063063058E-2</c:v>
                </c:pt>
                <c:pt idx="1627">
                  <c:v>4.8209344144144135E-2</c:v>
                </c:pt>
                <c:pt idx="1628">
                  <c:v>4.8396854054054049E-2</c:v>
                </c:pt>
                <c:pt idx="1629">
                  <c:v>4.8566218018018012E-2</c:v>
                </c:pt>
                <c:pt idx="1630">
                  <c:v>4.8753727927927926E-2</c:v>
                </c:pt>
                <c:pt idx="1631">
                  <c:v>4.8887349549549548E-2</c:v>
                </c:pt>
                <c:pt idx="1632">
                  <c:v>4.904791531531532E-2</c:v>
                </c:pt>
                <c:pt idx="1633">
                  <c:v>4.9172738738738737E-2</c:v>
                </c:pt>
                <c:pt idx="1634">
                  <c:v>4.9369046846846849E-2</c:v>
                </c:pt>
                <c:pt idx="1635">
                  <c:v>4.9520814414414416E-2</c:v>
                </c:pt>
                <c:pt idx="1636">
                  <c:v>4.9797954954954961E-2</c:v>
                </c:pt>
                <c:pt idx="1637">
                  <c:v>5.0173525225225231E-2</c:v>
                </c:pt>
                <c:pt idx="1638">
                  <c:v>5.0504005405405408E-2</c:v>
                </c:pt>
                <c:pt idx="1639">
                  <c:v>5.0584288288288294E-2</c:v>
                </c:pt>
                <c:pt idx="1640">
                  <c:v>5.0593086486486492E-2</c:v>
                </c:pt>
                <c:pt idx="1641">
                  <c:v>5.0548545945945954E-2</c:v>
                </c:pt>
                <c:pt idx="1642">
                  <c:v>5.0477061261261266E-2</c:v>
                </c:pt>
                <c:pt idx="1643">
                  <c:v>5.0334091891891905E-2</c:v>
                </c:pt>
                <c:pt idx="1644">
                  <c:v>5.0137783783783793E-2</c:v>
                </c:pt>
                <c:pt idx="1645">
                  <c:v>4.9869990990991007E-2</c:v>
                </c:pt>
                <c:pt idx="1646">
                  <c:v>4.9619794594594611E-2</c:v>
                </c:pt>
                <c:pt idx="1647">
                  <c:v>4.9369598198198208E-2</c:v>
                </c:pt>
                <c:pt idx="1648">
                  <c:v>4.9039118918918934E-2</c:v>
                </c:pt>
                <c:pt idx="1649">
                  <c:v>4.881586666666668E-2</c:v>
                </c:pt>
                <c:pt idx="1650">
                  <c:v>4.8601412612612624E-2</c:v>
                </c:pt>
                <c:pt idx="1651">
                  <c:v>4.8333619819819824E-2</c:v>
                </c:pt>
                <c:pt idx="1652">
                  <c:v>4.7940454054054067E-2</c:v>
                </c:pt>
                <c:pt idx="1653">
                  <c:v>4.7565433333333344E-2</c:v>
                </c:pt>
                <c:pt idx="1654">
                  <c:v>4.7198661261261265E-2</c:v>
                </c:pt>
                <c:pt idx="1655">
                  <c:v>4.7029297297297309E-2</c:v>
                </c:pt>
                <c:pt idx="1656">
                  <c:v>4.6940216216216225E-2</c:v>
                </c:pt>
                <c:pt idx="1657">
                  <c:v>4.6770302702702708E-2</c:v>
                </c:pt>
                <c:pt idx="1658">
                  <c:v>4.6680672072072077E-2</c:v>
                </c:pt>
                <c:pt idx="1659">
                  <c:v>4.666307567567568E-2</c:v>
                </c:pt>
                <c:pt idx="1660">
                  <c:v>4.6698818018018014E-2</c:v>
                </c:pt>
                <c:pt idx="1661">
                  <c:v>4.6779100900900893E-2</c:v>
                </c:pt>
                <c:pt idx="1662">
                  <c:v>4.6752156756756751E-2</c:v>
                </c:pt>
                <c:pt idx="1663">
                  <c:v>4.6734560360360354E-2</c:v>
                </c:pt>
                <c:pt idx="1664">
                  <c:v>4.6752706306306305E-2</c:v>
                </c:pt>
                <c:pt idx="1665">
                  <c:v>4.6636681081081079E-2</c:v>
                </c:pt>
                <c:pt idx="1666">
                  <c:v>4.6547600000000001E-2</c:v>
                </c:pt>
                <c:pt idx="1667">
                  <c:v>4.6440372972972967E-2</c:v>
                </c:pt>
                <c:pt idx="1668">
                  <c:v>4.6333145945945939E-2</c:v>
                </c:pt>
                <c:pt idx="1669">
                  <c:v>4.6181378378378372E-2</c:v>
                </c:pt>
                <c:pt idx="1670">
                  <c:v>4.6038409009009004E-2</c:v>
                </c:pt>
                <c:pt idx="1671">
                  <c:v>4.5832753153153147E-2</c:v>
                </c:pt>
                <c:pt idx="1672">
                  <c:v>4.5582556756756751E-2</c:v>
                </c:pt>
                <c:pt idx="1673">
                  <c:v>4.5421441441441439E-2</c:v>
                </c:pt>
                <c:pt idx="1674">
                  <c:v>4.5197638738738735E-2</c:v>
                </c:pt>
                <c:pt idx="1675">
                  <c:v>4.492984504504504E-2</c:v>
                </c:pt>
                <c:pt idx="1676">
                  <c:v>4.4858360360360353E-2</c:v>
                </c:pt>
                <c:pt idx="1677">
                  <c:v>4.4813819819819821E-2</c:v>
                </c:pt>
                <c:pt idx="1678">
                  <c:v>4.4822618018018012E-2</c:v>
                </c:pt>
                <c:pt idx="1679">
                  <c:v>4.4849012612612607E-2</c:v>
                </c:pt>
                <c:pt idx="1680">
                  <c:v>4.4884754954954947E-2</c:v>
                </c:pt>
                <c:pt idx="1681">
                  <c:v>4.4938093693693691E-2</c:v>
                </c:pt>
                <c:pt idx="1682">
                  <c:v>4.491994774774774E-2</c:v>
                </c:pt>
                <c:pt idx="1683">
                  <c:v>4.4946891891891882E-2</c:v>
                </c:pt>
                <c:pt idx="1684">
                  <c:v>4.5018376576576577E-2</c:v>
                </c:pt>
                <c:pt idx="1685">
                  <c:v>4.5152547747747754E-2</c:v>
                </c:pt>
                <c:pt idx="1686">
                  <c:v>4.5268572972972973E-2</c:v>
                </c:pt>
                <c:pt idx="1687">
                  <c:v>4.540274414414415E-2</c:v>
                </c:pt>
                <c:pt idx="1688">
                  <c:v>4.5581455855855865E-2</c:v>
                </c:pt>
                <c:pt idx="1689">
                  <c:v>4.5787111711711709E-2</c:v>
                </c:pt>
                <c:pt idx="1690">
                  <c:v>4.5974621621621622E-2</c:v>
                </c:pt>
                <c:pt idx="1691">
                  <c:v>4.6135736936936934E-2</c:v>
                </c:pt>
                <c:pt idx="1692">
                  <c:v>4.6108792792792799E-2</c:v>
                </c:pt>
                <c:pt idx="1693">
                  <c:v>4.6054904504504515E-2</c:v>
                </c:pt>
                <c:pt idx="1694">
                  <c:v>4.6027960360360366E-2</c:v>
                </c:pt>
                <c:pt idx="1695">
                  <c:v>4.6019162162162168E-2</c:v>
                </c:pt>
                <c:pt idx="1696">
                  <c:v>4.5974621621621622E-2</c:v>
                </c:pt>
                <c:pt idx="1697">
                  <c:v>4.591193513513514E-2</c:v>
                </c:pt>
                <c:pt idx="1698">
                  <c:v>4.5938879279279289E-2</c:v>
                </c:pt>
                <c:pt idx="1699">
                  <c:v>4.5992767567567566E-2</c:v>
                </c:pt>
                <c:pt idx="1700">
                  <c:v>4.6019162162162161E-2</c:v>
                </c:pt>
                <c:pt idx="1701">
                  <c:v>4.5974072072072068E-2</c:v>
                </c:pt>
                <c:pt idx="1702">
                  <c:v>4.598287027027026E-2</c:v>
                </c:pt>
                <c:pt idx="1703">
                  <c:v>4.6045556756756749E-2</c:v>
                </c:pt>
                <c:pt idx="1704">
                  <c:v>4.6108243243243238E-2</c:v>
                </c:pt>
                <c:pt idx="1705">
                  <c:v>4.619787387387387E-2</c:v>
                </c:pt>
                <c:pt idx="1706">
                  <c:v>4.6296302702702692E-2</c:v>
                </c:pt>
                <c:pt idx="1707">
                  <c:v>4.6403529729729727E-2</c:v>
                </c:pt>
                <c:pt idx="1708">
                  <c:v>4.6501958558558557E-2</c:v>
                </c:pt>
                <c:pt idx="1709">
                  <c:v>4.6663073873873868E-2</c:v>
                </c:pt>
                <c:pt idx="1710">
                  <c:v>4.661853333333333E-2</c:v>
                </c:pt>
                <c:pt idx="1711">
                  <c:v>4.6556396396396395E-2</c:v>
                </c:pt>
                <c:pt idx="1712">
                  <c:v>4.6538250450450451E-2</c:v>
                </c:pt>
                <c:pt idx="1713">
                  <c:v>4.6556396396396395E-2</c:v>
                </c:pt>
                <c:pt idx="1714">
                  <c:v>4.689567477477477E-2</c:v>
                </c:pt>
                <c:pt idx="1715">
                  <c:v>4.7235502702702693E-2</c:v>
                </c:pt>
                <c:pt idx="1716">
                  <c:v>4.7575330630630616E-2</c:v>
                </c:pt>
                <c:pt idx="1717">
                  <c:v>4.7959699099099085E-2</c:v>
                </c:pt>
                <c:pt idx="1718">
                  <c:v>4.8487036936936921E-2</c:v>
                </c:pt>
                <c:pt idx="1719">
                  <c:v>4.9032520720720708E-2</c:v>
                </c:pt>
                <c:pt idx="1720">
                  <c:v>4.953291441441441E-2</c:v>
                </c:pt>
                <c:pt idx="1721">
                  <c:v>4.9979419819819813E-2</c:v>
                </c:pt>
                <c:pt idx="1722">
                  <c:v>5.0425925225225238E-2</c:v>
                </c:pt>
                <c:pt idx="1723">
                  <c:v>5.0899374774774776E-2</c:v>
                </c:pt>
                <c:pt idx="1724">
                  <c:v>5.1337081981981988E-2</c:v>
                </c:pt>
                <c:pt idx="1725">
                  <c:v>5.1756643243243243E-2</c:v>
                </c:pt>
                <c:pt idx="1726">
                  <c:v>5.2382409909909916E-2</c:v>
                </c:pt>
                <c:pt idx="1727">
                  <c:v>5.298123243243244E-2</c:v>
                </c:pt>
                <c:pt idx="1728">
                  <c:v>5.3588853153153163E-2</c:v>
                </c:pt>
                <c:pt idx="1729">
                  <c:v>5.422341801801802E-2</c:v>
                </c:pt>
                <c:pt idx="1730">
                  <c:v>5.446481711711712E-2</c:v>
                </c:pt>
                <c:pt idx="1731">
                  <c:v>5.4822241441441454E-2</c:v>
                </c:pt>
                <c:pt idx="1732">
                  <c:v>5.5170867567567575E-2</c:v>
                </c:pt>
                <c:pt idx="1733">
                  <c:v>5.5528291891891901E-2</c:v>
                </c:pt>
                <c:pt idx="1734">
                  <c:v>5.5725150450450449E-2</c:v>
                </c:pt>
                <c:pt idx="1735">
                  <c:v>5.5858772072072085E-2</c:v>
                </c:pt>
                <c:pt idx="1736">
                  <c:v>5.6010539639639645E-2</c:v>
                </c:pt>
                <c:pt idx="1737">
                  <c:v>5.6180453153153141E-2</c:v>
                </c:pt>
                <c:pt idx="1738">
                  <c:v>5.63773108108108E-2</c:v>
                </c:pt>
                <c:pt idx="1739">
                  <c:v>5.6529078378378367E-2</c:v>
                </c:pt>
                <c:pt idx="1740">
                  <c:v>5.6636305405405409E-2</c:v>
                </c:pt>
                <c:pt idx="1741">
                  <c:v>5.6779274774774777E-2</c:v>
                </c:pt>
                <c:pt idx="1742">
                  <c:v>5.6913445945945933E-2</c:v>
                </c:pt>
                <c:pt idx="1743">
                  <c:v>5.7002527027027017E-2</c:v>
                </c:pt>
                <c:pt idx="1744">
                  <c:v>5.708280990990991E-2</c:v>
                </c:pt>
                <c:pt idx="1745">
                  <c:v>5.7145496396396392E-2</c:v>
                </c:pt>
                <c:pt idx="1746">
                  <c:v>5.7190036936936917E-2</c:v>
                </c:pt>
                <c:pt idx="1747">
                  <c:v>5.7341804504504497E-2</c:v>
                </c:pt>
                <c:pt idx="1748">
                  <c:v>5.7457829729729716E-2</c:v>
                </c:pt>
                <c:pt idx="1749">
                  <c:v>5.7466627927927914E-2</c:v>
                </c:pt>
                <c:pt idx="1750">
                  <c:v>5.7466627927927914E-2</c:v>
                </c:pt>
                <c:pt idx="1751">
                  <c:v>5.7198834234234219E-2</c:v>
                </c:pt>
                <c:pt idx="1752">
                  <c:v>5.7449030630630629E-2</c:v>
                </c:pt>
                <c:pt idx="1753">
                  <c:v>5.8279903603603606E-2</c:v>
                </c:pt>
                <c:pt idx="1754">
                  <c:v>5.923614954954956E-2</c:v>
                </c:pt>
                <c:pt idx="1755">
                  <c:v>6.0183598198198206E-2</c:v>
                </c:pt>
                <c:pt idx="1756">
                  <c:v>6.1193183783783793E-2</c:v>
                </c:pt>
                <c:pt idx="1757">
                  <c:v>6.2185172972972984E-2</c:v>
                </c:pt>
                <c:pt idx="1758">
                  <c:v>6.320410630630631E-2</c:v>
                </c:pt>
                <c:pt idx="1759">
                  <c:v>6.4330266666666663E-2</c:v>
                </c:pt>
                <c:pt idx="1760">
                  <c:v>6.5430032432432436E-2</c:v>
                </c:pt>
                <c:pt idx="1761">
                  <c:v>6.6699162162162151E-2</c:v>
                </c:pt>
                <c:pt idx="1762">
                  <c:v>6.8129407207207185E-2</c:v>
                </c:pt>
                <c:pt idx="1763">
                  <c:v>6.9380391891891879E-2</c:v>
                </c:pt>
                <c:pt idx="1764">
                  <c:v>7.0828234234234205E-2</c:v>
                </c:pt>
                <c:pt idx="1765">
                  <c:v>7.2499328828828813E-2</c:v>
                </c:pt>
                <c:pt idx="1766">
                  <c:v>7.4277650450450428E-2</c:v>
                </c:pt>
                <c:pt idx="1767">
                  <c:v>7.648543063063061E-2</c:v>
                </c:pt>
                <c:pt idx="1768">
                  <c:v>7.8255503603603588E-2</c:v>
                </c:pt>
                <c:pt idx="1769">
                  <c:v>7.9551027927927911E-2</c:v>
                </c:pt>
                <c:pt idx="1770">
                  <c:v>8.0855899999999981E-2</c:v>
                </c:pt>
                <c:pt idx="1771">
                  <c:v>8.2357080180180162E-2</c:v>
                </c:pt>
                <c:pt idx="1772">
                  <c:v>8.3957240540540518E-2</c:v>
                </c:pt>
                <c:pt idx="1773">
                  <c:v>8.5726764864864857E-2</c:v>
                </c:pt>
                <c:pt idx="1774">
                  <c:v>8.7577121621621609E-2</c:v>
                </c:pt>
                <c:pt idx="1775">
                  <c:v>8.950776126126124E-2</c:v>
                </c:pt>
                <c:pt idx="1776">
                  <c:v>9.1599516216216204E-2</c:v>
                </c:pt>
                <c:pt idx="1777">
                  <c:v>9.3646181081081054E-2</c:v>
                </c:pt>
                <c:pt idx="1778">
                  <c:v>9.5648305405405379E-2</c:v>
                </c:pt>
                <c:pt idx="1779">
                  <c:v>9.7641081981981986E-2</c:v>
                </c:pt>
                <c:pt idx="1780">
                  <c:v>9.9661352252252242E-2</c:v>
                </c:pt>
                <c:pt idx="1781">
                  <c:v>0.10169042072072071</c:v>
                </c:pt>
                <c:pt idx="1782">
                  <c:v>0.10373708558558559</c:v>
                </c:pt>
                <c:pt idx="1783">
                  <c:v>0.10578375045045045</c:v>
                </c:pt>
                <c:pt idx="1784">
                  <c:v>0.1078128189189189</c:v>
                </c:pt>
                <c:pt idx="1785">
                  <c:v>0.10988642792792791</c:v>
                </c:pt>
                <c:pt idx="1786">
                  <c:v>0.11203152162162161</c:v>
                </c:pt>
                <c:pt idx="1787">
                  <c:v>0.11414087297297297</c:v>
                </c:pt>
                <c:pt idx="1788">
                  <c:v>0.11621448198198199</c:v>
                </c:pt>
                <c:pt idx="1789">
                  <c:v>0.11770686486486485</c:v>
                </c:pt>
                <c:pt idx="1790">
                  <c:v>0.11858337837837837</c:v>
                </c:pt>
                <c:pt idx="1791">
                  <c:v>0.11934331711711708</c:v>
                </c:pt>
                <c:pt idx="1792">
                  <c:v>0.11997788198198198</c:v>
                </c:pt>
                <c:pt idx="1793">
                  <c:v>0.1206217945945946</c:v>
                </c:pt>
                <c:pt idx="1794">
                  <c:v>0.12129265135135137</c:v>
                </c:pt>
                <c:pt idx="1795">
                  <c:v>0.12200804864864866</c:v>
                </c:pt>
                <c:pt idx="1796">
                  <c:v>0.12264261351351352</c:v>
                </c:pt>
                <c:pt idx="1797">
                  <c:v>0.12331292072072073</c:v>
                </c:pt>
                <c:pt idx="1798">
                  <c:v>0.123795718018018</c:v>
                </c:pt>
                <c:pt idx="1799">
                  <c:v>0.12411739999999996</c:v>
                </c:pt>
                <c:pt idx="1800">
                  <c:v>0.12440388828828826</c:v>
                </c:pt>
                <c:pt idx="1801">
                  <c:v>0.1245023171171171</c:v>
                </c:pt>
                <c:pt idx="1802">
                  <c:v>0.12439563963963964</c:v>
                </c:pt>
                <c:pt idx="1803">
                  <c:v>0.12414544324324325</c:v>
                </c:pt>
                <c:pt idx="1804">
                  <c:v>0.12382376126126127</c:v>
                </c:pt>
                <c:pt idx="1805">
                  <c:v>0.12391284234234234</c:v>
                </c:pt>
                <c:pt idx="1806">
                  <c:v>0.12447647207207208</c:v>
                </c:pt>
                <c:pt idx="1807">
                  <c:v>0.12503955225225227</c:v>
                </c:pt>
                <c:pt idx="1808">
                  <c:v>0.12554929369369369</c:v>
                </c:pt>
                <c:pt idx="1809">
                  <c:v>0.12596940360360359</c:v>
                </c:pt>
                <c:pt idx="1810">
                  <c:v>0.12612172072072073</c:v>
                </c:pt>
                <c:pt idx="1811">
                  <c:v>0.12617505945945948</c:v>
                </c:pt>
                <c:pt idx="1812">
                  <c:v>0.12613931711711715</c:v>
                </c:pt>
                <c:pt idx="1813">
                  <c:v>0.12593366126126132</c:v>
                </c:pt>
                <c:pt idx="1814">
                  <c:v>0.12546900990990997</c:v>
                </c:pt>
                <c:pt idx="1815">
                  <c:v>0.12509343963963968</c:v>
                </c:pt>
                <c:pt idx="1816">
                  <c:v>0.12479870270270273</c:v>
                </c:pt>
                <c:pt idx="1817">
                  <c:v>0.12455730360360362</c:v>
                </c:pt>
                <c:pt idx="1818">
                  <c:v>0.12441433423423426</c:v>
                </c:pt>
                <c:pt idx="1819">
                  <c:v>0.12431590540540541</c:v>
                </c:pt>
                <c:pt idx="1820">
                  <c:v>0.12426256666666669</c:v>
                </c:pt>
                <c:pt idx="1821">
                  <c:v>0.1242537684684685</c:v>
                </c:pt>
                <c:pt idx="1822">
                  <c:v>0.12432525315315318</c:v>
                </c:pt>
                <c:pt idx="1823">
                  <c:v>0.12441488378378381</c:v>
                </c:pt>
                <c:pt idx="1824">
                  <c:v>0.12453970720720721</c:v>
                </c:pt>
                <c:pt idx="1825">
                  <c:v>0.12457490000000002</c:v>
                </c:pt>
                <c:pt idx="1826">
                  <c:v>0.12480749999999999</c:v>
                </c:pt>
                <c:pt idx="1827">
                  <c:v>0.12508409099099099</c:v>
                </c:pt>
                <c:pt idx="1828">
                  <c:v>0.12531614144144146</c:v>
                </c:pt>
                <c:pt idx="1829">
                  <c:v>0.12558448378378381</c:v>
                </c:pt>
                <c:pt idx="1830">
                  <c:v>0.12612061981981984</c:v>
                </c:pt>
                <c:pt idx="1831">
                  <c:v>0.12663860990990997</c:v>
                </c:pt>
                <c:pt idx="1832">
                  <c:v>0.12704057477477482</c:v>
                </c:pt>
                <c:pt idx="1833">
                  <c:v>0.12740734684684688</c:v>
                </c:pt>
                <c:pt idx="1834">
                  <c:v>0.12759485675675677</c:v>
                </c:pt>
                <c:pt idx="1835">
                  <c:v>0.1277823666666667</c:v>
                </c:pt>
                <c:pt idx="1836">
                  <c:v>0.12798802252252253</c:v>
                </c:pt>
                <c:pt idx="1837">
                  <c:v>0.12813979009009011</c:v>
                </c:pt>
                <c:pt idx="1838">
                  <c:v>0.12826461351351354</c:v>
                </c:pt>
                <c:pt idx="1839">
                  <c:v>0.12837184054054054</c:v>
                </c:pt>
                <c:pt idx="1840">
                  <c:v>0.12853295585585586</c:v>
                </c:pt>
                <c:pt idx="1841">
                  <c:v>0.12875620810810812</c:v>
                </c:pt>
                <c:pt idx="1842">
                  <c:v>0.12895306666666667</c:v>
                </c:pt>
                <c:pt idx="1843">
                  <c:v>0.12915817297297297</c:v>
                </c:pt>
                <c:pt idx="1844">
                  <c:v>0.12937262792792792</c:v>
                </c:pt>
                <c:pt idx="1845">
                  <c:v>0.1295331936936937</c:v>
                </c:pt>
                <c:pt idx="1846">
                  <c:v>0.12974764864864866</c:v>
                </c:pt>
                <c:pt idx="1847">
                  <c:v>0.13000664324324326</c:v>
                </c:pt>
                <c:pt idx="1848">
                  <c:v>0.13030192972972976</c:v>
                </c:pt>
                <c:pt idx="1849">
                  <c:v>0.13063240900900902</c:v>
                </c:pt>
                <c:pt idx="1850">
                  <c:v>0.13106131801801804</c:v>
                </c:pt>
                <c:pt idx="1851">
                  <c:v>0.13174922162162159</c:v>
                </c:pt>
                <c:pt idx="1852">
                  <c:v>0.13232109999999997</c:v>
                </c:pt>
                <c:pt idx="1853">
                  <c:v>0.13284843783783784</c:v>
                </c:pt>
                <c:pt idx="1854">
                  <c:v>0.13336697837837835</c:v>
                </c:pt>
                <c:pt idx="1855">
                  <c:v>0.13376014414414414</c:v>
                </c:pt>
                <c:pt idx="1856">
                  <c:v>0.13410876936936936</c:v>
                </c:pt>
                <c:pt idx="1857">
                  <c:v>0.13440350630630632</c:v>
                </c:pt>
                <c:pt idx="1858">
                  <c:v>0.13462675855855855</c:v>
                </c:pt>
                <c:pt idx="1859">
                  <c:v>0.13474278378378379</c:v>
                </c:pt>
                <c:pt idx="1860">
                  <c:v>0.13484121261261259</c:v>
                </c:pt>
                <c:pt idx="1861">
                  <c:v>0.13495778738738737</c:v>
                </c:pt>
                <c:pt idx="1862">
                  <c:v>0.13511890270270269</c:v>
                </c:pt>
                <c:pt idx="1863">
                  <c:v>0.13515464504504504</c:v>
                </c:pt>
                <c:pt idx="1864">
                  <c:v>0.13514584684684683</c:v>
                </c:pt>
                <c:pt idx="1865">
                  <c:v>0.13513704864864864</c:v>
                </c:pt>
                <c:pt idx="1866">
                  <c:v>0.13507436216216215</c:v>
                </c:pt>
                <c:pt idx="1867">
                  <c:v>0.13503861981981982</c:v>
                </c:pt>
                <c:pt idx="1868">
                  <c:v>0.1350210234234234</c:v>
                </c:pt>
                <c:pt idx="1869">
                  <c:v>0.13503861981981977</c:v>
                </c:pt>
                <c:pt idx="1870">
                  <c:v>0.13505621621621616</c:v>
                </c:pt>
                <c:pt idx="1871">
                  <c:v>0.13527067117117114</c:v>
                </c:pt>
                <c:pt idx="1872">
                  <c:v>0.1354675297297297</c:v>
                </c:pt>
                <c:pt idx="1873">
                  <c:v>0.13568198468468465</c:v>
                </c:pt>
                <c:pt idx="1874">
                  <c:v>0.13593218198198195</c:v>
                </c:pt>
                <c:pt idx="1875">
                  <c:v>0.13636109099099097</c:v>
                </c:pt>
                <c:pt idx="1876">
                  <c:v>0.13678065225225222</c:v>
                </c:pt>
                <c:pt idx="1877">
                  <c:v>0.13715567297297296</c:v>
                </c:pt>
                <c:pt idx="1878">
                  <c:v>0.13746855675675673</c:v>
                </c:pt>
                <c:pt idx="1879">
                  <c:v>0.13780783423423421</c:v>
                </c:pt>
                <c:pt idx="1880">
                  <c:v>0.13815646036036033</c:v>
                </c:pt>
                <c:pt idx="1881">
                  <c:v>0.13848693963963962</c:v>
                </c:pt>
                <c:pt idx="1882">
                  <c:v>0.13885371171171168</c:v>
                </c:pt>
                <c:pt idx="1883">
                  <c:v>0.13883556486486484</c:v>
                </c:pt>
                <c:pt idx="1884">
                  <c:v>0.13886250990990992</c:v>
                </c:pt>
                <c:pt idx="1885">
                  <c:v>0.13887130900900901</c:v>
                </c:pt>
                <c:pt idx="1886">
                  <c:v>0.13880862252252255</c:v>
                </c:pt>
                <c:pt idx="1887">
                  <c:v>0.13863870810810813</c:v>
                </c:pt>
                <c:pt idx="1888">
                  <c:v>0.13852268288288291</c:v>
                </c:pt>
                <c:pt idx="1889">
                  <c:v>0.13843360180180181</c:v>
                </c:pt>
                <c:pt idx="1890">
                  <c:v>0.13831757567567568</c:v>
                </c:pt>
                <c:pt idx="1891">
                  <c:v>0.13804923243243244</c:v>
                </c:pt>
                <c:pt idx="1892">
                  <c:v>0.13779903603603608</c:v>
                </c:pt>
                <c:pt idx="1893">
                  <c:v>0.13755763783783784</c:v>
                </c:pt>
                <c:pt idx="1894">
                  <c:v>0.13729864324324326</c:v>
                </c:pt>
                <c:pt idx="1895">
                  <c:v>0.13705724504504505</c:v>
                </c:pt>
                <c:pt idx="1896">
                  <c:v>0.13683399279279279</c:v>
                </c:pt>
                <c:pt idx="1897">
                  <c:v>0.1365837963963964</c:v>
                </c:pt>
                <c:pt idx="1898">
                  <c:v>0.13630665585585586</c:v>
                </c:pt>
                <c:pt idx="1899">
                  <c:v>0.13612794414414414</c:v>
                </c:pt>
                <c:pt idx="1900">
                  <c:v>0.13568968738738735</c:v>
                </c:pt>
                <c:pt idx="1901">
                  <c:v>0.13524263243243242</c:v>
                </c:pt>
                <c:pt idx="1902">
                  <c:v>0.13481372432432431</c:v>
                </c:pt>
                <c:pt idx="1903">
                  <c:v>0.13434907387387385</c:v>
                </c:pt>
                <c:pt idx="1904">
                  <c:v>0.13350885225225226</c:v>
                </c:pt>
                <c:pt idx="1905">
                  <c:v>0.13263288828828826</c:v>
                </c:pt>
                <c:pt idx="1906">
                  <c:v>0.1317932162162162</c:v>
                </c:pt>
                <c:pt idx="1907">
                  <c:v>0.1309623423423423</c:v>
                </c:pt>
                <c:pt idx="1908">
                  <c:v>0.13007758018018015</c:v>
                </c:pt>
                <c:pt idx="1909">
                  <c:v>0.12923735855855856</c:v>
                </c:pt>
                <c:pt idx="1910">
                  <c:v>0.12842408108108105</c:v>
                </c:pt>
                <c:pt idx="1911">
                  <c:v>0.12762839999999995</c:v>
                </c:pt>
                <c:pt idx="1912">
                  <c:v>0.12670789549549547</c:v>
                </c:pt>
                <c:pt idx="1913">
                  <c:v>0.12582313333333334</c:v>
                </c:pt>
                <c:pt idx="1914">
                  <c:v>0.12499225945945942</c:v>
                </c:pt>
                <c:pt idx="1915">
                  <c:v>0.124160836036036</c:v>
                </c:pt>
                <c:pt idx="1916">
                  <c:v>0.12357136126126124</c:v>
                </c:pt>
                <c:pt idx="1917">
                  <c:v>0.12300828108108104</c:v>
                </c:pt>
                <c:pt idx="1918">
                  <c:v>0.1224364027027027</c:v>
                </c:pt>
                <c:pt idx="1919">
                  <c:v>0.12198054954954952</c:v>
                </c:pt>
                <c:pt idx="1920">
                  <c:v>0.12192721081081079</c:v>
                </c:pt>
                <c:pt idx="1921">
                  <c:v>0.12191841171171171</c:v>
                </c:pt>
                <c:pt idx="1922">
                  <c:v>0.121927209009009</c:v>
                </c:pt>
                <c:pt idx="1923">
                  <c:v>0.1219810981981982</c:v>
                </c:pt>
                <c:pt idx="1924">
                  <c:v>0.12212406756756758</c:v>
                </c:pt>
                <c:pt idx="1925">
                  <c:v>0.122248890990991</c:v>
                </c:pt>
                <c:pt idx="1926">
                  <c:v>0.12240065855855854</c:v>
                </c:pt>
                <c:pt idx="1927">
                  <c:v>0.12250788558558559</c:v>
                </c:pt>
                <c:pt idx="1928">
                  <c:v>0.12274928468468468</c:v>
                </c:pt>
                <c:pt idx="1929">
                  <c:v>0.12271354234234236</c:v>
                </c:pt>
                <c:pt idx="1930">
                  <c:v>0.12266900180180182</c:v>
                </c:pt>
                <c:pt idx="1931">
                  <c:v>0.12263325945945946</c:v>
                </c:pt>
                <c:pt idx="1932">
                  <c:v>0.12268714774774775</c:v>
                </c:pt>
                <c:pt idx="1933">
                  <c:v>0.12266900180180178</c:v>
                </c:pt>
                <c:pt idx="1934">
                  <c:v>0.12273113873873874</c:v>
                </c:pt>
                <c:pt idx="1935">
                  <c:v>0.12275753333333332</c:v>
                </c:pt>
                <c:pt idx="1936">
                  <c:v>0.12271299279279275</c:v>
                </c:pt>
                <c:pt idx="1937">
                  <c:v>0.1228653108108108</c:v>
                </c:pt>
                <c:pt idx="1938">
                  <c:v>0.12305337117117116</c:v>
                </c:pt>
                <c:pt idx="1939">
                  <c:v>0.12321393693693691</c:v>
                </c:pt>
                <c:pt idx="1940">
                  <c:v>0.12342839099099097</c:v>
                </c:pt>
                <c:pt idx="1941">
                  <c:v>0.12367858828828826</c:v>
                </c:pt>
                <c:pt idx="1942">
                  <c:v>0.12394638108108107</c:v>
                </c:pt>
                <c:pt idx="1943">
                  <c:v>0.12429445765765762</c:v>
                </c:pt>
                <c:pt idx="1944">
                  <c:v>0.12456225135135132</c:v>
                </c:pt>
                <c:pt idx="1945">
                  <c:v>0.12511653333333331</c:v>
                </c:pt>
                <c:pt idx="1946">
                  <c:v>0.12578684144144142</c:v>
                </c:pt>
                <c:pt idx="1947">
                  <c:v>0.12643020450450448</c:v>
                </c:pt>
                <c:pt idx="1948">
                  <c:v>0.12699328468468468</c:v>
                </c:pt>
                <c:pt idx="1949">
                  <c:v>0.12761025405405405</c:v>
                </c:pt>
                <c:pt idx="1950">
                  <c:v>0.12806610720720721</c:v>
                </c:pt>
                <c:pt idx="1951">
                  <c:v>0.1284768702702703</c:v>
                </c:pt>
                <c:pt idx="1952">
                  <c:v>0.1288881828828829</c:v>
                </c:pt>
                <c:pt idx="1953">
                  <c:v>0.12911143513513515</c:v>
                </c:pt>
                <c:pt idx="1954">
                  <c:v>0.12931709099099101</c:v>
                </c:pt>
                <c:pt idx="1955">
                  <c:v>0.1295584900900901</c:v>
                </c:pt>
                <c:pt idx="1956">
                  <c:v>0.12968331351351353</c:v>
                </c:pt>
                <c:pt idx="1957">
                  <c:v>0.12970970810810811</c:v>
                </c:pt>
                <c:pt idx="1958">
                  <c:v>0.12971850720720721</c:v>
                </c:pt>
                <c:pt idx="1959">
                  <c:v>0.12964702252252253</c:v>
                </c:pt>
                <c:pt idx="1960">
                  <c:v>0.1296382234234234</c:v>
                </c:pt>
                <c:pt idx="1961">
                  <c:v>0.12959368378378378</c:v>
                </c:pt>
                <c:pt idx="1962">
                  <c:v>0.12933468918918917</c:v>
                </c:pt>
                <c:pt idx="1963">
                  <c:v>0.12905754864864863</c:v>
                </c:pt>
                <c:pt idx="1964">
                  <c:v>0.12881615045045042</c:v>
                </c:pt>
                <c:pt idx="1965">
                  <c:v>0.12859234774774775</c:v>
                </c:pt>
                <c:pt idx="1966">
                  <c:v>0.12871772072072071</c:v>
                </c:pt>
                <c:pt idx="1967">
                  <c:v>0.12893217477477478</c:v>
                </c:pt>
                <c:pt idx="1968">
                  <c:v>0.12911968468468468</c:v>
                </c:pt>
                <c:pt idx="1969">
                  <c:v>0.12920876576576573</c:v>
                </c:pt>
                <c:pt idx="1970">
                  <c:v>0.12933413873873872</c:v>
                </c:pt>
                <c:pt idx="1971">
                  <c:v>0.12945951171171169</c:v>
                </c:pt>
                <c:pt idx="1972">
                  <c:v>0.12963877297297294</c:v>
                </c:pt>
                <c:pt idx="1973">
                  <c:v>0.12988017117117118</c:v>
                </c:pt>
                <c:pt idx="1974">
                  <c:v>0.1301661099099099</c:v>
                </c:pt>
                <c:pt idx="1975">
                  <c:v>0.13041630630630627</c:v>
                </c:pt>
                <c:pt idx="1976">
                  <c:v>0.13066650270270266</c:v>
                </c:pt>
                <c:pt idx="1977">
                  <c:v>0.1309436432432432</c:v>
                </c:pt>
                <c:pt idx="1978">
                  <c:v>0.13130106666666663</c:v>
                </c:pt>
                <c:pt idx="1979">
                  <c:v>0.13164969279279276</c:v>
                </c:pt>
                <c:pt idx="1980">
                  <c:v>0.13188229279279273</c:v>
                </c:pt>
                <c:pt idx="1981">
                  <c:v>0.13216823153153151</c:v>
                </c:pt>
                <c:pt idx="1982">
                  <c:v>0.13223971621621619</c:v>
                </c:pt>
                <c:pt idx="1983">
                  <c:v>0.13206980180180181</c:v>
                </c:pt>
                <c:pt idx="1984">
                  <c:v>0.13193618018018019</c:v>
                </c:pt>
                <c:pt idx="1985">
                  <c:v>0.13187404324324326</c:v>
                </c:pt>
                <c:pt idx="1986">
                  <c:v>0.13175801711711715</c:v>
                </c:pt>
                <c:pt idx="1987">
                  <c:v>0.1317222747747748</c:v>
                </c:pt>
                <c:pt idx="1988">
                  <c:v>0.13174042072072073</c:v>
                </c:pt>
                <c:pt idx="1989">
                  <c:v>0.13171347657657659</c:v>
                </c:pt>
                <c:pt idx="1990">
                  <c:v>0.13156170900900899</c:v>
                </c:pt>
                <c:pt idx="1991">
                  <c:v>0.13146328018018016</c:v>
                </c:pt>
                <c:pt idx="1992">
                  <c:v>0.13140059279279276</c:v>
                </c:pt>
                <c:pt idx="1993">
                  <c:v>0.13132910810810808</c:v>
                </c:pt>
                <c:pt idx="1994">
                  <c:v>0.13124002702702703</c:v>
                </c:pt>
                <c:pt idx="1995">
                  <c:v>0.13115039549549551</c:v>
                </c:pt>
                <c:pt idx="1996">
                  <c:v>0.1311415972972973</c:v>
                </c:pt>
                <c:pt idx="1997">
                  <c:v>0.13107891081081083</c:v>
                </c:pt>
                <c:pt idx="1998">
                  <c:v>0.13096288468468467</c:v>
                </c:pt>
                <c:pt idx="1999">
                  <c:v>0.13108825765765769</c:v>
                </c:pt>
                <c:pt idx="2000">
                  <c:v>0.13119548468468467</c:v>
                </c:pt>
                <c:pt idx="2001">
                  <c:v>0.13129391351351352</c:v>
                </c:pt>
                <c:pt idx="2002">
                  <c:v>0.13138354414414416</c:v>
                </c:pt>
                <c:pt idx="2003">
                  <c:v>0.13145502882882884</c:v>
                </c:pt>
                <c:pt idx="2004">
                  <c:v>0.13141928648648649</c:v>
                </c:pt>
                <c:pt idx="2005">
                  <c:v>0.13139234234234234</c:v>
                </c:pt>
                <c:pt idx="2006">
                  <c:v>0.13140169009009012</c:v>
                </c:pt>
                <c:pt idx="2007">
                  <c:v>0.13139289189189193</c:v>
                </c:pt>
                <c:pt idx="2008">
                  <c:v>0.13128566486486487</c:v>
                </c:pt>
                <c:pt idx="2009">
                  <c:v>0.13116029189189193</c:v>
                </c:pt>
                <c:pt idx="2010">
                  <c:v>0.13099917657657661</c:v>
                </c:pt>
                <c:pt idx="2011">
                  <c:v>0.13082926306306308</c:v>
                </c:pt>
                <c:pt idx="2012">
                  <c:v>0.13069509189189191</c:v>
                </c:pt>
                <c:pt idx="2013">
                  <c:v>0.13060601081081083</c:v>
                </c:pt>
                <c:pt idx="2014">
                  <c:v>0.13053452612612615</c:v>
                </c:pt>
                <c:pt idx="2015">
                  <c:v>0.13040970270270272</c:v>
                </c:pt>
                <c:pt idx="2016">
                  <c:v>0.13027608108108107</c:v>
                </c:pt>
                <c:pt idx="2017">
                  <c:v>0.13017765225225222</c:v>
                </c:pt>
                <c:pt idx="2018">
                  <c:v>0.13005282882882882</c:v>
                </c:pt>
                <c:pt idx="2019">
                  <c:v>0.12986531891891887</c:v>
                </c:pt>
                <c:pt idx="2020">
                  <c:v>0.12975809189189186</c:v>
                </c:pt>
                <c:pt idx="2021">
                  <c:v>0.12964151711711708</c:v>
                </c:pt>
                <c:pt idx="2022">
                  <c:v>0.12955188648648649</c:v>
                </c:pt>
                <c:pt idx="2023">
                  <c:v>0.12947105405405407</c:v>
                </c:pt>
                <c:pt idx="2024">
                  <c:v>0.12944465945945949</c:v>
                </c:pt>
                <c:pt idx="2025">
                  <c:v>0.12931048828828831</c:v>
                </c:pt>
                <c:pt idx="2026">
                  <c:v>0.12924835135135135</c:v>
                </c:pt>
                <c:pt idx="2027">
                  <c:v>0.12924835135135135</c:v>
                </c:pt>
                <c:pt idx="2028">
                  <c:v>0.12918621441441441</c:v>
                </c:pt>
                <c:pt idx="2029">
                  <c:v>0.12901630090090088</c:v>
                </c:pt>
                <c:pt idx="2030">
                  <c:v>0.12889147747747742</c:v>
                </c:pt>
                <c:pt idx="2031">
                  <c:v>0.12882879099099098</c:v>
                </c:pt>
                <c:pt idx="2032">
                  <c:v>0.12877545225225226</c:v>
                </c:pt>
                <c:pt idx="2033">
                  <c:v>0.12867702342342344</c:v>
                </c:pt>
                <c:pt idx="2034">
                  <c:v>0.12857859459459464</c:v>
                </c:pt>
                <c:pt idx="2035">
                  <c:v>0.12854285225225232</c:v>
                </c:pt>
                <c:pt idx="2036">
                  <c:v>0.12847136756756763</c:v>
                </c:pt>
                <c:pt idx="2037">
                  <c:v>0.12844497297297303</c:v>
                </c:pt>
                <c:pt idx="2038">
                  <c:v>0.12841802882882888</c:v>
                </c:pt>
                <c:pt idx="2039">
                  <c:v>0.12834654414414418</c:v>
                </c:pt>
                <c:pt idx="2040">
                  <c:v>0.12824811531531533</c:v>
                </c:pt>
                <c:pt idx="2041">
                  <c:v>0.12825691351351351</c:v>
                </c:pt>
                <c:pt idx="2042">
                  <c:v>0.12836414054054054</c:v>
                </c:pt>
                <c:pt idx="2043">
                  <c:v>0.12846201981981981</c:v>
                </c:pt>
                <c:pt idx="2044">
                  <c:v>0.12860498918918919</c:v>
                </c:pt>
                <c:pt idx="2045">
                  <c:v>0.12883703963963963</c:v>
                </c:pt>
                <c:pt idx="2046">
                  <c:v>0.1290514936936937</c:v>
                </c:pt>
                <c:pt idx="2047">
                  <c:v>0.1292032612612613</c:v>
                </c:pt>
                <c:pt idx="2048">
                  <c:v>0.12938197297297299</c:v>
                </c:pt>
                <c:pt idx="2049">
                  <c:v>0.12956948288288289</c:v>
                </c:pt>
                <c:pt idx="2050">
                  <c:v>0.12973004864864862</c:v>
                </c:pt>
                <c:pt idx="2051">
                  <c:v>0.1298015333333333</c:v>
                </c:pt>
                <c:pt idx="2052">
                  <c:v>0.12977458918918916</c:v>
                </c:pt>
                <c:pt idx="2053">
                  <c:v>0.1297564432432432</c:v>
                </c:pt>
                <c:pt idx="2054">
                  <c:v>0.12972070090090085</c:v>
                </c:pt>
                <c:pt idx="2055">
                  <c:v>0.12979218558558553</c:v>
                </c:pt>
                <c:pt idx="2056">
                  <c:v>0.12987246846846842</c:v>
                </c:pt>
                <c:pt idx="2057">
                  <c:v>0.12997969549549543</c:v>
                </c:pt>
                <c:pt idx="2058">
                  <c:v>0.12997089729729727</c:v>
                </c:pt>
                <c:pt idx="2059">
                  <c:v>0.12989061441441435</c:v>
                </c:pt>
                <c:pt idx="2060">
                  <c:v>0.12979218558558558</c:v>
                </c:pt>
                <c:pt idx="2061">
                  <c:v>0.12968440900900902</c:v>
                </c:pt>
                <c:pt idx="2062">
                  <c:v>0.12960412612612612</c:v>
                </c:pt>
                <c:pt idx="2063">
                  <c:v>0.12955023783783781</c:v>
                </c:pt>
                <c:pt idx="2064">
                  <c:v>0.12944301081081083</c:v>
                </c:pt>
                <c:pt idx="2065">
                  <c:v>0.12929949189189188</c:v>
                </c:pt>
                <c:pt idx="2066">
                  <c:v>0.12927254774774774</c:v>
                </c:pt>
                <c:pt idx="2067">
                  <c:v>0.12922745765765767</c:v>
                </c:pt>
                <c:pt idx="2068">
                  <c:v>0.12923680540540541</c:v>
                </c:pt>
                <c:pt idx="2069">
                  <c:v>0.12924560360360357</c:v>
                </c:pt>
                <c:pt idx="2070">
                  <c:v>0.12925440180180178</c:v>
                </c:pt>
                <c:pt idx="2071">
                  <c:v>0.12924560360360357</c:v>
                </c:pt>
                <c:pt idx="2072">
                  <c:v>0.12922745765765767</c:v>
                </c:pt>
                <c:pt idx="2073">
                  <c:v>0.12914662522522521</c:v>
                </c:pt>
                <c:pt idx="2074">
                  <c:v>0.12904819639639639</c:v>
                </c:pt>
                <c:pt idx="2075">
                  <c:v>0.12897671171171168</c:v>
                </c:pt>
                <c:pt idx="2076">
                  <c:v>0.12892337297297293</c:v>
                </c:pt>
                <c:pt idx="2077">
                  <c:v>0.12880734774774774</c:v>
                </c:pt>
                <c:pt idx="2078">
                  <c:v>0.12861103963963966</c:v>
                </c:pt>
                <c:pt idx="2079">
                  <c:v>0.12831630270270269</c:v>
                </c:pt>
                <c:pt idx="2080">
                  <c:v>0.1280485099099099</c:v>
                </c:pt>
                <c:pt idx="2081">
                  <c:v>0.12785165225225226</c:v>
                </c:pt>
                <c:pt idx="2082">
                  <c:v>0.12760145585585586</c:v>
                </c:pt>
                <c:pt idx="2083">
                  <c:v>0.12734246126126125</c:v>
                </c:pt>
                <c:pt idx="2084">
                  <c:v>0.12713735495495498</c:v>
                </c:pt>
                <c:pt idx="2085">
                  <c:v>0.12690530450450455</c:v>
                </c:pt>
                <c:pt idx="2086">
                  <c:v>0.12671779459459465</c:v>
                </c:pt>
                <c:pt idx="2087">
                  <c:v>0.12652148648648651</c:v>
                </c:pt>
                <c:pt idx="2088">
                  <c:v>0.12640546126126129</c:v>
                </c:pt>
                <c:pt idx="2089">
                  <c:v>0.12639666306306307</c:v>
                </c:pt>
                <c:pt idx="2090">
                  <c:v>0.12638786486486489</c:v>
                </c:pt>
                <c:pt idx="2091">
                  <c:v>0.12637906666666668</c:v>
                </c:pt>
                <c:pt idx="2092">
                  <c:v>0.12635212252252251</c:v>
                </c:pt>
                <c:pt idx="2093">
                  <c:v>0.12636092072072075</c:v>
                </c:pt>
                <c:pt idx="2094">
                  <c:v>0.12639666306306307</c:v>
                </c:pt>
                <c:pt idx="2095">
                  <c:v>0.12718299639639641</c:v>
                </c:pt>
                <c:pt idx="2096">
                  <c:v>0.12798747477477476</c:v>
                </c:pt>
                <c:pt idx="2097">
                  <c:v>0.12887278648648648</c:v>
                </c:pt>
                <c:pt idx="2098">
                  <c:v>0.12974875045045045</c:v>
                </c:pt>
                <c:pt idx="2099">
                  <c:v>0.13074073963963961</c:v>
                </c:pt>
                <c:pt idx="2100">
                  <c:v>0.13170578468468463</c:v>
                </c:pt>
                <c:pt idx="2101">
                  <c:v>0.13273351621621618</c:v>
                </c:pt>
                <c:pt idx="2102">
                  <c:v>0.13371670720720719</c:v>
                </c:pt>
                <c:pt idx="2103">
                  <c:v>0.13465535765765763</c:v>
                </c:pt>
                <c:pt idx="2104">
                  <c:v>0.13556706396396395</c:v>
                </c:pt>
                <c:pt idx="2105">
                  <c:v>0.13640673603603604</c:v>
                </c:pt>
                <c:pt idx="2106">
                  <c:v>0.13723815945945944</c:v>
                </c:pt>
                <c:pt idx="2107">
                  <c:v>0.13811412342342341</c:v>
                </c:pt>
                <c:pt idx="2108">
                  <c:v>0.13880202702702704</c:v>
                </c:pt>
                <c:pt idx="2109">
                  <c:v>0.13949048108108109</c:v>
                </c:pt>
                <c:pt idx="2110">
                  <c:v>0.1402234756756757</c:v>
                </c:pt>
                <c:pt idx="2111">
                  <c:v>0.14028616216216216</c:v>
                </c:pt>
                <c:pt idx="2112">
                  <c:v>0.14041098558558557</c:v>
                </c:pt>
                <c:pt idx="2113">
                  <c:v>0.14043738018018018</c:v>
                </c:pt>
                <c:pt idx="2114">
                  <c:v>0.14048192072072069</c:v>
                </c:pt>
                <c:pt idx="2115">
                  <c:v>0.14050831531531532</c:v>
                </c:pt>
                <c:pt idx="2116">
                  <c:v>0.14057979999999998</c:v>
                </c:pt>
                <c:pt idx="2117">
                  <c:v>0.14058859819819819</c:v>
                </c:pt>
                <c:pt idx="2118">
                  <c:v>0.14054405765765765</c:v>
                </c:pt>
                <c:pt idx="2119">
                  <c:v>0.14047257297297297</c:v>
                </c:pt>
                <c:pt idx="2120">
                  <c:v>0.14041868468468471</c:v>
                </c:pt>
                <c:pt idx="2121">
                  <c:v>0.14044507927927929</c:v>
                </c:pt>
                <c:pt idx="2122">
                  <c:v>0.14046267567567569</c:v>
                </c:pt>
                <c:pt idx="2123">
                  <c:v>0.14042693333333336</c:v>
                </c:pt>
                <c:pt idx="2124">
                  <c:v>0.1405968468468469</c:v>
                </c:pt>
                <c:pt idx="2125">
                  <c:v>0.14071287207207211</c:v>
                </c:pt>
                <c:pt idx="2126">
                  <c:v>0.14085584144144145</c:v>
                </c:pt>
                <c:pt idx="2127">
                  <c:v>0.14101640720720721</c:v>
                </c:pt>
                <c:pt idx="2128">
                  <c:v>0.14114178018018017</c:v>
                </c:pt>
                <c:pt idx="2129">
                  <c:v>0.14127595135135132</c:v>
                </c:pt>
                <c:pt idx="2130">
                  <c:v>0.14141012342342341</c:v>
                </c:pt>
                <c:pt idx="2131">
                  <c:v>0.14146401171171172</c:v>
                </c:pt>
                <c:pt idx="2132">
                  <c:v>0.14082064774774775</c:v>
                </c:pt>
                <c:pt idx="2133">
                  <c:v>0.14018608288288287</c:v>
                </c:pt>
                <c:pt idx="2134">
                  <c:v>0.13949762882882882</c:v>
                </c:pt>
                <c:pt idx="2135">
                  <c:v>0.13882732072072071</c:v>
                </c:pt>
                <c:pt idx="2136">
                  <c:v>0.13808552792792791</c:v>
                </c:pt>
                <c:pt idx="2137">
                  <c:v>0.13724585585585583</c:v>
                </c:pt>
                <c:pt idx="2138">
                  <c:v>0.13637869009009007</c:v>
                </c:pt>
                <c:pt idx="2139">
                  <c:v>0.13558355855855853</c:v>
                </c:pt>
                <c:pt idx="2140">
                  <c:v>0.1347345387387387</c:v>
                </c:pt>
                <c:pt idx="2141">
                  <c:v>0.13401969009009004</c:v>
                </c:pt>
                <c:pt idx="2142">
                  <c:v>0.1333136396396396</c:v>
                </c:pt>
                <c:pt idx="2143">
                  <c:v>0.1326433324324324</c:v>
                </c:pt>
                <c:pt idx="2144">
                  <c:v>0.1319554288288288</c:v>
                </c:pt>
                <c:pt idx="2145">
                  <c:v>0.13147318198198199</c:v>
                </c:pt>
                <c:pt idx="2146">
                  <c:v>0.13092769729729731</c:v>
                </c:pt>
                <c:pt idx="2147">
                  <c:v>0.13040915675675677</c:v>
                </c:pt>
                <c:pt idx="2148">
                  <c:v>0.13055212612612613</c:v>
                </c:pt>
                <c:pt idx="2149">
                  <c:v>0.13066870090090091</c:v>
                </c:pt>
                <c:pt idx="2150">
                  <c:v>0.13090130180180182</c:v>
                </c:pt>
                <c:pt idx="2151">
                  <c:v>0.13121418558558562</c:v>
                </c:pt>
                <c:pt idx="2152">
                  <c:v>0.1315006738738739</c:v>
                </c:pt>
                <c:pt idx="2153">
                  <c:v>0.13180475945945949</c:v>
                </c:pt>
                <c:pt idx="2154">
                  <c:v>0.13215338558558559</c:v>
                </c:pt>
                <c:pt idx="2155">
                  <c:v>0.13247506756756761</c:v>
                </c:pt>
                <c:pt idx="2156">
                  <c:v>0.13284183873873875</c:v>
                </c:pt>
                <c:pt idx="2157">
                  <c:v>0.1331013828828829</c:v>
                </c:pt>
                <c:pt idx="2158">
                  <c:v>0.13317286756756755</c:v>
                </c:pt>
                <c:pt idx="2159">
                  <c:v>0.13319101351351348</c:v>
                </c:pt>
                <c:pt idx="2160">
                  <c:v>0.13322675585585583</c:v>
                </c:pt>
                <c:pt idx="2161">
                  <c:v>0.13329824054054051</c:v>
                </c:pt>
                <c:pt idx="2162">
                  <c:v>0.1334588063063063</c:v>
                </c:pt>
                <c:pt idx="2163">
                  <c:v>0.133557236036036</c:v>
                </c:pt>
                <c:pt idx="2164">
                  <c:v>0.13364686756756752</c:v>
                </c:pt>
                <c:pt idx="2165">
                  <c:v>0.13371835225225223</c:v>
                </c:pt>
                <c:pt idx="2166">
                  <c:v>0.13377169099099098</c:v>
                </c:pt>
                <c:pt idx="2167">
                  <c:v>0.13376289189189186</c:v>
                </c:pt>
                <c:pt idx="2168">
                  <c:v>0.13380743333333331</c:v>
                </c:pt>
                <c:pt idx="2169">
                  <c:v>0.13387012072072071</c:v>
                </c:pt>
                <c:pt idx="2170">
                  <c:v>0.13406642972972974</c:v>
                </c:pt>
                <c:pt idx="2171">
                  <c:v>0.13423634414414415</c:v>
                </c:pt>
                <c:pt idx="2172">
                  <c:v>0.13442440450450446</c:v>
                </c:pt>
                <c:pt idx="2173">
                  <c:v>0.1346119153153153</c:v>
                </c:pt>
                <c:pt idx="2174">
                  <c:v>0.13495119369369366</c:v>
                </c:pt>
                <c:pt idx="2175">
                  <c:v>0.13526407747747743</c:v>
                </c:pt>
                <c:pt idx="2176">
                  <c:v>0.13554121891891888</c:v>
                </c:pt>
                <c:pt idx="2177">
                  <c:v>0.13558575945945942</c:v>
                </c:pt>
                <c:pt idx="2178">
                  <c:v>0.13551427477477476</c:v>
                </c:pt>
                <c:pt idx="2179">
                  <c:v>0.13549667837837834</c:v>
                </c:pt>
                <c:pt idx="2180">
                  <c:v>0.1354609351351351</c:v>
                </c:pt>
                <c:pt idx="2181">
                  <c:v>0.1354609351351351</c:v>
                </c:pt>
                <c:pt idx="2182">
                  <c:v>0.13540704594594594</c:v>
                </c:pt>
                <c:pt idx="2183">
                  <c:v>0.13541584414414415</c:v>
                </c:pt>
                <c:pt idx="2184">
                  <c:v>0.13542519189189189</c:v>
                </c:pt>
                <c:pt idx="2185">
                  <c:v>0.1354515864864865</c:v>
                </c:pt>
                <c:pt idx="2186">
                  <c:v>0.1352189864864865</c:v>
                </c:pt>
                <c:pt idx="2187">
                  <c:v>0.13500453153153158</c:v>
                </c:pt>
                <c:pt idx="2188">
                  <c:v>0.13461081531531538</c:v>
                </c:pt>
                <c:pt idx="2189">
                  <c:v>0.13428858468468474</c:v>
                </c:pt>
                <c:pt idx="2190">
                  <c:v>0.13392181261261263</c:v>
                </c:pt>
                <c:pt idx="2191">
                  <c:v>0.13360892882882885</c:v>
                </c:pt>
                <c:pt idx="2192">
                  <c:v>0.13335873153153158</c:v>
                </c:pt>
                <c:pt idx="2193">
                  <c:v>0.13310798558558556</c:v>
                </c:pt>
                <c:pt idx="2194">
                  <c:v>0.13293807207207206</c:v>
                </c:pt>
                <c:pt idx="2195">
                  <c:v>0.13280390090090088</c:v>
                </c:pt>
                <c:pt idx="2196">
                  <c:v>0.13270547207207206</c:v>
                </c:pt>
                <c:pt idx="2197">
                  <c:v>0.13258944684684684</c:v>
                </c:pt>
                <c:pt idx="2198">
                  <c:v>0.1323123063063063</c:v>
                </c:pt>
                <c:pt idx="2199">
                  <c:v>0.13194608468468469</c:v>
                </c:pt>
                <c:pt idx="2200">
                  <c:v>0.13165079729729728</c:v>
                </c:pt>
                <c:pt idx="2201">
                  <c:v>0.13133791351351348</c:v>
                </c:pt>
                <c:pt idx="2202">
                  <c:v>0.13120374234234231</c:v>
                </c:pt>
                <c:pt idx="2203">
                  <c:v>0.13105197477477476</c:v>
                </c:pt>
                <c:pt idx="2204">
                  <c:v>0.1310338288288288</c:v>
                </c:pt>
                <c:pt idx="2205">
                  <c:v>0.13102502972972968</c:v>
                </c:pt>
                <c:pt idx="2206">
                  <c:v>0.13100688288288287</c:v>
                </c:pt>
                <c:pt idx="2207">
                  <c:v>0.13085511441441441</c:v>
                </c:pt>
                <c:pt idx="2208">
                  <c:v>0.1306676036036036</c:v>
                </c:pt>
                <c:pt idx="2209">
                  <c:v>0.13045314864864865</c:v>
                </c:pt>
                <c:pt idx="2210">
                  <c:v>0.13020295135135138</c:v>
                </c:pt>
                <c:pt idx="2211">
                  <c:v>0.12988126936936936</c:v>
                </c:pt>
                <c:pt idx="2212">
                  <c:v>0.12958653153153152</c:v>
                </c:pt>
                <c:pt idx="2213">
                  <c:v>0.12931818828828828</c:v>
                </c:pt>
                <c:pt idx="2214">
                  <c:v>0.12935393063063064</c:v>
                </c:pt>
                <c:pt idx="2215">
                  <c:v>0.12940781891891889</c:v>
                </c:pt>
                <c:pt idx="2216">
                  <c:v>0.12938087477477475</c:v>
                </c:pt>
                <c:pt idx="2217">
                  <c:v>0.12924670360360357</c:v>
                </c:pt>
                <c:pt idx="2218">
                  <c:v>0.12905864324324323</c:v>
                </c:pt>
                <c:pt idx="2219">
                  <c:v>0.12893327027027024</c:v>
                </c:pt>
                <c:pt idx="2220">
                  <c:v>0.12881724504504502</c:v>
                </c:pt>
                <c:pt idx="2221">
                  <c:v>0.12865612972972973</c:v>
                </c:pt>
                <c:pt idx="2222">
                  <c:v>0.12843287747747745</c:v>
                </c:pt>
                <c:pt idx="2223">
                  <c:v>0.12852195855855855</c:v>
                </c:pt>
                <c:pt idx="2224">
                  <c:v>0.12856649909909909</c:v>
                </c:pt>
                <c:pt idx="2225">
                  <c:v>0.12872761441441444</c:v>
                </c:pt>
                <c:pt idx="2226">
                  <c:v>0.12889752792792794</c:v>
                </c:pt>
                <c:pt idx="2227">
                  <c:v>0.12886178558558559</c:v>
                </c:pt>
                <c:pt idx="2228">
                  <c:v>0.12879030090090091</c:v>
                </c:pt>
                <c:pt idx="2229">
                  <c:v>0.12870067027027024</c:v>
                </c:pt>
                <c:pt idx="2230">
                  <c:v>0.12854890270270269</c:v>
                </c:pt>
                <c:pt idx="2231">
                  <c:v>0.128432327027027</c:v>
                </c:pt>
                <c:pt idx="2232">
                  <c:v>0.12835204414414411</c:v>
                </c:pt>
                <c:pt idx="2233">
                  <c:v>0.12838778648648644</c:v>
                </c:pt>
                <c:pt idx="2234">
                  <c:v>0.128432327027027</c:v>
                </c:pt>
                <c:pt idx="2235">
                  <c:v>0.12841418108108107</c:v>
                </c:pt>
                <c:pt idx="2236">
                  <c:v>0.12842297927927929</c:v>
                </c:pt>
                <c:pt idx="2237">
                  <c:v>0.12831575225225228</c:v>
                </c:pt>
                <c:pt idx="2238">
                  <c:v>0.128261863963964</c:v>
                </c:pt>
                <c:pt idx="2239">
                  <c:v>0.12795777927927929</c:v>
                </c:pt>
                <c:pt idx="2240">
                  <c:v>0.12768063873873875</c:v>
                </c:pt>
                <c:pt idx="2241">
                  <c:v>0.12728747297297296</c:v>
                </c:pt>
                <c:pt idx="2242">
                  <c:v>0.12686736306306307</c:v>
                </c:pt>
                <c:pt idx="2243">
                  <c:v>0.12666170720720721</c:v>
                </c:pt>
                <c:pt idx="2244">
                  <c:v>0.12642030900900897</c:v>
                </c:pt>
                <c:pt idx="2245">
                  <c:v>0.12621465315315314</c:v>
                </c:pt>
                <c:pt idx="2246">
                  <c:v>0.12602659369369365</c:v>
                </c:pt>
                <c:pt idx="2247">
                  <c:v>0.12583908378378378</c:v>
                </c:pt>
                <c:pt idx="2248">
                  <c:v>0.12562462972972974</c:v>
                </c:pt>
                <c:pt idx="2249">
                  <c:v>0.12542777207207206</c:v>
                </c:pt>
                <c:pt idx="2250">
                  <c:v>0.12522211621621623</c:v>
                </c:pt>
                <c:pt idx="2251">
                  <c:v>0.12495432342342343</c:v>
                </c:pt>
                <c:pt idx="2252">
                  <c:v>0.12466783513513514</c:v>
                </c:pt>
                <c:pt idx="2253">
                  <c:v>0.12446217927927929</c:v>
                </c:pt>
                <c:pt idx="2254">
                  <c:v>0.12437254864864866</c:v>
                </c:pt>
                <c:pt idx="2255">
                  <c:v>0.12424772522522523</c:v>
                </c:pt>
                <c:pt idx="2256">
                  <c:v>0.1241141036036036</c:v>
                </c:pt>
                <c:pt idx="2257">
                  <c:v>0.12400687657657658</c:v>
                </c:pt>
                <c:pt idx="2258">
                  <c:v>0.1239353918918919</c:v>
                </c:pt>
                <c:pt idx="2259">
                  <c:v>0.12396233603603606</c:v>
                </c:pt>
                <c:pt idx="2260">
                  <c:v>0.12397168378378381</c:v>
                </c:pt>
                <c:pt idx="2261">
                  <c:v>0.12401622432432434</c:v>
                </c:pt>
                <c:pt idx="2262">
                  <c:v>0.12407891081081078</c:v>
                </c:pt>
                <c:pt idx="2263">
                  <c:v>0.12414159729729728</c:v>
                </c:pt>
                <c:pt idx="2264">
                  <c:v>0.12445448018018015</c:v>
                </c:pt>
                <c:pt idx="2265">
                  <c:v>0.12469587837837837</c:v>
                </c:pt>
                <c:pt idx="2266">
                  <c:v>0.12490153423423424</c:v>
                </c:pt>
                <c:pt idx="2267">
                  <c:v>0.12514293243243244</c:v>
                </c:pt>
                <c:pt idx="2268">
                  <c:v>0.12538433153153156</c:v>
                </c:pt>
                <c:pt idx="2269">
                  <c:v>0.12566147207207209</c:v>
                </c:pt>
                <c:pt idx="2270">
                  <c:v>0.12585778018018018</c:v>
                </c:pt>
                <c:pt idx="2271">
                  <c:v>0.12613492072072074</c:v>
                </c:pt>
                <c:pt idx="2272">
                  <c:v>0.12638511711711711</c:v>
                </c:pt>
                <c:pt idx="2273">
                  <c:v>0.12659957117117115</c:v>
                </c:pt>
                <c:pt idx="2274">
                  <c:v>0.1268591153153153</c:v>
                </c:pt>
                <c:pt idx="2275">
                  <c:v>0.1270741189189189</c:v>
                </c:pt>
                <c:pt idx="2276">
                  <c:v>0.12740514774774772</c:v>
                </c:pt>
                <c:pt idx="2277">
                  <c:v>0.12764654594594596</c:v>
                </c:pt>
                <c:pt idx="2278">
                  <c:v>0.12786979819819819</c:v>
                </c:pt>
                <c:pt idx="2279">
                  <c:v>0.12809305045045044</c:v>
                </c:pt>
                <c:pt idx="2280">
                  <c:v>0.12813814054054051</c:v>
                </c:pt>
                <c:pt idx="2281">
                  <c:v>0.12824536756756755</c:v>
                </c:pt>
                <c:pt idx="2282">
                  <c:v>0.12837019099099098</c:v>
                </c:pt>
                <c:pt idx="2283">
                  <c:v>0.12848676576576576</c:v>
                </c:pt>
                <c:pt idx="2284">
                  <c:v>0.12859399279279282</c:v>
                </c:pt>
                <c:pt idx="2285">
                  <c:v>0.12871936576576576</c:v>
                </c:pt>
                <c:pt idx="2286">
                  <c:v>0.12883594054054051</c:v>
                </c:pt>
                <c:pt idx="2287">
                  <c:v>0.12895251531531529</c:v>
                </c:pt>
                <c:pt idx="2288">
                  <c:v>0.12910428288288286</c:v>
                </c:pt>
                <c:pt idx="2289">
                  <c:v>0.12922965585585586</c:v>
                </c:pt>
                <c:pt idx="2290">
                  <c:v>0.12932808468468468</c:v>
                </c:pt>
                <c:pt idx="2291">
                  <c:v>0.12937317477477475</c:v>
                </c:pt>
                <c:pt idx="2292">
                  <c:v>0.12912297837837836</c:v>
                </c:pt>
                <c:pt idx="2293">
                  <c:v>0.12892611981981983</c:v>
                </c:pt>
                <c:pt idx="2294">
                  <c:v>0.12865777657657659</c:v>
                </c:pt>
                <c:pt idx="2295">
                  <c:v>0.12837183783783787</c:v>
                </c:pt>
                <c:pt idx="2296">
                  <c:v>0.12801441441441444</c:v>
                </c:pt>
                <c:pt idx="2297">
                  <c:v>0.12747827837837838</c:v>
                </c:pt>
                <c:pt idx="2298">
                  <c:v>0.12695094054054054</c:v>
                </c:pt>
                <c:pt idx="2299">
                  <c:v>0.12640545675675674</c:v>
                </c:pt>
                <c:pt idx="2300">
                  <c:v>0.1258605225225225</c:v>
                </c:pt>
                <c:pt idx="2301">
                  <c:v>0.12527049819819816</c:v>
                </c:pt>
                <c:pt idx="2302">
                  <c:v>0.12477890360360358</c:v>
                </c:pt>
                <c:pt idx="2303">
                  <c:v>0.12426971171171168</c:v>
                </c:pt>
                <c:pt idx="2304">
                  <c:v>0.12378691441441439</c:v>
                </c:pt>
                <c:pt idx="2305">
                  <c:v>0.12332226306306304</c:v>
                </c:pt>
                <c:pt idx="2306">
                  <c:v>0.12280372342342341</c:v>
                </c:pt>
                <c:pt idx="2307">
                  <c:v>0.12240175945945946</c:v>
                </c:pt>
                <c:pt idx="2308">
                  <c:v>0.12222304774774775</c:v>
                </c:pt>
                <c:pt idx="2309">
                  <c:v>0.12204433603603602</c:v>
                </c:pt>
                <c:pt idx="2310">
                  <c:v>0.12191071441441444</c:v>
                </c:pt>
                <c:pt idx="2311">
                  <c:v>0.12184802792792797</c:v>
                </c:pt>
                <c:pt idx="2312">
                  <c:v>0.1218210837837838</c:v>
                </c:pt>
                <c:pt idx="2313">
                  <c:v>0.12192831081081085</c:v>
                </c:pt>
                <c:pt idx="2314">
                  <c:v>0.12208942612612615</c:v>
                </c:pt>
                <c:pt idx="2315">
                  <c:v>0.12231322882882886</c:v>
                </c:pt>
                <c:pt idx="2316">
                  <c:v>0.1225815720720721</c:v>
                </c:pt>
                <c:pt idx="2317">
                  <c:v>0.12288510810810811</c:v>
                </c:pt>
                <c:pt idx="2318">
                  <c:v>0.12311770900900906</c:v>
                </c:pt>
                <c:pt idx="2319">
                  <c:v>0.12336790630630635</c:v>
                </c:pt>
                <c:pt idx="2320">
                  <c:v>0.1236087558558559</c:v>
                </c:pt>
                <c:pt idx="2321">
                  <c:v>0.12384135675675681</c:v>
                </c:pt>
                <c:pt idx="2322">
                  <c:v>0.12414489279279281</c:v>
                </c:pt>
                <c:pt idx="2323">
                  <c:v>0.12434120090090092</c:v>
                </c:pt>
                <c:pt idx="2324">
                  <c:v>0.12448417027027028</c:v>
                </c:pt>
                <c:pt idx="2325">
                  <c:v>0.12457380090090091</c:v>
                </c:pt>
                <c:pt idx="2326">
                  <c:v>0.12467222972972973</c:v>
                </c:pt>
                <c:pt idx="2327">
                  <c:v>0.12470797207207206</c:v>
                </c:pt>
                <c:pt idx="2328">
                  <c:v>0.12468982612612611</c:v>
                </c:pt>
                <c:pt idx="2329">
                  <c:v>0.12502910360360359</c:v>
                </c:pt>
                <c:pt idx="2330">
                  <c:v>0.12534198738738736</c:v>
                </c:pt>
                <c:pt idx="2331">
                  <c:v>0.12569996126126126</c:v>
                </c:pt>
                <c:pt idx="2332">
                  <c:v>0.12605738468468469</c:v>
                </c:pt>
                <c:pt idx="2333">
                  <c:v>0.12645934864864866</c:v>
                </c:pt>
                <c:pt idx="2334">
                  <c:v>0.12698668648648653</c:v>
                </c:pt>
                <c:pt idx="2335">
                  <c:v>0.12747828198198202</c:v>
                </c:pt>
                <c:pt idx="2336">
                  <c:v>0.12799682162162163</c:v>
                </c:pt>
                <c:pt idx="2337">
                  <c:v>0.12855990180180182</c:v>
                </c:pt>
                <c:pt idx="2338">
                  <c:v>0.12915872432432432</c:v>
                </c:pt>
                <c:pt idx="2339">
                  <c:v>0.12968606126126128</c:v>
                </c:pt>
                <c:pt idx="2340">
                  <c:v>0.13029368198198199</c:v>
                </c:pt>
                <c:pt idx="2341">
                  <c:v>0.13094639369369371</c:v>
                </c:pt>
                <c:pt idx="2342">
                  <c:v>0.13156336216216216</c:v>
                </c:pt>
                <c:pt idx="2343">
                  <c:v>0.13218033063063064</c:v>
                </c:pt>
                <c:pt idx="2344">
                  <c:v>0.1327346126126126</c:v>
                </c:pt>
                <c:pt idx="2345">
                  <c:v>0.13297601171171169</c:v>
                </c:pt>
                <c:pt idx="2346">
                  <c:v>0.13322620810810809</c:v>
                </c:pt>
                <c:pt idx="2347">
                  <c:v>0.13341371801801799</c:v>
                </c:pt>
                <c:pt idx="2348">
                  <c:v>0.13353854144144139</c:v>
                </c:pt>
                <c:pt idx="2349">
                  <c:v>0.13355613783783779</c:v>
                </c:pt>
                <c:pt idx="2350">
                  <c:v>0.1334307648648648</c:v>
                </c:pt>
                <c:pt idx="2351">
                  <c:v>0.13331419009009007</c:v>
                </c:pt>
                <c:pt idx="2352">
                  <c:v>0.13316187207207203</c:v>
                </c:pt>
                <c:pt idx="2353">
                  <c:v>0.13293806936936933</c:v>
                </c:pt>
                <c:pt idx="2354">
                  <c:v>0.13262573513513509</c:v>
                </c:pt>
                <c:pt idx="2355">
                  <c:v>0.1324019324324324</c:v>
                </c:pt>
                <c:pt idx="2356">
                  <c:v>0.13215173513513512</c:v>
                </c:pt>
                <c:pt idx="2357">
                  <c:v>0.13188394144144142</c:v>
                </c:pt>
                <c:pt idx="2358">
                  <c:v>0.131714027027027</c:v>
                </c:pt>
                <c:pt idx="2359">
                  <c:v>0.13151771801801801</c:v>
                </c:pt>
                <c:pt idx="2360">
                  <c:v>0.13141928918918919</c:v>
                </c:pt>
                <c:pt idx="2361">
                  <c:v>0.13139234504504504</c:v>
                </c:pt>
                <c:pt idx="2362">
                  <c:v>0.13139234504504504</c:v>
                </c:pt>
                <c:pt idx="2363">
                  <c:v>0.13141928918918924</c:v>
                </c:pt>
                <c:pt idx="2364">
                  <c:v>0.13147317747747753</c:v>
                </c:pt>
                <c:pt idx="2365">
                  <c:v>0.13163429279279285</c:v>
                </c:pt>
                <c:pt idx="2366">
                  <c:v>0.13177726216216221</c:v>
                </c:pt>
                <c:pt idx="2367">
                  <c:v>0.13191143333333338</c:v>
                </c:pt>
                <c:pt idx="2368">
                  <c:v>0.13202745855855857</c:v>
                </c:pt>
                <c:pt idx="2369">
                  <c:v>0.13221496846846845</c:v>
                </c:pt>
                <c:pt idx="2370">
                  <c:v>0.13238488288288286</c:v>
                </c:pt>
                <c:pt idx="2371">
                  <c:v>0.13250970630630632</c:v>
                </c:pt>
                <c:pt idx="2372">
                  <c:v>0.13267082252252255</c:v>
                </c:pt>
                <c:pt idx="2373">
                  <c:v>0.13283193873873875</c:v>
                </c:pt>
                <c:pt idx="2374">
                  <c:v>0.13290342342342346</c:v>
                </c:pt>
                <c:pt idx="2375">
                  <c:v>0.13292156936936939</c:v>
                </c:pt>
                <c:pt idx="2376">
                  <c:v>0.13296610990990992</c:v>
                </c:pt>
                <c:pt idx="2377">
                  <c:v>0.13290342342342343</c:v>
                </c:pt>
                <c:pt idx="2378">
                  <c:v>0.13280499369369367</c:v>
                </c:pt>
                <c:pt idx="2379">
                  <c:v>0.1327599036036036</c:v>
                </c:pt>
                <c:pt idx="2380">
                  <c:v>0.13276870180180181</c:v>
                </c:pt>
                <c:pt idx="2381">
                  <c:v>0.13269721621621622</c:v>
                </c:pt>
                <c:pt idx="2382">
                  <c:v>0.13260758468468467</c:v>
                </c:pt>
                <c:pt idx="2383">
                  <c:v>0.13253609999999999</c:v>
                </c:pt>
                <c:pt idx="2384">
                  <c:v>0.13255369639639636</c:v>
                </c:pt>
                <c:pt idx="2385">
                  <c:v>0.1325630441441441</c:v>
                </c:pt>
                <c:pt idx="2386">
                  <c:v>0.1326257306306306</c:v>
                </c:pt>
                <c:pt idx="2387">
                  <c:v>0.13272415945945942</c:v>
                </c:pt>
                <c:pt idx="2388">
                  <c:v>0.1328407342342342</c:v>
                </c:pt>
                <c:pt idx="2389">
                  <c:v>0.1329034207207207</c:v>
                </c:pt>
                <c:pt idx="2390">
                  <c:v>0.13301999549549545</c:v>
                </c:pt>
                <c:pt idx="2391">
                  <c:v>0.13320750630630629</c:v>
                </c:pt>
                <c:pt idx="2392">
                  <c:v>0.13337741981981979</c:v>
                </c:pt>
                <c:pt idx="2393">
                  <c:v>0.1336276171171171</c:v>
                </c:pt>
                <c:pt idx="2394">
                  <c:v>0.1338778144144144</c:v>
                </c:pt>
                <c:pt idx="2395">
                  <c:v>0.13405652702702703</c:v>
                </c:pt>
                <c:pt idx="2396">
                  <c:v>0.13421709279279279</c:v>
                </c:pt>
                <c:pt idx="2397">
                  <c:v>0.13444089549549548</c:v>
                </c:pt>
                <c:pt idx="2398">
                  <c:v>0.13466414864864862</c:v>
                </c:pt>
                <c:pt idx="2399">
                  <c:v>0.13487860360360357</c:v>
                </c:pt>
                <c:pt idx="2400">
                  <c:v>0.13507491261261256</c:v>
                </c:pt>
                <c:pt idx="2401">
                  <c:v>0.13524427747747741</c:v>
                </c:pt>
                <c:pt idx="2402">
                  <c:v>0.13536030360360354</c:v>
                </c:pt>
                <c:pt idx="2403">
                  <c:v>0.13550327387387381</c:v>
                </c:pt>
                <c:pt idx="2404">
                  <c:v>0.13560170360360355</c:v>
                </c:pt>
                <c:pt idx="2405">
                  <c:v>0.13574467387387382</c:v>
                </c:pt>
                <c:pt idx="2406">
                  <c:v>0.13582550720720718</c:v>
                </c:pt>
                <c:pt idx="2407">
                  <c:v>0.13590578918918919</c:v>
                </c:pt>
                <c:pt idx="2408">
                  <c:v>0.13597727387387387</c:v>
                </c:pt>
                <c:pt idx="2409">
                  <c:v>0.13598607117117117</c:v>
                </c:pt>
                <c:pt idx="2410">
                  <c:v>0.13598607117117117</c:v>
                </c:pt>
                <c:pt idx="2411">
                  <c:v>0.13601246576576576</c:v>
                </c:pt>
                <c:pt idx="2412">
                  <c:v>0.1360394099099099</c:v>
                </c:pt>
                <c:pt idx="2413">
                  <c:v>0.1360394099099099</c:v>
                </c:pt>
                <c:pt idx="2414">
                  <c:v>0.13612904054054054</c:v>
                </c:pt>
                <c:pt idx="2415">
                  <c:v>0.1362274702702703</c:v>
                </c:pt>
                <c:pt idx="2416">
                  <c:v>0.13624561621621623</c:v>
                </c:pt>
                <c:pt idx="2417">
                  <c:v>0.13623681801801804</c:v>
                </c:pt>
                <c:pt idx="2418">
                  <c:v>0.13629015675675679</c:v>
                </c:pt>
                <c:pt idx="2419">
                  <c:v>0.1363346972972973</c:v>
                </c:pt>
                <c:pt idx="2420">
                  <c:v>0.13644192432432434</c:v>
                </c:pt>
                <c:pt idx="2421">
                  <c:v>0.13650461081081078</c:v>
                </c:pt>
                <c:pt idx="2422">
                  <c:v>0.13662063693693693</c:v>
                </c:pt>
                <c:pt idx="2423">
                  <c:v>0.13679055135135132</c:v>
                </c:pt>
                <c:pt idx="2424">
                  <c:v>0.13698686036036034</c:v>
                </c:pt>
                <c:pt idx="2425">
                  <c:v>0.13746031081081084</c:v>
                </c:pt>
                <c:pt idx="2426">
                  <c:v>0.13800524504504502</c:v>
                </c:pt>
                <c:pt idx="2427">
                  <c:v>0.13850563963963963</c:v>
                </c:pt>
                <c:pt idx="2428">
                  <c:v>0.13897908828828828</c:v>
                </c:pt>
                <c:pt idx="2429">
                  <c:v>0.13943494234234236</c:v>
                </c:pt>
                <c:pt idx="2430">
                  <c:v>0.13982810810810811</c:v>
                </c:pt>
                <c:pt idx="2431">
                  <c:v>0.14015858738738737</c:v>
                </c:pt>
                <c:pt idx="2432">
                  <c:v>0.14051601171171169</c:v>
                </c:pt>
                <c:pt idx="2433">
                  <c:v>0.14090038108108105</c:v>
                </c:pt>
                <c:pt idx="2434">
                  <c:v>0.14122206306306306</c:v>
                </c:pt>
                <c:pt idx="2435">
                  <c:v>0.14112363333333333</c:v>
                </c:pt>
                <c:pt idx="2436">
                  <c:v>0.14100705765765767</c:v>
                </c:pt>
                <c:pt idx="2437">
                  <c:v>0.14094437027027026</c:v>
                </c:pt>
                <c:pt idx="2438">
                  <c:v>0.14090862702702706</c:v>
                </c:pt>
                <c:pt idx="2439">
                  <c:v>0.14089048018018022</c:v>
                </c:pt>
                <c:pt idx="2440">
                  <c:v>0.14083714144144147</c:v>
                </c:pt>
                <c:pt idx="2441">
                  <c:v>0.14051490990990995</c:v>
                </c:pt>
                <c:pt idx="2442">
                  <c:v>0.14010359729729735</c:v>
                </c:pt>
                <c:pt idx="2443">
                  <c:v>0.13974562342342348</c:v>
                </c:pt>
                <c:pt idx="2444">
                  <c:v>0.13938820000000005</c:v>
                </c:pt>
                <c:pt idx="2445">
                  <c:v>0.13912920540540546</c:v>
                </c:pt>
                <c:pt idx="2446">
                  <c:v>0.13888780720720725</c:v>
                </c:pt>
                <c:pt idx="2447">
                  <c:v>0.13872669099099103</c:v>
                </c:pt>
                <c:pt idx="2448">
                  <c:v>0.13857492342342342</c:v>
                </c:pt>
                <c:pt idx="2449">
                  <c:v>0.1384314045045045</c:v>
                </c:pt>
                <c:pt idx="2450">
                  <c:v>0.1381988045045045</c:v>
                </c:pt>
                <c:pt idx="2451">
                  <c:v>0.13836816936936935</c:v>
                </c:pt>
                <c:pt idx="2452">
                  <c:v>0.13853753243243241</c:v>
                </c:pt>
                <c:pt idx="2453">
                  <c:v>0.13871624504504504</c:v>
                </c:pt>
                <c:pt idx="2454">
                  <c:v>0.13890375585585585</c:v>
                </c:pt>
                <c:pt idx="2455">
                  <c:v>0.13911821081081083</c:v>
                </c:pt>
                <c:pt idx="2456">
                  <c:v>0.13931506936936935</c:v>
                </c:pt>
                <c:pt idx="2457">
                  <c:v>0.1394404432432432</c:v>
                </c:pt>
                <c:pt idx="2458">
                  <c:v>0.13960155945945943</c:v>
                </c:pt>
                <c:pt idx="2459">
                  <c:v>0.1396642459459459</c:v>
                </c:pt>
                <c:pt idx="2460">
                  <c:v>0.13970878648648646</c:v>
                </c:pt>
                <c:pt idx="2461">
                  <c:v>0.13964664954954953</c:v>
                </c:pt>
                <c:pt idx="2462">
                  <c:v>0.13928042702702698</c:v>
                </c:pt>
                <c:pt idx="2463">
                  <c:v>0.13888726126126122</c:v>
                </c:pt>
                <c:pt idx="2464">
                  <c:v>0.13851169009009007</c:v>
                </c:pt>
                <c:pt idx="2465">
                  <c:v>0.13818121081081081</c:v>
                </c:pt>
                <c:pt idx="2466">
                  <c:v>0.13793101351351353</c:v>
                </c:pt>
                <c:pt idx="2467">
                  <c:v>0.13762747837837841</c:v>
                </c:pt>
                <c:pt idx="2468">
                  <c:v>0.13741302432432434</c:v>
                </c:pt>
                <c:pt idx="2469">
                  <c:v>0.1371804234234234</c:v>
                </c:pt>
                <c:pt idx="2470">
                  <c:v>0.13686753963963963</c:v>
                </c:pt>
                <c:pt idx="2471">
                  <c:v>0.13655465585585586</c:v>
                </c:pt>
                <c:pt idx="2472">
                  <c:v>0.13667123153153155</c:v>
                </c:pt>
                <c:pt idx="2473">
                  <c:v>0.13684994414414411</c:v>
                </c:pt>
                <c:pt idx="2474">
                  <c:v>0.13701106036036034</c:v>
                </c:pt>
                <c:pt idx="2475">
                  <c:v>0.1372079189189189</c:v>
                </c:pt>
                <c:pt idx="2476">
                  <c:v>0.13736903513513515</c:v>
                </c:pt>
                <c:pt idx="2477">
                  <c:v>0.13754774684684687</c:v>
                </c:pt>
                <c:pt idx="2478">
                  <c:v>0.13802174594594599</c:v>
                </c:pt>
                <c:pt idx="2479">
                  <c:v>0.13852213963963966</c:v>
                </c:pt>
                <c:pt idx="2480">
                  <c:v>0.13900493693693697</c:v>
                </c:pt>
                <c:pt idx="2481">
                  <c:v>0.13949653243243249</c:v>
                </c:pt>
                <c:pt idx="2482">
                  <c:v>0.13992544144144151</c:v>
                </c:pt>
                <c:pt idx="2483">
                  <c:v>0.14038129459459467</c:v>
                </c:pt>
                <c:pt idx="2484">
                  <c:v>0.14068538018018023</c:v>
                </c:pt>
                <c:pt idx="2485">
                  <c:v>0.14100706216216219</c:v>
                </c:pt>
                <c:pt idx="2486">
                  <c:v>0.14135568828828829</c:v>
                </c:pt>
                <c:pt idx="2487">
                  <c:v>0.14172246036036037</c:v>
                </c:pt>
                <c:pt idx="2488">
                  <c:v>0.14167791981981984</c:v>
                </c:pt>
                <c:pt idx="2489">
                  <c:v>0.14158883873873873</c:v>
                </c:pt>
                <c:pt idx="2490">
                  <c:v>0.14149040900900897</c:v>
                </c:pt>
                <c:pt idx="2491">
                  <c:v>0.14143707027027022</c:v>
                </c:pt>
                <c:pt idx="2492">
                  <c:v>0.14134798918918914</c:v>
                </c:pt>
                <c:pt idx="2493">
                  <c:v>0.14127650450450444</c:v>
                </c:pt>
                <c:pt idx="2494">
                  <c:v>0.14116927747747746</c:v>
                </c:pt>
                <c:pt idx="2495">
                  <c:v>0.14107964684684679</c:v>
                </c:pt>
                <c:pt idx="2496">
                  <c:v>0.14090973243243238</c:v>
                </c:pt>
                <c:pt idx="2497">
                  <c:v>0.14066833333333328</c:v>
                </c:pt>
                <c:pt idx="2498">
                  <c:v>0.14053416126126123</c:v>
                </c:pt>
                <c:pt idx="2499">
                  <c:v>0.14042638378378375</c:v>
                </c:pt>
                <c:pt idx="2500">
                  <c:v>0.1403373027027027</c:v>
                </c:pt>
                <c:pt idx="2501">
                  <c:v>0.14023007567567569</c:v>
                </c:pt>
                <c:pt idx="2502">
                  <c:v>0.14009590360360358</c:v>
                </c:pt>
                <c:pt idx="2503">
                  <c:v>0.13991719189189189</c:v>
                </c:pt>
                <c:pt idx="2504">
                  <c:v>0.13976487387387387</c:v>
                </c:pt>
                <c:pt idx="2505">
                  <c:v>0.13962190360360358</c:v>
                </c:pt>
                <c:pt idx="2506">
                  <c:v>0.1394789333333333</c:v>
                </c:pt>
                <c:pt idx="2507">
                  <c:v>0.1393805036036036</c:v>
                </c:pt>
                <c:pt idx="2508">
                  <c:v>0.13927327657657657</c:v>
                </c:pt>
                <c:pt idx="2509">
                  <c:v>0.13914790270270269</c:v>
                </c:pt>
                <c:pt idx="2510">
                  <c:v>0.13907641801801798</c:v>
                </c:pt>
                <c:pt idx="2511">
                  <c:v>0.13895984234234232</c:v>
                </c:pt>
                <c:pt idx="2512">
                  <c:v>0.13875418558558555</c:v>
                </c:pt>
                <c:pt idx="2513">
                  <c:v>0.13861121621621619</c:v>
                </c:pt>
                <c:pt idx="2514">
                  <c:v>0.13846824684684683</c:v>
                </c:pt>
                <c:pt idx="2515">
                  <c:v>0.1383428738738739</c:v>
                </c:pt>
                <c:pt idx="2516">
                  <c:v>0.13825379279279279</c:v>
                </c:pt>
                <c:pt idx="2517">
                  <c:v>0.13814656576576576</c:v>
                </c:pt>
                <c:pt idx="2518">
                  <c:v>0.13808387927927929</c:v>
                </c:pt>
                <c:pt idx="2519">
                  <c:v>0.13799424864864865</c:v>
                </c:pt>
                <c:pt idx="2520">
                  <c:v>0.13790461711711713</c:v>
                </c:pt>
                <c:pt idx="2521">
                  <c:v>0.1378683243243243</c:v>
                </c:pt>
                <c:pt idx="2522">
                  <c:v>0.13782378378378379</c:v>
                </c:pt>
                <c:pt idx="2523">
                  <c:v>0.13772535405405406</c:v>
                </c:pt>
                <c:pt idx="2524">
                  <c:v>0.1377072081081081</c:v>
                </c:pt>
                <c:pt idx="2525">
                  <c:v>0.1377072081081081</c:v>
                </c:pt>
                <c:pt idx="2526">
                  <c:v>0.13768906216216217</c:v>
                </c:pt>
                <c:pt idx="2527">
                  <c:v>0.1377248045045045</c:v>
                </c:pt>
                <c:pt idx="2528">
                  <c:v>0.1381801081081081</c:v>
                </c:pt>
                <c:pt idx="2529">
                  <c:v>0.13856392702702705</c:v>
                </c:pt>
                <c:pt idx="2530">
                  <c:v>0.13901043243243244</c:v>
                </c:pt>
                <c:pt idx="2531">
                  <c:v>0.13957351261261261</c:v>
                </c:pt>
                <c:pt idx="2532">
                  <c:v>0.14010964864864867</c:v>
                </c:pt>
                <c:pt idx="2533">
                  <c:v>0.14085144144144143</c:v>
                </c:pt>
                <c:pt idx="2534">
                  <c:v>0.14157563783783783</c:v>
                </c:pt>
                <c:pt idx="2535">
                  <c:v>0.14227234054054055</c:v>
                </c:pt>
                <c:pt idx="2536">
                  <c:v>0.14295199639639644</c:v>
                </c:pt>
                <c:pt idx="2537">
                  <c:v>0.14361295585585587</c:v>
                </c:pt>
                <c:pt idx="2538">
                  <c:v>0.14430086036036041</c:v>
                </c:pt>
                <c:pt idx="2539">
                  <c:v>0.14496237027027031</c:v>
                </c:pt>
                <c:pt idx="2540">
                  <c:v>0.14561453153153153</c:v>
                </c:pt>
                <c:pt idx="2541">
                  <c:v>0.14624029909909911</c:v>
                </c:pt>
                <c:pt idx="2542">
                  <c:v>0.14686606666666668</c:v>
                </c:pt>
                <c:pt idx="2543">
                  <c:v>0.1474736882882883</c:v>
                </c:pt>
                <c:pt idx="2544">
                  <c:v>0.14809065765765766</c:v>
                </c:pt>
                <c:pt idx="2545">
                  <c:v>0.14876976306306305</c:v>
                </c:pt>
                <c:pt idx="2546">
                  <c:v>0.14940432882882881</c:v>
                </c:pt>
                <c:pt idx="2547">
                  <c:v>0.14980684324324323</c:v>
                </c:pt>
                <c:pt idx="2548">
                  <c:v>0.15020056036036034</c:v>
                </c:pt>
                <c:pt idx="2549">
                  <c:v>0.15062067207207203</c:v>
                </c:pt>
                <c:pt idx="2550">
                  <c:v>0.15100504054054054</c:v>
                </c:pt>
                <c:pt idx="2551">
                  <c:v>0.15136246486486488</c:v>
                </c:pt>
                <c:pt idx="2552">
                  <c:v>0.15170229279279282</c:v>
                </c:pt>
                <c:pt idx="2553">
                  <c:v>0.1520597171171171</c:v>
                </c:pt>
                <c:pt idx="2554">
                  <c:v>0.15236380180180181</c:v>
                </c:pt>
                <c:pt idx="2555">
                  <c:v>0.15263214414414417</c:v>
                </c:pt>
                <c:pt idx="2556">
                  <c:v>0.15292743063063061</c:v>
                </c:pt>
                <c:pt idx="2557">
                  <c:v>0.15323151621621622</c:v>
                </c:pt>
                <c:pt idx="2558">
                  <c:v>0.15349985945945946</c:v>
                </c:pt>
                <c:pt idx="2559">
                  <c:v>0.15376765225225222</c:v>
                </c:pt>
                <c:pt idx="2560">
                  <c:v>0.15375885495495495</c:v>
                </c:pt>
                <c:pt idx="2561">
                  <c:v>0.15374125855855855</c:v>
                </c:pt>
                <c:pt idx="2562">
                  <c:v>0.15373246036036034</c:v>
                </c:pt>
                <c:pt idx="2563">
                  <c:v>0.15384903603603603</c:v>
                </c:pt>
                <c:pt idx="2564">
                  <c:v>0.15395626396396395</c:v>
                </c:pt>
                <c:pt idx="2565">
                  <c:v>0.15358124324324321</c:v>
                </c:pt>
                <c:pt idx="2566">
                  <c:v>0.15311659099099098</c:v>
                </c:pt>
                <c:pt idx="2567">
                  <c:v>0.15260739819819819</c:v>
                </c:pt>
                <c:pt idx="2568">
                  <c:v>0.15202617117117118</c:v>
                </c:pt>
                <c:pt idx="2569">
                  <c:v>0.1514004036036036</c:v>
                </c:pt>
                <c:pt idx="2570">
                  <c:v>0.15081037927927926</c:v>
                </c:pt>
                <c:pt idx="2571">
                  <c:v>0.15026489549549552</c:v>
                </c:pt>
                <c:pt idx="2572">
                  <c:v>0.14968421801801801</c:v>
                </c:pt>
                <c:pt idx="2573">
                  <c:v>0.14909419279279279</c:v>
                </c:pt>
                <c:pt idx="2574">
                  <c:v>0.14854046036036037</c:v>
                </c:pt>
                <c:pt idx="2575">
                  <c:v>0.14800432432432434</c:v>
                </c:pt>
                <c:pt idx="2576">
                  <c:v>0.14745884054054051</c:v>
                </c:pt>
                <c:pt idx="2577">
                  <c:v>0.14698539099099098</c:v>
                </c:pt>
                <c:pt idx="2578">
                  <c:v>0.14651194144144145</c:v>
                </c:pt>
                <c:pt idx="2579">
                  <c:v>0.14599340180180176</c:v>
                </c:pt>
                <c:pt idx="2580">
                  <c:v>0.1454842099099099</c:v>
                </c:pt>
                <c:pt idx="2581">
                  <c:v>0.14497446846846845</c:v>
                </c:pt>
                <c:pt idx="2582">
                  <c:v>0.14459009999999997</c:v>
                </c:pt>
                <c:pt idx="2583">
                  <c:v>0.1445274135135135</c:v>
                </c:pt>
                <c:pt idx="2584">
                  <c:v>0.14458955045045047</c:v>
                </c:pt>
                <c:pt idx="2585">
                  <c:v>0.1446516873873874</c:v>
                </c:pt>
                <c:pt idx="2586">
                  <c:v>0.14472317207207211</c:v>
                </c:pt>
                <c:pt idx="2587">
                  <c:v>0.14481225315315319</c:v>
                </c:pt>
                <c:pt idx="2588">
                  <c:v>0.14494642432432434</c:v>
                </c:pt>
                <c:pt idx="2589">
                  <c:v>0.14508059549549551</c:v>
                </c:pt>
                <c:pt idx="2590">
                  <c:v>0.14516967657657662</c:v>
                </c:pt>
                <c:pt idx="2591">
                  <c:v>0.14528570270270272</c:v>
                </c:pt>
                <c:pt idx="2592">
                  <c:v>0.14543747117117117</c:v>
                </c:pt>
                <c:pt idx="2593">
                  <c:v>0.1455534972972973</c:v>
                </c:pt>
                <c:pt idx="2594">
                  <c:v>0.14563378108108108</c:v>
                </c:pt>
                <c:pt idx="2595">
                  <c:v>0.14575915495495498</c:v>
                </c:pt>
                <c:pt idx="2596">
                  <c:v>0.14589332702702704</c:v>
                </c:pt>
                <c:pt idx="2597">
                  <c:v>0.14634038198198199</c:v>
                </c:pt>
                <c:pt idx="2598">
                  <c:v>0.14677808828828834</c:v>
                </c:pt>
                <c:pt idx="2599">
                  <c:v>0.14688531531531537</c:v>
                </c:pt>
                <c:pt idx="2600">
                  <c:v>0.14691225945945952</c:v>
                </c:pt>
                <c:pt idx="2601">
                  <c:v>0.14693040540540545</c:v>
                </c:pt>
                <c:pt idx="2602">
                  <c:v>0.14691225945945949</c:v>
                </c:pt>
                <c:pt idx="2603">
                  <c:v>0.1470194873873874</c:v>
                </c:pt>
                <c:pt idx="2604">
                  <c:v>0.14710911891891892</c:v>
                </c:pt>
                <c:pt idx="2605">
                  <c:v>0.14721634684684684</c:v>
                </c:pt>
                <c:pt idx="2606">
                  <c:v>0.14732412432432432</c:v>
                </c:pt>
                <c:pt idx="2607">
                  <c:v>0.14730652792792792</c:v>
                </c:pt>
                <c:pt idx="2608">
                  <c:v>0.14731587567567567</c:v>
                </c:pt>
                <c:pt idx="2609">
                  <c:v>0.14729828018018015</c:v>
                </c:pt>
                <c:pt idx="2610">
                  <c:v>0.14728948288288285</c:v>
                </c:pt>
                <c:pt idx="2611">
                  <c:v>0.1472267954954955</c:v>
                </c:pt>
                <c:pt idx="2612">
                  <c:v>0.14716465855855856</c:v>
                </c:pt>
                <c:pt idx="2613">
                  <c:v>0.14703983513513516</c:v>
                </c:pt>
                <c:pt idx="2614">
                  <c:v>0.14683417837837839</c:v>
                </c:pt>
                <c:pt idx="2615">
                  <c:v>0.14671815315315317</c:v>
                </c:pt>
                <c:pt idx="2616">
                  <c:v>0.14663787027027031</c:v>
                </c:pt>
                <c:pt idx="2617">
                  <c:v>0.14657518378378381</c:v>
                </c:pt>
                <c:pt idx="2618">
                  <c:v>0.14651304684684688</c:v>
                </c:pt>
                <c:pt idx="2619">
                  <c:v>0.14624525405405411</c:v>
                </c:pt>
                <c:pt idx="2620">
                  <c:v>0.14572726396396399</c:v>
                </c:pt>
                <c:pt idx="2621">
                  <c:v>0.14520047567567573</c:v>
                </c:pt>
                <c:pt idx="2622">
                  <c:v>0.1447451720720721</c:v>
                </c:pt>
                <c:pt idx="2623">
                  <c:v>0.14436080360360365</c:v>
                </c:pt>
                <c:pt idx="2624">
                  <c:v>0.14397643513513517</c:v>
                </c:pt>
                <c:pt idx="2625">
                  <c:v>0.14349363693693695</c:v>
                </c:pt>
                <c:pt idx="2626">
                  <c:v>0.14306472792792793</c:v>
                </c:pt>
                <c:pt idx="2627">
                  <c:v>0.14268970720720722</c:v>
                </c:pt>
                <c:pt idx="2628">
                  <c:v>0.14229654054054056</c:v>
                </c:pt>
                <c:pt idx="2629">
                  <c:v>0.14191217207207205</c:v>
                </c:pt>
                <c:pt idx="2630">
                  <c:v>0.14155474774774773</c:v>
                </c:pt>
                <c:pt idx="2631">
                  <c:v>0.14119732342342339</c:v>
                </c:pt>
                <c:pt idx="2632">
                  <c:v>0.14083055135135134</c:v>
                </c:pt>
                <c:pt idx="2633">
                  <c:v>0.14049127297297295</c:v>
                </c:pt>
                <c:pt idx="2634">
                  <c:v>0.14016079279279275</c:v>
                </c:pt>
                <c:pt idx="2635">
                  <c:v>0.13991939459459457</c:v>
                </c:pt>
                <c:pt idx="2636">
                  <c:v>0.13994633873873871</c:v>
                </c:pt>
                <c:pt idx="2637">
                  <c:v>0.14000847567567565</c:v>
                </c:pt>
                <c:pt idx="2638">
                  <c:v>0.14008875855855854</c:v>
                </c:pt>
                <c:pt idx="2639">
                  <c:v>0.14014264684684682</c:v>
                </c:pt>
                <c:pt idx="2640">
                  <c:v>0.1401877369369369</c:v>
                </c:pt>
                <c:pt idx="2641">
                  <c:v>0.14028561621621621</c:v>
                </c:pt>
                <c:pt idx="2642">
                  <c:v>0.14033070630630631</c:v>
                </c:pt>
                <c:pt idx="2643">
                  <c:v>0.14038404504504504</c:v>
                </c:pt>
                <c:pt idx="2644">
                  <c:v>0.14045552972972972</c:v>
                </c:pt>
                <c:pt idx="2645">
                  <c:v>0.14053581261261261</c:v>
                </c:pt>
                <c:pt idx="2646">
                  <c:v>0.14068758018018018</c:v>
                </c:pt>
                <c:pt idx="2647">
                  <c:v>0.14090203423423422</c:v>
                </c:pt>
                <c:pt idx="2648">
                  <c:v>0.14112528738738739</c:v>
                </c:pt>
                <c:pt idx="2649">
                  <c:v>0.1413215954954955</c:v>
                </c:pt>
                <c:pt idx="2650">
                  <c:v>0.14158059009009008</c:v>
                </c:pt>
                <c:pt idx="2651">
                  <c:v>0.14183078738738741</c:v>
                </c:pt>
                <c:pt idx="2652">
                  <c:v>0.14206283783783785</c:v>
                </c:pt>
                <c:pt idx="2653">
                  <c:v>0.14223275135135138</c:v>
                </c:pt>
                <c:pt idx="2654">
                  <c:v>0.14234932612612614</c:v>
                </c:pt>
                <c:pt idx="2655">
                  <c:v>0.14246535135135135</c:v>
                </c:pt>
                <c:pt idx="2656">
                  <c:v>0.14262591711711714</c:v>
                </c:pt>
                <c:pt idx="2657">
                  <c:v>0.14280462882882886</c:v>
                </c:pt>
                <c:pt idx="2658">
                  <c:v>0.14300093693693697</c:v>
                </c:pt>
                <c:pt idx="2659">
                  <c:v>0.14319724504504508</c:v>
                </c:pt>
                <c:pt idx="2660">
                  <c:v>0.1433583603603604</c:v>
                </c:pt>
                <c:pt idx="2661">
                  <c:v>0.14351947567567569</c:v>
                </c:pt>
                <c:pt idx="2662">
                  <c:v>0.14370698648648647</c:v>
                </c:pt>
                <c:pt idx="2663">
                  <c:v>0.14377847117117115</c:v>
                </c:pt>
                <c:pt idx="2664">
                  <c:v>0.14385875405405404</c:v>
                </c:pt>
                <c:pt idx="2665">
                  <c:v>0.14390329459459456</c:v>
                </c:pt>
                <c:pt idx="2666">
                  <c:v>0.14390329459459456</c:v>
                </c:pt>
                <c:pt idx="2667">
                  <c:v>0.14391209279279274</c:v>
                </c:pt>
                <c:pt idx="2668">
                  <c:v>0.14392144054054051</c:v>
                </c:pt>
                <c:pt idx="2669">
                  <c:v>0.1439753288288288</c:v>
                </c:pt>
                <c:pt idx="2670">
                  <c:v>0.14401986936936934</c:v>
                </c:pt>
                <c:pt idx="2671">
                  <c:v>0.14407320810810809</c:v>
                </c:pt>
                <c:pt idx="2672">
                  <c:v>0.14409135405405402</c:v>
                </c:pt>
                <c:pt idx="2673">
                  <c:v>0.14413589459459461</c:v>
                </c:pt>
                <c:pt idx="2674">
                  <c:v>0.1441270963963964</c:v>
                </c:pt>
                <c:pt idx="2675">
                  <c:v>0.14403746576576579</c:v>
                </c:pt>
                <c:pt idx="2676">
                  <c:v>0.1440286675675676</c:v>
                </c:pt>
                <c:pt idx="2677">
                  <c:v>0.14400172342342343</c:v>
                </c:pt>
                <c:pt idx="2678">
                  <c:v>0.14428766306306312</c:v>
                </c:pt>
                <c:pt idx="2679">
                  <c:v>0.14456425405405407</c:v>
                </c:pt>
                <c:pt idx="2680">
                  <c:v>0.14485019279279279</c:v>
                </c:pt>
                <c:pt idx="2681">
                  <c:v>0.14521641531531534</c:v>
                </c:pt>
                <c:pt idx="2682">
                  <c:v>0.14558263783783784</c:v>
                </c:pt>
                <c:pt idx="2683">
                  <c:v>0.14591311801801804</c:v>
                </c:pt>
                <c:pt idx="2684">
                  <c:v>0.14623479999999997</c:v>
                </c:pt>
                <c:pt idx="2685">
                  <c:v>0.14657462792792794</c:v>
                </c:pt>
                <c:pt idx="2686">
                  <c:v>0.14693205225225228</c:v>
                </c:pt>
                <c:pt idx="2687">
                  <c:v>0.14736975945945949</c:v>
                </c:pt>
                <c:pt idx="2688">
                  <c:v>0.14775412792792797</c:v>
                </c:pt>
                <c:pt idx="2689">
                  <c:v>0.14810275405405407</c:v>
                </c:pt>
                <c:pt idx="2690">
                  <c:v>0.14854925945945949</c:v>
                </c:pt>
                <c:pt idx="2691">
                  <c:v>0.14906724954954956</c:v>
                </c:pt>
                <c:pt idx="2692">
                  <c:v>0.14954949729729733</c:v>
                </c:pt>
                <c:pt idx="2693">
                  <c:v>0.15004109279279279</c:v>
                </c:pt>
                <c:pt idx="2694">
                  <c:v>0.15018406216216212</c:v>
                </c:pt>
                <c:pt idx="2695">
                  <c:v>0.1503358297297297</c:v>
                </c:pt>
                <c:pt idx="2696">
                  <c:v>0.15047000180180178</c:v>
                </c:pt>
                <c:pt idx="2697">
                  <c:v>0.15056788108108105</c:v>
                </c:pt>
                <c:pt idx="2698">
                  <c:v>0.15065696216216209</c:v>
                </c:pt>
                <c:pt idx="2699">
                  <c:v>0.1508092792792792</c:v>
                </c:pt>
                <c:pt idx="2700">
                  <c:v>0.15096104684684677</c:v>
                </c:pt>
                <c:pt idx="2701">
                  <c:v>0.15104132972972967</c:v>
                </c:pt>
                <c:pt idx="2702">
                  <c:v>0.15122004144144141</c:v>
                </c:pt>
                <c:pt idx="2703">
                  <c:v>0.15130967207207202</c:v>
                </c:pt>
                <c:pt idx="2704">
                  <c:v>0.15140810090090084</c:v>
                </c:pt>
                <c:pt idx="2705">
                  <c:v>0.15152412612612609</c:v>
                </c:pt>
                <c:pt idx="2706">
                  <c:v>0.15159561081081083</c:v>
                </c:pt>
                <c:pt idx="2707">
                  <c:v>0.15164015135135137</c:v>
                </c:pt>
                <c:pt idx="2708">
                  <c:v>0.15164015135135137</c:v>
                </c:pt>
                <c:pt idx="2709">
                  <c:v>0.15130912162162166</c:v>
                </c:pt>
                <c:pt idx="2710">
                  <c:v>0.15096049549549553</c:v>
                </c:pt>
                <c:pt idx="2711">
                  <c:v>0.15063881351351355</c:v>
                </c:pt>
                <c:pt idx="2712">
                  <c:v>0.15037101981981987</c:v>
                </c:pt>
                <c:pt idx="2713">
                  <c:v>0.15009387837837845</c:v>
                </c:pt>
                <c:pt idx="2714">
                  <c:v>0.14982553513513522</c:v>
                </c:pt>
                <c:pt idx="2715">
                  <c:v>0.14904800000000007</c:v>
                </c:pt>
                <c:pt idx="2716">
                  <c:v>0.14827981351351358</c:v>
                </c:pt>
                <c:pt idx="2717">
                  <c:v>0.14754681981981987</c:v>
                </c:pt>
                <c:pt idx="2718">
                  <c:v>0.14668900180180186</c:v>
                </c:pt>
                <c:pt idx="2719">
                  <c:v>0.14584878018018024</c:v>
                </c:pt>
                <c:pt idx="2720">
                  <c:v>0.14500855855855863</c:v>
                </c:pt>
                <c:pt idx="2721">
                  <c:v>0.14406990810810819</c:v>
                </c:pt>
                <c:pt idx="2722">
                  <c:v>0.14313125765765772</c:v>
                </c:pt>
                <c:pt idx="2723">
                  <c:v>0.14218380900900907</c:v>
                </c:pt>
                <c:pt idx="2724">
                  <c:v>0.14121876396396402</c:v>
                </c:pt>
                <c:pt idx="2725">
                  <c:v>0.14061114324324328</c:v>
                </c:pt>
                <c:pt idx="2726">
                  <c:v>0.14011074954954958</c:v>
                </c:pt>
                <c:pt idx="2727">
                  <c:v>0.13957461351351352</c:v>
                </c:pt>
                <c:pt idx="2728">
                  <c:v>0.13910116396396399</c:v>
                </c:pt>
                <c:pt idx="2729">
                  <c:v>0.13866345675675676</c:v>
                </c:pt>
                <c:pt idx="2730">
                  <c:v>0.13825214414414413</c:v>
                </c:pt>
                <c:pt idx="2731">
                  <c:v>0.13825214414414413</c:v>
                </c:pt>
                <c:pt idx="2732">
                  <c:v>0.13829723513513514</c:v>
                </c:pt>
                <c:pt idx="2733">
                  <c:v>0.13832417927927926</c:v>
                </c:pt>
                <c:pt idx="2734">
                  <c:v>0.13839566396396394</c:v>
                </c:pt>
                <c:pt idx="2735">
                  <c:v>0.13845835045045043</c:v>
                </c:pt>
                <c:pt idx="2736">
                  <c:v>0.13852048738738737</c:v>
                </c:pt>
                <c:pt idx="2737">
                  <c:v>0.13868105405405404</c:v>
                </c:pt>
                <c:pt idx="2738">
                  <c:v>0.13885976666666666</c:v>
                </c:pt>
                <c:pt idx="2739">
                  <c:v>0.13900273603603605</c:v>
                </c:pt>
                <c:pt idx="2740">
                  <c:v>0.13929747387387389</c:v>
                </c:pt>
                <c:pt idx="2741">
                  <c:v>0.13960100990990995</c:v>
                </c:pt>
                <c:pt idx="2742">
                  <c:v>0.13982426216216221</c:v>
                </c:pt>
                <c:pt idx="2743">
                  <c:v>0.14010140360360362</c:v>
                </c:pt>
                <c:pt idx="2744">
                  <c:v>0.14027131801801807</c:v>
                </c:pt>
                <c:pt idx="2745">
                  <c:v>0.14049457027027026</c:v>
                </c:pt>
                <c:pt idx="2746">
                  <c:v>0.14103125675675676</c:v>
                </c:pt>
                <c:pt idx="2747">
                  <c:v>0.14161193423423424</c:v>
                </c:pt>
                <c:pt idx="2748">
                  <c:v>0.14218381261261265</c:v>
                </c:pt>
                <c:pt idx="2749">
                  <c:v>0.14279143423423424</c:v>
                </c:pt>
                <c:pt idx="2750">
                  <c:v>0.14338090990990993</c:v>
                </c:pt>
                <c:pt idx="2751">
                  <c:v>0.1440066774774775</c:v>
                </c:pt>
                <c:pt idx="2752">
                  <c:v>0.14474846936936936</c:v>
                </c:pt>
                <c:pt idx="2753">
                  <c:v>0.14551665585585588</c:v>
                </c:pt>
                <c:pt idx="2754">
                  <c:v>0.14655373513513514</c:v>
                </c:pt>
                <c:pt idx="2755">
                  <c:v>0.1476886936936937</c:v>
                </c:pt>
                <c:pt idx="2756">
                  <c:v>0.14874336936936938</c:v>
                </c:pt>
                <c:pt idx="2757">
                  <c:v>0.14979804504504504</c:v>
                </c:pt>
                <c:pt idx="2758">
                  <c:v>0.15084392252252252</c:v>
                </c:pt>
                <c:pt idx="2759">
                  <c:v>0.15183591171171171</c:v>
                </c:pt>
                <c:pt idx="2760">
                  <c:v>0.1528103045045045</c:v>
                </c:pt>
                <c:pt idx="2761">
                  <c:v>0.15372201081081077</c:v>
                </c:pt>
                <c:pt idx="2762">
                  <c:v>0.15430268738738734</c:v>
                </c:pt>
                <c:pt idx="2763">
                  <c:v>0.15480308108108104</c:v>
                </c:pt>
                <c:pt idx="2764">
                  <c:v>0.15529467657657656</c:v>
                </c:pt>
                <c:pt idx="2765">
                  <c:v>0.15571478738738737</c:v>
                </c:pt>
                <c:pt idx="2766">
                  <c:v>0.15618823693693687</c:v>
                </c:pt>
                <c:pt idx="2767">
                  <c:v>0.15663529189189188</c:v>
                </c:pt>
                <c:pt idx="2768">
                  <c:v>0.15700151441441437</c:v>
                </c:pt>
                <c:pt idx="2769">
                  <c:v>0.15734079189189185</c:v>
                </c:pt>
                <c:pt idx="2770">
                  <c:v>0.15738533243243236</c:v>
                </c:pt>
                <c:pt idx="2771">
                  <c:v>0.15734959009009003</c:v>
                </c:pt>
                <c:pt idx="2772">
                  <c:v>0.15732264594594589</c:v>
                </c:pt>
                <c:pt idx="2773">
                  <c:v>0.15726930810810805</c:v>
                </c:pt>
                <c:pt idx="2774">
                  <c:v>0.15719782252252248</c:v>
                </c:pt>
                <c:pt idx="2775">
                  <c:v>0.15712633693693689</c:v>
                </c:pt>
                <c:pt idx="2776">
                  <c:v>0.15707299909909908</c:v>
                </c:pt>
                <c:pt idx="2777">
                  <c:v>0.15694762522522523</c:v>
                </c:pt>
                <c:pt idx="2778">
                  <c:v>0.15679585675675678</c:v>
                </c:pt>
                <c:pt idx="2779">
                  <c:v>0.15674251891891894</c:v>
                </c:pt>
                <c:pt idx="2780">
                  <c:v>0.15662594324324325</c:v>
                </c:pt>
                <c:pt idx="2781">
                  <c:v>0.15659020090090092</c:v>
                </c:pt>
                <c:pt idx="2782">
                  <c:v>0.15646537747747752</c:v>
                </c:pt>
                <c:pt idx="2783">
                  <c:v>0.15632240720720725</c:v>
                </c:pt>
                <c:pt idx="2784">
                  <c:v>0.15618878468468475</c:v>
                </c:pt>
                <c:pt idx="2785">
                  <c:v>0.15601887117117122</c:v>
                </c:pt>
                <c:pt idx="2786">
                  <c:v>0.15584895675675683</c:v>
                </c:pt>
                <c:pt idx="2787">
                  <c:v>0.15570598648648654</c:v>
                </c:pt>
                <c:pt idx="2788">
                  <c:v>0.15555421801801808</c:v>
                </c:pt>
                <c:pt idx="2789">
                  <c:v>0.15548273333333337</c:v>
                </c:pt>
                <c:pt idx="2790">
                  <c:v>0.15539365225225227</c:v>
                </c:pt>
                <c:pt idx="2791">
                  <c:v>0.15502688018018018</c:v>
                </c:pt>
                <c:pt idx="2792">
                  <c:v>0.15462436576576577</c:v>
                </c:pt>
                <c:pt idx="2793">
                  <c:v>0.15426694144144146</c:v>
                </c:pt>
                <c:pt idx="2794">
                  <c:v>0.15390951711711715</c:v>
                </c:pt>
                <c:pt idx="2795">
                  <c:v>0.15354329459459459</c:v>
                </c:pt>
                <c:pt idx="2796">
                  <c:v>0.15323975855855859</c:v>
                </c:pt>
                <c:pt idx="2797">
                  <c:v>0.15288233423423428</c:v>
                </c:pt>
                <c:pt idx="2798">
                  <c:v>0.15255185405405405</c:v>
                </c:pt>
                <c:pt idx="2799">
                  <c:v>0.1522032279279279</c:v>
                </c:pt>
                <c:pt idx="2800">
                  <c:v>0.1517743189189189</c:v>
                </c:pt>
                <c:pt idx="2801">
                  <c:v>0.15136300630630631</c:v>
                </c:pt>
                <c:pt idx="2802">
                  <c:v>0.15090715315315317</c:v>
                </c:pt>
                <c:pt idx="2803">
                  <c:v>0.15040675945945953</c:v>
                </c:pt>
                <c:pt idx="2804">
                  <c:v>0.14989756756756761</c:v>
                </c:pt>
                <c:pt idx="2805">
                  <c:v>0.14932568918918926</c:v>
                </c:pt>
                <c:pt idx="2806">
                  <c:v>0.14878075495495502</c:v>
                </c:pt>
                <c:pt idx="2807">
                  <c:v>0.14851241171171176</c:v>
                </c:pt>
                <c:pt idx="2808">
                  <c:v>0.148351845945946</c:v>
                </c:pt>
                <c:pt idx="2809">
                  <c:v>0.14820007837837845</c:v>
                </c:pt>
                <c:pt idx="2810">
                  <c:v>0.14804830990990997</c:v>
                </c:pt>
                <c:pt idx="2811">
                  <c:v>0.14790534054054061</c:v>
                </c:pt>
                <c:pt idx="2812">
                  <c:v>0.14775357297297301</c:v>
                </c:pt>
                <c:pt idx="2813">
                  <c:v>0.14757486036036038</c:v>
                </c:pt>
                <c:pt idx="2814">
                  <c:v>0.14744123873873879</c:v>
                </c:pt>
                <c:pt idx="2815">
                  <c:v>0.14737855225225227</c:v>
                </c:pt>
                <c:pt idx="2816">
                  <c:v>0.14731586486486486</c:v>
                </c:pt>
                <c:pt idx="2817">
                  <c:v>0.14727132432432435</c:v>
                </c:pt>
                <c:pt idx="2818">
                  <c:v>0.14723558108108109</c:v>
                </c:pt>
                <c:pt idx="2819">
                  <c:v>0.14760180360360359</c:v>
                </c:pt>
                <c:pt idx="2820">
                  <c:v>0.14794108198198197</c:v>
                </c:pt>
                <c:pt idx="2821">
                  <c:v>0.14828036036036035</c:v>
                </c:pt>
                <c:pt idx="2822">
                  <c:v>0.14868287477477474</c:v>
                </c:pt>
                <c:pt idx="2823">
                  <c:v>0.14905844504504501</c:v>
                </c:pt>
                <c:pt idx="2824">
                  <c:v>0.1493625306306306</c:v>
                </c:pt>
                <c:pt idx="2825">
                  <c:v>0.14973755135135133</c:v>
                </c:pt>
                <c:pt idx="2826">
                  <c:v>0.15010432342342339</c:v>
                </c:pt>
                <c:pt idx="2827">
                  <c:v>0.15047934414414413</c:v>
                </c:pt>
                <c:pt idx="2828">
                  <c:v>0.15087251081081079</c:v>
                </c:pt>
                <c:pt idx="2829">
                  <c:v>0.15131956576576575</c:v>
                </c:pt>
                <c:pt idx="2830">
                  <c:v>0.15173967657657658</c:v>
                </c:pt>
                <c:pt idx="2831">
                  <c:v>0.15211524684684688</c:v>
                </c:pt>
                <c:pt idx="2832">
                  <c:v>0.15256175225225227</c:v>
                </c:pt>
                <c:pt idx="2833">
                  <c:v>0.15299066126126129</c:v>
                </c:pt>
                <c:pt idx="2834">
                  <c:v>0.15349985315315318</c:v>
                </c:pt>
                <c:pt idx="2835">
                  <c:v>0.15364282342342345</c:v>
                </c:pt>
                <c:pt idx="2836">
                  <c:v>0.15383088378378379</c:v>
                </c:pt>
                <c:pt idx="2837">
                  <c:v>0.15405413603603607</c:v>
                </c:pt>
                <c:pt idx="2838">
                  <c:v>0.15423284774774779</c:v>
                </c:pt>
                <c:pt idx="2839">
                  <c:v>0.15428618648648654</c:v>
                </c:pt>
                <c:pt idx="2840">
                  <c:v>0.15434007477477479</c:v>
                </c:pt>
                <c:pt idx="2841">
                  <c:v>0.15433072702702705</c:v>
                </c:pt>
                <c:pt idx="2842">
                  <c:v>0.15436646936936937</c:v>
                </c:pt>
                <c:pt idx="2843">
                  <c:v>0.15441100990990994</c:v>
                </c:pt>
                <c:pt idx="2844">
                  <c:v>0.15443795405405408</c:v>
                </c:pt>
                <c:pt idx="2845">
                  <c:v>0.15441100990990994</c:v>
                </c:pt>
                <c:pt idx="2846">
                  <c:v>0.15435712162162163</c:v>
                </c:pt>
                <c:pt idx="2847">
                  <c:v>0.15433017747747749</c:v>
                </c:pt>
                <c:pt idx="2848">
                  <c:v>0.15423174864864864</c:v>
                </c:pt>
                <c:pt idx="2849">
                  <c:v>0.15406183513513516</c:v>
                </c:pt>
                <c:pt idx="2850">
                  <c:v>0.1539364621621622</c:v>
                </c:pt>
                <c:pt idx="2851">
                  <c:v>0.15381988738738739</c:v>
                </c:pt>
                <c:pt idx="2852">
                  <c:v>0.15364117567567567</c:v>
                </c:pt>
                <c:pt idx="2853">
                  <c:v>0.153444318018018</c:v>
                </c:pt>
                <c:pt idx="2854">
                  <c:v>0.15322986396396393</c:v>
                </c:pt>
                <c:pt idx="2855">
                  <c:v>0.15319412162162158</c:v>
                </c:pt>
                <c:pt idx="2856">
                  <c:v>0.15282789909909905</c:v>
                </c:pt>
                <c:pt idx="2857">
                  <c:v>0.15249741891891891</c:v>
                </c:pt>
                <c:pt idx="2858">
                  <c:v>0.15213999459459457</c:v>
                </c:pt>
                <c:pt idx="2859">
                  <c:v>0.15184470720720719</c:v>
                </c:pt>
                <c:pt idx="2860">
                  <c:v>0.1515587684684685</c:v>
                </c:pt>
                <c:pt idx="2861">
                  <c:v>0.15133551621621621</c:v>
                </c:pt>
                <c:pt idx="2862">
                  <c:v>0.15102263243243247</c:v>
                </c:pt>
                <c:pt idx="2863">
                  <c:v>0.1507097495495496</c:v>
                </c:pt>
                <c:pt idx="2864">
                  <c:v>0.15045075405405414</c:v>
                </c:pt>
                <c:pt idx="2865">
                  <c:v>0.15024564774774782</c:v>
                </c:pt>
                <c:pt idx="2866">
                  <c:v>0.14987942612612618</c:v>
                </c:pt>
                <c:pt idx="2867">
                  <c:v>0.14947746126126132</c:v>
                </c:pt>
                <c:pt idx="2868">
                  <c:v>0.14914643153153159</c:v>
                </c:pt>
                <c:pt idx="2869">
                  <c:v>0.14878020990990998</c:v>
                </c:pt>
                <c:pt idx="2870">
                  <c:v>0.14843158378378382</c:v>
                </c:pt>
                <c:pt idx="2871">
                  <c:v>0.14808295765765769</c:v>
                </c:pt>
                <c:pt idx="2872">
                  <c:v>0.14806481081081085</c:v>
                </c:pt>
                <c:pt idx="2873">
                  <c:v>0.14789489639639647</c:v>
                </c:pt>
                <c:pt idx="2874">
                  <c:v>0.14776072522522526</c:v>
                </c:pt>
                <c:pt idx="2875">
                  <c:v>0.14754627117117119</c:v>
                </c:pt>
                <c:pt idx="2876">
                  <c:v>0.14749293243243247</c:v>
                </c:pt>
                <c:pt idx="2877">
                  <c:v>0.14741210000000005</c:v>
                </c:pt>
                <c:pt idx="2878">
                  <c:v>0.14746598828828836</c:v>
                </c:pt>
                <c:pt idx="2879">
                  <c:v>0.14749238288288297</c:v>
                </c:pt>
                <c:pt idx="2880">
                  <c:v>0.14762655495495502</c:v>
                </c:pt>
                <c:pt idx="2881">
                  <c:v>0.14780526666666674</c:v>
                </c:pt>
                <c:pt idx="2882">
                  <c:v>0.14809120630630637</c:v>
                </c:pt>
                <c:pt idx="2883">
                  <c:v>0.14835075135135142</c:v>
                </c:pt>
                <c:pt idx="2884">
                  <c:v>0.1486185450450451</c:v>
                </c:pt>
                <c:pt idx="2885">
                  <c:v>0.14894957477477486</c:v>
                </c:pt>
                <c:pt idx="2886">
                  <c:v>0.1493878315315316</c:v>
                </c:pt>
                <c:pt idx="2887">
                  <c:v>0.14967377027027032</c:v>
                </c:pt>
                <c:pt idx="2888">
                  <c:v>0.14995091081081083</c:v>
                </c:pt>
                <c:pt idx="2889">
                  <c:v>0.15036222342342348</c:v>
                </c:pt>
                <c:pt idx="2890">
                  <c:v>0.15074659189189191</c:v>
                </c:pt>
                <c:pt idx="2891">
                  <c:v>0.15113096036036036</c:v>
                </c:pt>
                <c:pt idx="2892">
                  <c:v>0.1513366171171171</c:v>
                </c:pt>
                <c:pt idx="2893">
                  <c:v>0.15155107207207205</c:v>
                </c:pt>
                <c:pt idx="2894">
                  <c:v>0.1517297846846847</c:v>
                </c:pt>
                <c:pt idx="2895">
                  <c:v>0.15192664324324323</c:v>
                </c:pt>
                <c:pt idx="2896">
                  <c:v>0.15189969909909909</c:v>
                </c:pt>
                <c:pt idx="2897">
                  <c:v>0.15187275495495495</c:v>
                </c:pt>
                <c:pt idx="2898">
                  <c:v>0.15184581081081078</c:v>
                </c:pt>
                <c:pt idx="2899">
                  <c:v>0.15189035135135129</c:v>
                </c:pt>
                <c:pt idx="2900">
                  <c:v>0.15190794684684678</c:v>
                </c:pt>
                <c:pt idx="2901">
                  <c:v>0.15188100270270266</c:v>
                </c:pt>
                <c:pt idx="2902">
                  <c:v>0.15174683153153148</c:v>
                </c:pt>
                <c:pt idx="2903">
                  <c:v>0.15184471081081077</c:v>
                </c:pt>
                <c:pt idx="2904">
                  <c:v>0.15203222162162158</c:v>
                </c:pt>
                <c:pt idx="2905">
                  <c:v>0.152202136036036</c:v>
                </c:pt>
                <c:pt idx="2906">
                  <c:v>0.15243418648648646</c:v>
                </c:pt>
                <c:pt idx="2907">
                  <c:v>0.15268438378378377</c:v>
                </c:pt>
                <c:pt idx="2908">
                  <c:v>0.15292578288288286</c:v>
                </c:pt>
                <c:pt idx="2909">
                  <c:v>0.15316718198198201</c:v>
                </c:pt>
                <c:pt idx="2910">
                  <c:v>0.15354220270270275</c:v>
                </c:pt>
                <c:pt idx="2911">
                  <c:v>0.15391777297297304</c:v>
                </c:pt>
                <c:pt idx="2912">
                  <c:v>0.15442751441441446</c:v>
                </c:pt>
                <c:pt idx="2913">
                  <c:v>0.15490976216216223</c:v>
                </c:pt>
                <c:pt idx="2914">
                  <c:v>0.15532987297297302</c:v>
                </c:pt>
                <c:pt idx="2915">
                  <c:v>0.15567849909909914</c:v>
                </c:pt>
                <c:pt idx="2916">
                  <c:v>0.15603647297297302</c:v>
                </c:pt>
                <c:pt idx="2917">
                  <c:v>0.1562778711711712</c:v>
                </c:pt>
                <c:pt idx="2918">
                  <c:v>0.15653686666666669</c:v>
                </c:pt>
                <c:pt idx="2919">
                  <c:v>0.15669798198198198</c:v>
                </c:pt>
                <c:pt idx="2920">
                  <c:v>0.15691243603603605</c:v>
                </c:pt>
                <c:pt idx="2921">
                  <c:v>0.15710049549549551</c:v>
                </c:pt>
                <c:pt idx="2922">
                  <c:v>0.15722531891891892</c:v>
                </c:pt>
                <c:pt idx="2923">
                  <c:v>0.1572968036036036</c:v>
                </c:pt>
                <c:pt idx="2924">
                  <c:v>0.15747551621621619</c:v>
                </c:pt>
                <c:pt idx="2925">
                  <c:v>0.15767237477477478</c:v>
                </c:pt>
                <c:pt idx="2926">
                  <c:v>0.15772571351351353</c:v>
                </c:pt>
                <c:pt idx="2927">
                  <c:v>0.15773451171171171</c:v>
                </c:pt>
                <c:pt idx="2928">
                  <c:v>0.15772571351351353</c:v>
                </c:pt>
                <c:pt idx="2929">
                  <c:v>0.15777905225225225</c:v>
                </c:pt>
                <c:pt idx="2930">
                  <c:v>0.15777025405405407</c:v>
                </c:pt>
                <c:pt idx="2931">
                  <c:v>0.15777905225225228</c:v>
                </c:pt>
                <c:pt idx="2932">
                  <c:v>0.15771636576576578</c:v>
                </c:pt>
                <c:pt idx="2933">
                  <c:v>0.15777025405405404</c:v>
                </c:pt>
                <c:pt idx="2934">
                  <c:v>0.15781479369369369</c:v>
                </c:pt>
                <c:pt idx="2935">
                  <c:v>0.15786813153153154</c:v>
                </c:pt>
                <c:pt idx="2936">
                  <c:v>0.15779719639639639</c:v>
                </c:pt>
                <c:pt idx="2937">
                  <c:v>0.15774385855855852</c:v>
                </c:pt>
                <c:pt idx="2938">
                  <c:v>0.15769052072072071</c:v>
                </c:pt>
                <c:pt idx="2939">
                  <c:v>0.15769052072072071</c:v>
                </c:pt>
                <c:pt idx="2940">
                  <c:v>0.15759264144144139</c:v>
                </c:pt>
                <c:pt idx="2941">
                  <c:v>0.15743152522522519</c:v>
                </c:pt>
                <c:pt idx="2942">
                  <c:v>0.15727095945945943</c:v>
                </c:pt>
                <c:pt idx="2943">
                  <c:v>0.15710159549549546</c:v>
                </c:pt>
                <c:pt idx="2944">
                  <c:v>0.15691408558558556</c:v>
                </c:pt>
                <c:pt idx="2945">
                  <c:v>0.15668203513513512</c:v>
                </c:pt>
                <c:pt idx="2946">
                  <c:v>0.15655666216216216</c:v>
                </c:pt>
                <c:pt idx="2947">
                  <c:v>0.15648517747747748</c:v>
                </c:pt>
                <c:pt idx="2948">
                  <c:v>0.15643128918918919</c:v>
                </c:pt>
                <c:pt idx="2949">
                  <c:v>0.15635980450450451</c:v>
                </c:pt>
                <c:pt idx="2950">
                  <c:v>0.15625257747747751</c:v>
                </c:pt>
                <c:pt idx="2951">
                  <c:v>0.15620803693693697</c:v>
                </c:pt>
                <c:pt idx="2952">
                  <c:v>0.15618109279279282</c:v>
                </c:pt>
                <c:pt idx="2953">
                  <c:v>0.15611840630630633</c:v>
                </c:pt>
                <c:pt idx="2954">
                  <c:v>0.156082663963964</c:v>
                </c:pt>
                <c:pt idx="2955">
                  <c:v>0.15601117927927932</c:v>
                </c:pt>
                <c:pt idx="2956">
                  <c:v>0.15589460450450454</c:v>
                </c:pt>
                <c:pt idx="2957">
                  <c:v>0.15577857927927932</c:v>
                </c:pt>
                <c:pt idx="2958">
                  <c:v>0.15568894864864871</c:v>
                </c:pt>
                <c:pt idx="2959">
                  <c:v>0.15565320630630636</c:v>
                </c:pt>
                <c:pt idx="2960">
                  <c:v>0.15567960090090097</c:v>
                </c:pt>
                <c:pt idx="2961">
                  <c:v>0.15571534324324326</c:v>
                </c:pt>
                <c:pt idx="2962">
                  <c:v>0.15571534324324324</c:v>
                </c:pt>
                <c:pt idx="2963">
                  <c:v>0.15574228738738738</c:v>
                </c:pt>
                <c:pt idx="2964">
                  <c:v>0.15584951441441441</c:v>
                </c:pt>
                <c:pt idx="2965">
                  <c:v>0.15597433783783785</c:v>
                </c:pt>
                <c:pt idx="2966">
                  <c:v>0.15608156486486485</c:v>
                </c:pt>
                <c:pt idx="2967">
                  <c:v>0.15626027657657654</c:v>
                </c:pt>
                <c:pt idx="2968">
                  <c:v>0.15643898828828826</c:v>
                </c:pt>
                <c:pt idx="2969">
                  <c:v>0.15672492702702695</c:v>
                </c:pt>
                <c:pt idx="2970">
                  <c:v>0.15700206846846845</c:v>
                </c:pt>
                <c:pt idx="2971">
                  <c:v>0.15728800810810806</c:v>
                </c:pt>
                <c:pt idx="2972">
                  <c:v>0.15761903783783779</c:v>
                </c:pt>
                <c:pt idx="2973">
                  <c:v>0.15797646216216213</c:v>
                </c:pt>
                <c:pt idx="2974">
                  <c:v>0.15834268378378374</c:v>
                </c:pt>
                <c:pt idx="2975">
                  <c:v>0.15880733423423418</c:v>
                </c:pt>
                <c:pt idx="2976">
                  <c:v>0.15918235405405404</c:v>
                </c:pt>
                <c:pt idx="2977">
                  <c:v>0.15961126216216218</c:v>
                </c:pt>
                <c:pt idx="2978">
                  <c:v>0.16006711531531534</c:v>
                </c:pt>
                <c:pt idx="2979">
                  <c:v>0.16046907927927934</c:v>
                </c:pt>
                <c:pt idx="2980">
                  <c:v>0.16083530090090095</c:v>
                </c:pt>
                <c:pt idx="2981">
                  <c:v>0.16119272432432435</c:v>
                </c:pt>
                <c:pt idx="2982">
                  <c:v>0.16159468828828832</c:v>
                </c:pt>
                <c:pt idx="2983">
                  <c:v>0.16183608648648651</c:v>
                </c:pt>
                <c:pt idx="2984">
                  <c:v>0.16206868648648654</c:v>
                </c:pt>
                <c:pt idx="2985">
                  <c:v>0.16226554414414421</c:v>
                </c:pt>
                <c:pt idx="2986">
                  <c:v>0.16245305405405414</c:v>
                </c:pt>
                <c:pt idx="2987">
                  <c:v>0.16263176576576582</c:v>
                </c:pt>
                <c:pt idx="2988">
                  <c:v>0.16278353333333337</c:v>
                </c:pt>
                <c:pt idx="2989">
                  <c:v>0.16296224504504506</c:v>
                </c:pt>
                <c:pt idx="2990">
                  <c:v>0.16321244144144148</c:v>
                </c:pt>
                <c:pt idx="2991">
                  <c:v>0.16329272432432437</c:v>
                </c:pt>
                <c:pt idx="2992">
                  <c:v>0.16340929909909913</c:v>
                </c:pt>
                <c:pt idx="2993">
                  <c:v>0.16350772792792795</c:v>
                </c:pt>
                <c:pt idx="2994">
                  <c:v>0.1636237531531532</c:v>
                </c:pt>
                <c:pt idx="2995">
                  <c:v>0.16380246486486488</c:v>
                </c:pt>
                <c:pt idx="2996">
                  <c:v>0.16400812072072074</c:v>
                </c:pt>
                <c:pt idx="2997">
                  <c:v>0.16419618018018017</c:v>
                </c:pt>
                <c:pt idx="2998">
                  <c:v>0.16433914954954953</c:v>
                </c:pt>
                <c:pt idx="2999">
                  <c:v>0.16451786126126125</c:v>
                </c:pt>
                <c:pt idx="3000">
                  <c:v>0.16466962882882882</c:v>
                </c:pt>
                <c:pt idx="3001">
                  <c:v>0.16483954234234235</c:v>
                </c:pt>
                <c:pt idx="3002">
                  <c:v>0.16502705225225223</c:v>
                </c:pt>
                <c:pt idx="3003">
                  <c:v>0.16525965225225223</c:v>
                </c:pt>
                <c:pt idx="3004">
                  <c:v>0.16547410630630627</c:v>
                </c:pt>
                <c:pt idx="3005">
                  <c:v>0.16568856036036031</c:v>
                </c:pt>
                <c:pt idx="3006">
                  <c:v>0.16574189909909909</c:v>
                </c:pt>
                <c:pt idx="3007">
                  <c:v>0.1658491261261261</c:v>
                </c:pt>
                <c:pt idx="3008">
                  <c:v>0.16594755495495492</c:v>
                </c:pt>
                <c:pt idx="3009">
                  <c:v>0.16600089369369364</c:v>
                </c:pt>
                <c:pt idx="3010">
                  <c:v>0.16608997477477475</c:v>
                </c:pt>
                <c:pt idx="3011">
                  <c:v>0.16614386306306303</c:v>
                </c:pt>
                <c:pt idx="3012">
                  <c:v>0.16608997477477475</c:v>
                </c:pt>
                <c:pt idx="3013">
                  <c:v>0.16611691891891889</c:v>
                </c:pt>
                <c:pt idx="3014">
                  <c:v>0.16609877297297296</c:v>
                </c:pt>
                <c:pt idx="3015">
                  <c:v>0.16606303063063063</c:v>
                </c:pt>
                <c:pt idx="3016">
                  <c:v>0.16605423243243242</c:v>
                </c:pt>
                <c:pt idx="3017">
                  <c:v>0.16601849009009012</c:v>
                </c:pt>
                <c:pt idx="3018">
                  <c:v>0.16600969189189191</c:v>
                </c:pt>
                <c:pt idx="3019">
                  <c:v>0.16600089369369372</c:v>
                </c:pt>
                <c:pt idx="3020">
                  <c:v>0.16607237837837843</c:v>
                </c:pt>
                <c:pt idx="3021">
                  <c:v>0.16618840360360362</c:v>
                </c:pt>
                <c:pt idx="3022">
                  <c:v>0.16631322702702703</c:v>
                </c:pt>
                <c:pt idx="3023">
                  <c:v>0.1664561972972973</c:v>
                </c:pt>
                <c:pt idx="3024">
                  <c:v>0.16670639369369367</c:v>
                </c:pt>
                <c:pt idx="3025">
                  <c:v>0.16692084774774774</c:v>
                </c:pt>
                <c:pt idx="3026">
                  <c:v>0.16704567117117114</c:v>
                </c:pt>
                <c:pt idx="3027">
                  <c:v>0.16713475225225224</c:v>
                </c:pt>
                <c:pt idx="3028">
                  <c:v>0.16733106036036033</c:v>
                </c:pt>
                <c:pt idx="3029">
                  <c:v>0.1674828279279279</c:v>
                </c:pt>
                <c:pt idx="3030">
                  <c:v>0.16767968558558555</c:v>
                </c:pt>
                <c:pt idx="3031">
                  <c:v>0.16789413963963959</c:v>
                </c:pt>
                <c:pt idx="3032">
                  <c:v>0.16809979549549547</c:v>
                </c:pt>
                <c:pt idx="3033">
                  <c:v>0.16826970900900901</c:v>
                </c:pt>
                <c:pt idx="3034">
                  <c:v>0.16840333063063062</c:v>
                </c:pt>
                <c:pt idx="3035">
                  <c:v>0.16855509819819819</c:v>
                </c:pt>
                <c:pt idx="3036">
                  <c:v>0.1686711243243243</c:v>
                </c:pt>
                <c:pt idx="3037">
                  <c:v>0.16873381081081082</c:v>
                </c:pt>
                <c:pt idx="3038">
                  <c:v>0.16881409369369368</c:v>
                </c:pt>
                <c:pt idx="3039">
                  <c:v>0.16890372522522523</c:v>
                </c:pt>
                <c:pt idx="3040">
                  <c:v>0.16884103873873876</c:v>
                </c:pt>
                <c:pt idx="3041">
                  <c:v>0.16884983783783786</c:v>
                </c:pt>
                <c:pt idx="3042">
                  <c:v>0.16887678288288291</c:v>
                </c:pt>
                <c:pt idx="3043">
                  <c:v>0.16899335765765766</c:v>
                </c:pt>
                <c:pt idx="3044">
                  <c:v>0.16910058558558558</c:v>
                </c:pt>
                <c:pt idx="3045">
                  <c:v>0.1692166108108108</c:v>
                </c:pt>
                <c:pt idx="3046">
                  <c:v>0.1693419846846847</c:v>
                </c:pt>
                <c:pt idx="3047">
                  <c:v>0.16944041441441443</c:v>
                </c:pt>
                <c:pt idx="3048">
                  <c:v>0.16956523783783786</c:v>
                </c:pt>
                <c:pt idx="3049">
                  <c:v>0.16971755585585588</c:v>
                </c:pt>
                <c:pt idx="3050">
                  <c:v>0.16982478288288289</c:v>
                </c:pt>
                <c:pt idx="3051">
                  <c:v>0.16991441441441446</c:v>
                </c:pt>
                <c:pt idx="3052">
                  <c:v>0.17006618198198203</c:v>
                </c:pt>
                <c:pt idx="3053">
                  <c:v>0.17021794954954958</c:v>
                </c:pt>
                <c:pt idx="3054">
                  <c:v>0.17040545945945948</c:v>
                </c:pt>
                <c:pt idx="3055">
                  <c:v>0.17047694414414416</c:v>
                </c:pt>
                <c:pt idx="3056">
                  <c:v>0.17054842882882887</c:v>
                </c:pt>
                <c:pt idx="3057">
                  <c:v>0.17060231711711718</c:v>
                </c:pt>
                <c:pt idx="3058">
                  <c:v>0.17062046306306311</c:v>
                </c:pt>
                <c:pt idx="3059">
                  <c:v>0.17063860990990995</c:v>
                </c:pt>
                <c:pt idx="3060">
                  <c:v>0.1706116648648649</c:v>
                </c:pt>
                <c:pt idx="3061">
                  <c:v>0.17048684144144147</c:v>
                </c:pt>
                <c:pt idx="3062">
                  <c:v>0.17047804324324328</c:v>
                </c:pt>
                <c:pt idx="3063">
                  <c:v>0.170487390990991</c:v>
                </c:pt>
                <c:pt idx="3064">
                  <c:v>0.17046099639639639</c:v>
                </c:pt>
                <c:pt idx="3065">
                  <c:v>0.17041645585585585</c:v>
                </c:pt>
                <c:pt idx="3066">
                  <c:v>0.17040765765765764</c:v>
                </c:pt>
                <c:pt idx="3067">
                  <c:v>0.17038071351351353</c:v>
                </c:pt>
                <c:pt idx="3068">
                  <c:v>0.17027348648648646</c:v>
                </c:pt>
                <c:pt idx="3069">
                  <c:v>0.17012171891891889</c:v>
                </c:pt>
                <c:pt idx="3070">
                  <c:v>0.16993420900900899</c:v>
                </c:pt>
                <c:pt idx="3071">
                  <c:v>0.1698363297297297</c:v>
                </c:pt>
                <c:pt idx="3072">
                  <c:v>0.16980058738738738</c:v>
                </c:pt>
                <c:pt idx="3073">
                  <c:v>0.16976484414414414</c:v>
                </c:pt>
                <c:pt idx="3074">
                  <c:v>0.16980938468468465</c:v>
                </c:pt>
                <c:pt idx="3075">
                  <c:v>0.16980058648648649</c:v>
                </c:pt>
                <c:pt idx="3076">
                  <c:v>0.1697291009009009</c:v>
                </c:pt>
                <c:pt idx="3077">
                  <c:v>0.16977364144144144</c:v>
                </c:pt>
                <c:pt idx="3078">
                  <c:v>0.16973789819819821</c:v>
                </c:pt>
                <c:pt idx="3079">
                  <c:v>0.16974669549549554</c:v>
                </c:pt>
                <c:pt idx="3080">
                  <c:v>0.16948715135135139</c:v>
                </c:pt>
                <c:pt idx="3081">
                  <c:v>0.1692188081081081</c:v>
                </c:pt>
                <c:pt idx="3082">
                  <c:v>0.16894166756756757</c:v>
                </c:pt>
                <c:pt idx="3083">
                  <c:v>0.16867332432432433</c:v>
                </c:pt>
                <c:pt idx="3084">
                  <c:v>0.16844952162162163</c:v>
                </c:pt>
                <c:pt idx="3085">
                  <c:v>0.16823506756756759</c:v>
                </c:pt>
                <c:pt idx="3086">
                  <c:v>0.16806515315315318</c:v>
                </c:pt>
                <c:pt idx="3087">
                  <c:v>0.16792218378378385</c:v>
                </c:pt>
                <c:pt idx="3088">
                  <c:v>0.16776106756756765</c:v>
                </c:pt>
                <c:pt idx="3089">
                  <c:v>0.16759170360360365</c:v>
                </c:pt>
                <c:pt idx="3090">
                  <c:v>0.16742179009009014</c:v>
                </c:pt>
                <c:pt idx="3091">
                  <c:v>0.16724307837837843</c:v>
                </c:pt>
                <c:pt idx="3092">
                  <c:v>0.1672249324324325</c:v>
                </c:pt>
                <c:pt idx="3093">
                  <c:v>0.16713530180180186</c:v>
                </c:pt>
                <c:pt idx="3094">
                  <c:v>0.16705446936936943</c:v>
                </c:pt>
                <c:pt idx="3095">
                  <c:v>0.16692909639639644</c:v>
                </c:pt>
                <c:pt idx="3096">
                  <c:v>0.16705391891891899</c:v>
                </c:pt>
                <c:pt idx="3097">
                  <c:v>0.16733985855855862</c:v>
                </c:pt>
                <c:pt idx="3098">
                  <c:v>0.16767913693693698</c:v>
                </c:pt>
                <c:pt idx="3099">
                  <c:v>0.16801016666666668</c:v>
                </c:pt>
                <c:pt idx="3100">
                  <c:v>0.16839453513513516</c:v>
                </c:pt>
                <c:pt idx="3101">
                  <c:v>0.16883224234234234</c:v>
                </c:pt>
                <c:pt idx="3102">
                  <c:v>0.16931503963963965</c:v>
                </c:pt>
                <c:pt idx="3103">
                  <c:v>0.16978848918918918</c:v>
                </c:pt>
                <c:pt idx="3104">
                  <c:v>0.17028888288288288</c:v>
                </c:pt>
                <c:pt idx="3105">
                  <c:v>0.1708162207207207</c:v>
                </c:pt>
                <c:pt idx="3106">
                  <c:v>0.17122698378378376</c:v>
                </c:pt>
                <c:pt idx="3107">
                  <c:v>0.1717092315315315</c:v>
                </c:pt>
                <c:pt idx="3108">
                  <c:v>0.17213814054054052</c:v>
                </c:pt>
                <c:pt idx="3109">
                  <c:v>0.1726209378378378</c:v>
                </c:pt>
                <c:pt idx="3110">
                  <c:v>0.1731213315315315</c:v>
                </c:pt>
                <c:pt idx="3111">
                  <c:v>0.17364921981981982</c:v>
                </c:pt>
                <c:pt idx="3112">
                  <c:v>0.17425739009009009</c:v>
                </c:pt>
                <c:pt idx="3113">
                  <c:v>0.17476713153153151</c:v>
                </c:pt>
                <c:pt idx="3114">
                  <c:v>0.17524992882882884</c:v>
                </c:pt>
                <c:pt idx="3115">
                  <c:v>0.17575032252252257</c:v>
                </c:pt>
                <c:pt idx="3116">
                  <c:v>0.17616163513513516</c:v>
                </c:pt>
                <c:pt idx="3117">
                  <c:v>0.17685888648648648</c:v>
                </c:pt>
                <c:pt idx="3118">
                  <c:v>0.17755613783783783</c:v>
                </c:pt>
                <c:pt idx="3119">
                  <c:v>0.17826273693693695</c:v>
                </c:pt>
                <c:pt idx="3120">
                  <c:v>0.17899573063063068</c:v>
                </c:pt>
                <c:pt idx="3121">
                  <c:v>0.17973807207207212</c:v>
                </c:pt>
                <c:pt idx="3122">
                  <c:v>0.18053375225225227</c:v>
                </c:pt>
                <c:pt idx="3123">
                  <c:v>0.18128489279279281</c:v>
                </c:pt>
                <c:pt idx="3124">
                  <c:v>0.18201788738738739</c:v>
                </c:pt>
                <c:pt idx="3125">
                  <c:v>0.18276902702702699</c:v>
                </c:pt>
                <c:pt idx="3126">
                  <c:v>0.18358230450450447</c:v>
                </c:pt>
                <c:pt idx="3127">
                  <c:v>0.18444067207207207</c:v>
                </c:pt>
                <c:pt idx="3128">
                  <c:v>0.18529024144144143</c:v>
                </c:pt>
                <c:pt idx="3129">
                  <c:v>0.18612166486486487</c:v>
                </c:pt>
                <c:pt idx="3130">
                  <c:v>0.18700697657657656</c:v>
                </c:pt>
                <c:pt idx="3131">
                  <c:v>0.18786534414414413</c:v>
                </c:pt>
                <c:pt idx="3132">
                  <c:v>0.18873250990990989</c:v>
                </c:pt>
                <c:pt idx="3133">
                  <c:v>0.18935882702702703</c:v>
                </c:pt>
                <c:pt idx="3134">
                  <c:v>0.18983282612612612</c:v>
                </c:pt>
                <c:pt idx="3135">
                  <c:v>0.19035191531531528</c:v>
                </c:pt>
                <c:pt idx="3136">
                  <c:v>0.19082536486486487</c:v>
                </c:pt>
                <c:pt idx="3137">
                  <c:v>0.19127241981981985</c:v>
                </c:pt>
                <c:pt idx="3138">
                  <c:v>0.19175521711711713</c:v>
                </c:pt>
                <c:pt idx="3139">
                  <c:v>0.19217532792792791</c:v>
                </c:pt>
                <c:pt idx="3140">
                  <c:v>0.19264052882882882</c:v>
                </c:pt>
                <c:pt idx="3141">
                  <c:v>0.19326629549549551</c:v>
                </c:pt>
                <c:pt idx="3142">
                  <c:v>0.19378483513513514</c:v>
                </c:pt>
                <c:pt idx="3143">
                  <c:v>0.19437485945945945</c:v>
                </c:pt>
                <c:pt idx="3144">
                  <c:v>0.19487580270270269</c:v>
                </c:pt>
                <c:pt idx="3145">
                  <c:v>0.19536739819819818</c:v>
                </c:pt>
                <c:pt idx="3146">
                  <c:v>0.19578750900900901</c:v>
                </c:pt>
                <c:pt idx="3147">
                  <c:v>0.19617187747747747</c:v>
                </c:pt>
                <c:pt idx="3148">
                  <c:v>0.19659198738738734</c:v>
                </c:pt>
                <c:pt idx="3149">
                  <c:v>0.19694941171171171</c:v>
                </c:pt>
                <c:pt idx="3150">
                  <c:v>0.19780722882882878</c:v>
                </c:pt>
                <c:pt idx="3151">
                  <c:v>0.1986743945945946</c:v>
                </c:pt>
                <c:pt idx="3152">
                  <c:v>0.1995058171171171</c:v>
                </c:pt>
                <c:pt idx="3153">
                  <c:v>0.20033724054054056</c:v>
                </c:pt>
                <c:pt idx="3154">
                  <c:v>0.20114171981981982</c:v>
                </c:pt>
                <c:pt idx="3155">
                  <c:v>0.20197314324324325</c:v>
                </c:pt>
                <c:pt idx="3156">
                  <c:v>0.20276827477477477</c:v>
                </c:pt>
                <c:pt idx="3157">
                  <c:v>0.20340284054054053</c:v>
                </c:pt>
                <c:pt idx="3158">
                  <c:v>0.20404620360360359</c:v>
                </c:pt>
                <c:pt idx="3159">
                  <c:v>0.20462688018018016</c:v>
                </c:pt>
                <c:pt idx="3160">
                  <c:v>0.20524329819819823</c:v>
                </c:pt>
                <c:pt idx="3161">
                  <c:v>0.20585091801801803</c:v>
                </c:pt>
                <c:pt idx="3162">
                  <c:v>0.20648548378378379</c:v>
                </c:pt>
                <c:pt idx="3163">
                  <c:v>0.20704856396396396</c:v>
                </c:pt>
                <c:pt idx="3164">
                  <c:v>0.20758470000000001</c:v>
                </c:pt>
                <c:pt idx="3165">
                  <c:v>0.20812083603603604</c:v>
                </c:pt>
                <c:pt idx="3166">
                  <c:v>0.2082638054054054</c:v>
                </c:pt>
                <c:pt idx="3167">
                  <c:v>0.20830834594594597</c:v>
                </c:pt>
                <c:pt idx="3168">
                  <c:v>0.20838862882882883</c:v>
                </c:pt>
                <c:pt idx="3169">
                  <c:v>0.2084782594594595</c:v>
                </c:pt>
                <c:pt idx="3170">
                  <c:v>0.20857613873873873</c:v>
                </c:pt>
                <c:pt idx="3171">
                  <c:v>0.20870151171171175</c:v>
                </c:pt>
                <c:pt idx="3172">
                  <c:v>0.20876364864864863</c:v>
                </c:pt>
                <c:pt idx="3173">
                  <c:v>0.20879939099099099</c:v>
                </c:pt>
                <c:pt idx="3174">
                  <c:v>0.20882578558558559</c:v>
                </c:pt>
                <c:pt idx="3175">
                  <c:v>0.20882578558558557</c:v>
                </c:pt>
                <c:pt idx="3176">
                  <c:v>0.20890606846846849</c:v>
                </c:pt>
                <c:pt idx="3177">
                  <c:v>0.20893246306306307</c:v>
                </c:pt>
                <c:pt idx="3178">
                  <c:v>0.20876254954954954</c:v>
                </c:pt>
                <c:pt idx="3179">
                  <c:v>0.20873560540540539</c:v>
                </c:pt>
                <c:pt idx="3180">
                  <c:v>0.20870921081081079</c:v>
                </c:pt>
                <c:pt idx="3181">
                  <c:v>0.2087361549549549</c:v>
                </c:pt>
                <c:pt idx="3182">
                  <c:v>0.20884338198198196</c:v>
                </c:pt>
                <c:pt idx="3183">
                  <c:v>0.20894181081081073</c:v>
                </c:pt>
                <c:pt idx="3184">
                  <c:v>0.20904023963963961</c:v>
                </c:pt>
                <c:pt idx="3185">
                  <c:v>0.20912932072072071</c:v>
                </c:pt>
                <c:pt idx="3186">
                  <c:v>0.20922774954954951</c:v>
                </c:pt>
                <c:pt idx="3187">
                  <c:v>0.20895060900900894</c:v>
                </c:pt>
                <c:pt idx="3188">
                  <c:v>0.20864652342342338</c:v>
                </c:pt>
                <c:pt idx="3189">
                  <c:v>0.20841392342342341</c:v>
                </c:pt>
                <c:pt idx="3190">
                  <c:v>0.20821706486486483</c:v>
                </c:pt>
                <c:pt idx="3191">
                  <c:v>0.20798501351351351</c:v>
                </c:pt>
                <c:pt idx="3192">
                  <c:v>0.20766333153153155</c:v>
                </c:pt>
                <c:pt idx="3193">
                  <c:v>0.20739553783783782</c:v>
                </c:pt>
                <c:pt idx="3194">
                  <c:v>0.20725256756756755</c:v>
                </c:pt>
                <c:pt idx="3195">
                  <c:v>0.20703811351351353</c:v>
                </c:pt>
                <c:pt idx="3196">
                  <c:v>0.20679726486486485</c:v>
                </c:pt>
                <c:pt idx="3197">
                  <c:v>0.20652892252252256</c:v>
                </c:pt>
                <c:pt idx="3198">
                  <c:v>0.20619844324324327</c:v>
                </c:pt>
                <c:pt idx="3199">
                  <c:v>0.20584101891891896</c:v>
                </c:pt>
                <c:pt idx="3200">
                  <c:v>0.20547479639639646</c:v>
                </c:pt>
                <c:pt idx="3201">
                  <c:v>0.20510857387387391</c:v>
                </c:pt>
                <c:pt idx="3202">
                  <c:v>0.20470605945945949</c:v>
                </c:pt>
                <c:pt idx="3203">
                  <c:v>0.20466151891891893</c:v>
                </c:pt>
                <c:pt idx="3204">
                  <c:v>0.20475060000000003</c:v>
                </c:pt>
                <c:pt idx="3205">
                  <c:v>0.20475994774774775</c:v>
                </c:pt>
                <c:pt idx="3206">
                  <c:v>0.20476874594594596</c:v>
                </c:pt>
                <c:pt idx="3207">
                  <c:v>0.20478689189189192</c:v>
                </c:pt>
                <c:pt idx="3208">
                  <c:v>0.2047956900900901</c:v>
                </c:pt>
                <c:pt idx="3209">
                  <c:v>0.2047692954954955</c:v>
                </c:pt>
                <c:pt idx="3210">
                  <c:v>0.20475169909909913</c:v>
                </c:pt>
                <c:pt idx="3211">
                  <c:v>0.20472530450450452</c:v>
                </c:pt>
                <c:pt idx="3212">
                  <c:v>0.2046450216216216</c:v>
                </c:pt>
                <c:pt idx="3213">
                  <c:v>0.20450205225225224</c:v>
                </c:pt>
                <c:pt idx="3214">
                  <c:v>0.20435908288288288</c:v>
                </c:pt>
                <c:pt idx="3215">
                  <c:v>0.20427880000000001</c:v>
                </c:pt>
                <c:pt idx="3216">
                  <c:v>0.20424305765765766</c:v>
                </c:pt>
                <c:pt idx="3217">
                  <c:v>0.20417157297297298</c:v>
                </c:pt>
                <c:pt idx="3218">
                  <c:v>0.20411768468468466</c:v>
                </c:pt>
                <c:pt idx="3219">
                  <c:v>0.2040016594594595</c:v>
                </c:pt>
                <c:pt idx="3220">
                  <c:v>0.20382294774774776</c:v>
                </c:pt>
                <c:pt idx="3221">
                  <c:v>0.20368877657657655</c:v>
                </c:pt>
                <c:pt idx="3222">
                  <c:v>0.20341163603603604</c:v>
                </c:pt>
                <c:pt idx="3223">
                  <c:v>0.20315209189189193</c:v>
                </c:pt>
                <c:pt idx="3224">
                  <c:v>0.20295523423423426</c:v>
                </c:pt>
                <c:pt idx="3225">
                  <c:v>0.20277652252252251</c:v>
                </c:pt>
                <c:pt idx="3226">
                  <c:v>0.20258901261261258</c:v>
                </c:pt>
                <c:pt idx="3227">
                  <c:v>0.20242844684684683</c:v>
                </c:pt>
                <c:pt idx="3228">
                  <c:v>0.20237455855855851</c:v>
                </c:pt>
                <c:pt idx="3229">
                  <c:v>0.20236576036036033</c:v>
                </c:pt>
                <c:pt idx="3230">
                  <c:v>0.20233881621621622</c:v>
                </c:pt>
                <c:pt idx="3231">
                  <c:v>0.20227612972972969</c:v>
                </c:pt>
                <c:pt idx="3232">
                  <c:v>0.20204407927927928</c:v>
                </c:pt>
                <c:pt idx="3233">
                  <c:v>0.2019099081081081</c:v>
                </c:pt>
                <c:pt idx="3234">
                  <c:v>0.2017850846846847</c:v>
                </c:pt>
                <c:pt idx="3235">
                  <c:v>0.20173174594594595</c:v>
                </c:pt>
                <c:pt idx="3236">
                  <c:v>0.20172239819819821</c:v>
                </c:pt>
                <c:pt idx="3237">
                  <c:v>0.20165971171171171</c:v>
                </c:pt>
                <c:pt idx="3238">
                  <c:v>0.20169545405405406</c:v>
                </c:pt>
                <c:pt idx="3239">
                  <c:v>0.20174054414414416</c:v>
                </c:pt>
                <c:pt idx="3240">
                  <c:v>0.20177628648648649</c:v>
                </c:pt>
                <c:pt idx="3241">
                  <c:v>0.20184777117117117</c:v>
                </c:pt>
                <c:pt idx="3242">
                  <c:v>0.20189231171171171</c:v>
                </c:pt>
                <c:pt idx="3243">
                  <c:v>0.20191925585585585</c:v>
                </c:pt>
                <c:pt idx="3244">
                  <c:v>0.20191925585585585</c:v>
                </c:pt>
                <c:pt idx="3245">
                  <c:v>0.20193685225225225</c:v>
                </c:pt>
                <c:pt idx="3246">
                  <c:v>0.201990190990991</c:v>
                </c:pt>
                <c:pt idx="3247">
                  <c:v>0.20212436216216215</c:v>
                </c:pt>
                <c:pt idx="3248">
                  <c:v>0.20232067027027026</c:v>
                </c:pt>
                <c:pt idx="3249">
                  <c:v>0.20252632612612614</c:v>
                </c:pt>
                <c:pt idx="3250">
                  <c:v>0.20274078018018019</c:v>
                </c:pt>
                <c:pt idx="3251">
                  <c:v>0.20301792072072072</c:v>
                </c:pt>
                <c:pt idx="3252">
                  <c:v>0.2032769153153153</c:v>
                </c:pt>
                <c:pt idx="3253">
                  <c:v>0.20349136936936935</c:v>
                </c:pt>
                <c:pt idx="3254">
                  <c:v>0.20378610630630628</c:v>
                </c:pt>
                <c:pt idx="3255">
                  <c:v>0.20401870630630628</c:v>
                </c:pt>
                <c:pt idx="3256">
                  <c:v>0.2042601054054054</c:v>
                </c:pt>
                <c:pt idx="3257">
                  <c:v>0.20453724594594594</c:v>
                </c:pt>
                <c:pt idx="3258">
                  <c:v>0.20487707387387383</c:v>
                </c:pt>
                <c:pt idx="3259">
                  <c:v>0.20531533063063062</c:v>
                </c:pt>
                <c:pt idx="3260">
                  <c:v>0.20568210180180177</c:v>
                </c:pt>
                <c:pt idx="3261">
                  <c:v>0.20600433243243241</c:v>
                </c:pt>
                <c:pt idx="3262">
                  <c:v>0.20629906936936931</c:v>
                </c:pt>
                <c:pt idx="3263">
                  <c:v>0.20653166936936931</c:v>
                </c:pt>
                <c:pt idx="3264">
                  <c:v>0.20687094774774772</c:v>
                </c:pt>
                <c:pt idx="3265">
                  <c:v>0.20713929099099096</c:v>
                </c:pt>
                <c:pt idx="3266">
                  <c:v>0.20739828558558554</c:v>
                </c:pt>
                <c:pt idx="3267">
                  <c:v>0.20758579639639638</c:v>
                </c:pt>
                <c:pt idx="3268">
                  <c:v>0.20778265405405402</c:v>
                </c:pt>
                <c:pt idx="3269">
                  <c:v>0.20814887567567561</c:v>
                </c:pt>
                <c:pt idx="3270">
                  <c:v>0.20841666846846843</c:v>
                </c:pt>
                <c:pt idx="3271">
                  <c:v>0.2086580675675675</c:v>
                </c:pt>
                <c:pt idx="3272">
                  <c:v>0.20888131981981975</c:v>
                </c:pt>
                <c:pt idx="3273">
                  <c:v>0.20901549099099095</c:v>
                </c:pt>
                <c:pt idx="3274">
                  <c:v>0.20919420270270264</c:v>
                </c:pt>
                <c:pt idx="3275">
                  <c:v>0.20927448558558556</c:v>
                </c:pt>
                <c:pt idx="3276">
                  <c:v>0.20942625315315314</c:v>
                </c:pt>
                <c:pt idx="3277">
                  <c:v>0.20957802072072068</c:v>
                </c:pt>
                <c:pt idx="3278">
                  <c:v>0.2097209900900901</c:v>
                </c:pt>
                <c:pt idx="3279">
                  <c:v>0.2100338738738739</c:v>
                </c:pt>
                <c:pt idx="3280">
                  <c:v>0.21031046486486488</c:v>
                </c:pt>
                <c:pt idx="3281">
                  <c:v>0.21066788828828828</c:v>
                </c:pt>
                <c:pt idx="3282">
                  <c:v>0.21104345855855861</c:v>
                </c:pt>
                <c:pt idx="3283">
                  <c:v>0.21144542342342346</c:v>
                </c:pt>
                <c:pt idx="3284">
                  <c:v>0.21181164504504504</c:v>
                </c:pt>
                <c:pt idx="3285">
                  <c:v>0.21221360990990992</c:v>
                </c:pt>
                <c:pt idx="3286">
                  <c:v>0.21258862972972975</c:v>
                </c:pt>
                <c:pt idx="3287">
                  <c:v>0.2130356846846847</c:v>
                </c:pt>
                <c:pt idx="3288">
                  <c:v>0.21339310900900904</c:v>
                </c:pt>
                <c:pt idx="3289">
                  <c:v>0.21379562342342345</c:v>
                </c:pt>
                <c:pt idx="3290">
                  <c:v>0.21421573423423426</c:v>
                </c:pt>
                <c:pt idx="3291">
                  <c:v>0.21464464324324328</c:v>
                </c:pt>
                <c:pt idx="3292">
                  <c:v>0.215126890990991</c:v>
                </c:pt>
                <c:pt idx="3293">
                  <c:v>0.21558274324324325</c:v>
                </c:pt>
                <c:pt idx="3294">
                  <c:v>0.21607433873873871</c:v>
                </c:pt>
                <c:pt idx="3295">
                  <c:v>0.21642296396396393</c:v>
                </c:pt>
                <c:pt idx="3296">
                  <c:v>0.21678038738738734</c:v>
                </c:pt>
                <c:pt idx="3297">
                  <c:v>0.21705752882882878</c:v>
                </c:pt>
                <c:pt idx="3298">
                  <c:v>0.21736106486486484</c:v>
                </c:pt>
                <c:pt idx="3299">
                  <c:v>0.21767394864864864</c:v>
                </c:pt>
                <c:pt idx="3300">
                  <c:v>0.21801322702702697</c:v>
                </c:pt>
                <c:pt idx="3301">
                  <c:v>0.21825462522522521</c:v>
                </c:pt>
                <c:pt idx="3302">
                  <c:v>0.21857630630630628</c:v>
                </c:pt>
                <c:pt idx="3303">
                  <c:v>0.21894252882882881</c:v>
                </c:pt>
                <c:pt idx="3304">
                  <c:v>0.21937143693693692</c:v>
                </c:pt>
                <c:pt idx="3305">
                  <c:v>0.21977340180180177</c:v>
                </c:pt>
                <c:pt idx="3306">
                  <c:v>0.22018471531531525</c:v>
                </c:pt>
                <c:pt idx="3307">
                  <c:v>0.22061417477477474</c:v>
                </c:pt>
                <c:pt idx="3308">
                  <c:v>0.22100734054054053</c:v>
                </c:pt>
                <c:pt idx="3309">
                  <c:v>0.22141865315315312</c:v>
                </c:pt>
                <c:pt idx="3310">
                  <c:v>0.22182996576576572</c:v>
                </c:pt>
                <c:pt idx="3311">
                  <c:v>0.22224127837837834</c:v>
                </c:pt>
                <c:pt idx="3312">
                  <c:v>0.22292038378378373</c:v>
                </c:pt>
                <c:pt idx="3313">
                  <c:v>0.22353680270270268</c:v>
                </c:pt>
                <c:pt idx="3314">
                  <c:v>0.22412682702702699</c:v>
                </c:pt>
                <c:pt idx="3315">
                  <c:v>0.22465416486486484</c:v>
                </c:pt>
                <c:pt idx="3316">
                  <c:v>0.22510066936936934</c:v>
                </c:pt>
                <c:pt idx="3317">
                  <c:v>0.22554772432432432</c:v>
                </c:pt>
                <c:pt idx="3318">
                  <c:v>0.22588755225225227</c:v>
                </c:pt>
                <c:pt idx="3319">
                  <c:v>0.2261822891891892</c:v>
                </c:pt>
                <c:pt idx="3320">
                  <c:v>0.2264775756756757</c:v>
                </c:pt>
                <c:pt idx="3321">
                  <c:v>0.22678166126126131</c:v>
                </c:pt>
                <c:pt idx="3322">
                  <c:v>0.22703240720720724</c:v>
                </c:pt>
                <c:pt idx="3323">
                  <c:v>0.22731834684684685</c:v>
                </c:pt>
                <c:pt idx="3324">
                  <c:v>0.22757734144144151</c:v>
                </c:pt>
                <c:pt idx="3325">
                  <c:v>0.22790837027027033</c:v>
                </c:pt>
                <c:pt idx="3326">
                  <c:v>0.22817616396396395</c:v>
                </c:pt>
                <c:pt idx="3327">
                  <c:v>0.22840876396396398</c:v>
                </c:pt>
                <c:pt idx="3328">
                  <c:v>0.22832848108108114</c:v>
                </c:pt>
                <c:pt idx="3329">
                  <c:v>0.22831088468468469</c:v>
                </c:pt>
                <c:pt idx="3330">
                  <c:v>0.2282751432432433</c:v>
                </c:pt>
                <c:pt idx="3331">
                  <c:v>0.22824819909909916</c:v>
                </c:pt>
                <c:pt idx="3332">
                  <c:v>0.22844450810810821</c:v>
                </c:pt>
                <c:pt idx="3333">
                  <c:v>0.22858747747747754</c:v>
                </c:pt>
                <c:pt idx="3334">
                  <c:v>0.22882832612612625</c:v>
                </c:pt>
                <c:pt idx="3335">
                  <c:v>0.2290339819819821</c:v>
                </c:pt>
                <c:pt idx="3336">
                  <c:v>0.22925778378378386</c:v>
                </c:pt>
                <c:pt idx="3337">
                  <c:v>0.22947223783783791</c:v>
                </c:pt>
                <c:pt idx="3338">
                  <c:v>0.22964215135135141</c:v>
                </c:pt>
                <c:pt idx="3339">
                  <c:v>0.22980271801801802</c:v>
                </c:pt>
                <c:pt idx="3340">
                  <c:v>0.22994568828828826</c:v>
                </c:pt>
                <c:pt idx="3341">
                  <c:v>0.2300622630630631</c:v>
                </c:pt>
                <c:pt idx="3342">
                  <c:v>0.23019643423423433</c:v>
                </c:pt>
                <c:pt idx="3343">
                  <c:v>0.2304999693693694</c:v>
                </c:pt>
                <c:pt idx="3344">
                  <c:v>0.23083044864864868</c:v>
                </c:pt>
                <c:pt idx="3345">
                  <c:v>0.23116092882882883</c:v>
                </c:pt>
                <c:pt idx="3346">
                  <c:v>0.23151835225225231</c:v>
                </c:pt>
                <c:pt idx="3347">
                  <c:v>0.23192031711711714</c:v>
                </c:pt>
                <c:pt idx="3348">
                  <c:v>0.23213477117117118</c:v>
                </c:pt>
                <c:pt idx="3349">
                  <c:v>0.23211717477477478</c:v>
                </c:pt>
                <c:pt idx="3350">
                  <c:v>0.23215291801801805</c:v>
                </c:pt>
                <c:pt idx="3351">
                  <c:v>0.23218866036036037</c:v>
                </c:pt>
                <c:pt idx="3352">
                  <c:v>0.23222440270270275</c:v>
                </c:pt>
                <c:pt idx="3353">
                  <c:v>0.23226949279279288</c:v>
                </c:pt>
                <c:pt idx="3354">
                  <c:v>0.23234097747747759</c:v>
                </c:pt>
                <c:pt idx="3355">
                  <c:v>0.23236737207207211</c:v>
                </c:pt>
                <c:pt idx="3356">
                  <c:v>0.2323943162162162</c:v>
                </c:pt>
                <c:pt idx="3357">
                  <c:v>0.23239431621621626</c:v>
                </c:pt>
                <c:pt idx="3358">
                  <c:v>0.2324388567567568</c:v>
                </c:pt>
                <c:pt idx="3359">
                  <c:v>0.23230468558558556</c:v>
                </c:pt>
                <c:pt idx="3360">
                  <c:v>0.23226894324324324</c:v>
                </c:pt>
                <c:pt idx="3361">
                  <c:v>0.23217986216216219</c:v>
                </c:pt>
                <c:pt idx="3362">
                  <c:v>0.2320368927927928</c:v>
                </c:pt>
                <c:pt idx="3363">
                  <c:v>0.23186752792792792</c:v>
                </c:pt>
                <c:pt idx="3364">
                  <c:v>0.2316437261261261</c:v>
                </c:pt>
                <c:pt idx="3365">
                  <c:v>0.23172400900900905</c:v>
                </c:pt>
                <c:pt idx="3366">
                  <c:v>0.23173280720720724</c:v>
                </c:pt>
                <c:pt idx="3367">
                  <c:v>0.23174160450450457</c:v>
                </c:pt>
                <c:pt idx="3368">
                  <c:v>0.231724009009009</c:v>
                </c:pt>
                <c:pt idx="3369">
                  <c:v>0.2315189027027027</c:v>
                </c:pt>
                <c:pt idx="3370">
                  <c:v>0.2313489891891892</c:v>
                </c:pt>
                <c:pt idx="3371">
                  <c:v>0.23122416576576582</c:v>
                </c:pt>
                <c:pt idx="3372">
                  <c:v>0.23111693873873884</c:v>
                </c:pt>
                <c:pt idx="3373">
                  <c:v>0.23098276756756761</c:v>
                </c:pt>
                <c:pt idx="3374">
                  <c:v>0.23090248468468469</c:v>
                </c:pt>
                <c:pt idx="3375">
                  <c:v>0.23079525765765771</c:v>
                </c:pt>
                <c:pt idx="3376">
                  <c:v>0.2310190594594595</c:v>
                </c:pt>
                <c:pt idx="3377">
                  <c:v>0.23129620000000004</c:v>
                </c:pt>
                <c:pt idx="3378">
                  <c:v>0.23161788288288293</c:v>
                </c:pt>
                <c:pt idx="3379">
                  <c:v>0.23195771171171176</c:v>
                </c:pt>
                <c:pt idx="3380">
                  <c:v>0.2322705954954955</c:v>
                </c:pt>
                <c:pt idx="3381">
                  <c:v>0.23252959009009005</c:v>
                </c:pt>
                <c:pt idx="3382">
                  <c:v>0.23282432702702699</c:v>
                </c:pt>
                <c:pt idx="3383">
                  <c:v>0.23311906576576569</c:v>
                </c:pt>
                <c:pt idx="3384">
                  <c:v>0.23340500450450449</c:v>
                </c:pt>
                <c:pt idx="3385">
                  <c:v>0.23390539909909913</c:v>
                </c:pt>
                <c:pt idx="3386">
                  <c:v>0.23444153603603604</c:v>
                </c:pt>
                <c:pt idx="3387">
                  <c:v>0.23525481261261261</c:v>
                </c:pt>
                <c:pt idx="3388">
                  <c:v>0.23608568648648648</c:v>
                </c:pt>
                <c:pt idx="3389">
                  <c:v>0.2369616504504504</c:v>
                </c:pt>
                <c:pt idx="3390">
                  <c:v>0.23776558018018018</c:v>
                </c:pt>
                <c:pt idx="3391">
                  <c:v>0.23865034234234228</c:v>
                </c:pt>
                <c:pt idx="3392">
                  <c:v>0.23916008378378376</c:v>
                </c:pt>
                <c:pt idx="3393">
                  <c:v>0.2396516792792793</c:v>
                </c:pt>
                <c:pt idx="3394">
                  <c:v>0.24015207297297297</c:v>
                </c:pt>
                <c:pt idx="3395">
                  <c:v>0.24058978018018021</c:v>
                </c:pt>
                <c:pt idx="3396">
                  <c:v>0.24112591711711717</c:v>
                </c:pt>
                <c:pt idx="3397">
                  <c:v>0.24163565855855856</c:v>
                </c:pt>
                <c:pt idx="3398">
                  <c:v>0.24216299639639641</c:v>
                </c:pt>
                <c:pt idx="3399">
                  <c:v>0.2427348756756757</c:v>
                </c:pt>
                <c:pt idx="3400">
                  <c:v>0.24332435045045051</c:v>
                </c:pt>
                <c:pt idx="3401">
                  <c:v>0.24398586036036041</c:v>
                </c:pt>
                <c:pt idx="3402">
                  <c:v>0.24454894054054058</c:v>
                </c:pt>
                <c:pt idx="3403">
                  <c:v>0.24481728378378381</c:v>
                </c:pt>
                <c:pt idx="3404">
                  <c:v>0.24512081981981987</c:v>
                </c:pt>
                <c:pt idx="3405">
                  <c:v>0.24544250000000001</c:v>
                </c:pt>
                <c:pt idx="3406">
                  <c:v>0.24575483333333339</c:v>
                </c:pt>
                <c:pt idx="3407">
                  <c:v>0.24604957117117116</c:v>
                </c:pt>
                <c:pt idx="3408">
                  <c:v>0.24637125315315317</c:v>
                </c:pt>
                <c:pt idx="3409">
                  <c:v>0.24670173243243243</c:v>
                </c:pt>
                <c:pt idx="3410">
                  <c:v>0.24704100990990985</c:v>
                </c:pt>
                <c:pt idx="3411">
                  <c:v>0.24736269189189183</c:v>
                </c:pt>
                <c:pt idx="3412">
                  <c:v>0.24773771171171169</c:v>
                </c:pt>
                <c:pt idx="3413">
                  <c:v>0.24765687927927926</c:v>
                </c:pt>
                <c:pt idx="3414">
                  <c:v>0.24752270810810806</c:v>
                </c:pt>
                <c:pt idx="3415">
                  <c:v>0.24727196036036031</c:v>
                </c:pt>
                <c:pt idx="3416">
                  <c:v>0.24708389999999994</c:v>
                </c:pt>
                <c:pt idx="3417">
                  <c:v>0.24680675855855852</c:v>
                </c:pt>
                <c:pt idx="3418">
                  <c:v>0.24658350630630624</c:v>
                </c:pt>
                <c:pt idx="3419">
                  <c:v>0.24665499099099089</c:v>
                </c:pt>
                <c:pt idx="3420">
                  <c:v>0.24669953063063055</c:v>
                </c:pt>
                <c:pt idx="3421">
                  <c:v>0.24675341981981974</c:v>
                </c:pt>
                <c:pt idx="3422">
                  <c:v>0.24677981351351341</c:v>
                </c:pt>
                <c:pt idx="3423">
                  <c:v>0.24673472252252243</c:v>
                </c:pt>
                <c:pt idx="3424">
                  <c:v>0.24633275855855852</c:v>
                </c:pt>
                <c:pt idx="3425">
                  <c:v>0.24592199549549543</c:v>
                </c:pt>
                <c:pt idx="3426">
                  <c:v>0.24542160270270269</c:v>
                </c:pt>
                <c:pt idx="3427">
                  <c:v>0.24496574864864862</c:v>
                </c:pt>
                <c:pt idx="3428">
                  <c:v>0.24442961261261265</c:v>
                </c:pt>
                <c:pt idx="3429">
                  <c:v>0.24424155225225225</c:v>
                </c:pt>
                <c:pt idx="3430">
                  <c:v>0.24406284054054056</c:v>
                </c:pt>
                <c:pt idx="3431">
                  <c:v>0.24398255855855863</c:v>
                </c:pt>
                <c:pt idx="3432">
                  <c:v>0.24386653333333339</c:v>
                </c:pt>
                <c:pt idx="3433">
                  <c:v>0.24372356306306314</c:v>
                </c:pt>
                <c:pt idx="3434">
                  <c:v>0.24347336666666677</c:v>
                </c:pt>
                <c:pt idx="3435">
                  <c:v>0.24289214054054062</c:v>
                </c:pt>
                <c:pt idx="3436">
                  <c:v>0.24221248468468479</c:v>
                </c:pt>
                <c:pt idx="3437">
                  <c:v>0.24152458108108119</c:v>
                </c:pt>
                <c:pt idx="3438">
                  <c:v>0.24086307117117123</c:v>
                </c:pt>
                <c:pt idx="3439">
                  <c:v>0.24024610270270269</c:v>
                </c:pt>
                <c:pt idx="3440">
                  <c:v>0.23970061891891889</c:v>
                </c:pt>
                <c:pt idx="3441">
                  <c:v>0.23913753783783781</c:v>
                </c:pt>
                <c:pt idx="3442">
                  <c:v>0.23866353873873872</c:v>
                </c:pt>
                <c:pt idx="3443">
                  <c:v>0.2382346297297297</c:v>
                </c:pt>
                <c:pt idx="3444">
                  <c:v>0.2378238657657657</c:v>
                </c:pt>
                <c:pt idx="3445">
                  <c:v>0.23745709369369358</c:v>
                </c:pt>
                <c:pt idx="3446">
                  <c:v>0.23702818558558547</c:v>
                </c:pt>
                <c:pt idx="3447">
                  <c:v>0.23658168108108096</c:v>
                </c:pt>
                <c:pt idx="3448">
                  <c:v>0.23608128738738735</c:v>
                </c:pt>
                <c:pt idx="3449">
                  <c:v>0.23552755585585586</c:v>
                </c:pt>
                <c:pt idx="3450">
                  <c:v>0.23515253513513509</c:v>
                </c:pt>
                <c:pt idx="3451">
                  <c:v>0.23481325675675666</c:v>
                </c:pt>
                <c:pt idx="3452">
                  <c:v>0.2346526909909909</c:v>
                </c:pt>
                <c:pt idx="3453">
                  <c:v>0.23444758378378372</c:v>
                </c:pt>
                <c:pt idx="3454">
                  <c:v>0.2341704423423423</c:v>
                </c:pt>
                <c:pt idx="3455">
                  <c:v>0.23386635675675674</c:v>
                </c:pt>
                <c:pt idx="3456">
                  <c:v>0.233491336036036</c:v>
                </c:pt>
                <c:pt idx="3457">
                  <c:v>0.23314271081081075</c:v>
                </c:pt>
                <c:pt idx="3458">
                  <c:v>0.23274954414414414</c:v>
                </c:pt>
                <c:pt idx="3459">
                  <c:v>0.23233878198198202</c:v>
                </c:pt>
                <c:pt idx="3460">
                  <c:v>0.23195496396396403</c:v>
                </c:pt>
                <c:pt idx="3461">
                  <c:v>0.23166902432432435</c:v>
                </c:pt>
                <c:pt idx="3462">
                  <c:v>0.23148096396396398</c:v>
                </c:pt>
                <c:pt idx="3463">
                  <c:v>0.23133799369369373</c:v>
                </c:pt>
                <c:pt idx="3464">
                  <c:v>0.23123076666666667</c:v>
                </c:pt>
                <c:pt idx="3465">
                  <c:v>0.23123076666666667</c:v>
                </c:pt>
                <c:pt idx="3466">
                  <c:v>0.23120437297297292</c:v>
                </c:pt>
                <c:pt idx="3467">
                  <c:v>0.2311862261261261</c:v>
                </c:pt>
                <c:pt idx="3468">
                  <c:v>0.23103390810810806</c:v>
                </c:pt>
                <c:pt idx="3469">
                  <c:v>0.23087279279279274</c:v>
                </c:pt>
                <c:pt idx="3470">
                  <c:v>0.23079250900900905</c:v>
                </c:pt>
                <c:pt idx="3471">
                  <c:v>0.23080130720720721</c:v>
                </c:pt>
                <c:pt idx="3472">
                  <c:v>0.23111419099099095</c:v>
                </c:pt>
                <c:pt idx="3473">
                  <c:v>0.23151670540540537</c:v>
                </c:pt>
                <c:pt idx="3474">
                  <c:v>0.23193681621621617</c:v>
                </c:pt>
                <c:pt idx="3475">
                  <c:v>0.23230358828828826</c:v>
                </c:pt>
                <c:pt idx="3476">
                  <c:v>0.23265221441441436</c:v>
                </c:pt>
                <c:pt idx="3477">
                  <c:v>0.23317955135135132</c:v>
                </c:pt>
                <c:pt idx="3478">
                  <c:v>0.23368929369369368</c:v>
                </c:pt>
                <c:pt idx="3479">
                  <c:v>0.23411820360360361</c:v>
                </c:pt>
                <c:pt idx="3480">
                  <c:v>0.23452071801801802</c:v>
                </c:pt>
                <c:pt idx="3481">
                  <c:v>0.23488694054054049</c:v>
                </c:pt>
                <c:pt idx="3482">
                  <c:v>0.23522676846846841</c:v>
                </c:pt>
                <c:pt idx="3483">
                  <c:v>0.23558419279279272</c:v>
                </c:pt>
                <c:pt idx="3484">
                  <c:v>0.23578050090090086</c:v>
                </c:pt>
                <c:pt idx="3485">
                  <c:v>0.2360125513513513</c:v>
                </c:pt>
                <c:pt idx="3486">
                  <c:v>0.23625339999999986</c:v>
                </c:pt>
                <c:pt idx="3487">
                  <c:v>0.23636942522522514</c:v>
                </c:pt>
                <c:pt idx="3488">
                  <c:v>0.23647665225225217</c:v>
                </c:pt>
                <c:pt idx="3489">
                  <c:v>0.23649424864864863</c:v>
                </c:pt>
                <c:pt idx="3490">
                  <c:v>0.23649369909909906</c:v>
                </c:pt>
                <c:pt idx="3491">
                  <c:v>0.23655638558558553</c:v>
                </c:pt>
                <c:pt idx="3492">
                  <c:v>0.23661027387387382</c:v>
                </c:pt>
                <c:pt idx="3493">
                  <c:v>0.2364315621621621</c:v>
                </c:pt>
                <c:pt idx="3494">
                  <c:v>0.23622590540540533</c:v>
                </c:pt>
                <c:pt idx="3495">
                  <c:v>0.2359575621621621</c:v>
                </c:pt>
                <c:pt idx="3496">
                  <c:v>0.23568042072072062</c:v>
                </c:pt>
                <c:pt idx="3497">
                  <c:v>0.23537633513513506</c:v>
                </c:pt>
                <c:pt idx="3498">
                  <c:v>0.23505465315315305</c:v>
                </c:pt>
                <c:pt idx="3499">
                  <c:v>0.23466148738738732</c:v>
                </c:pt>
                <c:pt idx="3500">
                  <c:v>0.23446462972972967</c:v>
                </c:pt>
                <c:pt idx="3501">
                  <c:v>0.23429471621621617</c:v>
                </c:pt>
                <c:pt idx="3502">
                  <c:v>0.2340621162162162</c:v>
                </c:pt>
                <c:pt idx="3503">
                  <c:v>0.23396368648648647</c:v>
                </c:pt>
                <c:pt idx="3504">
                  <c:v>0.23386525765765762</c:v>
                </c:pt>
                <c:pt idx="3505">
                  <c:v>0.23374043333333328</c:v>
                </c:pt>
                <c:pt idx="3506">
                  <c:v>0.23362440720720726</c:v>
                </c:pt>
                <c:pt idx="3507">
                  <c:v>0.2337849738738739</c:v>
                </c:pt>
                <c:pt idx="3508">
                  <c:v>0.23391914594594598</c:v>
                </c:pt>
                <c:pt idx="3509">
                  <c:v>0.23406211531531537</c:v>
                </c:pt>
                <c:pt idx="3510">
                  <c:v>0.23416934234234235</c:v>
                </c:pt>
                <c:pt idx="3511">
                  <c:v>0.23441953873873878</c:v>
                </c:pt>
                <c:pt idx="3512">
                  <c:v>0.23469612972972975</c:v>
                </c:pt>
                <c:pt idx="3513">
                  <c:v>0.2350359576576577</c:v>
                </c:pt>
                <c:pt idx="3514">
                  <c:v>0.23534884144144153</c:v>
                </c:pt>
                <c:pt idx="3515">
                  <c:v>0.23570626576576581</c:v>
                </c:pt>
                <c:pt idx="3516">
                  <c:v>0.23606368918918916</c:v>
                </c:pt>
                <c:pt idx="3517">
                  <c:v>0.23636722432432428</c:v>
                </c:pt>
                <c:pt idx="3518">
                  <c:v>0.23664436666666663</c:v>
                </c:pt>
                <c:pt idx="3519">
                  <c:v>0.23677853783783787</c:v>
                </c:pt>
                <c:pt idx="3520">
                  <c:v>0.23686816846846848</c:v>
                </c:pt>
                <c:pt idx="3521">
                  <c:v>0.23716345585585585</c:v>
                </c:pt>
                <c:pt idx="3522">
                  <c:v>0.23746754144144147</c:v>
                </c:pt>
                <c:pt idx="3523">
                  <c:v>0.23752142972972978</c:v>
                </c:pt>
                <c:pt idx="3524">
                  <c:v>0.2375841162162162</c:v>
                </c:pt>
                <c:pt idx="3525">
                  <c:v>0.23768254504504499</c:v>
                </c:pt>
                <c:pt idx="3526">
                  <c:v>0.2377633774774775</c:v>
                </c:pt>
                <c:pt idx="3527">
                  <c:v>0.23787995225225228</c:v>
                </c:pt>
                <c:pt idx="3528">
                  <c:v>0.23801412432432439</c:v>
                </c:pt>
                <c:pt idx="3529">
                  <c:v>0.23806746306306312</c:v>
                </c:pt>
                <c:pt idx="3530">
                  <c:v>0.23810320540540539</c:v>
                </c:pt>
                <c:pt idx="3531">
                  <c:v>0.23812135135135135</c:v>
                </c:pt>
                <c:pt idx="3532">
                  <c:v>0.23822857837837833</c:v>
                </c:pt>
                <c:pt idx="3533">
                  <c:v>0.23835395135135126</c:v>
                </c:pt>
                <c:pt idx="3534">
                  <c:v>0.23845238018018017</c:v>
                </c:pt>
                <c:pt idx="3535">
                  <c:v>0.23858655135135134</c:v>
                </c:pt>
                <c:pt idx="3536">
                  <c:v>0.23877461081081083</c:v>
                </c:pt>
                <c:pt idx="3537">
                  <c:v>0.23876581171171177</c:v>
                </c:pt>
                <c:pt idx="3538">
                  <c:v>0.23869487657657668</c:v>
                </c:pt>
                <c:pt idx="3539">
                  <c:v>0.23863273873873883</c:v>
                </c:pt>
                <c:pt idx="3540">
                  <c:v>0.23855245585585597</c:v>
                </c:pt>
                <c:pt idx="3541">
                  <c:v>0.23843643063063072</c:v>
                </c:pt>
                <c:pt idx="3542">
                  <c:v>0.23838254234234246</c:v>
                </c:pt>
                <c:pt idx="3543">
                  <c:v>0.23829346126126136</c:v>
                </c:pt>
                <c:pt idx="3544">
                  <c:v>0.23789149639639645</c:v>
                </c:pt>
                <c:pt idx="3545">
                  <c:v>0.23760555585585591</c:v>
                </c:pt>
                <c:pt idx="3546">
                  <c:v>0.23739990000000005</c:v>
                </c:pt>
                <c:pt idx="3547">
                  <c:v>0.23719424324324329</c:v>
                </c:pt>
                <c:pt idx="3548">
                  <c:v>0.23684561801801809</c:v>
                </c:pt>
                <c:pt idx="3549">
                  <c:v>0.23650633963963968</c:v>
                </c:pt>
                <c:pt idx="3550">
                  <c:v>0.23621160180180184</c:v>
                </c:pt>
                <c:pt idx="3551">
                  <c:v>0.23597900180180184</c:v>
                </c:pt>
                <c:pt idx="3552">
                  <c:v>0.23570186036036034</c:v>
                </c:pt>
                <c:pt idx="3553">
                  <c:v>0.23545166306306303</c:v>
                </c:pt>
                <c:pt idx="3554">
                  <c:v>0.23527295135135137</c:v>
                </c:pt>
                <c:pt idx="3555">
                  <c:v>0.23508544054054051</c:v>
                </c:pt>
                <c:pt idx="3556">
                  <c:v>0.23500515765765762</c:v>
                </c:pt>
                <c:pt idx="3557">
                  <c:v>0.23501395585585586</c:v>
                </c:pt>
                <c:pt idx="3558">
                  <c:v>0.23501395585585586</c:v>
                </c:pt>
                <c:pt idx="3559">
                  <c:v>0.23500515765765764</c:v>
                </c:pt>
                <c:pt idx="3560">
                  <c:v>0.23525535495495489</c:v>
                </c:pt>
                <c:pt idx="3561">
                  <c:v>0.23542526846846845</c:v>
                </c:pt>
                <c:pt idx="3562">
                  <c:v>0.23551435045045044</c:v>
                </c:pt>
                <c:pt idx="3563">
                  <c:v>0.23565732072072068</c:v>
                </c:pt>
                <c:pt idx="3564">
                  <c:v>0.23578214504504499</c:v>
                </c:pt>
                <c:pt idx="3565">
                  <c:v>0.23588057387387379</c:v>
                </c:pt>
                <c:pt idx="3566">
                  <c:v>0.2360862306306305</c:v>
                </c:pt>
                <c:pt idx="3567">
                  <c:v>0.23635402342342332</c:v>
                </c:pt>
                <c:pt idx="3568">
                  <c:v>0.23663996306306298</c:v>
                </c:pt>
                <c:pt idx="3569">
                  <c:v>0.23695284684684675</c:v>
                </c:pt>
                <c:pt idx="3570">
                  <c:v>0.23728332702702704</c:v>
                </c:pt>
                <c:pt idx="3571">
                  <c:v>0.23754232252252253</c:v>
                </c:pt>
                <c:pt idx="3572">
                  <c:v>0.2378101162162162</c:v>
                </c:pt>
                <c:pt idx="3573">
                  <c:v>0.23802457117117115</c:v>
                </c:pt>
                <c:pt idx="3574">
                  <c:v>0.23831051081081084</c:v>
                </c:pt>
                <c:pt idx="3575">
                  <c:v>0.23859645045045044</c:v>
                </c:pt>
                <c:pt idx="3576">
                  <c:v>0.23888239099099096</c:v>
                </c:pt>
                <c:pt idx="3577">
                  <c:v>0.23923046756756758</c:v>
                </c:pt>
                <c:pt idx="3578">
                  <c:v>0.23959723963963961</c:v>
                </c:pt>
                <c:pt idx="3579">
                  <c:v>0.23992827027027031</c:v>
                </c:pt>
                <c:pt idx="3580">
                  <c:v>0.24033023513513507</c:v>
                </c:pt>
                <c:pt idx="3581">
                  <c:v>0.24084822522522514</c:v>
                </c:pt>
                <c:pt idx="3582">
                  <c:v>0.24123204414414406</c:v>
                </c:pt>
                <c:pt idx="3583">
                  <c:v>0.24154492702702698</c:v>
                </c:pt>
                <c:pt idx="3584">
                  <c:v>0.24187540720720718</c:v>
                </c:pt>
                <c:pt idx="3585">
                  <c:v>0.24217014414414412</c:v>
                </c:pt>
                <c:pt idx="3586">
                  <c:v>0.24246488198198199</c:v>
                </c:pt>
                <c:pt idx="3587">
                  <c:v>0.24282230630630633</c:v>
                </c:pt>
                <c:pt idx="3588">
                  <c:v>0.24312639189189195</c:v>
                </c:pt>
                <c:pt idx="3589">
                  <c:v>0.24342112882882888</c:v>
                </c:pt>
                <c:pt idx="3590">
                  <c:v>0.24364493153153149</c:v>
                </c:pt>
                <c:pt idx="3591">
                  <c:v>0.24377910360360364</c:v>
                </c:pt>
                <c:pt idx="3592">
                  <c:v>0.24398420990990993</c:v>
                </c:pt>
                <c:pt idx="3593">
                  <c:v>0.2442074630630631</c:v>
                </c:pt>
                <c:pt idx="3594">
                  <c:v>0.244394972972973</c:v>
                </c:pt>
                <c:pt idx="3595">
                  <c:v>0.24462702342342341</c:v>
                </c:pt>
                <c:pt idx="3596">
                  <c:v>0.24483268018018023</c:v>
                </c:pt>
                <c:pt idx="3597">
                  <c:v>0.24495805315315317</c:v>
                </c:pt>
                <c:pt idx="3598">
                  <c:v>0.24516315945945943</c:v>
                </c:pt>
                <c:pt idx="3599">
                  <c:v>0.24534187117117118</c:v>
                </c:pt>
                <c:pt idx="3600">
                  <c:v>0.24552058288288289</c:v>
                </c:pt>
                <c:pt idx="3601">
                  <c:v>0.24561901171171174</c:v>
                </c:pt>
                <c:pt idx="3602">
                  <c:v>0.24569929459459464</c:v>
                </c:pt>
                <c:pt idx="3603">
                  <c:v>0.24574383423423424</c:v>
                </c:pt>
                <c:pt idx="3604">
                  <c:v>0.2457619810810811</c:v>
                </c:pt>
                <c:pt idx="3605">
                  <c:v>0.24577077837837838</c:v>
                </c:pt>
                <c:pt idx="3606">
                  <c:v>0.24580652072072071</c:v>
                </c:pt>
                <c:pt idx="3607">
                  <c:v>0.24594949009009009</c:v>
                </c:pt>
                <c:pt idx="3608">
                  <c:v>0.24616394414414416</c:v>
                </c:pt>
                <c:pt idx="3609">
                  <c:v>0.24621783243243245</c:v>
                </c:pt>
                <c:pt idx="3610">
                  <c:v>0.24626237297297301</c:v>
                </c:pt>
                <c:pt idx="3611">
                  <c:v>0.24617329189189185</c:v>
                </c:pt>
                <c:pt idx="3612">
                  <c:v>0.24610180720720715</c:v>
                </c:pt>
                <c:pt idx="3613">
                  <c:v>0.24599457927927917</c:v>
                </c:pt>
                <c:pt idx="3614">
                  <c:v>0.2458158666666666</c:v>
                </c:pt>
                <c:pt idx="3615">
                  <c:v>0.24569929099099089</c:v>
                </c:pt>
                <c:pt idx="3616">
                  <c:v>0.2456096594594594</c:v>
                </c:pt>
                <c:pt idx="3617">
                  <c:v>0.24558271531531525</c:v>
                </c:pt>
                <c:pt idx="3618">
                  <c:v>0.24542214954954955</c:v>
                </c:pt>
                <c:pt idx="3619">
                  <c:v>0.24526158378378385</c:v>
                </c:pt>
                <c:pt idx="3620">
                  <c:v>0.24504712972972975</c:v>
                </c:pt>
                <c:pt idx="3621">
                  <c:v>0.24477053783783789</c:v>
                </c:pt>
                <c:pt idx="3622">
                  <c:v>0.2444758009009009</c:v>
                </c:pt>
                <c:pt idx="3623">
                  <c:v>0.24414532162162167</c:v>
                </c:pt>
                <c:pt idx="3624">
                  <c:v>0.24371641261261268</c:v>
                </c:pt>
                <c:pt idx="3625">
                  <c:v>0.24342167477477483</c:v>
                </c:pt>
                <c:pt idx="3626">
                  <c:v>0.24316268018018022</c:v>
                </c:pt>
                <c:pt idx="3627">
                  <c:v>0.24294822612612607</c:v>
                </c:pt>
                <c:pt idx="3628">
                  <c:v>0.24281405405405404</c:v>
                </c:pt>
                <c:pt idx="3629">
                  <c:v>0.24268923063063064</c:v>
                </c:pt>
                <c:pt idx="3630">
                  <c:v>0.24251051801801801</c:v>
                </c:pt>
                <c:pt idx="3631">
                  <c:v>0.24235875045045044</c:v>
                </c:pt>
                <c:pt idx="3632">
                  <c:v>0.24238569549549552</c:v>
                </c:pt>
                <c:pt idx="3633">
                  <c:v>0.24244783153153154</c:v>
                </c:pt>
                <c:pt idx="3634">
                  <c:v>0.24269802882882888</c:v>
                </c:pt>
                <c:pt idx="3635">
                  <c:v>0.24297517117117121</c:v>
                </c:pt>
                <c:pt idx="3636">
                  <c:v>0.24335074144144153</c:v>
                </c:pt>
                <c:pt idx="3637">
                  <c:v>0.24378844864864871</c:v>
                </c:pt>
                <c:pt idx="3638">
                  <c:v>0.24428004414414423</c:v>
                </c:pt>
                <c:pt idx="3639">
                  <c:v>0.24467321081081089</c:v>
                </c:pt>
                <c:pt idx="3640">
                  <c:v>0.24508452432432432</c:v>
                </c:pt>
                <c:pt idx="3641">
                  <c:v>0.24544194774774772</c:v>
                </c:pt>
                <c:pt idx="3642">
                  <c:v>0.24592474594594593</c:v>
                </c:pt>
                <c:pt idx="3643">
                  <c:v>0.24639819549549544</c:v>
                </c:pt>
                <c:pt idx="3644">
                  <c:v>0.24676441801801802</c:v>
                </c:pt>
                <c:pt idx="3645">
                  <c:v>0.24716638288288292</c:v>
                </c:pt>
                <c:pt idx="3646">
                  <c:v>0.24768437297297305</c:v>
                </c:pt>
                <c:pt idx="3647">
                  <c:v>0.2481490243243244</c:v>
                </c:pt>
                <c:pt idx="3648">
                  <c:v>0.24844376216216221</c:v>
                </c:pt>
                <c:pt idx="3649">
                  <c:v>0.24872035315315319</c:v>
                </c:pt>
                <c:pt idx="3650">
                  <c:v>0.24896120180180176</c:v>
                </c:pt>
                <c:pt idx="3651">
                  <c:v>0.24921139909909906</c:v>
                </c:pt>
                <c:pt idx="3652">
                  <c:v>0.24949733873873869</c:v>
                </c:pt>
                <c:pt idx="3653">
                  <c:v>0.2500692171171171</c:v>
                </c:pt>
                <c:pt idx="3654">
                  <c:v>0.25056961081081086</c:v>
                </c:pt>
                <c:pt idx="3655">
                  <c:v>0.25122177207207214</c:v>
                </c:pt>
                <c:pt idx="3656">
                  <c:v>0.2518651351351352</c:v>
                </c:pt>
                <c:pt idx="3657">
                  <c:v>0.25257118468468476</c:v>
                </c:pt>
                <c:pt idx="3658">
                  <c:v>0.25322334684684689</c:v>
                </c:pt>
                <c:pt idx="3659">
                  <c:v>0.25384856396396405</c:v>
                </c:pt>
                <c:pt idx="3660">
                  <c:v>0.25448312882882879</c:v>
                </c:pt>
                <c:pt idx="3661">
                  <c:v>0.25510834594594595</c:v>
                </c:pt>
                <c:pt idx="3662">
                  <c:v>0.25566207837837834</c:v>
                </c:pt>
                <c:pt idx="3663">
                  <c:v>0.2562339567567567</c:v>
                </c:pt>
                <c:pt idx="3664">
                  <c:v>0.25680583513513511</c:v>
                </c:pt>
                <c:pt idx="3665">
                  <c:v>0.25739585855855851</c:v>
                </c:pt>
                <c:pt idx="3666">
                  <c:v>0.25796773693693692</c:v>
                </c:pt>
                <c:pt idx="3667">
                  <c:v>0.2585572117117117</c:v>
                </c:pt>
                <c:pt idx="3668">
                  <c:v>0.25903066126126129</c:v>
                </c:pt>
                <c:pt idx="3669">
                  <c:v>0.25895037747747746</c:v>
                </c:pt>
                <c:pt idx="3670">
                  <c:v>0.2588882414414414</c:v>
                </c:pt>
                <c:pt idx="3671">
                  <c:v>0.25870952882882881</c:v>
                </c:pt>
                <c:pt idx="3672">
                  <c:v>0.25853961441441442</c:v>
                </c:pt>
                <c:pt idx="3673">
                  <c:v>0.25830701351351354</c:v>
                </c:pt>
                <c:pt idx="3674">
                  <c:v>0.25781541711711714</c:v>
                </c:pt>
                <c:pt idx="3675">
                  <c:v>0.257448645045045</c:v>
                </c:pt>
                <c:pt idx="3676">
                  <c:v>0.25718030180180185</c:v>
                </c:pt>
                <c:pt idx="3677">
                  <c:v>0.25687621531531529</c:v>
                </c:pt>
                <c:pt idx="3678">
                  <c:v>0.25659907567567569</c:v>
                </c:pt>
                <c:pt idx="3679">
                  <c:v>0.25623230360360355</c:v>
                </c:pt>
                <c:pt idx="3680">
                  <c:v>0.25581219189189186</c:v>
                </c:pt>
                <c:pt idx="3681">
                  <c:v>0.25535633873873864</c:v>
                </c:pt>
                <c:pt idx="3682">
                  <c:v>0.25490048468468463</c:v>
                </c:pt>
                <c:pt idx="3683">
                  <c:v>0.2543731459459459</c:v>
                </c:pt>
                <c:pt idx="3684">
                  <c:v>0.25395303603603603</c:v>
                </c:pt>
                <c:pt idx="3685">
                  <c:v>0.25406026216216215</c:v>
                </c:pt>
                <c:pt idx="3686">
                  <c:v>0.25414989369369367</c:v>
                </c:pt>
                <c:pt idx="3687">
                  <c:v>0.25430221171171163</c:v>
                </c:pt>
                <c:pt idx="3688">
                  <c:v>0.25446332702702701</c:v>
                </c:pt>
                <c:pt idx="3689">
                  <c:v>0.25454416036036037</c:v>
                </c:pt>
                <c:pt idx="3690">
                  <c:v>0.254526563963964</c:v>
                </c:pt>
                <c:pt idx="3691">
                  <c:v>0.25451776576576579</c:v>
                </c:pt>
                <c:pt idx="3692">
                  <c:v>0.25441053873873881</c:v>
                </c:pt>
                <c:pt idx="3693">
                  <c:v>0.25425877027027027</c:v>
                </c:pt>
                <c:pt idx="3694">
                  <c:v>0.25410700180180179</c:v>
                </c:pt>
                <c:pt idx="3695">
                  <c:v>0.25416968828828834</c:v>
                </c:pt>
                <c:pt idx="3696">
                  <c:v>0.25434839999999997</c:v>
                </c:pt>
                <c:pt idx="3697">
                  <c:v>0.25451776396396392</c:v>
                </c:pt>
                <c:pt idx="3698">
                  <c:v>0.25466953153153149</c:v>
                </c:pt>
                <c:pt idx="3699">
                  <c:v>0.25482129909909906</c:v>
                </c:pt>
                <c:pt idx="3700">
                  <c:v>0.25492852612612604</c:v>
                </c:pt>
                <c:pt idx="3701">
                  <c:v>0.25478555675675668</c:v>
                </c:pt>
                <c:pt idx="3702">
                  <c:v>0.25461564414414417</c:v>
                </c:pt>
                <c:pt idx="3703">
                  <c:v>0.25440998828828831</c:v>
                </c:pt>
                <c:pt idx="3704">
                  <c:v>0.2541509927927928</c:v>
                </c:pt>
                <c:pt idx="3705">
                  <c:v>0.25398162882882885</c:v>
                </c:pt>
                <c:pt idx="3706">
                  <c:v>0.25421367927927929</c:v>
                </c:pt>
                <c:pt idx="3707">
                  <c:v>0.25437424504504502</c:v>
                </c:pt>
                <c:pt idx="3708">
                  <c:v>0.25455295765765762</c:v>
                </c:pt>
                <c:pt idx="3709">
                  <c:v>0.25482130090090094</c:v>
                </c:pt>
                <c:pt idx="3710">
                  <c:v>0.2551429828828829</c:v>
                </c:pt>
                <c:pt idx="3711">
                  <c:v>0.2555185540540541</c:v>
                </c:pt>
                <c:pt idx="3712">
                  <c:v>0.25573355855855856</c:v>
                </c:pt>
                <c:pt idx="3713">
                  <c:v>0.2559837549549549</c:v>
                </c:pt>
                <c:pt idx="3714">
                  <c:v>0.25626969459459459</c:v>
                </c:pt>
                <c:pt idx="3715">
                  <c:v>0.25657377927927932</c:v>
                </c:pt>
                <c:pt idx="3716">
                  <c:v>0.25682452612612605</c:v>
                </c:pt>
                <c:pt idx="3717">
                  <c:v>0.25709286936936931</c:v>
                </c:pt>
                <c:pt idx="3718">
                  <c:v>0.2575311252252252</c:v>
                </c:pt>
                <c:pt idx="3719">
                  <c:v>0.25796058378378378</c:v>
                </c:pt>
                <c:pt idx="3720">
                  <c:v>0.25845218018018024</c:v>
                </c:pt>
                <c:pt idx="3721">
                  <c:v>0.25889923423423433</c:v>
                </c:pt>
                <c:pt idx="3722">
                  <c:v>0.25897951801801805</c:v>
                </c:pt>
                <c:pt idx="3723">
                  <c:v>0.25906859909909913</c:v>
                </c:pt>
                <c:pt idx="3724">
                  <c:v>0.25915768018018021</c:v>
                </c:pt>
                <c:pt idx="3725">
                  <c:v>0.2591934234234235</c:v>
                </c:pt>
                <c:pt idx="3726">
                  <c:v>0.25920222072072074</c:v>
                </c:pt>
                <c:pt idx="3727">
                  <c:v>0.25898776666666667</c:v>
                </c:pt>
                <c:pt idx="3728">
                  <c:v>0.25872877207207207</c:v>
                </c:pt>
                <c:pt idx="3729">
                  <c:v>0.25841588828828826</c:v>
                </c:pt>
                <c:pt idx="3730">
                  <c:v>0.25812995045045045</c:v>
                </c:pt>
                <c:pt idx="3731">
                  <c:v>0.2578616081081081</c:v>
                </c:pt>
                <c:pt idx="3732">
                  <c:v>0.25752178018018018</c:v>
                </c:pt>
                <c:pt idx="3733">
                  <c:v>0.2571286135135134</c:v>
                </c:pt>
                <c:pt idx="3734">
                  <c:v>0.25662821981981976</c:v>
                </c:pt>
                <c:pt idx="3735">
                  <c:v>0.25614597207207207</c:v>
                </c:pt>
                <c:pt idx="3736">
                  <c:v>0.25566372432432433</c:v>
                </c:pt>
                <c:pt idx="3737">
                  <c:v>0.25520787117117116</c:v>
                </c:pt>
                <c:pt idx="3738">
                  <c:v>0.25500221531531531</c:v>
                </c:pt>
                <c:pt idx="3739">
                  <c:v>0.25481470540540541</c:v>
                </c:pt>
                <c:pt idx="3740">
                  <c:v>0.25458265495495497</c:v>
                </c:pt>
                <c:pt idx="3741">
                  <c:v>0.25440394324324328</c:v>
                </c:pt>
                <c:pt idx="3742">
                  <c:v>0.25419828738738737</c:v>
                </c:pt>
                <c:pt idx="3743">
                  <c:v>0.25394809099099103</c:v>
                </c:pt>
                <c:pt idx="3744">
                  <c:v>0.2537875252252253</c:v>
                </c:pt>
                <c:pt idx="3745">
                  <c:v>0.25367094954954955</c:v>
                </c:pt>
                <c:pt idx="3746">
                  <c:v>0.253411954954955</c:v>
                </c:pt>
                <c:pt idx="3747">
                  <c:v>0.25313481351351352</c:v>
                </c:pt>
                <c:pt idx="3748">
                  <c:v>0.25295610180180184</c:v>
                </c:pt>
                <c:pt idx="3749">
                  <c:v>0.25283952612612615</c:v>
                </c:pt>
                <c:pt idx="3750">
                  <c:v>0.25269655675675673</c:v>
                </c:pt>
                <c:pt idx="3751">
                  <c:v>0.25257173423423424</c:v>
                </c:pt>
                <c:pt idx="3752">
                  <c:v>0.25242876486486487</c:v>
                </c:pt>
                <c:pt idx="3753">
                  <c:v>0.25228579549549551</c:v>
                </c:pt>
                <c:pt idx="3754">
                  <c:v>0.25205319549549554</c:v>
                </c:pt>
                <c:pt idx="3755">
                  <c:v>0.25199930810810817</c:v>
                </c:pt>
                <c:pt idx="3756">
                  <c:v>0.25199930810810817</c:v>
                </c:pt>
                <c:pt idx="3757">
                  <c:v>0.25196356576576578</c:v>
                </c:pt>
                <c:pt idx="3758">
                  <c:v>0.25197236396396405</c:v>
                </c:pt>
                <c:pt idx="3759">
                  <c:v>0.25207079279279282</c:v>
                </c:pt>
                <c:pt idx="3760">
                  <c:v>0.25219616576576581</c:v>
                </c:pt>
                <c:pt idx="3761">
                  <c:v>0.25228579639639648</c:v>
                </c:pt>
                <c:pt idx="3762">
                  <c:v>0.25243756396396405</c:v>
                </c:pt>
                <c:pt idx="3763">
                  <c:v>0.25260747837837849</c:v>
                </c:pt>
                <c:pt idx="3764">
                  <c:v>0.25276804414414417</c:v>
                </c:pt>
                <c:pt idx="3765">
                  <c:v>0.25294675585585591</c:v>
                </c:pt>
                <c:pt idx="3766">
                  <c:v>0.25314361351351361</c:v>
                </c:pt>
                <c:pt idx="3767">
                  <c:v>0.25333112342342345</c:v>
                </c:pt>
                <c:pt idx="3768">
                  <c:v>0.25347409369369373</c:v>
                </c:pt>
                <c:pt idx="3769">
                  <c:v>0.25361706306306309</c:v>
                </c:pt>
                <c:pt idx="3770">
                  <c:v>0.25383151801801801</c:v>
                </c:pt>
                <c:pt idx="3771">
                  <c:v>0.25384966396396397</c:v>
                </c:pt>
                <c:pt idx="3772">
                  <c:v>0.25385846216216218</c:v>
                </c:pt>
                <c:pt idx="3773">
                  <c:v>0.25372429099099097</c:v>
                </c:pt>
                <c:pt idx="3774">
                  <c:v>0.2535813207207207</c:v>
                </c:pt>
                <c:pt idx="3775">
                  <c:v>0.25340260810810816</c:v>
                </c:pt>
                <c:pt idx="3776">
                  <c:v>0.25324149189189188</c:v>
                </c:pt>
                <c:pt idx="3777">
                  <c:v>0.25312491531531534</c:v>
                </c:pt>
                <c:pt idx="3778">
                  <c:v>0.25293740540540538</c:v>
                </c:pt>
                <c:pt idx="3779">
                  <c:v>0.25268720720720722</c:v>
                </c:pt>
                <c:pt idx="3780">
                  <c:v>0.25241886396396396</c:v>
                </c:pt>
                <c:pt idx="3781">
                  <c:v>0.25210598018018021</c:v>
                </c:pt>
                <c:pt idx="3782">
                  <c:v>0.25177550090090095</c:v>
                </c:pt>
                <c:pt idx="3783">
                  <c:v>0.25148901081081082</c:v>
                </c:pt>
                <c:pt idx="3784">
                  <c:v>0.25118547567567562</c:v>
                </c:pt>
                <c:pt idx="3785">
                  <c:v>0.25086379369369372</c:v>
                </c:pt>
                <c:pt idx="3786">
                  <c:v>0.25056905675675673</c:v>
                </c:pt>
                <c:pt idx="3787">
                  <c:v>0.25026552162162163</c:v>
                </c:pt>
                <c:pt idx="3788">
                  <c:v>0.24995263783783778</c:v>
                </c:pt>
                <c:pt idx="3789">
                  <c:v>0.24980966756756748</c:v>
                </c:pt>
                <c:pt idx="3790">
                  <c:v>0.24972003603603604</c:v>
                </c:pt>
                <c:pt idx="3791">
                  <c:v>0.24969364144144141</c:v>
                </c:pt>
                <c:pt idx="3792">
                  <c:v>0.24949733333333332</c:v>
                </c:pt>
                <c:pt idx="3793">
                  <c:v>0.24926473333333338</c:v>
                </c:pt>
                <c:pt idx="3794">
                  <c:v>0.24913056216216212</c:v>
                </c:pt>
                <c:pt idx="3795">
                  <c:v>0.24904093153153156</c:v>
                </c:pt>
                <c:pt idx="3796">
                  <c:v>0.24898704324324322</c:v>
                </c:pt>
                <c:pt idx="3797">
                  <c:v>0.24890676036036033</c:v>
                </c:pt>
                <c:pt idx="3798">
                  <c:v>0.2488259279279279</c:v>
                </c:pt>
                <c:pt idx="3799">
                  <c:v>0.24872749909909908</c:v>
                </c:pt>
                <c:pt idx="3800">
                  <c:v>0.24870055495495494</c:v>
                </c:pt>
                <c:pt idx="3801">
                  <c:v>0.24876324144144149</c:v>
                </c:pt>
                <c:pt idx="3802">
                  <c:v>0.2488347261261262</c:v>
                </c:pt>
                <c:pt idx="3803">
                  <c:v>0.24894195405405412</c:v>
                </c:pt>
                <c:pt idx="3804">
                  <c:v>0.24911186666666671</c:v>
                </c:pt>
                <c:pt idx="3805">
                  <c:v>0.24931752252252254</c:v>
                </c:pt>
                <c:pt idx="3806">
                  <c:v>0.24953197747747746</c:v>
                </c:pt>
                <c:pt idx="3807">
                  <c:v>0.24972003693693692</c:v>
                </c:pt>
                <c:pt idx="3808">
                  <c:v>0.2500329207207207</c:v>
                </c:pt>
                <c:pt idx="3809">
                  <c:v>0.25037274774774776</c:v>
                </c:pt>
                <c:pt idx="3810">
                  <c:v>0.25088193963963962</c:v>
                </c:pt>
                <c:pt idx="3811">
                  <c:v>0.25140927837837834</c:v>
                </c:pt>
                <c:pt idx="3812">
                  <c:v>0.25192726846846847</c:v>
                </c:pt>
                <c:pt idx="3813">
                  <c:v>0.25246340450450455</c:v>
                </c:pt>
                <c:pt idx="3814">
                  <c:v>0.25304463153153156</c:v>
                </c:pt>
                <c:pt idx="3815">
                  <c:v>0.25362530810810813</c:v>
                </c:pt>
                <c:pt idx="3816">
                  <c:v>0.25430441441441443</c:v>
                </c:pt>
                <c:pt idx="3817">
                  <c:v>0.2549571261261262</c:v>
                </c:pt>
                <c:pt idx="3818">
                  <c:v>0.25561808558558563</c:v>
                </c:pt>
                <c:pt idx="3819">
                  <c:v>0.25627024684684691</c:v>
                </c:pt>
                <c:pt idx="3820">
                  <c:v>0.25684267477477479</c:v>
                </c:pt>
                <c:pt idx="3821">
                  <c:v>0.2572891792792793</c:v>
                </c:pt>
                <c:pt idx="3822">
                  <c:v>0.25770929009009008</c:v>
                </c:pt>
                <c:pt idx="3823">
                  <c:v>0.25812060270270271</c:v>
                </c:pt>
                <c:pt idx="3824">
                  <c:v>0.25853136576576574</c:v>
                </c:pt>
                <c:pt idx="3825">
                  <c:v>0.25893333063063056</c:v>
                </c:pt>
                <c:pt idx="3826">
                  <c:v>0.25914778558558549</c:v>
                </c:pt>
                <c:pt idx="3827">
                  <c:v>0.25936223963963961</c:v>
                </c:pt>
                <c:pt idx="3828">
                  <c:v>0.25964817927927919</c:v>
                </c:pt>
                <c:pt idx="3829">
                  <c:v>0.2597730027027027</c:v>
                </c:pt>
                <c:pt idx="3830">
                  <c:v>0.25993411891891893</c:v>
                </c:pt>
                <c:pt idx="3831">
                  <c:v>0.26007708828828829</c:v>
                </c:pt>
                <c:pt idx="3832">
                  <c:v>0.26011283063063062</c:v>
                </c:pt>
                <c:pt idx="3833">
                  <c:v>0.26009523423423425</c:v>
                </c:pt>
                <c:pt idx="3834">
                  <c:v>0.26008588648648651</c:v>
                </c:pt>
                <c:pt idx="3835">
                  <c:v>0.26010403243243241</c:v>
                </c:pt>
                <c:pt idx="3836">
                  <c:v>0.26017551711711706</c:v>
                </c:pt>
                <c:pt idx="3837">
                  <c:v>0.26024700180180177</c:v>
                </c:pt>
                <c:pt idx="3838">
                  <c:v>0.25997865855855856</c:v>
                </c:pt>
                <c:pt idx="3839">
                  <c:v>0.25973725945945947</c:v>
                </c:pt>
                <c:pt idx="3840">
                  <c:v>0.25951345765765771</c:v>
                </c:pt>
                <c:pt idx="3841">
                  <c:v>0.2592896567567568</c:v>
                </c:pt>
                <c:pt idx="3842">
                  <c:v>0.25906585405405402</c:v>
                </c:pt>
                <c:pt idx="3843">
                  <c:v>0.25877991441441445</c:v>
                </c:pt>
                <c:pt idx="3844">
                  <c:v>0.25844008648648648</c:v>
                </c:pt>
                <c:pt idx="3845">
                  <c:v>0.25828776846846846</c:v>
                </c:pt>
                <c:pt idx="3846">
                  <c:v>0.25805516846846843</c:v>
                </c:pt>
                <c:pt idx="3847">
                  <c:v>0.25780497117117118</c:v>
                </c:pt>
                <c:pt idx="3848">
                  <c:v>0.25752782972972971</c:v>
                </c:pt>
                <c:pt idx="3849">
                  <c:v>0.25734031891891895</c:v>
                </c:pt>
                <c:pt idx="3850">
                  <c:v>0.25714401081081084</c:v>
                </c:pt>
                <c:pt idx="3851">
                  <c:v>0.25691141081081087</c:v>
                </c:pt>
                <c:pt idx="3852">
                  <c:v>0.25672390000000006</c:v>
                </c:pt>
                <c:pt idx="3853">
                  <c:v>0.25664361711711708</c:v>
                </c:pt>
                <c:pt idx="3854">
                  <c:v>0.25706372792792792</c:v>
                </c:pt>
                <c:pt idx="3855">
                  <c:v>0.25721604504504503</c:v>
                </c:pt>
                <c:pt idx="3856">
                  <c:v>0.25736836216216208</c:v>
                </c:pt>
                <c:pt idx="3857">
                  <c:v>0.25754707477477473</c:v>
                </c:pt>
                <c:pt idx="3858">
                  <c:v>0.25785116036036032</c:v>
                </c:pt>
                <c:pt idx="3859">
                  <c:v>0.25821738198198202</c:v>
                </c:pt>
                <c:pt idx="3860">
                  <c:v>0.25856545765765765</c:v>
                </c:pt>
                <c:pt idx="3861">
                  <c:v>0.25893222882882883</c:v>
                </c:pt>
                <c:pt idx="3862">
                  <c:v>0.25928085405405404</c:v>
                </c:pt>
                <c:pt idx="3863">
                  <c:v>0.25964707567567569</c:v>
                </c:pt>
                <c:pt idx="3864">
                  <c:v>0.2599869036036036</c:v>
                </c:pt>
                <c:pt idx="3865">
                  <c:v>0.26026349459459464</c:v>
                </c:pt>
                <c:pt idx="3866">
                  <c:v>0.26054063513513509</c:v>
                </c:pt>
                <c:pt idx="3867">
                  <c:v>0.26079083153153154</c:v>
                </c:pt>
                <c:pt idx="3868">
                  <c:v>0.26096074504504507</c:v>
                </c:pt>
                <c:pt idx="3869">
                  <c:v>0.26108611801801801</c:v>
                </c:pt>
                <c:pt idx="3870">
                  <c:v>0.26103222972972978</c:v>
                </c:pt>
                <c:pt idx="3871">
                  <c:v>0.26122028918918916</c:v>
                </c:pt>
                <c:pt idx="3872">
                  <c:v>0.26129177387387387</c:v>
                </c:pt>
                <c:pt idx="3873">
                  <c:v>0.26107731891891889</c:v>
                </c:pt>
                <c:pt idx="3874">
                  <c:v>0.26082712252252249</c:v>
                </c:pt>
                <c:pt idx="3875">
                  <c:v>0.26089860810810811</c:v>
                </c:pt>
                <c:pt idx="3876">
                  <c:v>0.26096074504504496</c:v>
                </c:pt>
                <c:pt idx="3877">
                  <c:v>0.2609519459459459</c:v>
                </c:pt>
                <c:pt idx="3878">
                  <c:v>0.2609074045045045</c:v>
                </c:pt>
                <c:pt idx="3879">
                  <c:v>0.26094369729729727</c:v>
                </c:pt>
                <c:pt idx="3880">
                  <c:v>0.26103332882882885</c:v>
                </c:pt>
                <c:pt idx="3881">
                  <c:v>0.26114055585585583</c:v>
                </c:pt>
                <c:pt idx="3882">
                  <c:v>0.26123898468468471</c:v>
                </c:pt>
                <c:pt idx="3883">
                  <c:v>0.26139075315315313</c:v>
                </c:pt>
                <c:pt idx="3884">
                  <c:v>0.26154307117117115</c:v>
                </c:pt>
                <c:pt idx="3885">
                  <c:v>0.26171298558558559</c:v>
                </c:pt>
                <c:pt idx="3886">
                  <c:v>0.2618559558558558</c:v>
                </c:pt>
                <c:pt idx="3887">
                  <c:v>0.26193623873873867</c:v>
                </c:pt>
                <c:pt idx="3888">
                  <c:v>0.26215069279279268</c:v>
                </c:pt>
                <c:pt idx="3889">
                  <c:v>0.26265988558558551</c:v>
                </c:pt>
                <c:pt idx="3890">
                  <c:v>0.2630887945945945</c:v>
                </c:pt>
                <c:pt idx="3891">
                  <c:v>0.26315148108108111</c:v>
                </c:pt>
                <c:pt idx="3892">
                  <c:v>0.26353584954954951</c:v>
                </c:pt>
                <c:pt idx="3893">
                  <c:v>0.26398235495495492</c:v>
                </c:pt>
                <c:pt idx="3894">
                  <c:v>0.26454543603603597</c:v>
                </c:pt>
                <c:pt idx="3895">
                  <c:v>0.26503703153153146</c:v>
                </c:pt>
                <c:pt idx="3896">
                  <c:v>0.265510481081081</c:v>
                </c:pt>
                <c:pt idx="3897">
                  <c:v>0.26598448018018012</c:v>
                </c:pt>
                <c:pt idx="3898">
                  <c:v>0.26646672792792786</c:v>
                </c:pt>
                <c:pt idx="3899">
                  <c:v>0.26697646936936936</c:v>
                </c:pt>
                <c:pt idx="3900">
                  <c:v>0.26756649369369373</c:v>
                </c:pt>
                <c:pt idx="3901">
                  <c:v>0.26817411531531532</c:v>
                </c:pt>
                <c:pt idx="3902">
                  <c:v>0.26879108468468477</c:v>
                </c:pt>
                <c:pt idx="3903">
                  <c:v>0.2694525945945947</c:v>
                </c:pt>
                <c:pt idx="3904">
                  <c:v>0.27006901351351359</c:v>
                </c:pt>
                <c:pt idx="3905">
                  <c:v>0.2707035783783785</c:v>
                </c:pt>
                <c:pt idx="3906">
                  <c:v>0.27137388648648664</c:v>
                </c:pt>
                <c:pt idx="3907">
                  <c:v>0.27213382432432442</c:v>
                </c:pt>
                <c:pt idx="3908">
                  <c:v>0.27262541981981986</c:v>
                </c:pt>
                <c:pt idx="3909">
                  <c:v>0.2731885</c:v>
                </c:pt>
                <c:pt idx="3910">
                  <c:v>0.27396603423423416</c:v>
                </c:pt>
                <c:pt idx="3911">
                  <c:v>0.27474356846846842</c:v>
                </c:pt>
                <c:pt idx="3912">
                  <c:v>0.27551230450450442</c:v>
                </c:pt>
                <c:pt idx="3913">
                  <c:v>0.27626344504504502</c:v>
                </c:pt>
                <c:pt idx="3914">
                  <c:v>0.27706792432432426</c:v>
                </c:pt>
                <c:pt idx="3915">
                  <c:v>0.27792574234234224</c:v>
                </c:pt>
                <c:pt idx="3916">
                  <c:v>0.27864938828828822</c:v>
                </c:pt>
                <c:pt idx="3917">
                  <c:v>0.27935543783783773</c:v>
                </c:pt>
                <c:pt idx="3918">
                  <c:v>0.28015111891891886</c:v>
                </c:pt>
                <c:pt idx="3919">
                  <c:v>0.28091105765765761</c:v>
                </c:pt>
                <c:pt idx="3920">
                  <c:v>0.28169793963963963</c:v>
                </c:pt>
                <c:pt idx="3921">
                  <c:v>0.28244852972972967</c:v>
                </c:pt>
                <c:pt idx="3922">
                  <c:v>0.28318152342342334</c:v>
                </c:pt>
                <c:pt idx="3923">
                  <c:v>0.28379849189189182</c:v>
                </c:pt>
                <c:pt idx="3924">
                  <c:v>0.28442425855855852</c:v>
                </c:pt>
                <c:pt idx="3925">
                  <c:v>0.28493399999999997</c:v>
                </c:pt>
                <c:pt idx="3926">
                  <c:v>0.28519354414414411</c:v>
                </c:pt>
                <c:pt idx="3927">
                  <c:v>0.2854882810810811</c:v>
                </c:pt>
                <c:pt idx="3928">
                  <c:v>0.28564884684684683</c:v>
                </c:pt>
                <c:pt idx="3929">
                  <c:v>0.28574727567567559</c:v>
                </c:pt>
                <c:pt idx="3930">
                  <c:v>0.28578356756756751</c:v>
                </c:pt>
                <c:pt idx="3931">
                  <c:v>0.28562245135135134</c:v>
                </c:pt>
                <c:pt idx="3932">
                  <c:v>0.28564939549549545</c:v>
                </c:pt>
                <c:pt idx="3933">
                  <c:v>0.2857032846846847</c:v>
                </c:pt>
                <c:pt idx="3934">
                  <c:v>0.2857120828828828</c:v>
                </c:pt>
                <c:pt idx="3935">
                  <c:v>0.28574837477477483</c:v>
                </c:pt>
                <c:pt idx="3936">
                  <c:v>0.2857214306306306</c:v>
                </c:pt>
                <c:pt idx="3937">
                  <c:v>0.28565874504504501</c:v>
                </c:pt>
                <c:pt idx="3938">
                  <c:v>0.28562300180180189</c:v>
                </c:pt>
                <c:pt idx="3939">
                  <c:v>0.28562300180180189</c:v>
                </c:pt>
                <c:pt idx="3940">
                  <c:v>0.2855784612612613</c:v>
                </c:pt>
                <c:pt idx="3941">
                  <c:v>0.28569503693693699</c:v>
                </c:pt>
                <c:pt idx="3942">
                  <c:v>0.2856686432432432</c:v>
                </c:pt>
                <c:pt idx="3943">
                  <c:v>0.28568678828828825</c:v>
                </c:pt>
                <c:pt idx="3944">
                  <c:v>0.28585670270270264</c:v>
                </c:pt>
                <c:pt idx="3945">
                  <c:v>0.28607115765765762</c:v>
                </c:pt>
                <c:pt idx="3946">
                  <c:v>0.28626801531531526</c:v>
                </c:pt>
                <c:pt idx="3947">
                  <c:v>0.28653635855855852</c:v>
                </c:pt>
                <c:pt idx="3948">
                  <c:v>0.286706272072072</c:v>
                </c:pt>
                <c:pt idx="3949">
                  <c:v>0.28685859009009007</c:v>
                </c:pt>
                <c:pt idx="3950">
                  <c:v>0.28698396306306306</c:v>
                </c:pt>
                <c:pt idx="3951">
                  <c:v>0.28714507837837838</c:v>
                </c:pt>
                <c:pt idx="3952">
                  <c:v>0.2873061936936937</c:v>
                </c:pt>
                <c:pt idx="3953">
                  <c:v>0.28750305225225226</c:v>
                </c:pt>
                <c:pt idx="3954">
                  <c:v>0.28768176486486485</c:v>
                </c:pt>
                <c:pt idx="3955">
                  <c:v>0.28784233063063064</c:v>
                </c:pt>
                <c:pt idx="3956">
                  <c:v>0.28805678558558562</c:v>
                </c:pt>
                <c:pt idx="3957">
                  <c:v>0.28812827027027027</c:v>
                </c:pt>
                <c:pt idx="3958">
                  <c:v>0.28836966936936936</c:v>
                </c:pt>
                <c:pt idx="3959">
                  <c:v>0.28856652792792792</c:v>
                </c:pt>
                <c:pt idx="3960">
                  <c:v>0.28883487117117118</c:v>
                </c:pt>
                <c:pt idx="3961">
                  <c:v>0.28914775495495493</c:v>
                </c:pt>
                <c:pt idx="3962">
                  <c:v>0.28946943693693689</c:v>
                </c:pt>
                <c:pt idx="3963">
                  <c:v>0.2898092648648648</c:v>
                </c:pt>
                <c:pt idx="3964">
                  <c:v>0.29007760810810801</c:v>
                </c:pt>
                <c:pt idx="3965">
                  <c:v>0.29039049189189176</c:v>
                </c:pt>
                <c:pt idx="3966">
                  <c:v>0.29073911801801788</c:v>
                </c:pt>
                <c:pt idx="3967">
                  <c:v>0.29105200180180174</c:v>
                </c:pt>
                <c:pt idx="3968">
                  <c:v>0.29151720270270259</c:v>
                </c:pt>
                <c:pt idx="3969">
                  <c:v>0.29186582882882872</c:v>
                </c:pt>
                <c:pt idx="3970">
                  <c:v>0.29222325225225215</c:v>
                </c:pt>
                <c:pt idx="3971">
                  <c:v>0.29256308018018007</c:v>
                </c:pt>
                <c:pt idx="3972">
                  <c:v>0.29287596396396387</c:v>
                </c:pt>
                <c:pt idx="3973">
                  <c:v>0.2932427360360359</c:v>
                </c:pt>
                <c:pt idx="3974">
                  <c:v>0.29355561891891879</c:v>
                </c:pt>
                <c:pt idx="3975">
                  <c:v>0.29378821981981973</c:v>
                </c:pt>
                <c:pt idx="3976">
                  <c:v>0.29398507747747732</c:v>
                </c:pt>
                <c:pt idx="3977">
                  <c:v>0.29418138468468458</c:v>
                </c:pt>
                <c:pt idx="3978">
                  <c:v>0.2942798135135134</c:v>
                </c:pt>
                <c:pt idx="3979">
                  <c:v>0.29453000990990985</c:v>
                </c:pt>
                <c:pt idx="3980">
                  <c:v>0.29475326306306304</c:v>
                </c:pt>
                <c:pt idx="3981">
                  <c:v>0.2948962324324324</c:v>
                </c:pt>
                <c:pt idx="3982">
                  <c:v>0.29498586306306307</c:v>
                </c:pt>
                <c:pt idx="3983">
                  <c:v>0.29513763153153155</c:v>
                </c:pt>
                <c:pt idx="3984">
                  <c:v>0.2952184648648648</c:v>
                </c:pt>
                <c:pt idx="3985">
                  <c:v>0.29537023243243238</c:v>
                </c:pt>
                <c:pt idx="3986">
                  <c:v>0.29548625765765762</c:v>
                </c:pt>
                <c:pt idx="3987">
                  <c:v>0.29566497027027022</c:v>
                </c:pt>
                <c:pt idx="3988">
                  <c:v>0.29580794054054055</c:v>
                </c:pt>
                <c:pt idx="3989">
                  <c:v>0.2958794252252252</c:v>
                </c:pt>
                <c:pt idx="3990">
                  <c:v>0.29595970720720727</c:v>
                </c:pt>
                <c:pt idx="3991">
                  <c:v>0.29606693423423414</c:v>
                </c:pt>
                <c:pt idx="3992">
                  <c:v>0.29612082342342333</c:v>
                </c:pt>
                <c:pt idx="3993">
                  <c:v>0.29615656576576566</c:v>
                </c:pt>
                <c:pt idx="3994">
                  <c:v>0.29630833333333323</c:v>
                </c:pt>
                <c:pt idx="3995">
                  <c:v>0.29632647927927913</c:v>
                </c:pt>
                <c:pt idx="3996">
                  <c:v>0.2963979639639639</c:v>
                </c:pt>
                <c:pt idx="3997">
                  <c:v>0.29651398918918914</c:v>
                </c:pt>
                <c:pt idx="3998">
                  <c:v>0.29658547387387385</c:v>
                </c:pt>
                <c:pt idx="3999">
                  <c:v>0.29664816036036029</c:v>
                </c:pt>
                <c:pt idx="4000">
                  <c:v>0.29667455495495487</c:v>
                </c:pt>
                <c:pt idx="4001">
                  <c:v>0.29673724144144142</c:v>
                </c:pt>
                <c:pt idx="4002">
                  <c:v>0.29678233153153155</c:v>
                </c:pt>
                <c:pt idx="4003">
                  <c:v>0.29669270090090094</c:v>
                </c:pt>
                <c:pt idx="4004">
                  <c:v>0.29661186756756763</c:v>
                </c:pt>
                <c:pt idx="4005">
                  <c:v>0.29653103423423427</c:v>
                </c:pt>
                <c:pt idx="4006">
                  <c:v>0.29645954954954956</c:v>
                </c:pt>
                <c:pt idx="4007">
                  <c:v>0.2964507504504505</c:v>
                </c:pt>
                <c:pt idx="4008">
                  <c:v>0.29637046756756763</c:v>
                </c:pt>
                <c:pt idx="4009">
                  <c:v>0.29618240720720729</c:v>
                </c:pt>
                <c:pt idx="4010">
                  <c:v>0.29595860450450456</c:v>
                </c:pt>
                <c:pt idx="4011">
                  <c:v>0.29572655405405418</c:v>
                </c:pt>
                <c:pt idx="4012">
                  <c:v>0.29553904414414423</c:v>
                </c:pt>
                <c:pt idx="4013">
                  <c:v>0.29531579099099103</c:v>
                </c:pt>
                <c:pt idx="4014">
                  <c:v>0.29517282162162162</c:v>
                </c:pt>
                <c:pt idx="4015">
                  <c:v>0.29500290810810814</c:v>
                </c:pt>
                <c:pt idx="4016">
                  <c:v>0.29481539729729728</c:v>
                </c:pt>
                <c:pt idx="4017">
                  <c:v>0.29462788738738743</c:v>
                </c:pt>
                <c:pt idx="4018">
                  <c:v>0.29447611981981986</c:v>
                </c:pt>
                <c:pt idx="4019">
                  <c:v>0.29450251351351353</c:v>
                </c:pt>
                <c:pt idx="4020">
                  <c:v>0.29456520000000003</c:v>
                </c:pt>
                <c:pt idx="4021">
                  <c:v>0.29466307837837835</c:v>
                </c:pt>
                <c:pt idx="4022">
                  <c:v>0.29477030540540539</c:v>
                </c:pt>
                <c:pt idx="4023">
                  <c:v>0.29490447657657654</c:v>
                </c:pt>
                <c:pt idx="4024">
                  <c:v>0.29515467387387384</c:v>
                </c:pt>
                <c:pt idx="4025">
                  <c:v>0.29552144594594593</c:v>
                </c:pt>
                <c:pt idx="4026">
                  <c:v>0.29593275855855855</c:v>
                </c:pt>
                <c:pt idx="4027">
                  <c:v>0.2963798135135135</c:v>
                </c:pt>
                <c:pt idx="4028">
                  <c:v>0.29684446396396402</c:v>
                </c:pt>
                <c:pt idx="4029">
                  <c:v>0.29794367927927928</c:v>
                </c:pt>
                <c:pt idx="4030">
                  <c:v>0.29906984054054053</c:v>
                </c:pt>
                <c:pt idx="4031">
                  <c:v>0.30021415045045041</c:v>
                </c:pt>
                <c:pt idx="4032">
                  <c:v>0.30139365225225223</c:v>
                </c:pt>
                <c:pt idx="4033">
                  <c:v>0.30258250000000003</c:v>
                </c:pt>
                <c:pt idx="4034">
                  <c:v>0.30371746126126131</c:v>
                </c:pt>
                <c:pt idx="4035">
                  <c:v>0.30487056666666679</c:v>
                </c:pt>
                <c:pt idx="4036">
                  <c:v>0.30599672612612622</c:v>
                </c:pt>
                <c:pt idx="4037">
                  <c:v>0.30711409099099113</c:v>
                </c:pt>
                <c:pt idx="4038">
                  <c:v>0.30826719279279291</c:v>
                </c:pt>
                <c:pt idx="4039">
                  <c:v>0.30934826036036051</c:v>
                </c:pt>
                <c:pt idx="4040">
                  <c:v>0.31054590450450459</c:v>
                </c:pt>
                <c:pt idx="4041">
                  <c:v>0.31177929549549555</c:v>
                </c:pt>
                <c:pt idx="4042">
                  <c:v>0.31299508828828837</c:v>
                </c:pt>
                <c:pt idx="4043">
                  <c:v>0.31417459009009013</c:v>
                </c:pt>
                <c:pt idx="4044">
                  <c:v>0.31523806216216221</c:v>
                </c:pt>
                <c:pt idx="4045">
                  <c:v>0.31590836936936934</c:v>
                </c:pt>
                <c:pt idx="4046">
                  <c:v>0.31675738918918916</c:v>
                </c:pt>
                <c:pt idx="4047">
                  <c:v>0.31768724144144134</c:v>
                </c:pt>
                <c:pt idx="4048">
                  <c:v>0.31860774504504497</c:v>
                </c:pt>
                <c:pt idx="4049">
                  <c:v>0.31952824864864854</c:v>
                </c:pt>
                <c:pt idx="4050">
                  <c:v>0.32052023783783767</c:v>
                </c:pt>
                <c:pt idx="4051">
                  <c:v>0.321431944144144</c:v>
                </c:pt>
                <c:pt idx="4052">
                  <c:v>0.3223167054054053</c:v>
                </c:pt>
                <c:pt idx="4053">
                  <c:v>0.32319211981981966</c:v>
                </c:pt>
                <c:pt idx="4054">
                  <c:v>0.32402299279279267</c:v>
                </c:pt>
                <c:pt idx="4055">
                  <c:v>0.32487201171171159</c:v>
                </c:pt>
                <c:pt idx="4056">
                  <c:v>0.32558740990990975</c:v>
                </c:pt>
                <c:pt idx="4057">
                  <c:v>0.32619503063063054</c:v>
                </c:pt>
                <c:pt idx="4058">
                  <c:v>0.32680320180180178</c:v>
                </c:pt>
                <c:pt idx="4059">
                  <c:v>0.32743776756756754</c:v>
                </c:pt>
                <c:pt idx="4060">
                  <c:v>0.32808113063063066</c:v>
                </c:pt>
                <c:pt idx="4061">
                  <c:v>0.32850123963963967</c:v>
                </c:pt>
                <c:pt idx="4062">
                  <c:v>0.32868874954954957</c:v>
                </c:pt>
                <c:pt idx="4063">
                  <c:v>0.32883171981981985</c:v>
                </c:pt>
                <c:pt idx="4064">
                  <c:v>0.3288944063063064</c:v>
                </c:pt>
                <c:pt idx="4065">
                  <c:v>0.32902857837837851</c:v>
                </c:pt>
                <c:pt idx="4066">
                  <c:v>0.32859967027027037</c:v>
                </c:pt>
                <c:pt idx="4067">
                  <c:v>0.32815261441441446</c:v>
                </c:pt>
                <c:pt idx="4068">
                  <c:v>0.32769675855855862</c:v>
                </c:pt>
                <c:pt idx="4069">
                  <c:v>0.32722330630630642</c:v>
                </c:pt>
                <c:pt idx="4070">
                  <c:v>0.32678504864864866</c:v>
                </c:pt>
                <c:pt idx="4071">
                  <c:v>0.32633799099099098</c:v>
                </c:pt>
                <c:pt idx="4072">
                  <c:v>0.325863990990991</c:v>
                </c:pt>
                <c:pt idx="4073">
                  <c:v>0.3254614774774775</c:v>
                </c:pt>
                <c:pt idx="4074">
                  <c:v>0.32501441981981982</c:v>
                </c:pt>
                <c:pt idx="4075">
                  <c:v>0.32449588288288289</c:v>
                </c:pt>
                <c:pt idx="4076">
                  <c:v>0.32404003243243246</c:v>
                </c:pt>
                <c:pt idx="4077">
                  <c:v>0.32353084144144145</c:v>
                </c:pt>
                <c:pt idx="4078">
                  <c:v>0.32298590450450454</c:v>
                </c:pt>
                <c:pt idx="4079">
                  <c:v>0.32238708018018025</c:v>
                </c:pt>
                <c:pt idx="4080">
                  <c:v>0.32187788558558572</c:v>
                </c:pt>
                <c:pt idx="4081">
                  <c:v>0.32126146846846859</c:v>
                </c:pt>
                <c:pt idx="4082">
                  <c:v>0.32109155495495501</c:v>
                </c:pt>
                <c:pt idx="4083">
                  <c:v>0.32088644864864874</c:v>
                </c:pt>
                <c:pt idx="4084">
                  <c:v>0.32063625225225234</c:v>
                </c:pt>
                <c:pt idx="4085">
                  <c:v>0.3202518846846848</c:v>
                </c:pt>
                <c:pt idx="4086">
                  <c:v>0.31965306216216227</c:v>
                </c:pt>
                <c:pt idx="4087">
                  <c:v>0.31908998288288298</c:v>
                </c:pt>
                <c:pt idx="4088">
                  <c:v>0.318535700900901</c:v>
                </c:pt>
                <c:pt idx="4089">
                  <c:v>0.31801716126126128</c:v>
                </c:pt>
                <c:pt idx="4090">
                  <c:v>0.31751676756756753</c:v>
                </c:pt>
                <c:pt idx="4091">
                  <c:v>0.31701637387387388</c:v>
                </c:pt>
                <c:pt idx="4092">
                  <c:v>0.31652477837837839</c:v>
                </c:pt>
                <c:pt idx="4093">
                  <c:v>0.31608652162162165</c:v>
                </c:pt>
                <c:pt idx="4094">
                  <c:v>0.31571095135135141</c:v>
                </c:pt>
                <c:pt idx="4095">
                  <c:v>0.315308436936937</c:v>
                </c:pt>
                <c:pt idx="4096">
                  <c:v>0.31487072972972979</c:v>
                </c:pt>
                <c:pt idx="4097">
                  <c:v>0.31444182072072074</c:v>
                </c:pt>
                <c:pt idx="4098">
                  <c:v>0.31407504954954957</c:v>
                </c:pt>
                <c:pt idx="4099">
                  <c:v>0.31375336756756755</c:v>
                </c:pt>
                <c:pt idx="4100">
                  <c:v>0.31342288738738738</c:v>
                </c:pt>
                <c:pt idx="4101">
                  <c:v>0.31329751441441445</c:v>
                </c:pt>
                <c:pt idx="4102">
                  <c:v>0.31319028648648661</c:v>
                </c:pt>
                <c:pt idx="4103">
                  <c:v>0.31296703333333348</c:v>
                </c:pt>
                <c:pt idx="4104">
                  <c:v>0.31271683603603612</c:v>
                </c:pt>
                <c:pt idx="4105">
                  <c:v>0.31236820990990993</c:v>
                </c:pt>
                <c:pt idx="4106">
                  <c:v>0.31204652792792786</c:v>
                </c:pt>
                <c:pt idx="4107">
                  <c:v>0.31199318918918917</c:v>
                </c:pt>
                <c:pt idx="4108">
                  <c:v>0.31195744684684684</c:v>
                </c:pt>
                <c:pt idx="4109">
                  <c:v>0.31193985045045047</c:v>
                </c:pt>
                <c:pt idx="4110">
                  <c:v>0.31194919819819822</c:v>
                </c:pt>
                <c:pt idx="4111">
                  <c:v>0.31203003063063067</c:v>
                </c:pt>
                <c:pt idx="4112">
                  <c:v>0.31213725765765765</c:v>
                </c:pt>
                <c:pt idx="4113">
                  <c:v>0.31226263063063064</c:v>
                </c:pt>
                <c:pt idx="4114">
                  <c:v>0.31241439819819822</c:v>
                </c:pt>
                <c:pt idx="4115">
                  <c:v>0.31256616576576579</c:v>
                </c:pt>
                <c:pt idx="4116">
                  <c:v>0.3127718225225225</c:v>
                </c:pt>
                <c:pt idx="4117">
                  <c:v>0.31289664594594607</c:v>
                </c:pt>
                <c:pt idx="4118">
                  <c:v>0.31319138378378392</c:v>
                </c:pt>
                <c:pt idx="4119">
                  <c:v>0.31354000900900902</c:v>
                </c:pt>
                <c:pt idx="4120">
                  <c:v>0.31379020540540548</c:v>
                </c:pt>
                <c:pt idx="4121">
                  <c:v>0.31410253873873883</c:v>
                </c:pt>
                <c:pt idx="4122">
                  <c:v>0.3145671891891893</c:v>
                </c:pt>
                <c:pt idx="4123">
                  <c:v>0.31486192612612618</c:v>
                </c:pt>
                <c:pt idx="4124">
                  <c:v>0.31507637927927934</c:v>
                </c:pt>
                <c:pt idx="4125">
                  <c:v>0.31523749459459471</c:v>
                </c:pt>
                <c:pt idx="4126">
                  <c:v>0.31534472162162169</c:v>
                </c:pt>
                <c:pt idx="4127">
                  <c:v>0.31537166576576586</c:v>
                </c:pt>
                <c:pt idx="4128">
                  <c:v>0.31564000810810811</c:v>
                </c:pt>
                <c:pt idx="4129">
                  <c:v>0.31585446216216218</c:v>
                </c:pt>
                <c:pt idx="4130">
                  <c:v>0.31605131981981988</c:v>
                </c:pt>
                <c:pt idx="4131">
                  <c:v>0.31624817837837843</c:v>
                </c:pt>
                <c:pt idx="4132">
                  <c:v>0.31648957657657661</c:v>
                </c:pt>
                <c:pt idx="4133">
                  <c:v>0.31673977297297301</c:v>
                </c:pt>
                <c:pt idx="4134">
                  <c:v>0.31702571261261259</c:v>
                </c:pt>
                <c:pt idx="4135">
                  <c:v>0.31735674234234229</c:v>
                </c:pt>
                <c:pt idx="4136">
                  <c:v>0.31778565045045037</c:v>
                </c:pt>
                <c:pt idx="4137">
                  <c:v>0.318240954054054</c:v>
                </c:pt>
                <c:pt idx="4138">
                  <c:v>0.31851809459459457</c:v>
                </c:pt>
                <c:pt idx="4139">
                  <c:v>0.31877709009009009</c:v>
                </c:pt>
                <c:pt idx="4140">
                  <c:v>0.31906302972972977</c:v>
                </c:pt>
                <c:pt idx="4141">
                  <c:v>0.31939405945945948</c:v>
                </c:pt>
                <c:pt idx="4142">
                  <c:v>0.31976028198198198</c:v>
                </c:pt>
                <c:pt idx="4143">
                  <c:v>0.3201441009009009</c:v>
                </c:pt>
                <c:pt idx="4144">
                  <c:v>0.31998298468468472</c:v>
                </c:pt>
                <c:pt idx="4145">
                  <c:v>0.31985816036036036</c:v>
                </c:pt>
                <c:pt idx="4146">
                  <c:v>0.31971519099099099</c:v>
                </c:pt>
                <c:pt idx="4147">
                  <c:v>0.31951833333333335</c:v>
                </c:pt>
                <c:pt idx="4148">
                  <c:v>0.31925878918918926</c:v>
                </c:pt>
                <c:pt idx="4149">
                  <c:v>0.31898164774774779</c:v>
                </c:pt>
                <c:pt idx="4150">
                  <c:v>0.31872265225225227</c:v>
                </c:pt>
                <c:pt idx="4151">
                  <c:v>0.31841856756756759</c:v>
                </c:pt>
                <c:pt idx="4152">
                  <c:v>0.3181771684684685</c:v>
                </c:pt>
                <c:pt idx="4153">
                  <c:v>0.31793577027027026</c:v>
                </c:pt>
                <c:pt idx="4154">
                  <c:v>0.31773066396396393</c:v>
                </c:pt>
                <c:pt idx="4155">
                  <c:v>0.31748926576576569</c:v>
                </c:pt>
                <c:pt idx="4156">
                  <c:v>0.31726601351351347</c:v>
                </c:pt>
                <c:pt idx="4157">
                  <c:v>0.31709609909909908</c:v>
                </c:pt>
                <c:pt idx="4158">
                  <c:v>0.31686404774774768</c:v>
                </c:pt>
                <c:pt idx="4159">
                  <c:v>0.316559963063063</c:v>
                </c:pt>
                <c:pt idx="4160">
                  <c:v>0.31663144774774765</c:v>
                </c:pt>
                <c:pt idx="4161">
                  <c:v>0.31668478648648646</c:v>
                </c:pt>
                <c:pt idx="4162">
                  <c:v>0.31676507027027023</c:v>
                </c:pt>
                <c:pt idx="4163">
                  <c:v>0.31689044324324322</c:v>
                </c:pt>
                <c:pt idx="4164">
                  <c:v>0.31706915495495491</c:v>
                </c:pt>
                <c:pt idx="4165">
                  <c:v>0.31705100990990986</c:v>
                </c:pt>
                <c:pt idx="4166">
                  <c:v>0.31688109639639639</c:v>
                </c:pt>
                <c:pt idx="4167">
                  <c:v>0.31676452162162161</c:v>
                </c:pt>
                <c:pt idx="4168">
                  <c:v>0.31663914774774771</c:v>
                </c:pt>
                <c:pt idx="4169">
                  <c:v>0.31644229009009006</c:v>
                </c:pt>
                <c:pt idx="4170">
                  <c:v>0.31621903873873869</c:v>
                </c:pt>
                <c:pt idx="4171">
                  <c:v>0.31596004414414414</c:v>
                </c:pt>
                <c:pt idx="4172">
                  <c:v>0.31558447387387384</c:v>
                </c:pt>
                <c:pt idx="4173">
                  <c:v>0.31517316216216212</c:v>
                </c:pt>
                <c:pt idx="4174">
                  <c:v>0.3147799954954954</c:v>
                </c:pt>
                <c:pt idx="4175">
                  <c:v>0.31445831441441441</c:v>
                </c:pt>
                <c:pt idx="4176">
                  <c:v>0.31402940540540542</c:v>
                </c:pt>
                <c:pt idx="4177">
                  <c:v>0.31365383513513512</c:v>
                </c:pt>
                <c:pt idx="4178">
                  <c:v>0.31326011891891892</c:v>
                </c:pt>
                <c:pt idx="4179">
                  <c:v>0.31290269459459463</c:v>
                </c:pt>
                <c:pt idx="4180">
                  <c:v>0.3124825837837838</c:v>
                </c:pt>
                <c:pt idx="4181">
                  <c:v>0.31232146846846848</c:v>
                </c:pt>
                <c:pt idx="4182">
                  <c:v>0.31217849909909906</c:v>
                </c:pt>
                <c:pt idx="4183">
                  <c:v>0.31198164054054051</c:v>
                </c:pt>
                <c:pt idx="4184">
                  <c:v>0.3117314432432432</c:v>
                </c:pt>
                <c:pt idx="4185">
                  <c:v>0.31151698828828828</c:v>
                </c:pt>
                <c:pt idx="4186">
                  <c:v>0.31126679189189183</c:v>
                </c:pt>
                <c:pt idx="4187">
                  <c:v>0.31094456126126124</c:v>
                </c:pt>
                <c:pt idx="4188">
                  <c:v>0.31073010630630626</c:v>
                </c:pt>
                <c:pt idx="4189">
                  <c:v>0.31046231441441441</c:v>
                </c:pt>
                <c:pt idx="4190">
                  <c:v>0.31018517297297293</c:v>
                </c:pt>
                <c:pt idx="4191">
                  <c:v>0.30989868378378377</c:v>
                </c:pt>
                <c:pt idx="4192">
                  <c:v>0.30963089009009009</c:v>
                </c:pt>
                <c:pt idx="4193">
                  <c:v>0.30935374864864867</c:v>
                </c:pt>
                <c:pt idx="4194">
                  <c:v>0.30906780990990995</c:v>
                </c:pt>
                <c:pt idx="4195">
                  <c:v>0.30871918468468468</c:v>
                </c:pt>
                <c:pt idx="4196">
                  <c:v>0.30868344144144139</c:v>
                </c:pt>
                <c:pt idx="4197">
                  <c:v>0.30858501261261262</c:v>
                </c:pt>
                <c:pt idx="4198">
                  <c:v>0.30855806846846856</c:v>
                </c:pt>
                <c:pt idx="4199">
                  <c:v>0.30854926936936944</c:v>
                </c:pt>
                <c:pt idx="4200">
                  <c:v>0.30852232522522532</c:v>
                </c:pt>
                <c:pt idx="4201">
                  <c:v>0.30850418018018022</c:v>
                </c:pt>
                <c:pt idx="4202">
                  <c:v>0.30854927027027035</c:v>
                </c:pt>
                <c:pt idx="4203">
                  <c:v>0.30876372432432436</c:v>
                </c:pt>
                <c:pt idx="4204">
                  <c:v>0.30894298648648666</c:v>
                </c:pt>
                <c:pt idx="4205">
                  <c:v>0.30911290090090099</c:v>
                </c:pt>
                <c:pt idx="4206">
                  <c:v>0.30931855765765781</c:v>
                </c:pt>
                <c:pt idx="4207">
                  <c:v>0.30955995585585599</c:v>
                </c:pt>
                <c:pt idx="4208">
                  <c:v>0.30981895045045055</c:v>
                </c:pt>
                <c:pt idx="4209">
                  <c:v>0.31014063243243256</c:v>
                </c:pt>
                <c:pt idx="4210">
                  <c:v>0.31049805585585599</c:v>
                </c:pt>
                <c:pt idx="4211">
                  <c:v>0.31090936846846851</c:v>
                </c:pt>
                <c:pt idx="4212">
                  <c:v>0.31105233783783787</c:v>
                </c:pt>
                <c:pt idx="4213">
                  <c:v>0.31120465585585588</c:v>
                </c:pt>
                <c:pt idx="4214">
                  <c:v>0.31134762612612615</c:v>
                </c:pt>
                <c:pt idx="4215">
                  <c:v>0.3115356864864865</c:v>
                </c:pt>
                <c:pt idx="4216">
                  <c:v>0.31178588288288284</c:v>
                </c:pt>
                <c:pt idx="4217">
                  <c:v>0.31206302432432426</c:v>
                </c:pt>
                <c:pt idx="4218">
                  <c:v>0.31228682702702693</c:v>
                </c:pt>
                <c:pt idx="4219">
                  <c:v>0.31249248378378364</c:v>
                </c:pt>
                <c:pt idx="4220">
                  <c:v>0.31263545405405391</c:v>
                </c:pt>
                <c:pt idx="4221">
                  <c:v>0.31284990810810792</c:v>
                </c:pt>
                <c:pt idx="4222">
                  <c:v>0.31278722162162148</c:v>
                </c:pt>
                <c:pt idx="4223">
                  <c:v>0.31272453513513498</c:v>
                </c:pt>
                <c:pt idx="4224">
                  <c:v>0.31266239819819808</c:v>
                </c:pt>
                <c:pt idx="4225">
                  <c:v>0.31253757477477473</c:v>
                </c:pt>
                <c:pt idx="4226">
                  <c:v>0.31236766036036029</c:v>
                </c:pt>
                <c:pt idx="4227">
                  <c:v>0.31217080270270259</c:v>
                </c:pt>
                <c:pt idx="4228">
                  <c:v>0.31192995405405399</c:v>
                </c:pt>
                <c:pt idx="4229">
                  <c:v>0.31167040900900894</c:v>
                </c:pt>
                <c:pt idx="4230">
                  <c:v>0.31136632432432432</c:v>
                </c:pt>
                <c:pt idx="4231">
                  <c:v>0.31105344144144143</c:v>
                </c:pt>
                <c:pt idx="4232">
                  <c:v>0.3107675027027027</c:v>
                </c:pt>
                <c:pt idx="4233">
                  <c:v>0.31018682702702705</c:v>
                </c:pt>
                <c:pt idx="4234">
                  <c:v>0.30968643423423425</c:v>
                </c:pt>
                <c:pt idx="4235">
                  <c:v>0.30910575855855854</c:v>
                </c:pt>
                <c:pt idx="4236">
                  <c:v>0.30864990630630634</c:v>
                </c:pt>
                <c:pt idx="4237">
                  <c:v>0.30816710900900901</c:v>
                </c:pt>
                <c:pt idx="4238">
                  <c:v>0.30793505855855852</c:v>
                </c:pt>
                <c:pt idx="4239">
                  <c:v>0.30772005405405406</c:v>
                </c:pt>
                <c:pt idx="4240">
                  <c:v>0.30749680180180172</c:v>
                </c:pt>
                <c:pt idx="4241">
                  <c:v>0.30719271621621624</c:v>
                </c:pt>
                <c:pt idx="4242">
                  <c:v>0.30689797837837834</c:v>
                </c:pt>
                <c:pt idx="4243">
                  <c:v>0.30657629639639639</c:v>
                </c:pt>
                <c:pt idx="4244">
                  <c:v>0.30628100900900895</c:v>
                </c:pt>
                <c:pt idx="4245">
                  <c:v>0.30598627117117105</c:v>
                </c:pt>
                <c:pt idx="4246">
                  <c:v>0.30572727567567554</c:v>
                </c:pt>
                <c:pt idx="4247">
                  <c:v>0.30539679639639628</c:v>
                </c:pt>
                <c:pt idx="4248">
                  <c:v>0.30495908918918907</c:v>
                </c:pt>
                <c:pt idx="4249">
                  <c:v>0.30482491801801798</c:v>
                </c:pt>
                <c:pt idx="4250">
                  <c:v>0.30460111531531525</c:v>
                </c:pt>
                <c:pt idx="4251">
                  <c:v>0.30431517567567556</c:v>
                </c:pt>
                <c:pt idx="4252">
                  <c:v>0.30394840270270268</c:v>
                </c:pt>
                <c:pt idx="4253">
                  <c:v>0.30351069639639638</c:v>
                </c:pt>
                <c:pt idx="4254">
                  <c:v>0.30304604504504506</c:v>
                </c:pt>
                <c:pt idx="4255">
                  <c:v>0.30252750540540541</c:v>
                </c:pt>
                <c:pt idx="4256">
                  <c:v>0.30197322342342348</c:v>
                </c:pt>
                <c:pt idx="4257">
                  <c:v>0.30158005675675681</c:v>
                </c:pt>
                <c:pt idx="4258">
                  <c:v>0.30117809279279284</c:v>
                </c:pt>
                <c:pt idx="4259">
                  <c:v>0.3010708648648649</c:v>
                </c:pt>
                <c:pt idx="4260">
                  <c:v>0.30101752612612614</c:v>
                </c:pt>
                <c:pt idx="4261">
                  <c:v>0.30098178378378382</c:v>
                </c:pt>
                <c:pt idx="4262">
                  <c:v>0.3009548396396397</c:v>
                </c:pt>
                <c:pt idx="4263">
                  <c:v>0.30105326936936949</c:v>
                </c:pt>
                <c:pt idx="4264">
                  <c:v>0.30120558648648649</c:v>
                </c:pt>
                <c:pt idx="4265">
                  <c:v>0.30134855675675681</c:v>
                </c:pt>
                <c:pt idx="4266">
                  <c:v>0.30153661711711716</c:v>
                </c:pt>
                <c:pt idx="4267">
                  <c:v>0.30175986936936938</c:v>
                </c:pt>
                <c:pt idx="4268">
                  <c:v>0.3020458081081081</c:v>
                </c:pt>
                <c:pt idx="4269">
                  <c:v>0.30239443333333338</c:v>
                </c:pt>
                <c:pt idx="4270">
                  <c:v>0.30280519549549556</c:v>
                </c:pt>
                <c:pt idx="4271">
                  <c:v>0.30319836126126126</c:v>
                </c:pt>
                <c:pt idx="4272">
                  <c:v>0.3036272693693694</c:v>
                </c:pt>
                <c:pt idx="4273">
                  <c:v>0.30390440990990991</c:v>
                </c:pt>
                <c:pt idx="4274">
                  <c:v>0.30423544054054052</c:v>
                </c:pt>
                <c:pt idx="4275">
                  <c:v>0.30434266666666671</c:v>
                </c:pt>
                <c:pt idx="4276">
                  <c:v>0.30434266666666671</c:v>
                </c:pt>
                <c:pt idx="4277">
                  <c:v>0.30439600540540546</c:v>
                </c:pt>
                <c:pt idx="4278">
                  <c:v>0.30447628828828838</c:v>
                </c:pt>
                <c:pt idx="4279">
                  <c:v>0.30448508648648653</c:v>
                </c:pt>
                <c:pt idx="4280">
                  <c:v>0.30447628918918923</c:v>
                </c:pt>
                <c:pt idx="4281">
                  <c:v>0.30441360270270273</c:v>
                </c:pt>
                <c:pt idx="4282">
                  <c:v>0.30419914864864867</c:v>
                </c:pt>
                <c:pt idx="4283">
                  <c:v>0.3039846945945946</c:v>
                </c:pt>
                <c:pt idx="4284">
                  <c:v>0.30343041261261267</c:v>
                </c:pt>
                <c:pt idx="4285">
                  <c:v>0.30286733243243247</c:v>
                </c:pt>
                <c:pt idx="4286">
                  <c:v>0.30220582342342345</c:v>
                </c:pt>
                <c:pt idx="4287">
                  <c:v>0.30163394504504504</c:v>
                </c:pt>
                <c:pt idx="4288">
                  <c:v>0.30113355135135134</c:v>
                </c:pt>
                <c:pt idx="4289">
                  <c:v>0.3006513045045045</c:v>
                </c:pt>
                <c:pt idx="4290">
                  <c:v>0.30017730540540544</c:v>
                </c:pt>
                <c:pt idx="4291">
                  <c:v>0.29967691171171174</c:v>
                </c:pt>
                <c:pt idx="4292">
                  <c:v>0.29931068918918924</c:v>
                </c:pt>
                <c:pt idx="4293">
                  <c:v>0.29891752252252263</c:v>
                </c:pt>
                <c:pt idx="4294">
                  <c:v>0.29850620990990995</c:v>
                </c:pt>
                <c:pt idx="4295">
                  <c:v>0.29805915495495494</c:v>
                </c:pt>
                <c:pt idx="4296">
                  <c:v>0.29766599009009004</c:v>
                </c:pt>
                <c:pt idx="4297">
                  <c:v>0.29728162162162158</c:v>
                </c:pt>
                <c:pt idx="4298">
                  <c:v>0.29702207657657664</c:v>
                </c:pt>
                <c:pt idx="4299">
                  <c:v>0.29677188018018019</c:v>
                </c:pt>
                <c:pt idx="4300">
                  <c:v>0.29675373333333338</c:v>
                </c:pt>
                <c:pt idx="4301">
                  <c:v>0.29673558738738737</c:v>
                </c:pt>
                <c:pt idx="4302">
                  <c:v>0.29675318288288288</c:v>
                </c:pt>
                <c:pt idx="4303">
                  <c:v>0.29672623873873871</c:v>
                </c:pt>
                <c:pt idx="4304">
                  <c:v>0.29669049639639639</c:v>
                </c:pt>
                <c:pt idx="4305">
                  <c:v>0.29662780990990983</c:v>
                </c:pt>
                <c:pt idx="4306">
                  <c:v>0.29653817927927922</c:v>
                </c:pt>
                <c:pt idx="4307">
                  <c:v>0.29648484054054047</c:v>
                </c:pt>
                <c:pt idx="4308">
                  <c:v>0.29636881621621614</c:v>
                </c:pt>
                <c:pt idx="4309">
                  <c:v>0.29625279189189174</c:v>
                </c:pt>
                <c:pt idx="4310">
                  <c:v>0.29615436306306292</c:v>
                </c:pt>
                <c:pt idx="4311">
                  <c:v>0.29601139279279265</c:v>
                </c:pt>
                <c:pt idx="4312">
                  <c:v>0.295814535135135</c:v>
                </c:pt>
                <c:pt idx="4313">
                  <c:v>0.29560008018018008</c:v>
                </c:pt>
                <c:pt idx="4314">
                  <c:v>0.29538562612612601</c:v>
                </c:pt>
                <c:pt idx="4315">
                  <c:v>0.29522506036036028</c:v>
                </c:pt>
                <c:pt idx="4316">
                  <c:v>0.29516292342342337</c:v>
                </c:pt>
                <c:pt idx="4317">
                  <c:v>0.29519866486486479</c:v>
                </c:pt>
                <c:pt idx="4318">
                  <c:v>0.29526135135135134</c:v>
                </c:pt>
                <c:pt idx="4319">
                  <c:v>0.29529709369369367</c:v>
                </c:pt>
                <c:pt idx="4320">
                  <c:v>0.29578868828828825</c:v>
                </c:pt>
                <c:pt idx="4321">
                  <c:v>0.29668279729729724</c:v>
                </c:pt>
                <c:pt idx="4322">
                  <c:v>0.29760330090090081</c:v>
                </c:pt>
                <c:pt idx="4323">
                  <c:v>0.29850620810810807</c:v>
                </c:pt>
                <c:pt idx="4324">
                  <c:v>0.29939976846846844</c:v>
                </c:pt>
                <c:pt idx="4325">
                  <c:v>0.30023119189189179</c:v>
                </c:pt>
                <c:pt idx="4326">
                  <c:v>0.30108021171171162</c:v>
                </c:pt>
                <c:pt idx="4327">
                  <c:v>0.30198311981981979</c:v>
                </c:pt>
                <c:pt idx="4328">
                  <c:v>0.30290362432432427</c:v>
                </c:pt>
                <c:pt idx="4329">
                  <c:v>0.30376144234234231</c:v>
                </c:pt>
                <c:pt idx="4330">
                  <c:v>0.30461925945945945</c:v>
                </c:pt>
                <c:pt idx="4331">
                  <c:v>0.30544188468468464</c:v>
                </c:pt>
                <c:pt idx="4332">
                  <c:v>0.30628210630630637</c:v>
                </c:pt>
                <c:pt idx="4333">
                  <c:v>0.30697055855855859</c:v>
                </c:pt>
                <c:pt idx="4334">
                  <c:v>0.30764086576576583</c:v>
                </c:pt>
                <c:pt idx="4335">
                  <c:v>0.30833811711711723</c:v>
                </c:pt>
                <c:pt idx="4336">
                  <c:v>0.30853497477477487</c:v>
                </c:pt>
                <c:pt idx="4337">
                  <c:v>0.3084013531531532</c:v>
                </c:pt>
                <c:pt idx="4338">
                  <c:v>0.30824078738738747</c:v>
                </c:pt>
                <c:pt idx="4339">
                  <c:v>0.30802633333333335</c:v>
                </c:pt>
                <c:pt idx="4340">
                  <c:v>0.30783882342342345</c:v>
                </c:pt>
                <c:pt idx="4341">
                  <c:v>0.30768705585585587</c:v>
                </c:pt>
                <c:pt idx="4342">
                  <c:v>0.30750834414414419</c:v>
                </c:pt>
                <c:pt idx="4343">
                  <c:v>0.30731203603603607</c:v>
                </c:pt>
                <c:pt idx="4344">
                  <c:v>0.30712452612612612</c:v>
                </c:pt>
                <c:pt idx="4345">
                  <c:v>0.3070530405405405</c:v>
                </c:pt>
                <c:pt idx="4346">
                  <c:v>0.30700849909909905</c:v>
                </c:pt>
                <c:pt idx="4347">
                  <c:v>0.30699090270270268</c:v>
                </c:pt>
                <c:pt idx="4348">
                  <c:v>0.30703544414414413</c:v>
                </c:pt>
                <c:pt idx="4349">
                  <c:v>0.30714267117117117</c:v>
                </c:pt>
                <c:pt idx="4350">
                  <c:v>0.30732138378378376</c:v>
                </c:pt>
                <c:pt idx="4351">
                  <c:v>0.30750009549549545</c:v>
                </c:pt>
                <c:pt idx="4352">
                  <c:v>0.30787511621621622</c:v>
                </c:pt>
                <c:pt idx="4353">
                  <c:v>0.3082413378378378</c:v>
                </c:pt>
                <c:pt idx="4354">
                  <c:v>0.30843764684684682</c:v>
                </c:pt>
                <c:pt idx="4355">
                  <c:v>0.30870599009009009</c:v>
                </c:pt>
                <c:pt idx="4356">
                  <c:v>0.30911675225225221</c:v>
                </c:pt>
                <c:pt idx="4357">
                  <c:v>0.3090810108108108</c:v>
                </c:pt>
                <c:pt idx="4358">
                  <c:v>0.30901832522522521</c:v>
                </c:pt>
                <c:pt idx="4359">
                  <c:v>0.30900952792792796</c:v>
                </c:pt>
                <c:pt idx="4360">
                  <c:v>0.30901832702702708</c:v>
                </c:pt>
                <c:pt idx="4361">
                  <c:v>0.30884841261261264</c:v>
                </c:pt>
                <c:pt idx="4362">
                  <c:v>0.30871424144144149</c:v>
                </c:pt>
                <c:pt idx="4363">
                  <c:v>0.30858886756756759</c:v>
                </c:pt>
                <c:pt idx="4364">
                  <c:v>0.3084816396396397</c:v>
                </c:pt>
                <c:pt idx="4365">
                  <c:v>0.30844589639639647</c:v>
                </c:pt>
                <c:pt idx="4366">
                  <c:v>0.30841015315315323</c:v>
                </c:pt>
                <c:pt idx="4367">
                  <c:v>0.30849043693693701</c:v>
                </c:pt>
                <c:pt idx="4368">
                  <c:v>0.30832052252252257</c:v>
                </c:pt>
                <c:pt idx="4369">
                  <c:v>0.30815060810810813</c:v>
                </c:pt>
                <c:pt idx="4370">
                  <c:v>0.30817700270270271</c:v>
                </c:pt>
                <c:pt idx="4371">
                  <c:v>0.30820339729729729</c:v>
                </c:pt>
                <c:pt idx="4372">
                  <c:v>0.30808737207207204</c:v>
                </c:pt>
                <c:pt idx="4373">
                  <c:v>0.30843544864864864</c:v>
                </c:pt>
                <c:pt idx="4374">
                  <c:v>0.30881046846846849</c:v>
                </c:pt>
                <c:pt idx="4375">
                  <c:v>0.3091854891891892</c:v>
                </c:pt>
                <c:pt idx="4376">
                  <c:v>0.3096231954954955</c:v>
                </c:pt>
                <c:pt idx="4377">
                  <c:v>0.31021267027027027</c:v>
                </c:pt>
                <c:pt idx="4378">
                  <c:v>0.31079389639639637</c:v>
                </c:pt>
                <c:pt idx="4379">
                  <c:v>0.31134817747747745</c:v>
                </c:pt>
                <c:pt idx="4380">
                  <c:v>0.31183042522522519</c:v>
                </c:pt>
                <c:pt idx="4381">
                  <c:v>0.31224118738738738</c:v>
                </c:pt>
                <c:pt idx="4382">
                  <c:v>0.31258981261261259</c:v>
                </c:pt>
                <c:pt idx="4383">
                  <c:v>0.31280426756756752</c:v>
                </c:pt>
                <c:pt idx="4384">
                  <c:v>0.31308140900900899</c:v>
                </c:pt>
                <c:pt idx="4385">
                  <c:v>0.31331400900900902</c:v>
                </c:pt>
                <c:pt idx="4386">
                  <c:v>0.31354660900900905</c:v>
                </c:pt>
                <c:pt idx="4387">
                  <c:v>0.31371652252252258</c:v>
                </c:pt>
                <c:pt idx="4388">
                  <c:v>0.31384189549549557</c:v>
                </c:pt>
                <c:pt idx="4389">
                  <c:v>0.31373466756756763</c:v>
                </c:pt>
                <c:pt idx="4390">
                  <c:v>0.3136362387387388</c:v>
                </c:pt>
                <c:pt idx="4391">
                  <c:v>0.31369012702702709</c:v>
                </c:pt>
                <c:pt idx="4392">
                  <c:v>0.3135828990990992</c:v>
                </c:pt>
                <c:pt idx="4393">
                  <c:v>0.31351141441441455</c:v>
                </c:pt>
                <c:pt idx="4394">
                  <c:v>0.31341298468468476</c:v>
                </c:pt>
                <c:pt idx="4395">
                  <c:v>0.31334149909909914</c:v>
                </c:pt>
                <c:pt idx="4396">
                  <c:v>0.31322492342342351</c:v>
                </c:pt>
                <c:pt idx="4397">
                  <c:v>0.31312649459459463</c:v>
                </c:pt>
                <c:pt idx="4398">
                  <c:v>0.31322492432432436</c:v>
                </c:pt>
                <c:pt idx="4399">
                  <c:v>0.31334094954954955</c:v>
                </c:pt>
                <c:pt idx="4400">
                  <c:v>0.31343937927927928</c:v>
                </c:pt>
                <c:pt idx="4401">
                  <c:v>0.3134663234234234</c:v>
                </c:pt>
                <c:pt idx="4402">
                  <c:v>0.31343058198198198</c:v>
                </c:pt>
                <c:pt idx="4403">
                  <c:v>0.31342178468468468</c:v>
                </c:pt>
                <c:pt idx="4404">
                  <c:v>0.31333270360360366</c:v>
                </c:pt>
                <c:pt idx="4405">
                  <c:v>0.31352021351351356</c:v>
                </c:pt>
                <c:pt idx="4406">
                  <c:v>0.313690127927928</c:v>
                </c:pt>
                <c:pt idx="4407">
                  <c:v>0.31366373333333336</c:v>
                </c:pt>
                <c:pt idx="4408">
                  <c:v>0.31369067747747748</c:v>
                </c:pt>
                <c:pt idx="4409">
                  <c:v>0.31369067747747748</c:v>
                </c:pt>
                <c:pt idx="4410">
                  <c:v>0.31370882252252252</c:v>
                </c:pt>
                <c:pt idx="4411">
                  <c:v>0.31372696936936945</c:v>
                </c:pt>
                <c:pt idx="4412">
                  <c:v>0.31376271081081086</c:v>
                </c:pt>
                <c:pt idx="4413">
                  <c:v>0.31379900360360369</c:v>
                </c:pt>
                <c:pt idx="4414">
                  <c:v>0.31365603333333336</c:v>
                </c:pt>
                <c:pt idx="4415">
                  <c:v>0.31366483153153157</c:v>
                </c:pt>
                <c:pt idx="4416">
                  <c:v>0.31364668648648653</c:v>
                </c:pt>
                <c:pt idx="4417">
                  <c:v>0.31385234234234238</c:v>
                </c:pt>
                <c:pt idx="4418">
                  <c:v>0.3138259486486486</c:v>
                </c:pt>
                <c:pt idx="4419">
                  <c:v>0.31380780360360355</c:v>
                </c:pt>
                <c:pt idx="4420">
                  <c:v>0.31391502972972968</c:v>
                </c:pt>
                <c:pt idx="4421">
                  <c:v>0.313950772072072</c:v>
                </c:pt>
                <c:pt idx="4422">
                  <c:v>0.31397716666666664</c:v>
                </c:pt>
                <c:pt idx="4423">
                  <c:v>0.31398596576576565</c:v>
                </c:pt>
                <c:pt idx="4424">
                  <c:v>0.31401290990990982</c:v>
                </c:pt>
                <c:pt idx="4425">
                  <c:v>0.31396837027027025</c:v>
                </c:pt>
                <c:pt idx="4426">
                  <c:v>0.31390568378378375</c:v>
                </c:pt>
                <c:pt idx="4427">
                  <c:v>0.3138254018018018</c:v>
                </c:pt>
                <c:pt idx="4428">
                  <c:v>0.31370002792792795</c:v>
                </c:pt>
                <c:pt idx="4429">
                  <c:v>0.31366428648648653</c:v>
                </c:pt>
                <c:pt idx="4430">
                  <c:v>0.31359280180180188</c:v>
                </c:pt>
                <c:pt idx="4431">
                  <c:v>0.3133695495495496</c:v>
                </c:pt>
                <c:pt idx="4432">
                  <c:v>0.31316389369369374</c:v>
                </c:pt>
                <c:pt idx="4433">
                  <c:v>0.31283341441441442</c:v>
                </c:pt>
                <c:pt idx="4434">
                  <c:v>0.31277127747747746</c:v>
                </c:pt>
                <c:pt idx="4435">
                  <c:v>0.3126997918918919</c:v>
                </c:pt>
                <c:pt idx="4436">
                  <c:v>0.3125925639639639</c:v>
                </c:pt>
                <c:pt idx="4437">
                  <c:v>0.31252107837837828</c:v>
                </c:pt>
                <c:pt idx="4438">
                  <c:v>0.31247598918918906</c:v>
                </c:pt>
                <c:pt idx="4439">
                  <c:v>0.31242210090090078</c:v>
                </c:pt>
                <c:pt idx="4440">
                  <c:v>0.31235941351351337</c:v>
                </c:pt>
                <c:pt idx="4441">
                  <c:v>0.3123863576576576</c:v>
                </c:pt>
                <c:pt idx="4442">
                  <c:v>0.31251173153153139</c:v>
                </c:pt>
                <c:pt idx="4443">
                  <c:v>0.31266349909909902</c:v>
                </c:pt>
                <c:pt idx="4444">
                  <c:v>0.31289555045045042</c:v>
                </c:pt>
                <c:pt idx="4445">
                  <c:v>0.31302972252252248</c:v>
                </c:pt>
                <c:pt idx="4446">
                  <c:v>0.31318149099099096</c:v>
                </c:pt>
                <c:pt idx="4447">
                  <c:v>0.31330631531531528</c:v>
                </c:pt>
                <c:pt idx="4448">
                  <c:v>0.31336845225225224</c:v>
                </c:pt>
                <c:pt idx="4449">
                  <c:v>0.31344873603603607</c:v>
                </c:pt>
                <c:pt idx="4450">
                  <c:v>0.31351967117117124</c:v>
                </c:pt>
                <c:pt idx="4451">
                  <c:v>0.31357355945945942</c:v>
                </c:pt>
                <c:pt idx="4452">
                  <c:v>0.31345698378378373</c:v>
                </c:pt>
                <c:pt idx="4453">
                  <c:v>0.3133585549549549</c:v>
                </c:pt>
                <c:pt idx="4454">
                  <c:v>0.31307261531531533</c:v>
                </c:pt>
                <c:pt idx="4455">
                  <c:v>0.31310780810810807</c:v>
                </c:pt>
                <c:pt idx="4456">
                  <c:v>0.31317049369369365</c:v>
                </c:pt>
                <c:pt idx="4457">
                  <c:v>0.31310780720720716</c:v>
                </c:pt>
                <c:pt idx="4458">
                  <c:v>0.31299123153153152</c:v>
                </c:pt>
                <c:pt idx="4459">
                  <c:v>0.31284826126126125</c:v>
                </c:pt>
                <c:pt idx="4460">
                  <c:v>0.31270529099099098</c:v>
                </c:pt>
                <c:pt idx="4461">
                  <c:v>0.31258926576576573</c:v>
                </c:pt>
                <c:pt idx="4462">
                  <c:v>0.3125353765765766</c:v>
                </c:pt>
                <c:pt idx="4463">
                  <c:v>0.31249083603603606</c:v>
                </c:pt>
                <c:pt idx="4464">
                  <c:v>0.31249083603603611</c:v>
                </c:pt>
                <c:pt idx="4465">
                  <c:v>0.31247323963963974</c:v>
                </c:pt>
                <c:pt idx="4466">
                  <c:v>0.3124374963963964</c:v>
                </c:pt>
                <c:pt idx="4467">
                  <c:v>0.31240175405405407</c:v>
                </c:pt>
                <c:pt idx="4468">
                  <c:v>0.31250898198198201</c:v>
                </c:pt>
                <c:pt idx="4469">
                  <c:v>0.31261620900900905</c:v>
                </c:pt>
                <c:pt idx="4470">
                  <c:v>0.31289335045045047</c:v>
                </c:pt>
                <c:pt idx="4471">
                  <c:v>0.31287520360360366</c:v>
                </c:pt>
                <c:pt idx="4472">
                  <c:v>0.31286640540540545</c:v>
                </c:pt>
                <c:pt idx="4473">
                  <c:v>0.31291094594594604</c:v>
                </c:pt>
                <c:pt idx="4474">
                  <c:v>0.31287520360360366</c:v>
                </c:pt>
                <c:pt idx="4475">
                  <c:v>0.31302752072072076</c:v>
                </c:pt>
                <c:pt idx="4476">
                  <c:v>0.31312594954954959</c:v>
                </c:pt>
                <c:pt idx="4477">
                  <c:v>0.31320623333333342</c:v>
                </c:pt>
                <c:pt idx="4478">
                  <c:v>0.31320623333333342</c:v>
                </c:pt>
                <c:pt idx="4479">
                  <c:v>0.31312540000000005</c:v>
                </c:pt>
                <c:pt idx="4480">
                  <c:v>0.31305391441441449</c:v>
                </c:pt>
                <c:pt idx="4481">
                  <c:v>0.31297363063063077</c:v>
                </c:pt>
                <c:pt idx="4482">
                  <c:v>0.31291094324324337</c:v>
                </c:pt>
                <c:pt idx="4483">
                  <c:v>0.31286640270270277</c:v>
                </c:pt>
                <c:pt idx="4484">
                  <c:v>0.31288454774774782</c:v>
                </c:pt>
                <c:pt idx="4485">
                  <c:v>0.31293843603603605</c:v>
                </c:pt>
                <c:pt idx="4486">
                  <c:v>0.31300112252252255</c:v>
                </c:pt>
                <c:pt idx="4487">
                  <c:v>0.31305501081081077</c:v>
                </c:pt>
                <c:pt idx="4488">
                  <c:v>0.31308195495495483</c:v>
                </c:pt>
                <c:pt idx="4489">
                  <c:v>0.31316278738738729</c:v>
                </c:pt>
                <c:pt idx="4490">
                  <c:v>0.31328816036036022</c:v>
                </c:pt>
                <c:pt idx="4491">
                  <c:v>0.31342233243243228</c:v>
                </c:pt>
                <c:pt idx="4492">
                  <c:v>0.31356585135135118</c:v>
                </c:pt>
                <c:pt idx="4493">
                  <c:v>0.31368187747747728</c:v>
                </c:pt>
                <c:pt idx="4494">
                  <c:v>0.31391447837837821</c:v>
                </c:pt>
                <c:pt idx="4495">
                  <c:v>0.31420041801801785</c:v>
                </c:pt>
                <c:pt idx="4496">
                  <c:v>0.31455784234234213</c:v>
                </c:pt>
                <c:pt idx="4497">
                  <c:v>0.31493341261261248</c:v>
                </c:pt>
                <c:pt idx="4498">
                  <c:v>0.31533537747747736</c:v>
                </c:pt>
                <c:pt idx="4499">
                  <c:v>0.31580002882882868</c:v>
                </c:pt>
                <c:pt idx="4500">
                  <c:v>0.31630042252252244</c:v>
                </c:pt>
                <c:pt idx="4501">
                  <c:v>0.31675627477477475</c:v>
                </c:pt>
                <c:pt idx="4502">
                  <c:v>0.31722972432432434</c:v>
                </c:pt>
                <c:pt idx="4503">
                  <c:v>0.31776586036036042</c:v>
                </c:pt>
                <c:pt idx="4504">
                  <c:v>0.31836468288288294</c:v>
                </c:pt>
                <c:pt idx="4505">
                  <c:v>0.3190080450450451</c:v>
                </c:pt>
                <c:pt idx="4506">
                  <c:v>0.31966020630630643</c:v>
                </c:pt>
                <c:pt idx="4507">
                  <c:v>0.32018754324324333</c:v>
                </c:pt>
                <c:pt idx="4508">
                  <c:v>0.32075062342342353</c:v>
                </c:pt>
                <c:pt idx="4509">
                  <c:v>0.32124221891891896</c:v>
                </c:pt>
                <c:pt idx="4510">
                  <c:v>0.32171621801801803</c:v>
                </c:pt>
                <c:pt idx="4511">
                  <c:v>0.3223062423423424</c:v>
                </c:pt>
                <c:pt idx="4512">
                  <c:v>0.32264551981981981</c:v>
                </c:pt>
                <c:pt idx="4513">
                  <c:v>0.32306563063063065</c:v>
                </c:pt>
                <c:pt idx="4514">
                  <c:v>0.32349453873873873</c:v>
                </c:pt>
                <c:pt idx="4515">
                  <c:v>0.32392344684684687</c:v>
                </c:pt>
                <c:pt idx="4516">
                  <c:v>0.32430781621621624</c:v>
                </c:pt>
                <c:pt idx="4517">
                  <c:v>0.3246921855855856</c:v>
                </c:pt>
                <c:pt idx="4518">
                  <c:v>0.32504081171171173</c:v>
                </c:pt>
                <c:pt idx="4519">
                  <c:v>0.32538943783783786</c:v>
                </c:pt>
                <c:pt idx="4520">
                  <c:v>0.32579140180180188</c:v>
                </c:pt>
                <c:pt idx="4521">
                  <c:v>0.32621151441441443</c:v>
                </c:pt>
                <c:pt idx="4522">
                  <c:v>0.32665801711711717</c:v>
                </c:pt>
                <c:pt idx="4523">
                  <c:v>0.3270247891891892</c:v>
                </c:pt>
                <c:pt idx="4524">
                  <c:v>0.32743610270270268</c:v>
                </c:pt>
                <c:pt idx="4525">
                  <c:v>0.32798103513513516</c:v>
                </c:pt>
                <c:pt idx="4526">
                  <c:v>0.32851717477477482</c:v>
                </c:pt>
                <c:pt idx="4527">
                  <c:v>0.32903571351351352</c:v>
                </c:pt>
                <c:pt idx="4528">
                  <c:v>0.3296251891891892</c:v>
                </c:pt>
                <c:pt idx="4529">
                  <c:v>0.33017012252252254</c:v>
                </c:pt>
                <c:pt idx="4530">
                  <c:v>0.33078708828828834</c:v>
                </c:pt>
                <c:pt idx="4531">
                  <c:v>0.33138536396396406</c:v>
                </c:pt>
                <c:pt idx="4532">
                  <c:v>0.33210956396396402</c:v>
                </c:pt>
                <c:pt idx="4533">
                  <c:v>0.33287830090090098</c:v>
                </c:pt>
                <c:pt idx="4534">
                  <c:v>0.33382519819819828</c:v>
                </c:pt>
                <c:pt idx="4535">
                  <c:v>0.33482598738738745</c:v>
                </c:pt>
                <c:pt idx="4536">
                  <c:v>0.33572010090090093</c:v>
                </c:pt>
                <c:pt idx="4537">
                  <c:v>0.33648003963963963</c:v>
                </c:pt>
                <c:pt idx="4538">
                  <c:v>0.3371679459459459</c:v>
                </c:pt>
                <c:pt idx="4539">
                  <c:v>0.33815113693693688</c:v>
                </c:pt>
                <c:pt idx="4540">
                  <c:v>0.33903589909909909</c:v>
                </c:pt>
                <c:pt idx="4541">
                  <c:v>0.33984038198198196</c:v>
                </c:pt>
                <c:pt idx="4542">
                  <c:v>0.34057338018018013</c:v>
                </c:pt>
                <c:pt idx="4543">
                  <c:v>0.34127063423423415</c:v>
                </c:pt>
                <c:pt idx="4544">
                  <c:v>0.34211965045045045</c:v>
                </c:pt>
                <c:pt idx="4545">
                  <c:v>0.34293292612612608</c:v>
                </c:pt>
                <c:pt idx="4546">
                  <c:v>0.34373740900900901</c:v>
                </c:pt>
                <c:pt idx="4547">
                  <c:v>0.34451494774774771</c:v>
                </c:pt>
                <c:pt idx="4548">
                  <c:v>0.34512256936936936</c:v>
                </c:pt>
                <c:pt idx="4549">
                  <c:v>0.34565925405405407</c:v>
                </c:pt>
                <c:pt idx="4550">
                  <c:v>0.34590065135135134</c:v>
                </c:pt>
                <c:pt idx="4551">
                  <c:v>0.34594574234234238</c:v>
                </c:pt>
                <c:pt idx="4552">
                  <c:v>0.34590065225225231</c:v>
                </c:pt>
                <c:pt idx="4553">
                  <c:v>0.34595454054054053</c:v>
                </c:pt>
                <c:pt idx="4554">
                  <c:v>0.34612445315315316</c:v>
                </c:pt>
                <c:pt idx="4555">
                  <c:v>0.34625862252252249</c:v>
                </c:pt>
                <c:pt idx="4556">
                  <c:v>0.34667873603603599</c:v>
                </c:pt>
                <c:pt idx="4557">
                  <c:v>0.34683985135135131</c:v>
                </c:pt>
                <c:pt idx="4558">
                  <c:v>0.34723301351351349</c:v>
                </c:pt>
                <c:pt idx="4559">
                  <c:v>0.34793026576576574</c:v>
                </c:pt>
                <c:pt idx="4560">
                  <c:v>0.34849334234234236</c:v>
                </c:pt>
                <c:pt idx="4561">
                  <c:v>0.34873418918918925</c:v>
                </c:pt>
                <c:pt idx="4562">
                  <c:v>0.3492972702702703</c:v>
                </c:pt>
                <c:pt idx="4563">
                  <c:v>0.34983340540540542</c:v>
                </c:pt>
                <c:pt idx="4564">
                  <c:v>0.35039648648648652</c:v>
                </c:pt>
                <c:pt idx="4565">
                  <c:v>0.35098651351351356</c:v>
                </c:pt>
                <c:pt idx="4566">
                  <c:v>0.3517728468468469</c:v>
                </c:pt>
                <c:pt idx="4567">
                  <c:v>0.35259492792792801</c:v>
                </c:pt>
                <c:pt idx="4568">
                  <c:v>0.35352477477477484</c:v>
                </c:pt>
                <c:pt idx="4569">
                  <c:v>0.35436499099099111</c:v>
                </c:pt>
                <c:pt idx="4570">
                  <c:v>0.35508863963963977</c:v>
                </c:pt>
                <c:pt idx="4571">
                  <c:v>0.35550874774774788</c:v>
                </c:pt>
                <c:pt idx="4572">
                  <c:v>0.35553569369369381</c:v>
                </c:pt>
                <c:pt idx="4573">
                  <c:v>0.3558837657657658</c:v>
                </c:pt>
                <c:pt idx="4574">
                  <c:v>0.35613396396396402</c:v>
                </c:pt>
                <c:pt idx="4575">
                  <c:v>0.35614275675675683</c:v>
                </c:pt>
                <c:pt idx="4576">
                  <c:v>0.35600858558558557</c:v>
                </c:pt>
                <c:pt idx="4577">
                  <c:v>0.35623183783783785</c:v>
                </c:pt>
                <c:pt idx="4578">
                  <c:v>0.35609766666666665</c:v>
                </c:pt>
                <c:pt idx="4579">
                  <c:v>0.35601682882882885</c:v>
                </c:pt>
                <c:pt idx="4580">
                  <c:v>0.35593654054054058</c:v>
                </c:pt>
                <c:pt idx="4581">
                  <c:v>0.35580236936936938</c:v>
                </c:pt>
                <c:pt idx="4582">
                  <c:v>0.35560551351351349</c:v>
                </c:pt>
                <c:pt idx="4583">
                  <c:v>0.35547134234234229</c:v>
                </c:pt>
                <c:pt idx="4584">
                  <c:v>0.35535476576576575</c:v>
                </c:pt>
                <c:pt idx="4585">
                  <c:v>0.35530087387387382</c:v>
                </c:pt>
                <c:pt idx="4586">
                  <c:v>0.35531846846846837</c:v>
                </c:pt>
                <c:pt idx="4587">
                  <c:v>0.35561320720720713</c:v>
                </c:pt>
                <c:pt idx="4588">
                  <c:v>0.35613999549549541</c:v>
                </c:pt>
                <c:pt idx="4589">
                  <c:v>0.35673002252252239</c:v>
                </c:pt>
                <c:pt idx="4590">
                  <c:v>0.35721227027027019</c:v>
                </c:pt>
                <c:pt idx="4591">
                  <c:v>0.35752460360360361</c:v>
                </c:pt>
                <c:pt idx="4592">
                  <c:v>0.35791777477477477</c:v>
                </c:pt>
                <c:pt idx="4593">
                  <c:v>0.35804259459459459</c:v>
                </c:pt>
                <c:pt idx="4594">
                  <c:v>0.35837307207207203</c:v>
                </c:pt>
                <c:pt idx="4595">
                  <c:v>0.35841761261261257</c:v>
                </c:pt>
                <c:pt idx="4596">
                  <c:v>0.3581586216216216</c:v>
                </c:pt>
                <c:pt idx="4597">
                  <c:v>0.35806019819819823</c:v>
                </c:pt>
                <c:pt idx="4598">
                  <c:v>0.3582482612612613</c:v>
                </c:pt>
                <c:pt idx="4599">
                  <c:v>0.35803381081081093</c:v>
                </c:pt>
                <c:pt idx="4600">
                  <c:v>0.35780120720720732</c:v>
                </c:pt>
                <c:pt idx="4601">
                  <c:v>0.3575774054054055</c:v>
                </c:pt>
                <c:pt idx="4602">
                  <c:v>0.35734480180180189</c:v>
                </c:pt>
                <c:pt idx="4603">
                  <c:v>0.35680866666666677</c:v>
                </c:pt>
                <c:pt idx="4604">
                  <c:v>0.35620104504504518</c:v>
                </c:pt>
                <c:pt idx="4605">
                  <c:v>0.35551259459459472</c:v>
                </c:pt>
                <c:pt idx="4606">
                  <c:v>0.35477025225225239</c:v>
                </c:pt>
                <c:pt idx="4607">
                  <c:v>0.35409994594594607</c:v>
                </c:pt>
                <c:pt idx="4608">
                  <c:v>0.35351927027027041</c:v>
                </c:pt>
                <c:pt idx="4609">
                  <c:v>0.35323332432432453</c:v>
                </c:pt>
                <c:pt idx="4610">
                  <c:v>0.35264384684684696</c:v>
                </c:pt>
                <c:pt idx="4611">
                  <c:v>0.35225067567567581</c:v>
                </c:pt>
                <c:pt idx="4612">
                  <c:v>0.35215225225225227</c:v>
                </c:pt>
                <c:pt idx="4613">
                  <c:v>0.35191085585585585</c:v>
                </c:pt>
                <c:pt idx="4614">
                  <c:v>0.3513477747747748</c:v>
                </c:pt>
                <c:pt idx="4615">
                  <c:v>0.35120480180180186</c:v>
                </c:pt>
                <c:pt idx="4616">
                  <c:v>0.35104423423423425</c:v>
                </c:pt>
                <c:pt idx="4617">
                  <c:v>0.35086552252252262</c:v>
                </c:pt>
                <c:pt idx="4618">
                  <c:v>0.350632927927928</c:v>
                </c:pt>
                <c:pt idx="4619">
                  <c:v>0.35044541441441446</c:v>
                </c:pt>
                <c:pt idx="4620">
                  <c:v>0.35023975675675684</c:v>
                </c:pt>
                <c:pt idx="4621">
                  <c:v>0.34999836036036042</c:v>
                </c:pt>
                <c:pt idx="4622">
                  <c:v>0.34977510810810819</c:v>
                </c:pt>
                <c:pt idx="4623">
                  <c:v>0.34955185585585596</c:v>
                </c:pt>
                <c:pt idx="4624">
                  <c:v>0.34930165765765775</c:v>
                </c:pt>
                <c:pt idx="4625">
                  <c:v>0.34902506306306313</c:v>
                </c:pt>
                <c:pt idx="4626">
                  <c:v>0.34880181081081091</c:v>
                </c:pt>
                <c:pt idx="4627">
                  <c:v>0.34845318018018029</c:v>
                </c:pt>
                <c:pt idx="4628">
                  <c:v>0.34826566666666675</c:v>
                </c:pt>
                <c:pt idx="4629">
                  <c:v>0.34816723423423429</c:v>
                </c:pt>
                <c:pt idx="4630">
                  <c:v>0.34781861261261265</c:v>
                </c:pt>
                <c:pt idx="4631">
                  <c:v>0.34721099459459459</c:v>
                </c:pt>
                <c:pt idx="4632">
                  <c:v>0.34636197837837834</c:v>
                </c:pt>
                <c:pt idx="4633">
                  <c:v>0.34529850180180172</c:v>
                </c:pt>
                <c:pt idx="4634">
                  <c:v>0.34443133423423417</c:v>
                </c:pt>
                <c:pt idx="4635">
                  <c:v>0.3436180549549549</c:v>
                </c:pt>
                <c:pt idx="4636">
                  <c:v>0.34278662972972956</c:v>
                </c:pt>
                <c:pt idx="4637">
                  <c:v>0.34170556036036021</c:v>
                </c:pt>
                <c:pt idx="4638">
                  <c:v>0.34080320180180168</c:v>
                </c:pt>
                <c:pt idx="4639">
                  <c:v>0.33991843963963947</c:v>
                </c:pt>
                <c:pt idx="4640">
                  <c:v>0.33906062162162148</c:v>
                </c:pt>
                <c:pt idx="4641">
                  <c:v>0.33824734234234216</c:v>
                </c:pt>
                <c:pt idx="4642">
                  <c:v>0.33734498378378369</c:v>
                </c:pt>
                <c:pt idx="4643">
                  <c:v>0.3364602234234233</c:v>
                </c:pt>
                <c:pt idx="4644">
                  <c:v>0.33528071981981972</c:v>
                </c:pt>
                <c:pt idx="4645">
                  <c:v>0.33402039099099085</c:v>
                </c:pt>
                <c:pt idx="4646">
                  <c:v>0.3329211774774774</c:v>
                </c:pt>
                <c:pt idx="4647">
                  <c:v>0.33202707027027017</c:v>
                </c:pt>
                <c:pt idx="4648">
                  <c:v>0.33131167657657645</c:v>
                </c:pt>
                <c:pt idx="4649">
                  <c:v>0.33082942612612604</c:v>
                </c:pt>
                <c:pt idx="4650">
                  <c:v>0.33016846396396388</c:v>
                </c:pt>
                <c:pt idx="4651">
                  <c:v>0.32948935945945934</c:v>
                </c:pt>
                <c:pt idx="4652">
                  <c:v>0.32883664774774762</c:v>
                </c:pt>
                <c:pt idx="4653">
                  <c:v>0.32851497207207192</c:v>
                </c:pt>
                <c:pt idx="4654">
                  <c:v>0.32799643513513504</c:v>
                </c:pt>
                <c:pt idx="4655">
                  <c:v>0.3277104891891891</c:v>
                </c:pt>
                <c:pt idx="4656">
                  <c:v>0.32745149819819808</c:v>
                </c:pt>
                <c:pt idx="4657">
                  <c:v>0.32704953153153143</c:v>
                </c:pt>
                <c:pt idx="4658">
                  <c:v>0.32666570900900893</c:v>
                </c:pt>
                <c:pt idx="4659">
                  <c:v>0.32657607837837827</c:v>
                </c:pt>
                <c:pt idx="4660">
                  <c:v>0.32652219549549544</c:v>
                </c:pt>
                <c:pt idx="4661">
                  <c:v>0.32650460090090089</c:v>
                </c:pt>
                <c:pt idx="4662">
                  <c:v>0.32657608738738741</c:v>
                </c:pt>
                <c:pt idx="4663">
                  <c:v>0.32687961891891892</c:v>
                </c:pt>
                <c:pt idx="4664">
                  <c:v>0.3275950243243243</c:v>
                </c:pt>
                <c:pt idx="4665">
                  <c:v>0.32821199729729733</c:v>
                </c:pt>
                <c:pt idx="4666">
                  <c:v>0.32862331261261268</c:v>
                </c:pt>
                <c:pt idx="4667">
                  <c:v>0.32918694324324332</c:v>
                </c:pt>
                <c:pt idx="4668">
                  <c:v>0.32991058828828834</c:v>
                </c:pt>
                <c:pt idx="4669">
                  <c:v>0.330715063963964</c:v>
                </c:pt>
                <c:pt idx="4670">
                  <c:v>0.33185881981981985</c:v>
                </c:pt>
                <c:pt idx="4671">
                  <c:v>0.33252912252252254</c:v>
                </c:pt>
                <c:pt idx="4672">
                  <c:v>0.33311860000000004</c:v>
                </c:pt>
                <c:pt idx="4673">
                  <c:v>0.33387853873873874</c:v>
                </c:pt>
                <c:pt idx="4674">
                  <c:v>0.33503109459459457</c:v>
                </c:pt>
                <c:pt idx="4675">
                  <c:v>0.33603188558558561</c:v>
                </c:pt>
                <c:pt idx="4676">
                  <c:v>0.33708655765765766</c:v>
                </c:pt>
                <c:pt idx="4677">
                  <c:v>0.33811428558558554</c:v>
                </c:pt>
                <c:pt idx="4678">
                  <c:v>0.33915081711711703</c:v>
                </c:pt>
                <c:pt idx="4679">
                  <c:v>0.34017854504504497</c:v>
                </c:pt>
                <c:pt idx="4680">
                  <c:v>0.34095662972972968</c:v>
                </c:pt>
                <c:pt idx="4681">
                  <c:v>0.34194861981981983</c:v>
                </c:pt>
                <c:pt idx="4682">
                  <c:v>0.34320015585585584</c:v>
                </c:pt>
                <c:pt idx="4683">
                  <c:v>0.344389</c:v>
                </c:pt>
                <c:pt idx="4684">
                  <c:v>0.34546181891891886</c:v>
                </c:pt>
                <c:pt idx="4685">
                  <c:v>0.3464450054054054</c:v>
                </c:pt>
                <c:pt idx="4686">
                  <c:v>0.34715105765765769</c:v>
                </c:pt>
                <c:pt idx="4687">
                  <c:v>0.34805341621621633</c:v>
                </c:pt>
                <c:pt idx="4688">
                  <c:v>0.34905420540540549</c:v>
                </c:pt>
                <c:pt idx="4689">
                  <c:v>0.34991257477477489</c:v>
                </c:pt>
                <c:pt idx="4690">
                  <c:v>0.3503590792792794</c:v>
                </c:pt>
                <c:pt idx="4691">
                  <c:v>0.35084187747747753</c:v>
                </c:pt>
                <c:pt idx="4692">
                  <c:v>0.35116356216216227</c:v>
                </c:pt>
                <c:pt idx="4693">
                  <c:v>0.35160126486486493</c:v>
                </c:pt>
                <c:pt idx="4694">
                  <c:v>0.35211925855855863</c:v>
                </c:pt>
                <c:pt idx="4695">
                  <c:v>0.35250308108108114</c:v>
                </c:pt>
                <c:pt idx="4696">
                  <c:v>0.35269993693693702</c:v>
                </c:pt>
                <c:pt idx="4697">
                  <c:v>0.35290558558558566</c:v>
                </c:pt>
                <c:pt idx="4698">
                  <c:v>0.3530485585585586</c:v>
                </c:pt>
                <c:pt idx="4699">
                  <c:v>0.35312004504504502</c:v>
                </c:pt>
                <c:pt idx="4700">
                  <c:v>0.35295013513513507</c:v>
                </c:pt>
                <c:pt idx="4701">
                  <c:v>0.35250307207207204</c:v>
                </c:pt>
                <c:pt idx="4702">
                  <c:v>0.35193999099099094</c:v>
                </c:pt>
                <c:pt idx="4703">
                  <c:v>0.35155562162162163</c:v>
                </c:pt>
                <c:pt idx="4704">
                  <c:v>0.35135875675675676</c:v>
                </c:pt>
                <c:pt idx="4705">
                  <c:v>0.35127847747747748</c:v>
                </c:pt>
                <c:pt idx="4706">
                  <c:v>0.35138571171171173</c:v>
                </c:pt>
                <c:pt idx="4707">
                  <c:v>0.35143905405405407</c:v>
                </c:pt>
                <c:pt idx="4708">
                  <c:v>0.35172500000000007</c:v>
                </c:pt>
                <c:pt idx="4709">
                  <c:v>0.35201093693693702</c:v>
                </c:pt>
                <c:pt idx="4710">
                  <c:v>0.35216270270270272</c:v>
                </c:pt>
                <c:pt idx="4711">
                  <c:v>0.35218084684684681</c:v>
                </c:pt>
                <c:pt idx="4712">
                  <c:v>0.35210936036036028</c:v>
                </c:pt>
                <c:pt idx="4713">
                  <c:v>0.35193064864864859</c:v>
                </c:pt>
                <c:pt idx="4714">
                  <c:v>0.35184101801801798</c:v>
                </c:pt>
                <c:pt idx="4715">
                  <c:v>0.35163536036036031</c:v>
                </c:pt>
                <c:pt idx="4716">
                  <c:v>0.35146545045045041</c:v>
                </c:pt>
                <c:pt idx="4717">
                  <c:v>0.35154572972972969</c:v>
                </c:pt>
                <c:pt idx="4718">
                  <c:v>0.35171563963963964</c:v>
                </c:pt>
                <c:pt idx="4719">
                  <c:v>0.3517062882882882</c:v>
                </c:pt>
                <c:pt idx="4720">
                  <c:v>0.35155397297297297</c:v>
                </c:pt>
                <c:pt idx="4721">
                  <c:v>0.35131257657657655</c:v>
                </c:pt>
                <c:pt idx="4722">
                  <c:v>0.35096395495495492</c:v>
                </c:pt>
                <c:pt idx="4723">
                  <c:v>0.35056144144144147</c:v>
                </c:pt>
                <c:pt idx="4724">
                  <c:v>0.35018642342342338</c:v>
                </c:pt>
                <c:pt idx="4725">
                  <c:v>0.34973991891891887</c:v>
                </c:pt>
                <c:pt idx="4726">
                  <c:v>0.3493555495495495</c:v>
                </c:pt>
                <c:pt idx="4727">
                  <c:v>0.34907840540540541</c:v>
                </c:pt>
                <c:pt idx="4728">
                  <c:v>0.34891728828828827</c:v>
                </c:pt>
                <c:pt idx="4729">
                  <c:v>0.34872978378378383</c:v>
                </c:pt>
                <c:pt idx="4730">
                  <c:v>0.34843505405405406</c:v>
                </c:pt>
                <c:pt idx="4731">
                  <c:v>0.34823873873873873</c:v>
                </c:pt>
                <c:pt idx="4732">
                  <c:v>0.348202990990991</c:v>
                </c:pt>
                <c:pt idx="4733">
                  <c:v>0.34810456756756752</c:v>
                </c:pt>
                <c:pt idx="4734">
                  <c:v>0.34802428828828824</c:v>
                </c:pt>
                <c:pt idx="4735">
                  <c:v>0.34798854054054051</c:v>
                </c:pt>
                <c:pt idx="4736">
                  <c:v>0.34794345045045044</c:v>
                </c:pt>
                <c:pt idx="4737">
                  <c:v>0.34790770270270271</c:v>
                </c:pt>
                <c:pt idx="4738">
                  <c:v>0.34792530630630625</c:v>
                </c:pt>
                <c:pt idx="4739">
                  <c:v>0.34805892792792792</c:v>
                </c:pt>
                <c:pt idx="4740">
                  <c:v>0.34811227027027025</c:v>
                </c:pt>
                <c:pt idx="4741">
                  <c:v>0.34807653153153151</c:v>
                </c:pt>
                <c:pt idx="4742">
                  <c:v>0.34803199099099102</c:v>
                </c:pt>
                <c:pt idx="4743">
                  <c:v>0.34793355855855862</c:v>
                </c:pt>
                <c:pt idx="4744">
                  <c:v>0.34782633333333335</c:v>
                </c:pt>
                <c:pt idx="4745">
                  <c:v>0.34771030630630639</c:v>
                </c:pt>
                <c:pt idx="4746">
                  <c:v>0.34757668468468472</c:v>
                </c:pt>
                <c:pt idx="4747">
                  <c:v>0.34745131531531526</c:v>
                </c:pt>
                <c:pt idx="4748">
                  <c:v>0.34731714414414422</c:v>
                </c:pt>
                <c:pt idx="4749">
                  <c:v>0.34721871171171176</c:v>
                </c:pt>
                <c:pt idx="4750">
                  <c:v>0.34709389189189199</c:v>
                </c:pt>
                <c:pt idx="4751">
                  <c:v>0.34696907207207212</c:v>
                </c:pt>
                <c:pt idx="4752">
                  <c:v>0.34685304504504511</c:v>
                </c:pt>
                <c:pt idx="4753">
                  <c:v>0.34675461261261264</c:v>
                </c:pt>
                <c:pt idx="4754">
                  <c:v>0.34664738738738743</c:v>
                </c:pt>
                <c:pt idx="4755">
                  <c:v>0.34647747747747754</c:v>
                </c:pt>
                <c:pt idx="4756">
                  <c:v>0.34634385585585586</c:v>
                </c:pt>
                <c:pt idx="4757">
                  <c:v>0.3462454324324325</c:v>
                </c:pt>
                <c:pt idx="4758">
                  <c:v>0.34617394594594597</c:v>
                </c:pt>
                <c:pt idx="4759">
                  <c:v>0.34612940540540543</c:v>
                </c:pt>
                <c:pt idx="4760">
                  <c:v>0.34618328828828832</c:v>
                </c:pt>
                <c:pt idx="4761">
                  <c:v>0.34625477477477484</c:v>
                </c:pt>
                <c:pt idx="4762">
                  <c:v>0.34661219819819827</c:v>
                </c:pt>
                <c:pt idx="4763">
                  <c:v>0.3465495135135136</c:v>
                </c:pt>
                <c:pt idx="4764">
                  <c:v>0.34643348648648653</c:v>
                </c:pt>
                <c:pt idx="4765">
                  <c:v>0.34656765765765779</c:v>
                </c:pt>
                <c:pt idx="4766">
                  <c:v>0.34678210810810822</c:v>
                </c:pt>
                <c:pt idx="4767">
                  <c:v>0.34693387387387398</c:v>
                </c:pt>
                <c:pt idx="4768">
                  <c:v>0.34706749549549559</c:v>
                </c:pt>
                <c:pt idx="4769">
                  <c:v>0.34728195495495501</c:v>
                </c:pt>
                <c:pt idx="4770">
                  <c:v>0.34746066666666681</c:v>
                </c:pt>
                <c:pt idx="4771">
                  <c:v>0.34774660360360377</c:v>
                </c:pt>
                <c:pt idx="4772">
                  <c:v>0.347915972972973</c:v>
                </c:pt>
                <c:pt idx="4773">
                  <c:v>0.34809468468468474</c:v>
                </c:pt>
                <c:pt idx="4774">
                  <c:v>0.34826460360360367</c:v>
                </c:pt>
                <c:pt idx="4775">
                  <c:v>0.34846145945945944</c:v>
                </c:pt>
                <c:pt idx="4776">
                  <c:v>0.34865831531531533</c:v>
                </c:pt>
                <c:pt idx="4777">
                  <c:v>0.34886396396396391</c:v>
                </c:pt>
                <c:pt idx="4778">
                  <c:v>0.3488100720720721</c:v>
                </c:pt>
                <c:pt idx="4779">
                  <c:v>0.34912295495495493</c:v>
                </c:pt>
                <c:pt idx="4780">
                  <c:v>0.34949852252252256</c:v>
                </c:pt>
                <c:pt idx="4781">
                  <c:v>0.34957935135135132</c:v>
                </c:pt>
                <c:pt idx="4782">
                  <c:v>0.34962389189189191</c:v>
                </c:pt>
                <c:pt idx="4783">
                  <c:v>0.3497668648648648</c:v>
                </c:pt>
                <c:pt idx="4784">
                  <c:v>0.34987409009009002</c:v>
                </c:pt>
                <c:pt idx="4785">
                  <c:v>0.34985649549549541</c:v>
                </c:pt>
                <c:pt idx="4786">
                  <c:v>0.34985649549549552</c:v>
                </c:pt>
                <c:pt idx="4787">
                  <c:v>0.3497668648648648</c:v>
                </c:pt>
                <c:pt idx="4788">
                  <c:v>0.3497932612612612</c:v>
                </c:pt>
                <c:pt idx="4789">
                  <c:v>0.34982020720720719</c:v>
                </c:pt>
                <c:pt idx="4790">
                  <c:v>0.34982900900900898</c:v>
                </c:pt>
                <c:pt idx="4791">
                  <c:v>0.34978391891891897</c:v>
                </c:pt>
                <c:pt idx="4792">
                  <c:v>0.34972123423423424</c:v>
                </c:pt>
                <c:pt idx="4793">
                  <c:v>0.34962281081081076</c:v>
                </c:pt>
                <c:pt idx="4794">
                  <c:v>0.34957826126126129</c:v>
                </c:pt>
                <c:pt idx="4795">
                  <c:v>0.34968548648648645</c:v>
                </c:pt>
                <c:pt idx="4796">
                  <c:v>0.34977511711711706</c:v>
                </c:pt>
                <c:pt idx="4797">
                  <c:v>0.34991809009009012</c:v>
                </c:pt>
                <c:pt idx="4798">
                  <c:v>0.35000717117117119</c:v>
                </c:pt>
                <c:pt idx="4799">
                  <c:v>0.34981031531531531</c:v>
                </c:pt>
                <c:pt idx="4800">
                  <c:v>0.35007865765765767</c:v>
                </c:pt>
                <c:pt idx="4801">
                  <c:v>0.35044488288288289</c:v>
                </c:pt>
                <c:pt idx="4802">
                  <c:v>0.35061480180180177</c:v>
                </c:pt>
                <c:pt idx="4803">
                  <c:v>0.35070388288288284</c:v>
                </c:pt>
                <c:pt idx="4804">
                  <c:v>0.35087379279279274</c:v>
                </c:pt>
                <c:pt idx="4805">
                  <c:v>0.35106185585585581</c:v>
                </c:pt>
                <c:pt idx="4806">
                  <c:v>0.35114268468468468</c:v>
                </c:pt>
                <c:pt idx="4807">
                  <c:v>0.35127685585585583</c:v>
                </c:pt>
                <c:pt idx="4808">
                  <c:v>0.35128565765765762</c:v>
                </c:pt>
                <c:pt idx="4809">
                  <c:v>0.35138408108108105</c:v>
                </c:pt>
                <c:pt idx="4810">
                  <c:v>0.35141102702702698</c:v>
                </c:pt>
                <c:pt idx="4811">
                  <c:v>0.35127685585585577</c:v>
                </c:pt>
                <c:pt idx="4812">
                  <c:v>0.35107119819819815</c:v>
                </c:pt>
                <c:pt idx="4813">
                  <c:v>0.35083860360360347</c:v>
                </c:pt>
                <c:pt idx="4814">
                  <c:v>0.3506060090090089</c:v>
                </c:pt>
                <c:pt idx="4815">
                  <c:v>0.35066870270270256</c:v>
                </c:pt>
                <c:pt idx="4816">
                  <c:v>0.35032887387387374</c:v>
                </c:pt>
                <c:pt idx="4817">
                  <c:v>0.34993516216216203</c:v>
                </c:pt>
                <c:pt idx="4818">
                  <c:v>0.34953264864864853</c:v>
                </c:pt>
                <c:pt idx="4819">
                  <c:v>0.34882659819819811</c:v>
                </c:pt>
                <c:pt idx="4820">
                  <c:v>0.34789674234234225</c:v>
                </c:pt>
                <c:pt idx="4821">
                  <c:v>0.34694984324324313</c:v>
                </c:pt>
                <c:pt idx="4822">
                  <c:v>0.34610962162162151</c:v>
                </c:pt>
                <c:pt idx="4823">
                  <c:v>0.34505494684684679</c:v>
                </c:pt>
                <c:pt idx="4824">
                  <c:v>0.34412564324324313</c:v>
                </c:pt>
                <c:pt idx="4825">
                  <c:v>0.34311605495495484</c:v>
                </c:pt>
                <c:pt idx="4826">
                  <c:v>0.34217740450450446</c:v>
                </c:pt>
                <c:pt idx="4827">
                  <c:v>0.34133718198198193</c:v>
                </c:pt>
                <c:pt idx="4828">
                  <c:v>0.34057779369369362</c:v>
                </c:pt>
                <c:pt idx="4829">
                  <c:v>0.33982719999999994</c:v>
                </c:pt>
                <c:pt idx="4830">
                  <c:v>0.33908540360360351</c:v>
                </c:pt>
                <c:pt idx="4831">
                  <c:v>0.33826333243243234</c:v>
                </c:pt>
                <c:pt idx="4832">
                  <c:v>0.33733348558558551</c:v>
                </c:pt>
                <c:pt idx="4833">
                  <c:v>0.33638603603603601</c:v>
                </c:pt>
                <c:pt idx="4834">
                  <c:v>0.33564424324324321</c:v>
                </c:pt>
                <c:pt idx="4835">
                  <c:v>0.33529561261261259</c:v>
                </c:pt>
                <c:pt idx="4836">
                  <c:v>0.33510809909909905</c:v>
                </c:pt>
                <c:pt idx="4837">
                  <c:v>0.33490244144144138</c:v>
                </c:pt>
                <c:pt idx="4838">
                  <c:v>0.33472372972972958</c:v>
                </c:pt>
                <c:pt idx="4839">
                  <c:v>0.33473252252252245</c:v>
                </c:pt>
                <c:pt idx="4840">
                  <c:v>0.33475066666666659</c:v>
                </c:pt>
                <c:pt idx="4841">
                  <c:v>0.33475066666666659</c:v>
                </c:pt>
                <c:pt idx="4842">
                  <c:v>0.33469677477477455</c:v>
                </c:pt>
                <c:pt idx="4843">
                  <c:v>0.33460714414414405</c:v>
                </c:pt>
                <c:pt idx="4844">
                  <c:v>0.33448177477477464</c:v>
                </c:pt>
                <c:pt idx="4845">
                  <c:v>0.33435640540540534</c:v>
                </c:pt>
                <c:pt idx="4846">
                  <c:v>0.33428491891891882</c:v>
                </c:pt>
                <c:pt idx="4847">
                  <c:v>0.33424917117117103</c:v>
                </c:pt>
                <c:pt idx="4848">
                  <c:v>0.33436574774774763</c:v>
                </c:pt>
                <c:pt idx="4849">
                  <c:v>0.33453566666666656</c:v>
                </c:pt>
                <c:pt idx="4850">
                  <c:v>0.33465224324324316</c:v>
                </c:pt>
                <c:pt idx="4851">
                  <c:v>0.33475946846846838</c:v>
                </c:pt>
                <c:pt idx="4852">
                  <c:v>0.33483974774774766</c:v>
                </c:pt>
                <c:pt idx="4853">
                  <c:v>0.3349024324324324</c:v>
                </c:pt>
                <c:pt idx="4854">
                  <c:v>0.33491177477477474</c:v>
                </c:pt>
                <c:pt idx="4855">
                  <c:v>0.3351713153153153</c:v>
                </c:pt>
                <c:pt idx="4856">
                  <c:v>0.33581468108108103</c:v>
                </c:pt>
                <c:pt idx="4857">
                  <c:v>0.33661035675675677</c:v>
                </c:pt>
                <c:pt idx="4858">
                  <c:v>0.33738789549549553</c:v>
                </c:pt>
                <c:pt idx="4859">
                  <c:v>0.33820117117117121</c:v>
                </c:pt>
                <c:pt idx="4860">
                  <c:v>0.33922010720720724</c:v>
                </c:pt>
                <c:pt idx="4861">
                  <c:v>0.34023904144144146</c:v>
                </c:pt>
                <c:pt idx="4862">
                  <c:v>0.34122223333333335</c:v>
                </c:pt>
                <c:pt idx="4863">
                  <c:v>0.34217847837837839</c:v>
                </c:pt>
                <c:pt idx="4864">
                  <c:v>0.34310833153153159</c:v>
                </c:pt>
                <c:pt idx="4865">
                  <c:v>0.34399308918918925</c:v>
                </c:pt>
                <c:pt idx="4866">
                  <c:v>0.34493173693693702</c:v>
                </c:pt>
                <c:pt idx="4867">
                  <c:v>0.34594132612612621</c:v>
                </c:pt>
                <c:pt idx="4868">
                  <c:v>0.34698665855855865</c:v>
                </c:pt>
                <c:pt idx="4869">
                  <c:v>0.34805947837837842</c:v>
                </c:pt>
                <c:pt idx="4870">
                  <c:v>0.34917628828828828</c:v>
                </c:pt>
                <c:pt idx="4871">
                  <c:v>0.3500429009009009</c:v>
                </c:pt>
                <c:pt idx="4872">
                  <c:v>0.35053449549549553</c:v>
                </c:pt>
                <c:pt idx="4873">
                  <c:v>0.35068626126126129</c:v>
                </c:pt>
                <c:pt idx="4874">
                  <c:v>0.35074839639639649</c:v>
                </c:pt>
                <c:pt idx="4875">
                  <c:v>0.35074839639639643</c:v>
                </c:pt>
                <c:pt idx="4876">
                  <c:v>0.35048005405405414</c:v>
                </c:pt>
                <c:pt idx="4877">
                  <c:v>0.3501671711711713</c:v>
                </c:pt>
                <c:pt idx="4878">
                  <c:v>0.34985428828828835</c:v>
                </c:pt>
                <c:pt idx="4879">
                  <c:v>0.34957715315315319</c:v>
                </c:pt>
                <c:pt idx="4880">
                  <c:v>0.34929121621621623</c:v>
                </c:pt>
                <c:pt idx="4881">
                  <c:v>0.34902342342342346</c:v>
                </c:pt>
                <c:pt idx="4882">
                  <c:v>0.34874627927927926</c:v>
                </c:pt>
                <c:pt idx="4883">
                  <c:v>0.34840645045045043</c:v>
                </c:pt>
                <c:pt idx="4884">
                  <c:v>0.34814745945945946</c:v>
                </c:pt>
                <c:pt idx="4885">
                  <c:v>0.34788790990990992</c:v>
                </c:pt>
                <c:pt idx="4886">
                  <c:v>0.34765530630630626</c:v>
                </c:pt>
                <c:pt idx="4887">
                  <c:v>0.34749418918918912</c:v>
                </c:pt>
                <c:pt idx="4888">
                  <c:v>0.34733362162162151</c:v>
                </c:pt>
                <c:pt idx="4889">
                  <c:v>0.34738751351351338</c:v>
                </c:pt>
                <c:pt idx="4890">
                  <c:v>0.34762836036036021</c:v>
                </c:pt>
                <c:pt idx="4891">
                  <c:v>0.34789615315315303</c:v>
                </c:pt>
                <c:pt idx="4892">
                  <c:v>0.34824423423423417</c:v>
                </c:pt>
                <c:pt idx="4893">
                  <c:v>0.34865554054054049</c:v>
                </c:pt>
                <c:pt idx="4894">
                  <c:v>0.34909325225225218</c:v>
                </c:pt>
                <c:pt idx="4895">
                  <c:v>0.34958429729729718</c:v>
                </c:pt>
                <c:pt idx="4896">
                  <c:v>0.35005774774774762</c:v>
                </c:pt>
                <c:pt idx="4897">
                  <c:v>0.35056748648648645</c:v>
                </c:pt>
                <c:pt idx="4898">
                  <c:v>0.35107667567567569</c:v>
                </c:pt>
                <c:pt idx="4899">
                  <c:v>0.35160400900900901</c:v>
                </c:pt>
                <c:pt idx="4900">
                  <c:v>0.35207800900900904</c:v>
                </c:pt>
                <c:pt idx="4901">
                  <c:v>0.35249811711711715</c:v>
                </c:pt>
                <c:pt idx="4902">
                  <c:v>0.35295397297297293</c:v>
                </c:pt>
                <c:pt idx="4903">
                  <c:v>0.35336473873873875</c:v>
                </c:pt>
                <c:pt idx="4904">
                  <c:v>0.35372216216216212</c:v>
                </c:pt>
                <c:pt idx="4905">
                  <c:v>0.35411587387387383</c:v>
                </c:pt>
                <c:pt idx="4906">
                  <c:v>0.35445570270270271</c:v>
                </c:pt>
                <c:pt idx="4907">
                  <c:v>0.35475979279279279</c:v>
                </c:pt>
                <c:pt idx="4908">
                  <c:v>0.35508202702702707</c:v>
                </c:pt>
                <c:pt idx="4909">
                  <c:v>0.35540371171171176</c:v>
                </c:pt>
                <c:pt idx="4910">
                  <c:v>0.35592225225225232</c:v>
                </c:pt>
                <c:pt idx="4911">
                  <c:v>0.35654801801801811</c:v>
                </c:pt>
                <c:pt idx="4912">
                  <c:v>0.35714683783783785</c:v>
                </c:pt>
                <c:pt idx="4913">
                  <c:v>0.35829114414414415</c:v>
                </c:pt>
                <c:pt idx="4914">
                  <c:v>0.35951573873873877</c:v>
                </c:pt>
                <c:pt idx="4915">
                  <c:v>0.36077607207207207</c:v>
                </c:pt>
                <c:pt idx="4916">
                  <c:v>0.3620363963963964</c:v>
                </c:pt>
                <c:pt idx="4917">
                  <c:v>0.36334126126126132</c:v>
                </c:pt>
                <c:pt idx="4918">
                  <c:v>0.36458344144144145</c:v>
                </c:pt>
                <c:pt idx="4919">
                  <c:v>0.36581737837837841</c:v>
                </c:pt>
                <c:pt idx="4920">
                  <c:v>0.36711345945945945</c:v>
                </c:pt>
                <c:pt idx="4921">
                  <c:v>0.36830230630630628</c:v>
                </c:pt>
                <c:pt idx="4922">
                  <c:v>0.36947355855855851</c:v>
                </c:pt>
                <c:pt idx="4923">
                  <c:v>0.37065360360360355</c:v>
                </c:pt>
                <c:pt idx="4924">
                  <c:v>0.3718155045045044</c:v>
                </c:pt>
                <c:pt idx="4925">
                  <c:v>0.37298620720720715</c:v>
                </c:pt>
                <c:pt idx="4926">
                  <c:v>0.37395124324324325</c:v>
                </c:pt>
                <c:pt idx="4927">
                  <c:v>0.37474692792792785</c:v>
                </c:pt>
                <c:pt idx="4928">
                  <c:v>0.37560529729729725</c:v>
                </c:pt>
                <c:pt idx="4929">
                  <c:v>0.37589178378378374</c:v>
                </c:pt>
                <c:pt idx="4930">
                  <c:v>0.37611503603603602</c:v>
                </c:pt>
                <c:pt idx="4931">
                  <c:v>0.37629374774774771</c:v>
                </c:pt>
                <c:pt idx="4932">
                  <c:v>0.37643671171171167</c:v>
                </c:pt>
                <c:pt idx="4933">
                  <c:v>0.37660662162162156</c:v>
                </c:pt>
                <c:pt idx="4934">
                  <c:v>0.37675838738738737</c:v>
                </c:pt>
                <c:pt idx="4935">
                  <c:v>0.37698163963963971</c:v>
                </c:pt>
                <c:pt idx="4936">
                  <c:v>0.37715980180180186</c:v>
                </c:pt>
                <c:pt idx="4937">
                  <c:v>0.37738305405405415</c:v>
                </c:pt>
                <c:pt idx="4938">
                  <c:v>0.3776420540540541</c:v>
                </c:pt>
                <c:pt idx="4939">
                  <c:v>0.37781142342342344</c:v>
                </c:pt>
                <c:pt idx="4940">
                  <c:v>0.37799013513513507</c:v>
                </c:pt>
                <c:pt idx="4941">
                  <c:v>0.37815124324324323</c:v>
                </c:pt>
                <c:pt idx="4942">
                  <c:v>0.37825791891891891</c:v>
                </c:pt>
                <c:pt idx="4943">
                  <c:v>0.37835580180180173</c:v>
                </c:pt>
                <c:pt idx="4944">
                  <c:v>0.37847182882882874</c:v>
                </c:pt>
                <c:pt idx="4945">
                  <c:v>0.37856971171171167</c:v>
                </c:pt>
                <c:pt idx="4946">
                  <c:v>0.37865934234234222</c:v>
                </c:pt>
                <c:pt idx="4947">
                  <c:v>0.37875777477477468</c:v>
                </c:pt>
                <c:pt idx="4948">
                  <c:v>0.37886500000000001</c:v>
                </c:pt>
                <c:pt idx="4949">
                  <c:v>0.37897222522522522</c:v>
                </c:pt>
                <c:pt idx="4950">
                  <c:v>0.37848063063063064</c:v>
                </c:pt>
                <c:pt idx="4951">
                  <c:v>0.37793514414414409</c:v>
                </c:pt>
                <c:pt idx="4952">
                  <c:v>0.37738086486486483</c:v>
                </c:pt>
                <c:pt idx="4953">
                  <c:v>0.37690742342342343</c:v>
                </c:pt>
                <c:pt idx="4954">
                  <c:v>0.37645157657657657</c:v>
                </c:pt>
                <c:pt idx="4955">
                  <c:v>0.37613869369369368</c:v>
                </c:pt>
                <c:pt idx="4956">
                  <c:v>0.37585275675675672</c:v>
                </c:pt>
                <c:pt idx="4957">
                  <c:v>0.37555801801801802</c:v>
                </c:pt>
                <c:pt idx="4958">
                  <c:v>0.37528967567567567</c:v>
                </c:pt>
                <c:pt idx="4959">
                  <c:v>0.37503012612612613</c:v>
                </c:pt>
                <c:pt idx="4960">
                  <c:v>0.37471724324324324</c:v>
                </c:pt>
                <c:pt idx="4961">
                  <c:v>0.37441371171171173</c:v>
                </c:pt>
                <c:pt idx="4962">
                  <c:v>0.37407443243243249</c:v>
                </c:pt>
                <c:pt idx="4963">
                  <c:v>0.37372636036036039</c:v>
                </c:pt>
                <c:pt idx="4964">
                  <c:v>0.37337772972972982</c:v>
                </c:pt>
                <c:pt idx="4965">
                  <c:v>0.37304670270270274</c:v>
                </c:pt>
                <c:pt idx="4966">
                  <c:v>0.37332384684684694</c:v>
                </c:pt>
                <c:pt idx="4967">
                  <c:v>0.37357459459459458</c:v>
                </c:pt>
                <c:pt idx="4968">
                  <c:v>0.37384293693693688</c:v>
                </c:pt>
                <c:pt idx="4969">
                  <c:v>0.37405794594594594</c:v>
                </c:pt>
                <c:pt idx="4970">
                  <c:v>0.37423665765765757</c:v>
                </c:pt>
                <c:pt idx="4971">
                  <c:v>0.37437082882882883</c:v>
                </c:pt>
                <c:pt idx="4972">
                  <c:v>0.37438897297297286</c:v>
                </c:pt>
                <c:pt idx="4973">
                  <c:v>0.37440712612612609</c:v>
                </c:pt>
                <c:pt idx="4974">
                  <c:v>0.37443407207207208</c:v>
                </c:pt>
                <c:pt idx="4975">
                  <c:v>0.37450554954954957</c:v>
                </c:pt>
                <c:pt idx="4976">
                  <c:v>0.37457757657657659</c:v>
                </c:pt>
                <c:pt idx="4977">
                  <c:v>0.37462266666666666</c:v>
                </c:pt>
                <c:pt idx="4978">
                  <c:v>0.37470350450450451</c:v>
                </c:pt>
                <c:pt idx="4979">
                  <c:v>0.37477554054054052</c:v>
                </c:pt>
                <c:pt idx="4980">
                  <c:v>0.37484701801801801</c:v>
                </c:pt>
                <c:pt idx="4981">
                  <c:v>0.37486516216216215</c:v>
                </c:pt>
                <c:pt idx="4982">
                  <c:v>0.37487450450450455</c:v>
                </c:pt>
                <c:pt idx="4983">
                  <c:v>0.37485636036036041</c:v>
                </c:pt>
                <c:pt idx="4984">
                  <c:v>0.37480246846846849</c:v>
                </c:pt>
                <c:pt idx="4985">
                  <c:v>0.37461496396396399</c:v>
                </c:pt>
                <c:pt idx="4986">
                  <c:v>0.37438291891891889</c:v>
                </c:pt>
                <c:pt idx="4987">
                  <c:v>0.3743741171171171</c:v>
                </c:pt>
                <c:pt idx="4988">
                  <c:v>0.37443680180180178</c:v>
                </c:pt>
                <c:pt idx="4989">
                  <c:v>0.37450827927927927</c:v>
                </c:pt>
                <c:pt idx="4990">
                  <c:v>0.37447253153153148</c:v>
                </c:pt>
                <c:pt idx="4991">
                  <c:v>0.37436530630630627</c:v>
                </c:pt>
                <c:pt idx="4992">
                  <c:v>0.37419539639639637</c:v>
                </c:pt>
                <c:pt idx="4993">
                  <c:v>0.3740073333333333</c:v>
                </c:pt>
                <c:pt idx="4994">
                  <c:v>0.37375713513513509</c:v>
                </c:pt>
                <c:pt idx="4995">
                  <c:v>0.37348879279279268</c:v>
                </c:pt>
                <c:pt idx="4996">
                  <c:v>0.37322980180180182</c:v>
                </c:pt>
                <c:pt idx="4997">
                  <c:v>0.3729884054054054</c:v>
                </c:pt>
                <c:pt idx="4998">
                  <c:v>0.37272005405405401</c:v>
                </c:pt>
                <c:pt idx="4999">
                  <c:v>0.37246930630630626</c:v>
                </c:pt>
                <c:pt idx="5000">
                  <c:v>0.37222790990990989</c:v>
                </c:pt>
                <c:pt idx="5001">
                  <c:v>0.37208494594594599</c:v>
                </c:pt>
                <c:pt idx="5002">
                  <c:v>0.37195077477477473</c:v>
                </c:pt>
                <c:pt idx="5003">
                  <c:v>0.37157519819819823</c:v>
                </c:pt>
                <c:pt idx="5004">
                  <c:v>0.37117268468468467</c:v>
                </c:pt>
                <c:pt idx="5005">
                  <c:v>0.37076136936936938</c:v>
                </c:pt>
                <c:pt idx="5006">
                  <c:v>0.37043913513513521</c:v>
                </c:pt>
                <c:pt idx="5007">
                  <c:v>0.37013505405405411</c:v>
                </c:pt>
                <c:pt idx="5008">
                  <c:v>0.36987551351351355</c:v>
                </c:pt>
                <c:pt idx="5009">
                  <c:v>0.36964291891891904</c:v>
                </c:pt>
                <c:pt idx="5010">
                  <c:v>0.36949114414414425</c:v>
                </c:pt>
                <c:pt idx="5011">
                  <c:v>0.3693657657657658</c:v>
                </c:pt>
                <c:pt idx="5012">
                  <c:v>0.36912436936936943</c:v>
                </c:pt>
                <c:pt idx="5013">
                  <c:v>0.36894510810810816</c:v>
                </c:pt>
                <c:pt idx="5014">
                  <c:v>0.36881093693693706</c:v>
                </c:pt>
                <c:pt idx="5015">
                  <c:v>0.3683099909909911</c:v>
                </c:pt>
                <c:pt idx="5016">
                  <c:v>0.36796136936936946</c:v>
                </c:pt>
                <c:pt idx="5017">
                  <c:v>0.36778265765765772</c:v>
                </c:pt>
                <c:pt idx="5018">
                  <c:v>0.36761273873873879</c:v>
                </c:pt>
                <c:pt idx="5019">
                  <c:v>0.36747856756756764</c:v>
                </c:pt>
                <c:pt idx="5020">
                  <c:v>0.36738013513513523</c:v>
                </c:pt>
                <c:pt idx="5021">
                  <c:v>0.36732624324324331</c:v>
                </c:pt>
                <c:pt idx="5022">
                  <c:v>0.36742466666666668</c:v>
                </c:pt>
                <c:pt idx="5023">
                  <c:v>0.36752309009009015</c:v>
                </c:pt>
                <c:pt idx="5024">
                  <c:v>0.36746920720720716</c:v>
                </c:pt>
                <c:pt idx="5025">
                  <c:v>0.36740652252252254</c:v>
                </c:pt>
                <c:pt idx="5026">
                  <c:v>0.36727235135135133</c:v>
                </c:pt>
                <c:pt idx="5027">
                  <c:v>0.36714698198198198</c:v>
                </c:pt>
                <c:pt idx="5028">
                  <c:v>0.36709309009009006</c:v>
                </c:pt>
                <c:pt idx="5029">
                  <c:v>0.3669946576576576</c:v>
                </c:pt>
                <c:pt idx="5030">
                  <c:v>0.36686048648648645</c:v>
                </c:pt>
                <c:pt idx="5031">
                  <c:v>0.36705679279279274</c:v>
                </c:pt>
                <c:pt idx="5032">
                  <c:v>0.36719096396396389</c:v>
                </c:pt>
                <c:pt idx="5033">
                  <c:v>0.36715522522522515</c:v>
                </c:pt>
                <c:pt idx="5034">
                  <c:v>0.36708373873873873</c:v>
                </c:pt>
                <c:pt idx="5035">
                  <c:v>0.36702985585585585</c:v>
                </c:pt>
                <c:pt idx="5036">
                  <c:v>0.36702106306306309</c:v>
                </c:pt>
                <c:pt idx="5037">
                  <c:v>0.36696717117117122</c:v>
                </c:pt>
                <c:pt idx="5038">
                  <c:v>0.36676151351351355</c:v>
                </c:pt>
                <c:pt idx="5039">
                  <c:v>0.36656520720720726</c:v>
                </c:pt>
                <c:pt idx="5040">
                  <c:v>0.36652066666666666</c:v>
                </c:pt>
                <c:pt idx="5041">
                  <c:v>0.36649372072072073</c:v>
                </c:pt>
                <c:pt idx="5042">
                  <c:v>0.36652946846846851</c:v>
                </c:pt>
                <c:pt idx="5043">
                  <c:v>0.36651187387387391</c:v>
                </c:pt>
                <c:pt idx="5044">
                  <c:v>0.36631556756756761</c:v>
                </c:pt>
                <c:pt idx="5045">
                  <c:v>0.36610110810810814</c:v>
                </c:pt>
                <c:pt idx="5046">
                  <c:v>0.36596748648648653</c:v>
                </c:pt>
                <c:pt idx="5047">
                  <c:v>0.36579757657657663</c:v>
                </c:pt>
                <c:pt idx="5048">
                  <c:v>0.36551163963963973</c:v>
                </c:pt>
                <c:pt idx="5049">
                  <c:v>0.36527024324324325</c:v>
                </c:pt>
                <c:pt idx="5050">
                  <c:v>0.36510088288288295</c:v>
                </c:pt>
                <c:pt idx="5051">
                  <c:v>0.36488643243243246</c:v>
                </c:pt>
                <c:pt idx="5052">
                  <c:v>0.36498486486486487</c:v>
                </c:pt>
                <c:pt idx="5053">
                  <c:v>0.36494911711711714</c:v>
                </c:pt>
                <c:pt idx="5054">
                  <c:v>0.36476161261261264</c:v>
                </c:pt>
                <c:pt idx="5055">
                  <c:v>0.36460984684684683</c:v>
                </c:pt>
                <c:pt idx="5056">
                  <c:v>0.36443993693693694</c:v>
                </c:pt>
                <c:pt idx="5057">
                  <c:v>0.36427057657657658</c:v>
                </c:pt>
                <c:pt idx="5058">
                  <c:v>0.36404732432432435</c:v>
                </c:pt>
                <c:pt idx="5059">
                  <c:v>0.36378778378378379</c:v>
                </c:pt>
                <c:pt idx="5060">
                  <c:v>0.36376084684684684</c:v>
                </c:pt>
                <c:pt idx="5061">
                  <c:v>0.36374270270270259</c:v>
                </c:pt>
                <c:pt idx="5062">
                  <c:v>0.36368936036036026</c:v>
                </c:pt>
                <c:pt idx="5063">
                  <c:v>0.36370751351351338</c:v>
                </c:pt>
                <c:pt idx="5064">
                  <c:v>0.36371630630630614</c:v>
                </c:pt>
                <c:pt idx="5065">
                  <c:v>0.36371630630630619</c:v>
                </c:pt>
                <c:pt idx="5066">
                  <c:v>0.36374325225225218</c:v>
                </c:pt>
                <c:pt idx="5067">
                  <c:v>0.3638147387387386</c:v>
                </c:pt>
                <c:pt idx="5068">
                  <c:v>0.36360028828828822</c:v>
                </c:pt>
                <c:pt idx="5069">
                  <c:v>0.36346611711711707</c:v>
                </c:pt>
                <c:pt idx="5070">
                  <c:v>0.36347490990990988</c:v>
                </c:pt>
                <c:pt idx="5071">
                  <c:v>0.36346611711711713</c:v>
                </c:pt>
                <c:pt idx="5072">
                  <c:v>0.36346611711711713</c:v>
                </c:pt>
                <c:pt idx="5073">
                  <c:v>0.36342157657657653</c:v>
                </c:pt>
                <c:pt idx="5074">
                  <c:v>0.36337703603603599</c:v>
                </c:pt>
                <c:pt idx="5075">
                  <c:v>0.36341277477477479</c:v>
                </c:pt>
                <c:pt idx="5076">
                  <c:v>0.36335008108108108</c:v>
                </c:pt>
                <c:pt idx="5077">
                  <c:v>0.36333193693693699</c:v>
                </c:pt>
                <c:pt idx="5078">
                  <c:v>0.36330500000000004</c:v>
                </c:pt>
                <c:pt idx="5079">
                  <c:v>0.36327805405405411</c:v>
                </c:pt>
                <c:pt idx="5080">
                  <c:v>0.36334073873873879</c:v>
                </c:pt>
                <c:pt idx="5081">
                  <c:v>0.36356399099099102</c:v>
                </c:pt>
                <c:pt idx="5082">
                  <c:v>0.36373390990990989</c:v>
                </c:pt>
                <c:pt idx="5083">
                  <c:v>0.36384058558558563</c:v>
                </c:pt>
                <c:pt idx="5084">
                  <c:v>0.36389392792792785</c:v>
                </c:pt>
                <c:pt idx="5085">
                  <c:v>0.36402809909909906</c:v>
                </c:pt>
                <c:pt idx="5086">
                  <c:v>0.36421616216216207</c:v>
                </c:pt>
                <c:pt idx="5087">
                  <c:v>0.36435913513513507</c:v>
                </c:pt>
                <c:pt idx="5088">
                  <c:v>0.36450209909909898</c:v>
                </c:pt>
                <c:pt idx="5089">
                  <c:v>0.36466266666666652</c:v>
                </c:pt>
                <c:pt idx="5090">
                  <c:v>0.36486777477477467</c:v>
                </c:pt>
                <c:pt idx="5091">
                  <c:v>0.36506408108108102</c:v>
                </c:pt>
                <c:pt idx="5092">
                  <c:v>0.36535881981981982</c:v>
                </c:pt>
                <c:pt idx="5093">
                  <c:v>0.36560901801801804</c:v>
                </c:pt>
                <c:pt idx="5094">
                  <c:v>0.36583227027027027</c:v>
                </c:pt>
                <c:pt idx="5095">
                  <c:v>0.3660197837837838</c:v>
                </c:pt>
                <c:pt idx="5096">
                  <c:v>0.36624358558558556</c:v>
                </c:pt>
                <c:pt idx="5097">
                  <c:v>0.3663326666666667</c:v>
                </c:pt>
                <c:pt idx="5098">
                  <c:v>0.36640469369369366</c:v>
                </c:pt>
                <c:pt idx="5099">
                  <c:v>0.36644923423423426</c:v>
                </c:pt>
                <c:pt idx="5100">
                  <c:v>0.36664554054054055</c:v>
                </c:pt>
                <c:pt idx="5101">
                  <c:v>0.36683360360360362</c:v>
                </c:pt>
                <c:pt idx="5102">
                  <c:v>0.36697712612612621</c:v>
                </c:pt>
                <c:pt idx="5103">
                  <c:v>0.36713824324324329</c:v>
                </c:pt>
                <c:pt idx="5104">
                  <c:v>0.36731695495495503</c:v>
                </c:pt>
                <c:pt idx="5105">
                  <c:v>0.36750500900900906</c:v>
                </c:pt>
                <c:pt idx="5106">
                  <c:v>0.3676661261261262</c:v>
                </c:pt>
                <c:pt idx="5107">
                  <c:v>0.36784483783783789</c:v>
                </c:pt>
                <c:pt idx="5108">
                  <c:v>0.36797900900900909</c:v>
                </c:pt>
                <c:pt idx="5109">
                  <c:v>0.36811318018018024</c:v>
                </c:pt>
                <c:pt idx="5110">
                  <c:v>0.36826494594594605</c:v>
                </c:pt>
                <c:pt idx="5111">
                  <c:v>0.36847060360360367</c:v>
                </c:pt>
                <c:pt idx="5112">
                  <c:v>0.36856903603603608</c:v>
                </c:pt>
                <c:pt idx="5113">
                  <c:v>0.36866746846846848</c:v>
                </c:pt>
                <c:pt idx="5114">
                  <c:v>0.36874775675675681</c:v>
                </c:pt>
                <c:pt idx="5115">
                  <c:v>0.36889072072072071</c:v>
                </c:pt>
                <c:pt idx="5116">
                  <c:v>0.36885498198198202</c:v>
                </c:pt>
                <c:pt idx="5117">
                  <c:v>0.36876535135135136</c:v>
                </c:pt>
                <c:pt idx="5118">
                  <c:v>0.36872960360360363</c:v>
                </c:pt>
                <c:pt idx="5119">
                  <c:v>0.36869385585585585</c:v>
                </c:pt>
                <c:pt idx="5120">
                  <c:v>0.36865811711711716</c:v>
                </c:pt>
                <c:pt idx="5121">
                  <c:v>0.36864931531531531</c:v>
                </c:pt>
                <c:pt idx="5122">
                  <c:v>0.36863997297297296</c:v>
                </c:pt>
                <c:pt idx="5123">
                  <c:v>0.36861302702702697</c:v>
                </c:pt>
                <c:pt idx="5124">
                  <c:v>0.36863062162162152</c:v>
                </c:pt>
                <c:pt idx="5125">
                  <c:v>0.36865701801801792</c:v>
                </c:pt>
                <c:pt idx="5126">
                  <c:v>0.36871970270270266</c:v>
                </c:pt>
                <c:pt idx="5127">
                  <c:v>0.36874664864864859</c:v>
                </c:pt>
                <c:pt idx="5128">
                  <c:v>0.3688362792792792</c:v>
                </c:pt>
                <c:pt idx="5129">
                  <c:v>0.36882747747747741</c:v>
                </c:pt>
                <c:pt idx="5130">
                  <c:v>0.36889016216216208</c:v>
                </c:pt>
                <c:pt idx="5131">
                  <c:v>0.36895284684684676</c:v>
                </c:pt>
                <c:pt idx="5132">
                  <c:v>0.36909636936936929</c:v>
                </c:pt>
                <c:pt idx="5133">
                  <c:v>0.36915905405405397</c:v>
                </c:pt>
                <c:pt idx="5134">
                  <c:v>0.36913265765765757</c:v>
                </c:pt>
                <c:pt idx="5135">
                  <c:v>0.36916840540540535</c:v>
                </c:pt>
                <c:pt idx="5136">
                  <c:v>0.36920415315315314</c:v>
                </c:pt>
                <c:pt idx="5137">
                  <c:v>0.36905238738738738</c:v>
                </c:pt>
                <c:pt idx="5138">
                  <c:v>0.36892701801801803</c:v>
                </c:pt>
                <c:pt idx="5139">
                  <c:v>0.36882858558558562</c:v>
                </c:pt>
                <c:pt idx="5140">
                  <c:v>0.36866746846846848</c:v>
                </c:pt>
                <c:pt idx="5141">
                  <c:v>0.36847995495495495</c:v>
                </c:pt>
                <c:pt idx="5142">
                  <c:v>0.36827430630630625</c:v>
                </c:pt>
                <c:pt idx="5143">
                  <c:v>0.36805984684684684</c:v>
                </c:pt>
                <c:pt idx="5144">
                  <c:v>0.36782725225225221</c:v>
                </c:pt>
                <c:pt idx="5145">
                  <c:v>0.36764799099099099</c:v>
                </c:pt>
                <c:pt idx="5146">
                  <c:v>0.36742473873873871</c:v>
                </c:pt>
                <c:pt idx="5147">
                  <c:v>0.36720148648648648</c:v>
                </c:pt>
                <c:pt idx="5148">
                  <c:v>0.36693314414414413</c:v>
                </c:pt>
                <c:pt idx="5149">
                  <c:v>0.36680777477477472</c:v>
                </c:pt>
                <c:pt idx="5150">
                  <c:v>0.36674509009009004</c:v>
                </c:pt>
                <c:pt idx="5151">
                  <c:v>0.36657517117117111</c:v>
                </c:pt>
                <c:pt idx="5152">
                  <c:v>0.36644154954954949</c:v>
                </c:pt>
                <c:pt idx="5153">
                  <c:v>0.36630792792792782</c:v>
                </c:pt>
                <c:pt idx="5154">
                  <c:v>0.36633487387387376</c:v>
                </c:pt>
                <c:pt idx="5155">
                  <c:v>0.36630793693693681</c:v>
                </c:pt>
                <c:pt idx="5156">
                  <c:v>0.36632554054054034</c:v>
                </c:pt>
                <c:pt idx="5157">
                  <c:v>0.36635247747747735</c:v>
                </c:pt>
                <c:pt idx="5158">
                  <c:v>0.36638821621621609</c:v>
                </c:pt>
                <c:pt idx="5159">
                  <c:v>0.36644209909909903</c:v>
                </c:pt>
                <c:pt idx="5160">
                  <c:v>0.36645969369369363</c:v>
                </c:pt>
                <c:pt idx="5161">
                  <c:v>0.36647783783783777</c:v>
                </c:pt>
                <c:pt idx="5162">
                  <c:v>0.36655866666666659</c:v>
                </c:pt>
                <c:pt idx="5163">
                  <c:v>0.36664829729729725</c:v>
                </c:pt>
                <c:pt idx="5164">
                  <c:v>0.36674672072072068</c:v>
                </c:pt>
                <c:pt idx="5165">
                  <c:v>0.36684515315315314</c:v>
                </c:pt>
                <c:pt idx="5166">
                  <c:v>0.36692544144144146</c:v>
                </c:pt>
                <c:pt idx="5167">
                  <c:v>0.3671574864864865</c:v>
                </c:pt>
                <c:pt idx="5168">
                  <c:v>0.36737193693693698</c:v>
                </c:pt>
                <c:pt idx="5169">
                  <c:v>0.36774695495495502</c:v>
                </c:pt>
                <c:pt idx="5170">
                  <c:v>0.36805983783783791</c:v>
                </c:pt>
                <c:pt idx="5171">
                  <c:v>0.36844420720720727</c:v>
                </c:pt>
                <c:pt idx="5172">
                  <c:v>0.36889071171171178</c:v>
                </c:pt>
                <c:pt idx="5173">
                  <c:v>0.36936471171171181</c:v>
                </c:pt>
                <c:pt idx="5174">
                  <c:v>0.36980296396396406</c:v>
                </c:pt>
                <c:pt idx="5175">
                  <c:v>0.3702500180180181</c:v>
                </c:pt>
                <c:pt idx="5176">
                  <c:v>0.37074161261261268</c:v>
                </c:pt>
                <c:pt idx="5177">
                  <c:v>0.37123320720720732</c:v>
                </c:pt>
                <c:pt idx="5178">
                  <c:v>0.37171600900900914</c:v>
                </c:pt>
                <c:pt idx="5179">
                  <c:v>0.37219880180180187</c:v>
                </c:pt>
                <c:pt idx="5180">
                  <c:v>0.37266345045045052</c:v>
                </c:pt>
                <c:pt idx="5181">
                  <c:v>0.37313744144144156</c:v>
                </c:pt>
                <c:pt idx="5182">
                  <c:v>0.37364718018018034</c:v>
                </c:pt>
                <c:pt idx="5183">
                  <c:v>0.37408488288288294</c:v>
                </c:pt>
                <c:pt idx="5184">
                  <c:v>0.37449619819819829</c:v>
                </c:pt>
                <c:pt idx="5185">
                  <c:v>0.37495205405405413</c:v>
                </c:pt>
                <c:pt idx="5186">
                  <c:v>0.37530122522522541</c:v>
                </c:pt>
                <c:pt idx="5187">
                  <c:v>0.375622900900901</c:v>
                </c:pt>
                <c:pt idx="5188">
                  <c:v>0.37596272972972983</c:v>
                </c:pt>
                <c:pt idx="5189">
                  <c:v>0.37627561261261272</c:v>
                </c:pt>
                <c:pt idx="5190">
                  <c:v>0.37675840540540562</c:v>
                </c:pt>
                <c:pt idx="5191">
                  <c:v>0.37711582882882894</c:v>
                </c:pt>
                <c:pt idx="5192">
                  <c:v>0.37708063063063074</c:v>
                </c:pt>
                <c:pt idx="5193">
                  <c:v>0.37715265765765782</c:v>
                </c:pt>
                <c:pt idx="5194">
                  <c:v>0.3771350630630631</c:v>
                </c:pt>
                <c:pt idx="5195">
                  <c:v>0.37710867567567574</c:v>
                </c:pt>
                <c:pt idx="5196">
                  <c:v>0.37713562162162173</c:v>
                </c:pt>
                <c:pt idx="5197">
                  <c:v>0.3771807117117118</c:v>
                </c:pt>
                <c:pt idx="5198">
                  <c:v>0.37719885585585589</c:v>
                </c:pt>
                <c:pt idx="5199">
                  <c:v>0.377144972972973</c:v>
                </c:pt>
                <c:pt idx="5200">
                  <c:v>0.37708228828828838</c:v>
                </c:pt>
                <c:pt idx="5201">
                  <c:v>0.37699320720720725</c:v>
                </c:pt>
                <c:pt idx="5202">
                  <c:v>0.37689477477477484</c:v>
                </c:pt>
                <c:pt idx="5203">
                  <c:v>0.37686837837837839</c:v>
                </c:pt>
                <c:pt idx="5204">
                  <c:v>0.37665447747747749</c:v>
                </c:pt>
                <c:pt idx="5205">
                  <c:v>0.3764757657657658</c:v>
                </c:pt>
                <c:pt idx="5206">
                  <c:v>0.37617222522522525</c:v>
                </c:pt>
                <c:pt idx="5207">
                  <c:v>0.37597536936936937</c:v>
                </c:pt>
                <c:pt idx="5208">
                  <c:v>0.37613592792792788</c:v>
                </c:pt>
                <c:pt idx="5209">
                  <c:v>0.3760913873873874</c:v>
                </c:pt>
                <c:pt idx="5210">
                  <c:v>0.37616286486486494</c:v>
                </c:pt>
                <c:pt idx="5211">
                  <c:v>0.37630583783783789</c:v>
                </c:pt>
                <c:pt idx="5212">
                  <c:v>0.3764576036036037</c:v>
                </c:pt>
                <c:pt idx="5213">
                  <c:v>0.37653788288288298</c:v>
                </c:pt>
                <c:pt idx="5214">
                  <c:v>0.37664565765765773</c:v>
                </c:pt>
                <c:pt idx="5215">
                  <c:v>0.37680677477477487</c:v>
                </c:pt>
                <c:pt idx="5216">
                  <c:v>0.37705697297297303</c:v>
                </c:pt>
                <c:pt idx="5217">
                  <c:v>0.3773698648648649</c:v>
                </c:pt>
                <c:pt idx="5218">
                  <c:v>0.37768275675675683</c:v>
                </c:pt>
                <c:pt idx="5219">
                  <c:v>0.37790655855855865</c:v>
                </c:pt>
                <c:pt idx="5220">
                  <c:v>0.37821944144144148</c:v>
                </c:pt>
                <c:pt idx="5221">
                  <c:v>0.37842454054054059</c:v>
                </c:pt>
                <c:pt idx="5222">
                  <c:v>0.37844268468468473</c:v>
                </c:pt>
                <c:pt idx="5223">
                  <c:v>0.3785405675675676</c:v>
                </c:pt>
                <c:pt idx="5224">
                  <c:v>0.37868354054054054</c:v>
                </c:pt>
                <c:pt idx="5225">
                  <c:v>0.37891614414414415</c:v>
                </c:pt>
                <c:pt idx="5226">
                  <c:v>0.37910365765765769</c:v>
                </c:pt>
                <c:pt idx="5227">
                  <c:v>0.37928236936936938</c:v>
                </c:pt>
                <c:pt idx="5228">
                  <c:v>0.37938959459459465</c:v>
                </c:pt>
                <c:pt idx="5229">
                  <c:v>0.37997027027027036</c:v>
                </c:pt>
                <c:pt idx="5230">
                  <c:v>0.38043492792792799</c:v>
                </c:pt>
                <c:pt idx="5231">
                  <c:v>0.38096227027027035</c:v>
                </c:pt>
                <c:pt idx="5232">
                  <c:v>0.38146265765765774</c:v>
                </c:pt>
                <c:pt idx="5233">
                  <c:v>0.38155228828828841</c:v>
                </c:pt>
                <c:pt idx="5234">
                  <c:v>0.38157923423423429</c:v>
                </c:pt>
                <c:pt idx="5235">
                  <c:v>0.38167711711711722</c:v>
                </c:pt>
                <c:pt idx="5236">
                  <c:v>0.38180248648648663</c:v>
                </c:pt>
                <c:pt idx="5237">
                  <c:v>0.38206202702702718</c:v>
                </c:pt>
                <c:pt idx="5238">
                  <c:v>0.38248214414414428</c:v>
                </c:pt>
                <c:pt idx="5239">
                  <c:v>0.38289345945945963</c:v>
                </c:pt>
                <c:pt idx="5240">
                  <c:v>0.38324208108108121</c:v>
                </c:pt>
                <c:pt idx="5241">
                  <c:v>0.3835637657657659</c:v>
                </c:pt>
                <c:pt idx="5242">
                  <c:v>0.38386785585585592</c:v>
                </c:pt>
                <c:pt idx="5243">
                  <c:v>0.3840911081081082</c:v>
                </c:pt>
                <c:pt idx="5244">
                  <c:v>0.38435945045045056</c:v>
                </c:pt>
                <c:pt idx="5245">
                  <c:v>0.38423463063063074</c:v>
                </c:pt>
                <c:pt idx="5246">
                  <c:v>0.38427972072072081</c:v>
                </c:pt>
                <c:pt idx="5247">
                  <c:v>0.38421703603603613</c:v>
                </c:pt>
                <c:pt idx="5248">
                  <c:v>0.38410100900900906</c:v>
                </c:pt>
                <c:pt idx="5249">
                  <c:v>0.38432481081081082</c:v>
                </c:pt>
                <c:pt idx="5250">
                  <c:v>0.38465584684684689</c:v>
                </c:pt>
                <c:pt idx="5251">
                  <c:v>0.38483455855855864</c:v>
                </c:pt>
                <c:pt idx="5252">
                  <c:v>0.38495937837837846</c:v>
                </c:pt>
                <c:pt idx="5253">
                  <c:v>0.385003918918919</c:v>
                </c:pt>
                <c:pt idx="5254">
                  <c:v>0.38506660360360367</c:v>
                </c:pt>
                <c:pt idx="5255">
                  <c:v>0.38508474774774781</c:v>
                </c:pt>
                <c:pt idx="5256">
                  <c:v>0.38522772072072076</c:v>
                </c:pt>
                <c:pt idx="5257">
                  <c:v>0.38543337837837849</c:v>
                </c:pt>
                <c:pt idx="5258">
                  <c:v>0.38580895495495504</c:v>
                </c:pt>
                <c:pt idx="5259">
                  <c:v>0.38636268468468477</c:v>
                </c:pt>
                <c:pt idx="5260">
                  <c:v>0.38687242342342343</c:v>
                </c:pt>
                <c:pt idx="5261">
                  <c:v>0.38736401801801812</c:v>
                </c:pt>
                <c:pt idx="5262">
                  <c:v>0.38777532432432443</c:v>
                </c:pt>
                <c:pt idx="5263">
                  <c:v>0.38820423423423434</c:v>
                </c:pt>
                <c:pt idx="5264">
                  <c:v>0.38860619819819825</c:v>
                </c:pt>
                <c:pt idx="5265">
                  <c:v>0.38903565765765774</c:v>
                </c:pt>
                <c:pt idx="5266">
                  <c:v>0.38935734234234237</c:v>
                </c:pt>
                <c:pt idx="5267">
                  <c:v>0.38976864864864869</c:v>
                </c:pt>
                <c:pt idx="5268">
                  <c:v>0.39034932432432434</c:v>
                </c:pt>
                <c:pt idx="5269">
                  <c:v>0.39102843243243246</c:v>
                </c:pt>
                <c:pt idx="5270">
                  <c:v>0.39206496396396401</c:v>
                </c:pt>
                <c:pt idx="5271">
                  <c:v>0.39319112612612611</c:v>
                </c:pt>
                <c:pt idx="5272">
                  <c:v>0.39415672072072067</c:v>
                </c:pt>
                <c:pt idx="5273">
                  <c:v>0.39516685585585576</c:v>
                </c:pt>
                <c:pt idx="5274">
                  <c:v>0.3959977297297298</c:v>
                </c:pt>
                <c:pt idx="5275">
                  <c:v>0.39668563063063067</c:v>
                </c:pt>
                <c:pt idx="5276">
                  <c:v>0.39735593693693694</c:v>
                </c:pt>
                <c:pt idx="5277">
                  <c:v>0.3980526396396396</c:v>
                </c:pt>
                <c:pt idx="5278">
                  <c:v>0.39876748648648641</c:v>
                </c:pt>
                <c:pt idx="5279">
                  <c:v>0.39948233333333327</c:v>
                </c:pt>
                <c:pt idx="5280">
                  <c:v>0.40020653153153152</c:v>
                </c:pt>
                <c:pt idx="5281">
                  <c:v>0.40089443243243239</c:v>
                </c:pt>
                <c:pt idx="5282">
                  <c:v>0.40164502702702698</c:v>
                </c:pt>
                <c:pt idx="5283">
                  <c:v>0.40239561261261253</c:v>
                </c:pt>
                <c:pt idx="5284">
                  <c:v>0.40300323423423412</c:v>
                </c:pt>
                <c:pt idx="5285">
                  <c:v>0.40350363063063049</c:v>
                </c:pt>
                <c:pt idx="5286">
                  <c:v>0.40351243243243234</c:v>
                </c:pt>
                <c:pt idx="5287">
                  <c:v>0.40341399999999988</c:v>
                </c:pt>
                <c:pt idx="5288">
                  <c:v>0.40349428828828821</c:v>
                </c:pt>
                <c:pt idx="5289">
                  <c:v>0.40351243243243234</c:v>
                </c:pt>
                <c:pt idx="5290">
                  <c:v>0.40352123423423414</c:v>
                </c:pt>
                <c:pt idx="5291">
                  <c:v>0.40349428828828821</c:v>
                </c:pt>
                <c:pt idx="5292">
                  <c:v>0.40353882882882874</c:v>
                </c:pt>
                <c:pt idx="5293">
                  <c:v>0.40344919819819813</c:v>
                </c:pt>
                <c:pt idx="5294">
                  <c:v>0.40332437837837831</c:v>
                </c:pt>
                <c:pt idx="5295">
                  <c:v>0.40316381081081076</c:v>
                </c:pt>
                <c:pt idx="5296">
                  <c:v>0.40301204504504501</c:v>
                </c:pt>
                <c:pt idx="5297">
                  <c:v>0.40286907207207207</c:v>
                </c:pt>
                <c:pt idx="5298">
                  <c:v>0.40268156756756757</c:v>
                </c:pt>
                <c:pt idx="5299">
                  <c:v>0.40248471171171168</c:v>
                </c:pt>
                <c:pt idx="5300">
                  <c:v>0.4022971981981982</c:v>
                </c:pt>
                <c:pt idx="5301">
                  <c:v>0.40237748648648647</c:v>
                </c:pt>
                <c:pt idx="5302">
                  <c:v>0.40264527927927929</c:v>
                </c:pt>
                <c:pt idx="5303">
                  <c:v>0.40298510810810811</c:v>
                </c:pt>
                <c:pt idx="5304">
                  <c:v>0.40322651351351352</c:v>
                </c:pt>
                <c:pt idx="5305">
                  <c:v>0.40331614414414413</c:v>
                </c:pt>
                <c:pt idx="5306">
                  <c:v>0.40333428828828827</c:v>
                </c:pt>
                <c:pt idx="5307">
                  <c:v>0.40334308108108102</c:v>
                </c:pt>
                <c:pt idx="5308">
                  <c:v>0.40325345045045041</c:v>
                </c:pt>
                <c:pt idx="5309">
                  <c:v>0.40324464864864862</c:v>
                </c:pt>
                <c:pt idx="5310">
                  <c:v>0.40317316216216215</c:v>
                </c:pt>
                <c:pt idx="5311">
                  <c:v>0.40314676576576575</c:v>
                </c:pt>
                <c:pt idx="5312">
                  <c:v>0.40312036936936935</c:v>
                </c:pt>
                <c:pt idx="5313">
                  <c:v>0.40304888288288288</c:v>
                </c:pt>
                <c:pt idx="5314">
                  <c:v>0.40296860360360359</c:v>
                </c:pt>
                <c:pt idx="5315">
                  <c:v>0.40288831531531538</c:v>
                </c:pt>
                <c:pt idx="5316">
                  <c:v>0.40278988288288298</c:v>
                </c:pt>
                <c:pt idx="5317">
                  <c:v>0.40244126126126134</c:v>
                </c:pt>
                <c:pt idx="5318">
                  <c:v>0.40199475675675683</c:v>
                </c:pt>
                <c:pt idx="5319">
                  <c:v>0.40142287387387393</c:v>
                </c:pt>
                <c:pt idx="5320">
                  <c:v>0.40084164864864869</c:v>
                </c:pt>
                <c:pt idx="5321">
                  <c:v>0.40037700000000009</c:v>
                </c:pt>
                <c:pt idx="5322">
                  <c:v>0.40004596396396402</c:v>
                </c:pt>
                <c:pt idx="5323">
                  <c:v>0.39981336036036041</c:v>
                </c:pt>
                <c:pt idx="5324">
                  <c:v>0.39961650450450459</c:v>
                </c:pt>
                <c:pt idx="5325">
                  <c:v>0.39938390090090098</c:v>
                </c:pt>
                <c:pt idx="5326">
                  <c:v>0.39925853153153157</c:v>
                </c:pt>
                <c:pt idx="5327">
                  <c:v>0.39912490990991001</c:v>
                </c:pt>
                <c:pt idx="5328">
                  <c:v>0.39897314414414425</c:v>
                </c:pt>
                <c:pt idx="5329">
                  <c:v>0.39880322522522538</c:v>
                </c:pt>
                <c:pt idx="5330">
                  <c:v>0.39867839639639652</c:v>
                </c:pt>
                <c:pt idx="5331">
                  <c:v>0.39855301801801812</c:v>
                </c:pt>
                <c:pt idx="5332">
                  <c:v>0.39846338738738746</c:v>
                </c:pt>
                <c:pt idx="5333">
                  <c:v>0.39837430630630644</c:v>
                </c:pt>
                <c:pt idx="5334">
                  <c:v>0.39819559459459469</c:v>
                </c:pt>
                <c:pt idx="5335">
                  <c:v>0.39813290090090103</c:v>
                </c:pt>
                <c:pt idx="5336">
                  <c:v>0.39807956756756768</c:v>
                </c:pt>
                <c:pt idx="5337">
                  <c:v>0.3980350270270272</c:v>
                </c:pt>
                <c:pt idx="5338">
                  <c:v>0.39771334234234246</c:v>
                </c:pt>
                <c:pt idx="5339">
                  <c:v>0.39724869369369381</c:v>
                </c:pt>
                <c:pt idx="5340">
                  <c:v>0.39674829729729744</c:v>
                </c:pt>
                <c:pt idx="5341">
                  <c:v>0.39626549549549567</c:v>
                </c:pt>
                <c:pt idx="5342">
                  <c:v>0.39574695495495515</c:v>
                </c:pt>
                <c:pt idx="5343">
                  <c:v>0.39525536036036057</c:v>
                </c:pt>
                <c:pt idx="5344">
                  <c:v>0.39479071171171182</c:v>
                </c:pt>
                <c:pt idx="5345">
                  <c:v>0.39442448648648659</c:v>
                </c:pt>
                <c:pt idx="5346">
                  <c:v>0.39406651351351363</c:v>
                </c:pt>
                <c:pt idx="5347">
                  <c:v>0.39372669369369379</c:v>
                </c:pt>
                <c:pt idx="5348">
                  <c:v>0.39334232432432437</c:v>
                </c:pt>
                <c:pt idx="5349">
                  <c:v>0.39268081981981984</c:v>
                </c:pt>
                <c:pt idx="5350">
                  <c:v>0.3920907927927928</c:v>
                </c:pt>
                <c:pt idx="5351">
                  <c:v>0.39148317117117121</c:v>
                </c:pt>
                <c:pt idx="5352">
                  <c:v>0.39088435135135136</c:v>
                </c:pt>
                <c:pt idx="5353">
                  <c:v>0.39031247747747749</c:v>
                </c:pt>
                <c:pt idx="5354">
                  <c:v>0.38998199099099101</c:v>
                </c:pt>
                <c:pt idx="5355">
                  <c:v>0.3897581891891892</c:v>
                </c:pt>
                <c:pt idx="5356">
                  <c:v>0.38955253153153158</c:v>
                </c:pt>
                <c:pt idx="5357">
                  <c:v>0.38931168468468469</c:v>
                </c:pt>
                <c:pt idx="5358">
                  <c:v>0.38907963063063061</c:v>
                </c:pt>
                <c:pt idx="5359">
                  <c:v>0.38880304504504504</c:v>
                </c:pt>
                <c:pt idx="5360">
                  <c:v>0.38851710810810813</c:v>
                </c:pt>
                <c:pt idx="5361">
                  <c:v>0.38818663063063064</c:v>
                </c:pt>
                <c:pt idx="5362">
                  <c:v>0.38785615315315314</c:v>
                </c:pt>
                <c:pt idx="5363">
                  <c:v>0.38749872972972971</c:v>
                </c:pt>
                <c:pt idx="5364">
                  <c:v>0.38716769369369369</c:v>
                </c:pt>
                <c:pt idx="5365">
                  <c:v>0.38727491891891885</c:v>
                </c:pt>
                <c:pt idx="5366">
                  <c:v>0.38740029729729725</c:v>
                </c:pt>
                <c:pt idx="5367">
                  <c:v>0.38754327027027019</c:v>
                </c:pt>
                <c:pt idx="5368">
                  <c:v>0.38766864864864858</c:v>
                </c:pt>
                <c:pt idx="5369">
                  <c:v>0.38776707207207201</c:v>
                </c:pt>
                <c:pt idx="5370">
                  <c:v>0.38786495495495482</c:v>
                </c:pt>
                <c:pt idx="5371">
                  <c:v>0.38800792792792782</c:v>
                </c:pt>
                <c:pt idx="5372">
                  <c:v>0.38814209909909897</c:v>
                </c:pt>
                <c:pt idx="5373">
                  <c:v>0.38832960360360347</c:v>
                </c:pt>
                <c:pt idx="5374">
                  <c:v>0.3884995225225224</c:v>
                </c:pt>
                <c:pt idx="5375">
                  <c:v>0.3887502702702702</c:v>
                </c:pt>
                <c:pt idx="5376">
                  <c:v>0.38900046846846836</c:v>
                </c:pt>
                <c:pt idx="5377">
                  <c:v>0.38927761261261251</c:v>
                </c:pt>
                <c:pt idx="5378">
                  <c:v>0.38958170270270265</c:v>
                </c:pt>
                <c:pt idx="5379">
                  <c:v>0.38993967567567561</c:v>
                </c:pt>
                <c:pt idx="5380">
                  <c:v>0.39023441441441437</c:v>
                </c:pt>
                <c:pt idx="5381">
                  <c:v>0.39031470270270269</c:v>
                </c:pt>
                <c:pt idx="5382">
                  <c:v>0.39036804504504513</c:v>
                </c:pt>
                <c:pt idx="5383">
                  <c:v>0.39041313513513526</c:v>
                </c:pt>
                <c:pt idx="5384">
                  <c:v>0.39047581981981999</c:v>
                </c:pt>
                <c:pt idx="5385">
                  <c:v>0.39052916216216232</c:v>
                </c:pt>
                <c:pt idx="5386">
                  <c:v>0.39085963963963982</c:v>
                </c:pt>
                <c:pt idx="5387">
                  <c:v>0.39115492792792811</c:v>
                </c:pt>
                <c:pt idx="5388">
                  <c:v>0.39145846846846871</c:v>
                </c:pt>
                <c:pt idx="5389">
                  <c:v>0.39176200900900926</c:v>
                </c:pt>
                <c:pt idx="5390">
                  <c:v>0.39206609009009036</c:v>
                </c:pt>
                <c:pt idx="5391">
                  <c:v>0.39234268468468492</c:v>
                </c:pt>
                <c:pt idx="5392">
                  <c:v>0.39255714414414433</c:v>
                </c:pt>
                <c:pt idx="5393">
                  <c:v>0.39278974774774794</c:v>
                </c:pt>
                <c:pt idx="5394">
                  <c:v>0.39300420720720747</c:v>
                </c:pt>
                <c:pt idx="5395">
                  <c:v>0.39322745945945969</c:v>
                </c:pt>
                <c:pt idx="5396">
                  <c:v>0.39347765765765791</c:v>
                </c:pt>
                <c:pt idx="5397">
                  <c:v>0.39381748648648668</c:v>
                </c:pt>
                <c:pt idx="5398">
                  <c:v>0.39418370270270287</c:v>
                </c:pt>
                <c:pt idx="5399">
                  <c:v>0.39446963963963971</c:v>
                </c:pt>
                <c:pt idx="5400">
                  <c:v>0.39472863063063074</c:v>
                </c:pt>
                <c:pt idx="5401">
                  <c:v>0.39498818018018028</c:v>
                </c:pt>
                <c:pt idx="5402">
                  <c:v>0.39482706306306309</c:v>
                </c:pt>
                <c:pt idx="5403">
                  <c:v>0.39463899999999996</c:v>
                </c:pt>
                <c:pt idx="5404">
                  <c:v>0.39444214414414414</c:v>
                </c:pt>
                <c:pt idx="5405">
                  <c:v>0.39423648648648646</c:v>
                </c:pt>
                <c:pt idx="5406">
                  <c:v>0.39403083783783777</c:v>
                </c:pt>
                <c:pt idx="5407">
                  <c:v>0.39380758558558548</c:v>
                </c:pt>
                <c:pt idx="5408">
                  <c:v>0.39365581981981973</c:v>
                </c:pt>
                <c:pt idx="5409">
                  <c:v>0.3931108918918918</c:v>
                </c:pt>
                <c:pt idx="5410">
                  <c:v>0.39262809909909901</c:v>
                </c:pt>
                <c:pt idx="5411">
                  <c:v>0.39214529729729719</c:v>
                </c:pt>
                <c:pt idx="5412">
                  <c:v>0.39162675675675668</c:v>
                </c:pt>
                <c:pt idx="5413">
                  <c:v>0.39105487387387378</c:v>
                </c:pt>
                <c:pt idx="5414">
                  <c:v>0.39046484684684674</c:v>
                </c:pt>
                <c:pt idx="5415">
                  <c:v>0.3898660180180179</c:v>
                </c:pt>
                <c:pt idx="5416">
                  <c:v>0.38925784684684678</c:v>
                </c:pt>
                <c:pt idx="5417">
                  <c:v>0.38868597297297292</c:v>
                </c:pt>
                <c:pt idx="5418">
                  <c:v>0.388284009009009</c:v>
                </c:pt>
                <c:pt idx="5419">
                  <c:v>0.38788204504504503</c:v>
                </c:pt>
                <c:pt idx="5420">
                  <c:v>0.38748888288288291</c:v>
                </c:pt>
                <c:pt idx="5421">
                  <c:v>0.3870957117117117</c:v>
                </c:pt>
                <c:pt idx="5422">
                  <c:v>0.38672948648648647</c:v>
                </c:pt>
                <c:pt idx="5423">
                  <c:v>0.38636326126126125</c:v>
                </c:pt>
                <c:pt idx="5424">
                  <c:v>0.38594315315315314</c:v>
                </c:pt>
                <c:pt idx="5425">
                  <c:v>0.38577378378378374</c:v>
                </c:pt>
                <c:pt idx="5426">
                  <c:v>0.38550599099099098</c:v>
                </c:pt>
                <c:pt idx="5427">
                  <c:v>0.38520190990990993</c:v>
                </c:pt>
                <c:pt idx="5428">
                  <c:v>0.38501440540540538</c:v>
                </c:pt>
                <c:pt idx="5429">
                  <c:v>0.38488078378378376</c:v>
                </c:pt>
                <c:pt idx="5430">
                  <c:v>0.38478235135135136</c:v>
                </c:pt>
                <c:pt idx="5431">
                  <c:v>0.3847372522522523</c:v>
                </c:pt>
                <c:pt idx="5432">
                  <c:v>0.3847372522522523</c:v>
                </c:pt>
                <c:pt idx="5433">
                  <c:v>0.38475484684684691</c:v>
                </c:pt>
                <c:pt idx="5434">
                  <c:v>0.38460307207207212</c:v>
                </c:pt>
                <c:pt idx="5435">
                  <c:v>0.38438862162162168</c:v>
                </c:pt>
                <c:pt idx="5436">
                  <c:v>0.38425445045045054</c:v>
                </c:pt>
                <c:pt idx="5437">
                  <c:v>0.38416536936936946</c:v>
                </c:pt>
                <c:pt idx="5438">
                  <c:v>0.38405813513513526</c:v>
                </c:pt>
                <c:pt idx="5439">
                  <c:v>0.3839421081081083</c:v>
                </c:pt>
                <c:pt idx="5440">
                  <c:v>0.38386182882882897</c:v>
                </c:pt>
                <c:pt idx="5441">
                  <c:v>0.38383488288288309</c:v>
                </c:pt>
                <c:pt idx="5442">
                  <c:v>0.38379914414414434</c:v>
                </c:pt>
                <c:pt idx="5443">
                  <c:v>0.38373645045045057</c:v>
                </c:pt>
                <c:pt idx="5444">
                  <c:v>0.38363801801801817</c:v>
                </c:pt>
                <c:pt idx="5445">
                  <c:v>0.3835483873873875</c:v>
                </c:pt>
                <c:pt idx="5446">
                  <c:v>0.38377163963963978</c:v>
                </c:pt>
                <c:pt idx="5447">
                  <c:v>0.38387006306306315</c:v>
                </c:pt>
                <c:pt idx="5448">
                  <c:v>0.38390581081081093</c:v>
                </c:pt>
                <c:pt idx="5449">
                  <c:v>0.38390581081081099</c:v>
                </c:pt>
                <c:pt idx="5450">
                  <c:v>0.38409332432432447</c:v>
                </c:pt>
                <c:pt idx="5451">
                  <c:v>0.38434352252252263</c:v>
                </c:pt>
                <c:pt idx="5452">
                  <c:v>0.38454863063063072</c:v>
                </c:pt>
                <c:pt idx="5453">
                  <c:v>0.38471854954954965</c:v>
                </c:pt>
                <c:pt idx="5454">
                  <c:v>0.38490605405405415</c:v>
                </c:pt>
                <c:pt idx="5455">
                  <c:v>0.38509355855855865</c:v>
                </c:pt>
                <c:pt idx="5456">
                  <c:v>0.38531680180180183</c:v>
                </c:pt>
                <c:pt idx="5457">
                  <c:v>0.38554884684684687</c:v>
                </c:pt>
                <c:pt idx="5458">
                  <c:v>0.38581663963963964</c:v>
                </c:pt>
                <c:pt idx="5459">
                  <c:v>0.38612018018018018</c:v>
                </c:pt>
                <c:pt idx="5460">
                  <c:v>0.38640612612612607</c:v>
                </c:pt>
                <c:pt idx="5461">
                  <c:v>0.38670086486486477</c:v>
                </c:pt>
                <c:pt idx="5462">
                  <c:v>0.38674540540540531</c:v>
                </c:pt>
                <c:pt idx="5463">
                  <c:v>0.38689717117117106</c:v>
                </c:pt>
                <c:pt idx="5464">
                  <c:v>0.38710282882882874</c:v>
                </c:pt>
                <c:pt idx="5465">
                  <c:v>0.3872457927927927</c:v>
                </c:pt>
                <c:pt idx="5466">
                  <c:v>0.38732607207207198</c:v>
                </c:pt>
                <c:pt idx="5467">
                  <c:v>0.38743330630630624</c:v>
                </c:pt>
                <c:pt idx="5468">
                  <c:v>0.38752294594594594</c:v>
                </c:pt>
                <c:pt idx="5469">
                  <c:v>0.38754989189189187</c:v>
                </c:pt>
                <c:pt idx="5470">
                  <c:v>0.38757683783783786</c:v>
                </c:pt>
                <c:pt idx="5471">
                  <c:v>0.38772861261261266</c:v>
                </c:pt>
                <c:pt idx="5472">
                  <c:v>0.38796121621621626</c:v>
                </c:pt>
                <c:pt idx="5473">
                  <c:v>0.38822955855855862</c:v>
                </c:pt>
                <c:pt idx="5474">
                  <c:v>0.3885512432432433</c:v>
                </c:pt>
                <c:pt idx="5475">
                  <c:v>0.3888635855855857</c:v>
                </c:pt>
                <c:pt idx="5476">
                  <c:v>0.38918527027027039</c:v>
                </c:pt>
                <c:pt idx="5477">
                  <c:v>0.3894624054054055</c:v>
                </c:pt>
                <c:pt idx="5478">
                  <c:v>0.38973074774774785</c:v>
                </c:pt>
                <c:pt idx="5479">
                  <c:v>0.39001668468468487</c:v>
                </c:pt>
                <c:pt idx="5480">
                  <c:v>0.39028502702702722</c:v>
                </c:pt>
                <c:pt idx="5481">
                  <c:v>0.3906336486486488</c:v>
                </c:pt>
                <c:pt idx="5482">
                  <c:v>0.39062484684684701</c:v>
                </c:pt>
                <c:pt idx="5483">
                  <c:v>0.39059790090090107</c:v>
                </c:pt>
                <c:pt idx="5484">
                  <c:v>0.39060670270270292</c:v>
                </c:pt>
                <c:pt idx="5485">
                  <c:v>0.39070512612612635</c:v>
                </c:pt>
                <c:pt idx="5486">
                  <c:v>0.39080354954954977</c:v>
                </c:pt>
                <c:pt idx="5487">
                  <c:v>0.39078595495495516</c:v>
                </c:pt>
                <c:pt idx="5488">
                  <c:v>0.39066992792792815</c:v>
                </c:pt>
                <c:pt idx="5489">
                  <c:v>0.39055390090090114</c:v>
                </c:pt>
                <c:pt idx="5490">
                  <c:v>0.3903663873873876</c:v>
                </c:pt>
                <c:pt idx="5491">
                  <c:v>0.39011618918918939</c:v>
                </c:pt>
                <c:pt idx="5492">
                  <c:v>0.38991108108108125</c:v>
                </c:pt>
                <c:pt idx="5493">
                  <c:v>0.38983960360360376</c:v>
                </c:pt>
                <c:pt idx="5494">
                  <c:v>0.38972358558558579</c:v>
                </c:pt>
                <c:pt idx="5495">
                  <c:v>0.38956302702702722</c:v>
                </c:pt>
                <c:pt idx="5496">
                  <c:v>0.38928643243243255</c:v>
                </c:pt>
                <c:pt idx="5497">
                  <c:v>0.38897354954954971</c:v>
                </c:pt>
                <c:pt idx="5498">
                  <c:v>0.38904503603603618</c:v>
                </c:pt>
                <c:pt idx="5499">
                  <c:v>0.3891253243243244</c:v>
                </c:pt>
                <c:pt idx="5500">
                  <c:v>0.38922374774774782</c:v>
                </c:pt>
                <c:pt idx="5501">
                  <c:v>0.38928643243243249</c:v>
                </c:pt>
                <c:pt idx="5502">
                  <c:v>0.38935791891891897</c:v>
                </c:pt>
                <c:pt idx="5503">
                  <c:v>0.38942060360360364</c:v>
                </c:pt>
                <c:pt idx="5504">
                  <c:v>0.38947393693693699</c:v>
                </c:pt>
                <c:pt idx="5505">
                  <c:v>0.38955421621621628</c:v>
                </c:pt>
                <c:pt idx="5506">
                  <c:v>0.38970598198198203</c:v>
                </c:pt>
                <c:pt idx="5507">
                  <c:v>0.38990283783783786</c:v>
                </c:pt>
                <c:pt idx="5508">
                  <c:v>0.39006394594594596</c:v>
                </c:pt>
                <c:pt idx="5509">
                  <c:v>0.39009968468468464</c:v>
                </c:pt>
                <c:pt idx="5510">
                  <c:v>0.39016236936936932</c:v>
                </c:pt>
                <c:pt idx="5511">
                  <c:v>0.39017116216216208</c:v>
                </c:pt>
                <c:pt idx="5512">
                  <c:v>0.39032347747747742</c:v>
                </c:pt>
                <c:pt idx="5513">
                  <c:v>0.39053792792792785</c:v>
                </c:pt>
                <c:pt idx="5514">
                  <c:v>0.39075238738738738</c:v>
                </c:pt>
                <c:pt idx="5515">
                  <c:v>0.39089535135135134</c:v>
                </c:pt>
                <c:pt idx="5516">
                  <c:v>0.3910383153153153</c:v>
                </c:pt>
                <c:pt idx="5517">
                  <c:v>0.39114554954954955</c:v>
                </c:pt>
                <c:pt idx="5518">
                  <c:v>0.39115435135135129</c:v>
                </c:pt>
                <c:pt idx="5519">
                  <c:v>0.39151177477477472</c:v>
                </c:pt>
                <c:pt idx="5520">
                  <c:v>0.39187854954954954</c:v>
                </c:pt>
                <c:pt idx="5521">
                  <c:v>0.39223597297297291</c:v>
                </c:pt>
                <c:pt idx="5522">
                  <c:v>0.39256645045045041</c:v>
                </c:pt>
                <c:pt idx="5523">
                  <c:v>0.39289693693693695</c:v>
                </c:pt>
                <c:pt idx="5524">
                  <c:v>0.39318287387387391</c:v>
                </c:pt>
                <c:pt idx="5525">
                  <c:v>0.39350455855855859</c:v>
                </c:pt>
                <c:pt idx="5526">
                  <c:v>0.39383504504504518</c:v>
                </c:pt>
                <c:pt idx="5527">
                  <c:v>0.39427274774774779</c:v>
                </c:pt>
                <c:pt idx="5528">
                  <c:v>0.39480009009009021</c:v>
                </c:pt>
                <c:pt idx="5529">
                  <c:v>0.39528234234234239</c:v>
                </c:pt>
                <c:pt idx="5530">
                  <c:v>0.39562217117117127</c:v>
                </c:pt>
                <c:pt idx="5531">
                  <c:v>0.39602413513513518</c:v>
                </c:pt>
                <c:pt idx="5532">
                  <c:v>0.39642609909909915</c:v>
                </c:pt>
                <c:pt idx="5533">
                  <c:v>0.39697982882882887</c:v>
                </c:pt>
                <c:pt idx="5534">
                  <c:v>0.39765013513513514</c:v>
                </c:pt>
                <c:pt idx="5535">
                  <c:v>0.39796301801801803</c:v>
                </c:pt>
                <c:pt idx="5536">
                  <c:v>0.39827590090090087</c:v>
                </c:pt>
                <c:pt idx="5537">
                  <c:v>0.39857999099099095</c:v>
                </c:pt>
                <c:pt idx="5538">
                  <c:v>0.39887472972972965</c:v>
                </c:pt>
                <c:pt idx="5539">
                  <c:v>0.39917001801801794</c:v>
                </c:pt>
                <c:pt idx="5540">
                  <c:v>0.39951864864864844</c:v>
                </c:pt>
                <c:pt idx="5541">
                  <c:v>0.39983153153153139</c:v>
                </c:pt>
                <c:pt idx="5542">
                  <c:v>0.4000910720720719</c:v>
                </c:pt>
                <c:pt idx="5543">
                  <c:v>0.40028792792792783</c:v>
                </c:pt>
                <c:pt idx="5544">
                  <c:v>0.40039515315315299</c:v>
                </c:pt>
                <c:pt idx="5545">
                  <c:v>0.40053812612612599</c:v>
                </c:pt>
                <c:pt idx="5546">
                  <c:v>0.40080646846846835</c:v>
                </c:pt>
                <c:pt idx="5547">
                  <c:v>0.40101212612612597</c:v>
                </c:pt>
                <c:pt idx="5548">
                  <c:v>0.40118204504504495</c:v>
                </c:pt>
                <c:pt idx="5549">
                  <c:v>0.40111936036036033</c:v>
                </c:pt>
                <c:pt idx="5550">
                  <c:v>0.40100334234234231</c:v>
                </c:pt>
                <c:pt idx="5551">
                  <c:v>0.40093185585585583</c:v>
                </c:pt>
                <c:pt idx="5552">
                  <c:v>0.40094065765765763</c:v>
                </c:pt>
                <c:pt idx="5553">
                  <c:v>0.40094065765765763</c:v>
                </c:pt>
                <c:pt idx="5554">
                  <c:v>0.40102093693693697</c:v>
                </c:pt>
                <c:pt idx="5555">
                  <c:v>0.40119964864864871</c:v>
                </c:pt>
                <c:pt idx="5556">
                  <c:v>0.40135141441441446</c:v>
                </c:pt>
                <c:pt idx="5557">
                  <c:v>0.40150318018018022</c:v>
                </c:pt>
                <c:pt idx="5558">
                  <c:v>0.40168189189189191</c:v>
                </c:pt>
                <c:pt idx="5559">
                  <c:v>0.40207506306306307</c:v>
                </c:pt>
                <c:pt idx="5560">
                  <c:v>0.40249517117117117</c:v>
                </c:pt>
                <c:pt idx="5561">
                  <c:v>0.40293287387387389</c:v>
                </c:pt>
                <c:pt idx="5562">
                  <c:v>0.40339752252252248</c:v>
                </c:pt>
                <c:pt idx="5563">
                  <c:v>0.40388911711711717</c:v>
                </c:pt>
                <c:pt idx="5564">
                  <c:v>0.40438071171171175</c:v>
                </c:pt>
                <c:pt idx="5565">
                  <c:v>0.40497953153153149</c:v>
                </c:pt>
                <c:pt idx="5566">
                  <c:v>0.40557835135135129</c:v>
                </c:pt>
                <c:pt idx="5567">
                  <c:v>0.40621290990990994</c:v>
                </c:pt>
                <c:pt idx="5568">
                  <c:v>0.40679413513513513</c:v>
                </c:pt>
                <c:pt idx="5569">
                  <c:v>0.40735721621621623</c:v>
                </c:pt>
                <c:pt idx="5570">
                  <c:v>0.40820624324324323</c:v>
                </c:pt>
                <c:pt idx="5571">
                  <c:v>0.40897497297297297</c:v>
                </c:pt>
                <c:pt idx="5572">
                  <c:v>0.40979704504504511</c:v>
                </c:pt>
                <c:pt idx="5573">
                  <c:v>0.41067300900900905</c:v>
                </c:pt>
                <c:pt idx="5574">
                  <c:v>0.4115841621621622</c:v>
                </c:pt>
                <c:pt idx="5575">
                  <c:v>0.4123435495495496</c:v>
                </c:pt>
                <c:pt idx="5576">
                  <c:v>0.4131117387387388</c:v>
                </c:pt>
                <c:pt idx="5577">
                  <c:v>0.41388872072072075</c:v>
                </c:pt>
                <c:pt idx="5578">
                  <c:v>0.41463931531531534</c:v>
                </c:pt>
                <c:pt idx="5579">
                  <c:v>0.4154613963963964</c:v>
                </c:pt>
                <c:pt idx="5580">
                  <c:v>0.41632801801801805</c:v>
                </c:pt>
                <c:pt idx="5581">
                  <c:v>0.41726611711711714</c:v>
                </c:pt>
                <c:pt idx="5582">
                  <c:v>0.41828450450450455</c:v>
                </c:pt>
                <c:pt idx="5583">
                  <c:v>0.41931168468468472</c:v>
                </c:pt>
                <c:pt idx="5584">
                  <c:v>0.42037461261261261</c:v>
                </c:pt>
                <c:pt idx="5585">
                  <c:v>0.42156290990990997</c:v>
                </c:pt>
                <c:pt idx="5586">
                  <c:v>0.42254609909909918</c:v>
                </c:pt>
                <c:pt idx="5587">
                  <c:v>0.42359142342342349</c:v>
                </c:pt>
                <c:pt idx="5588">
                  <c:v>0.42464609909909912</c:v>
                </c:pt>
                <c:pt idx="5589">
                  <c:v>0.42569197297297301</c:v>
                </c:pt>
                <c:pt idx="5590">
                  <c:v>0.42692536036036038</c:v>
                </c:pt>
                <c:pt idx="5591">
                  <c:v>0.42829291891891891</c:v>
                </c:pt>
                <c:pt idx="5592">
                  <c:v>0.42964233333333335</c:v>
                </c:pt>
                <c:pt idx="5593">
                  <c:v>0.43103628828828827</c:v>
                </c:pt>
                <c:pt idx="5594">
                  <c:v>0.43256441441441446</c:v>
                </c:pt>
                <c:pt idx="5595">
                  <c:v>0.43411068468468472</c:v>
                </c:pt>
                <c:pt idx="5596">
                  <c:v>0.43546889189189192</c:v>
                </c:pt>
                <c:pt idx="5597">
                  <c:v>0.43682709909909911</c:v>
                </c:pt>
                <c:pt idx="5598">
                  <c:v>0.43817651351351355</c:v>
                </c:pt>
                <c:pt idx="5599">
                  <c:v>0.43950778378378386</c:v>
                </c:pt>
                <c:pt idx="5600">
                  <c:v>0.44083959459459465</c:v>
                </c:pt>
                <c:pt idx="5601">
                  <c:v>0.44212632432432442</c:v>
                </c:pt>
                <c:pt idx="5602">
                  <c:v>0.44327888288288303</c:v>
                </c:pt>
                <c:pt idx="5603">
                  <c:v>0.44444078378378388</c:v>
                </c:pt>
                <c:pt idx="5604">
                  <c:v>0.44553065765765765</c:v>
                </c:pt>
                <c:pt idx="5605">
                  <c:v>0.44662052252252255</c:v>
                </c:pt>
                <c:pt idx="5606">
                  <c:v>0.44756796396396398</c:v>
                </c:pt>
                <c:pt idx="5607">
                  <c:v>0.44805075675675671</c:v>
                </c:pt>
                <c:pt idx="5608">
                  <c:v>0.4485687477477478</c:v>
                </c:pt>
                <c:pt idx="5609">
                  <c:v>0.44898006306306315</c:v>
                </c:pt>
                <c:pt idx="5610">
                  <c:v>0.44927479279279281</c:v>
                </c:pt>
                <c:pt idx="5611">
                  <c:v>0.44955193693693696</c:v>
                </c:pt>
                <c:pt idx="5612">
                  <c:v>0.45002593693693699</c:v>
                </c:pt>
                <c:pt idx="5613">
                  <c:v>0.45043724324324341</c:v>
                </c:pt>
                <c:pt idx="5614">
                  <c:v>0.45082161261261272</c:v>
                </c:pt>
                <c:pt idx="5615">
                  <c:v>0.45122412612612622</c:v>
                </c:pt>
                <c:pt idx="5616">
                  <c:v>0.4515903423423423</c:v>
                </c:pt>
                <c:pt idx="5617">
                  <c:v>0.45192962162162159</c:v>
                </c:pt>
                <c:pt idx="5618">
                  <c:v>0.4522243603603604</c:v>
                </c:pt>
                <c:pt idx="5619">
                  <c:v>0.45247454954954947</c:v>
                </c:pt>
                <c:pt idx="5620">
                  <c:v>0.45270715315315307</c:v>
                </c:pt>
                <c:pt idx="5621">
                  <c:v>0.45289520720720722</c:v>
                </c:pt>
                <c:pt idx="5622">
                  <c:v>0.45296669369369363</c:v>
                </c:pt>
                <c:pt idx="5623">
                  <c:v>0.45335051351351346</c:v>
                </c:pt>
                <c:pt idx="5624">
                  <c:v>0.4536633963963963</c:v>
                </c:pt>
                <c:pt idx="5625">
                  <c:v>0.45399387387387385</c:v>
                </c:pt>
                <c:pt idx="5626">
                  <c:v>0.45432436036036022</c:v>
                </c:pt>
                <c:pt idx="5627">
                  <c:v>0.4544134414414413</c:v>
                </c:pt>
                <c:pt idx="5628">
                  <c:v>0.45435954954954938</c:v>
                </c:pt>
                <c:pt idx="5629">
                  <c:v>0.4543062072072071</c:v>
                </c:pt>
                <c:pt idx="5630">
                  <c:v>0.45417258558558554</c:v>
                </c:pt>
                <c:pt idx="5631">
                  <c:v>0.45388663963963966</c:v>
                </c:pt>
                <c:pt idx="5632">
                  <c:v>0.45352921621621617</c:v>
                </c:pt>
                <c:pt idx="5633">
                  <c:v>0.45312725225225231</c:v>
                </c:pt>
                <c:pt idx="5634">
                  <c:v>0.45269835135135139</c:v>
                </c:pt>
                <c:pt idx="5635">
                  <c:v>0.45222490090090095</c:v>
                </c:pt>
                <c:pt idx="5636">
                  <c:v>0.45172450450450458</c:v>
                </c:pt>
                <c:pt idx="5637">
                  <c:v>0.45122411711711724</c:v>
                </c:pt>
                <c:pt idx="5638">
                  <c:v>0.45076826126126124</c:v>
                </c:pt>
                <c:pt idx="5639">
                  <c:v>0.45029481081081069</c:v>
                </c:pt>
                <c:pt idx="5640">
                  <c:v>0.44976747747747753</c:v>
                </c:pt>
                <c:pt idx="5641">
                  <c:v>0.44913345945945954</c:v>
                </c:pt>
                <c:pt idx="5642">
                  <c:v>0.4484988918918919</c:v>
                </c:pt>
                <c:pt idx="5643">
                  <c:v>0.4480606396396396</c:v>
                </c:pt>
                <c:pt idx="5644">
                  <c:v>0.44767627027027024</c:v>
                </c:pt>
                <c:pt idx="5645">
                  <c:v>0.44727430630630627</c:v>
                </c:pt>
                <c:pt idx="5646">
                  <c:v>0.44695262162162153</c:v>
                </c:pt>
                <c:pt idx="5647">
                  <c:v>0.44674697297297294</c:v>
                </c:pt>
                <c:pt idx="5648">
                  <c:v>0.44653251351351336</c:v>
                </c:pt>
                <c:pt idx="5649">
                  <c:v>0.44633564864864855</c:v>
                </c:pt>
                <c:pt idx="5650">
                  <c:v>0.44617453153153142</c:v>
                </c:pt>
                <c:pt idx="5651">
                  <c:v>0.44602276576576566</c:v>
                </c:pt>
                <c:pt idx="5652">
                  <c:v>0.44600462162162152</c:v>
                </c:pt>
                <c:pt idx="5653">
                  <c:v>0.44596888288288267</c:v>
                </c:pt>
                <c:pt idx="5654">
                  <c:v>0.44588859459459451</c:v>
                </c:pt>
                <c:pt idx="5655">
                  <c:v>0.44583525225225223</c:v>
                </c:pt>
                <c:pt idx="5656">
                  <c:v>0.44578191891891894</c:v>
                </c:pt>
                <c:pt idx="5657">
                  <c:v>0.44587099999999985</c:v>
                </c:pt>
                <c:pt idx="5658">
                  <c:v>0.44596888288288278</c:v>
                </c:pt>
                <c:pt idx="5659">
                  <c:v>0.4460585135135135</c:v>
                </c:pt>
                <c:pt idx="5660">
                  <c:v>0.44616573873873872</c:v>
                </c:pt>
                <c:pt idx="5661">
                  <c:v>0.44627296396396399</c:v>
                </c:pt>
                <c:pt idx="5662">
                  <c:v>0.44633565765765765</c:v>
                </c:pt>
                <c:pt idx="5663">
                  <c:v>0.44637139639639639</c:v>
                </c:pt>
                <c:pt idx="5664">
                  <c:v>0.44646982882882891</c:v>
                </c:pt>
                <c:pt idx="5665">
                  <c:v>0.44654131531531543</c:v>
                </c:pt>
                <c:pt idx="5666">
                  <c:v>0.44656826126126131</c:v>
                </c:pt>
                <c:pt idx="5667">
                  <c:v>0.44661280180180185</c:v>
                </c:pt>
                <c:pt idx="5668">
                  <c:v>0.4466040090090091</c:v>
                </c:pt>
                <c:pt idx="5669">
                  <c:v>0.44663095495495508</c:v>
                </c:pt>
                <c:pt idx="5670">
                  <c:v>0.44659521621621628</c:v>
                </c:pt>
                <c:pt idx="5671">
                  <c:v>0.44648798198198203</c:v>
                </c:pt>
                <c:pt idx="5672">
                  <c:v>0.4464164954954955</c:v>
                </c:pt>
                <c:pt idx="5673">
                  <c:v>0.44639009909909921</c:v>
                </c:pt>
                <c:pt idx="5674">
                  <c:v>0.44634500900900898</c:v>
                </c:pt>
                <c:pt idx="5675">
                  <c:v>0.44628287387387394</c:v>
                </c:pt>
                <c:pt idx="5676">
                  <c:v>0.44625592792792795</c:v>
                </c:pt>
                <c:pt idx="5677">
                  <c:v>0.4462916666666667</c:v>
                </c:pt>
                <c:pt idx="5678">
                  <c:v>0.44644343243243245</c:v>
                </c:pt>
                <c:pt idx="5679">
                  <c:v>0.44656000900900905</c:v>
                </c:pt>
                <c:pt idx="5680">
                  <c:v>0.44664083783783798</c:v>
                </c:pt>
                <c:pt idx="5681">
                  <c:v>0.44675686486486482</c:v>
                </c:pt>
                <c:pt idx="5682">
                  <c:v>0.44689983783783777</c:v>
                </c:pt>
                <c:pt idx="5683">
                  <c:v>0.44699772072072075</c:v>
                </c:pt>
                <c:pt idx="5684">
                  <c:v>0.44709614414414406</c:v>
                </c:pt>
                <c:pt idx="5685">
                  <c:v>0.44721217117117112</c:v>
                </c:pt>
                <c:pt idx="5686">
                  <c:v>0.44736394594594592</c:v>
                </c:pt>
                <c:pt idx="5687">
                  <c:v>0.4475157207207206</c:v>
                </c:pt>
                <c:pt idx="5688">
                  <c:v>0.44771202702702695</c:v>
                </c:pt>
                <c:pt idx="5689">
                  <c:v>0.44773896396396384</c:v>
                </c:pt>
                <c:pt idx="5690">
                  <c:v>0.4477565585585585</c:v>
                </c:pt>
                <c:pt idx="5691">
                  <c:v>0.44780109909909899</c:v>
                </c:pt>
                <c:pt idx="5692">
                  <c:v>0.44783684684684677</c:v>
                </c:pt>
                <c:pt idx="5693">
                  <c:v>0.44784563963963953</c:v>
                </c:pt>
                <c:pt idx="5694">
                  <c:v>0.44755970270270262</c:v>
                </c:pt>
                <c:pt idx="5695">
                  <c:v>0.4472919099099098</c:v>
                </c:pt>
                <c:pt idx="5696">
                  <c:v>0.44701476576576576</c:v>
                </c:pt>
                <c:pt idx="5697">
                  <c:v>0.44673817117117109</c:v>
                </c:pt>
                <c:pt idx="5698">
                  <c:v>0.44647037837837833</c:v>
                </c:pt>
                <c:pt idx="5699">
                  <c:v>0.44622897297297298</c:v>
                </c:pt>
                <c:pt idx="5700">
                  <c:v>0.44592489189189183</c:v>
                </c:pt>
                <c:pt idx="5701">
                  <c:v>0.44559386486486474</c:v>
                </c:pt>
                <c:pt idx="5702">
                  <c:v>0.44531672972972963</c:v>
                </c:pt>
                <c:pt idx="5703">
                  <c:v>0.44513746846846841</c:v>
                </c:pt>
                <c:pt idx="5704">
                  <c:v>0.44496755855855846</c:v>
                </c:pt>
                <c:pt idx="5705">
                  <c:v>0.44485098198198203</c:v>
                </c:pt>
                <c:pt idx="5706">
                  <c:v>0.44475254954954951</c:v>
                </c:pt>
                <c:pt idx="5707">
                  <c:v>0.44467226126126125</c:v>
                </c:pt>
                <c:pt idx="5708">
                  <c:v>0.44466291891891885</c:v>
                </c:pt>
                <c:pt idx="5709">
                  <c:v>0.44461782882882872</c:v>
                </c:pt>
                <c:pt idx="5710">
                  <c:v>0.44468931531531536</c:v>
                </c:pt>
                <c:pt idx="5711">
                  <c:v>0.44477014414414401</c:v>
                </c:pt>
                <c:pt idx="5712">
                  <c:v>0.44487736936936939</c:v>
                </c:pt>
                <c:pt idx="5713">
                  <c:v>0.44494885585585581</c:v>
                </c:pt>
                <c:pt idx="5714">
                  <c:v>0.445037936936937</c:v>
                </c:pt>
                <c:pt idx="5715">
                  <c:v>0.44512701801801813</c:v>
                </c:pt>
                <c:pt idx="5716">
                  <c:v>0.44526063963963969</c:v>
                </c:pt>
                <c:pt idx="5717">
                  <c:v>0.44539426126126136</c:v>
                </c:pt>
                <c:pt idx="5718">
                  <c:v>0.44552843243243245</c:v>
                </c:pt>
                <c:pt idx="5719">
                  <c:v>0.44559991891891898</c:v>
                </c:pt>
                <c:pt idx="5720">
                  <c:v>0.44565380180180186</c:v>
                </c:pt>
                <c:pt idx="5721">
                  <c:v>0.44566260360360355</c:v>
                </c:pt>
                <c:pt idx="5722">
                  <c:v>0.44562686486486475</c:v>
                </c:pt>
                <c:pt idx="5723">
                  <c:v>0.44560926126126116</c:v>
                </c:pt>
                <c:pt idx="5724">
                  <c:v>0.44556472072072062</c:v>
                </c:pt>
                <c:pt idx="5725">
                  <c:v>0.44545749549549546</c:v>
                </c:pt>
                <c:pt idx="5726">
                  <c:v>0.44544870270270265</c:v>
                </c:pt>
                <c:pt idx="5727">
                  <c:v>0.44545805405405403</c:v>
                </c:pt>
                <c:pt idx="5728">
                  <c:v>0.44548500000000002</c:v>
                </c:pt>
                <c:pt idx="5729">
                  <c:v>0.44549379279279272</c:v>
                </c:pt>
                <c:pt idx="5730">
                  <c:v>0.44543990990990978</c:v>
                </c:pt>
                <c:pt idx="5731">
                  <c:v>0.4455383333333332</c:v>
                </c:pt>
                <c:pt idx="5732">
                  <c:v>0.44560981981981973</c:v>
                </c:pt>
                <c:pt idx="5733">
                  <c:v>0.44570825225225214</c:v>
                </c:pt>
                <c:pt idx="5734">
                  <c:v>0.44579733333333332</c:v>
                </c:pt>
                <c:pt idx="5735">
                  <c:v>0.44627958558558539</c:v>
                </c:pt>
                <c:pt idx="5736">
                  <c:v>0.44669969369369356</c:v>
                </c:pt>
                <c:pt idx="5737">
                  <c:v>0.44722702702702694</c:v>
                </c:pt>
                <c:pt idx="5738">
                  <c:v>0.44779010810810793</c:v>
                </c:pt>
                <c:pt idx="5739">
                  <c:v>0.44829049549549538</c:v>
                </c:pt>
                <c:pt idx="5740">
                  <c:v>0.44872874774774757</c:v>
                </c:pt>
                <c:pt idx="5741">
                  <c:v>0.44921154054054052</c:v>
                </c:pt>
                <c:pt idx="5742">
                  <c:v>0.44969433333333331</c:v>
                </c:pt>
                <c:pt idx="5743">
                  <c:v>0.45014083783783776</c:v>
                </c:pt>
                <c:pt idx="5744">
                  <c:v>0.45062309009009011</c:v>
                </c:pt>
                <c:pt idx="5745">
                  <c:v>0.45113282882882888</c:v>
                </c:pt>
                <c:pt idx="5746">
                  <c:v>0.451741</c:v>
                </c:pt>
                <c:pt idx="5747">
                  <c:v>0.45218750450450446</c:v>
                </c:pt>
                <c:pt idx="5748">
                  <c:v>0.45262520720720717</c:v>
                </c:pt>
                <c:pt idx="5749">
                  <c:v>0.45300957657657664</c:v>
                </c:pt>
                <c:pt idx="5750">
                  <c:v>0.4534208828828829</c:v>
                </c:pt>
                <c:pt idx="5751">
                  <c:v>0.45341209009009009</c:v>
                </c:pt>
                <c:pt idx="5752">
                  <c:v>0.45343903603603608</c:v>
                </c:pt>
                <c:pt idx="5753">
                  <c:v>0.45341263963963974</c:v>
                </c:pt>
                <c:pt idx="5754">
                  <c:v>0.45339504504504508</c:v>
                </c:pt>
                <c:pt idx="5755">
                  <c:v>0.45335930630630639</c:v>
                </c:pt>
                <c:pt idx="5756">
                  <c:v>0.45335930630630639</c:v>
                </c:pt>
                <c:pt idx="5757">
                  <c:v>0.45341264864864872</c:v>
                </c:pt>
                <c:pt idx="5758">
                  <c:v>0.45344838738738746</c:v>
                </c:pt>
                <c:pt idx="5759">
                  <c:v>0.45349292792792789</c:v>
                </c:pt>
                <c:pt idx="5760">
                  <c:v>0.45347478378378375</c:v>
                </c:pt>
                <c:pt idx="5761">
                  <c:v>0.45348357657657662</c:v>
                </c:pt>
                <c:pt idx="5762">
                  <c:v>0.45349291891891891</c:v>
                </c:pt>
                <c:pt idx="5763">
                  <c:v>0.45347477477477477</c:v>
                </c:pt>
                <c:pt idx="5764">
                  <c:v>0.45345663063063063</c:v>
                </c:pt>
                <c:pt idx="5765">
                  <c:v>0.45340328828828824</c:v>
                </c:pt>
                <c:pt idx="5766">
                  <c:v>0.45334940540540547</c:v>
                </c:pt>
                <c:pt idx="5767">
                  <c:v>0.45340328828828824</c:v>
                </c:pt>
                <c:pt idx="5768">
                  <c:v>0.45344782882882878</c:v>
                </c:pt>
                <c:pt idx="5769">
                  <c:v>0.45352810810810817</c:v>
                </c:pt>
                <c:pt idx="5770">
                  <c:v>0.45360838738738746</c:v>
                </c:pt>
                <c:pt idx="5771">
                  <c:v>0.45370681981981975</c:v>
                </c:pt>
                <c:pt idx="5772">
                  <c:v>0.453412081081081</c:v>
                </c:pt>
                <c:pt idx="5773">
                  <c:v>0.45311680180180164</c:v>
                </c:pt>
                <c:pt idx="5774">
                  <c:v>0.45279511711711701</c:v>
                </c:pt>
                <c:pt idx="5775">
                  <c:v>0.45249157657657652</c:v>
                </c:pt>
                <c:pt idx="5776">
                  <c:v>0.45233981081081082</c:v>
                </c:pt>
                <c:pt idx="5777">
                  <c:v>0.45214295495495488</c:v>
                </c:pt>
                <c:pt idx="5778">
                  <c:v>0.45188341441441437</c:v>
                </c:pt>
                <c:pt idx="5779">
                  <c:v>0.45167776576576568</c:v>
                </c:pt>
                <c:pt idx="5780">
                  <c:v>0.45154414414414407</c:v>
                </c:pt>
                <c:pt idx="5781">
                  <c:v>0.4514638558558558</c:v>
                </c:pt>
                <c:pt idx="5782">
                  <c:v>0.45133848648648639</c:v>
                </c:pt>
                <c:pt idx="5783">
                  <c:v>0.45109709009009002</c:v>
                </c:pt>
                <c:pt idx="5784">
                  <c:v>0.45085569369369355</c:v>
                </c:pt>
                <c:pt idx="5785">
                  <c:v>0.45063245045045031</c:v>
                </c:pt>
                <c:pt idx="5786">
                  <c:v>0.45046254054054041</c:v>
                </c:pt>
                <c:pt idx="5787">
                  <c:v>0.45027503603603602</c:v>
                </c:pt>
                <c:pt idx="5788">
                  <c:v>0.4505076306306306</c:v>
                </c:pt>
                <c:pt idx="5789">
                  <c:v>0.45070448648648648</c:v>
                </c:pt>
                <c:pt idx="5790">
                  <c:v>0.45096348648648643</c:v>
                </c:pt>
                <c:pt idx="5791">
                  <c:v>0.45116914414414411</c:v>
                </c:pt>
                <c:pt idx="5792">
                  <c:v>0.45130331531531542</c:v>
                </c:pt>
                <c:pt idx="5793">
                  <c:v>0.45142813513513519</c:v>
                </c:pt>
                <c:pt idx="5794">
                  <c:v>0.4515353603603604</c:v>
                </c:pt>
                <c:pt idx="5795">
                  <c:v>0.45163379279279281</c:v>
                </c:pt>
                <c:pt idx="5796">
                  <c:v>0.4518482432432433</c:v>
                </c:pt>
                <c:pt idx="5797">
                  <c:v>0.45205390090090097</c:v>
                </c:pt>
                <c:pt idx="5798">
                  <c:v>0.45222381981981991</c:v>
                </c:pt>
                <c:pt idx="5799">
                  <c:v>0.45243827927927927</c:v>
                </c:pt>
                <c:pt idx="5800">
                  <c:v>0.45266153153153149</c:v>
                </c:pt>
                <c:pt idx="5801">
                  <c:v>0.45289412612612617</c:v>
                </c:pt>
                <c:pt idx="5802">
                  <c:v>0.45309044144144139</c:v>
                </c:pt>
                <c:pt idx="5803">
                  <c:v>0.45328729729729733</c:v>
                </c:pt>
                <c:pt idx="5804">
                  <c:v>0.45337637837837841</c:v>
                </c:pt>
                <c:pt idx="5805">
                  <c:v>0.45347481081081081</c:v>
                </c:pt>
                <c:pt idx="5806">
                  <c:v>0.45344786486486494</c:v>
                </c:pt>
                <c:pt idx="5807">
                  <c:v>0.45340332432432429</c:v>
                </c:pt>
                <c:pt idx="5808">
                  <c:v>0.45327794594594589</c:v>
                </c:pt>
                <c:pt idx="5809">
                  <c:v>0.45317072072072068</c:v>
                </c:pt>
                <c:pt idx="5810">
                  <c:v>0.4530992342342342</c:v>
                </c:pt>
                <c:pt idx="5811">
                  <c:v>0.45299200900900899</c:v>
                </c:pt>
                <c:pt idx="5812">
                  <c:v>0.4526791261261261</c:v>
                </c:pt>
                <c:pt idx="5813">
                  <c:v>0.45220567567567566</c:v>
                </c:pt>
                <c:pt idx="5814">
                  <c:v>0.45183065765765762</c:v>
                </c:pt>
                <c:pt idx="5815">
                  <c:v>0.45150897297297299</c:v>
                </c:pt>
                <c:pt idx="5816">
                  <c:v>0.45116034234234237</c:v>
                </c:pt>
                <c:pt idx="5817">
                  <c:v>0.45036466666666664</c:v>
                </c:pt>
                <c:pt idx="5818">
                  <c:v>0.44949805405405413</c:v>
                </c:pt>
                <c:pt idx="5819">
                  <c:v>0.44867597297297307</c:v>
                </c:pt>
                <c:pt idx="5820">
                  <c:v>0.44792538738738746</c:v>
                </c:pt>
                <c:pt idx="5821">
                  <c:v>0.44724627927927935</c:v>
                </c:pt>
                <c:pt idx="5822">
                  <c:v>0.44662930630630643</c:v>
                </c:pt>
                <c:pt idx="5823">
                  <c:v>0.44601233333333334</c:v>
                </c:pt>
                <c:pt idx="5824">
                  <c:v>0.44539536036036037</c:v>
                </c:pt>
                <c:pt idx="5825">
                  <c:v>0.44473385585585584</c:v>
                </c:pt>
                <c:pt idx="5826">
                  <c:v>0.44408994594594597</c:v>
                </c:pt>
                <c:pt idx="5827">
                  <c:v>0.44348232432432433</c:v>
                </c:pt>
                <c:pt idx="5828">
                  <c:v>0.44295498198198191</c:v>
                </c:pt>
                <c:pt idx="5829">
                  <c:v>0.44256126126126122</c:v>
                </c:pt>
                <c:pt idx="5830">
                  <c:v>0.44215929729729719</c:v>
                </c:pt>
                <c:pt idx="5831">
                  <c:v>0.44175733333333328</c:v>
                </c:pt>
                <c:pt idx="5832">
                  <c:v>0.44137296396396392</c:v>
                </c:pt>
                <c:pt idx="5833">
                  <c:v>0.4412393423423423</c:v>
                </c:pt>
                <c:pt idx="5834">
                  <c:v>0.44113211711711703</c:v>
                </c:pt>
                <c:pt idx="5835">
                  <c:v>0.44105182882882876</c:v>
                </c:pt>
                <c:pt idx="5836">
                  <c:v>0.44094460360360355</c:v>
                </c:pt>
                <c:pt idx="5837">
                  <c:v>0.4407394954954954</c:v>
                </c:pt>
                <c:pt idx="5838">
                  <c:v>0.44054263963963963</c:v>
                </c:pt>
                <c:pt idx="5839">
                  <c:v>0.44039086486486484</c:v>
                </c:pt>
                <c:pt idx="5840">
                  <c:v>0.44027483783783783</c:v>
                </c:pt>
                <c:pt idx="5841">
                  <c:v>0.44022150450450442</c:v>
                </c:pt>
                <c:pt idx="5842">
                  <c:v>0.44016816216216215</c:v>
                </c:pt>
                <c:pt idx="5843">
                  <c:v>0.44017751351351342</c:v>
                </c:pt>
                <c:pt idx="5844">
                  <c:v>0.44018631531531527</c:v>
                </c:pt>
                <c:pt idx="5845">
                  <c:v>0.44015057657657658</c:v>
                </c:pt>
                <c:pt idx="5846">
                  <c:v>0.440249</c:v>
                </c:pt>
                <c:pt idx="5847">
                  <c:v>0.44029409009009002</c:v>
                </c:pt>
                <c:pt idx="5848">
                  <c:v>0.44033863063063056</c:v>
                </c:pt>
                <c:pt idx="5849">
                  <c:v>0.44056188288288289</c:v>
                </c:pt>
                <c:pt idx="5850">
                  <c:v>0.44082967567567566</c:v>
                </c:pt>
                <c:pt idx="5851">
                  <c:v>0.44103533333333322</c:v>
                </c:pt>
                <c:pt idx="5852">
                  <c:v>0.44120525225225216</c:v>
                </c:pt>
                <c:pt idx="5853">
                  <c:v>0.44141971171171163</c:v>
                </c:pt>
                <c:pt idx="5854">
                  <c:v>0.44200093693693687</c:v>
                </c:pt>
                <c:pt idx="5855">
                  <c:v>0.442653099099099</c:v>
                </c:pt>
                <c:pt idx="5856">
                  <c:v>0.44328766666666664</c:v>
                </c:pt>
                <c:pt idx="5857">
                  <c:v>0.44383259459459451</c:v>
                </c:pt>
                <c:pt idx="5858">
                  <c:v>0.44429724324324321</c:v>
                </c:pt>
                <c:pt idx="5859">
                  <c:v>0.44468161261261246</c:v>
                </c:pt>
                <c:pt idx="5860">
                  <c:v>0.44504838738738733</c:v>
                </c:pt>
                <c:pt idx="5861">
                  <c:v>0.44551304504504502</c:v>
                </c:pt>
                <c:pt idx="5862">
                  <c:v>0.44583472072072067</c:v>
                </c:pt>
                <c:pt idx="5863">
                  <c:v>0.44615695495495494</c:v>
                </c:pt>
                <c:pt idx="5864">
                  <c:v>0.44645169369369364</c:v>
                </c:pt>
                <c:pt idx="5865">
                  <c:v>0.44679097297297293</c:v>
                </c:pt>
                <c:pt idx="5866">
                  <c:v>0.44711320720720715</c:v>
                </c:pt>
                <c:pt idx="5867">
                  <c:v>0.44748877477477472</c:v>
                </c:pt>
                <c:pt idx="5868">
                  <c:v>0.447855</c:v>
                </c:pt>
                <c:pt idx="5869">
                  <c:v>0.44819482882882877</c:v>
                </c:pt>
                <c:pt idx="5870">
                  <c:v>0.44814973873873865</c:v>
                </c:pt>
                <c:pt idx="5871">
                  <c:v>0.4480067657657657</c:v>
                </c:pt>
                <c:pt idx="5872">
                  <c:v>0.44772963063063054</c:v>
                </c:pt>
                <c:pt idx="5873">
                  <c:v>0.44755971171171166</c:v>
                </c:pt>
                <c:pt idx="5874">
                  <c:v>0.44744313513513506</c:v>
                </c:pt>
                <c:pt idx="5875">
                  <c:v>0.44730896396396402</c:v>
                </c:pt>
                <c:pt idx="5876">
                  <c:v>0.44716599999999984</c:v>
                </c:pt>
                <c:pt idx="5877">
                  <c:v>0.44699609009008989</c:v>
                </c:pt>
                <c:pt idx="5878">
                  <c:v>0.44680857657657658</c:v>
                </c:pt>
                <c:pt idx="5879">
                  <c:v>0.44659412612612609</c:v>
                </c:pt>
                <c:pt idx="5880">
                  <c:v>0.44632578378378363</c:v>
                </c:pt>
                <c:pt idx="5881">
                  <c:v>0.44599529729729726</c:v>
                </c:pt>
                <c:pt idx="5882">
                  <c:v>0.44577204504504492</c:v>
                </c:pt>
                <c:pt idx="5883">
                  <c:v>0.44533379279279273</c:v>
                </c:pt>
                <c:pt idx="5884">
                  <c:v>0.44493127927927928</c:v>
                </c:pt>
                <c:pt idx="5885">
                  <c:v>0.44460080180180167</c:v>
                </c:pt>
                <c:pt idx="5886">
                  <c:v>0.44427032432432417</c:v>
                </c:pt>
                <c:pt idx="5887">
                  <c:v>0.44397558558558553</c:v>
                </c:pt>
                <c:pt idx="5888">
                  <c:v>0.44377872972972965</c:v>
                </c:pt>
                <c:pt idx="5889">
                  <c:v>0.44357307207207208</c:v>
                </c:pt>
                <c:pt idx="5890">
                  <c:v>0.44336796396396388</c:v>
                </c:pt>
                <c:pt idx="5891">
                  <c:v>0.44322499099099094</c:v>
                </c:pt>
                <c:pt idx="5892">
                  <c:v>0.44306442342342339</c:v>
                </c:pt>
                <c:pt idx="5893">
                  <c:v>0.44293960360360357</c:v>
                </c:pt>
                <c:pt idx="5894">
                  <c:v>0.44293081081081082</c:v>
                </c:pt>
                <c:pt idx="5895">
                  <c:v>0.44300229729729729</c:v>
                </c:pt>
                <c:pt idx="5896">
                  <c:v>0.4431095225225225</c:v>
                </c:pt>
                <c:pt idx="5897">
                  <c:v>0.44317165765765765</c:v>
                </c:pt>
                <c:pt idx="5898">
                  <c:v>0.44310017117117112</c:v>
                </c:pt>
                <c:pt idx="5899">
                  <c:v>0.44321619819819819</c:v>
                </c:pt>
                <c:pt idx="5900">
                  <c:v>0.44334981981981975</c:v>
                </c:pt>
                <c:pt idx="5901">
                  <c:v>0.44343009909909903</c:v>
                </c:pt>
                <c:pt idx="5902">
                  <c:v>0.44341250450450442</c:v>
                </c:pt>
                <c:pt idx="5903">
                  <c:v>0.44338555855855849</c:v>
                </c:pt>
                <c:pt idx="5904">
                  <c:v>0.44347463963963968</c:v>
                </c:pt>
                <c:pt idx="5905">
                  <c:v>0.4435730630630631</c:v>
                </c:pt>
                <c:pt idx="5906">
                  <c:v>0.44368028828828826</c:v>
                </c:pt>
                <c:pt idx="5907">
                  <c:v>0.44375177477477479</c:v>
                </c:pt>
                <c:pt idx="5908">
                  <c:v>0.44392169369369372</c:v>
                </c:pt>
                <c:pt idx="5909">
                  <c:v>0.44423457657657661</c:v>
                </c:pt>
                <c:pt idx="5910">
                  <c:v>0.44444023423423429</c:v>
                </c:pt>
                <c:pt idx="5911">
                  <c:v>0.44462829729729736</c:v>
                </c:pt>
                <c:pt idx="5912">
                  <c:v>0.44485209909909906</c:v>
                </c:pt>
                <c:pt idx="5913">
                  <c:v>0.44494118018018014</c:v>
                </c:pt>
                <c:pt idx="5914">
                  <c:v>0.44505720720720721</c:v>
                </c:pt>
                <c:pt idx="5915">
                  <c:v>0.44515509009009008</c:v>
                </c:pt>
                <c:pt idx="5916">
                  <c:v>0.44528871171171164</c:v>
                </c:pt>
                <c:pt idx="5917">
                  <c:v>0.44550316216216224</c:v>
                </c:pt>
                <c:pt idx="5918">
                  <c:v>0.44583364864864872</c:v>
                </c:pt>
                <c:pt idx="5919">
                  <c:v>0.44590513513513524</c:v>
                </c:pt>
                <c:pt idx="5920">
                  <c:v>0.44592327927927938</c:v>
                </c:pt>
                <c:pt idx="5921">
                  <c:v>0.44596781981981992</c:v>
                </c:pt>
                <c:pt idx="5922">
                  <c:v>0.44598541441441442</c:v>
                </c:pt>
                <c:pt idx="5923">
                  <c:v>0.44602115315315327</c:v>
                </c:pt>
                <c:pt idx="5924">
                  <c:v>0.44596727027027039</c:v>
                </c:pt>
                <c:pt idx="5925">
                  <c:v>0.44577975675675685</c:v>
                </c:pt>
                <c:pt idx="5926">
                  <c:v>0.44555650450450462</c:v>
                </c:pt>
                <c:pt idx="5927">
                  <c:v>0.44529695495495492</c:v>
                </c:pt>
                <c:pt idx="5928">
                  <c:v>0.44539483783783784</c:v>
                </c:pt>
                <c:pt idx="5929">
                  <c:v>0.44563568468468462</c:v>
                </c:pt>
                <c:pt idx="5930">
                  <c:v>0.44584078378378372</c:v>
                </c:pt>
                <c:pt idx="5931">
                  <c:v>0.44602828828828828</c:v>
                </c:pt>
                <c:pt idx="5932">
                  <c:v>0.44619820720720721</c:v>
                </c:pt>
                <c:pt idx="5933">
                  <c:v>0.44634997297297291</c:v>
                </c:pt>
                <c:pt idx="5934">
                  <c:v>0.4465286846846846</c:v>
                </c:pt>
                <c:pt idx="5935">
                  <c:v>0.44701147747747733</c:v>
                </c:pt>
                <c:pt idx="5936">
                  <c:v>0.44745853153153142</c:v>
                </c:pt>
                <c:pt idx="5937">
                  <c:v>0.44786104504504493</c:v>
                </c:pt>
                <c:pt idx="5938">
                  <c:v>0.44830809909909897</c:v>
                </c:pt>
                <c:pt idx="5939">
                  <c:v>0.44879034234234233</c:v>
                </c:pt>
                <c:pt idx="5940">
                  <c:v>0.44925499099099092</c:v>
                </c:pt>
                <c:pt idx="5941">
                  <c:v>0.44949638738738729</c:v>
                </c:pt>
                <c:pt idx="5942">
                  <c:v>0.4497465855855855</c:v>
                </c:pt>
                <c:pt idx="5943">
                  <c:v>0.45002318018018012</c:v>
                </c:pt>
                <c:pt idx="5944">
                  <c:v>0.44999678378378383</c:v>
                </c:pt>
                <c:pt idx="5945">
                  <c:v>0.44992529729729719</c:v>
                </c:pt>
                <c:pt idx="5946">
                  <c:v>0.44977352252252251</c:v>
                </c:pt>
                <c:pt idx="5947">
                  <c:v>0.44960361261261256</c:v>
                </c:pt>
                <c:pt idx="5948">
                  <c:v>0.44944249549549536</c:v>
                </c:pt>
                <c:pt idx="5949">
                  <c:v>0.44924563963963954</c:v>
                </c:pt>
                <c:pt idx="5950">
                  <c:v>0.44919229729729715</c:v>
                </c:pt>
                <c:pt idx="5951">
                  <c:v>0.44908506306306289</c:v>
                </c:pt>
                <c:pt idx="5952">
                  <c:v>0.44901357657657648</c:v>
                </c:pt>
                <c:pt idx="5953">
                  <c:v>0.4489244954954954</c:v>
                </c:pt>
                <c:pt idx="5954">
                  <c:v>0.44895144144144133</c:v>
                </c:pt>
                <c:pt idx="5955">
                  <c:v>0.44891569369369355</c:v>
                </c:pt>
                <c:pt idx="5956">
                  <c:v>0.44914828828828818</c:v>
                </c:pt>
                <c:pt idx="5957">
                  <c:v>0.44955905405405394</c:v>
                </c:pt>
                <c:pt idx="5958">
                  <c:v>0.45000610810810804</c:v>
                </c:pt>
                <c:pt idx="5959">
                  <c:v>0.45038167567567555</c:v>
                </c:pt>
                <c:pt idx="5960">
                  <c:v>0.45067641441441431</c:v>
                </c:pt>
                <c:pt idx="5961">
                  <c:v>0.45102503603603594</c:v>
                </c:pt>
                <c:pt idx="5962">
                  <c:v>0.45132856756756734</c:v>
                </c:pt>
                <c:pt idx="5963">
                  <c:v>0.45171293693693687</c:v>
                </c:pt>
                <c:pt idx="5964">
                  <c:v>0.45202581981981976</c:v>
                </c:pt>
                <c:pt idx="5965">
                  <c:v>0.45194553153153139</c:v>
                </c:pt>
                <c:pt idx="5966">
                  <c:v>0.45171348648648635</c:v>
                </c:pt>
                <c:pt idx="5967">
                  <c:v>0.45149023423423412</c:v>
                </c:pt>
                <c:pt idx="5968">
                  <c:v>0.45124003603603591</c:v>
                </c:pt>
                <c:pt idx="5969">
                  <c:v>0.45088261261261253</c:v>
                </c:pt>
                <c:pt idx="5970">
                  <c:v>0.45036462162162155</c:v>
                </c:pt>
                <c:pt idx="5971">
                  <c:v>0.44983728828828817</c:v>
                </c:pt>
                <c:pt idx="5972">
                  <c:v>0.44904161261261261</c:v>
                </c:pt>
                <c:pt idx="5973">
                  <c:v>0.44823713513513513</c:v>
                </c:pt>
                <c:pt idx="5974">
                  <c:v>0.44738810810810803</c:v>
                </c:pt>
                <c:pt idx="5975">
                  <c:v>0.44658363063063067</c:v>
                </c:pt>
                <c:pt idx="5976">
                  <c:v>0.44594962162162166</c:v>
                </c:pt>
                <c:pt idx="5977">
                  <c:v>0.44535080180180187</c:v>
                </c:pt>
                <c:pt idx="5978">
                  <c:v>0.44498458558558562</c:v>
                </c:pt>
                <c:pt idx="5979">
                  <c:v>0.44464530630630633</c:v>
                </c:pt>
                <c:pt idx="5980">
                  <c:v>0.44434176576576573</c:v>
                </c:pt>
                <c:pt idx="5981">
                  <c:v>0.44437751351351351</c:v>
                </c:pt>
                <c:pt idx="5982">
                  <c:v>0.44439510810810812</c:v>
                </c:pt>
                <c:pt idx="5983">
                  <c:v>0.44448418918918919</c:v>
                </c:pt>
                <c:pt idx="5984">
                  <c:v>0.44452872972972979</c:v>
                </c:pt>
                <c:pt idx="5985">
                  <c:v>0.4446804954954956</c:v>
                </c:pt>
                <c:pt idx="5986">
                  <c:v>0.44483226126126141</c:v>
                </c:pt>
                <c:pt idx="5987">
                  <c:v>0.44502856756756765</c:v>
                </c:pt>
                <c:pt idx="5988">
                  <c:v>0.44525181981981998</c:v>
                </c:pt>
                <c:pt idx="5989">
                  <c:v>0.44550201801801809</c:v>
                </c:pt>
                <c:pt idx="5990">
                  <c:v>0.44578795495495516</c:v>
                </c:pt>
                <c:pt idx="5991">
                  <c:v>0.44593972072072086</c:v>
                </c:pt>
                <c:pt idx="5992">
                  <c:v>0.44596666666666679</c:v>
                </c:pt>
                <c:pt idx="5993">
                  <c:v>0.44593092792792793</c:v>
                </c:pt>
                <c:pt idx="5994">
                  <c:v>0.44580609909909918</c:v>
                </c:pt>
                <c:pt idx="5995">
                  <c:v>0.44556470270270276</c:v>
                </c:pt>
                <c:pt idx="5996">
                  <c:v>0.44535025225225239</c:v>
                </c:pt>
                <c:pt idx="5997">
                  <c:v>0.44520728828828832</c:v>
                </c:pt>
                <c:pt idx="5998">
                  <c:v>0.44510941441441448</c:v>
                </c:pt>
                <c:pt idx="5999">
                  <c:v>0.44509181981981999</c:v>
                </c:pt>
                <c:pt idx="6000">
                  <c:v>0.44511875675675688</c:v>
                </c:pt>
                <c:pt idx="6001">
                  <c:v>0.44521718918918918</c:v>
                </c:pt>
                <c:pt idx="6002">
                  <c:v>0.4452710810810811</c:v>
                </c:pt>
                <c:pt idx="6003">
                  <c:v>0.44534256756756768</c:v>
                </c:pt>
                <c:pt idx="6004">
                  <c:v>0.44540526126126134</c:v>
                </c:pt>
                <c:pt idx="6005">
                  <c:v>0.44543220720720722</c:v>
                </c:pt>
                <c:pt idx="6006">
                  <c:v>0.4455306306306307</c:v>
                </c:pt>
                <c:pt idx="6007">
                  <c:v>0.44578082882882891</c:v>
                </c:pt>
                <c:pt idx="6008">
                  <c:v>0.44603157657657672</c:v>
                </c:pt>
                <c:pt idx="6009">
                  <c:v>0.44632686486486506</c:v>
                </c:pt>
                <c:pt idx="6010">
                  <c:v>0.44666669369369372</c:v>
                </c:pt>
                <c:pt idx="6011">
                  <c:v>0.44713135135135129</c:v>
                </c:pt>
                <c:pt idx="6012">
                  <c:v>0.44753386486486502</c:v>
                </c:pt>
                <c:pt idx="6013">
                  <c:v>0.44774831531531539</c:v>
                </c:pt>
                <c:pt idx="6014">
                  <c:v>0.44790943243243247</c:v>
                </c:pt>
                <c:pt idx="6015">
                  <c:v>0.44790943243243236</c:v>
                </c:pt>
                <c:pt idx="6016">
                  <c:v>0.44785554954954948</c:v>
                </c:pt>
                <c:pt idx="6017">
                  <c:v>0.44776591891891881</c:v>
                </c:pt>
                <c:pt idx="6018">
                  <c:v>0.44772082882882891</c:v>
                </c:pt>
                <c:pt idx="6019">
                  <c:v>0.44765869369369377</c:v>
                </c:pt>
                <c:pt idx="6020">
                  <c:v>0.44759600900900887</c:v>
                </c:pt>
                <c:pt idx="6021">
                  <c:v>0.44765869369369365</c:v>
                </c:pt>
                <c:pt idx="6022">
                  <c:v>0.44768563963963964</c:v>
                </c:pt>
                <c:pt idx="6023">
                  <c:v>0.44772137837837833</c:v>
                </c:pt>
                <c:pt idx="6024">
                  <c:v>0.44775712612612606</c:v>
                </c:pt>
                <c:pt idx="6025">
                  <c:v>0.44780222522522517</c:v>
                </c:pt>
                <c:pt idx="6026">
                  <c:v>0.44780222522522506</c:v>
                </c:pt>
                <c:pt idx="6027">
                  <c:v>0.44770379279279277</c:v>
                </c:pt>
                <c:pt idx="6028">
                  <c:v>0.44756962162162156</c:v>
                </c:pt>
                <c:pt idx="6029">
                  <c:v>0.4475965675675676</c:v>
                </c:pt>
                <c:pt idx="6030">
                  <c:v>0.44769445045045048</c:v>
                </c:pt>
                <c:pt idx="6031">
                  <c:v>0.44784621621621629</c:v>
                </c:pt>
                <c:pt idx="6032">
                  <c:v>0.44806066666666677</c:v>
                </c:pt>
                <c:pt idx="6033">
                  <c:v>0.4482575225225226</c:v>
                </c:pt>
                <c:pt idx="6034">
                  <c:v>0.44849891891891897</c:v>
                </c:pt>
                <c:pt idx="6035">
                  <c:v>0.4487221711711713</c:v>
                </c:pt>
                <c:pt idx="6036">
                  <c:v>0.44894542342342353</c:v>
                </c:pt>
                <c:pt idx="6037">
                  <c:v>0.44906145045045065</c:v>
                </c:pt>
                <c:pt idx="6038">
                  <c:v>0.44914172972972977</c:v>
                </c:pt>
                <c:pt idx="6039">
                  <c:v>0.44930229729729743</c:v>
                </c:pt>
                <c:pt idx="6040">
                  <c:v>0.44948980180180187</c:v>
                </c:pt>
                <c:pt idx="6041">
                  <c:v>0.4496954594594596</c:v>
                </c:pt>
                <c:pt idx="6042">
                  <c:v>0.44995445945945955</c:v>
                </c:pt>
                <c:pt idx="6043">
                  <c:v>0.45026734234234245</c:v>
                </c:pt>
                <c:pt idx="6044">
                  <c:v>0.45071384684684701</c:v>
                </c:pt>
                <c:pt idx="6045">
                  <c:v>0.45118728828828847</c:v>
                </c:pt>
                <c:pt idx="6046">
                  <c:v>0.45159804504504514</c:v>
                </c:pt>
                <c:pt idx="6047">
                  <c:v>0.45198241441441456</c:v>
                </c:pt>
                <c:pt idx="6048">
                  <c:v>0.45233983783783793</c:v>
                </c:pt>
                <c:pt idx="6049">
                  <c:v>0.4527863423423425</c:v>
                </c:pt>
                <c:pt idx="6050">
                  <c:v>0.45321525225225251</c:v>
                </c:pt>
                <c:pt idx="6051">
                  <c:v>0.4536887027027029</c:v>
                </c:pt>
                <c:pt idx="6052">
                  <c:v>0.45418909909909921</c:v>
                </c:pt>
                <c:pt idx="6053">
                  <c:v>0.45475218018018032</c:v>
                </c:pt>
                <c:pt idx="6054">
                  <c:v>0.45531526126126143</c:v>
                </c:pt>
                <c:pt idx="6055">
                  <c:v>0.45577110810810817</c:v>
                </c:pt>
                <c:pt idx="6056">
                  <c:v>0.4561906666666668</c:v>
                </c:pt>
                <c:pt idx="6057">
                  <c:v>0.45663772072072079</c:v>
                </c:pt>
                <c:pt idx="6058">
                  <c:v>0.45695939639639643</c:v>
                </c:pt>
                <c:pt idx="6059">
                  <c:v>0.45727227927927921</c:v>
                </c:pt>
                <c:pt idx="6060">
                  <c:v>0.4575763693693693</c:v>
                </c:pt>
                <c:pt idx="6061">
                  <c:v>0.45785350450450457</c:v>
                </c:pt>
                <c:pt idx="6062">
                  <c:v>0.45820212612612621</c:v>
                </c:pt>
                <c:pt idx="6063">
                  <c:v>0.45857769369369372</c:v>
                </c:pt>
                <c:pt idx="6064">
                  <c:v>0.45926615315315311</c:v>
                </c:pt>
                <c:pt idx="6065">
                  <c:v>0.46004424324324322</c:v>
                </c:pt>
                <c:pt idx="6066">
                  <c:v>0.46083936936936931</c:v>
                </c:pt>
                <c:pt idx="6067">
                  <c:v>0.46164384684684678</c:v>
                </c:pt>
                <c:pt idx="6068">
                  <c:v>0.46243953153153144</c:v>
                </c:pt>
                <c:pt idx="6069">
                  <c:v>0.46323521621621622</c:v>
                </c:pt>
                <c:pt idx="6070">
                  <c:v>0.46409303603603597</c:v>
                </c:pt>
                <c:pt idx="6071">
                  <c:v>0.46499594594594595</c:v>
                </c:pt>
                <c:pt idx="6072">
                  <c:v>0.46593459459459458</c:v>
                </c:pt>
                <c:pt idx="6073">
                  <c:v>0.46691779279279283</c:v>
                </c:pt>
                <c:pt idx="6074">
                  <c:v>0.46803515315315319</c:v>
                </c:pt>
                <c:pt idx="6075">
                  <c:v>0.46916186486486477</c:v>
                </c:pt>
                <c:pt idx="6076">
                  <c:v>0.47025282882882885</c:v>
                </c:pt>
                <c:pt idx="6077">
                  <c:v>0.47128990990990982</c:v>
                </c:pt>
                <c:pt idx="6078">
                  <c:v>0.47226429729729719</c:v>
                </c:pt>
                <c:pt idx="6079">
                  <c:v>0.47323868468468461</c:v>
                </c:pt>
                <c:pt idx="6080">
                  <c:v>0.47392714414414405</c:v>
                </c:pt>
                <c:pt idx="6081">
                  <c:v>0.47444623423423421</c:v>
                </c:pt>
                <c:pt idx="6082">
                  <c:v>0.47488449549549538</c:v>
                </c:pt>
                <c:pt idx="6083">
                  <c:v>0.47530516216216206</c:v>
                </c:pt>
                <c:pt idx="6084">
                  <c:v>0.47570712612612609</c:v>
                </c:pt>
                <c:pt idx="6085">
                  <c:v>0.47607390090090085</c:v>
                </c:pt>
                <c:pt idx="6086">
                  <c:v>0.47625316216216224</c:v>
                </c:pt>
                <c:pt idx="6087">
                  <c:v>0.47644067567567572</c:v>
                </c:pt>
                <c:pt idx="6088">
                  <c:v>0.47661938738738741</c:v>
                </c:pt>
                <c:pt idx="6089">
                  <c:v>0.47672661261261268</c:v>
                </c:pt>
                <c:pt idx="6090">
                  <c:v>0.47643187387387392</c:v>
                </c:pt>
                <c:pt idx="6091">
                  <c:v>0.4762086216216217</c:v>
                </c:pt>
                <c:pt idx="6092">
                  <c:v>0.47609259459459474</c:v>
                </c:pt>
                <c:pt idx="6093">
                  <c:v>0.47603925225225241</c:v>
                </c:pt>
                <c:pt idx="6094">
                  <c:v>0.47600351351351355</c:v>
                </c:pt>
                <c:pt idx="6095">
                  <c:v>0.47602166666666668</c:v>
                </c:pt>
                <c:pt idx="6096">
                  <c:v>0.47596832432432445</c:v>
                </c:pt>
                <c:pt idx="6097">
                  <c:v>0.47592378378378386</c:v>
                </c:pt>
                <c:pt idx="6098">
                  <c:v>0.47594193693693704</c:v>
                </c:pt>
                <c:pt idx="6099">
                  <c:v>0.47589739639639655</c:v>
                </c:pt>
                <c:pt idx="6100">
                  <c:v>0.47584406306306315</c:v>
                </c:pt>
                <c:pt idx="6101">
                  <c:v>0.47553997297297285</c:v>
                </c:pt>
                <c:pt idx="6102">
                  <c:v>0.47528042342342336</c:v>
                </c:pt>
                <c:pt idx="6103">
                  <c:v>0.47499448648648657</c:v>
                </c:pt>
                <c:pt idx="6104">
                  <c:v>0.47468215315315321</c:v>
                </c:pt>
                <c:pt idx="6105">
                  <c:v>0.47431592792792804</c:v>
                </c:pt>
                <c:pt idx="6106">
                  <c:v>0.47428898198198194</c:v>
                </c:pt>
                <c:pt idx="6107">
                  <c:v>0.47436981981981979</c:v>
                </c:pt>
                <c:pt idx="6108">
                  <c:v>0.47432527927927931</c:v>
                </c:pt>
                <c:pt idx="6109">
                  <c:v>0.47427138738738728</c:v>
                </c:pt>
                <c:pt idx="6110">
                  <c:v>0.47416415315315302</c:v>
                </c:pt>
                <c:pt idx="6111">
                  <c:v>0.47397664864864864</c:v>
                </c:pt>
                <c:pt idx="6112">
                  <c:v>0.47385127927927922</c:v>
                </c:pt>
                <c:pt idx="6113">
                  <c:v>0.47371710810810808</c:v>
                </c:pt>
                <c:pt idx="6114">
                  <c:v>0.47357413513513502</c:v>
                </c:pt>
                <c:pt idx="6115">
                  <c:v>0.4734845045045043</c:v>
                </c:pt>
                <c:pt idx="6116">
                  <c:v>0.47333273873873866</c:v>
                </c:pt>
                <c:pt idx="6117">
                  <c:v>0.47343061261261249</c:v>
                </c:pt>
                <c:pt idx="6118">
                  <c:v>0.47360932432432418</c:v>
                </c:pt>
                <c:pt idx="6119">
                  <c:v>0.4738595225225225</c:v>
                </c:pt>
                <c:pt idx="6120">
                  <c:v>0.47415426126126115</c:v>
                </c:pt>
                <c:pt idx="6121">
                  <c:v>0.47448528828828829</c:v>
                </c:pt>
                <c:pt idx="6122">
                  <c:v>0.47482456756756752</c:v>
                </c:pt>
                <c:pt idx="6123">
                  <c:v>0.4750923603603604</c:v>
                </c:pt>
                <c:pt idx="6124">
                  <c:v>0.47539644144144161</c:v>
                </c:pt>
                <c:pt idx="6125">
                  <c:v>0.47568292792792799</c:v>
                </c:pt>
                <c:pt idx="6126">
                  <c:v>0.47600460360360364</c:v>
                </c:pt>
                <c:pt idx="6127">
                  <c:v>0.4766573153153153</c:v>
                </c:pt>
                <c:pt idx="6128">
                  <c:v>0.4772561351351351</c:v>
                </c:pt>
                <c:pt idx="6129">
                  <c:v>0.47781921621621615</c:v>
                </c:pt>
                <c:pt idx="6130">
                  <c:v>0.47840924324324319</c:v>
                </c:pt>
                <c:pt idx="6131">
                  <c:v>0.47893657657657651</c:v>
                </c:pt>
                <c:pt idx="6132">
                  <c:v>0.47956234234234235</c:v>
                </c:pt>
                <c:pt idx="6133">
                  <c:v>0.48023264864864867</c:v>
                </c:pt>
                <c:pt idx="6134">
                  <c:v>0.48089415315315309</c:v>
                </c:pt>
                <c:pt idx="6135">
                  <c:v>0.48149297297297283</c:v>
                </c:pt>
                <c:pt idx="6136">
                  <c:v>0.48206484684684675</c:v>
                </c:pt>
                <c:pt idx="6137">
                  <c:v>0.48265486486486464</c:v>
                </c:pt>
                <c:pt idx="6138">
                  <c:v>0.48327183783783773</c:v>
                </c:pt>
                <c:pt idx="6139">
                  <c:v>0.48383491891891883</c:v>
                </c:pt>
                <c:pt idx="6140">
                  <c:v>0.48437160360360354</c:v>
                </c:pt>
                <c:pt idx="6141">
                  <c:v>0.48487199099099088</c:v>
                </c:pt>
                <c:pt idx="6142">
                  <c:v>0.4854081261261261</c:v>
                </c:pt>
                <c:pt idx="6143">
                  <c:v>0.48562312612612596</c:v>
                </c:pt>
                <c:pt idx="6144">
                  <c:v>0.48567645945945925</c:v>
                </c:pt>
                <c:pt idx="6145">
                  <c:v>0.48576554054054044</c:v>
                </c:pt>
                <c:pt idx="6146">
                  <c:v>0.48578368468468464</c:v>
                </c:pt>
                <c:pt idx="6147">
                  <c:v>0.48586452252252244</c:v>
                </c:pt>
                <c:pt idx="6148">
                  <c:v>0.48589091891891895</c:v>
                </c:pt>
                <c:pt idx="6149">
                  <c:v>0.48581943243243242</c:v>
                </c:pt>
                <c:pt idx="6150">
                  <c:v>0.485721009009009</c:v>
                </c:pt>
                <c:pt idx="6151">
                  <c:v>0.48565832432432443</c:v>
                </c:pt>
                <c:pt idx="6152">
                  <c:v>0.48561378378378389</c:v>
                </c:pt>
                <c:pt idx="6153">
                  <c:v>0.48563137837837861</c:v>
                </c:pt>
                <c:pt idx="6154">
                  <c:v>0.48562258558558574</c:v>
                </c:pt>
                <c:pt idx="6155">
                  <c:v>0.48553295495495519</c:v>
                </c:pt>
                <c:pt idx="6156">
                  <c:v>0.48541637837837864</c:v>
                </c:pt>
                <c:pt idx="6157">
                  <c:v>0.48531794594594613</c:v>
                </c:pt>
                <c:pt idx="6158">
                  <c:v>0.48521072072072086</c:v>
                </c:pt>
                <c:pt idx="6159">
                  <c:v>0.4850677477477478</c:v>
                </c:pt>
                <c:pt idx="6160">
                  <c:v>0.485174981981982</c:v>
                </c:pt>
                <c:pt idx="6161">
                  <c:v>0.48525527027027027</c:v>
                </c:pt>
                <c:pt idx="6162">
                  <c:v>0.48539824324324321</c:v>
                </c:pt>
                <c:pt idx="6163">
                  <c:v>0.4855236216216216</c:v>
                </c:pt>
                <c:pt idx="6164">
                  <c:v>0.48565724324324316</c:v>
                </c:pt>
                <c:pt idx="6165">
                  <c:v>0.48579142342342335</c:v>
                </c:pt>
                <c:pt idx="6166">
                  <c:v>0.48596134234234228</c:v>
                </c:pt>
                <c:pt idx="6167">
                  <c:v>0.48606857657657643</c:v>
                </c:pt>
                <c:pt idx="6168">
                  <c:v>0.48615820720720709</c:v>
                </c:pt>
                <c:pt idx="6169">
                  <c:v>0.48613126126126122</c:v>
                </c:pt>
                <c:pt idx="6170">
                  <c:v>0.48610432432432427</c:v>
                </c:pt>
                <c:pt idx="6171">
                  <c:v>0.48605979279279288</c:v>
                </c:pt>
                <c:pt idx="6172">
                  <c:v>0.48603284684684683</c:v>
                </c:pt>
                <c:pt idx="6173">
                  <c:v>0.48601470270270281</c:v>
                </c:pt>
                <c:pt idx="6174">
                  <c:v>0.48596961261261268</c:v>
                </c:pt>
                <c:pt idx="6175">
                  <c:v>0.48594266666666669</c:v>
                </c:pt>
                <c:pt idx="6176">
                  <c:v>0.48584479279279286</c:v>
                </c:pt>
                <c:pt idx="6177">
                  <c:v>0.48576396396396399</c:v>
                </c:pt>
                <c:pt idx="6178">
                  <c:v>0.48570127927927931</c:v>
                </c:pt>
                <c:pt idx="6179">
                  <c:v>0.485602855855856</c:v>
                </c:pt>
                <c:pt idx="6180">
                  <c:v>0.48552202702702718</c:v>
                </c:pt>
                <c:pt idx="6181">
                  <c:v>0.48558471171171186</c:v>
                </c:pt>
                <c:pt idx="6182">
                  <c:v>0.48564739639639654</c:v>
                </c:pt>
                <c:pt idx="6183">
                  <c:v>0.48575463063063068</c:v>
                </c:pt>
                <c:pt idx="6184">
                  <c:v>0.48582611711711721</c:v>
                </c:pt>
                <c:pt idx="6185">
                  <c:v>0.48595148648648651</c:v>
                </c:pt>
                <c:pt idx="6186">
                  <c:v>0.48603177477477483</c:v>
                </c:pt>
                <c:pt idx="6187">
                  <c:v>0.48613019819819803</c:v>
                </c:pt>
                <c:pt idx="6188">
                  <c:v>0.48622863063063043</c:v>
                </c:pt>
                <c:pt idx="6189">
                  <c:v>0.48633585585585576</c:v>
                </c:pt>
                <c:pt idx="6190">
                  <c:v>0.48640734234234234</c:v>
                </c:pt>
                <c:pt idx="6191">
                  <c:v>0.48649697297297301</c:v>
                </c:pt>
                <c:pt idx="6192">
                  <c:v>0.48658660360360356</c:v>
                </c:pt>
                <c:pt idx="6193">
                  <c:v>0.48669437837837837</c:v>
                </c:pt>
                <c:pt idx="6194">
                  <c:v>0.48672132432432424</c:v>
                </c:pt>
                <c:pt idx="6195">
                  <c:v>0.48675706306306293</c:v>
                </c:pt>
                <c:pt idx="6196">
                  <c:v>0.48678400900900898</c:v>
                </c:pt>
                <c:pt idx="6197">
                  <c:v>0.48663223423423418</c:v>
                </c:pt>
                <c:pt idx="6198">
                  <c:v>0.48647166666666675</c:v>
                </c:pt>
                <c:pt idx="6199">
                  <c:v>0.48627480180180183</c:v>
                </c:pt>
                <c:pt idx="6200">
                  <c:v>0.4862033153153153</c:v>
                </c:pt>
                <c:pt idx="6201">
                  <c:v>0.48619451351351356</c:v>
                </c:pt>
                <c:pt idx="6202">
                  <c:v>0.48625719819819818</c:v>
                </c:pt>
                <c:pt idx="6203">
                  <c:v>0.48631988288288297</c:v>
                </c:pt>
                <c:pt idx="6204">
                  <c:v>0.48641830630630628</c:v>
                </c:pt>
                <c:pt idx="6205">
                  <c:v>0.48651673873873869</c:v>
                </c:pt>
                <c:pt idx="6206">
                  <c:v>0.48663276576576575</c:v>
                </c:pt>
                <c:pt idx="6207">
                  <c:v>0.48680267567567559</c:v>
                </c:pt>
                <c:pt idx="6208">
                  <c:v>0.48704352252252242</c:v>
                </c:pt>
                <c:pt idx="6209">
                  <c:v>0.48727612612612614</c:v>
                </c:pt>
                <c:pt idx="6210">
                  <c:v>0.48754446846846849</c:v>
                </c:pt>
                <c:pt idx="6211">
                  <c:v>0.48778586486486486</c:v>
                </c:pt>
                <c:pt idx="6212">
                  <c:v>0.48804486486486492</c:v>
                </c:pt>
                <c:pt idx="6213">
                  <c:v>0.48828571171171176</c:v>
                </c:pt>
                <c:pt idx="6214">
                  <c:v>0.48851830630630638</c:v>
                </c:pt>
                <c:pt idx="6215">
                  <c:v>0.48876850450450449</c:v>
                </c:pt>
                <c:pt idx="6216">
                  <c:v>0.48896536036036037</c:v>
                </c:pt>
                <c:pt idx="6217">
                  <c:v>0.48908193693693691</c:v>
                </c:pt>
                <c:pt idx="6218">
                  <c:v>0.4890731441441441</c:v>
                </c:pt>
                <c:pt idx="6219">
                  <c:v>0.48896591891891883</c:v>
                </c:pt>
                <c:pt idx="6220">
                  <c:v>0.48882294594594589</c:v>
                </c:pt>
                <c:pt idx="6221">
                  <c:v>0.48870636936936934</c:v>
                </c:pt>
                <c:pt idx="6222">
                  <c:v>0.48862609009009006</c:v>
                </c:pt>
                <c:pt idx="6223">
                  <c:v>0.4885633963963964</c:v>
                </c:pt>
                <c:pt idx="6224">
                  <c:v>0.48851830630630627</c:v>
                </c:pt>
                <c:pt idx="6225">
                  <c:v>0.48844681981981969</c:v>
                </c:pt>
                <c:pt idx="6226">
                  <c:v>0.48833959459459458</c:v>
                </c:pt>
                <c:pt idx="6227">
                  <c:v>0.48817023423423417</c:v>
                </c:pt>
                <c:pt idx="6228">
                  <c:v>0.48797336936936925</c:v>
                </c:pt>
                <c:pt idx="6229">
                  <c:v>0.48790189189189181</c:v>
                </c:pt>
                <c:pt idx="6230">
                  <c:v>0.48787494594594588</c:v>
                </c:pt>
                <c:pt idx="6231">
                  <c:v>0.48786614414414414</c:v>
                </c:pt>
                <c:pt idx="6232">
                  <c:v>0.4878216126126127</c:v>
                </c:pt>
                <c:pt idx="6233">
                  <c:v>0.48778586486486492</c:v>
                </c:pt>
                <c:pt idx="6234">
                  <c:v>0.48780401801801798</c:v>
                </c:pt>
                <c:pt idx="6235">
                  <c:v>0.4879024504504505</c:v>
                </c:pt>
                <c:pt idx="6236">
                  <c:v>0.4880008828828829</c:v>
                </c:pt>
                <c:pt idx="6237">
                  <c:v>0.48802782882882878</c:v>
                </c:pt>
                <c:pt idx="6238">
                  <c:v>0.4880008828828829</c:v>
                </c:pt>
                <c:pt idx="6239">
                  <c:v>0.48786671171171181</c:v>
                </c:pt>
                <c:pt idx="6240">
                  <c:v>0.48768800000000012</c:v>
                </c:pt>
                <c:pt idx="6241">
                  <c:v>0.48749114414414418</c:v>
                </c:pt>
                <c:pt idx="6242">
                  <c:v>0.48728548648648645</c:v>
                </c:pt>
                <c:pt idx="6243">
                  <c:v>0.48718705405405405</c:v>
                </c:pt>
                <c:pt idx="6244">
                  <c:v>0.4870528828828829</c:v>
                </c:pt>
                <c:pt idx="6245">
                  <c:v>0.48684777477477481</c:v>
                </c:pt>
                <c:pt idx="6246">
                  <c:v>0.48656183783783769</c:v>
                </c:pt>
                <c:pt idx="6247">
                  <c:v>0.48624016216216204</c:v>
                </c:pt>
                <c:pt idx="6248">
                  <c:v>0.48592727927927926</c:v>
                </c:pt>
                <c:pt idx="6249">
                  <c:v>0.48556105405405409</c:v>
                </c:pt>
                <c:pt idx="6250">
                  <c:v>0.48532020720720714</c:v>
                </c:pt>
                <c:pt idx="6251">
                  <c:v>0.4850969639639639</c:v>
                </c:pt>
                <c:pt idx="6252">
                  <c:v>0.48447119819819817</c:v>
                </c:pt>
                <c:pt idx="6253">
                  <c:v>0.48388117117117108</c:v>
                </c:pt>
                <c:pt idx="6254">
                  <c:v>0.48334448648648642</c:v>
                </c:pt>
                <c:pt idx="6255">
                  <c:v>0.48282594594594597</c:v>
                </c:pt>
                <c:pt idx="6256">
                  <c:v>0.48236128828828828</c:v>
                </c:pt>
                <c:pt idx="6257">
                  <c:v>0.48193237837837838</c:v>
                </c:pt>
                <c:pt idx="6258">
                  <c:v>0.48151281081081082</c:v>
                </c:pt>
                <c:pt idx="6259">
                  <c:v>0.48105695495495493</c:v>
                </c:pt>
                <c:pt idx="6260">
                  <c:v>0.48071767567567575</c:v>
                </c:pt>
                <c:pt idx="6261">
                  <c:v>0.48039600000000016</c:v>
                </c:pt>
                <c:pt idx="6262">
                  <c:v>0.48011006306306331</c:v>
                </c:pt>
                <c:pt idx="6263">
                  <c:v>0.47984172072072084</c:v>
                </c:pt>
                <c:pt idx="6264">
                  <c:v>0.47965365765765766</c:v>
                </c:pt>
                <c:pt idx="6265">
                  <c:v>0.47948374774774766</c:v>
                </c:pt>
                <c:pt idx="6266">
                  <c:v>0.47921539639639632</c:v>
                </c:pt>
                <c:pt idx="6267">
                  <c:v>0.47893826126126138</c:v>
                </c:pt>
                <c:pt idx="6268">
                  <c:v>0.47905428828828833</c:v>
                </c:pt>
                <c:pt idx="6269">
                  <c:v>0.47916151351351349</c:v>
                </c:pt>
                <c:pt idx="6270">
                  <c:v>0.47925994594594601</c:v>
                </c:pt>
                <c:pt idx="6271">
                  <c:v>0.47941171171171182</c:v>
                </c:pt>
                <c:pt idx="6272">
                  <c:v>0.47952772972972985</c:v>
                </c:pt>
                <c:pt idx="6273">
                  <c:v>0.47964375675675691</c:v>
                </c:pt>
                <c:pt idx="6274">
                  <c:v>0.47974163963963973</c:v>
                </c:pt>
                <c:pt idx="6275">
                  <c:v>0.47984887387387398</c:v>
                </c:pt>
                <c:pt idx="6276">
                  <c:v>0.47992915315315338</c:v>
                </c:pt>
                <c:pt idx="6277">
                  <c:v>0.48003637837837854</c:v>
                </c:pt>
                <c:pt idx="6278">
                  <c:v>0.48018869369369388</c:v>
                </c:pt>
                <c:pt idx="6279">
                  <c:v>0.48034046846846845</c:v>
                </c:pt>
                <c:pt idx="6280">
                  <c:v>0.48040316216216211</c:v>
                </c:pt>
                <c:pt idx="6281">
                  <c:v>0.4805642792792793</c:v>
                </c:pt>
                <c:pt idx="6282">
                  <c:v>0.48068030630630632</c:v>
                </c:pt>
                <c:pt idx="6283">
                  <c:v>0.4807693873873875</c:v>
                </c:pt>
                <c:pt idx="6284">
                  <c:v>0.48087661261261266</c:v>
                </c:pt>
                <c:pt idx="6285">
                  <c:v>0.48101958558558572</c:v>
                </c:pt>
                <c:pt idx="6286">
                  <c:v>0.48118070270270269</c:v>
                </c:pt>
                <c:pt idx="6287">
                  <c:v>0.48128792792792796</c:v>
                </c:pt>
                <c:pt idx="6288">
                  <c:v>0.48134126126126114</c:v>
                </c:pt>
                <c:pt idx="6289">
                  <c:v>0.48173442342342332</c:v>
                </c:pt>
                <c:pt idx="6290">
                  <c:v>0.48214518918918914</c:v>
                </c:pt>
                <c:pt idx="6291">
                  <c:v>0.48255649549549551</c:v>
                </c:pt>
                <c:pt idx="6292">
                  <c:v>0.48293151351351365</c:v>
                </c:pt>
                <c:pt idx="6293">
                  <c:v>0.48318171171171198</c:v>
                </c:pt>
                <c:pt idx="6294">
                  <c:v>0.48339617117117134</c:v>
                </c:pt>
                <c:pt idx="6295">
                  <c:v>0.48361008108108117</c:v>
                </c:pt>
                <c:pt idx="6296">
                  <c:v>0.48385092792792794</c:v>
                </c:pt>
                <c:pt idx="6297">
                  <c:v>0.48395816216216209</c:v>
                </c:pt>
                <c:pt idx="6298">
                  <c:v>0.4841456666666667</c:v>
                </c:pt>
                <c:pt idx="6299">
                  <c:v>0.48436891891891892</c:v>
                </c:pt>
                <c:pt idx="6300">
                  <c:v>0.48453882882882876</c:v>
                </c:pt>
                <c:pt idx="6301">
                  <c:v>0.48472633333333331</c:v>
                </c:pt>
                <c:pt idx="6302">
                  <c:v>0.48510190090090094</c:v>
                </c:pt>
                <c:pt idx="6303">
                  <c:v>0.48546812612612622</c:v>
                </c:pt>
                <c:pt idx="6304">
                  <c:v>0.48581674774774786</c:v>
                </c:pt>
                <c:pt idx="6305">
                  <c:v>0.48587943243243253</c:v>
                </c:pt>
                <c:pt idx="6306">
                  <c:v>0.48598665765765769</c:v>
                </c:pt>
                <c:pt idx="6307">
                  <c:v>0.48611147747747746</c:v>
                </c:pt>
                <c:pt idx="6308">
                  <c:v>0.48623629729729723</c:v>
                </c:pt>
                <c:pt idx="6309">
                  <c:v>0.48650463963963952</c:v>
                </c:pt>
                <c:pt idx="6310">
                  <c:v>0.48677298198198199</c:v>
                </c:pt>
                <c:pt idx="6311">
                  <c:v>0.48701437837837835</c:v>
                </c:pt>
                <c:pt idx="6312">
                  <c:v>0.48722937837837837</c:v>
                </c:pt>
                <c:pt idx="6313">
                  <c:v>0.4874619819819821</c:v>
                </c:pt>
                <c:pt idx="6314">
                  <c:v>0.48764949549549552</c:v>
                </c:pt>
                <c:pt idx="6315">
                  <c:v>0.48781940540540547</c:v>
                </c:pt>
                <c:pt idx="6316">
                  <c:v>0.48806959459459465</c:v>
                </c:pt>
                <c:pt idx="6317">
                  <c:v>0.48837367567567574</c:v>
                </c:pt>
                <c:pt idx="6318">
                  <c:v>0.48839127027027035</c:v>
                </c:pt>
                <c:pt idx="6319">
                  <c:v>0.48849849549549546</c:v>
                </c:pt>
                <c:pt idx="6320">
                  <c:v>0.48870414414414415</c:v>
                </c:pt>
                <c:pt idx="6321">
                  <c:v>0.48876682882882883</c:v>
                </c:pt>
                <c:pt idx="6322">
                  <c:v>0.48881191891891895</c:v>
                </c:pt>
                <c:pt idx="6323">
                  <c:v>0.48886525225225236</c:v>
                </c:pt>
                <c:pt idx="6324">
                  <c:v>0.48893673873873889</c:v>
                </c:pt>
                <c:pt idx="6325">
                  <c:v>0.4889724864864865</c:v>
                </c:pt>
                <c:pt idx="6326">
                  <c:v>0.48903518018018016</c:v>
                </c:pt>
                <c:pt idx="6327">
                  <c:v>0.4891605585585585</c:v>
                </c:pt>
                <c:pt idx="6328">
                  <c:v>0.48927658558558562</c:v>
                </c:pt>
                <c:pt idx="6329">
                  <c:v>0.48939316216216217</c:v>
                </c:pt>
                <c:pt idx="6330">
                  <c:v>0.48968790090090103</c:v>
                </c:pt>
                <c:pt idx="6331">
                  <c:v>0.49000957657657673</c:v>
                </c:pt>
                <c:pt idx="6332">
                  <c:v>0.49027791891891903</c:v>
                </c:pt>
                <c:pt idx="6333">
                  <c:v>0.49042144144144156</c:v>
                </c:pt>
                <c:pt idx="6334">
                  <c:v>0.49062709909909924</c:v>
                </c:pt>
                <c:pt idx="6335">
                  <c:v>0.4906991351351353</c:v>
                </c:pt>
                <c:pt idx="6336">
                  <c:v>0.49073487387387393</c:v>
                </c:pt>
                <c:pt idx="6337">
                  <c:v>0.49089599099099102</c:v>
                </c:pt>
                <c:pt idx="6338">
                  <c:v>0.49104831531531534</c:v>
                </c:pt>
                <c:pt idx="6339">
                  <c:v>0.49102137837837839</c:v>
                </c:pt>
                <c:pt idx="6340">
                  <c:v>0.490968036036036</c:v>
                </c:pt>
                <c:pt idx="6341">
                  <c:v>0.490968036036036</c:v>
                </c:pt>
                <c:pt idx="6342">
                  <c:v>0.49088775675675672</c:v>
                </c:pt>
                <c:pt idx="6343">
                  <c:v>0.49076238738738742</c:v>
                </c:pt>
                <c:pt idx="6344">
                  <c:v>0.49064636936936934</c:v>
                </c:pt>
                <c:pt idx="6345">
                  <c:v>0.49056609009009006</c:v>
                </c:pt>
                <c:pt idx="6346">
                  <c:v>0.4902708108108107</c:v>
                </c:pt>
                <c:pt idx="6347">
                  <c:v>0.48995792792792781</c:v>
                </c:pt>
                <c:pt idx="6348">
                  <c:v>0.4896813333333333</c:v>
                </c:pt>
                <c:pt idx="6349">
                  <c:v>0.48943113513513509</c:v>
                </c:pt>
                <c:pt idx="6350">
                  <c:v>0.48931510810810813</c:v>
                </c:pt>
                <c:pt idx="6351">
                  <c:v>0.48923481981981987</c:v>
                </c:pt>
                <c:pt idx="6352">
                  <c:v>0.4891451891891892</c:v>
                </c:pt>
                <c:pt idx="6353">
                  <c:v>0.48903796396396393</c:v>
                </c:pt>
                <c:pt idx="6354">
                  <c:v>0.488868045045045</c:v>
                </c:pt>
                <c:pt idx="6355">
                  <c:v>0.48892193693693692</c:v>
                </c:pt>
                <c:pt idx="6356">
                  <c:v>0.4889758198198198</c:v>
                </c:pt>
                <c:pt idx="6357">
                  <c:v>0.48894888288288296</c:v>
                </c:pt>
                <c:pt idx="6358">
                  <c:v>0.48907370270270289</c:v>
                </c:pt>
                <c:pt idx="6359">
                  <c:v>0.48918092792792811</c:v>
                </c:pt>
                <c:pt idx="6360">
                  <c:v>0.4894580720720722</c:v>
                </c:pt>
                <c:pt idx="6361">
                  <c:v>0.48969946846846857</c:v>
                </c:pt>
                <c:pt idx="6362">
                  <c:v>0.4900304954954956</c:v>
                </c:pt>
                <c:pt idx="6363">
                  <c:v>0.49037911711711712</c:v>
                </c:pt>
                <c:pt idx="6364">
                  <c:v>0.49070079279279288</c:v>
                </c:pt>
                <c:pt idx="6365">
                  <c:v>0.49101367567567578</c:v>
                </c:pt>
                <c:pt idx="6366">
                  <c:v>0.49121053153153171</c:v>
                </c:pt>
                <c:pt idx="6367">
                  <c:v>0.49130896396396412</c:v>
                </c:pt>
                <c:pt idx="6368">
                  <c:v>0.49135350450450466</c:v>
                </c:pt>
                <c:pt idx="6369">
                  <c:v>0.49138924324324329</c:v>
                </c:pt>
                <c:pt idx="6370">
                  <c:v>0.49151406306306311</c:v>
                </c:pt>
                <c:pt idx="6371">
                  <c:v>0.49158554054054054</c:v>
                </c:pt>
                <c:pt idx="6372">
                  <c:v>0.49167462162162151</c:v>
                </c:pt>
                <c:pt idx="6373">
                  <c:v>0.49196055855855841</c:v>
                </c:pt>
                <c:pt idx="6374">
                  <c:v>0.49217501801801783</c:v>
                </c:pt>
                <c:pt idx="6375">
                  <c:v>0.49250549549549544</c:v>
                </c:pt>
                <c:pt idx="6376">
                  <c:v>0.49263086486486485</c:v>
                </c:pt>
                <c:pt idx="6377">
                  <c:v>0.49282718018018029</c:v>
                </c:pt>
                <c:pt idx="6378">
                  <c:v>0.49297894594594599</c:v>
                </c:pt>
                <c:pt idx="6379">
                  <c:v>0.49318405405405419</c:v>
                </c:pt>
                <c:pt idx="6380">
                  <c:v>0.49345239639639643</c:v>
                </c:pt>
                <c:pt idx="6381">
                  <c:v>0.49373833333333333</c:v>
                </c:pt>
                <c:pt idx="6382">
                  <c:v>0.4940242702702704</c:v>
                </c:pt>
                <c:pt idx="6383">
                  <c:v>0.49448011711711715</c:v>
                </c:pt>
                <c:pt idx="6384">
                  <c:v>0.49501625225225226</c:v>
                </c:pt>
                <c:pt idx="6385">
                  <c:v>0.495543036036036</c:v>
                </c:pt>
                <c:pt idx="6386">
                  <c:v>0.49586417117117115</c:v>
                </c:pt>
                <c:pt idx="6387">
                  <c:v>0.49608742342342338</c:v>
                </c:pt>
                <c:pt idx="6388">
                  <c:v>0.49633762162162159</c:v>
                </c:pt>
                <c:pt idx="6389">
                  <c:v>0.49644485585585585</c:v>
                </c:pt>
                <c:pt idx="6390">
                  <c:v>0.49654328828828825</c:v>
                </c:pt>
                <c:pt idx="6391">
                  <c:v>0.49654328828828836</c:v>
                </c:pt>
                <c:pt idx="6392">
                  <c:v>0.49650754054054058</c:v>
                </c:pt>
                <c:pt idx="6393">
                  <c:v>0.4964536576576577</c:v>
                </c:pt>
                <c:pt idx="6394">
                  <c:v>0.4964630000000001</c:v>
                </c:pt>
                <c:pt idx="6395">
                  <c:v>0.49638272072072082</c:v>
                </c:pt>
                <c:pt idx="6396">
                  <c:v>0.49627549549549543</c:v>
                </c:pt>
                <c:pt idx="6397">
                  <c:v>0.49601650450450441</c:v>
                </c:pt>
                <c:pt idx="6398">
                  <c:v>0.49579270270270259</c:v>
                </c:pt>
                <c:pt idx="6399">
                  <c:v>0.49553315315315311</c:v>
                </c:pt>
                <c:pt idx="6400">
                  <c:v>0.49532749549549548</c:v>
                </c:pt>
                <c:pt idx="6401">
                  <c:v>0.49515758558558565</c:v>
                </c:pt>
                <c:pt idx="6402">
                  <c:v>0.49519332432432434</c:v>
                </c:pt>
                <c:pt idx="6403">
                  <c:v>0.49538963063063057</c:v>
                </c:pt>
                <c:pt idx="6404">
                  <c:v>0.49566676576576568</c:v>
                </c:pt>
                <c:pt idx="6405">
                  <c:v>0.49600659459459456</c:v>
                </c:pt>
                <c:pt idx="6406">
                  <c:v>0.49634642342342333</c:v>
                </c:pt>
                <c:pt idx="6407">
                  <c:v>0.4967131981981982</c:v>
                </c:pt>
                <c:pt idx="6408">
                  <c:v>0.49721359459459452</c:v>
                </c:pt>
                <c:pt idx="6409">
                  <c:v>0.49773213513513515</c:v>
                </c:pt>
                <c:pt idx="6410">
                  <c:v>0.49808955855855863</c:v>
                </c:pt>
                <c:pt idx="6411">
                  <c:v>0.49850031531531541</c:v>
                </c:pt>
                <c:pt idx="6412">
                  <c:v>0.49882200000000004</c:v>
                </c:pt>
                <c:pt idx="6413">
                  <c:v>0.49933999099099102</c:v>
                </c:pt>
                <c:pt idx="6414">
                  <c:v>0.49984092792792811</c:v>
                </c:pt>
                <c:pt idx="6415">
                  <c:v>0.50033253153153168</c:v>
                </c:pt>
                <c:pt idx="6416">
                  <c:v>0.50076198198198218</c:v>
                </c:pt>
                <c:pt idx="6417">
                  <c:v>0.50116394594594627</c:v>
                </c:pt>
                <c:pt idx="6418">
                  <c:v>0.50161979279279301</c:v>
                </c:pt>
                <c:pt idx="6419">
                  <c:v>0.50201296396396422</c:v>
                </c:pt>
                <c:pt idx="6420">
                  <c:v>0.50230770270270286</c:v>
                </c:pt>
                <c:pt idx="6421">
                  <c:v>0.50254909909909917</c:v>
                </c:pt>
                <c:pt idx="6422">
                  <c:v>0.50283504504504506</c:v>
                </c:pt>
                <c:pt idx="6423">
                  <c:v>0.50337172972972977</c:v>
                </c:pt>
                <c:pt idx="6424">
                  <c:v>0.50389906306306309</c:v>
                </c:pt>
                <c:pt idx="6425">
                  <c:v>0.50447973873873875</c:v>
                </c:pt>
                <c:pt idx="6426">
                  <c:v>0.50523912612612598</c:v>
                </c:pt>
                <c:pt idx="6427">
                  <c:v>0.50590943243243236</c:v>
                </c:pt>
                <c:pt idx="6428">
                  <c:v>0.50672271171171168</c:v>
                </c:pt>
                <c:pt idx="6429">
                  <c:v>0.50752663963963951</c:v>
                </c:pt>
                <c:pt idx="6430">
                  <c:v>0.50833991891891883</c:v>
                </c:pt>
                <c:pt idx="6431">
                  <c:v>0.50918838738738725</c:v>
                </c:pt>
                <c:pt idx="6432">
                  <c:v>0.51007315315315316</c:v>
                </c:pt>
                <c:pt idx="6433">
                  <c:v>0.51101125225225219</c:v>
                </c:pt>
                <c:pt idx="6434">
                  <c:v>0.51187786486486486</c:v>
                </c:pt>
                <c:pt idx="6435">
                  <c:v>0.51278956756756755</c:v>
                </c:pt>
                <c:pt idx="6436">
                  <c:v>0.51373701801801808</c:v>
                </c:pt>
                <c:pt idx="6437">
                  <c:v>0.51464872972972975</c:v>
                </c:pt>
                <c:pt idx="6438">
                  <c:v>0.51554228828828819</c:v>
                </c:pt>
                <c:pt idx="6439">
                  <c:v>0.5162659369369369</c:v>
                </c:pt>
                <c:pt idx="6440">
                  <c:v>0.51696263963963962</c:v>
                </c:pt>
                <c:pt idx="6441">
                  <c:v>0.51765054954954948</c:v>
                </c:pt>
                <c:pt idx="6442">
                  <c:v>0.51830271171171172</c:v>
                </c:pt>
                <c:pt idx="6443">
                  <c:v>0.51912478378378368</c:v>
                </c:pt>
                <c:pt idx="6444">
                  <c:v>0.51995565765765761</c:v>
                </c:pt>
                <c:pt idx="6445">
                  <c:v>0.52077772972972969</c:v>
                </c:pt>
                <c:pt idx="6446">
                  <c:v>0.5216531441441441</c:v>
                </c:pt>
                <c:pt idx="6447">
                  <c:v>0.52252911711711691</c:v>
                </c:pt>
                <c:pt idx="6448">
                  <c:v>0.52338693693693694</c:v>
                </c:pt>
                <c:pt idx="6449">
                  <c:v>0.52425409909909904</c:v>
                </c:pt>
                <c:pt idx="6450">
                  <c:v>0.52518339639639633</c:v>
                </c:pt>
                <c:pt idx="6451">
                  <c:v>0.52610335135135122</c:v>
                </c:pt>
                <c:pt idx="6452">
                  <c:v>0.52708654054054049</c:v>
                </c:pt>
                <c:pt idx="6453">
                  <c:v>0.5281230720720721</c:v>
                </c:pt>
                <c:pt idx="6454">
                  <c:v>0.52915080180180174</c:v>
                </c:pt>
                <c:pt idx="6455">
                  <c:v>0.53008010810810813</c:v>
                </c:pt>
                <c:pt idx="6456">
                  <c:v>0.53105449549549555</c:v>
                </c:pt>
                <c:pt idx="6457">
                  <c:v>0.53199314414414434</c:v>
                </c:pt>
                <c:pt idx="6458">
                  <c:v>0.5331280990990992</c:v>
                </c:pt>
                <c:pt idx="6459">
                  <c:v>0.53418277477477472</c:v>
                </c:pt>
                <c:pt idx="6460">
                  <c:v>0.53517421621621619</c:v>
                </c:pt>
                <c:pt idx="6461">
                  <c:v>0.53616620720720731</c:v>
                </c:pt>
                <c:pt idx="6462">
                  <c:v>0.53702402702702712</c:v>
                </c:pt>
                <c:pt idx="6463">
                  <c:v>0.5378460990990992</c:v>
                </c:pt>
                <c:pt idx="6464">
                  <c:v>0.53874845945945948</c:v>
                </c:pt>
                <c:pt idx="6465">
                  <c:v>0.53957054054054066</c:v>
                </c:pt>
                <c:pt idx="6466">
                  <c:v>0.54035687387387399</c:v>
                </c:pt>
                <c:pt idx="6467">
                  <c:v>0.54114320720720721</c:v>
                </c:pt>
                <c:pt idx="6468">
                  <c:v>0.54183166666666671</c:v>
                </c:pt>
                <c:pt idx="6469">
                  <c:v>0.54252836936936943</c:v>
                </c:pt>
                <c:pt idx="6470">
                  <c:v>0.5432162792792794</c:v>
                </c:pt>
                <c:pt idx="6471">
                  <c:v>0.54392232432432441</c:v>
                </c:pt>
                <c:pt idx="6472">
                  <c:v>0.5445656846846848</c:v>
                </c:pt>
                <c:pt idx="6473">
                  <c:v>0.54523599099099118</c:v>
                </c:pt>
                <c:pt idx="6474">
                  <c:v>0.54569183783783792</c:v>
                </c:pt>
                <c:pt idx="6475">
                  <c:v>0.54613009009009017</c:v>
                </c:pt>
                <c:pt idx="6476">
                  <c:v>0.54653260360360367</c:v>
                </c:pt>
                <c:pt idx="6477">
                  <c:v>0.54689057657657669</c:v>
                </c:pt>
                <c:pt idx="6478">
                  <c:v>0.54726614414414421</c:v>
                </c:pt>
                <c:pt idx="6479">
                  <c:v>0.54760597297297309</c:v>
                </c:pt>
                <c:pt idx="6480">
                  <c:v>0.54777589189189191</c:v>
                </c:pt>
                <c:pt idx="6481">
                  <c:v>0.54792765765765772</c:v>
                </c:pt>
                <c:pt idx="6482">
                  <c:v>0.54803489189189192</c:v>
                </c:pt>
                <c:pt idx="6483">
                  <c:v>0.547910063063063</c:v>
                </c:pt>
                <c:pt idx="6484">
                  <c:v>0.54774014414414418</c:v>
                </c:pt>
                <c:pt idx="6485">
                  <c:v>0.54751689189189201</c:v>
                </c:pt>
                <c:pt idx="6486">
                  <c:v>0.54722160360360372</c:v>
                </c:pt>
                <c:pt idx="6487">
                  <c:v>0.54688232432432449</c:v>
                </c:pt>
                <c:pt idx="6488">
                  <c:v>0.54653370270270285</c:v>
                </c:pt>
                <c:pt idx="6489">
                  <c:v>0.54608664864864875</c:v>
                </c:pt>
                <c:pt idx="6490">
                  <c:v>0.54580951351351348</c:v>
                </c:pt>
                <c:pt idx="6491">
                  <c:v>0.54553236936936944</c:v>
                </c:pt>
                <c:pt idx="6492">
                  <c:v>0.54523763063063058</c:v>
                </c:pt>
                <c:pt idx="6493">
                  <c:v>0.54497809009009002</c:v>
                </c:pt>
                <c:pt idx="6494">
                  <c:v>0.54470974774774772</c:v>
                </c:pt>
                <c:pt idx="6495">
                  <c:v>0.54426269369369362</c:v>
                </c:pt>
                <c:pt idx="6496">
                  <c:v>0.54379804504504492</c:v>
                </c:pt>
                <c:pt idx="6497">
                  <c:v>0.54333338738738735</c:v>
                </c:pt>
                <c:pt idx="6498">
                  <c:v>0.54284179279279265</c:v>
                </c:pt>
                <c:pt idx="6499">
                  <c:v>0.54255585585585575</c:v>
                </c:pt>
                <c:pt idx="6500">
                  <c:v>0.54226111711711711</c:v>
                </c:pt>
                <c:pt idx="6501">
                  <c:v>0.54191248648648649</c:v>
                </c:pt>
                <c:pt idx="6502">
                  <c:v>0.54155506306306289</c:v>
                </c:pt>
                <c:pt idx="6503">
                  <c:v>0.54099253153153148</c:v>
                </c:pt>
                <c:pt idx="6504">
                  <c:v>0.54033101801801808</c:v>
                </c:pt>
                <c:pt idx="6505">
                  <c:v>0.5396607117117117</c:v>
                </c:pt>
                <c:pt idx="6506">
                  <c:v>0.5388028918918919</c:v>
                </c:pt>
                <c:pt idx="6507">
                  <c:v>0.53783784684684688</c:v>
                </c:pt>
                <c:pt idx="6508">
                  <c:v>0.53682771171171173</c:v>
                </c:pt>
                <c:pt idx="6509">
                  <c:v>0.53574609909909909</c:v>
                </c:pt>
                <c:pt idx="6510">
                  <c:v>0.53453965765765776</c:v>
                </c:pt>
                <c:pt idx="6511">
                  <c:v>0.53346738738738742</c:v>
                </c:pt>
                <c:pt idx="6512">
                  <c:v>0.53235002702702694</c:v>
                </c:pt>
                <c:pt idx="6513">
                  <c:v>0.53116118018018021</c:v>
                </c:pt>
                <c:pt idx="6514">
                  <c:v>0.52999048648648639</c:v>
                </c:pt>
                <c:pt idx="6515">
                  <c:v>0.52872135135135123</c:v>
                </c:pt>
                <c:pt idx="6516">
                  <c:v>0.52740768468468457</c:v>
                </c:pt>
                <c:pt idx="6517">
                  <c:v>0.52610281081081067</c:v>
                </c:pt>
                <c:pt idx="6518">
                  <c:v>0.52476219819819814</c:v>
                </c:pt>
                <c:pt idx="6519">
                  <c:v>0.52357335135135119</c:v>
                </c:pt>
                <c:pt idx="6520">
                  <c:v>0.52254562162162155</c:v>
                </c:pt>
                <c:pt idx="6521">
                  <c:v>0.5214733513513512</c:v>
                </c:pt>
                <c:pt idx="6522">
                  <c:v>0.52032080180180174</c:v>
                </c:pt>
                <c:pt idx="6523">
                  <c:v>0.51915945045045042</c:v>
                </c:pt>
                <c:pt idx="6524">
                  <c:v>0.51798875675675671</c:v>
                </c:pt>
                <c:pt idx="6525">
                  <c:v>0.5167828648648648</c:v>
                </c:pt>
                <c:pt idx="6526">
                  <c:v>0.51561216216216199</c:v>
                </c:pt>
                <c:pt idx="6527">
                  <c:v>0.51422699999999988</c:v>
                </c:pt>
                <c:pt idx="6528">
                  <c:v>0.51284184684684675</c:v>
                </c:pt>
                <c:pt idx="6529">
                  <c:v>0.5115012342342341</c:v>
                </c:pt>
                <c:pt idx="6530">
                  <c:v>0.51012542342342326</c:v>
                </c:pt>
                <c:pt idx="6531">
                  <c:v>0.50876721621621612</c:v>
                </c:pt>
                <c:pt idx="6532">
                  <c:v>0.50740900900900887</c:v>
                </c:pt>
                <c:pt idx="6533">
                  <c:v>0.50605959459459449</c:v>
                </c:pt>
                <c:pt idx="6534">
                  <c:v>0.50472833333333333</c:v>
                </c:pt>
                <c:pt idx="6535">
                  <c:v>0.50341466666666668</c:v>
                </c:pt>
                <c:pt idx="6536">
                  <c:v>0.50194043243243247</c:v>
                </c:pt>
                <c:pt idx="6537">
                  <c:v>0.50041231531531538</c:v>
                </c:pt>
                <c:pt idx="6538">
                  <c:v>0.49891993693693698</c:v>
                </c:pt>
                <c:pt idx="6539">
                  <c:v>0.49748089189189182</c:v>
                </c:pt>
                <c:pt idx="6540">
                  <c:v>0.49627445045045032</c:v>
                </c:pt>
                <c:pt idx="6541">
                  <c:v>0.4951306936936935</c:v>
                </c:pt>
                <c:pt idx="6542">
                  <c:v>0.49407601801801793</c:v>
                </c:pt>
                <c:pt idx="6543">
                  <c:v>0.49331663063063058</c:v>
                </c:pt>
                <c:pt idx="6544">
                  <c:v>0.49261992792792791</c:v>
                </c:pt>
                <c:pt idx="6545">
                  <c:v>0.49197656756756758</c:v>
                </c:pt>
                <c:pt idx="6546">
                  <c:v>0.49136014414414414</c:v>
                </c:pt>
                <c:pt idx="6547">
                  <c:v>0.49082400900900913</c:v>
                </c:pt>
                <c:pt idx="6548">
                  <c:v>0.4903142702702703</c:v>
                </c:pt>
                <c:pt idx="6549">
                  <c:v>0.48982322522522531</c:v>
                </c:pt>
                <c:pt idx="6550">
                  <c:v>0.48936736936936948</c:v>
                </c:pt>
                <c:pt idx="6551">
                  <c:v>0.48896484684684699</c:v>
                </c:pt>
                <c:pt idx="6552">
                  <c:v>0.48867011711711722</c:v>
                </c:pt>
                <c:pt idx="6553">
                  <c:v>0.48850019819819818</c:v>
                </c:pt>
                <c:pt idx="6554">
                  <c:v>0.48832148648648649</c:v>
                </c:pt>
                <c:pt idx="6555">
                  <c:v>0.48820545945945937</c:v>
                </c:pt>
                <c:pt idx="6556">
                  <c:v>0.48807183783783775</c:v>
                </c:pt>
                <c:pt idx="6557">
                  <c:v>0.48796461261261248</c:v>
                </c:pt>
                <c:pt idx="6558">
                  <c:v>0.48786618018018008</c:v>
                </c:pt>
                <c:pt idx="6559">
                  <c:v>0.48772265765765743</c:v>
                </c:pt>
                <c:pt idx="6560">
                  <c:v>0.48763302702702688</c:v>
                </c:pt>
                <c:pt idx="6561">
                  <c:v>0.48752579279279262</c:v>
                </c:pt>
                <c:pt idx="6562">
                  <c:v>0.48745430630630621</c:v>
                </c:pt>
                <c:pt idx="6563">
                  <c:v>0.48739162162162153</c:v>
                </c:pt>
                <c:pt idx="6564">
                  <c:v>0.48736468468468463</c:v>
                </c:pt>
                <c:pt idx="6565">
                  <c:v>0.48738282882882877</c:v>
                </c:pt>
                <c:pt idx="6566">
                  <c:v>0.4874543153153153</c:v>
                </c:pt>
                <c:pt idx="6567">
                  <c:v>0.48748071171171159</c:v>
                </c:pt>
                <c:pt idx="6568">
                  <c:v>0.48753404504504505</c:v>
                </c:pt>
                <c:pt idx="6569">
                  <c:v>0.48758738738738744</c:v>
                </c:pt>
                <c:pt idx="6570">
                  <c:v>0.48769461261261265</c:v>
                </c:pt>
                <c:pt idx="6571">
                  <c:v>0.48781943243243242</c:v>
                </c:pt>
                <c:pt idx="6572">
                  <c:v>0.48783702702702697</c:v>
                </c:pt>
                <c:pt idx="6573">
                  <c:v>0.48790850450450451</c:v>
                </c:pt>
                <c:pt idx="6574">
                  <c:v>0.48810536036036045</c:v>
                </c:pt>
                <c:pt idx="6575">
                  <c:v>0.48839184684684694</c:v>
                </c:pt>
                <c:pt idx="6576">
                  <c:v>0.48873166666666673</c:v>
                </c:pt>
                <c:pt idx="6577">
                  <c:v>0.48916057657657658</c:v>
                </c:pt>
                <c:pt idx="6578">
                  <c:v>0.48962522522522522</c:v>
                </c:pt>
                <c:pt idx="6579">
                  <c:v>0.49009922522522509</c:v>
                </c:pt>
                <c:pt idx="6580">
                  <c:v>0.49050118918918911</c:v>
                </c:pt>
                <c:pt idx="6581">
                  <c:v>0.49095703603603597</c:v>
                </c:pt>
                <c:pt idx="6582">
                  <c:v>0.49144863063063066</c:v>
                </c:pt>
                <c:pt idx="6583">
                  <c:v>0.49200290990990997</c:v>
                </c:pt>
                <c:pt idx="6584">
                  <c:v>0.49216347747747752</c:v>
                </c:pt>
                <c:pt idx="6585">
                  <c:v>0.49243181981981987</c:v>
                </c:pt>
                <c:pt idx="6586">
                  <c:v>0.49274415315315329</c:v>
                </c:pt>
                <c:pt idx="6587">
                  <c:v>0.49307518918918924</c:v>
                </c:pt>
                <c:pt idx="6588">
                  <c:v>0.49340622522522526</c:v>
                </c:pt>
                <c:pt idx="6589">
                  <c:v>0.49371910810810804</c:v>
                </c:pt>
                <c:pt idx="6590">
                  <c:v>0.49399625225225208</c:v>
                </c:pt>
                <c:pt idx="6591">
                  <c:v>0.49434488288288281</c:v>
                </c:pt>
                <c:pt idx="6592">
                  <c:v>0.49464897297297289</c:v>
                </c:pt>
                <c:pt idx="6593">
                  <c:v>0.49481833333333336</c:v>
                </c:pt>
                <c:pt idx="6594">
                  <c:v>0.49500584684684673</c:v>
                </c:pt>
                <c:pt idx="6595">
                  <c:v>0.49536327027027022</c:v>
                </c:pt>
                <c:pt idx="6596">
                  <c:v>0.4958548648648648</c:v>
                </c:pt>
                <c:pt idx="6597">
                  <c:v>0.49631072072072069</c:v>
                </c:pt>
                <c:pt idx="6598">
                  <c:v>0.49681111711711695</c:v>
                </c:pt>
                <c:pt idx="6599">
                  <c:v>0.49731151351351338</c:v>
                </c:pt>
                <c:pt idx="6600">
                  <c:v>0.49821441441441428</c:v>
                </c:pt>
                <c:pt idx="6601">
                  <c:v>0.49915306306306295</c:v>
                </c:pt>
                <c:pt idx="6602">
                  <c:v>0.5000466216216215</c:v>
                </c:pt>
                <c:pt idx="6603">
                  <c:v>0.50092258558558567</c:v>
                </c:pt>
                <c:pt idx="6604">
                  <c:v>0.50184309009009009</c:v>
                </c:pt>
                <c:pt idx="6605">
                  <c:v>0.50275480180180199</c:v>
                </c:pt>
                <c:pt idx="6606">
                  <c:v>0.50365770270270283</c:v>
                </c:pt>
                <c:pt idx="6607">
                  <c:v>0.50449791891891904</c:v>
                </c:pt>
                <c:pt idx="6608">
                  <c:v>0.50531119819819825</c:v>
                </c:pt>
                <c:pt idx="6609">
                  <c:v>0.5061871621621622</c:v>
                </c:pt>
                <c:pt idx="6610">
                  <c:v>0.50692895495495494</c:v>
                </c:pt>
                <c:pt idx="6611">
                  <c:v>0.50747388288288298</c:v>
                </c:pt>
                <c:pt idx="6612">
                  <c:v>0.50797372972972965</c:v>
                </c:pt>
                <c:pt idx="6613">
                  <c:v>0.50843838738738745</c:v>
                </c:pt>
                <c:pt idx="6614">
                  <c:v>0.50876007207207208</c:v>
                </c:pt>
                <c:pt idx="6615">
                  <c:v>0.50908175675675671</c:v>
                </c:pt>
                <c:pt idx="6616">
                  <c:v>0.50934074774774774</c:v>
                </c:pt>
                <c:pt idx="6617">
                  <c:v>0.50947491891891894</c:v>
                </c:pt>
                <c:pt idx="6618">
                  <c:v>0.5096085405405405</c:v>
                </c:pt>
                <c:pt idx="6619">
                  <c:v>0.50973391891891884</c:v>
                </c:pt>
                <c:pt idx="6620">
                  <c:v>0.50981420720720705</c:v>
                </c:pt>
                <c:pt idx="6621">
                  <c:v>0.51029699999999989</c:v>
                </c:pt>
                <c:pt idx="6622">
                  <c:v>0.51068136936936925</c:v>
                </c:pt>
                <c:pt idx="6623">
                  <c:v>0.51106573873873873</c:v>
                </c:pt>
                <c:pt idx="6624">
                  <c:v>0.51156613513513516</c:v>
                </c:pt>
                <c:pt idx="6625">
                  <c:v>0.51204837837837847</c:v>
                </c:pt>
                <c:pt idx="6626">
                  <c:v>0.51262025225225238</c:v>
                </c:pt>
                <c:pt idx="6627">
                  <c:v>0.51318333333333355</c:v>
                </c:pt>
                <c:pt idx="6628">
                  <c:v>0.51367492792792813</c:v>
                </c:pt>
                <c:pt idx="6629">
                  <c:v>0.5141665225225226</c:v>
                </c:pt>
                <c:pt idx="6630">
                  <c:v>0.51468506306306316</c:v>
                </c:pt>
                <c:pt idx="6631">
                  <c:v>0.51523054054054052</c:v>
                </c:pt>
                <c:pt idx="6632">
                  <c:v>0.51562371171171173</c:v>
                </c:pt>
                <c:pt idx="6633">
                  <c:v>0.51605317117117122</c:v>
                </c:pt>
                <c:pt idx="6634">
                  <c:v>0.51650022522522532</c:v>
                </c:pt>
                <c:pt idx="6635">
                  <c:v>0.51688459459459479</c:v>
                </c:pt>
                <c:pt idx="6636">
                  <c:v>0.5172777567567568</c:v>
                </c:pt>
                <c:pt idx="6637">
                  <c:v>0.51721507207207218</c:v>
                </c:pt>
                <c:pt idx="6638">
                  <c:v>0.51703581081081096</c:v>
                </c:pt>
                <c:pt idx="6639">
                  <c:v>0.51683895495495502</c:v>
                </c:pt>
                <c:pt idx="6640">
                  <c:v>0.51649912612612614</c:v>
                </c:pt>
                <c:pt idx="6641">
                  <c:v>0.51614170270270265</c:v>
                </c:pt>
                <c:pt idx="6642">
                  <c:v>0.51577547747747743</c:v>
                </c:pt>
                <c:pt idx="6643">
                  <c:v>0.51540871171171165</c:v>
                </c:pt>
                <c:pt idx="6644">
                  <c:v>0.51506009009009013</c:v>
                </c:pt>
                <c:pt idx="6645">
                  <c:v>0.51470266666666653</c:v>
                </c:pt>
                <c:pt idx="6646">
                  <c:v>0.5143809819819819</c:v>
                </c:pt>
                <c:pt idx="6647">
                  <c:v>0.51405930630630625</c:v>
                </c:pt>
                <c:pt idx="6648">
                  <c:v>0.51388059459459456</c:v>
                </c:pt>
                <c:pt idx="6649">
                  <c:v>0.51367548648648653</c:v>
                </c:pt>
                <c:pt idx="6650">
                  <c:v>0.51344288288288287</c:v>
                </c:pt>
                <c:pt idx="6651">
                  <c:v>0.51320147747747746</c:v>
                </c:pt>
                <c:pt idx="6652">
                  <c:v>0.51293368468468448</c:v>
                </c:pt>
                <c:pt idx="6653">
                  <c:v>0.51271043243243231</c:v>
                </c:pt>
                <c:pt idx="6654">
                  <c:v>0.51263894594594572</c:v>
                </c:pt>
                <c:pt idx="6655">
                  <c:v>0.51250532432432416</c:v>
                </c:pt>
                <c:pt idx="6656">
                  <c:v>0.51238929729729721</c:v>
                </c:pt>
                <c:pt idx="6657">
                  <c:v>0.51231781081081074</c:v>
                </c:pt>
                <c:pt idx="6658">
                  <c:v>0.51227327027027025</c:v>
                </c:pt>
                <c:pt idx="6659">
                  <c:v>0.5122644684684684</c:v>
                </c:pt>
                <c:pt idx="6660">
                  <c:v>0.51226446846846829</c:v>
                </c:pt>
                <c:pt idx="6661">
                  <c:v>0.51217538738738722</c:v>
                </c:pt>
                <c:pt idx="6662">
                  <c:v>0.51207751351351327</c:v>
                </c:pt>
                <c:pt idx="6663">
                  <c:v>0.51190760360360343</c:v>
                </c:pt>
                <c:pt idx="6664">
                  <c:v>0.51168379279279252</c:v>
                </c:pt>
                <c:pt idx="6665">
                  <c:v>0.51142424324324298</c:v>
                </c:pt>
                <c:pt idx="6666">
                  <c:v>0.51119163963963954</c:v>
                </c:pt>
                <c:pt idx="6667">
                  <c:v>0.51097718018018012</c:v>
                </c:pt>
                <c:pt idx="6668">
                  <c:v>0.5107088378378376</c:v>
                </c:pt>
                <c:pt idx="6669">
                  <c:v>0.51045863963963956</c:v>
                </c:pt>
                <c:pt idx="6670">
                  <c:v>0.5101814954954953</c:v>
                </c:pt>
                <c:pt idx="6671">
                  <c:v>0.50960906306306297</c:v>
                </c:pt>
                <c:pt idx="6672">
                  <c:v>0.50905478378378355</c:v>
                </c:pt>
                <c:pt idx="6673">
                  <c:v>0.50845596396396375</c:v>
                </c:pt>
                <c:pt idx="6674">
                  <c:v>0.50783954954954946</c:v>
                </c:pt>
                <c:pt idx="6675">
                  <c:v>0.50729461261261244</c:v>
                </c:pt>
                <c:pt idx="6676">
                  <c:v>0.50673153153153161</c:v>
                </c:pt>
                <c:pt idx="6677">
                  <c:v>0.50624927927927932</c:v>
                </c:pt>
                <c:pt idx="6678">
                  <c:v>0.50565045945945941</c:v>
                </c:pt>
                <c:pt idx="6679">
                  <c:v>0.50506043243243237</c:v>
                </c:pt>
                <c:pt idx="6680">
                  <c:v>0.50453363963963982</c:v>
                </c:pt>
                <c:pt idx="6681">
                  <c:v>0.50405083783783788</c:v>
                </c:pt>
                <c:pt idx="6682">
                  <c:v>0.50355924324324319</c:v>
                </c:pt>
                <c:pt idx="6683">
                  <c:v>0.50307645045045057</c:v>
                </c:pt>
                <c:pt idx="6684">
                  <c:v>0.50288838738738739</c:v>
                </c:pt>
                <c:pt idx="6685">
                  <c:v>0.50267393693693696</c:v>
                </c:pt>
                <c:pt idx="6686">
                  <c:v>0.502485873873874</c:v>
                </c:pt>
                <c:pt idx="6687">
                  <c:v>0.50260245045045049</c:v>
                </c:pt>
                <c:pt idx="6688">
                  <c:v>0.50275422522522528</c:v>
                </c:pt>
                <c:pt idx="6689">
                  <c:v>0.50294173873873882</c:v>
                </c:pt>
                <c:pt idx="6690">
                  <c:v>0.50312045045045051</c:v>
                </c:pt>
                <c:pt idx="6691">
                  <c:v>0.50317434234234237</c:v>
                </c:pt>
                <c:pt idx="6692">
                  <c:v>0.50332611711711717</c:v>
                </c:pt>
                <c:pt idx="6693">
                  <c:v>0.50347788288288275</c:v>
                </c:pt>
                <c:pt idx="6694">
                  <c:v>0.50372808108108091</c:v>
                </c:pt>
                <c:pt idx="6695">
                  <c:v>0.50395133333333331</c:v>
                </c:pt>
                <c:pt idx="6696">
                  <c:v>0.50417458558558548</c:v>
                </c:pt>
                <c:pt idx="6697">
                  <c:v>0.50436264864864855</c:v>
                </c:pt>
                <c:pt idx="6698">
                  <c:v>0.50456774774774771</c:v>
                </c:pt>
                <c:pt idx="6699">
                  <c:v>0.50475525225225215</c:v>
                </c:pt>
                <c:pt idx="6700">
                  <c:v>0.5047733963963964</c:v>
                </c:pt>
                <c:pt idx="6701">
                  <c:v>0.50486303603603599</c:v>
                </c:pt>
                <c:pt idx="6702">
                  <c:v>0.50497961261261248</c:v>
                </c:pt>
                <c:pt idx="6703">
                  <c:v>0.50508683783783781</c:v>
                </c:pt>
                <c:pt idx="6704">
                  <c:v>0.50518527027027016</c:v>
                </c:pt>
                <c:pt idx="6705">
                  <c:v>0.50528370270270262</c:v>
                </c:pt>
                <c:pt idx="6706">
                  <c:v>0.50540907207207197</c:v>
                </c:pt>
                <c:pt idx="6707">
                  <c:v>0.50559658558558562</c:v>
                </c:pt>
                <c:pt idx="6708">
                  <c:v>0.50607938738738734</c:v>
                </c:pt>
                <c:pt idx="6709">
                  <c:v>0.50660672072072077</c:v>
                </c:pt>
                <c:pt idx="6710">
                  <c:v>0.50713405405405421</c:v>
                </c:pt>
                <c:pt idx="6711">
                  <c:v>0.50773287387387389</c:v>
                </c:pt>
                <c:pt idx="6712">
                  <c:v>0.50831409909909908</c:v>
                </c:pt>
                <c:pt idx="6713">
                  <c:v>0.50896681081081085</c:v>
                </c:pt>
                <c:pt idx="6714">
                  <c:v>0.50959202702702711</c:v>
                </c:pt>
                <c:pt idx="6715">
                  <c:v>0.51036955855855848</c:v>
                </c:pt>
                <c:pt idx="6716">
                  <c:v>0.51110255855855857</c:v>
                </c:pt>
                <c:pt idx="6717">
                  <c:v>0.51175472072072059</c:v>
                </c:pt>
                <c:pt idx="6718">
                  <c:v>0.51238049549549547</c:v>
                </c:pt>
                <c:pt idx="6719">
                  <c:v>0.51305080180180163</c:v>
                </c:pt>
                <c:pt idx="6720">
                  <c:v>0.5137304504504504</c:v>
                </c:pt>
                <c:pt idx="6721">
                  <c:v>0.51418630630630624</c:v>
                </c:pt>
                <c:pt idx="6722">
                  <c:v>0.51466909909909897</c:v>
                </c:pt>
                <c:pt idx="6723">
                  <c:v>0.5152415315315314</c:v>
                </c:pt>
                <c:pt idx="6724">
                  <c:v>0.51548292792792783</c:v>
                </c:pt>
                <c:pt idx="6725">
                  <c:v>0.51576006306306288</c:v>
                </c:pt>
                <c:pt idx="6726">
                  <c:v>0.51604599999999978</c:v>
                </c:pt>
                <c:pt idx="6727">
                  <c:v>0.51629619819819805</c:v>
                </c:pt>
                <c:pt idx="6728">
                  <c:v>0.51651945045045022</c:v>
                </c:pt>
                <c:pt idx="6729">
                  <c:v>0.51662667567567566</c:v>
                </c:pt>
                <c:pt idx="6730">
                  <c:v>0.51676084684684687</c:v>
                </c:pt>
                <c:pt idx="6731">
                  <c:v>0.51684112612612598</c:v>
                </c:pt>
                <c:pt idx="6732">
                  <c:v>0.51690381081081083</c:v>
                </c:pt>
                <c:pt idx="6733">
                  <c:v>0.51694835135135142</c:v>
                </c:pt>
                <c:pt idx="6734">
                  <c:v>0.51697473873873878</c:v>
                </c:pt>
                <c:pt idx="6735">
                  <c:v>0.51695714414414418</c:v>
                </c:pt>
                <c:pt idx="6736">
                  <c:v>0.51693900000000015</c:v>
                </c:pt>
                <c:pt idx="6737">
                  <c:v>0.51709956756756759</c:v>
                </c:pt>
                <c:pt idx="6738">
                  <c:v>0.51724253153153166</c:v>
                </c:pt>
                <c:pt idx="6739">
                  <c:v>0.51724198198198201</c:v>
                </c:pt>
                <c:pt idx="6740">
                  <c:v>0.51734920720720723</c:v>
                </c:pt>
                <c:pt idx="6741">
                  <c:v>0.51738494594594597</c:v>
                </c:pt>
                <c:pt idx="6742">
                  <c:v>0.51742068468468472</c:v>
                </c:pt>
                <c:pt idx="6743">
                  <c:v>0.51742948648648657</c:v>
                </c:pt>
                <c:pt idx="6744">
                  <c:v>0.51747402702702694</c:v>
                </c:pt>
                <c:pt idx="6745">
                  <c:v>0.51751856756756753</c:v>
                </c:pt>
                <c:pt idx="6746">
                  <c:v>0.51751856756756753</c:v>
                </c:pt>
                <c:pt idx="6747">
                  <c:v>0.51765273873873863</c:v>
                </c:pt>
                <c:pt idx="6748">
                  <c:v>0.51773301801801797</c:v>
                </c:pt>
                <c:pt idx="6749">
                  <c:v>0.5178132972972973</c:v>
                </c:pt>
                <c:pt idx="6750">
                  <c:v>0.51789357657657664</c:v>
                </c:pt>
                <c:pt idx="6751">
                  <c:v>0.51805469369369384</c:v>
                </c:pt>
                <c:pt idx="6752">
                  <c:v>0.51816191891891894</c:v>
                </c:pt>
                <c:pt idx="6753">
                  <c:v>0.51831368468468464</c:v>
                </c:pt>
                <c:pt idx="6754">
                  <c:v>0.51842971171171182</c:v>
                </c:pt>
                <c:pt idx="6755">
                  <c:v>0.51850999099099104</c:v>
                </c:pt>
                <c:pt idx="6756">
                  <c:v>0.51843850450450457</c:v>
                </c:pt>
                <c:pt idx="6757">
                  <c:v>0.51831313513513522</c:v>
                </c:pt>
                <c:pt idx="6758">
                  <c:v>0.51817016216216216</c:v>
                </c:pt>
                <c:pt idx="6759">
                  <c:v>0.51800025225225232</c:v>
                </c:pt>
                <c:pt idx="6760">
                  <c:v>0.51768736936936921</c:v>
                </c:pt>
                <c:pt idx="6761">
                  <c:v>0.51741023423423405</c:v>
                </c:pt>
                <c:pt idx="6762">
                  <c:v>0.51703521621621606</c:v>
                </c:pt>
                <c:pt idx="6763">
                  <c:v>0.51641879279279279</c:v>
                </c:pt>
                <c:pt idx="6764">
                  <c:v>0.51580236936936918</c:v>
                </c:pt>
                <c:pt idx="6765">
                  <c:v>0.51523928828828824</c:v>
                </c:pt>
                <c:pt idx="6766">
                  <c:v>0.51470315315315307</c:v>
                </c:pt>
                <c:pt idx="6767">
                  <c:v>0.51402349549549542</c:v>
                </c:pt>
                <c:pt idx="6768">
                  <c:v>0.51324596396396382</c:v>
                </c:pt>
                <c:pt idx="6769">
                  <c:v>0.51238760360360347</c:v>
                </c:pt>
                <c:pt idx="6770">
                  <c:v>0.51152978378378378</c:v>
                </c:pt>
                <c:pt idx="6771">
                  <c:v>0.51077919819819817</c:v>
                </c:pt>
                <c:pt idx="6772">
                  <c:v>0.50998352252252255</c:v>
                </c:pt>
                <c:pt idx="6773">
                  <c:v>0.5091971891891891</c:v>
                </c:pt>
                <c:pt idx="6774">
                  <c:v>0.50837510810810804</c:v>
                </c:pt>
                <c:pt idx="6775">
                  <c:v>0.50751729729729733</c:v>
                </c:pt>
                <c:pt idx="6776">
                  <c:v>0.50677605405405401</c:v>
                </c:pt>
                <c:pt idx="6777">
                  <c:v>0.50596278378378379</c:v>
                </c:pt>
                <c:pt idx="6778">
                  <c:v>0.50518525225225219</c:v>
                </c:pt>
                <c:pt idx="6779">
                  <c:v>0.50441652252252256</c:v>
                </c:pt>
                <c:pt idx="6780">
                  <c:v>0.50364778378378394</c:v>
                </c:pt>
                <c:pt idx="6781">
                  <c:v>0.50269153153153168</c:v>
                </c:pt>
                <c:pt idx="6782">
                  <c:v>0.50171768468468481</c:v>
                </c:pt>
                <c:pt idx="6783">
                  <c:v>0.50069875675675679</c:v>
                </c:pt>
                <c:pt idx="6784">
                  <c:v>0.49957259459459474</c:v>
                </c:pt>
                <c:pt idx="6785">
                  <c:v>0.49847337837837841</c:v>
                </c:pt>
                <c:pt idx="6786">
                  <c:v>0.49736481981981995</c:v>
                </c:pt>
                <c:pt idx="6787">
                  <c:v>0.49614958558558558</c:v>
                </c:pt>
                <c:pt idx="6788">
                  <c:v>0.4949337927927927</c:v>
                </c:pt>
                <c:pt idx="6789">
                  <c:v>0.49385272072072073</c:v>
                </c:pt>
                <c:pt idx="6790">
                  <c:v>0.49274470270270276</c:v>
                </c:pt>
                <c:pt idx="6791">
                  <c:v>0.49173511711711715</c:v>
                </c:pt>
                <c:pt idx="6792">
                  <c:v>0.49077887387387398</c:v>
                </c:pt>
                <c:pt idx="6793">
                  <c:v>0.4898671621621622</c:v>
                </c:pt>
                <c:pt idx="6794">
                  <c:v>0.48903573873873879</c:v>
                </c:pt>
                <c:pt idx="6795">
                  <c:v>0.48838357657657661</c:v>
                </c:pt>
                <c:pt idx="6796">
                  <c:v>0.4876951261261262</c:v>
                </c:pt>
                <c:pt idx="6797">
                  <c:v>0.48713204504504509</c:v>
                </c:pt>
                <c:pt idx="6798">
                  <c:v>0.48656016216216214</c:v>
                </c:pt>
                <c:pt idx="6799">
                  <c:v>0.48614005405405408</c:v>
                </c:pt>
                <c:pt idx="6800">
                  <c:v>0.4859256036036036</c:v>
                </c:pt>
                <c:pt idx="6801">
                  <c:v>0.48597014414414413</c:v>
                </c:pt>
                <c:pt idx="6802">
                  <c:v>0.48603282882882881</c:v>
                </c:pt>
                <c:pt idx="6803">
                  <c:v>0.48614884684684684</c:v>
                </c:pt>
                <c:pt idx="6804">
                  <c:v>0.48635450450450451</c:v>
                </c:pt>
                <c:pt idx="6805">
                  <c:v>0.48648867567567561</c:v>
                </c:pt>
                <c:pt idx="6806">
                  <c:v>0.48671247747747748</c:v>
                </c:pt>
                <c:pt idx="6807">
                  <c:v>0.48692693693693678</c:v>
                </c:pt>
                <c:pt idx="6808">
                  <c:v>0.48704296396396385</c:v>
                </c:pt>
                <c:pt idx="6809">
                  <c:v>0.48724861261261265</c:v>
                </c:pt>
                <c:pt idx="6810">
                  <c:v>0.48739158558558549</c:v>
                </c:pt>
                <c:pt idx="6811">
                  <c:v>0.4873646486486487</c:v>
                </c:pt>
                <c:pt idx="6812">
                  <c:v>0.48741798198198188</c:v>
                </c:pt>
                <c:pt idx="6813">
                  <c:v>0.48755160360360367</c:v>
                </c:pt>
                <c:pt idx="6814">
                  <c:v>0.48764068468468469</c:v>
                </c:pt>
                <c:pt idx="6815">
                  <c:v>0.4877385675675675</c:v>
                </c:pt>
                <c:pt idx="6816">
                  <c:v>0.48783699099099104</c:v>
                </c:pt>
                <c:pt idx="6817">
                  <c:v>0.48774790990990996</c:v>
                </c:pt>
                <c:pt idx="6818">
                  <c:v>0.48779300900900902</c:v>
                </c:pt>
                <c:pt idx="6819">
                  <c:v>0.48785570270270273</c:v>
                </c:pt>
                <c:pt idx="6820">
                  <c:v>0.48796292792792784</c:v>
                </c:pt>
                <c:pt idx="6821">
                  <c:v>0.48805200900900891</c:v>
                </c:pt>
                <c:pt idx="6822">
                  <c:v>0.48810535135135119</c:v>
                </c:pt>
                <c:pt idx="6823">
                  <c:v>0.48814109009008994</c:v>
                </c:pt>
                <c:pt idx="6824">
                  <c:v>0.48825710810810802</c:v>
                </c:pt>
                <c:pt idx="6825">
                  <c:v>0.48833794594594587</c:v>
                </c:pt>
                <c:pt idx="6826">
                  <c:v>0.48834674774774761</c:v>
                </c:pt>
                <c:pt idx="6827">
                  <c:v>0.48848091891891882</c:v>
                </c:pt>
                <c:pt idx="6828">
                  <c:v>0.4885342612612612</c:v>
                </c:pt>
                <c:pt idx="6829">
                  <c:v>0.48851666666666665</c:v>
                </c:pt>
                <c:pt idx="6830">
                  <c:v>0.48859750450450445</c:v>
                </c:pt>
                <c:pt idx="6831">
                  <c:v>0.48861564864864865</c:v>
                </c:pt>
                <c:pt idx="6832">
                  <c:v>0.48849027927927935</c:v>
                </c:pt>
                <c:pt idx="6833">
                  <c:v>0.48839239639639642</c:v>
                </c:pt>
                <c:pt idx="6834">
                  <c:v>0.48814219819819821</c:v>
                </c:pt>
                <c:pt idx="6835">
                  <c:v>0.48786505405405411</c:v>
                </c:pt>
                <c:pt idx="6836">
                  <c:v>0.48747133333333337</c:v>
                </c:pt>
                <c:pt idx="6837">
                  <c:v>0.48711336036036035</c:v>
                </c:pt>
                <c:pt idx="6838">
                  <c:v>0.48663936036036032</c:v>
                </c:pt>
                <c:pt idx="6839">
                  <c:v>0.48621925225225215</c:v>
                </c:pt>
                <c:pt idx="6840">
                  <c:v>0.48582609009009003</c:v>
                </c:pt>
                <c:pt idx="6841">
                  <c:v>0.48545986486486487</c:v>
                </c:pt>
                <c:pt idx="6842">
                  <c:v>0.4852272612612612</c:v>
                </c:pt>
                <c:pt idx="6843">
                  <c:v>0.48494076576576572</c:v>
                </c:pt>
                <c:pt idx="6844">
                  <c:v>0.48467242342342337</c:v>
                </c:pt>
                <c:pt idx="6845">
                  <c:v>0.48447610810810804</c:v>
                </c:pt>
                <c:pt idx="6846">
                  <c:v>0.48424406306306306</c:v>
                </c:pt>
                <c:pt idx="6847">
                  <c:v>0.48407414414414413</c:v>
                </c:pt>
                <c:pt idx="6848">
                  <c:v>0.48408293693693688</c:v>
                </c:pt>
                <c:pt idx="6849">
                  <c:v>0.48407413513513514</c:v>
                </c:pt>
                <c:pt idx="6850">
                  <c:v>0.48402959459459449</c:v>
                </c:pt>
                <c:pt idx="6851">
                  <c:v>0.4839943963963963</c:v>
                </c:pt>
                <c:pt idx="6852">
                  <c:v>0.48401254054054038</c:v>
                </c:pt>
                <c:pt idx="6853">
                  <c:v>0.48399439639639635</c:v>
                </c:pt>
                <c:pt idx="6854">
                  <c:v>0.48409282882882887</c:v>
                </c:pt>
                <c:pt idx="6855">
                  <c:v>0.48411921621621629</c:v>
                </c:pt>
                <c:pt idx="6856">
                  <c:v>0.48412800900900904</c:v>
                </c:pt>
                <c:pt idx="6857">
                  <c:v>0.48411041441441433</c:v>
                </c:pt>
                <c:pt idx="6858">
                  <c:v>0.48379808108108102</c:v>
                </c:pt>
                <c:pt idx="6859">
                  <c:v>0.48346760360360364</c:v>
                </c:pt>
                <c:pt idx="6860">
                  <c:v>0.48323555855855854</c:v>
                </c:pt>
                <c:pt idx="6861">
                  <c:v>0.48294962162162153</c:v>
                </c:pt>
                <c:pt idx="6862">
                  <c:v>0.48267247747747732</c:v>
                </c:pt>
                <c:pt idx="6863">
                  <c:v>0.48238654054054048</c:v>
                </c:pt>
                <c:pt idx="6864">
                  <c:v>0.4819037477477478</c:v>
                </c:pt>
                <c:pt idx="6865">
                  <c:v>0.48143029729729736</c:v>
                </c:pt>
                <c:pt idx="6866">
                  <c:v>0.48102777477477487</c:v>
                </c:pt>
                <c:pt idx="6867">
                  <c:v>0.48058072072072078</c:v>
                </c:pt>
                <c:pt idx="6868">
                  <c:v>0.48015181081081088</c:v>
                </c:pt>
                <c:pt idx="6869">
                  <c:v>0.47971409909909912</c:v>
                </c:pt>
                <c:pt idx="6870">
                  <c:v>0.47932972972972981</c:v>
                </c:pt>
                <c:pt idx="6871">
                  <c:v>0.47898990090090082</c:v>
                </c:pt>
                <c:pt idx="6872">
                  <c:v>0.47868581981981978</c:v>
                </c:pt>
                <c:pt idx="6873">
                  <c:v>0.47840923423423426</c:v>
                </c:pt>
                <c:pt idx="6874">
                  <c:v>0.47839163963963977</c:v>
                </c:pt>
                <c:pt idx="6875">
                  <c:v>0.47844553153153163</c:v>
                </c:pt>
                <c:pt idx="6876">
                  <c:v>0.47845432432432439</c:v>
                </c:pt>
                <c:pt idx="6877">
                  <c:v>0.47839163963963965</c:v>
                </c:pt>
                <c:pt idx="6878">
                  <c:v>0.47831136036036048</c:v>
                </c:pt>
                <c:pt idx="6879">
                  <c:v>0.47820468468468469</c:v>
                </c:pt>
                <c:pt idx="6880">
                  <c:v>0.47826737837837835</c:v>
                </c:pt>
                <c:pt idx="6881">
                  <c:v>0.47836581081081075</c:v>
                </c:pt>
                <c:pt idx="6882">
                  <c:v>0.47843729729729734</c:v>
                </c:pt>
                <c:pt idx="6883">
                  <c:v>0.47856211711711705</c:v>
                </c:pt>
                <c:pt idx="6884">
                  <c:v>0.47872323423423424</c:v>
                </c:pt>
                <c:pt idx="6885">
                  <c:v>0.47892889189189186</c:v>
                </c:pt>
                <c:pt idx="6886">
                  <c:v>0.4790894594594593</c:v>
                </c:pt>
                <c:pt idx="6887">
                  <c:v>0.4792681711711711</c:v>
                </c:pt>
                <c:pt idx="6888">
                  <c:v>0.4794468828828829</c:v>
                </c:pt>
                <c:pt idx="6889">
                  <c:v>0.47958984684684675</c:v>
                </c:pt>
                <c:pt idx="6890">
                  <c:v>0.47979550450450448</c:v>
                </c:pt>
                <c:pt idx="6891">
                  <c:v>0.47993847747747742</c:v>
                </c:pt>
                <c:pt idx="6892">
                  <c:v>0.48008145045045042</c:v>
                </c:pt>
                <c:pt idx="6893">
                  <c:v>0.48026016216216211</c:v>
                </c:pt>
                <c:pt idx="6894">
                  <c:v>0.48041192792792786</c:v>
                </c:pt>
                <c:pt idx="6895">
                  <c:v>0.48091232432432429</c:v>
                </c:pt>
                <c:pt idx="6896">
                  <c:v>0.48154688288288283</c:v>
                </c:pt>
                <c:pt idx="6897">
                  <c:v>0.48207421621621616</c:v>
                </c:pt>
                <c:pt idx="6898">
                  <c:v>0.48261035135135139</c:v>
                </c:pt>
                <c:pt idx="6899">
                  <c:v>0.48314648648648645</c:v>
                </c:pt>
                <c:pt idx="6900">
                  <c:v>0.48364687387387395</c:v>
                </c:pt>
                <c:pt idx="6901">
                  <c:v>0.48448709009009017</c:v>
                </c:pt>
                <c:pt idx="6902">
                  <c:v>0.48533610810810812</c:v>
                </c:pt>
                <c:pt idx="6903">
                  <c:v>0.48614938738738744</c:v>
                </c:pt>
                <c:pt idx="6904">
                  <c:v>0.48696266666666671</c:v>
                </c:pt>
                <c:pt idx="6905">
                  <c:v>0.48780289189189191</c:v>
                </c:pt>
                <c:pt idx="6906">
                  <c:v>0.48860737837837837</c:v>
                </c:pt>
                <c:pt idx="6907">
                  <c:v>0.48933982882882887</c:v>
                </c:pt>
                <c:pt idx="6908">
                  <c:v>0.49010856756756754</c:v>
                </c:pt>
                <c:pt idx="6909">
                  <c:v>0.49090425225225226</c:v>
                </c:pt>
                <c:pt idx="6910">
                  <c:v>0.4917081801801802</c:v>
                </c:pt>
                <c:pt idx="6911">
                  <c:v>0.49219097297297304</c:v>
                </c:pt>
                <c:pt idx="6912">
                  <c:v>0.49237848648648652</c:v>
                </c:pt>
                <c:pt idx="6913">
                  <c:v>0.49261109009009008</c:v>
                </c:pt>
                <c:pt idx="6914">
                  <c:v>0.4928700810810811</c:v>
                </c:pt>
                <c:pt idx="6915">
                  <c:v>0.49307518918918924</c:v>
                </c:pt>
                <c:pt idx="6916">
                  <c:v>0.49326270270270273</c:v>
                </c:pt>
                <c:pt idx="6917">
                  <c:v>0.49309278378378379</c:v>
                </c:pt>
                <c:pt idx="6918">
                  <c:v>0.49290527027027026</c:v>
                </c:pt>
                <c:pt idx="6919">
                  <c:v>0.4926814684684685</c:v>
                </c:pt>
                <c:pt idx="6920">
                  <c:v>0.49241312612612609</c:v>
                </c:pt>
                <c:pt idx="6921">
                  <c:v>0.49208209909909906</c:v>
                </c:pt>
                <c:pt idx="6922">
                  <c:v>0.49187644144144133</c:v>
                </c:pt>
                <c:pt idx="6923">
                  <c:v>0.49168893693693688</c:v>
                </c:pt>
                <c:pt idx="6924">
                  <c:v>0.49144754054054052</c:v>
                </c:pt>
                <c:pt idx="6925">
                  <c:v>0.49117919819819816</c:v>
                </c:pt>
                <c:pt idx="6926">
                  <c:v>0.49094715315315318</c:v>
                </c:pt>
                <c:pt idx="6927">
                  <c:v>0.49068815315315317</c:v>
                </c:pt>
                <c:pt idx="6928">
                  <c:v>0.4905358288288289</c:v>
                </c:pt>
                <c:pt idx="6929">
                  <c:v>0.49036646846846843</c:v>
                </c:pt>
                <c:pt idx="6930">
                  <c:v>0.49020535135135135</c:v>
                </c:pt>
                <c:pt idx="6931">
                  <c:v>0.49014266666666662</c:v>
                </c:pt>
                <c:pt idx="6932">
                  <c:v>0.48982043243243234</c:v>
                </c:pt>
                <c:pt idx="6933">
                  <c:v>0.48935578378378375</c:v>
                </c:pt>
                <c:pt idx="6934">
                  <c:v>0.4889444684684684</c:v>
                </c:pt>
                <c:pt idx="6935">
                  <c:v>0.48855130630630622</c:v>
                </c:pt>
                <c:pt idx="6936">
                  <c:v>0.48814934234234231</c:v>
                </c:pt>
                <c:pt idx="6937">
                  <c:v>0.48775618018018013</c:v>
                </c:pt>
                <c:pt idx="6938">
                  <c:v>0.48696050450450451</c:v>
                </c:pt>
                <c:pt idx="6939">
                  <c:v>0.48620056756756747</c:v>
                </c:pt>
                <c:pt idx="6940">
                  <c:v>0.48545877477477478</c:v>
                </c:pt>
                <c:pt idx="6941">
                  <c:v>0.48475272072072084</c:v>
                </c:pt>
                <c:pt idx="6942">
                  <c:v>0.48404666666666679</c:v>
                </c:pt>
                <c:pt idx="6943">
                  <c:v>0.48337635135135143</c:v>
                </c:pt>
                <c:pt idx="6944">
                  <c:v>0.48279566666666679</c:v>
                </c:pt>
                <c:pt idx="6945">
                  <c:v>0.48220563963963969</c:v>
                </c:pt>
                <c:pt idx="6946">
                  <c:v>0.48161561261261271</c:v>
                </c:pt>
                <c:pt idx="6947">
                  <c:v>0.48104372972972975</c:v>
                </c:pt>
                <c:pt idx="6948">
                  <c:v>0.48080233333333339</c:v>
                </c:pt>
                <c:pt idx="6949">
                  <c:v>0.48072204504504512</c:v>
                </c:pt>
                <c:pt idx="6950">
                  <c:v>0.48059667567567582</c:v>
                </c:pt>
                <c:pt idx="6951">
                  <c:v>0.48055213513513517</c:v>
                </c:pt>
                <c:pt idx="6952">
                  <c:v>0.48057908108108116</c:v>
                </c:pt>
                <c:pt idx="6953">
                  <c:v>0.48070390090090098</c:v>
                </c:pt>
                <c:pt idx="6954">
                  <c:v>0.48114216216216227</c:v>
                </c:pt>
                <c:pt idx="6955">
                  <c:v>0.48157986486486498</c:v>
                </c:pt>
                <c:pt idx="6956">
                  <c:v>0.4820896036036037</c:v>
                </c:pt>
                <c:pt idx="6957">
                  <c:v>0.48263509009009004</c:v>
                </c:pt>
                <c:pt idx="6958">
                  <c:v>0.48325205405405408</c:v>
                </c:pt>
                <c:pt idx="6959">
                  <c:v>0.48369910810810812</c:v>
                </c:pt>
                <c:pt idx="6960">
                  <c:v>0.48419949549549557</c:v>
                </c:pt>
                <c:pt idx="6961">
                  <c:v>0.48477191891891902</c:v>
                </c:pt>
                <c:pt idx="6962">
                  <c:v>0.48535314414414427</c:v>
                </c:pt>
                <c:pt idx="6963">
                  <c:v>0.4858623333333334</c:v>
                </c:pt>
                <c:pt idx="6964">
                  <c:v>0.48635393693693696</c:v>
                </c:pt>
                <c:pt idx="6965">
                  <c:v>0.48688127927927921</c:v>
                </c:pt>
                <c:pt idx="6966">
                  <c:v>0.48747074774774768</c:v>
                </c:pt>
                <c:pt idx="6967">
                  <c:v>0.48797114414414416</c:v>
                </c:pt>
                <c:pt idx="6968">
                  <c:v>0.48843579279279276</c:v>
                </c:pt>
                <c:pt idx="6969">
                  <c:v>0.48915119819819813</c:v>
                </c:pt>
                <c:pt idx="6970">
                  <c:v>0.4899287387387386</c:v>
                </c:pt>
                <c:pt idx="6971">
                  <c:v>0.49070627927927912</c:v>
                </c:pt>
                <c:pt idx="6972">
                  <c:v>0.49149261261261246</c:v>
                </c:pt>
                <c:pt idx="6973">
                  <c:v>0.49234163063063063</c:v>
                </c:pt>
                <c:pt idx="6974">
                  <c:v>0.49318184684684696</c:v>
                </c:pt>
                <c:pt idx="6975">
                  <c:v>0.49418263063063078</c:v>
                </c:pt>
                <c:pt idx="6976">
                  <c:v>0.49514822522522539</c:v>
                </c:pt>
                <c:pt idx="6977">
                  <c:v>0.49613141441441455</c:v>
                </c:pt>
                <c:pt idx="6978">
                  <c:v>0.49712340540540551</c:v>
                </c:pt>
                <c:pt idx="6979">
                  <c:v>0.49818688288288293</c:v>
                </c:pt>
                <c:pt idx="6980">
                  <c:v>0.49923221621621627</c:v>
                </c:pt>
                <c:pt idx="6981">
                  <c:v>0.50023300900900891</c:v>
                </c:pt>
                <c:pt idx="6982">
                  <c:v>0.50126954054054063</c:v>
                </c:pt>
                <c:pt idx="6983">
                  <c:v>0.50235116216216213</c:v>
                </c:pt>
                <c:pt idx="6984">
                  <c:v>0.50343278378378387</c:v>
                </c:pt>
                <c:pt idx="6985">
                  <c:v>0.50406735135135139</c:v>
                </c:pt>
                <c:pt idx="6986">
                  <c:v>0.50463923423423429</c:v>
                </c:pt>
                <c:pt idx="6987">
                  <c:v>0.50524684684684695</c:v>
                </c:pt>
                <c:pt idx="6988">
                  <c:v>0.50579178378378387</c:v>
                </c:pt>
                <c:pt idx="6989">
                  <c:v>0.5062745765765766</c:v>
                </c:pt>
                <c:pt idx="6990">
                  <c:v>0.50669468468468459</c:v>
                </c:pt>
                <c:pt idx="6991">
                  <c:v>0.50708784684684693</c:v>
                </c:pt>
                <c:pt idx="6992">
                  <c:v>0.5074722162162163</c:v>
                </c:pt>
                <c:pt idx="6993">
                  <c:v>0.50777575675675679</c:v>
                </c:pt>
                <c:pt idx="6994">
                  <c:v>0.50803474774774782</c:v>
                </c:pt>
                <c:pt idx="6995">
                  <c:v>0.50818651351351363</c:v>
                </c:pt>
                <c:pt idx="6996">
                  <c:v>0.50839217117117119</c:v>
                </c:pt>
                <c:pt idx="6997">
                  <c:v>0.50855328828828827</c:v>
                </c:pt>
                <c:pt idx="6998">
                  <c:v>0.50863357657657648</c:v>
                </c:pt>
                <c:pt idx="6999">
                  <c:v>0.50866877477477468</c:v>
                </c:pt>
                <c:pt idx="7000">
                  <c:v>0.50876720720720714</c:v>
                </c:pt>
                <c:pt idx="7001">
                  <c:v>0.50900860360360367</c:v>
                </c:pt>
                <c:pt idx="7002">
                  <c:v>0.50923240540540549</c:v>
                </c:pt>
                <c:pt idx="7003">
                  <c:v>0.50940232432432453</c:v>
                </c:pt>
                <c:pt idx="7004">
                  <c:v>0.50934018918918933</c:v>
                </c:pt>
                <c:pt idx="7005">
                  <c:v>0.50919721621621639</c:v>
                </c:pt>
                <c:pt idx="7006">
                  <c:v>0.50908063963963979</c:v>
                </c:pt>
                <c:pt idx="7007">
                  <c:v>0.50894645945945949</c:v>
                </c:pt>
                <c:pt idx="7008">
                  <c:v>0.5088573783783783</c:v>
                </c:pt>
                <c:pt idx="7009">
                  <c:v>0.50877709009009009</c:v>
                </c:pt>
                <c:pt idx="7010">
                  <c:v>0.50866052252252247</c:v>
                </c:pt>
                <c:pt idx="7011">
                  <c:v>0.50858904504504499</c:v>
                </c:pt>
                <c:pt idx="7012">
                  <c:v>0.50844608108108114</c:v>
                </c:pt>
                <c:pt idx="7013">
                  <c:v>0.50825801801801795</c:v>
                </c:pt>
                <c:pt idx="7014">
                  <c:v>0.50811505405405399</c:v>
                </c:pt>
                <c:pt idx="7015">
                  <c:v>0.50799902702702693</c:v>
                </c:pt>
                <c:pt idx="7016">
                  <c:v>0.507775225225225</c:v>
                </c:pt>
                <c:pt idx="7017">
                  <c:v>0.50752502702702684</c:v>
                </c:pt>
                <c:pt idx="7018">
                  <c:v>0.50729297297297271</c:v>
                </c:pt>
                <c:pt idx="7019">
                  <c:v>0.5070339729729727</c:v>
                </c:pt>
                <c:pt idx="7020">
                  <c:v>0.50699767567567555</c:v>
                </c:pt>
                <c:pt idx="7021">
                  <c:v>0.50704221621621615</c:v>
                </c:pt>
                <c:pt idx="7022">
                  <c:v>0.50722092792792783</c:v>
                </c:pt>
                <c:pt idx="7023">
                  <c:v>0.50744418018018</c:v>
                </c:pt>
                <c:pt idx="7024">
                  <c:v>0.50754261261261258</c:v>
                </c:pt>
                <c:pt idx="7025">
                  <c:v>0.50765038738738733</c:v>
                </c:pt>
                <c:pt idx="7026">
                  <c:v>0.50777521621621602</c:v>
                </c:pt>
                <c:pt idx="7027">
                  <c:v>0.50790938738738733</c:v>
                </c:pt>
                <c:pt idx="7028">
                  <c:v>0.50798967567567566</c:v>
                </c:pt>
                <c:pt idx="7029">
                  <c:v>0.50811505405405399</c:v>
                </c:pt>
                <c:pt idx="7030">
                  <c:v>0.50821348648648657</c:v>
                </c:pt>
                <c:pt idx="7031">
                  <c:v>0.50816015315315322</c:v>
                </c:pt>
                <c:pt idx="7032">
                  <c:v>0.50818709909909909</c:v>
                </c:pt>
                <c:pt idx="7033">
                  <c:v>0.50818709909909909</c:v>
                </c:pt>
                <c:pt idx="7034">
                  <c:v>0.50816895495495495</c:v>
                </c:pt>
                <c:pt idx="7035">
                  <c:v>0.50823109009009004</c:v>
                </c:pt>
                <c:pt idx="7036">
                  <c:v>0.50832951351351341</c:v>
                </c:pt>
                <c:pt idx="7037">
                  <c:v>0.50838284684684676</c:v>
                </c:pt>
                <c:pt idx="7038">
                  <c:v>0.50822172972972968</c:v>
                </c:pt>
                <c:pt idx="7039">
                  <c:v>0.50806940540540535</c:v>
                </c:pt>
                <c:pt idx="7040">
                  <c:v>0.50796217117117115</c:v>
                </c:pt>
                <c:pt idx="7041">
                  <c:v>0.50816727927927918</c:v>
                </c:pt>
                <c:pt idx="7042">
                  <c:v>0.5084356216216217</c:v>
                </c:pt>
                <c:pt idx="7043">
                  <c:v>0.5085967297297298</c:v>
                </c:pt>
                <c:pt idx="7044">
                  <c:v>0.50880238738738748</c:v>
                </c:pt>
                <c:pt idx="7045">
                  <c:v>0.50890961261261258</c:v>
                </c:pt>
                <c:pt idx="7046">
                  <c:v>0.50899869369369366</c:v>
                </c:pt>
                <c:pt idx="7047">
                  <c:v>0.50927582882882882</c:v>
                </c:pt>
                <c:pt idx="7048">
                  <c:v>0.509526018018018</c:v>
                </c:pt>
                <c:pt idx="7049">
                  <c:v>0.50983890090090089</c:v>
                </c:pt>
                <c:pt idx="7050">
                  <c:v>0.51016992792792792</c:v>
                </c:pt>
                <c:pt idx="7051">
                  <c:v>0.51041132432432446</c:v>
                </c:pt>
                <c:pt idx="7052">
                  <c:v>0.51062578378378387</c:v>
                </c:pt>
                <c:pt idx="7053">
                  <c:v>0.51085838738738754</c:v>
                </c:pt>
                <c:pt idx="7054">
                  <c:v>0.51114432432432455</c:v>
                </c:pt>
                <c:pt idx="7055">
                  <c:v>0.51164472072072087</c:v>
                </c:pt>
                <c:pt idx="7056">
                  <c:v>0.5121451171171173</c:v>
                </c:pt>
                <c:pt idx="7057">
                  <c:v>0.51232437837837852</c:v>
                </c:pt>
                <c:pt idx="7058">
                  <c:v>0.51243160360360374</c:v>
                </c:pt>
                <c:pt idx="7059">
                  <c:v>0.51259216216216219</c:v>
                </c:pt>
                <c:pt idx="7060">
                  <c:v>0.51271753153153166</c:v>
                </c:pt>
                <c:pt idx="7061">
                  <c:v>0.51305736036036043</c:v>
                </c:pt>
                <c:pt idx="7062">
                  <c:v>0.51340544144144151</c:v>
                </c:pt>
                <c:pt idx="7063">
                  <c:v>0.51376286486486478</c:v>
                </c:pt>
                <c:pt idx="7064">
                  <c:v>0.51405760360360364</c:v>
                </c:pt>
                <c:pt idx="7065">
                  <c:v>0.51437048648648653</c:v>
                </c:pt>
                <c:pt idx="7066">
                  <c:v>0.51470096396396392</c:v>
                </c:pt>
                <c:pt idx="7067">
                  <c:v>0.5150677297297297</c:v>
                </c:pt>
                <c:pt idx="7068">
                  <c:v>0.51561265765765774</c:v>
                </c:pt>
                <c:pt idx="7069">
                  <c:v>0.51617573873873868</c:v>
                </c:pt>
                <c:pt idx="7070">
                  <c:v>0.51672946846846846</c:v>
                </c:pt>
                <c:pt idx="7071">
                  <c:v>0.51703354954954961</c:v>
                </c:pt>
                <c:pt idx="7072">
                  <c:v>0.51726615315315316</c:v>
                </c:pt>
                <c:pt idx="7073">
                  <c:v>0.51748995495495498</c:v>
                </c:pt>
                <c:pt idx="7074">
                  <c:v>0.51759718918918929</c:v>
                </c:pt>
                <c:pt idx="7075">
                  <c:v>0.51778470270270271</c:v>
                </c:pt>
                <c:pt idx="7076">
                  <c:v>0.51800796396396398</c:v>
                </c:pt>
                <c:pt idx="7077">
                  <c:v>0.51813279279279278</c:v>
                </c:pt>
                <c:pt idx="7078">
                  <c:v>0.51822242342342351</c:v>
                </c:pt>
                <c:pt idx="7079">
                  <c:v>0.51827576576576573</c:v>
                </c:pt>
                <c:pt idx="7080">
                  <c:v>0.51845448648648651</c:v>
                </c:pt>
                <c:pt idx="7081">
                  <c:v>0.51857931531531531</c:v>
                </c:pt>
                <c:pt idx="7082">
                  <c:v>0.51868654054054053</c:v>
                </c:pt>
                <c:pt idx="7083">
                  <c:v>0.51878497297297288</c:v>
                </c:pt>
                <c:pt idx="7084">
                  <c:v>0.51868654954954951</c:v>
                </c:pt>
                <c:pt idx="7085">
                  <c:v>0.51854358558558544</c:v>
                </c:pt>
                <c:pt idx="7086">
                  <c:v>0.51865081081081077</c:v>
                </c:pt>
                <c:pt idx="7087">
                  <c:v>0.51880258558558556</c:v>
                </c:pt>
                <c:pt idx="7088">
                  <c:v>0.51889166666666664</c:v>
                </c:pt>
                <c:pt idx="7089">
                  <c:v>0.51899009009009001</c:v>
                </c:pt>
                <c:pt idx="7090">
                  <c:v>0.51922268468468469</c:v>
                </c:pt>
                <c:pt idx="7091">
                  <c:v>0.51942834234234236</c:v>
                </c:pt>
                <c:pt idx="7092">
                  <c:v>0.51941019819819811</c:v>
                </c:pt>
                <c:pt idx="7093">
                  <c:v>0.51938380180180166</c:v>
                </c:pt>
                <c:pt idx="7094">
                  <c:v>0.51939260360360351</c:v>
                </c:pt>
                <c:pt idx="7095">
                  <c:v>0.5194195495495495</c:v>
                </c:pt>
                <c:pt idx="7096">
                  <c:v>0.51932167567567566</c:v>
                </c:pt>
                <c:pt idx="7097">
                  <c:v>0.51924139639639644</c:v>
                </c:pt>
                <c:pt idx="7098">
                  <c:v>0.51908908108108109</c:v>
                </c:pt>
                <c:pt idx="7099">
                  <c:v>0.51893730630630641</c:v>
                </c:pt>
                <c:pt idx="7100">
                  <c:v>0.51875859459459472</c:v>
                </c:pt>
                <c:pt idx="7101">
                  <c:v>0.51859802702702718</c:v>
                </c:pt>
                <c:pt idx="7102">
                  <c:v>0.51817790990990997</c:v>
                </c:pt>
                <c:pt idx="7103">
                  <c:v>0.51767751351351343</c:v>
                </c:pt>
                <c:pt idx="7104">
                  <c:v>0.5173288918918918</c:v>
                </c:pt>
                <c:pt idx="7105">
                  <c:v>0.51697146846846842</c:v>
                </c:pt>
                <c:pt idx="7106">
                  <c:v>0.51655136036036031</c:v>
                </c:pt>
                <c:pt idx="7107">
                  <c:v>0.51609606306306299</c:v>
                </c:pt>
                <c:pt idx="7108">
                  <c:v>0.51589041441441452</c:v>
                </c:pt>
                <c:pt idx="7109">
                  <c:v>0.51571170270270283</c:v>
                </c:pt>
                <c:pt idx="7110">
                  <c:v>0.51552364864864886</c:v>
                </c:pt>
                <c:pt idx="7111">
                  <c:v>0.51542576576576593</c:v>
                </c:pt>
                <c:pt idx="7112">
                  <c:v>0.515327882882883</c:v>
                </c:pt>
                <c:pt idx="7113">
                  <c:v>0.51522119819819834</c:v>
                </c:pt>
                <c:pt idx="7114">
                  <c:v>0.51519480180180188</c:v>
                </c:pt>
                <c:pt idx="7115">
                  <c:v>0.51517719819819829</c:v>
                </c:pt>
                <c:pt idx="7116">
                  <c:v>0.51521348648648657</c:v>
                </c:pt>
                <c:pt idx="7117">
                  <c:v>0.51518654054054058</c:v>
                </c:pt>
                <c:pt idx="7118">
                  <c:v>0.51541034234234251</c:v>
                </c:pt>
                <c:pt idx="7119">
                  <c:v>0.51565173873873893</c:v>
                </c:pt>
                <c:pt idx="7120">
                  <c:v>0.51589313513513524</c:v>
                </c:pt>
                <c:pt idx="7121">
                  <c:v>0.5161081351351352</c:v>
                </c:pt>
                <c:pt idx="7122">
                  <c:v>0.51637592792792797</c:v>
                </c:pt>
                <c:pt idx="7123">
                  <c:v>0.51638527027027026</c:v>
                </c:pt>
                <c:pt idx="7124">
                  <c:v>0.51635832432432427</c:v>
                </c:pt>
                <c:pt idx="7125">
                  <c:v>0.51644795495495488</c:v>
                </c:pt>
                <c:pt idx="7126">
                  <c:v>0.51651944144144135</c:v>
                </c:pt>
                <c:pt idx="7127">
                  <c:v>0.51642981081081074</c:v>
                </c:pt>
                <c:pt idx="7128">
                  <c:v>0.51638527027027015</c:v>
                </c:pt>
                <c:pt idx="7129">
                  <c:v>0.5163319279279277</c:v>
                </c:pt>
                <c:pt idx="7130">
                  <c:v>0.51621535135135121</c:v>
                </c:pt>
                <c:pt idx="7131">
                  <c:v>0.51607237837837827</c:v>
                </c:pt>
                <c:pt idx="7132">
                  <c:v>0.51589366666666658</c:v>
                </c:pt>
                <c:pt idx="7133">
                  <c:v>0.51577709009008987</c:v>
                </c:pt>
                <c:pt idx="7134">
                  <c:v>0.51544605405405386</c:v>
                </c:pt>
                <c:pt idx="7135">
                  <c:v>0.51510677477477462</c:v>
                </c:pt>
                <c:pt idx="7136">
                  <c:v>0.51473175675675653</c:v>
                </c:pt>
                <c:pt idx="7137">
                  <c:v>0.51435672972972957</c:v>
                </c:pt>
                <c:pt idx="7138">
                  <c:v>0.51396356756756734</c:v>
                </c:pt>
                <c:pt idx="7139">
                  <c:v>0.51375791891891875</c:v>
                </c:pt>
                <c:pt idx="7140">
                  <c:v>0.51352531531531509</c:v>
                </c:pt>
                <c:pt idx="7141">
                  <c:v>0.5130782612612611</c:v>
                </c:pt>
                <c:pt idx="7142">
                  <c:v>0.51257787387387377</c:v>
                </c:pt>
                <c:pt idx="7143">
                  <c:v>0.51211322522522518</c:v>
                </c:pt>
                <c:pt idx="7144">
                  <c:v>0.51159468468468461</c:v>
                </c:pt>
                <c:pt idx="7145">
                  <c:v>0.51113002702702703</c:v>
                </c:pt>
                <c:pt idx="7146">
                  <c:v>0.51070111711711708</c:v>
                </c:pt>
                <c:pt idx="7147">
                  <c:v>0.5102364594594595</c:v>
                </c:pt>
                <c:pt idx="7148">
                  <c:v>0.50972672072072067</c:v>
                </c:pt>
                <c:pt idx="7149">
                  <c:v>0.50917244144144147</c:v>
                </c:pt>
                <c:pt idx="7150">
                  <c:v>0.50857307207207225</c:v>
                </c:pt>
                <c:pt idx="7151">
                  <c:v>0.50794730630630636</c:v>
                </c:pt>
                <c:pt idx="7152">
                  <c:v>0.50728580180180183</c:v>
                </c:pt>
                <c:pt idx="7153">
                  <c:v>0.50659735135135142</c:v>
                </c:pt>
                <c:pt idx="7154">
                  <c:v>0.5058737027027026</c:v>
                </c:pt>
                <c:pt idx="7155">
                  <c:v>0.50498838738738727</c:v>
                </c:pt>
                <c:pt idx="7156">
                  <c:v>0.50410308108108093</c:v>
                </c:pt>
                <c:pt idx="7157">
                  <c:v>0.50323591891891872</c:v>
                </c:pt>
                <c:pt idx="7158">
                  <c:v>0.50235060360360351</c:v>
                </c:pt>
                <c:pt idx="7159">
                  <c:v>0.50137675675675664</c:v>
                </c:pt>
                <c:pt idx="7160">
                  <c:v>0.50045570270270257</c:v>
                </c:pt>
                <c:pt idx="7161">
                  <c:v>0.49942797297297287</c:v>
                </c:pt>
                <c:pt idx="7162">
                  <c:v>0.49832875675675659</c:v>
                </c:pt>
                <c:pt idx="7163">
                  <c:v>0.49726527927927922</c:v>
                </c:pt>
                <c:pt idx="7164">
                  <c:v>0.49622874774774767</c:v>
                </c:pt>
                <c:pt idx="7165">
                  <c:v>0.49520101801801797</c:v>
                </c:pt>
                <c:pt idx="7166">
                  <c:v>0.4941281981981982</c:v>
                </c:pt>
                <c:pt idx="7167">
                  <c:v>0.49303778378378382</c:v>
                </c:pt>
                <c:pt idx="7168">
                  <c:v>0.49197431531531527</c:v>
                </c:pt>
                <c:pt idx="7169">
                  <c:v>0.49096418018018012</c:v>
                </c:pt>
                <c:pt idx="7170">
                  <c:v>0.49007941441441455</c:v>
                </c:pt>
                <c:pt idx="7171">
                  <c:v>0.48935577477477488</c:v>
                </c:pt>
                <c:pt idx="7172">
                  <c:v>0.48858703603603609</c:v>
                </c:pt>
                <c:pt idx="7173">
                  <c:v>0.48784469369369377</c:v>
                </c:pt>
                <c:pt idx="7174">
                  <c:v>0.48718318918918924</c:v>
                </c:pt>
                <c:pt idx="7175">
                  <c:v>0.48661131531531548</c:v>
                </c:pt>
                <c:pt idx="7176">
                  <c:v>0.48608452252252254</c:v>
                </c:pt>
                <c:pt idx="7177">
                  <c:v>0.48560227927927935</c:v>
                </c:pt>
                <c:pt idx="7178">
                  <c:v>0.4851821621621622</c:v>
                </c:pt>
                <c:pt idx="7179">
                  <c:v>0.48469056756756762</c:v>
                </c:pt>
                <c:pt idx="7180">
                  <c:v>0.48422590990991005</c:v>
                </c:pt>
                <c:pt idx="7181">
                  <c:v>0.48381459459459475</c:v>
                </c:pt>
                <c:pt idx="7182">
                  <c:v>0.48338568468468479</c:v>
                </c:pt>
                <c:pt idx="7183">
                  <c:v>0.48293863063063075</c:v>
                </c:pt>
                <c:pt idx="7184">
                  <c:v>0.4825636126126126</c:v>
                </c:pt>
                <c:pt idx="7185">
                  <c:v>0.48219738738738738</c:v>
                </c:pt>
                <c:pt idx="7186">
                  <c:v>0.48177727027027029</c:v>
                </c:pt>
                <c:pt idx="7187">
                  <c:v>0.48138410810810817</c:v>
                </c:pt>
                <c:pt idx="7188">
                  <c:v>0.48101788288288289</c:v>
                </c:pt>
                <c:pt idx="7189">
                  <c:v>0.48069619819819814</c:v>
                </c:pt>
                <c:pt idx="7190">
                  <c:v>0.48038331531531525</c:v>
                </c:pt>
                <c:pt idx="7191">
                  <c:v>0.48012377477477475</c:v>
                </c:pt>
                <c:pt idx="7192">
                  <c:v>0.47977570270270281</c:v>
                </c:pt>
                <c:pt idx="7193">
                  <c:v>0.47951670270270275</c:v>
                </c:pt>
                <c:pt idx="7194">
                  <c:v>0.47924890990990998</c:v>
                </c:pt>
                <c:pt idx="7195">
                  <c:v>0.47913289189189201</c:v>
                </c:pt>
                <c:pt idx="7196">
                  <c:v>0.47906140540540554</c:v>
                </c:pt>
                <c:pt idx="7197">
                  <c:v>0.47894538738738757</c:v>
                </c:pt>
                <c:pt idx="7198">
                  <c:v>0.47890963963963978</c:v>
                </c:pt>
                <c:pt idx="7199">
                  <c:v>0.47894537837837847</c:v>
                </c:pt>
                <c:pt idx="7200">
                  <c:v>0.47891844144144158</c:v>
                </c:pt>
                <c:pt idx="7201">
                  <c:v>0.47890909909909918</c:v>
                </c:pt>
                <c:pt idx="7202">
                  <c:v>0.47880187387387391</c:v>
                </c:pt>
                <c:pt idx="7203">
                  <c:v>0.47874853153153152</c:v>
                </c:pt>
                <c:pt idx="7204">
                  <c:v>0.4788024234234235</c:v>
                </c:pt>
                <c:pt idx="7205">
                  <c:v>0.4788381621621623</c:v>
                </c:pt>
                <c:pt idx="7206">
                  <c:v>0.47882936936936948</c:v>
                </c:pt>
                <c:pt idx="7207">
                  <c:v>0.47868640540540547</c:v>
                </c:pt>
                <c:pt idx="7208">
                  <c:v>0.47861491891891883</c:v>
                </c:pt>
                <c:pt idx="7209">
                  <c:v>0.47852583783783781</c:v>
                </c:pt>
                <c:pt idx="7210">
                  <c:v>0.47844555855855858</c:v>
                </c:pt>
                <c:pt idx="7211">
                  <c:v>0.47827563963963965</c:v>
                </c:pt>
                <c:pt idx="7212">
                  <c:v>0.47806118018018012</c:v>
                </c:pt>
                <c:pt idx="7213">
                  <c:v>0.47787311711711716</c:v>
                </c:pt>
                <c:pt idx="7214">
                  <c:v>0.4777032072072071</c:v>
                </c:pt>
                <c:pt idx="7215">
                  <c:v>0.47757838738738717</c:v>
                </c:pt>
                <c:pt idx="7216">
                  <c:v>0.47779283783783777</c:v>
                </c:pt>
                <c:pt idx="7217">
                  <c:v>0.4779627567567567</c:v>
                </c:pt>
                <c:pt idx="7218">
                  <c:v>0.47820416216216205</c:v>
                </c:pt>
                <c:pt idx="7219">
                  <c:v>0.47841862162162146</c:v>
                </c:pt>
                <c:pt idx="7220">
                  <c:v>0.4786242792792792</c:v>
                </c:pt>
                <c:pt idx="7221">
                  <c:v>0.47876725225225214</c:v>
                </c:pt>
                <c:pt idx="7222">
                  <c:v>0.47894596396396383</c:v>
                </c:pt>
                <c:pt idx="7223">
                  <c:v>0.47923190990990988</c:v>
                </c:pt>
                <c:pt idx="7224">
                  <c:v>0.47952718918918924</c:v>
                </c:pt>
                <c:pt idx="7225">
                  <c:v>0.47981312612612614</c:v>
                </c:pt>
                <c:pt idx="7226">
                  <c:v>0.48008972072072065</c:v>
                </c:pt>
                <c:pt idx="7227">
                  <c:v>0.48040260360360343</c:v>
                </c:pt>
                <c:pt idx="7228">
                  <c:v>0.48072482882882872</c:v>
                </c:pt>
                <c:pt idx="7229">
                  <c:v>0.48104650450450437</c:v>
                </c:pt>
                <c:pt idx="7230">
                  <c:v>0.48132364864864857</c:v>
                </c:pt>
                <c:pt idx="7231">
                  <c:v>0.48159144144144134</c:v>
                </c:pt>
                <c:pt idx="7232">
                  <c:v>0.48158263963963943</c:v>
                </c:pt>
                <c:pt idx="7233">
                  <c:v>0.48161838738738733</c:v>
                </c:pt>
                <c:pt idx="7234">
                  <c:v>0.48167227027027032</c:v>
                </c:pt>
                <c:pt idx="7235">
                  <c:v>0.48177949549549559</c:v>
                </c:pt>
                <c:pt idx="7236">
                  <c:v>0.48188672972972985</c:v>
                </c:pt>
                <c:pt idx="7237">
                  <c:v>0.48211932432432436</c:v>
                </c:pt>
                <c:pt idx="7238">
                  <c:v>0.48237007207207211</c:v>
                </c:pt>
                <c:pt idx="7239">
                  <c:v>0.48266481081081081</c:v>
                </c:pt>
                <c:pt idx="7240">
                  <c:v>0.48303103603603598</c:v>
                </c:pt>
                <c:pt idx="7241">
                  <c:v>0.48337086486486486</c:v>
                </c:pt>
                <c:pt idx="7242">
                  <c:v>0.48371949549549548</c:v>
                </c:pt>
                <c:pt idx="7243">
                  <c:v>0.48408571171171189</c:v>
                </c:pt>
                <c:pt idx="7244">
                  <c:v>0.4844612792792794</c:v>
                </c:pt>
                <c:pt idx="7245">
                  <c:v>0.48477416216216218</c:v>
                </c:pt>
                <c:pt idx="7246">
                  <c:v>0.48510463963963968</c:v>
                </c:pt>
                <c:pt idx="7247">
                  <c:v>0.48539057657657669</c:v>
                </c:pt>
                <c:pt idx="7248">
                  <c:v>0.48563198198198215</c:v>
                </c:pt>
                <c:pt idx="7249">
                  <c:v>0.48584588288288311</c:v>
                </c:pt>
                <c:pt idx="7250">
                  <c:v>0.48598885585585594</c:v>
                </c:pt>
                <c:pt idx="7251">
                  <c:v>0.48611367567567565</c:v>
                </c:pt>
                <c:pt idx="7252">
                  <c:v>0.48620275675675662</c:v>
                </c:pt>
                <c:pt idx="7253">
                  <c:v>0.48600590090090079</c:v>
                </c:pt>
                <c:pt idx="7254">
                  <c:v>0.48568366666666651</c:v>
                </c:pt>
                <c:pt idx="7255">
                  <c:v>0.48534383783783785</c:v>
                </c:pt>
                <c:pt idx="7256">
                  <c:v>0.48490557657657657</c:v>
                </c:pt>
                <c:pt idx="7257">
                  <c:v>0.48446786486486487</c:v>
                </c:pt>
                <c:pt idx="7258">
                  <c:v>0.48412803603603599</c:v>
                </c:pt>
                <c:pt idx="7259">
                  <c:v>0.483823954954955</c:v>
                </c:pt>
                <c:pt idx="7260">
                  <c:v>0.48349346846846858</c:v>
                </c:pt>
                <c:pt idx="7261">
                  <c:v>0.48319818918918933</c:v>
                </c:pt>
                <c:pt idx="7262">
                  <c:v>0.48291225225225226</c:v>
                </c:pt>
                <c:pt idx="7263">
                  <c:v>0.48267140540540526</c:v>
                </c:pt>
                <c:pt idx="7264">
                  <c:v>0.4824393513513513</c:v>
                </c:pt>
                <c:pt idx="7265">
                  <c:v>0.48217100900900894</c:v>
                </c:pt>
                <c:pt idx="7266">
                  <c:v>0.48198350450450467</c:v>
                </c:pt>
                <c:pt idx="7267">
                  <c:v>0.48174210810810819</c:v>
                </c:pt>
                <c:pt idx="7268">
                  <c:v>0.48148310810810813</c:v>
                </c:pt>
                <c:pt idx="7269">
                  <c:v>0.48142042342342345</c:v>
                </c:pt>
                <c:pt idx="7270">
                  <c:v>0.48144736936936938</c:v>
                </c:pt>
                <c:pt idx="7271">
                  <c:v>0.48137588288288286</c:v>
                </c:pt>
                <c:pt idx="7272">
                  <c:v>0.48129560360360357</c:v>
                </c:pt>
                <c:pt idx="7273">
                  <c:v>0.48117902702702703</c:v>
                </c:pt>
                <c:pt idx="7274">
                  <c:v>0.48095522522522516</c:v>
                </c:pt>
                <c:pt idx="7275">
                  <c:v>0.48065113513513519</c:v>
                </c:pt>
                <c:pt idx="7276">
                  <c:v>0.48033824324324331</c:v>
                </c:pt>
                <c:pt idx="7277">
                  <c:v>0.47992747747747749</c:v>
                </c:pt>
                <c:pt idx="7278">
                  <c:v>0.47951616216216214</c:v>
                </c:pt>
                <c:pt idx="7279">
                  <c:v>0.4790603063063063</c:v>
                </c:pt>
                <c:pt idx="7280">
                  <c:v>0.47864954954954952</c:v>
                </c:pt>
                <c:pt idx="7281">
                  <c:v>0.47822063963963957</c:v>
                </c:pt>
                <c:pt idx="7282">
                  <c:v>0.47782692792792791</c:v>
                </c:pt>
                <c:pt idx="7283">
                  <c:v>0.47750525225225227</c:v>
                </c:pt>
                <c:pt idx="7284">
                  <c:v>0.47722810810810806</c:v>
                </c:pt>
                <c:pt idx="7285">
                  <c:v>0.4770136486486487</c:v>
                </c:pt>
                <c:pt idx="7286">
                  <c:v>0.4768085495495496</c:v>
                </c:pt>
                <c:pt idx="7287">
                  <c:v>0.47670132432432438</c:v>
                </c:pt>
                <c:pt idx="7288">
                  <c:v>0.47660289189189198</c:v>
                </c:pt>
                <c:pt idx="7289">
                  <c:v>0.47652261261261269</c:v>
                </c:pt>
                <c:pt idx="7290">
                  <c:v>0.47645112612612617</c:v>
                </c:pt>
                <c:pt idx="7291">
                  <c:v>0.47654075675675672</c:v>
                </c:pt>
                <c:pt idx="7292">
                  <c:v>0.47661223423423427</c:v>
                </c:pt>
                <c:pt idx="7293">
                  <c:v>0.47684483783783777</c:v>
                </c:pt>
                <c:pt idx="7294">
                  <c:v>0.4770856846846846</c:v>
                </c:pt>
                <c:pt idx="7295">
                  <c:v>0.47727319819819819</c:v>
                </c:pt>
                <c:pt idx="7296">
                  <c:v>0.47730893693693682</c:v>
                </c:pt>
                <c:pt idx="7297">
                  <c:v>0.47743376576576563</c:v>
                </c:pt>
                <c:pt idx="7298">
                  <c:v>0.47749645045045042</c:v>
                </c:pt>
                <c:pt idx="7299">
                  <c:v>0.47753219819819803</c:v>
                </c:pt>
                <c:pt idx="7300">
                  <c:v>0.47750525225225227</c:v>
                </c:pt>
                <c:pt idx="7301">
                  <c:v>0.47738868468468471</c:v>
                </c:pt>
                <c:pt idx="7302">
                  <c:v>0.47730785585585578</c:v>
                </c:pt>
                <c:pt idx="7303">
                  <c:v>0.47721822522522517</c:v>
                </c:pt>
                <c:pt idx="7304">
                  <c:v>0.47716488288288283</c:v>
                </c:pt>
                <c:pt idx="7305">
                  <c:v>0.4767986666666667</c:v>
                </c:pt>
                <c:pt idx="7306">
                  <c:v>0.47645003603603603</c:v>
                </c:pt>
                <c:pt idx="7307">
                  <c:v>0.47598482882882887</c:v>
                </c:pt>
                <c:pt idx="7308">
                  <c:v>0.4755911171171171</c:v>
                </c:pt>
                <c:pt idx="7309">
                  <c:v>0.4751622072072072</c:v>
                </c:pt>
                <c:pt idx="7310">
                  <c:v>0.47471570270270275</c:v>
                </c:pt>
                <c:pt idx="7311">
                  <c:v>0.47431373873873872</c:v>
                </c:pt>
                <c:pt idx="7312">
                  <c:v>0.47400965765765768</c:v>
                </c:pt>
                <c:pt idx="7313">
                  <c:v>0.47375066666666665</c:v>
                </c:pt>
                <c:pt idx="7314">
                  <c:v>0.47353621621621622</c:v>
                </c:pt>
                <c:pt idx="7315">
                  <c:v>0.4733305585585586</c:v>
                </c:pt>
                <c:pt idx="7316">
                  <c:v>0.47316944144144146</c:v>
                </c:pt>
                <c:pt idx="7317">
                  <c:v>0.47300832432432438</c:v>
                </c:pt>
                <c:pt idx="7318">
                  <c:v>0.47289174774774773</c:v>
                </c:pt>
                <c:pt idx="7319">
                  <c:v>0.4728202612612612</c:v>
                </c:pt>
                <c:pt idx="7320">
                  <c:v>0.4726772882882882</c:v>
                </c:pt>
                <c:pt idx="7321">
                  <c:v>0.47283840540540545</c:v>
                </c:pt>
                <c:pt idx="7322">
                  <c:v>0.47291869369369371</c:v>
                </c:pt>
                <c:pt idx="7323">
                  <c:v>0.4729186936936936</c:v>
                </c:pt>
                <c:pt idx="7324">
                  <c:v>0.4729274864864863</c:v>
                </c:pt>
                <c:pt idx="7325">
                  <c:v>0.47291869369369355</c:v>
                </c:pt>
                <c:pt idx="7326">
                  <c:v>0.47293628828828815</c:v>
                </c:pt>
                <c:pt idx="7327">
                  <c:v>0.47301711711711703</c:v>
                </c:pt>
                <c:pt idx="7328">
                  <c:v>0.47314249549549536</c:v>
                </c:pt>
                <c:pt idx="7329">
                  <c:v>0.47329481981981958</c:v>
                </c:pt>
                <c:pt idx="7330">
                  <c:v>0.4734108468468467</c:v>
                </c:pt>
                <c:pt idx="7331">
                  <c:v>0.47351863063063049</c:v>
                </c:pt>
                <c:pt idx="7332">
                  <c:v>0.47368854054054044</c:v>
                </c:pt>
                <c:pt idx="7333">
                  <c:v>0.47399262162162153</c:v>
                </c:pt>
                <c:pt idx="7334">
                  <c:v>0.47426096396396389</c:v>
                </c:pt>
                <c:pt idx="7335">
                  <c:v>0.47449355855855851</c:v>
                </c:pt>
                <c:pt idx="7336">
                  <c:v>0.47481523423423422</c:v>
                </c:pt>
                <c:pt idx="7337">
                  <c:v>0.47519080180180179</c:v>
                </c:pt>
                <c:pt idx="7338">
                  <c:v>0.47578081981981979</c:v>
                </c:pt>
                <c:pt idx="7339">
                  <c:v>0.47646927027027031</c:v>
                </c:pt>
                <c:pt idx="7340">
                  <c:v>0.47715772072072071</c:v>
                </c:pt>
                <c:pt idx="7341">
                  <c:v>0.47751514414414425</c:v>
                </c:pt>
                <c:pt idx="7342">
                  <c:v>0.47818545045045041</c:v>
                </c:pt>
                <c:pt idx="7343">
                  <c:v>0.4788381621621623</c:v>
                </c:pt>
                <c:pt idx="7344">
                  <c:v>0.47950847747747766</c:v>
                </c:pt>
                <c:pt idx="7345">
                  <c:v>0.48015238738738752</c:v>
                </c:pt>
                <c:pt idx="7346">
                  <c:v>0.48086723423423433</c:v>
                </c:pt>
                <c:pt idx="7347">
                  <c:v>0.48168050450450456</c:v>
                </c:pt>
                <c:pt idx="7348">
                  <c:v>0.48245803603603604</c:v>
                </c:pt>
                <c:pt idx="7349">
                  <c:v>0.48319982882882878</c:v>
                </c:pt>
                <c:pt idx="7350">
                  <c:v>0.48392347747747755</c:v>
                </c:pt>
                <c:pt idx="7351">
                  <c:v>0.48465591891891896</c:v>
                </c:pt>
                <c:pt idx="7352">
                  <c:v>0.48536196396396392</c:v>
                </c:pt>
                <c:pt idx="7353">
                  <c:v>0.48606800900900898</c:v>
                </c:pt>
                <c:pt idx="7354">
                  <c:v>0.48667563063063057</c:v>
                </c:pt>
                <c:pt idx="7355">
                  <c:v>0.48732834234234235</c:v>
                </c:pt>
                <c:pt idx="7356">
                  <c:v>0.48794530630630634</c:v>
                </c:pt>
                <c:pt idx="7357">
                  <c:v>0.48901757657657663</c:v>
                </c:pt>
                <c:pt idx="7358">
                  <c:v>0.4898220540540541</c:v>
                </c:pt>
                <c:pt idx="7359">
                  <c:v>0.49071616216216224</c:v>
                </c:pt>
                <c:pt idx="7360">
                  <c:v>0.49167240540540552</c:v>
                </c:pt>
                <c:pt idx="7361">
                  <c:v>0.49260226126126128</c:v>
                </c:pt>
                <c:pt idx="7362">
                  <c:v>0.4935227657657657</c:v>
                </c:pt>
                <c:pt idx="7363">
                  <c:v>0.49440807207207205</c:v>
                </c:pt>
                <c:pt idx="7364">
                  <c:v>0.49531043243243239</c:v>
                </c:pt>
                <c:pt idx="7365">
                  <c:v>0.49616824324324327</c:v>
                </c:pt>
                <c:pt idx="7366">
                  <c:v>0.49691882882882882</c:v>
                </c:pt>
                <c:pt idx="7367">
                  <c:v>0.49764302702702701</c:v>
                </c:pt>
                <c:pt idx="7368">
                  <c:v>0.49837546846846836</c:v>
                </c:pt>
                <c:pt idx="7369">
                  <c:v>0.49910845945945931</c:v>
                </c:pt>
                <c:pt idx="7370">
                  <c:v>0.49983210810810796</c:v>
                </c:pt>
                <c:pt idx="7371">
                  <c:v>0.50047546846846847</c:v>
                </c:pt>
                <c:pt idx="7372">
                  <c:v>0.50091318018018016</c:v>
                </c:pt>
                <c:pt idx="7373">
                  <c:v>0.50124365765765766</c:v>
                </c:pt>
                <c:pt idx="7374">
                  <c:v>0.50154718918918917</c:v>
                </c:pt>
                <c:pt idx="7375">
                  <c:v>0.50164562162162163</c:v>
                </c:pt>
                <c:pt idx="7376">
                  <c:v>0.50163681981981978</c:v>
                </c:pt>
                <c:pt idx="7377">
                  <c:v>0.50158292792792791</c:v>
                </c:pt>
                <c:pt idx="7378">
                  <c:v>0.50183312612612607</c:v>
                </c:pt>
                <c:pt idx="7379">
                  <c:v>0.50204757657657662</c:v>
                </c:pt>
                <c:pt idx="7380">
                  <c:v>0.50218174774774782</c:v>
                </c:pt>
                <c:pt idx="7381">
                  <c:v>0.50232471171171189</c:v>
                </c:pt>
                <c:pt idx="7382">
                  <c:v>0.50253917117117131</c:v>
                </c:pt>
                <c:pt idx="7383">
                  <c:v>0.502976882882883</c:v>
                </c:pt>
                <c:pt idx="7384">
                  <c:v>0.50336125225225237</c:v>
                </c:pt>
                <c:pt idx="7385">
                  <c:v>0.50371867567567574</c:v>
                </c:pt>
                <c:pt idx="7386">
                  <c:v>0.50404035135135139</c:v>
                </c:pt>
                <c:pt idx="7387">
                  <c:v>0.50436202702702704</c:v>
                </c:pt>
                <c:pt idx="7388">
                  <c:v>0.50510381981981989</c:v>
                </c:pt>
                <c:pt idx="7389">
                  <c:v>0.50584561261261263</c:v>
                </c:pt>
                <c:pt idx="7390">
                  <c:v>0.5065786126126125</c:v>
                </c:pt>
                <c:pt idx="7391">
                  <c:v>0.50741003603603596</c:v>
                </c:pt>
                <c:pt idx="7392">
                  <c:v>0.50821451351351354</c:v>
                </c:pt>
                <c:pt idx="7393">
                  <c:v>0.50904538738738736</c:v>
                </c:pt>
                <c:pt idx="7394">
                  <c:v>0.5095188378378378</c:v>
                </c:pt>
                <c:pt idx="7395">
                  <c:v>0.50998349549549538</c:v>
                </c:pt>
                <c:pt idx="7396">
                  <c:v>0.51049268468468456</c:v>
                </c:pt>
                <c:pt idx="7397">
                  <c:v>0.51100187387387386</c:v>
                </c:pt>
                <c:pt idx="7398">
                  <c:v>0.51154681081081077</c:v>
                </c:pt>
                <c:pt idx="7399">
                  <c:v>0.51184209909909906</c:v>
                </c:pt>
                <c:pt idx="7400">
                  <c:v>0.51210109909909896</c:v>
                </c:pt>
                <c:pt idx="7401">
                  <c:v>0.51232490090090077</c:v>
                </c:pt>
                <c:pt idx="7402">
                  <c:v>0.51259269369369354</c:v>
                </c:pt>
                <c:pt idx="7403">
                  <c:v>0.51293252252252231</c:v>
                </c:pt>
                <c:pt idx="7404">
                  <c:v>0.51301280180180164</c:v>
                </c:pt>
                <c:pt idx="7405">
                  <c:v>0.51307548648648638</c:v>
                </c:pt>
                <c:pt idx="7406">
                  <c:v>0.51316456756756745</c:v>
                </c:pt>
                <c:pt idx="7407">
                  <c:v>0.51328994594594579</c:v>
                </c:pt>
                <c:pt idx="7408">
                  <c:v>0.51343291891891896</c:v>
                </c:pt>
                <c:pt idx="7409">
                  <c:v>0.51379034234234233</c:v>
                </c:pt>
                <c:pt idx="7410">
                  <c:v>0.51406748648648659</c:v>
                </c:pt>
                <c:pt idx="7411">
                  <c:v>0.51428194594594601</c:v>
                </c:pt>
                <c:pt idx="7412">
                  <c:v>0.51454973873873877</c:v>
                </c:pt>
                <c:pt idx="7413">
                  <c:v>0.51484447747747741</c:v>
                </c:pt>
                <c:pt idx="7414">
                  <c:v>0.51513921621621628</c:v>
                </c:pt>
                <c:pt idx="7415">
                  <c:v>0.5154878468468469</c:v>
                </c:pt>
                <c:pt idx="7416">
                  <c:v>0.51592555855855859</c:v>
                </c:pt>
                <c:pt idx="7417">
                  <c:v>0.5163363243243243</c:v>
                </c:pt>
                <c:pt idx="7418">
                  <c:v>0.51666735135135133</c:v>
                </c:pt>
                <c:pt idx="7419">
                  <c:v>0.51695328828828835</c:v>
                </c:pt>
                <c:pt idx="7420">
                  <c:v>0.51705171171171171</c:v>
                </c:pt>
                <c:pt idx="7421">
                  <c:v>0.51716773873873878</c:v>
                </c:pt>
                <c:pt idx="7422">
                  <c:v>0.51722108108108122</c:v>
                </c:pt>
                <c:pt idx="7423">
                  <c:v>0.51725682882882884</c:v>
                </c:pt>
                <c:pt idx="7424">
                  <c:v>0.5172480360360362</c:v>
                </c:pt>
                <c:pt idx="7425">
                  <c:v>0.51674763963963977</c:v>
                </c:pt>
                <c:pt idx="7426">
                  <c:v>0.51637207207207214</c:v>
                </c:pt>
                <c:pt idx="7427">
                  <c:v>0.51607678378378385</c:v>
                </c:pt>
                <c:pt idx="7428">
                  <c:v>0.51570120720720736</c:v>
                </c:pt>
                <c:pt idx="7429">
                  <c:v>0.51534323423423423</c:v>
                </c:pt>
                <c:pt idx="7430">
                  <c:v>0.51492312612612601</c:v>
                </c:pt>
                <c:pt idx="7431">
                  <c:v>0.51440513513513508</c:v>
                </c:pt>
                <c:pt idx="7432">
                  <c:v>0.51382390990990989</c:v>
                </c:pt>
                <c:pt idx="7433">
                  <c:v>0.5135379729729731</c:v>
                </c:pt>
                <c:pt idx="7434">
                  <c:v>0.51323444144144148</c:v>
                </c:pt>
                <c:pt idx="7435">
                  <c:v>0.51289516216216224</c:v>
                </c:pt>
                <c:pt idx="7436">
                  <c:v>0.51281432432432439</c:v>
                </c:pt>
                <c:pt idx="7437">
                  <c:v>0.51273403603603607</c:v>
                </c:pt>
                <c:pt idx="7438">
                  <c:v>0.51269829729729743</c:v>
                </c:pt>
                <c:pt idx="7439">
                  <c:v>0.51258227927927935</c:v>
                </c:pt>
                <c:pt idx="7440">
                  <c:v>0.51251079279279288</c:v>
                </c:pt>
                <c:pt idx="7441">
                  <c:v>0.51274339639639632</c:v>
                </c:pt>
                <c:pt idx="7442">
                  <c:v>0.51294025225225215</c:v>
                </c:pt>
                <c:pt idx="7443">
                  <c:v>0.51305682882882875</c:v>
                </c:pt>
                <c:pt idx="7444">
                  <c:v>0.513155252252252</c:v>
                </c:pt>
                <c:pt idx="7445">
                  <c:v>0.51317339639639614</c:v>
                </c:pt>
                <c:pt idx="7446">
                  <c:v>0.51321848648648627</c:v>
                </c:pt>
                <c:pt idx="7447">
                  <c:v>0.51339719819819807</c:v>
                </c:pt>
                <c:pt idx="7448">
                  <c:v>0.51366554054054048</c:v>
                </c:pt>
                <c:pt idx="7449">
                  <c:v>0.51368368468468451</c:v>
                </c:pt>
                <c:pt idx="7450">
                  <c:v>0.5137551711711712</c:v>
                </c:pt>
                <c:pt idx="7451">
                  <c:v>0.51379091891891893</c:v>
                </c:pt>
                <c:pt idx="7452">
                  <c:v>0.51379971171171168</c:v>
                </c:pt>
                <c:pt idx="7453">
                  <c:v>0.51379090990990994</c:v>
                </c:pt>
                <c:pt idx="7454">
                  <c:v>0.5138448018018017</c:v>
                </c:pt>
                <c:pt idx="7455">
                  <c:v>0.51396082882882888</c:v>
                </c:pt>
                <c:pt idx="7456">
                  <c:v>0.51405926126126122</c:v>
                </c:pt>
                <c:pt idx="7457">
                  <c:v>0.51408620720720721</c:v>
                </c:pt>
                <c:pt idx="7458">
                  <c:v>0.5140862072072071</c:v>
                </c:pt>
                <c:pt idx="7459">
                  <c:v>0.51417583783783782</c:v>
                </c:pt>
                <c:pt idx="7460">
                  <c:v>0.51430120720720729</c:v>
                </c:pt>
                <c:pt idx="7461">
                  <c:v>0.51451565765765783</c:v>
                </c:pt>
                <c:pt idx="7462">
                  <c:v>0.51481094594594601</c:v>
                </c:pt>
                <c:pt idx="7463">
                  <c:v>0.51499020720720723</c:v>
                </c:pt>
                <c:pt idx="7464">
                  <c:v>0.51506224324324312</c:v>
                </c:pt>
                <c:pt idx="7465">
                  <c:v>0.51516067567567569</c:v>
                </c:pt>
                <c:pt idx="7466">
                  <c:v>0.51517002702702686</c:v>
                </c:pt>
                <c:pt idx="7467">
                  <c:v>0.51525085585585573</c:v>
                </c:pt>
                <c:pt idx="7468">
                  <c:v>0.51533114414414416</c:v>
                </c:pt>
                <c:pt idx="7469">
                  <c:v>0.51544771171171178</c:v>
                </c:pt>
                <c:pt idx="7470">
                  <c:v>0.51523325225225236</c:v>
                </c:pt>
                <c:pt idx="7471">
                  <c:v>0.51509027927927931</c:v>
                </c:pt>
                <c:pt idx="7472">
                  <c:v>0.51492916216216222</c:v>
                </c:pt>
                <c:pt idx="7473">
                  <c:v>0.51475045045045054</c:v>
                </c:pt>
                <c:pt idx="7474">
                  <c:v>0.51459813513513508</c:v>
                </c:pt>
                <c:pt idx="7475">
                  <c:v>0.51438367567567567</c:v>
                </c:pt>
                <c:pt idx="7476">
                  <c:v>0.5141780180180181</c:v>
                </c:pt>
                <c:pt idx="7477">
                  <c:v>0.5139096756756758</c:v>
                </c:pt>
                <c:pt idx="7478">
                  <c:v>0.51361438738738752</c:v>
                </c:pt>
                <c:pt idx="7479">
                  <c:v>0.51338179279279306</c:v>
                </c:pt>
                <c:pt idx="7480">
                  <c:v>0.51315799099099124</c:v>
                </c:pt>
                <c:pt idx="7481">
                  <c:v>0.51291659459459471</c:v>
                </c:pt>
                <c:pt idx="7482">
                  <c:v>0.51280936936936961</c:v>
                </c:pt>
                <c:pt idx="7483">
                  <c:v>0.51266639639639666</c:v>
                </c:pt>
                <c:pt idx="7484">
                  <c:v>0.5125234324324327</c:v>
                </c:pt>
                <c:pt idx="7485">
                  <c:v>0.51231777477477491</c:v>
                </c:pt>
                <c:pt idx="7486">
                  <c:v>0.51237111711711725</c:v>
                </c:pt>
                <c:pt idx="7487">
                  <c:v>0.51232657657657676</c:v>
                </c:pt>
                <c:pt idx="7488">
                  <c:v>0.51235352252252264</c:v>
                </c:pt>
                <c:pt idx="7489">
                  <c:v>0.51237166666666689</c:v>
                </c:pt>
                <c:pt idx="7490">
                  <c:v>0.51242555855855865</c:v>
                </c:pt>
                <c:pt idx="7491">
                  <c:v>0.51251463963963972</c:v>
                </c:pt>
                <c:pt idx="7492">
                  <c:v>0.51261307207207218</c:v>
                </c:pt>
                <c:pt idx="7493">
                  <c:v>0.51272909009009004</c:v>
                </c:pt>
                <c:pt idx="7494">
                  <c:v>0.51280057657657652</c:v>
                </c:pt>
                <c:pt idx="7495">
                  <c:v>0.51283632432432413</c:v>
                </c:pt>
                <c:pt idx="7496">
                  <c:v>0.51288086486486473</c:v>
                </c:pt>
                <c:pt idx="7497">
                  <c:v>0.51290781081081072</c:v>
                </c:pt>
                <c:pt idx="7498">
                  <c:v>0.51294355855855855</c:v>
                </c:pt>
                <c:pt idx="7499">
                  <c:v>0.51299690090090089</c:v>
                </c:pt>
                <c:pt idx="7500">
                  <c:v>0.51303264864864861</c:v>
                </c:pt>
                <c:pt idx="7501">
                  <c:v>0.51313987387387372</c:v>
                </c:pt>
                <c:pt idx="7502">
                  <c:v>0.51319376576576559</c:v>
                </c:pt>
                <c:pt idx="7503">
                  <c:v>0.51330099099099091</c:v>
                </c:pt>
                <c:pt idx="7504">
                  <c:v>0.51336368468468441</c:v>
                </c:pt>
                <c:pt idx="7505">
                  <c:v>0.51357813513513506</c:v>
                </c:pt>
                <c:pt idx="7506">
                  <c:v>0.51365842342342327</c:v>
                </c:pt>
                <c:pt idx="7507">
                  <c:v>0.51330980180180164</c:v>
                </c:pt>
                <c:pt idx="7508">
                  <c:v>0.51289848648648639</c:v>
                </c:pt>
                <c:pt idx="7509">
                  <c:v>0.51249652252252242</c:v>
                </c:pt>
                <c:pt idx="7510">
                  <c:v>0.51209455855855845</c:v>
                </c:pt>
                <c:pt idx="7511">
                  <c:v>0.51171954054054059</c:v>
                </c:pt>
                <c:pt idx="7512">
                  <c:v>0.51135277477477481</c:v>
                </c:pt>
                <c:pt idx="7513">
                  <c:v>0.51099535135135132</c:v>
                </c:pt>
                <c:pt idx="7514">
                  <c:v>0.51058404504504507</c:v>
                </c:pt>
                <c:pt idx="7515">
                  <c:v>0.51015513513513511</c:v>
                </c:pt>
                <c:pt idx="7516">
                  <c:v>0.50971742342342341</c:v>
                </c:pt>
                <c:pt idx="7517">
                  <c:v>0.50922582882882883</c:v>
                </c:pt>
                <c:pt idx="7518">
                  <c:v>0.50871609009009011</c:v>
                </c:pt>
                <c:pt idx="7519">
                  <c:v>0.50814365765765768</c:v>
                </c:pt>
                <c:pt idx="7520">
                  <c:v>0.50758937837837848</c:v>
                </c:pt>
                <c:pt idx="7521">
                  <c:v>0.50687452252252252</c:v>
                </c:pt>
                <c:pt idx="7522">
                  <c:v>0.50630264864864871</c:v>
                </c:pt>
                <c:pt idx="7523">
                  <c:v>0.50607939639639643</c:v>
                </c:pt>
                <c:pt idx="7524">
                  <c:v>0.50584734234234241</c:v>
                </c:pt>
                <c:pt idx="7525">
                  <c:v>0.50556139639639652</c:v>
                </c:pt>
                <c:pt idx="7526">
                  <c:v>0.50511434234234243</c:v>
                </c:pt>
                <c:pt idx="7527">
                  <c:v>0.50456885585585587</c:v>
                </c:pt>
                <c:pt idx="7528">
                  <c:v>0.50393428828828823</c:v>
                </c:pt>
                <c:pt idx="7529">
                  <c:v>0.50326398198198197</c:v>
                </c:pt>
                <c:pt idx="7530">
                  <c:v>0.50253099099099108</c:v>
                </c:pt>
                <c:pt idx="7531">
                  <c:v>0.50173586486486488</c:v>
                </c:pt>
                <c:pt idx="7532">
                  <c:v>0.50091378378378393</c:v>
                </c:pt>
                <c:pt idx="7533">
                  <c:v>0.50006476576576586</c:v>
                </c:pt>
                <c:pt idx="7534">
                  <c:v>0.49923334234234229</c:v>
                </c:pt>
                <c:pt idx="7535">
                  <c:v>0.49830403603603596</c:v>
                </c:pt>
                <c:pt idx="7536">
                  <c:v>0.4973208468468468</c:v>
                </c:pt>
                <c:pt idx="7537">
                  <c:v>0.49634645045045039</c:v>
                </c:pt>
                <c:pt idx="7538">
                  <c:v>0.49522909009009014</c:v>
                </c:pt>
                <c:pt idx="7539">
                  <c:v>0.49430858558558555</c:v>
                </c:pt>
                <c:pt idx="7540">
                  <c:v>0.49337928828828825</c:v>
                </c:pt>
                <c:pt idx="7541">
                  <c:v>0.49241369369369364</c:v>
                </c:pt>
                <c:pt idx="7542">
                  <c:v>0.49149318918918911</c:v>
                </c:pt>
                <c:pt idx="7543">
                  <c:v>0.49063536936936936</c:v>
                </c:pt>
                <c:pt idx="7544">
                  <c:v>0.49019710810810813</c:v>
                </c:pt>
                <c:pt idx="7545">
                  <c:v>0.48976820720720715</c:v>
                </c:pt>
                <c:pt idx="7546">
                  <c:v>0.48936569369369365</c:v>
                </c:pt>
                <c:pt idx="7547">
                  <c:v>0.48901707207207218</c:v>
                </c:pt>
                <c:pt idx="7548">
                  <c:v>0.48862335135135143</c:v>
                </c:pt>
                <c:pt idx="7549">
                  <c:v>0.48823018018018027</c:v>
                </c:pt>
                <c:pt idx="7550">
                  <c:v>0.48782821621621641</c:v>
                </c:pt>
                <c:pt idx="7551">
                  <c:v>0.48751588288288294</c:v>
                </c:pt>
                <c:pt idx="7552">
                  <c:v>0.48731022522522527</c:v>
                </c:pt>
                <c:pt idx="7553">
                  <c:v>0.48708642342342351</c:v>
                </c:pt>
                <c:pt idx="7554">
                  <c:v>0.48693465765765781</c:v>
                </c:pt>
                <c:pt idx="7555">
                  <c:v>0.48667565765765775</c:v>
                </c:pt>
                <c:pt idx="7556">
                  <c:v>0.48647055855855864</c:v>
                </c:pt>
                <c:pt idx="7557">
                  <c:v>0.4863006486486488</c:v>
                </c:pt>
                <c:pt idx="7558">
                  <c:v>0.48627371171171185</c:v>
                </c:pt>
                <c:pt idx="7559">
                  <c:v>0.48618408108108113</c:v>
                </c:pt>
                <c:pt idx="7560">
                  <c:v>0.48576397297297297</c:v>
                </c:pt>
                <c:pt idx="7561">
                  <c:v>0.48540600900900904</c:v>
                </c:pt>
                <c:pt idx="7562">
                  <c:v>0.4850573873873873</c:v>
                </c:pt>
                <c:pt idx="7563">
                  <c:v>0.48488747747747735</c:v>
                </c:pt>
                <c:pt idx="7564">
                  <c:v>0.48479839639639621</c:v>
                </c:pt>
                <c:pt idx="7565">
                  <c:v>0.48481654054054046</c:v>
                </c:pt>
                <c:pt idx="7566">
                  <c:v>0.48482533333333322</c:v>
                </c:pt>
                <c:pt idx="7567">
                  <c:v>0.48488801801801795</c:v>
                </c:pt>
                <c:pt idx="7568">
                  <c:v>0.48491440540540537</c:v>
                </c:pt>
                <c:pt idx="7569">
                  <c:v>0.48499469369369375</c:v>
                </c:pt>
                <c:pt idx="7570">
                  <c:v>0.48509312612612615</c:v>
                </c:pt>
                <c:pt idx="7571">
                  <c:v>0.48515581081081094</c:v>
                </c:pt>
                <c:pt idx="7572">
                  <c:v>0.48527183783783795</c:v>
                </c:pt>
                <c:pt idx="7573">
                  <c:v>0.48536146846846862</c:v>
                </c:pt>
                <c:pt idx="7574">
                  <c:v>0.48544174774774779</c:v>
                </c:pt>
                <c:pt idx="7575">
                  <c:v>0.48562925225225229</c:v>
                </c:pt>
                <c:pt idx="7576">
                  <c:v>0.48564684684684689</c:v>
                </c:pt>
                <c:pt idx="7577">
                  <c:v>0.4856199009009009</c:v>
                </c:pt>
                <c:pt idx="7578">
                  <c:v>0.48577221621621636</c:v>
                </c:pt>
                <c:pt idx="7579">
                  <c:v>0.48573647747747756</c:v>
                </c:pt>
                <c:pt idx="7580">
                  <c:v>0.48573647747747745</c:v>
                </c:pt>
                <c:pt idx="7581">
                  <c:v>0.48567434234234241</c:v>
                </c:pt>
                <c:pt idx="7582">
                  <c:v>0.48565618918918918</c:v>
                </c:pt>
                <c:pt idx="7583">
                  <c:v>0.48564738738738744</c:v>
                </c:pt>
                <c:pt idx="7584">
                  <c:v>0.48561163963963966</c:v>
                </c:pt>
                <c:pt idx="7585">
                  <c:v>0.48560284684684679</c:v>
                </c:pt>
                <c:pt idx="7586">
                  <c:v>0.48554895495495493</c:v>
                </c:pt>
                <c:pt idx="7587">
                  <c:v>0.4855132072072072</c:v>
                </c:pt>
                <c:pt idx="7588">
                  <c:v>0.48544116216216204</c:v>
                </c:pt>
                <c:pt idx="7589">
                  <c:v>0.48530699099099101</c:v>
                </c:pt>
                <c:pt idx="7590">
                  <c:v>0.48516401801801795</c:v>
                </c:pt>
                <c:pt idx="7591">
                  <c:v>0.48460973873873869</c:v>
                </c:pt>
                <c:pt idx="7592">
                  <c:v>0.48418963063063053</c:v>
                </c:pt>
                <c:pt idx="7593">
                  <c:v>0.4837689639639639</c:v>
                </c:pt>
                <c:pt idx="7594">
                  <c:v>0.48318772972972968</c:v>
                </c:pt>
                <c:pt idx="7595">
                  <c:v>0.48259770270270258</c:v>
                </c:pt>
                <c:pt idx="7596">
                  <c:v>0.48199008108108093</c:v>
                </c:pt>
                <c:pt idx="7597">
                  <c:v>0.4813912522522521</c:v>
                </c:pt>
                <c:pt idx="7598">
                  <c:v>0.48074788288288284</c:v>
                </c:pt>
                <c:pt idx="7599">
                  <c:v>0.48006877477477466</c:v>
                </c:pt>
                <c:pt idx="7600">
                  <c:v>0.47936272072072067</c:v>
                </c:pt>
                <c:pt idx="7601">
                  <c:v>0.47861157657657649</c:v>
                </c:pt>
                <c:pt idx="7602">
                  <c:v>0.47786043243243231</c:v>
                </c:pt>
                <c:pt idx="7603">
                  <c:v>0.47716318018018011</c:v>
                </c:pt>
                <c:pt idx="7604">
                  <c:v>0.47654621621621623</c:v>
                </c:pt>
                <c:pt idx="7605">
                  <c:v>0.47606342342342339</c:v>
                </c:pt>
                <c:pt idx="7606">
                  <c:v>0.47561636936936946</c:v>
                </c:pt>
                <c:pt idx="7607">
                  <c:v>0.47558062162162168</c:v>
                </c:pt>
                <c:pt idx="7608">
                  <c:v>0.47558062162162168</c:v>
                </c:pt>
                <c:pt idx="7609">
                  <c:v>0.47557181981981994</c:v>
                </c:pt>
                <c:pt idx="7610">
                  <c:v>0.47558941441441438</c:v>
                </c:pt>
                <c:pt idx="7611">
                  <c:v>0.47563395495495492</c:v>
                </c:pt>
                <c:pt idx="7612">
                  <c:v>0.47566970270270265</c:v>
                </c:pt>
                <c:pt idx="7613">
                  <c:v>0.47569664864864852</c:v>
                </c:pt>
                <c:pt idx="7614">
                  <c:v>0.47576813513513505</c:v>
                </c:pt>
                <c:pt idx="7615">
                  <c:v>0.47574118918918928</c:v>
                </c:pt>
                <c:pt idx="7616">
                  <c:v>0.47574998198198193</c:v>
                </c:pt>
                <c:pt idx="7617">
                  <c:v>0.47575878378378372</c:v>
                </c:pt>
                <c:pt idx="7618">
                  <c:v>0.47584786486486486</c:v>
                </c:pt>
                <c:pt idx="7619">
                  <c:v>0.47590175675675661</c:v>
                </c:pt>
                <c:pt idx="7620">
                  <c:v>0.47583907207207188</c:v>
                </c:pt>
                <c:pt idx="7621">
                  <c:v>0.4757587927927926</c:v>
                </c:pt>
                <c:pt idx="7622">
                  <c:v>0.4756246216216215</c:v>
                </c:pt>
                <c:pt idx="7623">
                  <c:v>0.47551739639639623</c:v>
                </c:pt>
                <c:pt idx="7624">
                  <c:v>0.47539202702702682</c:v>
                </c:pt>
                <c:pt idx="7625">
                  <c:v>0.47524906306306303</c:v>
                </c:pt>
                <c:pt idx="7626">
                  <c:v>0.47506154954954949</c:v>
                </c:pt>
                <c:pt idx="7627">
                  <c:v>0.47490099099099092</c:v>
                </c:pt>
                <c:pt idx="7628">
                  <c:v>0.47510663963963951</c:v>
                </c:pt>
                <c:pt idx="7629">
                  <c:v>0.47534803603603598</c:v>
                </c:pt>
                <c:pt idx="7630">
                  <c:v>0.4757505495495496</c:v>
                </c:pt>
                <c:pt idx="7631">
                  <c:v>0.47633178378378394</c:v>
                </c:pt>
                <c:pt idx="7632">
                  <c:v>0.47685032432432439</c:v>
                </c:pt>
                <c:pt idx="7633">
                  <c:v>0.47736886486486496</c:v>
                </c:pt>
                <c:pt idx="7634">
                  <c:v>0.47752998198198193</c:v>
                </c:pt>
                <c:pt idx="7635">
                  <c:v>0.4777174954954953</c:v>
                </c:pt>
                <c:pt idx="7636">
                  <c:v>0.47792315315315309</c:v>
                </c:pt>
                <c:pt idx="7637">
                  <c:v>0.47816455855855844</c:v>
                </c:pt>
                <c:pt idx="7638">
                  <c:v>0.47845984684684684</c:v>
                </c:pt>
                <c:pt idx="7639">
                  <c:v>0.47871939639639632</c:v>
                </c:pt>
                <c:pt idx="7640">
                  <c:v>0.47901468468468456</c:v>
                </c:pt>
                <c:pt idx="7641">
                  <c:v>0.47924727927927913</c:v>
                </c:pt>
                <c:pt idx="7642">
                  <c:v>0.47942654054054046</c:v>
                </c:pt>
                <c:pt idx="7643">
                  <c:v>0.47960525225225215</c:v>
                </c:pt>
                <c:pt idx="7644">
                  <c:v>0.47936385585585589</c:v>
                </c:pt>
                <c:pt idx="7645">
                  <c:v>0.47905977477477468</c:v>
                </c:pt>
                <c:pt idx="7646">
                  <c:v>0.47858632432432435</c:v>
                </c:pt>
                <c:pt idx="7647">
                  <c:v>0.47809472972972966</c:v>
                </c:pt>
                <c:pt idx="7648">
                  <c:v>0.47766582882882891</c:v>
                </c:pt>
                <c:pt idx="7649">
                  <c:v>0.47730840540540542</c:v>
                </c:pt>
                <c:pt idx="7650">
                  <c:v>0.47727265765765764</c:v>
                </c:pt>
                <c:pt idx="7651">
                  <c:v>0.47719181981981984</c:v>
                </c:pt>
                <c:pt idx="7652">
                  <c:v>0.47707524324324324</c:v>
                </c:pt>
                <c:pt idx="7653">
                  <c:v>0.47695042342342342</c:v>
                </c:pt>
                <c:pt idx="7654">
                  <c:v>0.47684318918918922</c:v>
                </c:pt>
                <c:pt idx="7655">
                  <c:v>0.4767183693693694</c:v>
                </c:pt>
                <c:pt idx="7656">
                  <c:v>0.47655725225225237</c:v>
                </c:pt>
                <c:pt idx="7657">
                  <c:v>0.47648576576576585</c:v>
                </c:pt>
                <c:pt idx="7658">
                  <c:v>0.47648576576576585</c:v>
                </c:pt>
                <c:pt idx="7659">
                  <c:v>0.47652150450450459</c:v>
                </c:pt>
                <c:pt idx="7660">
                  <c:v>0.47661993693693694</c:v>
                </c:pt>
                <c:pt idx="7661">
                  <c:v>0.47678105405405419</c:v>
                </c:pt>
                <c:pt idx="7662">
                  <c:v>0.47695096396396391</c:v>
                </c:pt>
                <c:pt idx="7663">
                  <c:v>0.4771566216216217</c:v>
                </c:pt>
                <c:pt idx="7664">
                  <c:v>0.47733533333333344</c:v>
                </c:pt>
                <c:pt idx="7665">
                  <c:v>0.47751404504504524</c:v>
                </c:pt>
                <c:pt idx="7666">
                  <c:v>0.47767516216216227</c:v>
                </c:pt>
                <c:pt idx="7667">
                  <c:v>0.47765756756756766</c:v>
                </c:pt>
                <c:pt idx="7668">
                  <c:v>0.47760422522522528</c:v>
                </c:pt>
                <c:pt idx="7669">
                  <c:v>0.47758607207207215</c:v>
                </c:pt>
                <c:pt idx="7670">
                  <c:v>0.4774964414414416</c:v>
                </c:pt>
                <c:pt idx="7671">
                  <c:v>0.47767515315315323</c:v>
                </c:pt>
                <c:pt idx="7672">
                  <c:v>0.47784506306306318</c:v>
                </c:pt>
                <c:pt idx="7673">
                  <c:v>0.47805017117117116</c:v>
                </c:pt>
                <c:pt idx="7674">
                  <c:v>0.47830036036036039</c:v>
                </c:pt>
                <c:pt idx="7675">
                  <c:v>0.47851481981981986</c:v>
                </c:pt>
                <c:pt idx="7676">
                  <c:v>0.47872047747747742</c:v>
                </c:pt>
                <c:pt idx="7677">
                  <c:v>0.47888104504504503</c:v>
                </c:pt>
                <c:pt idx="7678">
                  <c:v>0.47902401801801786</c:v>
                </c:pt>
                <c:pt idx="7679">
                  <c:v>0.47913124324324302</c:v>
                </c:pt>
                <c:pt idx="7680">
                  <c:v>0.47921207207207184</c:v>
                </c:pt>
                <c:pt idx="7681">
                  <c:v>0.47926596396396381</c:v>
                </c:pt>
                <c:pt idx="7682">
                  <c:v>0.47937318918918909</c:v>
                </c:pt>
                <c:pt idx="7683">
                  <c:v>0.47964978378378359</c:v>
                </c:pt>
                <c:pt idx="7684">
                  <c:v>0.47999840540540523</c:v>
                </c:pt>
                <c:pt idx="7685">
                  <c:v>0.48036517117117122</c:v>
                </c:pt>
                <c:pt idx="7686">
                  <c:v>0.48065990090090099</c:v>
                </c:pt>
                <c:pt idx="7687">
                  <c:v>0.48068629729729739</c:v>
                </c:pt>
                <c:pt idx="7688">
                  <c:v>0.48074018918918926</c:v>
                </c:pt>
                <c:pt idx="7689">
                  <c:v>0.48077592792792795</c:v>
                </c:pt>
                <c:pt idx="7690">
                  <c:v>0.48074898198198196</c:v>
                </c:pt>
                <c:pt idx="7691">
                  <c:v>0.48070444144144142</c:v>
                </c:pt>
                <c:pt idx="7692">
                  <c:v>0.48065935135135129</c:v>
                </c:pt>
                <c:pt idx="7693">
                  <c:v>0.48063240540540531</c:v>
                </c:pt>
                <c:pt idx="7694">
                  <c:v>0.48061481081081076</c:v>
                </c:pt>
                <c:pt idx="7695">
                  <c:v>0.48049823423423432</c:v>
                </c:pt>
                <c:pt idx="7696">
                  <c:v>0.48038220720720726</c:v>
                </c:pt>
                <c:pt idx="7697">
                  <c:v>0.4802122972972972</c:v>
                </c:pt>
                <c:pt idx="7698">
                  <c:v>0.48000663963963952</c:v>
                </c:pt>
                <c:pt idx="7699">
                  <c:v>0.47981913513513513</c:v>
                </c:pt>
                <c:pt idx="7700">
                  <c:v>0.47956893693693692</c:v>
                </c:pt>
                <c:pt idx="7701">
                  <c:v>0.47923790090090085</c:v>
                </c:pt>
                <c:pt idx="7702">
                  <c:v>0.47889808108108106</c:v>
                </c:pt>
                <c:pt idx="7703">
                  <c:v>0.47853130630630625</c:v>
                </c:pt>
                <c:pt idx="7704">
                  <c:v>0.47817333333333328</c:v>
                </c:pt>
                <c:pt idx="7705">
                  <c:v>0.47781536036036026</c:v>
                </c:pt>
                <c:pt idx="7706">
                  <c:v>0.47740460360360348</c:v>
                </c:pt>
                <c:pt idx="7707">
                  <c:v>0.47704718018018016</c:v>
                </c:pt>
                <c:pt idx="7708">
                  <c:v>0.47676069369369378</c:v>
                </c:pt>
                <c:pt idx="7709">
                  <c:v>0.47650170270270276</c:v>
                </c:pt>
                <c:pt idx="7710">
                  <c:v>0.47628724324324329</c:v>
                </c:pt>
                <c:pt idx="7711">
                  <c:v>0.47615307207207203</c:v>
                </c:pt>
                <c:pt idx="7712">
                  <c:v>0.4761079819819819</c:v>
                </c:pt>
                <c:pt idx="7713">
                  <c:v>0.47613436936936943</c:v>
                </c:pt>
                <c:pt idx="7714">
                  <c:v>0.47617010810810817</c:v>
                </c:pt>
                <c:pt idx="7715">
                  <c:v>0.47627733333333333</c:v>
                </c:pt>
                <c:pt idx="7716">
                  <c:v>0.47654512612612621</c:v>
                </c:pt>
                <c:pt idx="7717">
                  <c:v>0.4768580090090091</c:v>
                </c:pt>
                <c:pt idx="7718">
                  <c:v>0.4773138558558559</c:v>
                </c:pt>
                <c:pt idx="7719">
                  <c:v>0.47783239639639641</c:v>
                </c:pt>
                <c:pt idx="7720">
                  <c:v>0.4780831441441441</c:v>
                </c:pt>
                <c:pt idx="7721">
                  <c:v>0.47832454954954945</c:v>
                </c:pt>
                <c:pt idx="7722">
                  <c:v>0.4786192882882882</c:v>
                </c:pt>
                <c:pt idx="7723">
                  <c:v>0.47898606306306291</c:v>
                </c:pt>
                <c:pt idx="7724">
                  <c:v>0.47936163063063053</c:v>
                </c:pt>
                <c:pt idx="7725">
                  <c:v>0.47977294594594583</c:v>
                </c:pt>
                <c:pt idx="7726">
                  <c:v>0.48021120720720711</c:v>
                </c:pt>
                <c:pt idx="7727">
                  <c:v>0.48068465765765744</c:v>
                </c:pt>
                <c:pt idx="7728">
                  <c:v>0.481158108108108</c:v>
                </c:pt>
                <c:pt idx="7729">
                  <c:v>0.48171238738738731</c:v>
                </c:pt>
                <c:pt idx="7730">
                  <c:v>0.48235630630630633</c:v>
                </c:pt>
                <c:pt idx="7731">
                  <c:v>0.4829908738738739</c:v>
                </c:pt>
                <c:pt idx="7732">
                  <c:v>0.48365237837837843</c:v>
                </c:pt>
                <c:pt idx="7733">
                  <c:v>0.48434083783783788</c:v>
                </c:pt>
                <c:pt idx="7734">
                  <c:v>0.48506502702702703</c:v>
                </c:pt>
                <c:pt idx="7735">
                  <c:v>0.48582441441441437</c:v>
                </c:pt>
                <c:pt idx="7736">
                  <c:v>0.48689668468468461</c:v>
                </c:pt>
                <c:pt idx="7737">
                  <c:v>0.4879420180180179</c:v>
                </c:pt>
                <c:pt idx="7738">
                  <c:v>0.48910392792792784</c:v>
                </c:pt>
                <c:pt idx="7739">
                  <c:v>0.49015860360360364</c:v>
                </c:pt>
                <c:pt idx="7740">
                  <c:v>0.49122208108108106</c:v>
                </c:pt>
                <c:pt idx="7741">
                  <c:v>0.49229490090090089</c:v>
                </c:pt>
                <c:pt idx="7742">
                  <c:v>0.49335837837837831</c:v>
                </c:pt>
                <c:pt idx="7743">
                  <c:v>0.49449333333333334</c:v>
                </c:pt>
                <c:pt idx="7744">
                  <c:v>0.49558374774774777</c:v>
                </c:pt>
                <c:pt idx="7745">
                  <c:v>0.49670990990990999</c:v>
                </c:pt>
                <c:pt idx="7746">
                  <c:v>0.49779098198198202</c:v>
                </c:pt>
                <c:pt idx="7747">
                  <c:v>0.49881872072072081</c:v>
                </c:pt>
                <c:pt idx="7748">
                  <c:v>0.49970348648648655</c:v>
                </c:pt>
                <c:pt idx="7749">
                  <c:v>0.5005525045045045</c:v>
                </c:pt>
                <c:pt idx="7750">
                  <c:v>0.50107984684684692</c:v>
                </c:pt>
                <c:pt idx="7751">
                  <c:v>0.50150875675675677</c:v>
                </c:pt>
                <c:pt idx="7752">
                  <c:v>0.50193766666666673</c:v>
                </c:pt>
                <c:pt idx="7753">
                  <c:v>0.50234898198198219</c:v>
                </c:pt>
                <c:pt idx="7754">
                  <c:v>0.50270640540540545</c:v>
                </c:pt>
                <c:pt idx="7755">
                  <c:v>0.50299235135135134</c:v>
                </c:pt>
                <c:pt idx="7756">
                  <c:v>0.50324254954954961</c:v>
                </c:pt>
                <c:pt idx="7757">
                  <c:v>0.50376054054054054</c:v>
                </c:pt>
                <c:pt idx="7758">
                  <c:v>0.50425212612612602</c:v>
                </c:pt>
                <c:pt idx="7759">
                  <c:v>0.50463649549549561</c:v>
                </c:pt>
                <c:pt idx="7760">
                  <c:v>0.50495818018018035</c:v>
                </c:pt>
                <c:pt idx="7761">
                  <c:v>0.50510995495495503</c:v>
                </c:pt>
                <c:pt idx="7762">
                  <c:v>0.50518143243243252</c:v>
                </c:pt>
                <c:pt idx="7763">
                  <c:v>0.50523477477477496</c:v>
                </c:pt>
                <c:pt idx="7764">
                  <c:v>0.50530626126126144</c:v>
                </c:pt>
                <c:pt idx="7765">
                  <c:v>0.50532441441441456</c:v>
                </c:pt>
                <c:pt idx="7766">
                  <c:v>0.50551192792792798</c:v>
                </c:pt>
                <c:pt idx="7767">
                  <c:v>0.50569943243243243</c:v>
                </c:pt>
                <c:pt idx="7768">
                  <c:v>0.5058330540540541</c:v>
                </c:pt>
                <c:pt idx="7769">
                  <c:v>0.50602991891891891</c:v>
                </c:pt>
                <c:pt idx="7770">
                  <c:v>0.50619047747747736</c:v>
                </c:pt>
                <c:pt idx="7771">
                  <c:v>0.50644067567567563</c:v>
                </c:pt>
                <c:pt idx="7772">
                  <c:v>0.50665567567567571</c:v>
                </c:pt>
                <c:pt idx="7773">
                  <c:v>0.50654845045045049</c:v>
                </c:pt>
                <c:pt idx="7774">
                  <c:v>0.50642362162162158</c:v>
                </c:pt>
                <c:pt idx="7775">
                  <c:v>0.50623610810810804</c:v>
                </c:pt>
                <c:pt idx="7776">
                  <c:v>0.50619155855855846</c:v>
                </c:pt>
                <c:pt idx="7777">
                  <c:v>0.5062003603603602</c:v>
                </c:pt>
                <c:pt idx="7778">
                  <c:v>0.50623610810810793</c:v>
                </c:pt>
                <c:pt idx="7779">
                  <c:v>0.50632573873873854</c:v>
                </c:pt>
                <c:pt idx="7780">
                  <c:v>0.50641481981981973</c:v>
                </c:pt>
                <c:pt idx="7781">
                  <c:v>0.50654899099099093</c:v>
                </c:pt>
                <c:pt idx="7782">
                  <c:v>0.50665621621621604</c:v>
                </c:pt>
                <c:pt idx="7783">
                  <c:v>0.50673704504504502</c:v>
                </c:pt>
                <c:pt idx="7784">
                  <c:v>0.50680852252252251</c:v>
                </c:pt>
                <c:pt idx="7785">
                  <c:v>0.50684426126126114</c:v>
                </c:pt>
                <c:pt idx="7786">
                  <c:v>0.50678212612612616</c:v>
                </c:pt>
                <c:pt idx="7787">
                  <c:v>0.50692509909909911</c:v>
                </c:pt>
                <c:pt idx="7788">
                  <c:v>0.50713955855855852</c:v>
                </c:pt>
                <c:pt idx="7789">
                  <c:v>0.50725613513513501</c:v>
                </c:pt>
                <c:pt idx="7790">
                  <c:v>0.50742604504504496</c:v>
                </c:pt>
                <c:pt idx="7791">
                  <c:v>0.50762235135135125</c:v>
                </c:pt>
                <c:pt idx="7792">
                  <c:v>0.50784560360360353</c:v>
                </c:pt>
                <c:pt idx="7793">
                  <c:v>0.50802431531531522</c:v>
                </c:pt>
                <c:pt idx="7794">
                  <c:v>0.5082299729729729</c:v>
                </c:pt>
                <c:pt idx="7795">
                  <c:v>0.50837294594594584</c:v>
                </c:pt>
                <c:pt idx="7796">
                  <c:v>0.50848897297297302</c:v>
                </c:pt>
                <c:pt idx="7797">
                  <c:v>0.50861434234234237</c:v>
                </c:pt>
                <c:pt idx="7798">
                  <c:v>0.50888268468468467</c:v>
                </c:pt>
                <c:pt idx="7799">
                  <c:v>0.50926705405405404</c:v>
                </c:pt>
                <c:pt idx="7800">
                  <c:v>0.50966956756756754</c:v>
                </c:pt>
                <c:pt idx="7801">
                  <c:v>0.5100808738738738</c:v>
                </c:pt>
                <c:pt idx="7802">
                  <c:v>0.51067969369369359</c:v>
                </c:pt>
                <c:pt idx="7803">
                  <c:v>0.51106406306306307</c:v>
                </c:pt>
                <c:pt idx="7804">
                  <c:v>0.51135000900900895</c:v>
                </c:pt>
                <c:pt idx="7805">
                  <c:v>0.51172557657657658</c:v>
                </c:pt>
                <c:pt idx="7806">
                  <c:v>0.51202031531531533</c:v>
                </c:pt>
                <c:pt idx="7807">
                  <c:v>0.51233320720720721</c:v>
                </c:pt>
                <c:pt idx="7808">
                  <c:v>0.51244923423423416</c:v>
                </c:pt>
                <c:pt idx="7809">
                  <c:v>0.51248498198198189</c:v>
                </c:pt>
                <c:pt idx="7810">
                  <c:v>0.51251192792792799</c:v>
                </c:pt>
                <c:pt idx="7811">
                  <c:v>0.51261036036036034</c:v>
                </c:pt>
                <c:pt idx="7812">
                  <c:v>0.51278027027027029</c:v>
                </c:pt>
                <c:pt idx="7813">
                  <c:v>0.51293259459459473</c:v>
                </c:pt>
                <c:pt idx="7814">
                  <c:v>0.51304036936936948</c:v>
                </c:pt>
                <c:pt idx="7815">
                  <c:v>0.5131030540540541</c:v>
                </c:pt>
                <c:pt idx="7816">
                  <c:v>0.51308545045045062</c:v>
                </c:pt>
                <c:pt idx="7817">
                  <c:v>0.51305906306306315</c:v>
                </c:pt>
                <c:pt idx="7818">
                  <c:v>0.5129336846846847</c:v>
                </c:pt>
                <c:pt idx="7819">
                  <c:v>0.51280006306306303</c:v>
                </c:pt>
                <c:pt idx="7820">
                  <c:v>0.5126928378378377</c:v>
                </c:pt>
                <c:pt idx="7821">
                  <c:v>0.51255921621621614</c:v>
                </c:pt>
                <c:pt idx="7822">
                  <c:v>0.51241625225225218</c:v>
                </c:pt>
                <c:pt idx="7823">
                  <c:v>0.51233596396396397</c:v>
                </c:pt>
                <c:pt idx="7824">
                  <c:v>0.51235410810810811</c:v>
                </c:pt>
                <c:pt idx="7825">
                  <c:v>0.51241679279279273</c:v>
                </c:pt>
                <c:pt idx="7826">
                  <c:v>0.51273847747747736</c:v>
                </c:pt>
                <c:pt idx="7827">
                  <c:v>0.51297053153153149</c:v>
                </c:pt>
                <c:pt idx="7828">
                  <c:v>0.51315859459459445</c:v>
                </c:pt>
                <c:pt idx="7829">
                  <c:v>0.51330155855855841</c:v>
                </c:pt>
                <c:pt idx="7830">
                  <c:v>0.51344452252252248</c:v>
                </c:pt>
                <c:pt idx="7831">
                  <c:v>0.5135248018018016</c:v>
                </c:pt>
                <c:pt idx="7832">
                  <c:v>0.5137035135135134</c:v>
                </c:pt>
                <c:pt idx="7833">
                  <c:v>0.51388222522522509</c:v>
                </c:pt>
                <c:pt idx="7834">
                  <c:v>0.51406973873873862</c:v>
                </c:pt>
                <c:pt idx="7835">
                  <c:v>0.51420390990990972</c:v>
                </c:pt>
                <c:pt idx="7836">
                  <c:v>0.51424845045045042</c:v>
                </c:pt>
                <c:pt idx="7837">
                  <c:v>0.51430178378378366</c:v>
                </c:pt>
                <c:pt idx="7838">
                  <c:v>0.51441781081081062</c:v>
                </c:pt>
                <c:pt idx="7839">
                  <c:v>0.51439966666666648</c:v>
                </c:pt>
                <c:pt idx="7840">
                  <c:v>0.51448929729729731</c:v>
                </c:pt>
                <c:pt idx="7841">
                  <c:v>0.51464106306306301</c:v>
                </c:pt>
                <c:pt idx="7842">
                  <c:v>0.51454263063063055</c:v>
                </c:pt>
                <c:pt idx="7843">
                  <c:v>0.51446234234234223</c:v>
                </c:pt>
                <c:pt idx="7844">
                  <c:v>0.51436390990990988</c:v>
                </c:pt>
                <c:pt idx="7845">
                  <c:v>0.51437326126126115</c:v>
                </c:pt>
                <c:pt idx="7846">
                  <c:v>0.51444474774774762</c:v>
                </c:pt>
                <c:pt idx="7847">
                  <c:v>0.51453437837837823</c:v>
                </c:pt>
                <c:pt idx="7848">
                  <c:v>0.51461465765765735</c:v>
                </c:pt>
                <c:pt idx="7849">
                  <c:v>0.51468614414414393</c:v>
                </c:pt>
                <c:pt idx="7850">
                  <c:v>0.51474827927927902</c:v>
                </c:pt>
                <c:pt idx="7851">
                  <c:v>0.514703189189189</c:v>
                </c:pt>
                <c:pt idx="7852">
                  <c:v>0.51470318918918911</c:v>
                </c:pt>
                <c:pt idx="7853">
                  <c:v>0.51471199099099096</c:v>
                </c:pt>
                <c:pt idx="7854">
                  <c:v>0.51471199099099096</c:v>
                </c:pt>
                <c:pt idx="7855">
                  <c:v>0.51476588288288272</c:v>
                </c:pt>
                <c:pt idx="7856">
                  <c:v>0.51464050450450449</c:v>
                </c:pt>
                <c:pt idx="7857">
                  <c:v>0.51451512612612604</c:v>
                </c:pt>
                <c:pt idx="7858">
                  <c:v>0.51437216216216219</c:v>
                </c:pt>
                <c:pt idx="7859">
                  <c:v>0.51430947747747757</c:v>
                </c:pt>
                <c:pt idx="7860">
                  <c:v>0.51447884684684686</c:v>
                </c:pt>
                <c:pt idx="7861">
                  <c:v>0.51458607207207219</c:v>
                </c:pt>
                <c:pt idx="7862">
                  <c:v>0.51463996396396405</c:v>
                </c:pt>
                <c:pt idx="7863">
                  <c:v>0.51447004504504523</c:v>
                </c:pt>
                <c:pt idx="7864">
                  <c:v>0.51424679279279284</c:v>
                </c:pt>
                <c:pt idx="7865">
                  <c:v>0.51404993693693701</c:v>
                </c:pt>
                <c:pt idx="7866">
                  <c:v>0.51383548648648658</c:v>
                </c:pt>
                <c:pt idx="7867">
                  <c:v>0.51376400900900909</c:v>
                </c:pt>
                <c:pt idx="7868">
                  <c:v>0.5133262972972974</c:v>
                </c:pt>
                <c:pt idx="7869">
                  <c:v>0.51285284684684695</c:v>
                </c:pt>
                <c:pt idx="7870">
                  <c:v>0.51239699099099112</c:v>
                </c:pt>
                <c:pt idx="7871">
                  <c:v>0.51195873873873876</c:v>
                </c:pt>
                <c:pt idx="7872">
                  <c:v>0.51160131531531539</c:v>
                </c:pt>
                <c:pt idx="7873">
                  <c:v>0.51127963963963963</c:v>
                </c:pt>
                <c:pt idx="7874">
                  <c:v>0.5110206486486486</c:v>
                </c:pt>
                <c:pt idx="7875">
                  <c:v>0.51065442342342326</c:v>
                </c:pt>
                <c:pt idx="7876">
                  <c:v>0.51007374774774761</c:v>
                </c:pt>
                <c:pt idx="7877">
                  <c:v>0.50934074774774751</c:v>
                </c:pt>
                <c:pt idx="7878">
                  <c:v>0.50864404504504501</c:v>
                </c:pt>
                <c:pt idx="7879">
                  <c:v>0.50815245045045043</c:v>
                </c:pt>
                <c:pt idx="7880">
                  <c:v>0.50772354054054059</c:v>
                </c:pt>
                <c:pt idx="7881">
                  <c:v>0.50728582882882889</c:v>
                </c:pt>
                <c:pt idx="7882">
                  <c:v>0.50684756756756755</c:v>
                </c:pt>
                <c:pt idx="7883">
                  <c:v>0.50648079279279268</c:v>
                </c:pt>
                <c:pt idx="7884">
                  <c:v>0.50649838738738739</c:v>
                </c:pt>
                <c:pt idx="7885">
                  <c:v>0.50654292792792788</c:v>
                </c:pt>
                <c:pt idx="7886">
                  <c:v>0.50653413513513501</c:v>
                </c:pt>
                <c:pt idx="7887">
                  <c:v>0.50656108108108089</c:v>
                </c:pt>
                <c:pt idx="7888">
                  <c:v>0.50661496396396377</c:v>
                </c:pt>
                <c:pt idx="7889">
                  <c:v>0.50658801801801789</c:v>
                </c:pt>
                <c:pt idx="7890">
                  <c:v>0.50652533333333327</c:v>
                </c:pt>
                <c:pt idx="7891">
                  <c:v>0.50648958558558554</c:v>
                </c:pt>
                <c:pt idx="7892">
                  <c:v>0.50650718018018015</c:v>
                </c:pt>
                <c:pt idx="7893">
                  <c:v>0.50668589189189184</c:v>
                </c:pt>
                <c:pt idx="7894">
                  <c:v>0.50681127027027029</c:v>
                </c:pt>
                <c:pt idx="7895">
                  <c:v>0.50698063063063059</c:v>
                </c:pt>
                <c:pt idx="7896">
                  <c:v>0.50705210810810808</c:v>
                </c:pt>
                <c:pt idx="7897">
                  <c:v>0.50690913513513525</c:v>
                </c:pt>
                <c:pt idx="7898">
                  <c:v>0.5067392252252253</c:v>
                </c:pt>
                <c:pt idx="7899">
                  <c:v>0.50647967567567587</c:v>
                </c:pt>
                <c:pt idx="7900">
                  <c:v>0.50627401801801808</c:v>
                </c:pt>
                <c:pt idx="7901">
                  <c:v>0.50607716216216225</c:v>
                </c:pt>
                <c:pt idx="7902">
                  <c:v>0.50586270270270284</c:v>
                </c:pt>
                <c:pt idx="7903">
                  <c:v>0.50560370270270283</c:v>
                </c:pt>
                <c:pt idx="7904">
                  <c:v>0.50527321621621635</c:v>
                </c:pt>
                <c:pt idx="7905">
                  <c:v>0.50533590990991006</c:v>
                </c:pt>
                <c:pt idx="7906">
                  <c:v>0.50533590990991006</c:v>
                </c:pt>
                <c:pt idx="7907">
                  <c:v>0.50530072072072074</c:v>
                </c:pt>
                <c:pt idx="7908">
                  <c:v>0.50519403603603596</c:v>
                </c:pt>
                <c:pt idx="7909">
                  <c:v>0.50500652252252243</c:v>
                </c:pt>
                <c:pt idx="7910">
                  <c:v>0.50475632432432427</c:v>
                </c:pt>
                <c:pt idx="7911">
                  <c:v>0.50439009909909893</c:v>
                </c:pt>
                <c:pt idx="7912">
                  <c:v>0.50403267567567556</c:v>
                </c:pt>
                <c:pt idx="7913">
                  <c:v>0.50387155855855847</c:v>
                </c:pt>
                <c:pt idx="7914">
                  <c:v>0.50370164864864864</c:v>
                </c:pt>
                <c:pt idx="7915">
                  <c:v>0.50347784684684682</c:v>
                </c:pt>
                <c:pt idx="7916">
                  <c:v>0.50317431531531531</c:v>
                </c:pt>
                <c:pt idx="7917">
                  <c:v>0.50282569369369368</c:v>
                </c:pt>
                <c:pt idx="7918">
                  <c:v>0.50248587387387389</c:v>
                </c:pt>
                <c:pt idx="7919">
                  <c:v>0.5021108558558558</c:v>
                </c:pt>
                <c:pt idx="7920">
                  <c:v>0.50165500000000007</c:v>
                </c:pt>
                <c:pt idx="7921">
                  <c:v>0.5007883873873874</c:v>
                </c:pt>
                <c:pt idx="7922">
                  <c:v>0.4998860360360361</c:v>
                </c:pt>
                <c:pt idx="7923">
                  <c:v>0.49900127027027036</c:v>
                </c:pt>
                <c:pt idx="7924">
                  <c:v>0.49804501801801798</c:v>
                </c:pt>
                <c:pt idx="7925">
                  <c:v>0.49718664864864864</c:v>
                </c:pt>
                <c:pt idx="7926">
                  <c:v>0.49634642342342344</c:v>
                </c:pt>
                <c:pt idx="7927">
                  <c:v>0.49555073873873873</c:v>
                </c:pt>
                <c:pt idx="7928">
                  <c:v>0.49473745945945952</c:v>
                </c:pt>
                <c:pt idx="7929">
                  <c:v>0.49387084684684679</c:v>
                </c:pt>
                <c:pt idx="7930">
                  <c:v>0.49303063063063057</c:v>
                </c:pt>
                <c:pt idx="7931">
                  <c:v>0.4922261531531531</c:v>
                </c:pt>
                <c:pt idx="7932">
                  <c:v>0.49149371171171169</c:v>
                </c:pt>
                <c:pt idx="7933">
                  <c:v>0.49081461261261272</c:v>
                </c:pt>
                <c:pt idx="7934">
                  <c:v>0.4900997657657658</c:v>
                </c:pt>
                <c:pt idx="7935">
                  <c:v>0.48942945945945954</c:v>
                </c:pt>
                <c:pt idx="7936">
                  <c:v>0.48878609909909915</c:v>
                </c:pt>
                <c:pt idx="7937">
                  <c:v>0.48810700000000007</c:v>
                </c:pt>
                <c:pt idx="7938">
                  <c:v>0.48748177477477483</c:v>
                </c:pt>
                <c:pt idx="7939">
                  <c:v>0.48684721621621629</c:v>
                </c:pt>
                <c:pt idx="7940">
                  <c:v>0.48631988288288303</c:v>
                </c:pt>
                <c:pt idx="7941">
                  <c:v>0.48575680180180186</c:v>
                </c:pt>
                <c:pt idx="7942">
                  <c:v>0.48523826126126129</c:v>
                </c:pt>
                <c:pt idx="7943">
                  <c:v>0.48474666666666677</c:v>
                </c:pt>
                <c:pt idx="7944">
                  <c:v>0.48438869369369381</c:v>
                </c:pt>
                <c:pt idx="7945">
                  <c:v>0.48405766666666666</c:v>
                </c:pt>
                <c:pt idx="7946">
                  <c:v>0.48375357657657658</c:v>
                </c:pt>
                <c:pt idx="7947">
                  <c:v>0.483539117117117</c:v>
                </c:pt>
                <c:pt idx="7948">
                  <c:v>0.48330652252252249</c:v>
                </c:pt>
                <c:pt idx="7949">
                  <c:v>0.48308327927927924</c:v>
                </c:pt>
                <c:pt idx="7950">
                  <c:v>0.48286881981981988</c:v>
                </c:pt>
                <c:pt idx="7951">
                  <c:v>0.48263676576576592</c:v>
                </c:pt>
                <c:pt idx="7952">
                  <c:v>0.48247619819819837</c:v>
                </c:pt>
                <c:pt idx="7953">
                  <c:v>0.48237776576576585</c:v>
                </c:pt>
                <c:pt idx="7954">
                  <c:v>0.48226118918918931</c:v>
                </c:pt>
                <c:pt idx="7955">
                  <c:v>0.48218970270270278</c:v>
                </c:pt>
                <c:pt idx="7956">
                  <c:v>0.48211766666666678</c:v>
                </c:pt>
                <c:pt idx="7957">
                  <c:v>0.48199284684684696</c:v>
                </c:pt>
                <c:pt idx="7958">
                  <c:v>0.4819032072072072</c:v>
                </c:pt>
                <c:pt idx="7959">
                  <c:v>0.48186745945945947</c:v>
                </c:pt>
                <c:pt idx="7960">
                  <c:v>0.4817778288288288</c:v>
                </c:pt>
                <c:pt idx="7961">
                  <c:v>0.4817602342342342</c:v>
                </c:pt>
                <c:pt idx="7962">
                  <c:v>0.48173384684684678</c:v>
                </c:pt>
                <c:pt idx="7963">
                  <c:v>0.48169810810810798</c:v>
                </c:pt>
                <c:pt idx="7964">
                  <c:v>0.48166291891891883</c:v>
                </c:pt>
                <c:pt idx="7965">
                  <c:v>0.48164477477477469</c:v>
                </c:pt>
                <c:pt idx="7966">
                  <c:v>0.4816711711711712</c:v>
                </c:pt>
                <c:pt idx="7967">
                  <c:v>0.48169811711711719</c:v>
                </c:pt>
                <c:pt idx="7968">
                  <c:v>0.48171626126126132</c:v>
                </c:pt>
                <c:pt idx="7969">
                  <c:v>0.48168931531531534</c:v>
                </c:pt>
                <c:pt idx="7970">
                  <c:v>0.48170745945945959</c:v>
                </c:pt>
                <c:pt idx="7971">
                  <c:v>0.48171626126126121</c:v>
                </c:pt>
                <c:pt idx="7972">
                  <c:v>0.48170745945945947</c:v>
                </c:pt>
                <c:pt idx="7973">
                  <c:v>0.4818058828828829</c:v>
                </c:pt>
                <c:pt idx="7974">
                  <c:v>0.48192190090090092</c:v>
                </c:pt>
                <c:pt idx="7975">
                  <c:v>0.48199338738738745</c:v>
                </c:pt>
                <c:pt idx="7976">
                  <c:v>0.48213635135135152</c:v>
                </c:pt>
                <c:pt idx="7977">
                  <c:v>0.48225237837837864</c:v>
                </c:pt>
                <c:pt idx="7978">
                  <c:v>0.48235961261261273</c:v>
                </c:pt>
                <c:pt idx="7979">
                  <c:v>0.4824492432432434</c:v>
                </c:pt>
                <c:pt idx="7980">
                  <c:v>0.4825476756756758</c:v>
                </c:pt>
                <c:pt idx="7981">
                  <c:v>0.48254767567567569</c:v>
                </c:pt>
                <c:pt idx="7982">
                  <c:v>0.4826015675675675</c:v>
                </c:pt>
                <c:pt idx="7983">
                  <c:v>0.48265490990990989</c:v>
                </c:pt>
                <c:pt idx="7984">
                  <c:v>0.4826906576576574</c:v>
                </c:pt>
                <c:pt idx="7985">
                  <c:v>0.48279788288288278</c:v>
                </c:pt>
                <c:pt idx="7986">
                  <c:v>0.48287816216216212</c:v>
                </c:pt>
                <c:pt idx="7987">
                  <c:v>0.48298539639639626</c:v>
                </c:pt>
                <c:pt idx="7988">
                  <c:v>0.48315531531531519</c:v>
                </c:pt>
                <c:pt idx="7989">
                  <c:v>0.48322680180180172</c:v>
                </c:pt>
                <c:pt idx="7990">
                  <c:v>0.48327134234234231</c:v>
                </c:pt>
                <c:pt idx="7991">
                  <c:v>0.48351273873873868</c:v>
                </c:pt>
                <c:pt idx="7992">
                  <c:v>0.48370080180180175</c:v>
                </c:pt>
                <c:pt idx="7993">
                  <c:v>0.48386191891891894</c:v>
                </c:pt>
                <c:pt idx="7994">
                  <c:v>0.48409397297297291</c:v>
                </c:pt>
                <c:pt idx="7995">
                  <c:v>0.4842996306306307</c:v>
                </c:pt>
                <c:pt idx="7996">
                  <c:v>0.48449594594594592</c:v>
                </c:pt>
                <c:pt idx="7997">
                  <c:v>0.48476428828828838</c:v>
                </c:pt>
                <c:pt idx="7998">
                  <c:v>0.48496939639639658</c:v>
                </c:pt>
                <c:pt idx="7999">
                  <c:v>0.48519264864864881</c:v>
                </c:pt>
                <c:pt idx="8000">
                  <c:v>0.48546099099099105</c:v>
                </c:pt>
                <c:pt idx="8001">
                  <c:v>0.48575572972972991</c:v>
                </c:pt>
                <c:pt idx="8002">
                  <c:v>0.48607741441441454</c:v>
                </c:pt>
                <c:pt idx="8003">
                  <c:v>0.48637270270270277</c:v>
                </c:pt>
                <c:pt idx="8004">
                  <c:v>0.4866052972972974</c:v>
                </c:pt>
                <c:pt idx="8005">
                  <c:v>0.48687309009009022</c:v>
                </c:pt>
                <c:pt idx="8006">
                  <c:v>0.48708754954954958</c:v>
                </c:pt>
                <c:pt idx="8007">
                  <c:v>0.48712328828828827</c:v>
                </c:pt>
                <c:pt idx="8008">
                  <c:v>0.48715902702702696</c:v>
                </c:pt>
                <c:pt idx="8009">
                  <c:v>0.48720356756756744</c:v>
                </c:pt>
                <c:pt idx="8010">
                  <c:v>0.48714968468468456</c:v>
                </c:pt>
                <c:pt idx="8011">
                  <c:v>0.48706940540540516</c:v>
                </c:pt>
                <c:pt idx="8012">
                  <c:v>0.48701552252252239</c:v>
                </c:pt>
                <c:pt idx="8013">
                  <c:v>0.48690829729729718</c:v>
                </c:pt>
                <c:pt idx="8014">
                  <c:v>0.48696218018018</c:v>
                </c:pt>
                <c:pt idx="8015">
                  <c:v>0.48702486486486474</c:v>
                </c:pt>
                <c:pt idx="8016">
                  <c:v>0.48705126126126114</c:v>
                </c:pt>
                <c:pt idx="8017">
                  <c:v>0.48705126126126114</c:v>
                </c:pt>
                <c:pt idx="8018">
                  <c:v>0.48706060360360348</c:v>
                </c:pt>
                <c:pt idx="8019">
                  <c:v>0.48702485585585575</c:v>
                </c:pt>
                <c:pt idx="8020">
                  <c:v>0.48697151351351337</c:v>
                </c:pt>
                <c:pt idx="8021">
                  <c:v>0.4869088198198197</c:v>
                </c:pt>
                <c:pt idx="8022">
                  <c:v>0.48686427927927922</c:v>
                </c:pt>
                <c:pt idx="8023">
                  <c:v>0.48685547747747743</c:v>
                </c:pt>
                <c:pt idx="8024">
                  <c:v>0.48681092792792791</c:v>
                </c:pt>
                <c:pt idx="8025">
                  <c:v>0.48676583783783778</c:v>
                </c:pt>
                <c:pt idx="8026">
                  <c:v>0.48678343243243244</c:v>
                </c:pt>
                <c:pt idx="8027">
                  <c:v>0.48685491891891902</c:v>
                </c:pt>
                <c:pt idx="8028">
                  <c:v>0.48673009909909926</c:v>
                </c:pt>
                <c:pt idx="8029">
                  <c:v>0.48659591891891907</c:v>
                </c:pt>
                <c:pt idx="8030">
                  <c:v>0.48630998198198216</c:v>
                </c:pt>
                <c:pt idx="8031">
                  <c:v>0.48601524324324341</c:v>
                </c:pt>
                <c:pt idx="8032">
                  <c:v>0.48571995495495507</c:v>
                </c:pt>
                <c:pt idx="8033">
                  <c:v>0.48540706306306325</c:v>
                </c:pt>
                <c:pt idx="8034">
                  <c:v>0.48501335135135143</c:v>
                </c:pt>
                <c:pt idx="8035">
                  <c:v>0.4846471261261262</c:v>
                </c:pt>
                <c:pt idx="8036">
                  <c:v>0.48427155855855863</c:v>
                </c:pt>
                <c:pt idx="8037">
                  <c:v>0.48390478378378388</c:v>
                </c:pt>
                <c:pt idx="8038">
                  <c:v>0.48352041441441446</c:v>
                </c:pt>
                <c:pt idx="8039">
                  <c:v>0.48310030630630629</c:v>
                </c:pt>
                <c:pt idx="8040">
                  <c:v>0.4826977927927929</c:v>
                </c:pt>
                <c:pt idx="8041">
                  <c:v>0.48230408108108114</c:v>
                </c:pt>
                <c:pt idx="8042">
                  <c:v>0.48190156756756758</c:v>
                </c:pt>
                <c:pt idx="8043">
                  <c:v>0.48149904504504504</c:v>
                </c:pt>
                <c:pt idx="8044">
                  <c:v>0.48123950450450453</c:v>
                </c:pt>
                <c:pt idx="8045">
                  <c:v>0.48100690090090098</c:v>
                </c:pt>
                <c:pt idx="8046">
                  <c:v>0.48080124324324336</c:v>
                </c:pt>
                <c:pt idx="8047">
                  <c:v>0.48063132432432443</c:v>
                </c:pt>
                <c:pt idx="8048">
                  <c:v>0.48022881081081092</c:v>
                </c:pt>
                <c:pt idx="8049">
                  <c:v>0.47978174774774784</c:v>
                </c:pt>
                <c:pt idx="8050">
                  <c:v>0.47938858558558567</c:v>
                </c:pt>
                <c:pt idx="8051">
                  <c:v>0.47882495495495508</c:v>
                </c:pt>
                <c:pt idx="8052">
                  <c:v>0.47822613513513523</c:v>
                </c:pt>
                <c:pt idx="8053">
                  <c:v>0.47760036036036058</c:v>
                </c:pt>
                <c:pt idx="8054">
                  <c:v>0.47701033333333359</c:v>
                </c:pt>
                <c:pt idx="8055">
                  <c:v>0.4763845675675677</c:v>
                </c:pt>
                <c:pt idx="8056">
                  <c:v>0.47579454954954964</c:v>
                </c:pt>
                <c:pt idx="8057">
                  <c:v>0.47523147747747752</c:v>
                </c:pt>
                <c:pt idx="8058">
                  <c:v>0.4746684054054055</c:v>
                </c:pt>
                <c:pt idx="8059">
                  <c:v>0.47407837837837852</c:v>
                </c:pt>
                <c:pt idx="8060">
                  <c:v>0.47349715315315333</c:v>
                </c:pt>
                <c:pt idx="8061">
                  <c:v>0.47296101801801826</c:v>
                </c:pt>
                <c:pt idx="8062">
                  <c:v>0.4724072792792795</c:v>
                </c:pt>
                <c:pt idx="8063">
                  <c:v>0.47172817117117138</c:v>
                </c:pt>
                <c:pt idx="8064">
                  <c:v>0.47128166666666682</c:v>
                </c:pt>
                <c:pt idx="8065">
                  <c:v>0.47086155855855855</c:v>
                </c:pt>
                <c:pt idx="8066">
                  <c:v>0.47048599099099103</c:v>
                </c:pt>
                <c:pt idx="8067">
                  <c:v>0.4703160720720721</c:v>
                </c:pt>
                <c:pt idx="8068">
                  <c:v>0.47018190090090101</c:v>
                </c:pt>
                <c:pt idx="8069">
                  <c:v>0.470110972972973</c:v>
                </c:pt>
                <c:pt idx="8070">
                  <c:v>0.47005763963963959</c:v>
                </c:pt>
                <c:pt idx="8071">
                  <c:v>0.47002244144144134</c:v>
                </c:pt>
                <c:pt idx="8072">
                  <c:v>0.47001364864864859</c:v>
                </c:pt>
                <c:pt idx="8073">
                  <c:v>0.46992456756756751</c:v>
                </c:pt>
                <c:pt idx="8074">
                  <c:v>0.46984428828828817</c:v>
                </c:pt>
                <c:pt idx="8075">
                  <c:v>0.4697728018018017</c:v>
                </c:pt>
                <c:pt idx="8076">
                  <c:v>0.46971065765765757</c:v>
                </c:pt>
                <c:pt idx="8077">
                  <c:v>0.46966611711711703</c:v>
                </c:pt>
                <c:pt idx="8078">
                  <c:v>0.46964852252252243</c:v>
                </c:pt>
                <c:pt idx="8079">
                  <c:v>0.46972055855855843</c:v>
                </c:pt>
                <c:pt idx="8080">
                  <c:v>0.46981018918918899</c:v>
                </c:pt>
                <c:pt idx="8081">
                  <c:v>0.46994436036036019</c:v>
                </c:pt>
                <c:pt idx="8082">
                  <c:v>0.4700609369369369</c:v>
                </c:pt>
                <c:pt idx="8083">
                  <c:v>0.47015936936936936</c:v>
                </c:pt>
                <c:pt idx="8084">
                  <c:v>0.47031169369369363</c:v>
                </c:pt>
                <c:pt idx="8085">
                  <c:v>0.47070540540540529</c:v>
                </c:pt>
                <c:pt idx="8086">
                  <c:v>0.47110792792792794</c:v>
                </c:pt>
                <c:pt idx="8087">
                  <c:v>0.47151923423423425</c:v>
                </c:pt>
                <c:pt idx="8088">
                  <c:v>0.47191295495495489</c:v>
                </c:pt>
                <c:pt idx="8089">
                  <c:v>0.47244028828828827</c:v>
                </c:pt>
                <c:pt idx="8090">
                  <c:v>0.47301272072072059</c:v>
                </c:pt>
                <c:pt idx="8091">
                  <c:v>0.47362034234234213</c:v>
                </c:pt>
                <c:pt idx="8092">
                  <c:v>0.47428185585585575</c:v>
                </c:pt>
                <c:pt idx="8093">
                  <c:v>0.47495216216216213</c:v>
                </c:pt>
                <c:pt idx="8094">
                  <c:v>0.47566700900900905</c:v>
                </c:pt>
                <c:pt idx="8095">
                  <c:v>0.47640879279279275</c:v>
                </c:pt>
                <c:pt idx="8096">
                  <c:v>0.47715938738738739</c:v>
                </c:pt>
                <c:pt idx="8097">
                  <c:v>0.47793691891891887</c:v>
                </c:pt>
                <c:pt idx="8098">
                  <c:v>0.47872325225225232</c:v>
                </c:pt>
                <c:pt idx="8099">
                  <c:v>0.47956292792792793</c:v>
                </c:pt>
                <c:pt idx="8100">
                  <c:v>0.48061760360360362</c:v>
                </c:pt>
                <c:pt idx="8101">
                  <c:v>0.48148421621621623</c:v>
                </c:pt>
                <c:pt idx="8102">
                  <c:v>0.48239591891891886</c:v>
                </c:pt>
                <c:pt idx="8103">
                  <c:v>0.48336151351351342</c:v>
                </c:pt>
                <c:pt idx="8104">
                  <c:v>0.48432710810810803</c:v>
                </c:pt>
                <c:pt idx="8105">
                  <c:v>0.48527454954954946</c:v>
                </c:pt>
                <c:pt idx="8106">
                  <c:v>0.48622144144144136</c:v>
                </c:pt>
                <c:pt idx="8107">
                  <c:v>0.48712435135135124</c:v>
                </c:pt>
                <c:pt idx="8108">
                  <c:v>0.48807125225225212</c:v>
                </c:pt>
                <c:pt idx="8109">
                  <c:v>0.48901870270270253</c:v>
                </c:pt>
                <c:pt idx="8110">
                  <c:v>0.49002883783783768</c:v>
                </c:pt>
                <c:pt idx="8111">
                  <c:v>0.49105656756756749</c:v>
                </c:pt>
                <c:pt idx="8112">
                  <c:v>0.49214698198198192</c:v>
                </c:pt>
                <c:pt idx="8113">
                  <c:v>0.49322805405405407</c:v>
                </c:pt>
                <c:pt idx="8114">
                  <c:v>0.49416670270270274</c:v>
                </c:pt>
                <c:pt idx="8115">
                  <c:v>0.49511414414414412</c:v>
                </c:pt>
                <c:pt idx="8116">
                  <c:v>0.49587353153153158</c:v>
                </c:pt>
                <c:pt idx="8117">
                  <c:v>0.49663347747747749</c:v>
                </c:pt>
                <c:pt idx="8118">
                  <c:v>0.49735767567567568</c:v>
                </c:pt>
                <c:pt idx="8119">
                  <c:v>0.49813520720720705</c:v>
                </c:pt>
                <c:pt idx="8120">
                  <c:v>0.49891273873873859</c:v>
                </c:pt>
                <c:pt idx="8121">
                  <c:v>0.49970786486486479</c:v>
                </c:pt>
                <c:pt idx="8122">
                  <c:v>0.50043151351351345</c:v>
                </c:pt>
                <c:pt idx="8123">
                  <c:v>0.50122663963963965</c:v>
                </c:pt>
                <c:pt idx="8124">
                  <c:v>0.50201297297297309</c:v>
                </c:pt>
                <c:pt idx="8125">
                  <c:v>0.50276355855855848</c:v>
                </c:pt>
                <c:pt idx="8126">
                  <c:v>0.50341572072072072</c:v>
                </c:pt>
                <c:pt idx="8127">
                  <c:v>0.50402334234234225</c:v>
                </c:pt>
                <c:pt idx="8128">
                  <c:v>0.50457762162162145</c:v>
                </c:pt>
                <c:pt idx="8129">
                  <c:v>0.50507800900900901</c:v>
                </c:pt>
                <c:pt idx="8130">
                  <c:v>0.50568563063063066</c:v>
                </c:pt>
                <c:pt idx="8131">
                  <c:v>0.50623990990990997</c:v>
                </c:pt>
                <c:pt idx="8132">
                  <c:v>0.50677605405405435</c:v>
                </c:pt>
                <c:pt idx="8133">
                  <c:v>0.50730338738738756</c:v>
                </c:pt>
                <c:pt idx="8134">
                  <c:v>0.50781313513513526</c:v>
                </c:pt>
                <c:pt idx="8135">
                  <c:v>0.50827779279279306</c:v>
                </c:pt>
                <c:pt idx="8136">
                  <c:v>0.50867150450450482</c:v>
                </c:pt>
                <c:pt idx="8137">
                  <c:v>0.50888596396396413</c:v>
                </c:pt>
                <c:pt idx="8138">
                  <c:v>0.50908282882882894</c:v>
                </c:pt>
                <c:pt idx="8139">
                  <c:v>0.50948479279279291</c:v>
                </c:pt>
                <c:pt idx="8140">
                  <c:v>0.50981527027027018</c:v>
                </c:pt>
                <c:pt idx="8141">
                  <c:v>0.51015454954954964</c:v>
                </c:pt>
                <c:pt idx="8142">
                  <c:v>0.51048503603603601</c:v>
                </c:pt>
                <c:pt idx="8143">
                  <c:v>0.51078912612612615</c:v>
                </c:pt>
                <c:pt idx="8144">
                  <c:v>0.51110145945945951</c:v>
                </c:pt>
                <c:pt idx="8145">
                  <c:v>0.51147702702702702</c:v>
                </c:pt>
                <c:pt idx="8146">
                  <c:v>0.51179870270270278</c:v>
                </c:pt>
                <c:pt idx="8147">
                  <c:v>0.51210223423423429</c:v>
                </c:pt>
                <c:pt idx="8148">
                  <c:v>0.51233483783783784</c:v>
                </c:pt>
                <c:pt idx="8149">
                  <c:v>0.5124778108108109</c:v>
                </c:pt>
                <c:pt idx="8150">
                  <c:v>0.51263012612612624</c:v>
                </c:pt>
                <c:pt idx="8151">
                  <c:v>0.51280003603603608</c:v>
                </c:pt>
                <c:pt idx="8152">
                  <c:v>0.5129875495495495</c:v>
                </c:pt>
                <c:pt idx="8153">
                  <c:v>0.51328283783783779</c:v>
                </c:pt>
                <c:pt idx="8154">
                  <c:v>0.51357756756756756</c:v>
                </c:pt>
                <c:pt idx="8155">
                  <c:v>0.5136309009009008</c:v>
                </c:pt>
                <c:pt idx="8156">
                  <c:v>0.51361275675675666</c:v>
                </c:pt>
                <c:pt idx="8157">
                  <c:v>0.51358581081081078</c:v>
                </c:pt>
                <c:pt idx="8158">
                  <c:v>0.51350553153153167</c:v>
                </c:pt>
                <c:pt idx="8159">
                  <c:v>0.51349672972972982</c:v>
                </c:pt>
                <c:pt idx="8160">
                  <c:v>0.51348792792792786</c:v>
                </c:pt>
                <c:pt idx="8161">
                  <c:v>0.51339829729729736</c:v>
                </c:pt>
                <c:pt idx="8162">
                  <c:v>0.51337135135135137</c:v>
                </c:pt>
                <c:pt idx="8163">
                  <c:v>0.51337135135135137</c:v>
                </c:pt>
                <c:pt idx="8164">
                  <c:v>0.51341589189189174</c:v>
                </c:pt>
                <c:pt idx="8165">
                  <c:v>0.51348737837837821</c:v>
                </c:pt>
                <c:pt idx="8166">
                  <c:v>0.51358526126126103</c:v>
                </c:pt>
                <c:pt idx="8167">
                  <c:v>0.51359405405405401</c:v>
                </c:pt>
                <c:pt idx="8168">
                  <c:v>0.51361164864864861</c:v>
                </c:pt>
                <c:pt idx="8169">
                  <c:v>0.51366553153153138</c:v>
                </c:pt>
                <c:pt idx="8170">
                  <c:v>0.51371942342342336</c:v>
                </c:pt>
                <c:pt idx="8171">
                  <c:v>0.51373701801801808</c:v>
                </c:pt>
                <c:pt idx="8172">
                  <c:v>0.51379090090090096</c:v>
                </c:pt>
                <c:pt idx="8173">
                  <c:v>0.5139338738738739</c:v>
                </c:pt>
                <c:pt idx="8174">
                  <c:v>0.51413072972972973</c:v>
                </c:pt>
                <c:pt idx="8175">
                  <c:v>0.51426490090090082</c:v>
                </c:pt>
                <c:pt idx="8176">
                  <c:v>0.51412192792792799</c:v>
                </c:pt>
                <c:pt idx="8177">
                  <c:v>0.51398775675675679</c:v>
                </c:pt>
                <c:pt idx="8178">
                  <c:v>0.51384478378378395</c:v>
                </c:pt>
                <c:pt idx="8179">
                  <c:v>0.51367541441441456</c:v>
                </c:pt>
                <c:pt idx="8180">
                  <c:v>0.51349670270270276</c:v>
                </c:pt>
                <c:pt idx="8181">
                  <c:v>0.51330918918918922</c:v>
                </c:pt>
                <c:pt idx="8182">
                  <c:v>0.51303205405405417</c:v>
                </c:pt>
                <c:pt idx="8183">
                  <c:v>0.51281760360360373</c:v>
                </c:pt>
                <c:pt idx="8184">
                  <c:v>0.51262129729729755</c:v>
                </c:pt>
                <c:pt idx="8185">
                  <c:v>0.51241563963963976</c:v>
                </c:pt>
                <c:pt idx="8186">
                  <c:v>0.51221878378378405</c:v>
                </c:pt>
                <c:pt idx="8187">
                  <c:v>0.51202192792792822</c:v>
                </c:pt>
                <c:pt idx="8188">
                  <c:v>0.51194109909909924</c:v>
                </c:pt>
                <c:pt idx="8189">
                  <c:v>0.51172663963963982</c:v>
                </c:pt>
                <c:pt idx="8190">
                  <c:v>0.5115297747747749</c:v>
                </c:pt>
                <c:pt idx="8191">
                  <c:v>0.51134227027027035</c:v>
                </c:pt>
                <c:pt idx="8192">
                  <c:v>0.51138736036036037</c:v>
                </c:pt>
                <c:pt idx="8193">
                  <c:v>0.51146819819819822</c:v>
                </c:pt>
                <c:pt idx="8194">
                  <c:v>0.51154023423423423</c:v>
                </c:pt>
                <c:pt idx="8195">
                  <c:v>0.51162106306306299</c:v>
                </c:pt>
                <c:pt idx="8196">
                  <c:v>0.51173709009009005</c:v>
                </c:pt>
                <c:pt idx="8197">
                  <c:v>0.5118179279279278</c:v>
                </c:pt>
                <c:pt idx="8198">
                  <c:v>0.51192515315315301</c:v>
                </c:pt>
                <c:pt idx="8199">
                  <c:v>0.51155893693693688</c:v>
                </c:pt>
                <c:pt idx="8200">
                  <c:v>0.51117456756756752</c:v>
                </c:pt>
                <c:pt idx="8201">
                  <c:v>0.51079019819819815</c:v>
                </c:pt>
                <c:pt idx="8202">
                  <c:v>0.51038768468468476</c:v>
                </c:pt>
                <c:pt idx="8203">
                  <c:v>0.50994997297297295</c:v>
                </c:pt>
                <c:pt idx="8204">
                  <c:v>0.50940503603603593</c:v>
                </c:pt>
                <c:pt idx="8205">
                  <c:v>0.50888704504504512</c:v>
                </c:pt>
                <c:pt idx="8206">
                  <c:v>0.50831462162162155</c:v>
                </c:pt>
                <c:pt idx="8207">
                  <c:v>0.50772459459459451</c:v>
                </c:pt>
                <c:pt idx="8208">
                  <c:v>0.5070009459459458</c:v>
                </c:pt>
                <c:pt idx="8209">
                  <c:v>0.50624100900900881</c:v>
                </c:pt>
                <c:pt idx="8210">
                  <c:v>0.50543653153153123</c:v>
                </c:pt>
                <c:pt idx="8211">
                  <c:v>0.50464964864864847</c:v>
                </c:pt>
                <c:pt idx="8212">
                  <c:v>0.50410416216216203</c:v>
                </c:pt>
                <c:pt idx="8213">
                  <c:v>0.50360377477477469</c:v>
                </c:pt>
                <c:pt idx="8214">
                  <c:v>0.50314792792792784</c:v>
                </c:pt>
                <c:pt idx="8215">
                  <c:v>0.50314792792792784</c:v>
                </c:pt>
                <c:pt idx="8216">
                  <c:v>0.50334423423423424</c:v>
                </c:pt>
                <c:pt idx="8217">
                  <c:v>0.5035317387387388</c:v>
                </c:pt>
                <c:pt idx="8218">
                  <c:v>0.50379072972972971</c:v>
                </c:pt>
                <c:pt idx="8219">
                  <c:v>0.50410361261261261</c:v>
                </c:pt>
                <c:pt idx="8220">
                  <c:v>0.50442528828828825</c:v>
                </c:pt>
                <c:pt idx="8221">
                  <c:v>0.50475576576576575</c:v>
                </c:pt>
                <c:pt idx="8222">
                  <c:v>0.50513078378378373</c:v>
                </c:pt>
                <c:pt idx="8223">
                  <c:v>0.5055420900900901</c:v>
                </c:pt>
                <c:pt idx="8224">
                  <c:v>0.50612276576576565</c:v>
                </c:pt>
                <c:pt idx="8225">
                  <c:v>0.50674853153153143</c:v>
                </c:pt>
                <c:pt idx="8226">
                  <c:v>0.50745458558558565</c:v>
                </c:pt>
                <c:pt idx="8227">
                  <c:v>0.50809795495495502</c:v>
                </c:pt>
                <c:pt idx="8228">
                  <c:v>0.50850871171171164</c:v>
                </c:pt>
                <c:pt idx="8229">
                  <c:v>0.50890188288288285</c:v>
                </c:pt>
                <c:pt idx="8230">
                  <c:v>0.50925050450450449</c:v>
                </c:pt>
                <c:pt idx="8231">
                  <c:v>0.50959858558558546</c:v>
                </c:pt>
                <c:pt idx="8232">
                  <c:v>0.50972341441441427</c:v>
                </c:pt>
                <c:pt idx="8233">
                  <c:v>0.5097861081081082</c:v>
                </c:pt>
                <c:pt idx="8234">
                  <c:v>0.50983945045045065</c:v>
                </c:pt>
                <c:pt idx="8235">
                  <c:v>0.50991093693693712</c:v>
                </c:pt>
                <c:pt idx="8236">
                  <c:v>0.51042947747747769</c:v>
                </c:pt>
                <c:pt idx="8237">
                  <c:v>0.51093042342342376</c:v>
                </c:pt>
                <c:pt idx="8238">
                  <c:v>0.51139562162162189</c:v>
                </c:pt>
                <c:pt idx="8239">
                  <c:v>0.51186081981982001</c:v>
                </c:pt>
                <c:pt idx="8240">
                  <c:v>0.51232547747747759</c:v>
                </c:pt>
                <c:pt idx="8241">
                  <c:v>0.51282587387387402</c:v>
                </c:pt>
                <c:pt idx="8242">
                  <c:v>0.51333507207207218</c:v>
                </c:pt>
                <c:pt idx="8243">
                  <c:v>0.51387175675675689</c:v>
                </c:pt>
                <c:pt idx="8244">
                  <c:v>0.51435455855855861</c:v>
                </c:pt>
                <c:pt idx="8245">
                  <c:v>0.51498912612612613</c:v>
                </c:pt>
                <c:pt idx="8246">
                  <c:v>0.51565943243243251</c:v>
                </c:pt>
                <c:pt idx="8247">
                  <c:v>0.51613288288288295</c:v>
                </c:pt>
                <c:pt idx="8248">
                  <c:v>0.51659753153153143</c:v>
                </c:pt>
                <c:pt idx="8249">
                  <c:v>0.51687466666666659</c:v>
                </c:pt>
                <c:pt idx="8250">
                  <c:v>0.51710671171171163</c:v>
                </c:pt>
                <c:pt idx="8251">
                  <c:v>0.51727662162162147</c:v>
                </c:pt>
                <c:pt idx="8252">
                  <c:v>0.51697254054054043</c:v>
                </c:pt>
                <c:pt idx="8253">
                  <c:v>0.51654363063063036</c:v>
                </c:pt>
                <c:pt idx="8254">
                  <c:v>0.51613232432432421</c:v>
                </c:pt>
                <c:pt idx="8255">
                  <c:v>0.51573916216216187</c:v>
                </c:pt>
                <c:pt idx="8256">
                  <c:v>0.51533664864864848</c:v>
                </c:pt>
                <c:pt idx="8257">
                  <c:v>0.5148450540540539</c:v>
                </c:pt>
                <c:pt idx="8258">
                  <c:v>0.51429077477477458</c:v>
                </c:pt>
                <c:pt idx="8259">
                  <c:v>0.51361166666666647</c:v>
                </c:pt>
                <c:pt idx="8260">
                  <c:v>0.51295016216216205</c:v>
                </c:pt>
                <c:pt idx="8261">
                  <c:v>0.51213689189189182</c:v>
                </c:pt>
                <c:pt idx="8262">
                  <c:v>0.51126972972972973</c:v>
                </c:pt>
                <c:pt idx="8263">
                  <c:v>0.51059942342342335</c:v>
                </c:pt>
                <c:pt idx="8264">
                  <c:v>0.50995605405405409</c:v>
                </c:pt>
                <c:pt idx="8265">
                  <c:v>0.50953594594594598</c:v>
                </c:pt>
                <c:pt idx="8266">
                  <c:v>0.50913342342342349</c:v>
                </c:pt>
                <c:pt idx="8267">
                  <c:v>0.50878480180180186</c:v>
                </c:pt>
                <c:pt idx="8268">
                  <c:v>0.50838282882882879</c:v>
                </c:pt>
                <c:pt idx="8269">
                  <c:v>0.50814142342342339</c:v>
                </c:pt>
                <c:pt idx="8270">
                  <c:v>0.50788242342342338</c:v>
                </c:pt>
                <c:pt idx="8271">
                  <c:v>0.50758768468468485</c:v>
                </c:pt>
                <c:pt idx="8272">
                  <c:v>0.50729294594594609</c:v>
                </c:pt>
                <c:pt idx="8273">
                  <c:v>0.50702460360360369</c:v>
                </c:pt>
                <c:pt idx="8274">
                  <c:v>0.50680080180180187</c:v>
                </c:pt>
                <c:pt idx="8275">
                  <c:v>0.50673811711711736</c:v>
                </c:pt>
                <c:pt idx="8276">
                  <c:v>0.50666609009009034</c:v>
                </c:pt>
                <c:pt idx="8277">
                  <c:v>0.50664849549549551</c:v>
                </c:pt>
                <c:pt idx="8278">
                  <c:v>0.5066039549549548</c:v>
                </c:pt>
                <c:pt idx="8279">
                  <c:v>0.50648792792792785</c:v>
                </c:pt>
                <c:pt idx="8280">
                  <c:v>0.50636254954954962</c:v>
                </c:pt>
                <c:pt idx="8281">
                  <c:v>0.50627290990990981</c:v>
                </c:pt>
                <c:pt idx="8282">
                  <c:v>0.50616513513513517</c:v>
                </c:pt>
                <c:pt idx="8283">
                  <c:v>0.50600401801801809</c:v>
                </c:pt>
                <c:pt idx="8284">
                  <c:v>0.50603975675675683</c:v>
                </c:pt>
                <c:pt idx="8285">
                  <c:v>0.50603096396396396</c:v>
                </c:pt>
                <c:pt idx="8286">
                  <c:v>0.5059594864864867</c:v>
                </c:pt>
                <c:pt idx="8287">
                  <c:v>0.50561141441441459</c:v>
                </c:pt>
                <c:pt idx="8288">
                  <c:v>0.50521825225225248</c:v>
                </c:pt>
                <c:pt idx="8289">
                  <c:v>0.50481628828828851</c:v>
                </c:pt>
                <c:pt idx="8290">
                  <c:v>0.50428895495495507</c:v>
                </c:pt>
                <c:pt idx="8291">
                  <c:v>0.50367253153153169</c:v>
                </c:pt>
                <c:pt idx="8292">
                  <c:v>0.50296647747747758</c:v>
                </c:pt>
                <c:pt idx="8293">
                  <c:v>0.50216254054054055</c:v>
                </c:pt>
                <c:pt idx="8294">
                  <c:v>0.50136686486486493</c:v>
                </c:pt>
                <c:pt idx="8295">
                  <c:v>0.50060747747747747</c:v>
                </c:pt>
                <c:pt idx="8296">
                  <c:v>0.49994652252252253</c:v>
                </c:pt>
                <c:pt idx="8297">
                  <c:v>0.49920472972972973</c:v>
                </c:pt>
                <c:pt idx="8298">
                  <c:v>0.4984007927927927</c:v>
                </c:pt>
                <c:pt idx="8299">
                  <c:v>0.49759685585585584</c:v>
                </c:pt>
                <c:pt idx="8300">
                  <c:v>0.49663181081081081</c:v>
                </c:pt>
                <c:pt idx="8301">
                  <c:v>0.4956667657657659</c:v>
                </c:pt>
                <c:pt idx="8302">
                  <c:v>0.49471052252252262</c:v>
                </c:pt>
                <c:pt idx="8303">
                  <c:v>0.49400447747747755</c:v>
                </c:pt>
                <c:pt idx="8304">
                  <c:v>0.49328027927927931</c:v>
                </c:pt>
                <c:pt idx="8305">
                  <c:v>0.49260118018018012</c:v>
                </c:pt>
                <c:pt idx="8306">
                  <c:v>0.49193087387387385</c:v>
                </c:pt>
                <c:pt idx="8307">
                  <c:v>0.49128751351351357</c:v>
                </c:pt>
                <c:pt idx="8308">
                  <c:v>0.49067054054054066</c:v>
                </c:pt>
                <c:pt idx="8309">
                  <c:v>0.49002718018018038</c:v>
                </c:pt>
                <c:pt idx="8310">
                  <c:v>0.48935687387387411</c:v>
                </c:pt>
                <c:pt idx="8311">
                  <c:v>0.48864202702702719</c:v>
                </c:pt>
                <c:pt idx="8312">
                  <c:v>0.48777486486486499</c:v>
                </c:pt>
                <c:pt idx="8313">
                  <c:v>0.48696213513513537</c:v>
                </c:pt>
                <c:pt idx="8314">
                  <c:v>0.4861307117117119</c:v>
                </c:pt>
                <c:pt idx="8315">
                  <c:v>0.48530863963963972</c:v>
                </c:pt>
                <c:pt idx="8316">
                  <c:v>0.48452230630630649</c:v>
                </c:pt>
                <c:pt idx="8317">
                  <c:v>0.48373597297297305</c:v>
                </c:pt>
                <c:pt idx="8318">
                  <c:v>0.48294084684684696</c:v>
                </c:pt>
                <c:pt idx="8319">
                  <c:v>0.48218145945945939</c:v>
                </c:pt>
                <c:pt idx="8320">
                  <c:v>0.48150236036036037</c:v>
                </c:pt>
                <c:pt idx="8321">
                  <c:v>0.48081445945945944</c:v>
                </c:pt>
                <c:pt idx="8322">
                  <c:v>0.48021563063063066</c:v>
                </c:pt>
                <c:pt idx="8323">
                  <c:v>0.47963495495495478</c:v>
                </c:pt>
                <c:pt idx="8324">
                  <c:v>0.47935781081081064</c:v>
                </c:pt>
                <c:pt idx="8325">
                  <c:v>0.47916094594594583</c:v>
                </c:pt>
                <c:pt idx="8326">
                  <c:v>0.47900918018018002</c:v>
                </c:pt>
                <c:pt idx="8327">
                  <c:v>0.47898223423423414</c:v>
                </c:pt>
                <c:pt idx="8328">
                  <c:v>0.47900918018018013</c:v>
                </c:pt>
                <c:pt idx="8329">
                  <c:v>0.47901853153153146</c:v>
                </c:pt>
                <c:pt idx="8330">
                  <c:v>0.47913455855855852</c:v>
                </c:pt>
                <c:pt idx="8331">
                  <c:v>0.4791972432432432</c:v>
                </c:pt>
                <c:pt idx="8332">
                  <c:v>0.47925937837837834</c:v>
                </c:pt>
                <c:pt idx="8333">
                  <c:v>0.47933031531531517</c:v>
                </c:pt>
                <c:pt idx="8334">
                  <c:v>0.47946448648648632</c:v>
                </c:pt>
                <c:pt idx="8335">
                  <c:v>0.47965199999999991</c:v>
                </c:pt>
                <c:pt idx="8336">
                  <c:v>0.47975923423423417</c:v>
                </c:pt>
                <c:pt idx="8337">
                  <c:v>0.47983951351351334</c:v>
                </c:pt>
                <c:pt idx="8338">
                  <c:v>0.47978563063063057</c:v>
                </c:pt>
                <c:pt idx="8339">
                  <c:v>0.47976803603603602</c:v>
                </c:pt>
                <c:pt idx="8340">
                  <c:v>0.47946450450450451</c:v>
                </c:pt>
                <c:pt idx="8341">
                  <c:v>0.4791516216216215</c:v>
                </c:pt>
                <c:pt idx="8342">
                  <c:v>0.47891901801801795</c:v>
                </c:pt>
                <c:pt idx="8343">
                  <c:v>0.47867762162162159</c:v>
                </c:pt>
                <c:pt idx="8344">
                  <c:v>0.47846261261261258</c:v>
                </c:pt>
                <c:pt idx="8345">
                  <c:v>0.47827510810810803</c:v>
                </c:pt>
                <c:pt idx="8346">
                  <c:v>0.47810519819819808</c:v>
                </c:pt>
                <c:pt idx="8347">
                  <c:v>0.47803371171171166</c:v>
                </c:pt>
                <c:pt idx="8348">
                  <c:v>0.47798036936936927</c:v>
                </c:pt>
                <c:pt idx="8349">
                  <c:v>0.47797156756756765</c:v>
                </c:pt>
                <c:pt idx="8350">
                  <c:v>0.47794462162162171</c:v>
                </c:pt>
                <c:pt idx="8351">
                  <c:v>0.47787313513513519</c:v>
                </c:pt>
                <c:pt idx="8352">
                  <c:v>0.47782804504504506</c:v>
                </c:pt>
                <c:pt idx="8353">
                  <c:v>0.47778295495495504</c:v>
                </c:pt>
                <c:pt idx="8354">
                  <c:v>0.47786324324324331</c:v>
                </c:pt>
                <c:pt idx="8355">
                  <c:v>0.47797046846846863</c:v>
                </c:pt>
                <c:pt idx="8356">
                  <c:v>0.47810463963963967</c:v>
                </c:pt>
                <c:pt idx="8357">
                  <c:v>0.47819427027027045</c:v>
                </c:pt>
                <c:pt idx="8358">
                  <c:v>0.47824760360360374</c:v>
                </c:pt>
                <c:pt idx="8359">
                  <c:v>0.4782569549549549</c:v>
                </c:pt>
                <c:pt idx="8360">
                  <c:v>0.47837297297297299</c:v>
                </c:pt>
                <c:pt idx="8361">
                  <c:v>0.47850714414414414</c:v>
                </c:pt>
                <c:pt idx="8362">
                  <c:v>0.47863252252252253</c:v>
                </c:pt>
                <c:pt idx="8363">
                  <c:v>0.47881123423423427</c:v>
                </c:pt>
                <c:pt idx="8364">
                  <c:v>0.47890966666666673</c:v>
                </c:pt>
                <c:pt idx="8365">
                  <c:v>0.47898115315315321</c:v>
                </c:pt>
                <c:pt idx="8366">
                  <c:v>0.47908837837837837</c:v>
                </c:pt>
                <c:pt idx="8367">
                  <c:v>0.47912412612612609</c:v>
                </c:pt>
                <c:pt idx="8368">
                  <c:v>0.47930283783783773</c:v>
                </c:pt>
                <c:pt idx="8369">
                  <c:v>0.47948209909909911</c:v>
                </c:pt>
                <c:pt idx="8370">
                  <c:v>0.47964321621621631</c:v>
                </c:pt>
                <c:pt idx="8371">
                  <c:v>0.4797773873873874</c:v>
                </c:pt>
                <c:pt idx="8372">
                  <c:v>0.47990220720720717</c:v>
                </c:pt>
                <c:pt idx="8373">
                  <c:v>0.48012545945945939</c:v>
                </c:pt>
                <c:pt idx="8374">
                  <c:v>0.48030417117117113</c:v>
                </c:pt>
                <c:pt idx="8375">
                  <c:v>0.4805989009009009</c:v>
                </c:pt>
                <c:pt idx="8376">
                  <c:v>0.48076881081081074</c:v>
                </c:pt>
                <c:pt idx="8377">
                  <c:v>0.48098326126126117</c:v>
                </c:pt>
                <c:pt idx="8378">
                  <c:v>0.48109983783783783</c:v>
                </c:pt>
                <c:pt idx="8379">
                  <c:v>0.48107289189189184</c:v>
                </c:pt>
                <c:pt idx="8380">
                  <c:v>0.48110863063063058</c:v>
                </c:pt>
                <c:pt idx="8381">
                  <c:v>0.48111798198198186</c:v>
                </c:pt>
                <c:pt idx="8382">
                  <c:v>0.48105528828828814</c:v>
                </c:pt>
                <c:pt idx="8383">
                  <c:v>0.48102834234234226</c:v>
                </c:pt>
                <c:pt idx="8384">
                  <c:v>0.48088536936936932</c:v>
                </c:pt>
                <c:pt idx="8385">
                  <c:v>0.48070610810810788</c:v>
                </c:pt>
                <c:pt idx="8386">
                  <c:v>0.48050925225225194</c:v>
                </c:pt>
                <c:pt idx="8387">
                  <c:v>0.48031239639639622</c:v>
                </c:pt>
                <c:pt idx="8388">
                  <c:v>0.48013368468468454</c:v>
                </c:pt>
                <c:pt idx="8389">
                  <c:v>0.47997256756756745</c:v>
                </c:pt>
                <c:pt idx="8390">
                  <c:v>0.47983839639639636</c:v>
                </c:pt>
                <c:pt idx="8391">
                  <c:v>0.47961514414414413</c:v>
                </c:pt>
                <c:pt idx="8392">
                  <c:v>0.47940069369369376</c:v>
                </c:pt>
                <c:pt idx="8393">
                  <c:v>0.47910540540540542</c:v>
                </c:pt>
                <c:pt idx="8394">
                  <c:v>0.47887280180180175</c:v>
                </c:pt>
                <c:pt idx="8395">
                  <c:v>0.47866715315315311</c:v>
                </c:pt>
                <c:pt idx="8396">
                  <c:v>0.47831853153153148</c:v>
                </c:pt>
                <c:pt idx="8397">
                  <c:v>0.47790722522522516</c:v>
                </c:pt>
                <c:pt idx="8398">
                  <c:v>0.4775135135135134</c:v>
                </c:pt>
                <c:pt idx="8399">
                  <c:v>0.47707525225225222</c:v>
                </c:pt>
                <c:pt idx="8400">
                  <c:v>0.47654790990990986</c:v>
                </c:pt>
                <c:pt idx="8401">
                  <c:v>0.47606510810810826</c:v>
                </c:pt>
                <c:pt idx="8402">
                  <c:v>0.47564499999999998</c:v>
                </c:pt>
                <c:pt idx="8403">
                  <c:v>0.47520674774774768</c:v>
                </c:pt>
                <c:pt idx="8404">
                  <c:v>0.47481357657657663</c:v>
                </c:pt>
                <c:pt idx="8405">
                  <c:v>0.47435772072072063</c:v>
                </c:pt>
                <c:pt idx="8406">
                  <c:v>0.47391945945945951</c:v>
                </c:pt>
                <c:pt idx="8407">
                  <c:v>0.47344600900900907</c:v>
                </c:pt>
                <c:pt idx="8408">
                  <c:v>0.47300775675675677</c:v>
                </c:pt>
                <c:pt idx="8409">
                  <c:v>0.47261459459459465</c:v>
                </c:pt>
                <c:pt idx="8410">
                  <c:v>0.47224836936936937</c:v>
                </c:pt>
                <c:pt idx="8411">
                  <c:v>0.47194483783783786</c:v>
                </c:pt>
                <c:pt idx="8412">
                  <c:v>0.47180187387387379</c:v>
                </c:pt>
                <c:pt idx="8413">
                  <c:v>0.47170344144144155</c:v>
                </c:pt>
                <c:pt idx="8414">
                  <c:v>0.47160500900900898</c:v>
                </c:pt>
                <c:pt idx="8415">
                  <c:v>0.47164954954954957</c:v>
                </c:pt>
                <c:pt idx="8416">
                  <c:v>0.47180187387387379</c:v>
                </c:pt>
                <c:pt idx="8417">
                  <c:v>0.47190910810810804</c:v>
                </c:pt>
                <c:pt idx="8418">
                  <c:v>0.47200699099099097</c:v>
                </c:pt>
                <c:pt idx="8419">
                  <c:v>0.47216810810810805</c:v>
                </c:pt>
                <c:pt idx="8420">
                  <c:v>0.47224838738738734</c:v>
                </c:pt>
                <c:pt idx="8421">
                  <c:v>0.4722302432432432</c:v>
                </c:pt>
                <c:pt idx="8422">
                  <c:v>0.47222144144144151</c:v>
                </c:pt>
                <c:pt idx="8423">
                  <c:v>0.47223079279279279</c:v>
                </c:pt>
                <c:pt idx="8424">
                  <c:v>0.47213236036036049</c:v>
                </c:pt>
                <c:pt idx="8425">
                  <c:v>0.47198938738738755</c:v>
                </c:pt>
                <c:pt idx="8426">
                  <c:v>0.47181067567567586</c:v>
                </c:pt>
                <c:pt idx="8427">
                  <c:v>0.47163196396396412</c:v>
                </c:pt>
                <c:pt idx="8428">
                  <c:v>0.4714081621621623</c:v>
                </c:pt>
                <c:pt idx="8429">
                  <c:v>0.47122945045045062</c:v>
                </c:pt>
                <c:pt idx="8430">
                  <c:v>0.47110462162162181</c:v>
                </c:pt>
                <c:pt idx="8431">
                  <c:v>0.47091710810810827</c:v>
                </c:pt>
                <c:pt idx="8432">
                  <c:v>0.47068505405405414</c:v>
                </c:pt>
                <c:pt idx="8433">
                  <c:v>0.47063116216216228</c:v>
                </c:pt>
                <c:pt idx="8434">
                  <c:v>0.47055967567567575</c:v>
                </c:pt>
                <c:pt idx="8435">
                  <c:v>0.47046124324324334</c:v>
                </c:pt>
                <c:pt idx="8436">
                  <c:v>0.47063995495495503</c:v>
                </c:pt>
                <c:pt idx="8437">
                  <c:v>0.47095283783783792</c:v>
                </c:pt>
                <c:pt idx="8438">
                  <c:v>0.47123877477477494</c:v>
                </c:pt>
                <c:pt idx="8439">
                  <c:v>0.47152471171171179</c:v>
                </c:pt>
                <c:pt idx="8440">
                  <c:v>0.47188213513513511</c:v>
                </c:pt>
                <c:pt idx="8441">
                  <c:v>0.47230224324324316</c:v>
                </c:pt>
                <c:pt idx="8442">
                  <c:v>0.47274929729729726</c:v>
                </c:pt>
                <c:pt idx="8443">
                  <c:v>0.47313366666666662</c:v>
                </c:pt>
                <c:pt idx="8444">
                  <c:v>0.47357136936936933</c:v>
                </c:pt>
                <c:pt idx="8445">
                  <c:v>0.47398267567567576</c:v>
                </c:pt>
                <c:pt idx="8446">
                  <c:v>0.47437583783783782</c:v>
                </c:pt>
                <c:pt idx="8447">
                  <c:v>0.47505494594594594</c:v>
                </c:pt>
                <c:pt idx="8448">
                  <c:v>0.47577859459459454</c:v>
                </c:pt>
                <c:pt idx="8449">
                  <c:v>0.47636862162162164</c:v>
                </c:pt>
                <c:pt idx="8450">
                  <c:v>0.47698504504504491</c:v>
                </c:pt>
                <c:pt idx="8451">
                  <c:v>0.4775657297297296</c:v>
                </c:pt>
                <c:pt idx="8452">
                  <c:v>0.47795009909909902</c:v>
                </c:pt>
                <c:pt idx="8453">
                  <c:v>0.47828937837837826</c:v>
                </c:pt>
                <c:pt idx="8454">
                  <c:v>0.47870068468468469</c:v>
                </c:pt>
                <c:pt idx="8455">
                  <c:v>0.47905865765765748</c:v>
                </c:pt>
                <c:pt idx="8456">
                  <c:v>0.47941608108108102</c:v>
                </c:pt>
                <c:pt idx="8457">
                  <c:v>0.47978285585585584</c:v>
                </c:pt>
                <c:pt idx="8458">
                  <c:v>0.48009573873873873</c:v>
                </c:pt>
                <c:pt idx="8459">
                  <c:v>0.48044436936936935</c:v>
                </c:pt>
                <c:pt idx="8460">
                  <c:v>0.48081058558558554</c:v>
                </c:pt>
                <c:pt idx="8461">
                  <c:v>0.48125763963963969</c:v>
                </c:pt>
                <c:pt idx="8462">
                  <c:v>0.48170469369369379</c:v>
                </c:pt>
                <c:pt idx="8463">
                  <c:v>0.48186581081081092</c:v>
                </c:pt>
                <c:pt idx="8464">
                  <c:v>0.48199118018018028</c:v>
                </c:pt>
                <c:pt idx="8465">
                  <c:v>0.48213414414414418</c:v>
                </c:pt>
                <c:pt idx="8466">
                  <c:v>0.48227710810810814</c:v>
                </c:pt>
                <c:pt idx="8467">
                  <c:v>0.48241127927927946</c:v>
                </c:pt>
                <c:pt idx="8468">
                  <c:v>0.48254545045045061</c:v>
                </c:pt>
                <c:pt idx="8469">
                  <c:v>0.48274175675675685</c:v>
                </c:pt>
                <c:pt idx="8470">
                  <c:v>0.48290287387387393</c:v>
                </c:pt>
                <c:pt idx="8471">
                  <c:v>0.48316241441441454</c:v>
                </c:pt>
                <c:pt idx="8472">
                  <c:v>0.48344010810810822</c:v>
                </c:pt>
                <c:pt idx="8473">
                  <c:v>0.48365511711711728</c:v>
                </c:pt>
                <c:pt idx="8474">
                  <c:v>0.48391411711711718</c:v>
                </c:pt>
                <c:pt idx="8475">
                  <c:v>0.48421820720720721</c:v>
                </c:pt>
                <c:pt idx="8476">
                  <c:v>0.48452228828828819</c:v>
                </c:pt>
                <c:pt idx="8477">
                  <c:v>0.4850947117117117</c:v>
                </c:pt>
                <c:pt idx="8478">
                  <c:v>0.48565779279279281</c:v>
                </c:pt>
                <c:pt idx="8479">
                  <c:v>0.4862654144144144</c:v>
                </c:pt>
                <c:pt idx="8480">
                  <c:v>0.4869626666666666</c:v>
                </c:pt>
                <c:pt idx="8481">
                  <c:v>0.48774899999999999</c:v>
                </c:pt>
                <c:pt idx="8482">
                  <c:v>0.4885446846846847</c:v>
                </c:pt>
                <c:pt idx="8483">
                  <c:v>0.48939426126126129</c:v>
                </c:pt>
                <c:pt idx="8484">
                  <c:v>0.48994854054054054</c:v>
                </c:pt>
                <c:pt idx="8485">
                  <c:v>0.49053855855855855</c:v>
                </c:pt>
                <c:pt idx="8486">
                  <c:v>0.49116432432432428</c:v>
                </c:pt>
                <c:pt idx="8487">
                  <c:v>0.49183463063063065</c:v>
                </c:pt>
                <c:pt idx="8488">
                  <c:v>0.4925676216216216</c:v>
                </c:pt>
                <c:pt idx="8489">
                  <c:v>0.49333635135135134</c:v>
                </c:pt>
                <c:pt idx="8490">
                  <c:v>0.49417656756756756</c:v>
                </c:pt>
                <c:pt idx="8491">
                  <c:v>0.49504373873873869</c:v>
                </c:pt>
                <c:pt idx="8492">
                  <c:v>0.4959548918918919</c:v>
                </c:pt>
                <c:pt idx="8493">
                  <c:v>0.49660705405405398</c:v>
                </c:pt>
                <c:pt idx="8494">
                  <c:v>0.49735763963963964</c:v>
                </c:pt>
                <c:pt idx="8495">
                  <c:v>0.49824240540540549</c:v>
                </c:pt>
                <c:pt idx="8496">
                  <c:v>0.49912716216216224</c:v>
                </c:pt>
                <c:pt idx="8497">
                  <c:v>0.49994044144144145</c:v>
                </c:pt>
                <c:pt idx="8498">
                  <c:v>0.50078945945945941</c:v>
                </c:pt>
                <c:pt idx="8499">
                  <c:v>0.50169181981981981</c:v>
                </c:pt>
                <c:pt idx="8500">
                  <c:v>0.50289826126126125</c:v>
                </c:pt>
                <c:pt idx="8501">
                  <c:v>0.5040156216216215</c:v>
                </c:pt>
                <c:pt idx="8502">
                  <c:v>0.50512418918918911</c:v>
                </c:pt>
                <c:pt idx="8503">
                  <c:v>0.50617886486486485</c:v>
                </c:pt>
                <c:pt idx="8504">
                  <c:v>0.50721539639639646</c:v>
                </c:pt>
                <c:pt idx="8505">
                  <c:v>0.5082607297297298</c:v>
                </c:pt>
                <c:pt idx="8506">
                  <c:v>0.50927086486486495</c:v>
                </c:pt>
                <c:pt idx="8507">
                  <c:v>0.51026285585585596</c:v>
                </c:pt>
                <c:pt idx="8508">
                  <c:v>0.51118336036036038</c:v>
                </c:pt>
                <c:pt idx="8509">
                  <c:v>0.51204118018018019</c:v>
                </c:pt>
                <c:pt idx="8510">
                  <c:v>0.51269334234234221</c:v>
                </c:pt>
                <c:pt idx="8511">
                  <c:v>0.51322067567567553</c:v>
                </c:pt>
                <c:pt idx="8512">
                  <c:v>0.51369467567567562</c:v>
                </c:pt>
                <c:pt idx="8513">
                  <c:v>0.5141593333333333</c:v>
                </c:pt>
                <c:pt idx="8514">
                  <c:v>0.51427536036036026</c:v>
                </c:pt>
                <c:pt idx="8515">
                  <c:v>0.51434684684684662</c:v>
                </c:pt>
                <c:pt idx="8516">
                  <c:v>0.51437379279279261</c:v>
                </c:pt>
                <c:pt idx="8517">
                  <c:v>0.51440073873873859</c:v>
                </c:pt>
                <c:pt idx="8518">
                  <c:v>0.51432925225225212</c:v>
                </c:pt>
                <c:pt idx="8519">
                  <c:v>0.51424841441441438</c:v>
                </c:pt>
                <c:pt idx="8520">
                  <c:v>0.51412303603603593</c:v>
                </c:pt>
                <c:pt idx="8521">
                  <c:v>0.51404220720720728</c:v>
                </c:pt>
                <c:pt idx="8522">
                  <c:v>0.51389044144144147</c:v>
                </c:pt>
                <c:pt idx="8523">
                  <c:v>0.51364024324324331</c:v>
                </c:pt>
                <c:pt idx="8524">
                  <c:v>0.51337245045045043</c:v>
                </c:pt>
                <c:pt idx="8525">
                  <c:v>0.5130953063063064</c:v>
                </c:pt>
                <c:pt idx="8526">
                  <c:v>0.51294299099099105</c:v>
                </c:pt>
                <c:pt idx="8527">
                  <c:v>0.51271093693693703</c:v>
                </c:pt>
                <c:pt idx="8528">
                  <c:v>0.51215664864864874</c:v>
                </c:pt>
                <c:pt idx="8529">
                  <c:v>0.51162051351351356</c:v>
                </c:pt>
                <c:pt idx="8530">
                  <c:v>0.51134337837837851</c:v>
                </c:pt>
                <c:pt idx="8531">
                  <c:v>0.51099475675675687</c:v>
                </c:pt>
                <c:pt idx="8532">
                  <c:v>0.51070881081081088</c:v>
                </c:pt>
                <c:pt idx="8533">
                  <c:v>0.51053009909909908</c:v>
                </c:pt>
                <c:pt idx="8534">
                  <c:v>0.51044981981981985</c:v>
                </c:pt>
                <c:pt idx="8535">
                  <c:v>0.51031564864864865</c:v>
                </c:pt>
                <c:pt idx="8536">
                  <c:v>0.51013693693693685</c:v>
                </c:pt>
                <c:pt idx="8537">
                  <c:v>0.50989554054054054</c:v>
                </c:pt>
                <c:pt idx="8538">
                  <c:v>0.50971627927927921</c:v>
                </c:pt>
                <c:pt idx="8539">
                  <c:v>0.50957330630630626</c:v>
                </c:pt>
                <c:pt idx="8540">
                  <c:v>0.50943913513513517</c:v>
                </c:pt>
                <c:pt idx="8541">
                  <c:v>0.50930496396396419</c:v>
                </c:pt>
                <c:pt idx="8542">
                  <c:v>0.50915318918918939</c:v>
                </c:pt>
                <c:pt idx="8543">
                  <c:v>0.50902781981981993</c:v>
                </c:pt>
                <c:pt idx="8544">
                  <c:v>0.50920653153153161</c:v>
                </c:pt>
                <c:pt idx="8545">
                  <c:v>0.50933136036036053</c:v>
                </c:pt>
                <c:pt idx="8546">
                  <c:v>0.50948312612612612</c:v>
                </c:pt>
                <c:pt idx="8547">
                  <c:v>0.50966183783783781</c:v>
                </c:pt>
                <c:pt idx="8548">
                  <c:v>0.50976906306306324</c:v>
                </c:pt>
                <c:pt idx="8549">
                  <c:v>0.50980480180180188</c:v>
                </c:pt>
                <c:pt idx="8550">
                  <c:v>0.50980480180180177</c:v>
                </c:pt>
                <c:pt idx="8551">
                  <c:v>0.50984054954954949</c:v>
                </c:pt>
                <c:pt idx="8552">
                  <c:v>0.50989389189189183</c:v>
                </c:pt>
                <c:pt idx="8553">
                  <c:v>0.50992083783783781</c:v>
                </c:pt>
                <c:pt idx="8554">
                  <c:v>0.51001872072072074</c:v>
                </c:pt>
                <c:pt idx="8555">
                  <c:v>0.51011715315315309</c:v>
                </c:pt>
                <c:pt idx="8556">
                  <c:v>0.51019799099099106</c:v>
                </c:pt>
                <c:pt idx="8557">
                  <c:v>0.51027827927927938</c:v>
                </c:pt>
                <c:pt idx="8558">
                  <c:v>0.51026067567567568</c:v>
                </c:pt>
                <c:pt idx="8559">
                  <c:v>0.5102337297297298</c:v>
                </c:pt>
                <c:pt idx="8560">
                  <c:v>0.51026946846846855</c:v>
                </c:pt>
                <c:pt idx="8561">
                  <c:v>0.51028706306306315</c:v>
                </c:pt>
                <c:pt idx="8562">
                  <c:v>0.51034095495495502</c:v>
                </c:pt>
                <c:pt idx="8563">
                  <c:v>0.51038604504504514</c:v>
                </c:pt>
                <c:pt idx="8564">
                  <c:v>0.51046633333333336</c:v>
                </c:pt>
                <c:pt idx="8565">
                  <c:v>0.51077042342342349</c:v>
                </c:pt>
                <c:pt idx="8566">
                  <c:v>0.51100302702702705</c:v>
                </c:pt>
                <c:pt idx="8567">
                  <c:v>0.51122682882882875</c:v>
                </c:pt>
                <c:pt idx="8568">
                  <c:v>0.51145943243243241</c:v>
                </c:pt>
                <c:pt idx="8569">
                  <c:v>0.5116381441441441</c:v>
                </c:pt>
                <c:pt idx="8570">
                  <c:v>0.51172777477477471</c:v>
                </c:pt>
                <c:pt idx="8571">
                  <c:v>0.51174536936936943</c:v>
                </c:pt>
                <c:pt idx="8572">
                  <c:v>0.51180806306306326</c:v>
                </c:pt>
                <c:pt idx="8573">
                  <c:v>0.51189769369369387</c:v>
                </c:pt>
                <c:pt idx="8574">
                  <c:v>0.51205881081081106</c:v>
                </c:pt>
                <c:pt idx="8575">
                  <c:v>0.51224687387387413</c:v>
                </c:pt>
                <c:pt idx="8576">
                  <c:v>0.51237170270270294</c:v>
                </c:pt>
                <c:pt idx="8577">
                  <c:v>0.51256801801801821</c:v>
                </c:pt>
                <c:pt idx="8578">
                  <c:v>0.51275608108108128</c:v>
                </c:pt>
                <c:pt idx="8579">
                  <c:v>0.51294359459459471</c:v>
                </c:pt>
                <c:pt idx="8580">
                  <c:v>0.51307776576576591</c:v>
                </c:pt>
                <c:pt idx="8581">
                  <c:v>0.51293479279279286</c:v>
                </c:pt>
                <c:pt idx="8582">
                  <c:v>0.51282756756756775</c:v>
                </c:pt>
                <c:pt idx="8583">
                  <c:v>0.51272913513513518</c:v>
                </c:pt>
                <c:pt idx="8584">
                  <c:v>0.51264884684684686</c:v>
                </c:pt>
                <c:pt idx="8585">
                  <c:v>0.51259551351351351</c:v>
                </c:pt>
                <c:pt idx="8586">
                  <c:v>0.51268459459459459</c:v>
                </c:pt>
                <c:pt idx="8587">
                  <c:v>0.51282755855855866</c:v>
                </c:pt>
                <c:pt idx="8588">
                  <c:v>0.51295237837837837</c:v>
                </c:pt>
                <c:pt idx="8589">
                  <c:v>0.51304200900900898</c:v>
                </c:pt>
                <c:pt idx="8590">
                  <c:v>0.51317563063063054</c:v>
                </c:pt>
                <c:pt idx="8591">
                  <c:v>0.51320256756756744</c:v>
                </c:pt>
                <c:pt idx="8592">
                  <c:v>0.51324710810810792</c:v>
                </c:pt>
                <c:pt idx="8593">
                  <c:v>0.51327350450450437</c:v>
                </c:pt>
                <c:pt idx="8594">
                  <c:v>0.51324710810810803</c:v>
                </c:pt>
                <c:pt idx="8595">
                  <c:v>0.51326471171171173</c:v>
                </c:pt>
                <c:pt idx="8596">
                  <c:v>0.51330045945945946</c:v>
                </c:pt>
                <c:pt idx="8597">
                  <c:v>0.51335380180180179</c:v>
                </c:pt>
                <c:pt idx="8598">
                  <c:v>0.51349677477477473</c:v>
                </c:pt>
                <c:pt idx="8599">
                  <c:v>0.5136128018018018</c:v>
                </c:pt>
                <c:pt idx="8600">
                  <c:v>0.5137106846846845</c:v>
                </c:pt>
                <c:pt idx="8601">
                  <c:v>0.51381790990990983</c:v>
                </c:pt>
                <c:pt idx="8602">
                  <c:v>0.51384430630630629</c:v>
                </c:pt>
                <c:pt idx="8603">
                  <c:v>0.51393338738738747</c:v>
                </c:pt>
                <c:pt idx="8604">
                  <c:v>0.51402246846846855</c:v>
                </c:pt>
                <c:pt idx="8605">
                  <c:v>0.51412969369369377</c:v>
                </c:pt>
                <c:pt idx="8606">
                  <c:v>0.51425507207207211</c:v>
                </c:pt>
                <c:pt idx="8607">
                  <c:v>0.51436230630630631</c:v>
                </c:pt>
                <c:pt idx="8608">
                  <c:v>0.51448767567567566</c:v>
                </c:pt>
                <c:pt idx="8609">
                  <c:v>0.51457730630630627</c:v>
                </c:pt>
                <c:pt idx="8610">
                  <c:v>0.51487204504504491</c:v>
                </c:pt>
                <c:pt idx="8611">
                  <c:v>0.51516677477477457</c:v>
                </c:pt>
                <c:pt idx="8612">
                  <c:v>0.51546151351351344</c:v>
                </c:pt>
                <c:pt idx="8613">
                  <c:v>0.51576559459459448</c:v>
                </c:pt>
                <c:pt idx="8614">
                  <c:v>0.51607847747747737</c:v>
                </c:pt>
                <c:pt idx="8615">
                  <c:v>0.51639081081081073</c:v>
                </c:pt>
                <c:pt idx="8616">
                  <c:v>0.51670369369369373</c:v>
                </c:pt>
                <c:pt idx="8617">
                  <c:v>0.51707045945945951</c:v>
                </c:pt>
                <c:pt idx="8618">
                  <c:v>0.5174454774774776</c:v>
                </c:pt>
                <c:pt idx="8619">
                  <c:v>0.51780290090090098</c:v>
                </c:pt>
                <c:pt idx="8620">
                  <c:v>0.51816967567567562</c:v>
                </c:pt>
                <c:pt idx="8621">
                  <c:v>0.5185001621621621</c:v>
                </c:pt>
                <c:pt idx="8622">
                  <c:v>0.5188306396396396</c:v>
                </c:pt>
                <c:pt idx="8623">
                  <c:v>0.51908083783783787</c:v>
                </c:pt>
                <c:pt idx="8624">
                  <c:v>0.51925954954954967</c:v>
                </c:pt>
                <c:pt idx="8625">
                  <c:v>0.51945640540540561</c:v>
                </c:pt>
                <c:pt idx="8626">
                  <c:v>0.51957243243243256</c:v>
                </c:pt>
                <c:pt idx="8627">
                  <c:v>0.51965326126126132</c:v>
                </c:pt>
                <c:pt idx="8628">
                  <c:v>0.51974289189189204</c:v>
                </c:pt>
                <c:pt idx="8629">
                  <c:v>0.51989520720720728</c:v>
                </c:pt>
                <c:pt idx="8630">
                  <c:v>0.52011900900900909</c:v>
                </c:pt>
                <c:pt idx="8631">
                  <c:v>0.52037800000000001</c:v>
                </c:pt>
                <c:pt idx="8632">
                  <c:v>0.52061939639639632</c:v>
                </c:pt>
                <c:pt idx="8633">
                  <c:v>0.52080690090090076</c:v>
                </c:pt>
                <c:pt idx="8634">
                  <c:v>0.52091412612612609</c:v>
                </c:pt>
                <c:pt idx="8635">
                  <c:v>0.52095921621621621</c:v>
                </c:pt>
                <c:pt idx="8636">
                  <c:v>0.52096800900900919</c:v>
                </c:pt>
                <c:pt idx="8637">
                  <c:v>0.5210576396396398</c:v>
                </c:pt>
                <c:pt idx="8638">
                  <c:v>0.52115607207207215</c:v>
                </c:pt>
                <c:pt idx="8639">
                  <c:v>0.52139746846846846</c:v>
                </c:pt>
                <c:pt idx="8640">
                  <c:v>0.52164765765765753</c:v>
                </c:pt>
                <c:pt idx="8641">
                  <c:v>0.5218978468468467</c:v>
                </c:pt>
                <c:pt idx="8642">
                  <c:v>0.52205841441441436</c:v>
                </c:pt>
                <c:pt idx="8643">
                  <c:v>0.5222283243243242</c:v>
                </c:pt>
                <c:pt idx="8644">
                  <c:v>0.52238888288288277</c:v>
                </c:pt>
                <c:pt idx="8645">
                  <c:v>0.52243342342342336</c:v>
                </c:pt>
                <c:pt idx="8646">
                  <c:v>0.52229925225225216</c:v>
                </c:pt>
                <c:pt idx="8647">
                  <c:v>0.52197756756756752</c:v>
                </c:pt>
                <c:pt idx="8648">
                  <c:v>0.52166523423423428</c:v>
                </c:pt>
                <c:pt idx="8649">
                  <c:v>0.52141503603603601</c:v>
                </c:pt>
                <c:pt idx="8650">
                  <c:v>0.5211736396396397</c:v>
                </c:pt>
                <c:pt idx="8651">
                  <c:v>0.52081621621621621</c:v>
                </c:pt>
                <c:pt idx="8652">
                  <c:v>0.52050388288288296</c:v>
                </c:pt>
                <c:pt idx="8653">
                  <c:v>0.52018220720720731</c:v>
                </c:pt>
                <c:pt idx="8654">
                  <c:v>0.51982478378378383</c:v>
                </c:pt>
                <c:pt idx="8655">
                  <c:v>0.51944976576576585</c:v>
                </c:pt>
                <c:pt idx="8656">
                  <c:v>0.51912808108108122</c:v>
                </c:pt>
                <c:pt idx="8657">
                  <c:v>0.51885973873873881</c:v>
                </c:pt>
                <c:pt idx="8658">
                  <c:v>0.51858259459459466</c:v>
                </c:pt>
                <c:pt idx="8659">
                  <c:v>0.51830545045045029</c:v>
                </c:pt>
                <c:pt idx="8660">
                  <c:v>0.51795682882882876</c:v>
                </c:pt>
                <c:pt idx="8661">
                  <c:v>0.51765274774774761</c:v>
                </c:pt>
                <c:pt idx="8662">
                  <c:v>0.51733107207207196</c:v>
                </c:pt>
                <c:pt idx="8663">
                  <c:v>0.5170808738738738</c:v>
                </c:pt>
                <c:pt idx="8664">
                  <c:v>0.51679438738738726</c:v>
                </c:pt>
                <c:pt idx="8665">
                  <c:v>0.51643641441441446</c:v>
                </c:pt>
                <c:pt idx="8666">
                  <c:v>0.51596241441441437</c:v>
                </c:pt>
                <c:pt idx="8667">
                  <c:v>0.5154438738738738</c:v>
                </c:pt>
                <c:pt idx="8668">
                  <c:v>0.51486264864864872</c:v>
                </c:pt>
                <c:pt idx="8669">
                  <c:v>0.51418354054054061</c:v>
                </c:pt>
                <c:pt idx="8670">
                  <c:v>0.51349563963963973</c:v>
                </c:pt>
                <c:pt idx="8671">
                  <c:v>0.51273625225225217</c:v>
                </c:pt>
                <c:pt idx="8672">
                  <c:v>0.51191363063063056</c:v>
                </c:pt>
                <c:pt idx="8673">
                  <c:v>0.51095738738738739</c:v>
                </c:pt>
                <c:pt idx="8674">
                  <c:v>0.50992085585585589</c:v>
                </c:pt>
                <c:pt idx="8675">
                  <c:v>0.50882163963963956</c:v>
                </c:pt>
                <c:pt idx="8676">
                  <c:v>0.50776696396396392</c:v>
                </c:pt>
                <c:pt idx="8677">
                  <c:v>0.50668590090090082</c:v>
                </c:pt>
                <c:pt idx="8678">
                  <c:v>0.50558668468468471</c:v>
                </c:pt>
                <c:pt idx="8679">
                  <c:v>0.5045325585585585</c:v>
                </c:pt>
                <c:pt idx="8680">
                  <c:v>0.50344214414414412</c:v>
                </c:pt>
                <c:pt idx="8681">
                  <c:v>0.50230718918918915</c:v>
                </c:pt>
                <c:pt idx="8682">
                  <c:v>0.50122556756756753</c:v>
                </c:pt>
                <c:pt idx="8683">
                  <c:v>0.5003226576576576</c:v>
                </c:pt>
                <c:pt idx="8684">
                  <c:v>0.49938400900900892</c:v>
                </c:pt>
                <c:pt idx="8685">
                  <c:v>0.49843656756756749</c:v>
                </c:pt>
                <c:pt idx="8686">
                  <c:v>0.49744457657657665</c:v>
                </c:pt>
                <c:pt idx="8687">
                  <c:v>0.49655101801801804</c:v>
                </c:pt>
                <c:pt idx="8688">
                  <c:v>0.49572893693693698</c:v>
                </c:pt>
                <c:pt idx="8689">
                  <c:v>0.49488871171171189</c:v>
                </c:pt>
                <c:pt idx="8690">
                  <c:v>0.49406663063063089</c:v>
                </c:pt>
                <c:pt idx="8691">
                  <c:v>0.49321706306306318</c:v>
                </c:pt>
                <c:pt idx="8692">
                  <c:v>0.4923141531531533</c:v>
                </c:pt>
                <c:pt idx="8693">
                  <c:v>0.49134910810810817</c:v>
                </c:pt>
                <c:pt idx="8694">
                  <c:v>0.49033017117117128</c:v>
                </c:pt>
                <c:pt idx="8695">
                  <c:v>0.48932938738738746</c:v>
                </c:pt>
                <c:pt idx="8696">
                  <c:v>0.4882928648648649</c:v>
                </c:pt>
                <c:pt idx="8697">
                  <c:v>0.48737236036036041</c:v>
                </c:pt>
                <c:pt idx="8698">
                  <c:v>0.48660362162162174</c:v>
                </c:pt>
                <c:pt idx="8699">
                  <c:v>0.48584367567567577</c:v>
                </c:pt>
                <c:pt idx="8700">
                  <c:v>0.48511947747747763</c:v>
                </c:pt>
                <c:pt idx="8701">
                  <c:v>0.48444917117117131</c:v>
                </c:pt>
                <c:pt idx="8702">
                  <c:v>0.48385035135135146</c:v>
                </c:pt>
                <c:pt idx="8703">
                  <c:v>0.48331421621621634</c:v>
                </c:pt>
                <c:pt idx="8704">
                  <c:v>0.48270659459459475</c:v>
                </c:pt>
                <c:pt idx="8705">
                  <c:v>0.48217925225225233</c:v>
                </c:pt>
                <c:pt idx="8706">
                  <c:v>0.48173219819819824</c:v>
                </c:pt>
                <c:pt idx="8707">
                  <c:v>0.48137477477477464</c:v>
                </c:pt>
                <c:pt idx="8708">
                  <c:v>0.48117791891891881</c:v>
                </c:pt>
                <c:pt idx="8709">
                  <c:v>0.48106189189189175</c:v>
                </c:pt>
                <c:pt idx="8710">
                  <c:v>0.48098160360360359</c:v>
                </c:pt>
                <c:pt idx="8711">
                  <c:v>0.48092771171171173</c:v>
                </c:pt>
                <c:pt idx="8712">
                  <c:v>0.48099919819819814</c:v>
                </c:pt>
                <c:pt idx="8713">
                  <c:v>0.48101734234234228</c:v>
                </c:pt>
                <c:pt idx="8714">
                  <c:v>0.48100854054054043</c:v>
                </c:pt>
                <c:pt idx="8715">
                  <c:v>0.48108937837837829</c:v>
                </c:pt>
                <c:pt idx="8716">
                  <c:v>0.48119660360360356</c:v>
                </c:pt>
                <c:pt idx="8717">
                  <c:v>0.48135717117117116</c:v>
                </c:pt>
                <c:pt idx="8718">
                  <c:v>0.4814913423423422</c:v>
                </c:pt>
                <c:pt idx="8719">
                  <c:v>0.4816255135135134</c:v>
                </c:pt>
                <c:pt idx="8720">
                  <c:v>0.48181357657657636</c:v>
                </c:pt>
                <c:pt idx="8721">
                  <c:v>0.48203737837837818</c:v>
                </c:pt>
                <c:pt idx="8722">
                  <c:v>0.48226063063063052</c:v>
                </c:pt>
                <c:pt idx="8723">
                  <c:v>0.48242174774774771</c:v>
                </c:pt>
                <c:pt idx="8724">
                  <c:v>0.48246628828828819</c:v>
                </c:pt>
                <c:pt idx="8725">
                  <c:v>0.482448144144144</c:v>
                </c:pt>
                <c:pt idx="8726">
                  <c:v>0.48249268468468448</c:v>
                </c:pt>
                <c:pt idx="8727">
                  <c:v>0.48252843243243226</c:v>
                </c:pt>
                <c:pt idx="8728">
                  <c:v>0.48256417117117101</c:v>
                </c:pt>
                <c:pt idx="8729">
                  <c:v>0.48266260360360352</c:v>
                </c:pt>
                <c:pt idx="8730">
                  <c:v>0.48269834234234227</c:v>
                </c:pt>
                <c:pt idx="8731">
                  <c:v>0.48270714414414406</c:v>
                </c:pt>
                <c:pt idx="8732">
                  <c:v>0.48269834234234221</c:v>
                </c:pt>
                <c:pt idx="8733">
                  <c:v>0.48270713513513497</c:v>
                </c:pt>
                <c:pt idx="8734">
                  <c:v>0.48273408108108107</c:v>
                </c:pt>
                <c:pt idx="8735">
                  <c:v>0.48262685585585585</c:v>
                </c:pt>
                <c:pt idx="8736">
                  <c:v>0.48249268468468459</c:v>
                </c:pt>
                <c:pt idx="8737">
                  <c:v>0.48234091891891878</c:v>
                </c:pt>
                <c:pt idx="8738">
                  <c:v>0.48219794594594578</c:v>
                </c:pt>
                <c:pt idx="8739">
                  <c:v>0.48209072072072057</c:v>
                </c:pt>
                <c:pt idx="8740">
                  <c:v>0.48200109009009001</c:v>
                </c:pt>
                <c:pt idx="8741">
                  <c:v>0.48206322522522516</c:v>
                </c:pt>
                <c:pt idx="8742">
                  <c:v>0.48210832432432421</c:v>
                </c:pt>
                <c:pt idx="8743">
                  <c:v>0.48217100900900894</c:v>
                </c:pt>
                <c:pt idx="8744">
                  <c:v>0.48219740540540534</c:v>
                </c:pt>
                <c:pt idx="8745">
                  <c:v>0.48214406306306307</c:v>
                </c:pt>
                <c:pt idx="8746">
                  <c:v>0.48209952252252253</c:v>
                </c:pt>
                <c:pt idx="8747">
                  <c:v>0.48211767567567554</c:v>
                </c:pt>
                <c:pt idx="8748">
                  <c:v>0.48218036936936937</c:v>
                </c:pt>
                <c:pt idx="8749">
                  <c:v>0.48217101801801782</c:v>
                </c:pt>
                <c:pt idx="8750">
                  <c:v>0.48214407207207205</c:v>
                </c:pt>
                <c:pt idx="8751">
                  <c:v>0.48213472072072067</c:v>
                </c:pt>
                <c:pt idx="8752">
                  <c:v>0.4820808288288288</c:v>
                </c:pt>
                <c:pt idx="8753">
                  <c:v>0.48200934234234227</c:v>
                </c:pt>
                <c:pt idx="8754">
                  <c:v>0.4819202612612612</c:v>
                </c:pt>
                <c:pt idx="8755">
                  <c:v>0.48188452252252245</c:v>
                </c:pt>
                <c:pt idx="8756">
                  <c:v>0.4818757297297297</c:v>
                </c:pt>
                <c:pt idx="8757">
                  <c:v>0.48176849549549539</c:v>
                </c:pt>
                <c:pt idx="8758">
                  <c:v>0.48166127027027011</c:v>
                </c:pt>
                <c:pt idx="8759">
                  <c:v>0.4815628378378376</c:v>
                </c:pt>
                <c:pt idx="8760">
                  <c:v>0.48153589189189183</c:v>
                </c:pt>
                <c:pt idx="8761">
                  <c:v>0.48158043243243237</c:v>
                </c:pt>
                <c:pt idx="8762">
                  <c:v>0.48160737837837836</c:v>
                </c:pt>
                <c:pt idx="8763">
                  <c:v>0.48158043243243243</c:v>
                </c:pt>
                <c:pt idx="8764">
                  <c:v>0.48153589189189183</c:v>
                </c:pt>
                <c:pt idx="8765">
                  <c:v>0.48152709909909908</c:v>
                </c:pt>
                <c:pt idx="8766">
                  <c:v>0.48159858558558555</c:v>
                </c:pt>
                <c:pt idx="8767">
                  <c:v>0.48174155855855849</c:v>
                </c:pt>
                <c:pt idx="8768">
                  <c:v>0.48190267567567568</c:v>
                </c:pt>
                <c:pt idx="8769">
                  <c:v>0.48208138738738737</c:v>
                </c:pt>
                <c:pt idx="8770">
                  <c:v>0.48226009909909917</c:v>
                </c:pt>
                <c:pt idx="8771">
                  <c:v>0.48240306306306313</c:v>
                </c:pt>
                <c:pt idx="8772">
                  <c:v>0.48254658558558566</c:v>
                </c:pt>
                <c:pt idx="8773">
                  <c:v>0.48274345045045058</c:v>
                </c:pt>
                <c:pt idx="8774">
                  <c:v>0.4829760450450451</c:v>
                </c:pt>
                <c:pt idx="8775">
                  <c:v>0.48317290990991002</c:v>
                </c:pt>
                <c:pt idx="8776">
                  <c:v>0.48298539639639648</c:v>
                </c:pt>
                <c:pt idx="8777">
                  <c:v>0.48273519819819816</c:v>
                </c:pt>
                <c:pt idx="8778">
                  <c:v>0.4824047207207206</c:v>
                </c:pt>
                <c:pt idx="8779">
                  <c:v>0.4820022072072071</c:v>
                </c:pt>
                <c:pt idx="8780">
                  <c:v>0.48160904504504504</c:v>
                </c:pt>
                <c:pt idx="8781">
                  <c:v>0.48121587387387377</c:v>
                </c:pt>
                <c:pt idx="8782">
                  <c:v>0.48076002702702691</c:v>
                </c:pt>
                <c:pt idx="8783">
                  <c:v>0.48028602702702688</c:v>
                </c:pt>
                <c:pt idx="8784">
                  <c:v>0.47980322522522501</c:v>
                </c:pt>
                <c:pt idx="8785">
                  <c:v>0.47930282882882863</c:v>
                </c:pt>
                <c:pt idx="8786">
                  <c:v>0.47881123423423405</c:v>
                </c:pt>
                <c:pt idx="8787">
                  <c:v>0.47831963963963958</c:v>
                </c:pt>
                <c:pt idx="8788">
                  <c:v>0.47783739639639644</c:v>
                </c:pt>
                <c:pt idx="8789">
                  <c:v>0.47730126126126127</c:v>
                </c:pt>
                <c:pt idx="8790">
                  <c:v>0.47652318018018019</c:v>
                </c:pt>
                <c:pt idx="8791">
                  <c:v>0.47575444144144136</c:v>
                </c:pt>
                <c:pt idx="8792">
                  <c:v>0.47531618018018029</c:v>
                </c:pt>
                <c:pt idx="8793">
                  <c:v>0.47489607207207224</c:v>
                </c:pt>
                <c:pt idx="8794">
                  <c:v>0.47458318918918924</c:v>
                </c:pt>
                <c:pt idx="8795">
                  <c:v>0.47428790090090089</c:v>
                </c:pt>
                <c:pt idx="8796">
                  <c:v>0.47395742342342351</c:v>
                </c:pt>
                <c:pt idx="8797">
                  <c:v>0.47340314414414414</c:v>
                </c:pt>
                <c:pt idx="8798">
                  <c:v>0.47284006306306314</c:v>
                </c:pt>
                <c:pt idx="8799">
                  <c:v>0.4723308738738739</c:v>
                </c:pt>
                <c:pt idx="8800">
                  <c:v>0.47183927927927932</c:v>
                </c:pt>
                <c:pt idx="8801">
                  <c:v>0.47135647747747755</c:v>
                </c:pt>
                <c:pt idx="8802">
                  <c:v>0.47082913513513508</c:v>
                </c:pt>
                <c:pt idx="8803">
                  <c:v>0.4702127117117117</c:v>
                </c:pt>
                <c:pt idx="8804">
                  <c:v>0.4696314864864865</c:v>
                </c:pt>
                <c:pt idx="8805">
                  <c:v>0.46901506306306312</c:v>
                </c:pt>
                <c:pt idx="8806">
                  <c:v>0.46864828828828825</c:v>
                </c:pt>
                <c:pt idx="8807">
                  <c:v>0.46829966666666667</c:v>
                </c:pt>
                <c:pt idx="8808">
                  <c:v>0.46798678378378378</c:v>
                </c:pt>
                <c:pt idx="8809">
                  <c:v>0.4676826936936937</c:v>
                </c:pt>
                <c:pt idx="8810">
                  <c:v>0.46731646846846842</c:v>
                </c:pt>
                <c:pt idx="8811">
                  <c:v>0.46692330630630624</c:v>
                </c:pt>
                <c:pt idx="8812">
                  <c:v>0.46656588288288287</c:v>
                </c:pt>
                <c:pt idx="8813">
                  <c:v>0.46672699999999995</c:v>
                </c:pt>
                <c:pt idx="8814">
                  <c:v>0.46688811711711709</c:v>
                </c:pt>
                <c:pt idx="8815">
                  <c:v>0.46708497297297297</c:v>
                </c:pt>
                <c:pt idx="8816">
                  <c:v>0.46733516216216209</c:v>
                </c:pt>
                <c:pt idx="8817">
                  <c:v>0.46757655855855845</c:v>
                </c:pt>
                <c:pt idx="8818">
                  <c:v>0.46780916216216201</c:v>
                </c:pt>
                <c:pt idx="8819">
                  <c:v>0.46814843243243232</c:v>
                </c:pt>
                <c:pt idx="8820">
                  <c:v>0.46844372072072055</c:v>
                </c:pt>
                <c:pt idx="8821">
                  <c:v>0.46881873873873858</c:v>
                </c:pt>
                <c:pt idx="8822">
                  <c:v>0.46919375675675662</c:v>
                </c:pt>
                <c:pt idx="8823">
                  <c:v>0.46956052252252239</c:v>
                </c:pt>
                <c:pt idx="8824">
                  <c:v>0.46997183783783769</c:v>
                </c:pt>
                <c:pt idx="8825">
                  <c:v>0.47039139639639627</c:v>
                </c:pt>
                <c:pt idx="8826">
                  <c:v>0.47085604504504497</c:v>
                </c:pt>
                <c:pt idx="8827">
                  <c:v>0.47158903603603591</c:v>
                </c:pt>
                <c:pt idx="8828">
                  <c:v>0.47229508108108098</c:v>
                </c:pt>
                <c:pt idx="8829">
                  <c:v>0.47273334234234221</c:v>
                </c:pt>
                <c:pt idx="8830">
                  <c:v>0.47318039639639642</c:v>
                </c:pt>
                <c:pt idx="8831">
                  <c:v>0.47356476576576589</c:v>
                </c:pt>
                <c:pt idx="8832">
                  <c:v>0.47395848648648653</c:v>
                </c:pt>
                <c:pt idx="8833">
                  <c:v>0.47435164864864865</c:v>
                </c:pt>
                <c:pt idx="8834">
                  <c:v>0.47497741441441449</c:v>
                </c:pt>
                <c:pt idx="8835">
                  <c:v>0.47556744144144136</c:v>
                </c:pt>
                <c:pt idx="8836">
                  <c:v>0.47614811711711713</c:v>
                </c:pt>
                <c:pt idx="8837">
                  <c:v>0.47669360360360358</c:v>
                </c:pt>
                <c:pt idx="8838">
                  <c:v>0.47724789189189193</c:v>
                </c:pt>
                <c:pt idx="8839">
                  <c:v>0.47785607207207192</c:v>
                </c:pt>
                <c:pt idx="8840">
                  <c:v>0.47840100900900889</c:v>
                </c:pt>
                <c:pt idx="8841">
                  <c:v>0.47892834234234222</c:v>
                </c:pt>
                <c:pt idx="8842">
                  <c:v>0.47949142342342332</c:v>
                </c:pt>
                <c:pt idx="8843">
                  <c:v>0.47957226126126123</c:v>
                </c:pt>
                <c:pt idx="8844">
                  <c:v>0.47966189189189185</c:v>
                </c:pt>
                <c:pt idx="8845">
                  <c:v>0.47969763963963963</c:v>
                </c:pt>
                <c:pt idx="8846">
                  <c:v>0.47968883783783783</c:v>
                </c:pt>
                <c:pt idx="8847">
                  <c:v>0.47964374774774765</c:v>
                </c:pt>
                <c:pt idx="8848">
                  <c:v>0.47955411711711698</c:v>
                </c:pt>
                <c:pt idx="8849">
                  <c:v>0.47945568468468436</c:v>
                </c:pt>
                <c:pt idx="8850">
                  <c:v>0.47917854054054038</c:v>
                </c:pt>
                <c:pt idx="8851">
                  <c:v>0.47895528828828815</c:v>
                </c:pt>
                <c:pt idx="8852">
                  <c:v>0.47873148648648628</c:v>
                </c:pt>
                <c:pt idx="8853">
                  <c:v>0.47856212612612586</c:v>
                </c:pt>
                <c:pt idx="8854">
                  <c:v>0.47843675675675662</c:v>
                </c:pt>
                <c:pt idx="8855">
                  <c:v>0.47833832432432422</c:v>
                </c:pt>
                <c:pt idx="8856">
                  <c:v>0.47829378378378379</c:v>
                </c:pt>
                <c:pt idx="8857">
                  <c:v>0.47832952252252248</c:v>
                </c:pt>
                <c:pt idx="8858">
                  <c:v>0.4783652702702702</c:v>
                </c:pt>
                <c:pt idx="8859">
                  <c:v>0.47864241441441435</c:v>
                </c:pt>
                <c:pt idx="8860">
                  <c:v>0.47897290090090083</c:v>
                </c:pt>
                <c:pt idx="8861">
                  <c:v>0.47929457657657648</c:v>
                </c:pt>
                <c:pt idx="8862">
                  <c:v>0.47969709009009009</c:v>
                </c:pt>
                <c:pt idx="8863">
                  <c:v>0.48019748648648652</c:v>
                </c:pt>
                <c:pt idx="8864">
                  <c:v>0.48074297297297303</c:v>
                </c:pt>
                <c:pt idx="8865">
                  <c:v>0.48134180180180186</c:v>
                </c:pt>
                <c:pt idx="8866">
                  <c:v>0.48195821621621626</c:v>
                </c:pt>
                <c:pt idx="8867">
                  <c:v>0.4825927747747748</c:v>
                </c:pt>
                <c:pt idx="8868">
                  <c:v>0.48321799099099094</c:v>
                </c:pt>
                <c:pt idx="8869">
                  <c:v>0.48383440540540534</c:v>
                </c:pt>
                <c:pt idx="8870">
                  <c:v>0.48444202702702699</c:v>
                </c:pt>
                <c:pt idx="8871">
                  <c:v>0.48503205405405408</c:v>
                </c:pt>
                <c:pt idx="8872">
                  <c:v>0.4855951261261261</c:v>
                </c:pt>
                <c:pt idx="8873">
                  <c:v>0.48613126126126122</c:v>
                </c:pt>
                <c:pt idx="8874">
                  <c:v>0.48671193693693682</c:v>
                </c:pt>
                <c:pt idx="8875">
                  <c:v>0.48731954954954948</c:v>
                </c:pt>
                <c:pt idx="8876">
                  <c:v>0.48793596396396388</c:v>
                </c:pt>
                <c:pt idx="8877">
                  <c:v>0.4885974684684683</c:v>
                </c:pt>
                <c:pt idx="8878">
                  <c:v>0.48927712612612595</c:v>
                </c:pt>
                <c:pt idx="8879">
                  <c:v>0.48966094594594584</c:v>
                </c:pt>
                <c:pt idx="8880">
                  <c:v>0.49031310810810796</c:v>
                </c:pt>
                <c:pt idx="8881">
                  <c:v>0.4909564684684683</c:v>
                </c:pt>
                <c:pt idx="8882">
                  <c:v>0.49159982882882869</c:v>
                </c:pt>
                <c:pt idx="8883">
                  <c:v>0.49224319819819806</c:v>
                </c:pt>
                <c:pt idx="8884">
                  <c:v>0.4930207297297296</c:v>
                </c:pt>
                <c:pt idx="8885">
                  <c:v>0.49380706306306293</c:v>
                </c:pt>
                <c:pt idx="8886">
                  <c:v>0.49459339639639627</c:v>
                </c:pt>
                <c:pt idx="8887">
                  <c:v>0.49541547747747733</c:v>
                </c:pt>
                <c:pt idx="8888">
                  <c:v>0.49623754954954946</c:v>
                </c:pt>
                <c:pt idx="8889">
                  <c:v>0.49703322522522514</c:v>
                </c:pt>
                <c:pt idx="8890">
                  <c:v>0.49777501801801805</c:v>
                </c:pt>
                <c:pt idx="8891">
                  <c:v>0.49849920720720731</c:v>
                </c:pt>
                <c:pt idx="8892">
                  <c:v>0.49921405405405411</c:v>
                </c:pt>
                <c:pt idx="8893">
                  <c:v>0.49992010810810816</c:v>
                </c:pt>
                <c:pt idx="8894">
                  <c:v>0.50053652252252256</c:v>
                </c:pt>
                <c:pt idx="8895">
                  <c:v>0.5013948918918919</c:v>
                </c:pt>
                <c:pt idx="8896">
                  <c:v>0.5019761171171172</c:v>
                </c:pt>
                <c:pt idx="8897">
                  <c:v>0.50248585585585592</c:v>
                </c:pt>
                <c:pt idx="8898">
                  <c:v>0.50305773873873871</c:v>
                </c:pt>
                <c:pt idx="8899">
                  <c:v>0.50356693693693688</c:v>
                </c:pt>
                <c:pt idx="8900">
                  <c:v>0.50396945045045061</c:v>
                </c:pt>
                <c:pt idx="8901">
                  <c:v>0.50435381981981986</c:v>
                </c:pt>
                <c:pt idx="8902">
                  <c:v>0.50472003603603599</c:v>
                </c:pt>
                <c:pt idx="8903">
                  <c:v>0.50495263963963966</c:v>
                </c:pt>
                <c:pt idx="8904">
                  <c:v>0.50513135135135134</c:v>
                </c:pt>
                <c:pt idx="8905">
                  <c:v>0.50537274774774776</c:v>
                </c:pt>
                <c:pt idx="8906">
                  <c:v>0.50559600000000005</c:v>
                </c:pt>
                <c:pt idx="8907">
                  <c:v>0.50583739639639647</c:v>
                </c:pt>
                <c:pt idx="8908">
                  <c:v>0.50601610810810815</c:v>
                </c:pt>
                <c:pt idx="8909">
                  <c:v>0.50627510810810816</c:v>
                </c:pt>
                <c:pt idx="8910">
                  <c:v>0.50657918918918932</c:v>
                </c:pt>
                <c:pt idx="8911">
                  <c:v>0.50685633333333335</c:v>
                </c:pt>
                <c:pt idx="8912">
                  <c:v>0.50712412612612612</c:v>
                </c:pt>
                <c:pt idx="8913">
                  <c:v>0.50741886486486487</c:v>
                </c:pt>
                <c:pt idx="8914">
                  <c:v>0.50762452252252255</c:v>
                </c:pt>
                <c:pt idx="8915">
                  <c:v>0.50782082882882884</c:v>
                </c:pt>
                <c:pt idx="8916">
                  <c:v>0.50828602702702708</c:v>
                </c:pt>
                <c:pt idx="8917">
                  <c:v>0.50870613513513507</c:v>
                </c:pt>
                <c:pt idx="8918">
                  <c:v>0.50911745045045043</c:v>
                </c:pt>
                <c:pt idx="8919">
                  <c:v>0.50953755855855853</c:v>
                </c:pt>
                <c:pt idx="8920">
                  <c:v>0.5099934054054055</c:v>
                </c:pt>
                <c:pt idx="8921">
                  <c:v>0.51035137837837852</c:v>
                </c:pt>
                <c:pt idx="8922">
                  <c:v>0.51075389189189202</c:v>
                </c:pt>
                <c:pt idx="8923">
                  <c:v>0.51114760360360378</c:v>
                </c:pt>
                <c:pt idx="8924">
                  <c:v>0.51146927927927932</c:v>
                </c:pt>
                <c:pt idx="8925">
                  <c:v>0.5116925315315316</c:v>
                </c:pt>
                <c:pt idx="8926">
                  <c:v>0.51192513513513516</c:v>
                </c:pt>
                <c:pt idx="8927">
                  <c:v>0.51222866666666667</c:v>
                </c:pt>
                <c:pt idx="8928">
                  <c:v>0.5125058108108107</c:v>
                </c:pt>
                <c:pt idx="8929">
                  <c:v>0.51277416216216198</c:v>
                </c:pt>
                <c:pt idx="8930">
                  <c:v>0.51302436036036025</c:v>
                </c:pt>
                <c:pt idx="8931">
                  <c:v>0.51328390990990991</c:v>
                </c:pt>
                <c:pt idx="8932">
                  <c:v>0.51324816216216207</c:v>
                </c:pt>
                <c:pt idx="8933">
                  <c:v>0.51323001801801793</c:v>
                </c:pt>
                <c:pt idx="8934">
                  <c:v>0.5132118738738739</c:v>
                </c:pt>
                <c:pt idx="8935">
                  <c:v>0.51323001801801793</c:v>
                </c:pt>
                <c:pt idx="8936">
                  <c:v>0.51323001801801793</c:v>
                </c:pt>
                <c:pt idx="8937">
                  <c:v>0.51322067567567575</c:v>
                </c:pt>
                <c:pt idx="8938">
                  <c:v>0.51313104504504514</c:v>
                </c:pt>
                <c:pt idx="8939">
                  <c:v>0.51304196396396406</c:v>
                </c:pt>
                <c:pt idx="8940">
                  <c:v>0.51309529729729741</c:v>
                </c:pt>
                <c:pt idx="8941">
                  <c:v>0.51317558558558563</c:v>
                </c:pt>
                <c:pt idx="8942">
                  <c:v>0.51323827927927934</c:v>
                </c:pt>
                <c:pt idx="8943">
                  <c:v>0.51322947747747738</c:v>
                </c:pt>
                <c:pt idx="8944">
                  <c:v>0.51322068468468474</c:v>
                </c:pt>
                <c:pt idx="8945">
                  <c:v>0.5132740180180182</c:v>
                </c:pt>
                <c:pt idx="8946">
                  <c:v>0.51327401801801797</c:v>
                </c:pt>
                <c:pt idx="8947">
                  <c:v>0.51329161261261269</c:v>
                </c:pt>
                <c:pt idx="8948">
                  <c:v>0.51330040540540534</c:v>
                </c:pt>
                <c:pt idx="8949">
                  <c:v>0.51329161261261247</c:v>
                </c:pt>
                <c:pt idx="8950">
                  <c:v>0.51322947747747738</c:v>
                </c:pt>
                <c:pt idx="8951">
                  <c:v>0.51319373873873864</c:v>
                </c:pt>
                <c:pt idx="8952">
                  <c:v>0.513158</c:v>
                </c:pt>
                <c:pt idx="8953">
                  <c:v>0.513158</c:v>
                </c:pt>
                <c:pt idx="8954">
                  <c:v>0.51322068468468462</c:v>
                </c:pt>
                <c:pt idx="8955">
                  <c:v>0.51326522522522533</c:v>
                </c:pt>
                <c:pt idx="8956">
                  <c:v>0.51329217117117121</c:v>
                </c:pt>
                <c:pt idx="8957">
                  <c:v>0.51328337837837845</c:v>
                </c:pt>
                <c:pt idx="8958">
                  <c:v>0.51323828828828832</c:v>
                </c:pt>
                <c:pt idx="8959">
                  <c:v>0.51320254954954969</c:v>
                </c:pt>
                <c:pt idx="8960">
                  <c:v>0.51316681081081084</c:v>
                </c:pt>
                <c:pt idx="8961">
                  <c:v>0.51314921621621623</c:v>
                </c:pt>
                <c:pt idx="8962">
                  <c:v>0.5132031081081081</c:v>
                </c:pt>
                <c:pt idx="8963">
                  <c:v>0.51323885585585571</c:v>
                </c:pt>
                <c:pt idx="8964">
                  <c:v>0.51289023423423408</c:v>
                </c:pt>
                <c:pt idx="8965">
                  <c:v>0.51253226126126106</c:v>
                </c:pt>
                <c:pt idx="8966">
                  <c:v>0.51214789189189192</c:v>
                </c:pt>
                <c:pt idx="8967">
                  <c:v>0.5117547207207207</c:v>
                </c:pt>
                <c:pt idx="8968">
                  <c:v>0.51139674774774779</c:v>
                </c:pt>
                <c:pt idx="8969">
                  <c:v>0.51102998198198213</c:v>
                </c:pt>
                <c:pt idx="8970">
                  <c:v>0.51062801801801816</c:v>
                </c:pt>
                <c:pt idx="8971">
                  <c:v>0.51023484684684706</c:v>
                </c:pt>
                <c:pt idx="8972">
                  <c:v>0.50970751351351351</c:v>
                </c:pt>
                <c:pt idx="8973">
                  <c:v>0.50917136936936946</c:v>
                </c:pt>
                <c:pt idx="8974">
                  <c:v>0.5086621711711713</c:v>
                </c:pt>
                <c:pt idx="8975">
                  <c:v>0.50817936936936947</c:v>
                </c:pt>
                <c:pt idx="8976">
                  <c:v>0.50769657657657663</c:v>
                </c:pt>
                <c:pt idx="8977">
                  <c:v>0.50716044144144146</c:v>
                </c:pt>
                <c:pt idx="8978">
                  <c:v>0.5065973603603604</c:v>
                </c:pt>
                <c:pt idx="8979">
                  <c:v>0.50602547747747739</c:v>
                </c:pt>
                <c:pt idx="8980">
                  <c:v>0.50587371171171158</c:v>
                </c:pt>
                <c:pt idx="8981">
                  <c:v>0.50575768468468463</c:v>
                </c:pt>
                <c:pt idx="8982">
                  <c:v>0.505382117117117</c:v>
                </c:pt>
                <c:pt idx="8983">
                  <c:v>0.50496200900900901</c:v>
                </c:pt>
                <c:pt idx="8984">
                  <c:v>0.50444402702702695</c:v>
                </c:pt>
                <c:pt idx="8985">
                  <c:v>0.50395243243243226</c:v>
                </c:pt>
                <c:pt idx="8986">
                  <c:v>0.50337175675675661</c:v>
                </c:pt>
                <c:pt idx="8987">
                  <c:v>0.50280867567567544</c:v>
                </c:pt>
                <c:pt idx="8988">
                  <c:v>0.50229013513513499</c:v>
                </c:pt>
                <c:pt idx="8989">
                  <c:v>0.50179854054054029</c:v>
                </c:pt>
                <c:pt idx="8990">
                  <c:v>0.50128880180180158</c:v>
                </c:pt>
                <c:pt idx="8991">
                  <c:v>0.50074332432432411</c:v>
                </c:pt>
                <c:pt idx="8992">
                  <c:v>0.50023358558558551</c:v>
                </c:pt>
                <c:pt idx="8993">
                  <c:v>0.49972439639639626</c:v>
                </c:pt>
                <c:pt idx="8994">
                  <c:v>0.49924159459459455</c:v>
                </c:pt>
                <c:pt idx="8995">
                  <c:v>0.49881268468468454</c:v>
                </c:pt>
                <c:pt idx="8996">
                  <c:v>0.49829414414414408</c:v>
                </c:pt>
                <c:pt idx="8997">
                  <c:v>0.49777560360360351</c:v>
                </c:pt>
                <c:pt idx="8998">
                  <c:v>0.49758754954954942</c:v>
                </c:pt>
                <c:pt idx="8999">
                  <c:v>0.49741763963963959</c:v>
                </c:pt>
                <c:pt idx="9000">
                  <c:v>0.49731920720720718</c:v>
                </c:pt>
                <c:pt idx="9001">
                  <c:v>0.49756940540540529</c:v>
                </c:pt>
                <c:pt idx="9002">
                  <c:v>0.49791802702702692</c:v>
                </c:pt>
                <c:pt idx="9003">
                  <c:v>0.4982666486486485</c:v>
                </c:pt>
                <c:pt idx="9004">
                  <c:v>0.49873130630630613</c:v>
                </c:pt>
                <c:pt idx="9005">
                  <c:v>0.49914262162162165</c:v>
                </c:pt>
                <c:pt idx="9006">
                  <c:v>0.49957152252252246</c:v>
                </c:pt>
                <c:pt idx="9007">
                  <c:v>0.50000922522522517</c:v>
                </c:pt>
                <c:pt idx="9008">
                  <c:v>0.50050081981981986</c:v>
                </c:pt>
                <c:pt idx="9009">
                  <c:v>0.5009918648648648</c:v>
                </c:pt>
                <c:pt idx="9010">
                  <c:v>0.50152800900900907</c:v>
                </c:pt>
                <c:pt idx="9011">
                  <c:v>0.50202840540540539</c:v>
                </c:pt>
                <c:pt idx="9012">
                  <c:v>0.50261843243243232</c:v>
                </c:pt>
                <c:pt idx="9013">
                  <c:v>0.50317271171171163</c:v>
                </c:pt>
                <c:pt idx="9014">
                  <c:v>0.50366430630630632</c:v>
                </c:pt>
                <c:pt idx="9015">
                  <c:v>0.50418284684684689</c:v>
                </c:pt>
                <c:pt idx="9016">
                  <c:v>0.50466509909909918</c:v>
                </c:pt>
                <c:pt idx="9017">
                  <c:v>0.50473658558558554</c:v>
                </c:pt>
                <c:pt idx="9018">
                  <c:v>0.50480807207207212</c:v>
                </c:pt>
                <c:pt idx="9019">
                  <c:v>0.50512095495495501</c:v>
                </c:pt>
                <c:pt idx="9020">
                  <c:v>0.50538929729729731</c:v>
                </c:pt>
                <c:pt idx="9021">
                  <c:v>0.50575551351351355</c:v>
                </c:pt>
                <c:pt idx="9022">
                  <c:v>0.50611348648648657</c:v>
                </c:pt>
                <c:pt idx="9023">
                  <c:v>0.50642581981981993</c:v>
                </c:pt>
                <c:pt idx="9024">
                  <c:v>0.50670240540540545</c:v>
                </c:pt>
                <c:pt idx="9025">
                  <c:v>0.50714010810810817</c:v>
                </c:pt>
                <c:pt idx="9026">
                  <c:v>0.50752447747747753</c:v>
                </c:pt>
                <c:pt idx="9027">
                  <c:v>0.50790004504504493</c:v>
                </c:pt>
                <c:pt idx="9028">
                  <c:v>0.50830255855855844</c:v>
                </c:pt>
                <c:pt idx="9029">
                  <c:v>0.50870507207207183</c:v>
                </c:pt>
                <c:pt idx="9030">
                  <c:v>0.50918731531531514</c:v>
                </c:pt>
                <c:pt idx="9031">
                  <c:v>0.50964317117117108</c:v>
                </c:pt>
                <c:pt idx="9032">
                  <c:v>0.51013477477477476</c:v>
                </c:pt>
                <c:pt idx="9033">
                  <c:v>0.51073359459459455</c:v>
                </c:pt>
                <c:pt idx="9034">
                  <c:v>0.51130547747747757</c:v>
                </c:pt>
                <c:pt idx="9035">
                  <c:v>0.511591963963964</c:v>
                </c:pt>
                <c:pt idx="9036">
                  <c:v>0.51184216216216227</c:v>
                </c:pt>
                <c:pt idx="9037">
                  <c:v>0.5120566126126127</c:v>
                </c:pt>
                <c:pt idx="9038">
                  <c:v>0.51223587387387404</c:v>
                </c:pt>
                <c:pt idx="9039">
                  <c:v>0.51245033333333345</c:v>
                </c:pt>
                <c:pt idx="9040">
                  <c:v>0.512610900900901</c:v>
                </c:pt>
                <c:pt idx="9041">
                  <c:v>0.51251301801801807</c:v>
                </c:pt>
                <c:pt idx="9042">
                  <c:v>0.51243272972972953</c:v>
                </c:pt>
                <c:pt idx="9043">
                  <c:v>0.51240634234234217</c:v>
                </c:pt>
                <c:pt idx="9044">
                  <c:v>0.51232606306306294</c:v>
                </c:pt>
                <c:pt idx="9045">
                  <c:v>0.51215615315315299</c:v>
                </c:pt>
                <c:pt idx="9046">
                  <c:v>0.51191530630630622</c:v>
                </c:pt>
                <c:pt idx="9047">
                  <c:v>0.51161176576576572</c:v>
                </c:pt>
                <c:pt idx="9048">
                  <c:v>0.51094145945945935</c:v>
                </c:pt>
                <c:pt idx="9049">
                  <c:v>0.51014632432432416</c:v>
                </c:pt>
                <c:pt idx="9050">
                  <c:v>0.50935999099099083</c:v>
                </c:pt>
                <c:pt idx="9051">
                  <c:v>0.50857365765765761</c:v>
                </c:pt>
                <c:pt idx="9052">
                  <c:v>0.50776037837837829</c:v>
                </c:pt>
                <c:pt idx="9053">
                  <c:v>0.50688496396396399</c:v>
                </c:pt>
                <c:pt idx="9054">
                  <c:v>0.50603594594594592</c:v>
                </c:pt>
                <c:pt idx="9055">
                  <c:v>0.50511544144144149</c:v>
                </c:pt>
                <c:pt idx="9056">
                  <c:v>0.50415919819819821</c:v>
                </c:pt>
                <c:pt idx="9057">
                  <c:v>0.50325683783783792</c:v>
                </c:pt>
                <c:pt idx="9058">
                  <c:v>0.50228300000000004</c:v>
                </c:pt>
                <c:pt idx="9059">
                  <c:v>0.50125527027027028</c:v>
                </c:pt>
                <c:pt idx="9060">
                  <c:v>0.50036171171171173</c:v>
                </c:pt>
                <c:pt idx="9061">
                  <c:v>0.49947750450450457</c:v>
                </c:pt>
                <c:pt idx="9062">
                  <c:v>0.4986196936936938</c:v>
                </c:pt>
                <c:pt idx="9063">
                  <c:v>0.49777067567567579</c:v>
                </c:pt>
                <c:pt idx="9064">
                  <c:v>0.49727908108108121</c:v>
                </c:pt>
                <c:pt idx="9065">
                  <c:v>0.49673359459459465</c:v>
                </c:pt>
                <c:pt idx="9066">
                  <c:v>0.49617051351351354</c:v>
                </c:pt>
                <c:pt idx="9067">
                  <c:v>0.49552715315315315</c:v>
                </c:pt>
                <c:pt idx="9068">
                  <c:v>0.49491018918918928</c:v>
                </c:pt>
                <c:pt idx="9069">
                  <c:v>0.49431136036036044</c:v>
                </c:pt>
                <c:pt idx="9070">
                  <c:v>0.4936591981981982</c:v>
                </c:pt>
                <c:pt idx="9071">
                  <c:v>0.49304277477477471</c:v>
                </c:pt>
                <c:pt idx="9072">
                  <c:v>0.49239886486486489</c:v>
                </c:pt>
                <c:pt idx="9073">
                  <c:v>0.49179124324324325</c:v>
                </c:pt>
                <c:pt idx="9074">
                  <c:v>0.49114788288288286</c:v>
                </c:pt>
                <c:pt idx="9075">
                  <c:v>0.49049517117117125</c:v>
                </c:pt>
                <c:pt idx="9076">
                  <c:v>0.48971763963963977</c:v>
                </c:pt>
                <c:pt idx="9077">
                  <c:v>0.48904733333333328</c:v>
                </c:pt>
                <c:pt idx="9078">
                  <c:v>0.48831434234234233</c:v>
                </c:pt>
                <c:pt idx="9079">
                  <c:v>0.48779580180180165</c:v>
                </c:pt>
                <c:pt idx="9080">
                  <c:v>0.48723272072072066</c:v>
                </c:pt>
                <c:pt idx="9081">
                  <c:v>0.48674112612612619</c:v>
                </c:pt>
                <c:pt idx="9082">
                  <c:v>0.48623138738738747</c:v>
                </c:pt>
                <c:pt idx="9083">
                  <c:v>0.48581127027027032</c:v>
                </c:pt>
                <c:pt idx="9084">
                  <c:v>0.48541755855855862</c:v>
                </c:pt>
                <c:pt idx="9085">
                  <c:v>0.48540875675675677</c:v>
                </c:pt>
                <c:pt idx="9086">
                  <c:v>0.48548904504504503</c:v>
                </c:pt>
                <c:pt idx="9087">
                  <c:v>0.48557812612612616</c:v>
                </c:pt>
                <c:pt idx="9088">
                  <c:v>0.48573869369369366</c:v>
                </c:pt>
                <c:pt idx="9089">
                  <c:v>0.48591740540540534</c:v>
                </c:pt>
                <c:pt idx="9090">
                  <c:v>0.48615825225225212</c:v>
                </c:pt>
                <c:pt idx="9091">
                  <c:v>0.48645299099099087</c:v>
                </c:pt>
                <c:pt idx="9092">
                  <c:v>0.48678346846846837</c:v>
                </c:pt>
                <c:pt idx="9093">
                  <c:v>0.48712329729729725</c:v>
                </c:pt>
                <c:pt idx="9094">
                  <c:v>0.48747137837837845</c:v>
                </c:pt>
                <c:pt idx="9095">
                  <c:v>0.48764953153153157</c:v>
                </c:pt>
                <c:pt idx="9096">
                  <c:v>0.48783704504504505</c:v>
                </c:pt>
                <c:pt idx="9097">
                  <c:v>0.48804269369369385</c:v>
                </c:pt>
                <c:pt idx="9098">
                  <c:v>0.48830168468468482</c:v>
                </c:pt>
                <c:pt idx="9099">
                  <c:v>0.48840890990990993</c:v>
                </c:pt>
                <c:pt idx="9100">
                  <c:v>0.48854308108108102</c:v>
                </c:pt>
                <c:pt idx="9101">
                  <c:v>0.48829288288288308</c:v>
                </c:pt>
                <c:pt idx="9102">
                  <c:v>0.48804268468468476</c:v>
                </c:pt>
                <c:pt idx="9103">
                  <c:v>0.48780127927927924</c:v>
                </c:pt>
                <c:pt idx="9104">
                  <c:v>0.48758681981981977</c:v>
                </c:pt>
                <c:pt idx="9105">
                  <c:v>0.48732781981981982</c:v>
                </c:pt>
                <c:pt idx="9106">
                  <c:v>0.4870776216216216</c:v>
                </c:pt>
                <c:pt idx="9107">
                  <c:v>0.48677354054054056</c:v>
                </c:pt>
                <c:pt idx="9108">
                  <c:v>0.48644251351351353</c:v>
                </c:pt>
                <c:pt idx="9109">
                  <c:v>0.4861296216216216</c:v>
                </c:pt>
                <c:pt idx="9110">
                  <c:v>0.48584367567567571</c:v>
                </c:pt>
                <c:pt idx="9111">
                  <c:v>0.48562922522522523</c:v>
                </c:pt>
                <c:pt idx="9112">
                  <c:v>0.48545051351351354</c:v>
                </c:pt>
                <c:pt idx="9113">
                  <c:v>0.48527179279279287</c:v>
                </c:pt>
                <c:pt idx="9114">
                  <c:v>0.48505733333333328</c:v>
                </c:pt>
                <c:pt idx="9115">
                  <c:v>0.48502158558558561</c:v>
                </c:pt>
                <c:pt idx="9116">
                  <c:v>0.48478018918918919</c:v>
                </c:pt>
                <c:pt idx="9117">
                  <c:v>0.48447609909909917</c:v>
                </c:pt>
                <c:pt idx="9118">
                  <c:v>0.48419015315315317</c:v>
                </c:pt>
                <c:pt idx="9119">
                  <c:v>0.48398504504504503</c:v>
                </c:pt>
                <c:pt idx="9120">
                  <c:v>0.48375245045045051</c:v>
                </c:pt>
                <c:pt idx="9121">
                  <c:v>0.48359188288288291</c:v>
                </c:pt>
                <c:pt idx="9122">
                  <c:v>0.48342197297297301</c:v>
                </c:pt>
                <c:pt idx="9123">
                  <c:v>0.48324326126126127</c:v>
                </c:pt>
                <c:pt idx="9124">
                  <c:v>0.48307335135135132</c:v>
                </c:pt>
                <c:pt idx="9125">
                  <c:v>0.48286825225225216</c:v>
                </c:pt>
                <c:pt idx="9126">
                  <c:v>0.48263564864864866</c:v>
                </c:pt>
                <c:pt idx="9127">
                  <c:v>0.4823678558558559</c:v>
                </c:pt>
                <c:pt idx="9128">
                  <c:v>0.4820819099099099</c:v>
                </c:pt>
                <c:pt idx="9129">
                  <c:v>0.4817871711711712</c:v>
                </c:pt>
                <c:pt idx="9130">
                  <c:v>0.48149243243243245</c:v>
                </c:pt>
                <c:pt idx="9131">
                  <c:v>0.48122463063063059</c:v>
                </c:pt>
                <c:pt idx="9132">
                  <c:v>0.48115370270270269</c:v>
                </c:pt>
                <c:pt idx="9133">
                  <c:v>0.48116249549549556</c:v>
                </c:pt>
                <c:pt idx="9134">
                  <c:v>0.48107286486486489</c:v>
                </c:pt>
                <c:pt idx="9135">
                  <c:v>0.48092054954954955</c:v>
                </c:pt>
                <c:pt idx="9136">
                  <c:v>0.48078637837837851</c:v>
                </c:pt>
                <c:pt idx="9137">
                  <c:v>0.48058951351351359</c:v>
                </c:pt>
                <c:pt idx="9138">
                  <c:v>0.48039265765765765</c:v>
                </c:pt>
                <c:pt idx="9139">
                  <c:v>0.4801963513513513</c:v>
                </c:pt>
                <c:pt idx="9140">
                  <c:v>0.47999070270270272</c:v>
                </c:pt>
                <c:pt idx="9141">
                  <c:v>0.47980264864864863</c:v>
                </c:pt>
                <c:pt idx="9142">
                  <c:v>0.47966847747747743</c:v>
                </c:pt>
                <c:pt idx="9143">
                  <c:v>0.47949856756756748</c:v>
                </c:pt>
                <c:pt idx="9144">
                  <c:v>0.47935559459459448</c:v>
                </c:pt>
                <c:pt idx="9145">
                  <c:v>0.47925716216216208</c:v>
                </c:pt>
                <c:pt idx="9146">
                  <c:v>0.47914993693693697</c:v>
                </c:pt>
                <c:pt idx="9147">
                  <c:v>0.47898002702702713</c:v>
                </c:pt>
                <c:pt idx="9148">
                  <c:v>0.47873807207207209</c:v>
                </c:pt>
                <c:pt idx="9149">
                  <c:v>0.47848787387387387</c:v>
                </c:pt>
                <c:pt idx="9150">
                  <c:v>0.47830036936936937</c:v>
                </c:pt>
                <c:pt idx="9151">
                  <c:v>0.47815740540540541</c:v>
                </c:pt>
                <c:pt idx="9152">
                  <c:v>0.47799628828828833</c:v>
                </c:pt>
                <c:pt idx="9153">
                  <c:v>0.47784452252252252</c:v>
                </c:pt>
                <c:pt idx="9154">
                  <c:v>0.47790720720720731</c:v>
                </c:pt>
                <c:pt idx="9155">
                  <c:v>0.47797869369369383</c:v>
                </c:pt>
                <c:pt idx="9156">
                  <c:v>0.47802323423423432</c:v>
                </c:pt>
                <c:pt idx="9157">
                  <c:v>0.47809471171171186</c:v>
                </c:pt>
                <c:pt idx="9158">
                  <c:v>0.47813925225225229</c:v>
                </c:pt>
                <c:pt idx="9159">
                  <c:v>0.47818379279279272</c:v>
                </c:pt>
                <c:pt idx="9160">
                  <c:v>0.47822833333333342</c:v>
                </c:pt>
                <c:pt idx="9161">
                  <c:v>0.4782910180180181</c:v>
                </c:pt>
                <c:pt idx="9162">
                  <c:v>0.47838009909909907</c:v>
                </c:pt>
                <c:pt idx="9163">
                  <c:v>0.47851427927927914</c:v>
                </c:pt>
                <c:pt idx="9164">
                  <c:v>0.47861271171171166</c:v>
                </c:pt>
                <c:pt idx="9165">
                  <c:v>0.47870235135135125</c:v>
                </c:pt>
                <c:pt idx="9166">
                  <c:v>0.47880023423423418</c:v>
                </c:pt>
                <c:pt idx="9167">
                  <c:v>0.4788717207207206</c:v>
                </c:pt>
                <c:pt idx="9168">
                  <c:v>0.47894320720720712</c:v>
                </c:pt>
                <c:pt idx="9169">
                  <c:v>0.47898774774774783</c:v>
                </c:pt>
                <c:pt idx="9170">
                  <c:v>0.47888932432432441</c:v>
                </c:pt>
                <c:pt idx="9171">
                  <c:v>0.47889867567567568</c:v>
                </c:pt>
                <c:pt idx="9172">
                  <c:v>0.47891681981981982</c:v>
                </c:pt>
                <c:pt idx="9173">
                  <c:v>0.4788453333333334</c:v>
                </c:pt>
                <c:pt idx="9174">
                  <c:v>0.47877385585585597</c:v>
                </c:pt>
                <c:pt idx="9175">
                  <c:v>0.47881839639639645</c:v>
                </c:pt>
                <c:pt idx="9176">
                  <c:v>0.47888053153153143</c:v>
                </c:pt>
                <c:pt idx="9177">
                  <c:v>0.47890746846846832</c:v>
                </c:pt>
                <c:pt idx="9178">
                  <c:v>0.47892561261261246</c:v>
                </c:pt>
                <c:pt idx="9179">
                  <c:v>0.47894375675675671</c:v>
                </c:pt>
                <c:pt idx="9180">
                  <c:v>0.47905978378378378</c:v>
                </c:pt>
                <c:pt idx="9181">
                  <c:v>0.47922969369369373</c:v>
                </c:pt>
                <c:pt idx="9182">
                  <c:v>0.47937266666666672</c:v>
                </c:pt>
                <c:pt idx="9183">
                  <c:v>0.47953378378378381</c:v>
                </c:pt>
                <c:pt idx="9184">
                  <c:v>0.4796943513513513</c:v>
                </c:pt>
                <c:pt idx="9185">
                  <c:v>0.47988241441441443</c:v>
                </c:pt>
                <c:pt idx="9186">
                  <c:v>0.48003418018018013</c:v>
                </c:pt>
                <c:pt idx="9187">
                  <c:v>0.48008751351351353</c:v>
                </c:pt>
                <c:pt idx="9188">
                  <c:v>0.48011445945945952</c:v>
                </c:pt>
                <c:pt idx="9189">
                  <c:v>0.48021289189189187</c:v>
                </c:pt>
                <c:pt idx="9190">
                  <c:v>0.48032891891891899</c:v>
                </c:pt>
                <c:pt idx="9191">
                  <c:v>0.48019474774774784</c:v>
                </c:pt>
                <c:pt idx="9192">
                  <c:v>0.48004243243243239</c:v>
                </c:pt>
                <c:pt idx="9193">
                  <c:v>0.47989945945945955</c:v>
                </c:pt>
                <c:pt idx="9194">
                  <c:v>0.47975649549549559</c:v>
                </c:pt>
                <c:pt idx="9195">
                  <c:v>0.47956898198198206</c:v>
                </c:pt>
                <c:pt idx="9196">
                  <c:v>0.47939027027027026</c:v>
                </c:pt>
                <c:pt idx="9197">
                  <c:v>0.47923849549549558</c:v>
                </c:pt>
                <c:pt idx="9198">
                  <c:v>0.47906858558558552</c:v>
                </c:pt>
                <c:pt idx="9199">
                  <c:v>0.47888107207207203</c:v>
                </c:pt>
                <c:pt idx="9200">
                  <c:v>0.47872050450450448</c:v>
                </c:pt>
                <c:pt idx="9201">
                  <c:v>0.47866661261261262</c:v>
                </c:pt>
                <c:pt idx="9202">
                  <c:v>0.4786215135135134</c:v>
                </c:pt>
                <c:pt idx="9203">
                  <c:v>0.47858576576576572</c:v>
                </c:pt>
                <c:pt idx="9204">
                  <c:v>0.47862150450450452</c:v>
                </c:pt>
                <c:pt idx="9205">
                  <c:v>0.47865725225225225</c:v>
                </c:pt>
                <c:pt idx="9206">
                  <c:v>0.47875568468468466</c:v>
                </c:pt>
                <c:pt idx="9207">
                  <c:v>0.47898827927927917</c:v>
                </c:pt>
                <c:pt idx="9208">
                  <c:v>0.47920272972972966</c:v>
                </c:pt>
                <c:pt idx="9209">
                  <c:v>0.47945292792792787</c:v>
                </c:pt>
                <c:pt idx="9210">
                  <c:v>0.47974821621621611</c:v>
                </c:pt>
                <c:pt idx="9211">
                  <c:v>0.480088036036036</c:v>
                </c:pt>
                <c:pt idx="9212">
                  <c:v>0.48033878378378381</c:v>
                </c:pt>
                <c:pt idx="9213">
                  <c:v>0.48054499099099102</c:v>
                </c:pt>
                <c:pt idx="9214">
                  <c:v>0.48075945045045049</c:v>
                </c:pt>
                <c:pt idx="9215">
                  <c:v>0.4809832522522523</c:v>
                </c:pt>
                <c:pt idx="9216">
                  <c:v>0.48117076576576578</c:v>
                </c:pt>
                <c:pt idx="9217">
                  <c:v>0.48126918918918909</c:v>
                </c:pt>
                <c:pt idx="9218">
                  <c:v>0.48134947747747736</c:v>
                </c:pt>
                <c:pt idx="9219">
                  <c:v>0.48143030630630629</c:v>
                </c:pt>
                <c:pt idx="9220">
                  <c:v>0.4815199369369369</c:v>
                </c:pt>
                <c:pt idx="9221">
                  <c:v>0.48159197297297285</c:v>
                </c:pt>
                <c:pt idx="9222">
                  <c:v>0.48161011711711699</c:v>
                </c:pt>
                <c:pt idx="9223">
                  <c:v>0.48163706306306298</c:v>
                </c:pt>
                <c:pt idx="9224">
                  <c:v>0.48190541441441431</c:v>
                </c:pt>
                <c:pt idx="9225">
                  <c:v>0.48214681081081068</c:v>
                </c:pt>
                <c:pt idx="9226">
                  <c:v>0.4823612702702702</c:v>
                </c:pt>
                <c:pt idx="9227">
                  <c:v>0.48260266666666668</c:v>
                </c:pt>
                <c:pt idx="9228">
                  <c:v>0.4829512972972973</c:v>
                </c:pt>
                <c:pt idx="9229">
                  <c:v>0.48329112612612618</c:v>
                </c:pt>
                <c:pt idx="9230">
                  <c:v>0.48365735135135135</c:v>
                </c:pt>
                <c:pt idx="9231">
                  <c:v>0.48398837837837838</c:v>
                </c:pt>
                <c:pt idx="9232">
                  <c:v>0.48433700900900911</c:v>
                </c:pt>
                <c:pt idx="9233">
                  <c:v>0.48468563063063075</c:v>
                </c:pt>
                <c:pt idx="9234">
                  <c:v>0.48500731531531538</c:v>
                </c:pt>
                <c:pt idx="9235">
                  <c:v>0.48538288288288295</c:v>
                </c:pt>
                <c:pt idx="9236">
                  <c:v>0.48575790090090099</c:v>
                </c:pt>
                <c:pt idx="9237">
                  <c:v>0.48616865765765765</c:v>
                </c:pt>
                <c:pt idx="9238">
                  <c:v>0.48662450450450462</c:v>
                </c:pt>
                <c:pt idx="9239">
                  <c:v>0.48709850450450465</c:v>
                </c:pt>
                <c:pt idx="9240">
                  <c:v>0.487366846846847</c:v>
                </c:pt>
                <c:pt idx="9241">
                  <c:v>0.4876703783783784</c:v>
                </c:pt>
                <c:pt idx="9242">
                  <c:v>0.48799205405405416</c:v>
                </c:pt>
                <c:pt idx="9243">
                  <c:v>0.48829558558558561</c:v>
                </c:pt>
                <c:pt idx="9244">
                  <c:v>0.48859967567567569</c:v>
                </c:pt>
                <c:pt idx="9245">
                  <c:v>0.48888562162162169</c:v>
                </c:pt>
                <c:pt idx="9246">
                  <c:v>0.48925239639639634</c:v>
                </c:pt>
                <c:pt idx="9247">
                  <c:v>0.48969890090090079</c:v>
                </c:pt>
                <c:pt idx="9248">
                  <c:v>0.49019050450450435</c:v>
                </c:pt>
                <c:pt idx="9249">
                  <c:v>0.49071783783783773</c:v>
                </c:pt>
                <c:pt idx="9250">
                  <c:v>0.49133425225225219</c:v>
                </c:pt>
                <c:pt idx="9251">
                  <c:v>0.49198696396396396</c:v>
                </c:pt>
                <c:pt idx="9252">
                  <c:v>0.4926391261261262</c:v>
                </c:pt>
                <c:pt idx="9253">
                  <c:v>0.4933363783783784</c:v>
                </c:pt>
                <c:pt idx="9254">
                  <c:v>0.4940248378378379</c:v>
                </c:pt>
                <c:pt idx="9255">
                  <c:v>0.49475782882882885</c:v>
                </c:pt>
                <c:pt idx="9256">
                  <c:v>0.49550842342342338</c:v>
                </c:pt>
                <c:pt idx="9257">
                  <c:v>0.49624086486486474</c:v>
                </c:pt>
                <c:pt idx="9258">
                  <c:v>0.49702719819819807</c:v>
                </c:pt>
                <c:pt idx="9259">
                  <c:v>0.49786687387387368</c:v>
                </c:pt>
                <c:pt idx="9260">
                  <c:v>0.49887700900900894</c:v>
                </c:pt>
                <c:pt idx="9261">
                  <c:v>0.49973481981981982</c:v>
                </c:pt>
                <c:pt idx="9262">
                  <c:v>0.5005568918918919</c:v>
                </c:pt>
                <c:pt idx="9263">
                  <c:v>0.50137016216216224</c:v>
                </c:pt>
                <c:pt idx="9264">
                  <c:v>0.50213009909909923</c:v>
                </c:pt>
                <c:pt idx="9265">
                  <c:v>0.50288068468468483</c:v>
                </c:pt>
                <c:pt idx="9266">
                  <c:v>0.50360488288288285</c:v>
                </c:pt>
                <c:pt idx="9267">
                  <c:v>0.50431092792792787</c:v>
                </c:pt>
                <c:pt idx="9268">
                  <c:v>0.50506152252252245</c:v>
                </c:pt>
                <c:pt idx="9269">
                  <c:v>0.5058033153153153</c:v>
                </c:pt>
                <c:pt idx="9270">
                  <c:v>0.50658085585585588</c:v>
                </c:pt>
                <c:pt idx="9271">
                  <c:v>0.5075904414414415</c:v>
                </c:pt>
                <c:pt idx="9272">
                  <c:v>0.50852854054054064</c:v>
                </c:pt>
                <c:pt idx="9273">
                  <c:v>0.50946718918918921</c:v>
                </c:pt>
                <c:pt idx="9274">
                  <c:v>0.51036074774774787</c:v>
                </c:pt>
                <c:pt idx="9275">
                  <c:v>0.51118282882882893</c:v>
                </c:pt>
                <c:pt idx="9276">
                  <c:v>0.5118437927927928</c:v>
                </c:pt>
                <c:pt idx="9277">
                  <c:v>0.51272855855855848</c:v>
                </c:pt>
                <c:pt idx="9278">
                  <c:v>0.51332738738738715</c:v>
                </c:pt>
                <c:pt idx="9279">
                  <c:v>0.51388167567567555</c:v>
                </c:pt>
                <c:pt idx="9280">
                  <c:v>0.51443595495495487</c:v>
                </c:pt>
                <c:pt idx="9281">
                  <c:v>0.51495394594594579</c:v>
                </c:pt>
                <c:pt idx="9282">
                  <c:v>0.51546313513513509</c:v>
                </c:pt>
                <c:pt idx="9283">
                  <c:v>0.51584695495495481</c:v>
                </c:pt>
                <c:pt idx="9284">
                  <c:v>0.5161422432432432</c:v>
                </c:pt>
                <c:pt idx="9285">
                  <c:v>0.51635669369369375</c:v>
                </c:pt>
                <c:pt idx="9286">
                  <c:v>0.51649031531531531</c:v>
                </c:pt>
                <c:pt idx="9287">
                  <c:v>0.51631160360360362</c:v>
                </c:pt>
                <c:pt idx="9288">
                  <c:v>0.51616808108108114</c:v>
                </c:pt>
                <c:pt idx="9289">
                  <c:v>0.51593547747747759</c:v>
                </c:pt>
                <c:pt idx="9290">
                  <c:v>0.5157298198198198</c:v>
                </c:pt>
                <c:pt idx="9291">
                  <c:v>0.5155060180180181</c:v>
                </c:pt>
                <c:pt idx="9292">
                  <c:v>0.51522887387387384</c:v>
                </c:pt>
                <c:pt idx="9293">
                  <c:v>0.51491599099099095</c:v>
                </c:pt>
                <c:pt idx="9294">
                  <c:v>0.51484450450450436</c:v>
                </c:pt>
                <c:pt idx="9295">
                  <c:v>0.51480875675675664</c:v>
                </c:pt>
                <c:pt idx="9296">
                  <c:v>0.51477300900900891</c:v>
                </c:pt>
                <c:pt idx="9297">
                  <c:v>0.51470152252252233</c:v>
                </c:pt>
                <c:pt idx="9298">
                  <c:v>0.51460364864864838</c:v>
                </c:pt>
                <c:pt idx="9299">
                  <c:v>0.51456790990990964</c:v>
                </c:pt>
                <c:pt idx="9300">
                  <c:v>0.5145145765765764</c:v>
                </c:pt>
                <c:pt idx="9301">
                  <c:v>0.51446068468468453</c:v>
                </c:pt>
                <c:pt idx="9302">
                  <c:v>0.51444309009008993</c:v>
                </c:pt>
                <c:pt idx="9303">
                  <c:v>0.51446068468468464</c:v>
                </c:pt>
                <c:pt idx="9304">
                  <c:v>0.51433586486486482</c:v>
                </c:pt>
                <c:pt idx="9305">
                  <c:v>0.51423743243243247</c:v>
                </c:pt>
                <c:pt idx="9306">
                  <c:v>0.51408565765765779</c:v>
                </c:pt>
                <c:pt idx="9307">
                  <c:v>0.51388</c:v>
                </c:pt>
                <c:pt idx="9308">
                  <c:v>0.51341535135135141</c:v>
                </c:pt>
                <c:pt idx="9309">
                  <c:v>0.5129331081081081</c:v>
                </c:pt>
                <c:pt idx="9310">
                  <c:v>0.51241456756756754</c:v>
                </c:pt>
                <c:pt idx="9311">
                  <c:v>0.51210223423423429</c:v>
                </c:pt>
                <c:pt idx="9312">
                  <c:v>0.51178054954954955</c:v>
                </c:pt>
                <c:pt idx="9313">
                  <c:v>0.5114682162162163</c:v>
                </c:pt>
                <c:pt idx="9314">
                  <c:v>0.51112838738738764</c:v>
                </c:pt>
                <c:pt idx="9315">
                  <c:v>0.51099421621621643</c:v>
                </c:pt>
                <c:pt idx="9316">
                  <c:v>0.51089578378378386</c:v>
                </c:pt>
                <c:pt idx="9317">
                  <c:v>0.51077041441441451</c:v>
                </c:pt>
                <c:pt idx="9318">
                  <c:v>0.51060984684684685</c:v>
                </c:pt>
                <c:pt idx="9319">
                  <c:v>0.51047622522522518</c:v>
                </c:pt>
                <c:pt idx="9320">
                  <c:v>0.51049436936936943</c:v>
                </c:pt>
                <c:pt idx="9321">
                  <c:v>0.51051196396396392</c:v>
                </c:pt>
                <c:pt idx="9322">
                  <c:v>0.51061039639639638</c:v>
                </c:pt>
                <c:pt idx="9323">
                  <c:v>0.5107627207207206</c:v>
                </c:pt>
                <c:pt idx="9324">
                  <c:v>0.51120922522522505</c:v>
                </c:pt>
                <c:pt idx="9325">
                  <c:v>0.51163868468468465</c:v>
                </c:pt>
                <c:pt idx="9326">
                  <c:v>0.51220176576576559</c:v>
                </c:pt>
                <c:pt idx="9327">
                  <c:v>0.51243436936936926</c:v>
                </c:pt>
                <c:pt idx="9328">
                  <c:v>0.51267576576576568</c:v>
                </c:pt>
                <c:pt idx="9329">
                  <c:v>0.51297050450450454</c:v>
                </c:pt>
                <c:pt idx="9330">
                  <c:v>0.51331033333333331</c:v>
                </c:pt>
                <c:pt idx="9331">
                  <c:v>0.5134175675675674</c:v>
                </c:pt>
                <c:pt idx="9332">
                  <c:v>0.51348905405405409</c:v>
                </c:pt>
                <c:pt idx="9333">
                  <c:v>0.51356989189189195</c:v>
                </c:pt>
                <c:pt idx="9334">
                  <c:v>0.51355174774774781</c:v>
                </c:pt>
                <c:pt idx="9335">
                  <c:v>0.51348026126126134</c:v>
                </c:pt>
                <c:pt idx="9336">
                  <c:v>0.51339118018018026</c:v>
                </c:pt>
                <c:pt idx="9337">
                  <c:v>0.51335543243243253</c:v>
                </c:pt>
                <c:pt idx="9338">
                  <c:v>0.51326635135135146</c:v>
                </c:pt>
                <c:pt idx="9339">
                  <c:v>0.51314098198198199</c:v>
                </c:pt>
                <c:pt idx="9340">
                  <c:v>0.51303375675675689</c:v>
                </c:pt>
                <c:pt idx="9341">
                  <c:v>0.51305135135135149</c:v>
                </c:pt>
                <c:pt idx="9342">
                  <c:v>0.51298866666666676</c:v>
                </c:pt>
                <c:pt idx="9343">
                  <c:v>0.51299746846846861</c:v>
                </c:pt>
                <c:pt idx="9344">
                  <c:v>0.5130068108108109</c:v>
                </c:pt>
                <c:pt idx="9345">
                  <c:v>0.51298921621621618</c:v>
                </c:pt>
                <c:pt idx="9346">
                  <c:v>0.51297106306306295</c:v>
                </c:pt>
                <c:pt idx="9347">
                  <c:v>0.51297106306306295</c:v>
                </c:pt>
                <c:pt idx="9348">
                  <c:v>0.51275661261261252</c:v>
                </c:pt>
                <c:pt idx="9349">
                  <c:v>0.51262244144144131</c:v>
                </c:pt>
                <c:pt idx="9350">
                  <c:v>0.51259549549549543</c:v>
                </c:pt>
                <c:pt idx="9351">
                  <c:v>0.51259549549549543</c:v>
                </c:pt>
                <c:pt idx="9352">
                  <c:v>0.51262244144144142</c:v>
                </c:pt>
                <c:pt idx="9353">
                  <c:v>0.51263124324324327</c:v>
                </c:pt>
                <c:pt idx="9354">
                  <c:v>0.51271207207207214</c:v>
                </c:pt>
                <c:pt idx="9355">
                  <c:v>0.51283689189189197</c:v>
                </c:pt>
                <c:pt idx="9356">
                  <c:v>0.51288143243243245</c:v>
                </c:pt>
                <c:pt idx="9357">
                  <c:v>0.51283689189189197</c:v>
                </c:pt>
                <c:pt idx="9358">
                  <c:v>0.51280994594594598</c:v>
                </c:pt>
                <c:pt idx="9359">
                  <c:v>0.51272910810810812</c:v>
                </c:pt>
                <c:pt idx="9360">
                  <c:v>0.51265762162162176</c:v>
                </c:pt>
                <c:pt idx="9361">
                  <c:v>0.51255039639639655</c:v>
                </c:pt>
                <c:pt idx="9362">
                  <c:v>0.51241622522522523</c:v>
                </c:pt>
                <c:pt idx="9363">
                  <c:v>0.51225565765765768</c:v>
                </c:pt>
                <c:pt idx="9364">
                  <c:v>0.51233593693693702</c:v>
                </c:pt>
                <c:pt idx="9365">
                  <c:v>0.51243436936936948</c:v>
                </c:pt>
                <c:pt idx="9366">
                  <c:v>0.51248826126126124</c:v>
                </c:pt>
                <c:pt idx="9367">
                  <c:v>0.51250585585585595</c:v>
                </c:pt>
                <c:pt idx="9368">
                  <c:v>0.51250585585585595</c:v>
                </c:pt>
                <c:pt idx="9369">
                  <c:v>0.5124877117117117</c:v>
                </c:pt>
                <c:pt idx="9370">
                  <c:v>0.51240687387387385</c:v>
                </c:pt>
                <c:pt idx="9371">
                  <c:v>0.51233538738738738</c:v>
                </c:pt>
                <c:pt idx="9372">
                  <c:v>0.5122639009009009</c:v>
                </c:pt>
                <c:pt idx="9373">
                  <c:v>0.51213852252252245</c:v>
                </c:pt>
                <c:pt idx="9374">
                  <c:v>0.51197740540540526</c:v>
                </c:pt>
                <c:pt idx="9375">
                  <c:v>0.51187018018018016</c:v>
                </c:pt>
                <c:pt idx="9376">
                  <c:v>0.51178989189189172</c:v>
                </c:pt>
                <c:pt idx="9377">
                  <c:v>0.51161117117117105</c:v>
                </c:pt>
                <c:pt idx="9378">
                  <c:v>0.511468198198198</c:v>
                </c:pt>
                <c:pt idx="9379">
                  <c:v>0.51134336936936919</c:v>
                </c:pt>
                <c:pt idx="9380">
                  <c:v>0.51121799099099086</c:v>
                </c:pt>
                <c:pt idx="9381">
                  <c:v>0.51106567567567562</c:v>
                </c:pt>
                <c:pt idx="9382">
                  <c:v>0.51096724324324305</c:v>
                </c:pt>
                <c:pt idx="9383">
                  <c:v>0.5109760450450449</c:v>
                </c:pt>
                <c:pt idx="9384">
                  <c:v>0.51099419819819791</c:v>
                </c:pt>
                <c:pt idx="9385">
                  <c:v>0.51101179279279274</c:v>
                </c:pt>
                <c:pt idx="9386">
                  <c:v>0.51092271171171166</c:v>
                </c:pt>
                <c:pt idx="9387">
                  <c:v>0.51085122522522508</c:v>
                </c:pt>
                <c:pt idx="9388">
                  <c:v>0.51076214414414389</c:v>
                </c:pt>
                <c:pt idx="9389">
                  <c:v>0.51072639639639628</c:v>
                </c:pt>
                <c:pt idx="9390">
                  <c:v>0.5106725045045043</c:v>
                </c:pt>
                <c:pt idx="9391">
                  <c:v>0.51053833333333321</c:v>
                </c:pt>
                <c:pt idx="9392">
                  <c:v>0.51037722522522522</c:v>
                </c:pt>
                <c:pt idx="9393">
                  <c:v>0.51039481981981982</c:v>
                </c:pt>
                <c:pt idx="9394">
                  <c:v>0.51036787387387395</c:v>
                </c:pt>
                <c:pt idx="9395">
                  <c:v>0.51035027927927923</c:v>
                </c:pt>
                <c:pt idx="9396">
                  <c:v>0.51034148648648647</c:v>
                </c:pt>
                <c:pt idx="9397">
                  <c:v>0.51030573873873875</c:v>
                </c:pt>
                <c:pt idx="9398">
                  <c:v>0.5102524054054054</c:v>
                </c:pt>
                <c:pt idx="9399">
                  <c:v>0.51013637837837844</c:v>
                </c:pt>
                <c:pt idx="9400">
                  <c:v>0.50996646846846849</c:v>
                </c:pt>
                <c:pt idx="9401">
                  <c:v>0.50991257657657663</c:v>
                </c:pt>
                <c:pt idx="9402">
                  <c:v>0.50989497297297282</c:v>
                </c:pt>
                <c:pt idx="9403">
                  <c:v>0.50989497297297293</c:v>
                </c:pt>
                <c:pt idx="9404">
                  <c:v>0.50995765765765766</c:v>
                </c:pt>
                <c:pt idx="9405">
                  <c:v>0.51001154054054054</c:v>
                </c:pt>
                <c:pt idx="9406">
                  <c:v>0.51010117117117115</c:v>
                </c:pt>
                <c:pt idx="9407">
                  <c:v>0.51027109009009008</c:v>
                </c:pt>
                <c:pt idx="9408">
                  <c:v>0.5104052612612614</c:v>
                </c:pt>
                <c:pt idx="9409">
                  <c:v>0.51026173873873881</c:v>
                </c:pt>
                <c:pt idx="9410">
                  <c:v>0.51018145945945959</c:v>
                </c:pt>
                <c:pt idx="9411">
                  <c:v>0.51009182882882886</c:v>
                </c:pt>
                <c:pt idx="9412">
                  <c:v>0.5100110000000001</c:v>
                </c:pt>
                <c:pt idx="9413">
                  <c:v>0.50991257657657663</c:v>
                </c:pt>
                <c:pt idx="9414">
                  <c:v>0.50990378378378376</c:v>
                </c:pt>
                <c:pt idx="9415">
                  <c:v>0.50987684684684687</c:v>
                </c:pt>
                <c:pt idx="9416">
                  <c:v>0.50991259459459459</c:v>
                </c:pt>
                <c:pt idx="9417">
                  <c:v>0.50984990990990986</c:v>
                </c:pt>
                <c:pt idx="9418">
                  <c:v>0.50979657657657651</c:v>
                </c:pt>
                <c:pt idx="9419">
                  <c:v>0.50968935135135141</c:v>
                </c:pt>
                <c:pt idx="9420">
                  <c:v>0.50949304504504511</c:v>
                </c:pt>
                <c:pt idx="9421">
                  <c:v>0.50928738738738732</c:v>
                </c:pt>
                <c:pt idx="9422">
                  <c:v>0.50906413513513515</c:v>
                </c:pt>
                <c:pt idx="9423">
                  <c:v>0.50886727927927933</c:v>
                </c:pt>
                <c:pt idx="9424">
                  <c:v>0.50863467567567577</c:v>
                </c:pt>
                <c:pt idx="9425">
                  <c:v>0.50864347747747751</c:v>
                </c:pt>
                <c:pt idx="9426">
                  <c:v>0.50857199099099093</c:v>
                </c:pt>
                <c:pt idx="9427">
                  <c:v>0.50849170270270272</c:v>
                </c:pt>
                <c:pt idx="9428">
                  <c:v>0.50841142342342338</c:v>
                </c:pt>
                <c:pt idx="9429">
                  <c:v>0.50826845045045044</c:v>
                </c:pt>
                <c:pt idx="9430">
                  <c:v>0.50800065765765756</c:v>
                </c:pt>
                <c:pt idx="9431">
                  <c:v>0.50766963063063064</c:v>
                </c:pt>
                <c:pt idx="9432">
                  <c:v>0.50727646846846852</c:v>
                </c:pt>
                <c:pt idx="9433">
                  <c:v>0.50686515315315317</c:v>
                </c:pt>
                <c:pt idx="9434">
                  <c:v>0.50640930630630632</c:v>
                </c:pt>
                <c:pt idx="9435">
                  <c:v>0.50591770270270275</c:v>
                </c:pt>
                <c:pt idx="9436">
                  <c:v>0.50545250450450441</c:v>
                </c:pt>
                <c:pt idx="9437">
                  <c:v>0.50496971171171179</c:v>
                </c:pt>
                <c:pt idx="9438">
                  <c:v>0.50438903603603624</c:v>
                </c:pt>
                <c:pt idx="9439">
                  <c:v>0.50370938738738746</c:v>
                </c:pt>
                <c:pt idx="9440">
                  <c:v>0.50302093693693706</c:v>
                </c:pt>
                <c:pt idx="9441">
                  <c:v>0.50229728828828857</c:v>
                </c:pt>
                <c:pt idx="9442">
                  <c:v>0.50156429729729735</c:v>
                </c:pt>
                <c:pt idx="9443">
                  <c:v>0.50069712612612616</c:v>
                </c:pt>
                <c:pt idx="9444">
                  <c:v>0.49975846846846844</c:v>
                </c:pt>
                <c:pt idx="9445">
                  <c:v>0.4988467657657657</c:v>
                </c:pt>
                <c:pt idx="9446">
                  <c:v>0.4982303513513513</c:v>
                </c:pt>
                <c:pt idx="9447">
                  <c:v>0.49761337837837843</c:v>
                </c:pt>
                <c:pt idx="9448">
                  <c:v>0.49697936936936937</c:v>
                </c:pt>
                <c:pt idx="9449">
                  <c:v>0.49628211711711701</c:v>
                </c:pt>
                <c:pt idx="9450">
                  <c:v>0.49579986486486471</c:v>
                </c:pt>
                <c:pt idx="9451">
                  <c:v>0.49529012612612611</c:v>
                </c:pt>
                <c:pt idx="9452">
                  <c:v>0.4947363873873874</c:v>
                </c:pt>
                <c:pt idx="9453">
                  <c:v>0.49411941441441448</c:v>
                </c:pt>
                <c:pt idx="9454">
                  <c:v>0.49350300000000008</c:v>
                </c:pt>
                <c:pt idx="9455">
                  <c:v>0.49291297297297298</c:v>
                </c:pt>
                <c:pt idx="9456">
                  <c:v>0.49234989189189188</c:v>
                </c:pt>
                <c:pt idx="9457">
                  <c:v>0.49176865765765765</c:v>
                </c:pt>
                <c:pt idx="9458">
                  <c:v>0.49118742342342353</c:v>
                </c:pt>
                <c:pt idx="9459">
                  <c:v>0.4906600900900901</c:v>
                </c:pt>
                <c:pt idx="9460">
                  <c:v>0.49012395495495498</c:v>
                </c:pt>
                <c:pt idx="9461">
                  <c:v>0.48960541441441452</c:v>
                </c:pt>
                <c:pt idx="9462">
                  <c:v>0.4888097297297298</c:v>
                </c:pt>
                <c:pt idx="9463">
                  <c:v>0.48803219819819815</c:v>
                </c:pt>
                <c:pt idx="9464">
                  <c:v>0.4872816126126126</c:v>
                </c:pt>
                <c:pt idx="9465">
                  <c:v>0.48660195495495495</c:v>
                </c:pt>
                <c:pt idx="9466">
                  <c:v>0.48577988288288287</c:v>
                </c:pt>
                <c:pt idx="9467">
                  <c:v>0.48499300000000001</c:v>
                </c:pt>
                <c:pt idx="9468">
                  <c:v>0.48430509009009021</c:v>
                </c:pt>
                <c:pt idx="9469">
                  <c:v>0.48371506306306322</c:v>
                </c:pt>
                <c:pt idx="9470">
                  <c:v>0.48320587387387398</c:v>
                </c:pt>
                <c:pt idx="9471">
                  <c:v>0.48275881981981994</c:v>
                </c:pt>
                <c:pt idx="9472">
                  <c:v>0.48235630630630644</c:v>
                </c:pt>
                <c:pt idx="9473">
                  <c:v>0.48202582882882899</c:v>
                </c:pt>
                <c:pt idx="9474">
                  <c:v>0.48177563063063078</c:v>
                </c:pt>
                <c:pt idx="9475">
                  <c:v>0.48155182882882897</c:v>
                </c:pt>
                <c:pt idx="9476">
                  <c:v>0.48141764864864878</c:v>
                </c:pt>
                <c:pt idx="9477">
                  <c:v>0.48125708108108123</c:v>
                </c:pt>
                <c:pt idx="9478">
                  <c:v>0.48109596396396404</c:v>
                </c:pt>
                <c:pt idx="9479">
                  <c:v>0.48097058558558564</c:v>
                </c:pt>
                <c:pt idx="9480">
                  <c:v>0.48095299099099109</c:v>
                </c:pt>
                <c:pt idx="9481">
                  <c:v>0.48100688288288301</c:v>
                </c:pt>
                <c:pt idx="9482">
                  <c:v>0.48104262162162176</c:v>
                </c:pt>
                <c:pt idx="9483">
                  <c:v>0.4810871621621623</c:v>
                </c:pt>
                <c:pt idx="9484">
                  <c:v>0.48111410810810806</c:v>
                </c:pt>
                <c:pt idx="9485">
                  <c:v>0.48108716216216219</c:v>
                </c:pt>
                <c:pt idx="9486">
                  <c:v>0.48112290090090093</c:v>
                </c:pt>
                <c:pt idx="9487">
                  <c:v>0.4809793783783784</c:v>
                </c:pt>
                <c:pt idx="9488">
                  <c:v>0.48088149549549541</c:v>
                </c:pt>
                <c:pt idx="9489">
                  <c:v>0.48077427027027025</c:v>
                </c:pt>
                <c:pt idx="9490">
                  <c:v>0.48062250450450444</c:v>
                </c:pt>
                <c:pt idx="9491">
                  <c:v>0.480497126126126</c:v>
                </c:pt>
                <c:pt idx="9492">
                  <c:v>0.48034536036036019</c:v>
                </c:pt>
                <c:pt idx="9493">
                  <c:v>0.48025572972972957</c:v>
                </c:pt>
                <c:pt idx="9494">
                  <c:v>0.48017545045045035</c:v>
                </c:pt>
                <c:pt idx="9495">
                  <c:v>0.48010397297297286</c:v>
                </c:pt>
                <c:pt idx="9496">
                  <c:v>0.47996980180180177</c:v>
                </c:pt>
                <c:pt idx="9497">
                  <c:v>0.47979109009009002</c:v>
                </c:pt>
                <c:pt idx="9498">
                  <c:v>0.47963053153153157</c:v>
                </c:pt>
                <c:pt idx="9499">
                  <c:v>0.4794969099099099</c:v>
                </c:pt>
                <c:pt idx="9500">
                  <c:v>0.47938968468468451</c:v>
                </c:pt>
                <c:pt idx="9501">
                  <c:v>0.4793181981981981</c:v>
                </c:pt>
                <c:pt idx="9502">
                  <c:v>0.47919337837837839</c:v>
                </c:pt>
                <c:pt idx="9503">
                  <c:v>0.47924726126126116</c:v>
                </c:pt>
                <c:pt idx="9504">
                  <c:v>0.47925606306306301</c:v>
                </c:pt>
                <c:pt idx="9505">
                  <c:v>0.4792648648648648</c:v>
                </c:pt>
                <c:pt idx="9506">
                  <c:v>0.47936328828828823</c:v>
                </c:pt>
                <c:pt idx="9507">
                  <c:v>0.47946171171171181</c:v>
                </c:pt>
                <c:pt idx="9508">
                  <c:v>0.47917576576576587</c:v>
                </c:pt>
                <c:pt idx="9509">
                  <c:v>0.47890797297297311</c:v>
                </c:pt>
                <c:pt idx="9510">
                  <c:v>0.47863963063063075</c:v>
                </c:pt>
                <c:pt idx="9511">
                  <c:v>0.47832674774774797</c:v>
                </c:pt>
                <c:pt idx="9512">
                  <c:v>0.47797867567567581</c:v>
                </c:pt>
                <c:pt idx="9513">
                  <c:v>0.47757672072072099</c:v>
                </c:pt>
                <c:pt idx="9514">
                  <c:v>0.477236891891892</c:v>
                </c:pt>
                <c:pt idx="9515">
                  <c:v>0.4769064144144145</c:v>
                </c:pt>
                <c:pt idx="9516">
                  <c:v>0.47651325225225233</c:v>
                </c:pt>
                <c:pt idx="9517">
                  <c:v>0.47611073873873883</c:v>
                </c:pt>
                <c:pt idx="9518">
                  <c:v>0.47564609009009023</c:v>
                </c:pt>
                <c:pt idx="9519">
                  <c:v>0.47518144144144153</c:v>
                </c:pt>
                <c:pt idx="9520">
                  <c:v>0.47476133333333337</c:v>
                </c:pt>
                <c:pt idx="9521">
                  <c:v>0.47440390990990994</c:v>
                </c:pt>
                <c:pt idx="9522">
                  <c:v>0.47401073873873878</c:v>
                </c:pt>
                <c:pt idx="9523">
                  <c:v>0.47368026126126128</c:v>
                </c:pt>
                <c:pt idx="9524">
                  <c:v>0.47370720720720721</c:v>
                </c:pt>
                <c:pt idx="9525">
                  <c:v>0.47368026126126123</c:v>
                </c:pt>
                <c:pt idx="9526">
                  <c:v>0.47368906306306297</c:v>
                </c:pt>
                <c:pt idx="9527">
                  <c:v>0.47371600900900895</c:v>
                </c:pt>
                <c:pt idx="9528">
                  <c:v>0.47377870270270261</c:v>
                </c:pt>
                <c:pt idx="9529">
                  <c:v>0.47386778378378364</c:v>
                </c:pt>
                <c:pt idx="9530">
                  <c:v>0.47389472972972962</c:v>
                </c:pt>
                <c:pt idx="9531">
                  <c:v>0.47400195495495484</c:v>
                </c:pt>
                <c:pt idx="9532">
                  <c:v>0.47416307207207198</c:v>
                </c:pt>
                <c:pt idx="9533">
                  <c:v>0.47436872072072062</c:v>
                </c:pt>
                <c:pt idx="9534">
                  <c:v>0.47462771171171159</c:v>
                </c:pt>
                <c:pt idx="9535">
                  <c:v>0.47490484684684675</c:v>
                </c:pt>
                <c:pt idx="9536">
                  <c:v>0.47518199099099084</c:v>
                </c:pt>
                <c:pt idx="9537">
                  <c:v>0.47537884684684667</c:v>
                </c:pt>
                <c:pt idx="9538">
                  <c:v>0.47555755855855847</c:v>
                </c:pt>
                <c:pt idx="9539">
                  <c:v>0.47567357657657644</c:v>
                </c:pt>
                <c:pt idx="9540">
                  <c:v>0.47586988288288279</c:v>
                </c:pt>
                <c:pt idx="9541">
                  <c:v>0.47610247747747736</c:v>
                </c:pt>
                <c:pt idx="9542">
                  <c:v>0.47631692792792774</c:v>
                </c:pt>
                <c:pt idx="9543">
                  <c:v>0.47645110810810803</c:v>
                </c:pt>
                <c:pt idx="9544">
                  <c:v>0.47654954054054044</c:v>
                </c:pt>
                <c:pt idx="9545">
                  <c:v>0.47704993693693676</c:v>
                </c:pt>
                <c:pt idx="9546">
                  <c:v>0.47755033333333313</c:v>
                </c:pt>
                <c:pt idx="9547">
                  <c:v>0.4779440450450449</c:v>
                </c:pt>
                <c:pt idx="9548">
                  <c:v>0.47831961261261241</c:v>
                </c:pt>
                <c:pt idx="9549">
                  <c:v>0.47873972072072057</c:v>
                </c:pt>
                <c:pt idx="9550">
                  <c:v>0.47918677477477462</c:v>
                </c:pt>
                <c:pt idx="9551">
                  <c:v>0.47957114414414403</c:v>
                </c:pt>
                <c:pt idx="9552">
                  <c:v>0.47989282882882889</c:v>
                </c:pt>
                <c:pt idx="9553">
                  <c:v>0.48028599099099106</c:v>
                </c:pt>
                <c:pt idx="9554">
                  <c:v>0.48065276576576571</c:v>
                </c:pt>
                <c:pt idx="9555">
                  <c:v>0.48105472972972962</c:v>
                </c:pt>
                <c:pt idx="9556">
                  <c:v>0.48143909909909904</c:v>
                </c:pt>
                <c:pt idx="9557">
                  <c:v>0.48180586486486482</c:v>
                </c:pt>
                <c:pt idx="9558">
                  <c:v>0.48212754954954956</c:v>
                </c:pt>
                <c:pt idx="9559">
                  <c:v>0.48257405405405412</c:v>
                </c:pt>
                <c:pt idx="9560">
                  <c:v>0.4829314774774775</c:v>
                </c:pt>
                <c:pt idx="9561">
                  <c:v>0.48286879279279277</c:v>
                </c:pt>
                <c:pt idx="9562">
                  <c:v>0.48282370270270275</c:v>
                </c:pt>
                <c:pt idx="9563">
                  <c:v>0.48280554954954968</c:v>
                </c:pt>
                <c:pt idx="9564">
                  <c:v>0.48284128828828848</c:v>
                </c:pt>
                <c:pt idx="9565">
                  <c:v>0.48287702702702712</c:v>
                </c:pt>
                <c:pt idx="9566">
                  <c:v>0.48293090990991006</c:v>
                </c:pt>
                <c:pt idx="9567">
                  <c:v>0.48302054054054061</c:v>
                </c:pt>
                <c:pt idx="9568">
                  <c:v>0.483145918918919</c:v>
                </c:pt>
                <c:pt idx="9569">
                  <c:v>0.48321740540540553</c:v>
                </c:pt>
                <c:pt idx="9570">
                  <c:v>0.48327074774774781</c:v>
                </c:pt>
                <c:pt idx="9571">
                  <c:v>0.48336037837837847</c:v>
                </c:pt>
                <c:pt idx="9572">
                  <c:v>0.48341372072072092</c:v>
                </c:pt>
                <c:pt idx="9573">
                  <c:v>0.48345826126126146</c:v>
                </c:pt>
                <c:pt idx="9574">
                  <c:v>0.48355614414414427</c:v>
                </c:pt>
                <c:pt idx="9575">
                  <c:v>0.48363643243243254</c:v>
                </c:pt>
                <c:pt idx="9576">
                  <c:v>0.48385969369369364</c:v>
                </c:pt>
                <c:pt idx="9577">
                  <c:v>0.48415498198198198</c:v>
                </c:pt>
                <c:pt idx="9578">
                  <c:v>0.48445027027027032</c:v>
                </c:pt>
                <c:pt idx="9579">
                  <c:v>0.48471861261261273</c:v>
                </c:pt>
                <c:pt idx="9580">
                  <c:v>0.48491491891891902</c:v>
                </c:pt>
                <c:pt idx="9581">
                  <c:v>0.48501280180180195</c:v>
                </c:pt>
                <c:pt idx="9582">
                  <c:v>0.48510243243243262</c:v>
                </c:pt>
                <c:pt idx="9583">
                  <c:v>0.48518272072072066</c:v>
                </c:pt>
                <c:pt idx="9584">
                  <c:v>0.48518272072072066</c:v>
                </c:pt>
                <c:pt idx="9585">
                  <c:v>0.48517391891891903</c:v>
                </c:pt>
                <c:pt idx="9586">
                  <c:v>0.4851469729729731</c:v>
                </c:pt>
                <c:pt idx="9587">
                  <c:v>0.48512002702702711</c:v>
                </c:pt>
                <c:pt idx="9588">
                  <c:v>0.48512881981981992</c:v>
                </c:pt>
                <c:pt idx="9589">
                  <c:v>0.48517336036036041</c:v>
                </c:pt>
                <c:pt idx="9590">
                  <c:v>0.48518271171171179</c:v>
                </c:pt>
                <c:pt idx="9591">
                  <c:v>0.48518271171171168</c:v>
                </c:pt>
                <c:pt idx="9592">
                  <c:v>0.48516511711711718</c:v>
                </c:pt>
                <c:pt idx="9593">
                  <c:v>0.48507548648648652</c:v>
                </c:pt>
                <c:pt idx="9594">
                  <c:v>0.48495011711711711</c:v>
                </c:pt>
                <c:pt idx="9595">
                  <c:v>0.48480714414414416</c:v>
                </c:pt>
                <c:pt idx="9596">
                  <c:v>0.48469112612612608</c:v>
                </c:pt>
                <c:pt idx="9597">
                  <c:v>0.4846377837837838</c:v>
                </c:pt>
                <c:pt idx="9598">
                  <c:v>0.48455750450450463</c:v>
                </c:pt>
                <c:pt idx="9599">
                  <c:v>0.48448601801801799</c:v>
                </c:pt>
                <c:pt idx="9600">
                  <c:v>0.48442388288288285</c:v>
                </c:pt>
                <c:pt idx="9601">
                  <c:v>0.48433425225225218</c:v>
                </c:pt>
                <c:pt idx="9602">
                  <c:v>0.48427156756756756</c:v>
                </c:pt>
                <c:pt idx="9603">
                  <c:v>0.48415499099099091</c:v>
                </c:pt>
                <c:pt idx="9604">
                  <c:v>0.48398507207207209</c:v>
                </c:pt>
                <c:pt idx="9605">
                  <c:v>0.48369913513513507</c:v>
                </c:pt>
                <c:pt idx="9606">
                  <c:v>0.48339504504504499</c:v>
                </c:pt>
                <c:pt idx="9607">
                  <c:v>0.48311790090090073</c:v>
                </c:pt>
                <c:pt idx="9608">
                  <c:v>0.48281381981981975</c:v>
                </c:pt>
                <c:pt idx="9609">
                  <c:v>0.48251908108108099</c:v>
                </c:pt>
                <c:pt idx="9610">
                  <c:v>0.48222379279279282</c:v>
                </c:pt>
                <c:pt idx="9611">
                  <c:v>0.4821610990990991</c:v>
                </c:pt>
                <c:pt idx="9612">
                  <c:v>0.48208081081081083</c:v>
                </c:pt>
                <c:pt idx="9613">
                  <c:v>0.48194718918918916</c:v>
                </c:pt>
                <c:pt idx="9614">
                  <c:v>0.48173273873873879</c:v>
                </c:pt>
                <c:pt idx="9615">
                  <c:v>0.48152708108108105</c:v>
                </c:pt>
                <c:pt idx="9616">
                  <c:v>0.48139291891891878</c:v>
                </c:pt>
                <c:pt idx="9617">
                  <c:v>0.48132143243243225</c:v>
                </c:pt>
                <c:pt idx="9618">
                  <c:v>0.48133077477477465</c:v>
                </c:pt>
                <c:pt idx="9619">
                  <c:v>0.48137531531531508</c:v>
                </c:pt>
                <c:pt idx="9620">
                  <c:v>0.48147373873873861</c:v>
                </c:pt>
                <c:pt idx="9621">
                  <c:v>0.48176847747747736</c:v>
                </c:pt>
                <c:pt idx="9622">
                  <c:v>0.48214404504504488</c:v>
                </c:pt>
                <c:pt idx="9623">
                  <c:v>0.48255536036036029</c:v>
                </c:pt>
                <c:pt idx="9624">
                  <c:v>0.48296667567567564</c:v>
                </c:pt>
                <c:pt idx="9625">
                  <c:v>0.48350336036036029</c:v>
                </c:pt>
                <c:pt idx="9626">
                  <c:v>0.48408458558558559</c:v>
                </c:pt>
                <c:pt idx="9627">
                  <c:v>0.48451349549549555</c:v>
                </c:pt>
                <c:pt idx="9628">
                  <c:v>0.48504082882882887</c:v>
                </c:pt>
                <c:pt idx="9629">
                  <c:v>0.48553242342342345</c:v>
                </c:pt>
                <c:pt idx="9630">
                  <c:v>0.48616698198198199</c:v>
                </c:pt>
                <c:pt idx="9631">
                  <c:v>0.4868554324324324</c:v>
                </c:pt>
                <c:pt idx="9632">
                  <c:v>0.48757908108108106</c:v>
                </c:pt>
                <c:pt idx="9633">
                  <c:v>0.48828512612612601</c:v>
                </c:pt>
                <c:pt idx="9634">
                  <c:v>0.48902691891891886</c:v>
                </c:pt>
                <c:pt idx="9635">
                  <c:v>0.48982259459459465</c:v>
                </c:pt>
                <c:pt idx="9636">
                  <c:v>0.49060947747747757</c:v>
                </c:pt>
                <c:pt idx="9637">
                  <c:v>0.49136007207207222</c:v>
                </c:pt>
                <c:pt idx="9638">
                  <c:v>0.49223603603603622</c:v>
                </c:pt>
                <c:pt idx="9639">
                  <c:v>0.49310319819819842</c:v>
                </c:pt>
                <c:pt idx="9640">
                  <c:v>0.49405064864864895</c:v>
                </c:pt>
                <c:pt idx="9641">
                  <c:v>0.49496236036036056</c:v>
                </c:pt>
                <c:pt idx="9642">
                  <c:v>0.49593619819819845</c:v>
                </c:pt>
                <c:pt idx="9643">
                  <c:v>0.49693753153153164</c:v>
                </c:pt>
                <c:pt idx="9644">
                  <c:v>0.49786738738738745</c:v>
                </c:pt>
                <c:pt idx="9645">
                  <c:v>0.49908318018018016</c:v>
                </c:pt>
                <c:pt idx="9646">
                  <c:v>0.5003165675675677</c:v>
                </c:pt>
                <c:pt idx="9647">
                  <c:v>0.50154115315315317</c:v>
                </c:pt>
                <c:pt idx="9648">
                  <c:v>0.50255128828828832</c:v>
                </c:pt>
                <c:pt idx="9649">
                  <c:v>0.50368625225225228</c:v>
                </c:pt>
                <c:pt idx="9650">
                  <c:v>0.50479426126126126</c:v>
                </c:pt>
                <c:pt idx="9651">
                  <c:v>0.50592921621621634</c:v>
                </c:pt>
                <c:pt idx="9652">
                  <c:v>0.50705537837837844</c:v>
                </c:pt>
                <c:pt idx="9653">
                  <c:v>0.50811884684684694</c:v>
                </c:pt>
                <c:pt idx="9654">
                  <c:v>0.50906629729729747</c:v>
                </c:pt>
                <c:pt idx="9655">
                  <c:v>0.51001319819819824</c:v>
                </c:pt>
                <c:pt idx="9656">
                  <c:v>0.51094250450450462</c:v>
                </c:pt>
                <c:pt idx="9657">
                  <c:v>0.51184541441441433</c:v>
                </c:pt>
                <c:pt idx="9658">
                  <c:v>0.51266748648648641</c:v>
                </c:pt>
                <c:pt idx="9659">
                  <c:v>0.51343567567567572</c:v>
                </c:pt>
                <c:pt idx="9660">
                  <c:v>0.51419506306306306</c:v>
                </c:pt>
                <c:pt idx="9661">
                  <c:v>0.51473119819819824</c:v>
                </c:pt>
                <c:pt idx="9662">
                  <c:v>0.5150886306306306</c:v>
                </c:pt>
                <c:pt idx="9663">
                  <c:v>0.51540096396396384</c:v>
                </c:pt>
                <c:pt idx="9664">
                  <c:v>0.51587441441441417</c:v>
                </c:pt>
                <c:pt idx="9665">
                  <c:v>0.5162406396396394</c:v>
                </c:pt>
                <c:pt idx="9666">
                  <c:v>0.51661565765765738</c:v>
                </c:pt>
                <c:pt idx="9667">
                  <c:v>0.51688400900900888</c:v>
                </c:pt>
                <c:pt idx="9668">
                  <c:v>0.5171254054054053</c:v>
                </c:pt>
                <c:pt idx="9669">
                  <c:v>0.51734920720720712</c:v>
                </c:pt>
                <c:pt idx="9670">
                  <c:v>0.51753672072072066</c:v>
                </c:pt>
                <c:pt idx="9671">
                  <c:v>0.51765274774774783</c:v>
                </c:pt>
                <c:pt idx="9672">
                  <c:v>0.5177242342342343</c:v>
                </c:pt>
                <c:pt idx="9673">
                  <c:v>0.51778692792792802</c:v>
                </c:pt>
                <c:pt idx="9674">
                  <c:v>0.51784961261261253</c:v>
                </c:pt>
                <c:pt idx="9675">
                  <c:v>0.51778692792792791</c:v>
                </c:pt>
                <c:pt idx="9676">
                  <c:v>0.51771544144144133</c:v>
                </c:pt>
                <c:pt idx="9677">
                  <c:v>0.51763516216216221</c:v>
                </c:pt>
                <c:pt idx="9678">
                  <c:v>0.51764395495495508</c:v>
                </c:pt>
                <c:pt idx="9679">
                  <c:v>0.51763516216216232</c:v>
                </c:pt>
                <c:pt idx="9680">
                  <c:v>0.51773359459459467</c:v>
                </c:pt>
                <c:pt idx="9681">
                  <c:v>0.51784081981982</c:v>
                </c:pt>
                <c:pt idx="9682">
                  <c:v>0.51767970270270292</c:v>
                </c:pt>
                <c:pt idx="9683">
                  <c:v>0.51750979279279297</c:v>
                </c:pt>
                <c:pt idx="9684">
                  <c:v>0.51733108108108128</c:v>
                </c:pt>
                <c:pt idx="9685">
                  <c:v>0.51721506306306309</c:v>
                </c:pt>
                <c:pt idx="9686">
                  <c:v>0.51701874774774781</c:v>
                </c:pt>
                <c:pt idx="9687">
                  <c:v>0.51690272072072074</c:v>
                </c:pt>
                <c:pt idx="9688">
                  <c:v>0.51672400900900883</c:v>
                </c:pt>
                <c:pt idx="9689">
                  <c:v>0.51650955855855851</c:v>
                </c:pt>
                <c:pt idx="9690">
                  <c:v>0.51629510810810808</c:v>
                </c:pt>
                <c:pt idx="9691">
                  <c:v>0.51625056756756749</c:v>
                </c:pt>
                <c:pt idx="9692">
                  <c:v>0.51617908108108101</c:v>
                </c:pt>
                <c:pt idx="9693">
                  <c:v>0.51604490990991003</c:v>
                </c:pt>
                <c:pt idx="9694">
                  <c:v>0.5158925945945948</c:v>
                </c:pt>
                <c:pt idx="9695">
                  <c:v>0.51599102702702704</c:v>
                </c:pt>
                <c:pt idx="9696">
                  <c:v>0.51598223423423428</c:v>
                </c:pt>
                <c:pt idx="9697">
                  <c:v>0.51594649549549554</c:v>
                </c:pt>
                <c:pt idx="9698">
                  <c:v>0.51611640540540549</c:v>
                </c:pt>
                <c:pt idx="9699">
                  <c:v>0.51635725225225237</c:v>
                </c:pt>
                <c:pt idx="9700">
                  <c:v>0.51663439639639641</c:v>
                </c:pt>
                <c:pt idx="9701">
                  <c:v>0.51688459459459468</c:v>
                </c:pt>
                <c:pt idx="9702">
                  <c:v>0.51717053153153159</c:v>
                </c:pt>
                <c:pt idx="9703">
                  <c:v>0.51739433333333329</c:v>
                </c:pt>
                <c:pt idx="9704">
                  <c:v>0.5176533243243242</c:v>
                </c:pt>
                <c:pt idx="9705">
                  <c:v>0.51787657657657649</c:v>
                </c:pt>
                <c:pt idx="9706">
                  <c:v>0.51809982882882877</c:v>
                </c:pt>
                <c:pt idx="9707">
                  <c:v>0.51826973873873872</c:v>
                </c:pt>
                <c:pt idx="9708">
                  <c:v>0.51835936936936911</c:v>
                </c:pt>
                <c:pt idx="9709">
                  <c:v>0.51851113513513492</c:v>
                </c:pt>
                <c:pt idx="9710">
                  <c:v>0.51867169369369359</c:v>
                </c:pt>
                <c:pt idx="9711">
                  <c:v>0.51859086486486483</c:v>
                </c:pt>
                <c:pt idx="9712">
                  <c:v>0.51853752252252261</c:v>
                </c:pt>
                <c:pt idx="9713">
                  <c:v>0.51848363963963962</c:v>
                </c:pt>
                <c:pt idx="9714">
                  <c:v>0.5184033513513514</c:v>
                </c:pt>
                <c:pt idx="9715">
                  <c:v>0.5182691801801802</c:v>
                </c:pt>
                <c:pt idx="9716">
                  <c:v>0.51809926126126138</c:v>
                </c:pt>
                <c:pt idx="9717">
                  <c:v>0.51779517117117124</c:v>
                </c:pt>
                <c:pt idx="9718">
                  <c:v>0.51748228828828824</c:v>
                </c:pt>
                <c:pt idx="9719">
                  <c:v>0.51713365765765762</c:v>
                </c:pt>
                <c:pt idx="9720">
                  <c:v>0.51682956756756759</c:v>
                </c:pt>
                <c:pt idx="9721">
                  <c:v>0.51644519819819812</c:v>
                </c:pt>
                <c:pt idx="9722">
                  <c:v>0.51599813513513504</c:v>
                </c:pt>
                <c:pt idx="9723">
                  <c:v>0.51555108108108094</c:v>
                </c:pt>
                <c:pt idx="9724">
                  <c:v>0.51515736936936929</c:v>
                </c:pt>
                <c:pt idx="9725">
                  <c:v>0.51477299999999993</c:v>
                </c:pt>
                <c:pt idx="9726">
                  <c:v>0.51444196396396402</c:v>
                </c:pt>
                <c:pt idx="9727">
                  <c:v>0.51414722522522527</c:v>
                </c:pt>
                <c:pt idx="9728">
                  <c:v>0.51370016216216219</c:v>
                </c:pt>
                <c:pt idx="9729">
                  <c:v>0.5132355135135136</c:v>
                </c:pt>
                <c:pt idx="9730">
                  <c:v>0.51279780180180168</c:v>
                </c:pt>
                <c:pt idx="9731">
                  <c:v>0.51239582882882873</c:v>
                </c:pt>
                <c:pt idx="9732">
                  <c:v>0.51177006306306294</c:v>
                </c:pt>
                <c:pt idx="9733">
                  <c:v>0.51121577477477476</c:v>
                </c:pt>
                <c:pt idx="9734">
                  <c:v>0.51067963963963947</c:v>
                </c:pt>
                <c:pt idx="9735">
                  <c:v>0.51018804504504489</c:v>
                </c:pt>
                <c:pt idx="9736">
                  <c:v>0.50957162162162162</c:v>
                </c:pt>
                <c:pt idx="9737">
                  <c:v>0.50905308108108094</c:v>
                </c:pt>
                <c:pt idx="9738">
                  <c:v>0.50857082882882876</c:v>
                </c:pt>
                <c:pt idx="9739">
                  <c:v>0.50808803603603614</c:v>
                </c:pt>
                <c:pt idx="9740">
                  <c:v>0.50766792792792792</c:v>
                </c:pt>
                <c:pt idx="9741">
                  <c:v>0.50726596396396406</c:v>
                </c:pt>
                <c:pt idx="9742">
                  <c:v>0.50683706306306309</c:v>
                </c:pt>
                <c:pt idx="9743">
                  <c:v>0.50640815315315313</c:v>
                </c:pt>
                <c:pt idx="9744">
                  <c:v>0.50602378378378376</c:v>
                </c:pt>
                <c:pt idx="9745">
                  <c:v>0.50570155855855847</c:v>
                </c:pt>
                <c:pt idx="9746">
                  <c:v>0.50538867567567569</c:v>
                </c:pt>
                <c:pt idx="9747">
                  <c:v>0.50506700000000004</c:v>
                </c:pt>
                <c:pt idx="9748">
                  <c:v>0.50499551351351346</c:v>
                </c:pt>
                <c:pt idx="9749">
                  <c:v>0.50500431531531531</c:v>
                </c:pt>
                <c:pt idx="9750">
                  <c:v>0.50501365765765771</c:v>
                </c:pt>
                <c:pt idx="9751">
                  <c:v>0.50503125225225209</c:v>
                </c:pt>
                <c:pt idx="9752">
                  <c:v>0.50514727927927927</c:v>
                </c:pt>
                <c:pt idx="9753">
                  <c:v>0.50529025225225221</c:v>
                </c:pt>
                <c:pt idx="9754">
                  <c:v>0.50543322522522527</c:v>
                </c:pt>
                <c:pt idx="9755">
                  <c:v>0.50563888288288295</c:v>
                </c:pt>
                <c:pt idx="9756">
                  <c:v>0.50585334234234236</c:v>
                </c:pt>
                <c:pt idx="9757">
                  <c:v>0.50607714414414429</c:v>
                </c:pt>
                <c:pt idx="9758">
                  <c:v>0.50646151351351365</c:v>
                </c:pt>
                <c:pt idx="9759">
                  <c:v>0.50685468468468464</c:v>
                </c:pt>
                <c:pt idx="9760">
                  <c:v>0.50735508108108107</c:v>
                </c:pt>
                <c:pt idx="9761">
                  <c:v>0.50775759459459457</c:v>
                </c:pt>
                <c:pt idx="9762">
                  <c:v>0.50815076576576568</c:v>
                </c:pt>
                <c:pt idx="9763">
                  <c:v>0.50850819819819815</c:v>
                </c:pt>
                <c:pt idx="9764">
                  <c:v>0.50885681981981978</c:v>
                </c:pt>
                <c:pt idx="9765">
                  <c:v>0.50919664864864866</c:v>
                </c:pt>
                <c:pt idx="9766">
                  <c:v>0.50955407207207204</c:v>
                </c:pt>
                <c:pt idx="9767">
                  <c:v>0.50990270270270266</c:v>
                </c:pt>
                <c:pt idx="9768">
                  <c:v>0.51024253153153154</c:v>
                </c:pt>
                <c:pt idx="9769">
                  <c:v>0.51059115315315318</c:v>
                </c:pt>
                <c:pt idx="9770">
                  <c:v>0.51094857657657677</c:v>
                </c:pt>
                <c:pt idx="9771">
                  <c:v>0.51124330630630643</c:v>
                </c:pt>
                <c:pt idx="9772">
                  <c:v>0.51165407207207214</c:v>
                </c:pt>
                <c:pt idx="9773">
                  <c:v>0.51210112612612624</c:v>
                </c:pt>
                <c:pt idx="9774">
                  <c:v>0.51239641441441452</c:v>
                </c:pt>
                <c:pt idx="9775">
                  <c:v>0.51265541441441442</c:v>
                </c:pt>
                <c:pt idx="9776">
                  <c:v>0.5128704144144145</c:v>
                </c:pt>
                <c:pt idx="9777">
                  <c:v>0.51313820720720715</c:v>
                </c:pt>
                <c:pt idx="9778">
                  <c:v>0.51338840540540531</c:v>
                </c:pt>
                <c:pt idx="9779">
                  <c:v>0.51371008108108096</c:v>
                </c:pt>
                <c:pt idx="9780">
                  <c:v>0.51402296396396385</c:v>
                </c:pt>
                <c:pt idx="9781">
                  <c:v>0.51433584684684686</c:v>
                </c:pt>
                <c:pt idx="9782">
                  <c:v>0.51468446846846838</c:v>
                </c:pt>
                <c:pt idx="9783">
                  <c:v>0.51500615315315312</c:v>
                </c:pt>
                <c:pt idx="9784">
                  <c:v>0.51530089189189188</c:v>
                </c:pt>
                <c:pt idx="9785">
                  <c:v>0.51561377477477466</c:v>
                </c:pt>
                <c:pt idx="9786">
                  <c:v>0.5158909189189187</c:v>
                </c:pt>
                <c:pt idx="9787">
                  <c:v>0.51623954954954943</c:v>
                </c:pt>
                <c:pt idx="9788">
                  <c:v>0.51643641441441446</c:v>
                </c:pt>
                <c:pt idx="9789">
                  <c:v>0.51656178378378392</c:v>
                </c:pt>
                <c:pt idx="9790">
                  <c:v>0.51665141441441442</c:v>
                </c:pt>
                <c:pt idx="9791">
                  <c:v>0.51674104504504503</c:v>
                </c:pt>
                <c:pt idx="9792">
                  <c:v>0.51678558558558574</c:v>
                </c:pt>
                <c:pt idx="9793">
                  <c:v>0.51683946846846851</c:v>
                </c:pt>
                <c:pt idx="9794">
                  <c:v>0.51684827027027025</c:v>
                </c:pt>
                <c:pt idx="9795">
                  <c:v>0.51679493693693701</c:v>
                </c:pt>
                <c:pt idx="9796">
                  <c:v>0.51675039639639631</c:v>
                </c:pt>
                <c:pt idx="9797">
                  <c:v>0.51661622522522521</c:v>
                </c:pt>
                <c:pt idx="9798">
                  <c:v>0.51647325225225238</c:v>
                </c:pt>
                <c:pt idx="9799">
                  <c:v>0.51633027927927944</c:v>
                </c:pt>
                <c:pt idx="9800">
                  <c:v>0.51626813513513525</c:v>
                </c:pt>
                <c:pt idx="9801">
                  <c:v>0.51618730630630649</c:v>
                </c:pt>
                <c:pt idx="9802">
                  <c:v>0.5161873063063066</c:v>
                </c:pt>
                <c:pt idx="9803">
                  <c:v>0.51616090990991004</c:v>
                </c:pt>
                <c:pt idx="9804">
                  <c:v>0.51616090990990993</c:v>
                </c:pt>
                <c:pt idx="9805">
                  <c:v>0.5161158198198198</c:v>
                </c:pt>
                <c:pt idx="9806">
                  <c:v>0.5160982252252253</c:v>
                </c:pt>
                <c:pt idx="9807">
                  <c:v>0.51611637837837854</c:v>
                </c:pt>
                <c:pt idx="9808">
                  <c:v>0.51617027027027051</c:v>
                </c:pt>
                <c:pt idx="9809">
                  <c:v>0.51608998198198219</c:v>
                </c:pt>
                <c:pt idx="9810">
                  <c:v>0.51606304504504519</c:v>
                </c:pt>
                <c:pt idx="9811">
                  <c:v>0.51599155855855872</c:v>
                </c:pt>
                <c:pt idx="9812">
                  <c:v>0.51580404504504507</c:v>
                </c:pt>
                <c:pt idx="9813">
                  <c:v>0.51562478378378385</c:v>
                </c:pt>
                <c:pt idx="9814">
                  <c:v>0.51539272972972983</c:v>
                </c:pt>
                <c:pt idx="9815">
                  <c:v>0.51511558558558557</c:v>
                </c:pt>
                <c:pt idx="9816">
                  <c:v>0.51472242342342334</c:v>
                </c:pt>
                <c:pt idx="9817">
                  <c:v>0.51427536936936946</c:v>
                </c:pt>
                <c:pt idx="9818">
                  <c:v>0.51378377477477477</c:v>
                </c:pt>
                <c:pt idx="9819">
                  <c:v>0.51315855855855863</c:v>
                </c:pt>
                <c:pt idx="9820">
                  <c:v>0.51247945045045051</c:v>
                </c:pt>
                <c:pt idx="9821">
                  <c:v>0.51178274774774779</c:v>
                </c:pt>
                <c:pt idx="9822">
                  <c:v>0.5110052162162162</c:v>
                </c:pt>
                <c:pt idx="9823">
                  <c:v>0.51014739639639639</c:v>
                </c:pt>
                <c:pt idx="9824">
                  <c:v>0.50920874774774783</c:v>
                </c:pt>
                <c:pt idx="9825">
                  <c:v>0.50831518918918916</c:v>
                </c:pt>
                <c:pt idx="9826">
                  <c:v>0.50732320720720736</c:v>
                </c:pt>
                <c:pt idx="9827">
                  <c:v>0.50633121621621635</c:v>
                </c:pt>
                <c:pt idx="9828">
                  <c:v>0.50540136936936952</c:v>
                </c:pt>
                <c:pt idx="9829">
                  <c:v>0.50448086486486499</c:v>
                </c:pt>
                <c:pt idx="9830">
                  <c:v>0.50366759459459476</c:v>
                </c:pt>
                <c:pt idx="9831">
                  <c:v>0.50284552252252257</c:v>
                </c:pt>
                <c:pt idx="9832">
                  <c:v>0.50202289189189209</c:v>
                </c:pt>
                <c:pt idx="9833">
                  <c:v>0.50117387387387391</c:v>
                </c:pt>
                <c:pt idx="9834">
                  <c:v>0.50036939639639644</c:v>
                </c:pt>
                <c:pt idx="9835">
                  <c:v>0.4995918648648649</c:v>
                </c:pt>
                <c:pt idx="9836">
                  <c:v>0.49883192792792796</c:v>
                </c:pt>
                <c:pt idx="9837">
                  <c:v>0.49804505405405403</c:v>
                </c:pt>
                <c:pt idx="9838">
                  <c:v>0.49724112612612609</c:v>
                </c:pt>
                <c:pt idx="9839">
                  <c:v>0.49640971171171161</c:v>
                </c:pt>
                <c:pt idx="9840">
                  <c:v>0.49561403603603593</c:v>
                </c:pt>
                <c:pt idx="9841">
                  <c:v>0.49481835135135122</c:v>
                </c:pt>
                <c:pt idx="9842">
                  <c:v>0.49405896396396398</c:v>
                </c:pt>
                <c:pt idx="9843">
                  <c:v>0.49329902702702705</c:v>
                </c:pt>
                <c:pt idx="9844">
                  <c:v>0.49254843243243246</c:v>
                </c:pt>
                <c:pt idx="9845">
                  <c:v>0.49182423423423433</c:v>
                </c:pt>
                <c:pt idx="9846">
                  <c:v>0.49091253153153158</c:v>
                </c:pt>
                <c:pt idx="9847">
                  <c:v>0.49001897297297303</c:v>
                </c:pt>
                <c:pt idx="9848">
                  <c:v>0.48919690090090096</c:v>
                </c:pt>
                <c:pt idx="9849">
                  <c:v>0.48849085585585589</c:v>
                </c:pt>
                <c:pt idx="9850">
                  <c:v>0.48774027027027045</c:v>
                </c:pt>
                <c:pt idx="9851">
                  <c:v>0.48699847747747754</c:v>
                </c:pt>
                <c:pt idx="9852">
                  <c:v>0.48630122522522534</c:v>
                </c:pt>
                <c:pt idx="9853">
                  <c:v>0.48565785585585597</c:v>
                </c:pt>
                <c:pt idx="9854">
                  <c:v>0.48507718018018026</c:v>
                </c:pt>
                <c:pt idx="9855">
                  <c:v>0.48457679279279287</c:v>
                </c:pt>
                <c:pt idx="9856">
                  <c:v>0.48417427927927936</c:v>
                </c:pt>
                <c:pt idx="9857">
                  <c:v>0.48382565765765773</c:v>
                </c:pt>
                <c:pt idx="9858">
                  <c:v>0.48352156756756759</c:v>
                </c:pt>
                <c:pt idx="9859">
                  <c:v>0.48325377477477477</c:v>
                </c:pt>
                <c:pt idx="9860">
                  <c:v>0.48298543243243242</c:v>
                </c:pt>
                <c:pt idx="9861">
                  <c:v>0.48272643243243235</c:v>
                </c:pt>
                <c:pt idx="9862">
                  <c:v>0.48261919819819815</c:v>
                </c:pt>
                <c:pt idx="9863">
                  <c:v>0.48260159459459456</c:v>
                </c:pt>
                <c:pt idx="9864">
                  <c:v>0.48260159459459456</c:v>
                </c:pt>
                <c:pt idx="9865">
                  <c:v>0.48253890090090079</c:v>
                </c:pt>
                <c:pt idx="9866">
                  <c:v>0.48244927027027024</c:v>
                </c:pt>
                <c:pt idx="9867">
                  <c:v>0.48231509909909909</c:v>
                </c:pt>
                <c:pt idx="9868">
                  <c:v>0.48217212612612603</c:v>
                </c:pt>
                <c:pt idx="9869">
                  <c:v>0.48207370270270261</c:v>
                </c:pt>
                <c:pt idx="9870">
                  <c:v>0.48201101801801793</c:v>
                </c:pt>
                <c:pt idx="9871">
                  <c:v>0.48186804504504499</c:v>
                </c:pt>
                <c:pt idx="9872">
                  <c:v>0.48171627927927918</c:v>
                </c:pt>
                <c:pt idx="9873">
                  <c:v>0.48154691891891876</c:v>
                </c:pt>
                <c:pt idx="9874">
                  <c:v>0.48136819819819798</c:v>
                </c:pt>
                <c:pt idx="9875">
                  <c:v>0.48125162162162144</c:v>
                </c:pt>
                <c:pt idx="9876">
                  <c:v>0.48121587387387366</c:v>
                </c:pt>
                <c:pt idx="9877">
                  <c:v>0.48117132432432425</c:v>
                </c:pt>
                <c:pt idx="9878">
                  <c:v>0.48109104504504496</c:v>
                </c:pt>
                <c:pt idx="9879">
                  <c:v>0.48099262162162154</c:v>
                </c:pt>
                <c:pt idx="9880">
                  <c:v>0.48085845045045039</c:v>
                </c:pt>
                <c:pt idx="9881">
                  <c:v>0.48068854054054044</c:v>
                </c:pt>
                <c:pt idx="9882">
                  <c:v>0.48051863063063049</c:v>
                </c:pt>
                <c:pt idx="9883">
                  <c:v>0.48048288288288271</c:v>
                </c:pt>
                <c:pt idx="9884">
                  <c:v>0.48046472972972959</c:v>
                </c:pt>
                <c:pt idx="9885">
                  <c:v>0.48041963063063059</c:v>
                </c:pt>
                <c:pt idx="9886">
                  <c:v>0.48040147747747736</c:v>
                </c:pt>
                <c:pt idx="9887">
                  <c:v>0.48036572972972963</c:v>
                </c:pt>
                <c:pt idx="9888">
                  <c:v>0.4803118468468468</c:v>
                </c:pt>
                <c:pt idx="9889">
                  <c:v>0.4802942522522522</c:v>
                </c:pt>
                <c:pt idx="9890">
                  <c:v>0.48030305405405394</c:v>
                </c:pt>
                <c:pt idx="9891">
                  <c:v>0.48025796396396381</c:v>
                </c:pt>
                <c:pt idx="9892">
                  <c:v>0.48018647747747728</c:v>
                </c:pt>
                <c:pt idx="9893">
                  <c:v>0.4801595315315314</c:v>
                </c:pt>
                <c:pt idx="9894">
                  <c:v>0.4801325855855853</c:v>
                </c:pt>
                <c:pt idx="9895">
                  <c:v>0.48012379279279266</c:v>
                </c:pt>
                <c:pt idx="9896">
                  <c:v>0.48009684684684673</c:v>
                </c:pt>
                <c:pt idx="9897">
                  <c:v>0.48011444144144128</c:v>
                </c:pt>
                <c:pt idx="9898">
                  <c:v>0.48014083783783768</c:v>
                </c:pt>
                <c:pt idx="9899">
                  <c:v>0.4801045495495494</c:v>
                </c:pt>
                <c:pt idx="9900">
                  <c:v>0.48003252252252243</c:v>
                </c:pt>
                <c:pt idx="9901">
                  <c:v>0.47989835135135128</c:v>
                </c:pt>
                <c:pt idx="9902">
                  <c:v>0.47974658558558558</c:v>
                </c:pt>
                <c:pt idx="9903">
                  <c:v>0.47972018918918907</c:v>
                </c:pt>
                <c:pt idx="9904">
                  <c:v>0.47965749549549552</c:v>
                </c:pt>
                <c:pt idx="9905">
                  <c:v>0.47961240540540528</c:v>
                </c:pt>
                <c:pt idx="9906">
                  <c:v>0.47955906306306301</c:v>
                </c:pt>
                <c:pt idx="9907">
                  <c:v>0.47949636936936957</c:v>
                </c:pt>
                <c:pt idx="9908">
                  <c:v>0.47939849549549557</c:v>
                </c:pt>
                <c:pt idx="9909">
                  <c:v>0.47923737837837838</c:v>
                </c:pt>
                <c:pt idx="9910">
                  <c:v>0.47905811711711715</c:v>
                </c:pt>
                <c:pt idx="9911">
                  <c:v>0.47886181081081075</c:v>
                </c:pt>
                <c:pt idx="9912">
                  <c:v>0.47862041441441439</c:v>
                </c:pt>
                <c:pt idx="9913">
                  <c:v>0.47828058558558562</c:v>
                </c:pt>
                <c:pt idx="9914">
                  <c:v>0.47796770270270272</c:v>
                </c:pt>
                <c:pt idx="9915">
                  <c:v>0.47769936036036037</c:v>
                </c:pt>
                <c:pt idx="9916">
                  <c:v>0.47741341441441437</c:v>
                </c:pt>
                <c:pt idx="9917">
                  <c:v>0.47721710810810808</c:v>
                </c:pt>
                <c:pt idx="9918">
                  <c:v>0.47703839639639634</c:v>
                </c:pt>
                <c:pt idx="9919">
                  <c:v>0.47682393693693692</c:v>
                </c:pt>
                <c:pt idx="9920">
                  <c:v>0.47666337837837836</c:v>
                </c:pt>
                <c:pt idx="9921">
                  <c:v>0.47644012612612607</c:v>
                </c:pt>
                <c:pt idx="9922">
                  <c:v>0.47624381981981989</c:v>
                </c:pt>
                <c:pt idx="9923">
                  <c:v>0.47609205405405408</c:v>
                </c:pt>
                <c:pt idx="9924">
                  <c:v>0.47603872072072073</c:v>
                </c:pt>
                <c:pt idx="9925">
                  <c:v>0.47602112612612624</c:v>
                </c:pt>
                <c:pt idx="9926">
                  <c:v>0.47601177477477485</c:v>
                </c:pt>
                <c:pt idx="9927">
                  <c:v>0.47586880180180191</c:v>
                </c:pt>
                <c:pt idx="9928">
                  <c:v>0.47582426126126143</c:v>
                </c:pt>
                <c:pt idx="9929">
                  <c:v>0.47583305405405418</c:v>
                </c:pt>
                <c:pt idx="9930">
                  <c:v>0.47611019819819828</c:v>
                </c:pt>
                <c:pt idx="9931">
                  <c:v>0.47638734234234242</c:v>
                </c:pt>
                <c:pt idx="9932">
                  <c:v>0.47666392792792811</c:v>
                </c:pt>
                <c:pt idx="9933">
                  <c:v>0.47695866666666675</c:v>
                </c:pt>
                <c:pt idx="9934">
                  <c:v>0.47725395495495504</c:v>
                </c:pt>
                <c:pt idx="9935">
                  <c:v>0.47758498198198213</c:v>
                </c:pt>
                <c:pt idx="9936">
                  <c:v>0.47786212612612627</c:v>
                </c:pt>
                <c:pt idx="9937">
                  <c:v>0.47820195495495504</c:v>
                </c:pt>
                <c:pt idx="9938">
                  <c:v>0.47852363963963979</c:v>
                </c:pt>
                <c:pt idx="9939">
                  <c:v>0.47880078378378388</c:v>
                </c:pt>
                <c:pt idx="9940">
                  <c:v>0.47901524324324335</c:v>
                </c:pt>
                <c:pt idx="9941">
                  <c:v>0.47925664864864886</c:v>
                </c:pt>
                <c:pt idx="9942">
                  <c:v>0.47947109909909913</c:v>
                </c:pt>
                <c:pt idx="9943">
                  <c:v>0.4797658378378381</c:v>
                </c:pt>
                <c:pt idx="9944">
                  <c:v>0.48002538738738748</c:v>
                </c:pt>
                <c:pt idx="9945">
                  <c:v>0.48031132432432444</c:v>
                </c:pt>
                <c:pt idx="9946">
                  <c:v>0.48034706306306324</c:v>
                </c:pt>
                <c:pt idx="9947">
                  <c:v>0.48036520720720738</c:v>
                </c:pt>
                <c:pt idx="9948">
                  <c:v>0.48008807207207221</c:v>
                </c:pt>
                <c:pt idx="9949">
                  <c:v>0.47982027927927939</c:v>
                </c:pt>
                <c:pt idx="9950">
                  <c:v>0.47957888288288281</c:v>
                </c:pt>
                <c:pt idx="9951">
                  <c:v>0.4793017477477477</c:v>
                </c:pt>
                <c:pt idx="9952">
                  <c:v>0.47906034234234235</c:v>
                </c:pt>
                <c:pt idx="9953">
                  <c:v>0.478792</c:v>
                </c:pt>
                <c:pt idx="9954">
                  <c:v>0.47850550450450452</c:v>
                </c:pt>
                <c:pt idx="9955">
                  <c:v>0.47826409909909917</c:v>
                </c:pt>
                <c:pt idx="9956">
                  <c:v>0.47804084684684695</c:v>
                </c:pt>
                <c:pt idx="9957">
                  <c:v>0.4777455585585586</c:v>
                </c:pt>
                <c:pt idx="9958">
                  <c:v>0.47753110810810812</c:v>
                </c:pt>
                <c:pt idx="9959">
                  <c:v>0.47742388288288296</c:v>
                </c:pt>
                <c:pt idx="9960">
                  <c:v>0.4772721171171172</c:v>
                </c:pt>
                <c:pt idx="9961">
                  <c:v>0.47713794594594594</c:v>
                </c:pt>
                <c:pt idx="9962">
                  <c:v>0.47700377477477479</c:v>
                </c:pt>
                <c:pt idx="9963">
                  <c:v>0.47686081081081083</c:v>
                </c:pt>
                <c:pt idx="9964">
                  <c:v>0.47714675675675672</c:v>
                </c:pt>
                <c:pt idx="9965">
                  <c:v>0.47740630630630637</c:v>
                </c:pt>
                <c:pt idx="9966">
                  <c:v>0.47761196396396416</c:v>
                </c:pt>
                <c:pt idx="9967">
                  <c:v>0.47753167567567567</c:v>
                </c:pt>
                <c:pt idx="9968">
                  <c:v>0.47740684684684692</c:v>
                </c:pt>
                <c:pt idx="9969">
                  <c:v>0.47730897297297298</c:v>
                </c:pt>
                <c:pt idx="9970">
                  <c:v>0.47722868468468471</c:v>
                </c:pt>
                <c:pt idx="9971">
                  <c:v>0.47709451351351345</c:v>
                </c:pt>
                <c:pt idx="9972">
                  <c:v>0.47690645045045044</c:v>
                </c:pt>
                <c:pt idx="9973">
                  <c:v>0.47679921621621618</c:v>
                </c:pt>
                <c:pt idx="9974">
                  <c:v>0.47695098198198188</c:v>
                </c:pt>
                <c:pt idx="9975">
                  <c:v>0.47709394594594584</c:v>
                </c:pt>
                <c:pt idx="9976">
                  <c:v>0.47732654954954945</c:v>
                </c:pt>
                <c:pt idx="9977">
                  <c:v>0.47753220720720713</c:v>
                </c:pt>
                <c:pt idx="9978">
                  <c:v>0.47767517117117109</c:v>
                </c:pt>
                <c:pt idx="9979">
                  <c:v>0.47781869369369362</c:v>
                </c:pt>
                <c:pt idx="9980">
                  <c:v>0.47787258558558554</c:v>
                </c:pt>
                <c:pt idx="9981">
                  <c:v>0.47791712612612602</c:v>
                </c:pt>
                <c:pt idx="9982">
                  <c:v>0.47798861261261266</c:v>
                </c:pt>
                <c:pt idx="9983">
                  <c:v>0.47834603603603604</c:v>
                </c:pt>
                <c:pt idx="9984">
                  <c:v>0.47880188288288289</c:v>
                </c:pt>
                <c:pt idx="9985">
                  <c:v>0.47953487387387383</c:v>
                </c:pt>
                <c:pt idx="9986">
                  <c:v>0.48027665765765754</c:v>
                </c:pt>
                <c:pt idx="9987">
                  <c:v>0.48102779279279284</c:v>
                </c:pt>
                <c:pt idx="9988">
                  <c:v>0.48181467567567565</c:v>
                </c:pt>
                <c:pt idx="9989">
                  <c:v>0.48245859459459461</c:v>
                </c:pt>
                <c:pt idx="9990">
                  <c:v>0.48283417117117128</c:v>
                </c:pt>
                <c:pt idx="9991">
                  <c:v>0.4831564054054055</c:v>
                </c:pt>
                <c:pt idx="9992">
                  <c:v>0.48340660360360371</c:v>
                </c:pt>
                <c:pt idx="9993">
                  <c:v>0.48364800900900906</c:v>
                </c:pt>
                <c:pt idx="9994">
                  <c:v>0.48392514414414423</c:v>
                </c:pt>
                <c:pt idx="9995">
                  <c:v>0.48419293693693694</c:v>
                </c:pt>
                <c:pt idx="9996">
                  <c:v>0.48434470270270275</c:v>
                </c:pt>
                <c:pt idx="9997">
                  <c:v>0.48449646846846856</c:v>
                </c:pt>
                <c:pt idx="9998">
                  <c:v>0.48464823423423437</c:v>
                </c:pt>
                <c:pt idx="9999">
                  <c:v>0.48480879279279288</c:v>
                </c:pt>
                <c:pt idx="10000">
                  <c:v>0.48490721621621619</c:v>
                </c:pt>
                <c:pt idx="10001">
                  <c:v>0.48477304504504504</c:v>
                </c:pt>
                <c:pt idx="10002">
                  <c:v>0.48465646846846849</c:v>
                </c:pt>
                <c:pt idx="10003">
                  <c:v>0.4845937837837837</c:v>
                </c:pt>
                <c:pt idx="10004">
                  <c:v>0.48456683783783783</c:v>
                </c:pt>
                <c:pt idx="10005">
                  <c:v>0.48479889189189179</c:v>
                </c:pt>
                <c:pt idx="10006">
                  <c:v>0.48504908108108091</c:v>
                </c:pt>
                <c:pt idx="10007">
                  <c:v>0.48536196396396381</c:v>
                </c:pt>
                <c:pt idx="10008">
                  <c:v>0.48588050450450437</c:v>
                </c:pt>
                <c:pt idx="10009">
                  <c:v>0.48650627927927925</c:v>
                </c:pt>
                <c:pt idx="10010">
                  <c:v>0.48720353153153151</c:v>
                </c:pt>
                <c:pt idx="10011">
                  <c:v>0.48769512612612598</c:v>
                </c:pt>
                <c:pt idx="10012">
                  <c:v>0.48833849549549535</c:v>
                </c:pt>
                <c:pt idx="10013">
                  <c:v>0.48902639639639622</c:v>
                </c:pt>
                <c:pt idx="10014">
                  <c:v>0.48977698198198177</c:v>
                </c:pt>
                <c:pt idx="10015">
                  <c:v>0.49058145945945936</c:v>
                </c:pt>
                <c:pt idx="10016">
                  <c:v>0.49149261261261246</c:v>
                </c:pt>
                <c:pt idx="10017">
                  <c:v>0.49243071171171149</c:v>
                </c:pt>
                <c:pt idx="10018">
                  <c:v>0.4934139009009007</c:v>
                </c:pt>
                <c:pt idx="10019">
                  <c:v>0.49439709009008986</c:v>
                </c:pt>
                <c:pt idx="10020">
                  <c:v>0.49537148648648632</c:v>
                </c:pt>
                <c:pt idx="10021">
                  <c:v>0.4962023603603602</c:v>
                </c:pt>
                <c:pt idx="10022">
                  <c:v>0.49704202702702682</c:v>
                </c:pt>
                <c:pt idx="10023">
                  <c:v>0.49783716216216201</c:v>
                </c:pt>
                <c:pt idx="10024">
                  <c:v>0.49856081081081077</c:v>
                </c:pt>
                <c:pt idx="10025">
                  <c:v>0.49925751351351361</c:v>
                </c:pt>
                <c:pt idx="10026">
                  <c:v>0.50003504504504515</c:v>
                </c:pt>
                <c:pt idx="10027">
                  <c:v>0.50108972072072078</c:v>
                </c:pt>
                <c:pt idx="10028">
                  <c:v>0.50217079279279286</c:v>
                </c:pt>
                <c:pt idx="10029">
                  <c:v>0.50331454954954957</c:v>
                </c:pt>
                <c:pt idx="10030">
                  <c:v>0.50442255855855866</c:v>
                </c:pt>
                <c:pt idx="10031">
                  <c:v>0.50553112612612616</c:v>
                </c:pt>
                <c:pt idx="10032">
                  <c:v>0.5065858018018019</c:v>
                </c:pt>
                <c:pt idx="10033">
                  <c:v>0.50760473873873879</c:v>
                </c:pt>
                <c:pt idx="10034">
                  <c:v>0.50858792792792795</c:v>
                </c:pt>
                <c:pt idx="10035">
                  <c:v>0.50957111711711711</c:v>
                </c:pt>
                <c:pt idx="10036">
                  <c:v>0.51053671171171178</c:v>
                </c:pt>
                <c:pt idx="10037">
                  <c:v>0.51156445045045051</c:v>
                </c:pt>
                <c:pt idx="10038">
                  <c:v>0.51259218018018027</c:v>
                </c:pt>
                <c:pt idx="10039">
                  <c:v>0.51358416216216218</c:v>
                </c:pt>
                <c:pt idx="10040">
                  <c:v>0.51452281081081086</c:v>
                </c:pt>
                <c:pt idx="10041">
                  <c:v>0.51538998198198205</c:v>
                </c:pt>
                <c:pt idx="10042">
                  <c:v>0.51606028828828832</c:v>
                </c:pt>
                <c:pt idx="10043">
                  <c:v>0.51666790990990996</c:v>
                </c:pt>
                <c:pt idx="10044">
                  <c:v>0.51717710810810813</c:v>
                </c:pt>
                <c:pt idx="10045">
                  <c:v>0.51746304504504514</c:v>
                </c:pt>
                <c:pt idx="10046">
                  <c:v>0.51764175675675672</c:v>
                </c:pt>
                <c:pt idx="10047">
                  <c:v>0.51772204504504504</c:v>
                </c:pt>
                <c:pt idx="10048">
                  <c:v>0.51774899099099103</c:v>
                </c:pt>
                <c:pt idx="10049">
                  <c:v>0.5176956486486487</c:v>
                </c:pt>
                <c:pt idx="10050">
                  <c:v>0.51760656756756762</c:v>
                </c:pt>
                <c:pt idx="10051">
                  <c:v>0.51744545045045054</c:v>
                </c:pt>
                <c:pt idx="10052">
                  <c:v>0.517231</c:v>
                </c:pt>
                <c:pt idx="10053">
                  <c:v>0.51690932432432435</c:v>
                </c:pt>
                <c:pt idx="10054">
                  <c:v>0.51647161261261265</c:v>
                </c:pt>
                <c:pt idx="10055">
                  <c:v>0.51602455855855855</c:v>
                </c:pt>
                <c:pt idx="10056">
                  <c:v>0.51552416216216213</c:v>
                </c:pt>
                <c:pt idx="10057">
                  <c:v>0.51504136036036019</c:v>
                </c:pt>
                <c:pt idx="10058">
                  <c:v>0.51461245045045023</c:v>
                </c:pt>
                <c:pt idx="10059">
                  <c:v>0.51421048648648637</c:v>
                </c:pt>
                <c:pt idx="10060">
                  <c:v>0.513853063063063</c:v>
                </c:pt>
                <c:pt idx="10061">
                  <c:v>0.51358527027027023</c:v>
                </c:pt>
                <c:pt idx="10062">
                  <c:v>0.51334386486486472</c:v>
                </c:pt>
                <c:pt idx="10063">
                  <c:v>0.51311126126126116</c:v>
                </c:pt>
                <c:pt idx="10064">
                  <c:v>0.51284290990990977</c:v>
                </c:pt>
                <c:pt idx="10065">
                  <c:v>0.51254817117117102</c:v>
                </c:pt>
                <c:pt idx="10066">
                  <c:v>0.51219074774774775</c:v>
                </c:pt>
                <c:pt idx="10067">
                  <c:v>0.51186906306306312</c:v>
                </c:pt>
                <c:pt idx="10068">
                  <c:v>0.51149349549549561</c:v>
                </c:pt>
                <c:pt idx="10069">
                  <c:v>0.51113607207207212</c:v>
                </c:pt>
                <c:pt idx="10070">
                  <c:v>0.51084078378378384</c:v>
                </c:pt>
                <c:pt idx="10071">
                  <c:v>0.51054550450450453</c:v>
                </c:pt>
                <c:pt idx="10072">
                  <c:v>0.51021502702702715</c:v>
                </c:pt>
                <c:pt idx="10073">
                  <c:v>0.50991974774774784</c:v>
                </c:pt>
                <c:pt idx="10074">
                  <c:v>0.5095980630630631</c:v>
                </c:pt>
                <c:pt idx="10075">
                  <c:v>0.50915100900900911</c:v>
                </c:pt>
                <c:pt idx="10076">
                  <c:v>0.50868636036036052</c:v>
                </c:pt>
                <c:pt idx="10077">
                  <c:v>0.50825745045045057</c:v>
                </c:pt>
                <c:pt idx="10078">
                  <c:v>0.50786427927927935</c:v>
                </c:pt>
                <c:pt idx="10079">
                  <c:v>0.50747990990990999</c:v>
                </c:pt>
                <c:pt idx="10080">
                  <c:v>0.5071400900900902</c:v>
                </c:pt>
                <c:pt idx="10081">
                  <c:v>0.50682720720720731</c:v>
                </c:pt>
                <c:pt idx="10082">
                  <c:v>0.50656766666666675</c:v>
                </c:pt>
                <c:pt idx="10083">
                  <c:v>0.50634441441441458</c:v>
                </c:pt>
                <c:pt idx="10084">
                  <c:v>0.50624653153153154</c:v>
                </c:pt>
                <c:pt idx="10085">
                  <c:v>0.50612170270270262</c:v>
                </c:pt>
                <c:pt idx="10086">
                  <c:v>0.50599632432432418</c:v>
                </c:pt>
                <c:pt idx="10087">
                  <c:v>0.50613928828828814</c:v>
                </c:pt>
                <c:pt idx="10088">
                  <c:v>0.5063449459459457</c:v>
                </c:pt>
                <c:pt idx="10089">
                  <c:v>0.5065236576576575</c:v>
                </c:pt>
                <c:pt idx="10090">
                  <c:v>0.50672931531531518</c:v>
                </c:pt>
                <c:pt idx="10091">
                  <c:v>0.50663968468468457</c:v>
                </c:pt>
                <c:pt idx="10092">
                  <c:v>0.50653245945945935</c:v>
                </c:pt>
                <c:pt idx="10093">
                  <c:v>0.50640709009009</c:v>
                </c:pt>
                <c:pt idx="10094">
                  <c:v>0.50628172072072064</c:v>
                </c:pt>
                <c:pt idx="10095">
                  <c:v>0.50611181081081069</c:v>
                </c:pt>
                <c:pt idx="10096">
                  <c:v>0.505933099099099</c:v>
                </c:pt>
                <c:pt idx="10097">
                  <c:v>0.50574558558558547</c:v>
                </c:pt>
                <c:pt idx="10098">
                  <c:v>0.50554872972972964</c:v>
                </c:pt>
                <c:pt idx="10099">
                  <c:v>0.50532547747747747</c:v>
                </c:pt>
                <c:pt idx="10100">
                  <c:v>0.5050752792792792</c:v>
                </c:pt>
                <c:pt idx="10101">
                  <c:v>0.50490536936936936</c:v>
                </c:pt>
                <c:pt idx="10102">
                  <c:v>0.50477119819819816</c:v>
                </c:pt>
                <c:pt idx="10103">
                  <c:v>0.50436923423423419</c:v>
                </c:pt>
                <c:pt idx="10104">
                  <c:v>0.5039672792792792</c:v>
                </c:pt>
                <c:pt idx="10105">
                  <c:v>0.50363680180180181</c:v>
                </c:pt>
                <c:pt idx="10106">
                  <c:v>0.50331511711711707</c:v>
                </c:pt>
                <c:pt idx="10107">
                  <c:v>0.50344048648648643</c:v>
                </c:pt>
                <c:pt idx="10108">
                  <c:v>0.50361039639639638</c:v>
                </c:pt>
                <c:pt idx="10109">
                  <c:v>0.50383364864864866</c:v>
                </c:pt>
                <c:pt idx="10110">
                  <c:v>0.50403050450450448</c:v>
                </c:pt>
                <c:pt idx="10111">
                  <c:v>0.50428070270270275</c:v>
                </c:pt>
                <c:pt idx="10112">
                  <c:v>0.5045671891891893</c:v>
                </c:pt>
                <c:pt idx="10113">
                  <c:v>0.50488007207207219</c:v>
                </c:pt>
                <c:pt idx="10114">
                  <c:v>0.50514786486486496</c:v>
                </c:pt>
                <c:pt idx="10115">
                  <c:v>0.50541565765765772</c:v>
                </c:pt>
                <c:pt idx="10116">
                  <c:v>0.50567520720720738</c:v>
                </c:pt>
                <c:pt idx="10117">
                  <c:v>0.50589900900900897</c:v>
                </c:pt>
                <c:pt idx="10118">
                  <c:v>0.50610465765765755</c:v>
                </c:pt>
                <c:pt idx="10119">
                  <c:v>0.50634605405405397</c:v>
                </c:pt>
                <c:pt idx="10120">
                  <c:v>0.50658745045045039</c:v>
                </c:pt>
                <c:pt idx="10121">
                  <c:v>0.5067122792792792</c:v>
                </c:pt>
                <c:pt idx="10122">
                  <c:v>0.5068013603603605</c:v>
                </c:pt>
                <c:pt idx="10123">
                  <c:v>0.50683710810810823</c:v>
                </c:pt>
                <c:pt idx="10124">
                  <c:v>0.50657756756756755</c:v>
                </c:pt>
                <c:pt idx="10125">
                  <c:v>0.50598754054054063</c:v>
                </c:pt>
                <c:pt idx="10126">
                  <c:v>0.50546900000000006</c:v>
                </c:pt>
                <c:pt idx="10127">
                  <c:v>0.50495045945945938</c:v>
                </c:pt>
                <c:pt idx="10128">
                  <c:v>0.50481683783783782</c:v>
                </c:pt>
                <c:pt idx="10129">
                  <c:v>0.50467386486486498</c:v>
                </c:pt>
                <c:pt idx="10130">
                  <c:v>0.50461997297297312</c:v>
                </c:pt>
                <c:pt idx="10131">
                  <c:v>0.50453089189189193</c:v>
                </c:pt>
                <c:pt idx="10132">
                  <c:v>0.5045044954954957</c:v>
                </c:pt>
                <c:pt idx="10133">
                  <c:v>0.50448635135135156</c:v>
                </c:pt>
                <c:pt idx="10134">
                  <c:v>0.50447755855855869</c:v>
                </c:pt>
                <c:pt idx="10135">
                  <c:v>0.50445996396396409</c:v>
                </c:pt>
                <c:pt idx="10136">
                  <c:v>0.5044154234234236</c:v>
                </c:pt>
                <c:pt idx="10137">
                  <c:v>0.50412948648648659</c:v>
                </c:pt>
                <c:pt idx="10138">
                  <c:v>0.50385290090090096</c:v>
                </c:pt>
                <c:pt idx="10139">
                  <c:v>0.50354001801801795</c:v>
                </c:pt>
                <c:pt idx="10140">
                  <c:v>0.50350427927927921</c:v>
                </c:pt>
                <c:pt idx="10141">
                  <c:v>0.50376327027027024</c:v>
                </c:pt>
                <c:pt idx="10142">
                  <c:v>0.50399531531531527</c:v>
                </c:pt>
                <c:pt idx="10143">
                  <c:v>0.50420976576576582</c:v>
                </c:pt>
                <c:pt idx="10144">
                  <c:v>0.5039414234234233</c:v>
                </c:pt>
                <c:pt idx="10145">
                  <c:v>0.50365548648648639</c:v>
                </c:pt>
                <c:pt idx="10146">
                  <c:v>0.50331565765765751</c:v>
                </c:pt>
                <c:pt idx="10147">
                  <c:v>0.50299397297297277</c:v>
                </c:pt>
                <c:pt idx="10148">
                  <c:v>0.50262774774774743</c:v>
                </c:pt>
                <c:pt idx="10149">
                  <c:v>0.50221643243243219</c:v>
                </c:pt>
                <c:pt idx="10150">
                  <c:v>0.50188595495495469</c:v>
                </c:pt>
                <c:pt idx="10151">
                  <c:v>0.50154668468468455</c:v>
                </c:pt>
                <c:pt idx="10152">
                  <c:v>0.5012519459459458</c:v>
                </c:pt>
                <c:pt idx="10153">
                  <c:v>0.50119805405405393</c:v>
                </c:pt>
                <c:pt idx="10154">
                  <c:v>0.50115351351351345</c:v>
                </c:pt>
                <c:pt idx="10155">
                  <c:v>0.50110897297297285</c:v>
                </c:pt>
                <c:pt idx="10156">
                  <c:v>0.50104683783783777</c:v>
                </c:pt>
                <c:pt idx="10157">
                  <c:v>0.50094840540540531</c:v>
                </c:pt>
                <c:pt idx="10158">
                  <c:v>0.50085932432432434</c:v>
                </c:pt>
                <c:pt idx="10159">
                  <c:v>0.50084172972972962</c:v>
                </c:pt>
                <c:pt idx="10160">
                  <c:v>0.50090441441441447</c:v>
                </c:pt>
                <c:pt idx="10161">
                  <c:v>0.50097590090090083</c:v>
                </c:pt>
                <c:pt idx="10162">
                  <c:v>0.50135147747747755</c:v>
                </c:pt>
                <c:pt idx="10163">
                  <c:v>0.50171825225225231</c:v>
                </c:pt>
                <c:pt idx="10164">
                  <c:v>0.50206687387387394</c:v>
                </c:pt>
                <c:pt idx="10165">
                  <c:v>0.50246883783783791</c:v>
                </c:pt>
                <c:pt idx="10166">
                  <c:v>0.50281746846846853</c:v>
                </c:pt>
                <c:pt idx="10167">
                  <c:v>0.50316609909909915</c:v>
                </c:pt>
                <c:pt idx="10168">
                  <c:v>0.50350592792792792</c:v>
                </c:pt>
                <c:pt idx="10169">
                  <c:v>0.5038633513513513</c:v>
                </c:pt>
                <c:pt idx="10170">
                  <c:v>0.50422132432432432</c:v>
                </c:pt>
                <c:pt idx="10171">
                  <c:v>0.50458754054054067</c:v>
                </c:pt>
                <c:pt idx="10172">
                  <c:v>0.50494496396396393</c:v>
                </c:pt>
                <c:pt idx="10173">
                  <c:v>0.50533813513513515</c:v>
                </c:pt>
                <c:pt idx="10174">
                  <c:v>0.50591936036036034</c:v>
                </c:pt>
                <c:pt idx="10175">
                  <c:v>0.50649123423423426</c:v>
                </c:pt>
                <c:pt idx="10176">
                  <c:v>0.50706365765765771</c:v>
                </c:pt>
                <c:pt idx="10177">
                  <c:v>0.50765367567567576</c:v>
                </c:pt>
                <c:pt idx="10178">
                  <c:v>0.5079308198198198</c:v>
                </c:pt>
                <c:pt idx="10179">
                  <c:v>0.5082261081081082</c:v>
                </c:pt>
                <c:pt idx="10180">
                  <c:v>0.50853900000000007</c:v>
                </c:pt>
                <c:pt idx="10181">
                  <c:v>0.50884309009008999</c:v>
                </c:pt>
                <c:pt idx="10182">
                  <c:v>0.50914717117117103</c:v>
                </c:pt>
                <c:pt idx="10183">
                  <c:v>0.50946005405405392</c:v>
                </c:pt>
                <c:pt idx="10184">
                  <c:v>0.50975479279279268</c:v>
                </c:pt>
                <c:pt idx="10185">
                  <c:v>0.51007647747747731</c:v>
                </c:pt>
                <c:pt idx="10186">
                  <c:v>0.51044270270270253</c:v>
                </c:pt>
                <c:pt idx="10187">
                  <c:v>0.5107104954954953</c:v>
                </c:pt>
                <c:pt idx="10188">
                  <c:v>0.51100522522522518</c:v>
                </c:pt>
                <c:pt idx="10189">
                  <c:v>0.51122847747747746</c:v>
                </c:pt>
                <c:pt idx="10190">
                  <c:v>0.51121967567567561</c:v>
                </c:pt>
                <c:pt idx="10191">
                  <c:v>0.51074567567567575</c:v>
                </c:pt>
                <c:pt idx="10192">
                  <c:v>0.51023648648648645</c:v>
                </c:pt>
                <c:pt idx="10193">
                  <c:v>0.50969980180180186</c:v>
                </c:pt>
                <c:pt idx="10194">
                  <c:v>0.50915487387387393</c:v>
                </c:pt>
                <c:pt idx="10195">
                  <c:v>0.50857364864864851</c:v>
                </c:pt>
                <c:pt idx="10196">
                  <c:v>0.50790334234234236</c:v>
                </c:pt>
                <c:pt idx="10197">
                  <c:v>0.50716154954954962</c:v>
                </c:pt>
                <c:pt idx="10198">
                  <c:v>0.50632187387387395</c:v>
                </c:pt>
                <c:pt idx="10199">
                  <c:v>0.50537442342342342</c:v>
                </c:pt>
                <c:pt idx="10200">
                  <c:v>0.50434614414414425</c:v>
                </c:pt>
                <c:pt idx="10201">
                  <c:v>0.50322933333333353</c:v>
                </c:pt>
                <c:pt idx="10202">
                  <c:v>0.5019959459459461</c:v>
                </c:pt>
                <c:pt idx="10203">
                  <c:v>0.5007982972972973</c:v>
                </c:pt>
                <c:pt idx="10204">
                  <c:v>0.49956490990991004</c:v>
                </c:pt>
                <c:pt idx="10205">
                  <c:v>0.49832217117117128</c:v>
                </c:pt>
                <c:pt idx="10206">
                  <c:v>0.49704424324324337</c:v>
                </c:pt>
                <c:pt idx="10207">
                  <c:v>0.49613254054054062</c:v>
                </c:pt>
                <c:pt idx="10208">
                  <c:v>0.495193891891892</c:v>
                </c:pt>
                <c:pt idx="10209">
                  <c:v>0.49425524324324327</c:v>
                </c:pt>
                <c:pt idx="10210">
                  <c:v>0.49324510810810812</c:v>
                </c:pt>
                <c:pt idx="10211">
                  <c:v>0.49216349549549543</c:v>
                </c:pt>
                <c:pt idx="10212">
                  <c:v>0.49108187387387386</c:v>
                </c:pt>
                <c:pt idx="10213">
                  <c:v>0.49000905405405409</c:v>
                </c:pt>
                <c:pt idx="10214">
                  <c:v>0.48894503603603606</c:v>
                </c:pt>
                <c:pt idx="10215">
                  <c:v>0.48792609909909912</c:v>
                </c:pt>
                <c:pt idx="10216">
                  <c:v>0.48691596396396397</c:v>
                </c:pt>
                <c:pt idx="10217">
                  <c:v>0.48591462162162158</c:v>
                </c:pt>
                <c:pt idx="10218">
                  <c:v>0.48494957657657656</c:v>
                </c:pt>
                <c:pt idx="10219">
                  <c:v>0.48401092792792783</c:v>
                </c:pt>
                <c:pt idx="10220">
                  <c:v>0.48307282882882868</c:v>
                </c:pt>
                <c:pt idx="10221">
                  <c:v>0.48217046846846834</c:v>
                </c:pt>
                <c:pt idx="10222">
                  <c:v>0.48121421621621607</c:v>
                </c:pt>
                <c:pt idx="10223">
                  <c:v>0.48016889189189177</c:v>
                </c:pt>
                <c:pt idx="10224">
                  <c:v>0.47914995495495472</c:v>
                </c:pt>
                <c:pt idx="10225">
                  <c:v>0.47813102702702692</c:v>
                </c:pt>
                <c:pt idx="10226">
                  <c:v>0.47717478378378375</c:v>
                </c:pt>
                <c:pt idx="10227">
                  <c:v>0.47629002702702705</c:v>
                </c:pt>
                <c:pt idx="10228">
                  <c:v>0.47585231531531519</c:v>
                </c:pt>
                <c:pt idx="10229">
                  <c:v>0.47578027927927929</c:v>
                </c:pt>
                <c:pt idx="10230">
                  <c:v>0.47569999099099092</c:v>
                </c:pt>
                <c:pt idx="10231">
                  <c:v>0.47565490090090079</c:v>
                </c:pt>
                <c:pt idx="10232">
                  <c:v>0.47562795495495497</c:v>
                </c:pt>
                <c:pt idx="10233">
                  <c:v>0.47565435135135137</c:v>
                </c:pt>
                <c:pt idx="10234">
                  <c:v>0.4757170360360361</c:v>
                </c:pt>
                <c:pt idx="10235">
                  <c:v>0.47583306306306317</c:v>
                </c:pt>
                <c:pt idx="10236">
                  <c:v>0.47605631531531539</c:v>
                </c:pt>
                <c:pt idx="10237">
                  <c:v>0.47630650450450451</c:v>
                </c:pt>
                <c:pt idx="10238">
                  <c:v>0.47669966666666669</c:v>
                </c:pt>
                <c:pt idx="10239">
                  <c:v>0.47723581081081079</c:v>
                </c:pt>
                <c:pt idx="10240">
                  <c:v>0.47779009009009032</c:v>
                </c:pt>
                <c:pt idx="10241">
                  <c:v>0.47835317117117132</c:v>
                </c:pt>
                <c:pt idx="10242">
                  <c:v>0.47899709009009023</c:v>
                </c:pt>
                <c:pt idx="10243">
                  <c:v>0.47968500000000008</c:v>
                </c:pt>
                <c:pt idx="10244">
                  <c:v>0.47997973873873884</c:v>
                </c:pt>
                <c:pt idx="10245">
                  <c:v>0.47998909009009033</c:v>
                </c:pt>
                <c:pt idx="10246">
                  <c:v>0.48002482882882896</c:v>
                </c:pt>
                <c:pt idx="10247">
                  <c:v>0.48014140540540545</c:v>
                </c:pt>
                <c:pt idx="10248">
                  <c:v>0.48043613513513511</c:v>
                </c:pt>
                <c:pt idx="10249">
                  <c:v>0.48074022522522519</c:v>
                </c:pt>
                <c:pt idx="10250">
                  <c:v>0.48104431531531533</c:v>
                </c:pt>
                <c:pt idx="10251">
                  <c:v>0.48167008108108117</c:v>
                </c:pt>
                <c:pt idx="10252">
                  <c:v>0.48221556756756762</c:v>
                </c:pt>
                <c:pt idx="10253">
                  <c:v>0.48277864864864856</c:v>
                </c:pt>
                <c:pt idx="10254">
                  <c:v>0.4833065405405404</c:v>
                </c:pt>
                <c:pt idx="10255">
                  <c:v>0.48382508108108097</c:v>
                </c:pt>
                <c:pt idx="10256">
                  <c:v>0.48431667567567555</c:v>
                </c:pt>
                <c:pt idx="10257">
                  <c:v>0.48477253153153138</c:v>
                </c:pt>
                <c:pt idx="10258">
                  <c:v>0.48515690090090074</c:v>
                </c:pt>
                <c:pt idx="10259">
                  <c:v>0.4855500720720719</c:v>
                </c:pt>
                <c:pt idx="10260">
                  <c:v>0.4860592612612612</c:v>
                </c:pt>
                <c:pt idx="10261">
                  <c:v>0.48654206306306302</c:v>
                </c:pt>
                <c:pt idx="10262">
                  <c:v>0.487016063063063</c:v>
                </c:pt>
                <c:pt idx="10263">
                  <c:v>0.48745432432432428</c:v>
                </c:pt>
                <c:pt idx="10264">
                  <c:v>0.4877045225225225</c:v>
                </c:pt>
                <c:pt idx="10265">
                  <c:v>0.48792777477477484</c:v>
                </c:pt>
                <c:pt idx="10266">
                  <c:v>0.48782990090090089</c:v>
                </c:pt>
                <c:pt idx="10267">
                  <c:v>0.4873916486486487</c:v>
                </c:pt>
                <c:pt idx="10268">
                  <c:v>0.486953936936937</c:v>
                </c:pt>
                <c:pt idx="10269">
                  <c:v>0.48653381981981986</c:v>
                </c:pt>
                <c:pt idx="10270">
                  <c:v>0.48609610810810816</c:v>
                </c:pt>
                <c:pt idx="10271">
                  <c:v>0.48566665765765765</c:v>
                </c:pt>
                <c:pt idx="10272">
                  <c:v>0.48529988288288295</c:v>
                </c:pt>
                <c:pt idx="10273">
                  <c:v>0.48495125225225222</c:v>
                </c:pt>
                <c:pt idx="10274">
                  <c:v>0.4846565225225225</c:v>
                </c:pt>
                <c:pt idx="10275">
                  <c:v>0.4843348468468468</c:v>
                </c:pt>
                <c:pt idx="10276">
                  <c:v>0.4839328738738739</c:v>
                </c:pt>
                <c:pt idx="10277">
                  <c:v>0.48354850450450454</c:v>
                </c:pt>
                <c:pt idx="10278">
                  <c:v>0.48316413513513512</c:v>
                </c:pt>
                <c:pt idx="10279">
                  <c:v>0.48275281981981982</c:v>
                </c:pt>
                <c:pt idx="10280">
                  <c:v>0.48242233333333334</c:v>
                </c:pt>
                <c:pt idx="10281">
                  <c:v>0.48211879279279274</c:v>
                </c:pt>
                <c:pt idx="10282">
                  <c:v>0.48209184684684675</c:v>
                </c:pt>
                <c:pt idx="10283">
                  <c:v>0.48208304504504496</c:v>
                </c:pt>
                <c:pt idx="10284">
                  <c:v>0.48205609909909908</c:v>
                </c:pt>
                <c:pt idx="10285">
                  <c:v>0.48196701801801811</c:v>
                </c:pt>
                <c:pt idx="10286">
                  <c:v>0.4818955315315317</c:v>
                </c:pt>
                <c:pt idx="10287">
                  <c:v>0.48182404504504517</c:v>
                </c:pt>
                <c:pt idx="10288">
                  <c:v>0.4814132792792794</c:v>
                </c:pt>
                <c:pt idx="10289">
                  <c:v>0.48107345045045063</c:v>
                </c:pt>
                <c:pt idx="10290">
                  <c:v>0.4807248198198199</c:v>
                </c:pt>
                <c:pt idx="10291">
                  <c:v>0.48037563963963975</c:v>
                </c:pt>
                <c:pt idx="10292">
                  <c:v>0.48004460360360374</c:v>
                </c:pt>
                <c:pt idx="10293">
                  <c:v>0.47972291891891911</c:v>
                </c:pt>
                <c:pt idx="10294">
                  <c:v>0.47945456756756777</c:v>
                </c:pt>
                <c:pt idx="10295">
                  <c:v>0.4792131711711714</c:v>
                </c:pt>
                <c:pt idx="10296">
                  <c:v>0.47898991891891918</c:v>
                </c:pt>
                <c:pt idx="10297">
                  <c:v>0.47877545945945971</c:v>
                </c:pt>
                <c:pt idx="10298">
                  <c:v>0.47857859459459479</c:v>
                </c:pt>
                <c:pt idx="10299">
                  <c:v>0.47839053153153177</c:v>
                </c:pt>
                <c:pt idx="10300">
                  <c:v>0.47819366666666691</c:v>
                </c:pt>
                <c:pt idx="10301">
                  <c:v>0.47809523423423433</c:v>
                </c:pt>
                <c:pt idx="10302">
                  <c:v>0.47803254954954966</c:v>
                </c:pt>
                <c:pt idx="10303">
                  <c:v>0.47798800900900906</c:v>
                </c:pt>
                <c:pt idx="10304">
                  <c:v>0.4783102342342343</c:v>
                </c:pt>
                <c:pt idx="10305">
                  <c:v>0.47861432432432438</c:v>
                </c:pt>
                <c:pt idx="10306">
                  <c:v>0.47889146846846853</c:v>
                </c:pt>
                <c:pt idx="10307">
                  <c:v>0.47921315315315316</c:v>
                </c:pt>
                <c:pt idx="10308">
                  <c:v>0.47950843243243241</c:v>
                </c:pt>
                <c:pt idx="10309">
                  <c:v>0.47975918018018027</c:v>
                </c:pt>
                <c:pt idx="10310">
                  <c:v>0.47998298198198197</c:v>
                </c:pt>
                <c:pt idx="10311">
                  <c:v>0.48016169369369377</c:v>
                </c:pt>
                <c:pt idx="10312">
                  <c:v>0.48030465765765784</c:v>
                </c:pt>
                <c:pt idx="10313">
                  <c:v>0.48045643243243263</c:v>
                </c:pt>
                <c:pt idx="10314">
                  <c:v>0.48060820720720743</c:v>
                </c:pt>
                <c:pt idx="10315">
                  <c:v>0.48072477477477488</c:v>
                </c:pt>
                <c:pt idx="10316">
                  <c:v>0.48101951351351363</c:v>
                </c:pt>
                <c:pt idx="10317">
                  <c:v>0.48115369369369376</c:v>
                </c:pt>
                <c:pt idx="10318">
                  <c:v>0.48124277477477484</c:v>
                </c:pt>
                <c:pt idx="10319">
                  <c:v>0.48136815315315323</c:v>
                </c:pt>
                <c:pt idx="10320">
                  <c:v>0.4814484414414415</c:v>
                </c:pt>
                <c:pt idx="10321">
                  <c:v>0.48152872072072078</c:v>
                </c:pt>
                <c:pt idx="10322">
                  <c:v>0.48166290090090097</c:v>
                </c:pt>
                <c:pt idx="10323">
                  <c:v>0.48177012612612613</c:v>
                </c:pt>
                <c:pt idx="10324">
                  <c:v>0.4818861531531532</c:v>
                </c:pt>
                <c:pt idx="10325">
                  <c:v>0.482010981981982</c:v>
                </c:pt>
                <c:pt idx="10326">
                  <c:v>0.48210941441441441</c:v>
                </c:pt>
                <c:pt idx="10327">
                  <c:v>0.48220784684684681</c:v>
                </c:pt>
                <c:pt idx="10328">
                  <c:v>0.48232442342342335</c:v>
                </c:pt>
                <c:pt idx="10329">
                  <c:v>0.48240471171171156</c:v>
                </c:pt>
                <c:pt idx="10330">
                  <c:v>0.48248499999999983</c:v>
                </c:pt>
                <c:pt idx="10331">
                  <c:v>0.48262797297297277</c:v>
                </c:pt>
                <c:pt idx="10332">
                  <c:v>0.48258343243243224</c:v>
                </c:pt>
                <c:pt idx="10333">
                  <c:v>0.48260102702702684</c:v>
                </c:pt>
                <c:pt idx="10334">
                  <c:v>0.48268131531531516</c:v>
                </c:pt>
                <c:pt idx="10335">
                  <c:v>0.48274400900900877</c:v>
                </c:pt>
                <c:pt idx="10336">
                  <c:v>0.48283363963963943</c:v>
                </c:pt>
                <c:pt idx="10337">
                  <c:v>0.48292327927927908</c:v>
                </c:pt>
                <c:pt idx="10338">
                  <c:v>0.48296836936936921</c:v>
                </c:pt>
                <c:pt idx="10339">
                  <c:v>0.48302226126126102</c:v>
                </c:pt>
                <c:pt idx="10340">
                  <c:v>0.48308439639639617</c:v>
                </c:pt>
                <c:pt idx="10341">
                  <c:v>0.48312893693693687</c:v>
                </c:pt>
                <c:pt idx="10342">
                  <c:v>0.4831910720720719</c:v>
                </c:pt>
                <c:pt idx="10343">
                  <c:v>0.48328950450450442</c:v>
                </c:pt>
                <c:pt idx="10344">
                  <c:v>0.48330764864864856</c:v>
                </c:pt>
                <c:pt idx="10345">
                  <c:v>0.48337913513513509</c:v>
                </c:pt>
                <c:pt idx="10346">
                  <c:v>0.48348636936936928</c:v>
                </c:pt>
                <c:pt idx="10347">
                  <c:v>0.48353090990990988</c:v>
                </c:pt>
                <c:pt idx="10348">
                  <c:v>0.48362054054054054</c:v>
                </c:pt>
                <c:pt idx="10349">
                  <c:v>0.48376351351351349</c:v>
                </c:pt>
                <c:pt idx="10350">
                  <c:v>0.48383499099099081</c:v>
                </c:pt>
                <c:pt idx="10351">
                  <c:v>0.48394221621621608</c:v>
                </c:pt>
                <c:pt idx="10352">
                  <c:v>0.48403129729729716</c:v>
                </c:pt>
                <c:pt idx="10353">
                  <c:v>0.48389711711711697</c:v>
                </c:pt>
                <c:pt idx="10354">
                  <c:v>0.48382507207207209</c:v>
                </c:pt>
                <c:pt idx="10355">
                  <c:v>0.48374479279279275</c:v>
                </c:pt>
                <c:pt idx="10356">
                  <c:v>0.48362821621621621</c:v>
                </c:pt>
                <c:pt idx="10357">
                  <c:v>0.4835297837837837</c:v>
                </c:pt>
                <c:pt idx="10358">
                  <c:v>0.48340441441441429</c:v>
                </c:pt>
                <c:pt idx="10359">
                  <c:v>0.48323449549549535</c:v>
                </c:pt>
                <c:pt idx="10360">
                  <c:v>0.48310032432432409</c:v>
                </c:pt>
                <c:pt idx="10361">
                  <c:v>0.48293920720720701</c:v>
                </c:pt>
                <c:pt idx="10362">
                  <c:v>0.48276049549549543</c:v>
                </c:pt>
                <c:pt idx="10363">
                  <c:v>0.48260817117117111</c:v>
                </c:pt>
                <c:pt idx="10364">
                  <c:v>0.48242010810810804</c:v>
                </c:pt>
                <c:pt idx="10365">
                  <c:v>0.4822589909909909</c:v>
                </c:pt>
                <c:pt idx="10366">
                  <c:v>0.48211601801801796</c:v>
                </c:pt>
                <c:pt idx="10367">
                  <c:v>0.48192850450450447</c:v>
                </c:pt>
                <c:pt idx="10368">
                  <c:v>0.48168710810810811</c:v>
                </c:pt>
                <c:pt idx="10369">
                  <c:v>0.48168710810810811</c:v>
                </c:pt>
                <c:pt idx="10370">
                  <c:v>0.48164256756756763</c:v>
                </c:pt>
                <c:pt idx="10371">
                  <c:v>0.4815446846846847</c:v>
                </c:pt>
                <c:pt idx="10372">
                  <c:v>0.48147319819819806</c:v>
                </c:pt>
                <c:pt idx="10373">
                  <c:v>0.48138356756756745</c:v>
                </c:pt>
                <c:pt idx="10374">
                  <c:v>0.48136541441441438</c:v>
                </c:pt>
                <c:pt idx="10375">
                  <c:v>0.48142754954954958</c:v>
                </c:pt>
                <c:pt idx="10376">
                  <c:v>0.481525972972973</c:v>
                </c:pt>
                <c:pt idx="10377">
                  <c:v>0.48170468468468469</c:v>
                </c:pt>
                <c:pt idx="10378">
                  <c:v>0.48195488288288268</c:v>
                </c:pt>
                <c:pt idx="10379">
                  <c:v>0.48225017117117125</c:v>
                </c:pt>
                <c:pt idx="10380">
                  <c:v>0.48260759459459457</c:v>
                </c:pt>
                <c:pt idx="10381">
                  <c:v>0.48300076576576573</c:v>
                </c:pt>
                <c:pt idx="10382">
                  <c:v>0.48340327927927923</c:v>
                </c:pt>
                <c:pt idx="10383">
                  <c:v>0.4838321801801802</c:v>
                </c:pt>
                <c:pt idx="10384">
                  <c:v>0.48436886486486491</c:v>
                </c:pt>
                <c:pt idx="10385">
                  <c:v>0.48493194594594591</c:v>
                </c:pt>
                <c:pt idx="10386">
                  <c:v>0.48556651351351354</c:v>
                </c:pt>
                <c:pt idx="10387">
                  <c:v>0.48629071171171168</c:v>
                </c:pt>
                <c:pt idx="10388">
                  <c:v>0.48702370270270273</c:v>
                </c:pt>
                <c:pt idx="10389">
                  <c:v>0.48781058558558565</c:v>
                </c:pt>
                <c:pt idx="10390">
                  <c:v>0.48866895495495499</c:v>
                </c:pt>
                <c:pt idx="10391">
                  <c:v>0.48954492792792798</c:v>
                </c:pt>
                <c:pt idx="10392">
                  <c:v>0.49050117117117137</c:v>
                </c:pt>
                <c:pt idx="10393">
                  <c:v>0.49143101801801803</c:v>
                </c:pt>
                <c:pt idx="10394">
                  <c:v>0.49236087387387389</c:v>
                </c:pt>
                <c:pt idx="10395">
                  <c:v>0.49348703603603611</c:v>
                </c:pt>
                <c:pt idx="10396">
                  <c:v>0.49457745045045043</c:v>
                </c:pt>
                <c:pt idx="10397">
                  <c:v>0.49564972072072078</c:v>
                </c:pt>
                <c:pt idx="10398">
                  <c:v>0.49675827927927935</c:v>
                </c:pt>
                <c:pt idx="10399">
                  <c:v>0.49794712612612618</c:v>
                </c:pt>
                <c:pt idx="10400">
                  <c:v>0.49917172072072075</c:v>
                </c:pt>
                <c:pt idx="10401">
                  <c:v>0.50042326126126135</c:v>
                </c:pt>
                <c:pt idx="10402">
                  <c:v>0.5015851621621622</c:v>
                </c:pt>
                <c:pt idx="10403">
                  <c:v>0.50275586486486501</c:v>
                </c:pt>
                <c:pt idx="10404">
                  <c:v>0.50395351351351358</c:v>
                </c:pt>
                <c:pt idx="10405">
                  <c:v>0.50519569369369377</c:v>
                </c:pt>
                <c:pt idx="10406">
                  <c:v>0.50636639639639647</c:v>
                </c:pt>
                <c:pt idx="10407">
                  <c:v>0.50751950450450456</c:v>
                </c:pt>
                <c:pt idx="10408">
                  <c:v>0.50858298198198193</c:v>
                </c:pt>
                <c:pt idx="10409">
                  <c:v>0.50963765765765767</c:v>
                </c:pt>
                <c:pt idx="10410">
                  <c:v>0.51068353153153145</c:v>
                </c:pt>
                <c:pt idx="10411">
                  <c:v>0.51156829729729725</c:v>
                </c:pt>
                <c:pt idx="10412">
                  <c:v>0.51246240540540555</c:v>
                </c:pt>
                <c:pt idx="10413">
                  <c:v>0.51330208108108111</c:v>
                </c:pt>
                <c:pt idx="10414">
                  <c:v>0.51412470270270272</c:v>
                </c:pt>
                <c:pt idx="10415">
                  <c:v>0.51485769369369372</c:v>
                </c:pt>
                <c:pt idx="10416">
                  <c:v>0.5155186486486486</c:v>
                </c:pt>
                <c:pt idx="10417">
                  <c:v>0.51611746846846851</c:v>
                </c:pt>
                <c:pt idx="10418">
                  <c:v>0.51668934234234221</c:v>
                </c:pt>
                <c:pt idx="10419">
                  <c:v>0.51721613513513509</c:v>
                </c:pt>
                <c:pt idx="10420">
                  <c:v>0.51772533333333326</c:v>
                </c:pt>
                <c:pt idx="10421">
                  <c:v>0.51815424324324322</c:v>
                </c:pt>
                <c:pt idx="10422">
                  <c:v>0.51848472072072072</c:v>
                </c:pt>
                <c:pt idx="10423">
                  <c:v>0.5186903783783785</c:v>
                </c:pt>
                <c:pt idx="10424">
                  <c:v>0.51883335135135145</c:v>
                </c:pt>
                <c:pt idx="10425">
                  <c:v>0.51898511711711715</c:v>
                </c:pt>
                <c:pt idx="10426">
                  <c:v>0.51910994594594606</c:v>
                </c:pt>
                <c:pt idx="10427">
                  <c:v>0.51912754954954943</c:v>
                </c:pt>
                <c:pt idx="10428">
                  <c:v>0.51913689189189183</c:v>
                </c:pt>
                <c:pt idx="10429">
                  <c:v>0.51909235135135134</c:v>
                </c:pt>
                <c:pt idx="10430">
                  <c:v>0.51901152252252236</c:v>
                </c:pt>
                <c:pt idx="10431">
                  <c:v>0.51888614414414425</c:v>
                </c:pt>
                <c:pt idx="10432">
                  <c:v>0.51860954954954952</c:v>
                </c:pt>
                <c:pt idx="10433">
                  <c:v>0.51832361261261251</c:v>
                </c:pt>
                <c:pt idx="10434">
                  <c:v>0.51806462162162159</c:v>
                </c:pt>
                <c:pt idx="10435">
                  <c:v>0.51778748648648654</c:v>
                </c:pt>
                <c:pt idx="10436">
                  <c:v>0.51741190990990993</c:v>
                </c:pt>
                <c:pt idx="10437">
                  <c:v>0.51695605405405409</c:v>
                </c:pt>
                <c:pt idx="10438">
                  <c:v>0.51654473873873863</c:v>
                </c:pt>
                <c:pt idx="10439">
                  <c:v>0.51621426126126113</c:v>
                </c:pt>
                <c:pt idx="10440">
                  <c:v>0.51591072972972962</c:v>
                </c:pt>
                <c:pt idx="10441">
                  <c:v>0.5155445045045044</c:v>
                </c:pt>
                <c:pt idx="10442">
                  <c:v>0.51514254054054043</c:v>
                </c:pt>
                <c:pt idx="10443">
                  <c:v>0.51475817117117117</c:v>
                </c:pt>
                <c:pt idx="10444">
                  <c:v>0.51438259459459457</c:v>
                </c:pt>
                <c:pt idx="10445">
                  <c:v>0.51406971171171167</c:v>
                </c:pt>
                <c:pt idx="10446">
                  <c:v>0.51370348648648667</c:v>
                </c:pt>
                <c:pt idx="10447">
                  <c:v>0.51331911711711731</c:v>
                </c:pt>
                <c:pt idx="10448">
                  <c:v>0.51299743243243257</c:v>
                </c:pt>
                <c:pt idx="10449">
                  <c:v>0.51265760360360368</c:v>
                </c:pt>
                <c:pt idx="10450">
                  <c:v>0.51234527027027033</c:v>
                </c:pt>
                <c:pt idx="10451">
                  <c:v>0.51194275675675671</c:v>
                </c:pt>
                <c:pt idx="10452">
                  <c:v>0.51154079279279296</c:v>
                </c:pt>
                <c:pt idx="10453">
                  <c:v>0.51122845945945949</c:v>
                </c:pt>
                <c:pt idx="10454">
                  <c:v>0.51090677477477486</c:v>
                </c:pt>
                <c:pt idx="10455">
                  <c:v>0.51062083783783796</c:v>
                </c:pt>
                <c:pt idx="10456">
                  <c:v>0.51040637837837843</c:v>
                </c:pt>
                <c:pt idx="10457">
                  <c:v>0.51015618018018016</c:v>
                </c:pt>
                <c:pt idx="10458">
                  <c:v>0.5098966396396396</c:v>
                </c:pt>
                <c:pt idx="10459">
                  <c:v>0.50968218018018019</c:v>
                </c:pt>
                <c:pt idx="10460">
                  <c:v>0.50946772072072066</c:v>
                </c:pt>
                <c:pt idx="10461">
                  <c:v>0.50930660360360358</c:v>
                </c:pt>
                <c:pt idx="10462">
                  <c:v>0.50911909909909892</c:v>
                </c:pt>
                <c:pt idx="10463">
                  <c:v>0.50875287387387369</c:v>
                </c:pt>
                <c:pt idx="10464">
                  <c:v>0.50844933333333309</c:v>
                </c:pt>
                <c:pt idx="10465">
                  <c:v>0.50816284684684665</c:v>
                </c:pt>
                <c:pt idx="10466">
                  <c:v>0.50792145045045023</c:v>
                </c:pt>
                <c:pt idx="10467">
                  <c:v>0.50776967567567544</c:v>
                </c:pt>
                <c:pt idx="10468">
                  <c:v>0.50768059459459458</c:v>
                </c:pt>
                <c:pt idx="10469">
                  <c:v>0.50754642342342338</c:v>
                </c:pt>
                <c:pt idx="10470">
                  <c:v>0.50755522522522534</c:v>
                </c:pt>
                <c:pt idx="10471">
                  <c:v>0.50750133333333347</c:v>
                </c:pt>
                <c:pt idx="10472">
                  <c:v>0.50741170270270286</c:v>
                </c:pt>
                <c:pt idx="10473">
                  <c:v>0.50734901801801824</c:v>
                </c:pt>
                <c:pt idx="10474">
                  <c:v>0.50736661261261273</c:v>
                </c:pt>
                <c:pt idx="10475">
                  <c:v>0.50736661261261273</c:v>
                </c:pt>
                <c:pt idx="10476">
                  <c:v>0.50735727027027033</c:v>
                </c:pt>
                <c:pt idx="10477">
                  <c:v>0.50729457657657684</c:v>
                </c:pt>
                <c:pt idx="10478">
                  <c:v>0.50726763063063074</c:v>
                </c:pt>
                <c:pt idx="10479">
                  <c:v>0.50742874774774782</c:v>
                </c:pt>
                <c:pt idx="10480">
                  <c:v>0.50760745945945951</c:v>
                </c:pt>
                <c:pt idx="10481">
                  <c:v>0.50772348648648657</c:v>
                </c:pt>
                <c:pt idx="10482">
                  <c:v>0.50779497297297305</c:v>
                </c:pt>
                <c:pt idx="10483">
                  <c:v>0.507911</c:v>
                </c:pt>
                <c:pt idx="10484">
                  <c:v>0.50808091891891893</c:v>
                </c:pt>
                <c:pt idx="10485">
                  <c:v>0.50831352252252249</c:v>
                </c:pt>
                <c:pt idx="10486">
                  <c:v>0.50842954954954955</c:v>
                </c:pt>
                <c:pt idx="10487">
                  <c:v>0.50856317117117111</c:v>
                </c:pt>
                <c:pt idx="10488">
                  <c:v>0.50872428828828831</c:v>
                </c:pt>
                <c:pt idx="10489">
                  <c:v>0.50894754054054059</c:v>
                </c:pt>
                <c:pt idx="10490">
                  <c:v>0.50914384684684688</c:v>
                </c:pt>
                <c:pt idx="10491">
                  <c:v>0.50930496396396407</c:v>
                </c:pt>
                <c:pt idx="10492">
                  <c:v>0.50945672972972977</c:v>
                </c:pt>
                <c:pt idx="10493">
                  <c:v>0.50953756756756763</c:v>
                </c:pt>
                <c:pt idx="10494">
                  <c:v>0.50968053153153148</c:v>
                </c:pt>
                <c:pt idx="10495">
                  <c:v>0.5099219279279279</c:v>
                </c:pt>
                <c:pt idx="10496">
                  <c:v>0.51019907207207216</c:v>
                </c:pt>
                <c:pt idx="10497">
                  <c:v>0.51058289189189199</c:v>
                </c:pt>
                <c:pt idx="10498">
                  <c:v>0.51090457657657673</c:v>
                </c:pt>
                <c:pt idx="10499">
                  <c:v>0.51125319819819837</c:v>
                </c:pt>
                <c:pt idx="10500">
                  <c:v>0.51179813513513528</c:v>
                </c:pt>
                <c:pt idx="10501">
                  <c:v>0.51231612612612631</c:v>
                </c:pt>
                <c:pt idx="10502">
                  <c:v>0.51287040540540552</c:v>
                </c:pt>
                <c:pt idx="10503">
                  <c:v>0.51343348648648646</c:v>
                </c:pt>
                <c:pt idx="10504">
                  <c:v>0.51403231531531535</c:v>
                </c:pt>
                <c:pt idx="10505">
                  <c:v>0.51460419819819836</c:v>
                </c:pt>
                <c:pt idx="10506">
                  <c:v>0.5151672792792793</c:v>
                </c:pt>
                <c:pt idx="10507">
                  <c:v>0.51569461261261262</c:v>
                </c:pt>
                <c:pt idx="10508">
                  <c:v>0.51626704504504506</c:v>
                </c:pt>
                <c:pt idx="10509">
                  <c:v>0.51685706306306312</c:v>
                </c:pt>
                <c:pt idx="10510">
                  <c:v>0.51745588288288291</c:v>
                </c:pt>
                <c:pt idx="10511">
                  <c:v>0.51799256756756751</c:v>
                </c:pt>
                <c:pt idx="10512">
                  <c:v>0.51845721621621632</c:v>
                </c:pt>
                <c:pt idx="10513">
                  <c:v>0.51885972972972971</c:v>
                </c:pt>
                <c:pt idx="10514">
                  <c:v>0.51930678378378381</c:v>
                </c:pt>
                <c:pt idx="10515">
                  <c:v>0.5197269009009009</c:v>
                </c:pt>
                <c:pt idx="10516">
                  <c:v>0.51996774774774768</c:v>
                </c:pt>
                <c:pt idx="10517">
                  <c:v>0.52020914414414421</c:v>
                </c:pt>
                <c:pt idx="10518">
                  <c:v>0.52056656756756758</c:v>
                </c:pt>
                <c:pt idx="10519">
                  <c:v>0.52092399099099096</c:v>
                </c:pt>
                <c:pt idx="10520">
                  <c:v>0.52121872972972971</c:v>
                </c:pt>
                <c:pt idx="10521">
                  <c:v>0.52169218018018026</c:v>
                </c:pt>
                <c:pt idx="10522">
                  <c:v>0.52212109009009011</c:v>
                </c:pt>
                <c:pt idx="10523">
                  <c:v>0.5225950900900902</c:v>
                </c:pt>
                <c:pt idx="10524">
                  <c:v>0.52302400000000004</c:v>
                </c:pt>
                <c:pt idx="10525">
                  <c:v>0.52349745045045049</c:v>
                </c:pt>
                <c:pt idx="10526">
                  <c:v>0.52392636036036044</c:v>
                </c:pt>
                <c:pt idx="10527">
                  <c:v>0.5243283243243243</c:v>
                </c:pt>
                <c:pt idx="10528">
                  <c:v>0.52481057657657659</c:v>
                </c:pt>
                <c:pt idx="10529">
                  <c:v>0.52530217117117106</c:v>
                </c:pt>
                <c:pt idx="10530">
                  <c:v>0.52581136036036025</c:v>
                </c:pt>
                <c:pt idx="10531">
                  <c:v>0.52630295495495483</c:v>
                </c:pt>
                <c:pt idx="10532">
                  <c:v>0.52674066666666652</c:v>
                </c:pt>
                <c:pt idx="10533">
                  <c:v>0.52724106306306295</c:v>
                </c:pt>
                <c:pt idx="10534">
                  <c:v>0.52750940540540536</c:v>
                </c:pt>
                <c:pt idx="10535">
                  <c:v>0.52778654054054042</c:v>
                </c:pt>
                <c:pt idx="10536">
                  <c:v>0.52801859459459455</c:v>
                </c:pt>
                <c:pt idx="10537">
                  <c:v>0.52810822522522516</c:v>
                </c:pt>
                <c:pt idx="10538">
                  <c:v>0.52826054054054061</c:v>
                </c:pt>
                <c:pt idx="10539">
                  <c:v>0.52836776576576572</c:v>
                </c:pt>
                <c:pt idx="10540">
                  <c:v>0.52837655855855858</c:v>
                </c:pt>
                <c:pt idx="10541">
                  <c:v>0.52831387387387385</c:v>
                </c:pt>
                <c:pt idx="10542">
                  <c:v>0.52823358558558575</c:v>
                </c:pt>
                <c:pt idx="10543">
                  <c:v>0.52825118018018025</c:v>
                </c:pt>
                <c:pt idx="10544">
                  <c:v>0.52822423423423437</c:v>
                </c:pt>
                <c:pt idx="10545">
                  <c:v>0.52816154054054065</c:v>
                </c:pt>
                <c:pt idx="10546">
                  <c:v>0.52818848648648664</c:v>
                </c:pt>
                <c:pt idx="10547">
                  <c:v>0.52823302702702712</c:v>
                </c:pt>
                <c:pt idx="10548">
                  <c:v>0.52816154054054054</c:v>
                </c:pt>
                <c:pt idx="10549">
                  <c:v>0.52804551351351359</c:v>
                </c:pt>
                <c:pt idx="10550">
                  <c:v>0.52802736036036035</c:v>
                </c:pt>
                <c:pt idx="10551">
                  <c:v>0.52797347747747758</c:v>
                </c:pt>
                <c:pt idx="10552">
                  <c:v>0.52798227027027034</c:v>
                </c:pt>
                <c:pt idx="10553">
                  <c:v>0.52787504504504512</c:v>
                </c:pt>
                <c:pt idx="10554">
                  <c:v>0.52767818918918918</c:v>
                </c:pt>
                <c:pt idx="10555">
                  <c:v>0.52758910810810811</c:v>
                </c:pt>
                <c:pt idx="10556">
                  <c:v>0.52757095495495498</c:v>
                </c:pt>
                <c:pt idx="10557">
                  <c:v>0.52763363963963972</c:v>
                </c:pt>
                <c:pt idx="10558">
                  <c:v>0.52751761261261265</c:v>
                </c:pt>
                <c:pt idx="10559">
                  <c:v>0.52731195495495486</c:v>
                </c:pt>
                <c:pt idx="10560">
                  <c:v>0.52709750450450454</c:v>
                </c:pt>
                <c:pt idx="10561">
                  <c:v>0.52699962162162162</c:v>
                </c:pt>
                <c:pt idx="10562">
                  <c:v>0.52676756756756749</c:v>
                </c:pt>
                <c:pt idx="10563">
                  <c:v>0.52649043243243232</c:v>
                </c:pt>
                <c:pt idx="10564">
                  <c:v>0.52620449549549553</c:v>
                </c:pt>
                <c:pt idx="10565">
                  <c:v>0.52594549549549552</c:v>
                </c:pt>
                <c:pt idx="10566">
                  <c:v>0.52562381081081089</c:v>
                </c:pt>
                <c:pt idx="10567">
                  <c:v>0.52525758558558555</c:v>
                </c:pt>
                <c:pt idx="10568">
                  <c:v>0.52481053153153157</c:v>
                </c:pt>
                <c:pt idx="10569">
                  <c:v>0.52432827927927939</c:v>
                </c:pt>
                <c:pt idx="10570">
                  <c:v>0.52393510810810817</c:v>
                </c:pt>
                <c:pt idx="10571">
                  <c:v>0.52347045945945958</c:v>
                </c:pt>
                <c:pt idx="10572">
                  <c:v>0.52296127027027028</c:v>
                </c:pt>
                <c:pt idx="10573">
                  <c:v>0.52238059459459463</c:v>
                </c:pt>
                <c:pt idx="10574">
                  <c:v>0.52186205405405406</c:v>
                </c:pt>
                <c:pt idx="10575">
                  <c:v>0.52123628828828816</c:v>
                </c:pt>
                <c:pt idx="10576">
                  <c:v>0.5205659819819819</c:v>
                </c:pt>
                <c:pt idx="10577">
                  <c:v>0.51977030630630627</c:v>
                </c:pt>
                <c:pt idx="10578">
                  <c:v>0.51909119819819804</c:v>
                </c:pt>
                <c:pt idx="10579">
                  <c:v>0.51835820720720704</c:v>
                </c:pt>
                <c:pt idx="10580">
                  <c:v>0.51756308108108084</c:v>
                </c:pt>
                <c:pt idx="10581">
                  <c:v>0.5166871171171169</c:v>
                </c:pt>
                <c:pt idx="10582">
                  <c:v>0.51579355855855846</c:v>
                </c:pt>
                <c:pt idx="10583">
                  <c:v>0.51481917117117115</c:v>
                </c:pt>
                <c:pt idx="10584">
                  <c:v>0.51376449549549541</c:v>
                </c:pt>
                <c:pt idx="10585">
                  <c:v>0.51279890990990995</c:v>
                </c:pt>
                <c:pt idx="10586">
                  <c:v>0.51163700900900899</c:v>
                </c:pt>
                <c:pt idx="10587">
                  <c:v>0.51038602702702707</c:v>
                </c:pt>
                <c:pt idx="10588">
                  <c:v>0.5091438378378379</c:v>
                </c:pt>
                <c:pt idx="10589">
                  <c:v>0.50794619819819831</c:v>
                </c:pt>
                <c:pt idx="10590">
                  <c:v>0.50682003603603609</c:v>
                </c:pt>
                <c:pt idx="10591">
                  <c:v>0.50578295495495507</c:v>
                </c:pt>
                <c:pt idx="10592">
                  <c:v>0.50454956756756775</c:v>
                </c:pt>
                <c:pt idx="10593">
                  <c:v>0.50326284684684697</c:v>
                </c:pt>
                <c:pt idx="10594">
                  <c:v>0.50172537837837838</c:v>
                </c:pt>
                <c:pt idx="10595">
                  <c:v>0.50021484684684692</c:v>
                </c:pt>
                <c:pt idx="10596">
                  <c:v>0.49876699999999996</c:v>
                </c:pt>
                <c:pt idx="10597">
                  <c:v>0.49735435135135131</c:v>
                </c:pt>
                <c:pt idx="10598">
                  <c:v>0.49582567567567554</c:v>
                </c:pt>
                <c:pt idx="10599">
                  <c:v>0.49431515315315294</c:v>
                </c:pt>
                <c:pt idx="10600">
                  <c:v>0.49288490090090076</c:v>
                </c:pt>
                <c:pt idx="10601">
                  <c:v>0.49143706306306301</c:v>
                </c:pt>
                <c:pt idx="10602">
                  <c:v>0.4901228468468467</c:v>
                </c:pt>
                <c:pt idx="10603">
                  <c:v>0.48892520720720706</c:v>
                </c:pt>
                <c:pt idx="10604">
                  <c:v>0.48778970270270261</c:v>
                </c:pt>
                <c:pt idx="10605">
                  <c:v>0.48664594594594585</c:v>
                </c:pt>
                <c:pt idx="10606">
                  <c:v>0.48551978378378385</c:v>
                </c:pt>
                <c:pt idx="10607">
                  <c:v>0.48422371171171164</c:v>
                </c:pt>
                <c:pt idx="10608">
                  <c:v>0.48315968468468468</c:v>
                </c:pt>
                <c:pt idx="10609">
                  <c:v>0.48218528828828816</c:v>
                </c:pt>
                <c:pt idx="10610">
                  <c:v>0.48120209909909911</c:v>
                </c:pt>
                <c:pt idx="10611">
                  <c:v>0.48029918918918924</c:v>
                </c:pt>
                <c:pt idx="10612">
                  <c:v>0.47947656756756762</c:v>
                </c:pt>
                <c:pt idx="10613">
                  <c:v>0.47869023423423424</c:v>
                </c:pt>
                <c:pt idx="10614">
                  <c:v>0.47807381081081085</c:v>
                </c:pt>
                <c:pt idx="10615">
                  <c:v>0.47741229729729734</c:v>
                </c:pt>
                <c:pt idx="10616">
                  <c:v>0.47683107207207209</c:v>
                </c:pt>
                <c:pt idx="10617">
                  <c:v>0.47627678378378385</c:v>
                </c:pt>
                <c:pt idx="10618">
                  <c:v>0.47567796396396417</c:v>
                </c:pt>
                <c:pt idx="10619">
                  <c:v>0.47506979279279293</c:v>
                </c:pt>
                <c:pt idx="10620">
                  <c:v>0.47445336936936955</c:v>
                </c:pt>
                <c:pt idx="10621">
                  <c:v>0.47393538738738739</c:v>
                </c:pt>
                <c:pt idx="10622">
                  <c:v>0.47345258558558556</c:v>
                </c:pt>
                <c:pt idx="10623">
                  <c:v>0.47318424324324332</c:v>
                </c:pt>
                <c:pt idx="10624">
                  <c:v>0.4729247027027027</c:v>
                </c:pt>
                <c:pt idx="10625">
                  <c:v>0.47266516216216214</c:v>
                </c:pt>
                <c:pt idx="10626">
                  <c:v>0.47246829729729722</c:v>
                </c:pt>
                <c:pt idx="10627">
                  <c:v>0.47224504504504505</c:v>
                </c:pt>
                <c:pt idx="10628">
                  <c:v>0.47202179279279277</c:v>
                </c:pt>
                <c:pt idx="10629">
                  <c:v>0.47176225225225227</c:v>
                </c:pt>
                <c:pt idx="10630">
                  <c:v>0.47153845045045034</c:v>
                </c:pt>
                <c:pt idx="10631">
                  <c:v>0.47156539639639633</c:v>
                </c:pt>
                <c:pt idx="10632">
                  <c:v>0.47161873873873877</c:v>
                </c:pt>
                <c:pt idx="10633">
                  <c:v>0.47172597297297297</c:v>
                </c:pt>
                <c:pt idx="10634">
                  <c:v>0.47181560360360353</c:v>
                </c:pt>
                <c:pt idx="10635">
                  <c:v>0.47210154054054043</c:v>
                </c:pt>
                <c:pt idx="10636">
                  <c:v>0.47244961261261248</c:v>
                </c:pt>
                <c:pt idx="10637">
                  <c:v>0.47260193693693675</c:v>
                </c:pt>
                <c:pt idx="10638">
                  <c:v>0.47280759459459454</c:v>
                </c:pt>
                <c:pt idx="10639">
                  <c:v>0.4728702792792791</c:v>
                </c:pt>
                <c:pt idx="10640">
                  <c:v>0.47285213513513519</c:v>
                </c:pt>
                <c:pt idx="10641">
                  <c:v>0.47282573873873857</c:v>
                </c:pt>
                <c:pt idx="10642">
                  <c:v>0.4728526846846845</c:v>
                </c:pt>
                <c:pt idx="10643">
                  <c:v>0.47284389189189169</c:v>
                </c:pt>
                <c:pt idx="10644">
                  <c:v>0.47275481081081067</c:v>
                </c:pt>
                <c:pt idx="10645">
                  <c:v>0.47261184684684682</c:v>
                </c:pt>
                <c:pt idx="10646">
                  <c:v>0.47247767567567561</c:v>
                </c:pt>
                <c:pt idx="10647">
                  <c:v>0.47241498198198195</c:v>
                </c:pt>
                <c:pt idx="10648">
                  <c:v>0.47226321621621609</c:v>
                </c:pt>
                <c:pt idx="10649">
                  <c:v>0.47208450450450445</c:v>
                </c:pt>
                <c:pt idx="10650">
                  <c:v>0.47192339639639636</c:v>
                </c:pt>
                <c:pt idx="10651">
                  <c:v>0.47156597297297309</c:v>
                </c:pt>
                <c:pt idx="10652">
                  <c:v>0.47116400900900912</c:v>
                </c:pt>
                <c:pt idx="10653">
                  <c:v>0.47086927027027031</c:v>
                </c:pt>
                <c:pt idx="10654">
                  <c:v>0.47055638738738742</c:v>
                </c:pt>
                <c:pt idx="10655">
                  <c:v>0.47035953153153148</c:v>
                </c:pt>
                <c:pt idx="10656">
                  <c:v>0.47020776576576578</c:v>
                </c:pt>
                <c:pt idx="10657">
                  <c:v>0.4701538828828829</c:v>
                </c:pt>
                <c:pt idx="10658">
                  <c:v>0.47007304504504499</c:v>
                </c:pt>
                <c:pt idx="10659">
                  <c:v>0.47005545045045038</c:v>
                </c:pt>
                <c:pt idx="10660">
                  <c:v>0.47019842342342333</c:v>
                </c:pt>
                <c:pt idx="10661">
                  <c:v>0.47033259459459437</c:v>
                </c:pt>
                <c:pt idx="10662">
                  <c:v>0.47045796396396378</c:v>
                </c:pt>
                <c:pt idx="10663">
                  <c:v>0.47052945045045041</c:v>
                </c:pt>
                <c:pt idx="10664">
                  <c:v>0.47067242342342336</c:v>
                </c:pt>
                <c:pt idx="10665">
                  <c:v>0.4707889999999999</c:v>
                </c:pt>
                <c:pt idx="10666">
                  <c:v>0.47097705405405399</c:v>
                </c:pt>
                <c:pt idx="10667">
                  <c:v>0.47114696396396394</c:v>
                </c:pt>
                <c:pt idx="10668">
                  <c:v>0.47133501801801803</c:v>
                </c:pt>
                <c:pt idx="10669">
                  <c:v>0.47140705405405403</c:v>
                </c:pt>
                <c:pt idx="10670">
                  <c:v>0.47146038738738733</c:v>
                </c:pt>
                <c:pt idx="10671">
                  <c:v>0.47154066666666672</c:v>
                </c:pt>
                <c:pt idx="10672">
                  <c:v>0.47145158558558564</c:v>
                </c:pt>
                <c:pt idx="10673">
                  <c:v>0.4712640720720721</c:v>
                </c:pt>
                <c:pt idx="10674">
                  <c:v>0.47127286486486497</c:v>
                </c:pt>
                <c:pt idx="10675">
                  <c:v>0.47121017117117125</c:v>
                </c:pt>
                <c:pt idx="10676">
                  <c:v>0.47062069369369386</c:v>
                </c:pt>
                <c:pt idx="10677">
                  <c:v>0.47012909009009018</c:v>
                </c:pt>
                <c:pt idx="10678">
                  <c:v>0.46960175675675681</c:v>
                </c:pt>
                <c:pt idx="10679">
                  <c:v>0.46914590090090091</c:v>
                </c:pt>
                <c:pt idx="10680">
                  <c:v>0.46872578378378388</c:v>
                </c:pt>
                <c:pt idx="10681">
                  <c:v>0.46839475675675685</c:v>
                </c:pt>
                <c:pt idx="10682">
                  <c:v>0.46814455855855863</c:v>
                </c:pt>
                <c:pt idx="10683">
                  <c:v>0.46787676576576576</c:v>
                </c:pt>
                <c:pt idx="10684">
                  <c:v>0.46755509009009011</c:v>
                </c:pt>
                <c:pt idx="10685">
                  <c:v>0.46734943243243243</c:v>
                </c:pt>
                <c:pt idx="10686">
                  <c:v>0.46716191891891895</c:v>
                </c:pt>
                <c:pt idx="10687">
                  <c:v>0.46722460360360363</c:v>
                </c:pt>
                <c:pt idx="10688">
                  <c:v>0.46750119819819824</c:v>
                </c:pt>
                <c:pt idx="10689">
                  <c:v>0.467795936936937</c:v>
                </c:pt>
                <c:pt idx="10690">
                  <c:v>0.46799224324324323</c:v>
                </c:pt>
                <c:pt idx="10691">
                  <c:v>0.4681979009009008</c:v>
                </c:pt>
                <c:pt idx="10692">
                  <c:v>0.4688863513513512</c:v>
                </c:pt>
                <c:pt idx="10693">
                  <c:v>0.46959240540540537</c:v>
                </c:pt>
                <c:pt idx="10694">
                  <c:v>0.47022696396396391</c:v>
                </c:pt>
                <c:pt idx="10695">
                  <c:v>0.4707185585585586</c:v>
                </c:pt>
                <c:pt idx="10696">
                  <c:v>0.4711298648648648</c:v>
                </c:pt>
                <c:pt idx="10697">
                  <c:v>0.47144274774774769</c:v>
                </c:pt>
                <c:pt idx="10698">
                  <c:v>0.47175563063063053</c:v>
                </c:pt>
                <c:pt idx="10699">
                  <c:v>0.47211305405405407</c:v>
                </c:pt>
                <c:pt idx="10700">
                  <c:v>0.4724347387387387</c:v>
                </c:pt>
                <c:pt idx="10701">
                  <c:v>0.47272067567567566</c:v>
                </c:pt>
                <c:pt idx="10702">
                  <c:v>0.47301541441441441</c:v>
                </c:pt>
                <c:pt idx="10703">
                  <c:v>0.47306875675675669</c:v>
                </c:pt>
                <c:pt idx="10704">
                  <c:v>0.47310450450450453</c:v>
                </c:pt>
                <c:pt idx="10705">
                  <c:v>0.4730951621621623</c:v>
                </c:pt>
                <c:pt idx="10706">
                  <c:v>0.47315729729729744</c:v>
                </c:pt>
                <c:pt idx="10707">
                  <c:v>0.4732375855855856</c:v>
                </c:pt>
                <c:pt idx="10708">
                  <c:v>0.47328212612612625</c:v>
                </c:pt>
                <c:pt idx="10709">
                  <c:v>0.47332666666666673</c:v>
                </c:pt>
                <c:pt idx="10710">
                  <c:v>0.47347844144144152</c:v>
                </c:pt>
                <c:pt idx="10711">
                  <c:v>0.47359446846846848</c:v>
                </c:pt>
                <c:pt idx="10712">
                  <c:v>0.47374679279279286</c:v>
                </c:pt>
                <c:pt idx="10713">
                  <c:v>0.47439016216216218</c:v>
                </c:pt>
                <c:pt idx="10714">
                  <c:v>0.47495324324324334</c:v>
                </c:pt>
                <c:pt idx="10715">
                  <c:v>0.47550697297297301</c:v>
                </c:pt>
                <c:pt idx="10716">
                  <c:v>0.47600736936936944</c:v>
                </c:pt>
                <c:pt idx="10717">
                  <c:v>0.476498972972973</c:v>
                </c:pt>
                <c:pt idx="10718">
                  <c:v>0.47698176576576595</c:v>
                </c:pt>
                <c:pt idx="10719">
                  <c:v>0.47733038738738748</c:v>
                </c:pt>
                <c:pt idx="10720">
                  <c:v>0.47769661261261265</c:v>
                </c:pt>
                <c:pt idx="10721">
                  <c:v>0.47809912612612615</c:v>
                </c:pt>
                <c:pt idx="10722">
                  <c:v>0.4783762702702703</c:v>
                </c:pt>
                <c:pt idx="10723">
                  <c:v>0.47864461261261265</c:v>
                </c:pt>
                <c:pt idx="10724">
                  <c:v>0.47865340540540541</c:v>
                </c:pt>
                <c:pt idx="10725">
                  <c:v>0.47859127027027015</c:v>
                </c:pt>
                <c:pt idx="10726">
                  <c:v>0.47849284684684695</c:v>
                </c:pt>
                <c:pt idx="10727">
                  <c:v>0.47836802702702702</c:v>
                </c:pt>
                <c:pt idx="10728">
                  <c:v>0.47821571171171173</c:v>
                </c:pt>
                <c:pt idx="10729">
                  <c:v>0.47753605405405408</c:v>
                </c:pt>
                <c:pt idx="10730">
                  <c:v>0.47682064864864865</c:v>
                </c:pt>
                <c:pt idx="10731">
                  <c:v>0.47613274774774778</c:v>
                </c:pt>
                <c:pt idx="10732">
                  <c:v>0.47554272072072074</c:v>
                </c:pt>
                <c:pt idx="10733">
                  <c:v>0.47505992792792784</c:v>
                </c:pt>
                <c:pt idx="10734">
                  <c:v>0.47459527927927925</c:v>
                </c:pt>
                <c:pt idx="10735">
                  <c:v>0.47421090990990977</c:v>
                </c:pt>
                <c:pt idx="10736">
                  <c:v>0.47374626126126118</c:v>
                </c:pt>
                <c:pt idx="10737">
                  <c:v>0.47328161261261248</c:v>
                </c:pt>
                <c:pt idx="10738">
                  <c:v>0.47285270270270258</c:v>
                </c:pt>
                <c:pt idx="10739">
                  <c:v>0.47246833333333327</c:v>
                </c:pt>
                <c:pt idx="10740">
                  <c:v>0.47231656756756746</c:v>
                </c:pt>
                <c:pt idx="10741">
                  <c:v>0.47228962162162136</c:v>
                </c:pt>
                <c:pt idx="10742">
                  <c:v>0.47226267567567537</c:v>
                </c:pt>
                <c:pt idx="10743">
                  <c:v>0.47223572972972949</c:v>
                </c:pt>
                <c:pt idx="10744">
                  <c:v>0.47220933333333315</c:v>
                </c:pt>
                <c:pt idx="10745">
                  <c:v>0.47220933333333315</c:v>
                </c:pt>
                <c:pt idx="10746">
                  <c:v>0.47221813513513494</c:v>
                </c:pt>
                <c:pt idx="10747">
                  <c:v>0.47220933333333326</c:v>
                </c:pt>
                <c:pt idx="10748">
                  <c:v>0.47226322522522524</c:v>
                </c:pt>
                <c:pt idx="10749">
                  <c:v>0.47232536036036044</c:v>
                </c:pt>
                <c:pt idx="10750">
                  <c:v>0.47234295495495493</c:v>
                </c:pt>
                <c:pt idx="10751">
                  <c:v>0.47236110810810816</c:v>
                </c:pt>
                <c:pt idx="10752">
                  <c:v>0.47270093693693704</c:v>
                </c:pt>
                <c:pt idx="10753">
                  <c:v>0.4729956756756758</c:v>
                </c:pt>
                <c:pt idx="10754">
                  <c:v>0.47331735135135145</c:v>
                </c:pt>
                <c:pt idx="10755">
                  <c:v>0.47368357657657667</c:v>
                </c:pt>
                <c:pt idx="10756">
                  <c:v>0.47415757657657664</c:v>
                </c:pt>
                <c:pt idx="10757">
                  <c:v>0.47456009009009009</c:v>
                </c:pt>
                <c:pt idx="10758">
                  <c:v>0.47504233333333329</c:v>
                </c:pt>
                <c:pt idx="10759">
                  <c:v>0.47565929729729728</c:v>
                </c:pt>
                <c:pt idx="10760">
                  <c:v>0.47629386486486491</c:v>
                </c:pt>
                <c:pt idx="10761">
                  <c:v>0.47706260360360364</c:v>
                </c:pt>
                <c:pt idx="10762">
                  <c:v>0.47789347747747746</c:v>
                </c:pt>
                <c:pt idx="10763">
                  <c:v>0.47877823423423421</c:v>
                </c:pt>
                <c:pt idx="10764">
                  <c:v>0.47968993693693684</c:v>
                </c:pt>
                <c:pt idx="10765">
                  <c:v>0.48058404504504498</c:v>
                </c:pt>
                <c:pt idx="10766">
                  <c:v>0.48158538738738726</c:v>
                </c:pt>
                <c:pt idx="10767">
                  <c:v>0.48264062162162147</c:v>
                </c:pt>
                <c:pt idx="10768">
                  <c:v>0.48346269369369366</c:v>
                </c:pt>
                <c:pt idx="10769">
                  <c:v>0.48441069369369366</c:v>
                </c:pt>
                <c:pt idx="10770">
                  <c:v>0.4853223963963964</c:v>
                </c:pt>
                <c:pt idx="10771">
                  <c:v>0.48619835135135131</c:v>
                </c:pt>
                <c:pt idx="10772">
                  <c:v>0.4870567207207207</c:v>
                </c:pt>
                <c:pt idx="10773">
                  <c:v>0.48800417117117123</c:v>
                </c:pt>
                <c:pt idx="10774">
                  <c:v>0.488934018018018</c:v>
                </c:pt>
                <c:pt idx="10775">
                  <c:v>0.48984572972972973</c:v>
                </c:pt>
                <c:pt idx="10776">
                  <c:v>0.49076623423423427</c:v>
                </c:pt>
                <c:pt idx="10777">
                  <c:v>0.49164219819819821</c:v>
                </c:pt>
                <c:pt idx="10778">
                  <c:v>0.49247362162162167</c:v>
                </c:pt>
                <c:pt idx="10779">
                  <c:v>0.49330504504504513</c:v>
                </c:pt>
                <c:pt idx="10780">
                  <c:v>0.49412766666666674</c:v>
                </c:pt>
                <c:pt idx="10781">
                  <c:v>0.49503936936936938</c:v>
                </c:pt>
                <c:pt idx="10782">
                  <c:v>0.49593347747747751</c:v>
                </c:pt>
                <c:pt idx="10783">
                  <c:v>0.49689027027027038</c:v>
                </c:pt>
                <c:pt idx="10784">
                  <c:v>0.49787345945945966</c:v>
                </c:pt>
                <c:pt idx="10785">
                  <c:v>0.49882090090090114</c:v>
                </c:pt>
                <c:pt idx="10786">
                  <c:v>0.49976835135135156</c:v>
                </c:pt>
                <c:pt idx="10787">
                  <c:v>0.50066245945945964</c:v>
                </c:pt>
                <c:pt idx="10788">
                  <c:v>0.50162750450450455</c:v>
                </c:pt>
                <c:pt idx="10789">
                  <c:v>0.50229781081081093</c:v>
                </c:pt>
                <c:pt idx="10790">
                  <c:v>0.50299506306306319</c:v>
                </c:pt>
                <c:pt idx="10791">
                  <c:v>0.50375445045045053</c:v>
                </c:pt>
                <c:pt idx="10792">
                  <c:v>0.50446984684684693</c:v>
                </c:pt>
                <c:pt idx="10793">
                  <c:v>0.50519349549549541</c:v>
                </c:pt>
                <c:pt idx="10794">
                  <c:v>0.50591714414414402</c:v>
                </c:pt>
                <c:pt idx="10795">
                  <c:v>0.50656985585585601</c:v>
                </c:pt>
                <c:pt idx="10796">
                  <c:v>0.50718627927927928</c:v>
                </c:pt>
                <c:pt idx="10797">
                  <c:v>0.50768667567567571</c:v>
                </c:pt>
                <c:pt idx="10798">
                  <c:v>0.50809799099099107</c:v>
                </c:pt>
                <c:pt idx="10799">
                  <c:v>0.50839327927927924</c:v>
                </c:pt>
                <c:pt idx="10800">
                  <c:v>0.5086082882882883</c:v>
                </c:pt>
                <c:pt idx="10801">
                  <c:v>0.50885848648648646</c:v>
                </c:pt>
                <c:pt idx="10802">
                  <c:v>0.50912682882882876</c:v>
                </c:pt>
                <c:pt idx="10803">
                  <c:v>0.50936822522522529</c:v>
                </c:pt>
                <c:pt idx="10804">
                  <c:v>0.50968110810810818</c:v>
                </c:pt>
                <c:pt idx="10805">
                  <c:v>0.51019964864864886</c:v>
                </c:pt>
                <c:pt idx="10806">
                  <c:v>0.51061976576576584</c:v>
                </c:pt>
                <c:pt idx="10807">
                  <c:v>0.510869963963964</c:v>
                </c:pt>
                <c:pt idx="10808">
                  <c:v>0.51112951351351354</c:v>
                </c:pt>
                <c:pt idx="10809">
                  <c:v>0.51133517117117111</c:v>
                </c:pt>
                <c:pt idx="10810">
                  <c:v>0.51148693693693692</c:v>
                </c:pt>
                <c:pt idx="10811">
                  <c:v>0.5116925945945946</c:v>
                </c:pt>
                <c:pt idx="10812">
                  <c:v>0.51190704504504503</c:v>
                </c:pt>
                <c:pt idx="10813">
                  <c:v>0.51209509909909912</c:v>
                </c:pt>
                <c:pt idx="10814">
                  <c:v>0.5123183513513514</c:v>
                </c:pt>
                <c:pt idx="10815">
                  <c:v>0.51252400900900918</c:v>
                </c:pt>
                <c:pt idx="10816">
                  <c:v>0.51271206306306316</c:v>
                </c:pt>
                <c:pt idx="10817">
                  <c:v>0.51281049549549562</c:v>
                </c:pt>
                <c:pt idx="10818">
                  <c:v>0.5128374414414415</c:v>
                </c:pt>
                <c:pt idx="10819">
                  <c:v>0.51290892792792808</c:v>
                </c:pt>
                <c:pt idx="10820">
                  <c:v>0.51271207207207203</c:v>
                </c:pt>
                <c:pt idx="10821">
                  <c:v>0.51265873873873857</c:v>
                </c:pt>
                <c:pt idx="10822">
                  <c:v>0.5126141981981982</c:v>
                </c:pt>
                <c:pt idx="10823">
                  <c:v>0.51258780180180175</c:v>
                </c:pt>
                <c:pt idx="10824">
                  <c:v>0.5126235405405406</c:v>
                </c:pt>
                <c:pt idx="10825">
                  <c:v>0.51263288288288289</c:v>
                </c:pt>
                <c:pt idx="10826">
                  <c:v>0.51265982882882888</c:v>
                </c:pt>
                <c:pt idx="10827">
                  <c:v>0.51266863063063073</c:v>
                </c:pt>
                <c:pt idx="10828">
                  <c:v>0.512677981981982</c:v>
                </c:pt>
                <c:pt idx="10829">
                  <c:v>0.51266863063063051</c:v>
                </c:pt>
                <c:pt idx="10830">
                  <c:v>0.51262409009009002</c:v>
                </c:pt>
                <c:pt idx="10831">
                  <c:v>0.51262409009009002</c:v>
                </c:pt>
                <c:pt idx="10832">
                  <c:v>0.51266863063063062</c:v>
                </c:pt>
                <c:pt idx="10833">
                  <c:v>0.51268677477477487</c:v>
                </c:pt>
                <c:pt idx="10834">
                  <c:v>0.51275825225225224</c:v>
                </c:pt>
                <c:pt idx="10835">
                  <c:v>0.51288307207207207</c:v>
                </c:pt>
                <c:pt idx="10836">
                  <c:v>0.51313326126126135</c:v>
                </c:pt>
                <c:pt idx="10837">
                  <c:v>0.51322234234234232</c:v>
                </c:pt>
                <c:pt idx="10838">
                  <c:v>0.51316900900900908</c:v>
                </c:pt>
                <c:pt idx="10839">
                  <c:v>0.51320474774774782</c:v>
                </c:pt>
                <c:pt idx="10840">
                  <c:v>0.5132316936936937</c:v>
                </c:pt>
                <c:pt idx="10841">
                  <c:v>0.5130975225225225</c:v>
                </c:pt>
                <c:pt idx="10842">
                  <c:v>0.51302603603603603</c:v>
                </c:pt>
                <c:pt idx="10843">
                  <c:v>0.51294519819819828</c:v>
                </c:pt>
                <c:pt idx="10844">
                  <c:v>0.51288251351351344</c:v>
                </c:pt>
                <c:pt idx="10845">
                  <c:v>0.51277473873873869</c:v>
                </c:pt>
                <c:pt idx="10846">
                  <c:v>0.51269390090090083</c:v>
                </c:pt>
                <c:pt idx="10847">
                  <c:v>0.5126312162162161</c:v>
                </c:pt>
                <c:pt idx="10848">
                  <c:v>0.51252344144144135</c:v>
                </c:pt>
                <c:pt idx="10849">
                  <c:v>0.51240741441441429</c:v>
                </c:pt>
                <c:pt idx="10850">
                  <c:v>0.51229083783783791</c:v>
                </c:pt>
                <c:pt idx="10851">
                  <c:v>0.51207637837837827</c:v>
                </c:pt>
                <c:pt idx="10852">
                  <c:v>0.5117634864864864</c:v>
                </c:pt>
                <c:pt idx="10853">
                  <c:v>0.51148635135135134</c:v>
                </c:pt>
                <c:pt idx="10854">
                  <c:v>0.51138791891891888</c:v>
                </c:pt>
                <c:pt idx="10855">
                  <c:v>0.51119985585585581</c:v>
                </c:pt>
                <c:pt idx="10856">
                  <c:v>0.51100299999999987</c:v>
                </c:pt>
                <c:pt idx="10857">
                  <c:v>0.51101180180180172</c:v>
                </c:pt>
                <c:pt idx="10858">
                  <c:v>0.51079734234234231</c:v>
                </c:pt>
                <c:pt idx="10859">
                  <c:v>0.51056474774774774</c:v>
                </c:pt>
                <c:pt idx="10860">
                  <c:v>0.51034094594594592</c:v>
                </c:pt>
                <c:pt idx="10861">
                  <c:v>0.51018863063063069</c:v>
                </c:pt>
                <c:pt idx="10862">
                  <c:v>0.50996482882882899</c:v>
                </c:pt>
                <c:pt idx="10863">
                  <c:v>0.51000936936936947</c:v>
                </c:pt>
                <c:pt idx="10864">
                  <c:v>0.51008084684684685</c:v>
                </c:pt>
                <c:pt idx="10865">
                  <c:v>0.51007149549549557</c:v>
                </c:pt>
                <c:pt idx="10866">
                  <c:v>0.50985704504504503</c:v>
                </c:pt>
                <c:pt idx="10867">
                  <c:v>0.50965138738738736</c:v>
                </c:pt>
                <c:pt idx="10868">
                  <c:v>0.50957109909909915</c:v>
                </c:pt>
                <c:pt idx="10869">
                  <c:v>0.50943692792792794</c:v>
                </c:pt>
                <c:pt idx="10870">
                  <c:v>0.50932035135135134</c:v>
                </c:pt>
                <c:pt idx="10871">
                  <c:v>0.50920433333333326</c:v>
                </c:pt>
                <c:pt idx="10872">
                  <c:v>0.50897228828828833</c:v>
                </c:pt>
                <c:pt idx="10873">
                  <c:v>0.50869515315315317</c:v>
                </c:pt>
                <c:pt idx="10874">
                  <c:v>0.50863245945945956</c:v>
                </c:pt>
                <c:pt idx="10875">
                  <c:v>0.5086681981981982</c:v>
                </c:pt>
                <c:pt idx="10876">
                  <c:v>0.50858736936936944</c:v>
                </c:pt>
                <c:pt idx="10877">
                  <c:v>0.50838171171171176</c:v>
                </c:pt>
                <c:pt idx="10878">
                  <c:v>0.50825633333333342</c:v>
                </c:pt>
                <c:pt idx="10879">
                  <c:v>0.50777354054054058</c:v>
                </c:pt>
                <c:pt idx="10880">
                  <c:v>0.50731769369369373</c:v>
                </c:pt>
                <c:pt idx="10881">
                  <c:v>0.5069960090090091</c:v>
                </c:pt>
                <c:pt idx="10882">
                  <c:v>0.50696961261261286</c:v>
                </c:pt>
                <c:pt idx="10883">
                  <c:v>0.50696081081081101</c:v>
                </c:pt>
                <c:pt idx="10884">
                  <c:v>0.50693441441441456</c:v>
                </c:pt>
                <c:pt idx="10885">
                  <c:v>0.50688987387387396</c:v>
                </c:pt>
                <c:pt idx="10886">
                  <c:v>0.50680904504504509</c:v>
                </c:pt>
                <c:pt idx="10887">
                  <c:v>0.50674636036036036</c:v>
                </c:pt>
                <c:pt idx="10888">
                  <c:v>0.5067821081081082</c:v>
                </c:pt>
                <c:pt idx="10889">
                  <c:v>0.50692508108108103</c:v>
                </c:pt>
                <c:pt idx="10890">
                  <c:v>0.50702295495495486</c:v>
                </c:pt>
                <c:pt idx="10891">
                  <c:v>0.50695147747747749</c:v>
                </c:pt>
                <c:pt idx="10892">
                  <c:v>0.50691573873873874</c:v>
                </c:pt>
                <c:pt idx="10893">
                  <c:v>0.50701416216216211</c:v>
                </c:pt>
                <c:pt idx="10894">
                  <c:v>0.5070856396396396</c:v>
                </c:pt>
                <c:pt idx="10895">
                  <c:v>0.50716591891891871</c:v>
                </c:pt>
                <c:pt idx="10896">
                  <c:v>0.50725499999999979</c:v>
                </c:pt>
                <c:pt idx="10897">
                  <c:v>0.50729073873873864</c:v>
                </c:pt>
                <c:pt idx="10898">
                  <c:v>0.50723739639639631</c:v>
                </c:pt>
                <c:pt idx="10899">
                  <c:v>0.5072912882882884</c:v>
                </c:pt>
                <c:pt idx="10900">
                  <c:v>0.50702294594594588</c:v>
                </c:pt>
                <c:pt idx="10901">
                  <c:v>0.50677274774774783</c:v>
                </c:pt>
                <c:pt idx="10902">
                  <c:v>0.50647800900900897</c:v>
                </c:pt>
                <c:pt idx="10903">
                  <c:v>0.5064065225225225</c:v>
                </c:pt>
                <c:pt idx="10904">
                  <c:v>0.50634383783783765</c:v>
                </c:pt>
                <c:pt idx="10905">
                  <c:v>0.50607549549549546</c:v>
                </c:pt>
                <c:pt idx="10906">
                  <c:v>0.5059149279279278</c:v>
                </c:pt>
                <c:pt idx="10907">
                  <c:v>0.5058077027027027</c:v>
                </c:pt>
                <c:pt idx="10908">
                  <c:v>0.50574500900900898</c:v>
                </c:pt>
                <c:pt idx="10909">
                  <c:v>0.50562843243243238</c:v>
                </c:pt>
                <c:pt idx="10910">
                  <c:v>0.50552999999999992</c:v>
                </c:pt>
                <c:pt idx="10911">
                  <c:v>0.50547666666666669</c:v>
                </c:pt>
                <c:pt idx="10912">
                  <c:v>0.50537823423423422</c:v>
                </c:pt>
                <c:pt idx="10913">
                  <c:v>0.50530674774774775</c:v>
                </c:pt>
                <c:pt idx="10914">
                  <c:v>0.5053694324324326</c:v>
                </c:pt>
                <c:pt idx="10915">
                  <c:v>0.50534303603603614</c:v>
                </c:pt>
                <c:pt idx="10916">
                  <c:v>0.50565591891891903</c:v>
                </c:pt>
                <c:pt idx="10917">
                  <c:v>0.50586156756756762</c:v>
                </c:pt>
                <c:pt idx="10918">
                  <c:v>0.50607602702702703</c:v>
                </c:pt>
                <c:pt idx="10919">
                  <c:v>0.50606667567567554</c:v>
                </c:pt>
                <c:pt idx="10920">
                  <c:v>0.50598639639639631</c:v>
                </c:pt>
                <c:pt idx="10921">
                  <c:v>0.50597704504504493</c:v>
                </c:pt>
                <c:pt idx="10922">
                  <c:v>0.50591436036036019</c:v>
                </c:pt>
                <c:pt idx="10923">
                  <c:v>0.50585222522522499</c:v>
                </c:pt>
                <c:pt idx="10924">
                  <c:v>0.50583463063063061</c:v>
                </c:pt>
                <c:pt idx="10925">
                  <c:v>0.50587036936936935</c:v>
                </c:pt>
                <c:pt idx="10926">
                  <c:v>0.50584342342342337</c:v>
                </c:pt>
                <c:pt idx="10927">
                  <c:v>0.50584342342342337</c:v>
                </c:pt>
                <c:pt idx="10928">
                  <c:v>0.50590610810810799</c:v>
                </c:pt>
                <c:pt idx="10929">
                  <c:v>0.5059957387387386</c:v>
                </c:pt>
                <c:pt idx="10930">
                  <c:v>0.50594240540540525</c:v>
                </c:pt>
                <c:pt idx="10931">
                  <c:v>0.50562953153153134</c:v>
                </c:pt>
                <c:pt idx="10932">
                  <c:v>0.50534359459459455</c:v>
                </c:pt>
                <c:pt idx="10933">
                  <c:v>0.50514727927927916</c:v>
                </c:pt>
                <c:pt idx="10934">
                  <c:v>0.50493282882882884</c:v>
                </c:pt>
                <c:pt idx="10935">
                  <c:v>0.50470023423423416</c:v>
                </c:pt>
                <c:pt idx="10936">
                  <c:v>0.50443189189189186</c:v>
                </c:pt>
                <c:pt idx="10937">
                  <c:v>0.50419104504504497</c:v>
                </c:pt>
                <c:pt idx="10938">
                  <c:v>0.50390510810810807</c:v>
                </c:pt>
                <c:pt idx="10939">
                  <c:v>0.50369945945945926</c:v>
                </c:pt>
                <c:pt idx="10940">
                  <c:v>0.50342232432432432</c:v>
                </c:pt>
                <c:pt idx="10941">
                  <c:v>0.50308304504504497</c:v>
                </c:pt>
                <c:pt idx="10942">
                  <c:v>0.50285979279279291</c:v>
                </c:pt>
                <c:pt idx="10943">
                  <c:v>0.50256451351351361</c:v>
                </c:pt>
                <c:pt idx="10944">
                  <c:v>0.50218949549549552</c:v>
                </c:pt>
                <c:pt idx="10945">
                  <c:v>0.50185901801801802</c:v>
                </c:pt>
                <c:pt idx="10946">
                  <c:v>0.50157308108108123</c:v>
                </c:pt>
                <c:pt idx="10947">
                  <c:v>0.50150159459459476</c:v>
                </c:pt>
                <c:pt idx="10948">
                  <c:v>0.50129593693693697</c:v>
                </c:pt>
                <c:pt idx="10949">
                  <c:v>0.50120630630630625</c:v>
                </c:pt>
                <c:pt idx="10950">
                  <c:v>0.50109908108108103</c:v>
                </c:pt>
                <c:pt idx="10951">
                  <c:v>0.50093796396396384</c:v>
                </c:pt>
                <c:pt idx="10952">
                  <c:v>0.50079445045045035</c:v>
                </c:pt>
                <c:pt idx="10953">
                  <c:v>0.50057119819819806</c:v>
                </c:pt>
                <c:pt idx="10954">
                  <c:v>0.5004106396396395</c:v>
                </c:pt>
                <c:pt idx="10955">
                  <c:v>0.50014284684684684</c:v>
                </c:pt>
                <c:pt idx="10956">
                  <c:v>0.49983051351351349</c:v>
                </c:pt>
                <c:pt idx="10957">
                  <c:v>0.49956217117117102</c:v>
                </c:pt>
                <c:pt idx="10958">
                  <c:v>0.49916020720720716</c:v>
                </c:pt>
                <c:pt idx="10959">
                  <c:v>0.49875824324324314</c:v>
                </c:pt>
                <c:pt idx="10960">
                  <c:v>0.49840081981981976</c:v>
                </c:pt>
                <c:pt idx="10961">
                  <c:v>0.49788227927927919</c:v>
                </c:pt>
                <c:pt idx="10962">
                  <c:v>0.49725651351351341</c:v>
                </c:pt>
                <c:pt idx="10963">
                  <c:v>0.49673852252252243</c:v>
                </c:pt>
                <c:pt idx="10964">
                  <c:v>0.49622053153153156</c:v>
                </c:pt>
                <c:pt idx="10965">
                  <c:v>0.49551447747747751</c:v>
                </c:pt>
                <c:pt idx="10966">
                  <c:v>0.49480842342342357</c:v>
                </c:pt>
                <c:pt idx="10967">
                  <c:v>0.49410236936936935</c:v>
                </c:pt>
                <c:pt idx="10968">
                  <c:v>0.49366465765765766</c:v>
                </c:pt>
                <c:pt idx="10969">
                  <c:v>0.49320000900900901</c:v>
                </c:pt>
                <c:pt idx="10970">
                  <c:v>0.492636936936937</c:v>
                </c:pt>
                <c:pt idx="10971">
                  <c:v>0.49207385585585595</c:v>
                </c:pt>
                <c:pt idx="10972">
                  <c:v>0.49152012612612611</c:v>
                </c:pt>
                <c:pt idx="10973">
                  <c:v>0.49095704504504512</c:v>
                </c:pt>
                <c:pt idx="10974">
                  <c:v>0.49042035135135142</c:v>
                </c:pt>
                <c:pt idx="10975">
                  <c:v>0.4898930180180181</c:v>
                </c:pt>
                <c:pt idx="10976">
                  <c:v>0.489302990990991</c:v>
                </c:pt>
                <c:pt idx="10977">
                  <c:v>0.4887668468468469</c:v>
                </c:pt>
                <c:pt idx="10978">
                  <c:v>0.4883021981981982</c:v>
                </c:pt>
                <c:pt idx="10979">
                  <c:v>0.48769457657657661</c:v>
                </c:pt>
                <c:pt idx="10980">
                  <c:v>0.48704241441441443</c:v>
                </c:pt>
                <c:pt idx="10981">
                  <c:v>0.486443036036036</c:v>
                </c:pt>
                <c:pt idx="10982">
                  <c:v>0.4857721801801802</c:v>
                </c:pt>
                <c:pt idx="10983">
                  <c:v>0.48507492792792795</c:v>
                </c:pt>
                <c:pt idx="10984">
                  <c:v>0.48416322522522515</c:v>
                </c:pt>
                <c:pt idx="10985">
                  <c:v>0.48343023423423431</c:v>
                </c:pt>
                <c:pt idx="10986">
                  <c:v>0.48261696396396397</c:v>
                </c:pt>
                <c:pt idx="10987">
                  <c:v>0.48183943243243255</c:v>
                </c:pt>
                <c:pt idx="10988">
                  <c:v>0.48108884684684694</c:v>
                </c:pt>
                <c:pt idx="10989">
                  <c:v>0.48035584684684685</c:v>
                </c:pt>
                <c:pt idx="10990">
                  <c:v>0.47970313513513507</c:v>
                </c:pt>
                <c:pt idx="10991">
                  <c:v>0.47910430630630624</c:v>
                </c:pt>
                <c:pt idx="10992">
                  <c:v>0.47853187387387375</c:v>
                </c:pt>
                <c:pt idx="10993">
                  <c:v>0.4778252792792792</c:v>
                </c:pt>
                <c:pt idx="10994">
                  <c:v>0.47709228828828837</c:v>
                </c:pt>
                <c:pt idx="10995">
                  <c:v>0.47643078378378384</c:v>
                </c:pt>
                <c:pt idx="10996">
                  <c:v>0.47585890090090094</c:v>
                </c:pt>
                <c:pt idx="10997">
                  <c:v>0.4752864684684685</c:v>
                </c:pt>
                <c:pt idx="10998">
                  <c:v>0.47480367567567566</c:v>
                </c:pt>
                <c:pt idx="10999">
                  <c:v>0.47442865765765774</c:v>
                </c:pt>
                <c:pt idx="11000">
                  <c:v>0.47397281081081083</c:v>
                </c:pt>
                <c:pt idx="11001">
                  <c:v>0.47344547747747745</c:v>
                </c:pt>
                <c:pt idx="11002">
                  <c:v>0.47309685585585581</c:v>
                </c:pt>
                <c:pt idx="11003">
                  <c:v>0.47278397297297292</c:v>
                </c:pt>
                <c:pt idx="11004">
                  <c:v>0.47248869369369367</c:v>
                </c:pt>
                <c:pt idx="11005">
                  <c:v>0.47224729729729742</c:v>
                </c:pt>
                <c:pt idx="11006">
                  <c:v>0.4719877567567568</c:v>
                </c:pt>
                <c:pt idx="11007">
                  <c:v>0.47168366666666672</c:v>
                </c:pt>
                <c:pt idx="11008">
                  <c:v>0.47143346846846851</c:v>
                </c:pt>
                <c:pt idx="11009">
                  <c:v>0.47137077477477474</c:v>
                </c:pt>
                <c:pt idx="11010">
                  <c:v>0.47131743243243235</c:v>
                </c:pt>
                <c:pt idx="11011">
                  <c:v>0.47117446846846833</c:v>
                </c:pt>
                <c:pt idx="11012">
                  <c:v>0.47106724324324312</c:v>
                </c:pt>
                <c:pt idx="11013">
                  <c:v>0.4709781621621621</c:v>
                </c:pt>
                <c:pt idx="11014">
                  <c:v>0.47086214414414412</c:v>
                </c:pt>
                <c:pt idx="11015">
                  <c:v>0.47074556756756736</c:v>
                </c:pt>
                <c:pt idx="11016">
                  <c:v>0.47072742342342333</c:v>
                </c:pt>
                <c:pt idx="11017">
                  <c:v>0.47070927027027021</c:v>
                </c:pt>
                <c:pt idx="11018">
                  <c:v>0.47066472972972967</c:v>
                </c:pt>
                <c:pt idx="11019">
                  <c:v>0.4706652792792792</c:v>
                </c:pt>
                <c:pt idx="11020">
                  <c:v>0.47065647747747735</c:v>
                </c:pt>
                <c:pt idx="11021">
                  <c:v>0.47055804504504495</c:v>
                </c:pt>
                <c:pt idx="11022">
                  <c:v>0.47037053153153136</c:v>
                </c:pt>
                <c:pt idx="11023">
                  <c:v>0.47019181981981978</c:v>
                </c:pt>
                <c:pt idx="11024">
                  <c:v>0.47010218918918911</c:v>
                </c:pt>
                <c:pt idx="11025">
                  <c:v>0.47002136036036024</c:v>
                </c:pt>
                <c:pt idx="11026">
                  <c:v>0.46994988288288281</c:v>
                </c:pt>
                <c:pt idx="11027">
                  <c:v>0.47002136936936928</c:v>
                </c:pt>
                <c:pt idx="11028">
                  <c:v>0.47003896396396383</c:v>
                </c:pt>
                <c:pt idx="11029">
                  <c:v>0.47009285585585581</c:v>
                </c:pt>
                <c:pt idx="11030">
                  <c:v>0.47045027927927924</c:v>
                </c:pt>
                <c:pt idx="11031">
                  <c:v>0.47086158558558555</c:v>
                </c:pt>
                <c:pt idx="11032">
                  <c:v>0.47126354954954947</c:v>
                </c:pt>
                <c:pt idx="11033">
                  <c:v>0.47168365765765763</c:v>
                </c:pt>
                <c:pt idx="11034">
                  <c:v>0.47207681981981986</c:v>
                </c:pt>
                <c:pt idx="11035">
                  <c:v>0.47243424324324329</c:v>
                </c:pt>
                <c:pt idx="11036">
                  <c:v>0.47281806306306318</c:v>
                </c:pt>
                <c:pt idx="11037">
                  <c:v>0.47322002702702703</c:v>
                </c:pt>
                <c:pt idx="11038">
                  <c:v>0.47366653153153154</c:v>
                </c:pt>
                <c:pt idx="11039">
                  <c:v>0.47410423423423437</c:v>
                </c:pt>
                <c:pt idx="11040">
                  <c:v>0.47439897297297312</c:v>
                </c:pt>
                <c:pt idx="11041">
                  <c:v>0.47468490990990997</c:v>
                </c:pt>
                <c:pt idx="11042">
                  <c:v>0.47449739639639643</c:v>
                </c:pt>
                <c:pt idx="11043">
                  <c:v>0.47424719819819822</c:v>
                </c:pt>
                <c:pt idx="11044">
                  <c:v>0.47402394594594588</c:v>
                </c:pt>
                <c:pt idx="11045">
                  <c:v>0.47374680180180179</c:v>
                </c:pt>
                <c:pt idx="11046">
                  <c:v>0.47329095495495482</c:v>
                </c:pt>
                <c:pt idx="11047">
                  <c:v>0.47276307207207208</c:v>
                </c:pt>
                <c:pt idx="11048">
                  <c:v>0.47231601801801804</c:v>
                </c:pt>
                <c:pt idx="11049">
                  <c:v>0.47187775675675675</c:v>
                </c:pt>
                <c:pt idx="11050">
                  <c:v>0.4714482972972972</c:v>
                </c:pt>
                <c:pt idx="11051">
                  <c:v>0.47113540540540538</c:v>
                </c:pt>
                <c:pt idx="11052">
                  <c:v>0.47084066666666652</c:v>
                </c:pt>
                <c:pt idx="11053">
                  <c:v>0.47055472972972956</c:v>
                </c:pt>
                <c:pt idx="11054">
                  <c:v>0.47031333333333325</c:v>
                </c:pt>
                <c:pt idx="11055">
                  <c:v>0.47017036936936929</c:v>
                </c:pt>
                <c:pt idx="11056">
                  <c:v>0.4700268468468467</c:v>
                </c:pt>
                <c:pt idx="11057">
                  <c:v>0.46991962162162149</c:v>
                </c:pt>
                <c:pt idx="11058">
                  <c:v>0.47035788288288288</c:v>
                </c:pt>
                <c:pt idx="11059">
                  <c:v>0.47079558558558554</c:v>
                </c:pt>
                <c:pt idx="11060">
                  <c:v>0.47127782882882879</c:v>
                </c:pt>
                <c:pt idx="11061">
                  <c:v>0.47176062162162163</c:v>
                </c:pt>
                <c:pt idx="11062">
                  <c:v>0.4721807297297298</c:v>
                </c:pt>
                <c:pt idx="11063">
                  <c:v>0.47260083783783774</c:v>
                </c:pt>
                <c:pt idx="11064">
                  <c:v>0.47294066666666662</c:v>
                </c:pt>
                <c:pt idx="11065">
                  <c:v>0.4732535585585585</c:v>
                </c:pt>
                <c:pt idx="11066">
                  <c:v>0.47357524324324324</c:v>
                </c:pt>
                <c:pt idx="11067">
                  <c:v>0.47366487387387379</c:v>
                </c:pt>
                <c:pt idx="11068">
                  <c:v>0.47367367567567564</c:v>
                </c:pt>
                <c:pt idx="11069">
                  <c:v>0.47370941441441439</c:v>
                </c:pt>
                <c:pt idx="11070">
                  <c:v>0.47369127027027014</c:v>
                </c:pt>
                <c:pt idx="11071">
                  <c:v>0.47366433333333324</c:v>
                </c:pt>
                <c:pt idx="11072">
                  <c:v>0.47362858558558563</c:v>
                </c:pt>
                <c:pt idx="11073">
                  <c:v>0.47346801801801802</c:v>
                </c:pt>
                <c:pt idx="11074">
                  <c:v>0.47322662162162166</c:v>
                </c:pt>
                <c:pt idx="11075">
                  <c:v>0.47302096396396409</c:v>
                </c:pt>
                <c:pt idx="11076">
                  <c:v>0.47281531531531545</c:v>
                </c:pt>
                <c:pt idx="11077">
                  <c:v>0.47269928828828844</c:v>
                </c:pt>
                <c:pt idx="11078">
                  <c:v>0.4725563153153155</c:v>
                </c:pt>
                <c:pt idx="11079">
                  <c:v>0.47282410810810832</c:v>
                </c:pt>
                <c:pt idx="11080">
                  <c:v>0.47314578378378397</c:v>
                </c:pt>
                <c:pt idx="11081">
                  <c:v>0.47348506306306326</c:v>
                </c:pt>
                <c:pt idx="11082">
                  <c:v>0.47384248648648664</c:v>
                </c:pt>
                <c:pt idx="11083">
                  <c:v>0.47421750450450467</c:v>
                </c:pt>
                <c:pt idx="11084">
                  <c:v>0.47464696396396411</c:v>
                </c:pt>
                <c:pt idx="11085">
                  <c:v>0.47504947747747756</c:v>
                </c:pt>
                <c:pt idx="11086">
                  <c:v>0.47542504504504512</c:v>
                </c:pt>
                <c:pt idx="11087">
                  <c:v>0.47571153153153156</c:v>
                </c:pt>
                <c:pt idx="11088">
                  <c:v>0.47595293693693697</c:v>
                </c:pt>
                <c:pt idx="11089">
                  <c:v>0.47620313513513524</c:v>
                </c:pt>
                <c:pt idx="11090">
                  <c:v>0.4764533333333334</c:v>
                </c:pt>
                <c:pt idx="11091">
                  <c:v>0.4766771351351351</c:v>
                </c:pt>
                <c:pt idx="11092">
                  <c:v>0.47673981981981978</c:v>
                </c:pt>
                <c:pt idx="11093">
                  <c:v>0.47674862162162174</c:v>
                </c:pt>
                <c:pt idx="11094">
                  <c:v>0.47679316216216228</c:v>
                </c:pt>
                <c:pt idx="11095">
                  <c:v>0.47639064864864872</c:v>
                </c:pt>
                <c:pt idx="11096">
                  <c:v>0.47597934234234229</c:v>
                </c:pt>
                <c:pt idx="11097">
                  <c:v>0.47552403603603599</c:v>
                </c:pt>
                <c:pt idx="11098">
                  <c:v>0.47499670270270278</c:v>
                </c:pt>
                <c:pt idx="11099">
                  <c:v>0.47453205405405408</c:v>
                </c:pt>
                <c:pt idx="11100">
                  <c:v>0.47405860360360352</c:v>
                </c:pt>
                <c:pt idx="11101">
                  <c:v>0.4734504324324324</c:v>
                </c:pt>
                <c:pt idx="11102">
                  <c:v>0.47292309009008998</c:v>
                </c:pt>
                <c:pt idx="11103">
                  <c:v>0.47241334234234228</c:v>
                </c:pt>
                <c:pt idx="11104">
                  <c:v>0.47200202702702698</c:v>
                </c:pt>
                <c:pt idx="11105">
                  <c:v>0.47167154954954943</c:v>
                </c:pt>
                <c:pt idx="11106">
                  <c:v>0.47135921621621607</c:v>
                </c:pt>
                <c:pt idx="11107">
                  <c:v>0.47102873873873868</c:v>
                </c:pt>
                <c:pt idx="11108">
                  <c:v>0.47073399999999982</c:v>
                </c:pt>
                <c:pt idx="11109">
                  <c:v>0.47051954954954944</c:v>
                </c:pt>
                <c:pt idx="11110">
                  <c:v>0.47034963063063051</c:v>
                </c:pt>
                <c:pt idx="11111">
                  <c:v>0.47024239639639637</c:v>
                </c:pt>
                <c:pt idx="11112">
                  <c:v>0.47010877477477475</c:v>
                </c:pt>
                <c:pt idx="11113">
                  <c:v>0.47000154054054039</c:v>
                </c:pt>
                <c:pt idx="11114">
                  <c:v>0.46990311711711708</c:v>
                </c:pt>
                <c:pt idx="11115">
                  <c:v>0.46983163063063066</c:v>
                </c:pt>
                <c:pt idx="11116">
                  <c:v>0.4697958918918918</c:v>
                </c:pt>
                <c:pt idx="11117">
                  <c:v>0.46988552252252253</c:v>
                </c:pt>
                <c:pt idx="11118">
                  <c:v>0.46999274774774774</c:v>
                </c:pt>
                <c:pt idx="11119">
                  <c:v>0.47014507207207201</c:v>
                </c:pt>
                <c:pt idx="11120">
                  <c:v>0.4702885945945946</c:v>
                </c:pt>
                <c:pt idx="11121">
                  <c:v>0.47038701801801802</c:v>
                </c:pt>
                <c:pt idx="11122">
                  <c:v>0.47052118918918917</c:v>
                </c:pt>
                <c:pt idx="11123">
                  <c:v>0.47066416216216223</c:v>
                </c:pt>
                <c:pt idx="11124">
                  <c:v>0.47091436036036055</c:v>
                </c:pt>
                <c:pt idx="11125">
                  <c:v>0.47110186486486488</c:v>
                </c:pt>
                <c:pt idx="11126">
                  <c:v>0.47124482882882884</c:v>
                </c:pt>
                <c:pt idx="11127">
                  <c:v>0.4713877927927928</c:v>
                </c:pt>
                <c:pt idx="11128">
                  <c:v>0.47178096396396396</c:v>
                </c:pt>
                <c:pt idx="11129">
                  <c:v>0.47223681981981985</c:v>
                </c:pt>
                <c:pt idx="11130">
                  <c:v>0.47273776576576593</c:v>
                </c:pt>
                <c:pt idx="11131">
                  <c:v>0.4732293603603604</c:v>
                </c:pt>
                <c:pt idx="11132">
                  <c:v>0.47368520720720714</c:v>
                </c:pt>
                <c:pt idx="11133">
                  <c:v>0.4741053153153153</c:v>
                </c:pt>
                <c:pt idx="11134">
                  <c:v>0.47446273873873873</c:v>
                </c:pt>
                <c:pt idx="11135">
                  <c:v>0.47477562162162179</c:v>
                </c:pt>
                <c:pt idx="11136">
                  <c:v>0.47509729729729733</c:v>
                </c:pt>
                <c:pt idx="11137">
                  <c:v>0.47551740540540549</c:v>
                </c:pt>
                <c:pt idx="11138">
                  <c:v>0.47600900000000007</c:v>
                </c:pt>
                <c:pt idx="11139">
                  <c:v>0.47654513513513519</c:v>
                </c:pt>
                <c:pt idx="11140">
                  <c:v>0.4771082162162163</c:v>
                </c:pt>
                <c:pt idx="11141">
                  <c:v>0.47769824324324328</c:v>
                </c:pt>
                <c:pt idx="11142">
                  <c:v>0.47840428828828835</c:v>
                </c:pt>
                <c:pt idx="11143">
                  <c:v>0.47911913513513515</c:v>
                </c:pt>
                <c:pt idx="11144">
                  <c:v>0.47968221621621626</c:v>
                </c:pt>
                <c:pt idx="11145">
                  <c:v>0.48023649549549552</c:v>
                </c:pt>
                <c:pt idx="11146">
                  <c:v>0.48080891891891886</c:v>
                </c:pt>
                <c:pt idx="11147">
                  <c:v>0.48141709009009009</c:v>
                </c:pt>
                <c:pt idx="11148">
                  <c:v>0.48205165765765762</c:v>
                </c:pt>
                <c:pt idx="11149">
                  <c:v>0.4828203963963964</c:v>
                </c:pt>
                <c:pt idx="11150">
                  <c:v>0.4836606216216216</c:v>
                </c:pt>
                <c:pt idx="11151">
                  <c:v>0.48456353153153142</c:v>
                </c:pt>
                <c:pt idx="11152">
                  <c:v>0.48551098198198189</c:v>
                </c:pt>
                <c:pt idx="11153">
                  <c:v>0.48643203603603602</c:v>
                </c:pt>
                <c:pt idx="11154">
                  <c:v>0.48730799999999996</c:v>
                </c:pt>
                <c:pt idx="11155">
                  <c:v>0.4882021081081081</c:v>
                </c:pt>
                <c:pt idx="11156">
                  <c:v>0.48905112612612617</c:v>
                </c:pt>
                <c:pt idx="11157">
                  <c:v>0.48992709009009017</c:v>
                </c:pt>
                <c:pt idx="11158">
                  <c:v>0.49076731531531531</c:v>
                </c:pt>
                <c:pt idx="11159">
                  <c:v>0.49162512612612608</c:v>
                </c:pt>
                <c:pt idx="11160">
                  <c:v>0.49272489189189184</c:v>
                </c:pt>
                <c:pt idx="11161">
                  <c:v>0.49387800000000004</c:v>
                </c:pt>
                <c:pt idx="11162">
                  <c:v>0.49501296396396394</c:v>
                </c:pt>
                <c:pt idx="11163">
                  <c:v>0.49615727027027023</c:v>
                </c:pt>
                <c:pt idx="11164">
                  <c:v>0.49734611711711718</c:v>
                </c:pt>
                <c:pt idx="11165">
                  <c:v>0.49825781981981976</c:v>
                </c:pt>
                <c:pt idx="11166">
                  <c:v>0.49913378378378365</c:v>
                </c:pt>
                <c:pt idx="11167">
                  <c:v>0.50000094594594591</c:v>
                </c:pt>
                <c:pt idx="11168">
                  <c:v>0.50084116216216201</c:v>
                </c:pt>
                <c:pt idx="11169">
                  <c:v>0.50170833333333331</c:v>
                </c:pt>
                <c:pt idx="11170">
                  <c:v>0.50258429729729714</c:v>
                </c:pt>
                <c:pt idx="11171">
                  <c:v>0.50361203603603588</c:v>
                </c:pt>
                <c:pt idx="11172">
                  <c:v>0.50464910810810815</c:v>
                </c:pt>
                <c:pt idx="11173">
                  <c:v>0.50568618918918917</c:v>
                </c:pt>
                <c:pt idx="11174">
                  <c:v>0.50664244144144133</c:v>
                </c:pt>
                <c:pt idx="11175">
                  <c:v>0.50776915315315319</c:v>
                </c:pt>
                <c:pt idx="11176">
                  <c:v>0.50855603603603594</c:v>
                </c:pt>
                <c:pt idx="11177">
                  <c:v>0.50926263963963947</c:v>
                </c:pt>
                <c:pt idx="11178">
                  <c:v>0.50995989189189184</c:v>
                </c:pt>
                <c:pt idx="11179">
                  <c:v>0.51058565765765751</c:v>
                </c:pt>
                <c:pt idx="11180">
                  <c:v>0.51113114414414407</c:v>
                </c:pt>
                <c:pt idx="11181">
                  <c:v>0.51182839639639621</c:v>
                </c:pt>
                <c:pt idx="11182">
                  <c:v>0.51251685585585571</c:v>
                </c:pt>
                <c:pt idx="11183">
                  <c:v>0.51319596396396383</c:v>
                </c:pt>
                <c:pt idx="11184">
                  <c:v>0.51384812612612596</c:v>
                </c:pt>
                <c:pt idx="11185">
                  <c:v>0.51447389189189185</c:v>
                </c:pt>
                <c:pt idx="11186">
                  <c:v>0.51490280180180181</c:v>
                </c:pt>
                <c:pt idx="11187">
                  <c:v>0.5151084594594596</c:v>
                </c:pt>
                <c:pt idx="11188">
                  <c:v>0.51524208108108127</c:v>
                </c:pt>
                <c:pt idx="11189">
                  <c:v>0.51532236936936937</c:v>
                </c:pt>
                <c:pt idx="11190">
                  <c:v>0.51554562162162176</c:v>
                </c:pt>
                <c:pt idx="11191">
                  <c:v>0.51550053153153164</c:v>
                </c:pt>
                <c:pt idx="11192">
                  <c:v>0.51542025225225219</c:v>
                </c:pt>
                <c:pt idx="11193">
                  <c:v>0.51529487387387396</c:v>
                </c:pt>
                <c:pt idx="11194">
                  <c:v>0.514793927927928</c:v>
                </c:pt>
                <c:pt idx="11195">
                  <c:v>0.51431112612612617</c:v>
                </c:pt>
                <c:pt idx="11196">
                  <c:v>0.51382888288288298</c:v>
                </c:pt>
                <c:pt idx="11197">
                  <c:v>0.51311348648648658</c:v>
                </c:pt>
                <c:pt idx="11198">
                  <c:v>0.51234474774774774</c:v>
                </c:pt>
                <c:pt idx="11199">
                  <c:v>0.51156721621621626</c:v>
                </c:pt>
                <c:pt idx="11200">
                  <c:v>0.51078034234234237</c:v>
                </c:pt>
                <c:pt idx="11201">
                  <c:v>0.50996707207207204</c:v>
                </c:pt>
                <c:pt idx="11202">
                  <c:v>0.50932371171171187</c:v>
                </c:pt>
                <c:pt idx="11203">
                  <c:v>0.50872488288288298</c:v>
                </c:pt>
                <c:pt idx="11204">
                  <c:v>0.50819754954954965</c:v>
                </c:pt>
                <c:pt idx="11205">
                  <c:v>0.507616873873874</c:v>
                </c:pt>
                <c:pt idx="11206">
                  <c:v>0.50689322522522529</c:v>
                </c:pt>
                <c:pt idx="11207">
                  <c:v>0.50619652252252256</c:v>
                </c:pt>
                <c:pt idx="11208">
                  <c:v>0.50536564864864852</c:v>
                </c:pt>
                <c:pt idx="11209">
                  <c:v>0.50463265765765752</c:v>
                </c:pt>
                <c:pt idx="11210">
                  <c:v>0.50428402702702679</c:v>
                </c:pt>
                <c:pt idx="11211">
                  <c:v>0.50393539639639628</c:v>
                </c:pt>
                <c:pt idx="11212">
                  <c:v>0.503354162162162</c:v>
                </c:pt>
                <c:pt idx="11213">
                  <c:v>0.50309461261261235</c:v>
                </c:pt>
                <c:pt idx="11214">
                  <c:v>0.50282626126126106</c:v>
                </c:pt>
                <c:pt idx="11215">
                  <c:v>0.50259420720720704</c:v>
                </c:pt>
                <c:pt idx="11216">
                  <c:v>0.50231707207207188</c:v>
                </c:pt>
                <c:pt idx="11217">
                  <c:v>0.50205752252252234</c:v>
                </c:pt>
                <c:pt idx="11218">
                  <c:v>0.50178037837837819</c:v>
                </c:pt>
                <c:pt idx="11219">
                  <c:v>0.5014944324324323</c:v>
                </c:pt>
                <c:pt idx="11220">
                  <c:v>0.50114581081081067</c:v>
                </c:pt>
                <c:pt idx="11221">
                  <c:v>0.50085107207207191</c:v>
                </c:pt>
                <c:pt idx="11222">
                  <c:v>0.50053818918918913</c:v>
                </c:pt>
                <c:pt idx="11223">
                  <c:v>0.50032372972972972</c:v>
                </c:pt>
                <c:pt idx="11224">
                  <c:v>0.50035946846846846</c:v>
                </c:pt>
                <c:pt idx="11225">
                  <c:v>0.50036001801801799</c:v>
                </c:pt>
                <c:pt idx="11226">
                  <c:v>0.50036056756756753</c:v>
                </c:pt>
                <c:pt idx="11227">
                  <c:v>0.50019945045045033</c:v>
                </c:pt>
                <c:pt idx="11228">
                  <c:v>0.50033362162162154</c:v>
                </c:pt>
                <c:pt idx="11229">
                  <c:v>0.5004227027027025</c:v>
                </c:pt>
                <c:pt idx="11230">
                  <c:v>0.50064650450450432</c:v>
                </c:pt>
                <c:pt idx="11231">
                  <c:v>0.50120078378378374</c:v>
                </c:pt>
                <c:pt idx="11232">
                  <c:v>0.50181720720720724</c:v>
                </c:pt>
                <c:pt idx="11233">
                  <c:v>0.50242482882882877</c:v>
                </c:pt>
                <c:pt idx="11234">
                  <c:v>0.50302364864864857</c:v>
                </c:pt>
                <c:pt idx="11235">
                  <c:v>0.50362246846846848</c:v>
                </c:pt>
                <c:pt idx="11236">
                  <c:v>0.50432851351351349</c:v>
                </c:pt>
                <c:pt idx="11237">
                  <c:v>0.50496307207207203</c:v>
                </c:pt>
                <c:pt idx="11238">
                  <c:v>0.50560643243243231</c:v>
                </c:pt>
                <c:pt idx="11239">
                  <c:v>0.50616016216216198</c:v>
                </c:pt>
                <c:pt idx="11240">
                  <c:v>0.50660666666666643</c:v>
                </c:pt>
                <c:pt idx="11241">
                  <c:v>0.50699982882882855</c:v>
                </c:pt>
                <c:pt idx="11242">
                  <c:v>0.50741994594594564</c:v>
                </c:pt>
                <c:pt idx="11243">
                  <c:v>0.50797367567567553</c:v>
                </c:pt>
                <c:pt idx="11244">
                  <c:v>0.50846472072072058</c:v>
                </c:pt>
                <c:pt idx="11245">
                  <c:v>0.50899150450450448</c:v>
                </c:pt>
                <c:pt idx="11246">
                  <c:v>0.50941161261261259</c:v>
                </c:pt>
                <c:pt idx="11247">
                  <c:v>0.50952763963963965</c:v>
                </c:pt>
                <c:pt idx="11248">
                  <c:v>0.50959912612612623</c:v>
                </c:pt>
                <c:pt idx="11249">
                  <c:v>0.50964366666666661</c:v>
                </c:pt>
                <c:pt idx="11250">
                  <c:v>0.5095991261261259</c:v>
                </c:pt>
                <c:pt idx="11251">
                  <c:v>0.50960792792792775</c:v>
                </c:pt>
                <c:pt idx="11252">
                  <c:v>0.50950950450450438</c:v>
                </c:pt>
                <c:pt idx="11253">
                  <c:v>0.5094649639639639</c:v>
                </c:pt>
                <c:pt idx="11254">
                  <c:v>0.50953645045045048</c:v>
                </c:pt>
                <c:pt idx="11255">
                  <c:v>0.50960793693693696</c:v>
                </c:pt>
                <c:pt idx="11256">
                  <c:v>0.50969701801801814</c:v>
                </c:pt>
                <c:pt idx="11257">
                  <c:v>0.50979544144144151</c:v>
                </c:pt>
                <c:pt idx="11258">
                  <c:v>0.50987572972972983</c:v>
                </c:pt>
                <c:pt idx="11259">
                  <c:v>0.50999230630630643</c:v>
                </c:pt>
                <c:pt idx="11260">
                  <c:v>0.51011713513513512</c:v>
                </c:pt>
                <c:pt idx="11261">
                  <c:v>0.51008139639639638</c:v>
                </c:pt>
                <c:pt idx="11262">
                  <c:v>0.51017047747747757</c:v>
                </c:pt>
                <c:pt idx="11263">
                  <c:v>0.51015232432432445</c:v>
                </c:pt>
                <c:pt idx="11264">
                  <c:v>0.51016167567567583</c:v>
                </c:pt>
                <c:pt idx="11265">
                  <c:v>0.5101710270270271</c:v>
                </c:pt>
                <c:pt idx="11266">
                  <c:v>0.51032334234234233</c:v>
                </c:pt>
                <c:pt idx="11267">
                  <c:v>0.51035909009009006</c:v>
                </c:pt>
                <c:pt idx="11268">
                  <c:v>0.5103948378378379</c:v>
                </c:pt>
                <c:pt idx="11269">
                  <c:v>0.51040418018018019</c:v>
                </c:pt>
                <c:pt idx="11270">
                  <c:v>0.51030574774774773</c:v>
                </c:pt>
                <c:pt idx="11271">
                  <c:v>0.51019852252252251</c:v>
                </c:pt>
                <c:pt idx="11272">
                  <c:v>0.51004675675675681</c:v>
                </c:pt>
                <c:pt idx="11273">
                  <c:v>0.50985924324324328</c:v>
                </c:pt>
                <c:pt idx="11274">
                  <c:v>0.50977016216216209</c:v>
                </c:pt>
                <c:pt idx="11275">
                  <c:v>0.50965413513513502</c:v>
                </c:pt>
                <c:pt idx="11276">
                  <c:v>0.50947542342342333</c:v>
                </c:pt>
                <c:pt idx="11277">
                  <c:v>0.50942209009008999</c:v>
                </c:pt>
                <c:pt idx="11278">
                  <c:v>0.50927032432432429</c:v>
                </c:pt>
                <c:pt idx="11279">
                  <c:v>0.50915429729729733</c:v>
                </c:pt>
                <c:pt idx="11280">
                  <c:v>0.50902947747747762</c:v>
                </c:pt>
                <c:pt idx="11281">
                  <c:v>0.50899428828828841</c:v>
                </c:pt>
                <c:pt idx="11282">
                  <c:v>0.50887826126126146</c:v>
                </c:pt>
                <c:pt idx="11283">
                  <c:v>0.50878863063063073</c:v>
                </c:pt>
                <c:pt idx="11284">
                  <c:v>0.50861927027027043</c:v>
                </c:pt>
                <c:pt idx="11285">
                  <c:v>0.50865500900900917</c:v>
                </c:pt>
                <c:pt idx="11286">
                  <c:v>0.50871770270270278</c:v>
                </c:pt>
                <c:pt idx="11287">
                  <c:v>0.50883372972972973</c:v>
                </c:pt>
                <c:pt idx="11288">
                  <c:v>0.50901244144144153</c:v>
                </c:pt>
                <c:pt idx="11289">
                  <c:v>0.50920874774774783</c:v>
                </c:pt>
                <c:pt idx="11290">
                  <c:v>0.50932477477477489</c:v>
                </c:pt>
                <c:pt idx="11291">
                  <c:v>0.50928903603603604</c:v>
                </c:pt>
                <c:pt idx="11292">
                  <c:v>0.50930663063063064</c:v>
                </c:pt>
                <c:pt idx="11293">
                  <c:v>0.50944080180180185</c:v>
                </c:pt>
                <c:pt idx="11294">
                  <c:v>0.50960191891891882</c:v>
                </c:pt>
                <c:pt idx="11295">
                  <c:v>0.5097630360360359</c:v>
                </c:pt>
                <c:pt idx="11296">
                  <c:v>0.50991480180180182</c:v>
                </c:pt>
                <c:pt idx="11297">
                  <c:v>0.5100132252252253</c:v>
                </c:pt>
                <c:pt idx="11298">
                  <c:v>0.51018313513513525</c:v>
                </c:pt>
                <c:pt idx="11299">
                  <c:v>0.51025461261261273</c:v>
                </c:pt>
                <c:pt idx="11300">
                  <c:v>0.51045147747747754</c:v>
                </c:pt>
                <c:pt idx="11301">
                  <c:v>0.51041518018018028</c:v>
                </c:pt>
                <c:pt idx="11302">
                  <c:v>0.51036128828828842</c:v>
                </c:pt>
                <c:pt idx="11303">
                  <c:v>0.51019137837837847</c:v>
                </c:pt>
                <c:pt idx="11304">
                  <c:v>0.51002145945945965</c:v>
                </c:pt>
                <c:pt idx="11305">
                  <c:v>0.50987848648648659</c:v>
                </c:pt>
                <c:pt idx="11306">
                  <c:v>0.50973497297297321</c:v>
                </c:pt>
                <c:pt idx="11307">
                  <c:v>0.50970802702702722</c:v>
                </c:pt>
                <c:pt idx="11308">
                  <c:v>0.50965468468468478</c:v>
                </c:pt>
                <c:pt idx="11309">
                  <c:v>0.50948477477477483</c:v>
                </c:pt>
                <c:pt idx="11310">
                  <c:v>0.50930606306306314</c:v>
                </c:pt>
                <c:pt idx="11311">
                  <c:v>0.50910920720720731</c:v>
                </c:pt>
                <c:pt idx="11312">
                  <c:v>0.50891235135135138</c:v>
                </c:pt>
                <c:pt idx="11313">
                  <c:v>0.50872483783783795</c:v>
                </c:pt>
                <c:pt idx="11314">
                  <c:v>0.50849223423423429</c:v>
                </c:pt>
                <c:pt idx="11315">
                  <c:v>0.50832231531531524</c:v>
                </c:pt>
                <c:pt idx="11316">
                  <c:v>0.50813425225225228</c:v>
                </c:pt>
                <c:pt idx="11317">
                  <c:v>0.50802702702702718</c:v>
                </c:pt>
                <c:pt idx="11318">
                  <c:v>0.50791045045045047</c:v>
                </c:pt>
                <c:pt idx="11319">
                  <c:v>0.50783896396396411</c:v>
                </c:pt>
                <c:pt idx="11320">
                  <c:v>0.50774054054054052</c:v>
                </c:pt>
                <c:pt idx="11321">
                  <c:v>0.50762396396396403</c:v>
                </c:pt>
                <c:pt idx="11322">
                  <c:v>0.5073825675675675</c:v>
                </c:pt>
                <c:pt idx="11323">
                  <c:v>0.50720385585585581</c:v>
                </c:pt>
                <c:pt idx="11324">
                  <c:v>0.50704329729729725</c:v>
                </c:pt>
                <c:pt idx="11325">
                  <c:v>0.50684699099099095</c:v>
                </c:pt>
                <c:pt idx="11326">
                  <c:v>0.5066864234234234</c:v>
                </c:pt>
                <c:pt idx="11327">
                  <c:v>0.50652530630630632</c:v>
                </c:pt>
                <c:pt idx="11328">
                  <c:v>0.50633779279279278</c:v>
                </c:pt>
                <c:pt idx="11329">
                  <c:v>0.50609639639639636</c:v>
                </c:pt>
                <c:pt idx="11330">
                  <c:v>0.5056674954954955</c:v>
                </c:pt>
                <c:pt idx="11331">
                  <c:v>0.5052204414414414</c:v>
                </c:pt>
                <c:pt idx="11332">
                  <c:v>0.50467495495495485</c:v>
                </c:pt>
                <c:pt idx="11333">
                  <c:v>0.50411187387387379</c:v>
                </c:pt>
                <c:pt idx="11334">
                  <c:v>0.50345036936936927</c:v>
                </c:pt>
                <c:pt idx="11335">
                  <c:v>0.50276191891891886</c:v>
                </c:pt>
                <c:pt idx="11336">
                  <c:v>0.50208281981981984</c:v>
                </c:pt>
                <c:pt idx="11337">
                  <c:v>0.50138556756756769</c:v>
                </c:pt>
                <c:pt idx="11338">
                  <c:v>0.50075099999999995</c:v>
                </c:pt>
                <c:pt idx="11339">
                  <c:v>0.49979475675675672</c:v>
                </c:pt>
                <c:pt idx="11340">
                  <c:v>0.49885610810810821</c:v>
                </c:pt>
                <c:pt idx="11341">
                  <c:v>0.49791745945945942</c:v>
                </c:pt>
                <c:pt idx="11342">
                  <c:v>0.49688972972972978</c:v>
                </c:pt>
                <c:pt idx="11343">
                  <c:v>0.49591588288288296</c:v>
                </c:pt>
                <c:pt idx="11344">
                  <c:v>0.49495084684684681</c:v>
                </c:pt>
                <c:pt idx="11345">
                  <c:v>0.49400340540540522</c:v>
                </c:pt>
                <c:pt idx="11346">
                  <c:v>0.49318957657657642</c:v>
                </c:pt>
                <c:pt idx="11347">
                  <c:v>0.49240324324324314</c:v>
                </c:pt>
                <c:pt idx="11348">
                  <c:v>0.49162571171171171</c:v>
                </c:pt>
                <c:pt idx="11349">
                  <c:v>0.49081243243243244</c:v>
                </c:pt>
                <c:pt idx="11350">
                  <c:v>0.49012398198198204</c:v>
                </c:pt>
                <c:pt idx="11351">
                  <c:v>0.48943608108108111</c:v>
                </c:pt>
                <c:pt idx="11352">
                  <c:v>0.4887564324324325</c:v>
                </c:pt>
                <c:pt idx="11353">
                  <c:v>0.48805918018018007</c:v>
                </c:pt>
                <c:pt idx="11354">
                  <c:v>0.48742406306306296</c:v>
                </c:pt>
                <c:pt idx="11355">
                  <c:v>0.48699515315315306</c:v>
                </c:pt>
                <c:pt idx="11356">
                  <c:v>0.48651236036036044</c:v>
                </c:pt>
                <c:pt idx="11357">
                  <c:v>0.48600316216216222</c:v>
                </c:pt>
                <c:pt idx="11358">
                  <c:v>0.48551156756756753</c:v>
                </c:pt>
                <c:pt idx="11359">
                  <c:v>0.48486820720720714</c:v>
                </c:pt>
                <c:pt idx="11360">
                  <c:v>0.48419790090090098</c:v>
                </c:pt>
                <c:pt idx="11361">
                  <c:v>0.48362546846846849</c:v>
                </c:pt>
                <c:pt idx="11362">
                  <c:v>0.48303544144144162</c:v>
                </c:pt>
                <c:pt idx="11363">
                  <c:v>0.48238272972972973</c:v>
                </c:pt>
                <c:pt idx="11364">
                  <c:v>0.4817839009009009</c:v>
                </c:pt>
                <c:pt idx="11365">
                  <c:v>0.481301108108108</c:v>
                </c:pt>
                <c:pt idx="11366">
                  <c:v>0.48080950450450449</c:v>
                </c:pt>
                <c:pt idx="11367">
                  <c:v>0.48040698198198201</c:v>
                </c:pt>
                <c:pt idx="11368">
                  <c:v>0.4800226126126127</c:v>
                </c:pt>
                <c:pt idx="11369">
                  <c:v>0.47978121621621622</c:v>
                </c:pt>
                <c:pt idx="11370">
                  <c:v>0.4794501891891893</c:v>
                </c:pt>
                <c:pt idx="11371">
                  <c:v>0.47928962162162164</c:v>
                </c:pt>
                <c:pt idx="11372">
                  <c:v>0.47931656756756758</c:v>
                </c:pt>
                <c:pt idx="11373">
                  <c:v>0.47942379279279274</c:v>
                </c:pt>
                <c:pt idx="11374">
                  <c:v>0.47949527027027017</c:v>
                </c:pt>
                <c:pt idx="11375">
                  <c:v>0.47972787387387367</c:v>
                </c:pt>
                <c:pt idx="11376">
                  <c:v>0.48024641441441424</c:v>
                </c:pt>
                <c:pt idx="11377">
                  <c:v>0.48060383783783772</c:v>
                </c:pt>
                <c:pt idx="11378">
                  <c:v>0.48097006306306289</c:v>
                </c:pt>
                <c:pt idx="11379">
                  <c:v>0.481533144144144</c:v>
                </c:pt>
                <c:pt idx="11380">
                  <c:v>0.48205113513513509</c:v>
                </c:pt>
                <c:pt idx="11381">
                  <c:v>0.48248883783783786</c:v>
                </c:pt>
                <c:pt idx="11382">
                  <c:v>0.48289080180180177</c:v>
                </c:pt>
                <c:pt idx="11383">
                  <c:v>0.48336480180180175</c:v>
                </c:pt>
                <c:pt idx="11384">
                  <c:v>0.48375797297297291</c:v>
                </c:pt>
                <c:pt idx="11385">
                  <c:v>0.48407964864864866</c:v>
                </c:pt>
                <c:pt idx="11386">
                  <c:v>0.48447281981981993</c:v>
                </c:pt>
                <c:pt idx="11387">
                  <c:v>0.48476810810810816</c:v>
                </c:pt>
                <c:pt idx="11388">
                  <c:v>0.48492866666666673</c:v>
                </c:pt>
                <c:pt idx="11389">
                  <c:v>0.48504468468468481</c:v>
                </c:pt>
                <c:pt idx="11390">
                  <c:v>0.4852233963963965</c:v>
                </c:pt>
                <c:pt idx="11391">
                  <c:v>0.48528608108108118</c:v>
                </c:pt>
                <c:pt idx="11392">
                  <c:v>0.48510736936936943</c:v>
                </c:pt>
                <c:pt idx="11393">
                  <c:v>0.4850182882882883</c:v>
                </c:pt>
                <c:pt idx="11394">
                  <c:v>0.48504523423423429</c:v>
                </c:pt>
                <c:pt idx="11395">
                  <c:v>0.48496495495495501</c:v>
                </c:pt>
                <c:pt idx="11396">
                  <c:v>0.48497374774774787</c:v>
                </c:pt>
                <c:pt idx="11397">
                  <c:v>0.48499134234234254</c:v>
                </c:pt>
                <c:pt idx="11398">
                  <c:v>0.48488411711711721</c:v>
                </c:pt>
                <c:pt idx="11399">
                  <c:v>0.48466966666666678</c:v>
                </c:pt>
                <c:pt idx="11400">
                  <c:v>0.48453549549549546</c:v>
                </c:pt>
                <c:pt idx="11401">
                  <c:v>0.48437438738738742</c:v>
                </c:pt>
                <c:pt idx="11402">
                  <c:v>0.48415992792792795</c:v>
                </c:pt>
                <c:pt idx="11403">
                  <c:v>0.48390973873873872</c:v>
                </c:pt>
                <c:pt idx="11404">
                  <c:v>0.48360565765765767</c:v>
                </c:pt>
                <c:pt idx="11405">
                  <c:v>0.48330157657657669</c:v>
                </c:pt>
                <c:pt idx="11406">
                  <c:v>0.48293535135135141</c:v>
                </c:pt>
                <c:pt idx="11407">
                  <c:v>0.48264941441441439</c:v>
                </c:pt>
                <c:pt idx="11408">
                  <c:v>0.4823453333333334</c:v>
                </c:pt>
                <c:pt idx="11409">
                  <c:v>0.48183558558558559</c:v>
                </c:pt>
                <c:pt idx="11410">
                  <c:v>0.48123676576576574</c:v>
                </c:pt>
                <c:pt idx="11411">
                  <c:v>0.48073637837837829</c:v>
                </c:pt>
                <c:pt idx="11412">
                  <c:v>0.48028052252252246</c:v>
                </c:pt>
                <c:pt idx="11413">
                  <c:v>0.47980652252252243</c:v>
                </c:pt>
                <c:pt idx="11414">
                  <c:v>0.47948483783783769</c:v>
                </c:pt>
                <c:pt idx="11415">
                  <c:v>0.47927037837837821</c:v>
                </c:pt>
                <c:pt idx="11416">
                  <c:v>0.47892174774774771</c:v>
                </c:pt>
                <c:pt idx="11417">
                  <c:v>0.47854672972972973</c:v>
                </c:pt>
                <c:pt idx="11418">
                  <c:v>0.47823384684684694</c:v>
                </c:pt>
                <c:pt idx="11419">
                  <c:v>0.47807327927927917</c:v>
                </c:pt>
                <c:pt idx="11420">
                  <c:v>0.47785881981981976</c:v>
                </c:pt>
                <c:pt idx="11421">
                  <c:v>0.4776707567567568</c:v>
                </c:pt>
                <c:pt idx="11422">
                  <c:v>0.47751899099099088</c:v>
                </c:pt>
                <c:pt idx="11423">
                  <c:v>0.47736721621621619</c:v>
                </c:pt>
                <c:pt idx="11424">
                  <c:v>0.477206099099099</c:v>
                </c:pt>
                <c:pt idx="11425">
                  <c:v>0.47721545045045044</c:v>
                </c:pt>
                <c:pt idx="11426">
                  <c:v>0.47732323423423434</c:v>
                </c:pt>
                <c:pt idx="11427">
                  <c:v>0.47733203603603608</c:v>
                </c:pt>
                <c:pt idx="11428">
                  <c:v>0.47727870270270278</c:v>
                </c:pt>
                <c:pt idx="11429">
                  <c:v>0.47724296396396404</c:v>
                </c:pt>
                <c:pt idx="11430">
                  <c:v>0.47711759459459469</c:v>
                </c:pt>
                <c:pt idx="11431">
                  <c:v>0.47688500000000023</c:v>
                </c:pt>
                <c:pt idx="11432">
                  <c:v>0.47675962162162178</c:v>
                </c:pt>
                <c:pt idx="11433">
                  <c:v>0.47664360360360375</c:v>
                </c:pt>
                <c:pt idx="11434">
                  <c:v>0.47650943243243249</c:v>
                </c:pt>
                <c:pt idx="11435">
                  <c:v>0.47628618018018026</c:v>
                </c:pt>
                <c:pt idx="11436">
                  <c:v>0.47617895495495494</c:v>
                </c:pt>
                <c:pt idx="11437">
                  <c:v>0.47622349549549559</c:v>
                </c:pt>
                <c:pt idx="11438">
                  <c:v>0.47626858558558571</c:v>
                </c:pt>
                <c:pt idx="11439">
                  <c:v>0.47630433333333344</c:v>
                </c:pt>
                <c:pt idx="11440">
                  <c:v>0.47615256756756774</c:v>
                </c:pt>
                <c:pt idx="11441">
                  <c:v>0.47605468468468476</c:v>
                </c:pt>
                <c:pt idx="11442">
                  <c:v>0.47586717117117128</c:v>
                </c:pt>
                <c:pt idx="11443">
                  <c:v>0.47565272072072079</c:v>
                </c:pt>
                <c:pt idx="11444">
                  <c:v>0.47550974774774779</c:v>
                </c:pt>
                <c:pt idx="11445">
                  <c:v>0.47535797297297311</c:v>
                </c:pt>
                <c:pt idx="11446">
                  <c:v>0.47528704504504504</c:v>
                </c:pt>
                <c:pt idx="11447">
                  <c:v>0.4752062072072073</c:v>
                </c:pt>
                <c:pt idx="11448">
                  <c:v>0.47507203603603609</c:v>
                </c:pt>
                <c:pt idx="11449">
                  <c:v>0.47488453153153165</c:v>
                </c:pt>
                <c:pt idx="11450">
                  <c:v>0.47467887387387392</c:v>
                </c:pt>
                <c:pt idx="11451">
                  <c:v>0.47443747747747755</c:v>
                </c:pt>
                <c:pt idx="11452">
                  <c:v>0.47410700000000017</c:v>
                </c:pt>
                <c:pt idx="11453">
                  <c:v>0.47362420720720733</c:v>
                </c:pt>
                <c:pt idx="11454">
                  <c:v>0.4731502072072073</c:v>
                </c:pt>
                <c:pt idx="11455">
                  <c:v>0.47268555855855859</c:v>
                </c:pt>
                <c:pt idx="11456">
                  <c:v>0.4723990720720721</c:v>
                </c:pt>
                <c:pt idx="11457">
                  <c:v>0.47208618918918932</c:v>
                </c:pt>
                <c:pt idx="11458">
                  <c:v>0.47180025225225231</c:v>
                </c:pt>
                <c:pt idx="11459">
                  <c:v>0.47155885585585589</c:v>
                </c:pt>
                <c:pt idx="11460">
                  <c:v>0.47122782882882885</c:v>
                </c:pt>
                <c:pt idx="11461">
                  <c:v>0.47084345945945966</c:v>
                </c:pt>
                <c:pt idx="11462">
                  <c:v>0.47051243243243251</c:v>
                </c:pt>
                <c:pt idx="11463">
                  <c:v>0.47019019819819829</c:v>
                </c:pt>
                <c:pt idx="11464">
                  <c:v>0.47000268468468481</c:v>
                </c:pt>
                <c:pt idx="11465">
                  <c:v>0.46990425225225235</c:v>
                </c:pt>
                <c:pt idx="11466">
                  <c:v>0.46967164864864863</c:v>
                </c:pt>
                <c:pt idx="11467">
                  <c:v>0.4696001621621621</c:v>
                </c:pt>
                <c:pt idx="11468">
                  <c:v>0.46962709909909911</c:v>
                </c:pt>
                <c:pt idx="11469">
                  <c:v>0.46965404504504504</c:v>
                </c:pt>
                <c:pt idx="11470">
                  <c:v>0.46977006306306307</c:v>
                </c:pt>
                <c:pt idx="11471">
                  <c:v>0.46989543243243248</c:v>
                </c:pt>
                <c:pt idx="11472">
                  <c:v>0.47018136936936938</c:v>
                </c:pt>
                <c:pt idx="11473">
                  <c:v>0.47048490090090089</c:v>
                </c:pt>
                <c:pt idx="11474">
                  <c:v>0.47070870270270271</c:v>
                </c:pt>
                <c:pt idx="11475">
                  <c:v>0.47095890090090087</c:v>
                </c:pt>
                <c:pt idx="11476">
                  <c:v>0.47127178378378376</c:v>
                </c:pt>
                <c:pt idx="11477">
                  <c:v>0.47188874774774775</c:v>
                </c:pt>
                <c:pt idx="11478">
                  <c:v>0.47246943243243245</c:v>
                </c:pt>
                <c:pt idx="11479">
                  <c:v>0.47313973873873882</c:v>
                </c:pt>
                <c:pt idx="11480">
                  <c:v>0.4737830990990991</c:v>
                </c:pt>
                <c:pt idx="11481">
                  <c:v>0.47414052252252253</c:v>
                </c:pt>
                <c:pt idx="11482">
                  <c:v>0.47442646846846859</c:v>
                </c:pt>
                <c:pt idx="11483">
                  <c:v>0.47410423423423437</c:v>
                </c:pt>
                <c:pt idx="11484">
                  <c:v>0.47342512612612614</c:v>
                </c:pt>
                <c:pt idx="11485">
                  <c:v>0.47224507207207206</c:v>
                </c:pt>
                <c:pt idx="11486">
                  <c:v>0.47052009009009005</c:v>
                </c:pt>
                <c:pt idx="11487">
                  <c:v>0.46833925225225226</c:v>
                </c:pt>
                <c:pt idx="11488">
                  <c:v>0.46563107207207205</c:v>
                </c:pt>
                <c:pt idx="11489">
                  <c:v>0.46243130630630624</c:v>
                </c:pt>
                <c:pt idx="11490">
                  <c:v>0.45887410990990979</c:v>
                </c:pt>
                <c:pt idx="11491">
                  <c:v>0.45483466756756752</c:v>
                </c:pt>
                <c:pt idx="11492">
                  <c:v>0.45023214414414409</c:v>
                </c:pt>
                <c:pt idx="11493">
                  <c:v>0.44489662432432436</c:v>
                </c:pt>
                <c:pt idx="11494">
                  <c:v>0.43907831531531533</c:v>
                </c:pt>
                <c:pt idx="11495">
                  <c:v>0.43272386666666662</c:v>
                </c:pt>
                <c:pt idx="11496">
                  <c:v>0.42586902252252246</c:v>
                </c:pt>
                <c:pt idx="11497">
                  <c:v>0.41881787297297296</c:v>
                </c:pt>
                <c:pt idx="11498">
                  <c:v>0.41153412342342338</c:v>
                </c:pt>
                <c:pt idx="11499">
                  <c:v>0.40424157387387383</c:v>
                </c:pt>
                <c:pt idx="11500">
                  <c:v>0.39677031261261253</c:v>
                </c:pt>
                <c:pt idx="11501">
                  <c:v>0.38926331081081073</c:v>
                </c:pt>
                <c:pt idx="11502">
                  <c:v>0.38174695945945941</c:v>
                </c:pt>
                <c:pt idx="11503">
                  <c:v>0.37439172342342336</c:v>
                </c:pt>
                <c:pt idx="11504">
                  <c:v>0.36698259729729726</c:v>
                </c:pt>
                <c:pt idx="11505">
                  <c:v>0.35951958828828828</c:v>
                </c:pt>
                <c:pt idx="11506">
                  <c:v>0.35198564054054055</c:v>
                </c:pt>
                <c:pt idx="11507">
                  <c:v>0.34438900990990995</c:v>
                </c:pt>
                <c:pt idx="11508">
                  <c:v>0.33668514954954959</c:v>
                </c:pt>
                <c:pt idx="11509">
                  <c:v>0.32887406036036038</c:v>
                </c:pt>
                <c:pt idx="11510">
                  <c:v>0.3210453756756757</c:v>
                </c:pt>
                <c:pt idx="11511">
                  <c:v>0.31310011531531529</c:v>
                </c:pt>
                <c:pt idx="11512">
                  <c:v>0.30508336486486487</c:v>
                </c:pt>
                <c:pt idx="11513">
                  <c:v>0.2970127297297297</c:v>
                </c:pt>
                <c:pt idx="11514">
                  <c:v>0.28917414774774775</c:v>
                </c:pt>
                <c:pt idx="11515">
                  <c:v>0.28135370630630629</c:v>
                </c:pt>
                <c:pt idx="11516">
                  <c:v>0.27351567567567564</c:v>
                </c:pt>
                <c:pt idx="11517">
                  <c:v>0.2656864396396395</c:v>
                </c:pt>
                <c:pt idx="11518">
                  <c:v>0.25838454414414408</c:v>
                </c:pt>
                <c:pt idx="11519">
                  <c:v>0.25109144144144135</c:v>
                </c:pt>
                <c:pt idx="11520">
                  <c:v>0.24433502702702697</c:v>
                </c:pt>
                <c:pt idx="11521">
                  <c:v>0.23793604144144148</c:v>
                </c:pt>
                <c:pt idx="11522">
                  <c:v>0.23208198918918918</c:v>
                </c:pt>
                <c:pt idx="11523">
                  <c:v>0.22677286486486484</c:v>
                </c:pt>
                <c:pt idx="11524">
                  <c:v>0.22212580630630627</c:v>
                </c:pt>
                <c:pt idx="11525">
                  <c:v>0.21807757117117119</c:v>
                </c:pt>
                <c:pt idx="11526">
                  <c:v>0.21454731981981978</c:v>
                </c:pt>
                <c:pt idx="11527">
                  <c:v>0.21150866576576577</c:v>
                </c:pt>
                <c:pt idx="11528">
                  <c:v>0.20901494684684685</c:v>
                </c:pt>
                <c:pt idx="11529">
                  <c:v>0.20706616036036035</c:v>
                </c:pt>
                <c:pt idx="11530">
                  <c:v>0.20534117747747749</c:v>
                </c:pt>
                <c:pt idx="11531">
                  <c:v>0.20406324864864864</c:v>
                </c:pt>
                <c:pt idx="11532">
                  <c:v>0.20332145585585584</c:v>
                </c:pt>
                <c:pt idx="11533">
                  <c:v>0.20310700090090089</c:v>
                </c:pt>
                <c:pt idx="11534">
                  <c:v>0.20286560270270268</c:v>
                </c:pt>
                <c:pt idx="11535">
                  <c:v>0.20289254684684685</c:v>
                </c:pt>
                <c:pt idx="11536">
                  <c:v>0.20289254684684682</c:v>
                </c:pt>
                <c:pt idx="11537">
                  <c:v>0.20309820270270268</c:v>
                </c:pt>
                <c:pt idx="11538">
                  <c:v>0.20327691441441437</c:v>
                </c:pt>
                <c:pt idx="11539">
                  <c:v>0.20346442432432427</c:v>
                </c:pt>
                <c:pt idx="11540">
                  <c:v>0.20359859549549542</c:v>
                </c:pt>
                <c:pt idx="11541">
                  <c:v>0.20369702432432424</c:v>
                </c:pt>
                <c:pt idx="11542">
                  <c:v>0.20378665495495488</c:v>
                </c:pt>
                <c:pt idx="11543">
                  <c:v>0.20406324594594588</c:v>
                </c:pt>
                <c:pt idx="11544">
                  <c:v>0.20433158828828821</c:v>
                </c:pt>
                <c:pt idx="11545">
                  <c:v>0.20470660900900897</c:v>
                </c:pt>
                <c:pt idx="11546">
                  <c:v>0.20513551801801796</c:v>
                </c:pt>
                <c:pt idx="11547">
                  <c:v>0.20559137027027022</c:v>
                </c:pt>
                <c:pt idx="11548">
                  <c:v>0.20610056216216213</c:v>
                </c:pt>
                <c:pt idx="11549">
                  <c:v>0.20662790090090083</c:v>
                </c:pt>
                <c:pt idx="11550">
                  <c:v>0.20715523873873867</c:v>
                </c:pt>
                <c:pt idx="11551">
                  <c:v>0.20748626756756752</c:v>
                </c:pt>
                <c:pt idx="11552">
                  <c:v>0.20779970090090089</c:v>
                </c:pt>
                <c:pt idx="11553">
                  <c:v>0.20810378648648645</c:v>
                </c:pt>
                <c:pt idx="11554">
                  <c:v>0.20841666936936934</c:v>
                </c:pt>
                <c:pt idx="11555">
                  <c:v>0.20838092702702699</c:v>
                </c:pt>
                <c:pt idx="11556">
                  <c:v>0.20840787117117116</c:v>
                </c:pt>
                <c:pt idx="11557">
                  <c:v>0.20847935585585584</c:v>
                </c:pt>
                <c:pt idx="11558">
                  <c:v>0.20855084054054052</c:v>
                </c:pt>
                <c:pt idx="11559">
                  <c:v>0.20849750180180182</c:v>
                </c:pt>
                <c:pt idx="11560">
                  <c:v>0.20847110720720721</c:v>
                </c:pt>
                <c:pt idx="11561">
                  <c:v>0.20824730450450449</c:v>
                </c:pt>
                <c:pt idx="11562">
                  <c:v>0.2079701630630631</c:v>
                </c:pt>
                <c:pt idx="11563">
                  <c:v>0.20747856756756758</c:v>
                </c:pt>
                <c:pt idx="11564">
                  <c:v>0.20698697207207209</c:v>
                </c:pt>
                <c:pt idx="11565">
                  <c:v>0.20648657837837839</c:v>
                </c:pt>
                <c:pt idx="11566">
                  <c:v>0.2059861855855856</c:v>
                </c:pt>
                <c:pt idx="11567">
                  <c:v>0.20569144864864866</c:v>
                </c:pt>
                <c:pt idx="11568">
                  <c:v>0.20542310540540543</c:v>
                </c:pt>
                <c:pt idx="11569">
                  <c:v>0.20515531261261263</c:v>
                </c:pt>
                <c:pt idx="11570">
                  <c:v>0.20486002612612611</c:v>
                </c:pt>
                <c:pt idx="11571">
                  <c:v>0.20482428378378378</c:v>
                </c:pt>
                <c:pt idx="11572">
                  <c:v>0.2047703954954955</c:v>
                </c:pt>
                <c:pt idx="11573">
                  <c:v>0.20466316846846846</c:v>
                </c:pt>
                <c:pt idx="11574">
                  <c:v>0.20448445675675678</c:v>
                </c:pt>
                <c:pt idx="11575">
                  <c:v>0.20435908378378381</c:v>
                </c:pt>
                <c:pt idx="11576">
                  <c:v>0.20415397747747752</c:v>
                </c:pt>
                <c:pt idx="11577">
                  <c:v>0.2040016594594595</c:v>
                </c:pt>
                <c:pt idx="11578">
                  <c:v>0.20386748738738744</c:v>
                </c:pt>
                <c:pt idx="11579">
                  <c:v>0.20395656846846849</c:v>
                </c:pt>
                <c:pt idx="11580">
                  <c:v>0.20396591621621624</c:v>
                </c:pt>
                <c:pt idx="11581">
                  <c:v>0.20391202792792792</c:v>
                </c:pt>
                <c:pt idx="11582">
                  <c:v>0.20384054324324324</c:v>
                </c:pt>
                <c:pt idx="11583">
                  <c:v>0.20376905855855859</c:v>
                </c:pt>
                <c:pt idx="11584">
                  <c:v>0.20365248378378378</c:v>
                </c:pt>
                <c:pt idx="11585">
                  <c:v>0.20350071621621621</c:v>
                </c:pt>
                <c:pt idx="11586">
                  <c:v>0.20334839819819819</c:v>
                </c:pt>
                <c:pt idx="11587">
                  <c:v>0.20340228648648648</c:v>
                </c:pt>
                <c:pt idx="11588">
                  <c:v>0.20340228648648648</c:v>
                </c:pt>
                <c:pt idx="11589">
                  <c:v>0.20340228648648648</c:v>
                </c:pt>
                <c:pt idx="11590">
                  <c:v>0.20340228648648653</c:v>
                </c:pt>
                <c:pt idx="11591">
                  <c:v>0.20320542882882886</c:v>
                </c:pt>
                <c:pt idx="11592">
                  <c:v>0.20312514594594597</c:v>
                </c:pt>
                <c:pt idx="11593">
                  <c:v>0.20302671711711714</c:v>
                </c:pt>
                <c:pt idx="11594">
                  <c:v>0.20283920720720722</c:v>
                </c:pt>
                <c:pt idx="11595">
                  <c:v>0.20265169729729732</c:v>
                </c:pt>
                <c:pt idx="11596">
                  <c:v>0.20249992972972974</c:v>
                </c:pt>
                <c:pt idx="11597">
                  <c:v>0.20235696036036038</c:v>
                </c:pt>
                <c:pt idx="11598">
                  <c:v>0.2022854756756757</c:v>
                </c:pt>
                <c:pt idx="11599">
                  <c:v>0.20217824864864867</c:v>
                </c:pt>
                <c:pt idx="11600">
                  <c:v>0.20224093513513516</c:v>
                </c:pt>
                <c:pt idx="11601">
                  <c:v>0.20230362252252254</c:v>
                </c:pt>
                <c:pt idx="11602">
                  <c:v>0.20234816306306308</c:v>
                </c:pt>
                <c:pt idx="11603">
                  <c:v>0.20222333873873874</c:v>
                </c:pt>
                <c:pt idx="11604">
                  <c:v>0.20273308018018019</c:v>
                </c:pt>
                <c:pt idx="11605">
                  <c:v>0.2032785648648649</c:v>
                </c:pt>
                <c:pt idx="11606">
                  <c:v>0.20383229639639644</c:v>
                </c:pt>
                <c:pt idx="11607">
                  <c:v>0.20452954774774773</c:v>
                </c:pt>
                <c:pt idx="11608">
                  <c:v>0.20539616306306305</c:v>
                </c:pt>
                <c:pt idx="11609">
                  <c:v>0.20632546486486486</c:v>
                </c:pt>
                <c:pt idx="11610">
                  <c:v>0.20733504954954954</c:v>
                </c:pt>
                <c:pt idx="11611">
                  <c:v>0.2083985225225225</c:v>
                </c:pt>
                <c:pt idx="11612">
                  <c:v>0.20944439999999998</c:v>
                </c:pt>
                <c:pt idx="11613">
                  <c:v>0.210516672072072</c:v>
                </c:pt>
                <c:pt idx="11614">
                  <c:v>0.21154495405405405</c:v>
                </c:pt>
                <c:pt idx="11615">
                  <c:v>0.21258203333333331</c:v>
                </c:pt>
                <c:pt idx="11616">
                  <c:v>0.21345799729729728</c:v>
                </c:pt>
                <c:pt idx="11617">
                  <c:v>0.21431581531531529</c:v>
                </c:pt>
                <c:pt idx="11618">
                  <c:v>0.2152187225225225</c:v>
                </c:pt>
                <c:pt idx="11619">
                  <c:v>0.21612163063063061</c:v>
                </c:pt>
                <c:pt idx="11620">
                  <c:v>0.2164521099099099</c:v>
                </c:pt>
                <c:pt idx="11621">
                  <c:v>0.21677379099099098</c:v>
                </c:pt>
                <c:pt idx="11622">
                  <c:v>0.21708667477477475</c:v>
                </c:pt>
                <c:pt idx="11623">
                  <c:v>0.21748039099099095</c:v>
                </c:pt>
                <c:pt idx="11624">
                  <c:v>0.21749798828828829</c:v>
                </c:pt>
                <c:pt idx="11625">
                  <c:v>0.21749798828828829</c:v>
                </c:pt>
                <c:pt idx="11626">
                  <c:v>0.21751558378378374</c:v>
                </c:pt>
                <c:pt idx="11627">
                  <c:v>0.21748863963963966</c:v>
                </c:pt>
                <c:pt idx="11628">
                  <c:v>0.21769429549549549</c:v>
                </c:pt>
                <c:pt idx="11629">
                  <c:v>0.21788235495495495</c:v>
                </c:pt>
                <c:pt idx="11630">
                  <c:v>0.21804347027027024</c:v>
                </c:pt>
                <c:pt idx="11631">
                  <c:v>0.21826672252252252</c:v>
                </c:pt>
                <c:pt idx="11632">
                  <c:v>0.21844543423423424</c:v>
                </c:pt>
                <c:pt idx="11633">
                  <c:v>0.21865054054054056</c:v>
                </c:pt>
                <c:pt idx="11634">
                  <c:v>0.21880230810810813</c:v>
                </c:pt>
                <c:pt idx="11635">
                  <c:v>0.21890073693693698</c:v>
                </c:pt>
                <c:pt idx="11636">
                  <c:v>0.21893647927927931</c:v>
                </c:pt>
                <c:pt idx="11637">
                  <c:v>0.21899036756756762</c:v>
                </c:pt>
                <c:pt idx="11638">
                  <c:v>0.21907065045045049</c:v>
                </c:pt>
                <c:pt idx="11639">
                  <c:v>0.21907999819819823</c:v>
                </c:pt>
                <c:pt idx="11640">
                  <c:v>0.2192763072072072</c:v>
                </c:pt>
                <c:pt idx="11641">
                  <c:v>0.21884684864864865</c:v>
                </c:pt>
                <c:pt idx="11642">
                  <c:v>0.21839099549549548</c:v>
                </c:pt>
                <c:pt idx="11643">
                  <c:v>0.21792634504504507</c:v>
                </c:pt>
                <c:pt idx="11644">
                  <c:v>0.21729178018018014</c:v>
                </c:pt>
                <c:pt idx="11645">
                  <c:v>0.21648785135135135</c:v>
                </c:pt>
                <c:pt idx="11646">
                  <c:v>0.2156481801801802</c:v>
                </c:pt>
                <c:pt idx="11647">
                  <c:v>0.21471008018018017</c:v>
                </c:pt>
                <c:pt idx="11648">
                  <c:v>0.21377143063063064</c:v>
                </c:pt>
                <c:pt idx="11649">
                  <c:v>0.21279703783783782</c:v>
                </c:pt>
                <c:pt idx="11650">
                  <c:v>0.21187653333333334</c:v>
                </c:pt>
                <c:pt idx="11651">
                  <c:v>0.21100936756756755</c:v>
                </c:pt>
                <c:pt idx="11652">
                  <c:v>0.21038360090090089</c:v>
                </c:pt>
                <c:pt idx="11653">
                  <c:v>0.2096956963963964</c:v>
                </c:pt>
                <c:pt idx="11654">
                  <c:v>0.20900779189189189</c:v>
                </c:pt>
                <c:pt idx="11655">
                  <c:v>0.20836442972972974</c:v>
                </c:pt>
                <c:pt idx="11656">
                  <c:v>0.20767652522522523</c:v>
                </c:pt>
                <c:pt idx="11657">
                  <c:v>0.20751595945945944</c:v>
                </c:pt>
                <c:pt idx="11658">
                  <c:v>0.20738233783783785</c:v>
                </c:pt>
                <c:pt idx="11659">
                  <c:v>0.20720362612612614</c:v>
                </c:pt>
                <c:pt idx="11660">
                  <c:v>0.20691713693693689</c:v>
                </c:pt>
                <c:pt idx="11661">
                  <c:v>0.20685444954954951</c:v>
                </c:pt>
                <c:pt idx="11662">
                  <c:v>0.20684510180180177</c:v>
                </c:pt>
                <c:pt idx="11663">
                  <c:v>0.2068451018018018</c:v>
                </c:pt>
                <c:pt idx="11664">
                  <c:v>0.20687204594594596</c:v>
                </c:pt>
                <c:pt idx="11665">
                  <c:v>0.20689019189189189</c:v>
                </c:pt>
                <c:pt idx="11666">
                  <c:v>0.20684510180180182</c:v>
                </c:pt>
                <c:pt idx="11667">
                  <c:v>0.20681815765765768</c:v>
                </c:pt>
                <c:pt idx="11668">
                  <c:v>0.20659490540540543</c:v>
                </c:pt>
                <c:pt idx="11669">
                  <c:v>0.20645193603603604</c:v>
                </c:pt>
                <c:pt idx="11670">
                  <c:v>0.20633591081081082</c:v>
                </c:pt>
                <c:pt idx="11671">
                  <c:v>0.20619294144144146</c:v>
                </c:pt>
                <c:pt idx="11672">
                  <c:v>0.20608571441441442</c:v>
                </c:pt>
                <c:pt idx="11673">
                  <c:v>0.20614840090090092</c:v>
                </c:pt>
                <c:pt idx="11674">
                  <c:v>0.20616599729729729</c:v>
                </c:pt>
                <c:pt idx="11675">
                  <c:v>0.20623803153153153</c:v>
                </c:pt>
                <c:pt idx="11676">
                  <c:v>0.20622868378378378</c:v>
                </c:pt>
                <c:pt idx="11677">
                  <c:v>0.20613960270270271</c:v>
                </c:pt>
                <c:pt idx="11678">
                  <c:v>0.20600598108108112</c:v>
                </c:pt>
                <c:pt idx="11679">
                  <c:v>0.20588995585585587</c:v>
                </c:pt>
                <c:pt idx="11680">
                  <c:v>0.20585421351351352</c:v>
                </c:pt>
                <c:pt idx="11681">
                  <c:v>0.20585421351351352</c:v>
                </c:pt>
                <c:pt idx="11682">
                  <c:v>0.20589875405405406</c:v>
                </c:pt>
                <c:pt idx="11683">
                  <c:v>0.20594329459459459</c:v>
                </c:pt>
                <c:pt idx="11684">
                  <c:v>0.20608626396396396</c:v>
                </c:pt>
                <c:pt idx="11685">
                  <c:v>0.20620228918918918</c:v>
                </c:pt>
                <c:pt idx="11686">
                  <c:v>0.20633646036036035</c:v>
                </c:pt>
                <c:pt idx="11687">
                  <c:v>0.20643488918918917</c:v>
                </c:pt>
                <c:pt idx="11688">
                  <c:v>0.20646183333333334</c:v>
                </c:pt>
                <c:pt idx="11689">
                  <c:v>0.20619349099099096</c:v>
                </c:pt>
                <c:pt idx="11690">
                  <c:v>0.20594329459459457</c:v>
                </c:pt>
                <c:pt idx="11691">
                  <c:v>0.205666154054054</c:v>
                </c:pt>
                <c:pt idx="11692">
                  <c:v>0.20553198198198194</c:v>
                </c:pt>
                <c:pt idx="11693">
                  <c:v>0.20543355315315315</c:v>
                </c:pt>
                <c:pt idx="11694">
                  <c:v>0.20540660900900898</c:v>
                </c:pt>
                <c:pt idx="11695">
                  <c:v>0.20537086756756751</c:v>
                </c:pt>
                <c:pt idx="11696">
                  <c:v>0.20531697837837837</c:v>
                </c:pt>
                <c:pt idx="11697">
                  <c:v>0.20528178558558557</c:v>
                </c:pt>
                <c:pt idx="11698">
                  <c:v>0.20520150270270268</c:v>
                </c:pt>
                <c:pt idx="11699">
                  <c:v>0.20511242162162163</c:v>
                </c:pt>
                <c:pt idx="11700">
                  <c:v>0.20496945225225224</c:v>
                </c:pt>
                <c:pt idx="11701">
                  <c:v>0.20480833603603602</c:v>
                </c:pt>
                <c:pt idx="11702">
                  <c:v>0.20460268018018019</c:v>
                </c:pt>
                <c:pt idx="11703">
                  <c:v>0.20442396846846841</c:v>
                </c:pt>
                <c:pt idx="11704">
                  <c:v>0.2043794279279279</c:v>
                </c:pt>
                <c:pt idx="11705">
                  <c:v>0.20453119549549548</c:v>
                </c:pt>
                <c:pt idx="11706">
                  <c:v>0.20468296306306305</c:v>
                </c:pt>
                <c:pt idx="11707">
                  <c:v>0.20483528018018018</c:v>
                </c:pt>
                <c:pt idx="11708">
                  <c:v>0.20497824954954957</c:v>
                </c:pt>
                <c:pt idx="11709">
                  <c:v>0.2050766783783784</c:v>
                </c:pt>
                <c:pt idx="11710">
                  <c:v>0.20509427477477482</c:v>
                </c:pt>
                <c:pt idx="11711">
                  <c:v>0.20514816306306308</c:v>
                </c:pt>
                <c:pt idx="11712">
                  <c:v>0.20507612882882886</c:v>
                </c:pt>
                <c:pt idx="11713">
                  <c:v>0.20509427477477479</c:v>
                </c:pt>
                <c:pt idx="11714">
                  <c:v>0.20515696126126129</c:v>
                </c:pt>
                <c:pt idx="11715">
                  <c:v>0.20523724414414418</c:v>
                </c:pt>
                <c:pt idx="11716">
                  <c:v>0.20533512342342344</c:v>
                </c:pt>
                <c:pt idx="11717">
                  <c:v>0.2053081792792793</c:v>
                </c:pt>
                <c:pt idx="11718">
                  <c:v>0.20521909819819822</c:v>
                </c:pt>
                <c:pt idx="11719">
                  <c:v>0.20529938108108112</c:v>
                </c:pt>
                <c:pt idx="11720">
                  <c:v>0.20526363873873876</c:v>
                </c:pt>
                <c:pt idx="11721">
                  <c:v>0.20515641171171173</c:v>
                </c:pt>
                <c:pt idx="11722">
                  <c:v>0.20503158828828832</c:v>
                </c:pt>
                <c:pt idx="11723">
                  <c:v>0.20487047297297303</c:v>
                </c:pt>
                <c:pt idx="11724">
                  <c:v>0.20471815585585593</c:v>
                </c:pt>
                <c:pt idx="11725">
                  <c:v>0.20462852522522529</c:v>
                </c:pt>
                <c:pt idx="11726">
                  <c:v>0.20459278288288293</c:v>
                </c:pt>
                <c:pt idx="11727">
                  <c:v>0.20453889459459465</c:v>
                </c:pt>
                <c:pt idx="11728">
                  <c:v>0.20455649099099105</c:v>
                </c:pt>
                <c:pt idx="11729">
                  <c:v>0.20452074864864869</c:v>
                </c:pt>
                <c:pt idx="11730">
                  <c:v>0.20446686036036038</c:v>
                </c:pt>
                <c:pt idx="11731">
                  <c:v>0.20438657747747752</c:v>
                </c:pt>
                <c:pt idx="11732">
                  <c:v>0.20423425945945947</c:v>
                </c:pt>
                <c:pt idx="11733">
                  <c:v>0.20421666306306308</c:v>
                </c:pt>
                <c:pt idx="11734">
                  <c:v>0.2042342594594595</c:v>
                </c:pt>
                <c:pt idx="11735">
                  <c:v>0.20403795135135139</c:v>
                </c:pt>
                <c:pt idx="11736">
                  <c:v>0.20379655315315318</c:v>
                </c:pt>
                <c:pt idx="11737">
                  <c:v>0.20355515495495499</c:v>
                </c:pt>
                <c:pt idx="11738">
                  <c:v>0.20332255405405408</c:v>
                </c:pt>
                <c:pt idx="11739">
                  <c:v>0.20317078648648651</c:v>
                </c:pt>
                <c:pt idx="11740">
                  <c:v>0.20302781711711709</c:v>
                </c:pt>
                <c:pt idx="11741">
                  <c:v>0.20275947477477474</c:v>
                </c:pt>
                <c:pt idx="11742">
                  <c:v>0.20245539009009006</c:v>
                </c:pt>
                <c:pt idx="11743">
                  <c:v>0.20215130540540535</c:v>
                </c:pt>
                <c:pt idx="11744">
                  <c:v>0.20179333153153151</c:v>
                </c:pt>
                <c:pt idx="11745">
                  <c:v>0.20139081711711707</c:v>
                </c:pt>
                <c:pt idx="11746">
                  <c:v>0.20106913603603602</c:v>
                </c:pt>
                <c:pt idx="11747">
                  <c:v>0.20073865585585585</c:v>
                </c:pt>
                <c:pt idx="11748">
                  <c:v>0.20030039909909911</c:v>
                </c:pt>
                <c:pt idx="11749">
                  <c:v>0.19995177297297295</c:v>
                </c:pt>
                <c:pt idx="11750">
                  <c:v>0.19963888918918921</c:v>
                </c:pt>
                <c:pt idx="11751">
                  <c:v>0.19936174864864861</c:v>
                </c:pt>
                <c:pt idx="11752">
                  <c:v>0.19908460720720719</c:v>
                </c:pt>
                <c:pt idx="11753">
                  <c:v>0.1988256117117117</c:v>
                </c:pt>
                <c:pt idx="11754">
                  <c:v>0.19861995495495494</c:v>
                </c:pt>
                <c:pt idx="11755">
                  <c:v>0.19837855585585584</c:v>
                </c:pt>
                <c:pt idx="11756">
                  <c:v>0.19793150090090092</c:v>
                </c:pt>
                <c:pt idx="11757">
                  <c:v>0.19757407657657658</c:v>
                </c:pt>
                <c:pt idx="11758">
                  <c:v>0.19723424864864866</c:v>
                </c:pt>
                <c:pt idx="11759">
                  <c:v>0.19688562252252254</c:v>
                </c:pt>
                <c:pt idx="11760">
                  <c:v>0.19657273873873876</c:v>
                </c:pt>
                <c:pt idx="11761">
                  <c:v>0.19622411261261261</c:v>
                </c:pt>
                <c:pt idx="11762">
                  <c:v>0.19583094594594597</c:v>
                </c:pt>
                <c:pt idx="11763">
                  <c:v>0.19542898108108109</c:v>
                </c:pt>
                <c:pt idx="11764">
                  <c:v>0.19511609729729734</c:v>
                </c:pt>
                <c:pt idx="11765">
                  <c:v>0.19485710180180182</c:v>
                </c:pt>
                <c:pt idx="11766">
                  <c:v>0.19449032972972977</c:v>
                </c:pt>
                <c:pt idx="11767">
                  <c:v>0.19417744594594596</c:v>
                </c:pt>
                <c:pt idx="11768">
                  <c:v>0.19390030540540543</c:v>
                </c:pt>
                <c:pt idx="11769">
                  <c:v>0.19368585135135138</c:v>
                </c:pt>
                <c:pt idx="11770">
                  <c:v>0.1933993630630631</c:v>
                </c:pt>
                <c:pt idx="11771">
                  <c:v>0.19308648018018021</c:v>
                </c:pt>
                <c:pt idx="11772">
                  <c:v>0.1929787027027027</c:v>
                </c:pt>
                <c:pt idx="11773">
                  <c:v>0.19292481441441442</c:v>
                </c:pt>
                <c:pt idx="11774">
                  <c:v>0.1928978693693694</c:v>
                </c:pt>
                <c:pt idx="11775">
                  <c:v>0.19294241081081082</c:v>
                </c:pt>
                <c:pt idx="11776">
                  <c:v>0.19292426486486489</c:v>
                </c:pt>
                <c:pt idx="11777">
                  <c:v>0.19287972432432432</c:v>
                </c:pt>
                <c:pt idx="11778">
                  <c:v>0.19274555225225223</c:v>
                </c:pt>
                <c:pt idx="11779">
                  <c:v>0.19264712252252253</c:v>
                </c:pt>
                <c:pt idx="11780">
                  <c:v>0.19257563693693694</c:v>
                </c:pt>
                <c:pt idx="11781">
                  <c:v>0.19240572342342341</c:v>
                </c:pt>
                <c:pt idx="11782">
                  <c:v>0.19228969819819819</c:v>
                </c:pt>
                <c:pt idx="11783">
                  <c:v>0.1920482990990991</c:v>
                </c:pt>
                <c:pt idx="11784">
                  <c:v>0.19179810270270267</c:v>
                </c:pt>
                <c:pt idx="11785">
                  <c:v>0.19169967387387385</c:v>
                </c:pt>
                <c:pt idx="11786">
                  <c:v>0.19158364864864863</c:v>
                </c:pt>
                <c:pt idx="11787">
                  <c:v>0.19152976036036035</c:v>
                </c:pt>
                <c:pt idx="11788">
                  <c:v>0.19143133063063064</c:v>
                </c:pt>
                <c:pt idx="11789">
                  <c:v>0.19133290180180179</c:v>
                </c:pt>
                <c:pt idx="11790">
                  <c:v>0.19117178648648647</c:v>
                </c:pt>
                <c:pt idx="11791">
                  <c:v>0.19095733243243243</c:v>
                </c:pt>
                <c:pt idx="11792">
                  <c:v>0.19084075765765765</c:v>
                </c:pt>
                <c:pt idx="11793">
                  <c:v>0.190769272972973</c:v>
                </c:pt>
                <c:pt idx="11794">
                  <c:v>0.19077807117117115</c:v>
                </c:pt>
                <c:pt idx="11795">
                  <c:v>0.19082261171171172</c:v>
                </c:pt>
                <c:pt idx="11796">
                  <c:v>0.19084900630630633</c:v>
                </c:pt>
                <c:pt idx="11797">
                  <c:v>0.19082206216216216</c:v>
                </c:pt>
                <c:pt idx="11798">
                  <c:v>0.19068789099099098</c:v>
                </c:pt>
                <c:pt idx="11799">
                  <c:v>0.19060705855855856</c:v>
                </c:pt>
                <c:pt idx="11800">
                  <c:v>0.19054437207207206</c:v>
                </c:pt>
                <c:pt idx="11801">
                  <c:v>0.19035686216216216</c:v>
                </c:pt>
                <c:pt idx="11802">
                  <c:v>0.19007972162162162</c:v>
                </c:pt>
                <c:pt idx="11803">
                  <c:v>0.18976683873873876</c:v>
                </c:pt>
                <c:pt idx="11804">
                  <c:v>0.18951664234234233</c:v>
                </c:pt>
                <c:pt idx="11805">
                  <c:v>0.18927524324324324</c:v>
                </c:pt>
                <c:pt idx="11806">
                  <c:v>0.18903384414414418</c:v>
                </c:pt>
                <c:pt idx="11807">
                  <c:v>0.18876605045045047</c:v>
                </c:pt>
                <c:pt idx="11808">
                  <c:v>0.18864067657657657</c:v>
                </c:pt>
                <c:pt idx="11809">
                  <c:v>0.18853344954954954</c:v>
                </c:pt>
                <c:pt idx="11810">
                  <c:v>0.1884086252252252</c:v>
                </c:pt>
                <c:pt idx="11811">
                  <c:v>0.18823871171171169</c:v>
                </c:pt>
                <c:pt idx="11812">
                  <c:v>0.188078145045045</c:v>
                </c:pt>
                <c:pt idx="11813">
                  <c:v>0.18797091801801799</c:v>
                </c:pt>
                <c:pt idx="11814">
                  <c:v>0.18805120090090088</c:v>
                </c:pt>
                <c:pt idx="11815">
                  <c:v>0.18822991351351348</c:v>
                </c:pt>
                <c:pt idx="11816">
                  <c:v>0.18843557027027025</c:v>
                </c:pt>
                <c:pt idx="11817">
                  <c:v>0.18860548468468466</c:v>
                </c:pt>
                <c:pt idx="11818">
                  <c:v>0.18893651441441442</c:v>
                </c:pt>
                <c:pt idx="11819">
                  <c:v>0.18928514054054052</c:v>
                </c:pt>
                <c:pt idx="11820">
                  <c:v>0.18963376666666662</c:v>
                </c:pt>
                <c:pt idx="11821">
                  <c:v>0.19003573153153147</c:v>
                </c:pt>
                <c:pt idx="11822">
                  <c:v>0.19041130180180174</c:v>
                </c:pt>
                <c:pt idx="11823">
                  <c:v>0.19082261441441437</c:v>
                </c:pt>
                <c:pt idx="11824">
                  <c:v>0.19129661351351346</c:v>
                </c:pt>
                <c:pt idx="11825">
                  <c:v>0.19178820900900898</c:v>
                </c:pt>
                <c:pt idx="11826">
                  <c:v>0.19228860270270268</c:v>
                </c:pt>
                <c:pt idx="11827">
                  <c:v>0.19283408648648645</c:v>
                </c:pt>
                <c:pt idx="11828">
                  <c:v>0.19335262612612608</c:v>
                </c:pt>
                <c:pt idx="11829">
                  <c:v>0.19382662522522517</c:v>
                </c:pt>
                <c:pt idx="11830">
                  <c:v>0.19395199819819817</c:v>
                </c:pt>
                <c:pt idx="11831">
                  <c:v>0.19376393873873868</c:v>
                </c:pt>
                <c:pt idx="11832">
                  <c:v>0.19319206036036032</c:v>
                </c:pt>
                <c:pt idx="11833">
                  <c:v>0.19229850090090084</c:v>
                </c:pt>
                <c:pt idx="11834">
                  <c:v>0.19106566306306302</c:v>
                </c:pt>
                <c:pt idx="11835">
                  <c:v>0.18965411261261259</c:v>
                </c:pt>
                <c:pt idx="11836">
                  <c:v>0.18785819459459457</c:v>
                </c:pt>
                <c:pt idx="11837">
                  <c:v>0.18564161621621617</c:v>
                </c:pt>
                <c:pt idx="11838">
                  <c:v>0.18315724414414414</c:v>
                </c:pt>
                <c:pt idx="11839">
                  <c:v>0.18029730270270267</c:v>
                </c:pt>
                <c:pt idx="11840">
                  <c:v>0.17690122522522519</c:v>
                </c:pt>
                <c:pt idx="11841">
                  <c:v>0.17304929459459456</c:v>
                </c:pt>
                <c:pt idx="11842">
                  <c:v>0.16880419765765761</c:v>
                </c:pt>
                <c:pt idx="11843">
                  <c:v>0.16421927297297295</c:v>
                </c:pt>
                <c:pt idx="11844">
                  <c:v>0.1593929496396396</c:v>
                </c:pt>
                <c:pt idx="11845">
                  <c:v>0.15418335788288284</c:v>
                </c:pt>
                <c:pt idx="11846">
                  <c:v>0.14894682186486483</c:v>
                </c:pt>
                <c:pt idx="11847">
                  <c:v>0.14362065510810806</c:v>
                </c:pt>
                <c:pt idx="11848">
                  <c:v>0.13845560382612612</c:v>
                </c:pt>
                <c:pt idx="11849">
                  <c:v>0.13323666425585584</c:v>
                </c:pt>
                <c:pt idx="11850">
                  <c:v>0.12797318330990989</c:v>
                </c:pt>
                <c:pt idx="11851">
                  <c:v>0.12254858691351352</c:v>
                </c:pt>
                <c:pt idx="11852">
                  <c:v>0.11699916700360362</c:v>
                </c:pt>
                <c:pt idx="11853">
                  <c:v>0.11142280285945948</c:v>
                </c:pt>
                <c:pt idx="11854">
                  <c:v>0.10587338306666666</c:v>
                </c:pt>
                <c:pt idx="11855">
                  <c:v>0.10032396339999998</c:v>
                </c:pt>
                <c:pt idx="11856">
                  <c:v>9.4622775922522481E-2</c:v>
                </c:pt>
                <c:pt idx="11857">
                  <c:v>8.9001871327927917E-2</c:v>
                </c:pt>
                <c:pt idx="11858">
                  <c:v>8.3362820517117103E-2</c:v>
                </c:pt>
                <c:pt idx="11859">
                  <c:v>7.7733117724324299E-2</c:v>
                </c:pt>
                <c:pt idx="11860">
                  <c:v>7.2040728354954939E-2</c:v>
                </c:pt>
                <c:pt idx="11861">
                  <c:v>6.6151481057657641E-2</c:v>
                </c:pt>
                <c:pt idx="11862">
                  <c:v>6.0271031868468446E-2</c:v>
                </c:pt>
                <c:pt idx="11863">
                  <c:v>5.4382334210810804E-2</c:v>
                </c:pt>
                <c:pt idx="11864">
                  <c:v>4.8368263490090088E-2</c:v>
                </c:pt>
                <c:pt idx="11865">
                  <c:v>4.2425677273873877E-2</c:v>
                </c:pt>
                <c:pt idx="11866">
                  <c:v>3.6491889255855857E-2</c:v>
                </c:pt>
                <c:pt idx="11867">
                  <c:v>3.0835242679279284E-2</c:v>
                </c:pt>
                <c:pt idx="11868">
                  <c:v>2.5581109796396394E-2</c:v>
                </c:pt>
                <c:pt idx="11869">
                  <c:v>2.071079583243244E-2</c:v>
                </c:pt>
                <c:pt idx="11870">
                  <c:v>1.6126970246846849E-2</c:v>
                </c:pt>
                <c:pt idx="11871">
                  <c:v>1.1918165381981987E-2</c:v>
                </c:pt>
                <c:pt idx="11872">
                  <c:v>8.1916083549549643E-3</c:v>
                </c:pt>
                <c:pt idx="11873">
                  <c:v>4.7960803369369327E-3</c:v>
                </c:pt>
                <c:pt idx="11874">
                  <c:v>1.838809075675673E-3</c:v>
                </c:pt>
                <c:pt idx="11875">
                  <c:v>-8.1547596936937109E-4</c:v>
                </c:pt>
                <c:pt idx="11876">
                  <c:v>-3.1117878612612615E-3</c:v>
                </c:pt>
                <c:pt idx="11877">
                  <c:v>-4.8268734468468449E-3</c:v>
                </c:pt>
                <c:pt idx="11878">
                  <c:v>-6.1845347081081088E-3</c:v>
                </c:pt>
                <c:pt idx="11879">
                  <c:v>-7.1759738072072086E-3</c:v>
                </c:pt>
                <c:pt idx="11880">
                  <c:v>-7.8814737171171191E-3</c:v>
                </c:pt>
                <c:pt idx="11881">
                  <c:v>-8.3813174108108117E-3</c:v>
                </c:pt>
                <c:pt idx="11882">
                  <c:v>-8.5688275459459475E-3</c:v>
                </c:pt>
                <c:pt idx="11883">
                  <c:v>-8.7117971135135149E-3</c:v>
                </c:pt>
                <c:pt idx="11884">
                  <c:v>-8.7920800864864888E-3</c:v>
                </c:pt>
                <c:pt idx="11885">
                  <c:v>-9.0241306963963989E-3</c:v>
                </c:pt>
                <c:pt idx="11886">
                  <c:v>-9.202842657657662E-3</c:v>
                </c:pt>
                <c:pt idx="11887">
                  <c:v>-9.3815546846846877E-3</c:v>
                </c:pt>
                <c:pt idx="11888">
                  <c:v>-9.596009099099103E-3</c:v>
                </c:pt>
                <c:pt idx="11889">
                  <c:v>-9.676292072072077E-3</c:v>
                </c:pt>
                <c:pt idx="11890">
                  <c:v>-9.7565749549549594E-3</c:v>
                </c:pt>
                <c:pt idx="11891">
                  <c:v>-9.8550039909909952E-3</c:v>
                </c:pt>
                <c:pt idx="11892">
                  <c:v>-9.9715791891891933E-3</c:v>
                </c:pt>
                <c:pt idx="11893">
                  <c:v>-9.8912963063063093E-3</c:v>
                </c:pt>
                <c:pt idx="11894">
                  <c:v>-9.7934171171171203E-3</c:v>
                </c:pt>
                <c:pt idx="11895">
                  <c:v>-9.6949881081081109E-3</c:v>
                </c:pt>
                <c:pt idx="11896">
                  <c:v>-9.5971089189189236E-3</c:v>
                </c:pt>
                <c:pt idx="11897">
                  <c:v>-9.4095988018018054E-3</c:v>
                </c:pt>
                <c:pt idx="11898">
                  <c:v>-9.19514447747748E-3</c:v>
                </c:pt>
                <c:pt idx="11899">
                  <c:v>-8.9625439369369359E-3</c:v>
                </c:pt>
                <c:pt idx="11900">
                  <c:v>-8.703548981981982E-3</c:v>
                </c:pt>
                <c:pt idx="11901">
                  <c:v>-8.328528801801802E-3</c:v>
                </c:pt>
                <c:pt idx="11902">
                  <c:v>-7.9980490720720724E-3</c:v>
                </c:pt>
                <c:pt idx="11903">
                  <c:v>-7.6494232162162149E-3</c:v>
                </c:pt>
                <c:pt idx="11904">
                  <c:v>-7.1402315252252248E-3</c:v>
                </c:pt>
                <c:pt idx="11905">
                  <c:v>-6.7652112549549557E-3</c:v>
                </c:pt>
                <c:pt idx="11906">
                  <c:v>-6.443529654054053E-3</c:v>
                </c:pt>
                <c:pt idx="11907">
                  <c:v>-6.0773075369369364E-3</c:v>
                </c:pt>
                <c:pt idx="11908">
                  <c:v>-5.7022872873873859E-3</c:v>
                </c:pt>
                <c:pt idx="11909">
                  <c:v>-5.5411715486486466E-3</c:v>
                </c:pt>
                <c:pt idx="11910">
                  <c:v>-5.3982019990990978E-3</c:v>
                </c:pt>
                <c:pt idx="11911">
                  <c:v>-5.3179190261261246E-3</c:v>
                </c:pt>
                <c:pt idx="11912">
                  <c:v>-5.2194899270270245E-3</c:v>
                </c:pt>
                <c:pt idx="11913">
                  <c:v>-5.1122626927927904E-3</c:v>
                </c:pt>
                <c:pt idx="11914">
                  <c:v>-5.00503551261261E-3</c:v>
                </c:pt>
                <c:pt idx="11915">
                  <c:v>-4.9428987558558539E-3</c:v>
                </c:pt>
                <c:pt idx="11916">
                  <c:v>-4.9165043414414397E-3</c:v>
                </c:pt>
                <c:pt idx="11917">
                  <c:v>-4.8356715486486479E-3</c:v>
                </c:pt>
                <c:pt idx="11918">
                  <c:v>-4.6927019090090092E-3</c:v>
                </c:pt>
                <c:pt idx="11919">
                  <c:v>-4.6124189360360361E-3</c:v>
                </c:pt>
                <c:pt idx="11920">
                  <c:v>-4.6751056027027026E-3</c:v>
                </c:pt>
                <c:pt idx="11921">
                  <c:v>-4.737792269369369E-3</c:v>
                </c:pt>
                <c:pt idx="11922">
                  <c:v>-4.7559384855855851E-3</c:v>
                </c:pt>
                <c:pt idx="11923">
                  <c:v>-4.8450195666666666E-3</c:v>
                </c:pt>
                <c:pt idx="11924">
                  <c:v>-4.9253024495495498E-3</c:v>
                </c:pt>
                <c:pt idx="11925">
                  <c:v>-4.9874392063063069E-3</c:v>
                </c:pt>
                <c:pt idx="11926">
                  <c:v>-5.077070107207207E-3</c:v>
                </c:pt>
                <c:pt idx="11927">
                  <c:v>-5.1573530801801801E-3</c:v>
                </c:pt>
                <c:pt idx="11928">
                  <c:v>-4.0944292063063064E-3</c:v>
                </c:pt>
                <c:pt idx="11929">
                  <c:v>-1.8959965036036038E-3</c:v>
                </c:pt>
                <c:pt idx="11930">
                  <c:v>1.4104504333333336E-3</c:v>
                </c:pt>
                <c:pt idx="11931">
                  <c:v>5.4944316945945947E-3</c:v>
                </c:pt>
                <c:pt idx="11932">
                  <c:v>1.0141493136036036E-2</c:v>
                </c:pt>
                <c:pt idx="11933">
                  <c:v>1.5360432955855857E-2</c:v>
                </c:pt>
                <c:pt idx="11934">
                  <c:v>2.1133654550450451E-2</c:v>
                </c:pt>
                <c:pt idx="11935">
                  <c:v>2.7425416892792796E-2</c:v>
                </c:pt>
                <c:pt idx="11936">
                  <c:v>3.4136739415315316E-2</c:v>
                </c:pt>
                <c:pt idx="11937">
                  <c:v>4.1375398874774774E-2</c:v>
                </c:pt>
                <c:pt idx="11938">
                  <c:v>4.8980831397297295E-2</c:v>
                </c:pt>
                <c:pt idx="11939">
                  <c:v>5.7006373919819817E-2</c:v>
                </c:pt>
                <c:pt idx="11940">
                  <c:v>6.5353048694594587E-2</c:v>
                </c:pt>
                <c:pt idx="11941">
                  <c:v>7.3887782859459461E-2</c:v>
                </c:pt>
                <c:pt idx="11942">
                  <c:v>8.2779941418018005E-2</c:v>
                </c:pt>
                <c:pt idx="11943">
                  <c:v>9.2065262069369352E-2</c:v>
                </c:pt>
                <c:pt idx="11944">
                  <c:v>0.10059064932162161</c:v>
                </c:pt>
                <c:pt idx="11945">
                  <c:v>0.10837479339639637</c:v>
                </c:pt>
                <c:pt idx="11946">
                  <c:v>0.11541659504504502</c:v>
                </c:pt>
                <c:pt idx="11947">
                  <c:v>0.12209217513513511</c:v>
                </c:pt>
                <c:pt idx="11948">
                  <c:v>0.12858024450450448</c:v>
                </c:pt>
                <c:pt idx="11949">
                  <c:v>0.13487145630630631</c:v>
                </c:pt>
                <c:pt idx="11950">
                  <c:v>0.14092126889189188</c:v>
                </c:pt>
                <c:pt idx="11951">
                  <c:v>0.14682811198198195</c:v>
                </c:pt>
                <c:pt idx="11952">
                  <c:v>0.15269096441441438</c:v>
                </c:pt>
                <c:pt idx="11953">
                  <c:v>0.15841964567567562</c:v>
                </c:pt>
                <c:pt idx="11954">
                  <c:v>0.16408509063063059</c:v>
                </c:pt>
                <c:pt idx="11955">
                  <c:v>0.16974173756756752</c:v>
                </c:pt>
                <c:pt idx="11956">
                  <c:v>0.17531810153153149</c:v>
                </c:pt>
                <c:pt idx="11957">
                  <c:v>0.18110012171171166</c:v>
                </c:pt>
                <c:pt idx="11958">
                  <c:v>0.18692668243243238</c:v>
                </c:pt>
                <c:pt idx="11959">
                  <c:v>0.19270870261261255</c:v>
                </c:pt>
                <c:pt idx="11960">
                  <c:v>0.19850831900900898</c:v>
                </c:pt>
                <c:pt idx="11961">
                  <c:v>0.20426339486486481</c:v>
                </c:pt>
                <c:pt idx="11962">
                  <c:v>0.21004486531531524</c:v>
                </c:pt>
                <c:pt idx="11963">
                  <c:v>0.21582688558558552</c:v>
                </c:pt>
                <c:pt idx="11964">
                  <c:v>0.22153742099099097</c:v>
                </c:pt>
                <c:pt idx="11965">
                  <c:v>0.22605965945945941</c:v>
                </c:pt>
                <c:pt idx="11966">
                  <c:v>0.22941999459459456</c:v>
                </c:pt>
                <c:pt idx="11967">
                  <c:v>0.23164537117117115</c:v>
                </c:pt>
                <c:pt idx="11968">
                  <c:v>0.23308441531531529</c:v>
                </c:pt>
                <c:pt idx="11969">
                  <c:v>0.23396917747747742</c:v>
                </c:pt>
                <c:pt idx="11970">
                  <c:v>0.23425511711711708</c:v>
                </c:pt>
                <c:pt idx="11971">
                  <c:v>0.2339510324324324</c:v>
                </c:pt>
                <c:pt idx="11972">
                  <c:v>0.23309266486486477</c:v>
                </c:pt>
                <c:pt idx="11973">
                  <c:v>0.23177019639639634</c:v>
                </c:pt>
                <c:pt idx="11974">
                  <c:v>0.22992039099099087</c:v>
                </c:pt>
                <c:pt idx="11975">
                  <c:v>0.22770381261261252</c:v>
                </c:pt>
                <c:pt idx="11976">
                  <c:v>0.22510286666666662</c:v>
                </c:pt>
                <c:pt idx="11977">
                  <c:v>0.22216264234234234</c:v>
                </c:pt>
                <c:pt idx="11978">
                  <c:v>0.21891833333333335</c:v>
                </c:pt>
                <c:pt idx="11979">
                  <c:v>0.21537048828828834</c:v>
                </c:pt>
                <c:pt idx="11980">
                  <c:v>0.21154550630630634</c:v>
                </c:pt>
                <c:pt idx="11981">
                  <c:v>0.20856953873873876</c:v>
                </c:pt>
                <c:pt idx="11982">
                  <c:v>0.20637055675675678</c:v>
                </c:pt>
                <c:pt idx="11983">
                  <c:v>0.2050656846846847</c:v>
                </c:pt>
                <c:pt idx="11984">
                  <c:v>0.20422546306306308</c:v>
                </c:pt>
                <c:pt idx="11985">
                  <c:v>0.20365303513513516</c:v>
                </c:pt>
                <c:pt idx="11986">
                  <c:v>0.20334015135135139</c:v>
                </c:pt>
                <c:pt idx="11987">
                  <c:v>0.20325986936936941</c:v>
                </c:pt>
                <c:pt idx="11988">
                  <c:v>0.20353701081081085</c:v>
                </c:pt>
                <c:pt idx="11989">
                  <c:v>0.20392082972972975</c:v>
                </c:pt>
                <c:pt idx="11990">
                  <c:v>0.20450150630630631</c:v>
                </c:pt>
                <c:pt idx="11991">
                  <c:v>0.20519875765765766</c:v>
                </c:pt>
                <c:pt idx="11992">
                  <c:v>0.20597629279279281</c:v>
                </c:pt>
                <c:pt idx="11993">
                  <c:v>0.20686985315315318</c:v>
                </c:pt>
                <c:pt idx="11994">
                  <c:v>0.20782610000000004</c:v>
                </c:pt>
                <c:pt idx="11995">
                  <c:v>0.20878234684684688</c:v>
                </c:pt>
                <c:pt idx="11996">
                  <c:v>0.20981007837837842</c:v>
                </c:pt>
                <c:pt idx="11997">
                  <c:v>0.21083780990990997</c:v>
                </c:pt>
                <c:pt idx="11998">
                  <c:v>0.2120618495495496</c:v>
                </c:pt>
                <c:pt idx="11999">
                  <c:v>0.21324189909909919</c:v>
                </c:pt>
                <c:pt idx="12000">
                  <c:v>0.21445714054054058</c:v>
                </c:pt>
                <c:pt idx="12001">
                  <c:v>0.21567238288288296</c:v>
                </c:pt>
                <c:pt idx="12002">
                  <c:v>0.2169860531531532</c:v>
                </c:pt>
                <c:pt idx="12003">
                  <c:v>0.2183981531531532</c:v>
                </c:pt>
                <c:pt idx="12004">
                  <c:v>0.21985479369369373</c:v>
                </c:pt>
                <c:pt idx="12005">
                  <c:v>0.2210073477477478</c:v>
                </c:pt>
                <c:pt idx="12006">
                  <c:v>0.22218684684684692</c:v>
                </c:pt>
                <c:pt idx="12007">
                  <c:v>0.22343838108108116</c:v>
                </c:pt>
                <c:pt idx="12008">
                  <c:v>0.22469816216216226</c:v>
                </c:pt>
                <c:pt idx="12009">
                  <c:v>0.22639620000000008</c:v>
                </c:pt>
                <c:pt idx="12010">
                  <c:v>0.22804914864864873</c:v>
                </c:pt>
                <c:pt idx="12011">
                  <c:v>0.22972904144144149</c:v>
                </c:pt>
                <c:pt idx="12012">
                  <c:v>0.23144467657657664</c:v>
                </c:pt>
                <c:pt idx="12013">
                  <c:v>0.23324059459459459</c:v>
                </c:pt>
                <c:pt idx="12014">
                  <c:v>0.23498317387387391</c:v>
                </c:pt>
                <c:pt idx="12015">
                  <c:v>0.23676149549549552</c:v>
                </c:pt>
                <c:pt idx="12016">
                  <c:v>0.23851287297297299</c:v>
                </c:pt>
                <c:pt idx="12017">
                  <c:v>0.2402197099099099</c:v>
                </c:pt>
                <c:pt idx="12018">
                  <c:v>0.24189080450450454</c:v>
                </c:pt>
                <c:pt idx="12019">
                  <c:v>0.2435531009009009</c:v>
                </c:pt>
                <c:pt idx="12020">
                  <c:v>0.24513511441441443</c:v>
                </c:pt>
                <c:pt idx="12021">
                  <c:v>0.24705640630630629</c:v>
                </c:pt>
                <c:pt idx="12022">
                  <c:v>0.24892435945945945</c:v>
                </c:pt>
                <c:pt idx="12023">
                  <c:v>0.25075657027027021</c:v>
                </c:pt>
                <c:pt idx="12024">
                  <c:v>0.25259757837837832</c:v>
                </c:pt>
                <c:pt idx="12025">
                  <c:v>0.25392004774774773</c:v>
                </c:pt>
                <c:pt idx="12026">
                  <c:v>0.25504620810810807</c:v>
                </c:pt>
                <c:pt idx="12027">
                  <c:v>0.25611848018018019</c:v>
                </c:pt>
                <c:pt idx="12028">
                  <c:v>0.25716380900900898</c:v>
                </c:pt>
                <c:pt idx="12029">
                  <c:v>0.25808431261261261</c:v>
                </c:pt>
                <c:pt idx="12030">
                  <c:v>0.25897787207207212</c:v>
                </c:pt>
                <c:pt idx="12031">
                  <c:v>0.25978235045045051</c:v>
                </c:pt>
                <c:pt idx="12032">
                  <c:v>0.26052414234234239</c:v>
                </c:pt>
                <c:pt idx="12033">
                  <c:v>0.26127473243243249</c:v>
                </c:pt>
                <c:pt idx="12034">
                  <c:v>0.26202532252252253</c:v>
                </c:pt>
                <c:pt idx="12035">
                  <c:v>0.26261534684684679</c:v>
                </c:pt>
                <c:pt idx="12036">
                  <c:v>0.26324991081081078</c:v>
                </c:pt>
                <c:pt idx="12037">
                  <c:v>0.26390262252252256</c:v>
                </c:pt>
                <c:pt idx="12038">
                  <c:v>0.26461746936936931</c:v>
                </c:pt>
                <c:pt idx="12039">
                  <c:v>0.2653686099099099</c:v>
                </c:pt>
                <c:pt idx="12040">
                  <c:v>0.26607465945945946</c:v>
                </c:pt>
                <c:pt idx="12041">
                  <c:v>0.26678950720720723</c:v>
                </c:pt>
                <c:pt idx="12042">
                  <c:v>0.26801409819819816</c:v>
                </c:pt>
                <c:pt idx="12043">
                  <c:v>0.26902423333333325</c:v>
                </c:pt>
                <c:pt idx="12044">
                  <c:v>0.26998047927927921</c:v>
                </c:pt>
                <c:pt idx="12045">
                  <c:v>0.27096367117117115</c:v>
                </c:pt>
                <c:pt idx="12046">
                  <c:v>0.27164277747747739</c:v>
                </c:pt>
                <c:pt idx="12047">
                  <c:v>0.27234002882882874</c:v>
                </c:pt>
                <c:pt idx="12048">
                  <c:v>0.27314450720720718</c:v>
                </c:pt>
                <c:pt idx="12049">
                  <c:v>0.27392204144144144</c:v>
                </c:pt>
                <c:pt idx="12050">
                  <c:v>0.27461929279279279</c:v>
                </c:pt>
                <c:pt idx="12051">
                  <c:v>0.27536988288288294</c:v>
                </c:pt>
                <c:pt idx="12052">
                  <c:v>0.27608528018018019</c:v>
                </c:pt>
                <c:pt idx="12053">
                  <c:v>0.27681827477477489</c:v>
                </c:pt>
                <c:pt idx="12054">
                  <c:v>0.27749738018018022</c:v>
                </c:pt>
                <c:pt idx="12055">
                  <c:v>0.27801591981981982</c:v>
                </c:pt>
                <c:pt idx="12056">
                  <c:v>0.27848991891891894</c:v>
                </c:pt>
                <c:pt idx="12057">
                  <c:v>0.27897271621621617</c:v>
                </c:pt>
                <c:pt idx="12058">
                  <c:v>0.2790799432432432</c:v>
                </c:pt>
                <c:pt idx="12059">
                  <c:v>0.27946431171171165</c:v>
                </c:pt>
                <c:pt idx="12060">
                  <c:v>0.27983108378378369</c:v>
                </c:pt>
                <c:pt idx="12061">
                  <c:v>0.28022425045045035</c:v>
                </c:pt>
                <c:pt idx="12062">
                  <c:v>0.28088575855855841</c:v>
                </c:pt>
                <c:pt idx="12063">
                  <c:v>0.28176172252252246</c:v>
                </c:pt>
                <c:pt idx="12064">
                  <c:v>0.28253045945945937</c:v>
                </c:pt>
                <c:pt idx="12065">
                  <c:v>0.28330854324324317</c:v>
                </c:pt>
                <c:pt idx="12066">
                  <c:v>0.28420265315315313</c:v>
                </c:pt>
                <c:pt idx="12067">
                  <c:v>0.28510556126126124</c:v>
                </c:pt>
                <c:pt idx="12068">
                  <c:v>0.28597272702702703</c:v>
                </c:pt>
                <c:pt idx="12069">
                  <c:v>0.28688443333333336</c:v>
                </c:pt>
                <c:pt idx="12070">
                  <c:v>0.28779613963963963</c:v>
                </c:pt>
                <c:pt idx="12071">
                  <c:v>0.28875238648648649</c:v>
                </c:pt>
                <c:pt idx="12072">
                  <c:v>0.28976252252252249</c:v>
                </c:pt>
                <c:pt idx="12073">
                  <c:v>0.29071876936936936</c:v>
                </c:pt>
                <c:pt idx="12074">
                  <c:v>0.29157658648648649</c:v>
                </c:pt>
                <c:pt idx="12075">
                  <c:v>0.29234532342342345</c:v>
                </c:pt>
                <c:pt idx="12076">
                  <c:v>0.29302442882882884</c:v>
                </c:pt>
                <c:pt idx="12077">
                  <c:v>0.29362325135135131</c:v>
                </c:pt>
                <c:pt idx="12078">
                  <c:v>0.29414179099099091</c:v>
                </c:pt>
                <c:pt idx="12079">
                  <c:v>0.29447281981981976</c:v>
                </c:pt>
                <c:pt idx="12080">
                  <c:v>0.29505349549549542</c:v>
                </c:pt>
                <c:pt idx="12081">
                  <c:v>0.29556268648648648</c:v>
                </c:pt>
                <c:pt idx="12082">
                  <c:v>0.29601853873873868</c:v>
                </c:pt>
                <c:pt idx="12083">
                  <c:v>0.29645679549549547</c:v>
                </c:pt>
                <c:pt idx="12084">
                  <c:v>0.29692144594594588</c:v>
                </c:pt>
                <c:pt idx="12085">
                  <c:v>0.29720738558558557</c:v>
                </c:pt>
                <c:pt idx="12086">
                  <c:v>0.29746693063063057</c:v>
                </c:pt>
                <c:pt idx="12087">
                  <c:v>0.29772647567567562</c:v>
                </c:pt>
                <c:pt idx="12088">
                  <c:v>0.29798602072072072</c:v>
                </c:pt>
                <c:pt idx="12089">
                  <c:v>0.29814658648648651</c:v>
                </c:pt>
                <c:pt idx="12090">
                  <c:v>0.29828955495495496</c:v>
                </c:pt>
                <c:pt idx="12091">
                  <c:v>0.29844187297297303</c:v>
                </c:pt>
                <c:pt idx="12092">
                  <c:v>0.29868327207207207</c:v>
                </c:pt>
                <c:pt idx="12093">
                  <c:v>0.29895161531531533</c:v>
                </c:pt>
                <c:pt idx="12094">
                  <c:v>0.29926449909909913</c:v>
                </c:pt>
                <c:pt idx="12095">
                  <c:v>0.29955978648648651</c:v>
                </c:pt>
                <c:pt idx="12096">
                  <c:v>0.29955978648648646</c:v>
                </c:pt>
                <c:pt idx="12097">
                  <c:v>0.29955978648648646</c:v>
                </c:pt>
                <c:pt idx="12098">
                  <c:v>0.29948830180180186</c:v>
                </c:pt>
                <c:pt idx="12099">
                  <c:v>0.29948830180180186</c:v>
                </c:pt>
                <c:pt idx="12100">
                  <c:v>0.29946135765765769</c:v>
                </c:pt>
                <c:pt idx="12101">
                  <c:v>0.29950644774774782</c:v>
                </c:pt>
                <c:pt idx="12102">
                  <c:v>0.29958673063063063</c:v>
                </c:pt>
                <c:pt idx="12103">
                  <c:v>0.29962247297297306</c:v>
                </c:pt>
                <c:pt idx="12104">
                  <c:v>0.29962247297297306</c:v>
                </c:pt>
                <c:pt idx="12105">
                  <c:v>0.29971155405405409</c:v>
                </c:pt>
                <c:pt idx="12106">
                  <c:v>0.29965821531531528</c:v>
                </c:pt>
                <c:pt idx="12107">
                  <c:v>0.29957793243243247</c:v>
                </c:pt>
                <c:pt idx="12108">
                  <c:v>0.29948005315315318</c:v>
                </c:pt>
                <c:pt idx="12109">
                  <c:v>0.29927439639639636</c:v>
                </c:pt>
                <c:pt idx="12110">
                  <c:v>0.29907753783783786</c:v>
                </c:pt>
                <c:pt idx="12111">
                  <c:v>0.29894391621621619</c:v>
                </c:pt>
                <c:pt idx="12112">
                  <c:v>0.29884548738738737</c:v>
                </c:pt>
                <c:pt idx="12113">
                  <c:v>0.29880974414414413</c:v>
                </c:pt>
                <c:pt idx="12114">
                  <c:v>0.29896151171171165</c:v>
                </c:pt>
                <c:pt idx="12115">
                  <c:v>0.29910448198198192</c:v>
                </c:pt>
                <c:pt idx="12116">
                  <c:v>0.29922930540540538</c:v>
                </c:pt>
                <c:pt idx="12117">
                  <c:v>0.29929199279279273</c:v>
                </c:pt>
                <c:pt idx="12118">
                  <c:v>0.29935468018018013</c:v>
                </c:pt>
                <c:pt idx="12119">
                  <c:v>0.29939977117117111</c:v>
                </c:pt>
                <c:pt idx="12120">
                  <c:v>0.2993909729729729</c:v>
                </c:pt>
                <c:pt idx="12121">
                  <c:v>0.29940911981981977</c:v>
                </c:pt>
                <c:pt idx="12122">
                  <c:v>0.29964171981981974</c:v>
                </c:pt>
                <c:pt idx="12123">
                  <c:v>0.29988311801801787</c:v>
                </c:pt>
                <c:pt idx="12124">
                  <c:v>0.30016025945945934</c:v>
                </c:pt>
                <c:pt idx="12125">
                  <c:v>0.3005352792792792</c:v>
                </c:pt>
                <c:pt idx="12126">
                  <c:v>0.30102687477477469</c:v>
                </c:pt>
                <c:pt idx="12127">
                  <c:v>0.30144698558558553</c:v>
                </c:pt>
                <c:pt idx="12128">
                  <c:v>0.30192978288288275</c:v>
                </c:pt>
                <c:pt idx="12129">
                  <c:v>0.30214423693693682</c:v>
                </c:pt>
                <c:pt idx="12130">
                  <c:v>0.3021618333333333</c:v>
                </c:pt>
                <c:pt idx="12131">
                  <c:v>0.30214368738738734</c:v>
                </c:pt>
                <c:pt idx="12132">
                  <c:v>0.30210794504504501</c:v>
                </c:pt>
                <c:pt idx="12133">
                  <c:v>0.30213488918918918</c:v>
                </c:pt>
                <c:pt idx="12134">
                  <c:v>0.30220637387387389</c:v>
                </c:pt>
                <c:pt idx="12135">
                  <c:v>0.30234054504504509</c:v>
                </c:pt>
                <c:pt idx="12136">
                  <c:v>0.30251045945945954</c:v>
                </c:pt>
                <c:pt idx="12137">
                  <c:v>0.30269851981981988</c:v>
                </c:pt>
                <c:pt idx="12138">
                  <c:v>0.30294871621621627</c:v>
                </c:pt>
                <c:pt idx="12139">
                  <c:v>0.30310048378378385</c:v>
                </c:pt>
                <c:pt idx="12140">
                  <c:v>0.30321650900900909</c:v>
                </c:pt>
                <c:pt idx="12141">
                  <c:v>0.30331493783783786</c:v>
                </c:pt>
                <c:pt idx="12142">
                  <c:v>0.30330613963963965</c:v>
                </c:pt>
                <c:pt idx="12143">
                  <c:v>0.30345790720720728</c:v>
                </c:pt>
                <c:pt idx="12144">
                  <c:v>0.30358273063063063</c:v>
                </c:pt>
                <c:pt idx="12145">
                  <c:v>0.30404738108108109</c:v>
                </c:pt>
                <c:pt idx="12146">
                  <c:v>0.30466379999999998</c:v>
                </c:pt>
                <c:pt idx="12147">
                  <c:v>0.30528956756756759</c:v>
                </c:pt>
                <c:pt idx="12148">
                  <c:v>0.30593293063063065</c:v>
                </c:pt>
                <c:pt idx="12149">
                  <c:v>0.30662138378378379</c:v>
                </c:pt>
                <c:pt idx="12150">
                  <c:v>0.30720261081081079</c:v>
                </c:pt>
                <c:pt idx="12151">
                  <c:v>0.30765846396396401</c:v>
                </c:pt>
                <c:pt idx="12152">
                  <c:v>0.30809617027027031</c:v>
                </c:pt>
                <c:pt idx="12153">
                  <c:v>0.30849868468468472</c:v>
                </c:pt>
                <c:pt idx="12154">
                  <c:v>0.30882036666666673</c:v>
                </c:pt>
                <c:pt idx="12155">
                  <c:v>0.30924927477477482</c:v>
                </c:pt>
                <c:pt idx="12156">
                  <c:v>0.30976726486486489</c:v>
                </c:pt>
                <c:pt idx="12157">
                  <c:v>0.31042822432432438</c:v>
                </c:pt>
                <c:pt idx="12158">
                  <c:v>0.31105399099099101</c:v>
                </c:pt>
                <c:pt idx="12159">
                  <c:v>0.31146475405405405</c:v>
                </c:pt>
                <c:pt idx="12160">
                  <c:v>0.31193820360360364</c:v>
                </c:pt>
                <c:pt idx="12161">
                  <c:v>0.31228682882882886</c:v>
                </c:pt>
                <c:pt idx="12162">
                  <c:v>0.31243914594594591</c:v>
                </c:pt>
                <c:pt idx="12163">
                  <c:v>0.31253757477477478</c:v>
                </c:pt>
                <c:pt idx="12164">
                  <c:v>0.3126986900900901</c:v>
                </c:pt>
                <c:pt idx="12165">
                  <c:v>0.31270748738738735</c:v>
                </c:pt>
                <c:pt idx="12166">
                  <c:v>0.31301157207207203</c:v>
                </c:pt>
                <c:pt idx="12167">
                  <c:v>0.31349436846846845</c:v>
                </c:pt>
                <c:pt idx="12168">
                  <c:v>0.31397716576576579</c:v>
                </c:pt>
                <c:pt idx="12169">
                  <c:v>0.31447755855855858</c:v>
                </c:pt>
                <c:pt idx="12170">
                  <c:v>0.31494220990990995</c:v>
                </c:pt>
                <c:pt idx="12171">
                  <c:v>0.31546954774774771</c:v>
                </c:pt>
                <c:pt idx="12172">
                  <c:v>0.31588965765765764</c:v>
                </c:pt>
                <c:pt idx="12173">
                  <c:v>0.31612225855855858</c:v>
                </c:pt>
                <c:pt idx="12174">
                  <c:v>0.31631856576576584</c:v>
                </c:pt>
                <c:pt idx="12175">
                  <c:v>0.31649727837837843</c:v>
                </c:pt>
                <c:pt idx="12176">
                  <c:v>0.31664959639639639</c:v>
                </c:pt>
                <c:pt idx="12177">
                  <c:v>0.31686405045045046</c:v>
                </c:pt>
                <c:pt idx="12178">
                  <c:v>0.31720387747747747</c:v>
                </c:pt>
                <c:pt idx="12179">
                  <c:v>0.31756130090090096</c:v>
                </c:pt>
                <c:pt idx="12180">
                  <c:v>0.31789178108108107</c:v>
                </c:pt>
                <c:pt idx="12181">
                  <c:v>0.31829429549549548</c:v>
                </c:pt>
                <c:pt idx="12182">
                  <c:v>0.31832124054054051</c:v>
                </c:pt>
                <c:pt idx="12183">
                  <c:v>0.31821401351351347</c:v>
                </c:pt>
                <c:pt idx="12184">
                  <c:v>0.31814252882882876</c:v>
                </c:pt>
                <c:pt idx="12185">
                  <c:v>0.3180528981981981</c:v>
                </c:pt>
                <c:pt idx="12186">
                  <c:v>0.31799900990990987</c:v>
                </c:pt>
                <c:pt idx="12187">
                  <c:v>0.31788243423423412</c:v>
                </c:pt>
                <c:pt idx="12188">
                  <c:v>0.31781094954954942</c:v>
                </c:pt>
                <c:pt idx="12189">
                  <c:v>0.31782029729729716</c:v>
                </c:pt>
                <c:pt idx="12190">
                  <c:v>0.31790937837837824</c:v>
                </c:pt>
                <c:pt idx="12191">
                  <c:v>0.31809743783783767</c:v>
                </c:pt>
                <c:pt idx="12192">
                  <c:v>0.31823160990990979</c:v>
                </c:pt>
                <c:pt idx="12193">
                  <c:v>0.31840152342342326</c:v>
                </c:pt>
                <c:pt idx="12194">
                  <c:v>0.31848235585585577</c:v>
                </c:pt>
                <c:pt idx="12195">
                  <c:v>0.31861597747747739</c:v>
                </c:pt>
                <c:pt idx="12196">
                  <c:v>0.31881283513513509</c:v>
                </c:pt>
                <c:pt idx="12197">
                  <c:v>0.31897395045045041</c:v>
                </c:pt>
                <c:pt idx="12198">
                  <c:v>0.31922414684684686</c:v>
                </c:pt>
                <c:pt idx="12199">
                  <c:v>0.31961731351351352</c:v>
                </c:pt>
                <c:pt idx="12200">
                  <c:v>0.31999288378378382</c:v>
                </c:pt>
                <c:pt idx="12201">
                  <c:v>0.32040364684684691</c:v>
                </c:pt>
                <c:pt idx="12202">
                  <c:v>0.32089524234234246</c:v>
                </c:pt>
                <c:pt idx="12203">
                  <c:v>0.3213686927927929</c:v>
                </c:pt>
                <c:pt idx="12204">
                  <c:v>0.32175306126126135</c:v>
                </c:pt>
                <c:pt idx="12205">
                  <c:v>0.32213742882882895</c:v>
                </c:pt>
                <c:pt idx="12206">
                  <c:v>0.32251299909909914</c:v>
                </c:pt>
                <c:pt idx="12207">
                  <c:v>0.3229061648648649</c:v>
                </c:pt>
                <c:pt idx="12208">
                  <c:v>0.32317395765765772</c:v>
                </c:pt>
                <c:pt idx="12209">
                  <c:v>0.32343295315315324</c:v>
                </c:pt>
                <c:pt idx="12210">
                  <c:v>0.32377223063063071</c:v>
                </c:pt>
                <c:pt idx="12211">
                  <c:v>0.32405817027027034</c:v>
                </c:pt>
                <c:pt idx="12212">
                  <c:v>0.32431716486486495</c:v>
                </c:pt>
                <c:pt idx="12213">
                  <c:v>0.32462069999999998</c:v>
                </c:pt>
                <c:pt idx="12214">
                  <c:v>0.32494238198198194</c:v>
                </c:pt>
                <c:pt idx="12215">
                  <c:v>0.32516563513513508</c:v>
                </c:pt>
                <c:pt idx="12216">
                  <c:v>0.32535314594594583</c:v>
                </c:pt>
                <c:pt idx="12217">
                  <c:v>0.32554120540540532</c:v>
                </c:pt>
                <c:pt idx="12218">
                  <c:v>0.32567537657657647</c:v>
                </c:pt>
                <c:pt idx="12219">
                  <c:v>0.32571991711711701</c:v>
                </c:pt>
                <c:pt idx="12220">
                  <c:v>0.32588103243243238</c:v>
                </c:pt>
                <c:pt idx="12221">
                  <c:v>0.32605974414414407</c:v>
                </c:pt>
                <c:pt idx="12222">
                  <c:v>0.32619391531531522</c:v>
                </c:pt>
                <c:pt idx="12223">
                  <c:v>0.32632808648648642</c:v>
                </c:pt>
                <c:pt idx="12224">
                  <c:v>0.32664976846846844</c:v>
                </c:pt>
                <c:pt idx="12225">
                  <c:v>0.32689116666666662</c:v>
                </c:pt>
                <c:pt idx="12226">
                  <c:v>0.32707867657657652</c:v>
                </c:pt>
                <c:pt idx="12227">
                  <c:v>0.3273019288288288</c:v>
                </c:pt>
                <c:pt idx="12228">
                  <c:v>0.32749823693693703</c:v>
                </c:pt>
                <c:pt idx="12229">
                  <c:v>0.32770389279279277</c:v>
                </c:pt>
                <c:pt idx="12230">
                  <c:v>0.32778417567567569</c:v>
                </c:pt>
                <c:pt idx="12231">
                  <c:v>0.3278193684684686</c:v>
                </c:pt>
                <c:pt idx="12232">
                  <c:v>0.32784631261261266</c:v>
                </c:pt>
                <c:pt idx="12233">
                  <c:v>0.32782816666666664</c:v>
                </c:pt>
                <c:pt idx="12234">
                  <c:v>0.32781002072072069</c:v>
                </c:pt>
                <c:pt idx="12235">
                  <c:v>0.32789910180180182</c:v>
                </c:pt>
                <c:pt idx="12236">
                  <c:v>0.32792604594594599</c:v>
                </c:pt>
                <c:pt idx="12237">
                  <c:v>0.32800632972972976</c:v>
                </c:pt>
                <c:pt idx="12238">
                  <c:v>0.32802447657657657</c:v>
                </c:pt>
                <c:pt idx="12239">
                  <c:v>0.32791724954954959</c:v>
                </c:pt>
                <c:pt idx="12240">
                  <c:v>0.32779242522522528</c:v>
                </c:pt>
                <c:pt idx="12241">
                  <c:v>0.32782816756756761</c:v>
                </c:pt>
                <c:pt idx="12242">
                  <c:v>0.32786391081081084</c:v>
                </c:pt>
                <c:pt idx="12243">
                  <c:v>0.32783696666666673</c:v>
                </c:pt>
                <c:pt idx="12244">
                  <c:v>0.32774788558558565</c:v>
                </c:pt>
                <c:pt idx="12245">
                  <c:v>0.32765880450450463</c:v>
                </c:pt>
                <c:pt idx="12246">
                  <c:v>0.32769454684684696</c:v>
                </c:pt>
                <c:pt idx="12247">
                  <c:v>0.32779297567567572</c:v>
                </c:pt>
                <c:pt idx="12248">
                  <c:v>0.32795409099099099</c:v>
                </c:pt>
                <c:pt idx="12249">
                  <c:v>0.32808826216216219</c:v>
                </c:pt>
                <c:pt idx="12250">
                  <c:v>0.32817789279279286</c:v>
                </c:pt>
                <c:pt idx="12251">
                  <c:v>0.32824937747747751</c:v>
                </c:pt>
                <c:pt idx="12252">
                  <c:v>0.3283654027027027</c:v>
                </c:pt>
                <c:pt idx="12253">
                  <c:v>0.32865134504504506</c:v>
                </c:pt>
                <c:pt idx="12254">
                  <c:v>0.32895487657657657</c:v>
                </c:pt>
                <c:pt idx="12255">
                  <c:v>0.32932989459459455</c:v>
                </c:pt>
                <c:pt idx="12256">
                  <c:v>0.32974065675675673</c:v>
                </c:pt>
                <c:pt idx="12257">
                  <c:v>0.3300623396396396</c:v>
                </c:pt>
                <c:pt idx="12258">
                  <c:v>0.33034827477477469</c:v>
                </c:pt>
                <c:pt idx="12259">
                  <c:v>0.330678754054054</c:v>
                </c:pt>
                <c:pt idx="12260">
                  <c:v>0.33097349099099099</c:v>
                </c:pt>
                <c:pt idx="12261">
                  <c:v>0.33127757567567567</c:v>
                </c:pt>
                <c:pt idx="12262">
                  <c:v>0.33152777027027031</c:v>
                </c:pt>
                <c:pt idx="12263">
                  <c:v>0.33183130180180187</c:v>
                </c:pt>
                <c:pt idx="12264">
                  <c:v>0.33208150000000003</c:v>
                </c:pt>
                <c:pt idx="12265">
                  <c:v>0.33262698288288295</c:v>
                </c:pt>
                <c:pt idx="12266">
                  <c:v>0.33322580450450451</c:v>
                </c:pt>
                <c:pt idx="12267">
                  <c:v>0.33381582612612615</c:v>
                </c:pt>
                <c:pt idx="12268">
                  <c:v>0.33438825135135136</c:v>
                </c:pt>
                <c:pt idx="12269">
                  <c:v>0.33481716126126132</c:v>
                </c:pt>
                <c:pt idx="12270">
                  <c:v>0.33529115945945959</c:v>
                </c:pt>
                <c:pt idx="12271">
                  <c:v>0.33574701531531537</c:v>
                </c:pt>
                <c:pt idx="12272">
                  <c:v>0.33611378828828831</c:v>
                </c:pt>
                <c:pt idx="12273">
                  <c:v>0.33640852702702706</c:v>
                </c:pt>
                <c:pt idx="12274">
                  <c:v>0.33664992612612615</c:v>
                </c:pt>
                <c:pt idx="12275">
                  <c:v>0.33686437927927926</c:v>
                </c:pt>
                <c:pt idx="12276">
                  <c:v>0.33719485855855852</c:v>
                </c:pt>
                <c:pt idx="12277">
                  <c:v>0.33745385495495495</c:v>
                </c:pt>
                <c:pt idx="12278">
                  <c:v>0.3376859072072072</c:v>
                </c:pt>
                <c:pt idx="12279">
                  <c:v>0.33788221621621628</c:v>
                </c:pt>
                <c:pt idx="12280">
                  <c:v>0.33811426666666672</c:v>
                </c:pt>
                <c:pt idx="12281">
                  <c:v>0.33831992432432439</c:v>
                </c:pt>
                <c:pt idx="12282">
                  <c:v>0.33848983873873872</c:v>
                </c:pt>
                <c:pt idx="12283">
                  <c:v>0.33859706576576576</c:v>
                </c:pt>
                <c:pt idx="12284">
                  <c:v>0.33868614504504507</c:v>
                </c:pt>
                <c:pt idx="12285">
                  <c:v>0.33867734774774777</c:v>
                </c:pt>
                <c:pt idx="12286">
                  <c:v>0.3387130900900901</c:v>
                </c:pt>
                <c:pt idx="12287">
                  <c:v>0.33875763063063064</c:v>
                </c:pt>
                <c:pt idx="12288">
                  <c:v>0.33876697837837838</c:v>
                </c:pt>
                <c:pt idx="12289">
                  <c:v>0.33877577657657659</c:v>
                </c:pt>
                <c:pt idx="12290">
                  <c:v>0.33869549009009015</c:v>
                </c:pt>
                <c:pt idx="12291">
                  <c:v>0.33864215675675674</c:v>
                </c:pt>
                <c:pt idx="12292">
                  <c:v>0.33855307567567561</c:v>
                </c:pt>
                <c:pt idx="12293">
                  <c:v>0.33851733693693692</c:v>
                </c:pt>
                <c:pt idx="12294">
                  <c:v>0.33848158918918914</c:v>
                </c:pt>
                <c:pt idx="12295">
                  <c:v>0.33840130990990985</c:v>
                </c:pt>
                <c:pt idx="12296">
                  <c:v>0.33828528468468466</c:v>
                </c:pt>
                <c:pt idx="12297">
                  <c:v>0.33772220450450446</c:v>
                </c:pt>
                <c:pt idx="12298">
                  <c:v>0.33712338198198194</c:v>
                </c:pt>
                <c:pt idx="12299">
                  <c:v>0.33663178918918912</c:v>
                </c:pt>
                <c:pt idx="12300">
                  <c:v>0.3361044558558558</c:v>
                </c:pt>
                <c:pt idx="12301">
                  <c:v>0.33554137477477475</c:v>
                </c:pt>
                <c:pt idx="12302">
                  <c:v>0.33467420990990987</c:v>
                </c:pt>
                <c:pt idx="12303">
                  <c:v>0.33377130360360358</c:v>
                </c:pt>
                <c:pt idx="12304">
                  <c:v>0.33291348828828821</c:v>
                </c:pt>
                <c:pt idx="12305">
                  <c:v>0.3320908666666666</c:v>
                </c:pt>
                <c:pt idx="12306">
                  <c:v>0.33143870450450447</c:v>
                </c:pt>
                <c:pt idx="12307">
                  <c:v>0.3307590504504504</c:v>
                </c:pt>
                <c:pt idx="12308">
                  <c:v>0.33003485225225215</c:v>
                </c:pt>
                <c:pt idx="12309">
                  <c:v>0.3291588873873873</c:v>
                </c:pt>
                <c:pt idx="12310">
                  <c:v>0.32838135225225218</c:v>
                </c:pt>
                <c:pt idx="12311">
                  <c:v>0.32768409909909901</c:v>
                </c:pt>
                <c:pt idx="12312">
                  <c:v>0.32703138828828821</c:v>
                </c:pt>
                <c:pt idx="12313">
                  <c:v>0.3266470207207206</c:v>
                </c:pt>
                <c:pt idx="12314">
                  <c:v>0.32637867657657649</c:v>
                </c:pt>
                <c:pt idx="12315">
                  <c:v>0.32605699369369362</c:v>
                </c:pt>
                <c:pt idx="12316">
                  <c:v>0.32577105315315302</c:v>
                </c:pt>
                <c:pt idx="12317">
                  <c:v>0.32561928648648641</c:v>
                </c:pt>
                <c:pt idx="12318">
                  <c:v>0.32548511351351345</c:v>
                </c:pt>
                <c:pt idx="12319">
                  <c:v>0.32536853783783776</c:v>
                </c:pt>
                <c:pt idx="12320">
                  <c:v>0.32528825495495484</c:v>
                </c:pt>
                <c:pt idx="12321">
                  <c:v>0.32517223153153141</c:v>
                </c:pt>
                <c:pt idx="12322">
                  <c:v>0.3250913981981981</c:v>
                </c:pt>
                <c:pt idx="12323">
                  <c:v>0.32498417117117118</c:v>
                </c:pt>
                <c:pt idx="12324">
                  <c:v>0.32491268648648647</c:v>
                </c:pt>
                <c:pt idx="12325">
                  <c:v>0.32524317117117119</c:v>
                </c:pt>
                <c:pt idx="12326">
                  <c:v>0.32552910810810809</c:v>
                </c:pt>
                <c:pt idx="12327">
                  <c:v>0.32569902522522526</c:v>
                </c:pt>
                <c:pt idx="12328">
                  <c:v>0.32583264684684687</c:v>
                </c:pt>
                <c:pt idx="12329">
                  <c:v>0.32627035855855857</c:v>
                </c:pt>
                <c:pt idx="12330">
                  <c:v>0.32668166486486483</c:v>
                </c:pt>
                <c:pt idx="12331">
                  <c:v>0.32711057477477479</c:v>
                </c:pt>
                <c:pt idx="12332">
                  <c:v>0.32752189009009014</c:v>
                </c:pt>
                <c:pt idx="12333">
                  <c:v>0.32786171711711715</c:v>
                </c:pt>
                <c:pt idx="12334">
                  <c:v>0.3286485990990991</c:v>
                </c:pt>
                <c:pt idx="12335">
                  <c:v>0.32948881801801805</c:v>
                </c:pt>
                <c:pt idx="12336">
                  <c:v>0.3302575549549549</c:v>
                </c:pt>
                <c:pt idx="12337">
                  <c:v>0.3309993477477477</c:v>
                </c:pt>
                <c:pt idx="12338">
                  <c:v>0.33179502342342337</c:v>
                </c:pt>
                <c:pt idx="12339">
                  <c:v>0.33262589999999992</c:v>
                </c:pt>
                <c:pt idx="12340">
                  <c:v>0.3334479774774774</c:v>
                </c:pt>
                <c:pt idx="12341">
                  <c:v>0.33403745045045036</c:v>
                </c:pt>
                <c:pt idx="12342">
                  <c:v>0.33470775675675668</c:v>
                </c:pt>
                <c:pt idx="12343">
                  <c:v>0.335378063063063</c:v>
                </c:pt>
                <c:pt idx="12344">
                  <c:v>0.33606651891891892</c:v>
                </c:pt>
                <c:pt idx="12345">
                  <c:v>0.33639754774774772</c:v>
                </c:pt>
                <c:pt idx="12346">
                  <c:v>0.33693368378378374</c:v>
                </c:pt>
                <c:pt idx="12347">
                  <c:v>0.33746982252252256</c:v>
                </c:pt>
                <c:pt idx="12348">
                  <c:v>0.33798836396396398</c:v>
                </c:pt>
                <c:pt idx="12349">
                  <c:v>0.33846236306306304</c:v>
                </c:pt>
                <c:pt idx="12350">
                  <c:v>0.33866801891891896</c:v>
                </c:pt>
                <c:pt idx="12351">
                  <c:v>0.33882033603603606</c:v>
                </c:pt>
                <c:pt idx="12352">
                  <c:v>0.3389902504504505</c:v>
                </c:pt>
                <c:pt idx="12353">
                  <c:v>0.33919590270270272</c:v>
                </c:pt>
                <c:pt idx="12354">
                  <c:v>0.33923164414414425</c:v>
                </c:pt>
                <c:pt idx="12355">
                  <c:v>0.33929433063063069</c:v>
                </c:pt>
                <c:pt idx="12356">
                  <c:v>0.3393658153153154</c:v>
                </c:pt>
                <c:pt idx="12357">
                  <c:v>0.33937461351351361</c:v>
                </c:pt>
                <c:pt idx="12358">
                  <c:v>0.33939276036036048</c:v>
                </c:pt>
                <c:pt idx="12359">
                  <c:v>0.33941970450450459</c:v>
                </c:pt>
                <c:pt idx="12360">
                  <c:v>0.33946424504504519</c:v>
                </c:pt>
                <c:pt idx="12361">
                  <c:v>0.339544527927928</c:v>
                </c:pt>
                <c:pt idx="12362">
                  <c:v>0.33916895315315321</c:v>
                </c:pt>
                <c:pt idx="12363">
                  <c:v>0.3388115315315316</c:v>
                </c:pt>
                <c:pt idx="12364">
                  <c:v>0.33847170090090106</c:v>
                </c:pt>
                <c:pt idx="12365">
                  <c:v>0.33811427567567581</c:v>
                </c:pt>
                <c:pt idx="12366">
                  <c:v>0.33748850630630645</c:v>
                </c:pt>
                <c:pt idx="12367">
                  <c:v>0.33682700000000015</c:v>
                </c:pt>
                <c:pt idx="12368">
                  <c:v>0.33617484144144161</c:v>
                </c:pt>
                <c:pt idx="12369">
                  <c:v>0.33556666846846861</c:v>
                </c:pt>
                <c:pt idx="12370">
                  <c:v>0.33506627567567582</c:v>
                </c:pt>
                <c:pt idx="12371">
                  <c:v>0.33453893873873886</c:v>
                </c:pt>
                <c:pt idx="12372">
                  <c:v>0.33393132072072085</c:v>
                </c:pt>
                <c:pt idx="12373">
                  <c:v>0.33328740630630643</c:v>
                </c:pt>
                <c:pt idx="12374">
                  <c:v>0.33267978468468484</c:v>
                </c:pt>
                <c:pt idx="12375">
                  <c:v>0.33205402252252258</c:v>
                </c:pt>
                <c:pt idx="12376">
                  <c:v>0.33144639909909923</c:v>
                </c:pt>
                <c:pt idx="12377">
                  <c:v>0.33082997747747755</c:v>
                </c:pt>
                <c:pt idx="12378">
                  <c:v>0.33040107117117123</c:v>
                </c:pt>
                <c:pt idx="12379">
                  <c:v>0.32990067837837839</c:v>
                </c:pt>
                <c:pt idx="12380">
                  <c:v>0.32940908378378375</c:v>
                </c:pt>
                <c:pt idx="12381">
                  <c:v>0.32889054144144142</c:v>
                </c:pt>
                <c:pt idx="12382">
                  <c:v>0.32874757207207206</c:v>
                </c:pt>
                <c:pt idx="12383">
                  <c:v>0.32856886036036032</c:v>
                </c:pt>
                <c:pt idx="12384">
                  <c:v>0.32837199819819812</c:v>
                </c:pt>
                <c:pt idx="12385">
                  <c:v>0.32812125045045037</c:v>
                </c:pt>
                <c:pt idx="12386">
                  <c:v>0.32784410990990986</c:v>
                </c:pt>
                <c:pt idx="12387">
                  <c:v>0.32762030810810799</c:v>
                </c:pt>
                <c:pt idx="12388">
                  <c:v>0.32743224864864851</c:v>
                </c:pt>
                <c:pt idx="12389">
                  <c:v>0.32729807657657645</c:v>
                </c:pt>
                <c:pt idx="12390">
                  <c:v>0.32707482792792791</c:v>
                </c:pt>
                <c:pt idx="12391">
                  <c:v>0.32693185855855855</c:v>
                </c:pt>
                <c:pt idx="12392">
                  <c:v>0.32679768738738735</c:v>
                </c:pt>
                <c:pt idx="12393">
                  <c:v>0.32666406576576579</c:v>
                </c:pt>
                <c:pt idx="12394">
                  <c:v>0.32662832342342341</c:v>
                </c:pt>
                <c:pt idx="12395">
                  <c:v>0.32657443423423427</c:v>
                </c:pt>
                <c:pt idx="12396">
                  <c:v>0.32653869189189189</c:v>
                </c:pt>
                <c:pt idx="12397">
                  <c:v>0.32652109549549552</c:v>
                </c:pt>
                <c:pt idx="12398">
                  <c:v>0.32647655495495503</c:v>
                </c:pt>
                <c:pt idx="12399">
                  <c:v>0.32651229729729736</c:v>
                </c:pt>
                <c:pt idx="12400">
                  <c:v>0.32656618558558564</c:v>
                </c:pt>
                <c:pt idx="12401">
                  <c:v>0.32667341261261262</c:v>
                </c:pt>
                <c:pt idx="12402">
                  <c:v>0.32681638198198204</c:v>
                </c:pt>
                <c:pt idx="12403">
                  <c:v>0.32685212432432431</c:v>
                </c:pt>
                <c:pt idx="12404">
                  <c:v>0.32695055315315313</c:v>
                </c:pt>
                <c:pt idx="12405">
                  <c:v>0.32704843243243237</c:v>
                </c:pt>
                <c:pt idx="12406">
                  <c:v>0.32704843243243237</c:v>
                </c:pt>
                <c:pt idx="12407">
                  <c:v>0.32694065675675671</c:v>
                </c:pt>
                <c:pt idx="12408">
                  <c:v>0.32680648558558556</c:v>
                </c:pt>
                <c:pt idx="12409">
                  <c:v>0.3266453702702703</c:v>
                </c:pt>
                <c:pt idx="12410">
                  <c:v>0.32650240180180179</c:v>
                </c:pt>
                <c:pt idx="12411">
                  <c:v>0.32635943243243243</c:v>
                </c:pt>
                <c:pt idx="12412">
                  <c:v>0.32619886576576579</c:v>
                </c:pt>
                <c:pt idx="12413">
                  <c:v>0.3260289522522522</c:v>
                </c:pt>
                <c:pt idx="12414">
                  <c:v>0.32590357927927927</c:v>
                </c:pt>
                <c:pt idx="12415">
                  <c:v>0.32585024054054051</c:v>
                </c:pt>
                <c:pt idx="12416">
                  <c:v>0.32576115945945949</c:v>
                </c:pt>
                <c:pt idx="12417">
                  <c:v>0.32561819009009013</c:v>
                </c:pt>
                <c:pt idx="12418">
                  <c:v>0.32556485135135144</c:v>
                </c:pt>
                <c:pt idx="12419">
                  <c:v>0.32554670540540542</c:v>
                </c:pt>
                <c:pt idx="12420">
                  <c:v>0.32549281711711714</c:v>
                </c:pt>
                <c:pt idx="12421">
                  <c:v>0.32543947927927924</c:v>
                </c:pt>
                <c:pt idx="12422">
                  <c:v>0.32552910990990985</c:v>
                </c:pt>
                <c:pt idx="12423">
                  <c:v>0.32573476576576571</c:v>
                </c:pt>
                <c:pt idx="12424">
                  <c:v>0.32593162342342341</c:v>
                </c:pt>
                <c:pt idx="12425">
                  <c:v>0.32613727927927927</c:v>
                </c:pt>
                <c:pt idx="12426">
                  <c:v>0.32625330450450452</c:v>
                </c:pt>
                <c:pt idx="12427">
                  <c:v>0.326405072972973</c:v>
                </c:pt>
                <c:pt idx="12428">
                  <c:v>0.32653044594594594</c:v>
                </c:pt>
                <c:pt idx="12429">
                  <c:v>0.32668221351351345</c:v>
                </c:pt>
                <c:pt idx="12430">
                  <c:v>0.32684277927927929</c:v>
                </c:pt>
                <c:pt idx="12431">
                  <c:v>0.3268609252252252</c:v>
                </c:pt>
                <c:pt idx="12432">
                  <c:v>0.32689666756756763</c:v>
                </c:pt>
                <c:pt idx="12433">
                  <c:v>0.32679823873873876</c:v>
                </c:pt>
                <c:pt idx="12434">
                  <c:v>0.32661017927927938</c:v>
                </c:pt>
                <c:pt idx="12435">
                  <c:v>0.32644906396396406</c:v>
                </c:pt>
                <c:pt idx="12436">
                  <c:v>0.326314891891892</c:v>
                </c:pt>
                <c:pt idx="12437">
                  <c:v>0.32619831711711716</c:v>
                </c:pt>
                <c:pt idx="12438">
                  <c:v>0.32604654954954959</c:v>
                </c:pt>
                <c:pt idx="12439">
                  <c:v>0.325876636036036</c:v>
                </c:pt>
                <c:pt idx="12440">
                  <c:v>0.32571607027027022</c:v>
                </c:pt>
                <c:pt idx="12441">
                  <c:v>0.32560004504504497</c:v>
                </c:pt>
                <c:pt idx="12442">
                  <c:v>0.32556430270270259</c:v>
                </c:pt>
                <c:pt idx="12443">
                  <c:v>0.3255824486486486</c:v>
                </c:pt>
                <c:pt idx="12444">
                  <c:v>0.32568967387387376</c:v>
                </c:pt>
                <c:pt idx="12445">
                  <c:v>0.32575236036036026</c:v>
                </c:pt>
                <c:pt idx="12446">
                  <c:v>0.32577930450450437</c:v>
                </c:pt>
                <c:pt idx="12447">
                  <c:v>0.32588653243243226</c:v>
                </c:pt>
                <c:pt idx="12448">
                  <c:v>0.32602070360360341</c:v>
                </c:pt>
                <c:pt idx="12449">
                  <c:v>0.32652109549549541</c:v>
                </c:pt>
                <c:pt idx="12450">
                  <c:v>0.32700389369369365</c:v>
                </c:pt>
                <c:pt idx="12451">
                  <c:v>0.32741520180180178</c:v>
                </c:pt>
                <c:pt idx="12452">
                  <c:v>0.32777262702702703</c:v>
                </c:pt>
                <c:pt idx="12453">
                  <c:v>0.32814765045045047</c:v>
                </c:pt>
                <c:pt idx="12454">
                  <c:v>0.32848692612612618</c:v>
                </c:pt>
                <c:pt idx="12455">
                  <c:v>0.32872832522522527</c:v>
                </c:pt>
                <c:pt idx="12456">
                  <c:v>0.32898787117117123</c:v>
                </c:pt>
                <c:pt idx="12457">
                  <c:v>0.3292116738738739</c:v>
                </c:pt>
                <c:pt idx="12458">
                  <c:v>0.32938158738738738</c:v>
                </c:pt>
                <c:pt idx="12459">
                  <c:v>0.32947121801801804</c:v>
                </c:pt>
                <c:pt idx="12460">
                  <c:v>0.32951575855855864</c:v>
                </c:pt>
                <c:pt idx="12461">
                  <c:v>0.32958724324324329</c:v>
                </c:pt>
                <c:pt idx="12462">
                  <c:v>0.32969446666666669</c:v>
                </c:pt>
                <c:pt idx="12463">
                  <c:v>0.32980169729729725</c:v>
                </c:pt>
                <c:pt idx="12464">
                  <c:v>0.32984624054054051</c:v>
                </c:pt>
                <c:pt idx="12465">
                  <c:v>0.32946187297297297</c:v>
                </c:pt>
                <c:pt idx="12466">
                  <c:v>0.32903296486486489</c:v>
                </c:pt>
                <c:pt idx="12467">
                  <c:v>0.3286040567567568</c:v>
                </c:pt>
                <c:pt idx="12468">
                  <c:v>0.32826422882882883</c:v>
                </c:pt>
                <c:pt idx="12469">
                  <c:v>0.3281570018018018</c:v>
                </c:pt>
                <c:pt idx="12470">
                  <c:v>0.32828237477477473</c:v>
                </c:pt>
                <c:pt idx="12471">
                  <c:v>0.32851497477477476</c:v>
                </c:pt>
                <c:pt idx="12472">
                  <c:v>0.32867609009009008</c:v>
                </c:pt>
                <c:pt idx="12473">
                  <c:v>0.32886415045045042</c:v>
                </c:pt>
                <c:pt idx="12474">
                  <c:v>0.32902526666666659</c:v>
                </c:pt>
                <c:pt idx="12475">
                  <c:v>0.32923092342342331</c:v>
                </c:pt>
                <c:pt idx="12476">
                  <c:v>0.32938324054054041</c:v>
                </c:pt>
                <c:pt idx="12477">
                  <c:v>0.32952620990990977</c:v>
                </c:pt>
                <c:pt idx="12478">
                  <c:v>0.32956195225225221</c:v>
                </c:pt>
                <c:pt idx="12479">
                  <c:v>0.32954435585585584</c:v>
                </c:pt>
                <c:pt idx="12480">
                  <c:v>0.32961584054054044</c:v>
                </c:pt>
                <c:pt idx="12481">
                  <c:v>0.32988418018018018</c:v>
                </c:pt>
                <c:pt idx="12482">
                  <c:v>0.33025039819819818</c:v>
                </c:pt>
                <c:pt idx="12483">
                  <c:v>0.33067051171171169</c:v>
                </c:pt>
                <c:pt idx="12484">
                  <c:v>0.33101913963963964</c:v>
                </c:pt>
                <c:pt idx="12485">
                  <c:v>0.33133201891891895</c:v>
                </c:pt>
                <c:pt idx="12486">
                  <c:v>0.33118905225225226</c:v>
                </c:pt>
                <c:pt idx="12487">
                  <c:v>0.33105487927927929</c:v>
                </c:pt>
                <c:pt idx="12488">
                  <c:v>0.33094765585585589</c:v>
                </c:pt>
                <c:pt idx="12489">
                  <c:v>0.33058143243243254</c:v>
                </c:pt>
                <c:pt idx="12490">
                  <c:v>0.33023335315315322</c:v>
                </c:pt>
                <c:pt idx="12491">
                  <c:v>0.32989407747747757</c:v>
                </c:pt>
                <c:pt idx="12492">
                  <c:v>0.32962573423423425</c:v>
                </c:pt>
                <c:pt idx="12493">
                  <c:v>0.32932164774774775</c:v>
                </c:pt>
                <c:pt idx="12494">
                  <c:v>0.32908904684684681</c:v>
                </c:pt>
                <c:pt idx="12495">
                  <c:v>0.32891913333333334</c:v>
                </c:pt>
                <c:pt idx="12496">
                  <c:v>0.3287937603603604</c:v>
                </c:pt>
                <c:pt idx="12497">
                  <c:v>0.32898127207207212</c:v>
                </c:pt>
                <c:pt idx="12498">
                  <c:v>0.32912424504504512</c:v>
                </c:pt>
                <c:pt idx="12499">
                  <c:v>0.32917813693693698</c:v>
                </c:pt>
                <c:pt idx="12500">
                  <c:v>0.32931230810810819</c:v>
                </c:pt>
                <c:pt idx="12501">
                  <c:v>0.32930350630630634</c:v>
                </c:pt>
                <c:pt idx="12502">
                  <c:v>0.32971426846846852</c:v>
                </c:pt>
                <c:pt idx="12503">
                  <c:v>0.33012558018018029</c:v>
                </c:pt>
                <c:pt idx="12504">
                  <c:v>0.33057263513513518</c:v>
                </c:pt>
                <c:pt idx="12505">
                  <c:v>0.33126108648648661</c:v>
                </c:pt>
                <c:pt idx="12506">
                  <c:v>0.33173453513513523</c:v>
                </c:pt>
                <c:pt idx="12507">
                  <c:v>0.33213649549549568</c:v>
                </c:pt>
                <c:pt idx="12508">
                  <c:v>0.33251151531531548</c:v>
                </c:pt>
                <c:pt idx="12509">
                  <c:v>0.33302950270270282</c:v>
                </c:pt>
                <c:pt idx="12510">
                  <c:v>0.33344961801801815</c:v>
                </c:pt>
                <c:pt idx="12511">
                  <c:v>0.33384278108108117</c:v>
                </c:pt>
                <c:pt idx="12512">
                  <c:v>0.3341732612612614</c:v>
                </c:pt>
                <c:pt idx="12513">
                  <c:v>0.33430743063063068</c:v>
                </c:pt>
                <c:pt idx="12514">
                  <c:v>0.33443225225225232</c:v>
                </c:pt>
                <c:pt idx="12515">
                  <c:v>0.3346197657657658</c:v>
                </c:pt>
                <c:pt idx="12516">
                  <c:v>0.33458402342342358</c:v>
                </c:pt>
                <c:pt idx="12517">
                  <c:v>0.33446744864864875</c:v>
                </c:pt>
                <c:pt idx="12518">
                  <c:v>0.33419910900900901</c:v>
                </c:pt>
                <c:pt idx="12519">
                  <c:v>0.33388622972972976</c:v>
                </c:pt>
                <c:pt idx="12520">
                  <c:v>0.33352825225225224</c:v>
                </c:pt>
                <c:pt idx="12521">
                  <c:v>0.33321536486486486</c:v>
                </c:pt>
                <c:pt idx="12522">
                  <c:v>0.33289368738738739</c:v>
                </c:pt>
                <c:pt idx="12523">
                  <c:v>0.33267923243243241</c:v>
                </c:pt>
                <c:pt idx="12524">
                  <c:v>0.33243783333333338</c:v>
                </c:pt>
                <c:pt idx="12525">
                  <c:v>0.33215189459459454</c:v>
                </c:pt>
                <c:pt idx="12526">
                  <c:v>0.33212495045045048</c:v>
                </c:pt>
                <c:pt idx="12527">
                  <c:v>0.33211560270270279</c:v>
                </c:pt>
                <c:pt idx="12528">
                  <c:v>0.3320617144144144</c:v>
                </c:pt>
                <c:pt idx="12529">
                  <c:v>0.33189179999999996</c:v>
                </c:pt>
                <c:pt idx="12530">
                  <c:v>0.33175762882882881</c:v>
                </c:pt>
                <c:pt idx="12531">
                  <c:v>0.33165040180180178</c:v>
                </c:pt>
                <c:pt idx="12532">
                  <c:v>0.33178457297297292</c:v>
                </c:pt>
                <c:pt idx="12533">
                  <c:v>0.33185605765765763</c:v>
                </c:pt>
                <c:pt idx="12534">
                  <c:v>0.33160585945945942</c:v>
                </c:pt>
                <c:pt idx="12535">
                  <c:v>0.3311769477477477</c:v>
                </c:pt>
                <c:pt idx="12536">
                  <c:v>0.33078323153153144</c:v>
                </c:pt>
                <c:pt idx="12537">
                  <c:v>0.33028283513513507</c:v>
                </c:pt>
                <c:pt idx="12538">
                  <c:v>0.32995180630630633</c:v>
                </c:pt>
                <c:pt idx="12539">
                  <c:v>0.32963012522522517</c:v>
                </c:pt>
                <c:pt idx="12540">
                  <c:v>0.32938872702702698</c:v>
                </c:pt>
                <c:pt idx="12541">
                  <c:v>0.32909343963963966</c:v>
                </c:pt>
                <c:pt idx="12542">
                  <c:v>0.32853036216216225</c:v>
                </c:pt>
                <c:pt idx="12543">
                  <c:v>0.32800302432432438</c:v>
                </c:pt>
                <c:pt idx="12544">
                  <c:v>0.32751143333333338</c:v>
                </c:pt>
                <c:pt idx="12545">
                  <c:v>0.32700224234234238</c:v>
                </c:pt>
                <c:pt idx="12546">
                  <c:v>0.32637702792792794</c:v>
                </c:pt>
                <c:pt idx="12547">
                  <c:v>0.32584968558558564</c:v>
                </c:pt>
                <c:pt idx="12548">
                  <c:v>0.32525086576576584</c:v>
                </c:pt>
                <c:pt idx="12549">
                  <c:v>0.32469658198198204</c:v>
                </c:pt>
                <c:pt idx="12550">
                  <c:v>0.32431221621621631</c:v>
                </c:pt>
                <c:pt idx="12551">
                  <c:v>0.32421433963963969</c:v>
                </c:pt>
                <c:pt idx="12552">
                  <c:v>0.32413405315315319</c:v>
                </c:pt>
                <c:pt idx="12553">
                  <c:v>0.32422313423423421</c:v>
                </c:pt>
                <c:pt idx="12554">
                  <c:v>0.3243485072072072</c:v>
                </c:pt>
                <c:pt idx="12555">
                  <c:v>0.32450082612612607</c:v>
                </c:pt>
                <c:pt idx="12556">
                  <c:v>0.32465314414414415</c:v>
                </c:pt>
                <c:pt idx="12557">
                  <c:v>0.32481426036036037</c:v>
                </c:pt>
                <c:pt idx="12558">
                  <c:v>0.32525251711711711</c:v>
                </c:pt>
                <c:pt idx="12559">
                  <c:v>0.32566327567567566</c:v>
                </c:pt>
                <c:pt idx="12560">
                  <c:v>0.32604764324324326</c:v>
                </c:pt>
                <c:pt idx="12561">
                  <c:v>0.32643200810810807</c:v>
                </c:pt>
                <c:pt idx="12562">
                  <c:v>0.32694119729729726</c:v>
                </c:pt>
                <c:pt idx="12563">
                  <c:v>0.32739704954954946</c:v>
                </c:pt>
                <c:pt idx="12564">
                  <c:v>0.32784410720720719</c:v>
                </c:pt>
                <c:pt idx="12565">
                  <c:v>0.32830875765765766</c:v>
                </c:pt>
                <c:pt idx="12566">
                  <c:v>0.32890757837837842</c:v>
                </c:pt>
                <c:pt idx="12567">
                  <c:v>0.32940797117117121</c:v>
                </c:pt>
                <c:pt idx="12568">
                  <c:v>0.3298638216216217</c:v>
                </c:pt>
                <c:pt idx="12569">
                  <c:v>0.33024819279279277</c:v>
                </c:pt>
                <c:pt idx="12570">
                  <c:v>0.33060561261261262</c:v>
                </c:pt>
                <c:pt idx="12571">
                  <c:v>0.33087395495495492</c:v>
                </c:pt>
                <c:pt idx="12572">
                  <c:v>0.3312940648648649</c:v>
                </c:pt>
                <c:pt idx="12573">
                  <c:v>0.33170537567567571</c:v>
                </c:pt>
                <c:pt idx="12574">
                  <c:v>0.33191103153153156</c:v>
                </c:pt>
                <c:pt idx="12575">
                  <c:v>0.33209029279279284</c:v>
                </c:pt>
                <c:pt idx="12576">
                  <c:v>0.33229594864864864</c:v>
                </c:pt>
                <c:pt idx="12577">
                  <c:v>0.33256374144144141</c:v>
                </c:pt>
                <c:pt idx="12578">
                  <c:v>0.3328139378378378</c:v>
                </c:pt>
                <c:pt idx="12579">
                  <c:v>0.33309107837837837</c:v>
                </c:pt>
                <c:pt idx="12580">
                  <c:v>0.333314881981982</c:v>
                </c:pt>
                <c:pt idx="12581">
                  <c:v>0.33354748198198203</c:v>
                </c:pt>
                <c:pt idx="12582">
                  <c:v>0.33379768198198201</c:v>
                </c:pt>
                <c:pt idx="12583">
                  <c:v>0.33404787837837846</c:v>
                </c:pt>
                <c:pt idx="12584">
                  <c:v>0.33424418468468475</c:v>
                </c:pt>
                <c:pt idx="12585">
                  <c:v>0.33436955765765775</c:v>
                </c:pt>
                <c:pt idx="12586">
                  <c:v>0.33453067387387392</c:v>
                </c:pt>
                <c:pt idx="12587">
                  <c:v>0.33478087027027031</c:v>
                </c:pt>
                <c:pt idx="12588">
                  <c:v>0.33478966756756756</c:v>
                </c:pt>
                <c:pt idx="12589">
                  <c:v>0.33481661171171179</c:v>
                </c:pt>
                <c:pt idx="12590">
                  <c:v>0.33486170180180186</c:v>
                </c:pt>
                <c:pt idx="12591">
                  <c:v>0.33493318648648657</c:v>
                </c:pt>
                <c:pt idx="12592">
                  <c:v>0.33489744324324328</c:v>
                </c:pt>
                <c:pt idx="12593">
                  <c:v>0.33485235225225229</c:v>
                </c:pt>
                <c:pt idx="12594">
                  <c:v>0.33479901351351354</c:v>
                </c:pt>
                <c:pt idx="12595">
                  <c:v>0.33445038828828833</c:v>
                </c:pt>
                <c:pt idx="12596">
                  <c:v>0.33415565495495497</c:v>
                </c:pt>
                <c:pt idx="12597">
                  <c:v>0.33389611081081083</c:v>
                </c:pt>
                <c:pt idx="12598">
                  <c:v>0.33364591801801802</c:v>
                </c:pt>
                <c:pt idx="12599">
                  <c:v>0.33334238468468469</c:v>
                </c:pt>
                <c:pt idx="12600">
                  <c:v>0.33305644594594597</c:v>
                </c:pt>
                <c:pt idx="12601">
                  <c:v>0.33278810000000003</c:v>
                </c:pt>
                <c:pt idx="12602">
                  <c:v>0.33257364594594602</c:v>
                </c:pt>
                <c:pt idx="12603">
                  <c:v>0.33227891081081085</c:v>
                </c:pt>
                <c:pt idx="12604">
                  <c:v>0.33208260270270268</c:v>
                </c:pt>
                <c:pt idx="12605">
                  <c:v>0.33184120630630626</c:v>
                </c:pt>
                <c:pt idx="12606">
                  <c:v>0.33140294684684685</c:v>
                </c:pt>
                <c:pt idx="12607">
                  <c:v>0.33100098648648651</c:v>
                </c:pt>
                <c:pt idx="12608">
                  <c:v>0.33081347747747747</c:v>
                </c:pt>
                <c:pt idx="12609">
                  <c:v>0.33060782162162161</c:v>
                </c:pt>
                <c:pt idx="12610">
                  <c:v>0.33044725855855855</c:v>
                </c:pt>
                <c:pt idx="12611">
                  <c:v>0.33071505315315319</c:v>
                </c:pt>
                <c:pt idx="12612">
                  <c:v>0.33100099189189192</c:v>
                </c:pt>
                <c:pt idx="12613">
                  <c:v>0.33123359549549553</c:v>
                </c:pt>
                <c:pt idx="12614">
                  <c:v>0.33131442612612616</c:v>
                </c:pt>
                <c:pt idx="12615">
                  <c:v>0.33141285495495493</c:v>
                </c:pt>
                <c:pt idx="12616">
                  <c:v>0.33152008018018014</c:v>
                </c:pt>
                <c:pt idx="12617">
                  <c:v>0.3316003621621621</c:v>
                </c:pt>
                <c:pt idx="12618">
                  <c:v>0.33118905045045038</c:v>
                </c:pt>
                <c:pt idx="12619">
                  <c:v>0.33081347747747736</c:v>
                </c:pt>
                <c:pt idx="12620">
                  <c:v>0.33040216576576564</c:v>
                </c:pt>
                <c:pt idx="12621">
                  <c:v>0.32999140450450443</c:v>
                </c:pt>
                <c:pt idx="12622">
                  <c:v>0.32974120720720712</c:v>
                </c:pt>
                <c:pt idx="12623">
                  <c:v>0.32944646936936928</c:v>
                </c:pt>
                <c:pt idx="12624">
                  <c:v>0.3289818180180179</c:v>
                </c:pt>
                <c:pt idx="12625">
                  <c:v>0.32850781891891884</c:v>
                </c:pt>
                <c:pt idx="12626">
                  <c:v>0.32797113423423419</c:v>
                </c:pt>
                <c:pt idx="12627">
                  <c:v>0.32728268108108105</c:v>
                </c:pt>
                <c:pt idx="12628">
                  <c:v>0.3265854297297297</c:v>
                </c:pt>
                <c:pt idx="12629">
                  <c:v>0.32595086486486496</c:v>
                </c:pt>
                <c:pt idx="12630">
                  <c:v>0.32595086486486491</c:v>
                </c:pt>
                <c:pt idx="12631">
                  <c:v>0.32599540540540539</c:v>
                </c:pt>
                <c:pt idx="12632">
                  <c:v>0.32606689009009016</c:v>
                </c:pt>
                <c:pt idx="12633">
                  <c:v>0.32612957657657665</c:v>
                </c:pt>
                <c:pt idx="12634">
                  <c:v>0.32658542702702703</c:v>
                </c:pt>
                <c:pt idx="12635">
                  <c:v>0.32696979099099099</c:v>
                </c:pt>
                <c:pt idx="12636">
                  <c:v>0.32734481081081085</c:v>
                </c:pt>
                <c:pt idx="12637">
                  <c:v>0.32775556936936939</c:v>
                </c:pt>
                <c:pt idx="12638">
                  <c:v>0.32817568108108119</c:v>
                </c:pt>
                <c:pt idx="12639">
                  <c:v>0.32865847747747756</c:v>
                </c:pt>
                <c:pt idx="12640">
                  <c:v>0.32918581621621623</c:v>
                </c:pt>
                <c:pt idx="12641">
                  <c:v>0.32964167387387389</c:v>
                </c:pt>
                <c:pt idx="12642">
                  <c:v>0.3301602144144144</c:v>
                </c:pt>
                <c:pt idx="12643">
                  <c:v>0.33075904144144141</c:v>
                </c:pt>
                <c:pt idx="12644">
                  <c:v>0.33132211891891894</c:v>
                </c:pt>
                <c:pt idx="12645">
                  <c:v>0.33170593423423417</c:v>
                </c:pt>
                <c:pt idx="12646">
                  <c:v>0.33152722252252248</c:v>
                </c:pt>
                <c:pt idx="12647">
                  <c:v>0.33136610630630631</c:v>
                </c:pt>
                <c:pt idx="12648">
                  <c:v>0.33102682702702696</c:v>
                </c:pt>
                <c:pt idx="12649">
                  <c:v>0.33073154054054044</c:v>
                </c:pt>
                <c:pt idx="12650">
                  <c:v>0.33048134054054051</c:v>
                </c:pt>
                <c:pt idx="12651">
                  <c:v>0.33031142882882875</c:v>
                </c:pt>
                <c:pt idx="12652">
                  <c:v>0.33012391891891879</c:v>
                </c:pt>
                <c:pt idx="12653">
                  <c:v>0.32988252252252248</c:v>
                </c:pt>
                <c:pt idx="12654">
                  <c:v>0.32966806846846852</c:v>
                </c:pt>
                <c:pt idx="12655">
                  <c:v>0.32987372432432438</c:v>
                </c:pt>
                <c:pt idx="12656">
                  <c:v>0.33004363783783797</c:v>
                </c:pt>
                <c:pt idx="12657">
                  <c:v>0.33028503603603615</c:v>
                </c:pt>
                <c:pt idx="12658">
                  <c:v>0.33048134504504523</c:v>
                </c:pt>
                <c:pt idx="12659">
                  <c:v>0.33065125945945956</c:v>
                </c:pt>
                <c:pt idx="12660">
                  <c:v>0.33084756846846863</c:v>
                </c:pt>
                <c:pt idx="12661">
                  <c:v>0.33125833153153172</c:v>
                </c:pt>
                <c:pt idx="12662">
                  <c:v>0.33204521171171181</c:v>
                </c:pt>
                <c:pt idx="12663">
                  <c:v>0.33282274324324335</c:v>
                </c:pt>
                <c:pt idx="12664">
                  <c:v>0.33377019639639655</c:v>
                </c:pt>
                <c:pt idx="12665">
                  <c:v>0.33467310360360364</c:v>
                </c:pt>
                <c:pt idx="12666">
                  <c:v>0.33569203603603609</c:v>
                </c:pt>
                <c:pt idx="12667">
                  <c:v>0.33609455315315323</c:v>
                </c:pt>
                <c:pt idx="12668">
                  <c:v>0.33648771711711711</c:v>
                </c:pt>
                <c:pt idx="12669">
                  <c:v>0.33691662342342343</c:v>
                </c:pt>
                <c:pt idx="12670">
                  <c:v>0.33737248108108114</c:v>
                </c:pt>
                <c:pt idx="12671">
                  <c:v>0.33735488648648654</c:v>
                </c:pt>
                <c:pt idx="12672">
                  <c:v>0.3374087783783784</c:v>
                </c:pt>
                <c:pt idx="12673">
                  <c:v>0.33745386846846853</c:v>
                </c:pt>
                <c:pt idx="12674">
                  <c:v>0.33756110270270273</c:v>
                </c:pt>
                <c:pt idx="12675">
                  <c:v>0.33756110270270268</c:v>
                </c:pt>
                <c:pt idx="12676">
                  <c:v>0.3374896162162162</c:v>
                </c:pt>
                <c:pt idx="12677">
                  <c:v>0.33736423783783787</c:v>
                </c:pt>
                <c:pt idx="12678">
                  <c:v>0.33695292162162166</c:v>
                </c:pt>
                <c:pt idx="12679">
                  <c:v>0.33649706756756764</c:v>
                </c:pt>
                <c:pt idx="12680">
                  <c:v>0.33595212882882886</c:v>
                </c:pt>
                <c:pt idx="12681">
                  <c:v>0.33545173873873879</c:v>
                </c:pt>
                <c:pt idx="12682">
                  <c:v>0.33491560540540544</c:v>
                </c:pt>
                <c:pt idx="12683">
                  <c:v>0.33497829189189193</c:v>
                </c:pt>
                <c:pt idx="12684">
                  <c:v>0.33501403423423426</c:v>
                </c:pt>
                <c:pt idx="12685">
                  <c:v>0.33503163063063063</c:v>
                </c:pt>
                <c:pt idx="12686">
                  <c:v>0.33505857477477485</c:v>
                </c:pt>
                <c:pt idx="12687">
                  <c:v>0.33507617117117122</c:v>
                </c:pt>
                <c:pt idx="12688">
                  <c:v>0.33503163063063063</c:v>
                </c:pt>
                <c:pt idx="12689">
                  <c:v>0.3350404288288289</c:v>
                </c:pt>
                <c:pt idx="12690">
                  <c:v>0.33511191351351355</c:v>
                </c:pt>
                <c:pt idx="12691">
                  <c:v>0.33514765585585587</c:v>
                </c:pt>
                <c:pt idx="12692">
                  <c:v>0.33521914054054058</c:v>
                </c:pt>
                <c:pt idx="12693">
                  <c:v>0.33513885765765772</c:v>
                </c:pt>
                <c:pt idx="12694">
                  <c:v>0.33503163063063068</c:v>
                </c:pt>
                <c:pt idx="12695">
                  <c:v>0.33497829189189193</c:v>
                </c:pt>
                <c:pt idx="12696">
                  <c:v>0.33496894414414419</c:v>
                </c:pt>
                <c:pt idx="12697">
                  <c:v>0.33490625675675678</c:v>
                </c:pt>
                <c:pt idx="12698">
                  <c:v>0.33474569099099105</c:v>
                </c:pt>
                <c:pt idx="12699">
                  <c:v>0.33420020990990995</c:v>
                </c:pt>
                <c:pt idx="12700">
                  <c:v>0.33369102072072077</c:v>
                </c:pt>
                <c:pt idx="12701">
                  <c:v>0.3331636783783784</c:v>
                </c:pt>
                <c:pt idx="12702">
                  <c:v>0.3326363414414415</c:v>
                </c:pt>
                <c:pt idx="12703">
                  <c:v>0.33197483333333339</c:v>
                </c:pt>
                <c:pt idx="12704">
                  <c:v>0.33140240360360362</c:v>
                </c:pt>
                <c:pt idx="12705">
                  <c:v>0.33077663963963971</c:v>
                </c:pt>
                <c:pt idx="12706">
                  <c:v>0.33006179459459467</c:v>
                </c:pt>
                <c:pt idx="12707">
                  <c:v>0.329391482882883</c:v>
                </c:pt>
                <c:pt idx="12708">
                  <c:v>0.32877451531531537</c:v>
                </c:pt>
                <c:pt idx="12709">
                  <c:v>0.32848857837837847</c:v>
                </c:pt>
                <c:pt idx="12710">
                  <c:v>0.32813995405405416</c:v>
                </c:pt>
                <c:pt idx="12711">
                  <c:v>0.3277198405405406</c:v>
                </c:pt>
                <c:pt idx="12712">
                  <c:v>0.32735361711711713</c:v>
                </c:pt>
                <c:pt idx="12713">
                  <c:v>0.32705888288288293</c:v>
                </c:pt>
                <c:pt idx="12714">
                  <c:v>0.32675535135135142</c:v>
                </c:pt>
                <c:pt idx="12715">
                  <c:v>0.32678229549549553</c:v>
                </c:pt>
                <c:pt idx="12716">
                  <c:v>0.32681803873873877</c:v>
                </c:pt>
                <c:pt idx="12717">
                  <c:v>0.32702369819819826</c:v>
                </c:pt>
                <c:pt idx="12718">
                  <c:v>0.32717546666666669</c:v>
                </c:pt>
                <c:pt idx="12719">
                  <c:v>0.32738992432432434</c:v>
                </c:pt>
                <c:pt idx="12720">
                  <c:v>0.32753289369369371</c:v>
                </c:pt>
                <c:pt idx="12721">
                  <c:v>0.32772040720720719</c:v>
                </c:pt>
                <c:pt idx="12722">
                  <c:v>0.32790846846846849</c:v>
                </c:pt>
                <c:pt idx="12723">
                  <c:v>0.32801569549549553</c:v>
                </c:pt>
                <c:pt idx="12724">
                  <c:v>0.32811412522522526</c:v>
                </c:pt>
                <c:pt idx="12725">
                  <c:v>0.32799755045045043</c:v>
                </c:pt>
                <c:pt idx="12726">
                  <c:v>0.32786337927927928</c:v>
                </c:pt>
                <c:pt idx="12727">
                  <c:v>0.32770226396396396</c:v>
                </c:pt>
                <c:pt idx="12728">
                  <c:v>0.32771106216216211</c:v>
                </c:pt>
                <c:pt idx="12729">
                  <c:v>0.327684118018018</c:v>
                </c:pt>
                <c:pt idx="12730">
                  <c:v>0.32778254684684688</c:v>
                </c:pt>
                <c:pt idx="12731">
                  <c:v>0.32790791981981987</c:v>
                </c:pt>
                <c:pt idx="12732">
                  <c:v>0.32811357567567567</c:v>
                </c:pt>
                <c:pt idx="12733">
                  <c:v>0.32819440810810818</c:v>
                </c:pt>
                <c:pt idx="12734">
                  <c:v>0.3282840396396397</c:v>
                </c:pt>
                <c:pt idx="12735">
                  <c:v>0.32843580720720728</c:v>
                </c:pt>
                <c:pt idx="12736">
                  <c:v>0.32869535135135142</c:v>
                </c:pt>
                <c:pt idx="12737">
                  <c:v>0.32890980540540549</c:v>
                </c:pt>
                <c:pt idx="12738">
                  <c:v>0.32914240630630637</c:v>
                </c:pt>
                <c:pt idx="12739">
                  <c:v>0.3294464909909911</c:v>
                </c:pt>
                <c:pt idx="12740">
                  <c:v>0.32972363153153161</c:v>
                </c:pt>
                <c:pt idx="12741">
                  <c:v>0.32994743243243246</c:v>
                </c:pt>
                <c:pt idx="12742">
                  <c:v>0.3303406018018018</c:v>
                </c:pt>
                <c:pt idx="12743">
                  <c:v>0.33078765405405403</c:v>
                </c:pt>
                <c:pt idx="12744">
                  <c:v>0.33113628108108112</c:v>
                </c:pt>
                <c:pt idx="12745">
                  <c:v>0.33144036576576574</c:v>
                </c:pt>
                <c:pt idx="12746">
                  <c:v>0.33152064504504503</c:v>
                </c:pt>
                <c:pt idx="12747">
                  <c:v>0.33167241351351351</c:v>
                </c:pt>
                <c:pt idx="12748">
                  <c:v>0.33177964414414418</c:v>
                </c:pt>
                <c:pt idx="12749">
                  <c:v>0.33188686756756758</c:v>
                </c:pt>
                <c:pt idx="12750">
                  <c:v>0.33192261081081081</c:v>
                </c:pt>
                <c:pt idx="12751">
                  <c:v>0.33200289009009004</c:v>
                </c:pt>
                <c:pt idx="12752">
                  <c:v>0.33199409099099098</c:v>
                </c:pt>
                <c:pt idx="12753">
                  <c:v>0.33200288828828828</c:v>
                </c:pt>
                <c:pt idx="12754">
                  <c:v>0.33185991531531539</c:v>
                </c:pt>
                <c:pt idx="12755">
                  <c:v>0.33181537477477485</c:v>
                </c:pt>
                <c:pt idx="12756">
                  <c:v>0.33179777117117126</c:v>
                </c:pt>
                <c:pt idx="12757">
                  <c:v>0.33182471711711714</c:v>
                </c:pt>
                <c:pt idx="12758">
                  <c:v>0.33173563333333339</c:v>
                </c:pt>
                <c:pt idx="12759">
                  <c:v>0.33167294594594599</c:v>
                </c:pt>
                <c:pt idx="12760">
                  <c:v>0.33159266306306306</c:v>
                </c:pt>
                <c:pt idx="12761">
                  <c:v>0.33152997567567566</c:v>
                </c:pt>
                <c:pt idx="12762">
                  <c:v>0.33162840450450454</c:v>
                </c:pt>
                <c:pt idx="12763">
                  <c:v>0.33169109099099109</c:v>
                </c:pt>
                <c:pt idx="12764">
                  <c:v>0.33166469639639645</c:v>
                </c:pt>
                <c:pt idx="12765">
                  <c:v>0.33152172702702709</c:v>
                </c:pt>
                <c:pt idx="12766">
                  <c:v>0.33144144414414412</c:v>
                </c:pt>
                <c:pt idx="12767">
                  <c:v>0.3314145</c:v>
                </c:pt>
                <c:pt idx="12768">
                  <c:v>0.33136940990990987</c:v>
                </c:pt>
                <c:pt idx="12769">
                  <c:v>0.33124403693693694</c:v>
                </c:pt>
                <c:pt idx="12770">
                  <c:v>0.33122589099099103</c:v>
                </c:pt>
                <c:pt idx="12771">
                  <c:v>0.33114560810810811</c:v>
                </c:pt>
                <c:pt idx="12772">
                  <c:v>0.33105652702702698</c:v>
                </c:pt>
                <c:pt idx="12773">
                  <c:v>0.33088661351351351</c:v>
                </c:pt>
                <c:pt idx="12774">
                  <c:v>0.33084207297297297</c:v>
                </c:pt>
                <c:pt idx="12775">
                  <c:v>0.33080632972972968</c:v>
                </c:pt>
                <c:pt idx="12776">
                  <c:v>0.33075244144144145</c:v>
                </c:pt>
                <c:pt idx="12777">
                  <c:v>0.33070790090090091</c:v>
                </c:pt>
                <c:pt idx="12778">
                  <c:v>0.33069910360360366</c:v>
                </c:pt>
                <c:pt idx="12779">
                  <c:v>0.33054733243243245</c:v>
                </c:pt>
                <c:pt idx="12780">
                  <c:v>0.33042196216216213</c:v>
                </c:pt>
                <c:pt idx="12781">
                  <c:v>0.33035927477477472</c:v>
                </c:pt>
                <c:pt idx="12782">
                  <c:v>0.33039501351351341</c:v>
                </c:pt>
                <c:pt idx="12783">
                  <c:v>0.33022510270270267</c:v>
                </c:pt>
                <c:pt idx="12784">
                  <c:v>0.33004639009009001</c:v>
                </c:pt>
                <c:pt idx="12785">
                  <c:v>0.32991276576576584</c:v>
                </c:pt>
                <c:pt idx="12786">
                  <c:v>0.3298324864864865</c:v>
                </c:pt>
                <c:pt idx="12787">
                  <c:v>0.32977859639639645</c:v>
                </c:pt>
                <c:pt idx="12788">
                  <c:v>0.32969831711711722</c:v>
                </c:pt>
                <c:pt idx="12789">
                  <c:v>0.32968017207207212</c:v>
                </c:pt>
                <c:pt idx="12790">
                  <c:v>0.3295910909909911</c:v>
                </c:pt>
                <c:pt idx="12791">
                  <c:v>0.32947451621621626</c:v>
                </c:pt>
                <c:pt idx="12792">
                  <c:v>0.32924191441441447</c:v>
                </c:pt>
                <c:pt idx="12793">
                  <c:v>0.3291077468468469</c:v>
                </c:pt>
                <c:pt idx="12794">
                  <c:v>0.32891968558558565</c:v>
                </c:pt>
                <c:pt idx="12795">
                  <c:v>0.32880365945945955</c:v>
                </c:pt>
                <c:pt idx="12796">
                  <c:v>0.32872337567567572</c:v>
                </c:pt>
                <c:pt idx="12797">
                  <c:v>0.32871457747747751</c:v>
                </c:pt>
                <c:pt idx="12798">
                  <c:v>0.32859855225225226</c:v>
                </c:pt>
                <c:pt idx="12799">
                  <c:v>0.32858975405405405</c:v>
                </c:pt>
                <c:pt idx="12800">
                  <c:v>0.32860789999999995</c:v>
                </c:pt>
                <c:pt idx="12801">
                  <c:v>0.32873272342342341</c:v>
                </c:pt>
                <c:pt idx="12802">
                  <c:v>0.32877781351351354</c:v>
                </c:pt>
                <c:pt idx="12803">
                  <c:v>0.32877781351351348</c:v>
                </c:pt>
                <c:pt idx="12804">
                  <c:v>0.32876901531531527</c:v>
                </c:pt>
                <c:pt idx="12805">
                  <c:v>0.32874262072072069</c:v>
                </c:pt>
                <c:pt idx="12806">
                  <c:v>0.32865353963963961</c:v>
                </c:pt>
                <c:pt idx="12807">
                  <c:v>0.32860020090090086</c:v>
                </c:pt>
                <c:pt idx="12808">
                  <c:v>0.32864474144144135</c:v>
                </c:pt>
                <c:pt idx="12809">
                  <c:v>0.32866233783783777</c:v>
                </c:pt>
                <c:pt idx="12810">
                  <c:v>0.32870687837837836</c:v>
                </c:pt>
                <c:pt idx="12811">
                  <c:v>0.32871567657657658</c:v>
                </c:pt>
                <c:pt idx="12812">
                  <c:v>0.32866178828828818</c:v>
                </c:pt>
                <c:pt idx="12813">
                  <c:v>0.32856335945945941</c:v>
                </c:pt>
                <c:pt idx="12814">
                  <c:v>0.32854521351351346</c:v>
                </c:pt>
                <c:pt idx="12815">
                  <c:v>0.32850947027027022</c:v>
                </c:pt>
                <c:pt idx="12816">
                  <c:v>0.32853641441441434</c:v>
                </c:pt>
                <c:pt idx="12817">
                  <c:v>0.328491872972973</c:v>
                </c:pt>
                <c:pt idx="12818">
                  <c:v>0.3285006702702703</c:v>
                </c:pt>
                <c:pt idx="12819">
                  <c:v>0.32843798738738744</c:v>
                </c:pt>
                <c:pt idx="12820">
                  <c:v>0.32843798738738744</c:v>
                </c:pt>
                <c:pt idx="12821">
                  <c:v>0.32850067297297303</c:v>
                </c:pt>
                <c:pt idx="12822">
                  <c:v>0.32858095495495498</c:v>
                </c:pt>
                <c:pt idx="12823">
                  <c:v>0.32864309009009018</c:v>
                </c:pt>
                <c:pt idx="12824">
                  <c:v>0.32871457477477484</c:v>
                </c:pt>
                <c:pt idx="12825">
                  <c:v>0.32908080000000006</c:v>
                </c:pt>
                <c:pt idx="12826">
                  <c:v>0.32939368378378381</c:v>
                </c:pt>
                <c:pt idx="12827">
                  <c:v>0.32971536666666668</c:v>
                </c:pt>
                <c:pt idx="12828">
                  <c:v>0.33012668018018021</c:v>
                </c:pt>
                <c:pt idx="12829">
                  <c:v>0.33057373243243243</c:v>
                </c:pt>
                <c:pt idx="12830">
                  <c:v>0.3308684675675676</c:v>
                </c:pt>
                <c:pt idx="12831">
                  <c:v>0.3311995018018018</c:v>
                </c:pt>
                <c:pt idx="12832">
                  <c:v>0.33150303513513513</c:v>
                </c:pt>
                <c:pt idx="12833">
                  <c:v>0.33186925855855853</c:v>
                </c:pt>
                <c:pt idx="12834">
                  <c:v>0.3321909414414414</c:v>
                </c:pt>
                <c:pt idx="12835">
                  <c:v>0.33261105315315309</c:v>
                </c:pt>
                <c:pt idx="12836">
                  <c:v>0.33302181891891885</c:v>
                </c:pt>
                <c:pt idx="12837">
                  <c:v>0.33344138288288278</c:v>
                </c:pt>
                <c:pt idx="12838">
                  <c:v>0.33382575585585583</c:v>
                </c:pt>
                <c:pt idx="12839">
                  <c:v>0.3342277198198198</c:v>
                </c:pt>
                <c:pt idx="12840">
                  <c:v>0.33466542432432422</c:v>
                </c:pt>
                <c:pt idx="12841">
                  <c:v>0.33469236846846845</c:v>
                </c:pt>
                <c:pt idx="12842">
                  <c:v>0.33476385315315316</c:v>
                </c:pt>
                <c:pt idx="12843">
                  <c:v>0.33479024774774774</c:v>
                </c:pt>
                <c:pt idx="12844">
                  <c:v>0.33475395495495497</c:v>
                </c:pt>
                <c:pt idx="12845">
                  <c:v>0.33470006576576578</c:v>
                </c:pt>
                <c:pt idx="12846">
                  <c:v>0.33465552522522524</c:v>
                </c:pt>
                <c:pt idx="12847">
                  <c:v>0.33468246936936935</c:v>
                </c:pt>
                <c:pt idx="12848">
                  <c:v>0.33464672702702702</c:v>
                </c:pt>
                <c:pt idx="12849">
                  <c:v>0.33451255585585588</c:v>
                </c:pt>
                <c:pt idx="12850">
                  <c:v>0.33437893423423426</c:v>
                </c:pt>
                <c:pt idx="12851">
                  <c:v>0.33434319189189193</c:v>
                </c:pt>
                <c:pt idx="12852">
                  <c:v>0.33425356126126127</c:v>
                </c:pt>
                <c:pt idx="12853">
                  <c:v>0.33411059189189191</c:v>
                </c:pt>
                <c:pt idx="12854">
                  <c:v>0.3340209612612613</c:v>
                </c:pt>
                <c:pt idx="12855">
                  <c:v>0.33394067837837843</c:v>
                </c:pt>
                <c:pt idx="12856">
                  <c:v>0.33378891081081091</c:v>
                </c:pt>
                <c:pt idx="12857">
                  <c:v>0.33369982882882893</c:v>
                </c:pt>
                <c:pt idx="12858">
                  <c:v>0.33350297117117123</c:v>
                </c:pt>
                <c:pt idx="12859">
                  <c:v>0.333449082882883</c:v>
                </c:pt>
                <c:pt idx="12860">
                  <c:v>0.33337760000000016</c:v>
                </c:pt>
                <c:pt idx="12861">
                  <c:v>0.33327037387387398</c:v>
                </c:pt>
                <c:pt idx="12862">
                  <c:v>0.33292174504504524</c:v>
                </c:pt>
                <c:pt idx="12863">
                  <c:v>0.33262700630630648</c:v>
                </c:pt>
                <c:pt idx="12864">
                  <c:v>0.33240320270270285</c:v>
                </c:pt>
                <c:pt idx="12865">
                  <c:v>0.33221568918918937</c:v>
                </c:pt>
                <c:pt idx="12866">
                  <c:v>0.33207272522522535</c:v>
                </c:pt>
                <c:pt idx="12867">
                  <c:v>0.33181373333333347</c:v>
                </c:pt>
                <c:pt idx="12868">
                  <c:v>0.33158992612612626</c:v>
                </c:pt>
                <c:pt idx="12869">
                  <c:v>0.33140241891891897</c:v>
                </c:pt>
                <c:pt idx="12870">
                  <c:v>0.33110768018018027</c:v>
                </c:pt>
                <c:pt idx="12871">
                  <c:v>0.33085748198198206</c:v>
                </c:pt>
                <c:pt idx="12872">
                  <c:v>0.33063367837837848</c:v>
                </c:pt>
                <c:pt idx="12873">
                  <c:v>0.33035708378378387</c:v>
                </c:pt>
                <c:pt idx="12874">
                  <c:v>0.33015197567567578</c:v>
                </c:pt>
                <c:pt idx="12875">
                  <c:v>0.32996446216216224</c:v>
                </c:pt>
                <c:pt idx="12876">
                  <c:v>0.32983029099099104</c:v>
                </c:pt>
                <c:pt idx="12877">
                  <c:v>0.32971426396396403</c:v>
                </c:pt>
                <c:pt idx="12878">
                  <c:v>0.32991057567567578</c:v>
                </c:pt>
                <c:pt idx="12879">
                  <c:v>0.32996391441441453</c:v>
                </c:pt>
                <c:pt idx="12880">
                  <c:v>0.33008928738738752</c:v>
                </c:pt>
                <c:pt idx="12881">
                  <c:v>0.33021466126126142</c:v>
                </c:pt>
                <c:pt idx="12882">
                  <c:v>0.33042031801801813</c:v>
                </c:pt>
                <c:pt idx="12883">
                  <c:v>0.33061662612612625</c:v>
                </c:pt>
                <c:pt idx="12884">
                  <c:v>0.33066996486486494</c:v>
                </c:pt>
                <c:pt idx="12885">
                  <c:v>0.33075024774774781</c:v>
                </c:pt>
                <c:pt idx="12886">
                  <c:v>0.33096470180180182</c:v>
                </c:pt>
                <c:pt idx="12887">
                  <c:v>0.33109832342342344</c:v>
                </c:pt>
                <c:pt idx="12888">
                  <c:v>0.33102683873873878</c:v>
                </c:pt>
                <c:pt idx="12889">
                  <c:v>0.33098229819819824</c:v>
                </c:pt>
                <c:pt idx="12890">
                  <c:v>0.33099989459459461</c:v>
                </c:pt>
                <c:pt idx="12891">
                  <c:v>0.33106258108108105</c:v>
                </c:pt>
                <c:pt idx="12892">
                  <c:v>0.33098229819819824</c:v>
                </c:pt>
                <c:pt idx="12893">
                  <c:v>0.33095535405405407</c:v>
                </c:pt>
                <c:pt idx="12894">
                  <c:v>0.33101749099099093</c:v>
                </c:pt>
                <c:pt idx="12895">
                  <c:v>0.33116046036036034</c:v>
                </c:pt>
                <c:pt idx="12896">
                  <c:v>0.33114286396396392</c:v>
                </c:pt>
                <c:pt idx="12897">
                  <c:v>0.33113406666666667</c:v>
                </c:pt>
                <c:pt idx="12898">
                  <c:v>0.33109832342342338</c:v>
                </c:pt>
                <c:pt idx="12899">
                  <c:v>0.33102683873873873</c:v>
                </c:pt>
                <c:pt idx="12900">
                  <c:v>0.33105323333333325</c:v>
                </c:pt>
                <c:pt idx="12901">
                  <c:v>0.33109832522522525</c:v>
                </c:pt>
                <c:pt idx="12902">
                  <c:v>0.33104444234234237</c:v>
                </c:pt>
                <c:pt idx="12903">
                  <c:v>0.33096360450450457</c:v>
                </c:pt>
                <c:pt idx="12904">
                  <c:v>0.33109777657657652</c:v>
                </c:pt>
                <c:pt idx="12905">
                  <c:v>0.33133037657657655</c:v>
                </c:pt>
                <c:pt idx="12906">
                  <c:v>0.33147334324324329</c:v>
                </c:pt>
                <c:pt idx="12907">
                  <c:v>0.33150908648648653</c:v>
                </c:pt>
                <c:pt idx="12908">
                  <c:v>0.33161631171171169</c:v>
                </c:pt>
                <c:pt idx="12909">
                  <c:v>0.33164325945945944</c:v>
                </c:pt>
                <c:pt idx="12910">
                  <c:v>0.33159816936936937</c:v>
                </c:pt>
                <c:pt idx="12911">
                  <c:v>0.33147279459459456</c:v>
                </c:pt>
                <c:pt idx="12912">
                  <c:v>0.33136556666666661</c:v>
                </c:pt>
                <c:pt idx="12913">
                  <c:v>0.33121379909909904</c:v>
                </c:pt>
                <c:pt idx="12914">
                  <c:v>0.33096360630630628</c:v>
                </c:pt>
                <c:pt idx="12915">
                  <c:v>0.33080303693693691</c:v>
                </c:pt>
                <c:pt idx="12916">
                  <c:v>0.33074035045045047</c:v>
                </c:pt>
                <c:pt idx="12917">
                  <c:v>0.33061497747747748</c:v>
                </c:pt>
                <c:pt idx="12918">
                  <c:v>0.33056163873873867</c:v>
                </c:pt>
                <c:pt idx="12919">
                  <c:v>0.33043681531531532</c:v>
                </c:pt>
                <c:pt idx="12920">
                  <c:v>0.33033893603603603</c:v>
                </c:pt>
                <c:pt idx="12921">
                  <c:v>0.33019596666666667</c:v>
                </c:pt>
                <c:pt idx="12922">
                  <c:v>0.33005299729729726</c:v>
                </c:pt>
                <c:pt idx="12923">
                  <c:v>0.32996391621621624</c:v>
                </c:pt>
                <c:pt idx="12924">
                  <c:v>0.32992817387387385</c:v>
                </c:pt>
                <c:pt idx="12925">
                  <c:v>0.33000845675675672</c:v>
                </c:pt>
                <c:pt idx="12926">
                  <c:v>0.33011568378378375</c:v>
                </c:pt>
                <c:pt idx="12927">
                  <c:v>0.33017837027027025</c:v>
                </c:pt>
                <c:pt idx="12928">
                  <c:v>0.33016957207207209</c:v>
                </c:pt>
                <c:pt idx="12929">
                  <c:v>0.33021411261261258</c:v>
                </c:pt>
                <c:pt idx="12930">
                  <c:v>0.33026800090090092</c:v>
                </c:pt>
                <c:pt idx="12931">
                  <c:v>0.3303037432432433</c:v>
                </c:pt>
                <c:pt idx="12932">
                  <c:v>0.33028614684684682</c:v>
                </c:pt>
                <c:pt idx="12933">
                  <c:v>0.33028614684684687</c:v>
                </c:pt>
                <c:pt idx="12934">
                  <c:v>0.33029494414414418</c:v>
                </c:pt>
                <c:pt idx="12935">
                  <c:v>0.33033948468468477</c:v>
                </c:pt>
                <c:pt idx="12936">
                  <c:v>0.33034828288288287</c:v>
                </c:pt>
                <c:pt idx="12937">
                  <c:v>0.33028614684684693</c:v>
                </c:pt>
                <c:pt idx="12938">
                  <c:v>0.33023225675675683</c:v>
                </c:pt>
                <c:pt idx="12939">
                  <c:v>0.33018771351351361</c:v>
                </c:pt>
                <c:pt idx="12940">
                  <c:v>0.33011623063063072</c:v>
                </c:pt>
                <c:pt idx="12941">
                  <c:v>0.32999085585585597</c:v>
                </c:pt>
                <c:pt idx="12942">
                  <c:v>0.32977640270270281</c:v>
                </c:pt>
                <c:pt idx="12943">
                  <c:v>0.32959769279279288</c:v>
                </c:pt>
                <c:pt idx="12944">
                  <c:v>0.32956194954954965</c:v>
                </c:pt>
                <c:pt idx="12945">
                  <c:v>0.32950806666666682</c:v>
                </c:pt>
                <c:pt idx="12946">
                  <c:v>0.32953500360360372</c:v>
                </c:pt>
                <c:pt idx="12947">
                  <c:v>0.32952620540540545</c:v>
                </c:pt>
                <c:pt idx="12948">
                  <c:v>0.32949926126126133</c:v>
                </c:pt>
                <c:pt idx="12949">
                  <c:v>0.32945417027027035</c:v>
                </c:pt>
                <c:pt idx="12950">
                  <c:v>0.32941842792792797</c:v>
                </c:pt>
                <c:pt idx="12951">
                  <c:v>0.32946296846846845</c:v>
                </c:pt>
                <c:pt idx="12952">
                  <c:v>0.32943602432432434</c:v>
                </c:pt>
                <c:pt idx="12953">
                  <c:v>0.32954325135135137</c:v>
                </c:pt>
                <c:pt idx="12954">
                  <c:v>0.32967742252252258</c:v>
                </c:pt>
                <c:pt idx="12955">
                  <c:v>0.3297131648648649</c:v>
                </c:pt>
                <c:pt idx="12956">
                  <c:v>0.32977585135135135</c:v>
                </c:pt>
                <c:pt idx="12957">
                  <c:v>0.32978464954954956</c:v>
                </c:pt>
                <c:pt idx="12958">
                  <c:v>0.32982039189189188</c:v>
                </c:pt>
                <c:pt idx="12959">
                  <c:v>0.32986548198198201</c:v>
                </c:pt>
                <c:pt idx="12960">
                  <c:v>0.32980279549549552</c:v>
                </c:pt>
                <c:pt idx="12961">
                  <c:v>0.32975825495495498</c:v>
                </c:pt>
                <c:pt idx="12962">
                  <c:v>0.32963343153153152</c:v>
                </c:pt>
                <c:pt idx="12963">
                  <c:v>0.32950805855855858</c:v>
                </c:pt>
                <c:pt idx="12964">
                  <c:v>0.32940962972972976</c:v>
                </c:pt>
                <c:pt idx="12965">
                  <c:v>0.32929360450450446</c:v>
                </c:pt>
                <c:pt idx="12966">
                  <c:v>0.32911489279279277</c:v>
                </c:pt>
                <c:pt idx="12967">
                  <c:v>0.32892683333333333</c:v>
                </c:pt>
                <c:pt idx="12968">
                  <c:v>0.32873932342342344</c:v>
                </c:pt>
                <c:pt idx="12969">
                  <c:v>0.32844458648648645</c:v>
                </c:pt>
                <c:pt idx="12970">
                  <c:v>0.32812290450450443</c:v>
                </c:pt>
                <c:pt idx="12971">
                  <c:v>0.3278281675675675</c:v>
                </c:pt>
                <c:pt idx="12972">
                  <c:v>0.32753343063063062</c:v>
                </c:pt>
                <c:pt idx="12973">
                  <c:v>0.32734592072072077</c:v>
                </c:pt>
                <c:pt idx="12974">
                  <c:v>0.32715786036036032</c:v>
                </c:pt>
                <c:pt idx="12975">
                  <c:v>0.32697035045045042</c:v>
                </c:pt>
                <c:pt idx="12976">
                  <c:v>0.32681858198198199</c:v>
                </c:pt>
                <c:pt idx="12977">
                  <c:v>0.3267025567567568</c:v>
                </c:pt>
                <c:pt idx="12978">
                  <c:v>0.32656893513513519</c:v>
                </c:pt>
                <c:pt idx="12979">
                  <c:v>0.32644356126126134</c:v>
                </c:pt>
                <c:pt idx="12980">
                  <c:v>0.32634513243243252</c:v>
                </c:pt>
                <c:pt idx="12981">
                  <c:v>0.32626430000000006</c:v>
                </c:pt>
                <c:pt idx="12982">
                  <c:v>0.32617521621621631</c:v>
                </c:pt>
                <c:pt idx="12983">
                  <c:v>0.32604104864864869</c:v>
                </c:pt>
                <c:pt idx="12984">
                  <c:v>0.32598770990991</c:v>
                </c:pt>
                <c:pt idx="12985">
                  <c:v>0.32598770990990994</c:v>
                </c:pt>
                <c:pt idx="12986">
                  <c:v>0.32605919459459465</c:v>
                </c:pt>
                <c:pt idx="12987">
                  <c:v>0.3261306792792793</c:v>
                </c:pt>
                <c:pt idx="12988">
                  <c:v>0.32618456756756758</c:v>
                </c:pt>
                <c:pt idx="12989">
                  <c:v>0.32623790630630634</c:v>
                </c:pt>
                <c:pt idx="12990">
                  <c:v>0.32624725405405408</c:v>
                </c:pt>
                <c:pt idx="12991">
                  <c:v>0.3262741981981982</c:v>
                </c:pt>
                <c:pt idx="12992">
                  <c:v>0.32636328018018018</c:v>
                </c:pt>
                <c:pt idx="12993">
                  <c:v>0.32639902342342336</c:v>
                </c:pt>
                <c:pt idx="12994">
                  <c:v>0.32638087747747746</c:v>
                </c:pt>
                <c:pt idx="12995">
                  <c:v>0.32638967477477476</c:v>
                </c:pt>
                <c:pt idx="12996">
                  <c:v>0.32637152882882869</c:v>
                </c:pt>
                <c:pt idx="12997">
                  <c:v>0.32642486666666659</c:v>
                </c:pt>
                <c:pt idx="12998">
                  <c:v>0.32646940720720713</c:v>
                </c:pt>
                <c:pt idx="12999">
                  <c:v>0.32654969009008994</c:v>
                </c:pt>
                <c:pt idx="13000">
                  <c:v>0.32660357837837828</c:v>
                </c:pt>
                <c:pt idx="13001">
                  <c:v>0.32669320900900889</c:v>
                </c:pt>
                <c:pt idx="13002">
                  <c:v>0.32676414324324321</c:v>
                </c:pt>
                <c:pt idx="13003">
                  <c:v>0.32687137027027019</c:v>
                </c:pt>
                <c:pt idx="13004">
                  <c:v>0.32698739549549533</c:v>
                </c:pt>
                <c:pt idx="13005">
                  <c:v>0.32713916306306295</c:v>
                </c:pt>
                <c:pt idx="13006">
                  <c:v>0.32738001171171155</c:v>
                </c:pt>
                <c:pt idx="13007">
                  <c:v>0.32761206306306295</c:v>
                </c:pt>
                <c:pt idx="13008">
                  <c:v>0.32775503243243231</c:v>
                </c:pt>
                <c:pt idx="13009">
                  <c:v>0.32812125225225219</c:v>
                </c:pt>
                <c:pt idx="13010">
                  <c:v>0.32849682522522516</c:v>
                </c:pt>
                <c:pt idx="13011">
                  <c:v>0.32883665405405393</c:v>
                </c:pt>
                <c:pt idx="13012">
                  <c:v>0.32912259459459448</c:v>
                </c:pt>
                <c:pt idx="13013">
                  <c:v>0.32964993333333326</c:v>
                </c:pt>
                <c:pt idx="13014">
                  <c:v>0.33022181081081076</c:v>
                </c:pt>
                <c:pt idx="13015">
                  <c:v>0.33078488828828828</c:v>
                </c:pt>
                <c:pt idx="13016">
                  <c:v>0.33136611171171176</c:v>
                </c:pt>
                <c:pt idx="13017">
                  <c:v>0.3319203945945946</c:v>
                </c:pt>
                <c:pt idx="13018">
                  <c:v>0.33242133513513517</c:v>
                </c:pt>
                <c:pt idx="13019">
                  <c:v>0.3328947792792793</c:v>
                </c:pt>
                <c:pt idx="13020">
                  <c:v>0.33339517207207209</c:v>
                </c:pt>
                <c:pt idx="13021">
                  <c:v>0.33382408378378381</c:v>
                </c:pt>
                <c:pt idx="13022">
                  <c:v>0.33421724954954951</c:v>
                </c:pt>
                <c:pt idx="13023">
                  <c:v>0.334548281981982</c:v>
                </c:pt>
                <c:pt idx="13024">
                  <c:v>0.33495904594594594</c:v>
                </c:pt>
                <c:pt idx="13025">
                  <c:v>0.33527192702702702</c:v>
                </c:pt>
                <c:pt idx="13026">
                  <c:v>0.33562935405405403</c:v>
                </c:pt>
                <c:pt idx="13027">
                  <c:v>0.33595103873873866</c:v>
                </c:pt>
                <c:pt idx="13028">
                  <c:v>0.33630846036036033</c:v>
                </c:pt>
                <c:pt idx="13029">
                  <c:v>0.33649596576576574</c:v>
                </c:pt>
                <c:pt idx="13030">
                  <c:v>0.33662078828828829</c:v>
                </c:pt>
                <c:pt idx="13031">
                  <c:v>0.33686218288288289</c:v>
                </c:pt>
                <c:pt idx="13032">
                  <c:v>0.33725590090090085</c:v>
                </c:pt>
                <c:pt idx="13033">
                  <c:v>0.33762212432432426</c:v>
                </c:pt>
                <c:pt idx="13034">
                  <c:v>0.3379707522522522</c:v>
                </c:pt>
                <c:pt idx="13035">
                  <c:v>0.33838206396396392</c:v>
                </c:pt>
                <c:pt idx="13036">
                  <c:v>0.33890940450450446</c:v>
                </c:pt>
                <c:pt idx="13037">
                  <c:v>0.33942794864864873</c:v>
                </c:pt>
                <c:pt idx="13038">
                  <c:v>0.33983926036036044</c:v>
                </c:pt>
                <c:pt idx="13039">
                  <c:v>0.34007186126126127</c:v>
                </c:pt>
                <c:pt idx="13040">
                  <c:v>0.34030390990990994</c:v>
                </c:pt>
                <c:pt idx="13041">
                  <c:v>0.34043808108108109</c:v>
                </c:pt>
                <c:pt idx="13042">
                  <c:v>0.34043808108108103</c:v>
                </c:pt>
                <c:pt idx="13043">
                  <c:v>0.34056345405405414</c:v>
                </c:pt>
                <c:pt idx="13044">
                  <c:v>0.3407245693693694</c:v>
                </c:pt>
                <c:pt idx="13045">
                  <c:v>0.34076910990990994</c:v>
                </c:pt>
                <c:pt idx="13046">
                  <c:v>0.34059974774774782</c:v>
                </c:pt>
                <c:pt idx="13047">
                  <c:v>0.34037594234234236</c:v>
                </c:pt>
                <c:pt idx="13048">
                  <c:v>0.34000037117117121</c:v>
                </c:pt>
                <c:pt idx="13049">
                  <c:v>0.33963414774774781</c:v>
                </c:pt>
                <c:pt idx="13050">
                  <c:v>0.3389902342342343</c:v>
                </c:pt>
                <c:pt idx="13051">
                  <c:v>0.3382935333333334</c:v>
                </c:pt>
                <c:pt idx="13052">
                  <c:v>0.33747970990990994</c:v>
                </c:pt>
                <c:pt idx="13053">
                  <c:v>0.33661254684684683</c:v>
                </c:pt>
                <c:pt idx="13054">
                  <c:v>0.33578112252252251</c:v>
                </c:pt>
                <c:pt idx="13055">
                  <c:v>0.33518230270270266</c:v>
                </c:pt>
                <c:pt idx="13056">
                  <c:v>0.33456588828828826</c:v>
                </c:pt>
                <c:pt idx="13057">
                  <c:v>0.33392252612612611</c:v>
                </c:pt>
                <c:pt idx="13058">
                  <c:v>0.33360084144144142</c:v>
                </c:pt>
                <c:pt idx="13059">
                  <c:v>0.33318128108108108</c:v>
                </c:pt>
                <c:pt idx="13060">
                  <c:v>0.33273422342342346</c:v>
                </c:pt>
                <c:pt idx="13061">
                  <c:v>0.33224317657657659</c:v>
                </c:pt>
                <c:pt idx="13062">
                  <c:v>0.33192149819819822</c:v>
                </c:pt>
                <c:pt idx="13063">
                  <c:v>0.33159981351351353</c:v>
                </c:pt>
                <c:pt idx="13064">
                  <c:v>0.33119729639639639</c:v>
                </c:pt>
                <c:pt idx="13065">
                  <c:v>0.33078598648648649</c:v>
                </c:pt>
                <c:pt idx="13066">
                  <c:v>0.33061662612612625</c:v>
                </c:pt>
                <c:pt idx="13067">
                  <c:v>0.33051819729729737</c:v>
                </c:pt>
                <c:pt idx="13068">
                  <c:v>0.33038402972972986</c:v>
                </c:pt>
                <c:pt idx="13069">
                  <c:v>0.33011568648648665</c:v>
                </c:pt>
                <c:pt idx="13070">
                  <c:v>0.32999085765765779</c:v>
                </c:pt>
                <c:pt idx="13071">
                  <c:v>0.32989297477477481</c:v>
                </c:pt>
                <c:pt idx="13072">
                  <c:v>0.32977694774774785</c:v>
                </c:pt>
                <c:pt idx="13073">
                  <c:v>0.32951794774774779</c:v>
                </c:pt>
                <c:pt idx="13074">
                  <c:v>0.32910663063063067</c:v>
                </c:pt>
                <c:pt idx="13075">
                  <c:v>0.32869531891891896</c:v>
                </c:pt>
                <c:pt idx="13076">
                  <c:v>0.32851660720720727</c:v>
                </c:pt>
                <c:pt idx="13077">
                  <c:v>0.32846327117117124</c:v>
                </c:pt>
                <c:pt idx="13078">
                  <c:v>0.32848141711711715</c:v>
                </c:pt>
                <c:pt idx="13079">
                  <c:v>0.32849076576576575</c:v>
                </c:pt>
                <c:pt idx="13080">
                  <c:v>0.32847261981981979</c:v>
                </c:pt>
                <c:pt idx="13081">
                  <c:v>0.32872281801801789</c:v>
                </c:pt>
                <c:pt idx="13082">
                  <c:v>0.32906264504504501</c:v>
                </c:pt>
                <c:pt idx="13083">
                  <c:v>0.32939312432432422</c:v>
                </c:pt>
                <c:pt idx="13084">
                  <c:v>0.32967906486486481</c:v>
                </c:pt>
                <c:pt idx="13085">
                  <c:v>0.33026908648648651</c:v>
                </c:pt>
                <c:pt idx="13086">
                  <c:v>0.3308140216216216</c:v>
                </c:pt>
                <c:pt idx="13087">
                  <c:v>0.3313595027027027</c:v>
                </c:pt>
                <c:pt idx="13088">
                  <c:v>0.33187749189189186</c:v>
                </c:pt>
                <c:pt idx="13089">
                  <c:v>0.3326104864864865</c:v>
                </c:pt>
                <c:pt idx="13090">
                  <c:v>0.33329893783783787</c:v>
                </c:pt>
                <c:pt idx="13091">
                  <c:v>0.33405008288288296</c:v>
                </c:pt>
                <c:pt idx="13092">
                  <c:v>0.33459501981981982</c:v>
                </c:pt>
                <c:pt idx="13093">
                  <c:v>0.33507726306306312</c:v>
                </c:pt>
                <c:pt idx="13094">
                  <c:v>0.33557765225225233</c:v>
                </c:pt>
                <c:pt idx="13095">
                  <c:v>0.33585424684684695</c:v>
                </c:pt>
                <c:pt idx="13096">
                  <c:v>0.33631889729729736</c:v>
                </c:pt>
                <c:pt idx="13097">
                  <c:v>0.33652454954954958</c:v>
                </c:pt>
                <c:pt idx="13098">
                  <c:v>0.33671205585585595</c:v>
                </c:pt>
                <c:pt idx="13099">
                  <c:v>0.3368011396396397</c:v>
                </c:pt>
                <c:pt idx="13100">
                  <c:v>0.33691771621621636</c:v>
                </c:pt>
                <c:pt idx="13101">
                  <c:v>0.33695345855855857</c:v>
                </c:pt>
                <c:pt idx="13102">
                  <c:v>0.3369358621621622</c:v>
                </c:pt>
                <c:pt idx="13103">
                  <c:v>0.33692651441441451</c:v>
                </c:pt>
                <c:pt idx="13104">
                  <c:v>0.33696225675675684</c:v>
                </c:pt>
                <c:pt idx="13105">
                  <c:v>0.33691771621621625</c:v>
                </c:pt>
                <c:pt idx="13106">
                  <c:v>0.33690011981981988</c:v>
                </c:pt>
                <c:pt idx="13107">
                  <c:v>0.33690011981981988</c:v>
                </c:pt>
                <c:pt idx="13108">
                  <c:v>0.33684623693693699</c:v>
                </c:pt>
                <c:pt idx="13109">
                  <c:v>0.33676540630630636</c:v>
                </c:pt>
                <c:pt idx="13110">
                  <c:v>0.33670272162162168</c:v>
                </c:pt>
                <c:pt idx="13111">
                  <c:v>0.33694411981981992</c:v>
                </c:pt>
                <c:pt idx="13112">
                  <c:v>0.33713162972972982</c:v>
                </c:pt>
                <c:pt idx="13113">
                  <c:v>0.33727460270270276</c:v>
                </c:pt>
                <c:pt idx="13114">
                  <c:v>0.3371849711711713</c:v>
                </c:pt>
                <c:pt idx="13115">
                  <c:v>0.337176173873874</c:v>
                </c:pt>
                <c:pt idx="13116">
                  <c:v>0.33716682522522534</c:v>
                </c:pt>
                <c:pt idx="13117">
                  <c:v>0.337068945945946</c:v>
                </c:pt>
                <c:pt idx="13118">
                  <c:v>0.33666698018018032</c:v>
                </c:pt>
                <c:pt idx="13119">
                  <c:v>0.33620232972972974</c:v>
                </c:pt>
                <c:pt idx="13120">
                  <c:v>0.33569313873873879</c:v>
                </c:pt>
                <c:pt idx="13121">
                  <c:v>0.33523783423423431</c:v>
                </c:pt>
                <c:pt idx="13122">
                  <c:v>0.33514875315315318</c:v>
                </c:pt>
                <c:pt idx="13123">
                  <c:v>0.33491614954954957</c:v>
                </c:pt>
                <c:pt idx="13124">
                  <c:v>0.33472809549549554</c:v>
                </c:pt>
                <c:pt idx="13125">
                  <c:v>0.33456752792792793</c:v>
                </c:pt>
                <c:pt idx="13126">
                  <c:v>0.33436187027027026</c:v>
                </c:pt>
                <c:pt idx="13127">
                  <c:v>0.3340759333333333</c:v>
                </c:pt>
                <c:pt idx="13128">
                  <c:v>0.33372730270270273</c:v>
                </c:pt>
                <c:pt idx="13129">
                  <c:v>0.33338747207207209</c:v>
                </c:pt>
                <c:pt idx="13130">
                  <c:v>0.33326265225225232</c:v>
                </c:pt>
                <c:pt idx="13131">
                  <c:v>0.33309274234234232</c:v>
                </c:pt>
                <c:pt idx="13132">
                  <c:v>0.33294096756756758</c:v>
                </c:pt>
                <c:pt idx="13133">
                  <c:v>0.33292282342342344</c:v>
                </c:pt>
                <c:pt idx="13134">
                  <c:v>0.33329839999999999</c:v>
                </c:pt>
                <c:pt idx="13135">
                  <c:v>0.33370971531531535</c:v>
                </c:pt>
                <c:pt idx="13136">
                  <c:v>0.33418371531531532</c:v>
                </c:pt>
                <c:pt idx="13137">
                  <c:v>0.33463957117117127</c:v>
                </c:pt>
                <c:pt idx="13138">
                  <c:v>0.33473800360360373</c:v>
                </c:pt>
                <c:pt idx="13139">
                  <c:v>0.33490791891891902</c:v>
                </c:pt>
                <c:pt idx="13140">
                  <c:v>0.33497060900900916</c:v>
                </c:pt>
                <c:pt idx="13141">
                  <c:v>0.33499755675675691</c:v>
                </c:pt>
                <c:pt idx="13142">
                  <c:v>0.33503330000000009</c:v>
                </c:pt>
                <c:pt idx="13143">
                  <c:v>0.33505969369369376</c:v>
                </c:pt>
                <c:pt idx="13144">
                  <c:v>0.33505969369369376</c:v>
                </c:pt>
                <c:pt idx="13145">
                  <c:v>0.3351042342342343</c:v>
                </c:pt>
                <c:pt idx="13146">
                  <c:v>0.33514932612612619</c:v>
                </c:pt>
                <c:pt idx="13147">
                  <c:v>0.33522960540540553</c:v>
                </c:pt>
                <c:pt idx="13148">
                  <c:v>0.33522960540540553</c:v>
                </c:pt>
                <c:pt idx="13149">
                  <c:v>0.33514052432432445</c:v>
                </c:pt>
                <c:pt idx="13150">
                  <c:v>0.33503329369369383</c:v>
                </c:pt>
                <c:pt idx="13151">
                  <c:v>0.33507838468468476</c:v>
                </c:pt>
                <c:pt idx="13152">
                  <c:v>0.33502449549549557</c:v>
                </c:pt>
                <c:pt idx="13153">
                  <c:v>0.33497115675675687</c:v>
                </c:pt>
                <c:pt idx="13154">
                  <c:v>0.33497995495495497</c:v>
                </c:pt>
                <c:pt idx="13155">
                  <c:v>0.33512292522522524</c:v>
                </c:pt>
                <c:pt idx="13156">
                  <c:v>0.33539071801801806</c:v>
                </c:pt>
                <c:pt idx="13157">
                  <c:v>0.33568545585585585</c:v>
                </c:pt>
                <c:pt idx="13158">
                  <c:v>0.33599778738738745</c:v>
                </c:pt>
                <c:pt idx="13159">
                  <c:v>0.33580973333333336</c:v>
                </c:pt>
                <c:pt idx="13160">
                  <c:v>0.33568491171171172</c:v>
                </c:pt>
                <c:pt idx="13161">
                  <c:v>0.33550619639639639</c:v>
                </c:pt>
                <c:pt idx="13162">
                  <c:v>0.33529174414414409</c:v>
                </c:pt>
                <c:pt idx="13163">
                  <c:v>0.33503274954954954</c:v>
                </c:pt>
                <c:pt idx="13164">
                  <c:v>0.33485403783783779</c:v>
                </c:pt>
                <c:pt idx="13165">
                  <c:v>0.33464838198198193</c:v>
                </c:pt>
                <c:pt idx="13166">
                  <c:v>0.33447901801801799</c:v>
                </c:pt>
                <c:pt idx="13167">
                  <c:v>0.33412159459459456</c:v>
                </c:pt>
                <c:pt idx="13168">
                  <c:v>0.33377296846846849</c:v>
                </c:pt>
                <c:pt idx="13169">
                  <c:v>0.33341554864864859</c:v>
                </c:pt>
                <c:pt idx="13170">
                  <c:v>0.33284366936936938</c:v>
                </c:pt>
                <c:pt idx="13171">
                  <c:v>0.33207493063063059</c:v>
                </c:pt>
                <c:pt idx="13172">
                  <c:v>0.3312968477477477</c:v>
                </c:pt>
                <c:pt idx="13173">
                  <c:v>0.33050116306306299</c:v>
                </c:pt>
                <c:pt idx="13174">
                  <c:v>0.329669736036036</c:v>
                </c:pt>
                <c:pt idx="13175">
                  <c:v>0.3293211072072072</c:v>
                </c:pt>
                <c:pt idx="13176">
                  <c:v>0.32902581891891891</c:v>
                </c:pt>
                <c:pt idx="13177">
                  <c:v>0.3287217315315315</c:v>
                </c:pt>
                <c:pt idx="13178">
                  <c:v>0.32846273333333331</c:v>
                </c:pt>
                <c:pt idx="13179">
                  <c:v>0.3282752225225225</c:v>
                </c:pt>
                <c:pt idx="13180">
                  <c:v>0.32796233963963961</c:v>
                </c:pt>
                <c:pt idx="13181">
                  <c:v>0.32726509189189185</c:v>
                </c:pt>
                <c:pt idx="13182">
                  <c:v>0.32611253423423414</c:v>
                </c:pt>
                <c:pt idx="13183">
                  <c:v>0.32454811621621615</c:v>
                </c:pt>
                <c:pt idx="13184">
                  <c:v>0.3224926567567567</c:v>
                </c:pt>
                <c:pt idx="13185">
                  <c:v>0.31987356396396388</c:v>
                </c:pt>
                <c:pt idx="13186">
                  <c:v>0.31692399189189185</c:v>
                </c:pt>
                <c:pt idx="13187">
                  <c:v>0.31360819729729722</c:v>
                </c:pt>
                <c:pt idx="13188">
                  <c:v>0.30982720090090082</c:v>
                </c:pt>
                <c:pt idx="13189">
                  <c:v>0.30567118468468463</c:v>
                </c:pt>
                <c:pt idx="13190">
                  <c:v>0.30113959909909904</c:v>
                </c:pt>
                <c:pt idx="13191">
                  <c:v>0.29617030630630625</c:v>
                </c:pt>
                <c:pt idx="13192">
                  <c:v>0.29066432702702694</c:v>
                </c:pt>
                <c:pt idx="13193">
                  <c:v>0.28480147387387383</c:v>
                </c:pt>
                <c:pt idx="13194">
                  <c:v>0.27855370270270263</c:v>
                </c:pt>
                <c:pt idx="13195">
                  <c:v>0.27181488828828815</c:v>
                </c:pt>
                <c:pt idx="13196">
                  <c:v>0.26480772522522517</c:v>
                </c:pt>
                <c:pt idx="13197">
                  <c:v>0.25783630810810804</c:v>
                </c:pt>
                <c:pt idx="13198">
                  <c:v>0.25082035045045037</c:v>
                </c:pt>
                <c:pt idx="13199">
                  <c:v>0.24390227207207196</c:v>
                </c:pt>
                <c:pt idx="13200">
                  <c:v>0.23712771351351347</c:v>
                </c:pt>
                <c:pt idx="13201">
                  <c:v>0.2303438063063063</c:v>
                </c:pt>
                <c:pt idx="13202">
                  <c:v>0.22364018198198202</c:v>
                </c:pt>
                <c:pt idx="13203">
                  <c:v>0.21690961351351351</c:v>
                </c:pt>
                <c:pt idx="13204">
                  <c:v>0.2102598783783784</c:v>
                </c:pt>
                <c:pt idx="13205">
                  <c:v>0.2036997747747748</c:v>
                </c:pt>
                <c:pt idx="13206">
                  <c:v>0.19714846846846851</c:v>
                </c:pt>
                <c:pt idx="13207">
                  <c:v>0.19059716216216219</c:v>
                </c:pt>
                <c:pt idx="13208">
                  <c:v>0.18412613873873876</c:v>
                </c:pt>
                <c:pt idx="13209">
                  <c:v>0.17761112432432435</c:v>
                </c:pt>
                <c:pt idx="13210">
                  <c:v>0.17105981801801803</c:v>
                </c:pt>
                <c:pt idx="13211">
                  <c:v>0.16454425405405404</c:v>
                </c:pt>
                <c:pt idx="13212">
                  <c:v>0.15803803783783782</c:v>
                </c:pt>
                <c:pt idx="13213">
                  <c:v>0.15147793333333334</c:v>
                </c:pt>
                <c:pt idx="13214">
                  <c:v>0.144962918018018</c:v>
                </c:pt>
                <c:pt idx="13215">
                  <c:v>0.13836707117117114</c:v>
                </c:pt>
                <c:pt idx="13216">
                  <c:v>0.13175307837837832</c:v>
                </c:pt>
                <c:pt idx="13217">
                  <c:v>0.1253986297297297</c:v>
                </c:pt>
                <c:pt idx="13218">
                  <c:v>0.11936586306306306</c:v>
                </c:pt>
                <c:pt idx="13219">
                  <c:v>0.11376145495495499</c:v>
                </c:pt>
                <c:pt idx="13220">
                  <c:v>0.10860465135135136</c:v>
                </c:pt>
                <c:pt idx="13221">
                  <c:v>0.10384046576576582</c:v>
                </c:pt>
                <c:pt idx="13222">
                  <c:v>9.9586021621621681E-2</c:v>
                </c:pt>
                <c:pt idx="13223">
                  <c:v>9.5840768468468521E-2</c:v>
                </c:pt>
                <c:pt idx="13224">
                  <c:v>9.2542570270270311E-2</c:v>
                </c:pt>
                <c:pt idx="13225">
                  <c:v>8.9682628828828853E-2</c:v>
                </c:pt>
                <c:pt idx="13226">
                  <c:v>8.7269192792792785E-2</c:v>
                </c:pt>
                <c:pt idx="13227">
                  <c:v>8.5258270270270262E-2</c:v>
                </c:pt>
                <c:pt idx="13228">
                  <c:v>8.3434857657657652E-2</c:v>
                </c:pt>
                <c:pt idx="13229">
                  <c:v>8.2040904504504505E-2</c:v>
                </c:pt>
                <c:pt idx="13230">
                  <c:v>8.104891621621621E-2</c:v>
                </c:pt>
                <c:pt idx="13231">
                  <c:v>8.0477036936936933E-2</c:v>
                </c:pt>
                <c:pt idx="13232">
                  <c:v>8.045944054054055E-2</c:v>
                </c:pt>
                <c:pt idx="13233">
                  <c:v>8.0736581981981984E-2</c:v>
                </c:pt>
                <c:pt idx="13234">
                  <c:v>8.1058263963963956E-2</c:v>
                </c:pt>
                <c:pt idx="13235">
                  <c:v>8.1425036036036028E-2</c:v>
                </c:pt>
                <c:pt idx="13236">
                  <c:v>8.1737919819819801E-2</c:v>
                </c:pt>
                <c:pt idx="13237">
                  <c:v>8.1943575675675673E-2</c:v>
                </c:pt>
                <c:pt idx="13238">
                  <c:v>8.2211918918918908E-2</c:v>
                </c:pt>
                <c:pt idx="13239">
                  <c:v>8.2408777477477463E-2</c:v>
                </c:pt>
                <c:pt idx="13240">
                  <c:v>8.2534151351351323E-2</c:v>
                </c:pt>
                <c:pt idx="13241">
                  <c:v>8.2605636036036018E-2</c:v>
                </c:pt>
                <c:pt idx="13242">
                  <c:v>8.2641378378378358E-2</c:v>
                </c:pt>
                <c:pt idx="13243">
                  <c:v>8.2695266666666656E-2</c:v>
                </c:pt>
                <c:pt idx="13244">
                  <c:v>8.295426126126125E-2</c:v>
                </c:pt>
                <c:pt idx="13245">
                  <c:v>8.3195659459459434E-2</c:v>
                </c:pt>
                <c:pt idx="13246">
                  <c:v>8.3445855855855858E-2</c:v>
                </c:pt>
                <c:pt idx="13247">
                  <c:v>8.4000137837837843E-2</c:v>
                </c:pt>
                <c:pt idx="13248">
                  <c:v>8.4491733333333346E-2</c:v>
                </c:pt>
                <c:pt idx="13249">
                  <c:v>8.4965182882882878E-2</c:v>
                </c:pt>
                <c:pt idx="13250">
                  <c:v>8.5438631531531514E-2</c:v>
                </c:pt>
                <c:pt idx="13251">
                  <c:v>8.5965969369369372E-2</c:v>
                </c:pt>
                <c:pt idx="13252">
                  <c:v>8.6483959459459442E-2</c:v>
                </c:pt>
                <c:pt idx="13253">
                  <c:v>8.7011297297297285E-2</c:v>
                </c:pt>
                <c:pt idx="13254">
                  <c:v>8.7395665765765754E-2</c:v>
                </c:pt>
                <c:pt idx="13255">
                  <c:v>8.7797630630630619E-2</c:v>
                </c:pt>
                <c:pt idx="13256">
                  <c:v>8.8217741441441441E-2</c:v>
                </c:pt>
                <c:pt idx="13257">
                  <c:v>8.8664246846846831E-2</c:v>
                </c:pt>
                <c:pt idx="13258">
                  <c:v>8.9120099999999994E-2</c:v>
                </c:pt>
                <c:pt idx="13259">
                  <c:v>8.9531412612612604E-2</c:v>
                </c:pt>
                <c:pt idx="13260">
                  <c:v>8.9951522522522517E-2</c:v>
                </c:pt>
                <c:pt idx="13261">
                  <c:v>9.037163333333334E-2</c:v>
                </c:pt>
                <c:pt idx="13262">
                  <c:v>9.0773597297297309E-2</c:v>
                </c:pt>
                <c:pt idx="13263">
                  <c:v>9.09077684684685E-2</c:v>
                </c:pt>
                <c:pt idx="13264">
                  <c:v>9.0970454954954982E-2</c:v>
                </c:pt>
                <c:pt idx="13265">
                  <c:v>9.1300935135135167E-2</c:v>
                </c:pt>
                <c:pt idx="13266">
                  <c:v>9.2015782882882896E-2</c:v>
                </c:pt>
                <c:pt idx="13267">
                  <c:v>9.2659145945945959E-2</c:v>
                </c:pt>
                <c:pt idx="13268">
                  <c:v>9.3267317117117138E-2</c:v>
                </c:pt>
                <c:pt idx="13269">
                  <c:v>9.3740766666666683E-2</c:v>
                </c:pt>
                <c:pt idx="13270">
                  <c:v>9.4205418018018044E-2</c:v>
                </c:pt>
                <c:pt idx="13271">
                  <c:v>9.467886756756759E-2</c:v>
                </c:pt>
                <c:pt idx="13272">
                  <c:v>9.5188059459459462E-2</c:v>
                </c:pt>
                <c:pt idx="13273">
                  <c:v>9.5679654954954979E-2</c:v>
                </c:pt>
                <c:pt idx="13274">
                  <c:v>9.6215790990991007E-2</c:v>
                </c:pt>
                <c:pt idx="13275">
                  <c:v>9.6778871171171191E-2</c:v>
                </c:pt>
                <c:pt idx="13276">
                  <c:v>9.7333153153153162E-2</c:v>
                </c:pt>
                <c:pt idx="13277">
                  <c:v>9.7923177477477502E-2</c:v>
                </c:pt>
                <c:pt idx="13278">
                  <c:v>9.8539596396396409E-2</c:v>
                </c:pt>
                <c:pt idx="13279">
                  <c:v>9.9120822522522523E-2</c:v>
                </c:pt>
                <c:pt idx="13280">
                  <c:v>9.9710297297297273E-2</c:v>
                </c:pt>
                <c:pt idx="13281">
                  <c:v>0.10004132702702702</c:v>
                </c:pt>
                <c:pt idx="13282">
                  <c:v>0.10004132702702702</c:v>
                </c:pt>
                <c:pt idx="13283">
                  <c:v>0.10003197927927927</c:v>
                </c:pt>
                <c:pt idx="13284">
                  <c:v>9.9763636036036038E-2</c:v>
                </c:pt>
                <c:pt idx="13285">
                  <c:v>9.9700948648648646E-2</c:v>
                </c:pt>
                <c:pt idx="13286">
                  <c:v>9.9638261261261268E-2</c:v>
                </c:pt>
                <c:pt idx="13287">
                  <c:v>9.9566776576576574E-2</c:v>
                </c:pt>
                <c:pt idx="13288">
                  <c:v>9.9387514414414416E-2</c:v>
                </c:pt>
                <c:pt idx="13289">
                  <c:v>9.9271488288288301E-2</c:v>
                </c:pt>
                <c:pt idx="13290">
                  <c:v>9.9128518018018016E-2</c:v>
                </c:pt>
                <c:pt idx="13291">
                  <c:v>9.8967401801801788E-2</c:v>
                </c:pt>
                <c:pt idx="13292">
                  <c:v>9.8761745045045035E-2</c:v>
                </c:pt>
                <c:pt idx="13293">
                  <c:v>9.8556637837837829E-2</c:v>
                </c:pt>
                <c:pt idx="13294">
                  <c:v>9.8315788288288256E-2</c:v>
                </c:pt>
                <c:pt idx="13295">
                  <c:v>9.8101333333333304E-2</c:v>
                </c:pt>
                <c:pt idx="13296">
                  <c:v>9.7859934234234197E-2</c:v>
                </c:pt>
                <c:pt idx="13297">
                  <c:v>9.7609737837837815E-2</c:v>
                </c:pt>
                <c:pt idx="13298">
                  <c:v>9.7314999999999971E-2</c:v>
                </c:pt>
                <c:pt idx="13299">
                  <c:v>9.7011464864864852E-2</c:v>
                </c:pt>
                <c:pt idx="13300">
                  <c:v>9.6993868468468455E-2</c:v>
                </c:pt>
                <c:pt idx="13301">
                  <c:v>9.6895439639639619E-2</c:v>
                </c:pt>
                <c:pt idx="13302">
                  <c:v>9.6752470270270258E-2</c:v>
                </c:pt>
                <c:pt idx="13303">
                  <c:v>9.6243278378378372E-2</c:v>
                </c:pt>
                <c:pt idx="13304">
                  <c:v>9.5787425225225195E-2</c:v>
                </c:pt>
                <c:pt idx="13305">
                  <c:v>9.5322224324324314E-2</c:v>
                </c:pt>
                <c:pt idx="13306">
                  <c:v>9.4875169369369364E-2</c:v>
                </c:pt>
                <c:pt idx="13307">
                  <c:v>9.4419316216216215E-2</c:v>
                </c:pt>
                <c:pt idx="13308">
                  <c:v>9.3981609009009009E-2</c:v>
                </c:pt>
                <c:pt idx="13309">
                  <c:v>9.3463069369369364E-2</c:v>
                </c:pt>
                <c:pt idx="13310">
                  <c:v>9.2935731531531521E-2</c:v>
                </c:pt>
                <c:pt idx="13311">
                  <c:v>9.2354505405405421E-2</c:v>
                </c:pt>
                <c:pt idx="13312">
                  <c:v>9.183596576576579E-2</c:v>
                </c:pt>
                <c:pt idx="13313">
                  <c:v>9.1371314414414442E-2</c:v>
                </c:pt>
                <c:pt idx="13314">
                  <c:v>9.0915461261261279E-2</c:v>
                </c:pt>
                <c:pt idx="13315">
                  <c:v>9.045960810810813E-2</c:v>
                </c:pt>
                <c:pt idx="13316">
                  <c:v>8.9949866666666697E-2</c:v>
                </c:pt>
                <c:pt idx="13317">
                  <c:v>8.944947297297301E-2</c:v>
                </c:pt>
                <c:pt idx="13318">
                  <c:v>8.8966675675675691E-2</c:v>
                </c:pt>
                <c:pt idx="13319">
                  <c:v>8.885944864864867E-2</c:v>
                </c:pt>
                <c:pt idx="13320">
                  <c:v>8.8770367567567593E-2</c:v>
                </c:pt>
                <c:pt idx="13321">
                  <c:v>8.8636196396396416E-2</c:v>
                </c:pt>
                <c:pt idx="13322">
                  <c:v>8.8332661261261269E-2</c:v>
                </c:pt>
                <c:pt idx="13323">
                  <c:v>8.802912612612615E-2</c:v>
                </c:pt>
                <c:pt idx="13324">
                  <c:v>8.7716792792792819E-2</c:v>
                </c:pt>
                <c:pt idx="13325">
                  <c:v>8.7484742342342367E-2</c:v>
                </c:pt>
                <c:pt idx="13326">
                  <c:v>8.7234545945945971E-2</c:v>
                </c:pt>
                <c:pt idx="13327">
                  <c:v>8.7047036036036057E-2</c:v>
                </c:pt>
                <c:pt idx="13328">
                  <c:v>8.6859526126126144E-2</c:v>
                </c:pt>
                <c:pt idx="13329">
                  <c:v>8.6645072072072102E-2</c:v>
                </c:pt>
                <c:pt idx="13330">
                  <c:v>8.6457012612612641E-2</c:v>
                </c:pt>
                <c:pt idx="13331">
                  <c:v>8.6242558558558585E-2</c:v>
                </c:pt>
                <c:pt idx="13332">
                  <c:v>8.6090790990991026E-2</c:v>
                </c:pt>
                <c:pt idx="13333">
                  <c:v>8.6001709909909935E-2</c:v>
                </c:pt>
                <c:pt idx="13334">
                  <c:v>8.5957169369369396E-2</c:v>
                </c:pt>
                <c:pt idx="13335">
                  <c:v>8.5885684684684702E-2</c:v>
                </c:pt>
                <c:pt idx="13336">
                  <c:v>8.5849942342342361E-2</c:v>
                </c:pt>
                <c:pt idx="13337">
                  <c:v>8.5787255855855851E-2</c:v>
                </c:pt>
                <c:pt idx="13338">
                  <c:v>8.5885684684684674E-2</c:v>
                </c:pt>
                <c:pt idx="13339">
                  <c:v>8.600225945945944E-2</c:v>
                </c:pt>
                <c:pt idx="13340">
                  <c:v>8.6154027027027028E-2</c:v>
                </c:pt>
                <c:pt idx="13341">
                  <c:v>8.5975315315315326E-2</c:v>
                </c:pt>
                <c:pt idx="13342">
                  <c:v>8.5814749549549554E-2</c:v>
                </c:pt>
                <c:pt idx="13343">
                  <c:v>8.5618441441441442E-2</c:v>
                </c:pt>
                <c:pt idx="13344">
                  <c:v>8.5493618018017997E-2</c:v>
                </c:pt>
                <c:pt idx="13345">
                  <c:v>8.5413335135135118E-2</c:v>
                </c:pt>
                <c:pt idx="13346">
                  <c:v>8.5333052252252226E-2</c:v>
                </c:pt>
                <c:pt idx="13347">
                  <c:v>8.5306108108108125E-2</c:v>
                </c:pt>
                <c:pt idx="13348">
                  <c:v>8.5261567567567559E-2</c:v>
                </c:pt>
                <c:pt idx="13349">
                  <c:v>8.5082855855855857E-2</c:v>
                </c:pt>
                <c:pt idx="13350">
                  <c:v>8.4859054054054056E-2</c:v>
                </c:pt>
                <c:pt idx="13351">
                  <c:v>8.4644599999999987E-2</c:v>
                </c:pt>
                <c:pt idx="13352">
                  <c:v>8.4394403603603604E-2</c:v>
                </c:pt>
                <c:pt idx="13353">
                  <c:v>8.4206892792792809E-2</c:v>
                </c:pt>
                <c:pt idx="13354">
                  <c:v>8.3983640540540541E-2</c:v>
                </c:pt>
                <c:pt idx="13355">
                  <c:v>8.3787332432432443E-2</c:v>
                </c:pt>
                <c:pt idx="13356">
                  <c:v>8.3501393693693707E-2</c:v>
                </c:pt>
                <c:pt idx="13357">
                  <c:v>8.3510191891891891E-2</c:v>
                </c:pt>
                <c:pt idx="13358">
                  <c:v>8.3572878378378374E-2</c:v>
                </c:pt>
                <c:pt idx="13359">
                  <c:v>8.3653161261261252E-2</c:v>
                </c:pt>
                <c:pt idx="13360">
                  <c:v>8.3661959459459451E-2</c:v>
                </c:pt>
                <c:pt idx="13361">
                  <c:v>8.3616869369369365E-2</c:v>
                </c:pt>
                <c:pt idx="13362">
                  <c:v>8.3554182882882869E-2</c:v>
                </c:pt>
                <c:pt idx="13363">
                  <c:v>8.3482698198198188E-2</c:v>
                </c:pt>
                <c:pt idx="13364">
                  <c:v>8.339306756756755E-2</c:v>
                </c:pt>
                <c:pt idx="13365">
                  <c:v>8.3366123423423408E-2</c:v>
                </c:pt>
                <c:pt idx="13366">
                  <c:v>8.3366123423423408E-2</c:v>
                </c:pt>
                <c:pt idx="13367">
                  <c:v>8.3330381081081067E-2</c:v>
                </c:pt>
                <c:pt idx="13368">
                  <c:v>8.3374921621621606E-2</c:v>
                </c:pt>
                <c:pt idx="13369">
                  <c:v>8.3428809909909918E-2</c:v>
                </c:pt>
                <c:pt idx="13370">
                  <c:v>8.3491496396396414E-2</c:v>
                </c:pt>
                <c:pt idx="13371">
                  <c:v>8.3643263963963974E-2</c:v>
                </c:pt>
                <c:pt idx="13372">
                  <c:v>8.3920405405405435E-2</c:v>
                </c:pt>
                <c:pt idx="13373">
                  <c:v>8.4206345045045039E-2</c:v>
                </c:pt>
                <c:pt idx="13374">
                  <c:v>8.4465339639639661E-2</c:v>
                </c:pt>
                <c:pt idx="13375">
                  <c:v>8.4724334234234241E-2</c:v>
                </c:pt>
                <c:pt idx="13376">
                  <c:v>8.4947587387387419E-2</c:v>
                </c:pt>
                <c:pt idx="13377">
                  <c:v>8.5170840540540554E-2</c:v>
                </c:pt>
                <c:pt idx="13378">
                  <c:v>8.5716324324324356E-2</c:v>
                </c:pt>
                <c:pt idx="13379">
                  <c:v>8.6279404504504512E-2</c:v>
                </c:pt>
                <c:pt idx="13380">
                  <c:v>8.6860081081081078E-2</c:v>
                </c:pt>
                <c:pt idx="13381">
                  <c:v>8.7351676576576595E-2</c:v>
                </c:pt>
                <c:pt idx="13382">
                  <c:v>8.7798731531531532E-2</c:v>
                </c:pt>
                <c:pt idx="13383">
                  <c:v>8.8272180180180182E-2</c:v>
                </c:pt>
                <c:pt idx="13384">
                  <c:v>8.8638951351351344E-2</c:v>
                </c:pt>
                <c:pt idx="13385">
                  <c:v>8.8987576576576591E-2</c:v>
                </c:pt>
                <c:pt idx="13386">
                  <c:v>8.9353798198198206E-2</c:v>
                </c:pt>
                <c:pt idx="13387">
                  <c:v>8.96578828828829E-2</c:v>
                </c:pt>
                <c:pt idx="13388">
                  <c:v>8.9889933333333352E-2</c:v>
                </c:pt>
                <c:pt idx="13389">
                  <c:v>9.0175872072072102E-2</c:v>
                </c:pt>
                <c:pt idx="13390">
                  <c:v>9.0479957657657678E-2</c:v>
                </c:pt>
                <c:pt idx="13391">
                  <c:v>9.077469459459464E-2</c:v>
                </c:pt>
                <c:pt idx="13392">
                  <c:v>9.1087027927927958E-2</c:v>
                </c:pt>
                <c:pt idx="13393">
                  <c:v>9.1444451351351375E-2</c:v>
                </c:pt>
                <c:pt idx="13394">
                  <c:v>9.1515936036036069E-2</c:v>
                </c:pt>
                <c:pt idx="13395">
                  <c:v>9.1524734234234253E-2</c:v>
                </c:pt>
                <c:pt idx="13396">
                  <c:v>9.1515936036036069E-2</c:v>
                </c:pt>
                <c:pt idx="13397">
                  <c:v>9.162316306306309E-2</c:v>
                </c:pt>
                <c:pt idx="13398">
                  <c:v>9.1801874774774819E-2</c:v>
                </c:pt>
                <c:pt idx="13399">
                  <c:v>9.1971788288288323E-2</c:v>
                </c:pt>
                <c:pt idx="13400">
                  <c:v>9.2177444144144166E-2</c:v>
                </c:pt>
                <c:pt idx="13401">
                  <c:v>9.2374301801801839E-2</c:v>
                </c:pt>
                <c:pt idx="13402">
                  <c:v>9.2553013513513527E-2</c:v>
                </c:pt>
                <c:pt idx="13403">
                  <c:v>9.2705330630630647E-2</c:v>
                </c:pt>
                <c:pt idx="13404">
                  <c:v>9.2910986486486491E-2</c:v>
                </c:pt>
                <c:pt idx="13405">
                  <c:v>9.302701171171171E-2</c:v>
                </c:pt>
                <c:pt idx="13406">
                  <c:v>9.3035809909909908E-2</c:v>
                </c:pt>
                <c:pt idx="13407">
                  <c:v>9.3026462162162177E-2</c:v>
                </c:pt>
                <c:pt idx="13408">
                  <c:v>9.2901638738738732E-2</c:v>
                </c:pt>
                <c:pt idx="13409">
                  <c:v>9.2695981981981979E-2</c:v>
                </c:pt>
                <c:pt idx="13410">
                  <c:v>9.2463381081081084E-2</c:v>
                </c:pt>
                <c:pt idx="13411">
                  <c:v>9.2267072972972972E-2</c:v>
                </c:pt>
                <c:pt idx="13412">
                  <c:v>9.2097159459459454E-2</c:v>
                </c:pt>
                <c:pt idx="13413">
                  <c:v>9.1918446846846844E-2</c:v>
                </c:pt>
                <c:pt idx="13414">
                  <c:v>9.1748532432432417E-2</c:v>
                </c:pt>
                <c:pt idx="13415">
                  <c:v>9.1578618018018004E-2</c:v>
                </c:pt>
                <c:pt idx="13416">
                  <c:v>9.1372961261261251E-2</c:v>
                </c:pt>
                <c:pt idx="13417">
                  <c:v>9.1167304504504498E-2</c:v>
                </c:pt>
                <c:pt idx="13418">
                  <c:v>9.0943501801801815E-2</c:v>
                </c:pt>
                <c:pt idx="13419">
                  <c:v>9.0612472072072084E-2</c:v>
                </c:pt>
                <c:pt idx="13420">
                  <c:v>9.0290790990990993E-2</c:v>
                </c:pt>
                <c:pt idx="13421">
                  <c:v>9.005819099099098E-2</c:v>
                </c:pt>
                <c:pt idx="13422">
                  <c:v>8.9906423423423434E-2</c:v>
                </c:pt>
                <c:pt idx="13423">
                  <c:v>8.9620484684684684E-2</c:v>
                </c:pt>
                <c:pt idx="13424">
                  <c:v>8.9254263063063055E-2</c:v>
                </c:pt>
                <c:pt idx="13425">
                  <c:v>8.8745071171171155E-2</c:v>
                </c:pt>
                <c:pt idx="13426">
                  <c:v>8.8012627027027002E-2</c:v>
                </c:pt>
                <c:pt idx="13427">
                  <c:v>8.7109718918918902E-2</c:v>
                </c:pt>
                <c:pt idx="13428">
                  <c:v>8.6064390990990974E-2</c:v>
                </c:pt>
                <c:pt idx="13429">
                  <c:v>8.4831553153153161E-2</c:v>
                </c:pt>
                <c:pt idx="13430">
                  <c:v>8.3374913513513532E-2</c:v>
                </c:pt>
                <c:pt idx="13431">
                  <c:v>8.1721965135135147E-2</c:v>
                </c:pt>
                <c:pt idx="13432">
                  <c:v>7.9970587567567586E-2</c:v>
                </c:pt>
                <c:pt idx="13433">
                  <c:v>7.8075690720720722E-2</c:v>
                </c:pt>
                <c:pt idx="13434">
                  <c:v>7.5957541351351354E-2</c:v>
                </c:pt>
                <c:pt idx="13435">
                  <c:v>7.3795401171171171E-2</c:v>
                </c:pt>
                <c:pt idx="13436">
                  <c:v>7.1472145495495493E-2</c:v>
                </c:pt>
                <c:pt idx="13437">
                  <c:v>6.8925637414414404E-2</c:v>
                </c:pt>
                <c:pt idx="13438">
                  <c:v>6.6182271198198181E-2</c:v>
                </c:pt>
                <c:pt idx="13439">
                  <c:v>6.3403712279279267E-2</c:v>
                </c:pt>
                <c:pt idx="13440">
                  <c:v>6.061580552252252E-2</c:v>
                </c:pt>
                <c:pt idx="13441">
                  <c:v>5.7819100567567547E-2</c:v>
                </c:pt>
                <c:pt idx="13442">
                  <c:v>5.5067485972972958E-2</c:v>
                </c:pt>
                <c:pt idx="13443">
                  <c:v>5.2342265792792789E-2</c:v>
                </c:pt>
                <c:pt idx="13444">
                  <c:v>4.9608247234234223E-2</c:v>
                </c:pt>
                <c:pt idx="13445">
                  <c:v>4.6865430837837826E-2</c:v>
                </c:pt>
                <c:pt idx="13446">
                  <c:v>4.412261444144143E-2</c:v>
                </c:pt>
                <c:pt idx="13447">
                  <c:v>4.1424338315315293E-2</c:v>
                </c:pt>
                <c:pt idx="13448">
                  <c:v>3.8770602909909892E-2</c:v>
                </c:pt>
                <c:pt idx="13449">
                  <c:v>3.6072326873873864E-2</c:v>
                </c:pt>
                <c:pt idx="13450">
                  <c:v>3.3445535792792774E-2</c:v>
                </c:pt>
                <c:pt idx="13451">
                  <c:v>3.0666976873873864E-2</c:v>
                </c:pt>
                <c:pt idx="13452">
                  <c:v>2.7879070207207202E-2</c:v>
                </c:pt>
                <c:pt idx="13453">
                  <c:v>2.5145052009008996E-2</c:v>
                </c:pt>
                <c:pt idx="13454">
                  <c:v>2.2420381648648648E-2</c:v>
                </c:pt>
                <c:pt idx="13455">
                  <c:v>1.9767195972972974E-2</c:v>
                </c:pt>
                <c:pt idx="13456">
                  <c:v>1.729217236936937E-2</c:v>
                </c:pt>
                <c:pt idx="13457">
                  <c:v>1.4871037144144145E-2</c:v>
                </c:pt>
                <c:pt idx="13458">
                  <c:v>1.2449902036036034E-2</c:v>
                </c:pt>
                <c:pt idx="13459">
                  <c:v>1.0001822909909908E-2</c:v>
                </c:pt>
                <c:pt idx="13460">
                  <c:v>7.6967129549549568E-3</c:v>
                </c:pt>
                <c:pt idx="13461">
                  <c:v>5.5433706396396405E-3</c:v>
                </c:pt>
                <c:pt idx="13462">
                  <c:v>3.6138311531531543E-3</c:v>
                </c:pt>
                <c:pt idx="13463">
                  <c:v>1.8718015765765762E-3</c:v>
                </c:pt>
                <c:pt idx="13464">
                  <c:v>2.3699968468468585E-4</c:v>
                </c:pt>
                <c:pt idx="13465">
                  <c:v>-1.2102921801801798E-3</c:v>
                </c:pt>
                <c:pt idx="13466">
                  <c:v>-2.4788723333333332E-3</c:v>
                </c:pt>
                <c:pt idx="13467">
                  <c:v>-3.4433676216216211E-3</c:v>
                </c:pt>
                <c:pt idx="13468">
                  <c:v>-4.2297003783783767E-3</c:v>
                </c:pt>
                <c:pt idx="13469">
                  <c:v>-4.9082560630630614E-3</c:v>
                </c:pt>
                <c:pt idx="13470">
                  <c:v>-5.4080997387387373E-3</c:v>
                </c:pt>
                <c:pt idx="13471">
                  <c:v>-5.7561757027027012E-3</c:v>
                </c:pt>
                <c:pt idx="13472">
                  <c:v>-6.122397774774772E-3</c:v>
                </c:pt>
                <c:pt idx="13473">
                  <c:v>-6.3632466036036015E-3</c:v>
                </c:pt>
                <c:pt idx="13474">
                  <c:v>-6.4077871711711691E-3</c:v>
                </c:pt>
                <c:pt idx="13475">
                  <c:v>-6.2554696036036016E-3</c:v>
                </c:pt>
                <c:pt idx="13476">
                  <c:v>-6.0767576216216208E-3</c:v>
                </c:pt>
                <c:pt idx="13477">
                  <c:v>-5.8535050990990972E-3</c:v>
                </c:pt>
                <c:pt idx="13478">
                  <c:v>-5.6747931171171155E-3</c:v>
                </c:pt>
                <c:pt idx="13479">
                  <c:v>-5.4960811351351347E-3</c:v>
                </c:pt>
                <c:pt idx="13480">
                  <c:v>-5.3349654594594589E-3</c:v>
                </c:pt>
                <c:pt idx="13481">
                  <c:v>-5.2183902342342343E-3</c:v>
                </c:pt>
                <c:pt idx="13482">
                  <c:v>-5.1205111351351361E-3</c:v>
                </c:pt>
                <c:pt idx="13483">
                  <c:v>-5.0314301441441453E-3</c:v>
                </c:pt>
                <c:pt idx="13484">
                  <c:v>-4.9956877117117117E-3</c:v>
                </c:pt>
                <c:pt idx="13485">
                  <c:v>-4.9956877117117125E-3</c:v>
                </c:pt>
                <c:pt idx="13486">
                  <c:v>-5.00448581981982E-3</c:v>
                </c:pt>
                <c:pt idx="13487">
                  <c:v>-5.0847687027027032E-3</c:v>
                </c:pt>
                <c:pt idx="13488">
                  <c:v>-5.075970504504505E-3</c:v>
                </c:pt>
                <c:pt idx="13489">
                  <c:v>-5.0847686126126133E-3</c:v>
                </c:pt>
                <c:pt idx="13490">
                  <c:v>-5.1117129369369378E-3</c:v>
                </c:pt>
                <c:pt idx="13491">
                  <c:v>-5.1386572612612631E-3</c:v>
                </c:pt>
                <c:pt idx="13492">
                  <c:v>-5.2013439279279287E-3</c:v>
                </c:pt>
                <c:pt idx="13493">
                  <c:v>-5.3349655495495514E-3</c:v>
                </c:pt>
                <c:pt idx="13494">
                  <c:v>-5.1656015765765778E-3</c:v>
                </c:pt>
                <c:pt idx="13495">
                  <c:v>-5.0589242612612629E-3</c:v>
                </c:pt>
                <c:pt idx="13496">
                  <c:v>-4.9879893486486498E-3</c:v>
                </c:pt>
                <c:pt idx="13497">
                  <c:v>-4.845569636936939E-3</c:v>
                </c:pt>
                <c:pt idx="13498">
                  <c:v>-4.6850037900900907E-3</c:v>
                </c:pt>
                <c:pt idx="13499">
                  <c:v>-4.506841690990992E-3</c:v>
                </c:pt>
                <c:pt idx="13500">
                  <c:v>-4.311083285585585E-3</c:v>
                </c:pt>
                <c:pt idx="13501">
                  <c:v>-4.1147750423423425E-3</c:v>
                </c:pt>
                <c:pt idx="13502">
                  <c:v>-3.945411060360361E-3</c:v>
                </c:pt>
                <c:pt idx="13503">
                  <c:v>-3.7584508171171174E-3</c:v>
                </c:pt>
                <c:pt idx="13504">
                  <c:v>-3.6160311144144142E-3</c:v>
                </c:pt>
                <c:pt idx="13505">
                  <c:v>-3.4912076639639633E-3</c:v>
                </c:pt>
                <c:pt idx="13506">
                  <c:v>-3.3663842135135138E-3</c:v>
                </c:pt>
                <c:pt idx="13507">
                  <c:v>-3.2597069072072076E-3</c:v>
                </c:pt>
                <c:pt idx="13508">
                  <c:v>-3.1348834567567559E-3</c:v>
                </c:pt>
                <c:pt idx="13509">
                  <c:v>-2.9297770873873861E-3</c:v>
                </c:pt>
                <c:pt idx="13510">
                  <c:v>-3.0370042045045034E-3</c:v>
                </c:pt>
                <c:pt idx="13511">
                  <c:v>-3.1442313216216203E-3</c:v>
                </c:pt>
                <c:pt idx="13512">
                  <c:v>-3.2157160963963969E-3</c:v>
                </c:pt>
                <c:pt idx="13513">
                  <c:v>-3.2959990693693692E-3</c:v>
                </c:pt>
                <c:pt idx="13514">
                  <c:v>-3.4032262765765764E-3</c:v>
                </c:pt>
                <c:pt idx="13515">
                  <c:v>-3.5104534837837836E-3</c:v>
                </c:pt>
                <c:pt idx="13516">
                  <c:v>-3.6534230333333342E-3</c:v>
                </c:pt>
                <c:pt idx="13517">
                  <c:v>-3.7249078081081086E-3</c:v>
                </c:pt>
                <c:pt idx="13518">
                  <c:v>-3.7342558261261255E-3</c:v>
                </c:pt>
                <c:pt idx="13519">
                  <c:v>-3.7249078081081086E-3</c:v>
                </c:pt>
                <c:pt idx="13520">
                  <c:v>-3.7694483486486485E-3</c:v>
                </c:pt>
                <c:pt idx="13521">
                  <c:v>-3.7513022225225219E-3</c:v>
                </c:pt>
                <c:pt idx="13522">
                  <c:v>-3.7425041144144144E-3</c:v>
                </c:pt>
                <c:pt idx="13523">
                  <c:v>-3.7067616819819829E-3</c:v>
                </c:pt>
                <c:pt idx="13524">
                  <c:v>-3.6176806909909904E-3</c:v>
                </c:pt>
                <c:pt idx="13525">
                  <c:v>-2.8137516819819824E-3</c:v>
                </c:pt>
                <c:pt idx="13526">
                  <c:v>-2.0010244747747747E-3</c:v>
                </c:pt>
                <c:pt idx="13527">
                  <c:v>-1.2240396999999995E-3</c:v>
                </c:pt>
                <c:pt idx="13528">
                  <c:v>-4.47054925225225E-4</c:v>
                </c:pt>
                <c:pt idx="13529">
                  <c:v>2.5844507477477496E-4</c:v>
                </c:pt>
                <c:pt idx="13530">
                  <c:v>9.7274318288288297E-4</c:v>
                </c:pt>
                <c:pt idx="13531">
                  <c:v>1.3395151558558561E-3</c:v>
                </c:pt>
                <c:pt idx="13532">
                  <c:v>1.7953681738738739E-3</c:v>
                </c:pt>
                <c:pt idx="13533">
                  <c:v>2.295761756756757E-3</c:v>
                </c:pt>
                <c:pt idx="13534">
                  <c:v>2.7340185765765768E-3</c:v>
                </c:pt>
                <c:pt idx="13535">
                  <c:v>3.1805236036036035E-3</c:v>
                </c:pt>
                <c:pt idx="13536">
                  <c:v>3.6363766666666669E-3</c:v>
                </c:pt>
                <c:pt idx="13537">
                  <c:v>4.0658353153153158E-3</c:v>
                </c:pt>
                <c:pt idx="13538">
                  <c:v>4.5035422072072073E-3</c:v>
                </c:pt>
                <c:pt idx="13539">
                  <c:v>4.9412490990990987E-3</c:v>
                </c:pt>
                <c:pt idx="13540">
                  <c:v>5.3080210810810798E-3</c:v>
                </c:pt>
                <c:pt idx="13541">
                  <c:v>4.9330008108108099E-3</c:v>
                </c:pt>
                <c:pt idx="13542">
                  <c:v>4.5937229999999992E-3</c:v>
                </c:pt>
                <c:pt idx="13543">
                  <c:v>4.3171318108108109E-3</c:v>
                </c:pt>
                <c:pt idx="13544">
                  <c:v>4.0586867387387383E-3</c:v>
                </c:pt>
                <c:pt idx="13545">
                  <c:v>3.8535803333333328E-3</c:v>
                </c:pt>
                <c:pt idx="13546">
                  <c:v>3.6308776576576573E-3</c:v>
                </c:pt>
                <c:pt idx="13547">
                  <c:v>3.7287568468468467E-3</c:v>
                </c:pt>
                <c:pt idx="13548">
                  <c:v>3.7908936036036033E-3</c:v>
                </c:pt>
                <c:pt idx="13549">
                  <c:v>3.7551512612612613E-3</c:v>
                </c:pt>
                <c:pt idx="13550">
                  <c:v>3.7370051351351347E-3</c:v>
                </c:pt>
                <c:pt idx="13551">
                  <c:v>3.7282070270270268E-3</c:v>
                </c:pt>
                <c:pt idx="13552">
                  <c:v>3.9690558288288293E-3</c:v>
                </c:pt>
                <c:pt idx="13553">
                  <c:v>4.245646963963963E-3</c:v>
                </c:pt>
                <c:pt idx="13554">
                  <c:v>4.5486325495495486E-3</c:v>
                </c:pt>
                <c:pt idx="13555">
                  <c:v>4.8703141711711724E-3</c:v>
                </c:pt>
                <c:pt idx="13556">
                  <c:v>5.3162693063063069E-3</c:v>
                </c:pt>
                <c:pt idx="13557">
                  <c:v>5.9678807477477492E-3</c:v>
                </c:pt>
                <c:pt idx="13558">
                  <c:v>6.7360673243243262E-3</c:v>
                </c:pt>
                <c:pt idx="13559">
                  <c:v>7.656021648648652E-3</c:v>
                </c:pt>
                <c:pt idx="13560">
                  <c:v>8.683203180180182E-3</c:v>
                </c:pt>
                <c:pt idx="13561">
                  <c:v>9.826409666666671E-3</c:v>
                </c:pt>
                <c:pt idx="13562">
                  <c:v>1.0425232369369371E-2</c:v>
                </c:pt>
                <c:pt idx="13563">
                  <c:v>1.1032853180180184E-2</c:v>
                </c:pt>
                <c:pt idx="13564">
                  <c:v>1.183733182882883E-2</c:v>
                </c:pt>
                <c:pt idx="13565">
                  <c:v>1.2819972549549552E-2</c:v>
                </c:pt>
                <c:pt idx="13566">
                  <c:v>1.3990673720720723E-2</c:v>
                </c:pt>
                <c:pt idx="13567">
                  <c:v>1.5456111828828828E-2</c:v>
                </c:pt>
                <c:pt idx="13568">
                  <c:v>1.6813773270270269E-2</c:v>
                </c:pt>
                <c:pt idx="13569">
                  <c:v>1.8296807774774774E-2</c:v>
                </c:pt>
                <c:pt idx="13570">
                  <c:v>1.9851326873873872E-2</c:v>
                </c:pt>
                <c:pt idx="13571">
                  <c:v>2.1575760297297297E-2</c:v>
                </c:pt>
                <c:pt idx="13572">
                  <c:v>2.3327138045045048E-2</c:v>
                </c:pt>
                <c:pt idx="13573">
                  <c:v>2.5015829036036039E-2</c:v>
                </c:pt>
                <c:pt idx="13574">
                  <c:v>2.6713318135135139E-2</c:v>
                </c:pt>
                <c:pt idx="13575">
                  <c:v>2.8437751738738738E-2</c:v>
                </c:pt>
                <c:pt idx="13576">
                  <c:v>3.0162185342342343E-2</c:v>
                </c:pt>
                <c:pt idx="13577">
                  <c:v>3.1939957594594594E-2</c:v>
                </c:pt>
                <c:pt idx="13578">
                  <c:v>3.4450723720720715E-2</c:v>
                </c:pt>
                <c:pt idx="13579">
                  <c:v>3.7175943900900899E-2</c:v>
                </c:pt>
                <c:pt idx="13580">
                  <c:v>3.9864871918918916E-2</c:v>
                </c:pt>
                <c:pt idx="13581">
                  <c:v>4.2563147774774768E-2</c:v>
                </c:pt>
                <c:pt idx="13582">
                  <c:v>4.527956957657657E-2</c:v>
                </c:pt>
                <c:pt idx="13583">
                  <c:v>4.7852472279279273E-2</c:v>
                </c:pt>
                <c:pt idx="13584">
                  <c:v>5.0488611198198197E-2</c:v>
                </c:pt>
                <c:pt idx="13585">
                  <c:v>5.3169290747747747E-2</c:v>
                </c:pt>
                <c:pt idx="13586">
                  <c:v>5.5947849396396389E-2</c:v>
                </c:pt>
                <c:pt idx="13587">
                  <c:v>5.8673069576576566E-2</c:v>
                </c:pt>
                <c:pt idx="13588">
                  <c:v>6.1442830207207193E-2</c:v>
                </c:pt>
                <c:pt idx="13589">
                  <c:v>6.3981089873873867E-2</c:v>
                </c:pt>
                <c:pt idx="13590">
                  <c:v>6.6527597927927909E-2</c:v>
                </c:pt>
                <c:pt idx="13591">
                  <c:v>6.9030116036036024E-2</c:v>
                </c:pt>
                <c:pt idx="13592">
                  <c:v>7.1541432072072059E-2</c:v>
                </c:pt>
                <c:pt idx="13593">
                  <c:v>7.3945521171171147E-2</c:v>
                </c:pt>
                <c:pt idx="13594">
                  <c:v>7.624238297297295E-2</c:v>
                </c:pt>
                <c:pt idx="13595">
                  <c:v>7.8878521801801785E-2</c:v>
                </c:pt>
                <c:pt idx="13596">
                  <c:v>8.2257003873873857E-2</c:v>
                </c:pt>
                <c:pt idx="13597">
                  <c:v>8.6475706306306285E-2</c:v>
                </c:pt>
                <c:pt idx="13598">
                  <c:v>9.1507686486486467E-2</c:v>
                </c:pt>
                <c:pt idx="13599">
                  <c:v>9.7343595495495483E-2</c:v>
                </c:pt>
                <c:pt idx="13600">
                  <c:v>0.10413630090090088</c:v>
                </c:pt>
                <c:pt idx="13601">
                  <c:v>0.11169719279279278</c:v>
                </c:pt>
                <c:pt idx="13602">
                  <c:v>0.11980356756756753</c:v>
                </c:pt>
                <c:pt idx="13603">
                  <c:v>0.12839218648648645</c:v>
                </c:pt>
                <c:pt idx="13604">
                  <c:v>0.13724035675675675</c:v>
                </c:pt>
                <c:pt idx="13605">
                  <c:v>0.14667854864864863</c:v>
                </c:pt>
                <c:pt idx="13606">
                  <c:v>0.15634934414414411</c:v>
                </c:pt>
                <c:pt idx="13607">
                  <c:v>0.16631487657657656</c:v>
                </c:pt>
                <c:pt idx="13608">
                  <c:v>0.17654820270270269</c:v>
                </c:pt>
                <c:pt idx="13609">
                  <c:v>0.18715709639639638</c:v>
                </c:pt>
                <c:pt idx="13610">
                  <c:v>0.19811461711711711</c:v>
                </c:pt>
                <c:pt idx="13611">
                  <c:v>0.20921510180180178</c:v>
                </c:pt>
                <c:pt idx="13612">
                  <c:v>0.21979759729729731</c:v>
                </c:pt>
                <c:pt idx="13613">
                  <c:v>0.2298258135135135</c:v>
                </c:pt>
                <c:pt idx="13614">
                  <c:v>0.23929975045045043</c:v>
                </c:pt>
                <c:pt idx="13615">
                  <c:v>0.24827274504504504</c:v>
                </c:pt>
                <c:pt idx="13616">
                  <c:v>0.25647755045045045</c:v>
                </c:pt>
                <c:pt idx="13617">
                  <c:v>0.2641192783783784</c:v>
                </c:pt>
                <c:pt idx="13618">
                  <c:v>0.27140358108108115</c:v>
                </c:pt>
                <c:pt idx="13619">
                  <c:v>0.27842834144144146</c:v>
                </c:pt>
                <c:pt idx="13620">
                  <c:v>0.28542670000000003</c:v>
                </c:pt>
                <c:pt idx="13621">
                  <c:v>0.29230848558558559</c:v>
                </c:pt>
                <c:pt idx="13622">
                  <c:v>0.29911878828828831</c:v>
                </c:pt>
                <c:pt idx="13623">
                  <c:v>0.30585760090090092</c:v>
                </c:pt>
                <c:pt idx="13624">
                  <c:v>0.31258761891891895</c:v>
                </c:pt>
                <c:pt idx="13625">
                  <c:v>0.31925494864864867</c:v>
                </c:pt>
                <c:pt idx="13626">
                  <c:v>0.32593107837837837</c:v>
                </c:pt>
                <c:pt idx="13627">
                  <c:v>0.33225913243243244</c:v>
                </c:pt>
                <c:pt idx="13628">
                  <c:v>0.33866746936936937</c:v>
                </c:pt>
                <c:pt idx="13629">
                  <c:v>0.34504831171171169</c:v>
                </c:pt>
                <c:pt idx="13630">
                  <c:v>0.35139396126126121</c:v>
                </c:pt>
                <c:pt idx="13631">
                  <c:v>0.35765053063063063</c:v>
                </c:pt>
                <c:pt idx="13632">
                  <c:v>0.36337041441441442</c:v>
                </c:pt>
                <c:pt idx="13633">
                  <c:v>0.36814284864864866</c:v>
                </c:pt>
                <c:pt idx="13634">
                  <c:v>0.37186940630630627</c:v>
                </c:pt>
                <c:pt idx="13635">
                  <c:v>0.37434497927927929</c:v>
                </c:pt>
                <c:pt idx="13636">
                  <c:v>0.37541780090090088</c:v>
                </c:pt>
                <c:pt idx="13637">
                  <c:v>0.37504223063063064</c:v>
                </c:pt>
                <c:pt idx="13638">
                  <c:v>0.37322816666666664</c:v>
                </c:pt>
                <c:pt idx="13639">
                  <c:v>0.37020766036036029</c:v>
                </c:pt>
                <c:pt idx="13640">
                  <c:v>0.36613248108108098</c:v>
                </c:pt>
                <c:pt idx="13641">
                  <c:v>0.36106475675675664</c:v>
                </c:pt>
                <c:pt idx="13642">
                  <c:v>0.35508587837837835</c:v>
                </c:pt>
                <c:pt idx="13643">
                  <c:v>0.34833771171171168</c:v>
                </c:pt>
                <c:pt idx="13644">
                  <c:v>0.34075867207207206</c:v>
                </c:pt>
                <c:pt idx="13645">
                  <c:v>0.33235755585585575</c:v>
                </c:pt>
                <c:pt idx="13646">
                  <c:v>0.32313436756756753</c:v>
                </c:pt>
                <c:pt idx="13647">
                  <c:v>0.31314244144144138</c:v>
                </c:pt>
                <c:pt idx="13648">
                  <c:v>0.30262318288288287</c:v>
                </c:pt>
                <c:pt idx="13649">
                  <c:v>0.29225569099099091</c:v>
                </c:pt>
                <c:pt idx="13650">
                  <c:v>0.28211144954954948</c:v>
                </c:pt>
                <c:pt idx="13651">
                  <c:v>0.2729058549549549</c:v>
                </c:pt>
                <c:pt idx="13652">
                  <c:v>0.2642012027027027</c:v>
                </c:pt>
                <c:pt idx="13653">
                  <c:v>0.25612177117117119</c:v>
                </c:pt>
                <c:pt idx="13654">
                  <c:v>0.24873079009009008</c:v>
                </c:pt>
                <c:pt idx="13655">
                  <c:v>0.24183965405405403</c:v>
                </c:pt>
                <c:pt idx="13656">
                  <c:v>0.23522565675675677</c:v>
                </c:pt>
                <c:pt idx="13657">
                  <c:v>0.22881732252252246</c:v>
                </c:pt>
                <c:pt idx="13658">
                  <c:v>0.22244472882882879</c:v>
                </c:pt>
                <c:pt idx="13659">
                  <c:v>0.21614361801801799</c:v>
                </c:pt>
                <c:pt idx="13660">
                  <c:v>0.20985186036036035</c:v>
                </c:pt>
                <c:pt idx="13661">
                  <c:v>0.2035419531531531</c:v>
                </c:pt>
                <c:pt idx="13662">
                  <c:v>0.19727713783783782</c:v>
                </c:pt>
                <c:pt idx="13663">
                  <c:v>0.19098537657657655</c:v>
                </c:pt>
                <c:pt idx="13664">
                  <c:v>0.18504169099099096</c:v>
                </c:pt>
                <c:pt idx="13665">
                  <c:v>0.17901772162162163</c:v>
                </c:pt>
                <c:pt idx="13666">
                  <c:v>0.17303004504504504</c:v>
                </c:pt>
                <c:pt idx="13667">
                  <c:v>0.16654142522522522</c:v>
                </c:pt>
                <c:pt idx="13668">
                  <c:v>0.1601242891891892</c:v>
                </c:pt>
                <c:pt idx="13669">
                  <c:v>0.15376104234234234</c:v>
                </c:pt>
                <c:pt idx="13670">
                  <c:v>0.14741539189189187</c:v>
                </c:pt>
                <c:pt idx="13671">
                  <c:v>0.14110548378378376</c:v>
                </c:pt>
                <c:pt idx="13672">
                  <c:v>0.13506391891891889</c:v>
                </c:pt>
                <c:pt idx="13673">
                  <c:v>0.12939737387387382</c:v>
                </c:pt>
                <c:pt idx="13674">
                  <c:v>0.1242763126126126</c:v>
                </c:pt>
                <c:pt idx="13675">
                  <c:v>0.11964629729729727</c:v>
                </c:pt>
                <c:pt idx="13676">
                  <c:v>0.11548148288288286</c:v>
                </c:pt>
                <c:pt idx="13677">
                  <c:v>0.11180826396396397</c:v>
                </c:pt>
                <c:pt idx="13678">
                  <c:v>0.1085282117117117</c:v>
                </c:pt>
                <c:pt idx="13679">
                  <c:v>0.10570401261261259</c:v>
                </c:pt>
                <c:pt idx="13680">
                  <c:v>0.10326418108108106</c:v>
                </c:pt>
                <c:pt idx="13681">
                  <c:v>0.10121751621621619</c:v>
                </c:pt>
                <c:pt idx="13682">
                  <c:v>9.956401801801798E-2</c:v>
                </c:pt>
                <c:pt idx="13683">
                  <c:v>9.8375170270270249E-2</c:v>
                </c:pt>
                <c:pt idx="13684">
                  <c:v>9.7588287387387368E-2</c:v>
                </c:pt>
                <c:pt idx="13685">
                  <c:v>9.7158828828828786E-2</c:v>
                </c:pt>
                <c:pt idx="13686">
                  <c:v>9.7140682882882856E-2</c:v>
                </c:pt>
                <c:pt idx="13687">
                  <c:v>9.7390879279279252E-2</c:v>
                </c:pt>
                <c:pt idx="13688">
                  <c:v>9.7247909909909891E-2</c:v>
                </c:pt>
                <c:pt idx="13689">
                  <c:v>9.7149481081081068E-2</c:v>
                </c:pt>
                <c:pt idx="13690">
                  <c:v>9.7006510810810784E-2</c:v>
                </c:pt>
                <c:pt idx="13691">
                  <c:v>9.6720021621621605E-2</c:v>
                </c:pt>
                <c:pt idx="13692">
                  <c:v>9.6282314414414399E-2</c:v>
                </c:pt>
                <c:pt idx="13693">
                  <c:v>9.5764324324324301E-2</c:v>
                </c:pt>
                <c:pt idx="13694">
                  <c:v>9.522818828828826E-2</c:v>
                </c:pt>
                <c:pt idx="13695">
                  <c:v>9.4718996396396374E-2</c:v>
                </c:pt>
                <c:pt idx="13696">
                  <c:v>9.4147118018017978E-2</c:v>
                </c:pt>
                <c:pt idx="13697">
                  <c:v>9.3619780180180134E-2</c:v>
                </c:pt>
                <c:pt idx="13698">
                  <c:v>9.3163927027026971E-2</c:v>
                </c:pt>
                <c:pt idx="13699">
                  <c:v>9.2672331531531482E-2</c:v>
                </c:pt>
                <c:pt idx="13700">
                  <c:v>9.2180736036035979E-2</c:v>
                </c:pt>
                <c:pt idx="13701">
                  <c:v>9.1689140540540476E-2</c:v>
                </c:pt>
                <c:pt idx="13702">
                  <c:v>9.1179399099099043E-2</c:v>
                </c:pt>
                <c:pt idx="13703">
                  <c:v>9.0660859459459398E-2</c:v>
                </c:pt>
                <c:pt idx="13704">
                  <c:v>9.0633915315315255E-2</c:v>
                </c:pt>
                <c:pt idx="13705">
                  <c:v>9.0598172972972929E-2</c:v>
                </c:pt>
                <c:pt idx="13706">
                  <c:v>9.0544284684684631E-2</c:v>
                </c:pt>
                <c:pt idx="13707">
                  <c:v>9.0490945945945908E-2</c:v>
                </c:pt>
                <c:pt idx="13708">
                  <c:v>9.044640540540537E-2</c:v>
                </c:pt>
                <c:pt idx="13709">
                  <c:v>9.0437607207207171E-2</c:v>
                </c:pt>
                <c:pt idx="13710">
                  <c:v>9.0464551351351341E-2</c:v>
                </c:pt>
                <c:pt idx="13711">
                  <c:v>9.0392517117117113E-2</c:v>
                </c:pt>
                <c:pt idx="13712">
                  <c:v>9.0383718918918915E-2</c:v>
                </c:pt>
                <c:pt idx="13713">
                  <c:v>9.0401315315315298E-2</c:v>
                </c:pt>
                <c:pt idx="13714">
                  <c:v>9.0338628828828815E-2</c:v>
                </c:pt>
                <c:pt idx="13715">
                  <c:v>9.0311684684684701E-2</c:v>
                </c:pt>
                <c:pt idx="13716">
                  <c:v>9.0338079279279282E-2</c:v>
                </c:pt>
                <c:pt idx="13717">
                  <c:v>9.0383169369369368E-2</c:v>
                </c:pt>
                <c:pt idx="13718">
                  <c:v>9.0472800000000006E-2</c:v>
                </c:pt>
                <c:pt idx="13719">
                  <c:v>9.0580027027027027E-2</c:v>
                </c:pt>
                <c:pt idx="13720">
                  <c:v>9.066030990990992E-2</c:v>
                </c:pt>
                <c:pt idx="13721">
                  <c:v>9.0758738738738756E-2</c:v>
                </c:pt>
                <c:pt idx="13722">
                  <c:v>9.0830223423423423E-2</c:v>
                </c:pt>
                <c:pt idx="13723">
                  <c:v>9.0821425225225239E-2</c:v>
                </c:pt>
                <c:pt idx="13724">
                  <c:v>9.0919854054054075E-2</c:v>
                </c:pt>
                <c:pt idx="13725">
                  <c:v>9.1009484684684699E-2</c:v>
                </c:pt>
                <c:pt idx="13726">
                  <c:v>9.1072171171171182E-2</c:v>
                </c:pt>
                <c:pt idx="13727">
                  <c:v>9.1089767567567564E-2</c:v>
                </c:pt>
                <c:pt idx="13728">
                  <c:v>9.1080969369369352E-2</c:v>
                </c:pt>
                <c:pt idx="13729">
                  <c:v>9.1072171171171154E-2</c:v>
                </c:pt>
                <c:pt idx="13730">
                  <c:v>9.1080969369369352E-2</c:v>
                </c:pt>
                <c:pt idx="13731">
                  <c:v>9.101828288288287E-2</c:v>
                </c:pt>
                <c:pt idx="13732">
                  <c:v>9.0911055855855849E-2</c:v>
                </c:pt>
                <c:pt idx="13733">
                  <c:v>9.0812627027027026E-2</c:v>
                </c:pt>
                <c:pt idx="13734">
                  <c:v>9.069605225225226E-2</c:v>
                </c:pt>
                <c:pt idx="13735">
                  <c:v>9.0606971171171183E-2</c:v>
                </c:pt>
                <c:pt idx="13736">
                  <c:v>9.0490396396396416E-2</c:v>
                </c:pt>
                <c:pt idx="13737">
                  <c:v>9.0373821621621636E-2</c:v>
                </c:pt>
                <c:pt idx="13738">
                  <c:v>9.0248998198198219E-2</c:v>
                </c:pt>
                <c:pt idx="13739">
                  <c:v>9.0195659459459468E-2</c:v>
                </c:pt>
                <c:pt idx="13740">
                  <c:v>9.0159917117117142E-2</c:v>
                </c:pt>
                <c:pt idx="13741">
                  <c:v>9.0195659459459468E-2</c:v>
                </c:pt>
                <c:pt idx="13742">
                  <c:v>9.0231401801801822E-2</c:v>
                </c:pt>
                <c:pt idx="13743">
                  <c:v>9.0321032432432447E-2</c:v>
                </c:pt>
                <c:pt idx="13744">
                  <c:v>9.0418911711711722E-2</c:v>
                </c:pt>
                <c:pt idx="13745">
                  <c:v>9.0534936936936955E-2</c:v>
                </c:pt>
                <c:pt idx="13746">
                  <c:v>9.059707387387389E-2</c:v>
                </c:pt>
                <c:pt idx="13747">
                  <c:v>9.0721897297297308E-2</c:v>
                </c:pt>
                <c:pt idx="13748">
                  <c:v>9.1097467567567578E-2</c:v>
                </c:pt>
                <c:pt idx="13749">
                  <c:v>9.1463690090090075E-2</c:v>
                </c:pt>
                <c:pt idx="13750">
                  <c:v>9.176777567567565E-2</c:v>
                </c:pt>
                <c:pt idx="13751">
                  <c:v>9.2116401801801778E-2</c:v>
                </c:pt>
                <c:pt idx="13752">
                  <c:v>9.2510118018017978E-2</c:v>
                </c:pt>
                <c:pt idx="13753">
                  <c:v>9.2885688288288248E-2</c:v>
                </c:pt>
                <c:pt idx="13754">
                  <c:v>9.3189224324324305E-2</c:v>
                </c:pt>
                <c:pt idx="13755">
                  <c:v>9.3475163963963964E-2</c:v>
                </c:pt>
                <c:pt idx="13756">
                  <c:v>9.3680820720720689E-2</c:v>
                </c:pt>
                <c:pt idx="13757">
                  <c:v>9.3796845945945923E-2</c:v>
                </c:pt>
                <c:pt idx="13758">
                  <c:v>9.3895275675675668E-2</c:v>
                </c:pt>
                <c:pt idx="13759">
                  <c:v>9.4065189189189172E-2</c:v>
                </c:pt>
                <c:pt idx="13760">
                  <c:v>9.4252699099099099E-2</c:v>
                </c:pt>
                <c:pt idx="13761">
                  <c:v>9.4386870270270276E-2</c:v>
                </c:pt>
                <c:pt idx="13762">
                  <c:v>9.4538637837837849E-2</c:v>
                </c:pt>
                <c:pt idx="13763">
                  <c:v>9.4636517117117139E-2</c:v>
                </c:pt>
                <c:pt idx="13764">
                  <c:v>9.4547436036036062E-2</c:v>
                </c:pt>
                <c:pt idx="13765">
                  <c:v>9.4440209009009027E-2</c:v>
                </c:pt>
                <c:pt idx="13766">
                  <c:v>9.443965945945948E-2</c:v>
                </c:pt>
                <c:pt idx="13767">
                  <c:v>9.4395118918918941E-2</c:v>
                </c:pt>
                <c:pt idx="13768">
                  <c:v>9.4403917117117125E-2</c:v>
                </c:pt>
                <c:pt idx="13769">
                  <c:v>9.4394569369369394E-2</c:v>
                </c:pt>
                <c:pt idx="13770">
                  <c:v>9.4484200000000018E-2</c:v>
                </c:pt>
                <c:pt idx="13771">
                  <c:v>9.4600774774774785E-2</c:v>
                </c:pt>
                <c:pt idx="13772">
                  <c:v>9.4662911711711734E-2</c:v>
                </c:pt>
                <c:pt idx="13773">
                  <c:v>9.4850971171171181E-2</c:v>
                </c:pt>
                <c:pt idx="13774">
                  <c:v>9.5020884684684698E-2</c:v>
                </c:pt>
                <c:pt idx="13775">
                  <c:v>9.5181450450450455E-2</c:v>
                </c:pt>
                <c:pt idx="13776">
                  <c:v>9.5288677477477476E-2</c:v>
                </c:pt>
                <c:pt idx="13777">
                  <c:v>9.5395904504504497E-2</c:v>
                </c:pt>
                <c:pt idx="13778">
                  <c:v>9.5476187387387376E-2</c:v>
                </c:pt>
                <c:pt idx="13779">
                  <c:v>9.5556471171171165E-2</c:v>
                </c:pt>
                <c:pt idx="13780">
                  <c:v>9.5565269369369363E-2</c:v>
                </c:pt>
                <c:pt idx="13781">
                  <c:v>9.5636754054054057E-2</c:v>
                </c:pt>
                <c:pt idx="13782">
                  <c:v>9.5672496396396384E-2</c:v>
                </c:pt>
                <c:pt idx="13783">
                  <c:v>9.5726384684684668E-2</c:v>
                </c:pt>
                <c:pt idx="13784">
                  <c:v>9.5708788288288257E-2</c:v>
                </c:pt>
                <c:pt idx="13785">
                  <c:v>9.5511929729729703E-2</c:v>
                </c:pt>
                <c:pt idx="13786">
                  <c:v>9.5297474774774737E-2</c:v>
                </c:pt>
                <c:pt idx="13787">
                  <c:v>9.5109414414414395E-2</c:v>
                </c:pt>
                <c:pt idx="13788">
                  <c:v>9.4948298198198181E-2</c:v>
                </c:pt>
                <c:pt idx="13789">
                  <c:v>9.4679954954954945E-2</c:v>
                </c:pt>
                <c:pt idx="13790">
                  <c:v>9.4313732432432434E-2</c:v>
                </c:pt>
                <c:pt idx="13791">
                  <c:v>9.3965106306306292E-2</c:v>
                </c:pt>
                <c:pt idx="13792">
                  <c:v>9.3661020720720717E-2</c:v>
                </c:pt>
                <c:pt idx="13793">
                  <c:v>9.3383879279279269E-2</c:v>
                </c:pt>
                <c:pt idx="13794">
                  <c:v>9.3160627027027029E-2</c:v>
                </c:pt>
                <c:pt idx="13795">
                  <c:v>9.2981914414414404E-2</c:v>
                </c:pt>
                <c:pt idx="13796">
                  <c:v>9.2812550450450435E-2</c:v>
                </c:pt>
                <c:pt idx="13797">
                  <c:v>9.2633838738738719E-2</c:v>
                </c:pt>
                <c:pt idx="13798">
                  <c:v>9.2473272972972961E-2</c:v>
                </c:pt>
                <c:pt idx="13799">
                  <c:v>9.236604594594594E-2</c:v>
                </c:pt>
                <c:pt idx="13800">
                  <c:v>9.2321505405405402E-2</c:v>
                </c:pt>
                <c:pt idx="13801">
                  <c:v>9.2437530630630635E-2</c:v>
                </c:pt>
                <c:pt idx="13802">
                  <c:v>9.2589847747747769E-2</c:v>
                </c:pt>
                <c:pt idx="13803">
                  <c:v>9.2626139639639643E-2</c:v>
                </c:pt>
                <c:pt idx="13804">
                  <c:v>9.269762432432431E-2</c:v>
                </c:pt>
                <c:pt idx="13805">
                  <c:v>9.2796053153153146E-2</c:v>
                </c:pt>
                <c:pt idx="13806">
                  <c:v>9.3046799999999999E-2</c:v>
                </c:pt>
                <c:pt idx="13807">
                  <c:v>9.3216714414414412E-2</c:v>
                </c:pt>
                <c:pt idx="13808">
                  <c:v>9.3359684684684682E-2</c:v>
                </c:pt>
                <c:pt idx="13809">
                  <c:v>9.356534054054054E-2</c:v>
                </c:pt>
                <c:pt idx="13810">
                  <c:v>9.370831081081081E-2</c:v>
                </c:pt>
                <c:pt idx="13811">
                  <c:v>9.3815537837837831E-2</c:v>
                </c:pt>
                <c:pt idx="13812">
                  <c:v>9.40123963963964E-2</c:v>
                </c:pt>
                <c:pt idx="13813">
                  <c:v>9.408388198198199E-2</c:v>
                </c:pt>
                <c:pt idx="13814">
                  <c:v>9.4075084684684687E-2</c:v>
                </c:pt>
                <c:pt idx="13815">
                  <c:v>9.402174594594595E-2</c:v>
                </c:pt>
                <c:pt idx="13816">
                  <c:v>9.3941462162162162E-2</c:v>
                </c:pt>
                <c:pt idx="13817">
                  <c:v>9.3923866666666675E-2</c:v>
                </c:pt>
                <c:pt idx="13818">
                  <c:v>9.3843583783783796E-2</c:v>
                </c:pt>
                <c:pt idx="13819">
                  <c:v>9.3772099099099102E-2</c:v>
                </c:pt>
                <c:pt idx="13820">
                  <c:v>9.3700614414414421E-2</c:v>
                </c:pt>
                <c:pt idx="13821">
                  <c:v>9.3610983783783783E-2</c:v>
                </c:pt>
                <c:pt idx="13822">
                  <c:v>9.349495855855855E-2</c:v>
                </c:pt>
                <c:pt idx="13823">
                  <c:v>9.3370135135135118E-2</c:v>
                </c:pt>
                <c:pt idx="13824">
                  <c:v>9.3262908108108097E-2</c:v>
                </c:pt>
                <c:pt idx="13825">
                  <c:v>9.3084196396396382E-2</c:v>
                </c:pt>
                <c:pt idx="13826">
                  <c:v>9.284279819819817E-2</c:v>
                </c:pt>
                <c:pt idx="13827">
                  <c:v>9.2708627027027021E-2</c:v>
                </c:pt>
                <c:pt idx="13828">
                  <c:v>9.2476576576576569E-2</c:v>
                </c:pt>
                <c:pt idx="13829">
                  <c:v>9.2342405405405406E-2</c:v>
                </c:pt>
                <c:pt idx="13830">
                  <c:v>9.2235178378378371E-2</c:v>
                </c:pt>
                <c:pt idx="13831">
                  <c:v>9.2101007207207208E-2</c:v>
                </c:pt>
                <c:pt idx="13832">
                  <c:v>9.1931093693693677E-2</c:v>
                </c:pt>
                <c:pt idx="13833">
                  <c:v>9.1618210810810799E-2</c:v>
                </c:pt>
                <c:pt idx="13834">
                  <c:v>9.1368014414414403E-2</c:v>
                </c:pt>
                <c:pt idx="13835">
                  <c:v>9.1179954954954942E-2</c:v>
                </c:pt>
                <c:pt idx="13836">
                  <c:v>9.09655009009009E-2</c:v>
                </c:pt>
                <c:pt idx="13837">
                  <c:v>9.0706506306306306E-2</c:v>
                </c:pt>
                <c:pt idx="13838">
                  <c:v>9.0473906306306293E-2</c:v>
                </c:pt>
                <c:pt idx="13839">
                  <c:v>9.0258902702702717E-2</c:v>
                </c:pt>
                <c:pt idx="13840">
                  <c:v>8.9927873873873881E-2</c:v>
                </c:pt>
                <c:pt idx="13841">
                  <c:v>8.9596844144144164E-2</c:v>
                </c:pt>
                <c:pt idx="13842">
                  <c:v>8.9176733333333341E-2</c:v>
                </c:pt>
                <c:pt idx="13843">
                  <c:v>8.8497077477477482E-2</c:v>
                </c:pt>
                <c:pt idx="13844">
                  <c:v>8.7629911711711722E-2</c:v>
                </c:pt>
                <c:pt idx="13845">
                  <c:v>8.6629124324324333E-2</c:v>
                </c:pt>
                <c:pt idx="13846">
                  <c:v>8.5413882882882902E-2</c:v>
                </c:pt>
                <c:pt idx="13847">
                  <c:v>8.4019928828828833E-2</c:v>
                </c:pt>
                <c:pt idx="13848">
                  <c:v>8.2554490990991006E-2</c:v>
                </c:pt>
                <c:pt idx="13849">
                  <c:v>8.0927936936936937E-2</c:v>
                </c:pt>
                <c:pt idx="13850">
                  <c:v>7.9221099549549548E-2</c:v>
                </c:pt>
                <c:pt idx="13851">
                  <c:v>7.7397687027027026E-2</c:v>
                </c:pt>
                <c:pt idx="13852">
                  <c:v>7.5404911261261254E-2</c:v>
                </c:pt>
                <c:pt idx="13853">
                  <c:v>7.3259818018017994E-2</c:v>
                </c:pt>
                <c:pt idx="13854">
                  <c:v>7.0891471351351334E-2</c:v>
                </c:pt>
                <c:pt idx="13855">
                  <c:v>6.8362559504504497E-2</c:v>
                </c:pt>
                <c:pt idx="13856">
                  <c:v>6.5798455081081064E-2</c:v>
                </c:pt>
                <c:pt idx="13857">
                  <c:v>6.3090831297297298E-2</c:v>
                </c:pt>
                <c:pt idx="13858">
                  <c:v>6.0428297693693685E-2</c:v>
                </c:pt>
                <c:pt idx="13859">
                  <c:v>5.7756965981981975E-2</c:v>
                </c:pt>
                <c:pt idx="13860">
                  <c:v>5.5120826972972978E-2</c:v>
                </c:pt>
                <c:pt idx="13861">
                  <c:v>5.2458293369369378E-2</c:v>
                </c:pt>
                <c:pt idx="13862">
                  <c:v>4.9876042738738746E-2</c:v>
                </c:pt>
                <c:pt idx="13863">
                  <c:v>4.7427963279279284E-2</c:v>
                </c:pt>
                <c:pt idx="13864">
                  <c:v>4.4890253099099116E-2</c:v>
                </c:pt>
                <c:pt idx="13865">
                  <c:v>4.2468568054054079E-2</c:v>
                </c:pt>
                <c:pt idx="13866">
                  <c:v>3.9904463279279302E-2</c:v>
                </c:pt>
                <c:pt idx="13867">
                  <c:v>3.732221246846848E-2</c:v>
                </c:pt>
                <c:pt idx="13868">
                  <c:v>3.4758107603603622E-2</c:v>
                </c:pt>
                <c:pt idx="13869">
                  <c:v>3.2202801027027043E-2</c:v>
                </c:pt>
                <c:pt idx="13870">
                  <c:v>2.9763519675675688E-2</c:v>
                </c:pt>
                <c:pt idx="13871">
                  <c:v>2.7306641927927942E-2</c:v>
                </c:pt>
                <c:pt idx="13872">
                  <c:v>2.4778279495495499E-2</c:v>
                </c:pt>
                <c:pt idx="13873">
                  <c:v>2.2222972918918907E-2</c:v>
                </c:pt>
                <c:pt idx="13874">
                  <c:v>1.9676464540540527E-2</c:v>
                </c:pt>
                <c:pt idx="13875">
                  <c:v>1.7130505801801789E-2</c:v>
                </c:pt>
                <c:pt idx="13876">
                  <c:v>1.4584547063063048E-2</c:v>
                </c:pt>
                <c:pt idx="13877">
                  <c:v>1.2163411657657646E-2</c:v>
                </c:pt>
                <c:pt idx="13878">
                  <c:v>9.661994180180173E-3</c:v>
                </c:pt>
                <c:pt idx="13879">
                  <c:v>7.2227134594594605E-3</c:v>
                </c:pt>
                <c:pt idx="13880">
                  <c:v>4.9626943603603623E-3</c:v>
                </c:pt>
                <c:pt idx="13881">
                  <c:v>2.9435236396396411E-3</c:v>
                </c:pt>
                <c:pt idx="13882">
                  <c:v>1.0937169729729711E-3</c:v>
                </c:pt>
                <c:pt idx="13883">
                  <c:v>-5.8562545945945951E-4</c:v>
                </c:pt>
                <c:pt idx="13884">
                  <c:v>-2.1225483423423421E-3</c:v>
                </c:pt>
                <c:pt idx="13885">
                  <c:v>-3.5071539279279283E-3</c:v>
                </c:pt>
                <c:pt idx="13886">
                  <c:v>-4.7933305945945959E-3</c:v>
                </c:pt>
                <c:pt idx="13887">
                  <c:v>-5.9013449189189186E-3</c:v>
                </c:pt>
                <c:pt idx="13888">
                  <c:v>-6.7855569009009006E-3</c:v>
                </c:pt>
                <c:pt idx="13889">
                  <c:v>-7.4641126666666665E-3</c:v>
                </c:pt>
                <c:pt idx="13890">
                  <c:v>-7.9551582522522542E-3</c:v>
                </c:pt>
                <c:pt idx="13891">
                  <c:v>-8.2141531351351358E-3</c:v>
                </c:pt>
                <c:pt idx="13892">
                  <c:v>-8.2938861801801819E-3</c:v>
                </c:pt>
                <c:pt idx="13893">
                  <c:v>-8.3208304504504508E-3</c:v>
                </c:pt>
                <c:pt idx="13894">
                  <c:v>-8.1509165585585582E-3</c:v>
                </c:pt>
                <c:pt idx="13895">
                  <c:v>-7.9634064324324329E-3</c:v>
                </c:pt>
                <c:pt idx="13896">
                  <c:v>-7.7758963243243244E-3</c:v>
                </c:pt>
                <c:pt idx="13897">
                  <c:v>-7.6417248648648628E-3</c:v>
                </c:pt>
                <c:pt idx="13898">
                  <c:v>-7.4899571351351333E-3</c:v>
                </c:pt>
                <c:pt idx="13899">
                  <c:v>-7.3557857027026999E-3</c:v>
                </c:pt>
                <c:pt idx="13900">
                  <c:v>-7.1946699999999976E-3</c:v>
                </c:pt>
                <c:pt idx="13901">
                  <c:v>-7.0159579999999992E-3</c:v>
                </c:pt>
                <c:pt idx="13902">
                  <c:v>-6.8729883783783781E-3</c:v>
                </c:pt>
                <c:pt idx="13903">
                  <c:v>-6.6854782522522546E-3</c:v>
                </c:pt>
                <c:pt idx="13904">
                  <c:v>-6.5155644234234245E-3</c:v>
                </c:pt>
                <c:pt idx="13905">
                  <c:v>-6.3725947837837849E-3</c:v>
                </c:pt>
                <c:pt idx="13906">
                  <c:v>-6.220827036036037E-3</c:v>
                </c:pt>
                <c:pt idx="13907">
                  <c:v>-6.0866555945945948E-3</c:v>
                </c:pt>
                <c:pt idx="13908">
                  <c:v>-5.9524841531531552E-3</c:v>
                </c:pt>
                <c:pt idx="13909">
                  <c:v>-5.818312711711713E-3</c:v>
                </c:pt>
                <c:pt idx="13910">
                  <c:v>-5.7022873963963969E-3</c:v>
                </c:pt>
                <c:pt idx="13911">
                  <c:v>-5.5774638828828835E-3</c:v>
                </c:pt>
                <c:pt idx="13912">
                  <c:v>-5.4256961351351355E-3</c:v>
                </c:pt>
                <c:pt idx="13913">
                  <c:v>-5.2920745135135137E-3</c:v>
                </c:pt>
                <c:pt idx="13914">
                  <c:v>-5.1672510000000012E-3</c:v>
                </c:pt>
                <c:pt idx="13915">
                  <c:v>-5.0154832522522523E-3</c:v>
                </c:pt>
                <c:pt idx="13916">
                  <c:v>-4.8901099189189194E-3</c:v>
                </c:pt>
                <c:pt idx="13917">
                  <c:v>-4.7740846936936941E-3</c:v>
                </c:pt>
                <c:pt idx="13918">
                  <c:v>-4.6844537927927931E-3</c:v>
                </c:pt>
                <c:pt idx="13919">
                  <c:v>-4.6932519909909905E-3</c:v>
                </c:pt>
                <c:pt idx="13920">
                  <c:v>-4.7289944234234242E-3</c:v>
                </c:pt>
                <c:pt idx="13921">
                  <c:v>-4.7020500990990989E-3</c:v>
                </c:pt>
                <c:pt idx="13922">
                  <c:v>-4.6844538828828821E-3</c:v>
                </c:pt>
                <c:pt idx="13923">
                  <c:v>-4.7471405495495495E-3</c:v>
                </c:pt>
                <c:pt idx="13924">
                  <c:v>-4.8186253243243252E-3</c:v>
                </c:pt>
                <c:pt idx="13925">
                  <c:v>-4.9703929819819824E-3</c:v>
                </c:pt>
                <c:pt idx="13926">
                  <c:v>-5.1760491981981986E-3</c:v>
                </c:pt>
                <c:pt idx="13927">
                  <c:v>-5.4262459549549559E-3</c:v>
                </c:pt>
                <c:pt idx="13928">
                  <c:v>-5.7655237747747763E-3</c:v>
                </c:pt>
                <c:pt idx="13929">
                  <c:v>-6.1141496036036056E-3</c:v>
                </c:pt>
                <c:pt idx="13930">
                  <c:v>-6.4534274864864877E-3</c:v>
                </c:pt>
                <c:pt idx="13931">
                  <c:v>-6.802053360360362E-3</c:v>
                </c:pt>
                <c:pt idx="13932">
                  <c:v>-7.1325330360360369E-3</c:v>
                </c:pt>
                <c:pt idx="13933">
                  <c:v>-7.4360684594594615E-3</c:v>
                </c:pt>
                <c:pt idx="13934">
                  <c:v>-7.7396038828828843E-3</c:v>
                </c:pt>
                <c:pt idx="13935">
                  <c:v>-7.9628563873873903E-3</c:v>
                </c:pt>
                <c:pt idx="13936">
                  <c:v>-8.1773107927927968E-3</c:v>
                </c:pt>
                <c:pt idx="13937">
                  <c:v>-8.4632499189189209E-3</c:v>
                </c:pt>
                <c:pt idx="13938">
                  <c:v>-8.7403910180180212E-3</c:v>
                </c:pt>
                <c:pt idx="13939">
                  <c:v>-8.9724416306306339E-3</c:v>
                </c:pt>
                <c:pt idx="13940">
                  <c:v>-9.2314365315315349E-3</c:v>
                </c:pt>
                <c:pt idx="13941">
                  <c:v>-9.4458909009009044E-3</c:v>
                </c:pt>
                <c:pt idx="13942">
                  <c:v>-9.5531181081081103E-3</c:v>
                </c:pt>
                <c:pt idx="13943">
                  <c:v>-9.6515472072072096E-3</c:v>
                </c:pt>
                <c:pt idx="13944">
                  <c:v>-9.6696933333333349E-3</c:v>
                </c:pt>
                <c:pt idx="13945">
                  <c:v>-9.679041261261262E-3</c:v>
                </c:pt>
                <c:pt idx="13946">
                  <c:v>-9.6790412612612637E-3</c:v>
                </c:pt>
                <c:pt idx="13947">
                  <c:v>-9.679041261261262E-3</c:v>
                </c:pt>
                <c:pt idx="13948">
                  <c:v>-9.6966375675675669E-3</c:v>
                </c:pt>
                <c:pt idx="13949">
                  <c:v>-9.7235818918918922E-3</c:v>
                </c:pt>
                <c:pt idx="13950">
                  <c:v>-9.6966376576576585E-3</c:v>
                </c:pt>
                <c:pt idx="13951">
                  <c:v>-9.7054358558558568E-3</c:v>
                </c:pt>
                <c:pt idx="13952">
                  <c:v>-9.6784916216216214E-3</c:v>
                </c:pt>
                <c:pt idx="13953">
                  <c:v>-9.6070067567567557E-3</c:v>
                </c:pt>
                <c:pt idx="13954">
                  <c:v>-9.5267237837837852E-3</c:v>
                </c:pt>
                <c:pt idx="13955">
                  <c:v>-9.4194965495495494E-3</c:v>
                </c:pt>
                <c:pt idx="13956">
                  <c:v>-9.2319863873873871E-3</c:v>
                </c:pt>
                <c:pt idx="13957">
                  <c:v>-9.0268800090090081E-3</c:v>
                </c:pt>
                <c:pt idx="13958">
                  <c:v>-8.8663141711711694E-3</c:v>
                </c:pt>
                <c:pt idx="13959">
                  <c:v>-8.7409408108108082E-3</c:v>
                </c:pt>
                <c:pt idx="13960">
                  <c:v>-8.5622288018017984E-3</c:v>
                </c:pt>
                <c:pt idx="13961">
                  <c:v>-8.3565725405405373E-3</c:v>
                </c:pt>
                <c:pt idx="13962">
                  <c:v>-8.1602643423423406E-3</c:v>
                </c:pt>
                <c:pt idx="13963">
                  <c:v>-7.8743251621621602E-3</c:v>
                </c:pt>
                <c:pt idx="13964">
                  <c:v>-7.5614417477477443E-3</c:v>
                </c:pt>
                <c:pt idx="13965">
                  <c:v>-7.1952196576576524E-3</c:v>
                </c:pt>
                <c:pt idx="13966">
                  <c:v>-6.8559418378378355E-3</c:v>
                </c:pt>
                <c:pt idx="13967">
                  <c:v>-6.5436082342342338E-3</c:v>
                </c:pt>
                <c:pt idx="13968">
                  <c:v>-6.2483210270270267E-3</c:v>
                </c:pt>
                <c:pt idx="13969">
                  <c:v>-6.0069223783783777E-3</c:v>
                </c:pt>
                <c:pt idx="13970">
                  <c:v>-5.8194122882882868E-3</c:v>
                </c:pt>
                <c:pt idx="13971">
                  <c:v>-5.6407003063063043E-3</c:v>
                </c:pt>
                <c:pt idx="13972">
                  <c:v>-5.5868117477477471E-3</c:v>
                </c:pt>
                <c:pt idx="13973">
                  <c:v>-5.5241250810810797E-3</c:v>
                </c:pt>
                <c:pt idx="13974">
                  <c:v>-5.2739283513513514E-3</c:v>
                </c:pt>
                <c:pt idx="13975">
                  <c:v>-4.8807619369369368E-3</c:v>
                </c:pt>
                <c:pt idx="13976">
                  <c:v>-4.336377792792793E-3</c:v>
                </c:pt>
                <c:pt idx="13977">
                  <c:v>-3.6308778828828825E-3</c:v>
                </c:pt>
                <c:pt idx="13978">
                  <c:v>-2.6482368918918915E-3</c:v>
                </c:pt>
                <c:pt idx="13979">
                  <c:v>-1.594111126126125E-3</c:v>
                </c:pt>
                <c:pt idx="13980">
                  <c:v>-3.7007112612612661E-4</c:v>
                </c:pt>
                <c:pt idx="13981">
                  <c:v>9.6119572072072136E-4</c:v>
                </c:pt>
                <c:pt idx="13982">
                  <c:v>2.6592346396396389E-3</c:v>
                </c:pt>
                <c:pt idx="13983">
                  <c:v>4.5711778828828823E-3</c:v>
                </c:pt>
                <c:pt idx="13984">
                  <c:v>6.6354393243243251E-3</c:v>
                </c:pt>
                <c:pt idx="13985">
                  <c:v>8.8421195945945948E-3</c:v>
                </c:pt>
                <c:pt idx="13986">
                  <c:v>1.120991617117117E-2</c:v>
                </c:pt>
                <c:pt idx="13987">
                  <c:v>1.3684939684684686E-2</c:v>
                </c:pt>
                <c:pt idx="13988">
                  <c:v>1.6454700225225227E-2</c:v>
                </c:pt>
                <c:pt idx="13989">
                  <c:v>1.939437509009009E-2</c:v>
                </c:pt>
                <c:pt idx="13990">
                  <c:v>2.2351646261261262E-2</c:v>
                </c:pt>
                <c:pt idx="13991">
                  <c:v>2.5335861666666668E-2</c:v>
                </c:pt>
                <c:pt idx="13992">
                  <c:v>2.8266738216216222E-2</c:v>
                </c:pt>
                <c:pt idx="13993">
                  <c:v>3.1287245531531532E-2</c:v>
                </c:pt>
                <c:pt idx="13994">
                  <c:v>3.4209324018018017E-2</c:v>
                </c:pt>
                <c:pt idx="13995">
                  <c:v>3.712260430630631E-2</c:v>
                </c:pt>
                <c:pt idx="13996">
                  <c:v>4.0026536711711705E-2</c:v>
                </c:pt>
                <c:pt idx="13997">
                  <c:v>4.291232317117117E-2</c:v>
                </c:pt>
                <c:pt idx="13998">
                  <c:v>4.5601800693693691E-2</c:v>
                </c:pt>
                <c:pt idx="13999">
                  <c:v>4.8309425198198197E-2</c:v>
                </c:pt>
                <c:pt idx="14000">
                  <c:v>5.1043444036036036E-2</c:v>
                </c:pt>
                <c:pt idx="14001">
                  <c:v>5.3831351162162165E-2</c:v>
                </c:pt>
                <c:pt idx="14002">
                  <c:v>5.6574717810810811E-2</c:v>
                </c:pt>
                <c:pt idx="14003">
                  <c:v>5.9362625126126126E-2</c:v>
                </c:pt>
                <c:pt idx="14004">
                  <c:v>6.214173431531532E-2</c:v>
                </c:pt>
                <c:pt idx="14005">
                  <c:v>6.4884551342342334E-2</c:v>
                </c:pt>
                <c:pt idx="14006">
                  <c:v>6.761856936036037E-2</c:v>
                </c:pt>
                <c:pt idx="14007">
                  <c:v>7.0495557738738737E-2</c:v>
                </c:pt>
                <c:pt idx="14008">
                  <c:v>7.3345601882882888E-2</c:v>
                </c:pt>
                <c:pt idx="14009">
                  <c:v>7.6151104675675679E-2</c:v>
                </c:pt>
                <c:pt idx="14010">
                  <c:v>7.8929663324324328E-2</c:v>
                </c:pt>
                <c:pt idx="14011">
                  <c:v>8.1547106414414414E-2</c:v>
                </c:pt>
                <c:pt idx="14012">
                  <c:v>8.4040275675675666E-2</c:v>
                </c:pt>
                <c:pt idx="14013">
                  <c:v>8.6354733243243234E-2</c:v>
                </c:pt>
                <c:pt idx="14014">
                  <c:v>8.9286159819819799E-2</c:v>
                </c:pt>
                <c:pt idx="14015">
                  <c:v>9.292363630630629E-2</c:v>
                </c:pt>
                <c:pt idx="14016">
                  <c:v>9.7338647747747725E-2</c:v>
                </c:pt>
                <c:pt idx="14017">
                  <c:v>0.10253119279279277</c:v>
                </c:pt>
                <c:pt idx="14018">
                  <c:v>0.10856395945945943</c:v>
                </c:pt>
                <c:pt idx="14019">
                  <c:v>0.11519499909909908</c:v>
                </c:pt>
                <c:pt idx="14020">
                  <c:v>0.12257718198198195</c:v>
                </c:pt>
                <c:pt idx="14021">
                  <c:v>0.13080838198198194</c:v>
                </c:pt>
                <c:pt idx="14022">
                  <c:v>0.13988034864864859</c:v>
                </c:pt>
                <c:pt idx="14023">
                  <c:v>0.14959568018018016</c:v>
                </c:pt>
                <c:pt idx="14024">
                  <c:v>0.16001706036036034</c:v>
                </c:pt>
                <c:pt idx="14025">
                  <c:v>0.1708855</c:v>
                </c:pt>
                <c:pt idx="14026">
                  <c:v>0.18229007567567565</c:v>
                </c:pt>
                <c:pt idx="14027">
                  <c:v>0.19426652882882883</c:v>
                </c:pt>
                <c:pt idx="14028">
                  <c:v>0.20679726666666665</c:v>
                </c:pt>
                <c:pt idx="14029">
                  <c:v>0.22006924594594593</c:v>
                </c:pt>
                <c:pt idx="14030">
                  <c:v>0.23302834054054053</c:v>
                </c:pt>
                <c:pt idx="14031">
                  <c:v>0.2457196387387387</c:v>
                </c:pt>
                <c:pt idx="14032">
                  <c:v>0.25805351891891892</c:v>
                </c:pt>
                <c:pt idx="14033">
                  <c:v>0.27022628018018019</c:v>
                </c:pt>
                <c:pt idx="14034">
                  <c:v>0.28205096216216213</c:v>
                </c:pt>
                <c:pt idx="14035">
                  <c:v>0.29368758738738737</c:v>
                </c:pt>
                <c:pt idx="14036">
                  <c:v>0.3049574423423424</c:v>
                </c:pt>
                <c:pt idx="14037">
                  <c:v>0.31578959099099096</c:v>
                </c:pt>
                <c:pt idx="14038">
                  <c:v>0.32616588738738733</c:v>
                </c:pt>
                <c:pt idx="14039">
                  <c:v>0.33621115135135132</c:v>
                </c:pt>
                <c:pt idx="14040">
                  <c:v>0.34629271081081076</c:v>
                </c:pt>
                <c:pt idx="14041">
                  <c:v>0.35633852252252246</c:v>
                </c:pt>
                <c:pt idx="14042">
                  <c:v>0.36627710720720713</c:v>
                </c:pt>
                <c:pt idx="14043">
                  <c:v>0.37623329099099095</c:v>
                </c:pt>
                <c:pt idx="14044">
                  <c:v>0.38611798558558552</c:v>
                </c:pt>
                <c:pt idx="14045">
                  <c:v>0.39590425135135127</c:v>
                </c:pt>
                <c:pt idx="14046">
                  <c:v>0.40578014684684682</c:v>
                </c:pt>
                <c:pt idx="14047">
                  <c:v>0.41564724414414406</c:v>
                </c:pt>
                <c:pt idx="14048">
                  <c:v>0.42555009099099089</c:v>
                </c:pt>
                <c:pt idx="14049">
                  <c:v>0.43522913063063051</c:v>
                </c:pt>
                <c:pt idx="14050">
                  <c:v>0.44487297747747739</c:v>
                </c:pt>
                <c:pt idx="14051">
                  <c:v>0.45370299549549542</c:v>
                </c:pt>
                <c:pt idx="14052">
                  <c:v>0.46155862432432415</c:v>
                </c:pt>
                <c:pt idx="14053">
                  <c:v>0.4682435504504503</c:v>
                </c:pt>
                <c:pt idx="14054">
                  <c:v>0.47352572612612598</c:v>
                </c:pt>
                <c:pt idx="14055">
                  <c:v>0.47726108198198192</c:v>
                </c:pt>
                <c:pt idx="14056">
                  <c:v>0.47907569369369363</c:v>
                </c:pt>
                <c:pt idx="14057">
                  <c:v>0.47918291891891884</c:v>
                </c:pt>
                <c:pt idx="14058">
                  <c:v>0.47761850090090091</c:v>
                </c:pt>
                <c:pt idx="14059">
                  <c:v>0.47442753423423423</c:v>
                </c:pt>
                <c:pt idx="14060">
                  <c:v>0.46977057657657662</c:v>
                </c:pt>
                <c:pt idx="14061">
                  <c:v>0.46367512702702723</c:v>
                </c:pt>
                <c:pt idx="14062">
                  <c:v>0.45628359819819841</c:v>
                </c:pt>
                <c:pt idx="14063">
                  <c:v>0.44755145405405411</c:v>
                </c:pt>
                <c:pt idx="14064">
                  <c:v>0.43757712522522513</c:v>
                </c:pt>
                <c:pt idx="14065">
                  <c:v>0.42639635045045043</c:v>
                </c:pt>
                <c:pt idx="14066">
                  <c:v>0.4139107036036036</c:v>
                </c:pt>
                <c:pt idx="14067">
                  <c:v>0.40104069009009014</c:v>
                </c:pt>
                <c:pt idx="14068">
                  <c:v>0.38787539279279282</c:v>
                </c:pt>
                <c:pt idx="14069">
                  <c:v>0.37470129189189194</c:v>
                </c:pt>
                <c:pt idx="14070">
                  <c:v>0.36159867837837845</c:v>
                </c:pt>
                <c:pt idx="14071">
                  <c:v>0.34887163783783781</c:v>
                </c:pt>
                <c:pt idx="14072">
                  <c:v>0.33661859459459453</c:v>
                </c:pt>
                <c:pt idx="14073">
                  <c:v>0.32481260360360353</c:v>
                </c:pt>
                <c:pt idx="14074">
                  <c:v>0.31351580360360354</c:v>
                </c:pt>
                <c:pt idx="14075">
                  <c:v>0.30270125045045043</c:v>
                </c:pt>
                <c:pt idx="14076">
                  <c:v>0.29224467387387393</c:v>
                </c:pt>
                <c:pt idx="14077">
                  <c:v>0.28177874594594599</c:v>
                </c:pt>
                <c:pt idx="14078">
                  <c:v>0.27144699459459465</c:v>
                </c:pt>
                <c:pt idx="14079">
                  <c:v>0.26128515675675684</c:v>
                </c:pt>
                <c:pt idx="14080">
                  <c:v>0.25114146306306306</c:v>
                </c:pt>
                <c:pt idx="14081">
                  <c:v>0.24100657117117116</c:v>
                </c:pt>
                <c:pt idx="14082">
                  <c:v>0.23101464864864865</c:v>
                </c:pt>
                <c:pt idx="14083">
                  <c:v>0.22108486486486489</c:v>
                </c:pt>
                <c:pt idx="14084">
                  <c:v>0.21122656576576576</c:v>
                </c:pt>
                <c:pt idx="14085">
                  <c:v>0.20135066306306307</c:v>
                </c:pt>
                <c:pt idx="14086">
                  <c:v>0.19168921981981984</c:v>
                </c:pt>
                <c:pt idx="14087">
                  <c:v>0.18207231711711713</c:v>
                </c:pt>
                <c:pt idx="14088">
                  <c:v>0.17225030990990992</c:v>
                </c:pt>
                <c:pt idx="14089">
                  <c:v>0.16246404144144141</c:v>
                </c:pt>
                <c:pt idx="14090">
                  <c:v>0.15289222882882883</c:v>
                </c:pt>
                <c:pt idx="14091">
                  <c:v>0.1437669207207207</c:v>
                </c:pt>
                <c:pt idx="14092">
                  <c:v>0.1352140396396396</c:v>
                </c:pt>
                <c:pt idx="14093">
                  <c:v>0.12753657477477476</c:v>
                </c:pt>
                <c:pt idx="14094">
                  <c:v>0.12060089909909907</c:v>
                </c:pt>
                <c:pt idx="14095">
                  <c:v>0.11428219279279281</c:v>
                </c:pt>
                <c:pt idx="14096">
                  <c:v>0.10860684954954956</c:v>
                </c:pt>
                <c:pt idx="14097">
                  <c:v>0.10361116216216218</c:v>
                </c:pt>
                <c:pt idx="14098">
                  <c:v>9.9231892792792806E-2</c:v>
                </c:pt>
                <c:pt idx="14099">
                  <c:v>9.5451446846846852E-2</c:v>
                </c:pt>
                <c:pt idx="14100">
                  <c:v>9.2296218018018017E-2</c:v>
                </c:pt>
                <c:pt idx="14101">
                  <c:v>8.9749159459459465E-2</c:v>
                </c:pt>
                <c:pt idx="14102">
                  <c:v>8.7916948648648643E-2</c:v>
                </c:pt>
                <c:pt idx="14103">
                  <c:v>8.6665964864864858E-2</c:v>
                </c:pt>
                <c:pt idx="14104">
                  <c:v>8.6201313513513511E-2</c:v>
                </c:pt>
                <c:pt idx="14105">
                  <c:v>8.636242882882883E-2</c:v>
                </c:pt>
                <c:pt idx="14106">
                  <c:v>8.6907362162162161E-2</c:v>
                </c:pt>
                <c:pt idx="14107">
                  <c:v>8.7533128828828827E-2</c:v>
                </c:pt>
                <c:pt idx="14108">
                  <c:v>8.8096209009009011E-2</c:v>
                </c:pt>
                <c:pt idx="14109">
                  <c:v>8.8632344144144143E-2</c:v>
                </c:pt>
                <c:pt idx="14110">
                  <c:v>8.9061252252252254E-2</c:v>
                </c:pt>
                <c:pt idx="14111">
                  <c:v>8.9418675675675671E-2</c:v>
                </c:pt>
                <c:pt idx="14112">
                  <c:v>8.9713963063063076E-2</c:v>
                </c:pt>
                <c:pt idx="14113">
                  <c:v>9.0008700000000011E-2</c:v>
                </c:pt>
                <c:pt idx="14114">
                  <c:v>9.0232502702702722E-2</c:v>
                </c:pt>
                <c:pt idx="14115">
                  <c:v>9.0375472072072097E-2</c:v>
                </c:pt>
                <c:pt idx="14116">
                  <c:v>9.0509644144144155E-2</c:v>
                </c:pt>
                <c:pt idx="14117">
                  <c:v>9.0643816216216228E-2</c:v>
                </c:pt>
                <c:pt idx="14118">
                  <c:v>9.0608073873873887E-2</c:v>
                </c:pt>
                <c:pt idx="14119">
                  <c:v>9.0581129729729731E-2</c:v>
                </c:pt>
                <c:pt idx="14120">
                  <c:v>9.0527790990990967E-2</c:v>
                </c:pt>
                <c:pt idx="14121">
                  <c:v>9.0438709909909903E-2</c:v>
                </c:pt>
                <c:pt idx="14122">
                  <c:v>9.0340830630630628E-2</c:v>
                </c:pt>
                <c:pt idx="14123">
                  <c:v>9.0251749549549537E-2</c:v>
                </c:pt>
                <c:pt idx="14124">
                  <c:v>9.01984108108108E-2</c:v>
                </c:pt>
                <c:pt idx="14125">
                  <c:v>9.0358976576576558E-2</c:v>
                </c:pt>
                <c:pt idx="14126">
                  <c:v>9.0617971171171166E-2</c:v>
                </c:pt>
                <c:pt idx="14127">
                  <c:v>9.090391081081077E-2</c:v>
                </c:pt>
                <c:pt idx="14128">
                  <c:v>9.1118364864864854E-2</c:v>
                </c:pt>
                <c:pt idx="14129">
                  <c:v>9.1278930630630611E-2</c:v>
                </c:pt>
                <c:pt idx="14130">
                  <c:v>9.1520328828828809E-2</c:v>
                </c:pt>
                <c:pt idx="14131">
                  <c:v>9.1806267567567545E-2</c:v>
                </c:pt>
                <c:pt idx="14132">
                  <c:v>9.2172489189189175E-2</c:v>
                </c:pt>
                <c:pt idx="14133">
                  <c:v>9.261019639639638E-2</c:v>
                </c:pt>
                <c:pt idx="14134">
                  <c:v>9.3039105405405387E-2</c:v>
                </c:pt>
                <c:pt idx="14135">
                  <c:v>9.3441070270270252E-2</c:v>
                </c:pt>
                <c:pt idx="14136">
                  <c:v>9.3869979279279259E-2</c:v>
                </c:pt>
                <c:pt idx="14137">
                  <c:v>9.4290090090090081E-2</c:v>
                </c:pt>
                <c:pt idx="14138">
                  <c:v>9.4736595495495499E-2</c:v>
                </c:pt>
                <c:pt idx="14139">
                  <c:v>9.5048928828828816E-2</c:v>
                </c:pt>
                <c:pt idx="14140">
                  <c:v>9.5379409009009028E-2</c:v>
                </c:pt>
                <c:pt idx="14141">
                  <c:v>9.5522379279279285E-2</c:v>
                </c:pt>
                <c:pt idx="14142">
                  <c:v>9.5549323423423427E-2</c:v>
                </c:pt>
                <c:pt idx="14143">
                  <c:v>9.5540525225225229E-2</c:v>
                </c:pt>
                <c:pt idx="14144">
                  <c:v>9.5594413513513526E-2</c:v>
                </c:pt>
                <c:pt idx="14145">
                  <c:v>9.5701640540540547E-2</c:v>
                </c:pt>
                <c:pt idx="14146">
                  <c:v>9.5737382882882874E-2</c:v>
                </c:pt>
                <c:pt idx="14147">
                  <c:v>9.5773125225225228E-2</c:v>
                </c:pt>
                <c:pt idx="14148">
                  <c:v>9.5692842342342349E-2</c:v>
                </c:pt>
                <c:pt idx="14149">
                  <c:v>9.5549322522522503E-2</c:v>
                </c:pt>
                <c:pt idx="14150">
                  <c:v>9.5442095495495469E-2</c:v>
                </c:pt>
                <c:pt idx="14151">
                  <c:v>9.5289777477477466E-2</c:v>
                </c:pt>
                <c:pt idx="14152">
                  <c:v>9.515560630630629E-2</c:v>
                </c:pt>
                <c:pt idx="14153">
                  <c:v>9.4994490090090089E-2</c:v>
                </c:pt>
                <c:pt idx="14154">
                  <c:v>9.4833373873873861E-2</c:v>
                </c:pt>
                <c:pt idx="14155">
                  <c:v>9.4806429729729705E-2</c:v>
                </c:pt>
                <c:pt idx="14156">
                  <c:v>9.4770687387387378E-2</c:v>
                </c:pt>
                <c:pt idx="14157">
                  <c:v>9.4716799099099094E-2</c:v>
                </c:pt>
                <c:pt idx="14158">
                  <c:v>9.4627168468468456E-2</c:v>
                </c:pt>
                <c:pt idx="14159">
                  <c:v>9.456448198198196E-2</c:v>
                </c:pt>
                <c:pt idx="14160">
                  <c:v>9.4519391891891888E-2</c:v>
                </c:pt>
                <c:pt idx="14161">
                  <c:v>9.4402817117117122E-2</c:v>
                </c:pt>
                <c:pt idx="14162">
                  <c:v>9.4322534234234243E-2</c:v>
                </c:pt>
                <c:pt idx="14163">
                  <c:v>9.4116878378378371E-2</c:v>
                </c:pt>
                <c:pt idx="14164">
                  <c:v>9.3938165765765774E-2</c:v>
                </c:pt>
                <c:pt idx="14165">
                  <c:v>9.3830938738738753E-2</c:v>
                </c:pt>
                <c:pt idx="14166">
                  <c:v>9.3741857657657662E-2</c:v>
                </c:pt>
                <c:pt idx="14167">
                  <c:v>9.3697317117117138E-2</c:v>
                </c:pt>
                <c:pt idx="14168">
                  <c:v>9.3545549549549564E-2</c:v>
                </c:pt>
                <c:pt idx="14169">
                  <c:v>9.3384983783783793E-2</c:v>
                </c:pt>
                <c:pt idx="14170">
                  <c:v>9.3143584684684699E-2</c:v>
                </c:pt>
                <c:pt idx="14171">
                  <c:v>9.2946726126126158E-2</c:v>
                </c:pt>
                <c:pt idx="14172">
                  <c:v>9.2759215315315335E-2</c:v>
                </c:pt>
                <c:pt idx="14173">
                  <c:v>9.2517816216216228E-2</c:v>
                </c:pt>
                <c:pt idx="14174">
                  <c:v>9.2321507207207221E-2</c:v>
                </c:pt>
                <c:pt idx="14175">
                  <c:v>9.2107601801801803E-2</c:v>
                </c:pt>
                <c:pt idx="14176">
                  <c:v>9.1920091891891917E-2</c:v>
                </c:pt>
                <c:pt idx="14177">
                  <c:v>9.1741379279279278E-2</c:v>
                </c:pt>
                <c:pt idx="14178">
                  <c:v>9.1562666666666681E-2</c:v>
                </c:pt>
                <c:pt idx="14179">
                  <c:v>9.1508778378378383E-2</c:v>
                </c:pt>
                <c:pt idx="14180">
                  <c:v>9.1481834234234227E-2</c:v>
                </c:pt>
                <c:pt idx="14181">
                  <c:v>9.1419147747747759E-2</c:v>
                </c:pt>
                <c:pt idx="14182">
                  <c:v>9.1338864864864866E-2</c:v>
                </c:pt>
                <c:pt idx="14183">
                  <c:v>9.1258581981982001E-2</c:v>
                </c:pt>
                <c:pt idx="14184">
                  <c:v>9.1249783783783803E-2</c:v>
                </c:pt>
                <c:pt idx="14185">
                  <c:v>9.1276727927927959E-2</c:v>
                </c:pt>
                <c:pt idx="14186">
                  <c:v>9.1366358558558583E-2</c:v>
                </c:pt>
                <c:pt idx="14187">
                  <c:v>9.1402100900900909E-2</c:v>
                </c:pt>
                <c:pt idx="14188">
                  <c:v>9.1545070270270271E-2</c:v>
                </c:pt>
                <c:pt idx="14189">
                  <c:v>9.1679241441441447E-2</c:v>
                </c:pt>
                <c:pt idx="14190">
                  <c:v>9.1750726126126142E-2</c:v>
                </c:pt>
                <c:pt idx="14191">
                  <c:v>9.1831009009009021E-2</c:v>
                </c:pt>
                <c:pt idx="14192">
                  <c:v>9.1911291891891886E-2</c:v>
                </c:pt>
                <c:pt idx="14193">
                  <c:v>9.1982776576576566E-2</c:v>
                </c:pt>
                <c:pt idx="14194">
                  <c:v>9.2045463063063049E-2</c:v>
                </c:pt>
                <c:pt idx="14195">
                  <c:v>9.2099351351351333E-2</c:v>
                </c:pt>
                <c:pt idx="14196">
                  <c:v>9.2125745945945914E-2</c:v>
                </c:pt>
                <c:pt idx="14197">
                  <c:v>9.2125745945945914E-2</c:v>
                </c:pt>
                <c:pt idx="14198">
                  <c:v>9.2161488288288254E-2</c:v>
                </c:pt>
                <c:pt idx="14199">
                  <c:v>9.214334234234231E-2</c:v>
                </c:pt>
                <c:pt idx="14200">
                  <c:v>9.2125745945945914E-2</c:v>
                </c:pt>
                <c:pt idx="14201">
                  <c:v>9.2107599999999956E-2</c:v>
                </c:pt>
                <c:pt idx="14202">
                  <c:v>9.2116398198198154E-2</c:v>
                </c:pt>
                <c:pt idx="14203">
                  <c:v>9.2125196396396367E-2</c:v>
                </c:pt>
                <c:pt idx="14204">
                  <c:v>9.1999823423423388E-2</c:v>
                </c:pt>
                <c:pt idx="14205">
                  <c:v>9.1991025225225176E-2</c:v>
                </c:pt>
                <c:pt idx="14206">
                  <c:v>9.1999823423423388E-2</c:v>
                </c:pt>
                <c:pt idx="14207">
                  <c:v>9.2089454054054026E-2</c:v>
                </c:pt>
                <c:pt idx="14208">
                  <c:v>9.2116398198198168E-2</c:v>
                </c:pt>
                <c:pt idx="14209">
                  <c:v>9.2169736936936919E-2</c:v>
                </c:pt>
                <c:pt idx="14210">
                  <c:v>9.2232423423423415E-2</c:v>
                </c:pt>
                <c:pt idx="14211">
                  <c:v>9.2303909009009005E-2</c:v>
                </c:pt>
                <c:pt idx="14212">
                  <c:v>9.236604594594594E-2</c:v>
                </c:pt>
                <c:pt idx="14213">
                  <c:v>9.2455677477477502E-2</c:v>
                </c:pt>
                <c:pt idx="14214">
                  <c:v>9.2535960360360367E-2</c:v>
                </c:pt>
                <c:pt idx="14215">
                  <c:v>9.2643188288288297E-2</c:v>
                </c:pt>
                <c:pt idx="14216">
                  <c:v>9.2795506306306327E-2</c:v>
                </c:pt>
                <c:pt idx="14217">
                  <c:v>9.2938475675675702E-2</c:v>
                </c:pt>
                <c:pt idx="14218">
                  <c:v>9.3090243243243262E-2</c:v>
                </c:pt>
                <c:pt idx="14219">
                  <c:v>9.3250809909909929E-2</c:v>
                </c:pt>
                <c:pt idx="14220">
                  <c:v>9.3411376576576582E-2</c:v>
                </c:pt>
                <c:pt idx="14221">
                  <c:v>9.3491660360360371E-2</c:v>
                </c:pt>
                <c:pt idx="14222">
                  <c:v>9.3768252252252257E-2</c:v>
                </c:pt>
                <c:pt idx="14223">
                  <c:v>9.3965110810810812E-2</c:v>
                </c:pt>
                <c:pt idx="14224">
                  <c:v>9.4188913513513522E-2</c:v>
                </c:pt>
                <c:pt idx="14225">
                  <c:v>9.4358827927927921E-2</c:v>
                </c:pt>
                <c:pt idx="14226">
                  <c:v>9.4582081081081071E-2</c:v>
                </c:pt>
                <c:pt idx="14227">
                  <c:v>9.4876818918918901E-2</c:v>
                </c:pt>
                <c:pt idx="14228">
                  <c:v>9.5145162162162164E-2</c:v>
                </c:pt>
                <c:pt idx="14229">
                  <c:v>9.544924774774774E-2</c:v>
                </c:pt>
                <c:pt idx="14230">
                  <c:v>9.5797873873873854E-2</c:v>
                </c:pt>
                <c:pt idx="14231">
                  <c:v>9.6164096396396379E-2</c:v>
                </c:pt>
                <c:pt idx="14232">
                  <c:v>9.6521520720720705E-2</c:v>
                </c:pt>
                <c:pt idx="14233">
                  <c:v>9.6888292792792791E-2</c:v>
                </c:pt>
                <c:pt idx="14234">
                  <c:v>9.7246266666666664E-2</c:v>
                </c:pt>
                <c:pt idx="14235">
                  <c:v>9.7630635135135133E-2</c:v>
                </c:pt>
                <c:pt idx="14236">
                  <c:v>9.8060093693693687E-2</c:v>
                </c:pt>
                <c:pt idx="14237">
                  <c:v>9.8444462162162155E-2</c:v>
                </c:pt>
                <c:pt idx="14238">
                  <c:v>9.864132072072071E-2</c:v>
                </c:pt>
                <c:pt idx="14239">
                  <c:v>9.8918462162162143E-2</c:v>
                </c:pt>
                <c:pt idx="14240">
                  <c:v>9.9186805405405407E-2</c:v>
                </c:pt>
                <c:pt idx="14241">
                  <c:v>9.9535431531531521E-2</c:v>
                </c:pt>
                <c:pt idx="14242">
                  <c:v>9.9803225225225223E-2</c:v>
                </c:pt>
                <c:pt idx="14243">
                  <c:v>0.10000888198198196</c:v>
                </c:pt>
                <c:pt idx="14244">
                  <c:v>0.10016065045045043</c:v>
                </c:pt>
                <c:pt idx="14245">
                  <c:v>0.10025908018018018</c:v>
                </c:pt>
                <c:pt idx="14246">
                  <c:v>0.10029482252252252</c:v>
                </c:pt>
                <c:pt idx="14247">
                  <c:v>0.10033056576576577</c:v>
                </c:pt>
                <c:pt idx="14248">
                  <c:v>0.10035695945945947</c:v>
                </c:pt>
                <c:pt idx="14249">
                  <c:v>0.1004553891891892</c:v>
                </c:pt>
                <c:pt idx="14250">
                  <c:v>0.10046418648648649</c:v>
                </c:pt>
                <c:pt idx="14251">
                  <c:v>0.10047298468468469</c:v>
                </c:pt>
                <c:pt idx="14252">
                  <c:v>0.10041909549549551</c:v>
                </c:pt>
                <c:pt idx="14253">
                  <c:v>0.10037400450450451</c:v>
                </c:pt>
                <c:pt idx="14254">
                  <c:v>0.10033826216216217</c:v>
                </c:pt>
                <c:pt idx="14255">
                  <c:v>0.10022223693693695</c:v>
                </c:pt>
                <c:pt idx="14256">
                  <c:v>0.10010621081081082</c:v>
                </c:pt>
                <c:pt idx="14257">
                  <c:v>0.1000077810810811</c:v>
                </c:pt>
                <c:pt idx="14258">
                  <c:v>9.9945093693693712E-2</c:v>
                </c:pt>
                <c:pt idx="14259">
                  <c:v>9.9686098198198222E-2</c:v>
                </c:pt>
                <c:pt idx="14260">
                  <c:v>9.9498037837837866E-2</c:v>
                </c:pt>
                <c:pt idx="14261">
                  <c:v>9.9274235135135169E-2</c:v>
                </c:pt>
                <c:pt idx="14262">
                  <c:v>9.887227027027029E-2</c:v>
                </c:pt>
                <c:pt idx="14263">
                  <c:v>9.8210760360360375E-2</c:v>
                </c:pt>
                <c:pt idx="14264">
                  <c:v>9.7371088288288304E-2</c:v>
                </c:pt>
                <c:pt idx="14265">
                  <c:v>9.6334009009009014E-2</c:v>
                </c:pt>
                <c:pt idx="14266">
                  <c:v>9.5163308108108122E-2</c:v>
                </c:pt>
                <c:pt idx="14267">
                  <c:v>9.3715465765765768E-2</c:v>
                </c:pt>
                <c:pt idx="14268">
                  <c:v>9.2160396396396407E-2</c:v>
                </c:pt>
                <c:pt idx="14269">
                  <c:v>9.0498099999999998E-2</c:v>
                </c:pt>
                <c:pt idx="14270">
                  <c:v>8.8657091891891901E-2</c:v>
                </c:pt>
                <c:pt idx="14271">
                  <c:v>8.6637371441441458E-2</c:v>
                </c:pt>
                <c:pt idx="14272">
                  <c:v>8.444828684684684E-2</c:v>
                </c:pt>
                <c:pt idx="14273">
                  <c:v>8.2079940630630635E-2</c:v>
                </c:pt>
                <c:pt idx="14274">
                  <c:v>7.9577422792792785E-2</c:v>
                </c:pt>
                <c:pt idx="14275">
                  <c:v>7.7101848918918928E-2</c:v>
                </c:pt>
                <c:pt idx="14276">
                  <c:v>7.4323289666666653E-2</c:v>
                </c:pt>
                <c:pt idx="14277">
                  <c:v>7.1339074261261251E-2</c:v>
                </c:pt>
                <c:pt idx="14278">
                  <c:v>6.8390601198198189E-2</c:v>
                </c:pt>
                <c:pt idx="14279">
                  <c:v>6.5522410927927904E-2</c:v>
                </c:pt>
                <c:pt idx="14280">
                  <c:v>6.2654220657657647E-2</c:v>
                </c:pt>
                <c:pt idx="14281">
                  <c:v>5.9768433990990986E-2</c:v>
                </c:pt>
                <c:pt idx="14282">
                  <c:v>5.6917839936936929E-2</c:v>
                </c:pt>
                <c:pt idx="14283">
                  <c:v>5.4112337054054049E-2</c:v>
                </c:pt>
                <c:pt idx="14284">
                  <c:v>5.1351373900900908E-2</c:v>
                </c:pt>
                <c:pt idx="14285">
                  <c:v>4.8554669126126132E-2</c:v>
                </c:pt>
                <c:pt idx="14286">
                  <c:v>4.5713423090090098E-2</c:v>
                </c:pt>
                <c:pt idx="14287">
                  <c:v>4.2979405072072083E-2</c:v>
                </c:pt>
                <c:pt idx="14288">
                  <c:v>4.0218442729729742E-2</c:v>
                </c:pt>
                <c:pt idx="14289">
                  <c:v>3.7475626333333345E-2</c:v>
                </c:pt>
                <c:pt idx="14290">
                  <c:v>3.4705865792792799E-2</c:v>
                </c:pt>
                <c:pt idx="14291">
                  <c:v>3.191850903603604E-2</c:v>
                </c:pt>
                <c:pt idx="14292">
                  <c:v>2.9229031378378387E-2</c:v>
                </c:pt>
                <c:pt idx="14293">
                  <c:v>2.6646781009009017E-2</c:v>
                </c:pt>
                <c:pt idx="14294">
                  <c:v>2.4654005153153143E-2</c:v>
                </c:pt>
                <c:pt idx="14295">
                  <c:v>2.2670027495495487E-2</c:v>
                </c:pt>
                <c:pt idx="14296">
                  <c:v>2.0686049837837832E-2</c:v>
                </c:pt>
                <c:pt idx="14297">
                  <c:v>1.8702072090090085E-2</c:v>
                </c:pt>
                <c:pt idx="14298">
                  <c:v>1.6736240468468465E-2</c:v>
                </c:pt>
                <c:pt idx="14299">
                  <c:v>1.5038201639639643E-2</c:v>
                </c:pt>
                <c:pt idx="14300">
                  <c:v>1.349248082882883E-2</c:v>
                </c:pt>
                <c:pt idx="14301">
                  <c:v>1.2133720198198196E-2</c:v>
                </c:pt>
                <c:pt idx="14302">
                  <c:v>1.0972366954954954E-2</c:v>
                </c:pt>
                <c:pt idx="14303">
                  <c:v>9.8462061441441477E-3</c:v>
                </c:pt>
                <c:pt idx="14304">
                  <c:v>8.9707924504504512E-3</c:v>
                </c:pt>
                <c:pt idx="14305">
                  <c:v>8.2202019999999994E-3</c:v>
                </c:pt>
                <c:pt idx="14306">
                  <c:v>7.5856368648648653E-3</c:v>
                </c:pt>
                <c:pt idx="14307">
                  <c:v>7.1385815495495497E-3</c:v>
                </c:pt>
                <c:pt idx="14308">
                  <c:v>6.9241272252252269E-3</c:v>
                </c:pt>
                <c:pt idx="14309">
                  <c:v>6.8526424504504503E-3</c:v>
                </c:pt>
                <c:pt idx="14310">
                  <c:v>6.3170563873873875E-3</c:v>
                </c:pt>
                <c:pt idx="14311">
                  <c:v>5.9244399459459458E-3</c:v>
                </c:pt>
                <c:pt idx="14312">
                  <c:v>5.7286815945945951E-3</c:v>
                </c:pt>
                <c:pt idx="14313">
                  <c:v>5.7105354594594593E-3</c:v>
                </c:pt>
                <c:pt idx="14314">
                  <c:v>5.9068436756756753E-3</c:v>
                </c:pt>
                <c:pt idx="14315">
                  <c:v>6.0404652792792795E-3</c:v>
                </c:pt>
                <c:pt idx="14316">
                  <c:v>6.0762076216216206E-3</c:v>
                </c:pt>
                <c:pt idx="14317">
                  <c:v>6.1031518558558552E-3</c:v>
                </c:pt>
                <c:pt idx="14318">
                  <c:v>6.103151855855856E-3</c:v>
                </c:pt>
                <c:pt idx="14319">
                  <c:v>6.1570404144144159E-3</c:v>
                </c:pt>
                <c:pt idx="14320">
                  <c:v>6.2015809549549562E-3</c:v>
                </c:pt>
                <c:pt idx="14321">
                  <c:v>6.1658385225225234E-3</c:v>
                </c:pt>
                <c:pt idx="14322">
                  <c:v>5.782020144144146E-3</c:v>
                </c:pt>
                <c:pt idx="14323">
                  <c:v>5.3531113153153153E-3</c:v>
                </c:pt>
                <c:pt idx="14324">
                  <c:v>4.8527177117117116E-3</c:v>
                </c:pt>
                <c:pt idx="14325">
                  <c:v>4.3704702342342357E-3</c:v>
                </c:pt>
                <c:pt idx="14326">
                  <c:v>3.8612786126126127E-3</c:v>
                </c:pt>
                <c:pt idx="14327">
                  <c:v>3.3251426666666682E-3</c:v>
                </c:pt>
                <c:pt idx="14328">
                  <c:v>2.7796587027027033E-3</c:v>
                </c:pt>
                <c:pt idx="14329">
                  <c:v>2.2165785225225251E-3</c:v>
                </c:pt>
                <c:pt idx="14330">
                  <c:v>1.5550692522522556E-3</c:v>
                </c:pt>
                <c:pt idx="14331">
                  <c:v>2.600946576576569E-4</c:v>
                </c:pt>
                <c:pt idx="14332">
                  <c:v>-9.5459696396396133E-4</c:v>
                </c:pt>
                <c:pt idx="14333">
                  <c:v>-2.1962329099099085E-3</c:v>
                </c:pt>
                <c:pt idx="14334">
                  <c:v>-3.4109245315315324E-3</c:v>
                </c:pt>
                <c:pt idx="14335">
                  <c:v>-4.6256162432432441E-3</c:v>
                </c:pt>
                <c:pt idx="14336">
                  <c:v>-5.8853982252252265E-3</c:v>
                </c:pt>
                <c:pt idx="14337">
                  <c:v>-7.073695522522524E-3</c:v>
                </c:pt>
                <c:pt idx="14338">
                  <c:v>-7.9309631801801807E-3</c:v>
                </c:pt>
                <c:pt idx="14339">
                  <c:v>-8.6722056126126122E-3</c:v>
                </c:pt>
                <c:pt idx="14340">
                  <c:v>-9.332615072072073E-3</c:v>
                </c:pt>
                <c:pt idx="14341">
                  <c:v>-1.0002372639639639E-2</c:v>
                </c:pt>
                <c:pt idx="14342">
                  <c:v>-1.0645185882882885E-2</c:v>
                </c:pt>
                <c:pt idx="14343">
                  <c:v>-1.1225312486486486E-2</c:v>
                </c:pt>
                <c:pt idx="14344">
                  <c:v>-1.1823585207207207E-2</c:v>
                </c:pt>
                <c:pt idx="14345">
                  <c:v>-1.2466948378378379E-2</c:v>
                </c:pt>
                <c:pt idx="14346">
                  <c:v>-1.3083367279279279E-2</c:v>
                </c:pt>
                <c:pt idx="14347">
                  <c:v>-1.3101513423423422E-2</c:v>
                </c:pt>
                <c:pt idx="14348">
                  <c:v>-1.314605391891892E-2</c:v>
                </c:pt>
                <c:pt idx="14349">
                  <c:v>-1.3235684846846847E-2</c:v>
                </c:pt>
                <c:pt idx="14350">
                  <c:v>-1.3271427252252251E-2</c:v>
                </c:pt>
                <c:pt idx="14351">
                  <c:v>-1.3485881684684686E-2</c:v>
                </c:pt>
                <c:pt idx="14352">
                  <c:v>-1.3700336081081083E-2</c:v>
                </c:pt>
                <c:pt idx="14353">
                  <c:v>-1.3852103828828831E-2</c:v>
                </c:pt>
                <c:pt idx="14354">
                  <c:v>-1.3914790495495497E-2</c:v>
                </c:pt>
                <c:pt idx="14355">
                  <c:v>-1.3995073378378377E-2</c:v>
                </c:pt>
                <c:pt idx="14356">
                  <c:v>-1.4164987252252252E-2</c:v>
                </c:pt>
                <c:pt idx="14357">
                  <c:v>-1.4343699234234232E-2</c:v>
                </c:pt>
                <c:pt idx="14358">
                  <c:v>-1.448666878378378E-2</c:v>
                </c:pt>
                <c:pt idx="14359">
                  <c:v>-1.4307956801801797E-2</c:v>
                </c:pt>
                <c:pt idx="14360">
                  <c:v>-1.4111648513513509E-2</c:v>
                </c:pt>
                <c:pt idx="14361">
                  <c:v>-1.3852653558558553E-2</c:v>
                </c:pt>
                <c:pt idx="14362">
                  <c:v>-1.3656345270270265E-2</c:v>
                </c:pt>
                <c:pt idx="14363">
                  <c:v>-1.3406148513513511E-2</c:v>
                </c:pt>
                <c:pt idx="14364">
                  <c:v>-1.309326509009009E-2</c:v>
                </c:pt>
                <c:pt idx="14365">
                  <c:v>-1.2690750675675672E-2</c:v>
                </c:pt>
                <c:pt idx="14366">
                  <c:v>-1.228823626126126E-2</c:v>
                </c:pt>
                <c:pt idx="14367">
                  <c:v>-1.1707009954954953E-2</c:v>
                </c:pt>
                <c:pt idx="14368">
                  <c:v>-1.1117535360360359E-2</c:v>
                </c:pt>
                <c:pt idx="14369">
                  <c:v>-1.0599545540540541E-2</c:v>
                </c:pt>
                <c:pt idx="14370">
                  <c:v>-1.0063409594594593E-2</c:v>
                </c:pt>
                <c:pt idx="14371">
                  <c:v>-9.5987584234234254E-3</c:v>
                </c:pt>
                <c:pt idx="14372">
                  <c:v>-9.0895667117117142E-3</c:v>
                </c:pt>
                <c:pt idx="14373">
                  <c:v>-8.6782541891891885E-3</c:v>
                </c:pt>
                <c:pt idx="14374">
                  <c:v>-8.2938859909909915E-3</c:v>
                </c:pt>
                <c:pt idx="14375">
                  <c:v>-8.3296284234234234E-3</c:v>
                </c:pt>
                <c:pt idx="14376">
                  <c:v>-8.4456536486486478E-3</c:v>
                </c:pt>
                <c:pt idx="14377">
                  <c:v>-8.6243656306306312E-3</c:v>
                </c:pt>
                <c:pt idx="14378">
                  <c:v>-8.7585370720720725E-3</c:v>
                </c:pt>
                <c:pt idx="14379">
                  <c:v>-8.9191029279279271E-3</c:v>
                </c:pt>
                <c:pt idx="14380">
                  <c:v>-9.1159610990990975E-3</c:v>
                </c:pt>
                <c:pt idx="14381">
                  <c:v>-9.3304154954954952E-3</c:v>
                </c:pt>
                <c:pt idx="14382">
                  <c:v>-9.5712642162162163E-3</c:v>
                </c:pt>
                <c:pt idx="14383">
                  <c:v>-9.8214609909909913E-3</c:v>
                </c:pt>
                <c:pt idx="14384">
                  <c:v>-9.9820268018018018E-3</c:v>
                </c:pt>
                <c:pt idx="14385">
                  <c:v>-1.0124996441441441E-2</c:v>
                </c:pt>
                <c:pt idx="14386">
                  <c:v>-1.0312506531531531E-2</c:v>
                </c:pt>
                <c:pt idx="14387">
                  <c:v>-1.0491218558558559E-2</c:v>
                </c:pt>
                <c:pt idx="14388">
                  <c:v>-1.0482420360360361E-2</c:v>
                </c:pt>
                <c:pt idx="14389">
                  <c:v>-1.0401587567567566E-2</c:v>
                </c:pt>
                <c:pt idx="14390">
                  <c:v>-1.029436036036036E-2</c:v>
                </c:pt>
                <c:pt idx="14391">
                  <c:v>-1.0607243783783782E-2</c:v>
                </c:pt>
                <c:pt idx="14392">
                  <c:v>-1.0866788558558556E-2</c:v>
                </c:pt>
                <c:pt idx="14393">
                  <c:v>-1.0875586666666664E-2</c:v>
                </c:pt>
                <c:pt idx="14394">
                  <c:v>-1.0705672792792791E-2</c:v>
                </c:pt>
                <c:pt idx="14395">
                  <c:v>-1.0357596826126123E-2</c:v>
                </c:pt>
                <c:pt idx="14396">
                  <c:v>-9.8401568261261216E-3</c:v>
                </c:pt>
                <c:pt idx="14397">
                  <c:v>-9.1610512405405353E-3</c:v>
                </c:pt>
                <c:pt idx="14398">
                  <c:v>-8.1250716009008961E-3</c:v>
                </c:pt>
                <c:pt idx="14399">
                  <c:v>-6.8652896189189171E-3</c:v>
                </c:pt>
                <c:pt idx="14400">
                  <c:v>-5.5076288081081053E-3</c:v>
                </c:pt>
                <c:pt idx="14401">
                  <c:v>-3.9976499792792773E-3</c:v>
                </c:pt>
                <c:pt idx="14402">
                  <c:v>-2.3183074567567556E-3</c:v>
                </c:pt>
                <c:pt idx="14403">
                  <c:v>-5.1359106036035938E-4</c:v>
                </c:pt>
                <c:pt idx="14404">
                  <c:v>1.2911251558558555E-3</c:v>
                </c:pt>
                <c:pt idx="14405">
                  <c:v>3.2657550657657669E-3</c:v>
                </c:pt>
                <c:pt idx="14406">
                  <c:v>5.3564102009009008E-3</c:v>
                </c:pt>
                <c:pt idx="14407">
                  <c:v>8.0997770477477474E-3</c:v>
                </c:pt>
                <c:pt idx="14408">
                  <c:v>1.1057597948648648E-2</c:v>
                </c:pt>
                <c:pt idx="14409">
                  <c:v>1.3961530471171171E-2</c:v>
                </c:pt>
                <c:pt idx="14410">
                  <c:v>1.6918801822522523E-2</c:v>
                </c:pt>
                <c:pt idx="14411">
                  <c:v>1.9831531912612613E-2</c:v>
                </c:pt>
                <c:pt idx="14412">
                  <c:v>2.2842691822522521E-2</c:v>
                </c:pt>
                <c:pt idx="14413">
                  <c:v>2.5862649660360358E-2</c:v>
                </c:pt>
                <c:pt idx="14414">
                  <c:v>2.8703894975675673E-2</c:v>
                </c:pt>
                <c:pt idx="14415">
                  <c:v>3.1509398038738735E-2</c:v>
                </c:pt>
                <c:pt idx="14416">
                  <c:v>3.4296754975675671E-2</c:v>
                </c:pt>
                <c:pt idx="14417">
                  <c:v>3.7120403984684684E-2</c:v>
                </c:pt>
                <c:pt idx="14418">
                  <c:v>3.9961649480180182E-2</c:v>
                </c:pt>
                <c:pt idx="14419">
                  <c:v>4.2838637047747749E-2</c:v>
                </c:pt>
                <c:pt idx="14420">
                  <c:v>4.5715624795495499E-2</c:v>
                </c:pt>
                <c:pt idx="14421">
                  <c:v>4.8565668128828829E-2</c:v>
                </c:pt>
                <c:pt idx="14422">
                  <c:v>5.1379969300000002E-2</c:v>
                </c:pt>
                <c:pt idx="14423">
                  <c:v>5.4248158759459458E-2</c:v>
                </c:pt>
                <c:pt idx="14424">
                  <c:v>5.7027267227927933E-2</c:v>
                </c:pt>
                <c:pt idx="14425">
                  <c:v>5.9842118038738741E-2</c:v>
                </c:pt>
                <c:pt idx="14426">
                  <c:v>6.2638823534234236E-2</c:v>
                </c:pt>
                <c:pt idx="14427">
                  <c:v>6.5435529119819827E-2</c:v>
                </c:pt>
                <c:pt idx="14428">
                  <c:v>6.8607804705405409E-2</c:v>
                </c:pt>
                <c:pt idx="14429">
                  <c:v>7.1771282092792807E-2</c:v>
                </c:pt>
                <c:pt idx="14430">
                  <c:v>7.4773643714414417E-2</c:v>
                </c:pt>
                <c:pt idx="14431">
                  <c:v>7.7543404164864882E-2</c:v>
                </c:pt>
                <c:pt idx="14432">
                  <c:v>8.0143800630630646E-2</c:v>
                </c:pt>
                <c:pt idx="14433">
                  <c:v>8.3468393423423451E-2</c:v>
                </c:pt>
                <c:pt idx="14434">
                  <c:v>8.7588117297297319E-2</c:v>
                </c:pt>
                <c:pt idx="14435">
                  <c:v>9.2298415585585616E-2</c:v>
                </c:pt>
                <c:pt idx="14436">
                  <c:v>9.7785699099099108E-2</c:v>
                </c:pt>
                <c:pt idx="14437">
                  <c:v>0.10412255135135137</c:v>
                </c:pt>
                <c:pt idx="14438">
                  <c:v>0.111307872972973</c:v>
                </c:pt>
                <c:pt idx="14439">
                  <c:v>0.11921738648648651</c:v>
                </c:pt>
                <c:pt idx="14440">
                  <c:v>0.12799406666666671</c:v>
                </c:pt>
                <c:pt idx="14441">
                  <c:v>0.13752134144144146</c:v>
                </c:pt>
                <c:pt idx="14442">
                  <c:v>0.1478442990990991</c:v>
                </c:pt>
                <c:pt idx="14443">
                  <c:v>0.15902562252252256</c:v>
                </c:pt>
                <c:pt idx="14444">
                  <c:v>0.17051927567567571</c:v>
                </c:pt>
                <c:pt idx="14445">
                  <c:v>0.18279926216216219</c:v>
                </c:pt>
                <c:pt idx="14446">
                  <c:v>0.19604484144144144</c:v>
                </c:pt>
                <c:pt idx="14447">
                  <c:v>0.21030055765765768</c:v>
                </c:pt>
                <c:pt idx="14448">
                  <c:v>0.22560215585585586</c:v>
                </c:pt>
                <c:pt idx="14449">
                  <c:v>0.24093949369369366</c:v>
                </c:pt>
                <c:pt idx="14450">
                  <c:v>0.25622294144144137</c:v>
                </c:pt>
                <c:pt idx="14451">
                  <c:v>0.27161361891891883</c:v>
                </c:pt>
                <c:pt idx="14452">
                  <c:v>0.28686132162162165</c:v>
                </c:pt>
                <c:pt idx="14453">
                  <c:v>0.30202874504504501</c:v>
                </c:pt>
                <c:pt idx="14454">
                  <c:v>0.31689208198198193</c:v>
                </c:pt>
                <c:pt idx="14455">
                  <c:v>0.33159485675675671</c:v>
                </c:pt>
                <c:pt idx="14456">
                  <c:v>0.34607382432432426</c:v>
                </c:pt>
                <c:pt idx="14457">
                  <c:v>0.36039223153153144</c:v>
                </c:pt>
                <c:pt idx="14458">
                  <c:v>0.37451377567567562</c:v>
                </c:pt>
                <c:pt idx="14459">
                  <c:v>0.38847420450450448</c:v>
                </c:pt>
                <c:pt idx="14460">
                  <c:v>0.40241648738738733</c:v>
                </c:pt>
                <c:pt idx="14461">
                  <c:v>0.41627849099099107</c:v>
                </c:pt>
                <c:pt idx="14462">
                  <c:v>0.42993483693693701</c:v>
                </c:pt>
                <c:pt idx="14463">
                  <c:v>0.44336793153153153</c:v>
                </c:pt>
                <c:pt idx="14464">
                  <c:v>0.45658657027027039</c:v>
                </c:pt>
                <c:pt idx="14465">
                  <c:v>0.46965289009009015</c:v>
                </c:pt>
                <c:pt idx="14466">
                  <c:v>0.48256744054054063</c:v>
                </c:pt>
                <c:pt idx="14467">
                  <c:v>0.4953923657657659</c:v>
                </c:pt>
                <c:pt idx="14468">
                  <c:v>0.5083965495495496</c:v>
                </c:pt>
                <c:pt idx="14469">
                  <c:v>0.52123961621621628</c:v>
                </c:pt>
                <c:pt idx="14470">
                  <c:v>0.53328755495495506</c:v>
                </c:pt>
                <c:pt idx="14471">
                  <c:v>0.54440563963963973</c:v>
                </c:pt>
                <c:pt idx="14472">
                  <c:v>0.55421885405405402</c:v>
                </c:pt>
                <c:pt idx="14473">
                  <c:v>0.56242366126126131</c:v>
                </c:pt>
                <c:pt idx="14474">
                  <c:v>0.5689210819819821</c:v>
                </c:pt>
                <c:pt idx="14475">
                  <c:v>0.57359563963963978</c:v>
                </c:pt>
                <c:pt idx="14476">
                  <c:v>0.57625047747747749</c:v>
                </c:pt>
                <c:pt idx="14477">
                  <c:v>0.57694718018018021</c:v>
                </c:pt>
                <c:pt idx="14478">
                  <c:v>0.57583861261261271</c:v>
                </c:pt>
                <c:pt idx="14479">
                  <c:v>0.57301441441441447</c:v>
                </c:pt>
                <c:pt idx="14480">
                  <c:v>0.56838439729729739</c:v>
                </c:pt>
                <c:pt idx="14481">
                  <c:v>0.56192217387387389</c:v>
                </c:pt>
                <c:pt idx="14482">
                  <c:v>0.55369977477477461</c:v>
                </c:pt>
                <c:pt idx="14483">
                  <c:v>0.54372544864864858</c:v>
                </c:pt>
                <c:pt idx="14484">
                  <c:v>0.53178473963963968</c:v>
                </c:pt>
                <c:pt idx="14485">
                  <c:v>0.51815478648648639</c:v>
                </c:pt>
                <c:pt idx="14486">
                  <c:v>0.50363952342342344</c:v>
                </c:pt>
                <c:pt idx="14487">
                  <c:v>0.48831098468468476</c:v>
                </c:pt>
                <c:pt idx="14488">
                  <c:v>0.47260742432432445</c:v>
                </c:pt>
                <c:pt idx="14489">
                  <c:v>0.45700229819819838</c:v>
                </c:pt>
                <c:pt idx="14490">
                  <c:v>0.44142411261261272</c:v>
                </c:pt>
                <c:pt idx="14491">
                  <c:v>0.42613186756756766</c:v>
                </c:pt>
                <c:pt idx="14492">
                  <c:v>0.41109861351351362</c:v>
                </c:pt>
                <c:pt idx="14493">
                  <c:v>0.39638704594594598</c:v>
                </c:pt>
                <c:pt idx="14494">
                  <c:v>0.38187233063063075</c:v>
                </c:pt>
                <c:pt idx="14495">
                  <c:v>0.3675181864864866</c:v>
                </c:pt>
                <c:pt idx="14496">
                  <c:v>0.35337024774774778</c:v>
                </c:pt>
                <c:pt idx="14497">
                  <c:v>0.33931139009009015</c:v>
                </c:pt>
                <c:pt idx="14498">
                  <c:v>0.32539549819819824</c:v>
                </c:pt>
                <c:pt idx="14499">
                  <c:v>0.31170340990990991</c:v>
                </c:pt>
                <c:pt idx="14500">
                  <c:v>0.29818948198198203</c:v>
                </c:pt>
                <c:pt idx="14501">
                  <c:v>0.28481907477477475</c:v>
                </c:pt>
                <c:pt idx="14502">
                  <c:v>0.27166312342342341</c:v>
                </c:pt>
                <c:pt idx="14503">
                  <c:v>0.25868588558558564</c:v>
                </c:pt>
                <c:pt idx="14504">
                  <c:v>0.24584281441441444</c:v>
                </c:pt>
                <c:pt idx="14505">
                  <c:v>0.2327226054054054</c:v>
                </c:pt>
                <c:pt idx="14506">
                  <c:v>0.21973656936936931</c:v>
                </c:pt>
                <c:pt idx="14507">
                  <c:v>0.20668784324324321</c:v>
                </c:pt>
                <c:pt idx="14508">
                  <c:v>0.19362152252252249</c:v>
                </c:pt>
                <c:pt idx="14509">
                  <c:v>0.1809478162162162</c:v>
                </c:pt>
                <c:pt idx="14510">
                  <c:v>0.1689625621621621</c:v>
                </c:pt>
                <c:pt idx="14511">
                  <c:v>0.15772789909909907</c:v>
                </c:pt>
                <c:pt idx="14512">
                  <c:v>0.14741374144144143</c:v>
                </c:pt>
                <c:pt idx="14513">
                  <c:v>0.13813611621621619</c:v>
                </c:pt>
                <c:pt idx="14514">
                  <c:v>0.12979714144144142</c:v>
                </c:pt>
                <c:pt idx="14515">
                  <c:v>0.12227199369369368</c:v>
                </c:pt>
                <c:pt idx="14516">
                  <c:v>0.11550567837837837</c:v>
                </c:pt>
                <c:pt idx="14517">
                  <c:v>0.1095889369369369</c:v>
                </c:pt>
                <c:pt idx="14518">
                  <c:v>0.10456630540540537</c:v>
                </c:pt>
                <c:pt idx="14519">
                  <c:v>0.10037454684684682</c:v>
                </c:pt>
                <c:pt idx="14520">
                  <c:v>9.6960324324324304E-2</c:v>
                </c:pt>
                <c:pt idx="14521">
                  <c:v>9.4520493693693683E-2</c:v>
                </c:pt>
                <c:pt idx="14522">
                  <c:v>9.2831253153153145E-2</c:v>
                </c:pt>
                <c:pt idx="14523">
                  <c:v>9.2017976576576593E-2</c:v>
                </c:pt>
                <c:pt idx="14524">
                  <c:v>9.2036123423423419E-2</c:v>
                </c:pt>
                <c:pt idx="14525">
                  <c:v>9.2518920720720724E-2</c:v>
                </c:pt>
                <c:pt idx="14526">
                  <c:v>9.3019313513513516E-2</c:v>
                </c:pt>
                <c:pt idx="14527">
                  <c:v>9.3573045045045045E-2</c:v>
                </c:pt>
                <c:pt idx="14528">
                  <c:v>9.3948064864864872E-2</c:v>
                </c:pt>
                <c:pt idx="14529">
                  <c:v>9.4234003603603608E-2</c:v>
                </c:pt>
                <c:pt idx="14530">
                  <c:v>9.4421513513513522E-2</c:v>
                </c:pt>
                <c:pt idx="14531">
                  <c:v>9.4573281081081095E-2</c:v>
                </c:pt>
                <c:pt idx="14532">
                  <c:v>9.4913109009009025E-2</c:v>
                </c:pt>
                <c:pt idx="14533">
                  <c:v>9.5252936936936955E-2</c:v>
                </c:pt>
                <c:pt idx="14534">
                  <c:v>9.548553783783785E-2</c:v>
                </c:pt>
                <c:pt idx="14535">
                  <c:v>9.5655452252252263E-2</c:v>
                </c:pt>
                <c:pt idx="14536">
                  <c:v>9.5771478378378391E-2</c:v>
                </c:pt>
                <c:pt idx="14537">
                  <c:v>9.5888054054054067E-2</c:v>
                </c:pt>
                <c:pt idx="14538">
                  <c:v>9.6066766666666678E-2</c:v>
                </c:pt>
                <c:pt idx="14539">
                  <c:v>9.6147049549549557E-2</c:v>
                </c:pt>
                <c:pt idx="14540">
                  <c:v>9.6209186486486492E-2</c:v>
                </c:pt>
                <c:pt idx="14541">
                  <c:v>9.6173443243243242E-2</c:v>
                </c:pt>
                <c:pt idx="14542">
                  <c:v>9.6307615315315315E-2</c:v>
                </c:pt>
                <c:pt idx="14543">
                  <c:v>9.6495125225225228E-2</c:v>
                </c:pt>
                <c:pt idx="14544">
                  <c:v>9.6781064864864874E-2</c:v>
                </c:pt>
                <c:pt idx="14545">
                  <c:v>9.710274684684686E-2</c:v>
                </c:pt>
                <c:pt idx="14546">
                  <c:v>9.7335347747747755E-2</c:v>
                </c:pt>
                <c:pt idx="14547">
                  <c:v>9.7522858558558578E-2</c:v>
                </c:pt>
                <c:pt idx="14548">
                  <c:v>9.7585545045045075E-2</c:v>
                </c:pt>
                <c:pt idx="14549">
                  <c:v>9.7496463963963984E-2</c:v>
                </c:pt>
                <c:pt idx="14550">
                  <c:v>9.7443126126126142E-2</c:v>
                </c:pt>
                <c:pt idx="14551">
                  <c:v>9.7452474774774811E-2</c:v>
                </c:pt>
                <c:pt idx="14552">
                  <c:v>9.7586646846846883E-2</c:v>
                </c:pt>
                <c:pt idx="14553">
                  <c:v>9.7747763063063084E-2</c:v>
                </c:pt>
                <c:pt idx="14554">
                  <c:v>9.7819247747747765E-2</c:v>
                </c:pt>
                <c:pt idx="14555">
                  <c:v>9.8006757657657692E-2</c:v>
                </c:pt>
                <c:pt idx="14556">
                  <c:v>9.8176671171171195E-2</c:v>
                </c:pt>
                <c:pt idx="14557">
                  <c:v>9.8382327027027053E-2</c:v>
                </c:pt>
                <c:pt idx="14558">
                  <c:v>9.8534094594594598E-2</c:v>
                </c:pt>
                <c:pt idx="14559">
                  <c:v>9.8596781081081095E-2</c:v>
                </c:pt>
                <c:pt idx="14560">
                  <c:v>9.85703864864865E-2</c:v>
                </c:pt>
                <c:pt idx="14561">
                  <c:v>9.8561588288288302E-2</c:v>
                </c:pt>
                <c:pt idx="14562">
                  <c:v>9.8623725225225251E-2</c:v>
                </c:pt>
                <c:pt idx="14563">
                  <c:v>9.8722154954954969E-2</c:v>
                </c:pt>
                <c:pt idx="14564">
                  <c:v>9.8784842342342347E-2</c:v>
                </c:pt>
                <c:pt idx="14565">
                  <c:v>9.8954756756756759E-2</c:v>
                </c:pt>
                <c:pt idx="14566">
                  <c:v>9.9115872972972974E-2</c:v>
                </c:pt>
                <c:pt idx="14567">
                  <c:v>9.9268190990990976E-2</c:v>
                </c:pt>
                <c:pt idx="14568">
                  <c:v>9.9348473873873869E-2</c:v>
                </c:pt>
                <c:pt idx="14569">
                  <c:v>9.9348473873873869E-2</c:v>
                </c:pt>
                <c:pt idx="14570">
                  <c:v>9.9366070270270251E-2</c:v>
                </c:pt>
                <c:pt idx="14571">
                  <c:v>9.9267640540540519E-2</c:v>
                </c:pt>
                <c:pt idx="14572">
                  <c:v>9.9204953153153141E-2</c:v>
                </c:pt>
                <c:pt idx="14573">
                  <c:v>9.9106523423423423E-2</c:v>
                </c:pt>
                <c:pt idx="14574">
                  <c:v>9.9070781081081097E-2</c:v>
                </c:pt>
                <c:pt idx="14575">
                  <c:v>9.9035038738738743E-2</c:v>
                </c:pt>
                <c:pt idx="14576">
                  <c:v>9.9044387387387398E-2</c:v>
                </c:pt>
                <c:pt idx="14577">
                  <c:v>9.9035589189189185E-2</c:v>
                </c:pt>
                <c:pt idx="14578">
                  <c:v>9.9026791891891883E-2</c:v>
                </c:pt>
                <c:pt idx="14579">
                  <c:v>9.8981700900900901E-2</c:v>
                </c:pt>
                <c:pt idx="14580">
                  <c:v>9.8937160360360363E-2</c:v>
                </c:pt>
                <c:pt idx="14581">
                  <c:v>9.8856877477477484E-2</c:v>
                </c:pt>
                <c:pt idx="14582">
                  <c:v>9.8678165765765768E-2</c:v>
                </c:pt>
                <c:pt idx="14583">
                  <c:v>9.8472509009009015E-2</c:v>
                </c:pt>
                <c:pt idx="14584">
                  <c:v>9.8266852252252263E-2</c:v>
                </c:pt>
                <c:pt idx="14585">
                  <c:v>9.8141479279279284E-2</c:v>
                </c:pt>
                <c:pt idx="14586">
                  <c:v>9.805184774774775E-2</c:v>
                </c:pt>
                <c:pt idx="14587">
                  <c:v>9.7953418018018032E-2</c:v>
                </c:pt>
                <c:pt idx="14588">
                  <c:v>9.8105185585585591E-2</c:v>
                </c:pt>
                <c:pt idx="14589">
                  <c:v>9.8238807207207207E-2</c:v>
                </c:pt>
                <c:pt idx="14590">
                  <c:v>9.833723603603603E-2</c:v>
                </c:pt>
                <c:pt idx="14591">
                  <c:v>9.8435665765765762E-2</c:v>
                </c:pt>
                <c:pt idx="14592">
                  <c:v>9.8355382882882883E-2</c:v>
                </c:pt>
                <c:pt idx="14593">
                  <c:v>9.8230009909909891E-2</c:v>
                </c:pt>
                <c:pt idx="14594">
                  <c:v>9.812278288288287E-2</c:v>
                </c:pt>
                <c:pt idx="14595">
                  <c:v>9.8095838738738741E-2</c:v>
                </c:pt>
                <c:pt idx="14596">
                  <c:v>9.8077692792792798E-2</c:v>
                </c:pt>
                <c:pt idx="14597">
                  <c:v>9.8077142342342341E-2</c:v>
                </c:pt>
                <c:pt idx="14598">
                  <c:v>9.8201965765765759E-2</c:v>
                </c:pt>
                <c:pt idx="14599">
                  <c:v>9.8318540540540525E-2</c:v>
                </c:pt>
                <c:pt idx="14600">
                  <c:v>9.8470308108108084E-2</c:v>
                </c:pt>
                <c:pt idx="14601">
                  <c:v>9.8577535135135133E-2</c:v>
                </c:pt>
                <c:pt idx="14602">
                  <c:v>9.871170630630631E-2</c:v>
                </c:pt>
                <c:pt idx="14603">
                  <c:v>9.8854675675675671E-2</c:v>
                </c:pt>
                <c:pt idx="14604">
                  <c:v>9.8720503603603599E-2</c:v>
                </c:pt>
                <c:pt idx="14605">
                  <c:v>9.864022072072072E-2</c:v>
                </c:pt>
                <c:pt idx="14606">
                  <c:v>9.8497250450450449E-2</c:v>
                </c:pt>
                <c:pt idx="14607">
                  <c:v>9.8354280180180192E-2</c:v>
                </c:pt>
                <c:pt idx="14608">
                  <c:v>9.8399371171171174E-2</c:v>
                </c:pt>
                <c:pt idx="14609">
                  <c:v>9.8462058558558566E-2</c:v>
                </c:pt>
                <c:pt idx="14610">
                  <c:v>9.8515947747747759E-2</c:v>
                </c:pt>
                <c:pt idx="14611">
                  <c:v>9.821186216216217E-2</c:v>
                </c:pt>
                <c:pt idx="14612">
                  <c:v>9.7898978378378382E-2</c:v>
                </c:pt>
                <c:pt idx="14613">
                  <c:v>9.7621836936936962E-2</c:v>
                </c:pt>
                <c:pt idx="14614">
                  <c:v>9.7282559459459475E-2</c:v>
                </c:pt>
                <c:pt idx="14615">
                  <c:v>9.6960877477477503E-2</c:v>
                </c:pt>
                <c:pt idx="14616">
                  <c:v>9.6630398198198228E-2</c:v>
                </c:pt>
                <c:pt idx="14617">
                  <c:v>9.6326863063063109E-2</c:v>
                </c:pt>
                <c:pt idx="14618">
                  <c:v>9.5960090990991023E-2</c:v>
                </c:pt>
                <c:pt idx="14619">
                  <c:v>9.5656005405405434E-2</c:v>
                </c:pt>
                <c:pt idx="14620">
                  <c:v>9.5415156756756783E-2</c:v>
                </c:pt>
                <c:pt idx="14621">
                  <c:v>9.5201252252252247E-2</c:v>
                </c:pt>
                <c:pt idx="14622">
                  <c:v>9.4996145945945937E-2</c:v>
                </c:pt>
                <c:pt idx="14623">
                  <c:v>9.4844378378378377E-2</c:v>
                </c:pt>
                <c:pt idx="14624">
                  <c:v>9.4648070270270265E-2</c:v>
                </c:pt>
                <c:pt idx="14625">
                  <c:v>9.4201564864864848E-2</c:v>
                </c:pt>
                <c:pt idx="14626">
                  <c:v>9.3746261261261232E-2</c:v>
                </c:pt>
                <c:pt idx="14627">
                  <c:v>9.3594493693693673E-2</c:v>
                </c:pt>
                <c:pt idx="14628">
                  <c:v>9.3496063963963941E-2</c:v>
                </c:pt>
                <c:pt idx="14629">
                  <c:v>9.3415781081081062E-2</c:v>
                </c:pt>
                <c:pt idx="14630">
                  <c:v>9.3380038738738722E-2</c:v>
                </c:pt>
                <c:pt idx="14631">
                  <c:v>9.3299205405405372E-2</c:v>
                </c:pt>
                <c:pt idx="14632">
                  <c:v>9.3201326126126111E-2</c:v>
                </c:pt>
                <c:pt idx="14633">
                  <c:v>9.3138638738738733E-2</c:v>
                </c:pt>
                <c:pt idx="14634">
                  <c:v>9.3228270270270266E-2</c:v>
                </c:pt>
                <c:pt idx="14635">
                  <c:v>9.319252792792794E-2</c:v>
                </c:pt>
                <c:pt idx="14636">
                  <c:v>9.3129841441441458E-2</c:v>
                </c:pt>
                <c:pt idx="14637">
                  <c:v>9.29692756756757E-2</c:v>
                </c:pt>
                <c:pt idx="14638">
                  <c:v>9.2888992792792793E-2</c:v>
                </c:pt>
                <c:pt idx="14639">
                  <c:v>9.2772967567567602E-2</c:v>
                </c:pt>
                <c:pt idx="14640">
                  <c:v>9.2683336936936964E-2</c:v>
                </c:pt>
                <c:pt idx="14641">
                  <c:v>9.2835105405405446E-2</c:v>
                </c:pt>
                <c:pt idx="14642">
                  <c:v>9.2969277477477505E-2</c:v>
                </c:pt>
                <c:pt idx="14643">
                  <c:v>9.3067707207207237E-2</c:v>
                </c:pt>
                <c:pt idx="14644">
                  <c:v>9.323762162162165E-2</c:v>
                </c:pt>
                <c:pt idx="14645">
                  <c:v>9.3353646846846883E-2</c:v>
                </c:pt>
                <c:pt idx="14646">
                  <c:v>9.3425131531531549E-2</c:v>
                </c:pt>
                <c:pt idx="14647">
                  <c:v>9.3532358558558584E-2</c:v>
                </c:pt>
                <c:pt idx="14648">
                  <c:v>9.3934323423423449E-2</c:v>
                </c:pt>
                <c:pt idx="14649">
                  <c:v>9.4318691891891904E-2</c:v>
                </c:pt>
                <c:pt idx="14650">
                  <c:v>9.4524347747747775E-2</c:v>
                </c:pt>
                <c:pt idx="14651">
                  <c:v>9.4810286486486511E-2</c:v>
                </c:pt>
                <c:pt idx="14652">
                  <c:v>9.5086877477477502E-2</c:v>
                </c:pt>
                <c:pt idx="14653">
                  <c:v>9.5426705405405432E-2</c:v>
                </c:pt>
                <c:pt idx="14654">
                  <c:v>9.5712645045045064E-2</c:v>
                </c:pt>
                <c:pt idx="14655">
                  <c:v>9.5989785585585602E-2</c:v>
                </c:pt>
                <c:pt idx="14656">
                  <c:v>9.626692612612614E-2</c:v>
                </c:pt>
                <c:pt idx="14657">
                  <c:v>9.6391749549549571E-2</c:v>
                </c:pt>
                <c:pt idx="14658">
                  <c:v>9.6561113513513541E-2</c:v>
                </c:pt>
                <c:pt idx="14659">
                  <c:v>9.6757421621621639E-2</c:v>
                </c:pt>
                <c:pt idx="14660">
                  <c:v>9.6793163963963993E-2</c:v>
                </c:pt>
                <c:pt idx="14661">
                  <c:v>9.6882245045045071E-2</c:v>
                </c:pt>
                <c:pt idx="14662">
                  <c:v>9.6944381981982006E-2</c:v>
                </c:pt>
                <c:pt idx="14663">
                  <c:v>9.6988922522522558E-2</c:v>
                </c:pt>
                <c:pt idx="14664">
                  <c:v>9.6747523423423451E-2</c:v>
                </c:pt>
                <c:pt idx="14665">
                  <c:v>9.6488528828828843E-2</c:v>
                </c:pt>
                <c:pt idx="14666">
                  <c:v>9.624712972972975E-2</c:v>
                </c:pt>
                <c:pt idx="14667">
                  <c:v>9.6112957657657691E-2</c:v>
                </c:pt>
                <c:pt idx="14668">
                  <c:v>9.5978786486486528E-2</c:v>
                </c:pt>
                <c:pt idx="14669">
                  <c:v>9.5799524324324356E-2</c:v>
                </c:pt>
                <c:pt idx="14670">
                  <c:v>9.5656554954954995E-2</c:v>
                </c:pt>
                <c:pt idx="14671">
                  <c:v>9.5433301801801818E-2</c:v>
                </c:pt>
                <c:pt idx="14672">
                  <c:v>9.5210048648648682E-2</c:v>
                </c:pt>
                <c:pt idx="14673">
                  <c:v>9.5174306306306328E-2</c:v>
                </c:pt>
                <c:pt idx="14674">
                  <c:v>9.5156160360360384E-2</c:v>
                </c:pt>
                <c:pt idx="14675">
                  <c:v>9.5191902702702724E-2</c:v>
                </c:pt>
                <c:pt idx="14676">
                  <c:v>9.5316726126126156E-2</c:v>
                </c:pt>
                <c:pt idx="14677">
                  <c:v>9.5423953153153163E-2</c:v>
                </c:pt>
                <c:pt idx="14678">
                  <c:v>9.5566922522522538E-2</c:v>
                </c:pt>
                <c:pt idx="14679">
                  <c:v>9.5558124324324326E-2</c:v>
                </c:pt>
                <c:pt idx="14680">
                  <c:v>9.5370613513513502E-2</c:v>
                </c:pt>
                <c:pt idx="14681">
                  <c:v>9.4968648648648638E-2</c:v>
                </c:pt>
                <c:pt idx="14682">
                  <c:v>9.4396770270270255E-2</c:v>
                </c:pt>
                <c:pt idx="14683">
                  <c:v>9.3556548648648652E-2</c:v>
                </c:pt>
                <c:pt idx="14684">
                  <c:v>9.2591503603603603E-2</c:v>
                </c:pt>
                <c:pt idx="14685">
                  <c:v>9.1474690990990995E-2</c:v>
                </c:pt>
                <c:pt idx="14686">
                  <c:v>9.0134075675675676E-2</c:v>
                </c:pt>
                <c:pt idx="14687">
                  <c:v>8.8570209009008999E-2</c:v>
                </c:pt>
                <c:pt idx="14688">
                  <c:v>8.6800685855855847E-2</c:v>
                </c:pt>
                <c:pt idx="14689">
                  <c:v>8.4807909909909912E-2</c:v>
                </c:pt>
                <c:pt idx="14690">
                  <c:v>8.2582532882882878E-2</c:v>
                </c:pt>
                <c:pt idx="14691">
                  <c:v>8.0124555405405404E-2</c:v>
                </c:pt>
                <c:pt idx="14692">
                  <c:v>7.7515360756756746E-2</c:v>
                </c:pt>
                <c:pt idx="14693">
                  <c:v>7.4727454090090087E-2</c:v>
                </c:pt>
                <c:pt idx="14694">
                  <c:v>7.1913152828828819E-2</c:v>
                </c:pt>
                <c:pt idx="14695">
                  <c:v>6.9036164900900893E-2</c:v>
                </c:pt>
                <c:pt idx="14696">
                  <c:v>6.615037886486487E-2</c:v>
                </c:pt>
                <c:pt idx="14697">
                  <c:v>6.333552778378379E-2</c:v>
                </c:pt>
                <c:pt idx="14698">
                  <c:v>6.0521226432432441E-2</c:v>
                </c:pt>
                <c:pt idx="14699">
                  <c:v>5.773386931531533E-2</c:v>
                </c:pt>
                <c:pt idx="14700">
                  <c:v>5.493716436036037E-2</c:v>
                </c:pt>
                <c:pt idx="14701">
                  <c:v>5.2158055711711705E-2</c:v>
                </c:pt>
                <c:pt idx="14702">
                  <c:v>4.942403733333333E-2</c:v>
                </c:pt>
                <c:pt idx="14703">
                  <c:v>4.6868731027027016E-2</c:v>
                </c:pt>
                <c:pt idx="14704">
                  <c:v>4.4206197513513498E-2</c:v>
                </c:pt>
                <c:pt idx="14705">
                  <c:v>4.147217913513513E-2</c:v>
                </c:pt>
                <c:pt idx="14706">
                  <c:v>3.8773903099099088E-2</c:v>
                </c:pt>
                <c:pt idx="14707">
                  <c:v>3.6039884720720713E-2</c:v>
                </c:pt>
                <c:pt idx="14708">
                  <c:v>3.3207437603603597E-2</c:v>
                </c:pt>
                <c:pt idx="14709">
                  <c:v>3.032165174774774E-2</c:v>
                </c:pt>
                <c:pt idx="14710">
                  <c:v>2.725660345945945E-2</c:v>
                </c:pt>
                <c:pt idx="14711">
                  <c:v>2.422784733333333E-2</c:v>
                </c:pt>
                <c:pt idx="14712">
                  <c:v>2.1145202918918922E-2</c:v>
                </c:pt>
                <c:pt idx="14713">
                  <c:v>1.7991073639639643E-2</c:v>
                </c:pt>
                <c:pt idx="14714">
                  <c:v>1.4836944270270274E-2</c:v>
                </c:pt>
                <c:pt idx="14715">
                  <c:v>1.1656420576576581E-2</c:v>
                </c:pt>
                <c:pt idx="14716">
                  <c:v>8.5468317477477521E-3</c:v>
                </c:pt>
                <c:pt idx="14717">
                  <c:v>5.6335518378378361E-3</c:v>
                </c:pt>
                <c:pt idx="14718">
                  <c:v>2.8813874234234222E-3</c:v>
                </c:pt>
                <c:pt idx="14719">
                  <c:v>2.9913652252252045E-4</c:v>
                </c:pt>
                <c:pt idx="14720">
                  <c:v>-2.5866499639639667E-3</c:v>
                </c:pt>
                <c:pt idx="14721">
                  <c:v>-5.2673301441441452E-3</c:v>
                </c:pt>
                <c:pt idx="14722">
                  <c:v>-7.7692986126126117E-3</c:v>
                </c:pt>
                <c:pt idx="14723">
                  <c:v>-9.9847771711711712E-3</c:v>
                </c:pt>
                <c:pt idx="14724">
                  <c:v>-1.1798291765765764E-2</c:v>
                </c:pt>
                <c:pt idx="14725">
                  <c:v>-1.3361609333333331E-2</c:v>
                </c:pt>
                <c:pt idx="14726">
                  <c:v>-1.4728068702702704E-2</c:v>
                </c:pt>
                <c:pt idx="14727">
                  <c:v>-1.5898219783783786E-2</c:v>
                </c:pt>
                <c:pt idx="14728">
                  <c:v>-1.6818174108108111E-2</c:v>
                </c:pt>
                <c:pt idx="14729">
                  <c:v>-1.7497279639639641E-2</c:v>
                </c:pt>
                <c:pt idx="14730">
                  <c:v>-1.7970728918918918E-2</c:v>
                </c:pt>
                <c:pt idx="14731">
                  <c:v>-1.8301758468468467E-2</c:v>
                </c:pt>
                <c:pt idx="14732">
                  <c:v>-1.8560753333333329E-2</c:v>
                </c:pt>
                <c:pt idx="14733">
                  <c:v>-1.8936323423423419E-2</c:v>
                </c:pt>
                <c:pt idx="14734">
                  <c:v>-1.9320141891891886E-2</c:v>
                </c:pt>
                <c:pt idx="14735">
                  <c:v>-1.9686913783783778E-2</c:v>
                </c:pt>
                <c:pt idx="14736">
                  <c:v>-1.9481807387387383E-2</c:v>
                </c:pt>
                <c:pt idx="14737">
                  <c:v>-1.9240408738738734E-2</c:v>
                </c:pt>
                <c:pt idx="14738">
                  <c:v>-1.9034752522522524E-2</c:v>
                </c:pt>
                <c:pt idx="14739">
                  <c:v>-1.8891782972972972E-2</c:v>
                </c:pt>
                <c:pt idx="14740">
                  <c:v>-1.8918727297297298E-2</c:v>
                </c:pt>
                <c:pt idx="14741">
                  <c:v>-1.9017156306306307E-2</c:v>
                </c:pt>
                <c:pt idx="14742">
                  <c:v>-1.9034752612612615E-2</c:v>
                </c:pt>
                <c:pt idx="14743">
                  <c:v>-1.905234891891892E-2</c:v>
                </c:pt>
                <c:pt idx="14744">
                  <c:v>-1.9025404594594598E-2</c:v>
                </c:pt>
                <c:pt idx="14745">
                  <c:v>-1.8998460360360368E-2</c:v>
                </c:pt>
                <c:pt idx="14746">
                  <c:v>-1.893632360360361E-2</c:v>
                </c:pt>
                <c:pt idx="14747">
                  <c:v>-1.8855490720720725E-2</c:v>
                </c:pt>
                <c:pt idx="14748">
                  <c:v>-1.8784005945945953E-2</c:v>
                </c:pt>
                <c:pt idx="14749">
                  <c:v>-1.8632238288288295E-2</c:v>
                </c:pt>
                <c:pt idx="14750">
                  <c:v>-1.8462324414414422E-2</c:v>
                </c:pt>
                <c:pt idx="14751">
                  <c:v>-1.833695108108109E-2</c:v>
                </c:pt>
                <c:pt idx="14752">
                  <c:v>-1.8193981531531542E-2</c:v>
                </c:pt>
                <c:pt idx="14753">
                  <c:v>-1.7961930900900914E-2</c:v>
                </c:pt>
                <c:pt idx="14754">
                  <c:v>-1.7756274684684697E-2</c:v>
                </c:pt>
                <c:pt idx="14755">
                  <c:v>-1.7577562702702717E-2</c:v>
                </c:pt>
                <c:pt idx="14756">
                  <c:v>-1.7443391261261276E-2</c:v>
                </c:pt>
                <c:pt idx="14757">
                  <c:v>-1.6657058108108119E-2</c:v>
                </c:pt>
                <c:pt idx="14758">
                  <c:v>-1.5942209729729741E-2</c:v>
                </c:pt>
                <c:pt idx="14759">
                  <c:v>-1.5218013423423432E-2</c:v>
                </c:pt>
                <c:pt idx="14760">
                  <c:v>-1.4646135045045047E-2</c:v>
                </c:pt>
                <c:pt idx="14761">
                  <c:v>-1.4109999009009009E-2</c:v>
                </c:pt>
                <c:pt idx="14762">
                  <c:v>-1.3618403513513507E-2</c:v>
                </c:pt>
                <c:pt idx="14763">
                  <c:v>-1.3091065675675671E-2</c:v>
                </c:pt>
                <c:pt idx="14764">
                  <c:v>-1.2563727837837831E-2</c:v>
                </c:pt>
                <c:pt idx="14765">
                  <c:v>-1.2027591891891886E-2</c:v>
                </c:pt>
                <c:pt idx="14766">
                  <c:v>-1.1535996486486481E-2</c:v>
                </c:pt>
                <c:pt idx="14767">
                  <c:v>-1.1053199189189183E-2</c:v>
                </c:pt>
                <c:pt idx="14768">
                  <c:v>-1.0534659549549545E-2</c:v>
                </c:pt>
                <c:pt idx="14769">
                  <c:v>-1.0070008468468464E-2</c:v>
                </c:pt>
                <c:pt idx="14770">
                  <c:v>-9.4623877477477431E-3</c:v>
                </c:pt>
                <c:pt idx="14771">
                  <c:v>-8.8459688288288259E-3</c:v>
                </c:pt>
                <c:pt idx="14772">
                  <c:v>-8.390115855855855E-3</c:v>
                </c:pt>
                <c:pt idx="14773">
                  <c:v>-8.5506817117117113E-3</c:v>
                </c:pt>
                <c:pt idx="14774">
                  <c:v>-8.800878468468467E-3</c:v>
                </c:pt>
                <c:pt idx="14775">
                  <c:v>-9.032929099099099E-3</c:v>
                </c:pt>
                <c:pt idx="14776">
                  <c:v>-9.1671005405405386E-3</c:v>
                </c:pt>
                <c:pt idx="14777">
                  <c:v>-9.3997009909909893E-3</c:v>
                </c:pt>
                <c:pt idx="14778">
                  <c:v>-9.622953513513513E-3</c:v>
                </c:pt>
                <c:pt idx="14779">
                  <c:v>-9.864352162162162E-3</c:v>
                </c:pt>
                <c:pt idx="14780">
                  <c:v>-1.0078806576576577E-2</c:v>
                </c:pt>
                <c:pt idx="14781">
                  <c:v>-1.034714954954955E-2</c:v>
                </c:pt>
                <c:pt idx="14782">
                  <c:v>-1.0579750090090091E-2</c:v>
                </c:pt>
                <c:pt idx="14783">
                  <c:v>-1.086568927927928E-2</c:v>
                </c:pt>
                <c:pt idx="14784">
                  <c:v>-1.1178572792792793E-2</c:v>
                </c:pt>
                <c:pt idx="14785">
                  <c:v>-1.1535996846846848E-2</c:v>
                </c:pt>
                <c:pt idx="14786">
                  <c:v>-1.2000647927927929E-2</c:v>
                </c:pt>
                <c:pt idx="14787">
                  <c:v>-1.2456500900900901E-2</c:v>
                </c:pt>
                <c:pt idx="14788">
                  <c:v>-1.2724843783783784E-2</c:v>
                </c:pt>
                <c:pt idx="14789">
                  <c:v>-1.2984388558558557E-2</c:v>
                </c:pt>
                <c:pt idx="14790">
                  <c:v>-1.3136156216216216E-2</c:v>
                </c:pt>
                <c:pt idx="14791">
                  <c:v>-1.3332464504504505E-2</c:v>
                </c:pt>
                <c:pt idx="14792">
                  <c:v>-1.352932261261261E-2</c:v>
                </c:pt>
                <c:pt idx="14793">
                  <c:v>-1.3547468738738739E-2</c:v>
                </c:pt>
                <c:pt idx="14794">
                  <c:v>-1.3547468738738739E-2</c:v>
                </c:pt>
                <c:pt idx="14795">
                  <c:v>-1.353867063063063E-2</c:v>
                </c:pt>
                <c:pt idx="14796">
                  <c:v>-1.3574412972972974E-2</c:v>
                </c:pt>
                <c:pt idx="14797">
                  <c:v>-1.3512276216216219E-2</c:v>
                </c:pt>
                <c:pt idx="14798">
                  <c:v>-1.3423195135135136E-2</c:v>
                </c:pt>
                <c:pt idx="14799">
                  <c:v>-1.3244483153153155E-2</c:v>
                </c:pt>
                <c:pt idx="14800">
                  <c:v>-1.304817490990991E-2</c:v>
                </c:pt>
                <c:pt idx="14801">
                  <c:v>-1.2851866666666666E-2</c:v>
                </c:pt>
                <c:pt idx="14802">
                  <c:v>-1.2663806693693692E-2</c:v>
                </c:pt>
                <c:pt idx="14803">
                  <c:v>-1.2476296567567565E-2</c:v>
                </c:pt>
                <c:pt idx="14804">
                  <c:v>-1.2262392042342342E-2</c:v>
                </c:pt>
                <c:pt idx="14805">
                  <c:v>-1.2066083754054052E-2</c:v>
                </c:pt>
                <c:pt idx="14806">
                  <c:v>-1.1896169853153154E-2</c:v>
                </c:pt>
                <c:pt idx="14807">
                  <c:v>-1.1743852258558559E-2</c:v>
                </c:pt>
                <c:pt idx="14808">
                  <c:v>-1.1583286366666669E-2</c:v>
                </c:pt>
                <c:pt idx="14809">
                  <c:v>-1.1324291429729733E-2</c:v>
                </c:pt>
                <c:pt idx="14810">
                  <c:v>-1.1056498384684687E-2</c:v>
                </c:pt>
                <c:pt idx="14811">
                  <c:v>-1.0761761060360362E-2</c:v>
                </c:pt>
                <c:pt idx="14812">
                  <c:v>-1.0280063492792795E-2</c:v>
                </c:pt>
                <c:pt idx="14813">
                  <c:v>-9.7087350243243269E-3</c:v>
                </c:pt>
                <c:pt idx="14814">
                  <c:v>-8.8690636729729742E-3</c:v>
                </c:pt>
                <c:pt idx="14815">
                  <c:v>-7.8418821414414416E-3</c:v>
                </c:pt>
                <c:pt idx="14816">
                  <c:v>-6.6447867360360366E-3</c:v>
                </c:pt>
                <c:pt idx="14817">
                  <c:v>-5.2959236729729726E-3</c:v>
                </c:pt>
                <c:pt idx="14818">
                  <c:v>-3.7590003396396395E-3</c:v>
                </c:pt>
                <c:pt idx="14819">
                  <c:v>-1.9900266459459475E-3</c:v>
                </c:pt>
                <c:pt idx="14820">
                  <c:v>-5.1139258558557417E-5</c:v>
                </c:pt>
                <c:pt idx="14821">
                  <c:v>2.075258759459461E-3</c:v>
                </c:pt>
                <c:pt idx="14822">
                  <c:v>4.3979649756756764E-3</c:v>
                </c:pt>
                <c:pt idx="14823">
                  <c:v>6.9620693900900909E-3</c:v>
                </c:pt>
                <c:pt idx="14824">
                  <c:v>9.6691431738738769E-3</c:v>
                </c:pt>
                <c:pt idx="14825">
                  <c:v>1.2385565516216217E-2</c:v>
                </c:pt>
                <c:pt idx="14826">
                  <c:v>1.5289497768468469E-2</c:v>
                </c:pt>
                <c:pt idx="14827">
                  <c:v>1.8291859480180181E-2</c:v>
                </c:pt>
                <c:pt idx="14828">
                  <c:v>2.134755993063063E-2</c:v>
                </c:pt>
                <c:pt idx="14829">
                  <c:v>2.4189355155855859E-2</c:v>
                </c:pt>
                <c:pt idx="14830">
                  <c:v>2.6887631191891893E-2</c:v>
                </c:pt>
                <c:pt idx="14831">
                  <c:v>2.9532568309009005E-2</c:v>
                </c:pt>
                <c:pt idx="14832">
                  <c:v>3.2186303804504504E-2</c:v>
                </c:pt>
                <c:pt idx="14833">
                  <c:v>3.4840039029729722E-2</c:v>
                </c:pt>
                <c:pt idx="14834">
                  <c:v>3.7520718669369367E-2</c:v>
                </c:pt>
                <c:pt idx="14835">
                  <c:v>4.013871164234234E-2</c:v>
                </c:pt>
                <c:pt idx="14836">
                  <c:v>4.268521966036036E-2</c:v>
                </c:pt>
                <c:pt idx="14837">
                  <c:v>4.5240526011711711E-2</c:v>
                </c:pt>
                <c:pt idx="14838">
                  <c:v>4.7795832363063062E-2</c:v>
                </c:pt>
                <c:pt idx="14839">
                  <c:v>5.0315396173873872E-2</c:v>
                </c:pt>
                <c:pt idx="14840">
                  <c:v>5.2826161993693686E-2</c:v>
                </c:pt>
                <c:pt idx="14841">
                  <c:v>5.5328129630630628E-2</c:v>
                </c:pt>
                <c:pt idx="14842">
                  <c:v>5.7776758459459454E-2</c:v>
                </c:pt>
                <c:pt idx="14843">
                  <c:v>6.0269378072072069E-2</c:v>
                </c:pt>
                <c:pt idx="14844">
                  <c:v>6.2717457144144145E-2</c:v>
                </c:pt>
                <c:pt idx="14845">
                  <c:v>6.5371192333333328E-2</c:v>
                </c:pt>
                <c:pt idx="14846">
                  <c:v>6.8051871720720733E-2</c:v>
                </c:pt>
                <c:pt idx="14847">
                  <c:v>7.073255110810811E-2</c:v>
                </c:pt>
                <c:pt idx="14848">
                  <c:v>7.3376938468468489E-2</c:v>
                </c:pt>
                <c:pt idx="14849">
                  <c:v>7.587945657657659E-2</c:v>
                </c:pt>
                <c:pt idx="14850">
                  <c:v>7.8167519549549563E-2</c:v>
                </c:pt>
                <c:pt idx="14851">
                  <c:v>8.0857547027027035E-2</c:v>
                </c:pt>
                <c:pt idx="14852">
                  <c:v>8.4369649909909916E-2</c:v>
                </c:pt>
                <c:pt idx="14853">
                  <c:v>8.8677433603603598E-2</c:v>
                </c:pt>
                <c:pt idx="14854">
                  <c:v>9.378969639639638E-2</c:v>
                </c:pt>
                <c:pt idx="14855">
                  <c:v>9.9705887387387393E-2</c:v>
                </c:pt>
                <c:pt idx="14856">
                  <c:v>0.10637321981981981</c:v>
                </c:pt>
                <c:pt idx="14857">
                  <c:v>0.11387197477477477</c:v>
                </c:pt>
                <c:pt idx="14858">
                  <c:v>0.12214826396396396</c:v>
                </c:pt>
                <c:pt idx="14859">
                  <c:v>0.13120208648648649</c:v>
                </c:pt>
                <c:pt idx="14860">
                  <c:v>0.14102464414414415</c:v>
                </c:pt>
                <c:pt idx="14861">
                  <c:v>0.15170557477477478</c:v>
                </c:pt>
                <c:pt idx="14862">
                  <c:v>0.16318163243243242</c:v>
                </c:pt>
                <c:pt idx="14863">
                  <c:v>0.17542643243243242</c:v>
                </c:pt>
                <c:pt idx="14864">
                  <c:v>0.18847515765765763</c:v>
                </c:pt>
                <c:pt idx="14865">
                  <c:v>0.20248012612612609</c:v>
                </c:pt>
                <c:pt idx="14866">
                  <c:v>0.21770969009009009</c:v>
                </c:pt>
                <c:pt idx="14867">
                  <c:v>0.23331481801801804</c:v>
                </c:pt>
                <c:pt idx="14868">
                  <c:v>0.24891994954954955</c:v>
                </c:pt>
                <c:pt idx="14869">
                  <c:v>0.26449868648648645</c:v>
                </c:pt>
                <c:pt idx="14870">
                  <c:v>0.28010381801801798</c:v>
                </c:pt>
                <c:pt idx="14871">
                  <c:v>0.29565561081081076</c:v>
                </c:pt>
                <c:pt idx="14872">
                  <c:v>0.31124314594594588</c:v>
                </c:pt>
                <c:pt idx="14873">
                  <c:v>0.32681253513513503</c:v>
                </c:pt>
                <c:pt idx="14874">
                  <c:v>0.34235552972972966</c:v>
                </c:pt>
                <c:pt idx="14875">
                  <c:v>0.35789852432432423</c:v>
                </c:pt>
                <c:pt idx="14876">
                  <c:v>0.37343216936936924</c:v>
                </c:pt>
                <c:pt idx="14877">
                  <c:v>0.38894821801801788</c:v>
                </c:pt>
                <c:pt idx="14878">
                  <c:v>0.40442852432432419</c:v>
                </c:pt>
                <c:pt idx="14879">
                  <c:v>0.41997096756756741</c:v>
                </c:pt>
                <c:pt idx="14880">
                  <c:v>0.43549581441441432</c:v>
                </c:pt>
                <c:pt idx="14881">
                  <c:v>0.4510652018018016</c:v>
                </c:pt>
                <c:pt idx="14882">
                  <c:v>0.46643828108108087</c:v>
                </c:pt>
                <c:pt idx="14883">
                  <c:v>0.48182015855855831</c:v>
                </c:pt>
                <c:pt idx="14884">
                  <c:v>0.4972020360360358</c:v>
                </c:pt>
                <c:pt idx="14885">
                  <c:v>0.51263780180180152</c:v>
                </c:pt>
                <c:pt idx="14886">
                  <c:v>0.52802847657657637</c:v>
                </c:pt>
                <c:pt idx="14887">
                  <c:v>0.54349063693693667</c:v>
                </c:pt>
                <c:pt idx="14888">
                  <c:v>0.55838091891891861</c:v>
                </c:pt>
                <c:pt idx="14889">
                  <c:v>0.57224347117117103</c:v>
                </c:pt>
                <c:pt idx="14890">
                  <c:v>0.5849886576576574</c:v>
                </c:pt>
                <c:pt idx="14891">
                  <c:v>0.59612488738738711</c:v>
                </c:pt>
                <c:pt idx="14892">
                  <c:v>0.6055366891891889</c:v>
                </c:pt>
                <c:pt idx="14893">
                  <c:v>0.61307118738738708</c:v>
                </c:pt>
                <c:pt idx="14894">
                  <c:v>0.6186480990990989</c:v>
                </c:pt>
                <c:pt idx="14895">
                  <c:v>0.62219594594594574</c:v>
                </c:pt>
                <c:pt idx="14896">
                  <c:v>0.6237603603603602</c:v>
                </c:pt>
                <c:pt idx="14897">
                  <c:v>0.62325997297297286</c:v>
                </c:pt>
                <c:pt idx="14898">
                  <c:v>0.62075690090090074</c:v>
                </c:pt>
                <c:pt idx="14899">
                  <c:v>0.61628799999999984</c:v>
                </c:pt>
                <c:pt idx="14900">
                  <c:v>0.60994234504504485</c:v>
                </c:pt>
                <c:pt idx="14901">
                  <c:v>0.60162151441441425</c:v>
                </c:pt>
                <c:pt idx="14902">
                  <c:v>0.5913700477477476</c:v>
                </c:pt>
                <c:pt idx="14903">
                  <c:v>0.57916099189189185</c:v>
                </c:pt>
                <c:pt idx="14904">
                  <c:v>0.56567401351351343</c:v>
                </c:pt>
                <c:pt idx="14905">
                  <c:v>0.55123958288288266</c:v>
                </c:pt>
                <c:pt idx="14906">
                  <c:v>0.53601827027027016</c:v>
                </c:pt>
                <c:pt idx="14907">
                  <c:v>0.52059130090090078</c:v>
                </c:pt>
                <c:pt idx="14908">
                  <c:v>0.50494987747747733</c:v>
                </c:pt>
                <c:pt idx="14909">
                  <c:v>0.48927271171171166</c:v>
                </c:pt>
                <c:pt idx="14910">
                  <c:v>0.47373851531531525</c:v>
                </c:pt>
                <c:pt idx="14911">
                  <c:v>0.45824006126126121</c:v>
                </c:pt>
                <c:pt idx="14912">
                  <c:v>0.44281309189189189</c:v>
                </c:pt>
                <c:pt idx="14913">
                  <c:v>0.42749390180180175</c:v>
                </c:pt>
                <c:pt idx="14914">
                  <c:v>0.4122192522522522</c:v>
                </c:pt>
                <c:pt idx="14915">
                  <c:v>0.39699849099099094</c:v>
                </c:pt>
                <c:pt idx="14916">
                  <c:v>0.38174198738738735</c:v>
                </c:pt>
                <c:pt idx="14917">
                  <c:v>0.36650308018018019</c:v>
                </c:pt>
                <c:pt idx="14918">
                  <c:v>0.35129991531531535</c:v>
                </c:pt>
                <c:pt idx="14919">
                  <c:v>0.3360879522522523</c:v>
                </c:pt>
                <c:pt idx="14920">
                  <c:v>0.32082210090090096</c:v>
                </c:pt>
                <c:pt idx="14921">
                  <c:v>0.30557439549549553</c:v>
                </c:pt>
                <c:pt idx="14922">
                  <c:v>0.2903266900900901</c:v>
                </c:pt>
                <c:pt idx="14923">
                  <c:v>0.27497175765765763</c:v>
                </c:pt>
                <c:pt idx="14924">
                  <c:v>0.25963442072072068</c:v>
                </c:pt>
                <c:pt idx="14925">
                  <c:v>0.24429708378378379</c:v>
                </c:pt>
                <c:pt idx="14926">
                  <c:v>0.22897789099099092</c:v>
                </c:pt>
                <c:pt idx="14927">
                  <c:v>0.21388195495495496</c:v>
                </c:pt>
                <c:pt idx="14928">
                  <c:v>0.19940298648648649</c:v>
                </c:pt>
                <c:pt idx="14929">
                  <c:v>0.18562071441441444</c:v>
                </c:pt>
                <c:pt idx="14930">
                  <c:v>0.17272375585585589</c:v>
                </c:pt>
                <c:pt idx="14931">
                  <c:v>0.16082758828828833</c:v>
                </c:pt>
                <c:pt idx="14932">
                  <c:v>0.14995035045045046</c:v>
                </c:pt>
                <c:pt idx="14933">
                  <c:v>0.14006510720720719</c:v>
                </c:pt>
                <c:pt idx="14934">
                  <c:v>0.13121693603603604</c:v>
                </c:pt>
                <c:pt idx="14935">
                  <c:v>0.12336075945945944</c:v>
                </c:pt>
                <c:pt idx="14936">
                  <c:v>0.11648722432432432</c:v>
                </c:pt>
                <c:pt idx="14937">
                  <c:v>0.11055233693693693</c:v>
                </c:pt>
                <c:pt idx="14938">
                  <c:v>0.10558304324324327</c:v>
                </c:pt>
                <c:pt idx="14939">
                  <c:v>0.10157934414414416</c:v>
                </c:pt>
                <c:pt idx="14940">
                  <c:v>9.8522544144144172E-2</c:v>
                </c:pt>
                <c:pt idx="14941">
                  <c:v>9.6359854054054062E-2</c:v>
                </c:pt>
                <c:pt idx="14942">
                  <c:v>9.5081376576576601E-2</c:v>
                </c:pt>
                <c:pt idx="14943">
                  <c:v>9.461672522522524E-2</c:v>
                </c:pt>
                <c:pt idx="14944">
                  <c:v>9.4375876576576603E-2</c:v>
                </c:pt>
                <c:pt idx="14945">
                  <c:v>9.4367078378378391E-2</c:v>
                </c:pt>
                <c:pt idx="14946">
                  <c:v>9.4394022522522547E-2</c:v>
                </c:pt>
                <c:pt idx="14947">
                  <c:v>9.4251053153153172E-2</c:v>
                </c:pt>
                <c:pt idx="14948">
                  <c:v>9.4063543243243272E-2</c:v>
                </c:pt>
                <c:pt idx="14949">
                  <c:v>9.3858436936936976E-2</c:v>
                </c:pt>
                <c:pt idx="14950">
                  <c:v>9.3554351351351386E-2</c:v>
                </c:pt>
                <c:pt idx="14951">
                  <c:v>9.3241467567567585E-2</c:v>
                </c:pt>
                <c:pt idx="14952">
                  <c:v>9.2910437837837853E-2</c:v>
                </c:pt>
                <c:pt idx="14953">
                  <c:v>9.2660240540540562E-2</c:v>
                </c:pt>
                <c:pt idx="14954">
                  <c:v>9.2383099099099114E-2</c:v>
                </c:pt>
                <c:pt idx="14955">
                  <c:v>9.1945391891891909E-2</c:v>
                </c:pt>
                <c:pt idx="14956">
                  <c:v>9.1552225225225228E-2</c:v>
                </c:pt>
                <c:pt idx="14957">
                  <c:v>9.121294684684686E-2</c:v>
                </c:pt>
                <c:pt idx="14958">
                  <c:v>9.0846724324324335E-2</c:v>
                </c:pt>
                <c:pt idx="14959">
                  <c:v>9.0462355855855867E-2</c:v>
                </c:pt>
                <c:pt idx="14960">
                  <c:v>9.0176416216216235E-2</c:v>
                </c:pt>
                <c:pt idx="14961">
                  <c:v>9.0007052252252279E-2</c:v>
                </c:pt>
                <c:pt idx="14962">
                  <c:v>8.9846486486486493E-2</c:v>
                </c:pt>
                <c:pt idx="14963">
                  <c:v>8.9801945945945955E-2</c:v>
                </c:pt>
                <c:pt idx="14964">
                  <c:v>8.9757405405405416E-2</c:v>
                </c:pt>
                <c:pt idx="14965">
                  <c:v>8.9667773873873882E-2</c:v>
                </c:pt>
                <c:pt idx="14966">
                  <c:v>8.9694718018018038E-2</c:v>
                </c:pt>
                <c:pt idx="14967">
                  <c:v>8.972166306306309E-2</c:v>
                </c:pt>
                <c:pt idx="14968">
                  <c:v>8.9766754054054085E-2</c:v>
                </c:pt>
                <c:pt idx="14969">
                  <c:v>8.9793698198198213E-2</c:v>
                </c:pt>
                <c:pt idx="14970">
                  <c:v>8.9919072072072087E-2</c:v>
                </c:pt>
                <c:pt idx="14971">
                  <c:v>9.0187415315315322E-2</c:v>
                </c:pt>
                <c:pt idx="14972">
                  <c:v>9.0438162162162175E-2</c:v>
                </c:pt>
                <c:pt idx="14973">
                  <c:v>9.0697707207207198E-2</c:v>
                </c:pt>
                <c:pt idx="14974">
                  <c:v>9.0957252252252249E-2</c:v>
                </c:pt>
                <c:pt idx="14975">
                  <c:v>9.1251990090090093E-2</c:v>
                </c:pt>
                <c:pt idx="14976">
                  <c:v>9.1555526126126135E-2</c:v>
                </c:pt>
                <c:pt idx="14977">
                  <c:v>9.1788126126126149E-2</c:v>
                </c:pt>
                <c:pt idx="14978">
                  <c:v>9.2056469369369412E-2</c:v>
                </c:pt>
                <c:pt idx="14979">
                  <c:v>9.2360554054054106E-2</c:v>
                </c:pt>
                <c:pt idx="14980">
                  <c:v>9.2610750450450488E-2</c:v>
                </c:pt>
                <c:pt idx="14981">
                  <c:v>9.2905488288288318E-2</c:v>
                </c:pt>
                <c:pt idx="14982">
                  <c:v>9.31556846846847E-2</c:v>
                </c:pt>
                <c:pt idx="14983">
                  <c:v>9.34773666666667E-2</c:v>
                </c:pt>
                <c:pt idx="14984">
                  <c:v>9.3799598198198234E-2</c:v>
                </c:pt>
                <c:pt idx="14985">
                  <c:v>9.412127927927931E-2</c:v>
                </c:pt>
                <c:pt idx="14986">
                  <c:v>9.4201562162162189E-2</c:v>
                </c:pt>
                <c:pt idx="14987">
                  <c:v>9.4335733333333366E-2</c:v>
                </c:pt>
                <c:pt idx="14988">
                  <c:v>9.4452308108108132E-2</c:v>
                </c:pt>
                <c:pt idx="14989">
                  <c:v>9.4541938738738771E-2</c:v>
                </c:pt>
                <c:pt idx="14990">
                  <c:v>9.4577681081081097E-2</c:v>
                </c:pt>
                <c:pt idx="14991">
                  <c:v>9.4613423423423437E-2</c:v>
                </c:pt>
                <c:pt idx="14992">
                  <c:v>9.4792135135135139E-2</c:v>
                </c:pt>
                <c:pt idx="14993">
                  <c:v>9.4926306306306302E-2</c:v>
                </c:pt>
                <c:pt idx="14994">
                  <c:v>9.5015387387387379E-2</c:v>
                </c:pt>
                <c:pt idx="14995">
                  <c:v>9.510446846846847E-2</c:v>
                </c:pt>
                <c:pt idx="14996">
                  <c:v>9.5202897297297293E-2</c:v>
                </c:pt>
                <c:pt idx="14997">
                  <c:v>9.5318922522522526E-2</c:v>
                </c:pt>
                <c:pt idx="14998">
                  <c:v>9.5300776576576582E-2</c:v>
                </c:pt>
                <c:pt idx="14999">
                  <c:v>9.5184751351351349E-2</c:v>
                </c:pt>
                <c:pt idx="15000">
                  <c:v>9.502363603603603E-2</c:v>
                </c:pt>
                <c:pt idx="15001">
                  <c:v>9.4871867567567547E-2</c:v>
                </c:pt>
                <c:pt idx="15002">
                  <c:v>9.4943352252252242E-2</c:v>
                </c:pt>
                <c:pt idx="15003">
                  <c:v>9.4916408108108086E-2</c:v>
                </c:pt>
                <c:pt idx="15004">
                  <c:v>9.4889463063063034E-2</c:v>
                </c:pt>
                <c:pt idx="15005">
                  <c:v>9.4826775675675656E-2</c:v>
                </c:pt>
                <c:pt idx="15006">
                  <c:v>9.4826775675675656E-2</c:v>
                </c:pt>
                <c:pt idx="15007">
                  <c:v>9.4781684684684675E-2</c:v>
                </c:pt>
                <c:pt idx="15008">
                  <c:v>9.4611770270270262E-2</c:v>
                </c:pt>
                <c:pt idx="15009">
                  <c:v>9.451334054054053E-2</c:v>
                </c:pt>
                <c:pt idx="15010">
                  <c:v>9.4460001801801807E-2</c:v>
                </c:pt>
                <c:pt idx="15011">
                  <c:v>9.4379168468468458E-2</c:v>
                </c:pt>
                <c:pt idx="15012">
                  <c:v>9.4334627927927933E-2</c:v>
                </c:pt>
                <c:pt idx="15013">
                  <c:v>9.4281289189189182E-2</c:v>
                </c:pt>
                <c:pt idx="15014">
                  <c:v>9.4317032432432432E-2</c:v>
                </c:pt>
                <c:pt idx="15015">
                  <c:v>9.4352774774774772E-2</c:v>
                </c:pt>
                <c:pt idx="15016">
                  <c:v>9.4406663963963966E-2</c:v>
                </c:pt>
                <c:pt idx="15017">
                  <c:v>9.4442406306306306E-2</c:v>
                </c:pt>
                <c:pt idx="15018">
                  <c:v>9.4442406306306292E-2</c:v>
                </c:pt>
                <c:pt idx="15019">
                  <c:v>9.4433608108108108E-2</c:v>
                </c:pt>
                <c:pt idx="15020">
                  <c:v>9.4362672972972975E-2</c:v>
                </c:pt>
                <c:pt idx="15021">
                  <c:v>9.4362672972972975E-2</c:v>
                </c:pt>
                <c:pt idx="15022">
                  <c:v>9.4353875675675686E-2</c:v>
                </c:pt>
                <c:pt idx="15023">
                  <c:v>9.4505643243243245E-2</c:v>
                </c:pt>
                <c:pt idx="15024">
                  <c:v>9.4595274774774779E-2</c:v>
                </c:pt>
                <c:pt idx="15025">
                  <c:v>9.4621669369369374E-2</c:v>
                </c:pt>
                <c:pt idx="15026">
                  <c:v>9.463926576576577E-2</c:v>
                </c:pt>
                <c:pt idx="15027">
                  <c:v>9.4692604504504521E-2</c:v>
                </c:pt>
                <c:pt idx="15028">
                  <c:v>9.4728346846846861E-2</c:v>
                </c:pt>
                <c:pt idx="15029">
                  <c:v>9.4745943243243272E-2</c:v>
                </c:pt>
                <c:pt idx="15030">
                  <c:v>9.4736595495495513E-2</c:v>
                </c:pt>
                <c:pt idx="15031">
                  <c:v>9.4754741441441442E-2</c:v>
                </c:pt>
                <c:pt idx="15032">
                  <c:v>9.4745943243243244E-2</c:v>
                </c:pt>
                <c:pt idx="15033">
                  <c:v>9.47277972972973E-2</c:v>
                </c:pt>
                <c:pt idx="15034">
                  <c:v>9.4673909009009016E-2</c:v>
                </c:pt>
                <c:pt idx="15035">
                  <c:v>9.4673909009009016E-2</c:v>
                </c:pt>
                <c:pt idx="15036">
                  <c:v>9.4754191891891895E-2</c:v>
                </c:pt>
                <c:pt idx="15037">
                  <c:v>9.4762990090090107E-2</c:v>
                </c:pt>
                <c:pt idx="15038">
                  <c:v>9.4700303603603625E-2</c:v>
                </c:pt>
                <c:pt idx="15039">
                  <c:v>9.4485849549549569E-2</c:v>
                </c:pt>
                <c:pt idx="15040">
                  <c:v>9.4361026126126138E-2</c:v>
                </c:pt>
                <c:pt idx="15041">
                  <c:v>9.4280743243243245E-2</c:v>
                </c:pt>
                <c:pt idx="15042">
                  <c:v>9.4200460360360352E-2</c:v>
                </c:pt>
                <c:pt idx="15043">
                  <c:v>9.4102581081081077E-2</c:v>
                </c:pt>
                <c:pt idx="15044">
                  <c:v>9.4022298198198184E-2</c:v>
                </c:pt>
                <c:pt idx="15045">
                  <c:v>9.3977208108108098E-2</c:v>
                </c:pt>
                <c:pt idx="15046">
                  <c:v>9.400415315315315E-2</c:v>
                </c:pt>
                <c:pt idx="15047">
                  <c:v>9.400415315315315E-2</c:v>
                </c:pt>
                <c:pt idx="15048">
                  <c:v>9.4066840540540528E-2</c:v>
                </c:pt>
                <c:pt idx="15049">
                  <c:v>9.4066840540540528E-2</c:v>
                </c:pt>
                <c:pt idx="15050">
                  <c:v>9.4058042342342343E-2</c:v>
                </c:pt>
                <c:pt idx="15051">
                  <c:v>9.4040445945945947E-2</c:v>
                </c:pt>
                <c:pt idx="15052">
                  <c:v>9.4031097297297306E-2</c:v>
                </c:pt>
                <c:pt idx="15053">
                  <c:v>9.4031097297297306E-2</c:v>
                </c:pt>
                <c:pt idx="15054">
                  <c:v>9.413832522522525E-2</c:v>
                </c:pt>
                <c:pt idx="15055">
                  <c:v>9.4182865765765775E-2</c:v>
                </c:pt>
                <c:pt idx="15056">
                  <c:v>9.4236754954954982E-2</c:v>
                </c:pt>
                <c:pt idx="15057">
                  <c:v>9.4307690090090129E-2</c:v>
                </c:pt>
                <c:pt idx="15058">
                  <c:v>9.4361028828828852E-2</c:v>
                </c:pt>
                <c:pt idx="15059">
                  <c:v>9.4387972972972994E-2</c:v>
                </c:pt>
                <c:pt idx="15060">
                  <c:v>9.4352230630630668E-2</c:v>
                </c:pt>
                <c:pt idx="15061">
                  <c:v>9.4307139639639673E-2</c:v>
                </c:pt>
                <c:pt idx="15062">
                  <c:v>9.4208710810810836E-2</c:v>
                </c:pt>
                <c:pt idx="15063">
                  <c:v>9.4137226126126142E-2</c:v>
                </c:pt>
                <c:pt idx="15064">
                  <c:v>9.3976110810810851E-2</c:v>
                </c:pt>
                <c:pt idx="15065">
                  <c:v>9.3913424324324341E-2</c:v>
                </c:pt>
                <c:pt idx="15066">
                  <c:v>9.3877681981982014E-2</c:v>
                </c:pt>
                <c:pt idx="15067">
                  <c:v>9.386008558558559E-2</c:v>
                </c:pt>
                <c:pt idx="15068">
                  <c:v>9.3922222522522539E-2</c:v>
                </c:pt>
                <c:pt idx="15069">
                  <c:v>9.4065192792792782E-2</c:v>
                </c:pt>
                <c:pt idx="15070">
                  <c:v>9.4208162162162157E-2</c:v>
                </c:pt>
                <c:pt idx="15071">
                  <c:v>9.4288994594594583E-2</c:v>
                </c:pt>
                <c:pt idx="15072">
                  <c:v>9.4396221621621604E-2</c:v>
                </c:pt>
                <c:pt idx="15073">
                  <c:v>9.4485302702702681E-2</c:v>
                </c:pt>
                <c:pt idx="15074">
                  <c:v>9.4637619819819815E-2</c:v>
                </c:pt>
                <c:pt idx="15075">
                  <c:v>9.4762443243243219E-2</c:v>
                </c:pt>
                <c:pt idx="15076">
                  <c:v>9.4941154954954921E-2</c:v>
                </c:pt>
                <c:pt idx="15077">
                  <c:v>9.5030236036036012E-2</c:v>
                </c:pt>
                <c:pt idx="15078">
                  <c:v>9.5020888288288266E-2</c:v>
                </c:pt>
                <c:pt idx="15079">
                  <c:v>9.5011540540540507E-2</c:v>
                </c:pt>
                <c:pt idx="15080">
                  <c:v>9.5002192792792761E-2</c:v>
                </c:pt>
                <c:pt idx="15081">
                  <c:v>9.4957652252252209E-2</c:v>
                </c:pt>
                <c:pt idx="15082">
                  <c:v>9.49043135135135E-2</c:v>
                </c:pt>
                <c:pt idx="15083">
                  <c:v>9.4770141441441413E-2</c:v>
                </c:pt>
                <c:pt idx="15084">
                  <c:v>9.4564484684684688E-2</c:v>
                </c:pt>
                <c:pt idx="15085">
                  <c:v>9.4323085585585581E-2</c:v>
                </c:pt>
                <c:pt idx="15086">
                  <c:v>9.4037145945945921E-2</c:v>
                </c:pt>
                <c:pt idx="15087">
                  <c:v>9.3974458558558571E-2</c:v>
                </c:pt>
                <c:pt idx="15088">
                  <c:v>9.3822140540540527E-2</c:v>
                </c:pt>
                <c:pt idx="15089">
                  <c:v>9.3607686486486472E-2</c:v>
                </c:pt>
                <c:pt idx="15090">
                  <c:v>9.3410827927927945E-2</c:v>
                </c:pt>
                <c:pt idx="15091">
                  <c:v>9.3178776576576583E-2</c:v>
                </c:pt>
                <c:pt idx="15092">
                  <c:v>9.300941171171169E-2</c:v>
                </c:pt>
                <c:pt idx="15093">
                  <c:v>9.2973669369369377E-2</c:v>
                </c:pt>
                <c:pt idx="15094">
                  <c:v>9.3000613513513505E-2</c:v>
                </c:pt>
                <c:pt idx="15095">
                  <c:v>9.3027557657657661E-2</c:v>
                </c:pt>
                <c:pt idx="15096">
                  <c:v>9.3090244144144157E-2</c:v>
                </c:pt>
                <c:pt idx="15097">
                  <c:v>9.3206819819819806E-2</c:v>
                </c:pt>
                <c:pt idx="15098">
                  <c:v>9.3162279279279281E-2</c:v>
                </c:pt>
                <c:pt idx="15099">
                  <c:v>9.2984117117117099E-2</c:v>
                </c:pt>
                <c:pt idx="15100">
                  <c:v>9.2609097297297299E-2</c:v>
                </c:pt>
                <c:pt idx="15101">
                  <c:v>9.2108703603603598E-2</c:v>
                </c:pt>
                <c:pt idx="15102">
                  <c:v>9.1385057657657628E-2</c:v>
                </c:pt>
                <c:pt idx="15103">
                  <c:v>9.0375472972972964E-2</c:v>
                </c:pt>
                <c:pt idx="15104">
                  <c:v>8.9258110810810795E-2</c:v>
                </c:pt>
                <c:pt idx="15105">
                  <c:v>8.797138468468467E-2</c:v>
                </c:pt>
                <c:pt idx="15106">
                  <c:v>8.6425113513513521E-2</c:v>
                </c:pt>
                <c:pt idx="15107">
                  <c:v>8.4754018918918927E-2</c:v>
                </c:pt>
                <c:pt idx="15108">
                  <c:v>8.2832727927927924E-2</c:v>
                </c:pt>
                <c:pt idx="15109">
                  <c:v>8.0580957297297293E-2</c:v>
                </c:pt>
                <c:pt idx="15110">
                  <c:v>7.8177418738738735E-2</c:v>
                </c:pt>
                <c:pt idx="15111">
                  <c:v>7.5559426027027032E-2</c:v>
                </c:pt>
                <c:pt idx="15112">
                  <c:v>7.286994827927927E-2</c:v>
                </c:pt>
                <c:pt idx="15113">
                  <c:v>6.9930273864864861E-2</c:v>
                </c:pt>
                <c:pt idx="15114">
                  <c:v>6.7062084135135119E-2</c:v>
                </c:pt>
                <c:pt idx="15115">
                  <c:v>6.4319267648648648E-2</c:v>
                </c:pt>
                <c:pt idx="15116">
                  <c:v>6.156765305405406E-2</c:v>
                </c:pt>
                <c:pt idx="15117">
                  <c:v>5.8869377018018032E-2</c:v>
                </c:pt>
                <c:pt idx="15118">
                  <c:v>5.6215641702702726E-2</c:v>
                </c:pt>
                <c:pt idx="15119">
                  <c:v>5.3579502603603626E-2</c:v>
                </c:pt>
                <c:pt idx="15120">
                  <c:v>5.0907621162162166E-2</c:v>
                </c:pt>
                <c:pt idx="15121">
                  <c:v>4.8298426297297303E-2</c:v>
                </c:pt>
                <c:pt idx="15122">
                  <c:v>4.5662836927927934E-2</c:v>
                </c:pt>
                <c:pt idx="15123">
                  <c:v>4.3071788099099104E-2</c:v>
                </c:pt>
                <c:pt idx="15124">
                  <c:v>4.0391108729729744E-2</c:v>
                </c:pt>
                <c:pt idx="15125">
                  <c:v>3.7800059990991008E-2</c:v>
                </c:pt>
                <c:pt idx="15126">
                  <c:v>3.5244753594594606E-2</c:v>
                </c:pt>
                <c:pt idx="15127">
                  <c:v>3.2662503054054069E-2</c:v>
                </c:pt>
                <c:pt idx="15128">
                  <c:v>3.0062106477477493E-2</c:v>
                </c:pt>
                <c:pt idx="15129">
                  <c:v>2.7444113774774792E-2</c:v>
                </c:pt>
                <c:pt idx="15130">
                  <c:v>2.476343367567567E-2</c:v>
                </c:pt>
                <c:pt idx="15131">
                  <c:v>2.1975526360360355E-2</c:v>
                </c:pt>
                <c:pt idx="15132">
                  <c:v>1.9187619171171164E-2</c:v>
                </c:pt>
                <c:pt idx="15133">
                  <c:v>1.6337025387387381E-2</c:v>
                </c:pt>
                <c:pt idx="15134">
                  <c:v>1.3513375837837831E-2</c:v>
                </c:pt>
                <c:pt idx="15135">
                  <c:v>1.0850842414414408E-2</c:v>
                </c:pt>
                <c:pt idx="15136">
                  <c:v>8.4022133153153159E-3</c:v>
                </c:pt>
                <c:pt idx="15137">
                  <c:v>6.1234977297297301E-3</c:v>
                </c:pt>
                <c:pt idx="15138">
                  <c:v>4.0867310630630631E-3</c:v>
                </c:pt>
                <c:pt idx="15139">
                  <c:v>2.2105300720720727E-3</c:v>
                </c:pt>
                <c:pt idx="15140">
                  <c:v>6.5601033333333365E-4</c:v>
                </c:pt>
                <c:pt idx="15141">
                  <c:v>-7.9128166666666677E-4</c:v>
                </c:pt>
                <c:pt idx="15142">
                  <c:v>-2.0862562342342347E-3</c:v>
                </c:pt>
                <c:pt idx="15143">
                  <c:v>-3.1491804891891888E-3</c:v>
                </c:pt>
                <c:pt idx="15144">
                  <c:v>-4.0427400837837833E-3</c:v>
                </c:pt>
                <c:pt idx="15145">
                  <c:v>-4.5700779396396383E-3</c:v>
                </c:pt>
                <c:pt idx="15146">
                  <c:v>-4.9005576900900873E-3</c:v>
                </c:pt>
                <c:pt idx="15147">
                  <c:v>-5.0699216270270256E-3</c:v>
                </c:pt>
                <c:pt idx="15148">
                  <c:v>-4.9275019153153131E-3</c:v>
                </c:pt>
                <c:pt idx="15149">
                  <c:v>-4.6773051405405381E-3</c:v>
                </c:pt>
                <c:pt idx="15150">
                  <c:v>-4.2483963837837823E-3</c:v>
                </c:pt>
                <c:pt idx="15151">
                  <c:v>-3.7930931405405384E-3</c:v>
                </c:pt>
                <c:pt idx="15152">
                  <c:v>-3.4362190234234224E-3</c:v>
                </c:pt>
                <c:pt idx="15153">
                  <c:v>-3.0793449873873862E-3</c:v>
                </c:pt>
                <c:pt idx="15154">
                  <c:v>-2.802753771171171E-3</c:v>
                </c:pt>
                <c:pt idx="15155">
                  <c:v>-2.5795012693693698E-3</c:v>
                </c:pt>
                <c:pt idx="15156">
                  <c:v>-2.4095873774774776E-3</c:v>
                </c:pt>
                <c:pt idx="15157">
                  <c:v>-2.2308753594594598E-3</c:v>
                </c:pt>
                <c:pt idx="15158">
                  <c:v>-2.1236481522522526E-3</c:v>
                </c:pt>
                <c:pt idx="15159">
                  <c:v>-2.0164209450450458E-3</c:v>
                </c:pt>
                <c:pt idx="15160">
                  <c:v>-1.9630822963963967E-3</c:v>
                </c:pt>
                <c:pt idx="15161">
                  <c:v>-2.025768963063064E-3</c:v>
                </c:pt>
                <c:pt idx="15162">
                  <c:v>-2.0703095036036039E-3</c:v>
                </c:pt>
                <c:pt idx="15163">
                  <c:v>-2.1236481522522517E-3</c:v>
                </c:pt>
                <c:pt idx="15164">
                  <c:v>-2.3111582423423422E-3</c:v>
                </c:pt>
                <c:pt idx="15165">
                  <c:v>-2.4629259900900897E-3</c:v>
                </c:pt>
                <c:pt idx="15166">
                  <c:v>-2.6685822063063067E-3</c:v>
                </c:pt>
                <c:pt idx="15167">
                  <c:v>-2.9545213864864868E-3</c:v>
                </c:pt>
                <c:pt idx="15168">
                  <c:v>-3.1777738909909911E-3</c:v>
                </c:pt>
                <c:pt idx="15169">
                  <c:v>-3.3922283234234232E-3</c:v>
                </c:pt>
                <c:pt idx="15170">
                  <c:v>-3.5351979630630628E-3</c:v>
                </c:pt>
                <c:pt idx="15171">
                  <c:v>-3.6512232783783788E-3</c:v>
                </c:pt>
                <c:pt idx="15172">
                  <c:v>-3.3834302153153148E-3</c:v>
                </c:pt>
                <c:pt idx="15173">
                  <c:v>-3.0353542693693689E-3</c:v>
                </c:pt>
                <c:pt idx="15174">
                  <c:v>-2.6779303054054052E-3</c:v>
                </c:pt>
                <c:pt idx="15175">
                  <c:v>-2.3567985936936938E-3</c:v>
                </c:pt>
                <c:pt idx="15176">
                  <c:v>-2.0356668819819812E-3</c:v>
                </c:pt>
                <c:pt idx="15177">
                  <c:v>-1.7860199360360354E-3</c:v>
                </c:pt>
                <c:pt idx="15178">
                  <c:v>-1.5715655936936932E-3</c:v>
                </c:pt>
                <c:pt idx="15179">
                  <c:v>-1.3934034585585582E-3</c:v>
                </c:pt>
                <c:pt idx="15180">
                  <c:v>-1.1970952396396393E-3</c:v>
                </c:pt>
                <c:pt idx="15181">
                  <c:v>-1.0541256450450449E-3</c:v>
                </c:pt>
                <c:pt idx="15182">
                  <c:v>-8.8421175315315267E-4</c:v>
                </c:pt>
                <c:pt idx="15183">
                  <c:v>-6.6095920990990947E-4</c:v>
                </c:pt>
                <c:pt idx="15184">
                  <c:v>-4.3825653423423382E-4</c:v>
                </c:pt>
                <c:pt idx="15185">
                  <c:v>-3.7556984054054002E-4</c:v>
                </c:pt>
                <c:pt idx="15186">
                  <c:v>-3.1343301171171152E-4</c:v>
                </c:pt>
                <c:pt idx="15187">
                  <c:v>-2.7769059729729673E-4</c:v>
                </c:pt>
                <c:pt idx="15188">
                  <c:v>-6.9725140810810761E-4</c:v>
                </c:pt>
                <c:pt idx="15189">
                  <c:v>-1.1256102999999994E-3</c:v>
                </c:pt>
                <c:pt idx="15190">
                  <c:v>-1.5094286603603601E-3</c:v>
                </c:pt>
                <c:pt idx="15191">
                  <c:v>-1.8663027594594591E-3</c:v>
                </c:pt>
                <c:pt idx="15192">
                  <c:v>-2.2237267027027025E-3</c:v>
                </c:pt>
                <c:pt idx="15193">
                  <c:v>-2.5272621261261258E-3</c:v>
                </c:pt>
                <c:pt idx="15194">
                  <c:v>-2.6520855855855854E-3</c:v>
                </c:pt>
                <c:pt idx="15195">
                  <c:v>-2.6520855855855854E-3</c:v>
                </c:pt>
                <c:pt idx="15196">
                  <c:v>-2.6432874774774766E-3</c:v>
                </c:pt>
                <c:pt idx="15197">
                  <c:v>-2.562454684684684E-3</c:v>
                </c:pt>
                <c:pt idx="15198">
                  <c:v>-2.4909699099099091E-3</c:v>
                </c:pt>
                <c:pt idx="15199">
                  <c:v>-2.464025675675675E-3</c:v>
                </c:pt>
                <c:pt idx="15200">
                  <c:v>-2.4018889189189184E-3</c:v>
                </c:pt>
                <c:pt idx="15201">
                  <c:v>-2.160490297297298E-3</c:v>
                </c:pt>
                <c:pt idx="15202">
                  <c:v>-1.9460358648648651E-3</c:v>
                </c:pt>
                <c:pt idx="15203">
                  <c:v>-1.6425004594594591E-3</c:v>
                </c:pt>
                <c:pt idx="15204">
                  <c:v>-1.3032226216216213E-3</c:v>
                </c:pt>
                <c:pt idx="15205">
                  <c:v>-9.9088906306306302E-4</c:v>
                </c:pt>
                <c:pt idx="15206">
                  <c:v>-6.8735358558558504E-4</c:v>
                </c:pt>
                <c:pt idx="15207">
                  <c:v>-4.1076236936936919E-4</c:v>
                </c:pt>
                <c:pt idx="15208">
                  <c:v>-5.3888315315315467E-5</c:v>
                </c:pt>
                <c:pt idx="15209">
                  <c:v>-8.0832594594594238E-5</c:v>
                </c:pt>
                <c:pt idx="15210">
                  <c:v>-2.589946873873877E-4</c:v>
                </c:pt>
                <c:pt idx="15211">
                  <c:v>-4.7344906576576564E-4</c:v>
                </c:pt>
                <c:pt idx="15212">
                  <c:v>-7.2309601171171168E-4</c:v>
                </c:pt>
                <c:pt idx="15213">
                  <c:v>-1.0260815972972972E-3</c:v>
                </c:pt>
                <c:pt idx="15214">
                  <c:v>-1.3026728135135134E-3</c:v>
                </c:pt>
                <c:pt idx="15215">
                  <c:v>-1.5259252909909907E-3</c:v>
                </c:pt>
                <c:pt idx="15216">
                  <c:v>-1.8025164621621619E-3</c:v>
                </c:pt>
                <c:pt idx="15217">
                  <c:v>-2.1329961018018021E-3</c:v>
                </c:pt>
                <c:pt idx="15218">
                  <c:v>-2.4271835792792802E-3</c:v>
                </c:pt>
                <c:pt idx="15219">
                  <c:v>-2.989713939639641E-3</c:v>
                </c:pt>
                <c:pt idx="15220">
                  <c:v>-3.5346480837837846E-3</c:v>
                </c:pt>
                <c:pt idx="15221">
                  <c:v>-4.061436101801803E-3</c:v>
                </c:pt>
                <c:pt idx="15222">
                  <c:v>-4.0438398855855862E-3</c:v>
                </c:pt>
                <c:pt idx="15223">
                  <c:v>-3.9723551108108122E-3</c:v>
                </c:pt>
                <c:pt idx="15224">
                  <c:v>-3.9366127684684702E-3</c:v>
                </c:pt>
                <c:pt idx="15225">
                  <c:v>-3.552794390090091E-3</c:v>
                </c:pt>
                <c:pt idx="15226">
                  <c:v>-3.1959202909909927E-3</c:v>
                </c:pt>
                <c:pt idx="15227">
                  <c:v>-2.8209000567567576E-3</c:v>
                </c:pt>
                <c:pt idx="15228">
                  <c:v>-2.4552278315315311E-3</c:v>
                </c:pt>
                <c:pt idx="15229">
                  <c:v>-2.0268689756756759E-3</c:v>
                </c:pt>
                <c:pt idx="15230">
                  <c:v>-1.4555405072072072E-3</c:v>
                </c:pt>
                <c:pt idx="15231">
                  <c:v>-8.9301014684684682E-4</c:v>
                </c:pt>
                <c:pt idx="15232">
                  <c:v>-1.2482357027027028E-4</c:v>
                </c:pt>
                <c:pt idx="15233">
                  <c:v>8.1327679009008996E-4</c:v>
                </c:pt>
                <c:pt idx="15234">
                  <c:v>1.9031451684684683E-3</c:v>
                </c:pt>
                <c:pt idx="15235">
                  <c:v>3.3597849882882882E-3</c:v>
                </c:pt>
                <c:pt idx="15236">
                  <c:v>5.0215318351351356E-3</c:v>
                </c:pt>
                <c:pt idx="15237">
                  <c:v>6.8174500333333327E-3</c:v>
                </c:pt>
                <c:pt idx="15238">
                  <c:v>8.2735399702702703E-3</c:v>
                </c:pt>
                <c:pt idx="15239">
                  <c:v>9.8726003126126116E-3</c:v>
                </c:pt>
                <c:pt idx="15240">
                  <c:v>1.1597033645945946E-2</c:v>
                </c:pt>
                <c:pt idx="15241">
                  <c:v>1.3589810222522522E-2</c:v>
                </c:pt>
                <c:pt idx="15242">
                  <c:v>1.5716758105405407E-2</c:v>
                </c:pt>
                <c:pt idx="15243">
                  <c:v>1.7915190555855855E-2</c:v>
                </c:pt>
                <c:pt idx="15244">
                  <c:v>2.0336875375675679E-2</c:v>
                </c:pt>
                <c:pt idx="15245">
                  <c:v>2.2812449159459462E-2</c:v>
                </c:pt>
                <c:pt idx="15246">
                  <c:v>2.5269876141441446E-2</c:v>
                </c:pt>
                <c:pt idx="15247">
                  <c:v>2.7780641837837839E-2</c:v>
                </c:pt>
                <c:pt idx="15248">
                  <c:v>3.0273811261261264E-2</c:v>
                </c:pt>
                <c:pt idx="15249">
                  <c:v>3.2713092261261269E-2</c:v>
                </c:pt>
                <c:pt idx="15250">
                  <c:v>3.5187566045045048E-2</c:v>
                </c:pt>
                <c:pt idx="15251">
                  <c:v>3.7635645369369378E-2</c:v>
                </c:pt>
                <c:pt idx="15252">
                  <c:v>4.0093072441441446E-2</c:v>
                </c:pt>
                <c:pt idx="15253">
                  <c:v>4.2559297666666676E-2</c:v>
                </c:pt>
                <c:pt idx="15254">
                  <c:v>4.4971634783783784E-2</c:v>
                </c:pt>
                <c:pt idx="15255">
                  <c:v>4.7330083432432432E-2</c:v>
                </c:pt>
                <c:pt idx="15256">
                  <c:v>4.9911784603603612E-2</c:v>
                </c:pt>
                <c:pt idx="15257">
                  <c:v>5.2475889558558572E-2</c:v>
                </c:pt>
                <c:pt idx="15258">
                  <c:v>5.5093882801801802E-2</c:v>
                </c:pt>
                <c:pt idx="15259">
                  <c:v>5.7256572891891885E-2</c:v>
                </c:pt>
                <c:pt idx="15260">
                  <c:v>5.9401666495495498E-2</c:v>
                </c:pt>
                <c:pt idx="15261">
                  <c:v>6.1662235684684694E-2</c:v>
                </c:pt>
                <c:pt idx="15262">
                  <c:v>6.4012985324324326E-2</c:v>
                </c:pt>
                <c:pt idx="15263">
                  <c:v>6.6541897171171177E-2</c:v>
                </c:pt>
                <c:pt idx="15264">
                  <c:v>6.8999324144144142E-2</c:v>
                </c:pt>
                <c:pt idx="15265">
                  <c:v>7.1555180207207206E-2</c:v>
                </c:pt>
                <c:pt idx="15266">
                  <c:v>7.4120384864864872E-2</c:v>
                </c:pt>
                <c:pt idx="15267">
                  <c:v>7.654207018018018E-2</c:v>
                </c:pt>
                <c:pt idx="15268">
                  <c:v>7.8811987657657651E-2</c:v>
                </c:pt>
                <c:pt idx="15269">
                  <c:v>8.1224874144144144E-2</c:v>
                </c:pt>
                <c:pt idx="15270">
                  <c:v>8.4388351351351337E-2</c:v>
                </c:pt>
                <c:pt idx="15271">
                  <c:v>8.8383251351351333E-2</c:v>
                </c:pt>
                <c:pt idx="15272">
                  <c:v>9.2976974774774762E-2</c:v>
                </c:pt>
                <c:pt idx="15273">
                  <c:v>9.8312490090090077E-2</c:v>
                </c:pt>
                <c:pt idx="15274">
                  <c:v>0.10442608918918919</c:v>
                </c:pt>
                <c:pt idx="15275">
                  <c:v>0.11180826936936936</c:v>
                </c:pt>
                <c:pt idx="15276">
                  <c:v>0.11996853333333335</c:v>
                </c:pt>
                <c:pt idx="15277">
                  <c:v>0.12887938828828829</c:v>
                </c:pt>
                <c:pt idx="15278">
                  <c:v>0.13848694504504502</c:v>
                </c:pt>
                <c:pt idx="15279">
                  <c:v>0.14885443693693692</c:v>
                </c:pt>
                <c:pt idx="15280">
                  <c:v>0.16014243693693692</c:v>
                </c:pt>
                <c:pt idx="15281">
                  <c:v>0.17215463333333331</c:v>
                </c:pt>
                <c:pt idx="15282">
                  <c:v>0.1849262144144144</c:v>
                </c:pt>
                <c:pt idx="15283">
                  <c:v>0.19873487387387384</c:v>
                </c:pt>
                <c:pt idx="15284">
                  <c:v>0.21351793333333333</c:v>
                </c:pt>
                <c:pt idx="15285">
                  <c:v>0.22896194774774772</c:v>
                </c:pt>
                <c:pt idx="15286">
                  <c:v>0.2445577351351351</c:v>
                </c:pt>
                <c:pt idx="15287">
                  <c:v>0.26016287027027024</c:v>
                </c:pt>
                <c:pt idx="15288">
                  <c:v>0.27577680360360357</c:v>
                </c:pt>
                <c:pt idx="15289">
                  <c:v>0.29138138918918915</c:v>
                </c:pt>
                <c:pt idx="15290">
                  <c:v>0.30702171711711712</c:v>
                </c:pt>
                <c:pt idx="15291">
                  <c:v>0.32273407927927927</c:v>
                </c:pt>
                <c:pt idx="15292">
                  <c:v>0.33849098198198196</c:v>
                </c:pt>
                <c:pt idx="15293">
                  <c:v>0.3542390864864865</c:v>
                </c:pt>
                <c:pt idx="15294">
                  <c:v>0.36998719099099098</c:v>
                </c:pt>
                <c:pt idx="15295">
                  <c:v>0.38568140720720717</c:v>
                </c:pt>
                <c:pt idx="15296">
                  <c:v>0.40133108288288288</c:v>
                </c:pt>
                <c:pt idx="15297">
                  <c:v>0.41699890090090092</c:v>
                </c:pt>
                <c:pt idx="15298">
                  <c:v>0.43261338018018014</c:v>
                </c:pt>
                <c:pt idx="15299">
                  <c:v>0.44818276936936935</c:v>
                </c:pt>
                <c:pt idx="15300">
                  <c:v>0.46365427927927932</c:v>
                </c:pt>
                <c:pt idx="15301">
                  <c:v>0.47917912792792794</c:v>
                </c:pt>
                <c:pt idx="15302">
                  <c:v>0.49461489549549553</c:v>
                </c:pt>
                <c:pt idx="15303">
                  <c:v>0.5100055720720722</c:v>
                </c:pt>
                <c:pt idx="15304">
                  <c:v>0.52537865225225233</c:v>
                </c:pt>
                <c:pt idx="15305">
                  <c:v>0.5407247882882884</c:v>
                </c:pt>
                <c:pt idx="15306">
                  <c:v>0.55567775855855872</c:v>
                </c:pt>
                <c:pt idx="15307">
                  <c:v>0.5697102243243245</c:v>
                </c:pt>
                <c:pt idx="15308">
                  <c:v>0.58274135315315334</c:v>
                </c:pt>
                <c:pt idx="15309">
                  <c:v>0.59445826216216235</c:v>
                </c:pt>
                <c:pt idx="15310">
                  <c:v>0.60448647747747764</c:v>
                </c:pt>
                <c:pt idx="15311">
                  <c:v>0.61270888108108135</c:v>
                </c:pt>
                <c:pt idx="15312">
                  <c:v>0.61900118918918945</c:v>
                </c:pt>
                <c:pt idx="15313">
                  <c:v>0.62329137837837856</c:v>
                </c:pt>
                <c:pt idx="15314">
                  <c:v>0.62557944144144162</c:v>
                </c:pt>
                <c:pt idx="15315">
                  <c:v>0.62581204504504517</c:v>
                </c:pt>
                <c:pt idx="15316">
                  <c:v>0.62404252252252268</c:v>
                </c:pt>
                <c:pt idx="15317">
                  <c:v>0.62019938738738745</c:v>
                </c:pt>
                <c:pt idx="15318">
                  <c:v>0.61442561441441446</c:v>
                </c:pt>
                <c:pt idx="15319">
                  <c:v>0.60676629549549554</c:v>
                </c:pt>
                <c:pt idx="15320">
                  <c:v>0.59711365225225221</c:v>
                </c:pt>
                <c:pt idx="15321">
                  <c:v>0.58552156486486484</c:v>
                </c:pt>
                <c:pt idx="15322">
                  <c:v>0.57237441261261257</c:v>
                </c:pt>
                <c:pt idx="15323">
                  <c:v>0.558163781081081</c:v>
                </c:pt>
                <c:pt idx="15324">
                  <c:v>0.54297875675675666</c:v>
                </c:pt>
                <c:pt idx="15325">
                  <c:v>0.52723065225225219</c:v>
                </c:pt>
                <c:pt idx="15326">
                  <c:v>0.511241699099099</c:v>
                </c:pt>
                <c:pt idx="15327">
                  <c:v>0.49514496846846834</c:v>
                </c:pt>
                <c:pt idx="15328">
                  <c:v>0.47904823783783762</c:v>
                </c:pt>
                <c:pt idx="15329">
                  <c:v>0.46304993603603578</c:v>
                </c:pt>
                <c:pt idx="15330">
                  <c:v>0.44712311891891882</c:v>
                </c:pt>
                <c:pt idx="15331">
                  <c:v>0.43130352882882883</c:v>
                </c:pt>
                <c:pt idx="15332">
                  <c:v>0.41561811081081085</c:v>
                </c:pt>
                <c:pt idx="15333">
                  <c:v>0.40000417747747752</c:v>
                </c:pt>
                <c:pt idx="15334">
                  <c:v>0.38439849639639645</c:v>
                </c:pt>
                <c:pt idx="15335">
                  <c:v>0.36875707297297305</c:v>
                </c:pt>
                <c:pt idx="15336">
                  <c:v>0.35321407837837848</c:v>
                </c:pt>
                <c:pt idx="15337">
                  <c:v>0.33767988198198207</c:v>
                </c:pt>
                <c:pt idx="15338">
                  <c:v>0.32214568558558565</c:v>
                </c:pt>
                <c:pt idx="15339">
                  <c:v>0.3066384333333334</c:v>
                </c:pt>
                <c:pt idx="15340">
                  <c:v>0.29109543873873883</c:v>
                </c:pt>
                <c:pt idx="15341">
                  <c:v>0.27548975765765771</c:v>
                </c:pt>
                <c:pt idx="15342">
                  <c:v>0.25990222252252249</c:v>
                </c:pt>
                <c:pt idx="15343">
                  <c:v>0.24429654144144144</c:v>
                </c:pt>
                <c:pt idx="15344">
                  <c:v>0.22867326396396401</c:v>
                </c:pt>
                <c:pt idx="15345">
                  <c:v>0.2130411882882883</c:v>
                </c:pt>
                <c:pt idx="15346">
                  <c:v>0.19780282792792797</c:v>
                </c:pt>
                <c:pt idx="15347">
                  <c:v>0.18334145495495496</c:v>
                </c:pt>
                <c:pt idx="15348">
                  <c:v>0.16970270360360359</c:v>
                </c:pt>
                <c:pt idx="15349">
                  <c:v>0.15703780090090094</c:v>
                </c:pt>
                <c:pt idx="15350">
                  <c:v>0.14540942252252256</c:v>
                </c:pt>
                <c:pt idx="15351">
                  <c:v>0.13492535225225225</c:v>
                </c:pt>
                <c:pt idx="15352">
                  <c:v>0.12549595405405406</c:v>
                </c:pt>
                <c:pt idx="15353">
                  <c:v>0.11718392342342343</c:v>
                </c:pt>
                <c:pt idx="15354">
                  <c:v>0.10990842252252254</c:v>
                </c:pt>
                <c:pt idx="15355">
                  <c:v>0.10367879729729731</c:v>
                </c:pt>
                <c:pt idx="15356">
                  <c:v>9.8468105405405432E-2</c:v>
                </c:pt>
                <c:pt idx="15357">
                  <c:v>9.4240604504504527E-2</c:v>
                </c:pt>
                <c:pt idx="15358">
                  <c:v>9.104083423423423E-2</c:v>
                </c:pt>
                <c:pt idx="15359">
                  <c:v>8.8815456756756755E-2</c:v>
                </c:pt>
                <c:pt idx="15360">
                  <c:v>8.7609012612612613E-2</c:v>
                </c:pt>
                <c:pt idx="15361">
                  <c:v>8.7403906306306303E-2</c:v>
                </c:pt>
                <c:pt idx="15362">
                  <c:v>8.7743733333333337E-2</c:v>
                </c:pt>
                <c:pt idx="15363">
                  <c:v>8.8351354054054046E-2</c:v>
                </c:pt>
                <c:pt idx="15364">
                  <c:v>8.9093696396396416E-2</c:v>
                </c:pt>
                <c:pt idx="15365">
                  <c:v>8.9836038738738758E-2</c:v>
                </c:pt>
                <c:pt idx="15366">
                  <c:v>9.051569459459459E-2</c:v>
                </c:pt>
                <c:pt idx="15367">
                  <c:v>9.107932522522523E-2</c:v>
                </c:pt>
                <c:pt idx="15368">
                  <c:v>9.1526380180180195E-2</c:v>
                </c:pt>
                <c:pt idx="15369">
                  <c:v>9.183046576576577E-2</c:v>
                </c:pt>
                <c:pt idx="15370">
                  <c:v>9.2071863963963968E-2</c:v>
                </c:pt>
                <c:pt idx="15371">
                  <c:v>9.2232979279279301E-2</c:v>
                </c:pt>
                <c:pt idx="15372">
                  <c:v>9.2412241441441473E-2</c:v>
                </c:pt>
                <c:pt idx="15373">
                  <c:v>9.2555210810810834E-2</c:v>
                </c:pt>
                <c:pt idx="15374">
                  <c:v>9.2662988288288325E-2</c:v>
                </c:pt>
                <c:pt idx="15375">
                  <c:v>9.2770765765765817E-2</c:v>
                </c:pt>
                <c:pt idx="15376">
                  <c:v>9.2824654054054087E-2</c:v>
                </c:pt>
                <c:pt idx="15377">
                  <c:v>9.2905487387387423E-2</c:v>
                </c:pt>
                <c:pt idx="15378">
                  <c:v>9.3093547747747793E-2</c:v>
                </c:pt>
                <c:pt idx="15379">
                  <c:v>9.3227718918918956E-2</c:v>
                </c:pt>
                <c:pt idx="15380">
                  <c:v>9.3388834234234261E-2</c:v>
                </c:pt>
                <c:pt idx="15381">
                  <c:v>9.3594490990991014E-2</c:v>
                </c:pt>
                <c:pt idx="15382">
                  <c:v>9.3773202702702715E-2</c:v>
                </c:pt>
                <c:pt idx="15383">
                  <c:v>9.3987657657657667E-2</c:v>
                </c:pt>
                <c:pt idx="15384">
                  <c:v>9.4193314414414434E-2</c:v>
                </c:pt>
                <c:pt idx="15385">
                  <c:v>9.4380824324324333E-2</c:v>
                </c:pt>
                <c:pt idx="15386">
                  <c:v>9.4550737837837837E-2</c:v>
                </c:pt>
                <c:pt idx="15387">
                  <c:v>9.4756393693693694E-2</c:v>
                </c:pt>
                <c:pt idx="15388">
                  <c:v>9.4971398198198206E-2</c:v>
                </c:pt>
                <c:pt idx="15389">
                  <c:v>9.5185852252252262E-2</c:v>
                </c:pt>
                <c:pt idx="15390">
                  <c:v>9.5481139639639639E-2</c:v>
                </c:pt>
                <c:pt idx="15391">
                  <c:v>9.5830315315315301E-2</c:v>
                </c:pt>
                <c:pt idx="15392">
                  <c:v>9.6116804504504508E-2</c:v>
                </c:pt>
                <c:pt idx="15393">
                  <c:v>9.628671891891892E-2</c:v>
                </c:pt>
                <c:pt idx="15394">
                  <c:v>9.6420890990990993E-2</c:v>
                </c:pt>
                <c:pt idx="15395">
                  <c:v>9.6563861261261263E-2</c:v>
                </c:pt>
                <c:pt idx="15396">
                  <c:v>9.6679887387387392E-2</c:v>
                </c:pt>
                <c:pt idx="15397">
                  <c:v>9.670683243243243E-2</c:v>
                </c:pt>
                <c:pt idx="15398">
                  <c:v>9.674257477477477E-2</c:v>
                </c:pt>
                <c:pt idx="15399">
                  <c:v>9.6733776576576586E-2</c:v>
                </c:pt>
                <c:pt idx="15400">
                  <c:v>9.6662290990990996E-2</c:v>
                </c:pt>
                <c:pt idx="15401">
                  <c:v>9.6617200000000014E-2</c:v>
                </c:pt>
                <c:pt idx="15402">
                  <c:v>9.6858048648648637E-2</c:v>
                </c:pt>
                <c:pt idx="15403">
                  <c:v>9.7027412612612593E-2</c:v>
                </c:pt>
                <c:pt idx="15404">
                  <c:v>9.7142888288288279E-2</c:v>
                </c:pt>
                <c:pt idx="15405">
                  <c:v>9.7277060360360365E-2</c:v>
                </c:pt>
                <c:pt idx="15406">
                  <c:v>9.7312802702702705E-2</c:v>
                </c:pt>
                <c:pt idx="15407">
                  <c:v>9.7268262162162139E-2</c:v>
                </c:pt>
                <c:pt idx="15408">
                  <c:v>9.7241318018018011E-2</c:v>
                </c:pt>
                <c:pt idx="15409">
                  <c:v>9.7285858558558536E-2</c:v>
                </c:pt>
                <c:pt idx="15410">
                  <c:v>9.7294656756756734E-2</c:v>
                </c:pt>
                <c:pt idx="15411">
                  <c:v>9.7303454954954932E-2</c:v>
                </c:pt>
                <c:pt idx="15412">
                  <c:v>9.7294106306306291E-2</c:v>
                </c:pt>
                <c:pt idx="15413">
                  <c:v>9.7329299099099084E-2</c:v>
                </c:pt>
                <c:pt idx="15414">
                  <c:v>9.7346894594594585E-2</c:v>
                </c:pt>
                <c:pt idx="15415">
                  <c:v>9.733754594594593E-2</c:v>
                </c:pt>
                <c:pt idx="15416">
                  <c:v>9.7399682882882879E-2</c:v>
                </c:pt>
                <c:pt idx="15417">
                  <c:v>9.7471168468468455E-2</c:v>
                </c:pt>
                <c:pt idx="15418">
                  <c:v>9.7194027027027022E-2</c:v>
                </c:pt>
                <c:pt idx="15419">
                  <c:v>9.6952628828828824E-2</c:v>
                </c:pt>
                <c:pt idx="15420">
                  <c:v>9.6657341441441447E-2</c:v>
                </c:pt>
                <c:pt idx="15421">
                  <c:v>9.6344457657657659E-2</c:v>
                </c:pt>
                <c:pt idx="15422">
                  <c:v>9.6111857657657673E-2</c:v>
                </c:pt>
                <c:pt idx="15423">
                  <c:v>9.592434774774776E-2</c:v>
                </c:pt>
                <c:pt idx="15424">
                  <c:v>9.5763781981982002E-2</c:v>
                </c:pt>
                <c:pt idx="15425">
                  <c:v>9.5557575675675702E-2</c:v>
                </c:pt>
                <c:pt idx="15426">
                  <c:v>9.5397009909909916E-2</c:v>
                </c:pt>
                <c:pt idx="15427">
                  <c:v>9.5128666666666667E-2</c:v>
                </c:pt>
                <c:pt idx="15428">
                  <c:v>9.4833379279279276E-2</c:v>
                </c:pt>
                <c:pt idx="15429">
                  <c:v>9.454689009009011E-2</c:v>
                </c:pt>
                <c:pt idx="15430">
                  <c:v>9.433188558558557E-2</c:v>
                </c:pt>
                <c:pt idx="15431">
                  <c:v>9.4153172972972973E-2</c:v>
                </c:pt>
                <c:pt idx="15432">
                  <c:v>9.3965112612612617E-2</c:v>
                </c:pt>
                <c:pt idx="15433">
                  <c:v>9.3741859459459453E-2</c:v>
                </c:pt>
                <c:pt idx="15434">
                  <c:v>9.3580743243243239E-2</c:v>
                </c:pt>
                <c:pt idx="15435">
                  <c:v>9.3410828828828826E-2</c:v>
                </c:pt>
                <c:pt idx="15436">
                  <c:v>9.3303601801801792E-2</c:v>
                </c:pt>
                <c:pt idx="15437">
                  <c:v>9.3249713513513507E-2</c:v>
                </c:pt>
                <c:pt idx="15438">
                  <c:v>9.3142486486486473E-2</c:v>
                </c:pt>
                <c:pt idx="15439">
                  <c:v>9.2731723423423396E-2</c:v>
                </c:pt>
                <c:pt idx="15440">
                  <c:v>9.2374299099099083E-2</c:v>
                </c:pt>
                <c:pt idx="15441">
                  <c:v>9.2097707207207183E-2</c:v>
                </c:pt>
                <c:pt idx="15442">
                  <c:v>9.1838162162162132E-2</c:v>
                </c:pt>
                <c:pt idx="15443">
                  <c:v>9.1695191891891861E-2</c:v>
                </c:pt>
                <c:pt idx="15444">
                  <c:v>9.1614359459459421E-2</c:v>
                </c:pt>
                <c:pt idx="15445">
                  <c:v>9.1641303603603577E-2</c:v>
                </c:pt>
                <c:pt idx="15446">
                  <c:v>9.1596763063063039E-2</c:v>
                </c:pt>
                <c:pt idx="15447">
                  <c:v>9.1525828828828801E-2</c:v>
                </c:pt>
                <c:pt idx="15448">
                  <c:v>9.1463141441441423E-2</c:v>
                </c:pt>
                <c:pt idx="15449">
                  <c:v>9.1445545045045026E-2</c:v>
                </c:pt>
                <c:pt idx="15450">
                  <c:v>9.1392206306306303E-2</c:v>
                </c:pt>
                <c:pt idx="15451">
                  <c:v>9.1401004504504488E-2</c:v>
                </c:pt>
                <c:pt idx="15452">
                  <c:v>9.1410353153153143E-2</c:v>
                </c:pt>
                <c:pt idx="15453">
                  <c:v>9.1348216216216208E-2</c:v>
                </c:pt>
                <c:pt idx="15454">
                  <c:v>9.1348216216216208E-2</c:v>
                </c:pt>
                <c:pt idx="15455">
                  <c:v>9.1678695495495482E-2</c:v>
                </c:pt>
                <c:pt idx="15456">
                  <c:v>9.1982781081081072E-2</c:v>
                </c:pt>
                <c:pt idx="15457">
                  <c:v>9.2313810810810817E-2</c:v>
                </c:pt>
                <c:pt idx="15458">
                  <c:v>9.2662436936936959E-2</c:v>
                </c:pt>
                <c:pt idx="15459">
                  <c:v>9.2966522522522535E-2</c:v>
                </c:pt>
                <c:pt idx="15460">
                  <c:v>9.3323946846846847E-2</c:v>
                </c:pt>
                <c:pt idx="15461">
                  <c:v>9.3582942342342337E-2</c:v>
                </c:pt>
                <c:pt idx="15462">
                  <c:v>9.3815543243243246E-2</c:v>
                </c:pt>
                <c:pt idx="15463">
                  <c:v>9.4083336936936934E-2</c:v>
                </c:pt>
                <c:pt idx="15464">
                  <c:v>9.4360478378378382E-2</c:v>
                </c:pt>
                <c:pt idx="15465">
                  <c:v>9.4637619819819829E-2</c:v>
                </c:pt>
                <c:pt idx="15466">
                  <c:v>9.5021988288288298E-2</c:v>
                </c:pt>
                <c:pt idx="15467">
                  <c:v>9.5388760360360356E-2</c:v>
                </c:pt>
                <c:pt idx="15468">
                  <c:v>9.580007297297298E-2</c:v>
                </c:pt>
                <c:pt idx="15469">
                  <c:v>9.6443986486486513E-2</c:v>
                </c:pt>
                <c:pt idx="15470">
                  <c:v>9.702466306306308E-2</c:v>
                </c:pt>
                <c:pt idx="15471">
                  <c:v>9.758774324324325E-2</c:v>
                </c:pt>
                <c:pt idx="15472">
                  <c:v>9.8132677477477476E-2</c:v>
                </c:pt>
                <c:pt idx="15473">
                  <c:v>9.8651217117117121E-2</c:v>
                </c:pt>
                <c:pt idx="15474">
                  <c:v>9.9125216216216228E-2</c:v>
                </c:pt>
                <c:pt idx="15475">
                  <c:v>9.9626159459459462E-2</c:v>
                </c:pt>
                <c:pt idx="15476">
                  <c:v>0.10008201261261261</c:v>
                </c:pt>
                <c:pt idx="15477">
                  <c:v>0.10052906756756759</c:v>
                </c:pt>
                <c:pt idx="15478">
                  <c:v>0.10102946126126129</c:v>
                </c:pt>
                <c:pt idx="15479">
                  <c:v>0.10149466216216219</c:v>
                </c:pt>
                <c:pt idx="15480">
                  <c:v>0.10193236936936939</c:v>
                </c:pt>
                <c:pt idx="15481">
                  <c:v>0.10237062612612614</c:v>
                </c:pt>
                <c:pt idx="15482">
                  <c:v>0.10263896936936939</c:v>
                </c:pt>
                <c:pt idx="15483">
                  <c:v>0.10288036756756758</c:v>
                </c:pt>
                <c:pt idx="15484">
                  <c:v>0.10312176576576579</c:v>
                </c:pt>
                <c:pt idx="15485">
                  <c:v>0.10317565495495497</c:v>
                </c:pt>
                <c:pt idx="15486">
                  <c:v>0.10322954414414416</c:v>
                </c:pt>
                <c:pt idx="15487">
                  <c:v>0.10328343333333334</c:v>
                </c:pt>
                <c:pt idx="15488">
                  <c:v>0.10330158018018019</c:v>
                </c:pt>
                <c:pt idx="15489">
                  <c:v>0.10328343333333334</c:v>
                </c:pt>
                <c:pt idx="15490">
                  <c:v>0.10333732252252252</c:v>
                </c:pt>
                <c:pt idx="15491">
                  <c:v>0.10329278198198198</c:v>
                </c:pt>
                <c:pt idx="15492">
                  <c:v>0.10320370090090089</c:v>
                </c:pt>
                <c:pt idx="15493">
                  <c:v>0.10314981171171173</c:v>
                </c:pt>
                <c:pt idx="15494">
                  <c:v>0.10302443783783785</c:v>
                </c:pt>
                <c:pt idx="15495">
                  <c:v>0.10288146756756757</c:v>
                </c:pt>
                <c:pt idx="15496">
                  <c:v>0.10274729549549549</c:v>
                </c:pt>
                <c:pt idx="15497">
                  <c:v>0.10253284054054053</c:v>
                </c:pt>
                <c:pt idx="15498">
                  <c:v>0.1024080171171171</c:v>
                </c:pt>
                <c:pt idx="15499">
                  <c:v>0.10227384504504503</c:v>
                </c:pt>
                <c:pt idx="15500">
                  <c:v>0.10213087477477475</c:v>
                </c:pt>
                <c:pt idx="15501">
                  <c:v>0.10196096036036034</c:v>
                </c:pt>
                <c:pt idx="15502">
                  <c:v>0.10178224774774773</c:v>
                </c:pt>
                <c:pt idx="15503">
                  <c:v>0.10153205045045043</c:v>
                </c:pt>
                <c:pt idx="15504">
                  <c:v>0.10132639369369367</c:v>
                </c:pt>
                <c:pt idx="15505">
                  <c:v>0.10106684864864864</c:v>
                </c:pt>
                <c:pt idx="15506">
                  <c:v>0.10053950990990991</c:v>
                </c:pt>
                <c:pt idx="15507">
                  <c:v>0.10008365675675675</c:v>
                </c:pt>
                <c:pt idx="15508">
                  <c:v>9.9654747747747741E-2</c:v>
                </c:pt>
                <c:pt idx="15509">
                  <c:v>9.9217040540540535E-2</c:v>
                </c:pt>
                <c:pt idx="15510">
                  <c:v>9.8814526126126137E-2</c:v>
                </c:pt>
                <c:pt idx="15511">
                  <c:v>9.8457102702702706E-2</c:v>
                </c:pt>
                <c:pt idx="15512">
                  <c:v>9.8108477477477474E-2</c:v>
                </c:pt>
                <c:pt idx="15513">
                  <c:v>9.7804391891891912E-2</c:v>
                </c:pt>
                <c:pt idx="15514">
                  <c:v>9.7420023423423444E-2</c:v>
                </c:pt>
                <c:pt idx="15515">
                  <c:v>9.7035654954954989E-2</c:v>
                </c:pt>
                <c:pt idx="15516">
                  <c:v>9.6445630630630649E-2</c:v>
                </c:pt>
                <c:pt idx="15517">
                  <c:v>9.5713186486486496E-2</c:v>
                </c:pt>
                <c:pt idx="15518">
                  <c:v>9.4792682882882895E-2</c:v>
                </c:pt>
                <c:pt idx="15519">
                  <c:v>9.379189549549552E-2</c:v>
                </c:pt>
                <c:pt idx="15520">
                  <c:v>9.2620645045045066E-2</c:v>
                </c:pt>
                <c:pt idx="15521">
                  <c:v>9.1315772972972983E-2</c:v>
                </c:pt>
                <c:pt idx="15522">
                  <c:v>9.0019698198198203E-2</c:v>
                </c:pt>
                <c:pt idx="15523">
                  <c:v>8.8544911711711721E-2</c:v>
                </c:pt>
                <c:pt idx="15524">
                  <c:v>8.6945301801801808E-2</c:v>
                </c:pt>
                <c:pt idx="15525">
                  <c:v>8.515818153153154E-2</c:v>
                </c:pt>
                <c:pt idx="15526">
                  <c:v>8.3219294234234242E-2</c:v>
                </c:pt>
                <c:pt idx="15527">
                  <c:v>8.1082998468468476E-2</c:v>
                </c:pt>
                <c:pt idx="15528">
                  <c:v>7.8786136576576571E-2</c:v>
                </c:pt>
                <c:pt idx="15529">
                  <c:v>7.6408992612612595E-2</c:v>
                </c:pt>
                <c:pt idx="15530">
                  <c:v>7.3933419549549531E-2</c:v>
                </c:pt>
                <c:pt idx="15531">
                  <c:v>7.1297830387387365E-2</c:v>
                </c:pt>
                <c:pt idx="15532">
                  <c:v>6.8688635747747737E-2</c:v>
                </c:pt>
                <c:pt idx="15533">
                  <c:v>6.6106385189189182E-2</c:v>
                </c:pt>
                <c:pt idx="15534">
                  <c:v>6.3532932954954949E-2</c:v>
                </c:pt>
                <c:pt idx="15535">
                  <c:v>6.09149394144144E-2</c:v>
                </c:pt>
                <c:pt idx="15536">
                  <c:v>5.8323890783783784E-2</c:v>
                </c:pt>
                <c:pt idx="15537">
                  <c:v>5.5697099810810814E-2</c:v>
                </c:pt>
                <c:pt idx="15538">
                  <c:v>5.3070308972972963E-2</c:v>
                </c:pt>
                <c:pt idx="15539">
                  <c:v>5.046991252252251E-2</c:v>
                </c:pt>
                <c:pt idx="15540">
                  <c:v>4.7807379144144131E-2</c:v>
                </c:pt>
                <c:pt idx="15541">
                  <c:v>4.5082159234234233E-2</c:v>
                </c:pt>
                <c:pt idx="15542">
                  <c:v>4.2419625927927918E-2</c:v>
                </c:pt>
                <c:pt idx="15543">
                  <c:v>3.9721350252252242E-2</c:v>
                </c:pt>
                <c:pt idx="15544">
                  <c:v>3.7005478180180171E-2</c:v>
                </c:pt>
                <c:pt idx="15545">
                  <c:v>3.4226369711711703E-2</c:v>
                </c:pt>
                <c:pt idx="15546">
                  <c:v>3.1420866918918905E-2</c:v>
                </c:pt>
                <c:pt idx="15547">
                  <c:v>2.8659904576576564E-2</c:v>
                </c:pt>
                <c:pt idx="15548">
                  <c:v>2.5889593495495501E-2</c:v>
                </c:pt>
                <c:pt idx="15549">
                  <c:v>2.3074741963963967E-2</c:v>
                </c:pt>
                <c:pt idx="15550">
                  <c:v>2.0278037279279279E-2</c:v>
                </c:pt>
                <c:pt idx="15551">
                  <c:v>1.7606705747747753E-2</c:v>
                </c:pt>
                <c:pt idx="15552">
                  <c:v>1.4899631873873881E-2</c:v>
                </c:pt>
                <c:pt idx="15553">
                  <c:v>1.2407012054054053E-2</c:v>
                </c:pt>
                <c:pt idx="15554">
                  <c:v>1.0074957999999998E-2</c:v>
                </c:pt>
                <c:pt idx="15555">
                  <c:v>7.9397616036036029E-3</c:v>
                </c:pt>
                <c:pt idx="15556">
                  <c:v>6.0008743063063056E-3</c:v>
                </c:pt>
                <c:pt idx="15557">
                  <c:v>4.3215311441441445E-3</c:v>
                </c:pt>
                <c:pt idx="15558">
                  <c:v>2.7758096036036035E-3</c:v>
                </c:pt>
                <c:pt idx="15559">
                  <c:v>1.453890891891893E-3</c:v>
                </c:pt>
                <c:pt idx="15560">
                  <c:v>2.92537873873875E-4</c:v>
                </c:pt>
                <c:pt idx="15561">
                  <c:v>-7.1704764234234214E-4</c:v>
                </c:pt>
                <c:pt idx="15562">
                  <c:v>-1.5127284081081077E-3</c:v>
                </c:pt>
                <c:pt idx="15563">
                  <c:v>-2.1824859486486489E-3</c:v>
                </c:pt>
                <c:pt idx="15564">
                  <c:v>-2.6823296873873873E-3</c:v>
                </c:pt>
                <c:pt idx="15565">
                  <c:v>-3.0216074891891891E-3</c:v>
                </c:pt>
                <c:pt idx="15566">
                  <c:v>-3.2267138405405404E-3</c:v>
                </c:pt>
                <c:pt idx="15567">
                  <c:v>-3.3779316873873877E-3</c:v>
                </c:pt>
                <c:pt idx="15568">
                  <c:v>-3.3333911558558553E-3</c:v>
                </c:pt>
                <c:pt idx="15569">
                  <c:v>-3.2619063567567567E-3</c:v>
                </c:pt>
                <c:pt idx="15570">
                  <c:v>-3.1546791675675675E-3</c:v>
                </c:pt>
                <c:pt idx="15571">
                  <c:v>-3.0837442576576572E-3</c:v>
                </c:pt>
                <c:pt idx="15572">
                  <c:v>-3.0573498702702699E-3</c:v>
                </c:pt>
                <c:pt idx="15573">
                  <c:v>-3.0573498702702695E-3</c:v>
                </c:pt>
                <c:pt idx="15574">
                  <c:v>-3.0485517441441443E-3</c:v>
                </c:pt>
                <c:pt idx="15575">
                  <c:v>-2.9688186990990996E-3</c:v>
                </c:pt>
                <c:pt idx="15576">
                  <c:v>-2.9066819153153152E-3</c:v>
                </c:pt>
                <c:pt idx="15577">
                  <c:v>-2.8439952486486483E-3</c:v>
                </c:pt>
                <c:pt idx="15578">
                  <c:v>-2.745566194594594E-3</c:v>
                </c:pt>
                <c:pt idx="15579">
                  <c:v>-2.6922275369369369E-3</c:v>
                </c:pt>
                <c:pt idx="15580">
                  <c:v>-2.6388888432432433E-3</c:v>
                </c:pt>
                <c:pt idx="15581">
                  <c:v>-2.4695248792792794E-3</c:v>
                </c:pt>
                <c:pt idx="15582">
                  <c:v>-2.2638685936936941E-3</c:v>
                </c:pt>
                <c:pt idx="15583">
                  <c:v>-2.023019854954955E-3</c:v>
                </c:pt>
                <c:pt idx="15584">
                  <c:v>-1.8712521612612608E-3</c:v>
                </c:pt>
                <c:pt idx="15585">
                  <c:v>-1.7640249720720718E-3</c:v>
                </c:pt>
                <c:pt idx="15586">
                  <c:v>-1.6479996747747745E-3</c:v>
                </c:pt>
                <c:pt idx="15587">
                  <c:v>-1.5138282423423422E-3</c:v>
                </c:pt>
                <c:pt idx="15588">
                  <c:v>-1.4159490171171173E-3</c:v>
                </c:pt>
                <c:pt idx="15589">
                  <c:v>-1.299923656756757E-3</c:v>
                </c:pt>
                <c:pt idx="15590">
                  <c:v>-1.2020444315315314E-3</c:v>
                </c:pt>
                <c:pt idx="15591">
                  <c:v>-1.1399076027027025E-3</c:v>
                </c:pt>
                <c:pt idx="15592">
                  <c:v>-1.0777707738738737E-3</c:v>
                </c:pt>
                <c:pt idx="15593">
                  <c:v>-1.0601745126126126E-3</c:v>
                </c:pt>
                <c:pt idx="15594">
                  <c:v>-1.0871187828828826E-3</c:v>
                </c:pt>
                <c:pt idx="15595">
                  <c:v>-1.1140630531531529E-3</c:v>
                </c:pt>
                <c:pt idx="15596">
                  <c:v>-1.1322091882882879E-3</c:v>
                </c:pt>
                <c:pt idx="15597">
                  <c:v>-1.203693981081081E-3</c:v>
                </c:pt>
                <c:pt idx="15598">
                  <c:v>-1.3197192756756754E-3</c:v>
                </c:pt>
                <c:pt idx="15599">
                  <c:v>-1.4978813927927926E-3</c:v>
                </c:pt>
                <c:pt idx="15600">
                  <c:v>-1.5787142126126124E-3</c:v>
                </c:pt>
                <c:pt idx="15601">
                  <c:v>-1.6771432666666665E-3</c:v>
                </c:pt>
                <c:pt idx="15602">
                  <c:v>-1.7843704198198199E-3</c:v>
                </c:pt>
                <c:pt idx="15603">
                  <c:v>-1.9097437081081079E-3</c:v>
                </c:pt>
                <c:pt idx="15604">
                  <c:v>-1.9993745999999997E-3</c:v>
                </c:pt>
                <c:pt idx="15605">
                  <c:v>-2.1335460594594595E-3</c:v>
                </c:pt>
                <c:pt idx="15606">
                  <c:v>-2.303459912612613E-3</c:v>
                </c:pt>
                <c:pt idx="15607">
                  <c:v>-2.5443087054054059E-3</c:v>
                </c:pt>
                <c:pt idx="15608">
                  <c:v>-2.7494150747747752E-3</c:v>
                </c:pt>
                <c:pt idx="15609">
                  <c:v>-2.8654404261261269E-3</c:v>
                </c:pt>
                <c:pt idx="15610">
                  <c:v>-2.954521525225226E-3</c:v>
                </c:pt>
                <c:pt idx="15611">
                  <c:v>-3.034804444144145E-3</c:v>
                </c:pt>
                <c:pt idx="15612">
                  <c:v>-3.186022327027028E-3</c:v>
                </c:pt>
                <c:pt idx="15613">
                  <c:v>-3.3729825702702707E-3</c:v>
                </c:pt>
                <c:pt idx="15614">
                  <c:v>-3.515952164864865E-3</c:v>
                </c:pt>
                <c:pt idx="15615">
                  <c:v>-3.6413254531531538E-3</c:v>
                </c:pt>
                <c:pt idx="15616">
                  <c:v>-3.7573508045045051E-3</c:v>
                </c:pt>
                <c:pt idx="15617">
                  <c:v>-3.8288356243243245E-3</c:v>
                </c:pt>
                <c:pt idx="15618">
                  <c:v>-3.9894014801801804E-3</c:v>
                </c:pt>
                <c:pt idx="15619">
                  <c:v>-4.17691163963964E-3</c:v>
                </c:pt>
                <c:pt idx="15620">
                  <c:v>-4.3913660540540545E-3</c:v>
                </c:pt>
                <c:pt idx="15621">
                  <c:v>-4.5700780720720723E-3</c:v>
                </c:pt>
                <c:pt idx="15622">
                  <c:v>-4.6861033693693698E-3</c:v>
                </c:pt>
                <c:pt idx="15623">
                  <c:v>-4.5524817927927938E-3</c:v>
                </c:pt>
                <c:pt idx="15624">
                  <c:v>-4.4815468738738755E-3</c:v>
                </c:pt>
                <c:pt idx="15625">
                  <c:v>-4.4194100900900911E-3</c:v>
                </c:pt>
                <c:pt idx="15626">
                  <c:v>-3.8926221171171182E-3</c:v>
                </c:pt>
                <c:pt idx="15627">
                  <c:v>-3.365284315315316E-3</c:v>
                </c:pt>
                <c:pt idx="15628">
                  <c:v>-2.7846078108108114E-3</c:v>
                </c:pt>
                <c:pt idx="15629">
                  <c:v>-2.2930123873873887E-3</c:v>
                </c:pt>
                <c:pt idx="15630">
                  <c:v>-1.7838207207207211E-3</c:v>
                </c:pt>
                <c:pt idx="15631">
                  <c:v>-1.2746290540540553E-3</c:v>
                </c:pt>
                <c:pt idx="15632">
                  <c:v>-8.099778378378382E-4</c:v>
                </c:pt>
                <c:pt idx="15633">
                  <c:v>-3.6347281081081155E-4</c:v>
                </c:pt>
                <c:pt idx="15634">
                  <c:v>1.3637085585585499E-4</c:v>
                </c:pt>
                <c:pt idx="15635">
                  <c:v>6.9010301801801835E-4</c:v>
                </c:pt>
                <c:pt idx="15636">
                  <c:v>1.3241181531531534E-3</c:v>
                </c:pt>
                <c:pt idx="15637">
                  <c:v>1.9135928378378382E-3</c:v>
                </c:pt>
                <c:pt idx="15638">
                  <c:v>2.5300117567567566E-3</c:v>
                </c:pt>
                <c:pt idx="15639">
                  <c:v>2.9138300450450455E-3</c:v>
                </c:pt>
                <c:pt idx="15640">
                  <c:v>3.342738783783784E-3</c:v>
                </c:pt>
                <c:pt idx="15641">
                  <c:v>3.7622995045045048E-3</c:v>
                </c:pt>
                <c:pt idx="15642">
                  <c:v>3.7177589639639645E-3</c:v>
                </c:pt>
                <c:pt idx="15643">
                  <c:v>3.6644203153153158E-3</c:v>
                </c:pt>
                <c:pt idx="15644">
                  <c:v>3.5571931981981985E-3</c:v>
                </c:pt>
                <c:pt idx="15645">
                  <c:v>3.5307987837837843E-3</c:v>
                </c:pt>
                <c:pt idx="15646">
                  <c:v>3.513202567567568E-3</c:v>
                </c:pt>
                <c:pt idx="15647">
                  <c:v>3.263005810810812E-3</c:v>
                </c:pt>
                <c:pt idx="15648">
                  <c:v>3.0309551801801808E-3</c:v>
                </c:pt>
                <c:pt idx="15649">
                  <c:v>2.9682685135135143E-3</c:v>
                </c:pt>
                <c:pt idx="15650">
                  <c:v>3.1464306306306315E-3</c:v>
                </c:pt>
                <c:pt idx="15651">
                  <c:v>3.4499660360360371E-3</c:v>
                </c:pt>
                <c:pt idx="15652">
                  <c:v>3.8695267567567578E-3</c:v>
                </c:pt>
                <c:pt idx="15653">
                  <c:v>4.4502032432432448E-3</c:v>
                </c:pt>
                <c:pt idx="15654">
                  <c:v>5.1826474774774789E-3</c:v>
                </c:pt>
                <c:pt idx="15655">
                  <c:v>6.1026018018018038E-3</c:v>
                </c:pt>
                <c:pt idx="15656">
                  <c:v>7.0044100000000026E-3</c:v>
                </c:pt>
                <c:pt idx="15657">
                  <c:v>8.1124243243243261E-3</c:v>
                </c:pt>
                <c:pt idx="15658">
                  <c:v>9.372206666666669E-3</c:v>
                </c:pt>
                <c:pt idx="15659">
                  <c:v>1.0810700540540544E-2</c:v>
                </c:pt>
                <c:pt idx="15660">
                  <c:v>1.2249744837837842E-2</c:v>
                </c:pt>
                <c:pt idx="15661">
                  <c:v>1.3858153081081083E-2</c:v>
                </c:pt>
                <c:pt idx="15662">
                  <c:v>1.5583136171171172E-2</c:v>
                </c:pt>
                <c:pt idx="15663">
                  <c:v>1.7200342657657661E-2</c:v>
                </c:pt>
                <c:pt idx="15664">
                  <c:v>1.8987462567567569E-2</c:v>
                </c:pt>
                <c:pt idx="15665">
                  <c:v>2.0774582567567569E-2</c:v>
                </c:pt>
                <c:pt idx="15666">
                  <c:v>2.2597444909909913E-2</c:v>
                </c:pt>
                <c:pt idx="15667">
                  <c:v>2.4491792027027028E-2</c:v>
                </c:pt>
                <c:pt idx="15668">
                  <c:v>2.6430679684684683E-2</c:v>
                </c:pt>
                <c:pt idx="15669">
                  <c:v>2.8414107792792794E-2</c:v>
                </c:pt>
                <c:pt idx="15670">
                  <c:v>3.0353545090090094E-2</c:v>
                </c:pt>
                <c:pt idx="15671">
                  <c:v>3.2248441936936947E-2</c:v>
                </c:pt>
                <c:pt idx="15672">
                  <c:v>3.4312702567567577E-2</c:v>
                </c:pt>
                <c:pt idx="15673">
                  <c:v>3.6323624459459462E-2</c:v>
                </c:pt>
                <c:pt idx="15674">
                  <c:v>3.8316400405405404E-2</c:v>
                </c:pt>
                <c:pt idx="15675">
                  <c:v>4.0299828423423431E-2</c:v>
                </c:pt>
                <c:pt idx="15676">
                  <c:v>4.2560947252252256E-2</c:v>
                </c:pt>
                <c:pt idx="15677">
                  <c:v>4.4839662117117117E-2</c:v>
                </c:pt>
                <c:pt idx="15678">
                  <c:v>4.7118927702702706E-2</c:v>
                </c:pt>
                <c:pt idx="15679">
                  <c:v>4.9898036981981989E-2</c:v>
                </c:pt>
                <c:pt idx="15680">
                  <c:v>5.2676595720720719E-2</c:v>
                </c:pt>
                <c:pt idx="15681">
                  <c:v>5.5482098603603605E-2</c:v>
                </c:pt>
                <c:pt idx="15682">
                  <c:v>5.8180374369369368E-2</c:v>
                </c:pt>
                <c:pt idx="15683">
                  <c:v>6.0807165360360356E-2</c:v>
                </c:pt>
                <c:pt idx="15684">
                  <c:v>6.3630264819819815E-2</c:v>
                </c:pt>
                <c:pt idx="15685">
                  <c:v>6.6462711936936925E-2</c:v>
                </c:pt>
                <c:pt idx="15686">
                  <c:v>6.9143391396396386E-2</c:v>
                </c:pt>
                <c:pt idx="15687">
                  <c:v>7.1654706846846827E-2</c:v>
                </c:pt>
                <c:pt idx="15688">
                  <c:v>7.4567987747747727E-2</c:v>
                </c:pt>
                <c:pt idx="15689">
                  <c:v>7.8268150630630612E-2</c:v>
                </c:pt>
                <c:pt idx="15690">
                  <c:v>8.2790388738738716E-2</c:v>
                </c:pt>
                <c:pt idx="15691">
                  <c:v>8.8107758198198174E-2</c:v>
                </c:pt>
                <c:pt idx="15692">
                  <c:v>9.4176267927927909E-2</c:v>
                </c:pt>
                <c:pt idx="15693">
                  <c:v>0.1012367662162162</c:v>
                </c:pt>
                <c:pt idx="15694">
                  <c:v>0.10910174324324323</c:v>
                </c:pt>
                <c:pt idx="15695">
                  <c:v>0.11778879369369366</c:v>
                </c:pt>
                <c:pt idx="15696">
                  <c:v>0.12726272882882883</c:v>
                </c:pt>
                <c:pt idx="15697">
                  <c:v>0.13749605225225223</c:v>
                </c:pt>
                <c:pt idx="15698">
                  <c:v>0.14858774144144143</c:v>
                </c:pt>
                <c:pt idx="15699">
                  <c:v>0.16051965225225223</c:v>
                </c:pt>
                <c:pt idx="15700">
                  <c:v>0.17304158738738737</c:v>
                </c:pt>
                <c:pt idx="15701">
                  <c:v>0.18635865585585581</c:v>
                </c:pt>
                <c:pt idx="15702">
                  <c:v>0.20062317297297297</c:v>
                </c:pt>
                <c:pt idx="15703">
                  <c:v>0.2159066234234234</c:v>
                </c:pt>
                <c:pt idx="15704">
                  <c:v>0.23155629549549547</c:v>
                </c:pt>
                <c:pt idx="15705">
                  <c:v>0.24717957117117115</c:v>
                </c:pt>
                <c:pt idx="15706">
                  <c:v>0.26280284684684679</c:v>
                </c:pt>
                <c:pt idx="15707">
                  <c:v>0.27845251711711705</c:v>
                </c:pt>
                <c:pt idx="15708">
                  <c:v>0.29413792972972969</c:v>
                </c:pt>
                <c:pt idx="15709">
                  <c:v>0.30963583243243231</c:v>
                </c:pt>
                <c:pt idx="15710">
                  <c:v>0.32514253333333321</c:v>
                </c:pt>
                <c:pt idx="15711">
                  <c:v>0.3406585819819819</c:v>
                </c:pt>
                <c:pt idx="15712">
                  <c:v>0.35616583243243233</c:v>
                </c:pt>
                <c:pt idx="15713">
                  <c:v>0.37164559459459445</c:v>
                </c:pt>
                <c:pt idx="15714">
                  <c:v>0.38706267027027014</c:v>
                </c:pt>
                <c:pt idx="15715">
                  <c:v>0.40248854324324312</c:v>
                </c:pt>
                <c:pt idx="15716">
                  <c:v>0.41791441621621611</c:v>
                </c:pt>
                <c:pt idx="15717">
                  <c:v>0.43334963783783764</c:v>
                </c:pt>
                <c:pt idx="15718">
                  <c:v>0.44883819819819804</c:v>
                </c:pt>
                <c:pt idx="15719">
                  <c:v>0.46430915495495489</c:v>
                </c:pt>
                <c:pt idx="15720">
                  <c:v>0.47981585405405403</c:v>
                </c:pt>
                <c:pt idx="15721">
                  <c:v>0.49536764504504499</c:v>
                </c:pt>
                <c:pt idx="15722">
                  <c:v>0.51087434594594583</c:v>
                </c:pt>
                <c:pt idx="15723">
                  <c:v>0.52638104684684672</c:v>
                </c:pt>
                <c:pt idx="15724">
                  <c:v>0.54184320720720713</c:v>
                </c:pt>
                <c:pt idx="15725">
                  <c:v>0.55677802882882865</c:v>
                </c:pt>
                <c:pt idx="15726">
                  <c:v>0.57079234684684677</c:v>
                </c:pt>
                <c:pt idx="15727">
                  <c:v>0.58378718198198187</c:v>
                </c:pt>
                <c:pt idx="15728">
                  <c:v>0.59536166756756748</c:v>
                </c:pt>
                <c:pt idx="15729">
                  <c:v>0.60521062522522506</c:v>
                </c:pt>
                <c:pt idx="15730">
                  <c:v>0.61319217657657643</c:v>
                </c:pt>
                <c:pt idx="15731">
                  <c:v>0.61919799999999969</c:v>
                </c:pt>
                <c:pt idx="15732">
                  <c:v>0.6231665045045045</c:v>
                </c:pt>
                <c:pt idx="15733">
                  <c:v>0.62505205405405395</c:v>
                </c:pt>
                <c:pt idx="15734">
                  <c:v>0.62481065765765742</c:v>
                </c:pt>
                <c:pt idx="15735">
                  <c:v>0.62253139639639621</c:v>
                </c:pt>
                <c:pt idx="15736">
                  <c:v>0.61825000900900884</c:v>
                </c:pt>
                <c:pt idx="15737">
                  <c:v>0.61200278918918904</c:v>
                </c:pt>
                <c:pt idx="15738">
                  <c:v>0.60381558018018011</c:v>
                </c:pt>
                <c:pt idx="15739">
                  <c:v>0.59373402342342319</c:v>
                </c:pt>
                <c:pt idx="15740">
                  <c:v>0.58169488288288274</c:v>
                </c:pt>
                <c:pt idx="15741">
                  <c:v>0.56819910270270257</c:v>
                </c:pt>
                <c:pt idx="15742">
                  <c:v>0.55372893153153147</c:v>
                </c:pt>
                <c:pt idx="15743">
                  <c:v>0.53834705405405403</c:v>
                </c:pt>
                <c:pt idx="15744">
                  <c:v>0.52245598558558548</c:v>
                </c:pt>
                <c:pt idx="15745">
                  <c:v>0.50649343243243239</c:v>
                </c:pt>
                <c:pt idx="15746">
                  <c:v>0.49050393513513518</c:v>
                </c:pt>
                <c:pt idx="15747">
                  <c:v>0.47450563963963971</c:v>
                </c:pt>
                <c:pt idx="15748">
                  <c:v>0.45857882882882878</c:v>
                </c:pt>
                <c:pt idx="15749">
                  <c:v>0.44273230090090077</c:v>
                </c:pt>
                <c:pt idx="15750">
                  <c:v>0.42706502882882869</c:v>
                </c:pt>
                <c:pt idx="15751">
                  <c:v>0.41163860540540531</c:v>
                </c:pt>
                <c:pt idx="15752">
                  <c:v>0.39627486846846832</c:v>
                </c:pt>
                <c:pt idx="15753">
                  <c:v>0.38094687387387377</c:v>
                </c:pt>
                <c:pt idx="15754">
                  <c:v>0.36572610720720705</c:v>
                </c:pt>
                <c:pt idx="15755">
                  <c:v>0.35046959819819806</c:v>
                </c:pt>
                <c:pt idx="15756">
                  <c:v>0.33523069279279261</c:v>
                </c:pt>
                <c:pt idx="15757">
                  <c:v>0.32015290270270252</c:v>
                </c:pt>
                <c:pt idx="15758">
                  <c:v>0.30505696486486461</c:v>
                </c:pt>
                <c:pt idx="15759">
                  <c:v>0.28994343063063044</c:v>
                </c:pt>
                <c:pt idx="15760">
                  <c:v>0.27491017927927908</c:v>
                </c:pt>
                <c:pt idx="15761">
                  <c:v>0.25981424144144133</c:v>
                </c:pt>
                <c:pt idx="15762">
                  <c:v>0.24469135945945933</c:v>
                </c:pt>
                <c:pt idx="15763">
                  <c:v>0.22958662342342337</c:v>
                </c:pt>
                <c:pt idx="15764">
                  <c:v>0.21453577567567569</c:v>
                </c:pt>
                <c:pt idx="15765">
                  <c:v>0.19999412072072073</c:v>
                </c:pt>
                <c:pt idx="15766">
                  <c:v>0.18618545495495495</c:v>
                </c:pt>
                <c:pt idx="15767">
                  <c:v>0.17317247387387386</c:v>
                </c:pt>
                <c:pt idx="15768">
                  <c:v>0.16114268198198201</c:v>
                </c:pt>
                <c:pt idx="15769">
                  <c:v>0.15020276216216222</c:v>
                </c:pt>
                <c:pt idx="15770">
                  <c:v>0.14029991801801805</c:v>
                </c:pt>
                <c:pt idx="15771">
                  <c:v>0.13153203063063065</c:v>
                </c:pt>
                <c:pt idx="15772">
                  <c:v>0.12388150540540543</c:v>
                </c:pt>
                <c:pt idx="15773">
                  <c:v>0.1171690828828829</c:v>
                </c:pt>
                <c:pt idx="15774">
                  <c:v>0.11144864954954957</c:v>
                </c:pt>
                <c:pt idx="15775">
                  <c:v>0.10677464324324323</c:v>
                </c:pt>
                <c:pt idx="15776">
                  <c:v>0.10298484954954956</c:v>
                </c:pt>
                <c:pt idx="15777">
                  <c:v>0.10013370630630632</c:v>
                </c:pt>
                <c:pt idx="15778">
                  <c:v>9.8346036936936956E-2</c:v>
                </c:pt>
                <c:pt idx="15779">
                  <c:v>9.7559704504504505E-2</c:v>
                </c:pt>
                <c:pt idx="15780">
                  <c:v>9.7712022522522521E-2</c:v>
                </c:pt>
                <c:pt idx="15781">
                  <c:v>9.835538558558557E-2</c:v>
                </c:pt>
                <c:pt idx="15782">
                  <c:v>9.898115225225225E-2</c:v>
                </c:pt>
                <c:pt idx="15783">
                  <c:v>9.960691891891893E-2</c:v>
                </c:pt>
                <c:pt idx="15784">
                  <c:v>0.10025028198198199</c:v>
                </c:pt>
                <c:pt idx="15785">
                  <c:v>0.10079521531531532</c:v>
                </c:pt>
                <c:pt idx="15786">
                  <c:v>0.10123347207207209</c:v>
                </c:pt>
                <c:pt idx="15787">
                  <c:v>0.10150181531531532</c:v>
                </c:pt>
                <c:pt idx="15788">
                  <c:v>0.10147542072072073</c:v>
                </c:pt>
                <c:pt idx="15789">
                  <c:v>0.10134179909909909</c:v>
                </c:pt>
                <c:pt idx="15790">
                  <c:v>0.10116308738738737</c:v>
                </c:pt>
                <c:pt idx="15791">
                  <c:v>0.10079686486486486</c:v>
                </c:pt>
                <c:pt idx="15792">
                  <c:v>0.10043944054054055</c:v>
                </c:pt>
                <c:pt idx="15793">
                  <c:v>0.10011775855855856</c:v>
                </c:pt>
                <c:pt idx="15794">
                  <c:v>9.958162252252252E-2</c:v>
                </c:pt>
                <c:pt idx="15795">
                  <c:v>9.9045486486486492E-2</c:v>
                </c:pt>
                <c:pt idx="15796">
                  <c:v>9.8455462162162152E-2</c:v>
                </c:pt>
                <c:pt idx="15797">
                  <c:v>9.7802751351351358E-2</c:v>
                </c:pt>
                <c:pt idx="15798">
                  <c:v>9.7275413513513501E-2</c:v>
                </c:pt>
                <c:pt idx="15799">
                  <c:v>9.6820109909909899E-2</c:v>
                </c:pt>
                <c:pt idx="15800">
                  <c:v>9.6346660360360353E-2</c:v>
                </c:pt>
                <c:pt idx="15801">
                  <c:v>9.5873210810810808E-2</c:v>
                </c:pt>
                <c:pt idx="15802">
                  <c:v>9.5354671171171163E-2</c:v>
                </c:pt>
                <c:pt idx="15803">
                  <c:v>9.4881221621621631E-2</c:v>
                </c:pt>
                <c:pt idx="15804">
                  <c:v>9.4550191891891885E-2</c:v>
                </c:pt>
                <c:pt idx="15805">
                  <c:v>9.4237308108108125E-2</c:v>
                </c:pt>
                <c:pt idx="15806">
                  <c:v>9.3924424324324338E-2</c:v>
                </c:pt>
                <c:pt idx="15807">
                  <c:v>9.3691823423423429E-2</c:v>
                </c:pt>
                <c:pt idx="15808">
                  <c:v>9.3441626126126123E-2</c:v>
                </c:pt>
                <c:pt idx="15809">
                  <c:v>9.3128742342342349E-2</c:v>
                </c:pt>
                <c:pt idx="15810">
                  <c:v>9.2932433333333314E-2</c:v>
                </c:pt>
                <c:pt idx="15811">
                  <c:v>9.2744922522522505E-2</c:v>
                </c:pt>
                <c:pt idx="15812">
                  <c:v>9.2575008108108078E-2</c:v>
                </c:pt>
                <c:pt idx="15813">
                  <c:v>9.2485927027027015E-2</c:v>
                </c:pt>
                <c:pt idx="15814">
                  <c:v>9.2548613513513511E-2</c:v>
                </c:pt>
                <c:pt idx="15815">
                  <c:v>9.2531017117117129E-2</c:v>
                </c:pt>
                <c:pt idx="15816">
                  <c:v>9.244138648648649E-2</c:v>
                </c:pt>
                <c:pt idx="15817">
                  <c:v>9.237869999999998E-2</c:v>
                </c:pt>
                <c:pt idx="15818">
                  <c:v>9.2396296396396377E-2</c:v>
                </c:pt>
                <c:pt idx="15819">
                  <c:v>9.2467231531531538E-2</c:v>
                </c:pt>
                <c:pt idx="15820">
                  <c:v>9.260085315315314E-2</c:v>
                </c:pt>
                <c:pt idx="15821">
                  <c:v>9.269928198198199E-2</c:v>
                </c:pt>
                <c:pt idx="15822">
                  <c:v>9.2806509909909893E-2</c:v>
                </c:pt>
                <c:pt idx="15823">
                  <c:v>9.2984672072072075E-2</c:v>
                </c:pt>
                <c:pt idx="15824">
                  <c:v>9.3172181981981975E-2</c:v>
                </c:pt>
                <c:pt idx="15825">
                  <c:v>9.3431177477477464E-2</c:v>
                </c:pt>
                <c:pt idx="15826">
                  <c:v>9.3734713513513521E-2</c:v>
                </c:pt>
                <c:pt idx="15827">
                  <c:v>9.3976112612612628E-2</c:v>
                </c:pt>
                <c:pt idx="15828">
                  <c:v>9.4280198198198203E-2</c:v>
                </c:pt>
                <c:pt idx="15829">
                  <c:v>9.460188018018019E-2</c:v>
                </c:pt>
                <c:pt idx="15830">
                  <c:v>9.4834481081081112E-2</c:v>
                </c:pt>
                <c:pt idx="15831">
                  <c:v>9.5147364864864872E-2</c:v>
                </c:pt>
                <c:pt idx="15832">
                  <c:v>9.5513587387387425E-2</c:v>
                </c:pt>
                <c:pt idx="15833">
                  <c:v>9.5906754054054091E-2</c:v>
                </c:pt>
                <c:pt idx="15834">
                  <c:v>9.6237783783783795E-2</c:v>
                </c:pt>
                <c:pt idx="15835">
                  <c:v>9.6550667567567583E-2</c:v>
                </c:pt>
                <c:pt idx="15836">
                  <c:v>9.6792066666666662E-2</c:v>
                </c:pt>
                <c:pt idx="15837">
                  <c:v>9.7069208108108096E-2</c:v>
                </c:pt>
                <c:pt idx="15838">
                  <c:v>9.7328203603603614E-2</c:v>
                </c:pt>
                <c:pt idx="15839">
                  <c:v>9.7570152252252254E-2</c:v>
                </c:pt>
                <c:pt idx="15840">
                  <c:v>9.7838495495495489E-2</c:v>
                </c:pt>
                <c:pt idx="15841">
                  <c:v>9.800840900900902E-2</c:v>
                </c:pt>
                <c:pt idx="15842">
                  <c:v>9.8178323423423433E-2</c:v>
                </c:pt>
                <c:pt idx="15843">
                  <c:v>9.836638378378379E-2</c:v>
                </c:pt>
                <c:pt idx="15844">
                  <c:v>9.8572040540540543E-2</c:v>
                </c:pt>
                <c:pt idx="15845">
                  <c:v>9.8777697297297296E-2</c:v>
                </c:pt>
                <c:pt idx="15846">
                  <c:v>9.9037242342342346E-2</c:v>
                </c:pt>
                <c:pt idx="15847">
                  <c:v>9.927864144144144E-2</c:v>
                </c:pt>
                <c:pt idx="15848">
                  <c:v>9.9501894594594589E-2</c:v>
                </c:pt>
                <c:pt idx="15849">
                  <c:v>9.9636066666666648E-2</c:v>
                </c:pt>
                <c:pt idx="15850">
                  <c:v>9.9698753153153144E-2</c:v>
                </c:pt>
                <c:pt idx="15851">
                  <c:v>9.9609121621621624E-2</c:v>
                </c:pt>
                <c:pt idx="15852">
                  <c:v>9.9537636936936943E-2</c:v>
                </c:pt>
                <c:pt idx="15853">
                  <c:v>9.9466151351351367E-2</c:v>
                </c:pt>
                <c:pt idx="15854">
                  <c:v>9.9376519819819847E-2</c:v>
                </c:pt>
                <c:pt idx="15855">
                  <c:v>9.9189009009009052E-2</c:v>
                </c:pt>
                <c:pt idx="15856">
                  <c:v>9.9055387387387436E-2</c:v>
                </c:pt>
                <c:pt idx="15857">
                  <c:v>9.8939362162162203E-2</c:v>
                </c:pt>
                <c:pt idx="15858">
                  <c:v>9.8813988288288329E-2</c:v>
                </c:pt>
                <c:pt idx="15859">
                  <c:v>9.8679816216216257E-2</c:v>
                </c:pt>
                <c:pt idx="15860">
                  <c:v>9.8483507207207249E-2</c:v>
                </c:pt>
                <c:pt idx="15861">
                  <c:v>9.8286648648648667E-2</c:v>
                </c:pt>
                <c:pt idx="15862">
                  <c:v>9.8018305405405431E-2</c:v>
                </c:pt>
                <c:pt idx="15863">
                  <c:v>9.7714219819819842E-2</c:v>
                </c:pt>
                <c:pt idx="15864">
                  <c:v>9.7401336036036068E-2</c:v>
                </c:pt>
                <c:pt idx="15865">
                  <c:v>9.7061508108108124E-2</c:v>
                </c:pt>
                <c:pt idx="15866">
                  <c:v>9.6766770270270294E-2</c:v>
                </c:pt>
                <c:pt idx="15867">
                  <c:v>9.6542967567567584E-2</c:v>
                </c:pt>
                <c:pt idx="15868">
                  <c:v>9.6292220720720731E-2</c:v>
                </c:pt>
                <c:pt idx="15869">
                  <c:v>9.6050821621621624E-2</c:v>
                </c:pt>
                <c:pt idx="15870">
                  <c:v>9.5791826126126134E-2</c:v>
                </c:pt>
                <c:pt idx="15871">
                  <c:v>9.5577371171171169E-2</c:v>
                </c:pt>
                <c:pt idx="15872">
                  <c:v>9.5309027927927933E-2</c:v>
                </c:pt>
                <c:pt idx="15873">
                  <c:v>9.5076427027027025E-2</c:v>
                </c:pt>
                <c:pt idx="15874">
                  <c:v>9.4852624324324328E-2</c:v>
                </c:pt>
                <c:pt idx="15875">
                  <c:v>9.4638169369369377E-2</c:v>
                </c:pt>
                <c:pt idx="15876">
                  <c:v>9.443196306306309E-2</c:v>
                </c:pt>
                <c:pt idx="15877">
                  <c:v>9.4172418018018039E-2</c:v>
                </c:pt>
                <c:pt idx="15878">
                  <c:v>9.4020650450450452E-2</c:v>
                </c:pt>
                <c:pt idx="15879">
                  <c:v>9.3859534234234238E-2</c:v>
                </c:pt>
                <c:pt idx="15880">
                  <c:v>9.3742958558558562E-2</c:v>
                </c:pt>
                <c:pt idx="15881">
                  <c:v>9.3608786486486503E-2</c:v>
                </c:pt>
                <c:pt idx="15882">
                  <c:v>9.3474614414414431E-2</c:v>
                </c:pt>
                <c:pt idx="15883">
                  <c:v>9.3304700000000004E-2</c:v>
                </c:pt>
                <c:pt idx="15884">
                  <c:v>9.3125437837837832E-2</c:v>
                </c:pt>
                <c:pt idx="15885">
                  <c:v>9.2892836936936923E-2</c:v>
                </c:pt>
                <c:pt idx="15886">
                  <c:v>9.2704776576576567E-2</c:v>
                </c:pt>
                <c:pt idx="15887">
                  <c:v>9.2570604504504481E-2</c:v>
                </c:pt>
                <c:pt idx="15888">
                  <c:v>9.2454579279279234E-2</c:v>
                </c:pt>
                <c:pt idx="15889">
                  <c:v>9.2338003603603558E-2</c:v>
                </c:pt>
                <c:pt idx="15890">
                  <c:v>9.2221978378378339E-2</c:v>
                </c:pt>
                <c:pt idx="15891">
                  <c:v>9.2346802702702679E-2</c:v>
                </c:pt>
                <c:pt idx="15892">
                  <c:v>9.2507369369369347E-2</c:v>
                </c:pt>
                <c:pt idx="15893">
                  <c:v>9.2676733333333303E-2</c:v>
                </c:pt>
                <c:pt idx="15894">
                  <c:v>9.2757016216216182E-2</c:v>
                </c:pt>
                <c:pt idx="15895">
                  <c:v>9.290878468468465E-2</c:v>
                </c:pt>
                <c:pt idx="15896">
                  <c:v>9.2980269369369345E-2</c:v>
                </c:pt>
                <c:pt idx="15897">
                  <c:v>9.3016012612612595E-2</c:v>
                </c:pt>
                <c:pt idx="15898">
                  <c:v>9.3024810810810793E-2</c:v>
                </c:pt>
                <c:pt idx="15899">
                  <c:v>9.3114441441441431E-2</c:v>
                </c:pt>
                <c:pt idx="15900">
                  <c:v>9.3373986486486468E-2</c:v>
                </c:pt>
                <c:pt idx="15901">
                  <c:v>9.3695668468468482E-2</c:v>
                </c:pt>
                <c:pt idx="15902">
                  <c:v>9.4061890990991007E-2</c:v>
                </c:pt>
                <c:pt idx="15903">
                  <c:v>9.4428113513513545E-2</c:v>
                </c:pt>
                <c:pt idx="15904">
                  <c:v>9.4803683783783801E-2</c:v>
                </c:pt>
                <c:pt idx="15905">
                  <c:v>9.5206198198198241E-2</c:v>
                </c:pt>
                <c:pt idx="15906">
                  <c:v>9.5537227927927973E-2</c:v>
                </c:pt>
                <c:pt idx="15907">
                  <c:v>9.566205135135139E-2</c:v>
                </c:pt>
                <c:pt idx="15908">
                  <c:v>9.5760480180180227E-2</c:v>
                </c:pt>
                <c:pt idx="15909">
                  <c:v>9.5939742342342399E-2</c:v>
                </c:pt>
                <c:pt idx="15910">
                  <c:v>9.6162995495495535E-2</c:v>
                </c:pt>
                <c:pt idx="15911">
                  <c:v>9.6341708108108132E-2</c:v>
                </c:pt>
                <c:pt idx="15912">
                  <c:v>9.6601253153153183E-2</c:v>
                </c:pt>
                <c:pt idx="15913">
                  <c:v>9.6923484684684688E-2</c:v>
                </c:pt>
                <c:pt idx="15914">
                  <c:v>9.7290256756756774E-2</c:v>
                </c:pt>
                <c:pt idx="15915">
                  <c:v>9.7674625225225228E-2</c:v>
                </c:pt>
                <c:pt idx="15916">
                  <c:v>9.788908018018018E-2</c:v>
                </c:pt>
                <c:pt idx="15917">
                  <c:v>9.808593873873872E-2</c:v>
                </c:pt>
                <c:pt idx="15918">
                  <c:v>9.839002432432431E-2</c:v>
                </c:pt>
                <c:pt idx="15919">
                  <c:v>9.8667165765765744E-2</c:v>
                </c:pt>
                <c:pt idx="15920">
                  <c:v>9.8935509009008993E-2</c:v>
                </c:pt>
                <c:pt idx="15921">
                  <c:v>9.9203852252252242E-2</c:v>
                </c:pt>
                <c:pt idx="15922">
                  <c:v>9.9534881981981946E-2</c:v>
                </c:pt>
                <c:pt idx="15923">
                  <c:v>9.9830169369369337E-2</c:v>
                </c:pt>
                <c:pt idx="15924">
                  <c:v>0.10016064954954951</c:v>
                </c:pt>
                <c:pt idx="15925">
                  <c:v>0.10043779099099095</c:v>
                </c:pt>
                <c:pt idx="15926">
                  <c:v>0.10073307837837833</c:v>
                </c:pt>
                <c:pt idx="15927">
                  <c:v>0.10107235675675671</c:v>
                </c:pt>
                <c:pt idx="15928">
                  <c:v>0.10112624504504501</c:v>
                </c:pt>
                <c:pt idx="15929">
                  <c:v>0.10118893153153148</c:v>
                </c:pt>
                <c:pt idx="15930">
                  <c:v>0.10126041621621618</c:v>
                </c:pt>
                <c:pt idx="15931">
                  <c:v>0.10130550630630626</c:v>
                </c:pt>
                <c:pt idx="15932">
                  <c:v>0.10131485405405402</c:v>
                </c:pt>
                <c:pt idx="15933">
                  <c:v>0.10157439909909907</c:v>
                </c:pt>
                <c:pt idx="15934">
                  <c:v>0.10175311081081077</c:v>
                </c:pt>
                <c:pt idx="15935">
                  <c:v>0.10178005495495493</c:v>
                </c:pt>
                <c:pt idx="15936">
                  <c:v>0.10161014144144141</c:v>
                </c:pt>
                <c:pt idx="15937">
                  <c:v>0.10114549009009006</c:v>
                </c:pt>
                <c:pt idx="15938">
                  <c:v>0.1005736117117117</c:v>
                </c:pt>
                <c:pt idx="15939">
                  <c:v>9.9831818918918888E-2</c:v>
                </c:pt>
                <c:pt idx="15940">
                  <c:v>9.8875572072072038E-2</c:v>
                </c:pt>
                <c:pt idx="15941">
                  <c:v>9.7723017117117103E-2</c:v>
                </c:pt>
                <c:pt idx="15942">
                  <c:v>9.6391200900900878E-2</c:v>
                </c:pt>
                <c:pt idx="15943">
                  <c:v>9.4854277477477447E-2</c:v>
                </c:pt>
                <c:pt idx="15944">
                  <c:v>9.3388839639639606E-2</c:v>
                </c:pt>
                <c:pt idx="15945">
                  <c:v>9.1824972972972957E-2</c:v>
                </c:pt>
                <c:pt idx="15946">
                  <c:v>8.9983964234234229E-2</c:v>
                </c:pt>
                <c:pt idx="15947">
                  <c:v>8.79372990990991E-2</c:v>
                </c:pt>
                <c:pt idx="15948">
                  <c:v>8.5765810540540541E-2</c:v>
                </c:pt>
                <c:pt idx="15949">
                  <c:v>8.3164863693693691E-2</c:v>
                </c:pt>
                <c:pt idx="15950">
                  <c:v>8.0358810486486507E-2</c:v>
                </c:pt>
                <c:pt idx="15951">
                  <c:v>7.755275727927928E-2</c:v>
                </c:pt>
                <c:pt idx="15952">
                  <c:v>7.4702163603603614E-2</c:v>
                </c:pt>
                <c:pt idx="15953">
                  <c:v>7.1976942837837843E-2</c:v>
                </c:pt>
                <c:pt idx="15954">
                  <c:v>6.9126898693693692E-2</c:v>
                </c:pt>
                <c:pt idx="15955">
                  <c:v>6.6160279684684686E-2</c:v>
                </c:pt>
                <c:pt idx="15956">
                  <c:v>6.3220604819819795E-2</c:v>
                </c:pt>
                <c:pt idx="15957">
                  <c:v>6.0262784099099062E-2</c:v>
                </c:pt>
                <c:pt idx="15958">
                  <c:v>5.7305512927927904E-2</c:v>
                </c:pt>
                <c:pt idx="15959">
                  <c:v>5.4365838153153122E-2</c:v>
                </c:pt>
                <c:pt idx="15960">
                  <c:v>5.1479502072072081E-2</c:v>
                </c:pt>
                <c:pt idx="15961">
                  <c:v>4.847714063063064E-2</c:v>
                </c:pt>
                <c:pt idx="15962">
                  <c:v>4.5573208198198205E-2</c:v>
                </c:pt>
                <c:pt idx="15963">
                  <c:v>4.2651129639639643E-2</c:v>
                </c:pt>
                <c:pt idx="15964">
                  <c:v>3.968506027027028E-2</c:v>
                </c:pt>
                <c:pt idx="15965">
                  <c:v>3.6781127747747749E-2</c:v>
                </c:pt>
                <c:pt idx="15966">
                  <c:v>3.3850800720720726E-2</c:v>
                </c:pt>
                <c:pt idx="15967">
                  <c:v>3.0848989009009006E-2</c:v>
                </c:pt>
                <c:pt idx="15968">
                  <c:v>2.7882369909909908E-2</c:v>
                </c:pt>
                <c:pt idx="15969">
                  <c:v>2.4906952702702715E-2</c:v>
                </c:pt>
                <c:pt idx="15970">
                  <c:v>2.1824308558558568E-2</c:v>
                </c:pt>
                <c:pt idx="15971">
                  <c:v>1.8893431801801815E-2</c:v>
                </c:pt>
                <c:pt idx="15972">
                  <c:v>1.6123671351351364E-2</c:v>
                </c:pt>
                <c:pt idx="15973">
                  <c:v>1.3443541531531544E-2</c:v>
                </c:pt>
                <c:pt idx="15974">
                  <c:v>1.0897033153153152E-2</c:v>
                </c:pt>
                <c:pt idx="15975">
                  <c:v>8.4220091891891828E-3</c:v>
                </c:pt>
                <c:pt idx="15976">
                  <c:v>6.1262477477477435E-3</c:v>
                </c:pt>
                <c:pt idx="15977">
                  <c:v>4.0982790090090086E-3</c:v>
                </c:pt>
                <c:pt idx="15978">
                  <c:v>2.2127300000000004E-3</c:v>
                </c:pt>
                <c:pt idx="15979">
                  <c:v>5.0644234234234313E-4</c:v>
                </c:pt>
                <c:pt idx="15980">
                  <c:v>-9.7659198198198245E-4</c:v>
                </c:pt>
                <c:pt idx="15981">
                  <c:v>-2.2897128828828833E-3</c:v>
                </c:pt>
                <c:pt idx="15982">
                  <c:v>-3.4510661261261265E-3</c:v>
                </c:pt>
                <c:pt idx="15983">
                  <c:v>-4.3891665765765763E-3</c:v>
                </c:pt>
                <c:pt idx="15984">
                  <c:v>-5.1661512612612617E-3</c:v>
                </c:pt>
                <c:pt idx="15985">
                  <c:v>-5.8359088288288284E-3</c:v>
                </c:pt>
                <c:pt idx="15986">
                  <c:v>-6.1839847747747739E-3</c:v>
                </c:pt>
                <c:pt idx="15987">
                  <c:v>-6.3984391351351345E-3</c:v>
                </c:pt>
                <c:pt idx="15988">
                  <c:v>-6.5947473693693691E-3</c:v>
                </c:pt>
                <c:pt idx="15989">
                  <c:v>-6.657434054054054E-3</c:v>
                </c:pt>
                <c:pt idx="15990">
                  <c:v>-6.6843783333333335E-3</c:v>
                </c:pt>
                <c:pt idx="15991">
                  <c:v>-6.6222415045045042E-3</c:v>
                </c:pt>
                <c:pt idx="15992">
                  <c:v>-6.5864991171171181E-3</c:v>
                </c:pt>
                <c:pt idx="15993">
                  <c:v>-6.6040954234234239E-3</c:v>
                </c:pt>
                <c:pt idx="15994">
                  <c:v>-6.6040954234234239E-3</c:v>
                </c:pt>
                <c:pt idx="15995">
                  <c:v>-6.6398377657657659E-3</c:v>
                </c:pt>
                <c:pt idx="15996">
                  <c:v>-6.6937263243243231E-3</c:v>
                </c:pt>
                <c:pt idx="15997">
                  <c:v>-6.8278978108108103E-3</c:v>
                </c:pt>
                <c:pt idx="15998">
                  <c:v>-6.925777000000001E-3</c:v>
                </c:pt>
                <c:pt idx="15999">
                  <c:v>-7.0154079009009012E-3</c:v>
                </c:pt>
                <c:pt idx="16000">
                  <c:v>-7.0868927657657651E-3</c:v>
                </c:pt>
                <c:pt idx="16001">
                  <c:v>-7.1138370900900912E-3</c:v>
                </c:pt>
                <c:pt idx="16002">
                  <c:v>-7.1583776306306333E-3</c:v>
                </c:pt>
                <c:pt idx="16003">
                  <c:v>-7.2034679909909914E-3</c:v>
                </c:pt>
                <c:pt idx="16004">
                  <c:v>-7.3018970900900898E-3</c:v>
                </c:pt>
                <c:pt idx="16005">
                  <c:v>-7.3821799729729748E-3</c:v>
                </c:pt>
                <c:pt idx="16006">
                  <c:v>-7.4630127657657648E-3</c:v>
                </c:pt>
                <c:pt idx="16007">
                  <c:v>-7.5795879909909911E-3</c:v>
                </c:pt>
                <c:pt idx="16008">
                  <c:v>-7.7313556486486483E-3</c:v>
                </c:pt>
                <c:pt idx="16009">
                  <c:v>-7.8567289819819804E-3</c:v>
                </c:pt>
                <c:pt idx="16010">
                  <c:v>-7.9018194324324328E-3</c:v>
                </c:pt>
                <c:pt idx="16011">
                  <c:v>-7.8842231261261261E-3</c:v>
                </c:pt>
                <c:pt idx="16012">
                  <c:v>-7.7857940270270251E-3</c:v>
                </c:pt>
                <c:pt idx="16013">
                  <c:v>-7.6697688018018007E-3</c:v>
                </c:pt>
                <c:pt idx="16014">
                  <c:v>-7.6158802432432417E-3</c:v>
                </c:pt>
                <c:pt idx="16015">
                  <c:v>-7.5443954684684695E-3</c:v>
                </c:pt>
                <c:pt idx="16016">
                  <c:v>-7.4729106936936938E-3</c:v>
                </c:pt>
                <c:pt idx="16017">
                  <c:v>-7.4014259189189207E-3</c:v>
                </c:pt>
                <c:pt idx="16018">
                  <c:v>-7.3299411441441449E-3</c:v>
                </c:pt>
                <c:pt idx="16019">
                  <c:v>-7.2496581711711718E-3</c:v>
                </c:pt>
                <c:pt idx="16020">
                  <c:v>-7.1066886036036028E-3</c:v>
                </c:pt>
                <c:pt idx="16021">
                  <c:v>-7.0082595495495484E-3</c:v>
                </c:pt>
                <c:pt idx="16022">
                  <c:v>-6.8922341891891883E-3</c:v>
                </c:pt>
                <c:pt idx="16023">
                  <c:v>-6.7580627207207205E-3</c:v>
                </c:pt>
                <c:pt idx="16024">
                  <c:v>-6.5881488918918922E-3</c:v>
                </c:pt>
                <c:pt idx="16025">
                  <c:v>-6.4539774504504517E-3</c:v>
                </c:pt>
                <c:pt idx="16026">
                  <c:v>-6.5254622252252257E-3</c:v>
                </c:pt>
                <c:pt idx="16027">
                  <c:v>-6.6057451081081089E-3</c:v>
                </c:pt>
                <c:pt idx="16028">
                  <c:v>-6.7217704054054056E-3</c:v>
                </c:pt>
                <c:pt idx="16029">
                  <c:v>-6.8465938738738741E-3</c:v>
                </c:pt>
                <c:pt idx="16030">
                  <c:v>-6.971967207207207E-3</c:v>
                </c:pt>
                <c:pt idx="16031">
                  <c:v>-7.1149368468468475E-3</c:v>
                </c:pt>
                <c:pt idx="16032">
                  <c:v>-7.2579063963963963E-3</c:v>
                </c:pt>
                <c:pt idx="16033">
                  <c:v>-7.3915279279279282E-3</c:v>
                </c:pt>
                <c:pt idx="16034">
                  <c:v>-7.4718108108108115E-3</c:v>
                </c:pt>
                <c:pt idx="16035">
                  <c:v>-7.5614418018018024E-3</c:v>
                </c:pt>
                <c:pt idx="16036">
                  <c:v>-7.7132095495495503E-3</c:v>
                </c:pt>
                <c:pt idx="16037">
                  <c:v>-7.8561790990990983E-3</c:v>
                </c:pt>
                <c:pt idx="16038">
                  <c:v>-8.017294774774775E-3</c:v>
                </c:pt>
                <c:pt idx="16039">
                  <c:v>-8.214152882882882E-3</c:v>
                </c:pt>
                <c:pt idx="16040">
                  <c:v>-8.4192592792792786E-3</c:v>
                </c:pt>
                <c:pt idx="16041">
                  <c:v>-8.5352845945945929E-3</c:v>
                </c:pt>
                <c:pt idx="16042">
                  <c:v>-8.5352845945945929E-3</c:v>
                </c:pt>
                <c:pt idx="16043">
                  <c:v>-8.5083403603603593E-3</c:v>
                </c:pt>
                <c:pt idx="16044">
                  <c:v>-8.5083403603603593E-3</c:v>
                </c:pt>
                <c:pt idx="16045">
                  <c:v>-8.5171384684684676E-3</c:v>
                </c:pt>
                <c:pt idx="16046">
                  <c:v>-8.490194234234234E-3</c:v>
                </c:pt>
                <c:pt idx="16047">
                  <c:v>-8.454451801801802E-3</c:v>
                </c:pt>
                <c:pt idx="16048">
                  <c:v>-8.4275075675675666E-3</c:v>
                </c:pt>
                <c:pt idx="16049">
                  <c:v>-8.41870945945946E-3</c:v>
                </c:pt>
                <c:pt idx="16050">
                  <c:v>-8.4456536936936936E-3</c:v>
                </c:pt>
                <c:pt idx="16051">
                  <c:v>-8.4280574774774769E-3</c:v>
                </c:pt>
                <c:pt idx="16052">
                  <c:v>-8.392315045045045E-3</c:v>
                </c:pt>
                <c:pt idx="16053">
                  <c:v>-8.4011131531531533E-3</c:v>
                </c:pt>
                <c:pt idx="16054">
                  <c:v>-8.3835168468468484E-3</c:v>
                </c:pt>
                <c:pt idx="16055">
                  <c:v>-8.330178198198198E-3</c:v>
                </c:pt>
                <c:pt idx="16056">
                  <c:v>-8.3032339639639643E-3</c:v>
                </c:pt>
                <c:pt idx="16057">
                  <c:v>-8.3477744954954941E-3</c:v>
                </c:pt>
                <c:pt idx="16058">
                  <c:v>-8.3120320900900903E-3</c:v>
                </c:pt>
                <c:pt idx="16059">
                  <c:v>-8.3477744774774782E-3</c:v>
                </c:pt>
                <c:pt idx="16060">
                  <c:v>-8.3477744774774782E-3</c:v>
                </c:pt>
                <c:pt idx="16061">
                  <c:v>-8.3208302072072058E-3</c:v>
                </c:pt>
                <c:pt idx="16062">
                  <c:v>-8.2944358108108102E-3</c:v>
                </c:pt>
                <c:pt idx="16063">
                  <c:v>-8.2136030180180175E-3</c:v>
                </c:pt>
                <c:pt idx="16064">
                  <c:v>-8.1597145495495519E-3</c:v>
                </c:pt>
                <c:pt idx="16065">
                  <c:v>-8.1239722072072064E-3</c:v>
                </c:pt>
                <c:pt idx="16066">
                  <c:v>-8.0794316666666643E-3</c:v>
                </c:pt>
                <c:pt idx="16067">
                  <c:v>-7.882573495495494E-3</c:v>
                </c:pt>
                <c:pt idx="16068">
                  <c:v>-7.6235785612612603E-3</c:v>
                </c:pt>
                <c:pt idx="16069">
                  <c:v>-7.141881083783783E-3</c:v>
                </c:pt>
                <c:pt idx="16070">
                  <c:v>-6.5172140567567576E-3</c:v>
                </c:pt>
                <c:pt idx="16071">
                  <c:v>-5.6775426153153168E-3</c:v>
                </c:pt>
                <c:pt idx="16072">
                  <c:v>-4.5876744171171177E-3</c:v>
                </c:pt>
                <c:pt idx="16073">
                  <c:v>-3.2833514441441454E-3</c:v>
                </c:pt>
                <c:pt idx="16074">
                  <c:v>-1.7821707234234236E-3</c:v>
                </c:pt>
                <c:pt idx="16075">
                  <c:v>-7.5334146846847285E-5</c:v>
                </c:pt>
                <c:pt idx="16076">
                  <c:v>1.7744726999999985E-3</c:v>
                </c:pt>
                <c:pt idx="16077">
                  <c:v>3.7579009882882878E-3</c:v>
                </c:pt>
                <c:pt idx="16078">
                  <c:v>5.9018950423423422E-3</c:v>
                </c:pt>
                <c:pt idx="16079">
                  <c:v>8.1619141414414429E-3</c:v>
                </c:pt>
                <c:pt idx="16080">
                  <c:v>1.0565453240540541E-2</c:v>
                </c:pt>
                <c:pt idx="16081">
                  <c:v>1.3147704141441443E-2</c:v>
                </c:pt>
                <c:pt idx="16082">
                  <c:v>1.5917464681981981E-2</c:v>
                </c:pt>
                <c:pt idx="16083">
                  <c:v>1.8642684862162161E-2</c:v>
                </c:pt>
                <c:pt idx="16084">
                  <c:v>2.1493278916216215E-2</c:v>
                </c:pt>
                <c:pt idx="16085">
                  <c:v>2.4334524231531533E-2</c:v>
                </c:pt>
                <c:pt idx="16086">
                  <c:v>2.7149375943243244E-2</c:v>
                </c:pt>
                <c:pt idx="16087">
                  <c:v>2.9919136573873871E-2</c:v>
                </c:pt>
                <c:pt idx="16088">
                  <c:v>3.2626210627927928E-2</c:v>
                </c:pt>
                <c:pt idx="16089">
                  <c:v>3.5324486483783786E-2</c:v>
                </c:pt>
                <c:pt idx="16090">
                  <c:v>3.7978221709009018E-2</c:v>
                </c:pt>
                <c:pt idx="16091">
                  <c:v>4.0596214591891895E-2</c:v>
                </c:pt>
                <c:pt idx="16092">
                  <c:v>4.3223555312612613E-2</c:v>
                </c:pt>
                <c:pt idx="16093">
                  <c:v>4.5921831799099103E-2</c:v>
                </c:pt>
                <c:pt idx="16094">
                  <c:v>4.862890564594595E-2</c:v>
                </c:pt>
                <c:pt idx="16095">
                  <c:v>5.1273843465765773E-2</c:v>
                </c:pt>
                <c:pt idx="16096">
                  <c:v>5.4044154366666666E-2</c:v>
                </c:pt>
                <c:pt idx="16097">
                  <c:v>5.6840859745045047E-2</c:v>
                </c:pt>
                <c:pt idx="16098">
                  <c:v>5.9601822727027035E-2</c:v>
                </c:pt>
                <c:pt idx="16099">
                  <c:v>6.2353987700000002E-2</c:v>
                </c:pt>
                <c:pt idx="16100">
                  <c:v>6.513254706936937E-2</c:v>
                </c:pt>
                <c:pt idx="16101">
                  <c:v>6.7938050672972983E-2</c:v>
                </c:pt>
                <c:pt idx="16102">
                  <c:v>7.0752902204504503E-2</c:v>
                </c:pt>
                <c:pt idx="16103">
                  <c:v>7.3567753645945949E-2</c:v>
                </c:pt>
                <c:pt idx="16104">
                  <c:v>7.6257231871171172E-2</c:v>
                </c:pt>
                <c:pt idx="16105">
                  <c:v>7.8866427297297301E-2</c:v>
                </c:pt>
                <c:pt idx="16106">
                  <c:v>8.1243571441441439E-2</c:v>
                </c:pt>
                <c:pt idx="16107">
                  <c:v>8.4219537927927926E-2</c:v>
                </c:pt>
                <c:pt idx="16108">
                  <c:v>8.7928499279279274E-2</c:v>
                </c:pt>
                <c:pt idx="16109">
                  <c:v>9.2370454054054058E-2</c:v>
                </c:pt>
                <c:pt idx="16110">
                  <c:v>9.7598741441441442E-2</c:v>
                </c:pt>
                <c:pt idx="16111">
                  <c:v>0.10357761981981982</c:v>
                </c:pt>
                <c:pt idx="16112">
                  <c:v>0.11029829099099098</c:v>
                </c:pt>
                <c:pt idx="16113">
                  <c:v>0.11782343963963965</c:v>
                </c:pt>
                <c:pt idx="16114">
                  <c:v>0.12621575765765766</c:v>
                </c:pt>
                <c:pt idx="16115">
                  <c:v>0.13544829369369368</c:v>
                </c:pt>
                <c:pt idx="16116">
                  <c:v>0.14542262252252253</c:v>
                </c:pt>
                <c:pt idx="16117">
                  <c:v>0.15620142972972972</c:v>
                </c:pt>
                <c:pt idx="16118">
                  <c:v>0.16781165855855854</c:v>
                </c:pt>
                <c:pt idx="16119">
                  <c:v>0.18022581711711708</c:v>
                </c:pt>
                <c:pt idx="16120">
                  <c:v>0.19358742072072072</c:v>
                </c:pt>
                <c:pt idx="16121">
                  <c:v>0.20779805045045044</c:v>
                </c:pt>
                <c:pt idx="16122">
                  <c:v>0.22297427387387384</c:v>
                </c:pt>
                <c:pt idx="16123">
                  <c:v>0.23839189459459456</c:v>
                </c:pt>
                <c:pt idx="16124">
                  <c:v>0.25386340450450445</c:v>
                </c:pt>
                <c:pt idx="16125">
                  <c:v>0.26932611621621616</c:v>
                </c:pt>
                <c:pt idx="16126">
                  <c:v>0.28478882792792787</c:v>
                </c:pt>
                <c:pt idx="16127">
                  <c:v>0.30031367657657648</c:v>
                </c:pt>
                <c:pt idx="16128">
                  <c:v>0.31582972702702694</c:v>
                </c:pt>
                <c:pt idx="16129">
                  <c:v>0.33132763153153144</c:v>
                </c:pt>
                <c:pt idx="16130">
                  <c:v>0.34674525225225211</c:v>
                </c:pt>
                <c:pt idx="16131">
                  <c:v>0.36214527747747732</c:v>
                </c:pt>
                <c:pt idx="16132">
                  <c:v>0.37756289819819805</c:v>
                </c:pt>
                <c:pt idx="16133">
                  <c:v>0.39292663063063049</c:v>
                </c:pt>
                <c:pt idx="16134">
                  <c:v>0.40823702432432418</c:v>
                </c:pt>
                <c:pt idx="16135">
                  <c:v>0.42354741801801782</c:v>
                </c:pt>
                <c:pt idx="16136">
                  <c:v>0.43888475585585568</c:v>
                </c:pt>
                <c:pt idx="16137">
                  <c:v>0.4542220936936936</c:v>
                </c:pt>
                <c:pt idx="16138">
                  <c:v>0.46956822972972967</c:v>
                </c:pt>
                <c:pt idx="16139">
                  <c:v>0.48492316396396384</c:v>
                </c:pt>
                <c:pt idx="16140">
                  <c:v>0.50028689639639634</c:v>
                </c:pt>
                <c:pt idx="16141">
                  <c:v>0.5156775729729729</c:v>
                </c:pt>
                <c:pt idx="16142">
                  <c:v>0.53109519369369373</c:v>
                </c:pt>
                <c:pt idx="16143">
                  <c:v>0.5465667036036036</c:v>
                </c:pt>
                <c:pt idx="16144">
                  <c:v>0.56129642162162163</c:v>
                </c:pt>
                <c:pt idx="16145">
                  <c:v>0.5750605441441442</c:v>
                </c:pt>
                <c:pt idx="16146">
                  <c:v>0.58760007477477483</c:v>
                </c:pt>
                <c:pt idx="16147">
                  <c:v>0.59853064684684687</c:v>
                </c:pt>
                <c:pt idx="16148">
                  <c:v>0.60764715585585583</c:v>
                </c:pt>
                <c:pt idx="16149">
                  <c:v>0.61488691891891889</c:v>
                </c:pt>
                <c:pt idx="16150">
                  <c:v>0.62015094594594589</c:v>
                </c:pt>
                <c:pt idx="16151">
                  <c:v>0.62337710810810798</c:v>
                </c:pt>
                <c:pt idx="16152">
                  <c:v>0.62448567567567559</c:v>
                </c:pt>
                <c:pt idx="16153">
                  <c:v>0.62352943243243231</c:v>
                </c:pt>
                <c:pt idx="16154">
                  <c:v>0.62054411711711699</c:v>
                </c:pt>
                <c:pt idx="16155">
                  <c:v>0.61556547747747725</c:v>
                </c:pt>
                <c:pt idx="16156">
                  <c:v>0.6086122081081079</c:v>
                </c:pt>
                <c:pt idx="16157">
                  <c:v>0.59969255945945932</c:v>
                </c:pt>
                <c:pt idx="16158">
                  <c:v>0.58877957837837824</c:v>
                </c:pt>
                <c:pt idx="16159">
                  <c:v>0.57589141891891882</c:v>
                </c:pt>
                <c:pt idx="16160">
                  <c:v>0.56176987207207196</c:v>
                </c:pt>
                <c:pt idx="16161">
                  <c:v>0.54668273063063055</c:v>
                </c:pt>
                <c:pt idx="16162">
                  <c:v>0.53090768558558554</c:v>
                </c:pt>
                <c:pt idx="16163">
                  <c:v>0.51483735315315304</c:v>
                </c:pt>
                <c:pt idx="16164">
                  <c:v>0.4985707126126126</c:v>
                </c:pt>
                <c:pt idx="16165">
                  <c:v>0.4822413855855856</c:v>
                </c:pt>
                <c:pt idx="16166">
                  <c:v>0.46593900270270255</c:v>
                </c:pt>
                <c:pt idx="16167">
                  <c:v>0.44967236216216211</c:v>
                </c:pt>
                <c:pt idx="16168">
                  <c:v>0.43354869099099103</c:v>
                </c:pt>
                <c:pt idx="16169">
                  <c:v>0.41757678738738752</c:v>
                </c:pt>
                <c:pt idx="16170">
                  <c:v>0.40170331351351363</c:v>
                </c:pt>
                <c:pt idx="16171">
                  <c:v>0.38586558198198212</c:v>
                </c:pt>
                <c:pt idx="16172">
                  <c:v>0.37006359279279283</c:v>
                </c:pt>
                <c:pt idx="16173">
                  <c:v>0.35427920000000007</c:v>
                </c:pt>
                <c:pt idx="16174">
                  <c:v>0.33856629189189197</c:v>
                </c:pt>
                <c:pt idx="16175">
                  <c:v>0.32285338378378386</c:v>
                </c:pt>
                <c:pt idx="16176">
                  <c:v>0.30714982342342345</c:v>
                </c:pt>
                <c:pt idx="16177">
                  <c:v>0.29142811711711714</c:v>
                </c:pt>
                <c:pt idx="16178">
                  <c:v>0.27600114774774781</c:v>
                </c:pt>
                <c:pt idx="16179">
                  <c:v>0.26054778378378379</c:v>
                </c:pt>
                <c:pt idx="16180">
                  <c:v>0.24517470360360361</c:v>
                </c:pt>
                <c:pt idx="16181">
                  <c:v>0.22989070450450444</c:v>
                </c:pt>
                <c:pt idx="16182">
                  <c:v>0.21464299729729724</c:v>
                </c:pt>
                <c:pt idx="16183">
                  <c:v>0.19972577297297292</c:v>
                </c:pt>
                <c:pt idx="16184">
                  <c:v>0.18552394684684675</c:v>
                </c:pt>
                <c:pt idx="16185">
                  <c:v>0.17214419459459454</c:v>
                </c:pt>
                <c:pt idx="16186">
                  <c:v>0.15969373963963962</c:v>
                </c:pt>
                <c:pt idx="16187">
                  <c:v>0.14827157297297289</c:v>
                </c:pt>
                <c:pt idx="16188">
                  <c:v>0.13791287477477474</c:v>
                </c:pt>
                <c:pt idx="16189">
                  <c:v>0.12867098738738733</c:v>
                </c:pt>
                <c:pt idx="16190">
                  <c:v>0.12059155225225221</c:v>
                </c:pt>
                <c:pt idx="16191">
                  <c:v>0.11352170630630631</c:v>
                </c:pt>
                <c:pt idx="16192">
                  <c:v>0.10736411621621621</c:v>
                </c:pt>
                <c:pt idx="16193">
                  <c:v>0.10220676306306303</c:v>
                </c:pt>
                <c:pt idx="16194">
                  <c:v>9.7737863963963958E-2</c:v>
                </c:pt>
                <c:pt idx="16195">
                  <c:v>9.4306043243243251E-2</c:v>
                </c:pt>
                <c:pt idx="16196">
                  <c:v>9.1857413513513508E-2</c:v>
                </c:pt>
                <c:pt idx="16197">
                  <c:v>9.0311142342342346E-2</c:v>
                </c:pt>
                <c:pt idx="16198">
                  <c:v>8.970352162162161E-2</c:v>
                </c:pt>
                <c:pt idx="16199">
                  <c:v>8.9729916216216218E-2</c:v>
                </c:pt>
                <c:pt idx="16200">
                  <c:v>9.0025203603603596E-2</c:v>
                </c:pt>
                <c:pt idx="16201">
                  <c:v>9.0481056756756759E-2</c:v>
                </c:pt>
                <c:pt idx="16202">
                  <c:v>9.0936909909909908E-2</c:v>
                </c:pt>
                <c:pt idx="16203">
                  <c:v>9.1410359459459467E-2</c:v>
                </c:pt>
                <c:pt idx="16204">
                  <c:v>9.1856864864864857E-2</c:v>
                </c:pt>
                <c:pt idx="16205">
                  <c:v>9.2178546846846829E-2</c:v>
                </c:pt>
                <c:pt idx="16206">
                  <c:v>9.2276976576576561E-2</c:v>
                </c:pt>
                <c:pt idx="16207">
                  <c:v>9.2348461261261242E-2</c:v>
                </c:pt>
                <c:pt idx="16208">
                  <c:v>9.2562915315315311E-2</c:v>
                </c:pt>
                <c:pt idx="16209">
                  <c:v>9.2759223423423423E-2</c:v>
                </c:pt>
                <c:pt idx="16210">
                  <c:v>9.2947282882882884E-2</c:v>
                </c:pt>
                <c:pt idx="16211">
                  <c:v>9.3072655855855876E-2</c:v>
                </c:pt>
                <c:pt idx="16212">
                  <c:v>9.3233771171171181E-2</c:v>
                </c:pt>
                <c:pt idx="16213">
                  <c:v>9.3430079279279293E-2</c:v>
                </c:pt>
                <c:pt idx="16214">
                  <c:v>9.3653881081081095E-2</c:v>
                </c:pt>
                <c:pt idx="16215">
                  <c:v>9.3654431531531551E-2</c:v>
                </c:pt>
                <c:pt idx="16216">
                  <c:v>9.3627487387387409E-2</c:v>
                </c:pt>
                <c:pt idx="16217">
                  <c:v>9.3556001801801819E-2</c:v>
                </c:pt>
                <c:pt idx="16218">
                  <c:v>9.3466920720720728E-2</c:v>
                </c:pt>
                <c:pt idx="16219">
                  <c:v>9.3305804504504528E-2</c:v>
                </c:pt>
                <c:pt idx="16220">
                  <c:v>9.3091349549549576E-2</c:v>
                </c:pt>
                <c:pt idx="16221">
                  <c:v>9.2805410810810826E-2</c:v>
                </c:pt>
                <c:pt idx="16222">
                  <c:v>9.2510672972972996E-2</c:v>
                </c:pt>
                <c:pt idx="16223">
                  <c:v>9.218899099099101E-2</c:v>
                </c:pt>
                <c:pt idx="16224">
                  <c:v>9.1804622522522528E-2</c:v>
                </c:pt>
                <c:pt idx="16225">
                  <c:v>9.1438400000000003E-2</c:v>
                </c:pt>
                <c:pt idx="16226">
                  <c:v>9.1107919819819833E-2</c:v>
                </c:pt>
                <c:pt idx="16227">
                  <c:v>9.0670212612612613E-2</c:v>
                </c:pt>
                <c:pt idx="16228">
                  <c:v>9.0277045945945961E-2</c:v>
                </c:pt>
                <c:pt idx="16229">
                  <c:v>8.9972960360360371E-2</c:v>
                </c:pt>
                <c:pt idx="16230">
                  <c:v>8.9651278378378371E-2</c:v>
                </c:pt>
                <c:pt idx="16231">
                  <c:v>8.9615536036036017E-2</c:v>
                </c:pt>
                <c:pt idx="16232">
                  <c:v>8.9588591891891889E-2</c:v>
                </c:pt>
                <c:pt idx="16233">
                  <c:v>8.9552849549549535E-2</c:v>
                </c:pt>
                <c:pt idx="16234">
                  <c:v>8.957924414414413E-2</c:v>
                </c:pt>
                <c:pt idx="16235">
                  <c:v>8.9641930630630612E-2</c:v>
                </c:pt>
                <c:pt idx="16236">
                  <c:v>8.9776101801801803E-2</c:v>
                </c:pt>
                <c:pt idx="16237">
                  <c:v>8.9909723423423418E-2</c:v>
                </c:pt>
                <c:pt idx="16238">
                  <c:v>9.0088435135135134E-2</c:v>
                </c:pt>
                <c:pt idx="16239">
                  <c:v>9.0383172072072068E-2</c:v>
                </c:pt>
                <c:pt idx="16240">
                  <c:v>9.0651514414414394E-2</c:v>
                </c:pt>
                <c:pt idx="16241">
                  <c:v>9.0919856756756762E-2</c:v>
                </c:pt>
                <c:pt idx="16242">
                  <c:v>9.1152456756756761E-2</c:v>
                </c:pt>
                <c:pt idx="16243">
                  <c:v>9.1456541441441455E-2</c:v>
                </c:pt>
                <c:pt idx="16244">
                  <c:v>9.1635253153153171E-2</c:v>
                </c:pt>
                <c:pt idx="16245">
                  <c:v>9.1635253153153157E-2</c:v>
                </c:pt>
                <c:pt idx="16246">
                  <c:v>9.1662197297297313E-2</c:v>
                </c:pt>
                <c:pt idx="16247">
                  <c:v>9.1689141441441455E-2</c:v>
                </c:pt>
                <c:pt idx="16248">
                  <c:v>9.1689141441441455E-2</c:v>
                </c:pt>
                <c:pt idx="16249">
                  <c:v>9.1662197297297299E-2</c:v>
                </c:pt>
                <c:pt idx="16250">
                  <c:v>9.1626454954954945E-2</c:v>
                </c:pt>
                <c:pt idx="16251">
                  <c:v>9.153682432432432E-2</c:v>
                </c:pt>
                <c:pt idx="16252">
                  <c:v>9.1366909909909894E-2</c:v>
                </c:pt>
                <c:pt idx="16253">
                  <c:v>9.1286627027027015E-2</c:v>
                </c:pt>
                <c:pt idx="16254">
                  <c:v>9.1179399999999994E-2</c:v>
                </c:pt>
                <c:pt idx="16255">
                  <c:v>9.0973743243243227E-2</c:v>
                </c:pt>
                <c:pt idx="16256">
                  <c:v>9.0812627927927922E-2</c:v>
                </c:pt>
                <c:pt idx="16257">
                  <c:v>9.0615770270270277E-2</c:v>
                </c:pt>
                <c:pt idx="16258">
                  <c:v>9.0401315315315325E-2</c:v>
                </c:pt>
                <c:pt idx="16259">
                  <c:v>9.0248998198198205E-2</c:v>
                </c:pt>
                <c:pt idx="16260">
                  <c:v>9.0132972972972986E-2</c:v>
                </c:pt>
                <c:pt idx="16261">
                  <c:v>9.0070286486486517E-2</c:v>
                </c:pt>
                <c:pt idx="16262">
                  <c:v>9.0016398198198219E-2</c:v>
                </c:pt>
                <c:pt idx="16263">
                  <c:v>8.9944913513513525E-2</c:v>
                </c:pt>
                <c:pt idx="16264">
                  <c:v>8.9944913513513525E-2</c:v>
                </c:pt>
                <c:pt idx="16265">
                  <c:v>8.9963059459459455E-2</c:v>
                </c:pt>
                <c:pt idx="16266">
                  <c:v>8.9971857657657653E-2</c:v>
                </c:pt>
                <c:pt idx="16267">
                  <c:v>8.9980655855855865E-2</c:v>
                </c:pt>
                <c:pt idx="16268">
                  <c:v>9.0043342342342347E-2</c:v>
                </c:pt>
                <c:pt idx="16269">
                  <c:v>9.0097230630630645E-2</c:v>
                </c:pt>
                <c:pt idx="16270">
                  <c:v>9.0186311711711722E-2</c:v>
                </c:pt>
                <c:pt idx="16271">
                  <c:v>9.0284740540540531E-2</c:v>
                </c:pt>
                <c:pt idx="16272">
                  <c:v>9.0302336936936942E-2</c:v>
                </c:pt>
                <c:pt idx="16273">
                  <c:v>9.0311135135135126E-2</c:v>
                </c:pt>
                <c:pt idx="16274">
                  <c:v>9.0391967567567566E-2</c:v>
                </c:pt>
                <c:pt idx="16275">
                  <c:v>9.0445306306306289E-2</c:v>
                </c:pt>
                <c:pt idx="16276">
                  <c:v>9.0463452252252233E-2</c:v>
                </c:pt>
                <c:pt idx="16277">
                  <c:v>9.0472250450450431E-2</c:v>
                </c:pt>
                <c:pt idx="16278">
                  <c:v>9.0436508108108077E-2</c:v>
                </c:pt>
                <c:pt idx="16279">
                  <c:v>9.0248448648648644E-2</c:v>
                </c:pt>
                <c:pt idx="16280">
                  <c:v>9.0051590990990985E-2</c:v>
                </c:pt>
                <c:pt idx="16281">
                  <c:v>8.9926218018017992E-2</c:v>
                </c:pt>
                <c:pt idx="16282">
                  <c:v>9.0042243243243225E-2</c:v>
                </c:pt>
                <c:pt idx="16283">
                  <c:v>9.0176414414414416E-2</c:v>
                </c:pt>
                <c:pt idx="16284">
                  <c:v>9.0319384684684687E-2</c:v>
                </c:pt>
                <c:pt idx="16285">
                  <c:v>9.0953949549549537E-2</c:v>
                </c:pt>
                <c:pt idx="16286">
                  <c:v>9.1427948648648644E-2</c:v>
                </c:pt>
                <c:pt idx="16287">
                  <c:v>9.1919544144144133E-2</c:v>
                </c:pt>
                <c:pt idx="16288">
                  <c:v>9.2527164864864855E-2</c:v>
                </c:pt>
                <c:pt idx="16289">
                  <c:v>9.3134785585585578E-2</c:v>
                </c:pt>
                <c:pt idx="16290">
                  <c:v>9.3670921621621606E-2</c:v>
                </c:pt>
                <c:pt idx="16291">
                  <c:v>9.4234001801801776E-2</c:v>
                </c:pt>
                <c:pt idx="16292">
                  <c:v>9.48328243243243E-2</c:v>
                </c:pt>
                <c:pt idx="16293">
                  <c:v>9.5422848648648639E-2</c:v>
                </c:pt>
                <c:pt idx="16294">
                  <c:v>9.6102504504504499E-2</c:v>
                </c:pt>
                <c:pt idx="16295">
                  <c:v>9.6951524324324329E-2</c:v>
                </c:pt>
                <c:pt idx="16296">
                  <c:v>9.7756003603603592E-2</c:v>
                </c:pt>
                <c:pt idx="16297">
                  <c:v>9.8649563963963946E-2</c:v>
                </c:pt>
                <c:pt idx="16298">
                  <c:v>9.9329219819819806E-2</c:v>
                </c:pt>
                <c:pt idx="16299">
                  <c:v>9.9973133333333325E-2</c:v>
                </c:pt>
                <c:pt idx="16300">
                  <c:v>0.10057195675675674</c:v>
                </c:pt>
                <c:pt idx="16301">
                  <c:v>0.10063409369369369</c:v>
                </c:pt>
                <c:pt idx="16302">
                  <c:v>0.1008216045045045</c:v>
                </c:pt>
                <c:pt idx="16303">
                  <c:v>0.10103605945945945</c:v>
                </c:pt>
                <c:pt idx="16304">
                  <c:v>0.1012417153153153</c:v>
                </c:pt>
                <c:pt idx="16305">
                  <c:v>0.10144737207207208</c:v>
                </c:pt>
                <c:pt idx="16306">
                  <c:v>0.10167062522522523</c:v>
                </c:pt>
                <c:pt idx="16307">
                  <c:v>0.10184053963963964</c:v>
                </c:pt>
                <c:pt idx="16308">
                  <c:v>0.1020373981981982</c:v>
                </c:pt>
                <c:pt idx="16309">
                  <c:v>0.10218971621621623</c:v>
                </c:pt>
                <c:pt idx="16310">
                  <c:v>0.10227934684684686</c:v>
                </c:pt>
                <c:pt idx="16311">
                  <c:v>0.10235962972972974</c:v>
                </c:pt>
                <c:pt idx="16312">
                  <c:v>0.10246685675675678</c:v>
                </c:pt>
                <c:pt idx="16313">
                  <c:v>0.10244871081081083</c:v>
                </c:pt>
                <c:pt idx="16314">
                  <c:v>0.10241296846846848</c:v>
                </c:pt>
                <c:pt idx="16315">
                  <c:v>0.10241296846846848</c:v>
                </c:pt>
                <c:pt idx="16316">
                  <c:v>0.10255593783783785</c:v>
                </c:pt>
                <c:pt idx="16317">
                  <c:v>0.10273464954954956</c:v>
                </c:pt>
                <c:pt idx="16318">
                  <c:v>0.10288696666666669</c:v>
                </c:pt>
                <c:pt idx="16319">
                  <c:v>0.10277094144144147</c:v>
                </c:pt>
                <c:pt idx="16320">
                  <c:v>0.10263677027027029</c:v>
                </c:pt>
                <c:pt idx="16321">
                  <c:v>0.10247565405405408</c:v>
                </c:pt>
                <c:pt idx="16322">
                  <c:v>0.10182294324324327</c:v>
                </c:pt>
                <c:pt idx="16323">
                  <c:v>0.10133134774774777</c:v>
                </c:pt>
                <c:pt idx="16324">
                  <c:v>0.10074132342342346</c:v>
                </c:pt>
                <c:pt idx="16325">
                  <c:v>0.10022333333333336</c:v>
                </c:pt>
                <c:pt idx="16326">
                  <c:v>9.9704793693693713E-2</c:v>
                </c:pt>
                <c:pt idx="16327">
                  <c:v>9.9221996396396422E-2</c:v>
                </c:pt>
                <c:pt idx="16328">
                  <c:v>9.8712804504504523E-2</c:v>
                </c:pt>
                <c:pt idx="16329">
                  <c:v>9.8212410810810807E-2</c:v>
                </c:pt>
                <c:pt idx="16330">
                  <c:v>9.7712017117117134E-2</c:v>
                </c:pt>
                <c:pt idx="16331">
                  <c:v>9.7157734234234239E-2</c:v>
                </c:pt>
                <c:pt idx="16332">
                  <c:v>9.646048198198201E-2</c:v>
                </c:pt>
                <c:pt idx="16333">
                  <c:v>9.57725774774775E-2</c:v>
                </c:pt>
                <c:pt idx="16334">
                  <c:v>9.4986244144144152E-2</c:v>
                </c:pt>
                <c:pt idx="16335">
                  <c:v>9.4423163063063073E-2</c:v>
                </c:pt>
                <c:pt idx="16336">
                  <c:v>9.3860081981981994E-2</c:v>
                </c:pt>
                <c:pt idx="16337">
                  <c:v>9.3350339639639651E-2</c:v>
                </c:pt>
                <c:pt idx="16338">
                  <c:v>9.3350339639639651E-2</c:v>
                </c:pt>
                <c:pt idx="16339">
                  <c:v>9.3234313513513509E-2</c:v>
                </c:pt>
                <c:pt idx="16340">
                  <c:v>9.3154029729729734E-2</c:v>
                </c:pt>
                <c:pt idx="16341">
                  <c:v>9.3082545045045054E-2</c:v>
                </c:pt>
                <c:pt idx="16342">
                  <c:v>9.3011060360360373E-2</c:v>
                </c:pt>
                <c:pt idx="16343">
                  <c:v>9.2895035135135154E-2</c:v>
                </c:pt>
                <c:pt idx="16344">
                  <c:v>9.2805954054054049E-2</c:v>
                </c:pt>
                <c:pt idx="16345">
                  <c:v>9.2662983783783778E-2</c:v>
                </c:pt>
                <c:pt idx="16346">
                  <c:v>9.2644836936936925E-2</c:v>
                </c:pt>
                <c:pt idx="16347">
                  <c:v>9.2707523423423394E-2</c:v>
                </c:pt>
                <c:pt idx="16348">
                  <c:v>9.2752063963963946E-2</c:v>
                </c:pt>
                <c:pt idx="16349">
                  <c:v>9.2779008108108088E-2</c:v>
                </c:pt>
                <c:pt idx="16350">
                  <c:v>9.2761411711711719E-2</c:v>
                </c:pt>
                <c:pt idx="16351">
                  <c:v>9.2770209909909918E-2</c:v>
                </c:pt>
                <c:pt idx="16352">
                  <c:v>9.2734467567567563E-2</c:v>
                </c:pt>
                <c:pt idx="16353">
                  <c:v>9.2752613513513521E-2</c:v>
                </c:pt>
                <c:pt idx="16354">
                  <c:v>9.2582700000000004E-2</c:v>
                </c:pt>
                <c:pt idx="16355">
                  <c:v>9.2198332432432431E-2</c:v>
                </c:pt>
                <c:pt idx="16356">
                  <c:v>9.1706736936936914E-2</c:v>
                </c:pt>
                <c:pt idx="16357">
                  <c:v>9.0991889189189185E-2</c:v>
                </c:pt>
                <c:pt idx="16358">
                  <c:v>9.0142870270270278E-2</c:v>
                </c:pt>
                <c:pt idx="16359">
                  <c:v>8.911568918918919E-2</c:v>
                </c:pt>
                <c:pt idx="16360">
                  <c:v>8.796258468468468E-2</c:v>
                </c:pt>
                <c:pt idx="16361">
                  <c:v>8.6711600900900909E-2</c:v>
                </c:pt>
                <c:pt idx="16362">
                  <c:v>8.5147734234234218E-2</c:v>
                </c:pt>
                <c:pt idx="16363">
                  <c:v>8.341395324324323E-2</c:v>
                </c:pt>
                <c:pt idx="16364">
                  <c:v>8.1537202612612589E-2</c:v>
                </c:pt>
                <c:pt idx="16365">
                  <c:v>7.9508134594594576E-2</c:v>
                </c:pt>
                <c:pt idx="16366">
                  <c:v>7.7479616396396389E-2</c:v>
                </c:pt>
                <c:pt idx="16367">
                  <c:v>7.5254239999999986E-2</c:v>
                </c:pt>
                <c:pt idx="16368">
                  <c:v>7.2912838378378364E-2</c:v>
                </c:pt>
                <c:pt idx="16369">
                  <c:v>7.0321789810810803E-2</c:v>
                </c:pt>
                <c:pt idx="16370">
                  <c:v>6.7685650891891894E-2</c:v>
                </c:pt>
                <c:pt idx="16371">
                  <c:v>6.5094602396396389E-2</c:v>
                </c:pt>
                <c:pt idx="16372">
                  <c:v>6.2494205891891898E-2</c:v>
                </c:pt>
                <c:pt idx="16373">
                  <c:v>5.9929551855855856E-2</c:v>
                </c:pt>
                <c:pt idx="16374">
                  <c:v>5.7329705090090076E-2</c:v>
                </c:pt>
                <c:pt idx="16375">
                  <c:v>5.4738656459459467E-2</c:v>
                </c:pt>
                <c:pt idx="16376">
                  <c:v>5.2093719477477471E-2</c:v>
                </c:pt>
                <c:pt idx="16377">
                  <c:v>4.9439984360360359E-2</c:v>
                </c:pt>
                <c:pt idx="16378">
                  <c:v>4.6848935781081076E-2</c:v>
                </c:pt>
                <c:pt idx="16379">
                  <c:v>4.4301877141441431E-2</c:v>
                </c:pt>
                <c:pt idx="16380">
                  <c:v>4.171027797297297E-2</c:v>
                </c:pt>
                <c:pt idx="16381">
                  <c:v>3.9092284486486481E-2</c:v>
                </c:pt>
                <c:pt idx="16382">
                  <c:v>3.6510034117117111E-2</c:v>
                </c:pt>
                <c:pt idx="16383">
                  <c:v>3.388324315315315E-2</c:v>
                </c:pt>
                <c:pt idx="16384">
                  <c:v>3.119376567567567E-2</c:v>
                </c:pt>
                <c:pt idx="16385">
                  <c:v>2.8522434171171167E-2</c:v>
                </c:pt>
                <c:pt idx="16386">
                  <c:v>2.5904441396396392E-2</c:v>
                </c:pt>
                <c:pt idx="16387">
                  <c:v>2.3447014315315318E-2</c:v>
                </c:pt>
                <c:pt idx="16388">
                  <c:v>2.0990136972972976E-2</c:v>
                </c:pt>
                <c:pt idx="16389">
                  <c:v>1.8586598303603607E-2</c:v>
                </c:pt>
                <c:pt idx="16390">
                  <c:v>1.6138519231531531E-2</c:v>
                </c:pt>
                <c:pt idx="16391">
                  <c:v>1.3886747990990989E-2</c:v>
                </c:pt>
                <c:pt idx="16392">
                  <c:v>1.1885173270270274E-2</c:v>
                </c:pt>
                <c:pt idx="16393">
                  <c:v>1.0008422612612616E-2</c:v>
                </c:pt>
                <c:pt idx="16394">
                  <c:v>8.2751911504504536E-3</c:v>
                </c:pt>
                <c:pt idx="16395">
                  <c:v>6.4974188981981994E-3</c:v>
                </c:pt>
                <c:pt idx="16396">
                  <c:v>4.915954754054052E-3</c:v>
                </c:pt>
                <c:pt idx="16397">
                  <c:v>3.4686625918918905E-3</c:v>
                </c:pt>
                <c:pt idx="16398">
                  <c:v>2.1285973666666669E-3</c:v>
                </c:pt>
                <c:pt idx="16399">
                  <c:v>1.0117846639639643E-3</c:v>
                </c:pt>
                <c:pt idx="16400">
                  <c:v>1.1877457387387417E-4</c:v>
                </c:pt>
                <c:pt idx="16401">
                  <c:v>-6.3126587657657629E-4</c:v>
                </c:pt>
                <c:pt idx="16402">
                  <c:v>-1.2295385792792793E-3</c:v>
                </c:pt>
                <c:pt idx="16403">
                  <c:v>-1.8635537144144143E-3</c:v>
                </c:pt>
                <c:pt idx="16404">
                  <c:v>-2.3364530837837834E-3</c:v>
                </c:pt>
                <c:pt idx="16405">
                  <c:v>-2.6933272279279267E-3</c:v>
                </c:pt>
                <c:pt idx="16406">
                  <c:v>-2.8005544261261255E-3</c:v>
                </c:pt>
                <c:pt idx="16407">
                  <c:v>-2.9077816333333327E-3</c:v>
                </c:pt>
                <c:pt idx="16408">
                  <c:v>-3.1222360207207203E-3</c:v>
                </c:pt>
                <c:pt idx="16409">
                  <c:v>-3.3630847414414405E-3</c:v>
                </c:pt>
                <c:pt idx="16410">
                  <c:v>-3.5775391738738739E-3</c:v>
                </c:pt>
                <c:pt idx="16411">
                  <c:v>-3.6847663720720723E-3</c:v>
                </c:pt>
                <c:pt idx="16412">
                  <c:v>-3.7919935972972967E-3</c:v>
                </c:pt>
                <c:pt idx="16413">
                  <c:v>-3.8810746333333328E-3</c:v>
                </c:pt>
                <c:pt idx="16414">
                  <c:v>-3.9437613180180169E-3</c:v>
                </c:pt>
                <c:pt idx="16415">
                  <c:v>-4.0597866126126118E-3</c:v>
                </c:pt>
                <c:pt idx="16416">
                  <c:v>-4.2110044594594592E-3</c:v>
                </c:pt>
                <c:pt idx="16417">
                  <c:v>-4.308883642342342E-3</c:v>
                </c:pt>
                <c:pt idx="16418">
                  <c:v>-4.3897164621621619E-3</c:v>
                </c:pt>
                <c:pt idx="16419">
                  <c:v>-4.4254588585585578E-3</c:v>
                </c:pt>
                <c:pt idx="16420">
                  <c:v>-4.4436050117117104E-3</c:v>
                </c:pt>
                <c:pt idx="16421">
                  <c:v>-4.4705493360360357E-3</c:v>
                </c:pt>
                <c:pt idx="16422">
                  <c:v>-4.506291705405405E-3</c:v>
                </c:pt>
                <c:pt idx="16423">
                  <c:v>-4.5777764981981967E-3</c:v>
                </c:pt>
                <c:pt idx="16424">
                  <c:v>-4.6135188945945933E-3</c:v>
                </c:pt>
                <c:pt idx="16425">
                  <c:v>-4.6404631558558543E-3</c:v>
                </c:pt>
                <c:pt idx="16426">
                  <c:v>-4.7207460810810807E-3</c:v>
                </c:pt>
                <c:pt idx="16427">
                  <c:v>-4.7564884774774756E-3</c:v>
                </c:pt>
                <c:pt idx="16428">
                  <c:v>-4.8455695342342333E-3</c:v>
                </c:pt>
                <c:pt idx="16429">
                  <c:v>-4.9615948585585573E-3</c:v>
                </c:pt>
                <c:pt idx="16430">
                  <c:v>-5.0770702999999992E-3</c:v>
                </c:pt>
                <c:pt idx="16431">
                  <c:v>-5.1842974864864848E-3</c:v>
                </c:pt>
                <c:pt idx="16432">
                  <c:v>-5.1754992882882874E-3</c:v>
                </c:pt>
                <c:pt idx="16433">
                  <c:v>-5.2112416306306303E-3</c:v>
                </c:pt>
                <c:pt idx="16434">
                  <c:v>-5.2469840630630623E-3</c:v>
                </c:pt>
                <c:pt idx="16435">
                  <c:v>-5.1128125765765768E-3</c:v>
                </c:pt>
                <c:pt idx="16436">
                  <c:v>-4.9967872432432432E-3</c:v>
                </c:pt>
                <c:pt idx="16437">
                  <c:v>-4.9165043243243247E-3</c:v>
                </c:pt>
                <c:pt idx="16438">
                  <c:v>-4.8268733963963964E-3</c:v>
                </c:pt>
                <c:pt idx="16439">
                  <c:v>-4.7196461891891887E-3</c:v>
                </c:pt>
                <c:pt idx="16440">
                  <c:v>-4.594822765765766E-3</c:v>
                </c:pt>
                <c:pt idx="16441">
                  <c:v>-4.4430550387387384E-3</c:v>
                </c:pt>
                <c:pt idx="16442">
                  <c:v>-4.2824891828828829E-3</c:v>
                </c:pt>
                <c:pt idx="16443">
                  <c:v>-4.1131251981981979E-3</c:v>
                </c:pt>
                <c:pt idx="16444">
                  <c:v>-3.8271859909909905E-3</c:v>
                </c:pt>
                <c:pt idx="16445">
                  <c:v>-3.4615137657657662E-3</c:v>
                </c:pt>
                <c:pt idx="16446">
                  <c:v>-3.0776954594594588E-3</c:v>
                </c:pt>
                <c:pt idx="16447">
                  <c:v>-2.7208213153153151E-3</c:v>
                </c:pt>
                <c:pt idx="16448">
                  <c:v>-2.4172859099099099E-3</c:v>
                </c:pt>
                <c:pt idx="16449">
                  <c:v>-2.1049523063063061E-3</c:v>
                </c:pt>
                <c:pt idx="16450">
                  <c:v>-1.8553054144144143E-3</c:v>
                </c:pt>
                <c:pt idx="16451">
                  <c:v>-1.8195629999999997E-3</c:v>
                </c:pt>
                <c:pt idx="16452">
                  <c:v>-1.7838206306306308E-3</c:v>
                </c:pt>
                <c:pt idx="16453">
                  <c:v>-1.7574262342342337E-3</c:v>
                </c:pt>
                <c:pt idx="16454">
                  <c:v>-1.7398299729729731E-3</c:v>
                </c:pt>
                <c:pt idx="16455">
                  <c:v>-1.69473954954955E-3</c:v>
                </c:pt>
                <c:pt idx="16456">
                  <c:v>-1.6771432882882887E-3</c:v>
                </c:pt>
                <c:pt idx="16457">
                  <c:v>-1.6056584774774777E-3</c:v>
                </c:pt>
                <c:pt idx="16458">
                  <c:v>-1.4802851171171172E-3</c:v>
                </c:pt>
                <c:pt idx="16459">
                  <c:v>-1.4175984774774772E-3</c:v>
                </c:pt>
                <c:pt idx="16460">
                  <c:v>-1.3730579549549545E-3</c:v>
                </c:pt>
                <c:pt idx="16461">
                  <c:v>-1.3279675495495491E-3</c:v>
                </c:pt>
                <c:pt idx="16462">
                  <c:v>-1.3191694234234231E-3</c:v>
                </c:pt>
                <c:pt idx="16463">
                  <c:v>-1.2746288918918914E-3</c:v>
                </c:pt>
                <c:pt idx="16464">
                  <c:v>-1.2570326306306301E-3</c:v>
                </c:pt>
                <c:pt idx="16465">
                  <c:v>-1.2031440900900892E-3</c:v>
                </c:pt>
                <c:pt idx="16466">
                  <c:v>-1.0783206396396392E-3</c:v>
                </c:pt>
                <c:pt idx="16467">
                  <c:v>-9.6284519819819802E-4</c:v>
                </c:pt>
                <c:pt idx="16468">
                  <c:v>-8.2922362162162161E-4</c:v>
                </c:pt>
                <c:pt idx="16469">
                  <c:v>-6.1531914414414402E-4</c:v>
                </c:pt>
                <c:pt idx="16470">
                  <c:v>-4.0966290090090085E-4</c:v>
                </c:pt>
                <c:pt idx="16471">
                  <c:v>-2.4854714414414411E-4</c:v>
                </c:pt>
                <c:pt idx="16472">
                  <c:v>-2.3040099999999995E-4</c:v>
                </c:pt>
                <c:pt idx="16473">
                  <c:v>-2.8373966666666662E-4</c:v>
                </c:pt>
                <c:pt idx="16474">
                  <c:v>-3.9976501801801796E-4</c:v>
                </c:pt>
                <c:pt idx="16475">
                  <c:v>-4.8059783783783772E-4</c:v>
                </c:pt>
                <c:pt idx="16476">
                  <c:v>-6.1421945945945935E-4</c:v>
                </c:pt>
                <c:pt idx="16477">
                  <c:v>-7.9293144144144132E-4</c:v>
                </c:pt>
                <c:pt idx="16478">
                  <c:v>-9.534972765765764E-4</c:v>
                </c:pt>
                <c:pt idx="16479">
                  <c:v>-1.3730580873873874E-3</c:v>
                </c:pt>
                <c:pt idx="16480">
                  <c:v>-1.828361261261261E-3</c:v>
                </c:pt>
                <c:pt idx="16481">
                  <c:v>-2.3551492072072071E-3</c:v>
                </c:pt>
                <c:pt idx="16482">
                  <c:v>-3.0782453963963965E-3</c:v>
                </c:pt>
                <c:pt idx="16483">
                  <c:v>-3.7480028918918918E-3</c:v>
                </c:pt>
                <c:pt idx="16484">
                  <c:v>-4.4535028918918917E-3</c:v>
                </c:pt>
                <c:pt idx="16485">
                  <c:v>-5.1947451441441434E-3</c:v>
                </c:pt>
                <c:pt idx="16486">
                  <c:v>-5.7660736126126126E-3</c:v>
                </c:pt>
                <c:pt idx="16487">
                  <c:v>-6.0784071711711711E-3</c:v>
                </c:pt>
                <c:pt idx="16488">
                  <c:v>-6.0157205072072064E-3</c:v>
                </c:pt>
                <c:pt idx="16489">
                  <c:v>-5.7391293630630622E-3</c:v>
                </c:pt>
                <c:pt idx="16490">
                  <c:v>-5.2926242999999989E-3</c:v>
                </c:pt>
                <c:pt idx="16491">
                  <c:v>-4.6850035612612615E-3</c:v>
                </c:pt>
                <c:pt idx="16492">
                  <c:v>-3.9261649756756759E-3</c:v>
                </c:pt>
                <c:pt idx="16493">
                  <c:v>-2.9699183810810805E-3</c:v>
                </c:pt>
                <c:pt idx="16494">
                  <c:v>-1.7728228315315319E-3</c:v>
                </c:pt>
                <c:pt idx="16495">
                  <c:v>-1.3802033603603568E-4</c:v>
                </c:pt>
                <c:pt idx="16496">
                  <c:v>1.6754939252252253E-3</c:v>
                </c:pt>
                <c:pt idx="16497">
                  <c:v>3.7754976369369364E-3</c:v>
                </c:pt>
                <c:pt idx="16498">
                  <c:v>6.1339460783783788E-3</c:v>
                </c:pt>
                <c:pt idx="16499">
                  <c:v>8.6359136999999992E-3</c:v>
                </c:pt>
                <c:pt idx="16500">
                  <c:v>1.141502269099099E-2</c:v>
                </c:pt>
                <c:pt idx="16501">
                  <c:v>1.4292010961261261E-2</c:v>
                </c:pt>
                <c:pt idx="16502">
                  <c:v>1.7142054898198197E-2</c:v>
                </c:pt>
                <c:pt idx="16503">
                  <c:v>2.0001446808108104E-2</c:v>
                </c:pt>
                <c:pt idx="16504">
                  <c:v>2.280750016846847E-2</c:v>
                </c:pt>
                <c:pt idx="16505">
                  <c:v>2.5622351654954956E-2</c:v>
                </c:pt>
                <c:pt idx="16506">
                  <c:v>2.8491091501801801E-2</c:v>
                </c:pt>
                <c:pt idx="16507">
                  <c:v>3.1349933636936937E-2</c:v>
                </c:pt>
                <c:pt idx="16508">
                  <c:v>3.4218123645945939E-2</c:v>
                </c:pt>
                <c:pt idx="16509">
                  <c:v>3.7148450519819819E-2</c:v>
                </c:pt>
                <c:pt idx="16510">
                  <c:v>3.9998494573873868E-2</c:v>
                </c:pt>
                <c:pt idx="16511">
                  <c:v>4.2929371330630628E-2</c:v>
                </c:pt>
                <c:pt idx="16512">
                  <c:v>4.5797561600900899E-2</c:v>
                </c:pt>
                <c:pt idx="16513">
                  <c:v>4.8576121060360362E-2</c:v>
                </c:pt>
                <c:pt idx="16514">
                  <c:v>5.1444311420720722E-2</c:v>
                </c:pt>
                <c:pt idx="16515">
                  <c:v>5.4338896105405411E-2</c:v>
                </c:pt>
                <c:pt idx="16516">
                  <c:v>5.7394596555855854E-2</c:v>
                </c:pt>
                <c:pt idx="16517">
                  <c:v>6.0512983582882887E-2</c:v>
                </c:pt>
                <c:pt idx="16518">
                  <c:v>6.3657765114414427E-2</c:v>
                </c:pt>
                <c:pt idx="16519">
                  <c:v>6.6856434303603607E-2</c:v>
                </c:pt>
                <c:pt idx="16520">
                  <c:v>7.0010013312612626E-2</c:v>
                </c:pt>
                <c:pt idx="16521">
                  <c:v>7.317294042972973E-2</c:v>
                </c:pt>
                <c:pt idx="16522">
                  <c:v>7.62643825018018E-2</c:v>
                </c:pt>
                <c:pt idx="16523">
                  <c:v>7.9141370339639638E-2</c:v>
                </c:pt>
                <c:pt idx="16524">
                  <c:v>8.1857242591891893E-2</c:v>
                </c:pt>
                <c:pt idx="16525">
                  <c:v>8.4636351531531526E-2</c:v>
                </c:pt>
                <c:pt idx="16526">
                  <c:v>8.81127117117117E-2</c:v>
                </c:pt>
                <c:pt idx="16527">
                  <c:v>9.234021216216215E-2</c:v>
                </c:pt>
                <c:pt idx="16528">
                  <c:v>9.7416182522522515E-2</c:v>
                </c:pt>
                <c:pt idx="16529">
                  <c:v>0.103314778018018</c:v>
                </c:pt>
                <c:pt idx="16530">
                  <c:v>0.10998156036036034</c:v>
                </c:pt>
                <c:pt idx="16531">
                  <c:v>0.11731919909909909</c:v>
                </c:pt>
                <c:pt idx="16532">
                  <c:v>0.12518417837837836</c:v>
                </c:pt>
                <c:pt idx="16533">
                  <c:v>0.13388937747747745</c:v>
                </c:pt>
                <c:pt idx="16534">
                  <c:v>0.14327367837837834</c:v>
                </c:pt>
                <c:pt idx="16535">
                  <c:v>0.15336457927927921</c:v>
                </c:pt>
                <c:pt idx="16536">
                  <c:v>0.16430449819819815</c:v>
                </c:pt>
                <c:pt idx="16537">
                  <c:v>0.17592297477477473</c:v>
                </c:pt>
                <c:pt idx="16538">
                  <c:v>0.18841796846846845</c:v>
                </c:pt>
                <c:pt idx="16539">
                  <c:v>0.20195884144144141</c:v>
                </c:pt>
                <c:pt idx="16540">
                  <c:v>0.21638447657657656</c:v>
                </c:pt>
                <c:pt idx="16541">
                  <c:v>0.23148921801801803</c:v>
                </c:pt>
                <c:pt idx="16542">
                  <c:v>0.24667478828828829</c:v>
                </c:pt>
                <c:pt idx="16543">
                  <c:v>0.26179767207207205</c:v>
                </c:pt>
                <c:pt idx="16544">
                  <c:v>0.27698324234234228</c:v>
                </c:pt>
                <c:pt idx="16545">
                  <c:v>0.29218640900900894</c:v>
                </c:pt>
                <c:pt idx="16546">
                  <c:v>0.30733623693693685</c:v>
                </c:pt>
                <c:pt idx="16547">
                  <c:v>0.32260209009009</c:v>
                </c:pt>
                <c:pt idx="16548">
                  <c:v>0.33784099909909904</c:v>
                </c:pt>
                <c:pt idx="16549">
                  <c:v>0.35309805405405392</c:v>
                </c:pt>
                <c:pt idx="16550">
                  <c:v>0.36847113423423411</c:v>
                </c:pt>
                <c:pt idx="16551">
                  <c:v>0.3837996738738737</c:v>
                </c:pt>
                <c:pt idx="16552">
                  <c:v>0.39909247117117103</c:v>
                </c:pt>
                <c:pt idx="16553">
                  <c:v>0.41447434954954937</c:v>
                </c:pt>
                <c:pt idx="16554">
                  <c:v>0.42982048558558539</c:v>
                </c:pt>
                <c:pt idx="16555">
                  <c:v>0.44514902522522504</c:v>
                </c:pt>
                <c:pt idx="16556">
                  <c:v>0.460602389189189</c:v>
                </c:pt>
                <c:pt idx="16557">
                  <c:v>0.47606510090090076</c:v>
                </c:pt>
                <c:pt idx="16558">
                  <c:v>0.49152781261261247</c:v>
                </c:pt>
                <c:pt idx="16559">
                  <c:v>0.50705266126126125</c:v>
                </c:pt>
                <c:pt idx="16560">
                  <c:v>0.52260445405405398</c:v>
                </c:pt>
                <c:pt idx="16561">
                  <c:v>0.5381386504504504</c:v>
                </c:pt>
                <c:pt idx="16562">
                  <c:v>0.55338635765765765</c:v>
                </c:pt>
                <c:pt idx="16563">
                  <c:v>0.56774050540540544</c:v>
                </c:pt>
                <c:pt idx="16564">
                  <c:v>0.58115600270270285</c:v>
                </c:pt>
                <c:pt idx="16565">
                  <c:v>0.59309671621621629</c:v>
                </c:pt>
                <c:pt idx="16566">
                  <c:v>0.60331244594594613</c:v>
                </c:pt>
                <c:pt idx="16567">
                  <c:v>0.61167837027027039</c:v>
                </c:pt>
                <c:pt idx="16568">
                  <c:v>0.61809550450450468</c:v>
                </c:pt>
                <c:pt idx="16569">
                  <c:v>0.62249291891891911</c:v>
                </c:pt>
                <c:pt idx="16570">
                  <c:v>0.6248343243243244</c:v>
                </c:pt>
                <c:pt idx="16571">
                  <c:v>0.6251202612612613</c:v>
                </c:pt>
                <c:pt idx="16572">
                  <c:v>0.62334139639639652</c:v>
                </c:pt>
                <c:pt idx="16573">
                  <c:v>0.61959614414414432</c:v>
                </c:pt>
                <c:pt idx="16574">
                  <c:v>0.6138850612612613</c:v>
                </c:pt>
                <c:pt idx="16575">
                  <c:v>0.60622573873873875</c:v>
                </c:pt>
                <c:pt idx="16576">
                  <c:v>0.59655494234234241</c:v>
                </c:pt>
                <c:pt idx="16577">
                  <c:v>0.58498045045045044</c:v>
                </c:pt>
                <c:pt idx="16578">
                  <c:v>0.57185088918918903</c:v>
                </c:pt>
                <c:pt idx="16579">
                  <c:v>0.55763091351351335</c:v>
                </c:pt>
                <c:pt idx="16580">
                  <c:v>0.54241894864864859</c:v>
                </c:pt>
                <c:pt idx="16581">
                  <c:v>0.52671538828828812</c:v>
                </c:pt>
                <c:pt idx="16582">
                  <c:v>0.51078802522522515</c:v>
                </c:pt>
                <c:pt idx="16583">
                  <c:v>0.4947891774774773</c:v>
                </c:pt>
                <c:pt idx="16584">
                  <c:v>0.47881727387387363</c:v>
                </c:pt>
                <c:pt idx="16585">
                  <c:v>0.4628899108108106</c:v>
                </c:pt>
                <c:pt idx="16586">
                  <c:v>0.44706097747747736</c:v>
                </c:pt>
                <c:pt idx="16587">
                  <c:v>0.43137501351351332</c:v>
                </c:pt>
                <c:pt idx="16588">
                  <c:v>0.41578747837837826</c:v>
                </c:pt>
                <c:pt idx="16589">
                  <c:v>0.40023568558558542</c:v>
                </c:pt>
                <c:pt idx="16590">
                  <c:v>0.38471083693693681</c:v>
                </c:pt>
                <c:pt idx="16591">
                  <c:v>0.36916784234234223</c:v>
                </c:pt>
                <c:pt idx="16592">
                  <c:v>0.35364299369369351</c:v>
                </c:pt>
                <c:pt idx="16593">
                  <c:v>0.33806425675675666</c:v>
                </c:pt>
                <c:pt idx="16594">
                  <c:v>0.3224767216216215</c:v>
                </c:pt>
                <c:pt idx="16595">
                  <c:v>0.30703215585585575</c:v>
                </c:pt>
                <c:pt idx="16596">
                  <c:v>0.29158759009008994</c:v>
                </c:pt>
                <c:pt idx="16597">
                  <c:v>0.27612542882882868</c:v>
                </c:pt>
                <c:pt idx="16598">
                  <c:v>0.26067206486486477</c:v>
                </c:pt>
                <c:pt idx="16599">
                  <c:v>0.24524564594594589</c:v>
                </c:pt>
                <c:pt idx="16600">
                  <c:v>0.22980987837837838</c:v>
                </c:pt>
                <c:pt idx="16601">
                  <c:v>0.21441920180180185</c:v>
                </c:pt>
                <c:pt idx="16602">
                  <c:v>0.19949372342342347</c:v>
                </c:pt>
                <c:pt idx="16603">
                  <c:v>0.18532763423423432</c:v>
                </c:pt>
                <c:pt idx="16604">
                  <c:v>0.17211779009009015</c:v>
                </c:pt>
                <c:pt idx="16605">
                  <c:v>0.15985539909909913</c:v>
                </c:pt>
                <c:pt idx="16606">
                  <c:v>0.14864768108108109</c:v>
                </c:pt>
                <c:pt idx="16607">
                  <c:v>0.13853917747747743</c:v>
                </c:pt>
                <c:pt idx="16608">
                  <c:v>0.12953924684684681</c:v>
                </c:pt>
                <c:pt idx="16609">
                  <c:v>0.1216473216216216</c:v>
                </c:pt>
                <c:pt idx="16610">
                  <c:v>0.11470285225225228</c:v>
                </c:pt>
                <c:pt idx="16611">
                  <c:v>0.10868823153153158</c:v>
                </c:pt>
                <c:pt idx="16612">
                  <c:v>0.10365625225225229</c:v>
                </c:pt>
                <c:pt idx="16613">
                  <c:v>9.9616261261261288E-2</c:v>
                </c:pt>
                <c:pt idx="16614">
                  <c:v>9.6488527027027052E-2</c:v>
                </c:pt>
                <c:pt idx="16615">
                  <c:v>9.4263149549549577E-2</c:v>
                </c:pt>
                <c:pt idx="16616">
                  <c:v>9.3020963963963976E-2</c:v>
                </c:pt>
                <c:pt idx="16617">
                  <c:v>9.2779564864864869E-2</c:v>
                </c:pt>
                <c:pt idx="16618">
                  <c:v>9.3038559459459463E-2</c:v>
                </c:pt>
                <c:pt idx="16619">
                  <c:v>9.3485614414414428E-2</c:v>
                </c:pt>
                <c:pt idx="16620">
                  <c:v>9.3968411711711733E-2</c:v>
                </c:pt>
                <c:pt idx="16621">
                  <c:v>9.4468805405405434E-2</c:v>
                </c:pt>
                <c:pt idx="16622">
                  <c:v>9.4934007207207238E-2</c:v>
                </c:pt>
                <c:pt idx="16623">
                  <c:v>9.5318374774774797E-2</c:v>
                </c:pt>
                <c:pt idx="16624">
                  <c:v>9.5568571171171193E-2</c:v>
                </c:pt>
                <c:pt idx="16625">
                  <c:v>9.5711540540540568E-2</c:v>
                </c:pt>
                <c:pt idx="16626">
                  <c:v>9.5818767567567603E-2</c:v>
                </c:pt>
                <c:pt idx="16627">
                  <c:v>9.587210630630634E-2</c:v>
                </c:pt>
                <c:pt idx="16628">
                  <c:v>9.590784864864868E-2</c:v>
                </c:pt>
                <c:pt idx="16629">
                  <c:v>9.5907848648648666E-2</c:v>
                </c:pt>
                <c:pt idx="16630">
                  <c:v>9.6006277477477503E-2</c:v>
                </c:pt>
                <c:pt idx="16631">
                  <c:v>9.6158045045045049E-2</c:v>
                </c:pt>
                <c:pt idx="16632">
                  <c:v>9.6220732432432454E-2</c:v>
                </c:pt>
                <c:pt idx="16633">
                  <c:v>9.6122303603603618E-2</c:v>
                </c:pt>
                <c:pt idx="16634">
                  <c:v>9.6059616216216226E-2</c:v>
                </c:pt>
                <c:pt idx="16635">
                  <c:v>9.6005727927927928E-2</c:v>
                </c:pt>
                <c:pt idx="16636">
                  <c:v>9.5898499999999998E-2</c:v>
                </c:pt>
                <c:pt idx="16637">
                  <c:v>9.5764878378378382E-2</c:v>
                </c:pt>
                <c:pt idx="16638">
                  <c:v>9.5612560360360366E-2</c:v>
                </c:pt>
                <c:pt idx="16639">
                  <c:v>9.5460242342342336E-2</c:v>
                </c:pt>
                <c:pt idx="16640">
                  <c:v>9.5272731531531513E-2</c:v>
                </c:pt>
                <c:pt idx="16641">
                  <c:v>9.5004388288288277E-2</c:v>
                </c:pt>
                <c:pt idx="16642">
                  <c:v>9.4789934234234208E-2</c:v>
                </c:pt>
                <c:pt idx="16643">
                  <c:v>9.4575479279279256E-2</c:v>
                </c:pt>
                <c:pt idx="16644">
                  <c:v>9.4423710810810788E-2</c:v>
                </c:pt>
                <c:pt idx="16645">
                  <c:v>9.4262594594594573E-2</c:v>
                </c:pt>
                <c:pt idx="16646">
                  <c:v>9.4048139639639622E-2</c:v>
                </c:pt>
                <c:pt idx="16647">
                  <c:v>9.3869427027027011E-2</c:v>
                </c:pt>
                <c:pt idx="16648">
                  <c:v>9.3762199099099094E-2</c:v>
                </c:pt>
                <c:pt idx="16649">
                  <c:v>9.3779794594594582E-2</c:v>
                </c:pt>
                <c:pt idx="16650">
                  <c:v>9.3735254054054057E-2</c:v>
                </c:pt>
                <c:pt idx="16651">
                  <c:v>9.3735254054054057E-2</c:v>
                </c:pt>
                <c:pt idx="16652">
                  <c:v>9.3735254054054057E-2</c:v>
                </c:pt>
                <c:pt idx="16653">
                  <c:v>9.3806738738738751E-2</c:v>
                </c:pt>
                <c:pt idx="16654">
                  <c:v>9.381553693693695E-2</c:v>
                </c:pt>
                <c:pt idx="16655">
                  <c:v>9.3788592792792821E-2</c:v>
                </c:pt>
                <c:pt idx="16656">
                  <c:v>9.3806189189189218E-2</c:v>
                </c:pt>
                <c:pt idx="16657">
                  <c:v>9.3859527927927955E-2</c:v>
                </c:pt>
                <c:pt idx="16658">
                  <c:v>9.390461891891895E-2</c:v>
                </c:pt>
                <c:pt idx="16659">
                  <c:v>9.3913416216216239E-2</c:v>
                </c:pt>
                <c:pt idx="16660">
                  <c:v>9.3967305405405419E-2</c:v>
                </c:pt>
                <c:pt idx="16661">
                  <c:v>9.4038790090090099E-2</c:v>
                </c:pt>
                <c:pt idx="16662">
                  <c:v>9.4056936936936938E-2</c:v>
                </c:pt>
                <c:pt idx="16663">
                  <c:v>9.4038790990990995E-2</c:v>
                </c:pt>
                <c:pt idx="16664">
                  <c:v>9.4029992792792796E-2</c:v>
                </c:pt>
                <c:pt idx="16665">
                  <c:v>9.3905169369369379E-2</c:v>
                </c:pt>
                <c:pt idx="16666">
                  <c:v>9.3824886486486486E-2</c:v>
                </c:pt>
                <c:pt idx="16667">
                  <c:v>9.3681917117117111E-2</c:v>
                </c:pt>
                <c:pt idx="16668">
                  <c:v>9.3521351351351339E-2</c:v>
                </c:pt>
                <c:pt idx="16669">
                  <c:v>9.3261806306306316E-2</c:v>
                </c:pt>
                <c:pt idx="16670">
                  <c:v>9.3154579279279268E-2</c:v>
                </c:pt>
                <c:pt idx="16671">
                  <c:v>9.2868640540540559E-2</c:v>
                </c:pt>
                <c:pt idx="16672">
                  <c:v>9.2654186486486489E-2</c:v>
                </c:pt>
                <c:pt idx="16673">
                  <c:v>9.2493071171171198E-2</c:v>
                </c:pt>
                <c:pt idx="16674">
                  <c:v>9.2519465765765793E-2</c:v>
                </c:pt>
                <c:pt idx="16675">
                  <c:v>9.255520810810812E-2</c:v>
                </c:pt>
                <c:pt idx="16676">
                  <c:v>9.2493071171171171E-2</c:v>
                </c:pt>
                <c:pt idx="16677">
                  <c:v>9.2412788288288292E-2</c:v>
                </c:pt>
                <c:pt idx="16678">
                  <c:v>9.2386393693693697E-2</c:v>
                </c:pt>
                <c:pt idx="16679">
                  <c:v>9.2359999099099102E-2</c:v>
                </c:pt>
                <c:pt idx="16680">
                  <c:v>9.2306110810810818E-2</c:v>
                </c:pt>
                <c:pt idx="16681">
                  <c:v>9.2333054954954946E-2</c:v>
                </c:pt>
                <c:pt idx="16682">
                  <c:v>9.2377595495495485E-2</c:v>
                </c:pt>
                <c:pt idx="16683">
                  <c:v>9.2386393693693683E-2</c:v>
                </c:pt>
                <c:pt idx="16684">
                  <c:v>9.2413337837837825E-2</c:v>
                </c:pt>
                <c:pt idx="16685">
                  <c:v>9.25112171171171E-2</c:v>
                </c:pt>
                <c:pt idx="16686">
                  <c:v>9.2538162162162138E-2</c:v>
                </c:pt>
                <c:pt idx="16687">
                  <c:v>9.2806505405405387E-2</c:v>
                </c:pt>
                <c:pt idx="16688">
                  <c:v>9.294067657657655E-2</c:v>
                </c:pt>
                <c:pt idx="16689">
                  <c:v>9.3047904504504494E-2</c:v>
                </c:pt>
                <c:pt idx="16690">
                  <c:v>9.2949474774774762E-2</c:v>
                </c:pt>
                <c:pt idx="16691">
                  <c:v>9.292253063063062E-2</c:v>
                </c:pt>
                <c:pt idx="16692">
                  <c:v>9.2976419819819814E-2</c:v>
                </c:pt>
                <c:pt idx="16693">
                  <c:v>9.307484864864865E-2</c:v>
                </c:pt>
                <c:pt idx="16694">
                  <c:v>9.3182626126126114E-2</c:v>
                </c:pt>
                <c:pt idx="16695">
                  <c:v>9.3254110810810809E-2</c:v>
                </c:pt>
                <c:pt idx="16696">
                  <c:v>9.3378935135135135E-2</c:v>
                </c:pt>
                <c:pt idx="16697">
                  <c:v>9.3476814414414425E-2</c:v>
                </c:pt>
                <c:pt idx="16698">
                  <c:v>9.3503759459459462E-2</c:v>
                </c:pt>
                <c:pt idx="16699">
                  <c:v>9.3637381081081092E-2</c:v>
                </c:pt>
                <c:pt idx="16700">
                  <c:v>9.3878780180180185E-2</c:v>
                </c:pt>
                <c:pt idx="16701">
                  <c:v>9.4111381081081094E-2</c:v>
                </c:pt>
                <c:pt idx="16702">
                  <c:v>9.4468805405405434E-2</c:v>
                </c:pt>
                <c:pt idx="16703">
                  <c:v>9.4799285585585619E-2</c:v>
                </c:pt>
                <c:pt idx="16704">
                  <c:v>9.5165508108108129E-2</c:v>
                </c:pt>
                <c:pt idx="16705">
                  <c:v>9.540690720720725E-2</c:v>
                </c:pt>
                <c:pt idx="16706">
                  <c:v>9.5702194594594614E-2</c:v>
                </c:pt>
                <c:pt idx="16707">
                  <c:v>9.5961739639639679E-2</c:v>
                </c:pt>
                <c:pt idx="16708">
                  <c:v>9.6301017117117152E-2</c:v>
                </c:pt>
                <c:pt idx="16709">
                  <c:v>9.6479728828828867E-2</c:v>
                </c:pt>
                <c:pt idx="16710">
                  <c:v>9.6604552252252285E-2</c:v>
                </c:pt>
                <c:pt idx="16711">
                  <c:v>9.6560011711711732E-2</c:v>
                </c:pt>
                <c:pt idx="16712">
                  <c:v>9.6515471171171194E-2</c:v>
                </c:pt>
                <c:pt idx="16713">
                  <c:v>9.6497325225225236E-2</c:v>
                </c:pt>
                <c:pt idx="16714">
                  <c:v>9.6541865765765789E-2</c:v>
                </c:pt>
                <c:pt idx="16715">
                  <c:v>9.6532518018018029E-2</c:v>
                </c:pt>
                <c:pt idx="16716">
                  <c:v>9.643408918918922E-2</c:v>
                </c:pt>
                <c:pt idx="16717">
                  <c:v>9.6344458558558596E-2</c:v>
                </c:pt>
                <c:pt idx="16718">
                  <c:v>9.6103060360360398E-2</c:v>
                </c:pt>
                <c:pt idx="16719">
                  <c:v>9.5817121621621648E-2</c:v>
                </c:pt>
                <c:pt idx="16720">
                  <c:v>9.5566925225225238E-2</c:v>
                </c:pt>
                <c:pt idx="16721">
                  <c:v>9.5397011711711735E-2</c:v>
                </c:pt>
                <c:pt idx="16722">
                  <c:v>9.5155613513513537E-2</c:v>
                </c:pt>
                <c:pt idx="16723">
                  <c:v>9.487847207207209E-2</c:v>
                </c:pt>
                <c:pt idx="16724">
                  <c:v>9.4431417117117139E-2</c:v>
                </c:pt>
                <c:pt idx="16725">
                  <c:v>9.416307387387389E-2</c:v>
                </c:pt>
                <c:pt idx="16726">
                  <c:v>9.3957966666666656E-2</c:v>
                </c:pt>
                <c:pt idx="16727">
                  <c:v>9.3931022522522528E-2</c:v>
                </c:pt>
                <c:pt idx="16728">
                  <c:v>9.3850739639639663E-2</c:v>
                </c:pt>
                <c:pt idx="16729">
                  <c:v>9.3752309909909931E-2</c:v>
                </c:pt>
                <c:pt idx="16730">
                  <c:v>9.3618688288288301E-2</c:v>
                </c:pt>
                <c:pt idx="16731">
                  <c:v>9.3439975675675691E-2</c:v>
                </c:pt>
                <c:pt idx="16732">
                  <c:v>9.2841153153153166E-2</c:v>
                </c:pt>
                <c:pt idx="16733">
                  <c:v>9.219778918918918E-2</c:v>
                </c:pt>
                <c:pt idx="16734">
                  <c:v>9.1518682882882882E-2</c:v>
                </c:pt>
                <c:pt idx="16735">
                  <c:v>9.0732349549549562E-2</c:v>
                </c:pt>
                <c:pt idx="16736">
                  <c:v>8.9847587387387406E-2</c:v>
                </c:pt>
                <c:pt idx="16737">
                  <c:v>8.889134054054057E-2</c:v>
                </c:pt>
                <c:pt idx="16738">
                  <c:v>8.7800922522522543E-2</c:v>
                </c:pt>
                <c:pt idx="16739">
                  <c:v>8.6737448648648657E-2</c:v>
                </c:pt>
                <c:pt idx="16740">
                  <c:v>8.5665176576576602E-2</c:v>
                </c:pt>
                <c:pt idx="16741">
                  <c:v>8.4521419819819824E-2</c:v>
                </c:pt>
                <c:pt idx="16742">
                  <c:v>8.3511284684684703E-2</c:v>
                </c:pt>
                <c:pt idx="16743">
                  <c:v>8.2474754954954974E-2</c:v>
                </c:pt>
                <c:pt idx="16744">
                  <c:v>8.1634533333333342E-2</c:v>
                </c:pt>
                <c:pt idx="16745">
                  <c:v>8.0892741441441471E-2</c:v>
                </c:pt>
                <c:pt idx="16746">
                  <c:v>8.0196039639639657E-2</c:v>
                </c:pt>
                <c:pt idx="16747">
                  <c:v>7.9624161261261289E-2</c:v>
                </c:pt>
                <c:pt idx="16748">
                  <c:v>7.9418505405405432E-2</c:v>
                </c:pt>
                <c:pt idx="16749">
                  <c:v>7.921284954954956E-2</c:v>
                </c:pt>
                <c:pt idx="16750">
                  <c:v>7.9069880180180172E-2</c:v>
                </c:pt>
                <c:pt idx="16751">
                  <c:v>7.9042936036036043E-2</c:v>
                </c:pt>
                <c:pt idx="16752">
                  <c:v>7.9051734234234242E-2</c:v>
                </c:pt>
                <c:pt idx="16753">
                  <c:v>7.9248042342342326E-2</c:v>
                </c:pt>
                <c:pt idx="16754">
                  <c:v>7.9614814414414412E-2</c:v>
                </c:pt>
                <c:pt idx="16755">
                  <c:v>7.9963440540540554E-2</c:v>
                </c:pt>
                <c:pt idx="16756">
                  <c:v>8.0320863963963957E-2</c:v>
                </c:pt>
                <c:pt idx="16757">
                  <c:v>8.0732176576576581E-2</c:v>
                </c:pt>
                <c:pt idx="16758">
                  <c:v>8.1009318018018014E-2</c:v>
                </c:pt>
                <c:pt idx="16759">
                  <c:v>8.1322201801801816E-2</c:v>
                </c:pt>
                <c:pt idx="16760">
                  <c:v>8.1429428828828837E-2</c:v>
                </c:pt>
                <c:pt idx="16761">
                  <c:v>8.1473969369369376E-2</c:v>
                </c:pt>
                <c:pt idx="16762">
                  <c:v>8.146462162162163E-2</c:v>
                </c:pt>
                <c:pt idx="16763">
                  <c:v>8.1392587387387402E-2</c:v>
                </c:pt>
                <c:pt idx="16764">
                  <c:v>8.1392587387387402E-2</c:v>
                </c:pt>
                <c:pt idx="16765">
                  <c:v>8.1410183783783785E-2</c:v>
                </c:pt>
                <c:pt idx="16766">
                  <c:v>8.1410183783783785E-2</c:v>
                </c:pt>
                <c:pt idx="16767">
                  <c:v>8.1418981981981983E-2</c:v>
                </c:pt>
                <c:pt idx="16768">
                  <c:v>8.1490467567567573E-2</c:v>
                </c:pt>
                <c:pt idx="16769">
                  <c:v>8.1928173873873883E-2</c:v>
                </c:pt>
                <c:pt idx="16770">
                  <c:v>8.2384027027027032E-2</c:v>
                </c:pt>
                <c:pt idx="16771">
                  <c:v>8.2848678378378393E-2</c:v>
                </c:pt>
                <c:pt idx="16772">
                  <c:v>8.329573333333333E-2</c:v>
                </c:pt>
                <c:pt idx="16773">
                  <c:v>8.3591020720720735E-2</c:v>
                </c:pt>
                <c:pt idx="16774">
                  <c:v>8.3743338738738737E-2</c:v>
                </c:pt>
                <c:pt idx="16775">
                  <c:v>8.3868162162162169E-2</c:v>
                </c:pt>
                <c:pt idx="16776">
                  <c:v>8.3868162162162169E-2</c:v>
                </c:pt>
                <c:pt idx="16777">
                  <c:v>8.3733990990990992E-2</c:v>
                </c:pt>
                <c:pt idx="16778">
                  <c:v>8.3519536036036041E-2</c:v>
                </c:pt>
                <c:pt idx="16779">
                  <c:v>8.3063682882882892E-2</c:v>
                </c:pt>
                <c:pt idx="16780">
                  <c:v>8.2456062162162169E-2</c:v>
                </c:pt>
                <c:pt idx="16781">
                  <c:v>8.1553704144144146E-2</c:v>
                </c:pt>
                <c:pt idx="16782">
                  <c:v>8.0428093513513543E-2</c:v>
                </c:pt>
                <c:pt idx="16783">
                  <c:v>7.913201936936938E-2</c:v>
                </c:pt>
                <c:pt idx="16784">
                  <c:v>7.7568151981981984E-2</c:v>
                </c:pt>
                <c:pt idx="16785">
                  <c:v>7.5468148378378383E-2</c:v>
                </c:pt>
                <c:pt idx="16786">
                  <c:v>7.3198780880180184E-2</c:v>
                </c:pt>
                <c:pt idx="16787">
                  <c:v>7.077764574504504E-2</c:v>
                </c:pt>
                <c:pt idx="16788">
                  <c:v>6.8249283582882875E-2</c:v>
                </c:pt>
                <c:pt idx="16789">
                  <c:v>6.5729719438738732E-2</c:v>
                </c:pt>
                <c:pt idx="16790">
                  <c:v>6.3111726465765752E-2</c:v>
                </c:pt>
                <c:pt idx="16791">
                  <c:v>6.0341965294594568E-2</c:v>
                </c:pt>
                <c:pt idx="16792">
                  <c:v>5.7562856105405402E-2</c:v>
                </c:pt>
                <c:pt idx="16793">
                  <c:v>5.4793095654954931E-2</c:v>
                </c:pt>
                <c:pt idx="16794">
                  <c:v>5.1960647907207204E-2</c:v>
                </c:pt>
                <c:pt idx="16795">
                  <c:v>4.9226629141441436E-2</c:v>
                </c:pt>
                <c:pt idx="16796">
                  <c:v>4.646566597027027E-2</c:v>
                </c:pt>
                <c:pt idx="16797">
                  <c:v>4.3883415411711715E-2</c:v>
                </c:pt>
                <c:pt idx="16798">
                  <c:v>4.1328109060360364E-2</c:v>
                </c:pt>
                <c:pt idx="16799">
                  <c:v>3.879094878108108E-2</c:v>
                </c:pt>
                <c:pt idx="16800">
                  <c:v>3.6334071321621621E-2</c:v>
                </c:pt>
                <c:pt idx="16801">
                  <c:v>3.3805709366666672E-2</c:v>
                </c:pt>
                <c:pt idx="16802">
                  <c:v>3.1259750961261254E-2</c:v>
                </c:pt>
                <c:pt idx="16803">
                  <c:v>2.8677500465765771E-2</c:v>
                </c:pt>
                <c:pt idx="16804">
                  <c:v>2.6077103961261252E-2</c:v>
                </c:pt>
                <c:pt idx="16805">
                  <c:v>2.3432166150450452E-2</c:v>
                </c:pt>
                <c:pt idx="16806">
                  <c:v>2.0841117528828834E-2</c:v>
                </c:pt>
                <c:pt idx="16807">
                  <c:v>1.8312755573873876E-2</c:v>
                </c:pt>
                <c:pt idx="16808">
                  <c:v>1.579319167927928E-2</c:v>
                </c:pt>
                <c:pt idx="16809">
                  <c:v>1.3442991748648648E-2</c:v>
                </c:pt>
                <c:pt idx="16810">
                  <c:v>1.1218164748648649E-2</c:v>
                </c:pt>
                <c:pt idx="16811">
                  <c:v>9.1181609648648635E-3</c:v>
                </c:pt>
                <c:pt idx="16812">
                  <c:v>7.2062175414414412E-3</c:v>
                </c:pt>
                <c:pt idx="16813">
                  <c:v>5.3833551990990968E-3</c:v>
                </c:pt>
                <c:pt idx="16814">
                  <c:v>3.7485525864864857E-3</c:v>
                </c:pt>
                <c:pt idx="16815">
                  <c:v>2.220977811711712E-3</c:v>
                </c:pt>
                <c:pt idx="16816">
                  <c:v>9.0785700090090053E-4</c:v>
                </c:pt>
                <c:pt idx="16817">
                  <c:v>-2.1775371981981904E-4</c:v>
                </c:pt>
                <c:pt idx="16818">
                  <c:v>-1.1382579180180179E-3</c:v>
                </c:pt>
                <c:pt idx="16819">
                  <c:v>-1.8707021612612608E-3</c:v>
                </c:pt>
                <c:pt idx="16820">
                  <c:v>-2.4150864225225221E-3</c:v>
                </c:pt>
                <c:pt idx="16821">
                  <c:v>-2.7807585936936931E-3</c:v>
                </c:pt>
                <c:pt idx="16822">
                  <c:v>-2.7895567018018019E-3</c:v>
                </c:pt>
                <c:pt idx="16823">
                  <c:v>-2.7274199153153153E-3</c:v>
                </c:pt>
                <c:pt idx="16824">
                  <c:v>-2.4959191675675675E-3</c:v>
                </c:pt>
                <c:pt idx="16825">
                  <c:v>-2.2644183567567568E-3</c:v>
                </c:pt>
                <c:pt idx="16826">
                  <c:v>-1.9608828612612608E-3</c:v>
                </c:pt>
                <c:pt idx="16827">
                  <c:v>-1.6749436720720717E-3</c:v>
                </c:pt>
                <c:pt idx="16828">
                  <c:v>-1.3807561945945947E-3</c:v>
                </c:pt>
                <c:pt idx="16829">
                  <c:v>-1.0326802486486486E-3</c:v>
                </c:pt>
                <c:pt idx="16830">
                  <c:v>-7.2914484324324328E-4</c:v>
                </c:pt>
                <c:pt idx="16831">
                  <c:v>-3.9921502342342376E-4</c:v>
                </c:pt>
                <c:pt idx="16832">
                  <c:v>-1.7651238378378379E-4</c:v>
                </c:pt>
                <c:pt idx="16833">
                  <c:v>2.1996162162158194E-6</c:v>
                </c:pt>
                <c:pt idx="16834">
                  <c:v>1.2702306666666661E-4</c:v>
                </c:pt>
                <c:pt idx="16835">
                  <c:v>2.4304839099099102E-4</c:v>
                </c:pt>
                <c:pt idx="16836">
                  <c:v>3.4092757117117084E-4</c:v>
                </c:pt>
                <c:pt idx="16837">
                  <c:v>4.3000861621621619E-4</c:v>
                </c:pt>
                <c:pt idx="16838">
                  <c:v>3.046352558558558E-4</c:v>
                </c:pt>
                <c:pt idx="16839">
                  <c:v>2.5954483243243229E-4</c:v>
                </c:pt>
                <c:pt idx="16840">
                  <c:v>1.9685821081081073E-4</c:v>
                </c:pt>
                <c:pt idx="16841">
                  <c:v>1.0777714774774768E-4</c:v>
                </c:pt>
                <c:pt idx="16842">
                  <c:v>-8.2481945945948218E-6</c:v>
                </c:pt>
                <c:pt idx="16843">
                  <c:v>9.3480666666666322E-6</c:v>
                </c:pt>
                <c:pt idx="16844">
                  <c:v>-5.3338600000000086E-5</c:v>
                </c:pt>
                <c:pt idx="16845">
                  <c:v>-1.5176767837837848E-4</c:v>
                </c:pt>
                <c:pt idx="16846">
                  <c:v>-2.3205060360360373E-4</c:v>
                </c:pt>
                <c:pt idx="16847">
                  <c:v>-2.5899486486486502E-4</c:v>
                </c:pt>
                <c:pt idx="16848">
                  <c:v>-2.5899486486486513E-4</c:v>
                </c:pt>
                <c:pt idx="16849">
                  <c:v>-2.0510631531531562E-4</c:v>
                </c:pt>
                <c:pt idx="16850">
                  <c:v>-1.869601891891895E-4</c:v>
                </c:pt>
                <c:pt idx="16851">
                  <c:v>-2.051063153153157E-4</c:v>
                </c:pt>
                <c:pt idx="16852">
                  <c:v>-2.2325244144144195E-4</c:v>
                </c:pt>
                <c:pt idx="16853">
                  <c:v>-2.50196675675676E-4</c:v>
                </c:pt>
                <c:pt idx="16854">
                  <c:v>-2.3260041441441461E-4</c:v>
                </c:pt>
                <c:pt idx="16855">
                  <c:v>-3.1288333333333372E-4</c:v>
                </c:pt>
                <c:pt idx="16856">
                  <c:v>-3.5742386486486538E-4</c:v>
                </c:pt>
                <c:pt idx="16857">
                  <c:v>-4.201105045045053E-4</c:v>
                </c:pt>
                <c:pt idx="16858">
                  <c:v>-5.0039346846846901E-4</c:v>
                </c:pt>
                <c:pt idx="16859">
                  <c:v>-8.8421184684684751E-4</c:v>
                </c:pt>
                <c:pt idx="16860">
                  <c:v>-1.187747261261262E-3</c:v>
                </c:pt>
                <c:pt idx="16861">
                  <c:v>-1.5176771081081084E-3</c:v>
                </c:pt>
                <c:pt idx="16862">
                  <c:v>-1.8833493603603606E-3</c:v>
                </c:pt>
                <c:pt idx="16863">
                  <c:v>-2.3117082792792802E-3</c:v>
                </c:pt>
                <c:pt idx="16864">
                  <c:v>-2.7224708918918913E-3</c:v>
                </c:pt>
                <c:pt idx="16865">
                  <c:v>-3.1953703513513511E-3</c:v>
                </c:pt>
                <c:pt idx="16866">
                  <c:v>-3.6325273783783785E-3</c:v>
                </c:pt>
                <c:pt idx="16867">
                  <c:v>-4.0344918828828825E-3</c:v>
                </c:pt>
                <c:pt idx="16868">
                  <c:v>-4.4183102612612608E-3</c:v>
                </c:pt>
                <c:pt idx="16869">
                  <c:v>-4.7751844054054055E-3</c:v>
                </c:pt>
                <c:pt idx="16870">
                  <c:v>-5.141406567567567E-3</c:v>
                </c:pt>
                <c:pt idx="16871">
                  <c:v>-5.4806844144144138E-3</c:v>
                </c:pt>
                <c:pt idx="16872">
                  <c:v>-5.8199622162162156E-3</c:v>
                </c:pt>
                <c:pt idx="16873">
                  <c:v>-6.1680381441441435E-3</c:v>
                </c:pt>
                <c:pt idx="16874">
                  <c:v>-6.4891698378378385E-3</c:v>
                </c:pt>
                <c:pt idx="16875">
                  <c:v>-6.6051951531531546E-3</c:v>
                </c:pt>
                <c:pt idx="16876">
                  <c:v>-6.7745591171171175E-3</c:v>
                </c:pt>
                <c:pt idx="16877">
                  <c:v>-6.899382630630631E-3</c:v>
                </c:pt>
                <c:pt idx="16878">
                  <c:v>-7.0066098378378378E-3</c:v>
                </c:pt>
                <c:pt idx="16879">
                  <c:v>-7.1231850630630641E-3</c:v>
                </c:pt>
                <c:pt idx="16880">
                  <c:v>-7.3552356756756768E-3</c:v>
                </c:pt>
                <c:pt idx="16881">
                  <c:v>-7.5251495765765774E-3</c:v>
                </c:pt>
                <c:pt idx="16882">
                  <c:v>-7.6499730000000009E-3</c:v>
                </c:pt>
                <c:pt idx="16883">
                  <c:v>-7.7396039279279284E-3</c:v>
                </c:pt>
                <c:pt idx="16884">
                  <c:v>-7.8556292432432426E-3</c:v>
                </c:pt>
                <c:pt idx="16885">
                  <c:v>-7.9716545585585569E-3</c:v>
                </c:pt>
                <c:pt idx="16886">
                  <c:v>-8.1503665315315315E-3</c:v>
                </c:pt>
                <c:pt idx="16887">
                  <c:v>-8.4808462612612611E-3</c:v>
                </c:pt>
                <c:pt idx="16888">
                  <c:v>-8.7937296846846858E-3</c:v>
                </c:pt>
                <c:pt idx="16889">
                  <c:v>-9.0439265315315313E-3</c:v>
                </c:pt>
                <c:pt idx="16890">
                  <c:v>-9.3298657207207224E-3</c:v>
                </c:pt>
                <c:pt idx="16891">
                  <c:v>-9.6691436036036062E-3</c:v>
                </c:pt>
                <c:pt idx="16892">
                  <c:v>-9.9996233333333358E-3</c:v>
                </c:pt>
                <c:pt idx="16893">
                  <c:v>-1.0357047297297301E-2</c:v>
                </c:pt>
                <c:pt idx="16894">
                  <c:v>-1.0687527027027029E-2</c:v>
                </c:pt>
                <c:pt idx="16895">
                  <c:v>-1.0955869909909913E-2</c:v>
                </c:pt>
                <c:pt idx="16896">
                  <c:v>-1.1098839459459464E-2</c:v>
                </c:pt>
                <c:pt idx="16897">
                  <c:v>-1.1313293873873876E-2</c:v>
                </c:pt>
                <c:pt idx="16898">
                  <c:v>-1.1527748288288292E-2</c:v>
                </c:pt>
                <c:pt idx="16899">
                  <c:v>-1.1751000720720724E-2</c:v>
                </c:pt>
                <c:pt idx="16900">
                  <c:v>-1.1974253243243246E-2</c:v>
                </c:pt>
                <c:pt idx="16901">
                  <c:v>-1.2224450090090093E-2</c:v>
                </c:pt>
                <c:pt idx="16902">
                  <c:v>-1.2394363963963966E-2</c:v>
                </c:pt>
                <c:pt idx="16903">
                  <c:v>-1.238556576576577E-2</c:v>
                </c:pt>
                <c:pt idx="16904">
                  <c:v>-1.2411960090090095E-2</c:v>
                </c:pt>
                <c:pt idx="16905">
                  <c:v>-1.2349273423423427E-2</c:v>
                </c:pt>
                <c:pt idx="16906">
                  <c:v>-1.2090828351351356E-2</c:v>
                </c:pt>
                <c:pt idx="16907">
                  <c:v>-1.160858087387388E-2</c:v>
                </c:pt>
                <c:pt idx="16908">
                  <c:v>-1.0911879072072079E-2</c:v>
                </c:pt>
                <c:pt idx="16909">
                  <c:v>-1.0179434927927932E-2</c:v>
                </c:pt>
                <c:pt idx="16910">
                  <c:v>-9.2776268198198238E-3</c:v>
                </c:pt>
                <c:pt idx="16911">
                  <c:v>-8.2147029459459491E-3</c:v>
                </c:pt>
                <c:pt idx="16912">
                  <c:v>-7.0176071801801828E-3</c:v>
                </c:pt>
                <c:pt idx="16913">
                  <c:v>-5.6423493423423459E-3</c:v>
                </c:pt>
                <c:pt idx="16914">
                  <c:v>-4.1329202432432476E-3</c:v>
                </c:pt>
                <c:pt idx="16915">
                  <c:v>-2.4805217747747772E-3</c:v>
                </c:pt>
                <c:pt idx="16916">
                  <c:v>-6.2191672972973305E-4</c:v>
                </c:pt>
                <c:pt idx="16917">
                  <c:v>1.3791078648648625E-3</c:v>
                </c:pt>
                <c:pt idx="16918">
                  <c:v>3.4785613783783753E-3</c:v>
                </c:pt>
                <c:pt idx="16919">
                  <c:v>5.7297822792792778E-3</c:v>
                </c:pt>
                <c:pt idx="16920">
                  <c:v>8.070633900900898E-3</c:v>
                </c:pt>
                <c:pt idx="16921">
                  <c:v>1.0509915162162159E-2</c:v>
                </c:pt>
                <c:pt idx="16922">
                  <c:v>1.2966792909909907E-2</c:v>
                </c:pt>
                <c:pt idx="16923">
                  <c:v>1.5486357054054052E-2</c:v>
                </c:pt>
                <c:pt idx="16924">
                  <c:v>1.8229173720720721E-2</c:v>
                </c:pt>
                <c:pt idx="16925">
                  <c:v>2.10616211981982E-2</c:v>
                </c:pt>
                <c:pt idx="16926">
                  <c:v>2.379563984684685E-2</c:v>
                </c:pt>
                <c:pt idx="16927">
                  <c:v>2.6717717954954957E-2</c:v>
                </c:pt>
                <c:pt idx="16928">
                  <c:v>2.970193281981982E-2</c:v>
                </c:pt>
                <c:pt idx="16929">
                  <c:v>3.2740036963963964E-2</c:v>
                </c:pt>
                <c:pt idx="16930">
                  <c:v>3.5902964441441448E-2</c:v>
                </c:pt>
                <c:pt idx="16931">
                  <c:v>3.9110432459459457E-2</c:v>
                </c:pt>
                <c:pt idx="16932">
                  <c:v>4.2300304171171171E-2</c:v>
                </c:pt>
                <c:pt idx="16933">
                  <c:v>4.5570458675675676E-2</c:v>
                </c:pt>
                <c:pt idx="16934">
                  <c:v>4.8903849486486482E-2</c:v>
                </c:pt>
                <c:pt idx="16935">
                  <c:v>5.2227892459459455E-2</c:v>
                </c:pt>
                <c:pt idx="16936">
                  <c:v>5.5605273990990987E-2</c:v>
                </c:pt>
                <c:pt idx="16937">
                  <c:v>5.8919969036036045E-2</c:v>
                </c:pt>
                <c:pt idx="16938">
                  <c:v>6.2217067864864868E-2</c:v>
                </c:pt>
                <c:pt idx="16939">
                  <c:v>6.5442681918918916E-2</c:v>
                </c:pt>
                <c:pt idx="16940">
                  <c:v>6.8426897414414406E-2</c:v>
                </c:pt>
                <c:pt idx="16941">
                  <c:v>7.1491395702702701E-2</c:v>
                </c:pt>
                <c:pt idx="16942">
                  <c:v>7.4404126423423422E-2</c:v>
                </c:pt>
                <c:pt idx="16943">
                  <c:v>7.6933588738738734E-2</c:v>
                </c:pt>
                <c:pt idx="16944">
                  <c:v>7.993650018018017E-2</c:v>
                </c:pt>
                <c:pt idx="16945">
                  <c:v>8.3725744774774777E-2</c:v>
                </c:pt>
                <c:pt idx="16946">
                  <c:v>8.8355209909909901E-2</c:v>
                </c:pt>
                <c:pt idx="16947">
                  <c:v>9.3762210180180175E-2</c:v>
                </c:pt>
                <c:pt idx="16948">
                  <c:v>9.9919800900900885E-2</c:v>
                </c:pt>
                <c:pt idx="16949">
                  <c:v>0.10686372342342342</c:v>
                </c:pt>
                <c:pt idx="16950">
                  <c:v>0.11462147297297295</c:v>
                </c:pt>
                <c:pt idx="16951">
                  <c:v>0.12321944054054054</c:v>
                </c:pt>
                <c:pt idx="16952">
                  <c:v>0.13266697927927928</c:v>
                </c:pt>
                <c:pt idx="16953">
                  <c:v>0.14291845225225222</c:v>
                </c:pt>
                <c:pt idx="16954">
                  <c:v>0.15400134144144143</c:v>
                </c:pt>
                <c:pt idx="16955">
                  <c:v>0.16589751351351348</c:v>
                </c:pt>
                <c:pt idx="16956">
                  <c:v>0.17856242432432431</c:v>
                </c:pt>
                <c:pt idx="16957">
                  <c:v>0.19206755495495495</c:v>
                </c:pt>
                <c:pt idx="16958">
                  <c:v>0.20659986486486487</c:v>
                </c:pt>
                <c:pt idx="16959">
                  <c:v>0.22208896936936937</c:v>
                </c:pt>
                <c:pt idx="16960">
                  <c:v>0.23781947387387387</c:v>
                </c:pt>
                <c:pt idx="16961">
                  <c:v>0.25354997837837834</c:v>
                </c:pt>
                <c:pt idx="16962">
                  <c:v>0.26916445765765762</c:v>
                </c:pt>
                <c:pt idx="16963">
                  <c:v>0.2848416234234234</c:v>
                </c:pt>
                <c:pt idx="16964">
                  <c:v>0.30036647207207201</c:v>
                </c:pt>
                <c:pt idx="16965">
                  <c:v>0.31581983603603597</c:v>
                </c:pt>
                <c:pt idx="16966">
                  <c:v>0.33124625495495491</c:v>
                </c:pt>
                <c:pt idx="16967">
                  <c:v>0.34655664864864855</c:v>
                </c:pt>
                <c:pt idx="16968">
                  <c:v>0.3618225018018017</c:v>
                </c:pt>
                <c:pt idx="16969">
                  <c:v>0.37705261261261253</c:v>
                </c:pt>
                <c:pt idx="16970">
                  <c:v>0.39221123873873859</c:v>
                </c:pt>
                <c:pt idx="16971">
                  <c:v>0.40736051711711696</c:v>
                </c:pt>
                <c:pt idx="16972">
                  <c:v>0.4225367396396395</c:v>
                </c:pt>
                <c:pt idx="16973">
                  <c:v>0.43766842162162151</c:v>
                </c:pt>
                <c:pt idx="16974">
                  <c:v>0.45282704774774762</c:v>
                </c:pt>
                <c:pt idx="16975">
                  <c:v>0.46803021441441428</c:v>
                </c:pt>
                <c:pt idx="16976">
                  <c:v>0.48326912342342332</c:v>
                </c:pt>
                <c:pt idx="16977">
                  <c:v>0.4984277513513512</c:v>
                </c:pt>
                <c:pt idx="16978">
                  <c:v>0.51355943513513491</c:v>
                </c:pt>
                <c:pt idx="16979">
                  <c:v>0.52871806306306279</c:v>
                </c:pt>
                <c:pt idx="16980">
                  <c:v>0.544081797297297</c:v>
                </c:pt>
                <c:pt idx="16981">
                  <c:v>0.55881096666666641</c:v>
                </c:pt>
                <c:pt idx="16982">
                  <c:v>0.57256629279279248</c:v>
                </c:pt>
                <c:pt idx="16983">
                  <c:v>0.58528454054054013</c:v>
                </c:pt>
                <c:pt idx="16984">
                  <c:v>0.59645706036036006</c:v>
                </c:pt>
                <c:pt idx="16985">
                  <c:v>0.60591339819819778</c:v>
                </c:pt>
                <c:pt idx="16986">
                  <c:v>0.61350178558558532</c:v>
                </c:pt>
                <c:pt idx="16987">
                  <c:v>0.61906990090090053</c:v>
                </c:pt>
                <c:pt idx="16988">
                  <c:v>0.62260950450450414</c:v>
                </c:pt>
                <c:pt idx="16989">
                  <c:v>0.6240749459459457</c:v>
                </c:pt>
                <c:pt idx="16990">
                  <c:v>0.62350251351351327</c:v>
                </c:pt>
                <c:pt idx="16991">
                  <c:v>0.62073165765765748</c:v>
                </c:pt>
                <c:pt idx="16992">
                  <c:v>0.61601255855855841</c:v>
                </c:pt>
                <c:pt idx="16993">
                  <c:v>0.60946124774774768</c:v>
                </c:pt>
                <c:pt idx="16994">
                  <c:v>0.6009347585585586</c:v>
                </c:pt>
                <c:pt idx="16995">
                  <c:v>0.59036160630630641</c:v>
                </c:pt>
                <c:pt idx="16996">
                  <c:v>0.5777951297297298</c:v>
                </c:pt>
                <c:pt idx="16997">
                  <c:v>0.56410249189189188</c:v>
                </c:pt>
                <c:pt idx="16998">
                  <c:v>0.54941786486486488</c:v>
                </c:pt>
                <c:pt idx="16999">
                  <c:v>0.53396450090090097</c:v>
                </c:pt>
                <c:pt idx="17000">
                  <c:v>0.51813556756756751</c:v>
                </c:pt>
                <c:pt idx="17001">
                  <c:v>0.50210097747747751</c:v>
                </c:pt>
                <c:pt idx="17002">
                  <c:v>0.48601304864864864</c:v>
                </c:pt>
                <c:pt idx="17003">
                  <c:v>0.46995151441441452</c:v>
                </c:pt>
                <c:pt idx="17004">
                  <c:v>0.45394386846846863</c:v>
                </c:pt>
                <c:pt idx="17005">
                  <c:v>0.43806159639639636</c:v>
                </c:pt>
                <c:pt idx="17006">
                  <c:v>0.42226840540540544</c:v>
                </c:pt>
                <c:pt idx="17007">
                  <c:v>0.40673420900900903</c:v>
                </c:pt>
                <c:pt idx="17008">
                  <c:v>0.39121815855855857</c:v>
                </c:pt>
                <c:pt idx="17009">
                  <c:v>0.3756933099099099</c:v>
                </c:pt>
                <c:pt idx="17010">
                  <c:v>0.36018605765765765</c:v>
                </c:pt>
                <c:pt idx="17011">
                  <c:v>0.34467880540540546</c:v>
                </c:pt>
                <c:pt idx="17012">
                  <c:v>0.32920729549549554</c:v>
                </c:pt>
                <c:pt idx="17013">
                  <c:v>0.31357521981981989</c:v>
                </c:pt>
                <c:pt idx="17014">
                  <c:v>0.29802342522522529</c:v>
                </c:pt>
                <c:pt idx="17015">
                  <c:v>0.28243588828828831</c:v>
                </c:pt>
                <c:pt idx="17016">
                  <c:v>0.26686649729729733</c:v>
                </c:pt>
                <c:pt idx="17017">
                  <c:v>0.25135044504504511</c:v>
                </c:pt>
                <c:pt idx="17018">
                  <c:v>0.23585253873873885</c:v>
                </c:pt>
                <c:pt idx="17019">
                  <c:v>0.22039037477477477</c:v>
                </c:pt>
                <c:pt idx="17020">
                  <c:v>0.20512451891891895</c:v>
                </c:pt>
                <c:pt idx="17021">
                  <c:v>0.1904756378378378</c:v>
                </c:pt>
                <c:pt idx="17022">
                  <c:v>0.17662188468468465</c:v>
                </c:pt>
                <c:pt idx="17023">
                  <c:v>0.16381400720720718</c:v>
                </c:pt>
                <c:pt idx="17024">
                  <c:v>0.15205200900900903</c:v>
                </c:pt>
                <c:pt idx="17025">
                  <c:v>0.14134468378378376</c:v>
                </c:pt>
                <c:pt idx="17026">
                  <c:v>0.13172777837837835</c:v>
                </c:pt>
                <c:pt idx="17027">
                  <c:v>0.12321064054054051</c:v>
                </c:pt>
                <c:pt idx="17028">
                  <c:v>0.11589059639639634</c:v>
                </c:pt>
                <c:pt idx="17029">
                  <c:v>0.10959828558558558</c:v>
                </c:pt>
                <c:pt idx="17030">
                  <c:v>0.10422647837837837</c:v>
                </c:pt>
                <c:pt idx="17031">
                  <c:v>9.9873604504504498E-2</c:v>
                </c:pt>
                <c:pt idx="17032">
                  <c:v>9.653086576576575E-2</c:v>
                </c:pt>
                <c:pt idx="17033">
                  <c:v>9.4207060360360348E-2</c:v>
                </c:pt>
                <c:pt idx="17034">
                  <c:v>9.2723475675675668E-2</c:v>
                </c:pt>
                <c:pt idx="17035">
                  <c:v>9.2204936036036023E-2</c:v>
                </c:pt>
                <c:pt idx="17036">
                  <c:v>9.2490875675675682E-2</c:v>
                </c:pt>
                <c:pt idx="17037">
                  <c:v>9.2884591891891896E-2</c:v>
                </c:pt>
                <c:pt idx="17038">
                  <c:v>9.3474616216216222E-2</c:v>
                </c:pt>
                <c:pt idx="17039">
                  <c:v>9.3993155855855853E-2</c:v>
                </c:pt>
                <c:pt idx="17040">
                  <c:v>9.4485300900900918E-2</c:v>
                </c:pt>
                <c:pt idx="17041">
                  <c:v>9.4905411711711712E-2</c:v>
                </c:pt>
                <c:pt idx="17042">
                  <c:v>9.5191350450450449E-2</c:v>
                </c:pt>
                <c:pt idx="17043">
                  <c:v>9.5405804504504504E-2</c:v>
                </c:pt>
                <c:pt idx="17044">
                  <c:v>9.5397555855855853E-2</c:v>
                </c:pt>
                <c:pt idx="17045">
                  <c:v>9.5379959459459457E-2</c:v>
                </c:pt>
                <c:pt idx="17046">
                  <c:v>9.5335418918918918E-2</c:v>
                </c:pt>
                <c:pt idx="17047">
                  <c:v>9.5237539639639643E-2</c:v>
                </c:pt>
                <c:pt idx="17048">
                  <c:v>9.5103918018018027E-2</c:v>
                </c:pt>
                <c:pt idx="17049">
                  <c:v>9.4907609909909901E-2</c:v>
                </c:pt>
                <c:pt idx="17050">
                  <c:v>9.4871867567567575E-2</c:v>
                </c:pt>
                <c:pt idx="17051">
                  <c:v>9.4755842342342342E-2</c:v>
                </c:pt>
                <c:pt idx="17052">
                  <c:v>9.4639817117117123E-2</c:v>
                </c:pt>
                <c:pt idx="17053">
                  <c:v>9.4738245945945959E-2</c:v>
                </c:pt>
                <c:pt idx="17054">
                  <c:v>9.4854821621621635E-2</c:v>
                </c:pt>
                <c:pt idx="17055">
                  <c:v>9.497084684684684E-2</c:v>
                </c:pt>
                <c:pt idx="17056">
                  <c:v>9.5042331531531549E-2</c:v>
                </c:pt>
                <c:pt idx="17057">
                  <c:v>9.5123164864864884E-2</c:v>
                </c:pt>
                <c:pt idx="17058">
                  <c:v>9.5185852252252262E-2</c:v>
                </c:pt>
                <c:pt idx="17059">
                  <c:v>9.5221594594594602E-2</c:v>
                </c:pt>
                <c:pt idx="17060">
                  <c:v>9.5150109909909922E-2</c:v>
                </c:pt>
                <c:pt idx="17061">
                  <c:v>9.5007690090090108E-2</c:v>
                </c:pt>
                <c:pt idx="17062">
                  <c:v>9.4864719819819823E-2</c:v>
                </c:pt>
                <c:pt idx="17063">
                  <c:v>9.4828977477477483E-2</c:v>
                </c:pt>
                <c:pt idx="17064">
                  <c:v>9.4757492792792802E-2</c:v>
                </c:pt>
                <c:pt idx="17065">
                  <c:v>9.4659613513513513E-2</c:v>
                </c:pt>
                <c:pt idx="17066">
                  <c:v>9.4480900900900902E-2</c:v>
                </c:pt>
                <c:pt idx="17067">
                  <c:v>9.4356077477477485E-2</c:v>
                </c:pt>
                <c:pt idx="17068">
                  <c:v>9.4231254054054053E-2</c:v>
                </c:pt>
                <c:pt idx="17069">
                  <c:v>9.404374414414414E-2</c:v>
                </c:pt>
                <c:pt idx="17070">
                  <c:v>9.3713263963963969E-2</c:v>
                </c:pt>
                <c:pt idx="17071">
                  <c:v>9.3364637837837841E-2</c:v>
                </c:pt>
                <c:pt idx="17072">
                  <c:v>9.3078698198198195E-2</c:v>
                </c:pt>
                <c:pt idx="17073">
                  <c:v>9.271192612612611E-2</c:v>
                </c:pt>
                <c:pt idx="17074">
                  <c:v>9.2604148648648646E-2</c:v>
                </c:pt>
                <c:pt idx="17075">
                  <c:v>9.2478775675675667E-2</c:v>
                </c:pt>
                <c:pt idx="17076">
                  <c:v>9.2451831531531539E-2</c:v>
                </c:pt>
                <c:pt idx="17077">
                  <c:v>9.2496372072072078E-2</c:v>
                </c:pt>
                <c:pt idx="17078">
                  <c:v>9.2585453153153141E-2</c:v>
                </c:pt>
                <c:pt idx="17079">
                  <c:v>9.2567307207207197E-2</c:v>
                </c:pt>
                <c:pt idx="17080">
                  <c:v>9.2540363063063055E-2</c:v>
                </c:pt>
                <c:pt idx="17081">
                  <c:v>9.2486474774774785E-2</c:v>
                </c:pt>
                <c:pt idx="17082">
                  <c:v>9.2468328828828827E-2</c:v>
                </c:pt>
                <c:pt idx="17083">
                  <c:v>9.2208784684684672E-2</c:v>
                </c:pt>
                <c:pt idx="17084">
                  <c:v>9.1958037837837819E-2</c:v>
                </c:pt>
                <c:pt idx="17085">
                  <c:v>9.176118018018016E-2</c:v>
                </c:pt>
                <c:pt idx="17086">
                  <c:v>9.1707291891891862E-2</c:v>
                </c:pt>
                <c:pt idx="17087">
                  <c:v>9.1635807207207209E-2</c:v>
                </c:pt>
                <c:pt idx="17088">
                  <c:v>9.1617661261261266E-2</c:v>
                </c:pt>
                <c:pt idx="17089">
                  <c:v>9.1635257657657648E-2</c:v>
                </c:pt>
                <c:pt idx="17090">
                  <c:v>9.1447198198198201E-2</c:v>
                </c:pt>
                <c:pt idx="17091">
                  <c:v>9.1187653153153136E-2</c:v>
                </c:pt>
                <c:pt idx="17092">
                  <c:v>9.0946254954954953E-2</c:v>
                </c:pt>
                <c:pt idx="17093">
                  <c:v>9.0650968468468457E-2</c:v>
                </c:pt>
                <c:pt idx="17094">
                  <c:v>9.0284196396396399E-2</c:v>
                </c:pt>
                <c:pt idx="17095">
                  <c:v>8.9944368468468469E-2</c:v>
                </c:pt>
                <c:pt idx="17096">
                  <c:v>8.9578146846846826E-2</c:v>
                </c:pt>
                <c:pt idx="17097">
                  <c:v>8.9220723423423395E-2</c:v>
                </c:pt>
                <c:pt idx="17098">
                  <c:v>8.8907840540540531E-2</c:v>
                </c:pt>
                <c:pt idx="17099">
                  <c:v>8.8872098198198177E-2</c:v>
                </c:pt>
                <c:pt idx="17100">
                  <c:v>8.829142162162161E-2</c:v>
                </c:pt>
                <c:pt idx="17101">
                  <c:v>8.7745937837837823E-2</c:v>
                </c:pt>
                <c:pt idx="17102">
                  <c:v>8.720045315315314E-2</c:v>
                </c:pt>
                <c:pt idx="17103">
                  <c:v>8.6825433333333313E-2</c:v>
                </c:pt>
                <c:pt idx="17104">
                  <c:v>8.6325039639639611E-2</c:v>
                </c:pt>
                <c:pt idx="17105">
                  <c:v>8.580649999999998E-2</c:v>
                </c:pt>
                <c:pt idx="17106">
                  <c:v>8.5332499999999992E-2</c:v>
                </c:pt>
                <c:pt idx="17107">
                  <c:v>8.5028964864864859E-2</c:v>
                </c:pt>
                <c:pt idx="17108">
                  <c:v>8.4689137837837825E-2</c:v>
                </c:pt>
                <c:pt idx="17109">
                  <c:v>8.4349310810810818E-2</c:v>
                </c:pt>
                <c:pt idx="17110">
                  <c:v>8.4072719819819813E-2</c:v>
                </c:pt>
                <c:pt idx="17111">
                  <c:v>8.3867613513513503E-2</c:v>
                </c:pt>
                <c:pt idx="17112">
                  <c:v>8.3689451351351335E-2</c:v>
                </c:pt>
                <c:pt idx="17113">
                  <c:v>8.3546481981981988E-2</c:v>
                </c:pt>
                <c:pt idx="17114">
                  <c:v>8.334082612612613E-2</c:v>
                </c:pt>
                <c:pt idx="17115">
                  <c:v>8.3117573873873876E-2</c:v>
                </c:pt>
                <c:pt idx="17116">
                  <c:v>8.3403513513513508E-2</c:v>
                </c:pt>
                <c:pt idx="17117">
                  <c:v>8.3671856756756743E-2</c:v>
                </c:pt>
                <c:pt idx="17118">
                  <c:v>8.390390720720721E-2</c:v>
                </c:pt>
                <c:pt idx="17119">
                  <c:v>8.3993538738738729E-2</c:v>
                </c:pt>
                <c:pt idx="17120">
                  <c:v>8.412770990990992E-2</c:v>
                </c:pt>
                <c:pt idx="17121">
                  <c:v>8.4280027927927936E-2</c:v>
                </c:pt>
                <c:pt idx="17122">
                  <c:v>8.4396053153153142E-2</c:v>
                </c:pt>
                <c:pt idx="17123">
                  <c:v>8.4485683783783794E-2</c:v>
                </c:pt>
                <c:pt idx="17124">
                  <c:v>8.4619854954954971E-2</c:v>
                </c:pt>
                <c:pt idx="17125">
                  <c:v>8.4780970270270276E-2</c:v>
                </c:pt>
                <c:pt idx="17126">
                  <c:v>8.4942085585585608E-2</c:v>
                </c:pt>
                <c:pt idx="17127">
                  <c:v>8.5031716216216233E-2</c:v>
                </c:pt>
                <c:pt idx="17128">
                  <c:v>8.5157089189189197E-2</c:v>
                </c:pt>
                <c:pt idx="17129">
                  <c:v>8.5246719819819849E-2</c:v>
                </c:pt>
                <c:pt idx="17130">
                  <c:v>8.539903693693697E-2</c:v>
                </c:pt>
                <c:pt idx="17131">
                  <c:v>8.5515611711711736E-2</c:v>
                </c:pt>
                <c:pt idx="17132">
                  <c:v>8.5640984684684729E-2</c:v>
                </c:pt>
                <c:pt idx="17133">
                  <c:v>8.5802100000000034E-2</c:v>
                </c:pt>
                <c:pt idx="17134">
                  <c:v>8.5998957657657679E-2</c:v>
                </c:pt>
                <c:pt idx="17135">
                  <c:v>8.6159523423423437E-2</c:v>
                </c:pt>
                <c:pt idx="17136">
                  <c:v>8.6248604504504514E-2</c:v>
                </c:pt>
                <c:pt idx="17137">
                  <c:v>8.665056846846847E-2</c:v>
                </c:pt>
                <c:pt idx="17138">
                  <c:v>8.7034936036036056E-2</c:v>
                </c:pt>
                <c:pt idx="17139">
                  <c:v>8.7356618018018029E-2</c:v>
                </c:pt>
                <c:pt idx="17140">
                  <c:v>8.757107207207207E-2</c:v>
                </c:pt>
                <c:pt idx="17141">
                  <c:v>8.7803122522522523E-2</c:v>
                </c:pt>
                <c:pt idx="17142">
                  <c:v>8.8089061261261259E-2</c:v>
                </c:pt>
                <c:pt idx="17143">
                  <c:v>8.8330460360360352E-2</c:v>
                </c:pt>
                <c:pt idx="17144">
                  <c:v>8.8544914414414394E-2</c:v>
                </c:pt>
                <c:pt idx="17145">
                  <c:v>8.879511081081079E-2</c:v>
                </c:pt>
                <c:pt idx="17146">
                  <c:v>8.8991968468468477E-2</c:v>
                </c:pt>
                <c:pt idx="17147">
                  <c:v>8.9250963063063071E-2</c:v>
                </c:pt>
                <c:pt idx="17148">
                  <c:v>8.9447271171171169E-2</c:v>
                </c:pt>
                <c:pt idx="17149">
                  <c:v>8.9670523423423437E-2</c:v>
                </c:pt>
                <c:pt idx="17150">
                  <c:v>8.9893775675675691E-2</c:v>
                </c:pt>
                <c:pt idx="17151">
                  <c:v>9.0126375675675691E-2</c:v>
                </c:pt>
                <c:pt idx="17152">
                  <c:v>9.0376572072072087E-2</c:v>
                </c:pt>
                <c:pt idx="17153">
                  <c:v>9.0376572072072087E-2</c:v>
                </c:pt>
                <c:pt idx="17154">
                  <c:v>9.035897567567569E-2</c:v>
                </c:pt>
                <c:pt idx="17155">
                  <c:v>9.032323333333335E-2</c:v>
                </c:pt>
                <c:pt idx="17156">
                  <c:v>9.0367773873873902E-2</c:v>
                </c:pt>
                <c:pt idx="17157">
                  <c:v>9.1046879279279305E-2</c:v>
                </c:pt>
                <c:pt idx="17158">
                  <c:v>9.1645701801801829E-2</c:v>
                </c:pt>
                <c:pt idx="17159">
                  <c:v>9.2298412612612651E-2</c:v>
                </c:pt>
                <c:pt idx="17160">
                  <c:v>9.2986316216216253E-2</c:v>
                </c:pt>
                <c:pt idx="17161">
                  <c:v>9.3638477477477486E-2</c:v>
                </c:pt>
                <c:pt idx="17162">
                  <c:v>9.4299987387387402E-2</c:v>
                </c:pt>
                <c:pt idx="17163">
                  <c:v>9.4943350450450464E-2</c:v>
                </c:pt>
                <c:pt idx="17164">
                  <c:v>9.5595511711711739E-2</c:v>
                </c:pt>
                <c:pt idx="17165">
                  <c:v>9.6184986486486504E-2</c:v>
                </c:pt>
                <c:pt idx="17166">
                  <c:v>9.6774461261261269E-2</c:v>
                </c:pt>
                <c:pt idx="17167">
                  <c:v>9.7373283783783779E-2</c:v>
                </c:pt>
                <c:pt idx="17168">
                  <c:v>9.8034243243243238E-2</c:v>
                </c:pt>
                <c:pt idx="17169">
                  <c:v>9.8650662162162159E-2</c:v>
                </c:pt>
                <c:pt idx="17170">
                  <c:v>9.9294025225225221E-2</c:v>
                </c:pt>
                <c:pt idx="17171">
                  <c:v>9.991924234234234E-2</c:v>
                </c:pt>
                <c:pt idx="17172">
                  <c:v>0.10054500900900899</c:v>
                </c:pt>
                <c:pt idx="17173">
                  <c:v>0.10054500900900901</c:v>
                </c:pt>
                <c:pt idx="17174">
                  <c:v>0.10067918108108107</c:v>
                </c:pt>
                <c:pt idx="17175">
                  <c:v>0.10074186756756755</c:v>
                </c:pt>
                <c:pt idx="17176">
                  <c:v>0.10079575585585583</c:v>
                </c:pt>
                <c:pt idx="17177">
                  <c:v>0.10081335225225223</c:v>
                </c:pt>
                <c:pt idx="17178">
                  <c:v>0.10084029639639637</c:v>
                </c:pt>
                <c:pt idx="17179">
                  <c:v>0.10079575585585583</c:v>
                </c:pt>
                <c:pt idx="17180">
                  <c:v>0.10083149819819817</c:v>
                </c:pt>
                <c:pt idx="17181">
                  <c:v>0.10085789279279278</c:v>
                </c:pt>
                <c:pt idx="17182">
                  <c:v>0.10084029639639637</c:v>
                </c:pt>
                <c:pt idx="17183">
                  <c:v>0.10083094864864864</c:v>
                </c:pt>
                <c:pt idx="17184">
                  <c:v>0.100741318018018</c:v>
                </c:pt>
                <c:pt idx="17185">
                  <c:v>0.10066103513513514</c:v>
                </c:pt>
                <c:pt idx="17186">
                  <c:v>0.10060714684684685</c:v>
                </c:pt>
                <c:pt idx="17187">
                  <c:v>0.10057140450450451</c:v>
                </c:pt>
                <c:pt idx="17188">
                  <c:v>0.10058020270270271</c:v>
                </c:pt>
                <c:pt idx="17189">
                  <c:v>0.10051751621621623</c:v>
                </c:pt>
                <c:pt idx="17190">
                  <c:v>0.10031185945945945</c:v>
                </c:pt>
                <c:pt idx="17191">
                  <c:v>9.998962792792794E-2</c:v>
                </c:pt>
                <c:pt idx="17192">
                  <c:v>9.9533774774774778E-2</c:v>
                </c:pt>
                <c:pt idx="17193">
                  <c:v>9.893495225225224E-2</c:v>
                </c:pt>
                <c:pt idx="17194">
                  <c:v>9.7791195495495503E-2</c:v>
                </c:pt>
                <c:pt idx="17195">
                  <c:v>9.6530863963963973E-2</c:v>
                </c:pt>
                <c:pt idx="17196">
                  <c:v>9.5047280180180188E-2</c:v>
                </c:pt>
                <c:pt idx="17197">
                  <c:v>9.3251362162162149E-2</c:v>
                </c:pt>
                <c:pt idx="17198">
                  <c:v>9.1106268468468476E-2</c:v>
                </c:pt>
                <c:pt idx="17199">
                  <c:v>8.8827002882882866E-2</c:v>
                </c:pt>
                <c:pt idx="17200">
                  <c:v>8.6396520090090065E-2</c:v>
                </c:pt>
                <c:pt idx="17201">
                  <c:v>8.38137196396396E-2</c:v>
                </c:pt>
                <c:pt idx="17202">
                  <c:v>8.1007666576576529E-2</c:v>
                </c:pt>
                <c:pt idx="17203">
                  <c:v>7.7987708988288232E-2</c:v>
                </c:pt>
                <c:pt idx="17204">
                  <c:v>7.4770893492792756E-2</c:v>
                </c:pt>
                <c:pt idx="17205">
                  <c:v>7.1402310159459428E-2</c:v>
                </c:pt>
                <c:pt idx="17206">
                  <c:v>6.7881959168468425E-2</c:v>
                </c:pt>
                <c:pt idx="17207">
                  <c:v>6.4361058357657625E-2</c:v>
                </c:pt>
                <c:pt idx="17208">
                  <c:v>6.0778020609909875E-2</c:v>
                </c:pt>
                <c:pt idx="17209">
                  <c:v>5.7275265835135099E-2</c:v>
                </c:pt>
                <c:pt idx="17210">
                  <c:v>5.4040854123423403E-2</c:v>
                </c:pt>
                <c:pt idx="17211">
                  <c:v>5.0859780339639643E-2</c:v>
                </c:pt>
                <c:pt idx="17212">
                  <c:v>4.7768338267567587E-2</c:v>
                </c:pt>
                <c:pt idx="17213">
                  <c:v>4.4855608087387401E-2</c:v>
                </c:pt>
                <c:pt idx="17214">
                  <c:v>4.2157332051351366E-2</c:v>
                </c:pt>
                <c:pt idx="17215">
                  <c:v>3.9396369438738754E-2</c:v>
                </c:pt>
                <c:pt idx="17216">
                  <c:v>3.6679947366666688E-2</c:v>
                </c:pt>
                <c:pt idx="17217">
                  <c:v>3.3901388447747774E-2</c:v>
                </c:pt>
                <c:pt idx="17218">
                  <c:v>3.112282952882884E-2</c:v>
                </c:pt>
                <c:pt idx="17219">
                  <c:v>2.8433351781081095E-2</c:v>
                </c:pt>
                <c:pt idx="17220">
                  <c:v>2.5770817997297309E-2</c:v>
                </c:pt>
                <c:pt idx="17221">
                  <c:v>2.3144026645945955E-2</c:v>
                </c:pt>
                <c:pt idx="17222">
                  <c:v>2.0490291240540543E-2</c:v>
                </c:pt>
                <c:pt idx="17223">
                  <c:v>1.7756272862162158E-2</c:v>
                </c:pt>
                <c:pt idx="17224">
                  <c:v>1.5013456465765759E-2</c:v>
                </c:pt>
                <c:pt idx="17225">
                  <c:v>1.2225549799099095E-2</c:v>
                </c:pt>
                <c:pt idx="17226">
                  <c:v>9.5987586279279256E-3</c:v>
                </c:pt>
                <c:pt idx="17227">
                  <c:v>6.9631692585585625E-3</c:v>
                </c:pt>
                <c:pt idx="17228">
                  <c:v>4.452953042342344E-3</c:v>
                </c:pt>
                <c:pt idx="17229">
                  <c:v>2.1214494387387381E-3</c:v>
                </c:pt>
                <c:pt idx="17230">
                  <c:v>-1.3746957657656075E-5</c:v>
                </c:pt>
                <c:pt idx="17231">
                  <c:v>-1.934488245945949E-3</c:v>
                </c:pt>
                <c:pt idx="17232">
                  <c:v>-3.6677198225225239E-3</c:v>
                </c:pt>
                <c:pt idx="17233">
                  <c:v>-5.1952953450450446E-3</c:v>
                </c:pt>
                <c:pt idx="17234">
                  <c:v>-6.4996176603603602E-3</c:v>
                </c:pt>
                <c:pt idx="17235">
                  <c:v>-7.4817084981981989E-3</c:v>
                </c:pt>
                <c:pt idx="17236">
                  <c:v>-8.3747186333333317E-3</c:v>
                </c:pt>
                <c:pt idx="17237">
                  <c:v>-9.0444761738738728E-3</c:v>
                </c:pt>
                <c:pt idx="17238">
                  <c:v>-9.482183065765766E-3</c:v>
                </c:pt>
                <c:pt idx="17239">
                  <c:v>-9.6608950747747724E-3</c:v>
                </c:pt>
                <c:pt idx="17240">
                  <c:v>-9.6257025585585569E-3</c:v>
                </c:pt>
                <c:pt idx="17241">
                  <c:v>-9.4557886576576555E-3</c:v>
                </c:pt>
                <c:pt idx="17242">
                  <c:v>-9.1071628468468446E-3</c:v>
                </c:pt>
                <c:pt idx="17243">
                  <c:v>-8.6161173153153151E-3</c:v>
                </c:pt>
                <c:pt idx="17244">
                  <c:v>-8.142118099099099E-3</c:v>
                </c:pt>
                <c:pt idx="17245">
                  <c:v>-7.6681189369369376E-3</c:v>
                </c:pt>
                <c:pt idx="17246">
                  <c:v>-7.2568064144144144E-3</c:v>
                </c:pt>
                <c:pt idx="17247">
                  <c:v>-6.7382667747747736E-3</c:v>
                </c:pt>
                <c:pt idx="17248">
                  <c:v>-6.2736156036036026E-3</c:v>
                </c:pt>
                <c:pt idx="17249">
                  <c:v>-5.8183124504504495E-3</c:v>
                </c:pt>
                <c:pt idx="17250">
                  <c:v>-5.470236504504504E-3</c:v>
                </c:pt>
                <c:pt idx="17251">
                  <c:v>-5.282726414414414E-3</c:v>
                </c:pt>
                <c:pt idx="17252">
                  <c:v>-5.02373154954955E-3</c:v>
                </c:pt>
                <c:pt idx="17253">
                  <c:v>-4.8362213693693692E-3</c:v>
                </c:pt>
                <c:pt idx="17254">
                  <c:v>-4.6932518198198204E-3</c:v>
                </c:pt>
                <c:pt idx="17255">
                  <c:v>-4.5326859639639649E-3</c:v>
                </c:pt>
                <c:pt idx="17256">
                  <c:v>-4.3897164144144161E-3</c:v>
                </c:pt>
                <c:pt idx="17257">
                  <c:v>-4.1659140090090103E-3</c:v>
                </c:pt>
                <c:pt idx="17258">
                  <c:v>-3.9069191234234243E-3</c:v>
                </c:pt>
                <c:pt idx="17259">
                  <c:v>-3.6479241891891898E-3</c:v>
                </c:pt>
                <c:pt idx="17260">
                  <c:v>-3.3795812792792798E-3</c:v>
                </c:pt>
                <c:pt idx="17261">
                  <c:v>-3.1293844954954951E-3</c:v>
                </c:pt>
                <c:pt idx="17262">
                  <c:v>-2.4684250360360359E-3</c:v>
                </c:pt>
                <c:pt idx="17263">
                  <c:v>-1.9234909819819824E-3</c:v>
                </c:pt>
                <c:pt idx="17264">
                  <c:v>-1.3697587297297298E-3</c:v>
                </c:pt>
                <c:pt idx="17265">
                  <c:v>-8.1657638738738721E-4</c:v>
                </c:pt>
                <c:pt idx="17266">
                  <c:v>-2.452479189189188E-4</c:v>
                </c:pt>
                <c:pt idx="17267">
                  <c:v>2.5459577477477492E-4</c:v>
                </c:pt>
                <c:pt idx="17268">
                  <c:v>6.8295463063063077E-4</c:v>
                </c:pt>
                <c:pt idx="17269">
                  <c:v>1.156403954954955E-3</c:v>
                </c:pt>
                <c:pt idx="17270">
                  <c:v>1.6381015495495498E-3</c:v>
                </c:pt>
                <c:pt idx="17271">
                  <c:v>2.0576623333333336E-3</c:v>
                </c:pt>
                <c:pt idx="17272">
                  <c:v>2.521763621621622E-3</c:v>
                </c:pt>
                <c:pt idx="17273">
                  <c:v>2.9325262792792794E-3</c:v>
                </c:pt>
                <c:pt idx="17274">
                  <c:v>3.2267137297297297E-3</c:v>
                </c:pt>
                <c:pt idx="17275">
                  <c:v>3.4857086396396396E-3</c:v>
                </c:pt>
                <c:pt idx="17276">
                  <c:v>3.7452534414414416E-3</c:v>
                </c:pt>
                <c:pt idx="17277">
                  <c:v>3.9421115765765763E-3</c:v>
                </c:pt>
                <c:pt idx="17278">
                  <c:v>3.7809958738738735E-3</c:v>
                </c:pt>
                <c:pt idx="17279">
                  <c:v>3.2806023153153156E-3</c:v>
                </c:pt>
                <c:pt idx="17280">
                  <c:v>2.7714105675675678E-3</c:v>
                </c:pt>
                <c:pt idx="17281">
                  <c:v>2.2616690090090088E-3</c:v>
                </c:pt>
                <c:pt idx="17282">
                  <c:v>1.8058159729729729E-3</c:v>
                </c:pt>
                <c:pt idx="17283">
                  <c:v>1.3675592162162166E-3</c:v>
                </c:pt>
                <c:pt idx="17284">
                  <c:v>1.0007872342342344E-3</c:v>
                </c:pt>
                <c:pt idx="17285">
                  <c:v>5.9882272972973068E-4</c:v>
                </c:pt>
                <c:pt idx="17286">
                  <c:v>2.4139876576576689E-4</c:v>
                </c:pt>
                <c:pt idx="17287">
                  <c:v>-7.0934837837837461E-5</c:v>
                </c:pt>
                <c:pt idx="17288">
                  <c:v>-4.4595510810810764E-4</c:v>
                </c:pt>
                <c:pt idx="17289">
                  <c:v>-8.4791961261261183E-4</c:v>
                </c:pt>
                <c:pt idx="17290">
                  <c:v>-1.249884207207206E-3</c:v>
                </c:pt>
                <c:pt idx="17291">
                  <c:v>-1.6254542972972967E-3</c:v>
                </c:pt>
                <c:pt idx="17292">
                  <c:v>-1.9916764594594591E-3</c:v>
                </c:pt>
                <c:pt idx="17293">
                  <c:v>-2.3133580810810808E-3</c:v>
                </c:pt>
                <c:pt idx="17294">
                  <c:v>-2.7422667927927925E-3</c:v>
                </c:pt>
                <c:pt idx="17295">
                  <c:v>-2.8846865432432425E-3</c:v>
                </c:pt>
                <c:pt idx="17296">
                  <c:v>-3.2063681441441439E-3</c:v>
                </c:pt>
                <c:pt idx="17297">
                  <c:v>-3.5461958288288283E-3</c:v>
                </c:pt>
                <c:pt idx="17298">
                  <c:v>-3.8860235135135136E-3</c:v>
                </c:pt>
                <c:pt idx="17299">
                  <c:v>-4.5645791891891887E-3</c:v>
                </c:pt>
                <c:pt idx="17300">
                  <c:v>-5.2970234234234236E-3</c:v>
                </c:pt>
                <c:pt idx="17301">
                  <c:v>-6.0564118918918922E-3</c:v>
                </c:pt>
                <c:pt idx="17302">
                  <c:v>-6.8421947747747758E-3</c:v>
                </c:pt>
                <c:pt idx="17303">
                  <c:v>-7.6279776576576586E-3</c:v>
                </c:pt>
                <c:pt idx="17304">
                  <c:v>-8.3780181081081068E-3</c:v>
                </c:pt>
                <c:pt idx="17305">
                  <c:v>-9.1104622522522501E-3</c:v>
                </c:pt>
                <c:pt idx="17306">
                  <c:v>-9.8517045945945934E-3</c:v>
                </c:pt>
                <c:pt idx="17307">
                  <c:v>-1.0574800810810808E-2</c:v>
                </c:pt>
                <c:pt idx="17308">
                  <c:v>-1.1307245045045043E-2</c:v>
                </c:pt>
                <c:pt idx="17309">
                  <c:v>-1.2039689279279276E-2</c:v>
                </c:pt>
                <c:pt idx="17310">
                  <c:v>-1.2673704414414412E-2</c:v>
                </c:pt>
                <c:pt idx="17311">
                  <c:v>-1.3280775315315312E-2</c:v>
                </c:pt>
                <c:pt idx="17312">
                  <c:v>-1.3700336036036034E-2</c:v>
                </c:pt>
                <c:pt idx="17313">
                  <c:v>-1.4075356279279277E-2</c:v>
                </c:pt>
                <c:pt idx="17314">
                  <c:v>-1.4405836009009005E-2</c:v>
                </c:pt>
                <c:pt idx="17315">
                  <c:v>-1.4351947540540535E-2</c:v>
                </c:pt>
                <c:pt idx="17316">
                  <c:v>-1.3967579342342334E-2</c:v>
                </c:pt>
                <c:pt idx="17317">
                  <c:v>-1.3529872405405402E-2</c:v>
                </c:pt>
                <c:pt idx="17318">
                  <c:v>-1.3091615648648646E-2</c:v>
                </c:pt>
                <c:pt idx="17319">
                  <c:v>-1.2680853036036032E-2</c:v>
                </c:pt>
                <c:pt idx="17320">
                  <c:v>-1.237676772072072E-2</c:v>
                </c:pt>
                <c:pt idx="17321">
                  <c:v>-1.2081480513513512E-2</c:v>
                </c:pt>
                <c:pt idx="17322">
                  <c:v>-1.1786743216216216E-2</c:v>
                </c:pt>
                <c:pt idx="17323">
                  <c:v>-1.1366632567567564E-2</c:v>
                </c:pt>
                <c:pt idx="17324">
                  <c:v>-1.0786505990990989E-2</c:v>
                </c:pt>
                <c:pt idx="17325">
                  <c:v>-1.0018319324324322E-2</c:v>
                </c:pt>
                <c:pt idx="17326">
                  <c:v>-9.0626225675675669E-3</c:v>
                </c:pt>
                <c:pt idx="17327">
                  <c:v>-7.91941572072072E-3</c:v>
                </c:pt>
                <c:pt idx="17328">
                  <c:v>-6.5436083333333334E-3</c:v>
                </c:pt>
                <c:pt idx="17329">
                  <c:v>-5.0066850000000003E-3</c:v>
                </c:pt>
                <c:pt idx="17330">
                  <c:v>-3.3273420270270265E-3</c:v>
                </c:pt>
                <c:pt idx="17331">
                  <c:v>-1.4868839189189189E-3</c:v>
                </c:pt>
                <c:pt idx="17332">
                  <c:v>2.2820166666666684E-4</c:v>
                </c:pt>
                <c:pt idx="17333">
                  <c:v>2.2924624774774767E-3</c:v>
                </c:pt>
                <c:pt idx="17334">
                  <c:v>4.588773738738736E-3</c:v>
                </c:pt>
                <c:pt idx="17335">
                  <c:v>7.1979687837837817E-3</c:v>
                </c:pt>
                <c:pt idx="17336">
                  <c:v>1.0012269864864861E-2</c:v>
                </c:pt>
                <c:pt idx="17337">
                  <c:v>1.3023429774774773E-2</c:v>
                </c:pt>
                <c:pt idx="17338">
                  <c:v>1.6302932117117117E-2</c:v>
                </c:pt>
                <c:pt idx="17339">
                  <c:v>1.9591232657657658E-2</c:v>
                </c:pt>
                <c:pt idx="17340">
                  <c:v>2.2888331216216216E-2</c:v>
                </c:pt>
                <c:pt idx="17341">
                  <c:v>2.6167283828828835E-2</c:v>
                </c:pt>
                <c:pt idx="17342">
                  <c:v>2.9491326621621624E-2</c:v>
                </c:pt>
                <c:pt idx="17343">
                  <c:v>3.2806021486486488E-2</c:v>
                </c:pt>
                <c:pt idx="17344">
                  <c:v>3.6022837072072079E-2</c:v>
                </c:pt>
                <c:pt idx="17345">
                  <c:v>3.9248450945945951E-2</c:v>
                </c:pt>
                <c:pt idx="17346">
                  <c:v>4.2420726171171166E-2</c:v>
                </c:pt>
                <c:pt idx="17347">
                  <c:v>4.5574855270270276E-2</c:v>
                </c:pt>
                <c:pt idx="17348">
                  <c:v>4.8720186261261268E-2</c:v>
                </c:pt>
                <c:pt idx="17349">
                  <c:v>5.1651063018018015E-2</c:v>
                </c:pt>
                <c:pt idx="17350">
                  <c:v>5.4447768396396402E-2</c:v>
                </c:pt>
                <c:pt idx="17351">
                  <c:v>5.7110301909909914E-2</c:v>
                </c:pt>
                <c:pt idx="17352">
                  <c:v>5.9906456864864857E-2</c:v>
                </c:pt>
                <c:pt idx="17353">
                  <c:v>6.2720758666666654E-2</c:v>
                </c:pt>
                <c:pt idx="17354">
                  <c:v>6.5472923711711706E-2</c:v>
                </c:pt>
                <c:pt idx="17355">
                  <c:v>6.8269629027027018E-2</c:v>
                </c:pt>
                <c:pt idx="17356">
                  <c:v>7.105753641441441E-2</c:v>
                </c:pt>
                <c:pt idx="17357">
                  <c:v>7.3952670828828823E-2</c:v>
                </c:pt>
                <c:pt idx="17358">
                  <c:v>7.6766971819819813E-2</c:v>
                </c:pt>
                <c:pt idx="17359">
                  <c:v>7.9617565783783789E-2</c:v>
                </c:pt>
                <c:pt idx="17360">
                  <c:v>8.2342786486486491E-2</c:v>
                </c:pt>
                <c:pt idx="17361">
                  <c:v>8.4934385585585581E-2</c:v>
                </c:pt>
                <c:pt idx="17362">
                  <c:v>8.7579322972972967E-2</c:v>
                </c:pt>
                <c:pt idx="17363">
                  <c:v>9.0903916126126139E-2</c:v>
                </c:pt>
                <c:pt idx="17364">
                  <c:v>9.5041785765765774E-2</c:v>
                </c:pt>
                <c:pt idx="17365">
                  <c:v>9.9966537837837849E-2</c:v>
                </c:pt>
                <c:pt idx="17366">
                  <c:v>0.10570401801801803</c:v>
                </c:pt>
                <c:pt idx="17367">
                  <c:v>0.1122107837837838</c:v>
                </c:pt>
                <c:pt idx="17368">
                  <c:v>0.11942305045045049</c:v>
                </c:pt>
                <c:pt idx="17369">
                  <c:v>0.12735951441441445</c:v>
                </c:pt>
                <c:pt idx="17370">
                  <c:v>0.13609990450450454</c:v>
                </c:pt>
                <c:pt idx="17371">
                  <c:v>0.14558263513513517</c:v>
                </c:pt>
                <c:pt idx="17372">
                  <c:v>0.15572687837837842</c:v>
                </c:pt>
                <c:pt idx="17373">
                  <c:v>0.1665683756756757</c:v>
                </c:pt>
                <c:pt idx="17374">
                  <c:v>0.17821434414414417</c:v>
                </c:pt>
                <c:pt idx="17375">
                  <c:v>0.19057516666666666</c:v>
                </c:pt>
                <c:pt idx="17376">
                  <c:v>0.20391918198198197</c:v>
                </c:pt>
                <c:pt idx="17377">
                  <c:v>0.21815675765765769</c:v>
                </c:pt>
                <c:pt idx="17378">
                  <c:v>0.23317186666666667</c:v>
                </c:pt>
                <c:pt idx="17379">
                  <c:v>0.24823206396396397</c:v>
                </c:pt>
                <c:pt idx="17380">
                  <c:v>0.26328346306306305</c:v>
                </c:pt>
                <c:pt idx="17381">
                  <c:v>0.27838820090090083</c:v>
                </c:pt>
                <c:pt idx="17382">
                  <c:v>0.29351988288288283</c:v>
                </c:pt>
                <c:pt idx="17383">
                  <c:v>0.30869610540540532</c:v>
                </c:pt>
                <c:pt idx="17384">
                  <c:v>0.32386352972972965</c:v>
                </c:pt>
                <c:pt idx="17385">
                  <c:v>0.33907549459459452</c:v>
                </c:pt>
                <c:pt idx="17386">
                  <c:v>0.35430560540540529</c:v>
                </c:pt>
                <c:pt idx="17387">
                  <c:v>0.36961599909909898</c:v>
                </c:pt>
                <c:pt idx="17388">
                  <c:v>0.38507871081081063</c:v>
                </c:pt>
                <c:pt idx="17389">
                  <c:v>0.4004341954954953</c:v>
                </c:pt>
                <c:pt idx="17390">
                  <c:v>0.41577153333333311</c:v>
                </c:pt>
                <c:pt idx="17391">
                  <c:v>0.43114461351351335</c:v>
                </c:pt>
                <c:pt idx="17392">
                  <c:v>0.44646380540540526</c:v>
                </c:pt>
                <c:pt idx="17393">
                  <c:v>0.46180114324324306</c:v>
                </c:pt>
                <c:pt idx="17394">
                  <c:v>0.4771560774774774</c:v>
                </c:pt>
                <c:pt idx="17395">
                  <c:v>0.49256490090090088</c:v>
                </c:pt>
                <c:pt idx="17396">
                  <c:v>0.50795557747747744</c:v>
                </c:pt>
                <c:pt idx="17397">
                  <c:v>0.5232929153153153</c:v>
                </c:pt>
                <c:pt idx="17398">
                  <c:v>0.53859451081081078</c:v>
                </c:pt>
                <c:pt idx="17399">
                  <c:v>0.5536816522522523</c:v>
                </c:pt>
                <c:pt idx="17400">
                  <c:v>0.56792857207207215</c:v>
                </c:pt>
                <c:pt idx="17401">
                  <c:v>0.58121044774774788</c:v>
                </c:pt>
                <c:pt idx="17402">
                  <c:v>0.59306152342342355</c:v>
                </c:pt>
                <c:pt idx="17403">
                  <c:v>0.60318817117117118</c:v>
                </c:pt>
                <c:pt idx="17404">
                  <c:v>0.61147325585585599</c:v>
                </c:pt>
                <c:pt idx="17405">
                  <c:v>0.61791733333333332</c:v>
                </c:pt>
                <c:pt idx="17406">
                  <c:v>0.62236863063063075</c:v>
                </c:pt>
                <c:pt idx="17407">
                  <c:v>0.62479966666666675</c:v>
                </c:pt>
                <c:pt idx="17408">
                  <c:v>0.62518403603603612</c:v>
                </c:pt>
                <c:pt idx="17409">
                  <c:v>0.62346784684684686</c:v>
                </c:pt>
                <c:pt idx="17410">
                  <c:v>0.61974073873873881</c:v>
                </c:pt>
                <c:pt idx="17411">
                  <c:v>0.61412753693693689</c:v>
                </c:pt>
                <c:pt idx="17412">
                  <c:v>0.60657489189189184</c:v>
                </c:pt>
                <c:pt idx="17413">
                  <c:v>0.59702946936936929</c:v>
                </c:pt>
                <c:pt idx="17414">
                  <c:v>0.58560729459459449</c:v>
                </c:pt>
                <c:pt idx="17415">
                  <c:v>0.57246948648648643</c:v>
                </c:pt>
                <c:pt idx="17416">
                  <c:v>0.55822256666666648</c:v>
                </c:pt>
                <c:pt idx="17417">
                  <c:v>0.54300125405405397</c:v>
                </c:pt>
                <c:pt idx="17418">
                  <c:v>0.52722620900900896</c:v>
                </c:pt>
                <c:pt idx="17419">
                  <c:v>0.51123670990990999</c:v>
                </c:pt>
                <c:pt idx="17420">
                  <c:v>0.49505035225225219</c:v>
                </c:pt>
                <c:pt idx="17421">
                  <c:v>0.47890853513513515</c:v>
                </c:pt>
                <c:pt idx="17422">
                  <c:v>0.46285634864864872</c:v>
                </c:pt>
                <c:pt idx="17423">
                  <c:v>0.4469025918918918</c:v>
                </c:pt>
                <c:pt idx="17424">
                  <c:v>0.43106486036036035</c:v>
                </c:pt>
                <c:pt idx="17425">
                  <c:v>0.41542398648648649</c:v>
                </c:pt>
                <c:pt idx="17426">
                  <c:v>0.39996182522522528</c:v>
                </c:pt>
                <c:pt idx="17427">
                  <c:v>0.38448151711711714</c:v>
                </c:pt>
                <c:pt idx="17428">
                  <c:v>0.36904574954954955</c:v>
                </c:pt>
                <c:pt idx="17429">
                  <c:v>0.35378869459459467</c:v>
                </c:pt>
                <c:pt idx="17430">
                  <c:v>0.33854978558558563</c:v>
                </c:pt>
                <c:pt idx="17431">
                  <c:v>0.32326633603603605</c:v>
                </c:pt>
                <c:pt idx="17432">
                  <c:v>0.30805437117117124</c:v>
                </c:pt>
                <c:pt idx="17433">
                  <c:v>0.29285120450450453</c:v>
                </c:pt>
                <c:pt idx="17434">
                  <c:v>0.27765683603603608</c:v>
                </c:pt>
                <c:pt idx="17435">
                  <c:v>0.26240912882882889</c:v>
                </c:pt>
                <c:pt idx="17436">
                  <c:v>0.24726864864864873</c:v>
                </c:pt>
                <c:pt idx="17437">
                  <c:v>0.23208307837837838</c:v>
                </c:pt>
                <c:pt idx="17438">
                  <c:v>0.21687991171171167</c:v>
                </c:pt>
                <c:pt idx="17439">
                  <c:v>0.20209686036036034</c:v>
                </c:pt>
                <c:pt idx="17440">
                  <c:v>0.18805559459459459</c:v>
                </c:pt>
                <c:pt idx="17441">
                  <c:v>0.1748188135135135</c:v>
                </c:pt>
                <c:pt idx="17442">
                  <c:v>0.16248493873873876</c:v>
                </c:pt>
                <c:pt idx="17443">
                  <c:v>0.15106222162162164</c:v>
                </c:pt>
                <c:pt idx="17444">
                  <c:v>0.14067712792792794</c:v>
                </c:pt>
                <c:pt idx="17445">
                  <c:v>0.13130162342342344</c:v>
                </c:pt>
                <c:pt idx="17446">
                  <c:v>0.12302533693693694</c:v>
                </c:pt>
                <c:pt idx="17447">
                  <c:v>0.11579492252252251</c:v>
                </c:pt>
                <c:pt idx="17448">
                  <c:v>0.10945807027027024</c:v>
                </c:pt>
                <c:pt idx="17449">
                  <c:v>0.1040780144144144</c:v>
                </c:pt>
                <c:pt idx="17450">
                  <c:v>9.9760881981981964E-2</c:v>
                </c:pt>
                <c:pt idx="17451">
                  <c:v>9.6418143243243243E-2</c:v>
                </c:pt>
                <c:pt idx="17452">
                  <c:v>9.4013504504504519E-2</c:v>
                </c:pt>
                <c:pt idx="17453">
                  <c:v>9.2583258558558576E-2</c:v>
                </c:pt>
                <c:pt idx="17454">
                  <c:v>9.2118607207207215E-2</c:v>
                </c:pt>
                <c:pt idx="17455">
                  <c:v>9.2198890090090108E-2</c:v>
                </c:pt>
                <c:pt idx="17456">
                  <c:v>9.2475481081081098E-2</c:v>
                </c:pt>
                <c:pt idx="17457">
                  <c:v>9.2913188288288304E-2</c:v>
                </c:pt>
                <c:pt idx="17458">
                  <c:v>9.3261814414414418E-2</c:v>
                </c:pt>
                <c:pt idx="17459">
                  <c:v>9.3663779279279283E-2</c:v>
                </c:pt>
                <c:pt idx="17460">
                  <c:v>9.4030000900900898E-2</c:v>
                </c:pt>
                <c:pt idx="17461">
                  <c:v>9.4164172072072089E-2</c:v>
                </c:pt>
                <c:pt idx="17462">
                  <c:v>9.4127880180180187E-2</c:v>
                </c:pt>
                <c:pt idx="17463">
                  <c:v>9.3877133333333349E-2</c:v>
                </c:pt>
                <c:pt idx="17464">
                  <c:v>9.3653881081081095E-2</c:v>
                </c:pt>
                <c:pt idx="17465">
                  <c:v>9.3412482882882897E-2</c:v>
                </c:pt>
                <c:pt idx="17466">
                  <c:v>9.2992372072072102E-2</c:v>
                </c:pt>
                <c:pt idx="17467">
                  <c:v>9.2572261261261293E-2</c:v>
                </c:pt>
                <c:pt idx="17468">
                  <c:v>9.2330862162162186E-2</c:v>
                </c:pt>
                <c:pt idx="17469">
                  <c:v>9.2053720720720739E-2</c:v>
                </c:pt>
                <c:pt idx="17470">
                  <c:v>9.1767781081081107E-2</c:v>
                </c:pt>
                <c:pt idx="17471">
                  <c:v>9.14999882882883E-2</c:v>
                </c:pt>
                <c:pt idx="17472">
                  <c:v>9.1330074774774797E-2</c:v>
                </c:pt>
                <c:pt idx="17473">
                  <c:v>9.1106272072072086E-2</c:v>
                </c:pt>
                <c:pt idx="17474">
                  <c:v>9.0909963963963974E-2</c:v>
                </c:pt>
                <c:pt idx="17475">
                  <c:v>9.0695509909909919E-2</c:v>
                </c:pt>
                <c:pt idx="17476">
                  <c:v>9.0383175675675678E-2</c:v>
                </c:pt>
                <c:pt idx="17477">
                  <c:v>9.0141776576576585E-2</c:v>
                </c:pt>
                <c:pt idx="17478">
                  <c:v>8.9891579279279279E-2</c:v>
                </c:pt>
                <c:pt idx="17479">
                  <c:v>8.9739261261261263E-2</c:v>
                </c:pt>
                <c:pt idx="17480">
                  <c:v>8.9703518918918895E-2</c:v>
                </c:pt>
                <c:pt idx="17481">
                  <c:v>8.969417117117115E-2</c:v>
                </c:pt>
                <c:pt idx="17482">
                  <c:v>8.9792050450450439E-2</c:v>
                </c:pt>
                <c:pt idx="17483">
                  <c:v>8.9899277477477474E-2</c:v>
                </c:pt>
                <c:pt idx="17484">
                  <c:v>8.9836590990990992E-2</c:v>
                </c:pt>
                <c:pt idx="17485">
                  <c:v>8.9827792792792793E-2</c:v>
                </c:pt>
                <c:pt idx="17486">
                  <c:v>8.9809646846846836E-2</c:v>
                </c:pt>
                <c:pt idx="17487">
                  <c:v>8.9782702702702694E-2</c:v>
                </c:pt>
                <c:pt idx="17488">
                  <c:v>8.9711218018018027E-2</c:v>
                </c:pt>
                <c:pt idx="17489">
                  <c:v>8.9639733333333332E-2</c:v>
                </c:pt>
                <c:pt idx="17490">
                  <c:v>8.9639733333333332E-2</c:v>
                </c:pt>
                <c:pt idx="17491">
                  <c:v>8.9639733333333332E-2</c:v>
                </c:pt>
                <c:pt idx="17492">
                  <c:v>8.9684273873873857E-2</c:v>
                </c:pt>
                <c:pt idx="17493">
                  <c:v>8.9746960360360353E-2</c:v>
                </c:pt>
                <c:pt idx="17494">
                  <c:v>8.9943818018018026E-2</c:v>
                </c:pt>
                <c:pt idx="17495">
                  <c:v>9.0202812612612607E-2</c:v>
                </c:pt>
                <c:pt idx="17496">
                  <c:v>9.033698378378377E-2</c:v>
                </c:pt>
                <c:pt idx="17497">
                  <c:v>9.0363927927927926E-2</c:v>
                </c:pt>
                <c:pt idx="17498">
                  <c:v>9.0515695495495471E-2</c:v>
                </c:pt>
                <c:pt idx="17499">
                  <c:v>9.0649866666666634E-2</c:v>
                </c:pt>
                <c:pt idx="17500">
                  <c:v>9.0802183783783755E-2</c:v>
                </c:pt>
                <c:pt idx="17501">
                  <c:v>9.0962749549549526E-2</c:v>
                </c:pt>
                <c:pt idx="17502">
                  <c:v>9.1142010810810803E-2</c:v>
                </c:pt>
                <c:pt idx="17503">
                  <c:v>9.1294327927927896E-2</c:v>
                </c:pt>
                <c:pt idx="17504">
                  <c:v>9.1446095495495469E-2</c:v>
                </c:pt>
                <c:pt idx="17505">
                  <c:v>9.1490636036036008E-2</c:v>
                </c:pt>
                <c:pt idx="17506">
                  <c:v>9.1490636036036008E-2</c:v>
                </c:pt>
                <c:pt idx="17507">
                  <c:v>9.1472490090090078E-2</c:v>
                </c:pt>
                <c:pt idx="17508">
                  <c:v>9.1481287387387367E-2</c:v>
                </c:pt>
                <c:pt idx="17509">
                  <c:v>9.1490084684684683E-2</c:v>
                </c:pt>
                <c:pt idx="17510">
                  <c:v>9.1347115315315322E-2</c:v>
                </c:pt>
                <c:pt idx="17511">
                  <c:v>9.1257483783783788E-2</c:v>
                </c:pt>
                <c:pt idx="17512">
                  <c:v>9.1248685585585576E-2</c:v>
                </c:pt>
                <c:pt idx="17513">
                  <c:v>9.1373509009009021E-2</c:v>
                </c:pt>
                <c:pt idx="17514">
                  <c:v>9.1400454054054059E-2</c:v>
                </c:pt>
                <c:pt idx="17515">
                  <c:v>9.1507681081081094E-2</c:v>
                </c:pt>
                <c:pt idx="17516">
                  <c:v>9.162425675675677E-2</c:v>
                </c:pt>
                <c:pt idx="17517">
                  <c:v>9.1749630630630644E-2</c:v>
                </c:pt>
                <c:pt idx="17518">
                  <c:v>9.188380270270273E-2</c:v>
                </c:pt>
                <c:pt idx="17519">
                  <c:v>9.2071863063063072E-2</c:v>
                </c:pt>
                <c:pt idx="17520">
                  <c:v>9.2295665765765769E-2</c:v>
                </c:pt>
                <c:pt idx="17521">
                  <c:v>9.2671236036036053E-2</c:v>
                </c:pt>
                <c:pt idx="17522">
                  <c:v>9.3029209909909927E-2</c:v>
                </c:pt>
                <c:pt idx="17523">
                  <c:v>9.3449320720720722E-2</c:v>
                </c:pt>
                <c:pt idx="17524">
                  <c:v>9.3816092792792793E-2</c:v>
                </c:pt>
                <c:pt idx="17525">
                  <c:v>9.4182315315315318E-2</c:v>
                </c:pt>
                <c:pt idx="17526">
                  <c:v>9.4611224324324339E-2</c:v>
                </c:pt>
                <c:pt idx="17527">
                  <c:v>9.4977996396396411E-2</c:v>
                </c:pt>
                <c:pt idx="17528">
                  <c:v>9.5273283783783788E-2</c:v>
                </c:pt>
                <c:pt idx="17529">
                  <c:v>9.5532828828828853E-2</c:v>
                </c:pt>
                <c:pt idx="17530">
                  <c:v>9.576542972972972E-2</c:v>
                </c:pt>
                <c:pt idx="17531">
                  <c:v>9.5863858558558557E-2</c:v>
                </c:pt>
                <c:pt idx="17532">
                  <c:v>9.5926545045045039E-2</c:v>
                </c:pt>
                <c:pt idx="17533">
                  <c:v>9.5971085585585578E-2</c:v>
                </c:pt>
                <c:pt idx="17534">
                  <c:v>9.6042570270270258E-2</c:v>
                </c:pt>
                <c:pt idx="17535">
                  <c:v>9.6131651351351349E-2</c:v>
                </c:pt>
                <c:pt idx="17536">
                  <c:v>9.618553963963962E-2</c:v>
                </c:pt>
                <c:pt idx="17537">
                  <c:v>9.623887837837837E-2</c:v>
                </c:pt>
                <c:pt idx="17538">
                  <c:v>9.622128198198196E-2</c:v>
                </c:pt>
                <c:pt idx="17539">
                  <c:v>9.6158595495495477E-2</c:v>
                </c:pt>
                <c:pt idx="17540">
                  <c:v>9.6104707207207193E-2</c:v>
                </c:pt>
                <c:pt idx="17541">
                  <c:v>9.6015626126126102E-2</c:v>
                </c:pt>
                <c:pt idx="17542">
                  <c:v>9.5899600900900897E-2</c:v>
                </c:pt>
                <c:pt idx="17543">
                  <c:v>9.5801172072072074E-2</c:v>
                </c:pt>
                <c:pt idx="17544">
                  <c:v>9.5774227927927891E-2</c:v>
                </c:pt>
                <c:pt idx="17545">
                  <c:v>9.5774227927927891E-2</c:v>
                </c:pt>
                <c:pt idx="17546">
                  <c:v>9.573848558558555E-2</c:v>
                </c:pt>
                <c:pt idx="17547">
                  <c:v>9.5801172072072047E-2</c:v>
                </c:pt>
                <c:pt idx="17548">
                  <c:v>9.5882005405405396E-2</c:v>
                </c:pt>
                <c:pt idx="17549">
                  <c:v>9.5926545945945935E-2</c:v>
                </c:pt>
                <c:pt idx="17550">
                  <c:v>9.5980435135135128E-2</c:v>
                </c:pt>
                <c:pt idx="17551">
                  <c:v>9.5971636936936944E-2</c:v>
                </c:pt>
                <c:pt idx="17552">
                  <c:v>9.5954041441441457E-2</c:v>
                </c:pt>
                <c:pt idx="17553">
                  <c:v>9.5900152252252277E-2</c:v>
                </c:pt>
                <c:pt idx="17554">
                  <c:v>9.5927096396396419E-2</c:v>
                </c:pt>
                <c:pt idx="17555">
                  <c:v>9.5873757657657696E-2</c:v>
                </c:pt>
                <c:pt idx="17556">
                  <c:v>9.5793474774774831E-2</c:v>
                </c:pt>
                <c:pt idx="17557">
                  <c:v>9.568569729729734E-2</c:v>
                </c:pt>
                <c:pt idx="17558">
                  <c:v>9.5587268468468503E-2</c:v>
                </c:pt>
                <c:pt idx="17559">
                  <c:v>9.5533380180180219E-2</c:v>
                </c:pt>
                <c:pt idx="17560">
                  <c:v>9.5434950450450501E-2</c:v>
                </c:pt>
                <c:pt idx="17561">
                  <c:v>9.5283182882882927E-2</c:v>
                </c:pt>
                <c:pt idx="17562">
                  <c:v>9.5140212612612657E-2</c:v>
                </c:pt>
                <c:pt idx="17563">
                  <c:v>9.4952701801801848E-2</c:v>
                </c:pt>
                <c:pt idx="17564">
                  <c:v>9.4738246846846882E-2</c:v>
                </c:pt>
                <c:pt idx="17565">
                  <c:v>9.4595276576576598E-2</c:v>
                </c:pt>
                <c:pt idx="17566">
                  <c:v>9.4425362162162185E-2</c:v>
                </c:pt>
                <c:pt idx="17567">
                  <c:v>9.4299988288288311E-2</c:v>
                </c:pt>
                <c:pt idx="17568">
                  <c:v>9.4165817117117134E-2</c:v>
                </c:pt>
                <c:pt idx="17569">
                  <c:v>9.4031645945945957E-2</c:v>
                </c:pt>
                <c:pt idx="17570">
                  <c:v>9.3754505405405419E-2</c:v>
                </c:pt>
                <c:pt idx="17571">
                  <c:v>9.3584591891891888E-2</c:v>
                </c:pt>
                <c:pt idx="17572">
                  <c:v>9.3370137837837833E-2</c:v>
                </c:pt>
                <c:pt idx="17573">
                  <c:v>9.3227168468468471E-2</c:v>
                </c:pt>
                <c:pt idx="17574">
                  <c:v>9.308419909909911E-2</c:v>
                </c:pt>
                <c:pt idx="17575">
                  <c:v>9.2941229729729749E-2</c:v>
                </c:pt>
                <c:pt idx="17576">
                  <c:v>9.2744372072072076E-2</c:v>
                </c:pt>
                <c:pt idx="17577">
                  <c:v>9.2610200900900913E-2</c:v>
                </c:pt>
                <c:pt idx="17578">
                  <c:v>9.251177207207209E-2</c:v>
                </c:pt>
                <c:pt idx="17579">
                  <c:v>9.2413343243243254E-2</c:v>
                </c:pt>
                <c:pt idx="17580">
                  <c:v>9.2314914414414417E-2</c:v>
                </c:pt>
                <c:pt idx="17581">
                  <c:v>9.2064718018018035E-2</c:v>
                </c:pt>
                <c:pt idx="17582">
                  <c:v>9.1769431531531567E-2</c:v>
                </c:pt>
                <c:pt idx="17583">
                  <c:v>9.1510436936936973E-2</c:v>
                </c:pt>
                <c:pt idx="17584">
                  <c:v>9.1295982882882903E-2</c:v>
                </c:pt>
                <c:pt idx="17585">
                  <c:v>9.1045785585585598E-2</c:v>
                </c:pt>
                <c:pt idx="17586">
                  <c:v>9.0884669369369384E-2</c:v>
                </c:pt>
                <c:pt idx="17587">
                  <c:v>9.0679012612612617E-2</c:v>
                </c:pt>
                <c:pt idx="17588">
                  <c:v>9.0526694594594601E-2</c:v>
                </c:pt>
                <c:pt idx="17589">
                  <c:v>9.0347432432432442E-2</c:v>
                </c:pt>
                <c:pt idx="17590">
                  <c:v>9.007963963963965E-2</c:v>
                </c:pt>
                <c:pt idx="17591">
                  <c:v>8.973981171171172E-2</c:v>
                </c:pt>
                <c:pt idx="17592">
                  <c:v>8.9516009009009023E-2</c:v>
                </c:pt>
                <c:pt idx="17593">
                  <c:v>8.921192342342342E-2</c:v>
                </c:pt>
                <c:pt idx="17594">
                  <c:v>8.8934782882882896E-2</c:v>
                </c:pt>
                <c:pt idx="17595">
                  <c:v>8.8702181981981987E-2</c:v>
                </c:pt>
                <c:pt idx="17596">
                  <c:v>8.8443186486486483E-2</c:v>
                </c:pt>
                <c:pt idx="17597">
                  <c:v>8.8255676576576583E-2</c:v>
                </c:pt>
                <c:pt idx="17598">
                  <c:v>8.8166045045045049E-2</c:v>
                </c:pt>
                <c:pt idx="17599">
                  <c:v>8.801427747747749E-2</c:v>
                </c:pt>
                <c:pt idx="17600">
                  <c:v>8.7844363963963973E-2</c:v>
                </c:pt>
                <c:pt idx="17601">
                  <c:v>8.7799273873873901E-2</c:v>
                </c:pt>
                <c:pt idx="17602">
                  <c:v>8.7762981981981986E-2</c:v>
                </c:pt>
                <c:pt idx="17603">
                  <c:v>8.7744836036036042E-2</c:v>
                </c:pt>
                <c:pt idx="17604">
                  <c:v>8.7700295495495489E-2</c:v>
                </c:pt>
                <c:pt idx="17605">
                  <c:v>8.7691497297297305E-2</c:v>
                </c:pt>
                <c:pt idx="17606">
                  <c:v>8.7835017117117123E-2</c:v>
                </c:pt>
                <c:pt idx="17607">
                  <c:v>8.8139101801801803E-2</c:v>
                </c:pt>
                <c:pt idx="17608">
                  <c:v>8.8309015315315306E-2</c:v>
                </c:pt>
                <c:pt idx="17609">
                  <c:v>8.835410540540542E-2</c:v>
                </c:pt>
                <c:pt idx="17610">
                  <c:v>8.8184191891891889E-2</c:v>
                </c:pt>
                <c:pt idx="17611">
                  <c:v>8.7826767567567576E-2</c:v>
                </c:pt>
                <c:pt idx="17612">
                  <c:v>8.7335172072072087E-2</c:v>
                </c:pt>
                <c:pt idx="17613">
                  <c:v>8.6745697297297308E-2</c:v>
                </c:pt>
                <c:pt idx="17614">
                  <c:v>8.5906026126126148E-2</c:v>
                </c:pt>
                <c:pt idx="17615">
                  <c:v>8.4914036936936957E-2</c:v>
                </c:pt>
                <c:pt idx="17616">
                  <c:v>8.3779078378378391E-2</c:v>
                </c:pt>
                <c:pt idx="17617">
                  <c:v>8.2393922522522547E-2</c:v>
                </c:pt>
                <c:pt idx="17618">
                  <c:v>8.0973024504504512E-2</c:v>
                </c:pt>
                <c:pt idx="17619">
                  <c:v>7.9373414504504511E-2</c:v>
                </c:pt>
                <c:pt idx="17620">
                  <c:v>7.7559350450450454E-2</c:v>
                </c:pt>
                <c:pt idx="17621">
                  <c:v>7.5557776216216233E-2</c:v>
                </c:pt>
                <c:pt idx="17622">
                  <c:v>7.3314253693693709E-2</c:v>
                </c:pt>
                <c:pt idx="17623">
                  <c:v>7.0777093486486503E-2</c:v>
                </c:pt>
                <c:pt idx="17624">
                  <c:v>6.8114560063063087E-2</c:v>
                </c:pt>
                <c:pt idx="17625">
                  <c:v>6.5470172585585587E-2</c:v>
                </c:pt>
                <c:pt idx="17626">
                  <c:v>6.2834583126126137E-2</c:v>
                </c:pt>
                <c:pt idx="17627">
                  <c:v>6.0269928711711718E-2</c:v>
                </c:pt>
                <c:pt idx="17628">
                  <c:v>5.7678879792792813E-2</c:v>
                </c:pt>
                <c:pt idx="17629">
                  <c:v>5.5034492225225252E-2</c:v>
                </c:pt>
                <c:pt idx="17630">
                  <c:v>5.2425297180180186E-2</c:v>
                </c:pt>
                <c:pt idx="17631">
                  <c:v>4.977211141441442E-2</c:v>
                </c:pt>
                <c:pt idx="17632">
                  <c:v>4.7056239162162172E-2</c:v>
                </c:pt>
                <c:pt idx="17633">
                  <c:v>4.4357413486486495E-2</c:v>
                </c:pt>
                <c:pt idx="17634">
                  <c:v>4.1578854747747751E-2</c:v>
                </c:pt>
                <c:pt idx="17635">
                  <c:v>3.8790947900900902E-2</c:v>
                </c:pt>
                <c:pt idx="17636">
                  <c:v>3.6101470153153147E-2</c:v>
                </c:pt>
                <c:pt idx="17637">
                  <c:v>3.3447734567567562E-2</c:v>
                </c:pt>
                <c:pt idx="17638">
                  <c:v>3.0723064117117112E-2</c:v>
                </c:pt>
                <c:pt idx="17639">
                  <c:v>2.8015989882882879E-2</c:v>
                </c:pt>
                <c:pt idx="17640">
                  <c:v>2.5308915738738738E-2</c:v>
                </c:pt>
                <c:pt idx="17641">
                  <c:v>2.2619437900900895E-2</c:v>
                </c:pt>
                <c:pt idx="17642">
                  <c:v>1.9921162045045026E-2</c:v>
                </c:pt>
                <c:pt idx="17643">
                  <c:v>1.7124456549549538E-2</c:v>
                </c:pt>
                <c:pt idx="17644">
                  <c:v>1.4327751774774761E-2</c:v>
                </c:pt>
                <c:pt idx="17645">
                  <c:v>1.1548643306306299E-2</c:v>
                </c:pt>
                <c:pt idx="17646">
                  <c:v>8.9394484414414364E-3</c:v>
                </c:pt>
                <c:pt idx="17647">
                  <c:v>6.4913689819819861E-3</c:v>
                </c:pt>
                <c:pt idx="17648">
                  <c:v>4.2308001531531549E-3</c:v>
                </c:pt>
                <c:pt idx="17649">
                  <c:v>2.1577412342342352E-3</c:v>
                </c:pt>
                <c:pt idx="17650">
                  <c:v>2.2765168468468538E-4</c:v>
                </c:pt>
                <c:pt idx="17651">
                  <c:v>-1.4610395765765748E-3</c:v>
                </c:pt>
                <c:pt idx="17652">
                  <c:v>-2.9974126396396386E-3</c:v>
                </c:pt>
                <c:pt idx="17653">
                  <c:v>-4.3908163333333337E-3</c:v>
                </c:pt>
                <c:pt idx="17654">
                  <c:v>-5.5521689459459463E-3</c:v>
                </c:pt>
                <c:pt idx="17655">
                  <c:v>-6.5881486756756745E-3</c:v>
                </c:pt>
                <c:pt idx="17656">
                  <c:v>-7.5169011981981986E-3</c:v>
                </c:pt>
                <c:pt idx="17657">
                  <c:v>-8.2850878648648655E-3</c:v>
                </c:pt>
                <c:pt idx="17658">
                  <c:v>-8.9015067837837827E-3</c:v>
                </c:pt>
                <c:pt idx="17659">
                  <c:v>-9.311719576576576E-3</c:v>
                </c:pt>
                <c:pt idx="17660">
                  <c:v>-9.5173758558558547E-3</c:v>
                </c:pt>
                <c:pt idx="17661">
                  <c:v>-9.5531181981981985E-3</c:v>
                </c:pt>
                <c:pt idx="17662">
                  <c:v>-9.6070067567567557E-3</c:v>
                </c:pt>
                <c:pt idx="17663">
                  <c:v>-9.6427491891891894E-3</c:v>
                </c:pt>
                <c:pt idx="17664">
                  <c:v>-9.6334011711711725E-3</c:v>
                </c:pt>
                <c:pt idx="17665">
                  <c:v>-9.6421992792792791E-3</c:v>
                </c:pt>
                <c:pt idx="17666">
                  <c:v>-9.6158048648648641E-3</c:v>
                </c:pt>
                <c:pt idx="17667">
                  <c:v>-9.5976587387387371E-3</c:v>
                </c:pt>
                <c:pt idx="17668">
                  <c:v>-9.54432018018018E-3</c:v>
                </c:pt>
                <c:pt idx="17669">
                  <c:v>-9.4821834234234213E-3</c:v>
                </c:pt>
                <c:pt idx="17670">
                  <c:v>-9.464037297297296E-3</c:v>
                </c:pt>
                <c:pt idx="17671">
                  <c:v>-9.4282949549549522E-3</c:v>
                </c:pt>
                <c:pt idx="17672">
                  <c:v>-9.3029216216216192E-3</c:v>
                </c:pt>
                <c:pt idx="17673">
                  <c:v>-9.1599520720720695E-3</c:v>
                </c:pt>
                <c:pt idx="17674">
                  <c:v>-9.1148616216216189E-3</c:v>
                </c:pt>
                <c:pt idx="17675">
                  <c:v>-9.061522972972972E-3</c:v>
                </c:pt>
                <c:pt idx="17676">
                  <c:v>-9.0257805405405383E-3</c:v>
                </c:pt>
                <c:pt idx="17677">
                  <c:v>-8.9630938738738709E-3</c:v>
                </c:pt>
                <c:pt idx="17678">
                  <c:v>-8.8828109009009004E-3</c:v>
                </c:pt>
                <c:pt idx="17679">
                  <c:v>-8.7755836936936945E-3</c:v>
                </c:pt>
                <c:pt idx="17680">
                  <c:v>-8.6595583783783785E-3</c:v>
                </c:pt>
                <c:pt idx="17681">
                  <c:v>-8.5435330630630642E-3</c:v>
                </c:pt>
                <c:pt idx="17682">
                  <c:v>-8.4269579279279277E-3</c:v>
                </c:pt>
                <c:pt idx="17683">
                  <c:v>-8.3554731531531538E-3</c:v>
                </c:pt>
                <c:pt idx="17684">
                  <c:v>-8.2927864864864864E-3</c:v>
                </c:pt>
                <c:pt idx="17685">
                  <c:v>-8.2119536936936955E-3</c:v>
                </c:pt>
                <c:pt idx="17686">
                  <c:v>-8.0953785585585608E-3</c:v>
                </c:pt>
                <c:pt idx="17687">
                  <c:v>-7.9700052252252278E-3</c:v>
                </c:pt>
                <c:pt idx="17688">
                  <c:v>-7.9161166666666671E-3</c:v>
                </c:pt>
                <c:pt idx="17689">
                  <c:v>-7.9161166666666671E-3</c:v>
                </c:pt>
                <c:pt idx="17690">
                  <c:v>-7.8539798198198185E-3</c:v>
                </c:pt>
                <c:pt idx="17691">
                  <c:v>-7.7912931531531546E-3</c:v>
                </c:pt>
                <c:pt idx="17692">
                  <c:v>-7.7286064864864872E-3</c:v>
                </c:pt>
                <c:pt idx="17693">
                  <c:v>-7.6301773873873853E-3</c:v>
                </c:pt>
                <c:pt idx="17694">
                  <c:v>-7.5498944144144139E-3</c:v>
                </c:pt>
                <c:pt idx="17695">
                  <c:v>-7.4960058558558558E-3</c:v>
                </c:pt>
                <c:pt idx="17696">
                  <c:v>-7.4784096396396382E-3</c:v>
                </c:pt>
                <c:pt idx="17697">
                  <c:v>-7.4872077477477466E-3</c:v>
                </c:pt>
                <c:pt idx="17698">
                  <c:v>-7.5229501801801785E-3</c:v>
                </c:pt>
                <c:pt idx="17699">
                  <c:v>-7.5762887387387373E-3</c:v>
                </c:pt>
                <c:pt idx="17700">
                  <c:v>-7.6120310810810811E-3</c:v>
                </c:pt>
                <c:pt idx="17701">
                  <c:v>-7.6835158558558559E-3</c:v>
                </c:pt>
                <c:pt idx="17702">
                  <c:v>-7.6835158558558559E-3</c:v>
                </c:pt>
                <c:pt idx="17703">
                  <c:v>-7.6741678378378373E-3</c:v>
                </c:pt>
                <c:pt idx="17704">
                  <c:v>-7.629627297297297E-3</c:v>
                </c:pt>
                <c:pt idx="17705">
                  <c:v>-7.5669406306306296E-3</c:v>
                </c:pt>
                <c:pt idx="17706">
                  <c:v>-7.4773097297297312E-3</c:v>
                </c:pt>
                <c:pt idx="17707">
                  <c:v>-7.3788806306306328E-3</c:v>
                </c:pt>
                <c:pt idx="17708">
                  <c:v>-7.2452590090090092E-3</c:v>
                </c:pt>
                <c:pt idx="17709">
                  <c:v>-7.2007184684684672E-3</c:v>
                </c:pt>
                <c:pt idx="17710">
                  <c:v>-7.2364609009009009E-3</c:v>
                </c:pt>
                <c:pt idx="17711">
                  <c:v>-7.1649761261261278E-3</c:v>
                </c:pt>
                <c:pt idx="17712">
                  <c:v>-7.093491351351352E-3</c:v>
                </c:pt>
                <c:pt idx="17713">
                  <c:v>-6.9862641441441444E-3</c:v>
                </c:pt>
                <c:pt idx="17714">
                  <c:v>-6.8790369369369367E-3</c:v>
                </c:pt>
                <c:pt idx="17715">
                  <c:v>-6.7718097477477476E-3</c:v>
                </c:pt>
                <c:pt idx="17716">
                  <c:v>-6.6645825675675664E-3</c:v>
                </c:pt>
                <c:pt idx="17717">
                  <c:v>-6.5842996666666664E-3</c:v>
                </c:pt>
                <c:pt idx="17718">
                  <c:v>-6.1108503873873871E-3</c:v>
                </c:pt>
                <c:pt idx="17719">
                  <c:v>-5.673693360360361E-3</c:v>
                </c:pt>
                <c:pt idx="17720">
                  <c:v>-5.2541325495495499E-3</c:v>
                </c:pt>
                <c:pt idx="17721">
                  <c:v>-4.8439198468468465E-3</c:v>
                </c:pt>
                <c:pt idx="17722">
                  <c:v>-4.4425052522522523E-3</c:v>
                </c:pt>
                <c:pt idx="17723">
                  <c:v>-4.0680348918918901E-3</c:v>
                </c:pt>
                <c:pt idx="17724">
                  <c:v>-3.6842165135135118E-3</c:v>
                </c:pt>
                <c:pt idx="17725">
                  <c:v>-3.2828019189189181E-3</c:v>
                </c:pt>
                <c:pt idx="17726">
                  <c:v>-2.7384176846846826E-3</c:v>
                </c:pt>
                <c:pt idx="17727">
                  <c:v>-2.23802417117117E-3</c:v>
                </c:pt>
                <c:pt idx="17728">
                  <c:v>-1.7469785855855854E-3</c:v>
                </c:pt>
                <c:pt idx="17729">
                  <c:v>-1.2916754324324318E-3</c:v>
                </c:pt>
                <c:pt idx="17730">
                  <c:v>-8.2757417117117031E-4</c:v>
                </c:pt>
                <c:pt idx="17731">
                  <c:v>-3.634729099099088E-4</c:v>
                </c:pt>
                <c:pt idx="17732">
                  <c:v>1.0062844144144144E-4</c:v>
                </c:pt>
                <c:pt idx="17733">
                  <c:v>5.5593168468468456E-4</c:v>
                </c:pt>
                <c:pt idx="17734">
                  <c:v>5.8232609909909848E-4</c:v>
                </c:pt>
                <c:pt idx="17735">
                  <c:v>6.0872051351351414E-4</c:v>
                </c:pt>
                <c:pt idx="17736">
                  <c:v>6.8900339639639714E-4</c:v>
                </c:pt>
                <c:pt idx="17737">
                  <c:v>7.3354393693693734E-4</c:v>
                </c:pt>
                <c:pt idx="17738">
                  <c:v>8.2262492792792774E-4</c:v>
                </c:pt>
                <c:pt idx="17739">
                  <c:v>8.6716546846846816E-4</c:v>
                </c:pt>
                <c:pt idx="17740">
                  <c:v>8.5781745045045003E-4</c:v>
                </c:pt>
                <c:pt idx="17741">
                  <c:v>8.6661555855855785E-4</c:v>
                </c:pt>
                <c:pt idx="17742">
                  <c:v>9.5569663963963902E-4</c:v>
                </c:pt>
                <c:pt idx="17743">
                  <c:v>1.1520048918918914E-3</c:v>
                </c:pt>
                <c:pt idx="17744">
                  <c:v>1.5534194864864862E-3</c:v>
                </c:pt>
                <c:pt idx="17745">
                  <c:v>2.1516921891891884E-3</c:v>
                </c:pt>
                <c:pt idx="17746">
                  <c:v>2.8841364234234233E-3</c:v>
                </c:pt>
                <c:pt idx="17747">
                  <c:v>3.8755756126126126E-3</c:v>
                </c:pt>
                <c:pt idx="17748">
                  <c:v>5.000635972972972E-3</c:v>
                </c:pt>
                <c:pt idx="17749">
                  <c:v>6.3049586756756763E-3</c:v>
                </c:pt>
                <c:pt idx="17750">
                  <c:v>7.7165083153153151E-3</c:v>
                </c:pt>
                <c:pt idx="17751">
                  <c:v>9.2798262432432447E-3</c:v>
                </c:pt>
                <c:pt idx="17752">
                  <c:v>1.1058147972972972E-2</c:v>
                </c:pt>
                <c:pt idx="17753">
                  <c:v>1.3005833405405403E-2</c:v>
                </c:pt>
                <c:pt idx="17754">
                  <c:v>1.5096488342342344E-2</c:v>
                </c:pt>
                <c:pt idx="17755">
                  <c:v>1.6973239243243243E-2</c:v>
                </c:pt>
                <c:pt idx="17756">
                  <c:v>1.9082040774774774E-2</c:v>
                </c:pt>
                <c:pt idx="17757">
                  <c:v>2.1378901765765766E-2</c:v>
                </c:pt>
                <c:pt idx="17758">
                  <c:v>2.3711505279279278E-2</c:v>
                </c:pt>
                <c:pt idx="17759">
                  <c:v>2.6088649243243243E-2</c:v>
                </c:pt>
                <c:pt idx="17760">
                  <c:v>2.8475141945945939E-2</c:v>
                </c:pt>
                <c:pt idx="17761">
                  <c:v>3.0798397441441434E-2</c:v>
                </c:pt>
                <c:pt idx="17762">
                  <c:v>3.3184339603603598E-2</c:v>
                </c:pt>
                <c:pt idx="17763">
                  <c:v>3.5445459063063053E-2</c:v>
                </c:pt>
                <c:pt idx="17764">
                  <c:v>3.7688432396396389E-2</c:v>
                </c:pt>
                <c:pt idx="17765">
                  <c:v>3.9985294198198192E-2</c:v>
                </c:pt>
                <c:pt idx="17766">
                  <c:v>4.238003527927927E-2</c:v>
                </c:pt>
                <c:pt idx="17767">
                  <c:v>4.4811068342342331E-2</c:v>
                </c:pt>
                <c:pt idx="17768">
                  <c:v>4.7277843837837834E-2</c:v>
                </c:pt>
                <c:pt idx="17769">
                  <c:v>4.9797957891891891E-2</c:v>
                </c:pt>
                <c:pt idx="17770">
                  <c:v>5.2353814468468464E-2</c:v>
                </c:pt>
                <c:pt idx="17771">
                  <c:v>5.5364974288288286E-2</c:v>
                </c:pt>
                <c:pt idx="17772">
                  <c:v>5.8340391765765769E-2</c:v>
                </c:pt>
                <c:pt idx="17773">
                  <c:v>6.1297663117117124E-2</c:v>
                </c:pt>
                <c:pt idx="17774">
                  <c:v>6.4264282396396394E-2</c:v>
                </c:pt>
                <c:pt idx="17775">
                  <c:v>6.7203957441441448E-2</c:v>
                </c:pt>
                <c:pt idx="17776">
                  <c:v>7.0134834198198201E-2</c:v>
                </c:pt>
                <c:pt idx="17777">
                  <c:v>7.3128397621621627E-2</c:v>
                </c:pt>
                <c:pt idx="17778">
                  <c:v>7.6086218702702713E-2</c:v>
                </c:pt>
                <c:pt idx="17779">
                  <c:v>7.8981353117117126E-2</c:v>
                </c:pt>
                <c:pt idx="17780">
                  <c:v>8.1805002612612629E-2</c:v>
                </c:pt>
                <c:pt idx="17781">
                  <c:v>8.5093852882882889E-2</c:v>
                </c:pt>
                <c:pt idx="17782">
                  <c:v>8.9098101081081071E-2</c:v>
                </c:pt>
                <c:pt idx="17783">
                  <c:v>9.3924424594594588E-2</c:v>
                </c:pt>
                <c:pt idx="17784">
                  <c:v>9.9438651351351354E-2</c:v>
                </c:pt>
                <c:pt idx="17785">
                  <c:v>0.10574855945945946</c:v>
                </c:pt>
                <c:pt idx="17786">
                  <c:v>0.11284480000000001</c:v>
                </c:pt>
                <c:pt idx="17787">
                  <c:v>0.12073672612612613</c:v>
                </c:pt>
                <c:pt idx="17788">
                  <c:v>0.12945952162162161</c:v>
                </c:pt>
                <c:pt idx="17789">
                  <c:v>0.1389153063063063</c:v>
                </c:pt>
                <c:pt idx="17790">
                  <c:v>0.14916677567567566</c:v>
                </c:pt>
                <c:pt idx="17791">
                  <c:v>0.1601957783783784</c:v>
                </c:pt>
                <c:pt idx="17792">
                  <c:v>0.17196657117117117</c:v>
                </c:pt>
                <c:pt idx="17793">
                  <c:v>0.18451545045045042</c:v>
                </c:pt>
                <c:pt idx="17794">
                  <c:v>0.19785946306306304</c:v>
                </c:pt>
                <c:pt idx="17795">
                  <c:v>0.21212398378378378</c:v>
                </c:pt>
                <c:pt idx="17796">
                  <c:v>0.22725566306306302</c:v>
                </c:pt>
                <c:pt idx="17797">
                  <c:v>0.24264633963963961</c:v>
                </c:pt>
                <c:pt idx="17798">
                  <c:v>0.25809090540540536</c:v>
                </c:pt>
                <c:pt idx="17799">
                  <c:v>0.27349093063063057</c:v>
                </c:pt>
                <c:pt idx="17800">
                  <c:v>0.28890855135135124</c:v>
                </c:pt>
                <c:pt idx="17801">
                  <c:v>0.30432617207207197</c:v>
                </c:pt>
                <c:pt idx="17802">
                  <c:v>0.31970805045045037</c:v>
                </c:pt>
                <c:pt idx="17803">
                  <c:v>0.33503659009008996</c:v>
                </c:pt>
                <c:pt idx="17804">
                  <c:v>0.35032003963963948</c:v>
                </c:pt>
                <c:pt idx="17805">
                  <c:v>0.36559469099099084</c:v>
                </c:pt>
                <c:pt idx="17806">
                  <c:v>0.38083359999999983</c:v>
                </c:pt>
                <c:pt idx="17807">
                  <c:v>0.39609945315315304</c:v>
                </c:pt>
                <c:pt idx="17808">
                  <c:v>0.41135650810810792</c:v>
                </c:pt>
                <c:pt idx="17809">
                  <c:v>0.42664930540540524</c:v>
                </c:pt>
                <c:pt idx="17810">
                  <c:v>0.44194210270270257</c:v>
                </c:pt>
                <c:pt idx="17811">
                  <c:v>0.4572436981981981</c:v>
                </c:pt>
                <c:pt idx="17812">
                  <c:v>0.47254529369369364</c:v>
                </c:pt>
                <c:pt idx="17813">
                  <c:v>0.48786448558558554</c:v>
                </c:pt>
                <c:pt idx="17814">
                  <c:v>0.50309404684684678</c:v>
                </c:pt>
                <c:pt idx="17815">
                  <c:v>0.51832360810810807</c:v>
                </c:pt>
                <c:pt idx="17816">
                  <c:v>0.53350862882882866</c:v>
                </c:pt>
                <c:pt idx="17817">
                  <c:v>0.54862216486486481</c:v>
                </c:pt>
                <c:pt idx="17818">
                  <c:v>0.56307419189189178</c:v>
                </c:pt>
                <c:pt idx="17819">
                  <c:v>0.57658756846846837</c:v>
                </c:pt>
                <c:pt idx="17820">
                  <c:v>0.58894783873873857</c:v>
                </c:pt>
                <c:pt idx="17821">
                  <c:v>0.59989656216216203</c:v>
                </c:pt>
                <c:pt idx="17822">
                  <c:v>0.6090576153153151</c:v>
                </c:pt>
                <c:pt idx="17823">
                  <c:v>0.61629737837837806</c:v>
                </c:pt>
                <c:pt idx="17824">
                  <c:v>0.62160594594594576</c:v>
                </c:pt>
                <c:pt idx="17825">
                  <c:v>0.62484145945945924</c:v>
                </c:pt>
                <c:pt idx="17826">
                  <c:v>0.62603030630630607</c:v>
                </c:pt>
                <c:pt idx="17827">
                  <c:v>0.62516314414414398</c:v>
                </c:pt>
                <c:pt idx="17828">
                  <c:v>0.62236589189189184</c:v>
                </c:pt>
                <c:pt idx="17829">
                  <c:v>0.61762864864864853</c:v>
                </c:pt>
                <c:pt idx="17830">
                  <c:v>0.61096076846846836</c:v>
                </c:pt>
                <c:pt idx="17831">
                  <c:v>0.60237159459459444</c:v>
                </c:pt>
                <c:pt idx="17832">
                  <c:v>0.59187872252252238</c:v>
                </c:pt>
                <c:pt idx="17833">
                  <c:v>0.57954429909909899</c:v>
                </c:pt>
                <c:pt idx="17834">
                  <c:v>0.56597648468468453</c:v>
                </c:pt>
                <c:pt idx="17835">
                  <c:v>0.55145242342342338</c:v>
                </c:pt>
                <c:pt idx="17836">
                  <c:v>0.53624925675675672</c:v>
                </c:pt>
                <c:pt idx="17837">
                  <c:v>0.52059023693693685</c:v>
                </c:pt>
                <c:pt idx="17838">
                  <c:v>0.50478824774774755</c:v>
                </c:pt>
                <c:pt idx="17839">
                  <c:v>0.48893236936936918</c:v>
                </c:pt>
                <c:pt idx="17840">
                  <c:v>0.47313038018018005</c:v>
                </c:pt>
                <c:pt idx="17841">
                  <c:v>0.45743561801801785</c:v>
                </c:pt>
                <c:pt idx="17842">
                  <c:v>0.44182113873873863</c:v>
                </c:pt>
                <c:pt idx="17843">
                  <c:v>0.42629629009009001</c:v>
                </c:pt>
                <c:pt idx="17844">
                  <c:v>0.41078023963963961</c:v>
                </c:pt>
                <c:pt idx="17845">
                  <c:v>0.39532687567567559</c:v>
                </c:pt>
                <c:pt idx="17846">
                  <c:v>0.37991805225225223</c:v>
                </c:pt>
                <c:pt idx="17847">
                  <c:v>0.36452737567567561</c:v>
                </c:pt>
                <c:pt idx="17848">
                  <c:v>0.34916309279279273</c:v>
                </c:pt>
                <c:pt idx="17849">
                  <c:v>0.33376306756756752</c:v>
                </c:pt>
                <c:pt idx="17850">
                  <c:v>0.31834544684684685</c:v>
                </c:pt>
                <c:pt idx="17851">
                  <c:v>0.30299051171171171</c:v>
                </c:pt>
                <c:pt idx="17852">
                  <c:v>0.28752834954954959</c:v>
                </c:pt>
                <c:pt idx="17853">
                  <c:v>0.27208433333333337</c:v>
                </c:pt>
                <c:pt idx="17854">
                  <c:v>0.25661337297297304</c:v>
                </c:pt>
                <c:pt idx="17855">
                  <c:v>0.24114241261261268</c:v>
                </c:pt>
                <c:pt idx="17856">
                  <c:v>0.22561756396396393</c:v>
                </c:pt>
                <c:pt idx="17857">
                  <c:v>0.21031651891891892</c:v>
                </c:pt>
                <c:pt idx="17858">
                  <c:v>0.19564948648648647</c:v>
                </c:pt>
                <c:pt idx="17859">
                  <c:v>0.18185017027027026</c:v>
                </c:pt>
                <c:pt idx="17860">
                  <c:v>0.16894386216216215</c:v>
                </c:pt>
                <c:pt idx="17861">
                  <c:v>0.15702129639639636</c:v>
                </c:pt>
                <c:pt idx="17862">
                  <c:v>0.14619794594594593</c:v>
                </c:pt>
                <c:pt idx="17863">
                  <c:v>0.13640233423423423</c:v>
                </c:pt>
                <c:pt idx="17864">
                  <c:v>0.12764324414414413</c:v>
                </c:pt>
                <c:pt idx="17865">
                  <c:v>0.11987614504504505</c:v>
                </c:pt>
                <c:pt idx="17866">
                  <c:v>0.1131554792792793</c:v>
                </c:pt>
                <c:pt idx="17867">
                  <c:v>0.10739985315315317</c:v>
                </c:pt>
                <c:pt idx="17868">
                  <c:v>0.10263621711711714</c:v>
                </c:pt>
                <c:pt idx="17869">
                  <c:v>9.8846972972972985E-2</c:v>
                </c:pt>
                <c:pt idx="17870">
                  <c:v>9.6058515315315354E-2</c:v>
                </c:pt>
                <c:pt idx="17871">
                  <c:v>9.425324954954957E-2</c:v>
                </c:pt>
                <c:pt idx="17872">
                  <c:v>9.3395432432432438E-2</c:v>
                </c:pt>
                <c:pt idx="17873">
                  <c:v>9.3198573873873897E-2</c:v>
                </c:pt>
                <c:pt idx="17874">
                  <c:v>9.3198573873873897E-2</c:v>
                </c:pt>
                <c:pt idx="17875">
                  <c:v>9.3359689189189202E-2</c:v>
                </c:pt>
                <c:pt idx="17876">
                  <c:v>9.3646178378378395E-2</c:v>
                </c:pt>
                <c:pt idx="17877">
                  <c:v>9.3896374774774791E-2</c:v>
                </c:pt>
                <c:pt idx="17878">
                  <c:v>9.4021747747747755E-2</c:v>
                </c:pt>
                <c:pt idx="17879">
                  <c:v>9.4102580180180195E-2</c:v>
                </c:pt>
                <c:pt idx="17880">
                  <c:v>9.4227403603603613E-2</c:v>
                </c:pt>
                <c:pt idx="17881">
                  <c:v>9.4379721621621629E-2</c:v>
                </c:pt>
                <c:pt idx="17882">
                  <c:v>9.4460005405405403E-2</c:v>
                </c:pt>
                <c:pt idx="17883">
                  <c:v>9.4460005405405403E-2</c:v>
                </c:pt>
                <c:pt idx="17884">
                  <c:v>9.4451207207207191E-2</c:v>
                </c:pt>
                <c:pt idx="17885">
                  <c:v>9.4389071171171166E-2</c:v>
                </c:pt>
                <c:pt idx="17886">
                  <c:v>9.4335732432432415E-2</c:v>
                </c:pt>
                <c:pt idx="17887">
                  <c:v>9.4255448648648654E-2</c:v>
                </c:pt>
                <c:pt idx="17888">
                  <c:v>9.4210908108108102E-2</c:v>
                </c:pt>
                <c:pt idx="17889">
                  <c:v>9.4300539639639636E-2</c:v>
                </c:pt>
                <c:pt idx="17890">
                  <c:v>9.4514994594594601E-2</c:v>
                </c:pt>
                <c:pt idx="17891">
                  <c:v>9.4711853153153169E-2</c:v>
                </c:pt>
                <c:pt idx="17892">
                  <c:v>9.4881767567567568E-2</c:v>
                </c:pt>
                <c:pt idx="17893">
                  <c:v>9.5087423423423439E-2</c:v>
                </c:pt>
                <c:pt idx="17894">
                  <c:v>9.5320024324324348E-2</c:v>
                </c:pt>
                <c:pt idx="17895">
                  <c:v>9.5418454054054067E-2</c:v>
                </c:pt>
                <c:pt idx="17896">
                  <c:v>9.5400307207207241E-2</c:v>
                </c:pt>
                <c:pt idx="17897">
                  <c:v>9.5338170270270292E-2</c:v>
                </c:pt>
                <c:pt idx="17898">
                  <c:v>9.5230943243243271E-2</c:v>
                </c:pt>
                <c:pt idx="17899">
                  <c:v>9.5123715315315341E-2</c:v>
                </c:pt>
                <c:pt idx="17900">
                  <c:v>9.5069826126126147E-2</c:v>
                </c:pt>
                <c:pt idx="17901">
                  <c:v>9.5052229729729765E-2</c:v>
                </c:pt>
                <c:pt idx="17902">
                  <c:v>9.5097320720720774E-2</c:v>
                </c:pt>
                <c:pt idx="17903">
                  <c:v>9.5141861261261298E-2</c:v>
                </c:pt>
                <c:pt idx="17904">
                  <c:v>9.5195750450450478E-2</c:v>
                </c:pt>
                <c:pt idx="17905">
                  <c:v>9.5222144144144177E-2</c:v>
                </c:pt>
                <c:pt idx="17906">
                  <c:v>9.5275481981982019E-2</c:v>
                </c:pt>
                <c:pt idx="17907">
                  <c:v>9.5329371171171184E-2</c:v>
                </c:pt>
                <c:pt idx="17908">
                  <c:v>9.5383259459459482E-2</c:v>
                </c:pt>
                <c:pt idx="17909">
                  <c:v>9.5400854954954983E-2</c:v>
                </c:pt>
                <c:pt idx="17910">
                  <c:v>9.5410203603603638E-2</c:v>
                </c:pt>
                <c:pt idx="17911">
                  <c:v>9.5669198198198233E-2</c:v>
                </c:pt>
                <c:pt idx="17912">
                  <c:v>9.5910046846846869E-2</c:v>
                </c:pt>
                <c:pt idx="17913">
                  <c:v>9.6133300000000019E-2</c:v>
                </c:pt>
                <c:pt idx="17914">
                  <c:v>9.639284504504507E-2</c:v>
                </c:pt>
                <c:pt idx="17915">
                  <c:v>9.665184054054056E-2</c:v>
                </c:pt>
                <c:pt idx="17916">
                  <c:v>9.6856947747747779E-2</c:v>
                </c:pt>
                <c:pt idx="17917">
                  <c:v>9.6910836936936959E-2</c:v>
                </c:pt>
                <c:pt idx="17918">
                  <c:v>9.6856948648648661E-2</c:v>
                </c:pt>
                <c:pt idx="17919">
                  <c:v>9.6812408108108136E-2</c:v>
                </c:pt>
                <c:pt idx="17920">
                  <c:v>9.6803610810810833E-2</c:v>
                </c:pt>
                <c:pt idx="17921">
                  <c:v>9.6776666666666691E-2</c:v>
                </c:pt>
                <c:pt idx="17922">
                  <c:v>9.6758519819819838E-2</c:v>
                </c:pt>
                <c:pt idx="17923">
                  <c:v>9.6749722522522549E-2</c:v>
                </c:pt>
                <c:pt idx="17924">
                  <c:v>9.6749172972973002E-2</c:v>
                </c:pt>
                <c:pt idx="17925">
                  <c:v>9.6740374774774776E-2</c:v>
                </c:pt>
                <c:pt idx="17926">
                  <c:v>9.6686485585585596E-2</c:v>
                </c:pt>
                <c:pt idx="17927">
                  <c:v>9.6507772972972972E-2</c:v>
                </c:pt>
                <c:pt idx="17928">
                  <c:v>9.6337858558558545E-2</c:v>
                </c:pt>
                <c:pt idx="17929">
                  <c:v>9.6239428828828841E-2</c:v>
                </c:pt>
                <c:pt idx="17930">
                  <c:v>9.6105257657657664E-2</c:v>
                </c:pt>
                <c:pt idx="17931">
                  <c:v>9.5944141441441436E-2</c:v>
                </c:pt>
                <c:pt idx="17932">
                  <c:v>9.5774776576576584E-2</c:v>
                </c:pt>
                <c:pt idx="17933">
                  <c:v>9.5685695495495479E-2</c:v>
                </c:pt>
                <c:pt idx="17934">
                  <c:v>9.5667549549549549E-2</c:v>
                </c:pt>
                <c:pt idx="17935">
                  <c:v>9.5712090090090088E-2</c:v>
                </c:pt>
                <c:pt idx="17936">
                  <c:v>9.5729686486486498E-2</c:v>
                </c:pt>
                <c:pt idx="17937">
                  <c:v>9.5809969369369363E-2</c:v>
                </c:pt>
                <c:pt idx="17938">
                  <c:v>9.5908399099099095E-2</c:v>
                </c:pt>
                <c:pt idx="17939">
                  <c:v>9.591719639639637E-2</c:v>
                </c:pt>
                <c:pt idx="17940">
                  <c:v>9.5925993693693673E-2</c:v>
                </c:pt>
                <c:pt idx="17941">
                  <c:v>9.5925993693693701E-2</c:v>
                </c:pt>
                <c:pt idx="17942">
                  <c:v>9.5925993693693701E-2</c:v>
                </c:pt>
                <c:pt idx="17943">
                  <c:v>9.5872655855855859E-2</c:v>
                </c:pt>
                <c:pt idx="17944">
                  <c:v>9.5774226126126155E-2</c:v>
                </c:pt>
                <c:pt idx="17945">
                  <c:v>9.547893873873875E-2</c:v>
                </c:pt>
                <c:pt idx="17946">
                  <c:v>9.5246888288288312E-2</c:v>
                </c:pt>
                <c:pt idx="17947">
                  <c:v>9.5014287387387417E-2</c:v>
                </c:pt>
                <c:pt idx="17948">
                  <c:v>9.4415464864864906E-2</c:v>
                </c:pt>
                <c:pt idx="17949">
                  <c:v>9.3852935135135165E-2</c:v>
                </c:pt>
                <c:pt idx="17950">
                  <c:v>9.3272258558558585E-2</c:v>
                </c:pt>
                <c:pt idx="17951">
                  <c:v>9.2628345945945975E-2</c:v>
                </c:pt>
                <c:pt idx="17952">
                  <c:v>9.2002579279279295E-2</c:v>
                </c:pt>
                <c:pt idx="17953">
                  <c:v>9.1305877477477496E-2</c:v>
                </c:pt>
                <c:pt idx="17954">
                  <c:v>9.0626772072072093E-2</c:v>
                </c:pt>
                <c:pt idx="17955">
                  <c:v>9.001915135135137E-2</c:v>
                </c:pt>
                <c:pt idx="17956">
                  <c:v>8.938458558558561E-2</c:v>
                </c:pt>
                <c:pt idx="17957">
                  <c:v>8.874122252252252E-2</c:v>
                </c:pt>
                <c:pt idx="17958">
                  <c:v>8.8097309009009001E-2</c:v>
                </c:pt>
                <c:pt idx="17959">
                  <c:v>8.7453945945945966E-2</c:v>
                </c:pt>
                <c:pt idx="17960">
                  <c:v>8.6828178378378404E-2</c:v>
                </c:pt>
                <c:pt idx="17961">
                  <c:v>8.6381673873873882E-2</c:v>
                </c:pt>
                <c:pt idx="17962">
                  <c:v>8.5871932432432435E-2</c:v>
                </c:pt>
                <c:pt idx="17963">
                  <c:v>8.5371538738738748E-2</c:v>
                </c:pt>
                <c:pt idx="17964">
                  <c:v>8.5264311711711713E-2</c:v>
                </c:pt>
                <c:pt idx="17965">
                  <c:v>8.5210423423423415E-2</c:v>
                </c:pt>
                <c:pt idx="17966">
                  <c:v>8.5103196396396394E-2</c:v>
                </c:pt>
                <c:pt idx="17967">
                  <c:v>8.5058655855855841E-2</c:v>
                </c:pt>
                <c:pt idx="17968">
                  <c:v>8.5014115315315303E-2</c:v>
                </c:pt>
                <c:pt idx="17969">
                  <c:v>8.4969025225225217E-2</c:v>
                </c:pt>
                <c:pt idx="17970">
                  <c:v>8.4933282882882863E-2</c:v>
                </c:pt>
                <c:pt idx="17971">
                  <c:v>8.4906338738738707E-2</c:v>
                </c:pt>
                <c:pt idx="17972">
                  <c:v>8.488874234234231E-2</c:v>
                </c:pt>
                <c:pt idx="17973">
                  <c:v>8.483540360360356E-2</c:v>
                </c:pt>
                <c:pt idx="17974">
                  <c:v>8.4746322522522483E-2</c:v>
                </c:pt>
                <c:pt idx="17975">
                  <c:v>8.4719377477477445E-2</c:v>
                </c:pt>
                <c:pt idx="17976">
                  <c:v>8.4710580180180142E-2</c:v>
                </c:pt>
                <c:pt idx="17977">
                  <c:v>8.4621499099099079E-2</c:v>
                </c:pt>
                <c:pt idx="17978">
                  <c:v>8.4567609909909872E-2</c:v>
                </c:pt>
                <c:pt idx="17979">
                  <c:v>8.4550013513513489E-2</c:v>
                </c:pt>
                <c:pt idx="17980">
                  <c:v>8.4558810810810778E-2</c:v>
                </c:pt>
                <c:pt idx="17981">
                  <c:v>8.4523068468468437E-2</c:v>
                </c:pt>
                <c:pt idx="17982">
                  <c:v>8.4666037837837813E-2</c:v>
                </c:pt>
                <c:pt idx="17983">
                  <c:v>8.4790861261261244E-2</c:v>
                </c:pt>
                <c:pt idx="17984">
                  <c:v>8.4898088288288293E-2</c:v>
                </c:pt>
                <c:pt idx="17985">
                  <c:v>8.5416627927927938E-2</c:v>
                </c:pt>
                <c:pt idx="17986">
                  <c:v>8.598850630630632E-2</c:v>
                </c:pt>
                <c:pt idx="17987">
                  <c:v>8.6515293693693721E-2</c:v>
                </c:pt>
                <c:pt idx="17988">
                  <c:v>8.7033833333333352E-2</c:v>
                </c:pt>
                <c:pt idx="17989">
                  <c:v>8.7569968468468484E-2</c:v>
                </c:pt>
                <c:pt idx="17990">
                  <c:v>8.8204533333333363E-2</c:v>
                </c:pt>
                <c:pt idx="17991">
                  <c:v>8.8776410810810835E-2</c:v>
                </c:pt>
                <c:pt idx="17992">
                  <c:v>8.9321344144144166E-2</c:v>
                </c:pt>
                <c:pt idx="17993">
                  <c:v>8.9910818918918931E-2</c:v>
                </c:pt>
                <c:pt idx="17994">
                  <c:v>9.1099115315315338E-2</c:v>
                </c:pt>
                <c:pt idx="17995">
                  <c:v>9.2296760360360386E-2</c:v>
                </c:pt>
                <c:pt idx="17996">
                  <c:v>9.3530147747747774E-2</c:v>
                </c:pt>
                <c:pt idx="17997">
                  <c:v>9.4763535135135163E-2</c:v>
                </c:pt>
                <c:pt idx="17998">
                  <c:v>9.5844604504504535E-2</c:v>
                </c:pt>
                <c:pt idx="17999">
                  <c:v>9.6935022522522563E-2</c:v>
                </c:pt>
                <c:pt idx="18000">
                  <c:v>9.8061182882882902E-2</c:v>
                </c:pt>
                <c:pt idx="18001">
                  <c:v>9.8793627027027042E-2</c:v>
                </c:pt>
                <c:pt idx="18002">
                  <c:v>9.9428191891891907E-2</c:v>
                </c:pt>
                <c:pt idx="18003">
                  <c:v>0.10007155495495498</c:v>
                </c:pt>
                <c:pt idx="18004">
                  <c:v>0.10070611981981983</c:v>
                </c:pt>
                <c:pt idx="18005">
                  <c:v>0.10139402432432434</c:v>
                </c:pt>
                <c:pt idx="18006">
                  <c:v>0.10207312972972975</c:v>
                </c:pt>
                <c:pt idx="18007">
                  <c:v>0.1027879783783784</c:v>
                </c:pt>
                <c:pt idx="18008">
                  <c:v>0.10352977117117118</c:v>
                </c:pt>
                <c:pt idx="18009">
                  <c:v>0.10428915945945946</c:v>
                </c:pt>
                <c:pt idx="18010">
                  <c:v>0.10449481621621623</c:v>
                </c:pt>
                <c:pt idx="18011">
                  <c:v>0.10469112522522524</c:v>
                </c:pt>
                <c:pt idx="18012">
                  <c:v>0.10479835315315315</c:v>
                </c:pt>
                <c:pt idx="18013">
                  <c:v>0.10503040360360362</c:v>
                </c:pt>
                <c:pt idx="18014">
                  <c:v>0.10532514144144146</c:v>
                </c:pt>
                <c:pt idx="18015">
                  <c:v>0.1055934846846847</c:v>
                </c:pt>
                <c:pt idx="18016">
                  <c:v>0.10582553603603605</c:v>
                </c:pt>
                <c:pt idx="18017">
                  <c:v>0.10603119279279279</c:v>
                </c:pt>
                <c:pt idx="18018">
                  <c:v>0.10623684954954954</c:v>
                </c:pt>
                <c:pt idx="18019">
                  <c:v>0.10644250630630629</c:v>
                </c:pt>
                <c:pt idx="18020">
                  <c:v>0.10663056666666665</c:v>
                </c:pt>
                <c:pt idx="18021">
                  <c:v>0.10680927927927926</c:v>
                </c:pt>
                <c:pt idx="18022">
                  <c:v>0.10697919369369369</c:v>
                </c:pt>
                <c:pt idx="18023">
                  <c:v>0.10704133063063061</c:v>
                </c:pt>
                <c:pt idx="18024">
                  <c:v>0.10675539189189187</c:v>
                </c:pt>
                <c:pt idx="18025">
                  <c:v>0.10647825045045044</c:v>
                </c:pt>
                <c:pt idx="18026">
                  <c:v>0.10619231171171167</c:v>
                </c:pt>
                <c:pt idx="18027">
                  <c:v>0.10593276666666664</c:v>
                </c:pt>
                <c:pt idx="18028">
                  <c:v>0.10558414144144143</c:v>
                </c:pt>
                <c:pt idx="18029">
                  <c:v>0.10494957657657654</c:v>
                </c:pt>
                <c:pt idx="18030">
                  <c:v>0.10411870360360358</c:v>
                </c:pt>
                <c:pt idx="18031">
                  <c:v>0.10251909459459456</c:v>
                </c:pt>
                <c:pt idx="18032">
                  <c:v>0.10068743423423421</c:v>
                </c:pt>
                <c:pt idx="18033">
                  <c:v>9.865836666666665E-2</c:v>
                </c:pt>
                <c:pt idx="18034">
                  <c:v>9.6468733333333306E-2</c:v>
                </c:pt>
                <c:pt idx="18035">
                  <c:v>9.4136679549549532E-2</c:v>
                </c:pt>
                <c:pt idx="18036">
                  <c:v>9.1661106486486482E-2</c:v>
                </c:pt>
                <c:pt idx="18037">
                  <c:v>8.8962280990990975E-2</c:v>
                </c:pt>
                <c:pt idx="18038">
                  <c:v>8.6075945225225201E-2</c:v>
                </c:pt>
                <c:pt idx="18039">
                  <c:v>8.3073584144144133E-2</c:v>
                </c:pt>
                <c:pt idx="18040">
                  <c:v>8.0267531261261252E-2</c:v>
                </c:pt>
                <c:pt idx="18041">
                  <c:v>7.726517018018017E-2</c:v>
                </c:pt>
                <c:pt idx="18042">
                  <c:v>7.4084096306306302E-2</c:v>
                </c:pt>
                <c:pt idx="18043">
                  <c:v>7.0697916846846856E-2</c:v>
                </c:pt>
                <c:pt idx="18044">
                  <c:v>6.7230903963963987E-2</c:v>
                </c:pt>
                <c:pt idx="18045">
                  <c:v>6.3790835225225245E-2</c:v>
                </c:pt>
                <c:pt idx="18046">
                  <c:v>6.0279282612612638E-2</c:v>
                </c:pt>
                <c:pt idx="18047">
                  <c:v>5.7357203873873885E-2</c:v>
                </c:pt>
                <c:pt idx="18048">
                  <c:v>5.4444472972972981E-2</c:v>
                </c:pt>
                <c:pt idx="18049">
                  <c:v>5.1540540360360376E-2</c:v>
                </c:pt>
                <c:pt idx="18050">
                  <c:v>4.8502436396396419E-2</c:v>
                </c:pt>
                <c:pt idx="18051">
                  <c:v>4.5464332522522535E-2</c:v>
                </c:pt>
                <c:pt idx="18052">
                  <c:v>4.2453172972972984E-2</c:v>
                </c:pt>
                <c:pt idx="18053">
                  <c:v>3.9477755585585597E-2</c:v>
                </c:pt>
                <c:pt idx="18054">
                  <c:v>3.6519934684684695E-2</c:v>
                </c:pt>
                <c:pt idx="18055">
                  <c:v>3.363359846846848E-2</c:v>
                </c:pt>
                <c:pt idx="18056">
                  <c:v>3.0747811981981989E-2</c:v>
                </c:pt>
                <c:pt idx="18057">
                  <c:v>2.7888420090090099E-2</c:v>
                </c:pt>
                <c:pt idx="18058">
                  <c:v>2.5029027927927924E-2</c:v>
                </c:pt>
                <c:pt idx="18059">
                  <c:v>2.2169635855855841E-2</c:v>
                </c:pt>
                <c:pt idx="18060">
                  <c:v>1.9319591621621612E-2</c:v>
                </c:pt>
                <c:pt idx="18061">
                  <c:v>1.6826971711711703E-2</c:v>
                </c:pt>
                <c:pt idx="18062">
                  <c:v>1.4316205765765758E-2</c:v>
                </c:pt>
                <c:pt idx="18063">
                  <c:v>1.1805439729729722E-2</c:v>
                </c:pt>
                <c:pt idx="18064">
                  <c:v>9.2682793693693675E-3</c:v>
                </c:pt>
                <c:pt idx="18065">
                  <c:v>6.9092809909909944E-3</c:v>
                </c:pt>
                <c:pt idx="18066">
                  <c:v>4.8901106306306315E-3</c:v>
                </c:pt>
                <c:pt idx="18067">
                  <c:v>3.0320556756756756E-3</c:v>
                </c:pt>
                <c:pt idx="18068">
                  <c:v>1.3527124324324339E-3</c:v>
                </c:pt>
                <c:pt idx="18069">
                  <c:v>-4.877457657657654E-4</c:v>
                </c:pt>
                <c:pt idx="18070">
                  <c:v>-2.1940331531531527E-3</c:v>
                </c:pt>
                <c:pt idx="18071">
                  <c:v>-3.7754972072072063E-3</c:v>
                </c:pt>
                <c:pt idx="18072">
                  <c:v>-5.2139910810810814E-3</c:v>
                </c:pt>
                <c:pt idx="18073">
                  <c:v>-6.5359099099099099E-3</c:v>
                </c:pt>
                <c:pt idx="18074">
                  <c:v>-7.6703185585585585E-3</c:v>
                </c:pt>
                <c:pt idx="18075">
                  <c:v>-8.6260152252252264E-3</c:v>
                </c:pt>
                <c:pt idx="18076">
                  <c:v>-9.3584594594594613E-3</c:v>
                </c:pt>
                <c:pt idx="18077">
                  <c:v>-1.0287211891891895E-2</c:v>
                </c:pt>
                <c:pt idx="18078">
                  <c:v>-1.0948171351351354E-2</c:v>
                </c:pt>
                <c:pt idx="18079">
                  <c:v>-1.1474959279279282E-2</c:v>
                </c:pt>
                <c:pt idx="18080">
                  <c:v>-1.1752100360360361E-2</c:v>
                </c:pt>
                <c:pt idx="18081">
                  <c:v>-1.1993499009009008E-2</c:v>
                </c:pt>
                <c:pt idx="18082">
                  <c:v>-1.2306382432432431E-2</c:v>
                </c:pt>
                <c:pt idx="18083">
                  <c:v>-1.2592321621621621E-2</c:v>
                </c:pt>
                <c:pt idx="18084">
                  <c:v>-1.2905205045045044E-2</c:v>
                </c:pt>
                <c:pt idx="18085">
                  <c:v>-1.2887058918918918E-2</c:v>
                </c:pt>
                <c:pt idx="18086">
                  <c:v>-1.2806776036036032E-2</c:v>
                </c:pt>
                <c:pt idx="18087">
                  <c:v>-1.2592321675675673E-2</c:v>
                </c:pt>
                <c:pt idx="18088">
                  <c:v>-1.2422407810810809E-2</c:v>
                </c:pt>
                <c:pt idx="18089">
                  <c:v>-1.2243695801801801E-2</c:v>
                </c:pt>
                <c:pt idx="18090">
                  <c:v>-1.2082580081081078E-2</c:v>
                </c:pt>
                <c:pt idx="18091">
                  <c:v>-1.190386811981982E-2</c:v>
                </c:pt>
                <c:pt idx="18092">
                  <c:v>-1.1769696699099099E-2</c:v>
                </c:pt>
                <c:pt idx="18093">
                  <c:v>-1.1671817473873875E-2</c:v>
                </c:pt>
                <c:pt idx="18094">
                  <c:v>-1.1591534572972973E-2</c:v>
                </c:pt>
                <c:pt idx="18095">
                  <c:v>-1.142162071981982E-2</c:v>
                </c:pt>
                <c:pt idx="18096">
                  <c:v>-1.1252256710810812E-2</c:v>
                </c:pt>
                <c:pt idx="18097">
                  <c:v>-1.10383521972973E-2</c:v>
                </c:pt>
                <c:pt idx="18098">
                  <c:v>-1.0824447683783786E-2</c:v>
                </c:pt>
                <c:pt idx="18099">
                  <c:v>-1.0547856539639642E-2</c:v>
                </c:pt>
                <c:pt idx="18100">
                  <c:v>-1.0261917350450451E-2</c:v>
                </c:pt>
                <c:pt idx="18101">
                  <c:v>-9.9319875306306312E-3</c:v>
                </c:pt>
                <c:pt idx="18102">
                  <c:v>-9.6284521252252269E-3</c:v>
                </c:pt>
                <c:pt idx="18103">
                  <c:v>-9.4321438819819844E-3</c:v>
                </c:pt>
                <c:pt idx="18104">
                  <c:v>-9.1912950531531559E-3</c:v>
                </c:pt>
                <c:pt idx="18105">
                  <c:v>-8.9597942423423459E-3</c:v>
                </c:pt>
                <c:pt idx="18106">
                  <c:v>-8.3615215216216246E-3</c:v>
                </c:pt>
                <c:pt idx="18107">
                  <c:v>-7.7539007468468511E-3</c:v>
                </c:pt>
                <c:pt idx="18108">
                  <c:v>-7.1550780648648709E-3</c:v>
                </c:pt>
                <c:pt idx="18109">
                  <c:v>-6.5298611072072106E-3</c:v>
                </c:pt>
                <c:pt idx="18110">
                  <c:v>-5.8689017171171193E-3</c:v>
                </c:pt>
                <c:pt idx="18111">
                  <c:v>-5.261281005405404E-3</c:v>
                </c:pt>
                <c:pt idx="18112">
                  <c:v>-4.6448621405405389E-3</c:v>
                </c:pt>
                <c:pt idx="18113">
                  <c:v>-4.081781897297296E-3</c:v>
                </c:pt>
                <c:pt idx="18114">
                  <c:v>-3.6974136090090069E-3</c:v>
                </c:pt>
                <c:pt idx="18115">
                  <c:v>-3.4296205459459451E-3</c:v>
                </c:pt>
                <c:pt idx="18116">
                  <c:v>-3.1887718072072073E-3</c:v>
                </c:pt>
                <c:pt idx="18117">
                  <c:v>-3.0100598252252252E-3</c:v>
                </c:pt>
                <c:pt idx="18118">
                  <c:v>-2.8401459513513515E-3</c:v>
                </c:pt>
                <c:pt idx="18119">
                  <c:v>-2.6432878432432433E-3</c:v>
                </c:pt>
                <c:pt idx="18120">
                  <c:v>-2.4821720774774771E-3</c:v>
                </c:pt>
                <c:pt idx="18121">
                  <c:v>-2.2407734288288285E-3</c:v>
                </c:pt>
                <c:pt idx="18122">
                  <c:v>-2.3661467621621619E-3</c:v>
                </c:pt>
                <c:pt idx="18123">
                  <c:v>-2.544858744144144E-3</c:v>
                </c:pt>
                <c:pt idx="18124">
                  <c:v>-2.8214498612612608E-3</c:v>
                </c:pt>
                <c:pt idx="18125">
                  <c:v>-3.0804447171171164E-3</c:v>
                </c:pt>
                <c:pt idx="18126">
                  <c:v>-3.4202724018018008E-3</c:v>
                </c:pt>
                <c:pt idx="18127">
                  <c:v>-3.741953978378378E-3</c:v>
                </c:pt>
                <c:pt idx="18128">
                  <c:v>-4.0993779216216206E-3</c:v>
                </c:pt>
                <c:pt idx="18129">
                  <c:v>-4.4925442972972964E-3</c:v>
                </c:pt>
                <c:pt idx="18130">
                  <c:v>-4.6531101891891889E-3</c:v>
                </c:pt>
                <c:pt idx="18131">
                  <c:v>-4.8230240810810806E-3</c:v>
                </c:pt>
                <c:pt idx="18132">
                  <c:v>-5.0374784747747748E-3</c:v>
                </c:pt>
                <c:pt idx="18133">
                  <c:v>-5.2337867180180181E-3</c:v>
                </c:pt>
                <c:pt idx="18134">
                  <c:v>-5.5015797900900892E-3</c:v>
                </c:pt>
                <c:pt idx="18135">
                  <c:v>-5.7693728621621612E-3</c:v>
                </c:pt>
                <c:pt idx="18136">
                  <c:v>-6.0459640063063053E-3</c:v>
                </c:pt>
                <c:pt idx="18137">
                  <c:v>-6.3940399522522517E-3</c:v>
                </c:pt>
                <c:pt idx="18138">
                  <c:v>-6.8669393216216224E-3</c:v>
                </c:pt>
                <c:pt idx="18139">
                  <c:v>-7.3755811234234234E-3</c:v>
                </c:pt>
                <c:pt idx="18140">
                  <c:v>-7.7951418891891904E-3</c:v>
                </c:pt>
                <c:pt idx="18141">
                  <c:v>-8.2147026099099116E-3</c:v>
                </c:pt>
                <c:pt idx="18142">
                  <c:v>-8.6161172045045049E-3</c:v>
                </c:pt>
                <c:pt idx="18143">
                  <c:v>-9.0450259612612598E-3</c:v>
                </c:pt>
                <c:pt idx="18144">
                  <c:v>-9.4557886279279281E-3</c:v>
                </c:pt>
                <c:pt idx="18145">
                  <c:v>-1.0376293201801803E-2</c:v>
                </c:pt>
                <c:pt idx="18146">
                  <c:v>-1.1331989528828829E-2</c:v>
                </c:pt>
                <c:pt idx="18147">
                  <c:v>-1.2251943513513514E-2</c:v>
                </c:pt>
                <c:pt idx="18148">
                  <c:v>-1.3092164765765768E-2</c:v>
                </c:pt>
                <c:pt idx="18149">
                  <c:v>-1.3994523270270271E-2</c:v>
                </c:pt>
                <c:pt idx="18150">
                  <c:v>-1.48259463963964E-2</c:v>
                </c:pt>
                <c:pt idx="18151">
                  <c:v>-1.548745531531532E-2</c:v>
                </c:pt>
                <c:pt idx="18152">
                  <c:v>-1.6076929909909912E-2</c:v>
                </c:pt>
                <c:pt idx="18153">
                  <c:v>-1.6666404504504507E-2</c:v>
                </c:pt>
                <c:pt idx="18154">
                  <c:v>-1.6433803963963968E-2</c:v>
                </c:pt>
                <c:pt idx="18155">
                  <c:v>-1.6139066648648653E-2</c:v>
                </c:pt>
                <c:pt idx="18156">
                  <c:v>-1.5844329333333341E-2</c:v>
                </c:pt>
                <c:pt idx="18157">
                  <c:v>-1.5585334378378385E-2</c:v>
                </c:pt>
                <c:pt idx="18158">
                  <c:v>-1.5379678072072075E-2</c:v>
                </c:pt>
                <c:pt idx="18159">
                  <c:v>-1.5155875639639643E-2</c:v>
                </c:pt>
                <c:pt idx="18160">
                  <c:v>-1.484299217117117E-2</c:v>
                </c:pt>
                <c:pt idx="18161">
                  <c:v>-1.3798214423423423E-2</c:v>
                </c:pt>
                <c:pt idx="18162">
                  <c:v>-1.2556578207207207E-2</c:v>
                </c:pt>
                <c:pt idx="18163">
                  <c:v>-1.1118084063063059E-2</c:v>
                </c:pt>
                <c:pt idx="18164">
                  <c:v>-9.554766585585581E-3</c:v>
                </c:pt>
                <c:pt idx="18165">
                  <c:v>-7.7676463153153134E-3</c:v>
                </c:pt>
                <c:pt idx="18166">
                  <c:v>-5.819960189189185E-3</c:v>
                </c:pt>
                <c:pt idx="18167">
                  <c:v>-3.9261627117117065E-3</c:v>
                </c:pt>
                <c:pt idx="18168">
                  <c:v>-1.8619019909909855E-3</c:v>
                </c:pt>
                <c:pt idx="18169">
                  <c:v>4.7015233333333499E-4</c:v>
                </c:pt>
                <c:pt idx="18170">
                  <c:v>2.2303282792792822E-3</c:v>
                </c:pt>
                <c:pt idx="18171">
                  <c:v>4.1780142252252281E-3</c:v>
                </c:pt>
                <c:pt idx="18172">
                  <c:v>6.2868154864864894E-3</c:v>
                </c:pt>
                <c:pt idx="18173">
                  <c:v>8.5919246756756777E-3</c:v>
                </c:pt>
                <c:pt idx="18174">
                  <c:v>1.1174175216216217E-2</c:v>
                </c:pt>
                <c:pt idx="18175">
                  <c:v>1.3988476297297299E-2</c:v>
                </c:pt>
                <c:pt idx="18176">
                  <c:v>1.6928151342342344E-2</c:v>
                </c:pt>
                <c:pt idx="18177">
                  <c:v>1.9813937288288293E-2</c:v>
                </c:pt>
                <c:pt idx="18178">
                  <c:v>2.2663980711711718E-2</c:v>
                </c:pt>
                <c:pt idx="18179">
                  <c:v>2.5540968369369376E-2</c:v>
                </c:pt>
                <c:pt idx="18180">
                  <c:v>2.8454249090090096E-2</c:v>
                </c:pt>
                <c:pt idx="18181">
                  <c:v>3.1366979270270275E-2</c:v>
                </c:pt>
                <c:pt idx="18182">
                  <c:v>3.486973422522522E-2</c:v>
                </c:pt>
                <c:pt idx="18183">
                  <c:v>3.8390084675675666E-2</c:v>
                </c:pt>
                <c:pt idx="18184">
                  <c:v>4.188349098198197E-2</c:v>
                </c:pt>
                <c:pt idx="18185">
                  <c:v>4.5797558099099092E-2</c:v>
                </c:pt>
                <c:pt idx="18186">
                  <c:v>4.9756166207207193E-2</c:v>
                </c:pt>
                <c:pt idx="18187">
                  <c:v>5.3723572063063052E-2</c:v>
                </c:pt>
                <c:pt idx="18188">
                  <c:v>5.7709124315315302E-2</c:v>
                </c:pt>
                <c:pt idx="18189">
                  <c:v>6.1685328189189169E-2</c:v>
                </c:pt>
                <c:pt idx="18190">
                  <c:v>6.5634587918918907E-2</c:v>
                </c:pt>
                <c:pt idx="18191">
                  <c:v>6.8824459900900886E-2</c:v>
                </c:pt>
                <c:pt idx="18192">
                  <c:v>7.1925250873873872E-2</c:v>
                </c:pt>
                <c:pt idx="18193">
                  <c:v>7.5043637342342331E-2</c:v>
                </c:pt>
                <c:pt idx="18194">
                  <c:v>7.82247112162162E-2</c:v>
                </c:pt>
                <c:pt idx="18195">
                  <c:v>8.1370041846846833E-2</c:v>
                </c:pt>
                <c:pt idx="18196">
                  <c:v>8.4514822747747728E-2</c:v>
                </c:pt>
                <c:pt idx="18197">
                  <c:v>8.7588669459459451E-2</c:v>
                </c:pt>
                <c:pt idx="18198">
                  <c:v>8.9894328828828821E-2</c:v>
                </c:pt>
                <c:pt idx="18199">
                  <c:v>9.2047670270270263E-2</c:v>
                </c:pt>
                <c:pt idx="18200">
                  <c:v>9.4639268468468471E-2</c:v>
                </c:pt>
                <c:pt idx="18201">
                  <c:v>9.7508008108108099E-2</c:v>
                </c:pt>
                <c:pt idx="18202">
                  <c:v>0.10115428198198197</c:v>
                </c:pt>
                <c:pt idx="18203">
                  <c:v>0.10558743873873874</c:v>
                </c:pt>
                <c:pt idx="18204">
                  <c:v>0.11084267027027025</c:v>
                </c:pt>
                <c:pt idx="18205">
                  <c:v>0.11689303333333333</c:v>
                </c:pt>
                <c:pt idx="18206">
                  <c:v>0.12364944594594596</c:v>
                </c:pt>
                <c:pt idx="18207">
                  <c:v>0.1319075855855856</c:v>
                </c:pt>
                <c:pt idx="18208">
                  <c:v>0.14100594864864865</c:v>
                </c:pt>
                <c:pt idx="18209">
                  <c:v>0.1509263855855856</c:v>
                </c:pt>
                <c:pt idx="18210">
                  <c:v>0.1615979666666667</c:v>
                </c:pt>
                <c:pt idx="18211">
                  <c:v>0.17302014144144146</c:v>
                </c:pt>
                <c:pt idx="18212">
                  <c:v>0.18525558828828831</c:v>
                </c:pt>
                <c:pt idx="18213">
                  <c:v>0.19836699819819822</c:v>
                </c:pt>
                <c:pt idx="18214">
                  <c:v>0.21249734594594596</c:v>
                </c:pt>
                <c:pt idx="18215">
                  <c:v>0.22757514054054057</c:v>
                </c:pt>
                <c:pt idx="18216">
                  <c:v>0.24299276036036035</c:v>
                </c:pt>
                <c:pt idx="18217">
                  <c:v>0.25845492162162159</c:v>
                </c:pt>
                <c:pt idx="18218">
                  <c:v>0.27393522972972967</c:v>
                </c:pt>
                <c:pt idx="18219">
                  <c:v>0.28937979549549542</c:v>
                </c:pt>
                <c:pt idx="18220">
                  <c:v>0.30482436126126122</c:v>
                </c:pt>
                <c:pt idx="18221">
                  <c:v>0.32026012882882876</c:v>
                </c:pt>
                <c:pt idx="18222">
                  <c:v>0.33525763963963956</c:v>
                </c:pt>
                <c:pt idx="18223">
                  <c:v>0.35025515045045036</c:v>
                </c:pt>
                <c:pt idx="18224">
                  <c:v>0.36519932252252241</c:v>
                </c:pt>
                <c:pt idx="18225">
                  <c:v>0.3801341459459458</c:v>
                </c:pt>
                <c:pt idx="18226">
                  <c:v>0.39505137387387368</c:v>
                </c:pt>
                <c:pt idx="18227">
                  <c:v>0.40999554594594573</c:v>
                </c:pt>
                <c:pt idx="18228">
                  <c:v>0.42492157117117096</c:v>
                </c:pt>
                <c:pt idx="18229">
                  <c:v>0.43988333873873853</c:v>
                </c:pt>
                <c:pt idx="18230">
                  <c:v>0.45482751081081063</c:v>
                </c:pt>
                <c:pt idx="18231">
                  <c:v>0.46978927837837819</c:v>
                </c:pt>
                <c:pt idx="18232">
                  <c:v>0.4847867891891891</c:v>
                </c:pt>
                <c:pt idx="18233">
                  <c:v>0.49976670360360353</c:v>
                </c:pt>
                <c:pt idx="18234">
                  <c:v>0.51472847117117115</c:v>
                </c:pt>
                <c:pt idx="18235">
                  <c:v>0.52970838558558564</c:v>
                </c:pt>
                <c:pt idx="18236">
                  <c:v>0.54464375945945953</c:v>
                </c:pt>
                <c:pt idx="18237">
                  <c:v>0.55899790720720721</c:v>
                </c:pt>
                <c:pt idx="18238">
                  <c:v>0.57292314594594596</c:v>
                </c:pt>
                <c:pt idx="18239">
                  <c:v>0.58575741531531533</c:v>
                </c:pt>
                <c:pt idx="18240">
                  <c:v>0.59714384324324321</c:v>
                </c:pt>
                <c:pt idx="18241">
                  <c:v>0.60677889729729728</c:v>
                </c:pt>
                <c:pt idx="18242">
                  <c:v>0.61454599819819811</c:v>
                </c:pt>
                <c:pt idx="18243">
                  <c:v>0.62032032432432416</c:v>
                </c:pt>
                <c:pt idx="18244">
                  <c:v>0.62403863963963957</c:v>
                </c:pt>
                <c:pt idx="18245">
                  <c:v>0.62568334234234224</c:v>
                </c:pt>
                <c:pt idx="18246">
                  <c:v>0.62525444144144138</c:v>
                </c:pt>
                <c:pt idx="18247">
                  <c:v>0.62280581081081055</c:v>
                </c:pt>
                <c:pt idx="18248">
                  <c:v>0.618408396396396</c:v>
                </c:pt>
                <c:pt idx="18249">
                  <c:v>0.61208089279279265</c:v>
                </c:pt>
                <c:pt idx="18250">
                  <c:v>0.60382220090090066</c:v>
                </c:pt>
                <c:pt idx="18251">
                  <c:v>0.59358007567567539</c:v>
                </c:pt>
                <c:pt idx="18252">
                  <c:v>0.58140731351351338</c:v>
                </c:pt>
                <c:pt idx="18253">
                  <c:v>0.5678576468468467</c:v>
                </c:pt>
                <c:pt idx="18254">
                  <c:v>0.55332478738738733</c:v>
                </c:pt>
                <c:pt idx="18255">
                  <c:v>0.53790716666666671</c:v>
                </c:pt>
                <c:pt idx="18256">
                  <c:v>0.52207823333333325</c:v>
                </c:pt>
                <c:pt idx="18257">
                  <c:v>0.5060529918918919</c:v>
                </c:pt>
                <c:pt idx="18258">
                  <c:v>0.49000080540540536</c:v>
                </c:pt>
                <c:pt idx="18259">
                  <c:v>0.47396621531531535</c:v>
                </c:pt>
                <c:pt idx="18260">
                  <c:v>0.45802125675675681</c:v>
                </c:pt>
                <c:pt idx="18261">
                  <c:v>0.44216537837837849</c:v>
                </c:pt>
                <c:pt idx="18262">
                  <c:v>0.42645247027027028</c:v>
                </c:pt>
                <c:pt idx="18263">
                  <c:v>0.41081104684684694</c:v>
                </c:pt>
                <c:pt idx="18264">
                  <c:v>0.39520536576576581</c:v>
                </c:pt>
                <c:pt idx="18265">
                  <c:v>0.37959968468468469</c:v>
                </c:pt>
                <c:pt idx="18266">
                  <c:v>0.36397640720720731</c:v>
                </c:pt>
                <c:pt idx="18267">
                  <c:v>0.34838007387387393</c:v>
                </c:pt>
                <c:pt idx="18268">
                  <c:v>0.33280133693693698</c:v>
                </c:pt>
                <c:pt idx="18269">
                  <c:v>0.31724954414414425</c:v>
                </c:pt>
                <c:pt idx="18270">
                  <c:v>0.30170654954954956</c:v>
                </c:pt>
                <c:pt idx="18271">
                  <c:v>0.28621744324324339</c:v>
                </c:pt>
                <c:pt idx="18272">
                  <c:v>0.27075473153153162</c:v>
                </c:pt>
                <c:pt idx="18273">
                  <c:v>0.25528322162162176</c:v>
                </c:pt>
                <c:pt idx="18274">
                  <c:v>0.23973142882882886</c:v>
                </c:pt>
                <c:pt idx="18275">
                  <c:v>0.22421537837837838</c:v>
                </c:pt>
                <c:pt idx="18276">
                  <c:v>0.20884284864864863</c:v>
                </c:pt>
                <c:pt idx="18277">
                  <c:v>0.1940509945945946</c:v>
                </c:pt>
                <c:pt idx="18278">
                  <c:v>0.17992064684684683</c:v>
                </c:pt>
                <c:pt idx="18279">
                  <c:v>0.1667284</c:v>
                </c:pt>
                <c:pt idx="18280">
                  <c:v>0.15451054414414411</c:v>
                </c:pt>
                <c:pt idx="18281">
                  <c:v>0.14333856756756758</c:v>
                </c:pt>
                <c:pt idx="18282">
                  <c:v>0.13325701081081084</c:v>
                </c:pt>
                <c:pt idx="18283">
                  <c:v>0.12432855495495496</c:v>
                </c:pt>
                <c:pt idx="18284">
                  <c:v>0.1164454324324324</c:v>
                </c:pt>
                <c:pt idx="18285">
                  <c:v>0.1095366972972973</c:v>
                </c:pt>
                <c:pt idx="18286">
                  <c:v>0.10353032522522522</c:v>
                </c:pt>
                <c:pt idx="18287">
                  <c:v>9.8471950450450429E-2</c:v>
                </c:pt>
                <c:pt idx="18288">
                  <c:v>9.4431960360360362E-2</c:v>
                </c:pt>
                <c:pt idx="18289">
                  <c:v>9.1410902702702704E-2</c:v>
                </c:pt>
                <c:pt idx="18290">
                  <c:v>8.9453868468468464E-2</c:v>
                </c:pt>
                <c:pt idx="18291">
                  <c:v>8.8470677477477472E-2</c:v>
                </c:pt>
                <c:pt idx="18292">
                  <c:v>8.8390393693693683E-2</c:v>
                </c:pt>
                <c:pt idx="18293">
                  <c:v>8.8694478378378364E-2</c:v>
                </c:pt>
                <c:pt idx="18294">
                  <c:v>8.9239411711711694E-2</c:v>
                </c:pt>
                <c:pt idx="18295">
                  <c:v>8.9829436936936943E-2</c:v>
                </c:pt>
                <c:pt idx="18296">
                  <c:v>9.0571229729729724E-2</c:v>
                </c:pt>
                <c:pt idx="18297">
                  <c:v>9.1259133333333325E-2</c:v>
                </c:pt>
                <c:pt idx="18298">
                  <c:v>9.1849158558558561E-2</c:v>
                </c:pt>
                <c:pt idx="18299">
                  <c:v>9.220713243243242E-2</c:v>
                </c:pt>
                <c:pt idx="18300">
                  <c:v>9.2502419819819826E-2</c:v>
                </c:pt>
                <c:pt idx="18301">
                  <c:v>9.2770763063063075E-2</c:v>
                </c:pt>
                <c:pt idx="18302">
                  <c:v>9.3066050450450466E-2</c:v>
                </c:pt>
                <c:pt idx="18303">
                  <c:v>9.3387732432432424E-2</c:v>
                </c:pt>
                <c:pt idx="18304">
                  <c:v>9.3610985585585602E-2</c:v>
                </c:pt>
                <c:pt idx="18305">
                  <c:v>9.3825439639639657E-2</c:v>
                </c:pt>
                <c:pt idx="18306">
                  <c:v>9.3977207207207203E-2</c:v>
                </c:pt>
                <c:pt idx="18307">
                  <c:v>9.4084434234234252E-2</c:v>
                </c:pt>
                <c:pt idx="18308">
                  <c:v>9.409323243243245E-2</c:v>
                </c:pt>
                <c:pt idx="18309">
                  <c:v>9.418286396396397E-2</c:v>
                </c:pt>
                <c:pt idx="18310">
                  <c:v>9.432583423423424E-2</c:v>
                </c:pt>
                <c:pt idx="18311">
                  <c:v>9.4522692792792809E-2</c:v>
                </c:pt>
                <c:pt idx="18312">
                  <c:v>9.4540838738738753E-2</c:v>
                </c:pt>
                <c:pt idx="18313">
                  <c:v>9.4505096396396399E-2</c:v>
                </c:pt>
                <c:pt idx="18314">
                  <c:v>9.4460555855855846E-2</c:v>
                </c:pt>
                <c:pt idx="18315">
                  <c:v>9.4576581081081065E-2</c:v>
                </c:pt>
                <c:pt idx="18316">
                  <c:v>9.4675009909909916E-2</c:v>
                </c:pt>
                <c:pt idx="18317">
                  <c:v>9.4844924324324342E-2</c:v>
                </c:pt>
                <c:pt idx="18318">
                  <c:v>9.5059379279279294E-2</c:v>
                </c:pt>
                <c:pt idx="18319">
                  <c:v>9.5265036036036047E-2</c:v>
                </c:pt>
                <c:pt idx="18320">
                  <c:v>9.5416803603603606E-2</c:v>
                </c:pt>
                <c:pt idx="18321">
                  <c:v>9.5541627027027037E-2</c:v>
                </c:pt>
                <c:pt idx="18322">
                  <c:v>9.5711541441441464E-2</c:v>
                </c:pt>
                <c:pt idx="18323">
                  <c:v>9.5971086486486515E-2</c:v>
                </c:pt>
                <c:pt idx="18324">
                  <c:v>9.6283970270270303E-2</c:v>
                </c:pt>
                <c:pt idx="18325">
                  <c:v>9.6507772972973013E-2</c:v>
                </c:pt>
                <c:pt idx="18326">
                  <c:v>9.6704631531531554E-2</c:v>
                </c:pt>
                <c:pt idx="18327">
                  <c:v>9.6820657657657669E-2</c:v>
                </c:pt>
                <c:pt idx="18328">
                  <c:v>9.6883344144144151E-2</c:v>
                </c:pt>
                <c:pt idx="18329">
                  <c:v>9.6936682882882902E-2</c:v>
                </c:pt>
                <c:pt idx="18330">
                  <c:v>9.6954279279279298E-2</c:v>
                </c:pt>
                <c:pt idx="18331">
                  <c:v>9.6927335135135156E-2</c:v>
                </c:pt>
                <c:pt idx="18332">
                  <c:v>9.6864647747747765E-2</c:v>
                </c:pt>
                <c:pt idx="18333">
                  <c:v>9.6757419819819834E-2</c:v>
                </c:pt>
                <c:pt idx="18334">
                  <c:v>9.6569909009009025E-2</c:v>
                </c:pt>
                <c:pt idx="18335">
                  <c:v>9.6382398198198202E-2</c:v>
                </c:pt>
                <c:pt idx="18336">
                  <c:v>9.628396846846847E-2</c:v>
                </c:pt>
                <c:pt idx="18337">
                  <c:v>9.6158594594594582E-2</c:v>
                </c:pt>
                <c:pt idx="18338">
                  <c:v>9.5988680180180169E-2</c:v>
                </c:pt>
                <c:pt idx="18339">
                  <c:v>9.5791821621621615E-2</c:v>
                </c:pt>
                <c:pt idx="18340">
                  <c:v>9.5577366666666649E-2</c:v>
                </c:pt>
                <c:pt idx="18341">
                  <c:v>9.5443194594594577E-2</c:v>
                </c:pt>
                <c:pt idx="18342">
                  <c:v>9.5300225225225216E-2</c:v>
                </c:pt>
                <c:pt idx="18343">
                  <c:v>9.5184199999999997E-2</c:v>
                </c:pt>
                <c:pt idx="18344">
                  <c:v>9.5103917117117118E-2</c:v>
                </c:pt>
                <c:pt idx="18345">
                  <c:v>9.5068174774774791E-2</c:v>
                </c:pt>
                <c:pt idx="18346">
                  <c:v>9.5121512612612619E-2</c:v>
                </c:pt>
                <c:pt idx="18347">
                  <c:v>9.5148456756756747E-2</c:v>
                </c:pt>
                <c:pt idx="18348">
                  <c:v>9.5219941441441441E-2</c:v>
                </c:pt>
                <c:pt idx="18349">
                  <c:v>9.5300225225225216E-2</c:v>
                </c:pt>
                <c:pt idx="18350">
                  <c:v>9.5451993693693699E-2</c:v>
                </c:pt>
                <c:pt idx="18351">
                  <c:v>9.5576817117117102E-2</c:v>
                </c:pt>
                <c:pt idx="18352">
                  <c:v>9.5639504504504508E-2</c:v>
                </c:pt>
                <c:pt idx="18353">
                  <c:v>9.5729136036036042E-2</c:v>
                </c:pt>
                <c:pt idx="18354">
                  <c:v>9.5853959459459459E-2</c:v>
                </c:pt>
                <c:pt idx="18355">
                  <c:v>9.594304054054055E-2</c:v>
                </c:pt>
                <c:pt idx="18356">
                  <c:v>9.6050267567567585E-2</c:v>
                </c:pt>
                <c:pt idx="18357">
                  <c:v>9.6094808108108123E-2</c:v>
                </c:pt>
                <c:pt idx="18358">
                  <c:v>9.618443963963963E-2</c:v>
                </c:pt>
                <c:pt idx="18359">
                  <c:v>9.6264722522522522E-2</c:v>
                </c:pt>
                <c:pt idx="18360">
                  <c:v>9.6318061261261259E-2</c:v>
                </c:pt>
                <c:pt idx="18361">
                  <c:v>9.6345005405405401E-2</c:v>
                </c:pt>
                <c:pt idx="18362">
                  <c:v>9.6326859459459444E-2</c:v>
                </c:pt>
                <c:pt idx="18363">
                  <c:v>9.6281768468468462E-2</c:v>
                </c:pt>
                <c:pt idx="18364">
                  <c:v>9.621908108108107E-2</c:v>
                </c:pt>
                <c:pt idx="18365">
                  <c:v>9.618333873873873E-2</c:v>
                </c:pt>
                <c:pt idx="18366">
                  <c:v>9.6165743243243229E-2</c:v>
                </c:pt>
                <c:pt idx="18367">
                  <c:v>9.6183889189189187E-2</c:v>
                </c:pt>
                <c:pt idx="18368">
                  <c:v>9.6183889189189187E-2</c:v>
                </c:pt>
                <c:pt idx="18369">
                  <c:v>9.6192687387387385E-2</c:v>
                </c:pt>
                <c:pt idx="18370">
                  <c:v>9.607666216216218E-2</c:v>
                </c:pt>
                <c:pt idx="18371">
                  <c:v>9.6032121621621627E-2</c:v>
                </c:pt>
                <c:pt idx="18372">
                  <c:v>9.5978233333333329E-2</c:v>
                </c:pt>
                <c:pt idx="18373">
                  <c:v>9.5960087387387386E-2</c:v>
                </c:pt>
                <c:pt idx="18374">
                  <c:v>9.5942490990990989E-2</c:v>
                </c:pt>
                <c:pt idx="18375">
                  <c:v>9.5978233333333329E-2</c:v>
                </c:pt>
                <c:pt idx="18376">
                  <c:v>9.6085460360360364E-2</c:v>
                </c:pt>
                <c:pt idx="18377">
                  <c:v>9.6255374774774777E-2</c:v>
                </c:pt>
                <c:pt idx="18378">
                  <c:v>9.6398344144144138E-2</c:v>
                </c:pt>
                <c:pt idx="18379">
                  <c:v>9.6496772972972975E-2</c:v>
                </c:pt>
                <c:pt idx="18380">
                  <c:v>9.6657889189189189E-2</c:v>
                </c:pt>
                <c:pt idx="18381">
                  <c:v>9.680085945945946E-2</c:v>
                </c:pt>
                <c:pt idx="18382">
                  <c:v>9.6926233333333348E-2</c:v>
                </c:pt>
                <c:pt idx="18383">
                  <c:v>9.6998268468468471E-2</c:v>
                </c:pt>
                <c:pt idx="18384">
                  <c:v>9.7114843243243251E-2</c:v>
                </c:pt>
                <c:pt idx="18385">
                  <c:v>9.7186327927927918E-2</c:v>
                </c:pt>
                <c:pt idx="18386">
                  <c:v>9.7373837837837832E-2</c:v>
                </c:pt>
                <c:pt idx="18387">
                  <c:v>9.7489863063063051E-2</c:v>
                </c:pt>
                <c:pt idx="18388">
                  <c:v>9.7597090990990981E-2</c:v>
                </c:pt>
                <c:pt idx="18389">
                  <c:v>9.7686172072072072E-2</c:v>
                </c:pt>
                <c:pt idx="18390">
                  <c:v>9.7784051351351348E-2</c:v>
                </c:pt>
                <c:pt idx="18391">
                  <c:v>9.7810995495495476E-2</c:v>
                </c:pt>
                <c:pt idx="18392">
                  <c:v>9.7829141441441433E-2</c:v>
                </c:pt>
                <c:pt idx="18393">
                  <c:v>9.7820343243243221E-2</c:v>
                </c:pt>
                <c:pt idx="18394">
                  <c:v>9.7847288288288287E-2</c:v>
                </c:pt>
                <c:pt idx="18395">
                  <c:v>9.7900627027027037E-2</c:v>
                </c:pt>
                <c:pt idx="18396">
                  <c:v>9.791822342342342E-2</c:v>
                </c:pt>
                <c:pt idx="18397">
                  <c:v>9.7918223423423406E-2</c:v>
                </c:pt>
                <c:pt idx="18398">
                  <c:v>9.7891279279279292E-2</c:v>
                </c:pt>
                <c:pt idx="18399">
                  <c:v>9.786433423423424E-2</c:v>
                </c:pt>
                <c:pt idx="18400">
                  <c:v>9.7855536036036042E-2</c:v>
                </c:pt>
                <c:pt idx="18401">
                  <c:v>9.7989708108108114E-2</c:v>
                </c:pt>
                <c:pt idx="18402">
                  <c:v>9.8150274774774796E-2</c:v>
                </c:pt>
                <c:pt idx="18403">
                  <c:v>9.8302042342342369E-2</c:v>
                </c:pt>
                <c:pt idx="18404">
                  <c:v>9.8445012612612653E-2</c:v>
                </c:pt>
                <c:pt idx="18405">
                  <c:v>9.8623725225225264E-2</c:v>
                </c:pt>
                <c:pt idx="18406">
                  <c:v>9.8793639639639677E-2</c:v>
                </c:pt>
                <c:pt idx="18407">
                  <c:v>9.8972352252252274E-2</c:v>
                </c:pt>
                <c:pt idx="18408">
                  <c:v>9.9132918918918955E-2</c:v>
                </c:pt>
                <c:pt idx="18409">
                  <c:v>9.9249494594594631E-2</c:v>
                </c:pt>
                <c:pt idx="18410">
                  <c:v>9.9330327927927967E-2</c:v>
                </c:pt>
                <c:pt idx="18411">
                  <c:v>9.9500242342342379E-2</c:v>
                </c:pt>
                <c:pt idx="18412">
                  <c:v>9.9625616216216267E-2</c:v>
                </c:pt>
                <c:pt idx="18413">
                  <c:v>9.9706449549549589E-2</c:v>
                </c:pt>
                <c:pt idx="18414">
                  <c:v>9.9733393693693745E-2</c:v>
                </c:pt>
                <c:pt idx="18415">
                  <c:v>9.977848468468474E-2</c:v>
                </c:pt>
                <c:pt idx="18416">
                  <c:v>9.9868116216216274E-2</c:v>
                </c:pt>
                <c:pt idx="18417">
                  <c:v>9.9903858558558614E-2</c:v>
                </c:pt>
                <c:pt idx="18418">
                  <c:v>9.9930802702702756E-2</c:v>
                </c:pt>
                <c:pt idx="18419">
                  <c:v>9.9984141441441493E-2</c:v>
                </c:pt>
                <c:pt idx="18420">
                  <c:v>9.9948399099099153E-2</c:v>
                </c:pt>
                <c:pt idx="18421">
                  <c:v>9.9876914414414458E-2</c:v>
                </c:pt>
                <c:pt idx="18422">
                  <c:v>9.9849970270270316E-2</c:v>
                </c:pt>
                <c:pt idx="18423">
                  <c:v>9.9814227927927962E-2</c:v>
                </c:pt>
                <c:pt idx="18424">
                  <c:v>9.983237387387392E-2</c:v>
                </c:pt>
                <c:pt idx="18425">
                  <c:v>9.9850519819819863E-2</c:v>
                </c:pt>
                <c:pt idx="18426">
                  <c:v>9.993135225225229E-2</c:v>
                </c:pt>
                <c:pt idx="18427">
                  <c:v>9.9913755855855879E-2</c:v>
                </c:pt>
                <c:pt idx="18428">
                  <c:v>9.9896159459459483E-2</c:v>
                </c:pt>
                <c:pt idx="18429">
                  <c:v>9.9887361261261298E-2</c:v>
                </c:pt>
                <c:pt idx="18430">
                  <c:v>9.9923103603603625E-2</c:v>
                </c:pt>
                <c:pt idx="18431">
                  <c:v>9.9985790090090121E-2</c:v>
                </c:pt>
                <c:pt idx="18432">
                  <c:v>9.9941249549549568E-2</c:v>
                </c:pt>
                <c:pt idx="18433">
                  <c:v>9.982522342342344E-2</c:v>
                </c:pt>
                <c:pt idx="18434">
                  <c:v>9.9736142342342363E-2</c:v>
                </c:pt>
                <c:pt idx="18435">
                  <c:v>9.9771884684684717E-2</c:v>
                </c:pt>
                <c:pt idx="18436">
                  <c:v>9.9887910810810832E-2</c:v>
                </c:pt>
                <c:pt idx="18437">
                  <c:v>9.9914855855855883E-2</c:v>
                </c:pt>
                <c:pt idx="18438">
                  <c:v>9.979883063063065E-2</c:v>
                </c:pt>
                <c:pt idx="18439">
                  <c:v>9.9638263963963997E-2</c:v>
                </c:pt>
                <c:pt idx="18440">
                  <c:v>9.943260720720723E-2</c:v>
                </c:pt>
                <c:pt idx="18441">
                  <c:v>9.9289636936936945E-2</c:v>
                </c:pt>
                <c:pt idx="18442">
                  <c:v>9.9120272072072094E-2</c:v>
                </c:pt>
                <c:pt idx="18443">
                  <c:v>9.8771645945945966E-2</c:v>
                </c:pt>
                <c:pt idx="18444">
                  <c:v>9.8432367567567583E-2</c:v>
                </c:pt>
                <c:pt idx="18445">
                  <c:v>9.8101887387387413E-2</c:v>
                </c:pt>
                <c:pt idx="18446">
                  <c:v>9.7824745945945965E-2</c:v>
                </c:pt>
                <c:pt idx="18447">
                  <c:v>9.7368892792792816E-2</c:v>
                </c:pt>
                <c:pt idx="18448">
                  <c:v>9.6707383783783782E-2</c:v>
                </c:pt>
                <c:pt idx="18449">
                  <c:v>9.5938646846846873E-2</c:v>
                </c:pt>
                <c:pt idx="18450">
                  <c:v>9.4875172972972988E-2</c:v>
                </c:pt>
                <c:pt idx="18451">
                  <c:v>9.352575945945947E-2</c:v>
                </c:pt>
                <c:pt idx="18452">
                  <c:v>9.2033376576576592E-2</c:v>
                </c:pt>
                <c:pt idx="18453">
                  <c:v>9.0451363063063062E-2</c:v>
                </c:pt>
                <c:pt idx="18454">
                  <c:v>8.8735178378378382E-2</c:v>
                </c:pt>
                <c:pt idx="18455">
                  <c:v>8.6912315855855848E-2</c:v>
                </c:pt>
                <c:pt idx="18456">
                  <c:v>8.4928337477477481E-2</c:v>
                </c:pt>
                <c:pt idx="18457">
                  <c:v>8.2702960720720725E-2</c:v>
                </c:pt>
                <c:pt idx="18458">
                  <c:v>8.0253781621621639E-2</c:v>
                </c:pt>
                <c:pt idx="18459">
                  <c:v>7.7778208018018019E-2</c:v>
                </c:pt>
                <c:pt idx="18460">
                  <c:v>7.5186609009009017E-2</c:v>
                </c:pt>
                <c:pt idx="18461">
                  <c:v>7.2389903738738742E-2</c:v>
                </c:pt>
                <c:pt idx="18462">
                  <c:v>6.9396340315315316E-2</c:v>
                </c:pt>
                <c:pt idx="18463">
                  <c:v>6.63224940990991E-2</c:v>
                </c:pt>
                <c:pt idx="18464">
                  <c:v>6.3328930675675688E-2</c:v>
                </c:pt>
                <c:pt idx="18465">
                  <c:v>6.0335367342342371E-2</c:v>
                </c:pt>
                <c:pt idx="18466">
                  <c:v>5.7440232927927951E-2</c:v>
                </c:pt>
                <c:pt idx="18467">
                  <c:v>5.4536300495495522E-2</c:v>
                </c:pt>
                <c:pt idx="18468">
                  <c:v>5.1730797045045053E-2</c:v>
                </c:pt>
                <c:pt idx="18469">
                  <c:v>4.8942889657657668E-2</c:v>
                </c:pt>
                <c:pt idx="18470">
                  <c:v>4.6200073441441461E-2</c:v>
                </c:pt>
                <c:pt idx="18471">
                  <c:v>4.3429762450450465E-2</c:v>
                </c:pt>
                <c:pt idx="18472">
                  <c:v>4.050768389189191E-2</c:v>
                </c:pt>
                <c:pt idx="18473">
                  <c:v>3.7657639657657671E-2</c:v>
                </c:pt>
                <c:pt idx="18474">
                  <c:v>3.4958813351351356E-2</c:v>
                </c:pt>
                <c:pt idx="18475">
                  <c:v>3.2305077405405412E-2</c:v>
                </c:pt>
                <c:pt idx="18476">
                  <c:v>2.9678286504504509E-2</c:v>
                </c:pt>
                <c:pt idx="18477">
                  <c:v>2.7104834144144146E-2</c:v>
                </c:pt>
                <c:pt idx="18478">
                  <c:v>2.452258377477478E-2</c:v>
                </c:pt>
                <c:pt idx="18479">
                  <c:v>2.1984874000000008E-2</c:v>
                </c:pt>
                <c:pt idx="18480">
                  <c:v>1.9625875747747757E-2</c:v>
                </c:pt>
                <c:pt idx="18481">
                  <c:v>1.7222337162162173E-2</c:v>
                </c:pt>
                <c:pt idx="18482">
                  <c:v>1.481879844144145E-2</c:v>
                </c:pt>
                <c:pt idx="18483">
                  <c:v>1.2388315513513519E-2</c:v>
                </c:pt>
                <c:pt idx="18484">
                  <c:v>1.0029317135135132E-2</c:v>
                </c:pt>
                <c:pt idx="18485">
                  <c:v>7.8314341621621604E-3</c:v>
                </c:pt>
                <c:pt idx="18486">
                  <c:v>5.6962384864864823E-3</c:v>
                </c:pt>
                <c:pt idx="18487">
                  <c:v>3.846431819819817E-3</c:v>
                </c:pt>
                <c:pt idx="18488">
                  <c:v>2.3095091171171159E-3</c:v>
                </c:pt>
                <c:pt idx="18489">
                  <c:v>8.6221713513513526E-4</c:v>
                </c:pt>
                <c:pt idx="18490">
                  <c:v>-5.3118664864864858E-4</c:v>
                </c:pt>
                <c:pt idx="18491">
                  <c:v>-1.7728230450450449E-3</c:v>
                </c:pt>
                <c:pt idx="18492">
                  <c:v>-2.8984336756756757E-3</c:v>
                </c:pt>
                <c:pt idx="18493">
                  <c:v>-3.8541304324324313E-3</c:v>
                </c:pt>
                <c:pt idx="18494">
                  <c:v>-4.7295442162162155E-3</c:v>
                </c:pt>
                <c:pt idx="18495">
                  <c:v>-5.416897999999999E-3</c:v>
                </c:pt>
                <c:pt idx="18496">
                  <c:v>-6.0778573693693692E-3</c:v>
                </c:pt>
                <c:pt idx="18497">
                  <c:v>-6.5601048468468459E-3</c:v>
                </c:pt>
                <c:pt idx="18498">
                  <c:v>-6.8905845315315305E-3</c:v>
                </c:pt>
                <c:pt idx="18499">
                  <c:v>-7.0335540810810794E-3</c:v>
                </c:pt>
                <c:pt idx="18500">
                  <c:v>-7.1231849819819813E-3</c:v>
                </c:pt>
                <c:pt idx="18501">
                  <c:v>-7.2210641711711711E-3</c:v>
                </c:pt>
                <c:pt idx="18502">
                  <c:v>-7.2122660630630636E-3</c:v>
                </c:pt>
                <c:pt idx="18503">
                  <c:v>-7.266154531531531E-3</c:v>
                </c:pt>
                <c:pt idx="18504">
                  <c:v>-7.3827297567567556E-3</c:v>
                </c:pt>
                <c:pt idx="18505">
                  <c:v>-7.5795879279279268E-3</c:v>
                </c:pt>
                <c:pt idx="18506">
                  <c:v>-7.7489518918918915E-3</c:v>
                </c:pt>
                <c:pt idx="18507">
                  <c:v>-7.8655270270270253E-3</c:v>
                </c:pt>
                <c:pt idx="18508">
                  <c:v>-7.9815524324324313E-3</c:v>
                </c:pt>
                <c:pt idx="18509">
                  <c:v>-8.0442390990990986E-3</c:v>
                </c:pt>
                <c:pt idx="18510">
                  <c:v>-8.0172948648648632E-3</c:v>
                </c:pt>
                <c:pt idx="18511">
                  <c:v>-7.9815524504504489E-3</c:v>
                </c:pt>
                <c:pt idx="18512">
                  <c:v>-7.9639561891891864E-3</c:v>
                </c:pt>
                <c:pt idx="18513">
                  <c:v>-7.9375617927927907E-3</c:v>
                </c:pt>
                <c:pt idx="18514">
                  <c:v>-7.91061752252252E-3</c:v>
                </c:pt>
                <c:pt idx="18515">
                  <c:v>-7.919415648648646E-3</c:v>
                </c:pt>
                <c:pt idx="18516">
                  <c:v>-7.9733041801801768E-3</c:v>
                </c:pt>
                <c:pt idx="18517">
                  <c:v>-8.1520161981981955E-3</c:v>
                </c:pt>
                <c:pt idx="18518">
                  <c:v>-8.3488743693693676E-3</c:v>
                </c:pt>
                <c:pt idx="18519">
                  <c:v>-8.5990711441441409E-3</c:v>
                </c:pt>
                <c:pt idx="18520">
                  <c:v>-8.7777831711711683E-3</c:v>
                </c:pt>
                <c:pt idx="18521">
                  <c:v>-8.8492680360360339E-3</c:v>
                </c:pt>
                <c:pt idx="18522">
                  <c:v>-8.9476971351351332E-3</c:v>
                </c:pt>
                <c:pt idx="18523">
                  <c:v>-8.9746414594594585E-3</c:v>
                </c:pt>
                <c:pt idx="18524">
                  <c:v>-9.0279801081081072E-3</c:v>
                </c:pt>
                <c:pt idx="18525">
                  <c:v>-9.144005423423425E-3</c:v>
                </c:pt>
                <c:pt idx="18526">
                  <c:v>-9.2605806486486496E-3</c:v>
                </c:pt>
                <c:pt idx="18527">
                  <c:v>-9.3947520900900909E-3</c:v>
                </c:pt>
                <c:pt idx="18528">
                  <c:v>-9.6625450630630633E-3</c:v>
                </c:pt>
                <c:pt idx="18529">
                  <c:v>-9.9039437117117123E-3</c:v>
                </c:pt>
                <c:pt idx="18530">
                  <c:v>-1.0181084702702702E-2</c:v>
                </c:pt>
                <c:pt idx="18531">
                  <c:v>-1.0368594882882883E-2</c:v>
                </c:pt>
                <c:pt idx="18532">
                  <c:v>-1.0547306864864863E-2</c:v>
                </c:pt>
                <c:pt idx="18533">
                  <c:v>-1.057370127927928E-2</c:v>
                </c:pt>
                <c:pt idx="18534">
                  <c:v>-1.0600095603603605E-2</c:v>
                </c:pt>
                <c:pt idx="18535">
                  <c:v>-1.0600095603603605E-2</c:v>
                </c:pt>
                <c:pt idx="18536">
                  <c:v>-1.0600095603603605E-2</c:v>
                </c:pt>
                <c:pt idx="18537">
                  <c:v>-1.0590747585585586E-2</c:v>
                </c:pt>
                <c:pt idx="18538">
                  <c:v>-1.0519262810810812E-2</c:v>
                </c:pt>
                <c:pt idx="18539">
                  <c:v>-1.058194947747748E-2</c:v>
                </c:pt>
                <c:pt idx="18540">
                  <c:v>-1.0653434342342344E-2</c:v>
                </c:pt>
                <c:pt idx="18541">
                  <c:v>-1.0653434342342344E-2</c:v>
                </c:pt>
                <c:pt idx="18542">
                  <c:v>-1.062649001801802E-2</c:v>
                </c:pt>
                <c:pt idx="18543">
                  <c:v>-1.0581949477477478E-2</c:v>
                </c:pt>
                <c:pt idx="18544">
                  <c:v>-1.048352046846847E-2</c:v>
                </c:pt>
                <c:pt idx="18545">
                  <c:v>-1.0501116684684685E-2</c:v>
                </c:pt>
                <c:pt idx="18546">
                  <c:v>-1.0501116684684685E-2</c:v>
                </c:pt>
                <c:pt idx="18547">
                  <c:v>-1.0563803351351353E-2</c:v>
                </c:pt>
                <c:pt idx="18548">
                  <c:v>-1.072436918918919E-2</c:v>
                </c:pt>
                <c:pt idx="18549">
                  <c:v>-1.0903081216216215E-2</c:v>
                </c:pt>
                <c:pt idx="18550">
                  <c:v>-1.1063647054054052E-2</c:v>
                </c:pt>
                <c:pt idx="18551">
                  <c:v>-1.1224212927927928E-2</c:v>
                </c:pt>
                <c:pt idx="18552">
                  <c:v>-1.1429869207207207E-2</c:v>
                </c:pt>
                <c:pt idx="18553">
                  <c:v>-1.1626177477477477E-2</c:v>
                </c:pt>
                <c:pt idx="18554">
                  <c:v>-1.1715258468468466E-2</c:v>
                </c:pt>
                <c:pt idx="18555">
                  <c:v>-1.1759798918918917E-2</c:v>
                </c:pt>
                <c:pt idx="18556">
                  <c:v>-1.1724056576576575E-2</c:v>
                </c:pt>
                <c:pt idx="18557">
                  <c:v>-1.1777395135135132E-2</c:v>
                </c:pt>
                <c:pt idx="18558">
                  <c:v>-1.1821935585585582E-2</c:v>
                </c:pt>
                <c:pt idx="18559">
                  <c:v>-1.1902218468468466E-2</c:v>
                </c:pt>
                <c:pt idx="18560">
                  <c:v>-1.1937960810810808E-2</c:v>
                </c:pt>
                <c:pt idx="18561">
                  <c:v>-1.1893420270270266E-2</c:v>
                </c:pt>
                <c:pt idx="18562">
                  <c:v>-1.1840081621621618E-2</c:v>
                </c:pt>
                <c:pt idx="18563">
                  <c:v>-1.173285441441441E-2</c:v>
                </c:pt>
                <c:pt idx="18564">
                  <c:v>-1.154534432432432E-2</c:v>
                </c:pt>
                <c:pt idx="18565">
                  <c:v>-1.1241808918918914E-2</c:v>
                </c:pt>
                <c:pt idx="18566">
                  <c:v>-1.1009758288288284E-2</c:v>
                </c:pt>
                <c:pt idx="18567">
                  <c:v>-1.0741415405405401E-2</c:v>
                </c:pt>
                <c:pt idx="18568">
                  <c:v>-1.0446678108108105E-2</c:v>
                </c:pt>
                <c:pt idx="18569">
                  <c:v>-1.0107400270270267E-2</c:v>
                </c:pt>
                <c:pt idx="18570">
                  <c:v>-9.9737786486486443E-3</c:v>
                </c:pt>
                <c:pt idx="18571">
                  <c:v>-9.7593243243243206E-3</c:v>
                </c:pt>
                <c:pt idx="18572">
                  <c:v>-9.5542179279279257E-3</c:v>
                </c:pt>
                <c:pt idx="18573">
                  <c:v>-9.3661579279279254E-3</c:v>
                </c:pt>
                <c:pt idx="18574">
                  <c:v>-9.169849729729727E-3</c:v>
                </c:pt>
                <c:pt idx="18575">
                  <c:v>-9.0362281081081079E-3</c:v>
                </c:pt>
                <c:pt idx="18576">
                  <c:v>-8.8751123423423429E-3</c:v>
                </c:pt>
                <c:pt idx="18577">
                  <c:v>-8.713996576576578E-3</c:v>
                </c:pt>
                <c:pt idx="18578">
                  <c:v>-8.5886232432432451E-3</c:v>
                </c:pt>
                <c:pt idx="18579">
                  <c:v>-8.3477744837837826E-3</c:v>
                </c:pt>
                <c:pt idx="18580">
                  <c:v>-7.9463598891891894E-3</c:v>
                </c:pt>
                <c:pt idx="18581">
                  <c:v>-7.4371681774774772E-3</c:v>
                </c:pt>
                <c:pt idx="18582">
                  <c:v>-6.499617636936939E-3</c:v>
                </c:pt>
                <c:pt idx="18583">
                  <c:v>-5.4454918711711727E-3</c:v>
                </c:pt>
                <c:pt idx="18584">
                  <c:v>-4.2571943936936937E-3</c:v>
                </c:pt>
                <c:pt idx="18585">
                  <c:v>-2.8995329522522521E-3</c:v>
                </c:pt>
                <c:pt idx="18586">
                  <c:v>-1.3180695288288302E-3</c:v>
                </c:pt>
                <c:pt idx="18587">
                  <c:v>3.8821713783783631E-4</c:v>
                </c:pt>
                <c:pt idx="18588">
                  <c:v>2.2198775882882864E-3</c:v>
                </c:pt>
                <c:pt idx="18589">
                  <c:v>4.3017346153153141E-3</c:v>
                </c:pt>
                <c:pt idx="18590">
                  <c:v>6.6156420927927914E-3</c:v>
                </c:pt>
                <c:pt idx="18591">
                  <c:v>9.1978928135135127E-3</c:v>
                </c:pt>
                <c:pt idx="18592">
                  <c:v>1.1923112903603603E-2</c:v>
                </c:pt>
                <c:pt idx="18593">
                  <c:v>1.4791302453153151E-2</c:v>
                </c:pt>
                <c:pt idx="18594">
                  <c:v>1.7927285516216217E-2</c:v>
                </c:pt>
                <c:pt idx="18595">
                  <c:v>2.1072616417117114E-2</c:v>
                </c:pt>
                <c:pt idx="18596">
                  <c:v>2.4253689750450447E-2</c:v>
                </c:pt>
                <c:pt idx="18597">
                  <c:v>2.7399020741441436E-2</c:v>
                </c:pt>
                <c:pt idx="18598">
                  <c:v>3.035684173243243E-2</c:v>
                </c:pt>
                <c:pt idx="18599">
                  <c:v>3.334160695765765E-2</c:v>
                </c:pt>
                <c:pt idx="18600">
                  <c:v>3.6343968579279268E-2</c:v>
                </c:pt>
                <c:pt idx="18601">
                  <c:v>3.9274845426126123E-2</c:v>
                </c:pt>
                <c:pt idx="18602">
                  <c:v>4.2214520471171163E-2</c:v>
                </c:pt>
                <c:pt idx="18603">
                  <c:v>4.5145397498198195E-2</c:v>
                </c:pt>
                <c:pt idx="18604">
                  <c:v>4.8076274345045036E-2</c:v>
                </c:pt>
                <c:pt idx="18605">
                  <c:v>5.1034095426126115E-2</c:v>
                </c:pt>
                <c:pt idx="18606">
                  <c:v>5.3902284975675667E-2</c:v>
                </c:pt>
                <c:pt idx="18607">
                  <c:v>5.6788621372072065E-2</c:v>
                </c:pt>
                <c:pt idx="18608">
                  <c:v>5.96122709216216E-2</c:v>
                </c:pt>
                <c:pt idx="18609">
                  <c:v>6.2373233263963955E-2</c:v>
                </c:pt>
                <c:pt idx="18610">
                  <c:v>6.5124847678378367E-2</c:v>
                </c:pt>
                <c:pt idx="18611">
                  <c:v>6.7850067678378381E-2</c:v>
                </c:pt>
                <c:pt idx="18612">
                  <c:v>7.0620378669369363E-2</c:v>
                </c:pt>
                <c:pt idx="18613">
                  <c:v>7.3354396777477474E-2</c:v>
                </c:pt>
                <c:pt idx="18614">
                  <c:v>7.6124157227927938E-2</c:v>
                </c:pt>
                <c:pt idx="18615">
                  <c:v>7.8885120381081086E-2</c:v>
                </c:pt>
                <c:pt idx="18616">
                  <c:v>8.1503663693693704E-2</c:v>
                </c:pt>
                <c:pt idx="18617">
                  <c:v>8.402432765765766E-2</c:v>
                </c:pt>
                <c:pt idx="18618">
                  <c:v>8.6365729819819825E-2</c:v>
                </c:pt>
                <c:pt idx="18619">
                  <c:v>8.9020015495495514E-2</c:v>
                </c:pt>
                <c:pt idx="18620">
                  <c:v>9.2478780180180201E-2</c:v>
                </c:pt>
                <c:pt idx="18621">
                  <c:v>9.6705731531531544E-2</c:v>
                </c:pt>
                <c:pt idx="18622">
                  <c:v>0.10167502432432433</c:v>
                </c:pt>
                <c:pt idx="18623">
                  <c:v>0.10741250450450451</c:v>
                </c:pt>
                <c:pt idx="18624">
                  <c:v>0.1139550135135135</c:v>
                </c:pt>
                <c:pt idx="18625">
                  <c:v>0.12137293693693693</c:v>
                </c:pt>
                <c:pt idx="18626">
                  <c:v>0.12956839549549551</c:v>
                </c:pt>
                <c:pt idx="18627">
                  <c:v>0.13848804684684685</c:v>
                </c:pt>
                <c:pt idx="18628">
                  <c:v>0.14811374594594595</c:v>
                </c:pt>
                <c:pt idx="18629">
                  <c:v>0.15859726846846844</c:v>
                </c:pt>
                <c:pt idx="18630">
                  <c:v>0.16983192972972969</c:v>
                </c:pt>
                <c:pt idx="18631">
                  <c:v>0.18182653243243244</c:v>
                </c:pt>
                <c:pt idx="18632">
                  <c:v>0.19475043063063061</c:v>
                </c:pt>
                <c:pt idx="18633">
                  <c:v>0.20861242792792792</c:v>
                </c:pt>
                <c:pt idx="18634">
                  <c:v>0.22340428468468465</c:v>
                </c:pt>
                <c:pt idx="18635">
                  <c:v>0.23866078828828827</c:v>
                </c:pt>
                <c:pt idx="18636">
                  <c:v>0.25391729189189183</c:v>
                </c:pt>
                <c:pt idx="18637">
                  <c:v>0.26915619909909905</c:v>
                </c:pt>
                <c:pt idx="18638">
                  <c:v>0.28446659279279274</c:v>
                </c:pt>
                <c:pt idx="18639">
                  <c:v>0.29976818828828816</c:v>
                </c:pt>
                <c:pt idx="18640">
                  <c:v>0.31514126846846841</c:v>
                </c:pt>
                <c:pt idx="18641">
                  <c:v>0.33049620270270258</c:v>
                </c:pt>
                <c:pt idx="18642">
                  <c:v>0.34581539459459448</c:v>
                </c:pt>
                <c:pt idx="18643">
                  <c:v>0.36117967747747731</c:v>
                </c:pt>
                <c:pt idx="18644">
                  <c:v>0.37656155585585571</c:v>
                </c:pt>
                <c:pt idx="18645">
                  <c:v>0.39188954594594583</c:v>
                </c:pt>
                <c:pt idx="18646">
                  <c:v>0.40728957117117104</c:v>
                </c:pt>
                <c:pt idx="18647">
                  <c:v>0.42272533873873858</c:v>
                </c:pt>
                <c:pt idx="18648">
                  <c:v>0.43816990450450427</c:v>
                </c:pt>
                <c:pt idx="18649">
                  <c:v>0.45356058108108094</c:v>
                </c:pt>
                <c:pt idx="18650">
                  <c:v>0.46900514684684669</c:v>
                </c:pt>
                <c:pt idx="18651">
                  <c:v>0.48441397027027017</c:v>
                </c:pt>
                <c:pt idx="18652">
                  <c:v>0.49983159099099089</c:v>
                </c:pt>
                <c:pt idx="18653">
                  <c:v>0.5152222675675675</c:v>
                </c:pt>
                <c:pt idx="18654">
                  <c:v>0.53055025765765751</c:v>
                </c:pt>
                <c:pt idx="18655">
                  <c:v>0.54586009819819814</c:v>
                </c:pt>
                <c:pt idx="18656">
                  <c:v>0.56055351981981982</c:v>
                </c:pt>
                <c:pt idx="18657">
                  <c:v>0.5742994927927928</c:v>
                </c:pt>
                <c:pt idx="18658">
                  <c:v>0.5867944801801801</c:v>
                </c:pt>
                <c:pt idx="18659">
                  <c:v>0.59779654054054043</c:v>
                </c:pt>
                <c:pt idx="18660">
                  <c:v>0.60700268198198193</c:v>
                </c:pt>
                <c:pt idx="18661">
                  <c:v>0.61426883783783781</c:v>
                </c:pt>
                <c:pt idx="18662">
                  <c:v>0.61947018018018007</c:v>
                </c:pt>
                <c:pt idx="18663">
                  <c:v>0.62262540540540523</c:v>
                </c:pt>
                <c:pt idx="18664">
                  <c:v>0.62373397297297295</c:v>
                </c:pt>
                <c:pt idx="18665">
                  <c:v>0.62281346846846841</c:v>
                </c:pt>
                <c:pt idx="18666">
                  <c:v>0.61981055855855838</c:v>
                </c:pt>
                <c:pt idx="18667">
                  <c:v>0.6148588612612611</c:v>
                </c:pt>
                <c:pt idx="18668">
                  <c:v>0.6079589252252251</c:v>
                </c:pt>
                <c:pt idx="18669">
                  <c:v>0.59926252792792789</c:v>
                </c:pt>
                <c:pt idx="18670">
                  <c:v>0.58866243693693687</c:v>
                </c:pt>
                <c:pt idx="18671">
                  <c:v>0.57614049729729733</c:v>
                </c:pt>
                <c:pt idx="18672">
                  <c:v>0.56226035135135144</c:v>
                </c:pt>
                <c:pt idx="18673">
                  <c:v>0.5473788675675676</c:v>
                </c:pt>
                <c:pt idx="18674">
                  <c:v>0.5318001324324324</c:v>
                </c:pt>
                <c:pt idx="18675">
                  <c:v>0.51584637567567571</c:v>
                </c:pt>
                <c:pt idx="18676">
                  <c:v>0.49975844684684689</c:v>
                </c:pt>
                <c:pt idx="18677">
                  <c:v>0.48371505855855862</c:v>
                </c:pt>
                <c:pt idx="18678">
                  <c:v>0.46771621081081072</c:v>
                </c:pt>
                <c:pt idx="18679">
                  <c:v>0.4518069945945945</c:v>
                </c:pt>
                <c:pt idx="18680">
                  <c:v>0.43602260180180186</c:v>
                </c:pt>
                <c:pt idx="18681">
                  <c:v>0.42030969369369375</c:v>
                </c:pt>
                <c:pt idx="18682">
                  <c:v>0.40468641621621626</c:v>
                </c:pt>
                <c:pt idx="18683">
                  <c:v>0.38912582522522521</c:v>
                </c:pt>
                <c:pt idx="18684">
                  <c:v>0.37356523423423427</c:v>
                </c:pt>
                <c:pt idx="18685">
                  <c:v>0.35790621441441439</c:v>
                </c:pt>
                <c:pt idx="18686">
                  <c:v>0.34223839639639636</c:v>
                </c:pt>
                <c:pt idx="18687">
                  <c:v>0.3265881747747747</c:v>
                </c:pt>
                <c:pt idx="18688">
                  <c:v>0.3109648972972972</c:v>
                </c:pt>
                <c:pt idx="18689">
                  <c:v>0.29545764504504507</c:v>
                </c:pt>
                <c:pt idx="18690">
                  <c:v>0.28020059009009007</c:v>
                </c:pt>
                <c:pt idx="18691">
                  <c:v>0.26496168108108115</c:v>
                </c:pt>
                <c:pt idx="18692">
                  <c:v>0.24974971981981989</c:v>
                </c:pt>
                <c:pt idx="18693">
                  <c:v>0.23441293513513523</c:v>
                </c:pt>
                <c:pt idx="18694">
                  <c:v>0.21910309459459457</c:v>
                </c:pt>
                <c:pt idx="18695">
                  <c:v>0.2041237351351351</c:v>
                </c:pt>
                <c:pt idx="18696">
                  <c:v>0.18975199189189185</c:v>
                </c:pt>
                <c:pt idx="18697">
                  <c:v>0.17623806666666661</c:v>
                </c:pt>
                <c:pt idx="18698">
                  <c:v>0.16374307297297297</c:v>
                </c:pt>
                <c:pt idx="18699">
                  <c:v>0.15225821621621621</c:v>
                </c:pt>
                <c:pt idx="18700">
                  <c:v>0.14185443153153152</c:v>
                </c:pt>
                <c:pt idx="18701">
                  <c:v>0.13247892432432432</c:v>
                </c:pt>
                <c:pt idx="18702">
                  <c:v>0.12420263873873871</c:v>
                </c:pt>
                <c:pt idx="18703">
                  <c:v>0.11700796576576572</c:v>
                </c:pt>
                <c:pt idx="18704">
                  <c:v>0.11084102792792792</c:v>
                </c:pt>
                <c:pt idx="18705">
                  <c:v>0.10556764954954956</c:v>
                </c:pt>
                <c:pt idx="18706">
                  <c:v>0.10094698198198201</c:v>
                </c:pt>
                <c:pt idx="18707">
                  <c:v>9.726496486486487E-2</c:v>
                </c:pt>
                <c:pt idx="18708">
                  <c:v>9.4736053153153185E-2</c:v>
                </c:pt>
                <c:pt idx="18709">
                  <c:v>9.3323953153153186E-2</c:v>
                </c:pt>
                <c:pt idx="18710">
                  <c:v>9.2913190990991032E-2</c:v>
                </c:pt>
                <c:pt idx="18711">
                  <c:v>9.3235422522522565E-2</c:v>
                </c:pt>
                <c:pt idx="18712">
                  <c:v>9.390572972972977E-2</c:v>
                </c:pt>
                <c:pt idx="18713">
                  <c:v>9.4736603603603628E-2</c:v>
                </c:pt>
                <c:pt idx="18714">
                  <c:v>9.5532284684684707E-2</c:v>
                </c:pt>
                <c:pt idx="18715">
                  <c:v>9.6301021621621657E-2</c:v>
                </c:pt>
                <c:pt idx="18716">
                  <c:v>9.7007071171171202E-2</c:v>
                </c:pt>
                <c:pt idx="18717">
                  <c:v>9.7722468468468479E-2</c:v>
                </c:pt>
                <c:pt idx="18718">
                  <c:v>9.8357582882882905E-2</c:v>
                </c:pt>
                <c:pt idx="18719">
                  <c:v>9.8947607207207217E-2</c:v>
                </c:pt>
                <c:pt idx="18720">
                  <c:v>9.9448000900900918E-2</c:v>
                </c:pt>
                <c:pt idx="18721">
                  <c:v>9.9992935135135158E-2</c:v>
                </c:pt>
                <c:pt idx="18722">
                  <c:v>0.10059175765765768</c:v>
                </c:pt>
                <c:pt idx="18723">
                  <c:v>0.1011993783783784</c:v>
                </c:pt>
                <c:pt idx="18724">
                  <c:v>0.10160189279279282</c:v>
                </c:pt>
                <c:pt idx="18725">
                  <c:v>0.10196811531531531</c:v>
                </c:pt>
                <c:pt idx="18726">
                  <c:v>0.10262082612612614</c:v>
                </c:pt>
                <c:pt idx="18727">
                  <c:v>0.10298759819819819</c:v>
                </c:pt>
                <c:pt idx="18728">
                  <c:v>0.10332742612612612</c:v>
                </c:pt>
                <c:pt idx="18729">
                  <c:v>0.10362271351351353</c:v>
                </c:pt>
                <c:pt idx="18730">
                  <c:v>0.104007081981982</c:v>
                </c:pt>
                <c:pt idx="18731">
                  <c:v>0.10432876306306309</c:v>
                </c:pt>
                <c:pt idx="18732">
                  <c:v>0.10457895945945947</c:v>
                </c:pt>
                <c:pt idx="18733">
                  <c:v>0.10474887297297299</c:v>
                </c:pt>
                <c:pt idx="18734">
                  <c:v>0.1049275846846847</c:v>
                </c:pt>
                <c:pt idx="18735">
                  <c:v>0.10501721531531531</c:v>
                </c:pt>
                <c:pt idx="18736">
                  <c:v>0.10515138648648649</c:v>
                </c:pt>
                <c:pt idx="18737">
                  <c:v>0.10525861351351352</c:v>
                </c:pt>
                <c:pt idx="18738">
                  <c:v>0.10542797747747747</c:v>
                </c:pt>
                <c:pt idx="18739">
                  <c:v>0.10534769459459459</c:v>
                </c:pt>
                <c:pt idx="18740">
                  <c:v>0.10524046756756755</c:v>
                </c:pt>
                <c:pt idx="18741">
                  <c:v>0.10508869909909908</c:v>
                </c:pt>
                <c:pt idx="18742">
                  <c:v>0.1045883054054054</c:v>
                </c:pt>
                <c:pt idx="18743">
                  <c:v>0.10424847837837838</c:v>
                </c:pt>
                <c:pt idx="18744">
                  <c:v>0.10399828198198198</c:v>
                </c:pt>
                <c:pt idx="18745">
                  <c:v>0.1036139135135135</c:v>
                </c:pt>
                <c:pt idx="18746">
                  <c:v>0.10313111621621621</c:v>
                </c:pt>
                <c:pt idx="18747">
                  <c:v>0.10260377837837838</c:v>
                </c:pt>
                <c:pt idx="18748">
                  <c:v>0.10204949639639639</c:v>
                </c:pt>
                <c:pt idx="18749">
                  <c:v>0.10145947207207207</c:v>
                </c:pt>
                <c:pt idx="18750">
                  <c:v>0.10079796216216218</c:v>
                </c:pt>
                <c:pt idx="18751">
                  <c:v>0.10018979099099098</c:v>
                </c:pt>
                <c:pt idx="18752">
                  <c:v>9.9599766666666659E-2</c:v>
                </c:pt>
                <c:pt idx="18753">
                  <c:v>9.8973999999999993E-2</c:v>
                </c:pt>
                <c:pt idx="18754">
                  <c:v>9.8205263963963979E-2</c:v>
                </c:pt>
                <c:pt idx="18755">
                  <c:v>9.765098198198198E-2</c:v>
                </c:pt>
                <c:pt idx="18756">
                  <c:v>9.7087901801801837E-2</c:v>
                </c:pt>
                <c:pt idx="18757">
                  <c:v>9.6578160360360377E-2</c:v>
                </c:pt>
                <c:pt idx="18758">
                  <c:v>9.6042024324324335E-2</c:v>
                </c:pt>
                <c:pt idx="18759">
                  <c:v>9.5541630630630633E-2</c:v>
                </c:pt>
                <c:pt idx="18760">
                  <c:v>9.4951606306306294E-2</c:v>
                </c:pt>
                <c:pt idx="18761">
                  <c:v>9.4567237837837839E-2</c:v>
                </c:pt>
                <c:pt idx="18762">
                  <c:v>9.4165272972972988E-2</c:v>
                </c:pt>
                <c:pt idx="18763">
                  <c:v>9.3432279279279301E-2</c:v>
                </c:pt>
                <c:pt idx="18764">
                  <c:v>9.2770769369369385E-2</c:v>
                </c:pt>
                <c:pt idx="18765">
                  <c:v>9.214500180180181E-2</c:v>
                </c:pt>
                <c:pt idx="18766">
                  <c:v>9.1581920720720716E-2</c:v>
                </c:pt>
                <c:pt idx="18767">
                  <c:v>9.1018839639639623E-2</c:v>
                </c:pt>
                <c:pt idx="18768">
                  <c:v>9.0482703603603581E-2</c:v>
                </c:pt>
                <c:pt idx="18769">
                  <c:v>8.9964163963963936E-2</c:v>
                </c:pt>
                <c:pt idx="18770">
                  <c:v>8.9579795495495468E-2</c:v>
                </c:pt>
                <c:pt idx="18771">
                  <c:v>8.9195427027027013E-2</c:v>
                </c:pt>
                <c:pt idx="18772">
                  <c:v>8.8989771171171156E-2</c:v>
                </c:pt>
                <c:pt idx="18773">
                  <c:v>8.8811059459459454E-2</c:v>
                </c:pt>
                <c:pt idx="18774">
                  <c:v>8.8686236036036037E-2</c:v>
                </c:pt>
                <c:pt idx="18775">
                  <c:v>8.8597154954954946E-2</c:v>
                </c:pt>
                <c:pt idx="18776">
                  <c:v>8.8820407207207214E-2</c:v>
                </c:pt>
                <c:pt idx="18777">
                  <c:v>8.9043659459459468E-2</c:v>
                </c:pt>
                <c:pt idx="18778">
                  <c:v>8.9320800900900915E-2</c:v>
                </c:pt>
                <c:pt idx="18779">
                  <c:v>9.0018052252252262E-2</c:v>
                </c:pt>
                <c:pt idx="18780">
                  <c:v>9.0705955855855863E-2</c:v>
                </c:pt>
                <c:pt idx="18781">
                  <c:v>9.1358117117117138E-2</c:v>
                </c:pt>
                <c:pt idx="18782">
                  <c:v>9.192999549549552E-2</c:v>
                </c:pt>
                <c:pt idx="18783">
                  <c:v>9.2510672072072087E-2</c:v>
                </c:pt>
                <c:pt idx="18784">
                  <c:v>9.3127090990991007E-2</c:v>
                </c:pt>
                <c:pt idx="18785">
                  <c:v>9.3752857657657659E-2</c:v>
                </c:pt>
                <c:pt idx="18786">
                  <c:v>9.4351680180180184E-2</c:v>
                </c:pt>
                <c:pt idx="18787">
                  <c:v>9.5004391891891901E-2</c:v>
                </c:pt>
                <c:pt idx="18788">
                  <c:v>9.5272735135135136E-2</c:v>
                </c:pt>
                <c:pt idx="18789">
                  <c:v>9.5460794594594597E-2</c:v>
                </c:pt>
                <c:pt idx="18790">
                  <c:v>9.5630708108108101E-2</c:v>
                </c:pt>
                <c:pt idx="18791">
                  <c:v>9.5773677477477476E-2</c:v>
                </c:pt>
                <c:pt idx="18792">
                  <c:v>9.5657102702702695E-2</c:v>
                </c:pt>
                <c:pt idx="18793">
                  <c:v>9.5487189189189178E-2</c:v>
                </c:pt>
                <c:pt idx="18794">
                  <c:v>9.5317825225225222E-2</c:v>
                </c:pt>
                <c:pt idx="18795">
                  <c:v>9.5130315315315309E-2</c:v>
                </c:pt>
                <c:pt idx="18796">
                  <c:v>9.4969200000000004E-2</c:v>
                </c:pt>
                <c:pt idx="18797">
                  <c:v>9.4808634234234246E-2</c:v>
                </c:pt>
                <c:pt idx="18798">
                  <c:v>9.4674463063063069E-2</c:v>
                </c:pt>
                <c:pt idx="18799">
                  <c:v>9.4567236036036048E-2</c:v>
                </c:pt>
                <c:pt idx="18800">
                  <c:v>9.4370378378378403E-2</c:v>
                </c:pt>
                <c:pt idx="18801">
                  <c:v>9.4111383783783809E-2</c:v>
                </c:pt>
                <c:pt idx="18802">
                  <c:v>9.3861187387387399E-2</c:v>
                </c:pt>
                <c:pt idx="18803">
                  <c:v>9.3565900900900931E-2</c:v>
                </c:pt>
                <c:pt idx="18804">
                  <c:v>9.3476270270270292E-2</c:v>
                </c:pt>
                <c:pt idx="18805">
                  <c:v>9.3395437837837866E-2</c:v>
                </c:pt>
                <c:pt idx="18806">
                  <c:v>9.3359695495495526E-2</c:v>
                </c:pt>
                <c:pt idx="18807">
                  <c:v>9.3306356756756761E-2</c:v>
                </c:pt>
                <c:pt idx="18808">
                  <c:v>9.3226073873873883E-2</c:v>
                </c:pt>
                <c:pt idx="18809">
                  <c:v>9.2993472972972974E-2</c:v>
                </c:pt>
                <c:pt idx="18810">
                  <c:v>9.2725129729729724E-2</c:v>
                </c:pt>
                <c:pt idx="18811">
                  <c:v>9.2447988288288277E-2</c:v>
                </c:pt>
                <c:pt idx="18812">
                  <c:v>9.2099362162162163E-2</c:v>
                </c:pt>
                <c:pt idx="18813">
                  <c:v>9.174193783783785E-2</c:v>
                </c:pt>
                <c:pt idx="18814">
                  <c:v>9.1375715315315326E-2</c:v>
                </c:pt>
                <c:pt idx="18815">
                  <c:v>9.0964402702702687E-2</c:v>
                </c:pt>
                <c:pt idx="18816">
                  <c:v>9.0534944144144133E-2</c:v>
                </c:pt>
                <c:pt idx="18817">
                  <c:v>9.0195665765765751E-2</c:v>
                </c:pt>
                <c:pt idx="18818">
                  <c:v>8.9802499099099084E-2</c:v>
                </c:pt>
                <c:pt idx="18819">
                  <c:v>8.9355444144144133E-2</c:v>
                </c:pt>
                <c:pt idx="18820">
                  <c:v>8.8935333333333325E-2</c:v>
                </c:pt>
                <c:pt idx="18821">
                  <c:v>8.8524020720720728E-2</c:v>
                </c:pt>
                <c:pt idx="18822">
                  <c:v>8.8041223423423423E-2</c:v>
                </c:pt>
                <c:pt idx="18823">
                  <c:v>8.7585370270270274E-2</c:v>
                </c:pt>
                <c:pt idx="18824">
                  <c:v>8.7111920720720729E-2</c:v>
                </c:pt>
                <c:pt idx="18825">
                  <c:v>8.7004693693693694E-2</c:v>
                </c:pt>
                <c:pt idx="18826">
                  <c:v>8.6915063063063069E-2</c:v>
                </c:pt>
                <c:pt idx="18827">
                  <c:v>8.6870522522522531E-2</c:v>
                </c:pt>
                <c:pt idx="18828">
                  <c:v>8.6888118918918941E-2</c:v>
                </c:pt>
                <c:pt idx="18829">
                  <c:v>8.6959603603603636E-2</c:v>
                </c:pt>
                <c:pt idx="18830">
                  <c:v>8.70849765765766E-2</c:v>
                </c:pt>
                <c:pt idx="18831">
                  <c:v>8.7165259459459479E-2</c:v>
                </c:pt>
                <c:pt idx="18832">
                  <c:v>8.7308228828828841E-2</c:v>
                </c:pt>
                <c:pt idx="18833">
                  <c:v>8.7388511711711733E-2</c:v>
                </c:pt>
                <c:pt idx="18834">
                  <c:v>8.7557875675675717E-2</c:v>
                </c:pt>
                <c:pt idx="18835">
                  <c:v>8.7799273873873901E-2</c:v>
                </c:pt>
                <c:pt idx="18836">
                  <c:v>8.8004929729729744E-2</c:v>
                </c:pt>
                <c:pt idx="18837">
                  <c:v>8.8326610810810835E-2</c:v>
                </c:pt>
                <c:pt idx="18838">
                  <c:v>8.8701630630630621E-2</c:v>
                </c:pt>
                <c:pt idx="18839">
                  <c:v>8.9059054954954961E-2</c:v>
                </c:pt>
                <c:pt idx="18840">
                  <c:v>8.9452771171171189E-2</c:v>
                </c:pt>
                <c:pt idx="18841">
                  <c:v>8.9712316216216226E-2</c:v>
                </c:pt>
                <c:pt idx="18842">
                  <c:v>8.9962512612612622E-2</c:v>
                </c:pt>
                <c:pt idx="18843">
                  <c:v>9.0141224324324337E-2</c:v>
                </c:pt>
                <c:pt idx="18844">
                  <c:v>9.0266047747747755E-2</c:v>
                </c:pt>
                <c:pt idx="18845">
                  <c:v>9.0373274774774776E-2</c:v>
                </c:pt>
                <c:pt idx="18846">
                  <c:v>9.0507445945945952E-2</c:v>
                </c:pt>
                <c:pt idx="18847">
                  <c:v>9.0588278378378378E-2</c:v>
                </c:pt>
                <c:pt idx="18848">
                  <c:v>9.0668561261261257E-2</c:v>
                </c:pt>
                <c:pt idx="18849">
                  <c:v>9.0784586486486477E-2</c:v>
                </c:pt>
                <c:pt idx="18850">
                  <c:v>9.0882465765765766E-2</c:v>
                </c:pt>
                <c:pt idx="18851">
                  <c:v>9.0980345045045055E-2</c:v>
                </c:pt>
                <c:pt idx="18852">
                  <c:v>9.110571801801802E-2</c:v>
                </c:pt>
                <c:pt idx="18853">
                  <c:v>9.1132662162162176E-2</c:v>
                </c:pt>
                <c:pt idx="18854">
                  <c:v>9.1096919819819835E-2</c:v>
                </c:pt>
                <c:pt idx="18855">
                  <c:v>9.1096919819819835E-2</c:v>
                </c:pt>
                <c:pt idx="18856">
                  <c:v>9.1222292792792786E-2</c:v>
                </c:pt>
                <c:pt idx="18857">
                  <c:v>9.1293777477477453E-2</c:v>
                </c:pt>
                <c:pt idx="18858">
                  <c:v>9.1374609909909893E-2</c:v>
                </c:pt>
                <c:pt idx="18859">
                  <c:v>9.1562119819819807E-2</c:v>
                </c:pt>
                <c:pt idx="18860">
                  <c:v>9.1812316216216189E-2</c:v>
                </c:pt>
                <c:pt idx="18861">
                  <c:v>9.2089457657657622E-2</c:v>
                </c:pt>
                <c:pt idx="18862">
                  <c:v>9.2303911711711692E-2</c:v>
                </c:pt>
                <c:pt idx="18863">
                  <c:v>9.2572254054054032E-2</c:v>
                </c:pt>
                <c:pt idx="18864">
                  <c:v>9.2750965765765747E-2</c:v>
                </c:pt>
                <c:pt idx="18865">
                  <c:v>9.2867540540540514E-2</c:v>
                </c:pt>
                <c:pt idx="18866">
                  <c:v>9.2822999999999961E-2</c:v>
                </c:pt>
                <c:pt idx="18867">
                  <c:v>9.2607995495495463E-2</c:v>
                </c:pt>
                <c:pt idx="18868">
                  <c:v>9.2223627027027022E-2</c:v>
                </c:pt>
                <c:pt idx="18869">
                  <c:v>9.1624804504504498E-2</c:v>
                </c:pt>
                <c:pt idx="18870">
                  <c:v>9.0909956756756755E-2</c:v>
                </c:pt>
                <c:pt idx="18871">
                  <c:v>9.0007598198198202E-2</c:v>
                </c:pt>
                <c:pt idx="18872">
                  <c:v>8.8756614414414417E-2</c:v>
                </c:pt>
                <c:pt idx="18873">
                  <c:v>8.7362661261261271E-2</c:v>
                </c:pt>
                <c:pt idx="18874">
                  <c:v>8.5709712612612635E-2</c:v>
                </c:pt>
                <c:pt idx="18875">
                  <c:v>8.3806567747747751E-2</c:v>
                </c:pt>
                <c:pt idx="18876">
                  <c:v>8.1724160270270282E-2</c:v>
                </c:pt>
                <c:pt idx="18877">
                  <c:v>7.9498783333333337E-2</c:v>
                </c:pt>
                <c:pt idx="18878">
                  <c:v>7.7103492612612609E-2</c:v>
                </c:pt>
                <c:pt idx="18879">
                  <c:v>7.4574580900900911E-2</c:v>
                </c:pt>
                <c:pt idx="18880">
                  <c:v>7.1965386306306334E-2</c:v>
                </c:pt>
                <c:pt idx="18881">
                  <c:v>6.9249514234234255E-2</c:v>
                </c:pt>
                <c:pt idx="18882">
                  <c:v>6.6542440360360389E-2</c:v>
                </c:pt>
                <c:pt idx="18883">
                  <c:v>6.3808422252252278E-2</c:v>
                </c:pt>
                <c:pt idx="18884">
                  <c:v>6.1118944684684692E-2</c:v>
                </c:pt>
                <c:pt idx="18885">
                  <c:v>5.8403072612612621E-2</c:v>
                </c:pt>
                <c:pt idx="18886">
                  <c:v>5.5687200540540549E-2</c:v>
                </c:pt>
                <c:pt idx="18887">
                  <c:v>5.2944384144144138E-2</c:v>
                </c:pt>
                <c:pt idx="18888">
                  <c:v>5.0291198648648651E-2</c:v>
                </c:pt>
                <c:pt idx="18889">
                  <c:v>4.7610519279279277E-2</c:v>
                </c:pt>
                <c:pt idx="18890">
                  <c:v>4.5046414774774772E-2</c:v>
                </c:pt>
                <c:pt idx="18891">
                  <c:v>4.2544447162162158E-2</c:v>
                </c:pt>
                <c:pt idx="18892">
                  <c:v>4.0033681351351345E-2</c:v>
                </c:pt>
                <c:pt idx="18893">
                  <c:v>3.7442632702702684E-2</c:v>
                </c:pt>
                <c:pt idx="18894">
                  <c:v>3.4842785675675655E-2</c:v>
                </c:pt>
                <c:pt idx="18895">
                  <c:v>3.2108767477477464E-2</c:v>
                </c:pt>
                <c:pt idx="18896">
                  <c:v>2.9321410540540521E-2</c:v>
                </c:pt>
                <c:pt idx="18897">
                  <c:v>2.6551649999999975E-2</c:v>
                </c:pt>
                <c:pt idx="18898">
                  <c:v>2.3763742612612614E-2</c:v>
                </c:pt>
                <c:pt idx="18899">
                  <c:v>2.0993982072072072E-2</c:v>
                </c:pt>
                <c:pt idx="18900">
                  <c:v>1.8224221621621621E-2</c:v>
                </c:pt>
                <c:pt idx="18901">
                  <c:v>1.5623825045045045E-2</c:v>
                </c:pt>
                <c:pt idx="18902">
                  <c:v>1.3041574594594596E-2</c:v>
                </c:pt>
                <c:pt idx="18903">
                  <c:v>1.0620439459459468E-2</c:v>
                </c:pt>
                <c:pt idx="18904">
                  <c:v>8.3065320720720742E-3</c:v>
                </c:pt>
                <c:pt idx="18905">
                  <c:v>6.180134594594597E-3</c:v>
                </c:pt>
                <c:pt idx="18906">
                  <c:v>4.2324490090090115E-3</c:v>
                </c:pt>
                <c:pt idx="18907">
                  <c:v>2.4370805405405397E-3</c:v>
                </c:pt>
                <c:pt idx="18908">
                  <c:v>8.2922288288288172E-4</c:v>
                </c:pt>
                <c:pt idx="18909">
                  <c:v>-5.916746846846854E-4</c:v>
                </c:pt>
                <c:pt idx="18910">
                  <c:v>-1.8696029729729727E-3</c:v>
                </c:pt>
                <c:pt idx="18911">
                  <c:v>-2.8610416846846852E-3</c:v>
                </c:pt>
                <c:pt idx="18912">
                  <c:v>-3.6292283243243252E-3</c:v>
                </c:pt>
                <c:pt idx="18913">
                  <c:v>-4.2720415675675666E-3</c:v>
                </c:pt>
                <c:pt idx="18914">
                  <c:v>-4.7900313873873853E-3</c:v>
                </c:pt>
                <c:pt idx="18915">
                  <c:v>-5.1738497657657636E-3</c:v>
                </c:pt>
                <c:pt idx="18916">
                  <c:v>-5.432294810810809E-3</c:v>
                </c:pt>
                <c:pt idx="18917">
                  <c:v>-5.6374012072072047E-3</c:v>
                </c:pt>
                <c:pt idx="18918">
                  <c:v>-5.65554733333333E-3</c:v>
                </c:pt>
                <c:pt idx="18919">
                  <c:v>-5.6912896756756729E-3</c:v>
                </c:pt>
                <c:pt idx="18920">
                  <c:v>-5.7094358018018E-3</c:v>
                </c:pt>
                <c:pt idx="18921">
                  <c:v>-5.8348091351351329E-3</c:v>
                </c:pt>
                <c:pt idx="18922">
                  <c:v>-5.9959249009008996E-3</c:v>
                </c:pt>
                <c:pt idx="18923">
                  <c:v>-6.1927830090090074E-3</c:v>
                </c:pt>
                <c:pt idx="18924">
                  <c:v>-6.3714949909909899E-3</c:v>
                </c:pt>
                <c:pt idx="18925">
                  <c:v>-6.5502069729729724E-3</c:v>
                </c:pt>
                <c:pt idx="18926">
                  <c:v>-6.6931766126126129E-3</c:v>
                </c:pt>
                <c:pt idx="18927">
                  <c:v>-6.84494436036036E-3</c:v>
                </c:pt>
                <c:pt idx="18928">
                  <c:v>-7.0593987297297303E-3</c:v>
                </c:pt>
                <c:pt idx="18929">
                  <c:v>-7.2914493153153157E-3</c:v>
                </c:pt>
                <c:pt idx="18930">
                  <c:v>-7.4701612072072075E-3</c:v>
                </c:pt>
                <c:pt idx="18931">
                  <c:v>-7.5949846306306301E-3</c:v>
                </c:pt>
                <c:pt idx="18932">
                  <c:v>-7.5416459819819814E-3</c:v>
                </c:pt>
                <c:pt idx="18933">
                  <c:v>-7.5059035495495504E-3</c:v>
                </c:pt>
                <c:pt idx="18934">
                  <c:v>-7.5240496756756757E-3</c:v>
                </c:pt>
                <c:pt idx="18935">
                  <c:v>-7.4525649009009017E-3</c:v>
                </c:pt>
                <c:pt idx="18936">
                  <c:v>-6.9169788648648662E-3</c:v>
                </c:pt>
                <c:pt idx="18937">
                  <c:v>-6.2923116576576585E-3</c:v>
                </c:pt>
                <c:pt idx="18938">
                  <c:v>-5.7561757117117118E-3</c:v>
                </c:pt>
                <c:pt idx="18939">
                  <c:v>-5.1667011171171182E-3</c:v>
                </c:pt>
                <c:pt idx="18940">
                  <c:v>-4.6399131891891902E-3</c:v>
                </c:pt>
                <c:pt idx="18941">
                  <c:v>-4.1131251711711723E-3</c:v>
                </c:pt>
                <c:pt idx="18942">
                  <c:v>-3.5505948108108111E-3</c:v>
                </c:pt>
                <c:pt idx="18943">
                  <c:v>-3.0150087747747756E-3</c:v>
                </c:pt>
                <c:pt idx="18944">
                  <c:v>-2.4524784144144152E-3</c:v>
                </c:pt>
                <c:pt idx="18945">
                  <c:v>-1.8635536396396405E-3</c:v>
                </c:pt>
                <c:pt idx="18946">
                  <c:v>-1.3455638198198209E-3</c:v>
                </c:pt>
                <c:pt idx="18947">
                  <c:v>-8.0062967567567651E-4</c:v>
                </c:pt>
                <c:pt idx="18948">
                  <c:v>-3.095841171171181E-4</c:v>
                </c:pt>
                <c:pt idx="18949">
                  <c:v>2.2600198198198084E-4</c:v>
                </c:pt>
                <c:pt idx="18950">
                  <c:v>7.9733045045044893E-4</c:v>
                </c:pt>
                <c:pt idx="18951">
                  <c:v>1.3153202702702687E-3</c:v>
                </c:pt>
                <c:pt idx="18952">
                  <c:v>1.3780069279279263E-3</c:v>
                </c:pt>
                <c:pt idx="18953">
                  <c:v>1.4852341621621609E-3</c:v>
                </c:pt>
                <c:pt idx="18954">
                  <c:v>1.6903405585585569E-3</c:v>
                </c:pt>
                <c:pt idx="18955">
                  <c:v>1.7975677837837826E-3</c:v>
                </c:pt>
                <c:pt idx="18956">
                  <c:v>2.0741589549549536E-3</c:v>
                </c:pt>
                <c:pt idx="18957">
                  <c:v>2.3600981441441438E-3</c:v>
                </c:pt>
                <c:pt idx="18958">
                  <c:v>2.6817797297297289E-3</c:v>
                </c:pt>
                <c:pt idx="18959">
                  <c:v>3.0655981171171169E-3</c:v>
                </c:pt>
                <c:pt idx="18960">
                  <c:v>3.4851588468468465E-3</c:v>
                </c:pt>
                <c:pt idx="18961">
                  <c:v>3.8332348378378382E-3</c:v>
                </c:pt>
                <c:pt idx="18962">
                  <c:v>4.1813108018018018E-3</c:v>
                </c:pt>
                <c:pt idx="18963">
                  <c:v>4.493644414414414E-3</c:v>
                </c:pt>
                <c:pt idx="18964">
                  <c:v>4.6272660360360367E-3</c:v>
                </c:pt>
                <c:pt idx="18965">
                  <c:v>4.7344932432432426E-3</c:v>
                </c:pt>
                <c:pt idx="18966">
                  <c:v>4.859316666666667E-3</c:v>
                </c:pt>
                <c:pt idx="18967">
                  <c:v>5.243134972972973E-3</c:v>
                </c:pt>
                <c:pt idx="18968">
                  <c:v>5.5912109369369361E-3</c:v>
                </c:pt>
                <c:pt idx="18969">
                  <c:v>5.8590039819819825E-3</c:v>
                </c:pt>
                <c:pt idx="18970">
                  <c:v>6.0910545918918908E-3</c:v>
                </c:pt>
                <c:pt idx="18971">
                  <c:v>6.3769937450450448E-3</c:v>
                </c:pt>
                <c:pt idx="18972">
                  <c:v>6.4308823036036021E-3</c:v>
                </c:pt>
                <c:pt idx="18973">
                  <c:v>6.0564119882882874E-3</c:v>
                </c:pt>
                <c:pt idx="18974">
                  <c:v>5.6016586639639626E-3</c:v>
                </c:pt>
                <c:pt idx="18975">
                  <c:v>5.1282094027027018E-3</c:v>
                </c:pt>
                <c:pt idx="18976">
                  <c:v>4.7256950153153135E-3</c:v>
                </c:pt>
                <c:pt idx="18977">
                  <c:v>4.4128115648648632E-3</c:v>
                </c:pt>
                <c:pt idx="18978">
                  <c:v>4.1626147180180159E-3</c:v>
                </c:pt>
                <c:pt idx="18979">
                  <c:v>3.8854737270270254E-3</c:v>
                </c:pt>
                <c:pt idx="18980">
                  <c:v>3.6710194027027034E-3</c:v>
                </c:pt>
                <c:pt idx="18981">
                  <c:v>3.4653631864864868E-3</c:v>
                </c:pt>
                <c:pt idx="18982">
                  <c:v>3.2509087720720719E-3</c:v>
                </c:pt>
                <c:pt idx="18983">
                  <c:v>2.894034672972974E-3</c:v>
                </c:pt>
                <c:pt idx="18984">
                  <c:v>2.5547568144144149E-3</c:v>
                </c:pt>
                <c:pt idx="18985">
                  <c:v>2.0637112558558562E-3</c:v>
                </c:pt>
                <c:pt idx="18986">
                  <c:v>1.5814638144144146E-3</c:v>
                </c:pt>
                <c:pt idx="18987">
                  <c:v>1.0634739765765767E-3</c:v>
                </c:pt>
                <c:pt idx="18988">
                  <c:v>5.7242841801801792E-4</c:v>
                </c:pt>
                <c:pt idx="18989">
                  <c:v>5.0094365225225211E-4</c:v>
                </c:pt>
                <c:pt idx="18990">
                  <c:v>4.1131272432432415E-4</c:v>
                </c:pt>
                <c:pt idx="18991">
                  <c:v>2.7769110270270251E-4</c:v>
                </c:pt>
                <c:pt idx="18992">
                  <c:v>3.6292436036035767E-5</c:v>
                </c:pt>
                <c:pt idx="18993">
                  <c:v>-3.6567206846846873E-4</c:v>
                </c:pt>
                <c:pt idx="18994">
                  <c:v>-7.588384648648651E-4</c:v>
                </c:pt>
                <c:pt idx="18995">
                  <c:v>-9.9088914954954983E-4</c:v>
                </c:pt>
                <c:pt idx="18996">
                  <c:v>-1.2047936630630632E-3</c:v>
                </c:pt>
                <c:pt idx="18997">
                  <c:v>-1.4725867351351352E-3</c:v>
                </c:pt>
                <c:pt idx="18998">
                  <c:v>-1.5611179063063064E-3</c:v>
                </c:pt>
                <c:pt idx="18999">
                  <c:v>-1.5435216450450451E-3</c:v>
                </c:pt>
                <c:pt idx="19000">
                  <c:v>-1.3648096720720723E-3</c:v>
                </c:pt>
                <c:pt idx="19001">
                  <c:v>-5.9662309549549564E-4</c:v>
                </c:pt>
                <c:pt idx="19002">
                  <c:v>3.8601789549549525E-4</c:v>
                </c:pt>
                <c:pt idx="19003">
                  <c:v>1.5743153729729728E-3</c:v>
                </c:pt>
                <c:pt idx="19004">
                  <c:v>2.6823296792792789E-3</c:v>
                </c:pt>
                <c:pt idx="19005">
                  <c:v>3.9866520936936937E-3</c:v>
                </c:pt>
                <c:pt idx="19006">
                  <c:v>5.4608881477477469E-3</c:v>
                </c:pt>
                <c:pt idx="19007">
                  <c:v>7.140780871171171E-3</c:v>
                </c:pt>
                <c:pt idx="19008">
                  <c:v>8.9279006369369363E-3</c:v>
                </c:pt>
                <c:pt idx="19009">
                  <c:v>1.107189505135135E-2</c:v>
                </c:pt>
                <c:pt idx="19010">
                  <c:v>1.3350060591891892E-2</c:v>
                </c:pt>
                <c:pt idx="19011">
                  <c:v>1.5663968420720719E-2</c:v>
                </c:pt>
                <c:pt idx="19012">
                  <c:v>1.8138991826126123E-2</c:v>
                </c:pt>
                <c:pt idx="19013">
                  <c:v>2.0704196483783778E-2</c:v>
                </c:pt>
                <c:pt idx="19014">
                  <c:v>2.3233108222522524E-2</c:v>
                </c:pt>
                <c:pt idx="19015">
                  <c:v>2.5708682096396394E-2</c:v>
                </c:pt>
                <c:pt idx="19016">
                  <c:v>2.817545777207207E-2</c:v>
                </c:pt>
                <c:pt idx="19017">
                  <c:v>3.0472318853153154E-2</c:v>
                </c:pt>
                <c:pt idx="19018">
                  <c:v>3.2724089754054053E-2</c:v>
                </c:pt>
                <c:pt idx="19019">
                  <c:v>3.5182067141441439E-2</c:v>
                </c:pt>
                <c:pt idx="19020">
                  <c:v>3.7898489528828828E-2</c:v>
                </c:pt>
                <c:pt idx="19021">
                  <c:v>4.0623710180180177E-2</c:v>
                </c:pt>
                <c:pt idx="19022">
                  <c:v>4.3429213756756749E-2</c:v>
                </c:pt>
                <c:pt idx="19023">
                  <c:v>4.6235266963963961E-2</c:v>
                </c:pt>
                <c:pt idx="19024">
                  <c:v>4.9130401306306297E-2</c:v>
                </c:pt>
                <c:pt idx="19025">
                  <c:v>5.2034333711711706E-2</c:v>
                </c:pt>
                <c:pt idx="19026">
                  <c:v>5.4982806684684679E-2</c:v>
                </c:pt>
                <c:pt idx="19027">
                  <c:v>5.7922481549549536E-2</c:v>
                </c:pt>
                <c:pt idx="19028">
                  <c:v>6.0879752720720708E-2</c:v>
                </c:pt>
                <c:pt idx="19029">
                  <c:v>6.4069624342342341E-2</c:v>
                </c:pt>
                <c:pt idx="19030">
                  <c:v>6.7268294072072049E-2</c:v>
                </c:pt>
                <c:pt idx="19031">
                  <c:v>7.0494457585585577E-2</c:v>
                </c:pt>
                <c:pt idx="19032">
                  <c:v>7.3648586594594584E-2</c:v>
                </c:pt>
                <c:pt idx="19033">
                  <c:v>7.6713084882882879E-2</c:v>
                </c:pt>
                <c:pt idx="19034">
                  <c:v>7.9867214072072062E-2</c:v>
                </c:pt>
                <c:pt idx="19035">
                  <c:v>8.261882916216215E-2</c:v>
                </c:pt>
                <c:pt idx="19036">
                  <c:v>8.5246170630630613E-2</c:v>
                </c:pt>
                <c:pt idx="19037">
                  <c:v>8.8230936216216194E-2</c:v>
                </c:pt>
                <c:pt idx="19038">
                  <c:v>9.176118585585584E-2</c:v>
                </c:pt>
                <c:pt idx="19039">
                  <c:v>9.6077767567567543E-2</c:v>
                </c:pt>
                <c:pt idx="19040">
                  <c:v>0.10114493963963962</c:v>
                </c:pt>
                <c:pt idx="19041">
                  <c:v>0.10698084864864862</c:v>
                </c:pt>
                <c:pt idx="19042">
                  <c:v>0.11356789819819819</c:v>
                </c:pt>
                <c:pt idx="19043">
                  <c:v>0.11516159722222222</c:v>
                </c:pt>
                <c:pt idx="19044">
                  <c:v>0.11668534285714284</c:v>
                </c:pt>
                <c:pt idx="19045">
                  <c:v>0.11813356176470587</c:v>
                </c:pt>
                <c:pt idx="19046">
                  <c:v>0.11942910202020202</c:v>
                </c:pt>
                <c:pt idx="19047">
                  <c:v>0.12060915104166665</c:v>
                </c:pt>
                <c:pt idx="19048">
                  <c:v>0.12178001182795699</c:v>
                </c:pt>
                <c:pt idx="19049">
                  <c:v>0.12284175</c:v>
                </c:pt>
                <c:pt idx="19050">
                  <c:v>0.12372554712643678</c:v>
                </c:pt>
                <c:pt idx="19051">
                  <c:v>0.1246848261904762</c:v>
                </c:pt>
                <c:pt idx="19052">
                  <c:v>0.12573927530864198</c:v>
                </c:pt>
                <c:pt idx="19053">
                  <c:v>0.12687483589743592</c:v>
                </c:pt>
                <c:pt idx="19054">
                  <c:v>0.12825993866666668</c:v>
                </c:pt>
                <c:pt idx="19055">
                  <c:v>0.1297884416666667</c:v>
                </c:pt>
                <c:pt idx="19056">
                  <c:v>0.13108982753623191</c:v>
                </c:pt>
                <c:pt idx="19057">
                  <c:v>0.13250952121212123</c:v>
                </c:pt>
                <c:pt idx="19058">
                  <c:v>0.13403342063492063</c:v>
                </c:pt>
                <c:pt idx="19059">
                  <c:v>0.13570971000000001</c:v>
                </c:pt>
                <c:pt idx="19060">
                  <c:v>0.1374575105263158</c:v>
                </c:pt>
                <c:pt idx="19061">
                  <c:v>0.13928987037037036</c:v>
                </c:pt>
                <c:pt idx="19062">
                  <c:v>0.14135695098039214</c:v>
                </c:pt>
                <c:pt idx="19063">
                  <c:v>0.14366207083333332</c:v>
                </c:pt>
                <c:pt idx="19064">
                  <c:v>0.14627453999999998</c:v>
                </c:pt>
                <c:pt idx="19065">
                  <c:v>0.14926021904761905</c:v>
                </c:pt>
                <c:pt idx="19066">
                  <c:v>0.15247673589743591</c:v>
                </c:pt>
                <c:pt idx="19067">
                  <c:v>0.1562293388888889</c:v>
                </c:pt>
                <c:pt idx="19068">
                  <c:v>0.16054216060606061</c:v>
                </c:pt>
                <c:pt idx="19069">
                  <c:v>0.16565243999999998</c:v>
                </c:pt>
                <c:pt idx="19070">
                  <c:v>0.17211987777777779</c:v>
                </c:pt>
                <c:pt idx="19071">
                  <c:v>0.18003886666666669</c:v>
                </c:pt>
                <c:pt idx="19072">
                  <c:v>0.19158939523809521</c:v>
                </c:pt>
                <c:pt idx="19073">
                  <c:v>0.20676968888888889</c:v>
                </c:pt>
                <c:pt idx="19074">
                  <c:v>0.22431918666666667</c:v>
                </c:pt>
                <c:pt idx="19075">
                  <c:v>0.24196091666666666</c:v>
                </c:pt>
                <c:pt idx="19076">
                  <c:v>0.25957009999999997</c:v>
                </c:pt>
                <c:pt idx="19077">
                  <c:v>0.27709790000000001</c:v>
                </c:pt>
                <c:pt idx="19078">
                  <c:v>0.29462569999999999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6634496"/>
        <c:axId val="86628608"/>
      </c:scatterChart>
      <c:valAx>
        <c:axId val="86617088"/>
        <c:scaling>
          <c:orientation val="minMax"/>
          <c:max val="50"/>
          <c:min val="15"/>
        </c:scaling>
        <c:delete val="0"/>
        <c:axPos val="b"/>
        <c:numFmt formatCode="General" sourceLinked="1"/>
        <c:majorTickMark val="out"/>
        <c:minorTickMark val="none"/>
        <c:tickLblPos val="nextTo"/>
        <c:crossAx val="86627072"/>
        <c:crosses val="autoZero"/>
        <c:crossBetween val="midCat"/>
      </c:valAx>
      <c:valAx>
        <c:axId val="86627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617088"/>
        <c:crosses val="autoZero"/>
        <c:crossBetween val="midCat"/>
      </c:valAx>
      <c:valAx>
        <c:axId val="86628608"/>
        <c:scaling>
          <c:orientation val="minMax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crossAx val="86634496"/>
        <c:crosses val="max"/>
        <c:crossBetween val="midCat"/>
      </c:valAx>
      <c:valAx>
        <c:axId val="866344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8662860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smoothMarker"/>
        <c:varyColors val="0"/>
        <c:ser>
          <c:idx val="0"/>
          <c:order val="0"/>
          <c:spPr>
            <a:ln>
              <a:solidFill>
                <a:srgbClr val="00B050"/>
              </a:solidFill>
            </a:ln>
          </c:spPr>
          <c:marker>
            <c:symbol val="none"/>
          </c:marker>
          <c:xVal>
            <c:numRef>
              <c:f>Feuil1!$A$4:$A$15267</c:f>
              <c:numCache>
                <c:formatCode>General</c:formatCode>
                <c:ptCount val="15264"/>
                <c:pt idx="0">
                  <c:v>6.5536000000000001E-4</c:v>
                </c:pt>
                <c:pt idx="1">
                  <c:v>9.8303999999999991E-4</c:v>
                </c:pt>
                <c:pt idx="2">
                  <c:v>1.31072E-3</c:v>
                </c:pt>
                <c:pt idx="3">
                  <c:v>1.6383999999999999E-3</c:v>
                </c:pt>
                <c:pt idx="4">
                  <c:v>1.9660799999999998E-3</c:v>
                </c:pt>
                <c:pt idx="5">
                  <c:v>2.2937600000000002E-3</c:v>
                </c:pt>
                <c:pt idx="6">
                  <c:v>2.6214400000000001E-3</c:v>
                </c:pt>
                <c:pt idx="7">
                  <c:v>2.94912E-3</c:v>
                </c:pt>
                <c:pt idx="8">
                  <c:v>3.2767999999999999E-3</c:v>
                </c:pt>
                <c:pt idx="9">
                  <c:v>3.6044800000000002E-3</c:v>
                </c:pt>
                <c:pt idx="10">
                  <c:v>3.9321599999999996E-3</c:v>
                </c:pt>
                <c:pt idx="11">
                  <c:v>4.25984E-3</c:v>
                </c:pt>
                <c:pt idx="12">
                  <c:v>4.5875200000000003E-3</c:v>
                </c:pt>
                <c:pt idx="13">
                  <c:v>4.9151999999999998E-3</c:v>
                </c:pt>
                <c:pt idx="14">
                  <c:v>5.2428800000000001E-3</c:v>
                </c:pt>
                <c:pt idx="15">
                  <c:v>5.5705599999999996E-3</c:v>
                </c:pt>
                <c:pt idx="16">
                  <c:v>5.8982399999999999E-3</c:v>
                </c:pt>
                <c:pt idx="17">
                  <c:v>6.2259200000000002E-3</c:v>
                </c:pt>
                <c:pt idx="18">
                  <c:v>6.5535999999999997E-3</c:v>
                </c:pt>
                <c:pt idx="19">
                  <c:v>6.88128E-3</c:v>
                </c:pt>
                <c:pt idx="20">
                  <c:v>7.2089600000000004E-3</c:v>
                </c:pt>
                <c:pt idx="21">
                  <c:v>7.5366399999999998E-3</c:v>
                </c:pt>
                <c:pt idx="22">
                  <c:v>7.8643199999999993E-3</c:v>
                </c:pt>
                <c:pt idx="23">
                  <c:v>8.1919999999999996E-3</c:v>
                </c:pt>
                <c:pt idx="24">
                  <c:v>8.51968E-3</c:v>
                </c:pt>
                <c:pt idx="25">
                  <c:v>8.8473600000000003E-3</c:v>
                </c:pt>
                <c:pt idx="26">
                  <c:v>9.1750400000000006E-3</c:v>
                </c:pt>
                <c:pt idx="27">
                  <c:v>9.5027199999999992E-3</c:v>
                </c:pt>
                <c:pt idx="28">
                  <c:v>9.8303999999999996E-3</c:v>
                </c:pt>
                <c:pt idx="29">
                  <c:v>1.015808E-2</c:v>
                </c:pt>
                <c:pt idx="30">
                  <c:v>1.048576E-2</c:v>
                </c:pt>
                <c:pt idx="31">
                  <c:v>1.0813440000000001E-2</c:v>
                </c:pt>
                <c:pt idx="32">
                  <c:v>1.1141119999999999E-2</c:v>
                </c:pt>
                <c:pt idx="33">
                  <c:v>1.1468799999999999E-2</c:v>
                </c:pt>
                <c:pt idx="34">
                  <c:v>1.179648E-2</c:v>
                </c:pt>
                <c:pt idx="35">
                  <c:v>1.212416E-2</c:v>
                </c:pt>
                <c:pt idx="36">
                  <c:v>1.245184E-2</c:v>
                </c:pt>
                <c:pt idx="37">
                  <c:v>1.2779520000000001E-2</c:v>
                </c:pt>
                <c:pt idx="38">
                  <c:v>1.3107199999999999E-2</c:v>
                </c:pt>
                <c:pt idx="39">
                  <c:v>1.343488E-2</c:v>
                </c:pt>
                <c:pt idx="40">
                  <c:v>1.376256E-2</c:v>
                </c:pt>
                <c:pt idx="41">
                  <c:v>1.409024E-2</c:v>
                </c:pt>
                <c:pt idx="42">
                  <c:v>1.4417920000000001E-2</c:v>
                </c:pt>
                <c:pt idx="43">
                  <c:v>1.4745599999999999E-2</c:v>
                </c:pt>
                <c:pt idx="44">
                  <c:v>1.507328E-2</c:v>
                </c:pt>
                <c:pt idx="45">
                  <c:v>1.540096E-2</c:v>
                </c:pt>
                <c:pt idx="46">
                  <c:v>1.5728639999999999E-2</c:v>
                </c:pt>
                <c:pt idx="47">
                  <c:v>1.6056319999999999E-2</c:v>
                </c:pt>
                <c:pt idx="48">
                  <c:v>1.6383999999999999E-2</c:v>
                </c:pt>
                <c:pt idx="49">
                  <c:v>1.671168E-2</c:v>
                </c:pt>
                <c:pt idx="50">
                  <c:v>1.703936E-2</c:v>
                </c:pt>
                <c:pt idx="51">
                  <c:v>1.736704E-2</c:v>
                </c:pt>
                <c:pt idx="52">
                  <c:v>1.7694720000000001E-2</c:v>
                </c:pt>
                <c:pt idx="53">
                  <c:v>1.8022400000000001E-2</c:v>
                </c:pt>
                <c:pt idx="54">
                  <c:v>1.8350080000000001E-2</c:v>
                </c:pt>
                <c:pt idx="55">
                  <c:v>1.8677760000000002E-2</c:v>
                </c:pt>
                <c:pt idx="56">
                  <c:v>1.9005439999999998E-2</c:v>
                </c:pt>
                <c:pt idx="57">
                  <c:v>1.9333119999999999E-2</c:v>
                </c:pt>
                <c:pt idx="58">
                  <c:v>1.9660799999999999E-2</c:v>
                </c:pt>
                <c:pt idx="59">
                  <c:v>1.9988479999999999E-2</c:v>
                </c:pt>
                <c:pt idx="60">
                  <c:v>2.031616E-2</c:v>
                </c:pt>
                <c:pt idx="61">
                  <c:v>2.064384E-2</c:v>
                </c:pt>
                <c:pt idx="62">
                  <c:v>2.097152E-2</c:v>
                </c:pt>
                <c:pt idx="63">
                  <c:v>2.1299200000000001E-2</c:v>
                </c:pt>
                <c:pt idx="64">
                  <c:v>2.1626880000000001E-2</c:v>
                </c:pt>
                <c:pt idx="65">
                  <c:v>2.1954560000000001E-2</c:v>
                </c:pt>
                <c:pt idx="66">
                  <c:v>2.2282239999999998E-2</c:v>
                </c:pt>
                <c:pt idx="67">
                  <c:v>2.2609919999999999E-2</c:v>
                </c:pt>
                <c:pt idx="68">
                  <c:v>2.2937599999999999E-2</c:v>
                </c:pt>
                <c:pt idx="69">
                  <c:v>2.3265279999999999E-2</c:v>
                </c:pt>
                <c:pt idx="70">
                  <c:v>2.359296E-2</c:v>
                </c:pt>
                <c:pt idx="71">
                  <c:v>2.392064E-2</c:v>
                </c:pt>
                <c:pt idx="72">
                  <c:v>2.424832E-2</c:v>
                </c:pt>
                <c:pt idx="73">
                  <c:v>2.4576000000000001E-2</c:v>
                </c:pt>
                <c:pt idx="74">
                  <c:v>2.4903680000000001E-2</c:v>
                </c:pt>
                <c:pt idx="75">
                  <c:v>2.5231360000000001E-2</c:v>
                </c:pt>
                <c:pt idx="76">
                  <c:v>2.5559040000000002E-2</c:v>
                </c:pt>
                <c:pt idx="77">
                  <c:v>2.5886719999999998E-2</c:v>
                </c:pt>
                <c:pt idx="78">
                  <c:v>2.6214399999999999E-2</c:v>
                </c:pt>
                <c:pt idx="79">
                  <c:v>2.6542079999999999E-2</c:v>
                </c:pt>
                <c:pt idx="80">
                  <c:v>2.6869759999999999E-2</c:v>
                </c:pt>
                <c:pt idx="81">
                  <c:v>2.719744E-2</c:v>
                </c:pt>
                <c:pt idx="82">
                  <c:v>2.752512E-2</c:v>
                </c:pt>
                <c:pt idx="83">
                  <c:v>2.78528E-2</c:v>
                </c:pt>
                <c:pt idx="84">
                  <c:v>2.8180480000000001E-2</c:v>
                </c:pt>
                <c:pt idx="85">
                  <c:v>2.8508160000000001E-2</c:v>
                </c:pt>
                <c:pt idx="86">
                  <c:v>2.8835840000000001E-2</c:v>
                </c:pt>
                <c:pt idx="87">
                  <c:v>2.9163519999999998E-2</c:v>
                </c:pt>
                <c:pt idx="88">
                  <c:v>2.9491199999999999E-2</c:v>
                </c:pt>
                <c:pt idx="89">
                  <c:v>2.9818879999999999E-2</c:v>
                </c:pt>
                <c:pt idx="90">
                  <c:v>3.0146559999999999E-2</c:v>
                </c:pt>
                <c:pt idx="91">
                  <c:v>3.047424E-2</c:v>
                </c:pt>
                <c:pt idx="92">
                  <c:v>3.080192E-2</c:v>
                </c:pt>
                <c:pt idx="93">
                  <c:v>3.11296E-2</c:v>
                </c:pt>
                <c:pt idx="94">
                  <c:v>3.1457279999999997E-2</c:v>
                </c:pt>
                <c:pt idx="95">
                  <c:v>3.1784960000000001E-2</c:v>
                </c:pt>
                <c:pt idx="96">
                  <c:v>3.2112639999999998E-2</c:v>
                </c:pt>
                <c:pt idx="97">
                  <c:v>3.2440320000000002E-2</c:v>
                </c:pt>
                <c:pt idx="98">
                  <c:v>3.2767999999999999E-2</c:v>
                </c:pt>
                <c:pt idx="99">
                  <c:v>3.3095680000000002E-2</c:v>
                </c:pt>
                <c:pt idx="100">
                  <c:v>3.3423359999999999E-2</c:v>
                </c:pt>
                <c:pt idx="101">
                  <c:v>3.3751040000000003E-2</c:v>
                </c:pt>
                <c:pt idx="102">
                  <c:v>3.407872E-2</c:v>
                </c:pt>
                <c:pt idx="103">
                  <c:v>3.4406399999999997E-2</c:v>
                </c:pt>
                <c:pt idx="104">
                  <c:v>3.4734080000000001E-2</c:v>
                </c:pt>
                <c:pt idx="105">
                  <c:v>3.5061759999999997E-2</c:v>
                </c:pt>
                <c:pt idx="106">
                  <c:v>3.5389440000000001E-2</c:v>
                </c:pt>
                <c:pt idx="107">
                  <c:v>3.5717119999999998E-2</c:v>
                </c:pt>
                <c:pt idx="108">
                  <c:v>3.6044800000000002E-2</c:v>
                </c:pt>
                <c:pt idx="109">
                  <c:v>3.6372479999999999E-2</c:v>
                </c:pt>
                <c:pt idx="110">
                  <c:v>3.6700160000000003E-2</c:v>
                </c:pt>
                <c:pt idx="111">
                  <c:v>3.7027839999999999E-2</c:v>
                </c:pt>
                <c:pt idx="112">
                  <c:v>3.7355520000000003E-2</c:v>
                </c:pt>
                <c:pt idx="113">
                  <c:v>3.76832E-2</c:v>
                </c:pt>
                <c:pt idx="114">
                  <c:v>3.8010879999999997E-2</c:v>
                </c:pt>
                <c:pt idx="115">
                  <c:v>3.8338560000000001E-2</c:v>
                </c:pt>
                <c:pt idx="116">
                  <c:v>3.8666239999999998E-2</c:v>
                </c:pt>
                <c:pt idx="117">
                  <c:v>3.8993920000000001E-2</c:v>
                </c:pt>
                <c:pt idx="118">
                  <c:v>3.9321599999999998E-2</c:v>
                </c:pt>
                <c:pt idx="119">
                  <c:v>3.9649280000000002E-2</c:v>
                </c:pt>
                <c:pt idx="120">
                  <c:v>3.9976959999999999E-2</c:v>
                </c:pt>
                <c:pt idx="121">
                  <c:v>4.0304640000000003E-2</c:v>
                </c:pt>
                <c:pt idx="122">
                  <c:v>4.063232E-2</c:v>
                </c:pt>
                <c:pt idx="123">
                  <c:v>4.0960000000000003E-2</c:v>
                </c:pt>
                <c:pt idx="124">
                  <c:v>4.128768E-2</c:v>
                </c:pt>
                <c:pt idx="125">
                  <c:v>4.1615359999999997E-2</c:v>
                </c:pt>
                <c:pt idx="126">
                  <c:v>4.1943040000000001E-2</c:v>
                </c:pt>
                <c:pt idx="127">
                  <c:v>4.2270719999999998E-2</c:v>
                </c:pt>
                <c:pt idx="128">
                  <c:v>4.2598400000000002E-2</c:v>
                </c:pt>
                <c:pt idx="129">
                  <c:v>4.2926079999999998E-2</c:v>
                </c:pt>
                <c:pt idx="130">
                  <c:v>4.3253760000000002E-2</c:v>
                </c:pt>
                <c:pt idx="131">
                  <c:v>4.3581439999999999E-2</c:v>
                </c:pt>
                <c:pt idx="132">
                  <c:v>4.3909120000000003E-2</c:v>
                </c:pt>
                <c:pt idx="133">
                  <c:v>4.42368E-2</c:v>
                </c:pt>
                <c:pt idx="134">
                  <c:v>4.4564479999999997E-2</c:v>
                </c:pt>
                <c:pt idx="135">
                  <c:v>4.489216E-2</c:v>
                </c:pt>
                <c:pt idx="136">
                  <c:v>4.5219839999999997E-2</c:v>
                </c:pt>
                <c:pt idx="137">
                  <c:v>4.5547520000000001E-2</c:v>
                </c:pt>
                <c:pt idx="138">
                  <c:v>4.5875199999999998E-2</c:v>
                </c:pt>
                <c:pt idx="139">
                  <c:v>4.6202880000000002E-2</c:v>
                </c:pt>
                <c:pt idx="140">
                  <c:v>4.6530559999999999E-2</c:v>
                </c:pt>
                <c:pt idx="141">
                  <c:v>4.6858240000000002E-2</c:v>
                </c:pt>
                <c:pt idx="142">
                  <c:v>4.7185919999999999E-2</c:v>
                </c:pt>
                <c:pt idx="143">
                  <c:v>4.7513600000000003E-2</c:v>
                </c:pt>
                <c:pt idx="144">
                  <c:v>4.784128E-2</c:v>
                </c:pt>
                <c:pt idx="145">
                  <c:v>4.8168959999999997E-2</c:v>
                </c:pt>
                <c:pt idx="146">
                  <c:v>4.8496640000000001E-2</c:v>
                </c:pt>
                <c:pt idx="147">
                  <c:v>4.8824319999999997E-2</c:v>
                </c:pt>
                <c:pt idx="148">
                  <c:v>4.9152000000000001E-2</c:v>
                </c:pt>
                <c:pt idx="149">
                  <c:v>4.9479679999999998E-2</c:v>
                </c:pt>
                <c:pt idx="150">
                  <c:v>4.9807360000000002E-2</c:v>
                </c:pt>
                <c:pt idx="151">
                  <c:v>5.0135039999999999E-2</c:v>
                </c:pt>
                <c:pt idx="152">
                  <c:v>5.0462720000000003E-2</c:v>
                </c:pt>
                <c:pt idx="153">
                  <c:v>5.0790399999999999E-2</c:v>
                </c:pt>
                <c:pt idx="154">
                  <c:v>5.1118080000000003E-2</c:v>
                </c:pt>
                <c:pt idx="155">
                  <c:v>5.144576E-2</c:v>
                </c:pt>
                <c:pt idx="156">
                  <c:v>5.1773439999999997E-2</c:v>
                </c:pt>
                <c:pt idx="157">
                  <c:v>5.2101120000000001E-2</c:v>
                </c:pt>
                <c:pt idx="158">
                  <c:v>5.2428799999999998E-2</c:v>
                </c:pt>
                <c:pt idx="159">
                  <c:v>5.2756480000000001E-2</c:v>
                </c:pt>
                <c:pt idx="160">
                  <c:v>5.3084159999999998E-2</c:v>
                </c:pt>
                <c:pt idx="161">
                  <c:v>5.3411840000000002E-2</c:v>
                </c:pt>
                <c:pt idx="162">
                  <c:v>5.3739519999999999E-2</c:v>
                </c:pt>
                <c:pt idx="163">
                  <c:v>5.4067200000000003E-2</c:v>
                </c:pt>
                <c:pt idx="164">
                  <c:v>5.439488E-2</c:v>
                </c:pt>
                <c:pt idx="165">
                  <c:v>5.4722560000000003E-2</c:v>
                </c:pt>
                <c:pt idx="166">
                  <c:v>5.505024E-2</c:v>
                </c:pt>
                <c:pt idx="167">
                  <c:v>5.5377919999999997E-2</c:v>
                </c:pt>
                <c:pt idx="168">
                  <c:v>5.5705600000000001E-2</c:v>
                </c:pt>
                <c:pt idx="169">
                  <c:v>5.6033279999999998E-2</c:v>
                </c:pt>
                <c:pt idx="170">
                  <c:v>5.6360960000000002E-2</c:v>
                </c:pt>
                <c:pt idx="171">
                  <c:v>5.6688639999999998E-2</c:v>
                </c:pt>
                <c:pt idx="172">
                  <c:v>5.7016320000000002E-2</c:v>
                </c:pt>
                <c:pt idx="173">
                  <c:v>5.7343999999999999E-2</c:v>
                </c:pt>
                <c:pt idx="174">
                  <c:v>5.7671680000000003E-2</c:v>
                </c:pt>
                <c:pt idx="175">
                  <c:v>5.799936E-2</c:v>
                </c:pt>
                <c:pt idx="176">
                  <c:v>5.8327039999999997E-2</c:v>
                </c:pt>
                <c:pt idx="177">
                  <c:v>5.865472E-2</c:v>
                </c:pt>
                <c:pt idx="178">
                  <c:v>5.8982399999999997E-2</c:v>
                </c:pt>
                <c:pt idx="179">
                  <c:v>5.9310080000000001E-2</c:v>
                </c:pt>
                <c:pt idx="180">
                  <c:v>5.9637759999999998E-2</c:v>
                </c:pt>
                <c:pt idx="181">
                  <c:v>5.9965440000000002E-2</c:v>
                </c:pt>
                <c:pt idx="182">
                  <c:v>6.0293119999999999E-2</c:v>
                </c:pt>
                <c:pt idx="183">
                  <c:v>6.0620800000000002E-2</c:v>
                </c:pt>
                <c:pt idx="184">
                  <c:v>6.0948479999999999E-2</c:v>
                </c:pt>
                <c:pt idx="185">
                  <c:v>6.1276160000000003E-2</c:v>
                </c:pt>
                <c:pt idx="186">
                  <c:v>6.160384E-2</c:v>
                </c:pt>
                <c:pt idx="187">
                  <c:v>6.1931519999999997E-2</c:v>
                </c:pt>
                <c:pt idx="188">
                  <c:v>6.2259200000000001E-2</c:v>
                </c:pt>
                <c:pt idx="189">
                  <c:v>6.2586879999999998E-2</c:v>
                </c:pt>
                <c:pt idx="190">
                  <c:v>6.2914559999999994E-2</c:v>
                </c:pt>
                <c:pt idx="191">
                  <c:v>6.3242240000000005E-2</c:v>
                </c:pt>
                <c:pt idx="192">
                  <c:v>6.3569920000000002E-2</c:v>
                </c:pt>
                <c:pt idx="193">
                  <c:v>6.3897599999999999E-2</c:v>
                </c:pt>
                <c:pt idx="194">
                  <c:v>6.4225279999999996E-2</c:v>
                </c:pt>
                <c:pt idx="195">
                  <c:v>6.4552960000000006E-2</c:v>
                </c:pt>
                <c:pt idx="196">
                  <c:v>6.4880640000000003E-2</c:v>
                </c:pt>
                <c:pt idx="197">
                  <c:v>6.520832E-2</c:v>
                </c:pt>
                <c:pt idx="198">
                  <c:v>6.5535999999999997E-2</c:v>
                </c:pt>
                <c:pt idx="199">
                  <c:v>6.5863679999999994E-2</c:v>
                </c:pt>
                <c:pt idx="200">
                  <c:v>6.6191360000000005E-2</c:v>
                </c:pt>
                <c:pt idx="201">
                  <c:v>6.6519040000000002E-2</c:v>
                </c:pt>
                <c:pt idx="202">
                  <c:v>6.6846719999999998E-2</c:v>
                </c:pt>
                <c:pt idx="203">
                  <c:v>6.7174399999999995E-2</c:v>
                </c:pt>
                <c:pt idx="204">
                  <c:v>6.7502080000000006E-2</c:v>
                </c:pt>
                <c:pt idx="205">
                  <c:v>6.7829760000000003E-2</c:v>
                </c:pt>
                <c:pt idx="206">
                  <c:v>6.815744E-2</c:v>
                </c:pt>
                <c:pt idx="207">
                  <c:v>6.8485119999999997E-2</c:v>
                </c:pt>
                <c:pt idx="208">
                  <c:v>6.8812799999999993E-2</c:v>
                </c:pt>
                <c:pt idx="209">
                  <c:v>6.9140480000000004E-2</c:v>
                </c:pt>
                <c:pt idx="210">
                  <c:v>6.9468160000000001E-2</c:v>
                </c:pt>
                <c:pt idx="211">
                  <c:v>6.9795839999999998E-2</c:v>
                </c:pt>
                <c:pt idx="212">
                  <c:v>7.0123519999999995E-2</c:v>
                </c:pt>
                <c:pt idx="213">
                  <c:v>7.0451200000000005E-2</c:v>
                </c:pt>
                <c:pt idx="214">
                  <c:v>7.0778880000000002E-2</c:v>
                </c:pt>
                <c:pt idx="215">
                  <c:v>7.1106559999999999E-2</c:v>
                </c:pt>
                <c:pt idx="216">
                  <c:v>7.1434239999999996E-2</c:v>
                </c:pt>
                <c:pt idx="217">
                  <c:v>7.1761920000000007E-2</c:v>
                </c:pt>
                <c:pt idx="218">
                  <c:v>7.2089600000000004E-2</c:v>
                </c:pt>
                <c:pt idx="219">
                  <c:v>7.2417280000000001E-2</c:v>
                </c:pt>
                <c:pt idx="220">
                  <c:v>7.2744959999999997E-2</c:v>
                </c:pt>
                <c:pt idx="221">
                  <c:v>7.3072639999999994E-2</c:v>
                </c:pt>
                <c:pt idx="222">
                  <c:v>7.3400320000000005E-2</c:v>
                </c:pt>
                <c:pt idx="223">
                  <c:v>7.3728000000000002E-2</c:v>
                </c:pt>
                <c:pt idx="224">
                  <c:v>7.4055679999999999E-2</c:v>
                </c:pt>
                <c:pt idx="225">
                  <c:v>7.4383359999999996E-2</c:v>
                </c:pt>
                <c:pt idx="226">
                  <c:v>7.4711040000000006E-2</c:v>
                </c:pt>
                <c:pt idx="227">
                  <c:v>7.5038720000000003E-2</c:v>
                </c:pt>
                <c:pt idx="228">
                  <c:v>7.53664E-2</c:v>
                </c:pt>
                <c:pt idx="229">
                  <c:v>7.5694079999999997E-2</c:v>
                </c:pt>
                <c:pt idx="230">
                  <c:v>7.6021759999999994E-2</c:v>
                </c:pt>
                <c:pt idx="231">
                  <c:v>7.6349440000000005E-2</c:v>
                </c:pt>
                <c:pt idx="232">
                  <c:v>7.6677120000000001E-2</c:v>
                </c:pt>
                <c:pt idx="233">
                  <c:v>7.7004799999999998E-2</c:v>
                </c:pt>
                <c:pt idx="234">
                  <c:v>7.7332479999999995E-2</c:v>
                </c:pt>
                <c:pt idx="235">
                  <c:v>7.7660160000000006E-2</c:v>
                </c:pt>
                <c:pt idx="236">
                  <c:v>7.7987840000000003E-2</c:v>
                </c:pt>
                <c:pt idx="237">
                  <c:v>7.831552E-2</c:v>
                </c:pt>
                <c:pt idx="238">
                  <c:v>7.8643199999999996E-2</c:v>
                </c:pt>
                <c:pt idx="239">
                  <c:v>7.8970879999999993E-2</c:v>
                </c:pt>
                <c:pt idx="240">
                  <c:v>7.9298560000000004E-2</c:v>
                </c:pt>
                <c:pt idx="241">
                  <c:v>7.9626240000000001E-2</c:v>
                </c:pt>
                <c:pt idx="242">
                  <c:v>7.9953919999999998E-2</c:v>
                </c:pt>
                <c:pt idx="243">
                  <c:v>8.0281599999999995E-2</c:v>
                </c:pt>
                <c:pt idx="244">
                  <c:v>8.0609280000000005E-2</c:v>
                </c:pt>
                <c:pt idx="245">
                  <c:v>8.0936960000000002E-2</c:v>
                </c:pt>
                <c:pt idx="246">
                  <c:v>8.1264639999999999E-2</c:v>
                </c:pt>
                <c:pt idx="247">
                  <c:v>8.1592319999999996E-2</c:v>
                </c:pt>
                <c:pt idx="248">
                  <c:v>8.1920000000000007E-2</c:v>
                </c:pt>
                <c:pt idx="249">
                  <c:v>8.2247680000000004E-2</c:v>
                </c:pt>
                <c:pt idx="250">
                  <c:v>8.257536E-2</c:v>
                </c:pt>
                <c:pt idx="251">
                  <c:v>8.2903039999999997E-2</c:v>
                </c:pt>
                <c:pt idx="252">
                  <c:v>8.3230719999999994E-2</c:v>
                </c:pt>
                <c:pt idx="253">
                  <c:v>8.3558400000000005E-2</c:v>
                </c:pt>
                <c:pt idx="254">
                  <c:v>8.3886080000000002E-2</c:v>
                </c:pt>
                <c:pt idx="255">
                  <c:v>8.4213759999999999E-2</c:v>
                </c:pt>
                <c:pt idx="256">
                  <c:v>8.4541439999999995E-2</c:v>
                </c:pt>
                <c:pt idx="257">
                  <c:v>8.4869120000000006E-2</c:v>
                </c:pt>
                <c:pt idx="258">
                  <c:v>8.5196800000000003E-2</c:v>
                </c:pt>
                <c:pt idx="259">
                  <c:v>8.552448E-2</c:v>
                </c:pt>
                <c:pt idx="260">
                  <c:v>8.5852159999999997E-2</c:v>
                </c:pt>
                <c:pt idx="261">
                  <c:v>8.6179839999999994E-2</c:v>
                </c:pt>
                <c:pt idx="262">
                  <c:v>8.6507520000000004E-2</c:v>
                </c:pt>
                <c:pt idx="263">
                  <c:v>8.6835200000000001E-2</c:v>
                </c:pt>
                <c:pt idx="264">
                  <c:v>8.7162879999999998E-2</c:v>
                </c:pt>
                <c:pt idx="265">
                  <c:v>8.7490559999999995E-2</c:v>
                </c:pt>
                <c:pt idx="266">
                  <c:v>8.7818240000000006E-2</c:v>
                </c:pt>
                <c:pt idx="267">
                  <c:v>8.8145920000000003E-2</c:v>
                </c:pt>
                <c:pt idx="268">
                  <c:v>8.8473599999999999E-2</c:v>
                </c:pt>
                <c:pt idx="269">
                  <c:v>8.8801279999999996E-2</c:v>
                </c:pt>
                <c:pt idx="270">
                  <c:v>8.9128959999999993E-2</c:v>
                </c:pt>
                <c:pt idx="271">
                  <c:v>8.9456640000000004E-2</c:v>
                </c:pt>
                <c:pt idx="272">
                  <c:v>8.9784320000000001E-2</c:v>
                </c:pt>
                <c:pt idx="273">
                  <c:v>9.0111999999999998E-2</c:v>
                </c:pt>
                <c:pt idx="274">
                  <c:v>9.0439679999999995E-2</c:v>
                </c:pt>
                <c:pt idx="275">
                  <c:v>9.0767360000000005E-2</c:v>
                </c:pt>
                <c:pt idx="276">
                  <c:v>9.1095040000000002E-2</c:v>
                </c:pt>
                <c:pt idx="277">
                  <c:v>9.1422719999999999E-2</c:v>
                </c:pt>
                <c:pt idx="278">
                  <c:v>9.1750399999999996E-2</c:v>
                </c:pt>
                <c:pt idx="279">
                  <c:v>9.2078080000000007E-2</c:v>
                </c:pt>
                <c:pt idx="280">
                  <c:v>9.2405760000000003E-2</c:v>
                </c:pt>
                <c:pt idx="281">
                  <c:v>9.273344E-2</c:v>
                </c:pt>
                <c:pt idx="282">
                  <c:v>9.3061119999999997E-2</c:v>
                </c:pt>
                <c:pt idx="283">
                  <c:v>9.3388799999999994E-2</c:v>
                </c:pt>
                <c:pt idx="284">
                  <c:v>9.3716480000000005E-2</c:v>
                </c:pt>
                <c:pt idx="285">
                  <c:v>9.4044160000000002E-2</c:v>
                </c:pt>
                <c:pt idx="286">
                  <c:v>9.4371839999999999E-2</c:v>
                </c:pt>
                <c:pt idx="287">
                  <c:v>9.4699519999999995E-2</c:v>
                </c:pt>
                <c:pt idx="288">
                  <c:v>9.5027200000000006E-2</c:v>
                </c:pt>
                <c:pt idx="289">
                  <c:v>9.5354880000000003E-2</c:v>
                </c:pt>
                <c:pt idx="290">
                  <c:v>9.568256E-2</c:v>
                </c:pt>
                <c:pt idx="291">
                  <c:v>9.6010239999999997E-2</c:v>
                </c:pt>
                <c:pt idx="292">
                  <c:v>9.6337919999999994E-2</c:v>
                </c:pt>
                <c:pt idx="293">
                  <c:v>9.6665600000000004E-2</c:v>
                </c:pt>
                <c:pt idx="294">
                  <c:v>9.6993280000000001E-2</c:v>
                </c:pt>
                <c:pt idx="295">
                  <c:v>9.7320959999999998E-2</c:v>
                </c:pt>
                <c:pt idx="296">
                  <c:v>9.7648639999999995E-2</c:v>
                </c:pt>
                <c:pt idx="297">
                  <c:v>9.7976320000000006E-2</c:v>
                </c:pt>
                <c:pt idx="298">
                  <c:v>9.8304000000000002E-2</c:v>
                </c:pt>
                <c:pt idx="299">
                  <c:v>9.8631679999999999E-2</c:v>
                </c:pt>
                <c:pt idx="300">
                  <c:v>9.8959359999999996E-2</c:v>
                </c:pt>
                <c:pt idx="301">
                  <c:v>9.9287039999999993E-2</c:v>
                </c:pt>
                <c:pt idx="302">
                  <c:v>9.9614720000000004E-2</c:v>
                </c:pt>
                <c:pt idx="303">
                  <c:v>9.9942400000000001E-2</c:v>
                </c:pt>
                <c:pt idx="304">
                  <c:v>0.1002701</c:v>
                </c:pt>
                <c:pt idx="305">
                  <c:v>0.1005978</c:v>
                </c:pt>
                <c:pt idx="306">
                  <c:v>0.1009254</c:v>
                </c:pt>
                <c:pt idx="307">
                  <c:v>0.1012531</c:v>
                </c:pt>
                <c:pt idx="308">
                  <c:v>0.1015808</c:v>
                </c:pt>
                <c:pt idx="309">
                  <c:v>0.1019085</c:v>
                </c:pt>
                <c:pt idx="310">
                  <c:v>0.1022362</c:v>
                </c:pt>
                <c:pt idx="311">
                  <c:v>0.1025638</c:v>
                </c:pt>
                <c:pt idx="312">
                  <c:v>0.1028915</c:v>
                </c:pt>
                <c:pt idx="313">
                  <c:v>0.1032192</c:v>
                </c:pt>
                <c:pt idx="314">
                  <c:v>0.1035469</c:v>
                </c:pt>
                <c:pt idx="315">
                  <c:v>0.1038746</c:v>
                </c:pt>
                <c:pt idx="316">
                  <c:v>0.10420219999999999</c:v>
                </c:pt>
                <c:pt idx="317">
                  <c:v>0.1045299</c:v>
                </c:pt>
                <c:pt idx="318">
                  <c:v>0.1048576</c:v>
                </c:pt>
                <c:pt idx="319">
                  <c:v>0.1051853</c:v>
                </c:pt>
                <c:pt idx="320">
                  <c:v>0.105513</c:v>
                </c:pt>
                <c:pt idx="321">
                  <c:v>0.10584060000000001</c:v>
                </c:pt>
                <c:pt idx="322">
                  <c:v>0.10616829999999999</c:v>
                </c:pt>
                <c:pt idx="323">
                  <c:v>0.10649599999999999</c:v>
                </c:pt>
                <c:pt idx="324">
                  <c:v>0.10682369999999999</c:v>
                </c:pt>
                <c:pt idx="325">
                  <c:v>0.10715139999999999</c:v>
                </c:pt>
                <c:pt idx="326">
                  <c:v>0.10747900000000001</c:v>
                </c:pt>
                <c:pt idx="327">
                  <c:v>0.10780670000000001</c:v>
                </c:pt>
                <c:pt idx="328">
                  <c:v>0.10813440000000001</c:v>
                </c:pt>
                <c:pt idx="329">
                  <c:v>0.10846210000000001</c:v>
                </c:pt>
                <c:pt idx="330">
                  <c:v>0.10878980000000001</c:v>
                </c:pt>
                <c:pt idx="331">
                  <c:v>0.1091174</c:v>
                </c:pt>
                <c:pt idx="332">
                  <c:v>0.1094451</c:v>
                </c:pt>
                <c:pt idx="333">
                  <c:v>0.1097728</c:v>
                </c:pt>
                <c:pt idx="334">
                  <c:v>0.1101005</c:v>
                </c:pt>
                <c:pt idx="335">
                  <c:v>0.1104282</c:v>
                </c:pt>
                <c:pt idx="336">
                  <c:v>0.1107558</c:v>
                </c:pt>
                <c:pt idx="337">
                  <c:v>0.1110835</c:v>
                </c:pt>
                <c:pt idx="338">
                  <c:v>0.1114112</c:v>
                </c:pt>
                <c:pt idx="339">
                  <c:v>0.1117389</c:v>
                </c:pt>
                <c:pt idx="340">
                  <c:v>0.1120666</c:v>
                </c:pt>
                <c:pt idx="341">
                  <c:v>0.1123942</c:v>
                </c:pt>
                <c:pt idx="342">
                  <c:v>0.1127219</c:v>
                </c:pt>
                <c:pt idx="343">
                  <c:v>0.1130496</c:v>
                </c:pt>
                <c:pt idx="344">
                  <c:v>0.1133773</c:v>
                </c:pt>
                <c:pt idx="345">
                  <c:v>0.113705</c:v>
                </c:pt>
                <c:pt idx="346">
                  <c:v>0.1140326</c:v>
                </c:pt>
                <c:pt idx="347">
                  <c:v>0.1143603</c:v>
                </c:pt>
                <c:pt idx="348">
                  <c:v>0.114688</c:v>
                </c:pt>
                <c:pt idx="349">
                  <c:v>0.1150157</c:v>
                </c:pt>
                <c:pt idx="350">
                  <c:v>0.1153434</c:v>
                </c:pt>
                <c:pt idx="351">
                  <c:v>0.115671</c:v>
                </c:pt>
                <c:pt idx="352">
                  <c:v>0.1159987</c:v>
                </c:pt>
                <c:pt idx="353">
                  <c:v>0.1163264</c:v>
                </c:pt>
                <c:pt idx="354">
                  <c:v>0.1166541</c:v>
                </c:pt>
                <c:pt idx="355">
                  <c:v>0.1169818</c:v>
                </c:pt>
                <c:pt idx="356">
                  <c:v>0.11730939999999999</c:v>
                </c:pt>
                <c:pt idx="357">
                  <c:v>0.11763709999999999</c:v>
                </c:pt>
                <c:pt idx="358">
                  <c:v>0.11796479999999999</c:v>
                </c:pt>
                <c:pt idx="359">
                  <c:v>0.11829249999999999</c:v>
                </c:pt>
                <c:pt idx="360">
                  <c:v>0.1186202</c:v>
                </c:pt>
                <c:pt idx="361">
                  <c:v>0.11894780000000001</c:v>
                </c:pt>
                <c:pt idx="362">
                  <c:v>0.11927550000000001</c:v>
                </c:pt>
                <c:pt idx="363">
                  <c:v>0.11960320000000001</c:v>
                </c:pt>
                <c:pt idx="364">
                  <c:v>0.11993089999999999</c:v>
                </c:pt>
                <c:pt idx="365">
                  <c:v>0.12025859999999999</c:v>
                </c:pt>
                <c:pt idx="366">
                  <c:v>0.1205862</c:v>
                </c:pt>
                <c:pt idx="367">
                  <c:v>0.1209139</c:v>
                </c:pt>
                <c:pt idx="368">
                  <c:v>0.1212416</c:v>
                </c:pt>
                <c:pt idx="369">
                  <c:v>0.12156930000000001</c:v>
                </c:pt>
                <c:pt idx="370">
                  <c:v>0.12189700000000001</c:v>
                </c:pt>
                <c:pt idx="371">
                  <c:v>0.1222246</c:v>
                </c:pt>
                <c:pt idx="372">
                  <c:v>0.1225523</c:v>
                </c:pt>
                <c:pt idx="373">
                  <c:v>0.12288</c:v>
                </c:pt>
                <c:pt idx="374">
                  <c:v>0.1232077</c:v>
                </c:pt>
                <c:pt idx="375">
                  <c:v>0.1235354</c:v>
                </c:pt>
                <c:pt idx="376">
                  <c:v>0.123863</c:v>
                </c:pt>
                <c:pt idx="377">
                  <c:v>0.1241907</c:v>
                </c:pt>
                <c:pt idx="378">
                  <c:v>0.1245184</c:v>
                </c:pt>
                <c:pt idx="379">
                  <c:v>0.1248461</c:v>
                </c:pt>
                <c:pt idx="380">
                  <c:v>0.1251738</c:v>
                </c:pt>
                <c:pt idx="381">
                  <c:v>0.12550140000000001</c:v>
                </c:pt>
                <c:pt idx="382">
                  <c:v>0.1258291</c:v>
                </c:pt>
                <c:pt idx="383">
                  <c:v>0.12615680000000001</c:v>
                </c:pt>
                <c:pt idx="384">
                  <c:v>0.1264845</c:v>
                </c:pt>
                <c:pt idx="385">
                  <c:v>0.12681220000000001</c:v>
                </c:pt>
                <c:pt idx="386">
                  <c:v>0.1271398</c:v>
                </c:pt>
                <c:pt idx="387">
                  <c:v>0.12746750000000001</c:v>
                </c:pt>
                <c:pt idx="388">
                  <c:v>0.1277952</c:v>
                </c:pt>
                <c:pt idx="389">
                  <c:v>0.12812290000000001</c:v>
                </c:pt>
                <c:pt idx="390">
                  <c:v>0.1284506</c:v>
                </c:pt>
                <c:pt idx="391">
                  <c:v>0.12877820000000001</c:v>
                </c:pt>
                <c:pt idx="392">
                  <c:v>0.1291059</c:v>
                </c:pt>
                <c:pt idx="393">
                  <c:v>0.12943360000000001</c:v>
                </c:pt>
                <c:pt idx="394">
                  <c:v>0.1297613</c:v>
                </c:pt>
                <c:pt idx="395">
                  <c:v>0.13008900000000001</c:v>
                </c:pt>
                <c:pt idx="396">
                  <c:v>0.13041659999999999</c:v>
                </c:pt>
                <c:pt idx="397">
                  <c:v>0.13074430000000001</c:v>
                </c:pt>
                <c:pt idx="398">
                  <c:v>0.13107199999999999</c:v>
                </c:pt>
                <c:pt idx="399">
                  <c:v>0.13139970000000001</c:v>
                </c:pt>
                <c:pt idx="400">
                  <c:v>0.13172739999999999</c:v>
                </c:pt>
                <c:pt idx="401">
                  <c:v>0.13205500000000001</c:v>
                </c:pt>
                <c:pt idx="402">
                  <c:v>0.13238269999999999</c:v>
                </c:pt>
                <c:pt idx="403">
                  <c:v>0.13271040000000001</c:v>
                </c:pt>
                <c:pt idx="404">
                  <c:v>0.13303809999999999</c:v>
                </c:pt>
                <c:pt idx="405">
                  <c:v>0.13336580000000001</c:v>
                </c:pt>
                <c:pt idx="406">
                  <c:v>0.13369339999999999</c:v>
                </c:pt>
                <c:pt idx="407">
                  <c:v>0.1340211</c:v>
                </c:pt>
                <c:pt idx="408">
                  <c:v>0.13434879999999999</c:v>
                </c:pt>
                <c:pt idx="409">
                  <c:v>0.1346765</c:v>
                </c:pt>
                <c:pt idx="410">
                  <c:v>0.13500419999999999</c:v>
                </c:pt>
                <c:pt idx="411">
                  <c:v>0.1353318</c:v>
                </c:pt>
                <c:pt idx="412">
                  <c:v>0.13565949999999999</c:v>
                </c:pt>
                <c:pt idx="413">
                  <c:v>0.1359872</c:v>
                </c:pt>
                <c:pt idx="414">
                  <c:v>0.13631489999999999</c:v>
                </c:pt>
                <c:pt idx="415">
                  <c:v>0.1366426</c:v>
                </c:pt>
                <c:pt idx="416">
                  <c:v>0.13697019999999999</c:v>
                </c:pt>
                <c:pt idx="417">
                  <c:v>0.1372979</c:v>
                </c:pt>
                <c:pt idx="418">
                  <c:v>0.13762559999999999</c:v>
                </c:pt>
                <c:pt idx="419">
                  <c:v>0.1379533</c:v>
                </c:pt>
                <c:pt idx="420">
                  <c:v>0.13828099999999999</c:v>
                </c:pt>
                <c:pt idx="421">
                  <c:v>0.1386086</c:v>
                </c:pt>
                <c:pt idx="422">
                  <c:v>0.13893630000000001</c:v>
                </c:pt>
                <c:pt idx="423">
                  <c:v>0.139264</c:v>
                </c:pt>
                <c:pt idx="424">
                  <c:v>0.13959170000000001</c:v>
                </c:pt>
                <c:pt idx="425">
                  <c:v>0.1399194</c:v>
                </c:pt>
                <c:pt idx="426">
                  <c:v>0.14024700000000001</c:v>
                </c:pt>
                <c:pt idx="427">
                  <c:v>0.1405747</c:v>
                </c:pt>
                <c:pt idx="428">
                  <c:v>0.14090240000000001</c:v>
                </c:pt>
                <c:pt idx="429">
                  <c:v>0.1412301</c:v>
                </c:pt>
                <c:pt idx="430">
                  <c:v>0.14155780000000001</c:v>
                </c:pt>
                <c:pt idx="431">
                  <c:v>0.14188539999999999</c:v>
                </c:pt>
                <c:pt idx="432">
                  <c:v>0.14221310000000001</c:v>
                </c:pt>
                <c:pt idx="433">
                  <c:v>0.1425408</c:v>
                </c:pt>
                <c:pt idx="434">
                  <c:v>0.14286850000000001</c:v>
                </c:pt>
                <c:pt idx="435">
                  <c:v>0.1431962</c:v>
                </c:pt>
                <c:pt idx="436">
                  <c:v>0.14352380000000001</c:v>
                </c:pt>
                <c:pt idx="437">
                  <c:v>0.14385149999999999</c:v>
                </c:pt>
                <c:pt idx="438">
                  <c:v>0.14417920000000001</c:v>
                </c:pt>
                <c:pt idx="439">
                  <c:v>0.14450689999999999</c:v>
                </c:pt>
                <c:pt idx="440">
                  <c:v>0.14483460000000001</c:v>
                </c:pt>
                <c:pt idx="441">
                  <c:v>0.14516219999999999</c:v>
                </c:pt>
                <c:pt idx="442">
                  <c:v>0.14548990000000001</c:v>
                </c:pt>
                <c:pt idx="443">
                  <c:v>0.14581759999999999</c:v>
                </c:pt>
                <c:pt idx="444">
                  <c:v>0.14614530000000001</c:v>
                </c:pt>
                <c:pt idx="445">
                  <c:v>0.14647299999999999</c:v>
                </c:pt>
                <c:pt idx="446">
                  <c:v>0.1468006</c:v>
                </c:pt>
                <c:pt idx="447">
                  <c:v>0.14712829999999999</c:v>
                </c:pt>
                <c:pt idx="448">
                  <c:v>0.147456</c:v>
                </c:pt>
                <c:pt idx="449">
                  <c:v>0.14778369999999999</c:v>
                </c:pt>
                <c:pt idx="450">
                  <c:v>0.1481114</c:v>
                </c:pt>
                <c:pt idx="451">
                  <c:v>0.14843899999999999</c:v>
                </c:pt>
                <c:pt idx="452">
                  <c:v>0.1487667</c:v>
                </c:pt>
                <c:pt idx="453">
                  <c:v>0.14909439999999999</c:v>
                </c:pt>
                <c:pt idx="454">
                  <c:v>0.1494221</c:v>
                </c:pt>
                <c:pt idx="455">
                  <c:v>0.14974979999999999</c:v>
                </c:pt>
                <c:pt idx="456">
                  <c:v>0.1500774</c:v>
                </c:pt>
                <c:pt idx="457">
                  <c:v>0.15040510000000001</c:v>
                </c:pt>
                <c:pt idx="458">
                  <c:v>0.1507328</c:v>
                </c:pt>
                <c:pt idx="459">
                  <c:v>0.15106049999999999</c:v>
                </c:pt>
                <c:pt idx="460">
                  <c:v>0.1513882</c:v>
                </c:pt>
                <c:pt idx="461">
                  <c:v>0.15171580000000001</c:v>
                </c:pt>
                <c:pt idx="462">
                  <c:v>0.1520435</c:v>
                </c:pt>
                <c:pt idx="463">
                  <c:v>0.15237120000000001</c:v>
                </c:pt>
                <c:pt idx="464">
                  <c:v>0.1526989</c:v>
                </c:pt>
                <c:pt idx="465">
                  <c:v>0.15302660000000001</c:v>
                </c:pt>
                <c:pt idx="466">
                  <c:v>0.1533542</c:v>
                </c:pt>
                <c:pt idx="467">
                  <c:v>0.15368190000000001</c:v>
                </c:pt>
                <c:pt idx="468">
                  <c:v>0.1540096</c:v>
                </c:pt>
                <c:pt idx="469">
                  <c:v>0.15433730000000001</c:v>
                </c:pt>
                <c:pt idx="470">
                  <c:v>0.154665</c:v>
                </c:pt>
                <c:pt idx="471">
                  <c:v>0.15499260000000001</c:v>
                </c:pt>
                <c:pt idx="472">
                  <c:v>0.15532029999999999</c:v>
                </c:pt>
                <c:pt idx="473">
                  <c:v>0.15564800000000001</c:v>
                </c:pt>
                <c:pt idx="474">
                  <c:v>0.15597569999999999</c:v>
                </c:pt>
                <c:pt idx="475">
                  <c:v>0.15630340000000001</c:v>
                </c:pt>
                <c:pt idx="476">
                  <c:v>0.15663099999999999</c:v>
                </c:pt>
                <c:pt idx="477">
                  <c:v>0.15695870000000001</c:v>
                </c:pt>
                <c:pt idx="478">
                  <c:v>0.15728639999999999</c:v>
                </c:pt>
                <c:pt idx="479">
                  <c:v>0.15761410000000001</c:v>
                </c:pt>
                <c:pt idx="480">
                  <c:v>0.15794179999999999</c:v>
                </c:pt>
                <c:pt idx="481">
                  <c:v>0.1582694</c:v>
                </c:pt>
                <c:pt idx="482">
                  <c:v>0.15859709999999999</c:v>
                </c:pt>
                <c:pt idx="483">
                  <c:v>0.1589248</c:v>
                </c:pt>
                <c:pt idx="484">
                  <c:v>0.15925249999999999</c:v>
                </c:pt>
                <c:pt idx="485">
                  <c:v>0.15958020000000001</c:v>
                </c:pt>
                <c:pt idx="486">
                  <c:v>0.15990779999999999</c:v>
                </c:pt>
                <c:pt idx="487">
                  <c:v>0.1602355</c:v>
                </c:pt>
                <c:pt idx="488">
                  <c:v>0.16056319999999999</c:v>
                </c:pt>
                <c:pt idx="489">
                  <c:v>0.1608909</c:v>
                </c:pt>
                <c:pt idx="490">
                  <c:v>0.16121859999999999</c:v>
                </c:pt>
                <c:pt idx="491">
                  <c:v>0.1615462</c:v>
                </c:pt>
                <c:pt idx="492">
                  <c:v>0.16187389999999999</c:v>
                </c:pt>
                <c:pt idx="493">
                  <c:v>0.1622016</c:v>
                </c:pt>
                <c:pt idx="494">
                  <c:v>0.16252929999999999</c:v>
                </c:pt>
                <c:pt idx="495">
                  <c:v>0.162857</c:v>
                </c:pt>
                <c:pt idx="496">
                  <c:v>0.16318460000000001</c:v>
                </c:pt>
                <c:pt idx="497">
                  <c:v>0.1635123</c:v>
                </c:pt>
                <c:pt idx="498">
                  <c:v>0.16384000000000001</c:v>
                </c:pt>
                <c:pt idx="499">
                  <c:v>0.1641677</c:v>
                </c:pt>
                <c:pt idx="500">
                  <c:v>0.16449540000000001</c:v>
                </c:pt>
                <c:pt idx="501">
                  <c:v>0.164823</c:v>
                </c:pt>
                <c:pt idx="502">
                  <c:v>0.16515070000000001</c:v>
                </c:pt>
                <c:pt idx="503">
                  <c:v>0.1654784</c:v>
                </c:pt>
                <c:pt idx="504">
                  <c:v>0.16580610000000001</c:v>
                </c:pt>
                <c:pt idx="505">
                  <c:v>0.1661338</c:v>
                </c:pt>
                <c:pt idx="506">
                  <c:v>0.16646140000000001</c:v>
                </c:pt>
                <c:pt idx="507">
                  <c:v>0.1667891</c:v>
                </c:pt>
                <c:pt idx="508">
                  <c:v>0.16711680000000001</c:v>
                </c:pt>
                <c:pt idx="509">
                  <c:v>0.1674445</c:v>
                </c:pt>
                <c:pt idx="510">
                  <c:v>0.16777220000000001</c:v>
                </c:pt>
                <c:pt idx="511">
                  <c:v>0.16809979999999999</c:v>
                </c:pt>
                <c:pt idx="512">
                  <c:v>0.16842750000000001</c:v>
                </c:pt>
                <c:pt idx="513">
                  <c:v>0.16875519999999999</c:v>
                </c:pt>
                <c:pt idx="514">
                  <c:v>0.16908290000000001</c:v>
                </c:pt>
                <c:pt idx="515">
                  <c:v>0.16941059999999999</c:v>
                </c:pt>
                <c:pt idx="516">
                  <c:v>0.16973820000000001</c:v>
                </c:pt>
                <c:pt idx="517">
                  <c:v>0.17006589999999999</c:v>
                </c:pt>
                <c:pt idx="518">
                  <c:v>0.17039360000000001</c:v>
                </c:pt>
                <c:pt idx="519">
                  <c:v>0.17072129999999999</c:v>
                </c:pt>
                <c:pt idx="520">
                  <c:v>0.17104900000000001</c:v>
                </c:pt>
                <c:pt idx="521">
                  <c:v>0.17137659999999999</c:v>
                </c:pt>
                <c:pt idx="522">
                  <c:v>0.1717043</c:v>
                </c:pt>
                <c:pt idx="523">
                  <c:v>0.17203199999999999</c:v>
                </c:pt>
                <c:pt idx="524">
                  <c:v>0.1723597</c:v>
                </c:pt>
                <c:pt idx="525">
                  <c:v>0.17268739999999999</c:v>
                </c:pt>
                <c:pt idx="526">
                  <c:v>0.173015</c:v>
                </c:pt>
                <c:pt idx="527">
                  <c:v>0.17334269999999999</c:v>
                </c:pt>
                <c:pt idx="528">
                  <c:v>0.1736704</c:v>
                </c:pt>
                <c:pt idx="529">
                  <c:v>0.17399809999999999</c:v>
                </c:pt>
                <c:pt idx="530">
                  <c:v>0.1743258</c:v>
                </c:pt>
                <c:pt idx="531">
                  <c:v>0.17465339999999999</c:v>
                </c:pt>
                <c:pt idx="532">
                  <c:v>0.1749811</c:v>
                </c:pt>
                <c:pt idx="533">
                  <c:v>0.17530879999999999</c:v>
                </c:pt>
                <c:pt idx="534">
                  <c:v>0.1756365</c:v>
                </c:pt>
                <c:pt idx="535">
                  <c:v>0.17596419999999999</c:v>
                </c:pt>
                <c:pt idx="536">
                  <c:v>0.1762918</c:v>
                </c:pt>
                <c:pt idx="537">
                  <c:v>0.17661950000000001</c:v>
                </c:pt>
                <c:pt idx="538">
                  <c:v>0.1769472</c:v>
                </c:pt>
                <c:pt idx="539">
                  <c:v>0.17727490000000001</c:v>
                </c:pt>
                <c:pt idx="540">
                  <c:v>0.1776026</c:v>
                </c:pt>
                <c:pt idx="541">
                  <c:v>0.17793020000000001</c:v>
                </c:pt>
                <c:pt idx="542">
                  <c:v>0.1782579</c:v>
                </c:pt>
                <c:pt idx="543">
                  <c:v>0.17858560000000001</c:v>
                </c:pt>
                <c:pt idx="544">
                  <c:v>0.1789133</c:v>
                </c:pt>
                <c:pt idx="545">
                  <c:v>0.17924100000000001</c:v>
                </c:pt>
                <c:pt idx="546">
                  <c:v>0.17956859999999999</c:v>
                </c:pt>
                <c:pt idx="547">
                  <c:v>0.17989630000000001</c:v>
                </c:pt>
                <c:pt idx="548">
                  <c:v>0.180224</c:v>
                </c:pt>
                <c:pt idx="549">
                  <c:v>0.18055170000000001</c:v>
                </c:pt>
                <c:pt idx="550">
                  <c:v>0.1808794</c:v>
                </c:pt>
                <c:pt idx="551">
                  <c:v>0.18120700000000001</c:v>
                </c:pt>
                <c:pt idx="552">
                  <c:v>0.18153469999999999</c:v>
                </c:pt>
                <c:pt idx="553">
                  <c:v>0.18186240000000001</c:v>
                </c:pt>
                <c:pt idx="554">
                  <c:v>0.18219009999999999</c:v>
                </c:pt>
                <c:pt idx="555">
                  <c:v>0.18251780000000001</c:v>
                </c:pt>
                <c:pt idx="556">
                  <c:v>0.18284539999999999</c:v>
                </c:pt>
                <c:pt idx="557">
                  <c:v>0.18317310000000001</c:v>
                </c:pt>
                <c:pt idx="558">
                  <c:v>0.18350079999999999</c:v>
                </c:pt>
                <c:pt idx="559">
                  <c:v>0.18382850000000001</c:v>
                </c:pt>
                <c:pt idx="560">
                  <c:v>0.18415619999999999</c:v>
                </c:pt>
                <c:pt idx="561">
                  <c:v>0.1844838</c:v>
                </c:pt>
                <c:pt idx="562">
                  <c:v>0.18481149999999999</c:v>
                </c:pt>
                <c:pt idx="563">
                  <c:v>0.1851392</c:v>
                </c:pt>
                <c:pt idx="564">
                  <c:v>0.18546689999999999</c:v>
                </c:pt>
                <c:pt idx="565">
                  <c:v>0.1857946</c:v>
                </c:pt>
                <c:pt idx="566">
                  <c:v>0.18612219999999999</c:v>
                </c:pt>
                <c:pt idx="567">
                  <c:v>0.1864499</c:v>
                </c:pt>
                <c:pt idx="568">
                  <c:v>0.18677759999999999</c:v>
                </c:pt>
                <c:pt idx="569">
                  <c:v>0.1871053</c:v>
                </c:pt>
                <c:pt idx="570">
                  <c:v>0.18743299999999999</c:v>
                </c:pt>
                <c:pt idx="571">
                  <c:v>0.1877606</c:v>
                </c:pt>
                <c:pt idx="572">
                  <c:v>0.18808830000000001</c:v>
                </c:pt>
                <c:pt idx="573">
                  <c:v>0.188416</c:v>
                </c:pt>
                <c:pt idx="574">
                  <c:v>0.18874369999999999</c:v>
                </c:pt>
                <c:pt idx="575">
                  <c:v>0.1890714</c:v>
                </c:pt>
                <c:pt idx="576">
                  <c:v>0.18939900000000001</c:v>
                </c:pt>
                <c:pt idx="577">
                  <c:v>0.1897267</c:v>
                </c:pt>
                <c:pt idx="578">
                  <c:v>0.19005440000000001</c:v>
                </c:pt>
                <c:pt idx="579">
                  <c:v>0.1903821</c:v>
                </c:pt>
                <c:pt idx="580">
                  <c:v>0.19070980000000001</c:v>
                </c:pt>
                <c:pt idx="581">
                  <c:v>0.1910374</c:v>
                </c:pt>
                <c:pt idx="582">
                  <c:v>0.19136510000000001</c:v>
                </c:pt>
                <c:pt idx="583">
                  <c:v>0.1916928</c:v>
                </c:pt>
                <c:pt idx="584">
                  <c:v>0.19202050000000001</c:v>
                </c:pt>
                <c:pt idx="585">
                  <c:v>0.1923482</c:v>
                </c:pt>
                <c:pt idx="586">
                  <c:v>0.19267580000000001</c:v>
                </c:pt>
                <c:pt idx="587">
                  <c:v>0.19300349999999999</c:v>
                </c:pt>
                <c:pt idx="588">
                  <c:v>0.19333120000000001</c:v>
                </c:pt>
                <c:pt idx="589">
                  <c:v>0.19365889999999999</c:v>
                </c:pt>
                <c:pt idx="590">
                  <c:v>0.19398660000000001</c:v>
                </c:pt>
                <c:pt idx="591">
                  <c:v>0.19431419999999999</c:v>
                </c:pt>
                <c:pt idx="592">
                  <c:v>0.19464190000000001</c:v>
                </c:pt>
                <c:pt idx="593">
                  <c:v>0.19496959999999999</c:v>
                </c:pt>
                <c:pt idx="594">
                  <c:v>0.19529730000000001</c:v>
                </c:pt>
                <c:pt idx="595">
                  <c:v>0.19562499999999999</c:v>
                </c:pt>
                <c:pt idx="596">
                  <c:v>0.1959526</c:v>
                </c:pt>
                <c:pt idx="597">
                  <c:v>0.19628029999999999</c:v>
                </c:pt>
                <c:pt idx="598">
                  <c:v>0.196608</c:v>
                </c:pt>
                <c:pt idx="599">
                  <c:v>0.19693569999999999</c:v>
                </c:pt>
                <c:pt idx="600">
                  <c:v>0.19726340000000001</c:v>
                </c:pt>
                <c:pt idx="601">
                  <c:v>0.19759099999999999</c:v>
                </c:pt>
                <c:pt idx="602">
                  <c:v>0.1979187</c:v>
                </c:pt>
                <c:pt idx="603">
                  <c:v>0.19824639999999999</c:v>
                </c:pt>
                <c:pt idx="604">
                  <c:v>0.1985741</c:v>
                </c:pt>
                <c:pt idx="605">
                  <c:v>0.19890179999999999</c:v>
                </c:pt>
                <c:pt idx="606">
                  <c:v>0.1992294</c:v>
                </c:pt>
                <c:pt idx="607">
                  <c:v>0.19955709999999999</c:v>
                </c:pt>
                <c:pt idx="608">
                  <c:v>0.1998848</c:v>
                </c:pt>
                <c:pt idx="609">
                  <c:v>0.20021249999999999</c:v>
                </c:pt>
                <c:pt idx="610">
                  <c:v>0.2005402</c:v>
                </c:pt>
                <c:pt idx="611">
                  <c:v>0.20086780000000001</c:v>
                </c:pt>
                <c:pt idx="612">
                  <c:v>0.2011955</c:v>
                </c:pt>
                <c:pt idx="613">
                  <c:v>0.20152320000000001</c:v>
                </c:pt>
                <c:pt idx="614">
                  <c:v>0.2018509</c:v>
                </c:pt>
                <c:pt idx="615">
                  <c:v>0.20217860000000001</c:v>
                </c:pt>
                <c:pt idx="616">
                  <c:v>0.2025062</c:v>
                </c:pt>
                <c:pt idx="617">
                  <c:v>0.20283390000000001</c:v>
                </c:pt>
                <c:pt idx="618">
                  <c:v>0.2031616</c:v>
                </c:pt>
                <c:pt idx="619">
                  <c:v>0.20348930000000001</c:v>
                </c:pt>
                <c:pt idx="620">
                  <c:v>0.203817</c:v>
                </c:pt>
                <c:pt idx="621">
                  <c:v>0.20414460000000001</c:v>
                </c:pt>
                <c:pt idx="622">
                  <c:v>0.2044723</c:v>
                </c:pt>
                <c:pt idx="623">
                  <c:v>0.20480000000000001</c:v>
                </c:pt>
                <c:pt idx="624">
                  <c:v>0.2051277</c:v>
                </c:pt>
                <c:pt idx="625">
                  <c:v>0.20545540000000001</c:v>
                </c:pt>
                <c:pt idx="626">
                  <c:v>0.20578299999999999</c:v>
                </c:pt>
                <c:pt idx="627">
                  <c:v>0.20611070000000001</c:v>
                </c:pt>
                <c:pt idx="628">
                  <c:v>0.20643839999999999</c:v>
                </c:pt>
                <c:pt idx="629">
                  <c:v>0.20676610000000001</c:v>
                </c:pt>
                <c:pt idx="630">
                  <c:v>0.20709379999999999</c:v>
                </c:pt>
                <c:pt idx="631">
                  <c:v>0.20742140000000001</c:v>
                </c:pt>
                <c:pt idx="632">
                  <c:v>0.20774909999999999</c:v>
                </c:pt>
                <c:pt idx="633">
                  <c:v>0.20807680000000001</c:v>
                </c:pt>
                <c:pt idx="634">
                  <c:v>0.20840449999999999</c:v>
                </c:pt>
                <c:pt idx="635">
                  <c:v>0.20873220000000001</c:v>
                </c:pt>
                <c:pt idx="636">
                  <c:v>0.20905979999999999</c:v>
                </c:pt>
                <c:pt idx="637">
                  <c:v>0.2093875</c:v>
                </c:pt>
                <c:pt idx="638">
                  <c:v>0.20971519999999999</c:v>
                </c:pt>
                <c:pt idx="639">
                  <c:v>0.2100429</c:v>
                </c:pt>
                <c:pt idx="640">
                  <c:v>0.21037059999999999</c:v>
                </c:pt>
                <c:pt idx="641">
                  <c:v>0.2106982</c:v>
                </c:pt>
                <c:pt idx="642">
                  <c:v>0.21102589999999999</c:v>
                </c:pt>
                <c:pt idx="643">
                  <c:v>0.2113536</c:v>
                </c:pt>
                <c:pt idx="644">
                  <c:v>0.21168129999999999</c:v>
                </c:pt>
                <c:pt idx="645">
                  <c:v>0.212009</c:v>
                </c:pt>
                <c:pt idx="646">
                  <c:v>0.21233659999999999</c:v>
                </c:pt>
                <c:pt idx="647">
                  <c:v>0.2126643</c:v>
                </c:pt>
                <c:pt idx="648">
                  <c:v>0.21299199999999999</c:v>
                </c:pt>
                <c:pt idx="649">
                  <c:v>0.2133197</c:v>
                </c:pt>
                <c:pt idx="650">
                  <c:v>0.21364739999999999</c:v>
                </c:pt>
                <c:pt idx="651">
                  <c:v>0.213975</c:v>
                </c:pt>
                <c:pt idx="652">
                  <c:v>0.21430270000000001</c:v>
                </c:pt>
                <c:pt idx="653">
                  <c:v>0.2146304</c:v>
                </c:pt>
                <c:pt idx="654">
                  <c:v>0.21495810000000001</c:v>
                </c:pt>
                <c:pt idx="655">
                  <c:v>0.2152858</c:v>
                </c:pt>
                <c:pt idx="656">
                  <c:v>0.21561340000000001</c:v>
                </c:pt>
                <c:pt idx="657">
                  <c:v>0.2159411</c:v>
                </c:pt>
                <c:pt idx="658">
                  <c:v>0.21626880000000001</c:v>
                </c:pt>
                <c:pt idx="659">
                  <c:v>0.2165965</c:v>
                </c:pt>
                <c:pt idx="660">
                  <c:v>0.21692420000000001</c:v>
                </c:pt>
                <c:pt idx="661">
                  <c:v>0.21725179999999999</c:v>
                </c:pt>
                <c:pt idx="662">
                  <c:v>0.21757950000000001</c:v>
                </c:pt>
                <c:pt idx="663">
                  <c:v>0.2179072</c:v>
                </c:pt>
                <c:pt idx="664">
                  <c:v>0.21823490000000001</c:v>
                </c:pt>
                <c:pt idx="665">
                  <c:v>0.2185626</c:v>
                </c:pt>
                <c:pt idx="666">
                  <c:v>0.21889020000000001</c:v>
                </c:pt>
                <c:pt idx="667">
                  <c:v>0.21921789999999999</c:v>
                </c:pt>
                <c:pt idx="668">
                  <c:v>0.21954560000000001</c:v>
                </c:pt>
                <c:pt idx="669">
                  <c:v>0.21987329999999999</c:v>
                </c:pt>
                <c:pt idx="670">
                  <c:v>0.22020100000000001</c:v>
                </c:pt>
                <c:pt idx="671">
                  <c:v>0.22052859999999999</c:v>
                </c:pt>
                <c:pt idx="672">
                  <c:v>0.22085630000000001</c:v>
                </c:pt>
                <c:pt idx="673">
                  <c:v>0.22118399999999999</c:v>
                </c:pt>
                <c:pt idx="674">
                  <c:v>0.22151170000000001</c:v>
                </c:pt>
                <c:pt idx="675">
                  <c:v>0.22183939999999999</c:v>
                </c:pt>
                <c:pt idx="676">
                  <c:v>0.222167</c:v>
                </c:pt>
                <c:pt idx="677">
                  <c:v>0.22249469999999999</c:v>
                </c:pt>
                <c:pt idx="678">
                  <c:v>0.2228224</c:v>
                </c:pt>
                <c:pt idx="679">
                  <c:v>0.22315009999999999</c:v>
                </c:pt>
                <c:pt idx="680">
                  <c:v>0.2234778</c:v>
                </c:pt>
                <c:pt idx="681">
                  <c:v>0.22380539999999999</c:v>
                </c:pt>
                <c:pt idx="682">
                  <c:v>0.2241331</c:v>
                </c:pt>
                <c:pt idx="683">
                  <c:v>0.22446079999999999</c:v>
                </c:pt>
                <c:pt idx="684">
                  <c:v>0.2247885</c:v>
                </c:pt>
                <c:pt idx="685">
                  <c:v>0.22511619999999999</c:v>
                </c:pt>
                <c:pt idx="686">
                  <c:v>0.2254438</c:v>
                </c:pt>
                <c:pt idx="687">
                  <c:v>0.22577150000000001</c:v>
                </c:pt>
                <c:pt idx="688">
                  <c:v>0.2260992</c:v>
                </c:pt>
                <c:pt idx="689">
                  <c:v>0.22642689999999999</c:v>
                </c:pt>
                <c:pt idx="690">
                  <c:v>0.2267546</c:v>
                </c:pt>
                <c:pt idx="691">
                  <c:v>0.22708220000000001</c:v>
                </c:pt>
                <c:pt idx="692">
                  <c:v>0.2274099</c:v>
                </c:pt>
                <c:pt idx="693">
                  <c:v>0.22773760000000001</c:v>
                </c:pt>
                <c:pt idx="694">
                  <c:v>0.2280653</c:v>
                </c:pt>
                <c:pt idx="695">
                  <c:v>0.22839300000000001</c:v>
                </c:pt>
                <c:pt idx="696">
                  <c:v>0.2287206</c:v>
                </c:pt>
                <c:pt idx="697">
                  <c:v>0.22904830000000001</c:v>
                </c:pt>
                <c:pt idx="698">
                  <c:v>0.229376</c:v>
                </c:pt>
                <c:pt idx="699">
                  <c:v>0.22970370000000001</c:v>
                </c:pt>
                <c:pt idx="700">
                  <c:v>0.2300314</c:v>
                </c:pt>
                <c:pt idx="701">
                  <c:v>0.23035900000000001</c:v>
                </c:pt>
                <c:pt idx="702">
                  <c:v>0.23068669999999999</c:v>
                </c:pt>
                <c:pt idx="703">
                  <c:v>0.23101440000000001</c:v>
                </c:pt>
                <c:pt idx="704">
                  <c:v>0.23134209999999999</c:v>
                </c:pt>
                <c:pt idx="705">
                  <c:v>0.23166980000000001</c:v>
                </c:pt>
                <c:pt idx="706">
                  <c:v>0.23199739999999999</c:v>
                </c:pt>
                <c:pt idx="707">
                  <c:v>0.23232510000000001</c:v>
                </c:pt>
                <c:pt idx="708">
                  <c:v>0.23265279999999999</c:v>
                </c:pt>
                <c:pt idx="709">
                  <c:v>0.23298050000000001</c:v>
                </c:pt>
                <c:pt idx="710">
                  <c:v>0.23330819999999999</c:v>
                </c:pt>
                <c:pt idx="711">
                  <c:v>0.2336358</c:v>
                </c:pt>
                <c:pt idx="712">
                  <c:v>0.23396349999999999</c:v>
                </c:pt>
                <c:pt idx="713">
                  <c:v>0.23429120000000001</c:v>
                </c:pt>
                <c:pt idx="714">
                  <c:v>0.23461889999999999</c:v>
                </c:pt>
                <c:pt idx="715">
                  <c:v>0.23494660000000001</c:v>
                </c:pt>
                <c:pt idx="716">
                  <c:v>0.23527419999999999</c:v>
                </c:pt>
                <c:pt idx="717">
                  <c:v>0.2356019</c:v>
                </c:pt>
                <c:pt idx="718">
                  <c:v>0.23592959999999999</c:v>
                </c:pt>
                <c:pt idx="719">
                  <c:v>0.2362573</c:v>
                </c:pt>
                <c:pt idx="720">
                  <c:v>0.23658499999999999</c:v>
                </c:pt>
                <c:pt idx="721">
                  <c:v>0.2369126</c:v>
                </c:pt>
                <c:pt idx="722">
                  <c:v>0.23724029999999999</c:v>
                </c:pt>
                <c:pt idx="723">
                  <c:v>0.237568</c:v>
                </c:pt>
                <c:pt idx="724">
                  <c:v>0.23789569999999999</c:v>
                </c:pt>
                <c:pt idx="725">
                  <c:v>0.2382234</c:v>
                </c:pt>
                <c:pt idx="726">
                  <c:v>0.23855100000000001</c:v>
                </c:pt>
                <c:pt idx="727">
                  <c:v>0.2388787</c:v>
                </c:pt>
                <c:pt idx="728">
                  <c:v>0.23920640000000001</c:v>
                </c:pt>
                <c:pt idx="729">
                  <c:v>0.2395341</c:v>
                </c:pt>
                <c:pt idx="730">
                  <c:v>0.23986179999999999</c:v>
                </c:pt>
                <c:pt idx="731">
                  <c:v>0.2401894</c:v>
                </c:pt>
                <c:pt idx="732">
                  <c:v>0.24051710000000001</c:v>
                </c:pt>
                <c:pt idx="733">
                  <c:v>0.2408448</c:v>
                </c:pt>
                <c:pt idx="734">
                  <c:v>0.24117250000000001</c:v>
                </c:pt>
                <c:pt idx="735">
                  <c:v>0.2415002</c:v>
                </c:pt>
                <c:pt idx="736">
                  <c:v>0.24182780000000001</c:v>
                </c:pt>
                <c:pt idx="737">
                  <c:v>0.2421555</c:v>
                </c:pt>
                <c:pt idx="738">
                  <c:v>0.24248320000000001</c:v>
                </c:pt>
                <c:pt idx="739">
                  <c:v>0.2428109</c:v>
                </c:pt>
                <c:pt idx="740">
                  <c:v>0.24313860000000001</c:v>
                </c:pt>
                <c:pt idx="741">
                  <c:v>0.24346619999999999</c:v>
                </c:pt>
                <c:pt idx="742">
                  <c:v>0.24379390000000001</c:v>
                </c:pt>
                <c:pt idx="743">
                  <c:v>0.24412159999999999</c:v>
                </c:pt>
                <c:pt idx="744">
                  <c:v>0.24444930000000001</c:v>
                </c:pt>
                <c:pt idx="745">
                  <c:v>0.24477699999999999</c:v>
                </c:pt>
                <c:pt idx="746">
                  <c:v>0.24510460000000001</c:v>
                </c:pt>
                <c:pt idx="747">
                  <c:v>0.24543229999999999</c:v>
                </c:pt>
                <c:pt idx="748">
                  <c:v>0.24576000000000001</c:v>
                </c:pt>
                <c:pt idx="749">
                  <c:v>0.24608769999999999</c:v>
                </c:pt>
                <c:pt idx="750">
                  <c:v>0.24641540000000001</c:v>
                </c:pt>
                <c:pt idx="751">
                  <c:v>0.24674299999999999</c:v>
                </c:pt>
                <c:pt idx="752">
                  <c:v>0.2470707</c:v>
                </c:pt>
                <c:pt idx="753">
                  <c:v>0.24739839999999999</c:v>
                </c:pt>
                <c:pt idx="754">
                  <c:v>0.2477261</c:v>
                </c:pt>
                <c:pt idx="755">
                  <c:v>0.24805379999999999</c:v>
                </c:pt>
                <c:pt idx="756">
                  <c:v>0.2483814</c:v>
                </c:pt>
                <c:pt idx="757">
                  <c:v>0.24870909999999999</c:v>
                </c:pt>
                <c:pt idx="758">
                  <c:v>0.2490368</c:v>
                </c:pt>
                <c:pt idx="759">
                  <c:v>0.24936449999999999</c:v>
                </c:pt>
                <c:pt idx="760">
                  <c:v>0.2496922</c:v>
                </c:pt>
                <c:pt idx="761">
                  <c:v>0.25001980000000001</c:v>
                </c:pt>
                <c:pt idx="762">
                  <c:v>0.2503475</c:v>
                </c:pt>
                <c:pt idx="763">
                  <c:v>0.25067519999999999</c:v>
                </c:pt>
                <c:pt idx="764">
                  <c:v>0.25100289999999997</c:v>
                </c:pt>
                <c:pt idx="765">
                  <c:v>0.25133060000000002</c:v>
                </c:pt>
                <c:pt idx="766">
                  <c:v>0.2516582</c:v>
                </c:pt>
                <c:pt idx="767">
                  <c:v>0.25198589999999998</c:v>
                </c:pt>
                <c:pt idx="768">
                  <c:v>0.25231360000000003</c:v>
                </c:pt>
                <c:pt idx="769">
                  <c:v>0.25264130000000001</c:v>
                </c:pt>
                <c:pt idx="770">
                  <c:v>0.252969</c:v>
                </c:pt>
                <c:pt idx="771">
                  <c:v>0.25329659999999998</c:v>
                </c:pt>
                <c:pt idx="772">
                  <c:v>0.25362430000000002</c:v>
                </c:pt>
                <c:pt idx="773">
                  <c:v>0.25395200000000001</c:v>
                </c:pt>
                <c:pt idx="774">
                  <c:v>0.2542797</c:v>
                </c:pt>
                <c:pt idx="775">
                  <c:v>0.25460729999999998</c:v>
                </c:pt>
                <c:pt idx="776">
                  <c:v>0.25493500000000002</c:v>
                </c:pt>
                <c:pt idx="777">
                  <c:v>0.25526270000000001</c:v>
                </c:pt>
                <c:pt idx="778">
                  <c:v>0.2555904</c:v>
                </c:pt>
                <c:pt idx="779">
                  <c:v>0.25591809999999998</c:v>
                </c:pt>
                <c:pt idx="780">
                  <c:v>0.25624580000000002</c:v>
                </c:pt>
                <c:pt idx="781">
                  <c:v>0.25657340000000001</c:v>
                </c:pt>
                <c:pt idx="782">
                  <c:v>0.25690109999999999</c:v>
                </c:pt>
                <c:pt idx="783">
                  <c:v>0.25722879999999998</c:v>
                </c:pt>
                <c:pt idx="784">
                  <c:v>0.25755650000000002</c:v>
                </c:pt>
                <c:pt idx="785">
                  <c:v>0.2578841</c:v>
                </c:pt>
                <c:pt idx="786">
                  <c:v>0.25821189999999999</c:v>
                </c:pt>
                <c:pt idx="787">
                  <c:v>0.25853949999999998</c:v>
                </c:pt>
                <c:pt idx="788">
                  <c:v>0.25886720000000002</c:v>
                </c:pt>
                <c:pt idx="789">
                  <c:v>0.25919490000000001</c:v>
                </c:pt>
                <c:pt idx="790">
                  <c:v>0.25952259999999999</c:v>
                </c:pt>
                <c:pt idx="791">
                  <c:v>0.25985019999999998</c:v>
                </c:pt>
                <c:pt idx="792">
                  <c:v>0.26017790000000002</c:v>
                </c:pt>
                <c:pt idx="793">
                  <c:v>0.2605056</c:v>
                </c:pt>
                <c:pt idx="794">
                  <c:v>0.26083329999999999</c:v>
                </c:pt>
                <c:pt idx="795">
                  <c:v>0.26116099999999998</c:v>
                </c:pt>
                <c:pt idx="796">
                  <c:v>0.26148860000000002</c:v>
                </c:pt>
                <c:pt idx="797">
                  <c:v>0.2618163</c:v>
                </c:pt>
                <c:pt idx="798">
                  <c:v>0.26214399999999999</c:v>
                </c:pt>
                <c:pt idx="799">
                  <c:v>0.26247169999999997</c:v>
                </c:pt>
                <c:pt idx="800">
                  <c:v>0.26279940000000002</c:v>
                </c:pt>
                <c:pt idx="801">
                  <c:v>0.263127</c:v>
                </c:pt>
                <c:pt idx="802">
                  <c:v>0.26345469999999999</c:v>
                </c:pt>
                <c:pt idx="803">
                  <c:v>0.26378239999999997</c:v>
                </c:pt>
                <c:pt idx="804">
                  <c:v>0.26411010000000001</c:v>
                </c:pt>
                <c:pt idx="805">
                  <c:v>0.2644378</c:v>
                </c:pt>
                <c:pt idx="806">
                  <c:v>0.26476539999999998</c:v>
                </c:pt>
                <c:pt idx="807">
                  <c:v>0.26509310000000003</c:v>
                </c:pt>
                <c:pt idx="808">
                  <c:v>0.26542080000000001</c:v>
                </c:pt>
                <c:pt idx="809">
                  <c:v>0.2657485</c:v>
                </c:pt>
                <c:pt idx="810">
                  <c:v>0.26607609999999998</c:v>
                </c:pt>
                <c:pt idx="811">
                  <c:v>0.26640380000000002</c:v>
                </c:pt>
                <c:pt idx="812">
                  <c:v>0.26673150000000001</c:v>
                </c:pt>
                <c:pt idx="813">
                  <c:v>0.2670592</c:v>
                </c:pt>
                <c:pt idx="814">
                  <c:v>0.26738689999999998</c:v>
                </c:pt>
                <c:pt idx="815">
                  <c:v>0.26771460000000002</c:v>
                </c:pt>
                <c:pt idx="816">
                  <c:v>0.26804220000000001</c:v>
                </c:pt>
                <c:pt idx="817">
                  <c:v>0.26836989999999999</c:v>
                </c:pt>
                <c:pt idx="818">
                  <c:v>0.26869759999999998</c:v>
                </c:pt>
                <c:pt idx="819">
                  <c:v>0.26902530000000002</c:v>
                </c:pt>
                <c:pt idx="820">
                  <c:v>0.26935300000000001</c:v>
                </c:pt>
                <c:pt idx="821">
                  <c:v>0.26968059999999999</c:v>
                </c:pt>
                <c:pt idx="822">
                  <c:v>0.27000829999999998</c:v>
                </c:pt>
                <c:pt idx="823">
                  <c:v>0.27033600000000002</c:v>
                </c:pt>
                <c:pt idx="824">
                  <c:v>0.27066370000000001</c:v>
                </c:pt>
                <c:pt idx="825">
                  <c:v>0.27099139999999999</c:v>
                </c:pt>
                <c:pt idx="826">
                  <c:v>0.27131899999999998</c:v>
                </c:pt>
                <c:pt idx="827">
                  <c:v>0.27164670000000002</c:v>
                </c:pt>
                <c:pt idx="828">
                  <c:v>0.27197440000000001</c:v>
                </c:pt>
                <c:pt idx="829">
                  <c:v>0.27230209999999999</c:v>
                </c:pt>
                <c:pt idx="830">
                  <c:v>0.27262979999999998</c:v>
                </c:pt>
                <c:pt idx="831">
                  <c:v>0.27295740000000002</c:v>
                </c:pt>
                <c:pt idx="832">
                  <c:v>0.2732851</c:v>
                </c:pt>
                <c:pt idx="833">
                  <c:v>0.27361279999999999</c:v>
                </c:pt>
                <c:pt idx="834">
                  <c:v>0.27394049999999998</c:v>
                </c:pt>
                <c:pt idx="835">
                  <c:v>0.27426820000000002</c:v>
                </c:pt>
                <c:pt idx="836">
                  <c:v>0.2745958</c:v>
                </c:pt>
                <c:pt idx="837">
                  <c:v>0.27492349999999999</c:v>
                </c:pt>
                <c:pt idx="838">
                  <c:v>0.27525119999999997</c:v>
                </c:pt>
                <c:pt idx="839">
                  <c:v>0.27557890000000002</c:v>
                </c:pt>
                <c:pt idx="840">
                  <c:v>0.2759066</c:v>
                </c:pt>
                <c:pt idx="841">
                  <c:v>0.27623419999999999</c:v>
                </c:pt>
                <c:pt idx="842">
                  <c:v>0.27656190000000003</c:v>
                </c:pt>
                <c:pt idx="843">
                  <c:v>0.27688960000000001</c:v>
                </c:pt>
                <c:pt idx="844">
                  <c:v>0.2772173</c:v>
                </c:pt>
                <c:pt idx="845">
                  <c:v>0.27754489999999998</c:v>
                </c:pt>
                <c:pt idx="846">
                  <c:v>0.27787269999999997</c:v>
                </c:pt>
                <c:pt idx="847">
                  <c:v>0.27820030000000001</c:v>
                </c:pt>
                <c:pt idx="848">
                  <c:v>0.278528</c:v>
                </c:pt>
                <c:pt idx="849">
                  <c:v>0.27885569999999998</c:v>
                </c:pt>
                <c:pt idx="850">
                  <c:v>0.27918340000000003</c:v>
                </c:pt>
                <c:pt idx="851">
                  <c:v>0.27951100000000001</c:v>
                </c:pt>
                <c:pt idx="852">
                  <c:v>0.2798387</c:v>
                </c:pt>
                <c:pt idx="853">
                  <c:v>0.28016639999999998</c:v>
                </c:pt>
                <c:pt idx="854">
                  <c:v>0.28049410000000002</c:v>
                </c:pt>
                <c:pt idx="855">
                  <c:v>0.28082180000000001</c:v>
                </c:pt>
                <c:pt idx="856">
                  <c:v>0.28114939999999999</c:v>
                </c:pt>
                <c:pt idx="857">
                  <c:v>0.28147709999999998</c:v>
                </c:pt>
                <c:pt idx="858">
                  <c:v>0.28180480000000002</c:v>
                </c:pt>
                <c:pt idx="859">
                  <c:v>0.28213250000000001</c:v>
                </c:pt>
                <c:pt idx="860">
                  <c:v>0.28246019999999999</c:v>
                </c:pt>
                <c:pt idx="861">
                  <c:v>0.28278779999999998</c:v>
                </c:pt>
                <c:pt idx="862">
                  <c:v>0.28311550000000002</c:v>
                </c:pt>
                <c:pt idx="863">
                  <c:v>0.28344320000000001</c:v>
                </c:pt>
                <c:pt idx="864">
                  <c:v>0.28377089999999999</c:v>
                </c:pt>
                <c:pt idx="865">
                  <c:v>0.28409859999999998</c:v>
                </c:pt>
                <c:pt idx="866">
                  <c:v>0.28442620000000002</c:v>
                </c:pt>
                <c:pt idx="867">
                  <c:v>0.2847539</c:v>
                </c:pt>
                <c:pt idx="868">
                  <c:v>0.28508159999999999</c:v>
                </c:pt>
                <c:pt idx="869">
                  <c:v>0.28540929999999998</c:v>
                </c:pt>
                <c:pt idx="870">
                  <c:v>0.28573690000000002</c:v>
                </c:pt>
                <c:pt idx="871">
                  <c:v>0.2860646</c:v>
                </c:pt>
                <c:pt idx="872">
                  <c:v>0.28639229999999999</c:v>
                </c:pt>
                <c:pt idx="873">
                  <c:v>0.28671999999999997</c:v>
                </c:pt>
                <c:pt idx="874">
                  <c:v>0.28704770000000002</c:v>
                </c:pt>
                <c:pt idx="875">
                  <c:v>0.2873754</c:v>
                </c:pt>
                <c:pt idx="876">
                  <c:v>0.28770299999999999</c:v>
                </c:pt>
                <c:pt idx="877">
                  <c:v>0.28803069999999997</c:v>
                </c:pt>
                <c:pt idx="878">
                  <c:v>0.28835840000000001</c:v>
                </c:pt>
                <c:pt idx="879">
                  <c:v>0.2886861</c:v>
                </c:pt>
                <c:pt idx="880">
                  <c:v>0.28901369999999998</c:v>
                </c:pt>
                <c:pt idx="881">
                  <c:v>0.28934140000000003</c:v>
                </c:pt>
                <c:pt idx="882">
                  <c:v>0.28966910000000001</c:v>
                </c:pt>
                <c:pt idx="883">
                  <c:v>0.2899968</c:v>
                </c:pt>
                <c:pt idx="884">
                  <c:v>0.29032449999999999</c:v>
                </c:pt>
                <c:pt idx="885">
                  <c:v>0.29065220000000003</c:v>
                </c:pt>
                <c:pt idx="886">
                  <c:v>0.29097980000000001</c:v>
                </c:pt>
                <c:pt idx="887">
                  <c:v>0.2913075</c:v>
                </c:pt>
                <c:pt idx="888">
                  <c:v>0.29163519999999998</c:v>
                </c:pt>
                <c:pt idx="889">
                  <c:v>0.29196290000000003</c:v>
                </c:pt>
                <c:pt idx="890">
                  <c:v>0.29229060000000001</c:v>
                </c:pt>
                <c:pt idx="891">
                  <c:v>0.29261819999999999</c:v>
                </c:pt>
                <c:pt idx="892">
                  <c:v>0.29294589999999998</c:v>
                </c:pt>
                <c:pt idx="893">
                  <c:v>0.29327360000000002</c:v>
                </c:pt>
                <c:pt idx="894">
                  <c:v>0.29360130000000001</c:v>
                </c:pt>
                <c:pt idx="895">
                  <c:v>0.293929</c:v>
                </c:pt>
                <c:pt idx="896">
                  <c:v>0.29425659999999998</c:v>
                </c:pt>
                <c:pt idx="897">
                  <c:v>0.29458430000000002</c:v>
                </c:pt>
                <c:pt idx="898">
                  <c:v>0.29491200000000001</c:v>
                </c:pt>
                <c:pt idx="899">
                  <c:v>0.29523969999999999</c:v>
                </c:pt>
                <c:pt idx="900">
                  <c:v>0.29556739999999998</c:v>
                </c:pt>
                <c:pt idx="901">
                  <c:v>0.29589500000000002</c:v>
                </c:pt>
                <c:pt idx="902">
                  <c:v>0.29622270000000001</c:v>
                </c:pt>
                <c:pt idx="903">
                  <c:v>0.29655039999999999</c:v>
                </c:pt>
                <c:pt idx="904">
                  <c:v>0.29687809999999998</c:v>
                </c:pt>
                <c:pt idx="905">
                  <c:v>0.29720570000000002</c:v>
                </c:pt>
                <c:pt idx="906">
                  <c:v>0.29753350000000001</c:v>
                </c:pt>
                <c:pt idx="907">
                  <c:v>0.29786109999999999</c:v>
                </c:pt>
                <c:pt idx="908">
                  <c:v>0.29818879999999998</c:v>
                </c:pt>
                <c:pt idx="909">
                  <c:v>0.29851650000000002</c:v>
                </c:pt>
                <c:pt idx="910">
                  <c:v>0.2988442</c:v>
                </c:pt>
                <c:pt idx="911">
                  <c:v>0.29917179999999999</c:v>
                </c:pt>
                <c:pt idx="912">
                  <c:v>0.29949949999999997</c:v>
                </c:pt>
                <c:pt idx="913">
                  <c:v>0.29982720000000002</c:v>
                </c:pt>
                <c:pt idx="914">
                  <c:v>0.3001549</c:v>
                </c:pt>
                <c:pt idx="915">
                  <c:v>0.30048259999999999</c:v>
                </c:pt>
                <c:pt idx="916">
                  <c:v>0.30081020000000003</c:v>
                </c:pt>
                <c:pt idx="917">
                  <c:v>0.30113790000000001</c:v>
                </c:pt>
                <c:pt idx="918">
                  <c:v>0.3014656</c:v>
                </c:pt>
                <c:pt idx="919">
                  <c:v>0.30179329999999999</c:v>
                </c:pt>
                <c:pt idx="920">
                  <c:v>0.30212099999999997</c:v>
                </c:pt>
                <c:pt idx="921">
                  <c:v>0.30244860000000001</c:v>
                </c:pt>
                <c:pt idx="922">
                  <c:v>0.3027763</c:v>
                </c:pt>
                <c:pt idx="923">
                  <c:v>0.30310399999999998</c:v>
                </c:pt>
                <c:pt idx="924">
                  <c:v>0.30343170000000003</c:v>
                </c:pt>
                <c:pt idx="925">
                  <c:v>0.30375940000000001</c:v>
                </c:pt>
                <c:pt idx="926">
                  <c:v>0.304087</c:v>
                </c:pt>
                <c:pt idx="927">
                  <c:v>0.30441469999999998</c:v>
                </c:pt>
                <c:pt idx="928">
                  <c:v>0.30474240000000002</c:v>
                </c:pt>
                <c:pt idx="929">
                  <c:v>0.30507010000000001</c:v>
                </c:pt>
                <c:pt idx="930">
                  <c:v>0.30539769999999999</c:v>
                </c:pt>
                <c:pt idx="931">
                  <c:v>0.30572539999999998</c:v>
                </c:pt>
                <c:pt idx="932">
                  <c:v>0.30605310000000002</c:v>
                </c:pt>
                <c:pt idx="933">
                  <c:v>0.30638080000000001</c:v>
                </c:pt>
                <c:pt idx="934">
                  <c:v>0.3067085</c:v>
                </c:pt>
                <c:pt idx="935">
                  <c:v>0.30703619999999998</c:v>
                </c:pt>
                <c:pt idx="936">
                  <c:v>0.30736380000000002</c:v>
                </c:pt>
                <c:pt idx="937">
                  <c:v>0.30769150000000001</c:v>
                </c:pt>
                <c:pt idx="938">
                  <c:v>0.30801919999999999</c:v>
                </c:pt>
                <c:pt idx="939">
                  <c:v>0.30834689999999998</c:v>
                </c:pt>
                <c:pt idx="940">
                  <c:v>0.30867450000000002</c:v>
                </c:pt>
                <c:pt idx="941">
                  <c:v>0.30900230000000001</c:v>
                </c:pt>
                <c:pt idx="942">
                  <c:v>0.30932989999999999</c:v>
                </c:pt>
                <c:pt idx="943">
                  <c:v>0.30965759999999998</c:v>
                </c:pt>
                <c:pt idx="944">
                  <c:v>0.30998530000000002</c:v>
                </c:pt>
                <c:pt idx="945">
                  <c:v>0.31031300000000001</c:v>
                </c:pt>
                <c:pt idx="946">
                  <c:v>0.31064059999999999</c:v>
                </c:pt>
                <c:pt idx="947">
                  <c:v>0.31096829999999998</c:v>
                </c:pt>
                <c:pt idx="948">
                  <c:v>0.31129600000000002</c:v>
                </c:pt>
                <c:pt idx="949">
                  <c:v>0.3116237</c:v>
                </c:pt>
                <c:pt idx="950">
                  <c:v>0.31195139999999999</c:v>
                </c:pt>
                <c:pt idx="951">
                  <c:v>0.31227899999999997</c:v>
                </c:pt>
                <c:pt idx="952">
                  <c:v>0.31260670000000002</c:v>
                </c:pt>
                <c:pt idx="953">
                  <c:v>0.3129344</c:v>
                </c:pt>
                <c:pt idx="954">
                  <c:v>0.31326209999999999</c:v>
                </c:pt>
                <c:pt idx="955">
                  <c:v>0.31358979999999997</c:v>
                </c:pt>
                <c:pt idx="956">
                  <c:v>0.31391740000000001</c:v>
                </c:pt>
                <c:pt idx="957">
                  <c:v>0.3142451</c:v>
                </c:pt>
                <c:pt idx="958">
                  <c:v>0.31457279999999999</c:v>
                </c:pt>
                <c:pt idx="959">
                  <c:v>0.31490050000000003</c:v>
                </c:pt>
                <c:pt idx="960">
                  <c:v>0.31522820000000001</c:v>
                </c:pt>
                <c:pt idx="961">
                  <c:v>0.3155558</c:v>
                </c:pt>
                <c:pt idx="962">
                  <c:v>0.31588349999999998</c:v>
                </c:pt>
                <c:pt idx="963">
                  <c:v>0.31621120000000003</c:v>
                </c:pt>
                <c:pt idx="964">
                  <c:v>0.31653890000000001</c:v>
                </c:pt>
                <c:pt idx="965">
                  <c:v>0.3168665</c:v>
                </c:pt>
                <c:pt idx="966">
                  <c:v>0.31719419999999998</c:v>
                </c:pt>
                <c:pt idx="967">
                  <c:v>0.31752190000000002</c:v>
                </c:pt>
                <c:pt idx="968">
                  <c:v>0.31784960000000001</c:v>
                </c:pt>
                <c:pt idx="969">
                  <c:v>0.3181773</c:v>
                </c:pt>
                <c:pt idx="970">
                  <c:v>0.31850499999999998</c:v>
                </c:pt>
                <c:pt idx="971">
                  <c:v>0.31883260000000002</c:v>
                </c:pt>
                <c:pt idx="972">
                  <c:v>0.31916030000000001</c:v>
                </c:pt>
                <c:pt idx="973">
                  <c:v>0.31948799999999999</c:v>
                </c:pt>
                <c:pt idx="974">
                  <c:v>0.31981569999999998</c:v>
                </c:pt>
                <c:pt idx="975">
                  <c:v>0.32014340000000002</c:v>
                </c:pt>
                <c:pt idx="976">
                  <c:v>0.32047100000000001</c:v>
                </c:pt>
                <c:pt idx="977">
                  <c:v>0.32079869999999999</c:v>
                </c:pt>
                <c:pt idx="978">
                  <c:v>0.32112639999999998</c:v>
                </c:pt>
                <c:pt idx="979">
                  <c:v>0.32145410000000002</c:v>
                </c:pt>
                <c:pt idx="980">
                  <c:v>0.32178180000000001</c:v>
                </c:pt>
                <c:pt idx="981">
                  <c:v>0.32210939999999999</c:v>
                </c:pt>
                <c:pt idx="982">
                  <c:v>0.32243709999999998</c:v>
                </c:pt>
                <c:pt idx="983">
                  <c:v>0.32276480000000002</c:v>
                </c:pt>
                <c:pt idx="984">
                  <c:v>0.3230925</c:v>
                </c:pt>
                <c:pt idx="985">
                  <c:v>0.32342019999999999</c:v>
                </c:pt>
                <c:pt idx="986">
                  <c:v>0.32374779999999997</c:v>
                </c:pt>
                <c:pt idx="987">
                  <c:v>0.32407550000000002</c:v>
                </c:pt>
                <c:pt idx="988">
                  <c:v>0.3244032</c:v>
                </c:pt>
                <c:pt idx="989">
                  <c:v>0.32473089999999999</c:v>
                </c:pt>
                <c:pt idx="990">
                  <c:v>0.32505849999999997</c:v>
                </c:pt>
                <c:pt idx="991">
                  <c:v>0.32538620000000001</c:v>
                </c:pt>
                <c:pt idx="992">
                  <c:v>0.3257139</c:v>
                </c:pt>
                <c:pt idx="993">
                  <c:v>0.32604159999999999</c:v>
                </c:pt>
                <c:pt idx="994">
                  <c:v>0.32636929999999997</c:v>
                </c:pt>
                <c:pt idx="995">
                  <c:v>0.32669700000000002</c:v>
                </c:pt>
                <c:pt idx="996">
                  <c:v>0.3270246</c:v>
                </c:pt>
                <c:pt idx="997">
                  <c:v>0.32735229999999998</c:v>
                </c:pt>
                <c:pt idx="998">
                  <c:v>0.32768000000000003</c:v>
                </c:pt>
                <c:pt idx="999">
                  <c:v>0.32800770000000001</c:v>
                </c:pt>
                <c:pt idx="1000">
                  <c:v>0.3283353</c:v>
                </c:pt>
                <c:pt idx="1001">
                  <c:v>0.32866309999999999</c:v>
                </c:pt>
                <c:pt idx="1002">
                  <c:v>0.32899070000000002</c:v>
                </c:pt>
                <c:pt idx="1003">
                  <c:v>0.32931840000000001</c:v>
                </c:pt>
                <c:pt idx="1004">
                  <c:v>0.3296461</c:v>
                </c:pt>
                <c:pt idx="1005">
                  <c:v>0.32997379999999998</c:v>
                </c:pt>
                <c:pt idx="1006">
                  <c:v>0.33030140000000002</c:v>
                </c:pt>
                <c:pt idx="1007">
                  <c:v>0.33062910000000001</c:v>
                </c:pt>
                <c:pt idx="1008">
                  <c:v>0.3309568</c:v>
                </c:pt>
                <c:pt idx="1009">
                  <c:v>0.33128449999999998</c:v>
                </c:pt>
                <c:pt idx="1010">
                  <c:v>0.33161220000000002</c:v>
                </c:pt>
                <c:pt idx="1011">
                  <c:v>0.33193980000000001</c:v>
                </c:pt>
                <c:pt idx="1012">
                  <c:v>0.33226749999999999</c:v>
                </c:pt>
                <c:pt idx="1013">
                  <c:v>0.33259519999999998</c:v>
                </c:pt>
                <c:pt idx="1014">
                  <c:v>0.33292290000000002</c:v>
                </c:pt>
                <c:pt idx="1015">
                  <c:v>0.33325060000000001</c:v>
                </c:pt>
                <c:pt idx="1016">
                  <c:v>0.33357819999999999</c:v>
                </c:pt>
                <c:pt idx="1017">
                  <c:v>0.33390589999999998</c:v>
                </c:pt>
                <c:pt idx="1018">
                  <c:v>0.33423360000000002</c:v>
                </c:pt>
                <c:pt idx="1019">
                  <c:v>0.33456130000000001</c:v>
                </c:pt>
                <c:pt idx="1020">
                  <c:v>0.33488899999999999</c:v>
                </c:pt>
                <c:pt idx="1021">
                  <c:v>0.33521659999999998</c:v>
                </c:pt>
                <c:pt idx="1022">
                  <c:v>0.33554430000000002</c:v>
                </c:pt>
                <c:pt idx="1023">
                  <c:v>0.335872</c:v>
                </c:pt>
                <c:pt idx="1024">
                  <c:v>0.33619969999999999</c:v>
                </c:pt>
                <c:pt idx="1025">
                  <c:v>0.33652729999999997</c:v>
                </c:pt>
                <c:pt idx="1026">
                  <c:v>0.33685500000000002</c:v>
                </c:pt>
                <c:pt idx="1027">
                  <c:v>0.3371827</c:v>
                </c:pt>
                <c:pt idx="1028">
                  <c:v>0.33751039999999999</c:v>
                </c:pt>
                <c:pt idx="1029">
                  <c:v>0.33783809999999997</c:v>
                </c:pt>
                <c:pt idx="1030">
                  <c:v>0.33816580000000002</c:v>
                </c:pt>
                <c:pt idx="1031">
                  <c:v>0.3384934</c:v>
                </c:pt>
                <c:pt idx="1032">
                  <c:v>0.33882109999999999</c:v>
                </c:pt>
                <c:pt idx="1033">
                  <c:v>0.33914879999999997</c:v>
                </c:pt>
                <c:pt idx="1034">
                  <c:v>0.33947650000000001</c:v>
                </c:pt>
                <c:pt idx="1035">
                  <c:v>0.3398042</c:v>
                </c:pt>
                <c:pt idx="1036">
                  <c:v>0.34013179999999998</c:v>
                </c:pt>
                <c:pt idx="1037">
                  <c:v>0.34045950000000003</c:v>
                </c:pt>
                <c:pt idx="1038">
                  <c:v>0.34078720000000001</c:v>
                </c:pt>
                <c:pt idx="1039">
                  <c:v>0.3411149</c:v>
                </c:pt>
                <c:pt idx="1040">
                  <c:v>0.34144259999999999</c:v>
                </c:pt>
                <c:pt idx="1041">
                  <c:v>0.34177020000000002</c:v>
                </c:pt>
                <c:pt idx="1042">
                  <c:v>0.34209790000000001</c:v>
                </c:pt>
                <c:pt idx="1043">
                  <c:v>0.3424256</c:v>
                </c:pt>
                <c:pt idx="1044">
                  <c:v>0.34275329999999998</c:v>
                </c:pt>
                <c:pt idx="1045">
                  <c:v>0.34308100000000002</c:v>
                </c:pt>
                <c:pt idx="1046">
                  <c:v>0.34340860000000001</c:v>
                </c:pt>
                <c:pt idx="1047">
                  <c:v>0.34373629999999999</c:v>
                </c:pt>
                <c:pt idx="1048">
                  <c:v>0.34406399999999998</c:v>
                </c:pt>
                <c:pt idx="1049">
                  <c:v>0.34439170000000002</c:v>
                </c:pt>
                <c:pt idx="1050">
                  <c:v>0.34471940000000001</c:v>
                </c:pt>
                <c:pt idx="1051">
                  <c:v>0.34504699999999999</c:v>
                </c:pt>
                <c:pt idx="1052">
                  <c:v>0.34537469999999998</c:v>
                </c:pt>
                <c:pt idx="1053">
                  <c:v>0.34570240000000002</c:v>
                </c:pt>
                <c:pt idx="1054">
                  <c:v>0.34603010000000001</c:v>
                </c:pt>
                <c:pt idx="1055">
                  <c:v>0.34635779999999999</c:v>
                </c:pt>
                <c:pt idx="1056">
                  <c:v>0.34668539999999998</c:v>
                </c:pt>
                <c:pt idx="1057">
                  <c:v>0.34701310000000002</c:v>
                </c:pt>
                <c:pt idx="1058">
                  <c:v>0.34734080000000001</c:v>
                </c:pt>
                <c:pt idx="1059">
                  <c:v>0.34766849999999999</c:v>
                </c:pt>
                <c:pt idx="1060">
                  <c:v>0.34799609999999997</c:v>
                </c:pt>
                <c:pt idx="1061">
                  <c:v>0.34832390000000002</c:v>
                </c:pt>
                <c:pt idx="1062">
                  <c:v>0.3486515</c:v>
                </c:pt>
                <c:pt idx="1063">
                  <c:v>0.34897919999999999</c:v>
                </c:pt>
                <c:pt idx="1064">
                  <c:v>0.34930689999999998</c:v>
                </c:pt>
                <c:pt idx="1065">
                  <c:v>0.34963460000000002</c:v>
                </c:pt>
                <c:pt idx="1066">
                  <c:v>0.3499622</c:v>
                </c:pt>
                <c:pt idx="1067">
                  <c:v>0.35028989999999999</c:v>
                </c:pt>
                <c:pt idx="1068">
                  <c:v>0.35061759999999997</c:v>
                </c:pt>
                <c:pt idx="1069">
                  <c:v>0.35094530000000002</c:v>
                </c:pt>
                <c:pt idx="1070">
                  <c:v>0.351273</c:v>
                </c:pt>
                <c:pt idx="1071">
                  <c:v>0.35160059999999999</c:v>
                </c:pt>
                <c:pt idx="1072">
                  <c:v>0.35192830000000003</c:v>
                </c:pt>
                <c:pt idx="1073">
                  <c:v>0.35225600000000001</c:v>
                </c:pt>
                <c:pt idx="1074">
                  <c:v>0.3525837</c:v>
                </c:pt>
                <c:pt idx="1075">
                  <c:v>0.35291139999999999</c:v>
                </c:pt>
                <c:pt idx="1076">
                  <c:v>0.35323900000000003</c:v>
                </c:pt>
                <c:pt idx="1077">
                  <c:v>0.35356670000000001</c:v>
                </c:pt>
                <c:pt idx="1078">
                  <c:v>0.3538944</c:v>
                </c:pt>
                <c:pt idx="1079">
                  <c:v>0.35422209999999998</c:v>
                </c:pt>
                <c:pt idx="1080">
                  <c:v>0.35454980000000003</c:v>
                </c:pt>
                <c:pt idx="1081">
                  <c:v>0.35487740000000001</c:v>
                </c:pt>
                <c:pt idx="1082">
                  <c:v>0.3552051</c:v>
                </c:pt>
                <c:pt idx="1083">
                  <c:v>0.35553279999999998</c:v>
                </c:pt>
                <c:pt idx="1084">
                  <c:v>0.35586050000000002</c:v>
                </c:pt>
                <c:pt idx="1085">
                  <c:v>0.35618810000000001</c:v>
                </c:pt>
                <c:pt idx="1086">
                  <c:v>0.35651579999999999</c:v>
                </c:pt>
                <c:pt idx="1087">
                  <c:v>0.35684349999999998</c:v>
                </c:pt>
                <c:pt idx="1088">
                  <c:v>0.35717120000000002</c:v>
                </c:pt>
                <c:pt idx="1089">
                  <c:v>0.35749890000000001</c:v>
                </c:pt>
                <c:pt idx="1090">
                  <c:v>0.35782659999999999</c:v>
                </c:pt>
                <c:pt idx="1091">
                  <c:v>0.35815419999999998</c:v>
                </c:pt>
                <c:pt idx="1092">
                  <c:v>0.35848190000000002</c:v>
                </c:pt>
                <c:pt idx="1093">
                  <c:v>0.35880960000000001</c:v>
                </c:pt>
                <c:pt idx="1094">
                  <c:v>0.35913729999999999</c:v>
                </c:pt>
                <c:pt idx="1095">
                  <c:v>0.35946489999999998</c:v>
                </c:pt>
                <c:pt idx="1096">
                  <c:v>0.35979260000000002</c:v>
                </c:pt>
                <c:pt idx="1097">
                  <c:v>0.3601203</c:v>
                </c:pt>
                <c:pt idx="1098">
                  <c:v>0.36044799999999999</c:v>
                </c:pt>
                <c:pt idx="1099">
                  <c:v>0.36077569999999998</c:v>
                </c:pt>
                <c:pt idx="1100">
                  <c:v>0.36110340000000002</c:v>
                </c:pt>
                <c:pt idx="1101">
                  <c:v>0.361431</c:v>
                </c:pt>
                <c:pt idx="1102">
                  <c:v>0.36175869999999999</c:v>
                </c:pt>
                <c:pt idx="1103">
                  <c:v>0.36208639999999997</c:v>
                </c:pt>
                <c:pt idx="1104">
                  <c:v>0.36241410000000002</c:v>
                </c:pt>
                <c:pt idx="1105">
                  <c:v>0.3627418</c:v>
                </c:pt>
                <c:pt idx="1106">
                  <c:v>0.36306939999999999</c:v>
                </c:pt>
                <c:pt idx="1107">
                  <c:v>0.36339709999999997</c:v>
                </c:pt>
                <c:pt idx="1108">
                  <c:v>0.36372480000000001</c:v>
                </c:pt>
                <c:pt idx="1109">
                  <c:v>0.3640525</c:v>
                </c:pt>
                <c:pt idx="1110">
                  <c:v>0.36438019999999999</c:v>
                </c:pt>
                <c:pt idx="1111">
                  <c:v>0.36470780000000003</c:v>
                </c:pt>
                <c:pt idx="1112">
                  <c:v>0.36503550000000001</c:v>
                </c:pt>
                <c:pt idx="1113">
                  <c:v>0.3653632</c:v>
                </c:pt>
                <c:pt idx="1114">
                  <c:v>0.36569089999999999</c:v>
                </c:pt>
                <c:pt idx="1115">
                  <c:v>0.36601860000000003</c:v>
                </c:pt>
                <c:pt idx="1116">
                  <c:v>0.36634620000000001</c:v>
                </c:pt>
                <c:pt idx="1117">
                  <c:v>0.3666739</c:v>
                </c:pt>
                <c:pt idx="1118">
                  <c:v>0.36700159999999998</c:v>
                </c:pt>
                <c:pt idx="1119">
                  <c:v>0.36732930000000003</c:v>
                </c:pt>
                <c:pt idx="1120">
                  <c:v>0.36765690000000001</c:v>
                </c:pt>
                <c:pt idx="1121">
                  <c:v>0.3679847</c:v>
                </c:pt>
                <c:pt idx="1122">
                  <c:v>0.36831229999999998</c:v>
                </c:pt>
                <c:pt idx="1123">
                  <c:v>0.36864000000000002</c:v>
                </c:pt>
                <c:pt idx="1124">
                  <c:v>0.36896770000000001</c:v>
                </c:pt>
                <c:pt idx="1125">
                  <c:v>0.3692954</c:v>
                </c:pt>
                <c:pt idx="1126">
                  <c:v>0.36962299999999998</c:v>
                </c:pt>
                <c:pt idx="1127">
                  <c:v>0.36995070000000002</c:v>
                </c:pt>
                <c:pt idx="1128">
                  <c:v>0.37027840000000001</c:v>
                </c:pt>
                <c:pt idx="1129">
                  <c:v>0.37060609999999999</c:v>
                </c:pt>
                <c:pt idx="1130">
                  <c:v>0.37093379999999998</c:v>
                </c:pt>
                <c:pt idx="1131">
                  <c:v>0.37126140000000002</c:v>
                </c:pt>
                <c:pt idx="1132">
                  <c:v>0.37158910000000001</c:v>
                </c:pt>
                <c:pt idx="1133">
                  <c:v>0.37191679999999999</c:v>
                </c:pt>
                <c:pt idx="1134">
                  <c:v>0.37224449999999998</c:v>
                </c:pt>
                <c:pt idx="1135">
                  <c:v>0.37257220000000002</c:v>
                </c:pt>
                <c:pt idx="1136">
                  <c:v>0.3728998</c:v>
                </c:pt>
                <c:pt idx="1137">
                  <c:v>0.37322749999999999</c:v>
                </c:pt>
                <c:pt idx="1138">
                  <c:v>0.37355519999999998</c:v>
                </c:pt>
                <c:pt idx="1139">
                  <c:v>0.37388290000000002</c:v>
                </c:pt>
                <c:pt idx="1140">
                  <c:v>0.3742106</c:v>
                </c:pt>
                <c:pt idx="1141">
                  <c:v>0.37453819999999999</c:v>
                </c:pt>
                <c:pt idx="1142">
                  <c:v>0.37486589999999997</c:v>
                </c:pt>
                <c:pt idx="1143">
                  <c:v>0.37519360000000002</c:v>
                </c:pt>
                <c:pt idx="1144">
                  <c:v>0.3755213</c:v>
                </c:pt>
                <c:pt idx="1145">
                  <c:v>0.37584889999999999</c:v>
                </c:pt>
                <c:pt idx="1146">
                  <c:v>0.37617660000000003</c:v>
                </c:pt>
                <c:pt idx="1147">
                  <c:v>0.37650430000000001</c:v>
                </c:pt>
                <c:pt idx="1148">
                  <c:v>0.376832</c:v>
                </c:pt>
                <c:pt idx="1149">
                  <c:v>0.37715969999999999</c:v>
                </c:pt>
                <c:pt idx="1150">
                  <c:v>0.37748739999999997</c:v>
                </c:pt>
                <c:pt idx="1151">
                  <c:v>0.37781500000000001</c:v>
                </c:pt>
                <c:pt idx="1152">
                  <c:v>0.3781427</c:v>
                </c:pt>
                <c:pt idx="1153">
                  <c:v>0.37847039999999998</c:v>
                </c:pt>
                <c:pt idx="1154">
                  <c:v>0.37879810000000003</c:v>
                </c:pt>
                <c:pt idx="1155">
                  <c:v>0.37912570000000001</c:v>
                </c:pt>
                <c:pt idx="1156">
                  <c:v>0.3794535</c:v>
                </c:pt>
                <c:pt idx="1157">
                  <c:v>0.37978109999999998</c:v>
                </c:pt>
                <c:pt idx="1158">
                  <c:v>0.38010880000000002</c:v>
                </c:pt>
                <c:pt idx="1159">
                  <c:v>0.38043650000000001</c:v>
                </c:pt>
                <c:pt idx="1160">
                  <c:v>0.3807642</c:v>
                </c:pt>
                <c:pt idx="1161">
                  <c:v>0.38109179999999998</c:v>
                </c:pt>
                <c:pt idx="1162">
                  <c:v>0.38141950000000002</c:v>
                </c:pt>
                <c:pt idx="1163">
                  <c:v>0.38174720000000001</c:v>
                </c:pt>
                <c:pt idx="1164">
                  <c:v>0.3820749</c:v>
                </c:pt>
                <c:pt idx="1165">
                  <c:v>0.38240259999999998</c:v>
                </c:pt>
                <c:pt idx="1166">
                  <c:v>0.38273020000000002</c:v>
                </c:pt>
                <c:pt idx="1167">
                  <c:v>0.38305790000000001</c:v>
                </c:pt>
                <c:pt idx="1168">
                  <c:v>0.38338559999999999</c:v>
                </c:pt>
                <c:pt idx="1169">
                  <c:v>0.38371329999999998</c:v>
                </c:pt>
                <c:pt idx="1170">
                  <c:v>0.38404100000000002</c:v>
                </c:pt>
                <c:pt idx="1171">
                  <c:v>0.3843686</c:v>
                </c:pt>
                <c:pt idx="1172">
                  <c:v>0.38469629999999999</c:v>
                </c:pt>
                <c:pt idx="1173">
                  <c:v>0.38502399999999998</c:v>
                </c:pt>
                <c:pt idx="1174">
                  <c:v>0.38535170000000002</c:v>
                </c:pt>
                <c:pt idx="1175">
                  <c:v>0.38567940000000001</c:v>
                </c:pt>
                <c:pt idx="1176">
                  <c:v>0.38600699999999999</c:v>
                </c:pt>
                <c:pt idx="1177">
                  <c:v>0.38633469999999998</c:v>
                </c:pt>
                <c:pt idx="1178">
                  <c:v>0.38666240000000002</c:v>
                </c:pt>
                <c:pt idx="1179">
                  <c:v>0.3869901</c:v>
                </c:pt>
                <c:pt idx="1180">
                  <c:v>0.38731769999999999</c:v>
                </c:pt>
                <c:pt idx="1181">
                  <c:v>0.38764539999999997</c:v>
                </c:pt>
                <c:pt idx="1182">
                  <c:v>0.38797310000000002</c:v>
                </c:pt>
                <c:pt idx="1183">
                  <c:v>0.3883008</c:v>
                </c:pt>
                <c:pt idx="1184">
                  <c:v>0.38862849999999999</c:v>
                </c:pt>
                <c:pt idx="1185">
                  <c:v>0.38895619999999997</c:v>
                </c:pt>
                <c:pt idx="1186">
                  <c:v>0.38928380000000001</c:v>
                </c:pt>
                <c:pt idx="1187">
                  <c:v>0.3896115</c:v>
                </c:pt>
                <c:pt idx="1188">
                  <c:v>0.38993919999999999</c:v>
                </c:pt>
                <c:pt idx="1189">
                  <c:v>0.39026690000000003</c:v>
                </c:pt>
                <c:pt idx="1190">
                  <c:v>0.39059460000000001</c:v>
                </c:pt>
                <c:pt idx="1191">
                  <c:v>0.3909222</c:v>
                </c:pt>
                <c:pt idx="1192">
                  <c:v>0.39124989999999998</c:v>
                </c:pt>
                <c:pt idx="1193">
                  <c:v>0.39157760000000003</c:v>
                </c:pt>
                <c:pt idx="1194">
                  <c:v>0.39190530000000001</c:v>
                </c:pt>
                <c:pt idx="1195">
                  <c:v>0.392233</c:v>
                </c:pt>
                <c:pt idx="1196">
                  <c:v>0.39256059999999998</c:v>
                </c:pt>
                <c:pt idx="1197">
                  <c:v>0.39288830000000002</c:v>
                </c:pt>
                <c:pt idx="1198">
                  <c:v>0.39321600000000001</c:v>
                </c:pt>
                <c:pt idx="1199">
                  <c:v>0.3935437</c:v>
                </c:pt>
                <c:pt idx="1200">
                  <c:v>0.39387139999999998</c:v>
                </c:pt>
                <c:pt idx="1201">
                  <c:v>0.39419900000000002</c:v>
                </c:pt>
                <c:pt idx="1202">
                  <c:v>0.39452670000000001</c:v>
                </c:pt>
                <c:pt idx="1203">
                  <c:v>0.39485439999999999</c:v>
                </c:pt>
                <c:pt idx="1204">
                  <c:v>0.39518209999999998</c:v>
                </c:pt>
                <c:pt idx="1205">
                  <c:v>0.39550970000000002</c:v>
                </c:pt>
                <c:pt idx="1206">
                  <c:v>0.39583740000000001</c:v>
                </c:pt>
                <c:pt idx="1207">
                  <c:v>0.39616509999999999</c:v>
                </c:pt>
                <c:pt idx="1208">
                  <c:v>0.39649279999999998</c:v>
                </c:pt>
                <c:pt idx="1209">
                  <c:v>0.39682050000000002</c:v>
                </c:pt>
                <c:pt idx="1210">
                  <c:v>0.39714820000000001</c:v>
                </c:pt>
                <c:pt idx="1211">
                  <c:v>0.39747579999999999</c:v>
                </c:pt>
                <c:pt idx="1212">
                  <c:v>0.39780349999999998</c:v>
                </c:pt>
                <c:pt idx="1213">
                  <c:v>0.39813120000000002</c:v>
                </c:pt>
                <c:pt idx="1214">
                  <c:v>0.3984589</c:v>
                </c:pt>
                <c:pt idx="1215">
                  <c:v>0.39878649999999999</c:v>
                </c:pt>
                <c:pt idx="1216">
                  <c:v>0.39911429999999998</c:v>
                </c:pt>
                <c:pt idx="1217">
                  <c:v>0.39944190000000002</c:v>
                </c:pt>
                <c:pt idx="1218">
                  <c:v>0.3997696</c:v>
                </c:pt>
                <c:pt idx="1219">
                  <c:v>0.40009729999999999</c:v>
                </c:pt>
                <c:pt idx="1220">
                  <c:v>0.40042499999999998</c:v>
                </c:pt>
                <c:pt idx="1221">
                  <c:v>0.40075260000000001</c:v>
                </c:pt>
                <c:pt idx="1222">
                  <c:v>0.4010803</c:v>
                </c:pt>
                <c:pt idx="1223">
                  <c:v>0.40140799999999999</c:v>
                </c:pt>
                <c:pt idx="1224">
                  <c:v>0.40173569999999997</c:v>
                </c:pt>
                <c:pt idx="1225">
                  <c:v>0.40206340000000002</c:v>
                </c:pt>
                <c:pt idx="1226">
                  <c:v>0.402391</c:v>
                </c:pt>
                <c:pt idx="1227">
                  <c:v>0.40271869999999999</c:v>
                </c:pt>
                <c:pt idx="1228">
                  <c:v>0.40304640000000003</c:v>
                </c:pt>
                <c:pt idx="1229">
                  <c:v>0.40337410000000001</c:v>
                </c:pt>
                <c:pt idx="1230">
                  <c:v>0.4037018</c:v>
                </c:pt>
                <c:pt idx="1231">
                  <c:v>0.40402939999999998</c:v>
                </c:pt>
                <c:pt idx="1232">
                  <c:v>0.40435710000000002</c:v>
                </c:pt>
                <c:pt idx="1233">
                  <c:v>0.40468480000000001</c:v>
                </c:pt>
                <c:pt idx="1234">
                  <c:v>0.4050125</c:v>
                </c:pt>
                <c:pt idx="1235">
                  <c:v>0.40534019999999998</c:v>
                </c:pt>
                <c:pt idx="1236">
                  <c:v>0.40566780000000002</c:v>
                </c:pt>
                <c:pt idx="1237">
                  <c:v>0.40599550000000001</c:v>
                </c:pt>
                <c:pt idx="1238">
                  <c:v>0.4063232</c:v>
                </c:pt>
                <c:pt idx="1239">
                  <c:v>0.40665089999999998</c:v>
                </c:pt>
                <c:pt idx="1240">
                  <c:v>0.40697850000000002</c:v>
                </c:pt>
                <c:pt idx="1241">
                  <c:v>0.40730620000000001</c:v>
                </c:pt>
                <c:pt idx="1242">
                  <c:v>0.40763389999999999</c:v>
                </c:pt>
                <c:pt idx="1243">
                  <c:v>0.40796159999999998</c:v>
                </c:pt>
                <c:pt idx="1244">
                  <c:v>0.40828930000000002</c:v>
                </c:pt>
                <c:pt idx="1245">
                  <c:v>0.40861700000000001</c:v>
                </c:pt>
                <c:pt idx="1246">
                  <c:v>0.40894459999999999</c:v>
                </c:pt>
                <c:pt idx="1247">
                  <c:v>0.40927229999999998</c:v>
                </c:pt>
                <c:pt idx="1248">
                  <c:v>0.40960000000000002</c:v>
                </c:pt>
                <c:pt idx="1249">
                  <c:v>0.40992770000000001</c:v>
                </c:pt>
                <c:pt idx="1250">
                  <c:v>0.41025529999999999</c:v>
                </c:pt>
                <c:pt idx="1251">
                  <c:v>0.41058299999999998</c:v>
                </c:pt>
                <c:pt idx="1252">
                  <c:v>0.41091070000000002</c:v>
                </c:pt>
                <c:pt idx="1253">
                  <c:v>0.4112384</c:v>
                </c:pt>
                <c:pt idx="1254">
                  <c:v>0.41156609999999999</c:v>
                </c:pt>
                <c:pt idx="1255">
                  <c:v>0.41189379999999998</c:v>
                </c:pt>
                <c:pt idx="1256">
                  <c:v>0.41222140000000002</c:v>
                </c:pt>
                <c:pt idx="1257">
                  <c:v>0.4125491</c:v>
                </c:pt>
                <c:pt idx="1258">
                  <c:v>0.41287679999999999</c:v>
                </c:pt>
                <c:pt idx="1259">
                  <c:v>0.41320449999999997</c:v>
                </c:pt>
                <c:pt idx="1260">
                  <c:v>0.41353220000000002</c:v>
                </c:pt>
                <c:pt idx="1261">
                  <c:v>0.4138598</c:v>
                </c:pt>
                <c:pt idx="1262">
                  <c:v>0.41418749999999999</c:v>
                </c:pt>
                <c:pt idx="1263">
                  <c:v>0.41451519999999997</c:v>
                </c:pt>
                <c:pt idx="1264">
                  <c:v>0.41484290000000001</c:v>
                </c:pt>
                <c:pt idx="1265">
                  <c:v>0.4151706</c:v>
                </c:pt>
                <c:pt idx="1266">
                  <c:v>0.41549819999999998</c:v>
                </c:pt>
                <c:pt idx="1267">
                  <c:v>0.41582590000000003</c:v>
                </c:pt>
                <c:pt idx="1268">
                  <c:v>0.41615360000000001</c:v>
                </c:pt>
                <c:pt idx="1269">
                  <c:v>0.4164813</c:v>
                </c:pt>
                <c:pt idx="1270">
                  <c:v>0.41680899999999999</c:v>
                </c:pt>
                <c:pt idx="1271">
                  <c:v>0.41713660000000002</c:v>
                </c:pt>
                <c:pt idx="1272">
                  <c:v>0.41746430000000001</c:v>
                </c:pt>
                <c:pt idx="1273">
                  <c:v>0.417792</c:v>
                </c:pt>
                <c:pt idx="1274">
                  <c:v>0.41811969999999998</c:v>
                </c:pt>
                <c:pt idx="1275">
                  <c:v>0.41844730000000002</c:v>
                </c:pt>
                <c:pt idx="1276">
                  <c:v>0.41877510000000001</c:v>
                </c:pt>
                <c:pt idx="1277">
                  <c:v>0.41910269999999999</c:v>
                </c:pt>
                <c:pt idx="1278">
                  <c:v>0.41943039999999998</c:v>
                </c:pt>
                <c:pt idx="1279">
                  <c:v>0.41975810000000002</c:v>
                </c:pt>
                <c:pt idx="1280">
                  <c:v>0.42008580000000001</c:v>
                </c:pt>
                <c:pt idx="1281">
                  <c:v>0.42041339999999999</c:v>
                </c:pt>
                <c:pt idx="1282">
                  <c:v>0.42074109999999998</c:v>
                </c:pt>
                <c:pt idx="1283">
                  <c:v>0.42106880000000002</c:v>
                </c:pt>
                <c:pt idx="1284">
                  <c:v>0.42139650000000001</c:v>
                </c:pt>
                <c:pt idx="1285">
                  <c:v>0.42172419999999999</c:v>
                </c:pt>
                <c:pt idx="1286">
                  <c:v>0.42205179999999998</c:v>
                </c:pt>
                <c:pt idx="1287">
                  <c:v>0.42237950000000002</c:v>
                </c:pt>
                <c:pt idx="1288">
                  <c:v>0.42270720000000001</c:v>
                </c:pt>
                <c:pt idx="1289">
                  <c:v>0.42303489999999999</c:v>
                </c:pt>
                <c:pt idx="1290">
                  <c:v>0.42336259999999998</c:v>
                </c:pt>
                <c:pt idx="1291">
                  <c:v>0.42369020000000002</c:v>
                </c:pt>
                <c:pt idx="1292">
                  <c:v>0.4240179</c:v>
                </c:pt>
                <c:pt idx="1293">
                  <c:v>0.42434559999999999</c:v>
                </c:pt>
                <c:pt idx="1294">
                  <c:v>0.42467329999999998</c:v>
                </c:pt>
                <c:pt idx="1295">
                  <c:v>0.42500100000000002</c:v>
                </c:pt>
                <c:pt idx="1296">
                  <c:v>0.4253286</c:v>
                </c:pt>
                <c:pt idx="1297">
                  <c:v>0.42565629999999999</c:v>
                </c:pt>
                <c:pt idx="1298">
                  <c:v>0.42598399999999997</c:v>
                </c:pt>
                <c:pt idx="1299">
                  <c:v>0.42631170000000002</c:v>
                </c:pt>
                <c:pt idx="1300">
                  <c:v>0.4266393</c:v>
                </c:pt>
                <c:pt idx="1301">
                  <c:v>0.42696699999999999</c:v>
                </c:pt>
                <c:pt idx="1302">
                  <c:v>0.42729470000000003</c:v>
                </c:pt>
                <c:pt idx="1303">
                  <c:v>0.42762240000000001</c:v>
                </c:pt>
                <c:pt idx="1304">
                  <c:v>0.4279501</c:v>
                </c:pt>
                <c:pt idx="1305">
                  <c:v>0.42827779999999999</c:v>
                </c:pt>
                <c:pt idx="1306">
                  <c:v>0.42860540000000003</c:v>
                </c:pt>
                <c:pt idx="1307">
                  <c:v>0.42893310000000001</c:v>
                </c:pt>
                <c:pt idx="1308">
                  <c:v>0.4292608</c:v>
                </c:pt>
                <c:pt idx="1309">
                  <c:v>0.42958849999999998</c:v>
                </c:pt>
                <c:pt idx="1310">
                  <c:v>0.42991610000000002</c:v>
                </c:pt>
                <c:pt idx="1311">
                  <c:v>0.43024380000000001</c:v>
                </c:pt>
                <c:pt idx="1312">
                  <c:v>0.4305715</c:v>
                </c:pt>
                <c:pt idx="1313">
                  <c:v>0.43089919999999998</c:v>
                </c:pt>
                <c:pt idx="1314">
                  <c:v>0.43122690000000002</c:v>
                </c:pt>
                <c:pt idx="1315">
                  <c:v>0.43155460000000001</c:v>
                </c:pt>
                <c:pt idx="1316">
                  <c:v>0.43188219999999999</c:v>
                </c:pt>
                <c:pt idx="1317">
                  <c:v>0.43220989999999998</c:v>
                </c:pt>
                <c:pt idx="1318">
                  <c:v>0.43253760000000002</c:v>
                </c:pt>
                <c:pt idx="1319">
                  <c:v>0.43286530000000001</c:v>
                </c:pt>
                <c:pt idx="1320">
                  <c:v>0.43319299999999999</c:v>
                </c:pt>
                <c:pt idx="1321">
                  <c:v>0.43352059999999998</c:v>
                </c:pt>
                <c:pt idx="1322">
                  <c:v>0.43384830000000002</c:v>
                </c:pt>
                <c:pt idx="1323">
                  <c:v>0.43417600000000001</c:v>
                </c:pt>
                <c:pt idx="1324">
                  <c:v>0.43450369999999999</c:v>
                </c:pt>
                <c:pt idx="1325">
                  <c:v>0.43483139999999998</c:v>
                </c:pt>
                <c:pt idx="1326">
                  <c:v>0.43515900000000002</c:v>
                </c:pt>
                <c:pt idx="1327">
                  <c:v>0.4354867</c:v>
                </c:pt>
                <c:pt idx="1328">
                  <c:v>0.43581439999999999</c:v>
                </c:pt>
                <c:pt idx="1329">
                  <c:v>0.43614209999999998</c:v>
                </c:pt>
                <c:pt idx="1330">
                  <c:v>0.43646980000000002</c:v>
                </c:pt>
                <c:pt idx="1331">
                  <c:v>0.4367974</c:v>
                </c:pt>
                <c:pt idx="1332">
                  <c:v>0.43712509999999999</c:v>
                </c:pt>
                <c:pt idx="1333">
                  <c:v>0.43745279999999998</c:v>
                </c:pt>
                <c:pt idx="1334">
                  <c:v>0.43778050000000002</c:v>
                </c:pt>
                <c:pt idx="1335">
                  <c:v>0.4381081</c:v>
                </c:pt>
                <c:pt idx="1336">
                  <c:v>0.43843579999999999</c:v>
                </c:pt>
                <c:pt idx="1337">
                  <c:v>0.43876349999999997</c:v>
                </c:pt>
                <c:pt idx="1338">
                  <c:v>0.43909120000000001</c:v>
                </c:pt>
                <c:pt idx="1339">
                  <c:v>0.4394189</c:v>
                </c:pt>
                <c:pt idx="1340">
                  <c:v>0.43974659999999999</c:v>
                </c:pt>
                <c:pt idx="1341">
                  <c:v>0.44007420000000003</c:v>
                </c:pt>
                <c:pt idx="1342">
                  <c:v>0.44040190000000001</c:v>
                </c:pt>
                <c:pt idx="1343">
                  <c:v>0.4407296</c:v>
                </c:pt>
                <c:pt idx="1344">
                  <c:v>0.44105729999999999</c:v>
                </c:pt>
                <c:pt idx="1345">
                  <c:v>0.44138500000000003</c:v>
                </c:pt>
                <c:pt idx="1346">
                  <c:v>0.44171260000000001</c:v>
                </c:pt>
                <c:pt idx="1347">
                  <c:v>0.4420403</c:v>
                </c:pt>
                <c:pt idx="1348">
                  <c:v>0.44236799999999998</c:v>
                </c:pt>
                <c:pt idx="1349">
                  <c:v>0.44269570000000003</c:v>
                </c:pt>
                <c:pt idx="1350">
                  <c:v>0.44302340000000001</c:v>
                </c:pt>
                <c:pt idx="1351">
                  <c:v>0.443351</c:v>
                </c:pt>
                <c:pt idx="1352">
                  <c:v>0.44367869999999998</c:v>
                </c:pt>
                <c:pt idx="1353">
                  <c:v>0.44400640000000002</c:v>
                </c:pt>
                <c:pt idx="1354">
                  <c:v>0.44433410000000001</c:v>
                </c:pt>
                <c:pt idx="1355">
                  <c:v>0.4446618</c:v>
                </c:pt>
                <c:pt idx="1356">
                  <c:v>0.44498939999999998</c:v>
                </c:pt>
                <c:pt idx="1357">
                  <c:v>0.44531710000000002</c:v>
                </c:pt>
                <c:pt idx="1358">
                  <c:v>0.44564480000000001</c:v>
                </c:pt>
                <c:pt idx="1359">
                  <c:v>0.44597249999999999</c:v>
                </c:pt>
                <c:pt idx="1360">
                  <c:v>0.44630009999999998</c:v>
                </c:pt>
                <c:pt idx="1361">
                  <c:v>0.44662780000000002</c:v>
                </c:pt>
                <c:pt idx="1362">
                  <c:v>0.44695550000000001</c:v>
                </c:pt>
                <c:pt idx="1363">
                  <c:v>0.44728319999999999</c:v>
                </c:pt>
                <c:pt idx="1364">
                  <c:v>0.44761089999999998</c:v>
                </c:pt>
                <c:pt idx="1365">
                  <c:v>0.44793860000000002</c:v>
                </c:pt>
                <c:pt idx="1366">
                  <c:v>0.4482662</c:v>
                </c:pt>
                <c:pt idx="1367">
                  <c:v>0.44859389999999999</c:v>
                </c:pt>
                <c:pt idx="1368">
                  <c:v>0.44892159999999998</c:v>
                </c:pt>
                <c:pt idx="1369">
                  <c:v>0.44924930000000002</c:v>
                </c:pt>
                <c:pt idx="1370">
                  <c:v>0.4495769</c:v>
                </c:pt>
                <c:pt idx="1371">
                  <c:v>0.44990469999999999</c:v>
                </c:pt>
                <c:pt idx="1372">
                  <c:v>0.45023229999999997</c:v>
                </c:pt>
                <c:pt idx="1373">
                  <c:v>0.45056000000000002</c:v>
                </c:pt>
                <c:pt idx="1374">
                  <c:v>0.4508877</c:v>
                </c:pt>
                <c:pt idx="1375">
                  <c:v>0.45121539999999999</c:v>
                </c:pt>
                <c:pt idx="1376">
                  <c:v>0.45154300000000003</c:v>
                </c:pt>
                <c:pt idx="1377">
                  <c:v>0.45187070000000001</c:v>
                </c:pt>
                <c:pt idx="1378">
                  <c:v>0.4521984</c:v>
                </c:pt>
                <c:pt idx="1379">
                  <c:v>0.45252609999999999</c:v>
                </c:pt>
                <c:pt idx="1380">
                  <c:v>0.45285379999999997</c:v>
                </c:pt>
                <c:pt idx="1381">
                  <c:v>0.45318140000000001</c:v>
                </c:pt>
                <c:pt idx="1382">
                  <c:v>0.4535091</c:v>
                </c:pt>
                <c:pt idx="1383">
                  <c:v>0.45383679999999998</c:v>
                </c:pt>
                <c:pt idx="1384">
                  <c:v>0.45416450000000003</c:v>
                </c:pt>
                <c:pt idx="1385">
                  <c:v>0.45449220000000001</c:v>
                </c:pt>
                <c:pt idx="1386">
                  <c:v>0.4548198</c:v>
                </c:pt>
                <c:pt idx="1387">
                  <c:v>0.45514749999999998</c:v>
                </c:pt>
                <c:pt idx="1388">
                  <c:v>0.45547520000000002</c:v>
                </c:pt>
                <c:pt idx="1389">
                  <c:v>0.45580290000000001</c:v>
                </c:pt>
                <c:pt idx="1390">
                  <c:v>0.4561306</c:v>
                </c:pt>
                <c:pt idx="1391">
                  <c:v>0.45645819999999998</c:v>
                </c:pt>
                <c:pt idx="1392">
                  <c:v>0.45678590000000002</c:v>
                </c:pt>
                <c:pt idx="1393">
                  <c:v>0.45711360000000001</c:v>
                </c:pt>
                <c:pt idx="1394">
                  <c:v>0.4574413</c:v>
                </c:pt>
                <c:pt idx="1395">
                  <c:v>0.45776889999999998</c:v>
                </c:pt>
                <c:pt idx="1396">
                  <c:v>0.45809660000000002</c:v>
                </c:pt>
                <c:pt idx="1397">
                  <c:v>0.45842430000000001</c:v>
                </c:pt>
                <c:pt idx="1398">
                  <c:v>0.45875199999999999</c:v>
                </c:pt>
                <c:pt idx="1399">
                  <c:v>0.45907969999999998</c:v>
                </c:pt>
                <c:pt idx="1400">
                  <c:v>0.45940740000000002</c:v>
                </c:pt>
                <c:pt idx="1401">
                  <c:v>0.459735</c:v>
                </c:pt>
                <c:pt idx="1402">
                  <c:v>0.46006269999999999</c:v>
                </c:pt>
                <c:pt idx="1403">
                  <c:v>0.46039039999999998</c:v>
                </c:pt>
                <c:pt idx="1404">
                  <c:v>0.46071810000000002</c:v>
                </c:pt>
                <c:pt idx="1405">
                  <c:v>0.46104580000000001</c:v>
                </c:pt>
                <c:pt idx="1406">
                  <c:v>0.46137339999999999</c:v>
                </c:pt>
                <c:pt idx="1407">
                  <c:v>0.46170109999999998</c:v>
                </c:pt>
                <c:pt idx="1408">
                  <c:v>0.46202880000000002</c:v>
                </c:pt>
                <c:pt idx="1409">
                  <c:v>0.4623565</c:v>
                </c:pt>
                <c:pt idx="1410">
                  <c:v>0.46268419999999999</c:v>
                </c:pt>
                <c:pt idx="1411">
                  <c:v>0.46301179999999997</c:v>
                </c:pt>
                <c:pt idx="1412">
                  <c:v>0.46333950000000002</c:v>
                </c:pt>
                <c:pt idx="1413">
                  <c:v>0.4636672</c:v>
                </c:pt>
                <c:pt idx="1414">
                  <c:v>0.46399489999999999</c:v>
                </c:pt>
                <c:pt idx="1415">
                  <c:v>0.46432259999999997</c:v>
                </c:pt>
                <c:pt idx="1416">
                  <c:v>0.46465020000000001</c:v>
                </c:pt>
                <c:pt idx="1417">
                  <c:v>0.4649779</c:v>
                </c:pt>
                <c:pt idx="1418">
                  <c:v>0.46530559999999999</c:v>
                </c:pt>
                <c:pt idx="1419">
                  <c:v>0.46563330000000003</c:v>
                </c:pt>
                <c:pt idx="1420">
                  <c:v>0.46596090000000001</c:v>
                </c:pt>
                <c:pt idx="1421">
                  <c:v>0.4662886</c:v>
                </c:pt>
                <c:pt idx="1422">
                  <c:v>0.46661629999999998</c:v>
                </c:pt>
                <c:pt idx="1423">
                  <c:v>0.46694400000000003</c:v>
                </c:pt>
                <c:pt idx="1424">
                  <c:v>0.46727170000000001</c:v>
                </c:pt>
                <c:pt idx="1425">
                  <c:v>0.4675994</c:v>
                </c:pt>
                <c:pt idx="1426">
                  <c:v>0.46792699999999998</c:v>
                </c:pt>
                <c:pt idx="1427">
                  <c:v>0.46825470000000002</c:v>
                </c:pt>
                <c:pt idx="1428">
                  <c:v>0.46858240000000001</c:v>
                </c:pt>
                <c:pt idx="1429">
                  <c:v>0.4689101</c:v>
                </c:pt>
                <c:pt idx="1430">
                  <c:v>0.46923769999999998</c:v>
                </c:pt>
                <c:pt idx="1431">
                  <c:v>0.46956550000000002</c:v>
                </c:pt>
                <c:pt idx="1432">
                  <c:v>0.46989310000000001</c:v>
                </c:pt>
                <c:pt idx="1433">
                  <c:v>0.47022079999999999</c:v>
                </c:pt>
                <c:pt idx="1434">
                  <c:v>0.47054849999999998</c:v>
                </c:pt>
                <c:pt idx="1435">
                  <c:v>0.47087620000000002</c:v>
                </c:pt>
                <c:pt idx="1436">
                  <c:v>0.47120380000000001</c:v>
                </c:pt>
                <c:pt idx="1437">
                  <c:v>0.47153149999999999</c:v>
                </c:pt>
                <c:pt idx="1438">
                  <c:v>0.47185919999999998</c:v>
                </c:pt>
                <c:pt idx="1439">
                  <c:v>0.47218690000000002</c:v>
                </c:pt>
                <c:pt idx="1440">
                  <c:v>0.47251460000000001</c:v>
                </c:pt>
                <c:pt idx="1441">
                  <c:v>0.47284219999999999</c:v>
                </c:pt>
                <c:pt idx="1442">
                  <c:v>0.47316989999999998</c:v>
                </c:pt>
                <c:pt idx="1443">
                  <c:v>0.47349760000000002</c:v>
                </c:pt>
                <c:pt idx="1444">
                  <c:v>0.4738253</c:v>
                </c:pt>
                <c:pt idx="1445">
                  <c:v>0.47415299999999999</c:v>
                </c:pt>
                <c:pt idx="1446">
                  <c:v>0.47448059999999997</c:v>
                </c:pt>
                <c:pt idx="1447">
                  <c:v>0.47480830000000002</c:v>
                </c:pt>
                <c:pt idx="1448">
                  <c:v>0.475136</c:v>
                </c:pt>
                <c:pt idx="1449">
                  <c:v>0.47546369999999999</c:v>
                </c:pt>
                <c:pt idx="1450">
                  <c:v>0.47579139999999998</c:v>
                </c:pt>
                <c:pt idx="1451">
                  <c:v>0.47611900000000001</c:v>
                </c:pt>
                <c:pt idx="1452">
                  <c:v>0.4764467</c:v>
                </c:pt>
                <c:pt idx="1453">
                  <c:v>0.47677439999999999</c:v>
                </c:pt>
                <c:pt idx="1454">
                  <c:v>0.47710209999999997</c:v>
                </c:pt>
                <c:pt idx="1455">
                  <c:v>0.47742970000000001</c:v>
                </c:pt>
                <c:pt idx="1456">
                  <c:v>0.4777574</c:v>
                </c:pt>
                <c:pt idx="1457">
                  <c:v>0.47808509999999999</c:v>
                </c:pt>
                <c:pt idx="1458">
                  <c:v>0.47841280000000003</c:v>
                </c:pt>
                <c:pt idx="1459">
                  <c:v>0.47874050000000001</c:v>
                </c:pt>
                <c:pt idx="1460">
                  <c:v>0.4790682</c:v>
                </c:pt>
                <c:pt idx="1461">
                  <c:v>0.47939579999999998</c:v>
                </c:pt>
                <c:pt idx="1462">
                  <c:v>0.47972350000000002</c:v>
                </c:pt>
                <c:pt idx="1463">
                  <c:v>0.48005120000000001</c:v>
                </c:pt>
                <c:pt idx="1464">
                  <c:v>0.4803789</c:v>
                </c:pt>
                <c:pt idx="1465">
                  <c:v>0.48070649999999998</c:v>
                </c:pt>
                <c:pt idx="1466">
                  <c:v>0.48103420000000002</c:v>
                </c:pt>
                <c:pt idx="1467">
                  <c:v>0.48136190000000001</c:v>
                </c:pt>
                <c:pt idx="1468">
                  <c:v>0.4816896</c:v>
                </c:pt>
                <c:pt idx="1469">
                  <c:v>0.48201729999999998</c:v>
                </c:pt>
                <c:pt idx="1470">
                  <c:v>0.48234500000000002</c:v>
                </c:pt>
                <c:pt idx="1471">
                  <c:v>0.48267260000000001</c:v>
                </c:pt>
                <c:pt idx="1472">
                  <c:v>0.48300029999999999</c:v>
                </c:pt>
                <c:pt idx="1473">
                  <c:v>0.48332799999999998</c:v>
                </c:pt>
                <c:pt idx="1474">
                  <c:v>0.48365570000000002</c:v>
                </c:pt>
                <c:pt idx="1475">
                  <c:v>0.48398340000000001</c:v>
                </c:pt>
                <c:pt idx="1476">
                  <c:v>0.48431099999999999</c:v>
                </c:pt>
                <c:pt idx="1477">
                  <c:v>0.48463869999999998</c:v>
                </c:pt>
                <c:pt idx="1478">
                  <c:v>0.48496640000000002</c:v>
                </c:pt>
                <c:pt idx="1479">
                  <c:v>0.48529410000000001</c:v>
                </c:pt>
                <c:pt idx="1480">
                  <c:v>0.48562179999999999</c:v>
                </c:pt>
                <c:pt idx="1481">
                  <c:v>0.48594939999999998</c:v>
                </c:pt>
                <c:pt idx="1482">
                  <c:v>0.48627710000000002</c:v>
                </c:pt>
                <c:pt idx="1483">
                  <c:v>0.4866048</c:v>
                </c:pt>
                <c:pt idx="1484">
                  <c:v>0.48693249999999999</c:v>
                </c:pt>
                <c:pt idx="1485">
                  <c:v>0.48726019999999998</c:v>
                </c:pt>
                <c:pt idx="1486">
                  <c:v>0.48758780000000002</c:v>
                </c:pt>
                <c:pt idx="1487">
                  <c:v>0.4879155</c:v>
                </c:pt>
                <c:pt idx="1488">
                  <c:v>0.48824319999999999</c:v>
                </c:pt>
                <c:pt idx="1489">
                  <c:v>0.48857089999999997</c:v>
                </c:pt>
                <c:pt idx="1490">
                  <c:v>0.48889850000000001</c:v>
                </c:pt>
                <c:pt idx="1491">
                  <c:v>0.4892263</c:v>
                </c:pt>
                <c:pt idx="1492">
                  <c:v>0.48955389999999999</c:v>
                </c:pt>
                <c:pt idx="1493">
                  <c:v>0.48988159999999997</c:v>
                </c:pt>
                <c:pt idx="1494">
                  <c:v>0.49020930000000001</c:v>
                </c:pt>
                <c:pt idx="1495">
                  <c:v>0.490537</c:v>
                </c:pt>
                <c:pt idx="1496">
                  <c:v>0.49086459999999998</c:v>
                </c:pt>
                <c:pt idx="1497">
                  <c:v>0.49119230000000003</c:v>
                </c:pt>
                <c:pt idx="1498">
                  <c:v>0.49152000000000001</c:v>
                </c:pt>
                <c:pt idx="1499">
                  <c:v>0.4918477</c:v>
                </c:pt>
                <c:pt idx="1500">
                  <c:v>0.49217539999999999</c:v>
                </c:pt>
                <c:pt idx="1501">
                  <c:v>0.49250300000000002</c:v>
                </c:pt>
                <c:pt idx="1502">
                  <c:v>0.49283070000000001</c:v>
                </c:pt>
                <c:pt idx="1503">
                  <c:v>0.4931584</c:v>
                </c:pt>
                <c:pt idx="1504">
                  <c:v>0.49348609999999998</c:v>
                </c:pt>
                <c:pt idx="1505">
                  <c:v>0.49381380000000002</c:v>
                </c:pt>
                <c:pt idx="1506">
                  <c:v>0.49414140000000001</c:v>
                </c:pt>
                <c:pt idx="1507">
                  <c:v>0.49446909999999999</c:v>
                </c:pt>
                <c:pt idx="1508">
                  <c:v>0.49479679999999998</c:v>
                </c:pt>
                <c:pt idx="1509">
                  <c:v>0.49512450000000002</c:v>
                </c:pt>
                <c:pt idx="1510">
                  <c:v>0.49545220000000001</c:v>
                </c:pt>
                <c:pt idx="1511">
                  <c:v>0.49577979999999999</c:v>
                </c:pt>
                <c:pt idx="1512">
                  <c:v>0.49610749999999998</c:v>
                </c:pt>
                <c:pt idx="1513">
                  <c:v>0.49643520000000002</c:v>
                </c:pt>
                <c:pt idx="1514">
                  <c:v>0.49676290000000001</c:v>
                </c:pt>
                <c:pt idx="1515">
                  <c:v>0.49709049999999999</c:v>
                </c:pt>
                <c:pt idx="1516">
                  <c:v>0.49741819999999998</c:v>
                </c:pt>
                <c:pt idx="1517">
                  <c:v>0.49774590000000002</c:v>
                </c:pt>
                <c:pt idx="1518">
                  <c:v>0.49807360000000001</c:v>
                </c:pt>
                <c:pt idx="1519">
                  <c:v>0.49840129999999999</c:v>
                </c:pt>
                <c:pt idx="1520">
                  <c:v>0.49872899999999998</c:v>
                </c:pt>
                <c:pt idx="1521">
                  <c:v>0.49905660000000002</c:v>
                </c:pt>
                <c:pt idx="1522">
                  <c:v>0.4993843</c:v>
                </c:pt>
                <c:pt idx="1523">
                  <c:v>0.49971199999999999</c:v>
                </c:pt>
                <c:pt idx="1524">
                  <c:v>0.50003969999999998</c:v>
                </c:pt>
                <c:pt idx="1525">
                  <c:v>0.50036729999999996</c:v>
                </c:pt>
                <c:pt idx="1526">
                  <c:v>0.500695</c:v>
                </c:pt>
                <c:pt idx="1527">
                  <c:v>0.50102270000000004</c:v>
                </c:pt>
                <c:pt idx="1528">
                  <c:v>0.50135039999999997</c:v>
                </c:pt>
                <c:pt idx="1529">
                  <c:v>0.50167799999999996</c:v>
                </c:pt>
                <c:pt idx="1530">
                  <c:v>0.50200579999999995</c:v>
                </c:pt>
                <c:pt idx="1531">
                  <c:v>0.50233349999999999</c:v>
                </c:pt>
                <c:pt idx="1532">
                  <c:v>0.50266109999999997</c:v>
                </c:pt>
                <c:pt idx="1533">
                  <c:v>0.50298880000000001</c:v>
                </c:pt>
                <c:pt idx="1534">
                  <c:v>0.50331649999999994</c:v>
                </c:pt>
                <c:pt idx="1535">
                  <c:v>0.50364419999999999</c:v>
                </c:pt>
                <c:pt idx="1536">
                  <c:v>0.50397179999999997</c:v>
                </c:pt>
                <c:pt idx="1537">
                  <c:v>0.50429950000000001</c:v>
                </c:pt>
                <c:pt idx="1538">
                  <c:v>0.50462720000000005</c:v>
                </c:pt>
                <c:pt idx="1539">
                  <c:v>0.50495489999999998</c:v>
                </c:pt>
                <c:pt idx="1540">
                  <c:v>0.50528260000000003</c:v>
                </c:pt>
                <c:pt idx="1541">
                  <c:v>0.50561020000000001</c:v>
                </c:pt>
                <c:pt idx="1542">
                  <c:v>0.50593790000000005</c:v>
                </c:pt>
                <c:pt idx="1543">
                  <c:v>0.50626559999999998</c:v>
                </c:pt>
                <c:pt idx="1544">
                  <c:v>0.50659330000000002</c:v>
                </c:pt>
                <c:pt idx="1545">
                  <c:v>0.50692090000000001</c:v>
                </c:pt>
                <c:pt idx="1546">
                  <c:v>0.50724860000000005</c:v>
                </c:pt>
                <c:pt idx="1547">
                  <c:v>0.50757629999999998</c:v>
                </c:pt>
                <c:pt idx="1548">
                  <c:v>0.50790400000000002</c:v>
                </c:pt>
                <c:pt idx="1549">
                  <c:v>0.50823169999999995</c:v>
                </c:pt>
                <c:pt idx="1550">
                  <c:v>0.50855930000000005</c:v>
                </c:pt>
                <c:pt idx="1551">
                  <c:v>0.50888710000000004</c:v>
                </c:pt>
                <c:pt idx="1552">
                  <c:v>0.50921470000000002</c:v>
                </c:pt>
                <c:pt idx="1553">
                  <c:v>0.50954239999999995</c:v>
                </c:pt>
                <c:pt idx="1554">
                  <c:v>0.50987009999999999</c:v>
                </c:pt>
                <c:pt idx="1555">
                  <c:v>0.51019780000000003</c:v>
                </c:pt>
                <c:pt idx="1556">
                  <c:v>0.51052549999999997</c:v>
                </c:pt>
                <c:pt idx="1557">
                  <c:v>0.51085309999999995</c:v>
                </c:pt>
                <c:pt idx="1558">
                  <c:v>0.51118079999999999</c:v>
                </c:pt>
                <c:pt idx="1559">
                  <c:v>0.51150850000000003</c:v>
                </c:pt>
                <c:pt idx="1560">
                  <c:v>0.51183619999999996</c:v>
                </c:pt>
                <c:pt idx="1561">
                  <c:v>0.51216379999999995</c:v>
                </c:pt>
                <c:pt idx="1562">
                  <c:v>0.51249149999999999</c:v>
                </c:pt>
                <c:pt idx="1563">
                  <c:v>0.51281920000000003</c:v>
                </c:pt>
                <c:pt idx="1564">
                  <c:v>0.51314689999999996</c:v>
                </c:pt>
                <c:pt idx="1565">
                  <c:v>0.5134746</c:v>
                </c:pt>
                <c:pt idx="1566">
                  <c:v>0.51380219999999999</c:v>
                </c:pt>
                <c:pt idx="1567">
                  <c:v>0.51412990000000003</c:v>
                </c:pt>
                <c:pt idx="1568">
                  <c:v>0.51445759999999996</c:v>
                </c:pt>
                <c:pt idx="1569">
                  <c:v>0.5147853</c:v>
                </c:pt>
                <c:pt idx="1570">
                  <c:v>0.51511289999999998</c:v>
                </c:pt>
                <c:pt idx="1571">
                  <c:v>0.51544060000000003</c:v>
                </c:pt>
                <c:pt idx="1572">
                  <c:v>0.51576829999999996</c:v>
                </c:pt>
                <c:pt idx="1573">
                  <c:v>0.516096</c:v>
                </c:pt>
                <c:pt idx="1574">
                  <c:v>0.51642370000000004</c:v>
                </c:pt>
                <c:pt idx="1575">
                  <c:v>0.51675130000000002</c:v>
                </c:pt>
                <c:pt idx="1576">
                  <c:v>0.51707910000000001</c:v>
                </c:pt>
                <c:pt idx="1577">
                  <c:v>0.5174067</c:v>
                </c:pt>
                <c:pt idx="1578">
                  <c:v>0.51773440000000004</c:v>
                </c:pt>
                <c:pt idx="1579">
                  <c:v>0.51806209999999997</c:v>
                </c:pt>
                <c:pt idx="1580">
                  <c:v>0.51838980000000001</c:v>
                </c:pt>
                <c:pt idx="1581">
                  <c:v>0.5187174</c:v>
                </c:pt>
                <c:pt idx="1582">
                  <c:v>0.51904510000000004</c:v>
                </c:pt>
                <c:pt idx="1583">
                  <c:v>0.51937279999999997</c:v>
                </c:pt>
                <c:pt idx="1584">
                  <c:v>0.51970050000000001</c:v>
                </c:pt>
                <c:pt idx="1585">
                  <c:v>0.52002820000000005</c:v>
                </c:pt>
                <c:pt idx="1586">
                  <c:v>0.52035580000000003</c:v>
                </c:pt>
                <c:pt idx="1587">
                  <c:v>0.52068349999999997</c:v>
                </c:pt>
                <c:pt idx="1588">
                  <c:v>0.52101120000000001</c:v>
                </c:pt>
                <c:pt idx="1589">
                  <c:v>0.52133890000000005</c:v>
                </c:pt>
                <c:pt idx="1590">
                  <c:v>0.52166659999999998</c:v>
                </c:pt>
                <c:pt idx="1591">
                  <c:v>0.52199419999999996</c:v>
                </c:pt>
                <c:pt idx="1592">
                  <c:v>0.52232190000000001</c:v>
                </c:pt>
                <c:pt idx="1593">
                  <c:v>0.52264960000000005</c:v>
                </c:pt>
                <c:pt idx="1594">
                  <c:v>0.52297729999999998</c:v>
                </c:pt>
                <c:pt idx="1595">
                  <c:v>0.52330489999999996</c:v>
                </c:pt>
                <c:pt idx="1596">
                  <c:v>0.5236326</c:v>
                </c:pt>
                <c:pt idx="1597">
                  <c:v>0.52396030000000005</c:v>
                </c:pt>
                <c:pt idx="1598">
                  <c:v>0.52428799999999998</c:v>
                </c:pt>
                <c:pt idx="1599">
                  <c:v>0.52461570000000002</c:v>
                </c:pt>
                <c:pt idx="1600">
                  <c:v>0.52494339999999995</c:v>
                </c:pt>
                <c:pt idx="1601">
                  <c:v>0.52527109999999999</c:v>
                </c:pt>
                <c:pt idx="1602">
                  <c:v>0.52559869999999997</c:v>
                </c:pt>
                <c:pt idx="1603">
                  <c:v>0.52592640000000002</c:v>
                </c:pt>
                <c:pt idx="1604">
                  <c:v>0.52625409999999995</c:v>
                </c:pt>
                <c:pt idx="1605">
                  <c:v>0.52658179999999999</c:v>
                </c:pt>
                <c:pt idx="1606">
                  <c:v>0.52690939999999997</c:v>
                </c:pt>
                <c:pt idx="1607">
                  <c:v>0.52723710000000001</c:v>
                </c:pt>
                <c:pt idx="1608">
                  <c:v>0.52756479999999994</c:v>
                </c:pt>
                <c:pt idx="1609">
                  <c:v>0.52789249999999999</c:v>
                </c:pt>
                <c:pt idx="1610">
                  <c:v>0.52822020000000003</c:v>
                </c:pt>
                <c:pt idx="1611">
                  <c:v>0.52854780000000001</c:v>
                </c:pt>
                <c:pt idx="1612">
                  <c:v>0.52887550000000005</c:v>
                </c:pt>
                <c:pt idx="1613">
                  <c:v>0.52920319999999998</c:v>
                </c:pt>
                <c:pt idx="1614">
                  <c:v>0.52953090000000003</c:v>
                </c:pt>
                <c:pt idx="1615">
                  <c:v>0.52985850000000001</c:v>
                </c:pt>
                <c:pt idx="1616">
                  <c:v>0.53018620000000005</c:v>
                </c:pt>
                <c:pt idx="1617">
                  <c:v>0.53051389999999998</c:v>
                </c:pt>
                <c:pt idx="1618">
                  <c:v>0.53084160000000002</c:v>
                </c:pt>
                <c:pt idx="1619">
                  <c:v>0.53116929999999996</c:v>
                </c:pt>
                <c:pt idx="1620">
                  <c:v>0.53149690000000005</c:v>
                </c:pt>
                <c:pt idx="1621">
                  <c:v>0.53182459999999998</c:v>
                </c:pt>
                <c:pt idx="1622">
                  <c:v>0.53215230000000002</c:v>
                </c:pt>
                <c:pt idx="1623">
                  <c:v>0.53247999999999995</c:v>
                </c:pt>
                <c:pt idx="1624">
                  <c:v>0.53280760000000005</c:v>
                </c:pt>
                <c:pt idx="1625">
                  <c:v>0.53313540000000004</c:v>
                </c:pt>
                <c:pt idx="1626">
                  <c:v>0.53346309999999997</c:v>
                </c:pt>
                <c:pt idx="1627">
                  <c:v>0.53379069999999995</c:v>
                </c:pt>
                <c:pt idx="1628">
                  <c:v>0.53411839999999999</c:v>
                </c:pt>
                <c:pt idx="1629">
                  <c:v>0.53444610000000004</c:v>
                </c:pt>
                <c:pt idx="1630">
                  <c:v>0.53477379999999997</c:v>
                </c:pt>
                <c:pt idx="1631">
                  <c:v>0.53510139999999995</c:v>
                </c:pt>
                <c:pt idx="1632">
                  <c:v>0.53542909999999999</c:v>
                </c:pt>
                <c:pt idx="1633">
                  <c:v>0.53575680000000003</c:v>
                </c:pt>
                <c:pt idx="1634">
                  <c:v>0.53608449999999996</c:v>
                </c:pt>
                <c:pt idx="1635">
                  <c:v>0.53641220000000001</c:v>
                </c:pt>
                <c:pt idx="1636">
                  <c:v>0.53673979999999999</c:v>
                </c:pt>
                <c:pt idx="1637">
                  <c:v>0.53706750000000003</c:v>
                </c:pt>
                <c:pt idx="1638">
                  <c:v>0.53739519999999996</c:v>
                </c:pt>
                <c:pt idx="1639">
                  <c:v>0.5377229</c:v>
                </c:pt>
                <c:pt idx="1640">
                  <c:v>0.53805049999999999</c:v>
                </c:pt>
                <c:pt idx="1641">
                  <c:v>0.53837820000000003</c:v>
                </c:pt>
                <c:pt idx="1642">
                  <c:v>0.53870589999999996</c:v>
                </c:pt>
                <c:pt idx="1643">
                  <c:v>0.5390336</c:v>
                </c:pt>
                <c:pt idx="1644">
                  <c:v>0.53936130000000004</c:v>
                </c:pt>
                <c:pt idx="1645">
                  <c:v>0.53968890000000003</c:v>
                </c:pt>
                <c:pt idx="1646">
                  <c:v>0.54001670000000002</c:v>
                </c:pt>
                <c:pt idx="1647">
                  <c:v>0.5403443</c:v>
                </c:pt>
                <c:pt idx="1648">
                  <c:v>0.54067200000000004</c:v>
                </c:pt>
                <c:pt idx="1649">
                  <c:v>0.54099969999999997</c:v>
                </c:pt>
                <c:pt idx="1650">
                  <c:v>0.54132740000000001</c:v>
                </c:pt>
                <c:pt idx="1651">
                  <c:v>0.54165509999999994</c:v>
                </c:pt>
                <c:pt idx="1652">
                  <c:v>0.54198270000000004</c:v>
                </c:pt>
                <c:pt idx="1653">
                  <c:v>0.54231039999999997</c:v>
                </c:pt>
                <c:pt idx="1654">
                  <c:v>0.54263810000000001</c:v>
                </c:pt>
                <c:pt idx="1655">
                  <c:v>0.54296580000000005</c:v>
                </c:pt>
                <c:pt idx="1656">
                  <c:v>0.54329340000000004</c:v>
                </c:pt>
                <c:pt idx="1657">
                  <c:v>0.54362109999999997</c:v>
                </c:pt>
                <c:pt idx="1658">
                  <c:v>0.54394880000000001</c:v>
                </c:pt>
                <c:pt idx="1659">
                  <c:v>0.54427650000000005</c:v>
                </c:pt>
                <c:pt idx="1660">
                  <c:v>0.54460419999999998</c:v>
                </c:pt>
                <c:pt idx="1661">
                  <c:v>0.54493179999999997</c:v>
                </c:pt>
                <c:pt idx="1662">
                  <c:v>0.54525950000000001</c:v>
                </c:pt>
                <c:pt idx="1663">
                  <c:v>0.54558720000000005</c:v>
                </c:pt>
                <c:pt idx="1664">
                  <c:v>0.54591489999999998</c:v>
                </c:pt>
                <c:pt idx="1665">
                  <c:v>0.54624249999999996</c:v>
                </c:pt>
                <c:pt idx="1666">
                  <c:v>0.54657020000000001</c:v>
                </c:pt>
                <c:pt idx="1667">
                  <c:v>0.54689790000000005</c:v>
                </c:pt>
                <c:pt idx="1668">
                  <c:v>0.54722559999999998</c:v>
                </c:pt>
                <c:pt idx="1669">
                  <c:v>0.54755330000000002</c:v>
                </c:pt>
                <c:pt idx="1670">
                  <c:v>0.5478809</c:v>
                </c:pt>
                <c:pt idx="1671">
                  <c:v>0.54820869999999999</c:v>
                </c:pt>
                <c:pt idx="1672">
                  <c:v>0.54853629999999998</c:v>
                </c:pt>
                <c:pt idx="1673">
                  <c:v>0.54886400000000002</c:v>
                </c:pt>
                <c:pt idx="1674">
                  <c:v>0.54919169999999995</c:v>
                </c:pt>
                <c:pt idx="1675">
                  <c:v>0.54951939999999999</c:v>
                </c:pt>
                <c:pt idx="1676">
                  <c:v>0.54984710000000003</c:v>
                </c:pt>
                <c:pt idx="1677">
                  <c:v>0.55017470000000002</c:v>
                </c:pt>
                <c:pt idx="1678">
                  <c:v>0.55050239999999995</c:v>
                </c:pt>
                <c:pt idx="1679">
                  <c:v>0.55083009999999999</c:v>
                </c:pt>
                <c:pt idx="1680">
                  <c:v>0.55115780000000003</c:v>
                </c:pt>
                <c:pt idx="1681">
                  <c:v>0.55148540000000001</c:v>
                </c:pt>
                <c:pt idx="1682">
                  <c:v>0.55181309999999995</c:v>
                </c:pt>
                <c:pt idx="1683">
                  <c:v>0.55214079999999999</c:v>
                </c:pt>
                <c:pt idx="1684">
                  <c:v>0.55246850000000003</c:v>
                </c:pt>
                <c:pt idx="1685">
                  <c:v>0.55279619999999996</c:v>
                </c:pt>
                <c:pt idx="1686">
                  <c:v>0.55312380000000005</c:v>
                </c:pt>
                <c:pt idx="1687">
                  <c:v>0.55345149999999999</c:v>
                </c:pt>
                <c:pt idx="1688">
                  <c:v>0.55377920000000003</c:v>
                </c:pt>
                <c:pt idx="1689">
                  <c:v>0.55410689999999996</c:v>
                </c:pt>
                <c:pt idx="1690">
                  <c:v>0.55443450000000005</c:v>
                </c:pt>
                <c:pt idx="1691">
                  <c:v>0.55476219999999998</c:v>
                </c:pt>
                <c:pt idx="1692">
                  <c:v>0.55508990000000002</c:v>
                </c:pt>
                <c:pt idx="1693">
                  <c:v>0.55541759999999996</c:v>
                </c:pt>
                <c:pt idx="1694">
                  <c:v>0.5557453</c:v>
                </c:pt>
                <c:pt idx="1695">
                  <c:v>0.55607300000000004</c:v>
                </c:pt>
                <c:pt idx="1696">
                  <c:v>0.55640069999999997</c:v>
                </c:pt>
                <c:pt idx="1697">
                  <c:v>0.55672829999999995</c:v>
                </c:pt>
                <c:pt idx="1698">
                  <c:v>0.557056</c:v>
                </c:pt>
                <c:pt idx="1699">
                  <c:v>0.55738370000000004</c:v>
                </c:pt>
                <c:pt idx="1700">
                  <c:v>0.55771139999999997</c:v>
                </c:pt>
                <c:pt idx="1701">
                  <c:v>0.55803899999999995</c:v>
                </c:pt>
                <c:pt idx="1702">
                  <c:v>0.55836669999999999</c:v>
                </c:pt>
                <c:pt idx="1703">
                  <c:v>0.55869440000000004</c:v>
                </c:pt>
                <c:pt idx="1704">
                  <c:v>0.55902209999999997</c:v>
                </c:pt>
                <c:pt idx="1705">
                  <c:v>0.55934980000000001</c:v>
                </c:pt>
                <c:pt idx="1706">
                  <c:v>0.55967739999999999</c:v>
                </c:pt>
                <c:pt idx="1707">
                  <c:v>0.56000510000000003</c:v>
                </c:pt>
                <c:pt idx="1708">
                  <c:v>0.56033279999999996</c:v>
                </c:pt>
                <c:pt idx="1709">
                  <c:v>0.56066050000000001</c:v>
                </c:pt>
                <c:pt idx="1710">
                  <c:v>0.56098809999999999</c:v>
                </c:pt>
                <c:pt idx="1711">
                  <c:v>0.56131580000000003</c:v>
                </c:pt>
                <c:pt idx="1712">
                  <c:v>0.56164349999999996</c:v>
                </c:pt>
                <c:pt idx="1713">
                  <c:v>0.5619712</c:v>
                </c:pt>
                <c:pt idx="1714">
                  <c:v>0.56229890000000005</c:v>
                </c:pt>
                <c:pt idx="1715">
                  <c:v>0.56262650000000003</c:v>
                </c:pt>
                <c:pt idx="1716">
                  <c:v>0.56295419999999996</c:v>
                </c:pt>
                <c:pt idx="1717">
                  <c:v>0.5632819</c:v>
                </c:pt>
                <c:pt idx="1718">
                  <c:v>0.56360960000000004</c:v>
                </c:pt>
                <c:pt idx="1719">
                  <c:v>0.56393720000000003</c:v>
                </c:pt>
                <c:pt idx="1720">
                  <c:v>0.56426500000000002</c:v>
                </c:pt>
                <c:pt idx="1721">
                  <c:v>0.56459269999999995</c:v>
                </c:pt>
                <c:pt idx="1722">
                  <c:v>0.56492030000000004</c:v>
                </c:pt>
                <c:pt idx="1723">
                  <c:v>0.56524799999999997</c:v>
                </c:pt>
                <c:pt idx="1724">
                  <c:v>0.56557570000000001</c:v>
                </c:pt>
                <c:pt idx="1725">
                  <c:v>0.56590339999999995</c:v>
                </c:pt>
                <c:pt idx="1726">
                  <c:v>0.56623100000000004</c:v>
                </c:pt>
                <c:pt idx="1727">
                  <c:v>0.56655869999999997</c:v>
                </c:pt>
                <c:pt idx="1728">
                  <c:v>0.56688640000000001</c:v>
                </c:pt>
                <c:pt idx="1729">
                  <c:v>0.56721410000000005</c:v>
                </c:pt>
                <c:pt idx="1730">
                  <c:v>0.56754179999999999</c:v>
                </c:pt>
                <c:pt idx="1731">
                  <c:v>0.56786939999999997</c:v>
                </c:pt>
                <c:pt idx="1732">
                  <c:v>0.56819710000000001</c:v>
                </c:pt>
                <c:pt idx="1733">
                  <c:v>0.56852480000000005</c:v>
                </c:pt>
                <c:pt idx="1734">
                  <c:v>0.56885249999999998</c:v>
                </c:pt>
                <c:pt idx="1735">
                  <c:v>0.56918009999999997</c:v>
                </c:pt>
                <c:pt idx="1736">
                  <c:v>0.56950780000000001</c:v>
                </c:pt>
                <c:pt idx="1737">
                  <c:v>0.56983550000000005</c:v>
                </c:pt>
                <c:pt idx="1738">
                  <c:v>0.57016319999999998</c:v>
                </c:pt>
                <c:pt idx="1739">
                  <c:v>0.57049090000000002</c:v>
                </c:pt>
                <c:pt idx="1740">
                  <c:v>0.57081850000000001</c:v>
                </c:pt>
                <c:pt idx="1741">
                  <c:v>0.57114620000000005</c:v>
                </c:pt>
                <c:pt idx="1742">
                  <c:v>0.57147389999999998</c:v>
                </c:pt>
                <c:pt idx="1743">
                  <c:v>0.57180160000000002</c:v>
                </c:pt>
                <c:pt idx="1744">
                  <c:v>0.5721292</c:v>
                </c:pt>
                <c:pt idx="1745">
                  <c:v>0.57245699999999999</c:v>
                </c:pt>
                <c:pt idx="1746">
                  <c:v>0.57278470000000004</c:v>
                </c:pt>
                <c:pt idx="1747">
                  <c:v>0.57311230000000002</c:v>
                </c:pt>
                <c:pt idx="1748">
                  <c:v>0.57343999999999995</c:v>
                </c:pt>
                <c:pt idx="1749">
                  <c:v>0.57376769999999999</c:v>
                </c:pt>
                <c:pt idx="1750">
                  <c:v>0.57409540000000003</c:v>
                </c:pt>
                <c:pt idx="1751">
                  <c:v>0.57442300000000002</c:v>
                </c:pt>
                <c:pt idx="1752">
                  <c:v>0.57475069999999995</c:v>
                </c:pt>
                <c:pt idx="1753">
                  <c:v>0.57507839999999999</c:v>
                </c:pt>
                <c:pt idx="1754">
                  <c:v>0.57540610000000003</c:v>
                </c:pt>
                <c:pt idx="1755">
                  <c:v>0.57573379999999996</c:v>
                </c:pt>
                <c:pt idx="1756">
                  <c:v>0.57606139999999995</c:v>
                </c:pt>
                <c:pt idx="1757">
                  <c:v>0.57638909999999999</c:v>
                </c:pt>
                <c:pt idx="1758">
                  <c:v>0.57671680000000003</c:v>
                </c:pt>
                <c:pt idx="1759">
                  <c:v>0.57704449999999996</c:v>
                </c:pt>
                <c:pt idx="1760">
                  <c:v>0.57737210000000005</c:v>
                </c:pt>
                <c:pt idx="1761">
                  <c:v>0.57769979999999999</c:v>
                </c:pt>
                <c:pt idx="1762">
                  <c:v>0.57802750000000003</c:v>
                </c:pt>
                <c:pt idx="1763">
                  <c:v>0.57835519999999996</c:v>
                </c:pt>
                <c:pt idx="1764">
                  <c:v>0.5786829</c:v>
                </c:pt>
                <c:pt idx="1765">
                  <c:v>0.57901049999999998</c:v>
                </c:pt>
                <c:pt idx="1766">
                  <c:v>0.57933829999999997</c:v>
                </c:pt>
                <c:pt idx="1767">
                  <c:v>0.57966589999999996</c:v>
                </c:pt>
                <c:pt idx="1768">
                  <c:v>0.5799936</c:v>
                </c:pt>
                <c:pt idx="1769">
                  <c:v>0.58032130000000004</c:v>
                </c:pt>
                <c:pt idx="1770">
                  <c:v>0.58064899999999997</c:v>
                </c:pt>
                <c:pt idx="1771">
                  <c:v>0.58097670000000001</c:v>
                </c:pt>
                <c:pt idx="1772">
                  <c:v>0.5813043</c:v>
                </c:pt>
                <c:pt idx="1773">
                  <c:v>0.58163200000000004</c:v>
                </c:pt>
                <c:pt idx="1774">
                  <c:v>0.58195969999999997</c:v>
                </c:pt>
                <c:pt idx="1775">
                  <c:v>0.58228740000000001</c:v>
                </c:pt>
                <c:pt idx="1776">
                  <c:v>0.58261499999999999</c:v>
                </c:pt>
                <c:pt idx="1777">
                  <c:v>0.58294270000000004</c:v>
                </c:pt>
                <c:pt idx="1778">
                  <c:v>0.58327039999999997</c:v>
                </c:pt>
                <c:pt idx="1779">
                  <c:v>0.58359810000000001</c:v>
                </c:pt>
                <c:pt idx="1780">
                  <c:v>0.58392580000000005</c:v>
                </c:pt>
                <c:pt idx="1781">
                  <c:v>0.58425340000000003</c:v>
                </c:pt>
                <c:pt idx="1782">
                  <c:v>0.58458109999999996</c:v>
                </c:pt>
                <c:pt idx="1783">
                  <c:v>0.58490880000000001</c:v>
                </c:pt>
                <c:pt idx="1784">
                  <c:v>0.58523650000000005</c:v>
                </c:pt>
                <c:pt idx="1785">
                  <c:v>0.58556410000000003</c:v>
                </c:pt>
                <c:pt idx="1786">
                  <c:v>0.58589179999999996</c:v>
                </c:pt>
                <c:pt idx="1787">
                  <c:v>0.5862195</c:v>
                </c:pt>
                <c:pt idx="1788">
                  <c:v>0.58654720000000005</c:v>
                </c:pt>
                <c:pt idx="1789">
                  <c:v>0.58687489999999998</c:v>
                </c:pt>
                <c:pt idx="1790">
                  <c:v>0.58720249999999996</c:v>
                </c:pt>
                <c:pt idx="1791">
                  <c:v>0.58753029999999995</c:v>
                </c:pt>
                <c:pt idx="1792">
                  <c:v>0.58785790000000004</c:v>
                </c:pt>
                <c:pt idx="1793">
                  <c:v>0.58818559999999998</c:v>
                </c:pt>
                <c:pt idx="1794">
                  <c:v>0.58851330000000002</c:v>
                </c:pt>
                <c:pt idx="1795">
                  <c:v>0.58884099999999995</c:v>
                </c:pt>
                <c:pt idx="1796">
                  <c:v>0.58916860000000004</c:v>
                </c:pt>
                <c:pt idx="1797">
                  <c:v>0.58949629999999997</c:v>
                </c:pt>
                <c:pt idx="1798">
                  <c:v>0.58982400000000001</c:v>
                </c:pt>
                <c:pt idx="1799">
                  <c:v>0.59015169999999995</c:v>
                </c:pt>
                <c:pt idx="1800">
                  <c:v>0.59047939999999999</c:v>
                </c:pt>
                <c:pt idx="1801">
                  <c:v>0.59080699999999997</c:v>
                </c:pt>
                <c:pt idx="1802">
                  <c:v>0.59113470000000001</c:v>
                </c:pt>
                <c:pt idx="1803">
                  <c:v>0.59146240000000005</c:v>
                </c:pt>
                <c:pt idx="1804">
                  <c:v>0.59179009999999999</c:v>
                </c:pt>
                <c:pt idx="1805">
                  <c:v>0.59211769999999997</c:v>
                </c:pt>
                <c:pt idx="1806">
                  <c:v>0.59244540000000001</c:v>
                </c:pt>
                <c:pt idx="1807">
                  <c:v>0.59277310000000005</c:v>
                </c:pt>
                <c:pt idx="1808">
                  <c:v>0.59310079999999998</c:v>
                </c:pt>
                <c:pt idx="1809">
                  <c:v>0.59342850000000003</c:v>
                </c:pt>
                <c:pt idx="1810">
                  <c:v>0.59375610000000001</c:v>
                </c:pt>
                <c:pt idx="1811">
                  <c:v>0.59408380000000005</c:v>
                </c:pt>
                <c:pt idx="1812">
                  <c:v>0.59441149999999998</c:v>
                </c:pt>
                <c:pt idx="1813">
                  <c:v>0.59473920000000002</c:v>
                </c:pt>
                <c:pt idx="1814">
                  <c:v>0.59506689999999995</c:v>
                </c:pt>
                <c:pt idx="1815">
                  <c:v>0.5953946</c:v>
                </c:pt>
                <c:pt idx="1816">
                  <c:v>0.59572230000000004</c:v>
                </c:pt>
                <c:pt idx="1817">
                  <c:v>0.59604990000000002</c:v>
                </c:pt>
                <c:pt idx="1818">
                  <c:v>0.59637759999999995</c:v>
                </c:pt>
                <c:pt idx="1819">
                  <c:v>0.59670529999999999</c:v>
                </c:pt>
                <c:pt idx="1820">
                  <c:v>0.59703300000000004</c:v>
                </c:pt>
                <c:pt idx="1821">
                  <c:v>0.59736060000000002</c:v>
                </c:pt>
                <c:pt idx="1822">
                  <c:v>0.59768829999999995</c:v>
                </c:pt>
                <c:pt idx="1823">
                  <c:v>0.59801599999999999</c:v>
                </c:pt>
                <c:pt idx="1824">
                  <c:v>0.59834370000000003</c:v>
                </c:pt>
                <c:pt idx="1825">
                  <c:v>0.59867139999999996</c:v>
                </c:pt>
                <c:pt idx="1826">
                  <c:v>0.59899899999999995</c:v>
                </c:pt>
                <c:pt idx="1827">
                  <c:v>0.59932669999999999</c:v>
                </c:pt>
                <c:pt idx="1828">
                  <c:v>0.59965440000000003</c:v>
                </c:pt>
                <c:pt idx="1829">
                  <c:v>0.59998209999999996</c:v>
                </c:pt>
                <c:pt idx="1830">
                  <c:v>0.60030969999999995</c:v>
                </c:pt>
                <c:pt idx="1831">
                  <c:v>0.60063739999999999</c:v>
                </c:pt>
                <c:pt idx="1832">
                  <c:v>0.60096510000000003</c:v>
                </c:pt>
                <c:pt idx="1833">
                  <c:v>0.60129279999999996</c:v>
                </c:pt>
                <c:pt idx="1834">
                  <c:v>0.6016205</c:v>
                </c:pt>
                <c:pt idx="1835">
                  <c:v>0.60194809999999999</c:v>
                </c:pt>
                <c:pt idx="1836">
                  <c:v>0.60227580000000003</c:v>
                </c:pt>
                <c:pt idx="1837">
                  <c:v>0.60260349999999996</c:v>
                </c:pt>
                <c:pt idx="1838">
                  <c:v>0.6029312</c:v>
                </c:pt>
                <c:pt idx="1839">
                  <c:v>0.60325879999999998</c:v>
                </c:pt>
                <c:pt idx="1840">
                  <c:v>0.60358659999999997</c:v>
                </c:pt>
                <c:pt idx="1841">
                  <c:v>0.60391430000000001</c:v>
                </c:pt>
                <c:pt idx="1842">
                  <c:v>0.6042419</c:v>
                </c:pt>
                <c:pt idx="1843">
                  <c:v>0.60456960000000004</c:v>
                </c:pt>
                <c:pt idx="1844">
                  <c:v>0.60489729999999997</c:v>
                </c:pt>
                <c:pt idx="1845">
                  <c:v>0.60522500000000001</c:v>
                </c:pt>
                <c:pt idx="1846">
                  <c:v>0.6055526</c:v>
                </c:pt>
                <c:pt idx="1847">
                  <c:v>0.60588030000000004</c:v>
                </c:pt>
                <c:pt idx="1848">
                  <c:v>0.60620799999999997</c:v>
                </c:pt>
                <c:pt idx="1849">
                  <c:v>0.60653570000000001</c:v>
                </c:pt>
                <c:pt idx="1850">
                  <c:v>0.60686340000000005</c:v>
                </c:pt>
                <c:pt idx="1851">
                  <c:v>0.60719100000000004</c:v>
                </c:pt>
                <c:pt idx="1852">
                  <c:v>0.60751869999999997</c:v>
                </c:pt>
                <c:pt idx="1853">
                  <c:v>0.60784640000000001</c:v>
                </c:pt>
                <c:pt idx="1854">
                  <c:v>0.60817410000000005</c:v>
                </c:pt>
                <c:pt idx="1855">
                  <c:v>0.60850170000000003</c:v>
                </c:pt>
                <c:pt idx="1856">
                  <c:v>0.60882939999999997</c:v>
                </c:pt>
                <c:pt idx="1857">
                  <c:v>0.60915710000000001</c:v>
                </c:pt>
                <c:pt idx="1858">
                  <c:v>0.60948480000000005</c:v>
                </c:pt>
                <c:pt idx="1859">
                  <c:v>0.60981249999999998</c:v>
                </c:pt>
                <c:pt idx="1860">
                  <c:v>0.61014009999999996</c:v>
                </c:pt>
                <c:pt idx="1861">
                  <c:v>0.61046789999999995</c:v>
                </c:pt>
                <c:pt idx="1862">
                  <c:v>0.61079550000000005</c:v>
                </c:pt>
                <c:pt idx="1863">
                  <c:v>0.61112319999999998</c:v>
                </c:pt>
                <c:pt idx="1864">
                  <c:v>0.61145090000000002</c:v>
                </c:pt>
                <c:pt idx="1865">
                  <c:v>0.61177859999999995</c:v>
                </c:pt>
                <c:pt idx="1866">
                  <c:v>0.61210629999999999</c:v>
                </c:pt>
                <c:pt idx="1867">
                  <c:v>0.61243389999999998</c:v>
                </c:pt>
                <c:pt idx="1868">
                  <c:v>0.61276160000000002</c:v>
                </c:pt>
                <c:pt idx="1869">
                  <c:v>0.61308929999999995</c:v>
                </c:pt>
                <c:pt idx="1870">
                  <c:v>0.61341699999999999</c:v>
                </c:pt>
                <c:pt idx="1871">
                  <c:v>0.61374459999999997</c:v>
                </c:pt>
                <c:pt idx="1872">
                  <c:v>0.61407230000000002</c:v>
                </c:pt>
                <c:pt idx="1873">
                  <c:v>0.61439999999999995</c:v>
                </c:pt>
                <c:pt idx="1874">
                  <c:v>0.61472769999999999</c:v>
                </c:pt>
                <c:pt idx="1875">
                  <c:v>0.61505540000000003</c:v>
                </c:pt>
                <c:pt idx="1876">
                  <c:v>0.61538300000000001</c:v>
                </c:pt>
                <c:pt idx="1877">
                  <c:v>0.61571070000000006</c:v>
                </c:pt>
                <c:pt idx="1878">
                  <c:v>0.61603839999999999</c:v>
                </c:pt>
                <c:pt idx="1879">
                  <c:v>0.61636610000000003</c:v>
                </c:pt>
                <c:pt idx="1880">
                  <c:v>0.61669370000000001</c:v>
                </c:pt>
                <c:pt idx="1881">
                  <c:v>0.61702140000000005</c:v>
                </c:pt>
                <c:pt idx="1882">
                  <c:v>0.61734909999999998</c:v>
                </c:pt>
                <c:pt idx="1883">
                  <c:v>0.61767680000000003</c:v>
                </c:pt>
                <c:pt idx="1884">
                  <c:v>0.61800449999999996</c:v>
                </c:pt>
                <c:pt idx="1885">
                  <c:v>0.61833210000000005</c:v>
                </c:pt>
                <c:pt idx="1886">
                  <c:v>0.61865990000000004</c:v>
                </c:pt>
                <c:pt idx="1887">
                  <c:v>0.61898750000000002</c:v>
                </c:pt>
                <c:pt idx="1888">
                  <c:v>0.61931519999999995</c:v>
                </c:pt>
                <c:pt idx="1889">
                  <c:v>0.6196429</c:v>
                </c:pt>
                <c:pt idx="1890">
                  <c:v>0.61997060000000004</c:v>
                </c:pt>
                <c:pt idx="1891">
                  <c:v>0.62029820000000002</c:v>
                </c:pt>
                <c:pt idx="1892">
                  <c:v>0.62062589999999995</c:v>
                </c:pt>
                <c:pt idx="1893">
                  <c:v>0.62095359999999999</c:v>
                </c:pt>
                <c:pt idx="1894">
                  <c:v>0.62128130000000004</c:v>
                </c:pt>
                <c:pt idx="1895">
                  <c:v>0.62160899999999997</c:v>
                </c:pt>
                <c:pt idx="1896">
                  <c:v>0.62193659999999995</c:v>
                </c:pt>
                <c:pt idx="1897">
                  <c:v>0.62226429999999999</c:v>
                </c:pt>
                <c:pt idx="1898">
                  <c:v>0.62259200000000003</c:v>
                </c:pt>
                <c:pt idx="1899">
                  <c:v>0.62291969999999997</c:v>
                </c:pt>
                <c:pt idx="1900">
                  <c:v>0.62324740000000001</c:v>
                </c:pt>
                <c:pt idx="1901">
                  <c:v>0.62357499999999999</c:v>
                </c:pt>
                <c:pt idx="1902">
                  <c:v>0.62390270000000003</c:v>
                </c:pt>
                <c:pt idx="1903">
                  <c:v>0.62423039999999996</c:v>
                </c:pt>
                <c:pt idx="1904">
                  <c:v>0.6245581</c:v>
                </c:pt>
                <c:pt idx="1905">
                  <c:v>0.62488569999999999</c:v>
                </c:pt>
                <c:pt idx="1906">
                  <c:v>0.62521340000000003</c:v>
                </c:pt>
                <c:pt idx="1907">
                  <c:v>0.62554109999999996</c:v>
                </c:pt>
                <c:pt idx="1908">
                  <c:v>0.6258688</c:v>
                </c:pt>
                <c:pt idx="1909">
                  <c:v>0.62619650000000004</c:v>
                </c:pt>
                <c:pt idx="1910">
                  <c:v>0.62652419999999998</c:v>
                </c:pt>
                <c:pt idx="1911">
                  <c:v>0.62685190000000002</c:v>
                </c:pt>
                <c:pt idx="1912">
                  <c:v>0.6271795</c:v>
                </c:pt>
                <c:pt idx="1913">
                  <c:v>0.62750720000000004</c:v>
                </c:pt>
                <c:pt idx="1914">
                  <c:v>0.62783489999999997</c:v>
                </c:pt>
                <c:pt idx="1915">
                  <c:v>0.62816260000000002</c:v>
                </c:pt>
                <c:pt idx="1916">
                  <c:v>0.6284902</c:v>
                </c:pt>
                <c:pt idx="1917">
                  <c:v>0.62881790000000004</c:v>
                </c:pt>
                <c:pt idx="1918">
                  <c:v>0.62914559999999997</c:v>
                </c:pt>
                <c:pt idx="1919">
                  <c:v>0.62947330000000001</c:v>
                </c:pt>
                <c:pt idx="1920">
                  <c:v>0.62980100000000006</c:v>
                </c:pt>
                <c:pt idx="1921">
                  <c:v>0.63012860000000004</c:v>
                </c:pt>
                <c:pt idx="1922">
                  <c:v>0.63045629999999997</c:v>
                </c:pt>
                <c:pt idx="1923">
                  <c:v>0.63078400000000001</c:v>
                </c:pt>
                <c:pt idx="1924">
                  <c:v>0.63111170000000005</c:v>
                </c:pt>
                <c:pt idx="1925">
                  <c:v>0.63143930000000004</c:v>
                </c:pt>
                <c:pt idx="1926">
                  <c:v>0.63176699999999997</c:v>
                </c:pt>
                <c:pt idx="1927">
                  <c:v>0.63209470000000001</c:v>
                </c:pt>
                <c:pt idx="1928">
                  <c:v>0.63242240000000005</c:v>
                </c:pt>
                <c:pt idx="1929">
                  <c:v>0.63275009999999998</c:v>
                </c:pt>
                <c:pt idx="1930">
                  <c:v>0.63307769999999997</c:v>
                </c:pt>
                <c:pt idx="1931">
                  <c:v>0.63340540000000001</c:v>
                </c:pt>
                <c:pt idx="1932">
                  <c:v>0.63373310000000005</c:v>
                </c:pt>
                <c:pt idx="1933">
                  <c:v>0.63406079999999998</c:v>
                </c:pt>
                <c:pt idx="1934">
                  <c:v>0.63438839999999996</c:v>
                </c:pt>
                <c:pt idx="1935">
                  <c:v>0.63471619999999995</c:v>
                </c:pt>
                <c:pt idx="1936">
                  <c:v>0.63504389999999999</c:v>
                </c:pt>
                <c:pt idx="1937">
                  <c:v>0.63537149999999998</c:v>
                </c:pt>
                <c:pt idx="1938">
                  <c:v>0.63569920000000002</c:v>
                </c:pt>
                <c:pt idx="1939">
                  <c:v>0.63602689999999995</c:v>
                </c:pt>
                <c:pt idx="1940">
                  <c:v>0.63635459999999999</c:v>
                </c:pt>
                <c:pt idx="1941">
                  <c:v>0.63668219999999998</c:v>
                </c:pt>
                <c:pt idx="1942">
                  <c:v>0.63700990000000002</c:v>
                </c:pt>
                <c:pt idx="1943">
                  <c:v>0.63733759999999995</c:v>
                </c:pt>
                <c:pt idx="1944">
                  <c:v>0.63766529999999999</c:v>
                </c:pt>
                <c:pt idx="1945">
                  <c:v>0.63799300000000003</c:v>
                </c:pt>
                <c:pt idx="1946">
                  <c:v>0.63832060000000002</c:v>
                </c:pt>
                <c:pt idx="1947">
                  <c:v>0.63864829999999995</c:v>
                </c:pt>
                <c:pt idx="1948">
                  <c:v>0.63897599999999999</c:v>
                </c:pt>
                <c:pt idx="1949">
                  <c:v>0.63930370000000003</c:v>
                </c:pt>
                <c:pt idx="1950">
                  <c:v>0.63963130000000001</c:v>
                </c:pt>
                <c:pt idx="1951">
                  <c:v>0.63995899999999994</c:v>
                </c:pt>
                <c:pt idx="1952">
                  <c:v>0.64028669999999999</c:v>
                </c:pt>
                <c:pt idx="1953">
                  <c:v>0.64061440000000003</c:v>
                </c:pt>
                <c:pt idx="1954">
                  <c:v>0.64094209999999996</c:v>
                </c:pt>
                <c:pt idx="1955">
                  <c:v>0.64126970000000005</c:v>
                </c:pt>
                <c:pt idx="1956">
                  <c:v>0.64159739999999998</c:v>
                </c:pt>
                <c:pt idx="1957">
                  <c:v>0.64192510000000003</c:v>
                </c:pt>
                <c:pt idx="1958">
                  <c:v>0.64225279999999996</c:v>
                </c:pt>
                <c:pt idx="1959">
                  <c:v>0.64258040000000005</c:v>
                </c:pt>
                <c:pt idx="1960">
                  <c:v>0.64290820000000004</c:v>
                </c:pt>
                <c:pt idx="1961">
                  <c:v>0.64323589999999997</c:v>
                </c:pt>
                <c:pt idx="1962">
                  <c:v>0.64356349999999996</c:v>
                </c:pt>
                <c:pt idx="1963">
                  <c:v>0.6438912</c:v>
                </c:pt>
                <c:pt idx="1964">
                  <c:v>0.64421890000000004</c:v>
                </c:pt>
                <c:pt idx="1965">
                  <c:v>0.64454659999999997</c:v>
                </c:pt>
                <c:pt idx="1966">
                  <c:v>0.64487419999999995</c:v>
                </c:pt>
                <c:pt idx="1967">
                  <c:v>0.64520189999999999</c:v>
                </c:pt>
                <c:pt idx="1968">
                  <c:v>0.64552960000000004</c:v>
                </c:pt>
                <c:pt idx="1969">
                  <c:v>0.64585729999999997</c:v>
                </c:pt>
                <c:pt idx="1970">
                  <c:v>0.64618500000000001</c:v>
                </c:pt>
                <c:pt idx="1971">
                  <c:v>0.64651259999999999</c:v>
                </c:pt>
                <c:pt idx="1972">
                  <c:v>0.64684030000000003</c:v>
                </c:pt>
                <c:pt idx="1973">
                  <c:v>0.64716799999999997</c:v>
                </c:pt>
                <c:pt idx="1974">
                  <c:v>0.64749570000000001</c:v>
                </c:pt>
                <c:pt idx="1975">
                  <c:v>0.64782329999999999</c:v>
                </c:pt>
                <c:pt idx="1976">
                  <c:v>0.64815100000000003</c:v>
                </c:pt>
                <c:pt idx="1977">
                  <c:v>0.64847869999999996</c:v>
                </c:pt>
                <c:pt idx="1978">
                  <c:v>0.64880640000000001</c:v>
                </c:pt>
                <c:pt idx="1979">
                  <c:v>0.64913410000000005</c:v>
                </c:pt>
                <c:pt idx="1980">
                  <c:v>0.64946170000000003</c:v>
                </c:pt>
                <c:pt idx="1981">
                  <c:v>0.64978950000000002</c:v>
                </c:pt>
                <c:pt idx="1982">
                  <c:v>0.6501171</c:v>
                </c:pt>
                <c:pt idx="1983">
                  <c:v>0.65044480000000005</c:v>
                </c:pt>
                <c:pt idx="1984">
                  <c:v>0.65077249999999998</c:v>
                </c:pt>
                <c:pt idx="1985">
                  <c:v>0.65110020000000002</c:v>
                </c:pt>
                <c:pt idx="1986">
                  <c:v>0.65142789999999995</c:v>
                </c:pt>
                <c:pt idx="1987">
                  <c:v>0.65175550000000004</c:v>
                </c:pt>
                <c:pt idx="1988">
                  <c:v>0.65208319999999997</c:v>
                </c:pt>
                <c:pt idx="1989">
                  <c:v>0.65241090000000002</c:v>
                </c:pt>
                <c:pt idx="1990">
                  <c:v>0.65273859999999995</c:v>
                </c:pt>
                <c:pt idx="1991">
                  <c:v>0.65306620000000004</c:v>
                </c:pt>
                <c:pt idx="1992">
                  <c:v>0.65339389999999997</c:v>
                </c:pt>
                <c:pt idx="1993">
                  <c:v>0.65372160000000001</c:v>
                </c:pt>
                <c:pt idx="1994">
                  <c:v>0.65404929999999994</c:v>
                </c:pt>
                <c:pt idx="1995">
                  <c:v>0.65437699999999999</c:v>
                </c:pt>
                <c:pt idx="1996">
                  <c:v>0.65470459999999997</c:v>
                </c:pt>
                <c:pt idx="1997">
                  <c:v>0.65503230000000001</c:v>
                </c:pt>
                <c:pt idx="1998">
                  <c:v>0.65536000000000005</c:v>
                </c:pt>
                <c:pt idx="1999">
                  <c:v>0.65568769999999998</c:v>
                </c:pt>
                <c:pt idx="2000">
                  <c:v>0.65601529999999997</c:v>
                </c:pt>
                <c:pt idx="2001">
                  <c:v>0.65634300000000001</c:v>
                </c:pt>
                <c:pt idx="2002">
                  <c:v>0.65667070000000005</c:v>
                </c:pt>
                <c:pt idx="2003">
                  <c:v>0.65699839999999998</c:v>
                </c:pt>
                <c:pt idx="2004">
                  <c:v>0.65732610000000002</c:v>
                </c:pt>
                <c:pt idx="2005">
                  <c:v>0.65765370000000001</c:v>
                </c:pt>
                <c:pt idx="2006">
                  <c:v>0.6579815</c:v>
                </c:pt>
                <c:pt idx="2007">
                  <c:v>0.65830909999999998</c:v>
                </c:pt>
                <c:pt idx="2008">
                  <c:v>0.65863680000000002</c:v>
                </c:pt>
                <c:pt idx="2009">
                  <c:v>0.65896449999999995</c:v>
                </c:pt>
                <c:pt idx="2010">
                  <c:v>0.65929219999999999</c:v>
                </c:pt>
                <c:pt idx="2011">
                  <c:v>0.65961979999999998</c:v>
                </c:pt>
                <c:pt idx="2012">
                  <c:v>0.65994750000000002</c:v>
                </c:pt>
                <c:pt idx="2013">
                  <c:v>0.66027519999999995</c:v>
                </c:pt>
                <c:pt idx="2014">
                  <c:v>0.66060289999999999</c:v>
                </c:pt>
                <c:pt idx="2015">
                  <c:v>0.66093060000000003</c:v>
                </c:pt>
                <c:pt idx="2016">
                  <c:v>0.66125820000000002</c:v>
                </c:pt>
                <c:pt idx="2017">
                  <c:v>0.66158589999999995</c:v>
                </c:pt>
                <c:pt idx="2018">
                  <c:v>0.66191359999999999</c:v>
                </c:pt>
                <c:pt idx="2019">
                  <c:v>0.66224130000000003</c:v>
                </c:pt>
                <c:pt idx="2020">
                  <c:v>0.66256890000000002</c:v>
                </c:pt>
                <c:pt idx="2021">
                  <c:v>0.66289659999999995</c:v>
                </c:pt>
                <c:pt idx="2022">
                  <c:v>0.66322429999999999</c:v>
                </c:pt>
                <c:pt idx="2023">
                  <c:v>0.66355200000000003</c:v>
                </c:pt>
                <c:pt idx="2024">
                  <c:v>0.66387969999999996</c:v>
                </c:pt>
                <c:pt idx="2025">
                  <c:v>0.66420729999999994</c:v>
                </c:pt>
                <c:pt idx="2026">
                  <c:v>0.66453499999999999</c:v>
                </c:pt>
                <c:pt idx="2027">
                  <c:v>0.66486270000000003</c:v>
                </c:pt>
                <c:pt idx="2028">
                  <c:v>0.66519039999999996</c:v>
                </c:pt>
                <c:pt idx="2029">
                  <c:v>0.6655181</c:v>
                </c:pt>
                <c:pt idx="2030">
                  <c:v>0.66584580000000004</c:v>
                </c:pt>
                <c:pt idx="2031">
                  <c:v>0.66617349999999997</c:v>
                </c:pt>
                <c:pt idx="2032">
                  <c:v>0.66650109999999996</c:v>
                </c:pt>
                <c:pt idx="2033">
                  <c:v>0.6668288</c:v>
                </c:pt>
                <c:pt idx="2034">
                  <c:v>0.66715650000000004</c:v>
                </c:pt>
                <c:pt idx="2035">
                  <c:v>0.66748419999999997</c:v>
                </c:pt>
                <c:pt idx="2036">
                  <c:v>0.66781179999999996</c:v>
                </c:pt>
                <c:pt idx="2037">
                  <c:v>0.6681395</c:v>
                </c:pt>
                <c:pt idx="2038">
                  <c:v>0.66846720000000004</c:v>
                </c:pt>
                <c:pt idx="2039">
                  <c:v>0.66879489999999997</c:v>
                </c:pt>
                <c:pt idx="2040">
                  <c:v>0.66912260000000001</c:v>
                </c:pt>
                <c:pt idx="2041">
                  <c:v>0.6694502</c:v>
                </c:pt>
                <c:pt idx="2042">
                  <c:v>0.66977790000000004</c:v>
                </c:pt>
                <c:pt idx="2043">
                  <c:v>0.67010559999999997</c:v>
                </c:pt>
                <c:pt idx="2044">
                  <c:v>0.67043330000000001</c:v>
                </c:pt>
                <c:pt idx="2045">
                  <c:v>0.67076089999999999</c:v>
                </c:pt>
                <c:pt idx="2046">
                  <c:v>0.67108860000000004</c:v>
                </c:pt>
                <c:pt idx="2047">
                  <c:v>0.67141629999999997</c:v>
                </c:pt>
                <c:pt idx="2048">
                  <c:v>0.67174400000000001</c:v>
                </c:pt>
                <c:pt idx="2049">
                  <c:v>0.67207170000000005</c:v>
                </c:pt>
                <c:pt idx="2050">
                  <c:v>0.67239930000000003</c:v>
                </c:pt>
                <c:pt idx="2051">
                  <c:v>0.67272699999999996</c:v>
                </c:pt>
                <c:pt idx="2052">
                  <c:v>0.67305470000000001</c:v>
                </c:pt>
                <c:pt idx="2053">
                  <c:v>0.67338240000000005</c:v>
                </c:pt>
                <c:pt idx="2054">
                  <c:v>0.67371000000000003</c:v>
                </c:pt>
                <c:pt idx="2055">
                  <c:v>0.67403780000000002</c:v>
                </c:pt>
                <c:pt idx="2056">
                  <c:v>0.67436549999999995</c:v>
                </c:pt>
                <c:pt idx="2057">
                  <c:v>0.67469310000000005</c:v>
                </c:pt>
                <c:pt idx="2058">
                  <c:v>0.67502079999999998</c:v>
                </c:pt>
                <c:pt idx="2059">
                  <c:v>0.67534850000000002</c:v>
                </c:pt>
                <c:pt idx="2060">
                  <c:v>0.67567619999999995</c:v>
                </c:pt>
                <c:pt idx="2061">
                  <c:v>0.67600380000000004</c:v>
                </c:pt>
                <c:pt idx="2062">
                  <c:v>0.67633149999999997</c:v>
                </c:pt>
                <c:pt idx="2063">
                  <c:v>0.67665920000000002</c:v>
                </c:pt>
                <c:pt idx="2064">
                  <c:v>0.67698689999999995</c:v>
                </c:pt>
                <c:pt idx="2065">
                  <c:v>0.67731459999999999</c:v>
                </c:pt>
                <c:pt idx="2066">
                  <c:v>0.67764219999999997</c:v>
                </c:pt>
                <c:pt idx="2067">
                  <c:v>0.67796990000000001</c:v>
                </c:pt>
                <c:pt idx="2068">
                  <c:v>0.67829759999999995</c:v>
                </c:pt>
                <c:pt idx="2069">
                  <c:v>0.67862529999999999</c:v>
                </c:pt>
                <c:pt idx="2070">
                  <c:v>0.67895289999999997</c:v>
                </c:pt>
                <c:pt idx="2071">
                  <c:v>0.67928060000000001</c:v>
                </c:pt>
                <c:pt idx="2072">
                  <c:v>0.67960830000000005</c:v>
                </c:pt>
                <c:pt idx="2073">
                  <c:v>0.67993599999999998</c:v>
                </c:pt>
                <c:pt idx="2074">
                  <c:v>0.68026370000000003</c:v>
                </c:pt>
                <c:pt idx="2075">
                  <c:v>0.68059130000000001</c:v>
                </c:pt>
                <c:pt idx="2076">
                  <c:v>0.6809191</c:v>
                </c:pt>
                <c:pt idx="2077">
                  <c:v>0.68124669999999998</c:v>
                </c:pt>
                <c:pt idx="2078">
                  <c:v>0.68157440000000002</c:v>
                </c:pt>
                <c:pt idx="2079">
                  <c:v>0.68190209999999996</c:v>
                </c:pt>
                <c:pt idx="2080">
                  <c:v>0.6822298</c:v>
                </c:pt>
                <c:pt idx="2081">
                  <c:v>0.68255750000000004</c:v>
                </c:pt>
                <c:pt idx="2082">
                  <c:v>0.68288510000000002</c:v>
                </c:pt>
                <c:pt idx="2083">
                  <c:v>0.68321279999999995</c:v>
                </c:pt>
                <c:pt idx="2084">
                  <c:v>0.6835405</c:v>
                </c:pt>
                <c:pt idx="2085">
                  <c:v>0.68386820000000004</c:v>
                </c:pt>
                <c:pt idx="2086">
                  <c:v>0.68419580000000002</c:v>
                </c:pt>
                <c:pt idx="2087">
                  <c:v>0.68452349999999995</c:v>
                </c:pt>
                <c:pt idx="2088">
                  <c:v>0.68485119999999999</c:v>
                </c:pt>
                <c:pt idx="2089">
                  <c:v>0.68517890000000004</c:v>
                </c:pt>
                <c:pt idx="2090">
                  <c:v>0.68550659999999997</c:v>
                </c:pt>
                <c:pt idx="2091">
                  <c:v>0.68583419999999995</c:v>
                </c:pt>
                <c:pt idx="2092">
                  <c:v>0.68616189999999999</c:v>
                </c:pt>
                <c:pt idx="2093">
                  <c:v>0.68648960000000003</c:v>
                </c:pt>
                <c:pt idx="2094">
                  <c:v>0.68681729999999996</c:v>
                </c:pt>
                <c:pt idx="2095">
                  <c:v>0.68714489999999995</c:v>
                </c:pt>
                <c:pt idx="2096">
                  <c:v>0.68747259999999999</c:v>
                </c:pt>
                <c:pt idx="2097">
                  <c:v>0.68780030000000003</c:v>
                </c:pt>
                <c:pt idx="2098">
                  <c:v>0.68812799999999996</c:v>
                </c:pt>
                <c:pt idx="2099">
                  <c:v>0.6884557</c:v>
                </c:pt>
                <c:pt idx="2100">
                  <c:v>0.68878329999999999</c:v>
                </c:pt>
                <c:pt idx="2101">
                  <c:v>0.68911109999999998</c:v>
                </c:pt>
                <c:pt idx="2102">
                  <c:v>0.68943869999999996</c:v>
                </c:pt>
                <c:pt idx="2103">
                  <c:v>0.6897664</c:v>
                </c:pt>
                <c:pt idx="2104">
                  <c:v>0.69009410000000004</c:v>
                </c:pt>
                <c:pt idx="2105">
                  <c:v>0.69042179999999997</c:v>
                </c:pt>
                <c:pt idx="2106">
                  <c:v>0.69074939999999996</c:v>
                </c:pt>
                <c:pt idx="2107">
                  <c:v>0.6910771</c:v>
                </c:pt>
                <c:pt idx="2108">
                  <c:v>0.69140480000000004</c:v>
                </c:pt>
                <c:pt idx="2109">
                  <c:v>0.69173249999999997</c:v>
                </c:pt>
                <c:pt idx="2110">
                  <c:v>0.69206020000000001</c:v>
                </c:pt>
                <c:pt idx="2111">
                  <c:v>0.6923878</c:v>
                </c:pt>
                <c:pt idx="2112">
                  <c:v>0.69271550000000004</c:v>
                </c:pt>
                <c:pt idx="2113">
                  <c:v>0.69304319999999997</c:v>
                </c:pt>
                <c:pt idx="2114">
                  <c:v>0.69337090000000001</c:v>
                </c:pt>
                <c:pt idx="2115">
                  <c:v>0.69369860000000005</c:v>
                </c:pt>
                <c:pt idx="2116">
                  <c:v>0.69402620000000004</c:v>
                </c:pt>
                <c:pt idx="2117">
                  <c:v>0.69435389999999997</c:v>
                </c:pt>
                <c:pt idx="2118">
                  <c:v>0.69468160000000001</c:v>
                </c:pt>
                <c:pt idx="2119">
                  <c:v>0.69500930000000005</c:v>
                </c:pt>
                <c:pt idx="2120">
                  <c:v>0.69533690000000004</c:v>
                </c:pt>
                <c:pt idx="2121">
                  <c:v>0.69566459999999997</c:v>
                </c:pt>
                <c:pt idx="2122">
                  <c:v>0.69599230000000001</c:v>
                </c:pt>
                <c:pt idx="2123">
                  <c:v>0.69632000000000005</c:v>
                </c:pt>
                <c:pt idx="2124">
                  <c:v>0.69664769999999998</c:v>
                </c:pt>
                <c:pt idx="2125">
                  <c:v>0.69697540000000002</c:v>
                </c:pt>
                <c:pt idx="2126">
                  <c:v>0.69730309999999995</c:v>
                </c:pt>
                <c:pt idx="2127">
                  <c:v>0.69763070000000005</c:v>
                </c:pt>
                <c:pt idx="2128">
                  <c:v>0.69795839999999998</c:v>
                </c:pt>
                <c:pt idx="2129">
                  <c:v>0.69828610000000002</c:v>
                </c:pt>
                <c:pt idx="2130">
                  <c:v>0.69861379999999995</c:v>
                </c:pt>
                <c:pt idx="2131">
                  <c:v>0.69894140000000005</c:v>
                </c:pt>
                <c:pt idx="2132">
                  <c:v>0.69926909999999998</c:v>
                </c:pt>
                <c:pt idx="2133">
                  <c:v>0.69959680000000002</c:v>
                </c:pt>
                <c:pt idx="2134">
                  <c:v>0.69992449999999995</c:v>
                </c:pt>
                <c:pt idx="2135">
                  <c:v>0.70025219999999999</c:v>
                </c:pt>
                <c:pt idx="2136">
                  <c:v>0.70057979999999997</c:v>
                </c:pt>
                <c:pt idx="2137">
                  <c:v>0.70090750000000002</c:v>
                </c:pt>
                <c:pt idx="2138">
                  <c:v>0.70123519999999995</c:v>
                </c:pt>
                <c:pt idx="2139">
                  <c:v>0.70156289999999999</c:v>
                </c:pt>
                <c:pt idx="2140">
                  <c:v>0.70189049999999997</c:v>
                </c:pt>
                <c:pt idx="2141">
                  <c:v>0.70221820000000001</c:v>
                </c:pt>
                <c:pt idx="2142">
                  <c:v>0.70254589999999995</c:v>
                </c:pt>
                <c:pt idx="2143">
                  <c:v>0.70287359999999999</c:v>
                </c:pt>
                <c:pt idx="2144">
                  <c:v>0.70320130000000003</c:v>
                </c:pt>
                <c:pt idx="2145">
                  <c:v>0.70352890000000001</c:v>
                </c:pt>
                <c:pt idx="2146">
                  <c:v>0.70385660000000005</c:v>
                </c:pt>
                <c:pt idx="2147">
                  <c:v>0.70418429999999999</c:v>
                </c:pt>
                <c:pt idx="2148">
                  <c:v>0.70451200000000003</c:v>
                </c:pt>
                <c:pt idx="2149">
                  <c:v>0.70483960000000001</c:v>
                </c:pt>
                <c:pt idx="2150">
                  <c:v>0.7051674</c:v>
                </c:pt>
                <c:pt idx="2151">
                  <c:v>0.70549510000000004</c:v>
                </c:pt>
                <c:pt idx="2152">
                  <c:v>0.70582270000000003</c:v>
                </c:pt>
                <c:pt idx="2153">
                  <c:v>0.70615039999999996</c:v>
                </c:pt>
                <c:pt idx="2154">
                  <c:v>0.7064781</c:v>
                </c:pt>
                <c:pt idx="2155">
                  <c:v>0.70680580000000004</c:v>
                </c:pt>
                <c:pt idx="2156">
                  <c:v>0.70713340000000002</c:v>
                </c:pt>
                <c:pt idx="2157">
                  <c:v>0.70746109999999995</c:v>
                </c:pt>
                <c:pt idx="2158">
                  <c:v>0.7077888</c:v>
                </c:pt>
                <c:pt idx="2159">
                  <c:v>0.70811650000000004</c:v>
                </c:pt>
                <c:pt idx="2160">
                  <c:v>0.70844419999999997</c:v>
                </c:pt>
                <c:pt idx="2161">
                  <c:v>0.70877179999999995</c:v>
                </c:pt>
                <c:pt idx="2162">
                  <c:v>0.70909949999999999</c:v>
                </c:pt>
                <c:pt idx="2163">
                  <c:v>0.70942720000000004</c:v>
                </c:pt>
                <c:pt idx="2164">
                  <c:v>0.70975489999999997</c:v>
                </c:pt>
                <c:pt idx="2165">
                  <c:v>0.71008249999999995</c:v>
                </c:pt>
                <c:pt idx="2166">
                  <c:v>0.71041019999999999</c:v>
                </c:pt>
                <c:pt idx="2167">
                  <c:v>0.71073790000000003</c:v>
                </c:pt>
                <c:pt idx="2168">
                  <c:v>0.71106559999999996</c:v>
                </c:pt>
                <c:pt idx="2169">
                  <c:v>0.71139330000000001</c:v>
                </c:pt>
                <c:pt idx="2170">
                  <c:v>0.71172089999999999</c:v>
                </c:pt>
                <c:pt idx="2171">
                  <c:v>0.71204860000000003</c:v>
                </c:pt>
                <c:pt idx="2172">
                  <c:v>0.71237629999999996</c:v>
                </c:pt>
                <c:pt idx="2173">
                  <c:v>0.712704</c:v>
                </c:pt>
                <c:pt idx="2174">
                  <c:v>0.71303159999999999</c:v>
                </c:pt>
                <c:pt idx="2175">
                  <c:v>0.71335939999999998</c:v>
                </c:pt>
                <c:pt idx="2176">
                  <c:v>0.71368710000000002</c:v>
                </c:pt>
                <c:pt idx="2177">
                  <c:v>0.7140147</c:v>
                </c:pt>
                <c:pt idx="2178">
                  <c:v>0.71434240000000004</c:v>
                </c:pt>
                <c:pt idx="2179">
                  <c:v>0.71467009999999997</c:v>
                </c:pt>
                <c:pt idx="2180">
                  <c:v>0.71499780000000002</c:v>
                </c:pt>
                <c:pt idx="2181">
                  <c:v>0.7153254</c:v>
                </c:pt>
                <c:pt idx="2182">
                  <c:v>0.71565310000000004</c:v>
                </c:pt>
                <c:pt idx="2183">
                  <c:v>0.71598079999999997</c:v>
                </c:pt>
                <c:pt idx="2184">
                  <c:v>0.71630850000000001</c:v>
                </c:pt>
                <c:pt idx="2185">
                  <c:v>0.71663619999999995</c:v>
                </c:pt>
                <c:pt idx="2186">
                  <c:v>0.71696380000000004</c:v>
                </c:pt>
                <c:pt idx="2187">
                  <c:v>0.71729149999999997</c:v>
                </c:pt>
                <c:pt idx="2188">
                  <c:v>0.71761920000000001</c:v>
                </c:pt>
                <c:pt idx="2189">
                  <c:v>0.71794690000000005</c:v>
                </c:pt>
                <c:pt idx="2190">
                  <c:v>0.71827450000000004</c:v>
                </c:pt>
                <c:pt idx="2191">
                  <c:v>0.71860219999999997</c:v>
                </c:pt>
                <c:pt idx="2192">
                  <c:v>0.71892990000000001</c:v>
                </c:pt>
                <c:pt idx="2193">
                  <c:v>0.71925760000000005</c:v>
                </c:pt>
                <c:pt idx="2194">
                  <c:v>0.71958529999999998</c:v>
                </c:pt>
                <c:pt idx="2195">
                  <c:v>0.71991289999999997</c:v>
                </c:pt>
                <c:pt idx="2196">
                  <c:v>0.72024069999999996</c:v>
                </c:pt>
                <c:pt idx="2197">
                  <c:v>0.72056830000000005</c:v>
                </c:pt>
                <c:pt idx="2198">
                  <c:v>0.72089599999999998</c:v>
                </c:pt>
                <c:pt idx="2199">
                  <c:v>0.72122370000000002</c:v>
                </c:pt>
                <c:pt idx="2200">
                  <c:v>0.72155139999999995</c:v>
                </c:pt>
                <c:pt idx="2201">
                  <c:v>0.7218791</c:v>
                </c:pt>
                <c:pt idx="2202">
                  <c:v>0.72220669999999998</c:v>
                </c:pt>
                <c:pt idx="2203">
                  <c:v>0.72253440000000002</c:v>
                </c:pt>
                <c:pt idx="2204">
                  <c:v>0.72286209999999995</c:v>
                </c:pt>
                <c:pt idx="2205">
                  <c:v>0.72318979999999999</c:v>
                </c:pt>
                <c:pt idx="2206">
                  <c:v>0.72351739999999998</c:v>
                </c:pt>
                <c:pt idx="2207">
                  <c:v>0.72384510000000002</c:v>
                </c:pt>
                <c:pt idx="2208">
                  <c:v>0.72417279999999995</c:v>
                </c:pt>
                <c:pt idx="2209">
                  <c:v>0.72450049999999999</c:v>
                </c:pt>
                <c:pt idx="2210">
                  <c:v>0.72482820000000003</c:v>
                </c:pt>
                <c:pt idx="2211">
                  <c:v>0.72515580000000002</c:v>
                </c:pt>
                <c:pt idx="2212">
                  <c:v>0.72548349999999995</c:v>
                </c:pt>
                <c:pt idx="2213">
                  <c:v>0.72581119999999999</c:v>
                </c:pt>
                <c:pt idx="2214">
                  <c:v>0.72613890000000003</c:v>
                </c:pt>
                <c:pt idx="2215">
                  <c:v>0.72646650000000002</c:v>
                </c:pt>
                <c:pt idx="2216">
                  <c:v>0.72679419999999995</c:v>
                </c:pt>
                <c:pt idx="2217">
                  <c:v>0.72712189999999999</c:v>
                </c:pt>
                <c:pt idx="2218">
                  <c:v>0.72744960000000003</c:v>
                </c:pt>
                <c:pt idx="2219">
                  <c:v>0.72777729999999996</c:v>
                </c:pt>
                <c:pt idx="2220">
                  <c:v>0.72810490000000005</c:v>
                </c:pt>
                <c:pt idx="2221">
                  <c:v>0.72843270000000004</c:v>
                </c:pt>
                <c:pt idx="2222">
                  <c:v>0.72876030000000003</c:v>
                </c:pt>
                <c:pt idx="2223">
                  <c:v>0.72908799999999996</c:v>
                </c:pt>
                <c:pt idx="2224">
                  <c:v>0.7294157</c:v>
                </c:pt>
                <c:pt idx="2225">
                  <c:v>0.72974340000000004</c:v>
                </c:pt>
                <c:pt idx="2226">
                  <c:v>0.73007100000000003</c:v>
                </c:pt>
                <c:pt idx="2227">
                  <c:v>0.73039869999999996</c:v>
                </c:pt>
                <c:pt idx="2228">
                  <c:v>0.7307264</c:v>
                </c:pt>
                <c:pt idx="2229">
                  <c:v>0.73105410000000004</c:v>
                </c:pt>
                <c:pt idx="2230">
                  <c:v>0.73138179999999997</c:v>
                </c:pt>
                <c:pt idx="2231">
                  <c:v>0.73170939999999995</c:v>
                </c:pt>
                <c:pt idx="2232">
                  <c:v>0.7320371</c:v>
                </c:pt>
                <c:pt idx="2233">
                  <c:v>0.73236480000000004</c:v>
                </c:pt>
                <c:pt idx="2234">
                  <c:v>0.73269249999999997</c:v>
                </c:pt>
                <c:pt idx="2235">
                  <c:v>0.73302009999999995</c:v>
                </c:pt>
                <c:pt idx="2236">
                  <c:v>0.73334779999999999</c:v>
                </c:pt>
                <c:pt idx="2237">
                  <c:v>0.73367550000000004</c:v>
                </c:pt>
                <c:pt idx="2238">
                  <c:v>0.73400319999999997</c:v>
                </c:pt>
                <c:pt idx="2239">
                  <c:v>0.73433090000000001</c:v>
                </c:pt>
                <c:pt idx="2240">
                  <c:v>0.73465849999999999</c:v>
                </c:pt>
                <c:pt idx="2241">
                  <c:v>0.73498620000000003</c:v>
                </c:pt>
                <c:pt idx="2242">
                  <c:v>0.73531389999999996</c:v>
                </c:pt>
                <c:pt idx="2243">
                  <c:v>0.73564160000000001</c:v>
                </c:pt>
                <c:pt idx="2244">
                  <c:v>0.73596930000000005</c:v>
                </c:pt>
                <c:pt idx="2245">
                  <c:v>0.73629699999999998</c:v>
                </c:pt>
                <c:pt idx="2246">
                  <c:v>0.73662470000000002</c:v>
                </c:pt>
                <c:pt idx="2247">
                  <c:v>0.7369523</c:v>
                </c:pt>
                <c:pt idx="2248">
                  <c:v>0.73728000000000005</c:v>
                </c:pt>
                <c:pt idx="2249">
                  <c:v>0.73760769999999998</c:v>
                </c:pt>
                <c:pt idx="2250">
                  <c:v>0.73793540000000002</c:v>
                </c:pt>
                <c:pt idx="2251">
                  <c:v>0.738263</c:v>
                </c:pt>
                <c:pt idx="2252">
                  <c:v>0.73859070000000004</c:v>
                </c:pt>
                <c:pt idx="2253">
                  <c:v>0.73891839999999998</c:v>
                </c:pt>
                <c:pt idx="2254">
                  <c:v>0.73924610000000002</c:v>
                </c:pt>
                <c:pt idx="2255">
                  <c:v>0.73957379999999995</c:v>
                </c:pt>
                <c:pt idx="2256">
                  <c:v>0.73990140000000004</c:v>
                </c:pt>
                <c:pt idx="2257">
                  <c:v>0.74022909999999997</c:v>
                </c:pt>
                <c:pt idx="2258">
                  <c:v>0.74055680000000002</c:v>
                </c:pt>
                <c:pt idx="2259">
                  <c:v>0.74088449999999995</c:v>
                </c:pt>
                <c:pt idx="2260">
                  <c:v>0.74121210000000004</c:v>
                </c:pt>
                <c:pt idx="2261">
                  <c:v>0.74153979999999997</c:v>
                </c:pt>
                <c:pt idx="2262">
                  <c:v>0.74186750000000001</c:v>
                </c:pt>
                <c:pt idx="2263">
                  <c:v>0.74219520000000005</c:v>
                </c:pt>
                <c:pt idx="2264">
                  <c:v>0.74252289999999999</c:v>
                </c:pt>
                <c:pt idx="2265">
                  <c:v>0.74285049999999997</c:v>
                </c:pt>
                <c:pt idx="2266">
                  <c:v>0.74317820000000001</c:v>
                </c:pt>
                <c:pt idx="2267">
                  <c:v>0.74350590000000005</c:v>
                </c:pt>
                <c:pt idx="2268">
                  <c:v>0.74383359999999998</c:v>
                </c:pt>
                <c:pt idx="2269">
                  <c:v>0.74416119999999997</c:v>
                </c:pt>
                <c:pt idx="2270">
                  <c:v>0.74448899999999996</c:v>
                </c:pt>
                <c:pt idx="2271">
                  <c:v>0.7448167</c:v>
                </c:pt>
                <c:pt idx="2272">
                  <c:v>0.74514429999999998</c:v>
                </c:pt>
                <c:pt idx="2273">
                  <c:v>0.74547200000000002</c:v>
                </c:pt>
                <c:pt idx="2274">
                  <c:v>0.74579969999999995</c:v>
                </c:pt>
                <c:pt idx="2275">
                  <c:v>0.7461274</c:v>
                </c:pt>
                <c:pt idx="2276">
                  <c:v>0.74645499999999998</c:v>
                </c:pt>
                <c:pt idx="2277">
                  <c:v>0.74678270000000002</c:v>
                </c:pt>
                <c:pt idx="2278">
                  <c:v>0.74711039999999995</c:v>
                </c:pt>
                <c:pt idx="2279">
                  <c:v>0.74743809999999999</c:v>
                </c:pt>
                <c:pt idx="2280">
                  <c:v>0.74776580000000004</c:v>
                </c:pt>
                <c:pt idx="2281">
                  <c:v>0.74809340000000002</c:v>
                </c:pt>
                <c:pt idx="2282">
                  <c:v>0.74842109999999995</c:v>
                </c:pt>
                <c:pt idx="2283">
                  <c:v>0.74874879999999999</c:v>
                </c:pt>
                <c:pt idx="2284">
                  <c:v>0.74907650000000003</c:v>
                </c:pt>
                <c:pt idx="2285">
                  <c:v>0.74940410000000002</c:v>
                </c:pt>
                <c:pt idx="2286">
                  <c:v>0.74973179999999995</c:v>
                </c:pt>
                <c:pt idx="2287">
                  <c:v>0.75005949999999999</c:v>
                </c:pt>
                <c:pt idx="2288">
                  <c:v>0.75038720000000003</c:v>
                </c:pt>
                <c:pt idx="2289">
                  <c:v>0.75071489999999996</c:v>
                </c:pt>
                <c:pt idx="2290">
                  <c:v>0.75104249999999995</c:v>
                </c:pt>
                <c:pt idx="2291">
                  <c:v>0.75137030000000005</c:v>
                </c:pt>
                <c:pt idx="2292">
                  <c:v>0.75169790000000003</c:v>
                </c:pt>
                <c:pt idx="2293">
                  <c:v>0.75202559999999996</c:v>
                </c:pt>
                <c:pt idx="2294">
                  <c:v>0.7523533</c:v>
                </c:pt>
                <c:pt idx="2295">
                  <c:v>0.75268100000000004</c:v>
                </c:pt>
                <c:pt idx="2296">
                  <c:v>0.75300869999999998</c:v>
                </c:pt>
                <c:pt idx="2297">
                  <c:v>0.75333629999999996</c:v>
                </c:pt>
                <c:pt idx="2298">
                  <c:v>0.753664</c:v>
                </c:pt>
                <c:pt idx="2299">
                  <c:v>0.75399170000000004</c:v>
                </c:pt>
                <c:pt idx="2300">
                  <c:v>0.75431939999999997</c:v>
                </c:pt>
                <c:pt idx="2301">
                  <c:v>0.75464699999999996</c:v>
                </c:pt>
                <c:pt idx="2302">
                  <c:v>0.7549747</c:v>
                </c:pt>
                <c:pt idx="2303">
                  <c:v>0.75530240000000004</c:v>
                </c:pt>
                <c:pt idx="2304">
                  <c:v>0.75563009999999997</c:v>
                </c:pt>
                <c:pt idx="2305">
                  <c:v>0.75595780000000001</c:v>
                </c:pt>
                <c:pt idx="2306">
                  <c:v>0.7562854</c:v>
                </c:pt>
                <c:pt idx="2307">
                  <c:v>0.75661310000000004</c:v>
                </c:pt>
                <c:pt idx="2308">
                  <c:v>0.75694079999999997</c:v>
                </c:pt>
                <c:pt idx="2309">
                  <c:v>0.75726850000000001</c:v>
                </c:pt>
                <c:pt idx="2310">
                  <c:v>0.75759609999999999</c:v>
                </c:pt>
                <c:pt idx="2311">
                  <c:v>0.75792380000000004</c:v>
                </c:pt>
                <c:pt idx="2312">
                  <c:v>0.75825149999999997</c:v>
                </c:pt>
                <c:pt idx="2313">
                  <c:v>0.75857920000000001</c:v>
                </c:pt>
                <c:pt idx="2314">
                  <c:v>0.75890690000000005</c:v>
                </c:pt>
                <c:pt idx="2315">
                  <c:v>0.75923450000000003</c:v>
                </c:pt>
                <c:pt idx="2316">
                  <c:v>0.75956230000000002</c:v>
                </c:pt>
                <c:pt idx="2317">
                  <c:v>0.75988990000000001</c:v>
                </c:pt>
                <c:pt idx="2318">
                  <c:v>0.76021760000000005</c:v>
                </c:pt>
                <c:pt idx="2319">
                  <c:v>0.76054529999999998</c:v>
                </c:pt>
                <c:pt idx="2320">
                  <c:v>0.76087300000000002</c:v>
                </c:pt>
                <c:pt idx="2321">
                  <c:v>0.7612006</c:v>
                </c:pt>
                <c:pt idx="2322">
                  <c:v>0.76152830000000005</c:v>
                </c:pt>
                <c:pt idx="2323">
                  <c:v>0.76185599999999998</c:v>
                </c:pt>
                <c:pt idx="2324">
                  <c:v>0.76218370000000002</c:v>
                </c:pt>
                <c:pt idx="2325">
                  <c:v>0.76251139999999995</c:v>
                </c:pt>
                <c:pt idx="2326">
                  <c:v>0.76283900000000004</c:v>
                </c:pt>
                <c:pt idx="2327">
                  <c:v>0.76316669999999998</c:v>
                </c:pt>
                <c:pt idx="2328">
                  <c:v>0.76349440000000002</c:v>
                </c:pt>
                <c:pt idx="2329">
                  <c:v>0.76382209999999995</c:v>
                </c:pt>
                <c:pt idx="2330">
                  <c:v>0.76414979999999999</c:v>
                </c:pt>
                <c:pt idx="2331">
                  <c:v>0.76447739999999997</c:v>
                </c:pt>
                <c:pt idx="2332">
                  <c:v>0.76480510000000002</c:v>
                </c:pt>
                <c:pt idx="2333">
                  <c:v>0.76513279999999995</c:v>
                </c:pt>
                <c:pt idx="2334">
                  <c:v>0.76546049999999999</c:v>
                </c:pt>
                <c:pt idx="2335">
                  <c:v>0.76578809999999997</c:v>
                </c:pt>
                <c:pt idx="2336">
                  <c:v>0.76611580000000001</c:v>
                </c:pt>
                <c:pt idx="2337">
                  <c:v>0.76644350000000006</c:v>
                </c:pt>
                <c:pt idx="2338">
                  <c:v>0.76677119999999999</c:v>
                </c:pt>
                <c:pt idx="2339">
                  <c:v>0.76709890000000003</c:v>
                </c:pt>
                <c:pt idx="2340">
                  <c:v>0.76742659999999996</c:v>
                </c:pt>
                <c:pt idx="2341">
                  <c:v>0.7677543</c:v>
                </c:pt>
                <c:pt idx="2342">
                  <c:v>0.76808189999999998</c:v>
                </c:pt>
                <c:pt idx="2343">
                  <c:v>0.76840960000000003</c:v>
                </c:pt>
                <c:pt idx="2344">
                  <c:v>0.76873729999999996</c:v>
                </c:pt>
                <c:pt idx="2345">
                  <c:v>0.769065</c:v>
                </c:pt>
                <c:pt idx="2346">
                  <c:v>0.76939259999999998</c:v>
                </c:pt>
                <c:pt idx="2347">
                  <c:v>0.76972030000000002</c:v>
                </c:pt>
                <c:pt idx="2348">
                  <c:v>0.77004799999999995</c:v>
                </c:pt>
                <c:pt idx="2349">
                  <c:v>0.7703757</c:v>
                </c:pt>
                <c:pt idx="2350">
                  <c:v>0.77070340000000004</c:v>
                </c:pt>
                <c:pt idx="2351">
                  <c:v>0.77103100000000002</c:v>
                </c:pt>
                <c:pt idx="2352">
                  <c:v>0.77135869999999995</c:v>
                </c:pt>
                <c:pt idx="2353">
                  <c:v>0.77168639999999999</c:v>
                </c:pt>
                <c:pt idx="2354">
                  <c:v>0.77201410000000004</c:v>
                </c:pt>
                <c:pt idx="2355">
                  <c:v>0.77234170000000002</c:v>
                </c:pt>
                <c:pt idx="2356">
                  <c:v>0.77266939999999995</c:v>
                </c:pt>
                <c:pt idx="2357">
                  <c:v>0.77299709999999999</c:v>
                </c:pt>
                <c:pt idx="2358">
                  <c:v>0.77332480000000003</c:v>
                </c:pt>
                <c:pt idx="2359">
                  <c:v>0.77365249999999997</c:v>
                </c:pt>
                <c:pt idx="2360">
                  <c:v>0.77398009999999995</c:v>
                </c:pt>
                <c:pt idx="2361">
                  <c:v>0.77430779999999999</c:v>
                </c:pt>
                <c:pt idx="2362">
                  <c:v>0.77463550000000003</c:v>
                </c:pt>
                <c:pt idx="2363">
                  <c:v>0.77496319999999996</c:v>
                </c:pt>
                <c:pt idx="2364">
                  <c:v>0.77529079999999995</c:v>
                </c:pt>
                <c:pt idx="2365">
                  <c:v>0.77561860000000005</c:v>
                </c:pt>
                <c:pt idx="2366">
                  <c:v>0.77594629999999998</c:v>
                </c:pt>
                <c:pt idx="2367">
                  <c:v>0.77627389999999996</c:v>
                </c:pt>
                <c:pt idx="2368">
                  <c:v>0.7766016</c:v>
                </c:pt>
                <c:pt idx="2369">
                  <c:v>0.77692930000000004</c:v>
                </c:pt>
                <c:pt idx="2370">
                  <c:v>0.77725699999999998</c:v>
                </c:pt>
                <c:pt idx="2371">
                  <c:v>0.77758459999999996</c:v>
                </c:pt>
                <c:pt idx="2372">
                  <c:v>0.7779123</c:v>
                </c:pt>
                <c:pt idx="2373">
                  <c:v>0.77824000000000004</c:v>
                </c:pt>
                <c:pt idx="2374">
                  <c:v>0.77856769999999997</c:v>
                </c:pt>
                <c:pt idx="2375">
                  <c:v>0.77889540000000002</c:v>
                </c:pt>
                <c:pt idx="2376">
                  <c:v>0.779223</c:v>
                </c:pt>
                <c:pt idx="2377">
                  <c:v>0.77955070000000004</c:v>
                </c:pt>
                <c:pt idx="2378">
                  <c:v>0.77987839999999997</c:v>
                </c:pt>
                <c:pt idx="2379">
                  <c:v>0.78020610000000001</c:v>
                </c:pt>
                <c:pt idx="2380">
                  <c:v>0.7805337</c:v>
                </c:pt>
                <c:pt idx="2381">
                  <c:v>0.78086140000000004</c:v>
                </c:pt>
                <c:pt idx="2382">
                  <c:v>0.78118909999999997</c:v>
                </c:pt>
                <c:pt idx="2383">
                  <c:v>0.78151680000000001</c:v>
                </c:pt>
                <c:pt idx="2384">
                  <c:v>0.78184450000000005</c:v>
                </c:pt>
                <c:pt idx="2385">
                  <c:v>0.78217210000000004</c:v>
                </c:pt>
                <c:pt idx="2386">
                  <c:v>0.78249979999999997</c:v>
                </c:pt>
                <c:pt idx="2387">
                  <c:v>0.78282750000000001</c:v>
                </c:pt>
                <c:pt idx="2388">
                  <c:v>0.78315520000000005</c:v>
                </c:pt>
                <c:pt idx="2389">
                  <c:v>0.78348280000000003</c:v>
                </c:pt>
                <c:pt idx="2390">
                  <c:v>0.78381060000000002</c:v>
                </c:pt>
                <c:pt idx="2391">
                  <c:v>0.78413829999999995</c:v>
                </c:pt>
                <c:pt idx="2392">
                  <c:v>0.78446590000000005</c:v>
                </c:pt>
                <c:pt idx="2393">
                  <c:v>0.78479359999999998</c:v>
                </c:pt>
                <c:pt idx="2394">
                  <c:v>0.78512130000000002</c:v>
                </c:pt>
                <c:pt idx="2395">
                  <c:v>0.78544899999999995</c:v>
                </c:pt>
                <c:pt idx="2396">
                  <c:v>0.78577660000000005</c:v>
                </c:pt>
                <c:pt idx="2397">
                  <c:v>0.78610429999999998</c:v>
                </c:pt>
                <c:pt idx="2398">
                  <c:v>0.78643200000000002</c:v>
                </c:pt>
                <c:pt idx="2399">
                  <c:v>0.78675969999999995</c:v>
                </c:pt>
                <c:pt idx="2400">
                  <c:v>0.78708739999999999</c:v>
                </c:pt>
                <c:pt idx="2401">
                  <c:v>0.78741499999999998</c:v>
                </c:pt>
                <c:pt idx="2402">
                  <c:v>0.78774270000000002</c:v>
                </c:pt>
                <c:pt idx="2403">
                  <c:v>0.78807039999999995</c:v>
                </c:pt>
                <c:pt idx="2404">
                  <c:v>0.78839809999999999</c:v>
                </c:pt>
                <c:pt idx="2405">
                  <c:v>0.78872569999999997</c:v>
                </c:pt>
                <c:pt idx="2406">
                  <c:v>0.78905340000000002</c:v>
                </c:pt>
                <c:pt idx="2407">
                  <c:v>0.78938109999999995</c:v>
                </c:pt>
                <c:pt idx="2408">
                  <c:v>0.78970879999999999</c:v>
                </c:pt>
                <c:pt idx="2409">
                  <c:v>0.79003650000000003</c:v>
                </c:pt>
                <c:pt idx="2410">
                  <c:v>0.79036410000000001</c:v>
                </c:pt>
                <c:pt idx="2411">
                  <c:v>0.7906919</c:v>
                </c:pt>
                <c:pt idx="2412">
                  <c:v>0.79101949999999999</c:v>
                </c:pt>
                <c:pt idx="2413">
                  <c:v>0.79134720000000003</c:v>
                </c:pt>
                <c:pt idx="2414">
                  <c:v>0.79167489999999996</c:v>
                </c:pt>
                <c:pt idx="2415">
                  <c:v>0.7920026</c:v>
                </c:pt>
                <c:pt idx="2416">
                  <c:v>0.79233019999999998</c:v>
                </c:pt>
                <c:pt idx="2417">
                  <c:v>0.79265790000000003</c:v>
                </c:pt>
                <c:pt idx="2418">
                  <c:v>0.79298559999999996</c:v>
                </c:pt>
                <c:pt idx="2419">
                  <c:v>0.7933133</c:v>
                </c:pt>
                <c:pt idx="2420">
                  <c:v>0.79364100000000004</c:v>
                </c:pt>
                <c:pt idx="2421">
                  <c:v>0.79396860000000002</c:v>
                </c:pt>
                <c:pt idx="2422">
                  <c:v>0.79429629999999996</c:v>
                </c:pt>
                <c:pt idx="2423">
                  <c:v>0.794624</c:v>
                </c:pt>
                <c:pt idx="2424">
                  <c:v>0.79495170000000004</c:v>
                </c:pt>
                <c:pt idx="2425">
                  <c:v>0.79527939999999997</c:v>
                </c:pt>
                <c:pt idx="2426">
                  <c:v>0.79560699999999995</c:v>
                </c:pt>
                <c:pt idx="2427">
                  <c:v>0.79593469999999999</c:v>
                </c:pt>
                <c:pt idx="2428">
                  <c:v>0.79626240000000004</c:v>
                </c:pt>
                <c:pt idx="2429">
                  <c:v>0.79659009999999997</c:v>
                </c:pt>
                <c:pt idx="2430">
                  <c:v>0.79691769999999995</c:v>
                </c:pt>
                <c:pt idx="2431">
                  <c:v>0.79724539999999999</c:v>
                </c:pt>
                <c:pt idx="2432">
                  <c:v>0.79757310000000003</c:v>
                </c:pt>
                <c:pt idx="2433">
                  <c:v>0.79790079999999997</c:v>
                </c:pt>
                <c:pt idx="2434">
                  <c:v>0.79822850000000001</c:v>
                </c:pt>
                <c:pt idx="2435">
                  <c:v>0.79855609999999999</c:v>
                </c:pt>
                <c:pt idx="2436">
                  <c:v>0.79888389999999998</c:v>
                </c:pt>
                <c:pt idx="2437">
                  <c:v>0.79921149999999996</c:v>
                </c:pt>
                <c:pt idx="2438">
                  <c:v>0.79953920000000001</c:v>
                </c:pt>
                <c:pt idx="2439">
                  <c:v>0.79986690000000005</c:v>
                </c:pt>
                <c:pt idx="2440">
                  <c:v>0.80019459999999998</c:v>
                </c:pt>
                <c:pt idx="2441">
                  <c:v>0.80052219999999996</c:v>
                </c:pt>
                <c:pt idx="2442">
                  <c:v>0.8008499</c:v>
                </c:pt>
                <c:pt idx="2443">
                  <c:v>0.80117760000000005</c:v>
                </c:pt>
                <c:pt idx="2444">
                  <c:v>0.80150529999999998</c:v>
                </c:pt>
                <c:pt idx="2445">
                  <c:v>0.80183300000000002</c:v>
                </c:pt>
                <c:pt idx="2446">
                  <c:v>0.8021606</c:v>
                </c:pt>
                <c:pt idx="2447">
                  <c:v>0.80248830000000004</c:v>
                </c:pt>
                <c:pt idx="2448">
                  <c:v>0.80281599999999997</c:v>
                </c:pt>
                <c:pt idx="2449">
                  <c:v>0.80314370000000002</c:v>
                </c:pt>
                <c:pt idx="2450">
                  <c:v>0.8034713</c:v>
                </c:pt>
                <c:pt idx="2451">
                  <c:v>0.80379900000000004</c:v>
                </c:pt>
                <c:pt idx="2452">
                  <c:v>0.80412669999999997</c:v>
                </c:pt>
                <c:pt idx="2453">
                  <c:v>0.80445440000000001</c:v>
                </c:pt>
                <c:pt idx="2454">
                  <c:v>0.80478209999999994</c:v>
                </c:pt>
                <c:pt idx="2455">
                  <c:v>0.80510970000000004</c:v>
                </c:pt>
                <c:pt idx="2456">
                  <c:v>0.80543739999999997</c:v>
                </c:pt>
                <c:pt idx="2457">
                  <c:v>0.80576510000000001</c:v>
                </c:pt>
                <c:pt idx="2458">
                  <c:v>0.80609280000000005</c:v>
                </c:pt>
                <c:pt idx="2459">
                  <c:v>0.80642040000000004</c:v>
                </c:pt>
                <c:pt idx="2460">
                  <c:v>0.80674820000000003</c:v>
                </c:pt>
                <c:pt idx="2461">
                  <c:v>0.80707589999999996</c:v>
                </c:pt>
                <c:pt idx="2462">
                  <c:v>0.80740350000000005</c:v>
                </c:pt>
                <c:pt idx="2463">
                  <c:v>0.80773119999999998</c:v>
                </c:pt>
                <c:pt idx="2464">
                  <c:v>0.80805890000000002</c:v>
                </c:pt>
                <c:pt idx="2465">
                  <c:v>0.80838659999999996</c:v>
                </c:pt>
                <c:pt idx="2466">
                  <c:v>0.80871420000000005</c:v>
                </c:pt>
                <c:pt idx="2467">
                  <c:v>0.80904189999999998</c:v>
                </c:pt>
                <c:pt idx="2468">
                  <c:v>0.80936960000000002</c:v>
                </c:pt>
                <c:pt idx="2469">
                  <c:v>0.80969729999999995</c:v>
                </c:pt>
                <c:pt idx="2470">
                  <c:v>0.810025</c:v>
                </c:pt>
                <c:pt idx="2471">
                  <c:v>0.81035259999999998</c:v>
                </c:pt>
                <c:pt idx="2472">
                  <c:v>0.81068030000000002</c:v>
                </c:pt>
                <c:pt idx="2473">
                  <c:v>0.81100799999999995</c:v>
                </c:pt>
                <c:pt idx="2474">
                  <c:v>0.81133569999999999</c:v>
                </c:pt>
                <c:pt idx="2475">
                  <c:v>0.81166329999999998</c:v>
                </c:pt>
                <c:pt idx="2476">
                  <c:v>0.81199100000000002</c:v>
                </c:pt>
                <c:pt idx="2477">
                  <c:v>0.81231869999999995</c:v>
                </c:pt>
                <c:pt idx="2478">
                  <c:v>0.81264639999999999</c:v>
                </c:pt>
                <c:pt idx="2479">
                  <c:v>0.81297410000000003</c:v>
                </c:pt>
                <c:pt idx="2480">
                  <c:v>0.81330170000000002</c:v>
                </c:pt>
                <c:pt idx="2481">
                  <c:v>0.81362939999999995</c:v>
                </c:pt>
                <c:pt idx="2482">
                  <c:v>0.81395709999999999</c:v>
                </c:pt>
                <c:pt idx="2483">
                  <c:v>0.81428480000000003</c:v>
                </c:pt>
                <c:pt idx="2484">
                  <c:v>0.81461240000000001</c:v>
                </c:pt>
                <c:pt idx="2485">
                  <c:v>0.8149402</c:v>
                </c:pt>
                <c:pt idx="2486">
                  <c:v>0.81526790000000005</c:v>
                </c:pt>
                <c:pt idx="2487">
                  <c:v>0.81559550000000003</c:v>
                </c:pt>
                <c:pt idx="2488">
                  <c:v>0.81592319999999996</c:v>
                </c:pt>
                <c:pt idx="2489">
                  <c:v>0.8162509</c:v>
                </c:pt>
                <c:pt idx="2490">
                  <c:v>0.81657860000000004</c:v>
                </c:pt>
                <c:pt idx="2491">
                  <c:v>0.81690620000000003</c:v>
                </c:pt>
                <c:pt idx="2492">
                  <c:v>0.81723389999999996</c:v>
                </c:pt>
                <c:pt idx="2493">
                  <c:v>0.8175616</c:v>
                </c:pt>
                <c:pt idx="2494">
                  <c:v>0.81788930000000004</c:v>
                </c:pt>
                <c:pt idx="2495">
                  <c:v>0.81821699999999997</c:v>
                </c:pt>
                <c:pt idx="2496">
                  <c:v>0.81854459999999996</c:v>
                </c:pt>
                <c:pt idx="2497">
                  <c:v>0.8188723</c:v>
                </c:pt>
                <c:pt idx="2498">
                  <c:v>0.81920000000000004</c:v>
                </c:pt>
                <c:pt idx="2499">
                  <c:v>0.81952769999999997</c:v>
                </c:pt>
                <c:pt idx="2500">
                  <c:v>0.81985529999999995</c:v>
                </c:pt>
                <c:pt idx="2501">
                  <c:v>0.820183</c:v>
                </c:pt>
                <c:pt idx="2502">
                  <c:v>0.82051070000000004</c:v>
                </c:pt>
                <c:pt idx="2503">
                  <c:v>0.82083839999999997</c:v>
                </c:pt>
                <c:pt idx="2504">
                  <c:v>0.82116610000000001</c:v>
                </c:pt>
                <c:pt idx="2505">
                  <c:v>0.82149369999999999</c:v>
                </c:pt>
                <c:pt idx="2506">
                  <c:v>0.82182149999999998</c:v>
                </c:pt>
                <c:pt idx="2507">
                  <c:v>0.82214909999999997</c:v>
                </c:pt>
                <c:pt idx="2508">
                  <c:v>0.82247680000000001</c:v>
                </c:pt>
                <c:pt idx="2509">
                  <c:v>0.82280450000000005</c:v>
                </c:pt>
                <c:pt idx="2510">
                  <c:v>0.82313219999999998</c:v>
                </c:pt>
                <c:pt idx="2511">
                  <c:v>0.82345990000000002</c:v>
                </c:pt>
                <c:pt idx="2512">
                  <c:v>0.82378750000000001</c:v>
                </c:pt>
                <c:pt idx="2513">
                  <c:v>0.82411520000000005</c:v>
                </c:pt>
                <c:pt idx="2514">
                  <c:v>0.82444289999999998</c:v>
                </c:pt>
                <c:pt idx="2515">
                  <c:v>0.82477060000000002</c:v>
                </c:pt>
                <c:pt idx="2516">
                  <c:v>0.8250982</c:v>
                </c:pt>
                <c:pt idx="2517">
                  <c:v>0.82542590000000005</c:v>
                </c:pt>
                <c:pt idx="2518">
                  <c:v>0.82575359999999998</c:v>
                </c:pt>
                <c:pt idx="2519">
                  <c:v>0.82608130000000002</c:v>
                </c:pt>
                <c:pt idx="2520">
                  <c:v>0.82640899999999995</c:v>
                </c:pt>
                <c:pt idx="2521">
                  <c:v>0.82673660000000004</c:v>
                </c:pt>
                <c:pt idx="2522">
                  <c:v>0.82706429999999997</c:v>
                </c:pt>
                <c:pt idx="2523">
                  <c:v>0.82739200000000002</c:v>
                </c:pt>
                <c:pt idx="2524">
                  <c:v>0.82771969999999995</c:v>
                </c:pt>
                <c:pt idx="2525">
                  <c:v>0.82804730000000004</c:v>
                </c:pt>
                <c:pt idx="2526">
                  <c:v>0.82837499999999997</c:v>
                </c:pt>
                <c:pt idx="2527">
                  <c:v>0.82870270000000001</c:v>
                </c:pt>
                <c:pt idx="2528">
                  <c:v>0.82903039999999995</c:v>
                </c:pt>
                <c:pt idx="2529">
                  <c:v>0.82935809999999999</c:v>
                </c:pt>
                <c:pt idx="2530">
                  <c:v>0.82968569999999997</c:v>
                </c:pt>
                <c:pt idx="2531">
                  <c:v>0.83001349999999996</c:v>
                </c:pt>
                <c:pt idx="2532">
                  <c:v>0.83034110000000005</c:v>
                </c:pt>
                <c:pt idx="2533">
                  <c:v>0.83066879999999998</c:v>
                </c:pt>
                <c:pt idx="2534">
                  <c:v>0.83099650000000003</c:v>
                </c:pt>
                <c:pt idx="2535">
                  <c:v>0.83132419999999996</c:v>
                </c:pt>
                <c:pt idx="2536">
                  <c:v>0.83165180000000005</c:v>
                </c:pt>
                <c:pt idx="2537">
                  <c:v>0.83197949999999998</c:v>
                </c:pt>
                <c:pt idx="2538">
                  <c:v>0.83230720000000002</c:v>
                </c:pt>
                <c:pt idx="2539">
                  <c:v>0.83263489999999996</c:v>
                </c:pt>
                <c:pt idx="2540">
                  <c:v>0.8329626</c:v>
                </c:pt>
                <c:pt idx="2541">
                  <c:v>0.83329019999999998</c:v>
                </c:pt>
                <c:pt idx="2542">
                  <c:v>0.83361790000000002</c:v>
                </c:pt>
                <c:pt idx="2543">
                  <c:v>0.83394559999999995</c:v>
                </c:pt>
                <c:pt idx="2544">
                  <c:v>0.8342733</c:v>
                </c:pt>
                <c:pt idx="2545">
                  <c:v>0.83460089999999998</c:v>
                </c:pt>
                <c:pt idx="2546">
                  <c:v>0.83492860000000002</c:v>
                </c:pt>
                <c:pt idx="2547">
                  <c:v>0.83525629999999995</c:v>
                </c:pt>
                <c:pt idx="2548">
                  <c:v>0.83558399999999999</c:v>
                </c:pt>
                <c:pt idx="2549">
                  <c:v>0.83591170000000004</c:v>
                </c:pt>
                <c:pt idx="2550">
                  <c:v>0.83623930000000002</c:v>
                </c:pt>
                <c:pt idx="2551">
                  <c:v>0.83656699999999995</c:v>
                </c:pt>
                <c:pt idx="2552">
                  <c:v>0.83689469999999999</c:v>
                </c:pt>
                <c:pt idx="2553">
                  <c:v>0.83722240000000003</c:v>
                </c:pt>
                <c:pt idx="2554">
                  <c:v>0.83755009999999996</c:v>
                </c:pt>
                <c:pt idx="2555">
                  <c:v>0.83787780000000001</c:v>
                </c:pt>
                <c:pt idx="2556">
                  <c:v>0.83820550000000005</c:v>
                </c:pt>
                <c:pt idx="2557">
                  <c:v>0.83853310000000003</c:v>
                </c:pt>
                <c:pt idx="2558">
                  <c:v>0.83886079999999996</c:v>
                </c:pt>
                <c:pt idx="2559">
                  <c:v>0.8391885</c:v>
                </c:pt>
                <c:pt idx="2560">
                  <c:v>0.83951620000000005</c:v>
                </c:pt>
                <c:pt idx="2561">
                  <c:v>0.83984380000000003</c:v>
                </c:pt>
                <c:pt idx="2562">
                  <c:v>0.84017149999999996</c:v>
                </c:pt>
                <c:pt idx="2563">
                  <c:v>0.8404992</c:v>
                </c:pt>
                <c:pt idx="2564">
                  <c:v>0.84082690000000004</c:v>
                </c:pt>
                <c:pt idx="2565">
                  <c:v>0.84115459999999997</c:v>
                </c:pt>
                <c:pt idx="2566">
                  <c:v>0.84148219999999996</c:v>
                </c:pt>
                <c:pt idx="2567">
                  <c:v>0.8418099</c:v>
                </c:pt>
                <c:pt idx="2568">
                  <c:v>0.84213760000000004</c:v>
                </c:pt>
                <c:pt idx="2569">
                  <c:v>0.84246529999999997</c:v>
                </c:pt>
                <c:pt idx="2570">
                  <c:v>0.84279289999999996</c:v>
                </c:pt>
                <c:pt idx="2571">
                  <c:v>0.8431206</c:v>
                </c:pt>
                <c:pt idx="2572">
                  <c:v>0.84344830000000004</c:v>
                </c:pt>
                <c:pt idx="2573">
                  <c:v>0.84377599999999997</c:v>
                </c:pt>
                <c:pt idx="2574">
                  <c:v>0.84410370000000001</c:v>
                </c:pt>
                <c:pt idx="2575">
                  <c:v>0.8444313</c:v>
                </c:pt>
                <c:pt idx="2576">
                  <c:v>0.84475900000000004</c:v>
                </c:pt>
                <c:pt idx="2577">
                  <c:v>0.84508669999999997</c:v>
                </c:pt>
                <c:pt idx="2578">
                  <c:v>0.84541440000000001</c:v>
                </c:pt>
                <c:pt idx="2579">
                  <c:v>0.84574199999999999</c:v>
                </c:pt>
                <c:pt idx="2580">
                  <c:v>0.84606979999999998</c:v>
                </c:pt>
                <c:pt idx="2581">
                  <c:v>0.84639750000000002</c:v>
                </c:pt>
                <c:pt idx="2582">
                  <c:v>0.84672510000000001</c:v>
                </c:pt>
                <c:pt idx="2583">
                  <c:v>0.84705280000000005</c:v>
                </c:pt>
                <c:pt idx="2584">
                  <c:v>0.84738049999999998</c:v>
                </c:pt>
                <c:pt idx="2585">
                  <c:v>0.84770820000000002</c:v>
                </c:pt>
                <c:pt idx="2586">
                  <c:v>0.84803580000000001</c:v>
                </c:pt>
                <c:pt idx="2587">
                  <c:v>0.84836350000000005</c:v>
                </c:pt>
                <c:pt idx="2588">
                  <c:v>0.84869119999999998</c:v>
                </c:pt>
                <c:pt idx="2589">
                  <c:v>0.84901890000000002</c:v>
                </c:pt>
                <c:pt idx="2590">
                  <c:v>0.84934659999999995</c:v>
                </c:pt>
                <c:pt idx="2591">
                  <c:v>0.84967420000000005</c:v>
                </c:pt>
                <c:pt idx="2592">
                  <c:v>0.85000189999999998</c:v>
                </c:pt>
                <c:pt idx="2593">
                  <c:v>0.85032960000000002</c:v>
                </c:pt>
                <c:pt idx="2594">
                  <c:v>0.85065729999999995</c:v>
                </c:pt>
                <c:pt idx="2595">
                  <c:v>0.85098490000000004</c:v>
                </c:pt>
                <c:pt idx="2596">
                  <c:v>0.85131259999999997</c:v>
                </c:pt>
                <c:pt idx="2597">
                  <c:v>0.85164030000000002</c:v>
                </c:pt>
                <c:pt idx="2598">
                  <c:v>0.85196799999999995</c:v>
                </c:pt>
                <c:pt idx="2599">
                  <c:v>0.85229569999999999</c:v>
                </c:pt>
                <c:pt idx="2600">
                  <c:v>0.85262329999999997</c:v>
                </c:pt>
                <c:pt idx="2601">
                  <c:v>0.85295100000000001</c:v>
                </c:pt>
                <c:pt idx="2602">
                  <c:v>0.85327869999999995</c:v>
                </c:pt>
                <c:pt idx="2603">
                  <c:v>0.85360639999999999</c:v>
                </c:pt>
                <c:pt idx="2604">
                  <c:v>0.85393399999999997</c:v>
                </c:pt>
                <c:pt idx="2605">
                  <c:v>0.85426179999999996</c:v>
                </c:pt>
                <c:pt idx="2606">
                  <c:v>0.8545895</c:v>
                </c:pt>
                <c:pt idx="2607">
                  <c:v>0.85491709999999999</c:v>
                </c:pt>
                <c:pt idx="2608">
                  <c:v>0.85524480000000003</c:v>
                </c:pt>
                <c:pt idx="2609">
                  <c:v>0.85557249999999996</c:v>
                </c:pt>
                <c:pt idx="2610">
                  <c:v>0.8559002</c:v>
                </c:pt>
                <c:pt idx="2611">
                  <c:v>0.85622779999999998</c:v>
                </c:pt>
                <c:pt idx="2612">
                  <c:v>0.85655550000000003</c:v>
                </c:pt>
                <c:pt idx="2613">
                  <c:v>0.85688319999999996</c:v>
                </c:pt>
                <c:pt idx="2614">
                  <c:v>0.8572109</c:v>
                </c:pt>
                <c:pt idx="2615">
                  <c:v>0.85753860000000004</c:v>
                </c:pt>
                <c:pt idx="2616">
                  <c:v>0.85786620000000002</c:v>
                </c:pt>
                <c:pt idx="2617">
                  <c:v>0.85819389999999995</c:v>
                </c:pt>
                <c:pt idx="2618">
                  <c:v>0.8585216</c:v>
                </c:pt>
                <c:pt idx="2619">
                  <c:v>0.85884930000000004</c:v>
                </c:pt>
                <c:pt idx="2620">
                  <c:v>0.85917690000000002</c:v>
                </c:pt>
                <c:pt idx="2621">
                  <c:v>0.85950459999999995</c:v>
                </c:pt>
                <c:pt idx="2622">
                  <c:v>0.85983229999999999</c:v>
                </c:pt>
                <c:pt idx="2623">
                  <c:v>0.86016000000000004</c:v>
                </c:pt>
                <c:pt idx="2624">
                  <c:v>0.86048769999999997</c:v>
                </c:pt>
                <c:pt idx="2625">
                  <c:v>0.86081529999999995</c:v>
                </c:pt>
                <c:pt idx="2626">
                  <c:v>0.86114310000000005</c:v>
                </c:pt>
                <c:pt idx="2627">
                  <c:v>0.86147070000000003</c:v>
                </c:pt>
                <c:pt idx="2628">
                  <c:v>0.86179839999999996</c:v>
                </c:pt>
                <c:pt idx="2629">
                  <c:v>0.86212610000000001</c:v>
                </c:pt>
                <c:pt idx="2630">
                  <c:v>0.86245380000000005</c:v>
                </c:pt>
                <c:pt idx="2631">
                  <c:v>0.86278140000000003</c:v>
                </c:pt>
                <c:pt idx="2632">
                  <c:v>0.86310909999999996</c:v>
                </c:pt>
                <c:pt idx="2633">
                  <c:v>0.8634368</c:v>
                </c:pt>
                <c:pt idx="2634">
                  <c:v>0.86376450000000005</c:v>
                </c:pt>
                <c:pt idx="2635">
                  <c:v>0.86409219999999998</c:v>
                </c:pt>
                <c:pt idx="2636">
                  <c:v>0.86441979999999996</c:v>
                </c:pt>
                <c:pt idx="2637">
                  <c:v>0.8647475</c:v>
                </c:pt>
                <c:pt idx="2638">
                  <c:v>0.86507520000000004</c:v>
                </c:pt>
                <c:pt idx="2639">
                  <c:v>0.86540289999999997</c:v>
                </c:pt>
                <c:pt idx="2640">
                  <c:v>0.86573060000000002</c:v>
                </c:pt>
                <c:pt idx="2641">
                  <c:v>0.8660582</c:v>
                </c:pt>
                <c:pt idx="2642">
                  <c:v>0.86638590000000004</c:v>
                </c:pt>
                <c:pt idx="2643">
                  <c:v>0.86671359999999997</c:v>
                </c:pt>
                <c:pt idx="2644">
                  <c:v>0.86704130000000001</c:v>
                </c:pt>
                <c:pt idx="2645">
                  <c:v>0.8673689</c:v>
                </c:pt>
                <c:pt idx="2646">
                  <c:v>0.86769660000000004</c:v>
                </c:pt>
                <c:pt idx="2647">
                  <c:v>0.86802429999999997</c:v>
                </c:pt>
                <c:pt idx="2648">
                  <c:v>0.86835200000000001</c:v>
                </c:pt>
                <c:pt idx="2649">
                  <c:v>0.86867970000000005</c:v>
                </c:pt>
                <c:pt idx="2650">
                  <c:v>0.86900730000000004</c:v>
                </c:pt>
                <c:pt idx="2651">
                  <c:v>0.86933510000000003</c:v>
                </c:pt>
                <c:pt idx="2652">
                  <c:v>0.86966270000000001</c:v>
                </c:pt>
                <c:pt idx="2653">
                  <c:v>0.86999040000000005</c:v>
                </c:pt>
                <c:pt idx="2654">
                  <c:v>0.87031809999999998</c:v>
                </c:pt>
                <c:pt idx="2655">
                  <c:v>0.87064580000000003</c:v>
                </c:pt>
                <c:pt idx="2656">
                  <c:v>0.87097340000000001</c:v>
                </c:pt>
                <c:pt idx="2657">
                  <c:v>0.87130110000000005</c:v>
                </c:pt>
                <c:pt idx="2658">
                  <c:v>0.87162879999999998</c:v>
                </c:pt>
                <c:pt idx="2659">
                  <c:v>0.87195650000000002</c:v>
                </c:pt>
                <c:pt idx="2660">
                  <c:v>0.87228419999999995</c:v>
                </c:pt>
                <c:pt idx="2661">
                  <c:v>0.87261180000000005</c:v>
                </c:pt>
                <c:pt idx="2662">
                  <c:v>0.87293949999999998</c:v>
                </c:pt>
                <c:pt idx="2663">
                  <c:v>0.87326720000000002</c:v>
                </c:pt>
                <c:pt idx="2664">
                  <c:v>0.87359489999999995</c:v>
                </c:pt>
                <c:pt idx="2665">
                  <c:v>0.87392250000000005</c:v>
                </c:pt>
                <c:pt idx="2666">
                  <c:v>0.87425019999999998</c:v>
                </c:pt>
                <c:pt idx="2667">
                  <c:v>0.87457790000000002</c:v>
                </c:pt>
                <c:pt idx="2668">
                  <c:v>0.87490559999999995</c:v>
                </c:pt>
                <c:pt idx="2669">
                  <c:v>0.87523329999999999</c:v>
                </c:pt>
                <c:pt idx="2670">
                  <c:v>0.87556089999999998</c:v>
                </c:pt>
                <c:pt idx="2671">
                  <c:v>0.87588860000000002</c:v>
                </c:pt>
                <c:pt idx="2672">
                  <c:v>0.87621629999999995</c:v>
                </c:pt>
                <c:pt idx="2673">
                  <c:v>0.87654399999999999</c:v>
                </c:pt>
                <c:pt idx="2674">
                  <c:v>0.87687159999999997</c:v>
                </c:pt>
                <c:pt idx="2675">
                  <c:v>0.87719939999999996</c:v>
                </c:pt>
                <c:pt idx="2676">
                  <c:v>0.8775271</c:v>
                </c:pt>
                <c:pt idx="2677">
                  <c:v>0.87785469999999999</c:v>
                </c:pt>
                <c:pt idx="2678">
                  <c:v>0.87818240000000003</c:v>
                </c:pt>
                <c:pt idx="2679">
                  <c:v>0.87851009999999996</c:v>
                </c:pt>
                <c:pt idx="2680">
                  <c:v>0.8788378</c:v>
                </c:pt>
                <c:pt idx="2681">
                  <c:v>0.87916539999999999</c:v>
                </c:pt>
                <c:pt idx="2682">
                  <c:v>0.87949310000000003</c:v>
                </c:pt>
                <c:pt idx="2683">
                  <c:v>0.87982079999999996</c:v>
                </c:pt>
                <c:pt idx="2684">
                  <c:v>0.8801485</c:v>
                </c:pt>
                <c:pt idx="2685">
                  <c:v>0.88047620000000004</c:v>
                </c:pt>
                <c:pt idx="2686">
                  <c:v>0.88080380000000003</c:v>
                </c:pt>
                <c:pt idx="2687">
                  <c:v>0.88113149999999996</c:v>
                </c:pt>
                <c:pt idx="2688">
                  <c:v>0.8814592</c:v>
                </c:pt>
                <c:pt idx="2689">
                  <c:v>0.88178690000000004</c:v>
                </c:pt>
                <c:pt idx="2690">
                  <c:v>0.88211450000000002</c:v>
                </c:pt>
                <c:pt idx="2691">
                  <c:v>0.88244219999999995</c:v>
                </c:pt>
                <c:pt idx="2692">
                  <c:v>0.8827699</c:v>
                </c:pt>
                <c:pt idx="2693">
                  <c:v>0.88309760000000004</c:v>
                </c:pt>
                <c:pt idx="2694">
                  <c:v>0.88342529999999997</c:v>
                </c:pt>
                <c:pt idx="2695">
                  <c:v>0.88375289999999995</c:v>
                </c:pt>
                <c:pt idx="2696">
                  <c:v>0.88408059999999999</c:v>
                </c:pt>
                <c:pt idx="2697">
                  <c:v>0.88440830000000004</c:v>
                </c:pt>
                <c:pt idx="2698">
                  <c:v>0.88473599999999997</c:v>
                </c:pt>
                <c:pt idx="2699">
                  <c:v>0.88506359999999995</c:v>
                </c:pt>
                <c:pt idx="2700">
                  <c:v>0.88539140000000005</c:v>
                </c:pt>
                <c:pt idx="2701">
                  <c:v>0.88571909999999998</c:v>
                </c:pt>
                <c:pt idx="2702">
                  <c:v>0.88604669999999996</c:v>
                </c:pt>
                <c:pt idx="2703">
                  <c:v>0.88637440000000001</c:v>
                </c:pt>
                <c:pt idx="2704">
                  <c:v>0.88670210000000005</c:v>
                </c:pt>
                <c:pt idx="2705">
                  <c:v>0.88702979999999998</c:v>
                </c:pt>
                <c:pt idx="2706">
                  <c:v>0.88735739999999996</c:v>
                </c:pt>
                <c:pt idx="2707">
                  <c:v>0.8876851</c:v>
                </c:pt>
                <c:pt idx="2708">
                  <c:v>0.88801280000000005</c:v>
                </c:pt>
                <c:pt idx="2709">
                  <c:v>0.88834049999999998</c:v>
                </c:pt>
                <c:pt idx="2710">
                  <c:v>0.88866820000000002</c:v>
                </c:pt>
                <c:pt idx="2711">
                  <c:v>0.8889958</c:v>
                </c:pt>
                <c:pt idx="2712">
                  <c:v>0.88932350000000004</c:v>
                </c:pt>
                <c:pt idx="2713">
                  <c:v>0.88965119999999998</c:v>
                </c:pt>
                <c:pt idx="2714">
                  <c:v>0.88997890000000002</c:v>
                </c:pt>
                <c:pt idx="2715">
                  <c:v>0.8903065</c:v>
                </c:pt>
                <c:pt idx="2716">
                  <c:v>0.89063420000000004</c:v>
                </c:pt>
                <c:pt idx="2717">
                  <c:v>0.89096189999999997</c:v>
                </c:pt>
                <c:pt idx="2718">
                  <c:v>0.89128960000000002</c:v>
                </c:pt>
                <c:pt idx="2719">
                  <c:v>0.89161729999999995</c:v>
                </c:pt>
                <c:pt idx="2720">
                  <c:v>0.89194490000000004</c:v>
                </c:pt>
                <c:pt idx="2721">
                  <c:v>0.89227270000000003</c:v>
                </c:pt>
                <c:pt idx="2722">
                  <c:v>0.89260030000000001</c:v>
                </c:pt>
                <c:pt idx="2723">
                  <c:v>0.89292800000000006</c:v>
                </c:pt>
                <c:pt idx="2724">
                  <c:v>0.89325569999999999</c:v>
                </c:pt>
                <c:pt idx="2725">
                  <c:v>0.89358340000000003</c:v>
                </c:pt>
                <c:pt idx="2726">
                  <c:v>0.89391109999999996</c:v>
                </c:pt>
                <c:pt idx="2727">
                  <c:v>0.89423870000000005</c:v>
                </c:pt>
                <c:pt idx="2728">
                  <c:v>0.89456639999999998</c:v>
                </c:pt>
                <c:pt idx="2729">
                  <c:v>0.89489410000000003</c:v>
                </c:pt>
                <c:pt idx="2730">
                  <c:v>0.89522179999999996</c:v>
                </c:pt>
                <c:pt idx="2731">
                  <c:v>0.89554940000000005</c:v>
                </c:pt>
                <c:pt idx="2732">
                  <c:v>0.89587709999999998</c:v>
                </c:pt>
                <c:pt idx="2733">
                  <c:v>0.89620480000000002</c:v>
                </c:pt>
                <c:pt idx="2734">
                  <c:v>0.89653249999999995</c:v>
                </c:pt>
                <c:pt idx="2735">
                  <c:v>0.8968602</c:v>
                </c:pt>
                <c:pt idx="2736">
                  <c:v>0.89718779999999998</c:v>
                </c:pt>
                <c:pt idx="2737">
                  <c:v>0.89751550000000002</c:v>
                </c:pt>
                <c:pt idx="2738">
                  <c:v>0.89784319999999995</c:v>
                </c:pt>
                <c:pt idx="2739">
                  <c:v>0.89817089999999999</c:v>
                </c:pt>
                <c:pt idx="2740">
                  <c:v>0.89849849999999998</c:v>
                </c:pt>
                <c:pt idx="2741">
                  <c:v>0.89882620000000002</c:v>
                </c:pt>
                <c:pt idx="2742">
                  <c:v>0.89915389999999995</c:v>
                </c:pt>
                <c:pt idx="2743">
                  <c:v>0.89948159999999999</c:v>
                </c:pt>
                <c:pt idx="2744">
                  <c:v>0.89980930000000003</c:v>
                </c:pt>
                <c:pt idx="2745">
                  <c:v>0.90013690000000002</c:v>
                </c:pt>
                <c:pt idx="2746">
                  <c:v>0.90046470000000001</c:v>
                </c:pt>
                <c:pt idx="2747">
                  <c:v>0.90079229999999999</c:v>
                </c:pt>
                <c:pt idx="2748">
                  <c:v>0.90112000000000003</c:v>
                </c:pt>
                <c:pt idx="2749">
                  <c:v>0.90144769999999996</c:v>
                </c:pt>
                <c:pt idx="2750">
                  <c:v>0.9017754</c:v>
                </c:pt>
                <c:pt idx="2751">
                  <c:v>0.90210299999999999</c:v>
                </c:pt>
                <c:pt idx="2752">
                  <c:v>0.90243070000000003</c:v>
                </c:pt>
                <c:pt idx="2753">
                  <c:v>0.90275839999999996</c:v>
                </c:pt>
                <c:pt idx="2754">
                  <c:v>0.9030861</c:v>
                </c:pt>
                <c:pt idx="2755">
                  <c:v>0.90341380000000004</c:v>
                </c:pt>
                <c:pt idx="2756">
                  <c:v>0.90374140000000003</c:v>
                </c:pt>
                <c:pt idx="2757">
                  <c:v>0.90406909999999996</c:v>
                </c:pt>
                <c:pt idx="2758">
                  <c:v>0.9043968</c:v>
                </c:pt>
                <c:pt idx="2759">
                  <c:v>0.90472450000000004</c:v>
                </c:pt>
                <c:pt idx="2760">
                  <c:v>0.90505210000000003</c:v>
                </c:pt>
                <c:pt idx="2761">
                  <c:v>0.90537979999999996</c:v>
                </c:pt>
                <c:pt idx="2762">
                  <c:v>0.9057075</c:v>
                </c:pt>
                <c:pt idx="2763">
                  <c:v>0.90603520000000004</c:v>
                </c:pt>
                <c:pt idx="2764">
                  <c:v>0.90636289999999997</c:v>
                </c:pt>
                <c:pt idx="2765">
                  <c:v>0.90669049999999995</c:v>
                </c:pt>
                <c:pt idx="2766">
                  <c:v>0.9070182</c:v>
                </c:pt>
                <c:pt idx="2767">
                  <c:v>0.90734590000000004</c:v>
                </c:pt>
                <c:pt idx="2768">
                  <c:v>0.90767359999999997</c:v>
                </c:pt>
                <c:pt idx="2769">
                  <c:v>0.90800130000000001</c:v>
                </c:pt>
                <c:pt idx="2770">
                  <c:v>0.90832900000000005</c:v>
                </c:pt>
                <c:pt idx="2771">
                  <c:v>0.90865669999999998</c:v>
                </c:pt>
                <c:pt idx="2772">
                  <c:v>0.90898429999999997</c:v>
                </c:pt>
                <c:pt idx="2773">
                  <c:v>0.90931200000000001</c:v>
                </c:pt>
                <c:pt idx="2774">
                  <c:v>0.90963970000000005</c:v>
                </c:pt>
                <c:pt idx="2775">
                  <c:v>0.90996739999999998</c:v>
                </c:pt>
                <c:pt idx="2776">
                  <c:v>0.91029499999999997</c:v>
                </c:pt>
                <c:pt idx="2777">
                  <c:v>0.91062270000000001</c:v>
                </c:pt>
                <c:pt idx="2778">
                  <c:v>0.91095040000000005</c:v>
                </c:pt>
                <c:pt idx="2779">
                  <c:v>0.91127809999999998</c:v>
                </c:pt>
                <c:pt idx="2780">
                  <c:v>0.91160580000000002</c:v>
                </c:pt>
                <c:pt idx="2781">
                  <c:v>0.91193340000000001</c:v>
                </c:pt>
                <c:pt idx="2782">
                  <c:v>0.91226110000000005</c:v>
                </c:pt>
                <c:pt idx="2783">
                  <c:v>0.91258879999999998</c:v>
                </c:pt>
                <c:pt idx="2784">
                  <c:v>0.91291650000000002</c:v>
                </c:pt>
                <c:pt idx="2785">
                  <c:v>0.9132441</c:v>
                </c:pt>
                <c:pt idx="2786">
                  <c:v>0.91357180000000004</c:v>
                </c:pt>
                <c:pt idx="2787">
                  <c:v>0.91389949999999998</c:v>
                </c:pt>
                <c:pt idx="2788">
                  <c:v>0.91422720000000002</c:v>
                </c:pt>
                <c:pt idx="2789">
                  <c:v>0.91455489999999995</c:v>
                </c:pt>
                <c:pt idx="2790">
                  <c:v>0.91488250000000004</c:v>
                </c:pt>
                <c:pt idx="2791">
                  <c:v>0.91521019999999997</c:v>
                </c:pt>
                <c:pt idx="2792">
                  <c:v>0.91553790000000002</c:v>
                </c:pt>
                <c:pt idx="2793">
                  <c:v>0.91586559999999995</c:v>
                </c:pt>
                <c:pt idx="2794">
                  <c:v>0.91619320000000004</c:v>
                </c:pt>
                <c:pt idx="2795">
                  <c:v>0.91652100000000003</c:v>
                </c:pt>
                <c:pt idx="2796">
                  <c:v>0.91684869999999996</c:v>
                </c:pt>
                <c:pt idx="2797">
                  <c:v>0.91717630000000006</c:v>
                </c:pt>
                <c:pt idx="2798">
                  <c:v>0.91750399999999999</c:v>
                </c:pt>
                <c:pt idx="2799">
                  <c:v>0.91783170000000003</c:v>
                </c:pt>
                <c:pt idx="2800">
                  <c:v>0.91815939999999996</c:v>
                </c:pt>
                <c:pt idx="2801">
                  <c:v>0.91848700000000005</c:v>
                </c:pt>
                <c:pt idx="2802">
                  <c:v>0.91881469999999998</c:v>
                </c:pt>
                <c:pt idx="2803">
                  <c:v>0.91914240000000003</c:v>
                </c:pt>
                <c:pt idx="2804">
                  <c:v>0.91947009999999996</c:v>
                </c:pt>
                <c:pt idx="2805">
                  <c:v>0.9197978</c:v>
                </c:pt>
                <c:pt idx="2806">
                  <c:v>0.92012539999999998</c:v>
                </c:pt>
                <c:pt idx="2807">
                  <c:v>0.92045310000000002</c:v>
                </c:pt>
                <c:pt idx="2808">
                  <c:v>0.92078079999999995</c:v>
                </c:pt>
                <c:pt idx="2809">
                  <c:v>0.9211085</c:v>
                </c:pt>
                <c:pt idx="2810">
                  <c:v>0.92143609999999998</c:v>
                </c:pt>
                <c:pt idx="2811">
                  <c:v>0.92176380000000002</c:v>
                </c:pt>
                <c:pt idx="2812">
                  <c:v>0.92209149999999995</c:v>
                </c:pt>
                <c:pt idx="2813">
                  <c:v>0.92241919999999999</c:v>
                </c:pt>
                <c:pt idx="2814">
                  <c:v>0.92274690000000004</c:v>
                </c:pt>
                <c:pt idx="2815">
                  <c:v>0.92307450000000002</c:v>
                </c:pt>
                <c:pt idx="2816">
                  <c:v>0.92340219999999995</c:v>
                </c:pt>
                <c:pt idx="2817">
                  <c:v>0.92372989999999999</c:v>
                </c:pt>
                <c:pt idx="2818">
                  <c:v>0.92405760000000003</c:v>
                </c:pt>
                <c:pt idx="2819">
                  <c:v>0.92438520000000002</c:v>
                </c:pt>
                <c:pt idx="2820">
                  <c:v>0.92471300000000001</c:v>
                </c:pt>
                <c:pt idx="2821">
                  <c:v>0.92504070000000005</c:v>
                </c:pt>
                <c:pt idx="2822">
                  <c:v>0.92536830000000003</c:v>
                </c:pt>
                <c:pt idx="2823">
                  <c:v>0.92569599999999996</c:v>
                </c:pt>
                <c:pt idx="2824">
                  <c:v>0.92602370000000001</c:v>
                </c:pt>
                <c:pt idx="2825">
                  <c:v>0.92635140000000005</c:v>
                </c:pt>
                <c:pt idx="2826">
                  <c:v>0.92667900000000003</c:v>
                </c:pt>
                <c:pt idx="2827">
                  <c:v>0.92700669999999996</c:v>
                </c:pt>
                <c:pt idx="2828">
                  <c:v>0.9273344</c:v>
                </c:pt>
                <c:pt idx="2829">
                  <c:v>0.92766210000000004</c:v>
                </c:pt>
                <c:pt idx="2830">
                  <c:v>0.92798979999999998</c:v>
                </c:pt>
                <c:pt idx="2831">
                  <c:v>0.92831739999999996</c:v>
                </c:pt>
                <c:pt idx="2832">
                  <c:v>0.9286451</c:v>
                </c:pt>
                <c:pt idx="2833">
                  <c:v>0.92897280000000004</c:v>
                </c:pt>
                <c:pt idx="2834">
                  <c:v>0.92930049999999997</c:v>
                </c:pt>
                <c:pt idx="2835">
                  <c:v>0.92962809999999996</c:v>
                </c:pt>
                <c:pt idx="2836">
                  <c:v>0.9299558</c:v>
                </c:pt>
                <c:pt idx="2837">
                  <c:v>0.93028350000000004</c:v>
                </c:pt>
                <c:pt idx="2838">
                  <c:v>0.93061119999999997</c:v>
                </c:pt>
                <c:pt idx="2839">
                  <c:v>0.93093890000000001</c:v>
                </c:pt>
                <c:pt idx="2840">
                  <c:v>0.9312665</c:v>
                </c:pt>
                <c:pt idx="2841">
                  <c:v>0.93159429999999999</c:v>
                </c:pt>
                <c:pt idx="2842">
                  <c:v>0.93192189999999997</c:v>
                </c:pt>
                <c:pt idx="2843">
                  <c:v>0.93224960000000001</c:v>
                </c:pt>
                <c:pt idx="2844">
                  <c:v>0.93257730000000005</c:v>
                </c:pt>
                <c:pt idx="2845">
                  <c:v>0.93290499999999998</c:v>
                </c:pt>
                <c:pt idx="2846">
                  <c:v>0.93323259999999997</c:v>
                </c:pt>
                <c:pt idx="2847">
                  <c:v>0.93356030000000001</c:v>
                </c:pt>
                <c:pt idx="2848">
                  <c:v>0.93388800000000005</c:v>
                </c:pt>
                <c:pt idx="2849">
                  <c:v>0.93421569999999998</c:v>
                </c:pt>
                <c:pt idx="2850">
                  <c:v>0.93454340000000002</c:v>
                </c:pt>
                <c:pt idx="2851">
                  <c:v>0.93487100000000001</c:v>
                </c:pt>
                <c:pt idx="2852">
                  <c:v>0.93519870000000005</c:v>
                </c:pt>
                <c:pt idx="2853">
                  <c:v>0.93552639999999998</c:v>
                </c:pt>
                <c:pt idx="2854">
                  <c:v>0.93585410000000002</c:v>
                </c:pt>
                <c:pt idx="2855">
                  <c:v>0.93618179999999995</c:v>
                </c:pt>
                <c:pt idx="2856">
                  <c:v>0.93650940000000005</c:v>
                </c:pt>
                <c:pt idx="2857">
                  <c:v>0.93683709999999998</c:v>
                </c:pt>
                <c:pt idx="2858">
                  <c:v>0.93716480000000002</c:v>
                </c:pt>
                <c:pt idx="2859">
                  <c:v>0.93749249999999995</c:v>
                </c:pt>
                <c:pt idx="2860">
                  <c:v>0.93782010000000005</c:v>
                </c:pt>
                <c:pt idx="2861">
                  <c:v>0.93814779999999998</c:v>
                </c:pt>
                <c:pt idx="2862">
                  <c:v>0.93847550000000002</c:v>
                </c:pt>
                <c:pt idx="2863">
                  <c:v>0.93880319999999995</c:v>
                </c:pt>
                <c:pt idx="2864">
                  <c:v>0.93913089999999999</c:v>
                </c:pt>
                <c:pt idx="2865">
                  <c:v>0.93945849999999997</c:v>
                </c:pt>
                <c:pt idx="2866">
                  <c:v>0.93978629999999996</c:v>
                </c:pt>
                <c:pt idx="2867">
                  <c:v>0.94011389999999995</c:v>
                </c:pt>
                <c:pt idx="2868">
                  <c:v>0.94044159999999999</c:v>
                </c:pt>
                <c:pt idx="2869">
                  <c:v>0.94076930000000003</c:v>
                </c:pt>
                <c:pt idx="2870">
                  <c:v>0.94109699999999996</c:v>
                </c:pt>
                <c:pt idx="2871">
                  <c:v>0.94142459999999994</c:v>
                </c:pt>
                <c:pt idx="2872">
                  <c:v>0.94175229999999999</c:v>
                </c:pt>
                <c:pt idx="2873">
                  <c:v>0.94208000000000003</c:v>
                </c:pt>
                <c:pt idx="2874">
                  <c:v>0.94240769999999996</c:v>
                </c:pt>
                <c:pt idx="2875">
                  <c:v>0.9427354</c:v>
                </c:pt>
                <c:pt idx="2876">
                  <c:v>0.94306299999999998</c:v>
                </c:pt>
                <c:pt idx="2877">
                  <c:v>0.94339070000000003</c:v>
                </c:pt>
                <c:pt idx="2878">
                  <c:v>0.94371839999999996</c:v>
                </c:pt>
                <c:pt idx="2879">
                  <c:v>0.9440461</c:v>
                </c:pt>
                <c:pt idx="2880">
                  <c:v>0.94437369999999998</c:v>
                </c:pt>
                <c:pt idx="2881">
                  <c:v>0.94470140000000002</c:v>
                </c:pt>
                <c:pt idx="2882">
                  <c:v>0.94502909999999996</c:v>
                </c:pt>
                <c:pt idx="2883">
                  <c:v>0.9453568</c:v>
                </c:pt>
                <c:pt idx="2884">
                  <c:v>0.94568450000000004</c:v>
                </c:pt>
                <c:pt idx="2885">
                  <c:v>0.94601210000000002</c:v>
                </c:pt>
                <c:pt idx="2886">
                  <c:v>0.94633979999999995</c:v>
                </c:pt>
                <c:pt idx="2887">
                  <c:v>0.9466675</c:v>
                </c:pt>
                <c:pt idx="2888">
                  <c:v>0.94699520000000004</c:v>
                </c:pt>
                <c:pt idx="2889">
                  <c:v>0.94732280000000002</c:v>
                </c:pt>
                <c:pt idx="2890">
                  <c:v>0.94765060000000001</c:v>
                </c:pt>
                <c:pt idx="2891">
                  <c:v>0.94797830000000005</c:v>
                </c:pt>
                <c:pt idx="2892">
                  <c:v>0.94830590000000003</c:v>
                </c:pt>
                <c:pt idx="2893">
                  <c:v>0.94863359999999997</c:v>
                </c:pt>
                <c:pt idx="2894">
                  <c:v>0.94896130000000001</c:v>
                </c:pt>
                <c:pt idx="2895">
                  <c:v>0.94928900000000005</c:v>
                </c:pt>
                <c:pt idx="2896">
                  <c:v>0.94961660000000003</c:v>
                </c:pt>
                <c:pt idx="2897">
                  <c:v>0.94994429999999996</c:v>
                </c:pt>
                <c:pt idx="2898">
                  <c:v>0.95027200000000001</c:v>
                </c:pt>
                <c:pt idx="2899">
                  <c:v>0.95059970000000005</c:v>
                </c:pt>
                <c:pt idx="2900">
                  <c:v>0.95092739999999998</c:v>
                </c:pt>
                <c:pt idx="2901">
                  <c:v>0.95125499999999996</c:v>
                </c:pt>
                <c:pt idx="2902">
                  <c:v>0.9515827</c:v>
                </c:pt>
                <c:pt idx="2903">
                  <c:v>0.95191040000000005</c:v>
                </c:pt>
                <c:pt idx="2904">
                  <c:v>0.95223809999999998</c:v>
                </c:pt>
                <c:pt idx="2905">
                  <c:v>0.95256569999999996</c:v>
                </c:pt>
                <c:pt idx="2906">
                  <c:v>0.9528934</c:v>
                </c:pt>
                <c:pt idx="2907">
                  <c:v>0.95322110000000004</c:v>
                </c:pt>
                <c:pt idx="2908">
                  <c:v>0.95354879999999997</c:v>
                </c:pt>
                <c:pt idx="2909">
                  <c:v>0.95387650000000002</c:v>
                </c:pt>
                <c:pt idx="2910">
                  <c:v>0.9542041</c:v>
                </c:pt>
                <c:pt idx="2911">
                  <c:v>0.95453180000000004</c:v>
                </c:pt>
                <c:pt idx="2912">
                  <c:v>0.95485949999999997</c:v>
                </c:pt>
                <c:pt idx="2913">
                  <c:v>0.95518720000000001</c:v>
                </c:pt>
                <c:pt idx="2914">
                  <c:v>0.9555148</c:v>
                </c:pt>
                <c:pt idx="2915">
                  <c:v>0.95584259999999999</c:v>
                </c:pt>
                <c:pt idx="2916">
                  <c:v>0.95617030000000003</c:v>
                </c:pt>
                <c:pt idx="2917">
                  <c:v>0.95649790000000001</c:v>
                </c:pt>
                <c:pt idx="2918">
                  <c:v>0.95682560000000005</c:v>
                </c:pt>
                <c:pt idx="2919">
                  <c:v>0.95715329999999998</c:v>
                </c:pt>
                <c:pt idx="2920">
                  <c:v>0.95748100000000003</c:v>
                </c:pt>
                <c:pt idx="2921">
                  <c:v>0.95780860000000001</c:v>
                </c:pt>
                <c:pt idx="2922">
                  <c:v>0.95813630000000005</c:v>
                </c:pt>
                <c:pt idx="2923">
                  <c:v>0.95846399999999998</c:v>
                </c:pt>
                <c:pt idx="2924">
                  <c:v>0.95879170000000002</c:v>
                </c:pt>
                <c:pt idx="2925">
                  <c:v>0.95911939999999996</c:v>
                </c:pt>
                <c:pt idx="2926">
                  <c:v>0.95944700000000005</c:v>
                </c:pt>
                <c:pt idx="2927">
                  <c:v>0.95977469999999998</c:v>
                </c:pt>
                <c:pt idx="2928">
                  <c:v>0.96010240000000002</c:v>
                </c:pt>
                <c:pt idx="2929">
                  <c:v>0.96043009999999995</c:v>
                </c:pt>
                <c:pt idx="2930">
                  <c:v>0.96075770000000005</c:v>
                </c:pt>
                <c:pt idx="2931">
                  <c:v>0.96108539999999998</c:v>
                </c:pt>
                <c:pt idx="2932">
                  <c:v>0.96141310000000002</c:v>
                </c:pt>
                <c:pt idx="2933">
                  <c:v>0.96174079999999995</c:v>
                </c:pt>
                <c:pt idx="2934">
                  <c:v>0.96206849999999999</c:v>
                </c:pt>
                <c:pt idx="2935">
                  <c:v>0.96239609999999998</c:v>
                </c:pt>
                <c:pt idx="2936">
                  <c:v>0.96272389999999997</c:v>
                </c:pt>
                <c:pt idx="2937">
                  <c:v>0.96305149999999995</c:v>
                </c:pt>
                <c:pt idx="2938">
                  <c:v>0.96337919999999999</c:v>
                </c:pt>
                <c:pt idx="2939">
                  <c:v>0.96370690000000003</c:v>
                </c:pt>
                <c:pt idx="2940">
                  <c:v>0.96403459999999996</c:v>
                </c:pt>
                <c:pt idx="2941">
                  <c:v>0.96436230000000001</c:v>
                </c:pt>
                <c:pt idx="2942">
                  <c:v>0.96468989999999999</c:v>
                </c:pt>
                <c:pt idx="2943">
                  <c:v>0.96501760000000003</c:v>
                </c:pt>
                <c:pt idx="2944">
                  <c:v>0.96534529999999996</c:v>
                </c:pt>
                <c:pt idx="2945">
                  <c:v>0.965673</c:v>
                </c:pt>
                <c:pt idx="2946">
                  <c:v>0.96600059999999999</c:v>
                </c:pt>
                <c:pt idx="2947">
                  <c:v>0.96632830000000003</c:v>
                </c:pt>
                <c:pt idx="2948">
                  <c:v>0.96665599999999996</c:v>
                </c:pt>
                <c:pt idx="2949">
                  <c:v>0.9669837</c:v>
                </c:pt>
                <c:pt idx="2950">
                  <c:v>0.96731140000000004</c:v>
                </c:pt>
                <c:pt idx="2951">
                  <c:v>0.96763900000000003</c:v>
                </c:pt>
                <c:pt idx="2952">
                  <c:v>0.96796669999999996</c:v>
                </c:pt>
                <c:pt idx="2953">
                  <c:v>0.9682944</c:v>
                </c:pt>
                <c:pt idx="2954">
                  <c:v>0.96862210000000004</c:v>
                </c:pt>
                <c:pt idx="2955">
                  <c:v>0.96894970000000002</c:v>
                </c:pt>
                <c:pt idx="2956">
                  <c:v>0.96927739999999996</c:v>
                </c:pt>
                <c:pt idx="2957">
                  <c:v>0.9696051</c:v>
                </c:pt>
                <c:pt idx="2958">
                  <c:v>0.96993280000000004</c:v>
                </c:pt>
                <c:pt idx="2959">
                  <c:v>0.97026049999999997</c:v>
                </c:pt>
                <c:pt idx="2960">
                  <c:v>0.97058809999999995</c:v>
                </c:pt>
                <c:pt idx="2961">
                  <c:v>0.97091590000000005</c:v>
                </c:pt>
                <c:pt idx="2962">
                  <c:v>0.97124350000000004</c:v>
                </c:pt>
                <c:pt idx="2963">
                  <c:v>0.97157119999999997</c:v>
                </c:pt>
                <c:pt idx="2964">
                  <c:v>0.97189890000000001</c:v>
                </c:pt>
                <c:pt idx="2965">
                  <c:v>0.97222660000000005</c:v>
                </c:pt>
                <c:pt idx="2966">
                  <c:v>0.97255420000000004</c:v>
                </c:pt>
                <c:pt idx="2967">
                  <c:v>0.97288189999999997</c:v>
                </c:pt>
                <c:pt idx="2968">
                  <c:v>0.97320960000000001</c:v>
                </c:pt>
                <c:pt idx="2969">
                  <c:v>0.97353730000000005</c:v>
                </c:pt>
                <c:pt idx="2970">
                  <c:v>0.97386499999999998</c:v>
                </c:pt>
                <c:pt idx="2971">
                  <c:v>0.97419259999999996</c:v>
                </c:pt>
                <c:pt idx="2972">
                  <c:v>0.97452030000000001</c:v>
                </c:pt>
                <c:pt idx="2973">
                  <c:v>0.97484800000000005</c:v>
                </c:pt>
                <c:pt idx="2974">
                  <c:v>0.97517569999999998</c:v>
                </c:pt>
                <c:pt idx="2975">
                  <c:v>0.97550329999999996</c:v>
                </c:pt>
                <c:pt idx="2976">
                  <c:v>0.975831</c:v>
                </c:pt>
                <c:pt idx="2977">
                  <c:v>0.97615870000000005</c:v>
                </c:pt>
                <c:pt idx="2978">
                  <c:v>0.97648639999999998</c:v>
                </c:pt>
                <c:pt idx="2979">
                  <c:v>0.97681410000000002</c:v>
                </c:pt>
                <c:pt idx="2980">
                  <c:v>0.9771417</c:v>
                </c:pt>
                <c:pt idx="2981">
                  <c:v>0.97746940000000004</c:v>
                </c:pt>
                <c:pt idx="2982">
                  <c:v>0.97779709999999997</c:v>
                </c:pt>
                <c:pt idx="2983">
                  <c:v>0.97812480000000002</c:v>
                </c:pt>
                <c:pt idx="2984">
                  <c:v>0.97845249999999995</c:v>
                </c:pt>
                <c:pt idx="2985">
                  <c:v>0.97878019999999999</c:v>
                </c:pt>
                <c:pt idx="2986">
                  <c:v>0.97910790000000003</c:v>
                </c:pt>
                <c:pt idx="2987">
                  <c:v>0.97943550000000001</c:v>
                </c:pt>
                <c:pt idx="2988">
                  <c:v>0.97976319999999995</c:v>
                </c:pt>
                <c:pt idx="2989">
                  <c:v>0.98009089999999999</c:v>
                </c:pt>
                <c:pt idx="2990">
                  <c:v>0.98041860000000003</c:v>
                </c:pt>
                <c:pt idx="2991">
                  <c:v>0.98074620000000001</c:v>
                </c:pt>
                <c:pt idx="2992">
                  <c:v>0.98107390000000005</c:v>
                </c:pt>
                <c:pt idx="2993">
                  <c:v>0.98140159999999999</c:v>
                </c:pt>
                <c:pt idx="2994">
                  <c:v>0.98172930000000003</c:v>
                </c:pt>
                <c:pt idx="2995">
                  <c:v>0.98205699999999996</c:v>
                </c:pt>
                <c:pt idx="2996">
                  <c:v>0.98238460000000005</c:v>
                </c:pt>
                <c:pt idx="2997">
                  <c:v>0.98271229999999998</c:v>
                </c:pt>
                <c:pt idx="2998">
                  <c:v>0.98304000000000002</c:v>
                </c:pt>
                <c:pt idx="2999">
                  <c:v>0.98336769999999996</c:v>
                </c:pt>
                <c:pt idx="3000">
                  <c:v>0.98369530000000005</c:v>
                </c:pt>
                <c:pt idx="3001">
                  <c:v>0.98402299999999998</c:v>
                </c:pt>
                <c:pt idx="3002">
                  <c:v>0.98435070000000002</c:v>
                </c:pt>
                <c:pt idx="3003">
                  <c:v>0.98467839999999995</c:v>
                </c:pt>
                <c:pt idx="3004">
                  <c:v>0.9850061</c:v>
                </c:pt>
                <c:pt idx="3005">
                  <c:v>0.98533369999999998</c:v>
                </c:pt>
                <c:pt idx="3006">
                  <c:v>0.98566140000000002</c:v>
                </c:pt>
                <c:pt idx="3007">
                  <c:v>0.98598909999999995</c:v>
                </c:pt>
                <c:pt idx="3008">
                  <c:v>0.98631679999999999</c:v>
                </c:pt>
                <c:pt idx="3009">
                  <c:v>0.98664439999999998</c:v>
                </c:pt>
                <c:pt idx="3010">
                  <c:v>0.98697219999999997</c:v>
                </c:pt>
                <c:pt idx="3011">
                  <c:v>0.98729990000000001</c:v>
                </c:pt>
                <c:pt idx="3012">
                  <c:v>0.98762749999999999</c:v>
                </c:pt>
                <c:pt idx="3013">
                  <c:v>0.98795520000000003</c:v>
                </c:pt>
                <c:pt idx="3014">
                  <c:v>0.98828289999999996</c:v>
                </c:pt>
                <c:pt idx="3015">
                  <c:v>0.98861060000000001</c:v>
                </c:pt>
                <c:pt idx="3016">
                  <c:v>0.98893819999999999</c:v>
                </c:pt>
                <c:pt idx="3017">
                  <c:v>0.98926590000000003</c:v>
                </c:pt>
                <c:pt idx="3018">
                  <c:v>0.98959359999999996</c:v>
                </c:pt>
                <c:pt idx="3019">
                  <c:v>0.9899213</c:v>
                </c:pt>
                <c:pt idx="3020">
                  <c:v>0.99024900000000005</c:v>
                </c:pt>
                <c:pt idx="3021">
                  <c:v>0.99057660000000003</c:v>
                </c:pt>
                <c:pt idx="3022">
                  <c:v>0.99090429999999996</c:v>
                </c:pt>
                <c:pt idx="3023">
                  <c:v>0.991232</c:v>
                </c:pt>
                <c:pt idx="3024">
                  <c:v>0.99155970000000004</c:v>
                </c:pt>
                <c:pt idx="3025">
                  <c:v>0.99188730000000003</c:v>
                </c:pt>
                <c:pt idx="3026">
                  <c:v>0.99221499999999996</c:v>
                </c:pt>
                <c:pt idx="3027">
                  <c:v>0.9925427</c:v>
                </c:pt>
                <c:pt idx="3028">
                  <c:v>0.99287040000000004</c:v>
                </c:pt>
                <c:pt idx="3029">
                  <c:v>0.99319809999999997</c:v>
                </c:pt>
                <c:pt idx="3030">
                  <c:v>0.99352569999999996</c:v>
                </c:pt>
                <c:pt idx="3031">
                  <c:v>0.9938534</c:v>
                </c:pt>
                <c:pt idx="3032">
                  <c:v>0.99418110000000004</c:v>
                </c:pt>
                <c:pt idx="3033">
                  <c:v>0.99450879999999997</c:v>
                </c:pt>
                <c:pt idx="3034">
                  <c:v>0.99483639999999995</c:v>
                </c:pt>
                <c:pt idx="3035">
                  <c:v>0.99516420000000005</c:v>
                </c:pt>
                <c:pt idx="3036">
                  <c:v>0.99549189999999999</c:v>
                </c:pt>
                <c:pt idx="3037">
                  <c:v>0.99581949999999997</c:v>
                </c:pt>
                <c:pt idx="3038">
                  <c:v>0.99614720000000001</c:v>
                </c:pt>
                <c:pt idx="3039">
                  <c:v>0.99647490000000005</c:v>
                </c:pt>
                <c:pt idx="3040">
                  <c:v>0.99680259999999998</c:v>
                </c:pt>
                <c:pt idx="3041">
                  <c:v>0.99713019999999997</c:v>
                </c:pt>
                <c:pt idx="3042">
                  <c:v>0.99745790000000001</c:v>
                </c:pt>
                <c:pt idx="3043">
                  <c:v>0.99778560000000005</c:v>
                </c:pt>
                <c:pt idx="3044">
                  <c:v>0.99811329999999998</c:v>
                </c:pt>
                <c:pt idx="3045">
                  <c:v>0.99844100000000002</c:v>
                </c:pt>
                <c:pt idx="3046">
                  <c:v>0.99876860000000001</c:v>
                </c:pt>
                <c:pt idx="3047">
                  <c:v>0.99909630000000005</c:v>
                </c:pt>
                <c:pt idx="3048">
                  <c:v>0.99942399999999998</c:v>
                </c:pt>
                <c:pt idx="3049">
                  <c:v>0.99975170000000002</c:v>
                </c:pt>
                <c:pt idx="3050">
                  <c:v>1.0000789999999999</c:v>
                </c:pt>
                <c:pt idx="3051">
                  <c:v>1.000407</c:v>
                </c:pt>
                <c:pt idx="3052">
                  <c:v>1.0007349999999999</c:v>
                </c:pt>
                <c:pt idx="3053">
                  <c:v>1.0010619999999999</c:v>
                </c:pt>
                <c:pt idx="3054">
                  <c:v>1.00139</c:v>
                </c:pt>
                <c:pt idx="3055">
                  <c:v>1.0017180000000001</c:v>
                </c:pt>
                <c:pt idx="3056">
                  <c:v>1.0020450000000001</c:v>
                </c:pt>
                <c:pt idx="3057">
                  <c:v>1.002373</c:v>
                </c:pt>
                <c:pt idx="3058">
                  <c:v>1.0027010000000001</c:v>
                </c:pt>
                <c:pt idx="3059">
                  <c:v>1.0030289999999999</c:v>
                </c:pt>
                <c:pt idx="3060">
                  <c:v>1.0033559999999999</c:v>
                </c:pt>
                <c:pt idx="3061">
                  <c:v>1.003684</c:v>
                </c:pt>
                <c:pt idx="3062">
                  <c:v>1.0040119999999999</c:v>
                </c:pt>
                <c:pt idx="3063">
                  <c:v>1.0043390000000001</c:v>
                </c:pt>
                <c:pt idx="3064">
                  <c:v>1.004667</c:v>
                </c:pt>
                <c:pt idx="3065">
                  <c:v>1.0049950000000001</c:v>
                </c:pt>
                <c:pt idx="3066">
                  <c:v>1.005322</c:v>
                </c:pt>
                <c:pt idx="3067">
                  <c:v>1.0056499999999999</c:v>
                </c:pt>
                <c:pt idx="3068">
                  <c:v>1.005978</c:v>
                </c:pt>
                <c:pt idx="3069">
                  <c:v>1.006305</c:v>
                </c:pt>
                <c:pt idx="3070">
                  <c:v>1.0066329999999999</c:v>
                </c:pt>
                <c:pt idx="3071">
                  <c:v>1.006961</c:v>
                </c:pt>
                <c:pt idx="3072">
                  <c:v>1.007288</c:v>
                </c:pt>
                <c:pt idx="3073">
                  <c:v>1.0076160000000001</c:v>
                </c:pt>
                <c:pt idx="3074">
                  <c:v>1.007944</c:v>
                </c:pt>
                <c:pt idx="3075">
                  <c:v>1.0082709999999999</c:v>
                </c:pt>
                <c:pt idx="3076">
                  <c:v>1.008599</c:v>
                </c:pt>
                <c:pt idx="3077">
                  <c:v>1.0089269999999999</c:v>
                </c:pt>
                <c:pt idx="3078">
                  <c:v>1.0092540000000001</c:v>
                </c:pt>
                <c:pt idx="3079">
                  <c:v>1.009582</c:v>
                </c:pt>
                <c:pt idx="3080">
                  <c:v>1.0099100000000001</c:v>
                </c:pt>
                <c:pt idx="3081">
                  <c:v>1.0102370000000001</c:v>
                </c:pt>
                <c:pt idx="3082">
                  <c:v>1.0105649999999999</c:v>
                </c:pt>
                <c:pt idx="3083">
                  <c:v>1.010893</c:v>
                </c:pt>
                <c:pt idx="3084">
                  <c:v>1.01122</c:v>
                </c:pt>
                <c:pt idx="3085">
                  <c:v>1.0115479999999999</c:v>
                </c:pt>
                <c:pt idx="3086">
                  <c:v>1.011876</c:v>
                </c:pt>
                <c:pt idx="3087">
                  <c:v>1.012203</c:v>
                </c:pt>
                <c:pt idx="3088">
                  <c:v>1.0125310000000001</c:v>
                </c:pt>
                <c:pt idx="3089">
                  <c:v>1.012859</c:v>
                </c:pt>
                <c:pt idx="3090">
                  <c:v>1.0131870000000001</c:v>
                </c:pt>
                <c:pt idx="3091">
                  <c:v>1.013514</c:v>
                </c:pt>
                <c:pt idx="3092">
                  <c:v>1.0138419999999999</c:v>
                </c:pt>
                <c:pt idx="3093">
                  <c:v>1.01417</c:v>
                </c:pt>
                <c:pt idx="3094">
                  <c:v>1.014497</c:v>
                </c:pt>
                <c:pt idx="3095">
                  <c:v>1.0148250000000001</c:v>
                </c:pt>
                <c:pt idx="3096">
                  <c:v>1.015153</c:v>
                </c:pt>
                <c:pt idx="3097">
                  <c:v>1.0154799999999999</c:v>
                </c:pt>
                <c:pt idx="3098">
                  <c:v>1.015808</c:v>
                </c:pt>
                <c:pt idx="3099">
                  <c:v>1.0161359999999999</c:v>
                </c:pt>
                <c:pt idx="3100">
                  <c:v>1.0164629999999999</c:v>
                </c:pt>
                <c:pt idx="3101">
                  <c:v>1.016791</c:v>
                </c:pt>
                <c:pt idx="3102">
                  <c:v>1.0171190000000001</c:v>
                </c:pt>
                <c:pt idx="3103">
                  <c:v>1.0174460000000001</c:v>
                </c:pt>
                <c:pt idx="3104">
                  <c:v>1.017774</c:v>
                </c:pt>
                <c:pt idx="3105">
                  <c:v>1.0181020000000001</c:v>
                </c:pt>
                <c:pt idx="3106">
                  <c:v>1.018429</c:v>
                </c:pt>
                <c:pt idx="3107">
                  <c:v>1.0187569999999999</c:v>
                </c:pt>
                <c:pt idx="3108">
                  <c:v>1.019085</c:v>
                </c:pt>
                <c:pt idx="3109">
                  <c:v>1.0194129999999999</c:v>
                </c:pt>
                <c:pt idx="3110">
                  <c:v>1.0197400000000001</c:v>
                </c:pt>
                <c:pt idx="3111">
                  <c:v>1.020068</c:v>
                </c:pt>
                <c:pt idx="3112">
                  <c:v>1.0203960000000001</c:v>
                </c:pt>
                <c:pt idx="3113">
                  <c:v>1.020723</c:v>
                </c:pt>
                <c:pt idx="3114">
                  <c:v>1.0210509999999999</c:v>
                </c:pt>
                <c:pt idx="3115">
                  <c:v>1.021379</c:v>
                </c:pt>
                <c:pt idx="3116">
                  <c:v>1.021706</c:v>
                </c:pt>
                <c:pt idx="3117">
                  <c:v>1.0220340000000001</c:v>
                </c:pt>
                <c:pt idx="3118">
                  <c:v>1.022362</c:v>
                </c:pt>
                <c:pt idx="3119">
                  <c:v>1.022689</c:v>
                </c:pt>
                <c:pt idx="3120">
                  <c:v>1.0230170000000001</c:v>
                </c:pt>
                <c:pt idx="3121">
                  <c:v>1.0233449999999999</c:v>
                </c:pt>
                <c:pt idx="3122">
                  <c:v>1.0236719999999999</c:v>
                </c:pt>
                <c:pt idx="3123">
                  <c:v>1.024</c:v>
                </c:pt>
                <c:pt idx="3124">
                  <c:v>1.0243279999999999</c:v>
                </c:pt>
                <c:pt idx="3125">
                  <c:v>1.0246550000000001</c:v>
                </c:pt>
                <c:pt idx="3126">
                  <c:v>1.024983</c:v>
                </c:pt>
                <c:pt idx="3127">
                  <c:v>1.0253110000000001</c:v>
                </c:pt>
                <c:pt idx="3128">
                  <c:v>1.025638</c:v>
                </c:pt>
                <c:pt idx="3129">
                  <c:v>1.0259659999999999</c:v>
                </c:pt>
                <c:pt idx="3130">
                  <c:v>1.026294</c:v>
                </c:pt>
                <c:pt idx="3131">
                  <c:v>1.026621</c:v>
                </c:pt>
                <c:pt idx="3132">
                  <c:v>1.0269489999999999</c:v>
                </c:pt>
                <c:pt idx="3133">
                  <c:v>1.027277</c:v>
                </c:pt>
                <c:pt idx="3134">
                  <c:v>1.027604</c:v>
                </c:pt>
                <c:pt idx="3135">
                  <c:v>1.0279320000000001</c:v>
                </c:pt>
                <c:pt idx="3136">
                  <c:v>1.02826</c:v>
                </c:pt>
                <c:pt idx="3137">
                  <c:v>1.0285869999999999</c:v>
                </c:pt>
                <c:pt idx="3138">
                  <c:v>1.028915</c:v>
                </c:pt>
                <c:pt idx="3139">
                  <c:v>1.0292429999999999</c:v>
                </c:pt>
                <c:pt idx="3140">
                  <c:v>1.029571</c:v>
                </c:pt>
                <c:pt idx="3141">
                  <c:v>1.029898</c:v>
                </c:pt>
                <c:pt idx="3142">
                  <c:v>1.0302260000000001</c:v>
                </c:pt>
                <c:pt idx="3143">
                  <c:v>1.030554</c:v>
                </c:pt>
                <c:pt idx="3144">
                  <c:v>1.0308809999999999</c:v>
                </c:pt>
                <c:pt idx="3145">
                  <c:v>1.031209</c:v>
                </c:pt>
                <c:pt idx="3146">
                  <c:v>1.0315369999999999</c:v>
                </c:pt>
                <c:pt idx="3147">
                  <c:v>1.0318639999999999</c:v>
                </c:pt>
                <c:pt idx="3148">
                  <c:v>1.032192</c:v>
                </c:pt>
                <c:pt idx="3149">
                  <c:v>1.0325200000000001</c:v>
                </c:pt>
                <c:pt idx="3150">
                  <c:v>1.0328470000000001</c:v>
                </c:pt>
                <c:pt idx="3151">
                  <c:v>1.033175</c:v>
                </c:pt>
                <c:pt idx="3152">
                  <c:v>1.0335030000000001</c:v>
                </c:pt>
                <c:pt idx="3153">
                  <c:v>1.03383</c:v>
                </c:pt>
                <c:pt idx="3154">
                  <c:v>1.0341579999999999</c:v>
                </c:pt>
                <c:pt idx="3155">
                  <c:v>1.034486</c:v>
                </c:pt>
                <c:pt idx="3156">
                  <c:v>1.034813</c:v>
                </c:pt>
                <c:pt idx="3157">
                  <c:v>1.0351410000000001</c:v>
                </c:pt>
                <c:pt idx="3158">
                  <c:v>1.035469</c:v>
                </c:pt>
                <c:pt idx="3159">
                  <c:v>1.0357970000000001</c:v>
                </c:pt>
                <c:pt idx="3160">
                  <c:v>1.036124</c:v>
                </c:pt>
                <c:pt idx="3161">
                  <c:v>1.0364519999999999</c:v>
                </c:pt>
                <c:pt idx="3162">
                  <c:v>1.03678</c:v>
                </c:pt>
                <c:pt idx="3163">
                  <c:v>1.037107</c:v>
                </c:pt>
                <c:pt idx="3164">
                  <c:v>1.0374350000000001</c:v>
                </c:pt>
                <c:pt idx="3165">
                  <c:v>1.037763</c:v>
                </c:pt>
                <c:pt idx="3166">
                  <c:v>1.03809</c:v>
                </c:pt>
                <c:pt idx="3167">
                  <c:v>1.0384180000000001</c:v>
                </c:pt>
                <c:pt idx="3168">
                  <c:v>1.0387459999999999</c:v>
                </c:pt>
                <c:pt idx="3169">
                  <c:v>1.0390729999999999</c:v>
                </c:pt>
                <c:pt idx="3170">
                  <c:v>1.039401</c:v>
                </c:pt>
                <c:pt idx="3171">
                  <c:v>1.0397289999999999</c:v>
                </c:pt>
                <c:pt idx="3172">
                  <c:v>1.0400560000000001</c:v>
                </c:pt>
                <c:pt idx="3173">
                  <c:v>1.040384</c:v>
                </c:pt>
                <c:pt idx="3174">
                  <c:v>1.0407120000000001</c:v>
                </c:pt>
                <c:pt idx="3175">
                  <c:v>1.041039</c:v>
                </c:pt>
                <c:pt idx="3176">
                  <c:v>1.0413669999999999</c:v>
                </c:pt>
                <c:pt idx="3177">
                  <c:v>1.041695</c:v>
                </c:pt>
                <c:pt idx="3178">
                  <c:v>1.042022</c:v>
                </c:pt>
                <c:pt idx="3179">
                  <c:v>1.0423500000000001</c:v>
                </c:pt>
                <c:pt idx="3180">
                  <c:v>1.042678</c:v>
                </c:pt>
                <c:pt idx="3181">
                  <c:v>1.043005</c:v>
                </c:pt>
                <c:pt idx="3182">
                  <c:v>1.0433330000000001</c:v>
                </c:pt>
                <c:pt idx="3183">
                  <c:v>1.0436609999999999</c:v>
                </c:pt>
                <c:pt idx="3184">
                  <c:v>1.0439879999999999</c:v>
                </c:pt>
                <c:pt idx="3185">
                  <c:v>1.044316</c:v>
                </c:pt>
                <c:pt idx="3186">
                  <c:v>1.0446439999999999</c:v>
                </c:pt>
                <c:pt idx="3187">
                  <c:v>1.0449710000000001</c:v>
                </c:pt>
                <c:pt idx="3188">
                  <c:v>1.045299</c:v>
                </c:pt>
                <c:pt idx="3189">
                  <c:v>1.0456270000000001</c:v>
                </c:pt>
                <c:pt idx="3190">
                  <c:v>1.045955</c:v>
                </c:pt>
                <c:pt idx="3191">
                  <c:v>1.0462819999999999</c:v>
                </c:pt>
                <c:pt idx="3192">
                  <c:v>1.04661</c:v>
                </c:pt>
                <c:pt idx="3193">
                  <c:v>1.0469379999999999</c:v>
                </c:pt>
                <c:pt idx="3194">
                  <c:v>1.0472649999999999</c:v>
                </c:pt>
                <c:pt idx="3195">
                  <c:v>1.047593</c:v>
                </c:pt>
                <c:pt idx="3196">
                  <c:v>1.0479210000000001</c:v>
                </c:pt>
                <c:pt idx="3197">
                  <c:v>1.0482480000000001</c:v>
                </c:pt>
                <c:pt idx="3198">
                  <c:v>1.048576</c:v>
                </c:pt>
                <c:pt idx="3199">
                  <c:v>1.0489040000000001</c:v>
                </c:pt>
                <c:pt idx="3200">
                  <c:v>1.049231</c:v>
                </c:pt>
                <c:pt idx="3201">
                  <c:v>1.0495589999999999</c:v>
                </c:pt>
                <c:pt idx="3202">
                  <c:v>1.049887</c:v>
                </c:pt>
                <c:pt idx="3203">
                  <c:v>1.050214</c:v>
                </c:pt>
                <c:pt idx="3204">
                  <c:v>1.0505420000000001</c:v>
                </c:pt>
                <c:pt idx="3205">
                  <c:v>1.05087</c:v>
                </c:pt>
                <c:pt idx="3206">
                  <c:v>1.0511969999999999</c:v>
                </c:pt>
                <c:pt idx="3207">
                  <c:v>1.051525</c:v>
                </c:pt>
                <c:pt idx="3208">
                  <c:v>1.0518529999999999</c:v>
                </c:pt>
                <c:pt idx="3209">
                  <c:v>1.052181</c:v>
                </c:pt>
                <c:pt idx="3210">
                  <c:v>1.052508</c:v>
                </c:pt>
                <c:pt idx="3211">
                  <c:v>1.0528360000000001</c:v>
                </c:pt>
                <c:pt idx="3212">
                  <c:v>1.053164</c:v>
                </c:pt>
                <c:pt idx="3213">
                  <c:v>1.053491</c:v>
                </c:pt>
                <c:pt idx="3214">
                  <c:v>1.0538190000000001</c:v>
                </c:pt>
                <c:pt idx="3215">
                  <c:v>1.0541469999999999</c:v>
                </c:pt>
                <c:pt idx="3216">
                  <c:v>1.0544739999999999</c:v>
                </c:pt>
                <c:pt idx="3217">
                  <c:v>1.054802</c:v>
                </c:pt>
                <c:pt idx="3218">
                  <c:v>1.0551299999999999</c:v>
                </c:pt>
                <c:pt idx="3219">
                  <c:v>1.0554570000000001</c:v>
                </c:pt>
                <c:pt idx="3220">
                  <c:v>1.055785</c:v>
                </c:pt>
                <c:pt idx="3221">
                  <c:v>1.0561130000000001</c:v>
                </c:pt>
                <c:pt idx="3222">
                  <c:v>1.05644</c:v>
                </c:pt>
                <c:pt idx="3223">
                  <c:v>1.0567679999999999</c:v>
                </c:pt>
                <c:pt idx="3224">
                  <c:v>1.057096</c:v>
                </c:pt>
                <c:pt idx="3225">
                  <c:v>1.057423</c:v>
                </c:pt>
                <c:pt idx="3226">
                  <c:v>1.0577510000000001</c:v>
                </c:pt>
                <c:pt idx="3227">
                  <c:v>1.058079</c:v>
                </c:pt>
                <c:pt idx="3228">
                  <c:v>1.058406</c:v>
                </c:pt>
                <c:pt idx="3229">
                  <c:v>1.0587340000000001</c:v>
                </c:pt>
                <c:pt idx="3230">
                  <c:v>1.0590619999999999</c:v>
                </c:pt>
                <c:pt idx="3231">
                  <c:v>1.0593889999999999</c:v>
                </c:pt>
                <c:pt idx="3232">
                  <c:v>1.059717</c:v>
                </c:pt>
                <c:pt idx="3233">
                  <c:v>1.0600449999999999</c:v>
                </c:pt>
                <c:pt idx="3234">
                  <c:v>1.0603720000000001</c:v>
                </c:pt>
                <c:pt idx="3235">
                  <c:v>1.0607</c:v>
                </c:pt>
                <c:pt idx="3236">
                  <c:v>1.0610280000000001</c:v>
                </c:pt>
                <c:pt idx="3237">
                  <c:v>1.061355</c:v>
                </c:pt>
                <c:pt idx="3238">
                  <c:v>1.0616829999999999</c:v>
                </c:pt>
                <c:pt idx="3239">
                  <c:v>1.062011</c:v>
                </c:pt>
                <c:pt idx="3240">
                  <c:v>1.0623389999999999</c:v>
                </c:pt>
                <c:pt idx="3241">
                  <c:v>1.0626660000000001</c:v>
                </c:pt>
                <c:pt idx="3242">
                  <c:v>1.062994</c:v>
                </c:pt>
                <c:pt idx="3243">
                  <c:v>1.0633220000000001</c:v>
                </c:pt>
                <c:pt idx="3244">
                  <c:v>1.0636490000000001</c:v>
                </c:pt>
                <c:pt idx="3245">
                  <c:v>1.063977</c:v>
                </c:pt>
                <c:pt idx="3246">
                  <c:v>1.0643050000000001</c:v>
                </c:pt>
                <c:pt idx="3247">
                  <c:v>1.064632</c:v>
                </c:pt>
                <c:pt idx="3248">
                  <c:v>1.0649599999999999</c:v>
                </c:pt>
                <c:pt idx="3249">
                  <c:v>1.065288</c:v>
                </c:pt>
                <c:pt idx="3250">
                  <c:v>1.065615</c:v>
                </c:pt>
                <c:pt idx="3251">
                  <c:v>1.0659430000000001</c:v>
                </c:pt>
                <c:pt idx="3252">
                  <c:v>1.066271</c:v>
                </c:pt>
                <c:pt idx="3253">
                  <c:v>1.0665979999999999</c:v>
                </c:pt>
                <c:pt idx="3254">
                  <c:v>1.066926</c:v>
                </c:pt>
                <c:pt idx="3255">
                  <c:v>1.0672539999999999</c:v>
                </c:pt>
                <c:pt idx="3256">
                  <c:v>1.0675809999999999</c:v>
                </c:pt>
                <c:pt idx="3257">
                  <c:v>1.067909</c:v>
                </c:pt>
                <c:pt idx="3258">
                  <c:v>1.0682370000000001</c:v>
                </c:pt>
                <c:pt idx="3259">
                  <c:v>1.0685640000000001</c:v>
                </c:pt>
                <c:pt idx="3260">
                  <c:v>1.068892</c:v>
                </c:pt>
                <c:pt idx="3261">
                  <c:v>1.0692200000000001</c:v>
                </c:pt>
                <c:pt idx="3262">
                  <c:v>1.0695479999999999</c:v>
                </c:pt>
                <c:pt idx="3263">
                  <c:v>1.0698749999999999</c:v>
                </c:pt>
                <c:pt idx="3264">
                  <c:v>1.070203</c:v>
                </c:pt>
                <c:pt idx="3265">
                  <c:v>1.0705309999999999</c:v>
                </c:pt>
                <c:pt idx="3266">
                  <c:v>1.0708580000000001</c:v>
                </c:pt>
                <c:pt idx="3267">
                  <c:v>1.071186</c:v>
                </c:pt>
                <c:pt idx="3268">
                  <c:v>1.0715140000000001</c:v>
                </c:pt>
                <c:pt idx="3269">
                  <c:v>1.071841</c:v>
                </c:pt>
                <c:pt idx="3270">
                  <c:v>1.0721689999999999</c:v>
                </c:pt>
                <c:pt idx="3271">
                  <c:v>1.072497</c:v>
                </c:pt>
                <c:pt idx="3272">
                  <c:v>1.072824</c:v>
                </c:pt>
                <c:pt idx="3273">
                  <c:v>1.0731520000000001</c:v>
                </c:pt>
                <c:pt idx="3274">
                  <c:v>1.07348</c:v>
                </c:pt>
                <c:pt idx="3275">
                  <c:v>1.073807</c:v>
                </c:pt>
                <c:pt idx="3276">
                  <c:v>1.0741350000000001</c:v>
                </c:pt>
                <c:pt idx="3277">
                  <c:v>1.0744629999999999</c:v>
                </c:pt>
                <c:pt idx="3278">
                  <c:v>1.0747899999999999</c:v>
                </c:pt>
                <c:pt idx="3279">
                  <c:v>1.075118</c:v>
                </c:pt>
                <c:pt idx="3280">
                  <c:v>1.0754459999999999</c:v>
                </c:pt>
                <c:pt idx="3281">
                  <c:v>1.0757730000000001</c:v>
                </c:pt>
                <c:pt idx="3282">
                  <c:v>1.076101</c:v>
                </c:pt>
                <c:pt idx="3283">
                  <c:v>1.0764290000000001</c:v>
                </c:pt>
                <c:pt idx="3284">
                  <c:v>1.076756</c:v>
                </c:pt>
                <c:pt idx="3285">
                  <c:v>1.0770839999999999</c:v>
                </c:pt>
                <c:pt idx="3286">
                  <c:v>1.077412</c:v>
                </c:pt>
                <c:pt idx="3287">
                  <c:v>1.077739</c:v>
                </c:pt>
                <c:pt idx="3288">
                  <c:v>1.0780670000000001</c:v>
                </c:pt>
                <c:pt idx="3289">
                  <c:v>1.078395</c:v>
                </c:pt>
                <c:pt idx="3290">
                  <c:v>1.0787230000000001</c:v>
                </c:pt>
                <c:pt idx="3291">
                  <c:v>1.0790500000000001</c:v>
                </c:pt>
                <c:pt idx="3292">
                  <c:v>1.0793779999999999</c:v>
                </c:pt>
                <c:pt idx="3293">
                  <c:v>1.0797060000000001</c:v>
                </c:pt>
                <c:pt idx="3294">
                  <c:v>1.080033</c:v>
                </c:pt>
                <c:pt idx="3295">
                  <c:v>1.0803609999999999</c:v>
                </c:pt>
                <c:pt idx="3296">
                  <c:v>1.080689</c:v>
                </c:pt>
                <c:pt idx="3297">
                  <c:v>1.081016</c:v>
                </c:pt>
                <c:pt idx="3298">
                  <c:v>1.0813440000000001</c:v>
                </c:pt>
                <c:pt idx="3299">
                  <c:v>1.081672</c:v>
                </c:pt>
                <c:pt idx="3300">
                  <c:v>1.0819989999999999</c:v>
                </c:pt>
                <c:pt idx="3301">
                  <c:v>1.082327</c:v>
                </c:pt>
                <c:pt idx="3302">
                  <c:v>1.0826549999999999</c:v>
                </c:pt>
                <c:pt idx="3303">
                  <c:v>1.0829819999999999</c:v>
                </c:pt>
                <c:pt idx="3304">
                  <c:v>1.08331</c:v>
                </c:pt>
                <c:pt idx="3305">
                  <c:v>1.0836380000000001</c:v>
                </c:pt>
                <c:pt idx="3306">
                  <c:v>1.0839650000000001</c:v>
                </c:pt>
                <c:pt idx="3307">
                  <c:v>1.084293</c:v>
                </c:pt>
                <c:pt idx="3308">
                  <c:v>1.0846210000000001</c:v>
                </c:pt>
                <c:pt idx="3309">
                  <c:v>1.084948</c:v>
                </c:pt>
                <c:pt idx="3310">
                  <c:v>1.0852759999999999</c:v>
                </c:pt>
                <c:pt idx="3311">
                  <c:v>1.085604</c:v>
                </c:pt>
                <c:pt idx="3312">
                  <c:v>1.0859319999999999</c:v>
                </c:pt>
                <c:pt idx="3313">
                  <c:v>1.0862590000000001</c:v>
                </c:pt>
                <c:pt idx="3314">
                  <c:v>1.086587</c:v>
                </c:pt>
                <c:pt idx="3315">
                  <c:v>1.0869150000000001</c:v>
                </c:pt>
                <c:pt idx="3316">
                  <c:v>1.087242</c:v>
                </c:pt>
                <c:pt idx="3317">
                  <c:v>1.0875699999999999</c:v>
                </c:pt>
                <c:pt idx="3318">
                  <c:v>1.087898</c:v>
                </c:pt>
                <c:pt idx="3319">
                  <c:v>1.088225</c:v>
                </c:pt>
                <c:pt idx="3320">
                  <c:v>1.0885530000000001</c:v>
                </c:pt>
                <c:pt idx="3321">
                  <c:v>1.088881</c:v>
                </c:pt>
                <c:pt idx="3322">
                  <c:v>1.089208</c:v>
                </c:pt>
                <c:pt idx="3323">
                  <c:v>1.0895360000000001</c:v>
                </c:pt>
                <c:pt idx="3324">
                  <c:v>1.0898639999999999</c:v>
                </c:pt>
                <c:pt idx="3325">
                  <c:v>1.0901909999999999</c:v>
                </c:pt>
                <c:pt idx="3326">
                  <c:v>1.090519</c:v>
                </c:pt>
                <c:pt idx="3327">
                  <c:v>1.0908469999999999</c:v>
                </c:pt>
                <c:pt idx="3328">
                  <c:v>1.0911740000000001</c:v>
                </c:pt>
                <c:pt idx="3329">
                  <c:v>1.091502</c:v>
                </c:pt>
                <c:pt idx="3330">
                  <c:v>1.0918300000000001</c:v>
                </c:pt>
                <c:pt idx="3331">
                  <c:v>1.092157</c:v>
                </c:pt>
                <c:pt idx="3332">
                  <c:v>1.0924849999999999</c:v>
                </c:pt>
                <c:pt idx="3333">
                  <c:v>1.092813</c:v>
                </c:pt>
                <c:pt idx="3334">
                  <c:v>1.09314</c:v>
                </c:pt>
                <c:pt idx="3335">
                  <c:v>1.0934680000000001</c:v>
                </c:pt>
                <c:pt idx="3336">
                  <c:v>1.093796</c:v>
                </c:pt>
                <c:pt idx="3337">
                  <c:v>1.094123</c:v>
                </c:pt>
                <c:pt idx="3338">
                  <c:v>1.0944510000000001</c:v>
                </c:pt>
                <c:pt idx="3339">
                  <c:v>1.0947789999999999</c:v>
                </c:pt>
                <c:pt idx="3340">
                  <c:v>1.0951070000000001</c:v>
                </c:pt>
                <c:pt idx="3341">
                  <c:v>1.095434</c:v>
                </c:pt>
                <c:pt idx="3342">
                  <c:v>1.0957619999999999</c:v>
                </c:pt>
                <c:pt idx="3343">
                  <c:v>1.09609</c:v>
                </c:pt>
                <c:pt idx="3344">
                  <c:v>1.096417</c:v>
                </c:pt>
                <c:pt idx="3345">
                  <c:v>1.0967450000000001</c:v>
                </c:pt>
                <c:pt idx="3346">
                  <c:v>1.097073</c:v>
                </c:pt>
                <c:pt idx="3347">
                  <c:v>1.0973999999999999</c:v>
                </c:pt>
                <c:pt idx="3348">
                  <c:v>1.097728</c:v>
                </c:pt>
                <c:pt idx="3349">
                  <c:v>1.0980559999999999</c:v>
                </c:pt>
                <c:pt idx="3350">
                  <c:v>1.0983830000000001</c:v>
                </c:pt>
                <c:pt idx="3351">
                  <c:v>1.098711</c:v>
                </c:pt>
                <c:pt idx="3352">
                  <c:v>1.0990390000000001</c:v>
                </c:pt>
                <c:pt idx="3353">
                  <c:v>1.0993660000000001</c:v>
                </c:pt>
                <c:pt idx="3354">
                  <c:v>1.0996939999999999</c:v>
                </c:pt>
                <c:pt idx="3355">
                  <c:v>1.1000220000000001</c:v>
                </c:pt>
                <c:pt idx="3356">
                  <c:v>1.100349</c:v>
                </c:pt>
                <c:pt idx="3357">
                  <c:v>1.1006769999999999</c:v>
                </c:pt>
                <c:pt idx="3358">
                  <c:v>1.101005</c:v>
                </c:pt>
                <c:pt idx="3359">
                  <c:v>1.101332</c:v>
                </c:pt>
                <c:pt idx="3360">
                  <c:v>1.1016600000000001</c:v>
                </c:pt>
                <c:pt idx="3361">
                  <c:v>1.101988</c:v>
                </c:pt>
                <c:pt idx="3362">
                  <c:v>1.1023160000000001</c:v>
                </c:pt>
                <c:pt idx="3363">
                  <c:v>1.102643</c:v>
                </c:pt>
                <c:pt idx="3364">
                  <c:v>1.1029709999999999</c:v>
                </c:pt>
                <c:pt idx="3365">
                  <c:v>1.103299</c:v>
                </c:pt>
                <c:pt idx="3366">
                  <c:v>1.103626</c:v>
                </c:pt>
                <c:pt idx="3367">
                  <c:v>1.1039540000000001</c:v>
                </c:pt>
                <c:pt idx="3368">
                  <c:v>1.104282</c:v>
                </c:pt>
                <c:pt idx="3369">
                  <c:v>1.104609</c:v>
                </c:pt>
                <c:pt idx="3370">
                  <c:v>1.1049370000000001</c:v>
                </c:pt>
                <c:pt idx="3371">
                  <c:v>1.1052649999999999</c:v>
                </c:pt>
                <c:pt idx="3372">
                  <c:v>1.1055919999999999</c:v>
                </c:pt>
                <c:pt idx="3373">
                  <c:v>1.10592</c:v>
                </c:pt>
                <c:pt idx="3374">
                  <c:v>1.1062479999999999</c:v>
                </c:pt>
                <c:pt idx="3375">
                  <c:v>1.1065750000000001</c:v>
                </c:pt>
                <c:pt idx="3376">
                  <c:v>1.106903</c:v>
                </c:pt>
                <c:pt idx="3377">
                  <c:v>1.1072310000000001</c:v>
                </c:pt>
                <c:pt idx="3378">
                  <c:v>1.107558</c:v>
                </c:pt>
                <c:pt idx="3379">
                  <c:v>1.1078859999999999</c:v>
                </c:pt>
                <c:pt idx="3380">
                  <c:v>1.108214</c:v>
                </c:pt>
                <c:pt idx="3381">
                  <c:v>1.108541</c:v>
                </c:pt>
                <c:pt idx="3382">
                  <c:v>1.1088690000000001</c:v>
                </c:pt>
                <c:pt idx="3383">
                  <c:v>1.109197</c:v>
                </c:pt>
                <c:pt idx="3384">
                  <c:v>1.109524</c:v>
                </c:pt>
                <c:pt idx="3385">
                  <c:v>1.1098520000000001</c:v>
                </c:pt>
                <c:pt idx="3386">
                  <c:v>1.1101799999999999</c:v>
                </c:pt>
                <c:pt idx="3387">
                  <c:v>1.1105069999999999</c:v>
                </c:pt>
                <c:pt idx="3388">
                  <c:v>1.110835</c:v>
                </c:pt>
                <c:pt idx="3389">
                  <c:v>1.1111629999999999</c:v>
                </c:pt>
                <c:pt idx="3390">
                  <c:v>1.111491</c:v>
                </c:pt>
                <c:pt idx="3391">
                  <c:v>1.111818</c:v>
                </c:pt>
                <c:pt idx="3392">
                  <c:v>1.1121460000000001</c:v>
                </c:pt>
                <c:pt idx="3393">
                  <c:v>1.112474</c:v>
                </c:pt>
                <c:pt idx="3394">
                  <c:v>1.1128009999999999</c:v>
                </c:pt>
                <c:pt idx="3395">
                  <c:v>1.113129</c:v>
                </c:pt>
                <c:pt idx="3396">
                  <c:v>1.1134569999999999</c:v>
                </c:pt>
                <c:pt idx="3397">
                  <c:v>1.1137840000000001</c:v>
                </c:pt>
                <c:pt idx="3398">
                  <c:v>1.114112</c:v>
                </c:pt>
                <c:pt idx="3399">
                  <c:v>1.1144400000000001</c:v>
                </c:pt>
                <c:pt idx="3400">
                  <c:v>1.1147670000000001</c:v>
                </c:pt>
                <c:pt idx="3401">
                  <c:v>1.1150949999999999</c:v>
                </c:pt>
                <c:pt idx="3402">
                  <c:v>1.1154230000000001</c:v>
                </c:pt>
                <c:pt idx="3403">
                  <c:v>1.11575</c:v>
                </c:pt>
                <c:pt idx="3404">
                  <c:v>1.1160779999999999</c:v>
                </c:pt>
                <c:pt idx="3405">
                  <c:v>1.116406</c:v>
                </c:pt>
                <c:pt idx="3406">
                  <c:v>1.116733</c:v>
                </c:pt>
                <c:pt idx="3407">
                  <c:v>1.1170610000000001</c:v>
                </c:pt>
                <c:pt idx="3408">
                  <c:v>1.117389</c:v>
                </c:pt>
                <c:pt idx="3409">
                  <c:v>1.1177159999999999</c:v>
                </c:pt>
                <c:pt idx="3410">
                  <c:v>1.118044</c:v>
                </c:pt>
                <c:pt idx="3411">
                  <c:v>1.1183719999999999</c:v>
                </c:pt>
                <c:pt idx="3412">
                  <c:v>1.1187</c:v>
                </c:pt>
                <c:pt idx="3413">
                  <c:v>1.119027</c:v>
                </c:pt>
                <c:pt idx="3414">
                  <c:v>1.1193550000000001</c:v>
                </c:pt>
                <c:pt idx="3415">
                  <c:v>1.119683</c:v>
                </c:pt>
                <c:pt idx="3416">
                  <c:v>1.12001</c:v>
                </c:pt>
                <c:pt idx="3417">
                  <c:v>1.1203380000000001</c:v>
                </c:pt>
                <c:pt idx="3418">
                  <c:v>1.1206659999999999</c:v>
                </c:pt>
                <c:pt idx="3419">
                  <c:v>1.1209929999999999</c:v>
                </c:pt>
                <c:pt idx="3420">
                  <c:v>1.121321</c:v>
                </c:pt>
                <c:pt idx="3421">
                  <c:v>1.1216489999999999</c:v>
                </c:pt>
                <c:pt idx="3422">
                  <c:v>1.1219760000000001</c:v>
                </c:pt>
                <c:pt idx="3423">
                  <c:v>1.122304</c:v>
                </c:pt>
                <c:pt idx="3424">
                  <c:v>1.1226320000000001</c:v>
                </c:pt>
                <c:pt idx="3425">
                  <c:v>1.122959</c:v>
                </c:pt>
                <c:pt idx="3426">
                  <c:v>1.1232869999999999</c:v>
                </c:pt>
                <c:pt idx="3427">
                  <c:v>1.123615</c:v>
                </c:pt>
                <c:pt idx="3428">
                  <c:v>1.123942</c:v>
                </c:pt>
                <c:pt idx="3429">
                  <c:v>1.1242700000000001</c:v>
                </c:pt>
                <c:pt idx="3430">
                  <c:v>1.124598</c:v>
                </c:pt>
                <c:pt idx="3431">
                  <c:v>1.124925</c:v>
                </c:pt>
                <c:pt idx="3432">
                  <c:v>1.1252530000000001</c:v>
                </c:pt>
                <c:pt idx="3433">
                  <c:v>1.1255809999999999</c:v>
                </c:pt>
                <c:pt idx="3434">
                  <c:v>1.1259079999999999</c:v>
                </c:pt>
                <c:pt idx="3435">
                  <c:v>1.126236</c:v>
                </c:pt>
                <c:pt idx="3436">
                  <c:v>1.1265639999999999</c:v>
                </c:pt>
                <c:pt idx="3437">
                  <c:v>1.1268910000000001</c:v>
                </c:pt>
                <c:pt idx="3438">
                  <c:v>1.127219</c:v>
                </c:pt>
                <c:pt idx="3439">
                  <c:v>1.1275470000000001</c:v>
                </c:pt>
                <c:pt idx="3440">
                  <c:v>1.127874</c:v>
                </c:pt>
                <c:pt idx="3441">
                  <c:v>1.1282019999999999</c:v>
                </c:pt>
                <c:pt idx="3442">
                  <c:v>1.12853</c:v>
                </c:pt>
                <c:pt idx="3443">
                  <c:v>1.1288579999999999</c:v>
                </c:pt>
                <c:pt idx="3444">
                  <c:v>1.1291850000000001</c:v>
                </c:pt>
                <c:pt idx="3445">
                  <c:v>1.129513</c:v>
                </c:pt>
                <c:pt idx="3446">
                  <c:v>1.1298410000000001</c:v>
                </c:pt>
                <c:pt idx="3447">
                  <c:v>1.1301680000000001</c:v>
                </c:pt>
                <c:pt idx="3448">
                  <c:v>1.1304959999999999</c:v>
                </c:pt>
                <c:pt idx="3449">
                  <c:v>1.1308240000000001</c:v>
                </c:pt>
                <c:pt idx="3450">
                  <c:v>1.131151</c:v>
                </c:pt>
                <c:pt idx="3451">
                  <c:v>1.1314789999999999</c:v>
                </c:pt>
                <c:pt idx="3452">
                  <c:v>1.131807</c:v>
                </c:pt>
                <c:pt idx="3453">
                  <c:v>1.132134</c:v>
                </c:pt>
                <c:pt idx="3454">
                  <c:v>1.1324620000000001</c:v>
                </c:pt>
                <c:pt idx="3455">
                  <c:v>1.13279</c:v>
                </c:pt>
                <c:pt idx="3456">
                  <c:v>1.1331169999999999</c:v>
                </c:pt>
                <c:pt idx="3457">
                  <c:v>1.133445</c:v>
                </c:pt>
                <c:pt idx="3458">
                  <c:v>1.1337729999999999</c:v>
                </c:pt>
                <c:pt idx="3459">
                  <c:v>1.1341000000000001</c:v>
                </c:pt>
                <c:pt idx="3460">
                  <c:v>1.134428</c:v>
                </c:pt>
                <c:pt idx="3461">
                  <c:v>1.1347560000000001</c:v>
                </c:pt>
                <c:pt idx="3462">
                  <c:v>1.135084</c:v>
                </c:pt>
                <c:pt idx="3463">
                  <c:v>1.1354109999999999</c:v>
                </c:pt>
                <c:pt idx="3464">
                  <c:v>1.1357390000000001</c:v>
                </c:pt>
                <c:pt idx="3465">
                  <c:v>1.1360669999999999</c:v>
                </c:pt>
                <c:pt idx="3466">
                  <c:v>1.1363939999999999</c:v>
                </c:pt>
                <c:pt idx="3467">
                  <c:v>1.136722</c:v>
                </c:pt>
                <c:pt idx="3468">
                  <c:v>1.1370499999999999</c:v>
                </c:pt>
                <c:pt idx="3469">
                  <c:v>1.1373770000000001</c:v>
                </c:pt>
                <c:pt idx="3470">
                  <c:v>1.137705</c:v>
                </c:pt>
                <c:pt idx="3471">
                  <c:v>1.1380330000000001</c:v>
                </c:pt>
                <c:pt idx="3472">
                  <c:v>1.13836</c:v>
                </c:pt>
                <c:pt idx="3473">
                  <c:v>1.1386879999999999</c:v>
                </c:pt>
                <c:pt idx="3474">
                  <c:v>1.139016</c:v>
                </c:pt>
                <c:pt idx="3475">
                  <c:v>1.139343</c:v>
                </c:pt>
                <c:pt idx="3476">
                  <c:v>1.1396710000000001</c:v>
                </c:pt>
                <c:pt idx="3477">
                  <c:v>1.139999</c:v>
                </c:pt>
                <c:pt idx="3478">
                  <c:v>1.140326</c:v>
                </c:pt>
                <c:pt idx="3479">
                  <c:v>1.1406540000000001</c:v>
                </c:pt>
                <c:pt idx="3480">
                  <c:v>1.1409819999999999</c:v>
                </c:pt>
                <c:pt idx="3481">
                  <c:v>1.1413089999999999</c:v>
                </c:pt>
                <c:pt idx="3482">
                  <c:v>1.141637</c:v>
                </c:pt>
                <c:pt idx="3483">
                  <c:v>1.1419649999999999</c:v>
                </c:pt>
                <c:pt idx="3484">
                  <c:v>1.1422920000000001</c:v>
                </c:pt>
                <c:pt idx="3485">
                  <c:v>1.14262</c:v>
                </c:pt>
                <c:pt idx="3486">
                  <c:v>1.1429480000000001</c:v>
                </c:pt>
                <c:pt idx="3487">
                  <c:v>1.143275</c:v>
                </c:pt>
                <c:pt idx="3488">
                  <c:v>1.1436029999999999</c:v>
                </c:pt>
                <c:pt idx="3489">
                  <c:v>1.143931</c:v>
                </c:pt>
                <c:pt idx="3490">
                  <c:v>1.144258</c:v>
                </c:pt>
                <c:pt idx="3491">
                  <c:v>1.1445860000000001</c:v>
                </c:pt>
                <c:pt idx="3492">
                  <c:v>1.144914</c:v>
                </c:pt>
                <c:pt idx="3493">
                  <c:v>1.1452420000000001</c:v>
                </c:pt>
                <c:pt idx="3494">
                  <c:v>1.1455690000000001</c:v>
                </c:pt>
                <c:pt idx="3495">
                  <c:v>1.1458969999999999</c:v>
                </c:pt>
                <c:pt idx="3496">
                  <c:v>1.146225</c:v>
                </c:pt>
                <c:pt idx="3497">
                  <c:v>1.146552</c:v>
                </c:pt>
                <c:pt idx="3498">
                  <c:v>1.1468799999999999</c:v>
                </c:pt>
                <c:pt idx="3499">
                  <c:v>1.147208</c:v>
                </c:pt>
                <c:pt idx="3500">
                  <c:v>1.147535</c:v>
                </c:pt>
                <c:pt idx="3501">
                  <c:v>1.1478630000000001</c:v>
                </c:pt>
                <c:pt idx="3502">
                  <c:v>1.148191</c:v>
                </c:pt>
                <c:pt idx="3503">
                  <c:v>1.1485179999999999</c:v>
                </c:pt>
                <c:pt idx="3504">
                  <c:v>1.148846</c:v>
                </c:pt>
                <c:pt idx="3505">
                  <c:v>1.1491739999999999</c:v>
                </c:pt>
                <c:pt idx="3506">
                  <c:v>1.1495010000000001</c:v>
                </c:pt>
                <c:pt idx="3507">
                  <c:v>1.149829</c:v>
                </c:pt>
                <c:pt idx="3508">
                  <c:v>1.1501570000000001</c:v>
                </c:pt>
                <c:pt idx="3509">
                  <c:v>1.1504840000000001</c:v>
                </c:pt>
                <c:pt idx="3510">
                  <c:v>1.1508119999999999</c:v>
                </c:pt>
                <c:pt idx="3511">
                  <c:v>1.1511400000000001</c:v>
                </c:pt>
                <c:pt idx="3512">
                  <c:v>1.1514679999999999</c:v>
                </c:pt>
                <c:pt idx="3513">
                  <c:v>1.1517949999999999</c:v>
                </c:pt>
                <c:pt idx="3514">
                  <c:v>1.152123</c:v>
                </c:pt>
                <c:pt idx="3515">
                  <c:v>1.1524509999999999</c:v>
                </c:pt>
                <c:pt idx="3516">
                  <c:v>1.1527780000000001</c:v>
                </c:pt>
                <c:pt idx="3517">
                  <c:v>1.153106</c:v>
                </c:pt>
                <c:pt idx="3518">
                  <c:v>1.1534340000000001</c:v>
                </c:pt>
                <c:pt idx="3519">
                  <c:v>1.153761</c:v>
                </c:pt>
                <c:pt idx="3520">
                  <c:v>1.1540889999999999</c:v>
                </c:pt>
                <c:pt idx="3521">
                  <c:v>1.154417</c:v>
                </c:pt>
                <c:pt idx="3522">
                  <c:v>1.154744</c:v>
                </c:pt>
                <c:pt idx="3523">
                  <c:v>1.1550720000000001</c:v>
                </c:pt>
                <c:pt idx="3524">
                  <c:v>1.1554</c:v>
                </c:pt>
                <c:pt idx="3525">
                  <c:v>1.1557269999999999</c:v>
                </c:pt>
                <c:pt idx="3526">
                  <c:v>1.1560550000000001</c:v>
                </c:pt>
                <c:pt idx="3527">
                  <c:v>1.1563829999999999</c:v>
                </c:pt>
                <c:pt idx="3528">
                  <c:v>1.1567099999999999</c:v>
                </c:pt>
                <c:pt idx="3529">
                  <c:v>1.157038</c:v>
                </c:pt>
                <c:pt idx="3530">
                  <c:v>1.1573659999999999</c:v>
                </c:pt>
                <c:pt idx="3531">
                  <c:v>1.1576930000000001</c:v>
                </c:pt>
                <c:pt idx="3532">
                  <c:v>1.158021</c:v>
                </c:pt>
                <c:pt idx="3533">
                  <c:v>1.1583490000000001</c:v>
                </c:pt>
                <c:pt idx="3534">
                  <c:v>1.158677</c:v>
                </c:pt>
                <c:pt idx="3535">
                  <c:v>1.1590039999999999</c:v>
                </c:pt>
                <c:pt idx="3536">
                  <c:v>1.159332</c:v>
                </c:pt>
                <c:pt idx="3537">
                  <c:v>1.1596599999999999</c:v>
                </c:pt>
                <c:pt idx="3538">
                  <c:v>1.1599870000000001</c:v>
                </c:pt>
                <c:pt idx="3539">
                  <c:v>1.160315</c:v>
                </c:pt>
                <c:pt idx="3540">
                  <c:v>1.1606430000000001</c:v>
                </c:pt>
                <c:pt idx="3541">
                  <c:v>1.1609700000000001</c:v>
                </c:pt>
                <c:pt idx="3542">
                  <c:v>1.1612979999999999</c:v>
                </c:pt>
                <c:pt idx="3543">
                  <c:v>1.161626</c:v>
                </c:pt>
                <c:pt idx="3544">
                  <c:v>1.161953</c:v>
                </c:pt>
                <c:pt idx="3545">
                  <c:v>1.1622809999999999</c:v>
                </c:pt>
                <c:pt idx="3546">
                  <c:v>1.162609</c:v>
                </c:pt>
                <c:pt idx="3547">
                  <c:v>1.162936</c:v>
                </c:pt>
                <c:pt idx="3548">
                  <c:v>1.1632640000000001</c:v>
                </c:pt>
                <c:pt idx="3549">
                  <c:v>1.163592</c:v>
                </c:pt>
                <c:pt idx="3550">
                  <c:v>1.1639189999999999</c:v>
                </c:pt>
                <c:pt idx="3551">
                  <c:v>1.164247</c:v>
                </c:pt>
                <c:pt idx="3552">
                  <c:v>1.1645749999999999</c:v>
                </c:pt>
                <c:pt idx="3553">
                  <c:v>1.1649020000000001</c:v>
                </c:pt>
                <c:pt idx="3554">
                  <c:v>1.16523</c:v>
                </c:pt>
                <c:pt idx="3555">
                  <c:v>1.1655580000000001</c:v>
                </c:pt>
                <c:pt idx="3556">
                  <c:v>1.1658850000000001</c:v>
                </c:pt>
                <c:pt idx="3557">
                  <c:v>1.1662129999999999</c:v>
                </c:pt>
                <c:pt idx="3558">
                  <c:v>1.1665410000000001</c:v>
                </c:pt>
                <c:pt idx="3559">
                  <c:v>1.166868</c:v>
                </c:pt>
                <c:pt idx="3560">
                  <c:v>1.1671959999999999</c:v>
                </c:pt>
                <c:pt idx="3561">
                  <c:v>1.167524</c:v>
                </c:pt>
                <c:pt idx="3562">
                  <c:v>1.1678519999999999</c:v>
                </c:pt>
                <c:pt idx="3563">
                  <c:v>1.1681790000000001</c:v>
                </c:pt>
                <c:pt idx="3564">
                  <c:v>1.168507</c:v>
                </c:pt>
                <c:pt idx="3565">
                  <c:v>1.1688350000000001</c:v>
                </c:pt>
                <c:pt idx="3566">
                  <c:v>1.169162</c:v>
                </c:pt>
                <c:pt idx="3567">
                  <c:v>1.1694899999999999</c:v>
                </c:pt>
                <c:pt idx="3568">
                  <c:v>1.169818</c:v>
                </c:pt>
                <c:pt idx="3569">
                  <c:v>1.170145</c:v>
                </c:pt>
                <c:pt idx="3570">
                  <c:v>1.1704730000000001</c:v>
                </c:pt>
                <c:pt idx="3571">
                  <c:v>1.170801</c:v>
                </c:pt>
                <c:pt idx="3572">
                  <c:v>1.1711279999999999</c:v>
                </c:pt>
                <c:pt idx="3573">
                  <c:v>1.1714560000000001</c:v>
                </c:pt>
                <c:pt idx="3574">
                  <c:v>1.1717839999999999</c:v>
                </c:pt>
                <c:pt idx="3575">
                  <c:v>1.1721109999999999</c:v>
                </c:pt>
                <c:pt idx="3576">
                  <c:v>1.172439</c:v>
                </c:pt>
                <c:pt idx="3577">
                  <c:v>1.1727669999999999</c:v>
                </c:pt>
                <c:pt idx="3578">
                  <c:v>1.1730940000000001</c:v>
                </c:pt>
                <c:pt idx="3579">
                  <c:v>1.173422</c:v>
                </c:pt>
                <c:pt idx="3580">
                  <c:v>1.1737500000000001</c:v>
                </c:pt>
                <c:pt idx="3581">
                  <c:v>1.174077</c:v>
                </c:pt>
                <c:pt idx="3582">
                  <c:v>1.1744049999999999</c:v>
                </c:pt>
                <c:pt idx="3583">
                  <c:v>1.174733</c:v>
                </c:pt>
                <c:pt idx="3584">
                  <c:v>1.1750609999999999</c:v>
                </c:pt>
                <c:pt idx="3585">
                  <c:v>1.1753880000000001</c:v>
                </c:pt>
                <c:pt idx="3586">
                  <c:v>1.175716</c:v>
                </c:pt>
                <c:pt idx="3587">
                  <c:v>1.1760440000000001</c:v>
                </c:pt>
                <c:pt idx="3588">
                  <c:v>1.1763710000000001</c:v>
                </c:pt>
                <c:pt idx="3589">
                  <c:v>1.1766989999999999</c:v>
                </c:pt>
                <c:pt idx="3590">
                  <c:v>1.177027</c:v>
                </c:pt>
                <c:pt idx="3591">
                  <c:v>1.177354</c:v>
                </c:pt>
                <c:pt idx="3592">
                  <c:v>1.1776819999999999</c:v>
                </c:pt>
                <c:pt idx="3593">
                  <c:v>1.17801</c:v>
                </c:pt>
                <c:pt idx="3594">
                  <c:v>1.178337</c:v>
                </c:pt>
                <c:pt idx="3595">
                  <c:v>1.1786650000000001</c:v>
                </c:pt>
                <c:pt idx="3596">
                  <c:v>1.178993</c:v>
                </c:pt>
                <c:pt idx="3597">
                  <c:v>1.1793199999999999</c:v>
                </c:pt>
                <c:pt idx="3598">
                  <c:v>1.179648</c:v>
                </c:pt>
                <c:pt idx="3599">
                  <c:v>1.1799759999999999</c:v>
                </c:pt>
                <c:pt idx="3600">
                  <c:v>1.1803030000000001</c:v>
                </c:pt>
                <c:pt idx="3601">
                  <c:v>1.180631</c:v>
                </c:pt>
                <c:pt idx="3602">
                  <c:v>1.1809590000000001</c:v>
                </c:pt>
                <c:pt idx="3603">
                  <c:v>1.1812860000000001</c:v>
                </c:pt>
                <c:pt idx="3604">
                  <c:v>1.1816139999999999</c:v>
                </c:pt>
                <c:pt idx="3605">
                  <c:v>1.181942</c:v>
                </c:pt>
                <c:pt idx="3606">
                  <c:v>1.182269</c:v>
                </c:pt>
                <c:pt idx="3607">
                  <c:v>1.1825969999999999</c:v>
                </c:pt>
                <c:pt idx="3608">
                  <c:v>1.182925</c:v>
                </c:pt>
                <c:pt idx="3609">
                  <c:v>1.183252</c:v>
                </c:pt>
                <c:pt idx="3610">
                  <c:v>1.1835800000000001</c:v>
                </c:pt>
                <c:pt idx="3611">
                  <c:v>1.183908</c:v>
                </c:pt>
                <c:pt idx="3612">
                  <c:v>1.1842349999999999</c:v>
                </c:pt>
                <c:pt idx="3613">
                  <c:v>1.184563</c:v>
                </c:pt>
                <c:pt idx="3614">
                  <c:v>1.1848909999999999</c:v>
                </c:pt>
                <c:pt idx="3615">
                  <c:v>1.185219</c:v>
                </c:pt>
                <c:pt idx="3616">
                  <c:v>1.185546</c:v>
                </c:pt>
                <c:pt idx="3617">
                  <c:v>1.1858740000000001</c:v>
                </c:pt>
                <c:pt idx="3618">
                  <c:v>1.186202</c:v>
                </c:pt>
                <c:pt idx="3619">
                  <c:v>1.1865289999999999</c:v>
                </c:pt>
                <c:pt idx="3620">
                  <c:v>1.1868570000000001</c:v>
                </c:pt>
                <c:pt idx="3621">
                  <c:v>1.1871849999999999</c:v>
                </c:pt>
                <c:pt idx="3622">
                  <c:v>1.1875119999999999</c:v>
                </c:pt>
                <c:pt idx="3623">
                  <c:v>1.18784</c:v>
                </c:pt>
                <c:pt idx="3624">
                  <c:v>1.1881679999999999</c:v>
                </c:pt>
                <c:pt idx="3625">
                  <c:v>1.1884950000000001</c:v>
                </c:pt>
                <c:pt idx="3626">
                  <c:v>1.188823</c:v>
                </c:pt>
                <c:pt idx="3627">
                  <c:v>1.1891510000000001</c:v>
                </c:pt>
                <c:pt idx="3628">
                  <c:v>1.189478</c:v>
                </c:pt>
                <c:pt idx="3629">
                  <c:v>1.1898059999999999</c:v>
                </c:pt>
                <c:pt idx="3630">
                  <c:v>1.190134</c:v>
                </c:pt>
                <c:pt idx="3631">
                  <c:v>1.190461</c:v>
                </c:pt>
                <c:pt idx="3632">
                  <c:v>1.1907890000000001</c:v>
                </c:pt>
                <c:pt idx="3633">
                  <c:v>1.191117</c:v>
                </c:pt>
                <c:pt idx="3634">
                  <c:v>1.1914450000000001</c:v>
                </c:pt>
                <c:pt idx="3635">
                  <c:v>1.1917720000000001</c:v>
                </c:pt>
                <c:pt idx="3636">
                  <c:v>1.1920999999999999</c:v>
                </c:pt>
                <c:pt idx="3637">
                  <c:v>1.192428</c:v>
                </c:pt>
                <c:pt idx="3638">
                  <c:v>1.192755</c:v>
                </c:pt>
                <c:pt idx="3639">
                  <c:v>1.1930829999999999</c:v>
                </c:pt>
                <c:pt idx="3640">
                  <c:v>1.193411</c:v>
                </c:pt>
                <c:pt idx="3641">
                  <c:v>1.193738</c:v>
                </c:pt>
                <c:pt idx="3642">
                  <c:v>1.1940660000000001</c:v>
                </c:pt>
                <c:pt idx="3643">
                  <c:v>1.194394</c:v>
                </c:pt>
                <c:pt idx="3644">
                  <c:v>1.1947209999999999</c:v>
                </c:pt>
                <c:pt idx="3645">
                  <c:v>1.195049</c:v>
                </c:pt>
                <c:pt idx="3646">
                  <c:v>1.1953769999999999</c:v>
                </c:pt>
                <c:pt idx="3647">
                  <c:v>1.1957040000000001</c:v>
                </c:pt>
                <c:pt idx="3648">
                  <c:v>1.196032</c:v>
                </c:pt>
                <c:pt idx="3649">
                  <c:v>1.1963600000000001</c:v>
                </c:pt>
                <c:pt idx="3650">
                  <c:v>1.1966870000000001</c:v>
                </c:pt>
                <c:pt idx="3651">
                  <c:v>1.1970149999999999</c:v>
                </c:pt>
                <c:pt idx="3652">
                  <c:v>1.197343</c:v>
                </c:pt>
                <c:pt idx="3653">
                  <c:v>1.19767</c:v>
                </c:pt>
                <c:pt idx="3654">
                  <c:v>1.1979979999999999</c:v>
                </c:pt>
                <c:pt idx="3655">
                  <c:v>1.198326</c:v>
                </c:pt>
                <c:pt idx="3656">
                  <c:v>1.198653</c:v>
                </c:pt>
                <c:pt idx="3657">
                  <c:v>1.1989810000000001</c:v>
                </c:pt>
                <c:pt idx="3658">
                  <c:v>1.199309</c:v>
                </c:pt>
                <c:pt idx="3659">
                  <c:v>1.1996359999999999</c:v>
                </c:pt>
                <c:pt idx="3660">
                  <c:v>1.199964</c:v>
                </c:pt>
                <c:pt idx="3661">
                  <c:v>1.2002919999999999</c:v>
                </c:pt>
                <c:pt idx="3662">
                  <c:v>1.2006190000000001</c:v>
                </c:pt>
                <c:pt idx="3663">
                  <c:v>1.200947</c:v>
                </c:pt>
                <c:pt idx="3664">
                  <c:v>1.2012750000000001</c:v>
                </c:pt>
                <c:pt idx="3665">
                  <c:v>1.201603</c:v>
                </c:pt>
                <c:pt idx="3666">
                  <c:v>1.2019299999999999</c:v>
                </c:pt>
                <c:pt idx="3667">
                  <c:v>1.202258</c:v>
                </c:pt>
                <c:pt idx="3668">
                  <c:v>1.2025859999999999</c:v>
                </c:pt>
                <c:pt idx="3669">
                  <c:v>1.2029129999999999</c:v>
                </c:pt>
                <c:pt idx="3670">
                  <c:v>1.203241</c:v>
                </c:pt>
                <c:pt idx="3671">
                  <c:v>1.2035689999999999</c:v>
                </c:pt>
                <c:pt idx="3672">
                  <c:v>1.2038960000000001</c:v>
                </c:pt>
                <c:pt idx="3673">
                  <c:v>1.204224</c:v>
                </c:pt>
                <c:pt idx="3674">
                  <c:v>1.2045520000000001</c:v>
                </c:pt>
                <c:pt idx="3675">
                  <c:v>1.204879</c:v>
                </c:pt>
                <c:pt idx="3676">
                  <c:v>1.2052069999999999</c:v>
                </c:pt>
                <c:pt idx="3677">
                  <c:v>1.205535</c:v>
                </c:pt>
                <c:pt idx="3678">
                  <c:v>1.205862</c:v>
                </c:pt>
                <c:pt idx="3679">
                  <c:v>1.2061900000000001</c:v>
                </c:pt>
                <c:pt idx="3680">
                  <c:v>1.206518</c:v>
                </c:pt>
                <c:pt idx="3681">
                  <c:v>1.2068449999999999</c:v>
                </c:pt>
                <c:pt idx="3682">
                  <c:v>1.2071730000000001</c:v>
                </c:pt>
                <c:pt idx="3683">
                  <c:v>1.2075009999999999</c:v>
                </c:pt>
                <c:pt idx="3684">
                  <c:v>1.207829</c:v>
                </c:pt>
                <c:pt idx="3685">
                  <c:v>1.208156</c:v>
                </c:pt>
                <c:pt idx="3686">
                  <c:v>1.2084839999999999</c:v>
                </c:pt>
                <c:pt idx="3687">
                  <c:v>1.208812</c:v>
                </c:pt>
                <c:pt idx="3688">
                  <c:v>1.209139</c:v>
                </c:pt>
                <c:pt idx="3689">
                  <c:v>1.2094670000000001</c:v>
                </c:pt>
                <c:pt idx="3690">
                  <c:v>1.209795</c:v>
                </c:pt>
                <c:pt idx="3691">
                  <c:v>1.2101219999999999</c:v>
                </c:pt>
                <c:pt idx="3692">
                  <c:v>1.21045</c:v>
                </c:pt>
                <c:pt idx="3693">
                  <c:v>1.2107779999999999</c:v>
                </c:pt>
                <c:pt idx="3694">
                  <c:v>1.2111050000000001</c:v>
                </c:pt>
                <c:pt idx="3695">
                  <c:v>1.211433</c:v>
                </c:pt>
                <c:pt idx="3696">
                  <c:v>1.2117610000000001</c:v>
                </c:pt>
                <c:pt idx="3697">
                  <c:v>1.2120880000000001</c:v>
                </c:pt>
                <c:pt idx="3698">
                  <c:v>1.2124159999999999</c:v>
                </c:pt>
                <c:pt idx="3699">
                  <c:v>1.212744</c:v>
                </c:pt>
                <c:pt idx="3700">
                  <c:v>1.213071</c:v>
                </c:pt>
                <c:pt idx="3701">
                  <c:v>1.2133989999999999</c:v>
                </c:pt>
                <c:pt idx="3702">
                  <c:v>1.213727</c:v>
                </c:pt>
                <c:pt idx="3703">
                  <c:v>1.214054</c:v>
                </c:pt>
                <c:pt idx="3704">
                  <c:v>1.2143820000000001</c:v>
                </c:pt>
                <c:pt idx="3705">
                  <c:v>1.21471</c:v>
                </c:pt>
                <c:pt idx="3706">
                  <c:v>1.2150369999999999</c:v>
                </c:pt>
                <c:pt idx="3707">
                  <c:v>1.215365</c:v>
                </c:pt>
                <c:pt idx="3708">
                  <c:v>1.2156929999999999</c:v>
                </c:pt>
                <c:pt idx="3709">
                  <c:v>1.2160200000000001</c:v>
                </c:pt>
                <c:pt idx="3710">
                  <c:v>1.216348</c:v>
                </c:pt>
                <c:pt idx="3711">
                  <c:v>1.2166760000000001</c:v>
                </c:pt>
                <c:pt idx="3712">
                  <c:v>1.2170030000000001</c:v>
                </c:pt>
                <c:pt idx="3713">
                  <c:v>1.2173309999999999</c:v>
                </c:pt>
                <c:pt idx="3714">
                  <c:v>1.217659</c:v>
                </c:pt>
                <c:pt idx="3715">
                  <c:v>1.2179869999999999</c:v>
                </c:pt>
                <c:pt idx="3716">
                  <c:v>1.2183139999999999</c:v>
                </c:pt>
                <c:pt idx="3717">
                  <c:v>1.218642</c:v>
                </c:pt>
                <c:pt idx="3718">
                  <c:v>1.2189700000000001</c:v>
                </c:pt>
                <c:pt idx="3719">
                  <c:v>1.2192970000000001</c:v>
                </c:pt>
                <c:pt idx="3720">
                  <c:v>1.219625</c:v>
                </c:pt>
                <c:pt idx="3721">
                  <c:v>1.2199530000000001</c:v>
                </c:pt>
                <c:pt idx="3722">
                  <c:v>1.22028</c:v>
                </c:pt>
                <c:pt idx="3723">
                  <c:v>1.2206079999999999</c:v>
                </c:pt>
                <c:pt idx="3724">
                  <c:v>1.220936</c:v>
                </c:pt>
                <c:pt idx="3725">
                  <c:v>1.221263</c:v>
                </c:pt>
                <c:pt idx="3726">
                  <c:v>1.2215910000000001</c:v>
                </c:pt>
                <c:pt idx="3727">
                  <c:v>1.221919</c:v>
                </c:pt>
                <c:pt idx="3728">
                  <c:v>1.2222459999999999</c:v>
                </c:pt>
                <c:pt idx="3729">
                  <c:v>1.222574</c:v>
                </c:pt>
                <c:pt idx="3730">
                  <c:v>1.2229019999999999</c:v>
                </c:pt>
                <c:pt idx="3731">
                  <c:v>1.2232289999999999</c:v>
                </c:pt>
                <c:pt idx="3732">
                  <c:v>1.223557</c:v>
                </c:pt>
                <c:pt idx="3733">
                  <c:v>1.2238849999999999</c:v>
                </c:pt>
                <c:pt idx="3734">
                  <c:v>1.224213</c:v>
                </c:pt>
                <c:pt idx="3735">
                  <c:v>1.22454</c:v>
                </c:pt>
                <c:pt idx="3736">
                  <c:v>1.2248680000000001</c:v>
                </c:pt>
                <c:pt idx="3737">
                  <c:v>1.225196</c:v>
                </c:pt>
                <c:pt idx="3738">
                  <c:v>1.2255229999999999</c:v>
                </c:pt>
                <c:pt idx="3739">
                  <c:v>1.225851</c:v>
                </c:pt>
                <c:pt idx="3740">
                  <c:v>1.2261789999999999</c:v>
                </c:pt>
                <c:pt idx="3741">
                  <c:v>1.2265060000000001</c:v>
                </c:pt>
                <c:pt idx="3742">
                  <c:v>1.226834</c:v>
                </c:pt>
                <c:pt idx="3743">
                  <c:v>1.2271620000000001</c:v>
                </c:pt>
                <c:pt idx="3744">
                  <c:v>1.2274890000000001</c:v>
                </c:pt>
                <c:pt idx="3745">
                  <c:v>1.2278169999999999</c:v>
                </c:pt>
                <c:pt idx="3746">
                  <c:v>1.228145</c:v>
                </c:pt>
                <c:pt idx="3747">
                  <c:v>1.228472</c:v>
                </c:pt>
                <c:pt idx="3748">
                  <c:v>1.2287999999999999</c:v>
                </c:pt>
                <c:pt idx="3749">
                  <c:v>1.229128</c:v>
                </c:pt>
                <c:pt idx="3750">
                  <c:v>1.229455</c:v>
                </c:pt>
                <c:pt idx="3751">
                  <c:v>1.2297830000000001</c:v>
                </c:pt>
                <c:pt idx="3752">
                  <c:v>1.230111</c:v>
                </c:pt>
                <c:pt idx="3753">
                  <c:v>1.2304379999999999</c:v>
                </c:pt>
                <c:pt idx="3754">
                  <c:v>1.230766</c:v>
                </c:pt>
                <c:pt idx="3755">
                  <c:v>1.2310939999999999</c:v>
                </c:pt>
                <c:pt idx="3756">
                  <c:v>1.2314210000000001</c:v>
                </c:pt>
                <c:pt idx="3757">
                  <c:v>1.231749</c:v>
                </c:pt>
                <c:pt idx="3758">
                  <c:v>1.2320770000000001</c:v>
                </c:pt>
                <c:pt idx="3759">
                  <c:v>1.2324040000000001</c:v>
                </c:pt>
                <c:pt idx="3760">
                  <c:v>1.2327319999999999</c:v>
                </c:pt>
                <c:pt idx="3761">
                  <c:v>1.23306</c:v>
                </c:pt>
                <c:pt idx="3762">
                  <c:v>1.233387</c:v>
                </c:pt>
                <c:pt idx="3763">
                  <c:v>1.2337149999999999</c:v>
                </c:pt>
                <c:pt idx="3764">
                  <c:v>1.234043</c:v>
                </c:pt>
                <c:pt idx="3765">
                  <c:v>1.2343710000000001</c:v>
                </c:pt>
                <c:pt idx="3766">
                  <c:v>1.2346980000000001</c:v>
                </c:pt>
                <c:pt idx="3767">
                  <c:v>1.235026</c:v>
                </c:pt>
                <c:pt idx="3768">
                  <c:v>1.2353540000000001</c:v>
                </c:pt>
                <c:pt idx="3769">
                  <c:v>1.235681</c:v>
                </c:pt>
                <c:pt idx="3770">
                  <c:v>1.2360089999999999</c:v>
                </c:pt>
                <c:pt idx="3771">
                  <c:v>1.236337</c:v>
                </c:pt>
                <c:pt idx="3772">
                  <c:v>1.236664</c:v>
                </c:pt>
                <c:pt idx="3773">
                  <c:v>1.2369920000000001</c:v>
                </c:pt>
                <c:pt idx="3774">
                  <c:v>1.23732</c:v>
                </c:pt>
                <c:pt idx="3775">
                  <c:v>1.2376469999999999</c:v>
                </c:pt>
                <c:pt idx="3776">
                  <c:v>1.237975</c:v>
                </c:pt>
                <c:pt idx="3777">
                  <c:v>1.2383029999999999</c:v>
                </c:pt>
                <c:pt idx="3778">
                  <c:v>1.2386299999999999</c:v>
                </c:pt>
                <c:pt idx="3779">
                  <c:v>1.238958</c:v>
                </c:pt>
                <c:pt idx="3780">
                  <c:v>1.2392860000000001</c:v>
                </c:pt>
                <c:pt idx="3781">
                  <c:v>1.2396130000000001</c:v>
                </c:pt>
                <c:pt idx="3782">
                  <c:v>1.239941</c:v>
                </c:pt>
                <c:pt idx="3783">
                  <c:v>1.2402690000000001</c:v>
                </c:pt>
                <c:pt idx="3784">
                  <c:v>1.240596</c:v>
                </c:pt>
                <c:pt idx="3785">
                  <c:v>1.2409239999999999</c:v>
                </c:pt>
                <c:pt idx="3786">
                  <c:v>1.241252</c:v>
                </c:pt>
                <c:pt idx="3787">
                  <c:v>1.2415799999999999</c:v>
                </c:pt>
                <c:pt idx="3788">
                  <c:v>1.2419070000000001</c:v>
                </c:pt>
                <c:pt idx="3789">
                  <c:v>1.242235</c:v>
                </c:pt>
                <c:pt idx="3790">
                  <c:v>1.2425630000000001</c:v>
                </c:pt>
                <c:pt idx="3791">
                  <c:v>1.2428900000000001</c:v>
                </c:pt>
                <c:pt idx="3792">
                  <c:v>1.2432179999999999</c:v>
                </c:pt>
                <c:pt idx="3793">
                  <c:v>1.243546</c:v>
                </c:pt>
                <c:pt idx="3794">
                  <c:v>1.243873</c:v>
                </c:pt>
                <c:pt idx="3795">
                  <c:v>1.2442009999999999</c:v>
                </c:pt>
                <c:pt idx="3796">
                  <c:v>1.244529</c:v>
                </c:pt>
                <c:pt idx="3797">
                  <c:v>1.244856</c:v>
                </c:pt>
                <c:pt idx="3798">
                  <c:v>1.2451840000000001</c:v>
                </c:pt>
                <c:pt idx="3799">
                  <c:v>1.245512</c:v>
                </c:pt>
                <c:pt idx="3800">
                  <c:v>1.2458389999999999</c:v>
                </c:pt>
                <c:pt idx="3801">
                  <c:v>1.246167</c:v>
                </c:pt>
                <c:pt idx="3802">
                  <c:v>1.2464949999999999</c:v>
                </c:pt>
                <c:pt idx="3803">
                  <c:v>1.2468220000000001</c:v>
                </c:pt>
                <c:pt idx="3804">
                  <c:v>1.24715</c:v>
                </c:pt>
                <c:pt idx="3805">
                  <c:v>1.2474780000000001</c:v>
                </c:pt>
                <c:pt idx="3806">
                  <c:v>1.2478050000000001</c:v>
                </c:pt>
                <c:pt idx="3807">
                  <c:v>1.2481329999999999</c:v>
                </c:pt>
                <c:pt idx="3808">
                  <c:v>1.248461</c:v>
                </c:pt>
                <c:pt idx="3809">
                  <c:v>1.248788</c:v>
                </c:pt>
                <c:pt idx="3810">
                  <c:v>1.2491159999999999</c:v>
                </c:pt>
                <c:pt idx="3811">
                  <c:v>1.249444</c:v>
                </c:pt>
                <c:pt idx="3812">
                  <c:v>1.249771</c:v>
                </c:pt>
                <c:pt idx="3813">
                  <c:v>1.2500990000000001</c:v>
                </c:pt>
                <c:pt idx="3814">
                  <c:v>1.250427</c:v>
                </c:pt>
                <c:pt idx="3815">
                  <c:v>1.2507550000000001</c:v>
                </c:pt>
                <c:pt idx="3816">
                  <c:v>1.251082</c:v>
                </c:pt>
                <c:pt idx="3817">
                  <c:v>1.2514099999999999</c:v>
                </c:pt>
                <c:pt idx="3818">
                  <c:v>1.251738</c:v>
                </c:pt>
                <c:pt idx="3819">
                  <c:v>1.252065</c:v>
                </c:pt>
                <c:pt idx="3820">
                  <c:v>1.2523930000000001</c:v>
                </c:pt>
                <c:pt idx="3821">
                  <c:v>1.252721</c:v>
                </c:pt>
                <c:pt idx="3822">
                  <c:v>1.2530479999999999</c:v>
                </c:pt>
                <c:pt idx="3823">
                  <c:v>1.253376</c:v>
                </c:pt>
                <c:pt idx="3824">
                  <c:v>1.2537039999999999</c:v>
                </c:pt>
                <c:pt idx="3825">
                  <c:v>1.2540309999999999</c:v>
                </c:pt>
                <c:pt idx="3826">
                  <c:v>1.254359</c:v>
                </c:pt>
                <c:pt idx="3827">
                  <c:v>1.2546870000000001</c:v>
                </c:pt>
                <c:pt idx="3828">
                  <c:v>1.2550140000000001</c:v>
                </c:pt>
                <c:pt idx="3829">
                  <c:v>1.255342</c:v>
                </c:pt>
                <c:pt idx="3830">
                  <c:v>1.2556700000000001</c:v>
                </c:pt>
                <c:pt idx="3831">
                  <c:v>1.255997</c:v>
                </c:pt>
                <c:pt idx="3832">
                  <c:v>1.2563249999999999</c:v>
                </c:pt>
                <c:pt idx="3833">
                  <c:v>1.256653</c:v>
                </c:pt>
                <c:pt idx="3834">
                  <c:v>1.25698</c:v>
                </c:pt>
                <c:pt idx="3835">
                  <c:v>1.2573080000000001</c:v>
                </c:pt>
                <c:pt idx="3836">
                  <c:v>1.257636</c:v>
                </c:pt>
                <c:pt idx="3837">
                  <c:v>1.2579640000000001</c:v>
                </c:pt>
                <c:pt idx="3838">
                  <c:v>1.258291</c:v>
                </c:pt>
                <c:pt idx="3839">
                  <c:v>1.2586189999999999</c:v>
                </c:pt>
                <c:pt idx="3840">
                  <c:v>1.258947</c:v>
                </c:pt>
                <c:pt idx="3841">
                  <c:v>1.259274</c:v>
                </c:pt>
                <c:pt idx="3842">
                  <c:v>1.2596020000000001</c:v>
                </c:pt>
                <c:pt idx="3843">
                  <c:v>1.25993</c:v>
                </c:pt>
                <c:pt idx="3844">
                  <c:v>1.260257</c:v>
                </c:pt>
                <c:pt idx="3845">
                  <c:v>1.2605850000000001</c:v>
                </c:pt>
                <c:pt idx="3846">
                  <c:v>1.260913</c:v>
                </c:pt>
                <c:pt idx="3847">
                  <c:v>1.2612399999999999</c:v>
                </c:pt>
                <c:pt idx="3848">
                  <c:v>1.261568</c:v>
                </c:pt>
                <c:pt idx="3849">
                  <c:v>1.2618959999999999</c:v>
                </c:pt>
                <c:pt idx="3850">
                  <c:v>1.2622230000000001</c:v>
                </c:pt>
                <c:pt idx="3851">
                  <c:v>1.262551</c:v>
                </c:pt>
                <c:pt idx="3852">
                  <c:v>1.2628790000000001</c:v>
                </c:pt>
                <c:pt idx="3853">
                  <c:v>1.2632060000000001</c:v>
                </c:pt>
                <c:pt idx="3854">
                  <c:v>1.2635339999999999</c:v>
                </c:pt>
                <c:pt idx="3855">
                  <c:v>1.263862</c:v>
                </c:pt>
                <c:pt idx="3856">
                  <c:v>1.264189</c:v>
                </c:pt>
                <c:pt idx="3857">
                  <c:v>1.2645169999999999</c:v>
                </c:pt>
                <c:pt idx="3858">
                  <c:v>1.264845</c:v>
                </c:pt>
                <c:pt idx="3859">
                  <c:v>1.265172</c:v>
                </c:pt>
                <c:pt idx="3860">
                  <c:v>1.2655000000000001</c:v>
                </c:pt>
                <c:pt idx="3861">
                  <c:v>1.265828</c:v>
                </c:pt>
                <c:pt idx="3862">
                  <c:v>1.2661549999999999</c:v>
                </c:pt>
                <c:pt idx="3863">
                  <c:v>1.266483</c:v>
                </c:pt>
                <c:pt idx="3864">
                  <c:v>1.2668109999999999</c:v>
                </c:pt>
                <c:pt idx="3865">
                  <c:v>1.267139</c:v>
                </c:pt>
                <c:pt idx="3866">
                  <c:v>1.267466</c:v>
                </c:pt>
                <c:pt idx="3867">
                  <c:v>1.2677940000000001</c:v>
                </c:pt>
                <c:pt idx="3868">
                  <c:v>1.268122</c:v>
                </c:pt>
                <c:pt idx="3869">
                  <c:v>1.2684489999999999</c:v>
                </c:pt>
                <c:pt idx="3870">
                  <c:v>1.268777</c:v>
                </c:pt>
                <c:pt idx="3871">
                  <c:v>1.2691049999999999</c:v>
                </c:pt>
                <c:pt idx="3872">
                  <c:v>1.2694319999999999</c:v>
                </c:pt>
                <c:pt idx="3873">
                  <c:v>1.26976</c:v>
                </c:pt>
                <c:pt idx="3874">
                  <c:v>1.2700880000000001</c:v>
                </c:pt>
                <c:pt idx="3875">
                  <c:v>1.2704150000000001</c:v>
                </c:pt>
                <c:pt idx="3876">
                  <c:v>1.270743</c:v>
                </c:pt>
                <c:pt idx="3877">
                  <c:v>1.2710710000000001</c:v>
                </c:pt>
                <c:pt idx="3878">
                  <c:v>1.271398</c:v>
                </c:pt>
                <c:pt idx="3879">
                  <c:v>1.2717259999999999</c:v>
                </c:pt>
                <c:pt idx="3880">
                  <c:v>1.272054</c:v>
                </c:pt>
                <c:pt idx="3881">
                  <c:v>1.272381</c:v>
                </c:pt>
                <c:pt idx="3882">
                  <c:v>1.2727090000000001</c:v>
                </c:pt>
                <c:pt idx="3883">
                  <c:v>1.273037</c:v>
                </c:pt>
                <c:pt idx="3884">
                  <c:v>1.2733639999999999</c:v>
                </c:pt>
                <c:pt idx="3885">
                  <c:v>1.273692</c:v>
                </c:pt>
                <c:pt idx="3886">
                  <c:v>1.2740199999999999</c:v>
                </c:pt>
                <c:pt idx="3887">
                  <c:v>1.274348</c:v>
                </c:pt>
                <c:pt idx="3888">
                  <c:v>1.274675</c:v>
                </c:pt>
                <c:pt idx="3889">
                  <c:v>1.2750030000000001</c:v>
                </c:pt>
                <c:pt idx="3890">
                  <c:v>1.275331</c:v>
                </c:pt>
                <c:pt idx="3891">
                  <c:v>1.275658</c:v>
                </c:pt>
                <c:pt idx="3892">
                  <c:v>1.2759860000000001</c:v>
                </c:pt>
                <c:pt idx="3893">
                  <c:v>1.2763139999999999</c:v>
                </c:pt>
                <c:pt idx="3894">
                  <c:v>1.2766409999999999</c:v>
                </c:pt>
                <c:pt idx="3895">
                  <c:v>1.276969</c:v>
                </c:pt>
                <c:pt idx="3896">
                  <c:v>1.2772969999999999</c:v>
                </c:pt>
                <c:pt idx="3897">
                  <c:v>1.2776240000000001</c:v>
                </c:pt>
                <c:pt idx="3898">
                  <c:v>1.277952</c:v>
                </c:pt>
                <c:pt idx="3899">
                  <c:v>1.2782800000000001</c:v>
                </c:pt>
                <c:pt idx="3900">
                  <c:v>1.278607</c:v>
                </c:pt>
                <c:pt idx="3901">
                  <c:v>1.2789349999999999</c:v>
                </c:pt>
                <c:pt idx="3902">
                  <c:v>1.279263</c:v>
                </c:pt>
                <c:pt idx="3903">
                  <c:v>1.27959</c:v>
                </c:pt>
                <c:pt idx="3904">
                  <c:v>1.2799179999999999</c:v>
                </c:pt>
                <c:pt idx="3905">
                  <c:v>1.280246</c:v>
                </c:pt>
                <c:pt idx="3906">
                  <c:v>1.280573</c:v>
                </c:pt>
                <c:pt idx="3907">
                  <c:v>1.2809010000000001</c:v>
                </c:pt>
                <c:pt idx="3908">
                  <c:v>1.281229</c:v>
                </c:pt>
                <c:pt idx="3909">
                  <c:v>1.2815559999999999</c:v>
                </c:pt>
                <c:pt idx="3910">
                  <c:v>1.281884</c:v>
                </c:pt>
                <c:pt idx="3911">
                  <c:v>1.2822119999999999</c:v>
                </c:pt>
                <c:pt idx="3912">
                  <c:v>1.2825390000000001</c:v>
                </c:pt>
                <c:pt idx="3913">
                  <c:v>1.282867</c:v>
                </c:pt>
                <c:pt idx="3914">
                  <c:v>1.2831950000000001</c:v>
                </c:pt>
                <c:pt idx="3915">
                  <c:v>1.283523</c:v>
                </c:pt>
                <c:pt idx="3916">
                  <c:v>1.2838499999999999</c:v>
                </c:pt>
                <c:pt idx="3917">
                  <c:v>1.284178</c:v>
                </c:pt>
                <c:pt idx="3918">
                  <c:v>1.2845059999999999</c:v>
                </c:pt>
                <c:pt idx="3919">
                  <c:v>1.2848329999999999</c:v>
                </c:pt>
                <c:pt idx="3920">
                  <c:v>1.285161</c:v>
                </c:pt>
                <c:pt idx="3921">
                  <c:v>1.2854890000000001</c:v>
                </c:pt>
                <c:pt idx="3922">
                  <c:v>1.2858160000000001</c:v>
                </c:pt>
                <c:pt idx="3923">
                  <c:v>1.286144</c:v>
                </c:pt>
                <c:pt idx="3924">
                  <c:v>1.2864720000000001</c:v>
                </c:pt>
                <c:pt idx="3925">
                  <c:v>1.286799</c:v>
                </c:pt>
                <c:pt idx="3926">
                  <c:v>1.2871269999999999</c:v>
                </c:pt>
                <c:pt idx="3927">
                  <c:v>1.287455</c:v>
                </c:pt>
                <c:pt idx="3928">
                  <c:v>1.287782</c:v>
                </c:pt>
                <c:pt idx="3929">
                  <c:v>1.2881100000000001</c:v>
                </c:pt>
                <c:pt idx="3930">
                  <c:v>1.288438</c:v>
                </c:pt>
                <c:pt idx="3931">
                  <c:v>1.2887649999999999</c:v>
                </c:pt>
                <c:pt idx="3932">
                  <c:v>1.289093</c:v>
                </c:pt>
                <c:pt idx="3933">
                  <c:v>1.2894209999999999</c:v>
                </c:pt>
                <c:pt idx="3934">
                  <c:v>1.2897479999999999</c:v>
                </c:pt>
                <c:pt idx="3935">
                  <c:v>1.290076</c:v>
                </c:pt>
                <c:pt idx="3936">
                  <c:v>1.2904040000000001</c:v>
                </c:pt>
                <c:pt idx="3937">
                  <c:v>1.290732</c:v>
                </c:pt>
                <c:pt idx="3938">
                  <c:v>1.291059</c:v>
                </c:pt>
                <c:pt idx="3939">
                  <c:v>1.2913870000000001</c:v>
                </c:pt>
                <c:pt idx="3940">
                  <c:v>1.2917149999999999</c:v>
                </c:pt>
                <c:pt idx="3941">
                  <c:v>1.2920419999999999</c:v>
                </c:pt>
                <c:pt idx="3942">
                  <c:v>1.29237</c:v>
                </c:pt>
                <c:pt idx="3943">
                  <c:v>1.2926979999999999</c:v>
                </c:pt>
                <c:pt idx="3944">
                  <c:v>1.2930250000000001</c:v>
                </c:pt>
                <c:pt idx="3945">
                  <c:v>1.293353</c:v>
                </c:pt>
                <c:pt idx="3946">
                  <c:v>1.2936810000000001</c:v>
                </c:pt>
                <c:pt idx="3947">
                  <c:v>1.294008</c:v>
                </c:pt>
                <c:pt idx="3948">
                  <c:v>1.2943359999999999</c:v>
                </c:pt>
                <c:pt idx="3949">
                  <c:v>1.294664</c:v>
                </c:pt>
                <c:pt idx="3950">
                  <c:v>1.294991</c:v>
                </c:pt>
                <c:pt idx="3951">
                  <c:v>1.2953190000000001</c:v>
                </c:pt>
                <c:pt idx="3952">
                  <c:v>1.295647</c:v>
                </c:pt>
                <c:pt idx="3953">
                  <c:v>1.295974</c:v>
                </c:pt>
                <c:pt idx="3954">
                  <c:v>1.2963020000000001</c:v>
                </c:pt>
                <c:pt idx="3955">
                  <c:v>1.2966299999999999</c:v>
                </c:pt>
                <c:pt idx="3956">
                  <c:v>1.2969569999999999</c:v>
                </c:pt>
                <c:pt idx="3957">
                  <c:v>1.297285</c:v>
                </c:pt>
                <c:pt idx="3958">
                  <c:v>1.2976129999999999</c:v>
                </c:pt>
                <c:pt idx="3959">
                  <c:v>1.2979400000000001</c:v>
                </c:pt>
                <c:pt idx="3960">
                  <c:v>1.298268</c:v>
                </c:pt>
                <c:pt idx="3961">
                  <c:v>1.2985960000000001</c:v>
                </c:pt>
                <c:pt idx="3962">
                  <c:v>1.298923</c:v>
                </c:pt>
                <c:pt idx="3963">
                  <c:v>1.2992509999999999</c:v>
                </c:pt>
                <c:pt idx="3964">
                  <c:v>1.299579</c:v>
                </c:pt>
                <c:pt idx="3965">
                  <c:v>1.2999069999999999</c:v>
                </c:pt>
                <c:pt idx="3966">
                  <c:v>1.3002339999999999</c:v>
                </c:pt>
                <c:pt idx="3967">
                  <c:v>1.300562</c:v>
                </c:pt>
                <c:pt idx="3968">
                  <c:v>1.3008900000000001</c:v>
                </c:pt>
                <c:pt idx="3969">
                  <c:v>1.3012170000000001</c:v>
                </c:pt>
                <c:pt idx="3970">
                  <c:v>1.301545</c:v>
                </c:pt>
                <c:pt idx="3971">
                  <c:v>1.3018730000000001</c:v>
                </c:pt>
                <c:pt idx="3972">
                  <c:v>1.3022</c:v>
                </c:pt>
                <c:pt idx="3973">
                  <c:v>1.3025279999999999</c:v>
                </c:pt>
                <c:pt idx="3974">
                  <c:v>1.302856</c:v>
                </c:pt>
                <c:pt idx="3975">
                  <c:v>1.303183</c:v>
                </c:pt>
                <c:pt idx="3976">
                  <c:v>1.3035110000000001</c:v>
                </c:pt>
                <c:pt idx="3977">
                  <c:v>1.303839</c:v>
                </c:pt>
                <c:pt idx="3978">
                  <c:v>1.3041659999999999</c:v>
                </c:pt>
                <c:pt idx="3979">
                  <c:v>1.304494</c:v>
                </c:pt>
                <c:pt idx="3980">
                  <c:v>1.3048219999999999</c:v>
                </c:pt>
                <c:pt idx="3981">
                  <c:v>1.3051489999999999</c:v>
                </c:pt>
                <c:pt idx="3982">
                  <c:v>1.305477</c:v>
                </c:pt>
                <c:pt idx="3983">
                  <c:v>1.3058050000000001</c:v>
                </c:pt>
                <c:pt idx="3984">
                  <c:v>1.3061320000000001</c:v>
                </c:pt>
                <c:pt idx="3985">
                  <c:v>1.30646</c:v>
                </c:pt>
                <c:pt idx="3986">
                  <c:v>1.3067880000000001</c:v>
                </c:pt>
                <c:pt idx="3987">
                  <c:v>1.3071159999999999</c:v>
                </c:pt>
                <c:pt idx="3988">
                  <c:v>1.3074429999999999</c:v>
                </c:pt>
                <c:pt idx="3989">
                  <c:v>1.307771</c:v>
                </c:pt>
                <c:pt idx="3990">
                  <c:v>1.3080989999999999</c:v>
                </c:pt>
                <c:pt idx="3991">
                  <c:v>1.3084260000000001</c:v>
                </c:pt>
                <c:pt idx="3992">
                  <c:v>1.308754</c:v>
                </c:pt>
                <c:pt idx="3993">
                  <c:v>1.3090820000000001</c:v>
                </c:pt>
                <c:pt idx="3994">
                  <c:v>1.309409</c:v>
                </c:pt>
                <c:pt idx="3995">
                  <c:v>1.3097369999999999</c:v>
                </c:pt>
                <c:pt idx="3996">
                  <c:v>1.310065</c:v>
                </c:pt>
                <c:pt idx="3997">
                  <c:v>1.310392</c:v>
                </c:pt>
                <c:pt idx="3998">
                  <c:v>1.3107200000000001</c:v>
                </c:pt>
                <c:pt idx="3999">
                  <c:v>1.311048</c:v>
                </c:pt>
                <c:pt idx="4000">
                  <c:v>1.311375</c:v>
                </c:pt>
                <c:pt idx="4001">
                  <c:v>1.3117030000000001</c:v>
                </c:pt>
                <c:pt idx="4002">
                  <c:v>1.3120309999999999</c:v>
                </c:pt>
                <c:pt idx="4003">
                  <c:v>1.3123579999999999</c:v>
                </c:pt>
                <c:pt idx="4004">
                  <c:v>1.312686</c:v>
                </c:pt>
                <c:pt idx="4005">
                  <c:v>1.3130139999999999</c:v>
                </c:pt>
                <c:pt idx="4006">
                  <c:v>1.3133410000000001</c:v>
                </c:pt>
                <c:pt idx="4007">
                  <c:v>1.313669</c:v>
                </c:pt>
                <c:pt idx="4008">
                  <c:v>1.3139970000000001</c:v>
                </c:pt>
                <c:pt idx="4009">
                  <c:v>1.314324</c:v>
                </c:pt>
                <c:pt idx="4010">
                  <c:v>1.3146519999999999</c:v>
                </c:pt>
                <c:pt idx="4011">
                  <c:v>1.31498</c:v>
                </c:pt>
                <c:pt idx="4012">
                  <c:v>1.315307</c:v>
                </c:pt>
                <c:pt idx="4013">
                  <c:v>1.3156350000000001</c:v>
                </c:pt>
                <c:pt idx="4014">
                  <c:v>1.315963</c:v>
                </c:pt>
                <c:pt idx="4015">
                  <c:v>1.31629</c:v>
                </c:pt>
                <c:pt idx="4016">
                  <c:v>1.3166180000000001</c:v>
                </c:pt>
                <c:pt idx="4017">
                  <c:v>1.3169459999999999</c:v>
                </c:pt>
                <c:pt idx="4018">
                  <c:v>1.3172740000000001</c:v>
                </c:pt>
                <c:pt idx="4019">
                  <c:v>1.317601</c:v>
                </c:pt>
                <c:pt idx="4020">
                  <c:v>1.3179289999999999</c:v>
                </c:pt>
                <c:pt idx="4021">
                  <c:v>1.318257</c:v>
                </c:pt>
                <c:pt idx="4022">
                  <c:v>1.318584</c:v>
                </c:pt>
                <c:pt idx="4023">
                  <c:v>1.3189120000000001</c:v>
                </c:pt>
                <c:pt idx="4024">
                  <c:v>1.31924</c:v>
                </c:pt>
                <c:pt idx="4025">
                  <c:v>1.3195669999999999</c:v>
                </c:pt>
                <c:pt idx="4026">
                  <c:v>1.319895</c:v>
                </c:pt>
                <c:pt idx="4027">
                  <c:v>1.3202229999999999</c:v>
                </c:pt>
                <c:pt idx="4028">
                  <c:v>1.3205499999999999</c:v>
                </c:pt>
                <c:pt idx="4029">
                  <c:v>1.320878</c:v>
                </c:pt>
                <c:pt idx="4030">
                  <c:v>1.3212060000000001</c:v>
                </c:pt>
                <c:pt idx="4031">
                  <c:v>1.3215330000000001</c:v>
                </c:pt>
                <c:pt idx="4032">
                  <c:v>1.321861</c:v>
                </c:pt>
                <c:pt idx="4033">
                  <c:v>1.3221890000000001</c:v>
                </c:pt>
                <c:pt idx="4034">
                  <c:v>1.322516</c:v>
                </c:pt>
                <c:pt idx="4035">
                  <c:v>1.3228439999999999</c:v>
                </c:pt>
                <c:pt idx="4036">
                  <c:v>1.323172</c:v>
                </c:pt>
                <c:pt idx="4037">
                  <c:v>1.3234999999999999</c:v>
                </c:pt>
                <c:pt idx="4038">
                  <c:v>1.3238270000000001</c:v>
                </c:pt>
                <c:pt idx="4039">
                  <c:v>1.324155</c:v>
                </c:pt>
                <c:pt idx="4040">
                  <c:v>1.3244830000000001</c:v>
                </c:pt>
                <c:pt idx="4041">
                  <c:v>1.32481</c:v>
                </c:pt>
                <c:pt idx="4042">
                  <c:v>1.3251379999999999</c:v>
                </c:pt>
                <c:pt idx="4043">
                  <c:v>1.325466</c:v>
                </c:pt>
                <c:pt idx="4044">
                  <c:v>1.325793</c:v>
                </c:pt>
                <c:pt idx="4045">
                  <c:v>1.3261210000000001</c:v>
                </c:pt>
                <c:pt idx="4046">
                  <c:v>1.326449</c:v>
                </c:pt>
                <c:pt idx="4047">
                  <c:v>1.326776</c:v>
                </c:pt>
                <c:pt idx="4048">
                  <c:v>1.3271040000000001</c:v>
                </c:pt>
                <c:pt idx="4049">
                  <c:v>1.3274319999999999</c:v>
                </c:pt>
                <c:pt idx="4050">
                  <c:v>1.3277589999999999</c:v>
                </c:pt>
                <c:pt idx="4051">
                  <c:v>1.328087</c:v>
                </c:pt>
                <c:pt idx="4052">
                  <c:v>1.3284149999999999</c:v>
                </c:pt>
                <c:pt idx="4053">
                  <c:v>1.3287420000000001</c:v>
                </c:pt>
                <c:pt idx="4054">
                  <c:v>1.32907</c:v>
                </c:pt>
                <c:pt idx="4055">
                  <c:v>1.3293980000000001</c:v>
                </c:pt>
                <c:pt idx="4056">
                  <c:v>1.329725</c:v>
                </c:pt>
                <c:pt idx="4057">
                  <c:v>1.3300529999999999</c:v>
                </c:pt>
                <c:pt idx="4058">
                  <c:v>1.330381</c:v>
                </c:pt>
                <c:pt idx="4059">
                  <c:v>1.3307089999999999</c:v>
                </c:pt>
                <c:pt idx="4060">
                  <c:v>1.3310360000000001</c:v>
                </c:pt>
                <c:pt idx="4061">
                  <c:v>1.331364</c:v>
                </c:pt>
                <c:pt idx="4062">
                  <c:v>1.3316920000000001</c:v>
                </c:pt>
                <c:pt idx="4063">
                  <c:v>1.3320190000000001</c:v>
                </c:pt>
                <c:pt idx="4064">
                  <c:v>1.3323469999999999</c:v>
                </c:pt>
                <c:pt idx="4065">
                  <c:v>1.3326750000000001</c:v>
                </c:pt>
                <c:pt idx="4066">
                  <c:v>1.333002</c:v>
                </c:pt>
                <c:pt idx="4067">
                  <c:v>1.3333299999999999</c:v>
                </c:pt>
                <c:pt idx="4068">
                  <c:v>1.333658</c:v>
                </c:pt>
                <c:pt idx="4069">
                  <c:v>1.333985</c:v>
                </c:pt>
                <c:pt idx="4070">
                  <c:v>1.3343130000000001</c:v>
                </c:pt>
                <c:pt idx="4071">
                  <c:v>1.334641</c:v>
                </c:pt>
                <c:pt idx="4072">
                  <c:v>1.3349679999999999</c:v>
                </c:pt>
                <c:pt idx="4073">
                  <c:v>1.335296</c:v>
                </c:pt>
                <c:pt idx="4074">
                  <c:v>1.3356239999999999</c:v>
                </c:pt>
                <c:pt idx="4075">
                  <c:v>1.3359510000000001</c:v>
                </c:pt>
                <c:pt idx="4076">
                  <c:v>1.336279</c:v>
                </c:pt>
                <c:pt idx="4077">
                  <c:v>1.3366070000000001</c:v>
                </c:pt>
                <c:pt idx="4078">
                  <c:v>1.3369340000000001</c:v>
                </c:pt>
                <c:pt idx="4079">
                  <c:v>1.337262</c:v>
                </c:pt>
                <c:pt idx="4080">
                  <c:v>1.3375900000000001</c:v>
                </c:pt>
                <c:pt idx="4081">
                  <c:v>1.337917</c:v>
                </c:pt>
                <c:pt idx="4082">
                  <c:v>1.3382449999999999</c:v>
                </c:pt>
                <c:pt idx="4083">
                  <c:v>1.338573</c:v>
                </c:pt>
                <c:pt idx="4084">
                  <c:v>1.3389</c:v>
                </c:pt>
                <c:pt idx="4085">
                  <c:v>1.3392280000000001</c:v>
                </c:pt>
                <c:pt idx="4086">
                  <c:v>1.339556</c:v>
                </c:pt>
                <c:pt idx="4087">
                  <c:v>1.3398840000000001</c:v>
                </c:pt>
                <c:pt idx="4088">
                  <c:v>1.340211</c:v>
                </c:pt>
                <c:pt idx="4089">
                  <c:v>1.3405389999999999</c:v>
                </c:pt>
                <c:pt idx="4090">
                  <c:v>1.340867</c:v>
                </c:pt>
                <c:pt idx="4091">
                  <c:v>1.341194</c:v>
                </c:pt>
                <c:pt idx="4092">
                  <c:v>1.3415220000000001</c:v>
                </c:pt>
                <c:pt idx="4093">
                  <c:v>1.34185</c:v>
                </c:pt>
                <c:pt idx="4094">
                  <c:v>1.342177</c:v>
                </c:pt>
                <c:pt idx="4095">
                  <c:v>1.3425050000000001</c:v>
                </c:pt>
                <c:pt idx="4096">
                  <c:v>1.3428329999999999</c:v>
                </c:pt>
                <c:pt idx="4097">
                  <c:v>1.3431599999999999</c:v>
                </c:pt>
                <c:pt idx="4098">
                  <c:v>1.343488</c:v>
                </c:pt>
                <c:pt idx="4099">
                  <c:v>1.3438159999999999</c:v>
                </c:pt>
                <c:pt idx="4100">
                  <c:v>1.3441430000000001</c:v>
                </c:pt>
                <c:pt idx="4101">
                  <c:v>1.344471</c:v>
                </c:pt>
                <c:pt idx="4102">
                  <c:v>1.3447990000000001</c:v>
                </c:pt>
                <c:pt idx="4103">
                  <c:v>1.345126</c:v>
                </c:pt>
                <c:pt idx="4104">
                  <c:v>1.3454539999999999</c:v>
                </c:pt>
                <c:pt idx="4105">
                  <c:v>1.345782</c:v>
                </c:pt>
                <c:pt idx="4106">
                  <c:v>1.346109</c:v>
                </c:pt>
                <c:pt idx="4107">
                  <c:v>1.3464370000000001</c:v>
                </c:pt>
                <c:pt idx="4108">
                  <c:v>1.346765</c:v>
                </c:pt>
                <c:pt idx="4109">
                  <c:v>1.3470930000000001</c:v>
                </c:pt>
                <c:pt idx="4110">
                  <c:v>1.3474200000000001</c:v>
                </c:pt>
                <c:pt idx="4111">
                  <c:v>1.3477479999999999</c:v>
                </c:pt>
                <c:pt idx="4112">
                  <c:v>1.3480760000000001</c:v>
                </c:pt>
                <c:pt idx="4113">
                  <c:v>1.348403</c:v>
                </c:pt>
                <c:pt idx="4114">
                  <c:v>1.3487309999999999</c:v>
                </c:pt>
                <c:pt idx="4115">
                  <c:v>1.349059</c:v>
                </c:pt>
                <c:pt idx="4116">
                  <c:v>1.349386</c:v>
                </c:pt>
                <c:pt idx="4117">
                  <c:v>1.3497140000000001</c:v>
                </c:pt>
                <c:pt idx="4118">
                  <c:v>1.350042</c:v>
                </c:pt>
                <c:pt idx="4119">
                  <c:v>1.3503689999999999</c:v>
                </c:pt>
                <c:pt idx="4120">
                  <c:v>1.350697</c:v>
                </c:pt>
                <c:pt idx="4121">
                  <c:v>1.3510249999999999</c:v>
                </c:pt>
                <c:pt idx="4122">
                  <c:v>1.3513520000000001</c:v>
                </c:pt>
                <c:pt idx="4123">
                  <c:v>1.35168</c:v>
                </c:pt>
                <c:pt idx="4124">
                  <c:v>1.3520080000000001</c:v>
                </c:pt>
                <c:pt idx="4125">
                  <c:v>1.3523350000000001</c:v>
                </c:pt>
                <c:pt idx="4126">
                  <c:v>1.3526629999999999</c:v>
                </c:pt>
                <c:pt idx="4127">
                  <c:v>1.3529910000000001</c:v>
                </c:pt>
                <c:pt idx="4128">
                  <c:v>1.353318</c:v>
                </c:pt>
                <c:pt idx="4129">
                  <c:v>1.3536459999999999</c:v>
                </c:pt>
                <c:pt idx="4130">
                  <c:v>1.353974</c:v>
                </c:pt>
                <c:pt idx="4131">
                  <c:v>1.354301</c:v>
                </c:pt>
                <c:pt idx="4132">
                  <c:v>1.3546290000000001</c:v>
                </c:pt>
                <c:pt idx="4133">
                  <c:v>1.354957</c:v>
                </c:pt>
                <c:pt idx="4134">
                  <c:v>1.3552839999999999</c:v>
                </c:pt>
                <c:pt idx="4135">
                  <c:v>1.355612</c:v>
                </c:pt>
                <c:pt idx="4136">
                  <c:v>1.3559399999999999</c:v>
                </c:pt>
                <c:pt idx="4137">
                  <c:v>1.3562669999999999</c:v>
                </c:pt>
                <c:pt idx="4138">
                  <c:v>1.356595</c:v>
                </c:pt>
                <c:pt idx="4139">
                  <c:v>1.3569230000000001</c:v>
                </c:pt>
                <c:pt idx="4140">
                  <c:v>1.357251</c:v>
                </c:pt>
                <c:pt idx="4141">
                  <c:v>1.357578</c:v>
                </c:pt>
                <c:pt idx="4142">
                  <c:v>1.3579060000000001</c:v>
                </c:pt>
                <c:pt idx="4143">
                  <c:v>1.3582339999999999</c:v>
                </c:pt>
                <c:pt idx="4144">
                  <c:v>1.3585609999999999</c:v>
                </c:pt>
                <c:pt idx="4145">
                  <c:v>1.358889</c:v>
                </c:pt>
                <c:pt idx="4146">
                  <c:v>1.3592169999999999</c:v>
                </c:pt>
                <c:pt idx="4147">
                  <c:v>1.3595440000000001</c:v>
                </c:pt>
                <c:pt idx="4148">
                  <c:v>1.359872</c:v>
                </c:pt>
                <c:pt idx="4149">
                  <c:v>1.3602000000000001</c:v>
                </c:pt>
                <c:pt idx="4150">
                  <c:v>1.360527</c:v>
                </c:pt>
                <c:pt idx="4151">
                  <c:v>1.3608549999999999</c:v>
                </c:pt>
                <c:pt idx="4152">
                  <c:v>1.361183</c:v>
                </c:pt>
                <c:pt idx="4153">
                  <c:v>1.36151</c:v>
                </c:pt>
                <c:pt idx="4154">
                  <c:v>1.3618380000000001</c:v>
                </c:pt>
                <c:pt idx="4155">
                  <c:v>1.362166</c:v>
                </c:pt>
                <c:pt idx="4156">
                  <c:v>1.362493</c:v>
                </c:pt>
                <c:pt idx="4157">
                  <c:v>1.3628210000000001</c:v>
                </c:pt>
                <c:pt idx="4158">
                  <c:v>1.3631489999999999</c:v>
                </c:pt>
                <c:pt idx="4159">
                  <c:v>1.3634770000000001</c:v>
                </c:pt>
                <c:pt idx="4160">
                  <c:v>1.363804</c:v>
                </c:pt>
                <c:pt idx="4161">
                  <c:v>1.3641319999999999</c:v>
                </c:pt>
                <c:pt idx="4162">
                  <c:v>1.36446</c:v>
                </c:pt>
                <c:pt idx="4163">
                  <c:v>1.364787</c:v>
                </c:pt>
                <c:pt idx="4164">
                  <c:v>1.3651150000000001</c:v>
                </c:pt>
                <c:pt idx="4165">
                  <c:v>1.365443</c:v>
                </c:pt>
                <c:pt idx="4166">
                  <c:v>1.3657699999999999</c:v>
                </c:pt>
                <c:pt idx="4167">
                  <c:v>1.366098</c:v>
                </c:pt>
                <c:pt idx="4168">
                  <c:v>1.3664259999999999</c:v>
                </c:pt>
                <c:pt idx="4169">
                  <c:v>1.3667530000000001</c:v>
                </c:pt>
                <c:pt idx="4170">
                  <c:v>1.367081</c:v>
                </c:pt>
                <c:pt idx="4171">
                  <c:v>1.3674090000000001</c:v>
                </c:pt>
                <c:pt idx="4172">
                  <c:v>1.3677360000000001</c:v>
                </c:pt>
                <c:pt idx="4173">
                  <c:v>1.3680639999999999</c:v>
                </c:pt>
                <c:pt idx="4174">
                  <c:v>1.3683920000000001</c:v>
                </c:pt>
                <c:pt idx="4175">
                  <c:v>1.368719</c:v>
                </c:pt>
                <c:pt idx="4176">
                  <c:v>1.3690469999999999</c:v>
                </c:pt>
                <c:pt idx="4177">
                  <c:v>1.369375</c:v>
                </c:pt>
                <c:pt idx="4178">
                  <c:v>1.369702</c:v>
                </c:pt>
                <c:pt idx="4179">
                  <c:v>1.3700300000000001</c:v>
                </c:pt>
                <c:pt idx="4180">
                  <c:v>1.370358</c:v>
                </c:pt>
                <c:pt idx="4181">
                  <c:v>1.3706849999999999</c:v>
                </c:pt>
                <c:pt idx="4182">
                  <c:v>1.371013</c:v>
                </c:pt>
                <c:pt idx="4183">
                  <c:v>1.3713409999999999</c:v>
                </c:pt>
                <c:pt idx="4184">
                  <c:v>1.3716680000000001</c:v>
                </c:pt>
                <c:pt idx="4185">
                  <c:v>1.371996</c:v>
                </c:pt>
                <c:pt idx="4186">
                  <c:v>1.3723240000000001</c:v>
                </c:pt>
                <c:pt idx="4187">
                  <c:v>1.3726510000000001</c:v>
                </c:pt>
                <c:pt idx="4188">
                  <c:v>1.3729789999999999</c:v>
                </c:pt>
                <c:pt idx="4189">
                  <c:v>1.3733070000000001</c:v>
                </c:pt>
                <c:pt idx="4190">
                  <c:v>1.3736349999999999</c:v>
                </c:pt>
                <c:pt idx="4191">
                  <c:v>1.3739619999999999</c:v>
                </c:pt>
                <c:pt idx="4192">
                  <c:v>1.37429</c:v>
                </c:pt>
                <c:pt idx="4193">
                  <c:v>1.3746179999999999</c:v>
                </c:pt>
                <c:pt idx="4194">
                  <c:v>1.3749450000000001</c:v>
                </c:pt>
                <c:pt idx="4195">
                  <c:v>1.375273</c:v>
                </c:pt>
                <c:pt idx="4196">
                  <c:v>1.3756010000000001</c:v>
                </c:pt>
                <c:pt idx="4197">
                  <c:v>1.375928</c:v>
                </c:pt>
                <c:pt idx="4198">
                  <c:v>1.3762559999999999</c:v>
                </c:pt>
                <c:pt idx="4199">
                  <c:v>1.376584</c:v>
                </c:pt>
                <c:pt idx="4200">
                  <c:v>1.376911</c:v>
                </c:pt>
                <c:pt idx="4201">
                  <c:v>1.3772390000000001</c:v>
                </c:pt>
                <c:pt idx="4202">
                  <c:v>1.377567</c:v>
                </c:pt>
                <c:pt idx="4203">
                  <c:v>1.377894</c:v>
                </c:pt>
                <c:pt idx="4204">
                  <c:v>1.3782220000000001</c:v>
                </c:pt>
                <c:pt idx="4205">
                  <c:v>1.3785499999999999</c:v>
                </c:pt>
                <c:pt idx="4206">
                  <c:v>1.3788769999999999</c:v>
                </c:pt>
                <c:pt idx="4207">
                  <c:v>1.379205</c:v>
                </c:pt>
                <c:pt idx="4208">
                  <c:v>1.3795329999999999</c:v>
                </c:pt>
                <c:pt idx="4209">
                  <c:v>1.379861</c:v>
                </c:pt>
                <c:pt idx="4210">
                  <c:v>1.380188</c:v>
                </c:pt>
                <c:pt idx="4211">
                  <c:v>1.3805160000000001</c:v>
                </c:pt>
                <c:pt idx="4212">
                  <c:v>1.380844</c:v>
                </c:pt>
                <c:pt idx="4213">
                  <c:v>1.3811709999999999</c:v>
                </c:pt>
                <c:pt idx="4214">
                  <c:v>1.381499</c:v>
                </c:pt>
                <c:pt idx="4215">
                  <c:v>1.3818269999999999</c:v>
                </c:pt>
                <c:pt idx="4216">
                  <c:v>1.3821540000000001</c:v>
                </c:pt>
                <c:pt idx="4217">
                  <c:v>1.382482</c:v>
                </c:pt>
                <c:pt idx="4218">
                  <c:v>1.3828100000000001</c:v>
                </c:pt>
                <c:pt idx="4219">
                  <c:v>1.3831370000000001</c:v>
                </c:pt>
                <c:pt idx="4220">
                  <c:v>1.3834649999999999</c:v>
                </c:pt>
                <c:pt idx="4221">
                  <c:v>1.3837930000000001</c:v>
                </c:pt>
                <c:pt idx="4222">
                  <c:v>1.38412</c:v>
                </c:pt>
                <c:pt idx="4223">
                  <c:v>1.3844479999999999</c:v>
                </c:pt>
                <c:pt idx="4224">
                  <c:v>1.384776</c:v>
                </c:pt>
                <c:pt idx="4225">
                  <c:v>1.385103</c:v>
                </c:pt>
                <c:pt idx="4226">
                  <c:v>1.3854310000000001</c:v>
                </c:pt>
                <c:pt idx="4227">
                  <c:v>1.385759</c:v>
                </c:pt>
                <c:pt idx="4228">
                  <c:v>1.3860859999999999</c:v>
                </c:pt>
                <c:pt idx="4229">
                  <c:v>1.386414</c:v>
                </c:pt>
                <c:pt idx="4230">
                  <c:v>1.3867419999999999</c:v>
                </c:pt>
                <c:pt idx="4231">
                  <c:v>1.3870690000000001</c:v>
                </c:pt>
                <c:pt idx="4232">
                  <c:v>1.387397</c:v>
                </c:pt>
                <c:pt idx="4233">
                  <c:v>1.3877250000000001</c:v>
                </c:pt>
                <c:pt idx="4234">
                  <c:v>1.3880520000000001</c:v>
                </c:pt>
                <c:pt idx="4235">
                  <c:v>1.3883799999999999</c:v>
                </c:pt>
                <c:pt idx="4236">
                  <c:v>1.3887080000000001</c:v>
                </c:pt>
                <c:pt idx="4237">
                  <c:v>1.389035</c:v>
                </c:pt>
                <c:pt idx="4238">
                  <c:v>1.3893629999999999</c:v>
                </c:pt>
                <c:pt idx="4239">
                  <c:v>1.389691</c:v>
                </c:pt>
                <c:pt idx="4240">
                  <c:v>1.3900189999999999</c:v>
                </c:pt>
                <c:pt idx="4241">
                  <c:v>1.3903460000000001</c:v>
                </c:pt>
                <c:pt idx="4242">
                  <c:v>1.390674</c:v>
                </c:pt>
                <c:pt idx="4243">
                  <c:v>1.3910020000000001</c:v>
                </c:pt>
                <c:pt idx="4244">
                  <c:v>1.391329</c:v>
                </c:pt>
                <c:pt idx="4245">
                  <c:v>1.3916569999999999</c:v>
                </c:pt>
                <c:pt idx="4246">
                  <c:v>1.391985</c:v>
                </c:pt>
                <c:pt idx="4247">
                  <c:v>1.392312</c:v>
                </c:pt>
                <c:pt idx="4248">
                  <c:v>1.3926400000000001</c:v>
                </c:pt>
                <c:pt idx="4249">
                  <c:v>1.392968</c:v>
                </c:pt>
                <c:pt idx="4250">
                  <c:v>1.393295</c:v>
                </c:pt>
                <c:pt idx="4251">
                  <c:v>1.3936230000000001</c:v>
                </c:pt>
                <c:pt idx="4252">
                  <c:v>1.3939509999999999</c:v>
                </c:pt>
                <c:pt idx="4253">
                  <c:v>1.3942779999999999</c:v>
                </c:pt>
                <c:pt idx="4254">
                  <c:v>1.394606</c:v>
                </c:pt>
                <c:pt idx="4255">
                  <c:v>1.3949339999999999</c:v>
                </c:pt>
                <c:pt idx="4256">
                  <c:v>1.3952610000000001</c:v>
                </c:pt>
                <c:pt idx="4257">
                  <c:v>1.395589</c:v>
                </c:pt>
                <c:pt idx="4258">
                  <c:v>1.3959170000000001</c:v>
                </c:pt>
                <c:pt idx="4259">
                  <c:v>1.396245</c:v>
                </c:pt>
                <c:pt idx="4260">
                  <c:v>1.3965719999999999</c:v>
                </c:pt>
                <c:pt idx="4261">
                  <c:v>1.3969</c:v>
                </c:pt>
                <c:pt idx="4262">
                  <c:v>1.3972279999999999</c:v>
                </c:pt>
                <c:pt idx="4263">
                  <c:v>1.3975550000000001</c:v>
                </c:pt>
                <c:pt idx="4264">
                  <c:v>1.397883</c:v>
                </c:pt>
                <c:pt idx="4265">
                  <c:v>1.3982110000000001</c:v>
                </c:pt>
                <c:pt idx="4266">
                  <c:v>1.3985380000000001</c:v>
                </c:pt>
                <c:pt idx="4267">
                  <c:v>1.3988659999999999</c:v>
                </c:pt>
                <c:pt idx="4268">
                  <c:v>1.399194</c:v>
                </c:pt>
                <c:pt idx="4269">
                  <c:v>1.399521</c:v>
                </c:pt>
                <c:pt idx="4270">
                  <c:v>1.3998489999999999</c:v>
                </c:pt>
                <c:pt idx="4271">
                  <c:v>1.400177</c:v>
                </c:pt>
                <c:pt idx="4272">
                  <c:v>1.400504</c:v>
                </c:pt>
                <c:pt idx="4273">
                  <c:v>1.4008320000000001</c:v>
                </c:pt>
                <c:pt idx="4274">
                  <c:v>1.40116</c:v>
                </c:pt>
                <c:pt idx="4275">
                  <c:v>1.4014869999999999</c:v>
                </c:pt>
                <c:pt idx="4276">
                  <c:v>1.401815</c:v>
                </c:pt>
                <c:pt idx="4277">
                  <c:v>1.4021429999999999</c:v>
                </c:pt>
                <c:pt idx="4278">
                  <c:v>1.4024700000000001</c:v>
                </c:pt>
                <c:pt idx="4279">
                  <c:v>1.402798</c:v>
                </c:pt>
                <c:pt idx="4280">
                  <c:v>1.4031260000000001</c:v>
                </c:pt>
                <c:pt idx="4281">
                  <c:v>1.4034530000000001</c:v>
                </c:pt>
                <c:pt idx="4282">
                  <c:v>1.4037809999999999</c:v>
                </c:pt>
                <c:pt idx="4283">
                  <c:v>1.4041090000000001</c:v>
                </c:pt>
                <c:pt idx="4284">
                  <c:v>1.404436</c:v>
                </c:pt>
                <c:pt idx="4285">
                  <c:v>1.4047639999999999</c:v>
                </c:pt>
                <c:pt idx="4286">
                  <c:v>1.405092</c:v>
                </c:pt>
                <c:pt idx="4287">
                  <c:v>1.405419</c:v>
                </c:pt>
                <c:pt idx="4288">
                  <c:v>1.4057470000000001</c:v>
                </c:pt>
                <c:pt idx="4289">
                  <c:v>1.406075</c:v>
                </c:pt>
                <c:pt idx="4290">
                  <c:v>1.4064030000000001</c:v>
                </c:pt>
                <c:pt idx="4291">
                  <c:v>1.40673</c:v>
                </c:pt>
                <c:pt idx="4292">
                  <c:v>1.4070579999999999</c:v>
                </c:pt>
                <c:pt idx="4293">
                  <c:v>1.407386</c:v>
                </c:pt>
                <c:pt idx="4294">
                  <c:v>1.407713</c:v>
                </c:pt>
                <c:pt idx="4295">
                  <c:v>1.4080410000000001</c:v>
                </c:pt>
                <c:pt idx="4296">
                  <c:v>1.408369</c:v>
                </c:pt>
                <c:pt idx="4297">
                  <c:v>1.4086959999999999</c:v>
                </c:pt>
                <c:pt idx="4298">
                  <c:v>1.4090240000000001</c:v>
                </c:pt>
                <c:pt idx="4299">
                  <c:v>1.4093519999999999</c:v>
                </c:pt>
                <c:pt idx="4300">
                  <c:v>1.4096789999999999</c:v>
                </c:pt>
                <c:pt idx="4301">
                  <c:v>1.410007</c:v>
                </c:pt>
                <c:pt idx="4302">
                  <c:v>1.4103349999999999</c:v>
                </c:pt>
                <c:pt idx="4303">
                  <c:v>1.4106620000000001</c:v>
                </c:pt>
                <c:pt idx="4304">
                  <c:v>1.41099</c:v>
                </c:pt>
                <c:pt idx="4305">
                  <c:v>1.4113180000000001</c:v>
                </c:pt>
                <c:pt idx="4306">
                  <c:v>1.411645</c:v>
                </c:pt>
                <c:pt idx="4307">
                  <c:v>1.4119729999999999</c:v>
                </c:pt>
                <c:pt idx="4308">
                  <c:v>1.412301</c:v>
                </c:pt>
                <c:pt idx="4309">
                  <c:v>1.412628</c:v>
                </c:pt>
                <c:pt idx="4310">
                  <c:v>1.4129560000000001</c:v>
                </c:pt>
                <c:pt idx="4311">
                  <c:v>1.413284</c:v>
                </c:pt>
                <c:pt idx="4312">
                  <c:v>1.4136120000000001</c:v>
                </c:pt>
                <c:pt idx="4313">
                  <c:v>1.4139390000000001</c:v>
                </c:pt>
                <c:pt idx="4314">
                  <c:v>1.4142669999999999</c:v>
                </c:pt>
                <c:pt idx="4315">
                  <c:v>1.414595</c:v>
                </c:pt>
                <c:pt idx="4316">
                  <c:v>1.414922</c:v>
                </c:pt>
                <c:pt idx="4317">
                  <c:v>1.4152499999999999</c:v>
                </c:pt>
                <c:pt idx="4318">
                  <c:v>1.415578</c:v>
                </c:pt>
                <c:pt idx="4319">
                  <c:v>1.415905</c:v>
                </c:pt>
                <c:pt idx="4320">
                  <c:v>1.4162330000000001</c:v>
                </c:pt>
                <c:pt idx="4321">
                  <c:v>1.416561</c:v>
                </c:pt>
                <c:pt idx="4322">
                  <c:v>1.4168879999999999</c:v>
                </c:pt>
                <c:pt idx="4323">
                  <c:v>1.417216</c:v>
                </c:pt>
                <c:pt idx="4324">
                  <c:v>1.4175439999999999</c:v>
                </c:pt>
                <c:pt idx="4325">
                  <c:v>1.4178710000000001</c:v>
                </c:pt>
                <c:pt idx="4326">
                  <c:v>1.418199</c:v>
                </c:pt>
                <c:pt idx="4327">
                  <c:v>1.4185270000000001</c:v>
                </c:pt>
                <c:pt idx="4328">
                  <c:v>1.4188540000000001</c:v>
                </c:pt>
                <c:pt idx="4329">
                  <c:v>1.4191819999999999</c:v>
                </c:pt>
                <c:pt idx="4330">
                  <c:v>1.41951</c:v>
                </c:pt>
                <c:pt idx="4331">
                  <c:v>1.419837</c:v>
                </c:pt>
                <c:pt idx="4332">
                  <c:v>1.4201649999999999</c:v>
                </c:pt>
                <c:pt idx="4333">
                  <c:v>1.420493</c:v>
                </c:pt>
                <c:pt idx="4334">
                  <c:v>1.42082</c:v>
                </c:pt>
                <c:pt idx="4335">
                  <c:v>1.4211480000000001</c:v>
                </c:pt>
                <c:pt idx="4336">
                  <c:v>1.421476</c:v>
                </c:pt>
                <c:pt idx="4337">
                  <c:v>1.4218029999999999</c:v>
                </c:pt>
                <c:pt idx="4338">
                  <c:v>1.422131</c:v>
                </c:pt>
                <c:pt idx="4339">
                  <c:v>1.4224589999999999</c:v>
                </c:pt>
                <c:pt idx="4340">
                  <c:v>1.422787</c:v>
                </c:pt>
                <c:pt idx="4341">
                  <c:v>1.423114</c:v>
                </c:pt>
                <c:pt idx="4342">
                  <c:v>1.4234420000000001</c:v>
                </c:pt>
                <c:pt idx="4343">
                  <c:v>1.42377</c:v>
                </c:pt>
                <c:pt idx="4344">
                  <c:v>1.4240969999999999</c:v>
                </c:pt>
                <c:pt idx="4345">
                  <c:v>1.4244250000000001</c:v>
                </c:pt>
                <c:pt idx="4346">
                  <c:v>1.4247529999999999</c:v>
                </c:pt>
                <c:pt idx="4347">
                  <c:v>1.4250799999999999</c:v>
                </c:pt>
                <c:pt idx="4348">
                  <c:v>1.425408</c:v>
                </c:pt>
                <c:pt idx="4349">
                  <c:v>1.4257359999999999</c:v>
                </c:pt>
                <c:pt idx="4350">
                  <c:v>1.4260630000000001</c:v>
                </c:pt>
                <c:pt idx="4351">
                  <c:v>1.426391</c:v>
                </c:pt>
                <c:pt idx="4352">
                  <c:v>1.4267190000000001</c:v>
                </c:pt>
                <c:pt idx="4353">
                  <c:v>1.427046</c:v>
                </c:pt>
                <c:pt idx="4354">
                  <c:v>1.4273739999999999</c:v>
                </c:pt>
                <c:pt idx="4355">
                  <c:v>1.427702</c:v>
                </c:pt>
                <c:pt idx="4356">
                  <c:v>1.428029</c:v>
                </c:pt>
                <c:pt idx="4357">
                  <c:v>1.4283570000000001</c:v>
                </c:pt>
                <c:pt idx="4358">
                  <c:v>1.428685</c:v>
                </c:pt>
                <c:pt idx="4359">
                  <c:v>1.4290119999999999</c:v>
                </c:pt>
                <c:pt idx="4360">
                  <c:v>1.4293400000000001</c:v>
                </c:pt>
                <c:pt idx="4361">
                  <c:v>1.4296679999999999</c:v>
                </c:pt>
                <c:pt idx="4362">
                  <c:v>1.429996</c:v>
                </c:pt>
                <c:pt idx="4363">
                  <c:v>1.430323</c:v>
                </c:pt>
                <c:pt idx="4364">
                  <c:v>1.4306509999999999</c:v>
                </c:pt>
                <c:pt idx="4365">
                  <c:v>1.430979</c:v>
                </c:pt>
                <c:pt idx="4366">
                  <c:v>1.431306</c:v>
                </c:pt>
                <c:pt idx="4367">
                  <c:v>1.4316340000000001</c:v>
                </c:pt>
                <c:pt idx="4368">
                  <c:v>1.431962</c:v>
                </c:pt>
                <c:pt idx="4369">
                  <c:v>1.4322889999999999</c:v>
                </c:pt>
                <c:pt idx="4370">
                  <c:v>1.432617</c:v>
                </c:pt>
                <c:pt idx="4371">
                  <c:v>1.4329449999999999</c:v>
                </c:pt>
                <c:pt idx="4372">
                  <c:v>1.4332720000000001</c:v>
                </c:pt>
                <c:pt idx="4373">
                  <c:v>1.4336</c:v>
                </c:pt>
                <c:pt idx="4374">
                  <c:v>1.4339280000000001</c:v>
                </c:pt>
                <c:pt idx="4375">
                  <c:v>1.4342550000000001</c:v>
                </c:pt>
                <c:pt idx="4376">
                  <c:v>1.4345829999999999</c:v>
                </c:pt>
                <c:pt idx="4377">
                  <c:v>1.434911</c:v>
                </c:pt>
                <c:pt idx="4378">
                  <c:v>1.435238</c:v>
                </c:pt>
                <c:pt idx="4379">
                  <c:v>1.4355659999999999</c:v>
                </c:pt>
                <c:pt idx="4380">
                  <c:v>1.435894</c:v>
                </c:pt>
                <c:pt idx="4381">
                  <c:v>1.436221</c:v>
                </c:pt>
                <c:pt idx="4382">
                  <c:v>1.4365490000000001</c:v>
                </c:pt>
                <c:pt idx="4383">
                  <c:v>1.436877</c:v>
                </c:pt>
                <c:pt idx="4384">
                  <c:v>1.4372039999999999</c:v>
                </c:pt>
                <c:pt idx="4385">
                  <c:v>1.437532</c:v>
                </c:pt>
                <c:pt idx="4386">
                  <c:v>1.4378599999999999</c:v>
                </c:pt>
                <c:pt idx="4387">
                  <c:v>1.4381870000000001</c:v>
                </c:pt>
                <c:pt idx="4388">
                  <c:v>1.438515</c:v>
                </c:pt>
                <c:pt idx="4389">
                  <c:v>1.4388430000000001</c:v>
                </c:pt>
                <c:pt idx="4390">
                  <c:v>1.439171</c:v>
                </c:pt>
                <c:pt idx="4391">
                  <c:v>1.4394979999999999</c:v>
                </c:pt>
                <c:pt idx="4392">
                  <c:v>1.4398260000000001</c:v>
                </c:pt>
                <c:pt idx="4393">
                  <c:v>1.4401539999999999</c:v>
                </c:pt>
                <c:pt idx="4394">
                  <c:v>1.4404809999999999</c:v>
                </c:pt>
                <c:pt idx="4395">
                  <c:v>1.440809</c:v>
                </c:pt>
                <c:pt idx="4396">
                  <c:v>1.4411369999999999</c:v>
                </c:pt>
                <c:pt idx="4397">
                  <c:v>1.4414640000000001</c:v>
                </c:pt>
                <c:pt idx="4398">
                  <c:v>1.441792</c:v>
                </c:pt>
                <c:pt idx="4399">
                  <c:v>1.4421200000000001</c:v>
                </c:pt>
                <c:pt idx="4400">
                  <c:v>1.442447</c:v>
                </c:pt>
                <c:pt idx="4401">
                  <c:v>1.4427749999999999</c:v>
                </c:pt>
                <c:pt idx="4402">
                  <c:v>1.443103</c:v>
                </c:pt>
                <c:pt idx="4403">
                  <c:v>1.44343</c:v>
                </c:pt>
                <c:pt idx="4404">
                  <c:v>1.4437580000000001</c:v>
                </c:pt>
                <c:pt idx="4405">
                  <c:v>1.444086</c:v>
                </c:pt>
                <c:pt idx="4406">
                  <c:v>1.4444129999999999</c:v>
                </c:pt>
                <c:pt idx="4407">
                  <c:v>1.4447410000000001</c:v>
                </c:pt>
                <c:pt idx="4408">
                  <c:v>1.4450689999999999</c:v>
                </c:pt>
                <c:pt idx="4409">
                  <c:v>1.4453959999999999</c:v>
                </c:pt>
                <c:pt idx="4410">
                  <c:v>1.445724</c:v>
                </c:pt>
                <c:pt idx="4411">
                  <c:v>1.4460519999999999</c:v>
                </c:pt>
                <c:pt idx="4412">
                  <c:v>1.44638</c:v>
                </c:pt>
                <c:pt idx="4413">
                  <c:v>1.446707</c:v>
                </c:pt>
                <c:pt idx="4414">
                  <c:v>1.4470350000000001</c:v>
                </c:pt>
                <c:pt idx="4415">
                  <c:v>1.447363</c:v>
                </c:pt>
                <c:pt idx="4416">
                  <c:v>1.4476899999999999</c:v>
                </c:pt>
                <c:pt idx="4417">
                  <c:v>1.448018</c:v>
                </c:pt>
                <c:pt idx="4418">
                  <c:v>1.4483459999999999</c:v>
                </c:pt>
                <c:pt idx="4419">
                  <c:v>1.4486730000000001</c:v>
                </c:pt>
                <c:pt idx="4420">
                  <c:v>1.449001</c:v>
                </c:pt>
                <c:pt idx="4421">
                  <c:v>1.4493290000000001</c:v>
                </c:pt>
                <c:pt idx="4422">
                  <c:v>1.4496560000000001</c:v>
                </c:pt>
                <c:pt idx="4423">
                  <c:v>1.4499839999999999</c:v>
                </c:pt>
                <c:pt idx="4424">
                  <c:v>1.450312</c:v>
                </c:pt>
                <c:pt idx="4425">
                  <c:v>1.450639</c:v>
                </c:pt>
                <c:pt idx="4426">
                  <c:v>1.4509669999999999</c:v>
                </c:pt>
                <c:pt idx="4427">
                  <c:v>1.451295</c:v>
                </c:pt>
                <c:pt idx="4428">
                  <c:v>1.451622</c:v>
                </c:pt>
                <c:pt idx="4429">
                  <c:v>1.4519500000000001</c:v>
                </c:pt>
                <c:pt idx="4430">
                  <c:v>1.452278</c:v>
                </c:pt>
                <c:pt idx="4431">
                  <c:v>1.4526049999999999</c:v>
                </c:pt>
                <c:pt idx="4432">
                  <c:v>1.452933</c:v>
                </c:pt>
                <c:pt idx="4433">
                  <c:v>1.4532609999999999</c:v>
                </c:pt>
                <c:pt idx="4434">
                  <c:v>1.4535880000000001</c:v>
                </c:pt>
                <c:pt idx="4435">
                  <c:v>1.453916</c:v>
                </c:pt>
                <c:pt idx="4436">
                  <c:v>1.4542440000000001</c:v>
                </c:pt>
                <c:pt idx="4437">
                  <c:v>1.4545710000000001</c:v>
                </c:pt>
                <c:pt idx="4438">
                  <c:v>1.4548989999999999</c:v>
                </c:pt>
                <c:pt idx="4439">
                  <c:v>1.455227</c:v>
                </c:pt>
                <c:pt idx="4440">
                  <c:v>1.4555549999999999</c:v>
                </c:pt>
                <c:pt idx="4441">
                  <c:v>1.4558819999999999</c:v>
                </c:pt>
                <c:pt idx="4442">
                  <c:v>1.45621</c:v>
                </c:pt>
                <c:pt idx="4443">
                  <c:v>1.4565380000000001</c:v>
                </c:pt>
                <c:pt idx="4444">
                  <c:v>1.4568650000000001</c:v>
                </c:pt>
                <c:pt idx="4445">
                  <c:v>1.457193</c:v>
                </c:pt>
                <c:pt idx="4446">
                  <c:v>1.4575210000000001</c:v>
                </c:pt>
                <c:pt idx="4447">
                  <c:v>1.457848</c:v>
                </c:pt>
                <c:pt idx="4448">
                  <c:v>1.4581759999999999</c:v>
                </c:pt>
                <c:pt idx="4449">
                  <c:v>1.458504</c:v>
                </c:pt>
                <c:pt idx="4450">
                  <c:v>1.458831</c:v>
                </c:pt>
                <c:pt idx="4451">
                  <c:v>1.4591590000000001</c:v>
                </c:pt>
                <c:pt idx="4452">
                  <c:v>1.459487</c:v>
                </c:pt>
                <c:pt idx="4453">
                  <c:v>1.4598139999999999</c:v>
                </c:pt>
                <c:pt idx="4454">
                  <c:v>1.4601420000000001</c:v>
                </c:pt>
                <c:pt idx="4455">
                  <c:v>1.4604699999999999</c:v>
                </c:pt>
                <c:pt idx="4456">
                  <c:v>1.4607969999999999</c:v>
                </c:pt>
                <c:pt idx="4457">
                  <c:v>1.461125</c:v>
                </c:pt>
                <c:pt idx="4458">
                  <c:v>1.4614529999999999</c:v>
                </c:pt>
                <c:pt idx="4459">
                  <c:v>1.4617800000000001</c:v>
                </c:pt>
                <c:pt idx="4460">
                  <c:v>1.462108</c:v>
                </c:pt>
                <c:pt idx="4461">
                  <c:v>1.4624360000000001</c:v>
                </c:pt>
                <c:pt idx="4462">
                  <c:v>1.462764</c:v>
                </c:pt>
                <c:pt idx="4463">
                  <c:v>1.4630909999999999</c:v>
                </c:pt>
                <c:pt idx="4464">
                  <c:v>1.463419</c:v>
                </c:pt>
                <c:pt idx="4465">
                  <c:v>1.4637469999999999</c:v>
                </c:pt>
                <c:pt idx="4466">
                  <c:v>1.4640740000000001</c:v>
                </c:pt>
                <c:pt idx="4467">
                  <c:v>1.464402</c:v>
                </c:pt>
                <c:pt idx="4468">
                  <c:v>1.4647300000000001</c:v>
                </c:pt>
                <c:pt idx="4469">
                  <c:v>1.4650570000000001</c:v>
                </c:pt>
                <c:pt idx="4470">
                  <c:v>1.4653849999999999</c:v>
                </c:pt>
                <c:pt idx="4471">
                  <c:v>1.465713</c:v>
                </c:pt>
                <c:pt idx="4472">
                  <c:v>1.46604</c:v>
                </c:pt>
                <c:pt idx="4473">
                  <c:v>1.4663679999999999</c:v>
                </c:pt>
                <c:pt idx="4474">
                  <c:v>1.466696</c:v>
                </c:pt>
                <c:pt idx="4475">
                  <c:v>1.467023</c:v>
                </c:pt>
                <c:pt idx="4476">
                  <c:v>1.4673510000000001</c:v>
                </c:pt>
                <c:pt idx="4477">
                  <c:v>1.467679</c:v>
                </c:pt>
                <c:pt idx="4478">
                  <c:v>1.4680059999999999</c:v>
                </c:pt>
                <c:pt idx="4479">
                  <c:v>1.468334</c:v>
                </c:pt>
                <c:pt idx="4480">
                  <c:v>1.4686619999999999</c:v>
                </c:pt>
                <c:pt idx="4481">
                  <c:v>1.4689890000000001</c:v>
                </c:pt>
                <c:pt idx="4482">
                  <c:v>1.469317</c:v>
                </c:pt>
                <c:pt idx="4483">
                  <c:v>1.4696450000000001</c:v>
                </c:pt>
                <c:pt idx="4484">
                  <c:v>1.4699720000000001</c:v>
                </c:pt>
                <c:pt idx="4485">
                  <c:v>1.4702999999999999</c:v>
                </c:pt>
                <c:pt idx="4486">
                  <c:v>1.470628</c:v>
                </c:pt>
                <c:pt idx="4487">
                  <c:v>1.470955</c:v>
                </c:pt>
                <c:pt idx="4488">
                  <c:v>1.4712829999999999</c:v>
                </c:pt>
                <c:pt idx="4489">
                  <c:v>1.471611</c:v>
                </c:pt>
                <c:pt idx="4490">
                  <c:v>1.4719390000000001</c:v>
                </c:pt>
                <c:pt idx="4491">
                  <c:v>1.4722660000000001</c:v>
                </c:pt>
                <c:pt idx="4492">
                  <c:v>1.472594</c:v>
                </c:pt>
                <c:pt idx="4493">
                  <c:v>1.4729220000000001</c:v>
                </c:pt>
                <c:pt idx="4494">
                  <c:v>1.473249</c:v>
                </c:pt>
                <c:pt idx="4495">
                  <c:v>1.4735769999999999</c:v>
                </c:pt>
                <c:pt idx="4496">
                  <c:v>1.473905</c:v>
                </c:pt>
                <c:pt idx="4497">
                  <c:v>1.474232</c:v>
                </c:pt>
                <c:pt idx="4498">
                  <c:v>1.4745600000000001</c:v>
                </c:pt>
                <c:pt idx="4499">
                  <c:v>1.474888</c:v>
                </c:pt>
                <c:pt idx="4500">
                  <c:v>1.4752149999999999</c:v>
                </c:pt>
                <c:pt idx="4501">
                  <c:v>1.475543</c:v>
                </c:pt>
                <c:pt idx="4502">
                  <c:v>1.4758709999999999</c:v>
                </c:pt>
                <c:pt idx="4503">
                  <c:v>1.4761979999999999</c:v>
                </c:pt>
                <c:pt idx="4504">
                  <c:v>1.476526</c:v>
                </c:pt>
                <c:pt idx="4505">
                  <c:v>1.4768539999999999</c:v>
                </c:pt>
                <c:pt idx="4506">
                  <c:v>1.4771810000000001</c:v>
                </c:pt>
                <c:pt idx="4507">
                  <c:v>1.477509</c:v>
                </c:pt>
                <c:pt idx="4508">
                  <c:v>1.4778370000000001</c:v>
                </c:pt>
                <c:pt idx="4509">
                  <c:v>1.478164</c:v>
                </c:pt>
                <c:pt idx="4510">
                  <c:v>1.4784919999999999</c:v>
                </c:pt>
                <c:pt idx="4511">
                  <c:v>1.47882</c:v>
                </c:pt>
                <c:pt idx="4512">
                  <c:v>1.4791479999999999</c:v>
                </c:pt>
                <c:pt idx="4513">
                  <c:v>1.4794750000000001</c:v>
                </c:pt>
                <c:pt idx="4514">
                  <c:v>1.479803</c:v>
                </c:pt>
                <c:pt idx="4515">
                  <c:v>1.4801310000000001</c:v>
                </c:pt>
                <c:pt idx="4516">
                  <c:v>1.4804580000000001</c:v>
                </c:pt>
                <c:pt idx="4517">
                  <c:v>1.4807859999999999</c:v>
                </c:pt>
                <c:pt idx="4518">
                  <c:v>1.481114</c:v>
                </c:pt>
                <c:pt idx="4519">
                  <c:v>1.481441</c:v>
                </c:pt>
                <c:pt idx="4520">
                  <c:v>1.4817689999999999</c:v>
                </c:pt>
                <c:pt idx="4521">
                  <c:v>1.482097</c:v>
                </c:pt>
                <c:pt idx="4522">
                  <c:v>1.482424</c:v>
                </c:pt>
                <c:pt idx="4523">
                  <c:v>1.4827520000000001</c:v>
                </c:pt>
                <c:pt idx="4524">
                  <c:v>1.48308</c:v>
                </c:pt>
                <c:pt idx="4525">
                  <c:v>1.4834069999999999</c:v>
                </c:pt>
                <c:pt idx="4526">
                  <c:v>1.483735</c:v>
                </c:pt>
                <c:pt idx="4527">
                  <c:v>1.4840629999999999</c:v>
                </c:pt>
                <c:pt idx="4528">
                  <c:v>1.4843900000000001</c:v>
                </c:pt>
                <c:pt idx="4529">
                  <c:v>1.484718</c:v>
                </c:pt>
                <c:pt idx="4530">
                  <c:v>1.4850460000000001</c:v>
                </c:pt>
                <c:pt idx="4531">
                  <c:v>1.4853730000000001</c:v>
                </c:pt>
                <c:pt idx="4532">
                  <c:v>1.4857009999999999</c:v>
                </c:pt>
                <c:pt idx="4533">
                  <c:v>1.486029</c:v>
                </c:pt>
                <c:pt idx="4534">
                  <c:v>1.486356</c:v>
                </c:pt>
                <c:pt idx="4535">
                  <c:v>1.4866839999999999</c:v>
                </c:pt>
                <c:pt idx="4536">
                  <c:v>1.487012</c:v>
                </c:pt>
                <c:pt idx="4537">
                  <c:v>1.487339</c:v>
                </c:pt>
                <c:pt idx="4538">
                  <c:v>1.4876670000000001</c:v>
                </c:pt>
                <c:pt idx="4539">
                  <c:v>1.487995</c:v>
                </c:pt>
                <c:pt idx="4540">
                  <c:v>1.4883219999999999</c:v>
                </c:pt>
                <c:pt idx="4541">
                  <c:v>1.48865</c:v>
                </c:pt>
                <c:pt idx="4542">
                  <c:v>1.4889779999999999</c:v>
                </c:pt>
                <c:pt idx="4543">
                  <c:v>1.489306</c:v>
                </c:pt>
                <c:pt idx="4544">
                  <c:v>1.489633</c:v>
                </c:pt>
                <c:pt idx="4545">
                  <c:v>1.4899610000000001</c:v>
                </c:pt>
                <c:pt idx="4546">
                  <c:v>1.490289</c:v>
                </c:pt>
                <c:pt idx="4547">
                  <c:v>1.4906159999999999</c:v>
                </c:pt>
                <c:pt idx="4548">
                  <c:v>1.490944</c:v>
                </c:pt>
                <c:pt idx="4549">
                  <c:v>1.4912719999999999</c:v>
                </c:pt>
                <c:pt idx="4550">
                  <c:v>1.4915989999999999</c:v>
                </c:pt>
                <c:pt idx="4551">
                  <c:v>1.491927</c:v>
                </c:pt>
                <c:pt idx="4552">
                  <c:v>1.4922550000000001</c:v>
                </c:pt>
                <c:pt idx="4553">
                  <c:v>1.4925820000000001</c:v>
                </c:pt>
                <c:pt idx="4554">
                  <c:v>1.49291</c:v>
                </c:pt>
                <c:pt idx="4555">
                  <c:v>1.4932380000000001</c:v>
                </c:pt>
                <c:pt idx="4556">
                  <c:v>1.493565</c:v>
                </c:pt>
                <c:pt idx="4557">
                  <c:v>1.4938929999999999</c:v>
                </c:pt>
                <c:pt idx="4558">
                  <c:v>1.494221</c:v>
                </c:pt>
                <c:pt idx="4559">
                  <c:v>1.494548</c:v>
                </c:pt>
                <c:pt idx="4560">
                  <c:v>1.4948760000000001</c:v>
                </c:pt>
                <c:pt idx="4561">
                  <c:v>1.495204</c:v>
                </c:pt>
                <c:pt idx="4562">
                  <c:v>1.4955320000000001</c:v>
                </c:pt>
                <c:pt idx="4563">
                  <c:v>1.495859</c:v>
                </c:pt>
                <c:pt idx="4564">
                  <c:v>1.4961869999999999</c:v>
                </c:pt>
                <c:pt idx="4565">
                  <c:v>1.496515</c:v>
                </c:pt>
                <c:pt idx="4566">
                  <c:v>1.496842</c:v>
                </c:pt>
                <c:pt idx="4567">
                  <c:v>1.4971699999999999</c:v>
                </c:pt>
                <c:pt idx="4568">
                  <c:v>1.497498</c:v>
                </c:pt>
                <c:pt idx="4569">
                  <c:v>1.497825</c:v>
                </c:pt>
                <c:pt idx="4570">
                  <c:v>1.4981530000000001</c:v>
                </c:pt>
                <c:pt idx="4571">
                  <c:v>1.498481</c:v>
                </c:pt>
                <c:pt idx="4572">
                  <c:v>1.4988079999999999</c:v>
                </c:pt>
                <c:pt idx="4573">
                  <c:v>1.499136</c:v>
                </c:pt>
                <c:pt idx="4574">
                  <c:v>1.4994639999999999</c:v>
                </c:pt>
                <c:pt idx="4575">
                  <c:v>1.4997910000000001</c:v>
                </c:pt>
                <c:pt idx="4576">
                  <c:v>1.500119</c:v>
                </c:pt>
                <c:pt idx="4577">
                  <c:v>1.5004470000000001</c:v>
                </c:pt>
                <c:pt idx="4578">
                  <c:v>1.5007740000000001</c:v>
                </c:pt>
                <c:pt idx="4579">
                  <c:v>1.5011019999999999</c:v>
                </c:pt>
                <c:pt idx="4580">
                  <c:v>1.50143</c:v>
                </c:pt>
                <c:pt idx="4581">
                  <c:v>1.501757</c:v>
                </c:pt>
                <c:pt idx="4582">
                  <c:v>1.5020849999999999</c:v>
                </c:pt>
                <c:pt idx="4583">
                  <c:v>1.502413</c:v>
                </c:pt>
                <c:pt idx="4584">
                  <c:v>1.5027410000000001</c:v>
                </c:pt>
                <c:pt idx="4585">
                  <c:v>1.5030680000000001</c:v>
                </c:pt>
                <c:pt idx="4586">
                  <c:v>1.503396</c:v>
                </c:pt>
                <c:pt idx="4587">
                  <c:v>1.5037240000000001</c:v>
                </c:pt>
                <c:pt idx="4588">
                  <c:v>1.504051</c:v>
                </c:pt>
                <c:pt idx="4589">
                  <c:v>1.5043789999999999</c:v>
                </c:pt>
                <c:pt idx="4590">
                  <c:v>1.504707</c:v>
                </c:pt>
                <c:pt idx="4591">
                  <c:v>1.505034</c:v>
                </c:pt>
                <c:pt idx="4592">
                  <c:v>1.5053620000000001</c:v>
                </c:pt>
                <c:pt idx="4593">
                  <c:v>1.50569</c:v>
                </c:pt>
                <c:pt idx="4594">
                  <c:v>1.5060169999999999</c:v>
                </c:pt>
                <c:pt idx="4595">
                  <c:v>1.506345</c:v>
                </c:pt>
                <c:pt idx="4596">
                  <c:v>1.5066729999999999</c:v>
                </c:pt>
                <c:pt idx="4597">
                  <c:v>1.5069999999999999</c:v>
                </c:pt>
                <c:pt idx="4598">
                  <c:v>1.507328</c:v>
                </c:pt>
                <c:pt idx="4599">
                  <c:v>1.5076560000000001</c:v>
                </c:pt>
                <c:pt idx="4600">
                  <c:v>1.5079830000000001</c:v>
                </c:pt>
                <c:pt idx="4601">
                  <c:v>1.508311</c:v>
                </c:pt>
                <c:pt idx="4602">
                  <c:v>1.5086390000000001</c:v>
                </c:pt>
                <c:pt idx="4603">
                  <c:v>1.508966</c:v>
                </c:pt>
                <c:pt idx="4604">
                  <c:v>1.5092939999999999</c:v>
                </c:pt>
                <c:pt idx="4605">
                  <c:v>1.509622</c:v>
                </c:pt>
                <c:pt idx="4606">
                  <c:v>1.509949</c:v>
                </c:pt>
                <c:pt idx="4607">
                  <c:v>1.5102770000000001</c:v>
                </c:pt>
                <c:pt idx="4608">
                  <c:v>1.510605</c:v>
                </c:pt>
                <c:pt idx="4609">
                  <c:v>1.5109319999999999</c:v>
                </c:pt>
                <c:pt idx="4610">
                  <c:v>1.51126</c:v>
                </c:pt>
                <c:pt idx="4611">
                  <c:v>1.5115879999999999</c:v>
                </c:pt>
                <c:pt idx="4612">
                  <c:v>1.511916</c:v>
                </c:pt>
                <c:pt idx="4613">
                  <c:v>1.512243</c:v>
                </c:pt>
                <c:pt idx="4614">
                  <c:v>1.5125710000000001</c:v>
                </c:pt>
                <c:pt idx="4615">
                  <c:v>1.512899</c:v>
                </c:pt>
                <c:pt idx="4616">
                  <c:v>1.513226</c:v>
                </c:pt>
                <c:pt idx="4617">
                  <c:v>1.5135540000000001</c:v>
                </c:pt>
                <c:pt idx="4618">
                  <c:v>1.5138819999999999</c:v>
                </c:pt>
                <c:pt idx="4619">
                  <c:v>1.5142089999999999</c:v>
                </c:pt>
                <c:pt idx="4620">
                  <c:v>1.514537</c:v>
                </c:pt>
                <c:pt idx="4621">
                  <c:v>1.5148649999999999</c:v>
                </c:pt>
                <c:pt idx="4622">
                  <c:v>1.5151920000000001</c:v>
                </c:pt>
                <c:pt idx="4623">
                  <c:v>1.51552</c:v>
                </c:pt>
                <c:pt idx="4624">
                  <c:v>1.5158480000000001</c:v>
                </c:pt>
                <c:pt idx="4625">
                  <c:v>1.5161750000000001</c:v>
                </c:pt>
                <c:pt idx="4626">
                  <c:v>1.5165029999999999</c:v>
                </c:pt>
                <c:pt idx="4627">
                  <c:v>1.516831</c:v>
                </c:pt>
                <c:pt idx="4628">
                  <c:v>1.517158</c:v>
                </c:pt>
                <c:pt idx="4629">
                  <c:v>1.5174859999999999</c:v>
                </c:pt>
                <c:pt idx="4630">
                  <c:v>1.517814</c:v>
                </c:pt>
                <c:pt idx="4631">
                  <c:v>1.518141</c:v>
                </c:pt>
                <c:pt idx="4632">
                  <c:v>1.5184690000000001</c:v>
                </c:pt>
                <c:pt idx="4633">
                  <c:v>1.518797</c:v>
                </c:pt>
                <c:pt idx="4634">
                  <c:v>1.5191250000000001</c:v>
                </c:pt>
                <c:pt idx="4635">
                  <c:v>1.519452</c:v>
                </c:pt>
                <c:pt idx="4636">
                  <c:v>1.5197799999999999</c:v>
                </c:pt>
                <c:pt idx="4637">
                  <c:v>1.520108</c:v>
                </c:pt>
                <c:pt idx="4638">
                  <c:v>1.520435</c:v>
                </c:pt>
                <c:pt idx="4639">
                  <c:v>1.5207630000000001</c:v>
                </c:pt>
                <c:pt idx="4640">
                  <c:v>1.521091</c:v>
                </c:pt>
                <c:pt idx="4641">
                  <c:v>1.5214179999999999</c:v>
                </c:pt>
                <c:pt idx="4642">
                  <c:v>1.521746</c:v>
                </c:pt>
                <c:pt idx="4643">
                  <c:v>1.5220739999999999</c:v>
                </c:pt>
                <c:pt idx="4644">
                  <c:v>1.5224009999999999</c:v>
                </c:pt>
                <c:pt idx="4645">
                  <c:v>1.522729</c:v>
                </c:pt>
                <c:pt idx="4646">
                  <c:v>1.5230570000000001</c:v>
                </c:pt>
                <c:pt idx="4647">
                  <c:v>1.5233840000000001</c:v>
                </c:pt>
                <c:pt idx="4648">
                  <c:v>1.523712</c:v>
                </c:pt>
                <c:pt idx="4649">
                  <c:v>1.5240400000000001</c:v>
                </c:pt>
                <c:pt idx="4650">
                  <c:v>1.524367</c:v>
                </c:pt>
                <c:pt idx="4651">
                  <c:v>1.5246949999999999</c:v>
                </c:pt>
                <c:pt idx="4652">
                  <c:v>1.525023</c:v>
                </c:pt>
                <c:pt idx="4653">
                  <c:v>1.52535</c:v>
                </c:pt>
                <c:pt idx="4654">
                  <c:v>1.5256780000000001</c:v>
                </c:pt>
                <c:pt idx="4655">
                  <c:v>1.526006</c:v>
                </c:pt>
                <c:pt idx="4656">
                  <c:v>1.5263329999999999</c:v>
                </c:pt>
                <c:pt idx="4657">
                  <c:v>1.526661</c:v>
                </c:pt>
                <c:pt idx="4658">
                  <c:v>1.5269889999999999</c:v>
                </c:pt>
                <c:pt idx="4659">
                  <c:v>1.5273159999999999</c:v>
                </c:pt>
                <c:pt idx="4660">
                  <c:v>1.527644</c:v>
                </c:pt>
                <c:pt idx="4661">
                  <c:v>1.5279720000000001</c:v>
                </c:pt>
                <c:pt idx="4662">
                  <c:v>1.5283</c:v>
                </c:pt>
                <c:pt idx="4663">
                  <c:v>1.528627</c:v>
                </c:pt>
                <c:pt idx="4664">
                  <c:v>1.5289550000000001</c:v>
                </c:pt>
                <c:pt idx="4665">
                  <c:v>1.5292829999999999</c:v>
                </c:pt>
                <c:pt idx="4666">
                  <c:v>1.5296099999999999</c:v>
                </c:pt>
                <c:pt idx="4667">
                  <c:v>1.529938</c:v>
                </c:pt>
                <c:pt idx="4668">
                  <c:v>1.5302659999999999</c:v>
                </c:pt>
                <c:pt idx="4669">
                  <c:v>1.5305930000000001</c:v>
                </c:pt>
                <c:pt idx="4670">
                  <c:v>1.530921</c:v>
                </c:pt>
                <c:pt idx="4671">
                  <c:v>1.5312490000000001</c:v>
                </c:pt>
                <c:pt idx="4672">
                  <c:v>1.531576</c:v>
                </c:pt>
                <c:pt idx="4673">
                  <c:v>1.5319039999999999</c:v>
                </c:pt>
                <c:pt idx="4674">
                  <c:v>1.532232</c:v>
                </c:pt>
                <c:pt idx="4675">
                  <c:v>1.532559</c:v>
                </c:pt>
                <c:pt idx="4676">
                  <c:v>1.5328870000000001</c:v>
                </c:pt>
                <c:pt idx="4677">
                  <c:v>1.533215</c:v>
                </c:pt>
                <c:pt idx="4678">
                  <c:v>1.533542</c:v>
                </c:pt>
                <c:pt idx="4679">
                  <c:v>1.5338700000000001</c:v>
                </c:pt>
                <c:pt idx="4680">
                  <c:v>1.534198</c:v>
                </c:pt>
                <c:pt idx="4681">
                  <c:v>1.5345249999999999</c:v>
                </c:pt>
                <c:pt idx="4682">
                  <c:v>1.534853</c:v>
                </c:pt>
                <c:pt idx="4683">
                  <c:v>1.5351809999999999</c:v>
                </c:pt>
                <c:pt idx="4684">
                  <c:v>1.535509</c:v>
                </c:pt>
                <c:pt idx="4685">
                  <c:v>1.535836</c:v>
                </c:pt>
                <c:pt idx="4686">
                  <c:v>1.5361640000000001</c:v>
                </c:pt>
                <c:pt idx="4687">
                  <c:v>1.536492</c:v>
                </c:pt>
                <c:pt idx="4688">
                  <c:v>1.5368189999999999</c:v>
                </c:pt>
                <c:pt idx="4689">
                  <c:v>1.537147</c:v>
                </c:pt>
                <c:pt idx="4690">
                  <c:v>1.5374749999999999</c:v>
                </c:pt>
                <c:pt idx="4691">
                  <c:v>1.5378019999999999</c:v>
                </c:pt>
                <c:pt idx="4692">
                  <c:v>1.53813</c:v>
                </c:pt>
                <c:pt idx="4693">
                  <c:v>1.5384580000000001</c:v>
                </c:pt>
                <c:pt idx="4694">
                  <c:v>1.5387850000000001</c:v>
                </c:pt>
                <c:pt idx="4695">
                  <c:v>1.539113</c:v>
                </c:pt>
                <c:pt idx="4696">
                  <c:v>1.5394410000000001</c:v>
                </c:pt>
                <c:pt idx="4697">
                  <c:v>1.539768</c:v>
                </c:pt>
                <c:pt idx="4698">
                  <c:v>1.5400959999999999</c:v>
                </c:pt>
                <c:pt idx="4699">
                  <c:v>1.540424</c:v>
                </c:pt>
                <c:pt idx="4700">
                  <c:v>1.540751</c:v>
                </c:pt>
                <c:pt idx="4701">
                  <c:v>1.5410790000000001</c:v>
                </c:pt>
                <c:pt idx="4702">
                  <c:v>1.541407</c:v>
                </c:pt>
                <c:pt idx="4703">
                  <c:v>1.5417339999999999</c:v>
                </c:pt>
                <c:pt idx="4704">
                  <c:v>1.542062</c:v>
                </c:pt>
                <c:pt idx="4705">
                  <c:v>1.5423899999999999</c:v>
                </c:pt>
                <c:pt idx="4706">
                  <c:v>1.5427169999999999</c:v>
                </c:pt>
                <c:pt idx="4707">
                  <c:v>1.543045</c:v>
                </c:pt>
                <c:pt idx="4708">
                  <c:v>1.5433730000000001</c:v>
                </c:pt>
                <c:pt idx="4709">
                  <c:v>1.5437000000000001</c:v>
                </c:pt>
                <c:pt idx="4710">
                  <c:v>1.544028</c:v>
                </c:pt>
                <c:pt idx="4711">
                  <c:v>1.5443560000000001</c:v>
                </c:pt>
                <c:pt idx="4712">
                  <c:v>1.544683</c:v>
                </c:pt>
                <c:pt idx="4713">
                  <c:v>1.5450109999999999</c:v>
                </c:pt>
                <c:pt idx="4714">
                  <c:v>1.545339</c:v>
                </c:pt>
                <c:pt idx="4715">
                  <c:v>1.5456669999999999</c:v>
                </c:pt>
                <c:pt idx="4716">
                  <c:v>1.5459940000000001</c:v>
                </c:pt>
                <c:pt idx="4717">
                  <c:v>1.546322</c:v>
                </c:pt>
                <c:pt idx="4718">
                  <c:v>1.5466500000000001</c:v>
                </c:pt>
                <c:pt idx="4719">
                  <c:v>1.546977</c:v>
                </c:pt>
                <c:pt idx="4720">
                  <c:v>1.5473049999999999</c:v>
                </c:pt>
                <c:pt idx="4721">
                  <c:v>1.547633</c:v>
                </c:pt>
                <c:pt idx="4722">
                  <c:v>1.54796</c:v>
                </c:pt>
                <c:pt idx="4723">
                  <c:v>1.5482880000000001</c:v>
                </c:pt>
                <c:pt idx="4724">
                  <c:v>1.548616</c:v>
                </c:pt>
                <c:pt idx="4725">
                  <c:v>1.548943</c:v>
                </c:pt>
                <c:pt idx="4726">
                  <c:v>1.5492710000000001</c:v>
                </c:pt>
                <c:pt idx="4727">
                  <c:v>1.5495989999999999</c:v>
                </c:pt>
                <c:pt idx="4728">
                  <c:v>1.5499259999999999</c:v>
                </c:pt>
                <c:pt idx="4729">
                  <c:v>1.550254</c:v>
                </c:pt>
                <c:pt idx="4730">
                  <c:v>1.5505819999999999</c:v>
                </c:pt>
                <c:pt idx="4731">
                  <c:v>1.5509090000000001</c:v>
                </c:pt>
                <c:pt idx="4732">
                  <c:v>1.551237</c:v>
                </c:pt>
                <c:pt idx="4733">
                  <c:v>1.5515650000000001</c:v>
                </c:pt>
                <c:pt idx="4734">
                  <c:v>1.551893</c:v>
                </c:pt>
                <c:pt idx="4735">
                  <c:v>1.5522199999999999</c:v>
                </c:pt>
                <c:pt idx="4736">
                  <c:v>1.552548</c:v>
                </c:pt>
                <c:pt idx="4737">
                  <c:v>1.5528759999999999</c:v>
                </c:pt>
                <c:pt idx="4738">
                  <c:v>1.5532029999999999</c:v>
                </c:pt>
                <c:pt idx="4739">
                  <c:v>1.553531</c:v>
                </c:pt>
                <c:pt idx="4740">
                  <c:v>1.5538590000000001</c:v>
                </c:pt>
                <c:pt idx="4741">
                  <c:v>1.5541860000000001</c:v>
                </c:pt>
                <c:pt idx="4742">
                  <c:v>1.554514</c:v>
                </c:pt>
                <c:pt idx="4743">
                  <c:v>1.5548420000000001</c:v>
                </c:pt>
                <c:pt idx="4744">
                  <c:v>1.555169</c:v>
                </c:pt>
                <c:pt idx="4745">
                  <c:v>1.5554969999999999</c:v>
                </c:pt>
                <c:pt idx="4746">
                  <c:v>1.555825</c:v>
                </c:pt>
                <c:pt idx="4747">
                  <c:v>1.556152</c:v>
                </c:pt>
                <c:pt idx="4748">
                  <c:v>1.5564800000000001</c:v>
                </c:pt>
                <c:pt idx="4749">
                  <c:v>1.556808</c:v>
                </c:pt>
                <c:pt idx="4750">
                  <c:v>1.5571349999999999</c:v>
                </c:pt>
                <c:pt idx="4751">
                  <c:v>1.557463</c:v>
                </c:pt>
                <c:pt idx="4752">
                  <c:v>1.5577909999999999</c:v>
                </c:pt>
                <c:pt idx="4753">
                  <c:v>1.5581179999999999</c:v>
                </c:pt>
                <c:pt idx="4754">
                  <c:v>1.558446</c:v>
                </c:pt>
                <c:pt idx="4755">
                  <c:v>1.5587740000000001</c:v>
                </c:pt>
                <c:pt idx="4756">
                  <c:v>1.5591010000000001</c:v>
                </c:pt>
                <c:pt idx="4757">
                  <c:v>1.559429</c:v>
                </c:pt>
                <c:pt idx="4758">
                  <c:v>1.5597570000000001</c:v>
                </c:pt>
                <c:pt idx="4759">
                  <c:v>1.560084</c:v>
                </c:pt>
                <c:pt idx="4760">
                  <c:v>1.5604119999999999</c:v>
                </c:pt>
                <c:pt idx="4761">
                  <c:v>1.56074</c:v>
                </c:pt>
                <c:pt idx="4762">
                  <c:v>1.561067</c:v>
                </c:pt>
                <c:pt idx="4763">
                  <c:v>1.5613950000000001</c:v>
                </c:pt>
                <c:pt idx="4764">
                  <c:v>1.561723</c:v>
                </c:pt>
                <c:pt idx="4765">
                  <c:v>1.5620510000000001</c:v>
                </c:pt>
                <c:pt idx="4766">
                  <c:v>1.562378</c:v>
                </c:pt>
                <c:pt idx="4767">
                  <c:v>1.5627059999999999</c:v>
                </c:pt>
                <c:pt idx="4768">
                  <c:v>1.563034</c:v>
                </c:pt>
                <c:pt idx="4769">
                  <c:v>1.563361</c:v>
                </c:pt>
                <c:pt idx="4770">
                  <c:v>1.5636890000000001</c:v>
                </c:pt>
                <c:pt idx="4771">
                  <c:v>1.564017</c:v>
                </c:pt>
                <c:pt idx="4772">
                  <c:v>1.564344</c:v>
                </c:pt>
                <c:pt idx="4773">
                  <c:v>1.5646720000000001</c:v>
                </c:pt>
                <c:pt idx="4774">
                  <c:v>1.5649999999999999</c:v>
                </c:pt>
                <c:pt idx="4775">
                  <c:v>1.5653269999999999</c:v>
                </c:pt>
                <c:pt idx="4776">
                  <c:v>1.565655</c:v>
                </c:pt>
                <c:pt idx="4777">
                  <c:v>1.5659829999999999</c:v>
                </c:pt>
                <c:pt idx="4778">
                  <c:v>1.5663100000000001</c:v>
                </c:pt>
                <c:pt idx="4779">
                  <c:v>1.566638</c:v>
                </c:pt>
                <c:pt idx="4780">
                  <c:v>1.5669660000000001</c:v>
                </c:pt>
                <c:pt idx="4781">
                  <c:v>1.567293</c:v>
                </c:pt>
                <c:pt idx="4782">
                  <c:v>1.5676209999999999</c:v>
                </c:pt>
                <c:pt idx="4783">
                  <c:v>1.567949</c:v>
                </c:pt>
                <c:pt idx="4784">
                  <c:v>1.5682769999999999</c:v>
                </c:pt>
                <c:pt idx="4785">
                  <c:v>1.5686040000000001</c:v>
                </c:pt>
                <c:pt idx="4786">
                  <c:v>1.568932</c:v>
                </c:pt>
                <c:pt idx="4787">
                  <c:v>1.5692600000000001</c:v>
                </c:pt>
                <c:pt idx="4788">
                  <c:v>1.5695870000000001</c:v>
                </c:pt>
                <c:pt idx="4789">
                  <c:v>1.5699149999999999</c:v>
                </c:pt>
                <c:pt idx="4790">
                  <c:v>1.5702430000000001</c:v>
                </c:pt>
                <c:pt idx="4791">
                  <c:v>1.57057</c:v>
                </c:pt>
                <c:pt idx="4792">
                  <c:v>1.5708979999999999</c:v>
                </c:pt>
                <c:pt idx="4793">
                  <c:v>1.571226</c:v>
                </c:pt>
                <c:pt idx="4794">
                  <c:v>1.571553</c:v>
                </c:pt>
                <c:pt idx="4795">
                  <c:v>1.5718810000000001</c:v>
                </c:pt>
                <c:pt idx="4796">
                  <c:v>1.572209</c:v>
                </c:pt>
                <c:pt idx="4797">
                  <c:v>1.5725359999999999</c:v>
                </c:pt>
                <c:pt idx="4798">
                  <c:v>1.572864</c:v>
                </c:pt>
                <c:pt idx="4799">
                  <c:v>1.5731919999999999</c:v>
                </c:pt>
                <c:pt idx="4800">
                  <c:v>1.5735189999999999</c:v>
                </c:pt>
                <c:pt idx="4801">
                  <c:v>1.573847</c:v>
                </c:pt>
                <c:pt idx="4802">
                  <c:v>1.5741750000000001</c:v>
                </c:pt>
                <c:pt idx="4803">
                  <c:v>1.5745020000000001</c:v>
                </c:pt>
                <c:pt idx="4804">
                  <c:v>1.57483</c:v>
                </c:pt>
                <c:pt idx="4805">
                  <c:v>1.5751580000000001</c:v>
                </c:pt>
                <c:pt idx="4806">
                  <c:v>1.575485</c:v>
                </c:pt>
                <c:pt idx="4807">
                  <c:v>1.5758129999999999</c:v>
                </c:pt>
                <c:pt idx="4808">
                  <c:v>1.576141</c:v>
                </c:pt>
                <c:pt idx="4809">
                  <c:v>1.576468</c:v>
                </c:pt>
                <c:pt idx="4810">
                  <c:v>1.5767960000000001</c:v>
                </c:pt>
                <c:pt idx="4811">
                  <c:v>1.577124</c:v>
                </c:pt>
                <c:pt idx="4812">
                  <c:v>1.5774509999999999</c:v>
                </c:pt>
                <c:pt idx="4813">
                  <c:v>1.577779</c:v>
                </c:pt>
                <c:pt idx="4814">
                  <c:v>1.5781069999999999</c:v>
                </c:pt>
                <c:pt idx="4815">
                  <c:v>1.578435</c:v>
                </c:pt>
                <c:pt idx="4816">
                  <c:v>1.578762</c:v>
                </c:pt>
                <c:pt idx="4817">
                  <c:v>1.5790900000000001</c:v>
                </c:pt>
                <c:pt idx="4818">
                  <c:v>1.579418</c:v>
                </c:pt>
                <c:pt idx="4819">
                  <c:v>1.579745</c:v>
                </c:pt>
                <c:pt idx="4820">
                  <c:v>1.5800730000000001</c:v>
                </c:pt>
                <c:pt idx="4821">
                  <c:v>1.5804009999999999</c:v>
                </c:pt>
                <c:pt idx="4822">
                  <c:v>1.5807279999999999</c:v>
                </c:pt>
                <c:pt idx="4823">
                  <c:v>1.581056</c:v>
                </c:pt>
                <c:pt idx="4824">
                  <c:v>1.5813839999999999</c:v>
                </c:pt>
                <c:pt idx="4825">
                  <c:v>1.5817110000000001</c:v>
                </c:pt>
                <c:pt idx="4826">
                  <c:v>1.582039</c:v>
                </c:pt>
                <c:pt idx="4827">
                  <c:v>1.5823670000000001</c:v>
                </c:pt>
                <c:pt idx="4828">
                  <c:v>1.582694</c:v>
                </c:pt>
                <c:pt idx="4829">
                  <c:v>1.5830219999999999</c:v>
                </c:pt>
                <c:pt idx="4830">
                  <c:v>1.58335</c:v>
                </c:pt>
                <c:pt idx="4831">
                  <c:v>1.583677</c:v>
                </c:pt>
                <c:pt idx="4832">
                  <c:v>1.5840050000000001</c:v>
                </c:pt>
                <c:pt idx="4833">
                  <c:v>1.584333</c:v>
                </c:pt>
                <c:pt idx="4834">
                  <c:v>1.58466</c:v>
                </c:pt>
                <c:pt idx="4835">
                  <c:v>1.5849880000000001</c:v>
                </c:pt>
                <c:pt idx="4836">
                  <c:v>1.5853159999999999</c:v>
                </c:pt>
                <c:pt idx="4837">
                  <c:v>1.5856440000000001</c:v>
                </c:pt>
                <c:pt idx="4838">
                  <c:v>1.585971</c:v>
                </c:pt>
                <c:pt idx="4839">
                  <c:v>1.5862989999999999</c:v>
                </c:pt>
                <c:pt idx="4840">
                  <c:v>1.586627</c:v>
                </c:pt>
                <c:pt idx="4841">
                  <c:v>1.586954</c:v>
                </c:pt>
                <c:pt idx="4842">
                  <c:v>1.5872820000000001</c:v>
                </c:pt>
                <c:pt idx="4843">
                  <c:v>1.58761</c:v>
                </c:pt>
                <c:pt idx="4844">
                  <c:v>1.5879369999999999</c:v>
                </c:pt>
                <c:pt idx="4845">
                  <c:v>1.588265</c:v>
                </c:pt>
                <c:pt idx="4846">
                  <c:v>1.5885929999999999</c:v>
                </c:pt>
                <c:pt idx="4847">
                  <c:v>1.5889200000000001</c:v>
                </c:pt>
                <c:pt idx="4848">
                  <c:v>1.589248</c:v>
                </c:pt>
                <c:pt idx="4849">
                  <c:v>1.5895760000000001</c:v>
                </c:pt>
                <c:pt idx="4850">
                  <c:v>1.5899030000000001</c:v>
                </c:pt>
                <c:pt idx="4851">
                  <c:v>1.590231</c:v>
                </c:pt>
                <c:pt idx="4852">
                  <c:v>1.5905590000000001</c:v>
                </c:pt>
                <c:pt idx="4853">
                  <c:v>1.590886</c:v>
                </c:pt>
                <c:pt idx="4854">
                  <c:v>1.5912139999999999</c:v>
                </c:pt>
                <c:pt idx="4855">
                  <c:v>1.591542</c:v>
                </c:pt>
                <c:pt idx="4856">
                  <c:v>1.591869</c:v>
                </c:pt>
                <c:pt idx="4857">
                  <c:v>1.5921970000000001</c:v>
                </c:pt>
                <c:pt idx="4858">
                  <c:v>1.592525</c:v>
                </c:pt>
                <c:pt idx="4859">
                  <c:v>1.5928519999999999</c:v>
                </c:pt>
                <c:pt idx="4860">
                  <c:v>1.59318</c:v>
                </c:pt>
                <c:pt idx="4861">
                  <c:v>1.5935079999999999</c:v>
                </c:pt>
                <c:pt idx="4862">
                  <c:v>1.5938349999999999</c:v>
                </c:pt>
                <c:pt idx="4863">
                  <c:v>1.594163</c:v>
                </c:pt>
                <c:pt idx="4864">
                  <c:v>1.5944910000000001</c:v>
                </c:pt>
                <c:pt idx="4865">
                  <c:v>1.594819</c:v>
                </c:pt>
                <c:pt idx="4866">
                  <c:v>1.595146</c:v>
                </c:pt>
                <c:pt idx="4867">
                  <c:v>1.5954740000000001</c:v>
                </c:pt>
                <c:pt idx="4868">
                  <c:v>1.5958019999999999</c:v>
                </c:pt>
                <c:pt idx="4869">
                  <c:v>1.5961289999999999</c:v>
                </c:pt>
                <c:pt idx="4870">
                  <c:v>1.596457</c:v>
                </c:pt>
                <c:pt idx="4871">
                  <c:v>1.5967849999999999</c:v>
                </c:pt>
                <c:pt idx="4872">
                  <c:v>1.5971120000000001</c:v>
                </c:pt>
                <c:pt idx="4873">
                  <c:v>1.59744</c:v>
                </c:pt>
                <c:pt idx="4874">
                  <c:v>1.5977680000000001</c:v>
                </c:pt>
                <c:pt idx="4875">
                  <c:v>1.598095</c:v>
                </c:pt>
                <c:pt idx="4876">
                  <c:v>1.5984229999999999</c:v>
                </c:pt>
                <c:pt idx="4877">
                  <c:v>1.598751</c:v>
                </c:pt>
                <c:pt idx="4878">
                  <c:v>1.599078</c:v>
                </c:pt>
                <c:pt idx="4879">
                  <c:v>1.5994060000000001</c:v>
                </c:pt>
                <c:pt idx="4880">
                  <c:v>1.599734</c:v>
                </c:pt>
                <c:pt idx="4881">
                  <c:v>1.600061</c:v>
                </c:pt>
                <c:pt idx="4882">
                  <c:v>1.6003890000000001</c:v>
                </c:pt>
                <c:pt idx="4883">
                  <c:v>1.6007169999999999</c:v>
                </c:pt>
                <c:pt idx="4884">
                  <c:v>1.6010439999999999</c:v>
                </c:pt>
                <c:pt idx="4885">
                  <c:v>1.601372</c:v>
                </c:pt>
                <c:pt idx="4886">
                  <c:v>1.6016999999999999</c:v>
                </c:pt>
                <c:pt idx="4887">
                  <c:v>1.602028</c:v>
                </c:pt>
                <c:pt idx="4888">
                  <c:v>1.602355</c:v>
                </c:pt>
                <c:pt idx="4889">
                  <c:v>1.6026830000000001</c:v>
                </c:pt>
                <c:pt idx="4890">
                  <c:v>1.603011</c:v>
                </c:pt>
                <c:pt idx="4891">
                  <c:v>1.6033379999999999</c:v>
                </c:pt>
                <c:pt idx="4892">
                  <c:v>1.603666</c:v>
                </c:pt>
                <c:pt idx="4893">
                  <c:v>1.6039939999999999</c:v>
                </c:pt>
                <c:pt idx="4894">
                  <c:v>1.6043210000000001</c:v>
                </c:pt>
                <c:pt idx="4895">
                  <c:v>1.604649</c:v>
                </c:pt>
                <c:pt idx="4896">
                  <c:v>1.6049770000000001</c:v>
                </c:pt>
                <c:pt idx="4897">
                  <c:v>1.6053040000000001</c:v>
                </c:pt>
                <c:pt idx="4898">
                  <c:v>1.6056319999999999</c:v>
                </c:pt>
                <c:pt idx="4899">
                  <c:v>1.6059600000000001</c:v>
                </c:pt>
                <c:pt idx="4900">
                  <c:v>1.606287</c:v>
                </c:pt>
                <c:pt idx="4901">
                  <c:v>1.6066149999999999</c:v>
                </c:pt>
                <c:pt idx="4902">
                  <c:v>1.606943</c:v>
                </c:pt>
                <c:pt idx="4903">
                  <c:v>1.60727</c:v>
                </c:pt>
                <c:pt idx="4904">
                  <c:v>1.6075980000000001</c:v>
                </c:pt>
                <c:pt idx="4905">
                  <c:v>1.607926</c:v>
                </c:pt>
                <c:pt idx="4906">
                  <c:v>1.6082529999999999</c:v>
                </c:pt>
                <c:pt idx="4907">
                  <c:v>1.608581</c:v>
                </c:pt>
                <c:pt idx="4908">
                  <c:v>1.6089089999999999</c:v>
                </c:pt>
                <c:pt idx="4909">
                  <c:v>1.6092360000000001</c:v>
                </c:pt>
                <c:pt idx="4910">
                  <c:v>1.609564</c:v>
                </c:pt>
                <c:pt idx="4911">
                  <c:v>1.6098920000000001</c:v>
                </c:pt>
                <c:pt idx="4912">
                  <c:v>1.6102190000000001</c:v>
                </c:pt>
                <c:pt idx="4913">
                  <c:v>1.610547</c:v>
                </c:pt>
                <c:pt idx="4914">
                  <c:v>1.6108750000000001</c:v>
                </c:pt>
                <c:pt idx="4915">
                  <c:v>1.6112029999999999</c:v>
                </c:pt>
                <c:pt idx="4916">
                  <c:v>1.6115299999999999</c:v>
                </c:pt>
                <c:pt idx="4917">
                  <c:v>1.611858</c:v>
                </c:pt>
                <c:pt idx="4918">
                  <c:v>1.6121859999999999</c:v>
                </c:pt>
                <c:pt idx="4919">
                  <c:v>1.6125130000000001</c:v>
                </c:pt>
                <c:pt idx="4920">
                  <c:v>1.612841</c:v>
                </c:pt>
                <c:pt idx="4921">
                  <c:v>1.6131690000000001</c:v>
                </c:pt>
                <c:pt idx="4922">
                  <c:v>1.613496</c:v>
                </c:pt>
                <c:pt idx="4923">
                  <c:v>1.6138239999999999</c:v>
                </c:pt>
                <c:pt idx="4924">
                  <c:v>1.614152</c:v>
                </c:pt>
                <c:pt idx="4925">
                  <c:v>1.614479</c:v>
                </c:pt>
                <c:pt idx="4926">
                  <c:v>1.6148070000000001</c:v>
                </c:pt>
                <c:pt idx="4927">
                  <c:v>1.615135</c:v>
                </c:pt>
                <c:pt idx="4928">
                  <c:v>1.615462</c:v>
                </c:pt>
                <c:pt idx="4929">
                  <c:v>1.6157900000000001</c:v>
                </c:pt>
                <c:pt idx="4930">
                  <c:v>1.6161179999999999</c:v>
                </c:pt>
                <c:pt idx="4931">
                  <c:v>1.6164449999999999</c:v>
                </c:pt>
                <c:pt idx="4932">
                  <c:v>1.616773</c:v>
                </c:pt>
                <c:pt idx="4933">
                  <c:v>1.6171009999999999</c:v>
                </c:pt>
                <c:pt idx="4934">
                  <c:v>1.6174280000000001</c:v>
                </c:pt>
                <c:pt idx="4935">
                  <c:v>1.617756</c:v>
                </c:pt>
                <c:pt idx="4936">
                  <c:v>1.6180840000000001</c:v>
                </c:pt>
                <c:pt idx="4937">
                  <c:v>1.618412</c:v>
                </c:pt>
                <c:pt idx="4938">
                  <c:v>1.6187389999999999</c:v>
                </c:pt>
                <c:pt idx="4939">
                  <c:v>1.619067</c:v>
                </c:pt>
                <c:pt idx="4940">
                  <c:v>1.6193949999999999</c:v>
                </c:pt>
                <c:pt idx="4941">
                  <c:v>1.6197220000000001</c:v>
                </c:pt>
                <c:pt idx="4942">
                  <c:v>1.62005</c:v>
                </c:pt>
                <c:pt idx="4943">
                  <c:v>1.6203780000000001</c:v>
                </c:pt>
                <c:pt idx="4944">
                  <c:v>1.6207050000000001</c:v>
                </c:pt>
                <c:pt idx="4945">
                  <c:v>1.6210329999999999</c:v>
                </c:pt>
                <c:pt idx="4946">
                  <c:v>1.6213610000000001</c:v>
                </c:pt>
                <c:pt idx="4947">
                  <c:v>1.621688</c:v>
                </c:pt>
                <c:pt idx="4948">
                  <c:v>1.6220159999999999</c:v>
                </c:pt>
                <c:pt idx="4949">
                  <c:v>1.622344</c:v>
                </c:pt>
                <c:pt idx="4950">
                  <c:v>1.622671</c:v>
                </c:pt>
                <c:pt idx="4951">
                  <c:v>1.6229990000000001</c:v>
                </c:pt>
                <c:pt idx="4952">
                  <c:v>1.623327</c:v>
                </c:pt>
                <c:pt idx="4953">
                  <c:v>1.6236539999999999</c:v>
                </c:pt>
                <c:pt idx="4954">
                  <c:v>1.623982</c:v>
                </c:pt>
                <c:pt idx="4955">
                  <c:v>1.6243099999999999</c:v>
                </c:pt>
                <c:pt idx="4956">
                  <c:v>1.6246370000000001</c:v>
                </c:pt>
                <c:pt idx="4957">
                  <c:v>1.624965</c:v>
                </c:pt>
                <c:pt idx="4958">
                  <c:v>1.6252930000000001</c:v>
                </c:pt>
                <c:pt idx="4959">
                  <c:v>1.6256200000000001</c:v>
                </c:pt>
                <c:pt idx="4960">
                  <c:v>1.6259479999999999</c:v>
                </c:pt>
                <c:pt idx="4961">
                  <c:v>1.6262760000000001</c:v>
                </c:pt>
                <c:pt idx="4962">
                  <c:v>1.626603</c:v>
                </c:pt>
                <c:pt idx="4963">
                  <c:v>1.6269309999999999</c:v>
                </c:pt>
                <c:pt idx="4964">
                  <c:v>1.627259</c:v>
                </c:pt>
                <c:pt idx="4965">
                  <c:v>1.6275869999999999</c:v>
                </c:pt>
                <c:pt idx="4966">
                  <c:v>1.6279140000000001</c:v>
                </c:pt>
                <c:pt idx="4967">
                  <c:v>1.628242</c:v>
                </c:pt>
                <c:pt idx="4968">
                  <c:v>1.6285700000000001</c:v>
                </c:pt>
                <c:pt idx="4969">
                  <c:v>1.628897</c:v>
                </c:pt>
                <c:pt idx="4970">
                  <c:v>1.6292249999999999</c:v>
                </c:pt>
                <c:pt idx="4971">
                  <c:v>1.629553</c:v>
                </c:pt>
                <c:pt idx="4972">
                  <c:v>1.62988</c:v>
                </c:pt>
                <c:pt idx="4973">
                  <c:v>1.6302080000000001</c:v>
                </c:pt>
                <c:pt idx="4974">
                  <c:v>1.630536</c:v>
                </c:pt>
                <c:pt idx="4975">
                  <c:v>1.630863</c:v>
                </c:pt>
                <c:pt idx="4976">
                  <c:v>1.6311910000000001</c:v>
                </c:pt>
                <c:pt idx="4977">
                  <c:v>1.6315189999999999</c:v>
                </c:pt>
                <c:pt idx="4978">
                  <c:v>1.6318459999999999</c:v>
                </c:pt>
                <c:pt idx="4979">
                  <c:v>1.632174</c:v>
                </c:pt>
                <c:pt idx="4980">
                  <c:v>1.6325019999999999</c:v>
                </c:pt>
                <c:pt idx="4981">
                  <c:v>1.6328290000000001</c:v>
                </c:pt>
                <c:pt idx="4982">
                  <c:v>1.633157</c:v>
                </c:pt>
                <c:pt idx="4983">
                  <c:v>1.6334850000000001</c:v>
                </c:pt>
                <c:pt idx="4984">
                  <c:v>1.633812</c:v>
                </c:pt>
                <c:pt idx="4985">
                  <c:v>1.6341399999999999</c:v>
                </c:pt>
                <c:pt idx="4986">
                  <c:v>1.634468</c:v>
                </c:pt>
                <c:pt idx="4987">
                  <c:v>1.6347959999999999</c:v>
                </c:pt>
                <c:pt idx="4988">
                  <c:v>1.6351230000000001</c:v>
                </c:pt>
                <c:pt idx="4989">
                  <c:v>1.635451</c:v>
                </c:pt>
                <c:pt idx="4990">
                  <c:v>1.6357790000000001</c:v>
                </c:pt>
                <c:pt idx="4991">
                  <c:v>1.6361060000000001</c:v>
                </c:pt>
                <c:pt idx="4992">
                  <c:v>1.6364339999999999</c:v>
                </c:pt>
                <c:pt idx="4993">
                  <c:v>1.6367620000000001</c:v>
                </c:pt>
                <c:pt idx="4994">
                  <c:v>1.637089</c:v>
                </c:pt>
                <c:pt idx="4995">
                  <c:v>1.6374169999999999</c:v>
                </c:pt>
                <c:pt idx="4996">
                  <c:v>1.637745</c:v>
                </c:pt>
                <c:pt idx="4997">
                  <c:v>1.638072</c:v>
                </c:pt>
                <c:pt idx="4998">
                  <c:v>1.6384000000000001</c:v>
                </c:pt>
                <c:pt idx="4999">
                  <c:v>1.638728</c:v>
                </c:pt>
                <c:pt idx="5000">
                  <c:v>1.6390549999999999</c:v>
                </c:pt>
                <c:pt idx="5001">
                  <c:v>1.639383</c:v>
                </c:pt>
                <c:pt idx="5002">
                  <c:v>1.6397109999999999</c:v>
                </c:pt>
                <c:pt idx="5003">
                  <c:v>1.6400380000000001</c:v>
                </c:pt>
                <c:pt idx="5004">
                  <c:v>1.640366</c:v>
                </c:pt>
                <c:pt idx="5005">
                  <c:v>1.6406940000000001</c:v>
                </c:pt>
                <c:pt idx="5006">
                  <c:v>1.6410210000000001</c:v>
                </c:pt>
                <c:pt idx="5007">
                  <c:v>1.6413489999999999</c:v>
                </c:pt>
                <c:pt idx="5008">
                  <c:v>1.6416770000000001</c:v>
                </c:pt>
                <c:pt idx="5009">
                  <c:v>1.642004</c:v>
                </c:pt>
                <c:pt idx="5010">
                  <c:v>1.6423319999999999</c:v>
                </c:pt>
                <c:pt idx="5011">
                  <c:v>1.64266</c:v>
                </c:pt>
                <c:pt idx="5012">
                  <c:v>1.642987</c:v>
                </c:pt>
                <c:pt idx="5013">
                  <c:v>1.6433150000000001</c:v>
                </c:pt>
                <c:pt idx="5014">
                  <c:v>1.643643</c:v>
                </c:pt>
                <c:pt idx="5015">
                  <c:v>1.6439710000000001</c:v>
                </c:pt>
                <c:pt idx="5016">
                  <c:v>1.644298</c:v>
                </c:pt>
                <c:pt idx="5017">
                  <c:v>1.6446259999999999</c:v>
                </c:pt>
                <c:pt idx="5018">
                  <c:v>1.644954</c:v>
                </c:pt>
                <c:pt idx="5019">
                  <c:v>1.645281</c:v>
                </c:pt>
                <c:pt idx="5020">
                  <c:v>1.6456090000000001</c:v>
                </c:pt>
                <c:pt idx="5021">
                  <c:v>1.645937</c:v>
                </c:pt>
                <c:pt idx="5022">
                  <c:v>1.6462639999999999</c:v>
                </c:pt>
                <c:pt idx="5023">
                  <c:v>1.6465920000000001</c:v>
                </c:pt>
                <c:pt idx="5024">
                  <c:v>1.6469199999999999</c:v>
                </c:pt>
                <c:pt idx="5025">
                  <c:v>1.6472469999999999</c:v>
                </c:pt>
                <c:pt idx="5026">
                  <c:v>1.647575</c:v>
                </c:pt>
                <c:pt idx="5027">
                  <c:v>1.6479029999999999</c:v>
                </c:pt>
                <c:pt idx="5028">
                  <c:v>1.6482300000000001</c:v>
                </c:pt>
                <c:pt idx="5029">
                  <c:v>1.648558</c:v>
                </c:pt>
                <c:pt idx="5030">
                  <c:v>1.6488860000000001</c:v>
                </c:pt>
                <c:pt idx="5031">
                  <c:v>1.649213</c:v>
                </c:pt>
                <c:pt idx="5032">
                  <c:v>1.6495409999999999</c:v>
                </c:pt>
                <c:pt idx="5033">
                  <c:v>1.649869</c:v>
                </c:pt>
                <c:pt idx="5034">
                  <c:v>1.650196</c:v>
                </c:pt>
                <c:pt idx="5035">
                  <c:v>1.6505240000000001</c:v>
                </c:pt>
                <c:pt idx="5036">
                  <c:v>1.650852</c:v>
                </c:pt>
                <c:pt idx="5037">
                  <c:v>1.6511800000000001</c:v>
                </c:pt>
                <c:pt idx="5038">
                  <c:v>1.6515070000000001</c:v>
                </c:pt>
                <c:pt idx="5039">
                  <c:v>1.6518349999999999</c:v>
                </c:pt>
                <c:pt idx="5040">
                  <c:v>1.652163</c:v>
                </c:pt>
                <c:pt idx="5041">
                  <c:v>1.65249</c:v>
                </c:pt>
                <c:pt idx="5042">
                  <c:v>1.6528179999999999</c:v>
                </c:pt>
                <c:pt idx="5043">
                  <c:v>1.653146</c:v>
                </c:pt>
                <c:pt idx="5044">
                  <c:v>1.653473</c:v>
                </c:pt>
                <c:pt idx="5045">
                  <c:v>1.6538010000000001</c:v>
                </c:pt>
                <c:pt idx="5046">
                  <c:v>1.654129</c:v>
                </c:pt>
                <c:pt idx="5047">
                  <c:v>1.6544559999999999</c:v>
                </c:pt>
                <c:pt idx="5048">
                  <c:v>1.654784</c:v>
                </c:pt>
                <c:pt idx="5049">
                  <c:v>1.6551119999999999</c:v>
                </c:pt>
                <c:pt idx="5050">
                  <c:v>1.6554390000000001</c:v>
                </c:pt>
                <c:pt idx="5051">
                  <c:v>1.655767</c:v>
                </c:pt>
                <c:pt idx="5052">
                  <c:v>1.6560950000000001</c:v>
                </c:pt>
                <c:pt idx="5053">
                  <c:v>1.6564220000000001</c:v>
                </c:pt>
                <c:pt idx="5054">
                  <c:v>1.6567499999999999</c:v>
                </c:pt>
                <c:pt idx="5055">
                  <c:v>1.6570780000000001</c:v>
                </c:pt>
                <c:pt idx="5056">
                  <c:v>1.657405</c:v>
                </c:pt>
                <c:pt idx="5057">
                  <c:v>1.6577329999999999</c:v>
                </c:pt>
                <c:pt idx="5058">
                  <c:v>1.658061</c:v>
                </c:pt>
                <c:pt idx="5059">
                  <c:v>1.658388</c:v>
                </c:pt>
                <c:pt idx="5060">
                  <c:v>1.6587160000000001</c:v>
                </c:pt>
                <c:pt idx="5061">
                  <c:v>1.659044</c:v>
                </c:pt>
                <c:pt idx="5062">
                  <c:v>1.6593709999999999</c:v>
                </c:pt>
                <c:pt idx="5063">
                  <c:v>1.659699</c:v>
                </c:pt>
                <c:pt idx="5064">
                  <c:v>1.6600269999999999</c:v>
                </c:pt>
                <c:pt idx="5065">
                  <c:v>1.6603540000000001</c:v>
                </c:pt>
                <c:pt idx="5066">
                  <c:v>1.660682</c:v>
                </c:pt>
                <c:pt idx="5067">
                  <c:v>1.6610100000000001</c:v>
                </c:pt>
                <c:pt idx="5068">
                  <c:v>1.661338</c:v>
                </c:pt>
                <c:pt idx="5069">
                  <c:v>1.6616649999999999</c:v>
                </c:pt>
                <c:pt idx="5070">
                  <c:v>1.6619930000000001</c:v>
                </c:pt>
                <c:pt idx="5071">
                  <c:v>1.6623209999999999</c:v>
                </c:pt>
                <c:pt idx="5072">
                  <c:v>1.6626479999999999</c:v>
                </c:pt>
                <c:pt idx="5073">
                  <c:v>1.662976</c:v>
                </c:pt>
                <c:pt idx="5074">
                  <c:v>1.6633039999999999</c:v>
                </c:pt>
                <c:pt idx="5075">
                  <c:v>1.6636310000000001</c:v>
                </c:pt>
                <c:pt idx="5076">
                  <c:v>1.663959</c:v>
                </c:pt>
                <c:pt idx="5077">
                  <c:v>1.6642870000000001</c:v>
                </c:pt>
                <c:pt idx="5078">
                  <c:v>1.664614</c:v>
                </c:pt>
                <c:pt idx="5079">
                  <c:v>1.6649419999999999</c:v>
                </c:pt>
                <c:pt idx="5080">
                  <c:v>1.66527</c:v>
                </c:pt>
                <c:pt idx="5081">
                  <c:v>1.665597</c:v>
                </c:pt>
                <c:pt idx="5082">
                  <c:v>1.6659250000000001</c:v>
                </c:pt>
                <c:pt idx="5083">
                  <c:v>1.666253</c:v>
                </c:pt>
                <c:pt idx="5084">
                  <c:v>1.66658</c:v>
                </c:pt>
                <c:pt idx="5085">
                  <c:v>1.6669080000000001</c:v>
                </c:pt>
                <c:pt idx="5086">
                  <c:v>1.6672359999999999</c:v>
                </c:pt>
                <c:pt idx="5087">
                  <c:v>1.667564</c:v>
                </c:pt>
                <c:pt idx="5088">
                  <c:v>1.667891</c:v>
                </c:pt>
                <c:pt idx="5089">
                  <c:v>1.6682189999999999</c:v>
                </c:pt>
                <c:pt idx="5090">
                  <c:v>1.668547</c:v>
                </c:pt>
                <c:pt idx="5091">
                  <c:v>1.668874</c:v>
                </c:pt>
                <c:pt idx="5092">
                  <c:v>1.6692020000000001</c:v>
                </c:pt>
                <c:pt idx="5093">
                  <c:v>1.66953</c:v>
                </c:pt>
                <c:pt idx="5094">
                  <c:v>1.6698569999999999</c:v>
                </c:pt>
                <c:pt idx="5095">
                  <c:v>1.670185</c:v>
                </c:pt>
                <c:pt idx="5096">
                  <c:v>1.6705129999999999</c:v>
                </c:pt>
                <c:pt idx="5097">
                  <c:v>1.6708400000000001</c:v>
                </c:pt>
                <c:pt idx="5098">
                  <c:v>1.671168</c:v>
                </c:pt>
                <c:pt idx="5099">
                  <c:v>1.6714960000000001</c:v>
                </c:pt>
                <c:pt idx="5100">
                  <c:v>1.6718230000000001</c:v>
                </c:pt>
                <c:pt idx="5101">
                  <c:v>1.6721509999999999</c:v>
                </c:pt>
                <c:pt idx="5102">
                  <c:v>1.672479</c:v>
                </c:pt>
                <c:pt idx="5103">
                  <c:v>1.672806</c:v>
                </c:pt>
                <c:pt idx="5104">
                  <c:v>1.6731339999999999</c:v>
                </c:pt>
                <c:pt idx="5105">
                  <c:v>1.673462</c:v>
                </c:pt>
                <c:pt idx="5106">
                  <c:v>1.673789</c:v>
                </c:pt>
                <c:pt idx="5107">
                  <c:v>1.6741170000000001</c:v>
                </c:pt>
                <c:pt idx="5108">
                  <c:v>1.674445</c:v>
                </c:pt>
                <c:pt idx="5109">
                  <c:v>1.6747730000000001</c:v>
                </c:pt>
                <c:pt idx="5110">
                  <c:v>1.6751</c:v>
                </c:pt>
                <c:pt idx="5111">
                  <c:v>1.6754279999999999</c:v>
                </c:pt>
                <c:pt idx="5112">
                  <c:v>1.675756</c:v>
                </c:pt>
                <c:pt idx="5113">
                  <c:v>1.676083</c:v>
                </c:pt>
                <c:pt idx="5114">
                  <c:v>1.6764110000000001</c:v>
                </c:pt>
                <c:pt idx="5115">
                  <c:v>1.676739</c:v>
                </c:pt>
                <c:pt idx="5116">
                  <c:v>1.6770659999999999</c:v>
                </c:pt>
                <c:pt idx="5117">
                  <c:v>1.6773940000000001</c:v>
                </c:pt>
                <c:pt idx="5118">
                  <c:v>1.6777219999999999</c:v>
                </c:pt>
                <c:pt idx="5119">
                  <c:v>1.6780489999999999</c:v>
                </c:pt>
                <c:pt idx="5120">
                  <c:v>1.678377</c:v>
                </c:pt>
                <c:pt idx="5121">
                  <c:v>1.6787049999999999</c:v>
                </c:pt>
                <c:pt idx="5122">
                  <c:v>1.6790320000000001</c:v>
                </c:pt>
                <c:pt idx="5123">
                  <c:v>1.67936</c:v>
                </c:pt>
                <c:pt idx="5124">
                  <c:v>1.6796880000000001</c:v>
                </c:pt>
                <c:pt idx="5125">
                  <c:v>1.680015</c:v>
                </c:pt>
                <c:pt idx="5126">
                  <c:v>1.6803429999999999</c:v>
                </c:pt>
                <c:pt idx="5127">
                  <c:v>1.680671</c:v>
                </c:pt>
                <c:pt idx="5128">
                  <c:v>1.680998</c:v>
                </c:pt>
                <c:pt idx="5129">
                  <c:v>1.6813260000000001</c:v>
                </c:pt>
                <c:pt idx="5130">
                  <c:v>1.681654</c:v>
                </c:pt>
                <c:pt idx="5131">
                  <c:v>1.6819809999999999</c:v>
                </c:pt>
                <c:pt idx="5132">
                  <c:v>1.6823090000000001</c:v>
                </c:pt>
                <c:pt idx="5133">
                  <c:v>1.6826369999999999</c:v>
                </c:pt>
                <c:pt idx="5134">
                  <c:v>1.6829639999999999</c:v>
                </c:pt>
                <c:pt idx="5135">
                  <c:v>1.683292</c:v>
                </c:pt>
                <c:pt idx="5136">
                  <c:v>1.6836199999999999</c:v>
                </c:pt>
                <c:pt idx="5137">
                  <c:v>1.683948</c:v>
                </c:pt>
                <c:pt idx="5138">
                  <c:v>1.684275</c:v>
                </c:pt>
                <c:pt idx="5139">
                  <c:v>1.6846030000000001</c:v>
                </c:pt>
                <c:pt idx="5140">
                  <c:v>1.684931</c:v>
                </c:pt>
                <c:pt idx="5141">
                  <c:v>1.6852579999999999</c:v>
                </c:pt>
                <c:pt idx="5142">
                  <c:v>1.685586</c:v>
                </c:pt>
                <c:pt idx="5143">
                  <c:v>1.6859139999999999</c:v>
                </c:pt>
                <c:pt idx="5144">
                  <c:v>1.6862410000000001</c:v>
                </c:pt>
                <c:pt idx="5145">
                  <c:v>1.686569</c:v>
                </c:pt>
                <c:pt idx="5146">
                  <c:v>1.6868970000000001</c:v>
                </c:pt>
                <c:pt idx="5147">
                  <c:v>1.6872240000000001</c:v>
                </c:pt>
                <c:pt idx="5148">
                  <c:v>1.6875519999999999</c:v>
                </c:pt>
                <c:pt idx="5149">
                  <c:v>1.68788</c:v>
                </c:pt>
                <c:pt idx="5150">
                  <c:v>1.688207</c:v>
                </c:pt>
                <c:pt idx="5151">
                  <c:v>1.6885349999999999</c:v>
                </c:pt>
                <c:pt idx="5152">
                  <c:v>1.688863</c:v>
                </c:pt>
                <c:pt idx="5153">
                  <c:v>1.68919</c:v>
                </c:pt>
                <c:pt idx="5154">
                  <c:v>1.6895180000000001</c:v>
                </c:pt>
                <c:pt idx="5155">
                  <c:v>1.689846</c:v>
                </c:pt>
                <c:pt idx="5156">
                  <c:v>1.6901729999999999</c:v>
                </c:pt>
                <c:pt idx="5157">
                  <c:v>1.690501</c:v>
                </c:pt>
                <c:pt idx="5158">
                  <c:v>1.6908289999999999</c:v>
                </c:pt>
                <c:pt idx="5159">
                  <c:v>1.691157</c:v>
                </c:pt>
                <c:pt idx="5160">
                  <c:v>1.691484</c:v>
                </c:pt>
                <c:pt idx="5161">
                  <c:v>1.6918120000000001</c:v>
                </c:pt>
                <c:pt idx="5162">
                  <c:v>1.69214</c:v>
                </c:pt>
                <c:pt idx="5163">
                  <c:v>1.6924669999999999</c:v>
                </c:pt>
                <c:pt idx="5164">
                  <c:v>1.692795</c:v>
                </c:pt>
                <c:pt idx="5165">
                  <c:v>1.6931229999999999</c:v>
                </c:pt>
                <c:pt idx="5166">
                  <c:v>1.6934499999999999</c:v>
                </c:pt>
                <c:pt idx="5167">
                  <c:v>1.693778</c:v>
                </c:pt>
                <c:pt idx="5168">
                  <c:v>1.6941059999999999</c:v>
                </c:pt>
                <c:pt idx="5169">
                  <c:v>1.6944330000000001</c:v>
                </c:pt>
                <c:pt idx="5170">
                  <c:v>1.694761</c:v>
                </c:pt>
                <c:pt idx="5171">
                  <c:v>1.6950890000000001</c:v>
                </c:pt>
                <c:pt idx="5172">
                  <c:v>1.695416</c:v>
                </c:pt>
                <c:pt idx="5173">
                  <c:v>1.6957439999999999</c:v>
                </c:pt>
                <c:pt idx="5174">
                  <c:v>1.696072</c:v>
                </c:pt>
                <c:pt idx="5175">
                  <c:v>1.696399</c:v>
                </c:pt>
                <c:pt idx="5176">
                  <c:v>1.6967270000000001</c:v>
                </c:pt>
                <c:pt idx="5177">
                  <c:v>1.697055</c:v>
                </c:pt>
                <c:pt idx="5178">
                  <c:v>1.6973819999999999</c:v>
                </c:pt>
                <c:pt idx="5179">
                  <c:v>1.6977100000000001</c:v>
                </c:pt>
                <c:pt idx="5180">
                  <c:v>1.6980379999999999</c:v>
                </c:pt>
                <c:pt idx="5181">
                  <c:v>1.6983649999999999</c:v>
                </c:pt>
                <c:pt idx="5182">
                  <c:v>1.698693</c:v>
                </c:pt>
                <c:pt idx="5183">
                  <c:v>1.6990209999999999</c:v>
                </c:pt>
                <c:pt idx="5184">
                  <c:v>1.6993480000000001</c:v>
                </c:pt>
                <c:pt idx="5185">
                  <c:v>1.699676</c:v>
                </c:pt>
                <c:pt idx="5186">
                  <c:v>1.7000040000000001</c:v>
                </c:pt>
                <c:pt idx="5187">
                  <c:v>1.700332</c:v>
                </c:pt>
                <c:pt idx="5188">
                  <c:v>1.7006589999999999</c:v>
                </c:pt>
                <c:pt idx="5189">
                  <c:v>1.700987</c:v>
                </c:pt>
                <c:pt idx="5190">
                  <c:v>1.7013149999999999</c:v>
                </c:pt>
                <c:pt idx="5191">
                  <c:v>1.7016420000000001</c:v>
                </c:pt>
                <c:pt idx="5192">
                  <c:v>1.70197</c:v>
                </c:pt>
                <c:pt idx="5193">
                  <c:v>1.7022980000000001</c:v>
                </c:pt>
                <c:pt idx="5194">
                  <c:v>1.7026250000000001</c:v>
                </c:pt>
                <c:pt idx="5195">
                  <c:v>1.7029529999999999</c:v>
                </c:pt>
                <c:pt idx="5196">
                  <c:v>1.703281</c:v>
                </c:pt>
                <c:pt idx="5197">
                  <c:v>1.703608</c:v>
                </c:pt>
                <c:pt idx="5198">
                  <c:v>1.7039359999999999</c:v>
                </c:pt>
                <c:pt idx="5199">
                  <c:v>1.704264</c:v>
                </c:pt>
                <c:pt idx="5200">
                  <c:v>1.704591</c:v>
                </c:pt>
                <c:pt idx="5201">
                  <c:v>1.7049190000000001</c:v>
                </c:pt>
                <c:pt idx="5202">
                  <c:v>1.705247</c:v>
                </c:pt>
                <c:pt idx="5203">
                  <c:v>1.7055739999999999</c:v>
                </c:pt>
                <c:pt idx="5204">
                  <c:v>1.705902</c:v>
                </c:pt>
                <c:pt idx="5205">
                  <c:v>1.7062299999999999</c:v>
                </c:pt>
                <c:pt idx="5206">
                  <c:v>1.7065570000000001</c:v>
                </c:pt>
                <c:pt idx="5207">
                  <c:v>1.706885</c:v>
                </c:pt>
                <c:pt idx="5208">
                  <c:v>1.7072130000000001</c:v>
                </c:pt>
                <c:pt idx="5209">
                  <c:v>1.707541</c:v>
                </c:pt>
                <c:pt idx="5210">
                  <c:v>1.7078679999999999</c:v>
                </c:pt>
                <c:pt idx="5211">
                  <c:v>1.708196</c:v>
                </c:pt>
                <c:pt idx="5212">
                  <c:v>1.7085239999999999</c:v>
                </c:pt>
                <c:pt idx="5213">
                  <c:v>1.7088509999999999</c:v>
                </c:pt>
                <c:pt idx="5214">
                  <c:v>1.709179</c:v>
                </c:pt>
                <c:pt idx="5215">
                  <c:v>1.7095070000000001</c:v>
                </c:pt>
                <c:pt idx="5216">
                  <c:v>1.7098340000000001</c:v>
                </c:pt>
                <c:pt idx="5217">
                  <c:v>1.710162</c:v>
                </c:pt>
                <c:pt idx="5218">
                  <c:v>1.7104900000000001</c:v>
                </c:pt>
                <c:pt idx="5219">
                  <c:v>1.710817</c:v>
                </c:pt>
                <c:pt idx="5220">
                  <c:v>1.7111449999999999</c:v>
                </c:pt>
                <c:pt idx="5221">
                  <c:v>1.711473</c:v>
                </c:pt>
                <c:pt idx="5222">
                  <c:v>1.7118</c:v>
                </c:pt>
                <c:pt idx="5223">
                  <c:v>1.7121280000000001</c:v>
                </c:pt>
                <c:pt idx="5224">
                  <c:v>1.712456</c:v>
                </c:pt>
                <c:pt idx="5225">
                  <c:v>1.7127829999999999</c:v>
                </c:pt>
                <c:pt idx="5226">
                  <c:v>1.7131110000000001</c:v>
                </c:pt>
                <c:pt idx="5227">
                  <c:v>1.7134389999999999</c:v>
                </c:pt>
                <c:pt idx="5228">
                  <c:v>1.7137659999999999</c:v>
                </c:pt>
                <c:pt idx="5229">
                  <c:v>1.714094</c:v>
                </c:pt>
                <c:pt idx="5230">
                  <c:v>1.7144219999999999</c:v>
                </c:pt>
                <c:pt idx="5231">
                  <c:v>1.7147490000000001</c:v>
                </c:pt>
                <c:pt idx="5232">
                  <c:v>1.715077</c:v>
                </c:pt>
                <c:pt idx="5233">
                  <c:v>1.7154050000000001</c:v>
                </c:pt>
                <c:pt idx="5234">
                  <c:v>1.715732</c:v>
                </c:pt>
                <c:pt idx="5235">
                  <c:v>1.7160599999999999</c:v>
                </c:pt>
                <c:pt idx="5236">
                  <c:v>1.716388</c:v>
                </c:pt>
                <c:pt idx="5237">
                  <c:v>1.716715</c:v>
                </c:pt>
                <c:pt idx="5238">
                  <c:v>1.7170430000000001</c:v>
                </c:pt>
                <c:pt idx="5239">
                  <c:v>1.717371</c:v>
                </c:pt>
                <c:pt idx="5240">
                  <c:v>1.7176990000000001</c:v>
                </c:pt>
                <c:pt idx="5241">
                  <c:v>1.7180260000000001</c:v>
                </c:pt>
                <c:pt idx="5242">
                  <c:v>1.7183539999999999</c:v>
                </c:pt>
                <c:pt idx="5243">
                  <c:v>1.718682</c:v>
                </c:pt>
                <c:pt idx="5244">
                  <c:v>1.719009</c:v>
                </c:pt>
                <c:pt idx="5245">
                  <c:v>1.7193369999999999</c:v>
                </c:pt>
                <c:pt idx="5246">
                  <c:v>1.719665</c:v>
                </c:pt>
                <c:pt idx="5247">
                  <c:v>1.719992</c:v>
                </c:pt>
                <c:pt idx="5248">
                  <c:v>1.7203200000000001</c:v>
                </c:pt>
                <c:pt idx="5249">
                  <c:v>1.720648</c:v>
                </c:pt>
                <c:pt idx="5250">
                  <c:v>1.7209749999999999</c:v>
                </c:pt>
                <c:pt idx="5251">
                  <c:v>1.721303</c:v>
                </c:pt>
                <c:pt idx="5252">
                  <c:v>1.7216309999999999</c:v>
                </c:pt>
                <c:pt idx="5253">
                  <c:v>1.7219580000000001</c:v>
                </c:pt>
                <c:pt idx="5254">
                  <c:v>1.722286</c:v>
                </c:pt>
                <c:pt idx="5255">
                  <c:v>1.7226140000000001</c:v>
                </c:pt>
                <c:pt idx="5256">
                  <c:v>1.7229410000000001</c:v>
                </c:pt>
                <c:pt idx="5257">
                  <c:v>1.7232689999999999</c:v>
                </c:pt>
                <c:pt idx="5258">
                  <c:v>1.723597</c:v>
                </c:pt>
                <c:pt idx="5259">
                  <c:v>1.7239249999999999</c:v>
                </c:pt>
                <c:pt idx="5260">
                  <c:v>1.7242519999999999</c:v>
                </c:pt>
                <c:pt idx="5261">
                  <c:v>1.72458</c:v>
                </c:pt>
                <c:pt idx="5262">
                  <c:v>1.7249080000000001</c:v>
                </c:pt>
                <c:pt idx="5263">
                  <c:v>1.7252350000000001</c:v>
                </c:pt>
                <c:pt idx="5264">
                  <c:v>1.725563</c:v>
                </c:pt>
                <c:pt idx="5265">
                  <c:v>1.7258910000000001</c:v>
                </c:pt>
                <c:pt idx="5266">
                  <c:v>1.726218</c:v>
                </c:pt>
                <c:pt idx="5267">
                  <c:v>1.7265459999999999</c:v>
                </c:pt>
                <c:pt idx="5268">
                  <c:v>1.726874</c:v>
                </c:pt>
                <c:pt idx="5269">
                  <c:v>1.727201</c:v>
                </c:pt>
                <c:pt idx="5270">
                  <c:v>1.7275290000000001</c:v>
                </c:pt>
                <c:pt idx="5271">
                  <c:v>1.727857</c:v>
                </c:pt>
                <c:pt idx="5272">
                  <c:v>1.7281839999999999</c:v>
                </c:pt>
                <c:pt idx="5273">
                  <c:v>1.728512</c:v>
                </c:pt>
                <c:pt idx="5274">
                  <c:v>1.7288399999999999</c:v>
                </c:pt>
                <c:pt idx="5275">
                  <c:v>1.7291669999999999</c:v>
                </c:pt>
                <c:pt idx="5276">
                  <c:v>1.729495</c:v>
                </c:pt>
                <c:pt idx="5277">
                  <c:v>1.7298230000000001</c:v>
                </c:pt>
                <c:pt idx="5278">
                  <c:v>1.7301500000000001</c:v>
                </c:pt>
                <c:pt idx="5279">
                  <c:v>1.730478</c:v>
                </c:pt>
                <c:pt idx="5280">
                  <c:v>1.7308060000000001</c:v>
                </c:pt>
                <c:pt idx="5281">
                  <c:v>1.731133</c:v>
                </c:pt>
                <c:pt idx="5282">
                  <c:v>1.7314609999999999</c:v>
                </c:pt>
                <c:pt idx="5283">
                  <c:v>1.731789</c:v>
                </c:pt>
                <c:pt idx="5284">
                  <c:v>1.732116</c:v>
                </c:pt>
                <c:pt idx="5285">
                  <c:v>1.7324440000000001</c:v>
                </c:pt>
                <c:pt idx="5286">
                  <c:v>1.732772</c:v>
                </c:pt>
                <c:pt idx="5287">
                  <c:v>1.7330989999999999</c:v>
                </c:pt>
                <c:pt idx="5288">
                  <c:v>1.7334270000000001</c:v>
                </c:pt>
                <c:pt idx="5289">
                  <c:v>1.7337549999999999</c:v>
                </c:pt>
                <c:pt idx="5290">
                  <c:v>1.734083</c:v>
                </c:pt>
                <c:pt idx="5291">
                  <c:v>1.73441</c:v>
                </c:pt>
                <c:pt idx="5292">
                  <c:v>1.7347379999999999</c:v>
                </c:pt>
                <c:pt idx="5293">
                  <c:v>1.735066</c:v>
                </c:pt>
                <c:pt idx="5294">
                  <c:v>1.735393</c:v>
                </c:pt>
                <c:pt idx="5295">
                  <c:v>1.7357210000000001</c:v>
                </c:pt>
                <c:pt idx="5296">
                  <c:v>1.736049</c:v>
                </c:pt>
                <c:pt idx="5297">
                  <c:v>1.7363759999999999</c:v>
                </c:pt>
                <c:pt idx="5298">
                  <c:v>1.736704</c:v>
                </c:pt>
                <c:pt idx="5299">
                  <c:v>1.7370319999999999</c:v>
                </c:pt>
                <c:pt idx="5300">
                  <c:v>1.7373590000000001</c:v>
                </c:pt>
                <c:pt idx="5301">
                  <c:v>1.737687</c:v>
                </c:pt>
                <c:pt idx="5302">
                  <c:v>1.7380150000000001</c:v>
                </c:pt>
                <c:pt idx="5303">
                  <c:v>1.7383420000000001</c:v>
                </c:pt>
                <c:pt idx="5304">
                  <c:v>1.7386699999999999</c:v>
                </c:pt>
                <c:pt idx="5305">
                  <c:v>1.738998</c:v>
                </c:pt>
                <c:pt idx="5306">
                  <c:v>1.739325</c:v>
                </c:pt>
                <c:pt idx="5307">
                  <c:v>1.7396529999999999</c:v>
                </c:pt>
                <c:pt idx="5308">
                  <c:v>1.739981</c:v>
                </c:pt>
                <c:pt idx="5309">
                  <c:v>1.7403090000000001</c:v>
                </c:pt>
                <c:pt idx="5310">
                  <c:v>1.7406360000000001</c:v>
                </c:pt>
                <c:pt idx="5311">
                  <c:v>1.740964</c:v>
                </c:pt>
                <c:pt idx="5312">
                  <c:v>1.7412920000000001</c:v>
                </c:pt>
                <c:pt idx="5313">
                  <c:v>1.741619</c:v>
                </c:pt>
                <c:pt idx="5314">
                  <c:v>1.7419469999999999</c:v>
                </c:pt>
                <c:pt idx="5315">
                  <c:v>1.742275</c:v>
                </c:pt>
                <c:pt idx="5316">
                  <c:v>1.742602</c:v>
                </c:pt>
                <c:pt idx="5317">
                  <c:v>1.7429300000000001</c:v>
                </c:pt>
                <c:pt idx="5318">
                  <c:v>1.743258</c:v>
                </c:pt>
                <c:pt idx="5319">
                  <c:v>1.7435849999999999</c:v>
                </c:pt>
                <c:pt idx="5320">
                  <c:v>1.743913</c:v>
                </c:pt>
                <c:pt idx="5321">
                  <c:v>1.7442409999999999</c:v>
                </c:pt>
                <c:pt idx="5322">
                  <c:v>1.7445679999999999</c:v>
                </c:pt>
                <c:pt idx="5323">
                  <c:v>1.744896</c:v>
                </c:pt>
                <c:pt idx="5324">
                  <c:v>1.7452240000000001</c:v>
                </c:pt>
                <c:pt idx="5325">
                  <c:v>1.7455510000000001</c:v>
                </c:pt>
                <c:pt idx="5326">
                  <c:v>1.745879</c:v>
                </c:pt>
                <c:pt idx="5327">
                  <c:v>1.7462070000000001</c:v>
                </c:pt>
                <c:pt idx="5328">
                  <c:v>1.746534</c:v>
                </c:pt>
                <c:pt idx="5329">
                  <c:v>1.7468619999999999</c:v>
                </c:pt>
                <c:pt idx="5330">
                  <c:v>1.74719</c:v>
                </c:pt>
                <c:pt idx="5331">
                  <c:v>1.747517</c:v>
                </c:pt>
                <c:pt idx="5332">
                  <c:v>1.7478450000000001</c:v>
                </c:pt>
                <c:pt idx="5333">
                  <c:v>1.748173</c:v>
                </c:pt>
                <c:pt idx="5334">
                  <c:v>1.7484999999999999</c:v>
                </c:pt>
                <c:pt idx="5335">
                  <c:v>1.748828</c:v>
                </c:pt>
                <c:pt idx="5336">
                  <c:v>1.7491559999999999</c:v>
                </c:pt>
                <c:pt idx="5337">
                  <c:v>1.7494829999999999</c:v>
                </c:pt>
                <c:pt idx="5338">
                  <c:v>1.749811</c:v>
                </c:pt>
                <c:pt idx="5339">
                  <c:v>1.7501389999999999</c:v>
                </c:pt>
                <c:pt idx="5340">
                  <c:v>1.750467</c:v>
                </c:pt>
                <c:pt idx="5341">
                  <c:v>1.750794</c:v>
                </c:pt>
                <c:pt idx="5342">
                  <c:v>1.7511220000000001</c:v>
                </c:pt>
                <c:pt idx="5343">
                  <c:v>1.75145</c:v>
                </c:pt>
                <c:pt idx="5344">
                  <c:v>1.7517769999999999</c:v>
                </c:pt>
                <c:pt idx="5345">
                  <c:v>1.752105</c:v>
                </c:pt>
                <c:pt idx="5346">
                  <c:v>1.7524329999999999</c:v>
                </c:pt>
                <c:pt idx="5347">
                  <c:v>1.7527600000000001</c:v>
                </c:pt>
                <c:pt idx="5348">
                  <c:v>1.753088</c:v>
                </c:pt>
                <c:pt idx="5349">
                  <c:v>1.7534160000000001</c:v>
                </c:pt>
                <c:pt idx="5350">
                  <c:v>1.7537430000000001</c:v>
                </c:pt>
                <c:pt idx="5351">
                  <c:v>1.7540709999999999</c:v>
                </c:pt>
                <c:pt idx="5352">
                  <c:v>1.754399</c:v>
                </c:pt>
                <c:pt idx="5353">
                  <c:v>1.754726</c:v>
                </c:pt>
                <c:pt idx="5354">
                  <c:v>1.7550539999999999</c:v>
                </c:pt>
                <c:pt idx="5355">
                  <c:v>1.755382</c:v>
                </c:pt>
                <c:pt idx="5356">
                  <c:v>1.755709</c:v>
                </c:pt>
                <c:pt idx="5357">
                  <c:v>1.7560370000000001</c:v>
                </c:pt>
                <c:pt idx="5358">
                  <c:v>1.756365</c:v>
                </c:pt>
                <c:pt idx="5359">
                  <c:v>1.7566930000000001</c:v>
                </c:pt>
                <c:pt idx="5360">
                  <c:v>1.75702</c:v>
                </c:pt>
                <c:pt idx="5361">
                  <c:v>1.7573479999999999</c:v>
                </c:pt>
                <c:pt idx="5362">
                  <c:v>1.757676</c:v>
                </c:pt>
                <c:pt idx="5363">
                  <c:v>1.758003</c:v>
                </c:pt>
                <c:pt idx="5364">
                  <c:v>1.7583310000000001</c:v>
                </c:pt>
                <c:pt idx="5365">
                  <c:v>1.758659</c:v>
                </c:pt>
                <c:pt idx="5366">
                  <c:v>1.7589859999999999</c:v>
                </c:pt>
                <c:pt idx="5367">
                  <c:v>1.759314</c:v>
                </c:pt>
                <c:pt idx="5368">
                  <c:v>1.7596419999999999</c:v>
                </c:pt>
                <c:pt idx="5369">
                  <c:v>1.7599689999999999</c:v>
                </c:pt>
                <c:pt idx="5370">
                  <c:v>1.760297</c:v>
                </c:pt>
                <c:pt idx="5371">
                  <c:v>1.7606250000000001</c:v>
                </c:pt>
                <c:pt idx="5372">
                  <c:v>1.7609520000000001</c:v>
                </c:pt>
                <c:pt idx="5373">
                  <c:v>1.76128</c:v>
                </c:pt>
                <c:pt idx="5374">
                  <c:v>1.7616080000000001</c:v>
                </c:pt>
                <c:pt idx="5375">
                  <c:v>1.761935</c:v>
                </c:pt>
                <c:pt idx="5376">
                  <c:v>1.7622629999999999</c:v>
                </c:pt>
                <c:pt idx="5377">
                  <c:v>1.762591</c:v>
                </c:pt>
                <c:pt idx="5378">
                  <c:v>1.762918</c:v>
                </c:pt>
                <c:pt idx="5379">
                  <c:v>1.7632460000000001</c:v>
                </c:pt>
                <c:pt idx="5380">
                  <c:v>1.763574</c:v>
                </c:pt>
                <c:pt idx="5381">
                  <c:v>1.7639009999999999</c:v>
                </c:pt>
                <c:pt idx="5382">
                  <c:v>1.764229</c:v>
                </c:pt>
                <c:pt idx="5383">
                  <c:v>1.7645569999999999</c:v>
                </c:pt>
                <c:pt idx="5384">
                  <c:v>1.7648839999999999</c:v>
                </c:pt>
                <c:pt idx="5385">
                  <c:v>1.765212</c:v>
                </c:pt>
                <c:pt idx="5386">
                  <c:v>1.7655400000000001</c:v>
                </c:pt>
                <c:pt idx="5387">
                  <c:v>1.7658670000000001</c:v>
                </c:pt>
                <c:pt idx="5388">
                  <c:v>1.766195</c:v>
                </c:pt>
                <c:pt idx="5389">
                  <c:v>1.7665230000000001</c:v>
                </c:pt>
                <c:pt idx="5390">
                  <c:v>1.7668509999999999</c:v>
                </c:pt>
                <c:pt idx="5391">
                  <c:v>1.7671779999999999</c:v>
                </c:pt>
                <c:pt idx="5392">
                  <c:v>1.767506</c:v>
                </c:pt>
                <c:pt idx="5393">
                  <c:v>1.7678339999999999</c:v>
                </c:pt>
                <c:pt idx="5394">
                  <c:v>1.7681610000000001</c:v>
                </c:pt>
                <c:pt idx="5395">
                  <c:v>1.768489</c:v>
                </c:pt>
                <c:pt idx="5396">
                  <c:v>1.7688170000000001</c:v>
                </c:pt>
                <c:pt idx="5397">
                  <c:v>1.769144</c:v>
                </c:pt>
                <c:pt idx="5398">
                  <c:v>1.7694719999999999</c:v>
                </c:pt>
                <c:pt idx="5399">
                  <c:v>1.7698</c:v>
                </c:pt>
                <c:pt idx="5400">
                  <c:v>1.770127</c:v>
                </c:pt>
                <c:pt idx="5401">
                  <c:v>1.7704549999999999</c:v>
                </c:pt>
                <c:pt idx="5402">
                  <c:v>1.770783</c:v>
                </c:pt>
                <c:pt idx="5403">
                  <c:v>1.77111</c:v>
                </c:pt>
                <c:pt idx="5404">
                  <c:v>1.7714380000000001</c:v>
                </c:pt>
                <c:pt idx="5405">
                  <c:v>1.771766</c:v>
                </c:pt>
                <c:pt idx="5406">
                  <c:v>1.7720929999999999</c:v>
                </c:pt>
                <c:pt idx="5407">
                  <c:v>1.772421</c:v>
                </c:pt>
                <c:pt idx="5408">
                  <c:v>1.7727489999999999</c:v>
                </c:pt>
                <c:pt idx="5409">
                  <c:v>1.7730760000000001</c:v>
                </c:pt>
                <c:pt idx="5410">
                  <c:v>1.773404</c:v>
                </c:pt>
                <c:pt idx="5411">
                  <c:v>1.7737320000000001</c:v>
                </c:pt>
                <c:pt idx="5412">
                  <c:v>1.77406</c:v>
                </c:pt>
                <c:pt idx="5413">
                  <c:v>1.7743869999999999</c:v>
                </c:pt>
                <c:pt idx="5414">
                  <c:v>1.774715</c:v>
                </c:pt>
                <c:pt idx="5415">
                  <c:v>1.7750429999999999</c:v>
                </c:pt>
                <c:pt idx="5416">
                  <c:v>1.7753699999999999</c:v>
                </c:pt>
                <c:pt idx="5417">
                  <c:v>1.775698</c:v>
                </c:pt>
                <c:pt idx="5418">
                  <c:v>1.7760260000000001</c:v>
                </c:pt>
                <c:pt idx="5419">
                  <c:v>1.7763530000000001</c:v>
                </c:pt>
                <c:pt idx="5420">
                  <c:v>1.776681</c:v>
                </c:pt>
                <c:pt idx="5421">
                  <c:v>1.7770090000000001</c:v>
                </c:pt>
                <c:pt idx="5422">
                  <c:v>1.777336</c:v>
                </c:pt>
                <c:pt idx="5423">
                  <c:v>1.7776639999999999</c:v>
                </c:pt>
                <c:pt idx="5424">
                  <c:v>1.777992</c:v>
                </c:pt>
                <c:pt idx="5425">
                  <c:v>1.778319</c:v>
                </c:pt>
                <c:pt idx="5426">
                  <c:v>1.7786470000000001</c:v>
                </c:pt>
                <c:pt idx="5427">
                  <c:v>1.778975</c:v>
                </c:pt>
                <c:pt idx="5428">
                  <c:v>1.7793019999999999</c:v>
                </c:pt>
                <c:pt idx="5429">
                  <c:v>1.77963</c:v>
                </c:pt>
                <c:pt idx="5430">
                  <c:v>1.7799579999999999</c:v>
                </c:pt>
                <c:pt idx="5431">
                  <c:v>1.7802849999999999</c:v>
                </c:pt>
                <c:pt idx="5432">
                  <c:v>1.780613</c:v>
                </c:pt>
                <c:pt idx="5433">
                  <c:v>1.7809410000000001</c:v>
                </c:pt>
                <c:pt idx="5434">
                  <c:v>1.7812680000000001</c:v>
                </c:pt>
                <c:pt idx="5435">
                  <c:v>1.781596</c:v>
                </c:pt>
                <c:pt idx="5436">
                  <c:v>1.7819240000000001</c:v>
                </c:pt>
                <c:pt idx="5437">
                  <c:v>1.782251</c:v>
                </c:pt>
                <c:pt idx="5438">
                  <c:v>1.7825789999999999</c:v>
                </c:pt>
                <c:pt idx="5439">
                  <c:v>1.782907</c:v>
                </c:pt>
                <c:pt idx="5440">
                  <c:v>1.7832349999999999</c:v>
                </c:pt>
                <c:pt idx="5441">
                  <c:v>1.7835620000000001</c:v>
                </c:pt>
                <c:pt idx="5442">
                  <c:v>1.78389</c:v>
                </c:pt>
                <c:pt idx="5443">
                  <c:v>1.7842180000000001</c:v>
                </c:pt>
                <c:pt idx="5444">
                  <c:v>1.784545</c:v>
                </c:pt>
                <c:pt idx="5445">
                  <c:v>1.7848729999999999</c:v>
                </c:pt>
                <c:pt idx="5446">
                  <c:v>1.785201</c:v>
                </c:pt>
                <c:pt idx="5447">
                  <c:v>1.785528</c:v>
                </c:pt>
                <c:pt idx="5448">
                  <c:v>1.7858560000000001</c:v>
                </c:pt>
                <c:pt idx="5449">
                  <c:v>1.786184</c:v>
                </c:pt>
                <c:pt idx="5450">
                  <c:v>1.786511</c:v>
                </c:pt>
                <c:pt idx="5451">
                  <c:v>1.7868390000000001</c:v>
                </c:pt>
                <c:pt idx="5452">
                  <c:v>1.787167</c:v>
                </c:pt>
                <c:pt idx="5453">
                  <c:v>1.7874939999999999</c:v>
                </c:pt>
                <c:pt idx="5454">
                  <c:v>1.787822</c:v>
                </c:pt>
                <c:pt idx="5455">
                  <c:v>1.7881499999999999</c:v>
                </c:pt>
                <c:pt idx="5456">
                  <c:v>1.7884770000000001</c:v>
                </c:pt>
                <c:pt idx="5457">
                  <c:v>1.788805</c:v>
                </c:pt>
                <c:pt idx="5458">
                  <c:v>1.7891330000000001</c:v>
                </c:pt>
                <c:pt idx="5459">
                  <c:v>1.7894600000000001</c:v>
                </c:pt>
                <c:pt idx="5460">
                  <c:v>1.7897879999999999</c:v>
                </c:pt>
                <c:pt idx="5461">
                  <c:v>1.790116</c:v>
                </c:pt>
                <c:pt idx="5462">
                  <c:v>1.7904439999999999</c:v>
                </c:pt>
                <c:pt idx="5463">
                  <c:v>1.7907709999999999</c:v>
                </c:pt>
                <c:pt idx="5464">
                  <c:v>1.791099</c:v>
                </c:pt>
                <c:pt idx="5465">
                  <c:v>1.7914270000000001</c:v>
                </c:pt>
                <c:pt idx="5466">
                  <c:v>1.7917540000000001</c:v>
                </c:pt>
                <c:pt idx="5467">
                  <c:v>1.792082</c:v>
                </c:pt>
                <c:pt idx="5468">
                  <c:v>1.7924100000000001</c:v>
                </c:pt>
                <c:pt idx="5469">
                  <c:v>1.792737</c:v>
                </c:pt>
                <c:pt idx="5470">
                  <c:v>1.7930649999999999</c:v>
                </c:pt>
                <c:pt idx="5471">
                  <c:v>1.793393</c:v>
                </c:pt>
                <c:pt idx="5472">
                  <c:v>1.79372</c:v>
                </c:pt>
                <c:pt idx="5473">
                  <c:v>1.7940480000000001</c:v>
                </c:pt>
                <c:pt idx="5474">
                  <c:v>1.794376</c:v>
                </c:pt>
                <c:pt idx="5475">
                  <c:v>1.7947029999999999</c:v>
                </c:pt>
                <c:pt idx="5476">
                  <c:v>1.795031</c:v>
                </c:pt>
                <c:pt idx="5477">
                  <c:v>1.7953589999999999</c:v>
                </c:pt>
                <c:pt idx="5478">
                  <c:v>1.7956859999999999</c:v>
                </c:pt>
                <c:pt idx="5479">
                  <c:v>1.796014</c:v>
                </c:pt>
                <c:pt idx="5480">
                  <c:v>1.7963420000000001</c:v>
                </c:pt>
                <c:pt idx="5481">
                  <c:v>1.7966690000000001</c:v>
                </c:pt>
                <c:pt idx="5482">
                  <c:v>1.796997</c:v>
                </c:pt>
                <c:pt idx="5483">
                  <c:v>1.7973250000000001</c:v>
                </c:pt>
                <c:pt idx="5484">
                  <c:v>1.797652</c:v>
                </c:pt>
                <c:pt idx="5485">
                  <c:v>1.7979799999999999</c:v>
                </c:pt>
                <c:pt idx="5486">
                  <c:v>1.798308</c:v>
                </c:pt>
                <c:pt idx="5487">
                  <c:v>1.798635</c:v>
                </c:pt>
                <c:pt idx="5488">
                  <c:v>1.7989630000000001</c:v>
                </c:pt>
                <c:pt idx="5489">
                  <c:v>1.799291</c:v>
                </c:pt>
                <c:pt idx="5490">
                  <c:v>1.7996190000000001</c:v>
                </c:pt>
                <c:pt idx="5491">
                  <c:v>1.799946</c:v>
                </c:pt>
                <c:pt idx="5492">
                  <c:v>1.8002739999999999</c:v>
                </c:pt>
                <c:pt idx="5493">
                  <c:v>1.800602</c:v>
                </c:pt>
                <c:pt idx="5494">
                  <c:v>1.800929</c:v>
                </c:pt>
                <c:pt idx="5495">
                  <c:v>1.8012570000000001</c:v>
                </c:pt>
                <c:pt idx="5496">
                  <c:v>1.801585</c:v>
                </c:pt>
                <c:pt idx="5497">
                  <c:v>1.801912</c:v>
                </c:pt>
                <c:pt idx="5498">
                  <c:v>1.8022400000000001</c:v>
                </c:pt>
                <c:pt idx="5499">
                  <c:v>1.8025679999999999</c:v>
                </c:pt>
                <c:pt idx="5500">
                  <c:v>1.8028949999999999</c:v>
                </c:pt>
                <c:pt idx="5501">
                  <c:v>1.803223</c:v>
                </c:pt>
                <c:pt idx="5502">
                  <c:v>1.8035509999999999</c:v>
                </c:pt>
                <c:pt idx="5503">
                  <c:v>1.8038780000000001</c:v>
                </c:pt>
                <c:pt idx="5504">
                  <c:v>1.804206</c:v>
                </c:pt>
                <c:pt idx="5505">
                  <c:v>1.8045340000000001</c:v>
                </c:pt>
                <c:pt idx="5506">
                  <c:v>1.804861</c:v>
                </c:pt>
                <c:pt idx="5507">
                  <c:v>1.8051889999999999</c:v>
                </c:pt>
                <c:pt idx="5508">
                  <c:v>1.805517</c:v>
                </c:pt>
                <c:pt idx="5509">
                  <c:v>1.805844</c:v>
                </c:pt>
                <c:pt idx="5510">
                  <c:v>1.8061720000000001</c:v>
                </c:pt>
                <c:pt idx="5511">
                  <c:v>1.8065</c:v>
                </c:pt>
                <c:pt idx="5512">
                  <c:v>1.8068280000000001</c:v>
                </c:pt>
                <c:pt idx="5513">
                  <c:v>1.8071550000000001</c:v>
                </c:pt>
                <c:pt idx="5514">
                  <c:v>1.807483</c:v>
                </c:pt>
                <c:pt idx="5515">
                  <c:v>1.8078110000000001</c:v>
                </c:pt>
                <c:pt idx="5516">
                  <c:v>1.808138</c:v>
                </c:pt>
                <c:pt idx="5517">
                  <c:v>1.8084659999999999</c:v>
                </c:pt>
                <c:pt idx="5518">
                  <c:v>1.808794</c:v>
                </c:pt>
                <c:pt idx="5519">
                  <c:v>1.809121</c:v>
                </c:pt>
                <c:pt idx="5520">
                  <c:v>1.8094490000000001</c:v>
                </c:pt>
                <c:pt idx="5521">
                  <c:v>1.809777</c:v>
                </c:pt>
                <c:pt idx="5522">
                  <c:v>1.8101039999999999</c:v>
                </c:pt>
                <c:pt idx="5523">
                  <c:v>1.810432</c:v>
                </c:pt>
                <c:pt idx="5524">
                  <c:v>1.8107599999999999</c:v>
                </c:pt>
                <c:pt idx="5525">
                  <c:v>1.8110869999999999</c:v>
                </c:pt>
                <c:pt idx="5526">
                  <c:v>1.811415</c:v>
                </c:pt>
                <c:pt idx="5527">
                  <c:v>1.8117430000000001</c:v>
                </c:pt>
                <c:pt idx="5528">
                  <c:v>1.8120700000000001</c:v>
                </c:pt>
                <c:pt idx="5529">
                  <c:v>1.812398</c:v>
                </c:pt>
                <c:pt idx="5530">
                  <c:v>1.8127260000000001</c:v>
                </c:pt>
                <c:pt idx="5531">
                  <c:v>1.813053</c:v>
                </c:pt>
                <c:pt idx="5532">
                  <c:v>1.8133809999999999</c:v>
                </c:pt>
                <c:pt idx="5533">
                  <c:v>1.813709</c:v>
                </c:pt>
                <c:pt idx="5534">
                  <c:v>1.814036</c:v>
                </c:pt>
                <c:pt idx="5535">
                  <c:v>1.8143640000000001</c:v>
                </c:pt>
                <c:pt idx="5536">
                  <c:v>1.814692</c:v>
                </c:pt>
                <c:pt idx="5537">
                  <c:v>1.8150189999999999</c:v>
                </c:pt>
                <c:pt idx="5538">
                  <c:v>1.815347</c:v>
                </c:pt>
                <c:pt idx="5539">
                  <c:v>1.8156749999999999</c:v>
                </c:pt>
                <c:pt idx="5540">
                  <c:v>1.816003</c:v>
                </c:pt>
                <c:pt idx="5541">
                  <c:v>1.81633</c:v>
                </c:pt>
                <c:pt idx="5542">
                  <c:v>1.8166580000000001</c:v>
                </c:pt>
                <c:pt idx="5543">
                  <c:v>1.816986</c:v>
                </c:pt>
                <c:pt idx="5544">
                  <c:v>1.817313</c:v>
                </c:pt>
                <c:pt idx="5545">
                  <c:v>1.8176410000000001</c:v>
                </c:pt>
                <c:pt idx="5546">
                  <c:v>1.8179689999999999</c:v>
                </c:pt>
                <c:pt idx="5547">
                  <c:v>1.8182959999999999</c:v>
                </c:pt>
                <c:pt idx="5548">
                  <c:v>1.818624</c:v>
                </c:pt>
                <c:pt idx="5549">
                  <c:v>1.8189519999999999</c:v>
                </c:pt>
                <c:pt idx="5550">
                  <c:v>1.8192790000000001</c:v>
                </c:pt>
                <c:pt idx="5551">
                  <c:v>1.819607</c:v>
                </c:pt>
                <c:pt idx="5552">
                  <c:v>1.8199350000000001</c:v>
                </c:pt>
                <c:pt idx="5553">
                  <c:v>1.820262</c:v>
                </c:pt>
                <c:pt idx="5554">
                  <c:v>1.8205899999999999</c:v>
                </c:pt>
                <c:pt idx="5555">
                  <c:v>1.820918</c:v>
                </c:pt>
                <c:pt idx="5556">
                  <c:v>1.821245</c:v>
                </c:pt>
                <c:pt idx="5557">
                  <c:v>1.8215730000000001</c:v>
                </c:pt>
                <c:pt idx="5558">
                  <c:v>1.821901</c:v>
                </c:pt>
                <c:pt idx="5559">
                  <c:v>1.822228</c:v>
                </c:pt>
                <c:pt idx="5560">
                  <c:v>1.8225560000000001</c:v>
                </c:pt>
                <c:pt idx="5561">
                  <c:v>1.8228839999999999</c:v>
                </c:pt>
                <c:pt idx="5562">
                  <c:v>1.8232120000000001</c:v>
                </c:pt>
                <c:pt idx="5563">
                  <c:v>1.823539</c:v>
                </c:pt>
                <c:pt idx="5564">
                  <c:v>1.8238669999999999</c:v>
                </c:pt>
                <c:pt idx="5565">
                  <c:v>1.824195</c:v>
                </c:pt>
                <c:pt idx="5566">
                  <c:v>1.824522</c:v>
                </c:pt>
                <c:pt idx="5567">
                  <c:v>1.8248500000000001</c:v>
                </c:pt>
                <c:pt idx="5568">
                  <c:v>1.825178</c:v>
                </c:pt>
                <c:pt idx="5569">
                  <c:v>1.8255049999999999</c:v>
                </c:pt>
                <c:pt idx="5570">
                  <c:v>1.825833</c:v>
                </c:pt>
                <c:pt idx="5571">
                  <c:v>1.8261609999999999</c:v>
                </c:pt>
                <c:pt idx="5572">
                  <c:v>1.8264879999999999</c:v>
                </c:pt>
                <c:pt idx="5573">
                  <c:v>1.826816</c:v>
                </c:pt>
                <c:pt idx="5574">
                  <c:v>1.8271440000000001</c:v>
                </c:pt>
                <c:pt idx="5575">
                  <c:v>1.8274710000000001</c:v>
                </c:pt>
                <c:pt idx="5576">
                  <c:v>1.827799</c:v>
                </c:pt>
                <c:pt idx="5577">
                  <c:v>1.8281270000000001</c:v>
                </c:pt>
                <c:pt idx="5578">
                  <c:v>1.828454</c:v>
                </c:pt>
                <c:pt idx="5579">
                  <c:v>1.8287819999999999</c:v>
                </c:pt>
                <c:pt idx="5580">
                  <c:v>1.82911</c:v>
                </c:pt>
                <c:pt idx="5581">
                  <c:v>1.829437</c:v>
                </c:pt>
                <c:pt idx="5582">
                  <c:v>1.8297650000000001</c:v>
                </c:pt>
                <c:pt idx="5583">
                  <c:v>1.830093</c:v>
                </c:pt>
                <c:pt idx="5584">
                  <c:v>1.8304199999999999</c:v>
                </c:pt>
                <c:pt idx="5585">
                  <c:v>1.830748</c:v>
                </c:pt>
                <c:pt idx="5586">
                  <c:v>1.8310759999999999</c:v>
                </c:pt>
                <c:pt idx="5587">
                  <c:v>1.8314029999999999</c:v>
                </c:pt>
                <c:pt idx="5588">
                  <c:v>1.831731</c:v>
                </c:pt>
                <c:pt idx="5589">
                  <c:v>1.8320590000000001</c:v>
                </c:pt>
                <c:pt idx="5590">
                  <c:v>1.8323860000000001</c:v>
                </c:pt>
                <c:pt idx="5591">
                  <c:v>1.832714</c:v>
                </c:pt>
                <c:pt idx="5592">
                  <c:v>1.8330420000000001</c:v>
                </c:pt>
                <c:pt idx="5593">
                  <c:v>1.8333699999999999</c:v>
                </c:pt>
                <c:pt idx="5594">
                  <c:v>1.8336969999999999</c:v>
                </c:pt>
                <c:pt idx="5595">
                  <c:v>1.834025</c:v>
                </c:pt>
                <c:pt idx="5596">
                  <c:v>1.8343529999999999</c:v>
                </c:pt>
                <c:pt idx="5597">
                  <c:v>1.8346800000000001</c:v>
                </c:pt>
                <c:pt idx="5598">
                  <c:v>1.835008</c:v>
                </c:pt>
                <c:pt idx="5599">
                  <c:v>1.8353360000000001</c:v>
                </c:pt>
                <c:pt idx="5600">
                  <c:v>1.835663</c:v>
                </c:pt>
                <c:pt idx="5601">
                  <c:v>1.8359909999999999</c:v>
                </c:pt>
                <c:pt idx="5602">
                  <c:v>1.836319</c:v>
                </c:pt>
                <c:pt idx="5603">
                  <c:v>1.836646</c:v>
                </c:pt>
                <c:pt idx="5604">
                  <c:v>1.8369740000000001</c:v>
                </c:pt>
                <c:pt idx="5605">
                  <c:v>1.837302</c:v>
                </c:pt>
                <c:pt idx="5606">
                  <c:v>1.837629</c:v>
                </c:pt>
                <c:pt idx="5607">
                  <c:v>1.8379570000000001</c:v>
                </c:pt>
                <c:pt idx="5608">
                  <c:v>1.8382849999999999</c:v>
                </c:pt>
                <c:pt idx="5609">
                  <c:v>1.8386119999999999</c:v>
                </c:pt>
                <c:pt idx="5610">
                  <c:v>1.83894</c:v>
                </c:pt>
                <c:pt idx="5611">
                  <c:v>1.8392679999999999</c:v>
                </c:pt>
                <c:pt idx="5612">
                  <c:v>1.839596</c:v>
                </c:pt>
                <c:pt idx="5613">
                  <c:v>1.839923</c:v>
                </c:pt>
                <c:pt idx="5614">
                  <c:v>1.8402510000000001</c:v>
                </c:pt>
                <c:pt idx="5615">
                  <c:v>1.840579</c:v>
                </c:pt>
                <c:pt idx="5616">
                  <c:v>1.8409059999999999</c:v>
                </c:pt>
                <c:pt idx="5617">
                  <c:v>1.841234</c:v>
                </c:pt>
                <c:pt idx="5618">
                  <c:v>1.8415619999999999</c:v>
                </c:pt>
                <c:pt idx="5619">
                  <c:v>1.8418890000000001</c:v>
                </c:pt>
                <c:pt idx="5620">
                  <c:v>1.842217</c:v>
                </c:pt>
                <c:pt idx="5621">
                  <c:v>1.8425450000000001</c:v>
                </c:pt>
                <c:pt idx="5622">
                  <c:v>1.8428720000000001</c:v>
                </c:pt>
                <c:pt idx="5623">
                  <c:v>1.8431999999999999</c:v>
                </c:pt>
                <c:pt idx="5624">
                  <c:v>1.8435280000000001</c:v>
                </c:pt>
                <c:pt idx="5625">
                  <c:v>1.843855</c:v>
                </c:pt>
                <c:pt idx="5626">
                  <c:v>1.8441829999999999</c:v>
                </c:pt>
                <c:pt idx="5627">
                  <c:v>1.844511</c:v>
                </c:pt>
                <c:pt idx="5628">
                  <c:v>1.844838</c:v>
                </c:pt>
                <c:pt idx="5629">
                  <c:v>1.8451660000000001</c:v>
                </c:pt>
                <c:pt idx="5630">
                  <c:v>1.845494</c:v>
                </c:pt>
                <c:pt idx="5631">
                  <c:v>1.8458209999999999</c:v>
                </c:pt>
                <c:pt idx="5632">
                  <c:v>1.846149</c:v>
                </c:pt>
                <c:pt idx="5633">
                  <c:v>1.8464769999999999</c:v>
                </c:pt>
                <c:pt idx="5634">
                  <c:v>1.8468039999999999</c:v>
                </c:pt>
                <c:pt idx="5635">
                  <c:v>1.847132</c:v>
                </c:pt>
                <c:pt idx="5636">
                  <c:v>1.8474600000000001</c:v>
                </c:pt>
                <c:pt idx="5637">
                  <c:v>1.8477870000000001</c:v>
                </c:pt>
                <c:pt idx="5638">
                  <c:v>1.848115</c:v>
                </c:pt>
                <c:pt idx="5639">
                  <c:v>1.8484430000000001</c:v>
                </c:pt>
                <c:pt idx="5640">
                  <c:v>1.84877</c:v>
                </c:pt>
                <c:pt idx="5641">
                  <c:v>1.8490979999999999</c:v>
                </c:pt>
                <c:pt idx="5642">
                  <c:v>1.849426</c:v>
                </c:pt>
                <c:pt idx="5643">
                  <c:v>1.8497539999999999</c:v>
                </c:pt>
                <c:pt idx="5644">
                  <c:v>1.8500810000000001</c:v>
                </c:pt>
                <c:pt idx="5645">
                  <c:v>1.850409</c:v>
                </c:pt>
                <c:pt idx="5646">
                  <c:v>1.8507370000000001</c:v>
                </c:pt>
                <c:pt idx="5647">
                  <c:v>1.851064</c:v>
                </c:pt>
                <c:pt idx="5648">
                  <c:v>1.8513919999999999</c:v>
                </c:pt>
                <c:pt idx="5649">
                  <c:v>1.85172</c:v>
                </c:pt>
                <c:pt idx="5650">
                  <c:v>1.852047</c:v>
                </c:pt>
                <c:pt idx="5651">
                  <c:v>1.8523750000000001</c:v>
                </c:pt>
                <c:pt idx="5652">
                  <c:v>1.852703</c:v>
                </c:pt>
                <c:pt idx="5653">
                  <c:v>1.85303</c:v>
                </c:pt>
                <c:pt idx="5654">
                  <c:v>1.8533580000000001</c:v>
                </c:pt>
                <c:pt idx="5655">
                  <c:v>1.8536859999999999</c:v>
                </c:pt>
                <c:pt idx="5656">
                  <c:v>1.8540129999999999</c:v>
                </c:pt>
                <c:pt idx="5657">
                  <c:v>1.854341</c:v>
                </c:pt>
                <c:pt idx="5658">
                  <c:v>1.8546689999999999</c:v>
                </c:pt>
                <c:pt idx="5659">
                  <c:v>1.8549960000000001</c:v>
                </c:pt>
                <c:pt idx="5660">
                  <c:v>1.855324</c:v>
                </c:pt>
                <c:pt idx="5661">
                  <c:v>1.8556520000000001</c:v>
                </c:pt>
                <c:pt idx="5662">
                  <c:v>1.85598</c:v>
                </c:pt>
                <c:pt idx="5663">
                  <c:v>1.8563069999999999</c:v>
                </c:pt>
                <c:pt idx="5664">
                  <c:v>1.856635</c:v>
                </c:pt>
                <c:pt idx="5665">
                  <c:v>1.8569629999999999</c:v>
                </c:pt>
                <c:pt idx="5666">
                  <c:v>1.8572900000000001</c:v>
                </c:pt>
                <c:pt idx="5667">
                  <c:v>1.857618</c:v>
                </c:pt>
                <c:pt idx="5668">
                  <c:v>1.8579460000000001</c:v>
                </c:pt>
                <c:pt idx="5669">
                  <c:v>1.8582730000000001</c:v>
                </c:pt>
                <c:pt idx="5670">
                  <c:v>1.8586009999999999</c:v>
                </c:pt>
                <c:pt idx="5671">
                  <c:v>1.8589290000000001</c:v>
                </c:pt>
                <c:pt idx="5672">
                  <c:v>1.859256</c:v>
                </c:pt>
                <c:pt idx="5673">
                  <c:v>1.8595839999999999</c:v>
                </c:pt>
                <c:pt idx="5674">
                  <c:v>1.859912</c:v>
                </c:pt>
                <c:pt idx="5675">
                  <c:v>1.860239</c:v>
                </c:pt>
                <c:pt idx="5676">
                  <c:v>1.8605670000000001</c:v>
                </c:pt>
                <c:pt idx="5677">
                  <c:v>1.860895</c:v>
                </c:pt>
                <c:pt idx="5678">
                  <c:v>1.8612219999999999</c:v>
                </c:pt>
                <c:pt idx="5679">
                  <c:v>1.86155</c:v>
                </c:pt>
                <c:pt idx="5680">
                  <c:v>1.8618779999999999</c:v>
                </c:pt>
                <c:pt idx="5681">
                  <c:v>1.8622050000000001</c:v>
                </c:pt>
                <c:pt idx="5682">
                  <c:v>1.862533</c:v>
                </c:pt>
                <c:pt idx="5683">
                  <c:v>1.8628610000000001</c:v>
                </c:pt>
                <c:pt idx="5684">
                  <c:v>1.863189</c:v>
                </c:pt>
                <c:pt idx="5685">
                  <c:v>1.863516</c:v>
                </c:pt>
                <c:pt idx="5686">
                  <c:v>1.8638440000000001</c:v>
                </c:pt>
                <c:pt idx="5687">
                  <c:v>1.8641719999999999</c:v>
                </c:pt>
                <c:pt idx="5688">
                  <c:v>1.8644989999999999</c:v>
                </c:pt>
                <c:pt idx="5689">
                  <c:v>1.864827</c:v>
                </c:pt>
                <c:pt idx="5690">
                  <c:v>1.8651549999999999</c:v>
                </c:pt>
                <c:pt idx="5691">
                  <c:v>1.8654820000000001</c:v>
                </c:pt>
                <c:pt idx="5692">
                  <c:v>1.86581</c:v>
                </c:pt>
                <c:pt idx="5693">
                  <c:v>1.8661380000000001</c:v>
                </c:pt>
                <c:pt idx="5694">
                  <c:v>1.866465</c:v>
                </c:pt>
                <c:pt idx="5695">
                  <c:v>1.8667929999999999</c:v>
                </c:pt>
                <c:pt idx="5696">
                  <c:v>1.867121</c:v>
                </c:pt>
                <c:pt idx="5697">
                  <c:v>1.867448</c:v>
                </c:pt>
                <c:pt idx="5698">
                  <c:v>1.8677760000000001</c:v>
                </c:pt>
                <c:pt idx="5699">
                  <c:v>1.868104</c:v>
                </c:pt>
                <c:pt idx="5700">
                  <c:v>1.868431</c:v>
                </c:pt>
                <c:pt idx="5701">
                  <c:v>1.8687590000000001</c:v>
                </c:pt>
                <c:pt idx="5702">
                  <c:v>1.8690869999999999</c:v>
                </c:pt>
                <c:pt idx="5703">
                  <c:v>1.8694139999999999</c:v>
                </c:pt>
                <c:pt idx="5704">
                  <c:v>1.869742</c:v>
                </c:pt>
                <c:pt idx="5705">
                  <c:v>1.8700699999999999</c:v>
                </c:pt>
                <c:pt idx="5706">
                  <c:v>1.8703970000000001</c:v>
                </c:pt>
                <c:pt idx="5707">
                  <c:v>1.870725</c:v>
                </c:pt>
                <c:pt idx="5708">
                  <c:v>1.8710530000000001</c:v>
                </c:pt>
                <c:pt idx="5709">
                  <c:v>1.87138</c:v>
                </c:pt>
                <c:pt idx="5710">
                  <c:v>1.8717079999999999</c:v>
                </c:pt>
                <c:pt idx="5711">
                  <c:v>1.872036</c:v>
                </c:pt>
                <c:pt idx="5712">
                  <c:v>1.8723639999999999</c:v>
                </c:pt>
                <c:pt idx="5713">
                  <c:v>1.8726910000000001</c:v>
                </c:pt>
                <c:pt idx="5714">
                  <c:v>1.873019</c:v>
                </c:pt>
                <c:pt idx="5715">
                  <c:v>1.8733470000000001</c:v>
                </c:pt>
                <c:pt idx="5716">
                  <c:v>1.8736740000000001</c:v>
                </c:pt>
                <c:pt idx="5717">
                  <c:v>1.8740019999999999</c:v>
                </c:pt>
                <c:pt idx="5718">
                  <c:v>1.8743300000000001</c:v>
                </c:pt>
                <c:pt idx="5719">
                  <c:v>1.874657</c:v>
                </c:pt>
                <c:pt idx="5720">
                  <c:v>1.8749849999999999</c:v>
                </c:pt>
                <c:pt idx="5721">
                  <c:v>1.875313</c:v>
                </c:pt>
                <c:pt idx="5722">
                  <c:v>1.87564</c:v>
                </c:pt>
                <c:pt idx="5723">
                  <c:v>1.8759680000000001</c:v>
                </c:pt>
                <c:pt idx="5724">
                  <c:v>1.876296</c:v>
                </c:pt>
                <c:pt idx="5725">
                  <c:v>1.8766229999999999</c:v>
                </c:pt>
                <c:pt idx="5726">
                  <c:v>1.876951</c:v>
                </c:pt>
                <c:pt idx="5727">
                  <c:v>1.8772789999999999</c:v>
                </c:pt>
                <c:pt idx="5728">
                  <c:v>1.8776060000000001</c:v>
                </c:pt>
                <c:pt idx="5729">
                  <c:v>1.877934</c:v>
                </c:pt>
                <c:pt idx="5730">
                  <c:v>1.8782620000000001</c:v>
                </c:pt>
                <c:pt idx="5731">
                  <c:v>1.8785890000000001</c:v>
                </c:pt>
                <c:pt idx="5732">
                  <c:v>1.8789169999999999</c:v>
                </c:pt>
                <c:pt idx="5733">
                  <c:v>1.8792450000000001</c:v>
                </c:pt>
                <c:pt idx="5734">
                  <c:v>1.8795729999999999</c:v>
                </c:pt>
                <c:pt idx="5735">
                  <c:v>1.8798999999999999</c:v>
                </c:pt>
                <c:pt idx="5736">
                  <c:v>1.880228</c:v>
                </c:pt>
                <c:pt idx="5737">
                  <c:v>1.8805559999999999</c:v>
                </c:pt>
                <c:pt idx="5738">
                  <c:v>1.8808830000000001</c:v>
                </c:pt>
                <c:pt idx="5739">
                  <c:v>1.881211</c:v>
                </c:pt>
                <c:pt idx="5740">
                  <c:v>1.8815390000000001</c:v>
                </c:pt>
                <c:pt idx="5741">
                  <c:v>1.881866</c:v>
                </c:pt>
                <c:pt idx="5742">
                  <c:v>1.8821939999999999</c:v>
                </c:pt>
                <c:pt idx="5743">
                  <c:v>1.882522</c:v>
                </c:pt>
                <c:pt idx="5744">
                  <c:v>1.882849</c:v>
                </c:pt>
                <c:pt idx="5745">
                  <c:v>1.8831770000000001</c:v>
                </c:pt>
                <c:pt idx="5746">
                  <c:v>1.883505</c:v>
                </c:pt>
                <c:pt idx="5747">
                  <c:v>1.883832</c:v>
                </c:pt>
                <c:pt idx="5748">
                  <c:v>1.8841600000000001</c:v>
                </c:pt>
                <c:pt idx="5749">
                  <c:v>1.8844879999999999</c:v>
                </c:pt>
                <c:pt idx="5750">
                  <c:v>1.8848149999999999</c:v>
                </c:pt>
                <c:pt idx="5751">
                  <c:v>1.885143</c:v>
                </c:pt>
                <c:pt idx="5752">
                  <c:v>1.8854709999999999</c:v>
                </c:pt>
                <c:pt idx="5753">
                  <c:v>1.8857980000000001</c:v>
                </c:pt>
                <c:pt idx="5754">
                  <c:v>1.886126</c:v>
                </c:pt>
                <c:pt idx="5755">
                  <c:v>1.8864540000000001</c:v>
                </c:pt>
                <c:pt idx="5756">
                  <c:v>1.886781</c:v>
                </c:pt>
                <c:pt idx="5757">
                  <c:v>1.8871089999999999</c:v>
                </c:pt>
                <c:pt idx="5758">
                  <c:v>1.887437</c:v>
                </c:pt>
                <c:pt idx="5759">
                  <c:v>1.887764</c:v>
                </c:pt>
                <c:pt idx="5760">
                  <c:v>1.8880920000000001</c:v>
                </c:pt>
                <c:pt idx="5761">
                  <c:v>1.88842</c:v>
                </c:pt>
                <c:pt idx="5762">
                  <c:v>1.888747</c:v>
                </c:pt>
                <c:pt idx="5763">
                  <c:v>1.8890750000000001</c:v>
                </c:pt>
                <c:pt idx="5764">
                  <c:v>1.8894029999999999</c:v>
                </c:pt>
                <c:pt idx="5765">
                  <c:v>1.889731</c:v>
                </c:pt>
                <c:pt idx="5766">
                  <c:v>1.890058</c:v>
                </c:pt>
                <c:pt idx="5767">
                  <c:v>1.8903859999999999</c:v>
                </c:pt>
                <c:pt idx="5768">
                  <c:v>1.890714</c:v>
                </c:pt>
                <c:pt idx="5769">
                  <c:v>1.891041</c:v>
                </c:pt>
                <c:pt idx="5770">
                  <c:v>1.8913690000000001</c:v>
                </c:pt>
                <c:pt idx="5771">
                  <c:v>1.891697</c:v>
                </c:pt>
                <c:pt idx="5772">
                  <c:v>1.8920239999999999</c:v>
                </c:pt>
                <c:pt idx="5773">
                  <c:v>1.892352</c:v>
                </c:pt>
                <c:pt idx="5774">
                  <c:v>1.8926799999999999</c:v>
                </c:pt>
                <c:pt idx="5775">
                  <c:v>1.8930070000000001</c:v>
                </c:pt>
                <c:pt idx="5776">
                  <c:v>1.893335</c:v>
                </c:pt>
                <c:pt idx="5777">
                  <c:v>1.8936630000000001</c:v>
                </c:pt>
                <c:pt idx="5778">
                  <c:v>1.8939900000000001</c:v>
                </c:pt>
                <c:pt idx="5779">
                  <c:v>1.8943179999999999</c:v>
                </c:pt>
                <c:pt idx="5780">
                  <c:v>1.8946460000000001</c:v>
                </c:pt>
                <c:pt idx="5781">
                  <c:v>1.894973</c:v>
                </c:pt>
                <c:pt idx="5782">
                  <c:v>1.8953009999999999</c:v>
                </c:pt>
                <c:pt idx="5783">
                  <c:v>1.895629</c:v>
                </c:pt>
                <c:pt idx="5784">
                  <c:v>1.8959569999999999</c:v>
                </c:pt>
                <c:pt idx="5785">
                  <c:v>1.8962840000000001</c:v>
                </c:pt>
                <c:pt idx="5786">
                  <c:v>1.896612</c:v>
                </c:pt>
                <c:pt idx="5787">
                  <c:v>1.8969400000000001</c:v>
                </c:pt>
                <c:pt idx="5788">
                  <c:v>1.897267</c:v>
                </c:pt>
                <c:pt idx="5789">
                  <c:v>1.8975949999999999</c:v>
                </c:pt>
                <c:pt idx="5790">
                  <c:v>1.897923</c:v>
                </c:pt>
                <c:pt idx="5791">
                  <c:v>1.89825</c:v>
                </c:pt>
                <c:pt idx="5792">
                  <c:v>1.8985780000000001</c:v>
                </c:pt>
                <c:pt idx="5793">
                  <c:v>1.898906</c:v>
                </c:pt>
                <c:pt idx="5794">
                  <c:v>1.8992329999999999</c:v>
                </c:pt>
                <c:pt idx="5795">
                  <c:v>1.8995610000000001</c:v>
                </c:pt>
                <c:pt idx="5796">
                  <c:v>1.8998889999999999</c:v>
                </c:pt>
                <c:pt idx="5797">
                  <c:v>1.9002159999999999</c:v>
                </c:pt>
                <c:pt idx="5798">
                  <c:v>1.900544</c:v>
                </c:pt>
                <c:pt idx="5799">
                  <c:v>1.9008719999999999</c:v>
                </c:pt>
                <c:pt idx="5800">
                  <c:v>1.9011990000000001</c:v>
                </c:pt>
                <c:pt idx="5801">
                  <c:v>1.901527</c:v>
                </c:pt>
                <c:pt idx="5802">
                  <c:v>1.9018550000000001</c:v>
                </c:pt>
                <c:pt idx="5803">
                  <c:v>1.902182</c:v>
                </c:pt>
                <c:pt idx="5804">
                  <c:v>1.9025099999999999</c:v>
                </c:pt>
                <c:pt idx="5805">
                  <c:v>1.902838</c:v>
                </c:pt>
                <c:pt idx="5806">
                  <c:v>1.903165</c:v>
                </c:pt>
                <c:pt idx="5807">
                  <c:v>1.9034930000000001</c:v>
                </c:pt>
                <c:pt idx="5808">
                  <c:v>1.903821</c:v>
                </c:pt>
                <c:pt idx="5809">
                  <c:v>1.904148</c:v>
                </c:pt>
                <c:pt idx="5810">
                  <c:v>1.9044760000000001</c:v>
                </c:pt>
                <c:pt idx="5811">
                  <c:v>1.9048039999999999</c:v>
                </c:pt>
                <c:pt idx="5812">
                  <c:v>1.9051309999999999</c:v>
                </c:pt>
                <c:pt idx="5813">
                  <c:v>1.905459</c:v>
                </c:pt>
                <c:pt idx="5814">
                  <c:v>1.9057869999999999</c:v>
                </c:pt>
                <c:pt idx="5815">
                  <c:v>1.906115</c:v>
                </c:pt>
                <c:pt idx="5816">
                  <c:v>1.906442</c:v>
                </c:pt>
                <c:pt idx="5817">
                  <c:v>1.9067700000000001</c:v>
                </c:pt>
                <c:pt idx="5818">
                  <c:v>1.907098</c:v>
                </c:pt>
                <c:pt idx="5819">
                  <c:v>1.9074249999999999</c:v>
                </c:pt>
                <c:pt idx="5820">
                  <c:v>1.907753</c:v>
                </c:pt>
                <c:pt idx="5821">
                  <c:v>1.9080809999999999</c:v>
                </c:pt>
                <c:pt idx="5822">
                  <c:v>1.9084080000000001</c:v>
                </c:pt>
                <c:pt idx="5823">
                  <c:v>1.908736</c:v>
                </c:pt>
                <c:pt idx="5824">
                  <c:v>1.9090640000000001</c:v>
                </c:pt>
                <c:pt idx="5825">
                  <c:v>1.9093910000000001</c:v>
                </c:pt>
                <c:pt idx="5826">
                  <c:v>1.9097189999999999</c:v>
                </c:pt>
                <c:pt idx="5827">
                  <c:v>1.9100470000000001</c:v>
                </c:pt>
                <c:pt idx="5828">
                  <c:v>1.910374</c:v>
                </c:pt>
                <c:pt idx="5829">
                  <c:v>1.9107019999999999</c:v>
                </c:pt>
                <c:pt idx="5830">
                  <c:v>1.91103</c:v>
                </c:pt>
                <c:pt idx="5831">
                  <c:v>1.911357</c:v>
                </c:pt>
                <c:pt idx="5832">
                  <c:v>1.9116850000000001</c:v>
                </c:pt>
                <c:pt idx="5833">
                  <c:v>1.912013</c:v>
                </c:pt>
                <c:pt idx="5834">
                  <c:v>1.9123410000000001</c:v>
                </c:pt>
                <c:pt idx="5835">
                  <c:v>1.912668</c:v>
                </c:pt>
                <c:pt idx="5836">
                  <c:v>1.9129959999999999</c:v>
                </c:pt>
                <c:pt idx="5837">
                  <c:v>1.913324</c:v>
                </c:pt>
                <c:pt idx="5838">
                  <c:v>1.913651</c:v>
                </c:pt>
                <c:pt idx="5839">
                  <c:v>1.9139790000000001</c:v>
                </c:pt>
                <c:pt idx="5840">
                  <c:v>1.914307</c:v>
                </c:pt>
                <c:pt idx="5841">
                  <c:v>1.9146339999999999</c:v>
                </c:pt>
                <c:pt idx="5842">
                  <c:v>1.9149620000000001</c:v>
                </c:pt>
                <c:pt idx="5843">
                  <c:v>1.9152899999999999</c:v>
                </c:pt>
                <c:pt idx="5844">
                  <c:v>1.9156169999999999</c:v>
                </c:pt>
                <c:pt idx="5845">
                  <c:v>1.915945</c:v>
                </c:pt>
                <c:pt idx="5846">
                  <c:v>1.9162729999999999</c:v>
                </c:pt>
                <c:pt idx="5847">
                  <c:v>1.9166000000000001</c:v>
                </c:pt>
                <c:pt idx="5848">
                  <c:v>1.916928</c:v>
                </c:pt>
                <c:pt idx="5849">
                  <c:v>1.9172560000000001</c:v>
                </c:pt>
                <c:pt idx="5850">
                  <c:v>1.917583</c:v>
                </c:pt>
                <c:pt idx="5851">
                  <c:v>1.9179109999999999</c:v>
                </c:pt>
                <c:pt idx="5852">
                  <c:v>1.918239</c:v>
                </c:pt>
                <c:pt idx="5853">
                  <c:v>1.918566</c:v>
                </c:pt>
                <c:pt idx="5854">
                  <c:v>1.9188940000000001</c:v>
                </c:pt>
                <c:pt idx="5855">
                  <c:v>1.919222</c:v>
                </c:pt>
                <c:pt idx="5856">
                  <c:v>1.9195489999999999</c:v>
                </c:pt>
                <c:pt idx="5857">
                  <c:v>1.9198770000000001</c:v>
                </c:pt>
                <c:pt idx="5858">
                  <c:v>1.9202049999999999</c:v>
                </c:pt>
                <c:pt idx="5859">
                  <c:v>1.9205319999999999</c:v>
                </c:pt>
                <c:pt idx="5860">
                  <c:v>1.92086</c:v>
                </c:pt>
                <c:pt idx="5861">
                  <c:v>1.9211879999999999</c:v>
                </c:pt>
                <c:pt idx="5862">
                  <c:v>1.9215150000000001</c:v>
                </c:pt>
                <c:pt idx="5863">
                  <c:v>1.921843</c:v>
                </c:pt>
                <c:pt idx="5864">
                  <c:v>1.9221710000000001</c:v>
                </c:pt>
                <c:pt idx="5865">
                  <c:v>1.922499</c:v>
                </c:pt>
                <c:pt idx="5866">
                  <c:v>1.9228259999999999</c:v>
                </c:pt>
                <c:pt idx="5867">
                  <c:v>1.923154</c:v>
                </c:pt>
                <c:pt idx="5868">
                  <c:v>1.9234819999999999</c:v>
                </c:pt>
                <c:pt idx="5869">
                  <c:v>1.9238090000000001</c:v>
                </c:pt>
                <c:pt idx="5870">
                  <c:v>1.924137</c:v>
                </c:pt>
                <c:pt idx="5871">
                  <c:v>1.9244650000000001</c:v>
                </c:pt>
                <c:pt idx="5872">
                  <c:v>1.9247920000000001</c:v>
                </c:pt>
                <c:pt idx="5873">
                  <c:v>1.9251199999999999</c:v>
                </c:pt>
                <c:pt idx="5874">
                  <c:v>1.925448</c:v>
                </c:pt>
                <c:pt idx="5875">
                  <c:v>1.925775</c:v>
                </c:pt>
                <c:pt idx="5876">
                  <c:v>1.9261029999999999</c:v>
                </c:pt>
                <c:pt idx="5877">
                  <c:v>1.926431</c:v>
                </c:pt>
                <c:pt idx="5878">
                  <c:v>1.926758</c:v>
                </c:pt>
                <c:pt idx="5879">
                  <c:v>1.9270860000000001</c:v>
                </c:pt>
                <c:pt idx="5880">
                  <c:v>1.927414</c:v>
                </c:pt>
                <c:pt idx="5881">
                  <c:v>1.9277409999999999</c:v>
                </c:pt>
                <c:pt idx="5882">
                  <c:v>1.928069</c:v>
                </c:pt>
                <c:pt idx="5883">
                  <c:v>1.9283969999999999</c:v>
                </c:pt>
                <c:pt idx="5884">
                  <c:v>1.928725</c:v>
                </c:pt>
                <c:pt idx="5885">
                  <c:v>1.929052</c:v>
                </c:pt>
                <c:pt idx="5886">
                  <c:v>1.9293800000000001</c:v>
                </c:pt>
                <c:pt idx="5887">
                  <c:v>1.929708</c:v>
                </c:pt>
                <c:pt idx="5888">
                  <c:v>1.9300349999999999</c:v>
                </c:pt>
                <c:pt idx="5889">
                  <c:v>1.9303630000000001</c:v>
                </c:pt>
                <c:pt idx="5890">
                  <c:v>1.9306909999999999</c:v>
                </c:pt>
                <c:pt idx="5891">
                  <c:v>1.9310179999999999</c:v>
                </c:pt>
                <c:pt idx="5892">
                  <c:v>1.931346</c:v>
                </c:pt>
                <c:pt idx="5893">
                  <c:v>1.9316739999999999</c:v>
                </c:pt>
                <c:pt idx="5894">
                  <c:v>1.9320010000000001</c:v>
                </c:pt>
                <c:pt idx="5895">
                  <c:v>1.932329</c:v>
                </c:pt>
                <c:pt idx="5896">
                  <c:v>1.9326570000000001</c:v>
                </c:pt>
                <c:pt idx="5897">
                  <c:v>1.932984</c:v>
                </c:pt>
                <c:pt idx="5898">
                  <c:v>1.9333119999999999</c:v>
                </c:pt>
                <c:pt idx="5899">
                  <c:v>1.93364</c:v>
                </c:pt>
                <c:pt idx="5900">
                  <c:v>1.933967</c:v>
                </c:pt>
                <c:pt idx="5901">
                  <c:v>1.9342950000000001</c:v>
                </c:pt>
                <c:pt idx="5902">
                  <c:v>1.934623</c:v>
                </c:pt>
                <c:pt idx="5903">
                  <c:v>1.9349499999999999</c:v>
                </c:pt>
                <c:pt idx="5904">
                  <c:v>1.9352780000000001</c:v>
                </c:pt>
                <c:pt idx="5905">
                  <c:v>1.9356059999999999</c:v>
                </c:pt>
                <c:pt idx="5906">
                  <c:v>1.9359329999999999</c:v>
                </c:pt>
                <c:pt idx="5907">
                  <c:v>1.936261</c:v>
                </c:pt>
                <c:pt idx="5908">
                  <c:v>1.9365889999999999</c:v>
                </c:pt>
                <c:pt idx="5909">
                  <c:v>1.9369160000000001</c:v>
                </c:pt>
                <c:pt idx="5910">
                  <c:v>1.937244</c:v>
                </c:pt>
                <c:pt idx="5911">
                  <c:v>1.9375720000000001</c:v>
                </c:pt>
                <c:pt idx="5912">
                  <c:v>1.937899</c:v>
                </c:pt>
                <c:pt idx="5913">
                  <c:v>1.9382269999999999</c:v>
                </c:pt>
                <c:pt idx="5914">
                  <c:v>1.938555</c:v>
                </c:pt>
                <c:pt idx="5915">
                  <c:v>1.9388829999999999</c:v>
                </c:pt>
                <c:pt idx="5916">
                  <c:v>1.9392100000000001</c:v>
                </c:pt>
                <c:pt idx="5917">
                  <c:v>1.939538</c:v>
                </c:pt>
                <c:pt idx="5918">
                  <c:v>1.9398660000000001</c:v>
                </c:pt>
                <c:pt idx="5919">
                  <c:v>1.9401930000000001</c:v>
                </c:pt>
                <c:pt idx="5920">
                  <c:v>1.9405209999999999</c:v>
                </c:pt>
                <c:pt idx="5921">
                  <c:v>1.940849</c:v>
                </c:pt>
                <c:pt idx="5922">
                  <c:v>1.941176</c:v>
                </c:pt>
                <c:pt idx="5923">
                  <c:v>1.9415039999999999</c:v>
                </c:pt>
                <c:pt idx="5924">
                  <c:v>1.941832</c:v>
                </c:pt>
                <c:pt idx="5925">
                  <c:v>1.942159</c:v>
                </c:pt>
                <c:pt idx="5926">
                  <c:v>1.9424870000000001</c:v>
                </c:pt>
                <c:pt idx="5927">
                  <c:v>1.942815</c:v>
                </c:pt>
                <c:pt idx="5928">
                  <c:v>1.9431419999999999</c:v>
                </c:pt>
                <c:pt idx="5929">
                  <c:v>1.94347</c:v>
                </c:pt>
                <c:pt idx="5930">
                  <c:v>1.9437979999999999</c:v>
                </c:pt>
                <c:pt idx="5931">
                  <c:v>1.9441250000000001</c:v>
                </c:pt>
                <c:pt idx="5932">
                  <c:v>1.944453</c:v>
                </c:pt>
                <c:pt idx="5933">
                  <c:v>1.9447810000000001</c:v>
                </c:pt>
                <c:pt idx="5934">
                  <c:v>1.9451080000000001</c:v>
                </c:pt>
                <c:pt idx="5935">
                  <c:v>1.9454359999999999</c:v>
                </c:pt>
                <c:pt idx="5936">
                  <c:v>1.945764</c:v>
                </c:pt>
                <c:pt idx="5937">
                  <c:v>1.9460919999999999</c:v>
                </c:pt>
                <c:pt idx="5938">
                  <c:v>1.9464189999999999</c:v>
                </c:pt>
                <c:pt idx="5939">
                  <c:v>1.946747</c:v>
                </c:pt>
                <c:pt idx="5940">
                  <c:v>1.9470749999999999</c:v>
                </c:pt>
                <c:pt idx="5941">
                  <c:v>1.9474020000000001</c:v>
                </c:pt>
                <c:pt idx="5942">
                  <c:v>1.94773</c:v>
                </c:pt>
                <c:pt idx="5943">
                  <c:v>1.9480580000000001</c:v>
                </c:pt>
                <c:pt idx="5944">
                  <c:v>1.948385</c:v>
                </c:pt>
                <c:pt idx="5945">
                  <c:v>1.9487129999999999</c:v>
                </c:pt>
                <c:pt idx="5946">
                  <c:v>1.949041</c:v>
                </c:pt>
                <c:pt idx="5947">
                  <c:v>1.949368</c:v>
                </c:pt>
                <c:pt idx="5948">
                  <c:v>1.9496960000000001</c:v>
                </c:pt>
                <c:pt idx="5949">
                  <c:v>1.950024</c:v>
                </c:pt>
                <c:pt idx="5950">
                  <c:v>1.9503509999999999</c:v>
                </c:pt>
                <c:pt idx="5951">
                  <c:v>1.9506790000000001</c:v>
                </c:pt>
                <c:pt idx="5952">
                  <c:v>1.9510069999999999</c:v>
                </c:pt>
                <c:pt idx="5953">
                  <c:v>1.9513339999999999</c:v>
                </c:pt>
                <c:pt idx="5954">
                  <c:v>1.951662</c:v>
                </c:pt>
                <c:pt idx="5955">
                  <c:v>1.9519899999999999</c:v>
                </c:pt>
                <c:pt idx="5956">
                  <c:v>1.9523170000000001</c:v>
                </c:pt>
                <c:pt idx="5957">
                  <c:v>1.952645</c:v>
                </c:pt>
                <c:pt idx="5958">
                  <c:v>1.9529730000000001</c:v>
                </c:pt>
                <c:pt idx="5959">
                  <c:v>1.9533</c:v>
                </c:pt>
                <c:pt idx="5960">
                  <c:v>1.9536279999999999</c:v>
                </c:pt>
                <c:pt idx="5961">
                  <c:v>1.953956</c:v>
                </c:pt>
                <c:pt idx="5962">
                  <c:v>1.954283</c:v>
                </c:pt>
                <c:pt idx="5963">
                  <c:v>1.9546110000000001</c:v>
                </c:pt>
                <c:pt idx="5964">
                  <c:v>1.954939</c:v>
                </c:pt>
                <c:pt idx="5965">
                  <c:v>1.9552670000000001</c:v>
                </c:pt>
                <c:pt idx="5966">
                  <c:v>1.9555940000000001</c:v>
                </c:pt>
                <c:pt idx="5967">
                  <c:v>1.9559219999999999</c:v>
                </c:pt>
                <c:pt idx="5968">
                  <c:v>1.95625</c:v>
                </c:pt>
                <c:pt idx="5969">
                  <c:v>1.956577</c:v>
                </c:pt>
                <c:pt idx="5970">
                  <c:v>1.9569049999999999</c:v>
                </c:pt>
                <c:pt idx="5971">
                  <c:v>1.957233</c:v>
                </c:pt>
                <c:pt idx="5972">
                  <c:v>1.95756</c:v>
                </c:pt>
                <c:pt idx="5973">
                  <c:v>1.9578880000000001</c:v>
                </c:pt>
                <c:pt idx="5974">
                  <c:v>1.958216</c:v>
                </c:pt>
                <c:pt idx="5975">
                  <c:v>1.9585429999999999</c:v>
                </c:pt>
                <c:pt idx="5976">
                  <c:v>1.958871</c:v>
                </c:pt>
                <c:pt idx="5977">
                  <c:v>1.9591989999999999</c:v>
                </c:pt>
                <c:pt idx="5978">
                  <c:v>1.9595260000000001</c:v>
                </c:pt>
                <c:pt idx="5979">
                  <c:v>1.959854</c:v>
                </c:pt>
                <c:pt idx="5980">
                  <c:v>1.9601820000000001</c:v>
                </c:pt>
                <c:pt idx="5981">
                  <c:v>1.9605090000000001</c:v>
                </c:pt>
                <c:pt idx="5982">
                  <c:v>1.9608369999999999</c:v>
                </c:pt>
                <c:pt idx="5983">
                  <c:v>1.961165</c:v>
                </c:pt>
                <c:pt idx="5984">
                  <c:v>1.961492</c:v>
                </c:pt>
                <c:pt idx="5985">
                  <c:v>1.9618199999999999</c:v>
                </c:pt>
                <c:pt idx="5986">
                  <c:v>1.962148</c:v>
                </c:pt>
                <c:pt idx="5987">
                  <c:v>1.9624760000000001</c:v>
                </c:pt>
                <c:pt idx="5988">
                  <c:v>1.9628030000000001</c:v>
                </c:pt>
                <c:pt idx="5989">
                  <c:v>1.963131</c:v>
                </c:pt>
                <c:pt idx="5990">
                  <c:v>1.9634590000000001</c:v>
                </c:pt>
                <c:pt idx="5991">
                  <c:v>1.963786</c:v>
                </c:pt>
                <c:pt idx="5992">
                  <c:v>1.9641139999999999</c:v>
                </c:pt>
                <c:pt idx="5993">
                  <c:v>1.964442</c:v>
                </c:pt>
                <c:pt idx="5994">
                  <c:v>1.964769</c:v>
                </c:pt>
                <c:pt idx="5995">
                  <c:v>1.9650970000000001</c:v>
                </c:pt>
                <c:pt idx="5996">
                  <c:v>1.965425</c:v>
                </c:pt>
                <c:pt idx="5997">
                  <c:v>1.9657519999999999</c:v>
                </c:pt>
                <c:pt idx="5998">
                  <c:v>1.96608</c:v>
                </c:pt>
                <c:pt idx="5999">
                  <c:v>1.9664079999999999</c:v>
                </c:pt>
                <c:pt idx="6000">
                  <c:v>1.9667349999999999</c:v>
                </c:pt>
                <c:pt idx="6001">
                  <c:v>1.967063</c:v>
                </c:pt>
                <c:pt idx="6002">
                  <c:v>1.9673909999999999</c:v>
                </c:pt>
                <c:pt idx="6003">
                  <c:v>1.9677180000000001</c:v>
                </c:pt>
                <c:pt idx="6004">
                  <c:v>1.968046</c:v>
                </c:pt>
                <c:pt idx="6005">
                  <c:v>1.9683740000000001</c:v>
                </c:pt>
                <c:pt idx="6006">
                  <c:v>1.968701</c:v>
                </c:pt>
                <c:pt idx="6007">
                  <c:v>1.9690289999999999</c:v>
                </c:pt>
                <c:pt idx="6008">
                  <c:v>1.969357</c:v>
                </c:pt>
                <c:pt idx="6009">
                  <c:v>1.969684</c:v>
                </c:pt>
                <c:pt idx="6010">
                  <c:v>1.9700120000000001</c:v>
                </c:pt>
                <c:pt idx="6011">
                  <c:v>1.97034</c:v>
                </c:pt>
                <c:pt idx="6012">
                  <c:v>1.9706669999999999</c:v>
                </c:pt>
                <c:pt idx="6013">
                  <c:v>1.9709950000000001</c:v>
                </c:pt>
                <c:pt idx="6014">
                  <c:v>1.9713229999999999</c:v>
                </c:pt>
                <c:pt idx="6015">
                  <c:v>1.971651</c:v>
                </c:pt>
                <c:pt idx="6016">
                  <c:v>1.971978</c:v>
                </c:pt>
                <c:pt idx="6017">
                  <c:v>1.9723059999999999</c:v>
                </c:pt>
                <c:pt idx="6018">
                  <c:v>1.972634</c:v>
                </c:pt>
                <c:pt idx="6019">
                  <c:v>1.972961</c:v>
                </c:pt>
                <c:pt idx="6020">
                  <c:v>1.9732890000000001</c:v>
                </c:pt>
                <c:pt idx="6021">
                  <c:v>1.973617</c:v>
                </c:pt>
                <c:pt idx="6022">
                  <c:v>1.9739439999999999</c:v>
                </c:pt>
                <c:pt idx="6023">
                  <c:v>1.974272</c:v>
                </c:pt>
                <c:pt idx="6024">
                  <c:v>1.9745999999999999</c:v>
                </c:pt>
                <c:pt idx="6025">
                  <c:v>1.9749270000000001</c:v>
                </c:pt>
                <c:pt idx="6026">
                  <c:v>1.975255</c:v>
                </c:pt>
                <c:pt idx="6027">
                  <c:v>1.9755830000000001</c:v>
                </c:pt>
                <c:pt idx="6028">
                  <c:v>1.9759100000000001</c:v>
                </c:pt>
                <c:pt idx="6029">
                  <c:v>1.9762379999999999</c:v>
                </c:pt>
                <c:pt idx="6030">
                  <c:v>1.976566</c:v>
                </c:pt>
                <c:pt idx="6031">
                  <c:v>1.976893</c:v>
                </c:pt>
                <c:pt idx="6032">
                  <c:v>1.9772209999999999</c:v>
                </c:pt>
                <c:pt idx="6033">
                  <c:v>1.977549</c:v>
                </c:pt>
                <c:pt idx="6034">
                  <c:v>1.977876</c:v>
                </c:pt>
                <c:pt idx="6035">
                  <c:v>1.9782040000000001</c:v>
                </c:pt>
                <c:pt idx="6036">
                  <c:v>1.978532</c:v>
                </c:pt>
                <c:pt idx="6037">
                  <c:v>1.9788600000000001</c:v>
                </c:pt>
                <c:pt idx="6038">
                  <c:v>1.979187</c:v>
                </c:pt>
                <c:pt idx="6039">
                  <c:v>1.9795149999999999</c:v>
                </c:pt>
                <c:pt idx="6040">
                  <c:v>1.979843</c:v>
                </c:pt>
                <c:pt idx="6041">
                  <c:v>1.98017</c:v>
                </c:pt>
                <c:pt idx="6042">
                  <c:v>1.9804980000000001</c:v>
                </c:pt>
                <c:pt idx="6043">
                  <c:v>1.980826</c:v>
                </c:pt>
                <c:pt idx="6044">
                  <c:v>1.9811529999999999</c:v>
                </c:pt>
                <c:pt idx="6045">
                  <c:v>1.981481</c:v>
                </c:pt>
                <c:pt idx="6046">
                  <c:v>1.9818089999999999</c:v>
                </c:pt>
                <c:pt idx="6047">
                  <c:v>1.9821359999999999</c:v>
                </c:pt>
                <c:pt idx="6048">
                  <c:v>1.982464</c:v>
                </c:pt>
                <c:pt idx="6049">
                  <c:v>1.9827920000000001</c:v>
                </c:pt>
                <c:pt idx="6050">
                  <c:v>1.9831190000000001</c:v>
                </c:pt>
                <c:pt idx="6051">
                  <c:v>1.983447</c:v>
                </c:pt>
                <c:pt idx="6052">
                  <c:v>1.9837750000000001</c:v>
                </c:pt>
                <c:pt idx="6053">
                  <c:v>1.984102</c:v>
                </c:pt>
                <c:pt idx="6054">
                  <c:v>1.9844299999999999</c:v>
                </c:pt>
                <c:pt idx="6055">
                  <c:v>1.984758</c:v>
                </c:pt>
                <c:pt idx="6056">
                  <c:v>1.985085</c:v>
                </c:pt>
                <c:pt idx="6057">
                  <c:v>1.9854130000000001</c:v>
                </c:pt>
                <c:pt idx="6058">
                  <c:v>1.985741</c:v>
                </c:pt>
                <c:pt idx="6059">
                  <c:v>1.9860679999999999</c:v>
                </c:pt>
                <c:pt idx="6060">
                  <c:v>1.9863960000000001</c:v>
                </c:pt>
                <c:pt idx="6061">
                  <c:v>1.9867239999999999</c:v>
                </c:pt>
                <c:pt idx="6062">
                  <c:v>1.9870509999999999</c:v>
                </c:pt>
                <c:pt idx="6063">
                  <c:v>1.987379</c:v>
                </c:pt>
                <c:pt idx="6064">
                  <c:v>1.9877069999999999</c:v>
                </c:pt>
                <c:pt idx="6065">
                  <c:v>1.988035</c:v>
                </c:pt>
                <c:pt idx="6066">
                  <c:v>1.988362</c:v>
                </c:pt>
                <c:pt idx="6067">
                  <c:v>1.9886900000000001</c:v>
                </c:pt>
                <c:pt idx="6068">
                  <c:v>1.989018</c:v>
                </c:pt>
                <c:pt idx="6069">
                  <c:v>1.9893449999999999</c:v>
                </c:pt>
                <c:pt idx="6070">
                  <c:v>1.989673</c:v>
                </c:pt>
                <c:pt idx="6071">
                  <c:v>1.9900009999999999</c:v>
                </c:pt>
                <c:pt idx="6072">
                  <c:v>1.9903280000000001</c:v>
                </c:pt>
                <c:pt idx="6073">
                  <c:v>1.990656</c:v>
                </c:pt>
                <c:pt idx="6074">
                  <c:v>1.9909840000000001</c:v>
                </c:pt>
                <c:pt idx="6075">
                  <c:v>1.9913110000000001</c:v>
                </c:pt>
                <c:pt idx="6076">
                  <c:v>1.9916389999999999</c:v>
                </c:pt>
                <c:pt idx="6077">
                  <c:v>1.991967</c:v>
                </c:pt>
                <c:pt idx="6078">
                  <c:v>1.992294</c:v>
                </c:pt>
                <c:pt idx="6079">
                  <c:v>1.9926219999999999</c:v>
                </c:pt>
                <c:pt idx="6080">
                  <c:v>1.99295</c:v>
                </c:pt>
                <c:pt idx="6081">
                  <c:v>1.993277</c:v>
                </c:pt>
                <c:pt idx="6082">
                  <c:v>1.9936050000000001</c:v>
                </c:pt>
                <c:pt idx="6083">
                  <c:v>1.993933</c:v>
                </c:pt>
                <c:pt idx="6084">
                  <c:v>1.9942599999999999</c:v>
                </c:pt>
                <c:pt idx="6085">
                  <c:v>1.994588</c:v>
                </c:pt>
                <c:pt idx="6086">
                  <c:v>1.9949159999999999</c:v>
                </c:pt>
                <c:pt idx="6087">
                  <c:v>1.995244</c:v>
                </c:pt>
                <c:pt idx="6088">
                  <c:v>1.995571</c:v>
                </c:pt>
                <c:pt idx="6089">
                  <c:v>1.9958990000000001</c:v>
                </c:pt>
                <c:pt idx="6090">
                  <c:v>1.996227</c:v>
                </c:pt>
                <c:pt idx="6091">
                  <c:v>1.9965539999999999</c:v>
                </c:pt>
                <c:pt idx="6092">
                  <c:v>1.996882</c:v>
                </c:pt>
                <c:pt idx="6093">
                  <c:v>1.9972099999999999</c:v>
                </c:pt>
                <c:pt idx="6094">
                  <c:v>1.9975369999999999</c:v>
                </c:pt>
                <c:pt idx="6095">
                  <c:v>1.997865</c:v>
                </c:pt>
                <c:pt idx="6096">
                  <c:v>1.9981930000000001</c:v>
                </c:pt>
                <c:pt idx="6097">
                  <c:v>1.9985200000000001</c:v>
                </c:pt>
                <c:pt idx="6098">
                  <c:v>1.998848</c:v>
                </c:pt>
                <c:pt idx="6099">
                  <c:v>1.9991760000000001</c:v>
                </c:pt>
                <c:pt idx="6100">
                  <c:v>1.999503</c:v>
                </c:pt>
                <c:pt idx="6101">
                  <c:v>1.9998309999999999</c:v>
                </c:pt>
                <c:pt idx="6102">
                  <c:v>2.000159</c:v>
                </c:pt>
                <c:pt idx="6103">
                  <c:v>2.000486</c:v>
                </c:pt>
                <c:pt idx="6104">
                  <c:v>2.0008140000000001</c:v>
                </c:pt>
                <c:pt idx="6105">
                  <c:v>2.0011420000000002</c:v>
                </c:pt>
                <c:pt idx="6106">
                  <c:v>2.0014690000000002</c:v>
                </c:pt>
                <c:pt idx="6107">
                  <c:v>2.0017969999999998</c:v>
                </c:pt>
                <c:pt idx="6108">
                  <c:v>2.0021249999999999</c:v>
                </c:pt>
                <c:pt idx="6109">
                  <c:v>2.0024519999999999</c:v>
                </c:pt>
                <c:pt idx="6110">
                  <c:v>2.00278</c:v>
                </c:pt>
                <c:pt idx="6111">
                  <c:v>2.0031080000000001</c:v>
                </c:pt>
                <c:pt idx="6112">
                  <c:v>2.0034360000000002</c:v>
                </c:pt>
                <c:pt idx="6113">
                  <c:v>2.0037630000000002</c:v>
                </c:pt>
                <c:pt idx="6114">
                  <c:v>2.0040909999999998</c:v>
                </c:pt>
                <c:pt idx="6115">
                  <c:v>2.004419</c:v>
                </c:pt>
                <c:pt idx="6116">
                  <c:v>2.0047459999999999</c:v>
                </c:pt>
                <c:pt idx="6117">
                  <c:v>2.005074</c:v>
                </c:pt>
                <c:pt idx="6118">
                  <c:v>2.0054020000000001</c:v>
                </c:pt>
                <c:pt idx="6119">
                  <c:v>2.0057290000000001</c:v>
                </c:pt>
                <c:pt idx="6120">
                  <c:v>2.0060570000000002</c:v>
                </c:pt>
                <c:pt idx="6121">
                  <c:v>2.0063849999999999</c:v>
                </c:pt>
                <c:pt idx="6122">
                  <c:v>2.0067119999999998</c:v>
                </c:pt>
                <c:pt idx="6123">
                  <c:v>2.0070399999999999</c:v>
                </c:pt>
                <c:pt idx="6124">
                  <c:v>2.007368</c:v>
                </c:pt>
                <c:pt idx="6125">
                  <c:v>2.007695</c:v>
                </c:pt>
                <c:pt idx="6126">
                  <c:v>2.0080230000000001</c:v>
                </c:pt>
                <c:pt idx="6127">
                  <c:v>2.0083510000000002</c:v>
                </c:pt>
                <c:pt idx="6128">
                  <c:v>2.0086780000000002</c:v>
                </c:pt>
                <c:pt idx="6129">
                  <c:v>2.0090059999999998</c:v>
                </c:pt>
                <c:pt idx="6130">
                  <c:v>2.009334</c:v>
                </c:pt>
                <c:pt idx="6131">
                  <c:v>2.0096609999999999</c:v>
                </c:pt>
                <c:pt idx="6132">
                  <c:v>2.009989</c:v>
                </c:pt>
                <c:pt idx="6133">
                  <c:v>2.0103170000000001</c:v>
                </c:pt>
                <c:pt idx="6134">
                  <c:v>2.0106440000000001</c:v>
                </c:pt>
                <c:pt idx="6135">
                  <c:v>2.0109720000000002</c:v>
                </c:pt>
                <c:pt idx="6136">
                  <c:v>2.0112999999999999</c:v>
                </c:pt>
                <c:pt idx="6137">
                  <c:v>2.0116269999999998</c:v>
                </c:pt>
                <c:pt idx="6138">
                  <c:v>2.0119549999999999</c:v>
                </c:pt>
                <c:pt idx="6139">
                  <c:v>2.012283</c:v>
                </c:pt>
                <c:pt idx="6140">
                  <c:v>2.01261</c:v>
                </c:pt>
                <c:pt idx="6141">
                  <c:v>2.0129380000000001</c:v>
                </c:pt>
                <c:pt idx="6142">
                  <c:v>2.0132659999999998</c:v>
                </c:pt>
                <c:pt idx="6143">
                  <c:v>2.0135939999999999</c:v>
                </c:pt>
                <c:pt idx="6144">
                  <c:v>2.0139209999999999</c:v>
                </c:pt>
                <c:pt idx="6145">
                  <c:v>2.014249</c:v>
                </c:pt>
                <c:pt idx="6146">
                  <c:v>2.0145770000000001</c:v>
                </c:pt>
                <c:pt idx="6147">
                  <c:v>2.014904</c:v>
                </c:pt>
                <c:pt idx="6148">
                  <c:v>2.0152320000000001</c:v>
                </c:pt>
                <c:pt idx="6149">
                  <c:v>2.0155599999999998</c:v>
                </c:pt>
                <c:pt idx="6150">
                  <c:v>2.0158870000000002</c:v>
                </c:pt>
                <c:pt idx="6151">
                  <c:v>2.0162149999999999</c:v>
                </c:pt>
                <c:pt idx="6152">
                  <c:v>2.016543</c:v>
                </c:pt>
                <c:pt idx="6153">
                  <c:v>2.0168699999999999</c:v>
                </c:pt>
                <c:pt idx="6154">
                  <c:v>2.017198</c:v>
                </c:pt>
                <c:pt idx="6155">
                  <c:v>2.0175260000000002</c:v>
                </c:pt>
                <c:pt idx="6156">
                  <c:v>2.0178530000000001</c:v>
                </c:pt>
                <c:pt idx="6157">
                  <c:v>2.0181809999999998</c:v>
                </c:pt>
                <c:pt idx="6158">
                  <c:v>2.0185089999999999</c:v>
                </c:pt>
                <c:pt idx="6159">
                  <c:v>2.0188359999999999</c:v>
                </c:pt>
                <c:pt idx="6160">
                  <c:v>2.019164</c:v>
                </c:pt>
                <c:pt idx="6161">
                  <c:v>2.0194920000000001</c:v>
                </c:pt>
                <c:pt idx="6162">
                  <c:v>2.019819</c:v>
                </c:pt>
                <c:pt idx="6163">
                  <c:v>2.0201470000000001</c:v>
                </c:pt>
                <c:pt idx="6164">
                  <c:v>2.0204749999999998</c:v>
                </c:pt>
                <c:pt idx="6165">
                  <c:v>2.0208020000000002</c:v>
                </c:pt>
                <c:pt idx="6166">
                  <c:v>2.0211299999999999</c:v>
                </c:pt>
                <c:pt idx="6167">
                  <c:v>2.021458</c:v>
                </c:pt>
                <c:pt idx="6168">
                  <c:v>2.0217849999999999</c:v>
                </c:pt>
                <c:pt idx="6169">
                  <c:v>2.022113</c:v>
                </c:pt>
                <c:pt idx="6170">
                  <c:v>2.0224410000000002</c:v>
                </c:pt>
                <c:pt idx="6171">
                  <c:v>2.0227689999999998</c:v>
                </c:pt>
                <c:pt idx="6172">
                  <c:v>2.0230959999999998</c:v>
                </c:pt>
                <c:pt idx="6173">
                  <c:v>2.0234239999999999</c:v>
                </c:pt>
                <c:pt idx="6174">
                  <c:v>2.023752</c:v>
                </c:pt>
                <c:pt idx="6175">
                  <c:v>2.024079</c:v>
                </c:pt>
                <c:pt idx="6176">
                  <c:v>2.0244070000000001</c:v>
                </c:pt>
                <c:pt idx="6177">
                  <c:v>2.0247350000000002</c:v>
                </c:pt>
                <c:pt idx="6178">
                  <c:v>2.0250620000000001</c:v>
                </c:pt>
                <c:pt idx="6179">
                  <c:v>2.0253899999999998</c:v>
                </c:pt>
                <c:pt idx="6180">
                  <c:v>2.0257179999999999</c:v>
                </c:pt>
                <c:pt idx="6181">
                  <c:v>2.0260449999999999</c:v>
                </c:pt>
                <c:pt idx="6182">
                  <c:v>2.026373</c:v>
                </c:pt>
                <c:pt idx="6183">
                  <c:v>2.0267010000000001</c:v>
                </c:pt>
                <c:pt idx="6184">
                  <c:v>2.0270290000000002</c:v>
                </c:pt>
                <c:pt idx="6185">
                  <c:v>2.0273560000000002</c:v>
                </c:pt>
                <c:pt idx="6186">
                  <c:v>2.0276839999999998</c:v>
                </c:pt>
                <c:pt idx="6187">
                  <c:v>2.0280119999999999</c:v>
                </c:pt>
                <c:pt idx="6188">
                  <c:v>2.0283389999999999</c:v>
                </c:pt>
                <c:pt idx="6189">
                  <c:v>2.028667</c:v>
                </c:pt>
                <c:pt idx="6190">
                  <c:v>2.0289950000000001</c:v>
                </c:pt>
                <c:pt idx="6191">
                  <c:v>2.0293220000000001</c:v>
                </c:pt>
                <c:pt idx="6192">
                  <c:v>2.0296500000000002</c:v>
                </c:pt>
                <c:pt idx="6193">
                  <c:v>2.0299779999999998</c:v>
                </c:pt>
                <c:pt idx="6194">
                  <c:v>2.0303049999999998</c:v>
                </c:pt>
                <c:pt idx="6195">
                  <c:v>2.0306329999999999</c:v>
                </c:pt>
                <c:pt idx="6196">
                  <c:v>2.030961</c:v>
                </c:pt>
                <c:pt idx="6197">
                  <c:v>2.031288</c:v>
                </c:pt>
                <c:pt idx="6198">
                  <c:v>2.0316160000000001</c:v>
                </c:pt>
                <c:pt idx="6199">
                  <c:v>2.0319440000000002</c:v>
                </c:pt>
                <c:pt idx="6200">
                  <c:v>2.0322710000000002</c:v>
                </c:pt>
                <c:pt idx="6201">
                  <c:v>2.0325989999999998</c:v>
                </c:pt>
                <c:pt idx="6202">
                  <c:v>2.0329269999999999</c:v>
                </c:pt>
                <c:pt idx="6203">
                  <c:v>2.0332539999999999</c:v>
                </c:pt>
                <c:pt idx="6204">
                  <c:v>2.033582</c:v>
                </c:pt>
                <c:pt idx="6205">
                  <c:v>2.0339100000000001</c:v>
                </c:pt>
                <c:pt idx="6206">
                  <c:v>2.0342370000000001</c:v>
                </c:pt>
                <c:pt idx="6207">
                  <c:v>2.0345650000000002</c:v>
                </c:pt>
                <c:pt idx="6208">
                  <c:v>2.0348929999999998</c:v>
                </c:pt>
                <c:pt idx="6209">
                  <c:v>2.0352199999999998</c:v>
                </c:pt>
                <c:pt idx="6210">
                  <c:v>2.0355479999999999</c:v>
                </c:pt>
                <c:pt idx="6211">
                  <c:v>2.035876</c:v>
                </c:pt>
                <c:pt idx="6212">
                  <c:v>2.0362040000000001</c:v>
                </c:pt>
                <c:pt idx="6213">
                  <c:v>2.0365310000000001</c:v>
                </c:pt>
                <c:pt idx="6214">
                  <c:v>2.0368590000000002</c:v>
                </c:pt>
                <c:pt idx="6215">
                  <c:v>2.0371869999999999</c:v>
                </c:pt>
                <c:pt idx="6216">
                  <c:v>2.0375139999999998</c:v>
                </c:pt>
                <c:pt idx="6217">
                  <c:v>2.0378419999999999</c:v>
                </c:pt>
                <c:pt idx="6218">
                  <c:v>2.03817</c:v>
                </c:pt>
                <c:pt idx="6219">
                  <c:v>2.038497</c:v>
                </c:pt>
                <c:pt idx="6220">
                  <c:v>2.0388250000000001</c:v>
                </c:pt>
                <c:pt idx="6221">
                  <c:v>2.0391530000000002</c:v>
                </c:pt>
                <c:pt idx="6222">
                  <c:v>2.0394800000000002</c:v>
                </c:pt>
                <c:pt idx="6223">
                  <c:v>2.0398079999999998</c:v>
                </c:pt>
                <c:pt idx="6224">
                  <c:v>2.0401359999999999</c:v>
                </c:pt>
                <c:pt idx="6225">
                  <c:v>2.0404629999999999</c:v>
                </c:pt>
                <c:pt idx="6226">
                  <c:v>2.040791</c:v>
                </c:pt>
                <c:pt idx="6227">
                  <c:v>2.0411190000000001</c:v>
                </c:pt>
                <c:pt idx="6228">
                  <c:v>2.0414460000000001</c:v>
                </c:pt>
                <c:pt idx="6229">
                  <c:v>2.0417740000000002</c:v>
                </c:pt>
                <c:pt idx="6230">
                  <c:v>2.0421019999999999</c:v>
                </c:pt>
                <c:pt idx="6231">
                  <c:v>2.0424289999999998</c:v>
                </c:pt>
                <c:pt idx="6232">
                  <c:v>2.0427569999999999</c:v>
                </c:pt>
                <c:pt idx="6233">
                  <c:v>2.043085</c:v>
                </c:pt>
                <c:pt idx="6234">
                  <c:v>2.043412</c:v>
                </c:pt>
                <c:pt idx="6235">
                  <c:v>2.0437400000000001</c:v>
                </c:pt>
                <c:pt idx="6236">
                  <c:v>2.0440680000000002</c:v>
                </c:pt>
                <c:pt idx="6237">
                  <c:v>2.0443950000000002</c:v>
                </c:pt>
                <c:pt idx="6238">
                  <c:v>2.0447229999999998</c:v>
                </c:pt>
                <c:pt idx="6239">
                  <c:v>2.045051</c:v>
                </c:pt>
                <c:pt idx="6240">
                  <c:v>2.0453779999999999</c:v>
                </c:pt>
                <c:pt idx="6241">
                  <c:v>2.045706</c:v>
                </c:pt>
                <c:pt idx="6242">
                  <c:v>2.0460340000000001</c:v>
                </c:pt>
                <c:pt idx="6243">
                  <c:v>2.0463619999999998</c:v>
                </c:pt>
                <c:pt idx="6244">
                  <c:v>2.0466890000000002</c:v>
                </c:pt>
                <c:pt idx="6245">
                  <c:v>2.0470169999999999</c:v>
                </c:pt>
                <c:pt idx="6246">
                  <c:v>2.047345</c:v>
                </c:pt>
                <c:pt idx="6247">
                  <c:v>2.0476719999999999</c:v>
                </c:pt>
                <c:pt idx="6248">
                  <c:v>2.048</c:v>
                </c:pt>
                <c:pt idx="6249">
                  <c:v>2.0483280000000001</c:v>
                </c:pt>
                <c:pt idx="6250">
                  <c:v>2.0486550000000001</c:v>
                </c:pt>
                <c:pt idx="6251">
                  <c:v>2.0489830000000002</c:v>
                </c:pt>
                <c:pt idx="6252">
                  <c:v>2.0493109999999999</c:v>
                </c:pt>
                <c:pt idx="6253">
                  <c:v>2.0496379999999998</c:v>
                </c:pt>
                <c:pt idx="6254">
                  <c:v>2.049966</c:v>
                </c:pt>
                <c:pt idx="6255">
                  <c:v>2.0502940000000001</c:v>
                </c:pt>
                <c:pt idx="6256">
                  <c:v>2.0506220000000002</c:v>
                </c:pt>
                <c:pt idx="6257">
                  <c:v>2.0509490000000001</c:v>
                </c:pt>
                <c:pt idx="6258">
                  <c:v>2.0512769999999998</c:v>
                </c:pt>
                <c:pt idx="6259">
                  <c:v>2.0516049999999999</c:v>
                </c:pt>
                <c:pt idx="6260">
                  <c:v>2.0519319999999999</c:v>
                </c:pt>
                <c:pt idx="6261">
                  <c:v>2.05226</c:v>
                </c:pt>
                <c:pt idx="6262">
                  <c:v>2.0525880000000001</c:v>
                </c:pt>
                <c:pt idx="6263">
                  <c:v>2.052915</c:v>
                </c:pt>
                <c:pt idx="6264">
                  <c:v>2.0532430000000002</c:v>
                </c:pt>
                <c:pt idx="6265">
                  <c:v>2.0535709999999998</c:v>
                </c:pt>
                <c:pt idx="6266">
                  <c:v>2.0538979999999998</c:v>
                </c:pt>
                <c:pt idx="6267">
                  <c:v>2.0542259999999999</c:v>
                </c:pt>
                <c:pt idx="6268">
                  <c:v>2.054554</c:v>
                </c:pt>
                <c:pt idx="6269">
                  <c:v>2.054881</c:v>
                </c:pt>
                <c:pt idx="6270">
                  <c:v>2.0552090000000001</c:v>
                </c:pt>
                <c:pt idx="6271">
                  <c:v>2.0555370000000002</c:v>
                </c:pt>
                <c:pt idx="6272">
                  <c:v>2.0558640000000001</c:v>
                </c:pt>
                <c:pt idx="6273">
                  <c:v>2.0561919999999998</c:v>
                </c:pt>
                <c:pt idx="6274">
                  <c:v>2.0565199999999999</c:v>
                </c:pt>
                <c:pt idx="6275">
                  <c:v>2.0568469999999999</c:v>
                </c:pt>
                <c:pt idx="6276">
                  <c:v>2.057175</c:v>
                </c:pt>
                <c:pt idx="6277">
                  <c:v>2.0575030000000001</c:v>
                </c:pt>
                <c:pt idx="6278">
                  <c:v>2.05783</c:v>
                </c:pt>
                <c:pt idx="6279">
                  <c:v>2.0581580000000002</c:v>
                </c:pt>
                <c:pt idx="6280">
                  <c:v>2.0584859999999998</c:v>
                </c:pt>
                <c:pt idx="6281">
                  <c:v>2.0588129999999998</c:v>
                </c:pt>
                <c:pt idx="6282">
                  <c:v>2.0591409999999999</c:v>
                </c:pt>
                <c:pt idx="6283">
                  <c:v>2.059469</c:v>
                </c:pt>
                <c:pt idx="6284">
                  <c:v>2.0597970000000001</c:v>
                </c:pt>
                <c:pt idx="6285">
                  <c:v>2.0601240000000001</c:v>
                </c:pt>
                <c:pt idx="6286">
                  <c:v>2.0604520000000002</c:v>
                </c:pt>
                <c:pt idx="6287">
                  <c:v>2.0607799999999998</c:v>
                </c:pt>
                <c:pt idx="6288">
                  <c:v>2.0611069999999998</c:v>
                </c:pt>
                <c:pt idx="6289">
                  <c:v>2.0614349999999999</c:v>
                </c:pt>
                <c:pt idx="6290">
                  <c:v>2.061763</c:v>
                </c:pt>
                <c:pt idx="6291">
                  <c:v>2.06209</c:v>
                </c:pt>
                <c:pt idx="6292">
                  <c:v>2.0624180000000001</c:v>
                </c:pt>
                <c:pt idx="6293">
                  <c:v>2.0627460000000002</c:v>
                </c:pt>
                <c:pt idx="6294">
                  <c:v>2.0630730000000002</c:v>
                </c:pt>
                <c:pt idx="6295">
                  <c:v>2.0634009999999998</c:v>
                </c:pt>
                <c:pt idx="6296">
                  <c:v>2.0637289999999999</c:v>
                </c:pt>
                <c:pt idx="6297">
                  <c:v>2.0640559999999999</c:v>
                </c:pt>
                <c:pt idx="6298">
                  <c:v>2.064384</c:v>
                </c:pt>
                <c:pt idx="6299">
                  <c:v>2.0647120000000001</c:v>
                </c:pt>
                <c:pt idx="6300">
                  <c:v>2.0650390000000001</c:v>
                </c:pt>
                <c:pt idx="6301">
                  <c:v>2.0653670000000002</c:v>
                </c:pt>
                <c:pt idx="6302">
                  <c:v>2.0656949999999998</c:v>
                </c:pt>
                <c:pt idx="6303">
                  <c:v>2.0660219999999998</c:v>
                </c:pt>
                <c:pt idx="6304">
                  <c:v>2.0663499999999999</c:v>
                </c:pt>
                <c:pt idx="6305">
                  <c:v>2.066678</c:v>
                </c:pt>
                <c:pt idx="6306">
                  <c:v>2.067005</c:v>
                </c:pt>
                <c:pt idx="6307">
                  <c:v>2.0673330000000001</c:v>
                </c:pt>
                <c:pt idx="6308">
                  <c:v>2.0676610000000002</c:v>
                </c:pt>
                <c:pt idx="6309">
                  <c:v>2.0679880000000002</c:v>
                </c:pt>
                <c:pt idx="6310">
                  <c:v>2.0683159999999998</c:v>
                </c:pt>
                <c:pt idx="6311">
                  <c:v>2.0686439999999999</c:v>
                </c:pt>
                <c:pt idx="6312">
                  <c:v>2.0689709999999999</c:v>
                </c:pt>
                <c:pt idx="6313">
                  <c:v>2.069299</c:v>
                </c:pt>
                <c:pt idx="6314">
                  <c:v>2.0696270000000001</c:v>
                </c:pt>
                <c:pt idx="6315">
                  <c:v>2.0699550000000002</c:v>
                </c:pt>
                <c:pt idx="6316">
                  <c:v>2.0702820000000002</c:v>
                </c:pt>
                <c:pt idx="6317">
                  <c:v>2.0706099999999998</c:v>
                </c:pt>
                <c:pt idx="6318">
                  <c:v>2.0709379999999999</c:v>
                </c:pt>
                <c:pt idx="6319">
                  <c:v>2.0712649999999999</c:v>
                </c:pt>
                <c:pt idx="6320">
                  <c:v>2.071593</c:v>
                </c:pt>
                <c:pt idx="6321">
                  <c:v>2.0719210000000001</c:v>
                </c:pt>
                <c:pt idx="6322">
                  <c:v>2.0722480000000001</c:v>
                </c:pt>
                <c:pt idx="6323">
                  <c:v>2.0725760000000002</c:v>
                </c:pt>
                <c:pt idx="6324">
                  <c:v>2.0729039999999999</c:v>
                </c:pt>
                <c:pt idx="6325">
                  <c:v>2.0732309999999998</c:v>
                </c:pt>
                <c:pt idx="6326">
                  <c:v>2.0735589999999999</c:v>
                </c:pt>
                <c:pt idx="6327">
                  <c:v>2.073887</c:v>
                </c:pt>
                <c:pt idx="6328">
                  <c:v>2.074214</c:v>
                </c:pt>
                <c:pt idx="6329">
                  <c:v>2.0745420000000001</c:v>
                </c:pt>
                <c:pt idx="6330">
                  <c:v>2.0748700000000002</c:v>
                </c:pt>
                <c:pt idx="6331">
                  <c:v>2.0751970000000002</c:v>
                </c:pt>
                <c:pt idx="6332">
                  <c:v>2.0755249999999998</c:v>
                </c:pt>
                <c:pt idx="6333">
                  <c:v>2.0758529999999999</c:v>
                </c:pt>
                <c:pt idx="6334">
                  <c:v>2.0761799999999999</c:v>
                </c:pt>
                <c:pt idx="6335">
                  <c:v>2.076508</c:v>
                </c:pt>
                <c:pt idx="6336">
                  <c:v>2.0768360000000001</c:v>
                </c:pt>
                <c:pt idx="6337">
                  <c:v>2.0771630000000001</c:v>
                </c:pt>
                <c:pt idx="6338">
                  <c:v>2.0774910000000002</c:v>
                </c:pt>
                <c:pt idx="6339">
                  <c:v>2.0778189999999999</c:v>
                </c:pt>
                <c:pt idx="6340">
                  <c:v>2.0781459999999998</c:v>
                </c:pt>
                <c:pt idx="6341">
                  <c:v>2.0784739999999999</c:v>
                </c:pt>
                <c:pt idx="6342">
                  <c:v>2.078802</c:v>
                </c:pt>
                <c:pt idx="6343">
                  <c:v>2.0791300000000001</c:v>
                </c:pt>
                <c:pt idx="6344">
                  <c:v>2.0794570000000001</c:v>
                </c:pt>
                <c:pt idx="6345">
                  <c:v>2.0797850000000002</c:v>
                </c:pt>
                <c:pt idx="6346">
                  <c:v>2.0801129999999999</c:v>
                </c:pt>
                <c:pt idx="6347">
                  <c:v>2.0804399999999998</c:v>
                </c:pt>
                <c:pt idx="6348">
                  <c:v>2.080768</c:v>
                </c:pt>
                <c:pt idx="6349">
                  <c:v>2.0810960000000001</c:v>
                </c:pt>
                <c:pt idx="6350">
                  <c:v>2.081423</c:v>
                </c:pt>
                <c:pt idx="6351">
                  <c:v>2.0817510000000001</c:v>
                </c:pt>
                <c:pt idx="6352">
                  <c:v>2.0820789999999998</c:v>
                </c:pt>
                <c:pt idx="6353">
                  <c:v>2.0824060000000002</c:v>
                </c:pt>
                <c:pt idx="6354">
                  <c:v>2.0827339999999999</c:v>
                </c:pt>
                <c:pt idx="6355">
                  <c:v>2.083062</c:v>
                </c:pt>
                <c:pt idx="6356">
                  <c:v>2.0833900000000001</c:v>
                </c:pt>
                <c:pt idx="6357">
                  <c:v>2.083717</c:v>
                </c:pt>
                <c:pt idx="6358">
                  <c:v>2.0840450000000001</c:v>
                </c:pt>
                <c:pt idx="6359">
                  <c:v>2.0843729999999998</c:v>
                </c:pt>
                <c:pt idx="6360">
                  <c:v>2.0847000000000002</c:v>
                </c:pt>
                <c:pt idx="6361">
                  <c:v>2.0850279999999999</c:v>
                </c:pt>
                <c:pt idx="6362">
                  <c:v>2.085356</c:v>
                </c:pt>
                <c:pt idx="6363">
                  <c:v>2.085683</c:v>
                </c:pt>
                <c:pt idx="6364">
                  <c:v>2.0860110000000001</c:v>
                </c:pt>
                <c:pt idx="6365">
                  <c:v>2.0863390000000002</c:v>
                </c:pt>
                <c:pt idx="6366">
                  <c:v>2.0866660000000001</c:v>
                </c:pt>
                <c:pt idx="6367">
                  <c:v>2.0869939999999998</c:v>
                </c:pt>
                <c:pt idx="6368">
                  <c:v>2.0873219999999999</c:v>
                </c:pt>
                <c:pt idx="6369">
                  <c:v>2.0876489999999999</c:v>
                </c:pt>
                <c:pt idx="6370">
                  <c:v>2.087977</c:v>
                </c:pt>
                <c:pt idx="6371">
                  <c:v>2.0883050000000001</c:v>
                </c:pt>
                <c:pt idx="6372">
                  <c:v>2.088632</c:v>
                </c:pt>
                <c:pt idx="6373">
                  <c:v>2.0889600000000002</c:v>
                </c:pt>
                <c:pt idx="6374">
                  <c:v>2.0892879999999998</c:v>
                </c:pt>
                <c:pt idx="6375">
                  <c:v>2.0896149999999998</c:v>
                </c:pt>
                <c:pt idx="6376">
                  <c:v>2.0899429999999999</c:v>
                </c:pt>
                <c:pt idx="6377">
                  <c:v>2.090271</c:v>
                </c:pt>
                <c:pt idx="6378">
                  <c:v>2.090598</c:v>
                </c:pt>
                <c:pt idx="6379">
                  <c:v>2.0909260000000001</c:v>
                </c:pt>
                <c:pt idx="6380">
                  <c:v>2.0912540000000002</c:v>
                </c:pt>
                <c:pt idx="6381">
                  <c:v>2.0915810000000001</c:v>
                </c:pt>
                <c:pt idx="6382">
                  <c:v>2.0919089999999998</c:v>
                </c:pt>
                <c:pt idx="6383">
                  <c:v>2.0922369999999999</c:v>
                </c:pt>
                <c:pt idx="6384">
                  <c:v>2.092565</c:v>
                </c:pt>
                <c:pt idx="6385">
                  <c:v>2.092892</c:v>
                </c:pt>
                <c:pt idx="6386">
                  <c:v>2.0932200000000001</c:v>
                </c:pt>
                <c:pt idx="6387">
                  <c:v>2.0935480000000002</c:v>
                </c:pt>
                <c:pt idx="6388">
                  <c:v>2.0938750000000002</c:v>
                </c:pt>
                <c:pt idx="6389">
                  <c:v>2.0942029999999998</c:v>
                </c:pt>
                <c:pt idx="6390">
                  <c:v>2.0945309999999999</c:v>
                </c:pt>
                <c:pt idx="6391">
                  <c:v>2.0948579999999999</c:v>
                </c:pt>
                <c:pt idx="6392">
                  <c:v>2.095186</c:v>
                </c:pt>
                <c:pt idx="6393">
                  <c:v>2.0955140000000001</c:v>
                </c:pt>
                <c:pt idx="6394">
                  <c:v>2.0958410000000001</c:v>
                </c:pt>
                <c:pt idx="6395">
                  <c:v>2.0961690000000002</c:v>
                </c:pt>
                <c:pt idx="6396">
                  <c:v>2.0964969999999998</c:v>
                </c:pt>
                <c:pt idx="6397">
                  <c:v>2.0968239999999998</c:v>
                </c:pt>
                <c:pt idx="6398">
                  <c:v>2.0971519999999999</c:v>
                </c:pt>
                <c:pt idx="6399">
                  <c:v>2.09748</c:v>
                </c:pt>
                <c:pt idx="6400">
                  <c:v>2.097807</c:v>
                </c:pt>
                <c:pt idx="6401">
                  <c:v>2.0981350000000001</c:v>
                </c:pt>
                <c:pt idx="6402">
                  <c:v>2.0984630000000002</c:v>
                </c:pt>
                <c:pt idx="6403">
                  <c:v>2.0987900000000002</c:v>
                </c:pt>
                <c:pt idx="6404">
                  <c:v>2.0991179999999998</c:v>
                </c:pt>
                <c:pt idx="6405">
                  <c:v>2.0994459999999999</c:v>
                </c:pt>
                <c:pt idx="6406">
                  <c:v>2.0997729999999999</c:v>
                </c:pt>
                <c:pt idx="6407">
                  <c:v>2.100101</c:v>
                </c:pt>
                <c:pt idx="6408">
                  <c:v>2.1004290000000001</c:v>
                </c:pt>
                <c:pt idx="6409">
                  <c:v>2.1007560000000001</c:v>
                </c:pt>
                <c:pt idx="6410">
                  <c:v>2.1010840000000002</c:v>
                </c:pt>
                <c:pt idx="6411">
                  <c:v>2.1014119999999998</c:v>
                </c:pt>
                <c:pt idx="6412">
                  <c:v>2.1017389999999998</c:v>
                </c:pt>
                <c:pt idx="6413">
                  <c:v>2.1020669999999999</c:v>
                </c:pt>
                <c:pt idx="6414">
                  <c:v>2.102395</c:v>
                </c:pt>
                <c:pt idx="6415">
                  <c:v>2.1027230000000001</c:v>
                </c:pt>
                <c:pt idx="6416">
                  <c:v>2.1030500000000001</c:v>
                </c:pt>
                <c:pt idx="6417">
                  <c:v>2.1033780000000002</c:v>
                </c:pt>
                <c:pt idx="6418">
                  <c:v>2.1037059999999999</c:v>
                </c:pt>
                <c:pt idx="6419">
                  <c:v>2.1040329999999998</c:v>
                </c:pt>
                <c:pt idx="6420">
                  <c:v>2.1043609999999999</c:v>
                </c:pt>
                <c:pt idx="6421">
                  <c:v>2.104689</c:v>
                </c:pt>
                <c:pt idx="6422">
                  <c:v>2.105016</c:v>
                </c:pt>
                <c:pt idx="6423">
                  <c:v>2.1053440000000001</c:v>
                </c:pt>
                <c:pt idx="6424">
                  <c:v>2.1056720000000002</c:v>
                </c:pt>
                <c:pt idx="6425">
                  <c:v>2.1059990000000002</c:v>
                </c:pt>
                <c:pt idx="6426">
                  <c:v>2.1063269999999998</c:v>
                </c:pt>
                <c:pt idx="6427">
                  <c:v>2.1066549999999999</c:v>
                </c:pt>
                <c:pt idx="6428">
                  <c:v>2.1069819999999999</c:v>
                </c:pt>
                <c:pt idx="6429">
                  <c:v>2.10731</c:v>
                </c:pt>
                <c:pt idx="6430">
                  <c:v>2.1076380000000001</c:v>
                </c:pt>
                <c:pt idx="6431">
                  <c:v>2.1079650000000001</c:v>
                </c:pt>
                <c:pt idx="6432">
                  <c:v>2.1082930000000002</c:v>
                </c:pt>
                <c:pt idx="6433">
                  <c:v>2.1086209999999999</c:v>
                </c:pt>
                <c:pt idx="6434">
                  <c:v>2.1089479999999998</c:v>
                </c:pt>
                <c:pt idx="6435">
                  <c:v>2.1092759999999999</c:v>
                </c:pt>
                <c:pt idx="6436">
                  <c:v>2.109604</c:v>
                </c:pt>
                <c:pt idx="6437">
                  <c:v>2.109931</c:v>
                </c:pt>
                <c:pt idx="6438">
                  <c:v>2.1102590000000001</c:v>
                </c:pt>
                <c:pt idx="6439">
                  <c:v>2.1105870000000002</c:v>
                </c:pt>
                <c:pt idx="6440">
                  <c:v>2.1109140000000002</c:v>
                </c:pt>
                <c:pt idx="6441">
                  <c:v>2.1112419999999998</c:v>
                </c:pt>
                <c:pt idx="6442">
                  <c:v>2.1115699999999999</c:v>
                </c:pt>
                <c:pt idx="6443">
                  <c:v>2.1118969999999999</c:v>
                </c:pt>
                <c:pt idx="6444">
                  <c:v>2.112225</c:v>
                </c:pt>
                <c:pt idx="6445">
                  <c:v>2.1125530000000001</c:v>
                </c:pt>
                <c:pt idx="6446">
                  <c:v>2.1128809999999998</c:v>
                </c:pt>
                <c:pt idx="6447">
                  <c:v>2.1132080000000002</c:v>
                </c:pt>
                <c:pt idx="6448">
                  <c:v>2.1135359999999999</c:v>
                </c:pt>
                <c:pt idx="6449">
                  <c:v>2.113864</c:v>
                </c:pt>
                <c:pt idx="6450">
                  <c:v>2.1141909999999999</c:v>
                </c:pt>
                <c:pt idx="6451">
                  <c:v>2.114519</c:v>
                </c:pt>
                <c:pt idx="6452">
                  <c:v>2.1148470000000001</c:v>
                </c:pt>
                <c:pt idx="6453">
                  <c:v>2.1151740000000001</c:v>
                </c:pt>
                <c:pt idx="6454">
                  <c:v>2.1155020000000002</c:v>
                </c:pt>
                <c:pt idx="6455">
                  <c:v>2.1158299999999999</c:v>
                </c:pt>
                <c:pt idx="6456">
                  <c:v>2.116158</c:v>
                </c:pt>
                <c:pt idx="6457">
                  <c:v>2.1164849999999999</c:v>
                </c:pt>
                <c:pt idx="6458">
                  <c:v>2.1168130000000001</c:v>
                </c:pt>
                <c:pt idx="6459">
                  <c:v>2.1171410000000002</c:v>
                </c:pt>
                <c:pt idx="6460">
                  <c:v>2.1174680000000001</c:v>
                </c:pt>
                <c:pt idx="6461">
                  <c:v>2.1177959999999998</c:v>
                </c:pt>
                <c:pt idx="6462">
                  <c:v>2.1181239999999999</c:v>
                </c:pt>
                <c:pt idx="6463">
                  <c:v>2.1184509999999999</c:v>
                </c:pt>
                <c:pt idx="6464">
                  <c:v>2.118779</c:v>
                </c:pt>
                <c:pt idx="6465">
                  <c:v>2.1191070000000001</c:v>
                </c:pt>
                <c:pt idx="6466">
                  <c:v>2.119434</c:v>
                </c:pt>
                <c:pt idx="6467">
                  <c:v>2.1197620000000001</c:v>
                </c:pt>
                <c:pt idx="6468">
                  <c:v>2.1200899999999998</c:v>
                </c:pt>
                <c:pt idx="6469">
                  <c:v>2.1204170000000002</c:v>
                </c:pt>
                <c:pt idx="6470">
                  <c:v>2.1207449999999999</c:v>
                </c:pt>
                <c:pt idx="6471">
                  <c:v>2.121073</c:v>
                </c:pt>
                <c:pt idx="6472">
                  <c:v>2.1214</c:v>
                </c:pt>
                <c:pt idx="6473">
                  <c:v>2.1217280000000001</c:v>
                </c:pt>
                <c:pt idx="6474">
                  <c:v>2.1220560000000002</c:v>
                </c:pt>
                <c:pt idx="6475">
                  <c:v>2.1223830000000001</c:v>
                </c:pt>
                <c:pt idx="6476">
                  <c:v>2.1227109999999998</c:v>
                </c:pt>
                <c:pt idx="6477">
                  <c:v>2.1230389999999999</c:v>
                </c:pt>
                <c:pt idx="6478">
                  <c:v>2.1233659999999999</c:v>
                </c:pt>
                <c:pt idx="6479">
                  <c:v>2.123694</c:v>
                </c:pt>
                <c:pt idx="6480">
                  <c:v>2.1240220000000001</c:v>
                </c:pt>
                <c:pt idx="6481">
                  <c:v>2.124349</c:v>
                </c:pt>
                <c:pt idx="6482">
                  <c:v>2.1246770000000001</c:v>
                </c:pt>
                <c:pt idx="6483">
                  <c:v>2.1250049999999998</c:v>
                </c:pt>
                <c:pt idx="6484">
                  <c:v>2.1253320000000002</c:v>
                </c:pt>
                <c:pt idx="6485">
                  <c:v>2.1256599999999999</c:v>
                </c:pt>
                <c:pt idx="6486">
                  <c:v>2.125988</c:v>
                </c:pt>
                <c:pt idx="6487">
                  <c:v>2.1263160000000001</c:v>
                </c:pt>
                <c:pt idx="6488">
                  <c:v>2.1266430000000001</c:v>
                </c:pt>
                <c:pt idx="6489">
                  <c:v>2.1269710000000002</c:v>
                </c:pt>
                <c:pt idx="6490">
                  <c:v>2.1272989999999998</c:v>
                </c:pt>
                <c:pt idx="6491">
                  <c:v>2.1276259999999998</c:v>
                </c:pt>
                <c:pt idx="6492">
                  <c:v>2.1279539999999999</c:v>
                </c:pt>
                <c:pt idx="6493">
                  <c:v>2.128282</c:v>
                </c:pt>
                <c:pt idx="6494">
                  <c:v>2.128609</c:v>
                </c:pt>
                <c:pt idx="6495">
                  <c:v>2.1289370000000001</c:v>
                </c:pt>
                <c:pt idx="6496">
                  <c:v>2.1292650000000002</c:v>
                </c:pt>
                <c:pt idx="6497">
                  <c:v>2.1295920000000002</c:v>
                </c:pt>
                <c:pt idx="6498">
                  <c:v>2.1299199999999998</c:v>
                </c:pt>
                <c:pt idx="6499">
                  <c:v>2.1302479999999999</c:v>
                </c:pt>
                <c:pt idx="6500">
                  <c:v>2.1305749999999999</c:v>
                </c:pt>
                <c:pt idx="6501">
                  <c:v>2.130903</c:v>
                </c:pt>
                <c:pt idx="6502">
                  <c:v>2.1312310000000001</c:v>
                </c:pt>
                <c:pt idx="6503">
                  <c:v>2.1315580000000001</c:v>
                </c:pt>
                <c:pt idx="6504">
                  <c:v>2.1318860000000002</c:v>
                </c:pt>
                <c:pt idx="6505">
                  <c:v>2.1322139999999998</c:v>
                </c:pt>
                <c:pt idx="6506">
                  <c:v>2.1325409999999998</c:v>
                </c:pt>
                <c:pt idx="6507">
                  <c:v>2.1328689999999999</c:v>
                </c:pt>
                <c:pt idx="6508">
                  <c:v>2.133197</c:v>
                </c:pt>
                <c:pt idx="6509">
                  <c:v>2.133524</c:v>
                </c:pt>
                <c:pt idx="6510">
                  <c:v>2.1338520000000001</c:v>
                </c:pt>
                <c:pt idx="6511">
                  <c:v>2.1341800000000002</c:v>
                </c:pt>
                <c:pt idx="6512">
                  <c:v>2.1345070000000002</c:v>
                </c:pt>
                <c:pt idx="6513">
                  <c:v>2.1348349999999998</c:v>
                </c:pt>
                <c:pt idx="6514">
                  <c:v>2.1351629999999999</c:v>
                </c:pt>
                <c:pt idx="6515">
                  <c:v>2.135491</c:v>
                </c:pt>
                <c:pt idx="6516">
                  <c:v>2.135818</c:v>
                </c:pt>
                <c:pt idx="6517">
                  <c:v>2.1361460000000001</c:v>
                </c:pt>
                <c:pt idx="6518">
                  <c:v>2.1364740000000002</c:v>
                </c:pt>
                <c:pt idx="6519">
                  <c:v>2.1368010000000002</c:v>
                </c:pt>
                <c:pt idx="6520">
                  <c:v>2.1371289999999998</c:v>
                </c:pt>
                <c:pt idx="6521">
                  <c:v>2.1374569999999999</c:v>
                </c:pt>
                <c:pt idx="6522">
                  <c:v>2.1377839999999999</c:v>
                </c:pt>
                <c:pt idx="6523">
                  <c:v>2.138112</c:v>
                </c:pt>
                <c:pt idx="6524">
                  <c:v>2.1384400000000001</c:v>
                </c:pt>
                <c:pt idx="6525">
                  <c:v>2.1387670000000001</c:v>
                </c:pt>
                <c:pt idx="6526">
                  <c:v>2.1390950000000002</c:v>
                </c:pt>
                <c:pt idx="6527">
                  <c:v>2.1394229999999999</c:v>
                </c:pt>
                <c:pt idx="6528">
                  <c:v>2.1397499999999998</c:v>
                </c:pt>
                <c:pt idx="6529">
                  <c:v>2.1400779999999999</c:v>
                </c:pt>
                <c:pt idx="6530">
                  <c:v>2.140406</c:v>
                </c:pt>
                <c:pt idx="6531">
                  <c:v>2.140733</c:v>
                </c:pt>
                <c:pt idx="6532">
                  <c:v>2.1410610000000001</c:v>
                </c:pt>
                <c:pt idx="6533">
                  <c:v>2.1413890000000002</c:v>
                </c:pt>
                <c:pt idx="6534">
                  <c:v>2.1417160000000002</c:v>
                </c:pt>
                <c:pt idx="6535">
                  <c:v>2.1420439999999998</c:v>
                </c:pt>
                <c:pt idx="6536">
                  <c:v>2.1423719999999999</c:v>
                </c:pt>
                <c:pt idx="6537">
                  <c:v>2.1426989999999999</c:v>
                </c:pt>
                <c:pt idx="6538">
                  <c:v>2.143027</c:v>
                </c:pt>
                <c:pt idx="6539">
                  <c:v>2.1433550000000001</c:v>
                </c:pt>
                <c:pt idx="6540">
                  <c:v>2.1436820000000001</c:v>
                </c:pt>
                <c:pt idx="6541">
                  <c:v>2.1440100000000002</c:v>
                </c:pt>
                <c:pt idx="6542">
                  <c:v>2.1443379999999999</c:v>
                </c:pt>
                <c:pt idx="6543">
                  <c:v>2.1446649999999998</c:v>
                </c:pt>
                <c:pt idx="6544">
                  <c:v>2.1449929999999999</c:v>
                </c:pt>
                <c:pt idx="6545">
                  <c:v>2.145321</c:v>
                </c:pt>
                <c:pt idx="6546">
                  <c:v>2.1456490000000001</c:v>
                </c:pt>
                <c:pt idx="6547">
                  <c:v>2.1459760000000001</c:v>
                </c:pt>
                <c:pt idx="6548">
                  <c:v>2.1463040000000002</c:v>
                </c:pt>
                <c:pt idx="6549">
                  <c:v>2.1466319999999999</c:v>
                </c:pt>
                <c:pt idx="6550">
                  <c:v>2.1469589999999998</c:v>
                </c:pt>
                <c:pt idx="6551">
                  <c:v>2.1472869999999999</c:v>
                </c:pt>
                <c:pt idx="6552">
                  <c:v>2.1476150000000001</c:v>
                </c:pt>
                <c:pt idx="6553">
                  <c:v>2.147942</c:v>
                </c:pt>
                <c:pt idx="6554">
                  <c:v>2.1482700000000001</c:v>
                </c:pt>
                <c:pt idx="6555">
                  <c:v>2.1485979999999998</c:v>
                </c:pt>
                <c:pt idx="6556">
                  <c:v>2.1489259999999999</c:v>
                </c:pt>
                <c:pt idx="6557">
                  <c:v>2.1492529999999999</c:v>
                </c:pt>
                <c:pt idx="6558">
                  <c:v>2.149581</c:v>
                </c:pt>
                <c:pt idx="6559">
                  <c:v>2.1499090000000001</c:v>
                </c:pt>
                <c:pt idx="6560">
                  <c:v>2.150236</c:v>
                </c:pt>
                <c:pt idx="6561">
                  <c:v>2.1505640000000001</c:v>
                </c:pt>
                <c:pt idx="6562">
                  <c:v>2.1508919999999998</c:v>
                </c:pt>
                <c:pt idx="6563">
                  <c:v>2.1512190000000002</c:v>
                </c:pt>
                <c:pt idx="6564">
                  <c:v>2.1515469999999999</c:v>
                </c:pt>
                <c:pt idx="6565">
                  <c:v>2.151875</c:v>
                </c:pt>
                <c:pt idx="6566">
                  <c:v>2.1522019999999999</c:v>
                </c:pt>
                <c:pt idx="6567">
                  <c:v>2.1525300000000001</c:v>
                </c:pt>
                <c:pt idx="6568">
                  <c:v>2.1528580000000002</c:v>
                </c:pt>
                <c:pt idx="6569">
                  <c:v>2.1531850000000001</c:v>
                </c:pt>
                <c:pt idx="6570">
                  <c:v>2.1535129999999998</c:v>
                </c:pt>
                <c:pt idx="6571">
                  <c:v>2.1538409999999999</c:v>
                </c:pt>
                <c:pt idx="6572">
                  <c:v>2.1541679999999999</c:v>
                </c:pt>
                <c:pt idx="6573">
                  <c:v>2.154496</c:v>
                </c:pt>
                <c:pt idx="6574">
                  <c:v>2.1548240000000001</c:v>
                </c:pt>
                <c:pt idx="6575">
                  <c:v>2.155151</c:v>
                </c:pt>
                <c:pt idx="6576">
                  <c:v>2.1554790000000001</c:v>
                </c:pt>
                <c:pt idx="6577">
                  <c:v>2.1558069999999998</c:v>
                </c:pt>
                <c:pt idx="6578">
                  <c:v>2.1561340000000002</c:v>
                </c:pt>
                <c:pt idx="6579">
                  <c:v>2.1564619999999999</c:v>
                </c:pt>
                <c:pt idx="6580">
                  <c:v>2.15679</c:v>
                </c:pt>
                <c:pt idx="6581">
                  <c:v>2.157117</c:v>
                </c:pt>
                <c:pt idx="6582">
                  <c:v>2.1574450000000001</c:v>
                </c:pt>
                <c:pt idx="6583">
                  <c:v>2.1577730000000002</c:v>
                </c:pt>
                <c:pt idx="6584">
                  <c:v>2.1581000000000001</c:v>
                </c:pt>
                <c:pt idx="6585">
                  <c:v>2.1584279999999998</c:v>
                </c:pt>
                <c:pt idx="6586">
                  <c:v>2.1587559999999999</c:v>
                </c:pt>
                <c:pt idx="6587">
                  <c:v>2.159084</c:v>
                </c:pt>
                <c:pt idx="6588">
                  <c:v>2.159411</c:v>
                </c:pt>
                <c:pt idx="6589">
                  <c:v>2.1597390000000001</c:v>
                </c:pt>
                <c:pt idx="6590">
                  <c:v>2.1600670000000002</c:v>
                </c:pt>
                <c:pt idx="6591">
                  <c:v>2.1603940000000001</c:v>
                </c:pt>
                <c:pt idx="6592">
                  <c:v>2.1607219999999998</c:v>
                </c:pt>
                <c:pt idx="6593">
                  <c:v>2.1610499999999999</c:v>
                </c:pt>
                <c:pt idx="6594">
                  <c:v>2.1613769999999999</c:v>
                </c:pt>
                <c:pt idx="6595">
                  <c:v>2.161705</c:v>
                </c:pt>
                <c:pt idx="6596">
                  <c:v>2.1620330000000001</c:v>
                </c:pt>
                <c:pt idx="6597">
                  <c:v>2.1623600000000001</c:v>
                </c:pt>
                <c:pt idx="6598">
                  <c:v>2.1626880000000002</c:v>
                </c:pt>
                <c:pt idx="6599">
                  <c:v>2.1630159999999998</c:v>
                </c:pt>
                <c:pt idx="6600">
                  <c:v>2.1633429999999998</c:v>
                </c:pt>
                <c:pt idx="6601">
                  <c:v>2.1636709999999999</c:v>
                </c:pt>
                <c:pt idx="6602">
                  <c:v>2.163999</c:v>
                </c:pt>
                <c:pt idx="6603">
                  <c:v>2.164326</c:v>
                </c:pt>
                <c:pt idx="6604">
                  <c:v>2.1646540000000001</c:v>
                </c:pt>
                <c:pt idx="6605">
                  <c:v>2.1649820000000002</c:v>
                </c:pt>
                <c:pt idx="6606">
                  <c:v>2.1653090000000002</c:v>
                </c:pt>
                <c:pt idx="6607">
                  <c:v>2.1656369999999998</c:v>
                </c:pt>
                <c:pt idx="6608">
                  <c:v>2.1659649999999999</c:v>
                </c:pt>
                <c:pt idx="6609">
                  <c:v>2.1662919999999999</c:v>
                </c:pt>
                <c:pt idx="6610">
                  <c:v>2.16662</c:v>
                </c:pt>
                <c:pt idx="6611">
                  <c:v>2.1669480000000001</c:v>
                </c:pt>
                <c:pt idx="6612">
                  <c:v>2.1672750000000001</c:v>
                </c:pt>
                <c:pt idx="6613">
                  <c:v>2.1676030000000002</c:v>
                </c:pt>
                <c:pt idx="6614">
                  <c:v>2.1679309999999998</c:v>
                </c:pt>
                <c:pt idx="6615">
                  <c:v>2.1682579999999998</c:v>
                </c:pt>
                <c:pt idx="6616">
                  <c:v>2.1685859999999999</c:v>
                </c:pt>
                <c:pt idx="6617">
                  <c:v>2.168914</c:v>
                </c:pt>
                <c:pt idx="6618">
                  <c:v>2.1692420000000001</c:v>
                </c:pt>
                <c:pt idx="6619">
                  <c:v>2.1695690000000001</c:v>
                </c:pt>
                <c:pt idx="6620">
                  <c:v>2.1698970000000002</c:v>
                </c:pt>
                <c:pt idx="6621">
                  <c:v>2.1702249999999998</c:v>
                </c:pt>
                <c:pt idx="6622">
                  <c:v>2.1705519999999998</c:v>
                </c:pt>
                <c:pt idx="6623">
                  <c:v>2.1708799999999999</c:v>
                </c:pt>
                <c:pt idx="6624">
                  <c:v>2.171208</c:v>
                </c:pt>
                <c:pt idx="6625">
                  <c:v>2.171535</c:v>
                </c:pt>
                <c:pt idx="6626">
                  <c:v>2.1718630000000001</c:v>
                </c:pt>
                <c:pt idx="6627">
                  <c:v>2.1721910000000002</c:v>
                </c:pt>
                <c:pt idx="6628">
                  <c:v>2.1725180000000002</c:v>
                </c:pt>
                <c:pt idx="6629">
                  <c:v>2.1728459999999998</c:v>
                </c:pt>
                <c:pt idx="6630">
                  <c:v>2.1731739999999999</c:v>
                </c:pt>
                <c:pt idx="6631">
                  <c:v>2.1735009999999999</c:v>
                </c:pt>
                <c:pt idx="6632">
                  <c:v>2.173829</c:v>
                </c:pt>
                <c:pt idx="6633">
                  <c:v>2.1741570000000001</c:v>
                </c:pt>
                <c:pt idx="6634">
                  <c:v>2.1744840000000001</c:v>
                </c:pt>
                <c:pt idx="6635">
                  <c:v>2.1748120000000002</c:v>
                </c:pt>
                <c:pt idx="6636">
                  <c:v>2.1751399999999999</c:v>
                </c:pt>
                <c:pt idx="6637">
                  <c:v>2.1754669999999998</c:v>
                </c:pt>
                <c:pt idx="6638">
                  <c:v>2.1757949999999999</c:v>
                </c:pt>
                <c:pt idx="6639">
                  <c:v>2.176123</c:v>
                </c:pt>
                <c:pt idx="6640">
                  <c:v>2.17645</c:v>
                </c:pt>
                <c:pt idx="6641">
                  <c:v>2.1767780000000001</c:v>
                </c:pt>
                <c:pt idx="6642">
                  <c:v>2.1771060000000002</c:v>
                </c:pt>
                <c:pt idx="6643">
                  <c:v>2.1774330000000002</c:v>
                </c:pt>
                <c:pt idx="6644">
                  <c:v>2.1777609999999998</c:v>
                </c:pt>
                <c:pt idx="6645">
                  <c:v>2.1780889999999999</c:v>
                </c:pt>
                <c:pt idx="6646">
                  <c:v>2.178417</c:v>
                </c:pt>
                <c:pt idx="6647">
                  <c:v>2.178744</c:v>
                </c:pt>
                <c:pt idx="6648">
                  <c:v>2.1790720000000001</c:v>
                </c:pt>
                <c:pt idx="6649">
                  <c:v>2.1793999999999998</c:v>
                </c:pt>
                <c:pt idx="6650">
                  <c:v>2.1797270000000002</c:v>
                </c:pt>
                <c:pt idx="6651">
                  <c:v>2.1800549999999999</c:v>
                </c:pt>
                <c:pt idx="6652">
                  <c:v>2.180383</c:v>
                </c:pt>
                <c:pt idx="6653">
                  <c:v>2.1807099999999999</c:v>
                </c:pt>
                <c:pt idx="6654">
                  <c:v>2.181038</c:v>
                </c:pt>
                <c:pt idx="6655">
                  <c:v>2.1813660000000001</c:v>
                </c:pt>
                <c:pt idx="6656">
                  <c:v>2.1816930000000001</c:v>
                </c:pt>
                <c:pt idx="6657">
                  <c:v>2.1820210000000002</c:v>
                </c:pt>
                <c:pt idx="6658">
                  <c:v>2.1823489999999999</c:v>
                </c:pt>
                <c:pt idx="6659">
                  <c:v>2.182677</c:v>
                </c:pt>
                <c:pt idx="6660">
                  <c:v>2.1830039999999999</c:v>
                </c:pt>
                <c:pt idx="6661">
                  <c:v>2.1833320000000001</c:v>
                </c:pt>
                <c:pt idx="6662">
                  <c:v>2.1836600000000002</c:v>
                </c:pt>
                <c:pt idx="6663">
                  <c:v>2.1839870000000001</c:v>
                </c:pt>
                <c:pt idx="6664">
                  <c:v>2.1843149999999998</c:v>
                </c:pt>
                <c:pt idx="6665">
                  <c:v>2.1846429999999999</c:v>
                </c:pt>
                <c:pt idx="6666">
                  <c:v>2.1849699999999999</c:v>
                </c:pt>
                <c:pt idx="6667">
                  <c:v>2.185298</c:v>
                </c:pt>
                <c:pt idx="6668">
                  <c:v>2.1856260000000001</c:v>
                </c:pt>
                <c:pt idx="6669">
                  <c:v>2.185953</c:v>
                </c:pt>
                <c:pt idx="6670">
                  <c:v>2.1862810000000001</c:v>
                </c:pt>
                <c:pt idx="6671">
                  <c:v>2.1866089999999998</c:v>
                </c:pt>
                <c:pt idx="6672">
                  <c:v>2.1869360000000002</c:v>
                </c:pt>
                <c:pt idx="6673">
                  <c:v>2.1872639999999999</c:v>
                </c:pt>
                <c:pt idx="6674">
                  <c:v>2.187592</c:v>
                </c:pt>
                <c:pt idx="6675">
                  <c:v>2.1879189999999999</c:v>
                </c:pt>
                <c:pt idx="6676">
                  <c:v>2.1882470000000001</c:v>
                </c:pt>
                <c:pt idx="6677">
                  <c:v>2.1885750000000002</c:v>
                </c:pt>
                <c:pt idx="6678">
                  <c:v>2.1889020000000001</c:v>
                </c:pt>
                <c:pt idx="6679">
                  <c:v>2.1892299999999998</c:v>
                </c:pt>
                <c:pt idx="6680">
                  <c:v>2.1895579999999999</c:v>
                </c:pt>
                <c:pt idx="6681">
                  <c:v>2.1898849999999999</c:v>
                </c:pt>
                <c:pt idx="6682">
                  <c:v>2.190213</c:v>
                </c:pt>
                <c:pt idx="6683">
                  <c:v>2.1905410000000001</c:v>
                </c:pt>
                <c:pt idx="6684">
                  <c:v>2.190868</c:v>
                </c:pt>
                <c:pt idx="6685">
                  <c:v>2.1911960000000001</c:v>
                </c:pt>
                <c:pt idx="6686">
                  <c:v>2.1915239999999998</c:v>
                </c:pt>
                <c:pt idx="6687">
                  <c:v>2.1918519999999999</c:v>
                </c:pt>
                <c:pt idx="6688">
                  <c:v>2.1921789999999999</c:v>
                </c:pt>
                <c:pt idx="6689">
                  <c:v>2.192507</c:v>
                </c:pt>
                <c:pt idx="6690">
                  <c:v>2.1928350000000001</c:v>
                </c:pt>
                <c:pt idx="6691">
                  <c:v>2.1931620000000001</c:v>
                </c:pt>
                <c:pt idx="6692">
                  <c:v>2.1934900000000002</c:v>
                </c:pt>
                <c:pt idx="6693">
                  <c:v>2.1938179999999998</c:v>
                </c:pt>
                <c:pt idx="6694">
                  <c:v>2.1941449999999998</c:v>
                </c:pt>
                <c:pt idx="6695">
                  <c:v>2.1944729999999999</c:v>
                </c:pt>
                <c:pt idx="6696">
                  <c:v>2.194801</c:v>
                </c:pt>
                <c:pt idx="6697">
                  <c:v>2.195128</c:v>
                </c:pt>
                <c:pt idx="6698">
                  <c:v>2.1954560000000001</c:v>
                </c:pt>
                <c:pt idx="6699">
                  <c:v>2.1957840000000002</c:v>
                </c:pt>
                <c:pt idx="6700">
                  <c:v>2.1961110000000001</c:v>
                </c:pt>
                <c:pt idx="6701">
                  <c:v>2.1964389999999998</c:v>
                </c:pt>
                <c:pt idx="6702">
                  <c:v>2.1967669999999999</c:v>
                </c:pt>
                <c:pt idx="6703">
                  <c:v>2.1970939999999999</c:v>
                </c:pt>
                <c:pt idx="6704">
                  <c:v>2.197422</c:v>
                </c:pt>
                <c:pt idx="6705">
                  <c:v>2.1977500000000001</c:v>
                </c:pt>
                <c:pt idx="6706">
                  <c:v>2.1980770000000001</c:v>
                </c:pt>
                <c:pt idx="6707">
                  <c:v>2.1984050000000002</c:v>
                </c:pt>
                <c:pt idx="6708">
                  <c:v>2.1987329999999998</c:v>
                </c:pt>
                <c:pt idx="6709">
                  <c:v>2.1990599999999998</c:v>
                </c:pt>
                <c:pt idx="6710">
                  <c:v>2.1993879999999999</c:v>
                </c:pt>
                <c:pt idx="6711">
                  <c:v>2.199716</c:v>
                </c:pt>
                <c:pt idx="6712">
                  <c:v>2.200043</c:v>
                </c:pt>
                <c:pt idx="6713">
                  <c:v>2.2003710000000001</c:v>
                </c:pt>
                <c:pt idx="6714">
                  <c:v>2.2006990000000002</c:v>
                </c:pt>
                <c:pt idx="6715">
                  <c:v>2.2010260000000001</c:v>
                </c:pt>
                <c:pt idx="6716">
                  <c:v>2.2013539999999998</c:v>
                </c:pt>
                <c:pt idx="6717">
                  <c:v>2.2016819999999999</c:v>
                </c:pt>
                <c:pt idx="6718">
                  <c:v>2.20201</c:v>
                </c:pt>
                <c:pt idx="6719">
                  <c:v>2.202337</c:v>
                </c:pt>
                <c:pt idx="6720">
                  <c:v>2.2026650000000001</c:v>
                </c:pt>
                <c:pt idx="6721">
                  <c:v>2.2029930000000002</c:v>
                </c:pt>
                <c:pt idx="6722">
                  <c:v>2.2033200000000002</c:v>
                </c:pt>
                <c:pt idx="6723">
                  <c:v>2.2036479999999998</c:v>
                </c:pt>
                <c:pt idx="6724">
                  <c:v>2.2039759999999999</c:v>
                </c:pt>
                <c:pt idx="6725">
                  <c:v>2.2043029999999999</c:v>
                </c:pt>
                <c:pt idx="6726">
                  <c:v>2.204631</c:v>
                </c:pt>
                <c:pt idx="6727">
                  <c:v>2.2049590000000001</c:v>
                </c:pt>
                <c:pt idx="6728">
                  <c:v>2.2052870000000002</c:v>
                </c:pt>
                <c:pt idx="6729">
                  <c:v>2.2056140000000002</c:v>
                </c:pt>
                <c:pt idx="6730">
                  <c:v>2.2059419999999998</c:v>
                </c:pt>
                <c:pt idx="6731">
                  <c:v>2.20627</c:v>
                </c:pt>
                <c:pt idx="6732">
                  <c:v>2.2065969999999999</c:v>
                </c:pt>
                <c:pt idx="6733">
                  <c:v>2.206925</c:v>
                </c:pt>
                <c:pt idx="6734">
                  <c:v>2.2072530000000001</c:v>
                </c:pt>
                <c:pt idx="6735">
                  <c:v>2.2075800000000001</c:v>
                </c:pt>
                <c:pt idx="6736">
                  <c:v>2.2079080000000002</c:v>
                </c:pt>
                <c:pt idx="6737">
                  <c:v>2.2082359999999999</c:v>
                </c:pt>
                <c:pt idx="6738">
                  <c:v>2.2085629999999998</c:v>
                </c:pt>
                <c:pt idx="6739">
                  <c:v>2.2088909999999999</c:v>
                </c:pt>
                <c:pt idx="6740">
                  <c:v>2.209219</c:v>
                </c:pt>
                <c:pt idx="6741">
                  <c:v>2.209546</c:v>
                </c:pt>
                <c:pt idx="6742">
                  <c:v>2.2098740000000001</c:v>
                </c:pt>
                <c:pt idx="6743">
                  <c:v>2.2102019999999998</c:v>
                </c:pt>
                <c:pt idx="6744">
                  <c:v>2.2105290000000002</c:v>
                </c:pt>
                <c:pt idx="6745">
                  <c:v>2.2108569999999999</c:v>
                </c:pt>
                <c:pt idx="6746">
                  <c:v>2.211185</c:v>
                </c:pt>
                <c:pt idx="6747">
                  <c:v>2.2115119999999999</c:v>
                </c:pt>
                <c:pt idx="6748">
                  <c:v>2.21184</c:v>
                </c:pt>
                <c:pt idx="6749">
                  <c:v>2.2121680000000001</c:v>
                </c:pt>
                <c:pt idx="6750">
                  <c:v>2.2124950000000001</c:v>
                </c:pt>
                <c:pt idx="6751">
                  <c:v>2.2128230000000002</c:v>
                </c:pt>
                <c:pt idx="6752">
                  <c:v>2.2131509999999999</c:v>
                </c:pt>
                <c:pt idx="6753">
                  <c:v>2.2134779999999998</c:v>
                </c:pt>
                <c:pt idx="6754">
                  <c:v>2.2138059999999999</c:v>
                </c:pt>
                <c:pt idx="6755">
                  <c:v>2.214134</c:v>
                </c:pt>
                <c:pt idx="6756">
                  <c:v>2.214461</c:v>
                </c:pt>
                <c:pt idx="6757">
                  <c:v>2.2147890000000001</c:v>
                </c:pt>
                <c:pt idx="6758">
                  <c:v>2.2151169999999998</c:v>
                </c:pt>
                <c:pt idx="6759">
                  <c:v>2.2154449999999999</c:v>
                </c:pt>
                <c:pt idx="6760">
                  <c:v>2.2157719999999999</c:v>
                </c:pt>
                <c:pt idx="6761">
                  <c:v>2.2161</c:v>
                </c:pt>
                <c:pt idx="6762">
                  <c:v>2.2164280000000001</c:v>
                </c:pt>
                <c:pt idx="6763">
                  <c:v>2.216755</c:v>
                </c:pt>
                <c:pt idx="6764">
                  <c:v>2.2170830000000001</c:v>
                </c:pt>
                <c:pt idx="6765">
                  <c:v>2.2174109999999998</c:v>
                </c:pt>
                <c:pt idx="6766">
                  <c:v>2.2177380000000002</c:v>
                </c:pt>
                <c:pt idx="6767">
                  <c:v>2.2180659999999999</c:v>
                </c:pt>
                <c:pt idx="6768">
                  <c:v>2.218394</c:v>
                </c:pt>
                <c:pt idx="6769">
                  <c:v>2.2187209999999999</c:v>
                </c:pt>
                <c:pt idx="6770">
                  <c:v>2.219049</c:v>
                </c:pt>
                <c:pt idx="6771">
                  <c:v>2.2193770000000002</c:v>
                </c:pt>
                <c:pt idx="6772">
                  <c:v>2.2197040000000001</c:v>
                </c:pt>
                <c:pt idx="6773">
                  <c:v>2.2200319999999998</c:v>
                </c:pt>
                <c:pt idx="6774">
                  <c:v>2.2203599999999999</c:v>
                </c:pt>
                <c:pt idx="6775">
                  <c:v>2.2206869999999999</c:v>
                </c:pt>
                <c:pt idx="6776">
                  <c:v>2.221015</c:v>
                </c:pt>
                <c:pt idx="6777">
                  <c:v>2.2213430000000001</c:v>
                </c:pt>
                <c:pt idx="6778">
                  <c:v>2.22167</c:v>
                </c:pt>
                <c:pt idx="6779">
                  <c:v>2.2219980000000001</c:v>
                </c:pt>
                <c:pt idx="6780">
                  <c:v>2.2223259999999998</c:v>
                </c:pt>
                <c:pt idx="6781">
                  <c:v>2.2226530000000002</c:v>
                </c:pt>
                <c:pt idx="6782">
                  <c:v>2.2229809999999999</c:v>
                </c:pt>
                <c:pt idx="6783">
                  <c:v>2.223309</c:v>
                </c:pt>
                <c:pt idx="6784">
                  <c:v>2.2236359999999999</c:v>
                </c:pt>
                <c:pt idx="6785">
                  <c:v>2.2239640000000001</c:v>
                </c:pt>
                <c:pt idx="6786">
                  <c:v>2.2242920000000002</c:v>
                </c:pt>
                <c:pt idx="6787">
                  <c:v>2.2246190000000001</c:v>
                </c:pt>
                <c:pt idx="6788">
                  <c:v>2.2249469999999998</c:v>
                </c:pt>
                <c:pt idx="6789">
                  <c:v>2.2252749999999999</c:v>
                </c:pt>
                <c:pt idx="6790">
                  <c:v>2.225603</c:v>
                </c:pt>
                <c:pt idx="6791">
                  <c:v>2.22593</c:v>
                </c:pt>
                <c:pt idx="6792">
                  <c:v>2.2262580000000001</c:v>
                </c:pt>
                <c:pt idx="6793">
                  <c:v>2.2265860000000002</c:v>
                </c:pt>
                <c:pt idx="6794">
                  <c:v>2.2269130000000001</c:v>
                </c:pt>
                <c:pt idx="6795">
                  <c:v>2.2272409999999998</c:v>
                </c:pt>
                <c:pt idx="6796">
                  <c:v>2.2275689999999999</c:v>
                </c:pt>
                <c:pt idx="6797">
                  <c:v>2.2278959999999999</c:v>
                </c:pt>
                <c:pt idx="6798">
                  <c:v>2.228224</c:v>
                </c:pt>
                <c:pt idx="6799">
                  <c:v>2.2285520000000001</c:v>
                </c:pt>
                <c:pt idx="6800">
                  <c:v>2.2288790000000001</c:v>
                </c:pt>
                <c:pt idx="6801">
                  <c:v>2.2292070000000002</c:v>
                </c:pt>
                <c:pt idx="6802">
                  <c:v>2.2295349999999998</c:v>
                </c:pt>
                <c:pt idx="6803">
                  <c:v>2.2298619999999998</c:v>
                </c:pt>
                <c:pt idx="6804">
                  <c:v>2.2301899999999999</c:v>
                </c:pt>
                <c:pt idx="6805">
                  <c:v>2.230518</c:v>
                </c:pt>
                <c:pt idx="6806">
                  <c:v>2.230845</c:v>
                </c:pt>
                <c:pt idx="6807">
                  <c:v>2.2311730000000001</c:v>
                </c:pt>
                <c:pt idx="6808">
                  <c:v>2.2315010000000002</c:v>
                </c:pt>
                <c:pt idx="6809">
                  <c:v>2.2318280000000001</c:v>
                </c:pt>
                <c:pt idx="6810">
                  <c:v>2.2321559999999998</c:v>
                </c:pt>
                <c:pt idx="6811">
                  <c:v>2.2324839999999999</c:v>
                </c:pt>
                <c:pt idx="6812">
                  <c:v>2.2328109999999999</c:v>
                </c:pt>
                <c:pt idx="6813">
                  <c:v>2.233139</c:v>
                </c:pt>
                <c:pt idx="6814">
                  <c:v>2.2334670000000001</c:v>
                </c:pt>
                <c:pt idx="6815">
                  <c:v>2.2337940000000001</c:v>
                </c:pt>
                <c:pt idx="6816">
                  <c:v>2.2341220000000002</c:v>
                </c:pt>
                <c:pt idx="6817">
                  <c:v>2.2344499999999998</c:v>
                </c:pt>
                <c:pt idx="6818">
                  <c:v>2.2347779999999999</c:v>
                </c:pt>
                <c:pt idx="6819">
                  <c:v>2.2351049999999999</c:v>
                </c:pt>
                <c:pt idx="6820">
                  <c:v>2.235433</c:v>
                </c:pt>
                <c:pt idx="6821">
                  <c:v>2.2357610000000001</c:v>
                </c:pt>
                <c:pt idx="6822">
                  <c:v>2.2360880000000001</c:v>
                </c:pt>
                <c:pt idx="6823">
                  <c:v>2.2364160000000002</c:v>
                </c:pt>
                <c:pt idx="6824">
                  <c:v>2.2367439999999998</c:v>
                </c:pt>
                <c:pt idx="6825">
                  <c:v>2.2370709999999998</c:v>
                </c:pt>
                <c:pt idx="6826">
                  <c:v>2.2373989999999999</c:v>
                </c:pt>
                <c:pt idx="6827">
                  <c:v>2.237727</c:v>
                </c:pt>
                <c:pt idx="6828">
                  <c:v>2.238054</c:v>
                </c:pt>
                <c:pt idx="6829">
                  <c:v>2.2383820000000001</c:v>
                </c:pt>
                <c:pt idx="6830">
                  <c:v>2.2387100000000002</c:v>
                </c:pt>
                <c:pt idx="6831">
                  <c:v>2.2390379999999999</c:v>
                </c:pt>
                <c:pt idx="6832">
                  <c:v>2.2393649999999998</c:v>
                </c:pt>
                <c:pt idx="6833">
                  <c:v>2.2396929999999999</c:v>
                </c:pt>
                <c:pt idx="6834">
                  <c:v>2.240021</c:v>
                </c:pt>
                <c:pt idx="6835">
                  <c:v>2.240348</c:v>
                </c:pt>
                <c:pt idx="6836">
                  <c:v>2.2406760000000001</c:v>
                </c:pt>
                <c:pt idx="6837">
                  <c:v>2.2410040000000002</c:v>
                </c:pt>
                <c:pt idx="6838">
                  <c:v>2.2413310000000002</c:v>
                </c:pt>
                <c:pt idx="6839">
                  <c:v>2.2416589999999998</c:v>
                </c:pt>
                <c:pt idx="6840">
                  <c:v>2.241987</c:v>
                </c:pt>
                <c:pt idx="6841">
                  <c:v>2.2423139999999999</c:v>
                </c:pt>
                <c:pt idx="6842">
                  <c:v>2.242642</c:v>
                </c:pt>
                <c:pt idx="6843">
                  <c:v>2.2429700000000001</c:v>
                </c:pt>
                <c:pt idx="6844">
                  <c:v>2.2432970000000001</c:v>
                </c:pt>
                <c:pt idx="6845">
                  <c:v>2.2436250000000002</c:v>
                </c:pt>
                <c:pt idx="6846">
                  <c:v>2.2439529999999999</c:v>
                </c:pt>
                <c:pt idx="6847">
                  <c:v>2.2442799999999998</c:v>
                </c:pt>
                <c:pt idx="6848">
                  <c:v>2.2446079999999999</c:v>
                </c:pt>
                <c:pt idx="6849">
                  <c:v>2.244936</c:v>
                </c:pt>
                <c:pt idx="6850">
                  <c:v>2.245263</c:v>
                </c:pt>
                <c:pt idx="6851">
                  <c:v>2.2455910000000001</c:v>
                </c:pt>
                <c:pt idx="6852">
                  <c:v>2.2459190000000002</c:v>
                </c:pt>
                <c:pt idx="6853">
                  <c:v>2.2462460000000002</c:v>
                </c:pt>
                <c:pt idx="6854">
                  <c:v>2.2465739999999998</c:v>
                </c:pt>
                <c:pt idx="6855">
                  <c:v>2.246902</c:v>
                </c:pt>
                <c:pt idx="6856">
                  <c:v>2.2472289999999999</c:v>
                </c:pt>
                <c:pt idx="6857">
                  <c:v>2.247557</c:v>
                </c:pt>
                <c:pt idx="6858">
                  <c:v>2.2478850000000001</c:v>
                </c:pt>
                <c:pt idx="6859">
                  <c:v>2.2482129999999998</c:v>
                </c:pt>
                <c:pt idx="6860">
                  <c:v>2.2485400000000002</c:v>
                </c:pt>
                <c:pt idx="6861">
                  <c:v>2.2488679999999999</c:v>
                </c:pt>
                <c:pt idx="6862">
                  <c:v>2.249196</c:v>
                </c:pt>
                <c:pt idx="6863">
                  <c:v>2.2495229999999999</c:v>
                </c:pt>
                <c:pt idx="6864">
                  <c:v>2.249851</c:v>
                </c:pt>
                <c:pt idx="6865">
                  <c:v>2.2501790000000002</c:v>
                </c:pt>
                <c:pt idx="6866">
                  <c:v>2.2505060000000001</c:v>
                </c:pt>
                <c:pt idx="6867">
                  <c:v>2.2508339999999998</c:v>
                </c:pt>
                <c:pt idx="6868">
                  <c:v>2.2511619999999999</c:v>
                </c:pt>
                <c:pt idx="6869">
                  <c:v>2.2514889999999999</c:v>
                </c:pt>
                <c:pt idx="6870">
                  <c:v>2.251817</c:v>
                </c:pt>
                <c:pt idx="6871">
                  <c:v>2.2521450000000001</c:v>
                </c:pt>
                <c:pt idx="6872">
                  <c:v>2.252472</c:v>
                </c:pt>
                <c:pt idx="6873">
                  <c:v>2.2528000000000001</c:v>
                </c:pt>
                <c:pt idx="6874">
                  <c:v>2.2531279999999998</c:v>
                </c:pt>
                <c:pt idx="6875">
                  <c:v>2.2534550000000002</c:v>
                </c:pt>
                <c:pt idx="6876">
                  <c:v>2.2537829999999999</c:v>
                </c:pt>
                <c:pt idx="6877">
                  <c:v>2.254111</c:v>
                </c:pt>
                <c:pt idx="6878">
                  <c:v>2.2544379999999999</c:v>
                </c:pt>
                <c:pt idx="6879">
                  <c:v>2.254766</c:v>
                </c:pt>
                <c:pt idx="6880">
                  <c:v>2.2550940000000002</c:v>
                </c:pt>
                <c:pt idx="6881">
                  <c:v>2.2554210000000001</c:v>
                </c:pt>
                <c:pt idx="6882">
                  <c:v>2.2557489999999998</c:v>
                </c:pt>
                <c:pt idx="6883">
                  <c:v>2.2560769999999999</c:v>
                </c:pt>
                <c:pt idx="6884">
                  <c:v>2.2564039999999999</c:v>
                </c:pt>
                <c:pt idx="6885">
                  <c:v>2.256732</c:v>
                </c:pt>
                <c:pt idx="6886">
                  <c:v>2.2570600000000001</c:v>
                </c:pt>
                <c:pt idx="6887">
                  <c:v>2.257387</c:v>
                </c:pt>
                <c:pt idx="6888">
                  <c:v>2.2577150000000001</c:v>
                </c:pt>
                <c:pt idx="6889">
                  <c:v>2.2580429999999998</c:v>
                </c:pt>
                <c:pt idx="6890">
                  <c:v>2.2583709999999999</c:v>
                </c:pt>
                <c:pt idx="6891">
                  <c:v>2.2586979999999999</c:v>
                </c:pt>
                <c:pt idx="6892">
                  <c:v>2.259026</c:v>
                </c:pt>
                <c:pt idx="6893">
                  <c:v>2.2593540000000001</c:v>
                </c:pt>
                <c:pt idx="6894">
                  <c:v>2.2596810000000001</c:v>
                </c:pt>
                <c:pt idx="6895">
                  <c:v>2.2600090000000002</c:v>
                </c:pt>
                <c:pt idx="6896">
                  <c:v>2.2603369999999998</c:v>
                </c:pt>
                <c:pt idx="6897">
                  <c:v>2.2606639999999998</c:v>
                </c:pt>
                <c:pt idx="6898">
                  <c:v>2.2609919999999999</c:v>
                </c:pt>
                <c:pt idx="6899">
                  <c:v>2.26132</c:v>
                </c:pt>
                <c:pt idx="6900">
                  <c:v>2.261647</c:v>
                </c:pt>
                <c:pt idx="6901">
                  <c:v>2.2619750000000001</c:v>
                </c:pt>
                <c:pt idx="6902">
                  <c:v>2.2623030000000002</c:v>
                </c:pt>
                <c:pt idx="6903">
                  <c:v>2.2626300000000001</c:v>
                </c:pt>
                <c:pt idx="6904">
                  <c:v>2.2629579999999998</c:v>
                </c:pt>
                <c:pt idx="6905">
                  <c:v>2.2632859999999999</c:v>
                </c:pt>
                <c:pt idx="6906">
                  <c:v>2.2636129999999999</c:v>
                </c:pt>
                <c:pt idx="6907">
                  <c:v>2.263941</c:v>
                </c:pt>
                <c:pt idx="6908">
                  <c:v>2.2642690000000001</c:v>
                </c:pt>
                <c:pt idx="6909">
                  <c:v>2.2645960000000001</c:v>
                </c:pt>
                <c:pt idx="6910">
                  <c:v>2.2649240000000002</c:v>
                </c:pt>
                <c:pt idx="6911">
                  <c:v>2.2652519999999998</c:v>
                </c:pt>
                <c:pt idx="6912">
                  <c:v>2.2655789999999998</c:v>
                </c:pt>
                <c:pt idx="6913">
                  <c:v>2.2659069999999999</c:v>
                </c:pt>
                <c:pt idx="6914">
                  <c:v>2.266235</c:v>
                </c:pt>
                <c:pt idx="6915">
                  <c:v>2.266562</c:v>
                </c:pt>
                <c:pt idx="6916">
                  <c:v>2.2668900000000001</c:v>
                </c:pt>
                <c:pt idx="6917">
                  <c:v>2.2672180000000002</c:v>
                </c:pt>
                <c:pt idx="6918">
                  <c:v>2.2675459999999998</c:v>
                </c:pt>
                <c:pt idx="6919">
                  <c:v>2.2678729999999998</c:v>
                </c:pt>
                <c:pt idx="6920">
                  <c:v>2.2682009999999999</c:v>
                </c:pt>
                <c:pt idx="6921">
                  <c:v>2.268529</c:v>
                </c:pt>
                <c:pt idx="6922">
                  <c:v>2.268856</c:v>
                </c:pt>
                <c:pt idx="6923">
                  <c:v>2.2691840000000001</c:v>
                </c:pt>
                <c:pt idx="6924">
                  <c:v>2.2695120000000002</c:v>
                </c:pt>
                <c:pt idx="6925">
                  <c:v>2.2698390000000002</c:v>
                </c:pt>
                <c:pt idx="6926">
                  <c:v>2.2701669999999998</c:v>
                </c:pt>
                <c:pt idx="6927">
                  <c:v>2.2704949999999999</c:v>
                </c:pt>
                <c:pt idx="6928">
                  <c:v>2.2708219999999999</c:v>
                </c:pt>
                <c:pt idx="6929">
                  <c:v>2.27115</c:v>
                </c:pt>
                <c:pt idx="6930">
                  <c:v>2.2714780000000001</c:v>
                </c:pt>
                <c:pt idx="6931">
                  <c:v>2.2718060000000002</c:v>
                </c:pt>
                <c:pt idx="6932">
                  <c:v>2.2721330000000002</c:v>
                </c:pt>
                <c:pt idx="6933">
                  <c:v>2.2724609999999998</c:v>
                </c:pt>
                <c:pt idx="6934">
                  <c:v>2.2727889999999999</c:v>
                </c:pt>
                <c:pt idx="6935">
                  <c:v>2.2731159999999999</c:v>
                </c:pt>
                <c:pt idx="6936">
                  <c:v>2.273444</c:v>
                </c:pt>
                <c:pt idx="6937">
                  <c:v>2.2737720000000001</c:v>
                </c:pt>
                <c:pt idx="6938">
                  <c:v>2.2740990000000001</c:v>
                </c:pt>
                <c:pt idx="6939">
                  <c:v>2.2744270000000002</c:v>
                </c:pt>
                <c:pt idx="6940">
                  <c:v>2.2747549999999999</c:v>
                </c:pt>
                <c:pt idx="6941">
                  <c:v>2.2750819999999998</c:v>
                </c:pt>
                <c:pt idx="6942">
                  <c:v>2.2754099999999999</c:v>
                </c:pt>
                <c:pt idx="6943">
                  <c:v>2.275738</c:v>
                </c:pt>
                <c:pt idx="6944">
                  <c:v>2.276065</c:v>
                </c:pt>
                <c:pt idx="6945">
                  <c:v>2.2763930000000001</c:v>
                </c:pt>
                <c:pt idx="6946">
                  <c:v>2.2767210000000002</c:v>
                </c:pt>
                <c:pt idx="6947">
                  <c:v>2.2770480000000002</c:v>
                </c:pt>
                <c:pt idx="6948">
                  <c:v>2.2773759999999998</c:v>
                </c:pt>
                <c:pt idx="6949">
                  <c:v>2.277704</c:v>
                </c:pt>
                <c:pt idx="6950">
                  <c:v>2.2780309999999999</c:v>
                </c:pt>
                <c:pt idx="6951">
                  <c:v>2.278359</c:v>
                </c:pt>
                <c:pt idx="6952">
                  <c:v>2.2786870000000001</c:v>
                </c:pt>
                <c:pt idx="6953">
                  <c:v>2.2790140000000001</c:v>
                </c:pt>
                <c:pt idx="6954">
                  <c:v>2.2793420000000002</c:v>
                </c:pt>
                <c:pt idx="6955">
                  <c:v>2.2796699999999999</c:v>
                </c:pt>
                <c:pt idx="6956">
                  <c:v>2.2799969999999998</c:v>
                </c:pt>
                <c:pt idx="6957">
                  <c:v>2.2803249999999999</c:v>
                </c:pt>
                <c:pt idx="6958">
                  <c:v>2.280653</c:v>
                </c:pt>
                <c:pt idx="6959">
                  <c:v>2.28098</c:v>
                </c:pt>
                <c:pt idx="6960">
                  <c:v>2.2813080000000001</c:v>
                </c:pt>
                <c:pt idx="6961">
                  <c:v>2.2816360000000002</c:v>
                </c:pt>
                <c:pt idx="6962">
                  <c:v>2.2819639999999999</c:v>
                </c:pt>
                <c:pt idx="6963">
                  <c:v>2.2822909999999998</c:v>
                </c:pt>
                <c:pt idx="6964">
                  <c:v>2.282619</c:v>
                </c:pt>
                <c:pt idx="6965">
                  <c:v>2.2829470000000001</c:v>
                </c:pt>
                <c:pt idx="6966">
                  <c:v>2.283274</c:v>
                </c:pt>
                <c:pt idx="6967">
                  <c:v>2.2836020000000001</c:v>
                </c:pt>
                <c:pt idx="6968">
                  <c:v>2.2839299999999998</c:v>
                </c:pt>
                <c:pt idx="6969">
                  <c:v>2.2842570000000002</c:v>
                </c:pt>
                <c:pt idx="6970">
                  <c:v>2.2845849999999999</c:v>
                </c:pt>
                <c:pt idx="6971">
                  <c:v>2.284913</c:v>
                </c:pt>
                <c:pt idx="6972">
                  <c:v>2.2852399999999999</c:v>
                </c:pt>
                <c:pt idx="6973">
                  <c:v>2.285568</c:v>
                </c:pt>
                <c:pt idx="6974">
                  <c:v>2.2858960000000002</c:v>
                </c:pt>
                <c:pt idx="6975">
                  <c:v>2.2862230000000001</c:v>
                </c:pt>
                <c:pt idx="6976">
                  <c:v>2.2865509999999998</c:v>
                </c:pt>
                <c:pt idx="6977">
                  <c:v>2.2868789999999999</c:v>
                </c:pt>
                <c:pt idx="6978">
                  <c:v>2.2872059999999999</c:v>
                </c:pt>
                <c:pt idx="6979">
                  <c:v>2.287534</c:v>
                </c:pt>
                <c:pt idx="6980">
                  <c:v>2.2878620000000001</c:v>
                </c:pt>
                <c:pt idx="6981">
                  <c:v>2.288189</c:v>
                </c:pt>
                <c:pt idx="6982">
                  <c:v>2.2885170000000001</c:v>
                </c:pt>
                <c:pt idx="6983">
                  <c:v>2.2888449999999998</c:v>
                </c:pt>
                <c:pt idx="6984">
                  <c:v>2.2891720000000002</c:v>
                </c:pt>
                <c:pt idx="6985">
                  <c:v>2.2894999999999999</c:v>
                </c:pt>
                <c:pt idx="6986">
                  <c:v>2.289828</c:v>
                </c:pt>
                <c:pt idx="6987">
                  <c:v>2.2901549999999999</c:v>
                </c:pt>
                <c:pt idx="6988">
                  <c:v>2.290483</c:v>
                </c:pt>
                <c:pt idx="6989">
                  <c:v>2.2908110000000002</c:v>
                </c:pt>
                <c:pt idx="6990">
                  <c:v>2.2911389999999998</c:v>
                </c:pt>
                <c:pt idx="6991">
                  <c:v>2.2914659999999998</c:v>
                </c:pt>
                <c:pt idx="6992">
                  <c:v>2.2917939999999999</c:v>
                </c:pt>
                <c:pt idx="6993">
                  <c:v>2.292122</c:v>
                </c:pt>
                <c:pt idx="6994">
                  <c:v>2.292449</c:v>
                </c:pt>
                <c:pt idx="6995">
                  <c:v>2.2927770000000001</c:v>
                </c:pt>
                <c:pt idx="6996">
                  <c:v>2.2931050000000002</c:v>
                </c:pt>
                <c:pt idx="6997">
                  <c:v>2.2934320000000001</c:v>
                </c:pt>
                <c:pt idx="6998">
                  <c:v>2.2937599999999998</c:v>
                </c:pt>
                <c:pt idx="6999">
                  <c:v>2.2940879999999999</c:v>
                </c:pt>
                <c:pt idx="7000">
                  <c:v>2.2944149999999999</c:v>
                </c:pt>
                <c:pt idx="7001">
                  <c:v>2.294743</c:v>
                </c:pt>
                <c:pt idx="7002">
                  <c:v>2.2950710000000001</c:v>
                </c:pt>
                <c:pt idx="7003">
                  <c:v>2.295398</c:v>
                </c:pt>
                <c:pt idx="7004">
                  <c:v>2.2957260000000002</c:v>
                </c:pt>
                <c:pt idx="7005">
                  <c:v>2.2960539999999998</c:v>
                </c:pt>
                <c:pt idx="7006">
                  <c:v>2.2963809999999998</c:v>
                </c:pt>
                <c:pt idx="7007">
                  <c:v>2.2967089999999999</c:v>
                </c:pt>
                <c:pt idx="7008">
                  <c:v>2.297037</c:v>
                </c:pt>
                <c:pt idx="7009">
                  <c:v>2.297364</c:v>
                </c:pt>
                <c:pt idx="7010">
                  <c:v>2.2976920000000001</c:v>
                </c:pt>
                <c:pt idx="7011">
                  <c:v>2.2980200000000002</c:v>
                </c:pt>
                <c:pt idx="7012">
                  <c:v>2.2983470000000001</c:v>
                </c:pt>
                <c:pt idx="7013">
                  <c:v>2.2986749999999998</c:v>
                </c:pt>
                <c:pt idx="7014">
                  <c:v>2.2990029999999999</c:v>
                </c:pt>
                <c:pt idx="7015">
                  <c:v>2.2993299999999999</c:v>
                </c:pt>
                <c:pt idx="7016">
                  <c:v>2.299658</c:v>
                </c:pt>
                <c:pt idx="7017">
                  <c:v>2.2999860000000001</c:v>
                </c:pt>
                <c:pt idx="7018">
                  <c:v>2.3003130000000001</c:v>
                </c:pt>
                <c:pt idx="7019">
                  <c:v>2.3006410000000002</c:v>
                </c:pt>
                <c:pt idx="7020">
                  <c:v>2.3009689999999998</c:v>
                </c:pt>
                <c:pt idx="7021">
                  <c:v>2.3012969999999999</c:v>
                </c:pt>
                <c:pt idx="7022">
                  <c:v>2.3016239999999999</c:v>
                </c:pt>
                <c:pt idx="7023">
                  <c:v>2.301952</c:v>
                </c:pt>
                <c:pt idx="7024">
                  <c:v>2.3022800000000001</c:v>
                </c:pt>
                <c:pt idx="7025">
                  <c:v>2.3026070000000001</c:v>
                </c:pt>
                <c:pt idx="7026">
                  <c:v>2.3029350000000002</c:v>
                </c:pt>
                <c:pt idx="7027">
                  <c:v>2.3032629999999998</c:v>
                </c:pt>
                <c:pt idx="7028">
                  <c:v>2.3035899999999998</c:v>
                </c:pt>
                <c:pt idx="7029">
                  <c:v>2.3039179999999999</c:v>
                </c:pt>
                <c:pt idx="7030">
                  <c:v>2.304246</c:v>
                </c:pt>
                <c:pt idx="7031">
                  <c:v>2.3045740000000001</c:v>
                </c:pt>
                <c:pt idx="7032">
                  <c:v>2.3049010000000001</c:v>
                </c:pt>
                <c:pt idx="7033">
                  <c:v>2.3052290000000002</c:v>
                </c:pt>
                <c:pt idx="7034">
                  <c:v>2.3055569999999999</c:v>
                </c:pt>
                <c:pt idx="7035">
                  <c:v>2.3058839999999998</c:v>
                </c:pt>
                <c:pt idx="7036">
                  <c:v>2.3062119999999999</c:v>
                </c:pt>
                <c:pt idx="7037">
                  <c:v>2.30654</c:v>
                </c:pt>
                <c:pt idx="7038">
                  <c:v>2.306867</c:v>
                </c:pt>
                <c:pt idx="7039">
                  <c:v>2.3071950000000001</c:v>
                </c:pt>
                <c:pt idx="7040">
                  <c:v>2.3075230000000002</c:v>
                </c:pt>
                <c:pt idx="7041">
                  <c:v>2.3078500000000002</c:v>
                </c:pt>
                <c:pt idx="7042">
                  <c:v>2.3081779999999998</c:v>
                </c:pt>
                <c:pt idx="7043">
                  <c:v>2.3085059999999999</c:v>
                </c:pt>
                <c:pt idx="7044">
                  <c:v>2.3088329999999999</c:v>
                </c:pt>
                <c:pt idx="7045">
                  <c:v>2.309161</c:v>
                </c:pt>
                <c:pt idx="7046">
                  <c:v>2.3094890000000001</c:v>
                </c:pt>
                <c:pt idx="7047">
                  <c:v>2.3098160000000001</c:v>
                </c:pt>
                <c:pt idx="7048">
                  <c:v>2.3101440000000002</c:v>
                </c:pt>
                <c:pt idx="7049">
                  <c:v>2.3104719999999999</c:v>
                </c:pt>
                <c:pt idx="7050">
                  <c:v>2.3107989999999998</c:v>
                </c:pt>
                <c:pt idx="7051">
                  <c:v>2.3111269999999999</c:v>
                </c:pt>
                <c:pt idx="7052">
                  <c:v>2.311455</c:v>
                </c:pt>
                <c:pt idx="7053">
                  <c:v>2.311782</c:v>
                </c:pt>
                <c:pt idx="7054">
                  <c:v>2.3121100000000001</c:v>
                </c:pt>
                <c:pt idx="7055">
                  <c:v>2.3124380000000002</c:v>
                </c:pt>
                <c:pt idx="7056">
                  <c:v>2.3127650000000002</c:v>
                </c:pt>
                <c:pt idx="7057">
                  <c:v>2.3130929999999998</c:v>
                </c:pt>
                <c:pt idx="7058">
                  <c:v>2.3134209999999999</c:v>
                </c:pt>
                <c:pt idx="7059">
                  <c:v>2.3137479999999999</c:v>
                </c:pt>
                <c:pt idx="7060">
                  <c:v>2.314076</c:v>
                </c:pt>
                <c:pt idx="7061">
                  <c:v>2.3144040000000001</c:v>
                </c:pt>
                <c:pt idx="7062">
                  <c:v>2.3147319999999998</c:v>
                </c:pt>
                <c:pt idx="7063">
                  <c:v>2.3150590000000002</c:v>
                </c:pt>
                <c:pt idx="7064">
                  <c:v>2.3153869999999999</c:v>
                </c:pt>
                <c:pt idx="7065">
                  <c:v>2.315715</c:v>
                </c:pt>
                <c:pt idx="7066">
                  <c:v>2.3160419999999999</c:v>
                </c:pt>
                <c:pt idx="7067">
                  <c:v>2.31637</c:v>
                </c:pt>
                <c:pt idx="7068">
                  <c:v>2.3166980000000001</c:v>
                </c:pt>
                <c:pt idx="7069">
                  <c:v>2.3170250000000001</c:v>
                </c:pt>
                <c:pt idx="7070">
                  <c:v>2.3173530000000002</c:v>
                </c:pt>
                <c:pt idx="7071">
                  <c:v>2.3176809999999999</c:v>
                </c:pt>
                <c:pt idx="7072">
                  <c:v>2.3180079999999998</c:v>
                </c:pt>
                <c:pt idx="7073">
                  <c:v>2.318336</c:v>
                </c:pt>
                <c:pt idx="7074">
                  <c:v>2.3186640000000001</c:v>
                </c:pt>
                <c:pt idx="7075">
                  <c:v>2.318991</c:v>
                </c:pt>
                <c:pt idx="7076">
                  <c:v>2.3193190000000001</c:v>
                </c:pt>
                <c:pt idx="7077">
                  <c:v>2.3196469999999998</c:v>
                </c:pt>
                <c:pt idx="7078">
                  <c:v>2.3199740000000002</c:v>
                </c:pt>
                <c:pt idx="7079">
                  <c:v>2.3203019999999999</c:v>
                </c:pt>
                <c:pt idx="7080">
                  <c:v>2.32063</c:v>
                </c:pt>
                <c:pt idx="7081">
                  <c:v>2.3209569999999999</c:v>
                </c:pt>
                <c:pt idx="7082">
                  <c:v>2.321285</c:v>
                </c:pt>
                <c:pt idx="7083">
                  <c:v>2.3216130000000001</c:v>
                </c:pt>
                <c:pt idx="7084">
                  <c:v>2.3219400000000001</c:v>
                </c:pt>
                <c:pt idx="7085">
                  <c:v>2.3222680000000002</c:v>
                </c:pt>
                <c:pt idx="7086">
                  <c:v>2.3225959999999999</c:v>
                </c:pt>
                <c:pt idx="7087">
                  <c:v>2.3229229999999998</c:v>
                </c:pt>
                <c:pt idx="7088">
                  <c:v>2.323251</c:v>
                </c:pt>
                <c:pt idx="7089">
                  <c:v>2.3235790000000001</c:v>
                </c:pt>
                <c:pt idx="7090">
                  <c:v>2.3239070000000002</c:v>
                </c:pt>
                <c:pt idx="7091">
                  <c:v>2.3242340000000001</c:v>
                </c:pt>
                <c:pt idx="7092">
                  <c:v>2.3245619999999998</c:v>
                </c:pt>
                <c:pt idx="7093">
                  <c:v>2.3248899999999999</c:v>
                </c:pt>
                <c:pt idx="7094">
                  <c:v>2.3252169999999999</c:v>
                </c:pt>
                <c:pt idx="7095">
                  <c:v>2.325545</c:v>
                </c:pt>
                <c:pt idx="7096">
                  <c:v>2.3258730000000001</c:v>
                </c:pt>
                <c:pt idx="7097">
                  <c:v>2.3262</c:v>
                </c:pt>
                <c:pt idx="7098">
                  <c:v>2.3265280000000002</c:v>
                </c:pt>
                <c:pt idx="7099">
                  <c:v>2.3268559999999998</c:v>
                </c:pt>
                <c:pt idx="7100">
                  <c:v>2.3271829999999998</c:v>
                </c:pt>
                <c:pt idx="7101">
                  <c:v>2.3275109999999999</c:v>
                </c:pt>
                <c:pt idx="7102">
                  <c:v>2.327839</c:v>
                </c:pt>
                <c:pt idx="7103">
                  <c:v>2.328166</c:v>
                </c:pt>
                <c:pt idx="7104">
                  <c:v>2.3284940000000001</c:v>
                </c:pt>
                <c:pt idx="7105">
                  <c:v>2.3288220000000002</c:v>
                </c:pt>
                <c:pt idx="7106">
                  <c:v>2.3291490000000001</c:v>
                </c:pt>
                <c:pt idx="7107">
                  <c:v>2.3294769999999998</c:v>
                </c:pt>
                <c:pt idx="7108">
                  <c:v>2.3298049999999999</c:v>
                </c:pt>
                <c:pt idx="7109">
                  <c:v>2.3301319999999999</c:v>
                </c:pt>
                <c:pt idx="7110">
                  <c:v>2.33046</c:v>
                </c:pt>
                <c:pt idx="7111">
                  <c:v>2.3307880000000001</c:v>
                </c:pt>
                <c:pt idx="7112">
                  <c:v>2.331115</c:v>
                </c:pt>
                <c:pt idx="7113">
                  <c:v>2.3314430000000002</c:v>
                </c:pt>
                <c:pt idx="7114">
                  <c:v>2.3317709999999998</c:v>
                </c:pt>
                <c:pt idx="7115">
                  <c:v>2.3320979999999998</c:v>
                </c:pt>
                <c:pt idx="7116">
                  <c:v>2.3324259999999999</c:v>
                </c:pt>
                <c:pt idx="7117">
                  <c:v>2.332754</c:v>
                </c:pt>
                <c:pt idx="7118">
                  <c:v>2.333081</c:v>
                </c:pt>
                <c:pt idx="7119">
                  <c:v>2.3334090000000001</c:v>
                </c:pt>
                <c:pt idx="7120">
                  <c:v>2.3337370000000002</c:v>
                </c:pt>
                <c:pt idx="7121">
                  <c:v>2.3340649999999998</c:v>
                </c:pt>
                <c:pt idx="7122">
                  <c:v>2.3343919999999998</c:v>
                </c:pt>
                <c:pt idx="7123">
                  <c:v>2.3347199999999999</c:v>
                </c:pt>
                <c:pt idx="7124">
                  <c:v>2.335048</c:v>
                </c:pt>
                <c:pt idx="7125">
                  <c:v>2.335375</c:v>
                </c:pt>
                <c:pt idx="7126">
                  <c:v>2.3357030000000001</c:v>
                </c:pt>
                <c:pt idx="7127">
                  <c:v>2.3360310000000002</c:v>
                </c:pt>
                <c:pt idx="7128">
                  <c:v>2.3363580000000002</c:v>
                </c:pt>
                <c:pt idx="7129">
                  <c:v>2.3366859999999998</c:v>
                </c:pt>
                <c:pt idx="7130">
                  <c:v>2.3370139999999999</c:v>
                </c:pt>
                <c:pt idx="7131">
                  <c:v>2.3373409999999999</c:v>
                </c:pt>
                <c:pt idx="7132">
                  <c:v>2.337669</c:v>
                </c:pt>
                <c:pt idx="7133">
                  <c:v>2.3379970000000001</c:v>
                </c:pt>
                <c:pt idx="7134">
                  <c:v>2.3383250000000002</c:v>
                </c:pt>
                <c:pt idx="7135">
                  <c:v>2.3386520000000002</c:v>
                </c:pt>
                <c:pt idx="7136">
                  <c:v>2.3389799999999998</c:v>
                </c:pt>
                <c:pt idx="7137">
                  <c:v>2.3393079999999999</c:v>
                </c:pt>
                <c:pt idx="7138">
                  <c:v>2.3396349999999999</c:v>
                </c:pt>
                <c:pt idx="7139">
                  <c:v>2.339963</c:v>
                </c:pt>
                <c:pt idx="7140">
                  <c:v>2.3402910000000001</c:v>
                </c:pt>
                <c:pt idx="7141">
                  <c:v>2.3406180000000001</c:v>
                </c:pt>
                <c:pt idx="7142">
                  <c:v>2.3409460000000002</c:v>
                </c:pt>
                <c:pt idx="7143">
                  <c:v>2.3412739999999999</c:v>
                </c:pt>
                <c:pt idx="7144">
                  <c:v>2.3416009999999998</c:v>
                </c:pt>
                <c:pt idx="7145">
                  <c:v>2.3419289999999999</c:v>
                </c:pt>
                <c:pt idx="7146">
                  <c:v>2.342257</c:v>
                </c:pt>
                <c:pt idx="7147">
                  <c:v>2.342584</c:v>
                </c:pt>
                <c:pt idx="7148">
                  <c:v>2.3429120000000001</c:v>
                </c:pt>
                <c:pt idx="7149">
                  <c:v>2.3432400000000002</c:v>
                </c:pt>
                <c:pt idx="7150">
                  <c:v>2.3435670000000002</c:v>
                </c:pt>
                <c:pt idx="7151">
                  <c:v>2.3438949999999998</c:v>
                </c:pt>
                <c:pt idx="7152">
                  <c:v>2.3442229999999999</c:v>
                </c:pt>
                <c:pt idx="7153">
                  <c:v>2.3445499999999999</c:v>
                </c:pt>
                <c:pt idx="7154">
                  <c:v>2.344878</c:v>
                </c:pt>
                <c:pt idx="7155">
                  <c:v>2.3452060000000001</c:v>
                </c:pt>
                <c:pt idx="7156">
                  <c:v>2.3455330000000001</c:v>
                </c:pt>
                <c:pt idx="7157">
                  <c:v>2.3458610000000002</c:v>
                </c:pt>
                <c:pt idx="7158">
                  <c:v>2.3461889999999999</c:v>
                </c:pt>
                <c:pt idx="7159">
                  <c:v>2.3465159999999998</c:v>
                </c:pt>
                <c:pt idx="7160">
                  <c:v>2.3468439999999999</c:v>
                </c:pt>
                <c:pt idx="7161">
                  <c:v>2.347172</c:v>
                </c:pt>
                <c:pt idx="7162">
                  <c:v>2.3475000000000001</c:v>
                </c:pt>
                <c:pt idx="7163">
                  <c:v>2.3478270000000001</c:v>
                </c:pt>
                <c:pt idx="7164">
                  <c:v>2.3481550000000002</c:v>
                </c:pt>
                <c:pt idx="7165">
                  <c:v>2.3484829999999999</c:v>
                </c:pt>
                <c:pt idx="7166">
                  <c:v>2.3488099999999998</c:v>
                </c:pt>
                <c:pt idx="7167">
                  <c:v>2.3491379999999999</c:v>
                </c:pt>
                <c:pt idx="7168">
                  <c:v>2.3494660000000001</c:v>
                </c:pt>
                <c:pt idx="7169">
                  <c:v>2.349793</c:v>
                </c:pt>
                <c:pt idx="7170">
                  <c:v>2.3501210000000001</c:v>
                </c:pt>
                <c:pt idx="7171">
                  <c:v>2.3504489999999998</c:v>
                </c:pt>
                <c:pt idx="7172">
                  <c:v>2.3507760000000002</c:v>
                </c:pt>
                <c:pt idx="7173">
                  <c:v>2.3511039999999999</c:v>
                </c:pt>
                <c:pt idx="7174">
                  <c:v>2.351432</c:v>
                </c:pt>
                <c:pt idx="7175">
                  <c:v>2.3517589999999999</c:v>
                </c:pt>
                <c:pt idx="7176">
                  <c:v>2.352087</c:v>
                </c:pt>
                <c:pt idx="7177">
                  <c:v>2.3524150000000001</c:v>
                </c:pt>
                <c:pt idx="7178">
                  <c:v>2.3527420000000001</c:v>
                </c:pt>
                <c:pt idx="7179">
                  <c:v>2.3530700000000002</c:v>
                </c:pt>
                <c:pt idx="7180">
                  <c:v>2.3533979999999999</c:v>
                </c:pt>
                <c:pt idx="7181">
                  <c:v>2.3537249999999998</c:v>
                </c:pt>
                <c:pt idx="7182">
                  <c:v>2.354053</c:v>
                </c:pt>
                <c:pt idx="7183">
                  <c:v>2.3543810000000001</c:v>
                </c:pt>
                <c:pt idx="7184">
                  <c:v>2.354708</c:v>
                </c:pt>
                <c:pt idx="7185">
                  <c:v>2.3550360000000001</c:v>
                </c:pt>
                <c:pt idx="7186">
                  <c:v>2.3553639999999998</c:v>
                </c:pt>
                <c:pt idx="7187">
                  <c:v>2.3556910000000002</c:v>
                </c:pt>
                <c:pt idx="7188">
                  <c:v>2.3560189999999999</c:v>
                </c:pt>
                <c:pt idx="7189">
                  <c:v>2.356347</c:v>
                </c:pt>
                <c:pt idx="7190">
                  <c:v>2.3566739999999999</c:v>
                </c:pt>
                <c:pt idx="7191">
                  <c:v>2.357002</c:v>
                </c:pt>
                <c:pt idx="7192">
                  <c:v>2.3573300000000001</c:v>
                </c:pt>
                <c:pt idx="7193">
                  <c:v>2.3576579999999998</c:v>
                </c:pt>
                <c:pt idx="7194">
                  <c:v>2.3579850000000002</c:v>
                </c:pt>
                <c:pt idx="7195">
                  <c:v>2.3583129999999999</c:v>
                </c:pt>
                <c:pt idx="7196">
                  <c:v>2.358641</c:v>
                </c:pt>
                <c:pt idx="7197">
                  <c:v>2.358968</c:v>
                </c:pt>
                <c:pt idx="7198">
                  <c:v>2.3592960000000001</c:v>
                </c:pt>
                <c:pt idx="7199">
                  <c:v>2.3596240000000002</c:v>
                </c:pt>
                <c:pt idx="7200">
                  <c:v>2.3599510000000001</c:v>
                </c:pt>
                <c:pt idx="7201">
                  <c:v>2.3602789999999998</c:v>
                </c:pt>
                <c:pt idx="7202">
                  <c:v>2.3606069999999999</c:v>
                </c:pt>
                <c:pt idx="7203">
                  <c:v>2.3609339999999999</c:v>
                </c:pt>
                <c:pt idx="7204">
                  <c:v>2.361262</c:v>
                </c:pt>
                <c:pt idx="7205">
                  <c:v>2.3615900000000001</c:v>
                </c:pt>
                <c:pt idx="7206">
                  <c:v>2.361917</c:v>
                </c:pt>
                <c:pt idx="7207">
                  <c:v>2.3622450000000002</c:v>
                </c:pt>
                <c:pt idx="7208">
                  <c:v>2.3625729999999998</c:v>
                </c:pt>
                <c:pt idx="7209">
                  <c:v>2.3628999999999998</c:v>
                </c:pt>
                <c:pt idx="7210">
                  <c:v>2.3632279999999999</c:v>
                </c:pt>
                <c:pt idx="7211">
                  <c:v>2.363556</c:v>
                </c:pt>
                <c:pt idx="7212">
                  <c:v>2.363883</c:v>
                </c:pt>
                <c:pt idx="7213">
                  <c:v>2.3642110000000001</c:v>
                </c:pt>
                <c:pt idx="7214">
                  <c:v>2.3645390000000002</c:v>
                </c:pt>
                <c:pt idx="7215">
                  <c:v>2.3648660000000001</c:v>
                </c:pt>
                <c:pt idx="7216">
                  <c:v>2.3651939999999998</c:v>
                </c:pt>
                <c:pt idx="7217">
                  <c:v>2.3655219999999999</c:v>
                </c:pt>
                <c:pt idx="7218">
                  <c:v>2.3658489999999999</c:v>
                </c:pt>
                <c:pt idx="7219">
                  <c:v>2.366177</c:v>
                </c:pt>
                <c:pt idx="7220">
                  <c:v>2.3665050000000001</c:v>
                </c:pt>
                <c:pt idx="7221">
                  <c:v>2.3668330000000002</c:v>
                </c:pt>
                <c:pt idx="7222">
                  <c:v>2.3671600000000002</c:v>
                </c:pt>
                <c:pt idx="7223">
                  <c:v>2.3674879999999998</c:v>
                </c:pt>
                <c:pt idx="7224">
                  <c:v>2.3678159999999999</c:v>
                </c:pt>
                <c:pt idx="7225">
                  <c:v>2.3681429999999999</c:v>
                </c:pt>
                <c:pt idx="7226">
                  <c:v>2.368471</c:v>
                </c:pt>
                <c:pt idx="7227">
                  <c:v>2.3687990000000001</c:v>
                </c:pt>
                <c:pt idx="7228">
                  <c:v>2.3691260000000001</c:v>
                </c:pt>
                <c:pt idx="7229">
                  <c:v>2.3694540000000002</c:v>
                </c:pt>
                <c:pt idx="7230">
                  <c:v>2.3697819999999998</c:v>
                </c:pt>
                <c:pt idx="7231">
                  <c:v>2.3701089999999998</c:v>
                </c:pt>
                <c:pt idx="7232">
                  <c:v>2.3704369999999999</c:v>
                </c:pt>
                <c:pt idx="7233">
                  <c:v>2.370765</c:v>
                </c:pt>
                <c:pt idx="7234">
                  <c:v>2.3710930000000001</c:v>
                </c:pt>
                <c:pt idx="7235">
                  <c:v>2.3714200000000001</c:v>
                </c:pt>
                <c:pt idx="7236">
                  <c:v>2.3717480000000002</c:v>
                </c:pt>
                <c:pt idx="7237">
                  <c:v>2.3720759999999999</c:v>
                </c:pt>
                <c:pt idx="7238">
                  <c:v>2.3724029999999998</c:v>
                </c:pt>
                <c:pt idx="7239">
                  <c:v>2.3727309999999999</c:v>
                </c:pt>
                <c:pt idx="7240">
                  <c:v>2.373059</c:v>
                </c:pt>
                <c:pt idx="7241">
                  <c:v>2.373386</c:v>
                </c:pt>
                <c:pt idx="7242">
                  <c:v>2.3737140000000001</c:v>
                </c:pt>
                <c:pt idx="7243">
                  <c:v>2.3740420000000002</c:v>
                </c:pt>
                <c:pt idx="7244">
                  <c:v>2.3743690000000002</c:v>
                </c:pt>
                <c:pt idx="7245">
                  <c:v>2.3746969999999998</c:v>
                </c:pt>
                <c:pt idx="7246">
                  <c:v>2.3750249999999999</c:v>
                </c:pt>
                <c:pt idx="7247">
                  <c:v>2.3753519999999999</c:v>
                </c:pt>
                <c:pt idx="7248">
                  <c:v>2.37568</c:v>
                </c:pt>
                <c:pt idx="7249">
                  <c:v>2.3760080000000001</c:v>
                </c:pt>
                <c:pt idx="7250">
                  <c:v>2.3763350000000001</c:v>
                </c:pt>
                <c:pt idx="7251">
                  <c:v>2.3766630000000002</c:v>
                </c:pt>
                <c:pt idx="7252">
                  <c:v>2.3769909999999999</c:v>
                </c:pt>
                <c:pt idx="7253">
                  <c:v>2.3773179999999998</c:v>
                </c:pt>
                <c:pt idx="7254">
                  <c:v>2.3776459999999999</c:v>
                </c:pt>
                <c:pt idx="7255">
                  <c:v>2.377974</c:v>
                </c:pt>
                <c:pt idx="7256">
                  <c:v>2.378301</c:v>
                </c:pt>
                <c:pt idx="7257">
                  <c:v>2.3786290000000001</c:v>
                </c:pt>
                <c:pt idx="7258">
                  <c:v>2.3789570000000002</c:v>
                </c:pt>
                <c:pt idx="7259">
                  <c:v>2.3792840000000002</c:v>
                </c:pt>
                <c:pt idx="7260">
                  <c:v>2.3796119999999998</c:v>
                </c:pt>
                <c:pt idx="7261">
                  <c:v>2.3799399999999999</c:v>
                </c:pt>
                <c:pt idx="7262">
                  <c:v>2.3802680000000001</c:v>
                </c:pt>
                <c:pt idx="7263">
                  <c:v>2.380595</c:v>
                </c:pt>
                <c:pt idx="7264">
                  <c:v>2.3809230000000001</c:v>
                </c:pt>
                <c:pt idx="7265">
                  <c:v>2.3812509999999998</c:v>
                </c:pt>
                <c:pt idx="7266">
                  <c:v>2.3815780000000002</c:v>
                </c:pt>
                <c:pt idx="7267">
                  <c:v>2.3819059999999999</c:v>
                </c:pt>
                <c:pt idx="7268">
                  <c:v>2.382234</c:v>
                </c:pt>
                <c:pt idx="7269">
                  <c:v>2.3825609999999999</c:v>
                </c:pt>
                <c:pt idx="7270">
                  <c:v>2.382889</c:v>
                </c:pt>
                <c:pt idx="7271">
                  <c:v>2.3832170000000001</c:v>
                </c:pt>
                <c:pt idx="7272">
                  <c:v>2.3835440000000001</c:v>
                </c:pt>
                <c:pt idx="7273">
                  <c:v>2.3838720000000002</c:v>
                </c:pt>
                <c:pt idx="7274">
                  <c:v>2.3841999999999999</c:v>
                </c:pt>
                <c:pt idx="7275">
                  <c:v>2.3845269999999998</c:v>
                </c:pt>
                <c:pt idx="7276">
                  <c:v>2.3848549999999999</c:v>
                </c:pt>
                <c:pt idx="7277">
                  <c:v>2.3851830000000001</c:v>
                </c:pt>
                <c:pt idx="7278">
                  <c:v>2.38551</c:v>
                </c:pt>
                <c:pt idx="7279">
                  <c:v>2.3858380000000001</c:v>
                </c:pt>
                <c:pt idx="7280">
                  <c:v>2.3861659999999998</c:v>
                </c:pt>
                <c:pt idx="7281">
                  <c:v>2.3864930000000002</c:v>
                </c:pt>
                <c:pt idx="7282">
                  <c:v>2.3868209999999999</c:v>
                </c:pt>
                <c:pt idx="7283">
                  <c:v>2.387149</c:v>
                </c:pt>
                <c:pt idx="7284">
                  <c:v>2.3874759999999999</c:v>
                </c:pt>
                <c:pt idx="7285">
                  <c:v>2.387804</c:v>
                </c:pt>
                <c:pt idx="7286">
                  <c:v>2.3881320000000001</c:v>
                </c:pt>
                <c:pt idx="7287">
                  <c:v>2.3884590000000001</c:v>
                </c:pt>
                <c:pt idx="7288">
                  <c:v>2.3887870000000002</c:v>
                </c:pt>
                <c:pt idx="7289">
                  <c:v>2.3891149999999999</c:v>
                </c:pt>
                <c:pt idx="7290">
                  <c:v>2.3894419999999998</c:v>
                </c:pt>
                <c:pt idx="7291">
                  <c:v>2.3897699999999999</c:v>
                </c:pt>
                <c:pt idx="7292">
                  <c:v>2.3900980000000001</c:v>
                </c:pt>
                <c:pt idx="7293">
                  <c:v>2.3904260000000002</c:v>
                </c:pt>
                <c:pt idx="7294">
                  <c:v>2.3907530000000001</c:v>
                </c:pt>
                <c:pt idx="7295">
                  <c:v>2.3910809999999998</c:v>
                </c:pt>
                <c:pt idx="7296">
                  <c:v>2.3914089999999999</c:v>
                </c:pt>
                <c:pt idx="7297">
                  <c:v>2.3917359999999999</c:v>
                </c:pt>
                <c:pt idx="7298">
                  <c:v>2.392064</c:v>
                </c:pt>
                <c:pt idx="7299">
                  <c:v>2.3923920000000001</c:v>
                </c:pt>
                <c:pt idx="7300">
                  <c:v>2.392719</c:v>
                </c:pt>
                <c:pt idx="7301">
                  <c:v>2.3930470000000001</c:v>
                </c:pt>
                <c:pt idx="7302">
                  <c:v>2.3933749999999998</c:v>
                </c:pt>
                <c:pt idx="7303">
                  <c:v>2.3937020000000002</c:v>
                </c:pt>
                <c:pt idx="7304">
                  <c:v>2.3940299999999999</c:v>
                </c:pt>
                <c:pt idx="7305">
                  <c:v>2.394358</c:v>
                </c:pt>
                <c:pt idx="7306">
                  <c:v>2.3946860000000001</c:v>
                </c:pt>
                <c:pt idx="7307">
                  <c:v>2.3950130000000001</c:v>
                </c:pt>
                <c:pt idx="7308">
                  <c:v>2.3953410000000002</c:v>
                </c:pt>
                <c:pt idx="7309">
                  <c:v>2.3956689999999998</c:v>
                </c:pt>
                <c:pt idx="7310">
                  <c:v>2.3959959999999998</c:v>
                </c:pt>
                <c:pt idx="7311">
                  <c:v>2.3963239999999999</c:v>
                </c:pt>
                <c:pt idx="7312">
                  <c:v>2.396652</c:v>
                </c:pt>
                <c:pt idx="7313">
                  <c:v>2.396979</c:v>
                </c:pt>
                <c:pt idx="7314">
                  <c:v>2.3973070000000001</c:v>
                </c:pt>
                <c:pt idx="7315">
                  <c:v>2.3976350000000002</c:v>
                </c:pt>
                <c:pt idx="7316">
                  <c:v>2.3979620000000001</c:v>
                </c:pt>
                <c:pt idx="7317">
                  <c:v>2.3982899999999998</c:v>
                </c:pt>
                <c:pt idx="7318">
                  <c:v>2.3986179999999999</c:v>
                </c:pt>
                <c:pt idx="7319">
                  <c:v>2.3989449999999999</c:v>
                </c:pt>
                <c:pt idx="7320">
                  <c:v>2.399273</c:v>
                </c:pt>
                <c:pt idx="7321">
                  <c:v>2.3996010000000001</c:v>
                </c:pt>
                <c:pt idx="7322">
                  <c:v>2.3999280000000001</c:v>
                </c:pt>
                <c:pt idx="7323">
                  <c:v>2.4002560000000002</c:v>
                </c:pt>
                <c:pt idx="7324">
                  <c:v>2.4005839999999998</c:v>
                </c:pt>
                <c:pt idx="7325">
                  <c:v>2.4009109999999998</c:v>
                </c:pt>
                <c:pt idx="7326">
                  <c:v>2.4012389999999999</c:v>
                </c:pt>
                <c:pt idx="7327">
                  <c:v>2.401567</c:v>
                </c:pt>
                <c:pt idx="7328">
                  <c:v>2.401894</c:v>
                </c:pt>
                <c:pt idx="7329">
                  <c:v>2.4022220000000001</c:v>
                </c:pt>
                <c:pt idx="7330">
                  <c:v>2.4025500000000002</c:v>
                </c:pt>
                <c:pt idx="7331">
                  <c:v>2.4028770000000002</c:v>
                </c:pt>
                <c:pt idx="7332">
                  <c:v>2.4032049999999998</c:v>
                </c:pt>
                <c:pt idx="7333">
                  <c:v>2.4035329999999999</c:v>
                </c:pt>
                <c:pt idx="7334">
                  <c:v>2.403861</c:v>
                </c:pt>
                <c:pt idx="7335">
                  <c:v>2.404188</c:v>
                </c:pt>
                <c:pt idx="7336">
                  <c:v>2.4045160000000001</c:v>
                </c:pt>
                <c:pt idx="7337">
                  <c:v>2.4048440000000002</c:v>
                </c:pt>
                <c:pt idx="7338">
                  <c:v>2.4051710000000002</c:v>
                </c:pt>
                <c:pt idx="7339">
                  <c:v>2.4054989999999998</c:v>
                </c:pt>
                <c:pt idx="7340">
                  <c:v>2.4058269999999999</c:v>
                </c:pt>
                <c:pt idx="7341">
                  <c:v>2.4061539999999999</c:v>
                </c:pt>
                <c:pt idx="7342">
                  <c:v>2.406482</c:v>
                </c:pt>
                <c:pt idx="7343">
                  <c:v>2.4068100000000001</c:v>
                </c:pt>
                <c:pt idx="7344">
                  <c:v>2.4071370000000001</c:v>
                </c:pt>
                <c:pt idx="7345">
                  <c:v>2.4074650000000002</c:v>
                </c:pt>
                <c:pt idx="7346">
                  <c:v>2.4077929999999999</c:v>
                </c:pt>
                <c:pt idx="7347">
                  <c:v>2.4081199999999998</c:v>
                </c:pt>
                <c:pt idx="7348">
                  <c:v>2.4084479999999999</c:v>
                </c:pt>
                <c:pt idx="7349">
                  <c:v>2.408776</c:v>
                </c:pt>
                <c:pt idx="7350">
                  <c:v>2.409103</c:v>
                </c:pt>
                <c:pt idx="7351">
                  <c:v>2.4094310000000001</c:v>
                </c:pt>
                <c:pt idx="7352">
                  <c:v>2.4097590000000002</c:v>
                </c:pt>
                <c:pt idx="7353">
                  <c:v>2.4100860000000002</c:v>
                </c:pt>
                <c:pt idx="7354">
                  <c:v>2.4104139999999998</c:v>
                </c:pt>
                <c:pt idx="7355">
                  <c:v>2.4107419999999999</c:v>
                </c:pt>
                <c:pt idx="7356">
                  <c:v>2.4110689999999999</c:v>
                </c:pt>
                <c:pt idx="7357">
                  <c:v>2.411397</c:v>
                </c:pt>
                <c:pt idx="7358">
                  <c:v>2.4117250000000001</c:v>
                </c:pt>
                <c:pt idx="7359">
                  <c:v>2.4120520000000001</c:v>
                </c:pt>
                <c:pt idx="7360">
                  <c:v>2.4123800000000002</c:v>
                </c:pt>
                <c:pt idx="7361">
                  <c:v>2.4127079999999999</c:v>
                </c:pt>
                <c:pt idx="7362">
                  <c:v>2.4130349999999998</c:v>
                </c:pt>
                <c:pt idx="7363">
                  <c:v>2.4133629999999999</c:v>
                </c:pt>
                <c:pt idx="7364">
                  <c:v>2.413691</c:v>
                </c:pt>
                <c:pt idx="7365">
                  <c:v>2.4140190000000001</c:v>
                </c:pt>
                <c:pt idx="7366">
                  <c:v>2.4143460000000001</c:v>
                </c:pt>
                <c:pt idx="7367">
                  <c:v>2.4146740000000002</c:v>
                </c:pt>
                <c:pt idx="7368">
                  <c:v>2.4150019999999999</c:v>
                </c:pt>
                <c:pt idx="7369">
                  <c:v>2.4153289999999998</c:v>
                </c:pt>
                <c:pt idx="7370">
                  <c:v>2.4156569999999999</c:v>
                </c:pt>
                <c:pt idx="7371">
                  <c:v>2.415985</c:v>
                </c:pt>
                <c:pt idx="7372">
                  <c:v>2.416312</c:v>
                </c:pt>
                <c:pt idx="7373">
                  <c:v>2.4166400000000001</c:v>
                </c:pt>
                <c:pt idx="7374">
                  <c:v>2.4169679999999998</c:v>
                </c:pt>
                <c:pt idx="7375">
                  <c:v>2.4172950000000002</c:v>
                </c:pt>
                <c:pt idx="7376">
                  <c:v>2.4176229999999999</c:v>
                </c:pt>
                <c:pt idx="7377">
                  <c:v>2.417951</c:v>
                </c:pt>
                <c:pt idx="7378">
                  <c:v>2.4182779999999999</c:v>
                </c:pt>
                <c:pt idx="7379">
                  <c:v>2.418606</c:v>
                </c:pt>
                <c:pt idx="7380">
                  <c:v>2.4189340000000001</c:v>
                </c:pt>
                <c:pt idx="7381">
                  <c:v>2.4192610000000001</c:v>
                </c:pt>
                <c:pt idx="7382">
                  <c:v>2.4195890000000002</c:v>
                </c:pt>
                <c:pt idx="7383">
                  <c:v>2.4199169999999999</c:v>
                </c:pt>
                <c:pt idx="7384">
                  <c:v>2.4202439999999998</c:v>
                </c:pt>
                <c:pt idx="7385">
                  <c:v>2.4205719999999999</c:v>
                </c:pt>
                <c:pt idx="7386">
                  <c:v>2.4209000000000001</c:v>
                </c:pt>
                <c:pt idx="7387">
                  <c:v>2.421227</c:v>
                </c:pt>
                <c:pt idx="7388">
                  <c:v>2.4215550000000001</c:v>
                </c:pt>
                <c:pt idx="7389">
                  <c:v>2.4218829999999998</c:v>
                </c:pt>
                <c:pt idx="7390">
                  <c:v>2.4222100000000002</c:v>
                </c:pt>
                <c:pt idx="7391">
                  <c:v>2.4225379999999999</c:v>
                </c:pt>
                <c:pt idx="7392">
                  <c:v>2.422866</c:v>
                </c:pt>
                <c:pt idx="7393">
                  <c:v>2.4231940000000001</c:v>
                </c:pt>
                <c:pt idx="7394">
                  <c:v>2.423521</c:v>
                </c:pt>
                <c:pt idx="7395">
                  <c:v>2.4238490000000001</c:v>
                </c:pt>
                <c:pt idx="7396">
                  <c:v>2.4241769999999998</c:v>
                </c:pt>
                <c:pt idx="7397">
                  <c:v>2.4245040000000002</c:v>
                </c:pt>
                <c:pt idx="7398">
                  <c:v>2.4248319999999999</c:v>
                </c:pt>
                <c:pt idx="7399">
                  <c:v>2.42516</c:v>
                </c:pt>
                <c:pt idx="7400">
                  <c:v>2.4254869999999999</c:v>
                </c:pt>
                <c:pt idx="7401">
                  <c:v>2.4258150000000001</c:v>
                </c:pt>
                <c:pt idx="7402">
                  <c:v>2.4261430000000002</c:v>
                </c:pt>
                <c:pt idx="7403">
                  <c:v>2.4264700000000001</c:v>
                </c:pt>
                <c:pt idx="7404">
                  <c:v>2.4267979999999998</c:v>
                </c:pt>
                <c:pt idx="7405">
                  <c:v>2.4271259999999999</c:v>
                </c:pt>
                <c:pt idx="7406">
                  <c:v>2.427454</c:v>
                </c:pt>
                <c:pt idx="7407">
                  <c:v>2.427781</c:v>
                </c:pt>
                <c:pt idx="7408">
                  <c:v>2.4281090000000001</c:v>
                </c:pt>
                <c:pt idx="7409">
                  <c:v>2.4284370000000002</c:v>
                </c:pt>
                <c:pt idx="7410">
                  <c:v>2.4287640000000001</c:v>
                </c:pt>
                <c:pt idx="7411">
                  <c:v>2.4290919999999998</c:v>
                </c:pt>
                <c:pt idx="7412">
                  <c:v>2.4294199999999999</c:v>
                </c:pt>
                <c:pt idx="7413">
                  <c:v>2.4297469999999999</c:v>
                </c:pt>
                <c:pt idx="7414">
                  <c:v>2.430075</c:v>
                </c:pt>
                <c:pt idx="7415">
                  <c:v>2.4304030000000001</c:v>
                </c:pt>
                <c:pt idx="7416">
                  <c:v>2.4307300000000001</c:v>
                </c:pt>
                <c:pt idx="7417">
                  <c:v>2.4310580000000002</c:v>
                </c:pt>
                <c:pt idx="7418">
                  <c:v>2.4313859999999998</c:v>
                </c:pt>
                <c:pt idx="7419">
                  <c:v>2.4317129999999998</c:v>
                </c:pt>
                <c:pt idx="7420">
                  <c:v>2.4320409999999999</c:v>
                </c:pt>
                <c:pt idx="7421">
                  <c:v>2.432369</c:v>
                </c:pt>
                <c:pt idx="7422">
                  <c:v>2.432696</c:v>
                </c:pt>
                <c:pt idx="7423">
                  <c:v>2.4330240000000001</c:v>
                </c:pt>
                <c:pt idx="7424">
                  <c:v>2.4333520000000002</c:v>
                </c:pt>
                <c:pt idx="7425">
                  <c:v>2.4336790000000001</c:v>
                </c:pt>
                <c:pt idx="7426">
                  <c:v>2.4340069999999998</c:v>
                </c:pt>
                <c:pt idx="7427">
                  <c:v>2.4343349999999999</c:v>
                </c:pt>
                <c:pt idx="7428">
                  <c:v>2.4346619999999999</c:v>
                </c:pt>
                <c:pt idx="7429">
                  <c:v>2.43499</c:v>
                </c:pt>
                <c:pt idx="7430">
                  <c:v>2.4353180000000001</c:v>
                </c:pt>
                <c:pt idx="7431">
                  <c:v>2.4356450000000001</c:v>
                </c:pt>
                <c:pt idx="7432">
                  <c:v>2.4359730000000002</c:v>
                </c:pt>
                <c:pt idx="7433">
                  <c:v>2.4363009999999998</c:v>
                </c:pt>
                <c:pt idx="7434">
                  <c:v>2.4366289999999999</c:v>
                </c:pt>
                <c:pt idx="7435">
                  <c:v>2.4369559999999999</c:v>
                </c:pt>
                <c:pt idx="7436">
                  <c:v>2.437284</c:v>
                </c:pt>
                <c:pt idx="7437">
                  <c:v>2.4376120000000001</c:v>
                </c:pt>
                <c:pt idx="7438">
                  <c:v>2.4379390000000001</c:v>
                </c:pt>
                <c:pt idx="7439">
                  <c:v>2.4382670000000002</c:v>
                </c:pt>
                <c:pt idx="7440">
                  <c:v>2.4385949999999998</c:v>
                </c:pt>
                <c:pt idx="7441">
                  <c:v>2.4389219999999998</c:v>
                </c:pt>
                <c:pt idx="7442">
                  <c:v>2.4392499999999999</c:v>
                </c:pt>
                <c:pt idx="7443">
                  <c:v>2.439578</c:v>
                </c:pt>
                <c:pt idx="7444">
                  <c:v>2.439905</c:v>
                </c:pt>
                <c:pt idx="7445">
                  <c:v>2.4402330000000001</c:v>
                </c:pt>
                <c:pt idx="7446">
                  <c:v>2.4405610000000002</c:v>
                </c:pt>
                <c:pt idx="7447">
                  <c:v>2.4408880000000002</c:v>
                </c:pt>
                <c:pt idx="7448">
                  <c:v>2.4412159999999998</c:v>
                </c:pt>
                <c:pt idx="7449">
                  <c:v>2.4415439999999999</c:v>
                </c:pt>
                <c:pt idx="7450">
                  <c:v>2.4418709999999999</c:v>
                </c:pt>
                <c:pt idx="7451">
                  <c:v>2.442199</c:v>
                </c:pt>
                <c:pt idx="7452">
                  <c:v>2.4425270000000001</c:v>
                </c:pt>
                <c:pt idx="7453">
                  <c:v>2.4428540000000001</c:v>
                </c:pt>
                <c:pt idx="7454">
                  <c:v>2.4431820000000002</c:v>
                </c:pt>
                <c:pt idx="7455">
                  <c:v>2.4435099999999998</c:v>
                </c:pt>
                <c:pt idx="7456">
                  <c:v>2.4438369999999998</c:v>
                </c:pt>
                <c:pt idx="7457">
                  <c:v>2.4441649999999999</c:v>
                </c:pt>
                <c:pt idx="7458">
                  <c:v>2.444493</c:v>
                </c:pt>
                <c:pt idx="7459">
                  <c:v>2.44482</c:v>
                </c:pt>
                <c:pt idx="7460">
                  <c:v>2.4451480000000001</c:v>
                </c:pt>
                <c:pt idx="7461">
                  <c:v>2.4454760000000002</c:v>
                </c:pt>
                <c:pt idx="7462">
                  <c:v>2.4458030000000002</c:v>
                </c:pt>
                <c:pt idx="7463">
                  <c:v>2.4461309999999998</c:v>
                </c:pt>
                <c:pt idx="7464">
                  <c:v>2.4464589999999999</c:v>
                </c:pt>
                <c:pt idx="7465">
                  <c:v>2.446787</c:v>
                </c:pt>
                <c:pt idx="7466">
                  <c:v>2.447114</c:v>
                </c:pt>
                <c:pt idx="7467">
                  <c:v>2.4474420000000001</c:v>
                </c:pt>
                <c:pt idx="7468">
                  <c:v>2.4477699999999998</c:v>
                </c:pt>
                <c:pt idx="7469">
                  <c:v>2.4480970000000002</c:v>
                </c:pt>
                <c:pt idx="7470">
                  <c:v>2.4484249999999999</c:v>
                </c:pt>
                <c:pt idx="7471">
                  <c:v>2.448753</c:v>
                </c:pt>
                <c:pt idx="7472">
                  <c:v>2.4490799999999999</c:v>
                </c:pt>
                <c:pt idx="7473">
                  <c:v>2.449408</c:v>
                </c:pt>
                <c:pt idx="7474">
                  <c:v>2.4497360000000001</c:v>
                </c:pt>
                <c:pt idx="7475">
                  <c:v>2.4500630000000001</c:v>
                </c:pt>
                <c:pt idx="7476">
                  <c:v>2.4503910000000002</c:v>
                </c:pt>
                <c:pt idx="7477">
                  <c:v>2.4507189999999999</c:v>
                </c:pt>
                <c:pt idx="7478">
                  <c:v>2.4510459999999998</c:v>
                </c:pt>
                <c:pt idx="7479">
                  <c:v>2.4513739999999999</c:v>
                </c:pt>
                <c:pt idx="7480">
                  <c:v>2.451702</c:v>
                </c:pt>
                <c:pt idx="7481">
                  <c:v>2.452029</c:v>
                </c:pt>
                <c:pt idx="7482">
                  <c:v>2.4523570000000001</c:v>
                </c:pt>
                <c:pt idx="7483">
                  <c:v>2.4526849999999998</c:v>
                </c:pt>
                <c:pt idx="7484">
                  <c:v>2.4530120000000002</c:v>
                </c:pt>
                <c:pt idx="7485">
                  <c:v>2.4533399999999999</c:v>
                </c:pt>
                <c:pt idx="7486">
                  <c:v>2.453668</c:v>
                </c:pt>
                <c:pt idx="7487">
                  <c:v>2.4539949999999999</c:v>
                </c:pt>
                <c:pt idx="7488">
                  <c:v>2.454323</c:v>
                </c:pt>
                <c:pt idx="7489">
                  <c:v>2.4546510000000001</c:v>
                </c:pt>
                <c:pt idx="7490">
                  <c:v>2.4549780000000001</c:v>
                </c:pt>
                <c:pt idx="7491">
                  <c:v>2.4553060000000002</c:v>
                </c:pt>
                <c:pt idx="7492">
                  <c:v>2.4556339999999999</c:v>
                </c:pt>
                <c:pt idx="7493">
                  <c:v>2.455962</c:v>
                </c:pt>
                <c:pt idx="7494">
                  <c:v>2.4562889999999999</c:v>
                </c:pt>
                <c:pt idx="7495">
                  <c:v>2.4566170000000001</c:v>
                </c:pt>
                <c:pt idx="7496">
                  <c:v>2.4569450000000002</c:v>
                </c:pt>
                <c:pt idx="7497">
                  <c:v>2.4572720000000001</c:v>
                </c:pt>
                <c:pt idx="7498">
                  <c:v>2.4575999999999998</c:v>
                </c:pt>
                <c:pt idx="7499">
                  <c:v>2.4579279999999999</c:v>
                </c:pt>
                <c:pt idx="7500">
                  <c:v>2.4582549999999999</c:v>
                </c:pt>
                <c:pt idx="7501">
                  <c:v>2.458583</c:v>
                </c:pt>
                <c:pt idx="7502">
                  <c:v>2.4589110000000001</c:v>
                </c:pt>
                <c:pt idx="7503">
                  <c:v>2.459238</c:v>
                </c:pt>
                <c:pt idx="7504">
                  <c:v>2.4595660000000001</c:v>
                </c:pt>
                <c:pt idx="7505">
                  <c:v>2.4598939999999998</c:v>
                </c:pt>
                <c:pt idx="7506">
                  <c:v>2.4602219999999999</c:v>
                </c:pt>
                <c:pt idx="7507">
                  <c:v>2.4605489999999999</c:v>
                </c:pt>
                <c:pt idx="7508">
                  <c:v>2.460877</c:v>
                </c:pt>
                <c:pt idx="7509">
                  <c:v>2.4612050000000001</c:v>
                </c:pt>
                <c:pt idx="7510">
                  <c:v>2.4615320000000001</c:v>
                </c:pt>
                <c:pt idx="7511">
                  <c:v>2.4618600000000002</c:v>
                </c:pt>
                <c:pt idx="7512">
                  <c:v>2.4621879999999998</c:v>
                </c:pt>
                <c:pt idx="7513">
                  <c:v>2.4625149999999998</c:v>
                </c:pt>
                <c:pt idx="7514">
                  <c:v>2.4628429999999999</c:v>
                </c:pt>
                <c:pt idx="7515">
                  <c:v>2.463171</c:v>
                </c:pt>
                <c:pt idx="7516">
                  <c:v>2.463498</c:v>
                </c:pt>
                <c:pt idx="7517">
                  <c:v>2.4638260000000001</c:v>
                </c:pt>
                <c:pt idx="7518">
                  <c:v>2.4641540000000002</c:v>
                </c:pt>
                <c:pt idx="7519">
                  <c:v>2.4644810000000001</c:v>
                </c:pt>
                <c:pt idx="7520">
                  <c:v>2.4648089999999998</c:v>
                </c:pt>
                <c:pt idx="7521">
                  <c:v>2.4651369999999999</c:v>
                </c:pt>
                <c:pt idx="7522">
                  <c:v>2.4654639999999999</c:v>
                </c:pt>
                <c:pt idx="7523">
                  <c:v>2.465792</c:v>
                </c:pt>
                <c:pt idx="7524">
                  <c:v>2.4661200000000001</c:v>
                </c:pt>
                <c:pt idx="7525">
                  <c:v>2.4664470000000001</c:v>
                </c:pt>
                <c:pt idx="7526">
                  <c:v>2.4667750000000002</c:v>
                </c:pt>
                <c:pt idx="7527">
                  <c:v>2.4671029999999998</c:v>
                </c:pt>
                <c:pt idx="7528">
                  <c:v>2.4674299999999998</c:v>
                </c:pt>
                <c:pt idx="7529">
                  <c:v>2.4677579999999999</c:v>
                </c:pt>
                <c:pt idx="7530">
                  <c:v>2.468086</c:v>
                </c:pt>
                <c:pt idx="7531">
                  <c:v>2.468413</c:v>
                </c:pt>
                <c:pt idx="7532">
                  <c:v>2.4687410000000001</c:v>
                </c:pt>
                <c:pt idx="7533">
                  <c:v>2.4690690000000002</c:v>
                </c:pt>
                <c:pt idx="7534">
                  <c:v>2.4693960000000001</c:v>
                </c:pt>
                <c:pt idx="7535">
                  <c:v>2.4697239999999998</c:v>
                </c:pt>
                <c:pt idx="7536">
                  <c:v>2.4700519999999999</c:v>
                </c:pt>
                <c:pt idx="7537">
                  <c:v>2.47038</c:v>
                </c:pt>
                <c:pt idx="7538">
                  <c:v>2.470707</c:v>
                </c:pt>
                <c:pt idx="7539">
                  <c:v>2.4710350000000001</c:v>
                </c:pt>
                <c:pt idx="7540">
                  <c:v>2.4713630000000002</c:v>
                </c:pt>
                <c:pt idx="7541">
                  <c:v>2.4716900000000002</c:v>
                </c:pt>
                <c:pt idx="7542">
                  <c:v>2.4720179999999998</c:v>
                </c:pt>
                <c:pt idx="7543">
                  <c:v>2.4723459999999999</c:v>
                </c:pt>
                <c:pt idx="7544">
                  <c:v>2.4726729999999999</c:v>
                </c:pt>
                <c:pt idx="7545">
                  <c:v>2.473001</c:v>
                </c:pt>
                <c:pt idx="7546">
                  <c:v>2.4733290000000001</c:v>
                </c:pt>
                <c:pt idx="7547">
                  <c:v>2.4736560000000001</c:v>
                </c:pt>
                <c:pt idx="7548">
                  <c:v>2.4739840000000002</c:v>
                </c:pt>
                <c:pt idx="7549">
                  <c:v>2.4743119999999998</c:v>
                </c:pt>
                <c:pt idx="7550">
                  <c:v>2.4746389999999998</c:v>
                </c:pt>
                <c:pt idx="7551">
                  <c:v>2.4749669999999999</c:v>
                </c:pt>
                <c:pt idx="7552">
                  <c:v>2.475295</c:v>
                </c:pt>
                <c:pt idx="7553">
                  <c:v>2.475622</c:v>
                </c:pt>
                <c:pt idx="7554">
                  <c:v>2.4759500000000001</c:v>
                </c:pt>
                <c:pt idx="7555">
                  <c:v>2.4762780000000002</c:v>
                </c:pt>
                <c:pt idx="7556">
                  <c:v>2.4766050000000002</c:v>
                </c:pt>
                <c:pt idx="7557">
                  <c:v>2.4769329999999998</c:v>
                </c:pt>
                <c:pt idx="7558">
                  <c:v>2.4772609999999999</c:v>
                </c:pt>
                <c:pt idx="7559">
                  <c:v>2.4775879999999999</c:v>
                </c:pt>
                <c:pt idx="7560">
                  <c:v>2.477916</c:v>
                </c:pt>
                <c:pt idx="7561">
                  <c:v>2.4782440000000001</c:v>
                </c:pt>
                <c:pt idx="7562">
                  <c:v>2.4785710000000001</c:v>
                </c:pt>
                <c:pt idx="7563">
                  <c:v>2.4788990000000002</c:v>
                </c:pt>
                <c:pt idx="7564">
                  <c:v>2.4792269999999998</c:v>
                </c:pt>
                <c:pt idx="7565">
                  <c:v>2.479555</c:v>
                </c:pt>
                <c:pt idx="7566">
                  <c:v>2.4798819999999999</c:v>
                </c:pt>
                <c:pt idx="7567">
                  <c:v>2.48021</c:v>
                </c:pt>
                <c:pt idx="7568">
                  <c:v>2.4805380000000001</c:v>
                </c:pt>
                <c:pt idx="7569">
                  <c:v>2.4808650000000001</c:v>
                </c:pt>
                <c:pt idx="7570">
                  <c:v>2.4811930000000002</c:v>
                </c:pt>
                <c:pt idx="7571">
                  <c:v>2.4815209999999999</c:v>
                </c:pt>
                <c:pt idx="7572">
                  <c:v>2.4818479999999998</c:v>
                </c:pt>
                <c:pt idx="7573">
                  <c:v>2.4821759999999999</c:v>
                </c:pt>
                <c:pt idx="7574">
                  <c:v>2.482504</c:v>
                </c:pt>
                <c:pt idx="7575">
                  <c:v>2.482831</c:v>
                </c:pt>
                <c:pt idx="7576">
                  <c:v>2.4831590000000001</c:v>
                </c:pt>
                <c:pt idx="7577">
                  <c:v>2.4834870000000002</c:v>
                </c:pt>
                <c:pt idx="7578">
                  <c:v>2.4838140000000002</c:v>
                </c:pt>
                <c:pt idx="7579">
                  <c:v>2.4841419999999999</c:v>
                </c:pt>
                <c:pt idx="7580">
                  <c:v>2.48447</c:v>
                </c:pt>
                <c:pt idx="7581">
                  <c:v>2.4847969999999999</c:v>
                </c:pt>
                <c:pt idx="7582">
                  <c:v>2.485125</c:v>
                </c:pt>
                <c:pt idx="7583">
                  <c:v>2.4854530000000001</c:v>
                </c:pt>
                <c:pt idx="7584">
                  <c:v>2.4857800000000001</c:v>
                </c:pt>
                <c:pt idx="7585">
                  <c:v>2.4861080000000002</c:v>
                </c:pt>
                <c:pt idx="7586">
                  <c:v>2.4864359999999999</c:v>
                </c:pt>
                <c:pt idx="7587">
                  <c:v>2.4867629999999998</c:v>
                </c:pt>
                <c:pt idx="7588">
                  <c:v>2.4870909999999999</c:v>
                </c:pt>
                <c:pt idx="7589">
                  <c:v>2.487419</c:v>
                </c:pt>
                <c:pt idx="7590">
                  <c:v>2.487746</c:v>
                </c:pt>
                <c:pt idx="7591">
                  <c:v>2.4880740000000001</c:v>
                </c:pt>
                <c:pt idx="7592">
                  <c:v>2.4884019999999998</c:v>
                </c:pt>
                <c:pt idx="7593">
                  <c:v>2.4887290000000002</c:v>
                </c:pt>
                <c:pt idx="7594">
                  <c:v>2.4890569999999999</c:v>
                </c:pt>
                <c:pt idx="7595">
                  <c:v>2.489385</c:v>
                </c:pt>
                <c:pt idx="7596">
                  <c:v>2.4897130000000001</c:v>
                </c:pt>
                <c:pt idx="7597">
                  <c:v>2.49004</c:v>
                </c:pt>
                <c:pt idx="7598">
                  <c:v>2.4903680000000001</c:v>
                </c:pt>
                <c:pt idx="7599">
                  <c:v>2.4906959999999998</c:v>
                </c:pt>
                <c:pt idx="7600">
                  <c:v>2.4910230000000002</c:v>
                </c:pt>
                <c:pt idx="7601">
                  <c:v>2.4913509999999999</c:v>
                </c:pt>
                <c:pt idx="7602">
                  <c:v>2.491679</c:v>
                </c:pt>
                <c:pt idx="7603">
                  <c:v>2.4920059999999999</c:v>
                </c:pt>
                <c:pt idx="7604">
                  <c:v>2.492334</c:v>
                </c:pt>
                <c:pt idx="7605">
                  <c:v>2.4926620000000002</c:v>
                </c:pt>
                <c:pt idx="7606">
                  <c:v>2.4929899999999998</c:v>
                </c:pt>
                <c:pt idx="7607">
                  <c:v>2.4933169999999998</c:v>
                </c:pt>
                <c:pt idx="7608">
                  <c:v>2.4936449999999999</c:v>
                </c:pt>
                <c:pt idx="7609">
                  <c:v>2.493973</c:v>
                </c:pt>
                <c:pt idx="7610">
                  <c:v>2.4943</c:v>
                </c:pt>
                <c:pt idx="7611">
                  <c:v>2.4946280000000001</c:v>
                </c:pt>
                <c:pt idx="7612">
                  <c:v>2.4949560000000002</c:v>
                </c:pt>
                <c:pt idx="7613">
                  <c:v>2.4952830000000001</c:v>
                </c:pt>
                <c:pt idx="7614">
                  <c:v>2.4956109999999998</c:v>
                </c:pt>
                <c:pt idx="7615">
                  <c:v>2.4959389999999999</c:v>
                </c:pt>
                <c:pt idx="7616">
                  <c:v>2.4962659999999999</c:v>
                </c:pt>
                <c:pt idx="7617">
                  <c:v>2.496594</c:v>
                </c:pt>
                <c:pt idx="7618">
                  <c:v>2.4969220000000001</c:v>
                </c:pt>
                <c:pt idx="7619">
                  <c:v>2.4972490000000001</c:v>
                </c:pt>
                <c:pt idx="7620">
                  <c:v>2.4975770000000002</c:v>
                </c:pt>
                <c:pt idx="7621">
                  <c:v>2.4979049999999998</c:v>
                </c:pt>
                <c:pt idx="7622">
                  <c:v>2.4982319999999998</c:v>
                </c:pt>
                <c:pt idx="7623">
                  <c:v>2.4985599999999999</c:v>
                </c:pt>
                <c:pt idx="7624">
                  <c:v>2.498888</c:v>
                </c:pt>
                <c:pt idx="7625">
                  <c:v>2.499215</c:v>
                </c:pt>
                <c:pt idx="7626">
                  <c:v>2.4995430000000001</c:v>
                </c:pt>
                <c:pt idx="7627">
                  <c:v>2.4998710000000002</c:v>
                </c:pt>
                <c:pt idx="7628">
                  <c:v>2.5001980000000001</c:v>
                </c:pt>
                <c:pt idx="7629">
                  <c:v>2.5005259999999998</c:v>
                </c:pt>
                <c:pt idx="7630">
                  <c:v>2.5008539999999999</c:v>
                </c:pt>
                <c:pt idx="7631">
                  <c:v>2.5011809999999999</c:v>
                </c:pt>
                <c:pt idx="7632">
                  <c:v>2.501509</c:v>
                </c:pt>
                <c:pt idx="7633">
                  <c:v>2.5018370000000001</c:v>
                </c:pt>
                <c:pt idx="7634">
                  <c:v>2.5021640000000001</c:v>
                </c:pt>
                <c:pt idx="7635">
                  <c:v>2.5024920000000002</c:v>
                </c:pt>
                <c:pt idx="7636">
                  <c:v>2.5028199999999998</c:v>
                </c:pt>
                <c:pt idx="7637">
                  <c:v>2.5031479999999999</c:v>
                </c:pt>
                <c:pt idx="7638">
                  <c:v>2.5034749999999999</c:v>
                </c:pt>
                <c:pt idx="7639">
                  <c:v>2.503803</c:v>
                </c:pt>
                <c:pt idx="7640">
                  <c:v>2.5041310000000001</c:v>
                </c:pt>
                <c:pt idx="7641">
                  <c:v>2.5044580000000001</c:v>
                </c:pt>
                <c:pt idx="7642">
                  <c:v>2.5047860000000002</c:v>
                </c:pt>
                <c:pt idx="7643">
                  <c:v>2.5051139999999998</c:v>
                </c:pt>
                <c:pt idx="7644">
                  <c:v>2.5054409999999998</c:v>
                </c:pt>
                <c:pt idx="7645">
                  <c:v>2.5057689999999999</c:v>
                </c:pt>
                <c:pt idx="7646">
                  <c:v>2.506097</c:v>
                </c:pt>
                <c:pt idx="7647">
                  <c:v>2.506424</c:v>
                </c:pt>
                <c:pt idx="7648">
                  <c:v>2.5067520000000001</c:v>
                </c:pt>
                <c:pt idx="7649">
                  <c:v>2.5070800000000002</c:v>
                </c:pt>
                <c:pt idx="7650">
                  <c:v>2.5074070000000002</c:v>
                </c:pt>
                <c:pt idx="7651">
                  <c:v>2.5077349999999998</c:v>
                </c:pt>
                <c:pt idx="7652">
                  <c:v>2.5080629999999999</c:v>
                </c:pt>
                <c:pt idx="7653">
                  <c:v>2.5083899999999999</c:v>
                </c:pt>
                <c:pt idx="7654">
                  <c:v>2.508718</c:v>
                </c:pt>
                <c:pt idx="7655">
                  <c:v>2.5090460000000001</c:v>
                </c:pt>
                <c:pt idx="7656">
                  <c:v>2.5093730000000001</c:v>
                </c:pt>
                <c:pt idx="7657">
                  <c:v>2.5097010000000002</c:v>
                </c:pt>
                <c:pt idx="7658">
                  <c:v>2.5100289999999998</c:v>
                </c:pt>
                <c:pt idx="7659">
                  <c:v>2.5103559999999998</c:v>
                </c:pt>
                <c:pt idx="7660">
                  <c:v>2.5106839999999999</c:v>
                </c:pt>
                <c:pt idx="7661">
                  <c:v>2.511012</c:v>
                </c:pt>
                <c:pt idx="7662">
                  <c:v>2.511339</c:v>
                </c:pt>
                <c:pt idx="7663">
                  <c:v>2.5116670000000001</c:v>
                </c:pt>
                <c:pt idx="7664">
                  <c:v>2.5119950000000002</c:v>
                </c:pt>
                <c:pt idx="7665">
                  <c:v>2.5123220000000002</c:v>
                </c:pt>
                <c:pt idx="7666">
                  <c:v>2.5126499999999998</c:v>
                </c:pt>
                <c:pt idx="7667">
                  <c:v>2.5129779999999999</c:v>
                </c:pt>
                <c:pt idx="7668">
                  <c:v>2.513306</c:v>
                </c:pt>
                <c:pt idx="7669">
                  <c:v>2.513633</c:v>
                </c:pt>
                <c:pt idx="7670">
                  <c:v>2.5139610000000001</c:v>
                </c:pt>
                <c:pt idx="7671">
                  <c:v>2.5142890000000002</c:v>
                </c:pt>
                <c:pt idx="7672">
                  <c:v>2.5146160000000002</c:v>
                </c:pt>
                <c:pt idx="7673">
                  <c:v>2.5149439999999998</c:v>
                </c:pt>
                <c:pt idx="7674">
                  <c:v>2.515272</c:v>
                </c:pt>
                <c:pt idx="7675">
                  <c:v>2.5155989999999999</c:v>
                </c:pt>
                <c:pt idx="7676">
                  <c:v>2.515927</c:v>
                </c:pt>
                <c:pt idx="7677">
                  <c:v>2.5162550000000001</c:v>
                </c:pt>
                <c:pt idx="7678">
                  <c:v>2.5165820000000001</c:v>
                </c:pt>
                <c:pt idx="7679">
                  <c:v>2.5169100000000002</c:v>
                </c:pt>
                <c:pt idx="7680">
                  <c:v>2.5172379999999999</c:v>
                </c:pt>
                <c:pt idx="7681">
                  <c:v>2.5175649999999998</c:v>
                </c:pt>
                <c:pt idx="7682">
                  <c:v>2.5178929999999999</c:v>
                </c:pt>
                <c:pt idx="7683">
                  <c:v>2.518221</c:v>
                </c:pt>
                <c:pt idx="7684">
                  <c:v>2.518548</c:v>
                </c:pt>
                <c:pt idx="7685">
                  <c:v>2.5188760000000001</c:v>
                </c:pt>
                <c:pt idx="7686">
                  <c:v>2.5192040000000002</c:v>
                </c:pt>
                <c:pt idx="7687">
                  <c:v>2.5195310000000002</c:v>
                </c:pt>
                <c:pt idx="7688">
                  <c:v>2.5198589999999998</c:v>
                </c:pt>
                <c:pt idx="7689">
                  <c:v>2.520187</c:v>
                </c:pt>
                <c:pt idx="7690">
                  <c:v>2.5205139999999999</c:v>
                </c:pt>
                <c:pt idx="7691">
                  <c:v>2.520842</c:v>
                </c:pt>
                <c:pt idx="7692">
                  <c:v>2.5211700000000001</c:v>
                </c:pt>
                <c:pt idx="7693">
                  <c:v>2.5214970000000001</c:v>
                </c:pt>
                <c:pt idx="7694">
                  <c:v>2.5218250000000002</c:v>
                </c:pt>
                <c:pt idx="7695">
                  <c:v>2.5221529999999999</c:v>
                </c:pt>
                <c:pt idx="7696">
                  <c:v>2.522481</c:v>
                </c:pt>
                <c:pt idx="7697">
                  <c:v>2.5228079999999999</c:v>
                </c:pt>
                <c:pt idx="7698">
                  <c:v>2.523136</c:v>
                </c:pt>
                <c:pt idx="7699">
                  <c:v>2.5234640000000002</c:v>
                </c:pt>
                <c:pt idx="7700">
                  <c:v>2.5237910000000001</c:v>
                </c:pt>
                <c:pt idx="7701">
                  <c:v>2.5241189999999998</c:v>
                </c:pt>
                <c:pt idx="7702">
                  <c:v>2.5244469999999999</c:v>
                </c:pt>
                <c:pt idx="7703">
                  <c:v>2.5247739999999999</c:v>
                </c:pt>
                <c:pt idx="7704">
                  <c:v>2.525102</c:v>
                </c:pt>
                <c:pt idx="7705">
                  <c:v>2.5254300000000001</c:v>
                </c:pt>
                <c:pt idx="7706">
                  <c:v>2.525757</c:v>
                </c:pt>
                <c:pt idx="7707">
                  <c:v>2.5260850000000001</c:v>
                </c:pt>
                <c:pt idx="7708">
                  <c:v>2.5264129999999998</c:v>
                </c:pt>
                <c:pt idx="7709">
                  <c:v>2.5267409999999999</c:v>
                </c:pt>
                <c:pt idx="7710">
                  <c:v>2.5270679999999999</c:v>
                </c:pt>
                <c:pt idx="7711">
                  <c:v>2.527396</c:v>
                </c:pt>
                <c:pt idx="7712">
                  <c:v>2.5277240000000001</c:v>
                </c:pt>
                <c:pt idx="7713">
                  <c:v>2.528051</c:v>
                </c:pt>
                <c:pt idx="7714">
                  <c:v>2.5283790000000002</c:v>
                </c:pt>
                <c:pt idx="7715">
                  <c:v>2.5287069999999998</c:v>
                </c:pt>
                <c:pt idx="7716">
                  <c:v>2.5290339999999998</c:v>
                </c:pt>
                <c:pt idx="7717">
                  <c:v>2.5293619999999999</c:v>
                </c:pt>
                <c:pt idx="7718">
                  <c:v>2.52969</c:v>
                </c:pt>
                <c:pt idx="7719">
                  <c:v>2.530017</c:v>
                </c:pt>
                <c:pt idx="7720">
                  <c:v>2.5303450000000001</c:v>
                </c:pt>
                <c:pt idx="7721">
                  <c:v>2.5306730000000002</c:v>
                </c:pt>
                <c:pt idx="7722">
                  <c:v>2.5310000000000001</c:v>
                </c:pt>
                <c:pt idx="7723">
                  <c:v>2.5313279999999998</c:v>
                </c:pt>
                <c:pt idx="7724">
                  <c:v>2.5316559999999999</c:v>
                </c:pt>
                <c:pt idx="7725">
                  <c:v>2.5319829999999999</c:v>
                </c:pt>
                <c:pt idx="7726">
                  <c:v>2.532311</c:v>
                </c:pt>
                <c:pt idx="7727">
                  <c:v>2.5326390000000001</c:v>
                </c:pt>
                <c:pt idx="7728">
                  <c:v>2.5329660000000001</c:v>
                </c:pt>
                <c:pt idx="7729">
                  <c:v>2.5332940000000002</c:v>
                </c:pt>
                <c:pt idx="7730">
                  <c:v>2.5336219999999998</c:v>
                </c:pt>
                <c:pt idx="7731">
                  <c:v>2.5339489999999998</c:v>
                </c:pt>
                <c:pt idx="7732">
                  <c:v>2.5342769999999999</c:v>
                </c:pt>
                <c:pt idx="7733">
                  <c:v>2.534605</c:v>
                </c:pt>
                <c:pt idx="7734">
                  <c:v>2.534932</c:v>
                </c:pt>
                <c:pt idx="7735">
                  <c:v>2.5352600000000001</c:v>
                </c:pt>
                <c:pt idx="7736">
                  <c:v>2.5355880000000002</c:v>
                </c:pt>
                <c:pt idx="7737">
                  <c:v>2.5359159999999998</c:v>
                </c:pt>
                <c:pt idx="7738">
                  <c:v>2.5362429999999998</c:v>
                </c:pt>
                <c:pt idx="7739">
                  <c:v>2.5365709999999999</c:v>
                </c:pt>
                <c:pt idx="7740">
                  <c:v>2.536899</c:v>
                </c:pt>
                <c:pt idx="7741">
                  <c:v>2.537226</c:v>
                </c:pt>
                <c:pt idx="7742">
                  <c:v>2.5375540000000001</c:v>
                </c:pt>
                <c:pt idx="7743">
                  <c:v>2.5378820000000002</c:v>
                </c:pt>
                <c:pt idx="7744">
                  <c:v>2.5382090000000002</c:v>
                </c:pt>
                <c:pt idx="7745">
                  <c:v>2.5385369999999998</c:v>
                </c:pt>
                <c:pt idx="7746">
                  <c:v>2.5388649999999999</c:v>
                </c:pt>
                <c:pt idx="7747">
                  <c:v>2.5391919999999999</c:v>
                </c:pt>
                <c:pt idx="7748">
                  <c:v>2.53952</c:v>
                </c:pt>
                <c:pt idx="7749">
                  <c:v>2.5398480000000001</c:v>
                </c:pt>
                <c:pt idx="7750">
                  <c:v>2.5401750000000001</c:v>
                </c:pt>
                <c:pt idx="7751">
                  <c:v>2.5405030000000002</c:v>
                </c:pt>
                <c:pt idx="7752">
                  <c:v>2.5408309999999998</c:v>
                </c:pt>
                <c:pt idx="7753">
                  <c:v>2.5411579999999998</c:v>
                </c:pt>
                <c:pt idx="7754">
                  <c:v>2.5414859999999999</c:v>
                </c:pt>
                <c:pt idx="7755">
                  <c:v>2.541814</c:v>
                </c:pt>
                <c:pt idx="7756">
                  <c:v>2.542141</c:v>
                </c:pt>
                <c:pt idx="7757">
                  <c:v>2.5424690000000001</c:v>
                </c:pt>
                <c:pt idx="7758">
                  <c:v>2.5427970000000002</c:v>
                </c:pt>
                <c:pt idx="7759">
                  <c:v>2.5431240000000002</c:v>
                </c:pt>
                <c:pt idx="7760">
                  <c:v>2.5434519999999998</c:v>
                </c:pt>
                <c:pt idx="7761">
                  <c:v>2.5437799999999999</c:v>
                </c:pt>
                <c:pt idx="7762">
                  <c:v>2.5441069999999999</c:v>
                </c:pt>
                <c:pt idx="7763">
                  <c:v>2.544435</c:v>
                </c:pt>
                <c:pt idx="7764">
                  <c:v>2.5447630000000001</c:v>
                </c:pt>
                <c:pt idx="7765">
                  <c:v>2.5450900000000001</c:v>
                </c:pt>
                <c:pt idx="7766">
                  <c:v>2.5454180000000002</c:v>
                </c:pt>
                <c:pt idx="7767">
                  <c:v>2.5457459999999998</c:v>
                </c:pt>
                <c:pt idx="7768">
                  <c:v>2.5460739999999999</c:v>
                </c:pt>
                <c:pt idx="7769">
                  <c:v>2.5464009999999999</c:v>
                </c:pt>
                <c:pt idx="7770">
                  <c:v>2.546729</c:v>
                </c:pt>
                <c:pt idx="7771">
                  <c:v>2.5470570000000001</c:v>
                </c:pt>
                <c:pt idx="7772">
                  <c:v>2.5473840000000001</c:v>
                </c:pt>
                <c:pt idx="7773">
                  <c:v>2.5477120000000002</c:v>
                </c:pt>
                <c:pt idx="7774">
                  <c:v>2.5480399999999999</c:v>
                </c:pt>
                <c:pt idx="7775">
                  <c:v>2.5483669999999998</c:v>
                </c:pt>
                <c:pt idx="7776">
                  <c:v>2.5486949999999999</c:v>
                </c:pt>
                <c:pt idx="7777">
                  <c:v>2.549023</c:v>
                </c:pt>
                <c:pt idx="7778">
                  <c:v>2.5493510000000001</c:v>
                </c:pt>
                <c:pt idx="7779">
                  <c:v>2.5496780000000001</c:v>
                </c:pt>
                <c:pt idx="7780">
                  <c:v>2.5500060000000002</c:v>
                </c:pt>
                <c:pt idx="7781">
                  <c:v>2.5503330000000002</c:v>
                </c:pt>
                <c:pt idx="7782">
                  <c:v>2.5506609999999998</c:v>
                </c:pt>
                <c:pt idx="7783">
                  <c:v>2.550989</c:v>
                </c:pt>
                <c:pt idx="7784">
                  <c:v>2.5513159999999999</c:v>
                </c:pt>
                <c:pt idx="7785">
                  <c:v>2.551644</c:v>
                </c:pt>
                <c:pt idx="7786">
                  <c:v>2.5519720000000001</c:v>
                </c:pt>
                <c:pt idx="7787">
                  <c:v>2.5522990000000001</c:v>
                </c:pt>
                <c:pt idx="7788">
                  <c:v>2.5526270000000002</c:v>
                </c:pt>
                <c:pt idx="7789">
                  <c:v>2.5529549999999999</c:v>
                </c:pt>
                <c:pt idx="7790">
                  <c:v>2.5532819999999998</c:v>
                </c:pt>
                <c:pt idx="7791">
                  <c:v>2.5536099999999999</c:v>
                </c:pt>
                <c:pt idx="7792">
                  <c:v>2.553938</c:v>
                </c:pt>
                <c:pt idx="7793">
                  <c:v>2.554265</c:v>
                </c:pt>
                <c:pt idx="7794">
                  <c:v>2.5545930000000001</c:v>
                </c:pt>
                <c:pt idx="7795">
                  <c:v>2.5549210000000002</c:v>
                </c:pt>
                <c:pt idx="7796">
                  <c:v>2.5552489999999999</c:v>
                </c:pt>
                <c:pt idx="7797">
                  <c:v>2.5555759999999998</c:v>
                </c:pt>
                <c:pt idx="7798">
                  <c:v>2.555904</c:v>
                </c:pt>
                <c:pt idx="7799">
                  <c:v>2.5562320000000001</c:v>
                </c:pt>
                <c:pt idx="7800">
                  <c:v>2.556559</c:v>
                </c:pt>
                <c:pt idx="7801">
                  <c:v>2.5568870000000001</c:v>
                </c:pt>
                <c:pt idx="7802">
                  <c:v>2.5572149999999998</c:v>
                </c:pt>
                <c:pt idx="7803">
                  <c:v>2.5575420000000002</c:v>
                </c:pt>
                <c:pt idx="7804">
                  <c:v>2.5578699999999999</c:v>
                </c:pt>
                <c:pt idx="7805">
                  <c:v>2.558198</c:v>
                </c:pt>
                <c:pt idx="7806">
                  <c:v>2.5585249999999999</c:v>
                </c:pt>
                <c:pt idx="7807">
                  <c:v>2.558853</c:v>
                </c:pt>
                <c:pt idx="7808">
                  <c:v>2.5591810000000002</c:v>
                </c:pt>
                <c:pt idx="7809">
                  <c:v>2.5595089999999998</c:v>
                </c:pt>
                <c:pt idx="7810">
                  <c:v>2.5598359999999998</c:v>
                </c:pt>
                <c:pt idx="7811">
                  <c:v>2.5601639999999999</c:v>
                </c:pt>
                <c:pt idx="7812">
                  <c:v>2.560492</c:v>
                </c:pt>
                <c:pt idx="7813">
                  <c:v>2.560819</c:v>
                </c:pt>
                <c:pt idx="7814">
                  <c:v>2.5611470000000001</c:v>
                </c:pt>
                <c:pt idx="7815">
                  <c:v>2.5614750000000002</c:v>
                </c:pt>
                <c:pt idx="7816">
                  <c:v>2.5618020000000001</c:v>
                </c:pt>
                <c:pt idx="7817">
                  <c:v>2.5621299999999998</c:v>
                </c:pt>
                <c:pt idx="7818">
                  <c:v>2.5624579999999999</c:v>
                </c:pt>
                <c:pt idx="7819">
                  <c:v>2.5627849999999999</c:v>
                </c:pt>
                <c:pt idx="7820">
                  <c:v>2.563113</c:v>
                </c:pt>
                <c:pt idx="7821">
                  <c:v>2.5634410000000001</c:v>
                </c:pt>
                <c:pt idx="7822">
                  <c:v>2.563768</c:v>
                </c:pt>
                <c:pt idx="7823">
                  <c:v>2.5640960000000002</c:v>
                </c:pt>
                <c:pt idx="7824">
                  <c:v>2.5644239999999998</c:v>
                </c:pt>
                <c:pt idx="7825">
                  <c:v>2.5647509999999998</c:v>
                </c:pt>
                <c:pt idx="7826">
                  <c:v>2.5650789999999999</c:v>
                </c:pt>
                <c:pt idx="7827">
                  <c:v>2.565407</c:v>
                </c:pt>
                <c:pt idx="7828">
                  <c:v>2.565734</c:v>
                </c:pt>
                <c:pt idx="7829">
                  <c:v>2.5660620000000001</c:v>
                </c:pt>
                <c:pt idx="7830">
                  <c:v>2.5663900000000002</c:v>
                </c:pt>
                <c:pt idx="7831">
                  <c:v>2.5667170000000001</c:v>
                </c:pt>
                <c:pt idx="7832">
                  <c:v>2.5670449999999998</c:v>
                </c:pt>
                <c:pt idx="7833">
                  <c:v>2.5673729999999999</c:v>
                </c:pt>
                <c:pt idx="7834">
                  <c:v>2.5676999999999999</c:v>
                </c:pt>
                <c:pt idx="7835">
                  <c:v>2.568028</c:v>
                </c:pt>
                <c:pt idx="7836">
                  <c:v>2.5683560000000001</c:v>
                </c:pt>
                <c:pt idx="7837">
                  <c:v>2.568683</c:v>
                </c:pt>
                <c:pt idx="7838">
                  <c:v>2.5690110000000002</c:v>
                </c:pt>
                <c:pt idx="7839">
                  <c:v>2.5693389999999998</c:v>
                </c:pt>
                <c:pt idx="7840">
                  <c:v>2.5696669999999999</c:v>
                </c:pt>
                <c:pt idx="7841">
                  <c:v>2.5699939999999999</c:v>
                </c:pt>
                <c:pt idx="7842">
                  <c:v>2.570322</c:v>
                </c:pt>
                <c:pt idx="7843">
                  <c:v>2.5706500000000001</c:v>
                </c:pt>
                <c:pt idx="7844">
                  <c:v>2.5709770000000001</c:v>
                </c:pt>
                <c:pt idx="7845">
                  <c:v>2.5713050000000002</c:v>
                </c:pt>
                <c:pt idx="7846">
                  <c:v>2.5716329999999998</c:v>
                </c:pt>
                <c:pt idx="7847">
                  <c:v>2.5719599999999998</c:v>
                </c:pt>
                <c:pt idx="7848">
                  <c:v>2.5722879999999999</c:v>
                </c:pt>
                <c:pt idx="7849">
                  <c:v>2.572616</c:v>
                </c:pt>
                <c:pt idx="7850">
                  <c:v>2.572943</c:v>
                </c:pt>
                <c:pt idx="7851">
                  <c:v>2.5732710000000001</c:v>
                </c:pt>
                <c:pt idx="7852">
                  <c:v>2.5735990000000002</c:v>
                </c:pt>
                <c:pt idx="7853">
                  <c:v>2.5739260000000002</c:v>
                </c:pt>
                <c:pt idx="7854">
                  <c:v>2.5742539999999998</c:v>
                </c:pt>
                <c:pt idx="7855">
                  <c:v>2.5745819999999999</c:v>
                </c:pt>
                <c:pt idx="7856">
                  <c:v>2.5749089999999999</c:v>
                </c:pt>
                <c:pt idx="7857">
                  <c:v>2.575237</c:v>
                </c:pt>
                <c:pt idx="7858">
                  <c:v>2.5755650000000001</c:v>
                </c:pt>
                <c:pt idx="7859">
                  <c:v>2.5758920000000001</c:v>
                </c:pt>
                <c:pt idx="7860">
                  <c:v>2.5762200000000002</c:v>
                </c:pt>
                <c:pt idx="7861">
                  <c:v>2.5765479999999998</c:v>
                </c:pt>
                <c:pt idx="7862">
                  <c:v>2.5768749999999998</c:v>
                </c:pt>
                <c:pt idx="7863">
                  <c:v>2.5772029999999999</c:v>
                </c:pt>
                <c:pt idx="7864">
                  <c:v>2.577531</c:v>
                </c:pt>
                <c:pt idx="7865">
                  <c:v>2.577858</c:v>
                </c:pt>
                <c:pt idx="7866">
                  <c:v>2.5781860000000001</c:v>
                </c:pt>
                <c:pt idx="7867">
                  <c:v>2.5785140000000002</c:v>
                </c:pt>
                <c:pt idx="7868">
                  <c:v>2.5788419999999999</c:v>
                </c:pt>
                <c:pt idx="7869">
                  <c:v>2.5791689999999998</c:v>
                </c:pt>
                <c:pt idx="7870">
                  <c:v>2.5794969999999999</c:v>
                </c:pt>
                <c:pt idx="7871">
                  <c:v>2.579825</c:v>
                </c:pt>
                <c:pt idx="7872">
                  <c:v>2.580152</c:v>
                </c:pt>
                <c:pt idx="7873">
                  <c:v>2.5804800000000001</c:v>
                </c:pt>
                <c:pt idx="7874">
                  <c:v>2.5808080000000002</c:v>
                </c:pt>
                <c:pt idx="7875">
                  <c:v>2.5811350000000002</c:v>
                </c:pt>
                <c:pt idx="7876">
                  <c:v>2.5814629999999998</c:v>
                </c:pt>
                <c:pt idx="7877">
                  <c:v>2.5817909999999999</c:v>
                </c:pt>
                <c:pt idx="7878">
                  <c:v>2.5821179999999999</c:v>
                </c:pt>
                <c:pt idx="7879">
                  <c:v>2.582446</c:v>
                </c:pt>
                <c:pt idx="7880">
                  <c:v>2.5827740000000001</c:v>
                </c:pt>
                <c:pt idx="7881">
                  <c:v>2.5831019999999998</c:v>
                </c:pt>
                <c:pt idx="7882">
                  <c:v>2.5834290000000002</c:v>
                </c:pt>
                <c:pt idx="7883">
                  <c:v>2.5837569999999999</c:v>
                </c:pt>
                <c:pt idx="7884">
                  <c:v>2.584085</c:v>
                </c:pt>
                <c:pt idx="7885">
                  <c:v>2.5844119999999999</c:v>
                </c:pt>
                <c:pt idx="7886">
                  <c:v>2.58474</c:v>
                </c:pt>
                <c:pt idx="7887">
                  <c:v>2.5850680000000001</c:v>
                </c:pt>
                <c:pt idx="7888">
                  <c:v>2.5853950000000001</c:v>
                </c:pt>
                <c:pt idx="7889">
                  <c:v>2.5857230000000002</c:v>
                </c:pt>
                <c:pt idx="7890">
                  <c:v>2.5860509999999999</c:v>
                </c:pt>
                <c:pt idx="7891">
                  <c:v>2.5863779999999998</c:v>
                </c:pt>
                <c:pt idx="7892">
                  <c:v>2.5867059999999999</c:v>
                </c:pt>
                <c:pt idx="7893">
                  <c:v>2.5870340000000001</c:v>
                </c:pt>
                <c:pt idx="7894">
                  <c:v>2.587361</c:v>
                </c:pt>
                <c:pt idx="7895">
                  <c:v>2.5876890000000001</c:v>
                </c:pt>
                <c:pt idx="7896">
                  <c:v>2.5880169999999998</c:v>
                </c:pt>
                <c:pt idx="7897">
                  <c:v>2.5883440000000002</c:v>
                </c:pt>
                <c:pt idx="7898">
                  <c:v>2.5886719999999999</c:v>
                </c:pt>
                <c:pt idx="7899">
                  <c:v>2.589</c:v>
                </c:pt>
                <c:pt idx="7900">
                  <c:v>2.5893269999999999</c:v>
                </c:pt>
                <c:pt idx="7901">
                  <c:v>2.589655</c:v>
                </c:pt>
                <c:pt idx="7902">
                  <c:v>2.5899830000000001</c:v>
                </c:pt>
                <c:pt idx="7903">
                  <c:v>2.5903100000000001</c:v>
                </c:pt>
                <c:pt idx="7904">
                  <c:v>2.5906380000000002</c:v>
                </c:pt>
                <c:pt idx="7905">
                  <c:v>2.5909659999999999</c:v>
                </c:pt>
                <c:pt idx="7906">
                  <c:v>2.5912929999999998</c:v>
                </c:pt>
                <c:pt idx="7907">
                  <c:v>2.591621</c:v>
                </c:pt>
                <c:pt idx="7908">
                  <c:v>2.5919490000000001</c:v>
                </c:pt>
                <c:pt idx="7909">
                  <c:v>2.5922770000000002</c:v>
                </c:pt>
                <c:pt idx="7910">
                  <c:v>2.5926040000000001</c:v>
                </c:pt>
                <c:pt idx="7911">
                  <c:v>2.5929319999999998</c:v>
                </c:pt>
                <c:pt idx="7912">
                  <c:v>2.5932599999999999</c:v>
                </c:pt>
                <c:pt idx="7913">
                  <c:v>2.5935869999999999</c:v>
                </c:pt>
                <c:pt idx="7914">
                  <c:v>2.593915</c:v>
                </c:pt>
                <c:pt idx="7915">
                  <c:v>2.5942430000000001</c:v>
                </c:pt>
                <c:pt idx="7916">
                  <c:v>2.59457</c:v>
                </c:pt>
                <c:pt idx="7917">
                  <c:v>2.5948980000000001</c:v>
                </c:pt>
                <c:pt idx="7918">
                  <c:v>2.5952259999999998</c:v>
                </c:pt>
                <c:pt idx="7919">
                  <c:v>2.5955530000000002</c:v>
                </c:pt>
                <c:pt idx="7920">
                  <c:v>2.5958809999999999</c:v>
                </c:pt>
                <c:pt idx="7921">
                  <c:v>2.596209</c:v>
                </c:pt>
                <c:pt idx="7922">
                  <c:v>2.596536</c:v>
                </c:pt>
                <c:pt idx="7923">
                  <c:v>2.5968640000000001</c:v>
                </c:pt>
                <c:pt idx="7924">
                  <c:v>2.5971920000000002</c:v>
                </c:pt>
                <c:pt idx="7925">
                  <c:v>2.5975190000000001</c:v>
                </c:pt>
                <c:pt idx="7926">
                  <c:v>2.5978469999999998</c:v>
                </c:pt>
                <c:pt idx="7927">
                  <c:v>2.5981749999999999</c:v>
                </c:pt>
                <c:pt idx="7928">
                  <c:v>2.5985019999999999</c:v>
                </c:pt>
                <c:pt idx="7929">
                  <c:v>2.59883</c:v>
                </c:pt>
                <c:pt idx="7930">
                  <c:v>2.5991580000000001</c:v>
                </c:pt>
                <c:pt idx="7931">
                  <c:v>2.599485</c:v>
                </c:pt>
                <c:pt idx="7932">
                  <c:v>2.5998130000000002</c:v>
                </c:pt>
                <c:pt idx="7933">
                  <c:v>2.6001409999999998</c:v>
                </c:pt>
                <c:pt idx="7934">
                  <c:v>2.6004679999999998</c:v>
                </c:pt>
                <c:pt idx="7935">
                  <c:v>2.6007959999999999</c:v>
                </c:pt>
                <c:pt idx="7936">
                  <c:v>2.601124</c:v>
                </c:pt>
                <c:pt idx="7937">
                  <c:v>2.601451</c:v>
                </c:pt>
                <c:pt idx="7938">
                  <c:v>2.6017790000000001</c:v>
                </c:pt>
                <c:pt idx="7939">
                  <c:v>2.6021070000000002</c:v>
                </c:pt>
                <c:pt idx="7940">
                  <c:v>2.6024349999999998</c:v>
                </c:pt>
                <c:pt idx="7941">
                  <c:v>2.6027619999999998</c:v>
                </c:pt>
                <c:pt idx="7942">
                  <c:v>2.6030899999999999</c:v>
                </c:pt>
                <c:pt idx="7943">
                  <c:v>2.603418</c:v>
                </c:pt>
                <c:pt idx="7944">
                  <c:v>2.603745</c:v>
                </c:pt>
                <c:pt idx="7945">
                  <c:v>2.6040730000000001</c:v>
                </c:pt>
                <c:pt idx="7946">
                  <c:v>2.6044010000000002</c:v>
                </c:pt>
                <c:pt idx="7947">
                  <c:v>2.6047280000000002</c:v>
                </c:pt>
                <c:pt idx="7948">
                  <c:v>2.6050559999999998</c:v>
                </c:pt>
                <c:pt idx="7949">
                  <c:v>2.6053839999999999</c:v>
                </c:pt>
                <c:pt idx="7950">
                  <c:v>2.6057109999999999</c:v>
                </c:pt>
                <c:pt idx="7951">
                  <c:v>2.606039</c:v>
                </c:pt>
                <c:pt idx="7952">
                  <c:v>2.6063670000000001</c:v>
                </c:pt>
                <c:pt idx="7953">
                  <c:v>2.6066940000000001</c:v>
                </c:pt>
                <c:pt idx="7954">
                  <c:v>2.6070220000000002</c:v>
                </c:pt>
                <c:pt idx="7955">
                  <c:v>2.6073499999999998</c:v>
                </c:pt>
                <c:pt idx="7956">
                  <c:v>2.6076769999999998</c:v>
                </c:pt>
                <c:pt idx="7957">
                  <c:v>2.6080049999999999</c:v>
                </c:pt>
                <c:pt idx="7958">
                  <c:v>2.608333</c:v>
                </c:pt>
                <c:pt idx="7959">
                  <c:v>2.60866</c:v>
                </c:pt>
                <c:pt idx="7960">
                  <c:v>2.6089880000000001</c:v>
                </c:pt>
                <c:pt idx="7961">
                  <c:v>2.6093160000000002</c:v>
                </c:pt>
                <c:pt idx="7962">
                  <c:v>2.6096430000000002</c:v>
                </c:pt>
                <c:pt idx="7963">
                  <c:v>2.6099709999999998</c:v>
                </c:pt>
                <c:pt idx="7964">
                  <c:v>2.6102989999999999</c:v>
                </c:pt>
                <c:pt idx="7965">
                  <c:v>2.6106259999999999</c:v>
                </c:pt>
                <c:pt idx="7966">
                  <c:v>2.610954</c:v>
                </c:pt>
                <c:pt idx="7967">
                  <c:v>2.6112820000000001</c:v>
                </c:pt>
                <c:pt idx="7968">
                  <c:v>2.6116100000000002</c:v>
                </c:pt>
                <c:pt idx="7969">
                  <c:v>2.6119370000000002</c:v>
                </c:pt>
                <c:pt idx="7970">
                  <c:v>2.6122649999999998</c:v>
                </c:pt>
                <c:pt idx="7971">
                  <c:v>2.6125929999999999</c:v>
                </c:pt>
                <c:pt idx="7972">
                  <c:v>2.6129199999999999</c:v>
                </c:pt>
                <c:pt idx="7973">
                  <c:v>2.613248</c:v>
                </c:pt>
                <c:pt idx="7974">
                  <c:v>2.6135760000000001</c:v>
                </c:pt>
                <c:pt idx="7975">
                  <c:v>2.6139030000000001</c:v>
                </c:pt>
                <c:pt idx="7976">
                  <c:v>2.6142310000000002</c:v>
                </c:pt>
                <c:pt idx="7977">
                  <c:v>2.6145589999999999</c:v>
                </c:pt>
                <c:pt idx="7978">
                  <c:v>2.6148859999999998</c:v>
                </c:pt>
                <c:pt idx="7979">
                  <c:v>2.6152139999999999</c:v>
                </c:pt>
                <c:pt idx="7980">
                  <c:v>2.615542</c:v>
                </c:pt>
                <c:pt idx="7981">
                  <c:v>2.6158700000000001</c:v>
                </c:pt>
                <c:pt idx="7982">
                  <c:v>2.6161970000000001</c:v>
                </c:pt>
                <c:pt idx="7983">
                  <c:v>2.6165250000000002</c:v>
                </c:pt>
                <c:pt idx="7984">
                  <c:v>2.6168529999999999</c:v>
                </c:pt>
                <c:pt idx="7985">
                  <c:v>2.6171799999999998</c:v>
                </c:pt>
                <c:pt idx="7986">
                  <c:v>2.6175079999999999</c:v>
                </c:pt>
                <c:pt idx="7987">
                  <c:v>2.6178360000000001</c:v>
                </c:pt>
                <c:pt idx="7988">
                  <c:v>2.618163</c:v>
                </c:pt>
                <c:pt idx="7989">
                  <c:v>2.6184910000000001</c:v>
                </c:pt>
                <c:pt idx="7990">
                  <c:v>2.6188189999999998</c:v>
                </c:pt>
                <c:pt idx="7991">
                  <c:v>2.6191460000000002</c:v>
                </c:pt>
                <c:pt idx="7992">
                  <c:v>2.6194739999999999</c:v>
                </c:pt>
                <c:pt idx="7993">
                  <c:v>2.619802</c:v>
                </c:pt>
                <c:pt idx="7994">
                  <c:v>2.6201289999999999</c:v>
                </c:pt>
                <c:pt idx="7995">
                  <c:v>2.620457</c:v>
                </c:pt>
                <c:pt idx="7996">
                  <c:v>2.6207850000000001</c:v>
                </c:pt>
                <c:pt idx="7997">
                  <c:v>2.6211120000000001</c:v>
                </c:pt>
                <c:pt idx="7998">
                  <c:v>2.6214400000000002</c:v>
                </c:pt>
                <c:pt idx="7999">
                  <c:v>2.6217679999999999</c:v>
                </c:pt>
                <c:pt idx="8000">
                  <c:v>2.6220949999999998</c:v>
                </c:pt>
                <c:pt idx="8001">
                  <c:v>2.6224229999999999</c:v>
                </c:pt>
                <c:pt idx="8002">
                  <c:v>2.6227510000000001</c:v>
                </c:pt>
                <c:pt idx="8003">
                  <c:v>2.623078</c:v>
                </c:pt>
                <c:pt idx="8004">
                  <c:v>2.6234060000000001</c:v>
                </c:pt>
                <c:pt idx="8005">
                  <c:v>2.6237339999999998</c:v>
                </c:pt>
                <c:pt idx="8006">
                  <c:v>2.6240610000000002</c:v>
                </c:pt>
                <c:pt idx="8007">
                  <c:v>2.6243889999999999</c:v>
                </c:pt>
                <c:pt idx="8008">
                  <c:v>2.624717</c:v>
                </c:pt>
                <c:pt idx="8009">
                  <c:v>2.6250439999999999</c:v>
                </c:pt>
                <c:pt idx="8010">
                  <c:v>2.625372</c:v>
                </c:pt>
                <c:pt idx="8011">
                  <c:v>2.6257000000000001</c:v>
                </c:pt>
                <c:pt idx="8012">
                  <c:v>2.6260279999999998</c:v>
                </c:pt>
                <c:pt idx="8013">
                  <c:v>2.6263550000000002</c:v>
                </c:pt>
                <c:pt idx="8014">
                  <c:v>2.6266829999999999</c:v>
                </c:pt>
                <c:pt idx="8015">
                  <c:v>2.627011</c:v>
                </c:pt>
                <c:pt idx="8016">
                  <c:v>2.627338</c:v>
                </c:pt>
                <c:pt idx="8017">
                  <c:v>2.6276660000000001</c:v>
                </c:pt>
                <c:pt idx="8018">
                  <c:v>2.6279940000000002</c:v>
                </c:pt>
                <c:pt idx="8019">
                  <c:v>2.6283210000000001</c:v>
                </c:pt>
                <c:pt idx="8020">
                  <c:v>2.6286489999999998</c:v>
                </c:pt>
                <c:pt idx="8021">
                  <c:v>2.6289769999999999</c:v>
                </c:pt>
                <c:pt idx="8022">
                  <c:v>2.6293039999999999</c:v>
                </c:pt>
                <c:pt idx="8023">
                  <c:v>2.629632</c:v>
                </c:pt>
                <c:pt idx="8024">
                  <c:v>2.6299600000000001</c:v>
                </c:pt>
                <c:pt idx="8025">
                  <c:v>2.630287</c:v>
                </c:pt>
                <c:pt idx="8026">
                  <c:v>2.6306150000000001</c:v>
                </c:pt>
                <c:pt idx="8027">
                  <c:v>2.6309429999999998</c:v>
                </c:pt>
                <c:pt idx="8028">
                  <c:v>2.6312700000000002</c:v>
                </c:pt>
                <c:pt idx="8029">
                  <c:v>2.6315979999999999</c:v>
                </c:pt>
                <c:pt idx="8030">
                  <c:v>2.631926</c:v>
                </c:pt>
                <c:pt idx="8031">
                  <c:v>2.632253</c:v>
                </c:pt>
                <c:pt idx="8032">
                  <c:v>2.6325810000000001</c:v>
                </c:pt>
                <c:pt idx="8033">
                  <c:v>2.6329090000000002</c:v>
                </c:pt>
                <c:pt idx="8034">
                  <c:v>2.6332360000000001</c:v>
                </c:pt>
                <c:pt idx="8035">
                  <c:v>2.6335639999999998</c:v>
                </c:pt>
                <c:pt idx="8036">
                  <c:v>2.6338919999999999</c:v>
                </c:pt>
                <c:pt idx="8037">
                  <c:v>2.6342189999999999</c:v>
                </c:pt>
                <c:pt idx="8038">
                  <c:v>2.634547</c:v>
                </c:pt>
                <c:pt idx="8039">
                  <c:v>2.6348750000000001</c:v>
                </c:pt>
                <c:pt idx="8040">
                  <c:v>2.6352030000000002</c:v>
                </c:pt>
                <c:pt idx="8041">
                  <c:v>2.6355300000000002</c:v>
                </c:pt>
                <c:pt idx="8042">
                  <c:v>2.6358579999999998</c:v>
                </c:pt>
                <c:pt idx="8043">
                  <c:v>2.6361859999999999</c:v>
                </c:pt>
                <c:pt idx="8044">
                  <c:v>2.6365129999999999</c:v>
                </c:pt>
                <c:pt idx="8045">
                  <c:v>2.636841</c:v>
                </c:pt>
                <c:pt idx="8046">
                  <c:v>2.6371690000000001</c:v>
                </c:pt>
                <c:pt idx="8047">
                  <c:v>2.6374960000000001</c:v>
                </c:pt>
                <c:pt idx="8048">
                  <c:v>2.6378240000000002</c:v>
                </c:pt>
                <c:pt idx="8049">
                  <c:v>2.6381519999999998</c:v>
                </c:pt>
                <c:pt idx="8050">
                  <c:v>2.6384789999999998</c:v>
                </c:pt>
                <c:pt idx="8051">
                  <c:v>2.6388069999999999</c:v>
                </c:pt>
                <c:pt idx="8052">
                  <c:v>2.639135</c:v>
                </c:pt>
                <c:pt idx="8053">
                  <c:v>2.639462</c:v>
                </c:pt>
                <c:pt idx="8054">
                  <c:v>2.6397900000000001</c:v>
                </c:pt>
                <c:pt idx="8055">
                  <c:v>2.6401180000000002</c:v>
                </c:pt>
                <c:pt idx="8056">
                  <c:v>2.6404450000000002</c:v>
                </c:pt>
                <c:pt idx="8057">
                  <c:v>2.6407729999999998</c:v>
                </c:pt>
                <c:pt idx="8058">
                  <c:v>2.6411009999999999</c:v>
                </c:pt>
                <c:pt idx="8059">
                  <c:v>2.6414279999999999</c:v>
                </c:pt>
                <c:pt idx="8060">
                  <c:v>2.641756</c:v>
                </c:pt>
                <c:pt idx="8061">
                  <c:v>2.6420840000000001</c:v>
                </c:pt>
                <c:pt idx="8062">
                  <c:v>2.6424110000000001</c:v>
                </c:pt>
                <c:pt idx="8063">
                  <c:v>2.6427390000000002</c:v>
                </c:pt>
                <c:pt idx="8064">
                  <c:v>2.6430669999999998</c:v>
                </c:pt>
                <c:pt idx="8065">
                  <c:v>2.6433939999999998</c:v>
                </c:pt>
                <c:pt idx="8066">
                  <c:v>2.6437219999999999</c:v>
                </c:pt>
                <c:pt idx="8067">
                  <c:v>2.64405</c:v>
                </c:pt>
                <c:pt idx="8068">
                  <c:v>2.644377</c:v>
                </c:pt>
                <c:pt idx="8069">
                  <c:v>2.6447050000000001</c:v>
                </c:pt>
                <c:pt idx="8070">
                  <c:v>2.6450330000000002</c:v>
                </c:pt>
                <c:pt idx="8071">
                  <c:v>2.6453609999999999</c:v>
                </c:pt>
                <c:pt idx="8072">
                  <c:v>2.6456879999999998</c:v>
                </c:pt>
                <c:pt idx="8073">
                  <c:v>2.6460159999999999</c:v>
                </c:pt>
                <c:pt idx="8074">
                  <c:v>2.646344</c:v>
                </c:pt>
                <c:pt idx="8075">
                  <c:v>2.646671</c:v>
                </c:pt>
                <c:pt idx="8076">
                  <c:v>2.6469990000000001</c:v>
                </c:pt>
                <c:pt idx="8077">
                  <c:v>2.6473270000000002</c:v>
                </c:pt>
                <c:pt idx="8078">
                  <c:v>2.6476540000000002</c:v>
                </c:pt>
                <c:pt idx="8079">
                  <c:v>2.6479819999999998</c:v>
                </c:pt>
                <c:pt idx="8080">
                  <c:v>2.6483099999999999</c:v>
                </c:pt>
                <c:pt idx="8081">
                  <c:v>2.648638</c:v>
                </c:pt>
                <c:pt idx="8082">
                  <c:v>2.648965</c:v>
                </c:pt>
                <c:pt idx="8083">
                  <c:v>2.6492930000000001</c:v>
                </c:pt>
                <c:pt idx="8084">
                  <c:v>2.6496209999999998</c:v>
                </c:pt>
                <c:pt idx="8085">
                  <c:v>2.6499480000000002</c:v>
                </c:pt>
                <c:pt idx="8086">
                  <c:v>2.6502759999999999</c:v>
                </c:pt>
                <c:pt idx="8087">
                  <c:v>2.650604</c:v>
                </c:pt>
                <c:pt idx="8088">
                  <c:v>2.6509309999999999</c:v>
                </c:pt>
                <c:pt idx="8089">
                  <c:v>2.651259</c:v>
                </c:pt>
                <c:pt idx="8090">
                  <c:v>2.6515870000000001</c:v>
                </c:pt>
                <c:pt idx="8091">
                  <c:v>2.6519140000000001</c:v>
                </c:pt>
                <c:pt idx="8092">
                  <c:v>2.6522420000000002</c:v>
                </c:pt>
                <c:pt idx="8093">
                  <c:v>2.6525699999999999</c:v>
                </c:pt>
                <c:pt idx="8094">
                  <c:v>2.6528969999999998</c:v>
                </c:pt>
                <c:pt idx="8095">
                  <c:v>2.6532249999999999</c:v>
                </c:pt>
                <c:pt idx="8096">
                  <c:v>2.6535530000000001</c:v>
                </c:pt>
                <c:pt idx="8097">
                  <c:v>2.65388</c:v>
                </c:pt>
                <c:pt idx="8098">
                  <c:v>2.6542080000000001</c:v>
                </c:pt>
                <c:pt idx="8099">
                  <c:v>2.6545359999999998</c:v>
                </c:pt>
                <c:pt idx="8100">
                  <c:v>2.6548630000000002</c:v>
                </c:pt>
                <c:pt idx="8101">
                  <c:v>2.6551909999999999</c:v>
                </c:pt>
                <c:pt idx="8102">
                  <c:v>2.655519</c:v>
                </c:pt>
                <c:pt idx="8103">
                  <c:v>2.6558459999999999</c:v>
                </c:pt>
                <c:pt idx="8104">
                  <c:v>2.656174</c:v>
                </c:pt>
                <c:pt idx="8105">
                  <c:v>2.6565020000000001</c:v>
                </c:pt>
                <c:pt idx="8106">
                  <c:v>2.6568290000000001</c:v>
                </c:pt>
                <c:pt idx="8107">
                  <c:v>2.6571570000000002</c:v>
                </c:pt>
                <c:pt idx="8108">
                  <c:v>2.6574849999999999</c:v>
                </c:pt>
                <c:pt idx="8109">
                  <c:v>2.6578119999999998</c:v>
                </c:pt>
                <c:pt idx="8110">
                  <c:v>2.6581399999999999</c:v>
                </c:pt>
                <c:pt idx="8111">
                  <c:v>2.6584680000000001</c:v>
                </c:pt>
                <c:pt idx="8112">
                  <c:v>2.6587960000000002</c:v>
                </c:pt>
                <c:pt idx="8113">
                  <c:v>2.6591230000000001</c:v>
                </c:pt>
                <c:pt idx="8114">
                  <c:v>2.6594509999999998</c:v>
                </c:pt>
                <c:pt idx="8115">
                  <c:v>2.6597789999999999</c:v>
                </c:pt>
                <c:pt idx="8116">
                  <c:v>2.6601059999999999</c:v>
                </c:pt>
                <c:pt idx="8117">
                  <c:v>2.660434</c:v>
                </c:pt>
                <c:pt idx="8118">
                  <c:v>2.6607620000000001</c:v>
                </c:pt>
                <c:pt idx="8119">
                  <c:v>2.661089</c:v>
                </c:pt>
                <c:pt idx="8120">
                  <c:v>2.6614170000000001</c:v>
                </c:pt>
                <c:pt idx="8121">
                  <c:v>2.6617449999999998</c:v>
                </c:pt>
                <c:pt idx="8122">
                  <c:v>2.6620720000000002</c:v>
                </c:pt>
                <c:pt idx="8123">
                  <c:v>2.6623999999999999</c:v>
                </c:pt>
                <c:pt idx="8124">
                  <c:v>2.662728</c:v>
                </c:pt>
                <c:pt idx="8125">
                  <c:v>2.6630549999999999</c:v>
                </c:pt>
                <c:pt idx="8126">
                  <c:v>2.6633830000000001</c:v>
                </c:pt>
                <c:pt idx="8127">
                  <c:v>2.6637110000000002</c:v>
                </c:pt>
                <c:pt idx="8128">
                  <c:v>2.6640380000000001</c:v>
                </c:pt>
                <c:pt idx="8129">
                  <c:v>2.6643659999999998</c:v>
                </c:pt>
                <c:pt idx="8130">
                  <c:v>2.6646939999999999</c:v>
                </c:pt>
                <c:pt idx="8131">
                  <c:v>2.6650209999999999</c:v>
                </c:pt>
                <c:pt idx="8132">
                  <c:v>2.665349</c:v>
                </c:pt>
                <c:pt idx="8133">
                  <c:v>2.6656770000000001</c:v>
                </c:pt>
                <c:pt idx="8134">
                  <c:v>2.666004</c:v>
                </c:pt>
                <c:pt idx="8135">
                  <c:v>2.6663320000000001</c:v>
                </c:pt>
                <c:pt idx="8136">
                  <c:v>2.6666599999999998</c:v>
                </c:pt>
                <c:pt idx="8137">
                  <c:v>2.6669870000000002</c:v>
                </c:pt>
                <c:pt idx="8138">
                  <c:v>2.6673149999999999</c:v>
                </c:pt>
                <c:pt idx="8139">
                  <c:v>2.667643</c:v>
                </c:pt>
                <c:pt idx="8140">
                  <c:v>2.6679710000000001</c:v>
                </c:pt>
                <c:pt idx="8141">
                  <c:v>2.6682980000000001</c:v>
                </c:pt>
                <c:pt idx="8142">
                  <c:v>2.6686260000000002</c:v>
                </c:pt>
                <c:pt idx="8143">
                  <c:v>2.6689539999999998</c:v>
                </c:pt>
                <c:pt idx="8144">
                  <c:v>2.6692809999999998</c:v>
                </c:pt>
                <c:pt idx="8145">
                  <c:v>2.6696089999999999</c:v>
                </c:pt>
                <c:pt idx="8146">
                  <c:v>2.669937</c:v>
                </c:pt>
                <c:pt idx="8147">
                  <c:v>2.670264</c:v>
                </c:pt>
                <c:pt idx="8148">
                  <c:v>2.6705920000000001</c:v>
                </c:pt>
                <c:pt idx="8149">
                  <c:v>2.6709200000000002</c:v>
                </c:pt>
                <c:pt idx="8150">
                  <c:v>2.6712470000000001</c:v>
                </c:pt>
                <c:pt idx="8151">
                  <c:v>2.6715749999999998</c:v>
                </c:pt>
                <c:pt idx="8152">
                  <c:v>2.6719029999999999</c:v>
                </c:pt>
                <c:pt idx="8153">
                  <c:v>2.6722299999999999</c:v>
                </c:pt>
                <c:pt idx="8154">
                  <c:v>2.672558</c:v>
                </c:pt>
                <c:pt idx="8155">
                  <c:v>2.6728860000000001</c:v>
                </c:pt>
                <c:pt idx="8156">
                  <c:v>2.6732130000000001</c:v>
                </c:pt>
                <c:pt idx="8157">
                  <c:v>2.6735410000000002</c:v>
                </c:pt>
                <c:pt idx="8158">
                  <c:v>2.6738689999999998</c:v>
                </c:pt>
                <c:pt idx="8159">
                  <c:v>2.6741959999999998</c:v>
                </c:pt>
                <c:pt idx="8160">
                  <c:v>2.6745239999999999</c:v>
                </c:pt>
                <c:pt idx="8161">
                  <c:v>2.674852</c:v>
                </c:pt>
                <c:pt idx="8162">
                  <c:v>2.675179</c:v>
                </c:pt>
                <c:pt idx="8163">
                  <c:v>2.6755070000000001</c:v>
                </c:pt>
                <c:pt idx="8164">
                  <c:v>2.6758350000000002</c:v>
                </c:pt>
                <c:pt idx="8165">
                  <c:v>2.6761620000000002</c:v>
                </c:pt>
                <c:pt idx="8166">
                  <c:v>2.6764899999999998</c:v>
                </c:pt>
                <c:pt idx="8167">
                  <c:v>2.6768179999999999</c:v>
                </c:pt>
                <c:pt idx="8168">
                  <c:v>2.6771449999999999</c:v>
                </c:pt>
                <c:pt idx="8169">
                  <c:v>2.677473</c:v>
                </c:pt>
                <c:pt idx="8170">
                  <c:v>2.6778010000000001</c:v>
                </c:pt>
                <c:pt idx="8171">
                  <c:v>2.6781290000000002</c:v>
                </c:pt>
                <c:pt idx="8172">
                  <c:v>2.6784560000000002</c:v>
                </c:pt>
                <c:pt idx="8173">
                  <c:v>2.6787839999999998</c:v>
                </c:pt>
                <c:pt idx="8174">
                  <c:v>2.6791119999999999</c:v>
                </c:pt>
                <c:pt idx="8175">
                  <c:v>2.6794389999999999</c:v>
                </c:pt>
                <c:pt idx="8176">
                  <c:v>2.679767</c:v>
                </c:pt>
                <c:pt idx="8177">
                  <c:v>2.6800950000000001</c:v>
                </c:pt>
                <c:pt idx="8178">
                  <c:v>2.6804220000000001</c:v>
                </c:pt>
                <c:pt idx="8179">
                  <c:v>2.6807500000000002</c:v>
                </c:pt>
                <c:pt idx="8180">
                  <c:v>2.6810779999999999</c:v>
                </c:pt>
                <c:pt idx="8181">
                  <c:v>2.6814049999999998</c:v>
                </c:pt>
                <c:pt idx="8182">
                  <c:v>2.6817329999999999</c:v>
                </c:pt>
                <c:pt idx="8183">
                  <c:v>2.682061</c:v>
                </c:pt>
                <c:pt idx="8184">
                  <c:v>2.6823890000000001</c:v>
                </c:pt>
                <c:pt idx="8185">
                  <c:v>2.6827160000000001</c:v>
                </c:pt>
                <c:pt idx="8186">
                  <c:v>2.6830440000000002</c:v>
                </c:pt>
                <c:pt idx="8187">
                  <c:v>2.6833719999999999</c:v>
                </c:pt>
                <c:pt idx="8188">
                  <c:v>2.6836989999999998</c:v>
                </c:pt>
                <c:pt idx="8189">
                  <c:v>2.6840269999999999</c:v>
                </c:pt>
                <c:pt idx="8190">
                  <c:v>2.684355</c:v>
                </c:pt>
                <c:pt idx="8191">
                  <c:v>2.684682</c:v>
                </c:pt>
                <c:pt idx="8192">
                  <c:v>2.6850100000000001</c:v>
                </c:pt>
                <c:pt idx="8193">
                  <c:v>2.6853379999999998</c:v>
                </c:pt>
                <c:pt idx="8194">
                  <c:v>2.6856650000000002</c:v>
                </c:pt>
                <c:pt idx="8195">
                  <c:v>2.6859929999999999</c:v>
                </c:pt>
                <c:pt idx="8196">
                  <c:v>2.686321</c:v>
                </c:pt>
                <c:pt idx="8197">
                  <c:v>2.6866479999999999</c:v>
                </c:pt>
                <c:pt idx="8198">
                  <c:v>2.686976</c:v>
                </c:pt>
                <c:pt idx="8199">
                  <c:v>2.6873040000000001</c:v>
                </c:pt>
                <c:pt idx="8200">
                  <c:v>2.6876310000000001</c:v>
                </c:pt>
                <c:pt idx="8201">
                  <c:v>2.6879590000000002</c:v>
                </c:pt>
                <c:pt idx="8202">
                  <c:v>2.6882869999999999</c:v>
                </c:pt>
                <c:pt idx="8203">
                  <c:v>2.6886139999999998</c:v>
                </c:pt>
                <c:pt idx="8204">
                  <c:v>2.6889419999999999</c:v>
                </c:pt>
                <c:pt idx="8205">
                  <c:v>2.68927</c:v>
                </c:pt>
                <c:pt idx="8206">
                  <c:v>2.689597</c:v>
                </c:pt>
                <c:pt idx="8207">
                  <c:v>2.6899250000000001</c:v>
                </c:pt>
                <c:pt idx="8208">
                  <c:v>2.6902529999999998</c:v>
                </c:pt>
                <c:pt idx="8209">
                  <c:v>2.6905800000000002</c:v>
                </c:pt>
                <c:pt idx="8210">
                  <c:v>2.6909079999999999</c:v>
                </c:pt>
                <c:pt idx="8211">
                  <c:v>2.691236</c:v>
                </c:pt>
                <c:pt idx="8212">
                  <c:v>2.6915640000000001</c:v>
                </c:pt>
                <c:pt idx="8213">
                  <c:v>2.691891</c:v>
                </c:pt>
                <c:pt idx="8214">
                  <c:v>2.6922190000000001</c:v>
                </c:pt>
                <c:pt idx="8215">
                  <c:v>2.6925469999999998</c:v>
                </c:pt>
                <c:pt idx="8216">
                  <c:v>2.6928740000000002</c:v>
                </c:pt>
                <c:pt idx="8217">
                  <c:v>2.6932019999999999</c:v>
                </c:pt>
                <c:pt idx="8218">
                  <c:v>2.69353</c:v>
                </c:pt>
                <c:pt idx="8219">
                  <c:v>2.6938569999999999</c:v>
                </c:pt>
                <c:pt idx="8220">
                  <c:v>2.6941850000000001</c:v>
                </c:pt>
                <c:pt idx="8221">
                  <c:v>2.6945130000000002</c:v>
                </c:pt>
                <c:pt idx="8222">
                  <c:v>2.6948400000000001</c:v>
                </c:pt>
                <c:pt idx="8223">
                  <c:v>2.6951679999999998</c:v>
                </c:pt>
                <c:pt idx="8224">
                  <c:v>2.6954959999999999</c:v>
                </c:pt>
                <c:pt idx="8225">
                  <c:v>2.6958229999999999</c:v>
                </c:pt>
                <c:pt idx="8226">
                  <c:v>2.696151</c:v>
                </c:pt>
                <c:pt idx="8227">
                  <c:v>2.6964790000000001</c:v>
                </c:pt>
                <c:pt idx="8228">
                  <c:v>2.696806</c:v>
                </c:pt>
                <c:pt idx="8229">
                  <c:v>2.6971340000000001</c:v>
                </c:pt>
                <c:pt idx="8230">
                  <c:v>2.6974619999999998</c:v>
                </c:pt>
                <c:pt idx="8231">
                  <c:v>2.6977890000000002</c:v>
                </c:pt>
                <c:pt idx="8232">
                  <c:v>2.6981169999999999</c:v>
                </c:pt>
                <c:pt idx="8233">
                  <c:v>2.698445</c:v>
                </c:pt>
                <c:pt idx="8234">
                  <c:v>2.6987719999999999</c:v>
                </c:pt>
                <c:pt idx="8235">
                  <c:v>2.6991000000000001</c:v>
                </c:pt>
                <c:pt idx="8236">
                  <c:v>2.6994280000000002</c:v>
                </c:pt>
                <c:pt idx="8237">
                  <c:v>2.6997550000000001</c:v>
                </c:pt>
                <c:pt idx="8238">
                  <c:v>2.7000829999999998</c:v>
                </c:pt>
                <c:pt idx="8239">
                  <c:v>2.7004109999999999</c:v>
                </c:pt>
                <c:pt idx="8240">
                  <c:v>2.7007379999999999</c:v>
                </c:pt>
                <c:pt idx="8241">
                  <c:v>2.701066</c:v>
                </c:pt>
                <c:pt idx="8242">
                  <c:v>2.7013940000000001</c:v>
                </c:pt>
                <c:pt idx="8243">
                  <c:v>2.7017220000000002</c:v>
                </c:pt>
                <c:pt idx="8244">
                  <c:v>2.7020490000000001</c:v>
                </c:pt>
                <c:pt idx="8245">
                  <c:v>2.7023769999999998</c:v>
                </c:pt>
                <c:pt idx="8246">
                  <c:v>2.7027049999999999</c:v>
                </c:pt>
                <c:pt idx="8247">
                  <c:v>2.7030319999999999</c:v>
                </c:pt>
                <c:pt idx="8248">
                  <c:v>2.70336</c:v>
                </c:pt>
                <c:pt idx="8249">
                  <c:v>2.7036880000000001</c:v>
                </c:pt>
                <c:pt idx="8250">
                  <c:v>2.7040150000000001</c:v>
                </c:pt>
                <c:pt idx="8251">
                  <c:v>2.7043430000000002</c:v>
                </c:pt>
                <c:pt idx="8252">
                  <c:v>2.7046709999999998</c:v>
                </c:pt>
                <c:pt idx="8253">
                  <c:v>2.7049979999999998</c:v>
                </c:pt>
                <c:pt idx="8254">
                  <c:v>2.7053259999999999</c:v>
                </c:pt>
                <c:pt idx="8255">
                  <c:v>2.705654</c:v>
                </c:pt>
                <c:pt idx="8256">
                  <c:v>2.705981</c:v>
                </c:pt>
                <c:pt idx="8257">
                  <c:v>2.7063090000000001</c:v>
                </c:pt>
                <c:pt idx="8258">
                  <c:v>2.7066370000000002</c:v>
                </c:pt>
                <c:pt idx="8259">
                  <c:v>2.7069640000000001</c:v>
                </c:pt>
                <c:pt idx="8260">
                  <c:v>2.7072919999999998</c:v>
                </c:pt>
                <c:pt idx="8261">
                  <c:v>2.7076199999999999</c:v>
                </c:pt>
                <c:pt idx="8262">
                  <c:v>2.7079469999999999</c:v>
                </c:pt>
                <c:pt idx="8263">
                  <c:v>2.708275</c:v>
                </c:pt>
                <c:pt idx="8264">
                  <c:v>2.7086030000000001</c:v>
                </c:pt>
                <c:pt idx="8265">
                  <c:v>2.7089300000000001</c:v>
                </c:pt>
                <c:pt idx="8266">
                  <c:v>2.7092580000000002</c:v>
                </c:pt>
                <c:pt idx="8267">
                  <c:v>2.7095859999999998</c:v>
                </c:pt>
                <c:pt idx="8268">
                  <c:v>2.7099129999999998</c:v>
                </c:pt>
                <c:pt idx="8269">
                  <c:v>2.7102409999999999</c:v>
                </c:pt>
                <c:pt idx="8270">
                  <c:v>2.710569</c:v>
                </c:pt>
                <c:pt idx="8271">
                  <c:v>2.7108970000000001</c:v>
                </c:pt>
                <c:pt idx="8272">
                  <c:v>2.7112240000000001</c:v>
                </c:pt>
                <c:pt idx="8273">
                  <c:v>2.7115520000000002</c:v>
                </c:pt>
                <c:pt idx="8274">
                  <c:v>2.7118799999999998</c:v>
                </c:pt>
                <c:pt idx="8275">
                  <c:v>2.7122069999999998</c:v>
                </c:pt>
                <c:pt idx="8276">
                  <c:v>2.7125349999999999</c:v>
                </c:pt>
                <c:pt idx="8277">
                  <c:v>2.712863</c:v>
                </c:pt>
                <c:pt idx="8278">
                  <c:v>2.71319</c:v>
                </c:pt>
                <c:pt idx="8279">
                  <c:v>2.7135180000000001</c:v>
                </c:pt>
                <c:pt idx="8280">
                  <c:v>2.7138460000000002</c:v>
                </c:pt>
                <c:pt idx="8281">
                  <c:v>2.7141730000000002</c:v>
                </c:pt>
                <c:pt idx="8282">
                  <c:v>2.7145009999999998</c:v>
                </c:pt>
                <c:pt idx="8283">
                  <c:v>2.7148289999999999</c:v>
                </c:pt>
                <c:pt idx="8284">
                  <c:v>2.715157</c:v>
                </c:pt>
                <c:pt idx="8285">
                  <c:v>2.715484</c:v>
                </c:pt>
                <c:pt idx="8286">
                  <c:v>2.7158120000000001</c:v>
                </c:pt>
                <c:pt idx="8287">
                  <c:v>2.7161400000000002</c:v>
                </c:pt>
                <c:pt idx="8288">
                  <c:v>2.7164670000000002</c:v>
                </c:pt>
                <c:pt idx="8289">
                  <c:v>2.7167949999999998</c:v>
                </c:pt>
                <c:pt idx="8290">
                  <c:v>2.717123</c:v>
                </c:pt>
                <c:pt idx="8291">
                  <c:v>2.7174499999999999</c:v>
                </c:pt>
                <c:pt idx="8292">
                  <c:v>2.717778</c:v>
                </c:pt>
                <c:pt idx="8293">
                  <c:v>2.7181060000000001</c:v>
                </c:pt>
                <c:pt idx="8294">
                  <c:v>2.7184330000000001</c:v>
                </c:pt>
                <c:pt idx="8295">
                  <c:v>2.7187610000000002</c:v>
                </c:pt>
                <c:pt idx="8296">
                  <c:v>2.7190889999999999</c:v>
                </c:pt>
                <c:pt idx="8297">
                  <c:v>2.7194159999999998</c:v>
                </c:pt>
                <c:pt idx="8298">
                  <c:v>2.7197439999999999</c:v>
                </c:pt>
                <c:pt idx="8299">
                  <c:v>2.720072</c:v>
                </c:pt>
                <c:pt idx="8300">
                  <c:v>2.720399</c:v>
                </c:pt>
                <c:pt idx="8301">
                  <c:v>2.7207270000000001</c:v>
                </c:pt>
                <c:pt idx="8302">
                  <c:v>2.7210549999999998</c:v>
                </c:pt>
                <c:pt idx="8303">
                  <c:v>2.7213820000000002</c:v>
                </c:pt>
                <c:pt idx="8304">
                  <c:v>2.7217099999999999</c:v>
                </c:pt>
                <c:pt idx="8305">
                  <c:v>2.722038</c:v>
                </c:pt>
                <c:pt idx="8306">
                  <c:v>2.7223649999999999</c:v>
                </c:pt>
                <c:pt idx="8307">
                  <c:v>2.722693</c:v>
                </c:pt>
                <c:pt idx="8308">
                  <c:v>2.7230210000000001</c:v>
                </c:pt>
                <c:pt idx="8309">
                  <c:v>2.7233480000000001</c:v>
                </c:pt>
                <c:pt idx="8310">
                  <c:v>2.7236760000000002</c:v>
                </c:pt>
                <c:pt idx="8311">
                  <c:v>2.7240039999999999</c:v>
                </c:pt>
                <c:pt idx="8312">
                  <c:v>2.724332</c:v>
                </c:pt>
                <c:pt idx="8313">
                  <c:v>2.7246589999999999</c:v>
                </c:pt>
                <c:pt idx="8314">
                  <c:v>2.724987</c:v>
                </c:pt>
                <c:pt idx="8315">
                  <c:v>2.7253150000000002</c:v>
                </c:pt>
                <c:pt idx="8316">
                  <c:v>2.7256420000000001</c:v>
                </c:pt>
                <c:pt idx="8317">
                  <c:v>2.7259699999999998</c:v>
                </c:pt>
                <c:pt idx="8318">
                  <c:v>2.7262979999999999</c:v>
                </c:pt>
                <c:pt idx="8319">
                  <c:v>2.7266249999999999</c:v>
                </c:pt>
                <c:pt idx="8320">
                  <c:v>2.726953</c:v>
                </c:pt>
                <c:pt idx="8321">
                  <c:v>2.7272810000000001</c:v>
                </c:pt>
                <c:pt idx="8322">
                  <c:v>2.727608</c:v>
                </c:pt>
                <c:pt idx="8323">
                  <c:v>2.7279360000000001</c:v>
                </c:pt>
                <c:pt idx="8324">
                  <c:v>2.7282639999999998</c:v>
                </c:pt>
                <c:pt idx="8325">
                  <c:v>2.7285910000000002</c:v>
                </c:pt>
                <c:pt idx="8326">
                  <c:v>2.7289189999999999</c:v>
                </c:pt>
                <c:pt idx="8327">
                  <c:v>2.729247</c:v>
                </c:pt>
                <c:pt idx="8328">
                  <c:v>2.7295739999999999</c:v>
                </c:pt>
                <c:pt idx="8329">
                  <c:v>2.7299020000000001</c:v>
                </c:pt>
                <c:pt idx="8330">
                  <c:v>2.7302300000000002</c:v>
                </c:pt>
                <c:pt idx="8331">
                  <c:v>2.7305570000000001</c:v>
                </c:pt>
                <c:pt idx="8332">
                  <c:v>2.7308849999999998</c:v>
                </c:pt>
                <c:pt idx="8333">
                  <c:v>2.7312129999999999</c:v>
                </c:pt>
                <c:pt idx="8334">
                  <c:v>2.7315399999999999</c:v>
                </c:pt>
                <c:pt idx="8335">
                  <c:v>2.731868</c:v>
                </c:pt>
                <c:pt idx="8336">
                  <c:v>2.7321960000000001</c:v>
                </c:pt>
                <c:pt idx="8337">
                  <c:v>2.732523</c:v>
                </c:pt>
                <c:pt idx="8338">
                  <c:v>2.7328510000000001</c:v>
                </c:pt>
                <c:pt idx="8339">
                  <c:v>2.7331789999999998</c:v>
                </c:pt>
                <c:pt idx="8340">
                  <c:v>2.7335060000000002</c:v>
                </c:pt>
                <c:pt idx="8341">
                  <c:v>2.7338339999999999</c:v>
                </c:pt>
                <c:pt idx="8342">
                  <c:v>2.734162</c:v>
                </c:pt>
                <c:pt idx="8343">
                  <c:v>2.7344900000000001</c:v>
                </c:pt>
                <c:pt idx="8344">
                  <c:v>2.7348170000000001</c:v>
                </c:pt>
                <c:pt idx="8345">
                  <c:v>2.7351450000000002</c:v>
                </c:pt>
                <c:pt idx="8346">
                  <c:v>2.7354729999999998</c:v>
                </c:pt>
                <c:pt idx="8347">
                  <c:v>2.7357999999999998</c:v>
                </c:pt>
                <c:pt idx="8348">
                  <c:v>2.7361279999999999</c:v>
                </c:pt>
                <c:pt idx="8349">
                  <c:v>2.736456</c:v>
                </c:pt>
                <c:pt idx="8350">
                  <c:v>2.736783</c:v>
                </c:pt>
                <c:pt idx="8351">
                  <c:v>2.7371110000000001</c:v>
                </c:pt>
                <c:pt idx="8352">
                  <c:v>2.7374390000000002</c:v>
                </c:pt>
                <c:pt idx="8353">
                  <c:v>2.7377660000000001</c:v>
                </c:pt>
                <c:pt idx="8354">
                  <c:v>2.7380939999999998</c:v>
                </c:pt>
                <c:pt idx="8355">
                  <c:v>2.7384219999999999</c:v>
                </c:pt>
                <c:pt idx="8356">
                  <c:v>2.73875</c:v>
                </c:pt>
                <c:pt idx="8357">
                  <c:v>2.739077</c:v>
                </c:pt>
                <c:pt idx="8358">
                  <c:v>2.7394050000000001</c:v>
                </c:pt>
                <c:pt idx="8359">
                  <c:v>2.7397330000000002</c:v>
                </c:pt>
                <c:pt idx="8360">
                  <c:v>2.7400600000000002</c:v>
                </c:pt>
                <c:pt idx="8361">
                  <c:v>2.7403879999999998</c:v>
                </c:pt>
                <c:pt idx="8362">
                  <c:v>2.7407159999999999</c:v>
                </c:pt>
                <c:pt idx="8363">
                  <c:v>2.7410429999999999</c:v>
                </c:pt>
                <c:pt idx="8364">
                  <c:v>2.741371</c:v>
                </c:pt>
                <c:pt idx="8365">
                  <c:v>2.7416990000000001</c:v>
                </c:pt>
                <c:pt idx="8366">
                  <c:v>2.7420260000000001</c:v>
                </c:pt>
                <c:pt idx="8367">
                  <c:v>2.7423540000000002</c:v>
                </c:pt>
                <c:pt idx="8368">
                  <c:v>2.7426819999999998</c:v>
                </c:pt>
                <c:pt idx="8369">
                  <c:v>2.7430089999999998</c:v>
                </c:pt>
                <c:pt idx="8370">
                  <c:v>2.7433369999999999</c:v>
                </c:pt>
                <c:pt idx="8371">
                  <c:v>2.743665</c:v>
                </c:pt>
                <c:pt idx="8372">
                  <c:v>2.743992</c:v>
                </c:pt>
                <c:pt idx="8373">
                  <c:v>2.7443200000000001</c:v>
                </c:pt>
                <c:pt idx="8374">
                  <c:v>2.7446480000000002</c:v>
                </c:pt>
                <c:pt idx="8375">
                  <c:v>2.7449750000000002</c:v>
                </c:pt>
                <c:pt idx="8376">
                  <c:v>2.7453029999999998</c:v>
                </c:pt>
                <c:pt idx="8377">
                  <c:v>2.7456309999999999</c:v>
                </c:pt>
                <c:pt idx="8378">
                  <c:v>2.7459579999999999</c:v>
                </c:pt>
                <c:pt idx="8379">
                  <c:v>2.746286</c:v>
                </c:pt>
                <c:pt idx="8380">
                  <c:v>2.7466140000000001</c:v>
                </c:pt>
                <c:pt idx="8381">
                  <c:v>2.7469410000000001</c:v>
                </c:pt>
                <c:pt idx="8382">
                  <c:v>2.7472690000000002</c:v>
                </c:pt>
                <c:pt idx="8383">
                  <c:v>2.7475969999999998</c:v>
                </c:pt>
                <c:pt idx="8384">
                  <c:v>2.747925</c:v>
                </c:pt>
                <c:pt idx="8385">
                  <c:v>2.7482519999999999</c:v>
                </c:pt>
                <c:pt idx="8386">
                  <c:v>2.74858</c:v>
                </c:pt>
                <c:pt idx="8387">
                  <c:v>2.7489080000000001</c:v>
                </c:pt>
                <c:pt idx="8388">
                  <c:v>2.7492350000000001</c:v>
                </c:pt>
                <c:pt idx="8389">
                  <c:v>2.7495630000000002</c:v>
                </c:pt>
                <c:pt idx="8390">
                  <c:v>2.7498909999999999</c:v>
                </c:pt>
                <c:pt idx="8391">
                  <c:v>2.7502179999999998</c:v>
                </c:pt>
                <c:pt idx="8392">
                  <c:v>2.7505459999999999</c:v>
                </c:pt>
                <c:pt idx="8393">
                  <c:v>2.750874</c:v>
                </c:pt>
                <c:pt idx="8394">
                  <c:v>2.751201</c:v>
                </c:pt>
                <c:pt idx="8395">
                  <c:v>2.7515290000000001</c:v>
                </c:pt>
                <c:pt idx="8396">
                  <c:v>2.7518570000000002</c:v>
                </c:pt>
                <c:pt idx="8397">
                  <c:v>2.7521840000000002</c:v>
                </c:pt>
                <c:pt idx="8398">
                  <c:v>2.7525119999999998</c:v>
                </c:pt>
                <c:pt idx="8399">
                  <c:v>2.75284</c:v>
                </c:pt>
                <c:pt idx="8400">
                  <c:v>2.7531669999999999</c:v>
                </c:pt>
                <c:pt idx="8401">
                  <c:v>2.753495</c:v>
                </c:pt>
                <c:pt idx="8402">
                  <c:v>2.7538230000000001</c:v>
                </c:pt>
                <c:pt idx="8403">
                  <c:v>2.7541500000000001</c:v>
                </c:pt>
                <c:pt idx="8404">
                  <c:v>2.7544780000000002</c:v>
                </c:pt>
                <c:pt idx="8405">
                  <c:v>2.7548059999999999</c:v>
                </c:pt>
                <c:pt idx="8406">
                  <c:v>2.7551329999999998</c:v>
                </c:pt>
                <c:pt idx="8407">
                  <c:v>2.7554609999999999</c:v>
                </c:pt>
                <c:pt idx="8408">
                  <c:v>2.755789</c:v>
                </c:pt>
                <c:pt idx="8409">
                  <c:v>2.756116</c:v>
                </c:pt>
                <c:pt idx="8410">
                  <c:v>2.7564440000000001</c:v>
                </c:pt>
                <c:pt idx="8411">
                  <c:v>2.7567719999999998</c:v>
                </c:pt>
                <c:pt idx="8412">
                  <c:v>2.7570990000000002</c:v>
                </c:pt>
                <c:pt idx="8413">
                  <c:v>2.7574269999999999</c:v>
                </c:pt>
                <c:pt idx="8414">
                  <c:v>2.757755</c:v>
                </c:pt>
                <c:pt idx="8415">
                  <c:v>2.7580830000000001</c:v>
                </c:pt>
                <c:pt idx="8416">
                  <c:v>2.75841</c:v>
                </c:pt>
                <c:pt idx="8417">
                  <c:v>2.7587380000000001</c:v>
                </c:pt>
                <c:pt idx="8418">
                  <c:v>2.7590659999999998</c:v>
                </c:pt>
                <c:pt idx="8419">
                  <c:v>2.7593930000000002</c:v>
                </c:pt>
                <c:pt idx="8420">
                  <c:v>2.7597209999999999</c:v>
                </c:pt>
                <c:pt idx="8421">
                  <c:v>2.760049</c:v>
                </c:pt>
                <c:pt idx="8422">
                  <c:v>2.7603759999999999</c:v>
                </c:pt>
                <c:pt idx="8423">
                  <c:v>2.760704</c:v>
                </c:pt>
                <c:pt idx="8424">
                  <c:v>2.7610320000000002</c:v>
                </c:pt>
                <c:pt idx="8425">
                  <c:v>2.7613590000000001</c:v>
                </c:pt>
                <c:pt idx="8426">
                  <c:v>2.7616869999999998</c:v>
                </c:pt>
                <c:pt idx="8427">
                  <c:v>2.7620149999999999</c:v>
                </c:pt>
                <c:pt idx="8428">
                  <c:v>2.7623419999999999</c:v>
                </c:pt>
                <c:pt idx="8429">
                  <c:v>2.76267</c:v>
                </c:pt>
                <c:pt idx="8430">
                  <c:v>2.7629980000000001</c:v>
                </c:pt>
                <c:pt idx="8431">
                  <c:v>2.763325</c:v>
                </c:pt>
                <c:pt idx="8432">
                  <c:v>2.7636530000000001</c:v>
                </c:pt>
                <c:pt idx="8433">
                  <c:v>2.7639809999999998</c:v>
                </c:pt>
                <c:pt idx="8434">
                  <c:v>2.7643080000000002</c:v>
                </c:pt>
                <c:pt idx="8435">
                  <c:v>2.7646359999999999</c:v>
                </c:pt>
                <c:pt idx="8436">
                  <c:v>2.764964</c:v>
                </c:pt>
                <c:pt idx="8437">
                  <c:v>2.7652909999999999</c:v>
                </c:pt>
                <c:pt idx="8438">
                  <c:v>2.765619</c:v>
                </c:pt>
                <c:pt idx="8439">
                  <c:v>2.7659470000000002</c:v>
                </c:pt>
                <c:pt idx="8440">
                  <c:v>2.7662740000000001</c:v>
                </c:pt>
                <c:pt idx="8441">
                  <c:v>2.7666019999999998</c:v>
                </c:pt>
                <c:pt idx="8442">
                  <c:v>2.7669299999999999</c:v>
                </c:pt>
                <c:pt idx="8443">
                  <c:v>2.767258</c:v>
                </c:pt>
                <c:pt idx="8444">
                  <c:v>2.767585</c:v>
                </c:pt>
                <c:pt idx="8445">
                  <c:v>2.7679130000000001</c:v>
                </c:pt>
                <c:pt idx="8446">
                  <c:v>2.7682410000000002</c:v>
                </c:pt>
                <c:pt idx="8447">
                  <c:v>2.7685680000000001</c:v>
                </c:pt>
                <c:pt idx="8448">
                  <c:v>2.7688959999999998</c:v>
                </c:pt>
                <c:pt idx="8449">
                  <c:v>2.7692239999999999</c:v>
                </c:pt>
                <c:pt idx="8450">
                  <c:v>2.7695509999999999</c:v>
                </c:pt>
                <c:pt idx="8451">
                  <c:v>2.769879</c:v>
                </c:pt>
                <c:pt idx="8452">
                  <c:v>2.7702070000000001</c:v>
                </c:pt>
                <c:pt idx="8453">
                  <c:v>2.7705340000000001</c:v>
                </c:pt>
                <c:pt idx="8454">
                  <c:v>2.7708620000000002</c:v>
                </c:pt>
                <c:pt idx="8455">
                  <c:v>2.7711899999999998</c:v>
                </c:pt>
                <c:pt idx="8456">
                  <c:v>2.7715179999999999</c:v>
                </c:pt>
                <c:pt idx="8457">
                  <c:v>2.7718449999999999</c:v>
                </c:pt>
                <c:pt idx="8458">
                  <c:v>2.772173</c:v>
                </c:pt>
                <c:pt idx="8459">
                  <c:v>2.7725010000000001</c:v>
                </c:pt>
                <c:pt idx="8460">
                  <c:v>2.7728280000000001</c:v>
                </c:pt>
                <c:pt idx="8461">
                  <c:v>2.7731560000000002</c:v>
                </c:pt>
                <c:pt idx="8462">
                  <c:v>2.7734839999999998</c:v>
                </c:pt>
                <c:pt idx="8463">
                  <c:v>2.7738109999999998</c:v>
                </c:pt>
                <c:pt idx="8464">
                  <c:v>2.7741389999999999</c:v>
                </c:pt>
                <c:pt idx="8465">
                  <c:v>2.774467</c:v>
                </c:pt>
                <c:pt idx="8466">
                  <c:v>2.774794</c:v>
                </c:pt>
                <c:pt idx="8467">
                  <c:v>2.7751220000000001</c:v>
                </c:pt>
                <c:pt idx="8468">
                  <c:v>2.7754500000000002</c:v>
                </c:pt>
                <c:pt idx="8469">
                  <c:v>2.7757770000000002</c:v>
                </c:pt>
                <c:pt idx="8470">
                  <c:v>2.7761049999999998</c:v>
                </c:pt>
                <c:pt idx="8471">
                  <c:v>2.7764329999999999</c:v>
                </c:pt>
                <c:pt idx="8472">
                  <c:v>2.7767599999999999</c:v>
                </c:pt>
                <c:pt idx="8473">
                  <c:v>2.777088</c:v>
                </c:pt>
                <c:pt idx="8474">
                  <c:v>2.7774160000000001</c:v>
                </c:pt>
                <c:pt idx="8475">
                  <c:v>2.7777430000000001</c:v>
                </c:pt>
                <c:pt idx="8476">
                  <c:v>2.7780710000000002</c:v>
                </c:pt>
                <c:pt idx="8477">
                  <c:v>2.7783989999999998</c:v>
                </c:pt>
                <c:pt idx="8478">
                  <c:v>2.7787259999999998</c:v>
                </c:pt>
                <c:pt idx="8479">
                  <c:v>2.7790539999999999</c:v>
                </c:pt>
                <c:pt idx="8480">
                  <c:v>2.779382</c:v>
                </c:pt>
                <c:pt idx="8481">
                  <c:v>2.779709</c:v>
                </c:pt>
                <c:pt idx="8482">
                  <c:v>2.7800370000000001</c:v>
                </c:pt>
                <c:pt idx="8483">
                  <c:v>2.7803650000000002</c:v>
                </c:pt>
                <c:pt idx="8484">
                  <c:v>2.7806929999999999</c:v>
                </c:pt>
                <c:pt idx="8485">
                  <c:v>2.7810199999999998</c:v>
                </c:pt>
                <c:pt idx="8486">
                  <c:v>2.7813479999999999</c:v>
                </c:pt>
                <c:pt idx="8487">
                  <c:v>2.781676</c:v>
                </c:pt>
                <c:pt idx="8488">
                  <c:v>2.782003</c:v>
                </c:pt>
                <c:pt idx="8489">
                  <c:v>2.7823310000000001</c:v>
                </c:pt>
                <c:pt idx="8490">
                  <c:v>2.7826590000000002</c:v>
                </c:pt>
                <c:pt idx="8491">
                  <c:v>2.7829860000000002</c:v>
                </c:pt>
                <c:pt idx="8492">
                  <c:v>2.7833139999999998</c:v>
                </c:pt>
                <c:pt idx="8493">
                  <c:v>2.7836419999999999</c:v>
                </c:pt>
                <c:pt idx="8494">
                  <c:v>2.7839689999999999</c:v>
                </c:pt>
                <c:pt idx="8495">
                  <c:v>2.784297</c:v>
                </c:pt>
                <c:pt idx="8496">
                  <c:v>2.7846250000000001</c:v>
                </c:pt>
                <c:pt idx="8497">
                  <c:v>2.7849520000000001</c:v>
                </c:pt>
                <c:pt idx="8498">
                  <c:v>2.7852800000000002</c:v>
                </c:pt>
                <c:pt idx="8499">
                  <c:v>2.7856079999999999</c:v>
                </c:pt>
                <c:pt idx="8500">
                  <c:v>2.7859349999999998</c:v>
                </c:pt>
                <c:pt idx="8501">
                  <c:v>2.7862629999999999</c:v>
                </c:pt>
                <c:pt idx="8502">
                  <c:v>2.786591</c:v>
                </c:pt>
                <c:pt idx="8503">
                  <c:v>2.786918</c:v>
                </c:pt>
                <c:pt idx="8504">
                  <c:v>2.7872460000000001</c:v>
                </c:pt>
                <c:pt idx="8505">
                  <c:v>2.7875740000000002</c:v>
                </c:pt>
                <c:pt idx="8506">
                  <c:v>2.7879010000000002</c:v>
                </c:pt>
                <c:pt idx="8507">
                  <c:v>2.7882289999999998</c:v>
                </c:pt>
                <c:pt idx="8508">
                  <c:v>2.788557</c:v>
                </c:pt>
                <c:pt idx="8509">
                  <c:v>2.7888839999999999</c:v>
                </c:pt>
                <c:pt idx="8510">
                  <c:v>2.789212</c:v>
                </c:pt>
                <c:pt idx="8511">
                  <c:v>2.7895400000000001</c:v>
                </c:pt>
                <c:pt idx="8512">
                  <c:v>2.7898670000000001</c:v>
                </c:pt>
                <c:pt idx="8513">
                  <c:v>2.7901950000000002</c:v>
                </c:pt>
                <c:pt idx="8514">
                  <c:v>2.7905229999999999</c:v>
                </c:pt>
                <c:pt idx="8515">
                  <c:v>2.790851</c:v>
                </c:pt>
                <c:pt idx="8516">
                  <c:v>2.7911779999999999</c:v>
                </c:pt>
                <c:pt idx="8517">
                  <c:v>2.791506</c:v>
                </c:pt>
                <c:pt idx="8518">
                  <c:v>2.7918340000000001</c:v>
                </c:pt>
                <c:pt idx="8519">
                  <c:v>2.7921610000000001</c:v>
                </c:pt>
                <c:pt idx="8520">
                  <c:v>2.7924890000000002</c:v>
                </c:pt>
                <c:pt idx="8521">
                  <c:v>2.7928169999999999</c:v>
                </c:pt>
                <c:pt idx="8522">
                  <c:v>2.7931439999999998</c:v>
                </c:pt>
                <c:pt idx="8523">
                  <c:v>2.793472</c:v>
                </c:pt>
                <c:pt idx="8524">
                  <c:v>2.7938000000000001</c:v>
                </c:pt>
                <c:pt idx="8525">
                  <c:v>2.794127</c:v>
                </c:pt>
                <c:pt idx="8526">
                  <c:v>2.7944550000000001</c:v>
                </c:pt>
                <c:pt idx="8527">
                  <c:v>2.7947829999999998</c:v>
                </c:pt>
                <c:pt idx="8528">
                  <c:v>2.7951100000000002</c:v>
                </c:pt>
                <c:pt idx="8529">
                  <c:v>2.7954379999999999</c:v>
                </c:pt>
                <c:pt idx="8530">
                  <c:v>2.795766</c:v>
                </c:pt>
                <c:pt idx="8531">
                  <c:v>2.7960929999999999</c:v>
                </c:pt>
                <c:pt idx="8532">
                  <c:v>2.796421</c:v>
                </c:pt>
                <c:pt idx="8533">
                  <c:v>2.7967490000000002</c:v>
                </c:pt>
                <c:pt idx="8534">
                  <c:v>2.7970760000000001</c:v>
                </c:pt>
                <c:pt idx="8535">
                  <c:v>2.7974039999999998</c:v>
                </c:pt>
                <c:pt idx="8536">
                  <c:v>2.7977319999999999</c:v>
                </c:pt>
                <c:pt idx="8537">
                  <c:v>2.7980589999999999</c:v>
                </c:pt>
                <c:pt idx="8538">
                  <c:v>2.798387</c:v>
                </c:pt>
                <c:pt idx="8539">
                  <c:v>2.7987150000000001</c:v>
                </c:pt>
                <c:pt idx="8540">
                  <c:v>2.799042</c:v>
                </c:pt>
                <c:pt idx="8541">
                  <c:v>2.7993700000000001</c:v>
                </c:pt>
                <c:pt idx="8542">
                  <c:v>2.7996979999999998</c:v>
                </c:pt>
                <c:pt idx="8543">
                  <c:v>2.8000259999999999</c:v>
                </c:pt>
                <c:pt idx="8544">
                  <c:v>2.8003529999999999</c:v>
                </c:pt>
                <c:pt idx="8545">
                  <c:v>2.800681</c:v>
                </c:pt>
                <c:pt idx="8546">
                  <c:v>2.8010090000000001</c:v>
                </c:pt>
                <c:pt idx="8547">
                  <c:v>2.801336</c:v>
                </c:pt>
                <c:pt idx="8548">
                  <c:v>2.8016640000000002</c:v>
                </c:pt>
                <c:pt idx="8549">
                  <c:v>2.8019919999999998</c:v>
                </c:pt>
                <c:pt idx="8550">
                  <c:v>2.8023189999999998</c:v>
                </c:pt>
                <c:pt idx="8551">
                  <c:v>2.8026469999999999</c:v>
                </c:pt>
                <c:pt idx="8552">
                  <c:v>2.802975</c:v>
                </c:pt>
                <c:pt idx="8553">
                  <c:v>2.803302</c:v>
                </c:pt>
                <c:pt idx="8554">
                  <c:v>2.8036300000000001</c:v>
                </c:pt>
                <c:pt idx="8555">
                  <c:v>2.8039580000000002</c:v>
                </c:pt>
                <c:pt idx="8556">
                  <c:v>2.8042859999999998</c:v>
                </c:pt>
                <c:pt idx="8557">
                  <c:v>2.8046129999999998</c:v>
                </c:pt>
                <c:pt idx="8558">
                  <c:v>2.8049409999999999</c:v>
                </c:pt>
                <c:pt idx="8559">
                  <c:v>2.805269</c:v>
                </c:pt>
                <c:pt idx="8560">
                  <c:v>2.805596</c:v>
                </c:pt>
                <c:pt idx="8561">
                  <c:v>2.8059240000000001</c:v>
                </c:pt>
                <c:pt idx="8562">
                  <c:v>2.8062520000000002</c:v>
                </c:pt>
                <c:pt idx="8563">
                  <c:v>2.8065790000000002</c:v>
                </c:pt>
                <c:pt idx="8564">
                  <c:v>2.8069069999999998</c:v>
                </c:pt>
                <c:pt idx="8565">
                  <c:v>2.8072349999999999</c:v>
                </c:pt>
                <c:pt idx="8566">
                  <c:v>2.8075619999999999</c:v>
                </c:pt>
                <c:pt idx="8567">
                  <c:v>2.80789</c:v>
                </c:pt>
                <c:pt idx="8568">
                  <c:v>2.8082180000000001</c:v>
                </c:pt>
                <c:pt idx="8569">
                  <c:v>2.8085450000000001</c:v>
                </c:pt>
                <c:pt idx="8570">
                  <c:v>2.8088730000000002</c:v>
                </c:pt>
                <c:pt idx="8571">
                  <c:v>2.8092009999999998</c:v>
                </c:pt>
                <c:pt idx="8572">
                  <c:v>2.8095279999999998</c:v>
                </c:pt>
                <c:pt idx="8573">
                  <c:v>2.8098559999999999</c:v>
                </c:pt>
                <c:pt idx="8574">
                  <c:v>2.810184</c:v>
                </c:pt>
                <c:pt idx="8575">
                  <c:v>2.810511</c:v>
                </c:pt>
                <c:pt idx="8576">
                  <c:v>2.8108390000000001</c:v>
                </c:pt>
                <c:pt idx="8577">
                  <c:v>2.8111670000000002</c:v>
                </c:pt>
                <c:pt idx="8578">
                  <c:v>2.8114940000000002</c:v>
                </c:pt>
                <c:pt idx="8579">
                  <c:v>2.8118219999999998</c:v>
                </c:pt>
                <c:pt idx="8580">
                  <c:v>2.8121499999999999</c:v>
                </c:pt>
                <c:pt idx="8581">
                  <c:v>2.8124769999999999</c:v>
                </c:pt>
                <c:pt idx="8582">
                  <c:v>2.812805</c:v>
                </c:pt>
                <c:pt idx="8583">
                  <c:v>2.8131330000000001</c:v>
                </c:pt>
                <c:pt idx="8584">
                  <c:v>2.8134600000000001</c:v>
                </c:pt>
                <c:pt idx="8585">
                  <c:v>2.8137880000000002</c:v>
                </c:pt>
                <c:pt idx="8586">
                  <c:v>2.8141159999999998</c:v>
                </c:pt>
                <c:pt idx="8587">
                  <c:v>2.8144439999999999</c:v>
                </c:pt>
                <c:pt idx="8588">
                  <c:v>2.8147709999999999</c:v>
                </c:pt>
                <c:pt idx="8589">
                  <c:v>2.815099</c:v>
                </c:pt>
                <c:pt idx="8590">
                  <c:v>2.8154270000000001</c:v>
                </c:pt>
                <c:pt idx="8591">
                  <c:v>2.8157540000000001</c:v>
                </c:pt>
                <c:pt idx="8592">
                  <c:v>2.8160820000000002</c:v>
                </c:pt>
                <c:pt idx="8593">
                  <c:v>2.8164099999999999</c:v>
                </c:pt>
                <c:pt idx="8594">
                  <c:v>2.8167369999999998</c:v>
                </c:pt>
                <c:pt idx="8595">
                  <c:v>2.8170649999999999</c:v>
                </c:pt>
                <c:pt idx="8596">
                  <c:v>2.817393</c:v>
                </c:pt>
                <c:pt idx="8597">
                  <c:v>2.81772</c:v>
                </c:pt>
                <c:pt idx="8598">
                  <c:v>2.8180480000000001</c:v>
                </c:pt>
                <c:pt idx="8599">
                  <c:v>2.8183760000000002</c:v>
                </c:pt>
                <c:pt idx="8600">
                  <c:v>2.8187030000000002</c:v>
                </c:pt>
                <c:pt idx="8601">
                  <c:v>2.8190309999999998</c:v>
                </c:pt>
                <c:pt idx="8602">
                  <c:v>2.8193589999999999</c:v>
                </c:pt>
                <c:pt idx="8603">
                  <c:v>2.8196859999999999</c:v>
                </c:pt>
                <c:pt idx="8604">
                  <c:v>2.820014</c:v>
                </c:pt>
                <c:pt idx="8605">
                  <c:v>2.8203420000000001</c:v>
                </c:pt>
                <c:pt idx="8606">
                  <c:v>2.8206690000000001</c:v>
                </c:pt>
                <c:pt idx="8607">
                  <c:v>2.8209970000000002</c:v>
                </c:pt>
                <c:pt idx="8608">
                  <c:v>2.8213249999999999</c:v>
                </c:pt>
                <c:pt idx="8609">
                  <c:v>2.8216519999999998</c:v>
                </c:pt>
                <c:pt idx="8610">
                  <c:v>2.8219799999999999</c:v>
                </c:pt>
                <c:pt idx="8611">
                  <c:v>2.822308</c:v>
                </c:pt>
                <c:pt idx="8612">
                  <c:v>2.822635</c:v>
                </c:pt>
                <c:pt idx="8613">
                  <c:v>2.8229630000000001</c:v>
                </c:pt>
                <c:pt idx="8614">
                  <c:v>2.8232910000000002</c:v>
                </c:pt>
                <c:pt idx="8615">
                  <c:v>2.8236189999999999</c:v>
                </c:pt>
                <c:pt idx="8616">
                  <c:v>2.8239459999999998</c:v>
                </c:pt>
                <c:pt idx="8617">
                  <c:v>2.824274</c:v>
                </c:pt>
                <c:pt idx="8618">
                  <c:v>2.8246020000000001</c:v>
                </c:pt>
                <c:pt idx="8619">
                  <c:v>2.824929</c:v>
                </c:pt>
                <c:pt idx="8620">
                  <c:v>2.8252570000000001</c:v>
                </c:pt>
                <c:pt idx="8621">
                  <c:v>2.8255849999999998</c:v>
                </c:pt>
                <c:pt idx="8622">
                  <c:v>2.8259120000000002</c:v>
                </c:pt>
                <c:pt idx="8623">
                  <c:v>2.8262399999999999</c:v>
                </c:pt>
                <c:pt idx="8624">
                  <c:v>2.826568</c:v>
                </c:pt>
                <c:pt idx="8625">
                  <c:v>2.8268949999999999</c:v>
                </c:pt>
                <c:pt idx="8626">
                  <c:v>2.827223</c:v>
                </c:pt>
                <c:pt idx="8627">
                  <c:v>2.8275510000000001</c:v>
                </c:pt>
                <c:pt idx="8628">
                  <c:v>2.8278780000000001</c:v>
                </c:pt>
                <c:pt idx="8629">
                  <c:v>2.8282060000000002</c:v>
                </c:pt>
                <c:pt idx="8630">
                  <c:v>2.8285339999999999</c:v>
                </c:pt>
                <c:pt idx="8631">
                  <c:v>2.8288609999999998</c:v>
                </c:pt>
                <c:pt idx="8632">
                  <c:v>2.829189</c:v>
                </c:pt>
                <c:pt idx="8633">
                  <c:v>2.8295170000000001</c:v>
                </c:pt>
                <c:pt idx="8634">
                  <c:v>2.829844</c:v>
                </c:pt>
                <c:pt idx="8635">
                  <c:v>2.8301720000000001</c:v>
                </c:pt>
                <c:pt idx="8636">
                  <c:v>2.8304999999999998</c:v>
                </c:pt>
                <c:pt idx="8637">
                  <c:v>2.8308270000000002</c:v>
                </c:pt>
                <c:pt idx="8638">
                  <c:v>2.8311549999999999</c:v>
                </c:pt>
                <c:pt idx="8639">
                  <c:v>2.831483</c:v>
                </c:pt>
                <c:pt idx="8640">
                  <c:v>2.8318099999999999</c:v>
                </c:pt>
                <c:pt idx="8641">
                  <c:v>2.832138</c:v>
                </c:pt>
                <c:pt idx="8642">
                  <c:v>2.8324660000000002</c:v>
                </c:pt>
                <c:pt idx="8643">
                  <c:v>2.8327930000000001</c:v>
                </c:pt>
                <c:pt idx="8644">
                  <c:v>2.8331209999999998</c:v>
                </c:pt>
                <c:pt idx="8645">
                  <c:v>2.8334489999999999</c:v>
                </c:pt>
                <c:pt idx="8646">
                  <c:v>2.833777</c:v>
                </c:pt>
                <c:pt idx="8647">
                  <c:v>2.834104</c:v>
                </c:pt>
                <c:pt idx="8648">
                  <c:v>2.8344320000000001</c:v>
                </c:pt>
                <c:pt idx="8649">
                  <c:v>2.8347600000000002</c:v>
                </c:pt>
                <c:pt idx="8650">
                  <c:v>2.8350870000000001</c:v>
                </c:pt>
                <c:pt idx="8651">
                  <c:v>2.8354149999999998</c:v>
                </c:pt>
                <c:pt idx="8652">
                  <c:v>2.8357429999999999</c:v>
                </c:pt>
                <c:pt idx="8653">
                  <c:v>2.8360699999999999</c:v>
                </c:pt>
                <c:pt idx="8654">
                  <c:v>2.836398</c:v>
                </c:pt>
                <c:pt idx="8655">
                  <c:v>2.8367260000000001</c:v>
                </c:pt>
                <c:pt idx="8656">
                  <c:v>2.8370540000000002</c:v>
                </c:pt>
                <c:pt idx="8657">
                  <c:v>2.8373810000000002</c:v>
                </c:pt>
                <c:pt idx="8658">
                  <c:v>2.8377089999999998</c:v>
                </c:pt>
                <c:pt idx="8659">
                  <c:v>2.8380369999999999</c:v>
                </c:pt>
                <c:pt idx="8660">
                  <c:v>2.8383639999999999</c:v>
                </c:pt>
                <c:pt idx="8661">
                  <c:v>2.838692</c:v>
                </c:pt>
                <c:pt idx="8662">
                  <c:v>2.8390200000000001</c:v>
                </c:pt>
                <c:pt idx="8663">
                  <c:v>2.8393470000000001</c:v>
                </c:pt>
                <c:pt idx="8664">
                  <c:v>2.8396750000000002</c:v>
                </c:pt>
                <c:pt idx="8665">
                  <c:v>2.8400029999999998</c:v>
                </c:pt>
                <c:pt idx="8666">
                  <c:v>2.8403299999999998</c:v>
                </c:pt>
                <c:pt idx="8667">
                  <c:v>2.8406579999999999</c:v>
                </c:pt>
                <c:pt idx="8668">
                  <c:v>2.840986</c:v>
                </c:pt>
                <c:pt idx="8669">
                  <c:v>2.841313</c:v>
                </c:pt>
                <c:pt idx="8670">
                  <c:v>2.8416410000000001</c:v>
                </c:pt>
                <c:pt idx="8671">
                  <c:v>2.8419690000000002</c:v>
                </c:pt>
                <c:pt idx="8672">
                  <c:v>2.8422960000000002</c:v>
                </c:pt>
                <c:pt idx="8673">
                  <c:v>2.8426239999999998</c:v>
                </c:pt>
                <c:pt idx="8674">
                  <c:v>2.8429519999999999</c:v>
                </c:pt>
                <c:pt idx="8675">
                  <c:v>2.8432789999999999</c:v>
                </c:pt>
                <c:pt idx="8676">
                  <c:v>2.843607</c:v>
                </c:pt>
                <c:pt idx="8677">
                  <c:v>2.8439350000000001</c:v>
                </c:pt>
                <c:pt idx="8678">
                  <c:v>2.8442620000000001</c:v>
                </c:pt>
                <c:pt idx="8679">
                  <c:v>2.8445900000000002</c:v>
                </c:pt>
                <c:pt idx="8680">
                  <c:v>2.8449179999999998</c:v>
                </c:pt>
                <c:pt idx="8681">
                  <c:v>2.8452449999999998</c:v>
                </c:pt>
                <c:pt idx="8682">
                  <c:v>2.8455729999999999</c:v>
                </c:pt>
                <c:pt idx="8683">
                  <c:v>2.845901</c:v>
                </c:pt>
                <c:pt idx="8684">
                  <c:v>2.846228</c:v>
                </c:pt>
                <c:pt idx="8685">
                  <c:v>2.8465560000000001</c:v>
                </c:pt>
                <c:pt idx="8686">
                  <c:v>2.8468840000000002</c:v>
                </c:pt>
                <c:pt idx="8687">
                  <c:v>2.8472119999999999</c:v>
                </c:pt>
                <c:pt idx="8688">
                  <c:v>2.8475389999999998</c:v>
                </c:pt>
                <c:pt idx="8689">
                  <c:v>2.8478669999999999</c:v>
                </c:pt>
                <c:pt idx="8690">
                  <c:v>2.848195</c:v>
                </c:pt>
                <c:pt idx="8691">
                  <c:v>2.848522</c:v>
                </c:pt>
                <c:pt idx="8692">
                  <c:v>2.8488500000000001</c:v>
                </c:pt>
                <c:pt idx="8693">
                  <c:v>2.8491780000000002</c:v>
                </c:pt>
                <c:pt idx="8694">
                  <c:v>2.8495050000000002</c:v>
                </c:pt>
                <c:pt idx="8695">
                  <c:v>2.8498329999999998</c:v>
                </c:pt>
                <c:pt idx="8696">
                  <c:v>2.8501609999999999</c:v>
                </c:pt>
                <c:pt idx="8697">
                  <c:v>2.8504879999999999</c:v>
                </c:pt>
                <c:pt idx="8698">
                  <c:v>2.850816</c:v>
                </c:pt>
                <c:pt idx="8699">
                  <c:v>2.8511440000000001</c:v>
                </c:pt>
                <c:pt idx="8700">
                  <c:v>2.8514710000000001</c:v>
                </c:pt>
                <c:pt idx="8701">
                  <c:v>2.8517990000000002</c:v>
                </c:pt>
                <c:pt idx="8702">
                  <c:v>2.8521269999999999</c:v>
                </c:pt>
                <c:pt idx="8703">
                  <c:v>2.8524539999999998</c:v>
                </c:pt>
                <c:pt idx="8704">
                  <c:v>2.8527819999999999</c:v>
                </c:pt>
                <c:pt idx="8705">
                  <c:v>2.85311</c:v>
                </c:pt>
                <c:pt idx="8706">
                  <c:v>2.853437</c:v>
                </c:pt>
                <c:pt idx="8707">
                  <c:v>2.8537650000000001</c:v>
                </c:pt>
                <c:pt idx="8708">
                  <c:v>2.8540930000000002</c:v>
                </c:pt>
                <c:pt idx="8709">
                  <c:v>2.8544200000000002</c:v>
                </c:pt>
                <c:pt idx="8710">
                  <c:v>2.8547479999999998</c:v>
                </c:pt>
                <c:pt idx="8711">
                  <c:v>2.8550759999999999</c:v>
                </c:pt>
                <c:pt idx="8712">
                  <c:v>2.8554029999999999</c:v>
                </c:pt>
                <c:pt idx="8713">
                  <c:v>2.855731</c:v>
                </c:pt>
                <c:pt idx="8714">
                  <c:v>2.8560590000000001</c:v>
                </c:pt>
                <c:pt idx="8715">
                  <c:v>2.8563869999999998</c:v>
                </c:pt>
                <c:pt idx="8716">
                  <c:v>2.8567140000000002</c:v>
                </c:pt>
                <c:pt idx="8717">
                  <c:v>2.8570419999999999</c:v>
                </c:pt>
                <c:pt idx="8718">
                  <c:v>2.85737</c:v>
                </c:pt>
                <c:pt idx="8719">
                  <c:v>2.8576969999999999</c:v>
                </c:pt>
                <c:pt idx="8720">
                  <c:v>2.858025</c:v>
                </c:pt>
                <c:pt idx="8721">
                  <c:v>2.8583530000000001</c:v>
                </c:pt>
                <c:pt idx="8722">
                  <c:v>2.8586800000000001</c:v>
                </c:pt>
                <c:pt idx="8723">
                  <c:v>2.8590080000000002</c:v>
                </c:pt>
                <c:pt idx="8724">
                  <c:v>2.8593359999999999</c:v>
                </c:pt>
                <c:pt idx="8725">
                  <c:v>2.8596629999999998</c:v>
                </c:pt>
                <c:pt idx="8726">
                  <c:v>2.8599909999999999</c:v>
                </c:pt>
                <c:pt idx="8727">
                  <c:v>2.8603190000000001</c:v>
                </c:pt>
                <c:pt idx="8728">
                  <c:v>2.860646</c:v>
                </c:pt>
                <c:pt idx="8729">
                  <c:v>2.8609740000000001</c:v>
                </c:pt>
                <c:pt idx="8730">
                  <c:v>2.8613019999999998</c:v>
                </c:pt>
                <c:pt idx="8731">
                  <c:v>2.8616290000000002</c:v>
                </c:pt>
                <c:pt idx="8732">
                  <c:v>2.8619569999999999</c:v>
                </c:pt>
                <c:pt idx="8733">
                  <c:v>2.862285</c:v>
                </c:pt>
                <c:pt idx="8734">
                  <c:v>2.8626119999999999</c:v>
                </c:pt>
                <c:pt idx="8735">
                  <c:v>2.86294</c:v>
                </c:pt>
                <c:pt idx="8736">
                  <c:v>2.8632680000000001</c:v>
                </c:pt>
                <c:pt idx="8737">
                  <c:v>2.8635950000000001</c:v>
                </c:pt>
                <c:pt idx="8738">
                  <c:v>2.8639230000000002</c:v>
                </c:pt>
                <c:pt idx="8739">
                  <c:v>2.8642509999999999</c:v>
                </c:pt>
                <c:pt idx="8740">
                  <c:v>2.8645779999999998</c:v>
                </c:pt>
                <c:pt idx="8741">
                  <c:v>2.864906</c:v>
                </c:pt>
                <c:pt idx="8742">
                  <c:v>2.8652340000000001</c:v>
                </c:pt>
                <c:pt idx="8743">
                  <c:v>2.865561</c:v>
                </c:pt>
                <c:pt idx="8744">
                  <c:v>2.8658890000000001</c:v>
                </c:pt>
                <c:pt idx="8745">
                  <c:v>2.8662169999999998</c:v>
                </c:pt>
                <c:pt idx="8746">
                  <c:v>2.8665449999999999</c:v>
                </c:pt>
                <c:pt idx="8747">
                  <c:v>2.8668719999999999</c:v>
                </c:pt>
                <c:pt idx="8748">
                  <c:v>2.8672</c:v>
                </c:pt>
                <c:pt idx="8749">
                  <c:v>2.8675280000000001</c:v>
                </c:pt>
                <c:pt idx="8750">
                  <c:v>2.867855</c:v>
                </c:pt>
                <c:pt idx="8751">
                  <c:v>2.8681830000000001</c:v>
                </c:pt>
                <c:pt idx="8752">
                  <c:v>2.8685109999999998</c:v>
                </c:pt>
                <c:pt idx="8753">
                  <c:v>2.8688380000000002</c:v>
                </c:pt>
                <c:pt idx="8754">
                  <c:v>2.8691659999999999</c:v>
                </c:pt>
                <c:pt idx="8755">
                  <c:v>2.869494</c:v>
                </c:pt>
                <c:pt idx="8756">
                  <c:v>2.869821</c:v>
                </c:pt>
                <c:pt idx="8757">
                  <c:v>2.8701490000000001</c:v>
                </c:pt>
                <c:pt idx="8758">
                  <c:v>2.8704770000000002</c:v>
                </c:pt>
                <c:pt idx="8759">
                  <c:v>2.8708049999999998</c:v>
                </c:pt>
                <c:pt idx="8760">
                  <c:v>2.8711319999999998</c:v>
                </c:pt>
                <c:pt idx="8761">
                  <c:v>2.8714599999999999</c:v>
                </c:pt>
                <c:pt idx="8762">
                  <c:v>2.871788</c:v>
                </c:pt>
                <c:pt idx="8763">
                  <c:v>2.872115</c:v>
                </c:pt>
                <c:pt idx="8764">
                  <c:v>2.8724430000000001</c:v>
                </c:pt>
                <c:pt idx="8765">
                  <c:v>2.8727710000000002</c:v>
                </c:pt>
                <c:pt idx="8766">
                  <c:v>2.8730980000000002</c:v>
                </c:pt>
                <c:pt idx="8767">
                  <c:v>2.8734259999999998</c:v>
                </c:pt>
                <c:pt idx="8768">
                  <c:v>2.8737539999999999</c:v>
                </c:pt>
                <c:pt idx="8769">
                  <c:v>2.8740809999999999</c:v>
                </c:pt>
                <c:pt idx="8770">
                  <c:v>2.874409</c:v>
                </c:pt>
                <c:pt idx="8771">
                  <c:v>2.8747370000000001</c:v>
                </c:pt>
                <c:pt idx="8772">
                  <c:v>2.8750640000000001</c:v>
                </c:pt>
                <c:pt idx="8773">
                  <c:v>2.8753920000000002</c:v>
                </c:pt>
                <c:pt idx="8774">
                  <c:v>2.8757199999999998</c:v>
                </c:pt>
                <c:pt idx="8775">
                  <c:v>2.8760469999999998</c:v>
                </c:pt>
                <c:pt idx="8776">
                  <c:v>2.8763749999999999</c:v>
                </c:pt>
                <c:pt idx="8777">
                  <c:v>2.876703</c:v>
                </c:pt>
                <c:pt idx="8778">
                  <c:v>2.87703</c:v>
                </c:pt>
                <c:pt idx="8779">
                  <c:v>2.8773580000000001</c:v>
                </c:pt>
                <c:pt idx="8780">
                  <c:v>2.8776860000000002</c:v>
                </c:pt>
                <c:pt idx="8781">
                  <c:v>2.8780130000000002</c:v>
                </c:pt>
                <c:pt idx="8782">
                  <c:v>2.8783409999999998</c:v>
                </c:pt>
                <c:pt idx="8783">
                  <c:v>2.8786689999999999</c:v>
                </c:pt>
                <c:pt idx="8784">
                  <c:v>2.8789959999999999</c:v>
                </c:pt>
                <c:pt idx="8785">
                  <c:v>2.879324</c:v>
                </c:pt>
                <c:pt idx="8786">
                  <c:v>2.8796520000000001</c:v>
                </c:pt>
                <c:pt idx="8787">
                  <c:v>2.8799800000000002</c:v>
                </c:pt>
                <c:pt idx="8788">
                  <c:v>2.8803070000000002</c:v>
                </c:pt>
                <c:pt idx="8789">
                  <c:v>2.8806349999999998</c:v>
                </c:pt>
                <c:pt idx="8790">
                  <c:v>2.8809629999999999</c:v>
                </c:pt>
                <c:pt idx="8791">
                  <c:v>2.8812899999999999</c:v>
                </c:pt>
                <c:pt idx="8792">
                  <c:v>2.881618</c:v>
                </c:pt>
                <c:pt idx="8793">
                  <c:v>2.8819460000000001</c:v>
                </c:pt>
                <c:pt idx="8794">
                  <c:v>2.8822730000000001</c:v>
                </c:pt>
                <c:pt idx="8795">
                  <c:v>2.8826010000000002</c:v>
                </c:pt>
                <c:pt idx="8796">
                  <c:v>2.8829289999999999</c:v>
                </c:pt>
                <c:pt idx="8797">
                  <c:v>2.8832559999999998</c:v>
                </c:pt>
                <c:pt idx="8798">
                  <c:v>2.8835839999999999</c:v>
                </c:pt>
                <c:pt idx="8799">
                  <c:v>2.883912</c:v>
                </c:pt>
                <c:pt idx="8800">
                  <c:v>2.884239</c:v>
                </c:pt>
                <c:pt idx="8801">
                  <c:v>2.8845670000000001</c:v>
                </c:pt>
                <c:pt idx="8802">
                  <c:v>2.8848950000000002</c:v>
                </c:pt>
                <c:pt idx="8803">
                  <c:v>2.8852220000000002</c:v>
                </c:pt>
                <c:pt idx="8804">
                  <c:v>2.8855499999999998</c:v>
                </c:pt>
                <c:pt idx="8805">
                  <c:v>2.8858779999999999</c:v>
                </c:pt>
                <c:pt idx="8806">
                  <c:v>2.8862049999999999</c:v>
                </c:pt>
                <c:pt idx="8807">
                  <c:v>2.886533</c:v>
                </c:pt>
                <c:pt idx="8808">
                  <c:v>2.8868610000000001</c:v>
                </c:pt>
                <c:pt idx="8809">
                  <c:v>2.8871880000000001</c:v>
                </c:pt>
                <c:pt idx="8810">
                  <c:v>2.8875160000000002</c:v>
                </c:pt>
                <c:pt idx="8811">
                  <c:v>2.8878439999999999</c:v>
                </c:pt>
                <c:pt idx="8812">
                  <c:v>2.8881709999999998</c:v>
                </c:pt>
                <c:pt idx="8813">
                  <c:v>2.8884989999999999</c:v>
                </c:pt>
                <c:pt idx="8814">
                  <c:v>2.888827</c:v>
                </c:pt>
                <c:pt idx="8815">
                  <c:v>2.889154</c:v>
                </c:pt>
                <c:pt idx="8816">
                  <c:v>2.8894820000000001</c:v>
                </c:pt>
                <c:pt idx="8817">
                  <c:v>2.8898100000000002</c:v>
                </c:pt>
                <c:pt idx="8818">
                  <c:v>2.8901379999999999</c:v>
                </c:pt>
                <c:pt idx="8819">
                  <c:v>2.8904649999999998</c:v>
                </c:pt>
                <c:pt idx="8820">
                  <c:v>2.8907929999999999</c:v>
                </c:pt>
                <c:pt idx="8821">
                  <c:v>2.8911210000000001</c:v>
                </c:pt>
                <c:pt idx="8822">
                  <c:v>2.891448</c:v>
                </c:pt>
                <c:pt idx="8823">
                  <c:v>2.8917760000000001</c:v>
                </c:pt>
                <c:pt idx="8824">
                  <c:v>2.8921039999999998</c:v>
                </c:pt>
                <c:pt idx="8825">
                  <c:v>2.8924310000000002</c:v>
                </c:pt>
                <c:pt idx="8826">
                  <c:v>2.8927589999999999</c:v>
                </c:pt>
                <c:pt idx="8827">
                  <c:v>2.893087</c:v>
                </c:pt>
                <c:pt idx="8828">
                  <c:v>2.8934139999999999</c:v>
                </c:pt>
                <c:pt idx="8829">
                  <c:v>2.893742</c:v>
                </c:pt>
                <c:pt idx="8830">
                  <c:v>2.8940700000000001</c:v>
                </c:pt>
                <c:pt idx="8831">
                  <c:v>2.8943970000000001</c:v>
                </c:pt>
                <c:pt idx="8832">
                  <c:v>2.8947250000000002</c:v>
                </c:pt>
                <c:pt idx="8833">
                  <c:v>2.8950529999999999</c:v>
                </c:pt>
                <c:pt idx="8834">
                  <c:v>2.8953799999999998</c:v>
                </c:pt>
                <c:pt idx="8835">
                  <c:v>2.8957079999999999</c:v>
                </c:pt>
                <c:pt idx="8836">
                  <c:v>2.8960360000000001</c:v>
                </c:pt>
                <c:pt idx="8837">
                  <c:v>2.896363</c:v>
                </c:pt>
                <c:pt idx="8838">
                  <c:v>2.8966910000000001</c:v>
                </c:pt>
                <c:pt idx="8839">
                  <c:v>2.8970189999999998</c:v>
                </c:pt>
                <c:pt idx="8840">
                  <c:v>2.8973460000000002</c:v>
                </c:pt>
                <c:pt idx="8841">
                  <c:v>2.8976739999999999</c:v>
                </c:pt>
                <c:pt idx="8842">
                  <c:v>2.898002</c:v>
                </c:pt>
                <c:pt idx="8843">
                  <c:v>2.8983289999999999</c:v>
                </c:pt>
                <c:pt idx="8844">
                  <c:v>2.898657</c:v>
                </c:pt>
                <c:pt idx="8845">
                  <c:v>2.8989850000000001</c:v>
                </c:pt>
                <c:pt idx="8846">
                  <c:v>2.8993129999999998</c:v>
                </c:pt>
                <c:pt idx="8847">
                  <c:v>2.8996400000000002</c:v>
                </c:pt>
                <c:pt idx="8848">
                  <c:v>2.8999679999999999</c:v>
                </c:pt>
                <c:pt idx="8849">
                  <c:v>2.900296</c:v>
                </c:pt>
                <c:pt idx="8850">
                  <c:v>2.900623</c:v>
                </c:pt>
                <c:pt idx="8851">
                  <c:v>2.9009510000000001</c:v>
                </c:pt>
                <c:pt idx="8852">
                  <c:v>2.9012790000000002</c:v>
                </c:pt>
                <c:pt idx="8853">
                  <c:v>2.9016060000000001</c:v>
                </c:pt>
                <c:pt idx="8854">
                  <c:v>2.9019339999999998</c:v>
                </c:pt>
                <c:pt idx="8855">
                  <c:v>2.9022619999999999</c:v>
                </c:pt>
                <c:pt idx="8856">
                  <c:v>2.9025889999999999</c:v>
                </c:pt>
                <c:pt idx="8857">
                  <c:v>2.902917</c:v>
                </c:pt>
                <c:pt idx="8858">
                  <c:v>2.9032450000000001</c:v>
                </c:pt>
                <c:pt idx="8859">
                  <c:v>2.9035730000000002</c:v>
                </c:pt>
                <c:pt idx="8860">
                  <c:v>2.9039000000000001</c:v>
                </c:pt>
                <c:pt idx="8861">
                  <c:v>2.9042279999999998</c:v>
                </c:pt>
                <c:pt idx="8862">
                  <c:v>2.9045559999999999</c:v>
                </c:pt>
                <c:pt idx="8863">
                  <c:v>2.9048829999999999</c:v>
                </c:pt>
                <c:pt idx="8864">
                  <c:v>2.905211</c:v>
                </c:pt>
                <c:pt idx="8865">
                  <c:v>2.9055390000000001</c:v>
                </c:pt>
                <c:pt idx="8866">
                  <c:v>2.9058660000000001</c:v>
                </c:pt>
                <c:pt idx="8867">
                  <c:v>2.9061940000000002</c:v>
                </c:pt>
                <c:pt idx="8868">
                  <c:v>2.9065219999999998</c:v>
                </c:pt>
                <c:pt idx="8869">
                  <c:v>2.9068489999999998</c:v>
                </c:pt>
                <c:pt idx="8870">
                  <c:v>2.9071769999999999</c:v>
                </c:pt>
                <c:pt idx="8871">
                  <c:v>2.907505</c:v>
                </c:pt>
                <c:pt idx="8872">
                  <c:v>2.907832</c:v>
                </c:pt>
                <c:pt idx="8873">
                  <c:v>2.9081600000000001</c:v>
                </c:pt>
                <c:pt idx="8874">
                  <c:v>2.9084880000000002</c:v>
                </c:pt>
                <c:pt idx="8875">
                  <c:v>2.9088150000000002</c:v>
                </c:pt>
                <c:pt idx="8876">
                  <c:v>2.9091429999999998</c:v>
                </c:pt>
                <c:pt idx="8877">
                  <c:v>2.9094709999999999</c:v>
                </c:pt>
                <c:pt idx="8878">
                  <c:v>2.9097979999999999</c:v>
                </c:pt>
                <c:pt idx="8879">
                  <c:v>2.910126</c:v>
                </c:pt>
                <c:pt idx="8880">
                  <c:v>2.9104540000000001</c:v>
                </c:pt>
                <c:pt idx="8881">
                  <c:v>2.9107810000000001</c:v>
                </c:pt>
                <c:pt idx="8882">
                  <c:v>2.9111090000000002</c:v>
                </c:pt>
                <c:pt idx="8883">
                  <c:v>2.9114369999999998</c:v>
                </c:pt>
                <c:pt idx="8884">
                  <c:v>2.9117639999999998</c:v>
                </c:pt>
                <c:pt idx="8885">
                  <c:v>2.9120919999999999</c:v>
                </c:pt>
                <c:pt idx="8886">
                  <c:v>2.91242</c:v>
                </c:pt>
                <c:pt idx="8887">
                  <c:v>2.912747</c:v>
                </c:pt>
                <c:pt idx="8888">
                  <c:v>2.9130750000000001</c:v>
                </c:pt>
                <c:pt idx="8889">
                  <c:v>2.9134030000000002</c:v>
                </c:pt>
                <c:pt idx="8890">
                  <c:v>2.9137309999999998</c:v>
                </c:pt>
                <c:pt idx="8891">
                  <c:v>2.9140579999999998</c:v>
                </c:pt>
                <c:pt idx="8892">
                  <c:v>2.9143859999999999</c:v>
                </c:pt>
                <c:pt idx="8893">
                  <c:v>2.914714</c:v>
                </c:pt>
                <c:pt idx="8894">
                  <c:v>2.915041</c:v>
                </c:pt>
                <c:pt idx="8895">
                  <c:v>2.9153690000000001</c:v>
                </c:pt>
                <c:pt idx="8896">
                  <c:v>2.9156970000000002</c:v>
                </c:pt>
                <c:pt idx="8897">
                  <c:v>2.9160240000000002</c:v>
                </c:pt>
                <c:pt idx="8898">
                  <c:v>2.9163519999999998</c:v>
                </c:pt>
                <c:pt idx="8899">
                  <c:v>2.9166799999999999</c:v>
                </c:pt>
                <c:pt idx="8900">
                  <c:v>2.9170069999999999</c:v>
                </c:pt>
                <c:pt idx="8901">
                  <c:v>2.917335</c:v>
                </c:pt>
                <c:pt idx="8902">
                  <c:v>2.9176630000000001</c:v>
                </c:pt>
                <c:pt idx="8903">
                  <c:v>2.9179900000000001</c:v>
                </c:pt>
                <c:pt idx="8904">
                  <c:v>2.9183180000000002</c:v>
                </c:pt>
                <c:pt idx="8905">
                  <c:v>2.9186459999999999</c:v>
                </c:pt>
                <c:pt idx="8906">
                  <c:v>2.9189729999999998</c:v>
                </c:pt>
                <c:pt idx="8907">
                  <c:v>2.9193009999999999</c:v>
                </c:pt>
                <c:pt idx="8908">
                  <c:v>2.919629</c:v>
                </c:pt>
                <c:pt idx="8909">
                  <c:v>2.919956</c:v>
                </c:pt>
                <c:pt idx="8910">
                  <c:v>2.9202840000000001</c:v>
                </c:pt>
                <c:pt idx="8911">
                  <c:v>2.9206120000000002</c:v>
                </c:pt>
                <c:pt idx="8912">
                  <c:v>2.9209390000000002</c:v>
                </c:pt>
                <c:pt idx="8913">
                  <c:v>2.9212669999999998</c:v>
                </c:pt>
                <c:pt idx="8914">
                  <c:v>2.9215949999999999</c:v>
                </c:pt>
                <c:pt idx="8915">
                  <c:v>2.9219219999999999</c:v>
                </c:pt>
                <c:pt idx="8916">
                  <c:v>2.92225</c:v>
                </c:pt>
                <c:pt idx="8917">
                  <c:v>2.9225780000000001</c:v>
                </c:pt>
                <c:pt idx="8918">
                  <c:v>2.9229059999999998</c:v>
                </c:pt>
                <c:pt idx="8919">
                  <c:v>2.9232330000000002</c:v>
                </c:pt>
                <c:pt idx="8920">
                  <c:v>2.9235609999999999</c:v>
                </c:pt>
                <c:pt idx="8921">
                  <c:v>2.923889</c:v>
                </c:pt>
                <c:pt idx="8922">
                  <c:v>2.9242159999999999</c:v>
                </c:pt>
                <c:pt idx="8923">
                  <c:v>2.924544</c:v>
                </c:pt>
                <c:pt idx="8924">
                  <c:v>2.9248720000000001</c:v>
                </c:pt>
                <c:pt idx="8925">
                  <c:v>2.9251990000000001</c:v>
                </c:pt>
                <c:pt idx="8926">
                  <c:v>2.9255270000000002</c:v>
                </c:pt>
                <c:pt idx="8927">
                  <c:v>2.9258549999999999</c:v>
                </c:pt>
                <c:pt idx="8928">
                  <c:v>2.9261819999999998</c:v>
                </c:pt>
                <c:pt idx="8929">
                  <c:v>2.9265099999999999</c:v>
                </c:pt>
                <c:pt idx="8930">
                  <c:v>2.9268380000000001</c:v>
                </c:pt>
                <c:pt idx="8931">
                  <c:v>2.9271660000000002</c:v>
                </c:pt>
                <c:pt idx="8932">
                  <c:v>2.9274930000000001</c:v>
                </c:pt>
                <c:pt idx="8933">
                  <c:v>2.9278209999999998</c:v>
                </c:pt>
                <c:pt idx="8934">
                  <c:v>2.9281489999999999</c:v>
                </c:pt>
                <c:pt idx="8935">
                  <c:v>2.9284759999999999</c:v>
                </c:pt>
                <c:pt idx="8936">
                  <c:v>2.928804</c:v>
                </c:pt>
                <c:pt idx="8937">
                  <c:v>2.9291320000000001</c:v>
                </c:pt>
                <c:pt idx="8938">
                  <c:v>2.929459</c:v>
                </c:pt>
                <c:pt idx="8939">
                  <c:v>2.9297870000000001</c:v>
                </c:pt>
                <c:pt idx="8940">
                  <c:v>2.9301149999999998</c:v>
                </c:pt>
                <c:pt idx="8941">
                  <c:v>2.9304420000000002</c:v>
                </c:pt>
                <c:pt idx="8942">
                  <c:v>2.9307699999999999</c:v>
                </c:pt>
                <c:pt idx="8943">
                  <c:v>2.931098</c:v>
                </c:pt>
                <c:pt idx="8944">
                  <c:v>2.9314249999999999</c:v>
                </c:pt>
                <c:pt idx="8945">
                  <c:v>2.9317530000000001</c:v>
                </c:pt>
                <c:pt idx="8946">
                  <c:v>2.9320810000000002</c:v>
                </c:pt>
                <c:pt idx="8947">
                  <c:v>2.9324080000000001</c:v>
                </c:pt>
                <c:pt idx="8948">
                  <c:v>2.9327359999999998</c:v>
                </c:pt>
                <c:pt idx="8949">
                  <c:v>2.9330639999999999</c:v>
                </c:pt>
                <c:pt idx="8950">
                  <c:v>2.9333909999999999</c:v>
                </c:pt>
                <c:pt idx="8951">
                  <c:v>2.933719</c:v>
                </c:pt>
                <c:pt idx="8952">
                  <c:v>2.9340470000000001</c:v>
                </c:pt>
                <c:pt idx="8953">
                  <c:v>2.934374</c:v>
                </c:pt>
                <c:pt idx="8954">
                  <c:v>2.9347020000000001</c:v>
                </c:pt>
                <c:pt idx="8955">
                  <c:v>2.9350299999999998</c:v>
                </c:pt>
                <c:pt idx="8956">
                  <c:v>2.9353570000000002</c:v>
                </c:pt>
                <c:pt idx="8957">
                  <c:v>2.9356849999999999</c:v>
                </c:pt>
                <c:pt idx="8958">
                  <c:v>2.936013</c:v>
                </c:pt>
                <c:pt idx="8959">
                  <c:v>2.9363410000000001</c:v>
                </c:pt>
                <c:pt idx="8960">
                  <c:v>2.9366680000000001</c:v>
                </c:pt>
                <c:pt idx="8961">
                  <c:v>2.9369960000000002</c:v>
                </c:pt>
                <c:pt idx="8962">
                  <c:v>2.9373239999999998</c:v>
                </c:pt>
                <c:pt idx="8963">
                  <c:v>2.9376509999999998</c:v>
                </c:pt>
                <c:pt idx="8964">
                  <c:v>2.9379789999999999</c:v>
                </c:pt>
                <c:pt idx="8965">
                  <c:v>2.938307</c:v>
                </c:pt>
                <c:pt idx="8966">
                  <c:v>2.938634</c:v>
                </c:pt>
                <c:pt idx="8967">
                  <c:v>2.9389620000000001</c:v>
                </c:pt>
                <c:pt idx="8968">
                  <c:v>2.9392900000000002</c:v>
                </c:pt>
                <c:pt idx="8969">
                  <c:v>2.9396170000000001</c:v>
                </c:pt>
                <c:pt idx="8970">
                  <c:v>2.9399449999999998</c:v>
                </c:pt>
                <c:pt idx="8971">
                  <c:v>2.9402729999999999</c:v>
                </c:pt>
                <c:pt idx="8972">
                  <c:v>2.9405999999999999</c:v>
                </c:pt>
                <c:pt idx="8973">
                  <c:v>2.940928</c:v>
                </c:pt>
                <c:pt idx="8974">
                  <c:v>2.9412560000000001</c:v>
                </c:pt>
                <c:pt idx="8975">
                  <c:v>2.9415830000000001</c:v>
                </c:pt>
                <c:pt idx="8976">
                  <c:v>2.9419110000000002</c:v>
                </c:pt>
                <c:pt idx="8977">
                  <c:v>2.9422389999999998</c:v>
                </c:pt>
                <c:pt idx="8978">
                  <c:v>2.9425659999999998</c:v>
                </c:pt>
                <c:pt idx="8979">
                  <c:v>2.9428939999999999</c:v>
                </c:pt>
                <c:pt idx="8980">
                  <c:v>2.943222</c:v>
                </c:pt>
                <c:pt idx="8981">
                  <c:v>2.943549</c:v>
                </c:pt>
                <c:pt idx="8982">
                  <c:v>2.9438770000000001</c:v>
                </c:pt>
                <c:pt idx="8983">
                  <c:v>2.9442050000000002</c:v>
                </c:pt>
                <c:pt idx="8984">
                  <c:v>2.9445320000000001</c:v>
                </c:pt>
                <c:pt idx="8985">
                  <c:v>2.9448599999999998</c:v>
                </c:pt>
                <c:pt idx="8986">
                  <c:v>2.9451879999999999</c:v>
                </c:pt>
                <c:pt idx="8987">
                  <c:v>2.9455149999999999</c:v>
                </c:pt>
                <c:pt idx="8988">
                  <c:v>2.945843</c:v>
                </c:pt>
                <c:pt idx="8989">
                  <c:v>2.9461710000000001</c:v>
                </c:pt>
                <c:pt idx="8990">
                  <c:v>2.9464990000000002</c:v>
                </c:pt>
                <c:pt idx="8991">
                  <c:v>2.9468260000000002</c:v>
                </c:pt>
                <c:pt idx="8992">
                  <c:v>2.9471539999999998</c:v>
                </c:pt>
                <c:pt idx="8993">
                  <c:v>2.9474819999999999</c:v>
                </c:pt>
                <c:pt idx="8994">
                  <c:v>2.9478089999999999</c:v>
                </c:pt>
                <c:pt idx="8995">
                  <c:v>2.948137</c:v>
                </c:pt>
                <c:pt idx="8996">
                  <c:v>2.9484650000000001</c:v>
                </c:pt>
                <c:pt idx="8997">
                  <c:v>2.9487920000000001</c:v>
                </c:pt>
                <c:pt idx="8998">
                  <c:v>2.9491200000000002</c:v>
                </c:pt>
                <c:pt idx="8999">
                  <c:v>2.9494479999999998</c:v>
                </c:pt>
                <c:pt idx="9000">
                  <c:v>2.9497749999999998</c:v>
                </c:pt>
                <c:pt idx="9001">
                  <c:v>2.9501029999999999</c:v>
                </c:pt>
                <c:pt idx="9002">
                  <c:v>2.950431</c:v>
                </c:pt>
                <c:pt idx="9003">
                  <c:v>2.950758</c:v>
                </c:pt>
                <c:pt idx="9004">
                  <c:v>2.9510860000000001</c:v>
                </c:pt>
                <c:pt idx="9005">
                  <c:v>2.9514140000000002</c:v>
                </c:pt>
                <c:pt idx="9006">
                  <c:v>2.9517410000000002</c:v>
                </c:pt>
                <c:pt idx="9007">
                  <c:v>2.9520689999999998</c:v>
                </c:pt>
                <c:pt idx="9008">
                  <c:v>2.9523969999999999</c:v>
                </c:pt>
                <c:pt idx="9009">
                  <c:v>2.9527239999999999</c:v>
                </c:pt>
                <c:pt idx="9010">
                  <c:v>2.953052</c:v>
                </c:pt>
                <c:pt idx="9011">
                  <c:v>2.9533800000000001</c:v>
                </c:pt>
                <c:pt idx="9012">
                  <c:v>2.9537070000000001</c:v>
                </c:pt>
                <c:pt idx="9013">
                  <c:v>2.9540350000000002</c:v>
                </c:pt>
                <c:pt idx="9014">
                  <c:v>2.9543629999999999</c:v>
                </c:pt>
                <c:pt idx="9015">
                  <c:v>2.9546899999999998</c:v>
                </c:pt>
                <c:pt idx="9016">
                  <c:v>2.9550179999999999</c:v>
                </c:pt>
                <c:pt idx="9017">
                  <c:v>2.955346</c:v>
                </c:pt>
                <c:pt idx="9018">
                  <c:v>2.9556740000000001</c:v>
                </c:pt>
                <c:pt idx="9019">
                  <c:v>2.9560010000000001</c:v>
                </c:pt>
                <c:pt idx="9020">
                  <c:v>2.9563290000000002</c:v>
                </c:pt>
                <c:pt idx="9021">
                  <c:v>2.9566569999999999</c:v>
                </c:pt>
                <c:pt idx="9022">
                  <c:v>2.9569839999999998</c:v>
                </c:pt>
                <c:pt idx="9023">
                  <c:v>2.9573119999999999</c:v>
                </c:pt>
                <c:pt idx="9024">
                  <c:v>2.95764</c:v>
                </c:pt>
                <c:pt idx="9025">
                  <c:v>2.957967</c:v>
                </c:pt>
                <c:pt idx="9026">
                  <c:v>2.9582950000000001</c:v>
                </c:pt>
                <c:pt idx="9027">
                  <c:v>2.9586229999999998</c:v>
                </c:pt>
                <c:pt idx="9028">
                  <c:v>2.9589500000000002</c:v>
                </c:pt>
                <c:pt idx="9029">
                  <c:v>2.9592779999999999</c:v>
                </c:pt>
                <c:pt idx="9030">
                  <c:v>2.959606</c:v>
                </c:pt>
                <c:pt idx="9031">
                  <c:v>2.9599340000000001</c:v>
                </c:pt>
                <c:pt idx="9032">
                  <c:v>2.960261</c:v>
                </c:pt>
                <c:pt idx="9033">
                  <c:v>2.9605890000000001</c:v>
                </c:pt>
                <c:pt idx="9034">
                  <c:v>2.9609169999999998</c:v>
                </c:pt>
                <c:pt idx="9035">
                  <c:v>2.9612440000000002</c:v>
                </c:pt>
                <c:pt idx="9036">
                  <c:v>2.9615719999999999</c:v>
                </c:pt>
                <c:pt idx="9037">
                  <c:v>2.9619</c:v>
                </c:pt>
                <c:pt idx="9038">
                  <c:v>2.9622269999999999</c:v>
                </c:pt>
                <c:pt idx="9039">
                  <c:v>2.962555</c:v>
                </c:pt>
                <c:pt idx="9040">
                  <c:v>2.9628830000000002</c:v>
                </c:pt>
                <c:pt idx="9041">
                  <c:v>2.9632100000000001</c:v>
                </c:pt>
                <c:pt idx="9042">
                  <c:v>2.9635379999999998</c:v>
                </c:pt>
                <c:pt idx="9043">
                  <c:v>2.9638659999999999</c:v>
                </c:pt>
                <c:pt idx="9044">
                  <c:v>2.9641929999999999</c:v>
                </c:pt>
                <c:pt idx="9045">
                  <c:v>2.964521</c:v>
                </c:pt>
                <c:pt idx="9046">
                  <c:v>2.9648490000000001</c:v>
                </c:pt>
                <c:pt idx="9047">
                  <c:v>2.965176</c:v>
                </c:pt>
                <c:pt idx="9048">
                  <c:v>2.9655040000000001</c:v>
                </c:pt>
                <c:pt idx="9049">
                  <c:v>2.9658319999999998</c:v>
                </c:pt>
                <c:pt idx="9050">
                  <c:v>2.9661590000000002</c:v>
                </c:pt>
                <c:pt idx="9051">
                  <c:v>2.9664869999999999</c:v>
                </c:pt>
                <c:pt idx="9052">
                  <c:v>2.966815</c:v>
                </c:pt>
                <c:pt idx="9053">
                  <c:v>2.9671419999999999</c:v>
                </c:pt>
                <c:pt idx="9054">
                  <c:v>2.9674700000000001</c:v>
                </c:pt>
                <c:pt idx="9055">
                  <c:v>2.9677980000000002</c:v>
                </c:pt>
                <c:pt idx="9056">
                  <c:v>2.9681250000000001</c:v>
                </c:pt>
                <c:pt idx="9057">
                  <c:v>2.9684529999999998</c:v>
                </c:pt>
                <c:pt idx="9058">
                  <c:v>2.9687809999999999</c:v>
                </c:pt>
                <c:pt idx="9059">
                  <c:v>2.9691079999999999</c:v>
                </c:pt>
                <c:pt idx="9060">
                  <c:v>2.969436</c:v>
                </c:pt>
                <c:pt idx="9061">
                  <c:v>2.9697640000000001</c:v>
                </c:pt>
                <c:pt idx="9062">
                  <c:v>2.9700920000000002</c:v>
                </c:pt>
                <c:pt idx="9063">
                  <c:v>2.9704190000000001</c:v>
                </c:pt>
                <c:pt idx="9064">
                  <c:v>2.9707469999999998</c:v>
                </c:pt>
                <c:pt idx="9065">
                  <c:v>2.9710749999999999</c:v>
                </c:pt>
                <c:pt idx="9066">
                  <c:v>2.9714019999999999</c:v>
                </c:pt>
                <c:pt idx="9067">
                  <c:v>2.97173</c:v>
                </c:pt>
                <c:pt idx="9068">
                  <c:v>2.9720580000000001</c:v>
                </c:pt>
                <c:pt idx="9069">
                  <c:v>2.9723850000000001</c:v>
                </c:pt>
                <c:pt idx="9070">
                  <c:v>2.9727130000000002</c:v>
                </c:pt>
                <c:pt idx="9071">
                  <c:v>2.9730409999999998</c:v>
                </c:pt>
                <c:pt idx="9072">
                  <c:v>2.9733679999999998</c:v>
                </c:pt>
                <c:pt idx="9073">
                  <c:v>2.9736959999999999</c:v>
                </c:pt>
                <c:pt idx="9074">
                  <c:v>2.974024</c:v>
                </c:pt>
                <c:pt idx="9075">
                  <c:v>2.974351</c:v>
                </c:pt>
                <c:pt idx="9076">
                  <c:v>2.9746790000000001</c:v>
                </c:pt>
                <c:pt idx="9077">
                  <c:v>2.9750070000000002</c:v>
                </c:pt>
                <c:pt idx="9078">
                  <c:v>2.9753340000000001</c:v>
                </c:pt>
                <c:pt idx="9079">
                  <c:v>2.9756619999999998</c:v>
                </c:pt>
                <c:pt idx="9080">
                  <c:v>2.9759899999999999</c:v>
                </c:pt>
                <c:pt idx="9081">
                  <c:v>2.9763169999999999</c:v>
                </c:pt>
                <c:pt idx="9082">
                  <c:v>2.976645</c:v>
                </c:pt>
                <c:pt idx="9083">
                  <c:v>2.9769730000000001</c:v>
                </c:pt>
                <c:pt idx="9084">
                  <c:v>2.9773000000000001</c:v>
                </c:pt>
                <c:pt idx="9085">
                  <c:v>2.9776280000000002</c:v>
                </c:pt>
                <c:pt idx="9086">
                  <c:v>2.9779559999999998</c:v>
                </c:pt>
                <c:pt idx="9087">
                  <c:v>2.9782829999999998</c:v>
                </c:pt>
                <c:pt idx="9088">
                  <c:v>2.9786109999999999</c:v>
                </c:pt>
                <c:pt idx="9089">
                  <c:v>2.978939</c:v>
                </c:pt>
                <c:pt idx="9090">
                  <c:v>2.9792670000000001</c:v>
                </c:pt>
                <c:pt idx="9091">
                  <c:v>2.9795940000000001</c:v>
                </c:pt>
                <c:pt idx="9092">
                  <c:v>2.9799220000000002</c:v>
                </c:pt>
                <c:pt idx="9093">
                  <c:v>2.9802499999999998</c:v>
                </c:pt>
                <c:pt idx="9094">
                  <c:v>2.9805769999999998</c:v>
                </c:pt>
                <c:pt idx="9095">
                  <c:v>2.9809049999999999</c:v>
                </c:pt>
                <c:pt idx="9096">
                  <c:v>2.981233</c:v>
                </c:pt>
                <c:pt idx="9097">
                  <c:v>2.98156</c:v>
                </c:pt>
                <c:pt idx="9098">
                  <c:v>2.9818880000000001</c:v>
                </c:pt>
                <c:pt idx="9099">
                  <c:v>2.9822160000000002</c:v>
                </c:pt>
                <c:pt idx="9100">
                  <c:v>2.9825430000000002</c:v>
                </c:pt>
                <c:pt idx="9101">
                  <c:v>2.9828709999999998</c:v>
                </c:pt>
                <c:pt idx="9102">
                  <c:v>2.9831989999999999</c:v>
                </c:pt>
                <c:pt idx="9103">
                  <c:v>2.9835259999999999</c:v>
                </c:pt>
                <c:pt idx="9104">
                  <c:v>2.983854</c:v>
                </c:pt>
                <c:pt idx="9105">
                  <c:v>2.9841820000000001</c:v>
                </c:pt>
                <c:pt idx="9106">
                  <c:v>2.9845090000000001</c:v>
                </c:pt>
                <c:pt idx="9107">
                  <c:v>2.9848370000000002</c:v>
                </c:pt>
                <c:pt idx="9108">
                  <c:v>2.9851649999999998</c:v>
                </c:pt>
                <c:pt idx="9109">
                  <c:v>2.9854919999999998</c:v>
                </c:pt>
                <c:pt idx="9110">
                  <c:v>2.9858199999999999</c:v>
                </c:pt>
                <c:pt idx="9111">
                  <c:v>2.986148</c:v>
                </c:pt>
                <c:pt idx="9112">
                  <c:v>2.986475</c:v>
                </c:pt>
                <c:pt idx="9113">
                  <c:v>2.9868030000000001</c:v>
                </c:pt>
                <c:pt idx="9114">
                  <c:v>2.9871310000000002</c:v>
                </c:pt>
                <c:pt idx="9115">
                  <c:v>2.9874580000000002</c:v>
                </c:pt>
                <c:pt idx="9116">
                  <c:v>2.9877859999999998</c:v>
                </c:pt>
                <c:pt idx="9117">
                  <c:v>2.9881139999999999</c:v>
                </c:pt>
                <c:pt idx="9118">
                  <c:v>2.9884409999999999</c:v>
                </c:pt>
                <c:pt idx="9119">
                  <c:v>2.988769</c:v>
                </c:pt>
                <c:pt idx="9120">
                  <c:v>2.9890970000000001</c:v>
                </c:pt>
                <c:pt idx="9121">
                  <c:v>2.9894250000000002</c:v>
                </c:pt>
                <c:pt idx="9122">
                  <c:v>2.9897520000000002</c:v>
                </c:pt>
                <c:pt idx="9123">
                  <c:v>2.9900799999999998</c:v>
                </c:pt>
                <c:pt idx="9124">
                  <c:v>2.990408</c:v>
                </c:pt>
                <c:pt idx="9125">
                  <c:v>2.9907349999999999</c:v>
                </c:pt>
                <c:pt idx="9126">
                  <c:v>2.991063</c:v>
                </c:pt>
                <c:pt idx="9127">
                  <c:v>2.9913910000000001</c:v>
                </c:pt>
                <c:pt idx="9128">
                  <c:v>2.9917180000000001</c:v>
                </c:pt>
                <c:pt idx="9129">
                  <c:v>2.9920460000000002</c:v>
                </c:pt>
                <c:pt idx="9130">
                  <c:v>2.9923739999999999</c:v>
                </c:pt>
                <c:pt idx="9131">
                  <c:v>2.992702</c:v>
                </c:pt>
                <c:pt idx="9132">
                  <c:v>2.9930289999999999</c:v>
                </c:pt>
                <c:pt idx="9133">
                  <c:v>2.993357</c:v>
                </c:pt>
                <c:pt idx="9134">
                  <c:v>2.9936850000000002</c:v>
                </c:pt>
                <c:pt idx="9135">
                  <c:v>2.9940120000000001</c:v>
                </c:pt>
                <c:pt idx="9136">
                  <c:v>2.9943399999999998</c:v>
                </c:pt>
                <c:pt idx="9137">
                  <c:v>2.9946679999999999</c:v>
                </c:pt>
                <c:pt idx="9138">
                  <c:v>2.9949949999999999</c:v>
                </c:pt>
                <c:pt idx="9139">
                  <c:v>2.995323</c:v>
                </c:pt>
                <c:pt idx="9140">
                  <c:v>2.9956510000000001</c:v>
                </c:pt>
                <c:pt idx="9141">
                  <c:v>2.995978</c:v>
                </c:pt>
                <c:pt idx="9142">
                  <c:v>2.9963060000000001</c:v>
                </c:pt>
                <c:pt idx="9143">
                  <c:v>2.9966339999999998</c:v>
                </c:pt>
                <c:pt idx="9144">
                  <c:v>2.9969610000000002</c:v>
                </c:pt>
                <c:pt idx="9145">
                  <c:v>2.9972889999999999</c:v>
                </c:pt>
                <c:pt idx="9146">
                  <c:v>2.997617</c:v>
                </c:pt>
                <c:pt idx="9147">
                  <c:v>2.9979439999999999</c:v>
                </c:pt>
                <c:pt idx="9148">
                  <c:v>2.998272</c:v>
                </c:pt>
                <c:pt idx="9149">
                  <c:v>2.9986000000000002</c:v>
                </c:pt>
                <c:pt idx="9150">
                  <c:v>2.9989270000000001</c:v>
                </c:pt>
                <c:pt idx="9151">
                  <c:v>2.9992549999999998</c:v>
                </c:pt>
                <c:pt idx="9152">
                  <c:v>2.9995829999999999</c:v>
                </c:pt>
                <c:pt idx="9153">
                  <c:v>2.9999099999999999</c:v>
                </c:pt>
                <c:pt idx="9154">
                  <c:v>3.000238</c:v>
                </c:pt>
                <c:pt idx="9155">
                  <c:v>3.0005660000000001</c:v>
                </c:pt>
                <c:pt idx="9156">
                  <c:v>3.000893</c:v>
                </c:pt>
                <c:pt idx="9157">
                  <c:v>3.0012210000000001</c:v>
                </c:pt>
                <c:pt idx="9158">
                  <c:v>3.0015489999999998</c:v>
                </c:pt>
                <c:pt idx="9159">
                  <c:v>3.0018760000000002</c:v>
                </c:pt>
                <c:pt idx="9160">
                  <c:v>3.0022039999999999</c:v>
                </c:pt>
                <c:pt idx="9161">
                  <c:v>3.002532</c:v>
                </c:pt>
                <c:pt idx="9162">
                  <c:v>3.0028600000000001</c:v>
                </c:pt>
                <c:pt idx="9163">
                  <c:v>3.0031870000000001</c:v>
                </c:pt>
                <c:pt idx="9164">
                  <c:v>3.0035150000000002</c:v>
                </c:pt>
                <c:pt idx="9165">
                  <c:v>3.0038429999999998</c:v>
                </c:pt>
                <c:pt idx="9166">
                  <c:v>3.0041699999999998</c:v>
                </c:pt>
                <c:pt idx="9167">
                  <c:v>3.0044979999999999</c:v>
                </c:pt>
                <c:pt idx="9168">
                  <c:v>3.004826</c:v>
                </c:pt>
                <c:pt idx="9169">
                  <c:v>3.005153</c:v>
                </c:pt>
                <c:pt idx="9170">
                  <c:v>3.0054810000000001</c:v>
                </c:pt>
                <c:pt idx="9171">
                  <c:v>3.0058090000000002</c:v>
                </c:pt>
                <c:pt idx="9172">
                  <c:v>3.0061360000000001</c:v>
                </c:pt>
                <c:pt idx="9173">
                  <c:v>3.0064639999999998</c:v>
                </c:pt>
                <c:pt idx="9174">
                  <c:v>3.0067919999999999</c:v>
                </c:pt>
                <c:pt idx="9175">
                  <c:v>3.0071189999999999</c:v>
                </c:pt>
                <c:pt idx="9176">
                  <c:v>3.007447</c:v>
                </c:pt>
                <c:pt idx="9177">
                  <c:v>3.0077750000000001</c:v>
                </c:pt>
                <c:pt idx="9178">
                  <c:v>3.0081020000000001</c:v>
                </c:pt>
                <c:pt idx="9179">
                  <c:v>3.0084300000000002</c:v>
                </c:pt>
                <c:pt idx="9180">
                  <c:v>3.0087579999999998</c:v>
                </c:pt>
                <c:pt idx="9181">
                  <c:v>3.0090849999999998</c:v>
                </c:pt>
                <c:pt idx="9182">
                  <c:v>3.0094129999999999</c:v>
                </c:pt>
                <c:pt idx="9183">
                  <c:v>3.009741</c:v>
                </c:pt>
                <c:pt idx="9184">
                  <c:v>3.010068</c:v>
                </c:pt>
                <c:pt idx="9185">
                  <c:v>3.0103960000000001</c:v>
                </c:pt>
                <c:pt idx="9186">
                  <c:v>3.0107240000000002</c:v>
                </c:pt>
                <c:pt idx="9187">
                  <c:v>3.0110510000000001</c:v>
                </c:pt>
                <c:pt idx="9188">
                  <c:v>3.0113789999999998</c:v>
                </c:pt>
                <c:pt idx="9189">
                  <c:v>3.0117069999999999</c:v>
                </c:pt>
                <c:pt idx="9190">
                  <c:v>3.012035</c:v>
                </c:pt>
                <c:pt idx="9191">
                  <c:v>3.012362</c:v>
                </c:pt>
                <c:pt idx="9192">
                  <c:v>3.0126900000000001</c:v>
                </c:pt>
                <c:pt idx="9193">
                  <c:v>3.0130180000000002</c:v>
                </c:pt>
                <c:pt idx="9194">
                  <c:v>3.0133450000000002</c:v>
                </c:pt>
                <c:pt idx="9195">
                  <c:v>3.0136729999999998</c:v>
                </c:pt>
                <c:pt idx="9196">
                  <c:v>3.0140009999999999</c:v>
                </c:pt>
                <c:pt idx="9197">
                  <c:v>3.0143279999999999</c:v>
                </c:pt>
                <c:pt idx="9198">
                  <c:v>3.014656</c:v>
                </c:pt>
                <c:pt idx="9199">
                  <c:v>3.0149840000000001</c:v>
                </c:pt>
                <c:pt idx="9200">
                  <c:v>3.0153110000000001</c:v>
                </c:pt>
                <c:pt idx="9201">
                  <c:v>3.0156390000000002</c:v>
                </c:pt>
                <c:pt idx="9202">
                  <c:v>3.0159669999999998</c:v>
                </c:pt>
                <c:pt idx="9203">
                  <c:v>3.0162939999999998</c:v>
                </c:pt>
                <c:pt idx="9204">
                  <c:v>3.0166219999999999</c:v>
                </c:pt>
                <c:pt idx="9205">
                  <c:v>3.01695</c:v>
                </c:pt>
                <c:pt idx="9206">
                  <c:v>3.017277</c:v>
                </c:pt>
                <c:pt idx="9207">
                  <c:v>3.0176050000000001</c:v>
                </c:pt>
                <c:pt idx="9208">
                  <c:v>3.0179330000000002</c:v>
                </c:pt>
                <c:pt idx="9209">
                  <c:v>3.0182600000000002</c:v>
                </c:pt>
                <c:pt idx="9210">
                  <c:v>3.0185879999999998</c:v>
                </c:pt>
                <c:pt idx="9211">
                  <c:v>3.0189159999999999</c:v>
                </c:pt>
                <c:pt idx="9212">
                  <c:v>3.0192429999999999</c:v>
                </c:pt>
                <c:pt idx="9213">
                  <c:v>3.019571</c:v>
                </c:pt>
                <c:pt idx="9214">
                  <c:v>3.0198990000000001</c:v>
                </c:pt>
                <c:pt idx="9215">
                  <c:v>3.0202260000000001</c:v>
                </c:pt>
                <c:pt idx="9216">
                  <c:v>3.0205540000000002</c:v>
                </c:pt>
                <c:pt idx="9217">
                  <c:v>3.0208819999999998</c:v>
                </c:pt>
                <c:pt idx="9218">
                  <c:v>3.0212089999999998</c:v>
                </c:pt>
                <c:pt idx="9219">
                  <c:v>3.0215369999999999</c:v>
                </c:pt>
                <c:pt idx="9220">
                  <c:v>3.021865</c:v>
                </c:pt>
                <c:pt idx="9221">
                  <c:v>3.0221930000000001</c:v>
                </c:pt>
                <c:pt idx="9222">
                  <c:v>3.0225200000000001</c:v>
                </c:pt>
                <c:pt idx="9223">
                  <c:v>3.0228480000000002</c:v>
                </c:pt>
                <c:pt idx="9224">
                  <c:v>3.0231759999999999</c:v>
                </c:pt>
                <c:pt idx="9225">
                  <c:v>3.0235029999999998</c:v>
                </c:pt>
                <c:pt idx="9226">
                  <c:v>3.0238309999999999</c:v>
                </c:pt>
                <c:pt idx="9227">
                  <c:v>3.024159</c:v>
                </c:pt>
                <c:pt idx="9228">
                  <c:v>3.024486</c:v>
                </c:pt>
                <c:pt idx="9229">
                  <c:v>3.0248140000000001</c:v>
                </c:pt>
                <c:pt idx="9230">
                  <c:v>3.0251420000000002</c:v>
                </c:pt>
                <c:pt idx="9231">
                  <c:v>3.0254690000000002</c:v>
                </c:pt>
                <c:pt idx="9232">
                  <c:v>3.0257969999999998</c:v>
                </c:pt>
                <c:pt idx="9233">
                  <c:v>3.026125</c:v>
                </c:pt>
                <c:pt idx="9234">
                  <c:v>3.0264530000000001</c:v>
                </c:pt>
                <c:pt idx="9235">
                  <c:v>3.02678</c:v>
                </c:pt>
                <c:pt idx="9236">
                  <c:v>3.0271080000000001</c:v>
                </c:pt>
                <c:pt idx="9237">
                  <c:v>3.0274359999999998</c:v>
                </c:pt>
                <c:pt idx="9238">
                  <c:v>3.0277630000000002</c:v>
                </c:pt>
                <c:pt idx="9239">
                  <c:v>3.0280909999999999</c:v>
                </c:pt>
                <c:pt idx="9240">
                  <c:v>3.028419</c:v>
                </c:pt>
                <c:pt idx="9241">
                  <c:v>3.0287459999999999</c:v>
                </c:pt>
                <c:pt idx="9242">
                  <c:v>3.029074</c:v>
                </c:pt>
                <c:pt idx="9243">
                  <c:v>3.0294020000000002</c:v>
                </c:pt>
                <c:pt idx="9244">
                  <c:v>3.0297290000000001</c:v>
                </c:pt>
                <c:pt idx="9245">
                  <c:v>3.0300569999999998</c:v>
                </c:pt>
                <c:pt idx="9246">
                  <c:v>3.0303849999999999</c:v>
                </c:pt>
                <c:pt idx="9247">
                  <c:v>3.0307119999999999</c:v>
                </c:pt>
                <c:pt idx="9248">
                  <c:v>3.03104</c:v>
                </c:pt>
                <c:pt idx="9249">
                  <c:v>3.0313680000000001</c:v>
                </c:pt>
                <c:pt idx="9250">
                  <c:v>3.031695</c:v>
                </c:pt>
                <c:pt idx="9251">
                  <c:v>3.0320230000000001</c:v>
                </c:pt>
                <c:pt idx="9252">
                  <c:v>3.0323509999999998</c:v>
                </c:pt>
                <c:pt idx="9253">
                  <c:v>3.0326780000000002</c:v>
                </c:pt>
                <c:pt idx="9254">
                  <c:v>3.0330059999999999</c:v>
                </c:pt>
                <c:pt idx="9255">
                  <c:v>3.033334</c:v>
                </c:pt>
                <c:pt idx="9256">
                  <c:v>3.0336609999999999</c:v>
                </c:pt>
                <c:pt idx="9257">
                  <c:v>3.033989</c:v>
                </c:pt>
                <c:pt idx="9258">
                  <c:v>3.0343170000000002</c:v>
                </c:pt>
                <c:pt idx="9259">
                  <c:v>3.0346440000000001</c:v>
                </c:pt>
                <c:pt idx="9260">
                  <c:v>3.0349719999999998</c:v>
                </c:pt>
                <c:pt idx="9261">
                  <c:v>3.0352999999999999</c:v>
                </c:pt>
                <c:pt idx="9262">
                  <c:v>3.035628</c:v>
                </c:pt>
                <c:pt idx="9263">
                  <c:v>3.035955</c:v>
                </c:pt>
                <c:pt idx="9264">
                  <c:v>3.0362830000000001</c:v>
                </c:pt>
                <c:pt idx="9265">
                  <c:v>3.0366110000000002</c:v>
                </c:pt>
                <c:pt idx="9266">
                  <c:v>3.0369380000000001</c:v>
                </c:pt>
                <c:pt idx="9267">
                  <c:v>3.0372659999999998</c:v>
                </c:pt>
                <c:pt idx="9268">
                  <c:v>3.0375939999999999</c:v>
                </c:pt>
                <c:pt idx="9269">
                  <c:v>3.0379209999999999</c:v>
                </c:pt>
                <c:pt idx="9270">
                  <c:v>3.038249</c:v>
                </c:pt>
                <c:pt idx="9271">
                  <c:v>3.0385770000000001</c:v>
                </c:pt>
                <c:pt idx="9272">
                  <c:v>3.038904</c:v>
                </c:pt>
                <c:pt idx="9273">
                  <c:v>3.0392320000000002</c:v>
                </c:pt>
                <c:pt idx="9274">
                  <c:v>3.0395599999999998</c:v>
                </c:pt>
                <c:pt idx="9275">
                  <c:v>3.0398869999999998</c:v>
                </c:pt>
                <c:pt idx="9276">
                  <c:v>3.0402149999999999</c:v>
                </c:pt>
                <c:pt idx="9277">
                  <c:v>3.040543</c:v>
                </c:pt>
                <c:pt idx="9278">
                  <c:v>3.04087</c:v>
                </c:pt>
                <c:pt idx="9279">
                  <c:v>3.0411980000000001</c:v>
                </c:pt>
                <c:pt idx="9280">
                  <c:v>3.0415260000000002</c:v>
                </c:pt>
                <c:pt idx="9281">
                  <c:v>3.0418530000000001</c:v>
                </c:pt>
                <c:pt idx="9282">
                  <c:v>3.0421809999999998</c:v>
                </c:pt>
                <c:pt idx="9283">
                  <c:v>3.0425089999999999</c:v>
                </c:pt>
                <c:pt idx="9284">
                  <c:v>3.0428359999999999</c:v>
                </c:pt>
                <c:pt idx="9285">
                  <c:v>3.043164</c:v>
                </c:pt>
                <c:pt idx="9286">
                  <c:v>3.0434920000000001</c:v>
                </c:pt>
                <c:pt idx="9287">
                  <c:v>3.0438190000000001</c:v>
                </c:pt>
                <c:pt idx="9288">
                  <c:v>3.0441470000000002</c:v>
                </c:pt>
                <c:pt idx="9289">
                  <c:v>3.0444749999999998</c:v>
                </c:pt>
                <c:pt idx="9290">
                  <c:v>3.0448019999999998</c:v>
                </c:pt>
                <c:pt idx="9291">
                  <c:v>3.0451299999999999</c:v>
                </c:pt>
                <c:pt idx="9292">
                  <c:v>3.045458</c:v>
                </c:pt>
                <c:pt idx="9293">
                  <c:v>3.0457860000000001</c:v>
                </c:pt>
                <c:pt idx="9294">
                  <c:v>3.0461130000000001</c:v>
                </c:pt>
                <c:pt idx="9295">
                  <c:v>3.0464410000000002</c:v>
                </c:pt>
                <c:pt idx="9296">
                  <c:v>3.0467689999999998</c:v>
                </c:pt>
                <c:pt idx="9297">
                  <c:v>3.0470959999999998</c:v>
                </c:pt>
                <c:pt idx="9298">
                  <c:v>3.0474239999999999</c:v>
                </c:pt>
                <c:pt idx="9299">
                  <c:v>3.047752</c:v>
                </c:pt>
                <c:pt idx="9300">
                  <c:v>3.048079</c:v>
                </c:pt>
                <c:pt idx="9301">
                  <c:v>3.0484070000000001</c:v>
                </c:pt>
                <c:pt idx="9302">
                  <c:v>3.0487350000000002</c:v>
                </c:pt>
                <c:pt idx="9303">
                  <c:v>3.0490620000000002</c:v>
                </c:pt>
                <c:pt idx="9304">
                  <c:v>3.0493899999999998</c:v>
                </c:pt>
                <c:pt idx="9305">
                  <c:v>3.0497179999999999</c:v>
                </c:pt>
                <c:pt idx="9306">
                  <c:v>3.0500449999999999</c:v>
                </c:pt>
                <c:pt idx="9307">
                  <c:v>3.050373</c:v>
                </c:pt>
                <c:pt idx="9308">
                  <c:v>3.0507010000000001</c:v>
                </c:pt>
                <c:pt idx="9309">
                  <c:v>3.0510280000000001</c:v>
                </c:pt>
                <c:pt idx="9310">
                  <c:v>3.0513560000000002</c:v>
                </c:pt>
                <c:pt idx="9311">
                  <c:v>3.0516839999999998</c:v>
                </c:pt>
                <c:pt idx="9312">
                  <c:v>3.0520109999999998</c:v>
                </c:pt>
                <c:pt idx="9313">
                  <c:v>3.0523389999999999</c:v>
                </c:pt>
                <c:pt idx="9314">
                  <c:v>3.052667</c:v>
                </c:pt>
                <c:pt idx="9315">
                  <c:v>3.052994</c:v>
                </c:pt>
                <c:pt idx="9316">
                  <c:v>3.0533220000000001</c:v>
                </c:pt>
                <c:pt idx="9317">
                  <c:v>3.0536500000000002</c:v>
                </c:pt>
                <c:pt idx="9318">
                  <c:v>3.0539770000000002</c:v>
                </c:pt>
                <c:pt idx="9319">
                  <c:v>3.0543049999999998</c:v>
                </c:pt>
                <c:pt idx="9320">
                  <c:v>3.0546329999999999</c:v>
                </c:pt>
                <c:pt idx="9321">
                  <c:v>3.054961</c:v>
                </c:pt>
                <c:pt idx="9322">
                  <c:v>3.055288</c:v>
                </c:pt>
                <c:pt idx="9323">
                  <c:v>3.0556160000000001</c:v>
                </c:pt>
                <c:pt idx="9324">
                  <c:v>3.0559440000000002</c:v>
                </c:pt>
                <c:pt idx="9325">
                  <c:v>3.0562710000000002</c:v>
                </c:pt>
                <c:pt idx="9326">
                  <c:v>3.0565989999999998</c:v>
                </c:pt>
                <c:pt idx="9327">
                  <c:v>3.0569269999999999</c:v>
                </c:pt>
                <c:pt idx="9328">
                  <c:v>3.0572539999999999</c:v>
                </c:pt>
                <c:pt idx="9329">
                  <c:v>3.057582</c:v>
                </c:pt>
                <c:pt idx="9330">
                  <c:v>3.0579100000000001</c:v>
                </c:pt>
                <c:pt idx="9331">
                  <c:v>3.0582370000000001</c:v>
                </c:pt>
                <c:pt idx="9332">
                  <c:v>3.0585650000000002</c:v>
                </c:pt>
                <c:pt idx="9333">
                  <c:v>3.0588929999999999</c:v>
                </c:pt>
                <c:pt idx="9334">
                  <c:v>3.059221</c:v>
                </c:pt>
                <c:pt idx="9335">
                  <c:v>3.0595479999999999</c:v>
                </c:pt>
                <c:pt idx="9336">
                  <c:v>3.059876</c:v>
                </c:pt>
                <c:pt idx="9337">
                  <c:v>3.0602040000000001</c:v>
                </c:pt>
                <c:pt idx="9338">
                  <c:v>3.0605310000000001</c:v>
                </c:pt>
                <c:pt idx="9339">
                  <c:v>3.0608590000000002</c:v>
                </c:pt>
                <c:pt idx="9340">
                  <c:v>3.0611869999999999</c:v>
                </c:pt>
                <c:pt idx="9341">
                  <c:v>3.0615139999999998</c:v>
                </c:pt>
                <c:pt idx="9342">
                  <c:v>3.061842</c:v>
                </c:pt>
                <c:pt idx="9343">
                  <c:v>3.0621700000000001</c:v>
                </c:pt>
                <c:pt idx="9344">
                  <c:v>3.062497</c:v>
                </c:pt>
                <c:pt idx="9345">
                  <c:v>3.0628250000000001</c:v>
                </c:pt>
                <c:pt idx="9346">
                  <c:v>3.0631529999999998</c:v>
                </c:pt>
                <c:pt idx="9347">
                  <c:v>3.0634800000000002</c:v>
                </c:pt>
                <c:pt idx="9348">
                  <c:v>3.0638079999999999</c:v>
                </c:pt>
                <c:pt idx="9349">
                  <c:v>3.064136</c:v>
                </c:pt>
                <c:pt idx="9350">
                  <c:v>3.0644629999999999</c:v>
                </c:pt>
                <c:pt idx="9351">
                  <c:v>3.064791</c:v>
                </c:pt>
                <c:pt idx="9352">
                  <c:v>3.0651190000000001</c:v>
                </c:pt>
                <c:pt idx="9353">
                  <c:v>3.0654460000000001</c:v>
                </c:pt>
                <c:pt idx="9354">
                  <c:v>3.0657740000000002</c:v>
                </c:pt>
                <c:pt idx="9355">
                  <c:v>3.0661019999999999</c:v>
                </c:pt>
                <c:pt idx="9356">
                  <c:v>3.0664289999999998</c:v>
                </c:pt>
                <c:pt idx="9357">
                  <c:v>3.066757</c:v>
                </c:pt>
                <c:pt idx="9358">
                  <c:v>3.0670850000000001</c:v>
                </c:pt>
                <c:pt idx="9359">
                  <c:v>3.067412</c:v>
                </c:pt>
                <c:pt idx="9360">
                  <c:v>3.0677400000000001</c:v>
                </c:pt>
                <c:pt idx="9361">
                  <c:v>3.0680679999999998</c:v>
                </c:pt>
                <c:pt idx="9362">
                  <c:v>3.0683959999999999</c:v>
                </c:pt>
                <c:pt idx="9363">
                  <c:v>3.0687229999999999</c:v>
                </c:pt>
                <c:pt idx="9364">
                  <c:v>3.069051</c:v>
                </c:pt>
                <c:pt idx="9365">
                  <c:v>3.0693790000000001</c:v>
                </c:pt>
                <c:pt idx="9366">
                  <c:v>3.069706</c:v>
                </c:pt>
                <c:pt idx="9367">
                  <c:v>3.0700340000000002</c:v>
                </c:pt>
                <c:pt idx="9368">
                  <c:v>3.0703619999999998</c:v>
                </c:pt>
                <c:pt idx="9369">
                  <c:v>3.0706889999999998</c:v>
                </c:pt>
                <c:pt idx="9370">
                  <c:v>3.0710169999999999</c:v>
                </c:pt>
                <c:pt idx="9371">
                  <c:v>3.071345</c:v>
                </c:pt>
                <c:pt idx="9372">
                  <c:v>3.071672</c:v>
                </c:pt>
                <c:pt idx="9373">
                  <c:v>3.0720000000000001</c:v>
                </c:pt>
                <c:pt idx="9374">
                  <c:v>3.0723280000000002</c:v>
                </c:pt>
                <c:pt idx="9375">
                  <c:v>3.0726550000000001</c:v>
                </c:pt>
                <c:pt idx="9376">
                  <c:v>3.0729829999999998</c:v>
                </c:pt>
                <c:pt idx="9377">
                  <c:v>3.0733109999999999</c:v>
                </c:pt>
                <c:pt idx="9378">
                  <c:v>3.0736379999999999</c:v>
                </c:pt>
                <c:pt idx="9379">
                  <c:v>3.073966</c:v>
                </c:pt>
                <c:pt idx="9380">
                  <c:v>3.0742940000000001</c:v>
                </c:pt>
                <c:pt idx="9381">
                  <c:v>3.074621</c:v>
                </c:pt>
                <c:pt idx="9382">
                  <c:v>3.0749490000000002</c:v>
                </c:pt>
                <c:pt idx="9383">
                  <c:v>3.0752769999999998</c:v>
                </c:pt>
                <c:pt idx="9384">
                  <c:v>3.0756039999999998</c:v>
                </c:pt>
                <c:pt idx="9385">
                  <c:v>3.0759319999999999</c:v>
                </c:pt>
                <c:pt idx="9386">
                  <c:v>3.07626</c:v>
                </c:pt>
                <c:pt idx="9387">
                  <c:v>3.076587</c:v>
                </c:pt>
                <c:pt idx="9388">
                  <c:v>3.0769150000000001</c:v>
                </c:pt>
                <c:pt idx="9389">
                  <c:v>3.0772430000000002</c:v>
                </c:pt>
                <c:pt idx="9390">
                  <c:v>3.0775700000000001</c:v>
                </c:pt>
                <c:pt idx="9391">
                  <c:v>3.0778979999999998</c:v>
                </c:pt>
                <c:pt idx="9392">
                  <c:v>3.0782259999999999</c:v>
                </c:pt>
                <c:pt idx="9393">
                  <c:v>3.078554</c:v>
                </c:pt>
                <c:pt idx="9394">
                  <c:v>3.078881</c:v>
                </c:pt>
                <c:pt idx="9395">
                  <c:v>3.0792090000000001</c:v>
                </c:pt>
                <c:pt idx="9396">
                  <c:v>3.0795370000000002</c:v>
                </c:pt>
                <c:pt idx="9397">
                  <c:v>3.0798640000000002</c:v>
                </c:pt>
                <c:pt idx="9398">
                  <c:v>3.0801919999999998</c:v>
                </c:pt>
                <c:pt idx="9399">
                  <c:v>3.0805199999999999</c:v>
                </c:pt>
                <c:pt idx="9400">
                  <c:v>3.0808469999999999</c:v>
                </c:pt>
                <c:pt idx="9401">
                  <c:v>3.081175</c:v>
                </c:pt>
                <c:pt idx="9402">
                  <c:v>3.0815030000000001</c:v>
                </c:pt>
                <c:pt idx="9403">
                  <c:v>3.0818300000000001</c:v>
                </c:pt>
                <c:pt idx="9404">
                  <c:v>3.0821580000000002</c:v>
                </c:pt>
                <c:pt idx="9405">
                  <c:v>3.0824859999999998</c:v>
                </c:pt>
                <c:pt idx="9406">
                  <c:v>3.0828139999999999</c:v>
                </c:pt>
                <c:pt idx="9407">
                  <c:v>3.0831409999999999</c:v>
                </c:pt>
                <c:pt idx="9408">
                  <c:v>3.083469</c:v>
                </c:pt>
                <c:pt idx="9409">
                  <c:v>3.0837970000000001</c:v>
                </c:pt>
                <c:pt idx="9410">
                  <c:v>3.0841240000000001</c:v>
                </c:pt>
                <c:pt idx="9411">
                  <c:v>3.0844520000000002</c:v>
                </c:pt>
                <c:pt idx="9412">
                  <c:v>3.0847799999999999</c:v>
                </c:pt>
                <c:pt idx="9413">
                  <c:v>3.0851069999999998</c:v>
                </c:pt>
                <c:pt idx="9414">
                  <c:v>3.0854349999999999</c:v>
                </c:pt>
                <c:pt idx="9415">
                  <c:v>3.085763</c:v>
                </c:pt>
                <c:pt idx="9416">
                  <c:v>3.08609</c:v>
                </c:pt>
                <c:pt idx="9417">
                  <c:v>3.0864180000000001</c:v>
                </c:pt>
                <c:pt idx="9418">
                  <c:v>3.0867460000000002</c:v>
                </c:pt>
                <c:pt idx="9419">
                  <c:v>3.0870730000000002</c:v>
                </c:pt>
                <c:pt idx="9420">
                  <c:v>3.0874009999999998</c:v>
                </c:pt>
                <c:pt idx="9421">
                  <c:v>3.0877289999999999</c:v>
                </c:pt>
                <c:pt idx="9422">
                  <c:v>3.0880559999999999</c:v>
                </c:pt>
                <c:pt idx="9423">
                  <c:v>3.088384</c:v>
                </c:pt>
                <c:pt idx="9424">
                  <c:v>3.0887120000000001</c:v>
                </c:pt>
                <c:pt idx="9425">
                  <c:v>3.0890390000000001</c:v>
                </c:pt>
                <c:pt idx="9426">
                  <c:v>3.0893670000000002</c:v>
                </c:pt>
                <c:pt idx="9427">
                  <c:v>3.0896949999999999</c:v>
                </c:pt>
                <c:pt idx="9428">
                  <c:v>3.0900219999999998</c:v>
                </c:pt>
                <c:pt idx="9429">
                  <c:v>3.0903499999999999</c:v>
                </c:pt>
                <c:pt idx="9430">
                  <c:v>3.090678</c:v>
                </c:pt>
                <c:pt idx="9431">
                  <c:v>3.091005</c:v>
                </c:pt>
                <c:pt idx="9432">
                  <c:v>3.0913330000000001</c:v>
                </c:pt>
                <c:pt idx="9433">
                  <c:v>3.0916610000000002</c:v>
                </c:pt>
                <c:pt idx="9434">
                  <c:v>3.0919889999999999</c:v>
                </c:pt>
                <c:pt idx="9435">
                  <c:v>3.0923159999999998</c:v>
                </c:pt>
                <c:pt idx="9436">
                  <c:v>3.0926439999999999</c:v>
                </c:pt>
                <c:pt idx="9437">
                  <c:v>3.0929720000000001</c:v>
                </c:pt>
                <c:pt idx="9438">
                  <c:v>3.093299</c:v>
                </c:pt>
                <c:pt idx="9439">
                  <c:v>3.0936270000000001</c:v>
                </c:pt>
                <c:pt idx="9440">
                  <c:v>3.0939549999999998</c:v>
                </c:pt>
                <c:pt idx="9441">
                  <c:v>3.0942820000000002</c:v>
                </c:pt>
                <c:pt idx="9442">
                  <c:v>3.0946099999999999</c:v>
                </c:pt>
                <c:pt idx="9443">
                  <c:v>3.094938</c:v>
                </c:pt>
                <c:pt idx="9444">
                  <c:v>3.0952649999999999</c:v>
                </c:pt>
                <c:pt idx="9445">
                  <c:v>3.095593</c:v>
                </c:pt>
                <c:pt idx="9446">
                  <c:v>3.0959210000000001</c:v>
                </c:pt>
                <c:pt idx="9447">
                  <c:v>3.0962480000000001</c:v>
                </c:pt>
                <c:pt idx="9448">
                  <c:v>3.0965760000000002</c:v>
                </c:pt>
                <c:pt idx="9449">
                  <c:v>3.0969039999999999</c:v>
                </c:pt>
                <c:pt idx="9450">
                  <c:v>3.0972309999999998</c:v>
                </c:pt>
                <c:pt idx="9451">
                  <c:v>3.097559</c:v>
                </c:pt>
                <c:pt idx="9452">
                  <c:v>3.0978870000000001</c:v>
                </c:pt>
                <c:pt idx="9453">
                  <c:v>3.098214</c:v>
                </c:pt>
                <c:pt idx="9454">
                  <c:v>3.0985420000000001</c:v>
                </c:pt>
                <c:pt idx="9455">
                  <c:v>3.0988699999999998</c:v>
                </c:pt>
                <c:pt idx="9456">
                  <c:v>3.0991970000000002</c:v>
                </c:pt>
                <c:pt idx="9457">
                  <c:v>3.0995249999999999</c:v>
                </c:pt>
                <c:pt idx="9458">
                  <c:v>3.099853</c:v>
                </c:pt>
                <c:pt idx="9459">
                  <c:v>3.1001799999999999</c:v>
                </c:pt>
                <c:pt idx="9460">
                  <c:v>3.100508</c:v>
                </c:pt>
                <c:pt idx="9461">
                  <c:v>3.1008360000000001</c:v>
                </c:pt>
                <c:pt idx="9462">
                  <c:v>3.1011630000000001</c:v>
                </c:pt>
                <c:pt idx="9463">
                  <c:v>3.1014910000000002</c:v>
                </c:pt>
                <c:pt idx="9464">
                  <c:v>3.1018189999999999</c:v>
                </c:pt>
                <c:pt idx="9465">
                  <c:v>3.102147</c:v>
                </c:pt>
                <c:pt idx="9466">
                  <c:v>3.102474</c:v>
                </c:pt>
                <c:pt idx="9467">
                  <c:v>3.1028020000000001</c:v>
                </c:pt>
                <c:pt idx="9468">
                  <c:v>3.1031300000000002</c:v>
                </c:pt>
                <c:pt idx="9469">
                  <c:v>3.1034570000000001</c:v>
                </c:pt>
                <c:pt idx="9470">
                  <c:v>3.1037849999999998</c:v>
                </c:pt>
                <c:pt idx="9471">
                  <c:v>3.1041129999999999</c:v>
                </c:pt>
                <c:pt idx="9472">
                  <c:v>3.1044399999999999</c:v>
                </c:pt>
                <c:pt idx="9473">
                  <c:v>3.104768</c:v>
                </c:pt>
                <c:pt idx="9474">
                  <c:v>3.1050960000000001</c:v>
                </c:pt>
                <c:pt idx="9475">
                  <c:v>3.105423</c:v>
                </c:pt>
                <c:pt idx="9476">
                  <c:v>3.1057510000000002</c:v>
                </c:pt>
                <c:pt idx="9477">
                  <c:v>3.1060789999999998</c:v>
                </c:pt>
                <c:pt idx="9478">
                  <c:v>3.1064059999999998</c:v>
                </c:pt>
                <c:pt idx="9479">
                  <c:v>3.1067339999999999</c:v>
                </c:pt>
                <c:pt idx="9480">
                  <c:v>3.107062</c:v>
                </c:pt>
                <c:pt idx="9481">
                  <c:v>3.107389</c:v>
                </c:pt>
                <c:pt idx="9482">
                  <c:v>3.1077170000000001</c:v>
                </c:pt>
                <c:pt idx="9483">
                  <c:v>3.1080450000000002</c:v>
                </c:pt>
                <c:pt idx="9484">
                  <c:v>3.1083720000000001</c:v>
                </c:pt>
                <c:pt idx="9485">
                  <c:v>3.1086999999999998</c:v>
                </c:pt>
                <c:pt idx="9486">
                  <c:v>3.1090279999999999</c:v>
                </c:pt>
                <c:pt idx="9487">
                  <c:v>3.1093549999999999</c:v>
                </c:pt>
                <c:pt idx="9488">
                  <c:v>3.109683</c:v>
                </c:pt>
                <c:pt idx="9489">
                  <c:v>3.1100110000000001</c:v>
                </c:pt>
                <c:pt idx="9490">
                  <c:v>3.110338</c:v>
                </c:pt>
                <c:pt idx="9491">
                  <c:v>3.1106660000000002</c:v>
                </c:pt>
                <c:pt idx="9492">
                  <c:v>3.1109939999999998</c:v>
                </c:pt>
                <c:pt idx="9493">
                  <c:v>3.1113219999999999</c:v>
                </c:pt>
                <c:pt idx="9494">
                  <c:v>3.1116489999999999</c:v>
                </c:pt>
                <c:pt idx="9495">
                  <c:v>3.111977</c:v>
                </c:pt>
                <c:pt idx="9496">
                  <c:v>3.1123050000000001</c:v>
                </c:pt>
                <c:pt idx="9497">
                  <c:v>3.1126320000000001</c:v>
                </c:pt>
                <c:pt idx="9498">
                  <c:v>3.1129600000000002</c:v>
                </c:pt>
                <c:pt idx="9499">
                  <c:v>3.1132879999999998</c:v>
                </c:pt>
                <c:pt idx="9500">
                  <c:v>3.1136149999999998</c:v>
                </c:pt>
                <c:pt idx="9501">
                  <c:v>3.1139429999999999</c:v>
                </c:pt>
                <c:pt idx="9502">
                  <c:v>3.114271</c:v>
                </c:pt>
                <c:pt idx="9503">
                  <c:v>3.114598</c:v>
                </c:pt>
                <c:pt idx="9504">
                  <c:v>3.1149260000000001</c:v>
                </c:pt>
                <c:pt idx="9505">
                  <c:v>3.1152540000000002</c:v>
                </c:pt>
                <c:pt idx="9506">
                  <c:v>3.1155819999999999</c:v>
                </c:pt>
                <c:pt idx="9507">
                  <c:v>3.1159089999999998</c:v>
                </c:pt>
                <c:pt idx="9508">
                  <c:v>3.1162369999999999</c:v>
                </c:pt>
                <c:pt idx="9509">
                  <c:v>3.116565</c:v>
                </c:pt>
                <c:pt idx="9510">
                  <c:v>3.116892</c:v>
                </c:pt>
                <c:pt idx="9511">
                  <c:v>3.1172200000000001</c:v>
                </c:pt>
                <c:pt idx="9512">
                  <c:v>3.1175480000000002</c:v>
                </c:pt>
                <c:pt idx="9513">
                  <c:v>3.1178750000000002</c:v>
                </c:pt>
                <c:pt idx="9514">
                  <c:v>3.1182029999999998</c:v>
                </c:pt>
                <c:pt idx="9515">
                  <c:v>3.1185309999999999</c:v>
                </c:pt>
                <c:pt idx="9516">
                  <c:v>3.1188579999999999</c:v>
                </c:pt>
                <c:pt idx="9517">
                  <c:v>3.119186</c:v>
                </c:pt>
                <c:pt idx="9518">
                  <c:v>3.1195140000000001</c:v>
                </c:pt>
                <c:pt idx="9519">
                  <c:v>3.1198410000000001</c:v>
                </c:pt>
                <c:pt idx="9520">
                  <c:v>3.1201690000000002</c:v>
                </c:pt>
                <c:pt idx="9521">
                  <c:v>3.1204969999999999</c:v>
                </c:pt>
                <c:pt idx="9522">
                  <c:v>3.1208239999999998</c:v>
                </c:pt>
                <c:pt idx="9523">
                  <c:v>3.1211519999999999</c:v>
                </c:pt>
                <c:pt idx="9524">
                  <c:v>3.12148</c:v>
                </c:pt>
                <c:pt idx="9525">
                  <c:v>3.121807</c:v>
                </c:pt>
                <c:pt idx="9526">
                  <c:v>3.1221350000000001</c:v>
                </c:pt>
                <c:pt idx="9527">
                  <c:v>3.1224630000000002</c:v>
                </c:pt>
                <c:pt idx="9528">
                  <c:v>3.1227900000000002</c:v>
                </c:pt>
                <c:pt idx="9529">
                  <c:v>3.1231179999999998</c:v>
                </c:pt>
                <c:pt idx="9530">
                  <c:v>3.1234459999999999</c:v>
                </c:pt>
                <c:pt idx="9531">
                  <c:v>3.1237729999999999</c:v>
                </c:pt>
                <c:pt idx="9532">
                  <c:v>3.124101</c:v>
                </c:pt>
                <c:pt idx="9533">
                  <c:v>3.1244290000000001</c:v>
                </c:pt>
                <c:pt idx="9534">
                  <c:v>3.1247569999999998</c:v>
                </c:pt>
                <c:pt idx="9535">
                  <c:v>3.1250840000000002</c:v>
                </c:pt>
                <c:pt idx="9536">
                  <c:v>3.1254119999999999</c:v>
                </c:pt>
                <c:pt idx="9537">
                  <c:v>3.12574</c:v>
                </c:pt>
                <c:pt idx="9538">
                  <c:v>3.1260669999999999</c:v>
                </c:pt>
                <c:pt idx="9539">
                  <c:v>3.126395</c:v>
                </c:pt>
                <c:pt idx="9540">
                  <c:v>3.1267230000000001</c:v>
                </c:pt>
                <c:pt idx="9541">
                  <c:v>3.1270500000000001</c:v>
                </c:pt>
                <c:pt idx="9542">
                  <c:v>3.1273780000000002</c:v>
                </c:pt>
                <c:pt idx="9543">
                  <c:v>3.1277059999999999</c:v>
                </c:pt>
                <c:pt idx="9544">
                  <c:v>3.1280329999999998</c:v>
                </c:pt>
                <c:pt idx="9545">
                  <c:v>3.1283609999999999</c:v>
                </c:pt>
                <c:pt idx="9546">
                  <c:v>3.1286890000000001</c:v>
                </c:pt>
                <c:pt idx="9547">
                  <c:v>3.129016</c:v>
                </c:pt>
                <c:pt idx="9548">
                  <c:v>3.1293440000000001</c:v>
                </c:pt>
                <c:pt idx="9549">
                  <c:v>3.1296719999999998</c:v>
                </c:pt>
                <c:pt idx="9550">
                  <c:v>3.1299990000000002</c:v>
                </c:pt>
                <c:pt idx="9551">
                  <c:v>3.1303269999999999</c:v>
                </c:pt>
                <c:pt idx="9552">
                  <c:v>3.130655</c:v>
                </c:pt>
                <c:pt idx="9553">
                  <c:v>3.1309819999999999</c:v>
                </c:pt>
                <c:pt idx="9554">
                  <c:v>3.13131</c:v>
                </c:pt>
                <c:pt idx="9555">
                  <c:v>3.1316380000000001</c:v>
                </c:pt>
                <c:pt idx="9556">
                  <c:v>3.1319650000000001</c:v>
                </c:pt>
                <c:pt idx="9557">
                  <c:v>3.1322930000000002</c:v>
                </c:pt>
                <c:pt idx="9558">
                  <c:v>3.1326209999999999</c:v>
                </c:pt>
                <c:pt idx="9559">
                  <c:v>3.1329479999999998</c:v>
                </c:pt>
                <c:pt idx="9560">
                  <c:v>3.133276</c:v>
                </c:pt>
                <c:pt idx="9561">
                  <c:v>3.1336040000000001</c:v>
                </c:pt>
                <c:pt idx="9562">
                  <c:v>3.133931</c:v>
                </c:pt>
                <c:pt idx="9563">
                  <c:v>3.1342590000000001</c:v>
                </c:pt>
                <c:pt idx="9564">
                  <c:v>3.1345869999999998</c:v>
                </c:pt>
                <c:pt idx="9565">
                  <c:v>3.1349149999999999</c:v>
                </c:pt>
                <c:pt idx="9566">
                  <c:v>3.1352419999999999</c:v>
                </c:pt>
                <c:pt idx="9567">
                  <c:v>3.13557</c:v>
                </c:pt>
                <c:pt idx="9568">
                  <c:v>3.1358980000000001</c:v>
                </c:pt>
                <c:pt idx="9569">
                  <c:v>3.136225</c:v>
                </c:pt>
                <c:pt idx="9570">
                  <c:v>3.1365530000000001</c:v>
                </c:pt>
                <c:pt idx="9571">
                  <c:v>3.1368809999999998</c:v>
                </c:pt>
                <c:pt idx="9572">
                  <c:v>3.1372080000000002</c:v>
                </c:pt>
                <c:pt idx="9573">
                  <c:v>3.1375359999999999</c:v>
                </c:pt>
                <c:pt idx="9574">
                  <c:v>3.137864</c:v>
                </c:pt>
                <c:pt idx="9575">
                  <c:v>3.138191</c:v>
                </c:pt>
                <c:pt idx="9576">
                  <c:v>3.1385190000000001</c:v>
                </c:pt>
                <c:pt idx="9577">
                  <c:v>3.1388470000000002</c:v>
                </c:pt>
                <c:pt idx="9578">
                  <c:v>3.1391740000000001</c:v>
                </c:pt>
                <c:pt idx="9579">
                  <c:v>3.1395019999999998</c:v>
                </c:pt>
                <c:pt idx="9580">
                  <c:v>3.1398299999999999</c:v>
                </c:pt>
                <c:pt idx="9581">
                  <c:v>3.1401569999999999</c:v>
                </c:pt>
                <c:pt idx="9582">
                  <c:v>3.140485</c:v>
                </c:pt>
                <c:pt idx="9583">
                  <c:v>3.1408130000000001</c:v>
                </c:pt>
                <c:pt idx="9584">
                  <c:v>3.14114</c:v>
                </c:pt>
                <c:pt idx="9585">
                  <c:v>3.1414680000000001</c:v>
                </c:pt>
                <c:pt idx="9586">
                  <c:v>3.1417959999999998</c:v>
                </c:pt>
                <c:pt idx="9587">
                  <c:v>3.1421230000000002</c:v>
                </c:pt>
                <c:pt idx="9588">
                  <c:v>3.1424509999999999</c:v>
                </c:pt>
                <c:pt idx="9589">
                  <c:v>3.142779</c:v>
                </c:pt>
                <c:pt idx="9590">
                  <c:v>3.143106</c:v>
                </c:pt>
                <c:pt idx="9591">
                  <c:v>3.1434340000000001</c:v>
                </c:pt>
                <c:pt idx="9592">
                  <c:v>3.1437620000000002</c:v>
                </c:pt>
                <c:pt idx="9593">
                  <c:v>3.1440899999999998</c:v>
                </c:pt>
                <c:pt idx="9594">
                  <c:v>3.1444169999999998</c:v>
                </c:pt>
                <c:pt idx="9595">
                  <c:v>3.1447449999999999</c:v>
                </c:pt>
                <c:pt idx="9596">
                  <c:v>3.145073</c:v>
                </c:pt>
                <c:pt idx="9597">
                  <c:v>3.1454</c:v>
                </c:pt>
                <c:pt idx="9598">
                  <c:v>3.1457280000000001</c:v>
                </c:pt>
                <c:pt idx="9599">
                  <c:v>3.1460560000000002</c:v>
                </c:pt>
                <c:pt idx="9600">
                  <c:v>3.1463830000000002</c:v>
                </c:pt>
                <c:pt idx="9601">
                  <c:v>3.1467109999999998</c:v>
                </c:pt>
                <c:pt idx="9602">
                  <c:v>3.1470389999999999</c:v>
                </c:pt>
                <c:pt idx="9603">
                  <c:v>3.1473659999999999</c:v>
                </c:pt>
                <c:pt idx="9604">
                  <c:v>3.147694</c:v>
                </c:pt>
                <c:pt idx="9605">
                  <c:v>3.1480220000000001</c:v>
                </c:pt>
                <c:pt idx="9606">
                  <c:v>3.1483500000000002</c:v>
                </c:pt>
                <c:pt idx="9607">
                  <c:v>3.1486770000000002</c:v>
                </c:pt>
                <c:pt idx="9608">
                  <c:v>3.1490049999999998</c:v>
                </c:pt>
                <c:pt idx="9609">
                  <c:v>3.1493329999999999</c:v>
                </c:pt>
                <c:pt idx="9610">
                  <c:v>3.1496599999999999</c:v>
                </c:pt>
                <c:pt idx="9611">
                  <c:v>3.149988</c:v>
                </c:pt>
                <c:pt idx="9612">
                  <c:v>3.1503160000000001</c:v>
                </c:pt>
                <c:pt idx="9613">
                  <c:v>3.1506430000000001</c:v>
                </c:pt>
                <c:pt idx="9614">
                  <c:v>3.1509710000000002</c:v>
                </c:pt>
                <c:pt idx="9615">
                  <c:v>3.1512989999999999</c:v>
                </c:pt>
                <c:pt idx="9616">
                  <c:v>3.1516259999999998</c:v>
                </c:pt>
                <c:pt idx="9617">
                  <c:v>3.1519539999999999</c:v>
                </c:pt>
                <c:pt idx="9618">
                  <c:v>3.152282</c:v>
                </c:pt>
                <c:pt idx="9619">
                  <c:v>3.152609</c:v>
                </c:pt>
                <c:pt idx="9620">
                  <c:v>3.1529370000000001</c:v>
                </c:pt>
                <c:pt idx="9621">
                  <c:v>3.1532650000000002</c:v>
                </c:pt>
                <c:pt idx="9622">
                  <c:v>3.1535920000000002</c:v>
                </c:pt>
                <c:pt idx="9623">
                  <c:v>3.1539199999999998</c:v>
                </c:pt>
                <c:pt idx="9624">
                  <c:v>3.1542479999999999</c:v>
                </c:pt>
                <c:pt idx="9625">
                  <c:v>3.1545749999999999</c:v>
                </c:pt>
                <c:pt idx="9626">
                  <c:v>3.154903</c:v>
                </c:pt>
                <c:pt idx="9627">
                  <c:v>3.1552310000000001</c:v>
                </c:pt>
                <c:pt idx="9628">
                  <c:v>3.1555580000000001</c:v>
                </c:pt>
                <c:pt idx="9629">
                  <c:v>3.1558860000000002</c:v>
                </c:pt>
                <c:pt idx="9630">
                  <c:v>3.1562139999999999</c:v>
                </c:pt>
                <c:pt idx="9631">
                  <c:v>3.1565409999999998</c:v>
                </c:pt>
                <c:pt idx="9632">
                  <c:v>3.1568689999999999</c:v>
                </c:pt>
                <c:pt idx="9633">
                  <c:v>3.157197</c:v>
                </c:pt>
                <c:pt idx="9634">
                  <c:v>3.157524</c:v>
                </c:pt>
                <c:pt idx="9635">
                  <c:v>3.1578520000000001</c:v>
                </c:pt>
                <c:pt idx="9636">
                  <c:v>3.1581800000000002</c:v>
                </c:pt>
                <c:pt idx="9637">
                  <c:v>3.1585079999999999</c:v>
                </c:pt>
                <c:pt idx="9638">
                  <c:v>3.1588349999999998</c:v>
                </c:pt>
                <c:pt idx="9639">
                  <c:v>3.1591629999999999</c:v>
                </c:pt>
                <c:pt idx="9640">
                  <c:v>3.159491</c:v>
                </c:pt>
                <c:pt idx="9641">
                  <c:v>3.159818</c:v>
                </c:pt>
                <c:pt idx="9642">
                  <c:v>3.1601460000000001</c:v>
                </c:pt>
                <c:pt idx="9643">
                  <c:v>3.1604739999999998</c:v>
                </c:pt>
                <c:pt idx="9644">
                  <c:v>3.1608010000000002</c:v>
                </c:pt>
                <c:pt idx="9645">
                  <c:v>3.1611289999999999</c:v>
                </c:pt>
                <c:pt idx="9646">
                  <c:v>3.161457</c:v>
                </c:pt>
                <c:pt idx="9647">
                  <c:v>3.1617839999999999</c:v>
                </c:pt>
                <c:pt idx="9648">
                  <c:v>3.162112</c:v>
                </c:pt>
                <c:pt idx="9649">
                  <c:v>3.1624400000000001</c:v>
                </c:pt>
                <c:pt idx="9650">
                  <c:v>3.1627670000000001</c:v>
                </c:pt>
                <c:pt idx="9651">
                  <c:v>3.1630950000000002</c:v>
                </c:pt>
                <c:pt idx="9652">
                  <c:v>3.1634229999999999</c:v>
                </c:pt>
                <c:pt idx="9653">
                  <c:v>3.1637499999999998</c:v>
                </c:pt>
                <c:pt idx="9654">
                  <c:v>3.1640779999999999</c:v>
                </c:pt>
                <c:pt idx="9655">
                  <c:v>3.1644060000000001</c:v>
                </c:pt>
                <c:pt idx="9656">
                  <c:v>3.164733</c:v>
                </c:pt>
                <c:pt idx="9657">
                  <c:v>3.1650610000000001</c:v>
                </c:pt>
                <c:pt idx="9658">
                  <c:v>3.1653889999999998</c:v>
                </c:pt>
                <c:pt idx="9659">
                  <c:v>3.1657160000000002</c:v>
                </c:pt>
                <c:pt idx="9660">
                  <c:v>3.1660439999999999</c:v>
                </c:pt>
                <c:pt idx="9661">
                  <c:v>3.166372</c:v>
                </c:pt>
                <c:pt idx="9662">
                  <c:v>3.1666989999999999</c:v>
                </c:pt>
                <c:pt idx="9663">
                  <c:v>3.167027</c:v>
                </c:pt>
                <c:pt idx="9664">
                  <c:v>3.1673550000000001</c:v>
                </c:pt>
                <c:pt idx="9665">
                  <c:v>3.1676829999999998</c:v>
                </c:pt>
                <c:pt idx="9666">
                  <c:v>3.1680100000000002</c:v>
                </c:pt>
                <c:pt idx="9667">
                  <c:v>3.1683379999999999</c:v>
                </c:pt>
                <c:pt idx="9668">
                  <c:v>3.168666</c:v>
                </c:pt>
                <c:pt idx="9669">
                  <c:v>3.1689929999999999</c:v>
                </c:pt>
                <c:pt idx="9670">
                  <c:v>3.1693210000000001</c:v>
                </c:pt>
                <c:pt idx="9671">
                  <c:v>3.1696490000000002</c:v>
                </c:pt>
                <c:pt idx="9672">
                  <c:v>3.1699760000000001</c:v>
                </c:pt>
                <c:pt idx="9673">
                  <c:v>3.1703039999999998</c:v>
                </c:pt>
                <c:pt idx="9674">
                  <c:v>3.1706319999999999</c:v>
                </c:pt>
                <c:pt idx="9675">
                  <c:v>3.1709589999999999</c:v>
                </c:pt>
                <c:pt idx="9676">
                  <c:v>3.171287</c:v>
                </c:pt>
                <c:pt idx="9677">
                  <c:v>3.1716150000000001</c:v>
                </c:pt>
                <c:pt idx="9678">
                  <c:v>3.171942</c:v>
                </c:pt>
                <c:pt idx="9679">
                  <c:v>3.1722700000000001</c:v>
                </c:pt>
                <c:pt idx="9680">
                  <c:v>3.1725979999999998</c:v>
                </c:pt>
                <c:pt idx="9681">
                  <c:v>3.1729250000000002</c:v>
                </c:pt>
                <c:pt idx="9682">
                  <c:v>3.1732529999999999</c:v>
                </c:pt>
                <c:pt idx="9683">
                  <c:v>3.173581</c:v>
                </c:pt>
                <c:pt idx="9684">
                  <c:v>3.173908</c:v>
                </c:pt>
                <c:pt idx="9685">
                  <c:v>3.1742360000000001</c:v>
                </c:pt>
                <c:pt idx="9686">
                  <c:v>3.1745640000000002</c:v>
                </c:pt>
                <c:pt idx="9687">
                  <c:v>3.1748910000000001</c:v>
                </c:pt>
                <c:pt idx="9688">
                  <c:v>3.1752189999999998</c:v>
                </c:pt>
                <c:pt idx="9689">
                  <c:v>3.1755469999999999</c:v>
                </c:pt>
                <c:pt idx="9690">
                  <c:v>3.1758739999999999</c:v>
                </c:pt>
                <c:pt idx="9691">
                  <c:v>3.176202</c:v>
                </c:pt>
                <c:pt idx="9692">
                  <c:v>3.1765300000000001</c:v>
                </c:pt>
                <c:pt idx="9693">
                  <c:v>3.176857</c:v>
                </c:pt>
                <c:pt idx="9694">
                  <c:v>3.1771850000000001</c:v>
                </c:pt>
                <c:pt idx="9695">
                  <c:v>3.1775129999999998</c:v>
                </c:pt>
                <c:pt idx="9696">
                  <c:v>3.1778409999999999</c:v>
                </c:pt>
                <c:pt idx="9697">
                  <c:v>3.1781679999999999</c:v>
                </c:pt>
                <c:pt idx="9698">
                  <c:v>3.178496</c:v>
                </c:pt>
                <c:pt idx="9699">
                  <c:v>3.1788240000000001</c:v>
                </c:pt>
                <c:pt idx="9700">
                  <c:v>3.1791510000000001</c:v>
                </c:pt>
                <c:pt idx="9701">
                  <c:v>3.1794790000000002</c:v>
                </c:pt>
                <c:pt idx="9702">
                  <c:v>3.1798069999999998</c:v>
                </c:pt>
                <c:pt idx="9703">
                  <c:v>3.1801339999999998</c:v>
                </c:pt>
                <c:pt idx="9704">
                  <c:v>3.1804619999999999</c:v>
                </c:pt>
                <c:pt idx="9705">
                  <c:v>3.18079</c:v>
                </c:pt>
                <c:pt idx="9706">
                  <c:v>3.1811180000000001</c:v>
                </c:pt>
                <c:pt idx="9707">
                  <c:v>3.1814450000000001</c:v>
                </c:pt>
                <c:pt idx="9708">
                  <c:v>3.1817730000000002</c:v>
                </c:pt>
                <c:pt idx="9709">
                  <c:v>3.1821009999999998</c:v>
                </c:pt>
                <c:pt idx="9710">
                  <c:v>3.1824279999999998</c:v>
                </c:pt>
                <c:pt idx="9711">
                  <c:v>3.1827559999999999</c:v>
                </c:pt>
                <c:pt idx="9712">
                  <c:v>3.183084</c:v>
                </c:pt>
                <c:pt idx="9713">
                  <c:v>3.183411</c:v>
                </c:pt>
                <c:pt idx="9714">
                  <c:v>3.1837390000000001</c:v>
                </c:pt>
                <c:pt idx="9715">
                  <c:v>3.1840670000000002</c:v>
                </c:pt>
                <c:pt idx="9716">
                  <c:v>3.1843940000000002</c:v>
                </c:pt>
                <c:pt idx="9717">
                  <c:v>3.1847219999999998</c:v>
                </c:pt>
                <c:pt idx="9718">
                  <c:v>3.1850499999999999</c:v>
                </c:pt>
                <c:pt idx="9719">
                  <c:v>3.1853769999999999</c:v>
                </c:pt>
                <c:pt idx="9720">
                  <c:v>3.185705</c:v>
                </c:pt>
                <c:pt idx="9721">
                  <c:v>3.1860330000000001</c:v>
                </c:pt>
                <c:pt idx="9722">
                  <c:v>3.1863600000000001</c:v>
                </c:pt>
                <c:pt idx="9723">
                  <c:v>3.1866880000000002</c:v>
                </c:pt>
                <c:pt idx="9724">
                  <c:v>3.1870159999999998</c:v>
                </c:pt>
                <c:pt idx="9725">
                  <c:v>3.1873429999999998</c:v>
                </c:pt>
                <c:pt idx="9726">
                  <c:v>3.1876709999999999</c:v>
                </c:pt>
                <c:pt idx="9727">
                  <c:v>3.187999</c:v>
                </c:pt>
                <c:pt idx="9728">
                  <c:v>3.188326</c:v>
                </c:pt>
                <c:pt idx="9729">
                  <c:v>3.1886540000000001</c:v>
                </c:pt>
                <c:pt idx="9730">
                  <c:v>3.1889820000000002</c:v>
                </c:pt>
                <c:pt idx="9731">
                  <c:v>3.1893090000000002</c:v>
                </c:pt>
                <c:pt idx="9732">
                  <c:v>3.1896369999999998</c:v>
                </c:pt>
                <c:pt idx="9733">
                  <c:v>3.1899649999999999</c:v>
                </c:pt>
                <c:pt idx="9734">
                  <c:v>3.1902919999999999</c:v>
                </c:pt>
                <c:pt idx="9735">
                  <c:v>3.19062</c:v>
                </c:pt>
                <c:pt idx="9736">
                  <c:v>3.1909480000000001</c:v>
                </c:pt>
                <c:pt idx="9737">
                  <c:v>3.1912759999999998</c:v>
                </c:pt>
                <c:pt idx="9738">
                  <c:v>3.1916030000000002</c:v>
                </c:pt>
                <c:pt idx="9739">
                  <c:v>3.1919309999999999</c:v>
                </c:pt>
                <c:pt idx="9740">
                  <c:v>3.192259</c:v>
                </c:pt>
                <c:pt idx="9741">
                  <c:v>3.1925859999999999</c:v>
                </c:pt>
                <c:pt idx="9742">
                  <c:v>3.192914</c:v>
                </c:pt>
                <c:pt idx="9743">
                  <c:v>3.1932420000000001</c:v>
                </c:pt>
                <c:pt idx="9744">
                  <c:v>3.1935690000000001</c:v>
                </c:pt>
                <c:pt idx="9745">
                  <c:v>3.1938970000000002</c:v>
                </c:pt>
                <c:pt idx="9746">
                  <c:v>3.1942249999999999</c:v>
                </c:pt>
                <c:pt idx="9747">
                  <c:v>3.1945519999999998</c:v>
                </c:pt>
                <c:pt idx="9748">
                  <c:v>3.1948799999999999</c:v>
                </c:pt>
                <c:pt idx="9749">
                  <c:v>3.195208</c:v>
                </c:pt>
                <c:pt idx="9750">
                  <c:v>3.195535</c:v>
                </c:pt>
                <c:pt idx="9751">
                  <c:v>3.1958630000000001</c:v>
                </c:pt>
                <c:pt idx="9752">
                  <c:v>3.1961909999999998</c:v>
                </c:pt>
                <c:pt idx="9753">
                  <c:v>3.1965180000000002</c:v>
                </c:pt>
                <c:pt idx="9754">
                  <c:v>3.1968459999999999</c:v>
                </c:pt>
                <c:pt idx="9755">
                  <c:v>3.197174</c:v>
                </c:pt>
                <c:pt idx="9756">
                  <c:v>3.1975009999999999</c:v>
                </c:pt>
                <c:pt idx="9757">
                  <c:v>3.197829</c:v>
                </c:pt>
                <c:pt idx="9758">
                  <c:v>3.1981570000000001</c:v>
                </c:pt>
                <c:pt idx="9759">
                  <c:v>3.1984840000000001</c:v>
                </c:pt>
                <c:pt idx="9760">
                  <c:v>3.1988120000000002</c:v>
                </c:pt>
                <c:pt idx="9761">
                  <c:v>3.1991399999999999</c:v>
                </c:pt>
                <c:pt idx="9762">
                  <c:v>3.1994669999999998</c:v>
                </c:pt>
                <c:pt idx="9763">
                  <c:v>3.1997949999999999</c:v>
                </c:pt>
                <c:pt idx="9764">
                  <c:v>3.2001230000000001</c:v>
                </c:pt>
                <c:pt idx="9765">
                  <c:v>3.2004510000000002</c:v>
                </c:pt>
                <c:pt idx="9766">
                  <c:v>3.2007780000000001</c:v>
                </c:pt>
                <c:pt idx="9767">
                  <c:v>3.2011059999999998</c:v>
                </c:pt>
                <c:pt idx="9768">
                  <c:v>3.2014339999999999</c:v>
                </c:pt>
                <c:pt idx="9769">
                  <c:v>3.2017609999999999</c:v>
                </c:pt>
                <c:pt idx="9770">
                  <c:v>3.202089</c:v>
                </c:pt>
                <c:pt idx="9771">
                  <c:v>3.2024170000000001</c:v>
                </c:pt>
                <c:pt idx="9772">
                  <c:v>3.202744</c:v>
                </c:pt>
                <c:pt idx="9773">
                  <c:v>3.2030720000000001</c:v>
                </c:pt>
                <c:pt idx="9774">
                  <c:v>3.2033999999999998</c:v>
                </c:pt>
                <c:pt idx="9775">
                  <c:v>3.2037270000000002</c:v>
                </c:pt>
                <c:pt idx="9776">
                  <c:v>3.2040549999999999</c:v>
                </c:pt>
                <c:pt idx="9777">
                  <c:v>3.204383</c:v>
                </c:pt>
                <c:pt idx="9778">
                  <c:v>3.2047099999999999</c:v>
                </c:pt>
                <c:pt idx="9779">
                  <c:v>3.2050380000000001</c:v>
                </c:pt>
                <c:pt idx="9780">
                  <c:v>3.2053660000000002</c:v>
                </c:pt>
                <c:pt idx="9781">
                  <c:v>3.2056930000000001</c:v>
                </c:pt>
                <c:pt idx="9782">
                  <c:v>3.2060209999999998</c:v>
                </c:pt>
                <c:pt idx="9783">
                  <c:v>3.2063489999999999</c:v>
                </c:pt>
                <c:pt idx="9784">
                  <c:v>3.2066759999999999</c:v>
                </c:pt>
                <c:pt idx="9785">
                  <c:v>3.207004</c:v>
                </c:pt>
                <c:pt idx="9786">
                  <c:v>3.2073320000000001</c:v>
                </c:pt>
                <c:pt idx="9787">
                  <c:v>3.207659</c:v>
                </c:pt>
                <c:pt idx="9788">
                  <c:v>3.2079870000000001</c:v>
                </c:pt>
                <c:pt idx="9789">
                  <c:v>3.2083149999999998</c:v>
                </c:pt>
                <c:pt idx="9790">
                  <c:v>3.2086420000000002</c:v>
                </c:pt>
                <c:pt idx="9791">
                  <c:v>3.2089699999999999</c:v>
                </c:pt>
                <c:pt idx="9792">
                  <c:v>3.209298</c:v>
                </c:pt>
                <c:pt idx="9793">
                  <c:v>3.209625</c:v>
                </c:pt>
                <c:pt idx="9794">
                  <c:v>3.2099530000000001</c:v>
                </c:pt>
                <c:pt idx="9795">
                  <c:v>3.2102810000000002</c:v>
                </c:pt>
                <c:pt idx="9796">
                  <c:v>3.2106089999999998</c:v>
                </c:pt>
                <c:pt idx="9797">
                  <c:v>3.2109359999999998</c:v>
                </c:pt>
                <c:pt idx="9798">
                  <c:v>3.2112639999999999</c:v>
                </c:pt>
                <c:pt idx="9799">
                  <c:v>3.211592</c:v>
                </c:pt>
                <c:pt idx="9800">
                  <c:v>3.211919</c:v>
                </c:pt>
                <c:pt idx="9801">
                  <c:v>3.2122470000000001</c:v>
                </c:pt>
                <c:pt idx="9802">
                  <c:v>3.2125750000000002</c:v>
                </c:pt>
                <c:pt idx="9803">
                  <c:v>3.2129020000000001</c:v>
                </c:pt>
                <c:pt idx="9804">
                  <c:v>3.2132299999999998</c:v>
                </c:pt>
                <c:pt idx="9805">
                  <c:v>3.2135579999999999</c:v>
                </c:pt>
                <c:pt idx="9806">
                  <c:v>3.2138849999999999</c:v>
                </c:pt>
                <c:pt idx="9807">
                  <c:v>3.214213</c:v>
                </c:pt>
                <c:pt idx="9808">
                  <c:v>3.2145410000000001</c:v>
                </c:pt>
                <c:pt idx="9809">
                  <c:v>3.2148690000000002</c:v>
                </c:pt>
                <c:pt idx="9810">
                  <c:v>3.2151960000000002</c:v>
                </c:pt>
                <c:pt idx="9811">
                  <c:v>3.2155239999999998</c:v>
                </c:pt>
                <c:pt idx="9812">
                  <c:v>3.2158519999999999</c:v>
                </c:pt>
                <c:pt idx="9813">
                  <c:v>3.2161789999999999</c:v>
                </c:pt>
                <c:pt idx="9814">
                  <c:v>3.216507</c:v>
                </c:pt>
                <c:pt idx="9815">
                  <c:v>3.2168350000000001</c:v>
                </c:pt>
                <c:pt idx="9816">
                  <c:v>3.2171620000000001</c:v>
                </c:pt>
                <c:pt idx="9817">
                  <c:v>3.2174900000000002</c:v>
                </c:pt>
                <c:pt idx="9818">
                  <c:v>3.2178179999999998</c:v>
                </c:pt>
                <c:pt idx="9819">
                  <c:v>3.2181449999999998</c:v>
                </c:pt>
                <c:pt idx="9820">
                  <c:v>3.2184729999999999</c:v>
                </c:pt>
                <c:pt idx="9821">
                  <c:v>3.218801</c:v>
                </c:pt>
                <c:pt idx="9822">
                  <c:v>3.219128</c:v>
                </c:pt>
                <c:pt idx="9823">
                  <c:v>3.2194560000000001</c:v>
                </c:pt>
                <c:pt idx="9824">
                  <c:v>3.2197840000000002</c:v>
                </c:pt>
                <c:pt idx="9825">
                  <c:v>3.2201110000000002</c:v>
                </c:pt>
                <c:pt idx="9826">
                  <c:v>3.2204389999999998</c:v>
                </c:pt>
                <c:pt idx="9827">
                  <c:v>3.2207669999999999</c:v>
                </c:pt>
                <c:pt idx="9828">
                  <c:v>3.2210939999999999</c:v>
                </c:pt>
                <c:pt idx="9829">
                  <c:v>3.221422</c:v>
                </c:pt>
                <c:pt idx="9830">
                  <c:v>3.2217500000000001</c:v>
                </c:pt>
                <c:pt idx="9831">
                  <c:v>3.2220770000000001</c:v>
                </c:pt>
                <c:pt idx="9832">
                  <c:v>3.2224050000000002</c:v>
                </c:pt>
                <c:pt idx="9833">
                  <c:v>3.2227329999999998</c:v>
                </c:pt>
                <c:pt idx="9834">
                  <c:v>3.2230599999999998</c:v>
                </c:pt>
                <c:pt idx="9835">
                  <c:v>3.2233879999999999</c:v>
                </c:pt>
                <c:pt idx="9836">
                  <c:v>3.223716</c:v>
                </c:pt>
                <c:pt idx="9837">
                  <c:v>3.2240440000000001</c:v>
                </c:pt>
                <c:pt idx="9838">
                  <c:v>3.2243710000000001</c:v>
                </c:pt>
                <c:pt idx="9839">
                  <c:v>3.2246990000000002</c:v>
                </c:pt>
                <c:pt idx="9840">
                  <c:v>3.2250269999999999</c:v>
                </c:pt>
                <c:pt idx="9841">
                  <c:v>3.2253539999999998</c:v>
                </c:pt>
                <c:pt idx="9842">
                  <c:v>3.2256819999999999</c:v>
                </c:pt>
                <c:pt idx="9843">
                  <c:v>3.22601</c:v>
                </c:pt>
                <c:pt idx="9844">
                  <c:v>3.226337</c:v>
                </c:pt>
                <c:pt idx="9845">
                  <c:v>3.2266650000000001</c:v>
                </c:pt>
                <c:pt idx="9846">
                  <c:v>3.2269929999999998</c:v>
                </c:pt>
                <c:pt idx="9847">
                  <c:v>3.2273200000000002</c:v>
                </c:pt>
                <c:pt idx="9848">
                  <c:v>3.2276479999999999</c:v>
                </c:pt>
                <c:pt idx="9849">
                  <c:v>3.227976</c:v>
                </c:pt>
                <c:pt idx="9850">
                  <c:v>3.2283029999999999</c:v>
                </c:pt>
                <c:pt idx="9851">
                  <c:v>3.228631</c:v>
                </c:pt>
                <c:pt idx="9852">
                  <c:v>3.2289590000000001</c:v>
                </c:pt>
                <c:pt idx="9853">
                  <c:v>3.2292860000000001</c:v>
                </c:pt>
                <c:pt idx="9854">
                  <c:v>3.2296140000000002</c:v>
                </c:pt>
                <c:pt idx="9855">
                  <c:v>3.2299419999999999</c:v>
                </c:pt>
                <c:pt idx="9856">
                  <c:v>3.2302689999999998</c:v>
                </c:pt>
                <c:pt idx="9857">
                  <c:v>3.2305969999999999</c:v>
                </c:pt>
                <c:pt idx="9858">
                  <c:v>3.230925</c:v>
                </c:pt>
                <c:pt idx="9859">
                  <c:v>3.231252</c:v>
                </c:pt>
                <c:pt idx="9860">
                  <c:v>3.2315800000000001</c:v>
                </c:pt>
                <c:pt idx="9861">
                  <c:v>3.2319079999999998</c:v>
                </c:pt>
                <c:pt idx="9862">
                  <c:v>3.2322350000000002</c:v>
                </c:pt>
                <c:pt idx="9863">
                  <c:v>3.2325629999999999</c:v>
                </c:pt>
                <c:pt idx="9864">
                  <c:v>3.232891</c:v>
                </c:pt>
                <c:pt idx="9865">
                  <c:v>3.2332179999999999</c:v>
                </c:pt>
                <c:pt idx="9866">
                  <c:v>3.233546</c:v>
                </c:pt>
                <c:pt idx="9867">
                  <c:v>3.2338740000000001</c:v>
                </c:pt>
                <c:pt idx="9868">
                  <c:v>3.2342019999999998</c:v>
                </c:pt>
                <c:pt idx="9869">
                  <c:v>3.2345290000000002</c:v>
                </c:pt>
                <c:pt idx="9870">
                  <c:v>3.2348569999999999</c:v>
                </c:pt>
                <c:pt idx="9871">
                  <c:v>3.235185</c:v>
                </c:pt>
                <c:pt idx="9872">
                  <c:v>3.2355119999999999</c:v>
                </c:pt>
                <c:pt idx="9873">
                  <c:v>3.23584</c:v>
                </c:pt>
                <c:pt idx="9874">
                  <c:v>3.2361680000000002</c:v>
                </c:pt>
                <c:pt idx="9875">
                  <c:v>3.2364950000000001</c:v>
                </c:pt>
                <c:pt idx="9876">
                  <c:v>3.2368229999999998</c:v>
                </c:pt>
                <c:pt idx="9877">
                  <c:v>3.2371509999999999</c:v>
                </c:pt>
                <c:pt idx="9878">
                  <c:v>3.2374779999999999</c:v>
                </c:pt>
                <c:pt idx="9879">
                  <c:v>3.237806</c:v>
                </c:pt>
                <c:pt idx="9880">
                  <c:v>3.2381340000000001</c:v>
                </c:pt>
                <c:pt idx="9881">
                  <c:v>3.238461</c:v>
                </c:pt>
                <c:pt idx="9882">
                  <c:v>3.2387890000000001</c:v>
                </c:pt>
                <c:pt idx="9883">
                  <c:v>3.2391169999999998</c:v>
                </c:pt>
                <c:pt idx="9884">
                  <c:v>3.2394440000000002</c:v>
                </c:pt>
                <c:pt idx="9885">
                  <c:v>3.2397719999999999</c:v>
                </c:pt>
                <c:pt idx="9886">
                  <c:v>3.2401</c:v>
                </c:pt>
                <c:pt idx="9887">
                  <c:v>3.2404269999999999</c:v>
                </c:pt>
                <c:pt idx="9888">
                  <c:v>3.2407550000000001</c:v>
                </c:pt>
                <c:pt idx="9889">
                  <c:v>3.2410830000000002</c:v>
                </c:pt>
                <c:pt idx="9890">
                  <c:v>3.2414100000000001</c:v>
                </c:pt>
                <c:pt idx="9891">
                  <c:v>3.2417379999999998</c:v>
                </c:pt>
                <c:pt idx="9892">
                  <c:v>3.2420659999999999</c:v>
                </c:pt>
                <c:pt idx="9893">
                  <c:v>3.2423929999999999</c:v>
                </c:pt>
                <c:pt idx="9894">
                  <c:v>3.242721</c:v>
                </c:pt>
                <c:pt idx="9895">
                  <c:v>3.2430490000000001</c:v>
                </c:pt>
                <c:pt idx="9896">
                  <c:v>3.2433770000000002</c:v>
                </c:pt>
                <c:pt idx="9897">
                  <c:v>3.2437040000000001</c:v>
                </c:pt>
                <c:pt idx="9898">
                  <c:v>3.2440319999999998</c:v>
                </c:pt>
                <c:pt idx="9899">
                  <c:v>3.2443599999999999</c:v>
                </c:pt>
                <c:pt idx="9900">
                  <c:v>3.2446869999999999</c:v>
                </c:pt>
                <c:pt idx="9901">
                  <c:v>3.245015</c:v>
                </c:pt>
                <c:pt idx="9902">
                  <c:v>3.2453430000000001</c:v>
                </c:pt>
                <c:pt idx="9903">
                  <c:v>3.2456700000000001</c:v>
                </c:pt>
                <c:pt idx="9904">
                  <c:v>3.2459980000000002</c:v>
                </c:pt>
                <c:pt idx="9905">
                  <c:v>3.2463259999999998</c:v>
                </c:pt>
                <c:pt idx="9906">
                  <c:v>3.2466529999999998</c:v>
                </c:pt>
                <c:pt idx="9907">
                  <c:v>3.2469809999999999</c:v>
                </c:pt>
                <c:pt idx="9908">
                  <c:v>3.247309</c:v>
                </c:pt>
                <c:pt idx="9909">
                  <c:v>3.2476370000000001</c:v>
                </c:pt>
                <c:pt idx="9910">
                  <c:v>3.2479640000000001</c:v>
                </c:pt>
                <c:pt idx="9911">
                  <c:v>3.2482920000000002</c:v>
                </c:pt>
                <c:pt idx="9912">
                  <c:v>3.2486199999999998</c:v>
                </c:pt>
                <c:pt idx="9913">
                  <c:v>3.2489469999999998</c:v>
                </c:pt>
                <c:pt idx="9914">
                  <c:v>3.2492749999999999</c:v>
                </c:pt>
                <c:pt idx="9915">
                  <c:v>3.249603</c:v>
                </c:pt>
                <c:pt idx="9916">
                  <c:v>3.24993</c:v>
                </c:pt>
                <c:pt idx="9917">
                  <c:v>3.2502580000000001</c:v>
                </c:pt>
                <c:pt idx="9918">
                  <c:v>3.2505860000000002</c:v>
                </c:pt>
                <c:pt idx="9919">
                  <c:v>3.2509130000000002</c:v>
                </c:pt>
                <c:pt idx="9920">
                  <c:v>3.2512409999999998</c:v>
                </c:pt>
                <c:pt idx="9921">
                  <c:v>3.2515689999999999</c:v>
                </c:pt>
                <c:pt idx="9922">
                  <c:v>3.2518959999999999</c:v>
                </c:pt>
                <c:pt idx="9923">
                  <c:v>3.252224</c:v>
                </c:pt>
                <c:pt idx="9924">
                  <c:v>3.2525520000000001</c:v>
                </c:pt>
                <c:pt idx="9925">
                  <c:v>3.2528790000000001</c:v>
                </c:pt>
                <c:pt idx="9926">
                  <c:v>3.2532070000000002</c:v>
                </c:pt>
                <c:pt idx="9927">
                  <c:v>3.2535349999999998</c:v>
                </c:pt>
                <c:pt idx="9928">
                  <c:v>3.2538619999999998</c:v>
                </c:pt>
                <c:pt idx="9929">
                  <c:v>3.2541899999999999</c:v>
                </c:pt>
                <c:pt idx="9930">
                  <c:v>3.254518</c:v>
                </c:pt>
                <c:pt idx="9931">
                  <c:v>3.254845</c:v>
                </c:pt>
                <c:pt idx="9932">
                  <c:v>3.2551730000000001</c:v>
                </c:pt>
                <c:pt idx="9933">
                  <c:v>3.2555010000000002</c:v>
                </c:pt>
                <c:pt idx="9934">
                  <c:v>3.2558280000000002</c:v>
                </c:pt>
                <c:pt idx="9935">
                  <c:v>3.2561559999999998</c:v>
                </c:pt>
                <c:pt idx="9936">
                  <c:v>3.2564839999999999</c:v>
                </c:pt>
                <c:pt idx="9937">
                  <c:v>3.256812</c:v>
                </c:pt>
                <c:pt idx="9938">
                  <c:v>3.257139</c:v>
                </c:pt>
                <c:pt idx="9939">
                  <c:v>3.2574670000000001</c:v>
                </c:pt>
                <c:pt idx="9940">
                  <c:v>3.2577950000000002</c:v>
                </c:pt>
                <c:pt idx="9941">
                  <c:v>3.2581220000000002</c:v>
                </c:pt>
                <c:pt idx="9942">
                  <c:v>3.2584499999999998</c:v>
                </c:pt>
                <c:pt idx="9943">
                  <c:v>3.258778</c:v>
                </c:pt>
                <c:pt idx="9944">
                  <c:v>3.2591049999999999</c:v>
                </c:pt>
                <c:pt idx="9945">
                  <c:v>3.259433</c:v>
                </c:pt>
                <c:pt idx="9946">
                  <c:v>3.2597610000000001</c:v>
                </c:pt>
                <c:pt idx="9947">
                  <c:v>3.2600880000000001</c:v>
                </c:pt>
                <c:pt idx="9948">
                  <c:v>3.2604160000000002</c:v>
                </c:pt>
                <c:pt idx="9949">
                  <c:v>3.2607439999999999</c:v>
                </c:pt>
                <c:pt idx="9950">
                  <c:v>3.2610709999999998</c:v>
                </c:pt>
                <c:pt idx="9951">
                  <c:v>3.2613989999999999</c:v>
                </c:pt>
                <c:pt idx="9952">
                  <c:v>3.261727</c:v>
                </c:pt>
                <c:pt idx="9953">
                  <c:v>3.262054</c:v>
                </c:pt>
                <c:pt idx="9954">
                  <c:v>3.2623820000000001</c:v>
                </c:pt>
                <c:pt idx="9955">
                  <c:v>3.2627100000000002</c:v>
                </c:pt>
                <c:pt idx="9956">
                  <c:v>3.2630370000000002</c:v>
                </c:pt>
                <c:pt idx="9957">
                  <c:v>3.2633649999999998</c:v>
                </c:pt>
                <c:pt idx="9958">
                  <c:v>3.263693</c:v>
                </c:pt>
                <c:pt idx="9959">
                  <c:v>3.2640199999999999</c:v>
                </c:pt>
                <c:pt idx="9960">
                  <c:v>3.264348</c:v>
                </c:pt>
                <c:pt idx="9961">
                  <c:v>3.2646760000000001</c:v>
                </c:pt>
                <c:pt idx="9962">
                  <c:v>3.2650030000000001</c:v>
                </c:pt>
                <c:pt idx="9963">
                  <c:v>3.2653310000000002</c:v>
                </c:pt>
                <c:pt idx="9964">
                  <c:v>3.2656589999999999</c:v>
                </c:pt>
                <c:pt idx="9965">
                  <c:v>3.2659859999999998</c:v>
                </c:pt>
                <c:pt idx="9966">
                  <c:v>3.2663139999999999</c:v>
                </c:pt>
                <c:pt idx="9967">
                  <c:v>3.266642</c:v>
                </c:pt>
                <c:pt idx="9968">
                  <c:v>3.2669700000000002</c:v>
                </c:pt>
                <c:pt idx="9969">
                  <c:v>3.2672970000000001</c:v>
                </c:pt>
                <c:pt idx="9970">
                  <c:v>3.2676249999999998</c:v>
                </c:pt>
                <c:pt idx="9971">
                  <c:v>3.2679529999999999</c:v>
                </c:pt>
                <c:pt idx="9972">
                  <c:v>3.2682799999999999</c:v>
                </c:pt>
                <c:pt idx="9973">
                  <c:v>3.268608</c:v>
                </c:pt>
                <c:pt idx="9974">
                  <c:v>3.2689360000000001</c:v>
                </c:pt>
                <c:pt idx="9975">
                  <c:v>3.269263</c:v>
                </c:pt>
                <c:pt idx="9976">
                  <c:v>3.2695910000000001</c:v>
                </c:pt>
                <c:pt idx="9977">
                  <c:v>3.2699189999999998</c:v>
                </c:pt>
                <c:pt idx="9978">
                  <c:v>3.2702460000000002</c:v>
                </c:pt>
                <c:pt idx="9979">
                  <c:v>3.2705739999999999</c:v>
                </c:pt>
                <c:pt idx="9980">
                  <c:v>3.270902</c:v>
                </c:pt>
                <c:pt idx="9981">
                  <c:v>3.2712300000000001</c:v>
                </c:pt>
                <c:pt idx="9982">
                  <c:v>3.271557</c:v>
                </c:pt>
                <c:pt idx="9983">
                  <c:v>3.2718850000000002</c:v>
                </c:pt>
                <c:pt idx="9984">
                  <c:v>3.2722129999999998</c:v>
                </c:pt>
                <c:pt idx="9985">
                  <c:v>3.2725399999999998</c:v>
                </c:pt>
                <c:pt idx="9986">
                  <c:v>3.2728679999999999</c:v>
                </c:pt>
                <c:pt idx="9987">
                  <c:v>3.273196</c:v>
                </c:pt>
                <c:pt idx="9988">
                  <c:v>3.273523</c:v>
                </c:pt>
                <c:pt idx="9989">
                  <c:v>3.2738510000000001</c:v>
                </c:pt>
                <c:pt idx="9990">
                  <c:v>3.2741790000000002</c:v>
                </c:pt>
                <c:pt idx="9991">
                  <c:v>3.2745060000000001</c:v>
                </c:pt>
                <c:pt idx="9992">
                  <c:v>3.2748339999999998</c:v>
                </c:pt>
                <c:pt idx="9993">
                  <c:v>3.2751619999999999</c:v>
                </c:pt>
                <c:pt idx="9994">
                  <c:v>3.2754889999999999</c:v>
                </c:pt>
                <c:pt idx="9995">
                  <c:v>3.275817</c:v>
                </c:pt>
                <c:pt idx="9996">
                  <c:v>3.2761450000000001</c:v>
                </c:pt>
                <c:pt idx="9997">
                  <c:v>3.2764720000000001</c:v>
                </c:pt>
                <c:pt idx="9998">
                  <c:v>3.2768000000000002</c:v>
                </c:pt>
                <c:pt idx="9999">
                  <c:v>3.2771279999999998</c:v>
                </c:pt>
                <c:pt idx="10000">
                  <c:v>3.2774549999999998</c:v>
                </c:pt>
                <c:pt idx="10001">
                  <c:v>3.2777829999999999</c:v>
                </c:pt>
                <c:pt idx="10002">
                  <c:v>3.278111</c:v>
                </c:pt>
                <c:pt idx="10003">
                  <c:v>3.278438</c:v>
                </c:pt>
                <c:pt idx="10004">
                  <c:v>3.2787660000000001</c:v>
                </c:pt>
                <c:pt idx="10005">
                  <c:v>3.2790940000000002</c:v>
                </c:pt>
                <c:pt idx="10006">
                  <c:v>3.2794210000000001</c:v>
                </c:pt>
                <c:pt idx="10007">
                  <c:v>3.2797489999999998</c:v>
                </c:pt>
                <c:pt idx="10008">
                  <c:v>3.2800769999999999</c:v>
                </c:pt>
                <c:pt idx="10009">
                  <c:v>3.280405</c:v>
                </c:pt>
                <c:pt idx="10010">
                  <c:v>3.280732</c:v>
                </c:pt>
                <c:pt idx="10011">
                  <c:v>3.2810600000000001</c:v>
                </c:pt>
                <c:pt idx="10012">
                  <c:v>3.2813880000000002</c:v>
                </c:pt>
                <c:pt idx="10013">
                  <c:v>3.2817150000000002</c:v>
                </c:pt>
                <c:pt idx="10014">
                  <c:v>3.2820429999999998</c:v>
                </c:pt>
                <c:pt idx="10015">
                  <c:v>3.2823709999999999</c:v>
                </c:pt>
                <c:pt idx="10016">
                  <c:v>3.2826979999999999</c:v>
                </c:pt>
                <c:pt idx="10017">
                  <c:v>3.283026</c:v>
                </c:pt>
                <c:pt idx="10018">
                  <c:v>3.2833540000000001</c:v>
                </c:pt>
                <c:pt idx="10019">
                  <c:v>3.2836810000000001</c:v>
                </c:pt>
                <c:pt idx="10020">
                  <c:v>3.2840090000000002</c:v>
                </c:pt>
                <c:pt idx="10021">
                  <c:v>3.2843369999999998</c:v>
                </c:pt>
                <c:pt idx="10022">
                  <c:v>3.2846639999999998</c:v>
                </c:pt>
                <c:pt idx="10023">
                  <c:v>3.2849919999999999</c:v>
                </c:pt>
                <c:pt idx="10024">
                  <c:v>3.28532</c:v>
                </c:pt>
                <c:pt idx="10025">
                  <c:v>3.285647</c:v>
                </c:pt>
                <c:pt idx="10026">
                  <c:v>3.2859750000000001</c:v>
                </c:pt>
                <c:pt idx="10027">
                  <c:v>3.2863030000000002</c:v>
                </c:pt>
                <c:pt idx="10028">
                  <c:v>3.2866300000000002</c:v>
                </c:pt>
                <c:pt idx="10029">
                  <c:v>3.2869579999999998</c:v>
                </c:pt>
                <c:pt idx="10030">
                  <c:v>3.2872859999999999</c:v>
                </c:pt>
                <c:pt idx="10031">
                  <c:v>3.2876129999999999</c:v>
                </c:pt>
                <c:pt idx="10032">
                  <c:v>3.287941</c:v>
                </c:pt>
                <c:pt idx="10033">
                  <c:v>3.2882690000000001</c:v>
                </c:pt>
                <c:pt idx="10034">
                  <c:v>3.2885960000000001</c:v>
                </c:pt>
                <c:pt idx="10035">
                  <c:v>3.2889240000000002</c:v>
                </c:pt>
                <c:pt idx="10036">
                  <c:v>3.2892519999999998</c:v>
                </c:pt>
                <c:pt idx="10037">
                  <c:v>3.2895789999999998</c:v>
                </c:pt>
                <c:pt idx="10038">
                  <c:v>3.2899069999999999</c:v>
                </c:pt>
                <c:pt idx="10039">
                  <c:v>3.290235</c:v>
                </c:pt>
                <c:pt idx="10040">
                  <c:v>3.2905630000000001</c:v>
                </c:pt>
                <c:pt idx="10041">
                  <c:v>3.2908900000000001</c:v>
                </c:pt>
                <c:pt idx="10042">
                  <c:v>3.2912180000000002</c:v>
                </c:pt>
                <c:pt idx="10043">
                  <c:v>3.2915459999999999</c:v>
                </c:pt>
                <c:pt idx="10044">
                  <c:v>3.2918729999999998</c:v>
                </c:pt>
                <c:pt idx="10045">
                  <c:v>3.2922009999999999</c:v>
                </c:pt>
                <c:pt idx="10046">
                  <c:v>3.292529</c:v>
                </c:pt>
                <c:pt idx="10047">
                  <c:v>3.292856</c:v>
                </c:pt>
                <c:pt idx="10048">
                  <c:v>3.2931840000000001</c:v>
                </c:pt>
                <c:pt idx="10049">
                  <c:v>3.2935120000000002</c:v>
                </c:pt>
                <c:pt idx="10050">
                  <c:v>3.2938390000000002</c:v>
                </c:pt>
                <c:pt idx="10051">
                  <c:v>3.2941669999999998</c:v>
                </c:pt>
                <c:pt idx="10052">
                  <c:v>3.294495</c:v>
                </c:pt>
                <c:pt idx="10053">
                  <c:v>3.2948219999999999</c:v>
                </c:pt>
                <c:pt idx="10054">
                  <c:v>3.29515</c:v>
                </c:pt>
                <c:pt idx="10055">
                  <c:v>3.2954780000000001</c:v>
                </c:pt>
                <c:pt idx="10056">
                  <c:v>3.2958050000000001</c:v>
                </c:pt>
                <c:pt idx="10057">
                  <c:v>3.2961330000000002</c:v>
                </c:pt>
                <c:pt idx="10058">
                  <c:v>3.2964609999999999</c:v>
                </c:pt>
                <c:pt idx="10059">
                  <c:v>3.2967879999999998</c:v>
                </c:pt>
                <c:pt idx="10060">
                  <c:v>3.2971159999999999</c:v>
                </c:pt>
                <c:pt idx="10061">
                  <c:v>3.297444</c:v>
                </c:pt>
                <c:pt idx="10062">
                  <c:v>3.297771</c:v>
                </c:pt>
                <c:pt idx="10063">
                  <c:v>3.2980990000000001</c:v>
                </c:pt>
                <c:pt idx="10064">
                  <c:v>3.2984270000000002</c:v>
                </c:pt>
                <c:pt idx="10065">
                  <c:v>3.2987540000000002</c:v>
                </c:pt>
                <c:pt idx="10066">
                  <c:v>3.2990819999999998</c:v>
                </c:pt>
                <c:pt idx="10067">
                  <c:v>3.29941</c:v>
                </c:pt>
                <c:pt idx="10068">
                  <c:v>3.2997380000000001</c:v>
                </c:pt>
                <c:pt idx="10069">
                  <c:v>3.300065</c:v>
                </c:pt>
                <c:pt idx="10070">
                  <c:v>3.3003930000000001</c:v>
                </c:pt>
                <c:pt idx="10071">
                  <c:v>3.3007209999999998</c:v>
                </c:pt>
                <c:pt idx="10072">
                  <c:v>3.3010480000000002</c:v>
                </c:pt>
                <c:pt idx="10073">
                  <c:v>3.3013759999999999</c:v>
                </c:pt>
                <c:pt idx="10074">
                  <c:v>3.301704</c:v>
                </c:pt>
                <c:pt idx="10075">
                  <c:v>3.3020309999999999</c:v>
                </c:pt>
                <c:pt idx="10076">
                  <c:v>3.302359</c:v>
                </c:pt>
                <c:pt idx="10077">
                  <c:v>3.3026870000000002</c:v>
                </c:pt>
                <c:pt idx="10078">
                  <c:v>3.3030140000000001</c:v>
                </c:pt>
                <c:pt idx="10079">
                  <c:v>3.3033419999999998</c:v>
                </c:pt>
                <c:pt idx="10080">
                  <c:v>3.3036699999999999</c:v>
                </c:pt>
                <c:pt idx="10081">
                  <c:v>3.303998</c:v>
                </c:pt>
                <c:pt idx="10082">
                  <c:v>3.304325</c:v>
                </c:pt>
                <c:pt idx="10083">
                  <c:v>3.3046530000000001</c:v>
                </c:pt>
                <c:pt idx="10084">
                  <c:v>3.3049810000000002</c:v>
                </c:pt>
                <c:pt idx="10085">
                  <c:v>3.3053080000000001</c:v>
                </c:pt>
                <c:pt idx="10086">
                  <c:v>3.3056359999999998</c:v>
                </c:pt>
                <c:pt idx="10087">
                  <c:v>3.3059639999999999</c:v>
                </c:pt>
                <c:pt idx="10088">
                  <c:v>3.3062909999999999</c:v>
                </c:pt>
                <c:pt idx="10089">
                  <c:v>3.306619</c:v>
                </c:pt>
                <c:pt idx="10090">
                  <c:v>3.3069470000000001</c:v>
                </c:pt>
                <c:pt idx="10091">
                  <c:v>3.307274</c:v>
                </c:pt>
                <c:pt idx="10092">
                  <c:v>3.3076020000000002</c:v>
                </c:pt>
                <c:pt idx="10093">
                  <c:v>3.3079299999999998</c:v>
                </c:pt>
                <c:pt idx="10094">
                  <c:v>3.3082569999999998</c:v>
                </c:pt>
                <c:pt idx="10095">
                  <c:v>3.3085849999999999</c:v>
                </c:pt>
                <c:pt idx="10096">
                  <c:v>3.308913</c:v>
                </c:pt>
                <c:pt idx="10097">
                  <c:v>3.30924</c:v>
                </c:pt>
                <c:pt idx="10098">
                  <c:v>3.3095680000000001</c:v>
                </c:pt>
                <c:pt idx="10099">
                  <c:v>3.3098960000000002</c:v>
                </c:pt>
                <c:pt idx="10100">
                  <c:v>3.3102230000000001</c:v>
                </c:pt>
                <c:pt idx="10101">
                  <c:v>3.3105509999999998</c:v>
                </c:pt>
                <c:pt idx="10102">
                  <c:v>3.3108789999999999</c:v>
                </c:pt>
                <c:pt idx="10103">
                  <c:v>3.3112059999999999</c:v>
                </c:pt>
                <c:pt idx="10104">
                  <c:v>3.311534</c:v>
                </c:pt>
                <c:pt idx="10105">
                  <c:v>3.3118620000000001</c:v>
                </c:pt>
                <c:pt idx="10106">
                  <c:v>3.312189</c:v>
                </c:pt>
                <c:pt idx="10107">
                  <c:v>3.3125170000000002</c:v>
                </c:pt>
                <c:pt idx="10108">
                  <c:v>3.3128449999999998</c:v>
                </c:pt>
                <c:pt idx="10109">
                  <c:v>3.3131729999999999</c:v>
                </c:pt>
                <c:pt idx="10110">
                  <c:v>3.3134999999999999</c:v>
                </c:pt>
                <c:pt idx="10111">
                  <c:v>3.313828</c:v>
                </c:pt>
                <c:pt idx="10112">
                  <c:v>3.3141560000000001</c:v>
                </c:pt>
                <c:pt idx="10113">
                  <c:v>3.3144830000000001</c:v>
                </c:pt>
                <c:pt idx="10114">
                  <c:v>3.3148110000000002</c:v>
                </c:pt>
                <c:pt idx="10115">
                  <c:v>3.3151389999999998</c:v>
                </c:pt>
                <c:pt idx="10116">
                  <c:v>3.3154659999999998</c:v>
                </c:pt>
                <c:pt idx="10117">
                  <c:v>3.3157939999999999</c:v>
                </c:pt>
                <c:pt idx="10118">
                  <c:v>3.316122</c:v>
                </c:pt>
                <c:pt idx="10119">
                  <c:v>3.316449</c:v>
                </c:pt>
                <c:pt idx="10120">
                  <c:v>3.3167770000000001</c:v>
                </c:pt>
                <c:pt idx="10121">
                  <c:v>3.3171050000000002</c:v>
                </c:pt>
                <c:pt idx="10122">
                  <c:v>3.3174320000000002</c:v>
                </c:pt>
                <c:pt idx="10123">
                  <c:v>3.3177599999999998</c:v>
                </c:pt>
                <c:pt idx="10124">
                  <c:v>3.3180879999999999</c:v>
                </c:pt>
                <c:pt idx="10125">
                  <c:v>3.3184149999999999</c:v>
                </c:pt>
                <c:pt idx="10126">
                  <c:v>3.318743</c:v>
                </c:pt>
                <c:pt idx="10127">
                  <c:v>3.3190710000000001</c:v>
                </c:pt>
                <c:pt idx="10128">
                  <c:v>3.3193980000000001</c:v>
                </c:pt>
                <c:pt idx="10129">
                  <c:v>3.3197260000000002</c:v>
                </c:pt>
                <c:pt idx="10130">
                  <c:v>3.3200539999999998</c:v>
                </c:pt>
                <c:pt idx="10131">
                  <c:v>3.3203809999999998</c:v>
                </c:pt>
                <c:pt idx="10132">
                  <c:v>3.3207089999999999</c:v>
                </c:pt>
                <c:pt idx="10133">
                  <c:v>3.321037</c:v>
                </c:pt>
                <c:pt idx="10134">
                  <c:v>3.321364</c:v>
                </c:pt>
                <c:pt idx="10135">
                  <c:v>3.3216920000000001</c:v>
                </c:pt>
                <c:pt idx="10136">
                  <c:v>3.3220200000000002</c:v>
                </c:pt>
                <c:pt idx="10137">
                  <c:v>3.3223470000000002</c:v>
                </c:pt>
                <c:pt idx="10138">
                  <c:v>3.3226749999999998</c:v>
                </c:pt>
                <c:pt idx="10139">
                  <c:v>3.3230029999999999</c:v>
                </c:pt>
                <c:pt idx="10140">
                  <c:v>3.323331</c:v>
                </c:pt>
                <c:pt idx="10141">
                  <c:v>3.323658</c:v>
                </c:pt>
                <c:pt idx="10142">
                  <c:v>3.3239860000000001</c:v>
                </c:pt>
                <c:pt idx="10143">
                  <c:v>3.3243140000000002</c:v>
                </c:pt>
                <c:pt idx="10144">
                  <c:v>3.3246410000000002</c:v>
                </c:pt>
                <c:pt idx="10145">
                  <c:v>3.3249689999999998</c:v>
                </c:pt>
                <c:pt idx="10146">
                  <c:v>3.3252969999999999</c:v>
                </c:pt>
                <c:pt idx="10147">
                  <c:v>3.3256239999999999</c:v>
                </c:pt>
                <c:pt idx="10148">
                  <c:v>3.325952</c:v>
                </c:pt>
                <c:pt idx="10149">
                  <c:v>3.3262800000000001</c:v>
                </c:pt>
                <c:pt idx="10150">
                  <c:v>3.3266070000000001</c:v>
                </c:pt>
                <c:pt idx="10151">
                  <c:v>3.3269350000000002</c:v>
                </c:pt>
                <c:pt idx="10152">
                  <c:v>3.3272629999999999</c:v>
                </c:pt>
                <c:pt idx="10153">
                  <c:v>3.3275899999999998</c:v>
                </c:pt>
                <c:pt idx="10154">
                  <c:v>3.3279179999999999</c:v>
                </c:pt>
                <c:pt idx="10155">
                  <c:v>3.328246</c:v>
                </c:pt>
                <c:pt idx="10156">
                  <c:v>3.328573</c:v>
                </c:pt>
                <c:pt idx="10157">
                  <c:v>3.3289010000000001</c:v>
                </c:pt>
                <c:pt idx="10158">
                  <c:v>3.3292290000000002</c:v>
                </c:pt>
                <c:pt idx="10159">
                  <c:v>3.3295560000000002</c:v>
                </c:pt>
                <c:pt idx="10160">
                  <c:v>3.3298839999999998</c:v>
                </c:pt>
                <c:pt idx="10161">
                  <c:v>3.330212</c:v>
                </c:pt>
                <c:pt idx="10162">
                  <c:v>3.3305389999999999</c:v>
                </c:pt>
                <c:pt idx="10163">
                  <c:v>3.330867</c:v>
                </c:pt>
                <c:pt idx="10164">
                  <c:v>3.3311950000000001</c:v>
                </c:pt>
                <c:pt idx="10165">
                  <c:v>3.3315220000000001</c:v>
                </c:pt>
                <c:pt idx="10166">
                  <c:v>3.3318500000000002</c:v>
                </c:pt>
                <c:pt idx="10167">
                  <c:v>3.3321779999999999</c:v>
                </c:pt>
                <c:pt idx="10168">
                  <c:v>3.3325049999999998</c:v>
                </c:pt>
                <c:pt idx="10169">
                  <c:v>3.3328329999999999</c:v>
                </c:pt>
                <c:pt idx="10170">
                  <c:v>3.333161</c:v>
                </c:pt>
                <c:pt idx="10171">
                  <c:v>3.3334890000000001</c:v>
                </c:pt>
                <c:pt idx="10172">
                  <c:v>3.3338160000000001</c:v>
                </c:pt>
                <c:pt idx="10173">
                  <c:v>3.3341440000000002</c:v>
                </c:pt>
                <c:pt idx="10174">
                  <c:v>3.3344719999999999</c:v>
                </c:pt>
                <c:pt idx="10175">
                  <c:v>3.3347989999999998</c:v>
                </c:pt>
                <c:pt idx="10176">
                  <c:v>3.335127</c:v>
                </c:pt>
                <c:pt idx="10177">
                  <c:v>3.3354550000000001</c:v>
                </c:pt>
                <c:pt idx="10178">
                  <c:v>3.335782</c:v>
                </c:pt>
                <c:pt idx="10179">
                  <c:v>3.3361100000000001</c:v>
                </c:pt>
                <c:pt idx="10180">
                  <c:v>3.3364379999999998</c:v>
                </c:pt>
                <c:pt idx="10181">
                  <c:v>3.3367659999999999</c:v>
                </c:pt>
                <c:pt idx="10182">
                  <c:v>3.3370929999999999</c:v>
                </c:pt>
                <c:pt idx="10183">
                  <c:v>3.337421</c:v>
                </c:pt>
                <c:pt idx="10184">
                  <c:v>3.3377490000000001</c:v>
                </c:pt>
                <c:pt idx="10185">
                  <c:v>3.338076</c:v>
                </c:pt>
                <c:pt idx="10186">
                  <c:v>3.3384040000000001</c:v>
                </c:pt>
                <c:pt idx="10187">
                  <c:v>3.3387319999999998</c:v>
                </c:pt>
                <c:pt idx="10188">
                  <c:v>3.3390590000000002</c:v>
                </c:pt>
                <c:pt idx="10189">
                  <c:v>3.3393869999999999</c:v>
                </c:pt>
                <c:pt idx="10190">
                  <c:v>3.339715</c:v>
                </c:pt>
                <c:pt idx="10191">
                  <c:v>3.340042</c:v>
                </c:pt>
                <c:pt idx="10192">
                  <c:v>3.3403700000000001</c:v>
                </c:pt>
                <c:pt idx="10193">
                  <c:v>3.3406980000000002</c:v>
                </c:pt>
                <c:pt idx="10194">
                  <c:v>3.3410250000000001</c:v>
                </c:pt>
                <c:pt idx="10195">
                  <c:v>3.3413529999999998</c:v>
                </c:pt>
                <c:pt idx="10196">
                  <c:v>3.3416809999999999</c:v>
                </c:pt>
                <c:pt idx="10197">
                  <c:v>3.3420079999999999</c:v>
                </c:pt>
                <c:pt idx="10198">
                  <c:v>3.342336</c:v>
                </c:pt>
                <c:pt idx="10199">
                  <c:v>3.3426640000000001</c:v>
                </c:pt>
                <c:pt idx="10200">
                  <c:v>3.342991</c:v>
                </c:pt>
                <c:pt idx="10201">
                  <c:v>3.3433190000000002</c:v>
                </c:pt>
                <c:pt idx="10202">
                  <c:v>3.3436469999999998</c:v>
                </c:pt>
                <c:pt idx="10203">
                  <c:v>3.3439739999999998</c:v>
                </c:pt>
                <c:pt idx="10204">
                  <c:v>3.3443019999999999</c:v>
                </c:pt>
                <c:pt idx="10205">
                  <c:v>3.34463</c:v>
                </c:pt>
                <c:pt idx="10206">
                  <c:v>3.344957</c:v>
                </c:pt>
                <c:pt idx="10207">
                  <c:v>3.3452850000000001</c:v>
                </c:pt>
                <c:pt idx="10208">
                  <c:v>3.3456130000000002</c:v>
                </c:pt>
                <c:pt idx="10209">
                  <c:v>3.3459400000000001</c:v>
                </c:pt>
                <c:pt idx="10210">
                  <c:v>3.3462679999999998</c:v>
                </c:pt>
                <c:pt idx="10211">
                  <c:v>3.3465959999999999</c:v>
                </c:pt>
                <c:pt idx="10212">
                  <c:v>3.346924</c:v>
                </c:pt>
                <c:pt idx="10213">
                  <c:v>3.347251</c:v>
                </c:pt>
                <c:pt idx="10214">
                  <c:v>3.3475790000000001</c:v>
                </c:pt>
                <c:pt idx="10215">
                  <c:v>3.3479070000000002</c:v>
                </c:pt>
                <c:pt idx="10216">
                  <c:v>3.3482340000000002</c:v>
                </c:pt>
                <c:pt idx="10217">
                  <c:v>3.3485619999999998</c:v>
                </c:pt>
                <c:pt idx="10218">
                  <c:v>3.3488899999999999</c:v>
                </c:pt>
                <c:pt idx="10219">
                  <c:v>3.3492169999999999</c:v>
                </c:pt>
                <c:pt idx="10220">
                  <c:v>3.349545</c:v>
                </c:pt>
                <c:pt idx="10221">
                  <c:v>3.3498730000000001</c:v>
                </c:pt>
                <c:pt idx="10222">
                  <c:v>3.3502000000000001</c:v>
                </c:pt>
                <c:pt idx="10223">
                  <c:v>3.3505280000000002</c:v>
                </c:pt>
                <c:pt idx="10224">
                  <c:v>3.3508559999999998</c:v>
                </c:pt>
                <c:pt idx="10225">
                  <c:v>3.3511829999999998</c:v>
                </c:pt>
                <c:pt idx="10226">
                  <c:v>3.3515109999999999</c:v>
                </c:pt>
                <c:pt idx="10227">
                  <c:v>3.351839</c:v>
                </c:pt>
                <c:pt idx="10228">
                  <c:v>3.352166</c:v>
                </c:pt>
                <c:pt idx="10229">
                  <c:v>3.3524940000000001</c:v>
                </c:pt>
                <c:pt idx="10230">
                  <c:v>3.3528220000000002</c:v>
                </c:pt>
                <c:pt idx="10231">
                  <c:v>3.3531490000000002</c:v>
                </c:pt>
                <c:pt idx="10232">
                  <c:v>3.3534769999999998</c:v>
                </c:pt>
                <c:pt idx="10233">
                  <c:v>3.3538049999999999</c:v>
                </c:pt>
                <c:pt idx="10234">
                  <c:v>3.3541319999999999</c:v>
                </c:pt>
                <c:pt idx="10235">
                  <c:v>3.35446</c:v>
                </c:pt>
                <c:pt idx="10236">
                  <c:v>3.3547880000000001</c:v>
                </c:pt>
                <c:pt idx="10237">
                  <c:v>3.3551150000000001</c:v>
                </c:pt>
                <c:pt idx="10238">
                  <c:v>3.3554430000000002</c:v>
                </c:pt>
                <c:pt idx="10239">
                  <c:v>3.3557709999999998</c:v>
                </c:pt>
                <c:pt idx="10240">
                  <c:v>3.3560989999999999</c:v>
                </c:pt>
                <c:pt idx="10241">
                  <c:v>3.3564259999999999</c:v>
                </c:pt>
                <c:pt idx="10242">
                  <c:v>3.356754</c:v>
                </c:pt>
                <c:pt idx="10243">
                  <c:v>3.3570820000000001</c:v>
                </c:pt>
                <c:pt idx="10244">
                  <c:v>3.3574090000000001</c:v>
                </c:pt>
                <c:pt idx="10245">
                  <c:v>3.3577370000000002</c:v>
                </c:pt>
                <c:pt idx="10246">
                  <c:v>3.3580649999999999</c:v>
                </c:pt>
                <c:pt idx="10247">
                  <c:v>3.3583919999999998</c:v>
                </c:pt>
                <c:pt idx="10248">
                  <c:v>3.3587199999999999</c:v>
                </c:pt>
                <c:pt idx="10249">
                  <c:v>3.359048</c:v>
                </c:pt>
                <c:pt idx="10250">
                  <c:v>3.359375</c:v>
                </c:pt>
                <c:pt idx="10251">
                  <c:v>3.3597030000000001</c:v>
                </c:pt>
                <c:pt idx="10252">
                  <c:v>3.3600310000000002</c:v>
                </c:pt>
                <c:pt idx="10253">
                  <c:v>3.3603580000000002</c:v>
                </c:pt>
                <c:pt idx="10254">
                  <c:v>3.3606859999999998</c:v>
                </c:pt>
                <c:pt idx="10255">
                  <c:v>3.3610139999999999</c:v>
                </c:pt>
                <c:pt idx="10256">
                  <c:v>3.3613409999999999</c:v>
                </c:pt>
                <c:pt idx="10257">
                  <c:v>3.361669</c:v>
                </c:pt>
                <c:pt idx="10258">
                  <c:v>3.3619970000000001</c:v>
                </c:pt>
                <c:pt idx="10259">
                  <c:v>3.3623240000000001</c:v>
                </c:pt>
                <c:pt idx="10260">
                  <c:v>3.3626520000000002</c:v>
                </c:pt>
                <c:pt idx="10261">
                  <c:v>3.3629799999999999</c:v>
                </c:pt>
                <c:pt idx="10262">
                  <c:v>3.3633069999999998</c:v>
                </c:pt>
                <c:pt idx="10263">
                  <c:v>3.3636349999999999</c:v>
                </c:pt>
                <c:pt idx="10264">
                  <c:v>3.363963</c:v>
                </c:pt>
                <c:pt idx="10265">
                  <c:v>3.36429</c:v>
                </c:pt>
                <c:pt idx="10266">
                  <c:v>3.3646180000000001</c:v>
                </c:pt>
                <c:pt idx="10267">
                  <c:v>3.3649460000000002</c:v>
                </c:pt>
                <c:pt idx="10268">
                  <c:v>3.3652730000000002</c:v>
                </c:pt>
                <c:pt idx="10269">
                  <c:v>3.3656009999999998</c:v>
                </c:pt>
                <c:pt idx="10270">
                  <c:v>3.3659289999999999</c:v>
                </c:pt>
                <c:pt idx="10271">
                  <c:v>3.3662570000000001</c:v>
                </c:pt>
                <c:pt idx="10272">
                  <c:v>3.366584</c:v>
                </c:pt>
                <c:pt idx="10273">
                  <c:v>3.3669120000000001</c:v>
                </c:pt>
                <c:pt idx="10274">
                  <c:v>3.3672399999999998</c:v>
                </c:pt>
                <c:pt idx="10275">
                  <c:v>3.3675670000000002</c:v>
                </c:pt>
                <c:pt idx="10276">
                  <c:v>3.3678949999999999</c:v>
                </c:pt>
                <c:pt idx="10277">
                  <c:v>3.368223</c:v>
                </c:pt>
                <c:pt idx="10278">
                  <c:v>3.3685499999999999</c:v>
                </c:pt>
                <c:pt idx="10279">
                  <c:v>3.368878</c:v>
                </c:pt>
                <c:pt idx="10280">
                  <c:v>3.3692060000000001</c:v>
                </c:pt>
                <c:pt idx="10281">
                  <c:v>3.3695330000000001</c:v>
                </c:pt>
                <c:pt idx="10282">
                  <c:v>3.3698610000000002</c:v>
                </c:pt>
                <c:pt idx="10283">
                  <c:v>3.3701889999999999</c:v>
                </c:pt>
                <c:pt idx="10284">
                  <c:v>3.370517</c:v>
                </c:pt>
                <c:pt idx="10285">
                  <c:v>3.370844</c:v>
                </c:pt>
                <c:pt idx="10286">
                  <c:v>3.3711720000000001</c:v>
                </c:pt>
                <c:pt idx="10287">
                  <c:v>3.3715000000000002</c:v>
                </c:pt>
                <c:pt idx="10288">
                  <c:v>3.3718270000000001</c:v>
                </c:pt>
                <c:pt idx="10289">
                  <c:v>3.3721549999999998</c:v>
                </c:pt>
                <c:pt idx="10290">
                  <c:v>3.3724829999999999</c:v>
                </c:pt>
                <c:pt idx="10291">
                  <c:v>3.3728099999999999</c:v>
                </c:pt>
                <c:pt idx="10292">
                  <c:v>3.373138</c:v>
                </c:pt>
                <c:pt idx="10293">
                  <c:v>3.3734660000000001</c:v>
                </c:pt>
                <c:pt idx="10294">
                  <c:v>3.373793</c:v>
                </c:pt>
                <c:pt idx="10295">
                  <c:v>3.3741210000000001</c:v>
                </c:pt>
                <c:pt idx="10296">
                  <c:v>3.3744489999999998</c:v>
                </c:pt>
                <c:pt idx="10297">
                  <c:v>3.3747760000000002</c:v>
                </c:pt>
                <c:pt idx="10298">
                  <c:v>3.3751039999999999</c:v>
                </c:pt>
                <c:pt idx="10299">
                  <c:v>3.375432</c:v>
                </c:pt>
                <c:pt idx="10300">
                  <c:v>3.375759</c:v>
                </c:pt>
                <c:pt idx="10301">
                  <c:v>3.3760870000000001</c:v>
                </c:pt>
                <c:pt idx="10302">
                  <c:v>3.3764150000000002</c:v>
                </c:pt>
                <c:pt idx="10303">
                  <c:v>3.3767420000000001</c:v>
                </c:pt>
                <c:pt idx="10304">
                  <c:v>3.3770699999999998</c:v>
                </c:pt>
                <c:pt idx="10305">
                  <c:v>3.3773979999999999</c:v>
                </c:pt>
                <c:pt idx="10306">
                  <c:v>3.3777249999999999</c:v>
                </c:pt>
                <c:pt idx="10307">
                  <c:v>3.378053</c:v>
                </c:pt>
                <c:pt idx="10308">
                  <c:v>3.3783810000000001</c:v>
                </c:pt>
                <c:pt idx="10309">
                  <c:v>3.378708</c:v>
                </c:pt>
                <c:pt idx="10310">
                  <c:v>3.3790360000000002</c:v>
                </c:pt>
                <c:pt idx="10311">
                  <c:v>3.3793639999999998</c:v>
                </c:pt>
                <c:pt idx="10312">
                  <c:v>3.3796919999999999</c:v>
                </c:pt>
                <c:pt idx="10313">
                  <c:v>3.3800189999999999</c:v>
                </c:pt>
                <c:pt idx="10314">
                  <c:v>3.380347</c:v>
                </c:pt>
                <c:pt idx="10315">
                  <c:v>3.3806750000000001</c:v>
                </c:pt>
                <c:pt idx="10316">
                  <c:v>3.3810020000000001</c:v>
                </c:pt>
                <c:pt idx="10317">
                  <c:v>3.3813300000000002</c:v>
                </c:pt>
                <c:pt idx="10318">
                  <c:v>3.3816579999999998</c:v>
                </c:pt>
                <c:pt idx="10319">
                  <c:v>3.3819849999999998</c:v>
                </c:pt>
                <c:pt idx="10320">
                  <c:v>3.3823129999999999</c:v>
                </c:pt>
                <c:pt idx="10321">
                  <c:v>3.382641</c:v>
                </c:pt>
                <c:pt idx="10322">
                  <c:v>3.382968</c:v>
                </c:pt>
                <c:pt idx="10323">
                  <c:v>3.3832960000000001</c:v>
                </c:pt>
                <c:pt idx="10324">
                  <c:v>3.3836240000000002</c:v>
                </c:pt>
                <c:pt idx="10325">
                  <c:v>3.3839510000000002</c:v>
                </c:pt>
                <c:pt idx="10326">
                  <c:v>3.3842789999999998</c:v>
                </c:pt>
                <c:pt idx="10327">
                  <c:v>3.3846069999999999</c:v>
                </c:pt>
                <c:pt idx="10328">
                  <c:v>3.3849339999999999</c:v>
                </c:pt>
                <c:pt idx="10329">
                  <c:v>3.385262</c:v>
                </c:pt>
                <c:pt idx="10330">
                  <c:v>3.3855900000000001</c:v>
                </c:pt>
                <c:pt idx="10331">
                  <c:v>3.3859170000000001</c:v>
                </c:pt>
                <c:pt idx="10332">
                  <c:v>3.3862450000000002</c:v>
                </c:pt>
                <c:pt idx="10333">
                  <c:v>3.3865729999999998</c:v>
                </c:pt>
                <c:pt idx="10334">
                  <c:v>3.3868999999999998</c:v>
                </c:pt>
                <c:pt idx="10335">
                  <c:v>3.3872279999999999</c:v>
                </c:pt>
                <c:pt idx="10336">
                  <c:v>3.387556</c:v>
                </c:pt>
                <c:pt idx="10337">
                  <c:v>3.387883</c:v>
                </c:pt>
                <c:pt idx="10338">
                  <c:v>3.3882110000000001</c:v>
                </c:pt>
                <c:pt idx="10339">
                  <c:v>3.3885390000000002</c:v>
                </c:pt>
                <c:pt idx="10340">
                  <c:v>3.3888660000000002</c:v>
                </c:pt>
                <c:pt idx="10341">
                  <c:v>3.3891939999999998</c:v>
                </c:pt>
                <c:pt idx="10342">
                  <c:v>3.3895219999999999</c:v>
                </c:pt>
                <c:pt idx="10343">
                  <c:v>3.38985</c:v>
                </c:pt>
                <c:pt idx="10344">
                  <c:v>3.390177</c:v>
                </c:pt>
                <c:pt idx="10345">
                  <c:v>3.3905050000000001</c:v>
                </c:pt>
                <c:pt idx="10346">
                  <c:v>3.3908330000000002</c:v>
                </c:pt>
                <c:pt idx="10347">
                  <c:v>3.3911600000000002</c:v>
                </c:pt>
                <c:pt idx="10348">
                  <c:v>3.3914879999999998</c:v>
                </c:pt>
                <c:pt idx="10349">
                  <c:v>3.3918159999999999</c:v>
                </c:pt>
                <c:pt idx="10350">
                  <c:v>3.3921429999999999</c:v>
                </c:pt>
                <c:pt idx="10351">
                  <c:v>3.392471</c:v>
                </c:pt>
                <c:pt idx="10352">
                  <c:v>3.3927990000000001</c:v>
                </c:pt>
                <c:pt idx="10353">
                  <c:v>3.3931260000000001</c:v>
                </c:pt>
                <c:pt idx="10354">
                  <c:v>3.3934540000000002</c:v>
                </c:pt>
                <c:pt idx="10355">
                  <c:v>3.3937819999999999</c:v>
                </c:pt>
                <c:pt idx="10356">
                  <c:v>3.3941089999999998</c:v>
                </c:pt>
                <c:pt idx="10357">
                  <c:v>3.3944369999999999</c:v>
                </c:pt>
                <c:pt idx="10358">
                  <c:v>3.394765</c:v>
                </c:pt>
                <c:pt idx="10359">
                  <c:v>3.395092</c:v>
                </c:pt>
                <c:pt idx="10360">
                  <c:v>3.3954200000000001</c:v>
                </c:pt>
                <c:pt idx="10361">
                  <c:v>3.3957480000000002</c:v>
                </c:pt>
                <c:pt idx="10362">
                  <c:v>3.3960750000000002</c:v>
                </c:pt>
                <c:pt idx="10363">
                  <c:v>3.3964029999999998</c:v>
                </c:pt>
                <c:pt idx="10364">
                  <c:v>3.3967309999999999</c:v>
                </c:pt>
                <c:pt idx="10365">
                  <c:v>3.3970579999999999</c:v>
                </c:pt>
                <c:pt idx="10366">
                  <c:v>3.397386</c:v>
                </c:pt>
                <c:pt idx="10367">
                  <c:v>3.3977140000000001</c:v>
                </c:pt>
                <c:pt idx="10368">
                  <c:v>3.3980410000000001</c:v>
                </c:pt>
                <c:pt idx="10369">
                  <c:v>3.3983690000000002</c:v>
                </c:pt>
                <c:pt idx="10370">
                  <c:v>3.3986969999999999</c:v>
                </c:pt>
                <c:pt idx="10371">
                  <c:v>3.399025</c:v>
                </c:pt>
                <c:pt idx="10372">
                  <c:v>3.3993519999999999</c:v>
                </c:pt>
                <c:pt idx="10373">
                  <c:v>3.39968</c:v>
                </c:pt>
                <c:pt idx="10374">
                  <c:v>3.4000080000000001</c:v>
                </c:pt>
                <c:pt idx="10375">
                  <c:v>3.4003350000000001</c:v>
                </c:pt>
                <c:pt idx="10376">
                  <c:v>3.4006630000000002</c:v>
                </c:pt>
                <c:pt idx="10377">
                  <c:v>3.4009909999999999</c:v>
                </c:pt>
                <c:pt idx="10378">
                  <c:v>3.4013179999999998</c:v>
                </c:pt>
                <c:pt idx="10379">
                  <c:v>3.4016459999999999</c:v>
                </c:pt>
                <c:pt idx="10380">
                  <c:v>3.4019740000000001</c:v>
                </c:pt>
                <c:pt idx="10381">
                  <c:v>3.402301</c:v>
                </c:pt>
                <c:pt idx="10382">
                  <c:v>3.4026290000000001</c:v>
                </c:pt>
                <c:pt idx="10383">
                  <c:v>3.4029569999999998</c:v>
                </c:pt>
                <c:pt idx="10384">
                  <c:v>3.4032849999999999</c:v>
                </c:pt>
                <c:pt idx="10385">
                  <c:v>3.4036119999999999</c:v>
                </c:pt>
                <c:pt idx="10386">
                  <c:v>3.40394</c:v>
                </c:pt>
                <c:pt idx="10387">
                  <c:v>3.4042680000000001</c:v>
                </c:pt>
                <c:pt idx="10388">
                  <c:v>3.404595</c:v>
                </c:pt>
                <c:pt idx="10389">
                  <c:v>3.4049230000000001</c:v>
                </c:pt>
                <c:pt idx="10390">
                  <c:v>3.4052509999999998</c:v>
                </c:pt>
                <c:pt idx="10391">
                  <c:v>3.4055780000000002</c:v>
                </c:pt>
                <c:pt idx="10392">
                  <c:v>3.4059059999999999</c:v>
                </c:pt>
                <c:pt idx="10393">
                  <c:v>3.406234</c:v>
                </c:pt>
                <c:pt idx="10394">
                  <c:v>3.406561</c:v>
                </c:pt>
                <c:pt idx="10395">
                  <c:v>3.4068890000000001</c:v>
                </c:pt>
                <c:pt idx="10396">
                  <c:v>3.4072170000000002</c:v>
                </c:pt>
                <c:pt idx="10397">
                  <c:v>3.4075440000000001</c:v>
                </c:pt>
                <c:pt idx="10398">
                  <c:v>3.4078719999999998</c:v>
                </c:pt>
                <c:pt idx="10399">
                  <c:v>3.4081999999999999</c:v>
                </c:pt>
                <c:pt idx="10400">
                  <c:v>3.4085269999999999</c:v>
                </c:pt>
                <c:pt idx="10401">
                  <c:v>3.408855</c:v>
                </c:pt>
                <c:pt idx="10402">
                  <c:v>3.4091830000000001</c:v>
                </c:pt>
                <c:pt idx="10403">
                  <c:v>3.40951</c:v>
                </c:pt>
                <c:pt idx="10404">
                  <c:v>3.4098380000000001</c:v>
                </c:pt>
                <c:pt idx="10405">
                  <c:v>3.4101659999999998</c:v>
                </c:pt>
                <c:pt idx="10406">
                  <c:v>3.4104930000000002</c:v>
                </c:pt>
                <c:pt idx="10407">
                  <c:v>3.4108209999999999</c:v>
                </c:pt>
                <c:pt idx="10408">
                  <c:v>3.411149</c:v>
                </c:pt>
                <c:pt idx="10409">
                  <c:v>3.411476</c:v>
                </c:pt>
                <c:pt idx="10410">
                  <c:v>3.4118040000000001</c:v>
                </c:pt>
                <c:pt idx="10411">
                  <c:v>3.4121320000000002</c:v>
                </c:pt>
                <c:pt idx="10412">
                  <c:v>3.4124599999999998</c:v>
                </c:pt>
                <c:pt idx="10413">
                  <c:v>3.4127869999999998</c:v>
                </c:pt>
                <c:pt idx="10414">
                  <c:v>3.4131149999999999</c:v>
                </c:pt>
                <c:pt idx="10415">
                  <c:v>3.413443</c:v>
                </c:pt>
                <c:pt idx="10416">
                  <c:v>3.41377</c:v>
                </c:pt>
                <c:pt idx="10417">
                  <c:v>3.4140980000000001</c:v>
                </c:pt>
                <c:pt idx="10418">
                  <c:v>3.4144260000000002</c:v>
                </c:pt>
                <c:pt idx="10419">
                  <c:v>3.4147530000000001</c:v>
                </c:pt>
                <c:pt idx="10420">
                  <c:v>3.4150809999999998</c:v>
                </c:pt>
                <c:pt idx="10421">
                  <c:v>3.4154089999999999</c:v>
                </c:pt>
                <c:pt idx="10422">
                  <c:v>3.4157359999999999</c:v>
                </c:pt>
                <c:pt idx="10423">
                  <c:v>3.416064</c:v>
                </c:pt>
                <c:pt idx="10424">
                  <c:v>3.4163920000000001</c:v>
                </c:pt>
                <c:pt idx="10425">
                  <c:v>3.4167190000000001</c:v>
                </c:pt>
                <c:pt idx="10426">
                  <c:v>3.4170470000000002</c:v>
                </c:pt>
                <c:pt idx="10427">
                  <c:v>3.4173749999999998</c:v>
                </c:pt>
                <c:pt idx="10428">
                  <c:v>3.4177019999999998</c:v>
                </c:pt>
                <c:pt idx="10429">
                  <c:v>3.4180299999999999</c:v>
                </c:pt>
                <c:pt idx="10430">
                  <c:v>3.418358</c:v>
                </c:pt>
                <c:pt idx="10431">
                  <c:v>3.418685</c:v>
                </c:pt>
                <c:pt idx="10432">
                  <c:v>3.4190130000000001</c:v>
                </c:pt>
                <c:pt idx="10433">
                  <c:v>3.4193410000000002</c:v>
                </c:pt>
                <c:pt idx="10434">
                  <c:v>3.4196680000000002</c:v>
                </c:pt>
                <c:pt idx="10435">
                  <c:v>3.4199959999999998</c:v>
                </c:pt>
                <c:pt idx="10436">
                  <c:v>3.4203239999999999</c:v>
                </c:pt>
                <c:pt idx="10437">
                  <c:v>3.4206509999999999</c:v>
                </c:pt>
                <c:pt idx="10438">
                  <c:v>3.420979</c:v>
                </c:pt>
                <c:pt idx="10439">
                  <c:v>3.4213070000000001</c:v>
                </c:pt>
                <c:pt idx="10440">
                  <c:v>3.4216340000000001</c:v>
                </c:pt>
                <c:pt idx="10441">
                  <c:v>3.4219620000000002</c:v>
                </c:pt>
                <c:pt idx="10442">
                  <c:v>3.4222899999999998</c:v>
                </c:pt>
                <c:pt idx="10443">
                  <c:v>3.4226179999999999</c:v>
                </c:pt>
                <c:pt idx="10444">
                  <c:v>3.4229449999999999</c:v>
                </c:pt>
                <c:pt idx="10445">
                  <c:v>3.423273</c:v>
                </c:pt>
                <c:pt idx="10446">
                  <c:v>3.4236010000000001</c:v>
                </c:pt>
                <c:pt idx="10447">
                  <c:v>3.4239280000000001</c:v>
                </c:pt>
                <c:pt idx="10448">
                  <c:v>3.4242560000000002</c:v>
                </c:pt>
                <c:pt idx="10449">
                  <c:v>3.4245839999999999</c:v>
                </c:pt>
                <c:pt idx="10450">
                  <c:v>3.4249109999999998</c:v>
                </c:pt>
                <c:pt idx="10451">
                  <c:v>3.4252389999999999</c:v>
                </c:pt>
                <c:pt idx="10452">
                  <c:v>3.425567</c:v>
                </c:pt>
                <c:pt idx="10453">
                  <c:v>3.425894</c:v>
                </c:pt>
                <c:pt idx="10454">
                  <c:v>3.4262220000000001</c:v>
                </c:pt>
                <c:pt idx="10455">
                  <c:v>3.4265500000000002</c:v>
                </c:pt>
                <c:pt idx="10456">
                  <c:v>3.4268770000000002</c:v>
                </c:pt>
                <c:pt idx="10457">
                  <c:v>3.4272049999999998</c:v>
                </c:pt>
                <c:pt idx="10458">
                  <c:v>3.4275329999999999</c:v>
                </c:pt>
                <c:pt idx="10459">
                  <c:v>3.4278599999999999</c:v>
                </c:pt>
                <c:pt idx="10460">
                  <c:v>3.428188</c:v>
                </c:pt>
                <c:pt idx="10461">
                  <c:v>3.4285160000000001</c:v>
                </c:pt>
                <c:pt idx="10462">
                  <c:v>3.4288430000000001</c:v>
                </c:pt>
                <c:pt idx="10463">
                  <c:v>3.4291710000000002</c:v>
                </c:pt>
                <c:pt idx="10464">
                  <c:v>3.4294989999999999</c:v>
                </c:pt>
                <c:pt idx="10465">
                  <c:v>3.4298259999999998</c:v>
                </c:pt>
                <c:pt idx="10466">
                  <c:v>3.4301539999999999</c:v>
                </c:pt>
                <c:pt idx="10467">
                  <c:v>3.430482</c:v>
                </c:pt>
                <c:pt idx="10468">
                  <c:v>3.430809</c:v>
                </c:pt>
                <c:pt idx="10469">
                  <c:v>3.4311370000000001</c:v>
                </c:pt>
                <c:pt idx="10470">
                  <c:v>3.4314650000000002</c:v>
                </c:pt>
                <c:pt idx="10471">
                  <c:v>3.4317929999999999</c:v>
                </c:pt>
                <c:pt idx="10472">
                  <c:v>3.4321199999999998</c:v>
                </c:pt>
                <c:pt idx="10473">
                  <c:v>3.4324479999999999</c:v>
                </c:pt>
                <c:pt idx="10474">
                  <c:v>3.432776</c:v>
                </c:pt>
                <c:pt idx="10475">
                  <c:v>3.433103</c:v>
                </c:pt>
                <c:pt idx="10476">
                  <c:v>3.4334310000000001</c:v>
                </c:pt>
                <c:pt idx="10477">
                  <c:v>3.4337589999999998</c:v>
                </c:pt>
                <c:pt idx="10478">
                  <c:v>3.4340860000000002</c:v>
                </c:pt>
                <c:pt idx="10479">
                  <c:v>3.4344139999999999</c:v>
                </c:pt>
                <c:pt idx="10480">
                  <c:v>3.434742</c:v>
                </c:pt>
                <c:pt idx="10481">
                  <c:v>3.4350689999999999</c:v>
                </c:pt>
                <c:pt idx="10482">
                  <c:v>3.435397</c:v>
                </c:pt>
                <c:pt idx="10483">
                  <c:v>3.4357250000000001</c:v>
                </c:pt>
                <c:pt idx="10484">
                  <c:v>3.4360529999999998</c:v>
                </c:pt>
                <c:pt idx="10485">
                  <c:v>3.4363800000000002</c:v>
                </c:pt>
                <c:pt idx="10486">
                  <c:v>3.4367079999999999</c:v>
                </c:pt>
                <c:pt idx="10487">
                  <c:v>3.437036</c:v>
                </c:pt>
                <c:pt idx="10488">
                  <c:v>3.4373629999999999</c:v>
                </c:pt>
                <c:pt idx="10489">
                  <c:v>3.4376910000000001</c:v>
                </c:pt>
                <c:pt idx="10490">
                  <c:v>3.4380190000000002</c:v>
                </c:pt>
                <c:pt idx="10491">
                  <c:v>3.4383460000000001</c:v>
                </c:pt>
                <c:pt idx="10492">
                  <c:v>3.4386739999999998</c:v>
                </c:pt>
                <c:pt idx="10493">
                  <c:v>3.4390019999999999</c:v>
                </c:pt>
                <c:pt idx="10494">
                  <c:v>3.4393289999999999</c:v>
                </c:pt>
                <c:pt idx="10495">
                  <c:v>3.439657</c:v>
                </c:pt>
                <c:pt idx="10496">
                  <c:v>3.4399850000000001</c:v>
                </c:pt>
                <c:pt idx="10497">
                  <c:v>3.440312</c:v>
                </c:pt>
                <c:pt idx="10498">
                  <c:v>3.4406400000000001</c:v>
                </c:pt>
                <c:pt idx="10499">
                  <c:v>3.4409679999999998</c:v>
                </c:pt>
                <c:pt idx="10500">
                  <c:v>3.4412950000000002</c:v>
                </c:pt>
                <c:pt idx="10501">
                  <c:v>3.4416229999999999</c:v>
                </c:pt>
                <c:pt idx="10502">
                  <c:v>3.441951</c:v>
                </c:pt>
                <c:pt idx="10503">
                  <c:v>3.4422779999999999</c:v>
                </c:pt>
                <c:pt idx="10504">
                  <c:v>3.4426060000000001</c:v>
                </c:pt>
                <c:pt idx="10505">
                  <c:v>3.4429340000000002</c:v>
                </c:pt>
                <c:pt idx="10506">
                  <c:v>3.4432610000000001</c:v>
                </c:pt>
                <c:pt idx="10507">
                  <c:v>3.4435889999999998</c:v>
                </c:pt>
                <c:pt idx="10508">
                  <c:v>3.4439169999999999</c:v>
                </c:pt>
                <c:pt idx="10509">
                  <c:v>3.4442439999999999</c:v>
                </c:pt>
                <c:pt idx="10510">
                  <c:v>3.444572</c:v>
                </c:pt>
                <c:pt idx="10511">
                  <c:v>3.4449000000000001</c:v>
                </c:pt>
                <c:pt idx="10512">
                  <c:v>3.445227</c:v>
                </c:pt>
                <c:pt idx="10513">
                  <c:v>3.4455550000000001</c:v>
                </c:pt>
                <c:pt idx="10514">
                  <c:v>3.4458829999999998</c:v>
                </c:pt>
                <c:pt idx="10515">
                  <c:v>3.4462109999999999</c:v>
                </c:pt>
                <c:pt idx="10516">
                  <c:v>3.4465379999999999</c:v>
                </c:pt>
                <c:pt idx="10517">
                  <c:v>3.446866</c:v>
                </c:pt>
                <c:pt idx="10518">
                  <c:v>3.4471940000000001</c:v>
                </c:pt>
                <c:pt idx="10519">
                  <c:v>3.4475210000000001</c:v>
                </c:pt>
                <c:pt idx="10520">
                  <c:v>3.4478490000000002</c:v>
                </c:pt>
                <c:pt idx="10521">
                  <c:v>3.4481769999999998</c:v>
                </c:pt>
                <c:pt idx="10522">
                  <c:v>3.4485039999999998</c:v>
                </c:pt>
                <c:pt idx="10523">
                  <c:v>3.4488319999999999</c:v>
                </c:pt>
                <c:pt idx="10524">
                  <c:v>3.44916</c:v>
                </c:pt>
                <c:pt idx="10525">
                  <c:v>3.449487</c:v>
                </c:pt>
                <c:pt idx="10526">
                  <c:v>3.4498150000000001</c:v>
                </c:pt>
                <c:pt idx="10527">
                  <c:v>3.4501430000000002</c:v>
                </c:pt>
                <c:pt idx="10528">
                  <c:v>3.4504700000000001</c:v>
                </c:pt>
                <c:pt idx="10529">
                  <c:v>3.4507979999999998</c:v>
                </c:pt>
                <c:pt idx="10530">
                  <c:v>3.4511259999999999</c:v>
                </c:pt>
                <c:pt idx="10531">
                  <c:v>3.4514529999999999</c:v>
                </c:pt>
                <c:pt idx="10532">
                  <c:v>3.451781</c:v>
                </c:pt>
                <c:pt idx="10533">
                  <c:v>3.4521090000000001</c:v>
                </c:pt>
                <c:pt idx="10534">
                  <c:v>3.4524360000000001</c:v>
                </c:pt>
                <c:pt idx="10535">
                  <c:v>3.4527640000000002</c:v>
                </c:pt>
                <c:pt idx="10536">
                  <c:v>3.4530919999999998</c:v>
                </c:pt>
                <c:pt idx="10537">
                  <c:v>3.4534189999999998</c:v>
                </c:pt>
                <c:pt idx="10538">
                  <c:v>3.4537469999999999</c:v>
                </c:pt>
                <c:pt idx="10539">
                  <c:v>3.454075</c:v>
                </c:pt>
                <c:pt idx="10540">
                  <c:v>3.454402</c:v>
                </c:pt>
                <c:pt idx="10541">
                  <c:v>3.4547300000000001</c:v>
                </c:pt>
                <c:pt idx="10542">
                  <c:v>3.4550580000000002</c:v>
                </c:pt>
                <c:pt idx="10543">
                  <c:v>3.4553859999999998</c:v>
                </c:pt>
                <c:pt idx="10544">
                  <c:v>3.4557129999999998</c:v>
                </c:pt>
                <c:pt idx="10545">
                  <c:v>3.4560409999999999</c:v>
                </c:pt>
                <c:pt idx="10546">
                  <c:v>3.456369</c:v>
                </c:pt>
                <c:pt idx="10547">
                  <c:v>3.456696</c:v>
                </c:pt>
                <c:pt idx="10548">
                  <c:v>3.4570240000000001</c:v>
                </c:pt>
                <c:pt idx="10549">
                  <c:v>3.4573520000000002</c:v>
                </c:pt>
                <c:pt idx="10550">
                  <c:v>3.4576790000000002</c:v>
                </c:pt>
                <c:pt idx="10551">
                  <c:v>3.4580069999999998</c:v>
                </c:pt>
                <c:pt idx="10552">
                  <c:v>3.4583349999999999</c:v>
                </c:pt>
                <c:pt idx="10553">
                  <c:v>3.4586619999999999</c:v>
                </c:pt>
                <c:pt idx="10554">
                  <c:v>3.45899</c:v>
                </c:pt>
                <c:pt idx="10555">
                  <c:v>3.4593180000000001</c:v>
                </c:pt>
                <c:pt idx="10556">
                  <c:v>3.4596460000000002</c:v>
                </c:pt>
                <c:pt idx="10557">
                  <c:v>3.4599730000000002</c:v>
                </c:pt>
                <c:pt idx="10558">
                  <c:v>3.4603009999999998</c:v>
                </c:pt>
                <c:pt idx="10559">
                  <c:v>3.460629</c:v>
                </c:pt>
                <c:pt idx="10560">
                  <c:v>3.4609559999999999</c:v>
                </c:pt>
                <c:pt idx="10561">
                  <c:v>3.461284</c:v>
                </c:pt>
                <c:pt idx="10562">
                  <c:v>3.4616120000000001</c:v>
                </c:pt>
                <c:pt idx="10563">
                  <c:v>3.4619390000000001</c:v>
                </c:pt>
                <c:pt idx="10564">
                  <c:v>3.4622670000000002</c:v>
                </c:pt>
                <c:pt idx="10565">
                  <c:v>3.4625949999999999</c:v>
                </c:pt>
                <c:pt idx="10566">
                  <c:v>3.4629219999999998</c:v>
                </c:pt>
                <c:pt idx="10567">
                  <c:v>3.4632499999999999</c:v>
                </c:pt>
                <c:pt idx="10568">
                  <c:v>3.463578</c:v>
                </c:pt>
                <c:pt idx="10569">
                  <c:v>3.463905</c:v>
                </c:pt>
                <c:pt idx="10570">
                  <c:v>3.4642330000000001</c:v>
                </c:pt>
                <c:pt idx="10571">
                  <c:v>3.4645609999999998</c:v>
                </c:pt>
                <c:pt idx="10572">
                  <c:v>3.4648880000000002</c:v>
                </c:pt>
                <c:pt idx="10573">
                  <c:v>3.4652159999999999</c:v>
                </c:pt>
                <c:pt idx="10574">
                  <c:v>3.465544</c:v>
                </c:pt>
                <c:pt idx="10575">
                  <c:v>3.4658709999999999</c:v>
                </c:pt>
                <c:pt idx="10576">
                  <c:v>3.466199</c:v>
                </c:pt>
                <c:pt idx="10577">
                  <c:v>3.4665270000000001</c:v>
                </c:pt>
                <c:pt idx="10578">
                  <c:v>3.4668540000000001</c:v>
                </c:pt>
                <c:pt idx="10579">
                  <c:v>3.4671820000000002</c:v>
                </c:pt>
                <c:pt idx="10580">
                  <c:v>3.4675099999999999</c:v>
                </c:pt>
                <c:pt idx="10581">
                  <c:v>3.4678369999999998</c:v>
                </c:pt>
                <c:pt idx="10582">
                  <c:v>3.4681649999999999</c:v>
                </c:pt>
                <c:pt idx="10583">
                  <c:v>3.468493</c:v>
                </c:pt>
                <c:pt idx="10584">
                  <c:v>3.4688210000000002</c:v>
                </c:pt>
                <c:pt idx="10585">
                  <c:v>3.4691480000000001</c:v>
                </c:pt>
                <c:pt idx="10586">
                  <c:v>3.4694759999999998</c:v>
                </c:pt>
                <c:pt idx="10587">
                  <c:v>3.4698039999999999</c:v>
                </c:pt>
                <c:pt idx="10588">
                  <c:v>3.4701309999999999</c:v>
                </c:pt>
                <c:pt idx="10589">
                  <c:v>3.470459</c:v>
                </c:pt>
                <c:pt idx="10590">
                  <c:v>3.4707870000000001</c:v>
                </c:pt>
                <c:pt idx="10591">
                  <c:v>3.471114</c:v>
                </c:pt>
                <c:pt idx="10592">
                  <c:v>3.4714420000000001</c:v>
                </c:pt>
                <c:pt idx="10593">
                  <c:v>3.4717699999999998</c:v>
                </c:pt>
                <c:pt idx="10594">
                  <c:v>3.4720970000000002</c:v>
                </c:pt>
                <c:pt idx="10595">
                  <c:v>3.4724249999999999</c:v>
                </c:pt>
                <c:pt idx="10596">
                  <c:v>3.472753</c:v>
                </c:pt>
                <c:pt idx="10597">
                  <c:v>3.4730799999999999</c:v>
                </c:pt>
                <c:pt idx="10598">
                  <c:v>3.4734080000000001</c:v>
                </c:pt>
                <c:pt idx="10599">
                  <c:v>3.4737360000000002</c:v>
                </c:pt>
                <c:pt idx="10600">
                  <c:v>3.4740630000000001</c:v>
                </c:pt>
                <c:pt idx="10601">
                  <c:v>3.4743909999999998</c:v>
                </c:pt>
                <c:pt idx="10602">
                  <c:v>3.4747189999999999</c:v>
                </c:pt>
                <c:pt idx="10603">
                  <c:v>3.4750459999999999</c:v>
                </c:pt>
                <c:pt idx="10604">
                  <c:v>3.475374</c:v>
                </c:pt>
                <c:pt idx="10605">
                  <c:v>3.4757020000000001</c:v>
                </c:pt>
                <c:pt idx="10606">
                  <c:v>3.476029</c:v>
                </c:pt>
                <c:pt idx="10607">
                  <c:v>3.4763570000000001</c:v>
                </c:pt>
                <c:pt idx="10608">
                  <c:v>3.4766849999999998</c:v>
                </c:pt>
                <c:pt idx="10609">
                  <c:v>3.4770120000000002</c:v>
                </c:pt>
                <c:pt idx="10610">
                  <c:v>3.4773399999999999</c:v>
                </c:pt>
                <c:pt idx="10611">
                  <c:v>3.477668</c:v>
                </c:pt>
                <c:pt idx="10612">
                  <c:v>3.4779949999999999</c:v>
                </c:pt>
                <c:pt idx="10613">
                  <c:v>3.4783230000000001</c:v>
                </c:pt>
                <c:pt idx="10614">
                  <c:v>3.4786510000000002</c:v>
                </c:pt>
                <c:pt idx="10615">
                  <c:v>3.4789789999999998</c:v>
                </c:pt>
                <c:pt idx="10616">
                  <c:v>3.4793059999999998</c:v>
                </c:pt>
                <c:pt idx="10617">
                  <c:v>3.4796339999999999</c:v>
                </c:pt>
                <c:pt idx="10618">
                  <c:v>3.479962</c:v>
                </c:pt>
                <c:pt idx="10619">
                  <c:v>3.480289</c:v>
                </c:pt>
                <c:pt idx="10620">
                  <c:v>3.4806170000000001</c:v>
                </c:pt>
                <c:pt idx="10621">
                  <c:v>3.4809450000000002</c:v>
                </c:pt>
                <c:pt idx="10622">
                  <c:v>3.4812720000000001</c:v>
                </c:pt>
                <c:pt idx="10623">
                  <c:v>3.4815999999999998</c:v>
                </c:pt>
                <c:pt idx="10624">
                  <c:v>3.4819279999999999</c:v>
                </c:pt>
                <c:pt idx="10625">
                  <c:v>3.4822549999999999</c:v>
                </c:pt>
                <c:pt idx="10626">
                  <c:v>3.482583</c:v>
                </c:pt>
                <c:pt idx="10627">
                  <c:v>3.4829110000000001</c:v>
                </c:pt>
                <c:pt idx="10628">
                  <c:v>3.4832380000000001</c:v>
                </c:pt>
                <c:pt idx="10629">
                  <c:v>3.4835660000000002</c:v>
                </c:pt>
                <c:pt idx="10630">
                  <c:v>3.4838939999999998</c:v>
                </c:pt>
                <c:pt idx="10631">
                  <c:v>3.4842209999999998</c:v>
                </c:pt>
                <c:pt idx="10632">
                  <c:v>3.4845489999999999</c:v>
                </c:pt>
                <c:pt idx="10633">
                  <c:v>3.484877</c:v>
                </c:pt>
                <c:pt idx="10634">
                  <c:v>3.485204</c:v>
                </c:pt>
                <c:pt idx="10635">
                  <c:v>3.4855320000000001</c:v>
                </c:pt>
                <c:pt idx="10636">
                  <c:v>3.4858600000000002</c:v>
                </c:pt>
                <c:pt idx="10637">
                  <c:v>3.4861870000000001</c:v>
                </c:pt>
                <c:pt idx="10638">
                  <c:v>3.4865149999999998</c:v>
                </c:pt>
                <c:pt idx="10639">
                  <c:v>3.4868429999999999</c:v>
                </c:pt>
                <c:pt idx="10640">
                  <c:v>3.4871699999999999</c:v>
                </c:pt>
                <c:pt idx="10641">
                  <c:v>3.487498</c:v>
                </c:pt>
                <c:pt idx="10642">
                  <c:v>3.4878260000000001</c:v>
                </c:pt>
                <c:pt idx="10643">
                  <c:v>3.4881540000000002</c:v>
                </c:pt>
                <c:pt idx="10644">
                  <c:v>3.4884810000000002</c:v>
                </c:pt>
                <c:pt idx="10645">
                  <c:v>3.4888089999999998</c:v>
                </c:pt>
                <c:pt idx="10646">
                  <c:v>3.4891369999999999</c:v>
                </c:pt>
                <c:pt idx="10647">
                  <c:v>3.4894639999999999</c:v>
                </c:pt>
                <c:pt idx="10648">
                  <c:v>3.489792</c:v>
                </c:pt>
                <c:pt idx="10649">
                  <c:v>3.4901200000000001</c:v>
                </c:pt>
                <c:pt idx="10650">
                  <c:v>3.4904470000000001</c:v>
                </c:pt>
                <c:pt idx="10651">
                  <c:v>3.4907750000000002</c:v>
                </c:pt>
                <c:pt idx="10652">
                  <c:v>3.4911029999999998</c:v>
                </c:pt>
                <c:pt idx="10653">
                  <c:v>3.4914299999999998</c:v>
                </c:pt>
                <c:pt idx="10654">
                  <c:v>3.4917579999999999</c:v>
                </c:pt>
                <c:pt idx="10655">
                  <c:v>3.492086</c:v>
                </c:pt>
                <c:pt idx="10656">
                  <c:v>3.4924140000000001</c:v>
                </c:pt>
                <c:pt idx="10657">
                  <c:v>3.4927410000000001</c:v>
                </c:pt>
                <c:pt idx="10658">
                  <c:v>3.4930690000000002</c:v>
                </c:pt>
                <c:pt idx="10659">
                  <c:v>3.4933969999999999</c:v>
                </c:pt>
                <c:pt idx="10660">
                  <c:v>3.4937239999999998</c:v>
                </c:pt>
                <c:pt idx="10661">
                  <c:v>3.4940519999999999</c:v>
                </c:pt>
                <c:pt idx="10662">
                  <c:v>3.49438</c:v>
                </c:pt>
                <c:pt idx="10663">
                  <c:v>3.494707</c:v>
                </c:pt>
                <c:pt idx="10664">
                  <c:v>3.4950350000000001</c:v>
                </c:pt>
                <c:pt idx="10665">
                  <c:v>3.4953630000000002</c:v>
                </c:pt>
                <c:pt idx="10666">
                  <c:v>3.4956900000000002</c:v>
                </c:pt>
                <c:pt idx="10667">
                  <c:v>3.4960179999999998</c:v>
                </c:pt>
                <c:pt idx="10668">
                  <c:v>3.496346</c:v>
                </c:pt>
                <c:pt idx="10669">
                  <c:v>3.4966729999999999</c:v>
                </c:pt>
                <c:pt idx="10670">
                  <c:v>3.497001</c:v>
                </c:pt>
                <c:pt idx="10671">
                  <c:v>3.4973290000000001</c:v>
                </c:pt>
                <c:pt idx="10672">
                  <c:v>3.4976560000000001</c:v>
                </c:pt>
                <c:pt idx="10673">
                  <c:v>3.4979840000000002</c:v>
                </c:pt>
                <c:pt idx="10674">
                  <c:v>3.4983119999999999</c:v>
                </c:pt>
                <c:pt idx="10675">
                  <c:v>3.4986389999999998</c:v>
                </c:pt>
                <c:pt idx="10676">
                  <c:v>3.4989669999999999</c:v>
                </c:pt>
                <c:pt idx="10677">
                  <c:v>3.499295</c:v>
                </c:pt>
                <c:pt idx="10678">
                  <c:v>3.499622</c:v>
                </c:pt>
                <c:pt idx="10679">
                  <c:v>3.4999500000000001</c:v>
                </c:pt>
                <c:pt idx="10680">
                  <c:v>3.5002779999999998</c:v>
                </c:pt>
                <c:pt idx="10681">
                  <c:v>3.5006050000000002</c:v>
                </c:pt>
                <c:pt idx="10682">
                  <c:v>3.5009329999999999</c:v>
                </c:pt>
                <c:pt idx="10683">
                  <c:v>3.501261</c:v>
                </c:pt>
                <c:pt idx="10684">
                  <c:v>3.5015879999999999</c:v>
                </c:pt>
                <c:pt idx="10685">
                  <c:v>3.501916</c:v>
                </c:pt>
                <c:pt idx="10686">
                  <c:v>3.5022440000000001</c:v>
                </c:pt>
                <c:pt idx="10687">
                  <c:v>3.5025719999999998</c:v>
                </c:pt>
                <c:pt idx="10688">
                  <c:v>3.5028990000000002</c:v>
                </c:pt>
                <c:pt idx="10689">
                  <c:v>3.5032269999999999</c:v>
                </c:pt>
                <c:pt idx="10690">
                  <c:v>3.503555</c:v>
                </c:pt>
                <c:pt idx="10691">
                  <c:v>3.5038819999999999</c:v>
                </c:pt>
                <c:pt idx="10692">
                  <c:v>3.50421</c:v>
                </c:pt>
                <c:pt idx="10693">
                  <c:v>3.5045380000000002</c:v>
                </c:pt>
                <c:pt idx="10694">
                  <c:v>3.5048650000000001</c:v>
                </c:pt>
                <c:pt idx="10695">
                  <c:v>3.5051929999999998</c:v>
                </c:pt>
                <c:pt idx="10696">
                  <c:v>3.5055209999999999</c:v>
                </c:pt>
                <c:pt idx="10697">
                  <c:v>3.5058479999999999</c:v>
                </c:pt>
                <c:pt idx="10698">
                  <c:v>3.506176</c:v>
                </c:pt>
                <c:pt idx="10699">
                  <c:v>3.5065040000000001</c:v>
                </c:pt>
                <c:pt idx="10700">
                  <c:v>3.506831</c:v>
                </c:pt>
                <c:pt idx="10701">
                  <c:v>3.5071590000000001</c:v>
                </c:pt>
                <c:pt idx="10702">
                  <c:v>3.5074869999999998</c:v>
                </c:pt>
                <c:pt idx="10703">
                  <c:v>3.5078140000000002</c:v>
                </c:pt>
                <c:pt idx="10704">
                  <c:v>3.5081419999999999</c:v>
                </c:pt>
                <c:pt idx="10705">
                  <c:v>3.50847</c:v>
                </c:pt>
                <c:pt idx="10706">
                  <c:v>3.5087969999999999</c:v>
                </c:pt>
                <c:pt idx="10707">
                  <c:v>3.509125</c:v>
                </c:pt>
                <c:pt idx="10708">
                  <c:v>3.5094530000000002</c:v>
                </c:pt>
                <c:pt idx="10709">
                  <c:v>3.5097800000000001</c:v>
                </c:pt>
                <c:pt idx="10710">
                  <c:v>3.5101079999999998</c:v>
                </c:pt>
                <c:pt idx="10711">
                  <c:v>3.5104359999999999</c:v>
                </c:pt>
                <c:pt idx="10712">
                  <c:v>3.5107629999999999</c:v>
                </c:pt>
                <c:pt idx="10713">
                  <c:v>3.511091</c:v>
                </c:pt>
                <c:pt idx="10714">
                  <c:v>3.5114190000000001</c:v>
                </c:pt>
                <c:pt idx="10715">
                  <c:v>3.5117470000000002</c:v>
                </c:pt>
                <c:pt idx="10716">
                  <c:v>3.5120740000000001</c:v>
                </c:pt>
                <c:pt idx="10717">
                  <c:v>3.5124019999999998</c:v>
                </c:pt>
                <c:pt idx="10718">
                  <c:v>3.5127299999999999</c:v>
                </c:pt>
                <c:pt idx="10719">
                  <c:v>3.5130569999999999</c:v>
                </c:pt>
                <c:pt idx="10720">
                  <c:v>3.513385</c:v>
                </c:pt>
                <c:pt idx="10721">
                  <c:v>3.5137130000000001</c:v>
                </c:pt>
                <c:pt idx="10722">
                  <c:v>3.5140400000000001</c:v>
                </c:pt>
                <c:pt idx="10723">
                  <c:v>3.5143680000000002</c:v>
                </c:pt>
                <c:pt idx="10724">
                  <c:v>3.5146959999999998</c:v>
                </c:pt>
                <c:pt idx="10725">
                  <c:v>3.5150229999999998</c:v>
                </c:pt>
                <c:pt idx="10726">
                  <c:v>3.5153509999999999</c:v>
                </c:pt>
                <c:pt idx="10727">
                  <c:v>3.515679</c:v>
                </c:pt>
                <c:pt idx="10728">
                  <c:v>3.516006</c:v>
                </c:pt>
                <c:pt idx="10729">
                  <c:v>3.5163340000000001</c:v>
                </c:pt>
                <c:pt idx="10730">
                  <c:v>3.5166620000000002</c:v>
                </c:pt>
                <c:pt idx="10731">
                  <c:v>3.5169890000000001</c:v>
                </c:pt>
                <c:pt idx="10732">
                  <c:v>3.5173169999999998</c:v>
                </c:pt>
                <c:pt idx="10733">
                  <c:v>3.5176449999999999</c:v>
                </c:pt>
                <c:pt idx="10734">
                  <c:v>3.5179719999999999</c:v>
                </c:pt>
                <c:pt idx="10735">
                  <c:v>3.5183</c:v>
                </c:pt>
                <c:pt idx="10736">
                  <c:v>3.5186280000000001</c:v>
                </c:pt>
                <c:pt idx="10737">
                  <c:v>3.5189550000000001</c:v>
                </c:pt>
                <c:pt idx="10738">
                  <c:v>3.5192830000000002</c:v>
                </c:pt>
                <c:pt idx="10739">
                  <c:v>3.5196109999999998</c:v>
                </c:pt>
                <c:pt idx="10740">
                  <c:v>3.5199379999999998</c:v>
                </c:pt>
                <c:pt idx="10741">
                  <c:v>3.5202659999999999</c:v>
                </c:pt>
                <c:pt idx="10742">
                  <c:v>3.520594</c:v>
                </c:pt>
                <c:pt idx="10743">
                  <c:v>3.520921</c:v>
                </c:pt>
                <c:pt idx="10744">
                  <c:v>3.5212490000000001</c:v>
                </c:pt>
                <c:pt idx="10745">
                  <c:v>3.5215770000000002</c:v>
                </c:pt>
                <c:pt idx="10746">
                  <c:v>3.5219049999999998</c:v>
                </c:pt>
                <c:pt idx="10747">
                  <c:v>3.5222319999999998</c:v>
                </c:pt>
                <c:pt idx="10748">
                  <c:v>3.5225599999999999</c:v>
                </c:pt>
                <c:pt idx="10749">
                  <c:v>3.522888</c:v>
                </c:pt>
                <c:pt idx="10750">
                  <c:v>3.523215</c:v>
                </c:pt>
                <c:pt idx="10751">
                  <c:v>3.5235430000000001</c:v>
                </c:pt>
                <c:pt idx="10752">
                  <c:v>3.5238710000000002</c:v>
                </c:pt>
                <c:pt idx="10753">
                  <c:v>3.5241980000000002</c:v>
                </c:pt>
                <c:pt idx="10754">
                  <c:v>3.5245259999999998</c:v>
                </c:pt>
                <c:pt idx="10755">
                  <c:v>3.5248539999999999</c:v>
                </c:pt>
                <c:pt idx="10756">
                  <c:v>3.525182</c:v>
                </c:pt>
                <c:pt idx="10757">
                  <c:v>3.525509</c:v>
                </c:pt>
                <c:pt idx="10758">
                  <c:v>3.5258370000000001</c:v>
                </c:pt>
                <c:pt idx="10759">
                  <c:v>3.5261650000000002</c:v>
                </c:pt>
                <c:pt idx="10760">
                  <c:v>3.5264920000000002</c:v>
                </c:pt>
                <c:pt idx="10761">
                  <c:v>3.5268199999999998</c:v>
                </c:pt>
                <c:pt idx="10762">
                  <c:v>3.5271479999999999</c:v>
                </c:pt>
                <c:pt idx="10763">
                  <c:v>3.5274749999999999</c:v>
                </c:pt>
                <c:pt idx="10764">
                  <c:v>3.527803</c:v>
                </c:pt>
                <c:pt idx="10765">
                  <c:v>3.5281310000000001</c:v>
                </c:pt>
                <c:pt idx="10766">
                  <c:v>3.5284580000000001</c:v>
                </c:pt>
                <c:pt idx="10767">
                  <c:v>3.5287860000000002</c:v>
                </c:pt>
                <c:pt idx="10768">
                  <c:v>3.5291139999999999</c:v>
                </c:pt>
                <c:pt idx="10769">
                  <c:v>3.5294409999999998</c:v>
                </c:pt>
                <c:pt idx="10770">
                  <c:v>3.5297689999999999</c:v>
                </c:pt>
                <c:pt idx="10771">
                  <c:v>3.530097</c:v>
                </c:pt>
                <c:pt idx="10772">
                  <c:v>3.530424</c:v>
                </c:pt>
                <c:pt idx="10773">
                  <c:v>3.5307520000000001</c:v>
                </c:pt>
                <c:pt idx="10774">
                  <c:v>3.5310800000000002</c:v>
                </c:pt>
                <c:pt idx="10775">
                  <c:v>3.5314070000000002</c:v>
                </c:pt>
                <c:pt idx="10776">
                  <c:v>3.5317349999999998</c:v>
                </c:pt>
                <c:pt idx="10777">
                  <c:v>3.532063</c:v>
                </c:pt>
                <c:pt idx="10778">
                  <c:v>3.5323899999999999</c:v>
                </c:pt>
                <c:pt idx="10779">
                  <c:v>3.532718</c:v>
                </c:pt>
                <c:pt idx="10780">
                  <c:v>3.5330460000000001</c:v>
                </c:pt>
                <c:pt idx="10781">
                  <c:v>3.5333730000000001</c:v>
                </c:pt>
                <c:pt idx="10782">
                  <c:v>3.5337010000000002</c:v>
                </c:pt>
                <c:pt idx="10783">
                  <c:v>3.5340289999999999</c:v>
                </c:pt>
                <c:pt idx="10784">
                  <c:v>3.5343559999999998</c:v>
                </c:pt>
                <c:pt idx="10785">
                  <c:v>3.5346839999999999</c:v>
                </c:pt>
                <c:pt idx="10786">
                  <c:v>3.535012</c:v>
                </c:pt>
                <c:pt idx="10787">
                  <c:v>3.5353400000000001</c:v>
                </c:pt>
                <c:pt idx="10788">
                  <c:v>3.5356670000000001</c:v>
                </c:pt>
                <c:pt idx="10789">
                  <c:v>3.5359950000000002</c:v>
                </c:pt>
                <c:pt idx="10790">
                  <c:v>3.5363229999999999</c:v>
                </c:pt>
                <c:pt idx="10791">
                  <c:v>3.5366499999999998</c:v>
                </c:pt>
                <c:pt idx="10792">
                  <c:v>3.536978</c:v>
                </c:pt>
                <c:pt idx="10793">
                  <c:v>3.5373060000000001</c:v>
                </c:pt>
                <c:pt idx="10794">
                  <c:v>3.537633</c:v>
                </c:pt>
                <c:pt idx="10795">
                  <c:v>3.5379610000000001</c:v>
                </c:pt>
                <c:pt idx="10796">
                  <c:v>3.5382889999999998</c:v>
                </c:pt>
                <c:pt idx="10797">
                  <c:v>3.5386160000000002</c:v>
                </c:pt>
                <c:pt idx="10798">
                  <c:v>3.5389439999999999</c:v>
                </c:pt>
                <c:pt idx="10799">
                  <c:v>3.539272</c:v>
                </c:pt>
                <c:pt idx="10800">
                  <c:v>3.5395989999999999</c:v>
                </c:pt>
                <c:pt idx="10801">
                  <c:v>3.539927</c:v>
                </c:pt>
                <c:pt idx="10802">
                  <c:v>3.5402550000000002</c:v>
                </c:pt>
                <c:pt idx="10803">
                  <c:v>3.5405820000000001</c:v>
                </c:pt>
                <c:pt idx="10804">
                  <c:v>3.5409099999999998</c:v>
                </c:pt>
                <c:pt idx="10805">
                  <c:v>3.5412379999999999</c:v>
                </c:pt>
                <c:pt idx="10806">
                  <c:v>3.5415649999999999</c:v>
                </c:pt>
                <c:pt idx="10807">
                  <c:v>3.541893</c:v>
                </c:pt>
                <c:pt idx="10808">
                  <c:v>3.5422210000000001</c:v>
                </c:pt>
                <c:pt idx="10809">
                  <c:v>3.542548</c:v>
                </c:pt>
                <c:pt idx="10810">
                  <c:v>3.5428760000000001</c:v>
                </c:pt>
                <c:pt idx="10811">
                  <c:v>3.5432039999999998</c:v>
                </c:pt>
                <c:pt idx="10812">
                  <c:v>3.5435310000000002</c:v>
                </c:pt>
                <c:pt idx="10813">
                  <c:v>3.5438589999999999</c:v>
                </c:pt>
                <c:pt idx="10814">
                  <c:v>3.544187</c:v>
                </c:pt>
                <c:pt idx="10815">
                  <c:v>3.5445150000000001</c:v>
                </c:pt>
                <c:pt idx="10816">
                  <c:v>3.544842</c:v>
                </c:pt>
                <c:pt idx="10817">
                  <c:v>3.5451700000000002</c:v>
                </c:pt>
                <c:pt idx="10818">
                  <c:v>3.5454979999999998</c:v>
                </c:pt>
                <c:pt idx="10819">
                  <c:v>3.5458249999999998</c:v>
                </c:pt>
                <c:pt idx="10820">
                  <c:v>3.5461529999999999</c:v>
                </c:pt>
                <c:pt idx="10821">
                  <c:v>3.546481</c:v>
                </c:pt>
                <c:pt idx="10822">
                  <c:v>3.546808</c:v>
                </c:pt>
                <c:pt idx="10823">
                  <c:v>3.5471360000000001</c:v>
                </c:pt>
                <c:pt idx="10824">
                  <c:v>3.5474640000000002</c:v>
                </c:pt>
                <c:pt idx="10825">
                  <c:v>3.5477910000000001</c:v>
                </c:pt>
                <c:pt idx="10826">
                  <c:v>3.5481189999999998</c:v>
                </c:pt>
                <c:pt idx="10827">
                  <c:v>3.5484469999999999</c:v>
                </c:pt>
                <c:pt idx="10828">
                  <c:v>3.5487739999999999</c:v>
                </c:pt>
                <c:pt idx="10829">
                  <c:v>3.549102</c:v>
                </c:pt>
                <c:pt idx="10830">
                  <c:v>3.5494300000000001</c:v>
                </c:pt>
                <c:pt idx="10831">
                  <c:v>3.5497570000000001</c:v>
                </c:pt>
                <c:pt idx="10832">
                  <c:v>3.5500850000000002</c:v>
                </c:pt>
                <c:pt idx="10833">
                  <c:v>3.5504129999999998</c:v>
                </c:pt>
                <c:pt idx="10834">
                  <c:v>3.5507399999999998</c:v>
                </c:pt>
                <c:pt idx="10835">
                  <c:v>3.5510679999999999</c:v>
                </c:pt>
                <c:pt idx="10836">
                  <c:v>3.551396</c:v>
                </c:pt>
                <c:pt idx="10837">
                  <c:v>3.551723</c:v>
                </c:pt>
                <c:pt idx="10838">
                  <c:v>3.5520510000000001</c:v>
                </c:pt>
                <c:pt idx="10839">
                  <c:v>3.5523790000000002</c:v>
                </c:pt>
                <c:pt idx="10840">
                  <c:v>3.5527060000000001</c:v>
                </c:pt>
                <c:pt idx="10841">
                  <c:v>3.5530339999999998</c:v>
                </c:pt>
                <c:pt idx="10842">
                  <c:v>3.5533619999999999</c:v>
                </c:pt>
                <c:pt idx="10843">
                  <c:v>3.5536889999999999</c:v>
                </c:pt>
                <c:pt idx="10844">
                  <c:v>3.554017</c:v>
                </c:pt>
                <c:pt idx="10845">
                  <c:v>3.5543450000000001</c:v>
                </c:pt>
                <c:pt idx="10846">
                  <c:v>3.5546730000000002</c:v>
                </c:pt>
                <c:pt idx="10847">
                  <c:v>3.5550000000000002</c:v>
                </c:pt>
                <c:pt idx="10848">
                  <c:v>3.5553279999999998</c:v>
                </c:pt>
                <c:pt idx="10849">
                  <c:v>3.5556559999999999</c:v>
                </c:pt>
                <c:pt idx="10850">
                  <c:v>3.5559829999999999</c:v>
                </c:pt>
                <c:pt idx="10851">
                  <c:v>3.556311</c:v>
                </c:pt>
                <c:pt idx="10852">
                  <c:v>3.5566390000000001</c:v>
                </c:pt>
                <c:pt idx="10853">
                  <c:v>3.5569660000000001</c:v>
                </c:pt>
                <c:pt idx="10854">
                  <c:v>3.5572940000000002</c:v>
                </c:pt>
                <c:pt idx="10855">
                  <c:v>3.5576219999999998</c:v>
                </c:pt>
                <c:pt idx="10856">
                  <c:v>3.5579489999999998</c:v>
                </c:pt>
                <c:pt idx="10857">
                  <c:v>3.5582769999999999</c:v>
                </c:pt>
                <c:pt idx="10858">
                  <c:v>3.558605</c:v>
                </c:pt>
                <c:pt idx="10859">
                  <c:v>3.5589330000000001</c:v>
                </c:pt>
                <c:pt idx="10860">
                  <c:v>3.5592600000000001</c:v>
                </c:pt>
                <c:pt idx="10861">
                  <c:v>3.5595880000000002</c:v>
                </c:pt>
                <c:pt idx="10862">
                  <c:v>3.5599159999999999</c:v>
                </c:pt>
                <c:pt idx="10863">
                  <c:v>3.5602429999999998</c:v>
                </c:pt>
                <c:pt idx="10864">
                  <c:v>3.5605709999999999</c:v>
                </c:pt>
                <c:pt idx="10865">
                  <c:v>3.560899</c:v>
                </c:pt>
                <c:pt idx="10866">
                  <c:v>3.561226</c:v>
                </c:pt>
                <c:pt idx="10867">
                  <c:v>3.5615540000000001</c:v>
                </c:pt>
                <c:pt idx="10868">
                  <c:v>3.5618820000000002</c:v>
                </c:pt>
                <c:pt idx="10869">
                  <c:v>3.5622090000000002</c:v>
                </c:pt>
                <c:pt idx="10870">
                  <c:v>3.5625369999999998</c:v>
                </c:pt>
                <c:pt idx="10871">
                  <c:v>3.5628649999999999</c:v>
                </c:pt>
                <c:pt idx="10872">
                  <c:v>3.5631919999999999</c:v>
                </c:pt>
                <c:pt idx="10873">
                  <c:v>3.56352</c:v>
                </c:pt>
                <c:pt idx="10874">
                  <c:v>3.5638480000000001</c:v>
                </c:pt>
                <c:pt idx="10875">
                  <c:v>3.5641750000000001</c:v>
                </c:pt>
                <c:pt idx="10876">
                  <c:v>3.5645030000000002</c:v>
                </c:pt>
                <c:pt idx="10877">
                  <c:v>3.5648309999999999</c:v>
                </c:pt>
                <c:pt idx="10878">
                  <c:v>3.5651579999999998</c:v>
                </c:pt>
                <c:pt idx="10879">
                  <c:v>3.5654859999999999</c:v>
                </c:pt>
                <c:pt idx="10880">
                  <c:v>3.565814</c:v>
                </c:pt>
                <c:pt idx="10881">
                  <c:v>3.566141</c:v>
                </c:pt>
                <c:pt idx="10882">
                  <c:v>3.5664690000000001</c:v>
                </c:pt>
                <c:pt idx="10883">
                  <c:v>3.5667970000000002</c:v>
                </c:pt>
                <c:pt idx="10884">
                  <c:v>3.5671240000000002</c:v>
                </c:pt>
                <c:pt idx="10885">
                  <c:v>3.5674519999999998</c:v>
                </c:pt>
                <c:pt idx="10886">
                  <c:v>3.56778</c:v>
                </c:pt>
                <c:pt idx="10887">
                  <c:v>3.5681080000000001</c:v>
                </c:pt>
                <c:pt idx="10888">
                  <c:v>3.568435</c:v>
                </c:pt>
                <c:pt idx="10889">
                  <c:v>3.5687630000000001</c:v>
                </c:pt>
                <c:pt idx="10890">
                  <c:v>3.5690909999999998</c:v>
                </c:pt>
                <c:pt idx="10891">
                  <c:v>3.5694180000000002</c:v>
                </c:pt>
                <c:pt idx="10892">
                  <c:v>3.5697459999999999</c:v>
                </c:pt>
                <c:pt idx="10893">
                  <c:v>3.570074</c:v>
                </c:pt>
                <c:pt idx="10894">
                  <c:v>3.5704009999999999</c:v>
                </c:pt>
                <c:pt idx="10895">
                  <c:v>3.570729</c:v>
                </c:pt>
                <c:pt idx="10896">
                  <c:v>3.5710570000000001</c:v>
                </c:pt>
                <c:pt idx="10897">
                  <c:v>3.5713840000000001</c:v>
                </c:pt>
                <c:pt idx="10898">
                  <c:v>3.5717120000000002</c:v>
                </c:pt>
                <c:pt idx="10899">
                  <c:v>3.5720399999999999</c:v>
                </c:pt>
                <c:pt idx="10900">
                  <c:v>3.5723669999999998</c:v>
                </c:pt>
                <c:pt idx="10901">
                  <c:v>3.572695</c:v>
                </c:pt>
                <c:pt idx="10902">
                  <c:v>3.5730230000000001</c:v>
                </c:pt>
                <c:pt idx="10903">
                  <c:v>3.57335</c:v>
                </c:pt>
                <c:pt idx="10904">
                  <c:v>3.5736780000000001</c:v>
                </c:pt>
                <c:pt idx="10905">
                  <c:v>3.5740059999999998</c:v>
                </c:pt>
                <c:pt idx="10906">
                  <c:v>3.5743330000000002</c:v>
                </c:pt>
                <c:pt idx="10907">
                  <c:v>3.5746609999999999</c:v>
                </c:pt>
                <c:pt idx="10908">
                  <c:v>3.574989</c:v>
                </c:pt>
                <c:pt idx="10909">
                  <c:v>3.5753159999999999</c:v>
                </c:pt>
                <c:pt idx="10910">
                  <c:v>3.575644</c:v>
                </c:pt>
                <c:pt idx="10911">
                  <c:v>3.5759720000000002</c:v>
                </c:pt>
                <c:pt idx="10912">
                  <c:v>3.5762990000000001</c:v>
                </c:pt>
                <c:pt idx="10913">
                  <c:v>3.5766269999999998</c:v>
                </c:pt>
                <c:pt idx="10914">
                  <c:v>3.5769549999999999</c:v>
                </c:pt>
                <c:pt idx="10915">
                  <c:v>3.5772819999999999</c:v>
                </c:pt>
                <c:pt idx="10916">
                  <c:v>3.57761</c:v>
                </c:pt>
                <c:pt idx="10917">
                  <c:v>3.5779380000000001</c:v>
                </c:pt>
                <c:pt idx="10918">
                  <c:v>3.5782660000000002</c:v>
                </c:pt>
                <c:pt idx="10919">
                  <c:v>3.5785930000000001</c:v>
                </c:pt>
                <c:pt idx="10920">
                  <c:v>3.5789209999999998</c:v>
                </c:pt>
                <c:pt idx="10921">
                  <c:v>3.5792489999999999</c:v>
                </c:pt>
                <c:pt idx="10922">
                  <c:v>3.5795759999999999</c:v>
                </c:pt>
                <c:pt idx="10923">
                  <c:v>3.579904</c:v>
                </c:pt>
                <c:pt idx="10924">
                  <c:v>3.5802320000000001</c:v>
                </c:pt>
                <c:pt idx="10925">
                  <c:v>3.580559</c:v>
                </c:pt>
                <c:pt idx="10926">
                  <c:v>3.5808870000000002</c:v>
                </c:pt>
                <c:pt idx="10927">
                  <c:v>3.5812149999999998</c:v>
                </c:pt>
                <c:pt idx="10928">
                  <c:v>3.5815419999999998</c:v>
                </c:pt>
                <c:pt idx="10929">
                  <c:v>3.5818699999999999</c:v>
                </c:pt>
                <c:pt idx="10930">
                  <c:v>3.582198</c:v>
                </c:pt>
                <c:pt idx="10931">
                  <c:v>3.582525</c:v>
                </c:pt>
                <c:pt idx="10932">
                  <c:v>3.5828530000000001</c:v>
                </c:pt>
                <c:pt idx="10933">
                  <c:v>3.5831810000000002</c:v>
                </c:pt>
                <c:pt idx="10934">
                  <c:v>3.5835080000000001</c:v>
                </c:pt>
                <c:pt idx="10935">
                  <c:v>3.5838359999999998</c:v>
                </c:pt>
                <c:pt idx="10936">
                  <c:v>3.5841639999999999</c:v>
                </c:pt>
                <c:pt idx="10937">
                  <c:v>3.5844909999999999</c:v>
                </c:pt>
                <c:pt idx="10938">
                  <c:v>3.584819</c:v>
                </c:pt>
                <c:pt idx="10939">
                  <c:v>3.5851470000000001</c:v>
                </c:pt>
                <c:pt idx="10940">
                  <c:v>3.585474</c:v>
                </c:pt>
                <c:pt idx="10941">
                  <c:v>3.5858020000000002</c:v>
                </c:pt>
                <c:pt idx="10942">
                  <c:v>3.5861299999999998</c:v>
                </c:pt>
                <c:pt idx="10943">
                  <c:v>3.5864569999999998</c:v>
                </c:pt>
                <c:pt idx="10944">
                  <c:v>3.5867849999999999</c:v>
                </c:pt>
                <c:pt idx="10945">
                  <c:v>3.587113</c:v>
                </c:pt>
                <c:pt idx="10946">
                  <c:v>3.5874410000000001</c:v>
                </c:pt>
                <c:pt idx="10947">
                  <c:v>3.5877680000000001</c:v>
                </c:pt>
                <c:pt idx="10948">
                  <c:v>3.5880960000000002</c:v>
                </c:pt>
                <c:pt idx="10949">
                  <c:v>3.5884239999999998</c:v>
                </c:pt>
                <c:pt idx="10950">
                  <c:v>3.5887509999999998</c:v>
                </c:pt>
                <c:pt idx="10951">
                  <c:v>3.5890789999999999</c:v>
                </c:pt>
                <c:pt idx="10952">
                  <c:v>3.589407</c:v>
                </c:pt>
                <c:pt idx="10953">
                  <c:v>3.589734</c:v>
                </c:pt>
                <c:pt idx="10954">
                  <c:v>3.5900620000000001</c:v>
                </c:pt>
                <c:pt idx="10955">
                  <c:v>3.5903900000000002</c:v>
                </c:pt>
                <c:pt idx="10956">
                  <c:v>3.5907170000000002</c:v>
                </c:pt>
                <c:pt idx="10957">
                  <c:v>3.5910449999999998</c:v>
                </c:pt>
                <c:pt idx="10958">
                  <c:v>3.5913729999999999</c:v>
                </c:pt>
                <c:pt idx="10959">
                  <c:v>3.591701</c:v>
                </c:pt>
                <c:pt idx="10960">
                  <c:v>3.592028</c:v>
                </c:pt>
                <c:pt idx="10961">
                  <c:v>3.5923560000000001</c:v>
                </c:pt>
                <c:pt idx="10962">
                  <c:v>3.5926840000000002</c:v>
                </c:pt>
                <c:pt idx="10963">
                  <c:v>3.5930110000000002</c:v>
                </c:pt>
                <c:pt idx="10964">
                  <c:v>3.5933389999999998</c:v>
                </c:pt>
                <c:pt idx="10965">
                  <c:v>3.5936669999999999</c:v>
                </c:pt>
                <c:pt idx="10966">
                  <c:v>3.5939939999999999</c:v>
                </c:pt>
                <c:pt idx="10967">
                  <c:v>3.594322</c:v>
                </c:pt>
                <c:pt idx="10968">
                  <c:v>3.5946500000000001</c:v>
                </c:pt>
                <c:pt idx="10969">
                  <c:v>3.5949770000000001</c:v>
                </c:pt>
                <c:pt idx="10970">
                  <c:v>3.5953050000000002</c:v>
                </c:pt>
                <c:pt idx="10971">
                  <c:v>3.5956329999999999</c:v>
                </c:pt>
                <c:pt idx="10972">
                  <c:v>3.5959599999999998</c:v>
                </c:pt>
                <c:pt idx="10973">
                  <c:v>3.5962879999999999</c:v>
                </c:pt>
                <c:pt idx="10974">
                  <c:v>3.596616</c:v>
                </c:pt>
                <c:pt idx="10975">
                  <c:v>3.596943</c:v>
                </c:pt>
                <c:pt idx="10976">
                  <c:v>3.5972710000000001</c:v>
                </c:pt>
                <c:pt idx="10977">
                  <c:v>3.5975990000000002</c:v>
                </c:pt>
                <c:pt idx="10978">
                  <c:v>3.5979260000000002</c:v>
                </c:pt>
                <c:pt idx="10979">
                  <c:v>3.5982539999999998</c:v>
                </c:pt>
                <c:pt idx="10980">
                  <c:v>3.5985819999999999</c:v>
                </c:pt>
                <c:pt idx="10981">
                  <c:v>3.5989089999999999</c:v>
                </c:pt>
                <c:pt idx="10982">
                  <c:v>3.599237</c:v>
                </c:pt>
                <c:pt idx="10983">
                  <c:v>3.5995650000000001</c:v>
                </c:pt>
                <c:pt idx="10984">
                  <c:v>3.5998920000000001</c:v>
                </c:pt>
                <c:pt idx="10985">
                  <c:v>3.6002200000000002</c:v>
                </c:pt>
                <c:pt idx="10986">
                  <c:v>3.6005479999999999</c:v>
                </c:pt>
                <c:pt idx="10987">
                  <c:v>3.600876</c:v>
                </c:pt>
                <c:pt idx="10988">
                  <c:v>3.6012029999999999</c:v>
                </c:pt>
                <c:pt idx="10989">
                  <c:v>3.601531</c:v>
                </c:pt>
                <c:pt idx="10990">
                  <c:v>3.6018590000000001</c:v>
                </c:pt>
                <c:pt idx="10991">
                  <c:v>3.6021860000000001</c:v>
                </c:pt>
                <c:pt idx="10992">
                  <c:v>3.6025140000000002</c:v>
                </c:pt>
                <c:pt idx="10993">
                  <c:v>3.6028419999999999</c:v>
                </c:pt>
                <c:pt idx="10994">
                  <c:v>3.6031689999999998</c:v>
                </c:pt>
                <c:pt idx="10995">
                  <c:v>3.603497</c:v>
                </c:pt>
                <c:pt idx="10996">
                  <c:v>3.6038250000000001</c:v>
                </c:pt>
                <c:pt idx="10997">
                  <c:v>3.604152</c:v>
                </c:pt>
                <c:pt idx="10998">
                  <c:v>3.6044800000000001</c:v>
                </c:pt>
                <c:pt idx="10999">
                  <c:v>3.6048079999999998</c:v>
                </c:pt>
                <c:pt idx="11000">
                  <c:v>3.6051350000000002</c:v>
                </c:pt>
                <c:pt idx="11001">
                  <c:v>3.6054629999999999</c:v>
                </c:pt>
                <c:pt idx="11002">
                  <c:v>3.605791</c:v>
                </c:pt>
                <c:pt idx="11003">
                  <c:v>3.6061179999999999</c:v>
                </c:pt>
                <c:pt idx="11004">
                  <c:v>3.606446</c:v>
                </c:pt>
                <c:pt idx="11005">
                  <c:v>3.6067740000000001</c:v>
                </c:pt>
                <c:pt idx="11006">
                  <c:v>3.6071010000000001</c:v>
                </c:pt>
                <c:pt idx="11007">
                  <c:v>3.6074290000000002</c:v>
                </c:pt>
                <c:pt idx="11008">
                  <c:v>3.6077569999999999</c:v>
                </c:pt>
                <c:pt idx="11009">
                  <c:v>3.6080839999999998</c:v>
                </c:pt>
                <c:pt idx="11010">
                  <c:v>3.608412</c:v>
                </c:pt>
                <c:pt idx="11011">
                  <c:v>3.6087400000000001</c:v>
                </c:pt>
                <c:pt idx="11012">
                  <c:v>3.609067</c:v>
                </c:pt>
                <c:pt idx="11013">
                  <c:v>3.6093950000000001</c:v>
                </c:pt>
                <c:pt idx="11014">
                  <c:v>3.6097229999999998</c:v>
                </c:pt>
                <c:pt idx="11015">
                  <c:v>3.6100500000000002</c:v>
                </c:pt>
                <c:pt idx="11016">
                  <c:v>3.6103779999999999</c:v>
                </c:pt>
                <c:pt idx="11017">
                  <c:v>3.610706</c:v>
                </c:pt>
                <c:pt idx="11018">
                  <c:v>3.6110340000000001</c:v>
                </c:pt>
                <c:pt idx="11019">
                  <c:v>3.611361</c:v>
                </c:pt>
                <c:pt idx="11020">
                  <c:v>3.6116890000000001</c:v>
                </c:pt>
                <c:pt idx="11021">
                  <c:v>3.6120169999999998</c:v>
                </c:pt>
                <c:pt idx="11022">
                  <c:v>3.6123440000000002</c:v>
                </c:pt>
                <c:pt idx="11023">
                  <c:v>3.6126719999999999</c:v>
                </c:pt>
                <c:pt idx="11024">
                  <c:v>3.613</c:v>
                </c:pt>
                <c:pt idx="11025">
                  <c:v>3.613327</c:v>
                </c:pt>
                <c:pt idx="11026">
                  <c:v>3.6136550000000001</c:v>
                </c:pt>
                <c:pt idx="11027">
                  <c:v>3.6139830000000002</c:v>
                </c:pt>
                <c:pt idx="11028">
                  <c:v>3.6143100000000001</c:v>
                </c:pt>
                <c:pt idx="11029">
                  <c:v>3.6146379999999998</c:v>
                </c:pt>
                <c:pt idx="11030">
                  <c:v>3.6149659999999999</c:v>
                </c:pt>
                <c:pt idx="11031">
                  <c:v>3.615294</c:v>
                </c:pt>
                <c:pt idx="11032">
                  <c:v>3.615621</c:v>
                </c:pt>
                <c:pt idx="11033">
                  <c:v>3.6159490000000001</c:v>
                </c:pt>
                <c:pt idx="11034">
                  <c:v>3.6162770000000002</c:v>
                </c:pt>
                <c:pt idx="11035">
                  <c:v>3.6166040000000002</c:v>
                </c:pt>
                <c:pt idx="11036">
                  <c:v>3.6169319999999998</c:v>
                </c:pt>
                <c:pt idx="11037">
                  <c:v>3.6172599999999999</c:v>
                </c:pt>
                <c:pt idx="11038">
                  <c:v>3.6175869999999999</c:v>
                </c:pt>
                <c:pt idx="11039">
                  <c:v>3.617915</c:v>
                </c:pt>
                <c:pt idx="11040">
                  <c:v>3.6182430000000001</c:v>
                </c:pt>
                <c:pt idx="11041">
                  <c:v>3.6185700000000001</c:v>
                </c:pt>
                <c:pt idx="11042">
                  <c:v>3.6188980000000002</c:v>
                </c:pt>
                <c:pt idx="11043">
                  <c:v>3.6192259999999998</c:v>
                </c:pt>
                <c:pt idx="11044">
                  <c:v>3.6195529999999998</c:v>
                </c:pt>
                <c:pt idx="11045">
                  <c:v>3.6198809999999999</c:v>
                </c:pt>
                <c:pt idx="11046">
                  <c:v>3.620209</c:v>
                </c:pt>
                <c:pt idx="11047">
                  <c:v>3.620536</c:v>
                </c:pt>
                <c:pt idx="11048">
                  <c:v>3.6208640000000001</c:v>
                </c:pt>
                <c:pt idx="11049">
                  <c:v>3.6211920000000002</c:v>
                </c:pt>
                <c:pt idx="11050">
                  <c:v>3.6215190000000002</c:v>
                </c:pt>
                <c:pt idx="11051">
                  <c:v>3.6218469999999998</c:v>
                </c:pt>
                <c:pt idx="11052">
                  <c:v>3.6221749999999999</c:v>
                </c:pt>
                <c:pt idx="11053">
                  <c:v>3.6225019999999999</c:v>
                </c:pt>
                <c:pt idx="11054">
                  <c:v>3.62283</c:v>
                </c:pt>
                <c:pt idx="11055">
                  <c:v>3.6231580000000001</c:v>
                </c:pt>
                <c:pt idx="11056">
                  <c:v>3.6234850000000001</c:v>
                </c:pt>
                <c:pt idx="11057">
                  <c:v>3.6238130000000002</c:v>
                </c:pt>
                <c:pt idx="11058">
                  <c:v>3.6241409999999998</c:v>
                </c:pt>
                <c:pt idx="11059">
                  <c:v>3.6244689999999999</c:v>
                </c:pt>
                <c:pt idx="11060">
                  <c:v>3.6247959999999999</c:v>
                </c:pt>
                <c:pt idx="11061">
                  <c:v>3.625124</c:v>
                </c:pt>
                <c:pt idx="11062">
                  <c:v>3.6254520000000001</c:v>
                </c:pt>
                <c:pt idx="11063">
                  <c:v>3.6257790000000001</c:v>
                </c:pt>
                <c:pt idx="11064">
                  <c:v>3.6261070000000002</c:v>
                </c:pt>
                <c:pt idx="11065">
                  <c:v>3.6264349999999999</c:v>
                </c:pt>
                <c:pt idx="11066">
                  <c:v>3.6267619999999998</c:v>
                </c:pt>
                <c:pt idx="11067">
                  <c:v>3.6270899999999999</c:v>
                </c:pt>
                <c:pt idx="11068">
                  <c:v>3.627418</c:v>
                </c:pt>
                <c:pt idx="11069">
                  <c:v>3.627745</c:v>
                </c:pt>
                <c:pt idx="11070">
                  <c:v>3.6280730000000001</c:v>
                </c:pt>
                <c:pt idx="11071">
                  <c:v>3.6284010000000002</c:v>
                </c:pt>
                <c:pt idx="11072">
                  <c:v>3.6287280000000002</c:v>
                </c:pt>
                <c:pt idx="11073">
                  <c:v>3.6290559999999998</c:v>
                </c:pt>
                <c:pt idx="11074">
                  <c:v>3.6293839999999999</c:v>
                </c:pt>
                <c:pt idx="11075">
                  <c:v>3.6297109999999999</c:v>
                </c:pt>
                <c:pt idx="11076">
                  <c:v>3.630039</c:v>
                </c:pt>
                <c:pt idx="11077">
                  <c:v>3.6303670000000001</c:v>
                </c:pt>
                <c:pt idx="11078">
                  <c:v>3.6306940000000001</c:v>
                </c:pt>
                <c:pt idx="11079">
                  <c:v>3.6310220000000002</c:v>
                </c:pt>
                <c:pt idx="11080">
                  <c:v>3.6313499999999999</c:v>
                </c:pt>
                <c:pt idx="11081">
                  <c:v>3.6316769999999998</c:v>
                </c:pt>
                <c:pt idx="11082">
                  <c:v>3.6320049999999999</c:v>
                </c:pt>
                <c:pt idx="11083">
                  <c:v>3.632333</c:v>
                </c:pt>
                <c:pt idx="11084">
                  <c:v>3.63266</c:v>
                </c:pt>
                <c:pt idx="11085">
                  <c:v>3.6329880000000001</c:v>
                </c:pt>
                <c:pt idx="11086">
                  <c:v>3.6333160000000002</c:v>
                </c:pt>
                <c:pt idx="11087">
                  <c:v>3.6336430000000002</c:v>
                </c:pt>
                <c:pt idx="11088">
                  <c:v>3.6339709999999998</c:v>
                </c:pt>
                <c:pt idx="11089">
                  <c:v>3.6342989999999999</c:v>
                </c:pt>
                <c:pt idx="11090">
                  <c:v>3.6346270000000001</c:v>
                </c:pt>
                <c:pt idx="11091">
                  <c:v>3.634954</c:v>
                </c:pt>
                <c:pt idx="11092">
                  <c:v>3.6352820000000001</c:v>
                </c:pt>
                <c:pt idx="11093">
                  <c:v>3.6356099999999998</c:v>
                </c:pt>
                <c:pt idx="11094">
                  <c:v>3.6359370000000002</c:v>
                </c:pt>
                <c:pt idx="11095">
                  <c:v>3.6362649999999999</c:v>
                </c:pt>
                <c:pt idx="11096">
                  <c:v>3.636593</c:v>
                </c:pt>
                <c:pt idx="11097">
                  <c:v>3.6369199999999999</c:v>
                </c:pt>
                <c:pt idx="11098">
                  <c:v>3.637248</c:v>
                </c:pt>
                <c:pt idx="11099">
                  <c:v>3.6375760000000001</c:v>
                </c:pt>
                <c:pt idx="11100">
                  <c:v>3.6379030000000001</c:v>
                </c:pt>
                <c:pt idx="11101">
                  <c:v>3.6382310000000002</c:v>
                </c:pt>
                <c:pt idx="11102">
                  <c:v>3.6385589999999999</c:v>
                </c:pt>
                <c:pt idx="11103">
                  <c:v>3.6388859999999998</c:v>
                </c:pt>
                <c:pt idx="11104">
                  <c:v>3.6392139999999999</c:v>
                </c:pt>
                <c:pt idx="11105">
                  <c:v>3.6395420000000001</c:v>
                </c:pt>
                <c:pt idx="11106">
                  <c:v>3.639869</c:v>
                </c:pt>
                <c:pt idx="11107">
                  <c:v>3.6401970000000001</c:v>
                </c:pt>
                <c:pt idx="11108">
                  <c:v>3.6405249999999998</c:v>
                </c:pt>
                <c:pt idx="11109">
                  <c:v>3.6408520000000002</c:v>
                </c:pt>
                <c:pt idx="11110">
                  <c:v>3.6411799999999999</c:v>
                </c:pt>
                <c:pt idx="11111">
                  <c:v>3.641508</c:v>
                </c:pt>
                <c:pt idx="11112">
                  <c:v>3.6418349999999999</c:v>
                </c:pt>
                <c:pt idx="11113">
                  <c:v>3.642163</c:v>
                </c:pt>
                <c:pt idx="11114">
                  <c:v>3.6424910000000001</c:v>
                </c:pt>
                <c:pt idx="11115">
                  <c:v>3.6428180000000001</c:v>
                </c:pt>
                <c:pt idx="11116">
                  <c:v>3.6431460000000002</c:v>
                </c:pt>
                <c:pt idx="11117">
                  <c:v>3.6434739999999999</c:v>
                </c:pt>
                <c:pt idx="11118">
                  <c:v>3.643802</c:v>
                </c:pt>
                <c:pt idx="11119">
                  <c:v>3.644129</c:v>
                </c:pt>
                <c:pt idx="11120">
                  <c:v>3.6444570000000001</c:v>
                </c:pt>
                <c:pt idx="11121">
                  <c:v>3.6447850000000002</c:v>
                </c:pt>
                <c:pt idx="11122">
                  <c:v>3.6451120000000001</c:v>
                </c:pt>
                <c:pt idx="11123">
                  <c:v>3.6454399999999998</c:v>
                </c:pt>
                <c:pt idx="11124">
                  <c:v>3.6457679999999999</c:v>
                </c:pt>
                <c:pt idx="11125">
                  <c:v>3.6460949999999999</c:v>
                </c:pt>
                <c:pt idx="11126">
                  <c:v>3.646423</c:v>
                </c:pt>
                <c:pt idx="11127">
                  <c:v>3.6467510000000001</c:v>
                </c:pt>
                <c:pt idx="11128">
                  <c:v>3.647078</c:v>
                </c:pt>
                <c:pt idx="11129">
                  <c:v>3.6474060000000001</c:v>
                </c:pt>
                <c:pt idx="11130">
                  <c:v>3.6477339999999998</c:v>
                </c:pt>
                <c:pt idx="11131">
                  <c:v>3.6480619999999999</c:v>
                </c:pt>
                <c:pt idx="11132">
                  <c:v>3.6483889999999999</c:v>
                </c:pt>
                <c:pt idx="11133">
                  <c:v>3.648717</c:v>
                </c:pt>
                <c:pt idx="11134">
                  <c:v>3.6490450000000001</c:v>
                </c:pt>
                <c:pt idx="11135">
                  <c:v>3.6493720000000001</c:v>
                </c:pt>
                <c:pt idx="11136">
                  <c:v>3.6497000000000002</c:v>
                </c:pt>
                <c:pt idx="11137">
                  <c:v>3.6500279999999998</c:v>
                </c:pt>
                <c:pt idx="11138">
                  <c:v>3.6503549999999998</c:v>
                </c:pt>
                <c:pt idx="11139">
                  <c:v>3.6506829999999999</c:v>
                </c:pt>
                <c:pt idx="11140">
                  <c:v>3.651011</c:v>
                </c:pt>
                <c:pt idx="11141">
                  <c:v>3.651338</c:v>
                </c:pt>
                <c:pt idx="11142">
                  <c:v>3.6516660000000001</c:v>
                </c:pt>
                <c:pt idx="11143">
                  <c:v>3.6519940000000002</c:v>
                </c:pt>
                <c:pt idx="11144">
                  <c:v>3.6523210000000002</c:v>
                </c:pt>
                <c:pt idx="11145">
                  <c:v>3.6526489999999998</c:v>
                </c:pt>
                <c:pt idx="11146">
                  <c:v>3.6529769999999999</c:v>
                </c:pt>
                <c:pt idx="11147">
                  <c:v>3.6533039999999999</c:v>
                </c:pt>
                <c:pt idx="11148">
                  <c:v>3.653632</c:v>
                </c:pt>
                <c:pt idx="11149">
                  <c:v>3.6539600000000001</c:v>
                </c:pt>
                <c:pt idx="11150">
                  <c:v>3.6542870000000001</c:v>
                </c:pt>
                <c:pt idx="11151">
                  <c:v>3.6546150000000002</c:v>
                </c:pt>
                <c:pt idx="11152">
                  <c:v>3.6549429999999998</c:v>
                </c:pt>
                <c:pt idx="11153">
                  <c:v>3.6552699999999998</c:v>
                </c:pt>
                <c:pt idx="11154">
                  <c:v>3.6555979999999999</c:v>
                </c:pt>
                <c:pt idx="11155">
                  <c:v>3.655926</c:v>
                </c:pt>
                <c:pt idx="11156">
                  <c:v>3.656253</c:v>
                </c:pt>
                <c:pt idx="11157">
                  <c:v>3.6565810000000001</c:v>
                </c:pt>
                <c:pt idx="11158">
                  <c:v>3.6569090000000002</c:v>
                </c:pt>
                <c:pt idx="11159">
                  <c:v>3.6572369999999998</c:v>
                </c:pt>
                <c:pt idx="11160">
                  <c:v>3.6575639999999998</c:v>
                </c:pt>
                <c:pt idx="11161">
                  <c:v>3.6578919999999999</c:v>
                </c:pt>
                <c:pt idx="11162">
                  <c:v>3.65822</c:v>
                </c:pt>
                <c:pt idx="11163">
                  <c:v>3.658547</c:v>
                </c:pt>
                <c:pt idx="11164">
                  <c:v>3.6588750000000001</c:v>
                </c:pt>
                <c:pt idx="11165">
                  <c:v>3.6592030000000002</c:v>
                </c:pt>
                <c:pt idx="11166">
                  <c:v>3.6595300000000002</c:v>
                </c:pt>
                <c:pt idx="11167">
                  <c:v>3.6598579999999998</c:v>
                </c:pt>
                <c:pt idx="11168">
                  <c:v>3.6601859999999999</c:v>
                </c:pt>
                <c:pt idx="11169">
                  <c:v>3.6605129999999999</c:v>
                </c:pt>
                <c:pt idx="11170">
                  <c:v>3.660841</c:v>
                </c:pt>
                <c:pt idx="11171">
                  <c:v>3.6611690000000001</c:v>
                </c:pt>
                <c:pt idx="11172">
                  <c:v>3.6614960000000001</c:v>
                </c:pt>
                <c:pt idx="11173">
                  <c:v>3.6618240000000002</c:v>
                </c:pt>
                <c:pt idx="11174">
                  <c:v>3.6621519999999999</c:v>
                </c:pt>
                <c:pt idx="11175">
                  <c:v>3.6624789999999998</c:v>
                </c:pt>
                <c:pt idx="11176">
                  <c:v>3.6628069999999999</c:v>
                </c:pt>
                <c:pt idx="11177">
                  <c:v>3.663135</c:v>
                </c:pt>
                <c:pt idx="11178">
                  <c:v>3.663462</c:v>
                </c:pt>
                <c:pt idx="11179">
                  <c:v>3.6637900000000001</c:v>
                </c:pt>
                <c:pt idx="11180">
                  <c:v>3.6641180000000002</c:v>
                </c:pt>
                <c:pt idx="11181">
                  <c:v>3.6644450000000002</c:v>
                </c:pt>
                <c:pt idx="11182">
                  <c:v>3.6647729999999998</c:v>
                </c:pt>
                <c:pt idx="11183">
                  <c:v>3.6651009999999999</c:v>
                </c:pt>
                <c:pt idx="11184">
                  <c:v>3.6654279999999999</c:v>
                </c:pt>
                <c:pt idx="11185">
                  <c:v>3.665756</c:v>
                </c:pt>
                <c:pt idx="11186">
                  <c:v>3.6660840000000001</c:v>
                </c:pt>
                <c:pt idx="11187">
                  <c:v>3.6664110000000001</c:v>
                </c:pt>
                <c:pt idx="11188">
                  <c:v>3.6667390000000002</c:v>
                </c:pt>
                <c:pt idx="11189">
                  <c:v>3.6670669999999999</c:v>
                </c:pt>
                <c:pt idx="11190">
                  <c:v>3.667395</c:v>
                </c:pt>
                <c:pt idx="11191">
                  <c:v>3.6677219999999999</c:v>
                </c:pt>
                <c:pt idx="11192">
                  <c:v>3.66805</c:v>
                </c:pt>
                <c:pt idx="11193">
                  <c:v>3.6683780000000001</c:v>
                </c:pt>
                <c:pt idx="11194">
                  <c:v>3.6687050000000001</c:v>
                </c:pt>
                <c:pt idx="11195">
                  <c:v>3.6690330000000002</c:v>
                </c:pt>
                <c:pt idx="11196">
                  <c:v>3.6693609999999999</c:v>
                </c:pt>
                <c:pt idx="11197">
                  <c:v>3.6696879999999998</c:v>
                </c:pt>
                <c:pt idx="11198">
                  <c:v>3.6700159999999999</c:v>
                </c:pt>
                <c:pt idx="11199">
                  <c:v>3.6703440000000001</c:v>
                </c:pt>
                <c:pt idx="11200">
                  <c:v>3.670671</c:v>
                </c:pt>
                <c:pt idx="11201">
                  <c:v>3.6709990000000001</c:v>
                </c:pt>
                <c:pt idx="11202">
                  <c:v>3.6713269999999998</c:v>
                </c:pt>
                <c:pt idx="11203">
                  <c:v>3.6716540000000002</c:v>
                </c:pt>
                <c:pt idx="11204">
                  <c:v>3.6719819999999999</c:v>
                </c:pt>
                <c:pt idx="11205">
                  <c:v>3.67231</c:v>
                </c:pt>
                <c:pt idx="11206">
                  <c:v>3.6726369999999999</c:v>
                </c:pt>
                <c:pt idx="11207">
                  <c:v>3.672965</c:v>
                </c:pt>
                <c:pt idx="11208">
                  <c:v>3.6732930000000001</c:v>
                </c:pt>
                <c:pt idx="11209">
                  <c:v>3.6736200000000001</c:v>
                </c:pt>
                <c:pt idx="11210">
                  <c:v>3.6739480000000002</c:v>
                </c:pt>
                <c:pt idx="11211">
                  <c:v>3.6742759999999999</c:v>
                </c:pt>
                <c:pt idx="11212">
                  <c:v>3.6746029999999998</c:v>
                </c:pt>
                <c:pt idx="11213">
                  <c:v>3.6749309999999999</c:v>
                </c:pt>
                <c:pt idx="11214">
                  <c:v>3.6752590000000001</c:v>
                </c:pt>
                <c:pt idx="11215">
                  <c:v>3.675586</c:v>
                </c:pt>
                <c:pt idx="11216">
                  <c:v>3.6759140000000001</c:v>
                </c:pt>
                <c:pt idx="11217">
                  <c:v>3.6762419999999998</c:v>
                </c:pt>
                <c:pt idx="11218">
                  <c:v>3.6765690000000002</c:v>
                </c:pt>
                <c:pt idx="11219">
                  <c:v>3.6768969999999999</c:v>
                </c:pt>
                <c:pt idx="11220">
                  <c:v>3.677225</c:v>
                </c:pt>
                <c:pt idx="11221">
                  <c:v>3.6775530000000001</c:v>
                </c:pt>
                <c:pt idx="11222">
                  <c:v>3.67788</c:v>
                </c:pt>
                <c:pt idx="11223">
                  <c:v>3.6782080000000001</c:v>
                </c:pt>
                <c:pt idx="11224">
                  <c:v>3.6785359999999998</c:v>
                </c:pt>
                <c:pt idx="11225">
                  <c:v>3.6788630000000002</c:v>
                </c:pt>
                <c:pt idx="11226">
                  <c:v>3.6791909999999999</c:v>
                </c:pt>
                <c:pt idx="11227">
                  <c:v>3.679519</c:v>
                </c:pt>
                <c:pt idx="11228">
                  <c:v>3.679846</c:v>
                </c:pt>
                <c:pt idx="11229">
                  <c:v>3.6801740000000001</c:v>
                </c:pt>
                <c:pt idx="11230">
                  <c:v>3.6805020000000002</c:v>
                </c:pt>
                <c:pt idx="11231">
                  <c:v>3.6808299999999998</c:v>
                </c:pt>
                <c:pt idx="11232">
                  <c:v>3.6811569999999998</c:v>
                </c:pt>
                <c:pt idx="11233">
                  <c:v>3.6814849999999999</c:v>
                </c:pt>
                <c:pt idx="11234">
                  <c:v>3.681813</c:v>
                </c:pt>
                <c:pt idx="11235">
                  <c:v>3.68214</c:v>
                </c:pt>
                <c:pt idx="11236">
                  <c:v>3.6824680000000001</c:v>
                </c:pt>
                <c:pt idx="11237">
                  <c:v>3.6827960000000002</c:v>
                </c:pt>
                <c:pt idx="11238">
                  <c:v>3.6831230000000001</c:v>
                </c:pt>
                <c:pt idx="11239">
                  <c:v>3.6834509999999998</c:v>
                </c:pt>
                <c:pt idx="11240">
                  <c:v>3.6837789999999999</c:v>
                </c:pt>
                <c:pt idx="11241">
                  <c:v>3.6841059999999999</c:v>
                </c:pt>
                <c:pt idx="11242">
                  <c:v>3.684434</c:v>
                </c:pt>
                <c:pt idx="11243">
                  <c:v>3.6847620000000001</c:v>
                </c:pt>
                <c:pt idx="11244">
                  <c:v>3.6850890000000001</c:v>
                </c:pt>
                <c:pt idx="11245">
                  <c:v>3.6854170000000002</c:v>
                </c:pt>
                <c:pt idx="11246">
                  <c:v>3.6857449999999998</c:v>
                </c:pt>
                <c:pt idx="11247">
                  <c:v>3.6860719999999998</c:v>
                </c:pt>
                <c:pt idx="11248">
                  <c:v>3.6863999999999999</c:v>
                </c:pt>
                <c:pt idx="11249">
                  <c:v>3.686728</c:v>
                </c:pt>
                <c:pt idx="11250">
                  <c:v>3.687055</c:v>
                </c:pt>
                <c:pt idx="11251">
                  <c:v>3.6873830000000001</c:v>
                </c:pt>
                <c:pt idx="11252">
                  <c:v>3.6877110000000002</c:v>
                </c:pt>
                <c:pt idx="11253">
                  <c:v>3.6880380000000001</c:v>
                </c:pt>
                <c:pt idx="11254">
                  <c:v>3.6883659999999998</c:v>
                </c:pt>
                <c:pt idx="11255">
                  <c:v>3.6886939999999999</c:v>
                </c:pt>
                <c:pt idx="11256">
                  <c:v>3.6890209999999999</c:v>
                </c:pt>
                <c:pt idx="11257">
                  <c:v>3.689349</c:v>
                </c:pt>
                <c:pt idx="11258">
                  <c:v>3.6896770000000001</c:v>
                </c:pt>
                <c:pt idx="11259">
                  <c:v>3.6900040000000001</c:v>
                </c:pt>
                <c:pt idx="11260">
                  <c:v>3.6903320000000002</c:v>
                </c:pt>
                <c:pt idx="11261">
                  <c:v>3.6906599999999998</c:v>
                </c:pt>
                <c:pt idx="11262">
                  <c:v>3.6909879999999999</c:v>
                </c:pt>
                <c:pt idx="11263">
                  <c:v>3.6913149999999999</c:v>
                </c:pt>
                <c:pt idx="11264">
                  <c:v>3.691643</c:v>
                </c:pt>
                <c:pt idx="11265">
                  <c:v>3.6919710000000001</c:v>
                </c:pt>
                <c:pt idx="11266">
                  <c:v>3.6922980000000001</c:v>
                </c:pt>
                <c:pt idx="11267">
                  <c:v>3.6926260000000002</c:v>
                </c:pt>
                <c:pt idx="11268">
                  <c:v>3.6929539999999998</c:v>
                </c:pt>
                <c:pt idx="11269">
                  <c:v>3.6932809999999998</c:v>
                </c:pt>
                <c:pt idx="11270">
                  <c:v>3.6936089999999999</c:v>
                </c:pt>
                <c:pt idx="11271">
                  <c:v>3.693937</c:v>
                </c:pt>
                <c:pt idx="11272">
                  <c:v>3.694264</c:v>
                </c:pt>
                <c:pt idx="11273">
                  <c:v>3.6945920000000001</c:v>
                </c:pt>
                <c:pt idx="11274">
                  <c:v>3.6949200000000002</c:v>
                </c:pt>
                <c:pt idx="11275">
                  <c:v>3.6952470000000002</c:v>
                </c:pt>
                <c:pt idx="11276">
                  <c:v>3.6955749999999998</c:v>
                </c:pt>
                <c:pt idx="11277">
                  <c:v>3.6959029999999999</c:v>
                </c:pt>
                <c:pt idx="11278">
                  <c:v>3.6962299999999999</c:v>
                </c:pt>
                <c:pt idx="11279">
                  <c:v>3.696558</c:v>
                </c:pt>
                <c:pt idx="11280">
                  <c:v>3.6968860000000001</c:v>
                </c:pt>
                <c:pt idx="11281">
                  <c:v>3.6972130000000001</c:v>
                </c:pt>
                <c:pt idx="11282">
                  <c:v>3.6975410000000002</c:v>
                </c:pt>
                <c:pt idx="11283">
                  <c:v>3.6978689999999999</c:v>
                </c:pt>
                <c:pt idx="11284">
                  <c:v>3.6981959999999998</c:v>
                </c:pt>
                <c:pt idx="11285">
                  <c:v>3.6985239999999999</c:v>
                </c:pt>
                <c:pt idx="11286">
                  <c:v>3.698852</c:v>
                </c:pt>
                <c:pt idx="11287">
                  <c:v>3.699179</c:v>
                </c:pt>
                <c:pt idx="11288">
                  <c:v>3.6995070000000001</c:v>
                </c:pt>
                <c:pt idx="11289">
                  <c:v>3.6998350000000002</c:v>
                </c:pt>
                <c:pt idx="11290">
                  <c:v>3.7001629999999999</c:v>
                </c:pt>
                <c:pt idx="11291">
                  <c:v>3.7004899999999998</c:v>
                </c:pt>
                <c:pt idx="11292">
                  <c:v>3.7008179999999999</c:v>
                </c:pt>
                <c:pt idx="11293">
                  <c:v>3.701146</c:v>
                </c:pt>
                <c:pt idx="11294">
                  <c:v>3.701473</c:v>
                </c:pt>
                <c:pt idx="11295">
                  <c:v>3.7018010000000001</c:v>
                </c:pt>
                <c:pt idx="11296">
                  <c:v>3.7021289999999998</c:v>
                </c:pt>
                <c:pt idx="11297">
                  <c:v>3.7024560000000002</c:v>
                </c:pt>
                <c:pt idx="11298">
                  <c:v>3.7027839999999999</c:v>
                </c:pt>
                <c:pt idx="11299">
                  <c:v>3.703112</c:v>
                </c:pt>
                <c:pt idx="11300">
                  <c:v>3.7034389999999999</c:v>
                </c:pt>
                <c:pt idx="11301">
                  <c:v>3.703767</c:v>
                </c:pt>
                <c:pt idx="11302">
                  <c:v>3.7040950000000001</c:v>
                </c:pt>
                <c:pt idx="11303">
                  <c:v>3.7044220000000001</c:v>
                </c:pt>
                <c:pt idx="11304">
                  <c:v>3.7047500000000002</c:v>
                </c:pt>
                <c:pt idx="11305">
                  <c:v>3.7050779999999999</c:v>
                </c:pt>
                <c:pt idx="11306">
                  <c:v>3.7054049999999998</c:v>
                </c:pt>
                <c:pt idx="11307">
                  <c:v>3.7057329999999999</c:v>
                </c:pt>
                <c:pt idx="11308">
                  <c:v>3.706061</c:v>
                </c:pt>
                <c:pt idx="11309">
                  <c:v>3.706388</c:v>
                </c:pt>
                <c:pt idx="11310">
                  <c:v>3.7067160000000001</c:v>
                </c:pt>
                <c:pt idx="11311">
                  <c:v>3.7070439999999998</c:v>
                </c:pt>
                <c:pt idx="11312">
                  <c:v>3.7073710000000002</c:v>
                </c:pt>
                <c:pt idx="11313">
                  <c:v>3.7076989999999999</c:v>
                </c:pt>
                <c:pt idx="11314">
                  <c:v>3.708027</c:v>
                </c:pt>
                <c:pt idx="11315">
                  <c:v>3.7083539999999999</c:v>
                </c:pt>
                <c:pt idx="11316">
                  <c:v>3.708682</c:v>
                </c:pt>
                <c:pt idx="11317">
                  <c:v>3.7090100000000001</c:v>
                </c:pt>
                <c:pt idx="11318">
                  <c:v>3.7093370000000001</c:v>
                </c:pt>
                <c:pt idx="11319">
                  <c:v>3.7096650000000002</c:v>
                </c:pt>
                <c:pt idx="11320">
                  <c:v>3.7099929999999999</c:v>
                </c:pt>
                <c:pt idx="11321">
                  <c:v>3.710321</c:v>
                </c:pt>
                <c:pt idx="11322">
                  <c:v>3.7106479999999999</c:v>
                </c:pt>
                <c:pt idx="11323">
                  <c:v>3.7109760000000001</c:v>
                </c:pt>
                <c:pt idx="11324">
                  <c:v>3.7113040000000002</c:v>
                </c:pt>
                <c:pt idx="11325">
                  <c:v>3.7116310000000001</c:v>
                </c:pt>
                <c:pt idx="11326">
                  <c:v>3.7119589999999998</c:v>
                </c:pt>
                <c:pt idx="11327">
                  <c:v>3.7122869999999999</c:v>
                </c:pt>
                <c:pt idx="11328">
                  <c:v>3.7126139999999999</c:v>
                </c:pt>
                <c:pt idx="11329">
                  <c:v>3.712942</c:v>
                </c:pt>
                <c:pt idx="11330">
                  <c:v>3.7132700000000001</c:v>
                </c:pt>
                <c:pt idx="11331">
                  <c:v>3.7135980000000002</c:v>
                </c:pt>
                <c:pt idx="11332">
                  <c:v>3.7139250000000001</c:v>
                </c:pt>
                <c:pt idx="11333">
                  <c:v>3.7142529999999998</c:v>
                </c:pt>
                <c:pt idx="11334">
                  <c:v>3.7145809999999999</c:v>
                </c:pt>
                <c:pt idx="11335">
                  <c:v>3.7149079999999999</c:v>
                </c:pt>
                <c:pt idx="11336">
                  <c:v>3.715236</c:v>
                </c:pt>
                <c:pt idx="11337">
                  <c:v>3.7155640000000001</c:v>
                </c:pt>
                <c:pt idx="11338">
                  <c:v>3.7158910000000001</c:v>
                </c:pt>
                <c:pt idx="11339">
                  <c:v>3.7162190000000002</c:v>
                </c:pt>
                <c:pt idx="11340">
                  <c:v>3.7165469999999998</c:v>
                </c:pt>
                <c:pt idx="11341">
                  <c:v>3.7168739999999998</c:v>
                </c:pt>
                <c:pt idx="11342">
                  <c:v>3.7172019999999999</c:v>
                </c:pt>
                <c:pt idx="11343">
                  <c:v>3.71753</c:v>
                </c:pt>
                <c:pt idx="11344">
                  <c:v>3.717857</c:v>
                </c:pt>
                <c:pt idx="11345">
                  <c:v>3.7181850000000001</c:v>
                </c:pt>
                <c:pt idx="11346">
                  <c:v>3.7185130000000002</c:v>
                </c:pt>
                <c:pt idx="11347">
                  <c:v>3.7188400000000001</c:v>
                </c:pt>
                <c:pt idx="11348">
                  <c:v>3.7191679999999998</c:v>
                </c:pt>
                <c:pt idx="11349">
                  <c:v>3.7194959999999999</c:v>
                </c:pt>
                <c:pt idx="11350">
                  <c:v>3.7198229999999999</c:v>
                </c:pt>
                <c:pt idx="11351">
                  <c:v>3.720151</c:v>
                </c:pt>
                <c:pt idx="11352">
                  <c:v>3.7204790000000001</c:v>
                </c:pt>
                <c:pt idx="11353">
                  <c:v>3.7208060000000001</c:v>
                </c:pt>
                <c:pt idx="11354">
                  <c:v>3.7211340000000002</c:v>
                </c:pt>
                <c:pt idx="11355">
                  <c:v>3.7214619999999998</c:v>
                </c:pt>
                <c:pt idx="11356">
                  <c:v>3.7217889999999998</c:v>
                </c:pt>
                <c:pt idx="11357">
                  <c:v>3.7221169999999999</c:v>
                </c:pt>
                <c:pt idx="11358">
                  <c:v>3.722445</c:v>
                </c:pt>
                <c:pt idx="11359">
                  <c:v>3.722772</c:v>
                </c:pt>
                <c:pt idx="11360">
                  <c:v>3.7231000000000001</c:v>
                </c:pt>
                <c:pt idx="11361">
                  <c:v>3.7234280000000002</c:v>
                </c:pt>
                <c:pt idx="11362">
                  <c:v>3.7237559999999998</c:v>
                </c:pt>
                <c:pt idx="11363">
                  <c:v>3.7240829999999998</c:v>
                </c:pt>
                <c:pt idx="11364">
                  <c:v>3.7244109999999999</c:v>
                </c:pt>
                <c:pt idx="11365">
                  <c:v>3.724739</c:v>
                </c:pt>
                <c:pt idx="11366">
                  <c:v>3.725066</c:v>
                </c:pt>
                <c:pt idx="11367">
                  <c:v>3.7253940000000001</c:v>
                </c:pt>
                <c:pt idx="11368">
                  <c:v>3.7257220000000002</c:v>
                </c:pt>
                <c:pt idx="11369">
                  <c:v>3.7260490000000002</c:v>
                </c:pt>
                <c:pt idx="11370">
                  <c:v>3.7263769999999998</c:v>
                </c:pt>
                <c:pt idx="11371">
                  <c:v>3.7267049999999999</c:v>
                </c:pt>
                <c:pt idx="11372">
                  <c:v>3.7270319999999999</c:v>
                </c:pt>
                <c:pt idx="11373">
                  <c:v>3.72736</c:v>
                </c:pt>
                <c:pt idx="11374">
                  <c:v>3.7276880000000001</c:v>
                </c:pt>
                <c:pt idx="11375">
                  <c:v>3.7280150000000001</c:v>
                </c:pt>
                <c:pt idx="11376">
                  <c:v>3.7283430000000002</c:v>
                </c:pt>
                <c:pt idx="11377">
                  <c:v>3.7286709999999998</c:v>
                </c:pt>
                <c:pt idx="11378">
                  <c:v>3.7289979999999998</c:v>
                </c:pt>
                <c:pt idx="11379">
                  <c:v>3.7293259999999999</c:v>
                </c:pt>
                <c:pt idx="11380">
                  <c:v>3.729654</c:v>
                </c:pt>
                <c:pt idx="11381">
                  <c:v>3.729981</c:v>
                </c:pt>
                <c:pt idx="11382">
                  <c:v>3.7303090000000001</c:v>
                </c:pt>
                <c:pt idx="11383">
                  <c:v>3.7306370000000002</c:v>
                </c:pt>
                <c:pt idx="11384">
                  <c:v>3.7309640000000002</c:v>
                </c:pt>
                <c:pt idx="11385">
                  <c:v>3.7312919999999998</c:v>
                </c:pt>
                <c:pt idx="11386">
                  <c:v>3.7316199999999999</c:v>
                </c:pt>
                <c:pt idx="11387">
                  <c:v>3.7319469999999999</c:v>
                </c:pt>
                <c:pt idx="11388">
                  <c:v>3.732275</c:v>
                </c:pt>
                <c:pt idx="11389">
                  <c:v>3.7326030000000001</c:v>
                </c:pt>
                <c:pt idx="11390">
                  <c:v>3.7329300000000001</c:v>
                </c:pt>
                <c:pt idx="11391">
                  <c:v>3.7332580000000002</c:v>
                </c:pt>
                <c:pt idx="11392">
                  <c:v>3.7335859999999998</c:v>
                </c:pt>
                <c:pt idx="11393">
                  <c:v>3.733914</c:v>
                </c:pt>
                <c:pt idx="11394">
                  <c:v>3.7342409999999999</c:v>
                </c:pt>
                <c:pt idx="11395">
                  <c:v>3.734569</c:v>
                </c:pt>
                <c:pt idx="11396">
                  <c:v>3.7348970000000001</c:v>
                </c:pt>
                <c:pt idx="11397">
                  <c:v>3.7352240000000001</c:v>
                </c:pt>
                <c:pt idx="11398">
                  <c:v>3.7355520000000002</c:v>
                </c:pt>
                <c:pt idx="11399">
                  <c:v>3.7358799999999999</c:v>
                </c:pt>
                <c:pt idx="11400">
                  <c:v>3.7362069999999998</c:v>
                </c:pt>
                <c:pt idx="11401">
                  <c:v>3.7365349999999999</c:v>
                </c:pt>
                <c:pt idx="11402">
                  <c:v>3.736863</c:v>
                </c:pt>
                <c:pt idx="11403">
                  <c:v>3.73719</c:v>
                </c:pt>
                <c:pt idx="11404">
                  <c:v>3.7375180000000001</c:v>
                </c:pt>
                <c:pt idx="11405">
                  <c:v>3.7378459999999998</c:v>
                </c:pt>
                <c:pt idx="11406">
                  <c:v>3.7381730000000002</c:v>
                </c:pt>
                <c:pt idx="11407">
                  <c:v>3.7385009999999999</c:v>
                </c:pt>
                <c:pt idx="11408">
                  <c:v>3.738829</c:v>
                </c:pt>
                <c:pt idx="11409">
                  <c:v>3.7391559999999999</c:v>
                </c:pt>
                <c:pt idx="11410">
                  <c:v>3.739484</c:v>
                </c:pt>
                <c:pt idx="11411">
                  <c:v>3.7398120000000001</c:v>
                </c:pt>
                <c:pt idx="11412">
                  <c:v>3.7401390000000001</c:v>
                </c:pt>
                <c:pt idx="11413">
                  <c:v>3.7404670000000002</c:v>
                </c:pt>
                <c:pt idx="11414">
                  <c:v>3.7407949999999999</c:v>
                </c:pt>
                <c:pt idx="11415">
                  <c:v>3.7411219999999998</c:v>
                </c:pt>
                <c:pt idx="11416">
                  <c:v>3.7414499999999999</c:v>
                </c:pt>
                <c:pt idx="11417">
                  <c:v>3.741778</c:v>
                </c:pt>
                <c:pt idx="11418">
                  <c:v>3.742105</c:v>
                </c:pt>
                <c:pt idx="11419">
                  <c:v>3.7424330000000001</c:v>
                </c:pt>
                <c:pt idx="11420">
                  <c:v>3.7427609999999998</c:v>
                </c:pt>
                <c:pt idx="11421">
                  <c:v>3.7430889999999999</c:v>
                </c:pt>
                <c:pt idx="11422">
                  <c:v>3.7434159999999999</c:v>
                </c:pt>
                <c:pt idx="11423">
                  <c:v>3.743744</c:v>
                </c:pt>
                <c:pt idx="11424">
                  <c:v>3.7440720000000001</c:v>
                </c:pt>
                <c:pt idx="11425">
                  <c:v>3.744399</c:v>
                </c:pt>
                <c:pt idx="11426">
                  <c:v>3.7447270000000001</c:v>
                </c:pt>
                <c:pt idx="11427">
                  <c:v>3.7450549999999998</c:v>
                </c:pt>
                <c:pt idx="11428">
                  <c:v>3.7453820000000002</c:v>
                </c:pt>
                <c:pt idx="11429">
                  <c:v>3.7457099999999999</c:v>
                </c:pt>
                <c:pt idx="11430">
                  <c:v>3.746038</c:v>
                </c:pt>
                <c:pt idx="11431">
                  <c:v>3.7463649999999999</c:v>
                </c:pt>
                <c:pt idx="11432">
                  <c:v>3.7466930000000001</c:v>
                </c:pt>
                <c:pt idx="11433">
                  <c:v>3.7470210000000002</c:v>
                </c:pt>
                <c:pt idx="11434">
                  <c:v>3.7473489999999998</c:v>
                </c:pt>
                <c:pt idx="11435">
                  <c:v>3.7476759999999998</c:v>
                </c:pt>
                <c:pt idx="11436">
                  <c:v>3.7480039999999999</c:v>
                </c:pt>
                <c:pt idx="11437">
                  <c:v>3.748332</c:v>
                </c:pt>
                <c:pt idx="11438">
                  <c:v>3.748659</c:v>
                </c:pt>
                <c:pt idx="11439">
                  <c:v>3.7489870000000001</c:v>
                </c:pt>
                <c:pt idx="11440">
                  <c:v>3.7493150000000002</c:v>
                </c:pt>
                <c:pt idx="11441">
                  <c:v>3.7496420000000001</c:v>
                </c:pt>
                <c:pt idx="11442">
                  <c:v>3.7499699999999998</c:v>
                </c:pt>
                <c:pt idx="11443">
                  <c:v>3.7502979999999999</c:v>
                </c:pt>
                <c:pt idx="11444">
                  <c:v>3.7506249999999999</c:v>
                </c:pt>
                <c:pt idx="11445">
                  <c:v>3.750953</c:v>
                </c:pt>
                <c:pt idx="11446">
                  <c:v>3.7512810000000001</c:v>
                </c:pt>
                <c:pt idx="11447">
                  <c:v>3.7516080000000001</c:v>
                </c:pt>
                <c:pt idx="11448">
                  <c:v>3.7519360000000002</c:v>
                </c:pt>
                <c:pt idx="11449">
                  <c:v>3.7522639999999998</c:v>
                </c:pt>
                <c:pt idx="11450">
                  <c:v>3.7525909999999998</c:v>
                </c:pt>
                <c:pt idx="11451">
                  <c:v>3.7529189999999999</c:v>
                </c:pt>
                <c:pt idx="11452">
                  <c:v>3.753247</c:v>
                </c:pt>
                <c:pt idx="11453">
                  <c:v>3.753574</c:v>
                </c:pt>
                <c:pt idx="11454">
                  <c:v>3.7539020000000001</c:v>
                </c:pt>
                <c:pt idx="11455">
                  <c:v>3.7542300000000002</c:v>
                </c:pt>
                <c:pt idx="11456">
                  <c:v>3.7545570000000001</c:v>
                </c:pt>
                <c:pt idx="11457">
                  <c:v>3.7548849999999998</c:v>
                </c:pt>
                <c:pt idx="11458">
                  <c:v>3.7552129999999999</c:v>
                </c:pt>
                <c:pt idx="11459">
                  <c:v>3.7555399999999999</c:v>
                </c:pt>
                <c:pt idx="11460">
                  <c:v>3.755868</c:v>
                </c:pt>
                <c:pt idx="11461">
                  <c:v>3.7561960000000001</c:v>
                </c:pt>
                <c:pt idx="11462">
                  <c:v>3.7565240000000002</c:v>
                </c:pt>
                <c:pt idx="11463">
                  <c:v>3.7568510000000002</c:v>
                </c:pt>
                <c:pt idx="11464">
                  <c:v>3.7571789999999998</c:v>
                </c:pt>
                <c:pt idx="11465">
                  <c:v>3.7575069999999999</c:v>
                </c:pt>
                <c:pt idx="11466">
                  <c:v>3.7578339999999999</c:v>
                </c:pt>
                <c:pt idx="11467">
                  <c:v>3.758162</c:v>
                </c:pt>
                <c:pt idx="11468">
                  <c:v>3.7584900000000001</c:v>
                </c:pt>
                <c:pt idx="11469">
                  <c:v>3.7588170000000001</c:v>
                </c:pt>
                <c:pt idx="11470">
                  <c:v>3.7591450000000002</c:v>
                </c:pt>
                <c:pt idx="11471">
                  <c:v>3.7594729999999998</c:v>
                </c:pt>
                <c:pt idx="11472">
                  <c:v>3.7597999999999998</c:v>
                </c:pt>
                <c:pt idx="11473">
                  <c:v>3.7601279999999999</c:v>
                </c:pt>
                <c:pt idx="11474">
                  <c:v>3.760456</c:v>
                </c:pt>
                <c:pt idx="11475">
                  <c:v>3.760783</c:v>
                </c:pt>
                <c:pt idx="11476">
                  <c:v>3.7611110000000001</c:v>
                </c:pt>
                <c:pt idx="11477">
                  <c:v>3.7614390000000002</c:v>
                </c:pt>
                <c:pt idx="11478">
                  <c:v>3.7617660000000002</c:v>
                </c:pt>
                <c:pt idx="11479">
                  <c:v>3.7620939999999998</c:v>
                </c:pt>
                <c:pt idx="11480">
                  <c:v>3.7624219999999999</c:v>
                </c:pt>
                <c:pt idx="11481">
                  <c:v>3.7627489999999999</c:v>
                </c:pt>
                <c:pt idx="11482">
                  <c:v>3.763077</c:v>
                </c:pt>
                <c:pt idx="11483">
                  <c:v>3.7634050000000001</c:v>
                </c:pt>
                <c:pt idx="11484">
                  <c:v>3.7637320000000001</c:v>
                </c:pt>
                <c:pt idx="11485">
                  <c:v>3.7640600000000002</c:v>
                </c:pt>
                <c:pt idx="11486">
                  <c:v>3.7643879999999998</c:v>
                </c:pt>
                <c:pt idx="11487">
                  <c:v>3.7647149999999998</c:v>
                </c:pt>
                <c:pt idx="11488">
                  <c:v>3.7650429999999999</c:v>
                </c:pt>
                <c:pt idx="11489">
                  <c:v>3.765371</c:v>
                </c:pt>
                <c:pt idx="11490">
                  <c:v>3.765698</c:v>
                </c:pt>
                <c:pt idx="11491">
                  <c:v>3.7660260000000001</c:v>
                </c:pt>
                <c:pt idx="11492">
                  <c:v>3.7663540000000002</c:v>
                </c:pt>
                <c:pt idx="11493">
                  <c:v>3.7666819999999999</c:v>
                </c:pt>
                <c:pt idx="11494">
                  <c:v>3.7670089999999998</c:v>
                </c:pt>
                <c:pt idx="11495">
                  <c:v>3.7673369999999999</c:v>
                </c:pt>
                <c:pt idx="11496">
                  <c:v>3.767665</c:v>
                </c:pt>
                <c:pt idx="11497">
                  <c:v>3.767992</c:v>
                </c:pt>
                <c:pt idx="11498">
                  <c:v>3.7683200000000001</c:v>
                </c:pt>
                <c:pt idx="11499">
                  <c:v>3.7686480000000002</c:v>
                </c:pt>
                <c:pt idx="11500">
                  <c:v>3.7689750000000002</c:v>
                </c:pt>
                <c:pt idx="11501">
                  <c:v>3.7693029999999998</c:v>
                </c:pt>
                <c:pt idx="11502">
                  <c:v>3.769631</c:v>
                </c:pt>
                <c:pt idx="11503">
                  <c:v>3.7699579999999999</c:v>
                </c:pt>
                <c:pt idx="11504">
                  <c:v>3.770286</c:v>
                </c:pt>
                <c:pt idx="11505">
                  <c:v>3.7706140000000001</c:v>
                </c:pt>
                <c:pt idx="11506">
                  <c:v>3.7709410000000001</c:v>
                </c:pt>
                <c:pt idx="11507">
                  <c:v>3.7712690000000002</c:v>
                </c:pt>
                <c:pt idx="11508">
                  <c:v>3.7715969999999999</c:v>
                </c:pt>
                <c:pt idx="11509">
                  <c:v>3.7719239999999998</c:v>
                </c:pt>
                <c:pt idx="11510">
                  <c:v>3.7722519999999999</c:v>
                </c:pt>
                <c:pt idx="11511">
                  <c:v>3.77258</c:v>
                </c:pt>
                <c:pt idx="11512">
                  <c:v>3.772907</c:v>
                </c:pt>
                <c:pt idx="11513">
                  <c:v>3.7732350000000001</c:v>
                </c:pt>
                <c:pt idx="11514">
                  <c:v>3.7735629999999998</c:v>
                </c:pt>
                <c:pt idx="11515">
                  <c:v>3.7738900000000002</c:v>
                </c:pt>
                <c:pt idx="11516">
                  <c:v>3.7742179999999999</c:v>
                </c:pt>
                <c:pt idx="11517">
                  <c:v>3.774546</c:v>
                </c:pt>
                <c:pt idx="11518">
                  <c:v>3.7748729999999999</c:v>
                </c:pt>
                <c:pt idx="11519">
                  <c:v>3.775201</c:v>
                </c:pt>
                <c:pt idx="11520">
                  <c:v>3.7755290000000001</c:v>
                </c:pt>
                <c:pt idx="11521">
                  <c:v>3.7758569999999998</c:v>
                </c:pt>
                <c:pt idx="11522">
                  <c:v>3.7761840000000002</c:v>
                </c:pt>
                <c:pt idx="11523">
                  <c:v>3.7765119999999999</c:v>
                </c:pt>
                <c:pt idx="11524">
                  <c:v>3.77684</c:v>
                </c:pt>
                <c:pt idx="11525">
                  <c:v>3.7771669999999999</c:v>
                </c:pt>
                <c:pt idx="11526">
                  <c:v>3.777495</c:v>
                </c:pt>
                <c:pt idx="11527">
                  <c:v>3.7778230000000002</c:v>
                </c:pt>
                <c:pt idx="11528">
                  <c:v>3.7781500000000001</c:v>
                </c:pt>
                <c:pt idx="11529">
                  <c:v>3.7784779999999998</c:v>
                </c:pt>
                <c:pt idx="11530">
                  <c:v>3.7788059999999999</c:v>
                </c:pt>
                <c:pt idx="11531">
                  <c:v>3.7791329999999999</c:v>
                </c:pt>
                <c:pt idx="11532">
                  <c:v>3.779461</c:v>
                </c:pt>
                <c:pt idx="11533">
                  <c:v>3.7797890000000001</c:v>
                </c:pt>
                <c:pt idx="11534">
                  <c:v>3.7801170000000002</c:v>
                </c:pt>
                <c:pt idx="11535">
                  <c:v>3.7804440000000001</c:v>
                </c:pt>
                <c:pt idx="11536">
                  <c:v>3.7807719999999998</c:v>
                </c:pt>
                <c:pt idx="11537">
                  <c:v>3.7810999999999999</c:v>
                </c:pt>
                <c:pt idx="11538">
                  <c:v>3.7814269999999999</c:v>
                </c:pt>
                <c:pt idx="11539">
                  <c:v>3.781755</c:v>
                </c:pt>
                <c:pt idx="11540">
                  <c:v>3.7820830000000001</c:v>
                </c:pt>
                <c:pt idx="11541">
                  <c:v>3.78241</c:v>
                </c:pt>
                <c:pt idx="11542">
                  <c:v>3.7827380000000002</c:v>
                </c:pt>
                <c:pt idx="11543">
                  <c:v>3.7830659999999998</c:v>
                </c:pt>
                <c:pt idx="11544">
                  <c:v>3.7833929999999998</c:v>
                </c:pt>
                <c:pt idx="11545">
                  <c:v>3.7837209999999999</c:v>
                </c:pt>
                <c:pt idx="11546">
                  <c:v>3.784049</c:v>
                </c:pt>
                <c:pt idx="11547">
                  <c:v>3.784376</c:v>
                </c:pt>
                <c:pt idx="11548">
                  <c:v>3.7847040000000001</c:v>
                </c:pt>
                <c:pt idx="11549">
                  <c:v>3.7850320000000002</c:v>
                </c:pt>
                <c:pt idx="11550">
                  <c:v>3.7853590000000001</c:v>
                </c:pt>
                <c:pt idx="11551">
                  <c:v>3.7856869999999998</c:v>
                </c:pt>
                <c:pt idx="11552">
                  <c:v>3.7860149999999999</c:v>
                </c:pt>
                <c:pt idx="11553">
                  <c:v>3.7863419999999999</c:v>
                </c:pt>
                <c:pt idx="11554">
                  <c:v>3.78667</c:v>
                </c:pt>
                <c:pt idx="11555">
                  <c:v>3.7869980000000001</c:v>
                </c:pt>
                <c:pt idx="11556">
                  <c:v>3.7873250000000001</c:v>
                </c:pt>
                <c:pt idx="11557">
                  <c:v>3.7876530000000002</c:v>
                </c:pt>
                <c:pt idx="11558">
                  <c:v>3.7879809999999998</c:v>
                </c:pt>
                <c:pt idx="11559">
                  <c:v>3.7883079999999998</c:v>
                </c:pt>
                <c:pt idx="11560">
                  <c:v>3.7886359999999999</c:v>
                </c:pt>
                <c:pt idx="11561">
                  <c:v>3.788964</c:v>
                </c:pt>
                <c:pt idx="11562">
                  <c:v>3.789291</c:v>
                </c:pt>
                <c:pt idx="11563">
                  <c:v>3.7896190000000001</c:v>
                </c:pt>
                <c:pt idx="11564">
                  <c:v>3.7899470000000002</c:v>
                </c:pt>
                <c:pt idx="11565">
                  <c:v>3.7902749999999998</c:v>
                </c:pt>
                <c:pt idx="11566">
                  <c:v>3.7906019999999998</c:v>
                </c:pt>
                <c:pt idx="11567">
                  <c:v>3.7909299999999999</c:v>
                </c:pt>
                <c:pt idx="11568">
                  <c:v>3.791258</c:v>
                </c:pt>
                <c:pt idx="11569">
                  <c:v>3.791585</c:v>
                </c:pt>
                <c:pt idx="11570">
                  <c:v>3.7919130000000001</c:v>
                </c:pt>
                <c:pt idx="11571">
                  <c:v>3.7922410000000002</c:v>
                </c:pt>
                <c:pt idx="11572">
                  <c:v>3.7925680000000002</c:v>
                </c:pt>
                <c:pt idx="11573">
                  <c:v>3.7928959999999998</c:v>
                </c:pt>
                <c:pt idx="11574">
                  <c:v>3.7932239999999999</c:v>
                </c:pt>
                <c:pt idx="11575">
                  <c:v>3.7935509999999999</c:v>
                </c:pt>
                <c:pt idx="11576">
                  <c:v>3.793879</c:v>
                </c:pt>
                <c:pt idx="11577">
                  <c:v>3.7942070000000001</c:v>
                </c:pt>
                <c:pt idx="11578">
                  <c:v>3.7945340000000001</c:v>
                </c:pt>
                <c:pt idx="11579">
                  <c:v>3.7948620000000002</c:v>
                </c:pt>
                <c:pt idx="11580">
                  <c:v>3.7951899999999998</c:v>
                </c:pt>
                <c:pt idx="11581">
                  <c:v>3.7955169999999998</c:v>
                </c:pt>
                <c:pt idx="11582">
                  <c:v>3.7958449999999999</c:v>
                </c:pt>
                <c:pt idx="11583">
                  <c:v>3.796173</c:v>
                </c:pt>
                <c:pt idx="11584">
                  <c:v>3.7965</c:v>
                </c:pt>
                <c:pt idx="11585">
                  <c:v>3.7968280000000001</c:v>
                </c:pt>
                <c:pt idx="11586">
                  <c:v>3.7971560000000002</c:v>
                </c:pt>
                <c:pt idx="11587">
                  <c:v>3.7974830000000002</c:v>
                </c:pt>
                <c:pt idx="11588">
                  <c:v>3.7978109999999998</c:v>
                </c:pt>
                <c:pt idx="11589">
                  <c:v>3.7981389999999999</c:v>
                </c:pt>
                <c:pt idx="11590">
                  <c:v>3.7984659999999999</c:v>
                </c:pt>
                <c:pt idx="11591">
                  <c:v>3.798794</c:v>
                </c:pt>
                <c:pt idx="11592">
                  <c:v>3.7991220000000001</c:v>
                </c:pt>
                <c:pt idx="11593">
                  <c:v>3.7994500000000002</c:v>
                </c:pt>
                <c:pt idx="11594">
                  <c:v>3.7997770000000002</c:v>
                </c:pt>
                <c:pt idx="11595">
                  <c:v>3.8001049999999998</c:v>
                </c:pt>
                <c:pt idx="11596">
                  <c:v>3.800433</c:v>
                </c:pt>
                <c:pt idx="11597">
                  <c:v>3.8007599999999999</c:v>
                </c:pt>
                <c:pt idx="11598">
                  <c:v>3.801088</c:v>
                </c:pt>
                <c:pt idx="11599">
                  <c:v>3.8014160000000001</c:v>
                </c:pt>
                <c:pt idx="11600">
                  <c:v>3.8017430000000001</c:v>
                </c:pt>
                <c:pt idx="11601">
                  <c:v>3.8020710000000002</c:v>
                </c:pt>
                <c:pt idx="11602">
                  <c:v>3.8023989999999999</c:v>
                </c:pt>
                <c:pt idx="11603">
                  <c:v>3.8027259999999998</c:v>
                </c:pt>
                <c:pt idx="11604">
                  <c:v>3.8030539999999999</c:v>
                </c:pt>
                <c:pt idx="11605">
                  <c:v>3.803382</c:v>
                </c:pt>
                <c:pt idx="11606">
                  <c:v>3.8037100000000001</c:v>
                </c:pt>
                <c:pt idx="11607">
                  <c:v>3.8040370000000001</c:v>
                </c:pt>
                <c:pt idx="11608">
                  <c:v>3.8043650000000002</c:v>
                </c:pt>
                <c:pt idx="11609">
                  <c:v>3.8046929999999999</c:v>
                </c:pt>
                <c:pt idx="11610">
                  <c:v>3.8050199999999998</c:v>
                </c:pt>
                <c:pt idx="11611">
                  <c:v>3.805348</c:v>
                </c:pt>
                <c:pt idx="11612">
                  <c:v>3.8056760000000001</c:v>
                </c:pt>
                <c:pt idx="11613">
                  <c:v>3.806003</c:v>
                </c:pt>
                <c:pt idx="11614">
                  <c:v>3.8063310000000001</c:v>
                </c:pt>
                <c:pt idx="11615">
                  <c:v>3.8066589999999998</c:v>
                </c:pt>
                <c:pt idx="11616">
                  <c:v>3.8069860000000002</c:v>
                </c:pt>
                <c:pt idx="11617">
                  <c:v>3.8073139999999999</c:v>
                </c:pt>
                <c:pt idx="11618">
                  <c:v>3.807642</c:v>
                </c:pt>
                <c:pt idx="11619">
                  <c:v>3.8079689999999999</c:v>
                </c:pt>
                <c:pt idx="11620">
                  <c:v>3.808297</c:v>
                </c:pt>
                <c:pt idx="11621">
                  <c:v>3.8086250000000001</c:v>
                </c:pt>
                <c:pt idx="11622">
                  <c:v>3.8089520000000001</c:v>
                </c:pt>
                <c:pt idx="11623">
                  <c:v>3.8092800000000002</c:v>
                </c:pt>
                <c:pt idx="11624">
                  <c:v>3.8096079999999999</c:v>
                </c:pt>
                <c:pt idx="11625">
                  <c:v>3.8099349999999998</c:v>
                </c:pt>
                <c:pt idx="11626">
                  <c:v>3.810263</c:v>
                </c:pt>
                <c:pt idx="11627">
                  <c:v>3.8105910000000001</c:v>
                </c:pt>
                <c:pt idx="11628">
                  <c:v>3.810918</c:v>
                </c:pt>
                <c:pt idx="11629">
                  <c:v>3.8112460000000001</c:v>
                </c:pt>
                <c:pt idx="11630">
                  <c:v>3.8115739999999998</c:v>
                </c:pt>
                <c:pt idx="11631">
                  <c:v>3.8119010000000002</c:v>
                </c:pt>
                <c:pt idx="11632">
                  <c:v>3.8122289999999999</c:v>
                </c:pt>
                <c:pt idx="11633">
                  <c:v>3.812557</c:v>
                </c:pt>
                <c:pt idx="11634">
                  <c:v>3.8128850000000001</c:v>
                </c:pt>
                <c:pt idx="11635">
                  <c:v>3.813212</c:v>
                </c:pt>
                <c:pt idx="11636">
                  <c:v>3.8135400000000002</c:v>
                </c:pt>
                <c:pt idx="11637">
                  <c:v>3.8138679999999998</c:v>
                </c:pt>
                <c:pt idx="11638">
                  <c:v>3.8141949999999998</c:v>
                </c:pt>
                <c:pt idx="11639">
                  <c:v>3.8145229999999999</c:v>
                </c:pt>
                <c:pt idx="11640">
                  <c:v>3.814851</c:v>
                </c:pt>
                <c:pt idx="11641">
                  <c:v>3.815178</c:v>
                </c:pt>
                <c:pt idx="11642">
                  <c:v>3.8155060000000001</c:v>
                </c:pt>
                <c:pt idx="11643">
                  <c:v>3.8158340000000002</c:v>
                </c:pt>
                <c:pt idx="11644">
                  <c:v>3.8161610000000001</c:v>
                </c:pt>
                <c:pt idx="11645">
                  <c:v>3.8164889999999998</c:v>
                </c:pt>
                <c:pt idx="11646">
                  <c:v>3.8168169999999999</c:v>
                </c:pt>
                <c:pt idx="11647">
                  <c:v>3.8171439999999999</c:v>
                </c:pt>
                <c:pt idx="11648">
                  <c:v>3.817472</c:v>
                </c:pt>
                <c:pt idx="11649">
                  <c:v>3.8178000000000001</c:v>
                </c:pt>
                <c:pt idx="11650">
                  <c:v>3.818127</c:v>
                </c:pt>
                <c:pt idx="11651">
                  <c:v>3.8184550000000002</c:v>
                </c:pt>
                <c:pt idx="11652">
                  <c:v>3.8187829999999998</c:v>
                </c:pt>
                <c:pt idx="11653">
                  <c:v>3.8191099999999998</c:v>
                </c:pt>
                <c:pt idx="11654">
                  <c:v>3.8194379999999999</c:v>
                </c:pt>
                <c:pt idx="11655">
                  <c:v>3.819766</c:v>
                </c:pt>
                <c:pt idx="11656">
                  <c:v>3.820093</c:v>
                </c:pt>
                <c:pt idx="11657">
                  <c:v>3.8204210000000001</c:v>
                </c:pt>
                <c:pt idx="11658">
                  <c:v>3.8207490000000002</c:v>
                </c:pt>
                <c:pt idx="11659">
                  <c:v>3.8210760000000001</c:v>
                </c:pt>
                <c:pt idx="11660">
                  <c:v>3.8214039999999998</c:v>
                </c:pt>
                <c:pt idx="11661">
                  <c:v>3.8217319999999999</c:v>
                </c:pt>
                <c:pt idx="11662">
                  <c:v>3.8220589999999999</c:v>
                </c:pt>
                <c:pt idx="11663">
                  <c:v>3.822387</c:v>
                </c:pt>
                <c:pt idx="11664">
                  <c:v>3.8227150000000001</c:v>
                </c:pt>
                <c:pt idx="11665">
                  <c:v>3.8230430000000002</c:v>
                </c:pt>
                <c:pt idx="11666">
                  <c:v>3.8233700000000002</c:v>
                </c:pt>
                <c:pt idx="11667">
                  <c:v>3.8236979999999998</c:v>
                </c:pt>
                <c:pt idx="11668">
                  <c:v>3.8240259999999999</c:v>
                </c:pt>
                <c:pt idx="11669">
                  <c:v>3.8243529999999999</c:v>
                </c:pt>
                <c:pt idx="11670">
                  <c:v>3.824681</c:v>
                </c:pt>
                <c:pt idx="11671">
                  <c:v>3.8250090000000001</c:v>
                </c:pt>
                <c:pt idx="11672">
                  <c:v>3.8253360000000001</c:v>
                </c:pt>
                <c:pt idx="11673">
                  <c:v>3.8256640000000002</c:v>
                </c:pt>
                <c:pt idx="11674">
                  <c:v>3.8259919999999998</c:v>
                </c:pt>
                <c:pt idx="11675">
                  <c:v>3.8263189999999998</c:v>
                </c:pt>
                <c:pt idx="11676">
                  <c:v>3.8266469999999999</c:v>
                </c:pt>
                <c:pt idx="11677">
                  <c:v>3.826975</c:v>
                </c:pt>
                <c:pt idx="11678">
                  <c:v>3.827302</c:v>
                </c:pt>
                <c:pt idx="11679">
                  <c:v>3.8276300000000001</c:v>
                </c:pt>
                <c:pt idx="11680">
                  <c:v>3.8279580000000002</c:v>
                </c:pt>
                <c:pt idx="11681">
                  <c:v>3.8282850000000002</c:v>
                </c:pt>
                <c:pt idx="11682">
                  <c:v>3.8286129999999998</c:v>
                </c:pt>
                <c:pt idx="11683">
                  <c:v>3.8289409999999999</c:v>
                </c:pt>
                <c:pt idx="11684">
                  <c:v>3.8292679999999999</c:v>
                </c:pt>
                <c:pt idx="11685">
                  <c:v>3.829596</c:v>
                </c:pt>
                <c:pt idx="11686">
                  <c:v>3.8299240000000001</c:v>
                </c:pt>
                <c:pt idx="11687">
                  <c:v>3.8302510000000001</c:v>
                </c:pt>
                <c:pt idx="11688">
                  <c:v>3.8305790000000002</c:v>
                </c:pt>
                <c:pt idx="11689">
                  <c:v>3.8309069999999998</c:v>
                </c:pt>
                <c:pt idx="11690">
                  <c:v>3.8312339999999998</c:v>
                </c:pt>
                <c:pt idx="11691">
                  <c:v>3.8315619999999999</c:v>
                </c:pt>
                <c:pt idx="11692">
                  <c:v>3.83189</c:v>
                </c:pt>
                <c:pt idx="11693">
                  <c:v>3.8322180000000001</c:v>
                </c:pt>
                <c:pt idx="11694">
                  <c:v>3.8325450000000001</c:v>
                </c:pt>
                <c:pt idx="11695">
                  <c:v>3.8328730000000002</c:v>
                </c:pt>
                <c:pt idx="11696">
                  <c:v>3.8332009999999999</c:v>
                </c:pt>
                <c:pt idx="11697">
                  <c:v>3.8335279999999998</c:v>
                </c:pt>
                <c:pt idx="11698">
                  <c:v>3.8338559999999999</c:v>
                </c:pt>
                <c:pt idx="11699">
                  <c:v>3.834184</c:v>
                </c:pt>
                <c:pt idx="11700">
                  <c:v>3.834511</c:v>
                </c:pt>
                <c:pt idx="11701">
                  <c:v>3.8348390000000001</c:v>
                </c:pt>
                <c:pt idx="11702">
                  <c:v>3.8351670000000002</c:v>
                </c:pt>
                <c:pt idx="11703">
                  <c:v>3.8354940000000002</c:v>
                </c:pt>
                <c:pt idx="11704">
                  <c:v>3.8358219999999998</c:v>
                </c:pt>
                <c:pt idx="11705">
                  <c:v>3.8361499999999999</c:v>
                </c:pt>
                <c:pt idx="11706">
                  <c:v>3.8364780000000001</c:v>
                </c:pt>
                <c:pt idx="11707">
                  <c:v>3.836805</c:v>
                </c:pt>
                <c:pt idx="11708">
                  <c:v>3.8371330000000001</c:v>
                </c:pt>
                <c:pt idx="11709">
                  <c:v>3.8374609999999998</c:v>
                </c:pt>
                <c:pt idx="11710">
                  <c:v>3.8377880000000002</c:v>
                </c:pt>
                <c:pt idx="11711">
                  <c:v>3.8381159999999999</c:v>
                </c:pt>
                <c:pt idx="11712">
                  <c:v>3.838444</c:v>
                </c:pt>
                <c:pt idx="11713">
                  <c:v>3.8387709999999999</c:v>
                </c:pt>
                <c:pt idx="11714">
                  <c:v>3.839099</c:v>
                </c:pt>
                <c:pt idx="11715">
                  <c:v>3.8394270000000001</c:v>
                </c:pt>
                <c:pt idx="11716">
                  <c:v>3.8397540000000001</c:v>
                </c:pt>
                <c:pt idx="11717">
                  <c:v>3.8400820000000002</c:v>
                </c:pt>
                <c:pt idx="11718">
                  <c:v>3.8404099999999999</c:v>
                </c:pt>
                <c:pt idx="11719">
                  <c:v>3.8407369999999998</c:v>
                </c:pt>
                <c:pt idx="11720">
                  <c:v>3.841065</c:v>
                </c:pt>
                <c:pt idx="11721">
                  <c:v>3.8413930000000001</c:v>
                </c:pt>
                <c:pt idx="11722">
                  <c:v>3.84172</c:v>
                </c:pt>
                <c:pt idx="11723">
                  <c:v>3.8420480000000001</c:v>
                </c:pt>
                <c:pt idx="11724">
                  <c:v>3.8423759999999998</c:v>
                </c:pt>
                <c:pt idx="11725">
                  <c:v>3.8427030000000002</c:v>
                </c:pt>
                <c:pt idx="11726">
                  <c:v>3.8430309999999999</c:v>
                </c:pt>
                <c:pt idx="11727">
                  <c:v>3.843359</c:v>
                </c:pt>
                <c:pt idx="11728">
                  <c:v>3.8436859999999999</c:v>
                </c:pt>
                <c:pt idx="11729">
                  <c:v>3.844014</c:v>
                </c:pt>
                <c:pt idx="11730">
                  <c:v>3.8443420000000001</c:v>
                </c:pt>
                <c:pt idx="11731">
                  <c:v>3.8446690000000001</c:v>
                </c:pt>
                <c:pt idx="11732">
                  <c:v>3.8449970000000002</c:v>
                </c:pt>
                <c:pt idx="11733">
                  <c:v>3.8453249999999999</c:v>
                </c:pt>
                <c:pt idx="11734">
                  <c:v>3.8456519999999998</c:v>
                </c:pt>
                <c:pt idx="11735">
                  <c:v>3.84598</c:v>
                </c:pt>
                <c:pt idx="11736">
                  <c:v>3.8463080000000001</c:v>
                </c:pt>
                <c:pt idx="11737">
                  <c:v>3.8466360000000002</c:v>
                </c:pt>
                <c:pt idx="11738">
                  <c:v>3.8469630000000001</c:v>
                </c:pt>
                <c:pt idx="11739">
                  <c:v>3.8472909999999998</c:v>
                </c:pt>
                <c:pt idx="11740">
                  <c:v>3.8476189999999999</c:v>
                </c:pt>
                <c:pt idx="11741">
                  <c:v>3.8479459999999999</c:v>
                </c:pt>
                <c:pt idx="11742">
                  <c:v>3.848274</c:v>
                </c:pt>
                <c:pt idx="11743">
                  <c:v>3.8486020000000001</c:v>
                </c:pt>
                <c:pt idx="11744">
                  <c:v>3.848929</c:v>
                </c:pt>
                <c:pt idx="11745">
                  <c:v>3.8492570000000002</c:v>
                </c:pt>
                <c:pt idx="11746">
                  <c:v>3.8495849999999998</c:v>
                </c:pt>
                <c:pt idx="11747">
                  <c:v>3.8499119999999998</c:v>
                </c:pt>
                <c:pt idx="11748">
                  <c:v>3.8502399999999999</c:v>
                </c:pt>
                <c:pt idx="11749">
                  <c:v>3.850568</c:v>
                </c:pt>
                <c:pt idx="11750">
                  <c:v>3.850895</c:v>
                </c:pt>
                <c:pt idx="11751">
                  <c:v>3.8512230000000001</c:v>
                </c:pt>
                <c:pt idx="11752">
                  <c:v>3.8515510000000002</c:v>
                </c:pt>
                <c:pt idx="11753">
                  <c:v>3.8518780000000001</c:v>
                </c:pt>
                <c:pt idx="11754">
                  <c:v>3.8522059999999998</c:v>
                </c:pt>
                <c:pt idx="11755">
                  <c:v>3.8525339999999999</c:v>
                </c:pt>
                <c:pt idx="11756">
                  <c:v>3.8528609999999999</c:v>
                </c:pt>
                <c:pt idx="11757">
                  <c:v>3.853189</c:v>
                </c:pt>
                <c:pt idx="11758">
                  <c:v>3.8535170000000001</c:v>
                </c:pt>
                <c:pt idx="11759">
                  <c:v>3.853844</c:v>
                </c:pt>
                <c:pt idx="11760">
                  <c:v>3.8541720000000002</c:v>
                </c:pt>
                <c:pt idx="11761">
                  <c:v>3.8544999999999998</c:v>
                </c:pt>
                <c:pt idx="11762">
                  <c:v>3.8548269999999998</c:v>
                </c:pt>
                <c:pt idx="11763">
                  <c:v>3.8551549999999999</c:v>
                </c:pt>
                <c:pt idx="11764">
                  <c:v>3.855483</c:v>
                </c:pt>
                <c:pt idx="11765">
                  <c:v>3.8558110000000001</c:v>
                </c:pt>
                <c:pt idx="11766">
                  <c:v>3.8561380000000001</c:v>
                </c:pt>
                <c:pt idx="11767">
                  <c:v>3.8564660000000002</c:v>
                </c:pt>
                <c:pt idx="11768">
                  <c:v>3.8567939999999998</c:v>
                </c:pt>
                <c:pt idx="11769">
                  <c:v>3.8571209999999998</c:v>
                </c:pt>
                <c:pt idx="11770">
                  <c:v>3.8574489999999999</c:v>
                </c:pt>
                <c:pt idx="11771">
                  <c:v>3.857777</c:v>
                </c:pt>
                <c:pt idx="11772">
                  <c:v>3.858104</c:v>
                </c:pt>
                <c:pt idx="11773">
                  <c:v>3.8584320000000001</c:v>
                </c:pt>
                <c:pt idx="11774">
                  <c:v>3.8587600000000002</c:v>
                </c:pt>
                <c:pt idx="11775">
                  <c:v>3.8590870000000002</c:v>
                </c:pt>
                <c:pt idx="11776">
                  <c:v>3.8594149999999998</c:v>
                </c:pt>
                <c:pt idx="11777">
                  <c:v>3.8597429999999999</c:v>
                </c:pt>
                <c:pt idx="11778">
                  <c:v>3.8600699999999999</c:v>
                </c:pt>
                <c:pt idx="11779">
                  <c:v>3.860398</c:v>
                </c:pt>
                <c:pt idx="11780">
                  <c:v>3.8607260000000001</c:v>
                </c:pt>
                <c:pt idx="11781">
                  <c:v>3.8610530000000001</c:v>
                </c:pt>
                <c:pt idx="11782">
                  <c:v>3.8613810000000002</c:v>
                </c:pt>
                <c:pt idx="11783">
                  <c:v>3.8617089999999998</c:v>
                </c:pt>
                <c:pt idx="11784">
                  <c:v>3.8620359999999998</c:v>
                </c:pt>
                <c:pt idx="11785">
                  <c:v>3.8623639999999999</c:v>
                </c:pt>
                <c:pt idx="11786">
                  <c:v>3.862692</c:v>
                </c:pt>
                <c:pt idx="11787">
                  <c:v>3.863019</c:v>
                </c:pt>
                <c:pt idx="11788">
                  <c:v>3.8633470000000001</c:v>
                </c:pt>
                <c:pt idx="11789">
                  <c:v>3.8636750000000002</c:v>
                </c:pt>
                <c:pt idx="11790">
                  <c:v>3.8640020000000002</c:v>
                </c:pt>
                <c:pt idx="11791">
                  <c:v>3.8643299999999998</c:v>
                </c:pt>
                <c:pt idx="11792">
                  <c:v>3.8646579999999999</c:v>
                </c:pt>
                <c:pt idx="11793">
                  <c:v>3.8649849999999999</c:v>
                </c:pt>
                <c:pt idx="11794">
                  <c:v>3.865313</c:v>
                </c:pt>
                <c:pt idx="11795">
                  <c:v>3.8656410000000001</c:v>
                </c:pt>
                <c:pt idx="11796">
                  <c:v>3.8659690000000002</c:v>
                </c:pt>
                <c:pt idx="11797">
                  <c:v>3.8662960000000002</c:v>
                </c:pt>
                <c:pt idx="11798">
                  <c:v>3.8666239999999998</c:v>
                </c:pt>
                <c:pt idx="11799">
                  <c:v>3.8669519999999999</c:v>
                </c:pt>
                <c:pt idx="11800">
                  <c:v>3.8672789999999999</c:v>
                </c:pt>
                <c:pt idx="11801">
                  <c:v>3.867607</c:v>
                </c:pt>
                <c:pt idx="11802">
                  <c:v>3.8679350000000001</c:v>
                </c:pt>
                <c:pt idx="11803">
                  <c:v>3.8682620000000001</c:v>
                </c:pt>
                <c:pt idx="11804">
                  <c:v>3.8685900000000002</c:v>
                </c:pt>
                <c:pt idx="11805">
                  <c:v>3.8689179999999999</c:v>
                </c:pt>
                <c:pt idx="11806">
                  <c:v>3.869246</c:v>
                </c:pt>
                <c:pt idx="11807">
                  <c:v>3.8695729999999999</c:v>
                </c:pt>
                <c:pt idx="11808">
                  <c:v>3.869901</c:v>
                </c:pt>
                <c:pt idx="11809">
                  <c:v>3.8702290000000001</c:v>
                </c:pt>
                <c:pt idx="11810">
                  <c:v>3.8705560000000001</c:v>
                </c:pt>
                <c:pt idx="11811">
                  <c:v>3.8708840000000002</c:v>
                </c:pt>
                <c:pt idx="11812">
                  <c:v>3.8712119999999999</c:v>
                </c:pt>
                <c:pt idx="11813">
                  <c:v>3.8715389999999998</c:v>
                </c:pt>
                <c:pt idx="11814">
                  <c:v>3.8718669999999999</c:v>
                </c:pt>
                <c:pt idx="11815">
                  <c:v>3.8721950000000001</c:v>
                </c:pt>
                <c:pt idx="11816">
                  <c:v>3.872522</c:v>
                </c:pt>
                <c:pt idx="11817">
                  <c:v>3.8728500000000001</c:v>
                </c:pt>
                <c:pt idx="11818">
                  <c:v>3.8731779999999998</c:v>
                </c:pt>
                <c:pt idx="11819">
                  <c:v>3.8735050000000002</c:v>
                </c:pt>
                <c:pt idx="11820">
                  <c:v>3.8738329999999999</c:v>
                </c:pt>
                <c:pt idx="11821">
                  <c:v>3.874161</c:v>
                </c:pt>
                <c:pt idx="11822">
                  <c:v>3.8744879999999999</c:v>
                </c:pt>
                <c:pt idx="11823">
                  <c:v>3.874816</c:v>
                </c:pt>
                <c:pt idx="11824">
                  <c:v>3.8751440000000001</c:v>
                </c:pt>
                <c:pt idx="11825">
                  <c:v>3.8754710000000001</c:v>
                </c:pt>
                <c:pt idx="11826">
                  <c:v>3.8757990000000002</c:v>
                </c:pt>
                <c:pt idx="11827">
                  <c:v>3.8761269999999999</c:v>
                </c:pt>
                <c:pt idx="11828">
                  <c:v>3.8764539999999998</c:v>
                </c:pt>
                <c:pt idx="11829">
                  <c:v>3.876782</c:v>
                </c:pt>
                <c:pt idx="11830">
                  <c:v>3.8771100000000001</c:v>
                </c:pt>
                <c:pt idx="11831">
                  <c:v>3.877437</c:v>
                </c:pt>
                <c:pt idx="11832">
                  <c:v>3.8777650000000001</c:v>
                </c:pt>
                <c:pt idx="11833">
                  <c:v>3.8780929999999998</c:v>
                </c:pt>
                <c:pt idx="11834">
                  <c:v>3.8784200000000002</c:v>
                </c:pt>
                <c:pt idx="11835">
                  <c:v>3.8787479999999999</c:v>
                </c:pt>
                <c:pt idx="11836">
                  <c:v>3.879076</c:v>
                </c:pt>
                <c:pt idx="11837">
                  <c:v>3.8794040000000001</c:v>
                </c:pt>
                <c:pt idx="11838">
                  <c:v>3.879731</c:v>
                </c:pt>
                <c:pt idx="11839">
                  <c:v>3.8800590000000001</c:v>
                </c:pt>
                <c:pt idx="11840">
                  <c:v>3.8803869999999998</c:v>
                </c:pt>
                <c:pt idx="11841">
                  <c:v>3.8807140000000002</c:v>
                </c:pt>
                <c:pt idx="11842">
                  <c:v>3.8810419999999999</c:v>
                </c:pt>
                <c:pt idx="11843">
                  <c:v>3.88137</c:v>
                </c:pt>
                <c:pt idx="11844">
                  <c:v>3.881697</c:v>
                </c:pt>
                <c:pt idx="11845">
                  <c:v>3.8820250000000001</c:v>
                </c:pt>
                <c:pt idx="11846">
                  <c:v>3.8823530000000002</c:v>
                </c:pt>
                <c:pt idx="11847">
                  <c:v>3.8826800000000001</c:v>
                </c:pt>
                <c:pt idx="11848">
                  <c:v>3.8830079999999998</c:v>
                </c:pt>
                <c:pt idx="11849">
                  <c:v>3.8833359999999999</c:v>
                </c:pt>
                <c:pt idx="11850">
                  <c:v>3.8836629999999999</c:v>
                </c:pt>
                <c:pt idx="11851">
                  <c:v>3.883991</c:v>
                </c:pt>
                <c:pt idx="11852">
                  <c:v>3.8843190000000001</c:v>
                </c:pt>
                <c:pt idx="11853">
                  <c:v>3.884646</c:v>
                </c:pt>
                <c:pt idx="11854">
                  <c:v>3.8849740000000001</c:v>
                </c:pt>
                <c:pt idx="11855">
                  <c:v>3.8853019999999998</c:v>
                </c:pt>
                <c:pt idx="11856">
                  <c:v>3.8856290000000002</c:v>
                </c:pt>
                <c:pt idx="11857">
                  <c:v>3.8859569999999999</c:v>
                </c:pt>
                <c:pt idx="11858">
                  <c:v>3.886285</c:v>
                </c:pt>
                <c:pt idx="11859">
                  <c:v>3.886612</c:v>
                </c:pt>
                <c:pt idx="11860">
                  <c:v>3.8869400000000001</c:v>
                </c:pt>
                <c:pt idx="11861">
                  <c:v>3.8872680000000002</c:v>
                </c:pt>
                <c:pt idx="11862">
                  <c:v>3.8875950000000001</c:v>
                </c:pt>
                <c:pt idx="11863">
                  <c:v>3.8879229999999998</c:v>
                </c:pt>
                <c:pt idx="11864">
                  <c:v>3.8882509999999999</c:v>
                </c:pt>
                <c:pt idx="11865">
                  <c:v>3.888579</c:v>
                </c:pt>
                <c:pt idx="11866">
                  <c:v>3.888906</c:v>
                </c:pt>
                <c:pt idx="11867">
                  <c:v>3.8892340000000001</c:v>
                </c:pt>
                <c:pt idx="11868">
                  <c:v>3.8895620000000002</c:v>
                </c:pt>
                <c:pt idx="11869">
                  <c:v>3.8898890000000002</c:v>
                </c:pt>
                <c:pt idx="11870">
                  <c:v>3.8902169999999998</c:v>
                </c:pt>
                <c:pt idx="11871">
                  <c:v>3.8905449999999999</c:v>
                </c:pt>
                <c:pt idx="11872">
                  <c:v>3.8908719999999999</c:v>
                </c:pt>
                <c:pt idx="11873">
                  <c:v>3.8912</c:v>
                </c:pt>
                <c:pt idx="11874">
                  <c:v>3.8915280000000001</c:v>
                </c:pt>
                <c:pt idx="11875">
                  <c:v>3.8918550000000001</c:v>
                </c:pt>
                <c:pt idx="11876">
                  <c:v>3.8921830000000002</c:v>
                </c:pt>
                <c:pt idx="11877">
                  <c:v>3.8925109999999998</c:v>
                </c:pt>
                <c:pt idx="11878">
                  <c:v>3.8928379999999998</c:v>
                </c:pt>
                <c:pt idx="11879">
                  <c:v>3.8931659999999999</c:v>
                </c:pt>
                <c:pt idx="11880">
                  <c:v>3.893494</c:v>
                </c:pt>
                <c:pt idx="11881">
                  <c:v>3.893821</c:v>
                </c:pt>
                <c:pt idx="11882">
                  <c:v>3.8941490000000001</c:v>
                </c:pt>
                <c:pt idx="11883">
                  <c:v>3.8944770000000002</c:v>
                </c:pt>
                <c:pt idx="11884">
                  <c:v>3.8948040000000002</c:v>
                </c:pt>
                <c:pt idx="11885">
                  <c:v>3.8951319999999998</c:v>
                </c:pt>
                <c:pt idx="11886">
                  <c:v>3.8954599999999999</c:v>
                </c:pt>
                <c:pt idx="11887">
                  <c:v>3.8957869999999999</c:v>
                </c:pt>
                <c:pt idx="11888">
                  <c:v>3.896115</c:v>
                </c:pt>
                <c:pt idx="11889">
                  <c:v>3.8964430000000001</c:v>
                </c:pt>
                <c:pt idx="11890">
                  <c:v>3.8967700000000001</c:v>
                </c:pt>
                <c:pt idx="11891">
                  <c:v>3.8970980000000002</c:v>
                </c:pt>
                <c:pt idx="11892">
                  <c:v>3.8974259999999998</c:v>
                </c:pt>
                <c:pt idx="11893">
                  <c:v>3.8977529999999998</c:v>
                </c:pt>
                <c:pt idx="11894">
                  <c:v>3.8980809999999999</c:v>
                </c:pt>
                <c:pt idx="11895">
                  <c:v>3.898409</c:v>
                </c:pt>
                <c:pt idx="11896">
                  <c:v>3.8987370000000001</c:v>
                </c:pt>
                <c:pt idx="11897">
                  <c:v>3.8990640000000001</c:v>
                </c:pt>
                <c:pt idx="11898">
                  <c:v>3.8993920000000002</c:v>
                </c:pt>
                <c:pt idx="11899">
                  <c:v>3.8997199999999999</c:v>
                </c:pt>
                <c:pt idx="11900">
                  <c:v>3.9000469999999998</c:v>
                </c:pt>
                <c:pt idx="11901">
                  <c:v>3.9003749999999999</c:v>
                </c:pt>
                <c:pt idx="11902">
                  <c:v>3.900703</c:v>
                </c:pt>
                <c:pt idx="11903">
                  <c:v>3.90103</c:v>
                </c:pt>
                <c:pt idx="11904">
                  <c:v>3.9013580000000001</c:v>
                </c:pt>
                <c:pt idx="11905">
                  <c:v>3.9016860000000002</c:v>
                </c:pt>
                <c:pt idx="11906">
                  <c:v>3.9020130000000002</c:v>
                </c:pt>
                <c:pt idx="11907">
                  <c:v>3.9023409999999998</c:v>
                </c:pt>
                <c:pt idx="11908">
                  <c:v>3.9026689999999999</c:v>
                </c:pt>
                <c:pt idx="11909">
                  <c:v>3.902997</c:v>
                </c:pt>
                <c:pt idx="11910">
                  <c:v>3.903324</c:v>
                </c:pt>
                <c:pt idx="11911">
                  <c:v>3.9036520000000001</c:v>
                </c:pt>
                <c:pt idx="11912">
                  <c:v>3.9039799999999998</c:v>
                </c:pt>
                <c:pt idx="11913">
                  <c:v>3.9043070000000002</c:v>
                </c:pt>
                <c:pt idx="11914">
                  <c:v>3.9046349999999999</c:v>
                </c:pt>
                <c:pt idx="11915">
                  <c:v>3.904963</c:v>
                </c:pt>
                <c:pt idx="11916">
                  <c:v>3.9052899999999999</c:v>
                </c:pt>
                <c:pt idx="11917">
                  <c:v>3.905618</c:v>
                </c:pt>
                <c:pt idx="11918">
                  <c:v>3.9059460000000001</c:v>
                </c:pt>
                <c:pt idx="11919">
                  <c:v>3.9062730000000001</c:v>
                </c:pt>
                <c:pt idx="11920">
                  <c:v>3.9066010000000002</c:v>
                </c:pt>
                <c:pt idx="11921">
                  <c:v>3.9069289999999999</c:v>
                </c:pt>
                <c:pt idx="11922">
                  <c:v>3.9072559999999998</c:v>
                </c:pt>
                <c:pt idx="11923">
                  <c:v>3.9075839999999999</c:v>
                </c:pt>
                <c:pt idx="11924">
                  <c:v>3.9079120000000001</c:v>
                </c:pt>
                <c:pt idx="11925">
                  <c:v>3.908239</c:v>
                </c:pt>
                <c:pt idx="11926">
                  <c:v>3.9085670000000001</c:v>
                </c:pt>
                <c:pt idx="11927">
                  <c:v>3.9088949999999998</c:v>
                </c:pt>
                <c:pt idx="11928">
                  <c:v>3.9092220000000002</c:v>
                </c:pt>
                <c:pt idx="11929">
                  <c:v>3.9095499999999999</c:v>
                </c:pt>
                <c:pt idx="11930">
                  <c:v>3.909878</c:v>
                </c:pt>
                <c:pt idx="11931">
                  <c:v>3.9102049999999999</c:v>
                </c:pt>
                <c:pt idx="11932">
                  <c:v>3.910533</c:v>
                </c:pt>
                <c:pt idx="11933">
                  <c:v>3.9108610000000001</c:v>
                </c:pt>
                <c:pt idx="11934">
                  <c:v>3.9111880000000001</c:v>
                </c:pt>
                <c:pt idx="11935">
                  <c:v>3.9115160000000002</c:v>
                </c:pt>
                <c:pt idx="11936">
                  <c:v>3.9118439999999999</c:v>
                </c:pt>
                <c:pt idx="11937">
                  <c:v>3.912172</c:v>
                </c:pt>
                <c:pt idx="11938">
                  <c:v>3.9124989999999999</c:v>
                </c:pt>
                <c:pt idx="11939">
                  <c:v>3.9128270000000001</c:v>
                </c:pt>
                <c:pt idx="11940">
                  <c:v>3.9131550000000002</c:v>
                </c:pt>
                <c:pt idx="11941">
                  <c:v>3.9134820000000001</c:v>
                </c:pt>
                <c:pt idx="11942">
                  <c:v>3.9138099999999998</c:v>
                </c:pt>
                <c:pt idx="11943">
                  <c:v>3.9141379999999999</c:v>
                </c:pt>
                <c:pt idx="11944">
                  <c:v>3.9144649999999999</c:v>
                </c:pt>
                <c:pt idx="11945">
                  <c:v>3.914793</c:v>
                </c:pt>
                <c:pt idx="11946">
                  <c:v>3.9151210000000001</c:v>
                </c:pt>
                <c:pt idx="11947">
                  <c:v>3.915448</c:v>
                </c:pt>
                <c:pt idx="11948">
                  <c:v>3.9157760000000001</c:v>
                </c:pt>
                <c:pt idx="11949">
                  <c:v>3.9161039999999998</c:v>
                </c:pt>
                <c:pt idx="11950">
                  <c:v>3.9164310000000002</c:v>
                </c:pt>
                <c:pt idx="11951">
                  <c:v>3.9167589999999999</c:v>
                </c:pt>
                <c:pt idx="11952">
                  <c:v>3.917087</c:v>
                </c:pt>
                <c:pt idx="11953">
                  <c:v>3.917414</c:v>
                </c:pt>
                <c:pt idx="11954">
                  <c:v>3.9177420000000001</c:v>
                </c:pt>
                <c:pt idx="11955">
                  <c:v>3.9180700000000002</c:v>
                </c:pt>
                <c:pt idx="11956">
                  <c:v>3.9183970000000001</c:v>
                </c:pt>
                <c:pt idx="11957">
                  <c:v>3.9187249999999998</c:v>
                </c:pt>
                <c:pt idx="11958">
                  <c:v>3.9190529999999999</c:v>
                </c:pt>
                <c:pt idx="11959">
                  <c:v>3.9193799999999999</c:v>
                </c:pt>
                <c:pt idx="11960">
                  <c:v>3.919708</c:v>
                </c:pt>
                <c:pt idx="11961">
                  <c:v>3.9200360000000001</c:v>
                </c:pt>
                <c:pt idx="11962">
                  <c:v>3.920363</c:v>
                </c:pt>
                <c:pt idx="11963">
                  <c:v>3.9206910000000001</c:v>
                </c:pt>
                <c:pt idx="11964">
                  <c:v>3.9210189999999998</c:v>
                </c:pt>
                <c:pt idx="11965">
                  <c:v>3.9213460000000002</c:v>
                </c:pt>
                <c:pt idx="11966">
                  <c:v>3.9216739999999999</c:v>
                </c:pt>
                <c:pt idx="11967">
                  <c:v>3.922002</c:v>
                </c:pt>
                <c:pt idx="11968">
                  <c:v>3.9223300000000001</c:v>
                </c:pt>
                <c:pt idx="11969">
                  <c:v>3.9226570000000001</c:v>
                </c:pt>
                <c:pt idx="11970">
                  <c:v>3.9229850000000002</c:v>
                </c:pt>
                <c:pt idx="11971">
                  <c:v>3.9233129999999998</c:v>
                </c:pt>
                <c:pt idx="11972">
                  <c:v>3.9236399999999998</c:v>
                </c:pt>
                <c:pt idx="11973">
                  <c:v>3.9239679999999999</c:v>
                </c:pt>
                <c:pt idx="11974">
                  <c:v>3.924296</c:v>
                </c:pt>
                <c:pt idx="11975">
                  <c:v>3.924623</c:v>
                </c:pt>
                <c:pt idx="11976">
                  <c:v>3.9249510000000001</c:v>
                </c:pt>
                <c:pt idx="11977">
                  <c:v>3.9252790000000002</c:v>
                </c:pt>
                <c:pt idx="11978">
                  <c:v>3.9256060000000002</c:v>
                </c:pt>
                <c:pt idx="11979">
                  <c:v>3.9259339999999998</c:v>
                </c:pt>
                <c:pt idx="11980">
                  <c:v>3.9262619999999999</c:v>
                </c:pt>
                <c:pt idx="11981">
                  <c:v>3.9265889999999999</c:v>
                </c:pt>
                <c:pt idx="11982">
                  <c:v>3.926917</c:v>
                </c:pt>
                <c:pt idx="11983">
                  <c:v>3.9272450000000001</c:v>
                </c:pt>
                <c:pt idx="11984">
                  <c:v>3.9275720000000001</c:v>
                </c:pt>
                <c:pt idx="11985">
                  <c:v>3.9279000000000002</c:v>
                </c:pt>
                <c:pt idx="11986">
                  <c:v>3.9282279999999998</c:v>
                </c:pt>
                <c:pt idx="11987">
                  <c:v>3.9285549999999998</c:v>
                </c:pt>
                <c:pt idx="11988">
                  <c:v>3.9288829999999999</c:v>
                </c:pt>
                <c:pt idx="11989">
                  <c:v>3.929211</c:v>
                </c:pt>
                <c:pt idx="11990">
                  <c:v>3.929538</c:v>
                </c:pt>
                <c:pt idx="11991">
                  <c:v>3.9298660000000001</c:v>
                </c:pt>
                <c:pt idx="11992">
                  <c:v>3.9301940000000002</c:v>
                </c:pt>
                <c:pt idx="11993">
                  <c:v>3.9305210000000002</c:v>
                </c:pt>
                <c:pt idx="11994">
                  <c:v>3.9308489999999998</c:v>
                </c:pt>
                <c:pt idx="11995">
                  <c:v>3.9311769999999999</c:v>
                </c:pt>
                <c:pt idx="11996">
                  <c:v>3.931505</c:v>
                </c:pt>
                <c:pt idx="11997">
                  <c:v>3.931832</c:v>
                </c:pt>
                <c:pt idx="11998">
                  <c:v>3.9321600000000001</c:v>
                </c:pt>
                <c:pt idx="11999">
                  <c:v>3.9324880000000002</c:v>
                </c:pt>
                <c:pt idx="12000">
                  <c:v>3.9328150000000002</c:v>
                </c:pt>
                <c:pt idx="12001">
                  <c:v>3.9331429999999998</c:v>
                </c:pt>
                <c:pt idx="12002">
                  <c:v>3.9334709999999999</c:v>
                </c:pt>
                <c:pt idx="12003">
                  <c:v>3.9337979999999999</c:v>
                </c:pt>
                <c:pt idx="12004">
                  <c:v>3.934126</c:v>
                </c:pt>
                <c:pt idx="12005">
                  <c:v>3.9344540000000001</c:v>
                </c:pt>
                <c:pt idx="12006">
                  <c:v>3.9347810000000001</c:v>
                </c:pt>
                <c:pt idx="12007">
                  <c:v>3.9351090000000002</c:v>
                </c:pt>
                <c:pt idx="12008">
                  <c:v>3.9354369999999999</c:v>
                </c:pt>
                <c:pt idx="12009">
                  <c:v>3.935765</c:v>
                </c:pt>
                <c:pt idx="12010">
                  <c:v>3.9360919999999999</c:v>
                </c:pt>
                <c:pt idx="12011">
                  <c:v>3.93642</c:v>
                </c:pt>
                <c:pt idx="12012">
                  <c:v>3.9367480000000001</c:v>
                </c:pt>
                <c:pt idx="12013">
                  <c:v>3.9370750000000001</c:v>
                </c:pt>
                <c:pt idx="12014">
                  <c:v>3.9374030000000002</c:v>
                </c:pt>
                <c:pt idx="12015">
                  <c:v>3.9377309999999999</c:v>
                </c:pt>
                <c:pt idx="12016">
                  <c:v>3.9380579999999998</c:v>
                </c:pt>
                <c:pt idx="12017">
                  <c:v>3.9383859999999999</c:v>
                </c:pt>
                <c:pt idx="12018">
                  <c:v>3.938714</c:v>
                </c:pt>
                <c:pt idx="12019">
                  <c:v>3.939041</c:v>
                </c:pt>
                <c:pt idx="12020">
                  <c:v>3.9393690000000001</c:v>
                </c:pt>
                <c:pt idx="12021">
                  <c:v>3.9396969999999998</c:v>
                </c:pt>
                <c:pt idx="12022">
                  <c:v>3.9400240000000002</c:v>
                </c:pt>
                <c:pt idx="12023">
                  <c:v>3.9403519999999999</c:v>
                </c:pt>
                <c:pt idx="12024">
                  <c:v>3.94068</c:v>
                </c:pt>
                <c:pt idx="12025">
                  <c:v>3.9410069999999999</c:v>
                </c:pt>
                <c:pt idx="12026">
                  <c:v>3.941335</c:v>
                </c:pt>
                <c:pt idx="12027">
                  <c:v>3.9416630000000001</c:v>
                </c:pt>
                <c:pt idx="12028">
                  <c:v>3.9419900000000001</c:v>
                </c:pt>
                <c:pt idx="12029">
                  <c:v>3.9423180000000002</c:v>
                </c:pt>
                <c:pt idx="12030">
                  <c:v>3.9426459999999999</c:v>
                </c:pt>
                <c:pt idx="12031">
                  <c:v>3.9429729999999998</c:v>
                </c:pt>
                <c:pt idx="12032">
                  <c:v>3.9433009999999999</c:v>
                </c:pt>
                <c:pt idx="12033">
                  <c:v>3.9436290000000001</c:v>
                </c:pt>
                <c:pt idx="12034">
                  <c:v>3.943956</c:v>
                </c:pt>
                <c:pt idx="12035">
                  <c:v>3.9442840000000001</c:v>
                </c:pt>
                <c:pt idx="12036">
                  <c:v>3.9446119999999998</c:v>
                </c:pt>
                <c:pt idx="12037">
                  <c:v>3.9449399999999999</c:v>
                </c:pt>
                <c:pt idx="12038">
                  <c:v>3.9452669999999999</c:v>
                </c:pt>
                <c:pt idx="12039">
                  <c:v>3.945595</c:v>
                </c:pt>
                <c:pt idx="12040">
                  <c:v>3.9459230000000001</c:v>
                </c:pt>
                <c:pt idx="12041">
                  <c:v>3.94625</c:v>
                </c:pt>
                <c:pt idx="12042">
                  <c:v>3.9465780000000001</c:v>
                </c:pt>
                <c:pt idx="12043">
                  <c:v>3.9469059999999998</c:v>
                </c:pt>
                <c:pt idx="12044">
                  <c:v>3.9472330000000002</c:v>
                </c:pt>
                <c:pt idx="12045">
                  <c:v>3.9475609999999999</c:v>
                </c:pt>
                <c:pt idx="12046">
                  <c:v>3.947889</c:v>
                </c:pt>
                <c:pt idx="12047">
                  <c:v>3.9482159999999999</c:v>
                </c:pt>
                <c:pt idx="12048">
                  <c:v>3.9485440000000001</c:v>
                </c:pt>
                <c:pt idx="12049">
                  <c:v>3.9488720000000002</c:v>
                </c:pt>
                <c:pt idx="12050">
                  <c:v>3.9491990000000001</c:v>
                </c:pt>
                <c:pt idx="12051">
                  <c:v>3.9495269999999998</c:v>
                </c:pt>
                <c:pt idx="12052">
                  <c:v>3.9498549999999999</c:v>
                </c:pt>
                <c:pt idx="12053">
                  <c:v>3.9501819999999999</c:v>
                </c:pt>
                <c:pt idx="12054">
                  <c:v>3.95051</c:v>
                </c:pt>
                <c:pt idx="12055">
                  <c:v>3.9508380000000001</c:v>
                </c:pt>
                <c:pt idx="12056">
                  <c:v>3.951165</c:v>
                </c:pt>
                <c:pt idx="12057">
                  <c:v>3.9514930000000001</c:v>
                </c:pt>
                <c:pt idx="12058">
                  <c:v>3.9518209999999998</c:v>
                </c:pt>
                <c:pt idx="12059">
                  <c:v>3.9521480000000002</c:v>
                </c:pt>
                <c:pt idx="12060">
                  <c:v>3.9524759999999999</c:v>
                </c:pt>
                <c:pt idx="12061">
                  <c:v>3.952804</c:v>
                </c:pt>
                <c:pt idx="12062">
                  <c:v>3.953131</c:v>
                </c:pt>
                <c:pt idx="12063">
                  <c:v>3.9534590000000001</c:v>
                </c:pt>
                <c:pt idx="12064">
                  <c:v>3.9537870000000002</c:v>
                </c:pt>
                <c:pt idx="12065">
                  <c:v>3.9541140000000001</c:v>
                </c:pt>
                <c:pt idx="12066">
                  <c:v>3.9544419999999998</c:v>
                </c:pt>
                <c:pt idx="12067">
                  <c:v>3.9547699999999999</c:v>
                </c:pt>
                <c:pt idx="12068">
                  <c:v>3.955098</c:v>
                </c:pt>
                <c:pt idx="12069">
                  <c:v>3.955425</c:v>
                </c:pt>
                <c:pt idx="12070">
                  <c:v>3.9557530000000001</c:v>
                </c:pt>
                <c:pt idx="12071">
                  <c:v>3.9560810000000002</c:v>
                </c:pt>
                <c:pt idx="12072">
                  <c:v>3.9564080000000001</c:v>
                </c:pt>
                <c:pt idx="12073">
                  <c:v>3.9567359999999998</c:v>
                </c:pt>
                <c:pt idx="12074">
                  <c:v>3.9570639999999999</c:v>
                </c:pt>
                <c:pt idx="12075">
                  <c:v>3.9573909999999999</c:v>
                </c:pt>
                <c:pt idx="12076">
                  <c:v>3.957719</c:v>
                </c:pt>
                <c:pt idx="12077">
                  <c:v>3.9580470000000001</c:v>
                </c:pt>
                <c:pt idx="12078">
                  <c:v>3.9583740000000001</c:v>
                </c:pt>
                <c:pt idx="12079">
                  <c:v>3.9587020000000002</c:v>
                </c:pt>
                <c:pt idx="12080">
                  <c:v>3.9590299999999998</c:v>
                </c:pt>
                <c:pt idx="12081">
                  <c:v>3.9593579999999999</c:v>
                </c:pt>
                <c:pt idx="12082">
                  <c:v>3.9596849999999999</c:v>
                </c:pt>
                <c:pt idx="12083">
                  <c:v>3.960013</c:v>
                </c:pt>
                <c:pt idx="12084">
                  <c:v>3.96034</c:v>
                </c:pt>
                <c:pt idx="12085">
                  <c:v>3.9606680000000001</c:v>
                </c:pt>
                <c:pt idx="12086">
                  <c:v>3.9609960000000002</c:v>
                </c:pt>
                <c:pt idx="12087">
                  <c:v>3.9613230000000001</c:v>
                </c:pt>
                <c:pt idx="12088">
                  <c:v>3.9616509999999998</c:v>
                </c:pt>
                <c:pt idx="12089">
                  <c:v>3.9619789999999999</c:v>
                </c:pt>
                <c:pt idx="12090">
                  <c:v>3.9623059999999999</c:v>
                </c:pt>
                <c:pt idx="12091">
                  <c:v>3.962634</c:v>
                </c:pt>
                <c:pt idx="12092">
                  <c:v>3.9629620000000001</c:v>
                </c:pt>
                <c:pt idx="12093">
                  <c:v>3.9632890000000001</c:v>
                </c:pt>
                <c:pt idx="12094">
                  <c:v>3.9636170000000002</c:v>
                </c:pt>
                <c:pt idx="12095">
                  <c:v>3.9639449999999998</c:v>
                </c:pt>
                <c:pt idx="12096">
                  <c:v>3.9642719999999998</c:v>
                </c:pt>
                <c:pt idx="12097">
                  <c:v>3.9645999999999999</c:v>
                </c:pt>
                <c:pt idx="12098">
                  <c:v>3.964928</c:v>
                </c:pt>
                <c:pt idx="12099">
                  <c:v>3.9652560000000001</c:v>
                </c:pt>
                <c:pt idx="12100">
                  <c:v>3.9655830000000001</c:v>
                </c:pt>
                <c:pt idx="12101">
                  <c:v>3.9659110000000002</c:v>
                </c:pt>
                <c:pt idx="12102">
                  <c:v>3.9662389999999998</c:v>
                </c:pt>
                <c:pt idx="12103">
                  <c:v>3.9665659999999998</c:v>
                </c:pt>
                <c:pt idx="12104">
                  <c:v>3.9668939999999999</c:v>
                </c:pt>
                <c:pt idx="12105">
                  <c:v>3.967222</c:v>
                </c:pt>
                <c:pt idx="12106">
                  <c:v>3.967549</c:v>
                </c:pt>
                <c:pt idx="12107">
                  <c:v>3.9678770000000001</c:v>
                </c:pt>
                <c:pt idx="12108">
                  <c:v>3.9682050000000002</c:v>
                </c:pt>
                <c:pt idx="12109">
                  <c:v>3.9685329999999999</c:v>
                </c:pt>
                <c:pt idx="12110">
                  <c:v>3.9688599999999998</c:v>
                </c:pt>
                <c:pt idx="12111">
                  <c:v>3.9691879999999999</c:v>
                </c:pt>
                <c:pt idx="12112">
                  <c:v>3.969516</c:v>
                </c:pt>
                <c:pt idx="12113">
                  <c:v>3.969843</c:v>
                </c:pt>
                <c:pt idx="12114">
                  <c:v>3.9701710000000001</c:v>
                </c:pt>
                <c:pt idx="12115">
                  <c:v>3.9704989999999998</c:v>
                </c:pt>
                <c:pt idx="12116">
                  <c:v>3.9708260000000002</c:v>
                </c:pt>
                <c:pt idx="12117">
                  <c:v>3.9711539999999999</c:v>
                </c:pt>
                <c:pt idx="12118">
                  <c:v>3.971482</c:v>
                </c:pt>
                <c:pt idx="12119">
                  <c:v>3.9718089999999999</c:v>
                </c:pt>
                <c:pt idx="12120">
                  <c:v>3.972137</c:v>
                </c:pt>
                <c:pt idx="12121">
                  <c:v>3.9724650000000001</c:v>
                </c:pt>
                <c:pt idx="12122">
                  <c:v>3.9727920000000001</c:v>
                </c:pt>
                <c:pt idx="12123">
                  <c:v>3.9731200000000002</c:v>
                </c:pt>
                <c:pt idx="12124">
                  <c:v>3.9734479999999999</c:v>
                </c:pt>
                <c:pt idx="12125">
                  <c:v>3.9737749999999998</c:v>
                </c:pt>
                <c:pt idx="12126">
                  <c:v>3.9741029999999999</c:v>
                </c:pt>
                <c:pt idx="12127">
                  <c:v>3.974431</c:v>
                </c:pt>
                <c:pt idx="12128">
                  <c:v>3.974758</c:v>
                </c:pt>
                <c:pt idx="12129">
                  <c:v>3.9750860000000001</c:v>
                </c:pt>
                <c:pt idx="12130">
                  <c:v>3.9754139999999998</c:v>
                </c:pt>
                <c:pt idx="12131">
                  <c:v>3.9757410000000002</c:v>
                </c:pt>
                <c:pt idx="12132">
                  <c:v>3.9760689999999999</c:v>
                </c:pt>
                <c:pt idx="12133">
                  <c:v>3.976397</c:v>
                </c:pt>
                <c:pt idx="12134">
                  <c:v>3.9767239999999999</c:v>
                </c:pt>
                <c:pt idx="12135">
                  <c:v>3.977052</c:v>
                </c:pt>
                <c:pt idx="12136">
                  <c:v>3.9773800000000001</c:v>
                </c:pt>
                <c:pt idx="12137">
                  <c:v>3.9777070000000001</c:v>
                </c:pt>
                <c:pt idx="12138">
                  <c:v>3.9780350000000002</c:v>
                </c:pt>
                <c:pt idx="12139">
                  <c:v>3.9783629999999999</c:v>
                </c:pt>
                <c:pt idx="12140">
                  <c:v>3.978691</c:v>
                </c:pt>
                <c:pt idx="12141">
                  <c:v>3.9790179999999999</c:v>
                </c:pt>
                <c:pt idx="12142">
                  <c:v>3.979346</c:v>
                </c:pt>
                <c:pt idx="12143">
                  <c:v>3.9796740000000002</c:v>
                </c:pt>
                <c:pt idx="12144">
                  <c:v>3.9800010000000001</c:v>
                </c:pt>
                <c:pt idx="12145">
                  <c:v>3.9803289999999998</c:v>
                </c:pt>
                <c:pt idx="12146">
                  <c:v>3.9806569999999999</c:v>
                </c:pt>
                <c:pt idx="12147">
                  <c:v>3.9809839999999999</c:v>
                </c:pt>
                <c:pt idx="12148">
                  <c:v>3.981312</c:v>
                </c:pt>
                <c:pt idx="12149">
                  <c:v>3.9816400000000001</c:v>
                </c:pt>
                <c:pt idx="12150">
                  <c:v>3.981967</c:v>
                </c:pt>
                <c:pt idx="12151">
                  <c:v>3.9822950000000001</c:v>
                </c:pt>
                <c:pt idx="12152">
                  <c:v>3.9826229999999998</c:v>
                </c:pt>
                <c:pt idx="12153">
                  <c:v>3.9829500000000002</c:v>
                </c:pt>
                <c:pt idx="12154">
                  <c:v>3.9832779999999999</c:v>
                </c:pt>
                <c:pt idx="12155">
                  <c:v>3.983606</c:v>
                </c:pt>
                <c:pt idx="12156">
                  <c:v>3.9839329999999999</c:v>
                </c:pt>
                <c:pt idx="12157">
                  <c:v>3.9842610000000001</c:v>
                </c:pt>
                <c:pt idx="12158">
                  <c:v>3.9845890000000002</c:v>
                </c:pt>
                <c:pt idx="12159">
                  <c:v>3.9849160000000001</c:v>
                </c:pt>
                <c:pt idx="12160">
                  <c:v>3.9852439999999998</c:v>
                </c:pt>
                <c:pt idx="12161">
                  <c:v>3.9855719999999999</c:v>
                </c:pt>
                <c:pt idx="12162">
                  <c:v>3.9858989999999999</c:v>
                </c:pt>
                <c:pt idx="12163">
                  <c:v>3.986227</c:v>
                </c:pt>
                <c:pt idx="12164">
                  <c:v>3.9865550000000001</c:v>
                </c:pt>
                <c:pt idx="12165">
                  <c:v>3.986882</c:v>
                </c:pt>
                <c:pt idx="12166">
                  <c:v>3.9872100000000001</c:v>
                </c:pt>
                <c:pt idx="12167">
                  <c:v>3.9875379999999998</c:v>
                </c:pt>
                <c:pt idx="12168">
                  <c:v>3.9878659999999999</c:v>
                </c:pt>
                <c:pt idx="12169">
                  <c:v>3.9881929999999999</c:v>
                </c:pt>
                <c:pt idx="12170">
                  <c:v>3.988521</c:v>
                </c:pt>
                <c:pt idx="12171">
                  <c:v>3.9888490000000001</c:v>
                </c:pt>
                <c:pt idx="12172">
                  <c:v>3.9891760000000001</c:v>
                </c:pt>
                <c:pt idx="12173">
                  <c:v>3.9895040000000002</c:v>
                </c:pt>
                <c:pt idx="12174">
                  <c:v>3.9898319999999998</c:v>
                </c:pt>
                <c:pt idx="12175">
                  <c:v>3.9901589999999998</c:v>
                </c:pt>
                <c:pt idx="12176">
                  <c:v>3.9904869999999999</c:v>
                </c:pt>
                <c:pt idx="12177">
                  <c:v>3.990815</c:v>
                </c:pt>
                <c:pt idx="12178">
                  <c:v>3.991142</c:v>
                </c:pt>
                <c:pt idx="12179">
                  <c:v>3.9914700000000001</c:v>
                </c:pt>
                <c:pt idx="12180">
                  <c:v>3.9917980000000002</c:v>
                </c:pt>
                <c:pt idx="12181">
                  <c:v>3.9921259999999998</c:v>
                </c:pt>
                <c:pt idx="12182">
                  <c:v>3.9924529999999998</c:v>
                </c:pt>
                <c:pt idx="12183">
                  <c:v>3.9927809999999999</c:v>
                </c:pt>
                <c:pt idx="12184">
                  <c:v>3.993109</c:v>
                </c:pt>
                <c:pt idx="12185">
                  <c:v>3.993436</c:v>
                </c:pt>
                <c:pt idx="12186">
                  <c:v>3.9937640000000001</c:v>
                </c:pt>
                <c:pt idx="12187">
                  <c:v>3.9940920000000002</c:v>
                </c:pt>
                <c:pt idx="12188">
                  <c:v>3.9944190000000002</c:v>
                </c:pt>
                <c:pt idx="12189">
                  <c:v>3.9947469999999998</c:v>
                </c:pt>
                <c:pt idx="12190">
                  <c:v>3.9950749999999999</c:v>
                </c:pt>
                <c:pt idx="12191">
                  <c:v>3.9954019999999999</c:v>
                </c:pt>
                <c:pt idx="12192">
                  <c:v>3.99573</c:v>
                </c:pt>
                <c:pt idx="12193">
                  <c:v>3.9960580000000001</c:v>
                </c:pt>
                <c:pt idx="12194">
                  <c:v>3.9963850000000001</c:v>
                </c:pt>
                <c:pt idx="12195">
                  <c:v>3.9967130000000002</c:v>
                </c:pt>
                <c:pt idx="12196">
                  <c:v>3.9970409999999998</c:v>
                </c:pt>
                <c:pt idx="12197">
                  <c:v>3.9973679999999998</c:v>
                </c:pt>
                <c:pt idx="12198">
                  <c:v>3.9976959999999999</c:v>
                </c:pt>
                <c:pt idx="12199">
                  <c:v>3.998024</c:v>
                </c:pt>
                <c:pt idx="12200">
                  <c:v>3.998351</c:v>
                </c:pt>
                <c:pt idx="12201">
                  <c:v>3.9986790000000001</c:v>
                </c:pt>
                <c:pt idx="12202">
                  <c:v>3.9990070000000002</c:v>
                </c:pt>
                <c:pt idx="12203">
                  <c:v>3.9993340000000002</c:v>
                </c:pt>
                <c:pt idx="12204">
                  <c:v>3.9996619999999998</c:v>
                </c:pt>
                <c:pt idx="12205">
                  <c:v>3.9999899999999999</c:v>
                </c:pt>
                <c:pt idx="12206">
                  <c:v>4.000318</c:v>
                </c:pt>
                <c:pt idx="12207">
                  <c:v>4.0006449999999996</c:v>
                </c:pt>
                <c:pt idx="12208">
                  <c:v>4.0009730000000001</c:v>
                </c:pt>
                <c:pt idx="12209">
                  <c:v>4.0012999999999996</c:v>
                </c:pt>
                <c:pt idx="12210">
                  <c:v>4.0016280000000002</c:v>
                </c:pt>
                <c:pt idx="12211">
                  <c:v>4.0019559999999998</c:v>
                </c:pt>
                <c:pt idx="12212">
                  <c:v>4.0022840000000004</c:v>
                </c:pt>
                <c:pt idx="12213">
                  <c:v>4.0026109999999999</c:v>
                </c:pt>
                <c:pt idx="12214">
                  <c:v>4.0029389999999996</c:v>
                </c:pt>
                <c:pt idx="12215">
                  <c:v>4.003266</c:v>
                </c:pt>
                <c:pt idx="12216">
                  <c:v>4.0035939999999997</c:v>
                </c:pt>
                <c:pt idx="12217">
                  <c:v>4.0039220000000002</c:v>
                </c:pt>
                <c:pt idx="12218">
                  <c:v>4.0042499999999999</c:v>
                </c:pt>
                <c:pt idx="12219">
                  <c:v>4.0045770000000003</c:v>
                </c:pt>
                <c:pt idx="12220">
                  <c:v>4.0049049999999999</c:v>
                </c:pt>
                <c:pt idx="12221">
                  <c:v>4.0052329999999996</c:v>
                </c:pt>
                <c:pt idx="12222">
                  <c:v>4.00556</c:v>
                </c:pt>
                <c:pt idx="12223">
                  <c:v>4.0058879999999997</c:v>
                </c:pt>
                <c:pt idx="12224">
                  <c:v>4.0062160000000002</c:v>
                </c:pt>
                <c:pt idx="12225">
                  <c:v>4.0065429999999997</c:v>
                </c:pt>
                <c:pt idx="12226">
                  <c:v>4.0068710000000003</c:v>
                </c:pt>
                <c:pt idx="12227">
                  <c:v>4.007199</c:v>
                </c:pt>
                <c:pt idx="12228">
                  <c:v>4.0075260000000004</c:v>
                </c:pt>
                <c:pt idx="12229">
                  <c:v>4.007854</c:v>
                </c:pt>
                <c:pt idx="12230">
                  <c:v>4.0081819999999997</c:v>
                </c:pt>
                <c:pt idx="12231">
                  <c:v>4.0085100000000002</c:v>
                </c:pt>
                <c:pt idx="12232">
                  <c:v>4.0088369999999998</c:v>
                </c:pt>
                <c:pt idx="12233">
                  <c:v>4.0091650000000003</c:v>
                </c:pt>
                <c:pt idx="12234">
                  <c:v>4.0094919999999998</c:v>
                </c:pt>
                <c:pt idx="12235">
                  <c:v>4.0098200000000004</c:v>
                </c:pt>
                <c:pt idx="12236">
                  <c:v>4.010148</c:v>
                </c:pt>
                <c:pt idx="12237">
                  <c:v>4.0104759999999997</c:v>
                </c:pt>
                <c:pt idx="12238">
                  <c:v>4.0108030000000001</c:v>
                </c:pt>
                <c:pt idx="12239">
                  <c:v>4.0111309999999998</c:v>
                </c:pt>
                <c:pt idx="12240">
                  <c:v>4.0114580000000002</c:v>
                </c:pt>
                <c:pt idx="12241">
                  <c:v>4.0117859999999999</c:v>
                </c:pt>
                <c:pt idx="12242">
                  <c:v>4.0121140000000004</c:v>
                </c:pt>
                <c:pt idx="12243">
                  <c:v>4.0124420000000001</c:v>
                </c:pt>
                <c:pt idx="12244">
                  <c:v>4.0127689999999996</c:v>
                </c:pt>
                <c:pt idx="12245">
                  <c:v>4.0130970000000001</c:v>
                </c:pt>
                <c:pt idx="12246">
                  <c:v>4.0134239999999997</c:v>
                </c:pt>
                <c:pt idx="12247">
                  <c:v>4.0137520000000002</c:v>
                </c:pt>
                <c:pt idx="12248">
                  <c:v>4.0140799999999999</c:v>
                </c:pt>
                <c:pt idx="12249">
                  <c:v>4.0144080000000004</c:v>
                </c:pt>
                <c:pt idx="12250">
                  <c:v>4.0147349999999999</c:v>
                </c:pt>
                <c:pt idx="12251">
                  <c:v>4.0150629999999996</c:v>
                </c:pt>
                <c:pt idx="12252">
                  <c:v>4.0153910000000002</c:v>
                </c:pt>
                <c:pt idx="12253">
                  <c:v>4.0157179999999997</c:v>
                </c:pt>
                <c:pt idx="12254">
                  <c:v>4.0160460000000002</c:v>
                </c:pt>
                <c:pt idx="12255">
                  <c:v>4.0163739999999999</c:v>
                </c:pt>
                <c:pt idx="12256">
                  <c:v>4.0167010000000003</c:v>
                </c:pt>
                <c:pt idx="12257">
                  <c:v>4.017029</c:v>
                </c:pt>
                <c:pt idx="12258">
                  <c:v>4.0173569999999996</c:v>
                </c:pt>
                <c:pt idx="12259">
                  <c:v>4.017684</c:v>
                </c:pt>
                <c:pt idx="12260">
                  <c:v>4.0180119999999997</c:v>
                </c:pt>
                <c:pt idx="12261">
                  <c:v>4.0183400000000002</c:v>
                </c:pt>
                <c:pt idx="12262">
                  <c:v>4.0186679999999999</c:v>
                </c:pt>
                <c:pt idx="12263">
                  <c:v>4.0189950000000003</c:v>
                </c:pt>
                <c:pt idx="12264">
                  <c:v>4.019323</c:v>
                </c:pt>
                <c:pt idx="12265">
                  <c:v>4.0196500000000004</c:v>
                </c:pt>
                <c:pt idx="12266">
                  <c:v>4.0199780000000001</c:v>
                </c:pt>
                <c:pt idx="12267">
                  <c:v>4.0203059999999997</c:v>
                </c:pt>
                <c:pt idx="12268">
                  <c:v>4.0206340000000003</c:v>
                </c:pt>
                <c:pt idx="12269">
                  <c:v>4.0209609999999998</c:v>
                </c:pt>
                <c:pt idx="12270">
                  <c:v>4.0212890000000003</c:v>
                </c:pt>
                <c:pt idx="12271">
                  <c:v>4.0216159999999999</c:v>
                </c:pt>
                <c:pt idx="12272">
                  <c:v>4.0219449999999997</c:v>
                </c:pt>
                <c:pt idx="12273">
                  <c:v>4.0222720000000001</c:v>
                </c:pt>
                <c:pt idx="12274">
                  <c:v>4.0225999999999997</c:v>
                </c:pt>
                <c:pt idx="12275">
                  <c:v>4.0229270000000001</c:v>
                </c:pt>
                <c:pt idx="12276">
                  <c:v>4.0232549999999998</c:v>
                </c:pt>
                <c:pt idx="12277">
                  <c:v>4.0235820000000002</c:v>
                </c:pt>
                <c:pt idx="12278">
                  <c:v>4.023911</c:v>
                </c:pt>
                <c:pt idx="12279">
                  <c:v>4.0242380000000004</c:v>
                </c:pt>
                <c:pt idx="12280">
                  <c:v>4.0245660000000001</c:v>
                </c:pt>
                <c:pt idx="12281">
                  <c:v>4.0248929999999996</c:v>
                </c:pt>
                <c:pt idx="12282">
                  <c:v>4.0252210000000002</c:v>
                </c:pt>
                <c:pt idx="12283">
                  <c:v>4.0255489999999998</c:v>
                </c:pt>
                <c:pt idx="12284">
                  <c:v>4.0258770000000004</c:v>
                </c:pt>
                <c:pt idx="12285">
                  <c:v>4.0262039999999999</c:v>
                </c:pt>
                <c:pt idx="12286">
                  <c:v>4.0265319999999996</c:v>
                </c:pt>
                <c:pt idx="12287">
                  <c:v>4.026859</c:v>
                </c:pt>
                <c:pt idx="12288">
                  <c:v>4.0271869999999996</c:v>
                </c:pt>
                <c:pt idx="12289">
                  <c:v>4.0275150000000002</c:v>
                </c:pt>
                <c:pt idx="12290">
                  <c:v>4.0278429999999998</c:v>
                </c:pt>
                <c:pt idx="12291">
                  <c:v>4.0281700000000003</c:v>
                </c:pt>
                <c:pt idx="12292">
                  <c:v>4.0284979999999999</c:v>
                </c:pt>
                <c:pt idx="12293">
                  <c:v>4.0288259999999996</c:v>
                </c:pt>
                <c:pt idx="12294">
                  <c:v>4.029153</c:v>
                </c:pt>
                <c:pt idx="12295">
                  <c:v>4.0294809999999996</c:v>
                </c:pt>
                <c:pt idx="12296">
                  <c:v>4.0298090000000002</c:v>
                </c:pt>
                <c:pt idx="12297">
                  <c:v>4.0301359999999997</c:v>
                </c:pt>
                <c:pt idx="12298">
                  <c:v>4.0304640000000003</c:v>
                </c:pt>
                <c:pt idx="12299">
                  <c:v>4.0307919999999999</c:v>
                </c:pt>
                <c:pt idx="12300">
                  <c:v>4.0311190000000003</c:v>
                </c:pt>
                <c:pt idx="12301">
                  <c:v>4.031447</c:v>
                </c:pt>
                <c:pt idx="12302">
                  <c:v>4.0317749999999997</c:v>
                </c:pt>
                <c:pt idx="12303">
                  <c:v>4.0321030000000002</c:v>
                </c:pt>
                <c:pt idx="12304">
                  <c:v>4.0324299999999997</c:v>
                </c:pt>
                <c:pt idx="12305">
                  <c:v>4.0327580000000003</c:v>
                </c:pt>
                <c:pt idx="12306">
                  <c:v>4.0330849999999998</c:v>
                </c:pt>
                <c:pt idx="12307">
                  <c:v>4.0334130000000004</c:v>
                </c:pt>
                <c:pt idx="12308">
                  <c:v>4.033741</c:v>
                </c:pt>
                <c:pt idx="12309">
                  <c:v>4.0340689999999997</c:v>
                </c:pt>
                <c:pt idx="12310">
                  <c:v>4.0343960000000001</c:v>
                </c:pt>
                <c:pt idx="12311">
                  <c:v>4.0347239999999998</c:v>
                </c:pt>
                <c:pt idx="12312">
                  <c:v>4.0350510000000002</c:v>
                </c:pt>
                <c:pt idx="12313">
                  <c:v>4.0353789999999998</c:v>
                </c:pt>
                <c:pt idx="12314">
                  <c:v>4.0357070000000004</c:v>
                </c:pt>
                <c:pt idx="12315">
                  <c:v>4.036035</c:v>
                </c:pt>
                <c:pt idx="12316">
                  <c:v>4.0363619999999996</c:v>
                </c:pt>
                <c:pt idx="12317">
                  <c:v>4.0366900000000001</c:v>
                </c:pt>
                <c:pt idx="12318">
                  <c:v>4.0370169999999996</c:v>
                </c:pt>
                <c:pt idx="12319">
                  <c:v>4.0373450000000002</c:v>
                </c:pt>
                <c:pt idx="12320">
                  <c:v>4.0376729999999998</c:v>
                </c:pt>
                <c:pt idx="12321">
                  <c:v>4.0380010000000004</c:v>
                </c:pt>
                <c:pt idx="12322">
                  <c:v>4.0383279999999999</c:v>
                </c:pt>
                <c:pt idx="12323">
                  <c:v>4.0386559999999996</c:v>
                </c:pt>
                <c:pt idx="12324">
                  <c:v>4.0389840000000001</c:v>
                </c:pt>
                <c:pt idx="12325">
                  <c:v>4.0393109999999997</c:v>
                </c:pt>
                <c:pt idx="12326">
                  <c:v>4.0396390000000002</c:v>
                </c:pt>
                <c:pt idx="12327">
                  <c:v>4.0399669999999999</c:v>
                </c:pt>
                <c:pt idx="12328">
                  <c:v>4.0402940000000003</c:v>
                </c:pt>
                <c:pt idx="12329">
                  <c:v>4.0406219999999999</c:v>
                </c:pt>
                <c:pt idx="12330">
                  <c:v>4.0409499999999996</c:v>
                </c:pt>
                <c:pt idx="12331">
                  <c:v>4.041277</c:v>
                </c:pt>
                <c:pt idx="12332">
                  <c:v>4.0416049999999997</c:v>
                </c:pt>
                <c:pt idx="12333">
                  <c:v>4.0419330000000002</c:v>
                </c:pt>
                <c:pt idx="12334">
                  <c:v>4.0422609999999999</c:v>
                </c:pt>
                <c:pt idx="12335">
                  <c:v>4.0425880000000003</c:v>
                </c:pt>
                <c:pt idx="12336">
                  <c:v>4.042916</c:v>
                </c:pt>
                <c:pt idx="12337">
                  <c:v>4.0432430000000004</c:v>
                </c:pt>
                <c:pt idx="12338">
                  <c:v>4.043571</c:v>
                </c:pt>
                <c:pt idx="12339">
                  <c:v>4.0438989999999997</c:v>
                </c:pt>
                <c:pt idx="12340">
                  <c:v>4.0442270000000002</c:v>
                </c:pt>
                <c:pt idx="12341">
                  <c:v>4.0445539999999998</c:v>
                </c:pt>
                <c:pt idx="12342">
                  <c:v>4.0448820000000003</c:v>
                </c:pt>
                <c:pt idx="12343">
                  <c:v>4.0452089999999998</c:v>
                </c:pt>
                <c:pt idx="12344">
                  <c:v>4.0455370000000004</c:v>
                </c:pt>
                <c:pt idx="12345">
                  <c:v>4.045865</c:v>
                </c:pt>
                <c:pt idx="12346">
                  <c:v>4.0461929999999997</c:v>
                </c:pt>
                <c:pt idx="12347">
                  <c:v>4.0465200000000001</c:v>
                </c:pt>
                <c:pt idx="12348">
                  <c:v>4.0468479999999998</c:v>
                </c:pt>
                <c:pt idx="12349">
                  <c:v>4.0471760000000003</c:v>
                </c:pt>
                <c:pt idx="12350">
                  <c:v>4.0475029999999999</c:v>
                </c:pt>
                <c:pt idx="12351">
                  <c:v>4.0478310000000004</c:v>
                </c:pt>
                <c:pt idx="12352">
                  <c:v>4.0481590000000001</c:v>
                </c:pt>
                <c:pt idx="12353">
                  <c:v>4.0484859999999996</c:v>
                </c:pt>
                <c:pt idx="12354">
                  <c:v>4.0488140000000001</c:v>
                </c:pt>
                <c:pt idx="12355">
                  <c:v>4.0491419999999998</c:v>
                </c:pt>
                <c:pt idx="12356">
                  <c:v>4.0494690000000002</c:v>
                </c:pt>
                <c:pt idx="12357">
                  <c:v>4.0497969999999999</c:v>
                </c:pt>
                <c:pt idx="12358">
                  <c:v>4.0501250000000004</c:v>
                </c:pt>
                <c:pt idx="12359">
                  <c:v>4.0504519999999999</c:v>
                </c:pt>
                <c:pt idx="12360">
                  <c:v>4.0507799999999996</c:v>
                </c:pt>
                <c:pt idx="12361">
                  <c:v>4.0511080000000002</c:v>
                </c:pt>
                <c:pt idx="12362">
                  <c:v>4.0514349999999997</c:v>
                </c:pt>
                <c:pt idx="12363">
                  <c:v>4.0517630000000002</c:v>
                </c:pt>
                <c:pt idx="12364">
                  <c:v>4.0520909999999999</c:v>
                </c:pt>
                <c:pt idx="12365">
                  <c:v>4.0524190000000004</c:v>
                </c:pt>
                <c:pt idx="12366">
                  <c:v>4.052746</c:v>
                </c:pt>
                <c:pt idx="12367">
                  <c:v>4.0530739999999996</c:v>
                </c:pt>
                <c:pt idx="12368">
                  <c:v>4.053401</c:v>
                </c:pt>
                <c:pt idx="12369">
                  <c:v>4.0537289999999997</c:v>
                </c:pt>
                <c:pt idx="12370">
                  <c:v>4.0540570000000002</c:v>
                </c:pt>
                <c:pt idx="12371">
                  <c:v>4.0543849999999999</c:v>
                </c:pt>
                <c:pt idx="12372">
                  <c:v>4.0547120000000003</c:v>
                </c:pt>
                <c:pt idx="12373">
                  <c:v>4.05504</c:v>
                </c:pt>
                <c:pt idx="12374">
                  <c:v>4.0553670000000004</c:v>
                </c:pt>
                <c:pt idx="12375">
                  <c:v>4.0556960000000002</c:v>
                </c:pt>
                <c:pt idx="12376">
                  <c:v>4.0560229999999997</c:v>
                </c:pt>
                <c:pt idx="12377">
                  <c:v>4.0563510000000003</c:v>
                </c:pt>
                <c:pt idx="12378">
                  <c:v>4.0566779999999998</c:v>
                </c:pt>
                <c:pt idx="12379">
                  <c:v>4.0570060000000003</c:v>
                </c:pt>
                <c:pt idx="12380">
                  <c:v>4.057334</c:v>
                </c:pt>
                <c:pt idx="12381">
                  <c:v>4.0576619999999997</c:v>
                </c:pt>
                <c:pt idx="12382">
                  <c:v>4.0579890000000001</c:v>
                </c:pt>
                <c:pt idx="12383">
                  <c:v>4.0583169999999997</c:v>
                </c:pt>
                <c:pt idx="12384">
                  <c:v>4.0586440000000001</c:v>
                </c:pt>
                <c:pt idx="12385">
                  <c:v>4.0589719999999998</c:v>
                </c:pt>
                <c:pt idx="12386">
                  <c:v>4.0593000000000004</c:v>
                </c:pt>
                <c:pt idx="12387">
                  <c:v>4.059628</c:v>
                </c:pt>
                <c:pt idx="12388">
                  <c:v>4.0599550000000004</c:v>
                </c:pt>
                <c:pt idx="12389">
                  <c:v>4.0602830000000001</c:v>
                </c:pt>
                <c:pt idx="12390">
                  <c:v>4.0606109999999997</c:v>
                </c:pt>
                <c:pt idx="12391">
                  <c:v>4.0609380000000002</c:v>
                </c:pt>
                <c:pt idx="12392">
                  <c:v>4.0612659999999998</c:v>
                </c:pt>
                <c:pt idx="12393">
                  <c:v>4.0615940000000004</c:v>
                </c:pt>
                <c:pt idx="12394">
                  <c:v>4.0619209999999999</c:v>
                </c:pt>
                <c:pt idx="12395">
                  <c:v>4.0622490000000004</c:v>
                </c:pt>
                <c:pt idx="12396">
                  <c:v>4.0625770000000001</c:v>
                </c:pt>
                <c:pt idx="12397">
                  <c:v>4.0629039999999996</c:v>
                </c:pt>
                <c:pt idx="12398">
                  <c:v>4.0632320000000002</c:v>
                </c:pt>
                <c:pt idx="12399">
                  <c:v>4.0635599999999998</c:v>
                </c:pt>
                <c:pt idx="12400">
                  <c:v>4.0638870000000002</c:v>
                </c:pt>
                <c:pt idx="12401">
                  <c:v>4.0642149999999999</c:v>
                </c:pt>
                <c:pt idx="12402">
                  <c:v>4.0645429999999996</c:v>
                </c:pt>
                <c:pt idx="12403">
                  <c:v>4.06487</c:v>
                </c:pt>
                <c:pt idx="12404">
                  <c:v>4.0651979999999996</c:v>
                </c:pt>
                <c:pt idx="12405">
                  <c:v>4.0655260000000002</c:v>
                </c:pt>
                <c:pt idx="12406">
                  <c:v>4.0658539999999999</c:v>
                </c:pt>
                <c:pt idx="12407">
                  <c:v>4.0661810000000003</c:v>
                </c:pt>
                <c:pt idx="12408">
                  <c:v>4.0665089999999999</c:v>
                </c:pt>
                <c:pt idx="12409">
                  <c:v>4.0668360000000003</c:v>
                </c:pt>
                <c:pt idx="12410">
                  <c:v>4.067164</c:v>
                </c:pt>
                <c:pt idx="12411">
                  <c:v>4.0674919999999997</c:v>
                </c:pt>
                <c:pt idx="12412">
                  <c:v>4.0678200000000002</c:v>
                </c:pt>
                <c:pt idx="12413">
                  <c:v>4.0681469999999997</c:v>
                </c:pt>
                <c:pt idx="12414">
                  <c:v>4.0684750000000003</c:v>
                </c:pt>
                <c:pt idx="12415">
                  <c:v>4.0688019999999998</c:v>
                </c:pt>
                <c:pt idx="12416">
                  <c:v>4.0691300000000004</c:v>
                </c:pt>
                <c:pt idx="12417">
                  <c:v>4.069458</c:v>
                </c:pt>
                <c:pt idx="12418">
                  <c:v>4.0697859999999997</c:v>
                </c:pt>
                <c:pt idx="12419">
                  <c:v>4.0701130000000001</c:v>
                </c:pt>
                <c:pt idx="12420">
                  <c:v>4.0704409999999998</c:v>
                </c:pt>
                <c:pt idx="12421">
                  <c:v>4.0707690000000003</c:v>
                </c:pt>
                <c:pt idx="12422">
                  <c:v>4.0710959999999998</c:v>
                </c:pt>
                <c:pt idx="12423">
                  <c:v>4.0714240000000004</c:v>
                </c:pt>
                <c:pt idx="12424">
                  <c:v>4.071752</c:v>
                </c:pt>
                <c:pt idx="12425">
                  <c:v>4.0720789999999996</c:v>
                </c:pt>
                <c:pt idx="12426">
                  <c:v>4.0724070000000001</c:v>
                </c:pt>
                <c:pt idx="12427">
                  <c:v>4.0727349999999998</c:v>
                </c:pt>
                <c:pt idx="12428">
                  <c:v>4.0730620000000002</c:v>
                </c:pt>
                <c:pt idx="12429">
                  <c:v>4.0733899999999998</c:v>
                </c:pt>
                <c:pt idx="12430">
                  <c:v>4.0737180000000004</c:v>
                </c:pt>
                <c:pt idx="12431">
                  <c:v>4.0740449999999999</c:v>
                </c:pt>
                <c:pt idx="12432">
                  <c:v>4.0743729999999996</c:v>
                </c:pt>
                <c:pt idx="12433">
                  <c:v>4.0747010000000001</c:v>
                </c:pt>
                <c:pt idx="12434">
                  <c:v>4.0750279999999997</c:v>
                </c:pt>
                <c:pt idx="12435">
                  <c:v>4.0753560000000002</c:v>
                </c:pt>
                <c:pt idx="12436">
                  <c:v>4.0756839999999999</c:v>
                </c:pt>
                <c:pt idx="12437">
                  <c:v>4.0760120000000004</c:v>
                </c:pt>
                <c:pt idx="12438">
                  <c:v>4.0763389999999999</c:v>
                </c:pt>
                <c:pt idx="12439">
                  <c:v>4.0766669999999996</c:v>
                </c:pt>
                <c:pt idx="12440">
                  <c:v>4.076994</c:v>
                </c:pt>
                <c:pt idx="12441">
                  <c:v>4.0773219999999997</c:v>
                </c:pt>
                <c:pt idx="12442">
                  <c:v>4.0776500000000002</c:v>
                </c:pt>
                <c:pt idx="12443">
                  <c:v>4.0779779999999999</c:v>
                </c:pt>
                <c:pt idx="12444">
                  <c:v>4.0783050000000003</c:v>
                </c:pt>
                <c:pt idx="12445">
                  <c:v>4.078633</c:v>
                </c:pt>
                <c:pt idx="12446">
                  <c:v>4.0789600000000004</c:v>
                </c:pt>
                <c:pt idx="12447">
                  <c:v>4.079288</c:v>
                </c:pt>
                <c:pt idx="12448">
                  <c:v>4.0796159999999997</c:v>
                </c:pt>
                <c:pt idx="12449">
                  <c:v>4.0799440000000002</c:v>
                </c:pt>
                <c:pt idx="12450">
                  <c:v>4.0802709999999998</c:v>
                </c:pt>
                <c:pt idx="12451">
                  <c:v>4.0805990000000003</c:v>
                </c:pt>
                <c:pt idx="12452">
                  <c:v>4.080927</c:v>
                </c:pt>
                <c:pt idx="12453">
                  <c:v>4.0812540000000004</c:v>
                </c:pt>
                <c:pt idx="12454">
                  <c:v>4.081582</c:v>
                </c:pt>
                <c:pt idx="12455">
                  <c:v>4.0819099999999997</c:v>
                </c:pt>
                <c:pt idx="12456">
                  <c:v>4.0822370000000001</c:v>
                </c:pt>
                <c:pt idx="12457">
                  <c:v>4.0825649999999998</c:v>
                </c:pt>
                <c:pt idx="12458">
                  <c:v>4.0828930000000003</c:v>
                </c:pt>
                <c:pt idx="12459">
                  <c:v>4.0832199999999998</c:v>
                </c:pt>
                <c:pt idx="12460">
                  <c:v>4.0835480000000004</c:v>
                </c:pt>
                <c:pt idx="12461">
                  <c:v>4.0838760000000001</c:v>
                </c:pt>
                <c:pt idx="12462">
                  <c:v>4.0842039999999997</c:v>
                </c:pt>
                <c:pt idx="12463">
                  <c:v>4.0845310000000001</c:v>
                </c:pt>
                <c:pt idx="12464">
                  <c:v>4.0848589999999998</c:v>
                </c:pt>
                <c:pt idx="12465">
                  <c:v>4.0851860000000002</c:v>
                </c:pt>
                <c:pt idx="12466">
                  <c:v>4.0855139999999999</c:v>
                </c:pt>
                <c:pt idx="12467">
                  <c:v>4.0858420000000004</c:v>
                </c:pt>
                <c:pt idx="12468">
                  <c:v>4.0861700000000001</c:v>
                </c:pt>
                <c:pt idx="12469">
                  <c:v>4.0864969999999996</c:v>
                </c:pt>
                <c:pt idx="12470">
                  <c:v>4.0868250000000002</c:v>
                </c:pt>
                <c:pt idx="12471">
                  <c:v>4.0871519999999997</c:v>
                </c:pt>
                <c:pt idx="12472">
                  <c:v>4.0874800000000002</c:v>
                </c:pt>
                <c:pt idx="12473">
                  <c:v>4.0878079999999999</c:v>
                </c:pt>
                <c:pt idx="12474">
                  <c:v>4.0881360000000004</c:v>
                </c:pt>
                <c:pt idx="12475">
                  <c:v>4.088463</c:v>
                </c:pt>
                <c:pt idx="12476">
                  <c:v>4.0887909999999996</c:v>
                </c:pt>
                <c:pt idx="12477">
                  <c:v>4.089118</c:v>
                </c:pt>
                <c:pt idx="12478">
                  <c:v>4.0894469999999998</c:v>
                </c:pt>
                <c:pt idx="12479">
                  <c:v>4.0897740000000002</c:v>
                </c:pt>
                <c:pt idx="12480">
                  <c:v>4.0901019999999999</c:v>
                </c:pt>
                <c:pt idx="12481">
                  <c:v>4.0904290000000003</c:v>
                </c:pt>
                <c:pt idx="12482">
                  <c:v>4.090757</c:v>
                </c:pt>
                <c:pt idx="12483">
                  <c:v>4.0910849999999996</c:v>
                </c:pt>
                <c:pt idx="12484">
                  <c:v>4.0914130000000002</c:v>
                </c:pt>
                <c:pt idx="12485">
                  <c:v>4.0917399999999997</c:v>
                </c:pt>
                <c:pt idx="12486">
                  <c:v>4.0920680000000003</c:v>
                </c:pt>
                <c:pt idx="12487">
                  <c:v>4.0923949999999998</c:v>
                </c:pt>
                <c:pt idx="12488">
                  <c:v>4.0927230000000003</c:v>
                </c:pt>
                <c:pt idx="12489">
                  <c:v>4.093051</c:v>
                </c:pt>
                <c:pt idx="12490">
                  <c:v>4.0933789999999997</c:v>
                </c:pt>
                <c:pt idx="12491">
                  <c:v>4.0937060000000001</c:v>
                </c:pt>
                <c:pt idx="12492">
                  <c:v>4.0940339999999997</c:v>
                </c:pt>
                <c:pt idx="12493">
                  <c:v>4.0943620000000003</c:v>
                </c:pt>
                <c:pt idx="12494">
                  <c:v>4.0946889999999998</c:v>
                </c:pt>
                <c:pt idx="12495">
                  <c:v>4.0950170000000004</c:v>
                </c:pt>
                <c:pt idx="12496">
                  <c:v>4.095345</c:v>
                </c:pt>
                <c:pt idx="12497">
                  <c:v>4.0956720000000004</c:v>
                </c:pt>
                <c:pt idx="12498">
                  <c:v>4.0960000000000001</c:v>
                </c:pt>
                <c:pt idx="12499">
                  <c:v>4.0963279999999997</c:v>
                </c:pt>
                <c:pt idx="12500">
                  <c:v>4.0966550000000002</c:v>
                </c:pt>
                <c:pt idx="12501">
                  <c:v>4.0969829999999998</c:v>
                </c:pt>
                <c:pt idx="12502">
                  <c:v>4.0973110000000004</c:v>
                </c:pt>
                <c:pt idx="12503">
                  <c:v>4.097639</c:v>
                </c:pt>
                <c:pt idx="12504">
                  <c:v>4.0979660000000004</c:v>
                </c:pt>
                <c:pt idx="12505">
                  <c:v>4.0982940000000001</c:v>
                </c:pt>
                <c:pt idx="12506">
                  <c:v>4.0986209999999996</c:v>
                </c:pt>
                <c:pt idx="12507">
                  <c:v>4.0989490000000002</c:v>
                </c:pt>
                <c:pt idx="12508">
                  <c:v>4.0992769999999998</c:v>
                </c:pt>
                <c:pt idx="12509">
                  <c:v>4.0996050000000004</c:v>
                </c:pt>
                <c:pt idx="12510">
                  <c:v>4.0999319999999999</c:v>
                </c:pt>
                <c:pt idx="12511">
                  <c:v>4.1002599999999996</c:v>
                </c:pt>
                <c:pt idx="12512">
                  <c:v>4.100587</c:v>
                </c:pt>
                <c:pt idx="12513">
                  <c:v>4.1009149999999996</c:v>
                </c:pt>
                <c:pt idx="12514">
                  <c:v>4.1012430000000002</c:v>
                </c:pt>
                <c:pt idx="12515">
                  <c:v>4.1015709999999999</c:v>
                </c:pt>
                <c:pt idx="12516">
                  <c:v>4.1018980000000003</c:v>
                </c:pt>
                <c:pt idx="12517">
                  <c:v>4.1022259999999999</c:v>
                </c:pt>
                <c:pt idx="12518">
                  <c:v>4.1025530000000003</c:v>
                </c:pt>
                <c:pt idx="12519">
                  <c:v>4.102881</c:v>
                </c:pt>
                <c:pt idx="12520">
                  <c:v>4.1032089999999997</c:v>
                </c:pt>
                <c:pt idx="12521">
                  <c:v>4.1035370000000002</c:v>
                </c:pt>
                <c:pt idx="12522">
                  <c:v>4.1038639999999997</c:v>
                </c:pt>
                <c:pt idx="12523">
                  <c:v>4.1041920000000003</c:v>
                </c:pt>
                <c:pt idx="12524">
                  <c:v>4.1045199999999999</c:v>
                </c:pt>
                <c:pt idx="12525">
                  <c:v>4.1048470000000004</c:v>
                </c:pt>
                <c:pt idx="12526">
                  <c:v>4.105175</c:v>
                </c:pt>
                <c:pt idx="12527">
                  <c:v>4.1055029999999997</c:v>
                </c:pt>
                <c:pt idx="12528">
                  <c:v>4.1058300000000001</c:v>
                </c:pt>
                <c:pt idx="12529">
                  <c:v>4.1061579999999998</c:v>
                </c:pt>
                <c:pt idx="12530">
                  <c:v>4.1064860000000003</c:v>
                </c:pt>
                <c:pt idx="12531">
                  <c:v>4.1068129999999998</c:v>
                </c:pt>
                <c:pt idx="12532">
                  <c:v>4.1071410000000004</c:v>
                </c:pt>
                <c:pt idx="12533">
                  <c:v>4.107469</c:v>
                </c:pt>
                <c:pt idx="12534">
                  <c:v>4.1077969999999997</c:v>
                </c:pt>
                <c:pt idx="12535">
                  <c:v>4.1081240000000001</c:v>
                </c:pt>
                <c:pt idx="12536">
                  <c:v>4.1084519999999998</c:v>
                </c:pt>
                <c:pt idx="12537">
                  <c:v>4.1087790000000002</c:v>
                </c:pt>
                <c:pt idx="12538">
                  <c:v>4.1091069999999998</c:v>
                </c:pt>
                <c:pt idx="12539">
                  <c:v>4.1094350000000004</c:v>
                </c:pt>
                <c:pt idx="12540">
                  <c:v>4.1097630000000001</c:v>
                </c:pt>
                <c:pt idx="12541">
                  <c:v>4.1100899999999996</c:v>
                </c:pt>
                <c:pt idx="12542">
                  <c:v>4.1104180000000001</c:v>
                </c:pt>
                <c:pt idx="12543">
                  <c:v>4.1107449999999996</c:v>
                </c:pt>
                <c:pt idx="12544">
                  <c:v>4.1110730000000002</c:v>
                </c:pt>
                <c:pt idx="12545">
                  <c:v>4.1114009999999999</c:v>
                </c:pt>
                <c:pt idx="12546">
                  <c:v>4.1117290000000004</c:v>
                </c:pt>
                <c:pt idx="12547">
                  <c:v>4.1120559999999999</c:v>
                </c:pt>
                <c:pt idx="12548">
                  <c:v>4.1123839999999996</c:v>
                </c:pt>
                <c:pt idx="12549">
                  <c:v>4.112711</c:v>
                </c:pt>
                <c:pt idx="12550">
                  <c:v>4.1130389999999997</c:v>
                </c:pt>
                <c:pt idx="12551">
                  <c:v>4.1133670000000002</c:v>
                </c:pt>
                <c:pt idx="12552">
                  <c:v>4.1136949999999999</c:v>
                </c:pt>
                <c:pt idx="12553">
                  <c:v>4.1140220000000003</c:v>
                </c:pt>
                <c:pt idx="12554">
                  <c:v>4.11435</c:v>
                </c:pt>
                <c:pt idx="12555">
                  <c:v>4.1146779999999996</c:v>
                </c:pt>
                <c:pt idx="12556">
                  <c:v>4.115005</c:v>
                </c:pt>
                <c:pt idx="12557">
                  <c:v>4.1153329999999997</c:v>
                </c:pt>
                <c:pt idx="12558">
                  <c:v>4.1156610000000002</c:v>
                </c:pt>
                <c:pt idx="12559">
                  <c:v>4.1159879999999998</c:v>
                </c:pt>
                <c:pt idx="12560">
                  <c:v>4.1163160000000003</c:v>
                </c:pt>
                <c:pt idx="12561">
                  <c:v>4.116644</c:v>
                </c:pt>
                <c:pt idx="12562">
                  <c:v>4.1169710000000004</c:v>
                </c:pt>
                <c:pt idx="12563">
                  <c:v>4.117299</c:v>
                </c:pt>
                <c:pt idx="12564">
                  <c:v>4.1176269999999997</c:v>
                </c:pt>
                <c:pt idx="12565">
                  <c:v>4.1179550000000003</c:v>
                </c:pt>
                <c:pt idx="12566">
                  <c:v>4.1182819999999998</c:v>
                </c:pt>
                <c:pt idx="12567">
                  <c:v>4.1186100000000003</c:v>
                </c:pt>
                <c:pt idx="12568">
                  <c:v>4.1189369999999998</c:v>
                </c:pt>
                <c:pt idx="12569">
                  <c:v>4.1192650000000004</c:v>
                </c:pt>
                <c:pt idx="12570">
                  <c:v>4.1195930000000001</c:v>
                </c:pt>
                <c:pt idx="12571">
                  <c:v>4.1199209999999997</c:v>
                </c:pt>
                <c:pt idx="12572">
                  <c:v>4.1202480000000001</c:v>
                </c:pt>
                <c:pt idx="12573">
                  <c:v>4.1205759999999998</c:v>
                </c:pt>
                <c:pt idx="12574">
                  <c:v>4.1209030000000002</c:v>
                </c:pt>
                <c:pt idx="12575">
                  <c:v>4.121232</c:v>
                </c:pt>
                <c:pt idx="12576">
                  <c:v>4.1215590000000004</c:v>
                </c:pt>
                <c:pt idx="12577">
                  <c:v>4.1218870000000001</c:v>
                </c:pt>
                <c:pt idx="12578">
                  <c:v>4.1222139999999996</c:v>
                </c:pt>
                <c:pt idx="12579">
                  <c:v>4.1225420000000002</c:v>
                </c:pt>
                <c:pt idx="12580">
                  <c:v>4.1228699999999998</c:v>
                </c:pt>
                <c:pt idx="12581">
                  <c:v>4.1231980000000004</c:v>
                </c:pt>
                <c:pt idx="12582">
                  <c:v>4.1235249999999999</c:v>
                </c:pt>
                <c:pt idx="12583">
                  <c:v>4.1238530000000004</c:v>
                </c:pt>
                <c:pt idx="12584">
                  <c:v>4.12418</c:v>
                </c:pt>
                <c:pt idx="12585">
                  <c:v>4.1245079999999996</c:v>
                </c:pt>
                <c:pt idx="12586">
                  <c:v>4.1248360000000002</c:v>
                </c:pt>
                <c:pt idx="12587">
                  <c:v>4.1251639999999998</c:v>
                </c:pt>
                <c:pt idx="12588">
                  <c:v>4.1254910000000002</c:v>
                </c:pt>
                <c:pt idx="12589">
                  <c:v>4.1258189999999999</c:v>
                </c:pt>
                <c:pt idx="12590">
                  <c:v>4.1261460000000003</c:v>
                </c:pt>
                <c:pt idx="12591">
                  <c:v>4.126474</c:v>
                </c:pt>
                <c:pt idx="12592">
                  <c:v>4.1268019999999996</c:v>
                </c:pt>
                <c:pt idx="12593">
                  <c:v>4.1271300000000002</c:v>
                </c:pt>
                <c:pt idx="12594">
                  <c:v>4.1274569999999997</c:v>
                </c:pt>
                <c:pt idx="12595">
                  <c:v>4.1277850000000003</c:v>
                </c:pt>
                <c:pt idx="12596">
                  <c:v>4.1281129999999999</c:v>
                </c:pt>
                <c:pt idx="12597">
                  <c:v>4.1284400000000003</c:v>
                </c:pt>
                <c:pt idx="12598">
                  <c:v>4.128768</c:v>
                </c:pt>
                <c:pt idx="12599">
                  <c:v>4.1290959999999997</c:v>
                </c:pt>
                <c:pt idx="12600">
                  <c:v>4.1294230000000001</c:v>
                </c:pt>
                <c:pt idx="12601">
                  <c:v>4.1297509999999997</c:v>
                </c:pt>
                <c:pt idx="12602">
                  <c:v>4.1300790000000003</c:v>
                </c:pt>
                <c:pt idx="12603">
                  <c:v>4.1304059999999998</c:v>
                </c:pt>
                <c:pt idx="12604">
                  <c:v>4.1307340000000003</c:v>
                </c:pt>
                <c:pt idx="12605">
                  <c:v>4.131062</c:v>
                </c:pt>
                <c:pt idx="12606">
                  <c:v>4.1313899999999997</c:v>
                </c:pt>
                <c:pt idx="12607">
                  <c:v>4.1317170000000001</c:v>
                </c:pt>
                <c:pt idx="12608">
                  <c:v>4.1320449999999997</c:v>
                </c:pt>
                <c:pt idx="12609">
                  <c:v>4.1323720000000002</c:v>
                </c:pt>
                <c:pt idx="12610">
                  <c:v>4.1326999999999998</c:v>
                </c:pt>
                <c:pt idx="12611">
                  <c:v>4.1330280000000004</c:v>
                </c:pt>
                <c:pt idx="12612">
                  <c:v>4.133356</c:v>
                </c:pt>
                <c:pt idx="12613">
                  <c:v>4.1336830000000004</c:v>
                </c:pt>
                <c:pt idx="12614">
                  <c:v>4.1340110000000001</c:v>
                </c:pt>
                <c:pt idx="12615">
                  <c:v>4.1343379999999996</c:v>
                </c:pt>
                <c:pt idx="12616">
                  <c:v>4.1346660000000002</c:v>
                </c:pt>
                <c:pt idx="12617">
                  <c:v>4.1349939999999998</c:v>
                </c:pt>
                <c:pt idx="12618">
                  <c:v>4.1353220000000004</c:v>
                </c:pt>
                <c:pt idx="12619">
                  <c:v>4.1356489999999999</c:v>
                </c:pt>
                <c:pt idx="12620">
                  <c:v>4.1359769999999996</c:v>
                </c:pt>
                <c:pt idx="12621">
                  <c:v>4.136304</c:v>
                </c:pt>
                <c:pt idx="12622">
                  <c:v>4.1366319999999996</c:v>
                </c:pt>
                <c:pt idx="12623">
                  <c:v>4.1369600000000002</c:v>
                </c:pt>
                <c:pt idx="12624">
                  <c:v>4.1372879999999999</c:v>
                </c:pt>
                <c:pt idx="12625">
                  <c:v>4.1376150000000003</c:v>
                </c:pt>
                <c:pt idx="12626">
                  <c:v>4.1379429999999999</c:v>
                </c:pt>
                <c:pt idx="12627">
                  <c:v>4.1382709999999996</c:v>
                </c:pt>
                <c:pt idx="12628">
                  <c:v>4.138598</c:v>
                </c:pt>
                <c:pt idx="12629">
                  <c:v>4.1389259999999997</c:v>
                </c:pt>
                <c:pt idx="12630">
                  <c:v>4.1392540000000002</c:v>
                </c:pt>
                <c:pt idx="12631">
                  <c:v>4.1395809999999997</c:v>
                </c:pt>
                <c:pt idx="12632">
                  <c:v>4.1399090000000003</c:v>
                </c:pt>
                <c:pt idx="12633">
                  <c:v>4.1402369999999999</c:v>
                </c:pt>
                <c:pt idx="12634">
                  <c:v>4.1405640000000004</c:v>
                </c:pt>
                <c:pt idx="12635">
                  <c:v>4.140892</c:v>
                </c:pt>
                <c:pt idx="12636">
                  <c:v>4.1412199999999997</c:v>
                </c:pt>
                <c:pt idx="12637">
                  <c:v>4.1415480000000002</c:v>
                </c:pt>
                <c:pt idx="12638">
                  <c:v>4.1418749999999998</c:v>
                </c:pt>
                <c:pt idx="12639">
                  <c:v>4.1422030000000003</c:v>
                </c:pt>
                <c:pt idx="12640">
                  <c:v>4.1425299999999998</c:v>
                </c:pt>
                <c:pt idx="12641">
                  <c:v>4.1428580000000004</c:v>
                </c:pt>
                <c:pt idx="12642">
                  <c:v>4.143186</c:v>
                </c:pt>
                <c:pt idx="12643">
                  <c:v>4.1435139999999997</c:v>
                </c:pt>
                <c:pt idx="12644">
                  <c:v>4.1438410000000001</c:v>
                </c:pt>
                <c:pt idx="12645">
                  <c:v>4.1441689999999998</c:v>
                </c:pt>
                <c:pt idx="12646">
                  <c:v>4.1444960000000002</c:v>
                </c:pt>
                <c:pt idx="12647">
                  <c:v>4.144825</c:v>
                </c:pt>
                <c:pt idx="12648">
                  <c:v>4.1451520000000004</c:v>
                </c:pt>
                <c:pt idx="12649">
                  <c:v>4.1454800000000001</c:v>
                </c:pt>
                <c:pt idx="12650">
                  <c:v>4.1458069999999996</c:v>
                </c:pt>
                <c:pt idx="12651">
                  <c:v>4.1461350000000001</c:v>
                </c:pt>
                <c:pt idx="12652">
                  <c:v>4.1464629999999998</c:v>
                </c:pt>
                <c:pt idx="12653">
                  <c:v>4.1467910000000003</c:v>
                </c:pt>
                <c:pt idx="12654">
                  <c:v>4.1471179999999999</c:v>
                </c:pt>
                <c:pt idx="12655">
                  <c:v>4.1474460000000004</c:v>
                </c:pt>
                <c:pt idx="12656">
                  <c:v>4.1477729999999999</c:v>
                </c:pt>
                <c:pt idx="12657">
                  <c:v>4.1481009999999996</c:v>
                </c:pt>
                <c:pt idx="12658">
                  <c:v>4.1484290000000001</c:v>
                </c:pt>
                <c:pt idx="12659">
                  <c:v>4.1487569999999998</c:v>
                </c:pt>
                <c:pt idx="12660">
                  <c:v>4.1490840000000002</c:v>
                </c:pt>
                <c:pt idx="12661">
                  <c:v>4.1494119999999999</c:v>
                </c:pt>
                <c:pt idx="12662">
                  <c:v>4.1497390000000003</c:v>
                </c:pt>
                <c:pt idx="12663">
                  <c:v>4.150067</c:v>
                </c:pt>
                <c:pt idx="12664">
                  <c:v>4.1503949999999996</c:v>
                </c:pt>
                <c:pt idx="12665">
                  <c:v>4.1507230000000002</c:v>
                </c:pt>
                <c:pt idx="12666">
                  <c:v>4.1510499999999997</c:v>
                </c:pt>
                <c:pt idx="12667">
                  <c:v>4.1513780000000002</c:v>
                </c:pt>
                <c:pt idx="12668">
                  <c:v>4.1517059999999999</c:v>
                </c:pt>
                <c:pt idx="12669">
                  <c:v>4.1520330000000003</c:v>
                </c:pt>
                <c:pt idx="12670">
                  <c:v>4.152361</c:v>
                </c:pt>
                <c:pt idx="12671">
                  <c:v>4.1526889999999996</c:v>
                </c:pt>
                <c:pt idx="12672">
                  <c:v>4.153016</c:v>
                </c:pt>
                <c:pt idx="12673">
                  <c:v>4.1533439999999997</c:v>
                </c:pt>
                <c:pt idx="12674">
                  <c:v>4.1536720000000003</c:v>
                </c:pt>
                <c:pt idx="12675">
                  <c:v>4.1539989999999998</c:v>
                </c:pt>
                <c:pt idx="12676">
                  <c:v>4.1543270000000003</c:v>
                </c:pt>
                <c:pt idx="12677">
                  <c:v>4.154655</c:v>
                </c:pt>
                <c:pt idx="12678">
                  <c:v>4.1549829999999996</c:v>
                </c:pt>
                <c:pt idx="12679">
                  <c:v>4.1553100000000001</c:v>
                </c:pt>
                <c:pt idx="12680">
                  <c:v>4.1556379999999997</c:v>
                </c:pt>
                <c:pt idx="12681">
                  <c:v>4.1559650000000001</c:v>
                </c:pt>
                <c:pt idx="12682">
                  <c:v>4.1562929999999998</c:v>
                </c:pt>
                <c:pt idx="12683">
                  <c:v>4.1566210000000003</c:v>
                </c:pt>
                <c:pt idx="12684">
                  <c:v>4.156949</c:v>
                </c:pt>
                <c:pt idx="12685">
                  <c:v>4.1572760000000004</c:v>
                </c:pt>
                <c:pt idx="12686">
                  <c:v>4.1576040000000001</c:v>
                </c:pt>
                <c:pt idx="12687">
                  <c:v>4.1579309999999996</c:v>
                </c:pt>
                <c:pt idx="12688">
                  <c:v>4.1582590000000001</c:v>
                </c:pt>
                <c:pt idx="12689">
                  <c:v>4.1585869999999998</c:v>
                </c:pt>
                <c:pt idx="12690">
                  <c:v>4.1589150000000004</c:v>
                </c:pt>
                <c:pt idx="12691">
                  <c:v>4.1592419999999999</c:v>
                </c:pt>
                <c:pt idx="12692">
                  <c:v>4.1595700000000004</c:v>
                </c:pt>
                <c:pt idx="12693">
                  <c:v>4.1598980000000001</c:v>
                </c:pt>
                <c:pt idx="12694">
                  <c:v>4.1602249999999996</c:v>
                </c:pt>
                <c:pt idx="12695">
                  <c:v>4.1605530000000002</c:v>
                </c:pt>
                <c:pt idx="12696">
                  <c:v>4.1608809999999998</c:v>
                </c:pt>
                <c:pt idx="12697">
                  <c:v>4.1612080000000002</c:v>
                </c:pt>
                <c:pt idx="12698">
                  <c:v>4.1615359999999999</c:v>
                </c:pt>
                <c:pt idx="12699">
                  <c:v>4.1618639999999996</c:v>
                </c:pt>
                <c:pt idx="12700">
                  <c:v>4.162191</c:v>
                </c:pt>
                <c:pt idx="12701">
                  <c:v>4.1625189999999996</c:v>
                </c:pt>
                <c:pt idx="12702">
                  <c:v>4.1628470000000002</c:v>
                </c:pt>
                <c:pt idx="12703">
                  <c:v>4.1631739999999997</c:v>
                </c:pt>
                <c:pt idx="12704">
                  <c:v>4.1635020000000003</c:v>
                </c:pt>
                <c:pt idx="12705">
                  <c:v>4.1638299999999999</c:v>
                </c:pt>
                <c:pt idx="12706">
                  <c:v>4.1641570000000003</c:v>
                </c:pt>
                <c:pt idx="12707">
                  <c:v>4.164485</c:v>
                </c:pt>
                <c:pt idx="12708">
                  <c:v>4.1648129999999997</c:v>
                </c:pt>
                <c:pt idx="12709">
                  <c:v>4.1651410000000002</c:v>
                </c:pt>
                <c:pt idx="12710">
                  <c:v>4.1654679999999997</c:v>
                </c:pt>
                <c:pt idx="12711">
                  <c:v>4.1657960000000003</c:v>
                </c:pt>
                <c:pt idx="12712">
                  <c:v>4.1661229999999998</c:v>
                </c:pt>
                <c:pt idx="12713">
                  <c:v>4.1664510000000003</c:v>
                </c:pt>
                <c:pt idx="12714">
                  <c:v>4.166779</c:v>
                </c:pt>
                <c:pt idx="12715">
                  <c:v>4.1671069999999997</c:v>
                </c:pt>
                <c:pt idx="12716">
                  <c:v>4.1674340000000001</c:v>
                </c:pt>
                <c:pt idx="12717">
                  <c:v>4.1677619999999997</c:v>
                </c:pt>
                <c:pt idx="12718">
                  <c:v>4.1680890000000002</c:v>
                </c:pt>
                <c:pt idx="12719">
                  <c:v>4.1684169999999998</c:v>
                </c:pt>
                <c:pt idx="12720">
                  <c:v>4.1687450000000004</c:v>
                </c:pt>
                <c:pt idx="12721">
                  <c:v>4.169073</c:v>
                </c:pt>
                <c:pt idx="12722">
                  <c:v>4.1694000000000004</c:v>
                </c:pt>
                <c:pt idx="12723">
                  <c:v>4.1697280000000001</c:v>
                </c:pt>
                <c:pt idx="12724">
                  <c:v>4.1700559999999998</c:v>
                </c:pt>
                <c:pt idx="12725">
                  <c:v>4.1703830000000002</c:v>
                </c:pt>
                <c:pt idx="12726">
                  <c:v>4.1707109999999998</c:v>
                </c:pt>
                <c:pt idx="12727">
                  <c:v>4.1710390000000004</c:v>
                </c:pt>
                <c:pt idx="12728">
                  <c:v>4.1713659999999999</c:v>
                </c:pt>
                <c:pt idx="12729">
                  <c:v>4.1716939999999996</c:v>
                </c:pt>
                <c:pt idx="12730">
                  <c:v>4.1720220000000001</c:v>
                </c:pt>
                <c:pt idx="12731">
                  <c:v>4.1723489999999996</c:v>
                </c:pt>
                <c:pt idx="12732">
                  <c:v>4.1726770000000002</c:v>
                </c:pt>
                <c:pt idx="12733">
                  <c:v>4.1730049999999999</c:v>
                </c:pt>
                <c:pt idx="12734">
                  <c:v>4.1733330000000004</c:v>
                </c:pt>
                <c:pt idx="12735">
                  <c:v>4.1736599999999999</c:v>
                </c:pt>
                <c:pt idx="12736">
                  <c:v>4.1739879999999996</c:v>
                </c:pt>
                <c:pt idx="12737">
                  <c:v>4.174315</c:v>
                </c:pt>
                <c:pt idx="12738">
                  <c:v>4.1746429999999997</c:v>
                </c:pt>
                <c:pt idx="12739">
                  <c:v>4.1749710000000002</c:v>
                </c:pt>
                <c:pt idx="12740">
                  <c:v>4.1752989999999999</c:v>
                </c:pt>
                <c:pt idx="12741">
                  <c:v>4.1756260000000003</c:v>
                </c:pt>
                <c:pt idx="12742">
                  <c:v>4.1759539999999999</c:v>
                </c:pt>
                <c:pt idx="12743">
                  <c:v>4.1762810000000004</c:v>
                </c:pt>
                <c:pt idx="12744">
                  <c:v>4.176609</c:v>
                </c:pt>
                <c:pt idx="12745">
                  <c:v>4.1769369999999997</c:v>
                </c:pt>
                <c:pt idx="12746">
                  <c:v>4.1772650000000002</c:v>
                </c:pt>
                <c:pt idx="12747">
                  <c:v>4.1775919999999998</c:v>
                </c:pt>
                <c:pt idx="12748">
                  <c:v>4.1779200000000003</c:v>
                </c:pt>
                <c:pt idx="12749">
                  <c:v>4.1782469999999998</c:v>
                </c:pt>
                <c:pt idx="12750">
                  <c:v>4.1785759999999996</c:v>
                </c:pt>
                <c:pt idx="12751">
                  <c:v>4.178903</c:v>
                </c:pt>
                <c:pt idx="12752">
                  <c:v>4.1792309999999997</c:v>
                </c:pt>
                <c:pt idx="12753">
                  <c:v>4.1795580000000001</c:v>
                </c:pt>
                <c:pt idx="12754">
                  <c:v>4.1798859999999998</c:v>
                </c:pt>
                <c:pt idx="12755">
                  <c:v>4.1802140000000003</c:v>
                </c:pt>
                <c:pt idx="12756">
                  <c:v>4.180542</c:v>
                </c:pt>
                <c:pt idx="12757">
                  <c:v>4.1808690000000004</c:v>
                </c:pt>
                <c:pt idx="12758">
                  <c:v>4.1811970000000001</c:v>
                </c:pt>
                <c:pt idx="12759">
                  <c:v>4.1815239999999996</c:v>
                </c:pt>
                <c:pt idx="12760">
                  <c:v>4.1818520000000001</c:v>
                </c:pt>
                <c:pt idx="12761">
                  <c:v>4.1821799999999998</c:v>
                </c:pt>
                <c:pt idx="12762">
                  <c:v>4.1825080000000003</c:v>
                </c:pt>
                <c:pt idx="12763">
                  <c:v>4.1828349999999999</c:v>
                </c:pt>
                <c:pt idx="12764">
                  <c:v>4.1831630000000004</c:v>
                </c:pt>
                <c:pt idx="12765">
                  <c:v>4.1834910000000001</c:v>
                </c:pt>
                <c:pt idx="12766">
                  <c:v>4.1838179999999996</c:v>
                </c:pt>
                <c:pt idx="12767">
                  <c:v>4.1841460000000001</c:v>
                </c:pt>
                <c:pt idx="12768">
                  <c:v>4.1844739999999998</c:v>
                </c:pt>
                <c:pt idx="12769">
                  <c:v>4.1848010000000002</c:v>
                </c:pt>
                <c:pt idx="12770">
                  <c:v>4.1851289999999999</c:v>
                </c:pt>
                <c:pt idx="12771">
                  <c:v>4.1854570000000004</c:v>
                </c:pt>
                <c:pt idx="12772">
                  <c:v>4.1857839999999999</c:v>
                </c:pt>
                <c:pt idx="12773">
                  <c:v>4.1861119999999996</c:v>
                </c:pt>
                <c:pt idx="12774">
                  <c:v>4.1864400000000002</c:v>
                </c:pt>
                <c:pt idx="12775">
                  <c:v>4.1867669999999997</c:v>
                </c:pt>
                <c:pt idx="12776">
                  <c:v>4.1870950000000002</c:v>
                </c:pt>
                <c:pt idx="12777">
                  <c:v>4.1874229999999999</c:v>
                </c:pt>
                <c:pt idx="12778">
                  <c:v>4.1877500000000003</c:v>
                </c:pt>
                <c:pt idx="12779">
                  <c:v>4.188078</c:v>
                </c:pt>
                <c:pt idx="12780">
                  <c:v>4.1884059999999996</c:v>
                </c:pt>
                <c:pt idx="12781">
                  <c:v>4.1887340000000002</c:v>
                </c:pt>
                <c:pt idx="12782">
                  <c:v>4.1890609999999997</c:v>
                </c:pt>
                <c:pt idx="12783">
                  <c:v>4.1893890000000003</c:v>
                </c:pt>
                <c:pt idx="12784">
                  <c:v>4.1897159999999998</c:v>
                </c:pt>
                <c:pt idx="12785">
                  <c:v>4.1900440000000003</c:v>
                </c:pt>
                <c:pt idx="12786">
                  <c:v>4.190372</c:v>
                </c:pt>
                <c:pt idx="12787">
                  <c:v>4.1906999999999996</c:v>
                </c:pt>
                <c:pt idx="12788">
                  <c:v>4.1910270000000001</c:v>
                </c:pt>
                <c:pt idx="12789">
                  <c:v>4.1913549999999997</c:v>
                </c:pt>
                <c:pt idx="12790">
                  <c:v>4.1916820000000001</c:v>
                </c:pt>
                <c:pt idx="12791">
                  <c:v>4.1920099999999998</c:v>
                </c:pt>
                <c:pt idx="12792">
                  <c:v>4.1923380000000003</c:v>
                </c:pt>
                <c:pt idx="12793">
                  <c:v>4.192666</c:v>
                </c:pt>
                <c:pt idx="12794">
                  <c:v>4.1929930000000004</c:v>
                </c:pt>
                <c:pt idx="12795">
                  <c:v>4.1933210000000001</c:v>
                </c:pt>
                <c:pt idx="12796">
                  <c:v>4.1936489999999997</c:v>
                </c:pt>
                <c:pt idx="12797">
                  <c:v>4.1939760000000001</c:v>
                </c:pt>
                <c:pt idx="12798">
                  <c:v>4.1943039999999998</c:v>
                </c:pt>
                <c:pt idx="12799">
                  <c:v>4.1946320000000004</c:v>
                </c:pt>
                <c:pt idx="12800">
                  <c:v>4.1949589999999999</c:v>
                </c:pt>
                <c:pt idx="12801">
                  <c:v>4.1952870000000004</c:v>
                </c:pt>
                <c:pt idx="12802">
                  <c:v>4.1956150000000001</c:v>
                </c:pt>
                <c:pt idx="12803">
                  <c:v>4.1959419999999996</c:v>
                </c:pt>
                <c:pt idx="12804">
                  <c:v>4.1962700000000002</c:v>
                </c:pt>
                <c:pt idx="12805">
                  <c:v>4.1965979999999998</c:v>
                </c:pt>
                <c:pt idx="12806">
                  <c:v>4.1969260000000004</c:v>
                </c:pt>
                <c:pt idx="12807">
                  <c:v>4.1972529999999999</c:v>
                </c:pt>
                <c:pt idx="12808">
                  <c:v>4.1975809999999996</c:v>
                </c:pt>
                <c:pt idx="12809">
                  <c:v>4.197908</c:v>
                </c:pt>
                <c:pt idx="12810">
                  <c:v>4.1982359999999996</c:v>
                </c:pt>
                <c:pt idx="12811">
                  <c:v>4.1985640000000002</c:v>
                </c:pt>
                <c:pt idx="12812">
                  <c:v>4.1988919999999998</c:v>
                </c:pt>
                <c:pt idx="12813">
                  <c:v>4.1992190000000003</c:v>
                </c:pt>
                <c:pt idx="12814">
                  <c:v>4.1995469999999999</c:v>
                </c:pt>
                <c:pt idx="12815">
                  <c:v>4.1998740000000003</c:v>
                </c:pt>
                <c:pt idx="12816">
                  <c:v>4.200202</c:v>
                </c:pt>
                <c:pt idx="12817">
                  <c:v>4.2005299999999997</c:v>
                </c:pt>
                <c:pt idx="12818">
                  <c:v>4.2008580000000002</c:v>
                </c:pt>
                <c:pt idx="12819">
                  <c:v>4.2011849999999997</c:v>
                </c:pt>
                <c:pt idx="12820">
                  <c:v>4.2015130000000003</c:v>
                </c:pt>
                <c:pt idx="12821">
                  <c:v>4.2018399999999998</c:v>
                </c:pt>
                <c:pt idx="12822">
                  <c:v>4.2021680000000003</c:v>
                </c:pt>
                <c:pt idx="12823">
                  <c:v>4.202496</c:v>
                </c:pt>
                <c:pt idx="12824">
                  <c:v>4.2028239999999997</c:v>
                </c:pt>
                <c:pt idx="12825">
                  <c:v>4.2031510000000001</c:v>
                </c:pt>
                <c:pt idx="12826">
                  <c:v>4.2034789999999997</c:v>
                </c:pt>
                <c:pt idx="12827">
                  <c:v>4.2038070000000003</c:v>
                </c:pt>
                <c:pt idx="12828">
                  <c:v>4.2041339999999998</c:v>
                </c:pt>
                <c:pt idx="12829">
                  <c:v>4.2044620000000004</c:v>
                </c:pt>
                <c:pt idx="12830">
                  <c:v>4.20479</c:v>
                </c:pt>
                <c:pt idx="12831">
                  <c:v>4.2051170000000004</c:v>
                </c:pt>
                <c:pt idx="12832">
                  <c:v>4.2054450000000001</c:v>
                </c:pt>
                <c:pt idx="12833">
                  <c:v>4.2057729999999998</c:v>
                </c:pt>
                <c:pt idx="12834">
                  <c:v>4.2061000000000002</c:v>
                </c:pt>
                <c:pt idx="12835">
                  <c:v>4.2064279999999998</c:v>
                </c:pt>
                <c:pt idx="12836">
                  <c:v>4.2067560000000004</c:v>
                </c:pt>
                <c:pt idx="12837">
                  <c:v>4.207084</c:v>
                </c:pt>
                <c:pt idx="12838">
                  <c:v>4.2074109999999996</c:v>
                </c:pt>
                <c:pt idx="12839">
                  <c:v>4.2077390000000001</c:v>
                </c:pt>
                <c:pt idx="12840">
                  <c:v>4.2080659999999996</c:v>
                </c:pt>
                <c:pt idx="12841">
                  <c:v>4.2083940000000002</c:v>
                </c:pt>
                <c:pt idx="12842">
                  <c:v>4.2087219999999999</c:v>
                </c:pt>
                <c:pt idx="12843">
                  <c:v>4.2090500000000004</c:v>
                </c:pt>
                <c:pt idx="12844">
                  <c:v>4.2093769999999999</c:v>
                </c:pt>
                <c:pt idx="12845">
                  <c:v>4.2097049999999996</c:v>
                </c:pt>
                <c:pt idx="12846">
                  <c:v>4.210032</c:v>
                </c:pt>
                <c:pt idx="12847">
                  <c:v>4.2103609999999998</c:v>
                </c:pt>
                <c:pt idx="12848">
                  <c:v>4.2106880000000002</c:v>
                </c:pt>
                <c:pt idx="12849">
                  <c:v>4.2110159999999999</c:v>
                </c:pt>
                <c:pt idx="12850">
                  <c:v>4.2113430000000003</c:v>
                </c:pt>
                <c:pt idx="12851">
                  <c:v>4.2116709999999999</c:v>
                </c:pt>
                <c:pt idx="12852">
                  <c:v>4.2119980000000004</c:v>
                </c:pt>
                <c:pt idx="12853">
                  <c:v>4.2123270000000002</c:v>
                </c:pt>
                <c:pt idx="12854">
                  <c:v>4.2126539999999997</c:v>
                </c:pt>
                <c:pt idx="12855">
                  <c:v>4.2129820000000002</c:v>
                </c:pt>
                <c:pt idx="12856">
                  <c:v>4.2133089999999997</c:v>
                </c:pt>
                <c:pt idx="12857">
                  <c:v>4.2136370000000003</c:v>
                </c:pt>
                <c:pt idx="12858">
                  <c:v>4.213965</c:v>
                </c:pt>
                <c:pt idx="12859">
                  <c:v>4.2142929999999996</c:v>
                </c:pt>
                <c:pt idx="12860">
                  <c:v>4.21462</c:v>
                </c:pt>
                <c:pt idx="12861">
                  <c:v>4.2149479999999997</c:v>
                </c:pt>
                <c:pt idx="12862">
                  <c:v>4.2152750000000001</c:v>
                </c:pt>
                <c:pt idx="12863">
                  <c:v>4.2156029999999998</c:v>
                </c:pt>
                <c:pt idx="12864">
                  <c:v>4.2159310000000003</c:v>
                </c:pt>
                <c:pt idx="12865">
                  <c:v>4.216259</c:v>
                </c:pt>
                <c:pt idx="12866">
                  <c:v>4.2165860000000004</c:v>
                </c:pt>
                <c:pt idx="12867">
                  <c:v>4.2169140000000001</c:v>
                </c:pt>
                <c:pt idx="12868">
                  <c:v>4.2172419999999997</c:v>
                </c:pt>
                <c:pt idx="12869">
                  <c:v>4.2175690000000001</c:v>
                </c:pt>
                <c:pt idx="12870">
                  <c:v>4.2178969999999998</c:v>
                </c:pt>
                <c:pt idx="12871">
                  <c:v>4.2182250000000003</c:v>
                </c:pt>
                <c:pt idx="12872">
                  <c:v>4.2185519999999999</c:v>
                </c:pt>
                <c:pt idx="12873">
                  <c:v>4.2188800000000004</c:v>
                </c:pt>
                <c:pt idx="12874">
                  <c:v>4.2192080000000001</c:v>
                </c:pt>
                <c:pt idx="12875">
                  <c:v>4.2195349999999996</c:v>
                </c:pt>
                <c:pt idx="12876">
                  <c:v>4.2198630000000001</c:v>
                </c:pt>
                <c:pt idx="12877">
                  <c:v>4.2201909999999998</c:v>
                </c:pt>
                <c:pt idx="12878">
                  <c:v>4.2205190000000004</c:v>
                </c:pt>
                <c:pt idx="12879">
                  <c:v>4.2208459999999999</c:v>
                </c:pt>
                <c:pt idx="12880">
                  <c:v>4.2211740000000004</c:v>
                </c:pt>
                <c:pt idx="12881">
                  <c:v>4.2215009999999999</c:v>
                </c:pt>
                <c:pt idx="12882">
                  <c:v>4.2218289999999996</c:v>
                </c:pt>
                <c:pt idx="12883">
                  <c:v>4.2221570000000002</c:v>
                </c:pt>
                <c:pt idx="12884">
                  <c:v>4.2224849999999998</c:v>
                </c:pt>
                <c:pt idx="12885">
                  <c:v>4.2228120000000002</c:v>
                </c:pt>
                <c:pt idx="12886">
                  <c:v>4.2231399999999999</c:v>
                </c:pt>
                <c:pt idx="12887">
                  <c:v>4.2234670000000003</c:v>
                </c:pt>
                <c:pt idx="12888">
                  <c:v>4.223795</c:v>
                </c:pt>
                <c:pt idx="12889">
                  <c:v>4.2241229999999996</c:v>
                </c:pt>
                <c:pt idx="12890">
                  <c:v>4.2244510000000002</c:v>
                </c:pt>
                <c:pt idx="12891">
                  <c:v>4.2247779999999997</c:v>
                </c:pt>
                <c:pt idx="12892">
                  <c:v>4.2251060000000003</c:v>
                </c:pt>
                <c:pt idx="12893">
                  <c:v>4.2254329999999998</c:v>
                </c:pt>
                <c:pt idx="12894">
                  <c:v>4.2257610000000003</c:v>
                </c:pt>
                <c:pt idx="12895">
                  <c:v>4.226089</c:v>
                </c:pt>
                <c:pt idx="12896">
                  <c:v>4.2264169999999996</c:v>
                </c:pt>
                <c:pt idx="12897">
                  <c:v>4.2267440000000001</c:v>
                </c:pt>
                <c:pt idx="12898">
                  <c:v>4.2270719999999997</c:v>
                </c:pt>
                <c:pt idx="12899">
                  <c:v>4.2274000000000003</c:v>
                </c:pt>
                <c:pt idx="12900">
                  <c:v>4.2277269999999998</c:v>
                </c:pt>
                <c:pt idx="12901">
                  <c:v>4.2280550000000003</c:v>
                </c:pt>
                <c:pt idx="12902">
                  <c:v>4.228383</c:v>
                </c:pt>
                <c:pt idx="12903">
                  <c:v>4.2287100000000004</c:v>
                </c:pt>
                <c:pt idx="12904">
                  <c:v>4.2290380000000001</c:v>
                </c:pt>
                <c:pt idx="12905">
                  <c:v>4.2293659999999997</c:v>
                </c:pt>
                <c:pt idx="12906">
                  <c:v>4.2296930000000001</c:v>
                </c:pt>
                <c:pt idx="12907">
                  <c:v>4.2300209999999998</c:v>
                </c:pt>
                <c:pt idx="12908">
                  <c:v>4.2303490000000004</c:v>
                </c:pt>
                <c:pt idx="12909">
                  <c:v>4.230677</c:v>
                </c:pt>
                <c:pt idx="12910">
                  <c:v>4.2310040000000004</c:v>
                </c:pt>
                <c:pt idx="12911">
                  <c:v>4.2313320000000001</c:v>
                </c:pt>
                <c:pt idx="12912">
                  <c:v>4.2316589999999996</c:v>
                </c:pt>
                <c:pt idx="12913">
                  <c:v>4.2319870000000002</c:v>
                </c:pt>
                <c:pt idx="12914">
                  <c:v>4.2323149999999998</c:v>
                </c:pt>
                <c:pt idx="12915">
                  <c:v>4.2326430000000004</c:v>
                </c:pt>
                <c:pt idx="12916">
                  <c:v>4.2329699999999999</c:v>
                </c:pt>
                <c:pt idx="12917">
                  <c:v>4.2332979999999996</c:v>
                </c:pt>
                <c:pt idx="12918">
                  <c:v>4.233625</c:v>
                </c:pt>
                <c:pt idx="12919">
                  <c:v>4.2339529999999996</c:v>
                </c:pt>
                <c:pt idx="12920">
                  <c:v>4.2342810000000002</c:v>
                </c:pt>
                <c:pt idx="12921">
                  <c:v>4.2346089999999998</c:v>
                </c:pt>
                <c:pt idx="12922">
                  <c:v>4.2349360000000003</c:v>
                </c:pt>
                <c:pt idx="12923">
                  <c:v>4.2352639999999999</c:v>
                </c:pt>
                <c:pt idx="12924">
                  <c:v>4.2355919999999996</c:v>
                </c:pt>
                <c:pt idx="12925">
                  <c:v>4.235919</c:v>
                </c:pt>
                <c:pt idx="12926">
                  <c:v>4.2362469999999997</c:v>
                </c:pt>
                <c:pt idx="12927">
                  <c:v>4.2365750000000002</c:v>
                </c:pt>
                <c:pt idx="12928">
                  <c:v>4.2369019999999997</c:v>
                </c:pt>
                <c:pt idx="12929">
                  <c:v>4.2372300000000003</c:v>
                </c:pt>
                <c:pt idx="12930">
                  <c:v>4.2375579999999999</c:v>
                </c:pt>
                <c:pt idx="12931">
                  <c:v>4.2378850000000003</c:v>
                </c:pt>
                <c:pt idx="12932">
                  <c:v>4.238213</c:v>
                </c:pt>
                <c:pt idx="12933">
                  <c:v>4.2385409999999997</c:v>
                </c:pt>
                <c:pt idx="12934">
                  <c:v>4.2388680000000001</c:v>
                </c:pt>
                <c:pt idx="12935">
                  <c:v>4.2391959999999997</c:v>
                </c:pt>
                <c:pt idx="12936">
                  <c:v>4.2395240000000003</c:v>
                </c:pt>
                <c:pt idx="12937">
                  <c:v>4.2398509999999998</c:v>
                </c:pt>
                <c:pt idx="12938">
                  <c:v>4.2401790000000004</c:v>
                </c:pt>
                <c:pt idx="12939">
                  <c:v>4.240507</c:v>
                </c:pt>
                <c:pt idx="12940">
                  <c:v>4.2408349999999997</c:v>
                </c:pt>
                <c:pt idx="12941">
                  <c:v>4.2411620000000001</c:v>
                </c:pt>
                <c:pt idx="12942">
                  <c:v>4.2414899999999998</c:v>
                </c:pt>
                <c:pt idx="12943">
                  <c:v>4.2418170000000002</c:v>
                </c:pt>
                <c:pt idx="12944">
                  <c:v>4.2421449999999998</c:v>
                </c:pt>
                <c:pt idx="12945">
                  <c:v>4.2424730000000004</c:v>
                </c:pt>
                <c:pt idx="12946">
                  <c:v>4.242801</c:v>
                </c:pt>
                <c:pt idx="12947">
                  <c:v>4.2431279999999996</c:v>
                </c:pt>
                <c:pt idx="12948">
                  <c:v>4.2434560000000001</c:v>
                </c:pt>
                <c:pt idx="12949">
                  <c:v>4.2437829999999996</c:v>
                </c:pt>
                <c:pt idx="12950">
                  <c:v>4.2441120000000003</c:v>
                </c:pt>
                <c:pt idx="12951">
                  <c:v>4.2444389999999999</c:v>
                </c:pt>
                <c:pt idx="12952">
                  <c:v>4.2447670000000004</c:v>
                </c:pt>
                <c:pt idx="12953">
                  <c:v>4.2450939999999999</c:v>
                </c:pt>
                <c:pt idx="12954">
                  <c:v>4.2454219999999996</c:v>
                </c:pt>
                <c:pt idx="12955">
                  <c:v>4.2457500000000001</c:v>
                </c:pt>
                <c:pt idx="12956">
                  <c:v>4.2460779999999998</c:v>
                </c:pt>
                <c:pt idx="12957">
                  <c:v>4.2464050000000002</c:v>
                </c:pt>
                <c:pt idx="12958">
                  <c:v>4.2467329999999999</c:v>
                </c:pt>
                <c:pt idx="12959">
                  <c:v>4.2470600000000003</c:v>
                </c:pt>
                <c:pt idx="12960">
                  <c:v>4.2473879999999999</c:v>
                </c:pt>
                <c:pt idx="12961">
                  <c:v>4.2477159999999996</c:v>
                </c:pt>
                <c:pt idx="12962">
                  <c:v>4.2480440000000002</c:v>
                </c:pt>
                <c:pt idx="12963">
                  <c:v>4.2483709999999997</c:v>
                </c:pt>
                <c:pt idx="12964">
                  <c:v>4.2486990000000002</c:v>
                </c:pt>
                <c:pt idx="12965">
                  <c:v>4.2490259999999997</c:v>
                </c:pt>
                <c:pt idx="12966">
                  <c:v>4.2493540000000003</c:v>
                </c:pt>
                <c:pt idx="12967">
                  <c:v>4.249682</c:v>
                </c:pt>
                <c:pt idx="12968">
                  <c:v>4.2500099999999996</c:v>
                </c:pt>
                <c:pt idx="12969">
                  <c:v>4.250337</c:v>
                </c:pt>
                <c:pt idx="12970">
                  <c:v>4.2506649999999997</c:v>
                </c:pt>
                <c:pt idx="12971">
                  <c:v>4.2509930000000002</c:v>
                </c:pt>
                <c:pt idx="12972">
                  <c:v>4.2513199999999998</c:v>
                </c:pt>
                <c:pt idx="12973">
                  <c:v>4.2516480000000003</c:v>
                </c:pt>
                <c:pt idx="12974">
                  <c:v>4.251976</c:v>
                </c:pt>
                <c:pt idx="12975">
                  <c:v>4.2523030000000004</c:v>
                </c:pt>
                <c:pt idx="12976">
                  <c:v>4.252631</c:v>
                </c:pt>
                <c:pt idx="12977">
                  <c:v>4.2529589999999997</c:v>
                </c:pt>
                <c:pt idx="12978">
                  <c:v>4.2532860000000001</c:v>
                </c:pt>
                <c:pt idx="12979">
                  <c:v>4.2536139999999998</c:v>
                </c:pt>
                <c:pt idx="12980">
                  <c:v>4.2539420000000003</c:v>
                </c:pt>
                <c:pt idx="12981">
                  <c:v>4.25427</c:v>
                </c:pt>
                <c:pt idx="12982">
                  <c:v>4.2545970000000004</c:v>
                </c:pt>
                <c:pt idx="12983">
                  <c:v>4.2549250000000001</c:v>
                </c:pt>
                <c:pt idx="12984">
                  <c:v>4.2552519999999996</c:v>
                </c:pt>
                <c:pt idx="12985">
                  <c:v>4.2555800000000001</c:v>
                </c:pt>
                <c:pt idx="12986">
                  <c:v>4.2559079999999998</c:v>
                </c:pt>
                <c:pt idx="12987">
                  <c:v>4.2562360000000004</c:v>
                </c:pt>
                <c:pt idx="12988">
                  <c:v>4.2565629999999999</c:v>
                </c:pt>
                <c:pt idx="12989">
                  <c:v>4.2568910000000004</c:v>
                </c:pt>
                <c:pt idx="12990">
                  <c:v>4.2572179999999999</c:v>
                </c:pt>
                <c:pt idx="12991">
                  <c:v>4.2575459999999996</c:v>
                </c:pt>
                <c:pt idx="12992">
                  <c:v>4.2578740000000002</c:v>
                </c:pt>
                <c:pt idx="12993">
                  <c:v>4.2582019999999998</c:v>
                </c:pt>
                <c:pt idx="12994">
                  <c:v>4.2585290000000002</c:v>
                </c:pt>
                <c:pt idx="12995">
                  <c:v>4.2588569999999999</c:v>
                </c:pt>
                <c:pt idx="12996">
                  <c:v>4.2591850000000004</c:v>
                </c:pt>
                <c:pt idx="12997">
                  <c:v>4.259512</c:v>
                </c:pt>
                <c:pt idx="12998">
                  <c:v>4.2598399999999996</c:v>
                </c:pt>
                <c:pt idx="12999">
                  <c:v>4.2601680000000002</c:v>
                </c:pt>
                <c:pt idx="13000">
                  <c:v>4.2604949999999997</c:v>
                </c:pt>
                <c:pt idx="13001">
                  <c:v>4.2608230000000002</c:v>
                </c:pt>
                <c:pt idx="13002">
                  <c:v>4.2611509999999999</c:v>
                </c:pt>
                <c:pt idx="13003">
                  <c:v>4.2614780000000003</c:v>
                </c:pt>
                <c:pt idx="13004">
                  <c:v>4.261806</c:v>
                </c:pt>
                <c:pt idx="13005">
                  <c:v>4.2621339999999996</c:v>
                </c:pt>
                <c:pt idx="13006">
                  <c:v>4.2624610000000001</c:v>
                </c:pt>
                <c:pt idx="13007">
                  <c:v>4.2627889999999997</c:v>
                </c:pt>
                <c:pt idx="13008">
                  <c:v>4.2631170000000003</c:v>
                </c:pt>
                <c:pt idx="13009">
                  <c:v>4.2634439999999998</c:v>
                </c:pt>
                <c:pt idx="13010">
                  <c:v>4.2637720000000003</c:v>
                </c:pt>
                <c:pt idx="13011">
                  <c:v>4.2641</c:v>
                </c:pt>
                <c:pt idx="13012">
                  <c:v>4.2644279999999997</c:v>
                </c:pt>
                <c:pt idx="13013">
                  <c:v>4.2647550000000001</c:v>
                </c:pt>
                <c:pt idx="13014">
                  <c:v>4.2650829999999997</c:v>
                </c:pt>
                <c:pt idx="13015">
                  <c:v>4.2654100000000001</c:v>
                </c:pt>
                <c:pt idx="13016">
                  <c:v>4.2657379999999998</c:v>
                </c:pt>
                <c:pt idx="13017">
                  <c:v>4.2660660000000004</c:v>
                </c:pt>
                <c:pt idx="13018">
                  <c:v>4.266394</c:v>
                </c:pt>
                <c:pt idx="13019">
                  <c:v>4.2667210000000004</c:v>
                </c:pt>
                <c:pt idx="13020">
                  <c:v>4.2670490000000001</c:v>
                </c:pt>
                <c:pt idx="13021">
                  <c:v>4.2673759999999996</c:v>
                </c:pt>
                <c:pt idx="13022">
                  <c:v>4.2677040000000002</c:v>
                </c:pt>
                <c:pt idx="13023">
                  <c:v>4.2680319999999998</c:v>
                </c:pt>
                <c:pt idx="13024">
                  <c:v>4.2683600000000004</c:v>
                </c:pt>
                <c:pt idx="13025">
                  <c:v>4.2686869999999999</c:v>
                </c:pt>
                <c:pt idx="13026">
                  <c:v>4.2690149999999996</c:v>
                </c:pt>
                <c:pt idx="13027">
                  <c:v>4.2693430000000001</c:v>
                </c:pt>
                <c:pt idx="13028">
                  <c:v>4.2696699999999996</c:v>
                </c:pt>
                <c:pt idx="13029">
                  <c:v>4.2699980000000002</c:v>
                </c:pt>
                <c:pt idx="13030">
                  <c:v>4.2703259999999998</c:v>
                </c:pt>
                <c:pt idx="13031">
                  <c:v>4.2706530000000003</c:v>
                </c:pt>
                <c:pt idx="13032">
                  <c:v>4.2709809999999999</c:v>
                </c:pt>
                <c:pt idx="13033">
                  <c:v>4.2713089999999996</c:v>
                </c:pt>
                <c:pt idx="13034">
                  <c:v>4.271636</c:v>
                </c:pt>
                <c:pt idx="13035">
                  <c:v>4.2719639999999997</c:v>
                </c:pt>
                <c:pt idx="13036">
                  <c:v>4.2722920000000002</c:v>
                </c:pt>
                <c:pt idx="13037">
                  <c:v>4.2726199999999999</c:v>
                </c:pt>
                <c:pt idx="13038">
                  <c:v>4.2729470000000003</c:v>
                </c:pt>
                <c:pt idx="13039">
                  <c:v>4.2732749999999999</c:v>
                </c:pt>
                <c:pt idx="13040">
                  <c:v>4.2736020000000003</c:v>
                </c:pt>
                <c:pt idx="13041">
                  <c:v>4.27393</c:v>
                </c:pt>
                <c:pt idx="13042">
                  <c:v>4.2742579999999997</c:v>
                </c:pt>
                <c:pt idx="13043">
                  <c:v>4.2745860000000002</c:v>
                </c:pt>
                <c:pt idx="13044">
                  <c:v>4.2749129999999997</c:v>
                </c:pt>
                <c:pt idx="13045">
                  <c:v>4.2752410000000003</c:v>
                </c:pt>
                <c:pt idx="13046">
                  <c:v>4.2755679999999998</c:v>
                </c:pt>
                <c:pt idx="13047">
                  <c:v>4.2758960000000004</c:v>
                </c:pt>
                <c:pt idx="13048">
                  <c:v>4.276224</c:v>
                </c:pt>
                <c:pt idx="13049">
                  <c:v>4.2765519999999997</c:v>
                </c:pt>
                <c:pt idx="13050">
                  <c:v>4.2768790000000001</c:v>
                </c:pt>
                <c:pt idx="13051">
                  <c:v>4.2772069999999998</c:v>
                </c:pt>
                <c:pt idx="13052">
                  <c:v>4.2775340000000002</c:v>
                </c:pt>
                <c:pt idx="13053">
                  <c:v>4.277863</c:v>
                </c:pt>
                <c:pt idx="13054">
                  <c:v>4.2781900000000004</c:v>
                </c:pt>
                <c:pt idx="13055">
                  <c:v>4.278518</c:v>
                </c:pt>
                <c:pt idx="13056">
                  <c:v>4.2788449999999996</c:v>
                </c:pt>
                <c:pt idx="13057">
                  <c:v>4.2791730000000001</c:v>
                </c:pt>
                <c:pt idx="13058">
                  <c:v>4.2795009999999998</c:v>
                </c:pt>
                <c:pt idx="13059">
                  <c:v>4.2798290000000003</c:v>
                </c:pt>
                <c:pt idx="13060">
                  <c:v>4.2801559999999998</c:v>
                </c:pt>
                <c:pt idx="13061">
                  <c:v>4.2804840000000004</c:v>
                </c:pt>
                <c:pt idx="13062">
                  <c:v>4.2808109999999999</c:v>
                </c:pt>
                <c:pt idx="13063">
                  <c:v>4.2811389999999996</c:v>
                </c:pt>
                <c:pt idx="13064">
                  <c:v>4.2814670000000001</c:v>
                </c:pt>
                <c:pt idx="13065">
                  <c:v>4.2817949999999998</c:v>
                </c:pt>
                <c:pt idx="13066">
                  <c:v>4.2821220000000002</c:v>
                </c:pt>
                <c:pt idx="13067">
                  <c:v>4.2824499999999999</c:v>
                </c:pt>
                <c:pt idx="13068">
                  <c:v>4.2827780000000004</c:v>
                </c:pt>
                <c:pt idx="13069">
                  <c:v>4.2831049999999999</c:v>
                </c:pt>
                <c:pt idx="13070">
                  <c:v>4.2834329999999996</c:v>
                </c:pt>
                <c:pt idx="13071">
                  <c:v>4.2837610000000002</c:v>
                </c:pt>
                <c:pt idx="13072">
                  <c:v>4.2840879999999997</c:v>
                </c:pt>
                <c:pt idx="13073">
                  <c:v>4.2844160000000002</c:v>
                </c:pt>
                <c:pt idx="13074">
                  <c:v>4.2847439999999999</c:v>
                </c:pt>
                <c:pt idx="13075">
                  <c:v>4.2850710000000003</c:v>
                </c:pt>
                <c:pt idx="13076">
                  <c:v>4.285399</c:v>
                </c:pt>
                <c:pt idx="13077">
                  <c:v>4.2857269999999996</c:v>
                </c:pt>
                <c:pt idx="13078">
                  <c:v>4.2860550000000002</c:v>
                </c:pt>
                <c:pt idx="13079">
                  <c:v>4.2863819999999997</c:v>
                </c:pt>
                <c:pt idx="13080">
                  <c:v>4.2867100000000002</c:v>
                </c:pt>
                <c:pt idx="13081">
                  <c:v>4.2870369999999998</c:v>
                </c:pt>
                <c:pt idx="13082">
                  <c:v>4.2873650000000003</c:v>
                </c:pt>
                <c:pt idx="13083">
                  <c:v>4.287693</c:v>
                </c:pt>
                <c:pt idx="13084">
                  <c:v>4.2880209999999996</c:v>
                </c:pt>
                <c:pt idx="13085">
                  <c:v>4.288348</c:v>
                </c:pt>
                <c:pt idx="13086">
                  <c:v>4.2886759999999997</c:v>
                </c:pt>
                <c:pt idx="13087">
                  <c:v>4.2890030000000001</c:v>
                </c:pt>
                <c:pt idx="13088">
                  <c:v>4.2893309999999998</c:v>
                </c:pt>
                <c:pt idx="13089">
                  <c:v>4.2896590000000003</c:v>
                </c:pt>
                <c:pt idx="13090">
                  <c:v>4.289987</c:v>
                </c:pt>
                <c:pt idx="13091">
                  <c:v>4.2903140000000004</c:v>
                </c:pt>
                <c:pt idx="13092">
                  <c:v>4.2906420000000001</c:v>
                </c:pt>
                <c:pt idx="13093">
                  <c:v>4.2909689999999996</c:v>
                </c:pt>
                <c:pt idx="13094">
                  <c:v>4.2912970000000001</c:v>
                </c:pt>
                <c:pt idx="13095">
                  <c:v>4.2916249999999998</c:v>
                </c:pt>
                <c:pt idx="13096">
                  <c:v>4.2919530000000004</c:v>
                </c:pt>
                <c:pt idx="13097">
                  <c:v>4.2922799999999999</c:v>
                </c:pt>
                <c:pt idx="13098">
                  <c:v>4.2926080000000004</c:v>
                </c:pt>
                <c:pt idx="13099">
                  <c:v>4.2929360000000001</c:v>
                </c:pt>
                <c:pt idx="13100">
                  <c:v>4.2932629999999996</c:v>
                </c:pt>
                <c:pt idx="13101">
                  <c:v>4.2935910000000002</c:v>
                </c:pt>
                <c:pt idx="13102">
                  <c:v>4.2939189999999998</c:v>
                </c:pt>
                <c:pt idx="13103">
                  <c:v>4.2942460000000002</c:v>
                </c:pt>
                <c:pt idx="13104">
                  <c:v>4.2945739999999999</c:v>
                </c:pt>
                <c:pt idx="13105">
                  <c:v>4.2949020000000004</c:v>
                </c:pt>
                <c:pt idx="13106">
                  <c:v>4.295229</c:v>
                </c:pt>
                <c:pt idx="13107">
                  <c:v>4.2955569999999996</c:v>
                </c:pt>
                <c:pt idx="13108">
                  <c:v>4.2958850000000002</c:v>
                </c:pt>
                <c:pt idx="13109">
                  <c:v>4.2962129999999998</c:v>
                </c:pt>
                <c:pt idx="13110">
                  <c:v>4.2965400000000002</c:v>
                </c:pt>
                <c:pt idx="13111">
                  <c:v>4.2968679999999999</c:v>
                </c:pt>
                <c:pt idx="13112">
                  <c:v>4.2971950000000003</c:v>
                </c:pt>
                <c:pt idx="13113">
                  <c:v>4.297523</c:v>
                </c:pt>
                <c:pt idx="13114">
                  <c:v>4.2978509999999996</c:v>
                </c:pt>
                <c:pt idx="13115">
                  <c:v>4.2981790000000002</c:v>
                </c:pt>
                <c:pt idx="13116">
                  <c:v>4.2985059999999997</c:v>
                </c:pt>
                <c:pt idx="13117">
                  <c:v>4.2988340000000003</c:v>
                </c:pt>
                <c:pt idx="13118">
                  <c:v>4.2991609999999998</c:v>
                </c:pt>
                <c:pt idx="13119">
                  <c:v>4.2994890000000003</c:v>
                </c:pt>
                <c:pt idx="13120">
                  <c:v>4.299817</c:v>
                </c:pt>
                <c:pt idx="13121">
                  <c:v>4.3001449999999997</c:v>
                </c:pt>
                <c:pt idx="13122">
                  <c:v>4.3004720000000001</c:v>
                </c:pt>
                <c:pt idx="13123">
                  <c:v>4.3007999999999997</c:v>
                </c:pt>
                <c:pt idx="13124">
                  <c:v>4.3011270000000001</c:v>
                </c:pt>
                <c:pt idx="13125">
                  <c:v>4.3014549999999998</c:v>
                </c:pt>
                <c:pt idx="13126">
                  <c:v>4.3017830000000004</c:v>
                </c:pt>
                <c:pt idx="13127">
                  <c:v>4.302111</c:v>
                </c:pt>
                <c:pt idx="13128">
                  <c:v>4.3024380000000004</c:v>
                </c:pt>
                <c:pt idx="13129">
                  <c:v>4.3027660000000001</c:v>
                </c:pt>
                <c:pt idx="13130">
                  <c:v>4.3030939999999998</c:v>
                </c:pt>
                <c:pt idx="13131">
                  <c:v>4.3034210000000002</c:v>
                </c:pt>
                <c:pt idx="13132">
                  <c:v>4.3037489999999998</c:v>
                </c:pt>
                <c:pt idx="13133">
                  <c:v>4.3040770000000004</c:v>
                </c:pt>
                <c:pt idx="13134">
                  <c:v>4.3044039999999999</c:v>
                </c:pt>
                <c:pt idx="13135">
                  <c:v>4.3047319999999996</c:v>
                </c:pt>
                <c:pt idx="13136">
                  <c:v>4.3050600000000001</c:v>
                </c:pt>
                <c:pt idx="13137">
                  <c:v>4.3053869999999996</c:v>
                </c:pt>
                <c:pt idx="13138">
                  <c:v>4.3057150000000002</c:v>
                </c:pt>
                <c:pt idx="13139">
                  <c:v>4.3060429999999998</c:v>
                </c:pt>
                <c:pt idx="13140">
                  <c:v>4.3063710000000004</c:v>
                </c:pt>
                <c:pt idx="13141">
                  <c:v>4.3066979999999999</c:v>
                </c:pt>
                <c:pt idx="13142">
                  <c:v>4.3070259999999996</c:v>
                </c:pt>
                <c:pt idx="13143">
                  <c:v>4.307353</c:v>
                </c:pt>
                <c:pt idx="13144">
                  <c:v>4.3076809999999996</c:v>
                </c:pt>
                <c:pt idx="13145">
                  <c:v>4.3080090000000002</c:v>
                </c:pt>
                <c:pt idx="13146">
                  <c:v>4.3083369999999999</c:v>
                </c:pt>
                <c:pt idx="13147">
                  <c:v>4.3086640000000003</c:v>
                </c:pt>
                <c:pt idx="13148">
                  <c:v>4.3089919999999999</c:v>
                </c:pt>
                <c:pt idx="13149">
                  <c:v>4.3093190000000003</c:v>
                </c:pt>
                <c:pt idx="13150">
                  <c:v>4.3096480000000001</c:v>
                </c:pt>
                <c:pt idx="13151">
                  <c:v>4.3099749999999997</c:v>
                </c:pt>
                <c:pt idx="13152">
                  <c:v>4.3103030000000002</c:v>
                </c:pt>
                <c:pt idx="13153">
                  <c:v>4.3106299999999997</c:v>
                </c:pt>
                <c:pt idx="13154">
                  <c:v>4.3109580000000003</c:v>
                </c:pt>
                <c:pt idx="13155">
                  <c:v>4.3112849999999998</c:v>
                </c:pt>
                <c:pt idx="13156">
                  <c:v>4.3116139999999996</c:v>
                </c:pt>
                <c:pt idx="13157">
                  <c:v>4.311941</c:v>
                </c:pt>
                <c:pt idx="13158">
                  <c:v>4.3122689999999997</c:v>
                </c:pt>
                <c:pt idx="13159">
                  <c:v>4.3125960000000001</c:v>
                </c:pt>
                <c:pt idx="13160">
                  <c:v>4.3129239999999998</c:v>
                </c:pt>
                <c:pt idx="13161">
                  <c:v>4.3132520000000003</c:v>
                </c:pt>
                <c:pt idx="13162">
                  <c:v>4.31358</c:v>
                </c:pt>
                <c:pt idx="13163">
                  <c:v>4.3139070000000004</c:v>
                </c:pt>
                <c:pt idx="13164">
                  <c:v>4.314235</c:v>
                </c:pt>
                <c:pt idx="13165">
                  <c:v>4.3145619999999996</c:v>
                </c:pt>
                <c:pt idx="13166">
                  <c:v>4.3148900000000001</c:v>
                </c:pt>
                <c:pt idx="13167">
                  <c:v>4.3152179999999998</c:v>
                </c:pt>
                <c:pt idx="13168">
                  <c:v>4.3155460000000003</c:v>
                </c:pt>
                <c:pt idx="13169">
                  <c:v>4.3158729999999998</c:v>
                </c:pt>
                <c:pt idx="13170">
                  <c:v>4.3162010000000004</c:v>
                </c:pt>
                <c:pt idx="13171">
                  <c:v>4.3165290000000001</c:v>
                </c:pt>
                <c:pt idx="13172">
                  <c:v>4.3168559999999996</c:v>
                </c:pt>
                <c:pt idx="13173">
                  <c:v>4.3171840000000001</c:v>
                </c:pt>
                <c:pt idx="13174">
                  <c:v>4.3175119999999998</c:v>
                </c:pt>
                <c:pt idx="13175">
                  <c:v>4.3178390000000002</c:v>
                </c:pt>
                <c:pt idx="13176">
                  <c:v>4.3181669999999999</c:v>
                </c:pt>
                <c:pt idx="13177">
                  <c:v>4.3184950000000004</c:v>
                </c:pt>
                <c:pt idx="13178">
                  <c:v>4.3188219999999999</c:v>
                </c:pt>
                <c:pt idx="13179">
                  <c:v>4.3191499999999996</c:v>
                </c:pt>
                <c:pt idx="13180">
                  <c:v>4.3194780000000002</c:v>
                </c:pt>
                <c:pt idx="13181">
                  <c:v>4.3198059999999998</c:v>
                </c:pt>
                <c:pt idx="13182">
                  <c:v>4.3201330000000002</c:v>
                </c:pt>
                <c:pt idx="13183">
                  <c:v>4.3204609999999999</c:v>
                </c:pt>
                <c:pt idx="13184">
                  <c:v>4.3207880000000003</c:v>
                </c:pt>
                <c:pt idx="13185">
                  <c:v>4.321116</c:v>
                </c:pt>
                <c:pt idx="13186">
                  <c:v>4.3214439999999996</c:v>
                </c:pt>
                <c:pt idx="13187">
                  <c:v>4.3217720000000002</c:v>
                </c:pt>
                <c:pt idx="13188">
                  <c:v>4.3220989999999997</c:v>
                </c:pt>
                <c:pt idx="13189">
                  <c:v>4.3224270000000002</c:v>
                </c:pt>
                <c:pt idx="13190">
                  <c:v>4.3227539999999998</c:v>
                </c:pt>
                <c:pt idx="13191">
                  <c:v>4.3230820000000003</c:v>
                </c:pt>
                <c:pt idx="13192">
                  <c:v>4.32341</c:v>
                </c:pt>
                <c:pt idx="13193">
                  <c:v>4.3237379999999996</c:v>
                </c:pt>
                <c:pt idx="13194">
                  <c:v>4.324065</c:v>
                </c:pt>
                <c:pt idx="13195">
                  <c:v>4.3243929999999997</c:v>
                </c:pt>
                <c:pt idx="13196">
                  <c:v>4.3247200000000001</c:v>
                </c:pt>
                <c:pt idx="13197">
                  <c:v>4.3250479999999998</c:v>
                </c:pt>
                <c:pt idx="13198">
                  <c:v>4.3253760000000003</c:v>
                </c:pt>
                <c:pt idx="13199">
                  <c:v>4.325704</c:v>
                </c:pt>
                <c:pt idx="13200">
                  <c:v>4.3260310000000004</c:v>
                </c:pt>
                <c:pt idx="13201">
                  <c:v>4.3263590000000001</c:v>
                </c:pt>
                <c:pt idx="13202">
                  <c:v>4.3266869999999997</c:v>
                </c:pt>
                <c:pt idx="13203">
                  <c:v>4.3270140000000001</c:v>
                </c:pt>
                <c:pt idx="13204">
                  <c:v>4.3273419999999998</c:v>
                </c:pt>
                <c:pt idx="13205">
                  <c:v>4.3276700000000003</c:v>
                </c:pt>
                <c:pt idx="13206">
                  <c:v>4.3279969999999999</c:v>
                </c:pt>
                <c:pt idx="13207">
                  <c:v>4.3283250000000004</c:v>
                </c:pt>
                <c:pt idx="13208">
                  <c:v>4.3286530000000001</c:v>
                </c:pt>
                <c:pt idx="13209">
                  <c:v>4.3289799999999996</c:v>
                </c:pt>
                <c:pt idx="13210">
                  <c:v>4.3293080000000002</c:v>
                </c:pt>
                <c:pt idx="13211">
                  <c:v>4.3296359999999998</c:v>
                </c:pt>
                <c:pt idx="13212">
                  <c:v>4.3299640000000004</c:v>
                </c:pt>
                <c:pt idx="13213">
                  <c:v>4.3302909999999999</c:v>
                </c:pt>
                <c:pt idx="13214">
                  <c:v>4.3306190000000004</c:v>
                </c:pt>
                <c:pt idx="13215">
                  <c:v>4.330946</c:v>
                </c:pt>
                <c:pt idx="13216">
                  <c:v>4.3312739999999996</c:v>
                </c:pt>
                <c:pt idx="13217">
                  <c:v>4.3316020000000002</c:v>
                </c:pt>
                <c:pt idx="13218">
                  <c:v>4.3319299999999998</c:v>
                </c:pt>
                <c:pt idx="13219">
                  <c:v>4.3322570000000002</c:v>
                </c:pt>
                <c:pt idx="13220">
                  <c:v>4.3325849999999999</c:v>
                </c:pt>
                <c:pt idx="13221">
                  <c:v>4.3329120000000003</c:v>
                </c:pt>
                <c:pt idx="13222">
                  <c:v>4.3332410000000001</c:v>
                </c:pt>
                <c:pt idx="13223">
                  <c:v>4.3335679999999996</c:v>
                </c:pt>
                <c:pt idx="13224">
                  <c:v>4.3338960000000002</c:v>
                </c:pt>
                <c:pt idx="13225">
                  <c:v>4.3342229999999997</c:v>
                </c:pt>
                <c:pt idx="13226">
                  <c:v>4.3345510000000003</c:v>
                </c:pt>
                <c:pt idx="13227">
                  <c:v>4.3348789999999999</c:v>
                </c:pt>
                <c:pt idx="13228">
                  <c:v>4.3352069999999996</c:v>
                </c:pt>
                <c:pt idx="13229">
                  <c:v>4.335534</c:v>
                </c:pt>
                <c:pt idx="13230">
                  <c:v>4.3358619999999997</c:v>
                </c:pt>
                <c:pt idx="13231">
                  <c:v>4.3361890000000001</c:v>
                </c:pt>
                <c:pt idx="13232">
                  <c:v>4.3365169999999997</c:v>
                </c:pt>
                <c:pt idx="13233">
                  <c:v>4.3368450000000003</c:v>
                </c:pt>
                <c:pt idx="13234">
                  <c:v>4.3371729999999999</c:v>
                </c:pt>
                <c:pt idx="13235">
                  <c:v>4.3375000000000004</c:v>
                </c:pt>
                <c:pt idx="13236">
                  <c:v>4.337828</c:v>
                </c:pt>
                <c:pt idx="13237">
                  <c:v>4.3381550000000004</c:v>
                </c:pt>
                <c:pt idx="13238">
                  <c:v>4.3384830000000001</c:v>
                </c:pt>
                <c:pt idx="13239">
                  <c:v>4.3388109999999998</c:v>
                </c:pt>
                <c:pt idx="13240">
                  <c:v>4.3391390000000003</c:v>
                </c:pt>
                <c:pt idx="13241">
                  <c:v>4.3394659999999998</c:v>
                </c:pt>
                <c:pt idx="13242">
                  <c:v>4.3397940000000004</c:v>
                </c:pt>
                <c:pt idx="13243">
                  <c:v>4.340122</c:v>
                </c:pt>
                <c:pt idx="13244">
                  <c:v>4.3404489999999996</c:v>
                </c:pt>
                <c:pt idx="13245">
                  <c:v>4.3407770000000001</c:v>
                </c:pt>
                <c:pt idx="13246">
                  <c:v>4.3411049999999998</c:v>
                </c:pt>
                <c:pt idx="13247">
                  <c:v>4.3414320000000002</c:v>
                </c:pt>
                <c:pt idx="13248">
                  <c:v>4.3417599999999998</c:v>
                </c:pt>
                <c:pt idx="13249">
                  <c:v>4.3420880000000004</c:v>
                </c:pt>
                <c:pt idx="13250">
                  <c:v>4.3424149999999999</c:v>
                </c:pt>
                <c:pt idx="13251">
                  <c:v>4.3427429999999996</c:v>
                </c:pt>
                <c:pt idx="13252">
                  <c:v>4.3430710000000001</c:v>
                </c:pt>
                <c:pt idx="13253">
                  <c:v>4.3433989999999998</c:v>
                </c:pt>
                <c:pt idx="13254">
                  <c:v>4.3437260000000002</c:v>
                </c:pt>
                <c:pt idx="13255">
                  <c:v>4.3440539999999999</c:v>
                </c:pt>
                <c:pt idx="13256">
                  <c:v>4.3443810000000003</c:v>
                </c:pt>
                <c:pt idx="13257">
                  <c:v>4.3447089999999999</c:v>
                </c:pt>
                <c:pt idx="13258">
                  <c:v>4.3450369999999996</c:v>
                </c:pt>
                <c:pt idx="13259">
                  <c:v>4.3453650000000001</c:v>
                </c:pt>
                <c:pt idx="13260">
                  <c:v>4.3456919999999997</c:v>
                </c:pt>
                <c:pt idx="13261">
                  <c:v>4.3460200000000002</c:v>
                </c:pt>
                <c:pt idx="13262">
                  <c:v>4.3463469999999997</c:v>
                </c:pt>
                <c:pt idx="13263">
                  <c:v>4.3466750000000003</c:v>
                </c:pt>
                <c:pt idx="13264">
                  <c:v>4.347003</c:v>
                </c:pt>
                <c:pt idx="13265">
                  <c:v>4.3473309999999996</c:v>
                </c:pt>
                <c:pt idx="13266">
                  <c:v>4.347658</c:v>
                </c:pt>
                <c:pt idx="13267">
                  <c:v>4.3479859999999997</c:v>
                </c:pt>
                <c:pt idx="13268">
                  <c:v>4.3483140000000002</c:v>
                </c:pt>
                <c:pt idx="13269">
                  <c:v>4.3486409999999998</c:v>
                </c:pt>
                <c:pt idx="13270">
                  <c:v>4.3489690000000003</c:v>
                </c:pt>
                <c:pt idx="13271">
                  <c:v>4.349297</c:v>
                </c:pt>
                <c:pt idx="13272">
                  <c:v>4.3496240000000004</c:v>
                </c:pt>
                <c:pt idx="13273">
                  <c:v>4.349952</c:v>
                </c:pt>
                <c:pt idx="13274">
                  <c:v>4.3502799999999997</c:v>
                </c:pt>
                <c:pt idx="13275">
                  <c:v>4.3506070000000001</c:v>
                </c:pt>
                <c:pt idx="13276">
                  <c:v>4.3509349999999998</c:v>
                </c:pt>
                <c:pt idx="13277">
                  <c:v>4.3512630000000003</c:v>
                </c:pt>
                <c:pt idx="13278">
                  <c:v>4.3515899999999998</c:v>
                </c:pt>
                <c:pt idx="13279">
                  <c:v>4.3519180000000004</c:v>
                </c:pt>
                <c:pt idx="13280">
                  <c:v>4.3522460000000001</c:v>
                </c:pt>
                <c:pt idx="13281">
                  <c:v>4.3525729999999996</c:v>
                </c:pt>
                <c:pt idx="13282">
                  <c:v>4.3529010000000001</c:v>
                </c:pt>
                <c:pt idx="13283">
                  <c:v>4.3532289999999998</c:v>
                </c:pt>
                <c:pt idx="13284">
                  <c:v>4.3535570000000003</c:v>
                </c:pt>
                <c:pt idx="13285">
                  <c:v>4.3538839999999999</c:v>
                </c:pt>
                <c:pt idx="13286">
                  <c:v>4.3542120000000004</c:v>
                </c:pt>
                <c:pt idx="13287">
                  <c:v>4.3545389999999999</c:v>
                </c:pt>
                <c:pt idx="13288">
                  <c:v>4.3548669999999996</c:v>
                </c:pt>
                <c:pt idx="13289">
                  <c:v>4.3551950000000001</c:v>
                </c:pt>
                <c:pt idx="13290">
                  <c:v>4.3555229999999998</c:v>
                </c:pt>
                <c:pt idx="13291">
                  <c:v>4.3558500000000002</c:v>
                </c:pt>
                <c:pt idx="13292">
                  <c:v>4.3561779999999999</c:v>
                </c:pt>
                <c:pt idx="13293">
                  <c:v>4.3565050000000003</c:v>
                </c:pt>
                <c:pt idx="13294">
                  <c:v>4.356833</c:v>
                </c:pt>
                <c:pt idx="13295">
                  <c:v>4.3571609999999996</c:v>
                </c:pt>
                <c:pt idx="13296">
                  <c:v>4.3574890000000002</c:v>
                </c:pt>
                <c:pt idx="13297">
                  <c:v>4.3578159999999997</c:v>
                </c:pt>
                <c:pt idx="13298">
                  <c:v>4.3581440000000002</c:v>
                </c:pt>
                <c:pt idx="13299">
                  <c:v>4.3584719999999999</c:v>
                </c:pt>
                <c:pt idx="13300">
                  <c:v>4.3587990000000003</c:v>
                </c:pt>
                <c:pt idx="13301">
                  <c:v>4.359127</c:v>
                </c:pt>
                <c:pt idx="13302">
                  <c:v>4.3594549999999996</c:v>
                </c:pt>
                <c:pt idx="13303">
                  <c:v>4.359782</c:v>
                </c:pt>
                <c:pt idx="13304">
                  <c:v>4.3601099999999997</c:v>
                </c:pt>
                <c:pt idx="13305">
                  <c:v>4.3604380000000003</c:v>
                </c:pt>
                <c:pt idx="13306">
                  <c:v>4.3607649999999998</c:v>
                </c:pt>
                <c:pt idx="13307">
                  <c:v>4.3610930000000003</c:v>
                </c:pt>
                <c:pt idx="13308">
                  <c:v>4.361421</c:v>
                </c:pt>
                <c:pt idx="13309">
                  <c:v>4.3617480000000004</c:v>
                </c:pt>
                <c:pt idx="13310">
                  <c:v>4.3620760000000001</c:v>
                </c:pt>
                <c:pt idx="13311">
                  <c:v>4.3624039999999997</c:v>
                </c:pt>
                <c:pt idx="13312">
                  <c:v>4.3627310000000001</c:v>
                </c:pt>
                <c:pt idx="13313">
                  <c:v>4.3630589999999998</c:v>
                </c:pt>
                <c:pt idx="13314">
                  <c:v>4.3633870000000003</c:v>
                </c:pt>
                <c:pt idx="13315">
                  <c:v>4.363715</c:v>
                </c:pt>
                <c:pt idx="13316">
                  <c:v>4.3640420000000004</c:v>
                </c:pt>
                <c:pt idx="13317">
                  <c:v>4.3643700000000001</c:v>
                </c:pt>
                <c:pt idx="13318">
                  <c:v>4.3646969999999996</c:v>
                </c:pt>
                <c:pt idx="13319">
                  <c:v>4.3650250000000002</c:v>
                </c:pt>
                <c:pt idx="13320">
                  <c:v>4.3653529999999998</c:v>
                </c:pt>
                <c:pt idx="13321">
                  <c:v>4.3656810000000004</c:v>
                </c:pt>
                <c:pt idx="13322">
                  <c:v>4.3660079999999999</c:v>
                </c:pt>
                <c:pt idx="13323">
                  <c:v>4.3663360000000004</c:v>
                </c:pt>
                <c:pt idx="13324">
                  <c:v>4.366663</c:v>
                </c:pt>
                <c:pt idx="13325">
                  <c:v>4.3669919999999998</c:v>
                </c:pt>
                <c:pt idx="13326">
                  <c:v>4.3673190000000002</c:v>
                </c:pt>
                <c:pt idx="13327">
                  <c:v>4.3676469999999998</c:v>
                </c:pt>
                <c:pt idx="13328">
                  <c:v>4.3679740000000002</c:v>
                </c:pt>
                <c:pt idx="13329">
                  <c:v>4.3683019999999999</c:v>
                </c:pt>
                <c:pt idx="13330">
                  <c:v>4.3686299999999996</c:v>
                </c:pt>
                <c:pt idx="13331">
                  <c:v>4.3689580000000001</c:v>
                </c:pt>
                <c:pt idx="13332">
                  <c:v>4.3692849999999996</c:v>
                </c:pt>
                <c:pt idx="13333">
                  <c:v>4.3696130000000002</c:v>
                </c:pt>
                <c:pt idx="13334">
                  <c:v>4.3699399999999997</c:v>
                </c:pt>
                <c:pt idx="13335">
                  <c:v>4.3702680000000003</c:v>
                </c:pt>
                <c:pt idx="13336">
                  <c:v>4.3705959999999999</c:v>
                </c:pt>
                <c:pt idx="13337">
                  <c:v>4.3709239999999996</c:v>
                </c:pt>
                <c:pt idx="13338">
                  <c:v>4.371251</c:v>
                </c:pt>
                <c:pt idx="13339">
                  <c:v>4.3715789999999997</c:v>
                </c:pt>
                <c:pt idx="13340">
                  <c:v>4.3719070000000002</c:v>
                </c:pt>
                <c:pt idx="13341">
                  <c:v>4.3722339999999997</c:v>
                </c:pt>
                <c:pt idx="13342">
                  <c:v>4.3725620000000003</c:v>
                </c:pt>
                <c:pt idx="13343">
                  <c:v>4.3728899999999999</c:v>
                </c:pt>
                <c:pt idx="13344">
                  <c:v>4.3732170000000004</c:v>
                </c:pt>
                <c:pt idx="13345">
                  <c:v>4.373545</c:v>
                </c:pt>
                <c:pt idx="13346">
                  <c:v>4.3738729999999997</c:v>
                </c:pt>
                <c:pt idx="13347">
                  <c:v>4.3742000000000001</c:v>
                </c:pt>
                <c:pt idx="13348">
                  <c:v>4.3745279999999998</c:v>
                </c:pt>
                <c:pt idx="13349">
                  <c:v>4.3748560000000003</c:v>
                </c:pt>
                <c:pt idx="13350">
                  <c:v>4.3751829999999998</c:v>
                </c:pt>
                <c:pt idx="13351">
                  <c:v>4.3755110000000004</c:v>
                </c:pt>
                <c:pt idx="13352">
                  <c:v>4.375839</c:v>
                </c:pt>
                <c:pt idx="13353">
                  <c:v>4.3761659999999996</c:v>
                </c:pt>
                <c:pt idx="13354">
                  <c:v>4.3764940000000001</c:v>
                </c:pt>
                <c:pt idx="13355">
                  <c:v>4.3768219999999998</c:v>
                </c:pt>
                <c:pt idx="13356">
                  <c:v>4.3771500000000003</c:v>
                </c:pt>
                <c:pt idx="13357">
                  <c:v>4.3774769999999998</c:v>
                </c:pt>
                <c:pt idx="13358">
                  <c:v>4.3778050000000004</c:v>
                </c:pt>
                <c:pt idx="13359">
                  <c:v>4.3781319999999999</c:v>
                </c:pt>
                <c:pt idx="13360">
                  <c:v>4.3784599999999996</c:v>
                </c:pt>
                <c:pt idx="13361">
                  <c:v>4.3787880000000001</c:v>
                </c:pt>
                <c:pt idx="13362">
                  <c:v>4.3791159999999998</c:v>
                </c:pt>
                <c:pt idx="13363">
                  <c:v>4.3794430000000002</c:v>
                </c:pt>
                <c:pt idx="13364">
                  <c:v>4.3797709999999999</c:v>
                </c:pt>
                <c:pt idx="13365">
                  <c:v>4.3800980000000003</c:v>
                </c:pt>
                <c:pt idx="13366">
                  <c:v>4.3804259999999999</c:v>
                </c:pt>
                <c:pt idx="13367">
                  <c:v>4.3807539999999996</c:v>
                </c:pt>
                <c:pt idx="13368">
                  <c:v>4.3810820000000001</c:v>
                </c:pt>
                <c:pt idx="13369">
                  <c:v>4.3814089999999997</c:v>
                </c:pt>
                <c:pt idx="13370">
                  <c:v>4.3817370000000002</c:v>
                </c:pt>
                <c:pt idx="13371">
                  <c:v>4.3820649999999999</c:v>
                </c:pt>
                <c:pt idx="13372">
                  <c:v>4.3823920000000003</c:v>
                </c:pt>
                <c:pt idx="13373">
                  <c:v>4.3827199999999999</c:v>
                </c:pt>
                <c:pt idx="13374">
                  <c:v>4.3830479999999996</c:v>
                </c:pt>
                <c:pt idx="13375">
                  <c:v>4.383375</c:v>
                </c:pt>
                <c:pt idx="13376">
                  <c:v>4.3837029999999997</c:v>
                </c:pt>
                <c:pt idx="13377">
                  <c:v>4.3840310000000002</c:v>
                </c:pt>
                <c:pt idx="13378">
                  <c:v>4.3843579999999998</c:v>
                </c:pt>
                <c:pt idx="13379">
                  <c:v>4.3846860000000003</c:v>
                </c:pt>
                <c:pt idx="13380">
                  <c:v>4.385014</c:v>
                </c:pt>
                <c:pt idx="13381">
                  <c:v>4.3853419999999996</c:v>
                </c:pt>
                <c:pt idx="13382">
                  <c:v>4.385669</c:v>
                </c:pt>
                <c:pt idx="13383">
                  <c:v>4.3859969999999997</c:v>
                </c:pt>
                <c:pt idx="13384">
                  <c:v>4.3863240000000001</c:v>
                </c:pt>
                <c:pt idx="13385">
                  <c:v>4.3866519999999998</c:v>
                </c:pt>
                <c:pt idx="13386">
                  <c:v>4.3869800000000003</c:v>
                </c:pt>
                <c:pt idx="13387">
                  <c:v>4.387308</c:v>
                </c:pt>
                <c:pt idx="13388">
                  <c:v>4.3876350000000004</c:v>
                </c:pt>
                <c:pt idx="13389">
                  <c:v>4.3879630000000001</c:v>
                </c:pt>
                <c:pt idx="13390">
                  <c:v>4.3882899999999996</c:v>
                </c:pt>
                <c:pt idx="13391">
                  <c:v>4.3886180000000001</c:v>
                </c:pt>
                <c:pt idx="13392">
                  <c:v>4.3889459999999998</c:v>
                </c:pt>
                <c:pt idx="13393">
                  <c:v>4.3892740000000003</c:v>
                </c:pt>
                <c:pt idx="13394">
                  <c:v>4.3896009999999999</c:v>
                </c:pt>
                <c:pt idx="13395">
                  <c:v>4.3899290000000004</c:v>
                </c:pt>
                <c:pt idx="13396">
                  <c:v>4.3902559999999999</c:v>
                </c:pt>
                <c:pt idx="13397">
                  <c:v>4.3905839999999996</c:v>
                </c:pt>
                <c:pt idx="13398">
                  <c:v>4.3909120000000001</c:v>
                </c:pt>
                <c:pt idx="13399">
                  <c:v>4.3912399999999998</c:v>
                </c:pt>
                <c:pt idx="13400">
                  <c:v>4.3915670000000002</c:v>
                </c:pt>
                <c:pt idx="13401">
                  <c:v>4.3918949999999999</c:v>
                </c:pt>
                <c:pt idx="13402">
                  <c:v>4.3922230000000004</c:v>
                </c:pt>
                <c:pt idx="13403">
                  <c:v>4.39255</c:v>
                </c:pt>
                <c:pt idx="13404">
                  <c:v>4.3928779999999996</c:v>
                </c:pt>
                <c:pt idx="13405">
                  <c:v>4.3932060000000002</c:v>
                </c:pt>
                <c:pt idx="13406">
                  <c:v>4.3935329999999997</c:v>
                </c:pt>
                <c:pt idx="13407">
                  <c:v>4.3938610000000002</c:v>
                </c:pt>
                <c:pt idx="13408">
                  <c:v>4.3941889999999999</c:v>
                </c:pt>
                <c:pt idx="13409">
                  <c:v>4.3945160000000003</c:v>
                </c:pt>
                <c:pt idx="13410">
                  <c:v>4.394844</c:v>
                </c:pt>
                <c:pt idx="13411">
                  <c:v>4.3951719999999996</c:v>
                </c:pt>
                <c:pt idx="13412">
                  <c:v>4.3955000000000002</c:v>
                </c:pt>
                <c:pt idx="13413">
                  <c:v>4.3958269999999997</c:v>
                </c:pt>
                <c:pt idx="13414">
                  <c:v>4.3961550000000003</c:v>
                </c:pt>
                <c:pt idx="13415">
                  <c:v>4.3964819999999998</c:v>
                </c:pt>
                <c:pt idx="13416">
                  <c:v>4.3968100000000003</c:v>
                </c:pt>
                <c:pt idx="13417">
                  <c:v>4.397138</c:v>
                </c:pt>
                <c:pt idx="13418">
                  <c:v>4.3974659999999997</c:v>
                </c:pt>
                <c:pt idx="13419">
                  <c:v>4.3977930000000001</c:v>
                </c:pt>
                <c:pt idx="13420">
                  <c:v>4.3981209999999997</c:v>
                </c:pt>
                <c:pt idx="13421">
                  <c:v>4.3984480000000001</c:v>
                </c:pt>
                <c:pt idx="13422">
                  <c:v>4.3987769999999999</c:v>
                </c:pt>
                <c:pt idx="13423">
                  <c:v>4.3991040000000003</c:v>
                </c:pt>
                <c:pt idx="13424">
                  <c:v>4.399432</c:v>
                </c:pt>
                <c:pt idx="13425">
                  <c:v>4.3997590000000004</c:v>
                </c:pt>
                <c:pt idx="13426">
                  <c:v>4.4000870000000001</c:v>
                </c:pt>
                <c:pt idx="13427">
                  <c:v>4.4004139999999996</c:v>
                </c:pt>
                <c:pt idx="13428">
                  <c:v>4.4007430000000003</c:v>
                </c:pt>
                <c:pt idx="13429">
                  <c:v>4.4010699999999998</c:v>
                </c:pt>
                <c:pt idx="13430">
                  <c:v>4.4013980000000004</c:v>
                </c:pt>
                <c:pt idx="13431">
                  <c:v>4.4017249999999999</c:v>
                </c:pt>
                <c:pt idx="13432">
                  <c:v>4.4020530000000004</c:v>
                </c:pt>
                <c:pt idx="13433">
                  <c:v>4.4023810000000001</c:v>
                </c:pt>
                <c:pt idx="13434">
                  <c:v>4.4027089999999998</c:v>
                </c:pt>
                <c:pt idx="13435">
                  <c:v>4.4030360000000002</c:v>
                </c:pt>
                <c:pt idx="13436">
                  <c:v>4.4033639999999998</c:v>
                </c:pt>
                <c:pt idx="13437">
                  <c:v>4.4036910000000002</c:v>
                </c:pt>
                <c:pt idx="13438">
                  <c:v>4.4040189999999999</c:v>
                </c:pt>
                <c:pt idx="13439">
                  <c:v>4.4043469999999996</c:v>
                </c:pt>
                <c:pt idx="13440">
                  <c:v>4.4046750000000001</c:v>
                </c:pt>
                <c:pt idx="13441">
                  <c:v>4.4050019999999996</c:v>
                </c:pt>
                <c:pt idx="13442">
                  <c:v>4.4053300000000002</c:v>
                </c:pt>
                <c:pt idx="13443">
                  <c:v>4.4056579999999999</c:v>
                </c:pt>
                <c:pt idx="13444">
                  <c:v>4.4059850000000003</c:v>
                </c:pt>
                <c:pt idx="13445">
                  <c:v>4.4063129999999999</c:v>
                </c:pt>
                <c:pt idx="13446">
                  <c:v>4.4066409999999996</c:v>
                </c:pt>
                <c:pt idx="13447">
                  <c:v>4.406968</c:v>
                </c:pt>
                <c:pt idx="13448">
                  <c:v>4.4072959999999997</c:v>
                </c:pt>
                <c:pt idx="13449">
                  <c:v>4.4076240000000002</c:v>
                </c:pt>
                <c:pt idx="13450">
                  <c:v>4.4079509999999997</c:v>
                </c:pt>
                <c:pt idx="13451">
                  <c:v>4.4082790000000003</c:v>
                </c:pt>
                <c:pt idx="13452">
                  <c:v>4.4086069999999999</c:v>
                </c:pt>
                <c:pt idx="13453">
                  <c:v>4.4089349999999996</c:v>
                </c:pt>
                <c:pt idx="13454">
                  <c:v>4.409262</c:v>
                </c:pt>
                <c:pt idx="13455">
                  <c:v>4.4095899999999997</c:v>
                </c:pt>
                <c:pt idx="13456">
                  <c:v>4.4099170000000001</c:v>
                </c:pt>
                <c:pt idx="13457">
                  <c:v>4.4102449999999997</c:v>
                </c:pt>
                <c:pt idx="13458">
                  <c:v>4.4105730000000003</c:v>
                </c:pt>
                <c:pt idx="13459">
                  <c:v>4.410901</c:v>
                </c:pt>
                <c:pt idx="13460">
                  <c:v>4.4112280000000004</c:v>
                </c:pt>
                <c:pt idx="13461">
                  <c:v>4.411556</c:v>
                </c:pt>
                <c:pt idx="13462">
                  <c:v>4.4118830000000004</c:v>
                </c:pt>
                <c:pt idx="13463">
                  <c:v>4.4122110000000001</c:v>
                </c:pt>
                <c:pt idx="13464">
                  <c:v>4.4125389999999998</c:v>
                </c:pt>
                <c:pt idx="13465">
                  <c:v>4.4128670000000003</c:v>
                </c:pt>
                <c:pt idx="13466">
                  <c:v>4.4131939999999998</c:v>
                </c:pt>
                <c:pt idx="13467">
                  <c:v>4.4135220000000004</c:v>
                </c:pt>
                <c:pt idx="13468">
                  <c:v>4.4138489999999999</c:v>
                </c:pt>
                <c:pt idx="13469">
                  <c:v>4.4141769999999996</c:v>
                </c:pt>
                <c:pt idx="13470">
                  <c:v>4.4145050000000001</c:v>
                </c:pt>
                <c:pt idx="13471">
                  <c:v>4.4148329999999998</c:v>
                </c:pt>
                <c:pt idx="13472">
                  <c:v>4.4151600000000002</c:v>
                </c:pt>
                <c:pt idx="13473">
                  <c:v>4.4154879999999999</c:v>
                </c:pt>
                <c:pt idx="13474">
                  <c:v>4.4158160000000004</c:v>
                </c:pt>
                <c:pt idx="13475">
                  <c:v>4.4161429999999999</c:v>
                </c:pt>
                <c:pt idx="13476">
                  <c:v>4.4164709999999996</c:v>
                </c:pt>
                <c:pt idx="13477">
                  <c:v>4.4167990000000001</c:v>
                </c:pt>
                <c:pt idx="13478">
                  <c:v>4.4171259999999997</c:v>
                </c:pt>
                <c:pt idx="13479">
                  <c:v>4.4174540000000002</c:v>
                </c:pt>
                <c:pt idx="13480">
                  <c:v>4.4177819999999999</c:v>
                </c:pt>
                <c:pt idx="13481">
                  <c:v>4.4181090000000003</c:v>
                </c:pt>
                <c:pt idx="13482">
                  <c:v>4.4184369999999999</c:v>
                </c:pt>
                <c:pt idx="13483">
                  <c:v>4.4187649999999996</c:v>
                </c:pt>
                <c:pt idx="13484">
                  <c:v>4.4190930000000002</c:v>
                </c:pt>
                <c:pt idx="13485">
                  <c:v>4.4194199999999997</c:v>
                </c:pt>
                <c:pt idx="13486">
                  <c:v>4.4197480000000002</c:v>
                </c:pt>
                <c:pt idx="13487">
                  <c:v>4.4200749999999998</c:v>
                </c:pt>
                <c:pt idx="13488">
                  <c:v>4.4204030000000003</c:v>
                </c:pt>
                <c:pt idx="13489">
                  <c:v>4.420731</c:v>
                </c:pt>
                <c:pt idx="13490">
                  <c:v>4.4210589999999996</c:v>
                </c:pt>
                <c:pt idx="13491">
                  <c:v>4.421386</c:v>
                </c:pt>
                <c:pt idx="13492">
                  <c:v>4.4217139999999997</c:v>
                </c:pt>
                <c:pt idx="13493">
                  <c:v>4.4220410000000001</c:v>
                </c:pt>
                <c:pt idx="13494">
                  <c:v>4.4223689999999998</c:v>
                </c:pt>
                <c:pt idx="13495">
                  <c:v>4.4226970000000003</c:v>
                </c:pt>
                <c:pt idx="13496">
                  <c:v>4.423025</c:v>
                </c:pt>
                <c:pt idx="13497">
                  <c:v>4.4233520000000004</c:v>
                </c:pt>
                <c:pt idx="13498">
                  <c:v>4.4236800000000001</c:v>
                </c:pt>
                <c:pt idx="13499">
                  <c:v>4.4240069999999996</c:v>
                </c:pt>
                <c:pt idx="13500">
                  <c:v>4.4243350000000001</c:v>
                </c:pt>
                <c:pt idx="13501">
                  <c:v>4.4246629999999998</c:v>
                </c:pt>
                <c:pt idx="13502">
                  <c:v>4.4249910000000003</c:v>
                </c:pt>
                <c:pt idx="13503">
                  <c:v>4.4253179999999999</c:v>
                </c:pt>
                <c:pt idx="13504">
                  <c:v>4.4256460000000004</c:v>
                </c:pt>
                <c:pt idx="13505">
                  <c:v>4.4259740000000001</c:v>
                </c:pt>
                <c:pt idx="13506">
                  <c:v>4.4263009999999996</c:v>
                </c:pt>
                <c:pt idx="13507">
                  <c:v>4.4266290000000001</c:v>
                </c:pt>
                <c:pt idx="13508">
                  <c:v>4.4269569999999998</c:v>
                </c:pt>
                <c:pt idx="13509">
                  <c:v>4.4272840000000002</c:v>
                </c:pt>
                <c:pt idx="13510">
                  <c:v>4.4276119999999999</c:v>
                </c:pt>
                <c:pt idx="13511">
                  <c:v>4.4279400000000004</c:v>
                </c:pt>
                <c:pt idx="13512">
                  <c:v>4.428267</c:v>
                </c:pt>
                <c:pt idx="13513">
                  <c:v>4.4285949999999996</c:v>
                </c:pt>
                <c:pt idx="13514">
                  <c:v>4.4289230000000002</c:v>
                </c:pt>
                <c:pt idx="13515">
                  <c:v>4.4292509999999998</c:v>
                </c:pt>
                <c:pt idx="13516">
                  <c:v>4.4295780000000002</c:v>
                </c:pt>
                <c:pt idx="13517">
                  <c:v>4.4299059999999999</c:v>
                </c:pt>
                <c:pt idx="13518">
                  <c:v>4.4302330000000003</c:v>
                </c:pt>
                <c:pt idx="13519">
                  <c:v>4.430561</c:v>
                </c:pt>
                <c:pt idx="13520">
                  <c:v>4.4308889999999996</c:v>
                </c:pt>
                <c:pt idx="13521">
                  <c:v>4.4312170000000002</c:v>
                </c:pt>
                <c:pt idx="13522">
                  <c:v>4.4315439999999997</c:v>
                </c:pt>
                <c:pt idx="13523">
                  <c:v>4.4318720000000003</c:v>
                </c:pt>
                <c:pt idx="13524">
                  <c:v>4.4321989999999998</c:v>
                </c:pt>
                <c:pt idx="13525">
                  <c:v>4.4325279999999996</c:v>
                </c:pt>
                <c:pt idx="13526">
                  <c:v>4.432855</c:v>
                </c:pt>
                <c:pt idx="13527">
                  <c:v>4.4331829999999997</c:v>
                </c:pt>
                <c:pt idx="13528">
                  <c:v>4.4335100000000001</c:v>
                </c:pt>
                <c:pt idx="13529">
                  <c:v>4.4338379999999997</c:v>
                </c:pt>
                <c:pt idx="13530">
                  <c:v>4.4341660000000003</c:v>
                </c:pt>
                <c:pt idx="13531">
                  <c:v>4.4344939999999999</c:v>
                </c:pt>
                <c:pt idx="13532">
                  <c:v>4.4348210000000003</c:v>
                </c:pt>
                <c:pt idx="13533">
                  <c:v>4.435149</c:v>
                </c:pt>
                <c:pt idx="13534">
                  <c:v>4.4354760000000004</c:v>
                </c:pt>
                <c:pt idx="13535">
                  <c:v>4.4358040000000001</c:v>
                </c:pt>
                <c:pt idx="13536">
                  <c:v>4.4361319999999997</c:v>
                </c:pt>
                <c:pt idx="13537">
                  <c:v>4.4364600000000003</c:v>
                </c:pt>
                <c:pt idx="13538">
                  <c:v>4.4367869999999998</c:v>
                </c:pt>
                <c:pt idx="13539">
                  <c:v>4.4371150000000004</c:v>
                </c:pt>
                <c:pt idx="13540">
                  <c:v>4.4374419999999999</c:v>
                </c:pt>
                <c:pt idx="13541">
                  <c:v>4.4377700000000004</c:v>
                </c:pt>
                <c:pt idx="13542">
                  <c:v>4.4380980000000001</c:v>
                </c:pt>
                <c:pt idx="13543">
                  <c:v>4.4384259999999998</c:v>
                </c:pt>
                <c:pt idx="13544">
                  <c:v>4.4387530000000002</c:v>
                </c:pt>
                <c:pt idx="13545">
                  <c:v>4.4390809999999998</c:v>
                </c:pt>
                <c:pt idx="13546">
                  <c:v>4.4394090000000004</c:v>
                </c:pt>
                <c:pt idx="13547">
                  <c:v>4.4397359999999999</c:v>
                </c:pt>
                <c:pt idx="13548">
                  <c:v>4.4400639999999996</c:v>
                </c:pt>
                <c:pt idx="13549">
                  <c:v>4.4403920000000001</c:v>
                </c:pt>
                <c:pt idx="13550">
                  <c:v>4.4407189999999996</c:v>
                </c:pt>
                <c:pt idx="13551">
                  <c:v>4.4410470000000002</c:v>
                </c:pt>
                <c:pt idx="13552">
                  <c:v>4.4413749999999999</c:v>
                </c:pt>
                <c:pt idx="13553">
                  <c:v>4.4417020000000003</c:v>
                </c:pt>
                <c:pt idx="13554">
                  <c:v>4.4420299999999999</c:v>
                </c:pt>
                <c:pt idx="13555">
                  <c:v>4.4423579999999996</c:v>
                </c:pt>
                <c:pt idx="13556">
                  <c:v>4.4426860000000001</c:v>
                </c:pt>
                <c:pt idx="13557">
                  <c:v>4.4430129999999997</c:v>
                </c:pt>
                <c:pt idx="13558">
                  <c:v>4.4433410000000002</c:v>
                </c:pt>
                <c:pt idx="13559">
                  <c:v>4.4436679999999997</c:v>
                </c:pt>
                <c:pt idx="13560">
                  <c:v>4.4439960000000003</c:v>
                </c:pt>
                <c:pt idx="13561">
                  <c:v>4.4443239999999999</c:v>
                </c:pt>
                <c:pt idx="13562">
                  <c:v>4.4446519999999996</c:v>
                </c:pt>
                <c:pt idx="13563">
                  <c:v>4.444979</c:v>
                </c:pt>
                <c:pt idx="13564">
                  <c:v>4.4453069999999997</c:v>
                </c:pt>
                <c:pt idx="13565">
                  <c:v>4.4456340000000001</c:v>
                </c:pt>
                <c:pt idx="13566">
                  <c:v>4.4459619999999997</c:v>
                </c:pt>
                <c:pt idx="13567">
                  <c:v>4.4462900000000003</c:v>
                </c:pt>
                <c:pt idx="13568">
                  <c:v>4.446618</c:v>
                </c:pt>
                <c:pt idx="13569">
                  <c:v>4.4469450000000004</c:v>
                </c:pt>
                <c:pt idx="13570">
                  <c:v>4.447273</c:v>
                </c:pt>
                <c:pt idx="13571">
                  <c:v>4.4476009999999997</c:v>
                </c:pt>
                <c:pt idx="13572">
                  <c:v>4.4479280000000001</c:v>
                </c:pt>
                <c:pt idx="13573">
                  <c:v>4.4482559999999998</c:v>
                </c:pt>
                <c:pt idx="13574">
                  <c:v>4.4485840000000003</c:v>
                </c:pt>
                <c:pt idx="13575">
                  <c:v>4.4489109999999998</c:v>
                </c:pt>
                <c:pt idx="13576">
                  <c:v>4.4492390000000004</c:v>
                </c:pt>
                <c:pt idx="13577">
                  <c:v>4.449567</c:v>
                </c:pt>
                <c:pt idx="13578">
                  <c:v>4.4498939999999996</c:v>
                </c:pt>
                <c:pt idx="13579">
                  <c:v>4.4502220000000001</c:v>
                </c:pt>
                <c:pt idx="13580">
                  <c:v>4.4505499999999998</c:v>
                </c:pt>
                <c:pt idx="13581">
                  <c:v>4.4508770000000002</c:v>
                </c:pt>
                <c:pt idx="13582">
                  <c:v>4.4512049999999999</c:v>
                </c:pt>
                <c:pt idx="13583">
                  <c:v>4.4515330000000004</c:v>
                </c:pt>
                <c:pt idx="13584">
                  <c:v>4.4518599999999999</c:v>
                </c:pt>
                <c:pt idx="13585">
                  <c:v>4.4521879999999996</c:v>
                </c:pt>
                <c:pt idx="13586">
                  <c:v>4.4525160000000001</c:v>
                </c:pt>
                <c:pt idx="13587">
                  <c:v>4.4528439999999998</c:v>
                </c:pt>
                <c:pt idx="13588">
                  <c:v>4.4531710000000002</c:v>
                </c:pt>
                <c:pt idx="13589">
                  <c:v>4.4534989999999999</c:v>
                </c:pt>
                <c:pt idx="13590">
                  <c:v>4.4538260000000003</c:v>
                </c:pt>
                <c:pt idx="13591">
                  <c:v>4.4541539999999999</c:v>
                </c:pt>
                <c:pt idx="13592">
                  <c:v>4.4544819999999996</c:v>
                </c:pt>
                <c:pt idx="13593">
                  <c:v>4.4548100000000002</c:v>
                </c:pt>
                <c:pt idx="13594">
                  <c:v>4.4551369999999997</c:v>
                </c:pt>
                <c:pt idx="13595">
                  <c:v>4.4554650000000002</c:v>
                </c:pt>
                <c:pt idx="13596">
                  <c:v>4.4557919999999998</c:v>
                </c:pt>
                <c:pt idx="13597">
                  <c:v>4.4561200000000003</c:v>
                </c:pt>
                <c:pt idx="13598">
                  <c:v>4.456448</c:v>
                </c:pt>
                <c:pt idx="13599">
                  <c:v>4.4567759999999996</c:v>
                </c:pt>
                <c:pt idx="13600">
                  <c:v>4.457103</c:v>
                </c:pt>
                <c:pt idx="13601">
                  <c:v>4.4574309999999997</c:v>
                </c:pt>
                <c:pt idx="13602">
                  <c:v>4.4577590000000002</c:v>
                </c:pt>
                <c:pt idx="13603">
                  <c:v>4.4580859999999998</c:v>
                </c:pt>
                <c:pt idx="13604">
                  <c:v>4.4584140000000003</c:v>
                </c:pt>
                <c:pt idx="13605">
                  <c:v>4.458742</c:v>
                </c:pt>
                <c:pt idx="13606">
                  <c:v>4.4590690000000004</c:v>
                </c:pt>
                <c:pt idx="13607">
                  <c:v>4.4593970000000001</c:v>
                </c:pt>
                <c:pt idx="13608">
                  <c:v>4.4597249999999997</c:v>
                </c:pt>
                <c:pt idx="13609">
                  <c:v>4.4600520000000001</c:v>
                </c:pt>
                <c:pt idx="13610">
                  <c:v>4.4603799999999998</c:v>
                </c:pt>
                <c:pt idx="13611">
                  <c:v>4.4607080000000003</c:v>
                </c:pt>
                <c:pt idx="13612">
                  <c:v>4.461036</c:v>
                </c:pt>
                <c:pt idx="13613">
                  <c:v>4.4613630000000004</c:v>
                </c:pt>
                <c:pt idx="13614">
                  <c:v>4.4616910000000001</c:v>
                </c:pt>
                <c:pt idx="13615">
                  <c:v>4.4620179999999996</c:v>
                </c:pt>
                <c:pt idx="13616">
                  <c:v>4.4623460000000001</c:v>
                </c:pt>
                <c:pt idx="13617">
                  <c:v>4.4626739999999998</c:v>
                </c:pt>
                <c:pt idx="13618">
                  <c:v>4.4630020000000004</c:v>
                </c:pt>
                <c:pt idx="13619">
                  <c:v>4.4633289999999999</c:v>
                </c:pt>
                <c:pt idx="13620">
                  <c:v>4.4636570000000004</c:v>
                </c:pt>
                <c:pt idx="13621">
                  <c:v>4.463984</c:v>
                </c:pt>
                <c:pt idx="13622">
                  <c:v>4.4643119999999996</c:v>
                </c:pt>
                <c:pt idx="13623">
                  <c:v>4.4646400000000002</c:v>
                </c:pt>
                <c:pt idx="13624">
                  <c:v>4.4649679999999998</c:v>
                </c:pt>
                <c:pt idx="13625">
                  <c:v>4.4652950000000002</c:v>
                </c:pt>
                <c:pt idx="13626">
                  <c:v>4.4656229999999999</c:v>
                </c:pt>
                <c:pt idx="13627">
                  <c:v>4.4659500000000003</c:v>
                </c:pt>
                <c:pt idx="13628">
                  <c:v>4.4662790000000001</c:v>
                </c:pt>
                <c:pt idx="13629">
                  <c:v>4.4666059999999996</c:v>
                </c:pt>
                <c:pt idx="13630">
                  <c:v>4.4669340000000002</c:v>
                </c:pt>
                <c:pt idx="13631">
                  <c:v>4.4672609999999997</c:v>
                </c:pt>
                <c:pt idx="13632">
                  <c:v>4.4675890000000003</c:v>
                </c:pt>
                <c:pt idx="13633">
                  <c:v>4.4679169999999999</c:v>
                </c:pt>
                <c:pt idx="13634">
                  <c:v>4.4682449999999996</c:v>
                </c:pt>
                <c:pt idx="13635">
                  <c:v>4.468572</c:v>
                </c:pt>
                <c:pt idx="13636">
                  <c:v>4.4688999999999997</c:v>
                </c:pt>
                <c:pt idx="13637">
                  <c:v>4.4692270000000001</c:v>
                </c:pt>
                <c:pt idx="13638">
                  <c:v>4.4695549999999997</c:v>
                </c:pt>
                <c:pt idx="13639">
                  <c:v>4.4698830000000003</c:v>
                </c:pt>
                <c:pt idx="13640">
                  <c:v>4.4702109999999999</c:v>
                </c:pt>
                <c:pt idx="13641">
                  <c:v>4.4705380000000003</c:v>
                </c:pt>
                <c:pt idx="13642">
                  <c:v>4.470866</c:v>
                </c:pt>
                <c:pt idx="13643">
                  <c:v>4.4711939999999997</c:v>
                </c:pt>
                <c:pt idx="13644">
                  <c:v>4.4715210000000001</c:v>
                </c:pt>
                <c:pt idx="13645">
                  <c:v>4.4718489999999997</c:v>
                </c:pt>
                <c:pt idx="13646">
                  <c:v>4.4721770000000003</c:v>
                </c:pt>
                <c:pt idx="13647">
                  <c:v>4.4725039999999998</c:v>
                </c:pt>
                <c:pt idx="13648">
                  <c:v>4.4728320000000004</c:v>
                </c:pt>
                <c:pt idx="13649">
                  <c:v>4.47316</c:v>
                </c:pt>
                <c:pt idx="13650">
                  <c:v>4.4734870000000004</c:v>
                </c:pt>
                <c:pt idx="13651">
                  <c:v>4.4738150000000001</c:v>
                </c:pt>
                <c:pt idx="13652">
                  <c:v>4.4741429999999998</c:v>
                </c:pt>
                <c:pt idx="13653">
                  <c:v>4.4744700000000002</c:v>
                </c:pt>
                <c:pt idx="13654">
                  <c:v>4.4747979999999998</c:v>
                </c:pt>
                <c:pt idx="13655">
                  <c:v>4.4751260000000004</c:v>
                </c:pt>
                <c:pt idx="13656">
                  <c:v>4.4754529999999999</c:v>
                </c:pt>
                <c:pt idx="13657">
                  <c:v>4.4757809999999996</c:v>
                </c:pt>
                <c:pt idx="13658">
                  <c:v>4.4761090000000001</c:v>
                </c:pt>
                <c:pt idx="13659">
                  <c:v>4.4764369999999998</c:v>
                </c:pt>
                <c:pt idx="13660">
                  <c:v>4.4767640000000002</c:v>
                </c:pt>
                <c:pt idx="13661">
                  <c:v>4.4770919999999998</c:v>
                </c:pt>
                <c:pt idx="13662">
                  <c:v>4.4774190000000003</c:v>
                </c:pt>
                <c:pt idx="13663">
                  <c:v>4.4777469999999999</c:v>
                </c:pt>
                <c:pt idx="13664">
                  <c:v>4.4780749999999996</c:v>
                </c:pt>
                <c:pt idx="13665">
                  <c:v>4.4784030000000001</c:v>
                </c:pt>
                <c:pt idx="13666">
                  <c:v>4.4787299999999997</c:v>
                </c:pt>
                <c:pt idx="13667">
                  <c:v>4.4790580000000002</c:v>
                </c:pt>
                <c:pt idx="13668">
                  <c:v>4.4793849999999997</c:v>
                </c:pt>
                <c:pt idx="13669">
                  <c:v>4.4797130000000003</c:v>
                </c:pt>
                <c:pt idx="13670">
                  <c:v>4.4800409999999999</c:v>
                </c:pt>
                <c:pt idx="13671">
                  <c:v>4.4803689999999996</c:v>
                </c:pt>
                <c:pt idx="13672">
                  <c:v>4.480696</c:v>
                </c:pt>
                <c:pt idx="13673">
                  <c:v>4.4810239999999997</c:v>
                </c:pt>
                <c:pt idx="13674">
                  <c:v>4.4813520000000002</c:v>
                </c:pt>
                <c:pt idx="13675">
                  <c:v>4.4816789999999997</c:v>
                </c:pt>
                <c:pt idx="13676">
                  <c:v>4.4820070000000003</c:v>
                </c:pt>
                <c:pt idx="13677">
                  <c:v>4.482335</c:v>
                </c:pt>
                <c:pt idx="13678">
                  <c:v>4.4826620000000004</c:v>
                </c:pt>
                <c:pt idx="13679">
                  <c:v>4.48299</c:v>
                </c:pt>
                <c:pt idx="13680">
                  <c:v>4.4833179999999997</c:v>
                </c:pt>
                <c:pt idx="13681">
                  <c:v>4.4836450000000001</c:v>
                </c:pt>
                <c:pt idx="13682">
                  <c:v>4.4839729999999998</c:v>
                </c:pt>
                <c:pt idx="13683">
                  <c:v>4.4843010000000003</c:v>
                </c:pt>
                <c:pt idx="13684">
                  <c:v>4.484629</c:v>
                </c:pt>
                <c:pt idx="13685">
                  <c:v>4.4849560000000004</c:v>
                </c:pt>
                <c:pt idx="13686">
                  <c:v>4.485284</c:v>
                </c:pt>
                <c:pt idx="13687">
                  <c:v>4.4856109999999996</c:v>
                </c:pt>
                <c:pt idx="13688">
                  <c:v>4.4859390000000001</c:v>
                </c:pt>
                <c:pt idx="13689">
                  <c:v>4.4862669999999998</c:v>
                </c:pt>
                <c:pt idx="13690">
                  <c:v>4.4865950000000003</c:v>
                </c:pt>
                <c:pt idx="13691">
                  <c:v>4.4869219999999999</c:v>
                </c:pt>
                <c:pt idx="13692">
                  <c:v>4.4872500000000004</c:v>
                </c:pt>
                <c:pt idx="13693">
                  <c:v>4.4875769999999999</c:v>
                </c:pt>
                <c:pt idx="13694">
                  <c:v>4.4879049999999996</c:v>
                </c:pt>
                <c:pt idx="13695">
                  <c:v>4.4882330000000001</c:v>
                </c:pt>
                <c:pt idx="13696">
                  <c:v>4.4885609999999998</c:v>
                </c:pt>
                <c:pt idx="13697">
                  <c:v>4.4888880000000002</c:v>
                </c:pt>
                <c:pt idx="13698">
                  <c:v>4.4892159999999999</c:v>
                </c:pt>
                <c:pt idx="13699">
                  <c:v>4.4895430000000003</c:v>
                </c:pt>
                <c:pt idx="13700">
                  <c:v>4.4898720000000001</c:v>
                </c:pt>
                <c:pt idx="13701">
                  <c:v>4.4901989999999996</c:v>
                </c:pt>
                <c:pt idx="13702">
                  <c:v>4.4905270000000002</c:v>
                </c:pt>
                <c:pt idx="13703">
                  <c:v>4.4908539999999997</c:v>
                </c:pt>
                <c:pt idx="13704">
                  <c:v>4.4911820000000002</c:v>
                </c:pt>
                <c:pt idx="13705">
                  <c:v>4.4915099999999999</c:v>
                </c:pt>
                <c:pt idx="13706">
                  <c:v>4.4918380000000004</c:v>
                </c:pt>
                <c:pt idx="13707">
                  <c:v>4.492165</c:v>
                </c:pt>
                <c:pt idx="13708">
                  <c:v>4.4924929999999996</c:v>
                </c:pt>
                <c:pt idx="13709">
                  <c:v>4.49282</c:v>
                </c:pt>
                <c:pt idx="13710">
                  <c:v>4.4931479999999997</c:v>
                </c:pt>
                <c:pt idx="13711">
                  <c:v>4.4934760000000002</c:v>
                </c:pt>
                <c:pt idx="13712">
                  <c:v>4.4938039999999999</c:v>
                </c:pt>
                <c:pt idx="13713">
                  <c:v>4.4941310000000003</c:v>
                </c:pt>
                <c:pt idx="13714">
                  <c:v>4.494459</c:v>
                </c:pt>
                <c:pt idx="13715">
                  <c:v>4.4947869999999996</c:v>
                </c:pt>
                <c:pt idx="13716">
                  <c:v>4.4951140000000001</c:v>
                </c:pt>
                <c:pt idx="13717">
                  <c:v>4.4954419999999997</c:v>
                </c:pt>
                <c:pt idx="13718">
                  <c:v>4.4957700000000003</c:v>
                </c:pt>
                <c:pt idx="13719">
                  <c:v>4.4960969999999998</c:v>
                </c:pt>
                <c:pt idx="13720">
                  <c:v>4.4964250000000003</c:v>
                </c:pt>
                <c:pt idx="13721">
                  <c:v>4.496753</c:v>
                </c:pt>
                <c:pt idx="13722">
                  <c:v>4.4970800000000004</c:v>
                </c:pt>
                <c:pt idx="13723">
                  <c:v>4.4974080000000001</c:v>
                </c:pt>
                <c:pt idx="13724">
                  <c:v>4.4977359999999997</c:v>
                </c:pt>
                <c:pt idx="13725">
                  <c:v>4.4980640000000003</c:v>
                </c:pt>
                <c:pt idx="13726">
                  <c:v>4.4983909999999998</c:v>
                </c:pt>
                <c:pt idx="13727">
                  <c:v>4.4987190000000004</c:v>
                </c:pt>
                <c:pt idx="13728">
                  <c:v>4.4990459999999999</c:v>
                </c:pt>
                <c:pt idx="13729">
                  <c:v>4.4993740000000004</c:v>
                </c:pt>
                <c:pt idx="13730">
                  <c:v>4.499701</c:v>
                </c:pt>
                <c:pt idx="13731">
                  <c:v>4.5000299999999998</c:v>
                </c:pt>
                <c:pt idx="13732">
                  <c:v>4.5003570000000002</c:v>
                </c:pt>
                <c:pt idx="13733">
                  <c:v>4.5006849999999998</c:v>
                </c:pt>
                <c:pt idx="13734">
                  <c:v>4.5010120000000002</c:v>
                </c:pt>
                <c:pt idx="13735">
                  <c:v>4.5013399999999999</c:v>
                </c:pt>
                <c:pt idx="13736">
                  <c:v>4.5016679999999996</c:v>
                </c:pt>
                <c:pt idx="13737">
                  <c:v>4.5019960000000001</c:v>
                </c:pt>
                <c:pt idx="13738">
                  <c:v>4.5023229999999996</c:v>
                </c:pt>
                <c:pt idx="13739">
                  <c:v>4.5026510000000002</c:v>
                </c:pt>
                <c:pt idx="13740">
                  <c:v>4.5029779999999997</c:v>
                </c:pt>
                <c:pt idx="13741">
                  <c:v>4.5033060000000003</c:v>
                </c:pt>
                <c:pt idx="13742">
                  <c:v>4.5036339999999999</c:v>
                </c:pt>
                <c:pt idx="13743">
                  <c:v>4.5039619999999996</c:v>
                </c:pt>
                <c:pt idx="13744">
                  <c:v>4.504289</c:v>
                </c:pt>
                <c:pt idx="13745">
                  <c:v>4.5046169999999996</c:v>
                </c:pt>
                <c:pt idx="13746">
                  <c:v>4.5049450000000002</c:v>
                </c:pt>
                <c:pt idx="13747">
                  <c:v>4.5052719999999997</c:v>
                </c:pt>
                <c:pt idx="13748">
                  <c:v>4.5056000000000003</c:v>
                </c:pt>
                <c:pt idx="13749">
                  <c:v>4.5059279999999999</c:v>
                </c:pt>
                <c:pt idx="13750">
                  <c:v>4.5062550000000003</c:v>
                </c:pt>
                <c:pt idx="13751">
                  <c:v>4.506583</c:v>
                </c:pt>
                <c:pt idx="13752">
                  <c:v>4.5069109999999997</c:v>
                </c:pt>
                <c:pt idx="13753">
                  <c:v>4.5072380000000001</c:v>
                </c:pt>
                <c:pt idx="13754">
                  <c:v>4.5075659999999997</c:v>
                </c:pt>
                <c:pt idx="13755">
                  <c:v>4.5078940000000003</c:v>
                </c:pt>
                <c:pt idx="13756">
                  <c:v>4.508222</c:v>
                </c:pt>
                <c:pt idx="13757">
                  <c:v>4.5085490000000004</c:v>
                </c:pt>
                <c:pt idx="13758">
                  <c:v>4.508877</c:v>
                </c:pt>
                <c:pt idx="13759">
                  <c:v>4.5092040000000004</c:v>
                </c:pt>
                <c:pt idx="13760">
                  <c:v>4.5095320000000001</c:v>
                </c:pt>
                <c:pt idx="13761">
                  <c:v>4.5098599999999998</c:v>
                </c:pt>
                <c:pt idx="13762">
                  <c:v>4.5101880000000003</c:v>
                </c:pt>
                <c:pt idx="13763">
                  <c:v>4.5105149999999998</c:v>
                </c:pt>
                <c:pt idx="13764">
                  <c:v>4.5108430000000004</c:v>
                </c:pt>
                <c:pt idx="13765">
                  <c:v>4.5111699999999999</c:v>
                </c:pt>
                <c:pt idx="13766">
                  <c:v>4.5114979999999996</c:v>
                </c:pt>
                <c:pt idx="13767">
                  <c:v>4.5118260000000001</c:v>
                </c:pt>
                <c:pt idx="13768">
                  <c:v>4.5121539999999998</c:v>
                </c:pt>
                <c:pt idx="13769">
                  <c:v>4.5124810000000002</c:v>
                </c:pt>
                <c:pt idx="13770">
                  <c:v>4.5128089999999998</c:v>
                </c:pt>
                <c:pt idx="13771">
                  <c:v>4.5131360000000003</c:v>
                </c:pt>
                <c:pt idx="13772">
                  <c:v>4.5134639999999999</c:v>
                </c:pt>
                <c:pt idx="13773">
                  <c:v>4.5137919999999996</c:v>
                </c:pt>
                <c:pt idx="13774">
                  <c:v>4.5141200000000001</c:v>
                </c:pt>
                <c:pt idx="13775">
                  <c:v>4.5144469999999997</c:v>
                </c:pt>
                <c:pt idx="13776">
                  <c:v>4.5147750000000002</c:v>
                </c:pt>
                <c:pt idx="13777">
                  <c:v>4.5151029999999999</c:v>
                </c:pt>
                <c:pt idx="13778">
                  <c:v>4.5154300000000003</c:v>
                </c:pt>
                <c:pt idx="13779">
                  <c:v>4.5157579999999999</c:v>
                </c:pt>
                <c:pt idx="13780">
                  <c:v>4.5160859999999996</c:v>
                </c:pt>
                <c:pt idx="13781">
                  <c:v>4.516413</c:v>
                </c:pt>
                <c:pt idx="13782">
                  <c:v>4.5167409999999997</c:v>
                </c:pt>
                <c:pt idx="13783">
                  <c:v>4.5170690000000002</c:v>
                </c:pt>
                <c:pt idx="13784">
                  <c:v>4.5173959999999997</c:v>
                </c:pt>
                <c:pt idx="13785">
                  <c:v>4.5177240000000003</c:v>
                </c:pt>
                <c:pt idx="13786">
                  <c:v>4.518052</c:v>
                </c:pt>
                <c:pt idx="13787">
                  <c:v>4.5183799999999996</c:v>
                </c:pt>
                <c:pt idx="13788">
                  <c:v>4.518707</c:v>
                </c:pt>
                <c:pt idx="13789">
                  <c:v>4.5190349999999997</c:v>
                </c:pt>
                <c:pt idx="13790">
                  <c:v>4.5193620000000001</c:v>
                </c:pt>
                <c:pt idx="13791">
                  <c:v>4.5196899999999998</c:v>
                </c:pt>
                <c:pt idx="13792">
                  <c:v>4.5200180000000003</c:v>
                </c:pt>
                <c:pt idx="13793">
                  <c:v>4.520346</c:v>
                </c:pt>
                <c:pt idx="13794">
                  <c:v>4.5206730000000004</c:v>
                </c:pt>
                <c:pt idx="13795">
                  <c:v>4.521001</c:v>
                </c:pt>
                <c:pt idx="13796">
                  <c:v>4.5213279999999996</c:v>
                </c:pt>
                <c:pt idx="13797">
                  <c:v>4.5216570000000003</c:v>
                </c:pt>
                <c:pt idx="13798">
                  <c:v>4.5219839999999998</c:v>
                </c:pt>
                <c:pt idx="13799">
                  <c:v>4.5223120000000003</c:v>
                </c:pt>
                <c:pt idx="13800">
                  <c:v>4.5226389999999999</c:v>
                </c:pt>
                <c:pt idx="13801">
                  <c:v>4.5229670000000004</c:v>
                </c:pt>
                <c:pt idx="13802">
                  <c:v>4.5232950000000001</c:v>
                </c:pt>
                <c:pt idx="13803">
                  <c:v>4.5236229999999997</c:v>
                </c:pt>
                <c:pt idx="13804">
                  <c:v>4.5239500000000001</c:v>
                </c:pt>
                <c:pt idx="13805">
                  <c:v>4.5242779999999998</c:v>
                </c:pt>
                <c:pt idx="13806">
                  <c:v>4.5246050000000002</c:v>
                </c:pt>
                <c:pt idx="13807">
                  <c:v>4.5249329999999999</c:v>
                </c:pt>
                <c:pt idx="13808">
                  <c:v>4.5252610000000004</c:v>
                </c:pt>
                <c:pt idx="13809">
                  <c:v>4.5255890000000001</c:v>
                </c:pt>
                <c:pt idx="13810">
                  <c:v>4.5259159999999996</c:v>
                </c:pt>
                <c:pt idx="13811">
                  <c:v>4.5262440000000002</c:v>
                </c:pt>
                <c:pt idx="13812">
                  <c:v>4.5265709999999997</c:v>
                </c:pt>
                <c:pt idx="13813">
                  <c:v>4.5268990000000002</c:v>
                </c:pt>
                <c:pt idx="13814">
                  <c:v>4.5272269999999999</c:v>
                </c:pt>
                <c:pt idx="13815">
                  <c:v>4.5275550000000004</c:v>
                </c:pt>
                <c:pt idx="13816">
                  <c:v>4.527882</c:v>
                </c:pt>
                <c:pt idx="13817">
                  <c:v>4.5282099999999996</c:v>
                </c:pt>
                <c:pt idx="13818">
                  <c:v>4.5285380000000002</c:v>
                </c:pt>
                <c:pt idx="13819">
                  <c:v>4.5288649999999997</c:v>
                </c:pt>
                <c:pt idx="13820">
                  <c:v>4.5291930000000002</c:v>
                </c:pt>
                <c:pt idx="13821">
                  <c:v>4.5295209999999999</c:v>
                </c:pt>
                <c:pt idx="13822">
                  <c:v>4.5298480000000003</c:v>
                </c:pt>
                <c:pt idx="13823">
                  <c:v>4.530176</c:v>
                </c:pt>
                <c:pt idx="13824">
                  <c:v>4.5305039999999996</c:v>
                </c:pt>
                <c:pt idx="13825">
                  <c:v>4.5308310000000001</c:v>
                </c:pt>
                <c:pt idx="13826">
                  <c:v>4.5311589999999997</c:v>
                </c:pt>
                <c:pt idx="13827">
                  <c:v>4.5314870000000003</c:v>
                </c:pt>
                <c:pt idx="13828">
                  <c:v>4.5318149999999999</c:v>
                </c:pt>
                <c:pt idx="13829">
                  <c:v>4.5321420000000003</c:v>
                </c:pt>
                <c:pt idx="13830">
                  <c:v>4.53247</c:v>
                </c:pt>
                <c:pt idx="13831">
                  <c:v>4.5327970000000004</c:v>
                </c:pt>
                <c:pt idx="13832">
                  <c:v>4.5331250000000001</c:v>
                </c:pt>
                <c:pt idx="13833">
                  <c:v>4.5334529999999997</c:v>
                </c:pt>
                <c:pt idx="13834">
                  <c:v>4.5337810000000003</c:v>
                </c:pt>
                <c:pt idx="13835">
                  <c:v>4.5341079999999998</c:v>
                </c:pt>
                <c:pt idx="13836">
                  <c:v>4.5344360000000004</c:v>
                </c:pt>
                <c:pt idx="13837">
                  <c:v>4.5347629999999999</c:v>
                </c:pt>
                <c:pt idx="13838">
                  <c:v>4.5350910000000004</c:v>
                </c:pt>
                <c:pt idx="13839">
                  <c:v>4.5354190000000001</c:v>
                </c:pt>
                <c:pt idx="13840">
                  <c:v>4.5357469999999998</c:v>
                </c:pt>
                <c:pt idx="13841">
                  <c:v>4.5360740000000002</c:v>
                </c:pt>
                <c:pt idx="13842">
                  <c:v>4.5364019999999998</c:v>
                </c:pt>
                <c:pt idx="13843">
                  <c:v>4.5367290000000002</c:v>
                </c:pt>
                <c:pt idx="13844">
                  <c:v>4.5370569999999999</c:v>
                </c:pt>
                <c:pt idx="13845">
                  <c:v>4.5373849999999996</c:v>
                </c:pt>
                <c:pt idx="13846">
                  <c:v>4.5377130000000001</c:v>
                </c:pt>
                <c:pt idx="13847">
                  <c:v>4.5380399999999996</c:v>
                </c:pt>
                <c:pt idx="13848">
                  <c:v>4.5383680000000002</c:v>
                </c:pt>
                <c:pt idx="13849">
                  <c:v>4.5386959999999998</c:v>
                </c:pt>
                <c:pt idx="13850">
                  <c:v>4.5390230000000003</c:v>
                </c:pt>
                <c:pt idx="13851">
                  <c:v>4.5393509999999999</c:v>
                </c:pt>
                <c:pt idx="13852">
                  <c:v>4.5396789999999996</c:v>
                </c:pt>
                <c:pt idx="13853">
                  <c:v>4.540006</c:v>
                </c:pt>
                <c:pt idx="13854">
                  <c:v>4.5403339999999996</c:v>
                </c:pt>
                <c:pt idx="13855">
                  <c:v>4.5406620000000002</c:v>
                </c:pt>
                <c:pt idx="13856">
                  <c:v>4.5409889999999997</c:v>
                </c:pt>
                <c:pt idx="13857">
                  <c:v>4.5413170000000003</c:v>
                </c:pt>
                <c:pt idx="13858">
                  <c:v>4.5416449999999999</c:v>
                </c:pt>
                <c:pt idx="13859">
                  <c:v>4.5419729999999996</c:v>
                </c:pt>
                <c:pt idx="13860">
                  <c:v>4.5423</c:v>
                </c:pt>
                <c:pt idx="13861">
                  <c:v>4.5426279999999997</c:v>
                </c:pt>
                <c:pt idx="13862">
                  <c:v>4.5429550000000001</c:v>
                </c:pt>
                <c:pt idx="13863">
                  <c:v>4.5432829999999997</c:v>
                </c:pt>
                <c:pt idx="13864">
                  <c:v>4.5436110000000003</c:v>
                </c:pt>
                <c:pt idx="13865">
                  <c:v>4.543939</c:v>
                </c:pt>
                <c:pt idx="13866">
                  <c:v>4.5442660000000004</c:v>
                </c:pt>
                <c:pt idx="13867">
                  <c:v>4.544594</c:v>
                </c:pt>
                <c:pt idx="13868">
                  <c:v>4.5449210000000004</c:v>
                </c:pt>
                <c:pt idx="13869">
                  <c:v>4.5452490000000001</c:v>
                </c:pt>
                <c:pt idx="13870">
                  <c:v>4.5455769999999998</c:v>
                </c:pt>
                <c:pt idx="13871">
                  <c:v>4.5459050000000003</c:v>
                </c:pt>
                <c:pt idx="13872">
                  <c:v>4.5462319999999998</c:v>
                </c:pt>
                <c:pt idx="13873">
                  <c:v>4.5465600000000004</c:v>
                </c:pt>
                <c:pt idx="13874">
                  <c:v>4.546888</c:v>
                </c:pt>
                <c:pt idx="13875">
                  <c:v>4.5472149999999996</c:v>
                </c:pt>
                <c:pt idx="13876">
                  <c:v>4.5475430000000001</c:v>
                </c:pt>
                <c:pt idx="13877">
                  <c:v>4.5478709999999998</c:v>
                </c:pt>
                <c:pt idx="13878">
                  <c:v>4.5481980000000002</c:v>
                </c:pt>
                <c:pt idx="13879">
                  <c:v>4.5485259999999998</c:v>
                </c:pt>
                <c:pt idx="13880">
                  <c:v>4.5488540000000004</c:v>
                </c:pt>
                <c:pt idx="13881">
                  <c:v>4.5491809999999999</c:v>
                </c:pt>
                <c:pt idx="13882">
                  <c:v>4.5495089999999996</c:v>
                </c:pt>
                <c:pt idx="13883">
                  <c:v>4.5498370000000001</c:v>
                </c:pt>
                <c:pt idx="13884">
                  <c:v>4.5501639999999997</c:v>
                </c:pt>
                <c:pt idx="13885">
                  <c:v>4.5504920000000002</c:v>
                </c:pt>
                <c:pt idx="13886">
                  <c:v>4.5508199999999999</c:v>
                </c:pt>
                <c:pt idx="13887">
                  <c:v>4.5511470000000003</c:v>
                </c:pt>
                <c:pt idx="13888">
                  <c:v>4.5514749999999999</c:v>
                </c:pt>
                <c:pt idx="13889">
                  <c:v>4.5518029999999996</c:v>
                </c:pt>
                <c:pt idx="13890">
                  <c:v>4.5521310000000001</c:v>
                </c:pt>
                <c:pt idx="13891">
                  <c:v>4.5524579999999997</c:v>
                </c:pt>
                <c:pt idx="13892">
                  <c:v>4.5527860000000002</c:v>
                </c:pt>
                <c:pt idx="13893">
                  <c:v>4.5531129999999997</c:v>
                </c:pt>
                <c:pt idx="13894">
                  <c:v>4.5534410000000003</c:v>
                </c:pt>
                <c:pt idx="13895">
                  <c:v>4.553769</c:v>
                </c:pt>
                <c:pt idx="13896">
                  <c:v>4.5540969999999996</c:v>
                </c:pt>
                <c:pt idx="13897">
                  <c:v>4.554424</c:v>
                </c:pt>
                <c:pt idx="13898">
                  <c:v>4.5547519999999997</c:v>
                </c:pt>
                <c:pt idx="13899">
                  <c:v>4.5550790000000001</c:v>
                </c:pt>
                <c:pt idx="13900">
                  <c:v>4.5554079999999999</c:v>
                </c:pt>
                <c:pt idx="13901">
                  <c:v>4.5557350000000003</c:v>
                </c:pt>
                <c:pt idx="13902">
                  <c:v>4.556063</c:v>
                </c:pt>
                <c:pt idx="13903">
                  <c:v>4.5563900000000004</c:v>
                </c:pt>
                <c:pt idx="13904">
                  <c:v>4.556718</c:v>
                </c:pt>
                <c:pt idx="13905">
                  <c:v>4.5570459999999997</c:v>
                </c:pt>
                <c:pt idx="13906">
                  <c:v>4.5573740000000003</c:v>
                </c:pt>
                <c:pt idx="13907">
                  <c:v>4.5577009999999998</c:v>
                </c:pt>
                <c:pt idx="13908">
                  <c:v>4.5580290000000003</c:v>
                </c:pt>
                <c:pt idx="13909">
                  <c:v>4.5583559999999999</c:v>
                </c:pt>
                <c:pt idx="13910">
                  <c:v>4.5586840000000004</c:v>
                </c:pt>
                <c:pt idx="13911">
                  <c:v>4.5590120000000001</c:v>
                </c:pt>
                <c:pt idx="13912">
                  <c:v>4.5593399999999997</c:v>
                </c:pt>
                <c:pt idx="13913">
                  <c:v>4.5596670000000001</c:v>
                </c:pt>
                <c:pt idx="13914">
                  <c:v>4.5599949999999998</c:v>
                </c:pt>
                <c:pt idx="13915">
                  <c:v>4.5603230000000003</c:v>
                </c:pt>
                <c:pt idx="13916">
                  <c:v>4.5606499999999999</c:v>
                </c:pt>
                <c:pt idx="13917">
                  <c:v>4.5609780000000004</c:v>
                </c:pt>
                <c:pt idx="13918">
                  <c:v>4.5613060000000001</c:v>
                </c:pt>
                <c:pt idx="13919">
                  <c:v>4.5616329999999996</c:v>
                </c:pt>
                <c:pt idx="13920">
                  <c:v>4.5619610000000002</c:v>
                </c:pt>
                <c:pt idx="13921">
                  <c:v>4.5622889999999998</c:v>
                </c:pt>
                <c:pt idx="13922">
                  <c:v>4.5626160000000002</c:v>
                </c:pt>
                <c:pt idx="13923">
                  <c:v>4.5629439999999999</c:v>
                </c:pt>
                <c:pt idx="13924">
                  <c:v>4.5632720000000004</c:v>
                </c:pt>
                <c:pt idx="13925">
                  <c:v>4.563599</c:v>
                </c:pt>
                <c:pt idx="13926">
                  <c:v>4.5639269999999996</c:v>
                </c:pt>
                <c:pt idx="13927">
                  <c:v>4.5642550000000002</c:v>
                </c:pt>
                <c:pt idx="13928">
                  <c:v>4.5645819999999997</c:v>
                </c:pt>
                <c:pt idx="13929">
                  <c:v>4.5649100000000002</c:v>
                </c:pt>
                <c:pt idx="13930">
                  <c:v>4.5652379999999999</c:v>
                </c:pt>
                <c:pt idx="13931">
                  <c:v>4.5655659999999996</c:v>
                </c:pt>
                <c:pt idx="13932">
                  <c:v>4.565893</c:v>
                </c:pt>
                <c:pt idx="13933">
                  <c:v>4.5662209999999996</c:v>
                </c:pt>
                <c:pt idx="13934">
                  <c:v>4.5665480000000001</c:v>
                </c:pt>
                <c:pt idx="13935">
                  <c:v>4.5668759999999997</c:v>
                </c:pt>
                <c:pt idx="13936">
                  <c:v>4.5672040000000003</c:v>
                </c:pt>
                <c:pt idx="13937">
                  <c:v>4.5675319999999999</c:v>
                </c:pt>
                <c:pt idx="13938">
                  <c:v>4.5678590000000003</c:v>
                </c:pt>
                <c:pt idx="13939">
                  <c:v>4.568187</c:v>
                </c:pt>
                <c:pt idx="13940">
                  <c:v>4.5685140000000004</c:v>
                </c:pt>
                <c:pt idx="13941">
                  <c:v>4.5688420000000001</c:v>
                </c:pt>
                <c:pt idx="13942">
                  <c:v>4.5691699999999997</c:v>
                </c:pt>
                <c:pt idx="13943">
                  <c:v>4.5694980000000003</c:v>
                </c:pt>
                <c:pt idx="13944">
                  <c:v>4.5698249999999998</c:v>
                </c:pt>
                <c:pt idx="13945">
                  <c:v>4.5701530000000004</c:v>
                </c:pt>
                <c:pt idx="13946">
                  <c:v>4.570481</c:v>
                </c:pt>
                <c:pt idx="13947">
                  <c:v>4.5708080000000004</c:v>
                </c:pt>
                <c:pt idx="13948">
                  <c:v>4.5711360000000001</c:v>
                </c:pt>
                <c:pt idx="13949">
                  <c:v>4.5714639999999997</c:v>
                </c:pt>
                <c:pt idx="13950">
                  <c:v>4.5717910000000002</c:v>
                </c:pt>
                <c:pt idx="13951">
                  <c:v>4.5721189999999998</c:v>
                </c:pt>
                <c:pt idx="13952">
                  <c:v>4.5724470000000004</c:v>
                </c:pt>
                <c:pt idx="13953">
                  <c:v>4.5727739999999999</c:v>
                </c:pt>
                <c:pt idx="13954">
                  <c:v>4.5731019999999996</c:v>
                </c:pt>
                <c:pt idx="13955">
                  <c:v>4.5734300000000001</c:v>
                </c:pt>
                <c:pt idx="13956">
                  <c:v>4.5737579999999998</c:v>
                </c:pt>
                <c:pt idx="13957">
                  <c:v>4.5740850000000002</c:v>
                </c:pt>
                <c:pt idx="13958">
                  <c:v>4.5744129999999998</c:v>
                </c:pt>
                <c:pt idx="13959">
                  <c:v>4.5747400000000003</c:v>
                </c:pt>
                <c:pt idx="13960">
                  <c:v>4.5750679999999999</c:v>
                </c:pt>
                <c:pt idx="13961">
                  <c:v>4.5753959999999996</c:v>
                </c:pt>
                <c:pt idx="13962">
                  <c:v>4.5757240000000001</c:v>
                </c:pt>
                <c:pt idx="13963">
                  <c:v>4.5760509999999996</c:v>
                </c:pt>
                <c:pt idx="13964">
                  <c:v>4.5763790000000002</c:v>
                </c:pt>
                <c:pt idx="13965">
                  <c:v>4.5767059999999997</c:v>
                </c:pt>
                <c:pt idx="13966">
                  <c:v>4.5770340000000003</c:v>
                </c:pt>
                <c:pt idx="13967">
                  <c:v>4.5773619999999999</c:v>
                </c:pt>
                <c:pt idx="13968">
                  <c:v>4.5776899999999996</c:v>
                </c:pt>
                <c:pt idx="13969">
                  <c:v>4.578017</c:v>
                </c:pt>
                <c:pt idx="13970">
                  <c:v>4.5783449999999997</c:v>
                </c:pt>
                <c:pt idx="13971">
                  <c:v>4.5786720000000001</c:v>
                </c:pt>
                <c:pt idx="13972">
                  <c:v>4.5789999999999997</c:v>
                </c:pt>
                <c:pt idx="13973">
                  <c:v>4.5793280000000003</c:v>
                </c:pt>
                <c:pt idx="13974">
                  <c:v>4.5796559999999999</c:v>
                </c:pt>
                <c:pt idx="13975">
                  <c:v>4.5799830000000004</c:v>
                </c:pt>
                <c:pt idx="13976">
                  <c:v>4.580311</c:v>
                </c:pt>
                <c:pt idx="13977">
                  <c:v>4.5806389999999997</c:v>
                </c:pt>
                <c:pt idx="13978">
                  <c:v>4.5809660000000001</c:v>
                </c:pt>
                <c:pt idx="13979">
                  <c:v>4.5812939999999998</c:v>
                </c:pt>
                <c:pt idx="13980">
                  <c:v>4.5816220000000003</c:v>
                </c:pt>
                <c:pt idx="13981">
                  <c:v>4.5819489999999998</c:v>
                </c:pt>
                <c:pt idx="13982">
                  <c:v>4.5822770000000004</c:v>
                </c:pt>
                <c:pt idx="13983">
                  <c:v>4.582605</c:v>
                </c:pt>
                <c:pt idx="13984">
                  <c:v>4.5829319999999996</c:v>
                </c:pt>
                <c:pt idx="13985">
                  <c:v>4.5832600000000001</c:v>
                </c:pt>
                <c:pt idx="13986">
                  <c:v>4.5835879999999998</c:v>
                </c:pt>
                <c:pt idx="13987">
                  <c:v>4.5839160000000003</c:v>
                </c:pt>
                <c:pt idx="13988">
                  <c:v>4.5842429999999998</c:v>
                </c:pt>
                <c:pt idx="13989">
                  <c:v>4.5845710000000004</c:v>
                </c:pt>
                <c:pt idx="13990">
                  <c:v>4.5848979999999999</c:v>
                </c:pt>
                <c:pt idx="13991">
                  <c:v>4.5852259999999996</c:v>
                </c:pt>
                <c:pt idx="13992">
                  <c:v>4.5855540000000001</c:v>
                </c:pt>
                <c:pt idx="13993">
                  <c:v>4.5858819999999998</c:v>
                </c:pt>
                <c:pt idx="13994">
                  <c:v>4.5862090000000002</c:v>
                </c:pt>
                <c:pt idx="13995">
                  <c:v>4.5865369999999999</c:v>
                </c:pt>
                <c:pt idx="13996">
                  <c:v>4.5868640000000003</c:v>
                </c:pt>
                <c:pt idx="13997">
                  <c:v>4.5871919999999999</c:v>
                </c:pt>
                <c:pt idx="13998">
                  <c:v>4.5875199999999996</c:v>
                </c:pt>
                <c:pt idx="13999">
                  <c:v>4.5878480000000001</c:v>
                </c:pt>
                <c:pt idx="14000">
                  <c:v>4.5881749999999997</c:v>
                </c:pt>
                <c:pt idx="14001">
                  <c:v>4.5885030000000002</c:v>
                </c:pt>
                <c:pt idx="14002">
                  <c:v>4.5888299999999997</c:v>
                </c:pt>
                <c:pt idx="14003">
                  <c:v>4.5891590000000004</c:v>
                </c:pt>
                <c:pt idx="14004">
                  <c:v>4.589486</c:v>
                </c:pt>
                <c:pt idx="14005">
                  <c:v>4.5898139999999996</c:v>
                </c:pt>
                <c:pt idx="14006">
                  <c:v>4.590141</c:v>
                </c:pt>
                <c:pt idx="14007">
                  <c:v>4.5904689999999997</c:v>
                </c:pt>
                <c:pt idx="14008">
                  <c:v>4.5907970000000002</c:v>
                </c:pt>
                <c:pt idx="14009">
                  <c:v>4.5911249999999999</c:v>
                </c:pt>
                <c:pt idx="14010">
                  <c:v>4.5914520000000003</c:v>
                </c:pt>
                <c:pt idx="14011">
                  <c:v>4.59178</c:v>
                </c:pt>
                <c:pt idx="14012">
                  <c:v>4.5921070000000004</c:v>
                </c:pt>
                <c:pt idx="14013">
                  <c:v>4.592435</c:v>
                </c:pt>
                <c:pt idx="14014">
                  <c:v>4.5927629999999997</c:v>
                </c:pt>
                <c:pt idx="14015">
                  <c:v>4.5930910000000003</c:v>
                </c:pt>
                <c:pt idx="14016">
                  <c:v>4.5934179999999998</c:v>
                </c:pt>
                <c:pt idx="14017">
                  <c:v>4.5937460000000003</c:v>
                </c:pt>
                <c:pt idx="14018">
                  <c:v>4.594074</c:v>
                </c:pt>
                <c:pt idx="14019">
                  <c:v>4.5944010000000004</c:v>
                </c:pt>
                <c:pt idx="14020">
                  <c:v>4.5947290000000001</c:v>
                </c:pt>
                <c:pt idx="14021">
                  <c:v>4.5950569999999997</c:v>
                </c:pt>
                <c:pt idx="14022">
                  <c:v>4.5953840000000001</c:v>
                </c:pt>
                <c:pt idx="14023">
                  <c:v>4.5957119999999998</c:v>
                </c:pt>
                <c:pt idx="14024">
                  <c:v>4.5960400000000003</c:v>
                </c:pt>
                <c:pt idx="14025">
                  <c:v>4.5963669999999999</c:v>
                </c:pt>
                <c:pt idx="14026">
                  <c:v>4.5966950000000004</c:v>
                </c:pt>
                <c:pt idx="14027">
                  <c:v>4.5970230000000001</c:v>
                </c:pt>
                <c:pt idx="14028">
                  <c:v>4.5973509999999997</c:v>
                </c:pt>
                <c:pt idx="14029">
                  <c:v>4.5976780000000002</c:v>
                </c:pt>
                <c:pt idx="14030">
                  <c:v>4.5980059999999998</c:v>
                </c:pt>
                <c:pt idx="14031">
                  <c:v>4.5983330000000002</c:v>
                </c:pt>
                <c:pt idx="14032">
                  <c:v>4.5986609999999999</c:v>
                </c:pt>
                <c:pt idx="14033">
                  <c:v>4.5989890000000004</c:v>
                </c:pt>
                <c:pt idx="14034">
                  <c:v>4.5993170000000001</c:v>
                </c:pt>
                <c:pt idx="14035">
                  <c:v>4.5996439999999996</c:v>
                </c:pt>
                <c:pt idx="14036">
                  <c:v>4.5999720000000002</c:v>
                </c:pt>
                <c:pt idx="14037">
                  <c:v>4.6002989999999997</c:v>
                </c:pt>
                <c:pt idx="14038">
                  <c:v>4.6006270000000002</c:v>
                </c:pt>
                <c:pt idx="14039">
                  <c:v>4.6009549999999999</c:v>
                </c:pt>
                <c:pt idx="14040">
                  <c:v>4.6012829999999996</c:v>
                </c:pt>
                <c:pt idx="14041">
                  <c:v>4.60161</c:v>
                </c:pt>
                <c:pt idx="14042">
                  <c:v>4.6019379999999996</c:v>
                </c:pt>
                <c:pt idx="14043">
                  <c:v>4.6022650000000001</c:v>
                </c:pt>
                <c:pt idx="14044">
                  <c:v>4.6025929999999997</c:v>
                </c:pt>
                <c:pt idx="14045">
                  <c:v>4.6029210000000003</c:v>
                </c:pt>
                <c:pt idx="14046">
                  <c:v>4.6032489999999999</c:v>
                </c:pt>
                <c:pt idx="14047">
                  <c:v>4.6035760000000003</c:v>
                </c:pt>
                <c:pt idx="14048">
                  <c:v>4.603904</c:v>
                </c:pt>
                <c:pt idx="14049">
                  <c:v>4.6042319999999997</c:v>
                </c:pt>
                <c:pt idx="14050">
                  <c:v>4.6045590000000001</c:v>
                </c:pt>
                <c:pt idx="14051">
                  <c:v>4.6048869999999997</c:v>
                </c:pt>
                <c:pt idx="14052">
                  <c:v>4.6052150000000003</c:v>
                </c:pt>
                <c:pt idx="14053">
                  <c:v>4.6055419999999998</c:v>
                </c:pt>
                <c:pt idx="14054">
                  <c:v>4.6058700000000004</c:v>
                </c:pt>
                <c:pt idx="14055">
                  <c:v>4.606198</c:v>
                </c:pt>
                <c:pt idx="14056">
                  <c:v>4.6065250000000004</c:v>
                </c:pt>
                <c:pt idx="14057">
                  <c:v>4.6068530000000001</c:v>
                </c:pt>
                <c:pt idx="14058">
                  <c:v>4.6071809999999997</c:v>
                </c:pt>
                <c:pt idx="14059">
                  <c:v>4.6075090000000003</c:v>
                </c:pt>
                <c:pt idx="14060">
                  <c:v>4.6078359999999998</c:v>
                </c:pt>
                <c:pt idx="14061">
                  <c:v>4.6081640000000004</c:v>
                </c:pt>
                <c:pt idx="14062">
                  <c:v>4.6084909999999999</c:v>
                </c:pt>
                <c:pt idx="14063">
                  <c:v>4.6088190000000004</c:v>
                </c:pt>
                <c:pt idx="14064">
                  <c:v>4.6091470000000001</c:v>
                </c:pt>
                <c:pt idx="14065">
                  <c:v>4.6094749999999998</c:v>
                </c:pt>
                <c:pt idx="14066">
                  <c:v>4.6098020000000002</c:v>
                </c:pt>
                <c:pt idx="14067">
                  <c:v>4.6101299999999998</c:v>
                </c:pt>
                <c:pt idx="14068">
                  <c:v>4.6104570000000002</c:v>
                </c:pt>
                <c:pt idx="14069">
                  <c:v>4.6107849999999999</c:v>
                </c:pt>
                <c:pt idx="14070">
                  <c:v>4.6111129999999996</c:v>
                </c:pt>
                <c:pt idx="14071">
                  <c:v>4.6114410000000001</c:v>
                </c:pt>
                <c:pt idx="14072">
                  <c:v>4.6117679999999996</c:v>
                </c:pt>
                <c:pt idx="14073">
                  <c:v>4.6120960000000002</c:v>
                </c:pt>
                <c:pt idx="14074">
                  <c:v>4.6124229999999997</c:v>
                </c:pt>
                <c:pt idx="14075">
                  <c:v>4.6127510000000003</c:v>
                </c:pt>
                <c:pt idx="14076">
                  <c:v>4.6130789999999999</c:v>
                </c:pt>
                <c:pt idx="14077">
                  <c:v>4.6134069999999996</c:v>
                </c:pt>
                <c:pt idx="14078">
                  <c:v>4.613734</c:v>
                </c:pt>
                <c:pt idx="14079">
                  <c:v>4.6140619999999997</c:v>
                </c:pt>
                <c:pt idx="14080">
                  <c:v>4.6143900000000002</c:v>
                </c:pt>
                <c:pt idx="14081">
                  <c:v>4.6147169999999997</c:v>
                </c:pt>
                <c:pt idx="14082">
                  <c:v>4.6150450000000003</c:v>
                </c:pt>
                <c:pt idx="14083">
                  <c:v>4.6153729999999999</c:v>
                </c:pt>
                <c:pt idx="14084">
                  <c:v>4.6157000000000004</c:v>
                </c:pt>
                <c:pt idx="14085">
                  <c:v>4.616028</c:v>
                </c:pt>
                <c:pt idx="14086">
                  <c:v>4.6163559999999997</c:v>
                </c:pt>
                <c:pt idx="14087">
                  <c:v>4.6166830000000001</c:v>
                </c:pt>
                <c:pt idx="14088">
                  <c:v>4.6170109999999998</c:v>
                </c:pt>
                <c:pt idx="14089">
                  <c:v>4.6173390000000003</c:v>
                </c:pt>
                <c:pt idx="14090">
                  <c:v>4.617667</c:v>
                </c:pt>
                <c:pt idx="14091">
                  <c:v>4.6179940000000004</c:v>
                </c:pt>
                <c:pt idx="14092">
                  <c:v>4.618322</c:v>
                </c:pt>
                <c:pt idx="14093">
                  <c:v>4.6186489999999996</c:v>
                </c:pt>
                <c:pt idx="14094">
                  <c:v>4.6189770000000001</c:v>
                </c:pt>
                <c:pt idx="14095">
                  <c:v>4.6193049999999998</c:v>
                </c:pt>
                <c:pt idx="14096">
                  <c:v>4.6196330000000003</c:v>
                </c:pt>
                <c:pt idx="14097">
                  <c:v>4.6199599999999998</c:v>
                </c:pt>
                <c:pt idx="14098">
                  <c:v>4.6202880000000004</c:v>
                </c:pt>
                <c:pt idx="14099">
                  <c:v>4.6206149999999999</c:v>
                </c:pt>
                <c:pt idx="14100">
                  <c:v>4.6209439999999997</c:v>
                </c:pt>
                <c:pt idx="14101">
                  <c:v>4.6212710000000001</c:v>
                </c:pt>
                <c:pt idx="14102">
                  <c:v>4.6215989999999998</c:v>
                </c:pt>
                <c:pt idx="14103">
                  <c:v>4.6219260000000002</c:v>
                </c:pt>
                <c:pt idx="14104">
                  <c:v>4.6222539999999999</c:v>
                </c:pt>
                <c:pt idx="14105">
                  <c:v>4.6225820000000004</c:v>
                </c:pt>
                <c:pt idx="14106">
                  <c:v>4.6229100000000001</c:v>
                </c:pt>
                <c:pt idx="14107">
                  <c:v>4.6232369999999996</c:v>
                </c:pt>
                <c:pt idx="14108">
                  <c:v>4.6235650000000001</c:v>
                </c:pt>
                <c:pt idx="14109">
                  <c:v>4.6238919999999997</c:v>
                </c:pt>
                <c:pt idx="14110">
                  <c:v>4.6242200000000002</c:v>
                </c:pt>
                <c:pt idx="14111">
                  <c:v>4.6245479999999999</c:v>
                </c:pt>
                <c:pt idx="14112">
                  <c:v>4.6248760000000004</c:v>
                </c:pt>
                <c:pt idx="14113">
                  <c:v>4.625203</c:v>
                </c:pt>
                <c:pt idx="14114">
                  <c:v>4.6255309999999996</c:v>
                </c:pt>
                <c:pt idx="14115">
                  <c:v>4.625858</c:v>
                </c:pt>
                <c:pt idx="14116">
                  <c:v>4.6261859999999997</c:v>
                </c:pt>
                <c:pt idx="14117">
                  <c:v>4.6265140000000002</c:v>
                </c:pt>
                <c:pt idx="14118">
                  <c:v>4.6268419999999999</c:v>
                </c:pt>
                <c:pt idx="14119">
                  <c:v>4.6271690000000003</c:v>
                </c:pt>
                <c:pt idx="14120">
                  <c:v>4.627497</c:v>
                </c:pt>
                <c:pt idx="14121">
                  <c:v>4.6278249999999996</c:v>
                </c:pt>
                <c:pt idx="14122">
                  <c:v>4.628152</c:v>
                </c:pt>
                <c:pt idx="14123">
                  <c:v>4.6284799999999997</c:v>
                </c:pt>
                <c:pt idx="14124">
                  <c:v>4.6288080000000003</c:v>
                </c:pt>
                <c:pt idx="14125">
                  <c:v>4.6291349999999998</c:v>
                </c:pt>
                <c:pt idx="14126">
                  <c:v>4.6294630000000003</c:v>
                </c:pt>
                <c:pt idx="14127">
                  <c:v>4.629791</c:v>
                </c:pt>
                <c:pt idx="14128">
                  <c:v>4.6301180000000004</c:v>
                </c:pt>
                <c:pt idx="14129">
                  <c:v>4.6304460000000001</c:v>
                </c:pt>
                <c:pt idx="14130">
                  <c:v>4.6307739999999997</c:v>
                </c:pt>
                <c:pt idx="14131">
                  <c:v>4.6311020000000003</c:v>
                </c:pt>
                <c:pt idx="14132">
                  <c:v>4.6314289999999998</c:v>
                </c:pt>
                <c:pt idx="14133">
                  <c:v>4.6317570000000003</c:v>
                </c:pt>
                <c:pt idx="14134">
                  <c:v>4.6320839999999999</c:v>
                </c:pt>
                <c:pt idx="14135">
                  <c:v>4.6324120000000004</c:v>
                </c:pt>
                <c:pt idx="14136">
                  <c:v>4.6327400000000001</c:v>
                </c:pt>
                <c:pt idx="14137">
                  <c:v>4.6330679999999997</c:v>
                </c:pt>
                <c:pt idx="14138">
                  <c:v>4.6333950000000002</c:v>
                </c:pt>
                <c:pt idx="14139">
                  <c:v>4.6337229999999998</c:v>
                </c:pt>
                <c:pt idx="14140">
                  <c:v>4.6340500000000002</c:v>
                </c:pt>
                <c:pt idx="14141">
                  <c:v>4.6343779999999999</c:v>
                </c:pt>
                <c:pt idx="14142">
                  <c:v>4.6347060000000004</c:v>
                </c:pt>
                <c:pt idx="14143">
                  <c:v>4.6350340000000001</c:v>
                </c:pt>
                <c:pt idx="14144">
                  <c:v>4.6353609999999996</c:v>
                </c:pt>
                <c:pt idx="14145">
                  <c:v>4.6356890000000002</c:v>
                </c:pt>
                <c:pt idx="14146">
                  <c:v>4.6360169999999998</c:v>
                </c:pt>
                <c:pt idx="14147">
                  <c:v>4.6363440000000002</c:v>
                </c:pt>
                <c:pt idx="14148">
                  <c:v>4.6366719999999999</c:v>
                </c:pt>
                <c:pt idx="14149">
                  <c:v>4.6369999999999996</c:v>
                </c:pt>
                <c:pt idx="14150">
                  <c:v>4.637327</c:v>
                </c:pt>
                <c:pt idx="14151">
                  <c:v>4.6376549999999996</c:v>
                </c:pt>
                <c:pt idx="14152">
                  <c:v>4.6379830000000002</c:v>
                </c:pt>
                <c:pt idx="14153">
                  <c:v>4.6383099999999997</c:v>
                </c:pt>
                <c:pt idx="14154">
                  <c:v>4.6386380000000003</c:v>
                </c:pt>
                <c:pt idx="14155">
                  <c:v>4.6389659999999999</c:v>
                </c:pt>
                <c:pt idx="14156">
                  <c:v>4.6392930000000003</c:v>
                </c:pt>
                <c:pt idx="14157">
                  <c:v>4.639621</c:v>
                </c:pt>
                <c:pt idx="14158">
                  <c:v>4.6399489999999997</c:v>
                </c:pt>
                <c:pt idx="14159">
                  <c:v>4.6402760000000001</c:v>
                </c:pt>
                <c:pt idx="14160">
                  <c:v>4.6406039999999997</c:v>
                </c:pt>
                <c:pt idx="14161">
                  <c:v>4.6409320000000003</c:v>
                </c:pt>
                <c:pt idx="14162">
                  <c:v>4.6412599999999999</c:v>
                </c:pt>
                <c:pt idx="14163">
                  <c:v>4.6415870000000004</c:v>
                </c:pt>
                <c:pt idx="14164">
                  <c:v>4.641915</c:v>
                </c:pt>
                <c:pt idx="14165">
                  <c:v>4.6422420000000004</c:v>
                </c:pt>
                <c:pt idx="14166">
                  <c:v>4.6425700000000001</c:v>
                </c:pt>
                <c:pt idx="14167">
                  <c:v>4.6428979999999997</c:v>
                </c:pt>
                <c:pt idx="14168">
                  <c:v>4.6432260000000003</c:v>
                </c:pt>
                <c:pt idx="14169">
                  <c:v>4.6435529999999998</c:v>
                </c:pt>
                <c:pt idx="14170">
                  <c:v>4.6438810000000004</c:v>
                </c:pt>
                <c:pt idx="14171">
                  <c:v>4.6442079999999999</c:v>
                </c:pt>
                <c:pt idx="14172">
                  <c:v>4.6445360000000004</c:v>
                </c:pt>
                <c:pt idx="14173">
                  <c:v>4.6448640000000001</c:v>
                </c:pt>
                <c:pt idx="14174">
                  <c:v>4.6451919999999998</c:v>
                </c:pt>
                <c:pt idx="14175">
                  <c:v>4.6455190000000002</c:v>
                </c:pt>
                <c:pt idx="14176">
                  <c:v>4.6458469999999998</c:v>
                </c:pt>
                <c:pt idx="14177">
                  <c:v>4.6461750000000004</c:v>
                </c:pt>
                <c:pt idx="14178">
                  <c:v>4.6465019999999999</c:v>
                </c:pt>
                <c:pt idx="14179">
                  <c:v>4.6468299999999996</c:v>
                </c:pt>
                <c:pt idx="14180">
                  <c:v>4.6471580000000001</c:v>
                </c:pt>
                <c:pt idx="14181">
                  <c:v>4.6474849999999996</c:v>
                </c:pt>
                <c:pt idx="14182">
                  <c:v>4.6478130000000002</c:v>
                </c:pt>
                <c:pt idx="14183">
                  <c:v>4.6481409999999999</c:v>
                </c:pt>
                <c:pt idx="14184">
                  <c:v>4.6484680000000003</c:v>
                </c:pt>
                <c:pt idx="14185">
                  <c:v>4.6487959999999999</c:v>
                </c:pt>
                <c:pt idx="14186">
                  <c:v>4.6491239999999996</c:v>
                </c:pt>
                <c:pt idx="14187">
                  <c:v>4.649451</c:v>
                </c:pt>
                <c:pt idx="14188">
                  <c:v>4.6497789999999997</c:v>
                </c:pt>
                <c:pt idx="14189">
                  <c:v>4.6501070000000002</c:v>
                </c:pt>
                <c:pt idx="14190">
                  <c:v>4.6504339999999997</c:v>
                </c:pt>
                <c:pt idx="14191">
                  <c:v>4.6507620000000003</c:v>
                </c:pt>
                <c:pt idx="14192">
                  <c:v>4.6510899999999999</c:v>
                </c:pt>
                <c:pt idx="14193">
                  <c:v>4.6514179999999996</c:v>
                </c:pt>
                <c:pt idx="14194">
                  <c:v>4.651745</c:v>
                </c:pt>
                <c:pt idx="14195">
                  <c:v>4.6520729999999997</c:v>
                </c:pt>
                <c:pt idx="14196">
                  <c:v>4.6524000000000001</c:v>
                </c:pt>
                <c:pt idx="14197">
                  <c:v>4.6527279999999998</c:v>
                </c:pt>
                <c:pt idx="14198">
                  <c:v>4.6530560000000003</c:v>
                </c:pt>
                <c:pt idx="14199">
                  <c:v>4.653384</c:v>
                </c:pt>
                <c:pt idx="14200">
                  <c:v>4.6537110000000004</c:v>
                </c:pt>
                <c:pt idx="14201">
                  <c:v>4.654039</c:v>
                </c:pt>
                <c:pt idx="14202">
                  <c:v>4.6543659999999996</c:v>
                </c:pt>
                <c:pt idx="14203">
                  <c:v>4.6546950000000002</c:v>
                </c:pt>
                <c:pt idx="14204">
                  <c:v>4.6550219999999998</c:v>
                </c:pt>
                <c:pt idx="14205">
                  <c:v>4.6553500000000003</c:v>
                </c:pt>
                <c:pt idx="14206">
                  <c:v>4.6556769999999998</c:v>
                </c:pt>
                <c:pt idx="14207">
                  <c:v>4.6560050000000004</c:v>
                </c:pt>
                <c:pt idx="14208">
                  <c:v>4.6563330000000001</c:v>
                </c:pt>
                <c:pt idx="14209">
                  <c:v>4.6566609999999997</c:v>
                </c:pt>
                <c:pt idx="14210">
                  <c:v>4.6569880000000001</c:v>
                </c:pt>
                <c:pt idx="14211">
                  <c:v>4.6573159999999998</c:v>
                </c:pt>
                <c:pt idx="14212">
                  <c:v>4.6576430000000002</c:v>
                </c:pt>
                <c:pt idx="14213">
                  <c:v>4.6579709999999999</c:v>
                </c:pt>
                <c:pt idx="14214">
                  <c:v>4.6582990000000004</c:v>
                </c:pt>
                <c:pt idx="14215">
                  <c:v>4.6586270000000001</c:v>
                </c:pt>
                <c:pt idx="14216">
                  <c:v>4.6589539999999996</c:v>
                </c:pt>
                <c:pt idx="14217">
                  <c:v>4.6592820000000001</c:v>
                </c:pt>
                <c:pt idx="14218">
                  <c:v>4.6596099999999998</c:v>
                </c:pt>
                <c:pt idx="14219">
                  <c:v>4.6599370000000002</c:v>
                </c:pt>
                <c:pt idx="14220">
                  <c:v>4.6602649999999999</c:v>
                </c:pt>
                <c:pt idx="14221">
                  <c:v>4.6605930000000004</c:v>
                </c:pt>
                <c:pt idx="14222">
                  <c:v>4.66092</c:v>
                </c:pt>
                <c:pt idx="14223">
                  <c:v>4.6612479999999996</c:v>
                </c:pt>
                <c:pt idx="14224">
                  <c:v>4.6615760000000002</c:v>
                </c:pt>
                <c:pt idx="14225">
                  <c:v>4.6619029999999997</c:v>
                </c:pt>
                <c:pt idx="14226">
                  <c:v>4.6622310000000002</c:v>
                </c:pt>
                <c:pt idx="14227">
                  <c:v>4.6625589999999999</c:v>
                </c:pt>
                <c:pt idx="14228">
                  <c:v>4.6628860000000003</c:v>
                </c:pt>
                <c:pt idx="14229">
                  <c:v>4.663214</c:v>
                </c:pt>
                <c:pt idx="14230">
                  <c:v>4.6635419999999996</c:v>
                </c:pt>
                <c:pt idx="14231">
                  <c:v>4.663869</c:v>
                </c:pt>
                <c:pt idx="14232">
                  <c:v>4.6641969999999997</c:v>
                </c:pt>
                <c:pt idx="14233">
                  <c:v>4.6645250000000003</c:v>
                </c:pt>
                <c:pt idx="14234">
                  <c:v>4.6648529999999999</c:v>
                </c:pt>
                <c:pt idx="14235">
                  <c:v>4.6651800000000003</c:v>
                </c:pt>
                <c:pt idx="14236">
                  <c:v>4.665508</c:v>
                </c:pt>
                <c:pt idx="14237">
                  <c:v>4.6658350000000004</c:v>
                </c:pt>
                <c:pt idx="14238">
                  <c:v>4.6661630000000001</c:v>
                </c:pt>
                <c:pt idx="14239">
                  <c:v>4.6664909999999997</c:v>
                </c:pt>
                <c:pt idx="14240">
                  <c:v>4.6668190000000003</c:v>
                </c:pt>
                <c:pt idx="14241">
                  <c:v>4.6671459999999998</c:v>
                </c:pt>
                <c:pt idx="14242">
                  <c:v>4.6674740000000003</c:v>
                </c:pt>
                <c:pt idx="14243">
                  <c:v>4.6678009999999999</c:v>
                </c:pt>
                <c:pt idx="14244">
                  <c:v>4.6681290000000004</c:v>
                </c:pt>
                <c:pt idx="14245">
                  <c:v>4.6684570000000001</c:v>
                </c:pt>
                <c:pt idx="14246">
                  <c:v>4.6687849999999997</c:v>
                </c:pt>
                <c:pt idx="14247">
                  <c:v>4.6691120000000002</c:v>
                </c:pt>
                <c:pt idx="14248">
                  <c:v>4.6694399999999998</c:v>
                </c:pt>
                <c:pt idx="14249">
                  <c:v>4.6697680000000004</c:v>
                </c:pt>
                <c:pt idx="14250">
                  <c:v>4.6700949999999999</c:v>
                </c:pt>
                <c:pt idx="14251">
                  <c:v>4.6704230000000004</c:v>
                </c:pt>
                <c:pt idx="14252">
                  <c:v>4.6707510000000001</c:v>
                </c:pt>
                <c:pt idx="14253">
                  <c:v>4.6710779999999996</c:v>
                </c:pt>
                <c:pt idx="14254">
                  <c:v>4.6714060000000002</c:v>
                </c:pt>
                <c:pt idx="14255">
                  <c:v>4.6717339999999998</c:v>
                </c:pt>
                <c:pt idx="14256">
                  <c:v>4.6720610000000002</c:v>
                </c:pt>
                <c:pt idx="14257">
                  <c:v>4.6723889999999999</c:v>
                </c:pt>
                <c:pt idx="14258">
                  <c:v>4.6727169999999996</c:v>
                </c:pt>
                <c:pt idx="14259">
                  <c:v>4.6730450000000001</c:v>
                </c:pt>
                <c:pt idx="14260">
                  <c:v>4.6733719999999996</c:v>
                </c:pt>
                <c:pt idx="14261">
                  <c:v>4.6737000000000002</c:v>
                </c:pt>
                <c:pt idx="14262">
                  <c:v>4.6740269999999997</c:v>
                </c:pt>
                <c:pt idx="14263">
                  <c:v>4.6743550000000003</c:v>
                </c:pt>
                <c:pt idx="14264">
                  <c:v>4.6746829999999999</c:v>
                </c:pt>
                <c:pt idx="14265">
                  <c:v>4.6750109999999996</c:v>
                </c:pt>
                <c:pt idx="14266">
                  <c:v>4.675338</c:v>
                </c:pt>
                <c:pt idx="14267">
                  <c:v>4.6756659999999997</c:v>
                </c:pt>
                <c:pt idx="14268">
                  <c:v>4.6759930000000001</c:v>
                </c:pt>
                <c:pt idx="14269">
                  <c:v>4.6763209999999997</c:v>
                </c:pt>
                <c:pt idx="14270">
                  <c:v>4.6766490000000003</c:v>
                </c:pt>
                <c:pt idx="14271">
                  <c:v>4.6769769999999999</c:v>
                </c:pt>
                <c:pt idx="14272">
                  <c:v>4.6773040000000004</c:v>
                </c:pt>
                <c:pt idx="14273">
                  <c:v>4.677632</c:v>
                </c:pt>
                <c:pt idx="14274">
                  <c:v>4.6779590000000004</c:v>
                </c:pt>
                <c:pt idx="14275">
                  <c:v>4.6782880000000002</c:v>
                </c:pt>
                <c:pt idx="14276">
                  <c:v>4.6786149999999997</c:v>
                </c:pt>
                <c:pt idx="14277">
                  <c:v>4.6789430000000003</c:v>
                </c:pt>
                <c:pt idx="14278">
                  <c:v>4.6792699999999998</c:v>
                </c:pt>
                <c:pt idx="14279">
                  <c:v>4.6795980000000004</c:v>
                </c:pt>
                <c:pt idx="14280">
                  <c:v>4.679926</c:v>
                </c:pt>
                <c:pt idx="14281">
                  <c:v>4.6802539999999997</c:v>
                </c:pt>
                <c:pt idx="14282">
                  <c:v>4.6805810000000001</c:v>
                </c:pt>
                <c:pt idx="14283">
                  <c:v>4.6809089999999998</c:v>
                </c:pt>
                <c:pt idx="14284">
                  <c:v>4.6812360000000002</c:v>
                </c:pt>
                <c:pt idx="14285">
                  <c:v>4.6815639999999998</c:v>
                </c:pt>
                <c:pt idx="14286">
                  <c:v>4.6818920000000004</c:v>
                </c:pt>
                <c:pt idx="14287">
                  <c:v>4.68222</c:v>
                </c:pt>
                <c:pt idx="14288">
                  <c:v>4.6825469999999996</c:v>
                </c:pt>
                <c:pt idx="14289">
                  <c:v>4.6828750000000001</c:v>
                </c:pt>
                <c:pt idx="14290">
                  <c:v>4.6832029999999998</c:v>
                </c:pt>
                <c:pt idx="14291">
                  <c:v>4.6835300000000002</c:v>
                </c:pt>
                <c:pt idx="14292">
                  <c:v>4.6838579999999999</c:v>
                </c:pt>
                <c:pt idx="14293">
                  <c:v>4.6841860000000004</c:v>
                </c:pt>
                <c:pt idx="14294">
                  <c:v>4.6845129999999999</c:v>
                </c:pt>
                <c:pt idx="14295">
                  <c:v>4.6848409999999996</c:v>
                </c:pt>
                <c:pt idx="14296">
                  <c:v>4.6851690000000001</c:v>
                </c:pt>
                <c:pt idx="14297">
                  <c:v>4.6854959999999997</c:v>
                </c:pt>
                <c:pt idx="14298">
                  <c:v>4.6858240000000002</c:v>
                </c:pt>
                <c:pt idx="14299">
                  <c:v>4.6861519999999999</c:v>
                </c:pt>
                <c:pt idx="14300">
                  <c:v>4.6864800000000004</c:v>
                </c:pt>
                <c:pt idx="14301">
                  <c:v>4.6868069999999999</c:v>
                </c:pt>
                <c:pt idx="14302">
                  <c:v>4.6871349999999996</c:v>
                </c:pt>
                <c:pt idx="14303">
                  <c:v>4.687462</c:v>
                </c:pt>
                <c:pt idx="14304">
                  <c:v>4.6877899999999997</c:v>
                </c:pt>
                <c:pt idx="14305">
                  <c:v>4.6881180000000002</c:v>
                </c:pt>
                <c:pt idx="14306">
                  <c:v>4.6884459999999999</c:v>
                </c:pt>
                <c:pt idx="14307">
                  <c:v>4.6887730000000003</c:v>
                </c:pt>
                <c:pt idx="14308">
                  <c:v>4.689101</c:v>
                </c:pt>
                <c:pt idx="14309">
                  <c:v>4.6894280000000004</c:v>
                </c:pt>
                <c:pt idx="14310">
                  <c:v>4.689756</c:v>
                </c:pt>
                <c:pt idx="14311">
                  <c:v>4.6900839999999997</c:v>
                </c:pt>
                <c:pt idx="14312">
                  <c:v>4.6904120000000002</c:v>
                </c:pt>
                <c:pt idx="14313">
                  <c:v>4.6907389999999998</c:v>
                </c:pt>
                <c:pt idx="14314">
                  <c:v>4.6910670000000003</c:v>
                </c:pt>
                <c:pt idx="14315">
                  <c:v>4.6913939999999998</c:v>
                </c:pt>
                <c:pt idx="14316">
                  <c:v>4.6917220000000004</c:v>
                </c:pt>
                <c:pt idx="14317">
                  <c:v>4.6920500000000001</c:v>
                </c:pt>
                <c:pt idx="14318">
                  <c:v>4.6923779999999997</c:v>
                </c:pt>
                <c:pt idx="14319">
                  <c:v>4.6927050000000001</c:v>
                </c:pt>
                <c:pt idx="14320">
                  <c:v>4.6930329999999998</c:v>
                </c:pt>
                <c:pt idx="14321">
                  <c:v>4.6933610000000003</c:v>
                </c:pt>
                <c:pt idx="14322">
                  <c:v>4.6936879999999999</c:v>
                </c:pt>
                <c:pt idx="14323">
                  <c:v>4.6940160000000004</c:v>
                </c:pt>
                <c:pt idx="14324">
                  <c:v>4.6943440000000001</c:v>
                </c:pt>
                <c:pt idx="14325">
                  <c:v>4.6946709999999996</c:v>
                </c:pt>
                <c:pt idx="14326">
                  <c:v>4.6949990000000001</c:v>
                </c:pt>
                <c:pt idx="14327">
                  <c:v>4.6953269999999998</c:v>
                </c:pt>
                <c:pt idx="14328">
                  <c:v>4.6956540000000002</c:v>
                </c:pt>
                <c:pt idx="14329">
                  <c:v>4.6959819999999999</c:v>
                </c:pt>
                <c:pt idx="14330">
                  <c:v>4.6963100000000004</c:v>
                </c:pt>
                <c:pt idx="14331">
                  <c:v>4.6966380000000001</c:v>
                </c:pt>
                <c:pt idx="14332">
                  <c:v>4.6969649999999996</c:v>
                </c:pt>
                <c:pt idx="14333">
                  <c:v>4.6972930000000002</c:v>
                </c:pt>
                <c:pt idx="14334">
                  <c:v>4.6976199999999997</c:v>
                </c:pt>
                <c:pt idx="14335">
                  <c:v>4.6979480000000002</c:v>
                </c:pt>
                <c:pt idx="14336">
                  <c:v>4.6982759999999999</c:v>
                </c:pt>
                <c:pt idx="14337">
                  <c:v>4.6986039999999996</c:v>
                </c:pt>
                <c:pt idx="14338">
                  <c:v>4.698931</c:v>
                </c:pt>
                <c:pt idx="14339">
                  <c:v>4.6992589999999996</c:v>
                </c:pt>
                <c:pt idx="14340">
                  <c:v>4.699586</c:v>
                </c:pt>
                <c:pt idx="14341">
                  <c:v>4.6999139999999997</c:v>
                </c:pt>
                <c:pt idx="14342">
                  <c:v>4.7002420000000003</c:v>
                </c:pt>
                <c:pt idx="14343">
                  <c:v>4.7005699999999999</c:v>
                </c:pt>
                <c:pt idx="14344">
                  <c:v>4.7008970000000003</c:v>
                </c:pt>
                <c:pt idx="14345">
                  <c:v>4.701225</c:v>
                </c:pt>
                <c:pt idx="14346">
                  <c:v>4.7015520000000004</c:v>
                </c:pt>
                <c:pt idx="14347">
                  <c:v>4.7018800000000001</c:v>
                </c:pt>
                <c:pt idx="14348">
                  <c:v>4.7022079999999997</c:v>
                </c:pt>
                <c:pt idx="14349">
                  <c:v>4.7025360000000003</c:v>
                </c:pt>
                <c:pt idx="14350">
                  <c:v>4.7028629999999998</c:v>
                </c:pt>
                <c:pt idx="14351">
                  <c:v>4.7031910000000003</c:v>
                </c:pt>
                <c:pt idx="14352">
                  <c:v>4.703519</c:v>
                </c:pt>
                <c:pt idx="14353">
                  <c:v>4.7038460000000004</c:v>
                </c:pt>
                <c:pt idx="14354">
                  <c:v>4.7041740000000001</c:v>
                </c:pt>
                <c:pt idx="14355">
                  <c:v>4.7045019999999997</c:v>
                </c:pt>
                <c:pt idx="14356">
                  <c:v>4.7048290000000001</c:v>
                </c:pt>
                <c:pt idx="14357">
                  <c:v>4.7051569999999998</c:v>
                </c:pt>
                <c:pt idx="14358">
                  <c:v>4.7054850000000004</c:v>
                </c:pt>
                <c:pt idx="14359">
                  <c:v>4.7058119999999999</c:v>
                </c:pt>
                <c:pt idx="14360">
                  <c:v>4.7061400000000004</c:v>
                </c:pt>
                <c:pt idx="14361">
                  <c:v>4.7064680000000001</c:v>
                </c:pt>
                <c:pt idx="14362">
                  <c:v>4.7067959999999998</c:v>
                </c:pt>
                <c:pt idx="14363">
                  <c:v>4.7071230000000002</c:v>
                </c:pt>
                <c:pt idx="14364">
                  <c:v>4.7074509999999998</c:v>
                </c:pt>
                <c:pt idx="14365">
                  <c:v>4.7077780000000002</c:v>
                </c:pt>
                <c:pt idx="14366">
                  <c:v>4.7081059999999999</c:v>
                </c:pt>
                <c:pt idx="14367">
                  <c:v>4.7084339999999996</c:v>
                </c:pt>
                <c:pt idx="14368">
                  <c:v>4.7087620000000001</c:v>
                </c:pt>
                <c:pt idx="14369">
                  <c:v>4.7090889999999996</c:v>
                </c:pt>
                <c:pt idx="14370">
                  <c:v>4.7094170000000002</c:v>
                </c:pt>
                <c:pt idx="14371">
                  <c:v>4.7097439999999997</c:v>
                </c:pt>
                <c:pt idx="14372">
                  <c:v>4.7100730000000004</c:v>
                </c:pt>
                <c:pt idx="14373">
                  <c:v>4.7103999999999999</c:v>
                </c:pt>
                <c:pt idx="14374">
                  <c:v>4.7107279999999996</c:v>
                </c:pt>
                <c:pt idx="14375">
                  <c:v>4.711055</c:v>
                </c:pt>
                <c:pt idx="14376">
                  <c:v>4.7113829999999997</c:v>
                </c:pt>
                <c:pt idx="14377">
                  <c:v>4.7117100000000001</c:v>
                </c:pt>
                <c:pt idx="14378">
                  <c:v>4.7120389999999999</c:v>
                </c:pt>
                <c:pt idx="14379">
                  <c:v>4.7123660000000003</c:v>
                </c:pt>
                <c:pt idx="14380">
                  <c:v>4.7126939999999999</c:v>
                </c:pt>
                <c:pt idx="14381">
                  <c:v>4.7130210000000003</c:v>
                </c:pt>
                <c:pt idx="14382">
                  <c:v>4.713349</c:v>
                </c:pt>
                <c:pt idx="14383">
                  <c:v>4.7136769999999997</c:v>
                </c:pt>
                <c:pt idx="14384">
                  <c:v>4.7140050000000002</c:v>
                </c:pt>
                <c:pt idx="14385">
                  <c:v>4.7143319999999997</c:v>
                </c:pt>
                <c:pt idx="14386">
                  <c:v>4.7146600000000003</c:v>
                </c:pt>
                <c:pt idx="14387">
                  <c:v>4.7149869999999998</c:v>
                </c:pt>
                <c:pt idx="14388">
                  <c:v>4.7153150000000004</c:v>
                </c:pt>
                <c:pt idx="14389">
                  <c:v>4.715643</c:v>
                </c:pt>
                <c:pt idx="14390">
                  <c:v>4.7159709999999997</c:v>
                </c:pt>
                <c:pt idx="14391">
                  <c:v>4.7162980000000001</c:v>
                </c:pt>
                <c:pt idx="14392">
                  <c:v>4.7166259999999998</c:v>
                </c:pt>
                <c:pt idx="14393">
                  <c:v>4.7169540000000003</c:v>
                </c:pt>
                <c:pt idx="14394">
                  <c:v>4.7172809999999998</c:v>
                </c:pt>
                <c:pt idx="14395">
                  <c:v>4.7176090000000004</c:v>
                </c:pt>
                <c:pt idx="14396">
                  <c:v>4.717937</c:v>
                </c:pt>
                <c:pt idx="14397">
                  <c:v>4.7182639999999996</c:v>
                </c:pt>
                <c:pt idx="14398">
                  <c:v>4.7185920000000001</c:v>
                </c:pt>
                <c:pt idx="14399">
                  <c:v>4.7189199999999998</c:v>
                </c:pt>
                <c:pt idx="14400">
                  <c:v>4.7192470000000002</c:v>
                </c:pt>
                <c:pt idx="14401">
                  <c:v>4.7195749999999999</c:v>
                </c:pt>
                <c:pt idx="14402">
                  <c:v>4.7199030000000004</c:v>
                </c:pt>
                <c:pt idx="14403">
                  <c:v>4.7202310000000001</c:v>
                </c:pt>
                <c:pt idx="14404">
                  <c:v>4.7205579999999996</c:v>
                </c:pt>
                <c:pt idx="14405">
                  <c:v>4.7208860000000001</c:v>
                </c:pt>
                <c:pt idx="14406">
                  <c:v>4.7212129999999997</c:v>
                </c:pt>
                <c:pt idx="14407">
                  <c:v>4.7215410000000002</c:v>
                </c:pt>
                <c:pt idx="14408">
                  <c:v>4.7218689999999999</c:v>
                </c:pt>
                <c:pt idx="14409">
                  <c:v>4.7221970000000004</c:v>
                </c:pt>
                <c:pt idx="14410">
                  <c:v>4.7225239999999999</c:v>
                </c:pt>
                <c:pt idx="14411">
                  <c:v>4.7228519999999996</c:v>
                </c:pt>
                <c:pt idx="14412">
                  <c:v>4.723179</c:v>
                </c:pt>
                <c:pt idx="14413">
                  <c:v>4.7235069999999997</c:v>
                </c:pt>
                <c:pt idx="14414">
                  <c:v>4.7238350000000002</c:v>
                </c:pt>
                <c:pt idx="14415">
                  <c:v>4.7241629999999999</c:v>
                </c:pt>
                <c:pt idx="14416">
                  <c:v>4.7244900000000003</c:v>
                </c:pt>
                <c:pt idx="14417">
                  <c:v>4.724818</c:v>
                </c:pt>
                <c:pt idx="14418">
                  <c:v>4.7251450000000004</c:v>
                </c:pt>
                <c:pt idx="14419">
                  <c:v>4.725473</c:v>
                </c:pt>
                <c:pt idx="14420">
                  <c:v>4.7258009999999997</c:v>
                </c:pt>
                <c:pt idx="14421">
                  <c:v>4.7261290000000002</c:v>
                </c:pt>
                <c:pt idx="14422">
                  <c:v>4.7264559999999998</c:v>
                </c:pt>
                <c:pt idx="14423">
                  <c:v>4.7267840000000003</c:v>
                </c:pt>
                <c:pt idx="14424">
                  <c:v>4.727112</c:v>
                </c:pt>
                <c:pt idx="14425">
                  <c:v>4.7274390000000004</c:v>
                </c:pt>
                <c:pt idx="14426">
                  <c:v>4.7277670000000001</c:v>
                </c:pt>
                <c:pt idx="14427">
                  <c:v>4.7280949999999997</c:v>
                </c:pt>
                <c:pt idx="14428">
                  <c:v>4.7284220000000001</c:v>
                </c:pt>
                <c:pt idx="14429">
                  <c:v>4.7287499999999998</c:v>
                </c:pt>
                <c:pt idx="14430">
                  <c:v>4.7290780000000003</c:v>
                </c:pt>
                <c:pt idx="14431">
                  <c:v>4.7294049999999999</c:v>
                </c:pt>
                <c:pt idx="14432">
                  <c:v>4.7297330000000004</c:v>
                </c:pt>
                <c:pt idx="14433">
                  <c:v>4.7300610000000001</c:v>
                </c:pt>
                <c:pt idx="14434">
                  <c:v>4.7303889999999997</c:v>
                </c:pt>
                <c:pt idx="14435">
                  <c:v>4.7307160000000001</c:v>
                </c:pt>
                <c:pt idx="14436">
                  <c:v>4.7310439999999998</c:v>
                </c:pt>
                <c:pt idx="14437">
                  <c:v>4.7313710000000002</c:v>
                </c:pt>
                <c:pt idx="14438">
                  <c:v>4.7316989999999999</c:v>
                </c:pt>
                <c:pt idx="14439">
                  <c:v>4.7320270000000004</c:v>
                </c:pt>
                <c:pt idx="14440">
                  <c:v>4.7323550000000001</c:v>
                </c:pt>
                <c:pt idx="14441">
                  <c:v>4.7326819999999996</c:v>
                </c:pt>
                <c:pt idx="14442">
                  <c:v>4.7330100000000002</c:v>
                </c:pt>
                <c:pt idx="14443">
                  <c:v>4.7333369999999997</c:v>
                </c:pt>
                <c:pt idx="14444">
                  <c:v>4.7336650000000002</c:v>
                </c:pt>
                <c:pt idx="14445">
                  <c:v>4.7339929999999999</c:v>
                </c:pt>
                <c:pt idx="14446">
                  <c:v>4.7343209999999996</c:v>
                </c:pt>
                <c:pt idx="14447">
                  <c:v>4.734648</c:v>
                </c:pt>
                <c:pt idx="14448">
                  <c:v>4.7349759999999996</c:v>
                </c:pt>
                <c:pt idx="14449">
                  <c:v>4.7353040000000002</c:v>
                </c:pt>
                <c:pt idx="14450">
                  <c:v>4.7356309999999997</c:v>
                </c:pt>
                <c:pt idx="14451">
                  <c:v>4.7359590000000003</c:v>
                </c:pt>
                <c:pt idx="14452">
                  <c:v>4.7362869999999999</c:v>
                </c:pt>
                <c:pt idx="14453">
                  <c:v>4.7366140000000003</c:v>
                </c:pt>
                <c:pt idx="14454">
                  <c:v>4.736942</c:v>
                </c:pt>
                <c:pt idx="14455">
                  <c:v>4.7372699999999996</c:v>
                </c:pt>
                <c:pt idx="14456">
                  <c:v>4.7375970000000001</c:v>
                </c:pt>
                <c:pt idx="14457">
                  <c:v>4.7379249999999997</c:v>
                </c:pt>
                <c:pt idx="14458">
                  <c:v>4.7382530000000003</c:v>
                </c:pt>
                <c:pt idx="14459">
                  <c:v>4.7385799999999998</c:v>
                </c:pt>
                <c:pt idx="14460">
                  <c:v>4.7389080000000003</c:v>
                </c:pt>
                <c:pt idx="14461">
                  <c:v>4.739236</c:v>
                </c:pt>
                <c:pt idx="14462">
                  <c:v>4.7395630000000004</c:v>
                </c:pt>
                <c:pt idx="14463">
                  <c:v>4.7398910000000001</c:v>
                </c:pt>
                <c:pt idx="14464">
                  <c:v>4.7402189999999997</c:v>
                </c:pt>
                <c:pt idx="14465">
                  <c:v>4.7405470000000003</c:v>
                </c:pt>
                <c:pt idx="14466">
                  <c:v>4.7408739999999998</c:v>
                </c:pt>
                <c:pt idx="14467">
                  <c:v>4.7412020000000004</c:v>
                </c:pt>
                <c:pt idx="14468">
                  <c:v>4.7415289999999999</c:v>
                </c:pt>
                <c:pt idx="14469">
                  <c:v>4.7418570000000004</c:v>
                </c:pt>
                <c:pt idx="14470">
                  <c:v>4.7421850000000001</c:v>
                </c:pt>
                <c:pt idx="14471">
                  <c:v>4.7425129999999998</c:v>
                </c:pt>
                <c:pt idx="14472">
                  <c:v>4.7428400000000002</c:v>
                </c:pt>
                <c:pt idx="14473">
                  <c:v>4.7431679999999998</c:v>
                </c:pt>
                <c:pt idx="14474">
                  <c:v>4.7434950000000002</c:v>
                </c:pt>
                <c:pt idx="14475">
                  <c:v>4.743824</c:v>
                </c:pt>
                <c:pt idx="14476">
                  <c:v>4.7441509999999996</c:v>
                </c:pt>
                <c:pt idx="14477">
                  <c:v>4.7444790000000001</c:v>
                </c:pt>
                <c:pt idx="14478">
                  <c:v>4.7448059999999996</c:v>
                </c:pt>
                <c:pt idx="14479">
                  <c:v>4.7451340000000002</c:v>
                </c:pt>
                <c:pt idx="14480">
                  <c:v>4.7454619999999998</c:v>
                </c:pt>
                <c:pt idx="14481">
                  <c:v>4.7457900000000004</c:v>
                </c:pt>
                <c:pt idx="14482">
                  <c:v>4.7461169999999999</c:v>
                </c:pt>
                <c:pt idx="14483">
                  <c:v>4.7464449999999996</c:v>
                </c:pt>
                <c:pt idx="14484">
                  <c:v>4.746772</c:v>
                </c:pt>
                <c:pt idx="14485">
                  <c:v>4.7470999999999997</c:v>
                </c:pt>
                <c:pt idx="14486">
                  <c:v>4.7474280000000002</c:v>
                </c:pt>
                <c:pt idx="14487">
                  <c:v>4.7477559999999999</c:v>
                </c:pt>
                <c:pt idx="14488">
                  <c:v>4.7480830000000003</c:v>
                </c:pt>
                <c:pt idx="14489">
                  <c:v>4.7484109999999999</c:v>
                </c:pt>
                <c:pt idx="14490">
                  <c:v>4.7487389999999996</c:v>
                </c:pt>
                <c:pt idx="14491">
                  <c:v>4.749066</c:v>
                </c:pt>
                <c:pt idx="14492">
                  <c:v>4.7493939999999997</c:v>
                </c:pt>
                <c:pt idx="14493">
                  <c:v>4.7497220000000002</c:v>
                </c:pt>
                <c:pt idx="14494">
                  <c:v>4.7500489999999997</c:v>
                </c:pt>
                <c:pt idx="14495">
                  <c:v>4.7503770000000003</c:v>
                </c:pt>
                <c:pt idx="14496">
                  <c:v>4.750705</c:v>
                </c:pt>
                <c:pt idx="14497">
                  <c:v>4.7510320000000004</c:v>
                </c:pt>
                <c:pt idx="14498">
                  <c:v>4.75136</c:v>
                </c:pt>
                <c:pt idx="14499">
                  <c:v>4.7516879999999997</c:v>
                </c:pt>
                <c:pt idx="14500">
                  <c:v>4.7520150000000001</c:v>
                </c:pt>
                <c:pt idx="14501">
                  <c:v>4.7523429999999998</c:v>
                </c:pt>
                <c:pt idx="14502">
                  <c:v>4.7526710000000003</c:v>
                </c:pt>
                <c:pt idx="14503">
                  <c:v>4.7529979999999998</c:v>
                </c:pt>
                <c:pt idx="14504">
                  <c:v>4.7533260000000004</c:v>
                </c:pt>
                <c:pt idx="14505">
                  <c:v>4.753654</c:v>
                </c:pt>
                <c:pt idx="14506">
                  <c:v>4.7539819999999997</c:v>
                </c:pt>
                <c:pt idx="14507">
                  <c:v>4.7543090000000001</c:v>
                </c:pt>
                <c:pt idx="14508">
                  <c:v>4.7546369999999998</c:v>
                </c:pt>
                <c:pt idx="14509">
                  <c:v>4.7549640000000002</c:v>
                </c:pt>
                <c:pt idx="14510">
                  <c:v>4.7552919999999999</c:v>
                </c:pt>
                <c:pt idx="14511">
                  <c:v>4.7556200000000004</c:v>
                </c:pt>
                <c:pt idx="14512">
                  <c:v>4.7559480000000001</c:v>
                </c:pt>
                <c:pt idx="14513">
                  <c:v>4.7562749999999996</c:v>
                </c:pt>
                <c:pt idx="14514">
                  <c:v>4.7566030000000001</c:v>
                </c:pt>
                <c:pt idx="14515">
                  <c:v>4.7569299999999997</c:v>
                </c:pt>
                <c:pt idx="14516">
                  <c:v>4.7572580000000002</c:v>
                </c:pt>
                <c:pt idx="14517">
                  <c:v>4.7575859999999999</c:v>
                </c:pt>
                <c:pt idx="14518">
                  <c:v>4.7579140000000004</c:v>
                </c:pt>
                <c:pt idx="14519">
                  <c:v>4.7582409999999999</c:v>
                </c:pt>
                <c:pt idx="14520">
                  <c:v>4.7585689999999996</c:v>
                </c:pt>
                <c:pt idx="14521">
                  <c:v>4.7588970000000002</c:v>
                </c:pt>
                <c:pt idx="14522">
                  <c:v>4.7592239999999997</c:v>
                </c:pt>
                <c:pt idx="14523">
                  <c:v>4.7595520000000002</c:v>
                </c:pt>
                <c:pt idx="14524">
                  <c:v>4.7598799999999999</c:v>
                </c:pt>
                <c:pt idx="14525">
                  <c:v>4.7602070000000003</c:v>
                </c:pt>
                <c:pt idx="14526">
                  <c:v>4.760535</c:v>
                </c:pt>
                <c:pt idx="14527">
                  <c:v>4.7608629999999996</c:v>
                </c:pt>
                <c:pt idx="14528">
                  <c:v>4.76119</c:v>
                </c:pt>
                <c:pt idx="14529">
                  <c:v>4.7615179999999997</c:v>
                </c:pt>
                <c:pt idx="14530">
                  <c:v>4.7618460000000002</c:v>
                </c:pt>
                <c:pt idx="14531">
                  <c:v>4.7621729999999998</c:v>
                </c:pt>
                <c:pt idx="14532">
                  <c:v>4.7625010000000003</c:v>
                </c:pt>
                <c:pt idx="14533">
                  <c:v>4.762829</c:v>
                </c:pt>
                <c:pt idx="14534">
                  <c:v>4.7631560000000004</c:v>
                </c:pt>
                <c:pt idx="14535">
                  <c:v>4.7634840000000001</c:v>
                </c:pt>
                <c:pt idx="14536">
                  <c:v>4.7638119999999997</c:v>
                </c:pt>
                <c:pt idx="14537">
                  <c:v>4.7641400000000003</c:v>
                </c:pt>
                <c:pt idx="14538">
                  <c:v>4.7644669999999998</c:v>
                </c:pt>
                <c:pt idx="14539">
                  <c:v>4.7647950000000003</c:v>
                </c:pt>
                <c:pt idx="14540">
                  <c:v>4.7651219999999999</c:v>
                </c:pt>
                <c:pt idx="14541">
                  <c:v>4.7654500000000004</c:v>
                </c:pt>
                <c:pt idx="14542">
                  <c:v>4.7657780000000001</c:v>
                </c:pt>
                <c:pt idx="14543">
                  <c:v>4.7661059999999997</c:v>
                </c:pt>
                <c:pt idx="14544">
                  <c:v>4.7664330000000001</c:v>
                </c:pt>
                <c:pt idx="14545">
                  <c:v>4.7667609999999998</c:v>
                </c:pt>
                <c:pt idx="14546">
                  <c:v>4.7670880000000002</c:v>
                </c:pt>
                <c:pt idx="14547">
                  <c:v>4.7674159999999999</c:v>
                </c:pt>
                <c:pt idx="14548">
                  <c:v>4.7677440000000004</c:v>
                </c:pt>
                <c:pt idx="14549">
                  <c:v>4.7680720000000001</c:v>
                </c:pt>
                <c:pt idx="14550">
                  <c:v>4.7683989999999996</c:v>
                </c:pt>
                <c:pt idx="14551">
                  <c:v>4.7687270000000002</c:v>
                </c:pt>
                <c:pt idx="14552">
                  <c:v>4.7690549999999998</c:v>
                </c:pt>
                <c:pt idx="14553">
                  <c:v>4.7693820000000002</c:v>
                </c:pt>
                <c:pt idx="14554">
                  <c:v>4.7697099999999999</c:v>
                </c:pt>
                <c:pt idx="14555">
                  <c:v>4.7700379999999996</c:v>
                </c:pt>
                <c:pt idx="14556">
                  <c:v>4.770365</c:v>
                </c:pt>
                <c:pt idx="14557">
                  <c:v>4.7706929999999996</c:v>
                </c:pt>
                <c:pt idx="14558">
                  <c:v>4.7710210000000002</c:v>
                </c:pt>
                <c:pt idx="14559">
                  <c:v>4.7713479999999997</c:v>
                </c:pt>
                <c:pt idx="14560">
                  <c:v>4.7716760000000003</c:v>
                </c:pt>
                <c:pt idx="14561">
                  <c:v>4.7720039999999999</c:v>
                </c:pt>
                <c:pt idx="14562">
                  <c:v>4.7723319999999996</c:v>
                </c:pt>
                <c:pt idx="14563">
                  <c:v>4.772659</c:v>
                </c:pt>
                <c:pt idx="14564">
                  <c:v>4.7729869999999996</c:v>
                </c:pt>
                <c:pt idx="14565">
                  <c:v>4.7733140000000001</c:v>
                </c:pt>
                <c:pt idx="14566">
                  <c:v>4.7736419999999997</c:v>
                </c:pt>
                <c:pt idx="14567">
                  <c:v>4.7739700000000003</c:v>
                </c:pt>
                <c:pt idx="14568">
                  <c:v>4.7742979999999999</c:v>
                </c:pt>
                <c:pt idx="14569">
                  <c:v>4.7746250000000003</c:v>
                </c:pt>
                <c:pt idx="14570">
                  <c:v>4.774953</c:v>
                </c:pt>
                <c:pt idx="14571">
                  <c:v>4.7752800000000004</c:v>
                </c:pt>
                <c:pt idx="14572">
                  <c:v>4.7756080000000001</c:v>
                </c:pt>
                <c:pt idx="14573">
                  <c:v>4.7759359999999997</c:v>
                </c:pt>
                <c:pt idx="14574">
                  <c:v>4.7762640000000003</c:v>
                </c:pt>
                <c:pt idx="14575">
                  <c:v>4.7765909999999998</c:v>
                </c:pt>
                <c:pt idx="14576">
                  <c:v>4.7769190000000004</c:v>
                </c:pt>
                <c:pt idx="14577">
                  <c:v>4.7772459999999999</c:v>
                </c:pt>
                <c:pt idx="14578">
                  <c:v>4.7775749999999997</c:v>
                </c:pt>
                <c:pt idx="14579">
                  <c:v>4.7779020000000001</c:v>
                </c:pt>
                <c:pt idx="14580">
                  <c:v>4.7782299999999998</c:v>
                </c:pt>
                <c:pt idx="14581">
                  <c:v>4.7785570000000002</c:v>
                </c:pt>
                <c:pt idx="14582">
                  <c:v>4.7788849999999998</c:v>
                </c:pt>
                <c:pt idx="14583">
                  <c:v>4.7792130000000004</c:v>
                </c:pt>
                <c:pt idx="14584">
                  <c:v>4.779541</c:v>
                </c:pt>
                <c:pt idx="14585">
                  <c:v>4.7798679999999996</c:v>
                </c:pt>
                <c:pt idx="14586">
                  <c:v>4.7801960000000001</c:v>
                </c:pt>
                <c:pt idx="14587">
                  <c:v>4.7805229999999996</c:v>
                </c:pt>
                <c:pt idx="14588">
                  <c:v>4.7808510000000002</c:v>
                </c:pt>
                <c:pt idx="14589">
                  <c:v>4.7811789999999998</c:v>
                </c:pt>
                <c:pt idx="14590">
                  <c:v>4.7815070000000004</c:v>
                </c:pt>
                <c:pt idx="14591">
                  <c:v>4.7818339999999999</c:v>
                </c:pt>
                <c:pt idx="14592">
                  <c:v>4.7821619999999996</c:v>
                </c:pt>
                <c:pt idx="14593">
                  <c:v>4.7824900000000001</c:v>
                </c:pt>
                <c:pt idx="14594">
                  <c:v>4.7828169999999997</c:v>
                </c:pt>
                <c:pt idx="14595">
                  <c:v>4.7831450000000002</c:v>
                </c:pt>
                <c:pt idx="14596">
                  <c:v>4.7834729999999999</c:v>
                </c:pt>
                <c:pt idx="14597">
                  <c:v>4.7838000000000003</c:v>
                </c:pt>
                <c:pt idx="14598">
                  <c:v>4.7841279999999999</c:v>
                </c:pt>
                <c:pt idx="14599">
                  <c:v>4.7844559999999996</c:v>
                </c:pt>
                <c:pt idx="14600">
                  <c:v>4.784783</c:v>
                </c:pt>
                <c:pt idx="14601">
                  <c:v>4.7851109999999997</c:v>
                </c:pt>
                <c:pt idx="14602">
                  <c:v>4.7854390000000002</c:v>
                </c:pt>
                <c:pt idx="14603">
                  <c:v>4.7857669999999999</c:v>
                </c:pt>
                <c:pt idx="14604">
                  <c:v>4.7860940000000003</c:v>
                </c:pt>
                <c:pt idx="14605">
                  <c:v>4.786422</c:v>
                </c:pt>
                <c:pt idx="14606">
                  <c:v>4.7867490000000004</c:v>
                </c:pt>
                <c:pt idx="14607">
                  <c:v>4.787077</c:v>
                </c:pt>
                <c:pt idx="14608">
                  <c:v>4.7874049999999997</c:v>
                </c:pt>
                <c:pt idx="14609">
                  <c:v>4.7877330000000002</c:v>
                </c:pt>
                <c:pt idx="14610">
                  <c:v>4.7880599999999998</c:v>
                </c:pt>
                <c:pt idx="14611">
                  <c:v>4.7883880000000003</c:v>
                </c:pt>
                <c:pt idx="14612">
                  <c:v>4.7887149999999998</c:v>
                </c:pt>
                <c:pt idx="14613">
                  <c:v>4.7890430000000004</c:v>
                </c:pt>
                <c:pt idx="14614">
                  <c:v>4.789371</c:v>
                </c:pt>
                <c:pt idx="14615">
                  <c:v>4.7896989999999997</c:v>
                </c:pt>
                <c:pt idx="14616">
                  <c:v>4.7900260000000001</c:v>
                </c:pt>
                <c:pt idx="14617">
                  <c:v>4.7903539999999998</c:v>
                </c:pt>
                <c:pt idx="14618">
                  <c:v>4.7906810000000002</c:v>
                </c:pt>
                <c:pt idx="14619">
                  <c:v>4.7910089999999999</c:v>
                </c:pt>
                <c:pt idx="14620">
                  <c:v>4.7913370000000004</c:v>
                </c:pt>
                <c:pt idx="14621">
                  <c:v>4.7916650000000001</c:v>
                </c:pt>
                <c:pt idx="14622">
                  <c:v>4.7919919999999996</c:v>
                </c:pt>
                <c:pt idx="14623">
                  <c:v>4.7923200000000001</c:v>
                </c:pt>
                <c:pt idx="14624">
                  <c:v>4.7926479999999998</c:v>
                </c:pt>
                <c:pt idx="14625">
                  <c:v>4.7929750000000002</c:v>
                </c:pt>
                <c:pt idx="14626">
                  <c:v>4.7933029999999999</c:v>
                </c:pt>
                <c:pt idx="14627">
                  <c:v>4.7936310000000004</c:v>
                </c:pt>
                <c:pt idx="14628">
                  <c:v>4.7939579999999999</c:v>
                </c:pt>
                <c:pt idx="14629">
                  <c:v>4.7942859999999996</c:v>
                </c:pt>
                <c:pt idx="14630">
                  <c:v>4.7946140000000002</c:v>
                </c:pt>
                <c:pt idx="14631">
                  <c:v>4.7949409999999997</c:v>
                </c:pt>
                <c:pt idx="14632">
                  <c:v>4.7952690000000002</c:v>
                </c:pt>
                <c:pt idx="14633">
                  <c:v>4.7955969999999999</c:v>
                </c:pt>
                <c:pt idx="14634">
                  <c:v>4.7959250000000004</c:v>
                </c:pt>
                <c:pt idx="14635">
                  <c:v>4.796252</c:v>
                </c:pt>
                <c:pt idx="14636">
                  <c:v>4.7965799999999996</c:v>
                </c:pt>
                <c:pt idx="14637">
                  <c:v>4.796907</c:v>
                </c:pt>
                <c:pt idx="14638">
                  <c:v>4.7972349999999997</c:v>
                </c:pt>
                <c:pt idx="14639">
                  <c:v>4.7975630000000002</c:v>
                </c:pt>
                <c:pt idx="14640">
                  <c:v>4.7978909999999999</c:v>
                </c:pt>
                <c:pt idx="14641">
                  <c:v>4.7982180000000003</c:v>
                </c:pt>
                <c:pt idx="14642">
                  <c:v>4.798546</c:v>
                </c:pt>
                <c:pt idx="14643">
                  <c:v>4.7988730000000004</c:v>
                </c:pt>
                <c:pt idx="14644">
                  <c:v>4.7992010000000001</c:v>
                </c:pt>
                <c:pt idx="14645">
                  <c:v>4.7995289999999997</c:v>
                </c:pt>
                <c:pt idx="14646">
                  <c:v>4.7998570000000003</c:v>
                </c:pt>
                <c:pt idx="14647">
                  <c:v>4.8001839999999998</c:v>
                </c:pt>
                <c:pt idx="14648">
                  <c:v>4.8005120000000003</c:v>
                </c:pt>
                <c:pt idx="14649">
                  <c:v>4.8008389999999999</c:v>
                </c:pt>
                <c:pt idx="14650">
                  <c:v>4.8011670000000004</c:v>
                </c:pt>
                <c:pt idx="14651">
                  <c:v>4.8014950000000001</c:v>
                </c:pt>
                <c:pt idx="14652">
                  <c:v>4.8018229999999997</c:v>
                </c:pt>
                <c:pt idx="14653">
                  <c:v>4.8021500000000001</c:v>
                </c:pt>
                <c:pt idx="14654">
                  <c:v>4.8024779999999998</c:v>
                </c:pt>
                <c:pt idx="14655">
                  <c:v>4.8028060000000004</c:v>
                </c:pt>
                <c:pt idx="14656">
                  <c:v>4.8031329999999999</c:v>
                </c:pt>
                <c:pt idx="14657">
                  <c:v>4.8034610000000004</c:v>
                </c:pt>
                <c:pt idx="14658">
                  <c:v>4.8037890000000001</c:v>
                </c:pt>
                <c:pt idx="14659">
                  <c:v>4.8041159999999996</c:v>
                </c:pt>
                <c:pt idx="14660">
                  <c:v>4.8044440000000002</c:v>
                </c:pt>
                <c:pt idx="14661">
                  <c:v>4.8047719999999998</c:v>
                </c:pt>
                <c:pt idx="14662">
                  <c:v>4.8050990000000002</c:v>
                </c:pt>
                <c:pt idx="14663">
                  <c:v>4.8054269999999999</c:v>
                </c:pt>
                <c:pt idx="14664">
                  <c:v>4.8057550000000004</c:v>
                </c:pt>
                <c:pt idx="14665">
                  <c:v>4.8060830000000001</c:v>
                </c:pt>
                <c:pt idx="14666">
                  <c:v>4.8064099999999996</c:v>
                </c:pt>
                <c:pt idx="14667">
                  <c:v>4.8067380000000002</c:v>
                </c:pt>
                <c:pt idx="14668">
                  <c:v>4.8070649999999997</c:v>
                </c:pt>
                <c:pt idx="14669">
                  <c:v>4.8073930000000002</c:v>
                </c:pt>
                <c:pt idx="14670">
                  <c:v>4.8077209999999999</c:v>
                </c:pt>
                <c:pt idx="14671">
                  <c:v>4.8080489999999996</c:v>
                </c:pt>
                <c:pt idx="14672">
                  <c:v>4.808376</c:v>
                </c:pt>
                <c:pt idx="14673">
                  <c:v>4.8087039999999996</c:v>
                </c:pt>
                <c:pt idx="14674">
                  <c:v>4.8090310000000001</c:v>
                </c:pt>
                <c:pt idx="14675">
                  <c:v>4.8093599999999999</c:v>
                </c:pt>
                <c:pt idx="14676">
                  <c:v>4.8096870000000003</c:v>
                </c:pt>
                <c:pt idx="14677">
                  <c:v>4.8100149999999999</c:v>
                </c:pt>
                <c:pt idx="14678">
                  <c:v>4.8103420000000003</c:v>
                </c:pt>
                <c:pt idx="14679">
                  <c:v>4.81067</c:v>
                </c:pt>
                <c:pt idx="14680">
                  <c:v>4.8109979999999997</c:v>
                </c:pt>
                <c:pt idx="14681">
                  <c:v>4.8113260000000002</c:v>
                </c:pt>
                <c:pt idx="14682">
                  <c:v>4.8116529999999997</c:v>
                </c:pt>
                <c:pt idx="14683">
                  <c:v>4.8119810000000003</c:v>
                </c:pt>
                <c:pt idx="14684">
                  <c:v>4.8123079999999998</c:v>
                </c:pt>
                <c:pt idx="14685">
                  <c:v>4.8126360000000004</c:v>
                </c:pt>
                <c:pt idx="14686">
                  <c:v>4.812964</c:v>
                </c:pt>
                <c:pt idx="14687">
                  <c:v>4.8132919999999997</c:v>
                </c:pt>
                <c:pt idx="14688">
                  <c:v>4.8136190000000001</c:v>
                </c:pt>
                <c:pt idx="14689">
                  <c:v>4.8139469999999998</c:v>
                </c:pt>
                <c:pt idx="14690">
                  <c:v>4.8142740000000002</c:v>
                </c:pt>
                <c:pt idx="14691">
                  <c:v>4.8146019999999998</c:v>
                </c:pt>
                <c:pt idx="14692">
                  <c:v>4.8149300000000004</c:v>
                </c:pt>
                <c:pt idx="14693">
                  <c:v>4.815258</c:v>
                </c:pt>
                <c:pt idx="14694">
                  <c:v>4.8155849999999996</c:v>
                </c:pt>
                <c:pt idx="14695">
                  <c:v>4.8159130000000001</c:v>
                </c:pt>
                <c:pt idx="14696">
                  <c:v>4.8162409999999998</c:v>
                </c:pt>
                <c:pt idx="14697">
                  <c:v>4.8165680000000002</c:v>
                </c:pt>
                <c:pt idx="14698">
                  <c:v>4.8168959999999998</c:v>
                </c:pt>
                <c:pt idx="14699">
                  <c:v>4.8172240000000004</c:v>
                </c:pt>
                <c:pt idx="14700">
                  <c:v>4.8175509999999999</c:v>
                </c:pt>
                <c:pt idx="14701">
                  <c:v>4.8178789999999996</c:v>
                </c:pt>
                <c:pt idx="14702">
                  <c:v>4.8182070000000001</c:v>
                </c:pt>
                <c:pt idx="14703">
                  <c:v>4.8185339999999997</c:v>
                </c:pt>
                <c:pt idx="14704">
                  <c:v>4.8188620000000002</c:v>
                </c:pt>
                <c:pt idx="14705">
                  <c:v>4.8191899999999999</c:v>
                </c:pt>
                <c:pt idx="14706">
                  <c:v>4.8195180000000004</c:v>
                </c:pt>
                <c:pt idx="14707">
                  <c:v>4.8198449999999999</c:v>
                </c:pt>
                <c:pt idx="14708">
                  <c:v>4.8201729999999996</c:v>
                </c:pt>
                <c:pt idx="14709">
                  <c:v>4.8205</c:v>
                </c:pt>
                <c:pt idx="14710">
                  <c:v>4.8208279999999997</c:v>
                </c:pt>
                <c:pt idx="14711">
                  <c:v>4.8211560000000002</c:v>
                </c:pt>
                <c:pt idx="14712">
                  <c:v>4.8214839999999999</c:v>
                </c:pt>
                <c:pt idx="14713">
                  <c:v>4.8218110000000003</c:v>
                </c:pt>
                <c:pt idx="14714">
                  <c:v>4.822139</c:v>
                </c:pt>
                <c:pt idx="14715">
                  <c:v>4.8224660000000004</c:v>
                </c:pt>
                <c:pt idx="14716">
                  <c:v>4.822794</c:v>
                </c:pt>
                <c:pt idx="14717">
                  <c:v>4.8231219999999997</c:v>
                </c:pt>
                <c:pt idx="14718">
                  <c:v>4.8234500000000002</c:v>
                </c:pt>
                <c:pt idx="14719">
                  <c:v>4.8237769999999998</c:v>
                </c:pt>
                <c:pt idx="14720">
                  <c:v>4.8241050000000003</c:v>
                </c:pt>
                <c:pt idx="14721">
                  <c:v>4.8244319999999998</c:v>
                </c:pt>
                <c:pt idx="14722">
                  <c:v>4.8247600000000004</c:v>
                </c:pt>
                <c:pt idx="14723">
                  <c:v>4.825088</c:v>
                </c:pt>
                <c:pt idx="14724">
                  <c:v>4.8254159999999997</c:v>
                </c:pt>
                <c:pt idx="14725">
                  <c:v>4.8257430000000001</c:v>
                </c:pt>
                <c:pt idx="14726">
                  <c:v>4.8260709999999998</c:v>
                </c:pt>
                <c:pt idx="14727">
                  <c:v>4.8263990000000003</c:v>
                </c:pt>
                <c:pt idx="14728">
                  <c:v>4.8267259999999998</c:v>
                </c:pt>
                <c:pt idx="14729">
                  <c:v>4.8270540000000004</c:v>
                </c:pt>
                <c:pt idx="14730">
                  <c:v>4.8273820000000001</c:v>
                </c:pt>
                <c:pt idx="14731">
                  <c:v>4.8277089999999996</c:v>
                </c:pt>
                <c:pt idx="14732">
                  <c:v>4.8280370000000001</c:v>
                </c:pt>
                <c:pt idx="14733">
                  <c:v>4.8283649999999998</c:v>
                </c:pt>
                <c:pt idx="14734">
                  <c:v>4.8286920000000002</c:v>
                </c:pt>
                <c:pt idx="14735">
                  <c:v>4.8290199999999999</c:v>
                </c:pt>
                <c:pt idx="14736">
                  <c:v>4.8293480000000004</c:v>
                </c:pt>
                <c:pt idx="14737">
                  <c:v>4.8296760000000001</c:v>
                </c:pt>
                <c:pt idx="14738">
                  <c:v>4.8300029999999996</c:v>
                </c:pt>
                <c:pt idx="14739">
                  <c:v>4.8303310000000002</c:v>
                </c:pt>
                <c:pt idx="14740">
                  <c:v>4.8306579999999997</c:v>
                </c:pt>
                <c:pt idx="14741">
                  <c:v>4.8309860000000002</c:v>
                </c:pt>
                <c:pt idx="14742">
                  <c:v>4.8313139999999999</c:v>
                </c:pt>
                <c:pt idx="14743">
                  <c:v>4.8316420000000004</c:v>
                </c:pt>
                <c:pt idx="14744">
                  <c:v>4.831969</c:v>
                </c:pt>
                <c:pt idx="14745">
                  <c:v>4.8322969999999996</c:v>
                </c:pt>
                <c:pt idx="14746">
                  <c:v>4.832624</c:v>
                </c:pt>
                <c:pt idx="14747">
                  <c:v>4.8329519999999997</c:v>
                </c:pt>
                <c:pt idx="14748">
                  <c:v>4.8332800000000002</c:v>
                </c:pt>
                <c:pt idx="14749">
                  <c:v>4.8336079999999999</c:v>
                </c:pt>
                <c:pt idx="14750">
                  <c:v>4.8339350000000003</c:v>
                </c:pt>
                <c:pt idx="14751">
                  <c:v>4.834263</c:v>
                </c:pt>
                <c:pt idx="14752">
                  <c:v>4.8345909999999996</c:v>
                </c:pt>
                <c:pt idx="14753">
                  <c:v>4.834918</c:v>
                </c:pt>
                <c:pt idx="14754">
                  <c:v>4.8352459999999997</c:v>
                </c:pt>
                <c:pt idx="14755">
                  <c:v>4.8355740000000003</c:v>
                </c:pt>
                <c:pt idx="14756">
                  <c:v>4.8359009999999998</c:v>
                </c:pt>
                <c:pt idx="14757">
                  <c:v>4.8362290000000003</c:v>
                </c:pt>
                <c:pt idx="14758">
                  <c:v>4.836557</c:v>
                </c:pt>
                <c:pt idx="14759">
                  <c:v>4.8368840000000004</c:v>
                </c:pt>
                <c:pt idx="14760">
                  <c:v>4.8372120000000001</c:v>
                </c:pt>
                <c:pt idx="14761">
                  <c:v>4.8375399999999997</c:v>
                </c:pt>
                <c:pt idx="14762">
                  <c:v>4.8378670000000001</c:v>
                </c:pt>
                <c:pt idx="14763">
                  <c:v>4.8381949999999998</c:v>
                </c:pt>
                <c:pt idx="14764">
                  <c:v>4.8385230000000004</c:v>
                </c:pt>
                <c:pt idx="14765">
                  <c:v>4.8388499999999999</c:v>
                </c:pt>
                <c:pt idx="14766">
                  <c:v>4.8391780000000004</c:v>
                </c:pt>
                <c:pt idx="14767">
                  <c:v>4.8395060000000001</c:v>
                </c:pt>
                <c:pt idx="14768">
                  <c:v>4.8398339999999997</c:v>
                </c:pt>
                <c:pt idx="14769">
                  <c:v>4.8401610000000002</c:v>
                </c:pt>
                <c:pt idx="14770">
                  <c:v>4.8404889999999998</c:v>
                </c:pt>
                <c:pt idx="14771">
                  <c:v>4.8408160000000002</c:v>
                </c:pt>
                <c:pt idx="14772">
                  <c:v>4.8411439999999999</c:v>
                </c:pt>
                <c:pt idx="14773">
                  <c:v>4.8414720000000004</c:v>
                </c:pt>
                <c:pt idx="14774">
                  <c:v>4.8418000000000001</c:v>
                </c:pt>
                <c:pt idx="14775">
                  <c:v>4.8421269999999996</c:v>
                </c:pt>
                <c:pt idx="14776">
                  <c:v>4.8424550000000002</c:v>
                </c:pt>
                <c:pt idx="14777">
                  <c:v>4.8427819999999997</c:v>
                </c:pt>
                <c:pt idx="14778">
                  <c:v>4.8431110000000004</c:v>
                </c:pt>
                <c:pt idx="14779">
                  <c:v>4.8434379999999999</c:v>
                </c:pt>
                <c:pt idx="14780">
                  <c:v>4.8437659999999996</c:v>
                </c:pt>
                <c:pt idx="14781">
                  <c:v>4.844093</c:v>
                </c:pt>
                <c:pt idx="14782">
                  <c:v>4.8444209999999996</c:v>
                </c:pt>
                <c:pt idx="14783">
                  <c:v>4.8447490000000002</c:v>
                </c:pt>
                <c:pt idx="14784">
                  <c:v>4.8450769999999999</c:v>
                </c:pt>
                <c:pt idx="14785">
                  <c:v>4.8454040000000003</c:v>
                </c:pt>
                <c:pt idx="14786">
                  <c:v>4.8457319999999999</c:v>
                </c:pt>
                <c:pt idx="14787">
                  <c:v>4.8460590000000003</c:v>
                </c:pt>
                <c:pt idx="14788">
                  <c:v>4.846387</c:v>
                </c:pt>
                <c:pt idx="14789">
                  <c:v>4.8467149999999997</c:v>
                </c:pt>
                <c:pt idx="14790">
                  <c:v>4.8470430000000002</c:v>
                </c:pt>
                <c:pt idx="14791">
                  <c:v>4.8473699999999997</c:v>
                </c:pt>
                <c:pt idx="14792">
                  <c:v>4.8476980000000003</c:v>
                </c:pt>
                <c:pt idx="14793">
                  <c:v>4.8480259999999999</c:v>
                </c:pt>
                <c:pt idx="14794">
                  <c:v>4.8483530000000004</c:v>
                </c:pt>
                <c:pt idx="14795">
                  <c:v>4.848681</c:v>
                </c:pt>
                <c:pt idx="14796">
                  <c:v>4.8490089999999997</c:v>
                </c:pt>
                <c:pt idx="14797">
                  <c:v>4.8493360000000001</c:v>
                </c:pt>
                <c:pt idx="14798">
                  <c:v>4.8496639999999998</c:v>
                </c:pt>
                <c:pt idx="14799">
                  <c:v>4.8499920000000003</c:v>
                </c:pt>
                <c:pt idx="14800">
                  <c:v>4.8503189999999998</c:v>
                </c:pt>
                <c:pt idx="14801">
                  <c:v>4.8506470000000004</c:v>
                </c:pt>
                <c:pt idx="14802">
                  <c:v>4.850975</c:v>
                </c:pt>
                <c:pt idx="14803">
                  <c:v>4.8513019999999996</c:v>
                </c:pt>
                <c:pt idx="14804">
                  <c:v>4.8516300000000001</c:v>
                </c:pt>
                <c:pt idx="14805">
                  <c:v>4.8519579999999998</c:v>
                </c:pt>
                <c:pt idx="14806">
                  <c:v>4.8522850000000002</c:v>
                </c:pt>
                <c:pt idx="14807">
                  <c:v>4.8526129999999998</c:v>
                </c:pt>
                <c:pt idx="14808">
                  <c:v>4.8529410000000004</c:v>
                </c:pt>
                <c:pt idx="14809">
                  <c:v>4.8532690000000001</c:v>
                </c:pt>
                <c:pt idx="14810">
                  <c:v>4.8535959999999996</c:v>
                </c:pt>
                <c:pt idx="14811">
                  <c:v>4.8539240000000001</c:v>
                </c:pt>
                <c:pt idx="14812">
                  <c:v>4.8542509999999996</c:v>
                </c:pt>
                <c:pt idx="14813">
                  <c:v>4.8545790000000002</c:v>
                </c:pt>
                <c:pt idx="14814">
                  <c:v>4.8549069999999999</c:v>
                </c:pt>
                <c:pt idx="14815">
                  <c:v>4.8552350000000004</c:v>
                </c:pt>
                <c:pt idx="14816">
                  <c:v>4.8555619999999999</c:v>
                </c:pt>
                <c:pt idx="14817">
                  <c:v>4.8558899999999996</c:v>
                </c:pt>
                <c:pt idx="14818">
                  <c:v>4.856217</c:v>
                </c:pt>
                <c:pt idx="14819">
                  <c:v>4.8565449999999997</c:v>
                </c:pt>
                <c:pt idx="14820">
                  <c:v>4.8568730000000002</c:v>
                </c:pt>
                <c:pt idx="14821">
                  <c:v>4.8572009999999999</c:v>
                </c:pt>
                <c:pt idx="14822">
                  <c:v>4.8575280000000003</c:v>
                </c:pt>
                <c:pt idx="14823">
                  <c:v>4.857856</c:v>
                </c:pt>
                <c:pt idx="14824">
                  <c:v>4.8581839999999996</c:v>
                </c:pt>
                <c:pt idx="14825">
                  <c:v>4.858511</c:v>
                </c:pt>
                <c:pt idx="14826">
                  <c:v>4.8588389999999997</c:v>
                </c:pt>
                <c:pt idx="14827">
                  <c:v>4.8591670000000002</c:v>
                </c:pt>
                <c:pt idx="14828">
                  <c:v>4.8594939999999998</c:v>
                </c:pt>
                <c:pt idx="14829">
                  <c:v>4.8598220000000003</c:v>
                </c:pt>
                <c:pt idx="14830">
                  <c:v>4.86015</c:v>
                </c:pt>
                <c:pt idx="14831">
                  <c:v>4.8604770000000004</c:v>
                </c:pt>
                <c:pt idx="14832">
                  <c:v>4.860805</c:v>
                </c:pt>
                <c:pt idx="14833">
                  <c:v>4.8611329999999997</c:v>
                </c:pt>
                <c:pt idx="14834">
                  <c:v>4.8614610000000003</c:v>
                </c:pt>
                <c:pt idx="14835">
                  <c:v>4.8617879999999998</c:v>
                </c:pt>
                <c:pt idx="14836">
                  <c:v>4.8621160000000003</c:v>
                </c:pt>
                <c:pt idx="14837">
                  <c:v>4.8624429999999998</c:v>
                </c:pt>
                <c:pt idx="14838">
                  <c:v>4.8627710000000004</c:v>
                </c:pt>
                <c:pt idx="14839">
                  <c:v>4.8630990000000001</c:v>
                </c:pt>
                <c:pt idx="14840">
                  <c:v>4.8634269999999997</c:v>
                </c:pt>
                <c:pt idx="14841">
                  <c:v>4.8637540000000001</c:v>
                </c:pt>
                <c:pt idx="14842">
                  <c:v>4.8640819999999998</c:v>
                </c:pt>
                <c:pt idx="14843">
                  <c:v>4.8644090000000002</c:v>
                </c:pt>
                <c:pt idx="14844">
                  <c:v>4.8647369999999999</c:v>
                </c:pt>
                <c:pt idx="14845">
                  <c:v>4.8650650000000004</c:v>
                </c:pt>
                <c:pt idx="14846">
                  <c:v>4.8653930000000001</c:v>
                </c:pt>
                <c:pt idx="14847">
                  <c:v>4.8657199999999996</c:v>
                </c:pt>
                <c:pt idx="14848">
                  <c:v>4.8660480000000002</c:v>
                </c:pt>
                <c:pt idx="14849">
                  <c:v>4.8663749999999997</c:v>
                </c:pt>
                <c:pt idx="14850">
                  <c:v>4.8667040000000004</c:v>
                </c:pt>
                <c:pt idx="14851">
                  <c:v>4.8670309999999999</c:v>
                </c:pt>
                <c:pt idx="14852">
                  <c:v>4.8673590000000004</c:v>
                </c:pt>
                <c:pt idx="14853">
                  <c:v>4.867686</c:v>
                </c:pt>
                <c:pt idx="14854">
                  <c:v>4.8680139999999996</c:v>
                </c:pt>
                <c:pt idx="14855">
                  <c:v>4.8683420000000002</c:v>
                </c:pt>
                <c:pt idx="14856">
                  <c:v>4.8686699999999998</c:v>
                </c:pt>
                <c:pt idx="14857">
                  <c:v>4.8689970000000002</c:v>
                </c:pt>
                <c:pt idx="14858">
                  <c:v>4.8693249999999999</c:v>
                </c:pt>
                <c:pt idx="14859">
                  <c:v>4.8696520000000003</c:v>
                </c:pt>
                <c:pt idx="14860">
                  <c:v>4.86998</c:v>
                </c:pt>
                <c:pt idx="14861">
                  <c:v>4.8703079999999996</c:v>
                </c:pt>
                <c:pt idx="14862">
                  <c:v>4.8706360000000002</c:v>
                </c:pt>
                <c:pt idx="14863">
                  <c:v>4.8709629999999997</c:v>
                </c:pt>
                <c:pt idx="14864">
                  <c:v>4.8712910000000003</c:v>
                </c:pt>
                <c:pt idx="14865">
                  <c:v>4.8716189999999999</c:v>
                </c:pt>
                <c:pt idx="14866">
                  <c:v>4.8719460000000003</c:v>
                </c:pt>
                <c:pt idx="14867">
                  <c:v>4.872274</c:v>
                </c:pt>
                <c:pt idx="14868">
                  <c:v>4.8726019999999997</c:v>
                </c:pt>
                <c:pt idx="14869">
                  <c:v>4.8729290000000001</c:v>
                </c:pt>
                <c:pt idx="14870">
                  <c:v>4.8732569999999997</c:v>
                </c:pt>
                <c:pt idx="14871">
                  <c:v>4.8735850000000003</c:v>
                </c:pt>
                <c:pt idx="14872">
                  <c:v>4.8739119999999998</c:v>
                </c:pt>
                <c:pt idx="14873">
                  <c:v>4.8742400000000004</c:v>
                </c:pt>
                <c:pt idx="14874">
                  <c:v>4.874568</c:v>
                </c:pt>
                <c:pt idx="14875">
                  <c:v>4.8748950000000004</c:v>
                </c:pt>
                <c:pt idx="14876">
                  <c:v>4.8752230000000001</c:v>
                </c:pt>
                <c:pt idx="14877">
                  <c:v>4.8755509999999997</c:v>
                </c:pt>
                <c:pt idx="14878">
                  <c:v>4.8758780000000002</c:v>
                </c:pt>
                <c:pt idx="14879">
                  <c:v>4.8762059999999998</c:v>
                </c:pt>
                <c:pt idx="14880">
                  <c:v>4.8765340000000004</c:v>
                </c:pt>
                <c:pt idx="14881">
                  <c:v>4.876862</c:v>
                </c:pt>
                <c:pt idx="14882">
                  <c:v>4.8771890000000004</c:v>
                </c:pt>
                <c:pt idx="14883">
                  <c:v>4.8775170000000001</c:v>
                </c:pt>
                <c:pt idx="14884">
                  <c:v>4.8778439999999996</c:v>
                </c:pt>
                <c:pt idx="14885">
                  <c:v>4.8781720000000002</c:v>
                </c:pt>
                <c:pt idx="14886">
                  <c:v>4.8784999999999998</c:v>
                </c:pt>
                <c:pt idx="14887">
                  <c:v>4.8788280000000004</c:v>
                </c:pt>
                <c:pt idx="14888">
                  <c:v>4.8791549999999999</c:v>
                </c:pt>
                <c:pt idx="14889">
                  <c:v>4.8794829999999996</c:v>
                </c:pt>
                <c:pt idx="14890">
                  <c:v>4.87981</c:v>
                </c:pt>
                <c:pt idx="14891">
                  <c:v>4.8801379999999996</c:v>
                </c:pt>
                <c:pt idx="14892">
                  <c:v>4.8804660000000002</c:v>
                </c:pt>
                <c:pt idx="14893">
                  <c:v>4.8807939999999999</c:v>
                </c:pt>
                <c:pt idx="14894">
                  <c:v>4.8811210000000003</c:v>
                </c:pt>
                <c:pt idx="14895">
                  <c:v>4.8814489999999999</c:v>
                </c:pt>
                <c:pt idx="14896">
                  <c:v>4.8817769999999996</c:v>
                </c:pt>
                <c:pt idx="14897">
                  <c:v>4.882104</c:v>
                </c:pt>
                <c:pt idx="14898">
                  <c:v>4.8824319999999997</c:v>
                </c:pt>
                <c:pt idx="14899">
                  <c:v>4.8827600000000002</c:v>
                </c:pt>
                <c:pt idx="14900">
                  <c:v>4.8830869999999997</c:v>
                </c:pt>
                <c:pt idx="14901">
                  <c:v>4.8834150000000003</c:v>
                </c:pt>
                <c:pt idx="14902">
                  <c:v>4.8837429999999999</c:v>
                </c:pt>
                <c:pt idx="14903">
                  <c:v>4.8840700000000004</c:v>
                </c:pt>
                <c:pt idx="14904">
                  <c:v>4.884398</c:v>
                </c:pt>
                <c:pt idx="14905">
                  <c:v>4.8847259999999997</c:v>
                </c:pt>
                <c:pt idx="14906">
                  <c:v>4.8850540000000002</c:v>
                </c:pt>
                <c:pt idx="14907">
                  <c:v>4.8853809999999998</c:v>
                </c:pt>
                <c:pt idx="14908">
                  <c:v>4.8857090000000003</c:v>
                </c:pt>
                <c:pt idx="14909">
                  <c:v>4.8860359999999998</c:v>
                </c:pt>
                <c:pt idx="14910">
                  <c:v>4.8863640000000004</c:v>
                </c:pt>
                <c:pt idx="14911">
                  <c:v>4.886692</c:v>
                </c:pt>
                <c:pt idx="14912">
                  <c:v>4.8870199999999997</c:v>
                </c:pt>
                <c:pt idx="14913">
                  <c:v>4.8873470000000001</c:v>
                </c:pt>
                <c:pt idx="14914">
                  <c:v>4.8876749999999998</c:v>
                </c:pt>
                <c:pt idx="14915">
                  <c:v>4.8880020000000002</c:v>
                </c:pt>
                <c:pt idx="14916">
                  <c:v>4.8883299999999998</c:v>
                </c:pt>
                <c:pt idx="14917">
                  <c:v>4.8886580000000004</c:v>
                </c:pt>
                <c:pt idx="14918">
                  <c:v>4.8889860000000001</c:v>
                </c:pt>
                <c:pt idx="14919">
                  <c:v>4.8893129999999996</c:v>
                </c:pt>
                <c:pt idx="14920">
                  <c:v>4.8896410000000001</c:v>
                </c:pt>
                <c:pt idx="14921">
                  <c:v>4.8899679999999996</c:v>
                </c:pt>
                <c:pt idx="14922">
                  <c:v>4.8902960000000002</c:v>
                </c:pt>
                <c:pt idx="14923">
                  <c:v>4.8906239999999999</c:v>
                </c:pt>
                <c:pt idx="14924">
                  <c:v>4.8909520000000004</c:v>
                </c:pt>
                <c:pt idx="14925">
                  <c:v>4.8912789999999999</c:v>
                </c:pt>
                <c:pt idx="14926">
                  <c:v>4.8916069999999996</c:v>
                </c:pt>
                <c:pt idx="14927">
                  <c:v>4.8919350000000001</c:v>
                </c:pt>
                <c:pt idx="14928">
                  <c:v>4.8922619999999997</c:v>
                </c:pt>
                <c:pt idx="14929">
                  <c:v>4.8925900000000002</c:v>
                </c:pt>
                <c:pt idx="14930">
                  <c:v>4.8929179999999999</c:v>
                </c:pt>
                <c:pt idx="14931">
                  <c:v>4.8932450000000003</c:v>
                </c:pt>
                <c:pt idx="14932">
                  <c:v>4.893573</c:v>
                </c:pt>
                <c:pt idx="14933">
                  <c:v>4.8939009999999996</c:v>
                </c:pt>
                <c:pt idx="14934">
                  <c:v>4.894228</c:v>
                </c:pt>
                <c:pt idx="14935">
                  <c:v>4.8945559999999997</c:v>
                </c:pt>
                <c:pt idx="14936">
                  <c:v>4.8948840000000002</c:v>
                </c:pt>
                <c:pt idx="14937">
                  <c:v>4.8952119999999999</c:v>
                </c:pt>
                <c:pt idx="14938">
                  <c:v>4.8955390000000003</c:v>
                </c:pt>
                <c:pt idx="14939">
                  <c:v>4.895867</c:v>
                </c:pt>
                <c:pt idx="14940">
                  <c:v>4.8961940000000004</c:v>
                </c:pt>
                <c:pt idx="14941">
                  <c:v>4.896522</c:v>
                </c:pt>
                <c:pt idx="14942">
                  <c:v>4.8968499999999997</c:v>
                </c:pt>
                <c:pt idx="14943">
                  <c:v>4.8971780000000003</c:v>
                </c:pt>
                <c:pt idx="14944">
                  <c:v>4.8975049999999998</c:v>
                </c:pt>
                <c:pt idx="14945">
                  <c:v>4.8978330000000003</c:v>
                </c:pt>
                <c:pt idx="14946">
                  <c:v>4.8981599999999998</c:v>
                </c:pt>
                <c:pt idx="14947">
                  <c:v>4.8984889999999996</c:v>
                </c:pt>
                <c:pt idx="14948">
                  <c:v>4.8988160000000001</c:v>
                </c:pt>
                <c:pt idx="14949">
                  <c:v>4.8991439999999997</c:v>
                </c:pt>
                <c:pt idx="14950">
                  <c:v>4.8994710000000001</c:v>
                </c:pt>
                <c:pt idx="14951">
                  <c:v>4.8997989999999998</c:v>
                </c:pt>
                <c:pt idx="14952">
                  <c:v>4.9001260000000002</c:v>
                </c:pt>
                <c:pt idx="14953">
                  <c:v>4.900455</c:v>
                </c:pt>
                <c:pt idx="14954">
                  <c:v>4.9007820000000004</c:v>
                </c:pt>
                <c:pt idx="14955">
                  <c:v>4.9011100000000001</c:v>
                </c:pt>
                <c:pt idx="14956">
                  <c:v>4.9014369999999996</c:v>
                </c:pt>
                <c:pt idx="14957">
                  <c:v>4.9017650000000001</c:v>
                </c:pt>
                <c:pt idx="14958">
                  <c:v>4.9020929999999998</c:v>
                </c:pt>
                <c:pt idx="14959">
                  <c:v>4.9024210000000004</c:v>
                </c:pt>
                <c:pt idx="14960">
                  <c:v>4.9027479999999999</c:v>
                </c:pt>
                <c:pt idx="14961">
                  <c:v>4.9030760000000004</c:v>
                </c:pt>
                <c:pt idx="14962">
                  <c:v>4.903403</c:v>
                </c:pt>
                <c:pt idx="14963">
                  <c:v>4.9037309999999996</c:v>
                </c:pt>
                <c:pt idx="14964">
                  <c:v>4.9040590000000002</c:v>
                </c:pt>
                <c:pt idx="14965">
                  <c:v>4.9043869999999998</c:v>
                </c:pt>
                <c:pt idx="14966">
                  <c:v>4.9047140000000002</c:v>
                </c:pt>
                <c:pt idx="14967">
                  <c:v>4.9050419999999999</c:v>
                </c:pt>
                <c:pt idx="14968">
                  <c:v>4.9053699999999996</c:v>
                </c:pt>
                <c:pt idx="14969">
                  <c:v>4.905697</c:v>
                </c:pt>
                <c:pt idx="14970">
                  <c:v>4.9060249999999996</c:v>
                </c:pt>
                <c:pt idx="14971">
                  <c:v>4.9063530000000002</c:v>
                </c:pt>
                <c:pt idx="14972">
                  <c:v>4.9066799999999997</c:v>
                </c:pt>
                <c:pt idx="14973">
                  <c:v>4.9070080000000003</c:v>
                </c:pt>
                <c:pt idx="14974">
                  <c:v>4.9073359999999999</c:v>
                </c:pt>
                <c:pt idx="14975">
                  <c:v>4.9076630000000003</c:v>
                </c:pt>
                <c:pt idx="14976">
                  <c:v>4.907991</c:v>
                </c:pt>
                <c:pt idx="14977">
                  <c:v>4.9083189999999997</c:v>
                </c:pt>
                <c:pt idx="14978">
                  <c:v>4.9086470000000002</c:v>
                </c:pt>
                <c:pt idx="14979">
                  <c:v>4.9089739999999997</c:v>
                </c:pt>
                <c:pt idx="14980">
                  <c:v>4.9093020000000003</c:v>
                </c:pt>
                <c:pt idx="14981">
                  <c:v>4.9096289999999998</c:v>
                </c:pt>
                <c:pt idx="14982">
                  <c:v>4.9099570000000003</c:v>
                </c:pt>
                <c:pt idx="14983">
                  <c:v>4.910285</c:v>
                </c:pt>
                <c:pt idx="14984">
                  <c:v>4.9106129999999997</c:v>
                </c:pt>
                <c:pt idx="14985">
                  <c:v>4.9109400000000001</c:v>
                </c:pt>
                <c:pt idx="14986">
                  <c:v>4.9112679999999997</c:v>
                </c:pt>
                <c:pt idx="14987">
                  <c:v>4.9115950000000002</c:v>
                </c:pt>
                <c:pt idx="14988">
                  <c:v>4.9119229999999998</c:v>
                </c:pt>
                <c:pt idx="14989">
                  <c:v>4.9122510000000004</c:v>
                </c:pt>
                <c:pt idx="14990">
                  <c:v>4.912579</c:v>
                </c:pt>
                <c:pt idx="14991">
                  <c:v>4.9129060000000004</c:v>
                </c:pt>
                <c:pt idx="14992">
                  <c:v>4.9132340000000001</c:v>
                </c:pt>
                <c:pt idx="14993">
                  <c:v>4.9135609999999996</c:v>
                </c:pt>
                <c:pt idx="14994">
                  <c:v>4.9138890000000002</c:v>
                </c:pt>
                <c:pt idx="14995">
                  <c:v>4.9142169999999998</c:v>
                </c:pt>
                <c:pt idx="14996">
                  <c:v>4.9145450000000004</c:v>
                </c:pt>
                <c:pt idx="14997">
                  <c:v>4.9148719999999999</c:v>
                </c:pt>
                <c:pt idx="14998">
                  <c:v>4.9151999999999996</c:v>
                </c:pt>
                <c:pt idx="14999">
                  <c:v>4.9155280000000001</c:v>
                </c:pt>
                <c:pt idx="15000">
                  <c:v>4.9158549999999996</c:v>
                </c:pt>
                <c:pt idx="15001">
                  <c:v>4.9161830000000002</c:v>
                </c:pt>
                <c:pt idx="15002">
                  <c:v>4.9165109999999999</c:v>
                </c:pt>
                <c:pt idx="15003">
                  <c:v>4.9168380000000003</c:v>
                </c:pt>
                <c:pt idx="15004">
                  <c:v>4.9171659999999999</c:v>
                </c:pt>
                <c:pt idx="15005">
                  <c:v>4.9174939999999996</c:v>
                </c:pt>
                <c:pt idx="15006">
                  <c:v>4.917821</c:v>
                </c:pt>
                <c:pt idx="15007">
                  <c:v>4.9181489999999997</c:v>
                </c:pt>
                <c:pt idx="15008">
                  <c:v>4.9184770000000002</c:v>
                </c:pt>
                <c:pt idx="15009">
                  <c:v>4.9188049999999999</c:v>
                </c:pt>
                <c:pt idx="15010">
                  <c:v>4.9191320000000003</c:v>
                </c:pt>
                <c:pt idx="15011">
                  <c:v>4.9194599999999999</c:v>
                </c:pt>
                <c:pt idx="15012">
                  <c:v>4.9197870000000004</c:v>
                </c:pt>
                <c:pt idx="15013">
                  <c:v>4.920115</c:v>
                </c:pt>
                <c:pt idx="15014">
                  <c:v>4.9204429999999997</c:v>
                </c:pt>
                <c:pt idx="15015">
                  <c:v>4.9207710000000002</c:v>
                </c:pt>
                <c:pt idx="15016">
                  <c:v>4.9210979999999998</c:v>
                </c:pt>
                <c:pt idx="15017">
                  <c:v>4.9214260000000003</c:v>
                </c:pt>
                <c:pt idx="15018">
                  <c:v>4.9217529999999998</c:v>
                </c:pt>
                <c:pt idx="15019">
                  <c:v>4.9220810000000004</c:v>
                </c:pt>
                <c:pt idx="15020">
                  <c:v>4.922409</c:v>
                </c:pt>
                <c:pt idx="15021">
                  <c:v>4.9227369999999997</c:v>
                </c:pt>
                <c:pt idx="15022">
                  <c:v>4.9230640000000001</c:v>
                </c:pt>
                <c:pt idx="15023">
                  <c:v>4.9233919999999998</c:v>
                </c:pt>
                <c:pt idx="15024">
                  <c:v>4.9237200000000003</c:v>
                </c:pt>
                <c:pt idx="15025">
                  <c:v>4.9240469999999998</c:v>
                </c:pt>
                <c:pt idx="15026">
                  <c:v>4.9243750000000004</c:v>
                </c:pt>
                <c:pt idx="15027">
                  <c:v>4.9247030000000001</c:v>
                </c:pt>
                <c:pt idx="15028">
                  <c:v>4.9250299999999996</c:v>
                </c:pt>
                <c:pt idx="15029">
                  <c:v>4.9253580000000001</c:v>
                </c:pt>
                <c:pt idx="15030">
                  <c:v>4.9256859999999998</c:v>
                </c:pt>
                <c:pt idx="15031">
                  <c:v>4.9260130000000002</c:v>
                </c:pt>
                <c:pt idx="15032">
                  <c:v>4.9263409999999999</c:v>
                </c:pt>
                <c:pt idx="15033">
                  <c:v>4.9266690000000004</c:v>
                </c:pt>
                <c:pt idx="15034">
                  <c:v>4.9269959999999999</c:v>
                </c:pt>
                <c:pt idx="15035">
                  <c:v>4.9273239999999996</c:v>
                </c:pt>
                <c:pt idx="15036">
                  <c:v>4.9276520000000001</c:v>
                </c:pt>
                <c:pt idx="15037">
                  <c:v>4.9279789999999997</c:v>
                </c:pt>
                <c:pt idx="15038">
                  <c:v>4.9283070000000002</c:v>
                </c:pt>
                <c:pt idx="15039">
                  <c:v>4.9286349999999999</c:v>
                </c:pt>
                <c:pt idx="15040">
                  <c:v>4.9289630000000004</c:v>
                </c:pt>
                <c:pt idx="15041">
                  <c:v>4.9292899999999999</c:v>
                </c:pt>
                <c:pt idx="15042">
                  <c:v>4.9296179999999996</c:v>
                </c:pt>
                <c:pt idx="15043">
                  <c:v>4.929945</c:v>
                </c:pt>
                <c:pt idx="15044">
                  <c:v>4.9302729999999997</c:v>
                </c:pt>
                <c:pt idx="15045">
                  <c:v>4.9306010000000002</c:v>
                </c:pt>
                <c:pt idx="15046">
                  <c:v>4.9309289999999999</c:v>
                </c:pt>
                <c:pt idx="15047">
                  <c:v>4.9312560000000003</c:v>
                </c:pt>
                <c:pt idx="15048">
                  <c:v>4.931584</c:v>
                </c:pt>
                <c:pt idx="15049">
                  <c:v>4.9319110000000004</c:v>
                </c:pt>
                <c:pt idx="15050">
                  <c:v>4.9322400000000002</c:v>
                </c:pt>
                <c:pt idx="15051">
                  <c:v>4.9325669999999997</c:v>
                </c:pt>
                <c:pt idx="15052">
                  <c:v>4.9328950000000003</c:v>
                </c:pt>
                <c:pt idx="15053">
                  <c:v>4.9332219999999998</c:v>
                </c:pt>
                <c:pt idx="15054">
                  <c:v>4.9335500000000003</c:v>
                </c:pt>
                <c:pt idx="15055">
                  <c:v>4.933878</c:v>
                </c:pt>
                <c:pt idx="15056">
                  <c:v>4.9342059999999996</c:v>
                </c:pt>
                <c:pt idx="15057">
                  <c:v>4.9345330000000001</c:v>
                </c:pt>
                <c:pt idx="15058">
                  <c:v>4.9348609999999997</c:v>
                </c:pt>
                <c:pt idx="15059">
                  <c:v>4.9351880000000001</c:v>
                </c:pt>
                <c:pt idx="15060">
                  <c:v>4.9355159999999998</c:v>
                </c:pt>
                <c:pt idx="15061">
                  <c:v>4.9358440000000003</c:v>
                </c:pt>
                <c:pt idx="15062">
                  <c:v>4.936172</c:v>
                </c:pt>
                <c:pt idx="15063">
                  <c:v>4.9364990000000004</c:v>
                </c:pt>
                <c:pt idx="15064">
                  <c:v>4.9368270000000001</c:v>
                </c:pt>
                <c:pt idx="15065">
                  <c:v>4.9371539999999996</c:v>
                </c:pt>
                <c:pt idx="15066">
                  <c:v>4.9374820000000001</c:v>
                </c:pt>
                <c:pt idx="15067">
                  <c:v>4.9378099999999998</c:v>
                </c:pt>
                <c:pt idx="15068">
                  <c:v>4.9381380000000004</c:v>
                </c:pt>
                <c:pt idx="15069">
                  <c:v>4.9384649999999999</c:v>
                </c:pt>
                <c:pt idx="15070">
                  <c:v>4.9387930000000004</c:v>
                </c:pt>
                <c:pt idx="15071">
                  <c:v>4.9391210000000001</c:v>
                </c:pt>
                <c:pt idx="15072">
                  <c:v>4.9394479999999996</c:v>
                </c:pt>
                <c:pt idx="15073">
                  <c:v>4.9397760000000002</c:v>
                </c:pt>
                <c:pt idx="15074">
                  <c:v>4.9401039999999998</c:v>
                </c:pt>
                <c:pt idx="15075">
                  <c:v>4.9404310000000002</c:v>
                </c:pt>
                <c:pt idx="15076">
                  <c:v>4.9407589999999999</c:v>
                </c:pt>
                <c:pt idx="15077">
                  <c:v>4.9410869999999996</c:v>
                </c:pt>
                <c:pt idx="15078">
                  <c:v>4.941414</c:v>
                </c:pt>
                <c:pt idx="15079">
                  <c:v>4.9417419999999996</c:v>
                </c:pt>
                <c:pt idx="15080">
                  <c:v>4.9420700000000002</c:v>
                </c:pt>
                <c:pt idx="15081">
                  <c:v>4.9423979999999998</c:v>
                </c:pt>
                <c:pt idx="15082">
                  <c:v>4.9427250000000003</c:v>
                </c:pt>
                <c:pt idx="15083">
                  <c:v>4.9430529999999999</c:v>
                </c:pt>
                <c:pt idx="15084">
                  <c:v>4.9433800000000003</c:v>
                </c:pt>
                <c:pt idx="15085">
                  <c:v>4.943708</c:v>
                </c:pt>
                <c:pt idx="15086">
                  <c:v>4.9440359999999997</c:v>
                </c:pt>
                <c:pt idx="15087">
                  <c:v>4.9443640000000002</c:v>
                </c:pt>
                <c:pt idx="15088">
                  <c:v>4.9446909999999997</c:v>
                </c:pt>
                <c:pt idx="15089">
                  <c:v>4.9450190000000003</c:v>
                </c:pt>
                <c:pt idx="15090">
                  <c:v>4.9453459999999998</c:v>
                </c:pt>
                <c:pt idx="15091">
                  <c:v>4.9456740000000003</c:v>
                </c:pt>
                <c:pt idx="15092">
                  <c:v>4.946002</c:v>
                </c:pt>
                <c:pt idx="15093">
                  <c:v>4.9463299999999997</c:v>
                </c:pt>
                <c:pt idx="15094">
                  <c:v>4.9466570000000001</c:v>
                </c:pt>
                <c:pt idx="15095">
                  <c:v>4.9469849999999997</c:v>
                </c:pt>
                <c:pt idx="15096">
                  <c:v>4.9473130000000003</c:v>
                </c:pt>
                <c:pt idx="15097">
                  <c:v>4.9476399999999998</c:v>
                </c:pt>
                <c:pt idx="15098">
                  <c:v>4.9479680000000004</c:v>
                </c:pt>
                <c:pt idx="15099">
                  <c:v>4.948296</c:v>
                </c:pt>
                <c:pt idx="15100">
                  <c:v>4.9486230000000004</c:v>
                </c:pt>
                <c:pt idx="15101">
                  <c:v>4.9489510000000001</c:v>
                </c:pt>
                <c:pt idx="15102">
                  <c:v>4.9492789999999998</c:v>
                </c:pt>
                <c:pt idx="15103">
                  <c:v>4.9496060000000002</c:v>
                </c:pt>
                <c:pt idx="15104">
                  <c:v>4.9499339999999998</c:v>
                </c:pt>
                <c:pt idx="15105">
                  <c:v>4.9502620000000004</c:v>
                </c:pt>
                <c:pt idx="15106">
                  <c:v>4.9505889999999999</c:v>
                </c:pt>
                <c:pt idx="15107">
                  <c:v>4.9509169999999996</c:v>
                </c:pt>
                <c:pt idx="15108">
                  <c:v>4.9512450000000001</c:v>
                </c:pt>
                <c:pt idx="15109">
                  <c:v>4.9515719999999996</c:v>
                </c:pt>
                <c:pt idx="15110">
                  <c:v>4.9519000000000002</c:v>
                </c:pt>
                <c:pt idx="15111">
                  <c:v>4.9522279999999999</c:v>
                </c:pt>
                <c:pt idx="15112">
                  <c:v>4.9525560000000004</c:v>
                </c:pt>
                <c:pt idx="15113">
                  <c:v>4.9528829999999999</c:v>
                </c:pt>
                <c:pt idx="15114">
                  <c:v>4.9532109999999996</c:v>
                </c:pt>
                <c:pt idx="15115">
                  <c:v>4.953538</c:v>
                </c:pt>
                <c:pt idx="15116">
                  <c:v>4.9538659999999997</c:v>
                </c:pt>
                <c:pt idx="15117">
                  <c:v>4.9541940000000002</c:v>
                </c:pt>
                <c:pt idx="15118">
                  <c:v>4.9545219999999999</c:v>
                </c:pt>
                <c:pt idx="15119">
                  <c:v>4.9548490000000003</c:v>
                </c:pt>
                <c:pt idx="15120">
                  <c:v>4.9551769999999999</c:v>
                </c:pt>
                <c:pt idx="15121">
                  <c:v>4.9555040000000004</c:v>
                </c:pt>
                <c:pt idx="15122">
                  <c:v>4.955832</c:v>
                </c:pt>
                <c:pt idx="15123">
                  <c:v>4.9561599999999997</c:v>
                </c:pt>
                <c:pt idx="15124">
                  <c:v>4.9564880000000002</c:v>
                </c:pt>
                <c:pt idx="15125">
                  <c:v>4.9568149999999997</c:v>
                </c:pt>
                <c:pt idx="15126">
                  <c:v>4.9571430000000003</c:v>
                </c:pt>
                <c:pt idx="15127">
                  <c:v>4.957471</c:v>
                </c:pt>
                <c:pt idx="15128">
                  <c:v>4.9577980000000004</c:v>
                </c:pt>
                <c:pt idx="15129">
                  <c:v>4.958126</c:v>
                </c:pt>
                <c:pt idx="15130">
                  <c:v>4.9584539999999997</c:v>
                </c:pt>
                <c:pt idx="15131">
                  <c:v>4.9587810000000001</c:v>
                </c:pt>
                <c:pt idx="15132">
                  <c:v>4.9591089999999998</c:v>
                </c:pt>
                <c:pt idx="15133">
                  <c:v>4.9594370000000003</c:v>
                </c:pt>
                <c:pt idx="15134">
                  <c:v>4.9597639999999998</c:v>
                </c:pt>
                <c:pt idx="15135">
                  <c:v>4.9600920000000004</c:v>
                </c:pt>
                <c:pt idx="15136">
                  <c:v>4.9604200000000001</c:v>
                </c:pt>
                <c:pt idx="15137">
                  <c:v>4.9607479999999997</c:v>
                </c:pt>
                <c:pt idx="15138">
                  <c:v>4.9610750000000001</c:v>
                </c:pt>
                <c:pt idx="15139">
                  <c:v>4.9614029999999998</c:v>
                </c:pt>
                <c:pt idx="15140">
                  <c:v>4.9617300000000002</c:v>
                </c:pt>
                <c:pt idx="15141">
                  <c:v>4.9620579999999999</c:v>
                </c:pt>
                <c:pt idx="15142">
                  <c:v>4.9623860000000004</c:v>
                </c:pt>
                <c:pt idx="15143">
                  <c:v>4.9627140000000001</c:v>
                </c:pt>
                <c:pt idx="15144">
                  <c:v>4.9630409999999996</c:v>
                </c:pt>
                <c:pt idx="15145">
                  <c:v>4.9633690000000001</c:v>
                </c:pt>
                <c:pt idx="15146">
                  <c:v>4.9636959999999997</c:v>
                </c:pt>
                <c:pt idx="15147">
                  <c:v>4.9640240000000002</c:v>
                </c:pt>
                <c:pt idx="15148">
                  <c:v>4.9643519999999999</c:v>
                </c:pt>
                <c:pt idx="15149">
                  <c:v>4.9646800000000004</c:v>
                </c:pt>
                <c:pt idx="15150">
                  <c:v>4.9650069999999999</c:v>
                </c:pt>
                <c:pt idx="15151">
                  <c:v>4.9653349999999996</c:v>
                </c:pt>
                <c:pt idx="15152">
                  <c:v>4.965662</c:v>
                </c:pt>
                <c:pt idx="15153">
                  <c:v>4.9659909999999998</c:v>
                </c:pt>
                <c:pt idx="15154">
                  <c:v>4.9663180000000002</c:v>
                </c:pt>
                <c:pt idx="15155">
                  <c:v>4.9666459999999999</c:v>
                </c:pt>
                <c:pt idx="15156">
                  <c:v>4.9669730000000003</c:v>
                </c:pt>
                <c:pt idx="15157">
                  <c:v>4.967301</c:v>
                </c:pt>
                <c:pt idx="15158">
                  <c:v>4.9676289999999996</c:v>
                </c:pt>
                <c:pt idx="15159">
                  <c:v>4.9679570000000002</c:v>
                </c:pt>
                <c:pt idx="15160">
                  <c:v>4.9682839999999997</c:v>
                </c:pt>
                <c:pt idx="15161">
                  <c:v>4.9686120000000003</c:v>
                </c:pt>
                <c:pt idx="15162">
                  <c:v>4.9689389999999998</c:v>
                </c:pt>
                <c:pt idx="15163">
                  <c:v>4.9692670000000003</c:v>
                </c:pt>
                <c:pt idx="15164">
                  <c:v>4.969595</c:v>
                </c:pt>
                <c:pt idx="15165">
                  <c:v>4.9699229999999996</c:v>
                </c:pt>
                <c:pt idx="15166">
                  <c:v>4.9702500000000001</c:v>
                </c:pt>
                <c:pt idx="15167">
                  <c:v>4.9705779999999997</c:v>
                </c:pt>
                <c:pt idx="15168">
                  <c:v>4.9709060000000003</c:v>
                </c:pt>
                <c:pt idx="15169">
                  <c:v>4.9712329999999998</c:v>
                </c:pt>
                <c:pt idx="15170">
                  <c:v>4.9715610000000003</c:v>
                </c:pt>
                <c:pt idx="15171">
                  <c:v>4.971889</c:v>
                </c:pt>
                <c:pt idx="15172">
                  <c:v>4.9722160000000004</c:v>
                </c:pt>
                <c:pt idx="15173">
                  <c:v>4.9725440000000001</c:v>
                </c:pt>
                <c:pt idx="15174">
                  <c:v>4.9728719999999997</c:v>
                </c:pt>
                <c:pt idx="15175">
                  <c:v>4.9731990000000001</c:v>
                </c:pt>
                <c:pt idx="15176">
                  <c:v>4.9735269999999998</c:v>
                </c:pt>
                <c:pt idx="15177">
                  <c:v>4.9738550000000004</c:v>
                </c:pt>
                <c:pt idx="15178">
                  <c:v>4.974183</c:v>
                </c:pt>
                <c:pt idx="15179">
                  <c:v>4.9745100000000004</c:v>
                </c:pt>
                <c:pt idx="15180">
                  <c:v>4.9748380000000001</c:v>
                </c:pt>
                <c:pt idx="15181">
                  <c:v>4.9751649999999996</c:v>
                </c:pt>
                <c:pt idx="15182">
                  <c:v>4.9754930000000002</c:v>
                </c:pt>
                <c:pt idx="15183">
                  <c:v>4.9758209999999998</c:v>
                </c:pt>
                <c:pt idx="15184">
                  <c:v>4.9761490000000004</c:v>
                </c:pt>
                <c:pt idx="15185">
                  <c:v>4.9764759999999999</c:v>
                </c:pt>
                <c:pt idx="15186">
                  <c:v>4.9768039999999996</c:v>
                </c:pt>
                <c:pt idx="15187">
                  <c:v>4.977131</c:v>
                </c:pt>
                <c:pt idx="15188">
                  <c:v>4.9774589999999996</c:v>
                </c:pt>
                <c:pt idx="15189">
                  <c:v>4.9777870000000002</c:v>
                </c:pt>
                <c:pt idx="15190">
                  <c:v>4.9781149999999998</c:v>
                </c:pt>
                <c:pt idx="15191">
                  <c:v>4.9784420000000003</c:v>
                </c:pt>
                <c:pt idx="15192">
                  <c:v>4.9787699999999999</c:v>
                </c:pt>
                <c:pt idx="15193">
                  <c:v>4.9790970000000003</c:v>
                </c:pt>
                <c:pt idx="15194">
                  <c:v>4.979425</c:v>
                </c:pt>
                <c:pt idx="15195">
                  <c:v>4.9797529999999997</c:v>
                </c:pt>
                <c:pt idx="15196">
                  <c:v>4.9800810000000002</c:v>
                </c:pt>
                <c:pt idx="15197">
                  <c:v>4.9804079999999997</c:v>
                </c:pt>
                <c:pt idx="15198">
                  <c:v>4.9807360000000003</c:v>
                </c:pt>
                <c:pt idx="15199">
                  <c:v>4.9810639999999999</c:v>
                </c:pt>
                <c:pt idx="15200">
                  <c:v>4.9813910000000003</c:v>
                </c:pt>
                <c:pt idx="15201">
                  <c:v>4.981719</c:v>
                </c:pt>
                <c:pt idx="15202">
                  <c:v>4.9820469999999997</c:v>
                </c:pt>
                <c:pt idx="15203">
                  <c:v>4.9823740000000001</c:v>
                </c:pt>
                <c:pt idx="15204">
                  <c:v>4.9827019999999997</c:v>
                </c:pt>
                <c:pt idx="15205">
                  <c:v>4.9830300000000003</c:v>
                </c:pt>
                <c:pt idx="15206">
                  <c:v>4.9833569999999998</c:v>
                </c:pt>
                <c:pt idx="15207">
                  <c:v>4.9836850000000004</c:v>
                </c:pt>
                <c:pt idx="15208">
                  <c:v>4.984013</c:v>
                </c:pt>
                <c:pt idx="15209">
                  <c:v>4.9843409999999997</c:v>
                </c:pt>
                <c:pt idx="15210">
                  <c:v>4.9846680000000001</c:v>
                </c:pt>
                <c:pt idx="15211">
                  <c:v>4.9849959999999998</c:v>
                </c:pt>
                <c:pt idx="15212">
                  <c:v>4.9853230000000002</c:v>
                </c:pt>
                <c:pt idx="15213">
                  <c:v>4.9856509999999998</c:v>
                </c:pt>
                <c:pt idx="15214">
                  <c:v>4.9859790000000004</c:v>
                </c:pt>
                <c:pt idx="15215">
                  <c:v>4.986307</c:v>
                </c:pt>
                <c:pt idx="15216">
                  <c:v>4.9866339999999996</c:v>
                </c:pt>
                <c:pt idx="15217">
                  <c:v>4.9869620000000001</c:v>
                </c:pt>
                <c:pt idx="15218">
                  <c:v>4.9872889999999996</c:v>
                </c:pt>
                <c:pt idx="15219">
                  <c:v>4.9876170000000002</c:v>
                </c:pt>
                <c:pt idx="15220">
                  <c:v>4.9879449999999999</c:v>
                </c:pt>
                <c:pt idx="15221">
                  <c:v>4.9882730000000004</c:v>
                </c:pt>
                <c:pt idx="15222">
                  <c:v>4.9885999999999999</c:v>
                </c:pt>
                <c:pt idx="15223">
                  <c:v>4.9889279999999996</c:v>
                </c:pt>
                <c:pt idx="15224">
                  <c:v>4.989255</c:v>
                </c:pt>
                <c:pt idx="15225">
                  <c:v>4.9895829999999997</c:v>
                </c:pt>
                <c:pt idx="15226">
                  <c:v>4.9899110000000002</c:v>
                </c:pt>
                <c:pt idx="15227">
                  <c:v>4.9902389999999999</c:v>
                </c:pt>
                <c:pt idx="15228">
                  <c:v>4.9905660000000003</c:v>
                </c:pt>
                <c:pt idx="15229">
                  <c:v>4.9908939999999999</c:v>
                </c:pt>
                <c:pt idx="15230">
                  <c:v>4.9912219999999996</c:v>
                </c:pt>
                <c:pt idx="15231">
                  <c:v>4.991549</c:v>
                </c:pt>
                <c:pt idx="15232">
                  <c:v>4.9918769999999997</c:v>
                </c:pt>
                <c:pt idx="15233">
                  <c:v>4.9922050000000002</c:v>
                </c:pt>
                <c:pt idx="15234">
                  <c:v>4.9925319999999997</c:v>
                </c:pt>
                <c:pt idx="15235">
                  <c:v>4.9928600000000003</c:v>
                </c:pt>
                <c:pt idx="15236">
                  <c:v>4.993188</c:v>
                </c:pt>
                <c:pt idx="15237">
                  <c:v>4.9935150000000004</c:v>
                </c:pt>
                <c:pt idx="15238">
                  <c:v>4.993843</c:v>
                </c:pt>
                <c:pt idx="15239">
                  <c:v>4.9941709999999997</c:v>
                </c:pt>
                <c:pt idx="15240">
                  <c:v>4.9944990000000002</c:v>
                </c:pt>
                <c:pt idx="15241">
                  <c:v>4.9948259999999998</c:v>
                </c:pt>
                <c:pt idx="15242">
                  <c:v>4.9951540000000003</c:v>
                </c:pt>
                <c:pt idx="15243">
                  <c:v>4.9954809999999998</c:v>
                </c:pt>
                <c:pt idx="15244">
                  <c:v>4.9958090000000004</c:v>
                </c:pt>
                <c:pt idx="15245">
                  <c:v>4.9961370000000001</c:v>
                </c:pt>
                <c:pt idx="15246">
                  <c:v>4.9964649999999997</c:v>
                </c:pt>
                <c:pt idx="15247">
                  <c:v>4.9967920000000001</c:v>
                </c:pt>
                <c:pt idx="15248">
                  <c:v>4.9971199999999998</c:v>
                </c:pt>
                <c:pt idx="15249">
                  <c:v>4.9974470000000002</c:v>
                </c:pt>
                <c:pt idx="15250">
                  <c:v>4.997776</c:v>
                </c:pt>
                <c:pt idx="15251">
                  <c:v>4.9981030000000004</c:v>
                </c:pt>
                <c:pt idx="15252">
                  <c:v>4.9984310000000001</c:v>
                </c:pt>
                <c:pt idx="15253">
                  <c:v>4.9987579999999996</c:v>
                </c:pt>
                <c:pt idx="15254">
                  <c:v>4.9990860000000001</c:v>
                </c:pt>
                <c:pt idx="15255">
                  <c:v>4.9994139999999998</c:v>
                </c:pt>
                <c:pt idx="15256">
                  <c:v>4.9997420000000004</c:v>
                </c:pt>
                <c:pt idx="15257">
                  <c:v>5.0000689999999999</c:v>
                </c:pt>
                <c:pt idx="15258">
                  <c:v>5.0003970000000004</c:v>
                </c:pt>
                <c:pt idx="15259">
                  <c:v>5.0007239999999999</c:v>
                </c:pt>
                <c:pt idx="15260">
                  <c:v>5.0010519999999996</c:v>
                </c:pt>
                <c:pt idx="15261">
                  <c:v>5.0013800000000002</c:v>
                </c:pt>
              </c:numCache>
            </c:numRef>
          </c:xVal>
          <c:yVal>
            <c:numRef>
              <c:f>Feuil1!$G$4:$G$15267</c:f>
              <c:numCache>
                <c:formatCode>General</c:formatCode>
                <c:ptCount val="15264"/>
                <c:pt idx="0">
                  <c:v>1.5586613702911394</c:v>
                </c:pt>
                <c:pt idx="1">
                  <c:v>1.5635597880126586</c:v>
                </c:pt>
                <c:pt idx="2">
                  <c:v>1.5667004842151901</c:v>
                </c:pt>
                <c:pt idx="3">
                  <c:v>1.5704670032025321</c:v>
                </c:pt>
                <c:pt idx="4">
                  <c:v>1.5694625854810129</c:v>
                </c:pt>
                <c:pt idx="5">
                  <c:v>1.568960395607595</c:v>
                </c:pt>
                <c:pt idx="6">
                  <c:v>1.5707181171265825</c:v>
                </c:pt>
                <c:pt idx="7">
                  <c:v>1.5731055221898738</c:v>
                </c:pt>
                <c:pt idx="8">
                  <c:v>1.5754929272531646</c:v>
                </c:pt>
                <c:pt idx="9">
                  <c:v>1.5742374209240506</c:v>
                </c:pt>
                <c:pt idx="10">
                  <c:v>1.5713516867468356</c:v>
                </c:pt>
                <c:pt idx="11">
                  <c:v>1.5688406740886076</c:v>
                </c:pt>
                <c:pt idx="12">
                  <c:v>1.5860430728227848</c:v>
                </c:pt>
                <c:pt idx="13">
                  <c:v>1.6046284588987341</c:v>
                </c:pt>
                <c:pt idx="14">
                  <c:v>1.6213325171265822</c:v>
                </c:pt>
                <c:pt idx="15">
                  <c:v>1.6377816107974683</c:v>
                </c:pt>
                <c:pt idx="16">
                  <c:v>1.6536048842151896</c:v>
                </c:pt>
                <c:pt idx="17">
                  <c:v>1.6726924778860757</c:v>
                </c:pt>
                <c:pt idx="18">
                  <c:v>1.6924058851012656</c:v>
                </c:pt>
                <c:pt idx="19">
                  <c:v>1.7132511898734175</c:v>
                </c:pt>
                <c:pt idx="20">
                  <c:v>1.715638582278481</c:v>
                </c:pt>
                <c:pt idx="21">
                  <c:v>1.716894088607595</c:v>
                </c:pt>
                <c:pt idx="22">
                  <c:v>1.7175199113924049</c:v>
                </c:pt>
                <c:pt idx="23">
                  <c:v>1.7170177088607594</c:v>
                </c:pt>
                <c:pt idx="24">
                  <c:v>1.7196523544303799</c:v>
                </c:pt>
                <c:pt idx="25">
                  <c:v>1.7204056582278482</c:v>
                </c:pt>
                <c:pt idx="26">
                  <c:v>1.7231677848101263</c:v>
                </c:pt>
                <c:pt idx="27">
                  <c:v>1.7230441645569619</c:v>
                </c:pt>
                <c:pt idx="28">
                  <c:v>1.7215375569620248</c:v>
                </c:pt>
                <c:pt idx="29">
                  <c:v>1.7202820506329113</c:v>
                </c:pt>
                <c:pt idx="30">
                  <c:v>1.7192776455696199</c:v>
                </c:pt>
                <c:pt idx="31">
                  <c:v>1.7175199240506323</c:v>
                </c:pt>
                <c:pt idx="32">
                  <c:v>1.715762202531645</c:v>
                </c:pt>
                <c:pt idx="33">
                  <c:v>1.7121193037974682</c:v>
                </c:pt>
                <c:pt idx="34">
                  <c:v>1.7094808101265822</c:v>
                </c:pt>
                <c:pt idx="35">
                  <c:v>1.7098555316455697</c:v>
                </c:pt>
                <c:pt idx="36">
                  <c:v>1.7123665443037972</c:v>
                </c:pt>
                <c:pt idx="37">
                  <c:v>1.7153797594936706</c:v>
                </c:pt>
                <c:pt idx="38">
                  <c:v>1.7178907721518983</c:v>
                </c:pt>
                <c:pt idx="39">
                  <c:v>1.7214061898734172</c:v>
                </c:pt>
                <c:pt idx="40">
                  <c:v>1.7273089999999998</c:v>
                </c:pt>
                <c:pt idx="41">
                  <c:v>1.736225037974684</c:v>
                </c:pt>
                <c:pt idx="42">
                  <c:v>1.7451410759493673</c:v>
                </c:pt>
                <c:pt idx="43">
                  <c:v>1.752550506329114</c:v>
                </c:pt>
                <c:pt idx="44">
                  <c:v>1.7575725443037977</c:v>
                </c:pt>
                <c:pt idx="45">
                  <c:v>1.7603346708860763</c:v>
                </c:pt>
                <c:pt idx="46">
                  <c:v>1.7637226202531651</c:v>
                </c:pt>
                <c:pt idx="47">
                  <c:v>1.7689957594936712</c:v>
                </c:pt>
                <c:pt idx="48">
                  <c:v>1.7702512658227856</c:v>
                </c:pt>
                <c:pt idx="49">
                  <c:v>1.7707534810126588</c:v>
                </c:pt>
                <c:pt idx="50">
                  <c:v>1.7679913670886085</c:v>
                </c:pt>
                <c:pt idx="51">
                  <c:v>1.7653528607594944</c:v>
                </c:pt>
                <c:pt idx="52">
                  <c:v>1.7599522405063297</c:v>
                </c:pt>
                <c:pt idx="53">
                  <c:v>1.7561857215189876</c:v>
                </c:pt>
                <c:pt idx="54">
                  <c:v>1.7473932911392409</c:v>
                </c:pt>
                <c:pt idx="55">
                  <c:v>1.7364684303797471</c:v>
                </c:pt>
                <c:pt idx="56">
                  <c:v>1.7266754556962023</c:v>
                </c:pt>
                <c:pt idx="57">
                  <c:v>1.7182616202531642</c:v>
                </c:pt>
                <c:pt idx="58">
                  <c:v>1.7111032911392399</c:v>
                </c:pt>
                <c:pt idx="59">
                  <c:v>1.7053240886075947</c:v>
                </c:pt>
                <c:pt idx="60">
                  <c:v>1.7034388987341769</c:v>
                </c:pt>
                <c:pt idx="61">
                  <c:v>1.6985404936708861</c:v>
                </c:pt>
                <c:pt idx="62">
                  <c:v>1.6996723797468356</c:v>
                </c:pt>
                <c:pt idx="63">
                  <c:v>1.7015537215189873</c:v>
                </c:pt>
                <c:pt idx="64">
                  <c:v>1.7031839493670884</c:v>
                </c:pt>
                <c:pt idx="65">
                  <c:v>1.7026817468354432</c:v>
                </c:pt>
                <c:pt idx="66">
                  <c:v>1.702932848101266</c:v>
                </c:pt>
                <c:pt idx="67">
                  <c:v>1.7002943417721519</c:v>
                </c:pt>
                <c:pt idx="68">
                  <c:v>1.6962767215189871</c:v>
                </c:pt>
                <c:pt idx="69">
                  <c:v>1.692382708860759</c:v>
                </c:pt>
                <c:pt idx="70">
                  <c:v>1.6884886962025312</c:v>
                </c:pt>
                <c:pt idx="71">
                  <c:v>1.6835902784810124</c:v>
                </c:pt>
                <c:pt idx="72">
                  <c:v>1.6774363544303794</c:v>
                </c:pt>
                <c:pt idx="73">
                  <c:v>1.6717846329113917</c:v>
                </c:pt>
                <c:pt idx="74">
                  <c:v>1.6663840126582272</c:v>
                </c:pt>
                <c:pt idx="75">
                  <c:v>1.6568421392405057</c:v>
                </c:pt>
                <c:pt idx="76">
                  <c:v>1.6503135063291134</c:v>
                </c:pt>
                <c:pt idx="77">
                  <c:v>1.6475475316455688</c:v>
                </c:pt>
                <c:pt idx="78">
                  <c:v>1.6423980253164547</c:v>
                </c:pt>
                <c:pt idx="79">
                  <c:v>1.6390100886075942</c:v>
                </c:pt>
                <c:pt idx="80">
                  <c:v>1.6341116708860755</c:v>
                </c:pt>
                <c:pt idx="81">
                  <c:v>1.6289621518987334</c:v>
                </c:pt>
                <c:pt idx="82">
                  <c:v>1.6348649746835433</c:v>
                </c:pt>
                <c:pt idx="83">
                  <c:v>1.6462920379746826</c:v>
                </c:pt>
                <c:pt idx="84">
                  <c:v>1.6567146835443032</c:v>
                </c:pt>
                <c:pt idx="85">
                  <c:v>1.6645026962025309</c:v>
                </c:pt>
                <c:pt idx="86">
                  <c:v>1.6736698354430373</c:v>
                </c:pt>
                <c:pt idx="87">
                  <c:v>1.6833391772151889</c:v>
                </c:pt>
                <c:pt idx="88">
                  <c:v>1.6947662278481004</c:v>
                </c:pt>
                <c:pt idx="89">
                  <c:v>1.7055635949367081</c:v>
                </c:pt>
                <c:pt idx="90">
                  <c:v>1.7039294936708855</c:v>
                </c:pt>
                <c:pt idx="91">
                  <c:v>1.699911860759493</c:v>
                </c:pt>
                <c:pt idx="92">
                  <c:v>1.6945112405063287</c:v>
                </c:pt>
                <c:pt idx="93">
                  <c:v>1.6914980126582275</c:v>
                </c:pt>
                <c:pt idx="94">
                  <c:v>1.6876078607594929</c:v>
                </c:pt>
                <c:pt idx="95">
                  <c:v>1.6850968354430376</c:v>
                </c:pt>
                <c:pt idx="96">
                  <c:v>1.6825858101265818</c:v>
                </c:pt>
                <c:pt idx="97">
                  <c:v>1.683215506329113</c:v>
                </c:pt>
                <c:pt idx="98">
                  <c:v>1.6820836075949359</c:v>
                </c:pt>
                <c:pt idx="99">
                  <c:v>1.6858539999999993</c:v>
                </c:pt>
                <c:pt idx="100">
                  <c:v>1.6892419493670885</c:v>
                </c:pt>
                <c:pt idx="101">
                  <c:v>1.6893694303797464</c:v>
                </c:pt>
                <c:pt idx="102">
                  <c:v>1.6911271392405063</c:v>
                </c:pt>
                <c:pt idx="103">
                  <c:v>1.6902502151898733</c:v>
                </c:pt>
                <c:pt idx="104">
                  <c:v>1.6903777088607594</c:v>
                </c:pt>
                <c:pt idx="105">
                  <c:v>1.6891221898734177</c:v>
                </c:pt>
                <c:pt idx="106">
                  <c:v>1.6933909240506329</c:v>
                </c:pt>
                <c:pt idx="107">
                  <c:v>1.696782734177215</c:v>
                </c:pt>
                <c:pt idx="108">
                  <c:v>1.7018047721518983</c:v>
                </c:pt>
                <c:pt idx="109">
                  <c:v>1.7097164050632909</c:v>
                </c:pt>
                <c:pt idx="110">
                  <c:v>1.7158703291139239</c:v>
                </c:pt>
                <c:pt idx="111">
                  <c:v>1.7203901645569619</c:v>
                </c:pt>
                <c:pt idx="112">
                  <c:v>1.7236544810126582</c:v>
                </c:pt>
                <c:pt idx="113">
                  <c:v>1.7245352658227846</c:v>
                </c:pt>
                <c:pt idx="114">
                  <c:v>1.7210198481012657</c:v>
                </c:pt>
                <c:pt idx="115">
                  <c:v>1.7129845949367086</c:v>
                </c:pt>
                <c:pt idx="116">
                  <c:v>1.7034427341772149</c:v>
                </c:pt>
                <c:pt idx="117">
                  <c:v>1.6942755949367088</c:v>
                </c:pt>
                <c:pt idx="118">
                  <c:v>1.6878705696202529</c:v>
                </c:pt>
                <c:pt idx="119">
                  <c:v>1.6788309113924049</c:v>
                </c:pt>
                <c:pt idx="120">
                  <c:v>1.6718000632911389</c:v>
                </c:pt>
                <c:pt idx="121">
                  <c:v>1.6655225189873415</c:v>
                </c:pt>
                <c:pt idx="122">
                  <c:v>1.6612537974683539</c:v>
                </c:pt>
                <c:pt idx="123">
                  <c:v>1.659372455696202</c:v>
                </c:pt>
                <c:pt idx="124">
                  <c:v>1.6696714810126574</c:v>
                </c:pt>
                <c:pt idx="125">
                  <c:v>1.6774594936708855</c:v>
                </c:pt>
                <c:pt idx="126">
                  <c:v>1.6817282278481007</c:v>
                </c:pt>
                <c:pt idx="127">
                  <c:v>1.6910189999999998</c:v>
                </c:pt>
                <c:pt idx="128">
                  <c:v>1.6990542531645567</c:v>
                </c:pt>
                <c:pt idx="129">
                  <c:v>1.7083450126582276</c:v>
                </c:pt>
                <c:pt idx="130">
                  <c:v>1.7170099620253165</c:v>
                </c:pt>
                <c:pt idx="131">
                  <c:v>1.7266793164556964</c:v>
                </c:pt>
                <c:pt idx="132">
                  <c:v>1.7234149873417723</c:v>
                </c:pt>
                <c:pt idx="133">
                  <c:v>1.7219083797468355</c:v>
                </c:pt>
                <c:pt idx="134">
                  <c:v>1.7221594810126579</c:v>
                </c:pt>
                <c:pt idx="135">
                  <c:v>1.7210275949367086</c:v>
                </c:pt>
                <c:pt idx="136">
                  <c:v>1.7186401898734176</c:v>
                </c:pt>
                <c:pt idx="137">
                  <c:v>1.7175082911392401</c:v>
                </c:pt>
                <c:pt idx="138">
                  <c:v>1.7148736455696201</c:v>
                </c:pt>
                <c:pt idx="139">
                  <c:v>1.7117368101265817</c:v>
                </c:pt>
                <c:pt idx="140">
                  <c:v>1.7109834936708859</c:v>
                </c:pt>
                <c:pt idx="141">
                  <c:v>1.7122389999999998</c:v>
                </c:pt>
                <c:pt idx="142">
                  <c:v>1.7143752911392396</c:v>
                </c:pt>
                <c:pt idx="143">
                  <c:v>1.7121153670886069</c:v>
                </c:pt>
                <c:pt idx="144">
                  <c:v>1.7113620632911384</c:v>
                </c:pt>
                <c:pt idx="145">
                  <c:v>1.7093532531645561</c:v>
                </c:pt>
                <c:pt idx="146">
                  <c:v>1.709855455696202</c:v>
                </c:pt>
                <c:pt idx="147">
                  <c:v>1.7104851392405054</c:v>
                </c:pt>
                <c:pt idx="148">
                  <c:v>1.7111148227848092</c:v>
                </c:pt>
                <c:pt idx="149">
                  <c:v>1.7082290886075939</c:v>
                </c:pt>
                <c:pt idx="150">
                  <c:v>1.7044625696202522</c:v>
                </c:pt>
                <c:pt idx="151">
                  <c:v>1.7055944556962017</c:v>
                </c:pt>
                <c:pt idx="152">
                  <c:v>1.7057180759493666</c:v>
                </c:pt>
                <c:pt idx="153">
                  <c:v>1.7053394936708859</c:v>
                </c:pt>
                <c:pt idx="154">
                  <c:v>1.7047098101265823</c:v>
                </c:pt>
                <c:pt idx="155">
                  <c:v>1.7029482278481014</c:v>
                </c:pt>
                <c:pt idx="156">
                  <c:v>1.7005646962025314</c:v>
                </c:pt>
                <c:pt idx="157">
                  <c:v>1.7001861012658226</c:v>
                </c:pt>
                <c:pt idx="158">
                  <c:v>1.699556405063291</c:v>
                </c:pt>
                <c:pt idx="159">
                  <c:v>1.6993053037974681</c:v>
                </c:pt>
                <c:pt idx="160">
                  <c:v>1.7004372025316457</c:v>
                </c:pt>
                <c:pt idx="161">
                  <c:v>1.6902656582278481</c:v>
                </c:pt>
                <c:pt idx="162">
                  <c:v>1.6797155189873418</c:v>
                </c:pt>
                <c:pt idx="163">
                  <c:v>1.669165379746836</c:v>
                </c:pt>
                <c:pt idx="164">
                  <c:v>1.6571086329113924</c:v>
                </c:pt>
                <c:pt idx="165">
                  <c:v>1.6434177974683544</c:v>
                </c:pt>
                <c:pt idx="166">
                  <c:v>1.6297308227848102</c:v>
                </c:pt>
                <c:pt idx="167">
                  <c:v>1.6185548734177213</c:v>
                </c:pt>
                <c:pt idx="168">
                  <c:v>1.6073789240506327</c:v>
                </c:pt>
                <c:pt idx="169">
                  <c:v>1.6088855443037973</c:v>
                </c:pt>
                <c:pt idx="170">
                  <c:v>1.6101410506329112</c:v>
                </c:pt>
                <c:pt idx="171">
                  <c:v>1.6121498607594935</c:v>
                </c:pt>
                <c:pt idx="172">
                  <c:v>1.6160400126582275</c:v>
                </c:pt>
                <c:pt idx="173">
                  <c:v>1.62068346835443</c:v>
                </c:pt>
                <c:pt idx="174">
                  <c:v>1.6254544050632911</c:v>
                </c:pt>
                <c:pt idx="175">
                  <c:v>1.6274632278481012</c:v>
                </c:pt>
                <c:pt idx="176">
                  <c:v>1.6268335316455695</c:v>
                </c:pt>
                <c:pt idx="177">
                  <c:v>1.6240714177215188</c:v>
                </c:pt>
                <c:pt idx="178">
                  <c:v>1.6186707974683541</c:v>
                </c:pt>
                <c:pt idx="179">
                  <c:v>1.6145295443037972</c:v>
                </c:pt>
                <c:pt idx="180">
                  <c:v>1.6107591518987339</c:v>
                </c:pt>
                <c:pt idx="181">
                  <c:v>1.6091289240506328</c:v>
                </c:pt>
                <c:pt idx="182">
                  <c:v>1.6081245063291139</c:v>
                </c:pt>
                <c:pt idx="183">
                  <c:v>1.6123932278481012</c:v>
                </c:pt>
                <c:pt idx="184">
                  <c:v>1.617670227848101</c:v>
                </c:pt>
                <c:pt idx="185">
                  <c:v>1.6208109240506328</c:v>
                </c:pt>
                <c:pt idx="186">
                  <c:v>1.6247010632911392</c:v>
                </c:pt>
                <c:pt idx="187">
                  <c:v>1.6254543670886075</c:v>
                </c:pt>
                <c:pt idx="188">
                  <c:v>1.6248246835443036</c:v>
                </c:pt>
                <c:pt idx="189">
                  <c:v>1.622688392405063</c:v>
                </c:pt>
                <c:pt idx="190">
                  <c:v>1.6218114683544298</c:v>
                </c:pt>
                <c:pt idx="191">
                  <c:v>1.6155339240506326</c:v>
                </c:pt>
                <c:pt idx="192">
                  <c:v>1.6092563797468351</c:v>
                </c:pt>
                <c:pt idx="193">
                  <c:v>1.6059920506329111</c:v>
                </c:pt>
                <c:pt idx="194">
                  <c:v>1.6054898481012656</c:v>
                </c:pt>
                <c:pt idx="195">
                  <c:v>1.6069964556962024</c:v>
                </c:pt>
                <c:pt idx="196">
                  <c:v>1.6093838481012659</c:v>
                </c:pt>
                <c:pt idx="197">
                  <c:v>1.6097624303797469</c:v>
                </c:pt>
                <c:pt idx="198">
                  <c:v>1.6098860506329113</c:v>
                </c:pt>
                <c:pt idx="199">
                  <c:v>1.6091327468354431</c:v>
                </c:pt>
                <c:pt idx="200">
                  <c:v>1.6090052658227847</c:v>
                </c:pt>
                <c:pt idx="201">
                  <c:v>1.6088777721518988</c:v>
                </c:pt>
                <c:pt idx="202">
                  <c:v>1.6082480886075949</c:v>
                </c:pt>
                <c:pt idx="203">
                  <c:v>1.5953144177215188</c:v>
                </c:pt>
                <c:pt idx="204">
                  <c:v>1.5895352151898734</c:v>
                </c:pt>
                <c:pt idx="205">
                  <c:v>1.5863945063291138</c:v>
                </c:pt>
                <c:pt idx="206">
                  <c:v>1.5949358227848098</c:v>
                </c:pt>
                <c:pt idx="207">
                  <c:v>1.6044815443037972</c:v>
                </c:pt>
                <c:pt idx="208">
                  <c:v>1.6146530886075947</c:v>
                </c:pt>
                <c:pt idx="209">
                  <c:v>1.6236966075949364</c:v>
                </c:pt>
                <c:pt idx="210">
                  <c:v>1.6323615443037971</c:v>
                </c:pt>
                <c:pt idx="211">
                  <c:v>1.6553392784810128</c:v>
                </c:pt>
                <c:pt idx="212">
                  <c:v>1.6719158481012659</c:v>
                </c:pt>
                <c:pt idx="213">
                  <c:v>1.6877391139240505</c:v>
                </c:pt>
                <c:pt idx="214">
                  <c:v>1.6921353291139243</c:v>
                </c:pt>
                <c:pt idx="215">
                  <c:v>1.6966551645569619</c:v>
                </c:pt>
                <c:pt idx="216">
                  <c:v>1.7001705949367085</c:v>
                </c:pt>
                <c:pt idx="217">
                  <c:v>1.7050651518987336</c:v>
                </c:pt>
                <c:pt idx="218">
                  <c:v>1.7076997848101261</c:v>
                </c:pt>
                <c:pt idx="219">
                  <c:v>1.708325620253164</c:v>
                </c:pt>
                <c:pt idx="220">
                  <c:v>1.7049338101265821</c:v>
                </c:pt>
                <c:pt idx="221">
                  <c:v>1.7029249999999998</c:v>
                </c:pt>
                <c:pt idx="222">
                  <c:v>1.7036783164556959</c:v>
                </c:pt>
                <c:pt idx="223">
                  <c:v>1.709959721518987</c:v>
                </c:pt>
                <c:pt idx="224">
                  <c:v>1.7162411265822783</c:v>
                </c:pt>
                <c:pt idx="225">
                  <c:v>1.7168708101265817</c:v>
                </c:pt>
                <c:pt idx="226">
                  <c:v>1.7187521392405061</c:v>
                </c:pt>
                <c:pt idx="227">
                  <c:v>1.7221400759493668</c:v>
                </c:pt>
                <c:pt idx="228">
                  <c:v>1.7281665189873416</c:v>
                </c:pt>
                <c:pt idx="229">
                  <c:v>1.7331885443037971</c:v>
                </c:pt>
                <c:pt idx="230">
                  <c:v>1.7345715316455697</c:v>
                </c:pt>
                <c:pt idx="231">
                  <c:v>1.7298006075949366</c:v>
                </c:pt>
                <c:pt idx="232">
                  <c:v>1.7252807848101268</c:v>
                </c:pt>
                <c:pt idx="233">
                  <c:v>1.7254082658227849</c:v>
                </c:pt>
                <c:pt idx="234">
                  <c:v>1.7262890506329114</c:v>
                </c:pt>
                <c:pt idx="235">
                  <c:v>1.7237780253164563</c:v>
                </c:pt>
                <c:pt idx="236">
                  <c:v>1.7221477974683546</c:v>
                </c:pt>
                <c:pt idx="237">
                  <c:v>1.7207686708860759</c:v>
                </c:pt>
                <c:pt idx="238">
                  <c:v>1.7195131645569621</c:v>
                </c:pt>
                <c:pt idx="239">
                  <c:v>1.717627962025317</c:v>
                </c:pt>
                <c:pt idx="240">
                  <c:v>1.7169982658227849</c:v>
                </c:pt>
                <c:pt idx="241">
                  <c:v>1.7167471645569621</c:v>
                </c:pt>
                <c:pt idx="242">
                  <c:v>1.7161213417721519</c:v>
                </c:pt>
                <c:pt idx="243">
                  <c:v>1.7192620379746835</c:v>
                </c:pt>
                <c:pt idx="244">
                  <c:v>1.722781316455696</c:v>
                </c:pt>
                <c:pt idx="245">
                  <c:v>1.7261692658227847</c:v>
                </c:pt>
                <c:pt idx="246">
                  <c:v>1.7088393822784804</c:v>
                </c:pt>
                <c:pt idx="247">
                  <c:v>1.6927688696202525</c:v>
                </c:pt>
                <c:pt idx="248">
                  <c:v>1.6754428506329104</c:v>
                </c:pt>
                <c:pt idx="249">
                  <c:v>1.6588662835443027</c:v>
                </c:pt>
                <c:pt idx="250">
                  <c:v>1.6429194025316449</c:v>
                </c:pt>
                <c:pt idx="251">
                  <c:v>1.6247125974683538</c:v>
                </c:pt>
                <c:pt idx="252">
                  <c:v>1.6058761075949364</c:v>
                </c:pt>
                <c:pt idx="253">
                  <c:v>1.5874182012658224</c:v>
                </c:pt>
                <c:pt idx="254">
                  <c:v>1.588924808860759</c:v>
                </c:pt>
                <c:pt idx="255">
                  <c:v>1.5934446443037971</c:v>
                </c:pt>
                <c:pt idx="256">
                  <c:v>1.6002243911392402</c:v>
                </c:pt>
                <c:pt idx="257">
                  <c:v>1.6068805177215186</c:v>
                </c:pt>
                <c:pt idx="258">
                  <c:v>1.6124047582278476</c:v>
                </c:pt>
                <c:pt idx="259">
                  <c:v>1.6170520746835439</c:v>
                </c:pt>
                <c:pt idx="260">
                  <c:v>1.6198142012658225</c:v>
                </c:pt>
                <c:pt idx="261">
                  <c:v>1.6223252265822785</c:v>
                </c:pt>
                <c:pt idx="262">
                  <c:v>1.6180565050632909</c:v>
                </c:pt>
                <c:pt idx="263">
                  <c:v>1.6125284037974681</c:v>
                </c:pt>
                <c:pt idx="264">
                  <c:v>1.6066255936708855</c:v>
                </c:pt>
                <c:pt idx="265">
                  <c:v>1.6034887582278476</c:v>
                </c:pt>
                <c:pt idx="266">
                  <c:v>1.6011052265822781</c:v>
                </c:pt>
                <c:pt idx="267">
                  <c:v>1.5992238974683539</c:v>
                </c:pt>
                <c:pt idx="268">
                  <c:v>1.5975936696202528</c:v>
                </c:pt>
                <c:pt idx="269">
                  <c:v>1.5940782518987338</c:v>
                </c:pt>
                <c:pt idx="270">
                  <c:v>1.5974700620253159</c:v>
                </c:pt>
                <c:pt idx="271">
                  <c:v>1.599478884810126</c:v>
                </c:pt>
                <c:pt idx="272">
                  <c:v>1.601112973417721</c:v>
                </c:pt>
                <c:pt idx="273">
                  <c:v>1.5999849481012651</c:v>
                </c:pt>
                <c:pt idx="274">
                  <c:v>1.59835085949367</c:v>
                </c:pt>
                <c:pt idx="275">
                  <c:v>1.5968442518987334</c:v>
                </c:pt>
                <c:pt idx="276">
                  <c:v>1.5974700746835435</c:v>
                </c:pt>
                <c:pt idx="277">
                  <c:v>1.6002322012658221</c:v>
                </c:pt>
                <c:pt idx="278">
                  <c:v>1.6039987329113918</c:v>
                </c:pt>
                <c:pt idx="279">
                  <c:v>1.608646049367088</c:v>
                </c:pt>
                <c:pt idx="280">
                  <c:v>1.6116592772151892</c:v>
                </c:pt>
                <c:pt idx="281">
                  <c:v>1.6151747075949361</c:v>
                </c:pt>
                <c:pt idx="282">
                  <c:v>1.6223330367088602</c:v>
                </c:pt>
                <c:pt idx="283">
                  <c:v>1.6217072139240503</c:v>
                </c:pt>
                <c:pt idx="284">
                  <c:v>1.6198258848101259</c:v>
                </c:pt>
                <c:pt idx="285">
                  <c:v>1.6042537202531642</c:v>
                </c:pt>
                <c:pt idx="286">
                  <c:v>1.583783137974683</c:v>
                </c:pt>
                <c:pt idx="287">
                  <c:v>1.5619334291139235</c:v>
                </c:pt>
                <c:pt idx="288">
                  <c:v>1.5409606443037969</c:v>
                </c:pt>
                <c:pt idx="289">
                  <c:v>1.5188598341772146</c:v>
                </c:pt>
                <c:pt idx="290">
                  <c:v>1.4926139227848096</c:v>
                </c:pt>
                <c:pt idx="291">
                  <c:v>1.4728966569620245</c:v>
                </c:pt>
                <c:pt idx="292">
                  <c:v>1.4534304924050625</c:v>
                </c:pt>
                <c:pt idx="293">
                  <c:v>1.4458935810126574</c:v>
                </c:pt>
                <c:pt idx="294">
                  <c:v>1.4422506696202524</c:v>
                </c:pt>
                <c:pt idx="295">
                  <c:v>1.4378544544303791</c:v>
                </c:pt>
                <c:pt idx="296">
                  <c:v>1.4337093405063286</c:v>
                </c:pt>
                <c:pt idx="297">
                  <c:v>1.4309472139240502</c:v>
                </c:pt>
                <c:pt idx="298">
                  <c:v>1.4301939101265821</c:v>
                </c:pt>
                <c:pt idx="299">
                  <c:v>1.4317005303797465</c:v>
                </c:pt>
                <c:pt idx="300">
                  <c:v>1.4310708468354429</c:v>
                </c:pt>
                <c:pt idx="301">
                  <c:v>1.4301939227848099</c:v>
                </c:pt>
                <c:pt idx="302">
                  <c:v>1.4246658215189871</c:v>
                </c:pt>
                <c:pt idx="303">
                  <c:v>1.4201421253164555</c:v>
                </c:pt>
                <c:pt idx="304">
                  <c:v>1.420895429113924</c:v>
                </c:pt>
                <c:pt idx="305">
                  <c:v>1.4229042518987343</c:v>
                </c:pt>
                <c:pt idx="306">
                  <c:v>1.4224020493670886</c:v>
                </c:pt>
                <c:pt idx="307">
                  <c:v>1.424159758227848</c:v>
                </c:pt>
                <c:pt idx="308">
                  <c:v>1.427802669620253</c:v>
                </c:pt>
                <c:pt idx="309">
                  <c:v>1.4367187202531644</c:v>
                </c:pt>
                <c:pt idx="310">
                  <c:v>1.4512864797468352</c:v>
                </c:pt>
                <c:pt idx="311">
                  <c:v>1.4661053405063291</c:v>
                </c:pt>
                <c:pt idx="312">
                  <c:v>1.4747702898734179</c:v>
                </c:pt>
                <c:pt idx="313">
                  <c:v>1.4810516949367087</c:v>
                </c:pt>
                <c:pt idx="314">
                  <c:v>1.4894655303797466</c:v>
                </c:pt>
                <c:pt idx="315">
                  <c:v>1.4947386696202534</c:v>
                </c:pt>
                <c:pt idx="316">
                  <c:v>1.4993821253164559</c:v>
                </c:pt>
                <c:pt idx="317">
                  <c:v>1.4997607075949366</c:v>
                </c:pt>
                <c:pt idx="318">
                  <c:v>1.4997607075949366</c:v>
                </c:pt>
                <c:pt idx="319">
                  <c:v>1.4972496949367087</c:v>
                </c:pt>
                <c:pt idx="320">
                  <c:v>1.4937342772151896</c:v>
                </c:pt>
                <c:pt idx="321">
                  <c:v>1.4897127962025314</c:v>
                </c:pt>
                <c:pt idx="322">
                  <c:v>1.4841847075949364</c:v>
                </c:pt>
                <c:pt idx="323">
                  <c:v>1.4785329987341771</c:v>
                </c:pt>
                <c:pt idx="324">
                  <c:v>1.4737620620253162</c:v>
                </c:pt>
                <c:pt idx="325">
                  <c:v>1.4861935278481011</c:v>
                </c:pt>
                <c:pt idx="326">
                  <c:v>1.4979953063291138</c:v>
                </c:pt>
                <c:pt idx="327">
                  <c:v>1.5125591987341773</c:v>
                </c:pt>
                <c:pt idx="328">
                  <c:v>1.5303912848101262</c:v>
                </c:pt>
                <c:pt idx="329">
                  <c:v>1.5484744696202533</c:v>
                </c:pt>
                <c:pt idx="330">
                  <c:v>1.5651746670886075</c:v>
                </c:pt>
                <c:pt idx="331">
                  <c:v>1.5815001443037977</c:v>
                </c:pt>
                <c:pt idx="332">
                  <c:v>1.5966937215189874</c:v>
                </c:pt>
                <c:pt idx="333">
                  <c:v>1.5951871139240505</c:v>
                </c:pt>
                <c:pt idx="334">
                  <c:v>1.5916716835443039</c:v>
                </c:pt>
                <c:pt idx="335">
                  <c:v>1.5879051518987339</c:v>
                </c:pt>
                <c:pt idx="336">
                  <c:v>1.5815001265822783</c:v>
                </c:pt>
                <c:pt idx="337">
                  <c:v>1.5764780886075949</c:v>
                </c:pt>
                <c:pt idx="338">
                  <c:v>1.5752225822784809</c:v>
                </c:pt>
                <c:pt idx="339">
                  <c:v>1.5750951012658228</c:v>
                </c:pt>
                <c:pt idx="340">
                  <c:v>1.5747165189873416</c:v>
                </c:pt>
                <c:pt idx="341">
                  <c:v>1.5749676075949364</c:v>
                </c:pt>
                <c:pt idx="342">
                  <c:v>1.5748439999999995</c:v>
                </c:pt>
                <c:pt idx="343">
                  <c:v>1.5738395822784805</c:v>
                </c:pt>
                <c:pt idx="344">
                  <c:v>1.5712010759493666</c:v>
                </c:pt>
                <c:pt idx="345">
                  <c:v>1.5683114683544301</c:v>
                </c:pt>
                <c:pt idx="346">
                  <c:v>1.5654218607594934</c:v>
                </c:pt>
                <c:pt idx="347">
                  <c:v>1.5636641518987338</c:v>
                </c:pt>
                <c:pt idx="348">
                  <c:v>1.5625322531645565</c:v>
                </c:pt>
                <c:pt idx="349">
                  <c:v>1.5642899620253161</c:v>
                </c:pt>
                <c:pt idx="350">
                  <c:v>1.5698141898734175</c:v>
                </c:pt>
                <c:pt idx="351">
                  <c:v>1.5765939367088606</c:v>
                </c:pt>
                <c:pt idx="352">
                  <c:v>1.585382493670886</c:v>
                </c:pt>
                <c:pt idx="353">
                  <c:v>1.6039717468354429</c:v>
                </c:pt>
                <c:pt idx="354">
                  <c:v>1.6220549367088606</c:v>
                </c:pt>
                <c:pt idx="355">
                  <c:v>1.6378782025316454</c:v>
                </c:pt>
                <c:pt idx="356">
                  <c:v>1.6530756455696201</c:v>
                </c:pt>
                <c:pt idx="357">
                  <c:v>1.662996088607595</c:v>
                </c:pt>
                <c:pt idx="358">
                  <c:v>1.6709077215189874</c:v>
                </c:pt>
                <c:pt idx="359">
                  <c:v>1.6771891265822785</c:v>
                </c:pt>
                <c:pt idx="360">
                  <c:v>1.6825897468354429</c:v>
                </c:pt>
                <c:pt idx="361">
                  <c:v>1.6749253544303799</c:v>
                </c:pt>
                <c:pt idx="362">
                  <c:v>1.6678906455696203</c:v>
                </c:pt>
                <c:pt idx="363">
                  <c:v>1.6616092405063292</c:v>
                </c:pt>
                <c:pt idx="364">
                  <c:v>1.6555789367088605</c:v>
                </c:pt>
                <c:pt idx="365">
                  <c:v>1.6548256329113924</c:v>
                </c:pt>
                <c:pt idx="366">
                  <c:v>1.6553278354430381</c:v>
                </c:pt>
                <c:pt idx="367">
                  <c:v>1.6568344430379753</c:v>
                </c:pt>
                <c:pt idx="368">
                  <c:v>1.6613542658227851</c:v>
                </c:pt>
                <c:pt idx="369">
                  <c:v>1.6693933797468357</c:v>
                </c:pt>
                <c:pt idx="370">
                  <c:v>1.6786879999999997</c:v>
                </c:pt>
                <c:pt idx="371">
                  <c:v>1.6888595443037975</c:v>
                </c:pt>
                <c:pt idx="372">
                  <c:v>1.7004140759493669</c:v>
                </c:pt>
                <c:pt idx="373">
                  <c:v>1.708202088607595</c:v>
                </c:pt>
                <c:pt idx="374">
                  <c:v>1.7149856962025316</c:v>
                </c:pt>
                <c:pt idx="375">
                  <c:v>1.7217693037974682</c:v>
                </c:pt>
                <c:pt idx="376">
                  <c:v>1.7274210253164555</c:v>
                </c:pt>
                <c:pt idx="377">
                  <c:v>1.7309364430379743</c:v>
                </c:pt>
                <c:pt idx="378">
                  <c:v>1.7320683291139236</c:v>
                </c:pt>
                <c:pt idx="379">
                  <c:v>1.7320683291139238</c:v>
                </c:pt>
                <c:pt idx="380">
                  <c:v>1.7340771392405068</c:v>
                </c:pt>
                <c:pt idx="381">
                  <c:v>1.7362134430379754</c:v>
                </c:pt>
                <c:pt idx="382">
                  <c:v>1.7363409367088616</c:v>
                </c:pt>
                <c:pt idx="383">
                  <c:v>1.7369667594936715</c:v>
                </c:pt>
                <c:pt idx="384">
                  <c:v>1.7359623417721528</c:v>
                </c:pt>
                <c:pt idx="385">
                  <c:v>1.7357112405063304</c:v>
                </c:pt>
                <c:pt idx="386">
                  <c:v>1.7318210886075955</c:v>
                </c:pt>
                <c:pt idx="387">
                  <c:v>1.7279270759493675</c:v>
                </c:pt>
                <c:pt idx="388">
                  <c:v>1.7186324430379751</c:v>
                </c:pt>
                <c:pt idx="389">
                  <c:v>1.7102186075949364</c:v>
                </c:pt>
                <c:pt idx="390">
                  <c:v>1.702558063291139</c:v>
                </c:pt>
                <c:pt idx="391">
                  <c:v>1.6955233417721525</c:v>
                </c:pt>
                <c:pt idx="392">
                  <c:v>1.6886161139240512</c:v>
                </c:pt>
                <c:pt idx="393">
                  <c:v>1.6874842278481013</c:v>
                </c:pt>
                <c:pt idx="394">
                  <c:v>1.688488632911392</c:v>
                </c:pt>
                <c:pt idx="395">
                  <c:v>1.6893694177215191</c:v>
                </c:pt>
                <c:pt idx="396">
                  <c:v>1.6942639746835439</c:v>
                </c:pt>
                <c:pt idx="397">
                  <c:v>1.6980305063291141</c:v>
                </c:pt>
                <c:pt idx="398">
                  <c:v>1.7034311265822784</c:v>
                </c:pt>
                <c:pt idx="399">
                  <c:v>1.7093339493670883</c:v>
                </c:pt>
                <c:pt idx="400">
                  <c:v>1.71624117721519</c:v>
                </c:pt>
                <c:pt idx="401">
                  <c:v>1.7183774683544304</c:v>
                </c:pt>
                <c:pt idx="402">
                  <c:v>1.7223950886075949</c:v>
                </c:pt>
                <c:pt idx="403">
                  <c:v>1.7246549999999998</c:v>
                </c:pt>
                <c:pt idx="404">
                  <c:v>1.7264127088607595</c:v>
                </c:pt>
                <c:pt idx="405">
                  <c:v>1.7267912911392402</c:v>
                </c:pt>
                <c:pt idx="406">
                  <c:v>1.7262890886075948</c:v>
                </c:pt>
                <c:pt idx="407">
                  <c:v>1.7218967341772151</c:v>
                </c:pt>
                <c:pt idx="408">
                  <c:v>1.7171257974683543</c:v>
                </c:pt>
                <c:pt idx="409">
                  <c:v>1.7142400506329112</c:v>
                </c:pt>
                <c:pt idx="410">
                  <c:v>1.7129845316455694</c:v>
                </c:pt>
                <c:pt idx="411">
                  <c:v>1.7154955569620249</c:v>
                </c:pt>
                <c:pt idx="412">
                  <c:v>1.7166274430379742</c:v>
                </c:pt>
                <c:pt idx="413">
                  <c:v>1.7188873670886069</c:v>
                </c:pt>
                <c:pt idx="414">
                  <c:v>1.7219005949367081</c:v>
                </c:pt>
                <c:pt idx="415">
                  <c:v>1.728178139240506</c:v>
                </c:pt>
                <c:pt idx="416">
                  <c:v>1.715495578481012</c:v>
                </c:pt>
                <c:pt idx="417">
                  <c:v>1.7001745088607585</c:v>
                </c:pt>
                <c:pt idx="418">
                  <c:v>1.682593524050632</c:v>
                </c:pt>
                <c:pt idx="419">
                  <c:v>1.6635059303797457</c:v>
                </c:pt>
                <c:pt idx="420">
                  <c:v>1.6454227556962016</c:v>
                </c:pt>
                <c:pt idx="421">
                  <c:v>1.627212084430379</c:v>
                </c:pt>
                <c:pt idx="422">
                  <c:v>1.608877805316455</c:v>
                </c:pt>
                <c:pt idx="423">
                  <c:v>1.5896704645189865</c:v>
                </c:pt>
                <c:pt idx="424">
                  <c:v>1.5881638569240497</c:v>
                </c:pt>
                <c:pt idx="425">
                  <c:v>1.5871594518607586</c:v>
                </c:pt>
                <c:pt idx="426">
                  <c:v>1.5857764518607587</c:v>
                </c:pt>
                <c:pt idx="427">
                  <c:v>1.5847720467974673</c:v>
                </c:pt>
                <c:pt idx="428">
                  <c:v>1.5783670214810119</c:v>
                </c:pt>
                <c:pt idx="429">
                  <c:v>1.5712086923670876</c:v>
                </c:pt>
                <c:pt idx="430">
                  <c:v>1.5641778442658221</c:v>
                </c:pt>
                <c:pt idx="431">
                  <c:v>1.5576492113544294</c:v>
                </c:pt>
                <c:pt idx="432">
                  <c:v>1.5427028695822778</c:v>
                </c:pt>
                <c:pt idx="433">
                  <c:v>1.531271945531645</c:v>
                </c:pt>
                <c:pt idx="434">
                  <c:v>1.519968515151898</c:v>
                </c:pt>
                <c:pt idx="435">
                  <c:v>1.5144404138860754</c:v>
                </c:pt>
                <c:pt idx="436">
                  <c:v>1.5138107303417716</c:v>
                </c:pt>
                <c:pt idx="437">
                  <c:v>1.5129299455316447</c:v>
                </c:pt>
                <c:pt idx="438">
                  <c:v>1.5107936417341765</c:v>
                </c:pt>
                <c:pt idx="439">
                  <c:v>1.5087848189493664</c:v>
                </c:pt>
                <c:pt idx="440">
                  <c:v>1.5175772366708855</c:v>
                </c:pt>
                <c:pt idx="441">
                  <c:v>1.5233564392025312</c:v>
                </c:pt>
                <c:pt idx="442">
                  <c:v>1.5291356417341768</c:v>
                </c:pt>
                <c:pt idx="443">
                  <c:v>1.5285098189493667</c:v>
                </c:pt>
                <c:pt idx="444">
                  <c:v>1.5280076164177212</c:v>
                </c:pt>
                <c:pt idx="445">
                  <c:v>1.5295142240126578</c:v>
                </c:pt>
                <c:pt idx="446">
                  <c:v>1.532527451860759</c:v>
                </c:pt>
                <c:pt idx="447">
                  <c:v>1.5332807683164555</c:v>
                </c:pt>
                <c:pt idx="448">
                  <c:v>1.5322763632531644</c:v>
                </c:pt>
                <c:pt idx="449">
                  <c:v>1.5285098316075949</c:v>
                </c:pt>
                <c:pt idx="450">
                  <c:v>1.5251180341392403</c:v>
                </c:pt>
                <c:pt idx="451">
                  <c:v>1.5207218316075952</c:v>
                </c:pt>
                <c:pt idx="452">
                  <c:v>1.5165767303417721</c:v>
                </c:pt>
                <c:pt idx="453">
                  <c:v>1.5121805151518988</c:v>
                </c:pt>
                <c:pt idx="454">
                  <c:v>1.5076606923670886</c:v>
                </c:pt>
                <c:pt idx="455">
                  <c:v>1.5056518822405061</c:v>
                </c:pt>
                <c:pt idx="456">
                  <c:v>1.5026386670506329</c:v>
                </c:pt>
                <c:pt idx="457">
                  <c:v>1.5007534645189873</c:v>
                </c:pt>
                <c:pt idx="458">
                  <c:v>1.4969869328734178</c:v>
                </c:pt>
                <c:pt idx="459">
                  <c:v>1.4888241986962027</c:v>
                </c:pt>
                <c:pt idx="460">
                  <c:v>1.4761416303417723</c:v>
                </c:pt>
                <c:pt idx="461">
                  <c:v>1.4627057531265824</c:v>
                </c:pt>
                <c:pt idx="462">
                  <c:v>1.4452522619873418</c:v>
                </c:pt>
                <c:pt idx="463">
                  <c:v>1.4232828037594938</c:v>
                </c:pt>
                <c:pt idx="464">
                  <c:v>1.400934760721519</c:v>
                </c:pt>
                <c:pt idx="465">
                  <c:v>1.3765779037594934</c:v>
                </c:pt>
                <c:pt idx="466">
                  <c:v>1.3513441227468352</c:v>
                </c:pt>
                <c:pt idx="467">
                  <c:v>1.3264850632531642</c:v>
                </c:pt>
                <c:pt idx="468">
                  <c:v>1.3016259923670881</c:v>
                </c:pt>
                <c:pt idx="469">
                  <c:v>1.2762647328734176</c:v>
                </c:pt>
                <c:pt idx="470">
                  <c:v>1.2521589797088604</c:v>
                </c:pt>
                <c:pt idx="471">
                  <c:v>1.2299345569240505</c:v>
                </c:pt>
                <c:pt idx="472">
                  <c:v>1.2029391986962024</c:v>
                </c:pt>
                <c:pt idx="473">
                  <c:v>1.1769482467974681</c:v>
                </c:pt>
                <c:pt idx="474">
                  <c:v>1.1507061923670885</c:v>
                </c:pt>
                <c:pt idx="475">
                  <c:v>1.1267279137594934</c:v>
                </c:pt>
                <c:pt idx="476">
                  <c:v>1.1048820656582277</c:v>
                </c:pt>
                <c:pt idx="477">
                  <c:v>1.0829087361645566</c:v>
                </c:pt>
                <c:pt idx="478">
                  <c:v>1.0608117877721517</c:v>
                </c:pt>
                <c:pt idx="479">
                  <c:v>1.0388384576835443</c:v>
                </c:pt>
                <c:pt idx="480">
                  <c:v>1.0203844184430377</c:v>
                </c:pt>
                <c:pt idx="481">
                  <c:v>1.000423772240506</c:v>
                </c:pt>
                <c:pt idx="482">
                  <c:v>0.98171863325316444</c:v>
                </c:pt>
                <c:pt idx="483">
                  <c:v>0.9636393142658225</c:v>
                </c:pt>
                <c:pt idx="484">
                  <c:v>0.94455559021518976</c:v>
                </c:pt>
                <c:pt idx="485">
                  <c:v>0.92359053578480999</c:v>
                </c:pt>
                <c:pt idx="486">
                  <c:v>0.90488153198734178</c:v>
                </c:pt>
                <c:pt idx="487">
                  <c:v>0.88529560540506336</c:v>
                </c:pt>
                <c:pt idx="488">
                  <c:v>0.86545857882278487</c:v>
                </c:pt>
                <c:pt idx="489">
                  <c:v>0.84449352692405044</c:v>
                </c:pt>
                <c:pt idx="490">
                  <c:v>0.82139217059493663</c:v>
                </c:pt>
                <c:pt idx="491">
                  <c:v>0.79766113008860762</c:v>
                </c:pt>
                <c:pt idx="492">
                  <c:v>0.77330426679746822</c:v>
                </c:pt>
                <c:pt idx="493">
                  <c:v>0.74919850578480995</c:v>
                </c:pt>
                <c:pt idx="494">
                  <c:v>0.72320755388607594</c:v>
                </c:pt>
                <c:pt idx="495">
                  <c:v>0.7165552921139241</c:v>
                </c:pt>
                <c:pt idx="496">
                  <c:v>0.7116607405063291</c:v>
                </c:pt>
                <c:pt idx="497">
                  <c:v>0.70802556173417719</c:v>
                </c:pt>
                <c:pt idx="498">
                  <c:v>0.70639533198734172</c:v>
                </c:pt>
                <c:pt idx="499">
                  <c:v>0.70401179781012668</c:v>
                </c:pt>
                <c:pt idx="500">
                  <c:v>0.69409521337974689</c:v>
                </c:pt>
                <c:pt idx="501">
                  <c:v>0.6843022481898734</c:v>
                </c:pt>
                <c:pt idx="502">
                  <c:v>0.67488400417721528</c:v>
                </c:pt>
                <c:pt idx="503">
                  <c:v>0.64751392569620259</c:v>
                </c:pt>
                <c:pt idx="504">
                  <c:v>0.61876085734177222</c:v>
                </c:pt>
                <c:pt idx="505">
                  <c:v>0.58900338265822783</c:v>
                </c:pt>
                <c:pt idx="506">
                  <c:v>0.5581178763291138</c:v>
                </c:pt>
                <c:pt idx="507">
                  <c:v>0.52873898392405061</c:v>
                </c:pt>
                <c:pt idx="508">
                  <c:v>0.50764644721518981</c:v>
                </c:pt>
                <c:pt idx="509">
                  <c:v>0.48542202443037957</c:v>
                </c:pt>
                <c:pt idx="510">
                  <c:v>0.4620695636708862</c:v>
                </c:pt>
                <c:pt idx="511">
                  <c:v>0.43695939151898722</c:v>
                </c:pt>
                <c:pt idx="512">
                  <c:v>0.40770798012658221</c:v>
                </c:pt>
                <c:pt idx="513">
                  <c:v>0.38084010164556964</c:v>
                </c:pt>
                <c:pt idx="514">
                  <c:v>0.34869908645569619</c:v>
                </c:pt>
                <c:pt idx="515">
                  <c:v>0.31630697000000013</c:v>
                </c:pt>
                <c:pt idx="516">
                  <c:v>0.28466815734177231</c:v>
                </c:pt>
                <c:pt idx="517">
                  <c:v>0.25491068518987353</c:v>
                </c:pt>
                <c:pt idx="518">
                  <c:v>0.22477849151898735</c:v>
                </c:pt>
                <c:pt idx="519">
                  <c:v>0.19514850037974682</c:v>
                </c:pt>
                <c:pt idx="520">
                  <c:v>0.16903392569620249</c:v>
                </c:pt>
                <c:pt idx="521">
                  <c:v>0.14216604721518974</c:v>
                </c:pt>
                <c:pt idx="522">
                  <c:v>0.12019658392405048</c:v>
                </c:pt>
                <c:pt idx="523">
                  <c:v>9.784853708860751E-2</c:v>
                </c:pt>
                <c:pt idx="524">
                  <c:v>7.3619163670885959E-2</c:v>
                </c:pt>
                <c:pt idx="525">
                  <c:v>4.8385373797468267E-2</c:v>
                </c:pt>
                <c:pt idx="526">
                  <c:v>2.377740544303792E-2</c:v>
                </c:pt>
                <c:pt idx="527">
                  <c:v>0</c:v>
                </c:pt>
                <c:pt idx="528">
                  <c:v>0</c:v>
                </c:pt>
                <c:pt idx="529">
                  <c:v>0</c:v>
                </c:pt>
                <c:pt idx="530">
                  <c:v>0</c:v>
                </c:pt>
                <c:pt idx="531">
                  <c:v>0</c:v>
                </c:pt>
                <c:pt idx="532">
                  <c:v>0</c:v>
                </c:pt>
                <c:pt idx="533">
                  <c:v>0</c:v>
                </c:pt>
                <c:pt idx="534">
                  <c:v>0</c:v>
                </c:pt>
                <c:pt idx="535">
                  <c:v>0</c:v>
                </c:pt>
                <c:pt idx="536">
                  <c:v>0</c:v>
                </c:pt>
                <c:pt idx="537">
                  <c:v>0</c:v>
                </c:pt>
                <c:pt idx="538">
                  <c:v>0</c:v>
                </c:pt>
                <c:pt idx="539">
                  <c:v>0</c:v>
                </c:pt>
                <c:pt idx="540">
                  <c:v>0</c:v>
                </c:pt>
                <c:pt idx="541">
                  <c:v>0</c:v>
                </c:pt>
                <c:pt idx="542">
                  <c:v>0</c:v>
                </c:pt>
                <c:pt idx="543">
                  <c:v>0</c:v>
                </c:pt>
                <c:pt idx="544">
                  <c:v>0</c:v>
                </c:pt>
                <c:pt idx="545">
                  <c:v>0</c:v>
                </c:pt>
                <c:pt idx="546">
                  <c:v>0</c:v>
                </c:pt>
                <c:pt idx="547">
                  <c:v>0</c:v>
                </c:pt>
                <c:pt idx="548">
                  <c:v>0</c:v>
                </c:pt>
                <c:pt idx="549">
                  <c:v>0</c:v>
                </c:pt>
                <c:pt idx="550">
                  <c:v>0</c:v>
                </c:pt>
                <c:pt idx="551">
                  <c:v>0</c:v>
                </c:pt>
                <c:pt idx="552">
                  <c:v>0</c:v>
                </c:pt>
                <c:pt idx="553">
                  <c:v>0</c:v>
                </c:pt>
                <c:pt idx="554">
                  <c:v>0</c:v>
                </c:pt>
                <c:pt idx="555">
                  <c:v>0</c:v>
                </c:pt>
                <c:pt idx="556">
                  <c:v>0</c:v>
                </c:pt>
                <c:pt idx="557">
                  <c:v>0</c:v>
                </c:pt>
                <c:pt idx="558">
                  <c:v>0</c:v>
                </c:pt>
                <c:pt idx="559">
                  <c:v>0</c:v>
                </c:pt>
                <c:pt idx="560">
                  <c:v>0</c:v>
                </c:pt>
                <c:pt idx="561">
                  <c:v>0</c:v>
                </c:pt>
                <c:pt idx="562">
                  <c:v>0</c:v>
                </c:pt>
                <c:pt idx="563">
                  <c:v>0</c:v>
                </c:pt>
                <c:pt idx="564">
                  <c:v>0</c:v>
                </c:pt>
                <c:pt idx="565">
                  <c:v>0</c:v>
                </c:pt>
                <c:pt idx="566">
                  <c:v>0</c:v>
                </c:pt>
                <c:pt idx="567">
                  <c:v>0</c:v>
                </c:pt>
                <c:pt idx="568">
                  <c:v>0</c:v>
                </c:pt>
                <c:pt idx="569">
                  <c:v>0</c:v>
                </c:pt>
                <c:pt idx="570">
                  <c:v>0</c:v>
                </c:pt>
                <c:pt idx="571">
                  <c:v>0</c:v>
                </c:pt>
                <c:pt idx="572">
                  <c:v>0</c:v>
                </c:pt>
                <c:pt idx="573">
                  <c:v>0</c:v>
                </c:pt>
                <c:pt idx="574">
                  <c:v>0</c:v>
                </c:pt>
                <c:pt idx="575">
                  <c:v>0</c:v>
                </c:pt>
                <c:pt idx="576">
                  <c:v>0</c:v>
                </c:pt>
                <c:pt idx="577">
                  <c:v>0</c:v>
                </c:pt>
                <c:pt idx="578">
                  <c:v>0</c:v>
                </c:pt>
                <c:pt idx="579">
                  <c:v>0</c:v>
                </c:pt>
                <c:pt idx="580">
                  <c:v>0</c:v>
                </c:pt>
                <c:pt idx="581">
                  <c:v>0</c:v>
                </c:pt>
                <c:pt idx="582">
                  <c:v>0</c:v>
                </c:pt>
                <c:pt idx="583">
                  <c:v>0</c:v>
                </c:pt>
                <c:pt idx="584">
                  <c:v>0</c:v>
                </c:pt>
                <c:pt idx="585">
                  <c:v>0</c:v>
                </c:pt>
                <c:pt idx="586">
                  <c:v>0</c:v>
                </c:pt>
                <c:pt idx="587">
                  <c:v>0</c:v>
                </c:pt>
                <c:pt idx="588">
                  <c:v>0</c:v>
                </c:pt>
                <c:pt idx="589">
                  <c:v>0</c:v>
                </c:pt>
                <c:pt idx="590">
                  <c:v>0</c:v>
                </c:pt>
                <c:pt idx="591">
                  <c:v>0</c:v>
                </c:pt>
                <c:pt idx="592">
                  <c:v>0</c:v>
                </c:pt>
                <c:pt idx="593">
                  <c:v>0</c:v>
                </c:pt>
                <c:pt idx="594">
                  <c:v>0</c:v>
                </c:pt>
                <c:pt idx="595">
                  <c:v>0</c:v>
                </c:pt>
                <c:pt idx="596">
                  <c:v>0</c:v>
                </c:pt>
                <c:pt idx="597">
                  <c:v>0</c:v>
                </c:pt>
                <c:pt idx="598">
                  <c:v>0</c:v>
                </c:pt>
                <c:pt idx="599">
                  <c:v>0</c:v>
                </c:pt>
                <c:pt idx="600">
                  <c:v>0</c:v>
                </c:pt>
                <c:pt idx="601">
                  <c:v>0</c:v>
                </c:pt>
                <c:pt idx="602">
                  <c:v>0</c:v>
                </c:pt>
                <c:pt idx="603">
                  <c:v>0</c:v>
                </c:pt>
                <c:pt idx="604">
                  <c:v>0</c:v>
                </c:pt>
                <c:pt idx="605">
                  <c:v>0</c:v>
                </c:pt>
                <c:pt idx="606">
                  <c:v>0</c:v>
                </c:pt>
                <c:pt idx="607">
                  <c:v>0</c:v>
                </c:pt>
                <c:pt idx="608">
                  <c:v>0</c:v>
                </c:pt>
                <c:pt idx="609">
                  <c:v>0</c:v>
                </c:pt>
                <c:pt idx="610">
                  <c:v>0</c:v>
                </c:pt>
                <c:pt idx="611">
                  <c:v>0</c:v>
                </c:pt>
                <c:pt idx="612">
                  <c:v>0</c:v>
                </c:pt>
                <c:pt idx="613">
                  <c:v>0</c:v>
                </c:pt>
                <c:pt idx="614">
                  <c:v>0</c:v>
                </c:pt>
                <c:pt idx="615">
                  <c:v>0</c:v>
                </c:pt>
                <c:pt idx="616">
                  <c:v>0</c:v>
                </c:pt>
                <c:pt idx="617">
                  <c:v>0</c:v>
                </c:pt>
                <c:pt idx="618">
                  <c:v>0</c:v>
                </c:pt>
                <c:pt idx="619">
                  <c:v>0</c:v>
                </c:pt>
                <c:pt idx="620">
                  <c:v>0</c:v>
                </c:pt>
                <c:pt idx="621">
                  <c:v>0</c:v>
                </c:pt>
                <c:pt idx="622">
                  <c:v>0</c:v>
                </c:pt>
                <c:pt idx="623">
                  <c:v>0</c:v>
                </c:pt>
                <c:pt idx="624">
                  <c:v>0</c:v>
                </c:pt>
                <c:pt idx="625">
                  <c:v>0</c:v>
                </c:pt>
                <c:pt idx="626">
                  <c:v>0</c:v>
                </c:pt>
                <c:pt idx="627">
                  <c:v>0</c:v>
                </c:pt>
                <c:pt idx="628">
                  <c:v>0</c:v>
                </c:pt>
                <c:pt idx="629">
                  <c:v>0</c:v>
                </c:pt>
                <c:pt idx="630">
                  <c:v>0</c:v>
                </c:pt>
                <c:pt idx="631">
                  <c:v>0</c:v>
                </c:pt>
                <c:pt idx="632">
                  <c:v>0</c:v>
                </c:pt>
                <c:pt idx="633">
                  <c:v>0</c:v>
                </c:pt>
                <c:pt idx="634">
                  <c:v>0</c:v>
                </c:pt>
                <c:pt idx="635">
                  <c:v>0</c:v>
                </c:pt>
                <c:pt idx="636">
                  <c:v>0</c:v>
                </c:pt>
                <c:pt idx="637">
                  <c:v>0</c:v>
                </c:pt>
                <c:pt idx="638">
                  <c:v>0</c:v>
                </c:pt>
                <c:pt idx="639">
                  <c:v>0</c:v>
                </c:pt>
                <c:pt idx="640">
                  <c:v>0</c:v>
                </c:pt>
                <c:pt idx="641">
                  <c:v>0</c:v>
                </c:pt>
                <c:pt idx="642">
                  <c:v>0</c:v>
                </c:pt>
                <c:pt idx="643">
                  <c:v>0</c:v>
                </c:pt>
                <c:pt idx="644">
                  <c:v>0</c:v>
                </c:pt>
                <c:pt idx="645">
                  <c:v>0</c:v>
                </c:pt>
                <c:pt idx="646">
                  <c:v>0</c:v>
                </c:pt>
                <c:pt idx="647">
                  <c:v>0</c:v>
                </c:pt>
                <c:pt idx="648">
                  <c:v>0</c:v>
                </c:pt>
                <c:pt idx="649">
                  <c:v>0</c:v>
                </c:pt>
                <c:pt idx="650">
                  <c:v>0</c:v>
                </c:pt>
                <c:pt idx="651">
                  <c:v>0</c:v>
                </c:pt>
                <c:pt idx="652">
                  <c:v>0</c:v>
                </c:pt>
                <c:pt idx="653">
                  <c:v>0</c:v>
                </c:pt>
                <c:pt idx="654">
                  <c:v>0</c:v>
                </c:pt>
                <c:pt idx="655">
                  <c:v>0</c:v>
                </c:pt>
                <c:pt idx="656">
                  <c:v>0</c:v>
                </c:pt>
                <c:pt idx="657">
                  <c:v>0</c:v>
                </c:pt>
                <c:pt idx="658">
                  <c:v>0</c:v>
                </c:pt>
                <c:pt idx="659">
                  <c:v>0</c:v>
                </c:pt>
                <c:pt idx="660">
                  <c:v>0</c:v>
                </c:pt>
                <c:pt idx="661">
                  <c:v>0</c:v>
                </c:pt>
                <c:pt idx="662">
                  <c:v>0</c:v>
                </c:pt>
                <c:pt idx="663">
                  <c:v>0</c:v>
                </c:pt>
                <c:pt idx="664">
                  <c:v>0</c:v>
                </c:pt>
                <c:pt idx="665">
                  <c:v>0</c:v>
                </c:pt>
                <c:pt idx="666">
                  <c:v>0</c:v>
                </c:pt>
                <c:pt idx="667">
                  <c:v>0</c:v>
                </c:pt>
                <c:pt idx="668">
                  <c:v>0</c:v>
                </c:pt>
                <c:pt idx="669">
                  <c:v>0</c:v>
                </c:pt>
                <c:pt idx="670">
                  <c:v>0</c:v>
                </c:pt>
                <c:pt idx="671">
                  <c:v>0</c:v>
                </c:pt>
                <c:pt idx="672">
                  <c:v>0</c:v>
                </c:pt>
                <c:pt idx="673">
                  <c:v>0</c:v>
                </c:pt>
                <c:pt idx="674">
                  <c:v>0</c:v>
                </c:pt>
                <c:pt idx="675">
                  <c:v>0</c:v>
                </c:pt>
                <c:pt idx="676">
                  <c:v>0</c:v>
                </c:pt>
                <c:pt idx="677">
                  <c:v>0</c:v>
                </c:pt>
                <c:pt idx="678">
                  <c:v>0</c:v>
                </c:pt>
                <c:pt idx="679">
                  <c:v>0</c:v>
                </c:pt>
                <c:pt idx="680">
                  <c:v>0</c:v>
                </c:pt>
                <c:pt idx="681">
                  <c:v>0</c:v>
                </c:pt>
                <c:pt idx="682">
                  <c:v>0</c:v>
                </c:pt>
                <c:pt idx="683">
                  <c:v>0</c:v>
                </c:pt>
                <c:pt idx="684">
                  <c:v>0</c:v>
                </c:pt>
                <c:pt idx="685">
                  <c:v>0</c:v>
                </c:pt>
                <c:pt idx="686">
                  <c:v>0</c:v>
                </c:pt>
                <c:pt idx="687">
                  <c:v>0</c:v>
                </c:pt>
                <c:pt idx="688">
                  <c:v>0</c:v>
                </c:pt>
                <c:pt idx="689">
                  <c:v>0</c:v>
                </c:pt>
                <c:pt idx="690">
                  <c:v>0</c:v>
                </c:pt>
                <c:pt idx="691">
                  <c:v>0</c:v>
                </c:pt>
                <c:pt idx="692">
                  <c:v>0</c:v>
                </c:pt>
                <c:pt idx="693">
                  <c:v>0</c:v>
                </c:pt>
                <c:pt idx="694">
                  <c:v>0</c:v>
                </c:pt>
                <c:pt idx="695">
                  <c:v>0</c:v>
                </c:pt>
                <c:pt idx="696">
                  <c:v>0</c:v>
                </c:pt>
                <c:pt idx="697">
                  <c:v>0</c:v>
                </c:pt>
                <c:pt idx="698">
                  <c:v>0</c:v>
                </c:pt>
                <c:pt idx="699">
                  <c:v>0</c:v>
                </c:pt>
                <c:pt idx="700">
                  <c:v>0</c:v>
                </c:pt>
                <c:pt idx="701">
                  <c:v>0</c:v>
                </c:pt>
                <c:pt idx="702">
                  <c:v>0</c:v>
                </c:pt>
                <c:pt idx="703">
                  <c:v>0</c:v>
                </c:pt>
                <c:pt idx="704">
                  <c:v>0</c:v>
                </c:pt>
                <c:pt idx="705">
                  <c:v>0</c:v>
                </c:pt>
                <c:pt idx="706">
                  <c:v>0</c:v>
                </c:pt>
                <c:pt idx="707">
                  <c:v>0</c:v>
                </c:pt>
                <c:pt idx="708">
                  <c:v>0</c:v>
                </c:pt>
                <c:pt idx="709">
                  <c:v>0</c:v>
                </c:pt>
                <c:pt idx="710">
                  <c:v>0</c:v>
                </c:pt>
                <c:pt idx="711">
                  <c:v>0</c:v>
                </c:pt>
                <c:pt idx="712">
                  <c:v>0</c:v>
                </c:pt>
                <c:pt idx="713">
                  <c:v>0</c:v>
                </c:pt>
                <c:pt idx="714">
                  <c:v>0</c:v>
                </c:pt>
                <c:pt idx="715">
                  <c:v>0</c:v>
                </c:pt>
                <c:pt idx="716">
                  <c:v>0</c:v>
                </c:pt>
                <c:pt idx="717">
                  <c:v>0</c:v>
                </c:pt>
                <c:pt idx="718">
                  <c:v>0</c:v>
                </c:pt>
                <c:pt idx="719">
                  <c:v>0</c:v>
                </c:pt>
                <c:pt idx="720">
                  <c:v>0</c:v>
                </c:pt>
                <c:pt idx="721">
                  <c:v>0</c:v>
                </c:pt>
                <c:pt idx="722">
                  <c:v>0</c:v>
                </c:pt>
                <c:pt idx="723">
                  <c:v>0</c:v>
                </c:pt>
                <c:pt idx="724">
                  <c:v>0</c:v>
                </c:pt>
                <c:pt idx="725">
                  <c:v>0</c:v>
                </c:pt>
                <c:pt idx="726">
                  <c:v>0</c:v>
                </c:pt>
                <c:pt idx="727">
                  <c:v>0</c:v>
                </c:pt>
                <c:pt idx="728">
                  <c:v>0</c:v>
                </c:pt>
                <c:pt idx="729">
                  <c:v>0</c:v>
                </c:pt>
                <c:pt idx="730">
                  <c:v>0</c:v>
                </c:pt>
                <c:pt idx="731">
                  <c:v>0</c:v>
                </c:pt>
                <c:pt idx="732">
                  <c:v>0</c:v>
                </c:pt>
                <c:pt idx="733">
                  <c:v>0</c:v>
                </c:pt>
                <c:pt idx="734">
                  <c:v>0</c:v>
                </c:pt>
                <c:pt idx="735">
                  <c:v>0</c:v>
                </c:pt>
                <c:pt idx="736">
                  <c:v>0</c:v>
                </c:pt>
                <c:pt idx="737">
                  <c:v>0</c:v>
                </c:pt>
                <c:pt idx="738">
                  <c:v>0</c:v>
                </c:pt>
                <c:pt idx="739">
                  <c:v>0</c:v>
                </c:pt>
                <c:pt idx="740">
                  <c:v>0</c:v>
                </c:pt>
                <c:pt idx="741">
                  <c:v>0</c:v>
                </c:pt>
                <c:pt idx="742">
                  <c:v>0</c:v>
                </c:pt>
                <c:pt idx="743">
                  <c:v>0</c:v>
                </c:pt>
                <c:pt idx="744">
                  <c:v>0</c:v>
                </c:pt>
                <c:pt idx="745">
                  <c:v>0</c:v>
                </c:pt>
                <c:pt idx="746">
                  <c:v>0</c:v>
                </c:pt>
                <c:pt idx="747">
                  <c:v>0</c:v>
                </c:pt>
                <c:pt idx="748">
                  <c:v>0</c:v>
                </c:pt>
                <c:pt idx="749">
                  <c:v>0</c:v>
                </c:pt>
                <c:pt idx="750">
                  <c:v>0</c:v>
                </c:pt>
                <c:pt idx="751">
                  <c:v>0</c:v>
                </c:pt>
                <c:pt idx="752">
                  <c:v>0</c:v>
                </c:pt>
                <c:pt idx="753">
                  <c:v>0</c:v>
                </c:pt>
                <c:pt idx="754">
                  <c:v>0</c:v>
                </c:pt>
                <c:pt idx="755">
                  <c:v>0</c:v>
                </c:pt>
                <c:pt idx="756">
                  <c:v>0</c:v>
                </c:pt>
                <c:pt idx="757">
                  <c:v>0</c:v>
                </c:pt>
                <c:pt idx="758">
                  <c:v>0</c:v>
                </c:pt>
                <c:pt idx="759">
                  <c:v>0</c:v>
                </c:pt>
                <c:pt idx="760">
                  <c:v>0</c:v>
                </c:pt>
                <c:pt idx="761">
                  <c:v>0</c:v>
                </c:pt>
                <c:pt idx="762">
                  <c:v>0</c:v>
                </c:pt>
                <c:pt idx="763">
                  <c:v>0</c:v>
                </c:pt>
                <c:pt idx="764">
                  <c:v>0</c:v>
                </c:pt>
                <c:pt idx="765">
                  <c:v>0</c:v>
                </c:pt>
                <c:pt idx="766">
                  <c:v>0</c:v>
                </c:pt>
                <c:pt idx="767">
                  <c:v>0</c:v>
                </c:pt>
                <c:pt idx="768">
                  <c:v>0</c:v>
                </c:pt>
                <c:pt idx="769">
                  <c:v>0</c:v>
                </c:pt>
                <c:pt idx="770">
                  <c:v>0</c:v>
                </c:pt>
                <c:pt idx="771">
                  <c:v>0</c:v>
                </c:pt>
                <c:pt idx="772">
                  <c:v>0</c:v>
                </c:pt>
                <c:pt idx="773">
                  <c:v>0</c:v>
                </c:pt>
                <c:pt idx="774">
                  <c:v>0</c:v>
                </c:pt>
                <c:pt idx="775">
                  <c:v>0</c:v>
                </c:pt>
                <c:pt idx="776">
                  <c:v>0</c:v>
                </c:pt>
                <c:pt idx="777">
                  <c:v>0</c:v>
                </c:pt>
                <c:pt idx="778">
                  <c:v>0</c:v>
                </c:pt>
                <c:pt idx="779">
                  <c:v>0</c:v>
                </c:pt>
                <c:pt idx="780">
                  <c:v>0</c:v>
                </c:pt>
                <c:pt idx="781">
                  <c:v>0</c:v>
                </c:pt>
                <c:pt idx="782">
                  <c:v>0</c:v>
                </c:pt>
                <c:pt idx="783">
                  <c:v>0</c:v>
                </c:pt>
                <c:pt idx="784">
                  <c:v>0</c:v>
                </c:pt>
                <c:pt idx="785">
                  <c:v>0</c:v>
                </c:pt>
                <c:pt idx="786">
                  <c:v>0</c:v>
                </c:pt>
                <c:pt idx="787">
                  <c:v>0</c:v>
                </c:pt>
                <c:pt idx="788">
                  <c:v>0</c:v>
                </c:pt>
                <c:pt idx="789">
                  <c:v>0</c:v>
                </c:pt>
                <c:pt idx="790">
                  <c:v>0</c:v>
                </c:pt>
                <c:pt idx="791">
                  <c:v>0</c:v>
                </c:pt>
                <c:pt idx="792">
                  <c:v>0</c:v>
                </c:pt>
                <c:pt idx="793">
                  <c:v>0</c:v>
                </c:pt>
                <c:pt idx="794">
                  <c:v>0</c:v>
                </c:pt>
                <c:pt idx="795">
                  <c:v>0</c:v>
                </c:pt>
                <c:pt idx="796">
                  <c:v>0</c:v>
                </c:pt>
                <c:pt idx="797">
                  <c:v>0</c:v>
                </c:pt>
                <c:pt idx="798">
                  <c:v>0</c:v>
                </c:pt>
                <c:pt idx="799">
                  <c:v>0</c:v>
                </c:pt>
                <c:pt idx="800">
                  <c:v>0</c:v>
                </c:pt>
                <c:pt idx="801">
                  <c:v>0</c:v>
                </c:pt>
                <c:pt idx="802">
                  <c:v>0</c:v>
                </c:pt>
                <c:pt idx="803">
                  <c:v>0</c:v>
                </c:pt>
                <c:pt idx="804">
                  <c:v>0</c:v>
                </c:pt>
                <c:pt idx="805">
                  <c:v>0</c:v>
                </c:pt>
                <c:pt idx="806">
                  <c:v>0</c:v>
                </c:pt>
                <c:pt idx="807">
                  <c:v>0</c:v>
                </c:pt>
                <c:pt idx="808">
                  <c:v>0</c:v>
                </c:pt>
                <c:pt idx="809">
                  <c:v>0</c:v>
                </c:pt>
                <c:pt idx="810">
                  <c:v>0</c:v>
                </c:pt>
                <c:pt idx="811">
                  <c:v>0</c:v>
                </c:pt>
                <c:pt idx="812">
                  <c:v>0</c:v>
                </c:pt>
                <c:pt idx="813">
                  <c:v>0</c:v>
                </c:pt>
                <c:pt idx="814">
                  <c:v>0</c:v>
                </c:pt>
                <c:pt idx="815">
                  <c:v>0</c:v>
                </c:pt>
                <c:pt idx="816">
                  <c:v>0</c:v>
                </c:pt>
                <c:pt idx="817">
                  <c:v>0</c:v>
                </c:pt>
                <c:pt idx="818">
                  <c:v>0</c:v>
                </c:pt>
                <c:pt idx="819">
                  <c:v>0</c:v>
                </c:pt>
                <c:pt idx="820">
                  <c:v>0</c:v>
                </c:pt>
                <c:pt idx="821">
                  <c:v>0</c:v>
                </c:pt>
                <c:pt idx="822">
                  <c:v>0</c:v>
                </c:pt>
                <c:pt idx="823">
                  <c:v>0</c:v>
                </c:pt>
                <c:pt idx="824">
                  <c:v>0</c:v>
                </c:pt>
                <c:pt idx="825">
                  <c:v>0</c:v>
                </c:pt>
                <c:pt idx="826">
                  <c:v>0</c:v>
                </c:pt>
                <c:pt idx="827">
                  <c:v>0</c:v>
                </c:pt>
                <c:pt idx="828">
                  <c:v>0</c:v>
                </c:pt>
                <c:pt idx="829">
                  <c:v>0</c:v>
                </c:pt>
                <c:pt idx="830">
                  <c:v>0</c:v>
                </c:pt>
                <c:pt idx="831">
                  <c:v>0</c:v>
                </c:pt>
                <c:pt idx="832">
                  <c:v>0</c:v>
                </c:pt>
                <c:pt idx="833">
                  <c:v>0</c:v>
                </c:pt>
                <c:pt idx="834">
                  <c:v>0</c:v>
                </c:pt>
                <c:pt idx="835">
                  <c:v>0</c:v>
                </c:pt>
                <c:pt idx="836">
                  <c:v>0</c:v>
                </c:pt>
                <c:pt idx="837">
                  <c:v>0</c:v>
                </c:pt>
                <c:pt idx="838">
                  <c:v>0</c:v>
                </c:pt>
                <c:pt idx="839">
                  <c:v>0</c:v>
                </c:pt>
                <c:pt idx="840">
                  <c:v>0</c:v>
                </c:pt>
                <c:pt idx="841">
                  <c:v>0</c:v>
                </c:pt>
                <c:pt idx="842">
                  <c:v>0</c:v>
                </c:pt>
                <c:pt idx="843">
                  <c:v>0</c:v>
                </c:pt>
                <c:pt idx="844">
                  <c:v>0</c:v>
                </c:pt>
                <c:pt idx="845">
                  <c:v>0</c:v>
                </c:pt>
                <c:pt idx="846">
                  <c:v>0</c:v>
                </c:pt>
                <c:pt idx="847">
                  <c:v>0</c:v>
                </c:pt>
                <c:pt idx="848">
                  <c:v>0</c:v>
                </c:pt>
                <c:pt idx="849">
                  <c:v>0</c:v>
                </c:pt>
                <c:pt idx="850">
                  <c:v>0</c:v>
                </c:pt>
                <c:pt idx="851">
                  <c:v>0</c:v>
                </c:pt>
                <c:pt idx="852">
                  <c:v>0</c:v>
                </c:pt>
                <c:pt idx="853">
                  <c:v>0</c:v>
                </c:pt>
                <c:pt idx="854">
                  <c:v>0</c:v>
                </c:pt>
                <c:pt idx="855">
                  <c:v>0</c:v>
                </c:pt>
                <c:pt idx="856">
                  <c:v>0</c:v>
                </c:pt>
                <c:pt idx="857">
                  <c:v>0</c:v>
                </c:pt>
                <c:pt idx="858">
                  <c:v>0</c:v>
                </c:pt>
                <c:pt idx="859">
                  <c:v>0</c:v>
                </c:pt>
                <c:pt idx="860">
                  <c:v>0</c:v>
                </c:pt>
                <c:pt idx="861">
                  <c:v>0</c:v>
                </c:pt>
                <c:pt idx="862">
                  <c:v>0</c:v>
                </c:pt>
                <c:pt idx="863">
                  <c:v>0</c:v>
                </c:pt>
                <c:pt idx="864">
                  <c:v>0</c:v>
                </c:pt>
                <c:pt idx="865">
                  <c:v>0</c:v>
                </c:pt>
                <c:pt idx="866">
                  <c:v>0</c:v>
                </c:pt>
                <c:pt idx="867">
                  <c:v>0</c:v>
                </c:pt>
                <c:pt idx="868">
                  <c:v>0</c:v>
                </c:pt>
                <c:pt idx="869">
                  <c:v>0</c:v>
                </c:pt>
                <c:pt idx="870">
                  <c:v>0</c:v>
                </c:pt>
                <c:pt idx="871">
                  <c:v>0</c:v>
                </c:pt>
                <c:pt idx="872">
                  <c:v>0</c:v>
                </c:pt>
                <c:pt idx="873">
                  <c:v>0</c:v>
                </c:pt>
                <c:pt idx="874">
                  <c:v>0</c:v>
                </c:pt>
                <c:pt idx="875">
                  <c:v>0</c:v>
                </c:pt>
                <c:pt idx="876">
                  <c:v>0</c:v>
                </c:pt>
                <c:pt idx="877">
                  <c:v>0</c:v>
                </c:pt>
                <c:pt idx="878">
                  <c:v>0</c:v>
                </c:pt>
                <c:pt idx="879">
                  <c:v>0</c:v>
                </c:pt>
                <c:pt idx="880">
                  <c:v>0</c:v>
                </c:pt>
                <c:pt idx="881">
                  <c:v>0</c:v>
                </c:pt>
                <c:pt idx="882">
                  <c:v>0</c:v>
                </c:pt>
                <c:pt idx="883">
                  <c:v>0</c:v>
                </c:pt>
                <c:pt idx="884">
                  <c:v>0</c:v>
                </c:pt>
                <c:pt idx="885">
                  <c:v>0</c:v>
                </c:pt>
                <c:pt idx="886">
                  <c:v>0</c:v>
                </c:pt>
                <c:pt idx="887">
                  <c:v>0</c:v>
                </c:pt>
                <c:pt idx="888">
                  <c:v>0</c:v>
                </c:pt>
                <c:pt idx="889">
                  <c:v>0</c:v>
                </c:pt>
                <c:pt idx="890">
                  <c:v>0</c:v>
                </c:pt>
                <c:pt idx="891">
                  <c:v>0</c:v>
                </c:pt>
                <c:pt idx="892">
                  <c:v>0</c:v>
                </c:pt>
                <c:pt idx="893">
                  <c:v>0</c:v>
                </c:pt>
                <c:pt idx="894">
                  <c:v>0</c:v>
                </c:pt>
                <c:pt idx="895">
                  <c:v>0</c:v>
                </c:pt>
                <c:pt idx="896">
                  <c:v>0</c:v>
                </c:pt>
                <c:pt idx="897">
                  <c:v>0</c:v>
                </c:pt>
                <c:pt idx="898">
                  <c:v>0</c:v>
                </c:pt>
                <c:pt idx="899">
                  <c:v>0</c:v>
                </c:pt>
                <c:pt idx="900">
                  <c:v>0</c:v>
                </c:pt>
                <c:pt idx="901">
                  <c:v>0</c:v>
                </c:pt>
                <c:pt idx="902">
                  <c:v>0</c:v>
                </c:pt>
                <c:pt idx="903">
                  <c:v>0</c:v>
                </c:pt>
                <c:pt idx="904">
                  <c:v>0</c:v>
                </c:pt>
                <c:pt idx="905">
                  <c:v>0</c:v>
                </c:pt>
                <c:pt idx="906">
                  <c:v>0</c:v>
                </c:pt>
                <c:pt idx="907">
                  <c:v>0</c:v>
                </c:pt>
                <c:pt idx="908">
                  <c:v>0</c:v>
                </c:pt>
                <c:pt idx="909">
                  <c:v>0</c:v>
                </c:pt>
                <c:pt idx="910">
                  <c:v>0</c:v>
                </c:pt>
                <c:pt idx="911">
                  <c:v>0</c:v>
                </c:pt>
                <c:pt idx="912">
                  <c:v>0</c:v>
                </c:pt>
                <c:pt idx="913">
                  <c:v>0</c:v>
                </c:pt>
                <c:pt idx="914">
                  <c:v>0</c:v>
                </c:pt>
                <c:pt idx="915">
                  <c:v>0</c:v>
                </c:pt>
                <c:pt idx="916">
                  <c:v>0</c:v>
                </c:pt>
                <c:pt idx="917">
                  <c:v>0</c:v>
                </c:pt>
                <c:pt idx="918">
                  <c:v>0</c:v>
                </c:pt>
                <c:pt idx="919">
                  <c:v>0</c:v>
                </c:pt>
                <c:pt idx="920">
                  <c:v>0</c:v>
                </c:pt>
                <c:pt idx="921">
                  <c:v>0</c:v>
                </c:pt>
                <c:pt idx="922">
                  <c:v>0</c:v>
                </c:pt>
                <c:pt idx="923">
                  <c:v>0</c:v>
                </c:pt>
                <c:pt idx="924">
                  <c:v>0</c:v>
                </c:pt>
                <c:pt idx="925">
                  <c:v>0</c:v>
                </c:pt>
                <c:pt idx="926">
                  <c:v>0</c:v>
                </c:pt>
                <c:pt idx="927">
                  <c:v>0</c:v>
                </c:pt>
                <c:pt idx="928">
                  <c:v>0</c:v>
                </c:pt>
                <c:pt idx="929">
                  <c:v>0</c:v>
                </c:pt>
                <c:pt idx="930">
                  <c:v>0</c:v>
                </c:pt>
                <c:pt idx="931">
                  <c:v>0</c:v>
                </c:pt>
                <c:pt idx="932">
                  <c:v>0</c:v>
                </c:pt>
                <c:pt idx="933">
                  <c:v>0</c:v>
                </c:pt>
                <c:pt idx="934">
                  <c:v>0</c:v>
                </c:pt>
                <c:pt idx="935">
                  <c:v>0</c:v>
                </c:pt>
                <c:pt idx="936">
                  <c:v>0</c:v>
                </c:pt>
                <c:pt idx="937">
                  <c:v>0</c:v>
                </c:pt>
                <c:pt idx="938">
                  <c:v>0</c:v>
                </c:pt>
                <c:pt idx="939">
                  <c:v>0</c:v>
                </c:pt>
                <c:pt idx="940">
                  <c:v>0</c:v>
                </c:pt>
                <c:pt idx="941">
                  <c:v>0</c:v>
                </c:pt>
                <c:pt idx="942">
                  <c:v>0</c:v>
                </c:pt>
                <c:pt idx="943">
                  <c:v>0</c:v>
                </c:pt>
                <c:pt idx="944">
                  <c:v>0</c:v>
                </c:pt>
                <c:pt idx="945">
                  <c:v>0</c:v>
                </c:pt>
                <c:pt idx="946">
                  <c:v>0</c:v>
                </c:pt>
                <c:pt idx="947">
                  <c:v>0</c:v>
                </c:pt>
                <c:pt idx="948">
                  <c:v>0</c:v>
                </c:pt>
                <c:pt idx="949">
                  <c:v>0</c:v>
                </c:pt>
                <c:pt idx="950">
                  <c:v>0</c:v>
                </c:pt>
                <c:pt idx="951">
                  <c:v>0</c:v>
                </c:pt>
                <c:pt idx="952">
                  <c:v>0</c:v>
                </c:pt>
                <c:pt idx="953">
                  <c:v>0</c:v>
                </c:pt>
                <c:pt idx="954">
                  <c:v>0</c:v>
                </c:pt>
                <c:pt idx="955">
                  <c:v>0</c:v>
                </c:pt>
                <c:pt idx="956">
                  <c:v>0</c:v>
                </c:pt>
                <c:pt idx="957">
                  <c:v>0</c:v>
                </c:pt>
                <c:pt idx="958">
                  <c:v>0</c:v>
                </c:pt>
                <c:pt idx="959">
                  <c:v>0</c:v>
                </c:pt>
                <c:pt idx="960">
                  <c:v>0</c:v>
                </c:pt>
                <c:pt idx="961">
                  <c:v>0</c:v>
                </c:pt>
                <c:pt idx="962">
                  <c:v>0</c:v>
                </c:pt>
                <c:pt idx="963">
                  <c:v>0</c:v>
                </c:pt>
                <c:pt idx="964">
                  <c:v>0</c:v>
                </c:pt>
                <c:pt idx="965">
                  <c:v>0</c:v>
                </c:pt>
                <c:pt idx="966">
                  <c:v>0</c:v>
                </c:pt>
                <c:pt idx="967">
                  <c:v>0</c:v>
                </c:pt>
                <c:pt idx="968">
                  <c:v>0</c:v>
                </c:pt>
                <c:pt idx="969">
                  <c:v>0</c:v>
                </c:pt>
                <c:pt idx="970">
                  <c:v>0</c:v>
                </c:pt>
                <c:pt idx="971">
                  <c:v>0</c:v>
                </c:pt>
                <c:pt idx="972">
                  <c:v>0</c:v>
                </c:pt>
                <c:pt idx="973">
                  <c:v>0</c:v>
                </c:pt>
                <c:pt idx="974">
                  <c:v>0</c:v>
                </c:pt>
                <c:pt idx="975">
                  <c:v>0</c:v>
                </c:pt>
                <c:pt idx="976">
                  <c:v>0</c:v>
                </c:pt>
                <c:pt idx="977">
                  <c:v>0</c:v>
                </c:pt>
                <c:pt idx="978">
                  <c:v>0</c:v>
                </c:pt>
                <c:pt idx="979">
                  <c:v>0</c:v>
                </c:pt>
                <c:pt idx="980">
                  <c:v>0</c:v>
                </c:pt>
                <c:pt idx="981">
                  <c:v>0</c:v>
                </c:pt>
                <c:pt idx="982">
                  <c:v>0</c:v>
                </c:pt>
                <c:pt idx="983">
                  <c:v>0</c:v>
                </c:pt>
                <c:pt idx="984">
                  <c:v>0</c:v>
                </c:pt>
                <c:pt idx="985">
                  <c:v>0</c:v>
                </c:pt>
                <c:pt idx="986">
                  <c:v>0</c:v>
                </c:pt>
                <c:pt idx="987">
                  <c:v>0</c:v>
                </c:pt>
                <c:pt idx="988">
                  <c:v>0</c:v>
                </c:pt>
                <c:pt idx="989">
                  <c:v>0</c:v>
                </c:pt>
                <c:pt idx="990">
                  <c:v>0</c:v>
                </c:pt>
                <c:pt idx="991">
                  <c:v>0</c:v>
                </c:pt>
                <c:pt idx="992">
                  <c:v>0</c:v>
                </c:pt>
                <c:pt idx="993">
                  <c:v>0</c:v>
                </c:pt>
                <c:pt idx="994">
                  <c:v>0</c:v>
                </c:pt>
                <c:pt idx="995">
                  <c:v>0</c:v>
                </c:pt>
                <c:pt idx="996">
                  <c:v>0</c:v>
                </c:pt>
                <c:pt idx="997">
                  <c:v>0</c:v>
                </c:pt>
                <c:pt idx="998">
                  <c:v>0</c:v>
                </c:pt>
                <c:pt idx="999">
                  <c:v>0</c:v>
                </c:pt>
                <c:pt idx="1000">
                  <c:v>0</c:v>
                </c:pt>
                <c:pt idx="1001">
                  <c:v>0</c:v>
                </c:pt>
                <c:pt idx="1002">
                  <c:v>0</c:v>
                </c:pt>
                <c:pt idx="1003">
                  <c:v>0</c:v>
                </c:pt>
                <c:pt idx="1004">
                  <c:v>0</c:v>
                </c:pt>
                <c:pt idx="1005">
                  <c:v>0</c:v>
                </c:pt>
                <c:pt idx="1006">
                  <c:v>0</c:v>
                </c:pt>
                <c:pt idx="1007">
                  <c:v>0</c:v>
                </c:pt>
                <c:pt idx="1008">
                  <c:v>0</c:v>
                </c:pt>
                <c:pt idx="1009">
                  <c:v>0</c:v>
                </c:pt>
                <c:pt idx="1010">
                  <c:v>0</c:v>
                </c:pt>
                <c:pt idx="1011">
                  <c:v>0</c:v>
                </c:pt>
                <c:pt idx="1012">
                  <c:v>0</c:v>
                </c:pt>
                <c:pt idx="1013">
                  <c:v>0</c:v>
                </c:pt>
                <c:pt idx="1014">
                  <c:v>0</c:v>
                </c:pt>
                <c:pt idx="1015">
                  <c:v>0</c:v>
                </c:pt>
                <c:pt idx="1016">
                  <c:v>0</c:v>
                </c:pt>
                <c:pt idx="1017">
                  <c:v>0</c:v>
                </c:pt>
                <c:pt idx="1018">
                  <c:v>0</c:v>
                </c:pt>
                <c:pt idx="1019">
                  <c:v>0</c:v>
                </c:pt>
                <c:pt idx="1020">
                  <c:v>0</c:v>
                </c:pt>
                <c:pt idx="1021">
                  <c:v>0</c:v>
                </c:pt>
                <c:pt idx="1022">
                  <c:v>0</c:v>
                </c:pt>
                <c:pt idx="1023">
                  <c:v>0</c:v>
                </c:pt>
                <c:pt idx="1024">
                  <c:v>0</c:v>
                </c:pt>
                <c:pt idx="1025">
                  <c:v>0</c:v>
                </c:pt>
                <c:pt idx="1026">
                  <c:v>0</c:v>
                </c:pt>
                <c:pt idx="1027">
                  <c:v>0</c:v>
                </c:pt>
                <c:pt idx="1028">
                  <c:v>0</c:v>
                </c:pt>
                <c:pt idx="1029">
                  <c:v>0</c:v>
                </c:pt>
                <c:pt idx="1030">
                  <c:v>0</c:v>
                </c:pt>
                <c:pt idx="1031">
                  <c:v>0</c:v>
                </c:pt>
                <c:pt idx="1032">
                  <c:v>0</c:v>
                </c:pt>
                <c:pt idx="1033">
                  <c:v>0</c:v>
                </c:pt>
                <c:pt idx="1034">
                  <c:v>0</c:v>
                </c:pt>
                <c:pt idx="1035">
                  <c:v>0</c:v>
                </c:pt>
                <c:pt idx="1036">
                  <c:v>0</c:v>
                </c:pt>
                <c:pt idx="1037">
                  <c:v>0</c:v>
                </c:pt>
                <c:pt idx="1038">
                  <c:v>0</c:v>
                </c:pt>
                <c:pt idx="1039">
                  <c:v>0</c:v>
                </c:pt>
                <c:pt idx="1040">
                  <c:v>0</c:v>
                </c:pt>
                <c:pt idx="1041">
                  <c:v>0</c:v>
                </c:pt>
                <c:pt idx="1042">
                  <c:v>0</c:v>
                </c:pt>
                <c:pt idx="1043">
                  <c:v>0</c:v>
                </c:pt>
                <c:pt idx="1044">
                  <c:v>0</c:v>
                </c:pt>
                <c:pt idx="1045">
                  <c:v>0</c:v>
                </c:pt>
                <c:pt idx="1046">
                  <c:v>0</c:v>
                </c:pt>
                <c:pt idx="1047">
                  <c:v>0</c:v>
                </c:pt>
                <c:pt idx="1048">
                  <c:v>0</c:v>
                </c:pt>
                <c:pt idx="1049">
                  <c:v>0</c:v>
                </c:pt>
                <c:pt idx="1050">
                  <c:v>0</c:v>
                </c:pt>
                <c:pt idx="1051">
                  <c:v>0</c:v>
                </c:pt>
                <c:pt idx="1052">
                  <c:v>0</c:v>
                </c:pt>
                <c:pt idx="1053">
                  <c:v>0</c:v>
                </c:pt>
                <c:pt idx="1054">
                  <c:v>0</c:v>
                </c:pt>
                <c:pt idx="1055">
                  <c:v>0</c:v>
                </c:pt>
                <c:pt idx="1056">
                  <c:v>0</c:v>
                </c:pt>
                <c:pt idx="1057">
                  <c:v>0</c:v>
                </c:pt>
                <c:pt idx="1058">
                  <c:v>0</c:v>
                </c:pt>
                <c:pt idx="1059">
                  <c:v>0</c:v>
                </c:pt>
                <c:pt idx="1060">
                  <c:v>0</c:v>
                </c:pt>
                <c:pt idx="1061">
                  <c:v>0</c:v>
                </c:pt>
                <c:pt idx="1062">
                  <c:v>0</c:v>
                </c:pt>
                <c:pt idx="1063">
                  <c:v>0</c:v>
                </c:pt>
                <c:pt idx="1064">
                  <c:v>0</c:v>
                </c:pt>
                <c:pt idx="1065">
                  <c:v>0</c:v>
                </c:pt>
                <c:pt idx="1066">
                  <c:v>0</c:v>
                </c:pt>
                <c:pt idx="1067">
                  <c:v>0</c:v>
                </c:pt>
                <c:pt idx="1068">
                  <c:v>0</c:v>
                </c:pt>
                <c:pt idx="1069">
                  <c:v>0</c:v>
                </c:pt>
                <c:pt idx="1070">
                  <c:v>0</c:v>
                </c:pt>
                <c:pt idx="1071">
                  <c:v>0</c:v>
                </c:pt>
                <c:pt idx="1072">
                  <c:v>0</c:v>
                </c:pt>
                <c:pt idx="1073">
                  <c:v>0</c:v>
                </c:pt>
                <c:pt idx="1074">
                  <c:v>0</c:v>
                </c:pt>
                <c:pt idx="1075">
                  <c:v>0</c:v>
                </c:pt>
                <c:pt idx="1076">
                  <c:v>0</c:v>
                </c:pt>
                <c:pt idx="1077">
                  <c:v>0</c:v>
                </c:pt>
                <c:pt idx="1078">
                  <c:v>0</c:v>
                </c:pt>
                <c:pt idx="1079">
                  <c:v>0</c:v>
                </c:pt>
                <c:pt idx="1080">
                  <c:v>0</c:v>
                </c:pt>
                <c:pt idx="1081">
                  <c:v>0</c:v>
                </c:pt>
                <c:pt idx="1082">
                  <c:v>0</c:v>
                </c:pt>
                <c:pt idx="1083">
                  <c:v>0</c:v>
                </c:pt>
                <c:pt idx="1084">
                  <c:v>0</c:v>
                </c:pt>
                <c:pt idx="1085">
                  <c:v>0</c:v>
                </c:pt>
                <c:pt idx="1086">
                  <c:v>0</c:v>
                </c:pt>
                <c:pt idx="1087">
                  <c:v>0</c:v>
                </c:pt>
                <c:pt idx="1088">
                  <c:v>0</c:v>
                </c:pt>
                <c:pt idx="1089">
                  <c:v>0</c:v>
                </c:pt>
                <c:pt idx="1090">
                  <c:v>0</c:v>
                </c:pt>
                <c:pt idx="1091">
                  <c:v>0</c:v>
                </c:pt>
                <c:pt idx="1092">
                  <c:v>0</c:v>
                </c:pt>
                <c:pt idx="1093">
                  <c:v>0</c:v>
                </c:pt>
                <c:pt idx="1094">
                  <c:v>0</c:v>
                </c:pt>
                <c:pt idx="1095">
                  <c:v>0</c:v>
                </c:pt>
                <c:pt idx="1096">
                  <c:v>0</c:v>
                </c:pt>
                <c:pt idx="1097">
                  <c:v>0</c:v>
                </c:pt>
                <c:pt idx="1098">
                  <c:v>0</c:v>
                </c:pt>
                <c:pt idx="1099">
                  <c:v>0</c:v>
                </c:pt>
                <c:pt idx="1100">
                  <c:v>0</c:v>
                </c:pt>
                <c:pt idx="1101">
                  <c:v>0</c:v>
                </c:pt>
                <c:pt idx="1102">
                  <c:v>0</c:v>
                </c:pt>
                <c:pt idx="1103">
                  <c:v>0</c:v>
                </c:pt>
                <c:pt idx="1104">
                  <c:v>0</c:v>
                </c:pt>
                <c:pt idx="1105">
                  <c:v>0</c:v>
                </c:pt>
                <c:pt idx="1106">
                  <c:v>0</c:v>
                </c:pt>
                <c:pt idx="1107">
                  <c:v>0</c:v>
                </c:pt>
                <c:pt idx="1108">
                  <c:v>0</c:v>
                </c:pt>
                <c:pt idx="1109">
                  <c:v>0</c:v>
                </c:pt>
                <c:pt idx="1110">
                  <c:v>0</c:v>
                </c:pt>
                <c:pt idx="1111">
                  <c:v>0</c:v>
                </c:pt>
                <c:pt idx="1112">
                  <c:v>0</c:v>
                </c:pt>
                <c:pt idx="1113">
                  <c:v>0</c:v>
                </c:pt>
                <c:pt idx="1114">
                  <c:v>0</c:v>
                </c:pt>
                <c:pt idx="1115">
                  <c:v>0</c:v>
                </c:pt>
                <c:pt idx="1116">
                  <c:v>0</c:v>
                </c:pt>
                <c:pt idx="1117">
                  <c:v>1.6226032911392322E-4</c:v>
                </c:pt>
                <c:pt idx="1118">
                  <c:v>2.8587931645569721E-4</c:v>
                </c:pt>
                <c:pt idx="1119">
                  <c:v>1.1666666582278481E-3</c:v>
                </c:pt>
                <c:pt idx="1120">
                  <c:v>1.5413869113924032E-3</c:v>
                </c:pt>
                <c:pt idx="1121">
                  <c:v>7.3128622278480996E-3</c:v>
                </c:pt>
                <c:pt idx="1122">
                  <c:v>1.3211819696202526E-2</c:v>
                </c:pt>
                <c:pt idx="1123">
                  <c:v>1.823385231645569E-2</c:v>
                </c:pt>
                <c:pt idx="1124">
                  <c:v>2.3758088518987339E-2</c:v>
                </c:pt>
                <c:pt idx="1125">
                  <c:v>3.0661453075949363E-2</c:v>
                </c:pt>
                <c:pt idx="1126">
                  <c:v>3.6684030037974685E-2</c:v>
                </c:pt>
                <c:pt idx="1127">
                  <c:v>4.4591800924050636E-2</c:v>
                </c:pt>
                <c:pt idx="1128">
                  <c:v>5.1997368012658245E-2</c:v>
                </c:pt>
                <c:pt idx="1129">
                  <c:v>5.2623190797468369E-2</c:v>
                </c:pt>
                <c:pt idx="1130">
                  <c:v>5.2120988265822801E-2</c:v>
                </c:pt>
                <c:pt idx="1131">
                  <c:v>5.3001774974683537E-2</c:v>
                </c:pt>
                <c:pt idx="1132">
                  <c:v>5.13676823164557E-2</c:v>
                </c:pt>
                <c:pt idx="1133">
                  <c:v>4.597092915189873E-2</c:v>
                </c:pt>
                <c:pt idx="1134">
                  <c:v>4.1578581556962028E-2</c:v>
                </c:pt>
                <c:pt idx="1135">
                  <c:v>3.6807649911392411E-2</c:v>
                </c:pt>
                <c:pt idx="1136">
                  <c:v>3.1538378012658221E-2</c:v>
                </c:pt>
                <c:pt idx="1137">
                  <c:v>2.3758089405063285E-2</c:v>
                </c:pt>
                <c:pt idx="1138">
                  <c:v>1.5220633708860759E-2</c:v>
                </c:pt>
                <c:pt idx="1139">
                  <c:v>6.4359387721518863E-3</c:v>
                </c:pt>
                <c:pt idx="1140">
                  <c:v>0</c:v>
                </c:pt>
                <c:pt idx="1141">
                  <c:v>0</c:v>
                </c:pt>
                <c:pt idx="1142">
                  <c:v>0</c:v>
                </c:pt>
                <c:pt idx="1143">
                  <c:v>0</c:v>
                </c:pt>
                <c:pt idx="1144">
                  <c:v>0</c:v>
                </c:pt>
                <c:pt idx="1145">
                  <c:v>0</c:v>
                </c:pt>
                <c:pt idx="1146">
                  <c:v>0</c:v>
                </c:pt>
                <c:pt idx="1147">
                  <c:v>0</c:v>
                </c:pt>
                <c:pt idx="1148">
                  <c:v>0</c:v>
                </c:pt>
                <c:pt idx="1149">
                  <c:v>0</c:v>
                </c:pt>
                <c:pt idx="1150">
                  <c:v>0</c:v>
                </c:pt>
                <c:pt idx="1151">
                  <c:v>0</c:v>
                </c:pt>
                <c:pt idx="1152">
                  <c:v>0</c:v>
                </c:pt>
                <c:pt idx="1153">
                  <c:v>0</c:v>
                </c:pt>
                <c:pt idx="1154">
                  <c:v>0</c:v>
                </c:pt>
                <c:pt idx="1155">
                  <c:v>0</c:v>
                </c:pt>
                <c:pt idx="1156">
                  <c:v>0</c:v>
                </c:pt>
                <c:pt idx="1157">
                  <c:v>0</c:v>
                </c:pt>
                <c:pt idx="1158">
                  <c:v>0</c:v>
                </c:pt>
                <c:pt idx="1159">
                  <c:v>0</c:v>
                </c:pt>
                <c:pt idx="1160">
                  <c:v>0</c:v>
                </c:pt>
                <c:pt idx="1161">
                  <c:v>0</c:v>
                </c:pt>
                <c:pt idx="1162">
                  <c:v>0</c:v>
                </c:pt>
                <c:pt idx="1163">
                  <c:v>0</c:v>
                </c:pt>
                <c:pt idx="1164">
                  <c:v>0</c:v>
                </c:pt>
                <c:pt idx="1165">
                  <c:v>0</c:v>
                </c:pt>
                <c:pt idx="1166">
                  <c:v>0</c:v>
                </c:pt>
                <c:pt idx="1167">
                  <c:v>0</c:v>
                </c:pt>
                <c:pt idx="1168">
                  <c:v>0</c:v>
                </c:pt>
                <c:pt idx="1169">
                  <c:v>0</c:v>
                </c:pt>
                <c:pt idx="1170">
                  <c:v>0</c:v>
                </c:pt>
                <c:pt idx="1171">
                  <c:v>0</c:v>
                </c:pt>
                <c:pt idx="1172">
                  <c:v>0</c:v>
                </c:pt>
                <c:pt idx="1173">
                  <c:v>0</c:v>
                </c:pt>
                <c:pt idx="1174">
                  <c:v>0</c:v>
                </c:pt>
                <c:pt idx="1175">
                  <c:v>0</c:v>
                </c:pt>
                <c:pt idx="1176">
                  <c:v>0</c:v>
                </c:pt>
                <c:pt idx="1177">
                  <c:v>0</c:v>
                </c:pt>
                <c:pt idx="1178">
                  <c:v>0</c:v>
                </c:pt>
                <c:pt idx="1179">
                  <c:v>0</c:v>
                </c:pt>
                <c:pt idx="1180">
                  <c:v>0</c:v>
                </c:pt>
                <c:pt idx="1181">
                  <c:v>0</c:v>
                </c:pt>
                <c:pt idx="1182">
                  <c:v>0</c:v>
                </c:pt>
                <c:pt idx="1183">
                  <c:v>0</c:v>
                </c:pt>
                <c:pt idx="1184">
                  <c:v>0</c:v>
                </c:pt>
                <c:pt idx="1185">
                  <c:v>0</c:v>
                </c:pt>
                <c:pt idx="1186">
                  <c:v>0</c:v>
                </c:pt>
                <c:pt idx="1187">
                  <c:v>0</c:v>
                </c:pt>
                <c:pt idx="1188">
                  <c:v>0</c:v>
                </c:pt>
                <c:pt idx="1189">
                  <c:v>0</c:v>
                </c:pt>
                <c:pt idx="1190">
                  <c:v>0</c:v>
                </c:pt>
                <c:pt idx="1191">
                  <c:v>0</c:v>
                </c:pt>
                <c:pt idx="1192">
                  <c:v>0</c:v>
                </c:pt>
                <c:pt idx="1193">
                  <c:v>0</c:v>
                </c:pt>
                <c:pt idx="1194">
                  <c:v>0</c:v>
                </c:pt>
                <c:pt idx="1195">
                  <c:v>0</c:v>
                </c:pt>
                <c:pt idx="1196">
                  <c:v>0</c:v>
                </c:pt>
                <c:pt idx="1197">
                  <c:v>0</c:v>
                </c:pt>
                <c:pt idx="1198">
                  <c:v>0</c:v>
                </c:pt>
                <c:pt idx="1199">
                  <c:v>0</c:v>
                </c:pt>
                <c:pt idx="1200">
                  <c:v>0</c:v>
                </c:pt>
                <c:pt idx="1201">
                  <c:v>0</c:v>
                </c:pt>
                <c:pt idx="1202">
                  <c:v>0</c:v>
                </c:pt>
                <c:pt idx="1203">
                  <c:v>0</c:v>
                </c:pt>
                <c:pt idx="1204">
                  <c:v>0</c:v>
                </c:pt>
                <c:pt idx="1205">
                  <c:v>0</c:v>
                </c:pt>
                <c:pt idx="1206">
                  <c:v>0</c:v>
                </c:pt>
                <c:pt idx="1207">
                  <c:v>0</c:v>
                </c:pt>
                <c:pt idx="1208">
                  <c:v>0</c:v>
                </c:pt>
                <c:pt idx="1209">
                  <c:v>0</c:v>
                </c:pt>
                <c:pt idx="1210">
                  <c:v>0</c:v>
                </c:pt>
                <c:pt idx="1211">
                  <c:v>0</c:v>
                </c:pt>
                <c:pt idx="1212">
                  <c:v>0</c:v>
                </c:pt>
                <c:pt idx="1213">
                  <c:v>0</c:v>
                </c:pt>
                <c:pt idx="1214">
                  <c:v>0</c:v>
                </c:pt>
                <c:pt idx="1215">
                  <c:v>0</c:v>
                </c:pt>
                <c:pt idx="1216">
                  <c:v>0</c:v>
                </c:pt>
                <c:pt idx="1217">
                  <c:v>0</c:v>
                </c:pt>
                <c:pt idx="1218">
                  <c:v>0</c:v>
                </c:pt>
                <c:pt idx="1219">
                  <c:v>0</c:v>
                </c:pt>
                <c:pt idx="1220">
                  <c:v>0</c:v>
                </c:pt>
                <c:pt idx="1221">
                  <c:v>0</c:v>
                </c:pt>
                <c:pt idx="1222">
                  <c:v>0</c:v>
                </c:pt>
                <c:pt idx="1223">
                  <c:v>0</c:v>
                </c:pt>
                <c:pt idx="1224">
                  <c:v>0</c:v>
                </c:pt>
                <c:pt idx="1225">
                  <c:v>0</c:v>
                </c:pt>
                <c:pt idx="1226">
                  <c:v>0</c:v>
                </c:pt>
                <c:pt idx="1227">
                  <c:v>0</c:v>
                </c:pt>
                <c:pt idx="1228">
                  <c:v>0</c:v>
                </c:pt>
                <c:pt idx="1229">
                  <c:v>0</c:v>
                </c:pt>
                <c:pt idx="1230">
                  <c:v>0</c:v>
                </c:pt>
                <c:pt idx="1231">
                  <c:v>0</c:v>
                </c:pt>
                <c:pt idx="1232">
                  <c:v>0</c:v>
                </c:pt>
                <c:pt idx="1233">
                  <c:v>0</c:v>
                </c:pt>
                <c:pt idx="1234">
                  <c:v>0</c:v>
                </c:pt>
                <c:pt idx="1235">
                  <c:v>0</c:v>
                </c:pt>
                <c:pt idx="1236">
                  <c:v>0</c:v>
                </c:pt>
                <c:pt idx="1237">
                  <c:v>0</c:v>
                </c:pt>
                <c:pt idx="1238">
                  <c:v>0</c:v>
                </c:pt>
                <c:pt idx="1239">
                  <c:v>0</c:v>
                </c:pt>
                <c:pt idx="1240">
                  <c:v>0</c:v>
                </c:pt>
                <c:pt idx="1241">
                  <c:v>0</c:v>
                </c:pt>
                <c:pt idx="1242">
                  <c:v>0</c:v>
                </c:pt>
                <c:pt idx="1243">
                  <c:v>0</c:v>
                </c:pt>
                <c:pt idx="1244">
                  <c:v>0</c:v>
                </c:pt>
                <c:pt idx="1245">
                  <c:v>0</c:v>
                </c:pt>
                <c:pt idx="1246">
                  <c:v>0</c:v>
                </c:pt>
                <c:pt idx="1247">
                  <c:v>0</c:v>
                </c:pt>
                <c:pt idx="1248">
                  <c:v>0</c:v>
                </c:pt>
                <c:pt idx="1249">
                  <c:v>0</c:v>
                </c:pt>
                <c:pt idx="1250">
                  <c:v>0</c:v>
                </c:pt>
                <c:pt idx="1251">
                  <c:v>0</c:v>
                </c:pt>
                <c:pt idx="1252">
                  <c:v>0</c:v>
                </c:pt>
                <c:pt idx="1253">
                  <c:v>0</c:v>
                </c:pt>
                <c:pt idx="1254">
                  <c:v>0</c:v>
                </c:pt>
                <c:pt idx="1255">
                  <c:v>0</c:v>
                </c:pt>
                <c:pt idx="1256">
                  <c:v>0</c:v>
                </c:pt>
                <c:pt idx="1257">
                  <c:v>0</c:v>
                </c:pt>
                <c:pt idx="1258">
                  <c:v>0</c:v>
                </c:pt>
                <c:pt idx="1259">
                  <c:v>0</c:v>
                </c:pt>
                <c:pt idx="1260">
                  <c:v>0</c:v>
                </c:pt>
                <c:pt idx="1261">
                  <c:v>0</c:v>
                </c:pt>
                <c:pt idx="1262">
                  <c:v>0</c:v>
                </c:pt>
                <c:pt idx="1263">
                  <c:v>0</c:v>
                </c:pt>
                <c:pt idx="1264">
                  <c:v>0</c:v>
                </c:pt>
                <c:pt idx="1265">
                  <c:v>0</c:v>
                </c:pt>
                <c:pt idx="1266">
                  <c:v>0</c:v>
                </c:pt>
                <c:pt idx="1267">
                  <c:v>0</c:v>
                </c:pt>
                <c:pt idx="1268">
                  <c:v>0</c:v>
                </c:pt>
                <c:pt idx="1269">
                  <c:v>0</c:v>
                </c:pt>
                <c:pt idx="1270">
                  <c:v>0</c:v>
                </c:pt>
                <c:pt idx="1271">
                  <c:v>0</c:v>
                </c:pt>
                <c:pt idx="1272">
                  <c:v>0</c:v>
                </c:pt>
                <c:pt idx="1273">
                  <c:v>0</c:v>
                </c:pt>
                <c:pt idx="1274">
                  <c:v>0</c:v>
                </c:pt>
                <c:pt idx="1275">
                  <c:v>0</c:v>
                </c:pt>
                <c:pt idx="1276">
                  <c:v>0</c:v>
                </c:pt>
                <c:pt idx="1277">
                  <c:v>0</c:v>
                </c:pt>
                <c:pt idx="1278">
                  <c:v>0</c:v>
                </c:pt>
                <c:pt idx="1279">
                  <c:v>0</c:v>
                </c:pt>
                <c:pt idx="1280">
                  <c:v>0</c:v>
                </c:pt>
                <c:pt idx="1281">
                  <c:v>0</c:v>
                </c:pt>
                <c:pt idx="1282">
                  <c:v>0</c:v>
                </c:pt>
                <c:pt idx="1283">
                  <c:v>0</c:v>
                </c:pt>
                <c:pt idx="1284">
                  <c:v>0</c:v>
                </c:pt>
                <c:pt idx="1285">
                  <c:v>0</c:v>
                </c:pt>
                <c:pt idx="1286">
                  <c:v>0</c:v>
                </c:pt>
                <c:pt idx="1287">
                  <c:v>0</c:v>
                </c:pt>
                <c:pt idx="1288">
                  <c:v>0</c:v>
                </c:pt>
                <c:pt idx="1289">
                  <c:v>0</c:v>
                </c:pt>
                <c:pt idx="1290">
                  <c:v>0</c:v>
                </c:pt>
                <c:pt idx="1291">
                  <c:v>0</c:v>
                </c:pt>
                <c:pt idx="1292">
                  <c:v>0</c:v>
                </c:pt>
                <c:pt idx="1293">
                  <c:v>0</c:v>
                </c:pt>
                <c:pt idx="1294">
                  <c:v>0</c:v>
                </c:pt>
                <c:pt idx="1295">
                  <c:v>0</c:v>
                </c:pt>
                <c:pt idx="1296">
                  <c:v>0</c:v>
                </c:pt>
                <c:pt idx="1297">
                  <c:v>0</c:v>
                </c:pt>
                <c:pt idx="1298">
                  <c:v>0</c:v>
                </c:pt>
                <c:pt idx="1299">
                  <c:v>0</c:v>
                </c:pt>
                <c:pt idx="1300">
                  <c:v>0</c:v>
                </c:pt>
                <c:pt idx="1301">
                  <c:v>0</c:v>
                </c:pt>
                <c:pt idx="1302">
                  <c:v>0</c:v>
                </c:pt>
                <c:pt idx="1303">
                  <c:v>0</c:v>
                </c:pt>
                <c:pt idx="1304">
                  <c:v>0</c:v>
                </c:pt>
                <c:pt idx="1305">
                  <c:v>0</c:v>
                </c:pt>
                <c:pt idx="1306">
                  <c:v>0</c:v>
                </c:pt>
                <c:pt idx="1307">
                  <c:v>0</c:v>
                </c:pt>
                <c:pt idx="1308">
                  <c:v>0</c:v>
                </c:pt>
                <c:pt idx="1309">
                  <c:v>0</c:v>
                </c:pt>
                <c:pt idx="1310">
                  <c:v>0</c:v>
                </c:pt>
                <c:pt idx="1311">
                  <c:v>0</c:v>
                </c:pt>
                <c:pt idx="1312">
                  <c:v>0</c:v>
                </c:pt>
                <c:pt idx="1313">
                  <c:v>0</c:v>
                </c:pt>
                <c:pt idx="1314">
                  <c:v>0</c:v>
                </c:pt>
                <c:pt idx="1315">
                  <c:v>0</c:v>
                </c:pt>
                <c:pt idx="1316">
                  <c:v>0</c:v>
                </c:pt>
                <c:pt idx="1317">
                  <c:v>0</c:v>
                </c:pt>
                <c:pt idx="1318">
                  <c:v>0</c:v>
                </c:pt>
                <c:pt idx="1319">
                  <c:v>0</c:v>
                </c:pt>
                <c:pt idx="1320">
                  <c:v>0</c:v>
                </c:pt>
                <c:pt idx="1321">
                  <c:v>0</c:v>
                </c:pt>
                <c:pt idx="1322">
                  <c:v>0</c:v>
                </c:pt>
                <c:pt idx="1323">
                  <c:v>0</c:v>
                </c:pt>
                <c:pt idx="1324">
                  <c:v>0</c:v>
                </c:pt>
                <c:pt idx="1325">
                  <c:v>0</c:v>
                </c:pt>
                <c:pt idx="1326">
                  <c:v>0</c:v>
                </c:pt>
                <c:pt idx="1327">
                  <c:v>0</c:v>
                </c:pt>
                <c:pt idx="1328">
                  <c:v>0</c:v>
                </c:pt>
                <c:pt idx="1329">
                  <c:v>0</c:v>
                </c:pt>
                <c:pt idx="1330">
                  <c:v>0</c:v>
                </c:pt>
                <c:pt idx="1331">
                  <c:v>0</c:v>
                </c:pt>
                <c:pt idx="1332">
                  <c:v>0</c:v>
                </c:pt>
                <c:pt idx="1333">
                  <c:v>0</c:v>
                </c:pt>
                <c:pt idx="1334">
                  <c:v>0</c:v>
                </c:pt>
                <c:pt idx="1335">
                  <c:v>0</c:v>
                </c:pt>
                <c:pt idx="1336">
                  <c:v>0</c:v>
                </c:pt>
                <c:pt idx="1337">
                  <c:v>0</c:v>
                </c:pt>
                <c:pt idx="1338">
                  <c:v>0</c:v>
                </c:pt>
                <c:pt idx="1339">
                  <c:v>0</c:v>
                </c:pt>
                <c:pt idx="1340">
                  <c:v>0</c:v>
                </c:pt>
                <c:pt idx="1341">
                  <c:v>0</c:v>
                </c:pt>
                <c:pt idx="1342">
                  <c:v>0</c:v>
                </c:pt>
                <c:pt idx="1343">
                  <c:v>0</c:v>
                </c:pt>
                <c:pt idx="1344">
                  <c:v>0</c:v>
                </c:pt>
                <c:pt idx="1345">
                  <c:v>0</c:v>
                </c:pt>
                <c:pt idx="1346">
                  <c:v>0</c:v>
                </c:pt>
                <c:pt idx="1347">
                  <c:v>0</c:v>
                </c:pt>
                <c:pt idx="1348">
                  <c:v>0</c:v>
                </c:pt>
                <c:pt idx="1349">
                  <c:v>0</c:v>
                </c:pt>
                <c:pt idx="1350">
                  <c:v>0</c:v>
                </c:pt>
                <c:pt idx="1351">
                  <c:v>0</c:v>
                </c:pt>
                <c:pt idx="1352">
                  <c:v>0</c:v>
                </c:pt>
                <c:pt idx="1353">
                  <c:v>0</c:v>
                </c:pt>
                <c:pt idx="1354">
                  <c:v>0</c:v>
                </c:pt>
                <c:pt idx="1355">
                  <c:v>0</c:v>
                </c:pt>
                <c:pt idx="1356">
                  <c:v>0</c:v>
                </c:pt>
                <c:pt idx="1357">
                  <c:v>0</c:v>
                </c:pt>
                <c:pt idx="1358">
                  <c:v>0</c:v>
                </c:pt>
                <c:pt idx="1359">
                  <c:v>0</c:v>
                </c:pt>
                <c:pt idx="1360">
                  <c:v>0</c:v>
                </c:pt>
                <c:pt idx="1361">
                  <c:v>0</c:v>
                </c:pt>
                <c:pt idx="1362">
                  <c:v>0</c:v>
                </c:pt>
                <c:pt idx="1363">
                  <c:v>0</c:v>
                </c:pt>
                <c:pt idx="1364">
                  <c:v>0</c:v>
                </c:pt>
                <c:pt idx="1365">
                  <c:v>0</c:v>
                </c:pt>
                <c:pt idx="1366">
                  <c:v>0</c:v>
                </c:pt>
                <c:pt idx="1367">
                  <c:v>0</c:v>
                </c:pt>
                <c:pt idx="1368">
                  <c:v>0</c:v>
                </c:pt>
                <c:pt idx="1369">
                  <c:v>0</c:v>
                </c:pt>
                <c:pt idx="1370">
                  <c:v>0</c:v>
                </c:pt>
                <c:pt idx="1371">
                  <c:v>0</c:v>
                </c:pt>
                <c:pt idx="1372">
                  <c:v>0</c:v>
                </c:pt>
                <c:pt idx="1373">
                  <c:v>0</c:v>
                </c:pt>
                <c:pt idx="1374">
                  <c:v>0</c:v>
                </c:pt>
                <c:pt idx="1375">
                  <c:v>0</c:v>
                </c:pt>
                <c:pt idx="1376">
                  <c:v>0</c:v>
                </c:pt>
                <c:pt idx="1377">
                  <c:v>0</c:v>
                </c:pt>
                <c:pt idx="1378">
                  <c:v>0</c:v>
                </c:pt>
                <c:pt idx="1379">
                  <c:v>0</c:v>
                </c:pt>
                <c:pt idx="1380">
                  <c:v>0</c:v>
                </c:pt>
                <c:pt idx="1381">
                  <c:v>0</c:v>
                </c:pt>
                <c:pt idx="1382">
                  <c:v>0</c:v>
                </c:pt>
                <c:pt idx="1383">
                  <c:v>0</c:v>
                </c:pt>
                <c:pt idx="1384">
                  <c:v>0</c:v>
                </c:pt>
                <c:pt idx="1385">
                  <c:v>0</c:v>
                </c:pt>
                <c:pt idx="1386">
                  <c:v>0</c:v>
                </c:pt>
                <c:pt idx="1387">
                  <c:v>0</c:v>
                </c:pt>
                <c:pt idx="1388">
                  <c:v>0</c:v>
                </c:pt>
                <c:pt idx="1389">
                  <c:v>0</c:v>
                </c:pt>
                <c:pt idx="1390">
                  <c:v>0</c:v>
                </c:pt>
                <c:pt idx="1391">
                  <c:v>0</c:v>
                </c:pt>
                <c:pt idx="1392">
                  <c:v>0</c:v>
                </c:pt>
                <c:pt idx="1393">
                  <c:v>0</c:v>
                </c:pt>
                <c:pt idx="1394">
                  <c:v>0</c:v>
                </c:pt>
                <c:pt idx="1395">
                  <c:v>0</c:v>
                </c:pt>
                <c:pt idx="1396">
                  <c:v>0</c:v>
                </c:pt>
                <c:pt idx="1397">
                  <c:v>0</c:v>
                </c:pt>
                <c:pt idx="1398">
                  <c:v>0</c:v>
                </c:pt>
                <c:pt idx="1399">
                  <c:v>0</c:v>
                </c:pt>
                <c:pt idx="1400">
                  <c:v>0</c:v>
                </c:pt>
                <c:pt idx="1401">
                  <c:v>0</c:v>
                </c:pt>
                <c:pt idx="1402">
                  <c:v>0</c:v>
                </c:pt>
                <c:pt idx="1403">
                  <c:v>0</c:v>
                </c:pt>
                <c:pt idx="1404">
                  <c:v>0</c:v>
                </c:pt>
                <c:pt idx="1405">
                  <c:v>0</c:v>
                </c:pt>
                <c:pt idx="1406">
                  <c:v>0</c:v>
                </c:pt>
                <c:pt idx="1407">
                  <c:v>0</c:v>
                </c:pt>
                <c:pt idx="1408">
                  <c:v>0</c:v>
                </c:pt>
                <c:pt idx="1409">
                  <c:v>0</c:v>
                </c:pt>
                <c:pt idx="1410">
                  <c:v>0</c:v>
                </c:pt>
                <c:pt idx="1411">
                  <c:v>0</c:v>
                </c:pt>
                <c:pt idx="1412">
                  <c:v>0</c:v>
                </c:pt>
                <c:pt idx="1413">
                  <c:v>0</c:v>
                </c:pt>
                <c:pt idx="1414">
                  <c:v>0</c:v>
                </c:pt>
                <c:pt idx="1415">
                  <c:v>0</c:v>
                </c:pt>
                <c:pt idx="1416">
                  <c:v>0</c:v>
                </c:pt>
                <c:pt idx="1417">
                  <c:v>0</c:v>
                </c:pt>
                <c:pt idx="1418">
                  <c:v>0</c:v>
                </c:pt>
                <c:pt idx="1419">
                  <c:v>0</c:v>
                </c:pt>
                <c:pt idx="1420">
                  <c:v>0</c:v>
                </c:pt>
                <c:pt idx="1421">
                  <c:v>0</c:v>
                </c:pt>
                <c:pt idx="1422">
                  <c:v>0</c:v>
                </c:pt>
                <c:pt idx="1423">
                  <c:v>0</c:v>
                </c:pt>
                <c:pt idx="1424">
                  <c:v>0</c:v>
                </c:pt>
                <c:pt idx="1425">
                  <c:v>0</c:v>
                </c:pt>
                <c:pt idx="1426">
                  <c:v>0</c:v>
                </c:pt>
                <c:pt idx="1427">
                  <c:v>0</c:v>
                </c:pt>
                <c:pt idx="1428">
                  <c:v>0</c:v>
                </c:pt>
                <c:pt idx="1429">
                  <c:v>0</c:v>
                </c:pt>
                <c:pt idx="1430">
                  <c:v>0</c:v>
                </c:pt>
                <c:pt idx="1431">
                  <c:v>0</c:v>
                </c:pt>
                <c:pt idx="1432">
                  <c:v>0</c:v>
                </c:pt>
                <c:pt idx="1433">
                  <c:v>0</c:v>
                </c:pt>
                <c:pt idx="1434">
                  <c:v>0</c:v>
                </c:pt>
                <c:pt idx="1435">
                  <c:v>0</c:v>
                </c:pt>
                <c:pt idx="1436">
                  <c:v>0</c:v>
                </c:pt>
                <c:pt idx="1437">
                  <c:v>0</c:v>
                </c:pt>
                <c:pt idx="1438">
                  <c:v>0</c:v>
                </c:pt>
                <c:pt idx="1439">
                  <c:v>0</c:v>
                </c:pt>
                <c:pt idx="1440">
                  <c:v>0</c:v>
                </c:pt>
                <c:pt idx="1441">
                  <c:v>0</c:v>
                </c:pt>
                <c:pt idx="1442">
                  <c:v>0</c:v>
                </c:pt>
                <c:pt idx="1443">
                  <c:v>0</c:v>
                </c:pt>
                <c:pt idx="1444">
                  <c:v>0</c:v>
                </c:pt>
                <c:pt idx="1445">
                  <c:v>0</c:v>
                </c:pt>
                <c:pt idx="1446">
                  <c:v>0</c:v>
                </c:pt>
                <c:pt idx="1447">
                  <c:v>0</c:v>
                </c:pt>
                <c:pt idx="1448">
                  <c:v>0</c:v>
                </c:pt>
                <c:pt idx="1449">
                  <c:v>0</c:v>
                </c:pt>
                <c:pt idx="1450">
                  <c:v>0</c:v>
                </c:pt>
                <c:pt idx="1451">
                  <c:v>0</c:v>
                </c:pt>
                <c:pt idx="1452">
                  <c:v>0</c:v>
                </c:pt>
                <c:pt idx="1453">
                  <c:v>0</c:v>
                </c:pt>
                <c:pt idx="1454">
                  <c:v>0</c:v>
                </c:pt>
                <c:pt idx="1455">
                  <c:v>0</c:v>
                </c:pt>
                <c:pt idx="1456">
                  <c:v>0</c:v>
                </c:pt>
                <c:pt idx="1457">
                  <c:v>0</c:v>
                </c:pt>
                <c:pt idx="1458">
                  <c:v>0</c:v>
                </c:pt>
                <c:pt idx="1459">
                  <c:v>0</c:v>
                </c:pt>
                <c:pt idx="1460">
                  <c:v>0</c:v>
                </c:pt>
                <c:pt idx="1461">
                  <c:v>0</c:v>
                </c:pt>
                <c:pt idx="1462">
                  <c:v>0</c:v>
                </c:pt>
                <c:pt idx="1463">
                  <c:v>0</c:v>
                </c:pt>
                <c:pt idx="1464">
                  <c:v>0</c:v>
                </c:pt>
                <c:pt idx="1465">
                  <c:v>0</c:v>
                </c:pt>
                <c:pt idx="1466">
                  <c:v>0</c:v>
                </c:pt>
                <c:pt idx="1467">
                  <c:v>0</c:v>
                </c:pt>
                <c:pt idx="1468">
                  <c:v>0</c:v>
                </c:pt>
                <c:pt idx="1469">
                  <c:v>0</c:v>
                </c:pt>
                <c:pt idx="1470">
                  <c:v>0</c:v>
                </c:pt>
                <c:pt idx="1471">
                  <c:v>0</c:v>
                </c:pt>
                <c:pt idx="1472">
                  <c:v>0</c:v>
                </c:pt>
                <c:pt idx="1473">
                  <c:v>0</c:v>
                </c:pt>
                <c:pt idx="1474">
                  <c:v>0</c:v>
                </c:pt>
                <c:pt idx="1475">
                  <c:v>0</c:v>
                </c:pt>
                <c:pt idx="1476">
                  <c:v>0</c:v>
                </c:pt>
                <c:pt idx="1477">
                  <c:v>0</c:v>
                </c:pt>
                <c:pt idx="1478">
                  <c:v>0</c:v>
                </c:pt>
                <c:pt idx="1479">
                  <c:v>0</c:v>
                </c:pt>
                <c:pt idx="1480">
                  <c:v>0</c:v>
                </c:pt>
                <c:pt idx="1481">
                  <c:v>0</c:v>
                </c:pt>
                <c:pt idx="1482">
                  <c:v>0</c:v>
                </c:pt>
                <c:pt idx="1483">
                  <c:v>0</c:v>
                </c:pt>
                <c:pt idx="1484">
                  <c:v>0</c:v>
                </c:pt>
                <c:pt idx="1485">
                  <c:v>0</c:v>
                </c:pt>
                <c:pt idx="1486">
                  <c:v>0</c:v>
                </c:pt>
                <c:pt idx="1487">
                  <c:v>0</c:v>
                </c:pt>
                <c:pt idx="1488">
                  <c:v>0</c:v>
                </c:pt>
                <c:pt idx="1489">
                  <c:v>0</c:v>
                </c:pt>
                <c:pt idx="1490">
                  <c:v>0</c:v>
                </c:pt>
                <c:pt idx="1491">
                  <c:v>0</c:v>
                </c:pt>
                <c:pt idx="1492">
                  <c:v>0</c:v>
                </c:pt>
                <c:pt idx="1493">
                  <c:v>0</c:v>
                </c:pt>
                <c:pt idx="1494">
                  <c:v>0</c:v>
                </c:pt>
                <c:pt idx="1495">
                  <c:v>0</c:v>
                </c:pt>
                <c:pt idx="1496">
                  <c:v>0</c:v>
                </c:pt>
                <c:pt idx="1497">
                  <c:v>0</c:v>
                </c:pt>
                <c:pt idx="1498">
                  <c:v>0</c:v>
                </c:pt>
                <c:pt idx="1499">
                  <c:v>0</c:v>
                </c:pt>
                <c:pt idx="1500">
                  <c:v>0</c:v>
                </c:pt>
                <c:pt idx="1501">
                  <c:v>0</c:v>
                </c:pt>
                <c:pt idx="1502">
                  <c:v>0</c:v>
                </c:pt>
                <c:pt idx="1503">
                  <c:v>0</c:v>
                </c:pt>
                <c:pt idx="1504">
                  <c:v>0</c:v>
                </c:pt>
                <c:pt idx="1505">
                  <c:v>0</c:v>
                </c:pt>
                <c:pt idx="1506">
                  <c:v>0</c:v>
                </c:pt>
                <c:pt idx="1507">
                  <c:v>0</c:v>
                </c:pt>
                <c:pt idx="1508">
                  <c:v>0</c:v>
                </c:pt>
                <c:pt idx="1509">
                  <c:v>0</c:v>
                </c:pt>
                <c:pt idx="1510">
                  <c:v>0</c:v>
                </c:pt>
                <c:pt idx="1511">
                  <c:v>0</c:v>
                </c:pt>
                <c:pt idx="1512">
                  <c:v>0</c:v>
                </c:pt>
                <c:pt idx="1513">
                  <c:v>0</c:v>
                </c:pt>
                <c:pt idx="1514">
                  <c:v>0</c:v>
                </c:pt>
                <c:pt idx="1515">
                  <c:v>0</c:v>
                </c:pt>
                <c:pt idx="1516">
                  <c:v>0</c:v>
                </c:pt>
                <c:pt idx="1517">
                  <c:v>0</c:v>
                </c:pt>
                <c:pt idx="1518">
                  <c:v>0</c:v>
                </c:pt>
                <c:pt idx="1519">
                  <c:v>0</c:v>
                </c:pt>
                <c:pt idx="1520">
                  <c:v>0</c:v>
                </c:pt>
                <c:pt idx="1521">
                  <c:v>0</c:v>
                </c:pt>
                <c:pt idx="1522">
                  <c:v>0</c:v>
                </c:pt>
                <c:pt idx="1523">
                  <c:v>0</c:v>
                </c:pt>
                <c:pt idx="1524">
                  <c:v>0</c:v>
                </c:pt>
                <c:pt idx="1525">
                  <c:v>0</c:v>
                </c:pt>
                <c:pt idx="1526">
                  <c:v>2.1525199367088587E-2</c:v>
                </c:pt>
                <c:pt idx="1527">
                  <c:v>5.7934937341772144E-2</c:v>
                </c:pt>
                <c:pt idx="1528">
                  <c:v>9.6480966455696218E-2</c:v>
                </c:pt>
                <c:pt idx="1529">
                  <c:v>0.13465227531645574</c:v>
                </c:pt>
                <c:pt idx="1530">
                  <c:v>0.17508350822784813</c:v>
                </c:pt>
                <c:pt idx="1531">
                  <c:v>0.21777465379746838</c:v>
                </c:pt>
                <c:pt idx="1532">
                  <c:v>0.26247461075949369</c:v>
                </c:pt>
                <c:pt idx="1533">
                  <c:v>0.30692346645569624</c:v>
                </c:pt>
                <c:pt idx="1534">
                  <c:v>0.35313003101265822</c:v>
                </c:pt>
                <c:pt idx="1535">
                  <c:v>0.39870691202531644</c:v>
                </c:pt>
                <c:pt idx="1536">
                  <c:v>0.44265356518987337</c:v>
                </c:pt>
                <c:pt idx="1537">
                  <c:v>0.48948981329113922</c:v>
                </c:pt>
                <c:pt idx="1538">
                  <c:v>0.53570023860759497</c:v>
                </c:pt>
                <c:pt idx="1539">
                  <c:v>0.58253648670886071</c:v>
                </c:pt>
                <c:pt idx="1540">
                  <c:v>0.63313926645569629</c:v>
                </c:pt>
                <c:pt idx="1541">
                  <c:v>0.6861294386075949</c:v>
                </c:pt>
                <c:pt idx="1542">
                  <c:v>0.74087732974683551</c:v>
                </c:pt>
                <c:pt idx="1543">
                  <c:v>0.79713182594936727</c:v>
                </c:pt>
                <c:pt idx="1544">
                  <c:v>0.85552261329113932</c:v>
                </c:pt>
                <c:pt idx="1545">
                  <c:v>0.91353481772151901</c:v>
                </c:pt>
                <c:pt idx="1546">
                  <c:v>0.97631795772151908</c:v>
                </c:pt>
                <c:pt idx="1547">
                  <c:v>1.038977478227848</c:v>
                </c:pt>
                <c:pt idx="1548">
                  <c:v>1.0993770865822785</c:v>
                </c:pt>
                <c:pt idx="1549">
                  <c:v>1.1601514182278481</c:v>
                </c:pt>
                <c:pt idx="1550">
                  <c:v>1.2164059144303798</c:v>
                </c:pt>
                <c:pt idx="1551">
                  <c:v>1.2725367916455697</c:v>
                </c:pt>
                <c:pt idx="1552">
                  <c:v>1.3289149081012657</c:v>
                </c:pt>
                <c:pt idx="1553">
                  <c:v>1.3865485308860757</c:v>
                </c:pt>
                <c:pt idx="1554">
                  <c:v>1.4392875979746838</c:v>
                </c:pt>
                <c:pt idx="1555">
                  <c:v>1.4924052581012657</c:v>
                </c:pt>
                <c:pt idx="1556">
                  <c:v>1.5457701467088609</c:v>
                </c:pt>
                <c:pt idx="1557">
                  <c:v>1.5975009565822786</c:v>
                </c:pt>
                <c:pt idx="1558">
                  <c:v>1.6492394884810129</c:v>
                </c:pt>
                <c:pt idx="1559">
                  <c:v>1.7012252591139241</c:v>
                </c:pt>
                <c:pt idx="1560">
                  <c:v>1.7509511186075948</c:v>
                </c:pt>
                <c:pt idx="1561">
                  <c:v>1.8015539008860761</c:v>
                </c:pt>
                <c:pt idx="1562">
                  <c:v>1.8552973826582282</c:v>
                </c:pt>
                <c:pt idx="1563">
                  <c:v>1.908415041265823</c:v>
                </c:pt>
                <c:pt idx="1564">
                  <c:v>1.9606519143037977</c:v>
                </c:pt>
                <c:pt idx="1565">
                  <c:v>2.0148975967088609</c:v>
                </c:pt>
                <c:pt idx="1566">
                  <c:v>2.0720290156962027</c:v>
                </c:pt>
                <c:pt idx="1567">
                  <c:v>2.1290368182278483</c:v>
                </c:pt>
                <c:pt idx="1568">
                  <c:v>2.1874237486075949</c:v>
                </c:pt>
                <c:pt idx="1569">
                  <c:v>2.2524668055696204</c:v>
                </c:pt>
                <c:pt idx="1570">
                  <c:v>2.3155010511392407</c:v>
                </c:pt>
                <c:pt idx="1571">
                  <c:v>2.3746412853164562</c:v>
                </c:pt>
                <c:pt idx="1572">
                  <c:v>2.4340326207594942</c:v>
                </c:pt>
                <c:pt idx="1573">
                  <c:v>2.4921684536708866</c:v>
                </c:pt>
                <c:pt idx="1574">
                  <c:v>2.5501768030379752</c:v>
                </c:pt>
                <c:pt idx="1575">
                  <c:v>2.6081890131645578</c:v>
                </c:pt>
                <c:pt idx="1576">
                  <c:v>2.6654479169620258</c:v>
                </c:pt>
                <c:pt idx="1577">
                  <c:v>2.7137907827848107</c:v>
                </c:pt>
                <c:pt idx="1578">
                  <c:v>2.7637677384810133</c:v>
                </c:pt>
                <c:pt idx="1579">
                  <c:v>2.8180134169620259</c:v>
                </c:pt>
                <c:pt idx="1580">
                  <c:v>2.873012399240507</c:v>
                </c:pt>
                <c:pt idx="1581">
                  <c:v>2.9265047726582285</c:v>
                </c:pt>
                <c:pt idx="1582">
                  <c:v>2.9806229789873422</c:v>
                </c:pt>
                <c:pt idx="1583">
                  <c:v>3.0343626017721523</c:v>
                </c:pt>
                <c:pt idx="1584">
                  <c:v>3.0897363156962028</c:v>
                </c:pt>
                <c:pt idx="1585">
                  <c:v>3.1446078258227854</c:v>
                </c:pt>
                <c:pt idx="1586">
                  <c:v>3.205382156202532</c:v>
                </c:pt>
                <c:pt idx="1587">
                  <c:v>3.2651520803797469</c:v>
                </c:pt>
                <c:pt idx="1588">
                  <c:v>3.3216576778481017</c:v>
                </c:pt>
                <c:pt idx="1589">
                  <c:v>3.3780396544303799</c:v>
                </c:pt>
                <c:pt idx="1590">
                  <c:v>3.4315320367088611</c:v>
                </c:pt>
                <c:pt idx="1591">
                  <c:v>3.4864074101265823</c:v>
                </c:pt>
                <c:pt idx="1592">
                  <c:v>3.53726128607595</c:v>
                </c:pt>
                <c:pt idx="1593">
                  <c:v>3.5861063518987346</c:v>
                </c:pt>
                <c:pt idx="1594">
                  <c:v>3.6267886860759497</c:v>
                </c:pt>
                <c:pt idx="1595">
                  <c:v>3.6677221202531651</c:v>
                </c:pt>
                <c:pt idx="1596">
                  <c:v>3.7036373822784818</c:v>
                </c:pt>
                <c:pt idx="1597">
                  <c:v>3.7346542316455698</c:v>
                </c:pt>
                <c:pt idx="1598">
                  <c:v>3.7611512531645568</c:v>
                </c:pt>
                <c:pt idx="1599">
                  <c:v>3.7798602658227844</c:v>
                </c:pt>
                <c:pt idx="1600">
                  <c:v>3.793543379746835</c:v>
                </c:pt>
                <c:pt idx="1601">
                  <c:v>3.8045918607594928</c:v>
                </c:pt>
                <c:pt idx="1602">
                  <c:v>3.8093627848101259</c:v>
                </c:pt>
                <c:pt idx="1603">
                  <c:v>3.8094902658227845</c:v>
                </c:pt>
                <c:pt idx="1604">
                  <c:v>3.8091155443037974</c:v>
                </c:pt>
                <c:pt idx="1605">
                  <c:v>3.8096177468354426</c:v>
                </c:pt>
                <c:pt idx="1606">
                  <c:v>3.8086133417721517</c:v>
                </c:pt>
                <c:pt idx="1607">
                  <c:v>3.8052215443037976</c:v>
                </c:pt>
                <c:pt idx="1608">
                  <c:v>3.8028341518987343</c:v>
                </c:pt>
                <c:pt idx="1609">
                  <c:v>3.8000720253164566</c:v>
                </c:pt>
                <c:pt idx="1610">
                  <c:v>3.7961780126582285</c:v>
                </c:pt>
                <c:pt idx="1611">
                  <c:v>3.7901515696202535</c:v>
                </c:pt>
                <c:pt idx="1612">
                  <c:v>3.783874025316456</c:v>
                </c:pt>
                <c:pt idx="1613">
                  <c:v>3.7742046835443044</c:v>
                </c:pt>
                <c:pt idx="1614">
                  <c:v>3.7659183291139247</c:v>
                </c:pt>
                <c:pt idx="1615">
                  <c:v>3.7581341772151906</c:v>
                </c:pt>
                <c:pt idx="1616">
                  <c:v>3.7480862531645576</c:v>
                </c:pt>
                <c:pt idx="1617">
                  <c:v>3.735148734177216</c:v>
                </c:pt>
                <c:pt idx="1618">
                  <c:v>3.7220875949367094</c:v>
                </c:pt>
                <c:pt idx="1619">
                  <c:v>3.705511025316456</c:v>
                </c:pt>
                <c:pt idx="1620">
                  <c:v>3.6865470632911399</c:v>
                </c:pt>
                <c:pt idx="1621">
                  <c:v>3.6641951518987339</c:v>
                </c:pt>
                <c:pt idx="1622">
                  <c:v>3.6376981392405061</c:v>
                </c:pt>
                <c:pt idx="1623">
                  <c:v>3.6086901139240508</c:v>
                </c:pt>
                <c:pt idx="1624">
                  <c:v>3.5799331898734179</c:v>
                </c:pt>
                <c:pt idx="1625">
                  <c:v>3.5450262025316457</c:v>
                </c:pt>
                <c:pt idx="1626">
                  <c:v>3.5102428354430373</c:v>
                </c:pt>
                <c:pt idx="1627">
                  <c:v>3.4764638607594929</c:v>
                </c:pt>
                <c:pt idx="1628">
                  <c:v>3.4441914936708851</c:v>
                </c:pt>
                <c:pt idx="1629">
                  <c:v>3.4160603797468343</c:v>
                </c:pt>
                <c:pt idx="1630">
                  <c:v>3.3855418734177216</c:v>
                </c:pt>
                <c:pt idx="1631">
                  <c:v>3.356155253164558</c:v>
                </c:pt>
                <c:pt idx="1632">
                  <c:v>3.3219977088607608</c:v>
                </c:pt>
                <c:pt idx="1633">
                  <c:v>3.2932407848101275</c:v>
                </c:pt>
                <c:pt idx="1634">
                  <c:v>3.261343151898735</c:v>
                </c:pt>
                <c:pt idx="1635">
                  <c:v>3.2293218987341783</c:v>
                </c:pt>
                <c:pt idx="1636">
                  <c:v>3.1965473291139253</c:v>
                </c:pt>
                <c:pt idx="1637">
                  <c:v>3.1635177974683559</c:v>
                </c:pt>
                <c:pt idx="1638">
                  <c:v>3.131620164556963</c:v>
                </c:pt>
                <c:pt idx="1639">
                  <c:v>3.0984670126582285</c:v>
                </c:pt>
                <c:pt idx="1640">
                  <c:v>3.0671990632911403</c:v>
                </c:pt>
                <c:pt idx="1641">
                  <c:v>3.0342970253164565</c:v>
                </c:pt>
                <c:pt idx="1642">
                  <c:v>3.0007652911392415</c:v>
                </c:pt>
                <c:pt idx="1643">
                  <c:v>2.9678632405063303</c:v>
                </c:pt>
                <c:pt idx="1644">
                  <c:v>2.9303177468354442</c:v>
                </c:pt>
                <c:pt idx="1645">
                  <c:v>2.8922700506329124</c:v>
                </c:pt>
                <c:pt idx="1646">
                  <c:v>2.8569844683544319</c:v>
                </c:pt>
                <c:pt idx="1647">
                  <c:v>2.8245846329113942</c:v>
                </c:pt>
                <c:pt idx="1648">
                  <c:v>2.7849028354430398</c:v>
                </c:pt>
                <c:pt idx="1649">
                  <c:v>2.7508727594936726</c:v>
                </c:pt>
                <c:pt idx="1650">
                  <c:v>2.7228691265822804</c:v>
                </c:pt>
                <c:pt idx="1651">
                  <c:v>2.6854472531645586</c:v>
                </c:pt>
                <c:pt idx="1652">
                  <c:v>2.6514171772151918</c:v>
                </c:pt>
                <c:pt idx="1653">
                  <c:v>2.6158804936708879</c:v>
                </c:pt>
                <c:pt idx="1654">
                  <c:v>2.5804674303797479</c:v>
                </c:pt>
                <c:pt idx="1655">
                  <c:v>2.5414114683544318</c:v>
                </c:pt>
                <c:pt idx="1656">
                  <c:v>2.5115226455696216</c:v>
                </c:pt>
                <c:pt idx="1657">
                  <c:v>2.4764843075949381</c:v>
                </c:pt>
                <c:pt idx="1658">
                  <c:v>2.4386838556962038</c:v>
                </c:pt>
                <c:pt idx="1659">
                  <c:v>2.4094247291139252</c:v>
                </c:pt>
                <c:pt idx="1660">
                  <c:v>2.381795830379748</c:v>
                </c:pt>
                <c:pt idx="1661">
                  <c:v>2.3520344886075959</c:v>
                </c:pt>
                <c:pt idx="1662">
                  <c:v>2.3232775518987352</c:v>
                </c:pt>
                <c:pt idx="1663">
                  <c:v>2.2951502987341779</c:v>
                </c:pt>
                <c:pt idx="1664">
                  <c:v>2.2671466658227857</c:v>
                </c:pt>
                <c:pt idx="1665">
                  <c:v>2.2327380075949375</c:v>
                </c:pt>
                <c:pt idx="1666">
                  <c:v>2.1979546278481017</c:v>
                </c:pt>
                <c:pt idx="1667">
                  <c:v>2.1669377797468359</c:v>
                </c:pt>
                <c:pt idx="1668">
                  <c:v>2.1371764379746834</c:v>
                </c:pt>
                <c:pt idx="1669">
                  <c:v>2.1103046911392402</c:v>
                </c:pt>
                <c:pt idx="1670">
                  <c:v>2.0868208936708856</c:v>
                </c:pt>
                <c:pt idx="1671">
                  <c:v>2.0666014253164553</c:v>
                </c:pt>
                <c:pt idx="1672">
                  <c:v>2.0478885645569611</c:v>
                </c:pt>
                <c:pt idx="1673">
                  <c:v>2.0380917291139236</c:v>
                </c:pt>
                <c:pt idx="1674">
                  <c:v>2.027541589873417</c:v>
                </c:pt>
                <c:pt idx="1675">
                  <c:v>2.0152337417721515</c:v>
                </c:pt>
                <c:pt idx="1676">
                  <c:v>2.000287399999999</c:v>
                </c:pt>
                <c:pt idx="1677">
                  <c:v>1.9867240455696196</c:v>
                </c:pt>
                <c:pt idx="1678">
                  <c:v>1.9706535392405053</c:v>
                </c:pt>
                <c:pt idx="1679">
                  <c:v>1.955085235443037</c:v>
                </c:pt>
                <c:pt idx="1680">
                  <c:v>1.9391383493670877</c:v>
                </c:pt>
                <c:pt idx="1681">
                  <c:v>1.9252002860759485</c:v>
                </c:pt>
                <c:pt idx="1682">
                  <c:v>1.9130199316455689</c:v>
                </c:pt>
                <c:pt idx="1683">
                  <c:v>1.9027209063291135</c:v>
                </c:pt>
                <c:pt idx="1684">
                  <c:v>1.8946856531645566</c:v>
                </c:pt>
                <c:pt idx="1685">
                  <c:v>1.8867778810126579</c:v>
                </c:pt>
                <c:pt idx="1686">
                  <c:v>1.8788701088607593</c:v>
                </c:pt>
                <c:pt idx="1687">
                  <c:v>1.8702090329113923</c:v>
                </c:pt>
                <c:pt idx="1688">
                  <c:v>1.8609182734177216</c:v>
                </c:pt>
                <c:pt idx="1689">
                  <c:v>1.8510016911392406</c:v>
                </c:pt>
                <c:pt idx="1690">
                  <c:v>1.8413323493670883</c:v>
                </c:pt>
                <c:pt idx="1691">
                  <c:v>1.8326674126582272</c:v>
                </c:pt>
                <c:pt idx="1692">
                  <c:v>1.8250107417721511</c:v>
                </c:pt>
                <c:pt idx="1693">
                  <c:v>1.8295305772151891</c:v>
                </c:pt>
                <c:pt idx="1694">
                  <c:v>1.8320415898734168</c:v>
                </c:pt>
                <c:pt idx="1695">
                  <c:v>1.8307860835443031</c:v>
                </c:pt>
                <c:pt idx="1696">
                  <c:v>1.8339267797468346</c:v>
                </c:pt>
                <c:pt idx="1697">
                  <c:v>1.8360630708860748</c:v>
                </c:pt>
                <c:pt idx="1698">
                  <c:v>1.8384504632911383</c:v>
                </c:pt>
                <c:pt idx="1699">
                  <c:v>1.8388290455696199</c:v>
                </c:pt>
                <c:pt idx="1700">
                  <c:v>1.8403356531645565</c:v>
                </c:pt>
                <c:pt idx="1701">
                  <c:v>1.8292871721518984</c:v>
                </c:pt>
                <c:pt idx="1702">
                  <c:v>1.8203711215189868</c:v>
                </c:pt>
                <c:pt idx="1703">
                  <c:v>1.8144682987341767</c:v>
                </c:pt>
                <c:pt idx="1704">
                  <c:v>1.8073099696202528</c:v>
                </c:pt>
                <c:pt idx="1705">
                  <c:v>1.8002752481012654</c:v>
                </c:pt>
                <c:pt idx="1706">
                  <c:v>1.7928658177215191</c:v>
                </c:pt>
                <c:pt idx="1707">
                  <c:v>1.783949779746836</c:v>
                </c:pt>
                <c:pt idx="1708">
                  <c:v>1.7755398050632916</c:v>
                </c:pt>
                <c:pt idx="1709">
                  <c:v>1.7722754759493677</c:v>
                </c:pt>
                <c:pt idx="1710">
                  <c:v>1.7675045392405067</c:v>
                </c:pt>
                <c:pt idx="1711">
                  <c:v>1.7666276151898741</c:v>
                </c:pt>
                <c:pt idx="1712">
                  <c:v>1.7638654886075955</c:v>
                </c:pt>
                <c:pt idx="1713">
                  <c:v>1.7621039063291142</c:v>
                </c:pt>
                <c:pt idx="1714">
                  <c:v>1.7633594126582279</c:v>
                </c:pt>
                <c:pt idx="1715">
                  <c:v>1.7657468177215194</c:v>
                </c:pt>
                <c:pt idx="1716">
                  <c:v>1.7681342227848105</c:v>
                </c:pt>
                <c:pt idx="1717">
                  <c:v>1.7667512227848101</c:v>
                </c:pt>
                <c:pt idx="1718">
                  <c:v>1.7692622481012656</c:v>
                </c:pt>
                <c:pt idx="1719">
                  <c:v>1.7703941341772149</c:v>
                </c:pt>
                <c:pt idx="1720">
                  <c:v>1.7751650582278478</c:v>
                </c:pt>
                <c:pt idx="1721">
                  <c:v>1.7803145772151896</c:v>
                </c:pt>
                <c:pt idx="1722">
                  <c:v>1.7953845392405066</c:v>
                </c:pt>
                <c:pt idx="1723">
                  <c:v>1.8132166278481014</c:v>
                </c:pt>
                <c:pt idx="1724">
                  <c:v>1.8302954000000002</c:v>
                </c:pt>
                <c:pt idx="1725">
                  <c:v>1.8481274886075951</c:v>
                </c:pt>
                <c:pt idx="1726">
                  <c:v>1.8614397291139242</c:v>
                </c:pt>
                <c:pt idx="1727">
                  <c:v>1.874500881012658</c:v>
                </c:pt>
                <c:pt idx="1728">
                  <c:v>1.8798976405063292</c:v>
                </c:pt>
                <c:pt idx="1729">
                  <c:v>1.8845449569620252</c:v>
                </c:pt>
                <c:pt idx="1730">
                  <c:v>1.8863026658227848</c:v>
                </c:pt>
                <c:pt idx="1731">
                  <c:v>1.8886900708860759</c:v>
                </c:pt>
                <c:pt idx="1732">
                  <c:v>1.8929588050632911</c:v>
                </c:pt>
                <c:pt idx="1733">
                  <c:v>1.8960995139240504</c:v>
                </c:pt>
                <c:pt idx="1734">
                  <c:v>1.9027556405063288</c:v>
                </c:pt>
                <c:pt idx="1735">
                  <c:v>1.9091606658227847</c:v>
                </c:pt>
                <c:pt idx="1736">
                  <c:v>1.9203366240506328</c:v>
                </c:pt>
                <c:pt idx="1737">
                  <c:v>1.931261481012658</c:v>
                </c:pt>
                <c:pt idx="1738">
                  <c:v>1.9332702911392401</c:v>
                </c:pt>
                <c:pt idx="1739">
                  <c:v>1.932895569620253</c:v>
                </c:pt>
                <c:pt idx="1740">
                  <c:v>1.9303845443037977</c:v>
                </c:pt>
                <c:pt idx="1741">
                  <c:v>1.9257410886075952</c:v>
                </c:pt>
                <c:pt idx="1742">
                  <c:v>1.9209662911392409</c:v>
                </c:pt>
                <c:pt idx="1743">
                  <c:v>1.9170722784810128</c:v>
                </c:pt>
                <c:pt idx="1744">
                  <c:v>1.9111694556962027</c:v>
                </c:pt>
                <c:pt idx="1745">
                  <c:v>1.9073990759493669</c:v>
                </c:pt>
                <c:pt idx="1746">
                  <c:v>1.9043858607594937</c:v>
                </c:pt>
                <c:pt idx="1747">
                  <c:v>1.8952148607594932</c:v>
                </c:pt>
                <c:pt idx="1748">
                  <c:v>1.887303227848101</c:v>
                </c:pt>
                <c:pt idx="1749">
                  <c:v>1.8778849746835442</c:v>
                </c:pt>
                <c:pt idx="1750">
                  <c:v>1.8673386962025316</c:v>
                </c:pt>
                <c:pt idx="1751">
                  <c:v>1.855409430379747</c:v>
                </c:pt>
                <c:pt idx="1752">
                  <c:v>1.8462422911392404</c:v>
                </c:pt>
                <c:pt idx="1753">
                  <c:v>1.8356960253164558</c:v>
                </c:pt>
                <c:pt idx="1754">
                  <c:v>1.8259030632911393</c:v>
                </c:pt>
                <c:pt idx="1755">
                  <c:v>1.8247750379746837</c:v>
                </c:pt>
                <c:pt idx="1756">
                  <c:v>1.8221365443037976</c:v>
                </c:pt>
                <c:pt idx="1757">
                  <c:v>1.8216343417721521</c:v>
                </c:pt>
                <c:pt idx="1758">
                  <c:v>1.8207535443037979</c:v>
                </c:pt>
                <c:pt idx="1759">
                  <c:v>1.8202513417721524</c:v>
                </c:pt>
                <c:pt idx="1760">
                  <c:v>1.8191233164556964</c:v>
                </c:pt>
                <c:pt idx="1761">
                  <c:v>1.8182425316455706</c:v>
                </c:pt>
                <c:pt idx="1762">
                  <c:v>1.8153567974683551</c:v>
                </c:pt>
                <c:pt idx="1763">
                  <c:v>1.8080709873417726</c:v>
                </c:pt>
                <c:pt idx="1764">
                  <c:v>1.8019170632911397</c:v>
                </c:pt>
                <c:pt idx="1765">
                  <c:v>1.7976444683544308</c:v>
                </c:pt>
                <c:pt idx="1766">
                  <c:v>1.7943762911392407</c:v>
                </c:pt>
                <c:pt idx="1767">
                  <c:v>1.7899800759493674</c:v>
                </c:pt>
                <c:pt idx="1768">
                  <c:v>1.7855838734177216</c:v>
                </c:pt>
                <c:pt idx="1769">
                  <c:v>1.781315151898734</c:v>
                </c:pt>
                <c:pt idx="1770">
                  <c:v>1.776544227848101</c:v>
                </c:pt>
                <c:pt idx="1771">
                  <c:v>1.7741568354430375</c:v>
                </c:pt>
                <c:pt idx="1772">
                  <c:v>1.7549456202531641</c:v>
                </c:pt>
                <c:pt idx="1773">
                  <c:v>1.7382454303797465</c:v>
                </c:pt>
                <c:pt idx="1774">
                  <c:v>1.7254353797468349</c:v>
                </c:pt>
                <c:pt idx="1775">
                  <c:v>1.7111187215189867</c:v>
                </c:pt>
                <c:pt idx="1776">
                  <c:v>1.6971806455696199</c:v>
                </c:pt>
                <c:pt idx="1777">
                  <c:v>1.6828639873417719</c:v>
                </c:pt>
                <c:pt idx="1778">
                  <c:v>1.6696792151898732</c:v>
                </c:pt>
                <c:pt idx="1779">
                  <c:v>1.6554900379746829</c:v>
                </c:pt>
                <c:pt idx="1780">
                  <c:v>1.6588779746835438</c:v>
                </c:pt>
                <c:pt idx="1781">
                  <c:v>1.659754898734177</c:v>
                </c:pt>
                <c:pt idx="1782">
                  <c:v>1.6562394683544299</c:v>
                </c:pt>
                <c:pt idx="1783">
                  <c:v>1.6543542658227843</c:v>
                </c:pt>
                <c:pt idx="1784">
                  <c:v>1.652971278481012</c:v>
                </c:pt>
                <c:pt idx="1785">
                  <c:v>1.6518393924050627</c:v>
                </c:pt>
                <c:pt idx="1786">
                  <c:v>1.6527163164556957</c:v>
                </c:pt>
                <c:pt idx="1787">
                  <c:v>1.6549762405063286</c:v>
                </c:pt>
                <c:pt idx="1788">
                  <c:v>1.6548526329113922</c:v>
                </c:pt>
                <c:pt idx="1789">
                  <c:v>1.6540993291139237</c:v>
                </c:pt>
                <c:pt idx="1790">
                  <c:v>1.6548526329113917</c:v>
                </c:pt>
                <c:pt idx="1791">
                  <c:v>1.657487278481012</c:v>
                </c:pt>
                <c:pt idx="1792">
                  <c:v>1.6606279873417713</c:v>
                </c:pt>
                <c:pt idx="1793">
                  <c:v>1.662887911392404</c:v>
                </c:pt>
                <c:pt idx="1794">
                  <c:v>1.6650203417721512</c:v>
                </c:pt>
                <c:pt idx="1795">
                  <c:v>1.6662758481012649</c:v>
                </c:pt>
                <c:pt idx="1796">
                  <c:v>1.6697951392405055</c:v>
                </c:pt>
                <c:pt idx="1797">
                  <c:v>1.6763276455696197</c:v>
                </c:pt>
                <c:pt idx="1798">
                  <c:v>1.6826051898734171</c:v>
                </c:pt>
                <c:pt idx="1799">
                  <c:v>1.6885080126582275</c:v>
                </c:pt>
                <c:pt idx="1800">
                  <c:v>1.6942833544303795</c:v>
                </c:pt>
                <c:pt idx="1801">
                  <c:v>1.6890102278481007</c:v>
                </c:pt>
                <c:pt idx="1802">
                  <c:v>1.6817244177215187</c:v>
                </c:pt>
                <c:pt idx="1803">
                  <c:v>1.6746897088607589</c:v>
                </c:pt>
                <c:pt idx="1804">
                  <c:v>1.6646417721518982</c:v>
                </c:pt>
                <c:pt idx="1805">
                  <c:v>1.6540916455696195</c:v>
                </c:pt>
                <c:pt idx="1806">
                  <c:v>1.6436651392405057</c:v>
                </c:pt>
                <c:pt idx="1807">
                  <c:v>1.6331188734177211</c:v>
                </c:pt>
                <c:pt idx="1808">
                  <c:v>1.6214407215189865</c:v>
                </c:pt>
                <c:pt idx="1809">
                  <c:v>1.6221940253164553</c:v>
                </c:pt>
                <c:pt idx="1810">
                  <c:v>1.62231764556962</c:v>
                </c:pt>
                <c:pt idx="1811">
                  <c:v>1.6206874177215185</c:v>
                </c:pt>
                <c:pt idx="1812">
                  <c:v>1.6216918227848098</c:v>
                </c:pt>
                <c:pt idx="1813">
                  <c:v>1.6213171012658223</c:v>
                </c:pt>
                <c:pt idx="1814">
                  <c:v>1.619686873417721</c:v>
                </c:pt>
                <c:pt idx="1815">
                  <c:v>1.6178055443037971</c:v>
                </c:pt>
                <c:pt idx="1816">
                  <c:v>1.6161753164556958</c:v>
                </c:pt>
                <c:pt idx="1817">
                  <c:v>1.6135368227848099</c:v>
                </c:pt>
                <c:pt idx="1818">
                  <c:v>1.6145412278481008</c:v>
                </c:pt>
                <c:pt idx="1819">
                  <c:v>1.6184352405063287</c:v>
                </c:pt>
                <c:pt idx="1820">
                  <c:v>1.6249638860759488</c:v>
                </c:pt>
                <c:pt idx="1821">
                  <c:v>1.6301134050632906</c:v>
                </c:pt>
                <c:pt idx="1822">
                  <c:v>1.6342585189873415</c:v>
                </c:pt>
                <c:pt idx="1823">
                  <c:v>1.6392805569620252</c:v>
                </c:pt>
                <c:pt idx="1824">
                  <c:v>1.642042670886076</c:v>
                </c:pt>
                <c:pt idx="1825">
                  <c:v>1.645055886075949</c:v>
                </c:pt>
                <c:pt idx="1826">
                  <c:v>1.6504565063291137</c:v>
                </c:pt>
                <c:pt idx="1827">
                  <c:v>1.6547252405063289</c:v>
                </c:pt>
                <c:pt idx="1828">
                  <c:v>1.6563554683544299</c:v>
                </c:pt>
                <c:pt idx="1829">
                  <c:v>1.6586153924050626</c:v>
                </c:pt>
                <c:pt idx="1830">
                  <c:v>1.6622582911392398</c:v>
                </c:pt>
                <c:pt idx="1831">
                  <c:v>1.6646456962025313</c:v>
                </c:pt>
                <c:pt idx="1832">
                  <c:v>1.6680336329113918</c:v>
                </c:pt>
                <c:pt idx="1833">
                  <c:v>1.6711704683544302</c:v>
                </c:pt>
                <c:pt idx="1834">
                  <c:v>1.6680297594936708</c:v>
                </c:pt>
                <c:pt idx="1835">
                  <c:v>1.6663995316455693</c:v>
                </c:pt>
                <c:pt idx="1836">
                  <c:v>1.6662720379746832</c:v>
                </c:pt>
                <c:pt idx="1837">
                  <c:v>1.6685319620253163</c:v>
                </c:pt>
                <c:pt idx="1838">
                  <c:v>1.6709154936708859</c:v>
                </c:pt>
                <c:pt idx="1839">
                  <c:v>1.6746820126582276</c:v>
                </c:pt>
                <c:pt idx="1840">
                  <c:v>1.6774441265822781</c:v>
                </c:pt>
                <c:pt idx="1841">
                  <c:v>1.6837216582278476</c:v>
                </c:pt>
                <c:pt idx="1842">
                  <c:v>1.692888797468354</c:v>
                </c:pt>
                <c:pt idx="1843">
                  <c:v>1.6915058101265816</c:v>
                </c:pt>
                <c:pt idx="1844">
                  <c:v>1.6872370886075947</c:v>
                </c:pt>
                <c:pt idx="1845">
                  <c:v>1.6812106455696199</c:v>
                </c:pt>
                <c:pt idx="1846">
                  <c:v>1.6740523291139238</c:v>
                </c:pt>
                <c:pt idx="1847">
                  <c:v>1.6655110037974681</c:v>
                </c:pt>
                <c:pt idx="1848">
                  <c:v>1.6586037696202529</c:v>
                </c:pt>
                <c:pt idx="1849">
                  <c:v>1.6498113430379742</c:v>
                </c:pt>
                <c:pt idx="1850">
                  <c:v>1.6400145113924045</c:v>
                </c:pt>
                <c:pt idx="1851">
                  <c:v>1.6427766379746831</c:v>
                </c:pt>
                <c:pt idx="1852">
                  <c:v>1.6456623848101259</c:v>
                </c:pt>
                <c:pt idx="1853">
                  <c:v>1.6488030936708855</c:v>
                </c:pt>
                <c:pt idx="1854">
                  <c:v>1.6529482075949364</c:v>
                </c:pt>
                <c:pt idx="1855">
                  <c:v>1.6569658405063286</c:v>
                </c:pt>
                <c:pt idx="1856">
                  <c:v>1.6598554481012651</c:v>
                </c:pt>
                <c:pt idx="1857">
                  <c:v>1.6614856759493666</c:v>
                </c:pt>
                <c:pt idx="1858">
                  <c:v>1.6633670050632912</c:v>
                </c:pt>
                <c:pt idx="1859">
                  <c:v>1.6613581949367089</c:v>
                </c:pt>
                <c:pt idx="1860">
                  <c:v>1.6609834734177216</c:v>
                </c:pt>
                <c:pt idx="1861">
                  <c:v>1.6618642708860758</c:v>
                </c:pt>
                <c:pt idx="1862">
                  <c:v>1.6642516759493666</c:v>
                </c:pt>
                <c:pt idx="1863">
                  <c:v>1.665885764556962</c:v>
                </c:pt>
                <c:pt idx="1864">
                  <c:v>1.6716611063291136</c:v>
                </c:pt>
                <c:pt idx="1865">
                  <c:v>1.6770617265822783</c:v>
                </c:pt>
                <c:pt idx="1866">
                  <c:v>1.6794452582278481</c:v>
                </c:pt>
                <c:pt idx="1867">
                  <c:v>1.6818287898734179</c:v>
                </c:pt>
                <c:pt idx="1868">
                  <c:v>1.6838376126582277</c:v>
                </c:pt>
                <c:pt idx="1869">
                  <c:v>1.6835864987341773</c:v>
                </c:pt>
                <c:pt idx="1870">
                  <c:v>1.6812029544303797</c:v>
                </c:pt>
                <c:pt idx="1871">
                  <c:v>1.6788194101265823</c:v>
                </c:pt>
                <c:pt idx="1872">
                  <c:v>1.6727891063291136</c:v>
                </c:pt>
                <c:pt idx="1873">
                  <c:v>1.6661329797468352</c:v>
                </c:pt>
                <c:pt idx="1874">
                  <c:v>1.6609834607594938</c:v>
                </c:pt>
                <c:pt idx="1875">
                  <c:v>1.6565872455696204</c:v>
                </c:pt>
                <c:pt idx="1876">
                  <c:v>1.6471689924050634</c:v>
                </c:pt>
                <c:pt idx="1877">
                  <c:v>1.6378782202531643</c:v>
                </c:pt>
                <c:pt idx="1878">
                  <c:v>1.6260764354430377</c:v>
                </c:pt>
                <c:pt idx="1879">
                  <c:v>1.6157812708860757</c:v>
                </c:pt>
                <c:pt idx="1880">
                  <c:v>1.606737751898734</c:v>
                </c:pt>
                <c:pt idx="1881">
                  <c:v>1.5976980810126582</c:v>
                </c:pt>
                <c:pt idx="1882">
                  <c:v>1.5885309417721518</c:v>
                </c:pt>
                <c:pt idx="1883">
                  <c:v>1.5802445873417719</c:v>
                </c:pt>
                <c:pt idx="1884">
                  <c:v>1.5766055493670883</c:v>
                </c:pt>
                <c:pt idx="1885">
                  <c:v>1.5737198151898733</c:v>
                </c:pt>
                <c:pt idx="1886">
                  <c:v>1.573719815189873</c:v>
                </c:pt>
                <c:pt idx="1887">
                  <c:v>1.5735923215189873</c:v>
                </c:pt>
                <c:pt idx="1888">
                  <c:v>1.5740945367088608</c:v>
                </c:pt>
                <c:pt idx="1889">
                  <c:v>1.5757286253164557</c:v>
                </c:pt>
                <c:pt idx="1890">
                  <c:v>1.5784907392405063</c:v>
                </c:pt>
                <c:pt idx="1891">
                  <c:v>1.5823808784810127</c:v>
                </c:pt>
                <c:pt idx="1892">
                  <c:v>1.585266612658228</c:v>
                </c:pt>
                <c:pt idx="1893">
                  <c:v>1.5887820303797466</c:v>
                </c:pt>
                <c:pt idx="1894">
                  <c:v>1.5925485493670886</c:v>
                </c:pt>
                <c:pt idx="1895">
                  <c:v>1.5966897898734174</c:v>
                </c:pt>
                <c:pt idx="1896">
                  <c:v>1.6002052075949365</c:v>
                </c:pt>
                <c:pt idx="1897">
                  <c:v>1.6013332329113925</c:v>
                </c:pt>
                <c:pt idx="1898">
                  <c:v>1.6014568531645568</c:v>
                </c:pt>
                <c:pt idx="1899">
                  <c:v>1.5970606506329115</c:v>
                </c:pt>
                <c:pt idx="1900">
                  <c:v>1.5940474354430378</c:v>
                </c:pt>
                <c:pt idx="1901">
                  <c:v>1.5904045367088608</c:v>
                </c:pt>
                <c:pt idx="1902">
                  <c:v>1.5862632962025316</c:v>
                </c:pt>
                <c:pt idx="1903">
                  <c:v>1.5819945620253164</c:v>
                </c:pt>
                <c:pt idx="1904">
                  <c:v>1.5772236253164555</c:v>
                </c:pt>
                <c:pt idx="1905">
                  <c:v>1.5765978025316454</c:v>
                </c:pt>
                <c:pt idx="1906">
                  <c:v>1.5774747265822784</c:v>
                </c:pt>
                <c:pt idx="1907">
                  <c:v>1.5799857518987337</c:v>
                </c:pt>
                <c:pt idx="1908">
                  <c:v>1.5824967645569616</c:v>
                </c:pt>
                <c:pt idx="1909">
                  <c:v>1.5847566886075946</c:v>
                </c:pt>
                <c:pt idx="1910">
                  <c:v>1.5871402202531639</c:v>
                </c:pt>
                <c:pt idx="1911">
                  <c:v>1.5901534481012651</c:v>
                </c:pt>
                <c:pt idx="1912">
                  <c:v>1.5940474607594934</c:v>
                </c:pt>
                <c:pt idx="1913">
                  <c:v>1.5978139924050629</c:v>
                </c:pt>
                <c:pt idx="1914">
                  <c:v>1.599822802531645</c:v>
                </c:pt>
                <c:pt idx="1915">
                  <c:v>1.6019591063291136</c:v>
                </c:pt>
                <c:pt idx="1916">
                  <c:v>1.6013332835443033</c:v>
                </c:pt>
                <c:pt idx="1917">
                  <c:v>1.6008310810126578</c:v>
                </c:pt>
                <c:pt idx="1918">
                  <c:v>1.5985711696202527</c:v>
                </c:pt>
                <c:pt idx="1919">
                  <c:v>1.595434321518987</c:v>
                </c:pt>
                <c:pt idx="1920">
                  <c:v>1.5899100810126578</c:v>
                </c:pt>
                <c:pt idx="1921">
                  <c:v>1.5832578278481011</c:v>
                </c:pt>
                <c:pt idx="1922">
                  <c:v>1.5866496379746835</c:v>
                </c:pt>
                <c:pt idx="1923">
                  <c:v>1.5915480430379747</c:v>
                </c:pt>
                <c:pt idx="1924">
                  <c:v>1.5989574734177214</c:v>
                </c:pt>
                <c:pt idx="1925">
                  <c:v>1.6062394227848098</c:v>
                </c:pt>
                <c:pt idx="1926">
                  <c:v>1.6157851531645568</c:v>
                </c:pt>
                <c:pt idx="1927">
                  <c:v>1.6243226151898733</c:v>
                </c:pt>
                <c:pt idx="1928">
                  <c:v>1.6333661430379747</c:v>
                </c:pt>
                <c:pt idx="1929">
                  <c:v>1.6416563670886073</c:v>
                </c:pt>
                <c:pt idx="1930">
                  <c:v>1.6404008481012657</c:v>
                </c:pt>
                <c:pt idx="1931">
                  <c:v>1.6387706075949366</c:v>
                </c:pt>
                <c:pt idx="1932">
                  <c:v>1.636510683544304</c:v>
                </c:pt>
                <c:pt idx="1933">
                  <c:v>1.6356298987341773</c:v>
                </c:pt>
                <c:pt idx="1934">
                  <c:v>1.6338721898734179</c:v>
                </c:pt>
                <c:pt idx="1935">
                  <c:v>1.6361321012658228</c:v>
                </c:pt>
                <c:pt idx="1936">
                  <c:v>1.6409030379746834</c:v>
                </c:pt>
                <c:pt idx="1937">
                  <c:v>1.6468058607594938</c:v>
                </c:pt>
                <c:pt idx="1938">
                  <c:v>1.6532108860759493</c:v>
                </c:pt>
                <c:pt idx="1939">
                  <c:v>1.6602417341772153</c:v>
                </c:pt>
                <c:pt idx="1940">
                  <c:v>1.6671450886075949</c:v>
                </c:pt>
                <c:pt idx="1941">
                  <c:v>1.6709116075949371</c:v>
                </c:pt>
                <c:pt idx="1942">
                  <c:v>1.6758100253164561</c:v>
                </c:pt>
                <c:pt idx="1943">
                  <c:v>1.6766908101265827</c:v>
                </c:pt>
                <c:pt idx="1944">
                  <c:v>1.6761886075949368</c:v>
                </c:pt>
                <c:pt idx="1945">
                  <c:v>1.6766908101265827</c:v>
                </c:pt>
                <c:pt idx="1946">
                  <c:v>1.6784485189873424</c:v>
                </c:pt>
                <c:pt idx="1947">
                  <c:v>1.6789507215189878</c:v>
                </c:pt>
                <c:pt idx="1948">
                  <c:v>1.6789507215189878</c:v>
                </c:pt>
                <c:pt idx="1949">
                  <c:v>1.6803298607594945</c:v>
                </c:pt>
                <c:pt idx="1950">
                  <c:v>1.6828408860759503</c:v>
                </c:pt>
                <c:pt idx="1951">
                  <c:v>1.6858579746835447</c:v>
                </c:pt>
                <c:pt idx="1952">
                  <c:v>1.6881178860759496</c:v>
                </c:pt>
                <c:pt idx="1953">
                  <c:v>1.6901266962025319</c:v>
                </c:pt>
                <c:pt idx="1954">
                  <c:v>1.6905052784810128</c:v>
                </c:pt>
                <c:pt idx="1955">
                  <c:v>1.6908838607594945</c:v>
                </c:pt>
                <c:pt idx="1956">
                  <c:v>1.6922630000000005</c:v>
                </c:pt>
                <c:pt idx="1957">
                  <c:v>1.6940207215189877</c:v>
                </c:pt>
                <c:pt idx="1958">
                  <c:v>1.6952762278481017</c:v>
                </c:pt>
                <c:pt idx="1959">
                  <c:v>1.6966592151898738</c:v>
                </c:pt>
                <c:pt idx="1960">
                  <c:v>1.7006768481012664</c:v>
                </c:pt>
                <c:pt idx="1961">
                  <c:v>1.7033153544303801</c:v>
                </c:pt>
                <c:pt idx="1962">
                  <c:v>1.7000471772151904</c:v>
                </c:pt>
                <c:pt idx="1963">
                  <c:v>1.6955273417721524</c:v>
                </c:pt>
                <c:pt idx="1964">
                  <c:v>1.689122316455697</c:v>
                </c:pt>
                <c:pt idx="1965">
                  <c:v>1.6839727974683552</c:v>
                </c:pt>
                <c:pt idx="1966">
                  <c:v>1.6766908531645577</c:v>
                </c:pt>
                <c:pt idx="1967">
                  <c:v>1.6695363848101266</c:v>
                </c:pt>
                <c:pt idx="1968">
                  <c:v>1.6596159341772156</c:v>
                </c:pt>
                <c:pt idx="1969">
                  <c:v>1.6490658000000005</c:v>
                </c:pt>
                <c:pt idx="1970">
                  <c:v>1.6415327493670886</c:v>
                </c:pt>
                <c:pt idx="1971">
                  <c:v>1.6350041037974685</c:v>
                </c:pt>
                <c:pt idx="1972">
                  <c:v>1.6301056860759495</c:v>
                </c:pt>
                <c:pt idx="1973">
                  <c:v>1.6255858632911397</c:v>
                </c:pt>
                <c:pt idx="1974">
                  <c:v>1.6208149265822789</c:v>
                </c:pt>
                <c:pt idx="1975">
                  <c:v>1.6170483949367092</c:v>
                </c:pt>
                <c:pt idx="1976">
                  <c:v>1.6137840784810129</c:v>
                </c:pt>
                <c:pt idx="1977">
                  <c:v>1.6106472430379748</c:v>
                </c:pt>
                <c:pt idx="1978">
                  <c:v>1.6102725215189873</c:v>
                </c:pt>
                <c:pt idx="1979">
                  <c:v>1.6107747240506329</c:v>
                </c:pt>
                <c:pt idx="1980">
                  <c:v>1.6107747240506329</c:v>
                </c:pt>
                <c:pt idx="1981">
                  <c:v>1.6117791291139241</c:v>
                </c:pt>
                <c:pt idx="1982">
                  <c:v>1.6137879518987341</c:v>
                </c:pt>
                <c:pt idx="1983">
                  <c:v>1.6150434582278481</c:v>
                </c:pt>
                <c:pt idx="1984">
                  <c:v>1.6149159772151898</c:v>
                </c:pt>
                <c:pt idx="1985">
                  <c:v>1.6134093696202529</c:v>
                </c:pt>
                <c:pt idx="1986">
                  <c:v>1.6117791291139238</c:v>
                </c:pt>
                <c:pt idx="1987">
                  <c:v>1.6085147999999998</c:v>
                </c:pt>
                <c:pt idx="1988">
                  <c:v>1.6071317999999999</c:v>
                </c:pt>
                <c:pt idx="1989">
                  <c:v>1.6031141670886075</c:v>
                </c:pt>
                <c:pt idx="1990">
                  <c:v>1.598470711392405</c:v>
                </c:pt>
                <c:pt idx="1991">
                  <c:v>1.5924442683544304</c:v>
                </c:pt>
                <c:pt idx="1992">
                  <c:v>1.5866689265822784</c:v>
                </c:pt>
                <c:pt idx="1993">
                  <c:v>1.582400192405063</c:v>
                </c:pt>
                <c:pt idx="1994">
                  <c:v>1.5778803569620252</c:v>
                </c:pt>
                <c:pt idx="1995">
                  <c:v>1.5758715468354425</c:v>
                </c:pt>
                <c:pt idx="1996">
                  <c:v>1.5729857999999997</c:v>
                </c:pt>
                <c:pt idx="1997">
                  <c:v>1.5707258759493665</c:v>
                </c:pt>
                <c:pt idx="1998">
                  <c:v>1.5703472936708858</c:v>
                </c:pt>
                <c:pt idx="1999">
                  <c:v>1.5700962050632905</c:v>
                </c:pt>
                <c:pt idx="2000">
                  <c:v>1.5713517113924047</c:v>
                </c:pt>
                <c:pt idx="2001">
                  <c:v>1.5719775341772146</c:v>
                </c:pt>
                <c:pt idx="2002">
                  <c:v>1.5734841544303793</c:v>
                </c:pt>
                <c:pt idx="2003">
                  <c:v>1.5726072303797465</c:v>
                </c:pt>
                <c:pt idx="2004">
                  <c:v>1.5731132936708856</c:v>
                </c:pt>
                <c:pt idx="2005">
                  <c:v>1.5726110911392401</c:v>
                </c:pt>
                <c:pt idx="2006">
                  <c:v>1.5729896734177209</c:v>
                </c:pt>
                <c:pt idx="2007">
                  <c:v>1.5752495848101262</c:v>
                </c:pt>
                <c:pt idx="2008">
                  <c:v>1.5790161037974679</c:v>
                </c:pt>
                <c:pt idx="2009">
                  <c:v>1.5851700278481011</c:v>
                </c:pt>
                <c:pt idx="2010">
                  <c:v>1.5860469518987339</c:v>
                </c:pt>
                <c:pt idx="2011">
                  <c:v>1.5885579645569619</c:v>
                </c:pt>
                <c:pt idx="2012">
                  <c:v>1.5845403316455697</c:v>
                </c:pt>
                <c:pt idx="2013">
                  <c:v>1.5812760025316455</c:v>
                </c:pt>
                <c:pt idx="2014">
                  <c:v>1.5734879898734173</c:v>
                </c:pt>
                <c:pt idx="2015">
                  <c:v>1.5640697493670881</c:v>
                </c:pt>
                <c:pt idx="2016">
                  <c:v>1.5513871835443036</c:v>
                </c:pt>
                <c:pt idx="2017">
                  <c:v>1.5387046189873412</c:v>
                </c:pt>
                <c:pt idx="2018">
                  <c:v>1.5296649607594934</c:v>
                </c:pt>
                <c:pt idx="2019">
                  <c:v>1.5189950746835439</c:v>
                </c:pt>
                <c:pt idx="2020">
                  <c:v>1.5127175303797467</c:v>
                </c:pt>
                <c:pt idx="2021">
                  <c:v>1.5071933025316453</c:v>
                </c:pt>
                <c:pt idx="2022">
                  <c:v>1.5041800873417719</c:v>
                </c:pt>
                <c:pt idx="2023">
                  <c:v>1.5017965556962021</c:v>
                </c:pt>
                <c:pt idx="2024">
                  <c:v>1.5010432518987338</c:v>
                </c:pt>
                <c:pt idx="2025">
                  <c:v>1.4975278341772147</c:v>
                </c:pt>
                <c:pt idx="2026">
                  <c:v>1.4967745303797464</c:v>
                </c:pt>
                <c:pt idx="2027">
                  <c:v>1.4991580746835438</c:v>
                </c:pt>
                <c:pt idx="2028">
                  <c:v>1.5035542772151895</c:v>
                </c:pt>
                <c:pt idx="2029">
                  <c:v>1.5050608848101259</c:v>
                </c:pt>
                <c:pt idx="2030">
                  <c:v>1.5081977202531642</c:v>
                </c:pt>
                <c:pt idx="2031">
                  <c:v>1.5141005430379744</c:v>
                </c:pt>
                <c:pt idx="2032">
                  <c:v>1.5176159734177213</c:v>
                </c:pt>
                <c:pt idx="2033">
                  <c:v>1.5260259481012655</c:v>
                </c:pt>
                <c:pt idx="2034">
                  <c:v>1.5344359227848101</c:v>
                </c:pt>
                <c:pt idx="2035">
                  <c:v>1.5400876316455696</c:v>
                </c:pt>
                <c:pt idx="2036">
                  <c:v>1.5448585556962022</c:v>
                </c:pt>
                <c:pt idx="2037">
                  <c:v>1.5502591632911391</c:v>
                </c:pt>
                <c:pt idx="2038">
                  <c:v>1.5557833911392402</c:v>
                </c:pt>
                <c:pt idx="2039">
                  <c:v>1.5592988088607593</c:v>
                </c:pt>
                <c:pt idx="2040">
                  <c:v>1.5667082392405058</c:v>
                </c:pt>
                <c:pt idx="2041">
                  <c:v>1.5752495556962023</c:v>
                </c:pt>
                <c:pt idx="2042">
                  <c:v>1.5839106316455691</c:v>
                </c:pt>
                <c:pt idx="2043">
                  <c:v>1.5953376822784806</c:v>
                </c:pt>
                <c:pt idx="2044">
                  <c:v>1.6070158341772145</c:v>
                </c:pt>
                <c:pt idx="2045">
                  <c:v>1.6203242215189868</c:v>
                </c:pt>
                <c:pt idx="2046">
                  <c:v>1.6318748924050628</c:v>
                </c:pt>
                <c:pt idx="2047">
                  <c:v>1.644055254430379</c:v>
                </c:pt>
                <c:pt idx="2048">
                  <c:v>1.6554823126582272</c:v>
                </c:pt>
                <c:pt idx="2049">
                  <c:v>1.6616362367088606</c:v>
                </c:pt>
                <c:pt idx="2050">
                  <c:v>1.6672879582278475</c:v>
                </c:pt>
                <c:pt idx="2051">
                  <c:v>1.6711819708860753</c:v>
                </c:pt>
                <c:pt idx="2052">
                  <c:v>1.6741951860759487</c:v>
                </c:pt>
                <c:pt idx="2053">
                  <c:v>1.6780891987341768</c:v>
                </c:pt>
                <c:pt idx="2054">
                  <c:v>1.6828639962025311</c:v>
                </c:pt>
                <c:pt idx="2055">
                  <c:v>1.6868854772151896</c:v>
                </c:pt>
                <c:pt idx="2056">
                  <c:v>1.6919075025316455</c:v>
                </c:pt>
                <c:pt idx="2057">
                  <c:v>1.6983125151898733</c:v>
                </c:pt>
                <c:pt idx="2058">
                  <c:v>1.7067263506329107</c:v>
                </c:pt>
                <c:pt idx="2059">
                  <c:v>1.7151401860759488</c:v>
                </c:pt>
                <c:pt idx="2060">
                  <c:v>1.7222985151898726</c:v>
                </c:pt>
                <c:pt idx="2061">
                  <c:v>1.7283288189873414</c:v>
                </c:pt>
                <c:pt idx="2062">
                  <c:v>1.7332272367088606</c:v>
                </c:pt>
                <c:pt idx="2063">
                  <c:v>1.7382531227848101</c:v>
                </c:pt>
                <c:pt idx="2064">
                  <c:v>1.742776806329114</c:v>
                </c:pt>
                <c:pt idx="2065">
                  <c:v>1.7465433379746833</c:v>
                </c:pt>
                <c:pt idx="2066">
                  <c:v>1.7488032620253164</c:v>
                </c:pt>
                <c:pt idx="2067">
                  <c:v>1.7505609835443035</c:v>
                </c:pt>
                <c:pt idx="2068">
                  <c:v>1.7526972873417714</c:v>
                </c:pt>
                <c:pt idx="2069">
                  <c:v>1.7557105151898726</c:v>
                </c:pt>
                <c:pt idx="2070">
                  <c:v>1.7594770468354421</c:v>
                </c:pt>
                <c:pt idx="2071">
                  <c:v>1.7627413759493664</c:v>
                </c:pt>
                <c:pt idx="2072">
                  <c:v>1.7653760215189866</c:v>
                </c:pt>
                <c:pt idx="2073">
                  <c:v>1.7685128696202526</c:v>
                </c:pt>
                <c:pt idx="2074">
                  <c:v>1.7713986037974683</c:v>
                </c:pt>
                <c:pt idx="2075">
                  <c:v>1.773531046835443</c:v>
                </c:pt>
                <c:pt idx="2076">
                  <c:v>1.7761656924050633</c:v>
                </c:pt>
                <c:pt idx="2077">
                  <c:v>1.7784256164556964</c:v>
                </c:pt>
                <c:pt idx="2078">
                  <c:v>1.7816899329113924</c:v>
                </c:pt>
                <c:pt idx="2079">
                  <c:v>1.7852053506329117</c:v>
                </c:pt>
                <c:pt idx="2080">
                  <c:v>1.7897251734177215</c:v>
                </c:pt>
                <c:pt idx="2081">
                  <c:v>1.7948746924050634</c:v>
                </c:pt>
                <c:pt idx="2082">
                  <c:v>1.7993945151898736</c:v>
                </c:pt>
                <c:pt idx="2083">
                  <c:v>1.8059231607594937</c:v>
                </c:pt>
                <c:pt idx="2084">
                  <c:v>1.8116984898734179</c:v>
                </c:pt>
                <c:pt idx="2085">
                  <c:v>1.8160946924050634</c:v>
                </c:pt>
                <c:pt idx="2086">
                  <c:v>1.8179760215189877</c:v>
                </c:pt>
                <c:pt idx="2087">
                  <c:v>1.818227122784811</c:v>
                </c:pt>
                <c:pt idx="2088">
                  <c:v>1.8154611481012661</c:v>
                </c:pt>
                <c:pt idx="2089">
                  <c:v>1.8145842240506336</c:v>
                </c:pt>
                <c:pt idx="2090">
                  <c:v>1.8132012367088612</c:v>
                </c:pt>
                <c:pt idx="2091">
                  <c:v>1.8130737556962029</c:v>
                </c:pt>
                <c:pt idx="2092">
                  <c:v>1.8147039835443044</c:v>
                </c:pt>
                <c:pt idx="2093">
                  <c:v>1.8183468822784812</c:v>
                </c:pt>
                <c:pt idx="2094">
                  <c:v>1.8232452873417726</c:v>
                </c:pt>
                <c:pt idx="2095">
                  <c:v>1.8300250303797474</c:v>
                </c:pt>
                <c:pt idx="2096">
                  <c:v>1.8376855696202534</c:v>
                </c:pt>
                <c:pt idx="2097">
                  <c:v>1.8424565063291145</c:v>
                </c:pt>
                <c:pt idx="2098">
                  <c:v>1.8473510632911394</c:v>
                </c:pt>
                <c:pt idx="2099">
                  <c:v>1.851368696202532</c:v>
                </c:pt>
                <c:pt idx="2100">
                  <c:v>1.8523730886075955</c:v>
                </c:pt>
                <c:pt idx="2101">
                  <c:v>1.8513686835443042</c:v>
                </c:pt>
                <c:pt idx="2102">
                  <c:v>1.8497345822784816</c:v>
                </c:pt>
                <c:pt idx="2103">
                  <c:v>1.8467213544303804</c:v>
                </c:pt>
                <c:pt idx="2104">
                  <c:v>1.8449636329113928</c:v>
                </c:pt>
                <c:pt idx="2105">
                  <c:v>1.8429548101265825</c:v>
                </c:pt>
                <c:pt idx="2106">
                  <c:v>1.8396904810126584</c:v>
                </c:pt>
                <c:pt idx="2107">
                  <c:v>1.8345409620253166</c:v>
                </c:pt>
                <c:pt idx="2108">
                  <c:v>1.8325321518987341</c:v>
                </c:pt>
                <c:pt idx="2109">
                  <c:v>1.830901924050633</c:v>
                </c:pt>
                <c:pt idx="2110">
                  <c:v>1.828769493670886</c:v>
                </c:pt>
                <c:pt idx="2111">
                  <c:v>1.8283947721518987</c:v>
                </c:pt>
                <c:pt idx="2112">
                  <c:v>1.8246321139240507</c:v>
                </c:pt>
                <c:pt idx="2113">
                  <c:v>1.820741974683544</c:v>
                </c:pt>
                <c:pt idx="2114">
                  <c:v>1.8109490126582277</c:v>
                </c:pt>
                <c:pt idx="2115">
                  <c:v>1.8007774683544298</c:v>
                </c:pt>
                <c:pt idx="2116">
                  <c:v>1.7911081265822781</c:v>
                </c:pt>
                <c:pt idx="2117">
                  <c:v>1.7819409873417718</c:v>
                </c:pt>
                <c:pt idx="2118">
                  <c:v>1.7731524303797466</c:v>
                </c:pt>
                <c:pt idx="2119">
                  <c:v>1.7634830759493672</c:v>
                </c:pt>
                <c:pt idx="2120">
                  <c:v>1.7572055316455695</c:v>
                </c:pt>
                <c:pt idx="2121">
                  <c:v>1.7482933544303796</c:v>
                </c:pt>
                <c:pt idx="2122">
                  <c:v>1.7460334430379745</c:v>
                </c:pt>
                <c:pt idx="2123">
                  <c:v>1.7431438481012649</c:v>
                </c:pt>
                <c:pt idx="2124">
                  <c:v>1.7391262278481006</c:v>
                </c:pt>
                <c:pt idx="2125">
                  <c:v>1.7337256075949361</c:v>
                </c:pt>
                <c:pt idx="2126">
                  <c:v>1.7279502658227845</c:v>
                </c:pt>
                <c:pt idx="2127">
                  <c:v>1.7220513037974681</c:v>
                </c:pt>
                <c:pt idx="2128">
                  <c:v>1.7158973797468358</c:v>
                </c:pt>
                <c:pt idx="2129">
                  <c:v>1.7125055696202534</c:v>
                </c:pt>
                <c:pt idx="2130">
                  <c:v>1.7074835316455697</c:v>
                </c:pt>
                <c:pt idx="2131">
                  <c:v>1.7020829113924052</c:v>
                </c:pt>
                <c:pt idx="2132">
                  <c:v>1.6948009620253164</c:v>
                </c:pt>
                <c:pt idx="2133">
                  <c:v>1.6871404303797461</c:v>
                </c:pt>
                <c:pt idx="2134">
                  <c:v>1.6807354050632906</c:v>
                </c:pt>
                <c:pt idx="2135">
                  <c:v>1.675211177215189</c:v>
                </c:pt>
                <c:pt idx="2136">
                  <c:v>1.6689297721518979</c:v>
                </c:pt>
                <c:pt idx="2137">
                  <c:v>1.6541109113924046</c:v>
                </c:pt>
                <c:pt idx="2138">
                  <c:v>1.6426838481012649</c:v>
                </c:pt>
                <c:pt idx="2139">
                  <c:v>1.6322611898734174</c:v>
                </c:pt>
                <c:pt idx="2140">
                  <c:v>1.6237198607594931</c:v>
                </c:pt>
                <c:pt idx="2141">
                  <c:v>1.6171873544303792</c:v>
                </c:pt>
                <c:pt idx="2142">
                  <c:v>1.608646037974683</c:v>
                </c:pt>
                <c:pt idx="2143">
                  <c:v>1.5991003164556956</c:v>
                </c:pt>
                <c:pt idx="2144">
                  <c:v>1.5896820759493662</c:v>
                </c:pt>
                <c:pt idx="2145">
                  <c:v>1.5885501772151889</c:v>
                </c:pt>
                <c:pt idx="2146">
                  <c:v>1.5854133291139232</c:v>
                </c:pt>
                <c:pt idx="2147">
                  <c:v>1.582400101265822</c:v>
                </c:pt>
                <c:pt idx="2148">
                  <c:v>1.5790082911392398</c:v>
                </c:pt>
                <c:pt idx="2149">
                  <c:v>1.5756164810126574</c:v>
                </c:pt>
                <c:pt idx="2150">
                  <c:v>1.5758675822784802</c:v>
                </c:pt>
                <c:pt idx="2151">
                  <c:v>1.5754928607594929</c:v>
                </c:pt>
                <c:pt idx="2152">
                  <c:v>1.5752417594936698</c:v>
                </c:pt>
                <c:pt idx="2153">
                  <c:v>1.5742373544303789</c:v>
                </c:pt>
                <c:pt idx="2154">
                  <c:v>1.5749906582278472</c:v>
                </c:pt>
                <c:pt idx="2155">
                  <c:v>1.5767483670886069</c:v>
                </c:pt>
                <c:pt idx="2156">
                  <c:v>1.5788846582278473</c:v>
                </c:pt>
                <c:pt idx="2157">
                  <c:v>1.578131354430379</c:v>
                </c:pt>
                <c:pt idx="2158">
                  <c:v>1.5761225443037967</c:v>
                </c:pt>
                <c:pt idx="2159">
                  <c:v>1.5744923164556954</c:v>
                </c:pt>
                <c:pt idx="2160">
                  <c:v>1.5713516075949359</c:v>
                </c:pt>
                <c:pt idx="2161">
                  <c:v>1.5689642151898726</c:v>
                </c:pt>
                <c:pt idx="2162">
                  <c:v>1.5640657974683536</c:v>
                </c:pt>
                <c:pt idx="2163">
                  <c:v>1.5594184936708855</c:v>
                </c:pt>
                <c:pt idx="2164">
                  <c:v>1.5461062468354423</c:v>
                </c:pt>
                <c:pt idx="2165">
                  <c:v>1.5363132848101257</c:v>
                </c:pt>
                <c:pt idx="2166">
                  <c:v>1.5266439430379739</c:v>
                </c:pt>
                <c:pt idx="2167">
                  <c:v>1.5184850696202523</c:v>
                </c:pt>
                <c:pt idx="2168">
                  <c:v>1.5133355632911387</c:v>
                </c:pt>
                <c:pt idx="2169">
                  <c:v>1.50743661392405</c:v>
                </c:pt>
                <c:pt idx="2170">
                  <c:v>1.5046783607594931</c:v>
                </c:pt>
                <c:pt idx="2171">
                  <c:v>1.5012904240506326</c:v>
                </c:pt>
                <c:pt idx="2172">
                  <c:v>1.5049333354430376</c:v>
                </c:pt>
                <c:pt idx="2173">
                  <c:v>1.50895096835443</c:v>
                </c:pt>
                <c:pt idx="2174">
                  <c:v>1.5122152974683543</c:v>
                </c:pt>
                <c:pt idx="2175">
                  <c:v>1.5142241075949365</c:v>
                </c:pt>
                <c:pt idx="2176">
                  <c:v>1.5129685886075948</c:v>
                </c:pt>
                <c:pt idx="2177">
                  <c:v>1.5122152721518987</c:v>
                </c:pt>
                <c:pt idx="2178">
                  <c:v>1.5095767658227848</c:v>
                </c:pt>
                <c:pt idx="2179">
                  <c:v>1.5098278797468354</c:v>
                </c:pt>
                <c:pt idx="2180">
                  <c:v>1.5108322848101265</c:v>
                </c:pt>
                <c:pt idx="2181">
                  <c:v>1.5110833860759494</c:v>
                </c:pt>
                <c:pt idx="2182">
                  <c:v>1.5123389050632914</c:v>
                </c:pt>
                <c:pt idx="2183">
                  <c:v>1.5172373227848104</c:v>
                </c:pt>
                <c:pt idx="2184">
                  <c:v>1.5225104620253167</c:v>
                </c:pt>
                <c:pt idx="2185">
                  <c:v>1.5299198924050637</c:v>
                </c:pt>
                <c:pt idx="2186">
                  <c:v>1.5378315379746839</c:v>
                </c:pt>
                <c:pt idx="2187">
                  <c:v>1.5444876645569625</c:v>
                </c:pt>
                <c:pt idx="2188">
                  <c:v>1.55076520886076</c:v>
                </c:pt>
                <c:pt idx="2189">
                  <c:v>1.5564169303797473</c:v>
                </c:pt>
                <c:pt idx="2190">
                  <c:v>1.5618175506329117</c:v>
                </c:pt>
                <c:pt idx="2191">
                  <c:v>1.5596812594936709</c:v>
                </c:pt>
                <c:pt idx="2192">
                  <c:v>1.5584257531645571</c:v>
                </c:pt>
                <c:pt idx="2193">
                  <c:v>1.5628181075949366</c:v>
                </c:pt>
                <c:pt idx="2194">
                  <c:v>1.5670868291139239</c:v>
                </c:pt>
                <c:pt idx="2195">
                  <c:v>1.5678401329113925</c:v>
                </c:pt>
                <c:pt idx="2196">
                  <c:v>1.5684698164556963</c:v>
                </c:pt>
                <c:pt idx="2197">
                  <c:v>1.5695978417721519</c:v>
                </c:pt>
                <c:pt idx="2198">
                  <c:v>1.5687170569620255</c:v>
                </c:pt>
                <c:pt idx="2199">
                  <c:v>1.5714791835443036</c:v>
                </c:pt>
                <c:pt idx="2200">
                  <c:v>1.5756204240506329</c:v>
                </c:pt>
                <c:pt idx="2201">
                  <c:v>1.571100588607595</c:v>
                </c:pt>
                <c:pt idx="2202">
                  <c:v>1.5674615506329115</c:v>
                </c:pt>
                <c:pt idx="2203">
                  <c:v>1.5654527278481012</c:v>
                </c:pt>
                <c:pt idx="2204">
                  <c:v>1.5639461202531644</c:v>
                </c:pt>
                <c:pt idx="2205">
                  <c:v>1.5625631329113925</c:v>
                </c:pt>
                <c:pt idx="2206">
                  <c:v>1.5636911582278477</c:v>
                </c:pt>
                <c:pt idx="2207">
                  <c:v>1.5658274620253161</c:v>
                </c:pt>
                <c:pt idx="2208">
                  <c:v>1.567210462025316</c:v>
                </c:pt>
                <c:pt idx="2209">
                  <c:v>1.5724836012658225</c:v>
                </c:pt>
                <c:pt idx="2210">
                  <c:v>1.5781353227848096</c:v>
                </c:pt>
                <c:pt idx="2211">
                  <c:v>1.5847875886075944</c:v>
                </c:pt>
                <c:pt idx="2212">
                  <c:v>1.5942058291139236</c:v>
                </c:pt>
                <c:pt idx="2213">
                  <c:v>1.6028707658227845</c:v>
                </c:pt>
                <c:pt idx="2214">
                  <c:v>1.6057603607594935</c:v>
                </c:pt>
                <c:pt idx="2215">
                  <c:v>1.60802414556962</c:v>
                </c:pt>
                <c:pt idx="2216">
                  <c:v>1.6156846772151894</c:v>
                </c:pt>
                <c:pt idx="2217">
                  <c:v>1.619578689873417</c:v>
                </c:pt>
                <c:pt idx="2218">
                  <c:v>1.6223408037974678</c:v>
                </c:pt>
                <c:pt idx="2219">
                  <c:v>1.6254815126582274</c:v>
                </c:pt>
                <c:pt idx="2220">
                  <c:v>1.6256089936708855</c:v>
                </c:pt>
                <c:pt idx="2221">
                  <c:v>1.6273667025316452</c:v>
                </c:pt>
                <c:pt idx="2222">
                  <c:v>1.6333931455696196</c:v>
                </c:pt>
                <c:pt idx="2223">
                  <c:v>1.6403003734177213</c:v>
                </c:pt>
                <c:pt idx="2224">
                  <c:v>1.6396745632911385</c:v>
                </c:pt>
                <c:pt idx="2225">
                  <c:v>1.6397981835443032</c:v>
                </c:pt>
                <c:pt idx="2226">
                  <c:v>1.6414284113924047</c:v>
                </c:pt>
                <c:pt idx="2227">
                  <c:v>1.6416795126582271</c:v>
                </c:pt>
                <c:pt idx="2228">
                  <c:v>1.6416795126582271</c:v>
                </c:pt>
                <c:pt idx="2229">
                  <c:v>1.6387937658227838</c:v>
                </c:pt>
                <c:pt idx="2230">
                  <c:v>1.6370360443037966</c:v>
                </c:pt>
                <c:pt idx="2231">
                  <c:v>1.6351547025316444</c:v>
                </c:pt>
                <c:pt idx="2232">
                  <c:v>1.6357843860759482</c:v>
                </c:pt>
                <c:pt idx="2233">
                  <c:v>1.6366651708860749</c:v>
                </c:pt>
                <c:pt idx="2234">
                  <c:v>1.6349074620253154</c:v>
                </c:pt>
                <c:pt idx="2235">
                  <c:v>1.6325200696202522</c:v>
                </c:pt>
                <c:pt idx="2236">
                  <c:v>1.6332733734177203</c:v>
                </c:pt>
                <c:pt idx="2237">
                  <c:v>1.6370398924050624</c:v>
                </c:pt>
                <c:pt idx="2238">
                  <c:v>1.6395509050632906</c:v>
                </c:pt>
                <c:pt idx="2239">
                  <c:v>1.646832854430379</c:v>
                </c:pt>
                <c:pt idx="2240">
                  <c:v>1.6538637025316447</c:v>
                </c:pt>
                <c:pt idx="2241">
                  <c:v>1.6596390443037969</c:v>
                </c:pt>
                <c:pt idx="2242">
                  <c:v>1.6661715506329111</c:v>
                </c:pt>
                <c:pt idx="2243">
                  <c:v>1.6824970253164555</c:v>
                </c:pt>
                <c:pt idx="2244">
                  <c:v>1.6963114810126576</c:v>
                </c:pt>
                <c:pt idx="2245">
                  <c:v>1.7072363291139236</c:v>
                </c:pt>
                <c:pt idx="2246">
                  <c:v>1.717782594936708</c:v>
                </c:pt>
                <c:pt idx="2247">
                  <c:v>1.7229321012658221</c:v>
                </c:pt>
                <c:pt idx="2248">
                  <c:v>1.7283288481012653</c:v>
                </c:pt>
                <c:pt idx="2249">
                  <c:v>1.7339766962025314</c:v>
                </c:pt>
                <c:pt idx="2250">
                  <c:v>1.7391223417721517</c:v>
                </c:pt>
                <c:pt idx="2251">
                  <c:v>1.7366113164556962</c:v>
                </c:pt>
                <c:pt idx="2252">
                  <c:v>1.7317167594936709</c:v>
                </c:pt>
                <c:pt idx="2253">
                  <c:v>1.7279502278481014</c:v>
                </c:pt>
                <c:pt idx="2254">
                  <c:v>1.7253117215189873</c:v>
                </c:pt>
                <c:pt idx="2255">
                  <c:v>1.724179835443038</c:v>
                </c:pt>
                <c:pt idx="2256">
                  <c:v>1.7243073291139241</c:v>
                </c:pt>
                <c:pt idx="2257">
                  <c:v>1.7246859240506329</c:v>
                </c:pt>
                <c:pt idx="2258">
                  <c:v>1.7249370253164558</c:v>
                </c:pt>
                <c:pt idx="2259">
                  <c:v>1.7251881265822788</c:v>
                </c:pt>
                <c:pt idx="2260">
                  <c:v>1.7285799367088608</c:v>
                </c:pt>
                <c:pt idx="2261">
                  <c:v>1.7328486582278479</c:v>
                </c:pt>
                <c:pt idx="2262">
                  <c:v>1.7357382531645562</c:v>
                </c:pt>
                <c:pt idx="2263">
                  <c:v>1.7382531392405056</c:v>
                </c:pt>
                <c:pt idx="2264">
                  <c:v>1.7367465316455686</c:v>
                </c:pt>
                <c:pt idx="2265">
                  <c:v>1.7351162911392402</c:v>
                </c:pt>
                <c:pt idx="2266">
                  <c:v>1.7333585696202529</c:v>
                </c:pt>
                <c:pt idx="2267">
                  <c:v>1.7309750253164553</c:v>
                </c:pt>
                <c:pt idx="2268">
                  <c:v>1.7279617974683541</c:v>
                </c:pt>
                <c:pt idx="2269">
                  <c:v>1.7245699873417717</c:v>
                </c:pt>
                <c:pt idx="2270">
                  <c:v>1.7258254936708854</c:v>
                </c:pt>
                <c:pt idx="2271">
                  <c:v>1.7258254936708857</c:v>
                </c:pt>
                <c:pt idx="2272">
                  <c:v>1.7275832025316455</c:v>
                </c:pt>
                <c:pt idx="2273">
                  <c:v>1.7314772151898734</c:v>
                </c:pt>
                <c:pt idx="2274">
                  <c:v>1.7363717721518988</c:v>
                </c:pt>
                <c:pt idx="2275">
                  <c:v>1.7411427088607598</c:v>
                </c:pt>
                <c:pt idx="2276">
                  <c:v>1.7461647468354433</c:v>
                </c:pt>
                <c:pt idx="2277">
                  <c:v>1.7529444936708862</c:v>
                </c:pt>
                <c:pt idx="2278">
                  <c:v>1.7578390379746835</c:v>
                </c:pt>
                <c:pt idx="2279">
                  <c:v>1.7634907594936711</c:v>
                </c:pt>
                <c:pt idx="2280">
                  <c:v>1.7715260126582284</c:v>
                </c:pt>
                <c:pt idx="2281">
                  <c:v>1.7778035443037976</c:v>
                </c:pt>
                <c:pt idx="2282">
                  <c:v>1.784459670886076</c:v>
                </c:pt>
                <c:pt idx="2283">
                  <c:v>1.7913668987341773</c:v>
                </c:pt>
                <c:pt idx="2284">
                  <c:v>1.798776329113924</c:v>
                </c:pt>
                <c:pt idx="2285">
                  <c:v>1.8031725443037969</c:v>
                </c:pt>
                <c:pt idx="2286">
                  <c:v>1.8054324556962023</c:v>
                </c:pt>
                <c:pt idx="2287">
                  <c:v>1.8115863797468352</c:v>
                </c:pt>
                <c:pt idx="2288">
                  <c:v>1.8157314810126577</c:v>
                </c:pt>
                <c:pt idx="2289">
                  <c:v>1.8191232784810121</c:v>
                </c:pt>
                <c:pt idx="2290">
                  <c:v>1.8215106708860753</c:v>
                </c:pt>
                <c:pt idx="2291">
                  <c:v>1.8212595696202527</c:v>
                </c:pt>
                <c:pt idx="2292">
                  <c:v>1.8206298860759489</c:v>
                </c:pt>
                <c:pt idx="2293">
                  <c:v>1.8236431012658223</c:v>
                </c:pt>
                <c:pt idx="2294">
                  <c:v>1.8266563164556961</c:v>
                </c:pt>
                <c:pt idx="2295">
                  <c:v>1.8248986075949367</c:v>
                </c:pt>
                <c:pt idx="2296">
                  <c:v>1.8220089999999998</c:v>
                </c:pt>
                <c:pt idx="2297">
                  <c:v>1.8202512911392408</c:v>
                </c:pt>
                <c:pt idx="2298">
                  <c:v>1.8179913670886081</c:v>
                </c:pt>
                <c:pt idx="2299">
                  <c:v>1.8178638860759497</c:v>
                </c:pt>
                <c:pt idx="2300">
                  <c:v>1.8164847594936713</c:v>
                </c:pt>
                <c:pt idx="2301">
                  <c:v>1.813850113924051</c:v>
                </c:pt>
                <c:pt idx="2302">
                  <c:v>1.8123435063291145</c:v>
                </c:pt>
                <c:pt idx="2303">
                  <c:v>1.813096810126583</c:v>
                </c:pt>
                <c:pt idx="2304">
                  <c:v>1.816739721518988</c:v>
                </c:pt>
                <c:pt idx="2305">
                  <c:v>1.820004050632912</c:v>
                </c:pt>
                <c:pt idx="2306">
                  <c:v>1.8242727848101272</c:v>
                </c:pt>
                <c:pt idx="2307">
                  <c:v>1.8280393164556963</c:v>
                </c:pt>
                <c:pt idx="2308">
                  <c:v>1.8308014430379749</c:v>
                </c:pt>
                <c:pt idx="2309">
                  <c:v>1.8316783670886077</c:v>
                </c:pt>
                <c:pt idx="2310">
                  <c:v>1.8306739620253167</c:v>
                </c:pt>
                <c:pt idx="2311">
                  <c:v>1.8267799493670891</c:v>
                </c:pt>
                <c:pt idx="2312">
                  <c:v>1.8210046075949367</c:v>
                </c:pt>
                <c:pt idx="2313">
                  <c:v>1.8156039873417722</c:v>
                </c:pt>
                <c:pt idx="2314">
                  <c:v>1.8099522658227849</c:v>
                </c:pt>
                <c:pt idx="2315">
                  <c:v>1.8041769240506327</c:v>
                </c:pt>
                <c:pt idx="2316">
                  <c:v>1.7971460759493669</c:v>
                </c:pt>
                <c:pt idx="2317">
                  <c:v>1.790115227848101</c:v>
                </c:pt>
                <c:pt idx="2318">
                  <c:v>1.778437063291139</c:v>
                </c:pt>
                <c:pt idx="2319">
                  <c:v>1.7665077974683541</c:v>
                </c:pt>
                <c:pt idx="2320">
                  <c:v>1.7557104177215186</c:v>
                </c:pt>
                <c:pt idx="2321">
                  <c:v>1.7445344556962021</c:v>
                </c:pt>
                <c:pt idx="2322">
                  <c:v>1.7323502278481002</c:v>
                </c:pt>
                <c:pt idx="2323">
                  <c:v>1.7201659999999992</c:v>
                </c:pt>
                <c:pt idx="2324">
                  <c:v>1.7121268860759484</c:v>
                </c:pt>
                <c:pt idx="2325">
                  <c:v>1.705849341772151</c:v>
                </c:pt>
                <c:pt idx="2326">
                  <c:v>1.7054707594936698</c:v>
                </c:pt>
                <c:pt idx="2327">
                  <c:v>1.7064751645569611</c:v>
                </c:pt>
                <c:pt idx="2328">
                  <c:v>1.705849341772151</c:v>
                </c:pt>
                <c:pt idx="2329">
                  <c:v>1.706479037974683</c:v>
                </c:pt>
                <c:pt idx="2330">
                  <c:v>1.708990063291139</c:v>
                </c:pt>
                <c:pt idx="2331">
                  <c:v>1.7137609999999999</c:v>
                </c:pt>
                <c:pt idx="2332">
                  <c:v>1.7189105189873408</c:v>
                </c:pt>
                <c:pt idx="2333">
                  <c:v>1.7223023291139232</c:v>
                </c:pt>
                <c:pt idx="2334">
                  <c:v>1.7244386329113912</c:v>
                </c:pt>
                <c:pt idx="2335">
                  <c:v>1.7239364303797458</c:v>
                </c:pt>
                <c:pt idx="2336">
                  <c:v>1.7249408354430371</c:v>
                </c:pt>
                <c:pt idx="2337">
                  <c:v>1.7241875316455688</c:v>
                </c:pt>
                <c:pt idx="2338">
                  <c:v>1.7219276075949357</c:v>
                </c:pt>
                <c:pt idx="2339">
                  <c:v>1.7167780886075941</c:v>
                </c:pt>
                <c:pt idx="2340">
                  <c:v>1.7094961392405057</c:v>
                </c:pt>
                <c:pt idx="2341">
                  <c:v>1.7002015189873407</c:v>
                </c:pt>
                <c:pt idx="2342">
                  <c:v>1.6907832658227837</c:v>
                </c:pt>
                <c:pt idx="2343">
                  <c:v>1.6832502151898723</c:v>
                </c:pt>
                <c:pt idx="2344">
                  <c:v>1.6760918860759486</c:v>
                </c:pt>
                <c:pt idx="2345">
                  <c:v>1.6683038734177209</c:v>
                </c:pt>
                <c:pt idx="2346">
                  <c:v>1.663529088607594</c:v>
                </c:pt>
                <c:pt idx="2347">
                  <c:v>1.6601372911392394</c:v>
                </c:pt>
                <c:pt idx="2348">
                  <c:v>1.6460717379746828</c:v>
                </c:pt>
                <c:pt idx="2349">
                  <c:v>1.6347682987341763</c:v>
                </c:pt>
                <c:pt idx="2350">
                  <c:v>1.6244692645569609</c:v>
                </c:pt>
                <c:pt idx="2351">
                  <c:v>1.6150510240506322</c:v>
                </c:pt>
                <c:pt idx="2352">
                  <c:v>1.6019898746835437</c:v>
                </c:pt>
                <c:pt idx="2353">
                  <c:v>1.5916947037974678</c:v>
                </c:pt>
                <c:pt idx="2354">
                  <c:v>1.5781313518987337</c:v>
                </c:pt>
                <c:pt idx="2355">
                  <c:v>1.5626866670886068</c:v>
                </c:pt>
                <c:pt idx="2356">
                  <c:v>1.5575410088607591</c:v>
                </c:pt>
                <c:pt idx="2357">
                  <c:v>1.5526464645569618</c:v>
                </c:pt>
                <c:pt idx="2358">
                  <c:v>1.5481266291139237</c:v>
                </c:pt>
                <c:pt idx="2359">
                  <c:v>1.5418490974683541</c:v>
                </c:pt>
                <c:pt idx="2360">
                  <c:v>1.5363248696202527</c:v>
                </c:pt>
                <c:pt idx="2361">
                  <c:v>1.5297962367088602</c:v>
                </c:pt>
                <c:pt idx="2362">
                  <c:v>1.526153337974683</c:v>
                </c:pt>
                <c:pt idx="2363">
                  <c:v>1.5243956291139233</c:v>
                </c:pt>
                <c:pt idx="2364">
                  <c:v>1.5237659455696195</c:v>
                </c:pt>
                <c:pt idx="2365">
                  <c:v>1.5243917683544295</c:v>
                </c:pt>
                <c:pt idx="2366">
                  <c:v>1.5209999582278475</c:v>
                </c:pt>
                <c:pt idx="2367">
                  <c:v>1.5186125658227843</c:v>
                </c:pt>
                <c:pt idx="2368">
                  <c:v>1.5182339835443033</c:v>
                </c:pt>
                <c:pt idx="2369">
                  <c:v>1.5129608443037972</c:v>
                </c:pt>
                <c:pt idx="2370">
                  <c:v>1.5065558316455694</c:v>
                </c:pt>
                <c:pt idx="2371">
                  <c:v>1.4988952999999996</c:v>
                </c:pt>
                <c:pt idx="2372">
                  <c:v>1.4917369708860753</c:v>
                </c:pt>
                <c:pt idx="2373">
                  <c:v>1.4836978569620247</c:v>
                </c:pt>
                <c:pt idx="2374">
                  <c:v>1.4785483379746831</c:v>
                </c:pt>
                <c:pt idx="2375">
                  <c:v>1.4744032367088602</c:v>
                </c:pt>
                <c:pt idx="2376">
                  <c:v>1.469126249367088</c:v>
                </c:pt>
                <c:pt idx="2377">
                  <c:v>1.4678668822784806</c:v>
                </c:pt>
                <c:pt idx="2378">
                  <c:v>1.465981692405063</c:v>
                </c:pt>
                <c:pt idx="2379">
                  <c:v>1.4659778316455694</c:v>
                </c:pt>
                <c:pt idx="2380">
                  <c:v>1.4662250721518986</c:v>
                </c:pt>
                <c:pt idx="2381">
                  <c:v>1.4630843632911392</c:v>
                </c:pt>
                <c:pt idx="2382">
                  <c:v>1.4614502620253162</c:v>
                </c:pt>
                <c:pt idx="2383">
                  <c:v>1.4571776670886076</c:v>
                </c:pt>
                <c:pt idx="2384">
                  <c:v>1.454415540506329</c:v>
                </c:pt>
                <c:pt idx="2385">
                  <c:v>1.4519045151898737</c:v>
                </c:pt>
                <c:pt idx="2386">
                  <c:v>1.4503979075949371</c:v>
                </c:pt>
                <c:pt idx="2387">
                  <c:v>1.4492660088607594</c:v>
                </c:pt>
                <c:pt idx="2388">
                  <c:v>1.4482616037974685</c:v>
                </c:pt>
                <c:pt idx="2389">
                  <c:v>1.4502704265822788</c:v>
                </c:pt>
                <c:pt idx="2390">
                  <c:v>1.4530325531645572</c:v>
                </c:pt>
                <c:pt idx="2391">
                  <c:v>1.4580545911392406</c:v>
                </c:pt>
                <c:pt idx="2392">
                  <c:v>1.4658426037974686</c:v>
                </c:pt>
                <c:pt idx="2393">
                  <c:v>1.4740091987341775</c:v>
                </c:pt>
                <c:pt idx="2394">
                  <c:v>1.4723751101265827</c:v>
                </c:pt>
                <c:pt idx="2395">
                  <c:v>1.4691107936708867</c:v>
                </c:pt>
                <c:pt idx="2396">
                  <c:v>1.4659700974683549</c:v>
                </c:pt>
                <c:pt idx="2397">
                  <c:v>1.4605733506329119</c:v>
                </c:pt>
                <c:pt idx="2398">
                  <c:v>1.4549255025316461</c:v>
                </c:pt>
                <c:pt idx="2399">
                  <c:v>1.4490226848101273</c:v>
                </c:pt>
                <c:pt idx="2400">
                  <c:v>1.440608850632912</c:v>
                </c:pt>
                <c:pt idx="2401">
                  <c:v>1.4328246987341777</c:v>
                </c:pt>
                <c:pt idx="2402">
                  <c:v>1.4340840658227851</c:v>
                </c:pt>
                <c:pt idx="2403">
                  <c:v>1.4354670531645575</c:v>
                </c:pt>
                <c:pt idx="2404">
                  <c:v>1.434713749367089</c:v>
                </c:pt>
                <c:pt idx="2405">
                  <c:v>1.4363478506329119</c:v>
                </c:pt>
                <c:pt idx="2406">
                  <c:v>1.4367264455696205</c:v>
                </c:pt>
                <c:pt idx="2407">
                  <c:v>1.4371011670886078</c:v>
                </c:pt>
                <c:pt idx="2408">
                  <c:v>1.4360967493670889</c:v>
                </c:pt>
                <c:pt idx="2409">
                  <c:v>1.4343390405063294</c:v>
                </c:pt>
                <c:pt idx="2410">
                  <c:v>1.4319516354430384</c:v>
                </c:pt>
                <c:pt idx="2411">
                  <c:v>1.428559825316456</c:v>
                </c:pt>
                <c:pt idx="2412">
                  <c:v>1.4259213189873421</c:v>
                </c:pt>
                <c:pt idx="2413">
                  <c:v>1.4242872177215191</c:v>
                </c:pt>
                <c:pt idx="2414">
                  <c:v>1.4250405215189876</c:v>
                </c:pt>
                <c:pt idx="2415">
                  <c:v>1.4311944455696206</c:v>
                </c:pt>
                <c:pt idx="2416">
                  <c:v>1.4383527746835445</c:v>
                </c:pt>
                <c:pt idx="2417">
                  <c:v>1.4591980784810128</c:v>
                </c:pt>
                <c:pt idx="2418">
                  <c:v>1.4812988886075951</c:v>
                </c:pt>
                <c:pt idx="2419">
                  <c:v>1.5036508000000002</c:v>
                </c:pt>
                <c:pt idx="2420">
                  <c:v>1.5248746860759492</c:v>
                </c:pt>
                <c:pt idx="2421">
                  <c:v>1.5445881037974682</c:v>
                </c:pt>
                <c:pt idx="2422">
                  <c:v>1.5634245974683545</c:v>
                </c:pt>
                <c:pt idx="2423">
                  <c:v>1.5757285848101266</c:v>
                </c:pt>
                <c:pt idx="2424">
                  <c:v>1.586904546835443</c:v>
                </c:pt>
                <c:pt idx="2425">
                  <c:v>1.5826358126582278</c:v>
                </c:pt>
                <c:pt idx="2426">
                  <c:v>1.5762307873417722</c:v>
                </c:pt>
                <c:pt idx="2427">
                  <c:v>1.5816314037974684</c:v>
                </c:pt>
                <c:pt idx="2428">
                  <c:v>1.5899216278481012</c:v>
                </c:pt>
                <c:pt idx="2429">
                  <c:v>1.5995909784810125</c:v>
                </c:pt>
                <c:pt idx="2430">
                  <c:v>1.6087581177215189</c:v>
                </c:pt>
                <c:pt idx="2431">
                  <c:v>1.6200615582278479</c:v>
                </c:pt>
                <c:pt idx="2432">
                  <c:v>1.6312375139240505</c:v>
                </c:pt>
                <c:pt idx="2433">
                  <c:v>1.6442986632911389</c:v>
                </c:pt>
                <c:pt idx="2434">
                  <c:v>1.6592411455696203</c:v>
                </c:pt>
                <c:pt idx="2435">
                  <c:v>1.6628801962025317</c:v>
                </c:pt>
                <c:pt idx="2436">
                  <c:v>1.6652637278481013</c:v>
                </c:pt>
                <c:pt idx="2437">
                  <c:v>1.6658895632911392</c:v>
                </c:pt>
                <c:pt idx="2438">
                  <c:v>1.6685241962025321</c:v>
                </c:pt>
                <c:pt idx="2439">
                  <c:v>1.6717885126582279</c:v>
                </c:pt>
                <c:pt idx="2440">
                  <c:v>1.6758061329113925</c:v>
                </c:pt>
                <c:pt idx="2441">
                  <c:v>1.6774402215189872</c:v>
                </c:pt>
                <c:pt idx="2442">
                  <c:v>1.6773127405063293</c:v>
                </c:pt>
                <c:pt idx="2443">
                  <c:v>1.6781935253164562</c:v>
                </c:pt>
                <c:pt idx="2444">
                  <c:v>1.6770655000000005</c:v>
                </c:pt>
                <c:pt idx="2445">
                  <c:v>1.6749292088607597</c:v>
                </c:pt>
                <c:pt idx="2446">
                  <c:v>1.6697796898734174</c:v>
                </c:pt>
                <c:pt idx="2447">
                  <c:v>1.662621360759494</c:v>
                </c:pt>
                <c:pt idx="2448">
                  <c:v>1.6604850696202533</c:v>
                </c:pt>
                <c:pt idx="2449">
                  <c:v>1.658599867088608</c:v>
                </c:pt>
                <c:pt idx="2450">
                  <c:v>1.6564674367088608</c:v>
                </c:pt>
                <c:pt idx="2451">
                  <c:v>1.6530756392405066</c:v>
                </c:pt>
                <c:pt idx="2452">
                  <c:v>1.6518201329113926</c:v>
                </c:pt>
                <c:pt idx="2453">
                  <c:v>1.6521948544303797</c:v>
                </c:pt>
                <c:pt idx="2454">
                  <c:v>1.6534503607594941</c:v>
                </c:pt>
                <c:pt idx="2455">
                  <c:v>1.6547058670886081</c:v>
                </c:pt>
                <c:pt idx="2456">
                  <c:v>1.6511904493670888</c:v>
                </c:pt>
                <c:pt idx="2457">
                  <c:v>1.6498113227848101</c:v>
                </c:pt>
                <c:pt idx="2458">
                  <c:v>1.6488069177215192</c:v>
                </c:pt>
                <c:pt idx="2459">
                  <c:v>1.6470530696202534</c:v>
                </c:pt>
                <c:pt idx="2460">
                  <c:v>1.6481849556962027</c:v>
                </c:pt>
                <c:pt idx="2461">
                  <c:v>1.6490657531645569</c:v>
                </c:pt>
                <c:pt idx="2462">
                  <c:v>1.6510784367088613</c:v>
                </c:pt>
                <c:pt idx="2463">
                  <c:v>1.6527125379746839</c:v>
                </c:pt>
                <c:pt idx="2464">
                  <c:v>1.6543466392405068</c:v>
                </c:pt>
                <c:pt idx="2465">
                  <c:v>1.6573598544303798</c:v>
                </c:pt>
                <c:pt idx="2466">
                  <c:v>1.6621307911392409</c:v>
                </c:pt>
                <c:pt idx="2467">
                  <c:v>1.6679061329113927</c:v>
                </c:pt>
                <c:pt idx="2468">
                  <c:v>1.6707918670886077</c:v>
                </c:pt>
                <c:pt idx="2469">
                  <c:v>1.6618758215189875</c:v>
                </c:pt>
                <c:pt idx="2470">
                  <c:v>1.6508234835443036</c:v>
                </c:pt>
                <c:pt idx="2471">
                  <c:v>1.6375112341772151</c:v>
                </c:pt>
                <c:pt idx="2472">
                  <c:v>1.624071503797468</c:v>
                </c:pt>
                <c:pt idx="2473">
                  <c:v>1.6174153772151898</c:v>
                </c:pt>
                <c:pt idx="2474">
                  <c:v>1.6116361772151897</c:v>
                </c:pt>
                <c:pt idx="2475">
                  <c:v>1.6067377632911393</c:v>
                </c:pt>
                <c:pt idx="2476">
                  <c:v>1.6030948556962024</c:v>
                </c:pt>
                <c:pt idx="2477">
                  <c:v>1.6110026278481011</c:v>
                </c:pt>
                <c:pt idx="2478">
                  <c:v>1.6196675594936709</c:v>
                </c:pt>
                <c:pt idx="2479">
                  <c:v>1.6315968240506329</c:v>
                </c:pt>
                <c:pt idx="2480">
                  <c:v>1.6440282924050635</c:v>
                </c:pt>
                <c:pt idx="2481">
                  <c:v>1.6479184443037975</c:v>
                </c:pt>
                <c:pt idx="2482">
                  <c:v>1.6506805708860761</c:v>
                </c:pt>
                <c:pt idx="2483">
                  <c:v>1.653566317721519</c:v>
                </c:pt>
                <c:pt idx="2484">
                  <c:v>1.6550729253164558</c:v>
                </c:pt>
                <c:pt idx="2485">
                  <c:v>1.6559498493670888</c:v>
                </c:pt>
                <c:pt idx="2486">
                  <c:v>1.6583372544303798</c:v>
                </c:pt>
                <c:pt idx="2487">
                  <c:v>1.6602185962025313</c:v>
                </c:pt>
                <c:pt idx="2488">
                  <c:v>1.6624785075949366</c:v>
                </c:pt>
                <c:pt idx="2489">
                  <c:v>1.6656192164556962</c:v>
                </c:pt>
                <c:pt idx="2490">
                  <c:v>1.6677555202531642</c:v>
                </c:pt>
                <c:pt idx="2491">
                  <c:v>1.670896229113924</c:v>
                </c:pt>
                <c:pt idx="2492">
                  <c:v>1.6727814316455698</c:v>
                </c:pt>
                <c:pt idx="2493">
                  <c:v>1.6744116594936707</c:v>
                </c:pt>
                <c:pt idx="2494">
                  <c:v>1.6678791531645567</c:v>
                </c:pt>
                <c:pt idx="2495">
                  <c:v>1.6609680518987342</c:v>
                </c:pt>
                <c:pt idx="2496">
                  <c:v>1.6406210898734175</c:v>
                </c:pt>
                <c:pt idx="2497">
                  <c:v>1.6191461025316451</c:v>
                </c:pt>
                <c:pt idx="2498">
                  <c:v>1.5984244189873413</c:v>
                </c:pt>
                <c:pt idx="2499">
                  <c:v>1.5779538367088601</c:v>
                </c:pt>
                <c:pt idx="2500">
                  <c:v>1.5598706468354422</c:v>
                </c:pt>
                <c:pt idx="2501">
                  <c:v>1.5427918746835438</c:v>
                </c:pt>
                <c:pt idx="2502">
                  <c:v>1.5335011151898728</c:v>
                </c:pt>
                <c:pt idx="2503">
                  <c:v>1.5257169632911385</c:v>
                </c:pt>
                <c:pt idx="2504">
                  <c:v>1.5316197860759488</c:v>
                </c:pt>
                <c:pt idx="2505">
                  <c:v>1.5401572417721514</c:v>
                </c:pt>
                <c:pt idx="2506">
                  <c:v>1.5476902924050628</c:v>
                </c:pt>
                <c:pt idx="2507">
                  <c:v>1.5529634189873416</c:v>
                </c:pt>
                <c:pt idx="2508">
                  <c:v>1.5569810392405061</c:v>
                </c:pt>
                <c:pt idx="2509">
                  <c:v>1.5529634063291136</c:v>
                </c:pt>
                <c:pt idx="2510">
                  <c:v>1.5478138873417717</c:v>
                </c:pt>
                <c:pt idx="2511">
                  <c:v>1.5426643683544299</c:v>
                </c:pt>
                <c:pt idx="2512">
                  <c:v>1.5376423303797464</c:v>
                </c:pt>
                <c:pt idx="2513">
                  <c:v>1.5293559759493667</c:v>
                </c:pt>
                <c:pt idx="2514">
                  <c:v>1.5209460012658222</c:v>
                </c:pt>
                <c:pt idx="2515">
                  <c:v>1.5130382291139237</c:v>
                </c:pt>
                <c:pt idx="2516">
                  <c:v>1.506007381012658</c:v>
                </c:pt>
                <c:pt idx="2517">
                  <c:v>1.5042496721518983</c:v>
                </c:pt>
                <c:pt idx="2518">
                  <c:v>1.5021133810126579</c:v>
                </c:pt>
                <c:pt idx="2519">
                  <c:v>1.4989726848101264</c:v>
                </c:pt>
                <c:pt idx="2520">
                  <c:v>1.4959594696202529</c:v>
                </c:pt>
                <c:pt idx="2521">
                  <c:v>1.4928226341772146</c:v>
                </c:pt>
                <c:pt idx="2522">
                  <c:v>1.4906863430379742</c:v>
                </c:pt>
                <c:pt idx="2523">
                  <c:v>1.4894308367088602</c:v>
                </c:pt>
                <c:pt idx="2524">
                  <c:v>1.4885539126582272</c:v>
                </c:pt>
                <c:pt idx="2525">
                  <c:v>1.49018801392405</c:v>
                </c:pt>
                <c:pt idx="2526">
                  <c:v>1.4919457354430374</c:v>
                </c:pt>
                <c:pt idx="2527">
                  <c:v>1.4944567607594932</c:v>
                </c:pt>
                <c:pt idx="2528">
                  <c:v>1.4957122670886072</c:v>
                </c:pt>
                <c:pt idx="2529">
                  <c:v>1.5008579253164553</c:v>
                </c:pt>
                <c:pt idx="2530">
                  <c:v>1.5061310645569617</c:v>
                </c:pt>
                <c:pt idx="2531">
                  <c:v>1.5085184569620251</c:v>
                </c:pt>
                <c:pt idx="2532">
                  <c:v>1.5101525455696203</c:v>
                </c:pt>
                <c:pt idx="2533">
                  <c:v>1.5132932417721519</c:v>
                </c:pt>
                <c:pt idx="2534">
                  <c:v>1.5181916468354431</c:v>
                </c:pt>
                <c:pt idx="2535">
                  <c:v>1.5225878493670884</c:v>
                </c:pt>
                <c:pt idx="2536">
                  <c:v>1.5266054696202529</c:v>
                </c:pt>
                <c:pt idx="2537">
                  <c:v>1.5278609759493667</c:v>
                </c:pt>
                <c:pt idx="2538">
                  <c:v>1.5276060139240502</c:v>
                </c:pt>
                <c:pt idx="2539">
                  <c:v>1.5268488493670886</c:v>
                </c:pt>
                <c:pt idx="2540">
                  <c:v>1.5252147481012657</c:v>
                </c:pt>
                <c:pt idx="2541">
                  <c:v>1.5213207354430376</c:v>
                </c:pt>
                <c:pt idx="2542">
                  <c:v>1.5147882291139236</c:v>
                </c:pt>
                <c:pt idx="2543">
                  <c:v>1.5095112291139237</c:v>
                </c:pt>
                <c:pt idx="2544">
                  <c:v>1.5024803810126579</c:v>
                </c:pt>
                <c:pt idx="2545">
                  <c:v>1.496832520253164</c:v>
                </c:pt>
                <c:pt idx="2546">
                  <c:v>1.4923126848101262</c:v>
                </c:pt>
                <c:pt idx="2547">
                  <c:v>1.4903038746835438</c:v>
                </c:pt>
                <c:pt idx="2548">
                  <c:v>1.4983429962025312</c:v>
                </c:pt>
                <c:pt idx="2549">
                  <c:v>1.510021156962025</c:v>
                </c:pt>
                <c:pt idx="2550">
                  <c:v>1.5232059253164554</c:v>
                </c:pt>
                <c:pt idx="2551">
                  <c:v>1.5356373898734172</c:v>
                </c:pt>
                <c:pt idx="2552">
                  <c:v>1.5497029468354426</c:v>
                </c:pt>
                <c:pt idx="2553">
                  <c:v>1.5618833113924047</c:v>
                </c:pt>
                <c:pt idx="2554">
                  <c:v>1.5724334468354426</c:v>
                </c:pt>
                <c:pt idx="2555">
                  <c:v>1.5816005949367085</c:v>
                </c:pt>
                <c:pt idx="2556">
                  <c:v>1.582353898734177</c:v>
                </c:pt>
                <c:pt idx="2557">
                  <c:v>1.5808472911392404</c:v>
                </c:pt>
                <c:pt idx="2558">
                  <c:v>1.5770807594936707</c:v>
                </c:pt>
                <c:pt idx="2559">
                  <c:v>1.5716801392405062</c:v>
                </c:pt>
                <c:pt idx="2560">
                  <c:v>1.5672877848101265</c:v>
                </c:pt>
                <c:pt idx="2561">
                  <c:v>1.562644329113924</c:v>
                </c:pt>
                <c:pt idx="2562">
                  <c:v>1.5602607848101264</c:v>
                </c:pt>
                <c:pt idx="2563">
                  <c:v>1.5583755822784808</c:v>
                </c:pt>
                <c:pt idx="2564">
                  <c:v>1.5552387341772151</c:v>
                </c:pt>
                <c:pt idx="2565">
                  <c:v>1.5518469240506327</c:v>
                </c:pt>
                <c:pt idx="2566">
                  <c:v>1.5499655822784808</c:v>
                </c:pt>
                <c:pt idx="2567">
                  <c:v>1.5469523544303796</c:v>
                </c:pt>
                <c:pt idx="2568">
                  <c:v>1.5440627468354429</c:v>
                </c:pt>
                <c:pt idx="2569">
                  <c:v>1.5423050379746832</c:v>
                </c:pt>
                <c:pt idx="2570">
                  <c:v>1.5390407215189867</c:v>
                </c:pt>
                <c:pt idx="2571">
                  <c:v>1.5362785949367086</c:v>
                </c:pt>
                <c:pt idx="2572">
                  <c:v>1.534771987341772</c:v>
                </c:pt>
                <c:pt idx="2573">
                  <c:v>1.5346483544303797</c:v>
                </c:pt>
                <c:pt idx="2574">
                  <c:v>1.5352780506329113</c:v>
                </c:pt>
                <c:pt idx="2575">
                  <c:v>1.5369121518987341</c:v>
                </c:pt>
                <c:pt idx="2576">
                  <c:v>1.5384226202531646</c:v>
                </c:pt>
                <c:pt idx="2577">
                  <c:v>1.5404353037974683</c:v>
                </c:pt>
                <c:pt idx="2578">
                  <c:v>1.5433249113924048</c:v>
                </c:pt>
                <c:pt idx="2579">
                  <c:v>1.5455848354430377</c:v>
                </c:pt>
                <c:pt idx="2580">
                  <c:v>1.5462106582278481</c:v>
                </c:pt>
                <c:pt idx="2581">
                  <c:v>1.544827670886076</c:v>
                </c:pt>
                <c:pt idx="2582">
                  <c:v>1.5423166455696204</c:v>
                </c:pt>
                <c:pt idx="2583">
                  <c:v>1.5400567341772156</c:v>
                </c:pt>
                <c:pt idx="2584">
                  <c:v>1.5355368987341778</c:v>
                </c:pt>
                <c:pt idx="2585">
                  <c:v>1.5313956582278483</c:v>
                </c:pt>
                <c:pt idx="2586">
                  <c:v>1.5253692151898737</c:v>
                </c:pt>
                <c:pt idx="2587">
                  <c:v>1.5204746708860764</c:v>
                </c:pt>
                <c:pt idx="2588">
                  <c:v>1.5226109746835443</c:v>
                </c:pt>
                <c:pt idx="2589">
                  <c:v>1.5300204050632913</c:v>
                </c:pt>
                <c:pt idx="2590">
                  <c:v>1.5370551139240507</c:v>
                </c:pt>
                <c:pt idx="2591">
                  <c:v>1.5439584810126583</c:v>
                </c:pt>
                <c:pt idx="2592">
                  <c:v>1.5540025443037977</c:v>
                </c:pt>
                <c:pt idx="2593">
                  <c:v>1.5635444050632912</c:v>
                </c:pt>
                <c:pt idx="2594">
                  <c:v>1.5730862658227849</c:v>
                </c:pt>
                <c:pt idx="2595">
                  <c:v>1.582377025316456</c:v>
                </c:pt>
                <c:pt idx="2596">
                  <c:v>1.5847644177215192</c:v>
                </c:pt>
                <c:pt idx="2597">
                  <c:v>1.5821297721518988</c:v>
                </c:pt>
                <c:pt idx="2598">
                  <c:v>1.5807506329113925</c:v>
                </c:pt>
                <c:pt idx="2599">
                  <c:v>1.5789929113924053</c:v>
                </c:pt>
                <c:pt idx="2600">
                  <c:v>1.5776099113924054</c:v>
                </c:pt>
                <c:pt idx="2601">
                  <c:v>1.5745966835443042</c:v>
                </c:pt>
                <c:pt idx="2602">
                  <c:v>1.5734647848101266</c:v>
                </c:pt>
                <c:pt idx="2603">
                  <c:v>1.5722092784810127</c:v>
                </c:pt>
                <c:pt idx="2604">
                  <c:v>1.5702004556962024</c:v>
                </c:pt>
                <c:pt idx="2605">
                  <c:v>1.5694471392405061</c:v>
                </c:pt>
                <c:pt idx="2606">
                  <c:v>1.5689449367088606</c:v>
                </c:pt>
                <c:pt idx="2607">
                  <c:v>1.5714559620253163</c:v>
                </c:pt>
                <c:pt idx="2608">
                  <c:v>1.5722092658227846</c:v>
                </c:pt>
                <c:pt idx="2609">
                  <c:v>1.5744691772151895</c:v>
                </c:pt>
                <c:pt idx="2610">
                  <c:v>1.5787379113924047</c:v>
                </c:pt>
                <c:pt idx="2611">
                  <c:v>1.5833852278481009</c:v>
                </c:pt>
                <c:pt idx="2612">
                  <c:v>1.5907946582278478</c:v>
                </c:pt>
                <c:pt idx="2613">
                  <c:v>1.596697481012658</c:v>
                </c:pt>
                <c:pt idx="2614">
                  <c:v>1.6018469999999996</c:v>
                </c:pt>
                <c:pt idx="2615">
                  <c:v>1.6058684936708858</c:v>
                </c:pt>
                <c:pt idx="2616">
                  <c:v>1.6107669113924048</c:v>
                </c:pt>
                <c:pt idx="2617">
                  <c:v>1.6167972151898733</c:v>
                </c:pt>
                <c:pt idx="2618">
                  <c:v>1.620942329113924</c:v>
                </c:pt>
                <c:pt idx="2619">
                  <c:v>1.6265940506329108</c:v>
                </c:pt>
                <c:pt idx="2620">
                  <c:v>1.630862784810126</c:v>
                </c:pt>
                <c:pt idx="2621">
                  <c:v>1.6373952911392398</c:v>
                </c:pt>
                <c:pt idx="2622">
                  <c:v>1.6420426075949361</c:v>
                </c:pt>
                <c:pt idx="2623">
                  <c:v>1.6478179493670879</c:v>
                </c:pt>
                <c:pt idx="2624">
                  <c:v>1.6507036962025308</c:v>
                </c:pt>
                <c:pt idx="2625">
                  <c:v>1.6535933037974677</c:v>
                </c:pt>
                <c:pt idx="2626">
                  <c:v>1.6557295949367086</c:v>
                </c:pt>
                <c:pt idx="2627">
                  <c:v>1.6579895063291135</c:v>
                </c:pt>
                <c:pt idx="2628">
                  <c:v>1.6563592784810124</c:v>
                </c:pt>
                <c:pt idx="2629">
                  <c:v>1.6528438607594931</c:v>
                </c:pt>
                <c:pt idx="2630">
                  <c:v>1.6522180379746829</c:v>
                </c:pt>
                <c:pt idx="2631">
                  <c:v>1.6534735443037973</c:v>
                </c:pt>
                <c:pt idx="2632">
                  <c:v>1.6562356582278477</c:v>
                </c:pt>
                <c:pt idx="2633">
                  <c:v>1.6559845569620253</c:v>
                </c:pt>
                <c:pt idx="2634">
                  <c:v>1.6589977721518983</c:v>
                </c:pt>
                <c:pt idx="2635">
                  <c:v>1.6589977721518983</c:v>
                </c:pt>
                <c:pt idx="2636">
                  <c:v>1.6625132025316451</c:v>
                </c:pt>
                <c:pt idx="2637">
                  <c:v>1.6675352405063288</c:v>
                </c:pt>
                <c:pt idx="2638">
                  <c:v>1.6723100379746836</c:v>
                </c:pt>
                <c:pt idx="2639">
                  <c:v>1.67381664556962</c:v>
                </c:pt>
                <c:pt idx="2640">
                  <c:v>1.6760765569620253</c:v>
                </c:pt>
                <c:pt idx="2641">
                  <c:v>1.6787112025316453</c:v>
                </c:pt>
                <c:pt idx="2642">
                  <c:v>1.6797156202531645</c:v>
                </c:pt>
                <c:pt idx="2643">
                  <c:v>1.6827288481012657</c:v>
                </c:pt>
                <c:pt idx="2644">
                  <c:v>1.6854909746835443</c:v>
                </c:pt>
                <c:pt idx="2645">
                  <c:v>1.6868701139240505</c:v>
                </c:pt>
                <c:pt idx="2646">
                  <c:v>1.6890025569620255</c:v>
                </c:pt>
                <c:pt idx="2647">
                  <c:v>1.6893811392405065</c:v>
                </c:pt>
                <c:pt idx="2648">
                  <c:v>1.6893811392405069</c:v>
                </c:pt>
                <c:pt idx="2649">
                  <c:v>1.6896322405063298</c:v>
                </c:pt>
                <c:pt idx="2650">
                  <c:v>1.6911388481012659</c:v>
                </c:pt>
                <c:pt idx="2651">
                  <c:v>1.6905130253164558</c:v>
                </c:pt>
                <c:pt idx="2652">
                  <c:v>1.6902619367088609</c:v>
                </c:pt>
                <c:pt idx="2653">
                  <c:v>1.6902619367088609</c:v>
                </c:pt>
                <c:pt idx="2654">
                  <c:v>1.6944070379746841</c:v>
                </c:pt>
                <c:pt idx="2655">
                  <c:v>1.6993015949367092</c:v>
                </c:pt>
                <c:pt idx="2656">
                  <c:v>1.7041961392405067</c:v>
                </c:pt>
                <c:pt idx="2657">
                  <c:v>1.7102225696202533</c:v>
                </c:pt>
                <c:pt idx="2658">
                  <c:v>1.7133632658227851</c:v>
                </c:pt>
                <c:pt idx="2659">
                  <c:v>1.7188913544303797</c:v>
                </c:pt>
                <c:pt idx="2660">
                  <c:v>1.7239172405063294</c:v>
                </c:pt>
                <c:pt idx="2661">
                  <c:v>1.7296925822784814</c:v>
                </c:pt>
                <c:pt idx="2662">
                  <c:v>1.7293139873417729</c:v>
                </c:pt>
                <c:pt idx="2663">
                  <c:v>1.7288117848101274</c:v>
                </c:pt>
                <c:pt idx="2664">
                  <c:v>1.7268029620253169</c:v>
                </c:pt>
                <c:pt idx="2665">
                  <c:v>1.7244155696202537</c:v>
                </c:pt>
                <c:pt idx="2666">
                  <c:v>1.7217770632911396</c:v>
                </c:pt>
                <c:pt idx="2667">
                  <c:v>1.7177555696202531</c:v>
                </c:pt>
                <c:pt idx="2668">
                  <c:v>1.7100950379746835</c:v>
                </c:pt>
                <c:pt idx="2669">
                  <c:v>1.7019284430379746</c:v>
                </c:pt>
                <c:pt idx="2670">
                  <c:v>1.6933909873417723</c:v>
                </c:pt>
                <c:pt idx="2671">
                  <c:v>1.6856068354430382</c:v>
                </c:pt>
                <c:pt idx="2672">
                  <c:v>1.6789507088607598</c:v>
                </c:pt>
                <c:pt idx="2673">
                  <c:v>1.6748055949367091</c:v>
                </c:pt>
                <c:pt idx="2674">
                  <c:v>1.6706643417721518</c:v>
                </c:pt>
                <c:pt idx="2675">
                  <c:v>1.6606164177215188</c:v>
                </c:pt>
                <c:pt idx="2676">
                  <c:v>1.6544624999999993</c:v>
                </c:pt>
                <c:pt idx="2677">
                  <c:v>1.6478063797468354</c:v>
                </c:pt>
                <c:pt idx="2678">
                  <c:v>1.6440359999999998</c:v>
                </c:pt>
                <c:pt idx="2679">
                  <c:v>1.6390139746835442</c:v>
                </c:pt>
                <c:pt idx="2680">
                  <c:v>1.6336133544303797</c:v>
                </c:pt>
                <c:pt idx="2681">
                  <c:v>1.6246973189873413</c:v>
                </c:pt>
                <c:pt idx="2682">
                  <c:v>1.6169092974683539</c:v>
                </c:pt>
                <c:pt idx="2683">
                  <c:v>1.6150241075949363</c:v>
                </c:pt>
                <c:pt idx="2684">
                  <c:v>1.6135174999999993</c:v>
                </c:pt>
                <c:pt idx="2685">
                  <c:v>1.6115086772151894</c:v>
                </c:pt>
                <c:pt idx="2686">
                  <c:v>1.6067377405063286</c:v>
                </c:pt>
                <c:pt idx="2687">
                  <c:v>1.60334979113924</c:v>
                </c:pt>
                <c:pt idx="2688">
                  <c:v>1.600085462025316</c:v>
                </c:pt>
                <c:pt idx="2689">
                  <c:v>1.5953145253164551</c:v>
                </c:pt>
                <c:pt idx="2690">
                  <c:v>1.5911694113924044</c:v>
                </c:pt>
                <c:pt idx="2691">
                  <c:v>1.5845132848101258</c:v>
                </c:pt>
                <c:pt idx="2692">
                  <c:v>1.5786104620253156</c:v>
                </c:pt>
                <c:pt idx="2693">
                  <c:v>1.5739631455696195</c:v>
                </c:pt>
                <c:pt idx="2694">
                  <c:v>1.5704438544303791</c:v>
                </c:pt>
                <c:pt idx="2695">
                  <c:v>1.5673070189873413</c:v>
                </c:pt>
                <c:pt idx="2696">
                  <c:v>1.5645448924050627</c:v>
                </c:pt>
                <c:pt idx="2697">
                  <c:v>1.5651745759493665</c:v>
                </c:pt>
                <c:pt idx="2698">
                  <c:v>1.5630421455696197</c:v>
                </c:pt>
                <c:pt idx="2699">
                  <c:v>1.5620377278481006</c:v>
                </c:pt>
                <c:pt idx="2700">
                  <c:v>1.5580200949367082</c:v>
                </c:pt>
                <c:pt idx="2701">
                  <c:v>1.5546321455696195</c:v>
                </c:pt>
                <c:pt idx="2702">
                  <c:v>1.5501123101265815</c:v>
                </c:pt>
                <c:pt idx="2703">
                  <c:v>1.5457199556962018</c:v>
                </c:pt>
                <c:pt idx="2704">
                  <c:v>1.5394424113924043</c:v>
                </c:pt>
                <c:pt idx="2705">
                  <c:v>1.5317818797468348</c:v>
                </c:pt>
                <c:pt idx="2706">
                  <c:v>1.5252493734177206</c:v>
                </c:pt>
                <c:pt idx="2707">
                  <c:v>1.5206020569620244</c:v>
                </c:pt>
                <c:pt idx="2708">
                  <c:v>1.5169591455696194</c:v>
                </c:pt>
                <c:pt idx="2709">
                  <c:v>1.5101755379746828</c:v>
                </c:pt>
                <c:pt idx="2710">
                  <c:v>1.5003787151898726</c:v>
                </c:pt>
                <c:pt idx="2711">
                  <c:v>1.4905857531645561</c:v>
                </c:pt>
                <c:pt idx="2712">
                  <c:v>1.4864406392405056</c:v>
                </c:pt>
                <c:pt idx="2713">
                  <c:v>1.4836785253164548</c:v>
                </c:pt>
                <c:pt idx="2714">
                  <c:v>1.4822993987341766</c:v>
                </c:pt>
                <c:pt idx="2715">
                  <c:v>1.4774009810126576</c:v>
                </c:pt>
                <c:pt idx="2716">
                  <c:v>1.4738855506329112</c:v>
                </c:pt>
                <c:pt idx="2717">
                  <c:v>1.4720003481012653</c:v>
                </c:pt>
                <c:pt idx="2718">
                  <c:v>1.4736305759493666</c:v>
                </c:pt>
                <c:pt idx="2719">
                  <c:v>1.4750097025316451</c:v>
                </c:pt>
                <c:pt idx="2720">
                  <c:v>1.4740052848101262</c:v>
                </c:pt>
                <c:pt idx="2721">
                  <c:v>1.4696129303797463</c:v>
                </c:pt>
                <c:pt idx="2722">
                  <c:v>1.463335386075949</c:v>
                </c:pt>
                <c:pt idx="2723">
                  <c:v>1.4613265632911392</c:v>
                </c:pt>
                <c:pt idx="2724">
                  <c:v>1.4596963227848101</c:v>
                </c:pt>
                <c:pt idx="2725">
                  <c:v>1.4581897025316455</c:v>
                </c:pt>
                <c:pt idx="2726">
                  <c:v>1.457436411392405</c:v>
                </c:pt>
                <c:pt idx="2727">
                  <c:v>1.4569342088607593</c:v>
                </c:pt>
                <c:pt idx="2728">
                  <c:v>1.4556786898734178</c:v>
                </c:pt>
                <c:pt idx="2729">
                  <c:v>1.4526654746835443</c:v>
                </c:pt>
                <c:pt idx="2730">
                  <c:v>1.4521632594936709</c:v>
                </c:pt>
                <c:pt idx="2731">
                  <c:v>1.4507802594936707</c:v>
                </c:pt>
                <c:pt idx="2732">
                  <c:v>1.4492736392405063</c:v>
                </c:pt>
                <c:pt idx="2733">
                  <c:v>1.4432472088607591</c:v>
                </c:pt>
                <c:pt idx="2734">
                  <c:v>1.4373482594936706</c:v>
                </c:pt>
                <c:pt idx="2735">
                  <c:v>1.430947107594936</c:v>
                </c:pt>
                <c:pt idx="2736">
                  <c:v>1.426427284810126</c:v>
                </c:pt>
                <c:pt idx="2737">
                  <c:v>1.42768279113924</c:v>
                </c:pt>
                <c:pt idx="2738">
                  <c:v>1.427431689873417</c:v>
                </c:pt>
                <c:pt idx="2739">
                  <c:v>1.4262998037974677</c:v>
                </c:pt>
                <c:pt idx="2740">
                  <c:v>1.4247931962025306</c:v>
                </c:pt>
                <c:pt idx="2741">
                  <c:v>1.4273042215189866</c:v>
                </c:pt>
                <c:pt idx="2742">
                  <c:v>1.4294405253164548</c:v>
                </c:pt>
                <c:pt idx="2743">
                  <c:v>1.4327048544303789</c:v>
                </c:pt>
                <c:pt idx="2744">
                  <c:v>1.4333345379746827</c:v>
                </c:pt>
                <c:pt idx="2745">
                  <c:v>1.431700449367088</c:v>
                </c:pt>
                <c:pt idx="2746">
                  <c:v>1.4315768291139235</c:v>
                </c:pt>
                <c:pt idx="2747">
                  <c:v>1.4306960443037966</c:v>
                </c:pt>
                <c:pt idx="2748">
                  <c:v>1.4301938417721514</c:v>
                </c:pt>
                <c:pt idx="2749">
                  <c:v>1.4306960443037968</c:v>
                </c:pt>
                <c:pt idx="2750">
                  <c:v>1.4305685632911387</c:v>
                </c:pt>
                <c:pt idx="2751">
                  <c:v>1.4309432848101262</c:v>
                </c:pt>
                <c:pt idx="2752">
                  <c:v>1.4313218797468348</c:v>
                </c:pt>
                <c:pt idx="2753">
                  <c:v>1.4340840063291134</c:v>
                </c:pt>
                <c:pt idx="2754">
                  <c:v>1.4427489430379743</c:v>
                </c:pt>
                <c:pt idx="2755">
                  <c:v>1.4530441139240504</c:v>
                </c:pt>
                <c:pt idx="2756">
                  <c:v>1.4625859810126578</c:v>
                </c:pt>
                <c:pt idx="2757">
                  <c:v>1.4716294999999995</c:v>
                </c:pt>
                <c:pt idx="2758">
                  <c:v>1.4807966392405059</c:v>
                </c:pt>
                <c:pt idx="2759">
                  <c:v>1.4902148924050629</c:v>
                </c:pt>
                <c:pt idx="2760">
                  <c:v>1.5006375481012653</c:v>
                </c:pt>
                <c:pt idx="2761">
                  <c:v>1.5095535949367085</c:v>
                </c:pt>
                <c:pt idx="2762">
                  <c:v>1.5128179113924047</c:v>
                </c:pt>
                <c:pt idx="2763">
                  <c:v>1.5143245189873411</c:v>
                </c:pt>
                <c:pt idx="2764">
                  <c:v>1.5164608101265817</c:v>
                </c:pt>
                <c:pt idx="2765">
                  <c:v>1.5196015189873411</c:v>
                </c:pt>
                <c:pt idx="2766">
                  <c:v>1.5232405696202529</c:v>
                </c:pt>
                <c:pt idx="2767">
                  <c:v>1.5251257721518983</c:v>
                </c:pt>
                <c:pt idx="2768">
                  <c:v>1.5281389999999995</c:v>
                </c:pt>
                <c:pt idx="2769">
                  <c:v>1.5300242025316453</c:v>
                </c:pt>
                <c:pt idx="2770">
                  <c:v>1.5305264050632912</c:v>
                </c:pt>
                <c:pt idx="2771">
                  <c:v>1.5310286075949366</c:v>
                </c:pt>
                <c:pt idx="2772">
                  <c:v>1.5306538860759491</c:v>
                </c:pt>
                <c:pt idx="2773">
                  <c:v>1.5290236582278478</c:v>
                </c:pt>
                <c:pt idx="2774">
                  <c:v>1.5267637341772151</c:v>
                </c:pt>
                <c:pt idx="2775">
                  <c:v>1.5256318481012658</c:v>
                </c:pt>
                <c:pt idx="2776">
                  <c:v>1.5237466582278483</c:v>
                </c:pt>
                <c:pt idx="2777">
                  <c:v>1.5227383924050637</c:v>
                </c:pt>
                <c:pt idx="2778">
                  <c:v>1.5241213924050636</c:v>
                </c:pt>
                <c:pt idx="2779">
                  <c:v>1.5285137468354433</c:v>
                </c:pt>
                <c:pt idx="2780">
                  <c:v>1.5321527974683546</c:v>
                </c:pt>
                <c:pt idx="2781">
                  <c:v>1.5359193291139241</c:v>
                </c:pt>
                <c:pt idx="2782">
                  <c:v>1.5222284962025316</c:v>
                </c:pt>
                <c:pt idx="2783">
                  <c:v>1.5074096367088607</c:v>
                </c:pt>
                <c:pt idx="2784">
                  <c:v>1.4925907740506332</c:v>
                </c:pt>
                <c:pt idx="2785">
                  <c:v>1.4776482918987344</c:v>
                </c:pt>
                <c:pt idx="2786">
                  <c:v>1.4604497605063294</c:v>
                </c:pt>
                <c:pt idx="2787">
                  <c:v>1.44199572</c:v>
                </c:pt>
                <c:pt idx="2788">
                  <c:v>1.4256779741392405</c:v>
                </c:pt>
                <c:pt idx="2789">
                  <c:v>1.410739353886076</c:v>
                </c:pt>
                <c:pt idx="2790">
                  <c:v>1.4136289488227849</c:v>
                </c:pt>
                <c:pt idx="2791">
                  <c:v>1.4151355564177213</c:v>
                </c:pt>
                <c:pt idx="2792">
                  <c:v>1.4136289361645569</c:v>
                </c:pt>
                <c:pt idx="2793">
                  <c:v>1.4111179108481011</c:v>
                </c:pt>
                <c:pt idx="2794">
                  <c:v>1.4111179108481011</c:v>
                </c:pt>
                <c:pt idx="2795">
                  <c:v>1.4117437336329115</c:v>
                </c:pt>
                <c:pt idx="2796">
                  <c:v>1.410364607050633</c:v>
                </c:pt>
                <c:pt idx="2797">
                  <c:v>1.406849189329114</c:v>
                </c:pt>
                <c:pt idx="2798">
                  <c:v>1.4039595943924048</c:v>
                </c:pt>
                <c:pt idx="2799">
                  <c:v>1.4019507842658228</c:v>
                </c:pt>
                <c:pt idx="2800">
                  <c:v>1.4028277083164555</c:v>
                </c:pt>
                <c:pt idx="2801">
                  <c:v>1.4053348602151901</c:v>
                </c:pt>
                <c:pt idx="2802">
                  <c:v>1.4043304551518987</c:v>
                </c:pt>
                <c:pt idx="2803">
                  <c:v>1.4019430627468357</c:v>
                </c:pt>
                <c:pt idx="2804">
                  <c:v>1.4005639361645572</c:v>
                </c:pt>
                <c:pt idx="2805">
                  <c:v>1.3996831386962028</c:v>
                </c:pt>
                <c:pt idx="2806">
                  <c:v>1.3988023412278483</c:v>
                </c:pt>
                <c:pt idx="2807">
                  <c:v>1.3984237589493671</c:v>
                </c:pt>
                <c:pt idx="2808">
                  <c:v>1.4005561893291139</c:v>
                </c:pt>
                <c:pt idx="2809">
                  <c:v>1.4015606070506328</c:v>
                </c:pt>
                <c:pt idx="2810">
                  <c:v>1.4034458095822784</c:v>
                </c:pt>
                <c:pt idx="2811">
                  <c:v>1.4048288095822783</c:v>
                </c:pt>
                <c:pt idx="2812">
                  <c:v>1.4054546197088604</c:v>
                </c:pt>
                <c:pt idx="2813">
                  <c:v>1.40582932856962</c:v>
                </c:pt>
                <c:pt idx="2814">
                  <c:v>1.4054507336329112</c:v>
                </c:pt>
                <c:pt idx="2815">
                  <c:v>1.4025611260379742</c:v>
                </c:pt>
                <c:pt idx="2816">
                  <c:v>1.395653898189873</c:v>
                </c:pt>
                <c:pt idx="2817">
                  <c:v>1.3883680880632907</c:v>
                </c:pt>
                <c:pt idx="2818">
                  <c:v>1.3832185690759491</c:v>
                </c:pt>
                <c:pt idx="2819">
                  <c:v>1.3792009361645567</c:v>
                </c:pt>
                <c:pt idx="2820">
                  <c:v>1.3775707083164552</c:v>
                </c:pt>
                <c:pt idx="2821">
                  <c:v>1.3758129867974678</c:v>
                </c:pt>
                <c:pt idx="2822">
                  <c:v>1.3717953538860757</c:v>
                </c:pt>
                <c:pt idx="2823">
                  <c:v>1.3715442526202526</c:v>
                </c:pt>
                <c:pt idx="2824">
                  <c:v>1.3733058222405057</c:v>
                </c:pt>
                <c:pt idx="2825">
                  <c:v>1.3754421133797463</c:v>
                </c:pt>
                <c:pt idx="2826">
                  <c:v>1.3772036829999996</c:v>
                </c:pt>
                <c:pt idx="2827">
                  <c:v>1.3778333665443032</c:v>
                </c:pt>
                <c:pt idx="2828">
                  <c:v>1.3770800627468347</c:v>
                </c:pt>
                <c:pt idx="2829">
                  <c:v>1.379718556417721</c:v>
                </c:pt>
                <c:pt idx="2830">
                  <c:v>1.3827356450253159</c:v>
                </c:pt>
                <c:pt idx="2831">
                  <c:v>1.3838636703417715</c:v>
                </c:pt>
                <c:pt idx="2832">
                  <c:v>1.3827317842658222</c:v>
                </c:pt>
                <c:pt idx="2833">
                  <c:v>1.3803482526202526</c:v>
                </c:pt>
                <c:pt idx="2834">
                  <c:v>1.3772114171772145</c:v>
                </c:pt>
                <c:pt idx="2835">
                  <c:v>1.3740745690759488</c:v>
                </c:pt>
                <c:pt idx="2836">
                  <c:v>1.3704316576835438</c:v>
                </c:pt>
                <c:pt idx="2837">
                  <c:v>1.3659118222405058</c:v>
                </c:pt>
                <c:pt idx="2838">
                  <c:v>1.36340079692405</c:v>
                </c:pt>
                <c:pt idx="2839">
                  <c:v>1.3615194551518983</c:v>
                </c:pt>
                <c:pt idx="2840">
                  <c:v>1.3596381133797464</c:v>
                </c:pt>
                <c:pt idx="2841">
                  <c:v>1.3592634045189871</c:v>
                </c:pt>
                <c:pt idx="2842">
                  <c:v>1.3586375817341769</c:v>
                </c:pt>
                <c:pt idx="2843">
                  <c:v>1.3571309741392401</c:v>
                </c:pt>
                <c:pt idx="2844">
                  <c:v>1.3554968728734174</c:v>
                </c:pt>
                <c:pt idx="2845">
                  <c:v>1.3524836450253162</c:v>
                </c:pt>
                <c:pt idx="2846">
                  <c:v>1.3493429361645568</c:v>
                </c:pt>
                <c:pt idx="2847">
                  <c:v>1.3457000247721516</c:v>
                </c:pt>
                <c:pt idx="2848">
                  <c:v>1.3435637209746834</c:v>
                </c:pt>
                <c:pt idx="2849">
                  <c:v>1.3418060121139239</c:v>
                </c:pt>
                <c:pt idx="2850">
                  <c:v>1.3406779867974683</c:v>
                </c:pt>
                <c:pt idx="2851">
                  <c:v>1.3418060121139239</c:v>
                </c:pt>
                <c:pt idx="2852">
                  <c:v>1.3433126323670883</c:v>
                </c:pt>
                <c:pt idx="2853">
                  <c:v>1.3444406576835439</c:v>
                </c:pt>
                <c:pt idx="2854">
                  <c:v>1.3450703538860755</c:v>
                </c:pt>
                <c:pt idx="2855">
                  <c:v>1.3462022399620248</c:v>
                </c:pt>
                <c:pt idx="2856">
                  <c:v>1.34783632856962</c:v>
                </c:pt>
                <c:pt idx="2857">
                  <c:v>1.3492154551518984</c:v>
                </c:pt>
                <c:pt idx="2858">
                  <c:v>1.3492154551518984</c:v>
                </c:pt>
                <c:pt idx="2859">
                  <c:v>1.3490918348987335</c:v>
                </c:pt>
                <c:pt idx="2860">
                  <c:v>1.3500962399620247</c:v>
                </c:pt>
                <c:pt idx="2861">
                  <c:v>1.3703157184430375</c:v>
                </c:pt>
                <c:pt idx="2862">
                  <c:v>1.3929187298354424</c:v>
                </c:pt>
                <c:pt idx="2863">
                  <c:v>1.4161514279367082</c:v>
                </c:pt>
                <c:pt idx="2864">
                  <c:v>1.4426484417341765</c:v>
                </c:pt>
                <c:pt idx="2865">
                  <c:v>1.4682608085696196</c:v>
                </c:pt>
                <c:pt idx="2866">
                  <c:v>1.5080662161645564</c:v>
                </c:pt>
                <c:pt idx="2867">
                  <c:v>1.5468633544303791</c:v>
                </c:pt>
                <c:pt idx="2868">
                  <c:v>1.5834044430379741</c:v>
                </c:pt>
                <c:pt idx="2869">
                  <c:v>1.6017387341772145</c:v>
                </c:pt>
                <c:pt idx="2870">
                  <c:v>1.6186938987341766</c:v>
                </c:pt>
                <c:pt idx="2871">
                  <c:v>1.6370281898734176</c:v>
                </c:pt>
                <c:pt idx="2872">
                  <c:v>1.649459658227848</c:v>
                </c:pt>
                <c:pt idx="2873">
                  <c:v>1.6630230126582275</c:v>
                </c:pt>
                <c:pt idx="2874">
                  <c:v>1.6622697088607592</c:v>
                </c:pt>
                <c:pt idx="2875">
                  <c:v>1.663776316455696</c:v>
                </c:pt>
                <c:pt idx="2876">
                  <c:v>1.6672917341772153</c:v>
                </c:pt>
                <c:pt idx="2877">
                  <c:v>1.6684236202531646</c:v>
                </c:pt>
                <c:pt idx="2878">
                  <c:v>1.6691769240506331</c:v>
                </c:pt>
                <c:pt idx="2879">
                  <c:v>1.6701813291139243</c:v>
                </c:pt>
                <c:pt idx="2880">
                  <c:v>1.6729473164556961</c:v>
                </c:pt>
                <c:pt idx="2881">
                  <c:v>1.6762116455696205</c:v>
                </c:pt>
                <c:pt idx="2882">
                  <c:v>1.6801056455696204</c:v>
                </c:pt>
                <c:pt idx="2883">
                  <c:v>1.6826166708860764</c:v>
                </c:pt>
                <c:pt idx="2884">
                  <c:v>1.6860084810126585</c:v>
                </c:pt>
                <c:pt idx="2885">
                  <c:v>1.6916602025316456</c:v>
                </c:pt>
                <c:pt idx="2886">
                  <c:v>1.6983163291139245</c:v>
                </c:pt>
                <c:pt idx="2887">
                  <c:v>1.6985674303797471</c:v>
                </c:pt>
                <c:pt idx="2888">
                  <c:v>1.700448759493671</c:v>
                </c:pt>
                <c:pt idx="2889">
                  <c:v>1.7019553670886081</c:v>
                </c:pt>
                <c:pt idx="2890">
                  <c:v>1.7034619746835444</c:v>
                </c:pt>
                <c:pt idx="2891">
                  <c:v>1.7052196962025317</c:v>
                </c:pt>
                <c:pt idx="2892">
                  <c:v>1.7054707974683547</c:v>
                </c:pt>
                <c:pt idx="2893">
                  <c:v>1.7043427721518987</c:v>
                </c:pt>
                <c:pt idx="2894">
                  <c:v>1.7022103417721519</c:v>
                </c:pt>
                <c:pt idx="2895">
                  <c:v>1.7042191645569622</c:v>
                </c:pt>
                <c:pt idx="2896">
                  <c:v>1.7049724683544307</c:v>
                </c:pt>
                <c:pt idx="2897">
                  <c:v>1.7049724683544303</c:v>
                </c:pt>
                <c:pt idx="2898">
                  <c:v>1.7029597974683541</c:v>
                </c:pt>
                <c:pt idx="2899">
                  <c:v>1.6991894050632912</c:v>
                </c:pt>
                <c:pt idx="2900">
                  <c:v>1.697176734177215</c:v>
                </c:pt>
                <c:pt idx="2901">
                  <c:v>1.6980536582278483</c:v>
                </c:pt>
                <c:pt idx="2902">
                  <c:v>1.6986794810126584</c:v>
                </c:pt>
                <c:pt idx="2903">
                  <c:v>1.6988031012658231</c:v>
                </c:pt>
                <c:pt idx="2904">
                  <c:v>1.6991778227848107</c:v>
                </c:pt>
                <c:pt idx="2905">
                  <c:v>1.699552544303798</c:v>
                </c:pt>
                <c:pt idx="2906">
                  <c:v>1.7029443544303799</c:v>
                </c:pt>
                <c:pt idx="2907">
                  <c:v>1.7073405569620259</c:v>
                </c:pt>
                <c:pt idx="2908">
                  <c:v>1.7087235569620256</c:v>
                </c:pt>
                <c:pt idx="2909">
                  <c:v>1.7078427594936709</c:v>
                </c:pt>
                <c:pt idx="2910">
                  <c:v>1.7068383417721522</c:v>
                </c:pt>
                <c:pt idx="2911">
                  <c:v>1.7065872405063292</c:v>
                </c:pt>
                <c:pt idx="2912">
                  <c:v>1.707715265822785</c:v>
                </c:pt>
                <c:pt idx="2913">
                  <c:v>1.7078388734177217</c:v>
                </c:pt>
                <c:pt idx="2914">
                  <c:v>1.7073366708860762</c:v>
                </c:pt>
                <c:pt idx="2915">
                  <c:v>1.7075877721518993</c:v>
                </c:pt>
                <c:pt idx="2916">
                  <c:v>1.7087157974683544</c:v>
                </c:pt>
                <c:pt idx="2917">
                  <c:v>1.7088432911392404</c:v>
                </c:pt>
                <c:pt idx="2918">
                  <c:v>1.708592189873418</c:v>
                </c:pt>
                <c:pt idx="2919">
                  <c:v>1.7087158101265822</c:v>
                </c:pt>
                <c:pt idx="2920">
                  <c:v>1.7063284050632912</c:v>
                </c:pt>
                <c:pt idx="2921">
                  <c:v>1.7054476202531648</c:v>
                </c:pt>
                <c:pt idx="2922">
                  <c:v>1.7043157341772155</c:v>
                </c:pt>
                <c:pt idx="2923">
                  <c:v>1.7040646329113927</c:v>
                </c:pt>
                <c:pt idx="2924">
                  <c:v>1.7043157341772157</c:v>
                </c:pt>
                <c:pt idx="2925">
                  <c:v>1.7068267594936712</c:v>
                </c:pt>
                <c:pt idx="2926">
                  <c:v>1.710469670886076</c:v>
                </c:pt>
                <c:pt idx="2927">
                  <c:v>1.715993911392405</c:v>
                </c:pt>
                <c:pt idx="2928">
                  <c:v>1.7235269620253164</c:v>
                </c:pt>
                <c:pt idx="2929">
                  <c:v>1.7382183417721517</c:v>
                </c:pt>
                <c:pt idx="2930">
                  <c:v>1.7519053164556961</c:v>
                </c:pt>
                <c:pt idx="2931">
                  <c:v>1.7654647974683542</c:v>
                </c:pt>
                <c:pt idx="2932">
                  <c:v>1.7805347594936702</c:v>
                </c:pt>
                <c:pt idx="2933">
                  <c:v>1.7937195189873412</c:v>
                </c:pt>
                <c:pt idx="2934">
                  <c:v>1.8047679873417719</c:v>
                </c:pt>
                <c:pt idx="2935">
                  <c:v>1.8123010379746833</c:v>
                </c:pt>
                <c:pt idx="2936">
                  <c:v>1.8174505569620252</c:v>
                </c:pt>
                <c:pt idx="2937">
                  <c:v>1.8150631518987344</c:v>
                </c:pt>
                <c:pt idx="2938">
                  <c:v>1.8129268481012657</c:v>
                </c:pt>
                <c:pt idx="2939">
                  <c:v>1.8091603164556962</c:v>
                </c:pt>
                <c:pt idx="2940">
                  <c:v>1.8033811139240505</c:v>
                </c:pt>
                <c:pt idx="2941">
                  <c:v>1.7963464050632909</c:v>
                </c:pt>
                <c:pt idx="2942">
                  <c:v>1.7906946835443034</c:v>
                </c:pt>
                <c:pt idx="2943">
                  <c:v>1.7812764430379742</c:v>
                </c:pt>
                <c:pt idx="2944">
                  <c:v>1.7752499999999993</c:v>
                </c:pt>
                <c:pt idx="2945">
                  <c:v>1.7570393291139244</c:v>
                </c:pt>
                <c:pt idx="2946">
                  <c:v>1.7399605569620253</c:v>
                </c:pt>
                <c:pt idx="2947">
                  <c:v>1.7238861772151901</c:v>
                </c:pt>
                <c:pt idx="2948">
                  <c:v>1.708688734177215</c:v>
                </c:pt>
                <c:pt idx="2949">
                  <c:v>1.6955001012658226</c:v>
                </c:pt>
                <c:pt idx="2950">
                  <c:v>1.6857032658227844</c:v>
                </c:pt>
                <c:pt idx="2951">
                  <c:v>1.682311455696202</c:v>
                </c:pt>
                <c:pt idx="2952">
                  <c:v>1.6767872151898728</c:v>
                </c:pt>
                <c:pt idx="2953">
                  <c:v>1.684698848101265</c:v>
                </c:pt>
                <c:pt idx="2954">
                  <c:v>1.6908489113924043</c:v>
                </c:pt>
                <c:pt idx="2955">
                  <c:v>1.6975050379746826</c:v>
                </c:pt>
                <c:pt idx="2956">
                  <c:v>1.7050419493670876</c:v>
                </c:pt>
                <c:pt idx="2957">
                  <c:v>1.7123277594936703</c:v>
                </c:pt>
                <c:pt idx="2958">
                  <c:v>1.7153409873417715</c:v>
                </c:pt>
                <c:pt idx="2959">
                  <c:v>1.7172223164556959</c:v>
                </c:pt>
                <c:pt idx="2960">
                  <c:v>1.7169712151898726</c:v>
                </c:pt>
                <c:pt idx="2961">
                  <c:v>1.7167201265822782</c:v>
                </c:pt>
                <c:pt idx="2962">
                  <c:v>1.7168437468354425</c:v>
                </c:pt>
                <c:pt idx="2963">
                  <c:v>1.7153371392405059</c:v>
                </c:pt>
                <c:pt idx="2964">
                  <c:v>1.7108173164556957</c:v>
                </c:pt>
                <c:pt idx="2965">
                  <c:v>1.7067996962025309</c:v>
                </c:pt>
                <c:pt idx="2966">
                  <c:v>1.7080552151898727</c:v>
                </c:pt>
                <c:pt idx="2967">
                  <c:v>1.708182696202531</c:v>
                </c:pt>
                <c:pt idx="2968">
                  <c:v>1.7090634810126577</c:v>
                </c:pt>
                <c:pt idx="2969">
                  <c:v>1.7113233924050628</c:v>
                </c:pt>
                <c:pt idx="2970">
                  <c:v>1.7128338607594933</c:v>
                </c:pt>
                <c:pt idx="2971">
                  <c:v>1.7147190632911389</c:v>
                </c:pt>
                <c:pt idx="2972">
                  <c:v>1.7179833924050629</c:v>
                </c:pt>
                <c:pt idx="2973">
                  <c:v>1.7202433164556952</c:v>
                </c:pt>
                <c:pt idx="2974">
                  <c:v>1.7184855949367079</c:v>
                </c:pt>
                <c:pt idx="2975">
                  <c:v>1.7173537088607584</c:v>
                </c:pt>
                <c:pt idx="2976">
                  <c:v>1.7166004050632901</c:v>
                </c:pt>
                <c:pt idx="2977">
                  <c:v>1.714216873417721</c:v>
                </c:pt>
                <c:pt idx="2978">
                  <c:v>1.7130888481012656</c:v>
                </c:pt>
                <c:pt idx="2979">
                  <c:v>1.7133399493670887</c:v>
                </c:pt>
                <c:pt idx="2980">
                  <c:v>1.7137146708860762</c:v>
                </c:pt>
                <c:pt idx="2981">
                  <c:v>1.7148465569620255</c:v>
                </c:pt>
                <c:pt idx="2982">
                  <c:v>1.7149740379746834</c:v>
                </c:pt>
                <c:pt idx="2983">
                  <c:v>1.7143482151898728</c:v>
                </c:pt>
                <c:pt idx="2984">
                  <c:v>1.7144756962025312</c:v>
                </c:pt>
                <c:pt idx="2985">
                  <c:v>1.7119646708860754</c:v>
                </c:pt>
                <c:pt idx="2986">
                  <c:v>1.7117135822784806</c:v>
                </c:pt>
                <c:pt idx="2987">
                  <c:v>1.7094536582278479</c:v>
                </c:pt>
                <c:pt idx="2988">
                  <c:v>1.7076959493670885</c:v>
                </c:pt>
                <c:pt idx="2989">
                  <c:v>1.7048063544303793</c:v>
                </c:pt>
                <c:pt idx="2990">
                  <c:v>1.7011634430379738</c:v>
                </c:pt>
                <c:pt idx="2991">
                  <c:v>1.6963925063291128</c:v>
                </c:pt>
                <c:pt idx="2992">
                  <c:v>1.6921237848101256</c:v>
                </c:pt>
                <c:pt idx="2993">
                  <c:v>1.6891067088607583</c:v>
                </c:pt>
                <c:pt idx="2994">
                  <c:v>1.6829527974683534</c:v>
                </c:pt>
                <c:pt idx="2995">
                  <c:v>1.6788076962025309</c:v>
                </c:pt>
                <c:pt idx="2996">
                  <c:v>1.6739092784810123</c:v>
                </c:pt>
                <c:pt idx="2997">
                  <c:v>1.6717729873417717</c:v>
                </c:pt>
                <c:pt idx="2998">
                  <c:v>1.6705174810126582</c:v>
                </c:pt>
                <c:pt idx="2999">
                  <c:v>1.6721477088607588</c:v>
                </c:pt>
                <c:pt idx="3000">
                  <c:v>1.6725224303797463</c:v>
                </c:pt>
                <c:pt idx="3001">
                  <c:v>1.6747823417721512</c:v>
                </c:pt>
                <c:pt idx="3002">
                  <c:v>1.6762889493670883</c:v>
                </c:pt>
                <c:pt idx="3003">
                  <c:v>1.6759142278481012</c:v>
                </c:pt>
                <c:pt idx="3004">
                  <c:v>1.6760417088607591</c:v>
                </c:pt>
                <c:pt idx="3005">
                  <c:v>1.6759142278481012</c:v>
                </c:pt>
                <c:pt idx="3006">
                  <c:v>1.6742840000000001</c:v>
                </c:pt>
                <c:pt idx="3007">
                  <c:v>1.6713982658227851</c:v>
                </c:pt>
                <c:pt idx="3008">
                  <c:v>1.6617289240506328</c:v>
                </c:pt>
                <c:pt idx="3009">
                  <c:v>1.6540722531645569</c:v>
                </c:pt>
                <c:pt idx="3010">
                  <c:v>1.6471688860759492</c:v>
                </c:pt>
                <c:pt idx="3011">
                  <c:v>1.6490540886075948</c:v>
                </c:pt>
                <c:pt idx="3012">
                  <c:v>1.6514414936708861</c:v>
                </c:pt>
                <c:pt idx="3013">
                  <c:v>1.6532030632911392</c:v>
                </c:pt>
                <c:pt idx="3014">
                  <c:v>1.6572245443037974</c:v>
                </c:pt>
                <c:pt idx="3015">
                  <c:v>1.6614932658227846</c:v>
                </c:pt>
                <c:pt idx="3016">
                  <c:v>1.6741796962025317</c:v>
                </c:pt>
                <c:pt idx="3017">
                  <c:v>1.684100151898734</c:v>
                </c:pt>
                <c:pt idx="3018">
                  <c:v>1.6950250126582276</c:v>
                </c:pt>
                <c:pt idx="3019">
                  <c:v>1.6972887974683544</c:v>
                </c:pt>
                <c:pt idx="3020">
                  <c:v>1.6993014683544305</c:v>
                </c:pt>
                <c:pt idx="3021">
                  <c:v>1.701437772151899</c:v>
                </c:pt>
                <c:pt idx="3022">
                  <c:v>1.70382517721519</c:v>
                </c:pt>
                <c:pt idx="3023">
                  <c:v>1.7050806962025322</c:v>
                </c:pt>
                <c:pt idx="3024">
                  <c:v>1.7053318101265824</c:v>
                </c:pt>
                <c:pt idx="3025">
                  <c:v>1.7043274050632911</c:v>
                </c:pt>
                <c:pt idx="3026">
                  <c:v>1.7038252151898734</c:v>
                </c:pt>
                <c:pt idx="3027">
                  <c:v>1.7024460886075947</c:v>
                </c:pt>
                <c:pt idx="3028">
                  <c:v>1.7005647594936713</c:v>
                </c:pt>
                <c:pt idx="3029">
                  <c:v>1.6926531265822788</c:v>
                </c:pt>
                <c:pt idx="3030">
                  <c:v>1.6876311012658227</c:v>
                </c:pt>
                <c:pt idx="3031">
                  <c:v>1.68411182278481</c:v>
                </c:pt>
                <c:pt idx="3032">
                  <c:v>1.6767023924050632</c:v>
                </c:pt>
                <c:pt idx="3033">
                  <c:v>1.6711781518987339</c:v>
                </c:pt>
                <c:pt idx="3034">
                  <c:v>1.6635176202531647</c:v>
                </c:pt>
                <c:pt idx="3035">
                  <c:v>1.6559807088607594</c:v>
                </c:pt>
                <c:pt idx="3036">
                  <c:v>1.646937189873418</c:v>
                </c:pt>
                <c:pt idx="3037">
                  <c:v>1.642293734177215</c:v>
                </c:pt>
                <c:pt idx="3038">
                  <c:v>1.6341309999999998</c:v>
                </c:pt>
                <c:pt idx="3039">
                  <c:v>1.626095740506329</c:v>
                </c:pt>
                <c:pt idx="3040">
                  <c:v>1.6211973227848098</c:v>
                </c:pt>
                <c:pt idx="3041">
                  <c:v>1.6160478037974682</c:v>
                </c:pt>
                <c:pt idx="3042">
                  <c:v>1.6121537911392403</c:v>
                </c:pt>
                <c:pt idx="3043">
                  <c:v>1.6101449683544304</c:v>
                </c:pt>
                <c:pt idx="3044">
                  <c:v>1.6085108670886077</c:v>
                </c:pt>
                <c:pt idx="3045">
                  <c:v>1.6065020443037976</c:v>
                </c:pt>
                <c:pt idx="3046">
                  <c:v>1.6031102341772152</c:v>
                </c:pt>
                <c:pt idx="3047">
                  <c:v>1.5993398417721516</c:v>
                </c:pt>
                <c:pt idx="3048">
                  <c:v>1.5930622974683544</c:v>
                </c:pt>
                <c:pt idx="3049">
                  <c:v>1.5870319936708859</c:v>
                </c:pt>
                <c:pt idx="3050">
                  <c:v>1.5821335759493669</c:v>
                </c:pt>
                <c:pt idx="3051">
                  <c:v>1.5778648417721515</c:v>
                </c:pt>
                <c:pt idx="3052">
                  <c:v>1.5756049177215183</c:v>
                </c:pt>
                <c:pt idx="3053">
                  <c:v>1.5779923227848101</c:v>
                </c:pt>
                <c:pt idx="3054">
                  <c:v>1.583018221518987</c:v>
                </c:pt>
                <c:pt idx="3055">
                  <c:v>1.5931897784810121</c:v>
                </c:pt>
                <c:pt idx="3056">
                  <c:v>1.6066256518987339</c:v>
                </c:pt>
                <c:pt idx="3057">
                  <c:v>1.6193082215189871</c:v>
                </c:pt>
                <c:pt idx="3058">
                  <c:v>1.6284792215189869</c:v>
                </c:pt>
                <c:pt idx="3059">
                  <c:v>1.636394715189873</c:v>
                </c:pt>
                <c:pt idx="3060">
                  <c:v>1.6446810696202527</c:v>
                </c:pt>
                <c:pt idx="3061">
                  <c:v>1.6492009050632908</c:v>
                </c:pt>
                <c:pt idx="3062">
                  <c:v>1.6534696392405059</c:v>
                </c:pt>
                <c:pt idx="3063">
                  <c:v>1.6524652341772146</c:v>
                </c:pt>
                <c:pt idx="3064">
                  <c:v>1.652214132911392</c:v>
                </c:pt>
                <c:pt idx="3065">
                  <c:v>1.6502053101265814</c:v>
                </c:pt>
                <c:pt idx="3066">
                  <c:v>1.6505800316455694</c:v>
                </c:pt>
                <c:pt idx="3067">
                  <c:v>1.6509586139240504</c:v>
                </c:pt>
                <c:pt idx="3068">
                  <c:v>1.6518393987341771</c:v>
                </c:pt>
                <c:pt idx="3069">
                  <c:v>1.6547289936708858</c:v>
                </c:pt>
                <c:pt idx="3070">
                  <c:v>1.6588741075949363</c:v>
                </c:pt>
                <c:pt idx="3071">
                  <c:v>1.662891727848101</c:v>
                </c:pt>
                <c:pt idx="3072">
                  <c:v>1.6674154240506323</c:v>
                </c:pt>
                <c:pt idx="3073">
                  <c:v>1.6743226518987331</c:v>
                </c:pt>
                <c:pt idx="3074">
                  <c:v>1.6809787784810117</c:v>
                </c:pt>
                <c:pt idx="3075">
                  <c:v>1.6892651329113912</c:v>
                </c:pt>
                <c:pt idx="3076">
                  <c:v>1.6965509430379739</c:v>
                </c:pt>
                <c:pt idx="3077">
                  <c:v>1.7030834493670881</c:v>
                </c:pt>
                <c:pt idx="3078">
                  <c:v>1.7112500569620253</c:v>
                </c:pt>
                <c:pt idx="3079">
                  <c:v>1.7200424746835439</c:v>
                </c:pt>
                <c:pt idx="3080">
                  <c:v>1.7261963987341769</c:v>
                </c:pt>
                <c:pt idx="3081">
                  <c:v>1.7329800063291134</c:v>
                </c:pt>
                <c:pt idx="3082">
                  <c:v>1.7401383354430375</c:v>
                </c:pt>
                <c:pt idx="3083">
                  <c:v>1.7439048544303795</c:v>
                </c:pt>
                <c:pt idx="3084">
                  <c:v>1.746415867088607</c:v>
                </c:pt>
                <c:pt idx="3085">
                  <c:v>1.7482971962025313</c:v>
                </c:pt>
                <c:pt idx="3086">
                  <c:v>1.7455350822784805</c:v>
                </c:pt>
                <c:pt idx="3087">
                  <c:v>1.7421432848101259</c:v>
                </c:pt>
                <c:pt idx="3088">
                  <c:v>1.7376196012658225</c:v>
                </c:pt>
                <c:pt idx="3089">
                  <c:v>1.7318404113924051</c:v>
                </c:pt>
                <c:pt idx="3090">
                  <c:v>1.71601714556962</c:v>
                </c:pt>
                <c:pt idx="3091">
                  <c:v>1.7015730063291141</c:v>
                </c:pt>
                <c:pt idx="3092">
                  <c:v>1.6876310822784808</c:v>
                </c:pt>
                <c:pt idx="3093">
                  <c:v>1.6738166392405061</c:v>
                </c:pt>
                <c:pt idx="3094">
                  <c:v>1.6620148670886072</c:v>
                </c:pt>
                <c:pt idx="3095">
                  <c:v>1.6510900189873416</c:v>
                </c:pt>
                <c:pt idx="3096">
                  <c:v>1.644433892405063</c:v>
                </c:pt>
                <c:pt idx="3097">
                  <c:v>1.638658550632911</c:v>
                </c:pt>
                <c:pt idx="3098">
                  <c:v>1.6445613607594936</c:v>
                </c:pt>
                <c:pt idx="3099">
                  <c:v>1.6507114240506326</c:v>
                </c:pt>
                <c:pt idx="3100">
                  <c:v>1.6548526645569621</c:v>
                </c:pt>
                <c:pt idx="3101">
                  <c:v>1.6583680822784814</c:v>
                </c:pt>
                <c:pt idx="3102">
                  <c:v>1.6599983101265821</c:v>
                </c:pt>
                <c:pt idx="3103">
                  <c:v>1.660751613924051</c:v>
                </c:pt>
                <c:pt idx="3104">
                  <c:v>1.659623588607595</c:v>
                </c:pt>
                <c:pt idx="3105">
                  <c:v>1.6572361835443035</c:v>
                </c:pt>
                <c:pt idx="3106">
                  <c:v>1.6530910696202525</c:v>
                </c:pt>
                <c:pt idx="3107">
                  <c:v>1.6478140696202528</c:v>
                </c:pt>
                <c:pt idx="3108">
                  <c:v>1.6434178670886075</c:v>
                </c:pt>
                <c:pt idx="3109">
                  <c:v>1.6367617405063293</c:v>
                </c:pt>
                <c:pt idx="3110">
                  <c:v>1.6313611202531644</c:v>
                </c:pt>
                <c:pt idx="3111">
                  <c:v>1.6277182215189874</c:v>
                </c:pt>
                <c:pt idx="3112">
                  <c:v>1.6245775253164561</c:v>
                </c:pt>
                <c:pt idx="3113">
                  <c:v>1.6234495000000004</c:v>
                </c:pt>
                <c:pt idx="3114">
                  <c:v>1.624705006329114</c:v>
                </c:pt>
                <c:pt idx="3115">
                  <c:v>1.6288501202531644</c:v>
                </c:pt>
                <c:pt idx="3116">
                  <c:v>1.6368853734177211</c:v>
                </c:pt>
                <c:pt idx="3117">
                  <c:v>1.6485673860759489</c:v>
                </c:pt>
                <c:pt idx="3118">
                  <c:v>1.6574834303797468</c:v>
                </c:pt>
                <c:pt idx="3119">
                  <c:v>1.6645181392405064</c:v>
                </c:pt>
                <c:pt idx="3120">
                  <c:v>1.6707995443037975</c:v>
                </c:pt>
                <c:pt idx="3121">
                  <c:v>1.6754468607594939</c:v>
                </c:pt>
                <c:pt idx="3122">
                  <c:v>1.6775831645569619</c:v>
                </c:pt>
                <c:pt idx="3123">
                  <c:v>1.6783403417721519</c:v>
                </c:pt>
                <c:pt idx="3124">
                  <c:v>1.6764590126582277</c:v>
                </c:pt>
                <c:pt idx="3125">
                  <c:v>1.6741991012658228</c:v>
                </c:pt>
                <c:pt idx="3126">
                  <c:v>1.6738243797468357</c:v>
                </c:pt>
                <c:pt idx="3127">
                  <c:v>1.673948</c:v>
                </c:pt>
                <c:pt idx="3128">
                  <c:v>1.6747013037974683</c:v>
                </c:pt>
                <c:pt idx="3129">
                  <c:v>1.6759568101265823</c:v>
                </c:pt>
                <c:pt idx="3130">
                  <c:v>1.6775870379746838</c:v>
                </c:pt>
                <c:pt idx="3131">
                  <c:v>1.6787150632911394</c:v>
                </c:pt>
                <c:pt idx="3132">
                  <c:v>1.6749485316455694</c:v>
                </c:pt>
                <c:pt idx="3133">
                  <c:v>1.6705523164556964</c:v>
                </c:pt>
                <c:pt idx="3134">
                  <c:v>1.661636265822785</c:v>
                </c:pt>
                <c:pt idx="3135">
                  <c:v>1.654354316455696</c:v>
                </c:pt>
                <c:pt idx="3136">
                  <c:v>1.6474470886075947</c:v>
                </c:pt>
                <c:pt idx="3137">
                  <c:v>1.643050886075949</c:v>
                </c:pt>
                <c:pt idx="3138">
                  <c:v>1.6389057848101258</c:v>
                </c:pt>
                <c:pt idx="3139">
                  <c:v>1.6328793544303792</c:v>
                </c:pt>
                <c:pt idx="3140">
                  <c:v>1.6323771518987338</c:v>
                </c:pt>
                <c:pt idx="3141">
                  <c:v>1.6318749493670883</c:v>
                </c:pt>
                <c:pt idx="3142">
                  <c:v>1.6356414810126583</c:v>
                </c:pt>
                <c:pt idx="3143">
                  <c:v>1.6371481012658224</c:v>
                </c:pt>
                <c:pt idx="3144">
                  <c:v>1.6382761265822781</c:v>
                </c:pt>
                <c:pt idx="3145">
                  <c:v>1.6363909367088605</c:v>
                </c:pt>
                <c:pt idx="3146">
                  <c:v>1.6360123544303795</c:v>
                </c:pt>
                <c:pt idx="3147">
                  <c:v>1.636514556962025</c:v>
                </c:pt>
                <c:pt idx="3148">
                  <c:v>1.6352590506329112</c:v>
                </c:pt>
                <c:pt idx="3149">
                  <c:v>1.6332463670886073</c:v>
                </c:pt>
                <c:pt idx="3150">
                  <c:v>1.6333738607594934</c:v>
                </c:pt>
                <c:pt idx="3151">
                  <c:v>1.6350040886075949</c:v>
                </c:pt>
                <c:pt idx="3152">
                  <c:v>1.6351315696202533</c:v>
                </c:pt>
                <c:pt idx="3153">
                  <c:v>1.636765658227848</c:v>
                </c:pt>
                <c:pt idx="3154">
                  <c:v>1.6375189620253161</c:v>
                </c:pt>
                <c:pt idx="3155">
                  <c:v>1.6375151012658229</c:v>
                </c:pt>
                <c:pt idx="3156">
                  <c:v>1.6397711518987341</c:v>
                </c:pt>
                <c:pt idx="3157">
                  <c:v>1.6386392531645568</c:v>
                </c:pt>
                <c:pt idx="3158">
                  <c:v>1.6368815443037976</c:v>
                </c:pt>
                <c:pt idx="3159">
                  <c:v>1.6341194303797471</c:v>
                </c:pt>
                <c:pt idx="3160">
                  <c:v>1.6309787341772151</c:v>
                </c:pt>
                <c:pt idx="3161">
                  <c:v>1.6255781265822784</c:v>
                </c:pt>
                <c:pt idx="3162">
                  <c:v>1.6195478227848101</c:v>
                </c:pt>
                <c:pt idx="3163">
                  <c:v>1.6142746835443038</c:v>
                </c:pt>
                <c:pt idx="3164">
                  <c:v>1.6067416329113922</c:v>
                </c:pt>
                <c:pt idx="3165">
                  <c:v>1.6030987215189871</c:v>
                </c:pt>
                <c:pt idx="3166">
                  <c:v>1.5993321898734176</c:v>
                </c:pt>
                <c:pt idx="3167">
                  <c:v>1.5946848734177215</c:v>
                </c:pt>
                <c:pt idx="3168">
                  <c:v>1.5924249493670886</c:v>
                </c:pt>
                <c:pt idx="3169">
                  <c:v>1.5914205316455696</c:v>
                </c:pt>
                <c:pt idx="3170">
                  <c:v>1.589036987341772</c:v>
                </c:pt>
                <c:pt idx="3171">
                  <c:v>1.5872792658227848</c:v>
                </c:pt>
                <c:pt idx="3172">
                  <c:v>1.5856451645569618</c:v>
                </c:pt>
                <c:pt idx="3173">
                  <c:v>1.5835088607594936</c:v>
                </c:pt>
                <c:pt idx="3174">
                  <c:v>1.5799895696202531</c:v>
                </c:pt>
                <c:pt idx="3175">
                  <c:v>1.5772274430379747</c:v>
                </c:pt>
                <c:pt idx="3176">
                  <c:v>1.5720779240506326</c:v>
                </c:pt>
                <c:pt idx="3177">
                  <c:v>1.5656729113924046</c:v>
                </c:pt>
                <c:pt idx="3178">
                  <c:v>1.5612805696202527</c:v>
                </c:pt>
                <c:pt idx="3179">
                  <c:v>1.5609058481012656</c:v>
                </c:pt>
                <c:pt idx="3180">
                  <c:v>1.5616591518987339</c:v>
                </c:pt>
                <c:pt idx="3181">
                  <c:v>1.5639229240506329</c:v>
                </c:pt>
                <c:pt idx="3182">
                  <c:v>1.5655570126582277</c:v>
                </c:pt>
                <c:pt idx="3183">
                  <c:v>1.5689488101265823</c:v>
                </c:pt>
                <c:pt idx="3184">
                  <c:v>1.574349430379747</c:v>
                </c:pt>
                <c:pt idx="3185">
                  <c:v>1.5802522531645569</c:v>
                </c:pt>
                <c:pt idx="3186">
                  <c:v>1.5854017721518985</c:v>
                </c:pt>
                <c:pt idx="3187">
                  <c:v>1.5887935696202529</c:v>
                </c:pt>
                <c:pt idx="3188">
                  <c:v>1.5909259999999998</c:v>
                </c:pt>
                <c:pt idx="3189">
                  <c:v>1.5930622911392402</c:v>
                </c:pt>
                <c:pt idx="3190">
                  <c:v>1.5983392784810126</c:v>
                </c:pt>
                <c:pt idx="3191">
                  <c:v>1.601858569620253</c:v>
                </c:pt>
                <c:pt idx="3192">
                  <c:v>1.6046206835443035</c:v>
                </c:pt>
                <c:pt idx="3193">
                  <c:v>1.6060036835443037</c:v>
                </c:pt>
                <c:pt idx="3194">
                  <c:v>1.6077613924050631</c:v>
                </c:pt>
                <c:pt idx="3195">
                  <c:v>1.6068806075949364</c:v>
                </c:pt>
                <c:pt idx="3196">
                  <c:v>1.6067531265822785</c:v>
                </c:pt>
                <c:pt idx="3197">
                  <c:v>1.6078811518987342</c:v>
                </c:pt>
                <c:pt idx="3198">
                  <c:v>1.6125245949367089</c:v>
                </c:pt>
                <c:pt idx="3199">
                  <c:v>1.6174230126582279</c:v>
                </c:pt>
                <c:pt idx="3200">
                  <c:v>1.6152867088607594</c:v>
                </c:pt>
                <c:pt idx="3201">
                  <c:v>1.6150317341772151</c:v>
                </c:pt>
                <c:pt idx="3202">
                  <c:v>1.6144020379746835</c:v>
                </c:pt>
                <c:pt idx="3203">
                  <c:v>1.6154064430379746</c:v>
                </c:pt>
                <c:pt idx="3204">
                  <c:v>1.6156575443037975</c:v>
                </c:pt>
                <c:pt idx="3205">
                  <c:v>1.6144020379746835</c:v>
                </c:pt>
                <c:pt idx="3206">
                  <c:v>1.609507493670886</c:v>
                </c:pt>
                <c:pt idx="3207">
                  <c:v>1.6054898734177214</c:v>
                </c:pt>
                <c:pt idx="3208">
                  <c:v>1.6072475822784809</c:v>
                </c:pt>
                <c:pt idx="3209">
                  <c:v>1.6090053037974683</c:v>
                </c:pt>
                <c:pt idx="3210">
                  <c:v>1.6097586075949366</c:v>
                </c:pt>
                <c:pt idx="3211">
                  <c:v>1.6111377341772153</c:v>
                </c:pt>
                <c:pt idx="3212">
                  <c:v>1.6122696329113926</c:v>
                </c:pt>
                <c:pt idx="3213">
                  <c:v>1.6112652278481014</c:v>
                </c:pt>
                <c:pt idx="3214">
                  <c:v>1.6076223164556964</c:v>
                </c:pt>
                <c:pt idx="3215">
                  <c:v>1.6043579873417722</c:v>
                </c:pt>
                <c:pt idx="3216">
                  <c:v>1.6004639746835443</c:v>
                </c:pt>
                <c:pt idx="3217">
                  <c:v>1.5974468860759492</c:v>
                </c:pt>
                <c:pt idx="3218">
                  <c:v>1.5954342025316455</c:v>
                </c:pt>
                <c:pt idx="3219">
                  <c:v>1.5927956962025316</c:v>
                </c:pt>
                <c:pt idx="3220">
                  <c:v>1.5904082911392403</c:v>
                </c:pt>
                <c:pt idx="3221">
                  <c:v>1.5786026455696198</c:v>
                </c:pt>
                <c:pt idx="3222">
                  <c:v>1.5670480999999996</c:v>
                </c:pt>
                <c:pt idx="3223">
                  <c:v>1.553986955696202</c:v>
                </c:pt>
                <c:pt idx="3224">
                  <c:v>1.5426873822784808</c:v>
                </c:pt>
                <c:pt idx="3225">
                  <c:v>1.5291240329113922</c:v>
                </c:pt>
                <c:pt idx="3226">
                  <c:v>1.5163139886075947</c:v>
                </c:pt>
                <c:pt idx="3227">
                  <c:v>1.5036314265822781</c:v>
                </c:pt>
                <c:pt idx="3228">
                  <c:v>1.4913274468354429</c:v>
                </c:pt>
                <c:pt idx="3229">
                  <c:v>1.4898208265822783</c:v>
                </c:pt>
                <c:pt idx="3230">
                  <c:v>1.4883142063291137</c:v>
                </c:pt>
                <c:pt idx="3231">
                  <c:v>1.4881867253164553</c:v>
                </c:pt>
                <c:pt idx="3232">
                  <c:v>1.4870548392405061</c:v>
                </c:pt>
                <c:pt idx="3233">
                  <c:v>1.4845438265822783</c:v>
                </c:pt>
                <c:pt idx="3234">
                  <c:v>1.480526193670886</c:v>
                </c:pt>
                <c:pt idx="3235">
                  <c:v>1.473622839240506</c:v>
                </c:pt>
                <c:pt idx="3236">
                  <c:v>1.4678475101265818</c:v>
                </c:pt>
                <c:pt idx="3237">
                  <c:v>1.4623232822784806</c:v>
                </c:pt>
                <c:pt idx="3238">
                  <c:v>1.4601869911392402</c:v>
                </c:pt>
                <c:pt idx="3239">
                  <c:v>1.456922674683544</c:v>
                </c:pt>
                <c:pt idx="3240">
                  <c:v>1.4465000202531642</c:v>
                </c:pt>
                <c:pt idx="3241">
                  <c:v>1.4393455569620248</c:v>
                </c:pt>
                <c:pt idx="3242">
                  <c:v>1.4330680177215187</c:v>
                </c:pt>
                <c:pt idx="3243">
                  <c:v>1.4282970860759487</c:v>
                </c:pt>
                <c:pt idx="3244">
                  <c:v>1.4218920632911389</c:v>
                </c:pt>
                <c:pt idx="3245">
                  <c:v>1.4148612177215185</c:v>
                </c:pt>
                <c:pt idx="3246">
                  <c:v>1.405697939240506</c:v>
                </c:pt>
                <c:pt idx="3247">
                  <c:v>1.3959049784810125</c:v>
                </c:pt>
                <c:pt idx="3248">
                  <c:v>1.3940197886075947</c:v>
                </c:pt>
                <c:pt idx="3249">
                  <c:v>1.3913812949367086</c:v>
                </c:pt>
                <c:pt idx="3250">
                  <c:v>1.389245003797468</c:v>
                </c:pt>
                <c:pt idx="3251">
                  <c:v>1.3881131177215185</c:v>
                </c:pt>
                <c:pt idx="3252">
                  <c:v>1.3877383962025311</c:v>
                </c:pt>
                <c:pt idx="3253">
                  <c:v>1.3868614721518984</c:v>
                </c:pt>
                <c:pt idx="3254">
                  <c:v>1.3825927506329112</c:v>
                </c:pt>
                <c:pt idx="3255">
                  <c:v>1.379328434177215</c:v>
                </c:pt>
                <c:pt idx="3256">
                  <c:v>1.3766899278481013</c:v>
                </c:pt>
                <c:pt idx="3257">
                  <c:v>1.374681105063291</c:v>
                </c:pt>
                <c:pt idx="3258">
                  <c:v>1.3705359911392403</c:v>
                </c:pt>
                <c:pt idx="3259">
                  <c:v>1.3663908898734176</c:v>
                </c:pt>
                <c:pt idx="3260">
                  <c:v>1.3624968898734175</c:v>
                </c:pt>
                <c:pt idx="3261">
                  <c:v>1.3577259531645567</c:v>
                </c:pt>
                <c:pt idx="3262">
                  <c:v>1.3543341556962023</c:v>
                </c:pt>
                <c:pt idx="3263">
                  <c:v>1.3493121177215186</c:v>
                </c:pt>
                <c:pt idx="3264">
                  <c:v>1.3430307126582275</c:v>
                </c:pt>
                <c:pt idx="3265">
                  <c:v>1.3372553708860755</c:v>
                </c:pt>
                <c:pt idx="3266">
                  <c:v>1.3329866493670883</c:v>
                </c:pt>
                <c:pt idx="3267">
                  <c:v>1.3299734341772149</c:v>
                </c:pt>
                <c:pt idx="3268">
                  <c:v>1.3245728265822783</c:v>
                </c:pt>
                <c:pt idx="3269">
                  <c:v>1.3186700164556959</c:v>
                </c:pt>
                <c:pt idx="3270">
                  <c:v>1.3145249025316452</c:v>
                </c:pt>
                <c:pt idx="3271">
                  <c:v>1.3113842063291137</c:v>
                </c:pt>
                <c:pt idx="3272">
                  <c:v>1.3097501050632909</c:v>
                </c:pt>
                <c:pt idx="3273">
                  <c:v>1.3064857759493669</c:v>
                </c:pt>
                <c:pt idx="3274">
                  <c:v>1.3025956367088607</c:v>
                </c:pt>
                <c:pt idx="3275">
                  <c:v>1.297195016455696</c:v>
                </c:pt>
                <c:pt idx="3276">
                  <c:v>1.2965691936708861</c:v>
                </c:pt>
                <c:pt idx="3277">
                  <c:v>1.2931812569620253</c:v>
                </c:pt>
                <c:pt idx="3278">
                  <c:v>1.2882828392405064</c:v>
                </c:pt>
                <c:pt idx="3279">
                  <c:v>1.289665839240506</c:v>
                </c:pt>
                <c:pt idx="3280">
                  <c:v>1.294942839240506</c:v>
                </c:pt>
                <c:pt idx="3281">
                  <c:v>1.2992115734177214</c:v>
                </c:pt>
                <c:pt idx="3282">
                  <c:v>1.3033528265822785</c:v>
                </c:pt>
                <c:pt idx="3283">
                  <c:v>1.3087534468354429</c:v>
                </c:pt>
                <c:pt idx="3284">
                  <c:v>1.3113880924050634</c:v>
                </c:pt>
                <c:pt idx="3285">
                  <c:v>1.317035940506329</c:v>
                </c:pt>
                <c:pt idx="3286">
                  <c:v>1.3239431683544303</c:v>
                </c:pt>
                <c:pt idx="3287">
                  <c:v>1.3250750670886076</c:v>
                </c:pt>
                <c:pt idx="3288">
                  <c:v>1.3215596367088609</c:v>
                </c:pt>
                <c:pt idx="3289">
                  <c:v>1.3198019278481017</c:v>
                </c:pt>
                <c:pt idx="3290">
                  <c:v>1.3195508265822786</c:v>
                </c:pt>
                <c:pt idx="3291">
                  <c:v>1.3167848392405066</c:v>
                </c:pt>
                <c:pt idx="3292">
                  <c:v>1.3150271303797472</c:v>
                </c:pt>
                <c:pt idx="3293">
                  <c:v>1.3154057126582281</c:v>
                </c:pt>
                <c:pt idx="3294">
                  <c:v>1.314779889873418</c:v>
                </c:pt>
                <c:pt idx="3295">
                  <c:v>1.3152820924050634</c:v>
                </c:pt>
                <c:pt idx="3296">
                  <c:v>1.3150348518987343</c:v>
                </c:pt>
                <c:pt idx="3297">
                  <c:v>1.3139068265822786</c:v>
                </c:pt>
                <c:pt idx="3298">
                  <c:v>1.3127788012658228</c:v>
                </c:pt>
                <c:pt idx="3299">
                  <c:v>1.316170611392405</c:v>
                </c:pt>
                <c:pt idx="3300">
                  <c:v>1.3296064848101268</c:v>
                </c:pt>
                <c:pt idx="3301">
                  <c:v>1.3437956632911394</c:v>
                </c:pt>
                <c:pt idx="3302">
                  <c:v>1.3616316050632913</c:v>
                </c:pt>
                <c:pt idx="3303">
                  <c:v>1.3789614822784813</c:v>
                </c:pt>
                <c:pt idx="3304">
                  <c:v>1.3979254518987345</c:v>
                </c:pt>
                <c:pt idx="3305">
                  <c:v>1.4162635974683548</c:v>
                </c:pt>
                <c:pt idx="3306">
                  <c:v>1.4339720582278483</c:v>
                </c:pt>
                <c:pt idx="3307">
                  <c:v>1.448663443037975</c:v>
                </c:pt>
                <c:pt idx="3308">
                  <c:v>1.4518002911392409</c:v>
                </c:pt>
                <c:pt idx="3309">
                  <c:v>1.4544387974683546</c:v>
                </c:pt>
                <c:pt idx="3310">
                  <c:v>1.4549410000000003</c:v>
                </c:pt>
                <c:pt idx="3311">
                  <c:v>1.4526810759493671</c:v>
                </c:pt>
                <c:pt idx="3312">
                  <c:v>1.4513019493670887</c:v>
                </c:pt>
                <c:pt idx="3313">
                  <c:v>1.4513019493670887</c:v>
                </c:pt>
                <c:pt idx="3314">
                  <c:v>1.4516766582278484</c:v>
                </c:pt>
                <c:pt idx="3315">
                  <c:v>1.4511744556962027</c:v>
                </c:pt>
                <c:pt idx="3316">
                  <c:v>1.4521788607594937</c:v>
                </c:pt>
                <c:pt idx="3317">
                  <c:v>1.451050835443038</c:v>
                </c:pt>
                <c:pt idx="3318">
                  <c:v>1.450672240506329</c:v>
                </c:pt>
                <c:pt idx="3319">
                  <c:v>1.4594607936708859</c:v>
                </c:pt>
                <c:pt idx="3320">
                  <c:v>1.4627251177215188</c:v>
                </c:pt>
                <c:pt idx="3321">
                  <c:v>1.4666191253164553</c:v>
                </c:pt>
                <c:pt idx="3322">
                  <c:v>1.4707642341772149</c:v>
                </c:pt>
                <c:pt idx="3323">
                  <c:v>1.4767945354430378</c:v>
                </c:pt>
                <c:pt idx="3324">
                  <c:v>1.4819440518987339</c:v>
                </c:pt>
                <c:pt idx="3325">
                  <c:v>1.4889748999999999</c:v>
                </c:pt>
                <c:pt idx="3326">
                  <c:v>1.4947502405063293</c:v>
                </c:pt>
                <c:pt idx="3327">
                  <c:v>1.494877721518987</c:v>
                </c:pt>
                <c:pt idx="3328">
                  <c:v>1.5007805443037974</c:v>
                </c:pt>
                <c:pt idx="3329">
                  <c:v>1.5060575443037973</c:v>
                </c:pt>
                <c:pt idx="3330">
                  <c:v>1.5107087215189874</c:v>
                </c:pt>
                <c:pt idx="3331">
                  <c:v>1.514224151898734</c:v>
                </c:pt>
                <c:pt idx="3332">
                  <c:v>1.519122569620253</c:v>
                </c:pt>
                <c:pt idx="3333">
                  <c:v>1.5260297974683543</c:v>
                </c:pt>
                <c:pt idx="3334">
                  <c:v>1.5329370253164556</c:v>
                </c:pt>
                <c:pt idx="3335">
                  <c:v>1.5374568607594934</c:v>
                </c:pt>
                <c:pt idx="3336">
                  <c:v>1.5410959113924048</c:v>
                </c:pt>
                <c:pt idx="3337">
                  <c:v>1.5436069367088603</c:v>
                </c:pt>
                <c:pt idx="3338">
                  <c:v>1.5453646455696199</c:v>
                </c:pt>
                <c:pt idx="3339">
                  <c:v>1.5517696582278477</c:v>
                </c:pt>
                <c:pt idx="3340">
                  <c:v>1.5613115316455695</c:v>
                </c:pt>
                <c:pt idx="3341">
                  <c:v>1.5824079367088606</c:v>
                </c:pt>
                <c:pt idx="3342">
                  <c:v>1.6037554430379746</c:v>
                </c:pt>
                <c:pt idx="3343">
                  <c:v>1.6271156202531643</c:v>
                </c:pt>
                <c:pt idx="3344">
                  <c:v>1.6499697341772148</c:v>
                </c:pt>
                <c:pt idx="3345">
                  <c:v>1.672951329113924</c:v>
                </c:pt>
                <c:pt idx="3346">
                  <c:v>1.6959329240506327</c:v>
                </c:pt>
                <c:pt idx="3347">
                  <c:v>1.715399088607594</c:v>
                </c:pt>
                <c:pt idx="3348">
                  <c:v>1.7317245569620245</c:v>
                </c:pt>
                <c:pt idx="3349">
                  <c:v>1.7348652531645565</c:v>
                </c:pt>
                <c:pt idx="3350">
                  <c:v>1.7375037594936706</c:v>
                </c:pt>
                <c:pt idx="3351">
                  <c:v>1.7376312531645568</c:v>
                </c:pt>
                <c:pt idx="3352">
                  <c:v>1.737001569620253</c:v>
                </c:pt>
                <c:pt idx="3353">
                  <c:v>1.737252670886076</c:v>
                </c:pt>
                <c:pt idx="3354">
                  <c:v>1.7377548734177215</c:v>
                </c:pt>
                <c:pt idx="3355">
                  <c:v>1.7352438607594931</c:v>
                </c:pt>
                <c:pt idx="3356">
                  <c:v>1.732103151898734</c:v>
                </c:pt>
                <c:pt idx="3357">
                  <c:v>1.728336620253164</c:v>
                </c:pt>
                <c:pt idx="3358">
                  <c:v>1.7260766962025313</c:v>
                </c:pt>
                <c:pt idx="3359">
                  <c:v>1.721680481012658</c:v>
                </c:pt>
                <c:pt idx="3360">
                  <c:v>1.7133941265822781</c:v>
                </c:pt>
                <c:pt idx="3361">
                  <c:v>1.7064907594936709</c:v>
                </c:pt>
                <c:pt idx="3362">
                  <c:v>1.6998346329113925</c:v>
                </c:pt>
                <c:pt idx="3363">
                  <c:v>1.695314797468354</c:v>
                </c:pt>
                <c:pt idx="3364">
                  <c:v>1.691173556962025</c:v>
                </c:pt>
                <c:pt idx="3365">
                  <c:v>1.6871559240506324</c:v>
                </c:pt>
                <c:pt idx="3366">
                  <c:v>1.6822575063291136</c:v>
                </c:pt>
                <c:pt idx="3367">
                  <c:v>1.6792442911392407</c:v>
                </c:pt>
                <c:pt idx="3368">
                  <c:v>1.6817553037974686</c:v>
                </c:pt>
                <c:pt idx="3369">
                  <c:v>1.6828872025316457</c:v>
                </c:pt>
                <c:pt idx="3370">
                  <c:v>1.6855256962025318</c:v>
                </c:pt>
                <c:pt idx="3371">
                  <c:v>1.6892922278481015</c:v>
                </c:pt>
                <c:pt idx="3372">
                  <c:v>1.6911735569620252</c:v>
                </c:pt>
                <c:pt idx="3373">
                  <c:v>1.6938081898734176</c:v>
                </c:pt>
                <c:pt idx="3374">
                  <c:v>1.6949400886075947</c:v>
                </c:pt>
                <c:pt idx="3375">
                  <c:v>1.6960681139240503</c:v>
                </c:pt>
                <c:pt idx="3376">
                  <c:v>1.6974511139240502</c:v>
                </c:pt>
                <c:pt idx="3377">
                  <c:v>1.6993324430379744</c:v>
                </c:pt>
                <c:pt idx="3378">
                  <c:v>1.696319227848101</c:v>
                </c:pt>
                <c:pt idx="3379">
                  <c:v>1.6945615189873411</c:v>
                </c:pt>
                <c:pt idx="3380">
                  <c:v>1.6943104177215185</c:v>
                </c:pt>
                <c:pt idx="3381">
                  <c:v>1.6900378227848099</c:v>
                </c:pt>
                <c:pt idx="3382">
                  <c:v>1.6855179873417723</c:v>
                </c:pt>
                <c:pt idx="3383">
                  <c:v>1.6826283924050631</c:v>
                </c:pt>
                <c:pt idx="3384">
                  <c:v>1.6796113164556961</c:v>
                </c:pt>
                <c:pt idx="3385">
                  <c:v>1.6755898227848103</c:v>
                </c:pt>
                <c:pt idx="3386">
                  <c:v>1.6745854050632916</c:v>
                </c:pt>
                <c:pt idx="3387">
                  <c:v>1.6708188734177214</c:v>
                </c:pt>
                <c:pt idx="3388">
                  <c:v>1.6664226582278479</c:v>
                </c:pt>
                <c:pt idx="3389">
                  <c:v>1.6642902151898733</c:v>
                </c:pt>
                <c:pt idx="3390">
                  <c:v>1.665043531645569</c:v>
                </c:pt>
                <c:pt idx="3391">
                  <c:v>1.6649160379746828</c:v>
                </c:pt>
                <c:pt idx="3392">
                  <c:v>1.6649160379746832</c:v>
                </c:pt>
                <c:pt idx="3393">
                  <c:v>1.6661715569620255</c:v>
                </c:pt>
                <c:pt idx="3394">
                  <c:v>1.6703166582278484</c:v>
                </c:pt>
                <c:pt idx="3395">
                  <c:v>1.6733298734177215</c:v>
                </c:pt>
                <c:pt idx="3396">
                  <c:v>1.6768452911392404</c:v>
                </c:pt>
                <c:pt idx="3397">
                  <c:v>1.6816200886075947</c:v>
                </c:pt>
                <c:pt idx="3398">
                  <c:v>1.6889058987341767</c:v>
                </c:pt>
                <c:pt idx="3399">
                  <c:v>1.7008351518987339</c:v>
                </c:pt>
                <c:pt idx="3400">
                  <c:v>1.7083682025316453</c:v>
                </c:pt>
                <c:pt idx="3401">
                  <c:v>1.7146457468354432</c:v>
                </c:pt>
                <c:pt idx="3402">
                  <c:v>1.7179100759493673</c:v>
                </c:pt>
                <c:pt idx="3403">
                  <c:v>1.7233068354430376</c:v>
                </c:pt>
                <c:pt idx="3404">
                  <c:v>1.728831075949367</c:v>
                </c:pt>
                <c:pt idx="3405">
                  <c:v>1.7337294936708854</c:v>
                </c:pt>
                <c:pt idx="3406">
                  <c:v>1.7349849999999989</c:v>
                </c:pt>
                <c:pt idx="3407">
                  <c:v>1.7310909873417715</c:v>
                </c:pt>
                <c:pt idx="3408">
                  <c:v>1.7297079999999991</c:v>
                </c:pt>
                <c:pt idx="3409">
                  <c:v>1.7289508354430374</c:v>
                </c:pt>
                <c:pt idx="3410">
                  <c:v>1.729955240506329</c:v>
                </c:pt>
                <c:pt idx="3411">
                  <c:v>1.7294530379746831</c:v>
                </c:pt>
                <c:pt idx="3412">
                  <c:v>1.7281975316455691</c:v>
                </c:pt>
                <c:pt idx="3413">
                  <c:v>1.7250568227848095</c:v>
                </c:pt>
                <c:pt idx="3414">
                  <c:v>1.72129029113924</c:v>
                </c:pt>
                <c:pt idx="3415">
                  <c:v>1.7177748607594931</c:v>
                </c:pt>
                <c:pt idx="3416">
                  <c:v>1.7146380126582277</c:v>
                </c:pt>
                <c:pt idx="3417">
                  <c:v>1.7122544810126579</c:v>
                </c:pt>
                <c:pt idx="3418">
                  <c:v>1.7047175696202528</c:v>
                </c:pt>
                <c:pt idx="3419">
                  <c:v>1.6963037215189867</c:v>
                </c:pt>
                <c:pt idx="3420">
                  <c:v>1.6750798227848098</c:v>
                </c:pt>
                <c:pt idx="3421">
                  <c:v>1.6558647468354433</c:v>
                </c:pt>
                <c:pt idx="3422">
                  <c:v>1.6370282658227848</c:v>
                </c:pt>
                <c:pt idx="3423">
                  <c:v>1.6224605063291138</c:v>
                </c:pt>
                <c:pt idx="3424">
                  <c:v>1.6080163670886076</c:v>
                </c:pt>
                <c:pt idx="3425">
                  <c:v>1.5923205822784812</c:v>
                </c:pt>
                <c:pt idx="3426">
                  <c:v>1.5796380253164557</c:v>
                </c:pt>
                <c:pt idx="3427">
                  <c:v>1.5692153670886075</c:v>
                </c:pt>
                <c:pt idx="3428">
                  <c:v>1.5698411898734175</c:v>
                </c:pt>
                <c:pt idx="3429">
                  <c:v>1.5704670126582276</c:v>
                </c:pt>
                <c:pt idx="3430">
                  <c:v>1.5720972405063289</c:v>
                </c:pt>
                <c:pt idx="3431">
                  <c:v>1.5705906329113923</c:v>
                </c:pt>
                <c:pt idx="3432">
                  <c:v>1.5677010253164556</c:v>
                </c:pt>
                <c:pt idx="3433">
                  <c:v>1.5649389113924048</c:v>
                </c:pt>
                <c:pt idx="3434">
                  <c:v>1.5621767848101262</c:v>
                </c:pt>
                <c:pt idx="3435">
                  <c:v>1.5571547594936708</c:v>
                </c:pt>
                <c:pt idx="3436">
                  <c:v>1.556525075949367</c:v>
                </c:pt>
                <c:pt idx="3437">
                  <c:v>1.5560228734177211</c:v>
                </c:pt>
                <c:pt idx="3438">
                  <c:v>1.5541376835443035</c:v>
                </c:pt>
                <c:pt idx="3439">
                  <c:v>1.5577767215189873</c:v>
                </c:pt>
                <c:pt idx="3440">
                  <c:v>1.5621690632911391</c:v>
                </c:pt>
                <c:pt idx="3441">
                  <c:v>1.5665652784810125</c:v>
                </c:pt>
                <c:pt idx="3442">
                  <c:v>1.5723406202531645</c:v>
                </c:pt>
                <c:pt idx="3443">
                  <c:v>1.5807544556962023</c:v>
                </c:pt>
                <c:pt idx="3444">
                  <c:v>1.5860275949367089</c:v>
                </c:pt>
                <c:pt idx="3445">
                  <c:v>1.5918067974683543</c:v>
                </c:pt>
                <c:pt idx="3446">
                  <c:v>1.6106432784810125</c:v>
                </c:pt>
                <c:pt idx="3447">
                  <c:v>1.6223253037974685</c:v>
                </c:pt>
                <c:pt idx="3448">
                  <c:v>1.6337523544303798</c:v>
                </c:pt>
                <c:pt idx="3449">
                  <c:v>1.6458091012658225</c:v>
                </c:pt>
                <c:pt idx="3450">
                  <c:v>1.6561081265822784</c:v>
                </c:pt>
                <c:pt idx="3451">
                  <c:v>1.6671604683544301</c:v>
                </c:pt>
                <c:pt idx="3452">
                  <c:v>1.677080924050633</c:v>
                </c:pt>
                <c:pt idx="3453">
                  <c:v>1.6866227848101265</c:v>
                </c:pt>
                <c:pt idx="3454">
                  <c:v>1.68335846835443</c:v>
                </c:pt>
                <c:pt idx="3455">
                  <c:v>1.6802177594936709</c:v>
                </c:pt>
                <c:pt idx="3456">
                  <c:v>1.6775831265822785</c:v>
                </c:pt>
                <c:pt idx="3457">
                  <c:v>1.674817139240506</c:v>
                </c:pt>
                <c:pt idx="3458">
                  <c:v>1.6711742278481005</c:v>
                </c:pt>
                <c:pt idx="3459">
                  <c:v>1.6657736075949359</c:v>
                </c:pt>
                <c:pt idx="3460">
                  <c:v>1.6640158987341769</c:v>
                </c:pt>
                <c:pt idx="3461">
                  <c:v>1.6643906202531644</c:v>
                </c:pt>
                <c:pt idx="3462">
                  <c:v>1.6650203037974678</c:v>
                </c:pt>
                <c:pt idx="3463">
                  <c:v>1.6689143037974679</c:v>
                </c:pt>
                <c:pt idx="3464">
                  <c:v>1.6728083164556955</c:v>
                </c:pt>
                <c:pt idx="3465">
                  <c:v>1.6782089367088604</c:v>
                </c:pt>
                <c:pt idx="3466">
                  <c:v>1.6856183670886071</c:v>
                </c:pt>
                <c:pt idx="3467">
                  <c:v>1.688256873417721</c:v>
                </c:pt>
                <c:pt idx="3468">
                  <c:v>1.6893848987341766</c:v>
                </c:pt>
                <c:pt idx="3469">
                  <c:v>1.689133784810126</c:v>
                </c:pt>
                <c:pt idx="3470">
                  <c:v>1.6895123797468352</c:v>
                </c:pt>
                <c:pt idx="3471">
                  <c:v>1.6871288481012661</c:v>
                </c:pt>
                <c:pt idx="3472">
                  <c:v>1.6846178227848103</c:v>
                </c:pt>
                <c:pt idx="3473">
                  <c:v>1.6778342151898733</c:v>
                </c:pt>
                <c:pt idx="3474">
                  <c:v>1.6713055696202532</c:v>
                </c:pt>
                <c:pt idx="3475">
                  <c:v>1.6682923544303798</c:v>
                </c:pt>
                <c:pt idx="3476">
                  <c:v>1.6643983544303798</c:v>
                </c:pt>
                <c:pt idx="3477">
                  <c:v>1.6574911392405063</c:v>
                </c:pt>
                <c:pt idx="3478">
                  <c:v>1.650962506329114</c:v>
                </c:pt>
                <c:pt idx="3479">
                  <c:v>1.6479492911392408</c:v>
                </c:pt>
                <c:pt idx="3480">
                  <c:v>1.6468174050632909</c:v>
                </c:pt>
                <c:pt idx="3481">
                  <c:v>1.6476943291139239</c:v>
                </c:pt>
                <c:pt idx="3482">
                  <c:v>1.6471921139240506</c:v>
                </c:pt>
                <c:pt idx="3483">
                  <c:v>1.6478217974683544</c:v>
                </c:pt>
                <c:pt idx="3484">
                  <c:v>1.6494520253164557</c:v>
                </c:pt>
                <c:pt idx="3485">
                  <c:v>1.652086670886076</c:v>
                </c:pt>
                <c:pt idx="3486">
                  <c:v>1.6540954810126582</c:v>
                </c:pt>
                <c:pt idx="3487">
                  <c:v>1.6540954810126582</c:v>
                </c:pt>
                <c:pt idx="3488">
                  <c:v>1.6553509873417718</c:v>
                </c:pt>
                <c:pt idx="3489">
                  <c:v>1.6552235063291139</c:v>
                </c:pt>
                <c:pt idx="3490">
                  <c:v>1.6532146835443038</c:v>
                </c:pt>
                <c:pt idx="3491">
                  <c:v>1.6510783797468354</c:v>
                </c:pt>
                <c:pt idx="3492">
                  <c:v>1.6503250759493673</c:v>
                </c:pt>
                <c:pt idx="3493">
                  <c:v>1.6518316835443041</c:v>
                </c:pt>
                <c:pt idx="3494">
                  <c:v>1.6515805822784813</c:v>
                </c:pt>
                <c:pt idx="3495">
                  <c:v>1.6501975949367089</c:v>
                </c:pt>
                <c:pt idx="3496">
                  <c:v>1.6444183924050633</c:v>
                </c:pt>
                <c:pt idx="3497">
                  <c:v>1.6392688860759497</c:v>
                </c:pt>
                <c:pt idx="3498">
                  <c:v>1.6367578734177217</c:v>
                </c:pt>
                <c:pt idx="3499">
                  <c:v>1.6334935569620253</c:v>
                </c:pt>
                <c:pt idx="3500">
                  <c:v>1.6290973544303802</c:v>
                </c:pt>
                <c:pt idx="3501">
                  <c:v>1.6248247594936711</c:v>
                </c:pt>
                <c:pt idx="3502">
                  <c:v>1.6181686329113925</c:v>
                </c:pt>
                <c:pt idx="3503">
                  <c:v>1.6128954936708861</c:v>
                </c:pt>
                <c:pt idx="3504">
                  <c:v>1.6107591898734177</c:v>
                </c:pt>
                <c:pt idx="3505">
                  <c:v>1.6108828101265824</c:v>
                </c:pt>
                <c:pt idx="3506">
                  <c:v>1.6098784177215189</c:v>
                </c:pt>
                <c:pt idx="3507">
                  <c:v>1.6113850379746832</c:v>
                </c:pt>
                <c:pt idx="3508">
                  <c:v>1.6117636202531642</c:v>
                </c:pt>
                <c:pt idx="3509">
                  <c:v>1.6115125189873414</c:v>
                </c:pt>
                <c:pt idx="3510">
                  <c:v>1.6157812531645566</c:v>
                </c:pt>
                <c:pt idx="3511">
                  <c:v>1.6226884810126578</c:v>
                </c:pt>
                <c:pt idx="3512">
                  <c:v>1.6297193291139234</c:v>
                </c:pt>
                <c:pt idx="3513">
                  <c:v>1.6373759999999995</c:v>
                </c:pt>
                <c:pt idx="3514">
                  <c:v>1.6466667594936708</c:v>
                </c:pt>
                <c:pt idx="3515">
                  <c:v>1.6519398987341769</c:v>
                </c:pt>
                <c:pt idx="3516">
                  <c:v>1.6564597341772145</c:v>
                </c:pt>
                <c:pt idx="3517">
                  <c:v>1.6584685569620248</c:v>
                </c:pt>
                <c:pt idx="3518">
                  <c:v>1.6602262784810122</c:v>
                </c:pt>
                <c:pt idx="3519">
                  <c:v>1.6573366835443031</c:v>
                </c:pt>
                <c:pt idx="3520">
                  <c:v>1.6535662911392399</c:v>
                </c:pt>
                <c:pt idx="3521">
                  <c:v>1.6479145696202526</c:v>
                </c:pt>
                <c:pt idx="3522">
                  <c:v>1.6403776582278478</c:v>
                </c:pt>
                <c:pt idx="3523">
                  <c:v>1.6340962531645569</c:v>
                </c:pt>
                <c:pt idx="3524">
                  <c:v>1.6293214556962023</c:v>
                </c:pt>
                <c:pt idx="3525">
                  <c:v>1.614000392405063</c:v>
                </c:pt>
                <c:pt idx="3526">
                  <c:v>1.5981732658227847</c:v>
                </c:pt>
                <c:pt idx="3527">
                  <c:v>1.5839840886075947</c:v>
                </c:pt>
                <c:pt idx="3528">
                  <c:v>1.5711740379746832</c:v>
                </c:pt>
                <c:pt idx="3529">
                  <c:v>1.5593683924050628</c:v>
                </c:pt>
                <c:pt idx="3530">
                  <c:v>1.5485671518987341</c:v>
                </c:pt>
                <c:pt idx="3531">
                  <c:v>1.539527493670886</c:v>
                </c:pt>
                <c:pt idx="3532">
                  <c:v>1.5335010506329112</c:v>
                </c:pt>
                <c:pt idx="3533">
                  <c:v>1.5414126835443036</c:v>
                </c:pt>
                <c:pt idx="3534">
                  <c:v>1.5451792025316455</c:v>
                </c:pt>
                <c:pt idx="3535">
                  <c:v>1.548316050632911</c:v>
                </c:pt>
                <c:pt idx="3536">
                  <c:v>1.5483199113924047</c:v>
                </c:pt>
                <c:pt idx="3537">
                  <c:v>1.548447392405063</c:v>
                </c:pt>
                <c:pt idx="3538">
                  <c:v>1.5488259746835442</c:v>
                </c:pt>
                <c:pt idx="3539">
                  <c:v>1.5473193670886076</c:v>
                </c:pt>
                <c:pt idx="3540">
                  <c:v>1.5401610417721521</c:v>
                </c:pt>
                <c:pt idx="3541">
                  <c:v>1.5313686164556963</c:v>
                </c:pt>
                <c:pt idx="3542">
                  <c:v>1.5229547810126582</c:v>
                </c:pt>
                <c:pt idx="3543">
                  <c:v>1.5155453506329115</c:v>
                </c:pt>
                <c:pt idx="3544">
                  <c:v>1.5082634012658231</c:v>
                </c:pt>
                <c:pt idx="3545">
                  <c:v>1.5001006670886079</c:v>
                </c:pt>
                <c:pt idx="3546">
                  <c:v>1.4967088569620255</c:v>
                </c:pt>
                <c:pt idx="3547">
                  <c:v>1.4944489455696206</c:v>
                </c:pt>
                <c:pt idx="3548">
                  <c:v>1.4940742367088611</c:v>
                </c:pt>
                <c:pt idx="3549">
                  <c:v>1.4924401354430381</c:v>
                </c:pt>
                <c:pt idx="3550">
                  <c:v>1.4941978569620253</c:v>
                </c:pt>
                <c:pt idx="3551">
                  <c:v>1.4962066797468354</c:v>
                </c:pt>
                <c:pt idx="3552">
                  <c:v>1.4990962873417721</c:v>
                </c:pt>
                <c:pt idx="3553">
                  <c:v>1.5001006924050633</c:v>
                </c:pt>
                <c:pt idx="3554">
                  <c:v>1.4965814012658227</c:v>
                </c:pt>
                <c:pt idx="3555">
                  <c:v>1.4928110088607596</c:v>
                </c:pt>
                <c:pt idx="3556">
                  <c:v>1.4901725025316455</c:v>
                </c:pt>
                <c:pt idx="3557">
                  <c:v>1.4874065151898732</c:v>
                </c:pt>
                <c:pt idx="3558">
                  <c:v>1.4847680088607593</c:v>
                </c:pt>
                <c:pt idx="3559">
                  <c:v>1.4797459708860756</c:v>
                </c:pt>
                <c:pt idx="3560">
                  <c:v>1.4742217303797462</c:v>
                </c:pt>
                <c:pt idx="3561">
                  <c:v>1.4704552113924048</c:v>
                </c:pt>
                <c:pt idx="3562">
                  <c:v>1.467565603797468</c:v>
                </c:pt>
                <c:pt idx="3563">
                  <c:v>1.464301274683544</c:v>
                </c:pt>
                <c:pt idx="3564">
                  <c:v>1.4615391481012654</c:v>
                </c:pt>
                <c:pt idx="3565">
                  <c:v>1.4590281354430377</c:v>
                </c:pt>
                <c:pt idx="3566">
                  <c:v>1.4565171101265819</c:v>
                </c:pt>
                <c:pt idx="3567">
                  <c:v>1.4535038822784807</c:v>
                </c:pt>
                <c:pt idx="3568">
                  <c:v>1.4526269582278477</c:v>
                </c:pt>
                <c:pt idx="3569">
                  <c:v>1.4548868822784806</c:v>
                </c:pt>
                <c:pt idx="3570">
                  <c:v>1.4570231860759491</c:v>
                </c:pt>
                <c:pt idx="3571">
                  <c:v>1.4601638949367086</c:v>
                </c:pt>
                <c:pt idx="3572">
                  <c:v>1.463304603797468</c:v>
                </c:pt>
                <c:pt idx="3573">
                  <c:v>1.4679519202531641</c:v>
                </c:pt>
                <c:pt idx="3574">
                  <c:v>1.4756124518987337</c:v>
                </c:pt>
                <c:pt idx="3575">
                  <c:v>1.4859114772151896</c:v>
                </c:pt>
                <c:pt idx="3576">
                  <c:v>1.4960868822784805</c:v>
                </c:pt>
                <c:pt idx="3577">
                  <c:v>1.5045007177215186</c:v>
                </c:pt>
                <c:pt idx="3578">
                  <c:v>1.5141700594936705</c:v>
                </c:pt>
                <c:pt idx="3579">
                  <c:v>1.5249712873417716</c:v>
                </c:pt>
                <c:pt idx="3580">
                  <c:v>1.5337637050632908</c:v>
                </c:pt>
                <c:pt idx="3581">
                  <c:v>1.5428072240506323</c:v>
                </c:pt>
                <c:pt idx="3582">
                  <c:v>1.5497144518987336</c:v>
                </c:pt>
                <c:pt idx="3583">
                  <c:v>1.5538595658227843</c:v>
                </c:pt>
                <c:pt idx="3584">
                  <c:v>1.5558683759493666</c:v>
                </c:pt>
                <c:pt idx="3585">
                  <c:v>1.5586304898734173</c:v>
                </c:pt>
                <c:pt idx="3586">
                  <c:v>1.5595112746835438</c:v>
                </c:pt>
                <c:pt idx="3587">
                  <c:v>1.5610178822784806</c:v>
                </c:pt>
                <c:pt idx="3588">
                  <c:v>1.5622733886075948</c:v>
                </c:pt>
                <c:pt idx="3589">
                  <c:v>1.5635288949367085</c:v>
                </c:pt>
                <c:pt idx="3590">
                  <c:v>1.5601370974683542</c:v>
                </c:pt>
                <c:pt idx="3591">
                  <c:v>1.5563705784810125</c:v>
                </c:pt>
                <c:pt idx="3592">
                  <c:v>1.5547403506329112</c:v>
                </c:pt>
                <c:pt idx="3593">
                  <c:v>1.5532337430379741</c:v>
                </c:pt>
                <c:pt idx="3594">
                  <c:v>1.553484844303797</c:v>
                </c:pt>
                <c:pt idx="3595">
                  <c:v>1.5521018569620249</c:v>
                </c:pt>
                <c:pt idx="3596">
                  <c:v>1.5522293379746832</c:v>
                </c:pt>
                <c:pt idx="3597">
                  <c:v>1.5508463379746833</c:v>
                </c:pt>
                <c:pt idx="3598">
                  <c:v>1.5544892493670885</c:v>
                </c:pt>
                <c:pt idx="3599">
                  <c:v>1.5593876670886075</c:v>
                </c:pt>
                <c:pt idx="3600">
                  <c:v>1.5615239582278477</c:v>
                </c:pt>
                <c:pt idx="3601">
                  <c:v>1.5625283632911386</c:v>
                </c:pt>
                <c:pt idx="3602">
                  <c:v>1.5620261607594934</c:v>
                </c:pt>
                <c:pt idx="3603">
                  <c:v>1.561145375949367</c:v>
                </c:pt>
                <c:pt idx="3604">
                  <c:v>1.5608942746835439</c:v>
                </c:pt>
                <c:pt idx="3605">
                  <c:v>1.5624047430379746</c:v>
                </c:pt>
                <c:pt idx="3606">
                  <c:v>1.5625283632911389</c:v>
                </c:pt>
                <c:pt idx="3607">
                  <c:v>1.560268451898734</c:v>
                </c:pt>
                <c:pt idx="3608">
                  <c:v>1.5587618443037972</c:v>
                </c:pt>
                <c:pt idx="3609">
                  <c:v>1.5562508316455692</c:v>
                </c:pt>
                <c:pt idx="3610">
                  <c:v>1.5538634265822779</c:v>
                </c:pt>
                <c:pt idx="3611">
                  <c:v>1.5482117050632906</c:v>
                </c:pt>
                <c:pt idx="3612">
                  <c:v>1.5409297556962021</c:v>
                </c:pt>
                <c:pt idx="3613">
                  <c:v>1.5369121354430375</c:v>
                </c:pt>
                <c:pt idx="3614">
                  <c:v>1.5333967050632906</c:v>
                </c:pt>
                <c:pt idx="3615">
                  <c:v>1.5354055151898729</c:v>
                </c:pt>
                <c:pt idx="3616">
                  <c:v>1.5379165278481008</c:v>
                </c:pt>
                <c:pt idx="3617">
                  <c:v>1.5419341607594934</c:v>
                </c:pt>
                <c:pt idx="3618">
                  <c:v>1.5350269341772147</c:v>
                </c:pt>
                <c:pt idx="3619">
                  <c:v>1.5322648164556958</c:v>
                </c:pt>
                <c:pt idx="3620">
                  <c:v>1.5307582075949364</c:v>
                </c:pt>
                <c:pt idx="3621">
                  <c:v>1.5261108949367084</c:v>
                </c:pt>
                <c:pt idx="3622">
                  <c:v>1.5208377594936706</c:v>
                </c:pt>
                <c:pt idx="3623">
                  <c:v>1.5143052569620252</c:v>
                </c:pt>
                <c:pt idx="3624">
                  <c:v>1.5085299189873416</c:v>
                </c:pt>
                <c:pt idx="3625">
                  <c:v>1.5008693886075948</c:v>
                </c:pt>
                <c:pt idx="3626">
                  <c:v>1.5036315151898734</c:v>
                </c:pt>
                <c:pt idx="3627">
                  <c:v>1.504759540506329</c:v>
                </c:pt>
                <c:pt idx="3628">
                  <c:v>1.5052617430379744</c:v>
                </c:pt>
                <c:pt idx="3629">
                  <c:v>1.5045084265822779</c:v>
                </c:pt>
                <c:pt idx="3630">
                  <c:v>1.5024996037974681</c:v>
                </c:pt>
                <c:pt idx="3631">
                  <c:v>1.4999885784810123</c:v>
                </c:pt>
                <c:pt idx="3632">
                  <c:v>1.4989841734177212</c:v>
                </c:pt>
                <c:pt idx="3633">
                  <c:v>1.5006182620253161</c:v>
                </c:pt>
                <c:pt idx="3634">
                  <c:v>1.503507856962025</c:v>
                </c:pt>
                <c:pt idx="3635">
                  <c:v>1.5074018696202529</c:v>
                </c:pt>
                <c:pt idx="3636">
                  <c:v>1.5115469835443034</c:v>
                </c:pt>
                <c:pt idx="3637">
                  <c:v>1.5166965025316455</c:v>
                </c:pt>
                <c:pt idx="3638">
                  <c:v>1.5248592367088607</c:v>
                </c:pt>
                <c:pt idx="3639">
                  <c:v>1.5276213506329113</c:v>
                </c:pt>
                <c:pt idx="3640">
                  <c:v>1.528876856962025</c:v>
                </c:pt>
                <c:pt idx="3641">
                  <c:v>1.5258636417721518</c:v>
                </c:pt>
                <c:pt idx="3642">
                  <c:v>1.5225993253164558</c:v>
                </c:pt>
                <c:pt idx="3643">
                  <c:v>1.5180795025316458</c:v>
                </c:pt>
                <c:pt idx="3644">
                  <c:v>1.515317388607595</c:v>
                </c:pt>
                <c:pt idx="3645">
                  <c:v>1.5123041734177216</c:v>
                </c:pt>
                <c:pt idx="3646">
                  <c:v>1.5061541227848101</c:v>
                </c:pt>
                <c:pt idx="3647">
                  <c:v>1.503766717721519</c:v>
                </c:pt>
                <c:pt idx="3648">
                  <c:v>1.5012556924050635</c:v>
                </c:pt>
                <c:pt idx="3649">
                  <c:v>1.5002512873417722</c:v>
                </c:pt>
                <c:pt idx="3650">
                  <c:v>1.4984935784810129</c:v>
                </c:pt>
                <c:pt idx="3651">
                  <c:v>1.495603970886076</c:v>
                </c:pt>
                <c:pt idx="3652">
                  <c:v>1.4895736670886077</c:v>
                </c:pt>
                <c:pt idx="3653">
                  <c:v>1.4802790468354434</c:v>
                </c:pt>
                <c:pt idx="3654">
                  <c:v>1.4731207177215191</c:v>
                </c:pt>
                <c:pt idx="3655">
                  <c:v>1.4657074265822787</c:v>
                </c:pt>
                <c:pt idx="3656">
                  <c:v>1.4580468949367091</c:v>
                </c:pt>
                <c:pt idx="3657">
                  <c:v>1.4501352620253167</c:v>
                </c:pt>
                <c:pt idx="3658">
                  <c:v>1.4419725278481015</c:v>
                </c:pt>
                <c:pt idx="3659">
                  <c:v>1.4365719075949368</c:v>
                </c:pt>
                <c:pt idx="3660">
                  <c:v>1.4329290088607596</c:v>
                </c:pt>
                <c:pt idx="3661">
                  <c:v>1.4314224012658228</c:v>
                </c:pt>
                <c:pt idx="3662">
                  <c:v>1.4299157936708862</c:v>
                </c:pt>
                <c:pt idx="3663">
                  <c:v>1.4295410721518989</c:v>
                </c:pt>
                <c:pt idx="3664">
                  <c:v>1.4272811607594937</c:v>
                </c:pt>
                <c:pt idx="3665">
                  <c:v>1.4252723506329112</c:v>
                </c:pt>
                <c:pt idx="3666">
                  <c:v>1.4217569202531644</c:v>
                </c:pt>
                <c:pt idx="3667">
                  <c:v>1.4178629075949367</c:v>
                </c:pt>
                <c:pt idx="3668">
                  <c:v>1.4109556797468352</c:v>
                </c:pt>
                <c:pt idx="3669">
                  <c:v>1.4049292367088606</c:v>
                </c:pt>
                <c:pt idx="3670">
                  <c:v>1.3995286164556962</c:v>
                </c:pt>
                <c:pt idx="3671">
                  <c:v>1.3928724898734177</c:v>
                </c:pt>
                <c:pt idx="3672">
                  <c:v>1.3859652620253164</c:v>
                </c:pt>
                <c:pt idx="3673">
                  <c:v>1.3786833126582279</c:v>
                </c:pt>
                <c:pt idx="3674">
                  <c:v>1.3737848949367089</c:v>
                </c:pt>
                <c:pt idx="3675">
                  <c:v>1.3706441860759493</c:v>
                </c:pt>
                <c:pt idx="3676">
                  <c:v>1.3707716670886076</c:v>
                </c:pt>
                <c:pt idx="3677">
                  <c:v>1.3720271734177216</c:v>
                </c:pt>
                <c:pt idx="3678">
                  <c:v>1.3727804772151897</c:v>
                </c:pt>
                <c:pt idx="3679">
                  <c:v>1.3791855025316453</c:v>
                </c:pt>
                <c:pt idx="3680">
                  <c:v>1.3886037430379745</c:v>
                </c:pt>
                <c:pt idx="3681">
                  <c:v>1.3986516670886073</c:v>
                </c:pt>
                <c:pt idx="3682">
                  <c:v>1.4085759708860757</c:v>
                </c:pt>
                <c:pt idx="3683">
                  <c:v>1.4159854012658224</c:v>
                </c:pt>
                <c:pt idx="3684">
                  <c:v>1.4217607430379744</c:v>
                </c:pt>
                <c:pt idx="3685">
                  <c:v>1.4270338822784805</c:v>
                </c:pt>
                <c:pt idx="3686">
                  <c:v>1.4336900088607589</c:v>
                </c:pt>
                <c:pt idx="3687">
                  <c:v>1.436328515189873</c:v>
                </c:pt>
                <c:pt idx="3688">
                  <c:v>1.4400950468354423</c:v>
                </c:pt>
                <c:pt idx="3689">
                  <c:v>1.4451170848101258</c:v>
                </c:pt>
                <c:pt idx="3690">
                  <c:v>1.4501391227848095</c:v>
                </c:pt>
                <c:pt idx="3691">
                  <c:v>1.4559144645569613</c:v>
                </c:pt>
                <c:pt idx="3692">
                  <c:v>1.4628216924050628</c:v>
                </c:pt>
                <c:pt idx="3693">
                  <c:v>1.4685970341772148</c:v>
                </c:pt>
                <c:pt idx="3694">
                  <c:v>1.4724871860759488</c:v>
                </c:pt>
                <c:pt idx="3695">
                  <c:v>1.4757515151898732</c:v>
                </c:pt>
                <c:pt idx="3696">
                  <c:v>1.4766322999999995</c:v>
                </c:pt>
                <c:pt idx="3697">
                  <c:v>1.4879357417721513</c:v>
                </c:pt>
                <c:pt idx="3698">
                  <c:v>1.4999924886075944</c:v>
                </c:pt>
                <c:pt idx="3699">
                  <c:v>1.5124239531645565</c:v>
                </c:pt>
                <c:pt idx="3700">
                  <c:v>1.522974088607594</c:v>
                </c:pt>
                <c:pt idx="3701">
                  <c:v>1.5323923379746827</c:v>
                </c:pt>
                <c:pt idx="3702">
                  <c:v>1.5325198202531638</c:v>
                </c:pt>
                <c:pt idx="3703">
                  <c:v>1.5322687189873407</c:v>
                </c:pt>
                <c:pt idx="3704">
                  <c:v>1.5323962012658219</c:v>
                </c:pt>
                <c:pt idx="3705">
                  <c:v>1.5218499253164548</c:v>
                </c:pt>
                <c:pt idx="3706">
                  <c:v>1.5110525481012649</c:v>
                </c:pt>
                <c:pt idx="3707">
                  <c:v>1.5010084860759483</c:v>
                </c:pt>
                <c:pt idx="3708">
                  <c:v>1.4932204772151887</c:v>
                </c:pt>
                <c:pt idx="3709">
                  <c:v>1.4873215278481002</c:v>
                </c:pt>
                <c:pt idx="3710">
                  <c:v>1.4914627810126573</c:v>
                </c:pt>
                <c:pt idx="3711">
                  <c:v>1.4961100974683534</c:v>
                </c:pt>
                <c:pt idx="3712">
                  <c:v>1.4991233253164546</c:v>
                </c:pt>
                <c:pt idx="3713">
                  <c:v>1.5006299455696195</c:v>
                </c:pt>
                <c:pt idx="3714">
                  <c:v>1.5005024645569613</c:v>
                </c:pt>
                <c:pt idx="3715">
                  <c:v>1.4998766417721512</c:v>
                </c:pt>
                <c:pt idx="3716">
                  <c:v>1.4973656291139232</c:v>
                </c:pt>
                <c:pt idx="3717">
                  <c:v>1.4937227177215182</c:v>
                </c:pt>
                <c:pt idx="3718">
                  <c:v>1.4952293253164548</c:v>
                </c:pt>
                <c:pt idx="3719">
                  <c:v>1.4979914392405054</c:v>
                </c:pt>
                <c:pt idx="3720">
                  <c:v>1.5037667810126574</c:v>
                </c:pt>
                <c:pt idx="3721">
                  <c:v>1.5120531354430373</c:v>
                </c:pt>
                <c:pt idx="3722">
                  <c:v>1.5210927936708856</c:v>
                </c:pt>
                <c:pt idx="3723">
                  <c:v>1.5233527050632905</c:v>
                </c:pt>
                <c:pt idx="3724">
                  <c:v>1.5273703253164552</c:v>
                </c:pt>
                <c:pt idx="3725">
                  <c:v>1.5321412493670881</c:v>
                </c:pt>
                <c:pt idx="3726">
                  <c:v>1.5317665278481007</c:v>
                </c:pt>
                <c:pt idx="3727">
                  <c:v>1.5298813379746832</c:v>
                </c:pt>
                <c:pt idx="3728">
                  <c:v>1.5273703126582276</c:v>
                </c:pt>
                <c:pt idx="3729">
                  <c:v>1.5229740974683543</c:v>
                </c:pt>
                <c:pt idx="3730">
                  <c:v>1.5154410518987338</c:v>
                </c:pt>
                <c:pt idx="3731">
                  <c:v>1.515819634177215</c:v>
                </c:pt>
                <c:pt idx="3732">
                  <c:v>1.5169515202531643</c:v>
                </c:pt>
                <c:pt idx="3733">
                  <c:v>1.518207026582278</c:v>
                </c:pt>
                <c:pt idx="3734">
                  <c:v>1.5205944189873413</c:v>
                </c:pt>
                <c:pt idx="3735">
                  <c:v>1.5228543303797464</c:v>
                </c:pt>
                <c:pt idx="3736">
                  <c:v>1.524739532911392</c:v>
                </c:pt>
                <c:pt idx="3737">
                  <c:v>1.5264972417721514</c:v>
                </c:pt>
                <c:pt idx="3738">
                  <c:v>1.5308934569620252</c:v>
                </c:pt>
                <c:pt idx="3739">
                  <c:v>1.5316467607594932</c:v>
                </c:pt>
                <c:pt idx="3740">
                  <c:v>1.530765975949367</c:v>
                </c:pt>
                <c:pt idx="3741">
                  <c:v>1.5300126721518983</c:v>
                </c:pt>
                <c:pt idx="3742">
                  <c:v>1.5295104696202531</c:v>
                </c:pt>
                <c:pt idx="3743">
                  <c:v>1.5306384949367084</c:v>
                </c:pt>
                <c:pt idx="3744">
                  <c:v>1.5403078367088605</c:v>
                </c:pt>
                <c:pt idx="3745">
                  <c:v>1.551483798734177</c:v>
                </c:pt>
                <c:pt idx="3746">
                  <c:v>1.5621614189873414</c:v>
                </c:pt>
                <c:pt idx="3747">
                  <c:v>1.5766055582278475</c:v>
                </c:pt>
                <c:pt idx="3748">
                  <c:v>1.5936843303797461</c:v>
                </c:pt>
                <c:pt idx="3749">
                  <c:v>1.6103883810126578</c:v>
                </c:pt>
                <c:pt idx="3750">
                  <c:v>1.6254583430379741</c:v>
                </c:pt>
                <c:pt idx="3751">
                  <c:v>1.6404008240506325</c:v>
                </c:pt>
                <c:pt idx="3752">
                  <c:v>1.6460525455696202</c:v>
                </c:pt>
                <c:pt idx="3753">
                  <c:v>1.6495718367088605</c:v>
                </c:pt>
                <c:pt idx="3754">
                  <c:v>1.652082849367088</c:v>
                </c:pt>
                <c:pt idx="3755">
                  <c:v>1.6514570265822788</c:v>
                </c:pt>
                <c:pt idx="3756">
                  <c:v>1.6465586088607593</c:v>
                </c:pt>
                <c:pt idx="3757">
                  <c:v>1.6412854696202528</c:v>
                </c:pt>
                <c:pt idx="3758">
                  <c:v>1.6329952544303794</c:v>
                </c:pt>
                <c:pt idx="3759">
                  <c:v>1.6230748113924047</c:v>
                </c:pt>
                <c:pt idx="3760">
                  <c:v>1.6155378999999996</c:v>
                </c:pt>
                <c:pt idx="3761">
                  <c:v>1.6092564949367087</c:v>
                </c:pt>
                <c:pt idx="3762">
                  <c:v>1.6047366721518987</c:v>
                </c:pt>
                <c:pt idx="3763">
                  <c:v>1.6010937607594935</c:v>
                </c:pt>
                <c:pt idx="3764">
                  <c:v>1.5987102291139237</c:v>
                </c:pt>
                <c:pt idx="3765">
                  <c:v>1.595820634177215</c:v>
                </c:pt>
                <c:pt idx="3766">
                  <c:v>1.595820634177215</c:v>
                </c:pt>
                <c:pt idx="3767">
                  <c:v>1.5944415075949365</c:v>
                </c:pt>
                <c:pt idx="3768">
                  <c:v>1.58916836835443</c:v>
                </c:pt>
                <c:pt idx="3769">
                  <c:v>1.5831419253164554</c:v>
                </c:pt>
                <c:pt idx="3770">
                  <c:v>1.5771154822784808</c:v>
                </c:pt>
                <c:pt idx="3771">
                  <c:v>1.5712126594936706</c:v>
                </c:pt>
                <c:pt idx="3772">
                  <c:v>1.5650625962025313</c:v>
                </c:pt>
                <c:pt idx="3773">
                  <c:v>1.5595383556962024</c:v>
                </c:pt>
                <c:pt idx="3774">
                  <c:v>1.554014115189873</c:v>
                </c:pt>
                <c:pt idx="3775">
                  <c:v>1.5501201025316453</c:v>
                </c:pt>
                <c:pt idx="3776">
                  <c:v>1.5482349</c:v>
                </c:pt>
                <c:pt idx="3777">
                  <c:v>1.5444683683544302</c:v>
                </c:pt>
                <c:pt idx="3778">
                  <c:v>1.5388205075949368</c:v>
                </c:pt>
                <c:pt idx="3779">
                  <c:v>1.534926494936709</c:v>
                </c:pt>
                <c:pt idx="3780">
                  <c:v>1.5340456974683543</c:v>
                </c:pt>
                <c:pt idx="3781">
                  <c:v>1.540450717721519</c:v>
                </c:pt>
                <c:pt idx="3782">
                  <c:v>1.5468518784810126</c:v>
                </c:pt>
                <c:pt idx="3783">
                  <c:v>1.5531294202531645</c:v>
                </c:pt>
                <c:pt idx="3784">
                  <c:v>1.5594069620253166</c:v>
                </c:pt>
                <c:pt idx="3785">
                  <c:v>1.5679444151898736</c:v>
                </c:pt>
                <c:pt idx="3786">
                  <c:v>1.5778648569620255</c:v>
                </c:pt>
                <c:pt idx="3787">
                  <c:v>1.5851506632911394</c:v>
                </c:pt>
                <c:pt idx="3788">
                  <c:v>1.5902963088607598</c:v>
                </c:pt>
                <c:pt idx="3789">
                  <c:v>1.587785283544304</c:v>
                </c:pt>
                <c:pt idx="3790">
                  <c:v>1.5842659924050635</c:v>
                </c:pt>
                <c:pt idx="3791">
                  <c:v>1.5811291443037976</c:v>
                </c:pt>
                <c:pt idx="3792">
                  <c:v>1.5787456</c:v>
                </c:pt>
                <c:pt idx="3793">
                  <c:v>1.5758598531645569</c:v>
                </c:pt>
                <c:pt idx="3794">
                  <c:v>1.5738510303797466</c:v>
                </c:pt>
                <c:pt idx="3795">
                  <c:v>1.5725955113924048</c:v>
                </c:pt>
                <c:pt idx="3796">
                  <c:v>1.5708378025316454</c:v>
                </c:pt>
                <c:pt idx="3797">
                  <c:v>1.5702081189873416</c:v>
                </c:pt>
                <c:pt idx="3798">
                  <c:v>1.568701511392405</c:v>
                </c:pt>
                <c:pt idx="3799">
                  <c:v>1.5666926886075947</c:v>
                </c:pt>
                <c:pt idx="3800">
                  <c:v>1.5621728531645569</c:v>
                </c:pt>
                <c:pt idx="3801">
                  <c:v>1.5607937265822782</c:v>
                </c:pt>
                <c:pt idx="3802">
                  <c:v>1.5636833341772149</c:v>
                </c:pt>
                <c:pt idx="3803">
                  <c:v>1.5663218405063291</c:v>
                </c:pt>
                <c:pt idx="3804">
                  <c:v>1.5698372708860759</c:v>
                </c:pt>
                <c:pt idx="3805">
                  <c:v>1.5731015999999998</c:v>
                </c:pt>
                <c:pt idx="3806">
                  <c:v>1.5773703341772152</c:v>
                </c:pt>
                <c:pt idx="3807">
                  <c:v>1.5720933392405063</c:v>
                </c:pt>
                <c:pt idx="3808">
                  <c:v>1.5656883139240505</c:v>
                </c:pt>
                <c:pt idx="3809">
                  <c:v>1.5579002999999998</c:v>
                </c:pt>
                <c:pt idx="3810">
                  <c:v>1.5425792379746837</c:v>
                </c:pt>
                <c:pt idx="3811">
                  <c:v>1.5242488183544305</c:v>
                </c:pt>
                <c:pt idx="3812">
                  <c:v>1.501777155063291</c:v>
                </c:pt>
                <c:pt idx="3813">
                  <c:v>1.4747856626582276</c:v>
                </c:pt>
                <c:pt idx="3814">
                  <c:v>1.44478095</c:v>
                </c:pt>
                <c:pt idx="3815">
                  <c:v>1.4218032107594936</c:v>
                </c:pt>
                <c:pt idx="3816">
                  <c:v>1.3983271436708864</c:v>
                </c:pt>
                <c:pt idx="3817">
                  <c:v>1.3700762753164557</c:v>
                </c:pt>
                <c:pt idx="3818">
                  <c:v>1.3422039892405062</c:v>
                </c:pt>
                <c:pt idx="3819">
                  <c:v>1.3152124879746836</c:v>
                </c:pt>
                <c:pt idx="3820">
                  <c:v>1.28871932721519</c:v>
                </c:pt>
                <c:pt idx="3821">
                  <c:v>1.2627283702531646</c:v>
                </c:pt>
                <c:pt idx="3822">
                  <c:v>1.2379967829113925</c:v>
                </c:pt>
                <c:pt idx="3823">
                  <c:v>1.203970575316456</c:v>
                </c:pt>
                <c:pt idx="3824">
                  <c:v>1.1685613778481014</c:v>
                </c:pt>
                <c:pt idx="3825">
                  <c:v>1.1365439816455698</c:v>
                </c:pt>
                <c:pt idx="3826">
                  <c:v>1.1040243841772153</c:v>
                </c:pt>
                <c:pt idx="3827">
                  <c:v>1.0706240018987341</c:v>
                </c:pt>
                <c:pt idx="3828">
                  <c:v>1.0376022037974684</c:v>
                </c:pt>
                <c:pt idx="3829">
                  <c:v>1.0045804050632912</c:v>
                </c:pt>
                <c:pt idx="3830">
                  <c:v>0.9719371886075947</c:v>
                </c:pt>
                <c:pt idx="3831">
                  <c:v>0.94984023949367069</c:v>
                </c:pt>
                <c:pt idx="3832">
                  <c:v>0.93088012670886067</c:v>
                </c:pt>
                <c:pt idx="3833">
                  <c:v>0.90953649189873431</c:v>
                </c:pt>
                <c:pt idx="3834">
                  <c:v>0.88906978050632912</c:v>
                </c:pt>
                <c:pt idx="3835">
                  <c:v>0.86986243493670889</c:v>
                </c:pt>
                <c:pt idx="3836">
                  <c:v>0.85178311594936695</c:v>
                </c:pt>
                <c:pt idx="3837">
                  <c:v>0.83433348113924044</c:v>
                </c:pt>
                <c:pt idx="3838">
                  <c:v>0.81625416215189872</c:v>
                </c:pt>
                <c:pt idx="3839">
                  <c:v>0.79629351405063287</c:v>
                </c:pt>
                <c:pt idx="3840">
                  <c:v>0.77331964949367105</c:v>
                </c:pt>
                <c:pt idx="3841">
                  <c:v>0.75147380012658216</c:v>
                </c:pt>
                <c:pt idx="3842">
                  <c:v>0.73038126594936703</c:v>
                </c:pt>
                <c:pt idx="3843">
                  <c:v>0.71117005227848096</c:v>
                </c:pt>
                <c:pt idx="3844">
                  <c:v>0.69108191341772152</c:v>
                </c:pt>
                <c:pt idx="3845">
                  <c:v>0.67011298822784815</c:v>
                </c:pt>
                <c:pt idx="3846">
                  <c:v>0.64876934139240516</c:v>
                </c:pt>
                <c:pt idx="3847">
                  <c:v>0.63131584746835445</c:v>
                </c:pt>
                <c:pt idx="3848">
                  <c:v>0.61411731607594944</c:v>
                </c:pt>
                <c:pt idx="3849">
                  <c:v>0.59503359202531647</c:v>
                </c:pt>
                <c:pt idx="3850">
                  <c:v>0.57582624772151902</c:v>
                </c:pt>
                <c:pt idx="3851">
                  <c:v>0.55523591354430379</c:v>
                </c:pt>
                <c:pt idx="3852">
                  <c:v>0.53276424898734187</c:v>
                </c:pt>
                <c:pt idx="3853">
                  <c:v>0.51217391481012664</c:v>
                </c:pt>
                <c:pt idx="3854">
                  <c:v>0.49158358189873408</c:v>
                </c:pt>
                <c:pt idx="3855">
                  <c:v>0.46735420848101256</c:v>
                </c:pt>
                <c:pt idx="3856">
                  <c:v>0.44575946924050625</c:v>
                </c:pt>
                <c:pt idx="3857">
                  <c:v>0.42491803506329107</c:v>
                </c:pt>
                <c:pt idx="3858">
                  <c:v>0.40357439708860759</c:v>
                </c:pt>
                <c:pt idx="3859">
                  <c:v>0.38110273506329118</c:v>
                </c:pt>
                <c:pt idx="3860">
                  <c:v>0.3607635046835444</c:v>
                </c:pt>
                <c:pt idx="3861">
                  <c:v>0.34004955025316463</c:v>
                </c:pt>
                <c:pt idx="3862">
                  <c:v>0.31996141734177219</c:v>
                </c:pt>
                <c:pt idx="3863">
                  <c:v>0.30025186924050629</c:v>
                </c:pt>
                <c:pt idx="3864">
                  <c:v>0.27853351101265822</c:v>
                </c:pt>
                <c:pt idx="3865">
                  <c:v>0.25643657050632906</c:v>
                </c:pt>
                <c:pt idx="3866">
                  <c:v>0.23107530721518985</c:v>
                </c:pt>
                <c:pt idx="3867">
                  <c:v>0.20571404265822782</c:v>
                </c:pt>
                <c:pt idx="3868">
                  <c:v>0.18073136417721525</c:v>
                </c:pt>
                <c:pt idx="3869">
                  <c:v>0.15587230341772154</c:v>
                </c:pt>
                <c:pt idx="3870">
                  <c:v>0.13038355784810132</c:v>
                </c:pt>
                <c:pt idx="3871">
                  <c:v>0.10477119455696207</c:v>
                </c:pt>
                <c:pt idx="3872">
                  <c:v>7.9409931265822825E-2</c:v>
                </c:pt>
                <c:pt idx="3873">
                  <c:v>5.2793160379746872E-2</c:v>
                </c:pt>
                <c:pt idx="3874">
                  <c:v>2.9313228734177202E-2</c:v>
                </c:pt>
                <c:pt idx="3875">
                  <c:v>5.70967683544294E-3</c:v>
                </c:pt>
                <c:pt idx="3876">
                  <c:v>0</c:v>
                </c:pt>
                <c:pt idx="3877">
                  <c:v>0</c:v>
                </c:pt>
                <c:pt idx="3878">
                  <c:v>0</c:v>
                </c:pt>
                <c:pt idx="3879">
                  <c:v>0</c:v>
                </c:pt>
                <c:pt idx="3880">
                  <c:v>0</c:v>
                </c:pt>
                <c:pt idx="3881">
                  <c:v>0</c:v>
                </c:pt>
                <c:pt idx="3882">
                  <c:v>0</c:v>
                </c:pt>
                <c:pt idx="3883">
                  <c:v>0</c:v>
                </c:pt>
                <c:pt idx="3884">
                  <c:v>0</c:v>
                </c:pt>
                <c:pt idx="3885">
                  <c:v>0</c:v>
                </c:pt>
                <c:pt idx="3886">
                  <c:v>0</c:v>
                </c:pt>
                <c:pt idx="3887">
                  <c:v>0</c:v>
                </c:pt>
                <c:pt idx="3888">
                  <c:v>0</c:v>
                </c:pt>
                <c:pt idx="3889">
                  <c:v>0</c:v>
                </c:pt>
                <c:pt idx="3890">
                  <c:v>0</c:v>
                </c:pt>
                <c:pt idx="3891">
                  <c:v>0</c:v>
                </c:pt>
                <c:pt idx="3892">
                  <c:v>0</c:v>
                </c:pt>
                <c:pt idx="3893">
                  <c:v>0</c:v>
                </c:pt>
                <c:pt idx="3894">
                  <c:v>0</c:v>
                </c:pt>
                <c:pt idx="3895">
                  <c:v>0</c:v>
                </c:pt>
                <c:pt idx="3896">
                  <c:v>0</c:v>
                </c:pt>
                <c:pt idx="3897">
                  <c:v>0</c:v>
                </c:pt>
                <c:pt idx="3898">
                  <c:v>0</c:v>
                </c:pt>
                <c:pt idx="3899">
                  <c:v>0</c:v>
                </c:pt>
                <c:pt idx="3900">
                  <c:v>0</c:v>
                </c:pt>
                <c:pt idx="3901">
                  <c:v>0</c:v>
                </c:pt>
                <c:pt idx="3902">
                  <c:v>0</c:v>
                </c:pt>
                <c:pt idx="3903">
                  <c:v>0</c:v>
                </c:pt>
                <c:pt idx="3904">
                  <c:v>0</c:v>
                </c:pt>
                <c:pt idx="3905">
                  <c:v>0</c:v>
                </c:pt>
                <c:pt idx="3906">
                  <c:v>0</c:v>
                </c:pt>
                <c:pt idx="3907">
                  <c:v>0</c:v>
                </c:pt>
                <c:pt idx="3908">
                  <c:v>0</c:v>
                </c:pt>
                <c:pt idx="3909">
                  <c:v>0</c:v>
                </c:pt>
                <c:pt idx="3910">
                  <c:v>0</c:v>
                </c:pt>
                <c:pt idx="3911">
                  <c:v>0</c:v>
                </c:pt>
                <c:pt idx="3912">
                  <c:v>0</c:v>
                </c:pt>
                <c:pt idx="3913">
                  <c:v>0</c:v>
                </c:pt>
                <c:pt idx="3914">
                  <c:v>0</c:v>
                </c:pt>
                <c:pt idx="3915">
                  <c:v>0</c:v>
                </c:pt>
                <c:pt idx="3916">
                  <c:v>0</c:v>
                </c:pt>
                <c:pt idx="3917">
                  <c:v>0</c:v>
                </c:pt>
                <c:pt idx="3918">
                  <c:v>0</c:v>
                </c:pt>
                <c:pt idx="3919">
                  <c:v>0</c:v>
                </c:pt>
                <c:pt idx="3920">
                  <c:v>0</c:v>
                </c:pt>
                <c:pt idx="3921">
                  <c:v>0</c:v>
                </c:pt>
                <c:pt idx="3922">
                  <c:v>0</c:v>
                </c:pt>
                <c:pt idx="3923">
                  <c:v>0</c:v>
                </c:pt>
                <c:pt idx="3924">
                  <c:v>0</c:v>
                </c:pt>
                <c:pt idx="3925">
                  <c:v>0</c:v>
                </c:pt>
                <c:pt idx="3926">
                  <c:v>0</c:v>
                </c:pt>
                <c:pt idx="3927">
                  <c:v>0</c:v>
                </c:pt>
                <c:pt idx="3928">
                  <c:v>0</c:v>
                </c:pt>
                <c:pt idx="3929">
                  <c:v>0</c:v>
                </c:pt>
                <c:pt idx="3930">
                  <c:v>0</c:v>
                </c:pt>
                <c:pt idx="3931">
                  <c:v>0</c:v>
                </c:pt>
                <c:pt idx="3932">
                  <c:v>0</c:v>
                </c:pt>
                <c:pt idx="3933">
                  <c:v>0</c:v>
                </c:pt>
                <c:pt idx="3934">
                  <c:v>0</c:v>
                </c:pt>
                <c:pt idx="3935">
                  <c:v>0</c:v>
                </c:pt>
                <c:pt idx="3936">
                  <c:v>0</c:v>
                </c:pt>
                <c:pt idx="3937">
                  <c:v>0</c:v>
                </c:pt>
                <c:pt idx="3938">
                  <c:v>0</c:v>
                </c:pt>
                <c:pt idx="3939">
                  <c:v>0</c:v>
                </c:pt>
                <c:pt idx="3940">
                  <c:v>0</c:v>
                </c:pt>
                <c:pt idx="3941">
                  <c:v>0</c:v>
                </c:pt>
                <c:pt idx="3942">
                  <c:v>0</c:v>
                </c:pt>
                <c:pt idx="3943">
                  <c:v>0</c:v>
                </c:pt>
                <c:pt idx="3944">
                  <c:v>0</c:v>
                </c:pt>
                <c:pt idx="3945">
                  <c:v>0</c:v>
                </c:pt>
                <c:pt idx="3946">
                  <c:v>0</c:v>
                </c:pt>
                <c:pt idx="3947">
                  <c:v>0</c:v>
                </c:pt>
                <c:pt idx="3948">
                  <c:v>0</c:v>
                </c:pt>
                <c:pt idx="3949">
                  <c:v>0</c:v>
                </c:pt>
                <c:pt idx="3950">
                  <c:v>0</c:v>
                </c:pt>
                <c:pt idx="3951">
                  <c:v>0</c:v>
                </c:pt>
                <c:pt idx="3952">
                  <c:v>0</c:v>
                </c:pt>
                <c:pt idx="3953">
                  <c:v>0</c:v>
                </c:pt>
                <c:pt idx="3954">
                  <c:v>0</c:v>
                </c:pt>
                <c:pt idx="3955">
                  <c:v>0</c:v>
                </c:pt>
                <c:pt idx="3956">
                  <c:v>0</c:v>
                </c:pt>
                <c:pt idx="3957">
                  <c:v>0</c:v>
                </c:pt>
                <c:pt idx="3958">
                  <c:v>0</c:v>
                </c:pt>
                <c:pt idx="3959">
                  <c:v>0</c:v>
                </c:pt>
                <c:pt idx="3960">
                  <c:v>0</c:v>
                </c:pt>
                <c:pt idx="3961">
                  <c:v>0</c:v>
                </c:pt>
                <c:pt idx="3962">
                  <c:v>0</c:v>
                </c:pt>
                <c:pt idx="3963">
                  <c:v>0</c:v>
                </c:pt>
                <c:pt idx="3964">
                  <c:v>0</c:v>
                </c:pt>
                <c:pt idx="3965">
                  <c:v>0</c:v>
                </c:pt>
                <c:pt idx="3966">
                  <c:v>0</c:v>
                </c:pt>
                <c:pt idx="3967">
                  <c:v>0</c:v>
                </c:pt>
                <c:pt idx="3968">
                  <c:v>0</c:v>
                </c:pt>
                <c:pt idx="3969">
                  <c:v>0</c:v>
                </c:pt>
                <c:pt idx="3970">
                  <c:v>0</c:v>
                </c:pt>
                <c:pt idx="3971">
                  <c:v>0</c:v>
                </c:pt>
                <c:pt idx="3972">
                  <c:v>0</c:v>
                </c:pt>
                <c:pt idx="3973">
                  <c:v>0</c:v>
                </c:pt>
                <c:pt idx="3974">
                  <c:v>0</c:v>
                </c:pt>
                <c:pt idx="3975">
                  <c:v>0</c:v>
                </c:pt>
                <c:pt idx="3976">
                  <c:v>0</c:v>
                </c:pt>
                <c:pt idx="3977">
                  <c:v>0</c:v>
                </c:pt>
                <c:pt idx="3978">
                  <c:v>0</c:v>
                </c:pt>
                <c:pt idx="3979">
                  <c:v>0</c:v>
                </c:pt>
                <c:pt idx="3980">
                  <c:v>0</c:v>
                </c:pt>
                <c:pt idx="3981">
                  <c:v>0</c:v>
                </c:pt>
                <c:pt idx="3982">
                  <c:v>0</c:v>
                </c:pt>
                <c:pt idx="3983">
                  <c:v>0</c:v>
                </c:pt>
                <c:pt idx="3984">
                  <c:v>0</c:v>
                </c:pt>
                <c:pt idx="3985">
                  <c:v>0</c:v>
                </c:pt>
                <c:pt idx="3986">
                  <c:v>0</c:v>
                </c:pt>
                <c:pt idx="3987">
                  <c:v>0</c:v>
                </c:pt>
                <c:pt idx="3988">
                  <c:v>0</c:v>
                </c:pt>
                <c:pt idx="3989">
                  <c:v>0</c:v>
                </c:pt>
                <c:pt idx="3990">
                  <c:v>0</c:v>
                </c:pt>
                <c:pt idx="3991">
                  <c:v>0</c:v>
                </c:pt>
                <c:pt idx="3992">
                  <c:v>0</c:v>
                </c:pt>
                <c:pt idx="3993">
                  <c:v>0</c:v>
                </c:pt>
                <c:pt idx="3994">
                  <c:v>0</c:v>
                </c:pt>
                <c:pt idx="3995">
                  <c:v>0</c:v>
                </c:pt>
                <c:pt idx="3996">
                  <c:v>0</c:v>
                </c:pt>
                <c:pt idx="3997">
                  <c:v>0</c:v>
                </c:pt>
                <c:pt idx="3998">
                  <c:v>0</c:v>
                </c:pt>
                <c:pt idx="3999">
                  <c:v>0</c:v>
                </c:pt>
                <c:pt idx="4000">
                  <c:v>0</c:v>
                </c:pt>
                <c:pt idx="4001">
                  <c:v>0</c:v>
                </c:pt>
                <c:pt idx="4002">
                  <c:v>0</c:v>
                </c:pt>
                <c:pt idx="4003">
                  <c:v>0</c:v>
                </c:pt>
                <c:pt idx="4004">
                  <c:v>0</c:v>
                </c:pt>
                <c:pt idx="4005">
                  <c:v>0</c:v>
                </c:pt>
                <c:pt idx="4006">
                  <c:v>0</c:v>
                </c:pt>
                <c:pt idx="4007">
                  <c:v>0</c:v>
                </c:pt>
                <c:pt idx="4008">
                  <c:v>0</c:v>
                </c:pt>
                <c:pt idx="4009">
                  <c:v>0</c:v>
                </c:pt>
                <c:pt idx="4010">
                  <c:v>0</c:v>
                </c:pt>
                <c:pt idx="4011">
                  <c:v>0</c:v>
                </c:pt>
                <c:pt idx="4012">
                  <c:v>0</c:v>
                </c:pt>
                <c:pt idx="4013">
                  <c:v>0</c:v>
                </c:pt>
                <c:pt idx="4014">
                  <c:v>0</c:v>
                </c:pt>
                <c:pt idx="4015">
                  <c:v>0</c:v>
                </c:pt>
                <c:pt idx="4016">
                  <c:v>0</c:v>
                </c:pt>
                <c:pt idx="4017">
                  <c:v>0</c:v>
                </c:pt>
                <c:pt idx="4018">
                  <c:v>0</c:v>
                </c:pt>
                <c:pt idx="4019">
                  <c:v>0</c:v>
                </c:pt>
                <c:pt idx="4020">
                  <c:v>0</c:v>
                </c:pt>
                <c:pt idx="4021">
                  <c:v>0</c:v>
                </c:pt>
                <c:pt idx="4022">
                  <c:v>0</c:v>
                </c:pt>
                <c:pt idx="4023">
                  <c:v>0</c:v>
                </c:pt>
                <c:pt idx="4024">
                  <c:v>0</c:v>
                </c:pt>
                <c:pt idx="4025">
                  <c:v>0</c:v>
                </c:pt>
                <c:pt idx="4026">
                  <c:v>0</c:v>
                </c:pt>
                <c:pt idx="4027">
                  <c:v>0</c:v>
                </c:pt>
                <c:pt idx="4028">
                  <c:v>0</c:v>
                </c:pt>
                <c:pt idx="4029">
                  <c:v>0</c:v>
                </c:pt>
                <c:pt idx="4030">
                  <c:v>0</c:v>
                </c:pt>
                <c:pt idx="4031">
                  <c:v>0</c:v>
                </c:pt>
                <c:pt idx="4032">
                  <c:v>0</c:v>
                </c:pt>
                <c:pt idx="4033">
                  <c:v>0</c:v>
                </c:pt>
                <c:pt idx="4034">
                  <c:v>0</c:v>
                </c:pt>
                <c:pt idx="4035">
                  <c:v>0</c:v>
                </c:pt>
                <c:pt idx="4036">
                  <c:v>0</c:v>
                </c:pt>
                <c:pt idx="4037">
                  <c:v>0</c:v>
                </c:pt>
                <c:pt idx="4038">
                  <c:v>0</c:v>
                </c:pt>
                <c:pt idx="4039">
                  <c:v>0</c:v>
                </c:pt>
                <c:pt idx="4040">
                  <c:v>0</c:v>
                </c:pt>
                <c:pt idx="4041">
                  <c:v>0</c:v>
                </c:pt>
                <c:pt idx="4042">
                  <c:v>0</c:v>
                </c:pt>
                <c:pt idx="4043">
                  <c:v>0</c:v>
                </c:pt>
                <c:pt idx="4044">
                  <c:v>0</c:v>
                </c:pt>
                <c:pt idx="4045">
                  <c:v>0</c:v>
                </c:pt>
                <c:pt idx="4046">
                  <c:v>0</c:v>
                </c:pt>
                <c:pt idx="4047">
                  <c:v>0</c:v>
                </c:pt>
                <c:pt idx="4048">
                  <c:v>0</c:v>
                </c:pt>
                <c:pt idx="4049">
                  <c:v>0</c:v>
                </c:pt>
                <c:pt idx="4050">
                  <c:v>0</c:v>
                </c:pt>
                <c:pt idx="4051">
                  <c:v>0</c:v>
                </c:pt>
                <c:pt idx="4052">
                  <c:v>0</c:v>
                </c:pt>
                <c:pt idx="4053">
                  <c:v>0</c:v>
                </c:pt>
                <c:pt idx="4054">
                  <c:v>0</c:v>
                </c:pt>
                <c:pt idx="4055">
                  <c:v>0</c:v>
                </c:pt>
                <c:pt idx="4056">
                  <c:v>0</c:v>
                </c:pt>
                <c:pt idx="4057">
                  <c:v>0</c:v>
                </c:pt>
                <c:pt idx="4058">
                  <c:v>0</c:v>
                </c:pt>
                <c:pt idx="4059">
                  <c:v>0</c:v>
                </c:pt>
                <c:pt idx="4060">
                  <c:v>0</c:v>
                </c:pt>
                <c:pt idx="4061">
                  <c:v>0</c:v>
                </c:pt>
                <c:pt idx="4062">
                  <c:v>0</c:v>
                </c:pt>
                <c:pt idx="4063">
                  <c:v>0</c:v>
                </c:pt>
                <c:pt idx="4064">
                  <c:v>0</c:v>
                </c:pt>
                <c:pt idx="4065">
                  <c:v>0</c:v>
                </c:pt>
                <c:pt idx="4066">
                  <c:v>0</c:v>
                </c:pt>
                <c:pt idx="4067">
                  <c:v>0</c:v>
                </c:pt>
                <c:pt idx="4068">
                  <c:v>0</c:v>
                </c:pt>
                <c:pt idx="4069">
                  <c:v>0</c:v>
                </c:pt>
                <c:pt idx="4070">
                  <c:v>0</c:v>
                </c:pt>
                <c:pt idx="4071">
                  <c:v>0</c:v>
                </c:pt>
                <c:pt idx="4072">
                  <c:v>0</c:v>
                </c:pt>
                <c:pt idx="4073">
                  <c:v>0</c:v>
                </c:pt>
                <c:pt idx="4074">
                  <c:v>0</c:v>
                </c:pt>
                <c:pt idx="4075">
                  <c:v>0</c:v>
                </c:pt>
                <c:pt idx="4076">
                  <c:v>0</c:v>
                </c:pt>
                <c:pt idx="4077">
                  <c:v>0</c:v>
                </c:pt>
                <c:pt idx="4078">
                  <c:v>0</c:v>
                </c:pt>
                <c:pt idx="4079">
                  <c:v>0</c:v>
                </c:pt>
                <c:pt idx="4080">
                  <c:v>0</c:v>
                </c:pt>
                <c:pt idx="4081">
                  <c:v>0</c:v>
                </c:pt>
                <c:pt idx="4082">
                  <c:v>0</c:v>
                </c:pt>
                <c:pt idx="4083">
                  <c:v>0</c:v>
                </c:pt>
                <c:pt idx="4084">
                  <c:v>0</c:v>
                </c:pt>
                <c:pt idx="4085">
                  <c:v>0</c:v>
                </c:pt>
                <c:pt idx="4086">
                  <c:v>0</c:v>
                </c:pt>
                <c:pt idx="4087">
                  <c:v>0</c:v>
                </c:pt>
                <c:pt idx="4088">
                  <c:v>0</c:v>
                </c:pt>
                <c:pt idx="4089">
                  <c:v>0</c:v>
                </c:pt>
                <c:pt idx="4090">
                  <c:v>0</c:v>
                </c:pt>
                <c:pt idx="4091">
                  <c:v>0</c:v>
                </c:pt>
                <c:pt idx="4092">
                  <c:v>0</c:v>
                </c:pt>
                <c:pt idx="4093">
                  <c:v>0</c:v>
                </c:pt>
                <c:pt idx="4094">
                  <c:v>0</c:v>
                </c:pt>
                <c:pt idx="4095">
                  <c:v>0</c:v>
                </c:pt>
                <c:pt idx="4096">
                  <c:v>0</c:v>
                </c:pt>
                <c:pt idx="4097">
                  <c:v>0</c:v>
                </c:pt>
                <c:pt idx="4098">
                  <c:v>0</c:v>
                </c:pt>
                <c:pt idx="4099">
                  <c:v>0</c:v>
                </c:pt>
                <c:pt idx="4100">
                  <c:v>0</c:v>
                </c:pt>
                <c:pt idx="4101">
                  <c:v>0</c:v>
                </c:pt>
                <c:pt idx="4102">
                  <c:v>0</c:v>
                </c:pt>
                <c:pt idx="4103">
                  <c:v>0</c:v>
                </c:pt>
                <c:pt idx="4104">
                  <c:v>0</c:v>
                </c:pt>
                <c:pt idx="4105">
                  <c:v>0</c:v>
                </c:pt>
                <c:pt idx="4106">
                  <c:v>0</c:v>
                </c:pt>
                <c:pt idx="4107">
                  <c:v>0</c:v>
                </c:pt>
                <c:pt idx="4108">
                  <c:v>0</c:v>
                </c:pt>
                <c:pt idx="4109">
                  <c:v>0</c:v>
                </c:pt>
                <c:pt idx="4110">
                  <c:v>0</c:v>
                </c:pt>
                <c:pt idx="4111">
                  <c:v>0</c:v>
                </c:pt>
                <c:pt idx="4112">
                  <c:v>0</c:v>
                </c:pt>
                <c:pt idx="4113">
                  <c:v>0</c:v>
                </c:pt>
                <c:pt idx="4114">
                  <c:v>0</c:v>
                </c:pt>
                <c:pt idx="4115">
                  <c:v>0</c:v>
                </c:pt>
                <c:pt idx="4116">
                  <c:v>0</c:v>
                </c:pt>
                <c:pt idx="4117">
                  <c:v>0</c:v>
                </c:pt>
                <c:pt idx="4118">
                  <c:v>0</c:v>
                </c:pt>
                <c:pt idx="4119">
                  <c:v>0</c:v>
                </c:pt>
                <c:pt idx="4120">
                  <c:v>0</c:v>
                </c:pt>
                <c:pt idx="4121">
                  <c:v>0</c:v>
                </c:pt>
                <c:pt idx="4122">
                  <c:v>0</c:v>
                </c:pt>
                <c:pt idx="4123">
                  <c:v>0</c:v>
                </c:pt>
                <c:pt idx="4124">
                  <c:v>0</c:v>
                </c:pt>
                <c:pt idx="4125">
                  <c:v>0</c:v>
                </c:pt>
                <c:pt idx="4126">
                  <c:v>0</c:v>
                </c:pt>
                <c:pt idx="4127">
                  <c:v>0</c:v>
                </c:pt>
                <c:pt idx="4128">
                  <c:v>0</c:v>
                </c:pt>
                <c:pt idx="4129">
                  <c:v>0</c:v>
                </c:pt>
                <c:pt idx="4130">
                  <c:v>0</c:v>
                </c:pt>
                <c:pt idx="4131">
                  <c:v>0</c:v>
                </c:pt>
                <c:pt idx="4132">
                  <c:v>0</c:v>
                </c:pt>
                <c:pt idx="4133">
                  <c:v>0</c:v>
                </c:pt>
                <c:pt idx="4134">
                  <c:v>0</c:v>
                </c:pt>
                <c:pt idx="4135">
                  <c:v>0</c:v>
                </c:pt>
                <c:pt idx="4136">
                  <c:v>0</c:v>
                </c:pt>
                <c:pt idx="4137">
                  <c:v>0</c:v>
                </c:pt>
                <c:pt idx="4138">
                  <c:v>0</c:v>
                </c:pt>
                <c:pt idx="4139">
                  <c:v>0</c:v>
                </c:pt>
                <c:pt idx="4140">
                  <c:v>0</c:v>
                </c:pt>
                <c:pt idx="4141">
                  <c:v>0</c:v>
                </c:pt>
                <c:pt idx="4142">
                  <c:v>0</c:v>
                </c:pt>
                <c:pt idx="4143">
                  <c:v>0</c:v>
                </c:pt>
                <c:pt idx="4144">
                  <c:v>0</c:v>
                </c:pt>
                <c:pt idx="4145">
                  <c:v>0</c:v>
                </c:pt>
                <c:pt idx="4146">
                  <c:v>0</c:v>
                </c:pt>
                <c:pt idx="4147">
                  <c:v>0</c:v>
                </c:pt>
                <c:pt idx="4148">
                  <c:v>0</c:v>
                </c:pt>
                <c:pt idx="4149">
                  <c:v>0</c:v>
                </c:pt>
                <c:pt idx="4150">
                  <c:v>0</c:v>
                </c:pt>
                <c:pt idx="4151">
                  <c:v>0</c:v>
                </c:pt>
                <c:pt idx="4152">
                  <c:v>0</c:v>
                </c:pt>
                <c:pt idx="4153">
                  <c:v>0</c:v>
                </c:pt>
                <c:pt idx="4154">
                  <c:v>0</c:v>
                </c:pt>
                <c:pt idx="4155">
                  <c:v>0</c:v>
                </c:pt>
                <c:pt idx="4156">
                  <c:v>0</c:v>
                </c:pt>
                <c:pt idx="4157">
                  <c:v>0</c:v>
                </c:pt>
                <c:pt idx="4158">
                  <c:v>0</c:v>
                </c:pt>
                <c:pt idx="4159">
                  <c:v>0</c:v>
                </c:pt>
                <c:pt idx="4160">
                  <c:v>0</c:v>
                </c:pt>
                <c:pt idx="4161">
                  <c:v>0</c:v>
                </c:pt>
                <c:pt idx="4162">
                  <c:v>0</c:v>
                </c:pt>
                <c:pt idx="4163">
                  <c:v>0</c:v>
                </c:pt>
                <c:pt idx="4164">
                  <c:v>0</c:v>
                </c:pt>
                <c:pt idx="4165">
                  <c:v>0</c:v>
                </c:pt>
                <c:pt idx="4166">
                  <c:v>0</c:v>
                </c:pt>
                <c:pt idx="4167">
                  <c:v>0</c:v>
                </c:pt>
                <c:pt idx="4168">
                  <c:v>0</c:v>
                </c:pt>
                <c:pt idx="4169">
                  <c:v>0</c:v>
                </c:pt>
                <c:pt idx="4170">
                  <c:v>0</c:v>
                </c:pt>
                <c:pt idx="4171">
                  <c:v>0</c:v>
                </c:pt>
                <c:pt idx="4172">
                  <c:v>0</c:v>
                </c:pt>
                <c:pt idx="4173">
                  <c:v>0</c:v>
                </c:pt>
                <c:pt idx="4174">
                  <c:v>0</c:v>
                </c:pt>
                <c:pt idx="4175">
                  <c:v>0</c:v>
                </c:pt>
                <c:pt idx="4176">
                  <c:v>0</c:v>
                </c:pt>
                <c:pt idx="4177">
                  <c:v>0</c:v>
                </c:pt>
                <c:pt idx="4178">
                  <c:v>0</c:v>
                </c:pt>
                <c:pt idx="4179">
                  <c:v>0</c:v>
                </c:pt>
                <c:pt idx="4180">
                  <c:v>0</c:v>
                </c:pt>
                <c:pt idx="4181">
                  <c:v>0</c:v>
                </c:pt>
                <c:pt idx="4182">
                  <c:v>0</c:v>
                </c:pt>
                <c:pt idx="4183">
                  <c:v>0</c:v>
                </c:pt>
                <c:pt idx="4184">
                  <c:v>0</c:v>
                </c:pt>
                <c:pt idx="4185">
                  <c:v>0</c:v>
                </c:pt>
                <c:pt idx="4186">
                  <c:v>0</c:v>
                </c:pt>
                <c:pt idx="4187">
                  <c:v>0</c:v>
                </c:pt>
                <c:pt idx="4188">
                  <c:v>0</c:v>
                </c:pt>
                <c:pt idx="4189">
                  <c:v>0</c:v>
                </c:pt>
                <c:pt idx="4190">
                  <c:v>0</c:v>
                </c:pt>
                <c:pt idx="4191">
                  <c:v>0</c:v>
                </c:pt>
                <c:pt idx="4192">
                  <c:v>0</c:v>
                </c:pt>
                <c:pt idx="4193">
                  <c:v>0</c:v>
                </c:pt>
                <c:pt idx="4194">
                  <c:v>0</c:v>
                </c:pt>
                <c:pt idx="4195">
                  <c:v>0</c:v>
                </c:pt>
                <c:pt idx="4196">
                  <c:v>0</c:v>
                </c:pt>
                <c:pt idx="4197">
                  <c:v>0</c:v>
                </c:pt>
                <c:pt idx="4198">
                  <c:v>0</c:v>
                </c:pt>
                <c:pt idx="4199">
                  <c:v>0</c:v>
                </c:pt>
                <c:pt idx="4200">
                  <c:v>0</c:v>
                </c:pt>
                <c:pt idx="4201">
                  <c:v>0</c:v>
                </c:pt>
                <c:pt idx="4202">
                  <c:v>0</c:v>
                </c:pt>
                <c:pt idx="4203">
                  <c:v>0</c:v>
                </c:pt>
                <c:pt idx="4204">
                  <c:v>0</c:v>
                </c:pt>
                <c:pt idx="4205">
                  <c:v>0</c:v>
                </c:pt>
                <c:pt idx="4206">
                  <c:v>0</c:v>
                </c:pt>
                <c:pt idx="4207">
                  <c:v>0</c:v>
                </c:pt>
                <c:pt idx="4208">
                  <c:v>0</c:v>
                </c:pt>
                <c:pt idx="4209">
                  <c:v>0</c:v>
                </c:pt>
                <c:pt idx="4210">
                  <c:v>0</c:v>
                </c:pt>
                <c:pt idx="4211">
                  <c:v>0</c:v>
                </c:pt>
                <c:pt idx="4212">
                  <c:v>0</c:v>
                </c:pt>
                <c:pt idx="4213">
                  <c:v>0</c:v>
                </c:pt>
                <c:pt idx="4214">
                  <c:v>0</c:v>
                </c:pt>
                <c:pt idx="4215">
                  <c:v>0</c:v>
                </c:pt>
                <c:pt idx="4216">
                  <c:v>0</c:v>
                </c:pt>
                <c:pt idx="4217">
                  <c:v>0</c:v>
                </c:pt>
                <c:pt idx="4218">
                  <c:v>0</c:v>
                </c:pt>
                <c:pt idx="4219">
                  <c:v>0</c:v>
                </c:pt>
                <c:pt idx="4220">
                  <c:v>0</c:v>
                </c:pt>
                <c:pt idx="4221">
                  <c:v>0</c:v>
                </c:pt>
                <c:pt idx="4222">
                  <c:v>0</c:v>
                </c:pt>
                <c:pt idx="4223">
                  <c:v>0</c:v>
                </c:pt>
                <c:pt idx="4224">
                  <c:v>0</c:v>
                </c:pt>
                <c:pt idx="4225">
                  <c:v>0</c:v>
                </c:pt>
                <c:pt idx="4226">
                  <c:v>0</c:v>
                </c:pt>
                <c:pt idx="4227">
                  <c:v>0</c:v>
                </c:pt>
                <c:pt idx="4228">
                  <c:v>0</c:v>
                </c:pt>
                <c:pt idx="4229">
                  <c:v>0</c:v>
                </c:pt>
                <c:pt idx="4230">
                  <c:v>0</c:v>
                </c:pt>
                <c:pt idx="4231">
                  <c:v>0</c:v>
                </c:pt>
                <c:pt idx="4232">
                  <c:v>0</c:v>
                </c:pt>
                <c:pt idx="4233">
                  <c:v>0</c:v>
                </c:pt>
                <c:pt idx="4234">
                  <c:v>0</c:v>
                </c:pt>
                <c:pt idx="4235">
                  <c:v>0</c:v>
                </c:pt>
                <c:pt idx="4236">
                  <c:v>0</c:v>
                </c:pt>
                <c:pt idx="4237">
                  <c:v>0</c:v>
                </c:pt>
                <c:pt idx="4238">
                  <c:v>0</c:v>
                </c:pt>
                <c:pt idx="4239">
                  <c:v>0</c:v>
                </c:pt>
                <c:pt idx="4240">
                  <c:v>0</c:v>
                </c:pt>
                <c:pt idx="4241">
                  <c:v>0</c:v>
                </c:pt>
                <c:pt idx="4242">
                  <c:v>0</c:v>
                </c:pt>
                <c:pt idx="4243">
                  <c:v>0</c:v>
                </c:pt>
                <c:pt idx="4244">
                  <c:v>0</c:v>
                </c:pt>
                <c:pt idx="4245">
                  <c:v>0</c:v>
                </c:pt>
                <c:pt idx="4246">
                  <c:v>0</c:v>
                </c:pt>
                <c:pt idx="4247">
                  <c:v>0</c:v>
                </c:pt>
                <c:pt idx="4248">
                  <c:v>0</c:v>
                </c:pt>
                <c:pt idx="4249">
                  <c:v>0</c:v>
                </c:pt>
                <c:pt idx="4250">
                  <c:v>0</c:v>
                </c:pt>
                <c:pt idx="4251">
                  <c:v>0</c:v>
                </c:pt>
                <c:pt idx="4252">
                  <c:v>0</c:v>
                </c:pt>
                <c:pt idx="4253">
                  <c:v>0</c:v>
                </c:pt>
                <c:pt idx="4254">
                  <c:v>0</c:v>
                </c:pt>
                <c:pt idx="4255">
                  <c:v>0</c:v>
                </c:pt>
                <c:pt idx="4256">
                  <c:v>0</c:v>
                </c:pt>
                <c:pt idx="4257">
                  <c:v>0</c:v>
                </c:pt>
                <c:pt idx="4258">
                  <c:v>0</c:v>
                </c:pt>
                <c:pt idx="4259">
                  <c:v>0</c:v>
                </c:pt>
                <c:pt idx="4260">
                  <c:v>0</c:v>
                </c:pt>
                <c:pt idx="4261">
                  <c:v>0</c:v>
                </c:pt>
                <c:pt idx="4262">
                  <c:v>0</c:v>
                </c:pt>
                <c:pt idx="4263">
                  <c:v>0</c:v>
                </c:pt>
                <c:pt idx="4264">
                  <c:v>0</c:v>
                </c:pt>
                <c:pt idx="4265">
                  <c:v>0</c:v>
                </c:pt>
                <c:pt idx="4266">
                  <c:v>0</c:v>
                </c:pt>
                <c:pt idx="4267">
                  <c:v>0</c:v>
                </c:pt>
                <c:pt idx="4268">
                  <c:v>0</c:v>
                </c:pt>
                <c:pt idx="4269">
                  <c:v>0</c:v>
                </c:pt>
                <c:pt idx="4270">
                  <c:v>0</c:v>
                </c:pt>
                <c:pt idx="4271">
                  <c:v>0</c:v>
                </c:pt>
                <c:pt idx="4272">
                  <c:v>0</c:v>
                </c:pt>
                <c:pt idx="4273">
                  <c:v>0</c:v>
                </c:pt>
                <c:pt idx="4274">
                  <c:v>0</c:v>
                </c:pt>
                <c:pt idx="4275">
                  <c:v>0</c:v>
                </c:pt>
                <c:pt idx="4276">
                  <c:v>0</c:v>
                </c:pt>
                <c:pt idx="4277">
                  <c:v>0</c:v>
                </c:pt>
                <c:pt idx="4278">
                  <c:v>0</c:v>
                </c:pt>
                <c:pt idx="4279">
                  <c:v>0</c:v>
                </c:pt>
                <c:pt idx="4280">
                  <c:v>0</c:v>
                </c:pt>
                <c:pt idx="4281">
                  <c:v>0</c:v>
                </c:pt>
                <c:pt idx="4282">
                  <c:v>0</c:v>
                </c:pt>
                <c:pt idx="4283">
                  <c:v>0</c:v>
                </c:pt>
                <c:pt idx="4284">
                  <c:v>0</c:v>
                </c:pt>
                <c:pt idx="4285">
                  <c:v>0</c:v>
                </c:pt>
                <c:pt idx="4286">
                  <c:v>0</c:v>
                </c:pt>
                <c:pt idx="4287">
                  <c:v>0</c:v>
                </c:pt>
                <c:pt idx="4288">
                  <c:v>0</c:v>
                </c:pt>
                <c:pt idx="4289">
                  <c:v>0</c:v>
                </c:pt>
                <c:pt idx="4290">
                  <c:v>0</c:v>
                </c:pt>
                <c:pt idx="4291">
                  <c:v>0</c:v>
                </c:pt>
                <c:pt idx="4292">
                  <c:v>0</c:v>
                </c:pt>
                <c:pt idx="4293">
                  <c:v>0</c:v>
                </c:pt>
                <c:pt idx="4294">
                  <c:v>0</c:v>
                </c:pt>
                <c:pt idx="4295">
                  <c:v>0</c:v>
                </c:pt>
                <c:pt idx="4296">
                  <c:v>0</c:v>
                </c:pt>
                <c:pt idx="4297">
                  <c:v>0</c:v>
                </c:pt>
                <c:pt idx="4298">
                  <c:v>0</c:v>
                </c:pt>
                <c:pt idx="4299">
                  <c:v>0</c:v>
                </c:pt>
                <c:pt idx="4300">
                  <c:v>0</c:v>
                </c:pt>
                <c:pt idx="4301">
                  <c:v>0</c:v>
                </c:pt>
                <c:pt idx="4302">
                  <c:v>0</c:v>
                </c:pt>
                <c:pt idx="4303">
                  <c:v>0</c:v>
                </c:pt>
                <c:pt idx="4304">
                  <c:v>0</c:v>
                </c:pt>
                <c:pt idx="4305">
                  <c:v>0</c:v>
                </c:pt>
                <c:pt idx="4306">
                  <c:v>0</c:v>
                </c:pt>
                <c:pt idx="4307">
                  <c:v>0</c:v>
                </c:pt>
                <c:pt idx="4308">
                  <c:v>0</c:v>
                </c:pt>
                <c:pt idx="4309">
                  <c:v>0</c:v>
                </c:pt>
                <c:pt idx="4310">
                  <c:v>0</c:v>
                </c:pt>
                <c:pt idx="4311">
                  <c:v>0</c:v>
                </c:pt>
                <c:pt idx="4312">
                  <c:v>0</c:v>
                </c:pt>
                <c:pt idx="4313">
                  <c:v>0</c:v>
                </c:pt>
                <c:pt idx="4314">
                  <c:v>0</c:v>
                </c:pt>
                <c:pt idx="4315">
                  <c:v>0</c:v>
                </c:pt>
                <c:pt idx="4316">
                  <c:v>0</c:v>
                </c:pt>
                <c:pt idx="4317">
                  <c:v>0</c:v>
                </c:pt>
                <c:pt idx="4318">
                  <c:v>0</c:v>
                </c:pt>
                <c:pt idx="4319">
                  <c:v>0</c:v>
                </c:pt>
                <c:pt idx="4320">
                  <c:v>0</c:v>
                </c:pt>
                <c:pt idx="4321">
                  <c:v>0</c:v>
                </c:pt>
                <c:pt idx="4322">
                  <c:v>0</c:v>
                </c:pt>
                <c:pt idx="4323">
                  <c:v>0</c:v>
                </c:pt>
                <c:pt idx="4324">
                  <c:v>0</c:v>
                </c:pt>
                <c:pt idx="4325">
                  <c:v>0</c:v>
                </c:pt>
                <c:pt idx="4326">
                  <c:v>0</c:v>
                </c:pt>
                <c:pt idx="4327">
                  <c:v>0</c:v>
                </c:pt>
                <c:pt idx="4328">
                  <c:v>0</c:v>
                </c:pt>
                <c:pt idx="4329">
                  <c:v>0</c:v>
                </c:pt>
                <c:pt idx="4330">
                  <c:v>0</c:v>
                </c:pt>
                <c:pt idx="4331">
                  <c:v>0</c:v>
                </c:pt>
                <c:pt idx="4332">
                  <c:v>0</c:v>
                </c:pt>
                <c:pt idx="4333">
                  <c:v>0</c:v>
                </c:pt>
                <c:pt idx="4334">
                  <c:v>0</c:v>
                </c:pt>
                <c:pt idx="4335">
                  <c:v>0</c:v>
                </c:pt>
                <c:pt idx="4336">
                  <c:v>0</c:v>
                </c:pt>
                <c:pt idx="4337">
                  <c:v>0</c:v>
                </c:pt>
                <c:pt idx="4338">
                  <c:v>0</c:v>
                </c:pt>
                <c:pt idx="4339">
                  <c:v>0</c:v>
                </c:pt>
                <c:pt idx="4340">
                  <c:v>0</c:v>
                </c:pt>
                <c:pt idx="4341">
                  <c:v>0</c:v>
                </c:pt>
                <c:pt idx="4342">
                  <c:v>0</c:v>
                </c:pt>
                <c:pt idx="4343">
                  <c:v>0</c:v>
                </c:pt>
                <c:pt idx="4344">
                  <c:v>0</c:v>
                </c:pt>
                <c:pt idx="4345">
                  <c:v>0</c:v>
                </c:pt>
                <c:pt idx="4346">
                  <c:v>0</c:v>
                </c:pt>
                <c:pt idx="4347">
                  <c:v>0</c:v>
                </c:pt>
                <c:pt idx="4348">
                  <c:v>0</c:v>
                </c:pt>
                <c:pt idx="4349">
                  <c:v>0</c:v>
                </c:pt>
                <c:pt idx="4350">
                  <c:v>0</c:v>
                </c:pt>
                <c:pt idx="4351">
                  <c:v>0</c:v>
                </c:pt>
                <c:pt idx="4352">
                  <c:v>0</c:v>
                </c:pt>
                <c:pt idx="4353">
                  <c:v>0</c:v>
                </c:pt>
                <c:pt idx="4354">
                  <c:v>0</c:v>
                </c:pt>
                <c:pt idx="4355">
                  <c:v>0</c:v>
                </c:pt>
                <c:pt idx="4356">
                  <c:v>0</c:v>
                </c:pt>
                <c:pt idx="4357">
                  <c:v>0</c:v>
                </c:pt>
                <c:pt idx="4358">
                  <c:v>0</c:v>
                </c:pt>
                <c:pt idx="4359">
                  <c:v>0</c:v>
                </c:pt>
                <c:pt idx="4360">
                  <c:v>0</c:v>
                </c:pt>
                <c:pt idx="4361">
                  <c:v>0</c:v>
                </c:pt>
                <c:pt idx="4362">
                  <c:v>0</c:v>
                </c:pt>
                <c:pt idx="4363">
                  <c:v>0</c:v>
                </c:pt>
                <c:pt idx="4364">
                  <c:v>0</c:v>
                </c:pt>
                <c:pt idx="4365">
                  <c:v>0</c:v>
                </c:pt>
                <c:pt idx="4366">
                  <c:v>0</c:v>
                </c:pt>
                <c:pt idx="4367">
                  <c:v>0</c:v>
                </c:pt>
                <c:pt idx="4368">
                  <c:v>0</c:v>
                </c:pt>
                <c:pt idx="4369">
                  <c:v>0</c:v>
                </c:pt>
                <c:pt idx="4370">
                  <c:v>0</c:v>
                </c:pt>
                <c:pt idx="4371">
                  <c:v>0</c:v>
                </c:pt>
                <c:pt idx="4372">
                  <c:v>0</c:v>
                </c:pt>
                <c:pt idx="4373">
                  <c:v>0</c:v>
                </c:pt>
                <c:pt idx="4374">
                  <c:v>0</c:v>
                </c:pt>
                <c:pt idx="4375">
                  <c:v>0</c:v>
                </c:pt>
                <c:pt idx="4376">
                  <c:v>0</c:v>
                </c:pt>
                <c:pt idx="4377">
                  <c:v>0</c:v>
                </c:pt>
                <c:pt idx="4378">
                  <c:v>0</c:v>
                </c:pt>
                <c:pt idx="4379">
                  <c:v>0</c:v>
                </c:pt>
                <c:pt idx="4380">
                  <c:v>0</c:v>
                </c:pt>
                <c:pt idx="4381">
                  <c:v>0</c:v>
                </c:pt>
                <c:pt idx="4382">
                  <c:v>0</c:v>
                </c:pt>
                <c:pt idx="4383">
                  <c:v>0</c:v>
                </c:pt>
                <c:pt idx="4384">
                  <c:v>0</c:v>
                </c:pt>
                <c:pt idx="4385">
                  <c:v>0</c:v>
                </c:pt>
                <c:pt idx="4386">
                  <c:v>0</c:v>
                </c:pt>
                <c:pt idx="4387">
                  <c:v>0</c:v>
                </c:pt>
                <c:pt idx="4388">
                  <c:v>0</c:v>
                </c:pt>
                <c:pt idx="4389">
                  <c:v>0</c:v>
                </c:pt>
                <c:pt idx="4390">
                  <c:v>0</c:v>
                </c:pt>
                <c:pt idx="4391">
                  <c:v>0</c:v>
                </c:pt>
                <c:pt idx="4392">
                  <c:v>0</c:v>
                </c:pt>
                <c:pt idx="4393">
                  <c:v>0</c:v>
                </c:pt>
                <c:pt idx="4394">
                  <c:v>0</c:v>
                </c:pt>
                <c:pt idx="4395">
                  <c:v>0</c:v>
                </c:pt>
                <c:pt idx="4396">
                  <c:v>0</c:v>
                </c:pt>
                <c:pt idx="4397">
                  <c:v>0</c:v>
                </c:pt>
                <c:pt idx="4398">
                  <c:v>0</c:v>
                </c:pt>
                <c:pt idx="4399">
                  <c:v>0</c:v>
                </c:pt>
                <c:pt idx="4400">
                  <c:v>0</c:v>
                </c:pt>
                <c:pt idx="4401">
                  <c:v>0</c:v>
                </c:pt>
                <c:pt idx="4402">
                  <c:v>0</c:v>
                </c:pt>
                <c:pt idx="4403">
                  <c:v>0</c:v>
                </c:pt>
                <c:pt idx="4404">
                  <c:v>0</c:v>
                </c:pt>
                <c:pt idx="4405">
                  <c:v>0</c:v>
                </c:pt>
                <c:pt idx="4406">
                  <c:v>0</c:v>
                </c:pt>
                <c:pt idx="4407">
                  <c:v>0</c:v>
                </c:pt>
                <c:pt idx="4408">
                  <c:v>0</c:v>
                </c:pt>
                <c:pt idx="4409">
                  <c:v>0</c:v>
                </c:pt>
                <c:pt idx="4410">
                  <c:v>0</c:v>
                </c:pt>
                <c:pt idx="4411">
                  <c:v>0</c:v>
                </c:pt>
                <c:pt idx="4412">
                  <c:v>0</c:v>
                </c:pt>
                <c:pt idx="4413">
                  <c:v>0</c:v>
                </c:pt>
                <c:pt idx="4414">
                  <c:v>0</c:v>
                </c:pt>
                <c:pt idx="4415">
                  <c:v>0</c:v>
                </c:pt>
                <c:pt idx="4416">
                  <c:v>0</c:v>
                </c:pt>
                <c:pt idx="4417">
                  <c:v>0</c:v>
                </c:pt>
                <c:pt idx="4418">
                  <c:v>0</c:v>
                </c:pt>
                <c:pt idx="4419">
                  <c:v>0</c:v>
                </c:pt>
                <c:pt idx="4420">
                  <c:v>0</c:v>
                </c:pt>
                <c:pt idx="4421">
                  <c:v>0</c:v>
                </c:pt>
                <c:pt idx="4422">
                  <c:v>0</c:v>
                </c:pt>
                <c:pt idx="4423">
                  <c:v>0</c:v>
                </c:pt>
                <c:pt idx="4424">
                  <c:v>0</c:v>
                </c:pt>
                <c:pt idx="4425">
                  <c:v>0</c:v>
                </c:pt>
                <c:pt idx="4426">
                  <c:v>0</c:v>
                </c:pt>
                <c:pt idx="4427">
                  <c:v>0</c:v>
                </c:pt>
                <c:pt idx="4428">
                  <c:v>0</c:v>
                </c:pt>
                <c:pt idx="4429">
                  <c:v>0</c:v>
                </c:pt>
                <c:pt idx="4430">
                  <c:v>0</c:v>
                </c:pt>
                <c:pt idx="4431">
                  <c:v>0</c:v>
                </c:pt>
                <c:pt idx="4432">
                  <c:v>0</c:v>
                </c:pt>
                <c:pt idx="4433">
                  <c:v>0</c:v>
                </c:pt>
                <c:pt idx="4434">
                  <c:v>0</c:v>
                </c:pt>
                <c:pt idx="4435">
                  <c:v>0</c:v>
                </c:pt>
                <c:pt idx="4436">
                  <c:v>0</c:v>
                </c:pt>
                <c:pt idx="4437">
                  <c:v>0</c:v>
                </c:pt>
                <c:pt idx="4438">
                  <c:v>0</c:v>
                </c:pt>
                <c:pt idx="4439">
                  <c:v>0</c:v>
                </c:pt>
                <c:pt idx="4440">
                  <c:v>0</c:v>
                </c:pt>
                <c:pt idx="4441">
                  <c:v>0</c:v>
                </c:pt>
                <c:pt idx="4442">
                  <c:v>0</c:v>
                </c:pt>
                <c:pt idx="4443">
                  <c:v>0</c:v>
                </c:pt>
                <c:pt idx="4444">
                  <c:v>0</c:v>
                </c:pt>
                <c:pt idx="4445">
                  <c:v>0</c:v>
                </c:pt>
                <c:pt idx="4446">
                  <c:v>0</c:v>
                </c:pt>
                <c:pt idx="4447">
                  <c:v>0</c:v>
                </c:pt>
                <c:pt idx="4448">
                  <c:v>0</c:v>
                </c:pt>
                <c:pt idx="4449">
                  <c:v>0</c:v>
                </c:pt>
                <c:pt idx="4450">
                  <c:v>0</c:v>
                </c:pt>
                <c:pt idx="4451">
                  <c:v>0</c:v>
                </c:pt>
                <c:pt idx="4452">
                  <c:v>0</c:v>
                </c:pt>
                <c:pt idx="4453">
                  <c:v>0</c:v>
                </c:pt>
                <c:pt idx="4454">
                  <c:v>0</c:v>
                </c:pt>
                <c:pt idx="4455">
                  <c:v>0</c:v>
                </c:pt>
                <c:pt idx="4456">
                  <c:v>0</c:v>
                </c:pt>
                <c:pt idx="4457">
                  <c:v>0</c:v>
                </c:pt>
                <c:pt idx="4458">
                  <c:v>0</c:v>
                </c:pt>
                <c:pt idx="4459">
                  <c:v>0</c:v>
                </c:pt>
                <c:pt idx="4460">
                  <c:v>0</c:v>
                </c:pt>
                <c:pt idx="4461">
                  <c:v>0</c:v>
                </c:pt>
                <c:pt idx="4462">
                  <c:v>0</c:v>
                </c:pt>
                <c:pt idx="4463">
                  <c:v>0</c:v>
                </c:pt>
                <c:pt idx="4464">
                  <c:v>0</c:v>
                </c:pt>
                <c:pt idx="4465">
                  <c:v>0</c:v>
                </c:pt>
                <c:pt idx="4466">
                  <c:v>0</c:v>
                </c:pt>
                <c:pt idx="4467">
                  <c:v>0</c:v>
                </c:pt>
                <c:pt idx="4468">
                  <c:v>0</c:v>
                </c:pt>
                <c:pt idx="4469">
                  <c:v>0</c:v>
                </c:pt>
                <c:pt idx="4470">
                  <c:v>0</c:v>
                </c:pt>
                <c:pt idx="4471">
                  <c:v>0</c:v>
                </c:pt>
                <c:pt idx="4472">
                  <c:v>0</c:v>
                </c:pt>
                <c:pt idx="4473">
                  <c:v>0</c:v>
                </c:pt>
                <c:pt idx="4474">
                  <c:v>0</c:v>
                </c:pt>
                <c:pt idx="4475">
                  <c:v>0</c:v>
                </c:pt>
                <c:pt idx="4476">
                  <c:v>0</c:v>
                </c:pt>
                <c:pt idx="4477">
                  <c:v>0</c:v>
                </c:pt>
                <c:pt idx="4478">
                  <c:v>0</c:v>
                </c:pt>
                <c:pt idx="4479">
                  <c:v>0</c:v>
                </c:pt>
                <c:pt idx="4480">
                  <c:v>0</c:v>
                </c:pt>
                <c:pt idx="4481">
                  <c:v>0</c:v>
                </c:pt>
                <c:pt idx="4482">
                  <c:v>0</c:v>
                </c:pt>
                <c:pt idx="4483">
                  <c:v>0</c:v>
                </c:pt>
                <c:pt idx="4484">
                  <c:v>0</c:v>
                </c:pt>
                <c:pt idx="4485">
                  <c:v>0</c:v>
                </c:pt>
                <c:pt idx="4486">
                  <c:v>0</c:v>
                </c:pt>
                <c:pt idx="4487">
                  <c:v>0</c:v>
                </c:pt>
                <c:pt idx="4488">
                  <c:v>0</c:v>
                </c:pt>
                <c:pt idx="4489">
                  <c:v>0</c:v>
                </c:pt>
                <c:pt idx="4490">
                  <c:v>0</c:v>
                </c:pt>
                <c:pt idx="4491">
                  <c:v>0</c:v>
                </c:pt>
                <c:pt idx="4492">
                  <c:v>0</c:v>
                </c:pt>
                <c:pt idx="4493">
                  <c:v>0</c:v>
                </c:pt>
                <c:pt idx="4494">
                  <c:v>0</c:v>
                </c:pt>
                <c:pt idx="4495">
                  <c:v>0</c:v>
                </c:pt>
                <c:pt idx="4496">
                  <c:v>0</c:v>
                </c:pt>
                <c:pt idx="4497">
                  <c:v>0</c:v>
                </c:pt>
                <c:pt idx="4498">
                  <c:v>0</c:v>
                </c:pt>
                <c:pt idx="4499">
                  <c:v>0</c:v>
                </c:pt>
                <c:pt idx="4500">
                  <c:v>0</c:v>
                </c:pt>
                <c:pt idx="4501">
                  <c:v>0</c:v>
                </c:pt>
                <c:pt idx="4502">
                  <c:v>0</c:v>
                </c:pt>
                <c:pt idx="4503">
                  <c:v>0</c:v>
                </c:pt>
                <c:pt idx="4504">
                  <c:v>0</c:v>
                </c:pt>
                <c:pt idx="4505">
                  <c:v>0</c:v>
                </c:pt>
                <c:pt idx="4506">
                  <c:v>0</c:v>
                </c:pt>
                <c:pt idx="4507">
                  <c:v>0</c:v>
                </c:pt>
                <c:pt idx="4508">
                  <c:v>0</c:v>
                </c:pt>
                <c:pt idx="4509">
                  <c:v>0</c:v>
                </c:pt>
                <c:pt idx="4510">
                  <c:v>0</c:v>
                </c:pt>
                <c:pt idx="4511">
                  <c:v>0</c:v>
                </c:pt>
                <c:pt idx="4512">
                  <c:v>0</c:v>
                </c:pt>
                <c:pt idx="4513">
                  <c:v>0</c:v>
                </c:pt>
                <c:pt idx="4514">
                  <c:v>0</c:v>
                </c:pt>
                <c:pt idx="4515">
                  <c:v>0</c:v>
                </c:pt>
                <c:pt idx="4516">
                  <c:v>0</c:v>
                </c:pt>
                <c:pt idx="4517">
                  <c:v>0</c:v>
                </c:pt>
                <c:pt idx="4518">
                  <c:v>0</c:v>
                </c:pt>
                <c:pt idx="4519">
                  <c:v>0</c:v>
                </c:pt>
                <c:pt idx="4520">
                  <c:v>0</c:v>
                </c:pt>
                <c:pt idx="4521">
                  <c:v>0</c:v>
                </c:pt>
                <c:pt idx="4522">
                  <c:v>0</c:v>
                </c:pt>
                <c:pt idx="4523">
                  <c:v>0</c:v>
                </c:pt>
                <c:pt idx="4524">
                  <c:v>0</c:v>
                </c:pt>
                <c:pt idx="4525">
                  <c:v>0</c:v>
                </c:pt>
                <c:pt idx="4526">
                  <c:v>0</c:v>
                </c:pt>
                <c:pt idx="4527">
                  <c:v>0</c:v>
                </c:pt>
                <c:pt idx="4528">
                  <c:v>0</c:v>
                </c:pt>
                <c:pt idx="4529">
                  <c:v>0</c:v>
                </c:pt>
                <c:pt idx="4530">
                  <c:v>0</c:v>
                </c:pt>
                <c:pt idx="4531">
                  <c:v>0</c:v>
                </c:pt>
                <c:pt idx="4532">
                  <c:v>0</c:v>
                </c:pt>
                <c:pt idx="4533">
                  <c:v>0</c:v>
                </c:pt>
                <c:pt idx="4534">
                  <c:v>0</c:v>
                </c:pt>
                <c:pt idx="4535">
                  <c:v>0</c:v>
                </c:pt>
                <c:pt idx="4536">
                  <c:v>0</c:v>
                </c:pt>
                <c:pt idx="4537">
                  <c:v>0</c:v>
                </c:pt>
                <c:pt idx="4538">
                  <c:v>0</c:v>
                </c:pt>
                <c:pt idx="4539">
                  <c:v>0</c:v>
                </c:pt>
                <c:pt idx="4540">
                  <c:v>0</c:v>
                </c:pt>
                <c:pt idx="4541">
                  <c:v>0</c:v>
                </c:pt>
                <c:pt idx="4542">
                  <c:v>0</c:v>
                </c:pt>
                <c:pt idx="4543">
                  <c:v>0</c:v>
                </c:pt>
                <c:pt idx="4544">
                  <c:v>0</c:v>
                </c:pt>
                <c:pt idx="4545">
                  <c:v>0</c:v>
                </c:pt>
                <c:pt idx="4546">
                  <c:v>0</c:v>
                </c:pt>
                <c:pt idx="4547">
                  <c:v>0</c:v>
                </c:pt>
                <c:pt idx="4548">
                  <c:v>0</c:v>
                </c:pt>
                <c:pt idx="4549">
                  <c:v>0</c:v>
                </c:pt>
                <c:pt idx="4550">
                  <c:v>0</c:v>
                </c:pt>
                <c:pt idx="4551">
                  <c:v>0</c:v>
                </c:pt>
                <c:pt idx="4552">
                  <c:v>0</c:v>
                </c:pt>
                <c:pt idx="4553">
                  <c:v>0</c:v>
                </c:pt>
                <c:pt idx="4554">
                  <c:v>0</c:v>
                </c:pt>
                <c:pt idx="4555">
                  <c:v>0</c:v>
                </c:pt>
                <c:pt idx="4556">
                  <c:v>0</c:v>
                </c:pt>
                <c:pt idx="4557">
                  <c:v>0</c:v>
                </c:pt>
                <c:pt idx="4558">
                  <c:v>0</c:v>
                </c:pt>
                <c:pt idx="4559">
                  <c:v>0</c:v>
                </c:pt>
                <c:pt idx="4560">
                  <c:v>0</c:v>
                </c:pt>
                <c:pt idx="4561">
                  <c:v>0</c:v>
                </c:pt>
                <c:pt idx="4562">
                  <c:v>0</c:v>
                </c:pt>
                <c:pt idx="4563">
                  <c:v>0</c:v>
                </c:pt>
                <c:pt idx="4564">
                  <c:v>0</c:v>
                </c:pt>
                <c:pt idx="4565">
                  <c:v>0</c:v>
                </c:pt>
                <c:pt idx="4566">
                  <c:v>0</c:v>
                </c:pt>
                <c:pt idx="4567">
                  <c:v>0</c:v>
                </c:pt>
                <c:pt idx="4568">
                  <c:v>0</c:v>
                </c:pt>
                <c:pt idx="4569">
                  <c:v>0</c:v>
                </c:pt>
                <c:pt idx="4570">
                  <c:v>0</c:v>
                </c:pt>
                <c:pt idx="4571">
                  <c:v>0</c:v>
                </c:pt>
                <c:pt idx="4572">
                  <c:v>0</c:v>
                </c:pt>
                <c:pt idx="4573">
                  <c:v>0</c:v>
                </c:pt>
                <c:pt idx="4574">
                  <c:v>0</c:v>
                </c:pt>
                <c:pt idx="4575">
                  <c:v>0</c:v>
                </c:pt>
                <c:pt idx="4576">
                  <c:v>0</c:v>
                </c:pt>
                <c:pt idx="4577">
                  <c:v>0</c:v>
                </c:pt>
                <c:pt idx="4578">
                  <c:v>0</c:v>
                </c:pt>
                <c:pt idx="4579">
                  <c:v>0</c:v>
                </c:pt>
                <c:pt idx="4580">
                  <c:v>0</c:v>
                </c:pt>
                <c:pt idx="4581">
                  <c:v>0</c:v>
                </c:pt>
                <c:pt idx="4582">
                  <c:v>0</c:v>
                </c:pt>
                <c:pt idx="4583">
                  <c:v>0</c:v>
                </c:pt>
                <c:pt idx="4584">
                  <c:v>0</c:v>
                </c:pt>
                <c:pt idx="4585">
                  <c:v>0</c:v>
                </c:pt>
                <c:pt idx="4586">
                  <c:v>0</c:v>
                </c:pt>
                <c:pt idx="4587">
                  <c:v>0</c:v>
                </c:pt>
                <c:pt idx="4588">
                  <c:v>0</c:v>
                </c:pt>
                <c:pt idx="4589">
                  <c:v>0</c:v>
                </c:pt>
                <c:pt idx="4590">
                  <c:v>0</c:v>
                </c:pt>
                <c:pt idx="4591">
                  <c:v>0</c:v>
                </c:pt>
                <c:pt idx="4592">
                  <c:v>0</c:v>
                </c:pt>
                <c:pt idx="4593">
                  <c:v>0</c:v>
                </c:pt>
                <c:pt idx="4594">
                  <c:v>0</c:v>
                </c:pt>
                <c:pt idx="4595">
                  <c:v>0</c:v>
                </c:pt>
                <c:pt idx="4596">
                  <c:v>0</c:v>
                </c:pt>
                <c:pt idx="4597">
                  <c:v>0</c:v>
                </c:pt>
                <c:pt idx="4598">
                  <c:v>0</c:v>
                </c:pt>
                <c:pt idx="4599">
                  <c:v>0</c:v>
                </c:pt>
                <c:pt idx="4600">
                  <c:v>0</c:v>
                </c:pt>
                <c:pt idx="4601">
                  <c:v>0</c:v>
                </c:pt>
                <c:pt idx="4602">
                  <c:v>0</c:v>
                </c:pt>
                <c:pt idx="4603">
                  <c:v>0</c:v>
                </c:pt>
                <c:pt idx="4604">
                  <c:v>0</c:v>
                </c:pt>
                <c:pt idx="4605">
                  <c:v>0</c:v>
                </c:pt>
                <c:pt idx="4606">
                  <c:v>0</c:v>
                </c:pt>
                <c:pt idx="4607">
                  <c:v>0</c:v>
                </c:pt>
                <c:pt idx="4608">
                  <c:v>0</c:v>
                </c:pt>
                <c:pt idx="4609">
                  <c:v>0</c:v>
                </c:pt>
                <c:pt idx="4610">
                  <c:v>0</c:v>
                </c:pt>
                <c:pt idx="4611">
                  <c:v>0</c:v>
                </c:pt>
                <c:pt idx="4612">
                  <c:v>0</c:v>
                </c:pt>
                <c:pt idx="4613">
                  <c:v>0</c:v>
                </c:pt>
                <c:pt idx="4614">
                  <c:v>0</c:v>
                </c:pt>
                <c:pt idx="4615">
                  <c:v>0</c:v>
                </c:pt>
                <c:pt idx="4616">
                  <c:v>0</c:v>
                </c:pt>
                <c:pt idx="4617">
                  <c:v>0</c:v>
                </c:pt>
                <c:pt idx="4618">
                  <c:v>0</c:v>
                </c:pt>
                <c:pt idx="4619">
                  <c:v>0</c:v>
                </c:pt>
                <c:pt idx="4620">
                  <c:v>0</c:v>
                </c:pt>
                <c:pt idx="4621">
                  <c:v>0</c:v>
                </c:pt>
                <c:pt idx="4622">
                  <c:v>0</c:v>
                </c:pt>
                <c:pt idx="4623">
                  <c:v>0</c:v>
                </c:pt>
                <c:pt idx="4624">
                  <c:v>0</c:v>
                </c:pt>
                <c:pt idx="4625">
                  <c:v>0</c:v>
                </c:pt>
                <c:pt idx="4626">
                  <c:v>0</c:v>
                </c:pt>
                <c:pt idx="4627">
                  <c:v>0</c:v>
                </c:pt>
                <c:pt idx="4628">
                  <c:v>0</c:v>
                </c:pt>
                <c:pt idx="4629">
                  <c:v>0</c:v>
                </c:pt>
                <c:pt idx="4630">
                  <c:v>0</c:v>
                </c:pt>
                <c:pt idx="4631">
                  <c:v>0</c:v>
                </c:pt>
                <c:pt idx="4632">
                  <c:v>0</c:v>
                </c:pt>
                <c:pt idx="4633">
                  <c:v>0</c:v>
                </c:pt>
                <c:pt idx="4634">
                  <c:v>0</c:v>
                </c:pt>
                <c:pt idx="4635">
                  <c:v>0</c:v>
                </c:pt>
                <c:pt idx="4636">
                  <c:v>0</c:v>
                </c:pt>
                <c:pt idx="4637">
                  <c:v>0</c:v>
                </c:pt>
                <c:pt idx="4638">
                  <c:v>0</c:v>
                </c:pt>
                <c:pt idx="4639">
                  <c:v>0</c:v>
                </c:pt>
                <c:pt idx="4640">
                  <c:v>0</c:v>
                </c:pt>
                <c:pt idx="4641">
                  <c:v>0</c:v>
                </c:pt>
                <c:pt idx="4642">
                  <c:v>0</c:v>
                </c:pt>
                <c:pt idx="4643">
                  <c:v>0</c:v>
                </c:pt>
                <c:pt idx="4644">
                  <c:v>0</c:v>
                </c:pt>
                <c:pt idx="4645">
                  <c:v>0</c:v>
                </c:pt>
                <c:pt idx="4646">
                  <c:v>0</c:v>
                </c:pt>
                <c:pt idx="4647">
                  <c:v>0</c:v>
                </c:pt>
                <c:pt idx="4648">
                  <c:v>0</c:v>
                </c:pt>
                <c:pt idx="4649">
                  <c:v>0</c:v>
                </c:pt>
                <c:pt idx="4650">
                  <c:v>0</c:v>
                </c:pt>
                <c:pt idx="4651">
                  <c:v>0</c:v>
                </c:pt>
                <c:pt idx="4652">
                  <c:v>0</c:v>
                </c:pt>
                <c:pt idx="4653">
                  <c:v>0</c:v>
                </c:pt>
                <c:pt idx="4654">
                  <c:v>0</c:v>
                </c:pt>
                <c:pt idx="4655">
                  <c:v>0</c:v>
                </c:pt>
                <c:pt idx="4656">
                  <c:v>0</c:v>
                </c:pt>
                <c:pt idx="4657">
                  <c:v>0</c:v>
                </c:pt>
                <c:pt idx="4658">
                  <c:v>0</c:v>
                </c:pt>
                <c:pt idx="4659">
                  <c:v>0</c:v>
                </c:pt>
                <c:pt idx="4660">
                  <c:v>0</c:v>
                </c:pt>
                <c:pt idx="4661">
                  <c:v>0</c:v>
                </c:pt>
                <c:pt idx="4662">
                  <c:v>0</c:v>
                </c:pt>
                <c:pt idx="4663">
                  <c:v>0</c:v>
                </c:pt>
                <c:pt idx="4664">
                  <c:v>0</c:v>
                </c:pt>
                <c:pt idx="4665">
                  <c:v>0</c:v>
                </c:pt>
                <c:pt idx="4666">
                  <c:v>0</c:v>
                </c:pt>
                <c:pt idx="4667">
                  <c:v>0</c:v>
                </c:pt>
                <c:pt idx="4668">
                  <c:v>0</c:v>
                </c:pt>
                <c:pt idx="4669">
                  <c:v>0</c:v>
                </c:pt>
                <c:pt idx="4670">
                  <c:v>0</c:v>
                </c:pt>
                <c:pt idx="4671">
                  <c:v>0</c:v>
                </c:pt>
                <c:pt idx="4672">
                  <c:v>0</c:v>
                </c:pt>
                <c:pt idx="4673">
                  <c:v>0</c:v>
                </c:pt>
                <c:pt idx="4674">
                  <c:v>0</c:v>
                </c:pt>
                <c:pt idx="4675">
                  <c:v>0</c:v>
                </c:pt>
                <c:pt idx="4676">
                  <c:v>0</c:v>
                </c:pt>
                <c:pt idx="4677">
                  <c:v>0</c:v>
                </c:pt>
                <c:pt idx="4678">
                  <c:v>0</c:v>
                </c:pt>
                <c:pt idx="4679">
                  <c:v>0</c:v>
                </c:pt>
                <c:pt idx="4680">
                  <c:v>0</c:v>
                </c:pt>
                <c:pt idx="4681">
                  <c:v>0</c:v>
                </c:pt>
                <c:pt idx="4682">
                  <c:v>0</c:v>
                </c:pt>
                <c:pt idx="4683">
                  <c:v>0</c:v>
                </c:pt>
                <c:pt idx="4684">
                  <c:v>0</c:v>
                </c:pt>
                <c:pt idx="4685">
                  <c:v>0</c:v>
                </c:pt>
                <c:pt idx="4686">
                  <c:v>0</c:v>
                </c:pt>
                <c:pt idx="4687">
                  <c:v>0</c:v>
                </c:pt>
                <c:pt idx="4688">
                  <c:v>0</c:v>
                </c:pt>
                <c:pt idx="4689">
                  <c:v>0</c:v>
                </c:pt>
                <c:pt idx="4690">
                  <c:v>0</c:v>
                </c:pt>
                <c:pt idx="4691">
                  <c:v>0</c:v>
                </c:pt>
                <c:pt idx="4692">
                  <c:v>0</c:v>
                </c:pt>
                <c:pt idx="4693">
                  <c:v>0</c:v>
                </c:pt>
                <c:pt idx="4694">
                  <c:v>0</c:v>
                </c:pt>
                <c:pt idx="4695">
                  <c:v>0</c:v>
                </c:pt>
                <c:pt idx="4696">
                  <c:v>0</c:v>
                </c:pt>
                <c:pt idx="4697">
                  <c:v>0</c:v>
                </c:pt>
                <c:pt idx="4698">
                  <c:v>0</c:v>
                </c:pt>
                <c:pt idx="4699">
                  <c:v>0</c:v>
                </c:pt>
                <c:pt idx="4700">
                  <c:v>0</c:v>
                </c:pt>
                <c:pt idx="4701">
                  <c:v>0</c:v>
                </c:pt>
                <c:pt idx="4702">
                  <c:v>0</c:v>
                </c:pt>
                <c:pt idx="4703">
                  <c:v>0</c:v>
                </c:pt>
                <c:pt idx="4704">
                  <c:v>0</c:v>
                </c:pt>
                <c:pt idx="4705">
                  <c:v>0</c:v>
                </c:pt>
                <c:pt idx="4706">
                  <c:v>0</c:v>
                </c:pt>
                <c:pt idx="4707">
                  <c:v>0</c:v>
                </c:pt>
                <c:pt idx="4708">
                  <c:v>0</c:v>
                </c:pt>
                <c:pt idx="4709">
                  <c:v>0</c:v>
                </c:pt>
                <c:pt idx="4710">
                  <c:v>0</c:v>
                </c:pt>
                <c:pt idx="4711">
                  <c:v>0</c:v>
                </c:pt>
                <c:pt idx="4712">
                  <c:v>0</c:v>
                </c:pt>
                <c:pt idx="4713">
                  <c:v>0</c:v>
                </c:pt>
                <c:pt idx="4714">
                  <c:v>0</c:v>
                </c:pt>
                <c:pt idx="4715">
                  <c:v>0</c:v>
                </c:pt>
                <c:pt idx="4716">
                  <c:v>0</c:v>
                </c:pt>
                <c:pt idx="4717">
                  <c:v>0</c:v>
                </c:pt>
                <c:pt idx="4718">
                  <c:v>0</c:v>
                </c:pt>
                <c:pt idx="4719">
                  <c:v>0</c:v>
                </c:pt>
                <c:pt idx="4720">
                  <c:v>0</c:v>
                </c:pt>
                <c:pt idx="4721">
                  <c:v>0</c:v>
                </c:pt>
                <c:pt idx="4722">
                  <c:v>0</c:v>
                </c:pt>
                <c:pt idx="4723">
                  <c:v>0</c:v>
                </c:pt>
                <c:pt idx="4724">
                  <c:v>0</c:v>
                </c:pt>
                <c:pt idx="4725">
                  <c:v>0</c:v>
                </c:pt>
                <c:pt idx="4726">
                  <c:v>0</c:v>
                </c:pt>
                <c:pt idx="4727">
                  <c:v>0</c:v>
                </c:pt>
                <c:pt idx="4728">
                  <c:v>0</c:v>
                </c:pt>
                <c:pt idx="4729">
                  <c:v>0</c:v>
                </c:pt>
                <c:pt idx="4730">
                  <c:v>0</c:v>
                </c:pt>
                <c:pt idx="4731">
                  <c:v>0</c:v>
                </c:pt>
                <c:pt idx="4732">
                  <c:v>0</c:v>
                </c:pt>
                <c:pt idx="4733">
                  <c:v>0</c:v>
                </c:pt>
                <c:pt idx="4734">
                  <c:v>0</c:v>
                </c:pt>
                <c:pt idx="4735">
                  <c:v>0</c:v>
                </c:pt>
                <c:pt idx="4736">
                  <c:v>0</c:v>
                </c:pt>
                <c:pt idx="4737">
                  <c:v>0</c:v>
                </c:pt>
                <c:pt idx="4738">
                  <c:v>0</c:v>
                </c:pt>
                <c:pt idx="4739">
                  <c:v>0</c:v>
                </c:pt>
                <c:pt idx="4740">
                  <c:v>0</c:v>
                </c:pt>
                <c:pt idx="4741">
                  <c:v>0</c:v>
                </c:pt>
                <c:pt idx="4742">
                  <c:v>0</c:v>
                </c:pt>
                <c:pt idx="4743">
                  <c:v>0</c:v>
                </c:pt>
                <c:pt idx="4744">
                  <c:v>0</c:v>
                </c:pt>
                <c:pt idx="4745">
                  <c:v>0</c:v>
                </c:pt>
                <c:pt idx="4746">
                  <c:v>0</c:v>
                </c:pt>
                <c:pt idx="4747">
                  <c:v>0</c:v>
                </c:pt>
                <c:pt idx="4748">
                  <c:v>0</c:v>
                </c:pt>
                <c:pt idx="4749">
                  <c:v>0</c:v>
                </c:pt>
                <c:pt idx="4750">
                  <c:v>0</c:v>
                </c:pt>
                <c:pt idx="4751">
                  <c:v>0</c:v>
                </c:pt>
                <c:pt idx="4752">
                  <c:v>0</c:v>
                </c:pt>
                <c:pt idx="4753">
                  <c:v>0</c:v>
                </c:pt>
                <c:pt idx="4754">
                  <c:v>0</c:v>
                </c:pt>
                <c:pt idx="4755">
                  <c:v>0</c:v>
                </c:pt>
                <c:pt idx="4756">
                  <c:v>0</c:v>
                </c:pt>
                <c:pt idx="4757">
                  <c:v>0</c:v>
                </c:pt>
                <c:pt idx="4758">
                  <c:v>0</c:v>
                </c:pt>
                <c:pt idx="4759">
                  <c:v>0</c:v>
                </c:pt>
                <c:pt idx="4760">
                  <c:v>0</c:v>
                </c:pt>
                <c:pt idx="4761">
                  <c:v>0</c:v>
                </c:pt>
                <c:pt idx="4762">
                  <c:v>0</c:v>
                </c:pt>
                <c:pt idx="4763">
                  <c:v>0</c:v>
                </c:pt>
                <c:pt idx="4764">
                  <c:v>0</c:v>
                </c:pt>
                <c:pt idx="4765">
                  <c:v>0</c:v>
                </c:pt>
                <c:pt idx="4766">
                  <c:v>0</c:v>
                </c:pt>
                <c:pt idx="4767">
                  <c:v>0</c:v>
                </c:pt>
                <c:pt idx="4768">
                  <c:v>0</c:v>
                </c:pt>
                <c:pt idx="4769">
                  <c:v>0</c:v>
                </c:pt>
                <c:pt idx="4770">
                  <c:v>0</c:v>
                </c:pt>
                <c:pt idx="4771">
                  <c:v>0</c:v>
                </c:pt>
                <c:pt idx="4772">
                  <c:v>0</c:v>
                </c:pt>
                <c:pt idx="4773">
                  <c:v>0</c:v>
                </c:pt>
                <c:pt idx="4774">
                  <c:v>0</c:v>
                </c:pt>
                <c:pt idx="4775">
                  <c:v>0</c:v>
                </c:pt>
                <c:pt idx="4776">
                  <c:v>0</c:v>
                </c:pt>
                <c:pt idx="4777">
                  <c:v>0</c:v>
                </c:pt>
                <c:pt idx="4778">
                  <c:v>0</c:v>
                </c:pt>
                <c:pt idx="4779">
                  <c:v>0</c:v>
                </c:pt>
                <c:pt idx="4780">
                  <c:v>0</c:v>
                </c:pt>
                <c:pt idx="4781">
                  <c:v>0</c:v>
                </c:pt>
                <c:pt idx="4782">
                  <c:v>0</c:v>
                </c:pt>
                <c:pt idx="4783">
                  <c:v>0</c:v>
                </c:pt>
                <c:pt idx="4784">
                  <c:v>0</c:v>
                </c:pt>
                <c:pt idx="4785">
                  <c:v>0</c:v>
                </c:pt>
                <c:pt idx="4786">
                  <c:v>0</c:v>
                </c:pt>
                <c:pt idx="4787">
                  <c:v>0</c:v>
                </c:pt>
                <c:pt idx="4788">
                  <c:v>0</c:v>
                </c:pt>
                <c:pt idx="4789">
                  <c:v>0</c:v>
                </c:pt>
                <c:pt idx="4790">
                  <c:v>0</c:v>
                </c:pt>
                <c:pt idx="4791">
                  <c:v>0</c:v>
                </c:pt>
                <c:pt idx="4792">
                  <c:v>0</c:v>
                </c:pt>
                <c:pt idx="4793">
                  <c:v>0</c:v>
                </c:pt>
                <c:pt idx="4794">
                  <c:v>0</c:v>
                </c:pt>
                <c:pt idx="4795">
                  <c:v>0</c:v>
                </c:pt>
                <c:pt idx="4796">
                  <c:v>0</c:v>
                </c:pt>
                <c:pt idx="4797">
                  <c:v>0</c:v>
                </c:pt>
                <c:pt idx="4798">
                  <c:v>0</c:v>
                </c:pt>
                <c:pt idx="4799">
                  <c:v>0</c:v>
                </c:pt>
                <c:pt idx="4800">
                  <c:v>0</c:v>
                </c:pt>
                <c:pt idx="4801">
                  <c:v>0</c:v>
                </c:pt>
                <c:pt idx="4802">
                  <c:v>0</c:v>
                </c:pt>
                <c:pt idx="4803">
                  <c:v>0</c:v>
                </c:pt>
                <c:pt idx="4804">
                  <c:v>0</c:v>
                </c:pt>
                <c:pt idx="4805">
                  <c:v>0</c:v>
                </c:pt>
                <c:pt idx="4806">
                  <c:v>0</c:v>
                </c:pt>
                <c:pt idx="4807">
                  <c:v>0</c:v>
                </c:pt>
                <c:pt idx="4808">
                  <c:v>0</c:v>
                </c:pt>
                <c:pt idx="4809">
                  <c:v>0</c:v>
                </c:pt>
                <c:pt idx="4810">
                  <c:v>0</c:v>
                </c:pt>
                <c:pt idx="4811">
                  <c:v>0</c:v>
                </c:pt>
                <c:pt idx="4812">
                  <c:v>0</c:v>
                </c:pt>
                <c:pt idx="4813">
                  <c:v>0</c:v>
                </c:pt>
                <c:pt idx="4814">
                  <c:v>0</c:v>
                </c:pt>
                <c:pt idx="4815">
                  <c:v>0</c:v>
                </c:pt>
                <c:pt idx="4816">
                  <c:v>0</c:v>
                </c:pt>
                <c:pt idx="4817">
                  <c:v>0</c:v>
                </c:pt>
                <c:pt idx="4818">
                  <c:v>0</c:v>
                </c:pt>
                <c:pt idx="4819">
                  <c:v>0</c:v>
                </c:pt>
                <c:pt idx="4820">
                  <c:v>0</c:v>
                </c:pt>
                <c:pt idx="4821">
                  <c:v>0</c:v>
                </c:pt>
                <c:pt idx="4822">
                  <c:v>0</c:v>
                </c:pt>
                <c:pt idx="4823">
                  <c:v>0</c:v>
                </c:pt>
                <c:pt idx="4824">
                  <c:v>0</c:v>
                </c:pt>
                <c:pt idx="4825">
                  <c:v>0</c:v>
                </c:pt>
                <c:pt idx="4826">
                  <c:v>0</c:v>
                </c:pt>
                <c:pt idx="4827">
                  <c:v>0</c:v>
                </c:pt>
                <c:pt idx="4828">
                  <c:v>0</c:v>
                </c:pt>
                <c:pt idx="4829">
                  <c:v>0</c:v>
                </c:pt>
                <c:pt idx="4830">
                  <c:v>0</c:v>
                </c:pt>
                <c:pt idx="4831">
                  <c:v>0</c:v>
                </c:pt>
                <c:pt idx="4832">
                  <c:v>0</c:v>
                </c:pt>
                <c:pt idx="4833">
                  <c:v>0</c:v>
                </c:pt>
                <c:pt idx="4834">
                  <c:v>0</c:v>
                </c:pt>
                <c:pt idx="4835">
                  <c:v>0</c:v>
                </c:pt>
                <c:pt idx="4836">
                  <c:v>0</c:v>
                </c:pt>
                <c:pt idx="4837">
                  <c:v>0</c:v>
                </c:pt>
                <c:pt idx="4838">
                  <c:v>0</c:v>
                </c:pt>
                <c:pt idx="4839">
                  <c:v>0</c:v>
                </c:pt>
                <c:pt idx="4840">
                  <c:v>0</c:v>
                </c:pt>
                <c:pt idx="4841">
                  <c:v>0</c:v>
                </c:pt>
                <c:pt idx="4842">
                  <c:v>0</c:v>
                </c:pt>
                <c:pt idx="4843">
                  <c:v>0</c:v>
                </c:pt>
                <c:pt idx="4844">
                  <c:v>0</c:v>
                </c:pt>
                <c:pt idx="4845">
                  <c:v>0</c:v>
                </c:pt>
                <c:pt idx="4846">
                  <c:v>0</c:v>
                </c:pt>
                <c:pt idx="4847">
                  <c:v>0</c:v>
                </c:pt>
                <c:pt idx="4848">
                  <c:v>0</c:v>
                </c:pt>
                <c:pt idx="4849">
                  <c:v>0</c:v>
                </c:pt>
                <c:pt idx="4850">
                  <c:v>0</c:v>
                </c:pt>
                <c:pt idx="4851">
                  <c:v>0</c:v>
                </c:pt>
                <c:pt idx="4852">
                  <c:v>0</c:v>
                </c:pt>
                <c:pt idx="4853">
                  <c:v>0</c:v>
                </c:pt>
                <c:pt idx="4854">
                  <c:v>0</c:v>
                </c:pt>
                <c:pt idx="4855">
                  <c:v>0</c:v>
                </c:pt>
                <c:pt idx="4856">
                  <c:v>0</c:v>
                </c:pt>
                <c:pt idx="4857">
                  <c:v>0</c:v>
                </c:pt>
                <c:pt idx="4858">
                  <c:v>0</c:v>
                </c:pt>
                <c:pt idx="4859">
                  <c:v>0</c:v>
                </c:pt>
                <c:pt idx="4860">
                  <c:v>0</c:v>
                </c:pt>
                <c:pt idx="4861">
                  <c:v>0</c:v>
                </c:pt>
                <c:pt idx="4862">
                  <c:v>0</c:v>
                </c:pt>
                <c:pt idx="4863">
                  <c:v>0</c:v>
                </c:pt>
                <c:pt idx="4864">
                  <c:v>0</c:v>
                </c:pt>
                <c:pt idx="4865">
                  <c:v>0</c:v>
                </c:pt>
                <c:pt idx="4866">
                  <c:v>0</c:v>
                </c:pt>
                <c:pt idx="4867">
                  <c:v>0</c:v>
                </c:pt>
                <c:pt idx="4868">
                  <c:v>0</c:v>
                </c:pt>
                <c:pt idx="4869">
                  <c:v>0</c:v>
                </c:pt>
                <c:pt idx="4870">
                  <c:v>0</c:v>
                </c:pt>
                <c:pt idx="4871">
                  <c:v>0</c:v>
                </c:pt>
                <c:pt idx="4872">
                  <c:v>0</c:v>
                </c:pt>
                <c:pt idx="4873">
                  <c:v>0</c:v>
                </c:pt>
                <c:pt idx="4874">
                  <c:v>3.3454460924050577E-2</c:v>
                </c:pt>
                <c:pt idx="4875">
                  <c:v>6.8488930797468303E-2</c:v>
                </c:pt>
                <c:pt idx="4876">
                  <c:v>0.10326843725316449</c:v>
                </c:pt>
                <c:pt idx="4877">
                  <c:v>0.14068644965822777</c:v>
                </c:pt>
                <c:pt idx="4878">
                  <c:v>0.17823194294936701</c:v>
                </c:pt>
                <c:pt idx="4879">
                  <c:v>0.21841593029113915</c:v>
                </c:pt>
                <c:pt idx="4880">
                  <c:v>0.25834495560759485</c:v>
                </c:pt>
                <c:pt idx="4881">
                  <c:v>0.31083293282278474</c:v>
                </c:pt>
                <c:pt idx="4882">
                  <c:v>0.36595940497468349</c:v>
                </c:pt>
                <c:pt idx="4883">
                  <c:v>0.42120949737974667</c:v>
                </c:pt>
                <c:pt idx="4884">
                  <c:v>0.47859202016455688</c:v>
                </c:pt>
                <c:pt idx="4885">
                  <c:v>0.53434431510126568</c:v>
                </c:pt>
                <c:pt idx="4886">
                  <c:v>0.58984550877215181</c:v>
                </c:pt>
                <c:pt idx="4887">
                  <c:v>0.64421867586075943</c:v>
                </c:pt>
                <c:pt idx="4888">
                  <c:v>0.7000945897848101</c:v>
                </c:pt>
                <c:pt idx="4889">
                  <c:v>0.74454731054430368</c:v>
                </c:pt>
                <c:pt idx="4890">
                  <c:v>0.7890000295316455</c:v>
                </c:pt>
                <c:pt idx="4891">
                  <c:v>0.83558517889873396</c:v>
                </c:pt>
                <c:pt idx="4892">
                  <c:v>0.88719622915189866</c:v>
                </c:pt>
                <c:pt idx="4893">
                  <c:v>0.93993916683544287</c:v>
                </c:pt>
                <c:pt idx="4894">
                  <c:v>0.99418485037974669</c:v>
                </c:pt>
                <c:pt idx="4895">
                  <c:v>1.0532014731645569</c:v>
                </c:pt>
                <c:pt idx="4896">
                  <c:v>1.1179934263291138</c:v>
                </c:pt>
                <c:pt idx="4897">
                  <c:v>1.1845430896202529</c:v>
                </c:pt>
                <c:pt idx="4898">
                  <c:v>1.2520971617721519</c:v>
                </c:pt>
                <c:pt idx="4899">
                  <c:v>1.3172638377215189</c:v>
                </c:pt>
                <c:pt idx="4900">
                  <c:v>1.3771573731645566</c:v>
                </c:pt>
                <c:pt idx="4901">
                  <c:v>1.436927289620253</c:v>
                </c:pt>
                <c:pt idx="4902">
                  <c:v>1.4970719263291137</c:v>
                </c:pt>
                <c:pt idx="4903">
                  <c:v>1.5539522453164556</c:v>
                </c:pt>
                <c:pt idx="4904">
                  <c:v>1.6070660453164556</c:v>
                </c:pt>
                <c:pt idx="4905">
                  <c:v>1.6608056579746835</c:v>
                </c:pt>
                <c:pt idx="4906">
                  <c:v>1.7145491427848103</c:v>
                </c:pt>
                <c:pt idx="4907">
                  <c:v>1.770803644050633</c:v>
                </c:pt>
                <c:pt idx="4908">
                  <c:v>1.8288158541772153</c:v>
                </c:pt>
                <c:pt idx="4909">
                  <c:v>1.8868280643037978</c:v>
                </c:pt>
                <c:pt idx="4910">
                  <c:v>1.9445853124050638</c:v>
                </c:pt>
                <c:pt idx="4911">
                  <c:v>2.0033508250632917</c:v>
                </c:pt>
                <c:pt idx="4912">
                  <c:v>2.0606097313924057</c:v>
                </c:pt>
                <c:pt idx="4913">
                  <c:v>2.1167367491139246</c:v>
                </c:pt>
                <c:pt idx="4914">
                  <c:v>2.1741192756962029</c:v>
                </c:pt>
                <c:pt idx="4915">
                  <c:v>2.2313781794936713</c:v>
                </c:pt>
                <c:pt idx="4916">
                  <c:v>2.289139285822785</c:v>
                </c:pt>
                <c:pt idx="4917">
                  <c:v>2.3466492908860763</c:v>
                </c:pt>
                <c:pt idx="4918">
                  <c:v>2.4031548921518988</c:v>
                </c:pt>
                <c:pt idx="4919">
                  <c:v>2.4545109731645569</c:v>
                </c:pt>
                <c:pt idx="4920">
                  <c:v>2.5076247630379749</c:v>
                </c:pt>
                <c:pt idx="4921">
                  <c:v>2.5604874541772151</c:v>
                </c:pt>
                <c:pt idx="4922">
                  <c:v>2.6093325225316457</c:v>
                </c:pt>
                <c:pt idx="4923">
                  <c:v>2.6557901972151901</c:v>
                </c:pt>
                <c:pt idx="4924">
                  <c:v>2.7004901491139242</c:v>
                </c:pt>
                <c:pt idx="4925">
                  <c:v>2.7438071136708864</c:v>
                </c:pt>
                <c:pt idx="4926">
                  <c:v>2.7853663669620259</c:v>
                </c:pt>
                <c:pt idx="4927">
                  <c:v>2.830947116329114</c:v>
                </c:pt>
                <c:pt idx="4928">
                  <c:v>2.8760256613924056</c:v>
                </c:pt>
                <c:pt idx="4929">
                  <c:v>2.9199761810126583</c:v>
                </c:pt>
                <c:pt idx="4930">
                  <c:v>2.9648036221518992</c:v>
                </c:pt>
                <c:pt idx="4931">
                  <c:v>3.0100096463291144</c:v>
                </c:pt>
                <c:pt idx="4932">
                  <c:v>3.0574755805063294</c:v>
                </c:pt>
                <c:pt idx="4933">
                  <c:v>3.1051926159493672</c:v>
                </c:pt>
                <c:pt idx="4934">
                  <c:v>3.1554206658227848</c:v>
                </c:pt>
                <c:pt idx="4935">
                  <c:v>3.2017585721518986</c:v>
                </c:pt>
                <c:pt idx="4936">
                  <c:v>3.2474667936708865</c:v>
                </c:pt>
                <c:pt idx="4937">
                  <c:v>3.2920469898734175</c:v>
                </c:pt>
                <c:pt idx="4938">
                  <c:v>3.3357464012658231</c:v>
                </c:pt>
                <c:pt idx="4939">
                  <c:v>3.3838381603797472</c:v>
                </c:pt>
                <c:pt idx="4940">
                  <c:v>3.4290403250632915</c:v>
                </c:pt>
                <c:pt idx="4941">
                  <c:v>3.4733655670886083</c:v>
                </c:pt>
                <c:pt idx="4942">
                  <c:v>3.5165589113924058</c:v>
                </c:pt>
                <c:pt idx="4943">
                  <c:v>3.5636424025316469</c:v>
                </c:pt>
                <c:pt idx="4944">
                  <c:v>3.6080912582278488</c:v>
                </c:pt>
                <c:pt idx="4945">
                  <c:v>3.6475180822784816</c:v>
                </c:pt>
                <c:pt idx="4946">
                  <c:v>3.6819267367088613</c:v>
                </c:pt>
                <c:pt idx="4947">
                  <c:v>3.7069171392405069</c:v>
                </c:pt>
                <c:pt idx="4948">
                  <c:v>3.7251239367088611</c:v>
                </c:pt>
                <c:pt idx="4949">
                  <c:v>3.740321379746836</c:v>
                </c:pt>
                <c:pt idx="4950">
                  <c:v>3.7514973291139242</c:v>
                </c:pt>
                <c:pt idx="4951">
                  <c:v>3.7576512531645574</c:v>
                </c:pt>
                <c:pt idx="4952">
                  <c:v>3.7587831392405064</c:v>
                </c:pt>
                <c:pt idx="4953">
                  <c:v>3.7605408481012654</c:v>
                </c:pt>
                <c:pt idx="4954">
                  <c:v>3.7610430506329111</c:v>
                </c:pt>
                <c:pt idx="4955">
                  <c:v>3.7624260506329104</c:v>
                </c:pt>
                <c:pt idx="4956">
                  <c:v>3.7619238481012651</c:v>
                </c:pt>
                <c:pt idx="4957">
                  <c:v>3.7615452658227841</c:v>
                </c:pt>
                <c:pt idx="4958">
                  <c:v>3.7577748860759486</c:v>
                </c:pt>
                <c:pt idx="4959">
                  <c:v>3.7499907341772141</c:v>
                </c:pt>
                <c:pt idx="4960">
                  <c:v>3.7311542405063287</c:v>
                </c:pt>
                <c:pt idx="4961">
                  <c:v>3.7089259493670879</c:v>
                </c:pt>
                <c:pt idx="4962">
                  <c:v>3.686697658227847</c:v>
                </c:pt>
                <c:pt idx="4963">
                  <c:v>3.6602006455696192</c:v>
                </c:pt>
                <c:pt idx="4964">
                  <c:v>3.6339508607594921</c:v>
                </c:pt>
                <c:pt idx="4965">
                  <c:v>3.6046917215189858</c:v>
                </c:pt>
                <c:pt idx="4966">
                  <c:v>3.5753051012658217</c:v>
                </c:pt>
                <c:pt idx="4967">
                  <c:v>3.5459184810126563</c:v>
                </c:pt>
                <c:pt idx="4968">
                  <c:v>3.5228094050632888</c:v>
                </c:pt>
                <c:pt idx="4969">
                  <c:v>3.4991981265822769</c:v>
                </c:pt>
                <c:pt idx="4970">
                  <c:v>3.4733307974683534</c:v>
                </c:pt>
                <c:pt idx="4971">
                  <c:v>3.444446379746835</c:v>
                </c:pt>
                <c:pt idx="4972">
                  <c:v>3.4151833797468356</c:v>
                </c:pt>
                <c:pt idx="4973">
                  <c:v>3.3837879493670879</c:v>
                </c:pt>
                <c:pt idx="4974">
                  <c:v>3.349251810126582</c:v>
                </c:pt>
                <c:pt idx="4975">
                  <c:v>3.3086931012658214</c:v>
                </c:pt>
                <c:pt idx="4976">
                  <c:v>3.2686365949367078</c:v>
                </c:pt>
                <c:pt idx="4977">
                  <c:v>3.2294608734177213</c:v>
                </c:pt>
                <c:pt idx="4978">
                  <c:v>3.192545063291139</c:v>
                </c:pt>
                <c:pt idx="4979">
                  <c:v>3.1590172025316456</c:v>
                </c:pt>
                <c:pt idx="4980">
                  <c:v>3.1251146202531643</c:v>
                </c:pt>
                <c:pt idx="4981">
                  <c:v>3.0910845569620253</c:v>
                </c:pt>
                <c:pt idx="4982">
                  <c:v>3.0574292151898739</c:v>
                </c:pt>
                <c:pt idx="4983">
                  <c:v>3.027791493670887</c:v>
                </c:pt>
                <c:pt idx="4984">
                  <c:v>2.9986598481012665</c:v>
                </c:pt>
                <c:pt idx="4985">
                  <c:v>2.9680177215189882</c:v>
                </c:pt>
                <c:pt idx="4986">
                  <c:v>2.9343623670886085</c:v>
                </c:pt>
                <c:pt idx="4987">
                  <c:v>2.8984471012658237</c:v>
                </c:pt>
                <c:pt idx="4988">
                  <c:v>2.8636637215189884</c:v>
                </c:pt>
                <c:pt idx="4989">
                  <c:v>2.8300122278481021</c:v>
                </c:pt>
                <c:pt idx="4990">
                  <c:v>2.7954760886075962</c:v>
                </c:pt>
                <c:pt idx="4991">
                  <c:v>2.7624504303797481</c:v>
                </c:pt>
                <c:pt idx="4992">
                  <c:v>2.7290500506329125</c:v>
                </c:pt>
                <c:pt idx="4993">
                  <c:v>2.6976584810126587</c:v>
                </c:pt>
                <c:pt idx="4994">
                  <c:v>2.6671399746835451</c:v>
                </c:pt>
                <c:pt idx="4995">
                  <c:v>2.6352423417721531</c:v>
                </c:pt>
                <c:pt idx="4996">
                  <c:v>2.6022128227848111</c:v>
                </c:pt>
                <c:pt idx="4997">
                  <c:v>2.5705662911392411</c:v>
                </c:pt>
                <c:pt idx="4998">
                  <c:v>2.543945658227849</c:v>
                </c:pt>
                <c:pt idx="4999">
                  <c:v>2.5170700632911398</c:v>
                </c:pt>
                <c:pt idx="5000">
                  <c:v>2.4913263544303805</c:v>
                </c:pt>
                <c:pt idx="5001">
                  <c:v>2.4657062531645577</c:v>
                </c:pt>
                <c:pt idx="5002">
                  <c:v>2.4395878101265831</c:v>
                </c:pt>
                <c:pt idx="5003">
                  <c:v>2.4174870126582286</c:v>
                </c:pt>
                <c:pt idx="5004">
                  <c:v>2.3967691898734187</c:v>
                </c:pt>
                <c:pt idx="5005">
                  <c:v>2.3770557848101275</c:v>
                </c:pt>
                <c:pt idx="5006">
                  <c:v>2.3538230886075957</c:v>
                </c:pt>
                <c:pt idx="5007">
                  <c:v>2.3268238607594949</c:v>
                </c:pt>
                <c:pt idx="5008">
                  <c:v>2.2995735316455703</c:v>
                </c:pt>
                <c:pt idx="5009">
                  <c:v>2.2705654936708868</c:v>
                </c:pt>
                <c:pt idx="5010">
                  <c:v>2.2433151645569627</c:v>
                </c:pt>
                <c:pt idx="5011">
                  <c:v>2.2117961139240507</c:v>
                </c:pt>
                <c:pt idx="5012">
                  <c:v>2.1811539873417725</c:v>
                </c:pt>
                <c:pt idx="5013">
                  <c:v>2.1474986455696201</c:v>
                </c:pt>
                <c:pt idx="5014">
                  <c:v>2.1134685822784807</c:v>
                </c:pt>
                <c:pt idx="5015">
                  <c:v>2.0818220506329106</c:v>
                </c:pt>
                <c:pt idx="5016">
                  <c:v>2.0518096202531639</c:v>
                </c:pt>
                <c:pt idx="5017">
                  <c:v>2.0238059999999991</c:v>
                </c:pt>
                <c:pt idx="5018">
                  <c:v>1.9936699367088599</c:v>
                </c:pt>
                <c:pt idx="5019">
                  <c:v>1.9670492911392399</c:v>
                </c:pt>
                <c:pt idx="5020">
                  <c:v>1.941556670886075</c:v>
                </c:pt>
                <c:pt idx="5021">
                  <c:v>1.9183278354430369</c:v>
                </c:pt>
                <c:pt idx="5022">
                  <c:v>1.8981122278481009</c:v>
                </c:pt>
                <c:pt idx="5023">
                  <c:v>1.8807823544303794</c:v>
                </c:pt>
                <c:pt idx="5024">
                  <c:v>1.8635761012658223</c:v>
                </c:pt>
                <c:pt idx="5025">
                  <c:v>1.846872050632911</c:v>
                </c:pt>
                <c:pt idx="5026">
                  <c:v>1.8341856329113917</c:v>
                </c:pt>
                <c:pt idx="5027">
                  <c:v>1.8237629873417716</c:v>
                </c:pt>
                <c:pt idx="5028">
                  <c:v>1.8176090759493666</c:v>
                </c:pt>
                <c:pt idx="5029">
                  <c:v>1.8109529620253155</c:v>
                </c:pt>
                <c:pt idx="5030">
                  <c:v>1.8030413291139236</c:v>
                </c:pt>
                <c:pt idx="5031">
                  <c:v>1.7960104936708854</c:v>
                </c:pt>
                <c:pt idx="5032">
                  <c:v>1.7892307594936703</c:v>
                </c:pt>
                <c:pt idx="5033">
                  <c:v>1.7845834556962024</c:v>
                </c:pt>
                <c:pt idx="5034">
                  <c:v>1.7791828354430375</c:v>
                </c:pt>
                <c:pt idx="5035">
                  <c:v>1.7730289113924049</c:v>
                </c:pt>
                <c:pt idx="5036">
                  <c:v>1.7607249240506326</c:v>
                </c:pt>
                <c:pt idx="5037">
                  <c:v>1.7494253417721515</c:v>
                </c:pt>
                <c:pt idx="5038">
                  <c:v>1.740130721518987</c:v>
                </c:pt>
                <c:pt idx="5039">
                  <c:v>1.7303338987341765</c:v>
                </c:pt>
                <c:pt idx="5040">
                  <c:v>1.7238013924050628</c:v>
                </c:pt>
                <c:pt idx="5041">
                  <c:v>1.714383151898734</c:v>
                </c:pt>
                <c:pt idx="5042">
                  <c:v>1.706220405063291</c:v>
                </c:pt>
                <c:pt idx="5043">
                  <c:v>1.7009472784810125</c:v>
                </c:pt>
                <c:pt idx="5044">
                  <c:v>1.6974318607594936</c:v>
                </c:pt>
                <c:pt idx="5045">
                  <c:v>1.693414227848101</c:v>
                </c:pt>
                <c:pt idx="5046">
                  <c:v>1.6893965949367087</c:v>
                </c:pt>
                <c:pt idx="5047">
                  <c:v>1.6875152658227843</c:v>
                </c:pt>
                <c:pt idx="5048">
                  <c:v>1.6834976329113922</c:v>
                </c:pt>
                <c:pt idx="5049">
                  <c:v>1.6811102278481012</c:v>
                </c:pt>
                <c:pt idx="5050">
                  <c:v>1.6787228354430375</c:v>
                </c:pt>
                <c:pt idx="5051">
                  <c:v>1.6778459113924047</c:v>
                </c:pt>
                <c:pt idx="5052">
                  <c:v>1.6773437088607592</c:v>
                </c:pt>
                <c:pt idx="5053">
                  <c:v>1.691158164556962</c:v>
                </c:pt>
                <c:pt idx="5054">
                  <c:v>1.7058495443037978</c:v>
                </c:pt>
                <c:pt idx="5055">
                  <c:v>1.7192854177215189</c:v>
                </c:pt>
                <c:pt idx="5056">
                  <c:v>1.7339767974683546</c:v>
                </c:pt>
                <c:pt idx="5057">
                  <c:v>1.7472851898734172</c:v>
                </c:pt>
                <c:pt idx="5058">
                  <c:v>1.760721063291139</c:v>
                </c:pt>
                <c:pt idx="5059">
                  <c:v>1.7722717341772147</c:v>
                </c:pt>
                <c:pt idx="5060">
                  <c:v>1.7838262658227846</c:v>
                </c:pt>
                <c:pt idx="5061">
                  <c:v>1.7850856329113927</c:v>
                </c:pt>
                <c:pt idx="5062">
                  <c:v>1.7853367341772153</c:v>
                </c:pt>
                <c:pt idx="5063">
                  <c:v>1.7877202658227849</c:v>
                </c:pt>
                <c:pt idx="5064">
                  <c:v>1.789103253164557</c:v>
                </c:pt>
                <c:pt idx="5065">
                  <c:v>1.7929972658227851</c:v>
                </c:pt>
                <c:pt idx="5066">
                  <c:v>1.7986489873417724</c:v>
                </c:pt>
                <c:pt idx="5067">
                  <c:v>1.8031688227848104</c:v>
                </c:pt>
                <c:pt idx="5068">
                  <c:v>1.8069353544303799</c:v>
                </c:pt>
                <c:pt idx="5069">
                  <c:v>1.810076063291139</c:v>
                </c:pt>
                <c:pt idx="5070">
                  <c:v>1.8143447848101266</c:v>
                </c:pt>
                <c:pt idx="5071">
                  <c:v>1.8174816202531643</c:v>
                </c:pt>
                <c:pt idx="5072">
                  <c:v>1.8197415316455696</c:v>
                </c:pt>
                <c:pt idx="5073">
                  <c:v>1.8217542025316453</c:v>
                </c:pt>
                <c:pt idx="5074">
                  <c:v>1.8250185189873416</c:v>
                </c:pt>
                <c:pt idx="5075">
                  <c:v>1.8286614177215188</c:v>
                </c:pt>
                <c:pt idx="5076">
                  <c:v>1.8320532151898736</c:v>
                </c:pt>
                <c:pt idx="5077">
                  <c:v>1.8328065189873419</c:v>
                </c:pt>
                <c:pt idx="5078">
                  <c:v>1.8321806962025318</c:v>
                </c:pt>
                <c:pt idx="5079">
                  <c:v>1.8312999113924049</c:v>
                </c:pt>
                <c:pt idx="5080">
                  <c:v>1.832682911392405</c:v>
                </c:pt>
                <c:pt idx="5081">
                  <c:v>1.8350664430379746</c:v>
                </c:pt>
                <c:pt idx="5082">
                  <c:v>1.8339345443037971</c:v>
                </c:pt>
                <c:pt idx="5083">
                  <c:v>1.8315471518987338</c:v>
                </c:pt>
                <c:pt idx="5084">
                  <c:v>1.8291597468354426</c:v>
                </c:pt>
                <c:pt idx="5085">
                  <c:v>1.8271509240506325</c:v>
                </c:pt>
                <c:pt idx="5086">
                  <c:v>1.8287850126582275</c:v>
                </c:pt>
                <c:pt idx="5087">
                  <c:v>1.8323004430379743</c:v>
                </c:pt>
                <c:pt idx="5088">
                  <c:v>1.8350625569620249</c:v>
                </c:pt>
                <c:pt idx="5089">
                  <c:v>1.8359394810126579</c:v>
                </c:pt>
                <c:pt idx="5090">
                  <c:v>1.8387016075949367</c:v>
                </c:pt>
                <c:pt idx="5091">
                  <c:v>1.8414637341772153</c:v>
                </c:pt>
                <c:pt idx="5092">
                  <c:v>1.8457324683544303</c:v>
                </c:pt>
                <c:pt idx="5093">
                  <c:v>1.8501248227848102</c:v>
                </c:pt>
                <c:pt idx="5094">
                  <c:v>1.854018835443038</c:v>
                </c:pt>
                <c:pt idx="5095">
                  <c:v>1.8566534683544305</c:v>
                </c:pt>
                <c:pt idx="5096">
                  <c:v>1.8597903037974681</c:v>
                </c:pt>
                <c:pt idx="5097">
                  <c:v>1.8650634430379744</c:v>
                </c:pt>
                <c:pt idx="5098">
                  <c:v>1.8694557974683543</c:v>
                </c:pt>
                <c:pt idx="5099">
                  <c:v>1.8759883037974681</c:v>
                </c:pt>
                <c:pt idx="5100">
                  <c:v>1.8813850632911391</c:v>
                </c:pt>
                <c:pt idx="5101">
                  <c:v>1.8887944936708858</c:v>
                </c:pt>
                <c:pt idx="5102">
                  <c:v>1.8944462151898729</c:v>
                </c:pt>
                <c:pt idx="5103">
                  <c:v>1.8997232025316453</c:v>
                </c:pt>
                <c:pt idx="5104">
                  <c:v>1.9046216075949363</c:v>
                </c:pt>
                <c:pt idx="5105">
                  <c:v>1.9070089999999991</c:v>
                </c:pt>
                <c:pt idx="5106">
                  <c:v>1.9093963924050628</c:v>
                </c:pt>
                <c:pt idx="5107">
                  <c:v>1.9050001772151894</c:v>
                </c:pt>
                <c:pt idx="5108">
                  <c:v>1.9002292405063288</c:v>
                </c:pt>
                <c:pt idx="5109">
                  <c:v>1.8921939873417719</c:v>
                </c:pt>
                <c:pt idx="5110">
                  <c:v>1.8835290506329112</c:v>
                </c:pt>
                <c:pt idx="5111">
                  <c:v>1.8748641139240501</c:v>
                </c:pt>
                <c:pt idx="5112">
                  <c:v>1.8643139746835442</c:v>
                </c:pt>
                <c:pt idx="5113">
                  <c:v>1.8541424303797465</c:v>
                </c:pt>
                <c:pt idx="5114">
                  <c:v>1.8453500126582274</c:v>
                </c:pt>
                <c:pt idx="5115">
                  <c:v>1.8410774303797466</c:v>
                </c:pt>
                <c:pt idx="5116">
                  <c:v>1.8384389367088607</c:v>
                </c:pt>
                <c:pt idx="5117">
                  <c:v>1.8371834303797465</c:v>
                </c:pt>
                <c:pt idx="5118">
                  <c:v>1.8356768227848099</c:v>
                </c:pt>
                <c:pt idx="5119">
                  <c:v>1.8310333670886076</c:v>
                </c:pt>
                <c:pt idx="5120">
                  <c:v>1.827896518987342</c:v>
                </c:pt>
                <c:pt idx="5121">
                  <c:v>1.8263899113924051</c:v>
                </c:pt>
                <c:pt idx="5122">
                  <c:v>1.8230019620253164</c:v>
                </c:pt>
                <c:pt idx="5123">
                  <c:v>1.8202359746835446</c:v>
                </c:pt>
                <c:pt idx="5124">
                  <c:v>1.8186018860759496</c:v>
                </c:pt>
                <c:pt idx="5125">
                  <c:v>1.8169677974683545</c:v>
                </c:pt>
                <c:pt idx="5126">
                  <c:v>1.8174699873417721</c:v>
                </c:pt>
                <c:pt idx="5127">
                  <c:v>1.8204832151898733</c:v>
                </c:pt>
                <c:pt idx="5128">
                  <c:v>1.8255052531645568</c:v>
                </c:pt>
                <c:pt idx="5129">
                  <c:v>1.8285184683544295</c:v>
                </c:pt>
                <c:pt idx="5130">
                  <c:v>1.8356767974683543</c:v>
                </c:pt>
                <c:pt idx="5131">
                  <c:v>1.8445928354430376</c:v>
                </c:pt>
                <c:pt idx="5132">
                  <c:v>1.8381878101265818</c:v>
                </c:pt>
                <c:pt idx="5133">
                  <c:v>1.8326635696202529</c:v>
                </c:pt>
                <c:pt idx="5134">
                  <c:v>1.8255052405063295</c:v>
                </c:pt>
                <c:pt idx="5135">
                  <c:v>1.8170875443037975</c:v>
                </c:pt>
                <c:pt idx="5136">
                  <c:v>1.8077929113924052</c:v>
                </c:pt>
                <c:pt idx="5137">
                  <c:v>1.7984982784810124</c:v>
                </c:pt>
                <c:pt idx="5138">
                  <c:v>1.7840541392405065</c:v>
                </c:pt>
                <c:pt idx="5139">
                  <c:v>1.7689803164556959</c:v>
                </c:pt>
                <c:pt idx="5140">
                  <c:v>1.7679720506329113</c:v>
                </c:pt>
                <c:pt idx="5141">
                  <c:v>1.7664654303797465</c:v>
                </c:pt>
                <c:pt idx="5142">
                  <c:v>1.7635796835443041</c:v>
                </c:pt>
                <c:pt idx="5143">
                  <c:v>1.7630774810126582</c:v>
                </c:pt>
                <c:pt idx="5144">
                  <c:v>1.7635796835443041</c:v>
                </c:pt>
                <c:pt idx="5145">
                  <c:v>1.7642055063291142</c:v>
                </c:pt>
                <c:pt idx="5146">
                  <c:v>1.7648313291139239</c:v>
                </c:pt>
                <c:pt idx="5147">
                  <c:v>1.7650824303797468</c:v>
                </c:pt>
                <c:pt idx="5148">
                  <c:v>1.7639505443037975</c:v>
                </c:pt>
                <c:pt idx="5149">
                  <c:v>1.7629461392405061</c:v>
                </c:pt>
                <c:pt idx="5150">
                  <c:v>1.763197240506329</c:v>
                </c:pt>
                <c:pt idx="5151">
                  <c:v>1.7625675569620252</c:v>
                </c:pt>
                <c:pt idx="5152">
                  <c:v>1.7590482784810129</c:v>
                </c:pt>
                <c:pt idx="5153">
                  <c:v>1.7601801645569621</c:v>
                </c:pt>
                <c:pt idx="5154">
                  <c:v>1.7634444936708862</c:v>
                </c:pt>
                <c:pt idx="5155">
                  <c:v>1.7647000000000002</c:v>
                </c:pt>
                <c:pt idx="5156">
                  <c:v>1.7679643164556964</c:v>
                </c:pt>
                <c:pt idx="5157">
                  <c:v>1.7619378734177216</c:v>
                </c:pt>
                <c:pt idx="5158">
                  <c:v>1.7557878101265822</c:v>
                </c:pt>
                <c:pt idx="5159">
                  <c:v>1.749259164556962</c:v>
                </c:pt>
                <c:pt idx="5160">
                  <c:v>1.7438624177215194</c:v>
                </c:pt>
                <c:pt idx="5161">
                  <c:v>1.7344441772151904</c:v>
                </c:pt>
                <c:pt idx="5162">
                  <c:v>1.7242726316455699</c:v>
                </c:pt>
                <c:pt idx="5163">
                  <c:v>1.7149818746835446</c:v>
                </c:pt>
                <c:pt idx="5164">
                  <c:v>1.7055636341772151</c:v>
                </c:pt>
                <c:pt idx="5165">
                  <c:v>1.7050614316455699</c:v>
                </c:pt>
                <c:pt idx="5166">
                  <c:v>1.7051889126582283</c:v>
                </c:pt>
                <c:pt idx="5167">
                  <c:v>1.7049378113924054</c:v>
                </c:pt>
                <c:pt idx="5168">
                  <c:v>1.704686710126583</c:v>
                </c:pt>
                <c:pt idx="5169">
                  <c:v>1.7036823050632914</c:v>
                </c:pt>
                <c:pt idx="5170">
                  <c:v>1.7024267860759497</c:v>
                </c:pt>
                <c:pt idx="5171">
                  <c:v>1.7018009632911395</c:v>
                </c:pt>
                <c:pt idx="5172">
                  <c:v>1.7020520645569621</c:v>
                </c:pt>
                <c:pt idx="5173">
                  <c:v>1.7012987607594936</c:v>
                </c:pt>
                <c:pt idx="5174">
                  <c:v>1.7004218367088606</c:v>
                </c:pt>
                <c:pt idx="5175">
                  <c:v>1.700425697468354</c:v>
                </c:pt>
                <c:pt idx="5176">
                  <c:v>1.7001745962025316</c:v>
                </c:pt>
                <c:pt idx="5177">
                  <c:v>1.7005531784810126</c:v>
                </c:pt>
                <c:pt idx="5178">
                  <c:v>1.699293811392405</c:v>
                </c:pt>
                <c:pt idx="5179">
                  <c:v>1.6997960139240509</c:v>
                </c:pt>
                <c:pt idx="5180">
                  <c:v>1.7041883556962023</c:v>
                </c:pt>
                <c:pt idx="5181">
                  <c:v>1.7089592797468356</c:v>
                </c:pt>
                <c:pt idx="5182">
                  <c:v>1.7136027354430383</c:v>
                </c:pt>
                <c:pt idx="5183">
                  <c:v>1.7178714696202535</c:v>
                </c:pt>
                <c:pt idx="5184">
                  <c:v>1.7223913050632911</c:v>
                </c:pt>
                <c:pt idx="5185">
                  <c:v>1.7277880645569617</c:v>
                </c:pt>
                <c:pt idx="5186">
                  <c:v>1.7344441911392405</c:v>
                </c:pt>
                <c:pt idx="5187">
                  <c:v>1.7408492164556963</c:v>
                </c:pt>
                <c:pt idx="5188">
                  <c:v>1.7422322037974685</c:v>
                </c:pt>
                <c:pt idx="5189">
                  <c:v>1.7438662924050634</c:v>
                </c:pt>
                <c:pt idx="5190">
                  <c:v>1.7442410012658232</c:v>
                </c:pt>
                <c:pt idx="5191">
                  <c:v>1.7454965202531645</c:v>
                </c:pt>
                <c:pt idx="5192">
                  <c:v>1.7480075329113922</c:v>
                </c:pt>
                <c:pt idx="5193">
                  <c:v>1.7485097354430377</c:v>
                </c:pt>
                <c:pt idx="5194">
                  <c:v>1.7500163430379747</c:v>
                </c:pt>
                <c:pt idx="5195">
                  <c:v>1.7493866594936709</c:v>
                </c:pt>
                <c:pt idx="5196">
                  <c:v>1.7495141405063293</c:v>
                </c:pt>
                <c:pt idx="5197">
                  <c:v>1.7521526341772156</c:v>
                </c:pt>
                <c:pt idx="5198">
                  <c:v>1.7575493936708866</c:v>
                </c:pt>
                <c:pt idx="5199">
                  <c:v>1.7636994569620259</c:v>
                </c:pt>
                <c:pt idx="5200">
                  <c:v>1.7682192924050633</c:v>
                </c:pt>
                <c:pt idx="5201">
                  <c:v>1.7752501405063288</c:v>
                </c:pt>
                <c:pt idx="5202">
                  <c:v>1.7825359506329113</c:v>
                </c:pt>
                <c:pt idx="5203">
                  <c:v>1.7906986848101261</c:v>
                </c:pt>
                <c:pt idx="5204">
                  <c:v>1.7977333936708852</c:v>
                </c:pt>
                <c:pt idx="5205">
                  <c:v>1.7997422164556953</c:v>
                </c:pt>
                <c:pt idx="5206">
                  <c:v>1.8013763050632907</c:v>
                </c:pt>
                <c:pt idx="5207">
                  <c:v>1.8003718999999994</c:v>
                </c:pt>
                <c:pt idx="5208">
                  <c:v>1.8006230012658229</c:v>
                </c:pt>
                <c:pt idx="5209">
                  <c:v>1.7925838873417723</c:v>
                </c:pt>
                <c:pt idx="5210">
                  <c:v>1.7830420265822791</c:v>
                </c:pt>
                <c:pt idx="5211">
                  <c:v>1.7737512544303804</c:v>
                </c:pt>
                <c:pt idx="5212">
                  <c:v>1.7638308113924055</c:v>
                </c:pt>
                <c:pt idx="5213">
                  <c:v>1.7566724822784814</c:v>
                </c:pt>
                <c:pt idx="5214">
                  <c:v>1.7501438367088609</c:v>
                </c:pt>
                <c:pt idx="5215">
                  <c:v>1.7448707101265826</c:v>
                </c:pt>
                <c:pt idx="5216">
                  <c:v>1.7406019886075947</c:v>
                </c:pt>
                <c:pt idx="5217">
                  <c:v>1.7439937987341771</c:v>
                </c:pt>
                <c:pt idx="5218">
                  <c:v>1.7471345075949367</c:v>
                </c:pt>
                <c:pt idx="5219">
                  <c:v>1.7493944189873416</c:v>
                </c:pt>
                <c:pt idx="5220">
                  <c:v>1.7527862291139236</c:v>
                </c:pt>
                <c:pt idx="5221">
                  <c:v>1.7552972544303793</c:v>
                </c:pt>
                <c:pt idx="5222">
                  <c:v>1.7564252797468352</c:v>
                </c:pt>
                <c:pt idx="5223">
                  <c:v>1.7557955962025309</c:v>
                </c:pt>
                <c:pt idx="5224">
                  <c:v>1.7530334822784801</c:v>
                </c:pt>
                <c:pt idx="5225">
                  <c:v>1.7497691531645565</c:v>
                </c:pt>
                <c:pt idx="5226">
                  <c:v>1.7473817607594933</c:v>
                </c:pt>
                <c:pt idx="5227">
                  <c:v>1.7446196341772147</c:v>
                </c:pt>
                <c:pt idx="5228">
                  <c:v>1.742861925316455</c:v>
                </c:pt>
                <c:pt idx="5229">
                  <c:v>1.7407294949367085</c:v>
                </c:pt>
                <c:pt idx="5230">
                  <c:v>1.737716267088607</c:v>
                </c:pt>
                <c:pt idx="5231">
                  <c:v>1.7363371405063288</c:v>
                </c:pt>
                <c:pt idx="5232">
                  <c:v>1.7301832291139239</c:v>
                </c:pt>
                <c:pt idx="5233">
                  <c:v>1.7236545835443033</c:v>
                </c:pt>
                <c:pt idx="5234">
                  <c:v>1.719636963291139</c:v>
                </c:pt>
                <c:pt idx="5235">
                  <c:v>1.7148660392405057</c:v>
                </c:pt>
                <c:pt idx="5236">
                  <c:v>1.7191347734177207</c:v>
                </c:pt>
                <c:pt idx="5237">
                  <c:v>1.7245315202531641</c:v>
                </c:pt>
                <c:pt idx="5238">
                  <c:v>1.7296771658227845</c:v>
                </c:pt>
                <c:pt idx="5239">
                  <c:v>1.7340695075949362</c:v>
                </c:pt>
                <c:pt idx="5240">
                  <c:v>1.7437388493670882</c:v>
                </c:pt>
                <c:pt idx="5241">
                  <c:v>1.7549147999999997</c:v>
                </c:pt>
                <c:pt idx="5242">
                  <c:v>1.7637033544303795</c:v>
                </c:pt>
                <c:pt idx="5243">
                  <c:v>1.7753815189873412</c:v>
                </c:pt>
                <c:pt idx="5244">
                  <c:v>1.7755051392405055</c:v>
                </c:pt>
                <c:pt idx="5245">
                  <c:v>1.77500293670886</c:v>
                </c:pt>
                <c:pt idx="5246">
                  <c:v>1.7760073544303789</c:v>
                </c:pt>
                <c:pt idx="5247">
                  <c:v>1.7782672784810116</c:v>
                </c:pt>
                <c:pt idx="5248">
                  <c:v>1.7793953037974675</c:v>
                </c:pt>
                <c:pt idx="5249">
                  <c:v>1.7809019240506321</c:v>
                </c:pt>
                <c:pt idx="5250">
                  <c:v>1.7815277468354422</c:v>
                </c:pt>
                <c:pt idx="5251">
                  <c:v>1.7798975189873412</c:v>
                </c:pt>
                <c:pt idx="5252">
                  <c:v>1.7800211392405056</c:v>
                </c:pt>
                <c:pt idx="5253">
                  <c:v>1.773365012658227</c:v>
                </c:pt>
                <c:pt idx="5254">
                  <c:v>1.7643214936708855</c:v>
                </c:pt>
                <c:pt idx="5255">
                  <c:v>1.755026873417721</c:v>
                </c:pt>
                <c:pt idx="5256">
                  <c:v>1.7467366582278478</c:v>
                </c:pt>
                <c:pt idx="5257">
                  <c:v>1.7370673164556956</c:v>
                </c:pt>
                <c:pt idx="5258">
                  <c:v>1.7270232531645564</c:v>
                </c:pt>
                <c:pt idx="5259">
                  <c:v>1.7096972405063287</c:v>
                </c:pt>
                <c:pt idx="5260">
                  <c:v>1.692243746835443</c:v>
                </c:pt>
                <c:pt idx="5261">
                  <c:v>1.6829529873417721</c:v>
                </c:pt>
                <c:pt idx="5262">
                  <c:v>1.6759221392405061</c:v>
                </c:pt>
                <c:pt idx="5263">
                  <c:v>1.6680105063291135</c:v>
                </c:pt>
                <c:pt idx="5264">
                  <c:v>1.6593455696202528</c:v>
                </c:pt>
                <c:pt idx="5265">
                  <c:v>1.6500509493670881</c:v>
                </c:pt>
                <c:pt idx="5266">
                  <c:v>1.6421393164556959</c:v>
                </c:pt>
                <c:pt idx="5267">
                  <c:v>1.6435184430379741</c:v>
                </c:pt>
                <c:pt idx="5268">
                  <c:v>1.6443953670886071</c:v>
                </c:pt>
                <c:pt idx="5269">
                  <c:v>1.6460294683544296</c:v>
                </c:pt>
                <c:pt idx="5270">
                  <c:v>1.6465316708860755</c:v>
                </c:pt>
                <c:pt idx="5271">
                  <c:v>1.6457783670886068</c:v>
                </c:pt>
                <c:pt idx="5272">
                  <c:v>1.644901443037974</c:v>
                </c:pt>
                <c:pt idx="5273">
                  <c:v>1.6435223164556956</c:v>
                </c:pt>
                <c:pt idx="5274">
                  <c:v>1.6423942911392397</c:v>
                </c:pt>
                <c:pt idx="5275">
                  <c:v>1.6413898860759488</c:v>
                </c:pt>
                <c:pt idx="5276">
                  <c:v>1.6406365822784801</c:v>
                </c:pt>
                <c:pt idx="5277">
                  <c:v>1.6396321772151894</c:v>
                </c:pt>
                <c:pt idx="5278">
                  <c:v>1.6347376202531638</c:v>
                </c:pt>
                <c:pt idx="5279">
                  <c:v>1.6316007848101257</c:v>
                </c:pt>
                <c:pt idx="5280">
                  <c:v>1.6280853670886071</c:v>
                </c:pt>
                <c:pt idx="5281">
                  <c:v>1.6250721518987337</c:v>
                </c:pt>
                <c:pt idx="5282">
                  <c:v>1.6215567341772144</c:v>
                </c:pt>
                <c:pt idx="5283">
                  <c:v>1.6177902151898729</c:v>
                </c:pt>
                <c:pt idx="5284">
                  <c:v>1.6143984050632909</c:v>
                </c:pt>
                <c:pt idx="5285">
                  <c:v>1.6092488860759491</c:v>
                </c:pt>
                <c:pt idx="5286">
                  <c:v>1.6081208607594935</c:v>
                </c:pt>
                <c:pt idx="5287">
                  <c:v>1.6076186582278478</c:v>
                </c:pt>
                <c:pt idx="5288">
                  <c:v>1.6068653544303793</c:v>
                </c:pt>
                <c:pt idx="5289">
                  <c:v>1.6071164556962021</c:v>
                </c:pt>
                <c:pt idx="5290">
                  <c:v>1.6067378734177211</c:v>
                </c:pt>
                <c:pt idx="5291">
                  <c:v>1.6059845696202524</c:v>
                </c:pt>
                <c:pt idx="5292">
                  <c:v>1.6048526835443031</c:v>
                </c:pt>
                <c:pt idx="5293">
                  <c:v>1.6042268607594929</c:v>
                </c:pt>
                <c:pt idx="5294">
                  <c:v>1.6042268607594929</c:v>
                </c:pt>
                <c:pt idx="5295">
                  <c:v>1.6030988354430373</c:v>
                </c:pt>
                <c:pt idx="5296">
                  <c:v>1.6028477341772145</c:v>
                </c:pt>
                <c:pt idx="5297">
                  <c:v>1.6029752151898726</c:v>
                </c:pt>
                <c:pt idx="5298">
                  <c:v>1.6026004936708853</c:v>
                </c:pt>
                <c:pt idx="5299">
                  <c:v>1.6032263164556955</c:v>
                </c:pt>
                <c:pt idx="5300">
                  <c:v>1.605235126582278</c:v>
                </c:pt>
                <c:pt idx="5301">
                  <c:v>1.6042307215189866</c:v>
                </c:pt>
                <c:pt idx="5302">
                  <c:v>1.603102683544303</c:v>
                </c:pt>
                <c:pt idx="5303">
                  <c:v>1.6028515822784806</c:v>
                </c:pt>
                <c:pt idx="5304">
                  <c:v>1.6029790759493665</c:v>
                </c:pt>
                <c:pt idx="5305">
                  <c:v>1.6019746582278476</c:v>
                </c:pt>
                <c:pt idx="5306">
                  <c:v>1.6032301645569613</c:v>
                </c:pt>
                <c:pt idx="5307">
                  <c:v>1.6009702405063286</c:v>
                </c:pt>
                <c:pt idx="5308">
                  <c:v>1.5992125189873414</c:v>
                </c:pt>
                <c:pt idx="5309">
                  <c:v>1.5999658354430375</c:v>
                </c:pt>
                <c:pt idx="5310">
                  <c:v>1.6009702405063289</c:v>
                </c:pt>
                <c:pt idx="5311">
                  <c:v>1.6008427468354427</c:v>
                </c:pt>
                <c:pt idx="5312">
                  <c:v>1.6000894430379744</c:v>
                </c:pt>
                <c:pt idx="5313">
                  <c:v>1.599085037974683</c:v>
                </c:pt>
                <c:pt idx="5314">
                  <c:v>1.599961962025316</c:v>
                </c:pt>
                <c:pt idx="5315">
                  <c:v>1.6012174683544298</c:v>
                </c:pt>
                <c:pt idx="5316">
                  <c:v>1.6018471645569612</c:v>
                </c:pt>
                <c:pt idx="5317">
                  <c:v>1.603353784810126</c:v>
                </c:pt>
                <c:pt idx="5318">
                  <c:v>1.603732367088607</c:v>
                </c:pt>
                <c:pt idx="5319">
                  <c:v>1.6046131645569612</c:v>
                </c:pt>
                <c:pt idx="5320">
                  <c:v>1.6063708860759487</c:v>
                </c:pt>
                <c:pt idx="5321">
                  <c:v>1.6082560886075941</c:v>
                </c:pt>
                <c:pt idx="5322">
                  <c:v>1.608132455696202</c:v>
                </c:pt>
                <c:pt idx="5323">
                  <c:v>1.6102687594936702</c:v>
                </c:pt>
                <c:pt idx="5324">
                  <c:v>1.6120264683544296</c:v>
                </c:pt>
                <c:pt idx="5325">
                  <c:v>1.6125286708860751</c:v>
                </c:pt>
                <c:pt idx="5326">
                  <c:v>1.6132819746835434</c:v>
                </c:pt>
                <c:pt idx="5327">
                  <c:v>1.6146649620253155</c:v>
                </c:pt>
                <c:pt idx="5328">
                  <c:v>1.6144138607594929</c:v>
                </c:pt>
                <c:pt idx="5329">
                  <c:v>1.6160479493670876</c:v>
                </c:pt>
                <c:pt idx="5330">
                  <c:v>1.6168012405063286</c:v>
                </c:pt>
                <c:pt idx="5331">
                  <c:v>1.6170523417721514</c:v>
                </c:pt>
                <c:pt idx="5332">
                  <c:v>1.6222018607594932</c:v>
                </c:pt>
                <c:pt idx="5333">
                  <c:v>1.6293601898734176</c:v>
                </c:pt>
                <c:pt idx="5334">
                  <c:v>1.6362674177215188</c:v>
                </c:pt>
                <c:pt idx="5335">
                  <c:v>1.6435532278481011</c:v>
                </c:pt>
                <c:pt idx="5336">
                  <c:v>1.6517159620253159</c:v>
                </c:pt>
                <c:pt idx="5337">
                  <c:v>1.6583720759493668</c:v>
                </c:pt>
                <c:pt idx="5338">
                  <c:v>1.6651518227848097</c:v>
                </c:pt>
                <c:pt idx="5339">
                  <c:v>1.673059594936708</c:v>
                </c:pt>
                <c:pt idx="5340">
                  <c:v>1.6733106962025313</c:v>
                </c:pt>
                <c:pt idx="5341">
                  <c:v>1.6730595949367084</c:v>
                </c:pt>
                <c:pt idx="5342">
                  <c:v>1.6739403797468351</c:v>
                </c:pt>
                <c:pt idx="5343">
                  <c:v>1.675195886075949</c:v>
                </c:pt>
                <c:pt idx="5344">
                  <c:v>1.677706898734177</c:v>
                </c:pt>
                <c:pt idx="5345">
                  <c:v>1.6794646075949364</c:v>
                </c:pt>
                <c:pt idx="5346">
                  <c:v>1.6807201139240509</c:v>
                </c:pt>
                <c:pt idx="5347">
                  <c:v>1.6848613544303799</c:v>
                </c:pt>
                <c:pt idx="5348">
                  <c:v>1.6902619746835443</c:v>
                </c:pt>
                <c:pt idx="5349">
                  <c:v>1.7018165063291137</c:v>
                </c:pt>
                <c:pt idx="5350">
                  <c:v>1.7133710379746832</c:v>
                </c:pt>
                <c:pt idx="5351">
                  <c:v>1.7244233670886076</c:v>
                </c:pt>
                <c:pt idx="5352">
                  <c:v>1.7350971139240507</c:v>
                </c:pt>
                <c:pt idx="5353">
                  <c:v>1.7469027468354437</c:v>
                </c:pt>
                <c:pt idx="5354">
                  <c:v>1.7574490126582285</c:v>
                </c:pt>
                <c:pt idx="5355">
                  <c:v>1.7623474303797475</c:v>
                </c:pt>
                <c:pt idx="5356">
                  <c:v>1.765866721518988</c:v>
                </c:pt>
                <c:pt idx="5357">
                  <c:v>1.7672458607594945</c:v>
                </c:pt>
                <c:pt idx="5358">
                  <c:v>1.7679991518987348</c:v>
                </c:pt>
                <c:pt idx="5359">
                  <c:v>1.7672458481012667</c:v>
                </c:pt>
                <c:pt idx="5360">
                  <c:v>1.766113962025317</c:v>
                </c:pt>
                <c:pt idx="5361">
                  <c:v>1.7632243544303805</c:v>
                </c:pt>
                <c:pt idx="5362">
                  <c:v>1.7619688354430383</c:v>
                </c:pt>
                <c:pt idx="5363">
                  <c:v>1.7631007341772158</c:v>
                </c:pt>
                <c:pt idx="5364">
                  <c:v>1.7658628607594944</c:v>
                </c:pt>
                <c:pt idx="5365">
                  <c:v>1.7637265696202538</c:v>
                </c:pt>
                <c:pt idx="5366">
                  <c:v>1.7610919367088613</c:v>
                </c:pt>
                <c:pt idx="5367">
                  <c:v>1.7604661012658234</c:v>
                </c:pt>
                <c:pt idx="5368">
                  <c:v>1.7594616962025322</c:v>
                </c:pt>
                <c:pt idx="5369">
                  <c:v>1.7603424936708865</c:v>
                </c:pt>
                <c:pt idx="5370">
                  <c:v>1.7608446962025319</c:v>
                </c:pt>
                <c:pt idx="5371">
                  <c:v>1.7617254810126588</c:v>
                </c:pt>
                <c:pt idx="5372">
                  <c:v>1.7681305063291144</c:v>
                </c:pt>
                <c:pt idx="5373">
                  <c:v>1.7734075063291141</c:v>
                </c:pt>
                <c:pt idx="5374">
                  <c:v>1.7766718227848106</c:v>
                </c:pt>
                <c:pt idx="5375">
                  <c:v>1.7785570126582284</c:v>
                </c:pt>
                <c:pt idx="5376">
                  <c:v>1.7795614177215193</c:v>
                </c:pt>
                <c:pt idx="5377">
                  <c:v>1.7820724303797471</c:v>
                </c:pt>
                <c:pt idx="5378">
                  <c:v>1.7838301392405065</c:v>
                </c:pt>
                <c:pt idx="5379">
                  <c:v>1.7842048607594938</c:v>
                </c:pt>
                <c:pt idx="5380">
                  <c:v>1.7818213291139242</c:v>
                </c:pt>
                <c:pt idx="5381">
                  <c:v>1.7813191392405066</c:v>
                </c:pt>
                <c:pt idx="5382">
                  <c:v>1.7825746455696205</c:v>
                </c:pt>
                <c:pt idx="5383">
                  <c:v>1.7838301518987343</c:v>
                </c:pt>
                <c:pt idx="5384">
                  <c:v>1.7869708607594939</c:v>
                </c:pt>
                <c:pt idx="5385">
                  <c:v>1.7881027594936709</c:v>
                </c:pt>
                <c:pt idx="5386">
                  <c:v>1.7909885063291138</c:v>
                </c:pt>
                <c:pt idx="5387">
                  <c:v>1.7916143291139239</c:v>
                </c:pt>
                <c:pt idx="5388">
                  <c:v>1.7908610126582281</c:v>
                </c:pt>
                <c:pt idx="5389">
                  <c:v>1.7892269113924051</c:v>
                </c:pt>
                <c:pt idx="5390">
                  <c:v>1.7896055063291141</c:v>
                </c:pt>
                <c:pt idx="5391">
                  <c:v>1.7908610126582285</c:v>
                </c:pt>
                <c:pt idx="5392">
                  <c:v>1.7911121012658233</c:v>
                </c:pt>
                <c:pt idx="5393">
                  <c:v>1.7913632025316457</c:v>
                </c:pt>
                <c:pt idx="5394">
                  <c:v>1.7921165063291142</c:v>
                </c:pt>
                <c:pt idx="5395">
                  <c:v>1.7916143037974688</c:v>
                </c:pt>
                <c:pt idx="5396">
                  <c:v>1.7897329620253168</c:v>
                </c:pt>
                <c:pt idx="5397">
                  <c:v>1.7811916481012662</c:v>
                </c:pt>
                <c:pt idx="5398">
                  <c:v>1.7716459177215189</c:v>
                </c:pt>
                <c:pt idx="5399">
                  <c:v>1.7618529468354429</c:v>
                </c:pt>
                <c:pt idx="5400">
                  <c:v>1.7535627227848101</c:v>
                </c:pt>
                <c:pt idx="5401">
                  <c:v>1.7436422835443037</c:v>
                </c:pt>
                <c:pt idx="5402">
                  <c:v>1.7329685278481008</c:v>
                </c:pt>
                <c:pt idx="5403">
                  <c:v>1.7238013886075942</c:v>
                </c:pt>
                <c:pt idx="5404">
                  <c:v>1.7151364443037966</c:v>
                </c:pt>
                <c:pt idx="5405">
                  <c:v>1.7137573177215184</c:v>
                </c:pt>
                <c:pt idx="5406">
                  <c:v>1.7131276341772146</c:v>
                </c:pt>
                <c:pt idx="5407">
                  <c:v>1.7119996088607587</c:v>
                </c:pt>
                <c:pt idx="5408">
                  <c:v>1.7091100012658227</c:v>
                </c:pt>
                <c:pt idx="5409">
                  <c:v>1.708229216455696</c:v>
                </c:pt>
                <c:pt idx="5410">
                  <c:v>1.7059692924050633</c:v>
                </c:pt>
                <c:pt idx="5411">
                  <c:v>1.7069736974683547</c:v>
                </c:pt>
                <c:pt idx="5412">
                  <c:v>1.7060929</c:v>
                </c:pt>
                <c:pt idx="5413">
                  <c:v>1.704964874683544</c:v>
                </c:pt>
                <c:pt idx="5414">
                  <c:v>1.7020752670886075</c:v>
                </c:pt>
                <c:pt idx="5415">
                  <c:v>1.6989384189873418</c:v>
                </c:pt>
                <c:pt idx="5416">
                  <c:v>1.6978065329113923</c:v>
                </c:pt>
                <c:pt idx="5417">
                  <c:v>1.6964235329113928</c:v>
                </c:pt>
                <c:pt idx="5418">
                  <c:v>1.6952955075949372</c:v>
                </c:pt>
                <c:pt idx="5419">
                  <c:v>1.6944147227848101</c:v>
                </c:pt>
                <c:pt idx="5420">
                  <c:v>1.6926570139240507</c:v>
                </c:pt>
                <c:pt idx="5421">
                  <c:v>1.6910229253164557</c:v>
                </c:pt>
                <c:pt idx="5422">
                  <c:v>1.6886393810126583</c:v>
                </c:pt>
                <c:pt idx="5423">
                  <c:v>1.6863794696202532</c:v>
                </c:pt>
                <c:pt idx="5424">
                  <c:v>1.6818596341772154</c:v>
                </c:pt>
                <c:pt idx="5425">
                  <c:v>1.6755782291139243</c:v>
                </c:pt>
                <c:pt idx="5426">
                  <c:v>1.6659088873417722</c:v>
                </c:pt>
                <c:pt idx="5427">
                  <c:v>1.6533499379746834</c:v>
                </c:pt>
                <c:pt idx="5428">
                  <c:v>1.6370244696202534</c:v>
                </c:pt>
                <c:pt idx="5429">
                  <c:v>1.6210737227848102</c:v>
                </c:pt>
                <c:pt idx="5430">
                  <c:v>1.6075103683544305</c:v>
                </c:pt>
                <c:pt idx="5431">
                  <c:v>1.5948277987341775</c:v>
                </c:pt>
                <c:pt idx="5432">
                  <c:v>1.5827710518987346</c:v>
                </c:pt>
                <c:pt idx="5433">
                  <c:v>1.572978089873418</c:v>
                </c:pt>
                <c:pt idx="5434">
                  <c:v>1.5666966848101267</c:v>
                </c:pt>
                <c:pt idx="5435">
                  <c:v>1.5626790518987346</c:v>
                </c:pt>
                <c:pt idx="5436">
                  <c:v>1.5641856594936712</c:v>
                </c:pt>
                <c:pt idx="5437">
                  <c:v>1.5653136974683548</c:v>
                </c:pt>
                <c:pt idx="5438">
                  <c:v>1.5653136974683546</c:v>
                </c:pt>
                <c:pt idx="5439">
                  <c:v>1.5653136974683544</c:v>
                </c:pt>
                <c:pt idx="5440">
                  <c:v>1.5658158999999998</c:v>
                </c:pt>
                <c:pt idx="5441">
                  <c:v>1.565186216455696</c:v>
                </c:pt>
                <c:pt idx="5442">
                  <c:v>1.565437305063291</c:v>
                </c:pt>
                <c:pt idx="5443">
                  <c:v>1.5663180898734175</c:v>
                </c:pt>
                <c:pt idx="5444">
                  <c:v>1.5682032797468353</c:v>
                </c:pt>
                <c:pt idx="5445">
                  <c:v>1.5702120898734175</c:v>
                </c:pt>
                <c:pt idx="5446">
                  <c:v>1.5728467354430378</c:v>
                </c:pt>
                <c:pt idx="5447">
                  <c:v>1.574102241772152</c:v>
                </c:pt>
                <c:pt idx="5448">
                  <c:v>1.5756088493670886</c:v>
                </c:pt>
                <c:pt idx="5449">
                  <c:v>1.578243482278481</c:v>
                </c:pt>
                <c:pt idx="5450">
                  <c:v>1.5801248113924047</c:v>
                </c:pt>
                <c:pt idx="5451">
                  <c:v>1.5754774949367087</c:v>
                </c:pt>
                <c:pt idx="5452">
                  <c:v>1.5709537987341771</c:v>
                </c:pt>
                <c:pt idx="5453">
                  <c:v>1.5685664063291138</c:v>
                </c:pt>
                <c:pt idx="5454">
                  <c:v>1.5666812164556958</c:v>
                </c:pt>
                <c:pt idx="5455">
                  <c:v>1.5660515329113922</c:v>
                </c:pt>
                <c:pt idx="5456">
                  <c:v>1.5641663430379746</c:v>
                </c:pt>
                <c:pt idx="5457">
                  <c:v>1.5609020265822784</c:v>
                </c:pt>
                <c:pt idx="5458">
                  <c:v>1.5563822037974682</c:v>
                </c:pt>
                <c:pt idx="5459">
                  <c:v>1.5568844063291136</c:v>
                </c:pt>
                <c:pt idx="5460">
                  <c:v>1.5581399126582274</c:v>
                </c:pt>
                <c:pt idx="5461">
                  <c:v>1.5586421151898733</c:v>
                </c:pt>
                <c:pt idx="5462">
                  <c:v>1.5598976215189873</c:v>
                </c:pt>
                <c:pt idx="5463">
                  <c:v>1.5597701405063291</c:v>
                </c:pt>
                <c:pt idx="5464">
                  <c:v>1.5596426594936708</c:v>
                </c:pt>
                <c:pt idx="5465">
                  <c:v>1.5587657354430378</c:v>
                </c:pt>
                <c:pt idx="5466">
                  <c:v>1.5610256594936702</c:v>
                </c:pt>
                <c:pt idx="5467">
                  <c:v>1.5625322797468348</c:v>
                </c:pt>
                <c:pt idx="5468">
                  <c:v>1.5609020518987333</c:v>
                </c:pt>
                <c:pt idx="5469">
                  <c:v>1.5582635455696194</c:v>
                </c:pt>
                <c:pt idx="5470">
                  <c:v>1.5549992164556956</c:v>
                </c:pt>
                <c:pt idx="5471">
                  <c:v>1.554118431645569</c:v>
                </c:pt>
                <c:pt idx="5472">
                  <c:v>1.552862925316455</c:v>
                </c:pt>
                <c:pt idx="5473">
                  <c:v>1.5522332417721512</c:v>
                </c:pt>
                <c:pt idx="5474">
                  <c:v>1.5523568493670878</c:v>
                </c:pt>
                <c:pt idx="5475">
                  <c:v>1.5541145708860753</c:v>
                </c:pt>
                <c:pt idx="5476">
                  <c:v>1.5674268215189866</c:v>
                </c:pt>
                <c:pt idx="5477">
                  <c:v>1.5804879696202525</c:v>
                </c:pt>
                <c:pt idx="5478">
                  <c:v>1.5929194341772146</c:v>
                </c:pt>
                <c:pt idx="5479">
                  <c:v>1.6045975949367084</c:v>
                </c:pt>
                <c:pt idx="5480">
                  <c:v>1.6176548822784804</c:v>
                </c:pt>
                <c:pt idx="5481">
                  <c:v>1.6319676759493666</c:v>
                </c:pt>
                <c:pt idx="5482">
                  <c:v>1.6451524354430376</c:v>
                </c:pt>
                <c:pt idx="5483">
                  <c:v>1.6594690886075947</c:v>
                </c:pt>
                <c:pt idx="5484">
                  <c:v>1.6634867088607594</c:v>
                </c:pt>
                <c:pt idx="5485">
                  <c:v>1.6676318101265817</c:v>
                </c:pt>
                <c:pt idx="5486">
                  <c:v>1.671147227848101</c:v>
                </c:pt>
                <c:pt idx="5487">
                  <c:v>1.6734071518987343</c:v>
                </c:pt>
                <c:pt idx="5488">
                  <c:v>1.6744115696202533</c:v>
                </c:pt>
                <c:pt idx="5489">
                  <c:v>1.6732796835443036</c:v>
                </c:pt>
                <c:pt idx="5490">
                  <c:v>1.6706411772151897</c:v>
                </c:pt>
                <c:pt idx="5491">
                  <c:v>1.6669982784810125</c:v>
                </c:pt>
                <c:pt idx="5492">
                  <c:v>1.6642322911392402</c:v>
                </c:pt>
                <c:pt idx="5493">
                  <c:v>1.6622234810126582</c:v>
                </c:pt>
                <c:pt idx="5494">
                  <c:v>1.661844898734177</c:v>
                </c:pt>
                <c:pt idx="5495">
                  <c:v>1.6605893924050634</c:v>
                </c:pt>
                <c:pt idx="5496">
                  <c:v>1.6609679873417724</c:v>
                </c:pt>
                <c:pt idx="5497">
                  <c:v>1.6610916075949367</c:v>
                </c:pt>
                <c:pt idx="5498">
                  <c:v>1.6595849873417725</c:v>
                </c:pt>
                <c:pt idx="5499">
                  <c:v>1.6575761645569618</c:v>
                </c:pt>
                <c:pt idx="5500">
                  <c:v>1.6555673417721517</c:v>
                </c:pt>
                <c:pt idx="5501">
                  <c:v>1.6529288481012658</c:v>
                </c:pt>
                <c:pt idx="5502">
                  <c:v>1.6481579113924048</c:v>
                </c:pt>
                <c:pt idx="5503">
                  <c:v>1.6451408354430377</c:v>
                </c:pt>
                <c:pt idx="5504">
                  <c:v>1.6431320253164554</c:v>
                </c:pt>
                <c:pt idx="5505">
                  <c:v>1.6421276202531643</c:v>
                </c:pt>
                <c:pt idx="5506">
                  <c:v>1.6450172151898732</c:v>
                </c:pt>
                <c:pt idx="5507">
                  <c:v>1.64652382278481</c:v>
                </c:pt>
                <c:pt idx="5508">
                  <c:v>1.6476557088607597</c:v>
                </c:pt>
                <c:pt idx="5509">
                  <c:v>1.6476557088607597</c:v>
                </c:pt>
                <c:pt idx="5510">
                  <c:v>1.6501667341772155</c:v>
                </c:pt>
                <c:pt idx="5511">
                  <c:v>1.6524266582278482</c:v>
                </c:pt>
                <c:pt idx="5512">
                  <c:v>1.6545590886075947</c:v>
                </c:pt>
                <c:pt idx="5513">
                  <c:v>1.6565678987341776</c:v>
                </c:pt>
                <c:pt idx="5514">
                  <c:v>1.6570662405063294</c:v>
                </c:pt>
                <c:pt idx="5515">
                  <c:v>1.6589514303797468</c:v>
                </c:pt>
                <c:pt idx="5516">
                  <c:v>1.6648542531645569</c:v>
                </c:pt>
                <c:pt idx="5517">
                  <c:v>1.6723873037974686</c:v>
                </c:pt>
                <c:pt idx="5518">
                  <c:v>1.6770346075949367</c:v>
                </c:pt>
                <c:pt idx="5519">
                  <c:v>1.68143082278481</c:v>
                </c:pt>
                <c:pt idx="5520">
                  <c:v>1.6845715316455694</c:v>
                </c:pt>
                <c:pt idx="5521">
                  <c:v>1.6863292531645571</c:v>
                </c:pt>
                <c:pt idx="5522">
                  <c:v>1.6862017721518987</c:v>
                </c:pt>
                <c:pt idx="5523">
                  <c:v>1.6862017721518989</c:v>
                </c:pt>
                <c:pt idx="5524">
                  <c:v>1.6829374556962027</c:v>
                </c:pt>
                <c:pt idx="5525">
                  <c:v>1.6801753417721521</c:v>
                </c:pt>
                <c:pt idx="5526">
                  <c:v>1.6790434556962024</c:v>
                </c:pt>
                <c:pt idx="5527">
                  <c:v>1.6784137721518986</c:v>
                </c:pt>
                <c:pt idx="5528">
                  <c:v>1.676907164556962</c:v>
                </c:pt>
                <c:pt idx="5529">
                  <c:v>1.6761538607594935</c:v>
                </c:pt>
                <c:pt idx="5530">
                  <c:v>1.6746472531645571</c:v>
                </c:pt>
                <c:pt idx="5531">
                  <c:v>1.6746472531645566</c:v>
                </c:pt>
                <c:pt idx="5532">
                  <c:v>1.6738939493670884</c:v>
                </c:pt>
                <c:pt idx="5533">
                  <c:v>1.6718851392405063</c:v>
                </c:pt>
                <c:pt idx="5534">
                  <c:v>1.6707571139240507</c:v>
                </c:pt>
                <c:pt idx="5535">
                  <c:v>1.6696290886075946</c:v>
                </c:pt>
                <c:pt idx="5536">
                  <c:v>1.6687521645569618</c:v>
                </c:pt>
                <c:pt idx="5537">
                  <c:v>1.671012075949367</c:v>
                </c:pt>
                <c:pt idx="5538">
                  <c:v>1.6754082784810127</c:v>
                </c:pt>
                <c:pt idx="5539">
                  <c:v>1.6775407088607595</c:v>
                </c:pt>
                <c:pt idx="5540">
                  <c:v>1.6792984177215184</c:v>
                </c:pt>
                <c:pt idx="5541">
                  <c:v>1.6892188607594936</c:v>
                </c:pt>
                <c:pt idx="5542">
                  <c:v>1.6991393037974682</c:v>
                </c:pt>
                <c:pt idx="5543">
                  <c:v>1.7095619493670884</c:v>
                </c:pt>
                <c:pt idx="5544">
                  <c:v>1.7212401012658225</c:v>
                </c:pt>
                <c:pt idx="5545">
                  <c:v>1.7309094430379743</c:v>
                </c:pt>
                <c:pt idx="5546">
                  <c:v>1.7413320886075947</c:v>
                </c:pt>
                <c:pt idx="5547">
                  <c:v>1.7533849746835439</c:v>
                </c:pt>
                <c:pt idx="5548">
                  <c:v>1.764688417721519</c:v>
                </c:pt>
                <c:pt idx="5549">
                  <c:v>1.7675741645569618</c:v>
                </c:pt>
                <c:pt idx="5550">
                  <c:v>1.7685785822784805</c:v>
                </c:pt>
                <c:pt idx="5551">
                  <c:v>1.7685785822784801</c:v>
                </c:pt>
                <c:pt idx="5552">
                  <c:v>1.7682038481012652</c:v>
                </c:pt>
                <c:pt idx="5553">
                  <c:v>1.7700890506329108</c:v>
                </c:pt>
                <c:pt idx="5554">
                  <c:v>1.7693357468354427</c:v>
                </c:pt>
                <c:pt idx="5555">
                  <c:v>1.7651906329113922</c:v>
                </c:pt>
                <c:pt idx="5556">
                  <c:v>1.7629307215189869</c:v>
                </c:pt>
                <c:pt idx="5557">
                  <c:v>1.7587856075949364</c:v>
                </c:pt>
                <c:pt idx="5558">
                  <c:v>1.754516873417721</c:v>
                </c:pt>
                <c:pt idx="5559">
                  <c:v>1.7493712151898733</c:v>
                </c:pt>
                <c:pt idx="5560">
                  <c:v>1.7437233544303796</c:v>
                </c:pt>
                <c:pt idx="5561">
                  <c:v>1.736441405063291</c:v>
                </c:pt>
                <c:pt idx="5562">
                  <c:v>1.730414974683544</c:v>
                </c:pt>
                <c:pt idx="5563">
                  <c:v>1.7268995569620256</c:v>
                </c:pt>
                <c:pt idx="5564">
                  <c:v>1.7223797341772153</c:v>
                </c:pt>
                <c:pt idx="5565">
                  <c:v>1.7201198227848105</c:v>
                </c:pt>
                <c:pt idx="5566">
                  <c:v>1.7192428987341779</c:v>
                </c:pt>
                <c:pt idx="5567">
                  <c:v>1.7197451012658234</c:v>
                </c:pt>
                <c:pt idx="5568">
                  <c:v>1.7226347088607599</c:v>
                </c:pt>
                <c:pt idx="5569">
                  <c:v>1.7253968354430385</c:v>
                </c:pt>
                <c:pt idx="5570">
                  <c:v>1.7282864303797472</c:v>
                </c:pt>
                <c:pt idx="5571">
                  <c:v>1.7297968987341776</c:v>
                </c:pt>
                <c:pt idx="5572">
                  <c:v>1.7329376075949368</c:v>
                </c:pt>
                <c:pt idx="5573">
                  <c:v>1.7351975316455694</c:v>
                </c:pt>
                <c:pt idx="5574">
                  <c:v>1.7383382405063288</c:v>
                </c:pt>
                <c:pt idx="5575">
                  <c:v>1.7411003544303791</c:v>
                </c:pt>
                <c:pt idx="5576">
                  <c:v>1.7427344430379739</c:v>
                </c:pt>
                <c:pt idx="5577">
                  <c:v>1.7468795569620248</c:v>
                </c:pt>
                <c:pt idx="5578">
                  <c:v>1.7512719113924045</c:v>
                </c:pt>
                <c:pt idx="5579">
                  <c:v>1.7567961518987336</c:v>
                </c:pt>
                <c:pt idx="5580">
                  <c:v>1.7615670886075951</c:v>
                </c:pt>
                <c:pt idx="5581">
                  <c:v>1.7684743164556962</c:v>
                </c:pt>
                <c:pt idx="5582">
                  <c:v>1.7742535189873418</c:v>
                </c:pt>
                <c:pt idx="5583">
                  <c:v>1.7815393291139239</c:v>
                </c:pt>
                <c:pt idx="5584">
                  <c:v>1.7893273417721516</c:v>
                </c:pt>
                <c:pt idx="5585">
                  <c:v>1.7923405569620259</c:v>
                </c:pt>
                <c:pt idx="5586">
                  <c:v>1.7952301645569624</c:v>
                </c:pt>
                <c:pt idx="5587">
                  <c:v>1.7976137088607596</c:v>
                </c:pt>
                <c:pt idx="5588">
                  <c:v>1.7983670126582276</c:v>
                </c:pt>
                <c:pt idx="5589">
                  <c:v>1.7969840126582279</c:v>
                </c:pt>
                <c:pt idx="5590">
                  <c:v>1.7952263037974683</c:v>
                </c:pt>
                <c:pt idx="5591">
                  <c:v>1.7907064683544305</c:v>
                </c:pt>
                <c:pt idx="5592">
                  <c:v>1.7859355316455694</c:v>
                </c:pt>
                <c:pt idx="5593">
                  <c:v>1.7834245189873414</c:v>
                </c:pt>
                <c:pt idx="5594">
                  <c:v>1.7810371265822784</c:v>
                </c:pt>
                <c:pt idx="5595">
                  <c:v>1.7757639873417723</c:v>
                </c:pt>
                <c:pt idx="5596">
                  <c:v>1.7712441518987347</c:v>
                </c:pt>
                <c:pt idx="5597">
                  <c:v>1.7677287341772157</c:v>
                </c:pt>
                <c:pt idx="5598">
                  <c:v>1.764213303797469</c:v>
                </c:pt>
                <c:pt idx="5599">
                  <c:v>1.7618259113924057</c:v>
                </c:pt>
                <c:pt idx="5600">
                  <c:v>1.7608215063291142</c:v>
                </c:pt>
                <c:pt idx="5601">
                  <c:v>1.7606978860759497</c:v>
                </c:pt>
                <c:pt idx="5602">
                  <c:v>1.7600682025316456</c:v>
                </c:pt>
                <c:pt idx="5603">
                  <c:v>1.7619495316455693</c:v>
                </c:pt>
                <c:pt idx="5604">
                  <c:v>1.763958341772152</c:v>
                </c:pt>
                <c:pt idx="5605">
                  <c:v>1.7660946329113925</c:v>
                </c:pt>
                <c:pt idx="5606">
                  <c:v>1.7689842278481018</c:v>
                </c:pt>
                <c:pt idx="5607">
                  <c:v>1.7726271265822788</c:v>
                </c:pt>
                <c:pt idx="5608">
                  <c:v>1.7748908987341774</c:v>
                </c:pt>
                <c:pt idx="5609">
                  <c:v>1.7779041139240508</c:v>
                </c:pt>
                <c:pt idx="5610">
                  <c:v>1.7762738860759497</c:v>
                </c:pt>
                <c:pt idx="5611">
                  <c:v>1.775899164556962</c:v>
                </c:pt>
                <c:pt idx="5612">
                  <c:v>1.7750222405063294</c:v>
                </c:pt>
                <c:pt idx="5613">
                  <c:v>1.7726348354430383</c:v>
                </c:pt>
                <c:pt idx="5614">
                  <c:v>1.7689919240506329</c:v>
                </c:pt>
                <c:pt idx="5615">
                  <c:v>1.7656001139240505</c:v>
                </c:pt>
                <c:pt idx="5616">
                  <c:v>1.7597011518987342</c:v>
                </c:pt>
                <c:pt idx="5617">
                  <c:v>1.7519131392405061</c:v>
                </c:pt>
                <c:pt idx="5618">
                  <c:v>1.748648810126582</c:v>
                </c:pt>
                <c:pt idx="5619">
                  <c:v>1.7461377974683541</c:v>
                </c:pt>
                <c:pt idx="5620">
                  <c:v>1.7354640506329111</c:v>
                </c:pt>
                <c:pt idx="5621">
                  <c:v>1.7251688860759493</c:v>
                </c:pt>
                <c:pt idx="5622">
                  <c:v>1.7163803291139239</c:v>
                </c:pt>
                <c:pt idx="5623">
                  <c:v>1.7067109873417721</c:v>
                </c:pt>
                <c:pt idx="5624">
                  <c:v>1.6979224303797467</c:v>
                </c:pt>
                <c:pt idx="5625">
                  <c:v>1.688380569620253</c:v>
                </c:pt>
                <c:pt idx="5626">
                  <c:v>1.6792134303797468</c:v>
                </c:pt>
                <c:pt idx="5627">
                  <c:v>1.6695440759493669</c:v>
                </c:pt>
                <c:pt idx="5628">
                  <c:v>1.6681649493670887</c:v>
                </c:pt>
                <c:pt idx="5629">
                  <c:v>1.6674116329113926</c:v>
                </c:pt>
                <c:pt idx="5630">
                  <c:v>1.6664072151898739</c:v>
                </c:pt>
                <c:pt idx="5631">
                  <c:v>1.6687907594936717</c:v>
                </c:pt>
                <c:pt idx="5632">
                  <c:v>1.6697951645569626</c:v>
                </c:pt>
                <c:pt idx="5633">
                  <c:v>1.6741875063291145</c:v>
                </c:pt>
                <c:pt idx="5634">
                  <c:v>1.6809711139240511</c:v>
                </c:pt>
                <c:pt idx="5635">
                  <c:v>1.6900107721518991</c:v>
                </c:pt>
                <c:pt idx="5636">
                  <c:v>1.7003098101265828</c:v>
                </c:pt>
                <c:pt idx="5637">
                  <c:v>1.7123665569620257</c:v>
                </c:pt>
                <c:pt idx="5638">
                  <c:v>1.7245469240506335</c:v>
                </c:pt>
                <c:pt idx="5639">
                  <c:v>1.7309480886075954</c:v>
                </c:pt>
                <c:pt idx="5640">
                  <c:v>1.7386086202531648</c:v>
                </c:pt>
                <c:pt idx="5641">
                  <c:v>1.7438817468354435</c:v>
                </c:pt>
                <c:pt idx="5642">
                  <c:v>1.7472735443037981</c:v>
                </c:pt>
                <c:pt idx="5643">
                  <c:v>1.7471460632911398</c:v>
                </c:pt>
                <c:pt idx="5644">
                  <c:v>1.7473971645569628</c:v>
                </c:pt>
                <c:pt idx="5645">
                  <c:v>1.7470185822784821</c:v>
                </c:pt>
                <c:pt idx="5646">
                  <c:v>1.7462652784810135</c:v>
                </c:pt>
                <c:pt idx="5647">
                  <c:v>1.7471460632911404</c:v>
                </c:pt>
                <c:pt idx="5648">
                  <c:v>1.7485290506329123</c:v>
                </c:pt>
                <c:pt idx="5649">
                  <c:v>1.7514186582278488</c:v>
                </c:pt>
                <c:pt idx="5650">
                  <c:v>1.7544318860759502</c:v>
                </c:pt>
                <c:pt idx="5651">
                  <c:v>1.7570665189873425</c:v>
                </c:pt>
                <c:pt idx="5652">
                  <c:v>1.7575687215189884</c:v>
                </c:pt>
                <c:pt idx="5653">
                  <c:v>1.7564368227848113</c:v>
                </c:pt>
                <c:pt idx="5654">
                  <c:v>1.7543005316455711</c:v>
                </c:pt>
                <c:pt idx="5655">
                  <c:v>1.7517895189873431</c:v>
                </c:pt>
                <c:pt idx="5656">
                  <c:v>1.7500318101265837</c:v>
                </c:pt>
                <c:pt idx="5657">
                  <c:v>1.748023000000001</c:v>
                </c:pt>
                <c:pt idx="5658">
                  <c:v>1.734965712658229</c:v>
                </c:pt>
                <c:pt idx="5659">
                  <c:v>1.7225342468354439</c:v>
                </c:pt>
                <c:pt idx="5660">
                  <c:v>1.709473097468355</c:v>
                </c:pt>
                <c:pt idx="5661">
                  <c:v>1.6972927329113925</c:v>
                </c:pt>
                <c:pt idx="5662">
                  <c:v>1.6837293784810123</c:v>
                </c:pt>
                <c:pt idx="5663">
                  <c:v>1.6681572126582274</c:v>
                </c:pt>
                <c:pt idx="5664">
                  <c:v>1.6532147405063289</c:v>
                </c:pt>
                <c:pt idx="5665">
                  <c:v>1.6376425696202532</c:v>
                </c:pt>
                <c:pt idx="5666">
                  <c:v>1.6329991139240505</c:v>
                </c:pt>
                <c:pt idx="5667">
                  <c:v>1.6297347974683543</c:v>
                </c:pt>
                <c:pt idx="5668">
                  <c:v>1.625214974683544</c:v>
                </c:pt>
                <c:pt idx="5669">
                  <c:v>1.620316556962025</c:v>
                </c:pt>
                <c:pt idx="5670">
                  <c:v>1.6175544430379745</c:v>
                </c:pt>
                <c:pt idx="5671">
                  <c:v>1.6170522405063286</c:v>
                </c:pt>
                <c:pt idx="5672">
                  <c:v>1.614541215189873</c:v>
                </c:pt>
                <c:pt idx="5673">
                  <c:v>1.6130345949367086</c:v>
                </c:pt>
                <c:pt idx="5674">
                  <c:v>1.6108982911392402</c:v>
                </c:pt>
                <c:pt idx="5675">
                  <c:v>1.6078850759493666</c:v>
                </c:pt>
                <c:pt idx="5676">
                  <c:v>1.6091405822784806</c:v>
                </c:pt>
                <c:pt idx="5677">
                  <c:v>1.6129071139240503</c:v>
                </c:pt>
                <c:pt idx="5678">
                  <c:v>1.6161714303797465</c:v>
                </c:pt>
                <c:pt idx="5679">
                  <c:v>1.6220742531645567</c:v>
                </c:pt>
                <c:pt idx="5680">
                  <c:v>1.6281006962025313</c:v>
                </c:pt>
                <c:pt idx="5681">
                  <c:v>1.6329991012658223</c:v>
                </c:pt>
                <c:pt idx="5682">
                  <c:v>1.6368931012658223</c:v>
                </c:pt>
                <c:pt idx="5683">
                  <c:v>1.6399101772151896</c:v>
                </c:pt>
                <c:pt idx="5684">
                  <c:v>1.640914582278481</c:v>
                </c:pt>
                <c:pt idx="5685">
                  <c:v>1.6385271898734177</c:v>
                </c:pt>
                <c:pt idx="5686">
                  <c:v>1.6363947594936712</c:v>
                </c:pt>
                <c:pt idx="5687">
                  <c:v>1.6326243797468356</c:v>
                </c:pt>
                <c:pt idx="5688">
                  <c:v>1.6277259620253168</c:v>
                </c:pt>
                <c:pt idx="5689">
                  <c:v>1.6258407594936712</c:v>
                </c:pt>
                <c:pt idx="5690">
                  <c:v>1.624708873417722</c:v>
                </c:pt>
                <c:pt idx="5691">
                  <c:v>1.6252110759493674</c:v>
                </c:pt>
                <c:pt idx="5692">
                  <c:v>1.6253385696202536</c:v>
                </c:pt>
                <c:pt idx="5693">
                  <c:v>1.6260918734177217</c:v>
                </c:pt>
                <c:pt idx="5694">
                  <c:v>1.6281006962025322</c:v>
                </c:pt>
                <c:pt idx="5695">
                  <c:v>1.6309864303797474</c:v>
                </c:pt>
                <c:pt idx="5696">
                  <c:v>1.6365106708860764</c:v>
                </c:pt>
                <c:pt idx="5697">
                  <c:v>1.6390216962025321</c:v>
                </c:pt>
                <c:pt idx="5698">
                  <c:v>1.6391491772151905</c:v>
                </c:pt>
                <c:pt idx="5699">
                  <c:v>1.639523898734178</c:v>
                </c:pt>
                <c:pt idx="5700">
                  <c:v>1.6404008227848106</c:v>
                </c:pt>
                <c:pt idx="5701">
                  <c:v>1.6409030253164565</c:v>
                </c:pt>
                <c:pt idx="5702">
                  <c:v>1.6393964177215192</c:v>
                </c:pt>
                <c:pt idx="5703">
                  <c:v>1.6371364936708865</c:v>
                </c:pt>
                <c:pt idx="5704">
                  <c:v>1.6343743670886079</c:v>
                </c:pt>
                <c:pt idx="5705">
                  <c:v>1.6319869620253169</c:v>
                </c:pt>
                <c:pt idx="5706">
                  <c:v>1.6317320000000006</c:v>
                </c:pt>
                <c:pt idx="5707">
                  <c:v>1.6297193164556967</c:v>
                </c:pt>
                <c:pt idx="5708">
                  <c:v>1.627583025316456</c:v>
                </c:pt>
                <c:pt idx="5709">
                  <c:v>1.6258253164556971</c:v>
                </c:pt>
                <c:pt idx="5710">
                  <c:v>1.6219351645569628</c:v>
                </c:pt>
                <c:pt idx="5711">
                  <c:v>1.6195477721518996</c:v>
                </c:pt>
                <c:pt idx="5712">
                  <c:v>1.6170367594936716</c:v>
                </c:pt>
                <c:pt idx="5713">
                  <c:v>1.6115086708860766</c:v>
                </c:pt>
                <c:pt idx="5714">
                  <c:v>1.6032223164556967</c:v>
                </c:pt>
                <c:pt idx="5715">
                  <c:v>1.5960639873417728</c:v>
                </c:pt>
                <c:pt idx="5716">
                  <c:v>1.5876501518987347</c:v>
                </c:pt>
                <c:pt idx="5717">
                  <c:v>1.585139139240507</c:v>
                </c:pt>
                <c:pt idx="5718">
                  <c:v>1.5884073291139245</c:v>
                </c:pt>
                <c:pt idx="5719">
                  <c:v>1.5820023164556967</c:v>
                </c:pt>
                <c:pt idx="5720">
                  <c:v>1.5734648607594941</c:v>
                </c:pt>
                <c:pt idx="5721">
                  <c:v>1.5668087341772157</c:v>
                </c:pt>
                <c:pt idx="5722">
                  <c:v>1.5646762911392409</c:v>
                </c:pt>
                <c:pt idx="5723">
                  <c:v>1.5601564556962029</c:v>
                </c:pt>
                <c:pt idx="5724">
                  <c:v>1.5565174050632915</c:v>
                </c:pt>
                <c:pt idx="5725">
                  <c:v>1.5483546620253168</c:v>
                </c:pt>
                <c:pt idx="5726">
                  <c:v>1.5384342113924054</c:v>
                </c:pt>
                <c:pt idx="5727">
                  <c:v>1.53416547721519</c:v>
                </c:pt>
                <c:pt idx="5728">
                  <c:v>1.5306500468354431</c:v>
                </c:pt>
                <c:pt idx="5729">
                  <c:v>1.5285137430379749</c:v>
                </c:pt>
                <c:pt idx="5730">
                  <c:v>1.5256280088607597</c:v>
                </c:pt>
                <c:pt idx="5731">
                  <c:v>1.5260065911392404</c:v>
                </c:pt>
                <c:pt idx="5732">
                  <c:v>1.5267599075949367</c:v>
                </c:pt>
                <c:pt idx="5733">
                  <c:v>1.5267599075949367</c:v>
                </c:pt>
                <c:pt idx="5734">
                  <c:v>1.5262577050632913</c:v>
                </c:pt>
                <c:pt idx="5735">
                  <c:v>1.5261302240506329</c:v>
                </c:pt>
                <c:pt idx="5736">
                  <c:v>1.5278879329113924</c:v>
                </c:pt>
                <c:pt idx="5737">
                  <c:v>1.5405704987341773</c:v>
                </c:pt>
                <c:pt idx="5738">
                  <c:v>1.5527508632911391</c:v>
                </c:pt>
                <c:pt idx="5739">
                  <c:v>1.56392682278481</c:v>
                </c:pt>
                <c:pt idx="5740">
                  <c:v>1.577362693670886</c:v>
                </c:pt>
                <c:pt idx="5741">
                  <c:v>1.5902963645569619</c:v>
                </c:pt>
                <c:pt idx="5742">
                  <c:v>1.6053663278481012</c:v>
                </c:pt>
                <c:pt idx="5743">
                  <c:v>1.6225687240506328</c:v>
                </c:pt>
                <c:pt idx="5744">
                  <c:v>1.6406519075949366</c:v>
                </c:pt>
                <c:pt idx="5745">
                  <c:v>1.6471805531645567</c:v>
                </c:pt>
                <c:pt idx="5746">
                  <c:v>1.6519514898734176</c:v>
                </c:pt>
                <c:pt idx="5747">
                  <c:v>1.6567224265822782</c:v>
                </c:pt>
                <c:pt idx="5748">
                  <c:v>1.6579779329113919</c:v>
                </c:pt>
                <c:pt idx="5749">
                  <c:v>1.6598631227848097</c:v>
                </c:pt>
                <c:pt idx="5750">
                  <c:v>1.6599906037974681</c:v>
                </c:pt>
                <c:pt idx="5751">
                  <c:v>1.6606202873417719</c:v>
                </c:pt>
                <c:pt idx="5752">
                  <c:v>1.6583603759493666</c:v>
                </c:pt>
                <c:pt idx="5753">
                  <c:v>1.6566026670886072</c:v>
                </c:pt>
                <c:pt idx="5754">
                  <c:v>1.6564751734177212</c:v>
                </c:pt>
                <c:pt idx="5755">
                  <c:v>1.6548410848101269</c:v>
                </c:pt>
                <c:pt idx="5756">
                  <c:v>1.6527047936708861</c:v>
                </c:pt>
                <c:pt idx="5757">
                  <c:v>1.6506959835443036</c:v>
                </c:pt>
                <c:pt idx="5758">
                  <c:v>1.6441634772151896</c:v>
                </c:pt>
                <c:pt idx="5759">
                  <c:v>1.6356260088607595</c:v>
                </c:pt>
                <c:pt idx="5760">
                  <c:v>1.6272121734177216</c:v>
                </c:pt>
                <c:pt idx="5761">
                  <c:v>1.6174153506329114</c:v>
                </c:pt>
                <c:pt idx="5762">
                  <c:v>1.6079932493670885</c:v>
                </c:pt>
                <c:pt idx="5763">
                  <c:v>1.5995794139240507</c:v>
                </c:pt>
                <c:pt idx="5764">
                  <c:v>1.5935529708860758</c:v>
                </c:pt>
                <c:pt idx="5765">
                  <c:v>1.586016059493671</c:v>
                </c:pt>
                <c:pt idx="5766">
                  <c:v>1.5826281101265824</c:v>
                </c:pt>
                <c:pt idx="5767">
                  <c:v>1.5827556037974684</c:v>
                </c:pt>
                <c:pt idx="5768">
                  <c:v>1.5838875025316455</c:v>
                </c:pt>
                <c:pt idx="5769">
                  <c:v>1.5886622873417722</c:v>
                </c:pt>
                <c:pt idx="5770">
                  <c:v>1.5933095911392405</c:v>
                </c:pt>
                <c:pt idx="5771">
                  <c:v>1.5992124012658229</c:v>
                </c:pt>
                <c:pt idx="5772">
                  <c:v>1.6049916037974683</c:v>
                </c:pt>
                <c:pt idx="5773">
                  <c:v>1.6101411101265821</c:v>
                </c:pt>
                <c:pt idx="5774">
                  <c:v>1.6155417303797468</c:v>
                </c:pt>
                <c:pt idx="5775">
                  <c:v>1.6171758189873415</c:v>
                </c:pt>
                <c:pt idx="5776">
                  <c:v>1.617430781012658</c:v>
                </c:pt>
                <c:pt idx="5777">
                  <c:v>1.6156730721518986</c:v>
                </c:pt>
                <c:pt idx="5778">
                  <c:v>1.6122851227848101</c:v>
                </c:pt>
                <c:pt idx="5779">
                  <c:v>1.6086460721518985</c:v>
                </c:pt>
                <c:pt idx="5780">
                  <c:v>1.6041262367088607</c:v>
                </c:pt>
                <c:pt idx="5781">
                  <c:v>1.6027432367088605</c:v>
                </c:pt>
                <c:pt idx="5782">
                  <c:v>1.6013602493670884</c:v>
                </c:pt>
                <c:pt idx="5783">
                  <c:v>1.6011052873417719</c:v>
                </c:pt>
                <c:pt idx="5784">
                  <c:v>1.6029904772151899</c:v>
                </c:pt>
                <c:pt idx="5785">
                  <c:v>1.605756464556962</c:v>
                </c:pt>
                <c:pt idx="5786">
                  <c:v>1.6105312620253163</c:v>
                </c:pt>
                <c:pt idx="5787">
                  <c:v>1.6148038569620256</c:v>
                </c:pt>
                <c:pt idx="5788">
                  <c:v>1.6212088822784809</c:v>
                </c:pt>
                <c:pt idx="5789">
                  <c:v>1.6264820215189875</c:v>
                </c:pt>
                <c:pt idx="5790">
                  <c:v>1.6302485405063289</c:v>
                </c:pt>
                <c:pt idx="5791">
                  <c:v>1.6330145151898734</c:v>
                </c:pt>
                <c:pt idx="5792">
                  <c:v>1.6375381987341773</c:v>
                </c:pt>
                <c:pt idx="5793">
                  <c:v>1.6403003126582278</c:v>
                </c:pt>
                <c:pt idx="5794">
                  <c:v>1.6364062999999998</c:v>
                </c:pt>
                <c:pt idx="5795">
                  <c:v>1.6321375658227848</c:v>
                </c:pt>
                <c:pt idx="5796">
                  <c:v>1.6205830215189871</c:v>
                </c:pt>
                <c:pt idx="5797">
                  <c:v>1.6073982493670884</c:v>
                </c:pt>
                <c:pt idx="5798">
                  <c:v>1.6027509329113923</c:v>
                </c:pt>
                <c:pt idx="5799">
                  <c:v>1.6001124392405059</c:v>
                </c:pt>
                <c:pt idx="5800">
                  <c:v>1.5945882113924048</c:v>
                </c:pt>
                <c:pt idx="5801">
                  <c:v>1.5881831924050629</c:v>
                </c:pt>
                <c:pt idx="5802">
                  <c:v>1.5886853949367084</c:v>
                </c:pt>
                <c:pt idx="5803">
                  <c:v>1.5895623189873413</c:v>
                </c:pt>
                <c:pt idx="5804">
                  <c:v>1.596094821518987</c:v>
                </c:pt>
                <c:pt idx="5805">
                  <c:v>1.6028745632911388</c:v>
                </c:pt>
                <c:pt idx="5806">
                  <c:v>1.6032492848101263</c:v>
                </c:pt>
                <c:pt idx="5807">
                  <c:v>1.6041262088607591</c:v>
                </c:pt>
                <c:pt idx="5808">
                  <c:v>1.6028707025316453</c:v>
                </c:pt>
                <c:pt idx="5809">
                  <c:v>1.6022410063291137</c:v>
                </c:pt>
                <c:pt idx="5810">
                  <c:v>1.6001047025316453</c:v>
                </c:pt>
                <c:pt idx="5811">
                  <c:v>1.5998536012658224</c:v>
                </c:pt>
                <c:pt idx="5812">
                  <c:v>1.5993513987341772</c:v>
                </c:pt>
                <c:pt idx="5813">
                  <c:v>1.605756411392405</c:v>
                </c:pt>
                <c:pt idx="5814">
                  <c:v>1.6099015126582279</c:v>
                </c:pt>
                <c:pt idx="5815">
                  <c:v>1.6077690822784807</c:v>
                </c:pt>
                <c:pt idx="5816">
                  <c:v>1.6071432594936705</c:v>
                </c:pt>
                <c:pt idx="5817">
                  <c:v>1.6061388544303796</c:v>
                </c:pt>
                <c:pt idx="5818">
                  <c:v>1.6072707405063289</c:v>
                </c:pt>
                <c:pt idx="5819">
                  <c:v>1.6057641329113923</c:v>
                </c:pt>
                <c:pt idx="5820">
                  <c:v>1.6058916139240502</c:v>
                </c:pt>
                <c:pt idx="5821">
                  <c:v>1.5981074620253162</c:v>
                </c:pt>
                <c:pt idx="5822">
                  <c:v>1.5928343227848101</c:v>
                </c:pt>
                <c:pt idx="5823">
                  <c:v>1.5913277151898733</c:v>
                </c:pt>
                <c:pt idx="5824">
                  <c:v>1.5915788164556961</c:v>
                </c:pt>
                <c:pt idx="5825">
                  <c:v>1.5947156518987342</c:v>
                </c:pt>
                <c:pt idx="5826">
                  <c:v>1.5986096518987343</c:v>
                </c:pt>
                <c:pt idx="5827">
                  <c:v>1.6042613734177218</c:v>
                </c:pt>
                <c:pt idx="5828">
                  <c:v>1.6090323101265822</c:v>
                </c:pt>
                <c:pt idx="5829">
                  <c:v>1.6165653607594934</c:v>
                </c:pt>
                <c:pt idx="5830">
                  <c:v>1.622591803797468</c:v>
                </c:pt>
                <c:pt idx="5831">
                  <c:v>1.6284946265822786</c:v>
                </c:pt>
                <c:pt idx="5832">
                  <c:v>1.6321375379746839</c:v>
                </c:pt>
                <c:pt idx="5833">
                  <c:v>1.633520537974684</c:v>
                </c:pt>
                <c:pt idx="5834">
                  <c:v>1.6310095126582282</c:v>
                </c:pt>
                <c:pt idx="5835">
                  <c:v>1.6264896772151902</c:v>
                </c:pt>
                <c:pt idx="5836">
                  <c:v>1.6126790822784809</c:v>
                </c:pt>
                <c:pt idx="5837">
                  <c:v>1.5989921050632911</c:v>
                </c:pt>
                <c:pt idx="5838">
                  <c:v>1.5865606468354432</c:v>
                </c:pt>
                <c:pt idx="5839">
                  <c:v>1.5760143810126583</c:v>
                </c:pt>
                <c:pt idx="5840">
                  <c:v>1.5681066075949366</c:v>
                </c:pt>
                <c:pt idx="5841">
                  <c:v>1.5608246569620254</c:v>
                </c:pt>
                <c:pt idx="5842">
                  <c:v>1.5555515215189877</c:v>
                </c:pt>
                <c:pt idx="5843">
                  <c:v>1.5504020063291142</c:v>
                </c:pt>
                <c:pt idx="5844">
                  <c:v>1.554296018987342</c:v>
                </c:pt>
                <c:pt idx="5845">
                  <c:v>1.555172943037975</c:v>
                </c:pt>
                <c:pt idx="5846">
                  <c:v>1.5535388417721525</c:v>
                </c:pt>
                <c:pt idx="5847">
                  <c:v>1.5509003354430382</c:v>
                </c:pt>
                <c:pt idx="5848">
                  <c:v>1.5448700316455701</c:v>
                </c:pt>
                <c:pt idx="5849">
                  <c:v>1.5378353227848105</c:v>
                </c:pt>
                <c:pt idx="5850">
                  <c:v>1.5302984113924054</c:v>
                </c:pt>
                <c:pt idx="5851">
                  <c:v>1.5231362215189876</c:v>
                </c:pt>
                <c:pt idx="5852">
                  <c:v>1.5172333987341775</c:v>
                </c:pt>
                <c:pt idx="5853">
                  <c:v>1.5120838924050639</c:v>
                </c:pt>
                <c:pt idx="5854">
                  <c:v>1.5084409810126589</c:v>
                </c:pt>
                <c:pt idx="5855">
                  <c:v>1.5074327151898741</c:v>
                </c:pt>
                <c:pt idx="5856">
                  <c:v>1.5095651455696208</c:v>
                </c:pt>
                <c:pt idx="5857">
                  <c:v>1.5230010189873424</c:v>
                </c:pt>
                <c:pt idx="5858">
                  <c:v>1.5371901962025323</c:v>
                </c:pt>
                <c:pt idx="5859">
                  <c:v>1.5522601582278486</c:v>
                </c:pt>
                <c:pt idx="5860">
                  <c:v>1.5655724113924054</c:v>
                </c:pt>
                <c:pt idx="5861">
                  <c:v>1.5790082848101268</c:v>
                </c:pt>
                <c:pt idx="5862">
                  <c:v>1.5921969177215189</c:v>
                </c:pt>
                <c:pt idx="5863">
                  <c:v>1.6040025632911394</c:v>
                </c:pt>
                <c:pt idx="5864">
                  <c:v>1.6139230063291139</c:v>
                </c:pt>
                <c:pt idx="5865">
                  <c:v>1.6116630949367088</c:v>
                </c:pt>
                <c:pt idx="5866">
                  <c:v>1.6100290063291138</c:v>
                </c:pt>
                <c:pt idx="5867">
                  <c:v>1.606135006329114</c:v>
                </c:pt>
                <c:pt idx="5868">
                  <c:v>1.6026195886075951</c:v>
                </c:pt>
                <c:pt idx="5869">
                  <c:v>1.6001085759493672</c:v>
                </c:pt>
                <c:pt idx="5870">
                  <c:v>1.5989766898734177</c:v>
                </c:pt>
                <c:pt idx="5871">
                  <c:v>1.5948315886075948</c:v>
                </c:pt>
                <c:pt idx="5872">
                  <c:v>1.5933249810126582</c:v>
                </c:pt>
                <c:pt idx="5873">
                  <c:v>1.5983470189873414</c:v>
                </c:pt>
                <c:pt idx="5874">
                  <c:v>1.6043734620253165</c:v>
                </c:pt>
                <c:pt idx="5875">
                  <c:v>1.6095229810126581</c:v>
                </c:pt>
                <c:pt idx="5876">
                  <c:v>1.618435158227848</c:v>
                </c:pt>
                <c:pt idx="5877">
                  <c:v>1.6269726139240506</c:v>
                </c:pt>
                <c:pt idx="5878">
                  <c:v>1.6451794113924048</c:v>
                </c:pt>
                <c:pt idx="5879">
                  <c:v>1.6675274493670882</c:v>
                </c:pt>
                <c:pt idx="5880">
                  <c:v>1.6877430632911394</c:v>
                </c:pt>
                <c:pt idx="5881">
                  <c:v>1.7025580632911395</c:v>
                </c:pt>
                <c:pt idx="5882">
                  <c:v>1.7134829240506333</c:v>
                </c:pt>
                <c:pt idx="5883">
                  <c:v>1.7271698987341775</c:v>
                </c:pt>
                <c:pt idx="5884">
                  <c:v>1.7373414556962026</c:v>
                </c:pt>
                <c:pt idx="5885">
                  <c:v>1.7492707215189873</c:v>
                </c:pt>
                <c:pt idx="5886">
                  <c:v>1.7492707215189873</c:v>
                </c:pt>
                <c:pt idx="5887">
                  <c:v>1.7495218227848099</c:v>
                </c:pt>
                <c:pt idx="5888">
                  <c:v>1.7480152151898734</c:v>
                </c:pt>
                <c:pt idx="5889">
                  <c:v>1.7472619113924051</c:v>
                </c:pt>
                <c:pt idx="5890">
                  <c:v>1.7460063924050637</c:v>
                </c:pt>
                <c:pt idx="5891">
                  <c:v>1.7456316708860766</c:v>
                </c:pt>
                <c:pt idx="5892">
                  <c:v>1.7390991645569627</c:v>
                </c:pt>
                <c:pt idx="5893">
                  <c:v>1.7329452405063301</c:v>
                </c:pt>
                <c:pt idx="5894">
                  <c:v>1.7318133417721526</c:v>
                </c:pt>
                <c:pt idx="5895">
                  <c:v>1.7300517721518995</c:v>
                </c:pt>
                <c:pt idx="5896">
                  <c:v>1.7311836582278488</c:v>
                </c:pt>
                <c:pt idx="5897">
                  <c:v>1.7407255189873421</c:v>
                </c:pt>
                <c:pt idx="5898">
                  <c:v>1.7520250886075952</c:v>
                </c:pt>
                <c:pt idx="5899">
                  <c:v>1.7606900253164559</c:v>
                </c:pt>
                <c:pt idx="5900">
                  <c:v>1.7761347088607593</c:v>
                </c:pt>
                <c:pt idx="5901">
                  <c:v>1.7878128734177217</c:v>
                </c:pt>
                <c:pt idx="5902">
                  <c:v>1.7955970253164559</c:v>
                </c:pt>
                <c:pt idx="5903">
                  <c:v>1.8016234683544303</c:v>
                </c:pt>
                <c:pt idx="5904">
                  <c:v>1.8061471645569618</c:v>
                </c:pt>
                <c:pt idx="5905">
                  <c:v>1.8013762405063289</c:v>
                </c:pt>
                <c:pt idx="5906">
                  <c:v>1.7964778227848099</c:v>
                </c:pt>
                <c:pt idx="5907">
                  <c:v>1.7928349113924051</c:v>
                </c:pt>
                <c:pt idx="5908">
                  <c:v>1.7864298860759498</c:v>
                </c:pt>
                <c:pt idx="5909">
                  <c:v>1.7810292658227849</c:v>
                </c:pt>
                <c:pt idx="5910">
                  <c:v>1.7768841518987344</c:v>
                </c:pt>
                <c:pt idx="5911">
                  <c:v>1.7729901392405067</c:v>
                </c:pt>
                <c:pt idx="5912">
                  <c:v>1.7703516329113926</c:v>
                </c:pt>
                <c:pt idx="5913">
                  <c:v>1.7698494303797472</c:v>
                </c:pt>
                <c:pt idx="5914">
                  <c:v>1.7721093417721521</c:v>
                </c:pt>
                <c:pt idx="5915">
                  <c:v>1.7829067088607593</c:v>
                </c:pt>
                <c:pt idx="5916">
                  <c:v>1.7975980911392406</c:v>
                </c:pt>
                <c:pt idx="5917">
                  <c:v>1.8114086886075949</c:v>
                </c:pt>
                <c:pt idx="5918">
                  <c:v>1.8205758278481015</c:v>
                </c:pt>
                <c:pt idx="5919">
                  <c:v>1.8307473734177215</c:v>
                </c:pt>
                <c:pt idx="5920">
                  <c:v>1.8375309822784807</c:v>
                </c:pt>
                <c:pt idx="5921">
                  <c:v>1.8415486113924047</c:v>
                </c:pt>
                <c:pt idx="5922">
                  <c:v>1.8443107341772147</c:v>
                </c:pt>
                <c:pt idx="5923">
                  <c:v>1.8375271265822779</c:v>
                </c:pt>
                <c:pt idx="5924">
                  <c:v>1.8303688012658224</c:v>
                </c:pt>
                <c:pt idx="5925">
                  <c:v>1.8253467759493669</c:v>
                </c:pt>
                <c:pt idx="5926">
                  <c:v>1.8234654468354423</c:v>
                </c:pt>
                <c:pt idx="5927">
                  <c:v>1.8203286113924044</c:v>
                </c:pt>
                <c:pt idx="5928">
                  <c:v>1.8214605101265815</c:v>
                </c:pt>
                <c:pt idx="5929">
                  <c:v>1.8228435101265814</c:v>
                </c:pt>
                <c:pt idx="5930">
                  <c:v>1.823851788607594</c:v>
                </c:pt>
                <c:pt idx="5931">
                  <c:v>1.824230383544303</c:v>
                </c:pt>
                <c:pt idx="5932">
                  <c:v>1.8236045607594924</c:v>
                </c:pt>
                <c:pt idx="5933">
                  <c:v>1.8236045607594924</c:v>
                </c:pt>
                <c:pt idx="5934">
                  <c:v>1.8226001556962015</c:v>
                </c:pt>
                <c:pt idx="5935">
                  <c:v>1.8246089658227838</c:v>
                </c:pt>
                <c:pt idx="5936">
                  <c:v>1.8150632443037964</c:v>
                </c:pt>
                <c:pt idx="5937">
                  <c:v>1.8085346113924046</c:v>
                </c:pt>
                <c:pt idx="5938">
                  <c:v>1.8021295987341766</c:v>
                </c:pt>
                <c:pt idx="5939">
                  <c:v>1.7942179658227844</c:v>
                </c:pt>
                <c:pt idx="5940">
                  <c:v>1.7873145987341768</c:v>
                </c:pt>
                <c:pt idx="5941">
                  <c:v>1.7796540670886074</c:v>
                </c:pt>
                <c:pt idx="5942">
                  <c:v>1.7732490417721516</c:v>
                </c:pt>
                <c:pt idx="5943">
                  <c:v>1.7650863075949359</c:v>
                </c:pt>
                <c:pt idx="5944">
                  <c:v>1.7673462189873412</c:v>
                </c:pt>
                <c:pt idx="5945">
                  <c:v>1.766469294936708</c:v>
                </c:pt>
                <c:pt idx="5946">
                  <c:v>1.7654648772151893</c:v>
                </c:pt>
                <c:pt idx="5947">
                  <c:v>1.7675973075949361</c:v>
                </c:pt>
                <c:pt idx="5948">
                  <c:v>1.7684780924050629</c:v>
                </c:pt>
                <c:pt idx="5949">
                  <c:v>1.7664692822784804</c:v>
                </c:pt>
                <c:pt idx="5950">
                  <c:v>1.764711573417721</c:v>
                </c:pt>
                <c:pt idx="5951">
                  <c:v>1.7611961556962017</c:v>
                </c:pt>
                <c:pt idx="5952">
                  <c:v>1.7575571177215181</c:v>
                </c:pt>
                <c:pt idx="5953">
                  <c:v>1.7529098012658217</c:v>
                </c:pt>
                <c:pt idx="5954">
                  <c:v>1.7514031936708854</c:v>
                </c:pt>
                <c:pt idx="5955">
                  <c:v>1.7468833582278473</c:v>
                </c:pt>
                <c:pt idx="5956">
                  <c:v>1.7423635227848098</c:v>
                </c:pt>
                <c:pt idx="5957">
                  <c:v>1.7301831683544302</c:v>
                </c:pt>
                <c:pt idx="5958">
                  <c:v>1.7173769911392405</c:v>
                </c:pt>
                <c:pt idx="5959">
                  <c:v>1.7060774215189871</c:v>
                </c:pt>
                <c:pt idx="5960">
                  <c:v>1.6985443708860757</c:v>
                </c:pt>
                <c:pt idx="5961">
                  <c:v>1.69540752278481</c:v>
                </c:pt>
                <c:pt idx="5962">
                  <c:v>1.6879980924050628</c:v>
                </c:pt>
                <c:pt idx="5963">
                  <c:v>1.6849848645569614</c:v>
                </c:pt>
                <c:pt idx="5964">
                  <c:v>1.680967231645569</c:v>
                </c:pt>
                <c:pt idx="5965">
                  <c:v>1.6854870670886071</c:v>
                </c:pt>
                <c:pt idx="5966">
                  <c:v>1.6897558012658223</c:v>
                </c:pt>
                <c:pt idx="5967">
                  <c:v>1.6940245354430379</c:v>
                </c:pt>
                <c:pt idx="5968">
                  <c:v>1.6941520164556962</c:v>
                </c:pt>
                <c:pt idx="5969">
                  <c:v>1.6927728898734176</c:v>
                </c:pt>
                <c:pt idx="5970">
                  <c:v>1.6917684721518988</c:v>
                </c:pt>
                <c:pt idx="5971">
                  <c:v>1.6906404468354428</c:v>
                </c:pt>
                <c:pt idx="5972">
                  <c:v>1.6887591177215191</c:v>
                </c:pt>
                <c:pt idx="5973">
                  <c:v>1.6882569151898736</c:v>
                </c:pt>
                <c:pt idx="5974">
                  <c:v>1.686750294936709</c:v>
                </c:pt>
                <c:pt idx="5975">
                  <c:v>1.6854947886075948</c:v>
                </c:pt>
                <c:pt idx="5976">
                  <c:v>1.6753232443037969</c:v>
                </c:pt>
                <c:pt idx="5977">
                  <c:v>1.6655302822784803</c:v>
                </c:pt>
                <c:pt idx="5978">
                  <c:v>1.6567378645569615</c:v>
                </c:pt>
                <c:pt idx="5979">
                  <c:v>1.645561902531645</c:v>
                </c:pt>
                <c:pt idx="5980">
                  <c:v>1.6363947632911393</c:v>
                </c:pt>
                <c:pt idx="5981">
                  <c:v>1.6229588898734175</c:v>
                </c:pt>
                <c:pt idx="5982">
                  <c:v>1.6102763202531645</c:v>
                </c:pt>
                <c:pt idx="5983">
                  <c:v>1.5973426493670886</c:v>
                </c:pt>
                <c:pt idx="5984">
                  <c:v>1.5918184088607594</c:v>
                </c:pt>
                <c:pt idx="5985">
                  <c:v>1.5850386670886076</c:v>
                </c:pt>
                <c:pt idx="5986">
                  <c:v>1.5767523164556962</c:v>
                </c:pt>
                <c:pt idx="5987">
                  <c:v>1.5711044683544304</c:v>
                </c:pt>
                <c:pt idx="5988">
                  <c:v>1.5645758354430379</c:v>
                </c:pt>
                <c:pt idx="5989">
                  <c:v>1.5623159240506328</c:v>
                </c:pt>
                <c:pt idx="5990">
                  <c:v>1.5616862405063292</c:v>
                </c:pt>
                <c:pt idx="5991">
                  <c:v>1.5600521518987343</c:v>
                </c:pt>
                <c:pt idx="5992">
                  <c:v>1.5603032531645571</c:v>
                </c:pt>
                <c:pt idx="5993">
                  <c:v>1.558673025316456</c:v>
                </c:pt>
                <c:pt idx="5994">
                  <c:v>1.5590516075949368</c:v>
                </c:pt>
                <c:pt idx="5995">
                  <c:v>1.55691917721519</c:v>
                </c:pt>
                <c:pt idx="5996">
                  <c:v>1.5567955569620253</c:v>
                </c:pt>
                <c:pt idx="5997">
                  <c:v>1.561566493670886</c:v>
                </c:pt>
                <c:pt idx="5998">
                  <c:v>1.5663374303797466</c:v>
                </c:pt>
                <c:pt idx="5999">
                  <c:v>1.5729896962025316</c:v>
                </c:pt>
                <c:pt idx="6000">
                  <c:v>1.5806502278481012</c:v>
                </c:pt>
                <c:pt idx="6001">
                  <c:v>1.5884382405063289</c:v>
                </c:pt>
                <c:pt idx="6002">
                  <c:v>1.5994905696202528</c:v>
                </c:pt>
                <c:pt idx="6003">
                  <c:v>1.6115473126582274</c:v>
                </c:pt>
                <c:pt idx="6004">
                  <c:v>1.6133050215189868</c:v>
                </c:pt>
                <c:pt idx="6005">
                  <c:v>1.6111687303797464</c:v>
                </c:pt>
                <c:pt idx="6006">
                  <c:v>1.6080280341772146</c:v>
                </c:pt>
                <c:pt idx="6007">
                  <c:v>1.6018741101265819</c:v>
                </c:pt>
                <c:pt idx="6008">
                  <c:v>1.594464673417721</c:v>
                </c:pt>
                <c:pt idx="6009">
                  <c:v>1.5881832683544299</c:v>
                </c:pt>
                <c:pt idx="6010">
                  <c:v>1.5791397405063288</c:v>
                </c:pt>
                <c:pt idx="6011">
                  <c:v>1.5705984151898731</c:v>
                </c:pt>
                <c:pt idx="6012">
                  <c:v>1.57034731392405</c:v>
                </c:pt>
                <c:pt idx="6013">
                  <c:v>1.5693428962025313</c:v>
                </c:pt>
                <c:pt idx="6014">
                  <c:v>1.5657038582278475</c:v>
                </c:pt>
                <c:pt idx="6015">
                  <c:v>1.5634439468354424</c:v>
                </c:pt>
                <c:pt idx="6016">
                  <c:v>1.5590477316455693</c:v>
                </c:pt>
                <c:pt idx="6017">
                  <c:v>1.5552811999999996</c:v>
                </c:pt>
                <c:pt idx="6018">
                  <c:v>1.5530212886075945</c:v>
                </c:pt>
                <c:pt idx="6019">
                  <c:v>1.5506338962025312</c:v>
                </c:pt>
                <c:pt idx="6020">
                  <c:v>1.5487487063291134</c:v>
                </c:pt>
                <c:pt idx="6021">
                  <c:v>1.5474931999999997</c:v>
                </c:pt>
                <c:pt idx="6022">
                  <c:v>1.5481190227848096</c:v>
                </c:pt>
                <c:pt idx="6023">
                  <c:v>1.5512558582278477</c:v>
                </c:pt>
                <c:pt idx="6024">
                  <c:v>1.5571548075949362</c:v>
                </c:pt>
                <c:pt idx="6025">
                  <c:v>1.5630576303797463</c:v>
                </c:pt>
                <c:pt idx="6026">
                  <c:v>1.5670752506329109</c:v>
                </c:pt>
                <c:pt idx="6027">
                  <c:v>1.5702120860759488</c:v>
                </c:pt>
                <c:pt idx="6028">
                  <c:v>1.5744808075949361</c:v>
                </c:pt>
                <c:pt idx="6029">
                  <c:v>1.5791242506329106</c:v>
                </c:pt>
                <c:pt idx="6030">
                  <c:v>1.5823885670886071</c:v>
                </c:pt>
                <c:pt idx="6031">
                  <c:v>1.5838951746835439</c:v>
                </c:pt>
                <c:pt idx="6032">
                  <c:v>1.5837715670886072</c:v>
                </c:pt>
                <c:pt idx="6033">
                  <c:v>1.583269364556962</c:v>
                </c:pt>
                <c:pt idx="6034">
                  <c:v>1.5815116556962023</c:v>
                </c:pt>
                <c:pt idx="6035">
                  <c:v>1.5805072506329114</c:v>
                </c:pt>
                <c:pt idx="6036">
                  <c:v>1.577872605063291</c:v>
                </c:pt>
                <c:pt idx="6037">
                  <c:v>1.5725994658227846</c:v>
                </c:pt>
                <c:pt idx="6038">
                  <c:v>1.5694587569620253</c:v>
                </c:pt>
                <c:pt idx="6039">
                  <c:v>1.562930111392405</c:v>
                </c:pt>
                <c:pt idx="6040">
                  <c:v>1.5561465037974687</c:v>
                </c:pt>
                <c:pt idx="6041">
                  <c:v>1.5494903772151902</c:v>
                </c:pt>
                <c:pt idx="6042">
                  <c:v>1.5437150481012658</c:v>
                </c:pt>
                <c:pt idx="6043">
                  <c:v>1.5363056177215191</c:v>
                </c:pt>
                <c:pt idx="6044">
                  <c:v>1.5330413012658231</c:v>
                </c:pt>
                <c:pt idx="6045">
                  <c:v>1.5322879974683545</c:v>
                </c:pt>
                <c:pt idx="6046">
                  <c:v>1.5252571493670888</c:v>
                </c:pt>
                <c:pt idx="6047">
                  <c:v>1.5212356683544306</c:v>
                </c:pt>
                <c:pt idx="6048">
                  <c:v>1.5172141873417724</c:v>
                </c:pt>
                <c:pt idx="6049">
                  <c:v>1.5116860987341771</c:v>
                </c:pt>
                <c:pt idx="6050">
                  <c:v>1.5046513936708859</c:v>
                </c:pt>
                <c:pt idx="6051">
                  <c:v>1.5000040898734175</c:v>
                </c:pt>
                <c:pt idx="6052">
                  <c:v>1.4924710443037976</c:v>
                </c:pt>
                <c:pt idx="6053">
                  <c:v>1.4840572126582283</c:v>
                </c:pt>
                <c:pt idx="6054">
                  <c:v>1.4806654025316457</c:v>
                </c:pt>
                <c:pt idx="6055">
                  <c:v>1.476898870886076</c:v>
                </c:pt>
                <c:pt idx="6056">
                  <c:v>1.4730048582278481</c:v>
                </c:pt>
                <c:pt idx="6057">
                  <c:v>1.4712471493670889</c:v>
                </c:pt>
                <c:pt idx="6058">
                  <c:v>1.4721240734177217</c:v>
                </c:pt>
                <c:pt idx="6059">
                  <c:v>1.4719965797468355</c:v>
                </c:pt>
                <c:pt idx="6060">
                  <c:v>1.4757630987341774</c:v>
                </c:pt>
                <c:pt idx="6061">
                  <c:v>1.4801593012658234</c:v>
                </c:pt>
                <c:pt idx="6062">
                  <c:v>1.4850538582278485</c:v>
                </c:pt>
                <c:pt idx="6063">
                  <c:v>1.4909528075949372</c:v>
                </c:pt>
                <c:pt idx="6064">
                  <c:v>1.4979836506329118</c:v>
                </c:pt>
                <c:pt idx="6065">
                  <c:v>1.5070233050632915</c:v>
                </c:pt>
                <c:pt idx="6066">
                  <c:v>1.5144288746835448</c:v>
                </c:pt>
                <c:pt idx="6067">
                  <c:v>1.5207064063291145</c:v>
                </c:pt>
                <c:pt idx="6068">
                  <c:v>1.5229663177215194</c:v>
                </c:pt>
                <c:pt idx="6069">
                  <c:v>1.5251026088607598</c:v>
                </c:pt>
                <c:pt idx="6070">
                  <c:v>1.5273663936708863</c:v>
                </c:pt>
                <c:pt idx="6071">
                  <c:v>1.5288730012658232</c:v>
                </c:pt>
                <c:pt idx="6072">
                  <c:v>1.5307543303797471</c:v>
                </c:pt>
                <c:pt idx="6073">
                  <c:v>1.5291202417721521</c:v>
                </c:pt>
                <c:pt idx="6074">
                  <c:v>1.5266092164556964</c:v>
                </c:pt>
                <c:pt idx="6075">
                  <c:v>1.5259795202531647</c:v>
                </c:pt>
                <c:pt idx="6076">
                  <c:v>1.5233410139240509</c:v>
                </c:pt>
                <c:pt idx="6077">
                  <c:v>1.5173107101265824</c:v>
                </c:pt>
                <c:pt idx="6078">
                  <c:v>1.5127908746835446</c:v>
                </c:pt>
                <c:pt idx="6079">
                  <c:v>1.5085221405063292</c:v>
                </c:pt>
                <c:pt idx="6080">
                  <c:v>1.505130330379747</c:v>
                </c:pt>
                <c:pt idx="6081">
                  <c:v>1.4994786088607599</c:v>
                </c:pt>
                <c:pt idx="6082">
                  <c:v>1.4952098873417725</c:v>
                </c:pt>
                <c:pt idx="6083">
                  <c:v>1.4978483810126586</c:v>
                </c:pt>
                <c:pt idx="6084">
                  <c:v>1.5009890772151901</c:v>
                </c:pt>
                <c:pt idx="6085">
                  <c:v>1.5062622037974687</c:v>
                </c:pt>
                <c:pt idx="6086">
                  <c:v>1.5122886341772155</c:v>
                </c:pt>
                <c:pt idx="6087">
                  <c:v>1.5188172734177219</c:v>
                </c:pt>
                <c:pt idx="6088">
                  <c:v>1.5266052860759494</c:v>
                </c:pt>
                <c:pt idx="6089">
                  <c:v>1.5369043202531647</c:v>
                </c:pt>
                <c:pt idx="6090">
                  <c:v>1.5449434303797471</c:v>
                </c:pt>
                <c:pt idx="6091">
                  <c:v>1.5449434303797471</c:v>
                </c:pt>
                <c:pt idx="6092">
                  <c:v>1.5456967468354432</c:v>
                </c:pt>
                <c:pt idx="6093">
                  <c:v>1.5449434430379749</c:v>
                </c:pt>
                <c:pt idx="6094">
                  <c:v>1.5428109999999999</c:v>
                </c:pt>
                <c:pt idx="6095">
                  <c:v>1.5387933670886076</c:v>
                </c:pt>
                <c:pt idx="6096">
                  <c:v>1.531758658227848</c:v>
                </c:pt>
                <c:pt idx="6097">
                  <c:v>1.5251025316455693</c:v>
                </c:pt>
                <c:pt idx="6098">
                  <c:v>1.519450810126582</c:v>
                </c:pt>
                <c:pt idx="6099">
                  <c:v>1.5144287721518985</c:v>
                </c:pt>
                <c:pt idx="6100">
                  <c:v>1.5072704430379742</c:v>
                </c:pt>
                <c:pt idx="6101">
                  <c:v>1.5016225822784806</c:v>
                </c:pt>
                <c:pt idx="6102">
                  <c:v>1.4942170126582275</c:v>
                </c:pt>
                <c:pt idx="6103">
                  <c:v>1.4876883670886072</c:v>
                </c:pt>
                <c:pt idx="6104">
                  <c:v>1.4804064177215184</c:v>
                </c:pt>
                <c:pt idx="6105">
                  <c:v>1.47312446835443</c:v>
                </c:pt>
                <c:pt idx="6106">
                  <c:v>1.4668469240506326</c:v>
                </c:pt>
                <c:pt idx="6107">
                  <c:v>1.4647106329113921</c:v>
                </c:pt>
                <c:pt idx="6108">
                  <c:v>1.4649617341772148</c:v>
                </c:pt>
                <c:pt idx="6109">
                  <c:v>1.4599396962025313</c:v>
                </c:pt>
                <c:pt idx="6110">
                  <c:v>1.4560456835443034</c:v>
                </c:pt>
                <c:pt idx="6111">
                  <c:v>1.4535346582278477</c:v>
                </c:pt>
                <c:pt idx="6112">
                  <c:v>1.4515258354430376</c:v>
                </c:pt>
                <c:pt idx="6113">
                  <c:v>1.4501467088607594</c:v>
                </c:pt>
                <c:pt idx="6114">
                  <c:v>1.4490186835443035</c:v>
                </c:pt>
                <c:pt idx="6115">
                  <c:v>1.4442477594936707</c:v>
                </c:pt>
                <c:pt idx="6116">
                  <c:v>1.4402301392405064</c:v>
                </c:pt>
                <c:pt idx="6117">
                  <c:v>1.4422389620253167</c:v>
                </c:pt>
                <c:pt idx="6118">
                  <c:v>1.4447499873417722</c:v>
                </c:pt>
                <c:pt idx="6119">
                  <c:v>1.4458818734177217</c:v>
                </c:pt>
                <c:pt idx="6120">
                  <c:v>1.445758253164557</c:v>
                </c:pt>
                <c:pt idx="6121">
                  <c:v>1.4426175443037974</c:v>
                </c:pt>
                <c:pt idx="6122">
                  <c:v>1.4411109367088608</c:v>
                </c:pt>
                <c:pt idx="6123">
                  <c:v>1.4380977088607596</c:v>
                </c:pt>
                <c:pt idx="6124">
                  <c:v>1.4349608607594937</c:v>
                </c:pt>
                <c:pt idx="6125">
                  <c:v>1.4396081645569621</c:v>
                </c:pt>
                <c:pt idx="6126">
                  <c:v>1.4442554683544304</c:v>
                </c:pt>
                <c:pt idx="6127">
                  <c:v>1.4496560759493671</c:v>
                </c:pt>
                <c:pt idx="6128">
                  <c:v>1.4603336835443039</c:v>
                </c:pt>
                <c:pt idx="6129">
                  <c:v>1.4738970341772155</c:v>
                </c:pt>
                <c:pt idx="6130">
                  <c:v>1.4859537683544306</c:v>
                </c:pt>
                <c:pt idx="6131">
                  <c:v>1.499768218987342</c:v>
                </c:pt>
                <c:pt idx="6132">
                  <c:v>1.5118249620253166</c:v>
                </c:pt>
                <c:pt idx="6133">
                  <c:v>1.5169744810126582</c:v>
                </c:pt>
                <c:pt idx="6134">
                  <c:v>1.522502582278481</c:v>
                </c:pt>
                <c:pt idx="6135">
                  <c:v>1.5263965949367091</c:v>
                </c:pt>
                <c:pt idx="6136">
                  <c:v>1.5265240632911394</c:v>
                </c:pt>
                <c:pt idx="6137">
                  <c:v>1.5260218607594938</c:v>
                </c:pt>
                <c:pt idx="6138">
                  <c:v>1.5237619493670884</c:v>
                </c:pt>
                <c:pt idx="6139">
                  <c:v>1.5199954303797469</c:v>
                </c:pt>
                <c:pt idx="6140">
                  <c:v>1.5152206455696202</c:v>
                </c:pt>
                <c:pt idx="6141">
                  <c:v>1.5108244303797471</c:v>
                </c:pt>
                <c:pt idx="6142">
                  <c:v>1.5061771265822788</c:v>
                </c:pt>
                <c:pt idx="6143">
                  <c:v>1.503036430379747</c:v>
                </c:pt>
                <c:pt idx="6144">
                  <c:v>1.498516607594937</c:v>
                </c:pt>
                <c:pt idx="6145">
                  <c:v>1.4942478734177218</c:v>
                </c:pt>
                <c:pt idx="6146">
                  <c:v>1.4927412658227852</c:v>
                </c:pt>
                <c:pt idx="6147">
                  <c:v>1.4917368607594943</c:v>
                </c:pt>
                <c:pt idx="6148">
                  <c:v>1.4918643544303802</c:v>
                </c:pt>
                <c:pt idx="6149">
                  <c:v>1.4921154556962031</c:v>
                </c:pt>
                <c:pt idx="6150">
                  <c:v>1.4912385316455703</c:v>
                </c:pt>
                <c:pt idx="6151">
                  <c:v>1.493498455696203</c:v>
                </c:pt>
                <c:pt idx="6152">
                  <c:v>1.4981457721518994</c:v>
                </c:pt>
                <c:pt idx="6153">
                  <c:v>1.5031678101265828</c:v>
                </c:pt>
                <c:pt idx="6154">
                  <c:v>1.5064321392405071</c:v>
                </c:pt>
                <c:pt idx="6155">
                  <c:v>1.5099475696202536</c:v>
                </c:pt>
                <c:pt idx="6156">
                  <c:v>1.5167311772151904</c:v>
                </c:pt>
                <c:pt idx="6157">
                  <c:v>1.5208762911392408</c:v>
                </c:pt>
                <c:pt idx="6158">
                  <c:v>1.5248939240506334</c:v>
                </c:pt>
                <c:pt idx="6159">
                  <c:v>1.5260258227848107</c:v>
                </c:pt>
                <c:pt idx="6160">
                  <c:v>1.5270302278481016</c:v>
                </c:pt>
                <c:pt idx="6161">
                  <c:v>1.527656037974684</c:v>
                </c:pt>
                <c:pt idx="6162">
                  <c:v>1.5280307594936713</c:v>
                </c:pt>
                <c:pt idx="6163">
                  <c:v>1.5284054810126586</c:v>
                </c:pt>
                <c:pt idx="6164">
                  <c:v>1.5260180886075951</c:v>
                </c:pt>
                <c:pt idx="6165">
                  <c:v>1.52375817721519</c:v>
                </c:pt>
                <c:pt idx="6166">
                  <c:v>1.5227537721518989</c:v>
                </c:pt>
                <c:pt idx="6167">
                  <c:v>1.5187361392405065</c:v>
                </c:pt>
                <c:pt idx="6168">
                  <c:v>1.5152207088607597</c:v>
                </c:pt>
                <c:pt idx="6169">
                  <c:v>1.5109481265822786</c:v>
                </c:pt>
                <c:pt idx="6170">
                  <c:v>1.5075601898734177</c:v>
                </c:pt>
                <c:pt idx="6171">
                  <c:v>1.5042958607594936</c:v>
                </c:pt>
                <c:pt idx="6172">
                  <c:v>1.5030403417721518</c:v>
                </c:pt>
                <c:pt idx="6173">
                  <c:v>1.5044194683544303</c:v>
                </c:pt>
                <c:pt idx="6174">
                  <c:v>1.5104459113924051</c:v>
                </c:pt>
                <c:pt idx="6175">
                  <c:v>1.5179789620253166</c:v>
                </c:pt>
                <c:pt idx="6176">
                  <c:v>1.5271461012658227</c:v>
                </c:pt>
                <c:pt idx="6177">
                  <c:v>1.5360621392405063</c:v>
                </c:pt>
                <c:pt idx="6178">
                  <c:v>1.544727075949367</c:v>
                </c:pt>
                <c:pt idx="6179">
                  <c:v>1.5532645316455695</c:v>
                </c:pt>
                <c:pt idx="6180">
                  <c:v>1.5597931772151894</c:v>
                </c:pt>
                <c:pt idx="6181">
                  <c:v>1.5643130126582274</c:v>
                </c:pt>
                <c:pt idx="6182">
                  <c:v>1.5629300253164553</c:v>
                </c:pt>
                <c:pt idx="6183">
                  <c:v>1.5638069493670881</c:v>
                </c:pt>
                <c:pt idx="6184">
                  <c:v>1.5606662531645565</c:v>
                </c:pt>
                <c:pt idx="6185">
                  <c:v>1.5590321645569616</c:v>
                </c:pt>
                <c:pt idx="6186">
                  <c:v>1.5518738354430377</c:v>
                </c:pt>
                <c:pt idx="6187">
                  <c:v>1.5448429873417717</c:v>
                </c:pt>
                <c:pt idx="6188">
                  <c:v>1.5458473924050629</c:v>
                </c:pt>
                <c:pt idx="6189">
                  <c:v>1.5477325949367082</c:v>
                </c:pt>
                <c:pt idx="6190">
                  <c:v>1.5506183291139233</c:v>
                </c:pt>
                <c:pt idx="6191">
                  <c:v>1.5523760506329105</c:v>
                </c:pt>
                <c:pt idx="6192">
                  <c:v>1.5561425696202524</c:v>
                </c:pt>
                <c:pt idx="6193">
                  <c:v>1.5611646075949359</c:v>
                </c:pt>
                <c:pt idx="6194">
                  <c:v>1.5715872531645563</c:v>
                </c:pt>
                <c:pt idx="6195">
                  <c:v>1.5838912278481008</c:v>
                </c:pt>
                <c:pt idx="6196">
                  <c:v>1.5876616075949361</c:v>
                </c:pt>
                <c:pt idx="6197">
                  <c:v>1.5903001012658224</c:v>
                </c:pt>
                <c:pt idx="6198">
                  <c:v>1.5936919113924046</c:v>
                </c:pt>
                <c:pt idx="6199">
                  <c:v>1.5995947341772148</c:v>
                </c:pt>
                <c:pt idx="6200">
                  <c:v>1.6057486582278475</c:v>
                </c:pt>
                <c:pt idx="6201">
                  <c:v>1.6083871645569616</c:v>
                </c:pt>
                <c:pt idx="6202">
                  <c:v>1.6098937721518984</c:v>
                </c:pt>
                <c:pt idx="6203">
                  <c:v>1.607757481012658</c:v>
                </c:pt>
                <c:pt idx="6204">
                  <c:v>1.6068766962025314</c:v>
                </c:pt>
                <c:pt idx="6205">
                  <c:v>1.6077574936708858</c:v>
                </c:pt>
                <c:pt idx="6206">
                  <c:v>1.6081360886075946</c:v>
                </c:pt>
                <c:pt idx="6207">
                  <c:v>1.6037398860759493</c:v>
                </c:pt>
                <c:pt idx="6208">
                  <c:v>1.5978370632911392</c:v>
                </c:pt>
                <c:pt idx="6209">
                  <c:v>1.592938658227848</c:v>
                </c:pt>
                <c:pt idx="6210">
                  <c:v>1.5867847468354428</c:v>
                </c:pt>
                <c:pt idx="6211">
                  <c:v>1.5830182278481009</c:v>
                </c:pt>
                <c:pt idx="6212">
                  <c:v>1.5792516962025316</c:v>
                </c:pt>
                <c:pt idx="6213">
                  <c:v>1.5729702911392403</c:v>
                </c:pt>
                <c:pt idx="6214">
                  <c:v>1.5683229746835441</c:v>
                </c:pt>
                <c:pt idx="6215">
                  <c:v>1.5660630632911392</c:v>
                </c:pt>
                <c:pt idx="6216">
                  <c:v>1.5607899367088609</c:v>
                </c:pt>
                <c:pt idx="6217">
                  <c:v>1.5568959367088608</c:v>
                </c:pt>
                <c:pt idx="6218">
                  <c:v>1.5560151518987344</c:v>
                </c:pt>
                <c:pt idx="6219">
                  <c:v>1.5550107468354433</c:v>
                </c:pt>
                <c:pt idx="6220">
                  <c:v>1.5532530379746834</c:v>
                </c:pt>
                <c:pt idx="6221">
                  <c:v>1.5524997341772151</c:v>
                </c:pt>
                <c:pt idx="6222">
                  <c:v>1.5489843075949368</c:v>
                </c:pt>
                <c:pt idx="6223">
                  <c:v>1.5434600696202532</c:v>
                </c:pt>
                <c:pt idx="6224">
                  <c:v>1.5406979556962026</c:v>
                </c:pt>
                <c:pt idx="6225">
                  <c:v>1.5374336392405066</c:v>
                </c:pt>
                <c:pt idx="6226">
                  <c:v>1.5327863354430382</c:v>
                </c:pt>
                <c:pt idx="6227">
                  <c:v>1.5280115379746837</c:v>
                </c:pt>
                <c:pt idx="6228">
                  <c:v>1.5234878417721522</c:v>
                </c:pt>
                <c:pt idx="6229">
                  <c:v>1.5202196645569621</c:v>
                </c:pt>
                <c:pt idx="6230">
                  <c:v>1.514946525316456</c:v>
                </c:pt>
                <c:pt idx="6231">
                  <c:v>1.5109288924050637</c:v>
                </c:pt>
                <c:pt idx="6232">
                  <c:v>1.5076645632911394</c:v>
                </c:pt>
                <c:pt idx="6233">
                  <c:v>1.5056557531645569</c:v>
                </c:pt>
                <c:pt idx="6234">
                  <c:v>1.503774424050633</c:v>
                </c:pt>
                <c:pt idx="6235">
                  <c:v>1.4997567911392407</c:v>
                </c:pt>
                <c:pt idx="6236">
                  <c:v>1.4979990822784812</c:v>
                </c:pt>
                <c:pt idx="6237">
                  <c:v>1.4968671962025317</c:v>
                </c:pt>
                <c:pt idx="6238">
                  <c:v>1.4979952215189876</c:v>
                </c:pt>
                <c:pt idx="6239">
                  <c:v>1.4998804240506329</c:v>
                </c:pt>
                <c:pt idx="6240">
                  <c:v>1.5018892468354432</c:v>
                </c:pt>
                <c:pt idx="6241">
                  <c:v>1.5042766518987345</c:v>
                </c:pt>
                <c:pt idx="6242">
                  <c:v>1.5075409810126581</c:v>
                </c:pt>
                <c:pt idx="6243">
                  <c:v>1.5135712848101266</c:v>
                </c:pt>
                <c:pt idx="6244">
                  <c:v>1.5177163987341773</c:v>
                </c:pt>
                <c:pt idx="6245">
                  <c:v>1.5209845886075948</c:v>
                </c:pt>
                <c:pt idx="6246">
                  <c:v>1.5251297025316457</c:v>
                </c:pt>
                <c:pt idx="6247">
                  <c:v>1.5270110316455696</c:v>
                </c:pt>
                <c:pt idx="6248">
                  <c:v>1.530402829113924</c:v>
                </c:pt>
                <c:pt idx="6249">
                  <c:v>1.5326627405063291</c:v>
                </c:pt>
                <c:pt idx="6250">
                  <c:v>1.534922651898734</c:v>
                </c:pt>
                <c:pt idx="6251">
                  <c:v>1.5359270569620254</c:v>
                </c:pt>
                <c:pt idx="6252">
                  <c:v>1.5354248544303797</c:v>
                </c:pt>
                <c:pt idx="6253">
                  <c:v>1.5290198291139241</c:v>
                </c:pt>
                <c:pt idx="6254">
                  <c:v>1.5233719683544302</c:v>
                </c:pt>
                <c:pt idx="6255">
                  <c:v>1.5178477405063289</c:v>
                </c:pt>
                <c:pt idx="6256">
                  <c:v>1.5116938291139237</c:v>
                </c:pt>
                <c:pt idx="6257">
                  <c:v>1.5042843987341767</c:v>
                </c:pt>
                <c:pt idx="6258">
                  <c:v>1.4937381329113923</c:v>
                </c:pt>
                <c:pt idx="6259">
                  <c:v>1.4852006772151896</c:v>
                </c:pt>
                <c:pt idx="6260">
                  <c:v>1.4784209303797464</c:v>
                </c:pt>
                <c:pt idx="6261">
                  <c:v>1.4779225886075946</c:v>
                </c:pt>
                <c:pt idx="6262">
                  <c:v>1.477671487341772</c:v>
                </c:pt>
                <c:pt idx="6263">
                  <c:v>1.4794330569620251</c:v>
                </c:pt>
                <c:pt idx="6264">
                  <c:v>1.4808160443037974</c:v>
                </c:pt>
                <c:pt idx="6265">
                  <c:v>1.4845864367088604</c:v>
                </c:pt>
                <c:pt idx="6266">
                  <c:v>1.4902381582278477</c:v>
                </c:pt>
                <c:pt idx="6267">
                  <c:v>1.4928728037974681</c:v>
                </c:pt>
                <c:pt idx="6268">
                  <c:v>1.4955074367088603</c:v>
                </c:pt>
                <c:pt idx="6269">
                  <c:v>1.4970140569620249</c:v>
                </c:pt>
                <c:pt idx="6270">
                  <c:v>1.4972651582278478</c:v>
                </c:pt>
                <c:pt idx="6271">
                  <c:v>1.4968865759493668</c:v>
                </c:pt>
                <c:pt idx="6272">
                  <c:v>1.4932436645569618</c:v>
                </c:pt>
                <c:pt idx="6273">
                  <c:v>1.4875919430379745</c:v>
                </c:pt>
                <c:pt idx="6274">
                  <c:v>1.48219132278481</c:v>
                </c:pt>
                <c:pt idx="6275">
                  <c:v>1.4789231455696201</c:v>
                </c:pt>
                <c:pt idx="6276">
                  <c:v>1.4756549683544302</c:v>
                </c:pt>
                <c:pt idx="6277">
                  <c:v>1.4713823734177216</c:v>
                </c:pt>
                <c:pt idx="6278">
                  <c:v>1.4671097784810128</c:v>
                </c:pt>
                <c:pt idx="6279">
                  <c:v>1.4555552379746832</c:v>
                </c:pt>
                <c:pt idx="6280">
                  <c:v>1.447516116455696</c:v>
                </c:pt>
                <c:pt idx="6281">
                  <c:v>1.4397319696202528</c:v>
                </c:pt>
                <c:pt idx="6282">
                  <c:v>1.4327011240506329</c:v>
                </c:pt>
                <c:pt idx="6283">
                  <c:v>1.4242872911392404</c:v>
                </c:pt>
                <c:pt idx="6284">
                  <c:v>1.4131113303797467</c:v>
                </c:pt>
                <c:pt idx="6285">
                  <c:v>1.4014331658227848</c:v>
                </c:pt>
                <c:pt idx="6286">
                  <c:v>1.3886231126582278</c:v>
                </c:pt>
                <c:pt idx="6287">
                  <c:v>1.3832225050632911</c:v>
                </c:pt>
                <c:pt idx="6288">
                  <c:v>1.3764388974683543</c:v>
                </c:pt>
                <c:pt idx="6289">
                  <c:v>1.3699063911392406</c:v>
                </c:pt>
                <c:pt idx="6290">
                  <c:v>1.3629991569620252</c:v>
                </c:pt>
                <c:pt idx="6291">
                  <c:v>1.3547089455696202</c:v>
                </c:pt>
                <c:pt idx="6292">
                  <c:v>1.3500616341772151</c:v>
                </c:pt>
                <c:pt idx="6293">
                  <c:v>1.3447885075949364</c:v>
                </c:pt>
                <c:pt idx="6294">
                  <c:v>1.3397626215189873</c:v>
                </c:pt>
                <c:pt idx="6295">
                  <c:v>1.3396351405063289</c:v>
                </c:pt>
                <c:pt idx="6296">
                  <c:v>1.3422736341772148</c:v>
                </c:pt>
                <c:pt idx="6297">
                  <c:v>1.3447885075949364</c:v>
                </c:pt>
                <c:pt idx="6298">
                  <c:v>1.3474270012658223</c:v>
                </c:pt>
                <c:pt idx="6299">
                  <c:v>1.3520743050632906</c:v>
                </c:pt>
                <c:pt idx="6300">
                  <c:v>1.353457292405063</c:v>
                </c:pt>
                <c:pt idx="6301">
                  <c:v>1.3587342886075946</c:v>
                </c:pt>
                <c:pt idx="6302">
                  <c:v>1.3665184379746833</c:v>
                </c:pt>
                <c:pt idx="6303">
                  <c:v>1.3711657417721517</c:v>
                </c:pt>
                <c:pt idx="6304">
                  <c:v>1.3738042354430375</c:v>
                </c:pt>
                <c:pt idx="6305">
                  <c:v>1.3761916278481008</c:v>
                </c:pt>
                <c:pt idx="6306">
                  <c:v>1.3784553999999996</c:v>
                </c:pt>
                <c:pt idx="6307">
                  <c:v>1.3795872860759488</c:v>
                </c:pt>
                <c:pt idx="6308">
                  <c:v>1.3832301848101258</c:v>
                </c:pt>
                <c:pt idx="6309">
                  <c:v>1.3852389949367083</c:v>
                </c:pt>
                <c:pt idx="6310">
                  <c:v>1.3849840329113918</c:v>
                </c:pt>
                <c:pt idx="6311">
                  <c:v>1.383724665822784</c:v>
                </c:pt>
                <c:pt idx="6312">
                  <c:v>1.3798306531645563</c:v>
                </c:pt>
                <c:pt idx="6313">
                  <c:v>1.3775707291139234</c:v>
                </c:pt>
                <c:pt idx="6314">
                  <c:v>1.3755580582278475</c:v>
                </c:pt>
                <c:pt idx="6315">
                  <c:v>1.3741750582278474</c:v>
                </c:pt>
                <c:pt idx="6316">
                  <c:v>1.3726684379746827</c:v>
                </c:pt>
                <c:pt idx="6317">
                  <c:v>1.3719151215189866</c:v>
                </c:pt>
                <c:pt idx="6318">
                  <c:v>1.3717876405063285</c:v>
                </c:pt>
                <c:pt idx="6319">
                  <c:v>1.3722898430379737</c:v>
                </c:pt>
                <c:pt idx="6320">
                  <c:v>1.37555415949367</c:v>
                </c:pt>
                <c:pt idx="6321">
                  <c:v>1.3908752227848094</c:v>
                </c:pt>
                <c:pt idx="6322">
                  <c:v>1.4053155012658223</c:v>
                </c:pt>
                <c:pt idx="6323">
                  <c:v>1.4205090835443035</c:v>
                </c:pt>
                <c:pt idx="6324">
                  <c:v>1.4360773873417718</c:v>
                </c:pt>
                <c:pt idx="6325">
                  <c:v>1.4516456911392401</c:v>
                </c:pt>
                <c:pt idx="6326">
                  <c:v>1.4691030582278477</c:v>
                </c:pt>
                <c:pt idx="6327">
                  <c:v>1.4865604253164553</c:v>
                </c:pt>
                <c:pt idx="6328">
                  <c:v>1.5032606151898731</c:v>
                </c:pt>
                <c:pt idx="6329">
                  <c:v>1.5055205392405058</c:v>
                </c:pt>
                <c:pt idx="6330">
                  <c:v>1.5086573873417717</c:v>
                </c:pt>
                <c:pt idx="6331">
                  <c:v>1.5106662101265818</c:v>
                </c:pt>
                <c:pt idx="6332">
                  <c:v>1.5124239189873416</c:v>
                </c:pt>
                <c:pt idx="6333">
                  <c:v>1.5143052607594936</c:v>
                </c:pt>
                <c:pt idx="6334">
                  <c:v>1.5141777670886076</c:v>
                </c:pt>
                <c:pt idx="6335">
                  <c:v>1.5133008430379749</c:v>
                </c:pt>
                <c:pt idx="6336">
                  <c:v>1.5146838430379748</c:v>
                </c:pt>
                <c:pt idx="6337">
                  <c:v>1.5202080835443037</c:v>
                </c:pt>
                <c:pt idx="6338">
                  <c:v>1.5266092481012659</c:v>
                </c:pt>
                <c:pt idx="6339">
                  <c:v>1.532759311392405</c:v>
                </c:pt>
                <c:pt idx="6340">
                  <c:v>1.5362747291139238</c:v>
                </c:pt>
                <c:pt idx="6341">
                  <c:v>1.5377813367088606</c:v>
                </c:pt>
                <c:pt idx="6342">
                  <c:v>1.5350192227848101</c:v>
                </c:pt>
                <c:pt idx="6343">
                  <c:v>1.5307505012658225</c:v>
                </c:pt>
                <c:pt idx="6344">
                  <c:v>1.524094374683544</c:v>
                </c:pt>
                <c:pt idx="6345">
                  <c:v>1.5144250329113922</c:v>
                </c:pt>
                <c:pt idx="6346">
                  <c:v>1.50538536835443</c:v>
                </c:pt>
                <c:pt idx="6347">
                  <c:v>1.4958435012658227</c:v>
                </c:pt>
                <c:pt idx="6348">
                  <c:v>1.4881829696202531</c:v>
                </c:pt>
                <c:pt idx="6349">
                  <c:v>1.4830334506329113</c:v>
                </c:pt>
                <c:pt idx="6350">
                  <c:v>1.4827823493670886</c:v>
                </c:pt>
                <c:pt idx="6351">
                  <c:v>1.4846675392405062</c:v>
                </c:pt>
                <c:pt idx="6352">
                  <c:v>1.4874296658227846</c:v>
                </c:pt>
                <c:pt idx="6353">
                  <c:v>1.4890637670886073</c:v>
                </c:pt>
                <c:pt idx="6354">
                  <c:v>1.489565969620253</c:v>
                </c:pt>
                <c:pt idx="6355">
                  <c:v>1.4905703746835441</c:v>
                </c:pt>
                <c:pt idx="6356">
                  <c:v>1.4925791974683542</c:v>
                </c:pt>
                <c:pt idx="6357">
                  <c:v>1.4944643999999996</c:v>
                </c:pt>
                <c:pt idx="6358">
                  <c:v>1.5033804468354428</c:v>
                </c:pt>
                <c:pt idx="6359">
                  <c:v>1.5120453911392402</c:v>
                </c:pt>
                <c:pt idx="6360">
                  <c:v>1.5212125253164559</c:v>
                </c:pt>
                <c:pt idx="6361">
                  <c:v>1.5321373708860759</c:v>
                </c:pt>
                <c:pt idx="6362">
                  <c:v>1.5420578113924053</c:v>
                </c:pt>
                <c:pt idx="6363">
                  <c:v>1.5531062784810128</c:v>
                </c:pt>
                <c:pt idx="6364">
                  <c:v>1.5651591518987342</c:v>
                </c:pt>
                <c:pt idx="6365">
                  <c:v>1.5777181037974684</c:v>
                </c:pt>
                <c:pt idx="6366">
                  <c:v>1.5839995088607597</c:v>
                </c:pt>
                <c:pt idx="6367">
                  <c:v>1.5901534202531646</c:v>
                </c:pt>
                <c:pt idx="6368">
                  <c:v>1.5975628506329118</c:v>
                </c:pt>
                <c:pt idx="6369">
                  <c:v>1.6055981101265826</c:v>
                </c:pt>
                <c:pt idx="6370">
                  <c:v>1.6140119417721521</c:v>
                </c:pt>
                <c:pt idx="6371">
                  <c:v>1.621421367088608</c:v>
                </c:pt>
                <c:pt idx="6372">
                  <c:v>1.6288307848101269</c:v>
                </c:pt>
                <c:pt idx="6373">
                  <c:v>1.6358654936708865</c:v>
                </c:pt>
                <c:pt idx="6374">
                  <c:v>1.6416446962025324</c:v>
                </c:pt>
                <c:pt idx="6375">
                  <c:v>1.6460409113924057</c:v>
                </c:pt>
                <c:pt idx="6376">
                  <c:v>1.649428860759494</c:v>
                </c:pt>
                <c:pt idx="6377">
                  <c:v>1.652442088607595</c:v>
                </c:pt>
                <c:pt idx="6378">
                  <c:v>1.6568383037974685</c:v>
                </c:pt>
                <c:pt idx="6379">
                  <c:v>1.664749936708861</c:v>
                </c:pt>
                <c:pt idx="6380">
                  <c:v>1.6721593670886077</c:v>
                </c:pt>
                <c:pt idx="6381">
                  <c:v>1.6785643924050633</c:v>
                </c:pt>
                <c:pt idx="6382">
                  <c:v>1.6759258987341772</c:v>
                </c:pt>
                <c:pt idx="6383">
                  <c:v>1.6763006202531647</c:v>
                </c:pt>
                <c:pt idx="6384">
                  <c:v>1.6773050253164556</c:v>
                </c:pt>
                <c:pt idx="6385">
                  <c:v>1.6774286455696203</c:v>
                </c:pt>
                <c:pt idx="6386">
                  <c:v>1.6765517215189878</c:v>
                </c:pt>
                <c:pt idx="6387">
                  <c:v>1.6729126835443044</c:v>
                </c:pt>
                <c:pt idx="6388">
                  <c:v>1.6683928607594942</c:v>
                </c:pt>
                <c:pt idx="6389">
                  <c:v>1.6634983164556962</c:v>
                </c:pt>
                <c:pt idx="6390">
                  <c:v>1.6675198101265829</c:v>
                </c:pt>
                <c:pt idx="6391">
                  <c:v>1.6700346962025319</c:v>
                </c:pt>
                <c:pt idx="6392">
                  <c:v>1.6712902151898736</c:v>
                </c:pt>
                <c:pt idx="6393">
                  <c:v>1.673554</c:v>
                </c:pt>
                <c:pt idx="6394">
                  <c:v>1.6746858987341773</c:v>
                </c:pt>
                <c:pt idx="6395">
                  <c:v>1.6741836962025314</c:v>
                </c:pt>
                <c:pt idx="6396">
                  <c:v>1.6731792911392405</c:v>
                </c:pt>
                <c:pt idx="6397">
                  <c:v>1.6725534556962025</c:v>
                </c:pt>
                <c:pt idx="6398">
                  <c:v>1.670042430379747</c:v>
                </c:pt>
                <c:pt idx="6399">
                  <c:v>1.6669017341772152</c:v>
                </c:pt>
                <c:pt idx="6400">
                  <c:v>1.6509548354430379</c:v>
                </c:pt>
                <c:pt idx="6401">
                  <c:v>1.639276670886076</c:v>
                </c:pt>
                <c:pt idx="6402">
                  <c:v>1.6281007088607595</c:v>
                </c:pt>
                <c:pt idx="6403">
                  <c:v>1.617303329113924</c:v>
                </c:pt>
                <c:pt idx="6404">
                  <c:v>1.6063784683544304</c:v>
                </c:pt>
                <c:pt idx="6405">
                  <c:v>1.5943217215189873</c:v>
                </c:pt>
                <c:pt idx="6406">
                  <c:v>1.5841501645569618</c:v>
                </c:pt>
                <c:pt idx="6407">
                  <c:v>1.5729742151898733</c:v>
                </c:pt>
                <c:pt idx="6408">
                  <c:v>1.5742297215189873</c:v>
                </c:pt>
                <c:pt idx="6409">
                  <c:v>1.5688329620253163</c:v>
                </c:pt>
                <c:pt idx="6410">
                  <c:v>1.5644406075949364</c:v>
                </c:pt>
                <c:pt idx="6411">
                  <c:v>1.5624317974683541</c:v>
                </c:pt>
                <c:pt idx="6412">
                  <c:v>1.5609251772151895</c:v>
                </c:pt>
                <c:pt idx="6413">
                  <c:v>1.5602993544303794</c:v>
                </c:pt>
                <c:pt idx="6414">
                  <c:v>1.5589163544303795</c:v>
                </c:pt>
                <c:pt idx="6415">
                  <c:v>1.5581630506329109</c:v>
                </c:pt>
                <c:pt idx="6416">
                  <c:v>1.5567839113924047</c:v>
                </c:pt>
                <c:pt idx="6417">
                  <c:v>1.5555284050632907</c:v>
                </c:pt>
                <c:pt idx="6418">
                  <c:v>1.5547751012658224</c:v>
                </c:pt>
                <c:pt idx="6419">
                  <c:v>1.552638810126582</c:v>
                </c:pt>
                <c:pt idx="6420">
                  <c:v>1.5510085822784807</c:v>
                </c:pt>
                <c:pt idx="6421">
                  <c:v>1.5542728987341767</c:v>
                </c:pt>
                <c:pt idx="6422">
                  <c:v>1.559171316455696</c:v>
                </c:pt>
                <c:pt idx="6423">
                  <c:v>1.5644444430379743</c:v>
                </c:pt>
                <c:pt idx="6424">
                  <c:v>1.5723560759493667</c:v>
                </c:pt>
                <c:pt idx="6425">
                  <c:v>1.5805188164556958</c:v>
                </c:pt>
                <c:pt idx="6426">
                  <c:v>1.5884304430379743</c:v>
                </c:pt>
                <c:pt idx="6427">
                  <c:v>1.5973503417721517</c:v>
                </c:pt>
                <c:pt idx="6428">
                  <c:v>1.6047597721518985</c:v>
                </c:pt>
                <c:pt idx="6429">
                  <c:v>1.6067724556962026</c:v>
                </c:pt>
                <c:pt idx="6430">
                  <c:v>1.6082790759493673</c:v>
                </c:pt>
                <c:pt idx="6431">
                  <c:v>1.6092834810126584</c:v>
                </c:pt>
                <c:pt idx="6432">
                  <c:v>1.6081554556962028</c:v>
                </c:pt>
                <c:pt idx="6433">
                  <c:v>1.6086615189873423</c:v>
                </c:pt>
                <c:pt idx="6434">
                  <c:v>1.6089126202531649</c:v>
                </c:pt>
                <c:pt idx="6435">
                  <c:v>1.6081593164556967</c:v>
                </c:pt>
                <c:pt idx="6436">
                  <c:v>1.6069037974683549</c:v>
                </c:pt>
                <c:pt idx="6437">
                  <c:v>1.6062779746835449</c:v>
                </c:pt>
                <c:pt idx="6438">
                  <c:v>1.6050224556962029</c:v>
                </c:pt>
                <c:pt idx="6439">
                  <c:v>1.6050224556962029</c:v>
                </c:pt>
                <c:pt idx="6440">
                  <c:v>1.6040141898734179</c:v>
                </c:pt>
                <c:pt idx="6441">
                  <c:v>1.6037630886075951</c:v>
                </c:pt>
                <c:pt idx="6442">
                  <c:v>1.603890582278481</c:v>
                </c:pt>
                <c:pt idx="6443">
                  <c:v>1.6066527088607596</c:v>
                </c:pt>
                <c:pt idx="6444">
                  <c:v>1.609665924050633</c:v>
                </c:pt>
                <c:pt idx="6445">
                  <c:v>1.607657101265823</c:v>
                </c:pt>
                <c:pt idx="6446">
                  <c:v>1.6062779746835443</c:v>
                </c:pt>
                <c:pt idx="6447">
                  <c:v>1.6033922278481014</c:v>
                </c:pt>
                <c:pt idx="6448">
                  <c:v>1.6013834050632914</c:v>
                </c:pt>
                <c:pt idx="6449">
                  <c:v>1.5981190886075951</c:v>
                </c:pt>
                <c:pt idx="6450">
                  <c:v>1.5934756455696204</c:v>
                </c:pt>
                <c:pt idx="6451">
                  <c:v>1.5855640189873417</c:v>
                </c:pt>
                <c:pt idx="6452">
                  <c:v>1.5785331708860759</c:v>
                </c:pt>
                <c:pt idx="6453">
                  <c:v>1.5772776518987344</c:v>
                </c:pt>
                <c:pt idx="6454">
                  <c:v>1.5750177278481015</c:v>
                </c:pt>
                <c:pt idx="6455">
                  <c:v>1.5726341835443038</c:v>
                </c:pt>
                <c:pt idx="6456">
                  <c:v>1.5706253607594935</c:v>
                </c:pt>
                <c:pt idx="6457">
                  <c:v>1.5658544240506329</c:v>
                </c:pt>
                <c:pt idx="6458">
                  <c:v>1.5618368037974686</c:v>
                </c:pt>
                <c:pt idx="6459">
                  <c:v>1.5571895000000002</c:v>
                </c:pt>
                <c:pt idx="6460">
                  <c:v>1.5520399810126586</c:v>
                </c:pt>
                <c:pt idx="6461">
                  <c:v>1.5555553987341775</c:v>
                </c:pt>
                <c:pt idx="6462">
                  <c:v>1.55957303164557</c:v>
                </c:pt>
                <c:pt idx="6463">
                  <c:v>1.5637181455696207</c:v>
                </c:pt>
                <c:pt idx="6464">
                  <c:v>1.5681143607594938</c:v>
                </c:pt>
                <c:pt idx="6465">
                  <c:v>1.5746430063291141</c:v>
                </c:pt>
                <c:pt idx="6466">
                  <c:v>1.5846870696202535</c:v>
                </c:pt>
                <c:pt idx="6467">
                  <c:v>1.595484436708861</c:v>
                </c:pt>
                <c:pt idx="6468">
                  <c:v>1.6195940569620255</c:v>
                </c:pt>
                <c:pt idx="6469">
                  <c:v>1.6340343354430382</c:v>
                </c:pt>
                <c:pt idx="6470">
                  <c:v>1.6477212974683544</c:v>
                </c:pt>
                <c:pt idx="6471">
                  <c:v>1.6612807784810129</c:v>
                </c:pt>
                <c:pt idx="6472">
                  <c:v>1.6753424620253161</c:v>
                </c:pt>
                <c:pt idx="6473">
                  <c:v>1.6896552468354431</c:v>
                </c:pt>
                <c:pt idx="6474">
                  <c:v>1.701082310126582</c:v>
                </c:pt>
                <c:pt idx="6475">
                  <c:v>1.7135137784810124</c:v>
                </c:pt>
                <c:pt idx="6476">
                  <c:v>1.7132626898734176</c:v>
                </c:pt>
                <c:pt idx="6477">
                  <c:v>1.7133901835443037</c:v>
                </c:pt>
                <c:pt idx="6478">
                  <c:v>1.7125132594936707</c:v>
                </c:pt>
                <c:pt idx="6479">
                  <c:v>1.7122621708860759</c:v>
                </c:pt>
                <c:pt idx="6480">
                  <c:v>1.7076148670886073</c:v>
                </c:pt>
                <c:pt idx="6481">
                  <c:v>1.702090639240506</c:v>
                </c:pt>
                <c:pt idx="6482">
                  <c:v>1.6966900189873406</c:v>
                </c:pt>
                <c:pt idx="6483">
                  <c:v>1.6917916139240499</c:v>
                </c:pt>
                <c:pt idx="6484">
                  <c:v>1.6883998164556959</c:v>
                </c:pt>
                <c:pt idx="6485">
                  <c:v>1.6857613227848096</c:v>
                </c:pt>
                <c:pt idx="6486">
                  <c:v>1.686012424050632</c:v>
                </c:pt>
                <c:pt idx="6487">
                  <c:v>1.6883998164556953</c:v>
                </c:pt>
                <c:pt idx="6488">
                  <c:v>1.6956817658227838</c:v>
                </c:pt>
                <c:pt idx="6489">
                  <c:v>1.7018318291139234</c:v>
                </c:pt>
                <c:pt idx="6490">
                  <c:v>1.7057258417721519</c:v>
                </c:pt>
                <c:pt idx="6491">
                  <c:v>1.7086154493670889</c:v>
                </c:pt>
                <c:pt idx="6492">
                  <c:v>1.710245689873418</c:v>
                </c:pt>
                <c:pt idx="6493">
                  <c:v>1.7116286898734179</c:v>
                </c:pt>
                <c:pt idx="6494">
                  <c:v>1.7121308924050638</c:v>
                </c:pt>
                <c:pt idx="6495">
                  <c:v>1.7104968037974682</c:v>
                </c:pt>
                <c:pt idx="6496">
                  <c:v>1.7063555506329113</c:v>
                </c:pt>
                <c:pt idx="6497">
                  <c:v>1.7049764240506333</c:v>
                </c:pt>
                <c:pt idx="6498">
                  <c:v>1.7077385506329115</c:v>
                </c:pt>
                <c:pt idx="6499">
                  <c:v>1.7086154746835445</c:v>
                </c:pt>
                <c:pt idx="6500">
                  <c:v>1.7081094113924049</c:v>
                </c:pt>
                <c:pt idx="6501">
                  <c:v>1.706347829113924</c:v>
                </c:pt>
                <c:pt idx="6502">
                  <c:v>1.7049648417721517</c:v>
                </c:pt>
                <c:pt idx="6503">
                  <c:v>1.7022027151898731</c:v>
                </c:pt>
                <c:pt idx="6504">
                  <c:v>1.701198310126582</c:v>
                </c:pt>
                <c:pt idx="6505">
                  <c:v>1.6989383987341766</c:v>
                </c:pt>
                <c:pt idx="6506">
                  <c:v>1.69278061392405</c:v>
                </c:pt>
                <c:pt idx="6507">
                  <c:v>1.6883843987341762</c:v>
                </c:pt>
                <c:pt idx="6508">
                  <c:v>1.6901382468354422</c:v>
                </c:pt>
                <c:pt idx="6509">
                  <c:v>1.6920195759493666</c:v>
                </c:pt>
                <c:pt idx="6510">
                  <c:v>1.693526183544303</c:v>
                </c:pt>
                <c:pt idx="6511">
                  <c:v>1.6960333354430381</c:v>
                </c:pt>
                <c:pt idx="6512">
                  <c:v>1.696029474683544</c:v>
                </c:pt>
                <c:pt idx="6513">
                  <c:v>1.6974124620253161</c:v>
                </c:pt>
                <c:pt idx="6514">
                  <c:v>1.7003020569620249</c:v>
                </c:pt>
                <c:pt idx="6515">
                  <c:v>1.7034389050632908</c:v>
                </c:pt>
                <c:pt idx="6516">
                  <c:v>1.7025581075949361</c:v>
                </c:pt>
                <c:pt idx="6517">
                  <c:v>1.7029367025316451</c:v>
                </c:pt>
                <c:pt idx="6518">
                  <c:v>1.7028092341772147</c:v>
                </c:pt>
                <c:pt idx="6519">
                  <c:v>1.7041922341772149</c:v>
                </c:pt>
                <c:pt idx="6520">
                  <c:v>1.7060774367088609</c:v>
                </c:pt>
                <c:pt idx="6521">
                  <c:v>1.7069582215189878</c:v>
                </c:pt>
                <c:pt idx="6522">
                  <c:v>1.7039449936708866</c:v>
                </c:pt>
                <c:pt idx="6523">
                  <c:v>1.7015575886075955</c:v>
                </c:pt>
                <c:pt idx="6524">
                  <c:v>1.7024345126582285</c:v>
                </c:pt>
                <c:pt idx="6525">
                  <c:v>1.7034389177215195</c:v>
                </c:pt>
                <c:pt idx="6526">
                  <c:v>1.7034389177215195</c:v>
                </c:pt>
                <c:pt idx="6527">
                  <c:v>1.7030641962025319</c:v>
                </c:pt>
                <c:pt idx="6528">
                  <c:v>1.7044471835443038</c:v>
                </c:pt>
                <c:pt idx="6529">
                  <c:v>1.7049455253164558</c:v>
                </c:pt>
                <c:pt idx="6530">
                  <c:v>1.7075801645569619</c:v>
                </c:pt>
                <c:pt idx="6531">
                  <c:v>1.7058185860759492</c:v>
                </c:pt>
                <c:pt idx="6532">
                  <c:v>1.6995371860759494</c:v>
                </c:pt>
                <c:pt idx="6533">
                  <c:v>1.6930046848101263</c:v>
                </c:pt>
                <c:pt idx="6534">
                  <c:v>1.6855952594936705</c:v>
                </c:pt>
                <c:pt idx="6535">
                  <c:v>1.6771814265822784</c:v>
                </c:pt>
                <c:pt idx="6536">
                  <c:v>1.6707764063291144</c:v>
                </c:pt>
                <c:pt idx="6537">
                  <c:v>1.663490588607595</c:v>
                </c:pt>
                <c:pt idx="6538">
                  <c:v>1.6569580822784813</c:v>
                </c:pt>
                <c:pt idx="6539">
                  <c:v>1.65381738607595</c:v>
                </c:pt>
                <c:pt idx="6540">
                  <c:v>1.650676689873418</c:v>
                </c:pt>
                <c:pt idx="6541">
                  <c:v>1.6450249683544311</c:v>
                </c:pt>
                <c:pt idx="6542">
                  <c:v>1.6408798544303802</c:v>
                </c:pt>
                <c:pt idx="6543">
                  <c:v>1.6357303354430388</c:v>
                </c:pt>
                <c:pt idx="6544">
                  <c:v>1.6284445253164566</c:v>
                </c:pt>
                <c:pt idx="6545">
                  <c:v>1.6186477025316466</c:v>
                </c:pt>
                <c:pt idx="6546">
                  <c:v>1.6098591455696212</c:v>
                </c:pt>
                <c:pt idx="6547">
                  <c:v>1.5888863607594945</c:v>
                </c:pt>
                <c:pt idx="6548">
                  <c:v>1.5686668797468362</c:v>
                </c:pt>
                <c:pt idx="6549">
                  <c:v>1.5507073227848107</c:v>
                </c:pt>
                <c:pt idx="6550">
                  <c:v>1.5353901202531652</c:v>
                </c:pt>
                <c:pt idx="6551">
                  <c:v>1.5209498417721525</c:v>
                </c:pt>
                <c:pt idx="6552">
                  <c:v>1.4988490367088612</c:v>
                </c:pt>
                <c:pt idx="6553">
                  <c:v>1.4801400278481018</c:v>
                </c:pt>
                <c:pt idx="6554">
                  <c:v>1.4590436253164563</c:v>
                </c:pt>
                <c:pt idx="6555">
                  <c:v>1.4503786797468359</c:v>
                </c:pt>
                <c:pt idx="6556">
                  <c:v>1.4412115316455703</c:v>
                </c:pt>
                <c:pt idx="6557">
                  <c:v>1.4326702063291143</c:v>
                </c:pt>
                <c:pt idx="6558">
                  <c:v>1.4227497544303802</c:v>
                </c:pt>
                <c:pt idx="6559">
                  <c:v>1.4133315050632917</c:v>
                </c:pt>
                <c:pt idx="6560">
                  <c:v>1.4123270873417726</c:v>
                </c:pt>
                <c:pt idx="6561">
                  <c:v>1.4105693784810129</c:v>
                </c:pt>
                <c:pt idx="6562">
                  <c:v>1.4103182772151903</c:v>
                </c:pt>
                <c:pt idx="6563">
                  <c:v>1.40830945443038</c:v>
                </c:pt>
                <c:pt idx="6564">
                  <c:v>1.4054198468354433</c:v>
                </c:pt>
                <c:pt idx="6565">
                  <c:v>1.4026577329113925</c:v>
                </c:pt>
                <c:pt idx="6566">
                  <c:v>1.3987637329113924</c:v>
                </c:pt>
                <c:pt idx="6567">
                  <c:v>1.3952483151898734</c:v>
                </c:pt>
                <c:pt idx="6568">
                  <c:v>1.3923625810126581</c:v>
                </c:pt>
                <c:pt idx="6569">
                  <c:v>1.3919839987341771</c:v>
                </c:pt>
                <c:pt idx="6570">
                  <c:v>1.3911032139240505</c:v>
                </c:pt>
                <c:pt idx="6571">
                  <c:v>1.3897240873417718</c:v>
                </c:pt>
                <c:pt idx="6572">
                  <c:v>1.388089986075949</c:v>
                </c:pt>
                <c:pt idx="6573">
                  <c:v>1.3852003784810123</c:v>
                </c:pt>
                <c:pt idx="6574">
                  <c:v>1.3836937708860757</c:v>
                </c:pt>
                <c:pt idx="6575">
                  <c:v>1.3830640873417719</c:v>
                </c:pt>
                <c:pt idx="6576">
                  <c:v>1.3803019607594933</c:v>
                </c:pt>
                <c:pt idx="6577">
                  <c:v>1.3767865303797466</c:v>
                </c:pt>
                <c:pt idx="6578">
                  <c:v>1.3745266189873413</c:v>
                </c:pt>
                <c:pt idx="6579">
                  <c:v>1.3764118088607589</c:v>
                </c:pt>
                <c:pt idx="6580">
                  <c:v>1.3784244924050626</c:v>
                </c:pt>
                <c:pt idx="6581">
                  <c:v>1.3803096822784804</c:v>
                </c:pt>
                <c:pt idx="6582">
                  <c:v>1.3813140999999995</c:v>
                </c:pt>
                <c:pt idx="6583">
                  <c:v>1.3813140999999995</c:v>
                </c:pt>
                <c:pt idx="6584">
                  <c:v>1.3838251253164553</c:v>
                </c:pt>
                <c:pt idx="6585">
                  <c:v>1.3860888974683541</c:v>
                </c:pt>
                <c:pt idx="6586">
                  <c:v>1.3873444037974676</c:v>
                </c:pt>
                <c:pt idx="6587">
                  <c:v>1.3834542645569614</c:v>
                </c:pt>
                <c:pt idx="6588">
                  <c:v>1.3818240367088601</c:v>
                </c:pt>
                <c:pt idx="6589">
                  <c:v>1.3809432518987335</c:v>
                </c:pt>
                <c:pt idx="6590">
                  <c:v>1.3818240367088603</c:v>
                </c:pt>
                <c:pt idx="6591">
                  <c:v>1.3830795430379743</c:v>
                </c:pt>
                <c:pt idx="6592">
                  <c:v>1.381947656962025</c:v>
                </c:pt>
                <c:pt idx="6593">
                  <c:v>1.3800624670886072</c:v>
                </c:pt>
                <c:pt idx="6594">
                  <c:v>1.3606001556962022</c:v>
                </c:pt>
                <c:pt idx="6595">
                  <c:v>1.3444021721518986</c:v>
                </c:pt>
                <c:pt idx="6596">
                  <c:v>1.3263189835443034</c:v>
                </c:pt>
                <c:pt idx="6597">
                  <c:v>1.3076099721518986</c:v>
                </c:pt>
                <c:pt idx="6598">
                  <c:v>1.2871432499999997</c:v>
                </c:pt>
                <c:pt idx="6599">
                  <c:v>1.266672666962025</c:v>
                </c:pt>
                <c:pt idx="6600">
                  <c:v>1.2472064910126579</c:v>
                </c:pt>
                <c:pt idx="6601">
                  <c:v>1.2298766188607591</c:v>
                </c:pt>
                <c:pt idx="6602">
                  <c:v>1.2310085175949363</c:v>
                </c:pt>
                <c:pt idx="6603">
                  <c:v>1.2336470239240502</c:v>
                </c:pt>
                <c:pt idx="6604">
                  <c:v>1.236536631518987</c:v>
                </c:pt>
                <c:pt idx="6605">
                  <c:v>1.241056466962025</c:v>
                </c:pt>
                <c:pt idx="6606">
                  <c:v>1.2450740998734176</c:v>
                </c:pt>
                <c:pt idx="6607">
                  <c:v>1.249219213797468</c:v>
                </c:pt>
                <c:pt idx="6608">
                  <c:v>1.2555006188607594</c:v>
                </c:pt>
                <c:pt idx="6609">
                  <c:v>1.2620331251898731</c:v>
                </c:pt>
                <c:pt idx="6610">
                  <c:v>1.2719574378481009</c:v>
                </c:pt>
                <c:pt idx="6611">
                  <c:v>1.27986907835443</c:v>
                </c:pt>
                <c:pt idx="6612">
                  <c:v>1.2880318074683539</c:v>
                </c:pt>
                <c:pt idx="6613">
                  <c:v>1.2936835239240503</c:v>
                </c:pt>
                <c:pt idx="6614">
                  <c:v>1.3007182302531641</c:v>
                </c:pt>
                <c:pt idx="6615">
                  <c:v>1.3067446682278476</c:v>
                </c:pt>
                <c:pt idx="6616">
                  <c:v>1.3122727644303791</c:v>
                </c:pt>
                <c:pt idx="6617">
                  <c:v>1.3171711694936701</c:v>
                </c:pt>
                <c:pt idx="6618">
                  <c:v>1.3198096631645562</c:v>
                </c:pt>
                <c:pt idx="6619">
                  <c:v>1.3228267517721513</c:v>
                </c:pt>
                <c:pt idx="6620">
                  <c:v>1.3262185492405056</c:v>
                </c:pt>
                <c:pt idx="6621">
                  <c:v>1.3304872834177208</c:v>
                </c:pt>
                <c:pt idx="6622">
                  <c:v>1.3342538150632905</c:v>
                </c:pt>
                <c:pt idx="6623">
                  <c:v>1.3401566378481007</c:v>
                </c:pt>
                <c:pt idx="6624">
                  <c:v>1.3436759289873412</c:v>
                </c:pt>
                <c:pt idx="6625">
                  <c:v>1.3461869416455692</c:v>
                </c:pt>
                <c:pt idx="6626">
                  <c:v>1.3476974099999994</c:v>
                </c:pt>
                <c:pt idx="6627">
                  <c:v>1.3495825998734172</c:v>
                </c:pt>
                <c:pt idx="6628">
                  <c:v>1.3528507770886076</c:v>
                </c:pt>
                <c:pt idx="6629">
                  <c:v>1.3539788024050634</c:v>
                </c:pt>
                <c:pt idx="6630">
                  <c:v>1.3579964353164555</c:v>
                </c:pt>
                <c:pt idx="6631">
                  <c:v>1.3677932656962024</c:v>
                </c:pt>
                <c:pt idx="6632">
                  <c:v>1.3799736289873417</c:v>
                </c:pt>
                <c:pt idx="6633">
                  <c:v>1.3934094998734177</c:v>
                </c:pt>
                <c:pt idx="6634">
                  <c:v>1.4062156859493671</c:v>
                </c:pt>
                <c:pt idx="6635">
                  <c:v>1.4177663656962025</c:v>
                </c:pt>
                <c:pt idx="6636">
                  <c:v>1.4294445264556963</c:v>
                </c:pt>
                <c:pt idx="6637">
                  <c:v>1.4425018137974683</c:v>
                </c:pt>
                <c:pt idx="6638">
                  <c:v>1.4516689492405064</c:v>
                </c:pt>
                <c:pt idx="6639">
                  <c:v>1.4529244682278479</c:v>
                </c:pt>
                <c:pt idx="6640">
                  <c:v>1.4526733669620251</c:v>
                </c:pt>
                <c:pt idx="6641">
                  <c:v>1.4505409239240505</c:v>
                </c:pt>
                <c:pt idx="6642">
                  <c:v>1.4495365188607592</c:v>
                </c:pt>
                <c:pt idx="6643">
                  <c:v>1.4495365188607592</c:v>
                </c:pt>
                <c:pt idx="6644">
                  <c:v>1.4457699872151897</c:v>
                </c:pt>
                <c:pt idx="6645">
                  <c:v>1.4425056581012654</c:v>
                </c:pt>
                <c:pt idx="6646">
                  <c:v>1.440369354303797</c:v>
                </c:pt>
                <c:pt idx="6647">
                  <c:v>1.4396160505063287</c:v>
                </c:pt>
                <c:pt idx="6648">
                  <c:v>1.4383605315189871</c:v>
                </c:pt>
                <c:pt idx="6649">
                  <c:v>1.4368539112658225</c:v>
                </c:pt>
                <c:pt idx="6650">
                  <c:v>1.435598392278481</c:v>
                </c:pt>
                <c:pt idx="6651">
                  <c:v>1.4354747720253163</c:v>
                </c:pt>
                <c:pt idx="6652">
                  <c:v>1.437108860632911</c:v>
                </c:pt>
                <c:pt idx="6653">
                  <c:v>1.4397473543037973</c:v>
                </c:pt>
                <c:pt idx="6654">
                  <c:v>1.4418836454430377</c:v>
                </c:pt>
                <c:pt idx="6655">
                  <c:v>1.4431391517721517</c:v>
                </c:pt>
                <c:pt idx="6656">
                  <c:v>1.4432666327848098</c:v>
                </c:pt>
                <c:pt idx="6657">
                  <c:v>1.4467820631645567</c:v>
                </c:pt>
                <c:pt idx="6658">
                  <c:v>1.4484161644303795</c:v>
                </c:pt>
                <c:pt idx="6659">
                  <c:v>1.4531870884810123</c:v>
                </c:pt>
                <c:pt idx="6660">
                  <c:v>1.4580855062025313</c:v>
                </c:pt>
                <c:pt idx="6661">
                  <c:v>1.4628564302531644</c:v>
                </c:pt>
                <c:pt idx="6662">
                  <c:v>1.4691339618987338</c:v>
                </c:pt>
                <c:pt idx="6663">
                  <c:v>1.4742796074683542</c:v>
                </c:pt>
                <c:pt idx="6664">
                  <c:v>1.4815615568354428</c:v>
                </c:pt>
                <c:pt idx="6665">
                  <c:v>1.4877154808860757</c:v>
                </c:pt>
                <c:pt idx="6666">
                  <c:v>1.4922353036708857</c:v>
                </c:pt>
                <c:pt idx="6667">
                  <c:v>1.4916056201265819</c:v>
                </c:pt>
                <c:pt idx="6668">
                  <c:v>1.4911034175949365</c:v>
                </c:pt>
                <c:pt idx="6669">
                  <c:v>1.4897204302531644</c:v>
                </c:pt>
                <c:pt idx="6670">
                  <c:v>1.487336898607595</c:v>
                </c:pt>
                <c:pt idx="6671">
                  <c:v>1.4863324935443036</c:v>
                </c:pt>
                <c:pt idx="6672">
                  <c:v>1.4849533543037974</c:v>
                </c:pt>
                <c:pt idx="6673">
                  <c:v>1.5006491340506329</c:v>
                </c:pt>
                <c:pt idx="6674">
                  <c:v>1.5182301049367088</c:v>
                </c:pt>
                <c:pt idx="6675">
                  <c:v>1.5364369011392407</c:v>
                </c:pt>
                <c:pt idx="6676">
                  <c:v>1.5560266973417722</c:v>
                </c:pt>
                <c:pt idx="6677">
                  <c:v>1.5758675967088609</c:v>
                </c:pt>
                <c:pt idx="6678">
                  <c:v>1.5959595974683545</c:v>
                </c:pt>
                <c:pt idx="6679">
                  <c:v>1.6160515962025315</c:v>
                </c:pt>
                <c:pt idx="6680">
                  <c:v>1.6353902911392404</c:v>
                </c:pt>
                <c:pt idx="6681">
                  <c:v>1.6357650126582279</c:v>
                </c:pt>
                <c:pt idx="6682">
                  <c:v>1.6360161139240506</c:v>
                </c:pt>
                <c:pt idx="6683">
                  <c:v>1.6365144556962024</c:v>
                </c:pt>
                <c:pt idx="6684">
                  <c:v>1.6365144556962024</c:v>
                </c:pt>
                <c:pt idx="6685">
                  <c:v>1.6378935822784808</c:v>
                </c:pt>
                <c:pt idx="6686">
                  <c:v>1.6390216075949369</c:v>
                </c:pt>
                <c:pt idx="6687">
                  <c:v>1.6382683037974686</c:v>
                </c:pt>
                <c:pt idx="6688">
                  <c:v>1.6383919240506331</c:v>
                </c:pt>
                <c:pt idx="6689">
                  <c:v>1.639894670886076</c:v>
                </c:pt>
                <c:pt idx="6690">
                  <c:v>1.6426567848101268</c:v>
                </c:pt>
                <c:pt idx="6691">
                  <c:v>1.6465507974683546</c:v>
                </c:pt>
                <c:pt idx="6692">
                  <c:v>1.6525772405063293</c:v>
                </c:pt>
                <c:pt idx="6693">
                  <c:v>1.6579740000000005</c:v>
                </c:pt>
                <c:pt idx="6694">
                  <c:v>1.6627449367088611</c:v>
                </c:pt>
                <c:pt idx="6695">
                  <c:v>1.669149962025317</c:v>
                </c:pt>
                <c:pt idx="6696">
                  <c:v>1.673669797468355</c:v>
                </c:pt>
                <c:pt idx="6697">
                  <c:v>1.6779385316455702</c:v>
                </c:pt>
                <c:pt idx="6698">
                  <c:v>1.6808242658227854</c:v>
                </c:pt>
                <c:pt idx="6699">
                  <c:v>1.6725379151898738</c:v>
                </c:pt>
                <c:pt idx="6700">
                  <c:v>1.6618641582278486</c:v>
                </c:pt>
                <c:pt idx="6701">
                  <c:v>1.6524459088607597</c:v>
                </c:pt>
                <c:pt idx="6702">
                  <c:v>1.6427765582278484</c:v>
                </c:pt>
                <c:pt idx="6703">
                  <c:v>1.6332308265822788</c:v>
                </c:pt>
                <c:pt idx="6704">
                  <c:v>1.6256977797468357</c:v>
                </c:pt>
                <c:pt idx="6705">
                  <c:v>1.6180372506329117</c:v>
                </c:pt>
                <c:pt idx="6706">
                  <c:v>1.6108789253164557</c:v>
                </c:pt>
                <c:pt idx="6707">
                  <c:v>1.6130113683544307</c:v>
                </c:pt>
                <c:pt idx="6708">
                  <c:v>1.6142668873417725</c:v>
                </c:pt>
                <c:pt idx="6709">
                  <c:v>1.6111300518987344</c:v>
                </c:pt>
                <c:pt idx="6710">
                  <c:v>1.6084915455696207</c:v>
                </c:pt>
                <c:pt idx="6711">
                  <c:v>1.6050997481012661</c:v>
                </c:pt>
                <c:pt idx="6712">
                  <c:v>1.6010821151898735</c:v>
                </c:pt>
                <c:pt idx="6713">
                  <c:v>1.5965622797468355</c:v>
                </c:pt>
                <c:pt idx="6714">
                  <c:v>1.5926721278481013</c:v>
                </c:pt>
                <c:pt idx="6715">
                  <c:v>1.5886544949367087</c:v>
                </c:pt>
                <c:pt idx="6716">
                  <c:v>1.5852665582278478</c:v>
                </c:pt>
                <c:pt idx="6717">
                  <c:v>1.5842621531645569</c:v>
                </c:pt>
                <c:pt idx="6718">
                  <c:v>1.5830066341772151</c:v>
                </c:pt>
                <c:pt idx="6719">
                  <c:v>1.5814961658227848</c:v>
                </c:pt>
                <c:pt idx="6720">
                  <c:v>1.5831263936708859</c:v>
                </c:pt>
                <c:pt idx="6721">
                  <c:v>1.5841307987341771</c:v>
                </c:pt>
                <c:pt idx="6722">
                  <c:v>1.5767213683544303</c:v>
                </c:pt>
                <c:pt idx="6723">
                  <c:v>1.5716954822784812</c:v>
                </c:pt>
                <c:pt idx="6724">
                  <c:v>1.5652904620253167</c:v>
                </c:pt>
                <c:pt idx="6725">
                  <c:v>1.5595151329113928</c:v>
                </c:pt>
                <c:pt idx="6726">
                  <c:v>1.5538634113924052</c:v>
                </c:pt>
                <c:pt idx="6727">
                  <c:v>1.5479606012658229</c:v>
                </c:pt>
                <c:pt idx="6728">
                  <c:v>1.5394231493670885</c:v>
                </c:pt>
                <c:pt idx="6729">
                  <c:v>1.5317626215189872</c:v>
                </c:pt>
                <c:pt idx="6730">
                  <c:v>1.5341461531645568</c:v>
                </c:pt>
                <c:pt idx="6731">
                  <c:v>1.5338911911392406</c:v>
                </c:pt>
                <c:pt idx="6732">
                  <c:v>1.5341384316455695</c:v>
                </c:pt>
                <c:pt idx="6733">
                  <c:v>1.5336323683544304</c:v>
                </c:pt>
                <c:pt idx="6734">
                  <c:v>1.5332537860759492</c:v>
                </c:pt>
                <c:pt idx="6735">
                  <c:v>1.534760393670886</c:v>
                </c:pt>
                <c:pt idx="6736">
                  <c:v>1.5332537734177216</c:v>
                </c:pt>
                <c:pt idx="6737">
                  <c:v>1.5317471658227848</c:v>
                </c:pt>
                <c:pt idx="6738">
                  <c:v>1.5264740392405063</c:v>
                </c:pt>
                <c:pt idx="6739">
                  <c:v>1.5247163303797469</c:v>
                </c:pt>
                <c:pt idx="6740">
                  <c:v>1.5227075202531644</c:v>
                </c:pt>
                <c:pt idx="6741">
                  <c:v>1.5208223303797463</c:v>
                </c:pt>
                <c:pt idx="6742">
                  <c:v>1.5200690265822783</c:v>
                </c:pt>
                <c:pt idx="6743">
                  <c:v>1.5101485835443036</c:v>
                </c:pt>
                <c:pt idx="6744">
                  <c:v>1.5016111278481008</c:v>
                </c:pt>
                <c:pt idx="6745">
                  <c:v>1.4931972924050629</c:v>
                </c:pt>
                <c:pt idx="6746">
                  <c:v>1.4871708493670881</c:v>
                </c:pt>
                <c:pt idx="6747">
                  <c:v>1.4780037101265819</c:v>
                </c:pt>
                <c:pt idx="6748">
                  <c:v>1.4684618493670882</c:v>
                </c:pt>
                <c:pt idx="6749">
                  <c:v>1.4592947012658222</c:v>
                </c:pt>
                <c:pt idx="6750">
                  <c:v>1.4474929177215186</c:v>
                </c:pt>
                <c:pt idx="6751">
                  <c:v>1.4438500189873413</c:v>
                </c:pt>
                <c:pt idx="6752">
                  <c:v>1.4419648291139235</c:v>
                </c:pt>
                <c:pt idx="6753">
                  <c:v>1.4399560189873413</c:v>
                </c:pt>
                <c:pt idx="6754">
                  <c:v>1.4379472088607588</c:v>
                </c:pt>
                <c:pt idx="6755">
                  <c:v>1.4351850822784802</c:v>
                </c:pt>
                <c:pt idx="6756">
                  <c:v>1.4335509810126577</c:v>
                </c:pt>
                <c:pt idx="6757">
                  <c:v>1.4307888544303793</c:v>
                </c:pt>
                <c:pt idx="6758">
                  <c:v>1.4291547531645565</c:v>
                </c:pt>
                <c:pt idx="6759">
                  <c:v>1.4261415253164553</c:v>
                </c:pt>
                <c:pt idx="6760">
                  <c:v>1.4226260949367082</c:v>
                </c:pt>
                <c:pt idx="6761">
                  <c:v>1.418983183544303</c:v>
                </c:pt>
                <c:pt idx="6762">
                  <c:v>1.4145908291139235</c:v>
                </c:pt>
                <c:pt idx="6763">
                  <c:v>1.4104457151898728</c:v>
                </c:pt>
                <c:pt idx="6764">
                  <c:v>1.4025379430379741</c:v>
                </c:pt>
                <c:pt idx="6765">
                  <c:v>1.3942515886075943</c:v>
                </c:pt>
                <c:pt idx="6766">
                  <c:v>1.3934982721518985</c:v>
                </c:pt>
                <c:pt idx="6767">
                  <c:v>1.3937493734177213</c:v>
                </c:pt>
                <c:pt idx="6768">
                  <c:v>1.3854630189873411</c:v>
                </c:pt>
                <c:pt idx="6769">
                  <c:v>1.376546981012658</c:v>
                </c:pt>
                <c:pt idx="6770">
                  <c:v>1.3657457531645567</c:v>
                </c:pt>
                <c:pt idx="6771">
                  <c:v>1.3564511329113924</c:v>
                </c:pt>
                <c:pt idx="6772">
                  <c:v>1.3489180822784812</c:v>
                </c:pt>
                <c:pt idx="6773">
                  <c:v>1.3423894367088607</c:v>
                </c:pt>
                <c:pt idx="6774">
                  <c:v>1.3290771873417722</c:v>
                </c:pt>
                <c:pt idx="6775">
                  <c:v>1.3166457215189873</c:v>
                </c:pt>
                <c:pt idx="6776">
                  <c:v>1.3107428987341772</c:v>
                </c:pt>
                <c:pt idx="6777">
                  <c:v>1.3043378734177213</c:v>
                </c:pt>
                <c:pt idx="6778">
                  <c:v>1.3098621101265826</c:v>
                </c:pt>
                <c:pt idx="6779">
                  <c:v>1.3165182341772153</c:v>
                </c:pt>
                <c:pt idx="6780">
                  <c:v>1.3234254582278482</c:v>
                </c:pt>
                <c:pt idx="6781">
                  <c:v>1.3305837835443035</c:v>
                </c:pt>
                <c:pt idx="6782">
                  <c:v>1.3369888063291138</c:v>
                </c:pt>
                <c:pt idx="6783">
                  <c:v>1.3435174481012655</c:v>
                </c:pt>
                <c:pt idx="6784">
                  <c:v>1.3524334835443035</c:v>
                </c:pt>
                <c:pt idx="6785">
                  <c:v>1.3633583405063292</c:v>
                </c:pt>
                <c:pt idx="6786">
                  <c:v>1.3644902265822783</c:v>
                </c:pt>
                <c:pt idx="6787">
                  <c:v>1.3584637835443039</c:v>
                </c:pt>
                <c:pt idx="6788">
                  <c:v>1.3543186696202529</c:v>
                </c:pt>
                <c:pt idx="6789">
                  <c:v>1.3518076569620254</c:v>
                </c:pt>
                <c:pt idx="6790">
                  <c:v>1.3485433278481012</c:v>
                </c:pt>
                <c:pt idx="6791">
                  <c:v>1.3451553911392404</c:v>
                </c:pt>
                <c:pt idx="6792">
                  <c:v>1.3406355683544304</c:v>
                </c:pt>
                <c:pt idx="6793">
                  <c:v>1.3366179481012661</c:v>
                </c:pt>
                <c:pt idx="6794">
                  <c:v>1.3309662392405062</c:v>
                </c:pt>
                <c:pt idx="6795">
                  <c:v>1.3303365430379746</c:v>
                </c:pt>
                <c:pt idx="6796">
                  <c:v>1.3297107202531644</c:v>
                </c:pt>
                <c:pt idx="6797">
                  <c:v>1.3289574164556959</c:v>
                </c:pt>
                <c:pt idx="6798">
                  <c:v>1.3299656822784807</c:v>
                </c:pt>
                <c:pt idx="6799">
                  <c:v>1.3287101759493667</c:v>
                </c:pt>
                <c:pt idx="6800">
                  <c:v>1.3280843531645565</c:v>
                </c:pt>
                <c:pt idx="6801">
                  <c:v>1.3342382772151895</c:v>
                </c:pt>
                <c:pt idx="6802">
                  <c:v>1.3424010113924045</c:v>
                </c:pt>
                <c:pt idx="6803">
                  <c:v>1.3523214620253159</c:v>
                </c:pt>
                <c:pt idx="6804">
                  <c:v>1.3613611202531639</c:v>
                </c:pt>
                <c:pt idx="6805">
                  <c:v>1.3696474746835436</c:v>
                </c:pt>
                <c:pt idx="6806">
                  <c:v>1.379193196202531</c:v>
                </c:pt>
                <c:pt idx="6807">
                  <c:v>1.3908713569620246</c:v>
                </c:pt>
                <c:pt idx="6808">
                  <c:v>1.4024220367088602</c:v>
                </c:pt>
                <c:pt idx="6809">
                  <c:v>1.4040561379746828</c:v>
                </c:pt>
                <c:pt idx="6810">
                  <c:v>1.4058177202531639</c:v>
                </c:pt>
                <c:pt idx="6811">
                  <c:v>1.4070770999999993</c:v>
                </c:pt>
                <c:pt idx="6812">
                  <c:v>1.4092134037974677</c:v>
                </c:pt>
                <c:pt idx="6813">
                  <c:v>1.4109711126582272</c:v>
                </c:pt>
                <c:pt idx="6814">
                  <c:v>1.4104689101265815</c:v>
                </c:pt>
                <c:pt idx="6815">
                  <c:v>1.4098430873417713</c:v>
                </c:pt>
                <c:pt idx="6816">
                  <c:v>1.4093408848101259</c:v>
                </c:pt>
                <c:pt idx="6817">
                  <c:v>1.4104689101265817</c:v>
                </c:pt>
                <c:pt idx="6818">
                  <c:v>1.4070770999999995</c:v>
                </c:pt>
                <c:pt idx="6819">
                  <c:v>1.4024297835443031</c:v>
                </c:pt>
                <c:pt idx="6820">
                  <c:v>1.3966544417721514</c:v>
                </c:pt>
                <c:pt idx="6821">
                  <c:v>1.3896235936708854</c:v>
                </c:pt>
                <c:pt idx="6822">
                  <c:v>1.3917598848101258</c:v>
                </c:pt>
                <c:pt idx="6823">
                  <c:v>1.3952753151898727</c:v>
                </c:pt>
                <c:pt idx="6824">
                  <c:v>1.3991693278481008</c:v>
                </c:pt>
                <c:pt idx="6825">
                  <c:v>1.4031869481012653</c:v>
                </c:pt>
                <c:pt idx="6826">
                  <c:v>1.4113496822784803</c:v>
                </c:pt>
                <c:pt idx="6827">
                  <c:v>1.4226492518987333</c:v>
                </c:pt>
                <c:pt idx="6828">
                  <c:v>1.4354554379746829</c:v>
                </c:pt>
                <c:pt idx="6829">
                  <c:v>1.4454994999999993</c:v>
                </c:pt>
                <c:pt idx="6830">
                  <c:v>1.4463802848101261</c:v>
                </c:pt>
                <c:pt idx="6831">
                  <c:v>1.4463841455696198</c:v>
                </c:pt>
                <c:pt idx="6832">
                  <c:v>1.4467588670886069</c:v>
                </c:pt>
                <c:pt idx="6833">
                  <c:v>1.4463802848101261</c:v>
                </c:pt>
                <c:pt idx="6834">
                  <c:v>1.4461291835443035</c:v>
                </c:pt>
                <c:pt idx="6835">
                  <c:v>1.4424862848101263</c:v>
                </c:pt>
                <c:pt idx="6836">
                  <c:v>1.4394730696202529</c:v>
                </c:pt>
                <c:pt idx="6837">
                  <c:v>1.4397241708860755</c:v>
                </c:pt>
                <c:pt idx="6838">
                  <c:v>1.4419840949367086</c:v>
                </c:pt>
                <c:pt idx="6839">
                  <c:v>1.443869297468354</c:v>
                </c:pt>
                <c:pt idx="6840">
                  <c:v>1.4441203987341769</c:v>
                </c:pt>
                <c:pt idx="6841">
                  <c:v>1.4442440189873413</c:v>
                </c:pt>
                <c:pt idx="6842">
                  <c:v>1.4438654367088606</c:v>
                </c:pt>
                <c:pt idx="6843">
                  <c:v>1.4476319683544303</c:v>
                </c:pt>
                <c:pt idx="6844">
                  <c:v>1.4527776139240505</c:v>
                </c:pt>
                <c:pt idx="6845">
                  <c:v>1.4523990316455695</c:v>
                </c:pt>
                <c:pt idx="6846">
                  <c:v>1.4513946265822784</c:v>
                </c:pt>
                <c:pt idx="6847">
                  <c:v>1.4572974367088607</c:v>
                </c:pt>
                <c:pt idx="6848">
                  <c:v>1.4644557658227848</c:v>
                </c:pt>
                <c:pt idx="6849">
                  <c:v>1.4734992848101265</c:v>
                </c:pt>
                <c:pt idx="6850">
                  <c:v>1.4819131202531646</c:v>
                </c:pt>
                <c:pt idx="6851">
                  <c:v>1.4884417658227849</c:v>
                </c:pt>
                <c:pt idx="6852">
                  <c:v>1.4920846772151899</c:v>
                </c:pt>
                <c:pt idx="6853">
                  <c:v>1.5010007240506329</c:v>
                </c:pt>
                <c:pt idx="6854">
                  <c:v>1.5097931392405064</c:v>
                </c:pt>
                <c:pt idx="6855">
                  <c:v>1.5115547088607593</c:v>
                </c:pt>
                <c:pt idx="6856">
                  <c:v>1.5123118734177214</c:v>
                </c:pt>
                <c:pt idx="6857">
                  <c:v>1.5124393544303798</c:v>
                </c:pt>
                <c:pt idx="6858">
                  <c:v>1.5113113291139242</c:v>
                </c:pt>
                <c:pt idx="6859">
                  <c:v>1.5089277974683546</c:v>
                </c:pt>
                <c:pt idx="6860">
                  <c:v>1.5057871012658226</c:v>
                </c:pt>
                <c:pt idx="6861">
                  <c:v>1.5056596202531645</c:v>
                </c:pt>
                <c:pt idx="6862">
                  <c:v>1.5032722278481012</c:v>
                </c:pt>
                <c:pt idx="6863">
                  <c:v>1.5013870379746836</c:v>
                </c:pt>
                <c:pt idx="6864">
                  <c:v>1.4993782151898734</c:v>
                </c:pt>
                <c:pt idx="6865">
                  <c:v>1.4973694050632911</c:v>
                </c:pt>
                <c:pt idx="6866">
                  <c:v>1.5013870253164556</c:v>
                </c:pt>
                <c:pt idx="6867">
                  <c:v>1.504400240506329</c:v>
                </c:pt>
                <c:pt idx="6868">
                  <c:v>1.5074134556962022</c:v>
                </c:pt>
                <c:pt idx="6869">
                  <c:v>1.5081667594936707</c:v>
                </c:pt>
                <c:pt idx="6870">
                  <c:v>1.5099244683544302</c:v>
                </c:pt>
                <c:pt idx="6871">
                  <c:v>1.5111799746835441</c:v>
                </c:pt>
                <c:pt idx="6872">
                  <c:v>1.513439886075949</c:v>
                </c:pt>
                <c:pt idx="6873">
                  <c:v>1.5167080632911389</c:v>
                </c:pt>
                <c:pt idx="6874">
                  <c:v>1.515703658227848</c:v>
                </c:pt>
                <c:pt idx="6875">
                  <c:v>1.5155761772151899</c:v>
                </c:pt>
                <c:pt idx="6876">
                  <c:v>1.5158272784810127</c:v>
                </c:pt>
                <c:pt idx="6877">
                  <c:v>1.5164531012658229</c:v>
                </c:pt>
                <c:pt idx="6878">
                  <c:v>1.517585</c:v>
                </c:pt>
                <c:pt idx="6879">
                  <c:v>1.518461924050633</c:v>
                </c:pt>
                <c:pt idx="6880">
                  <c:v>1.51959382278481</c:v>
                </c:pt>
                <c:pt idx="6881">
                  <c:v>1.5187168987341773</c:v>
                </c:pt>
                <c:pt idx="6882">
                  <c:v>1.5179635949367087</c:v>
                </c:pt>
                <c:pt idx="6883">
                  <c:v>1.5174613924050633</c:v>
                </c:pt>
                <c:pt idx="6884">
                  <c:v>1.5169591898734178</c:v>
                </c:pt>
                <c:pt idx="6885">
                  <c:v>1.5134437721518985</c:v>
                </c:pt>
                <c:pt idx="6886">
                  <c:v>1.5096772405063288</c:v>
                </c:pt>
                <c:pt idx="6887">
                  <c:v>1.50628929113924</c:v>
                </c:pt>
                <c:pt idx="6888">
                  <c:v>1.5021441772151896</c:v>
                </c:pt>
                <c:pt idx="6889">
                  <c:v>1.4996331518987338</c:v>
                </c:pt>
                <c:pt idx="6890">
                  <c:v>1.4973732278481009</c:v>
                </c:pt>
                <c:pt idx="6891">
                  <c:v>1.4949896835443035</c:v>
                </c:pt>
                <c:pt idx="6892">
                  <c:v>1.4947385822784804</c:v>
                </c:pt>
                <c:pt idx="6893">
                  <c:v>1.4961177088607589</c:v>
                </c:pt>
                <c:pt idx="6894">
                  <c:v>1.5062892658227842</c:v>
                </c:pt>
                <c:pt idx="6895">
                  <c:v>1.5153289240506325</c:v>
                </c:pt>
                <c:pt idx="6896">
                  <c:v>1.5231169367088602</c:v>
                </c:pt>
                <c:pt idx="6897">
                  <c:v>1.5312796708860754</c:v>
                </c:pt>
                <c:pt idx="6898">
                  <c:v>1.5400682278481008</c:v>
                </c:pt>
                <c:pt idx="6899">
                  <c:v>1.5486056835443034</c:v>
                </c:pt>
                <c:pt idx="6900">
                  <c:v>1.5563898354430377</c:v>
                </c:pt>
                <c:pt idx="6901">
                  <c:v>1.5647998101265819</c:v>
                </c:pt>
                <c:pt idx="6902">
                  <c:v>1.5624124050632908</c:v>
                </c:pt>
                <c:pt idx="6903">
                  <c:v>1.5615316075949364</c:v>
                </c:pt>
                <c:pt idx="6904">
                  <c:v>1.5622849240506329</c:v>
                </c:pt>
                <c:pt idx="6905">
                  <c:v>1.5616590886075949</c:v>
                </c:pt>
                <c:pt idx="6906">
                  <c:v>1.5576414556962026</c:v>
                </c:pt>
                <c:pt idx="6907">
                  <c:v>1.5526194177215189</c:v>
                </c:pt>
                <c:pt idx="6908">
                  <c:v>1.5524957974683544</c:v>
                </c:pt>
                <c:pt idx="6909">
                  <c:v>1.5547557215189873</c:v>
                </c:pt>
                <c:pt idx="6910">
                  <c:v>1.5587733544303797</c:v>
                </c:pt>
                <c:pt idx="6911">
                  <c:v>1.563169569620253</c:v>
                </c:pt>
                <c:pt idx="6912">
                  <c:v>1.5683190886075948</c:v>
                </c:pt>
                <c:pt idx="6913">
                  <c:v>1.5748477341772149</c:v>
                </c:pt>
                <c:pt idx="6914">
                  <c:v>1.5859000632911389</c:v>
                </c:pt>
                <c:pt idx="6915">
                  <c:v>1.5980804303797465</c:v>
                </c:pt>
                <c:pt idx="6916">
                  <c:v>1.604609075949367</c:v>
                </c:pt>
                <c:pt idx="6917">
                  <c:v>1.6083755949367087</c:v>
                </c:pt>
                <c:pt idx="6918">
                  <c:v>1.6117635316455694</c:v>
                </c:pt>
                <c:pt idx="6919">
                  <c:v>1.61389982278481</c:v>
                </c:pt>
                <c:pt idx="6920">
                  <c:v>1.6150278481012659</c:v>
                </c:pt>
                <c:pt idx="6921">
                  <c:v>1.6137723417721519</c:v>
                </c:pt>
                <c:pt idx="6922">
                  <c:v>1.6101294303797469</c:v>
                </c:pt>
                <c:pt idx="6923">
                  <c:v>1.6049799240506331</c:v>
                </c:pt>
                <c:pt idx="6924">
                  <c:v>1.6009623037974685</c:v>
                </c:pt>
                <c:pt idx="6925">
                  <c:v>1.5973193924050637</c:v>
                </c:pt>
                <c:pt idx="6926">
                  <c:v>1.5938001139240512</c:v>
                </c:pt>
                <c:pt idx="6927">
                  <c:v>1.5875225696202537</c:v>
                </c:pt>
                <c:pt idx="6928">
                  <c:v>1.5814961265822791</c:v>
                </c:pt>
                <c:pt idx="6929">
                  <c:v>1.5768526708860766</c:v>
                </c:pt>
                <c:pt idx="6930">
                  <c:v>1.572081734177216</c:v>
                </c:pt>
                <c:pt idx="6931">
                  <c:v>1.5693196075949374</c:v>
                </c:pt>
                <c:pt idx="6932">
                  <c:v>1.5663063797468362</c:v>
                </c:pt>
                <c:pt idx="6933">
                  <c:v>1.5641700886075955</c:v>
                </c:pt>
                <c:pt idx="6934">
                  <c:v>1.5665536329113929</c:v>
                </c:pt>
                <c:pt idx="6935">
                  <c:v>1.57521470886076</c:v>
                </c:pt>
                <c:pt idx="6936">
                  <c:v>1.5767213164556968</c:v>
                </c:pt>
                <c:pt idx="6937">
                  <c:v>1.5792323291139245</c:v>
                </c:pt>
                <c:pt idx="6938">
                  <c:v>1.5824966455696208</c:v>
                </c:pt>
                <c:pt idx="6939">
                  <c:v>1.5862670253164561</c:v>
                </c:pt>
                <c:pt idx="6940">
                  <c:v>1.5880285949367092</c:v>
                </c:pt>
                <c:pt idx="6941">
                  <c:v>1.5902923670886078</c:v>
                </c:pt>
                <c:pt idx="6942">
                  <c:v>1.5881599367088612</c:v>
                </c:pt>
                <c:pt idx="6943">
                  <c:v>1.5835164936708863</c:v>
                </c:pt>
                <c:pt idx="6944">
                  <c:v>1.5847720000000003</c:v>
                </c:pt>
                <c:pt idx="6945">
                  <c:v>1.587410506329114</c:v>
                </c:pt>
                <c:pt idx="6946">
                  <c:v>1.5899215316455697</c:v>
                </c:pt>
                <c:pt idx="6947">
                  <c:v>1.5905512278481011</c:v>
                </c:pt>
                <c:pt idx="6948">
                  <c:v>1.5934408354430378</c:v>
                </c:pt>
                <c:pt idx="6949">
                  <c:v>1.5957007594936705</c:v>
                </c:pt>
                <c:pt idx="6950">
                  <c:v>1.5987139746835439</c:v>
                </c:pt>
                <c:pt idx="6951">
                  <c:v>1.5999694810126579</c:v>
                </c:pt>
                <c:pt idx="6952">
                  <c:v>1.602229392405063</c:v>
                </c:pt>
                <c:pt idx="6953">
                  <c:v>1.6032337974683541</c:v>
                </c:pt>
                <c:pt idx="6954">
                  <c:v>1.6057448227848099</c:v>
                </c:pt>
                <c:pt idx="6955">
                  <c:v>1.6061195443037972</c:v>
                </c:pt>
                <c:pt idx="6956">
                  <c:v>1.6056173417721515</c:v>
                </c:pt>
                <c:pt idx="6957">
                  <c:v>1.6036085189873415</c:v>
                </c:pt>
                <c:pt idx="6958">
                  <c:v>1.6015997088607592</c:v>
                </c:pt>
                <c:pt idx="6959">
                  <c:v>1.5999656075949364</c:v>
                </c:pt>
                <c:pt idx="6960">
                  <c:v>1.5968248987341769</c:v>
                </c:pt>
                <c:pt idx="6961">
                  <c:v>1.5951946708860756</c:v>
                </c:pt>
                <c:pt idx="6962">
                  <c:v>1.591177037974683</c:v>
                </c:pt>
                <c:pt idx="6963">
                  <c:v>1.5905512151898729</c:v>
                </c:pt>
                <c:pt idx="6964">
                  <c:v>1.5920578227848092</c:v>
                </c:pt>
                <c:pt idx="6965">
                  <c:v>1.5950710506329104</c:v>
                </c:pt>
                <c:pt idx="6966">
                  <c:v>1.5998419873417711</c:v>
                </c:pt>
                <c:pt idx="6967">
                  <c:v>1.6061195316455685</c:v>
                </c:pt>
                <c:pt idx="6968">
                  <c:v>1.6127717974683535</c:v>
                </c:pt>
                <c:pt idx="6969">
                  <c:v>1.6166619493670875</c:v>
                </c:pt>
                <c:pt idx="6970">
                  <c:v>1.6209306835443029</c:v>
                </c:pt>
                <c:pt idx="6971">
                  <c:v>1.6223136835443026</c:v>
                </c:pt>
                <c:pt idx="6972">
                  <c:v>1.6211856582278468</c:v>
                </c:pt>
                <c:pt idx="6973">
                  <c:v>1.6113888227848088</c:v>
                </c:pt>
                <c:pt idx="6974">
                  <c:v>1.5999617594936697</c:v>
                </c:pt>
                <c:pt idx="6975">
                  <c:v>1.5875264303797456</c:v>
                </c:pt>
                <c:pt idx="6976">
                  <c:v>1.5769763037974671</c:v>
                </c:pt>
                <c:pt idx="6977">
                  <c:v>1.5658003544303787</c:v>
                </c:pt>
                <c:pt idx="6978">
                  <c:v>1.5566332151898725</c:v>
                </c:pt>
                <c:pt idx="6979">
                  <c:v>1.5502320632911384</c:v>
                </c:pt>
                <c:pt idx="6980">
                  <c:v>1.5453375189873408</c:v>
                </c:pt>
                <c:pt idx="6981">
                  <c:v>1.5497337341772144</c:v>
                </c:pt>
                <c:pt idx="6982">
                  <c:v>1.5563898607594928</c:v>
                </c:pt>
                <c:pt idx="6983">
                  <c:v>1.5621690506329107</c:v>
                </c:pt>
                <c:pt idx="6984">
                  <c:v>1.5673147088607589</c:v>
                </c:pt>
                <c:pt idx="6985">
                  <c:v>1.5738472151898728</c:v>
                </c:pt>
                <c:pt idx="6986">
                  <c:v>1.5794989367088603</c:v>
                </c:pt>
                <c:pt idx="6987">
                  <c:v>1.5847720759493669</c:v>
                </c:pt>
                <c:pt idx="6988">
                  <c:v>1.5872830886075946</c:v>
                </c:pt>
                <c:pt idx="6989">
                  <c:v>1.5886622151898731</c:v>
                </c:pt>
                <c:pt idx="6990">
                  <c:v>1.5852704050632909</c:v>
                </c:pt>
                <c:pt idx="6991">
                  <c:v>1.5840148987341769</c:v>
                </c:pt>
                <c:pt idx="6992">
                  <c:v>1.5808742025316451</c:v>
                </c:pt>
                <c:pt idx="6993">
                  <c:v>1.576226898734177</c:v>
                </c:pt>
                <c:pt idx="6994">
                  <c:v>1.5694471518987338</c:v>
                </c:pt>
                <c:pt idx="6995">
                  <c:v>1.5627948987341771</c:v>
                </c:pt>
                <c:pt idx="6996">
                  <c:v>1.5582750759493669</c:v>
                </c:pt>
                <c:pt idx="6997">
                  <c:v>1.5552618607594937</c:v>
                </c:pt>
                <c:pt idx="6998">
                  <c:v>1.5553854936708864</c:v>
                </c:pt>
                <c:pt idx="6999">
                  <c:v>1.5542574683544308</c:v>
                </c:pt>
                <c:pt idx="7000">
                  <c:v>1.5561426582278484</c:v>
                </c:pt>
                <c:pt idx="7001">
                  <c:v>1.5565173797468357</c:v>
                </c:pt>
                <c:pt idx="7002">
                  <c:v>1.5594069746835444</c:v>
                </c:pt>
                <c:pt idx="7003">
                  <c:v>1.5586536708860761</c:v>
                </c:pt>
                <c:pt idx="7004">
                  <c:v>1.5566487215189875</c:v>
                </c:pt>
                <c:pt idx="7005">
                  <c:v>1.5537629873417722</c:v>
                </c:pt>
                <c:pt idx="7006">
                  <c:v>1.5532607848101267</c:v>
                </c:pt>
                <c:pt idx="7007">
                  <c:v>1.5518777974683544</c:v>
                </c:pt>
                <c:pt idx="7008">
                  <c:v>1.5492393037974683</c:v>
                </c:pt>
                <c:pt idx="7009">
                  <c:v>1.5498689873417721</c:v>
                </c:pt>
                <c:pt idx="7010">
                  <c:v>1.5494904050632912</c:v>
                </c:pt>
                <c:pt idx="7011">
                  <c:v>1.5523761392405064</c:v>
                </c:pt>
                <c:pt idx="7012">
                  <c:v>1.5558915696202533</c:v>
                </c:pt>
                <c:pt idx="7013">
                  <c:v>1.5548871518987344</c:v>
                </c:pt>
                <c:pt idx="7014">
                  <c:v>1.5491118101265822</c:v>
                </c:pt>
                <c:pt idx="7015">
                  <c:v>1.5507420379746837</c:v>
                </c:pt>
                <c:pt idx="7016">
                  <c:v>1.5523722784810128</c:v>
                </c:pt>
                <c:pt idx="7017">
                  <c:v>1.5522447974683546</c:v>
                </c:pt>
                <c:pt idx="7018">
                  <c:v>1.5512403924050635</c:v>
                </c:pt>
                <c:pt idx="7019">
                  <c:v>1.5502321265822787</c:v>
                </c:pt>
                <c:pt idx="7020">
                  <c:v>1.5482194556962028</c:v>
                </c:pt>
                <c:pt idx="7021">
                  <c:v>1.5497222025316457</c:v>
                </c:pt>
                <c:pt idx="7022">
                  <c:v>1.5524804556962026</c:v>
                </c:pt>
                <c:pt idx="7023">
                  <c:v>1.5495908481012659</c:v>
                </c:pt>
                <c:pt idx="7024">
                  <c:v>1.536402212658228</c:v>
                </c:pt>
                <c:pt idx="7025">
                  <c:v>1.5234685405063291</c:v>
                </c:pt>
                <c:pt idx="7026">
                  <c:v>1.5125436822784808</c:v>
                </c:pt>
                <c:pt idx="7027">
                  <c:v>1.5019935455696201</c:v>
                </c:pt>
                <c:pt idx="7028">
                  <c:v>1.4910686873417722</c:v>
                </c:pt>
                <c:pt idx="7029">
                  <c:v>1.4817779316455695</c:v>
                </c:pt>
                <c:pt idx="7030">
                  <c:v>1.4733640987341774</c:v>
                </c:pt>
                <c:pt idx="7031">
                  <c:v>1.463065072151899</c:v>
                </c:pt>
                <c:pt idx="7032">
                  <c:v>1.4629414518987343</c:v>
                </c:pt>
                <c:pt idx="7033">
                  <c:v>1.461183730379747</c:v>
                </c:pt>
                <c:pt idx="7034">
                  <c:v>1.461183730379747</c:v>
                </c:pt>
                <c:pt idx="7035">
                  <c:v>1.460805148101266</c:v>
                </c:pt>
                <c:pt idx="7036">
                  <c:v>1.4616820721518988</c:v>
                </c:pt>
                <c:pt idx="7037">
                  <c:v>1.4626864772151897</c:v>
                </c:pt>
                <c:pt idx="7038">
                  <c:v>1.4636908822784809</c:v>
                </c:pt>
                <c:pt idx="7039">
                  <c:v>1.4678359962025318</c:v>
                </c:pt>
                <c:pt idx="7040">
                  <c:v>1.4690915025316456</c:v>
                </c:pt>
                <c:pt idx="7041">
                  <c:v>1.47449212278481</c:v>
                </c:pt>
                <c:pt idx="7042">
                  <c:v>1.4762498316455699</c:v>
                </c:pt>
                <c:pt idx="7043">
                  <c:v>1.4839103632911395</c:v>
                </c:pt>
                <c:pt idx="7044">
                  <c:v>1.4920730974683545</c:v>
                </c:pt>
                <c:pt idx="7045">
                  <c:v>1.4975973379746839</c:v>
                </c:pt>
                <c:pt idx="7046">
                  <c:v>1.5019935531645574</c:v>
                </c:pt>
                <c:pt idx="7047">
                  <c:v>1.5045084392405068</c:v>
                </c:pt>
                <c:pt idx="7048">
                  <c:v>1.5105387430379753</c:v>
                </c:pt>
                <c:pt idx="7049">
                  <c:v>1.5149349455696208</c:v>
                </c:pt>
                <c:pt idx="7050">
                  <c:v>1.5199569708860763</c:v>
                </c:pt>
                <c:pt idx="7051">
                  <c:v>1.5208338949367095</c:v>
                </c:pt>
                <c:pt idx="7052">
                  <c:v>1.5223405151898739</c:v>
                </c:pt>
                <c:pt idx="7053">
                  <c:v>1.5257323253164563</c:v>
                </c:pt>
                <c:pt idx="7054">
                  <c:v>1.5312604265822789</c:v>
                </c:pt>
                <c:pt idx="7055">
                  <c:v>1.535533021518988</c:v>
                </c:pt>
                <c:pt idx="7056">
                  <c:v>1.5404314392405067</c:v>
                </c:pt>
                <c:pt idx="7057">
                  <c:v>1.5435721481012663</c:v>
                </c:pt>
                <c:pt idx="7058">
                  <c:v>1.5460831607594943</c:v>
                </c:pt>
                <c:pt idx="7059">
                  <c:v>1.5464578822784816</c:v>
                </c:pt>
                <c:pt idx="7060">
                  <c:v>1.5462067810126585</c:v>
                </c:pt>
                <c:pt idx="7061">
                  <c:v>1.542189160759494</c:v>
                </c:pt>
                <c:pt idx="7062">
                  <c:v>1.536035249367089</c:v>
                </c:pt>
                <c:pt idx="7063">
                  <c:v>1.530387401265823</c:v>
                </c:pt>
                <c:pt idx="7064">
                  <c:v>1.5210927810126582</c:v>
                </c:pt>
                <c:pt idx="7065">
                  <c:v>1.5121767430379744</c:v>
                </c:pt>
                <c:pt idx="7066">
                  <c:v>1.5028821227848099</c:v>
                </c:pt>
                <c:pt idx="7067">
                  <c:v>1.4944682873417721</c:v>
                </c:pt>
                <c:pt idx="7068">
                  <c:v>1.4845478443037974</c:v>
                </c:pt>
                <c:pt idx="7069">
                  <c:v>1.4780192113924049</c:v>
                </c:pt>
                <c:pt idx="7070">
                  <c:v>1.4714905658227844</c:v>
                </c:pt>
                <c:pt idx="7071">
                  <c:v>1.4632042113924046</c:v>
                </c:pt>
                <c:pt idx="7072">
                  <c:v>1.45717776835443</c:v>
                </c:pt>
                <c:pt idx="7073">
                  <c:v>1.4511474645569615</c:v>
                </c:pt>
                <c:pt idx="7074">
                  <c:v>1.4461215658227842</c:v>
                </c:pt>
                <c:pt idx="7075">
                  <c:v>1.4399676417721514</c:v>
                </c:pt>
                <c:pt idx="7076">
                  <c:v>1.435320325316455</c:v>
                </c:pt>
                <c:pt idx="7077">
                  <c:v>1.429544983544303</c:v>
                </c:pt>
                <c:pt idx="7078">
                  <c:v>1.4252762620253157</c:v>
                </c:pt>
                <c:pt idx="7079">
                  <c:v>1.4230163506329108</c:v>
                </c:pt>
                <c:pt idx="7080">
                  <c:v>1.4228927303797463</c:v>
                </c:pt>
                <c:pt idx="7081">
                  <c:v>1.4247779202531636</c:v>
                </c:pt>
                <c:pt idx="7082">
                  <c:v>1.4289230341772143</c:v>
                </c:pt>
                <c:pt idx="7083">
                  <c:v>1.4331917683544297</c:v>
                </c:pt>
                <c:pt idx="7084">
                  <c:v>1.4383412746835436</c:v>
                </c:pt>
                <c:pt idx="7085">
                  <c:v>1.4452485025316448</c:v>
                </c:pt>
                <c:pt idx="7086">
                  <c:v>1.4524068316455689</c:v>
                </c:pt>
                <c:pt idx="7087">
                  <c:v>1.4598162620253159</c:v>
                </c:pt>
                <c:pt idx="7088">
                  <c:v>1.4660938063291131</c:v>
                </c:pt>
                <c:pt idx="7089">
                  <c:v>1.4717455278481004</c:v>
                </c:pt>
                <c:pt idx="7090">
                  <c:v>1.47488623670886</c:v>
                </c:pt>
                <c:pt idx="7091">
                  <c:v>1.4773972493670879</c:v>
                </c:pt>
                <c:pt idx="7092">
                  <c:v>1.4786527683544297</c:v>
                </c:pt>
                <c:pt idx="7093">
                  <c:v>1.4780269455696198</c:v>
                </c:pt>
                <c:pt idx="7094">
                  <c:v>1.4756395531645563</c:v>
                </c:pt>
                <c:pt idx="7095">
                  <c:v>1.4730049075949361</c:v>
                </c:pt>
                <c:pt idx="7096">
                  <c:v>1.4708724772151891</c:v>
                </c:pt>
                <c:pt idx="7097">
                  <c:v>1.4691147683544297</c:v>
                </c:pt>
                <c:pt idx="7098">
                  <c:v>1.4687400468354426</c:v>
                </c:pt>
                <c:pt idx="7099">
                  <c:v>1.470250515189873</c:v>
                </c:pt>
                <c:pt idx="7100">
                  <c:v>1.473140110126582</c:v>
                </c:pt>
                <c:pt idx="7101">
                  <c:v>1.4752764012658224</c:v>
                </c:pt>
                <c:pt idx="7102">
                  <c:v>1.4780385278481005</c:v>
                </c:pt>
                <c:pt idx="7103">
                  <c:v>1.4907249481012652</c:v>
                </c:pt>
                <c:pt idx="7104">
                  <c:v>1.5034075189873413</c:v>
                </c:pt>
                <c:pt idx="7105">
                  <c:v>1.5139537822784808</c:v>
                </c:pt>
                <c:pt idx="7106">
                  <c:v>1.5260105265822781</c:v>
                </c:pt>
                <c:pt idx="7107">
                  <c:v>1.5389441949367086</c:v>
                </c:pt>
                <c:pt idx="7108">
                  <c:v>1.5561465962025316</c:v>
                </c:pt>
                <c:pt idx="7109">
                  <c:v>1.5752341886075949</c:v>
                </c:pt>
                <c:pt idx="7110">
                  <c:v>1.5947003670886075</c:v>
                </c:pt>
                <c:pt idx="7111">
                  <c:v>1.6028631139240508</c:v>
                </c:pt>
                <c:pt idx="7112">
                  <c:v>1.6097703417721521</c:v>
                </c:pt>
                <c:pt idx="7113">
                  <c:v>1.6194396962025319</c:v>
                </c:pt>
                <c:pt idx="7114">
                  <c:v>1.6255936202531649</c:v>
                </c:pt>
                <c:pt idx="7115">
                  <c:v>1.6297387341772156</c:v>
                </c:pt>
                <c:pt idx="7116">
                  <c:v>1.6284832278481018</c:v>
                </c:pt>
                <c:pt idx="7117">
                  <c:v>1.626976620253165</c:v>
                </c:pt>
                <c:pt idx="7118">
                  <c:v>1.6240870126582283</c:v>
                </c:pt>
                <c:pt idx="7119">
                  <c:v>1.6239595316455702</c:v>
                </c:pt>
                <c:pt idx="7120">
                  <c:v>1.6215721392405069</c:v>
                </c:pt>
                <c:pt idx="7121">
                  <c:v>1.618180329113925</c:v>
                </c:pt>
                <c:pt idx="7122">
                  <c:v>1.6096390126582287</c:v>
                </c:pt>
                <c:pt idx="7123">
                  <c:v>1.6013487974683551</c:v>
                </c:pt>
                <c:pt idx="7124">
                  <c:v>1.5924327468354438</c:v>
                </c:pt>
                <c:pt idx="7125">
                  <c:v>1.5845211139240514</c:v>
                </c:pt>
                <c:pt idx="7126">
                  <c:v>1.5767330886075956</c:v>
                </c:pt>
                <c:pt idx="7127">
                  <c:v>1.567063734177216</c:v>
                </c:pt>
                <c:pt idx="7128">
                  <c:v>1.5589010000000008</c:v>
                </c:pt>
                <c:pt idx="7129">
                  <c:v>1.553627873417722</c:v>
                </c:pt>
                <c:pt idx="7130">
                  <c:v>1.5542575569620258</c:v>
                </c:pt>
                <c:pt idx="7131">
                  <c:v>1.5582751772151904</c:v>
                </c:pt>
                <c:pt idx="7132">
                  <c:v>1.5624202784810133</c:v>
                </c:pt>
                <c:pt idx="7133">
                  <c:v>1.5646801898734182</c:v>
                </c:pt>
                <c:pt idx="7134">
                  <c:v>1.5681956075949373</c:v>
                </c:pt>
                <c:pt idx="7135">
                  <c:v>1.5715874050632914</c:v>
                </c:pt>
                <c:pt idx="7136">
                  <c:v>1.5759836075949372</c:v>
                </c:pt>
                <c:pt idx="7137">
                  <c:v>1.5779924177215192</c:v>
                </c:pt>
                <c:pt idx="7138">
                  <c:v>1.5798776075949372</c:v>
                </c:pt>
                <c:pt idx="7139">
                  <c:v>1.577868797468355</c:v>
                </c:pt>
                <c:pt idx="7140">
                  <c:v>1.5753577721518994</c:v>
                </c:pt>
                <c:pt idx="7141">
                  <c:v>1.5748555696202537</c:v>
                </c:pt>
                <c:pt idx="7142">
                  <c:v>1.5737236708860762</c:v>
                </c:pt>
                <c:pt idx="7143">
                  <c:v>1.5763621772151903</c:v>
                </c:pt>
                <c:pt idx="7144">
                  <c:v>1.5791242911392407</c:v>
                </c:pt>
                <c:pt idx="7145">
                  <c:v>1.5808820000000001</c:v>
                </c:pt>
                <c:pt idx="7146">
                  <c:v>1.5874106455696206</c:v>
                </c:pt>
                <c:pt idx="7147">
                  <c:v>1.5954497594936712</c:v>
                </c:pt>
                <c:pt idx="7148">
                  <c:v>1.6056213037974689</c:v>
                </c:pt>
                <c:pt idx="7149">
                  <c:v>1.6136565569620258</c:v>
                </c:pt>
                <c:pt idx="7150">
                  <c:v>1.624330303797469</c:v>
                </c:pt>
                <c:pt idx="7151">
                  <c:v>1.6316122531645574</c:v>
                </c:pt>
                <c:pt idx="7152">
                  <c:v>1.6392727848101272</c:v>
                </c:pt>
                <c:pt idx="7153">
                  <c:v>1.6468096962025323</c:v>
                </c:pt>
                <c:pt idx="7154">
                  <c:v>1.651708101265823</c:v>
                </c:pt>
                <c:pt idx="7155">
                  <c:v>1.6554784936708862</c:v>
                </c:pt>
                <c:pt idx="7156">
                  <c:v>1.6589939113924055</c:v>
                </c:pt>
                <c:pt idx="7157">
                  <c:v>1.6637648354430383</c:v>
                </c:pt>
                <c:pt idx="7158">
                  <c:v>1.6630115316455698</c:v>
                </c:pt>
                <c:pt idx="7159">
                  <c:v>1.6606280000000002</c:v>
                </c:pt>
                <c:pt idx="7160">
                  <c:v>1.6528438544303798</c:v>
                </c:pt>
                <c:pt idx="7161">
                  <c:v>1.6435530860759497</c:v>
                </c:pt>
                <c:pt idx="7162">
                  <c:v>1.6312452354430385</c:v>
                </c:pt>
                <c:pt idx="7163">
                  <c:v>1.615421973417722</c:v>
                </c:pt>
                <c:pt idx="7164">
                  <c:v>1.5947041517721523</c:v>
                </c:pt>
                <c:pt idx="7165">
                  <c:v>1.5714753144303801</c:v>
                </c:pt>
                <c:pt idx="7166">
                  <c:v>1.5488761631645573</c:v>
                </c:pt>
                <c:pt idx="7167">
                  <c:v>1.5233874137974686</c:v>
                </c:pt>
                <c:pt idx="7168">
                  <c:v>1.499154170759494</c:v>
                </c:pt>
                <c:pt idx="7169">
                  <c:v>1.4732906986075951</c:v>
                </c:pt>
                <c:pt idx="7170">
                  <c:v>1.4475547074683546</c:v>
                </c:pt>
                <c:pt idx="7171">
                  <c:v>1.423074222658228</c:v>
                </c:pt>
                <c:pt idx="7172">
                  <c:v>1.401352003670886</c:v>
                </c:pt>
                <c:pt idx="7173">
                  <c:v>1.3816424555696201</c:v>
                </c:pt>
                <c:pt idx="7174">
                  <c:v>1.3610521226582277</c:v>
                </c:pt>
                <c:pt idx="7175">
                  <c:v>1.3424706011392407</c:v>
                </c:pt>
                <c:pt idx="7176">
                  <c:v>1.3242637998734177</c:v>
                </c:pt>
                <c:pt idx="7177">
                  <c:v>1.3054311758227848</c:v>
                </c:pt>
                <c:pt idx="7178">
                  <c:v>1.2849644618987341</c:v>
                </c:pt>
                <c:pt idx="7179">
                  <c:v>1.2633697239240507</c:v>
                </c:pt>
                <c:pt idx="7180">
                  <c:v>1.24177498721519</c:v>
                </c:pt>
                <c:pt idx="7181">
                  <c:v>1.2174181213924049</c:v>
                </c:pt>
                <c:pt idx="7182">
                  <c:v>1.1943167770886076</c:v>
                </c:pt>
                <c:pt idx="7183">
                  <c:v>1.1705895973417721</c:v>
                </c:pt>
                <c:pt idx="7184">
                  <c:v>1.1478668340506331</c:v>
                </c:pt>
                <c:pt idx="7185">
                  <c:v>1.1236335910126585</c:v>
                </c:pt>
                <c:pt idx="7186">
                  <c:v>1.0997789315189876</c:v>
                </c:pt>
                <c:pt idx="7187">
                  <c:v>1.0700214467088611</c:v>
                </c:pt>
                <c:pt idx="7188">
                  <c:v>1.0375018467088613</c:v>
                </c:pt>
                <c:pt idx="7189">
                  <c:v>1.0057355505063297</c:v>
                </c:pt>
                <c:pt idx="7190">
                  <c:v>0.97484617835443077</c:v>
                </c:pt>
                <c:pt idx="7191">
                  <c:v>0.94622059354430421</c:v>
                </c:pt>
                <c:pt idx="7192">
                  <c:v>0.91646311000000058</c:v>
                </c:pt>
                <c:pt idx="7193">
                  <c:v>0.89022491759493716</c:v>
                </c:pt>
                <c:pt idx="7194">
                  <c:v>0.86423396316455736</c:v>
                </c:pt>
                <c:pt idx="7195">
                  <c:v>0.84439693405063332</c:v>
                </c:pt>
                <c:pt idx="7196">
                  <c:v>0.82531321063291185</c:v>
                </c:pt>
                <c:pt idx="7197">
                  <c:v>0.80723389455696259</c:v>
                </c:pt>
                <c:pt idx="7198">
                  <c:v>0.7866435527848108</c:v>
                </c:pt>
                <c:pt idx="7199">
                  <c:v>0.76618069300000025</c:v>
                </c:pt>
                <c:pt idx="7200">
                  <c:v>0.74622004768354455</c:v>
                </c:pt>
                <c:pt idx="7201">
                  <c:v>0.72600442717721525</c:v>
                </c:pt>
                <c:pt idx="7202">
                  <c:v>0.70553770629113932</c:v>
                </c:pt>
                <c:pt idx="7203">
                  <c:v>0.68770949489873423</c:v>
                </c:pt>
                <c:pt idx="7204">
                  <c:v>0.66887686451898754</c:v>
                </c:pt>
                <c:pt idx="7205">
                  <c:v>0.65016786388607606</c:v>
                </c:pt>
                <c:pt idx="7206">
                  <c:v>0.63308909236708866</c:v>
                </c:pt>
                <c:pt idx="7207">
                  <c:v>0.61550811781012671</c:v>
                </c:pt>
                <c:pt idx="7208">
                  <c:v>0.59554359996202544</c:v>
                </c:pt>
                <c:pt idx="7209">
                  <c:v>0.57595381527848122</c:v>
                </c:pt>
                <c:pt idx="7210">
                  <c:v>0.55209915781012686</c:v>
                </c:pt>
                <c:pt idx="7211">
                  <c:v>0.52711261448101276</c:v>
                </c:pt>
                <c:pt idx="7212">
                  <c:v>0.50400739903797487</c:v>
                </c:pt>
                <c:pt idx="7213">
                  <c:v>0.47989777815189888</c:v>
                </c:pt>
                <c:pt idx="7214">
                  <c:v>0.45579201929113938</c:v>
                </c:pt>
                <c:pt idx="7215">
                  <c:v>0.42967744954430398</c:v>
                </c:pt>
                <c:pt idx="7216">
                  <c:v>0.40557169102531659</c:v>
                </c:pt>
                <c:pt idx="7217">
                  <c:v>0.37995932267088611</c:v>
                </c:pt>
                <c:pt idx="7218">
                  <c:v>0.35949260001265804</c:v>
                </c:pt>
                <c:pt idx="7219">
                  <c:v>0.33890226963291142</c:v>
                </c:pt>
                <c:pt idx="7220">
                  <c:v>0.31818444494936704</c:v>
                </c:pt>
                <c:pt idx="7221">
                  <c:v>0.2977215955822784</c:v>
                </c:pt>
                <c:pt idx="7222">
                  <c:v>0.27637794874683536</c:v>
                </c:pt>
                <c:pt idx="7223">
                  <c:v>0.25591509937974677</c:v>
                </c:pt>
                <c:pt idx="7224">
                  <c:v>0.23658413482278476</c:v>
                </c:pt>
                <c:pt idx="7225">
                  <c:v>0.21335915760759491</c:v>
                </c:pt>
                <c:pt idx="7226">
                  <c:v>0.18887481077215187</c:v>
                </c:pt>
                <c:pt idx="7227">
                  <c:v>0.16338606140506329</c:v>
                </c:pt>
                <c:pt idx="7228">
                  <c:v>0.13739896900000001</c:v>
                </c:pt>
                <c:pt idx="7229">
                  <c:v>0.11015250824050631</c:v>
                </c:pt>
                <c:pt idx="7230">
                  <c:v>8.5042339886075971E-2</c:v>
                </c:pt>
                <c:pt idx="7231">
                  <c:v>6.1187679126582323E-2</c:v>
                </c:pt>
                <c:pt idx="7232">
                  <c:v>3.5447825962025316E-2</c:v>
                </c:pt>
                <c:pt idx="7233">
                  <c:v>1.4231671531645583E-2</c:v>
                </c:pt>
                <c:pt idx="7234">
                  <c:v>0</c:v>
                </c:pt>
                <c:pt idx="7235">
                  <c:v>0</c:v>
                </c:pt>
                <c:pt idx="7236">
                  <c:v>0</c:v>
                </c:pt>
                <c:pt idx="7237">
                  <c:v>0</c:v>
                </c:pt>
                <c:pt idx="7238">
                  <c:v>0</c:v>
                </c:pt>
                <c:pt idx="7239">
                  <c:v>0</c:v>
                </c:pt>
                <c:pt idx="7240">
                  <c:v>0</c:v>
                </c:pt>
                <c:pt idx="7241">
                  <c:v>0</c:v>
                </c:pt>
                <c:pt idx="7242">
                  <c:v>0</c:v>
                </c:pt>
                <c:pt idx="7243">
                  <c:v>0</c:v>
                </c:pt>
                <c:pt idx="7244">
                  <c:v>0</c:v>
                </c:pt>
                <c:pt idx="7245">
                  <c:v>0</c:v>
                </c:pt>
                <c:pt idx="7246">
                  <c:v>0</c:v>
                </c:pt>
                <c:pt idx="7247">
                  <c:v>0</c:v>
                </c:pt>
                <c:pt idx="7248">
                  <c:v>0</c:v>
                </c:pt>
                <c:pt idx="7249">
                  <c:v>0</c:v>
                </c:pt>
                <c:pt idx="7250">
                  <c:v>0</c:v>
                </c:pt>
                <c:pt idx="7251">
                  <c:v>0</c:v>
                </c:pt>
                <c:pt idx="7252">
                  <c:v>0</c:v>
                </c:pt>
                <c:pt idx="7253">
                  <c:v>0</c:v>
                </c:pt>
                <c:pt idx="7254">
                  <c:v>0</c:v>
                </c:pt>
                <c:pt idx="7255">
                  <c:v>0</c:v>
                </c:pt>
                <c:pt idx="7256">
                  <c:v>0</c:v>
                </c:pt>
                <c:pt idx="7257">
                  <c:v>0</c:v>
                </c:pt>
                <c:pt idx="7258">
                  <c:v>0</c:v>
                </c:pt>
                <c:pt idx="7259">
                  <c:v>0</c:v>
                </c:pt>
                <c:pt idx="7260">
                  <c:v>0</c:v>
                </c:pt>
                <c:pt idx="7261">
                  <c:v>0</c:v>
                </c:pt>
                <c:pt idx="7262">
                  <c:v>0</c:v>
                </c:pt>
                <c:pt idx="7263">
                  <c:v>0</c:v>
                </c:pt>
                <c:pt idx="7264">
                  <c:v>0</c:v>
                </c:pt>
                <c:pt idx="7265">
                  <c:v>0</c:v>
                </c:pt>
                <c:pt idx="7266">
                  <c:v>0</c:v>
                </c:pt>
                <c:pt idx="7267">
                  <c:v>0</c:v>
                </c:pt>
                <c:pt idx="7268">
                  <c:v>0</c:v>
                </c:pt>
                <c:pt idx="7269">
                  <c:v>0</c:v>
                </c:pt>
                <c:pt idx="7270">
                  <c:v>0</c:v>
                </c:pt>
                <c:pt idx="7271">
                  <c:v>0</c:v>
                </c:pt>
                <c:pt idx="7272">
                  <c:v>0</c:v>
                </c:pt>
                <c:pt idx="7273">
                  <c:v>0</c:v>
                </c:pt>
                <c:pt idx="7274">
                  <c:v>0</c:v>
                </c:pt>
                <c:pt idx="7275">
                  <c:v>0</c:v>
                </c:pt>
                <c:pt idx="7276">
                  <c:v>0</c:v>
                </c:pt>
                <c:pt idx="7277">
                  <c:v>0</c:v>
                </c:pt>
                <c:pt idx="7278">
                  <c:v>0</c:v>
                </c:pt>
                <c:pt idx="7279">
                  <c:v>0</c:v>
                </c:pt>
                <c:pt idx="7280">
                  <c:v>0</c:v>
                </c:pt>
                <c:pt idx="7281">
                  <c:v>0</c:v>
                </c:pt>
                <c:pt idx="7282">
                  <c:v>0</c:v>
                </c:pt>
                <c:pt idx="7283">
                  <c:v>0</c:v>
                </c:pt>
                <c:pt idx="7284">
                  <c:v>0</c:v>
                </c:pt>
                <c:pt idx="7285">
                  <c:v>0</c:v>
                </c:pt>
                <c:pt idx="7286">
                  <c:v>0</c:v>
                </c:pt>
                <c:pt idx="7287">
                  <c:v>0</c:v>
                </c:pt>
                <c:pt idx="7288">
                  <c:v>0</c:v>
                </c:pt>
                <c:pt idx="7289">
                  <c:v>0</c:v>
                </c:pt>
                <c:pt idx="7290">
                  <c:v>0</c:v>
                </c:pt>
                <c:pt idx="7291">
                  <c:v>0</c:v>
                </c:pt>
                <c:pt idx="7292">
                  <c:v>0</c:v>
                </c:pt>
                <c:pt idx="7293">
                  <c:v>0</c:v>
                </c:pt>
                <c:pt idx="7294">
                  <c:v>0</c:v>
                </c:pt>
                <c:pt idx="7295">
                  <c:v>0</c:v>
                </c:pt>
                <c:pt idx="7296">
                  <c:v>0</c:v>
                </c:pt>
                <c:pt idx="7297">
                  <c:v>0</c:v>
                </c:pt>
                <c:pt idx="7298">
                  <c:v>0</c:v>
                </c:pt>
                <c:pt idx="7299">
                  <c:v>0</c:v>
                </c:pt>
                <c:pt idx="7300">
                  <c:v>0</c:v>
                </c:pt>
                <c:pt idx="7301">
                  <c:v>0</c:v>
                </c:pt>
                <c:pt idx="7302">
                  <c:v>0</c:v>
                </c:pt>
                <c:pt idx="7303">
                  <c:v>0</c:v>
                </c:pt>
                <c:pt idx="7304">
                  <c:v>0</c:v>
                </c:pt>
                <c:pt idx="7305">
                  <c:v>0</c:v>
                </c:pt>
                <c:pt idx="7306">
                  <c:v>0</c:v>
                </c:pt>
                <c:pt idx="7307">
                  <c:v>0</c:v>
                </c:pt>
                <c:pt idx="7308">
                  <c:v>0</c:v>
                </c:pt>
                <c:pt idx="7309">
                  <c:v>0</c:v>
                </c:pt>
                <c:pt idx="7310">
                  <c:v>0</c:v>
                </c:pt>
                <c:pt idx="7311">
                  <c:v>0</c:v>
                </c:pt>
                <c:pt idx="7312">
                  <c:v>0</c:v>
                </c:pt>
                <c:pt idx="7313">
                  <c:v>0</c:v>
                </c:pt>
                <c:pt idx="7314">
                  <c:v>0</c:v>
                </c:pt>
                <c:pt idx="7315">
                  <c:v>0</c:v>
                </c:pt>
                <c:pt idx="7316">
                  <c:v>0</c:v>
                </c:pt>
                <c:pt idx="7317">
                  <c:v>0</c:v>
                </c:pt>
                <c:pt idx="7318">
                  <c:v>0</c:v>
                </c:pt>
                <c:pt idx="7319">
                  <c:v>0</c:v>
                </c:pt>
                <c:pt idx="7320">
                  <c:v>0</c:v>
                </c:pt>
                <c:pt idx="7321">
                  <c:v>0</c:v>
                </c:pt>
                <c:pt idx="7322">
                  <c:v>0</c:v>
                </c:pt>
                <c:pt idx="7323">
                  <c:v>0</c:v>
                </c:pt>
                <c:pt idx="7324">
                  <c:v>0</c:v>
                </c:pt>
                <c:pt idx="7325">
                  <c:v>0</c:v>
                </c:pt>
                <c:pt idx="7326">
                  <c:v>0</c:v>
                </c:pt>
                <c:pt idx="7327">
                  <c:v>0</c:v>
                </c:pt>
                <c:pt idx="7328">
                  <c:v>0</c:v>
                </c:pt>
                <c:pt idx="7329">
                  <c:v>0</c:v>
                </c:pt>
                <c:pt idx="7330">
                  <c:v>0</c:v>
                </c:pt>
                <c:pt idx="7331">
                  <c:v>0</c:v>
                </c:pt>
                <c:pt idx="7332">
                  <c:v>0</c:v>
                </c:pt>
                <c:pt idx="7333">
                  <c:v>0</c:v>
                </c:pt>
                <c:pt idx="7334">
                  <c:v>0</c:v>
                </c:pt>
                <c:pt idx="7335">
                  <c:v>0</c:v>
                </c:pt>
                <c:pt idx="7336">
                  <c:v>0</c:v>
                </c:pt>
                <c:pt idx="7337">
                  <c:v>0</c:v>
                </c:pt>
                <c:pt idx="7338">
                  <c:v>0</c:v>
                </c:pt>
                <c:pt idx="7339">
                  <c:v>0</c:v>
                </c:pt>
                <c:pt idx="7340">
                  <c:v>0</c:v>
                </c:pt>
                <c:pt idx="7341">
                  <c:v>0</c:v>
                </c:pt>
                <c:pt idx="7342">
                  <c:v>0</c:v>
                </c:pt>
                <c:pt idx="7343">
                  <c:v>0</c:v>
                </c:pt>
                <c:pt idx="7344">
                  <c:v>0</c:v>
                </c:pt>
                <c:pt idx="7345">
                  <c:v>0</c:v>
                </c:pt>
                <c:pt idx="7346">
                  <c:v>0</c:v>
                </c:pt>
                <c:pt idx="7347">
                  <c:v>0</c:v>
                </c:pt>
                <c:pt idx="7348">
                  <c:v>0</c:v>
                </c:pt>
                <c:pt idx="7349">
                  <c:v>0</c:v>
                </c:pt>
                <c:pt idx="7350">
                  <c:v>0</c:v>
                </c:pt>
                <c:pt idx="7351">
                  <c:v>0</c:v>
                </c:pt>
                <c:pt idx="7352">
                  <c:v>0</c:v>
                </c:pt>
                <c:pt idx="7353">
                  <c:v>0</c:v>
                </c:pt>
                <c:pt idx="7354">
                  <c:v>0</c:v>
                </c:pt>
                <c:pt idx="7355">
                  <c:v>0</c:v>
                </c:pt>
                <c:pt idx="7356">
                  <c:v>0</c:v>
                </c:pt>
                <c:pt idx="7357">
                  <c:v>0</c:v>
                </c:pt>
                <c:pt idx="7358">
                  <c:v>0</c:v>
                </c:pt>
                <c:pt idx="7359">
                  <c:v>0</c:v>
                </c:pt>
                <c:pt idx="7360">
                  <c:v>0</c:v>
                </c:pt>
                <c:pt idx="7361">
                  <c:v>0</c:v>
                </c:pt>
                <c:pt idx="7362">
                  <c:v>0</c:v>
                </c:pt>
                <c:pt idx="7363">
                  <c:v>0</c:v>
                </c:pt>
                <c:pt idx="7364">
                  <c:v>0</c:v>
                </c:pt>
                <c:pt idx="7365">
                  <c:v>0</c:v>
                </c:pt>
                <c:pt idx="7366">
                  <c:v>0</c:v>
                </c:pt>
                <c:pt idx="7367">
                  <c:v>0</c:v>
                </c:pt>
                <c:pt idx="7368">
                  <c:v>0</c:v>
                </c:pt>
                <c:pt idx="7369">
                  <c:v>0</c:v>
                </c:pt>
                <c:pt idx="7370">
                  <c:v>0</c:v>
                </c:pt>
                <c:pt idx="7371">
                  <c:v>0</c:v>
                </c:pt>
                <c:pt idx="7372">
                  <c:v>0</c:v>
                </c:pt>
                <c:pt idx="7373">
                  <c:v>0</c:v>
                </c:pt>
                <c:pt idx="7374">
                  <c:v>0</c:v>
                </c:pt>
                <c:pt idx="7375">
                  <c:v>0</c:v>
                </c:pt>
                <c:pt idx="7376">
                  <c:v>0</c:v>
                </c:pt>
                <c:pt idx="7377">
                  <c:v>0</c:v>
                </c:pt>
                <c:pt idx="7378">
                  <c:v>0</c:v>
                </c:pt>
                <c:pt idx="7379">
                  <c:v>0</c:v>
                </c:pt>
                <c:pt idx="7380">
                  <c:v>0</c:v>
                </c:pt>
                <c:pt idx="7381">
                  <c:v>0</c:v>
                </c:pt>
                <c:pt idx="7382">
                  <c:v>0</c:v>
                </c:pt>
                <c:pt idx="7383">
                  <c:v>0</c:v>
                </c:pt>
                <c:pt idx="7384">
                  <c:v>0</c:v>
                </c:pt>
                <c:pt idx="7385">
                  <c:v>0</c:v>
                </c:pt>
                <c:pt idx="7386">
                  <c:v>0</c:v>
                </c:pt>
                <c:pt idx="7387">
                  <c:v>0</c:v>
                </c:pt>
                <c:pt idx="7388">
                  <c:v>0</c:v>
                </c:pt>
                <c:pt idx="7389">
                  <c:v>0</c:v>
                </c:pt>
                <c:pt idx="7390">
                  <c:v>0</c:v>
                </c:pt>
                <c:pt idx="7391">
                  <c:v>0</c:v>
                </c:pt>
                <c:pt idx="7392">
                  <c:v>0</c:v>
                </c:pt>
                <c:pt idx="7393">
                  <c:v>0</c:v>
                </c:pt>
                <c:pt idx="7394">
                  <c:v>0</c:v>
                </c:pt>
                <c:pt idx="7395">
                  <c:v>0</c:v>
                </c:pt>
                <c:pt idx="7396">
                  <c:v>0</c:v>
                </c:pt>
                <c:pt idx="7397">
                  <c:v>0</c:v>
                </c:pt>
                <c:pt idx="7398">
                  <c:v>0</c:v>
                </c:pt>
                <c:pt idx="7399">
                  <c:v>0</c:v>
                </c:pt>
                <c:pt idx="7400">
                  <c:v>0</c:v>
                </c:pt>
                <c:pt idx="7401">
                  <c:v>0</c:v>
                </c:pt>
                <c:pt idx="7402">
                  <c:v>0</c:v>
                </c:pt>
                <c:pt idx="7403">
                  <c:v>0</c:v>
                </c:pt>
                <c:pt idx="7404">
                  <c:v>0</c:v>
                </c:pt>
                <c:pt idx="7405">
                  <c:v>0</c:v>
                </c:pt>
                <c:pt idx="7406">
                  <c:v>0</c:v>
                </c:pt>
                <c:pt idx="7407">
                  <c:v>0</c:v>
                </c:pt>
                <c:pt idx="7408">
                  <c:v>0</c:v>
                </c:pt>
                <c:pt idx="7409">
                  <c:v>0</c:v>
                </c:pt>
                <c:pt idx="7410">
                  <c:v>0</c:v>
                </c:pt>
                <c:pt idx="7411">
                  <c:v>0</c:v>
                </c:pt>
                <c:pt idx="7412">
                  <c:v>0</c:v>
                </c:pt>
                <c:pt idx="7413">
                  <c:v>0</c:v>
                </c:pt>
                <c:pt idx="7414">
                  <c:v>0</c:v>
                </c:pt>
                <c:pt idx="7415">
                  <c:v>0</c:v>
                </c:pt>
                <c:pt idx="7416">
                  <c:v>0</c:v>
                </c:pt>
                <c:pt idx="7417">
                  <c:v>0</c:v>
                </c:pt>
                <c:pt idx="7418">
                  <c:v>0</c:v>
                </c:pt>
                <c:pt idx="7419">
                  <c:v>0</c:v>
                </c:pt>
                <c:pt idx="7420">
                  <c:v>0</c:v>
                </c:pt>
                <c:pt idx="7421">
                  <c:v>0</c:v>
                </c:pt>
                <c:pt idx="7422">
                  <c:v>0</c:v>
                </c:pt>
                <c:pt idx="7423">
                  <c:v>0</c:v>
                </c:pt>
                <c:pt idx="7424">
                  <c:v>0</c:v>
                </c:pt>
                <c:pt idx="7425">
                  <c:v>0</c:v>
                </c:pt>
                <c:pt idx="7426">
                  <c:v>0</c:v>
                </c:pt>
                <c:pt idx="7427">
                  <c:v>0</c:v>
                </c:pt>
                <c:pt idx="7428">
                  <c:v>0</c:v>
                </c:pt>
                <c:pt idx="7429">
                  <c:v>0</c:v>
                </c:pt>
                <c:pt idx="7430">
                  <c:v>0</c:v>
                </c:pt>
                <c:pt idx="7431">
                  <c:v>0</c:v>
                </c:pt>
                <c:pt idx="7432">
                  <c:v>0</c:v>
                </c:pt>
                <c:pt idx="7433">
                  <c:v>0</c:v>
                </c:pt>
                <c:pt idx="7434">
                  <c:v>0</c:v>
                </c:pt>
                <c:pt idx="7435">
                  <c:v>0</c:v>
                </c:pt>
                <c:pt idx="7436">
                  <c:v>0</c:v>
                </c:pt>
                <c:pt idx="7437">
                  <c:v>0</c:v>
                </c:pt>
                <c:pt idx="7438">
                  <c:v>0</c:v>
                </c:pt>
                <c:pt idx="7439">
                  <c:v>0</c:v>
                </c:pt>
                <c:pt idx="7440">
                  <c:v>0</c:v>
                </c:pt>
                <c:pt idx="7441">
                  <c:v>0</c:v>
                </c:pt>
                <c:pt idx="7442">
                  <c:v>0</c:v>
                </c:pt>
                <c:pt idx="7443">
                  <c:v>0</c:v>
                </c:pt>
                <c:pt idx="7444">
                  <c:v>0</c:v>
                </c:pt>
                <c:pt idx="7445">
                  <c:v>0</c:v>
                </c:pt>
                <c:pt idx="7446">
                  <c:v>0</c:v>
                </c:pt>
                <c:pt idx="7447">
                  <c:v>0</c:v>
                </c:pt>
                <c:pt idx="7448">
                  <c:v>0</c:v>
                </c:pt>
                <c:pt idx="7449">
                  <c:v>0</c:v>
                </c:pt>
                <c:pt idx="7450">
                  <c:v>0</c:v>
                </c:pt>
                <c:pt idx="7451">
                  <c:v>0</c:v>
                </c:pt>
                <c:pt idx="7452">
                  <c:v>0</c:v>
                </c:pt>
                <c:pt idx="7453">
                  <c:v>0</c:v>
                </c:pt>
                <c:pt idx="7454">
                  <c:v>0</c:v>
                </c:pt>
                <c:pt idx="7455">
                  <c:v>0</c:v>
                </c:pt>
                <c:pt idx="7456">
                  <c:v>0</c:v>
                </c:pt>
                <c:pt idx="7457">
                  <c:v>0</c:v>
                </c:pt>
                <c:pt idx="7458">
                  <c:v>0</c:v>
                </c:pt>
                <c:pt idx="7459">
                  <c:v>0</c:v>
                </c:pt>
                <c:pt idx="7460">
                  <c:v>0</c:v>
                </c:pt>
                <c:pt idx="7461">
                  <c:v>0</c:v>
                </c:pt>
                <c:pt idx="7462">
                  <c:v>0</c:v>
                </c:pt>
                <c:pt idx="7463">
                  <c:v>0</c:v>
                </c:pt>
                <c:pt idx="7464">
                  <c:v>0</c:v>
                </c:pt>
                <c:pt idx="7465">
                  <c:v>0</c:v>
                </c:pt>
                <c:pt idx="7466">
                  <c:v>0</c:v>
                </c:pt>
                <c:pt idx="7467">
                  <c:v>0</c:v>
                </c:pt>
                <c:pt idx="7468">
                  <c:v>0</c:v>
                </c:pt>
                <c:pt idx="7469">
                  <c:v>0</c:v>
                </c:pt>
                <c:pt idx="7470">
                  <c:v>0</c:v>
                </c:pt>
                <c:pt idx="7471">
                  <c:v>0</c:v>
                </c:pt>
                <c:pt idx="7472">
                  <c:v>0</c:v>
                </c:pt>
                <c:pt idx="7473">
                  <c:v>0</c:v>
                </c:pt>
                <c:pt idx="7474">
                  <c:v>8.9624071772151787E-3</c:v>
                </c:pt>
                <c:pt idx="7475">
                  <c:v>2.8420854012658245E-2</c:v>
                </c:pt>
                <c:pt idx="7476">
                  <c:v>3.193627768354429E-2</c:v>
                </c:pt>
                <c:pt idx="7477">
                  <c:v>3.72094123670886E-2</c:v>
                </c:pt>
                <c:pt idx="7478">
                  <c:v>4.5495767556962038E-2</c:v>
                </c:pt>
                <c:pt idx="7479">
                  <c:v>5.1271105531645579E-2</c:v>
                </c:pt>
                <c:pt idx="7480">
                  <c:v>5.6416758696202565E-2</c:v>
                </c:pt>
                <c:pt idx="7481">
                  <c:v>6.2192097936708865E-2</c:v>
                </c:pt>
                <c:pt idx="7482">
                  <c:v>6.5707520721518989E-2</c:v>
                </c:pt>
                <c:pt idx="7483">
                  <c:v>6.733775110126583E-2</c:v>
                </c:pt>
                <c:pt idx="7484">
                  <c:v>6.8971843506329109E-2</c:v>
                </c:pt>
                <c:pt idx="7485">
                  <c:v>6.9222946037974686E-2</c:v>
                </c:pt>
                <c:pt idx="7486">
                  <c:v>6.8091056164556962E-2</c:v>
                </c:pt>
                <c:pt idx="7487">
                  <c:v>6.9095462493670864E-2</c:v>
                </c:pt>
                <c:pt idx="7488">
                  <c:v>6.9848767556961996E-2</c:v>
                </c:pt>
                <c:pt idx="7489">
                  <c:v>6.4950353759493637E-2</c:v>
                </c:pt>
                <c:pt idx="7490">
                  <c:v>6.2690438569620227E-2</c:v>
                </c:pt>
                <c:pt idx="7491">
                  <c:v>5.9800837936708831E-2</c:v>
                </c:pt>
                <c:pt idx="7492">
                  <c:v>5.5029906924050596E-2</c:v>
                </c:pt>
                <c:pt idx="7493">
                  <c:v>5.1641966544303745E-2</c:v>
                </c:pt>
                <c:pt idx="7494">
                  <c:v>4.7500720721518952E-2</c:v>
                </c:pt>
                <c:pt idx="7495">
                  <c:v>4.0597356164556932E-2</c:v>
                </c:pt>
                <c:pt idx="7496">
                  <c:v>3.5575323544303768E-2</c:v>
                </c:pt>
                <c:pt idx="7497">
                  <c:v>3.3439027341772121E-2</c:v>
                </c:pt>
                <c:pt idx="7498">
                  <c:v>2.9799984936708834E-2</c:v>
                </c:pt>
                <c:pt idx="7499">
                  <c:v>2.7540069746835396E-2</c:v>
                </c:pt>
                <c:pt idx="7500">
                  <c:v>2.6412044430379707E-2</c:v>
                </c:pt>
                <c:pt idx="7501">
                  <c:v>2.4781815316455652E-2</c:v>
                </c:pt>
                <c:pt idx="7502">
                  <c:v>2.46581963291139E-2</c:v>
                </c:pt>
                <c:pt idx="7503">
                  <c:v>2.6918111518987316E-2</c:v>
                </c:pt>
                <c:pt idx="7504">
                  <c:v>2.6667008987341749E-2</c:v>
                </c:pt>
                <c:pt idx="7505">
                  <c:v>2.6415906455696175E-2</c:v>
                </c:pt>
                <c:pt idx="7506">
                  <c:v>2.5160398860759443E-2</c:v>
                </c:pt>
                <c:pt idx="7507">
                  <c:v>2.3279068481012591E-2</c:v>
                </c:pt>
                <c:pt idx="7508">
                  <c:v>2.0014746962025251E-2</c:v>
                </c:pt>
                <c:pt idx="7509">
                  <c:v>1.725262924050627E-2</c:v>
                </c:pt>
                <c:pt idx="7510">
                  <c:v>1.0847605189873351E-2</c:v>
                </c:pt>
                <c:pt idx="7511">
                  <c:v>4.5700634177214721E-3</c:v>
                </c:pt>
                <c:pt idx="7512">
                  <c:v>0</c:v>
                </c:pt>
                <c:pt idx="7513">
                  <c:v>0</c:v>
                </c:pt>
                <c:pt idx="7514">
                  <c:v>0</c:v>
                </c:pt>
                <c:pt idx="7515">
                  <c:v>0</c:v>
                </c:pt>
                <c:pt idx="7516">
                  <c:v>0</c:v>
                </c:pt>
                <c:pt idx="7517">
                  <c:v>0</c:v>
                </c:pt>
                <c:pt idx="7518">
                  <c:v>0</c:v>
                </c:pt>
                <c:pt idx="7519">
                  <c:v>0</c:v>
                </c:pt>
                <c:pt idx="7520">
                  <c:v>0</c:v>
                </c:pt>
                <c:pt idx="7521">
                  <c:v>0</c:v>
                </c:pt>
                <c:pt idx="7522">
                  <c:v>0</c:v>
                </c:pt>
                <c:pt idx="7523">
                  <c:v>0</c:v>
                </c:pt>
                <c:pt idx="7524">
                  <c:v>0</c:v>
                </c:pt>
                <c:pt idx="7525">
                  <c:v>0</c:v>
                </c:pt>
                <c:pt idx="7526">
                  <c:v>0</c:v>
                </c:pt>
                <c:pt idx="7527">
                  <c:v>0</c:v>
                </c:pt>
                <c:pt idx="7528">
                  <c:v>0</c:v>
                </c:pt>
                <c:pt idx="7529">
                  <c:v>0</c:v>
                </c:pt>
                <c:pt idx="7530">
                  <c:v>0</c:v>
                </c:pt>
                <c:pt idx="7531">
                  <c:v>0</c:v>
                </c:pt>
                <c:pt idx="7532">
                  <c:v>0</c:v>
                </c:pt>
                <c:pt idx="7533">
                  <c:v>0</c:v>
                </c:pt>
                <c:pt idx="7534">
                  <c:v>0</c:v>
                </c:pt>
                <c:pt idx="7535">
                  <c:v>0</c:v>
                </c:pt>
                <c:pt idx="7536">
                  <c:v>0</c:v>
                </c:pt>
                <c:pt idx="7537">
                  <c:v>0</c:v>
                </c:pt>
                <c:pt idx="7538">
                  <c:v>0</c:v>
                </c:pt>
                <c:pt idx="7539">
                  <c:v>0</c:v>
                </c:pt>
                <c:pt idx="7540">
                  <c:v>0</c:v>
                </c:pt>
                <c:pt idx="7541">
                  <c:v>0</c:v>
                </c:pt>
                <c:pt idx="7542">
                  <c:v>0</c:v>
                </c:pt>
                <c:pt idx="7543">
                  <c:v>0</c:v>
                </c:pt>
                <c:pt idx="7544">
                  <c:v>0</c:v>
                </c:pt>
                <c:pt idx="7545">
                  <c:v>0</c:v>
                </c:pt>
                <c:pt idx="7546">
                  <c:v>0</c:v>
                </c:pt>
                <c:pt idx="7547">
                  <c:v>0</c:v>
                </c:pt>
                <c:pt idx="7548">
                  <c:v>0</c:v>
                </c:pt>
                <c:pt idx="7549">
                  <c:v>0</c:v>
                </c:pt>
                <c:pt idx="7550">
                  <c:v>0</c:v>
                </c:pt>
                <c:pt idx="7551">
                  <c:v>0</c:v>
                </c:pt>
                <c:pt idx="7552">
                  <c:v>0</c:v>
                </c:pt>
                <c:pt idx="7553">
                  <c:v>0</c:v>
                </c:pt>
                <c:pt idx="7554">
                  <c:v>0</c:v>
                </c:pt>
                <c:pt idx="7555">
                  <c:v>0</c:v>
                </c:pt>
                <c:pt idx="7556">
                  <c:v>0</c:v>
                </c:pt>
                <c:pt idx="7557">
                  <c:v>0</c:v>
                </c:pt>
                <c:pt idx="7558">
                  <c:v>0</c:v>
                </c:pt>
                <c:pt idx="7559">
                  <c:v>0</c:v>
                </c:pt>
                <c:pt idx="7560">
                  <c:v>0</c:v>
                </c:pt>
                <c:pt idx="7561">
                  <c:v>0</c:v>
                </c:pt>
                <c:pt idx="7562">
                  <c:v>0</c:v>
                </c:pt>
                <c:pt idx="7563">
                  <c:v>0</c:v>
                </c:pt>
                <c:pt idx="7564">
                  <c:v>0</c:v>
                </c:pt>
                <c:pt idx="7565">
                  <c:v>0</c:v>
                </c:pt>
                <c:pt idx="7566">
                  <c:v>0</c:v>
                </c:pt>
                <c:pt idx="7567">
                  <c:v>0</c:v>
                </c:pt>
                <c:pt idx="7568">
                  <c:v>0</c:v>
                </c:pt>
                <c:pt idx="7569">
                  <c:v>0</c:v>
                </c:pt>
                <c:pt idx="7570">
                  <c:v>0</c:v>
                </c:pt>
                <c:pt idx="7571">
                  <c:v>0</c:v>
                </c:pt>
                <c:pt idx="7572">
                  <c:v>0</c:v>
                </c:pt>
                <c:pt idx="7573">
                  <c:v>0</c:v>
                </c:pt>
                <c:pt idx="7574">
                  <c:v>0</c:v>
                </c:pt>
                <c:pt idx="7575">
                  <c:v>0</c:v>
                </c:pt>
                <c:pt idx="7576">
                  <c:v>0</c:v>
                </c:pt>
                <c:pt idx="7577">
                  <c:v>0</c:v>
                </c:pt>
                <c:pt idx="7578">
                  <c:v>0</c:v>
                </c:pt>
                <c:pt idx="7579">
                  <c:v>0</c:v>
                </c:pt>
                <c:pt idx="7580">
                  <c:v>0</c:v>
                </c:pt>
                <c:pt idx="7581">
                  <c:v>0</c:v>
                </c:pt>
                <c:pt idx="7582">
                  <c:v>0</c:v>
                </c:pt>
                <c:pt idx="7583">
                  <c:v>0</c:v>
                </c:pt>
                <c:pt idx="7584">
                  <c:v>0</c:v>
                </c:pt>
                <c:pt idx="7585">
                  <c:v>0</c:v>
                </c:pt>
                <c:pt idx="7586">
                  <c:v>0</c:v>
                </c:pt>
                <c:pt idx="7587">
                  <c:v>0</c:v>
                </c:pt>
                <c:pt idx="7588">
                  <c:v>0</c:v>
                </c:pt>
                <c:pt idx="7589">
                  <c:v>0</c:v>
                </c:pt>
                <c:pt idx="7590">
                  <c:v>0</c:v>
                </c:pt>
                <c:pt idx="7591">
                  <c:v>0</c:v>
                </c:pt>
                <c:pt idx="7592">
                  <c:v>0</c:v>
                </c:pt>
                <c:pt idx="7593">
                  <c:v>0</c:v>
                </c:pt>
                <c:pt idx="7594">
                  <c:v>0</c:v>
                </c:pt>
                <c:pt idx="7595">
                  <c:v>0</c:v>
                </c:pt>
                <c:pt idx="7596">
                  <c:v>0</c:v>
                </c:pt>
                <c:pt idx="7597">
                  <c:v>0</c:v>
                </c:pt>
                <c:pt idx="7598">
                  <c:v>0</c:v>
                </c:pt>
                <c:pt idx="7599">
                  <c:v>0</c:v>
                </c:pt>
                <c:pt idx="7600">
                  <c:v>0</c:v>
                </c:pt>
                <c:pt idx="7601">
                  <c:v>0</c:v>
                </c:pt>
                <c:pt idx="7602">
                  <c:v>0</c:v>
                </c:pt>
                <c:pt idx="7603">
                  <c:v>0</c:v>
                </c:pt>
                <c:pt idx="7604">
                  <c:v>0</c:v>
                </c:pt>
                <c:pt idx="7605">
                  <c:v>0</c:v>
                </c:pt>
                <c:pt idx="7606">
                  <c:v>0</c:v>
                </c:pt>
                <c:pt idx="7607">
                  <c:v>0</c:v>
                </c:pt>
                <c:pt idx="7608">
                  <c:v>0</c:v>
                </c:pt>
                <c:pt idx="7609">
                  <c:v>0</c:v>
                </c:pt>
                <c:pt idx="7610">
                  <c:v>0</c:v>
                </c:pt>
                <c:pt idx="7611">
                  <c:v>0</c:v>
                </c:pt>
                <c:pt idx="7612">
                  <c:v>0</c:v>
                </c:pt>
                <c:pt idx="7613">
                  <c:v>0</c:v>
                </c:pt>
                <c:pt idx="7614">
                  <c:v>0</c:v>
                </c:pt>
                <c:pt idx="7615">
                  <c:v>0</c:v>
                </c:pt>
                <c:pt idx="7616">
                  <c:v>0</c:v>
                </c:pt>
                <c:pt idx="7617">
                  <c:v>0</c:v>
                </c:pt>
                <c:pt idx="7618">
                  <c:v>0</c:v>
                </c:pt>
                <c:pt idx="7619">
                  <c:v>0</c:v>
                </c:pt>
                <c:pt idx="7620">
                  <c:v>0</c:v>
                </c:pt>
                <c:pt idx="7621">
                  <c:v>0</c:v>
                </c:pt>
                <c:pt idx="7622">
                  <c:v>0</c:v>
                </c:pt>
                <c:pt idx="7623">
                  <c:v>0</c:v>
                </c:pt>
                <c:pt idx="7624">
                  <c:v>0</c:v>
                </c:pt>
                <c:pt idx="7625">
                  <c:v>0</c:v>
                </c:pt>
                <c:pt idx="7626">
                  <c:v>0</c:v>
                </c:pt>
                <c:pt idx="7627">
                  <c:v>0</c:v>
                </c:pt>
                <c:pt idx="7628">
                  <c:v>0</c:v>
                </c:pt>
                <c:pt idx="7629">
                  <c:v>0</c:v>
                </c:pt>
                <c:pt idx="7630">
                  <c:v>0</c:v>
                </c:pt>
                <c:pt idx="7631">
                  <c:v>0</c:v>
                </c:pt>
                <c:pt idx="7632">
                  <c:v>0</c:v>
                </c:pt>
                <c:pt idx="7633">
                  <c:v>0</c:v>
                </c:pt>
                <c:pt idx="7634">
                  <c:v>0</c:v>
                </c:pt>
                <c:pt idx="7635">
                  <c:v>0</c:v>
                </c:pt>
                <c:pt idx="7636">
                  <c:v>0</c:v>
                </c:pt>
                <c:pt idx="7637">
                  <c:v>0</c:v>
                </c:pt>
                <c:pt idx="7638">
                  <c:v>0</c:v>
                </c:pt>
                <c:pt idx="7639">
                  <c:v>0</c:v>
                </c:pt>
                <c:pt idx="7640">
                  <c:v>0</c:v>
                </c:pt>
                <c:pt idx="7641">
                  <c:v>0</c:v>
                </c:pt>
                <c:pt idx="7642">
                  <c:v>0</c:v>
                </c:pt>
                <c:pt idx="7643">
                  <c:v>0</c:v>
                </c:pt>
                <c:pt idx="7644">
                  <c:v>0</c:v>
                </c:pt>
                <c:pt idx="7645">
                  <c:v>0</c:v>
                </c:pt>
                <c:pt idx="7646">
                  <c:v>0</c:v>
                </c:pt>
                <c:pt idx="7647">
                  <c:v>0</c:v>
                </c:pt>
                <c:pt idx="7648">
                  <c:v>0</c:v>
                </c:pt>
                <c:pt idx="7649">
                  <c:v>0</c:v>
                </c:pt>
                <c:pt idx="7650">
                  <c:v>0</c:v>
                </c:pt>
                <c:pt idx="7651">
                  <c:v>0</c:v>
                </c:pt>
                <c:pt idx="7652">
                  <c:v>0</c:v>
                </c:pt>
                <c:pt idx="7653">
                  <c:v>0</c:v>
                </c:pt>
                <c:pt idx="7654">
                  <c:v>0</c:v>
                </c:pt>
                <c:pt idx="7655">
                  <c:v>0</c:v>
                </c:pt>
                <c:pt idx="7656">
                  <c:v>0</c:v>
                </c:pt>
                <c:pt idx="7657">
                  <c:v>0</c:v>
                </c:pt>
                <c:pt idx="7658">
                  <c:v>0</c:v>
                </c:pt>
                <c:pt idx="7659">
                  <c:v>0</c:v>
                </c:pt>
                <c:pt idx="7660">
                  <c:v>0</c:v>
                </c:pt>
                <c:pt idx="7661">
                  <c:v>0</c:v>
                </c:pt>
                <c:pt idx="7662">
                  <c:v>0</c:v>
                </c:pt>
                <c:pt idx="7663">
                  <c:v>0</c:v>
                </c:pt>
                <c:pt idx="7664">
                  <c:v>0</c:v>
                </c:pt>
                <c:pt idx="7665">
                  <c:v>0</c:v>
                </c:pt>
                <c:pt idx="7666">
                  <c:v>0</c:v>
                </c:pt>
                <c:pt idx="7667">
                  <c:v>0</c:v>
                </c:pt>
                <c:pt idx="7668">
                  <c:v>0</c:v>
                </c:pt>
                <c:pt idx="7669">
                  <c:v>0</c:v>
                </c:pt>
                <c:pt idx="7670">
                  <c:v>0</c:v>
                </c:pt>
                <c:pt idx="7671">
                  <c:v>0</c:v>
                </c:pt>
                <c:pt idx="7672">
                  <c:v>0</c:v>
                </c:pt>
                <c:pt idx="7673">
                  <c:v>0</c:v>
                </c:pt>
                <c:pt idx="7674">
                  <c:v>0</c:v>
                </c:pt>
                <c:pt idx="7675">
                  <c:v>0</c:v>
                </c:pt>
                <c:pt idx="7676">
                  <c:v>0</c:v>
                </c:pt>
                <c:pt idx="7677">
                  <c:v>0</c:v>
                </c:pt>
                <c:pt idx="7678">
                  <c:v>0</c:v>
                </c:pt>
                <c:pt idx="7679">
                  <c:v>0</c:v>
                </c:pt>
                <c:pt idx="7680">
                  <c:v>0</c:v>
                </c:pt>
                <c:pt idx="7681">
                  <c:v>0</c:v>
                </c:pt>
                <c:pt idx="7682">
                  <c:v>0</c:v>
                </c:pt>
                <c:pt idx="7683">
                  <c:v>0</c:v>
                </c:pt>
                <c:pt idx="7684">
                  <c:v>0</c:v>
                </c:pt>
                <c:pt idx="7685">
                  <c:v>0</c:v>
                </c:pt>
                <c:pt idx="7686">
                  <c:v>0</c:v>
                </c:pt>
                <c:pt idx="7687">
                  <c:v>0</c:v>
                </c:pt>
                <c:pt idx="7688">
                  <c:v>0</c:v>
                </c:pt>
                <c:pt idx="7689">
                  <c:v>0</c:v>
                </c:pt>
                <c:pt idx="7690">
                  <c:v>0</c:v>
                </c:pt>
                <c:pt idx="7691">
                  <c:v>0</c:v>
                </c:pt>
                <c:pt idx="7692">
                  <c:v>0</c:v>
                </c:pt>
                <c:pt idx="7693">
                  <c:v>0</c:v>
                </c:pt>
                <c:pt idx="7694">
                  <c:v>0</c:v>
                </c:pt>
                <c:pt idx="7695">
                  <c:v>0</c:v>
                </c:pt>
                <c:pt idx="7696">
                  <c:v>0</c:v>
                </c:pt>
                <c:pt idx="7697">
                  <c:v>0</c:v>
                </c:pt>
                <c:pt idx="7698">
                  <c:v>0</c:v>
                </c:pt>
                <c:pt idx="7699">
                  <c:v>0</c:v>
                </c:pt>
                <c:pt idx="7700">
                  <c:v>0</c:v>
                </c:pt>
                <c:pt idx="7701">
                  <c:v>0</c:v>
                </c:pt>
                <c:pt idx="7702">
                  <c:v>0</c:v>
                </c:pt>
                <c:pt idx="7703">
                  <c:v>0</c:v>
                </c:pt>
                <c:pt idx="7704">
                  <c:v>0</c:v>
                </c:pt>
                <c:pt idx="7705">
                  <c:v>0</c:v>
                </c:pt>
                <c:pt idx="7706">
                  <c:v>0</c:v>
                </c:pt>
                <c:pt idx="7707">
                  <c:v>0</c:v>
                </c:pt>
                <c:pt idx="7708">
                  <c:v>0</c:v>
                </c:pt>
                <c:pt idx="7709">
                  <c:v>0</c:v>
                </c:pt>
                <c:pt idx="7710">
                  <c:v>0</c:v>
                </c:pt>
                <c:pt idx="7711">
                  <c:v>0</c:v>
                </c:pt>
                <c:pt idx="7712">
                  <c:v>0</c:v>
                </c:pt>
                <c:pt idx="7713">
                  <c:v>0</c:v>
                </c:pt>
                <c:pt idx="7714">
                  <c:v>0</c:v>
                </c:pt>
                <c:pt idx="7715">
                  <c:v>0</c:v>
                </c:pt>
                <c:pt idx="7716">
                  <c:v>0</c:v>
                </c:pt>
                <c:pt idx="7717">
                  <c:v>0</c:v>
                </c:pt>
                <c:pt idx="7718">
                  <c:v>0</c:v>
                </c:pt>
                <c:pt idx="7719">
                  <c:v>0</c:v>
                </c:pt>
                <c:pt idx="7720">
                  <c:v>0</c:v>
                </c:pt>
                <c:pt idx="7721">
                  <c:v>0</c:v>
                </c:pt>
                <c:pt idx="7722">
                  <c:v>0</c:v>
                </c:pt>
                <c:pt idx="7723">
                  <c:v>0</c:v>
                </c:pt>
                <c:pt idx="7724">
                  <c:v>0</c:v>
                </c:pt>
                <c:pt idx="7725">
                  <c:v>0</c:v>
                </c:pt>
                <c:pt idx="7726">
                  <c:v>0</c:v>
                </c:pt>
                <c:pt idx="7727">
                  <c:v>0</c:v>
                </c:pt>
                <c:pt idx="7728">
                  <c:v>0</c:v>
                </c:pt>
                <c:pt idx="7729">
                  <c:v>0</c:v>
                </c:pt>
                <c:pt idx="7730">
                  <c:v>0</c:v>
                </c:pt>
                <c:pt idx="7731">
                  <c:v>0</c:v>
                </c:pt>
                <c:pt idx="7732">
                  <c:v>0</c:v>
                </c:pt>
                <c:pt idx="7733">
                  <c:v>0</c:v>
                </c:pt>
                <c:pt idx="7734">
                  <c:v>0</c:v>
                </c:pt>
                <c:pt idx="7735">
                  <c:v>0</c:v>
                </c:pt>
                <c:pt idx="7736">
                  <c:v>0</c:v>
                </c:pt>
                <c:pt idx="7737">
                  <c:v>0</c:v>
                </c:pt>
                <c:pt idx="7738">
                  <c:v>0</c:v>
                </c:pt>
                <c:pt idx="7739">
                  <c:v>0</c:v>
                </c:pt>
                <c:pt idx="7740">
                  <c:v>0</c:v>
                </c:pt>
                <c:pt idx="7741">
                  <c:v>0</c:v>
                </c:pt>
                <c:pt idx="7742">
                  <c:v>0</c:v>
                </c:pt>
                <c:pt idx="7743">
                  <c:v>0</c:v>
                </c:pt>
                <c:pt idx="7744">
                  <c:v>0</c:v>
                </c:pt>
                <c:pt idx="7745">
                  <c:v>0</c:v>
                </c:pt>
                <c:pt idx="7746">
                  <c:v>0</c:v>
                </c:pt>
                <c:pt idx="7747">
                  <c:v>0</c:v>
                </c:pt>
                <c:pt idx="7748">
                  <c:v>0</c:v>
                </c:pt>
                <c:pt idx="7749">
                  <c:v>0</c:v>
                </c:pt>
                <c:pt idx="7750">
                  <c:v>0</c:v>
                </c:pt>
                <c:pt idx="7751">
                  <c:v>0</c:v>
                </c:pt>
                <c:pt idx="7752">
                  <c:v>0</c:v>
                </c:pt>
                <c:pt idx="7753">
                  <c:v>0</c:v>
                </c:pt>
                <c:pt idx="7754">
                  <c:v>0</c:v>
                </c:pt>
                <c:pt idx="7755">
                  <c:v>0</c:v>
                </c:pt>
                <c:pt idx="7756">
                  <c:v>0</c:v>
                </c:pt>
                <c:pt idx="7757">
                  <c:v>0</c:v>
                </c:pt>
                <c:pt idx="7758">
                  <c:v>0</c:v>
                </c:pt>
                <c:pt idx="7759">
                  <c:v>0</c:v>
                </c:pt>
                <c:pt idx="7760">
                  <c:v>0</c:v>
                </c:pt>
                <c:pt idx="7761">
                  <c:v>0</c:v>
                </c:pt>
                <c:pt idx="7762">
                  <c:v>0</c:v>
                </c:pt>
                <c:pt idx="7763">
                  <c:v>0</c:v>
                </c:pt>
                <c:pt idx="7764">
                  <c:v>0</c:v>
                </c:pt>
                <c:pt idx="7765">
                  <c:v>0</c:v>
                </c:pt>
                <c:pt idx="7766">
                  <c:v>0</c:v>
                </c:pt>
                <c:pt idx="7767">
                  <c:v>0</c:v>
                </c:pt>
                <c:pt idx="7768">
                  <c:v>0</c:v>
                </c:pt>
                <c:pt idx="7769">
                  <c:v>0</c:v>
                </c:pt>
                <c:pt idx="7770">
                  <c:v>0</c:v>
                </c:pt>
                <c:pt idx="7771">
                  <c:v>0</c:v>
                </c:pt>
                <c:pt idx="7772">
                  <c:v>0</c:v>
                </c:pt>
                <c:pt idx="7773">
                  <c:v>0</c:v>
                </c:pt>
                <c:pt idx="7774">
                  <c:v>0</c:v>
                </c:pt>
                <c:pt idx="7775">
                  <c:v>0</c:v>
                </c:pt>
                <c:pt idx="7776">
                  <c:v>0</c:v>
                </c:pt>
                <c:pt idx="7777">
                  <c:v>0</c:v>
                </c:pt>
                <c:pt idx="7778">
                  <c:v>0</c:v>
                </c:pt>
                <c:pt idx="7779">
                  <c:v>0</c:v>
                </c:pt>
                <c:pt idx="7780">
                  <c:v>0</c:v>
                </c:pt>
                <c:pt idx="7781">
                  <c:v>0</c:v>
                </c:pt>
                <c:pt idx="7782">
                  <c:v>0</c:v>
                </c:pt>
                <c:pt idx="7783">
                  <c:v>0</c:v>
                </c:pt>
                <c:pt idx="7784">
                  <c:v>0</c:v>
                </c:pt>
                <c:pt idx="7785">
                  <c:v>0</c:v>
                </c:pt>
                <c:pt idx="7786">
                  <c:v>0</c:v>
                </c:pt>
                <c:pt idx="7787">
                  <c:v>0</c:v>
                </c:pt>
                <c:pt idx="7788">
                  <c:v>0</c:v>
                </c:pt>
                <c:pt idx="7789">
                  <c:v>0</c:v>
                </c:pt>
                <c:pt idx="7790">
                  <c:v>0</c:v>
                </c:pt>
                <c:pt idx="7791">
                  <c:v>0</c:v>
                </c:pt>
                <c:pt idx="7792">
                  <c:v>0</c:v>
                </c:pt>
                <c:pt idx="7793">
                  <c:v>0</c:v>
                </c:pt>
                <c:pt idx="7794">
                  <c:v>0</c:v>
                </c:pt>
                <c:pt idx="7795">
                  <c:v>0</c:v>
                </c:pt>
                <c:pt idx="7796">
                  <c:v>0</c:v>
                </c:pt>
                <c:pt idx="7797">
                  <c:v>0</c:v>
                </c:pt>
                <c:pt idx="7798">
                  <c:v>0</c:v>
                </c:pt>
                <c:pt idx="7799">
                  <c:v>0</c:v>
                </c:pt>
                <c:pt idx="7800">
                  <c:v>0</c:v>
                </c:pt>
                <c:pt idx="7801">
                  <c:v>0</c:v>
                </c:pt>
                <c:pt idx="7802">
                  <c:v>0</c:v>
                </c:pt>
                <c:pt idx="7803">
                  <c:v>0</c:v>
                </c:pt>
                <c:pt idx="7804">
                  <c:v>0</c:v>
                </c:pt>
                <c:pt idx="7805">
                  <c:v>0</c:v>
                </c:pt>
                <c:pt idx="7806">
                  <c:v>0</c:v>
                </c:pt>
                <c:pt idx="7807">
                  <c:v>0</c:v>
                </c:pt>
                <c:pt idx="7808">
                  <c:v>0</c:v>
                </c:pt>
                <c:pt idx="7809">
                  <c:v>0</c:v>
                </c:pt>
                <c:pt idx="7810">
                  <c:v>0</c:v>
                </c:pt>
                <c:pt idx="7811">
                  <c:v>0</c:v>
                </c:pt>
                <c:pt idx="7812">
                  <c:v>0</c:v>
                </c:pt>
                <c:pt idx="7813">
                  <c:v>0</c:v>
                </c:pt>
                <c:pt idx="7814">
                  <c:v>0</c:v>
                </c:pt>
                <c:pt idx="7815">
                  <c:v>0</c:v>
                </c:pt>
                <c:pt idx="7816">
                  <c:v>0</c:v>
                </c:pt>
                <c:pt idx="7817">
                  <c:v>0</c:v>
                </c:pt>
                <c:pt idx="7818">
                  <c:v>0</c:v>
                </c:pt>
                <c:pt idx="7819">
                  <c:v>0</c:v>
                </c:pt>
                <c:pt idx="7820">
                  <c:v>0</c:v>
                </c:pt>
                <c:pt idx="7821">
                  <c:v>0</c:v>
                </c:pt>
                <c:pt idx="7822">
                  <c:v>0</c:v>
                </c:pt>
                <c:pt idx="7823">
                  <c:v>0</c:v>
                </c:pt>
                <c:pt idx="7824">
                  <c:v>0</c:v>
                </c:pt>
                <c:pt idx="7825">
                  <c:v>0</c:v>
                </c:pt>
                <c:pt idx="7826">
                  <c:v>0</c:v>
                </c:pt>
                <c:pt idx="7827">
                  <c:v>0</c:v>
                </c:pt>
                <c:pt idx="7828">
                  <c:v>0</c:v>
                </c:pt>
                <c:pt idx="7829">
                  <c:v>0</c:v>
                </c:pt>
                <c:pt idx="7830">
                  <c:v>0</c:v>
                </c:pt>
                <c:pt idx="7831">
                  <c:v>0</c:v>
                </c:pt>
                <c:pt idx="7832">
                  <c:v>0</c:v>
                </c:pt>
                <c:pt idx="7833">
                  <c:v>0</c:v>
                </c:pt>
                <c:pt idx="7834">
                  <c:v>0</c:v>
                </c:pt>
                <c:pt idx="7835">
                  <c:v>0</c:v>
                </c:pt>
                <c:pt idx="7836">
                  <c:v>0</c:v>
                </c:pt>
                <c:pt idx="7837">
                  <c:v>0</c:v>
                </c:pt>
                <c:pt idx="7838">
                  <c:v>0</c:v>
                </c:pt>
                <c:pt idx="7839">
                  <c:v>0</c:v>
                </c:pt>
                <c:pt idx="7840">
                  <c:v>0</c:v>
                </c:pt>
                <c:pt idx="7841">
                  <c:v>0</c:v>
                </c:pt>
                <c:pt idx="7842">
                  <c:v>0</c:v>
                </c:pt>
                <c:pt idx="7843">
                  <c:v>0</c:v>
                </c:pt>
                <c:pt idx="7844">
                  <c:v>0</c:v>
                </c:pt>
                <c:pt idx="7845">
                  <c:v>0</c:v>
                </c:pt>
                <c:pt idx="7846">
                  <c:v>0</c:v>
                </c:pt>
                <c:pt idx="7847">
                  <c:v>0</c:v>
                </c:pt>
                <c:pt idx="7848">
                  <c:v>0</c:v>
                </c:pt>
                <c:pt idx="7849">
                  <c:v>0</c:v>
                </c:pt>
                <c:pt idx="7850">
                  <c:v>0</c:v>
                </c:pt>
                <c:pt idx="7851">
                  <c:v>0</c:v>
                </c:pt>
                <c:pt idx="7852">
                  <c:v>0</c:v>
                </c:pt>
                <c:pt idx="7853">
                  <c:v>0</c:v>
                </c:pt>
                <c:pt idx="7854">
                  <c:v>0</c:v>
                </c:pt>
                <c:pt idx="7855">
                  <c:v>0</c:v>
                </c:pt>
                <c:pt idx="7856">
                  <c:v>0</c:v>
                </c:pt>
                <c:pt idx="7857">
                  <c:v>0</c:v>
                </c:pt>
                <c:pt idx="7858">
                  <c:v>0</c:v>
                </c:pt>
                <c:pt idx="7859">
                  <c:v>0</c:v>
                </c:pt>
                <c:pt idx="7860">
                  <c:v>0</c:v>
                </c:pt>
                <c:pt idx="7861">
                  <c:v>0</c:v>
                </c:pt>
                <c:pt idx="7862">
                  <c:v>0</c:v>
                </c:pt>
                <c:pt idx="7863">
                  <c:v>0</c:v>
                </c:pt>
                <c:pt idx="7864">
                  <c:v>0</c:v>
                </c:pt>
                <c:pt idx="7865">
                  <c:v>0</c:v>
                </c:pt>
                <c:pt idx="7866">
                  <c:v>0</c:v>
                </c:pt>
                <c:pt idx="7867">
                  <c:v>0</c:v>
                </c:pt>
                <c:pt idx="7868">
                  <c:v>0</c:v>
                </c:pt>
                <c:pt idx="7869">
                  <c:v>0</c:v>
                </c:pt>
                <c:pt idx="7870">
                  <c:v>0</c:v>
                </c:pt>
                <c:pt idx="7871">
                  <c:v>0</c:v>
                </c:pt>
                <c:pt idx="7872">
                  <c:v>0</c:v>
                </c:pt>
                <c:pt idx="7873">
                  <c:v>0</c:v>
                </c:pt>
                <c:pt idx="7874">
                  <c:v>0</c:v>
                </c:pt>
                <c:pt idx="7875">
                  <c:v>0</c:v>
                </c:pt>
                <c:pt idx="7876">
                  <c:v>0</c:v>
                </c:pt>
                <c:pt idx="7877">
                  <c:v>0</c:v>
                </c:pt>
                <c:pt idx="7878">
                  <c:v>0</c:v>
                </c:pt>
                <c:pt idx="7879">
                  <c:v>0</c:v>
                </c:pt>
                <c:pt idx="7880">
                  <c:v>0</c:v>
                </c:pt>
                <c:pt idx="7881">
                  <c:v>0</c:v>
                </c:pt>
                <c:pt idx="7882">
                  <c:v>0</c:v>
                </c:pt>
                <c:pt idx="7883">
                  <c:v>0</c:v>
                </c:pt>
                <c:pt idx="7884">
                  <c:v>0</c:v>
                </c:pt>
                <c:pt idx="7885">
                  <c:v>0</c:v>
                </c:pt>
                <c:pt idx="7886">
                  <c:v>0</c:v>
                </c:pt>
                <c:pt idx="7887">
                  <c:v>0</c:v>
                </c:pt>
                <c:pt idx="7888">
                  <c:v>0</c:v>
                </c:pt>
                <c:pt idx="7889">
                  <c:v>0</c:v>
                </c:pt>
                <c:pt idx="7890">
                  <c:v>0</c:v>
                </c:pt>
                <c:pt idx="7891">
                  <c:v>0</c:v>
                </c:pt>
                <c:pt idx="7892">
                  <c:v>0</c:v>
                </c:pt>
                <c:pt idx="7893">
                  <c:v>0</c:v>
                </c:pt>
                <c:pt idx="7894">
                  <c:v>0</c:v>
                </c:pt>
                <c:pt idx="7895">
                  <c:v>0</c:v>
                </c:pt>
                <c:pt idx="7896">
                  <c:v>0</c:v>
                </c:pt>
                <c:pt idx="7897">
                  <c:v>0</c:v>
                </c:pt>
                <c:pt idx="7898">
                  <c:v>0</c:v>
                </c:pt>
                <c:pt idx="7899">
                  <c:v>0</c:v>
                </c:pt>
                <c:pt idx="7900">
                  <c:v>0</c:v>
                </c:pt>
                <c:pt idx="7901">
                  <c:v>0</c:v>
                </c:pt>
                <c:pt idx="7902">
                  <c:v>0</c:v>
                </c:pt>
                <c:pt idx="7903">
                  <c:v>0</c:v>
                </c:pt>
                <c:pt idx="7904">
                  <c:v>0</c:v>
                </c:pt>
                <c:pt idx="7905">
                  <c:v>0</c:v>
                </c:pt>
                <c:pt idx="7906">
                  <c:v>0</c:v>
                </c:pt>
                <c:pt idx="7907">
                  <c:v>0</c:v>
                </c:pt>
                <c:pt idx="7908">
                  <c:v>0</c:v>
                </c:pt>
                <c:pt idx="7909">
                  <c:v>0</c:v>
                </c:pt>
                <c:pt idx="7910">
                  <c:v>0</c:v>
                </c:pt>
                <c:pt idx="7911">
                  <c:v>0</c:v>
                </c:pt>
                <c:pt idx="7912">
                  <c:v>0</c:v>
                </c:pt>
                <c:pt idx="7913">
                  <c:v>0</c:v>
                </c:pt>
                <c:pt idx="7914">
                  <c:v>0</c:v>
                </c:pt>
                <c:pt idx="7915">
                  <c:v>0</c:v>
                </c:pt>
                <c:pt idx="7916">
                  <c:v>0</c:v>
                </c:pt>
                <c:pt idx="7917">
                  <c:v>0</c:v>
                </c:pt>
                <c:pt idx="7918">
                  <c:v>0</c:v>
                </c:pt>
                <c:pt idx="7919">
                  <c:v>0</c:v>
                </c:pt>
                <c:pt idx="7920">
                  <c:v>0</c:v>
                </c:pt>
                <c:pt idx="7921">
                  <c:v>0</c:v>
                </c:pt>
                <c:pt idx="7922">
                  <c:v>0</c:v>
                </c:pt>
                <c:pt idx="7923">
                  <c:v>0</c:v>
                </c:pt>
                <c:pt idx="7924">
                  <c:v>0</c:v>
                </c:pt>
                <c:pt idx="7925">
                  <c:v>0</c:v>
                </c:pt>
                <c:pt idx="7926">
                  <c:v>0</c:v>
                </c:pt>
                <c:pt idx="7927">
                  <c:v>0</c:v>
                </c:pt>
                <c:pt idx="7928">
                  <c:v>0</c:v>
                </c:pt>
                <c:pt idx="7929">
                  <c:v>0</c:v>
                </c:pt>
                <c:pt idx="7930">
                  <c:v>0</c:v>
                </c:pt>
                <c:pt idx="7931">
                  <c:v>0</c:v>
                </c:pt>
                <c:pt idx="7932">
                  <c:v>0</c:v>
                </c:pt>
                <c:pt idx="7933">
                  <c:v>0</c:v>
                </c:pt>
                <c:pt idx="7934">
                  <c:v>0</c:v>
                </c:pt>
                <c:pt idx="7935">
                  <c:v>0</c:v>
                </c:pt>
                <c:pt idx="7936">
                  <c:v>0</c:v>
                </c:pt>
                <c:pt idx="7937">
                  <c:v>0</c:v>
                </c:pt>
                <c:pt idx="7938">
                  <c:v>0</c:v>
                </c:pt>
                <c:pt idx="7939">
                  <c:v>0</c:v>
                </c:pt>
                <c:pt idx="7940">
                  <c:v>0</c:v>
                </c:pt>
                <c:pt idx="7941">
                  <c:v>0</c:v>
                </c:pt>
                <c:pt idx="7942">
                  <c:v>0</c:v>
                </c:pt>
                <c:pt idx="7943">
                  <c:v>0</c:v>
                </c:pt>
                <c:pt idx="7944">
                  <c:v>0</c:v>
                </c:pt>
                <c:pt idx="7945">
                  <c:v>0</c:v>
                </c:pt>
                <c:pt idx="7946">
                  <c:v>0</c:v>
                </c:pt>
                <c:pt idx="7947">
                  <c:v>0</c:v>
                </c:pt>
                <c:pt idx="7948">
                  <c:v>0</c:v>
                </c:pt>
                <c:pt idx="7949">
                  <c:v>0</c:v>
                </c:pt>
                <c:pt idx="7950">
                  <c:v>0</c:v>
                </c:pt>
                <c:pt idx="7951">
                  <c:v>0</c:v>
                </c:pt>
                <c:pt idx="7952">
                  <c:v>0</c:v>
                </c:pt>
                <c:pt idx="7953">
                  <c:v>0</c:v>
                </c:pt>
                <c:pt idx="7954">
                  <c:v>0</c:v>
                </c:pt>
                <c:pt idx="7955">
                  <c:v>0</c:v>
                </c:pt>
                <c:pt idx="7956">
                  <c:v>0</c:v>
                </c:pt>
                <c:pt idx="7957">
                  <c:v>0</c:v>
                </c:pt>
                <c:pt idx="7958">
                  <c:v>0</c:v>
                </c:pt>
                <c:pt idx="7959">
                  <c:v>0</c:v>
                </c:pt>
                <c:pt idx="7960">
                  <c:v>0</c:v>
                </c:pt>
                <c:pt idx="7961">
                  <c:v>0</c:v>
                </c:pt>
                <c:pt idx="7962">
                  <c:v>0</c:v>
                </c:pt>
                <c:pt idx="7963">
                  <c:v>0</c:v>
                </c:pt>
                <c:pt idx="7964">
                  <c:v>0</c:v>
                </c:pt>
                <c:pt idx="7965">
                  <c:v>0</c:v>
                </c:pt>
                <c:pt idx="7966">
                  <c:v>0</c:v>
                </c:pt>
                <c:pt idx="7967">
                  <c:v>0</c:v>
                </c:pt>
                <c:pt idx="7968">
                  <c:v>0</c:v>
                </c:pt>
                <c:pt idx="7969">
                  <c:v>0</c:v>
                </c:pt>
                <c:pt idx="7970">
                  <c:v>0</c:v>
                </c:pt>
                <c:pt idx="7971">
                  <c:v>0</c:v>
                </c:pt>
                <c:pt idx="7972">
                  <c:v>0</c:v>
                </c:pt>
                <c:pt idx="7973">
                  <c:v>0</c:v>
                </c:pt>
                <c:pt idx="7974">
                  <c:v>0</c:v>
                </c:pt>
                <c:pt idx="7975">
                  <c:v>0</c:v>
                </c:pt>
                <c:pt idx="7976">
                  <c:v>0</c:v>
                </c:pt>
                <c:pt idx="7977">
                  <c:v>0</c:v>
                </c:pt>
                <c:pt idx="7978">
                  <c:v>0</c:v>
                </c:pt>
                <c:pt idx="7979">
                  <c:v>0</c:v>
                </c:pt>
                <c:pt idx="7980">
                  <c:v>0</c:v>
                </c:pt>
                <c:pt idx="7981">
                  <c:v>0</c:v>
                </c:pt>
                <c:pt idx="7982">
                  <c:v>0</c:v>
                </c:pt>
                <c:pt idx="7983">
                  <c:v>0</c:v>
                </c:pt>
                <c:pt idx="7984">
                  <c:v>0</c:v>
                </c:pt>
                <c:pt idx="7985">
                  <c:v>0</c:v>
                </c:pt>
                <c:pt idx="7986">
                  <c:v>0</c:v>
                </c:pt>
                <c:pt idx="7987">
                  <c:v>0</c:v>
                </c:pt>
                <c:pt idx="7988">
                  <c:v>0</c:v>
                </c:pt>
                <c:pt idx="7989">
                  <c:v>0</c:v>
                </c:pt>
                <c:pt idx="7990">
                  <c:v>0</c:v>
                </c:pt>
                <c:pt idx="7991">
                  <c:v>0</c:v>
                </c:pt>
                <c:pt idx="7992">
                  <c:v>0</c:v>
                </c:pt>
                <c:pt idx="7993">
                  <c:v>0</c:v>
                </c:pt>
                <c:pt idx="7994">
                  <c:v>0</c:v>
                </c:pt>
                <c:pt idx="7995">
                  <c:v>0</c:v>
                </c:pt>
                <c:pt idx="7996">
                  <c:v>0</c:v>
                </c:pt>
                <c:pt idx="7997">
                  <c:v>0</c:v>
                </c:pt>
                <c:pt idx="7998">
                  <c:v>0</c:v>
                </c:pt>
                <c:pt idx="7999">
                  <c:v>0</c:v>
                </c:pt>
                <c:pt idx="8000">
                  <c:v>0</c:v>
                </c:pt>
                <c:pt idx="8001">
                  <c:v>0</c:v>
                </c:pt>
                <c:pt idx="8002">
                  <c:v>0</c:v>
                </c:pt>
                <c:pt idx="8003">
                  <c:v>0</c:v>
                </c:pt>
                <c:pt idx="8004">
                  <c:v>0</c:v>
                </c:pt>
                <c:pt idx="8005">
                  <c:v>0</c:v>
                </c:pt>
                <c:pt idx="8006">
                  <c:v>0</c:v>
                </c:pt>
                <c:pt idx="8007">
                  <c:v>0</c:v>
                </c:pt>
                <c:pt idx="8008">
                  <c:v>0</c:v>
                </c:pt>
                <c:pt idx="8009">
                  <c:v>0</c:v>
                </c:pt>
                <c:pt idx="8010">
                  <c:v>0</c:v>
                </c:pt>
                <c:pt idx="8011">
                  <c:v>0</c:v>
                </c:pt>
                <c:pt idx="8012">
                  <c:v>0</c:v>
                </c:pt>
                <c:pt idx="8013">
                  <c:v>0</c:v>
                </c:pt>
                <c:pt idx="8014">
                  <c:v>0</c:v>
                </c:pt>
                <c:pt idx="8015">
                  <c:v>0</c:v>
                </c:pt>
                <c:pt idx="8016">
                  <c:v>0</c:v>
                </c:pt>
                <c:pt idx="8017">
                  <c:v>0</c:v>
                </c:pt>
                <c:pt idx="8018">
                  <c:v>0</c:v>
                </c:pt>
                <c:pt idx="8019">
                  <c:v>0</c:v>
                </c:pt>
                <c:pt idx="8020">
                  <c:v>0</c:v>
                </c:pt>
                <c:pt idx="8021">
                  <c:v>0</c:v>
                </c:pt>
                <c:pt idx="8022">
                  <c:v>0</c:v>
                </c:pt>
                <c:pt idx="8023">
                  <c:v>0</c:v>
                </c:pt>
                <c:pt idx="8024">
                  <c:v>0</c:v>
                </c:pt>
                <c:pt idx="8025">
                  <c:v>0</c:v>
                </c:pt>
                <c:pt idx="8026">
                  <c:v>0</c:v>
                </c:pt>
                <c:pt idx="8027">
                  <c:v>0</c:v>
                </c:pt>
                <c:pt idx="8028">
                  <c:v>0</c:v>
                </c:pt>
                <c:pt idx="8029">
                  <c:v>0</c:v>
                </c:pt>
                <c:pt idx="8030">
                  <c:v>0</c:v>
                </c:pt>
                <c:pt idx="8031">
                  <c:v>0</c:v>
                </c:pt>
                <c:pt idx="8032">
                  <c:v>0</c:v>
                </c:pt>
                <c:pt idx="8033">
                  <c:v>0</c:v>
                </c:pt>
                <c:pt idx="8034">
                  <c:v>0</c:v>
                </c:pt>
                <c:pt idx="8035">
                  <c:v>0</c:v>
                </c:pt>
                <c:pt idx="8036">
                  <c:v>0</c:v>
                </c:pt>
                <c:pt idx="8037">
                  <c:v>0</c:v>
                </c:pt>
                <c:pt idx="8038">
                  <c:v>0</c:v>
                </c:pt>
                <c:pt idx="8039">
                  <c:v>0</c:v>
                </c:pt>
                <c:pt idx="8040">
                  <c:v>0</c:v>
                </c:pt>
                <c:pt idx="8041">
                  <c:v>0</c:v>
                </c:pt>
                <c:pt idx="8042">
                  <c:v>0</c:v>
                </c:pt>
                <c:pt idx="8043">
                  <c:v>0</c:v>
                </c:pt>
                <c:pt idx="8044">
                  <c:v>0</c:v>
                </c:pt>
                <c:pt idx="8045">
                  <c:v>0</c:v>
                </c:pt>
                <c:pt idx="8046">
                  <c:v>0</c:v>
                </c:pt>
                <c:pt idx="8047">
                  <c:v>0</c:v>
                </c:pt>
                <c:pt idx="8048">
                  <c:v>0</c:v>
                </c:pt>
                <c:pt idx="8049">
                  <c:v>0</c:v>
                </c:pt>
                <c:pt idx="8050">
                  <c:v>0</c:v>
                </c:pt>
                <c:pt idx="8051">
                  <c:v>0</c:v>
                </c:pt>
                <c:pt idx="8052">
                  <c:v>0</c:v>
                </c:pt>
                <c:pt idx="8053">
                  <c:v>0</c:v>
                </c:pt>
                <c:pt idx="8054">
                  <c:v>0</c:v>
                </c:pt>
                <c:pt idx="8055">
                  <c:v>0</c:v>
                </c:pt>
                <c:pt idx="8056">
                  <c:v>0</c:v>
                </c:pt>
                <c:pt idx="8057">
                  <c:v>0</c:v>
                </c:pt>
                <c:pt idx="8058">
                  <c:v>0</c:v>
                </c:pt>
                <c:pt idx="8059">
                  <c:v>0</c:v>
                </c:pt>
                <c:pt idx="8060">
                  <c:v>0</c:v>
                </c:pt>
                <c:pt idx="8061">
                  <c:v>0</c:v>
                </c:pt>
                <c:pt idx="8062">
                  <c:v>0</c:v>
                </c:pt>
                <c:pt idx="8063">
                  <c:v>0</c:v>
                </c:pt>
                <c:pt idx="8064">
                  <c:v>0</c:v>
                </c:pt>
                <c:pt idx="8065">
                  <c:v>0</c:v>
                </c:pt>
                <c:pt idx="8066">
                  <c:v>0</c:v>
                </c:pt>
                <c:pt idx="8067">
                  <c:v>0</c:v>
                </c:pt>
                <c:pt idx="8068">
                  <c:v>0</c:v>
                </c:pt>
                <c:pt idx="8069">
                  <c:v>0</c:v>
                </c:pt>
                <c:pt idx="8070">
                  <c:v>0</c:v>
                </c:pt>
                <c:pt idx="8071">
                  <c:v>0</c:v>
                </c:pt>
                <c:pt idx="8072">
                  <c:v>0</c:v>
                </c:pt>
                <c:pt idx="8073">
                  <c:v>0</c:v>
                </c:pt>
                <c:pt idx="8074">
                  <c:v>0</c:v>
                </c:pt>
                <c:pt idx="8075">
                  <c:v>0</c:v>
                </c:pt>
                <c:pt idx="8076">
                  <c:v>0</c:v>
                </c:pt>
                <c:pt idx="8077">
                  <c:v>0</c:v>
                </c:pt>
                <c:pt idx="8078">
                  <c:v>0</c:v>
                </c:pt>
                <c:pt idx="8079">
                  <c:v>0</c:v>
                </c:pt>
                <c:pt idx="8080">
                  <c:v>0</c:v>
                </c:pt>
                <c:pt idx="8081">
                  <c:v>0</c:v>
                </c:pt>
                <c:pt idx="8082">
                  <c:v>0</c:v>
                </c:pt>
                <c:pt idx="8083">
                  <c:v>0</c:v>
                </c:pt>
                <c:pt idx="8084">
                  <c:v>0</c:v>
                </c:pt>
                <c:pt idx="8085">
                  <c:v>0</c:v>
                </c:pt>
                <c:pt idx="8086">
                  <c:v>0</c:v>
                </c:pt>
                <c:pt idx="8087">
                  <c:v>0</c:v>
                </c:pt>
                <c:pt idx="8088">
                  <c:v>0</c:v>
                </c:pt>
                <c:pt idx="8089">
                  <c:v>0</c:v>
                </c:pt>
                <c:pt idx="8090">
                  <c:v>0</c:v>
                </c:pt>
                <c:pt idx="8091">
                  <c:v>0</c:v>
                </c:pt>
                <c:pt idx="8092">
                  <c:v>0</c:v>
                </c:pt>
                <c:pt idx="8093">
                  <c:v>0</c:v>
                </c:pt>
                <c:pt idx="8094">
                  <c:v>0</c:v>
                </c:pt>
                <c:pt idx="8095">
                  <c:v>0</c:v>
                </c:pt>
                <c:pt idx="8096">
                  <c:v>0</c:v>
                </c:pt>
                <c:pt idx="8097">
                  <c:v>0</c:v>
                </c:pt>
                <c:pt idx="8098">
                  <c:v>0</c:v>
                </c:pt>
                <c:pt idx="8099">
                  <c:v>0</c:v>
                </c:pt>
                <c:pt idx="8100">
                  <c:v>0</c:v>
                </c:pt>
                <c:pt idx="8101">
                  <c:v>0</c:v>
                </c:pt>
                <c:pt idx="8102">
                  <c:v>0</c:v>
                </c:pt>
                <c:pt idx="8103">
                  <c:v>0</c:v>
                </c:pt>
                <c:pt idx="8104">
                  <c:v>0</c:v>
                </c:pt>
                <c:pt idx="8105">
                  <c:v>0</c:v>
                </c:pt>
                <c:pt idx="8106">
                  <c:v>0</c:v>
                </c:pt>
                <c:pt idx="8107">
                  <c:v>0</c:v>
                </c:pt>
                <c:pt idx="8108">
                  <c:v>0</c:v>
                </c:pt>
                <c:pt idx="8109">
                  <c:v>0</c:v>
                </c:pt>
                <c:pt idx="8110">
                  <c:v>0</c:v>
                </c:pt>
                <c:pt idx="8111">
                  <c:v>0</c:v>
                </c:pt>
                <c:pt idx="8112">
                  <c:v>0</c:v>
                </c:pt>
                <c:pt idx="8113">
                  <c:v>0</c:v>
                </c:pt>
                <c:pt idx="8114">
                  <c:v>0</c:v>
                </c:pt>
                <c:pt idx="8115">
                  <c:v>0</c:v>
                </c:pt>
                <c:pt idx="8116">
                  <c:v>0</c:v>
                </c:pt>
                <c:pt idx="8117">
                  <c:v>0</c:v>
                </c:pt>
                <c:pt idx="8118">
                  <c:v>0</c:v>
                </c:pt>
                <c:pt idx="8119">
                  <c:v>0</c:v>
                </c:pt>
                <c:pt idx="8120">
                  <c:v>0</c:v>
                </c:pt>
                <c:pt idx="8121">
                  <c:v>0</c:v>
                </c:pt>
                <c:pt idx="8122">
                  <c:v>0</c:v>
                </c:pt>
                <c:pt idx="8123">
                  <c:v>0</c:v>
                </c:pt>
                <c:pt idx="8124">
                  <c:v>0</c:v>
                </c:pt>
                <c:pt idx="8125">
                  <c:v>0</c:v>
                </c:pt>
                <c:pt idx="8126">
                  <c:v>0</c:v>
                </c:pt>
                <c:pt idx="8127">
                  <c:v>0</c:v>
                </c:pt>
                <c:pt idx="8128">
                  <c:v>0</c:v>
                </c:pt>
                <c:pt idx="8129">
                  <c:v>0</c:v>
                </c:pt>
                <c:pt idx="8130">
                  <c:v>0</c:v>
                </c:pt>
                <c:pt idx="8131">
                  <c:v>0</c:v>
                </c:pt>
                <c:pt idx="8132">
                  <c:v>0</c:v>
                </c:pt>
                <c:pt idx="8133">
                  <c:v>0</c:v>
                </c:pt>
                <c:pt idx="8134">
                  <c:v>0</c:v>
                </c:pt>
                <c:pt idx="8135">
                  <c:v>0</c:v>
                </c:pt>
                <c:pt idx="8136">
                  <c:v>0</c:v>
                </c:pt>
                <c:pt idx="8137">
                  <c:v>0</c:v>
                </c:pt>
                <c:pt idx="8138">
                  <c:v>0</c:v>
                </c:pt>
                <c:pt idx="8139">
                  <c:v>0</c:v>
                </c:pt>
                <c:pt idx="8140">
                  <c:v>0</c:v>
                </c:pt>
                <c:pt idx="8141">
                  <c:v>0</c:v>
                </c:pt>
                <c:pt idx="8142">
                  <c:v>0</c:v>
                </c:pt>
                <c:pt idx="8143">
                  <c:v>0</c:v>
                </c:pt>
                <c:pt idx="8144">
                  <c:v>0</c:v>
                </c:pt>
                <c:pt idx="8145">
                  <c:v>0</c:v>
                </c:pt>
                <c:pt idx="8146">
                  <c:v>0</c:v>
                </c:pt>
                <c:pt idx="8147">
                  <c:v>0</c:v>
                </c:pt>
                <c:pt idx="8148">
                  <c:v>0</c:v>
                </c:pt>
                <c:pt idx="8149">
                  <c:v>0</c:v>
                </c:pt>
                <c:pt idx="8150">
                  <c:v>0</c:v>
                </c:pt>
                <c:pt idx="8151">
                  <c:v>0</c:v>
                </c:pt>
                <c:pt idx="8152">
                  <c:v>0</c:v>
                </c:pt>
                <c:pt idx="8153">
                  <c:v>0</c:v>
                </c:pt>
                <c:pt idx="8154">
                  <c:v>0</c:v>
                </c:pt>
                <c:pt idx="8155">
                  <c:v>0</c:v>
                </c:pt>
                <c:pt idx="8156">
                  <c:v>0</c:v>
                </c:pt>
                <c:pt idx="8157">
                  <c:v>0</c:v>
                </c:pt>
                <c:pt idx="8158">
                  <c:v>0</c:v>
                </c:pt>
                <c:pt idx="8159">
                  <c:v>0</c:v>
                </c:pt>
                <c:pt idx="8160">
                  <c:v>0</c:v>
                </c:pt>
                <c:pt idx="8161">
                  <c:v>0</c:v>
                </c:pt>
                <c:pt idx="8162">
                  <c:v>0</c:v>
                </c:pt>
                <c:pt idx="8163">
                  <c:v>0</c:v>
                </c:pt>
                <c:pt idx="8164">
                  <c:v>0</c:v>
                </c:pt>
                <c:pt idx="8165">
                  <c:v>0</c:v>
                </c:pt>
                <c:pt idx="8166">
                  <c:v>0</c:v>
                </c:pt>
                <c:pt idx="8167">
                  <c:v>0</c:v>
                </c:pt>
                <c:pt idx="8168">
                  <c:v>0</c:v>
                </c:pt>
                <c:pt idx="8169">
                  <c:v>0</c:v>
                </c:pt>
                <c:pt idx="8170">
                  <c:v>0</c:v>
                </c:pt>
                <c:pt idx="8171">
                  <c:v>0</c:v>
                </c:pt>
                <c:pt idx="8172">
                  <c:v>0</c:v>
                </c:pt>
                <c:pt idx="8173">
                  <c:v>0</c:v>
                </c:pt>
                <c:pt idx="8174">
                  <c:v>0</c:v>
                </c:pt>
                <c:pt idx="8175">
                  <c:v>0</c:v>
                </c:pt>
                <c:pt idx="8176">
                  <c:v>0</c:v>
                </c:pt>
                <c:pt idx="8177">
                  <c:v>0</c:v>
                </c:pt>
                <c:pt idx="8178">
                  <c:v>0</c:v>
                </c:pt>
                <c:pt idx="8179">
                  <c:v>0</c:v>
                </c:pt>
                <c:pt idx="8180">
                  <c:v>0</c:v>
                </c:pt>
                <c:pt idx="8181">
                  <c:v>0</c:v>
                </c:pt>
                <c:pt idx="8182">
                  <c:v>0</c:v>
                </c:pt>
                <c:pt idx="8183">
                  <c:v>0</c:v>
                </c:pt>
                <c:pt idx="8184">
                  <c:v>0</c:v>
                </c:pt>
                <c:pt idx="8185">
                  <c:v>0</c:v>
                </c:pt>
                <c:pt idx="8186">
                  <c:v>0</c:v>
                </c:pt>
                <c:pt idx="8187">
                  <c:v>0</c:v>
                </c:pt>
                <c:pt idx="8188">
                  <c:v>0</c:v>
                </c:pt>
                <c:pt idx="8189">
                  <c:v>0</c:v>
                </c:pt>
                <c:pt idx="8190">
                  <c:v>0</c:v>
                </c:pt>
                <c:pt idx="8191">
                  <c:v>0</c:v>
                </c:pt>
                <c:pt idx="8192">
                  <c:v>0</c:v>
                </c:pt>
                <c:pt idx="8193">
                  <c:v>0</c:v>
                </c:pt>
                <c:pt idx="8194">
                  <c:v>0</c:v>
                </c:pt>
                <c:pt idx="8195">
                  <c:v>0</c:v>
                </c:pt>
                <c:pt idx="8196">
                  <c:v>0</c:v>
                </c:pt>
                <c:pt idx="8197">
                  <c:v>0</c:v>
                </c:pt>
                <c:pt idx="8198">
                  <c:v>0</c:v>
                </c:pt>
                <c:pt idx="8199">
                  <c:v>0</c:v>
                </c:pt>
                <c:pt idx="8200">
                  <c:v>0</c:v>
                </c:pt>
                <c:pt idx="8201">
                  <c:v>0</c:v>
                </c:pt>
                <c:pt idx="8202">
                  <c:v>0</c:v>
                </c:pt>
                <c:pt idx="8203">
                  <c:v>0</c:v>
                </c:pt>
                <c:pt idx="8204">
                  <c:v>0</c:v>
                </c:pt>
                <c:pt idx="8205">
                  <c:v>0</c:v>
                </c:pt>
                <c:pt idx="8206">
                  <c:v>0</c:v>
                </c:pt>
                <c:pt idx="8207">
                  <c:v>0</c:v>
                </c:pt>
                <c:pt idx="8208">
                  <c:v>0</c:v>
                </c:pt>
                <c:pt idx="8209">
                  <c:v>0</c:v>
                </c:pt>
                <c:pt idx="8210">
                  <c:v>0</c:v>
                </c:pt>
                <c:pt idx="8211">
                  <c:v>0</c:v>
                </c:pt>
                <c:pt idx="8212">
                  <c:v>0</c:v>
                </c:pt>
                <c:pt idx="8213">
                  <c:v>0</c:v>
                </c:pt>
                <c:pt idx="8214">
                  <c:v>0</c:v>
                </c:pt>
                <c:pt idx="8215">
                  <c:v>0</c:v>
                </c:pt>
                <c:pt idx="8216">
                  <c:v>0</c:v>
                </c:pt>
                <c:pt idx="8217">
                  <c:v>0</c:v>
                </c:pt>
                <c:pt idx="8218">
                  <c:v>0</c:v>
                </c:pt>
                <c:pt idx="8219">
                  <c:v>0</c:v>
                </c:pt>
                <c:pt idx="8220">
                  <c:v>0</c:v>
                </c:pt>
                <c:pt idx="8221">
                  <c:v>0</c:v>
                </c:pt>
                <c:pt idx="8222">
                  <c:v>0</c:v>
                </c:pt>
                <c:pt idx="8223">
                  <c:v>0</c:v>
                </c:pt>
                <c:pt idx="8224">
                  <c:v>2.3912617607594888E-2</c:v>
                </c:pt>
                <c:pt idx="8225">
                  <c:v>6.5348258113924002E-2</c:v>
                </c:pt>
                <c:pt idx="8226">
                  <c:v>0.11569993659493663</c:v>
                </c:pt>
                <c:pt idx="8227">
                  <c:v>0.16341697836708854</c:v>
                </c:pt>
                <c:pt idx="8228">
                  <c:v>0.21038071507594935</c:v>
                </c:pt>
                <c:pt idx="8229">
                  <c:v>0.26035380748101261</c:v>
                </c:pt>
                <c:pt idx="8230">
                  <c:v>0.3088202897594936</c:v>
                </c:pt>
                <c:pt idx="8231">
                  <c:v>0.35628622798734177</c:v>
                </c:pt>
                <c:pt idx="8232">
                  <c:v>0.40387578748101266</c:v>
                </c:pt>
                <c:pt idx="8233">
                  <c:v>0.45347415836708854</c:v>
                </c:pt>
                <c:pt idx="8234">
                  <c:v>0.49290098368354429</c:v>
                </c:pt>
                <c:pt idx="8235">
                  <c:v>0.53333221659493668</c:v>
                </c:pt>
                <c:pt idx="8236">
                  <c:v>0.57564477735443043</c:v>
                </c:pt>
                <c:pt idx="8237">
                  <c:v>0.61908922292405066</c:v>
                </c:pt>
                <c:pt idx="8238">
                  <c:v>0.66555075836708855</c:v>
                </c:pt>
                <c:pt idx="8239">
                  <c:v>0.71602991659493664</c:v>
                </c:pt>
                <c:pt idx="8240">
                  <c:v>0.77039921532911393</c:v>
                </c:pt>
                <c:pt idx="8241">
                  <c:v>0.8271559165949367</c:v>
                </c:pt>
                <c:pt idx="8242">
                  <c:v>0.88479340140506335</c:v>
                </c:pt>
                <c:pt idx="8243">
                  <c:v>0.94895953178481018</c:v>
                </c:pt>
                <c:pt idx="8244">
                  <c:v>1.0135042431772152</c:v>
                </c:pt>
                <c:pt idx="8245">
                  <c:v>1.0770406887468353</c:v>
                </c:pt>
                <c:pt idx="8246">
                  <c:v>1.1420837431772151</c:v>
                </c:pt>
                <c:pt idx="8247">
                  <c:v>1.2049943672278478</c:v>
                </c:pt>
                <c:pt idx="8248">
                  <c:v>1.266649484949367</c:v>
                </c:pt>
                <c:pt idx="8249">
                  <c:v>1.3273002001392404</c:v>
                </c:pt>
                <c:pt idx="8250">
                  <c:v>1.3893300406455698</c:v>
                </c:pt>
                <c:pt idx="8251">
                  <c:v>1.4465889457088608</c:v>
                </c:pt>
                <c:pt idx="8252">
                  <c:v>1.50309068621519</c:v>
                </c:pt>
                <c:pt idx="8253">
                  <c:v>1.560975415329114</c:v>
                </c:pt>
                <c:pt idx="8254">
                  <c:v>1.6198645507721521</c:v>
                </c:pt>
                <c:pt idx="8255">
                  <c:v>1.6764937735569625</c:v>
                </c:pt>
                <c:pt idx="8256">
                  <c:v>1.732999374822785</c:v>
                </c:pt>
                <c:pt idx="8257">
                  <c:v>1.7886241912784817</c:v>
                </c:pt>
                <c:pt idx="8258">
                  <c:v>1.8446275900126585</c:v>
                </c:pt>
                <c:pt idx="8259">
                  <c:v>1.9003798849493672</c:v>
                </c:pt>
                <c:pt idx="8260">
                  <c:v>1.9556299773544308</c:v>
                </c:pt>
                <c:pt idx="8261">
                  <c:v>2.0084926741898737</c:v>
                </c:pt>
                <c:pt idx="8262">
                  <c:v>2.0602273339367092</c:v>
                </c:pt>
                <c:pt idx="8263">
                  <c:v>2.1139708174810132</c:v>
                </c:pt>
                <c:pt idx="8264">
                  <c:v>2.1674631987468356</c:v>
                </c:pt>
                <c:pt idx="8265">
                  <c:v>2.2196962111518994</c:v>
                </c:pt>
                <c:pt idx="8266">
                  <c:v>2.267787970265823</c:v>
                </c:pt>
                <c:pt idx="8267">
                  <c:v>2.3148753254556964</c:v>
                </c:pt>
                <c:pt idx="8268">
                  <c:v>2.3617115811518992</c:v>
                </c:pt>
                <c:pt idx="8269">
                  <c:v>2.4084203558354433</c:v>
                </c:pt>
                <c:pt idx="8270">
                  <c:v>2.4548818900126586</c:v>
                </c:pt>
                <c:pt idx="8271">
                  <c:v>2.5013434267215189</c:v>
                </c:pt>
                <c:pt idx="8272">
                  <c:v>2.5467966874810122</c:v>
                </c:pt>
                <c:pt idx="8273">
                  <c:v>2.5930032646962027</c:v>
                </c:pt>
                <c:pt idx="8274">
                  <c:v>2.6439807697594935</c:v>
                </c:pt>
                <c:pt idx="8275">
                  <c:v>2.6957115773544302</c:v>
                </c:pt>
                <c:pt idx="8276">
                  <c:v>2.747195143177215</c:v>
                </c:pt>
                <c:pt idx="8277">
                  <c:v>2.7994281482405059</c:v>
                </c:pt>
                <c:pt idx="8278">
                  <c:v>2.8497798241898731</c:v>
                </c:pt>
                <c:pt idx="8279">
                  <c:v>2.902140309</c:v>
                </c:pt>
                <c:pt idx="8280">
                  <c:v>2.955756310265822</c:v>
                </c:pt>
                <c:pt idx="8281">
                  <c:v>3.0112575014050629</c:v>
                </c:pt>
                <c:pt idx="8282">
                  <c:v>3.0642438168860759</c:v>
                </c:pt>
                <c:pt idx="8283">
                  <c:v>3.116855411189873</c:v>
                </c:pt>
                <c:pt idx="8284">
                  <c:v>3.1698455909367085</c:v>
                </c:pt>
                <c:pt idx="8285">
                  <c:v>3.2240912770126573</c:v>
                </c:pt>
                <c:pt idx="8286">
                  <c:v>3.2780819997974677</c:v>
                </c:pt>
                <c:pt idx="8287">
                  <c:v>3.3305661035949363</c:v>
                </c:pt>
                <c:pt idx="8288">
                  <c:v>3.3828029681518985</c:v>
                </c:pt>
                <c:pt idx="8289">
                  <c:v>3.4305200076455686</c:v>
                </c:pt>
                <c:pt idx="8290">
                  <c:v>3.4778584646075941</c:v>
                </c:pt>
                <c:pt idx="8291">
                  <c:v>3.5238139319873416</c:v>
                </c:pt>
                <c:pt idx="8292">
                  <c:v>3.5691474389493663</c:v>
                </c:pt>
                <c:pt idx="8293">
                  <c:v>3.6105830708860749</c:v>
                </c:pt>
                <c:pt idx="8294">
                  <c:v>3.6530231101265813</c:v>
                </c:pt>
                <c:pt idx="8295">
                  <c:v>3.6881850670886069</c:v>
                </c:pt>
                <c:pt idx="8296">
                  <c:v>3.7150568101265815</c:v>
                </c:pt>
                <c:pt idx="8297">
                  <c:v>3.7367828987341767</c:v>
                </c:pt>
                <c:pt idx="8298">
                  <c:v>3.751980341772152</c:v>
                </c:pt>
                <c:pt idx="8299">
                  <c:v>3.7620244050632912</c:v>
                </c:pt>
                <c:pt idx="8300">
                  <c:v>3.767297531645569</c:v>
                </c:pt>
                <c:pt idx="8301">
                  <c:v>3.7685530379746837</c:v>
                </c:pt>
                <c:pt idx="8302">
                  <c:v>3.7646590253164551</c:v>
                </c:pt>
                <c:pt idx="8303">
                  <c:v>3.7608924936708865</c:v>
                </c:pt>
                <c:pt idx="8304">
                  <c:v>3.7600116962025321</c:v>
                </c:pt>
                <c:pt idx="8305">
                  <c:v>3.7500912531645567</c:v>
                </c:pt>
                <c:pt idx="8306">
                  <c:v>3.736527898734177</c:v>
                </c:pt>
                <c:pt idx="8307">
                  <c:v>3.7217090379746831</c:v>
                </c:pt>
                <c:pt idx="8308">
                  <c:v>3.7032511392405061</c:v>
                </c:pt>
                <c:pt idx="8309">
                  <c:v>3.6832866202531638</c:v>
                </c:pt>
                <c:pt idx="8310">
                  <c:v>3.660053924050632</c:v>
                </c:pt>
                <c:pt idx="8311">
                  <c:v>3.6360679240506322</c:v>
                </c:pt>
                <c:pt idx="8312">
                  <c:v>3.6084428860759492</c:v>
                </c:pt>
                <c:pt idx="8313">
                  <c:v>3.5897338734177207</c:v>
                </c:pt>
                <c:pt idx="8314">
                  <c:v>3.5744128101265811</c:v>
                </c:pt>
                <c:pt idx="8315">
                  <c:v>3.5583384430379734</c:v>
                </c:pt>
                <c:pt idx="8316">
                  <c:v>3.5423876962025305</c:v>
                </c:pt>
                <c:pt idx="8317">
                  <c:v>3.5237984430379727</c:v>
                </c:pt>
                <c:pt idx="8318">
                  <c:v>3.5019448734177208</c:v>
                </c:pt>
                <c:pt idx="8319">
                  <c:v>3.4764522658227848</c:v>
                </c:pt>
                <c:pt idx="8320">
                  <c:v>3.4463123417721517</c:v>
                </c:pt>
                <c:pt idx="8321">
                  <c:v>3.4141636075949369</c:v>
                </c:pt>
                <c:pt idx="8322">
                  <c:v>3.3741032405063294</c:v>
                </c:pt>
                <c:pt idx="8323">
                  <c:v>3.3329109873417724</c:v>
                </c:pt>
                <c:pt idx="8324">
                  <c:v>3.2921011772151898</c:v>
                </c:pt>
                <c:pt idx="8325">
                  <c:v>3.2511638860759486</c:v>
                </c:pt>
                <c:pt idx="8326">
                  <c:v>3.2136145316455691</c:v>
                </c:pt>
                <c:pt idx="8327">
                  <c:v>3.1779503670886067</c:v>
                </c:pt>
                <c:pt idx="8328">
                  <c:v>3.1452994177215179</c:v>
                </c:pt>
                <c:pt idx="8329">
                  <c:v>3.1140314556962014</c:v>
                </c:pt>
                <c:pt idx="8330">
                  <c:v>3.0881602531645562</c:v>
                </c:pt>
                <c:pt idx="8331">
                  <c:v>3.062671493670885</c:v>
                </c:pt>
                <c:pt idx="8332">
                  <c:v>3.0363019493670871</c:v>
                </c:pt>
                <c:pt idx="8333">
                  <c:v>3.0091791012658211</c:v>
                </c:pt>
                <c:pt idx="8334">
                  <c:v>2.9814304303797452</c:v>
                </c:pt>
                <c:pt idx="8335">
                  <c:v>2.9519201898734164</c:v>
                </c:pt>
                <c:pt idx="8336">
                  <c:v>2.9221627088607582</c:v>
                </c:pt>
                <c:pt idx="8337">
                  <c:v>2.8905161772151882</c:v>
                </c:pt>
                <c:pt idx="8338">
                  <c:v>2.8581163417721505</c:v>
                </c:pt>
                <c:pt idx="8339">
                  <c:v>2.8253417848101257</c:v>
                </c:pt>
                <c:pt idx="8340">
                  <c:v>2.7931930379746825</c:v>
                </c:pt>
                <c:pt idx="8341">
                  <c:v>2.7633042278481001</c:v>
                </c:pt>
                <c:pt idx="8342">
                  <c:v>2.7330406835443033</c:v>
                </c:pt>
                <c:pt idx="8343">
                  <c:v>2.7025260379746832</c:v>
                </c:pt>
                <c:pt idx="8344">
                  <c:v>2.672389974683544</c:v>
                </c:pt>
                <c:pt idx="8345">
                  <c:v>2.646144063291139</c:v>
                </c:pt>
                <c:pt idx="8346">
                  <c:v>2.6225366455696193</c:v>
                </c:pt>
                <c:pt idx="8347">
                  <c:v>2.6016913417721512</c:v>
                </c:pt>
                <c:pt idx="8348">
                  <c:v>2.5819740632911388</c:v>
                </c:pt>
                <c:pt idx="8349">
                  <c:v>2.560873797468354</c:v>
                </c:pt>
                <c:pt idx="8350">
                  <c:v>2.5417823417721519</c:v>
                </c:pt>
                <c:pt idx="8351">
                  <c:v>2.5272145822784817</c:v>
                </c:pt>
                <c:pt idx="8352">
                  <c:v>2.515408936708861</c:v>
                </c:pt>
                <c:pt idx="8353">
                  <c:v>2.4988323544303803</c:v>
                </c:pt>
                <c:pt idx="8354">
                  <c:v>2.4799958607594941</c:v>
                </c:pt>
                <c:pt idx="8355">
                  <c:v>2.4588955949367088</c:v>
                </c:pt>
                <c:pt idx="8356">
                  <c:v>2.4356628987341775</c:v>
                </c:pt>
                <c:pt idx="8357">
                  <c:v>2.4136857088607599</c:v>
                </c:pt>
                <c:pt idx="8358">
                  <c:v>2.3865628734177222</c:v>
                </c:pt>
                <c:pt idx="8359">
                  <c:v>2.3554185443037978</c:v>
                </c:pt>
                <c:pt idx="8360">
                  <c:v>2.3200054810126591</c:v>
                </c:pt>
                <c:pt idx="8361">
                  <c:v>2.2869798101265828</c:v>
                </c:pt>
                <c:pt idx="8362">
                  <c:v>2.2565887848101274</c:v>
                </c:pt>
                <c:pt idx="8363">
                  <c:v>2.2263252405063296</c:v>
                </c:pt>
                <c:pt idx="8364">
                  <c:v>2.1953083924050638</c:v>
                </c:pt>
                <c:pt idx="8365">
                  <c:v>2.1641679240506324</c:v>
                </c:pt>
                <c:pt idx="8366">
                  <c:v>2.1360406835443033</c:v>
                </c:pt>
                <c:pt idx="8367">
                  <c:v>2.1085392658227846</c:v>
                </c:pt>
                <c:pt idx="8368">
                  <c:v>2.0840510632911391</c:v>
                </c:pt>
                <c:pt idx="8369">
                  <c:v>2.0604397848101268</c:v>
                </c:pt>
                <c:pt idx="8370">
                  <c:v>2.035700481012658</c:v>
                </c:pt>
                <c:pt idx="8371">
                  <c:v>2.0122166835443038</c:v>
                </c:pt>
                <c:pt idx="8372">
                  <c:v>1.9917461139240509</c:v>
                </c:pt>
                <c:pt idx="8373">
                  <c:v>1.9727860126582279</c:v>
                </c:pt>
                <c:pt idx="8374">
                  <c:v>1.9557072405063289</c:v>
                </c:pt>
                <c:pt idx="8375">
                  <c:v>1.9415180632911386</c:v>
                </c:pt>
                <c:pt idx="8376">
                  <c:v>1.9274525063291135</c:v>
                </c:pt>
                <c:pt idx="8377">
                  <c:v>1.9180342658227842</c:v>
                </c:pt>
                <c:pt idx="8378">
                  <c:v>1.9087435063291136</c:v>
                </c:pt>
                <c:pt idx="8379">
                  <c:v>1.9068621772151899</c:v>
                </c:pt>
                <c:pt idx="8380">
                  <c:v>1.9058577721518986</c:v>
                </c:pt>
                <c:pt idx="8381">
                  <c:v>1.9035978607594932</c:v>
                </c:pt>
                <c:pt idx="8382">
                  <c:v>1.8995802405063282</c:v>
                </c:pt>
                <c:pt idx="8383">
                  <c:v>1.8938049113924045</c:v>
                </c:pt>
                <c:pt idx="8384">
                  <c:v>1.887527367088607</c:v>
                </c:pt>
                <c:pt idx="8385">
                  <c:v>1.8809987215189872</c:v>
                </c:pt>
                <c:pt idx="8386">
                  <c:v>1.8766025063291136</c:v>
                </c:pt>
                <c:pt idx="8387">
                  <c:v>1.8674353544303797</c:v>
                </c:pt>
                <c:pt idx="8388">
                  <c:v>1.8605281392405058</c:v>
                </c:pt>
                <c:pt idx="8389">
                  <c:v>1.8575149240506328</c:v>
                </c:pt>
                <c:pt idx="8390">
                  <c:v>1.8573913037974681</c:v>
                </c:pt>
                <c:pt idx="8391">
                  <c:v>1.8586468101265821</c:v>
                </c:pt>
                <c:pt idx="8392">
                  <c:v>1.8627880632911389</c:v>
                </c:pt>
                <c:pt idx="8393">
                  <c:v>1.8627880632911393</c:v>
                </c:pt>
                <c:pt idx="8394">
                  <c:v>1.8632902658227848</c:v>
                </c:pt>
                <c:pt idx="8395">
                  <c:v>1.8617836582278475</c:v>
                </c:pt>
                <c:pt idx="8396">
                  <c:v>1.8582682405063284</c:v>
                </c:pt>
                <c:pt idx="8397">
                  <c:v>1.8537484177215178</c:v>
                </c:pt>
                <c:pt idx="8398">
                  <c:v>1.8501093797468349</c:v>
                </c:pt>
                <c:pt idx="8399">
                  <c:v>1.847223632911392</c:v>
                </c:pt>
                <c:pt idx="8400">
                  <c:v>1.8410697088607586</c:v>
                </c:pt>
                <c:pt idx="8401">
                  <c:v>1.836549873417721</c:v>
                </c:pt>
                <c:pt idx="8402">
                  <c:v>1.8442104050632904</c:v>
                </c:pt>
                <c:pt idx="8403">
                  <c:v>1.8532500632911386</c:v>
                </c:pt>
                <c:pt idx="8404">
                  <c:v>1.8634216075949359</c:v>
                </c:pt>
                <c:pt idx="8405">
                  <c:v>1.8719629240506326</c:v>
                </c:pt>
                <c:pt idx="8406">
                  <c:v>1.8784915696202529</c:v>
                </c:pt>
                <c:pt idx="8407">
                  <c:v>1.8847691139240503</c:v>
                </c:pt>
                <c:pt idx="8408">
                  <c:v>1.8921746835443034</c:v>
                </c:pt>
                <c:pt idx="8409">
                  <c:v>1.9007160126582272</c:v>
                </c:pt>
                <c:pt idx="8410">
                  <c:v>1.8953154050632903</c:v>
                </c:pt>
                <c:pt idx="8411">
                  <c:v>1.8900422784810118</c:v>
                </c:pt>
                <c:pt idx="8412">
                  <c:v>1.8850202531645557</c:v>
                </c:pt>
                <c:pt idx="8413">
                  <c:v>1.8816284556962015</c:v>
                </c:pt>
                <c:pt idx="8414">
                  <c:v>1.880875151898733</c:v>
                </c:pt>
                <c:pt idx="8415">
                  <c:v>1.8816245949367079</c:v>
                </c:pt>
                <c:pt idx="8416">
                  <c:v>1.883760886075948</c:v>
                </c:pt>
                <c:pt idx="8417">
                  <c:v>1.8833861518987332</c:v>
                </c:pt>
                <c:pt idx="8418">
                  <c:v>1.8840119746835433</c:v>
                </c:pt>
                <c:pt idx="8419">
                  <c:v>1.8845141772151888</c:v>
                </c:pt>
                <c:pt idx="8420">
                  <c:v>1.8821306329113918</c:v>
                </c:pt>
                <c:pt idx="8421">
                  <c:v>1.8797432278481006</c:v>
                </c:pt>
                <c:pt idx="8422">
                  <c:v>1.8759766962025313</c:v>
                </c:pt>
                <c:pt idx="8423">
                  <c:v>1.8723337848101262</c:v>
                </c:pt>
                <c:pt idx="8424">
                  <c:v>1.8675628481012654</c:v>
                </c:pt>
                <c:pt idx="8425">
                  <c:v>1.8644221392405063</c:v>
                </c:pt>
                <c:pt idx="8426">
                  <c:v>1.8612814430379747</c:v>
                </c:pt>
                <c:pt idx="8427">
                  <c:v>1.8570127215189873</c:v>
                </c:pt>
                <c:pt idx="8428">
                  <c:v>1.8541269746835445</c:v>
                </c:pt>
                <c:pt idx="8429">
                  <c:v>1.8547566582278485</c:v>
                </c:pt>
                <c:pt idx="8430">
                  <c:v>1.8526242278481015</c:v>
                </c:pt>
                <c:pt idx="8431">
                  <c:v>1.8566418481012661</c:v>
                </c:pt>
                <c:pt idx="8432">
                  <c:v>1.8617913670886077</c:v>
                </c:pt>
                <c:pt idx="8433">
                  <c:v>1.8679452911392409</c:v>
                </c:pt>
                <c:pt idx="8434">
                  <c:v>1.8752311012658229</c:v>
                </c:pt>
                <c:pt idx="8435">
                  <c:v>1.8826405316455699</c:v>
                </c:pt>
                <c:pt idx="8436">
                  <c:v>1.8911818481012663</c:v>
                </c:pt>
                <c:pt idx="8437">
                  <c:v>1.8967060886075955</c:v>
                </c:pt>
                <c:pt idx="8438">
                  <c:v>1.9053710253164562</c:v>
                </c:pt>
                <c:pt idx="8439">
                  <c:v>1.9068776455696208</c:v>
                </c:pt>
                <c:pt idx="8440">
                  <c:v>1.9080095443037981</c:v>
                </c:pt>
                <c:pt idx="8441">
                  <c:v>1.9066304050632921</c:v>
                </c:pt>
                <c:pt idx="8442">
                  <c:v>1.9053748987341781</c:v>
                </c:pt>
                <c:pt idx="8443">
                  <c:v>1.9028638734177221</c:v>
                </c:pt>
                <c:pt idx="8444">
                  <c:v>1.9011061645569627</c:v>
                </c:pt>
                <c:pt idx="8445">
                  <c:v>1.8992209620253169</c:v>
                </c:pt>
                <c:pt idx="8446">
                  <c:v>1.8985912784810131</c:v>
                </c:pt>
                <c:pt idx="8447">
                  <c:v>1.8984637974683547</c:v>
                </c:pt>
                <c:pt idx="8448">
                  <c:v>1.8962038734177218</c:v>
                </c:pt>
                <c:pt idx="8449">
                  <c:v>1.8954505696202533</c:v>
                </c:pt>
                <c:pt idx="8450">
                  <c:v>1.8941950632911393</c:v>
                </c:pt>
                <c:pt idx="8451">
                  <c:v>1.895326949367089</c:v>
                </c:pt>
                <c:pt idx="8452">
                  <c:v>1.8954505696202533</c:v>
                </c:pt>
                <c:pt idx="8453">
                  <c:v>1.895574189873418</c:v>
                </c:pt>
                <c:pt idx="8454">
                  <c:v>1.89306317721519</c:v>
                </c:pt>
                <c:pt idx="8455">
                  <c:v>1.8903010632911394</c:v>
                </c:pt>
                <c:pt idx="8456">
                  <c:v>1.8864070506329118</c:v>
                </c:pt>
                <c:pt idx="8457">
                  <c:v>1.8838960379746843</c:v>
                </c:pt>
                <c:pt idx="8458">
                  <c:v>1.8725926075949375</c:v>
                </c:pt>
                <c:pt idx="8459">
                  <c:v>1.8604122531645579</c:v>
                </c:pt>
                <c:pt idx="8460">
                  <c:v>1.8483593797468367</c:v>
                </c:pt>
                <c:pt idx="8461">
                  <c:v>1.8368048354430391</c:v>
                </c:pt>
                <c:pt idx="8462">
                  <c:v>1.8257563544303808</c:v>
                </c:pt>
                <c:pt idx="8463">
                  <c:v>1.8147040126582288</c:v>
                </c:pt>
                <c:pt idx="8464">
                  <c:v>1.807920405063292</c:v>
                </c:pt>
                <c:pt idx="8465">
                  <c:v>1.8013917721518993</c:v>
                </c:pt>
                <c:pt idx="8466">
                  <c:v>1.8031494936708863</c:v>
                </c:pt>
                <c:pt idx="8467">
                  <c:v>1.8052819240506328</c:v>
                </c:pt>
                <c:pt idx="8468">
                  <c:v>1.8081676582278481</c:v>
                </c:pt>
                <c:pt idx="8469">
                  <c:v>1.809546784810127</c:v>
                </c:pt>
                <c:pt idx="8470">
                  <c:v>1.8111770126582281</c:v>
                </c:pt>
                <c:pt idx="8471">
                  <c:v>1.8140666075949363</c:v>
                </c:pt>
                <c:pt idx="8472">
                  <c:v>1.8182117088607594</c:v>
                </c:pt>
                <c:pt idx="8473">
                  <c:v>1.8170836835443034</c:v>
                </c:pt>
                <c:pt idx="8474">
                  <c:v>1.8172111645569617</c:v>
                </c:pt>
                <c:pt idx="8475">
                  <c:v>1.8317789240506328</c:v>
                </c:pt>
                <c:pt idx="8476">
                  <c:v>1.8459719493670883</c:v>
                </c:pt>
                <c:pt idx="8477">
                  <c:v>1.8595352911392402</c:v>
                </c:pt>
                <c:pt idx="8478">
                  <c:v>1.8737244683544301</c:v>
                </c:pt>
                <c:pt idx="8479">
                  <c:v>1.8895477341772149</c:v>
                </c:pt>
                <c:pt idx="8480">
                  <c:v>1.9058732025316456</c:v>
                </c:pt>
                <c:pt idx="8481">
                  <c:v>1.912907911392405</c:v>
                </c:pt>
                <c:pt idx="8482">
                  <c:v>1.9179337974683541</c:v>
                </c:pt>
                <c:pt idx="8483">
                  <c:v>1.9076347721518987</c:v>
                </c:pt>
                <c:pt idx="8484">
                  <c:v>1.8960802278481013</c:v>
                </c:pt>
                <c:pt idx="8485">
                  <c:v>1.8879174936708856</c:v>
                </c:pt>
                <c:pt idx="8486">
                  <c:v>1.8791289367088604</c:v>
                </c:pt>
                <c:pt idx="8487">
                  <c:v>1.8669485822784806</c:v>
                </c:pt>
                <c:pt idx="8488">
                  <c:v>1.8508742025316454</c:v>
                </c:pt>
                <c:pt idx="8489">
                  <c:v>1.8491164810126581</c:v>
                </c:pt>
                <c:pt idx="8490">
                  <c:v>1.8476098734177209</c:v>
                </c:pt>
                <c:pt idx="8491">
                  <c:v>1.8476098734177209</c:v>
                </c:pt>
                <c:pt idx="8492">
                  <c:v>1.8486142784810122</c:v>
                </c:pt>
                <c:pt idx="8493">
                  <c:v>1.8477334936708854</c:v>
                </c:pt>
                <c:pt idx="8494">
                  <c:v>1.8474823924050625</c:v>
                </c:pt>
                <c:pt idx="8495">
                  <c:v>1.8484867974683539</c:v>
                </c:pt>
                <c:pt idx="8496">
                  <c:v>1.8528830126582272</c:v>
                </c:pt>
                <c:pt idx="8497">
                  <c:v>1.856023708860759</c:v>
                </c:pt>
                <c:pt idx="8498">
                  <c:v>1.8599177215189864</c:v>
                </c:pt>
                <c:pt idx="8499">
                  <c:v>1.862679848101265</c:v>
                </c:pt>
                <c:pt idx="8500">
                  <c:v>1.8641864683544298</c:v>
                </c:pt>
                <c:pt idx="8501">
                  <c:v>1.8670722151898731</c:v>
                </c:pt>
                <c:pt idx="8502">
                  <c:v>1.868829924050633</c:v>
                </c:pt>
                <c:pt idx="8503">
                  <c:v>1.8710898354430374</c:v>
                </c:pt>
                <c:pt idx="8504">
                  <c:v>1.8705876329113924</c:v>
                </c:pt>
                <c:pt idx="8505">
                  <c:v>1.8693321139240504</c:v>
                </c:pt>
                <c:pt idx="8506">
                  <c:v>1.8688298987341769</c:v>
                </c:pt>
                <c:pt idx="8507">
                  <c:v>1.8703365189873413</c:v>
                </c:pt>
                <c:pt idx="8508">
                  <c:v>1.8679491265822785</c:v>
                </c:pt>
                <c:pt idx="8509">
                  <c:v>1.8663150379746838</c:v>
                </c:pt>
                <c:pt idx="8510">
                  <c:v>1.8556412911392406</c:v>
                </c:pt>
                <c:pt idx="8511">
                  <c:v>1.8460955696202532</c:v>
                </c:pt>
                <c:pt idx="8512">
                  <c:v>1.8376817341772154</c:v>
                </c:pt>
                <c:pt idx="8513">
                  <c:v>1.8290167974683542</c:v>
                </c:pt>
                <c:pt idx="8514">
                  <c:v>1.8197260379746831</c:v>
                </c:pt>
                <c:pt idx="8515">
                  <c:v>1.8084226075949359</c:v>
                </c:pt>
                <c:pt idx="8516">
                  <c:v>1.8032730886075943</c:v>
                </c:pt>
                <c:pt idx="8517">
                  <c:v>1.7956125569620245</c:v>
                </c:pt>
                <c:pt idx="8518">
                  <c:v>1.7966169620253156</c:v>
                </c:pt>
                <c:pt idx="8519">
                  <c:v>1.7956125569620245</c:v>
                </c:pt>
                <c:pt idx="8520">
                  <c:v>1.7942295696202522</c:v>
                </c:pt>
                <c:pt idx="8521">
                  <c:v>1.7941020759493658</c:v>
                </c:pt>
                <c:pt idx="8522">
                  <c:v>1.7944767974683533</c:v>
                </c:pt>
                <c:pt idx="8523">
                  <c:v>1.7918382911392394</c:v>
                </c:pt>
                <c:pt idx="8524">
                  <c:v>1.7874459493670878</c:v>
                </c:pt>
                <c:pt idx="8525">
                  <c:v>1.7811684050632905</c:v>
                </c:pt>
                <c:pt idx="8526">
                  <c:v>1.775393063291139</c:v>
                </c:pt>
                <c:pt idx="8527">
                  <c:v>1.7718776455696201</c:v>
                </c:pt>
                <c:pt idx="8528">
                  <c:v>1.7673578101265821</c:v>
                </c:pt>
                <c:pt idx="8529">
                  <c:v>1.7613275063291138</c:v>
                </c:pt>
                <c:pt idx="8530">
                  <c:v>1.7555521645569618</c:v>
                </c:pt>
                <c:pt idx="8531">
                  <c:v>1.7515345316455688</c:v>
                </c:pt>
                <c:pt idx="8532">
                  <c:v>1.7485213037974681</c:v>
                </c:pt>
                <c:pt idx="8533">
                  <c:v>1.7475168987341771</c:v>
                </c:pt>
                <c:pt idx="8534">
                  <c:v>1.7468872025316451</c:v>
                </c:pt>
                <c:pt idx="8535">
                  <c:v>1.7433717848101262</c:v>
                </c:pt>
                <c:pt idx="8536">
                  <c:v>1.7402310759493669</c:v>
                </c:pt>
                <c:pt idx="8537">
                  <c:v>1.7380986329113925</c:v>
                </c:pt>
                <c:pt idx="8538">
                  <c:v>1.7359661898734176</c:v>
                </c:pt>
                <c:pt idx="8539">
                  <c:v>1.7370942151898732</c:v>
                </c:pt>
                <c:pt idx="8540">
                  <c:v>1.7386008354430378</c:v>
                </c:pt>
                <c:pt idx="8541">
                  <c:v>1.7409843797468354</c:v>
                </c:pt>
                <c:pt idx="8542">
                  <c:v>1.7462575189873419</c:v>
                </c:pt>
                <c:pt idx="8543">
                  <c:v>1.7510284556962024</c:v>
                </c:pt>
                <c:pt idx="8544">
                  <c:v>1.7570548860759492</c:v>
                </c:pt>
                <c:pt idx="8545">
                  <c:v>1.7618258101265822</c:v>
                </c:pt>
                <c:pt idx="8546">
                  <c:v>1.7673539113924051</c:v>
                </c:pt>
                <c:pt idx="8547">
                  <c:v>1.7697413037974683</c:v>
                </c:pt>
                <c:pt idx="8548">
                  <c:v>1.7703709873417721</c:v>
                </c:pt>
                <c:pt idx="8549">
                  <c:v>1.7704984683544305</c:v>
                </c:pt>
                <c:pt idx="8550">
                  <c:v>1.7654764430379746</c:v>
                </c:pt>
                <c:pt idx="8551">
                  <c:v>1.7598247341772146</c:v>
                </c:pt>
                <c:pt idx="8552">
                  <c:v>1.7553010379746832</c:v>
                </c:pt>
                <c:pt idx="8553">
                  <c:v>1.7496493164556961</c:v>
                </c:pt>
                <c:pt idx="8554">
                  <c:v>1.7284254303797466</c:v>
                </c:pt>
                <c:pt idx="8555">
                  <c:v>1.7090828860759495</c:v>
                </c:pt>
                <c:pt idx="8556">
                  <c:v>1.6902425443037976</c:v>
                </c:pt>
                <c:pt idx="8557">
                  <c:v>1.6710274810126584</c:v>
                </c:pt>
                <c:pt idx="8558">
                  <c:v>1.6555789367088605</c:v>
                </c:pt>
                <c:pt idx="8559">
                  <c:v>1.640760075949367</c:v>
                </c:pt>
                <c:pt idx="8560">
                  <c:v>1.6241835063291139</c:v>
                </c:pt>
                <c:pt idx="8561">
                  <c:v>1.6109948860759491</c:v>
                </c:pt>
                <c:pt idx="8562">
                  <c:v>1.6117481898734172</c:v>
                </c:pt>
                <c:pt idx="8563">
                  <c:v>1.6152636202531641</c:v>
                </c:pt>
                <c:pt idx="8564">
                  <c:v>1.6179021139240504</c:v>
                </c:pt>
                <c:pt idx="8565">
                  <c:v>1.6221708354430373</c:v>
                </c:pt>
                <c:pt idx="8566">
                  <c:v>1.624558227848101</c:v>
                </c:pt>
                <c:pt idx="8567">
                  <c:v>1.6322148987341767</c:v>
                </c:pt>
                <c:pt idx="8568">
                  <c:v>1.6413781898734174</c:v>
                </c:pt>
                <c:pt idx="8569">
                  <c:v>1.6524266582278475</c:v>
                </c:pt>
                <c:pt idx="8570">
                  <c:v>1.6622196202531645</c:v>
                </c:pt>
                <c:pt idx="8571">
                  <c:v>1.6507925607594933</c:v>
                </c:pt>
                <c:pt idx="8572">
                  <c:v>1.6389907784810125</c:v>
                </c:pt>
                <c:pt idx="8573">
                  <c:v>1.623418610126582</c:v>
                </c:pt>
                <c:pt idx="8574">
                  <c:v>1.608225029113924</c:v>
                </c:pt>
                <c:pt idx="8575">
                  <c:v>1.5875033506329113</c:v>
                </c:pt>
                <c:pt idx="8576">
                  <c:v>1.5664069493670887</c:v>
                </c:pt>
                <c:pt idx="8577">
                  <c:v>1.5423011908481012</c:v>
                </c:pt>
                <c:pt idx="8578">
                  <c:v>1.5219580897088605</c:v>
                </c:pt>
                <c:pt idx="8579">
                  <c:v>1.5202003681898735</c:v>
                </c:pt>
                <c:pt idx="8580">
                  <c:v>1.5193234441392403</c:v>
                </c:pt>
                <c:pt idx="8581">
                  <c:v>1.5213322669240508</c:v>
                </c:pt>
                <c:pt idx="8582">
                  <c:v>1.5223366846455695</c:v>
                </c:pt>
                <c:pt idx="8583">
                  <c:v>1.5250988112278483</c:v>
                </c:pt>
                <c:pt idx="8584">
                  <c:v>1.5276098365443036</c:v>
                </c:pt>
                <c:pt idx="8585">
                  <c:v>1.5303719631265822</c:v>
                </c:pt>
                <c:pt idx="8586">
                  <c:v>1.5307466846455695</c:v>
                </c:pt>
                <c:pt idx="8587">
                  <c:v>1.529993380848101</c:v>
                </c:pt>
                <c:pt idx="8588">
                  <c:v>1.531248887177215</c:v>
                </c:pt>
                <c:pt idx="8589">
                  <c:v>1.5328829757848101</c:v>
                </c:pt>
                <c:pt idx="8590">
                  <c:v>1.5350192669240503</c:v>
                </c:pt>
                <c:pt idx="8591">
                  <c:v>1.5346406846455698</c:v>
                </c:pt>
                <c:pt idx="8592">
                  <c:v>1.5370242162911392</c:v>
                </c:pt>
                <c:pt idx="8593">
                  <c:v>1.5396588492025316</c:v>
                </c:pt>
                <c:pt idx="8594">
                  <c:v>1.5556095960379746</c:v>
                </c:pt>
                <c:pt idx="8595">
                  <c:v>1.5723136466708862</c:v>
                </c:pt>
                <c:pt idx="8596">
                  <c:v>1.5886391150253165</c:v>
                </c:pt>
                <c:pt idx="8597">
                  <c:v>1.6060926086962026</c:v>
                </c:pt>
                <c:pt idx="8598">
                  <c:v>1.624299406164557</c:v>
                </c:pt>
                <c:pt idx="8599">
                  <c:v>1.6451447099620256</c:v>
                </c:pt>
                <c:pt idx="8600">
                  <c:v>1.6627256973037978</c:v>
                </c:pt>
                <c:pt idx="8601">
                  <c:v>1.6795533808481016</c:v>
                </c:pt>
                <c:pt idx="8602">
                  <c:v>1.6860820264177216</c:v>
                </c:pt>
                <c:pt idx="8603">
                  <c:v>1.6936150770506331</c:v>
                </c:pt>
                <c:pt idx="8604">
                  <c:v>1.7010245074303798</c:v>
                </c:pt>
                <c:pt idx="8605">
                  <c:v>1.7067998492025318</c:v>
                </c:pt>
                <c:pt idx="8606">
                  <c:v>1.7128262922405066</c:v>
                </c:pt>
                <c:pt idx="8607">
                  <c:v>1.7178483302151899</c:v>
                </c:pt>
                <c:pt idx="8608">
                  <c:v>1.7228742289493675</c:v>
                </c:pt>
                <c:pt idx="8609">
                  <c:v>1.7266407605949372</c:v>
                </c:pt>
                <c:pt idx="8610">
                  <c:v>1.7290243048987346</c:v>
                </c:pt>
                <c:pt idx="8611">
                  <c:v>1.7309095074303802</c:v>
                </c:pt>
                <c:pt idx="8612">
                  <c:v>1.7315353302151901</c:v>
                </c:pt>
                <c:pt idx="8613">
                  <c:v>1.7330419504683543</c:v>
                </c:pt>
                <c:pt idx="8614">
                  <c:v>1.7329144567974681</c:v>
                </c:pt>
                <c:pt idx="8615">
                  <c:v>1.7344210770506328</c:v>
                </c:pt>
                <c:pt idx="8616">
                  <c:v>1.7370557226202532</c:v>
                </c:pt>
                <c:pt idx="8617">
                  <c:v>1.7429546846455699</c:v>
                </c:pt>
                <c:pt idx="8618">
                  <c:v>1.7453420770506332</c:v>
                </c:pt>
                <c:pt idx="8619">
                  <c:v>1.7457206593291139</c:v>
                </c:pt>
                <c:pt idx="8620">
                  <c:v>1.7460992416075949</c:v>
                </c:pt>
                <c:pt idx="8621">
                  <c:v>1.7433371276835443</c:v>
                </c:pt>
                <c:pt idx="8622">
                  <c:v>1.7415794188227851</c:v>
                </c:pt>
                <c:pt idx="8623">
                  <c:v>1.7361787985696202</c:v>
                </c:pt>
                <c:pt idx="8624">
                  <c:v>1.7293990517341773</c:v>
                </c:pt>
                <c:pt idx="8625">
                  <c:v>1.7194747352784812</c:v>
                </c:pt>
                <c:pt idx="8626">
                  <c:v>1.7118142036329114</c:v>
                </c:pt>
                <c:pt idx="8627">
                  <c:v>1.7076690897088609</c:v>
                </c:pt>
                <c:pt idx="8628">
                  <c:v>1.7045283808481013</c:v>
                </c:pt>
                <c:pt idx="8629">
                  <c:v>1.7041497985696201</c:v>
                </c:pt>
                <c:pt idx="8630">
                  <c:v>1.7040261783164554</c:v>
                </c:pt>
                <c:pt idx="8631">
                  <c:v>1.7065410643924048</c:v>
                </c:pt>
                <c:pt idx="8632">
                  <c:v>1.7106861783164555</c:v>
                </c:pt>
                <c:pt idx="8633">
                  <c:v>1.717342304898734</c:v>
                </c:pt>
                <c:pt idx="8634">
                  <c:v>1.7242495327468348</c:v>
                </c:pt>
                <c:pt idx="8635">
                  <c:v>1.7312842416075944</c:v>
                </c:pt>
                <c:pt idx="8636">
                  <c:v>1.7370634441392396</c:v>
                </c:pt>
                <c:pt idx="8637">
                  <c:v>1.7405827226202524</c:v>
                </c:pt>
                <c:pt idx="8638">
                  <c:v>1.7430937479367083</c:v>
                </c:pt>
                <c:pt idx="8639">
                  <c:v>1.7449750770506323</c:v>
                </c:pt>
                <c:pt idx="8640">
                  <c:v>1.7463580643924042</c:v>
                </c:pt>
                <c:pt idx="8641">
                  <c:v>1.7466091656582274</c:v>
                </c:pt>
                <c:pt idx="8642">
                  <c:v>1.7463580643924046</c:v>
                </c:pt>
                <c:pt idx="8643">
                  <c:v>1.7448514567974678</c:v>
                </c:pt>
                <c:pt idx="8644">
                  <c:v>1.7442217732531637</c:v>
                </c:pt>
                <c:pt idx="8645">
                  <c:v>1.7464816846455693</c:v>
                </c:pt>
                <c:pt idx="8646">
                  <c:v>1.7453536593291137</c:v>
                </c:pt>
                <c:pt idx="8647">
                  <c:v>1.7439745200886074</c:v>
                </c:pt>
                <c:pt idx="8648">
                  <c:v>1.7371947732531643</c:v>
                </c:pt>
                <c:pt idx="8649">
                  <c:v>1.7306661276835442</c:v>
                </c:pt>
                <c:pt idx="8650">
                  <c:v>1.7413398833797464</c:v>
                </c:pt>
                <c:pt idx="8651">
                  <c:v>1.7521372605949364</c:v>
                </c:pt>
                <c:pt idx="8652">
                  <c:v>1.7643214795822781</c:v>
                </c:pt>
                <c:pt idx="8653">
                  <c:v>1.7733611365443032</c:v>
                </c:pt>
                <c:pt idx="8654">
                  <c:v>1.7870481061645564</c:v>
                </c:pt>
                <c:pt idx="8655">
                  <c:v>1.799981773253164</c:v>
                </c:pt>
                <c:pt idx="8656">
                  <c:v>1.8179336077215185</c:v>
                </c:pt>
                <c:pt idx="8657">
                  <c:v>1.8348848987341768</c:v>
                </c:pt>
                <c:pt idx="8658">
                  <c:v>1.8352634936708854</c:v>
                </c:pt>
                <c:pt idx="8659">
                  <c:v>1.8342590759493662</c:v>
                </c:pt>
                <c:pt idx="8660">
                  <c:v>1.8313733291139238</c:v>
                </c:pt>
                <c:pt idx="8661">
                  <c:v>1.8307475063291139</c:v>
                </c:pt>
                <c:pt idx="8662">
                  <c:v>1.8296194810126583</c:v>
                </c:pt>
                <c:pt idx="8663">
                  <c:v>1.8305002658227849</c:v>
                </c:pt>
                <c:pt idx="8664">
                  <c:v>1.8297469620253166</c:v>
                </c:pt>
                <c:pt idx="8665">
                  <c:v>1.8305002658227849</c:v>
                </c:pt>
                <c:pt idx="8666">
                  <c:v>1.8323854556962027</c:v>
                </c:pt>
                <c:pt idx="8667">
                  <c:v>1.8346453670886076</c:v>
                </c:pt>
                <c:pt idx="8668">
                  <c:v>1.8372799999999996</c:v>
                </c:pt>
                <c:pt idx="8669">
                  <c:v>1.829240886075949</c:v>
                </c:pt>
                <c:pt idx="8670">
                  <c:v>1.822712240506329</c:v>
                </c:pt>
                <c:pt idx="8671">
                  <c:v>1.8119148734177213</c:v>
                </c:pt>
                <c:pt idx="8672">
                  <c:v>1.8026241139240504</c:v>
                </c:pt>
                <c:pt idx="8673">
                  <c:v>1.7798936202531646</c:v>
                </c:pt>
                <c:pt idx="8674">
                  <c:v>1.7561587215189873</c:v>
                </c:pt>
                <c:pt idx="8675">
                  <c:v>1.7317980000000002</c:v>
                </c:pt>
                <c:pt idx="8676">
                  <c:v>1.7061817721518986</c:v>
                </c:pt>
                <c:pt idx="8677">
                  <c:v>1.6899837848101265</c:v>
                </c:pt>
                <c:pt idx="8678">
                  <c:v>1.6710236835443035</c:v>
                </c:pt>
                <c:pt idx="8679">
                  <c:v>1.654698215189873</c:v>
                </c:pt>
                <c:pt idx="8680">
                  <c:v>1.6396282531645563</c:v>
                </c:pt>
                <c:pt idx="8681">
                  <c:v>1.6378705443037971</c:v>
                </c:pt>
                <c:pt idx="8682">
                  <c:v>1.6351084177215185</c:v>
                </c:pt>
                <c:pt idx="8683">
                  <c:v>1.6336018101265819</c:v>
                </c:pt>
                <c:pt idx="8684">
                  <c:v>1.6332270886075948</c:v>
                </c:pt>
                <c:pt idx="8685">
                  <c:v>1.6326012658227846</c:v>
                </c:pt>
                <c:pt idx="8686">
                  <c:v>1.6343589746835441</c:v>
                </c:pt>
                <c:pt idx="8687">
                  <c:v>1.6378743924050629</c:v>
                </c:pt>
                <c:pt idx="8688">
                  <c:v>1.6421431139240503</c:v>
                </c:pt>
                <c:pt idx="8689">
                  <c:v>1.6445305063291134</c:v>
                </c:pt>
                <c:pt idx="8690">
                  <c:v>1.6461607341772146</c:v>
                </c:pt>
                <c:pt idx="8691">
                  <c:v>1.647165139240506</c:v>
                </c:pt>
                <c:pt idx="8692">
                  <c:v>1.6494250506329109</c:v>
                </c:pt>
                <c:pt idx="8693">
                  <c:v>1.6543234683544299</c:v>
                </c:pt>
                <c:pt idx="8694">
                  <c:v>1.6619839999999997</c:v>
                </c:pt>
                <c:pt idx="8695">
                  <c:v>1.6680104303797467</c:v>
                </c:pt>
                <c:pt idx="8696">
                  <c:v>1.6680104303797467</c:v>
                </c:pt>
                <c:pt idx="8697">
                  <c:v>1.6701428607594935</c:v>
                </c:pt>
                <c:pt idx="8698">
                  <c:v>1.674160481012658</c:v>
                </c:pt>
                <c:pt idx="8699">
                  <c:v>1.678429202531645</c:v>
                </c:pt>
                <c:pt idx="8700">
                  <c:v>1.6800632911392401</c:v>
                </c:pt>
                <c:pt idx="8701">
                  <c:v>1.6803143924050628</c:v>
                </c:pt>
                <c:pt idx="8702">
                  <c:v>1.6793099873417718</c:v>
                </c:pt>
                <c:pt idx="8703">
                  <c:v>1.6801869113924048</c:v>
                </c:pt>
                <c:pt idx="8704">
                  <c:v>1.6834551012658228</c:v>
                </c:pt>
                <c:pt idx="8705">
                  <c:v>1.6860935949367089</c:v>
                </c:pt>
                <c:pt idx="8706">
                  <c:v>1.6864721898734181</c:v>
                </c:pt>
                <c:pt idx="8707">
                  <c:v>1.6873529746835445</c:v>
                </c:pt>
                <c:pt idx="8708">
                  <c:v>1.6891106835443037</c:v>
                </c:pt>
                <c:pt idx="8709">
                  <c:v>1.6916216962025317</c:v>
                </c:pt>
                <c:pt idx="8710">
                  <c:v>1.6928772025316456</c:v>
                </c:pt>
                <c:pt idx="8711">
                  <c:v>1.6930008227848103</c:v>
                </c:pt>
                <c:pt idx="8712">
                  <c:v>1.6933794050632911</c:v>
                </c:pt>
                <c:pt idx="8713">
                  <c:v>1.6940090886075949</c:v>
                </c:pt>
                <c:pt idx="8714">
                  <c:v>1.6953882151898734</c:v>
                </c:pt>
                <c:pt idx="8715">
                  <c:v>1.6973970253164559</c:v>
                </c:pt>
                <c:pt idx="8716">
                  <c:v>1.6995294683544306</c:v>
                </c:pt>
                <c:pt idx="8717">
                  <c:v>1.7017893797468358</c:v>
                </c:pt>
                <c:pt idx="8718">
                  <c:v>1.7017893797468358</c:v>
                </c:pt>
                <c:pt idx="8719">
                  <c:v>1.7104543164556965</c:v>
                </c:pt>
                <c:pt idx="8720">
                  <c:v>1.7198725569620257</c:v>
                </c:pt>
                <c:pt idx="8721">
                  <c:v>1.7262775822784813</c:v>
                </c:pt>
                <c:pt idx="8722">
                  <c:v>1.7321804050632912</c:v>
                </c:pt>
                <c:pt idx="8723">
                  <c:v>1.7341892151898732</c:v>
                </c:pt>
                <c:pt idx="8724">
                  <c:v>1.7358233164556962</c:v>
                </c:pt>
                <c:pt idx="8725">
                  <c:v>1.7380832405063293</c:v>
                </c:pt>
                <c:pt idx="8726">
                  <c:v>1.7398409620253161</c:v>
                </c:pt>
                <c:pt idx="8727">
                  <c:v>1.7329337341772151</c:v>
                </c:pt>
                <c:pt idx="8728">
                  <c:v>1.7284139113924049</c:v>
                </c:pt>
                <c:pt idx="8729">
                  <c:v>1.7264050886075948</c:v>
                </c:pt>
                <c:pt idx="8730">
                  <c:v>1.7260303670886075</c:v>
                </c:pt>
                <c:pt idx="8731">
                  <c:v>1.7280391898734173</c:v>
                </c:pt>
                <c:pt idx="8732">
                  <c:v>1.7315546202531644</c:v>
                </c:pt>
                <c:pt idx="8733">
                  <c:v>1.7349464303797468</c:v>
                </c:pt>
                <c:pt idx="8734">
                  <c:v>1.7411003544303796</c:v>
                </c:pt>
                <c:pt idx="8735">
                  <c:v>1.7478839620253159</c:v>
                </c:pt>
                <c:pt idx="8736">
                  <c:v>1.7540378860759491</c:v>
                </c:pt>
                <c:pt idx="8737">
                  <c:v>1.7583066075949365</c:v>
                </c:pt>
                <c:pt idx="8738">
                  <c:v>1.7621967594936707</c:v>
                </c:pt>
                <c:pt idx="8739">
                  <c:v>1.7675935189873415</c:v>
                </c:pt>
                <c:pt idx="8740">
                  <c:v>1.7723644430379746</c:v>
                </c:pt>
                <c:pt idx="8741">
                  <c:v>1.7749990759493672</c:v>
                </c:pt>
                <c:pt idx="8742">
                  <c:v>1.7748715949367091</c:v>
                </c:pt>
                <c:pt idx="8743">
                  <c:v>1.7744968734177218</c:v>
                </c:pt>
                <c:pt idx="8744">
                  <c:v>1.7678446075949372</c:v>
                </c:pt>
                <c:pt idx="8745">
                  <c:v>1.761439582278481</c:v>
                </c:pt>
                <c:pt idx="8746">
                  <c:v>1.7516466202531646</c:v>
                </c:pt>
                <c:pt idx="8747">
                  <c:v>1.7407256329113925</c:v>
                </c:pt>
                <c:pt idx="8748">
                  <c:v>1.7379635189873417</c:v>
                </c:pt>
                <c:pt idx="8749">
                  <c:v>1.7360783291139241</c:v>
                </c:pt>
                <c:pt idx="8750">
                  <c:v>1.736329430379747</c:v>
                </c:pt>
                <c:pt idx="8751">
                  <c:v>1.7368316329113929</c:v>
                </c:pt>
                <c:pt idx="8752">
                  <c:v>1.7418536708860759</c:v>
                </c:pt>
                <c:pt idx="8753">
                  <c:v>1.7465009746835445</c:v>
                </c:pt>
                <c:pt idx="8754">
                  <c:v>1.75353182278481</c:v>
                </c:pt>
                <c:pt idx="8755">
                  <c:v>1.7618181772151895</c:v>
                </c:pt>
                <c:pt idx="8756">
                  <c:v>1.7628225822784804</c:v>
                </c:pt>
                <c:pt idx="8757">
                  <c:v>1.7630736835443033</c:v>
                </c:pt>
                <c:pt idx="8758">
                  <c:v>1.7628225822784813</c:v>
                </c:pt>
                <c:pt idx="8759">
                  <c:v>1.7621967594936712</c:v>
                </c:pt>
                <c:pt idx="8760">
                  <c:v>1.7599368354430382</c:v>
                </c:pt>
                <c:pt idx="8761">
                  <c:v>1.7593071518987342</c:v>
                </c:pt>
                <c:pt idx="8762">
                  <c:v>1.758804949367089</c:v>
                </c:pt>
                <c:pt idx="8763">
                  <c:v>1.758804949367089</c:v>
                </c:pt>
                <c:pt idx="8764">
                  <c:v>1.7576730632911397</c:v>
                </c:pt>
                <c:pt idx="8765">
                  <c:v>1.7591796708860765</c:v>
                </c:pt>
                <c:pt idx="8766">
                  <c:v>1.7600565949367095</c:v>
                </c:pt>
                <c:pt idx="8767">
                  <c:v>1.7404668037974684</c:v>
                </c:pt>
                <c:pt idx="8768">
                  <c:v>1.7243924341772161</c:v>
                </c:pt>
                <c:pt idx="8769">
                  <c:v>1.7086966468354436</c:v>
                </c:pt>
                <c:pt idx="8770">
                  <c:v>1.694132746835443</c:v>
                </c:pt>
                <c:pt idx="8771">
                  <c:v>1.675423740506329</c:v>
                </c:pt>
                <c:pt idx="8772">
                  <c:v>1.6549531620253162</c:v>
                </c:pt>
                <c:pt idx="8773">
                  <c:v>1.6274517316455694</c:v>
                </c:pt>
                <c:pt idx="8774">
                  <c:v>1.6019629860759497</c:v>
                </c:pt>
                <c:pt idx="8775">
                  <c:v>1.5986986696202534</c:v>
                </c:pt>
                <c:pt idx="8776">
                  <c:v>1.5934255303797471</c:v>
                </c:pt>
                <c:pt idx="8777">
                  <c:v>1.5881524037974686</c:v>
                </c:pt>
                <c:pt idx="8778">
                  <c:v>1.5825006949367089</c:v>
                </c:pt>
                <c:pt idx="8779">
                  <c:v>1.5816199101265824</c:v>
                </c:pt>
                <c:pt idx="8780">
                  <c:v>1.5828792772151898</c:v>
                </c:pt>
                <c:pt idx="8781">
                  <c:v>1.5861436063291139</c:v>
                </c:pt>
                <c:pt idx="8782">
                  <c:v>1.5870243911392403</c:v>
                </c:pt>
                <c:pt idx="8783">
                  <c:v>1.5865221886075949</c:v>
                </c:pt>
                <c:pt idx="8784">
                  <c:v>1.5863947202531647</c:v>
                </c:pt>
                <c:pt idx="8785">
                  <c:v>1.5863947202531645</c:v>
                </c:pt>
                <c:pt idx="8786">
                  <c:v>1.5873991379746835</c:v>
                </c:pt>
                <c:pt idx="8787">
                  <c:v>1.5852667075949365</c:v>
                </c:pt>
                <c:pt idx="8788">
                  <c:v>1.5853903278481012</c:v>
                </c:pt>
                <c:pt idx="8789">
                  <c:v>1.5882760620253165</c:v>
                </c:pt>
                <c:pt idx="8790">
                  <c:v>1.5917914797468355</c:v>
                </c:pt>
                <c:pt idx="8791">
                  <c:v>1.5946772139240506</c:v>
                </c:pt>
                <c:pt idx="8792">
                  <c:v>1.5959327202531641</c:v>
                </c:pt>
                <c:pt idx="8793">
                  <c:v>1.595306897468354</c:v>
                </c:pt>
                <c:pt idx="8794">
                  <c:v>1.5932980873417719</c:v>
                </c:pt>
                <c:pt idx="8795">
                  <c:v>1.5911656443037969</c:v>
                </c:pt>
                <c:pt idx="8796">
                  <c:v>1.586518327848101</c:v>
                </c:pt>
                <c:pt idx="8797">
                  <c:v>1.5830028974683541</c:v>
                </c:pt>
                <c:pt idx="8798">
                  <c:v>1.5694395430379742</c:v>
                </c:pt>
                <c:pt idx="8799">
                  <c:v>1.5573866696202527</c:v>
                </c:pt>
                <c:pt idx="8800">
                  <c:v>1.5475937075949362</c:v>
                </c:pt>
                <c:pt idx="8801">
                  <c:v>1.5394309734177209</c:v>
                </c:pt>
                <c:pt idx="8802">
                  <c:v>1.533655644303797</c:v>
                </c:pt>
                <c:pt idx="8803">
                  <c:v>1.5301363531645567</c:v>
                </c:pt>
                <c:pt idx="8804">
                  <c:v>1.5257401379746829</c:v>
                </c:pt>
                <c:pt idx="8805">
                  <c:v>1.5203395177215184</c:v>
                </c:pt>
                <c:pt idx="8806">
                  <c:v>1.5271192645569616</c:v>
                </c:pt>
                <c:pt idx="8807">
                  <c:v>1.5307583025316451</c:v>
                </c:pt>
                <c:pt idx="8808">
                  <c:v>1.5346484544303793</c:v>
                </c:pt>
                <c:pt idx="8809">
                  <c:v>1.5392957582278477</c:v>
                </c:pt>
                <c:pt idx="8810">
                  <c:v>1.5408023658227843</c:v>
                </c:pt>
                <c:pt idx="8811">
                  <c:v>1.5433172392405059</c:v>
                </c:pt>
                <c:pt idx="8812">
                  <c:v>1.5448238468354425</c:v>
                </c:pt>
                <c:pt idx="8813">
                  <c:v>1.5473348594936704</c:v>
                </c:pt>
                <c:pt idx="8814">
                  <c:v>1.5477095810126578</c:v>
                </c:pt>
                <c:pt idx="8815">
                  <c:v>1.5534849227848095</c:v>
                </c:pt>
                <c:pt idx="8816">
                  <c:v>1.5607668721518981</c:v>
                </c:pt>
                <c:pt idx="8817">
                  <c:v>1.5674229987341768</c:v>
                </c:pt>
                <c:pt idx="8818">
                  <c:v>1.5753346316455692</c:v>
                </c:pt>
                <c:pt idx="8819">
                  <c:v>1.5798544670886072</c:v>
                </c:pt>
                <c:pt idx="8820">
                  <c:v>1.5858847708860757</c:v>
                </c:pt>
                <c:pt idx="8821">
                  <c:v>1.5911617708860755</c:v>
                </c:pt>
                <c:pt idx="8822">
                  <c:v>1.5968096189873413</c:v>
                </c:pt>
                <c:pt idx="8823">
                  <c:v>1.6018316569620248</c:v>
                </c:pt>
                <c:pt idx="8824">
                  <c:v>1.6059767708860757</c:v>
                </c:pt>
                <c:pt idx="8825">
                  <c:v>1.611249910126582</c:v>
                </c:pt>
                <c:pt idx="8826">
                  <c:v>1.6156422518987341</c:v>
                </c:pt>
                <c:pt idx="8827">
                  <c:v>1.6217961632911393</c:v>
                </c:pt>
                <c:pt idx="8828">
                  <c:v>1.6276989860759492</c:v>
                </c:pt>
                <c:pt idx="8829">
                  <c:v>1.6328485050632913</c:v>
                </c:pt>
                <c:pt idx="8830">
                  <c:v>1.6382491253164555</c:v>
                </c:pt>
                <c:pt idx="8831">
                  <c:v>1.6413898215189873</c:v>
                </c:pt>
                <c:pt idx="8832">
                  <c:v>1.6431475430379745</c:v>
                </c:pt>
                <c:pt idx="8833">
                  <c:v>1.6446541506329118</c:v>
                </c:pt>
                <c:pt idx="8834">
                  <c:v>1.6456585556962029</c:v>
                </c:pt>
                <c:pt idx="8835">
                  <c:v>1.6452799734177219</c:v>
                </c:pt>
                <c:pt idx="8836">
                  <c:v>1.6500508974683543</c:v>
                </c:pt>
                <c:pt idx="8837">
                  <c:v>1.6553278848101267</c:v>
                </c:pt>
                <c:pt idx="8838">
                  <c:v>1.6612306949367088</c:v>
                </c:pt>
                <c:pt idx="8839">
                  <c:v>1.6661291126582281</c:v>
                </c:pt>
                <c:pt idx="8840">
                  <c:v>1.6710275303797471</c:v>
                </c:pt>
                <c:pt idx="8841">
                  <c:v>1.6756748341772156</c:v>
                </c:pt>
                <c:pt idx="8842">
                  <c:v>1.6795688341772159</c:v>
                </c:pt>
                <c:pt idx="8843">
                  <c:v>1.6844672392405069</c:v>
                </c:pt>
                <c:pt idx="8844">
                  <c:v>1.6832117329113927</c:v>
                </c:pt>
                <c:pt idx="8845">
                  <c:v>1.6810793025316459</c:v>
                </c:pt>
                <c:pt idx="8846">
                  <c:v>1.6970261949367091</c:v>
                </c:pt>
                <c:pt idx="8847">
                  <c:v>1.7123472607594938</c:v>
                </c:pt>
                <c:pt idx="8848">
                  <c:v>1.7269150227848102</c:v>
                </c:pt>
                <c:pt idx="8849">
                  <c:v>1.7419811253164559</c:v>
                </c:pt>
                <c:pt idx="8850">
                  <c:v>1.7599368278481013</c:v>
                </c:pt>
                <c:pt idx="8851">
                  <c:v>1.7785222164556964</c:v>
                </c:pt>
                <c:pt idx="8852">
                  <c:v>1.7997461025316457</c:v>
                </c:pt>
                <c:pt idx="8853">
                  <c:v>1.8215958101265823</c:v>
                </c:pt>
                <c:pt idx="8854">
                  <c:v>1.8241068227848103</c:v>
                </c:pt>
                <c:pt idx="8855">
                  <c:v>1.8281244556962029</c:v>
                </c:pt>
                <c:pt idx="8856">
                  <c:v>1.8323931772151902</c:v>
                </c:pt>
                <c:pt idx="8857">
                  <c:v>1.8370404810126582</c:v>
                </c:pt>
                <c:pt idx="8858">
                  <c:v>1.8389256708860762</c:v>
                </c:pt>
                <c:pt idx="8859">
                  <c:v>1.8384196075949371</c:v>
                </c:pt>
                <c:pt idx="8860">
                  <c:v>1.8372915822784812</c:v>
                </c:pt>
                <c:pt idx="8861">
                  <c:v>1.8342783670886078</c:v>
                </c:pt>
                <c:pt idx="8862">
                  <c:v>1.8316398607594935</c:v>
                </c:pt>
                <c:pt idx="8863">
                  <c:v>1.8277497088607595</c:v>
                </c:pt>
                <c:pt idx="8864">
                  <c:v>1.8238556962025312</c:v>
                </c:pt>
                <c:pt idx="8865">
                  <c:v>1.8166973670886073</c:v>
                </c:pt>
                <c:pt idx="8866">
                  <c:v>1.8105434430379741</c:v>
                </c:pt>
                <c:pt idx="8867">
                  <c:v>1.8032614936708855</c:v>
                </c:pt>
                <c:pt idx="8868">
                  <c:v>1.794098215189873</c:v>
                </c:pt>
                <c:pt idx="8869">
                  <c:v>1.7869437468354425</c:v>
                </c:pt>
                <c:pt idx="8870">
                  <c:v>1.7809173037974675</c:v>
                </c:pt>
                <c:pt idx="8871">
                  <c:v>1.7752655822784802</c:v>
                </c:pt>
                <c:pt idx="8872">
                  <c:v>1.7714990506329109</c:v>
                </c:pt>
                <c:pt idx="8873">
                  <c:v>1.7682347215189869</c:v>
                </c:pt>
                <c:pt idx="8874">
                  <c:v>1.7672303291139237</c:v>
                </c:pt>
                <c:pt idx="8875">
                  <c:v>1.7679874936708859</c:v>
                </c:pt>
                <c:pt idx="8876">
                  <c:v>1.7702474050632908</c:v>
                </c:pt>
                <c:pt idx="8877">
                  <c:v>1.7722562151898731</c:v>
                </c:pt>
                <c:pt idx="8878">
                  <c:v>1.7720051012658222</c:v>
                </c:pt>
                <c:pt idx="8879">
                  <c:v>1.7703709999999997</c:v>
                </c:pt>
                <c:pt idx="8880">
                  <c:v>1.7681110759493668</c:v>
                </c:pt>
                <c:pt idx="8881">
                  <c:v>1.7674852531645566</c:v>
                </c:pt>
                <c:pt idx="8882">
                  <c:v>1.7645995189873416</c:v>
                </c:pt>
                <c:pt idx="8883">
                  <c:v>1.7608329873417721</c:v>
                </c:pt>
                <c:pt idx="8884">
                  <c:v>1.7559384303797467</c:v>
                </c:pt>
                <c:pt idx="8885">
                  <c:v>1.7519207974683546</c:v>
                </c:pt>
                <c:pt idx="8886">
                  <c:v>1.7490350506329118</c:v>
                </c:pt>
                <c:pt idx="8887">
                  <c:v>1.7469026202531648</c:v>
                </c:pt>
                <c:pt idx="8888">
                  <c:v>1.7420042151898738</c:v>
                </c:pt>
                <c:pt idx="8889">
                  <c:v>1.7372294177215188</c:v>
                </c:pt>
                <c:pt idx="8890">
                  <c:v>1.729816126582278</c:v>
                </c:pt>
                <c:pt idx="8891">
                  <c:v>1.7241644050632909</c:v>
                </c:pt>
                <c:pt idx="8892">
                  <c:v>1.7177593797468351</c:v>
                </c:pt>
                <c:pt idx="8893">
                  <c:v>1.7089669620253161</c:v>
                </c:pt>
                <c:pt idx="8894">
                  <c:v>1.694399202531645</c:v>
                </c:pt>
                <c:pt idx="8895">
                  <c:v>1.6790781392405056</c:v>
                </c:pt>
                <c:pt idx="8896">
                  <c:v>1.6652636835443035</c:v>
                </c:pt>
                <c:pt idx="8897">
                  <c:v>1.6495678987341769</c:v>
                </c:pt>
                <c:pt idx="8898">
                  <c:v>1.6372639113924048</c:v>
                </c:pt>
                <c:pt idx="8899">
                  <c:v>1.6254582658227845</c:v>
                </c:pt>
                <c:pt idx="8900">
                  <c:v>1.6137801012658224</c:v>
                </c:pt>
                <c:pt idx="8901">
                  <c:v>1.6032338354430375</c:v>
                </c:pt>
                <c:pt idx="8902">
                  <c:v>1.5975821139240505</c:v>
                </c:pt>
                <c:pt idx="8903">
                  <c:v>1.5929347974683543</c:v>
                </c:pt>
                <c:pt idx="8904">
                  <c:v>1.5886660632911389</c:v>
                </c:pt>
                <c:pt idx="8905">
                  <c:v>1.5870358354430376</c:v>
                </c:pt>
                <c:pt idx="8906">
                  <c:v>1.585907810126582</c:v>
                </c:pt>
                <c:pt idx="8907">
                  <c:v>1.5833967848101262</c:v>
                </c:pt>
                <c:pt idx="8908">
                  <c:v>1.5825159873417718</c:v>
                </c:pt>
                <c:pt idx="8909">
                  <c:v>1.5800049746835441</c:v>
                </c:pt>
                <c:pt idx="8910">
                  <c:v>1.5777450632911389</c:v>
                </c:pt>
                <c:pt idx="8911">
                  <c:v>1.5762384556962024</c:v>
                </c:pt>
                <c:pt idx="8912">
                  <c:v>1.5737274303797464</c:v>
                </c:pt>
                <c:pt idx="8913">
                  <c:v>1.570088379746835</c:v>
                </c:pt>
                <c:pt idx="8914">
                  <c:v>1.565568544303797</c:v>
                </c:pt>
                <c:pt idx="8915">
                  <c:v>1.5575332911392399</c:v>
                </c:pt>
                <c:pt idx="8916">
                  <c:v>1.5491194556962022</c:v>
                </c:pt>
                <c:pt idx="8917">
                  <c:v>1.5404545189873413</c:v>
                </c:pt>
                <c:pt idx="8918">
                  <c:v>1.5344280759493667</c:v>
                </c:pt>
                <c:pt idx="8919">
                  <c:v>1.5287763544303794</c:v>
                </c:pt>
                <c:pt idx="8920">
                  <c:v>1.5236268481012656</c:v>
                </c:pt>
                <c:pt idx="8921">
                  <c:v>1.5186009620253162</c:v>
                </c:pt>
                <c:pt idx="8922">
                  <c:v>1.5150855443037974</c:v>
                </c:pt>
                <c:pt idx="8923">
                  <c:v>1.5148344430379745</c:v>
                </c:pt>
                <c:pt idx="8924">
                  <c:v>1.5169668734177213</c:v>
                </c:pt>
                <c:pt idx="8925">
                  <c:v>1.5214866962025315</c:v>
                </c:pt>
                <c:pt idx="8926">
                  <c:v>1.5233680253164557</c:v>
                </c:pt>
                <c:pt idx="8927">
                  <c:v>1.5258790379746836</c:v>
                </c:pt>
                <c:pt idx="8928">
                  <c:v>1.5301477594936708</c:v>
                </c:pt>
                <c:pt idx="8929">
                  <c:v>1.5335395569620254</c:v>
                </c:pt>
                <c:pt idx="8930">
                  <c:v>1.5383143544303799</c:v>
                </c:pt>
                <c:pt idx="8931">
                  <c:v>1.5424594683544306</c:v>
                </c:pt>
                <c:pt idx="8932">
                  <c:v>1.5537629113924052</c:v>
                </c:pt>
                <c:pt idx="8933">
                  <c:v>1.5656960379746838</c:v>
                </c:pt>
                <c:pt idx="8934">
                  <c:v>1.5772505822784813</c:v>
                </c:pt>
                <c:pt idx="8935">
                  <c:v>1.5884265316455697</c:v>
                </c:pt>
                <c:pt idx="8936">
                  <c:v>1.5969678481012659</c:v>
                </c:pt>
                <c:pt idx="8937">
                  <c:v>1.6081437974683541</c:v>
                </c:pt>
                <c:pt idx="8938">
                  <c:v>1.6176895189873415</c:v>
                </c:pt>
                <c:pt idx="8939">
                  <c:v>1.6293676708860756</c:v>
                </c:pt>
                <c:pt idx="8940">
                  <c:v>1.6348919113924048</c:v>
                </c:pt>
                <c:pt idx="8941">
                  <c:v>1.6402925316455694</c:v>
                </c:pt>
                <c:pt idx="8942">
                  <c:v>1.6479492025316456</c:v>
                </c:pt>
                <c:pt idx="8943">
                  <c:v>1.6539756455696197</c:v>
                </c:pt>
                <c:pt idx="8944">
                  <c:v>1.6610064936708857</c:v>
                </c:pt>
                <c:pt idx="8945">
                  <c:v>1.667535139240506</c:v>
                </c:pt>
                <c:pt idx="8946">
                  <c:v>1.6720549620253162</c:v>
                </c:pt>
                <c:pt idx="8947">
                  <c:v>1.67631982278481</c:v>
                </c:pt>
                <c:pt idx="8948">
                  <c:v>1.6780775443037976</c:v>
                </c:pt>
                <c:pt idx="8949">
                  <c:v>1.6779500632911395</c:v>
                </c:pt>
                <c:pt idx="8950">
                  <c:v>1.6773203797468361</c:v>
                </c:pt>
                <c:pt idx="8951">
                  <c:v>1.6773203797468357</c:v>
                </c:pt>
                <c:pt idx="8952">
                  <c:v>1.6784484050632913</c:v>
                </c:pt>
                <c:pt idx="8953">
                  <c:v>1.6813341392405063</c:v>
                </c:pt>
                <c:pt idx="8954">
                  <c:v>1.6849731898734179</c:v>
                </c:pt>
                <c:pt idx="8955">
                  <c:v>1.6975321392405065</c:v>
                </c:pt>
                <c:pt idx="8956">
                  <c:v>1.709337784810127</c:v>
                </c:pt>
                <c:pt idx="8957">
                  <c:v>1.723024759493671</c:v>
                </c:pt>
                <c:pt idx="8958">
                  <c:v>1.7377200000000002</c:v>
                </c:pt>
                <c:pt idx="8959">
                  <c:v>1.7509047721518989</c:v>
                </c:pt>
                <c:pt idx="8960">
                  <c:v>1.7617021392405066</c:v>
                </c:pt>
                <c:pt idx="8961">
                  <c:v>1.7701159746835449</c:v>
                </c:pt>
                <c:pt idx="8962">
                  <c:v>1.7811683164556966</c:v>
                </c:pt>
                <c:pt idx="8963">
                  <c:v>1.7836793417721524</c:v>
                </c:pt>
                <c:pt idx="8964">
                  <c:v>1.7854370632911394</c:v>
                </c:pt>
                <c:pt idx="8965">
                  <c:v>1.7866925822784816</c:v>
                </c:pt>
                <c:pt idx="8966">
                  <c:v>1.7883228101265829</c:v>
                </c:pt>
                <c:pt idx="8967">
                  <c:v>1.7915871265822796</c:v>
                </c:pt>
                <c:pt idx="8968">
                  <c:v>1.7963619240506334</c:v>
                </c:pt>
                <c:pt idx="8969">
                  <c:v>1.8023922278481019</c:v>
                </c:pt>
                <c:pt idx="8970">
                  <c:v>1.8069120632911395</c:v>
                </c:pt>
                <c:pt idx="8971">
                  <c:v>1.8113082784810131</c:v>
                </c:pt>
                <c:pt idx="8972">
                  <c:v>1.8180918860759492</c:v>
                </c:pt>
                <c:pt idx="8973">
                  <c:v>1.8265057215189873</c:v>
                </c:pt>
                <c:pt idx="8974">
                  <c:v>1.8341662531645571</c:v>
                </c:pt>
                <c:pt idx="8975">
                  <c:v>1.8413245822784807</c:v>
                </c:pt>
                <c:pt idx="8976">
                  <c:v>1.8491087341772148</c:v>
                </c:pt>
                <c:pt idx="8977">
                  <c:v>1.8565143037974683</c:v>
                </c:pt>
                <c:pt idx="8978">
                  <c:v>1.8646770379746831</c:v>
                </c:pt>
                <c:pt idx="8979">
                  <c:v>1.8747211012658225</c:v>
                </c:pt>
                <c:pt idx="8980">
                  <c:v>1.8811261265822783</c:v>
                </c:pt>
                <c:pt idx="8981">
                  <c:v>1.8867778481012658</c:v>
                </c:pt>
                <c:pt idx="8982">
                  <c:v>1.8906718481012657</c:v>
                </c:pt>
                <c:pt idx="8983">
                  <c:v>1.8955702658227849</c:v>
                </c:pt>
                <c:pt idx="8984">
                  <c:v>1.8975790886075954</c:v>
                </c:pt>
                <c:pt idx="8985">
                  <c:v>1.897451607594937</c:v>
                </c:pt>
                <c:pt idx="8986">
                  <c:v>1.8963235822784814</c:v>
                </c:pt>
                <c:pt idx="8987">
                  <c:v>1.8913015569620253</c:v>
                </c:pt>
                <c:pt idx="8988">
                  <c:v>1.8900460379746835</c:v>
                </c:pt>
                <c:pt idx="8989">
                  <c:v>1.8875350126582278</c:v>
                </c:pt>
                <c:pt idx="8990">
                  <c:v>1.8852750886075951</c:v>
                </c:pt>
                <c:pt idx="8991">
                  <c:v>1.8835173797468359</c:v>
                </c:pt>
                <c:pt idx="8992">
                  <c:v>1.884270696202532</c:v>
                </c:pt>
                <c:pt idx="8993">
                  <c:v>1.8856536962025316</c:v>
                </c:pt>
                <c:pt idx="8994">
                  <c:v>1.8867817215189873</c:v>
                </c:pt>
                <c:pt idx="8995">
                  <c:v>1.890169670886076</c:v>
                </c:pt>
                <c:pt idx="8996">
                  <c:v>1.8924295949367091</c:v>
                </c:pt>
                <c:pt idx="8997">
                  <c:v>1.8951917215189873</c:v>
                </c:pt>
                <c:pt idx="8998">
                  <c:v>1.8984560506329113</c:v>
                </c:pt>
                <c:pt idx="8999">
                  <c:v>1.9004648607594936</c:v>
                </c:pt>
                <c:pt idx="9000">
                  <c:v>1.9032269746835442</c:v>
                </c:pt>
                <c:pt idx="9001">
                  <c:v>1.9020950886075949</c:v>
                </c:pt>
                <c:pt idx="9002">
                  <c:v>1.9007159620253167</c:v>
                </c:pt>
                <c:pt idx="9003">
                  <c:v>1.9102616835443034</c:v>
                </c:pt>
                <c:pt idx="9004">
                  <c:v>1.9198074050632907</c:v>
                </c:pt>
                <c:pt idx="9005">
                  <c:v>1.9297317088607595</c:v>
                </c:pt>
                <c:pt idx="9006">
                  <c:v>1.9388988481012659</c:v>
                </c:pt>
                <c:pt idx="9007">
                  <c:v>1.9459335569620251</c:v>
                </c:pt>
                <c:pt idx="9008">
                  <c:v>1.9520874810126578</c:v>
                </c:pt>
                <c:pt idx="9009">
                  <c:v>1.9596205189873415</c:v>
                </c:pt>
                <c:pt idx="9010">
                  <c:v>1.966902455696202</c:v>
                </c:pt>
                <c:pt idx="9011">
                  <c:v>1.9525857974683538</c:v>
                </c:pt>
                <c:pt idx="9012">
                  <c:v>1.9375158354430375</c:v>
                </c:pt>
                <c:pt idx="9013">
                  <c:v>1.9226969746835441</c:v>
                </c:pt>
                <c:pt idx="9014">
                  <c:v>1.9072523037974685</c:v>
                </c:pt>
                <c:pt idx="9015">
                  <c:v>1.8939400632911392</c:v>
                </c:pt>
                <c:pt idx="9016">
                  <c:v>1.8797508860759495</c:v>
                </c:pt>
                <c:pt idx="9017">
                  <c:v>1.8674430379746838</c:v>
                </c:pt>
                <c:pt idx="9018">
                  <c:v>1.8553863037974685</c:v>
                </c:pt>
                <c:pt idx="9019">
                  <c:v>1.854130797468355</c:v>
                </c:pt>
                <c:pt idx="9020">
                  <c:v>1.8533774936708864</c:v>
                </c:pt>
                <c:pt idx="9021">
                  <c:v>1.8504917594936714</c:v>
                </c:pt>
                <c:pt idx="9022">
                  <c:v>1.84747853164557</c:v>
                </c:pt>
                <c:pt idx="9023">
                  <c:v>1.8439631012658231</c:v>
                </c:pt>
                <c:pt idx="9024">
                  <c:v>1.8398218481012658</c:v>
                </c:pt>
                <c:pt idx="9025">
                  <c:v>1.837059734177215</c:v>
                </c:pt>
                <c:pt idx="9026">
                  <c:v>1.834174</c:v>
                </c:pt>
                <c:pt idx="9027">
                  <c:v>1.830028886075949</c:v>
                </c:pt>
                <c:pt idx="9028">
                  <c:v>1.8247557594936699</c:v>
                </c:pt>
                <c:pt idx="9029">
                  <c:v>1.8207381392405053</c:v>
                </c:pt>
                <c:pt idx="9030">
                  <c:v>1.8172188607594923</c:v>
                </c:pt>
                <c:pt idx="9031">
                  <c:v>1.8140781645569608</c:v>
                </c:pt>
                <c:pt idx="9032">
                  <c:v>1.8085539240506316</c:v>
                </c:pt>
                <c:pt idx="9033">
                  <c:v>1.8025274810126573</c:v>
                </c:pt>
                <c:pt idx="9034">
                  <c:v>1.7853212278481003</c:v>
                </c:pt>
                <c:pt idx="9035">
                  <c:v>1.7687446582278468</c:v>
                </c:pt>
                <c:pt idx="9036">
                  <c:v>1.7530488734177208</c:v>
                </c:pt>
                <c:pt idx="9037">
                  <c:v>1.7382300126582271</c:v>
                </c:pt>
                <c:pt idx="9038">
                  <c:v>1.7246666582278476</c:v>
                </c:pt>
                <c:pt idx="9039">
                  <c:v>1.7127373924050633</c:v>
                </c:pt>
                <c:pt idx="9040">
                  <c:v>1.702187253164557</c:v>
                </c:pt>
                <c:pt idx="9041">
                  <c:v>1.6911349113924052</c:v>
                </c:pt>
                <c:pt idx="9042">
                  <c:v>1.6910074303797471</c:v>
                </c:pt>
                <c:pt idx="9043">
                  <c:v>1.6928926202531649</c:v>
                </c:pt>
                <c:pt idx="9044">
                  <c:v>1.6940206455696205</c:v>
                </c:pt>
                <c:pt idx="9045">
                  <c:v>1.6930162405063294</c:v>
                </c:pt>
                <c:pt idx="9046">
                  <c:v>1.6921354556962027</c:v>
                </c:pt>
                <c:pt idx="9047">
                  <c:v>1.6894969493670886</c:v>
                </c:pt>
                <c:pt idx="9048">
                  <c:v>1.6878628607594934</c:v>
                </c:pt>
                <c:pt idx="9049">
                  <c:v>1.6868584556962023</c:v>
                </c:pt>
                <c:pt idx="9050">
                  <c:v>1.68547546835443</c:v>
                </c:pt>
                <c:pt idx="9051">
                  <c:v>1.6810792531645562</c:v>
                </c:pt>
                <c:pt idx="9052">
                  <c:v>1.6760572151898732</c:v>
                </c:pt>
                <c:pt idx="9053">
                  <c:v>1.672039582278481</c:v>
                </c:pt>
                <c:pt idx="9054">
                  <c:v>1.6672686455696204</c:v>
                </c:pt>
                <c:pt idx="9055">
                  <c:v>1.6627488101265824</c:v>
                </c:pt>
                <c:pt idx="9056">
                  <c:v>1.6581053670886075</c:v>
                </c:pt>
                <c:pt idx="9057">
                  <c:v>1.6511981392405062</c:v>
                </c:pt>
                <c:pt idx="9058">
                  <c:v>1.643788708860759</c:v>
                </c:pt>
                <c:pt idx="9059">
                  <c:v>1.6397710759493669</c:v>
                </c:pt>
                <c:pt idx="9060">
                  <c:v>1.6378858734177213</c:v>
                </c:pt>
                <c:pt idx="9061">
                  <c:v>1.6357495822784809</c:v>
                </c:pt>
                <c:pt idx="9062">
                  <c:v>1.6362517848101266</c:v>
                </c:pt>
                <c:pt idx="9063">
                  <c:v>1.6373798101265822</c:v>
                </c:pt>
                <c:pt idx="9064">
                  <c:v>1.6400183164556963</c:v>
                </c:pt>
                <c:pt idx="9065">
                  <c:v>1.6456661772151899</c:v>
                </c:pt>
                <c:pt idx="9066">
                  <c:v>1.6632471518987344</c:v>
                </c:pt>
                <c:pt idx="9067">
                  <c:v>1.6779385316455695</c:v>
                </c:pt>
                <c:pt idx="9068">
                  <c:v>1.6922513291139238</c:v>
                </c:pt>
                <c:pt idx="9069">
                  <c:v>1.7080707341772157</c:v>
                </c:pt>
                <c:pt idx="9070">
                  <c:v>1.7212555063291139</c:v>
                </c:pt>
                <c:pt idx="9071">
                  <c:v>1.7336869620253166</c:v>
                </c:pt>
                <c:pt idx="9072">
                  <c:v>1.7471228227848101</c:v>
                </c:pt>
                <c:pt idx="9073">
                  <c:v>1.759558151898734</c:v>
                </c:pt>
                <c:pt idx="9074">
                  <c:v>1.7604389367088609</c:v>
                </c:pt>
                <c:pt idx="9075">
                  <c:v>1.7613197215189875</c:v>
                </c:pt>
                <c:pt idx="9076">
                  <c:v>1.760945</c:v>
                </c:pt>
                <c:pt idx="9077">
                  <c:v>1.7584378481012659</c:v>
                </c:pt>
                <c:pt idx="9078">
                  <c:v>1.7561779367088615</c:v>
                </c:pt>
                <c:pt idx="9079">
                  <c:v>1.7540455063291145</c:v>
                </c:pt>
                <c:pt idx="9080">
                  <c:v>1.7532960632911392</c:v>
                </c:pt>
                <c:pt idx="9081">
                  <c:v>1.7531724430379749</c:v>
                </c:pt>
                <c:pt idx="9082">
                  <c:v>1.7411195696202537</c:v>
                </c:pt>
                <c:pt idx="9083">
                  <c:v>1.7296925189873422</c:v>
                </c:pt>
                <c:pt idx="9084">
                  <c:v>1.7196445949367096</c:v>
                </c:pt>
                <c:pt idx="9085">
                  <c:v>1.7116093417721527</c:v>
                </c:pt>
                <c:pt idx="9086">
                  <c:v>1.7031955063291147</c:v>
                </c:pt>
                <c:pt idx="9087">
                  <c:v>1.6970415822784817</c:v>
                </c:pt>
                <c:pt idx="9088">
                  <c:v>1.6885041265822789</c:v>
                </c:pt>
                <c:pt idx="9089">
                  <c:v>1.6753193670886082</c:v>
                </c:pt>
                <c:pt idx="9090">
                  <c:v>1.6738127468354436</c:v>
                </c:pt>
                <c:pt idx="9091">
                  <c:v>1.6718039240506335</c:v>
                </c:pt>
                <c:pt idx="9092">
                  <c:v>1.6675351898734183</c:v>
                </c:pt>
                <c:pt idx="9093">
                  <c:v>1.6622620506329122</c:v>
                </c:pt>
                <c:pt idx="9094">
                  <c:v>1.6567378101265828</c:v>
                </c:pt>
                <c:pt idx="9095">
                  <c:v>1.648072878481013</c:v>
                </c:pt>
                <c:pt idx="9096">
                  <c:v>1.6402887316455703</c:v>
                </c:pt>
                <c:pt idx="9097">
                  <c:v>1.6370244025316461</c:v>
                </c:pt>
                <c:pt idx="9098">
                  <c:v>1.635015592405064</c:v>
                </c:pt>
                <c:pt idx="9099">
                  <c:v>1.6325045797468358</c:v>
                </c:pt>
                <c:pt idx="9100">
                  <c:v>1.6321259974683551</c:v>
                </c:pt>
                <c:pt idx="9101">
                  <c:v>1.6342623012658233</c:v>
                </c:pt>
                <c:pt idx="9102">
                  <c:v>1.6376541113924055</c:v>
                </c:pt>
                <c:pt idx="9103">
                  <c:v>1.642548668354431</c:v>
                </c:pt>
                <c:pt idx="9104">
                  <c:v>1.6458129974683549</c:v>
                </c:pt>
                <c:pt idx="9105">
                  <c:v>1.6490773139240511</c:v>
                </c:pt>
                <c:pt idx="9106">
                  <c:v>1.6517158075949374</c:v>
                </c:pt>
                <c:pt idx="9107">
                  <c:v>1.6574949974683548</c:v>
                </c:pt>
                <c:pt idx="9108">
                  <c:v>1.6639000101265828</c:v>
                </c:pt>
                <c:pt idx="9109">
                  <c:v>1.6694281113924054</c:v>
                </c:pt>
                <c:pt idx="9110">
                  <c:v>1.6749562126582287</c:v>
                </c:pt>
                <c:pt idx="9111">
                  <c:v>1.6803568329113932</c:v>
                </c:pt>
                <c:pt idx="9112">
                  <c:v>1.6870129594936714</c:v>
                </c:pt>
                <c:pt idx="9113">
                  <c:v>1.694549870886076</c:v>
                </c:pt>
                <c:pt idx="9114">
                  <c:v>1.7038444911392405</c:v>
                </c:pt>
                <c:pt idx="9115">
                  <c:v>1.7117561240506327</c:v>
                </c:pt>
                <c:pt idx="9116">
                  <c:v>1.7160248582278479</c:v>
                </c:pt>
                <c:pt idx="9117">
                  <c:v>1.7194166683544307</c:v>
                </c:pt>
                <c:pt idx="9118">
                  <c:v>1.7204210860759497</c:v>
                </c:pt>
                <c:pt idx="9119">
                  <c:v>1.7216766050632912</c:v>
                </c:pt>
                <c:pt idx="9120">
                  <c:v>1.7219277063291143</c:v>
                </c:pt>
                <c:pt idx="9121">
                  <c:v>1.7214255037974686</c:v>
                </c:pt>
                <c:pt idx="9122">
                  <c:v>1.7169056683544306</c:v>
                </c:pt>
                <c:pt idx="9123">
                  <c:v>1.7110067063291141</c:v>
                </c:pt>
                <c:pt idx="9124">
                  <c:v>1.7079934784810129</c:v>
                </c:pt>
                <c:pt idx="9125">
                  <c:v>1.7032225417721518</c:v>
                </c:pt>
                <c:pt idx="9126">
                  <c:v>1.7005879088607594</c:v>
                </c:pt>
                <c:pt idx="9127">
                  <c:v>1.6984554658227851</c:v>
                </c:pt>
                <c:pt idx="9128">
                  <c:v>1.695816959493671</c:v>
                </c:pt>
                <c:pt idx="9129">
                  <c:v>1.692425149367089</c:v>
                </c:pt>
                <c:pt idx="9130">
                  <c:v>1.6904163392405065</c:v>
                </c:pt>
                <c:pt idx="9131">
                  <c:v>1.6889097316455697</c:v>
                </c:pt>
                <c:pt idx="9132">
                  <c:v>1.6865262000000001</c:v>
                </c:pt>
                <c:pt idx="9133">
                  <c:v>1.687028402531646</c:v>
                </c:pt>
                <c:pt idx="9134">
                  <c:v>1.685772896202532</c:v>
                </c:pt>
                <c:pt idx="9135">
                  <c:v>1.6828832886075951</c:v>
                </c:pt>
                <c:pt idx="9136">
                  <c:v>1.6806233772151902</c:v>
                </c:pt>
                <c:pt idx="9137">
                  <c:v>1.6776101620253163</c:v>
                </c:pt>
                <c:pt idx="9138">
                  <c:v>1.6768568582278478</c:v>
                </c:pt>
                <c:pt idx="9139">
                  <c:v>1.6758524531645564</c:v>
                </c:pt>
                <c:pt idx="9140">
                  <c:v>1.675601351898734</c:v>
                </c:pt>
                <c:pt idx="9141">
                  <c:v>1.6634209873417725</c:v>
                </c:pt>
                <c:pt idx="9142">
                  <c:v>1.6524961303797472</c:v>
                </c:pt>
                <c:pt idx="9143">
                  <c:v>1.6556329658227851</c:v>
                </c:pt>
                <c:pt idx="9144">
                  <c:v>1.656888472151899</c:v>
                </c:pt>
                <c:pt idx="9145">
                  <c:v>1.6498576240506331</c:v>
                </c:pt>
                <c:pt idx="9146">
                  <c:v>1.6405630037974686</c:v>
                </c:pt>
                <c:pt idx="9147">
                  <c:v>1.6300167379746837</c:v>
                </c:pt>
                <c:pt idx="9148">
                  <c:v>1.6199726746835446</c:v>
                </c:pt>
                <c:pt idx="9149">
                  <c:v>1.6218578645569621</c:v>
                </c:pt>
                <c:pt idx="9150">
                  <c:v>1.6242413962025319</c:v>
                </c:pt>
                <c:pt idx="9151">
                  <c:v>1.6115588392405067</c:v>
                </c:pt>
                <c:pt idx="9152">
                  <c:v>1.6011323329113927</c:v>
                </c:pt>
                <c:pt idx="9153">
                  <c:v>1.600630130379747</c:v>
                </c:pt>
                <c:pt idx="9154">
                  <c:v>1.6025114594936711</c:v>
                </c:pt>
                <c:pt idx="9155">
                  <c:v>1.6069038012658232</c:v>
                </c:pt>
                <c:pt idx="9156">
                  <c:v>1.6110450417721522</c:v>
                </c:pt>
                <c:pt idx="9157">
                  <c:v>1.6130538518987347</c:v>
                </c:pt>
                <c:pt idx="9158">
                  <c:v>1.6133049531645574</c:v>
                </c:pt>
                <c:pt idx="9159">
                  <c:v>1.6151862822784815</c:v>
                </c:pt>
                <c:pt idx="9160">
                  <c:v>1.6166890291139244</c:v>
                </c:pt>
                <c:pt idx="9161">
                  <c:v>1.6165615481012661</c:v>
                </c:pt>
                <c:pt idx="9162">
                  <c:v>1.6140505354430383</c:v>
                </c:pt>
                <c:pt idx="9163">
                  <c:v>1.6095307126582281</c:v>
                </c:pt>
                <c:pt idx="9164">
                  <c:v>1.6046322949367091</c:v>
                </c:pt>
                <c:pt idx="9165">
                  <c:v>1.6001124594936713</c:v>
                </c:pt>
                <c:pt idx="9166">
                  <c:v>1.5967206620253165</c:v>
                </c:pt>
                <c:pt idx="9167">
                  <c:v>1.5930777632911395</c:v>
                </c:pt>
                <c:pt idx="9168">
                  <c:v>1.5954612949367091</c:v>
                </c:pt>
                <c:pt idx="9169">
                  <c:v>1.5988492443037976</c:v>
                </c:pt>
                <c:pt idx="9170">
                  <c:v>1.6034927000000003</c:v>
                </c:pt>
                <c:pt idx="9171">
                  <c:v>1.6097702443037978</c:v>
                </c:pt>
                <c:pt idx="9172">
                  <c:v>1.607131743037975</c:v>
                </c:pt>
                <c:pt idx="9173">
                  <c:v>1.6053701734177219</c:v>
                </c:pt>
                <c:pt idx="9174">
                  <c:v>1.6053701734177219</c:v>
                </c:pt>
                <c:pt idx="9175">
                  <c:v>1.6046168696202534</c:v>
                </c:pt>
                <c:pt idx="9176">
                  <c:v>1.5974585443037979</c:v>
                </c:pt>
                <c:pt idx="9177">
                  <c:v>1.5901727265822789</c:v>
                </c:pt>
                <c:pt idx="9178">
                  <c:v>1.5821336037974687</c:v>
                </c:pt>
                <c:pt idx="9179">
                  <c:v>1.573217558227848</c:v>
                </c:pt>
                <c:pt idx="9180">
                  <c:v>1.573217558227848</c:v>
                </c:pt>
                <c:pt idx="9181">
                  <c:v>1.5730900772151899</c:v>
                </c:pt>
                <c:pt idx="9182">
                  <c:v>1.5730900772151899</c:v>
                </c:pt>
                <c:pt idx="9183">
                  <c:v>1.5748477860759493</c:v>
                </c:pt>
                <c:pt idx="9184">
                  <c:v>1.5778610139240505</c:v>
                </c:pt>
                <c:pt idx="9185">
                  <c:v>1.5812489632911393</c:v>
                </c:pt>
                <c:pt idx="9186">
                  <c:v>1.5860198999999999</c:v>
                </c:pt>
                <c:pt idx="9187">
                  <c:v>1.5911694189873418</c:v>
                </c:pt>
                <c:pt idx="9188">
                  <c:v>1.5956892417721518</c:v>
                </c:pt>
                <c:pt idx="9189">
                  <c:v>1.6004601658227846</c:v>
                </c:pt>
                <c:pt idx="9190">
                  <c:v>1.6029711784810128</c:v>
                </c:pt>
                <c:pt idx="9191">
                  <c:v>1.6039755835443037</c:v>
                </c:pt>
                <c:pt idx="9192">
                  <c:v>1.6042266848101265</c:v>
                </c:pt>
                <c:pt idx="9193">
                  <c:v>1.5966897734177212</c:v>
                </c:pt>
                <c:pt idx="9194">
                  <c:v>1.588527039240506</c:v>
                </c:pt>
                <c:pt idx="9195">
                  <c:v>1.5822494949367087</c:v>
                </c:pt>
                <c:pt idx="9196">
                  <c:v>1.5759680898734174</c:v>
                </c:pt>
                <c:pt idx="9197">
                  <c:v>1.5688097607594935</c:v>
                </c:pt>
                <c:pt idx="9198">
                  <c:v>1.5614003303797466</c:v>
                </c:pt>
                <c:pt idx="9199">
                  <c:v>1.5539909050632912</c:v>
                </c:pt>
                <c:pt idx="9200">
                  <c:v>1.5467089556962024</c:v>
                </c:pt>
                <c:pt idx="9201">
                  <c:v>1.5472111582278483</c:v>
                </c:pt>
                <c:pt idx="9202">
                  <c:v>1.5472072974683546</c:v>
                </c:pt>
                <c:pt idx="9203">
                  <c:v>1.5446962848101269</c:v>
                </c:pt>
                <c:pt idx="9204">
                  <c:v>1.5424363734177216</c:v>
                </c:pt>
                <c:pt idx="9205">
                  <c:v>1.5410533860759494</c:v>
                </c:pt>
                <c:pt idx="9206">
                  <c:v>1.5394192974683547</c:v>
                </c:pt>
                <c:pt idx="9207">
                  <c:v>1.538040170886076</c:v>
                </c:pt>
                <c:pt idx="9208">
                  <c:v>1.5375418291139242</c:v>
                </c:pt>
                <c:pt idx="9209">
                  <c:v>1.5381715126582278</c:v>
                </c:pt>
                <c:pt idx="9210">
                  <c:v>1.5403078037974682</c:v>
                </c:pt>
                <c:pt idx="9211">
                  <c:v>1.5444490569620253</c:v>
                </c:pt>
                <c:pt idx="9212">
                  <c:v>1.5517310063291136</c:v>
                </c:pt>
                <c:pt idx="9213">
                  <c:v>1.5595151582278479</c:v>
                </c:pt>
                <c:pt idx="9214">
                  <c:v>1.5733296139240502</c:v>
                </c:pt>
                <c:pt idx="9215">
                  <c:v>1.5863907658227845</c:v>
                </c:pt>
                <c:pt idx="9216">
                  <c:v>1.5998266392405063</c:v>
                </c:pt>
                <c:pt idx="9217">
                  <c:v>1.6096196139240504</c:v>
                </c:pt>
                <c:pt idx="9218">
                  <c:v>1.6185356645569617</c:v>
                </c:pt>
                <c:pt idx="9219">
                  <c:v>1.6264472974683546</c:v>
                </c:pt>
                <c:pt idx="9220">
                  <c:v>1.6397556873417722</c:v>
                </c:pt>
                <c:pt idx="9221">
                  <c:v>1.6524382531645569</c:v>
                </c:pt>
                <c:pt idx="9222">
                  <c:v>1.6461607088607595</c:v>
                </c:pt>
                <c:pt idx="9223">
                  <c:v>1.6426452784810128</c:v>
                </c:pt>
                <c:pt idx="9224">
                  <c:v>1.636742455696202</c:v>
                </c:pt>
                <c:pt idx="9225">
                  <c:v>1.6336056075949363</c:v>
                </c:pt>
                <c:pt idx="9226">
                  <c:v>1.6303412784810125</c:v>
                </c:pt>
                <c:pt idx="9227">
                  <c:v>1.6258214556962023</c:v>
                </c:pt>
                <c:pt idx="9228">
                  <c:v>1.6112536962025317</c:v>
                </c:pt>
                <c:pt idx="9229">
                  <c:v>1.5956853924050631</c:v>
                </c:pt>
                <c:pt idx="9230">
                  <c:v>1.59342546835443</c:v>
                </c:pt>
                <c:pt idx="9231">
                  <c:v>1.5896589367088605</c:v>
                </c:pt>
                <c:pt idx="9232">
                  <c:v>1.5862671265822783</c:v>
                </c:pt>
                <c:pt idx="9233">
                  <c:v>1.5813687088607591</c:v>
                </c:pt>
                <c:pt idx="9234">
                  <c:v>1.5759680886075944</c:v>
                </c:pt>
                <c:pt idx="9235">
                  <c:v>1.5760955696202528</c:v>
                </c:pt>
                <c:pt idx="9236">
                  <c:v>1.5779807594936703</c:v>
                </c:pt>
                <c:pt idx="9237">
                  <c:v>1.5807428734177209</c:v>
                </c:pt>
                <c:pt idx="9238">
                  <c:v>1.5840071898734172</c:v>
                </c:pt>
                <c:pt idx="9239">
                  <c:v>1.5857648987341766</c:v>
                </c:pt>
                <c:pt idx="9240">
                  <c:v>1.5876462278481009</c:v>
                </c:pt>
                <c:pt idx="9241">
                  <c:v>1.5905319620253162</c:v>
                </c:pt>
                <c:pt idx="9242">
                  <c:v>1.5941709999999998</c:v>
                </c:pt>
                <c:pt idx="9243">
                  <c:v>1.591030303797468</c:v>
                </c:pt>
                <c:pt idx="9244">
                  <c:v>1.5878896075949362</c:v>
                </c:pt>
                <c:pt idx="9245">
                  <c:v>1.5822378860759492</c:v>
                </c:pt>
                <c:pt idx="9246">
                  <c:v>1.5772158481012652</c:v>
                </c:pt>
                <c:pt idx="9247">
                  <c:v>1.5710657848101264</c:v>
                </c:pt>
                <c:pt idx="9248">
                  <c:v>1.5656690253164556</c:v>
                </c:pt>
                <c:pt idx="9249">
                  <c:v>1.5587617974683543</c:v>
                </c:pt>
                <c:pt idx="9250">
                  <c:v>1.5531100759493668</c:v>
                </c:pt>
                <c:pt idx="9251">
                  <c:v>1.5580046278481012</c:v>
                </c:pt>
                <c:pt idx="9252">
                  <c:v>1.5634052354430381</c:v>
                </c:pt>
                <c:pt idx="9253">
                  <c:v>1.5704360784810125</c:v>
                </c:pt>
                <c:pt idx="9254">
                  <c:v>1.5796032126582278</c:v>
                </c:pt>
                <c:pt idx="9255">
                  <c:v>1.5904044493670886</c:v>
                </c:pt>
                <c:pt idx="9256">
                  <c:v>1.5959325455696201</c:v>
                </c:pt>
                <c:pt idx="9257">
                  <c:v>1.60196284556962</c:v>
                </c:pt>
                <c:pt idx="9258">
                  <c:v>1.6058568531645567</c:v>
                </c:pt>
                <c:pt idx="9259">
                  <c:v>1.6007073341772151</c:v>
                </c:pt>
                <c:pt idx="9260">
                  <c:v>1.593549005063291</c:v>
                </c:pt>
                <c:pt idx="9261">
                  <c:v>1.5860159544303798</c:v>
                </c:pt>
                <c:pt idx="9262">
                  <c:v>1.5749674784810126</c:v>
                </c:pt>
                <c:pt idx="9263">
                  <c:v>1.5646723075949367</c:v>
                </c:pt>
                <c:pt idx="9264">
                  <c:v>1.5586458645569619</c:v>
                </c:pt>
                <c:pt idx="9265">
                  <c:v>1.5514875354430375</c:v>
                </c:pt>
                <c:pt idx="9266">
                  <c:v>1.5426951177215185</c:v>
                </c:pt>
                <c:pt idx="9267">
                  <c:v>1.5342812822784808</c:v>
                </c:pt>
                <c:pt idx="9268">
                  <c:v>1.5256163455696201</c:v>
                </c:pt>
                <c:pt idx="9269">
                  <c:v>1.518079434177215</c:v>
                </c:pt>
                <c:pt idx="9270">
                  <c:v>1.5105425227848102</c:v>
                </c:pt>
                <c:pt idx="9271">
                  <c:v>1.5035078139240508</c:v>
                </c:pt>
                <c:pt idx="9272">
                  <c:v>1.5036352949367091</c:v>
                </c:pt>
                <c:pt idx="9273">
                  <c:v>1.5037589151898736</c:v>
                </c:pt>
                <c:pt idx="9274">
                  <c:v>1.5053891430379749</c:v>
                </c:pt>
                <c:pt idx="9275">
                  <c:v>1.5062699278481011</c:v>
                </c:pt>
                <c:pt idx="9276">
                  <c:v>1.510793611392405</c:v>
                </c:pt>
                <c:pt idx="9277">
                  <c:v>1.5154409151898733</c:v>
                </c:pt>
                <c:pt idx="9278">
                  <c:v>1.5219734164556962</c:v>
                </c:pt>
                <c:pt idx="9279">
                  <c:v>1.5413120999999999</c:v>
                </c:pt>
                <c:pt idx="9280">
                  <c:v>1.5539946696202529</c:v>
                </c:pt>
                <c:pt idx="9281">
                  <c:v>1.5700690367088606</c:v>
                </c:pt>
                <c:pt idx="9282">
                  <c:v>1.5872714291139236</c:v>
                </c:pt>
                <c:pt idx="9283">
                  <c:v>1.606486492405063</c:v>
                </c:pt>
                <c:pt idx="9284">
                  <c:v>1.625322973417721</c:v>
                </c:pt>
                <c:pt idx="9285">
                  <c:v>1.6424017455696196</c:v>
                </c:pt>
                <c:pt idx="9286">
                  <c:v>1.6587272139240501</c:v>
                </c:pt>
                <c:pt idx="9287">
                  <c:v>1.6616129481012654</c:v>
                </c:pt>
                <c:pt idx="9288">
                  <c:v>1.6637453784810126</c:v>
                </c:pt>
                <c:pt idx="9289">
                  <c:v>1.6631156949367087</c:v>
                </c:pt>
                <c:pt idx="9290">
                  <c:v>1.660604669620253</c:v>
                </c:pt>
                <c:pt idx="9291">
                  <c:v>1.6531990999999999</c:v>
                </c:pt>
                <c:pt idx="9292">
                  <c:v>1.644035821518987</c:v>
                </c:pt>
                <c:pt idx="9293">
                  <c:v>1.630851049367088</c:v>
                </c:pt>
                <c:pt idx="9294">
                  <c:v>1.619798707594936</c:v>
                </c:pt>
                <c:pt idx="9295">
                  <c:v>1.6077458215189868</c:v>
                </c:pt>
                <c:pt idx="9296">
                  <c:v>1.5964462392405059</c:v>
                </c:pt>
                <c:pt idx="9297">
                  <c:v>1.5861510620253159</c:v>
                </c:pt>
                <c:pt idx="9298">
                  <c:v>1.5778647075949361</c:v>
                </c:pt>
                <c:pt idx="9299">
                  <c:v>1.5722129860759491</c:v>
                </c:pt>
                <c:pt idx="9300">
                  <c:v>1.5713360620253161</c:v>
                </c:pt>
                <c:pt idx="9301">
                  <c:v>1.5774899860759493</c:v>
                </c:pt>
                <c:pt idx="9302">
                  <c:v>1.5807543151898733</c:v>
                </c:pt>
                <c:pt idx="9303">
                  <c:v>1.5851466696202527</c:v>
                </c:pt>
                <c:pt idx="9304">
                  <c:v>1.590045087341772</c:v>
                </c:pt>
                <c:pt idx="9305">
                  <c:v>1.5963226316455694</c:v>
                </c:pt>
                <c:pt idx="9306">
                  <c:v>1.6019743405063289</c:v>
                </c:pt>
                <c:pt idx="9307">
                  <c:v>1.609511251898734</c:v>
                </c:pt>
                <c:pt idx="9308">
                  <c:v>1.6123969987341771</c:v>
                </c:pt>
                <c:pt idx="9309">
                  <c:v>1.6154102265822781</c:v>
                </c:pt>
                <c:pt idx="9310">
                  <c:v>1.6198064417721514</c:v>
                </c:pt>
                <c:pt idx="9311">
                  <c:v>1.6231982518987336</c:v>
                </c:pt>
                <c:pt idx="9312">
                  <c:v>1.6263389607594929</c:v>
                </c:pt>
                <c:pt idx="9313">
                  <c:v>1.6275944797468351</c:v>
                </c:pt>
                <c:pt idx="9314">
                  <c:v>1.6229471759493665</c:v>
                </c:pt>
                <c:pt idx="9315">
                  <c:v>1.6180487582278476</c:v>
                </c:pt>
                <c:pt idx="9316">
                  <c:v>1.6132778341772143</c:v>
                </c:pt>
                <c:pt idx="9317">
                  <c:v>1.6083794291139235</c:v>
                </c:pt>
                <c:pt idx="9318">
                  <c:v>1.6028551886075941</c:v>
                </c:pt>
                <c:pt idx="9319">
                  <c:v>1.5994672518987334</c:v>
                </c:pt>
                <c:pt idx="9320">
                  <c:v>1.595198517721518</c:v>
                </c:pt>
                <c:pt idx="9321">
                  <c:v>1.5788769088607586</c:v>
                </c:pt>
                <c:pt idx="9322">
                  <c:v>1.5693350481012649</c:v>
                </c:pt>
                <c:pt idx="9323">
                  <c:v>1.5582865772151888</c:v>
                </c:pt>
                <c:pt idx="9324">
                  <c:v>1.5486210949367076</c:v>
                </c:pt>
                <c:pt idx="9325">
                  <c:v>1.5366918379746826</c:v>
                </c:pt>
                <c:pt idx="9326">
                  <c:v>1.5260180898734166</c:v>
                </c:pt>
                <c:pt idx="9327">
                  <c:v>1.5147146544303787</c:v>
                </c:pt>
                <c:pt idx="9328">
                  <c:v>1.5046705860759484</c:v>
                </c:pt>
                <c:pt idx="9329">
                  <c:v>1.5051766493670875</c:v>
                </c:pt>
                <c:pt idx="9330">
                  <c:v>1.504674446835442</c:v>
                </c:pt>
                <c:pt idx="9331">
                  <c:v>1.5032914594936702</c:v>
                </c:pt>
                <c:pt idx="9332">
                  <c:v>1.5004018645569612</c:v>
                </c:pt>
                <c:pt idx="9333">
                  <c:v>1.4958781810126573</c:v>
                </c:pt>
                <c:pt idx="9334">
                  <c:v>1.4908522822784802</c:v>
                </c:pt>
                <c:pt idx="9335">
                  <c:v>1.4895967759493662</c:v>
                </c:pt>
                <c:pt idx="9336">
                  <c:v>1.4897203962025309</c:v>
                </c:pt>
                <c:pt idx="9337">
                  <c:v>1.4927336113924041</c:v>
                </c:pt>
                <c:pt idx="9338">
                  <c:v>1.4972534468354421</c:v>
                </c:pt>
                <c:pt idx="9339">
                  <c:v>1.5026540544303788</c:v>
                </c:pt>
                <c:pt idx="9340">
                  <c:v>1.5105656873417712</c:v>
                </c:pt>
                <c:pt idx="9341">
                  <c:v>1.5216180240506318</c:v>
                </c:pt>
                <c:pt idx="9342">
                  <c:v>1.5273933594936697</c:v>
                </c:pt>
                <c:pt idx="9343">
                  <c:v>1.5288999670886065</c:v>
                </c:pt>
                <c:pt idx="9344">
                  <c:v>1.5302829544303787</c:v>
                </c:pt>
                <c:pt idx="9345">
                  <c:v>1.5329214481012652</c:v>
                </c:pt>
                <c:pt idx="9346">
                  <c:v>1.5333000303797462</c:v>
                </c:pt>
                <c:pt idx="9347">
                  <c:v>1.5353088405063284</c:v>
                </c:pt>
                <c:pt idx="9348">
                  <c:v>1.5340571949367081</c:v>
                </c:pt>
                <c:pt idx="9349">
                  <c:v>1.5312950810126575</c:v>
                </c:pt>
                <c:pt idx="9350">
                  <c:v>1.5328016886075941</c:v>
                </c:pt>
                <c:pt idx="9351">
                  <c:v>1.5336786126582271</c:v>
                </c:pt>
                <c:pt idx="9352">
                  <c:v>1.5336786126582271</c:v>
                </c:pt>
                <c:pt idx="9353">
                  <c:v>1.5311675999999992</c:v>
                </c:pt>
                <c:pt idx="9354">
                  <c:v>1.5315423215189867</c:v>
                </c:pt>
                <c:pt idx="9355">
                  <c:v>1.5301593341772146</c:v>
                </c:pt>
                <c:pt idx="9356">
                  <c:v>1.5306615367088601</c:v>
                </c:pt>
                <c:pt idx="9357">
                  <c:v>1.5317895620253159</c:v>
                </c:pt>
                <c:pt idx="9358">
                  <c:v>1.5204861316455691</c:v>
                </c:pt>
                <c:pt idx="9359">
                  <c:v>1.5113189924050627</c:v>
                </c:pt>
                <c:pt idx="9360">
                  <c:v>1.5019007518987337</c:v>
                </c:pt>
                <c:pt idx="9361">
                  <c:v>1.4937418784810126</c:v>
                </c:pt>
                <c:pt idx="9362">
                  <c:v>1.4853280430379747</c:v>
                </c:pt>
                <c:pt idx="9363">
                  <c:v>1.4780461063291139</c:v>
                </c:pt>
                <c:pt idx="9364">
                  <c:v>1.4733988025316458</c:v>
                </c:pt>
                <c:pt idx="9365">
                  <c:v>1.4688789797468356</c:v>
                </c:pt>
                <c:pt idx="9366">
                  <c:v>1.4769181063291139</c:v>
                </c:pt>
                <c:pt idx="9367">
                  <c:v>1.4845786379746835</c:v>
                </c:pt>
                <c:pt idx="9368">
                  <c:v>1.4924902708860759</c:v>
                </c:pt>
                <c:pt idx="9369">
                  <c:v>1.498393093670886</c:v>
                </c:pt>
                <c:pt idx="9370">
                  <c:v>1.5032915113924052</c:v>
                </c:pt>
                <c:pt idx="9371">
                  <c:v>1.5090668531645572</c:v>
                </c:pt>
                <c:pt idx="9372">
                  <c:v>1.5124548025316458</c:v>
                </c:pt>
                <c:pt idx="9373">
                  <c:v>1.5144636253164561</c:v>
                </c:pt>
                <c:pt idx="9374">
                  <c:v>1.5165960556962028</c:v>
                </c:pt>
                <c:pt idx="9375">
                  <c:v>1.5198603848101269</c:v>
                </c:pt>
                <c:pt idx="9376">
                  <c:v>1.5226225113924052</c:v>
                </c:pt>
                <c:pt idx="9377">
                  <c:v>1.5260104607594938</c:v>
                </c:pt>
                <c:pt idx="9378">
                  <c:v>1.5287764481012658</c:v>
                </c:pt>
                <c:pt idx="9379">
                  <c:v>1.5265165367088604</c:v>
                </c:pt>
                <c:pt idx="9380">
                  <c:v>1.5230011189873416</c:v>
                </c:pt>
                <c:pt idx="9381">
                  <c:v>1.5198642835443037</c:v>
                </c:pt>
                <c:pt idx="9382">
                  <c:v>1.5171021696202529</c:v>
                </c:pt>
                <c:pt idx="9383">
                  <c:v>1.5105696632911392</c:v>
                </c:pt>
                <c:pt idx="9384">
                  <c:v>1.5051690430379745</c:v>
                </c:pt>
                <c:pt idx="9385">
                  <c:v>1.4997684354430376</c:v>
                </c:pt>
                <c:pt idx="9386">
                  <c:v>1.4858265037974681</c:v>
                </c:pt>
                <c:pt idx="9387">
                  <c:v>1.4755313316455694</c:v>
                </c:pt>
                <c:pt idx="9388">
                  <c:v>1.4648575759493669</c:v>
                </c:pt>
                <c:pt idx="9389">
                  <c:v>1.4548096430379744</c:v>
                </c:pt>
                <c:pt idx="9390">
                  <c:v>1.4438847860759489</c:v>
                </c:pt>
                <c:pt idx="9391">
                  <c:v>1.4342154354430374</c:v>
                </c:pt>
                <c:pt idx="9392">
                  <c:v>1.4242949835443033</c:v>
                </c:pt>
                <c:pt idx="9393">
                  <c:v>1.4161322417721514</c:v>
                </c:pt>
                <c:pt idx="9394">
                  <c:v>1.4150003556962019</c:v>
                </c:pt>
                <c:pt idx="9395">
                  <c:v>1.4141195582278476</c:v>
                </c:pt>
                <c:pt idx="9396">
                  <c:v>1.411357431645569</c:v>
                </c:pt>
                <c:pt idx="9397">
                  <c:v>1.4092211405063286</c:v>
                </c:pt>
                <c:pt idx="9398">
                  <c:v>1.4072123177215186</c:v>
                </c:pt>
                <c:pt idx="9399">
                  <c:v>1.4070886974683539</c:v>
                </c:pt>
                <c:pt idx="9400">
                  <c:v>1.4183882683544298</c:v>
                </c:pt>
                <c:pt idx="9401">
                  <c:v>1.4281812303797461</c:v>
                </c:pt>
                <c:pt idx="9402">
                  <c:v>1.4408637898734171</c:v>
                </c:pt>
                <c:pt idx="9403">
                  <c:v>1.4522908417721514</c:v>
                </c:pt>
                <c:pt idx="9404">
                  <c:v>1.4659778202531639</c:v>
                </c:pt>
                <c:pt idx="9405">
                  <c:v>1.4791625936708854</c:v>
                </c:pt>
                <c:pt idx="9406">
                  <c:v>1.4924748392405056</c:v>
                </c:pt>
                <c:pt idx="9407">
                  <c:v>1.5045315784810118</c:v>
                </c:pt>
                <c:pt idx="9408">
                  <c:v>1.5060381860759486</c:v>
                </c:pt>
                <c:pt idx="9409">
                  <c:v>1.5089277810126576</c:v>
                </c:pt>
                <c:pt idx="9410">
                  <c:v>1.5116937683544296</c:v>
                </c:pt>
                <c:pt idx="9411">
                  <c:v>1.5147108443037967</c:v>
                </c:pt>
                <c:pt idx="9412">
                  <c:v>1.5176004392405056</c:v>
                </c:pt>
                <c:pt idx="9413">
                  <c:v>1.5196131101265815</c:v>
                </c:pt>
                <c:pt idx="9414">
                  <c:v>1.5217455405063283</c:v>
                </c:pt>
                <c:pt idx="9415">
                  <c:v>1.5223752240506321</c:v>
                </c:pt>
                <c:pt idx="9416">
                  <c:v>1.5217494012658221</c:v>
                </c:pt>
                <c:pt idx="9417">
                  <c:v>1.5186125531645562</c:v>
                </c:pt>
                <c:pt idx="9418">
                  <c:v>1.5167312240506325</c:v>
                </c:pt>
                <c:pt idx="9419">
                  <c:v>1.5127135911392402</c:v>
                </c:pt>
                <c:pt idx="9420">
                  <c:v>1.5084409962025311</c:v>
                </c:pt>
                <c:pt idx="9421">
                  <c:v>1.5078151734177212</c:v>
                </c:pt>
                <c:pt idx="9422">
                  <c:v>1.5083173759493667</c:v>
                </c:pt>
                <c:pt idx="9423">
                  <c:v>1.5093217810126578</c:v>
                </c:pt>
                <c:pt idx="9424">
                  <c:v>1.5094492620253162</c:v>
                </c:pt>
                <c:pt idx="9425">
                  <c:v>1.5120838949367086</c:v>
                </c:pt>
                <c:pt idx="9426">
                  <c:v>1.5110794898734172</c:v>
                </c:pt>
                <c:pt idx="9427">
                  <c:v>1.5134630215189868</c:v>
                </c:pt>
                <c:pt idx="9428">
                  <c:v>1.5176081227848097</c:v>
                </c:pt>
                <c:pt idx="9429">
                  <c:v>1.5194933126582275</c:v>
                </c:pt>
                <c:pt idx="9430">
                  <c:v>1.5230087430379742</c:v>
                </c:pt>
                <c:pt idx="9431">
                  <c:v>1.5271538569620251</c:v>
                </c:pt>
                <c:pt idx="9432">
                  <c:v>1.5325544772151896</c:v>
                </c:pt>
                <c:pt idx="9433">
                  <c:v>1.5373292746835441</c:v>
                </c:pt>
                <c:pt idx="9434">
                  <c:v>1.5427298949367085</c:v>
                </c:pt>
                <c:pt idx="9435">
                  <c:v>1.5461217050632909</c:v>
                </c:pt>
                <c:pt idx="9436">
                  <c:v>1.5476283253164553</c:v>
                </c:pt>
                <c:pt idx="9437">
                  <c:v>1.5466239075949362</c:v>
                </c:pt>
                <c:pt idx="9438">
                  <c:v>1.5404699835443034</c:v>
                </c:pt>
                <c:pt idx="9439">
                  <c:v>1.5340688189873413</c:v>
                </c:pt>
                <c:pt idx="9440">
                  <c:v>1.5251489202531641</c:v>
                </c:pt>
                <c:pt idx="9441">
                  <c:v>1.5137180088607594</c:v>
                </c:pt>
                <c:pt idx="9442">
                  <c:v>1.5007804772151896</c:v>
                </c:pt>
                <c:pt idx="9443">
                  <c:v>1.488600110126582</c:v>
                </c:pt>
                <c:pt idx="9444">
                  <c:v>1.4771691860759493</c:v>
                </c:pt>
                <c:pt idx="9445">
                  <c:v>1.4662404645569618</c:v>
                </c:pt>
                <c:pt idx="9446">
                  <c:v>1.4568222240506328</c:v>
                </c:pt>
                <c:pt idx="9447">
                  <c:v>1.4470254012658226</c:v>
                </c:pt>
                <c:pt idx="9448">
                  <c:v>1.4396159708860758</c:v>
                </c:pt>
                <c:pt idx="9449">
                  <c:v>1.4320790594936705</c:v>
                </c:pt>
                <c:pt idx="9450">
                  <c:v>1.4257976544303794</c:v>
                </c:pt>
                <c:pt idx="9451">
                  <c:v>1.4020666113924047</c:v>
                </c:pt>
                <c:pt idx="9452">
                  <c:v>1.3774586430379745</c:v>
                </c:pt>
                <c:pt idx="9453">
                  <c:v>1.3544809151898729</c:v>
                </c:pt>
                <c:pt idx="9454">
                  <c:v>1.3316267962025312</c:v>
                </c:pt>
                <c:pt idx="9455">
                  <c:v>1.3083979556962022</c:v>
                </c:pt>
                <c:pt idx="9456">
                  <c:v>1.2847943949367087</c:v>
                </c:pt>
                <c:pt idx="9457">
                  <c:v>1.2645787746835442</c:v>
                </c:pt>
                <c:pt idx="9458">
                  <c:v>1.2446142556962025</c:v>
                </c:pt>
                <c:pt idx="9459">
                  <c:v>1.2418482683544301</c:v>
                </c:pt>
                <c:pt idx="9460">
                  <c:v>1.2413460658227846</c:v>
                </c:pt>
                <c:pt idx="9461">
                  <c:v>1.2400905468354428</c:v>
                </c:pt>
                <c:pt idx="9462">
                  <c:v>1.2410949518987342</c:v>
                </c:pt>
                <c:pt idx="9463">
                  <c:v>1.2414735341772152</c:v>
                </c:pt>
                <c:pt idx="9464">
                  <c:v>1.2412224329113926</c:v>
                </c:pt>
                <c:pt idx="9465">
                  <c:v>1.2464994278481014</c:v>
                </c:pt>
                <c:pt idx="9466">
                  <c:v>1.252653346835443</c:v>
                </c:pt>
                <c:pt idx="9467">
                  <c:v>1.2603138746835445</c:v>
                </c:pt>
                <c:pt idx="9468">
                  <c:v>1.2670974784810127</c:v>
                </c:pt>
                <c:pt idx="9469">
                  <c:v>1.2762646265822786</c:v>
                </c:pt>
                <c:pt idx="9470">
                  <c:v>1.2840487746835443</c:v>
                </c:pt>
                <c:pt idx="9471">
                  <c:v>1.2934670240506332</c:v>
                </c:pt>
                <c:pt idx="9472">
                  <c:v>1.3013786518987345</c:v>
                </c:pt>
                <c:pt idx="9473">
                  <c:v>1.3030127531645572</c:v>
                </c:pt>
                <c:pt idx="9474">
                  <c:v>1.3040171582278481</c:v>
                </c:pt>
                <c:pt idx="9475">
                  <c:v>1.304268259493671</c:v>
                </c:pt>
                <c:pt idx="9476">
                  <c:v>1.3037660569620255</c:v>
                </c:pt>
                <c:pt idx="9477">
                  <c:v>1.3015022848101268</c:v>
                </c:pt>
                <c:pt idx="9478">
                  <c:v>1.298612689873418</c:v>
                </c:pt>
                <c:pt idx="9479">
                  <c:v>1.2954719936708861</c:v>
                </c:pt>
                <c:pt idx="9480">
                  <c:v>1.2950972721518987</c:v>
                </c:pt>
                <c:pt idx="9481">
                  <c:v>1.2944675886075949</c:v>
                </c:pt>
                <c:pt idx="9482">
                  <c:v>1.2950934113924051</c:v>
                </c:pt>
                <c:pt idx="9483">
                  <c:v>1.2949659177215189</c:v>
                </c:pt>
                <c:pt idx="9484">
                  <c:v>1.2947148164556961</c:v>
                </c:pt>
                <c:pt idx="9485">
                  <c:v>1.296345056962025</c:v>
                </c:pt>
                <c:pt idx="9486">
                  <c:v>1.2994819050632909</c:v>
                </c:pt>
                <c:pt idx="9487">
                  <c:v>1.3021165506329109</c:v>
                </c:pt>
                <c:pt idx="9488">
                  <c:v>1.3056319810126578</c:v>
                </c:pt>
                <c:pt idx="9489">
                  <c:v>1.3100243227848096</c:v>
                </c:pt>
                <c:pt idx="9490">
                  <c:v>1.314041955696202</c:v>
                </c:pt>
                <c:pt idx="9491">
                  <c:v>1.3208255632911388</c:v>
                </c:pt>
                <c:pt idx="9492">
                  <c:v>1.3281075126582271</c:v>
                </c:pt>
                <c:pt idx="9493">
                  <c:v>1.3293630189873411</c:v>
                </c:pt>
                <c:pt idx="9494">
                  <c:v>1.3291119177215185</c:v>
                </c:pt>
                <c:pt idx="9495">
                  <c:v>1.3292355379746827</c:v>
                </c:pt>
                <c:pt idx="9496">
                  <c:v>1.3291080569620246</c:v>
                </c:pt>
                <c:pt idx="9497">
                  <c:v>1.3268481455696195</c:v>
                </c:pt>
                <c:pt idx="9498">
                  <c:v>1.324460753164556</c:v>
                </c:pt>
                <c:pt idx="9499">
                  <c:v>1.3201920316455689</c:v>
                </c:pt>
                <c:pt idx="9500">
                  <c:v>1.3165491329113919</c:v>
                </c:pt>
                <c:pt idx="9501">
                  <c:v>1.3161744113924045</c:v>
                </c:pt>
                <c:pt idx="9502">
                  <c:v>1.3166766265822782</c:v>
                </c:pt>
                <c:pt idx="9503">
                  <c:v>1.3157958417721516</c:v>
                </c:pt>
                <c:pt idx="9504">
                  <c:v>1.3137870316455693</c:v>
                </c:pt>
                <c:pt idx="9505">
                  <c:v>1.3135359303797465</c:v>
                </c:pt>
                <c:pt idx="9506">
                  <c:v>1.3136634113924046</c:v>
                </c:pt>
                <c:pt idx="9507">
                  <c:v>1.314667816455696</c:v>
                </c:pt>
                <c:pt idx="9508">
                  <c:v>1.3159233354430377</c:v>
                </c:pt>
                <c:pt idx="9509">
                  <c:v>1.3137909050632908</c:v>
                </c:pt>
                <c:pt idx="9510">
                  <c:v>1.3125353987341768</c:v>
                </c:pt>
                <c:pt idx="9511">
                  <c:v>1.3112798924050628</c:v>
                </c:pt>
                <c:pt idx="9512">
                  <c:v>1.3110287911392402</c:v>
                </c:pt>
                <c:pt idx="9513">
                  <c:v>1.3093947025316452</c:v>
                </c:pt>
                <c:pt idx="9514">
                  <c:v>1.307385892405063</c:v>
                </c:pt>
                <c:pt idx="9515">
                  <c:v>1.3046237658227846</c:v>
                </c:pt>
                <c:pt idx="9516">
                  <c:v>1.3013594493670881</c:v>
                </c:pt>
                <c:pt idx="9517">
                  <c:v>1.3036193607594935</c:v>
                </c:pt>
                <c:pt idx="9518">
                  <c:v>1.3042451835443036</c:v>
                </c:pt>
                <c:pt idx="9519">
                  <c:v>1.3066325759493667</c:v>
                </c:pt>
                <c:pt idx="9520">
                  <c:v>1.3073858797468352</c:v>
                </c:pt>
                <c:pt idx="9521">
                  <c:v>1.3087688670886073</c:v>
                </c:pt>
                <c:pt idx="9522">
                  <c:v>1.3086452468354426</c:v>
                </c:pt>
                <c:pt idx="9523">
                  <c:v>1.3081430443037971</c:v>
                </c:pt>
                <c:pt idx="9524">
                  <c:v>1.3080194240506324</c:v>
                </c:pt>
                <c:pt idx="9525">
                  <c:v>1.3077683227848096</c:v>
                </c:pt>
                <c:pt idx="9526">
                  <c:v>1.3076447025316453</c:v>
                </c:pt>
                <c:pt idx="9527">
                  <c:v>1.3080232848101263</c:v>
                </c:pt>
                <c:pt idx="9528">
                  <c:v>1.3096573734177213</c:v>
                </c:pt>
                <c:pt idx="9529">
                  <c:v>1.31192114556962</c:v>
                </c:pt>
                <c:pt idx="9530">
                  <c:v>1.3335197455696199</c:v>
                </c:pt>
                <c:pt idx="9531">
                  <c:v>1.358757397468354</c:v>
                </c:pt>
                <c:pt idx="9532">
                  <c:v>1.3837439481012654</c:v>
                </c:pt>
                <c:pt idx="9533">
                  <c:v>1.4086068772151894</c:v>
                </c:pt>
                <c:pt idx="9534">
                  <c:v>1.434848932911392</c:v>
                </c:pt>
                <c:pt idx="9535">
                  <c:v>1.4600865822784808</c:v>
                </c:pt>
                <c:pt idx="9536">
                  <c:v>1.4831917974683542</c:v>
                </c:pt>
                <c:pt idx="9537">
                  <c:v>1.5061695316455694</c:v>
                </c:pt>
                <c:pt idx="9538">
                  <c:v>1.5113229113924047</c:v>
                </c:pt>
                <c:pt idx="9539">
                  <c:v>1.5123273164556958</c:v>
                </c:pt>
                <c:pt idx="9540">
                  <c:v>1.5132081139240501</c:v>
                </c:pt>
                <c:pt idx="9541">
                  <c:v>1.5132081139240503</c:v>
                </c:pt>
                <c:pt idx="9542">
                  <c:v>1.5129570253164553</c:v>
                </c:pt>
                <c:pt idx="9543">
                  <c:v>1.5128295316455691</c:v>
                </c:pt>
                <c:pt idx="9544">
                  <c:v>1.5148383544303794</c:v>
                </c:pt>
                <c:pt idx="9545">
                  <c:v>1.5174729873417718</c:v>
                </c:pt>
                <c:pt idx="9546">
                  <c:v>1.5203587341772149</c:v>
                </c:pt>
                <c:pt idx="9547">
                  <c:v>1.5229933797468349</c:v>
                </c:pt>
                <c:pt idx="9548">
                  <c:v>1.5228658860759487</c:v>
                </c:pt>
                <c:pt idx="9549">
                  <c:v>1.5216103797468348</c:v>
                </c:pt>
                <c:pt idx="9550">
                  <c:v>1.5194779367088602</c:v>
                </c:pt>
                <c:pt idx="9551">
                  <c:v>1.5194779367088602</c:v>
                </c:pt>
                <c:pt idx="9552">
                  <c:v>1.5202312405063287</c:v>
                </c:pt>
                <c:pt idx="9553">
                  <c:v>1.5196054177215186</c:v>
                </c:pt>
                <c:pt idx="9554">
                  <c:v>1.518477392405063</c:v>
                </c:pt>
                <c:pt idx="9555">
                  <c:v>1.5191070759493668</c:v>
                </c:pt>
                <c:pt idx="9556">
                  <c:v>1.5224988734177209</c:v>
                </c:pt>
                <c:pt idx="9557">
                  <c:v>1.5262653924050629</c:v>
                </c:pt>
                <c:pt idx="9558">
                  <c:v>1.5291549873417718</c:v>
                </c:pt>
                <c:pt idx="9559">
                  <c:v>1.529780810126582</c:v>
                </c:pt>
                <c:pt idx="9560">
                  <c:v>1.5290275063291134</c:v>
                </c:pt>
                <c:pt idx="9561">
                  <c:v>1.5286527848101263</c:v>
                </c:pt>
                <c:pt idx="9562">
                  <c:v>1.5290313797468351</c:v>
                </c:pt>
                <c:pt idx="9563">
                  <c:v>1.530035784810126</c:v>
                </c:pt>
                <c:pt idx="9564">
                  <c:v>1.5301632658227842</c:v>
                </c:pt>
                <c:pt idx="9565">
                  <c:v>1.5285330379746829</c:v>
                </c:pt>
                <c:pt idx="9566">
                  <c:v>1.5272775316455691</c:v>
                </c:pt>
                <c:pt idx="9567">
                  <c:v>1.5255198227848097</c:v>
                </c:pt>
                <c:pt idx="9568">
                  <c:v>1.5208763797468348</c:v>
                </c:pt>
                <c:pt idx="9569">
                  <c:v>1.5173609620253157</c:v>
                </c:pt>
                <c:pt idx="9570">
                  <c:v>1.5123350759493663</c:v>
                </c:pt>
                <c:pt idx="9571">
                  <c:v>1.5083174556962016</c:v>
                </c:pt>
                <c:pt idx="9572">
                  <c:v>1.5074405316455686</c:v>
                </c:pt>
                <c:pt idx="9573">
                  <c:v>1.5074405316455688</c:v>
                </c:pt>
                <c:pt idx="9574">
                  <c:v>1.5076916329113916</c:v>
                </c:pt>
                <c:pt idx="9575">
                  <c:v>1.5066872278481005</c:v>
                </c:pt>
                <c:pt idx="9576">
                  <c:v>1.5075641518987335</c:v>
                </c:pt>
                <c:pt idx="9577">
                  <c:v>1.5074405316455688</c:v>
                </c:pt>
                <c:pt idx="9578">
                  <c:v>1.5091982405063282</c:v>
                </c:pt>
                <c:pt idx="9579">
                  <c:v>1.5081938354430371</c:v>
                </c:pt>
                <c:pt idx="9580">
                  <c:v>1.5058064430379738</c:v>
                </c:pt>
                <c:pt idx="9581">
                  <c:v>1.5041723417721511</c:v>
                </c:pt>
                <c:pt idx="9582">
                  <c:v>1.5041723417721513</c:v>
                </c:pt>
                <c:pt idx="9583">
                  <c:v>1.5053042278481006</c:v>
                </c:pt>
                <c:pt idx="9584">
                  <c:v>1.5076916329113919</c:v>
                </c:pt>
                <c:pt idx="9585">
                  <c:v>1.5112070632911387</c:v>
                </c:pt>
                <c:pt idx="9586">
                  <c:v>1.5119603670886073</c:v>
                </c:pt>
                <c:pt idx="9587">
                  <c:v>1.5117092658227842</c:v>
                </c:pt>
                <c:pt idx="9588">
                  <c:v>1.5120839746835437</c:v>
                </c:pt>
                <c:pt idx="9589">
                  <c:v>1.5127097974683541</c:v>
                </c:pt>
                <c:pt idx="9590">
                  <c:v>1.5137141898734174</c:v>
                </c:pt>
                <c:pt idx="9591">
                  <c:v>1.512833405063291</c:v>
                </c:pt>
                <c:pt idx="9592">
                  <c:v>1.5130845063291138</c:v>
                </c:pt>
                <c:pt idx="9593">
                  <c:v>1.5119526075949365</c:v>
                </c:pt>
                <c:pt idx="9594">
                  <c:v>1.5139614303797466</c:v>
                </c:pt>
                <c:pt idx="9595">
                  <c:v>1.5189834683544303</c:v>
                </c:pt>
                <c:pt idx="9596">
                  <c:v>1.5199878734177215</c:v>
                </c:pt>
                <c:pt idx="9597">
                  <c:v>1.5217455822784809</c:v>
                </c:pt>
                <c:pt idx="9598">
                  <c:v>1.521873063291139</c:v>
                </c:pt>
                <c:pt idx="9599">
                  <c:v>1.5263967594936705</c:v>
                </c:pt>
                <c:pt idx="9600">
                  <c:v>1.5292863544303794</c:v>
                </c:pt>
                <c:pt idx="9601">
                  <c:v>1.5315462658227845</c:v>
                </c:pt>
                <c:pt idx="9602">
                  <c:v>1.5333078354430378</c:v>
                </c:pt>
                <c:pt idx="9603">
                  <c:v>1.533686417721519</c:v>
                </c:pt>
                <c:pt idx="9604">
                  <c:v>1.5348183037974683</c:v>
                </c:pt>
                <c:pt idx="9605">
                  <c:v>1.5362012911392404</c:v>
                </c:pt>
                <c:pt idx="9606">
                  <c:v>1.5369545949367089</c:v>
                </c:pt>
                <c:pt idx="9607">
                  <c:v>1.5372056962025318</c:v>
                </c:pt>
                <c:pt idx="9608">
                  <c:v>1.5369545949367089</c:v>
                </c:pt>
                <c:pt idx="9609">
                  <c:v>1.5382101139240507</c:v>
                </c:pt>
                <c:pt idx="9610">
                  <c:v>1.5358227088607597</c:v>
                </c:pt>
                <c:pt idx="9611">
                  <c:v>1.5338138860759496</c:v>
                </c:pt>
                <c:pt idx="9612">
                  <c:v>1.531928683544304</c:v>
                </c:pt>
                <c:pt idx="9613">
                  <c:v>1.5287879746835444</c:v>
                </c:pt>
                <c:pt idx="9614">
                  <c:v>1.5271538860759493</c:v>
                </c:pt>
                <c:pt idx="9615">
                  <c:v>1.5253923164556962</c:v>
                </c:pt>
                <c:pt idx="9616">
                  <c:v>1.5240093291139241</c:v>
                </c:pt>
                <c:pt idx="9617">
                  <c:v>1.5061733860759494</c:v>
                </c:pt>
                <c:pt idx="9618">
                  <c:v>1.4919842063291142</c:v>
                </c:pt>
                <c:pt idx="9619">
                  <c:v>1.4774164417721523</c:v>
                </c:pt>
                <c:pt idx="9620">
                  <c:v>1.4624739670886078</c:v>
                </c:pt>
                <c:pt idx="9621">
                  <c:v>1.447655101265823</c:v>
                </c:pt>
                <c:pt idx="9622">
                  <c:v>1.43221042278481</c:v>
                </c:pt>
                <c:pt idx="9623">
                  <c:v>1.4152552607594937</c:v>
                </c:pt>
                <c:pt idx="9624">
                  <c:v>1.397674287341772</c:v>
                </c:pt>
                <c:pt idx="9625">
                  <c:v>1.3939077556962023</c:v>
                </c:pt>
                <c:pt idx="9626">
                  <c:v>1.389511540506329</c:v>
                </c:pt>
                <c:pt idx="9627">
                  <c:v>1.3864983253164556</c:v>
                </c:pt>
                <c:pt idx="9628">
                  <c:v>1.3870005278481012</c:v>
                </c:pt>
                <c:pt idx="9629">
                  <c:v>1.3873752493670883</c:v>
                </c:pt>
                <c:pt idx="9630">
                  <c:v>1.3873752493670883</c:v>
                </c:pt>
                <c:pt idx="9631">
                  <c:v>1.3883796544303797</c:v>
                </c:pt>
                <c:pt idx="9632">
                  <c:v>1.3901373759493669</c:v>
                </c:pt>
                <c:pt idx="9633">
                  <c:v>1.3959127177215189</c:v>
                </c:pt>
                <c:pt idx="9634">
                  <c:v>1.403071046835443</c:v>
                </c:pt>
                <c:pt idx="9635">
                  <c:v>1.4077183632911392</c:v>
                </c:pt>
                <c:pt idx="9636">
                  <c:v>1.4118634772151899</c:v>
                </c:pt>
                <c:pt idx="9637">
                  <c:v>1.4180174012658227</c:v>
                </c:pt>
                <c:pt idx="9638">
                  <c:v>1.4192729075949366</c:v>
                </c:pt>
                <c:pt idx="9639">
                  <c:v>1.4199025911392404</c:v>
                </c:pt>
                <c:pt idx="9640">
                  <c:v>1.4196514898734176</c:v>
                </c:pt>
                <c:pt idx="9641">
                  <c:v>1.418144869620253</c:v>
                </c:pt>
                <c:pt idx="9642">
                  <c:v>1.4129953506329112</c:v>
                </c:pt>
                <c:pt idx="9643">
                  <c:v>1.4065903253164556</c:v>
                </c:pt>
                <c:pt idx="9644">
                  <c:v>1.4000578189873418</c:v>
                </c:pt>
                <c:pt idx="9645">
                  <c:v>1.3931505911392406</c:v>
                </c:pt>
                <c:pt idx="9646">
                  <c:v>1.3910181481012658</c:v>
                </c:pt>
                <c:pt idx="9647">
                  <c:v>1.3907670341772151</c:v>
                </c:pt>
                <c:pt idx="9648">
                  <c:v>1.390013717721519</c:v>
                </c:pt>
                <c:pt idx="9649">
                  <c:v>1.3876301734177214</c:v>
                </c:pt>
                <c:pt idx="9650">
                  <c:v>1.3848680468354431</c:v>
                </c:pt>
                <c:pt idx="9651">
                  <c:v>1.3858724645569618</c:v>
                </c:pt>
                <c:pt idx="9652">
                  <c:v>1.3885071101265822</c:v>
                </c:pt>
                <c:pt idx="9653">
                  <c:v>1.3907670341772149</c:v>
                </c:pt>
                <c:pt idx="9654">
                  <c:v>1.3957890721518986</c:v>
                </c:pt>
                <c:pt idx="9655">
                  <c:v>1.4003089075949366</c:v>
                </c:pt>
                <c:pt idx="9656">
                  <c:v>1.4075908569620252</c:v>
                </c:pt>
                <c:pt idx="9657">
                  <c:v>1.4160046924050631</c:v>
                </c:pt>
                <c:pt idx="9658">
                  <c:v>1.4278064645569617</c:v>
                </c:pt>
                <c:pt idx="9659">
                  <c:v>1.4418720215189869</c:v>
                </c:pt>
                <c:pt idx="9660">
                  <c:v>1.4521710594936705</c:v>
                </c:pt>
                <c:pt idx="9661">
                  <c:v>1.4556864898734172</c:v>
                </c:pt>
                <c:pt idx="9662">
                  <c:v>1.4575678316455694</c:v>
                </c:pt>
                <c:pt idx="9663">
                  <c:v>1.4589469582278476</c:v>
                </c:pt>
                <c:pt idx="9664">
                  <c:v>1.4576914518987336</c:v>
                </c:pt>
                <c:pt idx="9665">
                  <c:v>1.4576914518987336</c:v>
                </c:pt>
                <c:pt idx="9666">
                  <c:v>1.4558101101265817</c:v>
                </c:pt>
                <c:pt idx="9667">
                  <c:v>1.4504133632911385</c:v>
                </c:pt>
                <c:pt idx="9668">
                  <c:v>1.4452677050632905</c:v>
                </c:pt>
                <c:pt idx="9669">
                  <c:v>1.4455188189873411</c:v>
                </c:pt>
                <c:pt idx="9670">
                  <c:v>1.4456462873417715</c:v>
                </c:pt>
                <c:pt idx="9671">
                  <c:v>1.4457737683544294</c:v>
                </c:pt>
                <c:pt idx="9672">
                  <c:v>1.4479100721518978</c:v>
                </c:pt>
                <c:pt idx="9673">
                  <c:v>1.4474078696202524</c:v>
                </c:pt>
                <c:pt idx="9674">
                  <c:v>1.4474078696202521</c:v>
                </c:pt>
                <c:pt idx="9675">
                  <c:v>1.4491655911392396</c:v>
                </c:pt>
                <c:pt idx="9676">
                  <c:v>1.4511744139240497</c:v>
                </c:pt>
                <c:pt idx="9677">
                  <c:v>1.4541876417721509</c:v>
                </c:pt>
                <c:pt idx="9678">
                  <c:v>1.4566986544303788</c:v>
                </c:pt>
                <c:pt idx="9679">
                  <c:v>1.4582052620253154</c:v>
                </c:pt>
                <c:pt idx="9680">
                  <c:v>1.4602140848101257</c:v>
                </c:pt>
                <c:pt idx="9681">
                  <c:v>1.4620954139240498</c:v>
                </c:pt>
                <c:pt idx="9682">
                  <c:v>1.4652322620253158</c:v>
                </c:pt>
                <c:pt idx="9683">
                  <c:v>1.4681180088607588</c:v>
                </c:pt>
                <c:pt idx="9684">
                  <c:v>1.4710037556962019</c:v>
                </c:pt>
                <c:pt idx="9685">
                  <c:v>1.4733872999999993</c:v>
                </c:pt>
                <c:pt idx="9686">
                  <c:v>1.4745153253164551</c:v>
                </c:pt>
                <c:pt idx="9687">
                  <c:v>1.4766477683544297</c:v>
                </c:pt>
                <c:pt idx="9688">
                  <c:v>1.4767713759493666</c:v>
                </c:pt>
                <c:pt idx="9689">
                  <c:v>1.4784054772151893</c:v>
                </c:pt>
                <c:pt idx="9690">
                  <c:v>1.4786565784810124</c:v>
                </c:pt>
                <c:pt idx="9691">
                  <c:v>1.4789076924050633</c:v>
                </c:pt>
                <c:pt idx="9692">
                  <c:v>1.4794099075949367</c:v>
                </c:pt>
                <c:pt idx="9693">
                  <c:v>1.4782818822784809</c:v>
                </c:pt>
                <c:pt idx="9694">
                  <c:v>1.4774049455696205</c:v>
                </c:pt>
                <c:pt idx="9695">
                  <c:v>1.4757747177215195</c:v>
                </c:pt>
                <c:pt idx="9696">
                  <c:v>1.4893380658227851</c:v>
                </c:pt>
                <c:pt idx="9697">
                  <c:v>1.5008887392405064</c:v>
                </c:pt>
                <c:pt idx="9698">
                  <c:v>1.5136949215189877</c:v>
                </c:pt>
                <c:pt idx="9699">
                  <c:v>1.527003307594937</c:v>
                </c:pt>
                <c:pt idx="9700">
                  <c:v>1.5400644518987343</c:v>
                </c:pt>
                <c:pt idx="9701">
                  <c:v>1.5586498392405066</c:v>
                </c:pt>
                <c:pt idx="9702">
                  <c:v>1.5789929379746839</c:v>
                </c:pt>
                <c:pt idx="9703">
                  <c:v>1.5955695063291144</c:v>
                </c:pt>
                <c:pt idx="9704">
                  <c:v>1.5992124177215195</c:v>
                </c:pt>
                <c:pt idx="9705">
                  <c:v>1.604740518987342</c:v>
                </c:pt>
                <c:pt idx="9706">
                  <c:v>1.6103922405063296</c:v>
                </c:pt>
                <c:pt idx="9707">
                  <c:v>1.612907126582279</c:v>
                </c:pt>
                <c:pt idx="9708">
                  <c:v>1.6162989367088614</c:v>
                </c:pt>
                <c:pt idx="9709">
                  <c:v>1.6157967341772155</c:v>
                </c:pt>
                <c:pt idx="9710">
                  <c:v>1.6132857088607599</c:v>
                </c:pt>
                <c:pt idx="9711">
                  <c:v>1.6161753037974691</c:v>
                </c:pt>
                <c:pt idx="9712">
                  <c:v>1.6165538860759496</c:v>
                </c:pt>
                <c:pt idx="9713">
                  <c:v>1.6147961772151902</c:v>
                </c:pt>
                <c:pt idx="9714">
                  <c:v>1.6110296582278485</c:v>
                </c:pt>
                <c:pt idx="9715">
                  <c:v>1.606633443037975</c:v>
                </c:pt>
                <c:pt idx="9716">
                  <c:v>1.6016114050632915</c:v>
                </c:pt>
                <c:pt idx="9717">
                  <c:v>1.6022411012658233</c:v>
                </c:pt>
                <c:pt idx="9718">
                  <c:v>1.6045010126582284</c:v>
                </c:pt>
                <c:pt idx="9719">
                  <c:v>1.6042499113924056</c:v>
                </c:pt>
                <c:pt idx="9720">
                  <c:v>1.6041224303797472</c:v>
                </c:pt>
                <c:pt idx="9721">
                  <c:v>1.6058801392405064</c:v>
                </c:pt>
                <c:pt idx="9722">
                  <c:v>1.6110296582278483</c:v>
                </c:pt>
                <c:pt idx="9723">
                  <c:v>1.6185665569620256</c:v>
                </c:pt>
                <c:pt idx="9724">
                  <c:v>1.6273589746835448</c:v>
                </c:pt>
                <c:pt idx="9725">
                  <c:v>1.6296188987341775</c:v>
                </c:pt>
                <c:pt idx="9726">
                  <c:v>1.6312491392405069</c:v>
                </c:pt>
                <c:pt idx="9727">
                  <c:v>1.6341348860759497</c:v>
                </c:pt>
                <c:pt idx="9728">
                  <c:v>1.6379014177215192</c:v>
                </c:pt>
                <c:pt idx="9729">
                  <c:v>1.6434256582278484</c:v>
                </c:pt>
                <c:pt idx="9730">
                  <c:v>1.6476943797468355</c:v>
                </c:pt>
                <c:pt idx="9731">
                  <c:v>1.6503328734177218</c:v>
                </c:pt>
                <c:pt idx="9732">
                  <c:v>1.6517158607594937</c:v>
                </c:pt>
                <c:pt idx="9733">
                  <c:v>1.6543543544303803</c:v>
                </c:pt>
                <c:pt idx="9734">
                  <c:v>1.6554862405063295</c:v>
                </c:pt>
                <c:pt idx="9735">
                  <c:v>1.6547329367088608</c:v>
                </c:pt>
                <c:pt idx="9736">
                  <c:v>1.6524730253164559</c:v>
                </c:pt>
                <c:pt idx="9737">
                  <c:v>1.6479532025316455</c:v>
                </c:pt>
                <c:pt idx="9738">
                  <c:v>1.6377816455696201</c:v>
                </c:pt>
                <c:pt idx="9739">
                  <c:v>1.6301211139240508</c:v>
                </c:pt>
                <c:pt idx="9740">
                  <c:v>1.6279886835443038</c:v>
                </c:pt>
                <c:pt idx="9741">
                  <c:v>1.6251029367088605</c:v>
                </c:pt>
                <c:pt idx="9742">
                  <c:v>1.6227194050632909</c:v>
                </c:pt>
                <c:pt idx="9743">
                  <c:v>1.6220897088607598</c:v>
                </c:pt>
                <c:pt idx="9744">
                  <c:v>1.6215875063291139</c:v>
                </c:pt>
                <c:pt idx="9745">
                  <c:v>1.6193237341772151</c:v>
                </c:pt>
                <c:pt idx="9746">
                  <c:v>1.6199495569620252</c:v>
                </c:pt>
                <c:pt idx="9747">
                  <c:v>1.6322535443037973</c:v>
                </c:pt>
                <c:pt idx="9748">
                  <c:v>1.6405398987341768</c:v>
                </c:pt>
                <c:pt idx="9749">
                  <c:v>1.6493284683544303</c:v>
                </c:pt>
                <c:pt idx="9750">
                  <c:v>1.6578659240506328</c:v>
                </c:pt>
                <c:pt idx="9751">
                  <c:v>1.6664033797468356</c:v>
                </c:pt>
                <c:pt idx="9752">
                  <c:v>1.6755743797468357</c:v>
                </c:pt>
                <c:pt idx="9753">
                  <c:v>1.6853712025316456</c:v>
                </c:pt>
                <c:pt idx="9754">
                  <c:v>1.6971768354430379</c:v>
                </c:pt>
                <c:pt idx="9755">
                  <c:v>1.6950444050632909</c:v>
                </c:pt>
                <c:pt idx="9756">
                  <c:v>1.6922822784810123</c:v>
                </c:pt>
                <c:pt idx="9757">
                  <c:v>1.688515746835443</c:v>
                </c:pt>
                <c:pt idx="9758">
                  <c:v>1.6860047341772149</c:v>
                </c:pt>
                <c:pt idx="9759">
                  <c:v>1.6837448101265822</c:v>
                </c:pt>
                <c:pt idx="9760">
                  <c:v>1.6824893037974682</c:v>
                </c:pt>
                <c:pt idx="9761">
                  <c:v>1.6809826835443038</c:v>
                </c:pt>
                <c:pt idx="9762">
                  <c:v>1.6788502405063286</c:v>
                </c:pt>
                <c:pt idx="9763">
                  <c:v>1.6764666962025319</c:v>
                </c:pt>
                <c:pt idx="9764">
                  <c:v>1.6733259873417723</c:v>
                </c:pt>
                <c:pt idx="9765">
                  <c:v>1.6720704810126585</c:v>
                </c:pt>
                <c:pt idx="9766">
                  <c:v>1.6735770886075949</c:v>
                </c:pt>
                <c:pt idx="9767">
                  <c:v>1.674330405063291</c:v>
                </c:pt>
                <c:pt idx="9768">
                  <c:v>1.6769650379746834</c:v>
                </c:pt>
                <c:pt idx="9769">
                  <c:v>1.6807315696202527</c:v>
                </c:pt>
                <c:pt idx="9770">
                  <c:v>1.6832425822784804</c:v>
                </c:pt>
                <c:pt idx="9771">
                  <c:v>1.6870091012658224</c:v>
                </c:pt>
                <c:pt idx="9772">
                  <c:v>1.6919075063291136</c:v>
                </c:pt>
                <c:pt idx="9773">
                  <c:v>1.6955465569620252</c:v>
                </c:pt>
                <c:pt idx="9774">
                  <c:v>1.695419063291139</c:v>
                </c:pt>
                <c:pt idx="9775">
                  <c:v>1.6969256835443038</c:v>
                </c:pt>
                <c:pt idx="9776">
                  <c:v>1.6975553670886077</c:v>
                </c:pt>
                <c:pt idx="9777">
                  <c:v>1.6979339493670884</c:v>
                </c:pt>
                <c:pt idx="9778">
                  <c:v>1.6983125316455692</c:v>
                </c:pt>
                <c:pt idx="9779">
                  <c:v>1.6993169493670885</c:v>
                </c:pt>
                <c:pt idx="9780">
                  <c:v>1.695550417721519</c:v>
                </c:pt>
                <c:pt idx="9781">
                  <c:v>1.6921624810126579</c:v>
                </c:pt>
                <c:pt idx="9782">
                  <c:v>1.6940476835443035</c:v>
                </c:pt>
                <c:pt idx="9783">
                  <c:v>1.6941713037974679</c:v>
                </c:pt>
                <c:pt idx="9784">
                  <c:v>1.6922861139240504</c:v>
                </c:pt>
                <c:pt idx="9785">
                  <c:v>1.6910306075949364</c:v>
                </c:pt>
                <c:pt idx="9786">
                  <c:v>1.6900223291139236</c:v>
                </c:pt>
                <c:pt idx="9787">
                  <c:v>1.6883882405063286</c:v>
                </c:pt>
                <c:pt idx="9788">
                  <c:v>1.6910228860759491</c:v>
                </c:pt>
                <c:pt idx="9789">
                  <c:v>1.6922784050632909</c:v>
                </c:pt>
                <c:pt idx="9790">
                  <c:v>1.688384405063291</c:v>
                </c:pt>
                <c:pt idx="9791">
                  <c:v>1.6758254594936706</c:v>
                </c:pt>
                <c:pt idx="9792">
                  <c:v>1.6646495012658227</c:v>
                </c:pt>
                <c:pt idx="9793">
                  <c:v>1.6544779468354427</c:v>
                </c:pt>
                <c:pt idx="9794">
                  <c:v>1.6445575063291138</c:v>
                </c:pt>
                <c:pt idx="9795">
                  <c:v>1.6346370645569619</c:v>
                </c:pt>
                <c:pt idx="9796">
                  <c:v>1.622078112658228</c:v>
                </c:pt>
                <c:pt idx="9797">
                  <c:v>1.6087658696202531</c:v>
                </c:pt>
                <c:pt idx="9798">
                  <c:v>1.597964640506329</c:v>
                </c:pt>
                <c:pt idx="9799">
                  <c:v>1.5962069316455694</c:v>
                </c:pt>
                <c:pt idx="9800">
                  <c:v>1.5939470202531645</c:v>
                </c:pt>
                <c:pt idx="9801">
                  <c:v>1.5900530075949368</c:v>
                </c:pt>
                <c:pt idx="9802">
                  <c:v>1.5856568050632913</c:v>
                </c:pt>
                <c:pt idx="9803">
                  <c:v>1.5802561848101266</c:v>
                </c:pt>
                <c:pt idx="9804">
                  <c:v>1.5784984759493668</c:v>
                </c:pt>
                <c:pt idx="9805">
                  <c:v>1.5788770582278482</c:v>
                </c:pt>
                <c:pt idx="9806">
                  <c:v>1.5792556405063289</c:v>
                </c:pt>
                <c:pt idx="9807">
                  <c:v>1.5796303620253163</c:v>
                </c:pt>
                <c:pt idx="9808">
                  <c:v>1.5802561848101262</c:v>
                </c:pt>
                <c:pt idx="9809">
                  <c:v>1.5796265012658224</c:v>
                </c:pt>
                <c:pt idx="9810">
                  <c:v>1.5752302860759491</c:v>
                </c:pt>
                <c:pt idx="9811">
                  <c:v>1.5712126531645567</c:v>
                </c:pt>
                <c:pt idx="9812">
                  <c:v>1.5644329063291138</c:v>
                </c:pt>
                <c:pt idx="9813">
                  <c:v>1.5600366911392403</c:v>
                </c:pt>
                <c:pt idx="9814">
                  <c:v>1.5541338683544301</c:v>
                </c:pt>
                <c:pt idx="9815">
                  <c:v>1.5469755392405065</c:v>
                </c:pt>
                <c:pt idx="9816">
                  <c:v>1.5378083911392406</c:v>
                </c:pt>
                <c:pt idx="9817">
                  <c:v>1.5303989658227848</c:v>
                </c:pt>
                <c:pt idx="9818">
                  <c:v>1.5273857379746834</c:v>
                </c:pt>
                <c:pt idx="9819">
                  <c:v>1.5257516367088608</c:v>
                </c:pt>
                <c:pt idx="9820">
                  <c:v>1.5253730544303796</c:v>
                </c:pt>
                <c:pt idx="9821">
                  <c:v>1.5231131303797469</c:v>
                </c:pt>
                <c:pt idx="9822">
                  <c:v>1.5199762949367088</c:v>
                </c:pt>
                <c:pt idx="9823">
                  <c:v>1.5179674848101268</c:v>
                </c:pt>
                <c:pt idx="9824">
                  <c:v>1.5199801556962025</c:v>
                </c:pt>
                <c:pt idx="9825">
                  <c:v>1.5228697506329116</c:v>
                </c:pt>
                <c:pt idx="9826">
                  <c:v>1.5121959911392406</c:v>
                </c:pt>
                <c:pt idx="9827">
                  <c:v>1.5007689278481013</c:v>
                </c:pt>
                <c:pt idx="9828">
                  <c:v>1.4887121810126582</c:v>
                </c:pt>
                <c:pt idx="9829">
                  <c:v>1.4766554341772153</c:v>
                </c:pt>
                <c:pt idx="9830">
                  <c:v>1.4635942822784811</c:v>
                </c:pt>
                <c:pt idx="9831">
                  <c:v>1.4485204594936709</c:v>
                </c:pt>
                <c:pt idx="9832">
                  <c:v>1.433323016455696</c:v>
                </c:pt>
                <c:pt idx="9833">
                  <c:v>1.4167464468354434</c:v>
                </c:pt>
                <c:pt idx="9834">
                  <c:v>1.4147376240506331</c:v>
                </c:pt>
                <c:pt idx="9835">
                  <c:v>1.412099130379747</c:v>
                </c:pt>
                <c:pt idx="9836">
                  <c:v>1.4099628392405064</c:v>
                </c:pt>
                <c:pt idx="9837">
                  <c:v>1.4074518265822786</c:v>
                </c:pt>
                <c:pt idx="9838">
                  <c:v>1.4064474215189873</c:v>
                </c:pt>
                <c:pt idx="9839">
                  <c:v>1.4078304215189874</c:v>
                </c:pt>
                <c:pt idx="9840">
                  <c:v>1.4072045987341772</c:v>
                </c:pt>
                <c:pt idx="9841">
                  <c:v>1.4059490924050631</c:v>
                </c:pt>
                <c:pt idx="9842">
                  <c:v>1.4055705101265821</c:v>
                </c:pt>
                <c:pt idx="9843">
                  <c:v>1.4063276746835442</c:v>
                </c:pt>
                <c:pt idx="9844">
                  <c:v>1.4060765734177214</c:v>
                </c:pt>
                <c:pt idx="9845">
                  <c:v>1.4025611430379745</c:v>
                </c:pt>
                <c:pt idx="9846">
                  <c:v>1.4005523202531642</c:v>
                </c:pt>
                <c:pt idx="9847">
                  <c:v>1.3954066620253163</c:v>
                </c:pt>
                <c:pt idx="9848">
                  <c:v>1.3907632063291138</c:v>
                </c:pt>
                <c:pt idx="9849">
                  <c:v>1.3881285734177211</c:v>
                </c:pt>
                <c:pt idx="9850">
                  <c:v>1.3853664594936708</c:v>
                </c:pt>
                <c:pt idx="9851">
                  <c:v>1.3803405607594932</c:v>
                </c:pt>
                <c:pt idx="9852">
                  <c:v>1.372807510126582</c:v>
                </c:pt>
                <c:pt idx="9853">
                  <c:v>1.3685387886075948</c:v>
                </c:pt>
                <c:pt idx="9854">
                  <c:v>1.3620101430379743</c:v>
                </c:pt>
                <c:pt idx="9855">
                  <c:v>1.3579925227848098</c:v>
                </c:pt>
                <c:pt idx="9856">
                  <c:v>1.3541023835443038</c:v>
                </c:pt>
                <c:pt idx="9857">
                  <c:v>1.3489528772151897</c:v>
                </c:pt>
                <c:pt idx="9858">
                  <c:v>1.3425478518987339</c:v>
                </c:pt>
                <c:pt idx="9859">
                  <c:v>1.3391560544303795</c:v>
                </c:pt>
                <c:pt idx="9860">
                  <c:v>1.3387774594936706</c:v>
                </c:pt>
                <c:pt idx="9861">
                  <c:v>1.3385263582278477</c:v>
                </c:pt>
                <c:pt idx="9862">
                  <c:v>1.3384027379746832</c:v>
                </c:pt>
                <c:pt idx="9863">
                  <c:v>1.3401604468354429</c:v>
                </c:pt>
                <c:pt idx="9864">
                  <c:v>1.3390285481012656</c:v>
                </c:pt>
                <c:pt idx="9865">
                  <c:v>1.3404115481012655</c:v>
                </c:pt>
                <c:pt idx="9866">
                  <c:v>1.3410412316455691</c:v>
                </c:pt>
                <c:pt idx="9867">
                  <c:v>1.3386576873417719</c:v>
                </c:pt>
                <c:pt idx="9868">
                  <c:v>1.337653269620253</c:v>
                </c:pt>
                <c:pt idx="9869">
                  <c:v>1.3365213708860757</c:v>
                </c:pt>
                <c:pt idx="9870">
                  <c:v>1.3455610253164556</c:v>
                </c:pt>
                <c:pt idx="9871">
                  <c:v>1.3520896670886076</c:v>
                </c:pt>
                <c:pt idx="9872">
                  <c:v>1.3611293227848102</c:v>
                </c:pt>
                <c:pt idx="9873">
                  <c:v>1.3696706367088607</c:v>
                </c:pt>
                <c:pt idx="9874">
                  <c:v>1.3782080911392405</c:v>
                </c:pt>
                <c:pt idx="9875">
                  <c:v>1.3896351443037975</c:v>
                </c:pt>
                <c:pt idx="9876">
                  <c:v>1.4009385772151899</c:v>
                </c:pt>
                <c:pt idx="9877">
                  <c:v>1.4104843</c:v>
                </c:pt>
                <c:pt idx="9878">
                  <c:v>1.4112376037974683</c:v>
                </c:pt>
                <c:pt idx="9879">
                  <c:v>1.4138760974683544</c:v>
                </c:pt>
                <c:pt idx="9880">
                  <c:v>1.415382705063291</c:v>
                </c:pt>
                <c:pt idx="9881">
                  <c:v>1.4158849075949365</c:v>
                </c:pt>
                <c:pt idx="9882">
                  <c:v>1.4165145911392403</c:v>
                </c:pt>
                <c:pt idx="9883">
                  <c:v>1.415633793670886</c:v>
                </c:pt>
                <c:pt idx="9884">
                  <c:v>1.4131227683544301</c:v>
                </c:pt>
                <c:pt idx="9885">
                  <c:v>1.4106117556962021</c:v>
                </c:pt>
                <c:pt idx="9886">
                  <c:v>1.4069727050632908</c:v>
                </c:pt>
                <c:pt idx="9887">
                  <c:v>1.3996907556962022</c:v>
                </c:pt>
                <c:pt idx="9888">
                  <c:v>1.3945450974683538</c:v>
                </c:pt>
                <c:pt idx="9889">
                  <c:v>1.3951747936708856</c:v>
                </c:pt>
                <c:pt idx="9890">
                  <c:v>1.3954258949367087</c:v>
                </c:pt>
                <c:pt idx="9891">
                  <c:v>1.3959280974683541</c:v>
                </c:pt>
                <c:pt idx="9892">
                  <c:v>1.3983155025316454</c:v>
                </c:pt>
                <c:pt idx="9893">
                  <c:v>1.4025842240506325</c:v>
                </c:pt>
                <c:pt idx="9894">
                  <c:v>1.4094914518987338</c:v>
                </c:pt>
                <c:pt idx="9895">
                  <c:v>1.4219229164556959</c:v>
                </c:pt>
                <c:pt idx="9896">
                  <c:v>1.4336010759493667</c:v>
                </c:pt>
                <c:pt idx="9897">
                  <c:v>1.4386231139240504</c:v>
                </c:pt>
                <c:pt idx="9898">
                  <c:v>1.4437726329113922</c:v>
                </c:pt>
                <c:pt idx="9899">
                  <c:v>1.4492968734177212</c:v>
                </c:pt>
                <c:pt idx="9900">
                  <c:v>1.4529359240506325</c:v>
                </c:pt>
                <c:pt idx="9901">
                  <c:v>1.4580815822784805</c:v>
                </c:pt>
                <c:pt idx="9902">
                  <c:v>1.4620992151898728</c:v>
                </c:pt>
                <c:pt idx="9903">
                  <c:v>1.4632272405063285</c:v>
                </c:pt>
                <c:pt idx="9904">
                  <c:v>1.463601962025316</c:v>
                </c:pt>
                <c:pt idx="9905">
                  <c:v>1.4653596708860752</c:v>
                </c:pt>
                <c:pt idx="9906">
                  <c:v>1.4671173797468349</c:v>
                </c:pt>
                <c:pt idx="9907">
                  <c:v>1.4690025696202527</c:v>
                </c:pt>
                <c:pt idx="9908">
                  <c:v>1.4711388607594931</c:v>
                </c:pt>
                <c:pt idx="9909">
                  <c:v>1.4725218481012652</c:v>
                </c:pt>
                <c:pt idx="9910">
                  <c:v>1.4757900253164551</c:v>
                </c:pt>
                <c:pt idx="9911">
                  <c:v>1.47880711392405</c:v>
                </c:pt>
                <c:pt idx="9912">
                  <c:v>1.4823225443037971</c:v>
                </c:pt>
                <c:pt idx="9913">
                  <c:v>1.4859615949367084</c:v>
                </c:pt>
                <c:pt idx="9914">
                  <c:v>1.4904814303797465</c:v>
                </c:pt>
                <c:pt idx="9915">
                  <c:v>1.4963842531645566</c:v>
                </c:pt>
                <c:pt idx="9916">
                  <c:v>1.503666202531645</c:v>
                </c:pt>
                <c:pt idx="9917">
                  <c:v>1.5046706075949363</c:v>
                </c:pt>
                <c:pt idx="9918">
                  <c:v>1.5037898101265819</c:v>
                </c:pt>
                <c:pt idx="9919">
                  <c:v>1.5036623291139235</c:v>
                </c:pt>
                <c:pt idx="9920">
                  <c:v>1.503283746835443</c:v>
                </c:pt>
                <c:pt idx="9921">
                  <c:v>1.5007727341772148</c:v>
                </c:pt>
                <c:pt idx="9922">
                  <c:v>1.4973809367088606</c:v>
                </c:pt>
                <c:pt idx="9923">
                  <c:v>1.4932396962025316</c:v>
                </c:pt>
                <c:pt idx="9924">
                  <c:v>1.4879665696202531</c:v>
                </c:pt>
                <c:pt idx="9925">
                  <c:v>1.4867110632911393</c:v>
                </c:pt>
                <c:pt idx="9926">
                  <c:v>1.4863324810126579</c:v>
                </c:pt>
                <c:pt idx="9927">
                  <c:v>1.484570911392405</c:v>
                </c:pt>
                <c:pt idx="9928">
                  <c:v>1.4824346075949366</c:v>
                </c:pt>
                <c:pt idx="9929">
                  <c:v>1.479672481012658</c:v>
                </c:pt>
                <c:pt idx="9930">
                  <c:v>1.4792977721518985</c:v>
                </c:pt>
                <c:pt idx="9931">
                  <c:v>1.4819362658227844</c:v>
                </c:pt>
                <c:pt idx="9932">
                  <c:v>1.4874605063291133</c:v>
                </c:pt>
                <c:pt idx="9933">
                  <c:v>1.4947424556962019</c:v>
                </c:pt>
                <c:pt idx="9934">
                  <c:v>1.5018969240506319</c:v>
                </c:pt>
                <c:pt idx="9935">
                  <c:v>1.5100557974683537</c:v>
                </c:pt>
                <c:pt idx="9936">
                  <c:v>1.5155838860759487</c:v>
                </c:pt>
                <c:pt idx="9937">
                  <c:v>1.523368037974683</c:v>
                </c:pt>
                <c:pt idx="9938">
                  <c:v>1.5282664430379742</c:v>
                </c:pt>
                <c:pt idx="9939">
                  <c:v>1.5288961392405058</c:v>
                </c:pt>
                <c:pt idx="9940">
                  <c:v>1.5248746455696198</c:v>
                </c:pt>
                <c:pt idx="9941">
                  <c:v>1.5221125189873412</c:v>
                </c:pt>
                <c:pt idx="9942">
                  <c:v>1.5149541898734171</c:v>
                </c:pt>
                <c:pt idx="9943">
                  <c:v>1.5095535822784807</c:v>
                </c:pt>
                <c:pt idx="9944">
                  <c:v>1.5071661772151894</c:v>
                </c:pt>
                <c:pt idx="9945">
                  <c:v>1.5040254683544299</c:v>
                </c:pt>
                <c:pt idx="9946">
                  <c:v>1.5038979873417717</c:v>
                </c:pt>
                <c:pt idx="9947">
                  <c:v>1.5032683037974679</c:v>
                </c:pt>
                <c:pt idx="9948">
                  <c:v>1.5037705063291134</c:v>
                </c:pt>
                <c:pt idx="9949">
                  <c:v>1.5020127974683537</c:v>
                </c:pt>
                <c:pt idx="9950">
                  <c:v>1.5026424810126577</c:v>
                </c:pt>
                <c:pt idx="9951">
                  <c:v>1.5032721772151896</c:v>
                </c:pt>
                <c:pt idx="9952">
                  <c:v>1.5036468987341769</c:v>
                </c:pt>
                <c:pt idx="9953">
                  <c:v>1.5061579113924048</c:v>
                </c:pt>
                <c:pt idx="9954">
                  <c:v>1.5061579113924046</c:v>
                </c:pt>
                <c:pt idx="9955">
                  <c:v>1.5086689367088604</c:v>
                </c:pt>
                <c:pt idx="9956">
                  <c:v>1.5115546708860756</c:v>
                </c:pt>
                <c:pt idx="9957">
                  <c:v>1.5123079746835437</c:v>
                </c:pt>
                <c:pt idx="9958">
                  <c:v>1.5138145822784805</c:v>
                </c:pt>
                <c:pt idx="9959">
                  <c:v>1.51494646835443</c:v>
                </c:pt>
                <c:pt idx="9960">
                  <c:v>1.5158272531645565</c:v>
                </c:pt>
                <c:pt idx="9961">
                  <c:v>1.51494646835443</c:v>
                </c:pt>
                <c:pt idx="9962">
                  <c:v>1.5146953670886072</c:v>
                </c:pt>
                <c:pt idx="9963">
                  <c:v>1.5128101772151898</c:v>
                </c:pt>
                <c:pt idx="9964">
                  <c:v>1.5118057594936707</c:v>
                </c:pt>
                <c:pt idx="9965">
                  <c:v>1.5141893037974681</c:v>
                </c:pt>
                <c:pt idx="9966">
                  <c:v>1.5161981139240504</c:v>
                </c:pt>
                <c:pt idx="9967">
                  <c:v>1.5178283544303794</c:v>
                </c:pt>
                <c:pt idx="9968">
                  <c:v>1.5197096835443036</c:v>
                </c:pt>
                <c:pt idx="9969">
                  <c:v>1.5233487341772152</c:v>
                </c:pt>
                <c:pt idx="9970">
                  <c:v>1.5277410886075951</c:v>
                </c:pt>
                <c:pt idx="9971">
                  <c:v>1.5306268227848103</c:v>
                </c:pt>
                <c:pt idx="9972">
                  <c:v>1.5333889493670887</c:v>
                </c:pt>
                <c:pt idx="9973">
                  <c:v>1.5341422531645572</c:v>
                </c:pt>
                <c:pt idx="9974">
                  <c:v>1.5362785443037974</c:v>
                </c:pt>
                <c:pt idx="9975">
                  <c:v>1.5370318481012659</c:v>
                </c:pt>
                <c:pt idx="9976">
                  <c:v>1.540547265822785</c:v>
                </c:pt>
                <c:pt idx="9977">
                  <c:v>1.5428071772151899</c:v>
                </c:pt>
                <c:pt idx="9978">
                  <c:v>1.5354016075949368</c:v>
                </c:pt>
                <c:pt idx="9979">
                  <c:v>1.5298773670886074</c:v>
                </c:pt>
                <c:pt idx="9980">
                  <c:v>1.5225954177215186</c:v>
                </c:pt>
                <c:pt idx="9981">
                  <c:v>1.5154409493670884</c:v>
                </c:pt>
                <c:pt idx="9982">
                  <c:v>1.5076568025316455</c:v>
                </c:pt>
                <c:pt idx="9983">
                  <c:v>1.5008770594936707</c:v>
                </c:pt>
                <c:pt idx="9984">
                  <c:v>1.4899522101265819</c:v>
                </c:pt>
                <c:pt idx="9985">
                  <c:v>1.478274056962025</c:v>
                </c:pt>
                <c:pt idx="9986">
                  <c:v>1.4763927278481006</c:v>
                </c:pt>
                <c:pt idx="9987">
                  <c:v>1.4733795126582276</c:v>
                </c:pt>
                <c:pt idx="9988">
                  <c:v>1.4717454240506325</c:v>
                </c:pt>
                <c:pt idx="9989">
                  <c:v>1.4711157405063287</c:v>
                </c:pt>
                <c:pt idx="9990">
                  <c:v>1.4682261329113921</c:v>
                </c:pt>
                <c:pt idx="9991">
                  <c:v>1.4650892848101265</c:v>
                </c:pt>
                <c:pt idx="9992">
                  <c:v>1.4619524367088608</c:v>
                </c:pt>
                <c:pt idx="9993">
                  <c:v>1.4588117278481012</c:v>
                </c:pt>
                <c:pt idx="9994">
                  <c:v>1.4532836265822784</c:v>
                </c:pt>
                <c:pt idx="9995">
                  <c:v>1.4467511202531647</c:v>
                </c:pt>
                <c:pt idx="9996">
                  <c:v>1.4432318417721519</c:v>
                </c:pt>
                <c:pt idx="9997">
                  <c:v>1.4398400443037973</c:v>
                </c:pt>
                <c:pt idx="9998">
                  <c:v>1.4388356392405062</c:v>
                </c:pt>
                <c:pt idx="9999">
                  <c:v>1.4442362594936708</c:v>
                </c:pt>
                <c:pt idx="10000">
                  <c:v>1.451394588607595</c:v>
                </c:pt>
                <c:pt idx="10001">
                  <c:v>1.4589276392405062</c:v>
                </c:pt>
                <c:pt idx="10002">
                  <c:v>1.4664606898734176</c:v>
                </c:pt>
                <c:pt idx="10003">
                  <c:v>1.4753767278481014</c:v>
                </c:pt>
                <c:pt idx="10004">
                  <c:v>1.481403170886076</c:v>
                </c:pt>
                <c:pt idx="10005">
                  <c:v>1.4874296139240504</c:v>
                </c:pt>
                <c:pt idx="10006">
                  <c:v>1.4933324367088607</c:v>
                </c:pt>
                <c:pt idx="10007">
                  <c:v>1.4935835379746836</c:v>
                </c:pt>
                <c:pt idx="10008">
                  <c:v>1.4939621202531645</c:v>
                </c:pt>
                <c:pt idx="10009">
                  <c:v>1.4933324240506329</c:v>
                </c:pt>
                <c:pt idx="10010">
                  <c:v>1.4960945506329115</c:v>
                </c:pt>
                <c:pt idx="10011">
                  <c:v>1.4963456518987344</c:v>
                </c:pt>
                <c:pt idx="10012">
                  <c:v>1.496596753164557</c:v>
                </c:pt>
                <c:pt idx="10013">
                  <c:v>1.4950901455696204</c:v>
                </c:pt>
                <c:pt idx="10014">
                  <c:v>1.4920769177215192</c:v>
                </c:pt>
                <c:pt idx="10015">
                  <c:v>1.4915708544303798</c:v>
                </c:pt>
                <c:pt idx="10016">
                  <c:v>1.4895620316455698</c:v>
                </c:pt>
                <c:pt idx="10017">
                  <c:v>1.4878004620253165</c:v>
                </c:pt>
                <c:pt idx="10018">
                  <c:v>1.4851619556962026</c:v>
                </c:pt>
                <c:pt idx="10019">
                  <c:v>1.4852894367088609</c:v>
                </c:pt>
                <c:pt idx="10020">
                  <c:v>1.4856641582278483</c:v>
                </c:pt>
                <c:pt idx="10021">
                  <c:v>1.4893070569620255</c:v>
                </c:pt>
                <c:pt idx="10022">
                  <c:v>1.4939543607594938</c:v>
                </c:pt>
                <c:pt idx="10023">
                  <c:v>1.4955884620253166</c:v>
                </c:pt>
                <c:pt idx="10024">
                  <c:v>1.4996060949367089</c:v>
                </c:pt>
                <c:pt idx="10025">
                  <c:v>1.5037512088607594</c:v>
                </c:pt>
                <c:pt idx="10026">
                  <c:v>1.5083985253164556</c:v>
                </c:pt>
                <c:pt idx="10027">
                  <c:v>1.5130458417721517</c:v>
                </c:pt>
                <c:pt idx="10028">
                  <c:v>1.5184464620253164</c:v>
                </c:pt>
                <c:pt idx="10029">
                  <c:v>1.5229662974683544</c:v>
                </c:pt>
                <c:pt idx="10030">
                  <c:v>1.5247240063291139</c:v>
                </c:pt>
                <c:pt idx="10031">
                  <c:v>1.526358094936709</c:v>
                </c:pt>
                <c:pt idx="10032">
                  <c:v>1.5249789683544306</c:v>
                </c:pt>
                <c:pt idx="10033">
                  <c:v>1.5237234620253166</c:v>
                </c:pt>
                <c:pt idx="10034">
                  <c:v>1.5197019683544306</c:v>
                </c:pt>
                <c:pt idx="10035">
                  <c:v>1.5178206392405065</c:v>
                </c:pt>
                <c:pt idx="10036">
                  <c:v>1.5166887531645572</c:v>
                </c:pt>
                <c:pt idx="10037">
                  <c:v>1.5141738797468358</c:v>
                </c:pt>
                <c:pt idx="10038">
                  <c:v>1.5136716772151901</c:v>
                </c:pt>
                <c:pt idx="10039">
                  <c:v>1.513165613924051</c:v>
                </c:pt>
                <c:pt idx="10040">
                  <c:v>1.5144211202531648</c:v>
                </c:pt>
                <c:pt idx="10041">
                  <c:v>1.5115353860759495</c:v>
                </c:pt>
                <c:pt idx="10042">
                  <c:v>1.5100287784810127</c:v>
                </c:pt>
                <c:pt idx="10043">
                  <c:v>1.5017385658227846</c:v>
                </c:pt>
                <c:pt idx="10044">
                  <c:v>1.4919455962025316</c:v>
                </c:pt>
                <c:pt idx="10045">
                  <c:v>1.4839103468354431</c:v>
                </c:pt>
                <c:pt idx="10046">
                  <c:v>1.4760025696202532</c:v>
                </c:pt>
                <c:pt idx="10047">
                  <c:v>1.4662096</c:v>
                </c:pt>
                <c:pt idx="10048">
                  <c:v>1.4546589202531646</c:v>
                </c:pt>
                <c:pt idx="10049">
                  <c:v>1.4471258696202531</c:v>
                </c:pt>
                <c:pt idx="10050">
                  <c:v>1.4389669962025315</c:v>
                </c:pt>
                <c:pt idx="10051">
                  <c:v>1.4344471607594937</c:v>
                </c:pt>
                <c:pt idx="10052">
                  <c:v>1.4304295278481014</c:v>
                </c:pt>
                <c:pt idx="10053">
                  <c:v>1.4226415151898735</c:v>
                </c:pt>
                <c:pt idx="10054">
                  <c:v>1.4153557050632912</c:v>
                </c:pt>
                <c:pt idx="10055">
                  <c:v>1.4063121860759495</c:v>
                </c:pt>
                <c:pt idx="10056">
                  <c:v>1.398273072151899</c:v>
                </c:pt>
                <c:pt idx="10057">
                  <c:v>1.4005291227848105</c:v>
                </c:pt>
                <c:pt idx="10058">
                  <c:v>1.4051764392405066</c:v>
                </c:pt>
                <c:pt idx="10059">
                  <c:v>1.4103259582278482</c:v>
                </c:pt>
                <c:pt idx="10060">
                  <c:v>1.4174804265822787</c:v>
                </c:pt>
                <c:pt idx="10061">
                  <c:v>1.4270222949367091</c:v>
                </c:pt>
                <c:pt idx="10062">
                  <c:v>1.4379471518987343</c:v>
                </c:pt>
                <c:pt idx="10063">
                  <c:v>1.4526385329113924</c:v>
                </c:pt>
                <c:pt idx="10064">
                  <c:v>1.4659507873417723</c:v>
                </c:pt>
                <c:pt idx="10065">
                  <c:v>1.4688365215189876</c:v>
                </c:pt>
                <c:pt idx="10066">
                  <c:v>1.470594230379747</c:v>
                </c:pt>
                <c:pt idx="10067">
                  <c:v>1.4724794202531646</c:v>
                </c:pt>
                <c:pt idx="10068">
                  <c:v>1.4710964329113925</c:v>
                </c:pt>
                <c:pt idx="10069">
                  <c:v>1.4705942303797468</c:v>
                </c:pt>
                <c:pt idx="10070">
                  <c:v>1.4687090405063292</c:v>
                </c:pt>
                <c:pt idx="10071">
                  <c:v>1.4672024329113924</c:v>
                </c:pt>
                <c:pt idx="10072">
                  <c:v>1.4675810151898734</c:v>
                </c:pt>
                <c:pt idx="10073">
                  <c:v>1.469466205063291</c:v>
                </c:pt>
                <c:pt idx="10074">
                  <c:v>1.4695936860759489</c:v>
                </c:pt>
                <c:pt idx="10075">
                  <c:v>1.4724832810126578</c:v>
                </c:pt>
                <c:pt idx="10076">
                  <c:v>1.4758750784810122</c:v>
                </c:pt>
                <c:pt idx="10077">
                  <c:v>1.4790157746835439</c:v>
                </c:pt>
                <c:pt idx="10078">
                  <c:v>1.4761261670886072</c:v>
                </c:pt>
                <c:pt idx="10079">
                  <c:v>1.4734876607594936</c:v>
                </c:pt>
                <c:pt idx="10080">
                  <c:v>1.4711041291139237</c:v>
                </c:pt>
                <c:pt idx="10081">
                  <c:v>1.4699722303797467</c:v>
                </c:pt>
                <c:pt idx="10082">
                  <c:v>1.4693425468354429</c:v>
                </c:pt>
                <c:pt idx="10083">
                  <c:v>1.4684656227848099</c:v>
                </c:pt>
                <c:pt idx="10084">
                  <c:v>1.4663331924050629</c:v>
                </c:pt>
                <c:pt idx="10085">
                  <c:v>1.4658309898734174</c:v>
                </c:pt>
                <c:pt idx="10086">
                  <c:v>1.4697250025316451</c:v>
                </c:pt>
                <c:pt idx="10087">
                  <c:v>1.4721085468354427</c:v>
                </c:pt>
                <c:pt idx="10088">
                  <c:v>1.4743684708860756</c:v>
                </c:pt>
                <c:pt idx="10089">
                  <c:v>1.472861850632911</c:v>
                </c:pt>
                <c:pt idx="10090">
                  <c:v>1.4729893316455691</c:v>
                </c:pt>
                <c:pt idx="10091">
                  <c:v>1.4714827113924045</c:v>
                </c:pt>
                <c:pt idx="10092">
                  <c:v>1.4716101797468351</c:v>
                </c:pt>
                <c:pt idx="10093">
                  <c:v>1.4693502683544299</c:v>
                </c:pt>
                <c:pt idx="10094">
                  <c:v>1.4682222430379743</c:v>
                </c:pt>
                <c:pt idx="10095">
                  <c:v>1.4677200405063289</c:v>
                </c:pt>
                <c:pt idx="10096">
                  <c:v>1.4688519265822781</c:v>
                </c:pt>
                <c:pt idx="10097">
                  <c:v>1.4712393316455694</c:v>
                </c:pt>
                <c:pt idx="10098">
                  <c:v>1.4737503443037974</c:v>
                </c:pt>
                <c:pt idx="10099">
                  <c:v>1.474631129113924</c:v>
                </c:pt>
                <c:pt idx="10100">
                  <c:v>1.474631129113924</c:v>
                </c:pt>
                <c:pt idx="10101">
                  <c:v>1.4750097240506328</c:v>
                </c:pt>
                <c:pt idx="10102">
                  <c:v>1.4752608253164556</c:v>
                </c:pt>
                <c:pt idx="10103">
                  <c:v>1.4746350025316455</c:v>
                </c:pt>
                <c:pt idx="10104">
                  <c:v>1.4731283949367089</c:v>
                </c:pt>
                <c:pt idx="10105">
                  <c:v>1.4718728886075951</c:v>
                </c:pt>
                <c:pt idx="10106">
                  <c:v>1.4714943063291139</c:v>
                </c:pt>
                <c:pt idx="10107">
                  <c:v>1.4709921037974685</c:v>
                </c:pt>
                <c:pt idx="10108">
                  <c:v>1.4634590531645573</c:v>
                </c:pt>
                <c:pt idx="10109">
                  <c:v>1.4566754455696205</c:v>
                </c:pt>
                <c:pt idx="10110">
                  <c:v>1.449768230379747</c:v>
                </c:pt>
                <c:pt idx="10111">
                  <c:v>1.4451209265822786</c:v>
                </c:pt>
                <c:pt idx="10112">
                  <c:v>1.4416055088607596</c:v>
                </c:pt>
                <c:pt idx="10113">
                  <c:v>1.4374642683544305</c:v>
                </c:pt>
                <c:pt idx="10114">
                  <c:v>1.4308081455696202</c:v>
                </c:pt>
                <c:pt idx="10115">
                  <c:v>1.4262883139240505</c:v>
                </c:pt>
                <c:pt idx="10116">
                  <c:v>1.4303098075949365</c:v>
                </c:pt>
                <c:pt idx="10117">
                  <c:v>1.4331955544303796</c:v>
                </c:pt>
                <c:pt idx="10118">
                  <c:v>1.4379703518987341</c:v>
                </c:pt>
                <c:pt idx="10119">
                  <c:v>1.4404813772151899</c:v>
                </c:pt>
                <c:pt idx="10120">
                  <c:v>1.4441204151898732</c:v>
                </c:pt>
                <c:pt idx="10121">
                  <c:v>1.4486402379746834</c:v>
                </c:pt>
                <c:pt idx="10122">
                  <c:v>1.4573051721518988</c:v>
                </c:pt>
                <c:pt idx="10123">
                  <c:v>1.4657190151898736</c:v>
                </c:pt>
                <c:pt idx="10124">
                  <c:v>1.4741328594936709</c:v>
                </c:pt>
                <c:pt idx="10125">
                  <c:v>1.4855560544303796</c:v>
                </c:pt>
                <c:pt idx="10126">
                  <c:v>1.4962298088607593</c:v>
                </c:pt>
                <c:pt idx="10127">
                  <c:v>1.5080315898734176</c:v>
                </c:pt>
                <c:pt idx="10128">
                  <c:v>1.5163179443037973</c:v>
                </c:pt>
                <c:pt idx="10129">
                  <c:v>1.524604298734177</c:v>
                </c:pt>
                <c:pt idx="10130">
                  <c:v>1.5310093240506326</c:v>
                </c:pt>
                <c:pt idx="10131">
                  <c:v>1.5387934759493669</c:v>
                </c:pt>
                <c:pt idx="10132">
                  <c:v>1.545074881012658</c:v>
                </c:pt>
                <c:pt idx="10133">
                  <c:v>1.5484666911392406</c:v>
                </c:pt>
                <c:pt idx="10134">
                  <c:v>1.5519859822784809</c:v>
                </c:pt>
                <c:pt idx="10135">
                  <c:v>1.5557563746835443</c:v>
                </c:pt>
                <c:pt idx="10136">
                  <c:v>1.5595267670886077</c:v>
                </c:pt>
                <c:pt idx="10137">
                  <c:v>1.5614080962025318</c:v>
                </c:pt>
                <c:pt idx="10138">
                  <c:v>1.5624125012658228</c:v>
                </c:pt>
                <c:pt idx="10139">
                  <c:v>1.560280070886076</c:v>
                </c:pt>
                <c:pt idx="10140">
                  <c:v>1.5578965265822786</c:v>
                </c:pt>
                <c:pt idx="10141">
                  <c:v>1.554381096202532</c:v>
                </c:pt>
                <c:pt idx="10142">
                  <c:v>1.5513678683544305</c:v>
                </c:pt>
                <c:pt idx="10143">
                  <c:v>1.5498612607594939</c:v>
                </c:pt>
                <c:pt idx="10144">
                  <c:v>1.5481035518987345</c:v>
                </c:pt>
                <c:pt idx="10145">
                  <c:v>1.5470991468354429</c:v>
                </c:pt>
                <c:pt idx="10146">
                  <c:v>1.5459672607594939</c:v>
                </c:pt>
                <c:pt idx="10147">
                  <c:v>1.5462183620253167</c:v>
                </c:pt>
                <c:pt idx="10148">
                  <c:v>1.5483546531645571</c:v>
                </c:pt>
                <c:pt idx="10149">
                  <c:v>1.5532530708860761</c:v>
                </c:pt>
                <c:pt idx="10150">
                  <c:v>1.5589009316455698</c:v>
                </c:pt>
                <c:pt idx="10151">
                  <c:v>1.5640504506329114</c:v>
                </c:pt>
                <c:pt idx="10152">
                  <c:v>1.5688213873417722</c:v>
                </c:pt>
                <c:pt idx="10153">
                  <c:v>1.5762308177215192</c:v>
                </c:pt>
                <c:pt idx="10154">
                  <c:v>1.5823847417721522</c:v>
                </c:pt>
                <c:pt idx="10155">
                  <c:v>1.5872831594936712</c:v>
                </c:pt>
                <c:pt idx="10156">
                  <c:v>1.5894156025316457</c:v>
                </c:pt>
                <c:pt idx="10157">
                  <c:v>1.5901689189873418</c:v>
                </c:pt>
                <c:pt idx="10158">
                  <c:v>1.5889134126582278</c:v>
                </c:pt>
                <c:pt idx="10159">
                  <c:v>1.5872793113924051</c:v>
                </c:pt>
                <c:pt idx="10160">
                  <c:v>1.5871557037974684</c:v>
                </c:pt>
                <c:pt idx="10161">
                  <c:v>1.5852743746835447</c:v>
                </c:pt>
                <c:pt idx="10162">
                  <c:v>1.5825122607594939</c:v>
                </c:pt>
                <c:pt idx="10163">
                  <c:v>1.5807545518987345</c:v>
                </c:pt>
                <c:pt idx="10164">
                  <c:v>1.5782435265822787</c:v>
                </c:pt>
                <c:pt idx="10165">
                  <c:v>1.5748517164556963</c:v>
                </c:pt>
                <c:pt idx="10166">
                  <c:v>1.5727192734177216</c:v>
                </c:pt>
                <c:pt idx="10167">
                  <c:v>1.5704593493670884</c:v>
                </c:pt>
                <c:pt idx="10168">
                  <c:v>1.5666928303797467</c:v>
                </c:pt>
                <c:pt idx="10169">
                  <c:v>1.5639307037974681</c:v>
                </c:pt>
                <c:pt idx="10170">
                  <c:v>1.5625515772151897</c:v>
                </c:pt>
                <c:pt idx="10171">
                  <c:v>1.5621729949367087</c:v>
                </c:pt>
                <c:pt idx="10172">
                  <c:v>1.5639307037974679</c:v>
                </c:pt>
                <c:pt idx="10173">
                  <c:v>1.5754852481012653</c:v>
                </c:pt>
                <c:pt idx="10174">
                  <c:v>1.5862864886075945</c:v>
                </c:pt>
                <c:pt idx="10175">
                  <c:v>1.5962069443037969</c:v>
                </c:pt>
                <c:pt idx="10176">
                  <c:v>1.6072554126582272</c:v>
                </c:pt>
                <c:pt idx="10177">
                  <c:v>1.6183077544303794</c:v>
                </c:pt>
                <c:pt idx="10178">
                  <c:v>1.6284793113924048</c:v>
                </c:pt>
                <c:pt idx="10179">
                  <c:v>1.6368931468354426</c:v>
                </c:pt>
                <c:pt idx="10180">
                  <c:v>1.6436728810126577</c:v>
                </c:pt>
                <c:pt idx="10181">
                  <c:v>1.6406596531645565</c:v>
                </c:pt>
                <c:pt idx="10182">
                  <c:v>1.6372678430379746</c:v>
                </c:pt>
                <c:pt idx="10183">
                  <c:v>1.6323694253164553</c:v>
                </c:pt>
                <c:pt idx="10184">
                  <c:v>1.6258369189873412</c:v>
                </c:pt>
                <c:pt idx="10185">
                  <c:v>1.6164186784810122</c:v>
                </c:pt>
                <c:pt idx="10186">
                  <c:v>1.6093839696202528</c:v>
                </c:pt>
                <c:pt idx="10187">
                  <c:v>1.6100097924050629</c:v>
                </c:pt>
                <c:pt idx="10188">
                  <c:v>1.6134015898734173</c:v>
                </c:pt>
                <c:pt idx="10189">
                  <c:v>1.6175428303797463</c:v>
                </c:pt>
                <c:pt idx="10190">
                  <c:v>1.622186273417721</c:v>
                </c:pt>
                <c:pt idx="10191">
                  <c:v>1.6289660202531639</c:v>
                </c:pt>
                <c:pt idx="10192">
                  <c:v>1.6413974759493666</c:v>
                </c:pt>
                <c:pt idx="10193">
                  <c:v>1.6553355481012655</c:v>
                </c:pt>
                <c:pt idx="10194">
                  <c:v>1.6514415430379743</c:v>
                </c:pt>
                <c:pt idx="10195">
                  <c:v>1.6398869987341766</c:v>
                </c:pt>
                <c:pt idx="10196">
                  <c:v>1.6275830126582276</c:v>
                </c:pt>
                <c:pt idx="10197">
                  <c:v>1.6156537493670882</c:v>
                </c:pt>
                <c:pt idx="10198">
                  <c:v>1.6037244822784809</c:v>
                </c:pt>
                <c:pt idx="10199">
                  <c:v>1.5906671999999997</c:v>
                </c:pt>
                <c:pt idx="10200">
                  <c:v>1.5734648101265822</c:v>
                </c:pt>
                <c:pt idx="10201">
                  <c:v>1.5582712329113924</c:v>
                </c:pt>
                <c:pt idx="10202">
                  <c:v>1.5565135113924051</c:v>
                </c:pt>
                <c:pt idx="10203">
                  <c:v>1.5547557898734177</c:v>
                </c:pt>
                <c:pt idx="10204">
                  <c:v>1.5491079291139243</c:v>
                </c:pt>
                <c:pt idx="10205">
                  <c:v>1.543456207594937</c:v>
                </c:pt>
                <c:pt idx="10206">
                  <c:v>1.5373061443037976</c:v>
                </c:pt>
                <c:pt idx="10207">
                  <c:v>1.5324115873417721</c:v>
                </c:pt>
                <c:pt idx="10208">
                  <c:v>1.527138448101266</c:v>
                </c:pt>
                <c:pt idx="10209">
                  <c:v>1.5199801189873421</c:v>
                </c:pt>
                <c:pt idx="10210">
                  <c:v>1.513200372151899</c:v>
                </c:pt>
                <c:pt idx="10211">
                  <c:v>1.5077997518987345</c:v>
                </c:pt>
                <c:pt idx="10212">
                  <c:v>1.5071739291139243</c:v>
                </c:pt>
                <c:pt idx="10213">
                  <c:v>1.506420625316456</c:v>
                </c:pt>
                <c:pt idx="10214">
                  <c:v>1.505790941772152</c:v>
                </c:pt>
                <c:pt idx="10215">
                  <c:v>1.4943638822784815</c:v>
                </c:pt>
                <c:pt idx="10216">
                  <c:v>1.4835665075949369</c:v>
                </c:pt>
                <c:pt idx="10217">
                  <c:v>1.4721394468354432</c:v>
                </c:pt>
                <c:pt idx="10218">
                  <c:v>1.4632234000000004</c:v>
                </c:pt>
                <c:pt idx="10219">
                  <c:v>1.4559375936708863</c:v>
                </c:pt>
                <c:pt idx="10220">
                  <c:v>1.4482770670886078</c:v>
                </c:pt>
                <c:pt idx="10221">
                  <c:v>1.4403654379746835</c:v>
                </c:pt>
                <c:pt idx="10222">
                  <c:v>1.4290619936708862</c:v>
                </c:pt>
                <c:pt idx="10223">
                  <c:v>1.4273042848101267</c:v>
                </c:pt>
                <c:pt idx="10224">
                  <c:v>1.4254229556962026</c:v>
                </c:pt>
                <c:pt idx="10225">
                  <c:v>1.4242949303797467</c:v>
                </c:pt>
                <c:pt idx="10226">
                  <c:v>1.4230432848101267</c:v>
                </c:pt>
                <c:pt idx="10227">
                  <c:v>1.4185234620253164</c:v>
                </c:pt>
                <c:pt idx="10228">
                  <c:v>1.4117437151898733</c:v>
                </c:pt>
                <c:pt idx="10229">
                  <c:v>1.4034573607594936</c:v>
                </c:pt>
                <c:pt idx="10230">
                  <c:v>1.3985589430379746</c:v>
                </c:pt>
                <c:pt idx="10231">
                  <c:v>1.3935369050632911</c:v>
                </c:pt>
                <c:pt idx="10232">
                  <c:v>1.3917791962025317</c:v>
                </c:pt>
                <c:pt idx="10233">
                  <c:v>1.3902725886075951</c:v>
                </c:pt>
                <c:pt idx="10234">
                  <c:v>1.3814840316455697</c:v>
                </c:pt>
                <c:pt idx="10235">
                  <c:v>1.3733251582278478</c:v>
                </c:pt>
                <c:pt idx="10236">
                  <c:v>1.3610211721518986</c:v>
                </c:pt>
                <c:pt idx="10237">
                  <c:v>1.3509771101265822</c:v>
                </c:pt>
                <c:pt idx="10238">
                  <c:v>1.3401797417721517</c:v>
                </c:pt>
                <c:pt idx="10239">
                  <c:v>1.3281229936708856</c:v>
                </c:pt>
                <c:pt idx="10240">
                  <c:v>1.3158151430379743</c:v>
                </c:pt>
                <c:pt idx="10241">
                  <c:v>1.302251784810126</c:v>
                </c:pt>
                <c:pt idx="10242">
                  <c:v>1.2948423481012654</c:v>
                </c:pt>
                <c:pt idx="10243">
                  <c:v>1.2893181202531643</c:v>
                </c:pt>
                <c:pt idx="10244">
                  <c:v>1.2903225253164552</c:v>
                </c:pt>
                <c:pt idx="10245">
                  <c:v>1.2909483481012658</c:v>
                </c:pt>
                <c:pt idx="10246">
                  <c:v>1.290697246835443</c:v>
                </c:pt>
                <c:pt idx="10247">
                  <c:v>1.2920763734177212</c:v>
                </c:pt>
                <c:pt idx="10248">
                  <c:v>1.2900637025316455</c:v>
                </c:pt>
                <c:pt idx="10249">
                  <c:v>1.2896851202531643</c:v>
                </c:pt>
                <c:pt idx="10250">
                  <c:v>1.288931816455696</c:v>
                </c:pt>
                <c:pt idx="10251">
                  <c:v>1.2871741075949366</c:v>
                </c:pt>
                <c:pt idx="10252">
                  <c:v>1.2766239683544303</c:v>
                </c:pt>
                <c:pt idx="10253">
                  <c:v>1.2654480063291138</c:v>
                </c:pt>
                <c:pt idx="10254">
                  <c:v>1.25452314556962</c:v>
                </c:pt>
                <c:pt idx="10255">
                  <c:v>1.243849386075949</c:v>
                </c:pt>
                <c:pt idx="10256">
                  <c:v>1.2335503481012657</c:v>
                </c:pt>
                <c:pt idx="10257">
                  <c:v>1.2257623354430378</c:v>
                </c:pt>
                <c:pt idx="10258">
                  <c:v>1.2202381075949362</c:v>
                </c:pt>
                <c:pt idx="10259">
                  <c:v>1.2154671835443036</c:v>
                </c:pt>
                <c:pt idx="10260">
                  <c:v>1.2194848164556962</c:v>
                </c:pt>
                <c:pt idx="10261">
                  <c:v>1.2235024493670883</c:v>
                </c:pt>
                <c:pt idx="10262">
                  <c:v>1.2287755886075948</c:v>
                </c:pt>
                <c:pt idx="10263">
                  <c:v>1.2344273101265821</c:v>
                </c:pt>
                <c:pt idx="10264">
                  <c:v>1.2403301202531645</c:v>
                </c:pt>
                <c:pt idx="10265">
                  <c:v>1.2418367278481011</c:v>
                </c:pt>
                <c:pt idx="10266">
                  <c:v>1.2442202594936707</c:v>
                </c:pt>
                <c:pt idx="10267">
                  <c:v>1.2443438797468351</c:v>
                </c:pt>
                <c:pt idx="10268">
                  <c:v>1.2445949810126578</c:v>
                </c:pt>
                <c:pt idx="10269">
                  <c:v>1.2450971835443034</c:v>
                </c:pt>
                <c:pt idx="10270">
                  <c:v>1.2437141835443035</c:v>
                </c:pt>
                <c:pt idx="10271">
                  <c:v>1.2380624620253162</c:v>
                </c:pt>
                <c:pt idx="10272">
                  <c:v>1.2332915379746834</c:v>
                </c:pt>
                <c:pt idx="10273">
                  <c:v>1.2453482860759491</c:v>
                </c:pt>
                <c:pt idx="10274">
                  <c:v>1.2571539316455693</c:v>
                </c:pt>
                <c:pt idx="10275">
                  <c:v>1.2705898037974683</c:v>
                </c:pt>
                <c:pt idx="10276">
                  <c:v>1.283021269620253</c:v>
                </c:pt>
                <c:pt idx="10277">
                  <c:v>1.2952016379746836</c:v>
                </c:pt>
                <c:pt idx="10278">
                  <c:v>1.311399629113924</c:v>
                </c:pt>
                <c:pt idx="10279">
                  <c:v>1.3323685506329115</c:v>
                </c:pt>
                <c:pt idx="10280">
                  <c:v>1.3483154316455697</c:v>
                </c:pt>
                <c:pt idx="10281">
                  <c:v>1.3504478620253164</c:v>
                </c:pt>
                <c:pt idx="10282">
                  <c:v>1.3509500645569619</c:v>
                </c:pt>
                <c:pt idx="10283">
                  <c:v>1.3499456594936707</c:v>
                </c:pt>
                <c:pt idx="10284">
                  <c:v>1.3505753430379746</c:v>
                </c:pt>
                <c:pt idx="10285">
                  <c:v>1.3504478620253164</c:v>
                </c:pt>
                <c:pt idx="10286">
                  <c:v>1.3475582670886077</c:v>
                </c:pt>
                <c:pt idx="10287">
                  <c:v>1.3454219759493671</c:v>
                </c:pt>
                <c:pt idx="10288">
                  <c:v>1.3465538620253164</c:v>
                </c:pt>
                <c:pt idx="10289">
                  <c:v>1.3460516594936709</c:v>
                </c:pt>
                <c:pt idx="10290">
                  <c:v>1.3452983556962024</c:v>
                </c:pt>
                <c:pt idx="10291">
                  <c:v>1.3451708620253162</c:v>
                </c:pt>
                <c:pt idx="10292">
                  <c:v>1.3447922670886072</c:v>
                </c:pt>
                <c:pt idx="10293">
                  <c:v>1.3459241531645565</c:v>
                </c:pt>
                <c:pt idx="10294">
                  <c:v>1.3574748329113921</c:v>
                </c:pt>
                <c:pt idx="10295">
                  <c:v>1.3677700050632908</c:v>
                </c:pt>
                <c:pt idx="10296">
                  <c:v>1.3785673822784807</c:v>
                </c:pt>
                <c:pt idx="10297">
                  <c:v>1.389492239240506</c:v>
                </c:pt>
                <c:pt idx="10298">
                  <c:v>1.3997912734177211</c:v>
                </c:pt>
                <c:pt idx="10299">
                  <c:v>1.4085798253164554</c:v>
                </c:pt>
                <c:pt idx="10300">
                  <c:v>1.416116732911392</c:v>
                </c:pt>
                <c:pt idx="10301">
                  <c:v>1.4272926835443036</c:v>
                </c:pt>
                <c:pt idx="10302">
                  <c:v>1.4291778734177214</c:v>
                </c:pt>
                <c:pt idx="10303">
                  <c:v>1.4318125063291136</c:v>
                </c:pt>
                <c:pt idx="10304">
                  <c:v>1.436081227848101</c:v>
                </c:pt>
                <c:pt idx="10305">
                  <c:v>1.4395966455696199</c:v>
                </c:pt>
                <c:pt idx="10306">
                  <c:v>1.4446186708860755</c:v>
                </c:pt>
                <c:pt idx="10307">
                  <c:v>1.4516495063291137</c:v>
                </c:pt>
                <c:pt idx="10308">
                  <c:v>1.4586803544303795</c:v>
                </c:pt>
                <c:pt idx="10309">
                  <c:v>1.4594336582278478</c:v>
                </c:pt>
                <c:pt idx="10310">
                  <c:v>1.4603144556962022</c:v>
                </c:pt>
                <c:pt idx="10311">
                  <c:v>1.4564204430379744</c:v>
                </c:pt>
                <c:pt idx="10312">
                  <c:v>1.4495132151898729</c:v>
                </c:pt>
                <c:pt idx="10313">
                  <c:v>1.4507687215189868</c:v>
                </c:pt>
                <c:pt idx="10314">
                  <c:v>1.4513945443037972</c:v>
                </c:pt>
                <c:pt idx="10315">
                  <c:v>1.4575446063291135</c:v>
                </c:pt>
                <c:pt idx="10316">
                  <c:v>1.4636946683544301</c:v>
                </c:pt>
                <c:pt idx="10317">
                  <c:v>1.4723596063291136</c:v>
                </c:pt>
                <c:pt idx="10318">
                  <c:v>1.4812756455696199</c:v>
                </c:pt>
                <c:pt idx="10319">
                  <c:v>1.4916982936708858</c:v>
                </c:pt>
                <c:pt idx="10320">
                  <c:v>1.5062660569620252</c:v>
                </c:pt>
                <c:pt idx="10321">
                  <c:v>1.5146798987341767</c:v>
                </c:pt>
                <c:pt idx="10322">
                  <c:v>1.5176931139240504</c:v>
                </c:pt>
                <c:pt idx="10323">
                  <c:v>1.5140540759493666</c:v>
                </c:pt>
                <c:pt idx="10324">
                  <c:v>1.5096578734177211</c:v>
                </c:pt>
                <c:pt idx="10325">
                  <c:v>1.5071468607594933</c:v>
                </c:pt>
                <c:pt idx="10326">
                  <c:v>1.5042572658227846</c:v>
                </c:pt>
                <c:pt idx="10327">
                  <c:v>1.5023759367088607</c:v>
                </c:pt>
                <c:pt idx="10328">
                  <c:v>1.4971028101265822</c:v>
                </c:pt>
                <c:pt idx="10329">
                  <c:v>1.4903230696202532</c:v>
                </c:pt>
                <c:pt idx="10330">
                  <c:v>1.490574170886076</c:v>
                </c:pt>
                <c:pt idx="10331">
                  <c:v>1.489697246835443</c:v>
                </c:pt>
                <c:pt idx="10332">
                  <c:v>1.4889439430379747</c:v>
                </c:pt>
                <c:pt idx="10333">
                  <c:v>1.4858032468354427</c:v>
                </c:pt>
                <c:pt idx="10334">
                  <c:v>1.4831686139240507</c:v>
                </c:pt>
                <c:pt idx="10335">
                  <c:v>1.4799042974683545</c:v>
                </c:pt>
                <c:pt idx="10336">
                  <c:v>1.4743800569620253</c:v>
                </c:pt>
                <c:pt idx="10337">
                  <c:v>1.4699838417721518</c:v>
                </c:pt>
                <c:pt idx="10338">
                  <c:v>1.4643321202531645</c:v>
                </c:pt>
                <c:pt idx="10339">
                  <c:v>1.4596848037974681</c:v>
                </c:pt>
                <c:pt idx="10340">
                  <c:v>1.4554160696202532</c:v>
                </c:pt>
                <c:pt idx="10341">
                  <c:v>1.4532797658227845</c:v>
                </c:pt>
                <c:pt idx="10342">
                  <c:v>1.451645664556962</c:v>
                </c:pt>
                <c:pt idx="10343">
                  <c:v>1.4513945632911389</c:v>
                </c:pt>
                <c:pt idx="10344">
                  <c:v>1.4544077784810123</c:v>
                </c:pt>
                <c:pt idx="10345">
                  <c:v>1.4564165886075946</c:v>
                </c:pt>
                <c:pt idx="10346">
                  <c:v>1.458174297468354</c:v>
                </c:pt>
                <c:pt idx="10347">
                  <c:v>1.4610639050632905</c:v>
                </c:pt>
                <c:pt idx="10348">
                  <c:v>1.4629491075949361</c:v>
                </c:pt>
                <c:pt idx="10349">
                  <c:v>1.4635787911392399</c:v>
                </c:pt>
                <c:pt idx="10350">
                  <c:v>1.4620721835443033</c:v>
                </c:pt>
                <c:pt idx="10351">
                  <c:v>1.4604380822784806</c:v>
                </c:pt>
                <c:pt idx="10352">
                  <c:v>1.4604380822784806</c:v>
                </c:pt>
                <c:pt idx="10353">
                  <c:v>1.4571737531645566</c:v>
                </c:pt>
                <c:pt idx="10354">
                  <c:v>1.4536583227848097</c:v>
                </c:pt>
                <c:pt idx="10355">
                  <c:v>1.4480066012658224</c:v>
                </c:pt>
                <c:pt idx="10356">
                  <c:v>1.4434867658227846</c:v>
                </c:pt>
                <c:pt idx="10357">
                  <c:v>1.4360773354430378</c:v>
                </c:pt>
                <c:pt idx="10358">
                  <c:v>1.4285442848101264</c:v>
                </c:pt>
                <c:pt idx="10359">
                  <c:v>1.4246541455696202</c:v>
                </c:pt>
                <c:pt idx="10360">
                  <c:v>1.4187513354430374</c:v>
                </c:pt>
                <c:pt idx="10361">
                  <c:v>1.4162403227848097</c:v>
                </c:pt>
                <c:pt idx="10362">
                  <c:v>1.4286717911392401</c:v>
                </c:pt>
                <c:pt idx="10363">
                  <c:v>1.441605462025316</c:v>
                </c:pt>
                <c:pt idx="10364">
                  <c:v>1.4571776265822782</c:v>
                </c:pt>
                <c:pt idx="10365">
                  <c:v>1.4737541962025313</c:v>
                </c:pt>
                <c:pt idx="10366">
                  <c:v>1.4894499810126578</c:v>
                </c:pt>
                <c:pt idx="10367">
                  <c:v>1.5027583734177212</c:v>
                </c:pt>
                <c:pt idx="10368">
                  <c:v>1.5165689683544303</c:v>
                </c:pt>
                <c:pt idx="10369">
                  <c:v>1.5303834240506329</c:v>
                </c:pt>
                <c:pt idx="10370">
                  <c:v>1.5298812215189872</c:v>
                </c:pt>
                <c:pt idx="10371">
                  <c:v>1.530259816455696</c:v>
                </c:pt>
                <c:pt idx="10372">
                  <c:v>1.5274976898734174</c:v>
                </c:pt>
                <c:pt idx="10373">
                  <c:v>1.5248630569620252</c:v>
                </c:pt>
                <c:pt idx="10374">
                  <c:v>1.5227306265822782</c:v>
                </c:pt>
                <c:pt idx="10375">
                  <c:v>1.5208492848101263</c:v>
                </c:pt>
                <c:pt idx="10376">
                  <c:v>1.5185893607594936</c:v>
                </c:pt>
                <c:pt idx="10377">
                  <c:v>1.5165805506329113</c:v>
                </c:pt>
                <c:pt idx="10378">
                  <c:v>1.5155761455696202</c:v>
                </c:pt>
                <c:pt idx="10379">
                  <c:v>1.5158272594936708</c:v>
                </c:pt>
                <c:pt idx="10380">
                  <c:v>1.5141970316455697</c:v>
                </c:pt>
                <c:pt idx="10381">
                  <c:v>1.5152014493670884</c:v>
                </c:pt>
                <c:pt idx="10382">
                  <c:v>1.5173377531645567</c:v>
                </c:pt>
                <c:pt idx="10383">
                  <c:v>1.5175888544303797</c:v>
                </c:pt>
                <c:pt idx="10384">
                  <c:v>1.5192190822784808</c:v>
                </c:pt>
                <c:pt idx="10385">
                  <c:v>1.5209767911392402</c:v>
                </c:pt>
                <c:pt idx="10386">
                  <c:v>1.5214790063291137</c:v>
                </c:pt>
                <c:pt idx="10387">
                  <c:v>1.5206020822784807</c:v>
                </c:pt>
                <c:pt idx="10388">
                  <c:v>1.5223598037974677</c:v>
                </c:pt>
                <c:pt idx="10389">
                  <c:v>1.5231131075949362</c:v>
                </c:pt>
                <c:pt idx="10390">
                  <c:v>1.5251219177215183</c:v>
                </c:pt>
                <c:pt idx="10391">
                  <c:v>1.5295181202531642</c:v>
                </c:pt>
                <c:pt idx="10392">
                  <c:v>1.5327824493670881</c:v>
                </c:pt>
                <c:pt idx="10393">
                  <c:v>1.5355445632911389</c:v>
                </c:pt>
                <c:pt idx="10394">
                  <c:v>1.5386852594936704</c:v>
                </c:pt>
                <c:pt idx="10395">
                  <c:v>1.5410726518987337</c:v>
                </c:pt>
                <c:pt idx="10396">
                  <c:v>1.541825955696202</c:v>
                </c:pt>
                <c:pt idx="10397">
                  <c:v>1.5423281582278474</c:v>
                </c:pt>
                <c:pt idx="10398">
                  <c:v>1.5408215506329106</c:v>
                </c:pt>
                <c:pt idx="10399">
                  <c:v>1.5363017151898726</c:v>
                </c:pt>
                <c:pt idx="10400">
                  <c:v>1.5332884873417711</c:v>
                </c:pt>
                <c:pt idx="10401">
                  <c:v>1.5361780822784803</c:v>
                </c:pt>
                <c:pt idx="10402">
                  <c:v>1.5394424113924043</c:v>
                </c:pt>
                <c:pt idx="10403">
                  <c:v>1.5444682974683537</c:v>
                </c:pt>
                <c:pt idx="10404">
                  <c:v>1.5471067911392398</c:v>
                </c:pt>
                <c:pt idx="10405">
                  <c:v>1.5506260696202525</c:v>
                </c:pt>
                <c:pt idx="10406">
                  <c:v>1.5540178670886069</c:v>
                </c:pt>
                <c:pt idx="10407">
                  <c:v>1.5596695759493664</c:v>
                </c:pt>
                <c:pt idx="10408">
                  <c:v>1.5644405063291131</c:v>
                </c:pt>
                <c:pt idx="10409">
                  <c:v>1.5629338987341763</c:v>
                </c:pt>
                <c:pt idx="10410">
                  <c:v>1.5638108227848093</c:v>
                </c:pt>
                <c:pt idx="10411">
                  <c:v>1.5646877468354421</c:v>
                </c:pt>
                <c:pt idx="10412">
                  <c:v>1.5702158481012651</c:v>
                </c:pt>
                <c:pt idx="10413">
                  <c:v>1.5732290632911385</c:v>
                </c:pt>
                <c:pt idx="10414">
                  <c:v>1.5771230759493664</c:v>
                </c:pt>
                <c:pt idx="10415">
                  <c:v>1.5803873924050627</c:v>
                </c:pt>
                <c:pt idx="10416">
                  <c:v>1.5816428987341764</c:v>
                </c:pt>
                <c:pt idx="10417">
                  <c:v>1.58465611392405</c:v>
                </c:pt>
                <c:pt idx="10418">
                  <c:v>1.5861627215189866</c:v>
                </c:pt>
                <c:pt idx="10419">
                  <c:v>1.5871671265822778</c:v>
                </c:pt>
                <c:pt idx="10420">
                  <c:v>1.5854094177215183</c:v>
                </c:pt>
                <c:pt idx="10421">
                  <c:v>1.5839028101265815</c:v>
                </c:pt>
                <c:pt idx="10422">
                  <c:v>1.5817665189873413</c:v>
                </c:pt>
                <c:pt idx="10423">
                  <c:v>1.5807621139240502</c:v>
                </c:pt>
                <c:pt idx="10424">
                  <c:v>1.579506607594936</c:v>
                </c:pt>
                <c:pt idx="10425">
                  <c:v>1.5785022025316446</c:v>
                </c:pt>
                <c:pt idx="10426">
                  <c:v>1.574608189873417</c:v>
                </c:pt>
                <c:pt idx="10427">
                  <c:v>1.5733526708860752</c:v>
                </c:pt>
                <c:pt idx="10428">
                  <c:v>1.5733526708860754</c:v>
                </c:pt>
                <c:pt idx="10429">
                  <c:v>1.5728504683544298</c:v>
                </c:pt>
                <c:pt idx="10430">
                  <c:v>1.5718460632911386</c:v>
                </c:pt>
                <c:pt idx="10431">
                  <c:v>1.5692114177215184</c:v>
                </c:pt>
                <c:pt idx="10432">
                  <c:v>1.5709691392405056</c:v>
                </c:pt>
                <c:pt idx="10433">
                  <c:v>1.5712202405063282</c:v>
                </c:pt>
                <c:pt idx="10434">
                  <c:v>1.5748631518987333</c:v>
                </c:pt>
                <c:pt idx="10435">
                  <c:v>1.5743609493670878</c:v>
                </c:pt>
                <c:pt idx="10436">
                  <c:v>1.5759950379746825</c:v>
                </c:pt>
                <c:pt idx="10437">
                  <c:v>1.5798890506329106</c:v>
                </c:pt>
                <c:pt idx="10438">
                  <c:v>1.5842813924050625</c:v>
                </c:pt>
                <c:pt idx="10439">
                  <c:v>1.5893072784810121</c:v>
                </c:pt>
                <c:pt idx="10440">
                  <c:v>1.5915671898734169</c:v>
                </c:pt>
                <c:pt idx="10441">
                  <c:v>1.5786335189873413</c:v>
                </c:pt>
                <c:pt idx="10442">
                  <c:v>1.5636910379746829</c:v>
                </c:pt>
                <c:pt idx="10443">
                  <c:v>1.5483699746835435</c:v>
                </c:pt>
                <c:pt idx="10444">
                  <c:v>1.5336785949367082</c:v>
                </c:pt>
                <c:pt idx="10445">
                  <c:v>1.5188635949367082</c:v>
                </c:pt>
                <c:pt idx="10446">
                  <c:v>1.5045507974683539</c:v>
                </c:pt>
                <c:pt idx="10447">
                  <c:v>1.4904891012658221</c:v>
                </c:pt>
                <c:pt idx="10448">
                  <c:v>1.4786834556962021</c:v>
                </c:pt>
                <c:pt idx="10449">
                  <c:v>1.4820752658227843</c:v>
                </c:pt>
                <c:pt idx="10450">
                  <c:v>1.4891061012658222</c:v>
                </c:pt>
                <c:pt idx="10451">
                  <c:v>1.4973924556962017</c:v>
                </c:pt>
                <c:pt idx="10452">
                  <c:v>1.4946303291139234</c:v>
                </c:pt>
                <c:pt idx="10453">
                  <c:v>1.4929962278481006</c:v>
                </c:pt>
                <c:pt idx="10454">
                  <c:v>1.491111037974683</c:v>
                </c:pt>
                <c:pt idx="10455">
                  <c:v>1.4884725443037972</c:v>
                </c:pt>
                <c:pt idx="10456">
                  <c:v>1.4835741265822782</c:v>
                </c:pt>
                <c:pt idx="10457">
                  <c:v>1.4781735189873415</c:v>
                </c:pt>
                <c:pt idx="10458">
                  <c:v>1.4690063708860757</c:v>
                </c:pt>
                <c:pt idx="10459">
                  <c:v>1.4639804721518985</c:v>
                </c:pt>
                <c:pt idx="10460">
                  <c:v>1.4664914848101265</c:v>
                </c:pt>
                <c:pt idx="10461">
                  <c:v>1.4674958898734176</c:v>
                </c:pt>
                <c:pt idx="10462">
                  <c:v>1.4691299911392404</c:v>
                </c:pt>
                <c:pt idx="10463">
                  <c:v>1.4702618898734174</c:v>
                </c:pt>
                <c:pt idx="10464">
                  <c:v>1.4707641050632907</c:v>
                </c:pt>
                <c:pt idx="10465">
                  <c:v>1.4713899278481009</c:v>
                </c:pt>
                <c:pt idx="10466">
                  <c:v>1.4737734594936707</c:v>
                </c:pt>
                <c:pt idx="10467">
                  <c:v>1.4735223582278478</c:v>
                </c:pt>
                <c:pt idx="10468">
                  <c:v>1.4746542443037973</c:v>
                </c:pt>
                <c:pt idx="10469">
                  <c:v>1.4761647253164556</c:v>
                </c:pt>
                <c:pt idx="10470">
                  <c:v>1.4766669405063289</c:v>
                </c:pt>
                <c:pt idx="10471">
                  <c:v>1.4793015734177215</c:v>
                </c:pt>
                <c:pt idx="10472">
                  <c:v>1.4847021936708857</c:v>
                </c:pt>
                <c:pt idx="10473">
                  <c:v>1.491609421518987</c:v>
                </c:pt>
                <c:pt idx="10474">
                  <c:v>1.4991424721518982</c:v>
                </c:pt>
                <c:pt idx="10475">
                  <c:v>1.5007726999999995</c:v>
                </c:pt>
                <c:pt idx="10476">
                  <c:v>1.502781510126582</c:v>
                </c:pt>
                <c:pt idx="10477">
                  <c:v>1.5046666999999998</c:v>
                </c:pt>
                <c:pt idx="10478">
                  <c:v>1.5064244088607595</c:v>
                </c:pt>
                <c:pt idx="10479">
                  <c:v>1.503658434177215</c:v>
                </c:pt>
                <c:pt idx="10480">
                  <c:v>1.4972534215189872</c:v>
                </c:pt>
                <c:pt idx="10481">
                  <c:v>1.4917253202531644</c:v>
                </c:pt>
                <c:pt idx="10482">
                  <c:v>1.4835625924050631</c:v>
                </c:pt>
                <c:pt idx="10483">
                  <c:v>1.4843120354430377</c:v>
                </c:pt>
                <c:pt idx="10484">
                  <c:v>1.4848103772151897</c:v>
                </c:pt>
                <c:pt idx="10485">
                  <c:v>1.4863169974683543</c:v>
                </c:pt>
                <c:pt idx="10486">
                  <c:v>1.4875725164556963</c:v>
                </c:pt>
                <c:pt idx="10487">
                  <c:v>1.491087946835443</c:v>
                </c:pt>
                <c:pt idx="10488">
                  <c:v>1.496863288607595</c:v>
                </c:pt>
                <c:pt idx="10489">
                  <c:v>1.4991232126582279</c:v>
                </c:pt>
                <c:pt idx="10490">
                  <c:v>1.5025150227848101</c:v>
                </c:pt>
                <c:pt idx="10491">
                  <c:v>1.5013831240506326</c:v>
                </c:pt>
                <c:pt idx="10492">
                  <c:v>1.5011320354430375</c:v>
                </c:pt>
                <c:pt idx="10493">
                  <c:v>1.5008809215189869</c:v>
                </c:pt>
                <c:pt idx="10494">
                  <c:v>1.5020128075949364</c:v>
                </c:pt>
                <c:pt idx="10495">
                  <c:v>1.5056557189873412</c:v>
                </c:pt>
                <c:pt idx="10496">
                  <c:v>1.5105541367088604</c:v>
                </c:pt>
                <c:pt idx="10497">
                  <c:v>1.5167080607594934</c:v>
                </c:pt>
                <c:pt idx="10498">
                  <c:v>1.5228619848101266</c:v>
                </c:pt>
                <c:pt idx="10499">
                  <c:v>1.5309010987341771</c:v>
                </c:pt>
                <c:pt idx="10500">
                  <c:v>1.5383105291139243</c:v>
                </c:pt>
                <c:pt idx="10501">
                  <c:v>1.5447155544303799</c:v>
                </c:pt>
                <c:pt idx="10502">
                  <c:v>1.5498650734177217</c:v>
                </c:pt>
                <c:pt idx="10503">
                  <c:v>1.5555167949367088</c:v>
                </c:pt>
                <c:pt idx="10504">
                  <c:v>1.5581553012658229</c:v>
                </c:pt>
                <c:pt idx="10505">
                  <c:v>1.5628026177215193</c:v>
                </c:pt>
                <c:pt idx="10506">
                  <c:v>1.5633048329113928</c:v>
                </c:pt>
                <c:pt idx="10507">
                  <c:v>1.5597894151898737</c:v>
                </c:pt>
                <c:pt idx="10508">
                  <c:v>1.5570273012658231</c:v>
                </c:pt>
                <c:pt idx="10509">
                  <c:v>1.5520052759493674</c:v>
                </c:pt>
                <c:pt idx="10510">
                  <c:v>1.5449705696202536</c:v>
                </c:pt>
                <c:pt idx="10511">
                  <c:v>1.5314072101265828</c:v>
                </c:pt>
                <c:pt idx="10512">
                  <c:v>1.5159625316455703</c:v>
                </c:pt>
                <c:pt idx="10513">
                  <c:v>1.4949936064556968</c:v>
                </c:pt>
                <c:pt idx="10514">
                  <c:v>1.4776675912658233</c:v>
                </c:pt>
                <c:pt idx="10515">
                  <c:v>1.461094883379747</c:v>
                </c:pt>
                <c:pt idx="10516">
                  <c:v>1.4402534402151901</c:v>
                </c:pt>
                <c:pt idx="10517">
                  <c:v>1.418909805405064</c:v>
                </c:pt>
                <c:pt idx="10518">
                  <c:v>1.3978172724936713</c:v>
                </c:pt>
                <c:pt idx="10519">
                  <c:v>1.3789846528734182</c:v>
                </c:pt>
                <c:pt idx="10520">
                  <c:v>1.3620333613544306</c:v>
                </c:pt>
                <c:pt idx="10521">
                  <c:v>1.3478441860379751</c:v>
                </c:pt>
                <c:pt idx="10522">
                  <c:v>1.3313989591645572</c:v>
                </c:pt>
                <c:pt idx="10523">
                  <c:v>1.3124388553670889</c:v>
                </c:pt>
                <c:pt idx="10524">
                  <c:v>1.2964919696708865</c:v>
                </c:pt>
                <c:pt idx="10525">
                  <c:v>1.2785362730886081</c:v>
                </c:pt>
                <c:pt idx="10526">
                  <c:v>1.2588228661265826</c:v>
                </c:pt>
                <c:pt idx="10527">
                  <c:v>1.2359726218227853</c:v>
                </c:pt>
                <c:pt idx="10528">
                  <c:v>1.2094794635949371</c:v>
                </c:pt>
                <c:pt idx="10529">
                  <c:v>1.1774620762531649</c:v>
                </c:pt>
                <c:pt idx="10530">
                  <c:v>1.1454446889113925</c:v>
                </c:pt>
                <c:pt idx="10531">
                  <c:v>1.1254801775189875</c:v>
                </c:pt>
                <c:pt idx="10532">
                  <c:v>1.1018766243544307</c:v>
                </c:pt>
                <c:pt idx="10533">
                  <c:v>1.0790263737215191</c:v>
                </c:pt>
                <c:pt idx="10534">
                  <c:v>1.0569294281518988</c:v>
                </c:pt>
                <c:pt idx="10535">
                  <c:v>1.0362154711898734</c:v>
                </c:pt>
                <c:pt idx="10536">
                  <c:v>1.0187658319493671</c:v>
                </c:pt>
                <c:pt idx="10537">
                  <c:v>1.0054574433417722</c:v>
                </c:pt>
                <c:pt idx="10538">
                  <c:v>0.98964190789873419</c:v>
                </c:pt>
                <c:pt idx="10539">
                  <c:v>0.96327623194936718</c:v>
                </c:pt>
                <c:pt idx="10540">
                  <c:v>0.93653196992405052</c:v>
                </c:pt>
                <c:pt idx="10541">
                  <c:v>0.90991519144303801</c:v>
                </c:pt>
                <c:pt idx="10542">
                  <c:v>0.88329841169620238</c:v>
                </c:pt>
                <c:pt idx="10543">
                  <c:v>0.85605194587341749</c:v>
                </c:pt>
                <c:pt idx="10544">
                  <c:v>0.82654942815189847</c:v>
                </c:pt>
                <c:pt idx="10545">
                  <c:v>0.79629360663291116</c:v>
                </c:pt>
                <c:pt idx="10546">
                  <c:v>0.76704219017721498</c:v>
                </c:pt>
                <c:pt idx="10547">
                  <c:v>0.73778691296202525</c:v>
                </c:pt>
                <c:pt idx="10548">
                  <c:v>0.70991076359493643</c:v>
                </c:pt>
                <c:pt idx="10549">
                  <c:v>0.68254067878480995</c:v>
                </c:pt>
                <c:pt idx="10550">
                  <c:v>0.65278706106329065</c:v>
                </c:pt>
                <c:pt idx="10551">
                  <c:v>0.62365926865822763</c:v>
                </c:pt>
                <c:pt idx="10552">
                  <c:v>0.59428037625316421</c:v>
                </c:pt>
                <c:pt idx="10553">
                  <c:v>0.56377345726582251</c:v>
                </c:pt>
                <c:pt idx="10554">
                  <c:v>0.54054848891139207</c:v>
                </c:pt>
                <c:pt idx="10555">
                  <c:v>0.51782572435443008</c:v>
                </c:pt>
                <c:pt idx="10556">
                  <c:v>0.4959798838481011</c:v>
                </c:pt>
                <c:pt idx="10557">
                  <c:v>0.47400656106329092</c:v>
                </c:pt>
                <c:pt idx="10558">
                  <c:v>0.45731022941772137</c:v>
                </c:pt>
                <c:pt idx="10559">
                  <c:v>0.44199302498734155</c:v>
                </c:pt>
                <c:pt idx="10560">
                  <c:v>0.42642858068354406</c:v>
                </c:pt>
                <c:pt idx="10561">
                  <c:v>0.41400098039240479</c:v>
                </c:pt>
                <c:pt idx="10562">
                  <c:v>0.39592166520253136</c:v>
                </c:pt>
                <c:pt idx="10563">
                  <c:v>0.37734014596202492</c:v>
                </c:pt>
                <c:pt idx="10564">
                  <c:v>0.35674980406329088</c:v>
                </c:pt>
                <c:pt idx="10565">
                  <c:v>0.33641056381012635</c:v>
                </c:pt>
                <c:pt idx="10566">
                  <c:v>0.31418999292405053</c:v>
                </c:pt>
                <c:pt idx="10567">
                  <c:v>0.28970950937974665</c:v>
                </c:pt>
                <c:pt idx="10568">
                  <c:v>0.26585484608860738</c:v>
                </c:pt>
                <c:pt idx="10569">
                  <c:v>0.23986388912658221</c:v>
                </c:pt>
                <c:pt idx="10570">
                  <c:v>0.21400042456961998</c:v>
                </c:pt>
                <c:pt idx="10571">
                  <c:v>0.18675395748101251</c:v>
                </c:pt>
                <c:pt idx="10572">
                  <c:v>0.1607630119113922</c:v>
                </c:pt>
                <c:pt idx="10573">
                  <c:v>0.13627867646835429</c:v>
                </c:pt>
                <c:pt idx="10574">
                  <c:v>0.11053882203797459</c:v>
                </c:pt>
                <c:pt idx="10575">
                  <c:v>8.404566634177206E-2</c:v>
                </c:pt>
                <c:pt idx="10576">
                  <c:v>5.8305817101265714E-2</c:v>
                </c:pt>
                <c:pt idx="10577">
                  <c:v>3.3319272417721459E-2</c:v>
                </c:pt>
                <c:pt idx="10578">
                  <c:v>7.8305263417720594E-3</c:v>
                </c:pt>
                <c:pt idx="10579">
                  <c:v>0</c:v>
                </c:pt>
                <c:pt idx="10580">
                  <c:v>0</c:v>
                </c:pt>
                <c:pt idx="10581">
                  <c:v>0</c:v>
                </c:pt>
                <c:pt idx="10582">
                  <c:v>0</c:v>
                </c:pt>
                <c:pt idx="10583">
                  <c:v>0</c:v>
                </c:pt>
                <c:pt idx="10584">
                  <c:v>0</c:v>
                </c:pt>
                <c:pt idx="10585">
                  <c:v>0</c:v>
                </c:pt>
                <c:pt idx="10586">
                  <c:v>0</c:v>
                </c:pt>
                <c:pt idx="10587">
                  <c:v>0</c:v>
                </c:pt>
                <c:pt idx="10588">
                  <c:v>0</c:v>
                </c:pt>
                <c:pt idx="10589">
                  <c:v>0</c:v>
                </c:pt>
                <c:pt idx="10590">
                  <c:v>0</c:v>
                </c:pt>
                <c:pt idx="10591">
                  <c:v>0</c:v>
                </c:pt>
                <c:pt idx="10592">
                  <c:v>0</c:v>
                </c:pt>
                <c:pt idx="10593">
                  <c:v>0</c:v>
                </c:pt>
                <c:pt idx="10594">
                  <c:v>0</c:v>
                </c:pt>
                <c:pt idx="10595">
                  <c:v>0</c:v>
                </c:pt>
                <c:pt idx="10596">
                  <c:v>0</c:v>
                </c:pt>
                <c:pt idx="10597">
                  <c:v>0</c:v>
                </c:pt>
                <c:pt idx="10598">
                  <c:v>0</c:v>
                </c:pt>
                <c:pt idx="10599">
                  <c:v>0</c:v>
                </c:pt>
                <c:pt idx="10600">
                  <c:v>0</c:v>
                </c:pt>
                <c:pt idx="10601">
                  <c:v>0</c:v>
                </c:pt>
                <c:pt idx="10602">
                  <c:v>0</c:v>
                </c:pt>
                <c:pt idx="10603">
                  <c:v>0</c:v>
                </c:pt>
                <c:pt idx="10604">
                  <c:v>0</c:v>
                </c:pt>
                <c:pt idx="10605">
                  <c:v>0</c:v>
                </c:pt>
                <c:pt idx="10606">
                  <c:v>0</c:v>
                </c:pt>
                <c:pt idx="10607">
                  <c:v>0</c:v>
                </c:pt>
                <c:pt idx="10608">
                  <c:v>0</c:v>
                </c:pt>
                <c:pt idx="10609">
                  <c:v>0</c:v>
                </c:pt>
                <c:pt idx="10610">
                  <c:v>0</c:v>
                </c:pt>
                <c:pt idx="10611">
                  <c:v>0</c:v>
                </c:pt>
                <c:pt idx="10612">
                  <c:v>0</c:v>
                </c:pt>
                <c:pt idx="10613">
                  <c:v>0</c:v>
                </c:pt>
                <c:pt idx="10614">
                  <c:v>0</c:v>
                </c:pt>
                <c:pt idx="10615">
                  <c:v>0</c:v>
                </c:pt>
                <c:pt idx="10616">
                  <c:v>0</c:v>
                </c:pt>
                <c:pt idx="10617">
                  <c:v>0</c:v>
                </c:pt>
                <c:pt idx="10618">
                  <c:v>0</c:v>
                </c:pt>
                <c:pt idx="10619">
                  <c:v>0</c:v>
                </c:pt>
                <c:pt idx="10620">
                  <c:v>0</c:v>
                </c:pt>
                <c:pt idx="10621">
                  <c:v>0</c:v>
                </c:pt>
                <c:pt idx="10622">
                  <c:v>0</c:v>
                </c:pt>
                <c:pt idx="10623">
                  <c:v>0</c:v>
                </c:pt>
                <c:pt idx="10624">
                  <c:v>0</c:v>
                </c:pt>
                <c:pt idx="10625">
                  <c:v>0</c:v>
                </c:pt>
                <c:pt idx="10626">
                  <c:v>0</c:v>
                </c:pt>
                <c:pt idx="10627">
                  <c:v>0</c:v>
                </c:pt>
                <c:pt idx="10628">
                  <c:v>0</c:v>
                </c:pt>
                <c:pt idx="10629">
                  <c:v>0</c:v>
                </c:pt>
                <c:pt idx="10630">
                  <c:v>0</c:v>
                </c:pt>
                <c:pt idx="10631">
                  <c:v>0</c:v>
                </c:pt>
                <c:pt idx="10632">
                  <c:v>0</c:v>
                </c:pt>
                <c:pt idx="10633">
                  <c:v>0</c:v>
                </c:pt>
                <c:pt idx="10634">
                  <c:v>0</c:v>
                </c:pt>
                <c:pt idx="10635">
                  <c:v>0</c:v>
                </c:pt>
                <c:pt idx="10636">
                  <c:v>0</c:v>
                </c:pt>
                <c:pt idx="10637">
                  <c:v>0</c:v>
                </c:pt>
                <c:pt idx="10638">
                  <c:v>0</c:v>
                </c:pt>
                <c:pt idx="10639">
                  <c:v>0</c:v>
                </c:pt>
                <c:pt idx="10640">
                  <c:v>0</c:v>
                </c:pt>
                <c:pt idx="10641">
                  <c:v>0</c:v>
                </c:pt>
                <c:pt idx="10642">
                  <c:v>0</c:v>
                </c:pt>
                <c:pt idx="10643">
                  <c:v>0</c:v>
                </c:pt>
                <c:pt idx="10644">
                  <c:v>0</c:v>
                </c:pt>
                <c:pt idx="10645">
                  <c:v>0</c:v>
                </c:pt>
                <c:pt idx="10646">
                  <c:v>0</c:v>
                </c:pt>
                <c:pt idx="10647">
                  <c:v>0</c:v>
                </c:pt>
                <c:pt idx="10648">
                  <c:v>0</c:v>
                </c:pt>
                <c:pt idx="10649">
                  <c:v>0</c:v>
                </c:pt>
                <c:pt idx="10650">
                  <c:v>0</c:v>
                </c:pt>
                <c:pt idx="10651">
                  <c:v>0</c:v>
                </c:pt>
                <c:pt idx="10652">
                  <c:v>0</c:v>
                </c:pt>
                <c:pt idx="10653">
                  <c:v>0</c:v>
                </c:pt>
                <c:pt idx="10654">
                  <c:v>0</c:v>
                </c:pt>
                <c:pt idx="10655">
                  <c:v>0</c:v>
                </c:pt>
                <c:pt idx="10656">
                  <c:v>0</c:v>
                </c:pt>
                <c:pt idx="10657">
                  <c:v>0</c:v>
                </c:pt>
                <c:pt idx="10658">
                  <c:v>0</c:v>
                </c:pt>
                <c:pt idx="10659">
                  <c:v>0</c:v>
                </c:pt>
                <c:pt idx="10660">
                  <c:v>0</c:v>
                </c:pt>
                <c:pt idx="10661">
                  <c:v>0</c:v>
                </c:pt>
                <c:pt idx="10662">
                  <c:v>0</c:v>
                </c:pt>
                <c:pt idx="10663">
                  <c:v>0</c:v>
                </c:pt>
                <c:pt idx="10664">
                  <c:v>0</c:v>
                </c:pt>
                <c:pt idx="10665">
                  <c:v>0</c:v>
                </c:pt>
                <c:pt idx="10666">
                  <c:v>0</c:v>
                </c:pt>
                <c:pt idx="10667">
                  <c:v>0</c:v>
                </c:pt>
                <c:pt idx="10668">
                  <c:v>0</c:v>
                </c:pt>
                <c:pt idx="10669">
                  <c:v>0</c:v>
                </c:pt>
                <c:pt idx="10670">
                  <c:v>0</c:v>
                </c:pt>
                <c:pt idx="10671">
                  <c:v>0</c:v>
                </c:pt>
                <c:pt idx="10672">
                  <c:v>0</c:v>
                </c:pt>
                <c:pt idx="10673">
                  <c:v>0</c:v>
                </c:pt>
                <c:pt idx="10674">
                  <c:v>0</c:v>
                </c:pt>
                <c:pt idx="10675">
                  <c:v>0</c:v>
                </c:pt>
                <c:pt idx="10676">
                  <c:v>0</c:v>
                </c:pt>
                <c:pt idx="10677">
                  <c:v>0</c:v>
                </c:pt>
                <c:pt idx="10678">
                  <c:v>0</c:v>
                </c:pt>
                <c:pt idx="10679">
                  <c:v>0</c:v>
                </c:pt>
                <c:pt idx="10680">
                  <c:v>0</c:v>
                </c:pt>
                <c:pt idx="10681">
                  <c:v>0</c:v>
                </c:pt>
                <c:pt idx="10682">
                  <c:v>0</c:v>
                </c:pt>
                <c:pt idx="10683">
                  <c:v>0</c:v>
                </c:pt>
                <c:pt idx="10684">
                  <c:v>0</c:v>
                </c:pt>
                <c:pt idx="10685">
                  <c:v>0</c:v>
                </c:pt>
                <c:pt idx="10686">
                  <c:v>0</c:v>
                </c:pt>
                <c:pt idx="10687">
                  <c:v>0</c:v>
                </c:pt>
                <c:pt idx="10688">
                  <c:v>0</c:v>
                </c:pt>
                <c:pt idx="10689">
                  <c:v>0</c:v>
                </c:pt>
                <c:pt idx="10690">
                  <c:v>0</c:v>
                </c:pt>
                <c:pt idx="10691">
                  <c:v>0</c:v>
                </c:pt>
                <c:pt idx="10692">
                  <c:v>0</c:v>
                </c:pt>
                <c:pt idx="10693">
                  <c:v>0</c:v>
                </c:pt>
                <c:pt idx="10694">
                  <c:v>0</c:v>
                </c:pt>
                <c:pt idx="10695">
                  <c:v>0</c:v>
                </c:pt>
                <c:pt idx="10696">
                  <c:v>0</c:v>
                </c:pt>
                <c:pt idx="10697">
                  <c:v>0</c:v>
                </c:pt>
                <c:pt idx="10698">
                  <c:v>0</c:v>
                </c:pt>
                <c:pt idx="10699">
                  <c:v>0</c:v>
                </c:pt>
                <c:pt idx="10700">
                  <c:v>0</c:v>
                </c:pt>
                <c:pt idx="10701">
                  <c:v>0</c:v>
                </c:pt>
                <c:pt idx="10702">
                  <c:v>0</c:v>
                </c:pt>
                <c:pt idx="10703">
                  <c:v>0</c:v>
                </c:pt>
                <c:pt idx="10704">
                  <c:v>0</c:v>
                </c:pt>
                <c:pt idx="10705">
                  <c:v>0</c:v>
                </c:pt>
                <c:pt idx="10706">
                  <c:v>0</c:v>
                </c:pt>
                <c:pt idx="10707">
                  <c:v>0</c:v>
                </c:pt>
                <c:pt idx="10708">
                  <c:v>0</c:v>
                </c:pt>
                <c:pt idx="10709">
                  <c:v>0</c:v>
                </c:pt>
                <c:pt idx="10710">
                  <c:v>0</c:v>
                </c:pt>
                <c:pt idx="10711">
                  <c:v>0</c:v>
                </c:pt>
                <c:pt idx="10712">
                  <c:v>0</c:v>
                </c:pt>
                <c:pt idx="10713">
                  <c:v>0</c:v>
                </c:pt>
                <c:pt idx="10714">
                  <c:v>0</c:v>
                </c:pt>
                <c:pt idx="10715">
                  <c:v>0</c:v>
                </c:pt>
                <c:pt idx="10716">
                  <c:v>0</c:v>
                </c:pt>
                <c:pt idx="10717">
                  <c:v>0</c:v>
                </c:pt>
                <c:pt idx="10718">
                  <c:v>0</c:v>
                </c:pt>
                <c:pt idx="10719">
                  <c:v>0</c:v>
                </c:pt>
                <c:pt idx="10720">
                  <c:v>0</c:v>
                </c:pt>
                <c:pt idx="10721">
                  <c:v>0</c:v>
                </c:pt>
                <c:pt idx="10722">
                  <c:v>0</c:v>
                </c:pt>
                <c:pt idx="10723">
                  <c:v>0</c:v>
                </c:pt>
                <c:pt idx="10724">
                  <c:v>0</c:v>
                </c:pt>
                <c:pt idx="10725">
                  <c:v>0</c:v>
                </c:pt>
                <c:pt idx="10726">
                  <c:v>0</c:v>
                </c:pt>
                <c:pt idx="10727">
                  <c:v>0</c:v>
                </c:pt>
                <c:pt idx="10728">
                  <c:v>0</c:v>
                </c:pt>
                <c:pt idx="10729">
                  <c:v>0</c:v>
                </c:pt>
                <c:pt idx="10730">
                  <c:v>0</c:v>
                </c:pt>
                <c:pt idx="10731">
                  <c:v>0</c:v>
                </c:pt>
                <c:pt idx="10732">
                  <c:v>0</c:v>
                </c:pt>
                <c:pt idx="10733">
                  <c:v>0</c:v>
                </c:pt>
                <c:pt idx="10734">
                  <c:v>0</c:v>
                </c:pt>
                <c:pt idx="10735">
                  <c:v>0</c:v>
                </c:pt>
                <c:pt idx="10736">
                  <c:v>0</c:v>
                </c:pt>
                <c:pt idx="10737">
                  <c:v>0</c:v>
                </c:pt>
                <c:pt idx="10738">
                  <c:v>0</c:v>
                </c:pt>
                <c:pt idx="10739">
                  <c:v>0</c:v>
                </c:pt>
                <c:pt idx="10740">
                  <c:v>0</c:v>
                </c:pt>
                <c:pt idx="10741">
                  <c:v>0</c:v>
                </c:pt>
                <c:pt idx="10742">
                  <c:v>0</c:v>
                </c:pt>
                <c:pt idx="10743">
                  <c:v>0</c:v>
                </c:pt>
                <c:pt idx="10744">
                  <c:v>0</c:v>
                </c:pt>
                <c:pt idx="10745">
                  <c:v>0</c:v>
                </c:pt>
                <c:pt idx="10746">
                  <c:v>0</c:v>
                </c:pt>
                <c:pt idx="10747">
                  <c:v>0</c:v>
                </c:pt>
                <c:pt idx="10748">
                  <c:v>0</c:v>
                </c:pt>
                <c:pt idx="10749">
                  <c:v>0</c:v>
                </c:pt>
                <c:pt idx="10750">
                  <c:v>0</c:v>
                </c:pt>
                <c:pt idx="10751">
                  <c:v>0</c:v>
                </c:pt>
                <c:pt idx="10752">
                  <c:v>0</c:v>
                </c:pt>
                <c:pt idx="10753">
                  <c:v>0</c:v>
                </c:pt>
                <c:pt idx="10754">
                  <c:v>0</c:v>
                </c:pt>
                <c:pt idx="10755">
                  <c:v>0</c:v>
                </c:pt>
                <c:pt idx="10756">
                  <c:v>0</c:v>
                </c:pt>
                <c:pt idx="10757">
                  <c:v>0</c:v>
                </c:pt>
                <c:pt idx="10758">
                  <c:v>0</c:v>
                </c:pt>
                <c:pt idx="10759">
                  <c:v>0</c:v>
                </c:pt>
                <c:pt idx="10760">
                  <c:v>0</c:v>
                </c:pt>
                <c:pt idx="10761">
                  <c:v>0</c:v>
                </c:pt>
                <c:pt idx="10762">
                  <c:v>0</c:v>
                </c:pt>
                <c:pt idx="10763">
                  <c:v>0</c:v>
                </c:pt>
                <c:pt idx="10764">
                  <c:v>0</c:v>
                </c:pt>
                <c:pt idx="10765">
                  <c:v>0</c:v>
                </c:pt>
                <c:pt idx="10766">
                  <c:v>0</c:v>
                </c:pt>
                <c:pt idx="10767">
                  <c:v>0</c:v>
                </c:pt>
                <c:pt idx="10768">
                  <c:v>0</c:v>
                </c:pt>
                <c:pt idx="10769">
                  <c:v>0</c:v>
                </c:pt>
                <c:pt idx="10770">
                  <c:v>0</c:v>
                </c:pt>
                <c:pt idx="10771">
                  <c:v>0</c:v>
                </c:pt>
                <c:pt idx="10772">
                  <c:v>0</c:v>
                </c:pt>
                <c:pt idx="10773">
                  <c:v>0</c:v>
                </c:pt>
                <c:pt idx="10774">
                  <c:v>0</c:v>
                </c:pt>
                <c:pt idx="10775">
                  <c:v>0</c:v>
                </c:pt>
                <c:pt idx="10776">
                  <c:v>0</c:v>
                </c:pt>
                <c:pt idx="10777">
                  <c:v>0</c:v>
                </c:pt>
                <c:pt idx="10778">
                  <c:v>0</c:v>
                </c:pt>
                <c:pt idx="10779">
                  <c:v>0</c:v>
                </c:pt>
                <c:pt idx="10780">
                  <c:v>0</c:v>
                </c:pt>
                <c:pt idx="10781">
                  <c:v>0</c:v>
                </c:pt>
                <c:pt idx="10782">
                  <c:v>0</c:v>
                </c:pt>
                <c:pt idx="10783">
                  <c:v>0</c:v>
                </c:pt>
                <c:pt idx="10784">
                  <c:v>0</c:v>
                </c:pt>
                <c:pt idx="10785">
                  <c:v>0</c:v>
                </c:pt>
                <c:pt idx="10786">
                  <c:v>0</c:v>
                </c:pt>
                <c:pt idx="10787">
                  <c:v>0</c:v>
                </c:pt>
                <c:pt idx="10788">
                  <c:v>0</c:v>
                </c:pt>
                <c:pt idx="10789">
                  <c:v>0</c:v>
                </c:pt>
                <c:pt idx="10790">
                  <c:v>0</c:v>
                </c:pt>
                <c:pt idx="10791">
                  <c:v>0</c:v>
                </c:pt>
                <c:pt idx="10792">
                  <c:v>0</c:v>
                </c:pt>
                <c:pt idx="10793">
                  <c:v>0</c:v>
                </c:pt>
                <c:pt idx="10794">
                  <c:v>0</c:v>
                </c:pt>
                <c:pt idx="10795">
                  <c:v>0</c:v>
                </c:pt>
                <c:pt idx="10796">
                  <c:v>0</c:v>
                </c:pt>
                <c:pt idx="10797">
                  <c:v>0</c:v>
                </c:pt>
                <c:pt idx="10798">
                  <c:v>0</c:v>
                </c:pt>
                <c:pt idx="10799">
                  <c:v>0</c:v>
                </c:pt>
                <c:pt idx="10800">
                  <c:v>0</c:v>
                </c:pt>
                <c:pt idx="10801">
                  <c:v>0</c:v>
                </c:pt>
                <c:pt idx="10802">
                  <c:v>0</c:v>
                </c:pt>
                <c:pt idx="10803">
                  <c:v>0</c:v>
                </c:pt>
                <c:pt idx="10804">
                  <c:v>0</c:v>
                </c:pt>
                <c:pt idx="10805">
                  <c:v>0</c:v>
                </c:pt>
                <c:pt idx="10806">
                  <c:v>0</c:v>
                </c:pt>
                <c:pt idx="10807">
                  <c:v>0</c:v>
                </c:pt>
                <c:pt idx="10808">
                  <c:v>0</c:v>
                </c:pt>
                <c:pt idx="10809">
                  <c:v>0</c:v>
                </c:pt>
                <c:pt idx="10810">
                  <c:v>0</c:v>
                </c:pt>
                <c:pt idx="10811">
                  <c:v>0</c:v>
                </c:pt>
                <c:pt idx="10812">
                  <c:v>0</c:v>
                </c:pt>
                <c:pt idx="10813">
                  <c:v>0</c:v>
                </c:pt>
                <c:pt idx="10814">
                  <c:v>0</c:v>
                </c:pt>
                <c:pt idx="10815">
                  <c:v>0</c:v>
                </c:pt>
                <c:pt idx="10816">
                  <c:v>0</c:v>
                </c:pt>
                <c:pt idx="10817">
                  <c:v>0</c:v>
                </c:pt>
                <c:pt idx="10818">
                  <c:v>0</c:v>
                </c:pt>
                <c:pt idx="10819">
                  <c:v>0</c:v>
                </c:pt>
                <c:pt idx="10820">
                  <c:v>0</c:v>
                </c:pt>
                <c:pt idx="10821">
                  <c:v>0</c:v>
                </c:pt>
                <c:pt idx="10822">
                  <c:v>0</c:v>
                </c:pt>
                <c:pt idx="10823">
                  <c:v>0</c:v>
                </c:pt>
                <c:pt idx="10824">
                  <c:v>0</c:v>
                </c:pt>
                <c:pt idx="10825">
                  <c:v>0</c:v>
                </c:pt>
                <c:pt idx="10826">
                  <c:v>0</c:v>
                </c:pt>
                <c:pt idx="10827">
                  <c:v>0</c:v>
                </c:pt>
                <c:pt idx="10828">
                  <c:v>0</c:v>
                </c:pt>
                <c:pt idx="10829">
                  <c:v>0</c:v>
                </c:pt>
                <c:pt idx="10830">
                  <c:v>0</c:v>
                </c:pt>
                <c:pt idx="10831">
                  <c:v>0</c:v>
                </c:pt>
                <c:pt idx="10832">
                  <c:v>0</c:v>
                </c:pt>
                <c:pt idx="10833">
                  <c:v>0</c:v>
                </c:pt>
                <c:pt idx="10834">
                  <c:v>0</c:v>
                </c:pt>
                <c:pt idx="10835">
                  <c:v>0</c:v>
                </c:pt>
                <c:pt idx="10836">
                  <c:v>0</c:v>
                </c:pt>
                <c:pt idx="10837">
                  <c:v>0</c:v>
                </c:pt>
                <c:pt idx="10838">
                  <c:v>0</c:v>
                </c:pt>
                <c:pt idx="10839">
                  <c:v>0</c:v>
                </c:pt>
                <c:pt idx="10840">
                  <c:v>0</c:v>
                </c:pt>
                <c:pt idx="10841">
                  <c:v>0</c:v>
                </c:pt>
                <c:pt idx="10842">
                  <c:v>0</c:v>
                </c:pt>
                <c:pt idx="10843">
                  <c:v>0</c:v>
                </c:pt>
                <c:pt idx="10844">
                  <c:v>0</c:v>
                </c:pt>
                <c:pt idx="10845">
                  <c:v>0</c:v>
                </c:pt>
                <c:pt idx="10846">
                  <c:v>0</c:v>
                </c:pt>
                <c:pt idx="10847">
                  <c:v>0</c:v>
                </c:pt>
                <c:pt idx="10848">
                  <c:v>0</c:v>
                </c:pt>
                <c:pt idx="10849">
                  <c:v>0</c:v>
                </c:pt>
                <c:pt idx="10850">
                  <c:v>0</c:v>
                </c:pt>
                <c:pt idx="10851">
                  <c:v>0</c:v>
                </c:pt>
                <c:pt idx="10852">
                  <c:v>0</c:v>
                </c:pt>
                <c:pt idx="10853">
                  <c:v>0</c:v>
                </c:pt>
                <c:pt idx="10854">
                  <c:v>0</c:v>
                </c:pt>
                <c:pt idx="10855">
                  <c:v>0</c:v>
                </c:pt>
                <c:pt idx="10856">
                  <c:v>0</c:v>
                </c:pt>
                <c:pt idx="10857">
                  <c:v>0</c:v>
                </c:pt>
                <c:pt idx="10858">
                  <c:v>0</c:v>
                </c:pt>
                <c:pt idx="10859">
                  <c:v>0</c:v>
                </c:pt>
                <c:pt idx="10860">
                  <c:v>0</c:v>
                </c:pt>
                <c:pt idx="10861">
                  <c:v>0</c:v>
                </c:pt>
                <c:pt idx="10862">
                  <c:v>0</c:v>
                </c:pt>
                <c:pt idx="10863">
                  <c:v>0</c:v>
                </c:pt>
                <c:pt idx="10864">
                  <c:v>0</c:v>
                </c:pt>
                <c:pt idx="10865">
                  <c:v>0</c:v>
                </c:pt>
                <c:pt idx="10866">
                  <c:v>0</c:v>
                </c:pt>
                <c:pt idx="10867">
                  <c:v>0</c:v>
                </c:pt>
                <c:pt idx="10868">
                  <c:v>0</c:v>
                </c:pt>
                <c:pt idx="10869">
                  <c:v>0</c:v>
                </c:pt>
                <c:pt idx="10870">
                  <c:v>0</c:v>
                </c:pt>
                <c:pt idx="10871">
                  <c:v>0</c:v>
                </c:pt>
                <c:pt idx="10872">
                  <c:v>0</c:v>
                </c:pt>
                <c:pt idx="10873">
                  <c:v>0</c:v>
                </c:pt>
                <c:pt idx="10874">
                  <c:v>0</c:v>
                </c:pt>
                <c:pt idx="10875">
                  <c:v>0</c:v>
                </c:pt>
                <c:pt idx="10876">
                  <c:v>0</c:v>
                </c:pt>
                <c:pt idx="10877">
                  <c:v>0</c:v>
                </c:pt>
                <c:pt idx="10878">
                  <c:v>0</c:v>
                </c:pt>
                <c:pt idx="10879">
                  <c:v>0</c:v>
                </c:pt>
                <c:pt idx="10880">
                  <c:v>0</c:v>
                </c:pt>
                <c:pt idx="10881">
                  <c:v>0</c:v>
                </c:pt>
                <c:pt idx="10882">
                  <c:v>0</c:v>
                </c:pt>
                <c:pt idx="10883">
                  <c:v>0</c:v>
                </c:pt>
                <c:pt idx="10884">
                  <c:v>0</c:v>
                </c:pt>
                <c:pt idx="10885">
                  <c:v>0</c:v>
                </c:pt>
                <c:pt idx="10886">
                  <c:v>0</c:v>
                </c:pt>
                <c:pt idx="10887">
                  <c:v>0</c:v>
                </c:pt>
                <c:pt idx="10888">
                  <c:v>0</c:v>
                </c:pt>
                <c:pt idx="10889">
                  <c:v>0</c:v>
                </c:pt>
                <c:pt idx="10890">
                  <c:v>0</c:v>
                </c:pt>
                <c:pt idx="10891">
                  <c:v>0</c:v>
                </c:pt>
                <c:pt idx="10892">
                  <c:v>0</c:v>
                </c:pt>
                <c:pt idx="10893">
                  <c:v>0</c:v>
                </c:pt>
                <c:pt idx="10894">
                  <c:v>0</c:v>
                </c:pt>
                <c:pt idx="10895">
                  <c:v>0</c:v>
                </c:pt>
                <c:pt idx="10896">
                  <c:v>0</c:v>
                </c:pt>
                <c:pt idx="10897">
                  <c:v>0</c:v>
                </c:pt>
                <c:pt idx="10898">
                  <c:v>0</c:v>
                </c:pt>
                <c:pt idx="10899">
                  <c:v>0</c:v>
                </c:pt>
                <c:pt idx="10900">
                  <c:v>0</c:v>
                </c:pt>
                <c:pt idx="10901">
                  <c:v>0</c:v>
                </c:pt>
                <c:pt idx="10902">
                  <c:v>0</c:v>
                </c:pt>
                <c:pt idx="10903">
                  <c:v>0</c:v>
                </c:pt>
                <c:pt idx="10904">
                  <c:v>0</c:v>
                </c:pt>
                <c:pt idx="10905">
                  <c:v>0</c:v>
                </c:pt>
                <c:pt idx="10906">
                  <c:v>0</c:v>
                </c:pt>
                <c:pt idx="10907">
                  <c:v>0</c:v>
                </c:pt>
                <c:pt idx="10908">
                  <c:v>0</c:v>
                </c:pt>
                <c:pt idx="10909">
                  <c:v>0</c:v>
                </c:pt>
                <c:pt idx="10910">
                  <c:v>0</c:v>
                </c:pt>
                <c:pt idx="10911">
                  <c:v>0</c:v>
                </c:pt>
                <c:pt idx="10912">
                  <c:v>0</c:v>
                </c:pt>
                <c:pt idx="10913">
                  <c:v>0</c:v>
                </c:pt>
                <c:pt idx="10914">
                  <c:v>0</c:v>
                </c:pt>
                <c:pt idx="10915">
                  <c:v>0</c:v>
                </c:pt>
                <c:pt idx="10916">
                  <c:v>0</c:v>
                </c:pt>
                <c:pt idx="10917">
                  <c:v>0</c:v>
                </c:pt>
                <c:pt idx="10918">
                  <c:v>0</c:v>
                </c:pt>
                <c:pt idx="10919">
                  <c:v>0</c:v>
                </c:pt>
                <c:pt idx="10920">
                  <c:v>0</c:v>
                </c:pt>
                <c:pt idx="10921">
                  <c:v>0</c:v>
                </c:pt>
                <c:pt idx="10922">
                  <c:v>0</c:v>
                </c:pt>
                <c:pt idx="10923">
                  <c:v>0</c:v>
                </c:pt>
                <c:pt idx="10924">
                  <c:v>0</c:v>
                </c:pt>
                <c:pt idx="10925">
                  <c:v>0</c:v>
                </c:pt>
                <c:pt idx="10926">
                  <c:v>0</c:v>
                </c:pt>
                <c:pt idx="10927">
                  <c:v>0</c:v>
                </c:pt>
                <c:pt idx="10928">
                  <c:v>0</c:v>
                </c:pt>
                <c:pt idx="10929">
                  <c:v>0</c:v>
                </c:pt>
                <c:pt idx="10930">
                  <c:v>0</c:v>
                </c:pt>
                <c:pt idx="10931">
                  <c:v>0</c:v>
                </c:pt>
                <c:pt idx="10932">
                  <c:v>0</c:v>
                </c:pt>
                <c:pt idx="10933">
                  <c:v>0</c:v>
                </c:pt>
                <c:pt idx="10934">
                  <c:v>0</c:v>
                </c:pt>
                <c:pt idx="10935">
                  <c:v>0</c:v>
                </c:pt>
                <c:pt idx="10936">
                  <c:v>0</c:v>
                </c:pt>
                <c:pt idx="10937">
                  <c:v>0</c:v>
                </c:pt>
                <c:pt idx="10938">
                  <c:v>0</c:v>
                </c:pt>
                <c:pt idx="10939">
                  <c:v>0</c:v>
                </c:pt>
                <c:pt idx="10940">
                  <c:v>0</c:v>
                </c:pt>
                <c:pt idx="10941">
                  <c:v>0</c:v>
                </c:pt>
                <c:pt idx="10942">
                  <c:v>0</c:v>
                </c:pt>
                <c:pt idx="10943">
                  <c:v>0</c:v>
                </c:pt>
                <c:pt idx="10944">
                  <c:v>0</c:v>
                </c:pt>
                <c:pt idx="10945">
                  <c:v>0</c:v>
                </c:pt>
                <c:pt idx="10946">
                  <c:v>0</c:v>
                </c:pt>
                <c:pt idx="10947">
                  <c:v>0</c:v>
                </c:pt>
                <c:pt idx="10948">
                  <c:v>0</c:v>
                </c:pt>
                <c:pt idx="10949">
                  <c:v>0</c:v>
                </c:pt>
                <c:pt idx="10950">
                  <c:v>0</c:v>
                </c:pt>
                <c:pt idx="10951">
                  <c:v>0</c:v>
                </c:pt>
                <c:pt idx="10952">
                  <c:v>0</c:v>
                </c:pt>
                <c:pt idx="10953">
                  <c:v>0</c:v>
                </c:pt>
                <c:pt idx="10954">
                  <c:v>0</c:v>
                </c:pt>
                <c:pt idx="10955">
                  <c:v>0</c:v>
                </c:pt>
                <c:pt idx="10956">
                  <c:v>0</c:v>
                </c:pt>
                <c:pt idx="10957">
                  <c:v>0</c:v>
                </c:pt>
                <c:pt idx="10958">
                  <c:v>0</c:v>
                </c:pt>
                <c:pt idx="10959">
                  <c:v>0</c:v>
                </c:pt>
                <c:pt idx="10960">
                  <c:v>0</c:v>
                </c:pt>
                <c:pt idx="10961">
                  <c:v>0</c:v>
                </c:pt>
                <c:pt idx="10962">
                  <c:v>0</c:v>
                </c:pt>
                <c:pt idx="10963">
                  <c:v>0</c:v>
                </c:pt>
                <c:pt idx="10964">
                  <c:v>0</c:v>
                </c:pt>
                <c:pt idx="10965">
                  <c:v>0</c:v>
                </c:pt>
                <c:pt idx="10966">
                  <c:v>0</c:v>
                </c:pt>
                <c:pt idx="10967">
                  <c:v>0</c:v>
                </c:pt>
                <c:pt idx="10968">
                  <c:v>0</c:v>
                </c:pt>
                <c:pt idx="10969">
                  <c:v>0</c:v>
                </c:pt>
                <c:pt idx="10970">
                  <c:v>0</c:v>
                </c:pt>
                <c:pt idx="10971">
                  <c:v>0</c:v>
                </c:pt>
                <c:pt idx="10972">
                  <c:v>0</c:v>
                </c:pt>
                <c:pt idx="10973">
                  <c:v>0</c:v>
                </c:pt>
                <c:pt idx="10974">
                  <c:v>0</c:v>
                </c:pt>
                <c:pt idx="10975">
                  <c:v>0</c:v>
                </c:pt>
                <c:pt idx="10976">
                  <c:v>0</c:v>
                </c:pt>
                <c:pt idx="10977">
                  <c:v>0</c:v>
                </c:pt>
                <c:pt idx="10978">
                  <c:v>0</c:v>
                </c:pt>
                <c:pt idx="10979">
                  <c:v>0</c:v>
                </c:pt>
                <c:pt idx="10980">
                  <c:v>0</c:v>
                </c:pt>
                <c:pt idx="10981">
                  <c:v>0</c:v>
                </c:pt>
                <c:pt idx="10982">
                  <c:v>0</c:v>
                </c:pt>
                <c:pt idx="10983">
                  <c:v>0</c:v>
                </c:pt>
                <c:pt idx="10984">
                  <c:v>0</c:v>
                </c:pt>
                <c:pt idx="10985">
                  <c:v>0</c:v>
                </c:pt>
                <c:pt idx="10986">
                  <c:v>0</c:v>
                </c:pt>
                <c:pt idx="10987">
                  <c:v>0</c:v>
                </c:pt>
                <c:pt idx="10988">
                  <c:v>0</c:v>
                </c:pt>
                <c:pt idx="10989">
                  <c:v>0</c:v>
                </c:pt>
                <c:pt idx="10990">
                  <c:v>0</c:v>
                </c:pt>
                <c:pt idx="10991">
                  <c:v>0</c:v>
                </c:pt>
                <c:pt idx="10992">
                  <c:v>0</c:v>
                </c:pt>
                <c:pt idx="10993">
                  <c:v>0</c:v>
                </c:pt>
                <c:pt idx="10994">
                  <c:v>0</c:v>
                </c:pt>
                <c:pt idx="10995">
                  <c:v>0</c:v>
                </c:pt>
                <c:pt idx="10996">
                  <c:v>0</c:v>
                </c:pt>
                <c:pt idx="10997">
                  <c:v>0</c:v>
                </c:pt>
                <c:pt idx="10998">
                  <c:v>0</c:v>
                </c:pt>
                <c:pt idx="10999">
                  <c:v>0</c:v>
                </c:pt>
                <c:pt idx="11000">
                  <c:v>0</c:v>
                </c:pt>
                <c:pt idx="11001">
                  <c:v>0</c:v>
                </c:pt>
                <c:pt idx="11002">
                  <c:v>0</c:v>
                </c:pt>
                <c:pt idx="11003">
                  <c:v>0</c:v>
                </c:pt>
                <c:pt idx="11004">
                  <c:v>0</c:v>
                </c:pt>
                <c:pt idx="11005">
                  <c:v>0</c:v>
                </c:pt>
                <c:pt idx="11006">
                  <c:v>0</c:v>
                </c:pt>
                <c:pt idx="11007">
                  <c:v>0</c:v>
                </c:pt>
                <c:pt idx="11008">
                  <c:v>0</c:v>
                </c:pt>
                <c:pt idx="11009">
                  <c:v>0</c:v>
                </c:pt>
                <c:pt idx="11010">
                  <c:v>0</c:v>
                </c:pt>
                <c:pt idx="11011">
                  <c:v>0</c:v>
                </c:pt>
                <c:pt idx="11012">
                  <c:v>0</c:v>
                </c:pt>
                <c:pt idx="11013">
                  <c:v>0</c:v>
                </c:pt>
                <c:pt idx="11014">
                  <c:v>0</c:v>
                </c:pt>
                <c:pt idx="11015">
                  <c:v>0</c:v>
                </c:pt>
                <c:pt idx="11016">
                  <c:v>0</c:v>
                </c:pt>
                <c:pt idx="11017">
                  <c:v>0</c:v>
                </c:pt>
                <c:pt idx="11018">
                  <c:v>0</c:v>
                </c:pt>
                <c:pt idx="11019">
                  <c:v>0</c:v>
                </c:pt>
                <c:pt idx="11020">
                  <c:v>0</c:v>
                </c:pt>
                <c:pt idx="11021">
                  <c:v>0</c:v>
                </c:pt>
                <c:pt idx="11022">
                  <c:v>0</c:v>
                </c:pt>
                <c:pt idx="11023">
                  <c:v>0</c:v>
                </c:pt>
                <c:pt idx="11024">
                  <c:v>0</c:v>
                </c:pt>
                <c:pt idx="11025">
                  <c:v>0</c:v>
                </c:pt>
                <c:pt idx="11026">
                  <c:v>0</c:v>
                </c:pt>
                <c:pt idx="11027">
                  <c:v>0</c:v>
                </c:pt>
                <c:pt idx="11028">
                  <c:v>0</c:v>
                </c:pt>
                <c:pt idx="11029">
                  <c:v>0</c:v>
                </c:pt>
                <c:pt idx="11030">
                  <c:v>0</c:v>
                </c:pt>
                <c:pt idx="11031">
                  <c:v>0</c:v>
                </c:pt>
                <c:pt idx="11032">
                  <c:v>0</c:v>
                </c:pt>
                <c:pt idx="11033">
                  <c:v>0</c:v>
                </c:pt>
                <c:pt idx="11034">
                  <c:v>0</c:v>
                </c:pt>
                <c:pt idx="11035">
                  <c:v>0</c:v>
                </c:pt>
                <c:pt idx="11036">
                  <c:v>0</c:v>
                </c:pt>
                <c:pt idx="11037">
                  <c:v>0</c:v>
                </c:pt>
                <c:pt idx="11038">
                  <c:v>0</c:v>
                </c:pt>
                <c:pt idx="11039">
                  <c:v>0</c:v>
                </c:pt>
                <c:pt idx="11040">
                  <c:v>0</c:v>
                </c:pt>
                <c:pt idx="11041">
                  <c:v>0</c:v>
                </c:pt>
                <c:pt idx="11042">
                  <c:v>0</c:v>
                </c:pt>
                <c:pt idx="11043">
                  <c:v>0</c:v>
                </c:pt>
                <c:pt idx="11044">
                  <c:v>0</c:v>
                </c:pt>
                <c:pt idx="11045">
                  <c:v>0</c:v>
                </c:pt>
                <c:pt idx="11046">
                  <c:v>0</c:v>
                </c:pt>
                <c:pt idx="11047">
                  <c:v>0</c:v>
                </c:pt>
                <c:pt idx="11048">
                  <c:v>0</c:v>
                </c:pt>
                <c:pt idx="11049">
                  <c:v>0</c:v>
                </c:pt>
                <c:pt idx="11050">
                  <c:v>0</c:v>
                </c:pt>
                <c:pt idx="11051">
                  <c:v>0</c:v>
                </c:pt>
                <c:pt idx="11052">
                  <c:v>0</c:v>
                </c:pt>
                <c:pt idx="11053">
                  <c:v>0</c:v>
                </c:pt>
                <c:pt idx="11054">
                  <c:v>0</c:v>
                </c:pt>
                <c:pt idx="11055">
                  <c:v>0</c:v>
                </c:pt>
                <c:pt idx="11056">
                  <c:v>0</c:v>
                </c:pt>
                <c:pt idx="11057">
                  <c:v>0</c:v>
                </c:pt>
                <c:pt idx="11058">
                  <c:v>0</c:v>
                </c:pt>
                <c:pt idx="11059">
                  <c:v>0</c:v>
                </c:pt>
                <c:pt idx="11060">
                  <c:v>0</c:v>
                </c:pt>
                <c:pt idx="11061">
                  <c:v>0</c:v>
                </c:pt>
                <c:pt idx="11062">
                  <c:v>0</c:v>
                </c:pt>
                <c:pt idx="11063">
                  <c:v>0</c:v>
                </c:pt>
                <c:pt idx="11064">
                  <c:v>0</c:v>
                </c:pt>
                <c:pt idx="11065">
                  <c:v>0</c:v>
                </c:pt>
                <c:pt idx="11066">
                  <c:v>0</c:v>
                </c:pt>
                <c:pt idx="11067">
                  <c:v>0</c:v>
                </c:pt>
                <c:pt idx="11068">
                  <c:v>0</c:v>
                </c:pt>
                <c:pt idx="11069">
                  <c:v>0</c:v>
                </c:pt>
                <c:pt idx="11070">
                  <c:v>0</c:v>
                </c:pt>
                <c:pt idx="11071">
                  <c:v>0</c:v>
                </c:pt>
                <c:pt idx="11072">
                  <c:v>0</c:v>
                </c:pt>
                <c:pt idx="11073">
                  <c:v>0</c:v>
                </c:pt>
                <c:pt idx="11074">
                  <c:v>0</c:v>
                </c:pt>
                <c:pt idx="11075">
                  <c:v>0</c:v>
                </c:pt>
                <c:pt idx="11076">
                  <c:v>0</c:v>
                </c:pt>
                <c:pt idx="11077">
                  <c:v>0</c:v>
                </c:pt>
                <c:pt idx="11078">
                  <c:v>0</c:v>
                </c:pt>
                <c:pt idx="11079">
                  <c:v>0</c:v>
                </c:pt>
                <c:pt idx="11080">
                  <c:v>0</c:v>
                </c:pt>
                <c:pt idx="11081">
                  <c:v>0</c:v>
                </c:pt>
                <c:pt idx="11082">
                  <c:v>0</c:v>
                </c:pt>
                <c:pt idx="11083">
                  <c:v>0</c:v>
                </c:pt>
                <c:pt idx="11084">
                  <c:v>0</c:v>
                </c:pt>
                <c:pt idx="11085">
                  <c:v>0</c:v>
                </c:pt>
                <c:pt idx="11086">
                  <c:v>0</c:v>
                </c:pt>
                <c:pt idx="11087">
                  <c:v>0</c:v>
                </c:pt>
                <c:pt idx="11088">
                  <c:v>0</c:v>
                </c:pt>
                <c:pt idx="11089">
                  <c:v>0</c:v>
                </c:pt>
                <c:pt idx="11090">
                  <c:v>0</c:v>
                </c:pt>
                <c:pt idx="11091">
                  <c:v>0</c:v>
                </c:pt>
                <c:pt idx="11092">
                  <c:v>0</c:v>
                </c:pt>
                <c:pt idx="11093">
                  <c:v>0</c:v>
                </c:pt>
                <c:pt idx="11094">
                  <c:v>0</c:v>
                </c:pt>
                <c:pt idx="11095">
                  <c:v>0</c:v>
                </c:pt>
                <c:pt idx="11096">
                  <c:v>0</c:v>
                </c:pt>
                <c:pt idx="11097">
                  <c:v>0</c:v>
                </c:pt>
                <c:pt idx="11098">
                  <c:v>0</c:v>
                </c:pt>
                <c:pt idx="11099">
                  <c:v>0</c:v>
                </c:pt>
                <c:pt idx="11100">
                  <c:v>0</c:v>
                </c:pt>
                <c:pt idx="11101">
                  <c:v>0</c:v>
                </c:pt>
                <c:pt idx="11102">
                  <c:v>0</c:v>
                </c:pt>
                <c:pt idx="11103">
                  <c:v>0</c:v>
                </c:pt>
                <c:pt idx="11104">
                  <c:v>0</c:v>
                </c:pt>
                <c:pt idx="11105">
                  <c:v>0</c:v>
                </c:pt>
                <c:pt idx="11106">
                  <c:v>0</c:v>
                </c:pt>
                <c:pt idx="11107">
                  <c:v>0</c:v>
                </c:pt>
                <c:pt idx="11108">
                  <c:v>0</c:v>
                </c:pt>
                <c:pt idx="11109">
                  <c:v>0</c:v>
                </c:pt>
                <c:pt idx="11110">
                  <c:v>0</c:v>
                </c:pt>
                <c:pt idx="11111">
                  <c:v>0</c:v>
                </c:pt>
                <c:pt idx="11112">
                  <c:v>0</c:v>
                </c:pt>
                <c:pt idx="11113">
                  <c:v>0</c:v>
                </c:pt>
                <c:pt idx="11114">
                  <c:v>0</c:v>
                </c:pt>
                <c:pt idx="11115">
                  <c:v>0</c:v>
                </c:pt>
                <c:pt idx="11116">
                  <c:v>0</c:v>
                </c:pt>
                <c:pt idx="11117">
                  <c:v>0</c:v>
                </c:pt>
                <c:pt idx="11118">
                  <c:v>0</c:v>
                </c:pt>
                <c:pt idx="11119">
                  <c:v>0</c:v>
                </c:pt>
                <c:pt idx="11120">
                  <c:v>0</c:v>
                </c:pt>
                <c:pt idx="11121">
                  <c:v>0</c:v>
                </c:pt>
                <c:pt idx="11122">
                  <c:v>0</c:v>
                </c:pt>
                <c:pt idx="11123">
                  <c:v>0</c:v>
                </c:pt>
                <c:pt idx="11124">
                  <c:v>0</c:v>
                </c:pt>
                <c:pt idx="11125">
                  <c:v>0</c:v>
                </c:pt>
                <c:pt idx="11126">
                  <c:v>0</c:v>
                </c:pt>
                <c:pt idx="11127">
                  <c:v>0</c:v>
                </c:pt>
                <c:pt idx="11128">
                  <c:v>0</c:v>
                </c:pt>
                <c:pt idx="11129">
                  <c:v>0</c:v>
                </c:pt>
                <c:pt idx="11130">
                  <c:v>0</c:v>
                </c:pt>
                <c:pt idx="11131">
                  <c:v>0</c:v>
                </c:pt>
                <c:pt idx="11132">
                  <c:v>0</c:v>
                </c:pt>
                <c:pt idx="11133">
                  <c:v>0</c:v>
                </c:pt>
                <c:pt idx="11134">
                  <c:v>0</c:v>
                </c:pt>
                <c:pt idx="11135">
                  <c:v>0</c:v>
                </c:pt>
                <c:pt idx="11136">
                  <c:v>0</c:v>
                </c:pt>
                <c:pt idx="11137">
                  <c:v>0</c:v>
                </c:pt>
                <c:pt idx="11138">
                  <c:v>0</c:v>
                </c:pt>
                <c:pt idx="11139">
                  <c:v>0</c:v>
                </c:pt>
                <c:pt idx="11140">
                  <c:v>0</c:v>
                </c:pt>
                <c:pt idx="11141">
                  <c:v>0</c:v>
                </c:pt>
                <c:pt idx="11142">
                  <c:v>0</c:v>
                </c:pt>
                <c:pt idx="11143">
                  <c:v>0</c:v>
                </c:pt>
                <c:pt idx="11144">
                  <c:v>0</c:v>
                </c:pt>
                <c:pt idx="11145">
                  <c:v>0</c:v>
                </c:pt>
                <c:pt idx="11146">
                  <c:v>0</c:v>
                </c:pt>
                <c:pt idx="11147">
                  <c:v>0</c:v>
                </c:pt>
                <c:pt idx="11148">
                  <c:v>0</c:v>
                </c:pt>
                <c:pt idx="11149">
                  <c:v>0</c:v>
                </c:pt>
                <c:pt idx="11150">
                  <c:v>0</c:v>
                </c:pt>
                <c:pt idx="11151">
                  <c:v>0</c:v>
                </c:pt>
                <c:pt idx="11152">
                  <c:v>0</c:v>
                </c:pt>
                <c:pt idx="11153">
                  <c:v>0</c:v>
                </c:pt>
                <c:pt idx="11154">
                  <c:v>0</c:v>
                </c:pt>
                <c:pt idx="11155">
                  <c:v>0</c:v>
                </c:pt>
                <c:pt idx="11156">
                  <c:v>0</c:v>
                </c:pt>
                <c:pt idx="11157">
                  <c:v>0</c:v>
                </c:pt>
                <c:pt idx="11158">
                  <c:v>0</c:v>
                </c:pt>
                <c:pt idx="11159">
                  <c:v>0</c:v>
                </c:pt>
                <c:pt idx="11160">
                  <c:v>0</c:v>
                </c:pt>
                <c:pt idx="11161">
                  <c:v>0</c:v>
                </c:pt>
                <c:pt idx="11162">
                  <c:v>0</c:v>
                </c:pt>
                <c:pt idx="11163">
                  <c:v>0</c:v>
                </c:pt>
                <c:pt idx="11164">
                  <c:v>0</c:v>
                </c:pt>
                <c:pt idx="11165">
                  <c:v>0</c:v>
                </c:pt>
                <c:pt idx="11166">
                  <c:v>0</c:v>
                </c:pt>
                <c:pt idx="11167">
                  <c:v>0</c:v>
                </c:pt>
                <c:pt idx="11168">
                  <c:v>0</c:v>
                </c:pt>
                <c:pt idx="11169">
                  <c:v>0</c:v>
                </c:pt>
                <c:pt idx="11170">
                  <c:v>0</c:v>
                </c:pt>
                <c:pt idx="11171">
                  <c:v>0</c:v>
                </c:pt>
                <c:pt idx="11172">
                  <c:v>0</c:v>
                </c:pt>
                <c:pt idx="11173">
                  <c:v>0</c:v>
                </c:pt>
                <c:pt idx="11174">
                  <c:v>0</c:v>
                </c:pt>
                <c:pt idx="11175">
                  <c:v>0</c:v>
                </c:pt>
                <c:pt idx="11176">
                  <c:v>0</c:v>
                </c:pt>
                <c:pt idx="11177">
                  <c:v>0</c:v>
                </c:pt>
                <c:pt idx="11178">
                  <c:v>0</c:v>
                </c:pt>
                <c:pt idx="11179">
                  <c:v>0</c:v>
                </c:pt>
                <c:pt idx="11180">
                  <c:v>0</c:v>
                </c:pt>
                <c:pt idx="11181">
                  <c:v>0</c:v>
                </c:pt>
                <c:pt idx="11182">
                  <c:v>0</c:v>
                </c:pt>
                <c:pt idx="11183">
                  <c:v>0</c:v>
                </c:pt>
                <c:pt idx="11184">
                  <c:v>0</c:v>
                </c:pt>
                <c:pt idx="11185">
                  <c:v>0</c:v>
                </c:pt>
                <c:pt idx="11186">
                  <c:v>0</c:v>
                </c:pt>
                <c:pt idx="11187">
                  <c:v>0</c:v>
                </c:pt>
                <c:pt idx="11188">
                  <c:v>0</c:v>
                </c:pt>
                <c:pt idx="11189">
                  <c:v>0</c:v>
                </c:pt>
                <c:pt idx="11190">
                  <c:v>0</c:v>
                </c:pt>
                <c:pt idx="11191">
                  <c:v>0</c:v>
                </c:pt>
                <c:pt idx="11192">
                  <c:v>0</c:v>
                </c:pt>
                <c:pt idx="11193">
                  <c:v>0</c:v>
                </c:pt>
                <c:pt idx="11194">
                  <c:v>0</c:v>
                </c:pt>
                <c:pt idx="11195">
                  <c:v>0</c:v>
                </c:pt>
                <c:pt idx="11196">
                  <c:v>0</c:v>
                </c:pt>
                <c:pt idx="11197">
                  <c:v>0</c:v>
                </c:pt>
                <c:pt idx="11198">
                  <c:v>0</c:v>
                </c:pt>
                <c:pt idx="11199">
                  <c:v>0</c:v>
                </c:pt>
                <c:pt idx="11200">
                  <c:v>0</c:v>
                </c:pt>
                <c:pt idx="11201">
                  <c:v>0</c:v>
                </c:pt>
                <c:pt idx="11202">
                  <c:v>0</c:v>
                </c:pt>
                <c:pt idx="11203">
                  <c:v>0</c:v>
                </c:pt>
                <c:pt idx="11204">
                  <c:v>0</c:v>
                </c:pt>
                <c:pt idx="11205">
                  <c:v>0</c:v>
                </c:pt>
                <c:pt idx="11206">
                  <c:v>0</c:v>
                </c:pt>
                <c:pt idx="11207">
                  <c:v>0</c:v>
                </c:pt>
                <c:pt idx="11208">
                  <c:v>0</c:v>
                </c:pt>
                <c:pt idx="11209">
                  <c:v>0</c:v>
                </c:pt>
                <c:pt idx="11210">
                  <c:v>0</c:v>
                </c:pt>
                <c:pt idx="11211">
                  <c:v>0</c:v>
                </c:pt>
                <c:pt idx="11212">
                  <c:v>0</c:v>
                </c:pt>
                <c:pt idx="11213">
                  <c:v>0</c:v>
                </c:pt>
                <c:pt idx="11214">
                  <c:v>0</c:v>
                </c:pt>
                <c:pt idx="11215">
                  <c:v>0</c:v>
                </c:pt>
                <c:pt idx="11216">
                  <c:v>0</c:v>
                </c:pt>
                <c:pt idx="11217">
                  <c:v>0</c:v>
                </c:pt>
                <c:pt idx="11218">
                  <c:v>0</c:v>
                </c:pt>
                <c:pt idx="11219">
                  <c:v>0</c:v>
                </c:pt>
                <c:pt idx="11220">
                  <c:v>0</c:v>
                </c:pt>
                <c:pt idx="11221">
                  <c:v>0</c:v>
                </c:pt>
                <c:pt idx="11222">
                  <c:v>0</c:v>
                </c:pt>
                <c:pt idx="11223">
                  <c:v>0</c:v>
                </c:pt>
                <c:pt idx="11224">
                  <c:v>0</c:v>
                </c:pt>
                <c:pt idx="11225">
                  <c:v>0</c:v>
                </c:pt>
                <c:pt idx="11226">
                  <c:v>0</c:v>
                </c:pt>
                <c:pt idx="11227">
                  <c:v>0</c:v>
                </c:pt>
                <c:pt idx="11228">
                  <c:v>0</c:v>
                </c:pt>
                <c:pt idx="11229">
                  <c:v>0</c:v>
                </c:pt>
                <c:pt idx="11230">
                  <c:v>0</c:v>
                </c:pt>
                <c:pt idx="11231">
                  <c:v>0</c:v>
                </c:pt>
                <c:pt idx="11232">
                  <c:v>0</c:v>
                </c:pt>
                <c:pt idx="11233">
                  <c:v>0</c:v>
                </c:pt>
                <c:pt idx="11234">
                  <c:v>0</c:v>
                </c:pt>
                <c:pt idx="11235">
                  <c:v>0</c:v>
                </c:pt>
                <c:pt idx="11236">
                  <c:v>0</c:v>
                </c:pt>
                <c:pt idx="11237">
                  <c:v>0</c:v>
                </c:pt>
                <c:pt idx="11238">
                  <c:v>0</c:v>
                </c:pt>
                <c:pt idx="11239">
                  <c:v>0</c:v>
                </c:pt>
                <c:pt idx="11240">
                  <c:v>0</c:v>
                </c:pt>
                <c:pt idx="11241">
                  <c:v>0</c:v>
                </c:pt>
                <c:pt idx="11242">
                  <c:v>0</c:v>
                </c:pt>
                <c:pt idx="11243">
                  <c:v>0</c:v>
                </c:pt>
                <c:pt idx="11244">
                  <c:v>0</c:v>
                </c:pt>
                <c:pt idx="11245">
                  <c:v>0</c:v>
                </c:pt>
                <c:pt idx="11246">
                  <c:v>0</c:v>
                </c:pt>
                <c:pt idx="11247">
                  <c:v>0</c:v>
                </c:pt>
                <c:pt idx="11248">
                  <c:v>0</c:v>
                </c:pt>
                <c:pt idx="11249">
                  <c:v>0</c:v>
                </c:pt>
                <c:pt idx="11250">
                  <c:v>0</c:v>
                </c:pt>
                <c:pt idx="11251">
                  <c:v>0</c:v>
                </c:pt>
                <c:pt idx="11252">
                  <c:v>0</c:v>
                </c:pt>
                <c:pt idx="11253">
                  <c:v>0</c:v>
                </c:pt>
                <c:pt idx="11254">
                  <c:v>0</c:v>
                </c:pt>
                <c:pt idx="11255">
                  <c:v>0</c:v>
                </c:pt>
                <c:pt idx="11256">
                  <c:v>0</c:v>
                </c:pt>
                <c:pt idx="11257">
                  <c:v>0</c:v>
                </c:pt>
                <c:pt idx="11258">
                  <c:v>0</c:v>
                </c:pt>
                <c:pt idx="11259">
                  <c:v>0</c:v>
                </c:pt>
                <c:pt idx="11260">
                  <c:v>0</c:v>
                </c:pt>
                <c:pt idx="11261">
                  <c:v>0</c:v>
                </c:pt>
                <c:pt idx="11262">
                  <c:v>0</c:v>
                </c:pt>
                <c:pt idx="11263">
                  <c:v>0</c:v>
                </c:pt>
                <c:pt idx="11264">
                  <c:v>0</c:v>
                </c:pt>
                <c:pt idx="11265">
                  <c:v>0</c:v>
                </c:pt>
                <c:pt idx="11266">
                  <c:v>0</c:v>
                </c:pt>
                <c:pt idx="11267">
                  <c:v>0</c:v>
                </c:pt>
                <c:pt idx="11268">
                  <c:v>0</c:v>
                </c:pt>
                <c:pt idx="11269">
                  <c:v>0</c:v>
                </c:pt>
                <c:pt idx="11270">
                  <c:v>0</c:v>
                </c:pt>
                <c:pt idx="11271">
                  <c:v>0</c:v>
                </c:pt>
                <c:pt idx="11272">
                  <c:v>0</c:v>
                </c:pt>
                <c:pt idx="11273">
                  <c:v>0</c:v>
                </c:pt>
                <c:pt idx="11274">
                  <c:v>0</c:v>
                </c:pt>
                <c:pt idx="11275">
                  <c:v>0</c:v>
                </c:pt>
                <c:pt idx="11276">
                  <c:v>0</c:v>
                </c:pt>
                <c:pt idx="11277">
                  <c:v>0</c:v>
                </c:pt>
                <c:pt idx="11278">
                  <c:v>0</c:v>
                </c:pt>
                <c:pt idx="11279">
                  <c:v>0</c:v>
                </c:pt>
                <c:pt idx="11280">
                  <c:v>0</c:v>
                </c:pt>
                <c:pt idx="11281">
                  <c:v>0</c:v>
                </c:pt>
                <c:pt idx="11282">
                  <c:v>0</c:v>
                </c:pt>
                <c:pt idx="11283">
                  <c:v>0</c:v>
                </c:pt>
                <c:pt idx="11284">
                  <c:v>0</c:v>
                </c:pt>
                <c:pt idx="11285">
                  <c:v>0</c:v>
                </c:pt>
                <c:pt idx="11286">
                  <c:v>0</c:v>
                </c:pt>
                <c:pt idx="11287">
                  <c:v>0</c:v>
                </c:pt>
                <c:pt idx="11288">
                  <c:v>0</c:v>
                </c:pt>
                <c:pt idx="11289">
                  <c:v>0</c:v>
                </c:pt>
                <c:pt idx="11290">
                  <c:v>0</c:v>
                </c:pt>
                <c:pt idx="11291">
                  <c:v>0</c:v>
                </c:pt>
                <c:pt idx="11292">
                  <c:v>0</c:v>
                </c:pt>
                <c:pt idx="11293">
                  <c:v>0</c:v>
                </c:pt>
                <c:pt idx="11294">
                  <c:v>0</c:v>
                </c:pt>
                <c:pt idx="11295">
                  <c:v>0</c:v>
                </c:pt>
                <c:pt idx="11296">
                  <c:v>0</c:v>
                </c:pt>
                <c:pt idx="11297">
                  <c:v>0</c:v>
                </c:pt>
                <c:pt idx="11298">
                  <c:v>0</c:v>
                </c:pt>
                <c:pt idx="11299">
                  <c:v>0</c:v>
                </c:pt>
                <c:pt idx="11300">
                  <c:v>0</c:v>
                </c:pt>
                <c:pt idx="11301">
                  <c:v>0</c:v>
                </c:pt>
                <c:pt idx="11302">
                  <c:v>0</c:v>
                </c:pt>
                <c:pt idx="11303">
                  <c:v>0</c:v>
                </c:pt>
                <c:pt idx="11304">
                  <c:v>0</c:v>
                </c:pt>
                <c:pt idx="11305">
                  <c:v>0</c:v>
                </c:pt>
                <c:pt idx="11306">
                  <c:v>0</c:v>
                </c:pt>
                <c:pt idx="11307">
                  <c:v>0</c:v>
                </c:pt>
                <c:pt idx="11308">
                  <c:v>0</c:v>
                </c:pt>
                <c:pt idx="11309">
                  <c:v>0</c:v>
                </c:pt>
                <c:pt idx="11310">
                  <c:v>0</c:v>
                </c:pt>
                <c:pt idx="11311">
                  <c:v>0</c:v>
                </c:pt>
                <c:pt idx="11312">
                  <c:v>0</c:v>
                </c:pt>
                <c:pt idx="11313">
                  <c:v>0</c:v>
                </c:pt>
                <c:pt idx="11314">
                  <c:v>0</c:v>
                </c:pt>
                <c:pt idx="11315">
                  <c:v>0</c:v>
                </c:pt>
                <c:pt idx="11316">
                  <c:v>0</c:v>
                </c:pt>
                <c:pt idx="11317">
                  <c:v>0</c:v>
                </c:pt>
                <c:pt idx="11318">
                  <c:v>0</c:v>
                </c:pt>
                <c:pt idx="11319">
                  <c:v>0</c:v>
                </c:pt>
                <c:pt idx="11320">
                  <c:v>0</c:v>
                </c:pt>
                <c:pt idx="11321">
                  <c:v>0</c:v>
                </c:pt>
                <c:pt idx="11322">
                  <c:v>0</c:v>
                </c:pt>
                <c:pt idx="11323">
                  <c:v>0</c:v>
                </c:pt>
                <c:pt idx="11324">
                  <c:v>0</c:v>
                </c:pt>
                <c:pt idx="11325">
                  <c:v>0</c:v>
                </c:pt>
                <c:pt idx="11326">
                  <c:v>0</c:v>
                </c:pt>
                <c:pt idx="11327">
                  <c:v>0</c:v>
                </c:pt>
                <c:pt idx="11328">
                  <c:v>0</c:v>
                </c:pt>
                <c:pt idx="11329">
                  <c:v>0</c:v>
                </c:pt>
                <c:pt idx="11330">
                  <c:v>0</c:v>
                </c:pt>
                <c:pt idx="11331">
                  <c:v>0</c:v>
                </c:pt>
                <c:pt idx="11332">
                  <c:v>0</c:v>
                </c:pt>
                <c:pt idx="11333">
                  <c:v>0</c:v>
                </c:pt>
                <c:pt idx="11334">
                  <c:v>0</c:v>
                </c:pt>
                <c:pt idx="11335">
                  <c:v>0</c:v>
                </c:pt>
                <c:pt idx="11336">
                  <c:v>0</c:v>
                </c:pt>
                <c:pt idx="11337">
                  <c:v>0</c:v>
                </c:pt>
                <c:pt idx="11338">
                  <c:v>0</c:v>
                </c:pt>
                <c:pt idx="11339">
                  <c:v>0</c:v>
                </c:pt>
                <c:pt idx="11340">
                  <c:v>0</c:v>
                </c:pt>
                <c:pt idx="11341">
                  <c:v>0</c:v>
                </c:pt>
                <c:pt idx="11342">
                  <c:v>0</c:v>
                </c:pt>
                <c:pt idx="11343">
                  <c:v>0</c:v>
                </c:pt>
                <c:pt idx="11344">
                  <c:v>0</c:v>
                </c:pt>
                <c:pt idx="11345">
                  <c:v>0</c:v>
                </c:pt>
                <c:pt idx="11346">
                  <c:v>0</c:v>
                </c:pt>
                <c:pt idx="11347">
                  <c:v>0</c:v>
                </c:pt>
                <c:pt idx="11348">
                  <c:v>0</c:v>
                </c:pt>
                <c:pt idx="11349">
                  <c:v>0</c:v>
                </c:pt>
                <c:pt idx="11350">
                  <c:v>0</c:v>
                </c:pt>
                <c:pt idx="11351">
                  <c:v>0</c:v>
                </c:pt>
                <c:pt idx="11352">
                  <c:v>0</c:v>
                </c:pt>
                <c:pt idx="11353">
                  <c:v>0</c:v>
                </c:pt>
                <c:pt idx="11354">
                  <c:v>0</c:v>
                </c:pt>
                <c:pt idx="11355">
                  <c:v>0</c:v>
                </c:pt>
                <c:pt idx="11356">
                  <c:v>0</c:v>
                </c:pt>
                <c:pt idx="11357">
                  <c:v>0</c:v>
                </c:pt>
                <c:pt idx="11358">
                  <c:v>0</c:v>
                </c:pt>
                <c:pt idx="11359">
                  <c:v>0</c:v>
                </c:pt>
                <c:pt idx="11360">
                  <c:v>0</c:v>
                </c:pt>
                <c:pt idx="11361">
                  <c:v>0</c:v>
                </c:pt>
                <c:pt idx="11362">
                  <c:v>0</c:v>
                </c:pt>
                <c:pt idx="11363">
                  <c:v>0</c:v>
                </c:pt>
                <c:pt idx="11364">
                  <c:v>0</c:v>
                </c:pt>
                <c:pt idx="11365">
                  <c:v>0</c:v>
                </c:pt>
                <c:pt idx="11366">
                  <c:v>0</c:v>
                </c:pt>
                <c:pt idx="11367">
                  <c:v>0</c:v>
                </c:pt>
                <c:pt idx="11368">
                  <c:v>0</c:v>
                </c:pt>
                <c:pt idx="11369">
                  <c:v>0</c:v>
                </c:pt>
                <c:pt idx="11370">
                  <c:v>0</c:v>
                </c:pt>
                <c:pt idx="11371">
                  <c:v>0</c:v>
                </c:pt>
                <c:pt idx="11372">
                  <c:v>0</c:v>
                </c:pt>
                <c:pt idx="11373">
                  <c:v>0</c:v>
                </c:pt>
                <c:pt idx="11374">
                  <c:v>0</c:v>
                </c:pt>
                <c:pt idx="11375">
                  <c:v>0</c:v>
                </c:pt>
                <c:pt idx="11376">
                  <c:v>0</c:v>
                </c:pt>
                <c:pt idx="11377">
                  <c:v>0</c:v>
                </c:pt>
                <c:pt idx="11378">
                  <c:v>0</c:v>
                </c:pt>
                <c:pt idx="11379">
                  <c:v>0</c:v>
                </c:pt>
                <c:pt idx="11380">
                  <c:v>0</c:v>
                </c:pt>
                <c:pt idx="11381">
                  <c:v>0</c:v>
                </c:pt>
                <c:pt idx="11382">
                  <c:v>0</c:v>
                </c:pt>
                <c:pt idx="11383">
                  <c:v>0</c:v>
                </c:pt>
                <c:pt idx="11384">
                  <c:v>0</c:v>
                </c:pt>
                <c:pt idx="11385">
                  <c:v>0</c:v>
                </c:pt>
                <c:pt idx="11386">
                  <c:v>0</c:v>
                </c:pt>
                <c:pt idx="11387">
                  <c:v>0</c:v>
                </c:pt>
                <c:pt idx="11388">
                  <c:v>0</c:v>
                </c:pt>
                <c:pt idx="11389">
                  <c:v>0</c:v>
                </c:pt>
                <c:pt idx="11390">
                  <c:v>0</c:v>
                </c:pt>
                <c:pt idx="11391">
                  <c:v>0</c:v>
                </c:pt>
                <c:pt idx="11392">
                  <c:v>0</c:v>
                </c:pt>
                <c:pt idx="11393">
                  <c:v>0</c:v>
                </c:pt>
                <c:pt idx="11394">
                  <c:v>0</c:v>
                </c:pt>
                <c:pt idx="11395">
                  <c:v>0</c:v>
                </c:pt>
                <c:pt idx="11396">
                  <c:v>0</c:v>
                </c:pt>
                <c:pt idx="11397">
                  <c:v>0</c:v>
                </c:pt>
                <c:pt idx="11398">
                  <c:v>0</c:v>
                </c:pt>
                <c:pt idx="11399">
                  <c:v>0</c:v>
                </c:pt>
                <c:pt idx="11400">
                  <c:v>0</c:v>
                </c:pt>
                <c:pt idx="11401">
                  <c:v>0</c:v>
                </c:pt>
                <c:pt idx="11402">
                  <c:v>0</c:v>
                </c:pt>
                <c:pt idx="11403">
                  <c:v>0</c:v>
                </c:pt>
                <c:pt idx="11404">
                  <c:v>0</c:v>
                </c:pt>
                <c:pt idx="11405">
                  <c:v>0</c:v>
                </c:pt>
                <c:pt idx="11406">
                  <c:v>0</c:v>
                </c:pt>
                <c:pt idx="11407">
                  <c:v>0</c:v>
                </c:pt>
                <c:pt idx="11408">
                  <c:v>0</c:v>
                </c:pt>
                <c:pt idx="11409">
                  <c:v>0</c:v>
                </c:pt>
                <c:pt idx="11410">
                  <c:v>0</c:v>
                </c:pt>
                <c:pt idx="11411">
                  <c:v>3.5579335949366864E-3</c:v>
                </c:pt>
                <c:pt idx="11412">
                  <c:v>6.4436705949366836E-3</c:v>
                </c:pt>
                <c:pt idx="11413">
                  <c:v>8.5761035063290879E-3</c:v>
                </c:pt>
                <c:pt idx="11414">
                  <c:v>1.0457434518987339E-2</c:v>
                </c:pt>
                <c:pt idx="11415">
                  <c:v>1.2964588316455699E-2</c:v>
                </c:pt>
                <c:pt idx="11416">
                  <c:v>1.5475605405063294E-2</c:v>
                </c:pt>
                <c:pt idx="11417">
                  <c:v>1.8114104392405076E-2</c:v>
                </c:pt>
                <c:pt idx="11418">
                  <c:v>2.2255350088607583E-2</c:v>
                </c:pt>
                <c:pt idx="11419">
                  <c:v>2.5647154518987355E-2</c:v>
                </c:pt>
                <c:pt idx="11420">
                  <c:v>2.9664781101265823E-2</c:v>
                </c:pt>
                <c:pt idx="11421">
                  <c:v>3.2678001354430421E-2</c:v>
                </c:pt>
                <c:pt idx="11422">
                  <c:v>3.3554925405063295E-2</c:v>
                </c:pt>
                <c:pt idx="11423">
                  <c:v>3.4686814012658246E-2</c:v>
                </c:pt>
                <c:pt idx="11424">
                  <c:v>3.4814296291139239E-2</c:v>
                </c:pt>
                <c:pt idx="11425">
                  <c:v>3.5946184898734176E-2</c:v>
                </c:pt>
                <c:pt idx="11426">
                  <c:v>3.6448388696202531E-2</c:v>
                </c:pt>
                <c:pt idx="11427">
                  <c:v>3.6320906417721517E-2</c:v>
                </c:pt>
                <c:pt idx="11428">
                  <c:v>3.4312092493670864E-2</c:v>
                </c:pt>
                <c:pt idx="11429">
                  <c:v>3.4814296291139239E-2</c:v>
                </c:pt>
                <c:pt idx="11430">
                  <c:v>3.6193423759493679E-2</c:v>
                </c:pt>
                <c:pt idx="11431">
                  <c:v>3.4686813632911366E-2</c:v>
                </c:pt>
                <c:pt idx="11432">
                  <c:v>3.3431306037974652E-2</c:v>
                </c:pt>
                <c:pt idx="11433">
                  <c:v>3.1047771860759479E-2</c:v>
                </c:pt>
                <c:pt idx="11434">
                  <c:v>2.9541161734177212E-2</c:v>
                </c:pt>
                <c:pt idx="11435">
                  <c:v>2.7532349075949376E-2</c:v>
                </c:pt>
                <c:pt idx="11436">
                  <c:v>2.740872882278482E-2</c:v>
                </c:pt>
                <c:pt idx="11437">
                  <c:v>2.4897711101265849E-2</c:v>
                </c:pt>
                <c:pt idx="11438">
                  <c:v>2.1258669329113949E-2</c:v>
                </c:pt>
                <c:pt idx="11439">
                  <c:v>1.9628440215189894E-2</c:v>
                </c:pt>
                <c:pt idx="11440">
                  <c:v>1.7743246544303801E-2</c:v>
                </c:pt>
                <c:pt idx="11441">
                  <c:v>1.7113560468354432E-2</c:v>
                </c:pt>
                <c:pt idx="11442">
                  <c:v>1.7994348063291137E-2</c:v>
                </c:pt>
                <c:pt idx="11443">
                  <c:v>1.9377337936708854E-2</c:v>
                </c:pt>
                <c:pt idx="11444">
                  <c:v>1.9628439202531624E-2</c:v>
                </c:pt>
                <c:pt idx="11445">
                  <c:v>1.9879540468354415E-2</c:v>
                </c:pt>
                <c:pt idx="11446">
                  <c:v>2.1888353632911368E-2</c:v>
                </c:pt>
                <c:pt idx="11447">
                  <c:v>2.5654878822784791E-2</c:v>
                </c:pt>
                <c:pt idx="11448">
                  <c:v>2.8289514265822779E-2</c:v>
                </c:pt>
                <c:pt idx="11449">
                  <c:v>2.9919743759493675E-2</c:v>
                </c:pt>
                <c:pt idx="11450">
                  <c:v>3.0800530974683531E-2</c:v>
                </c:pt>
                <c:pt idx="11451">
                  <c:v>3.105163350632912E-2</c:v>
                </c:pt>
                <c:pt idx="11452">
                  <c:v>3.0673049962025318E-2</c:v>
                </c:pt>
                <c:pt idx="11453">
                  <c:v>3.0421948696202572E-2</c:v>
                </c:pt>
                <c:pt idx="11454">
                  <c:v>3.0294466417721575E-2</c:v>
                </c:pt>
                <c:pt idx="11455">
                  <c:v>2.9541161101265864E-2</c:v>
                </c:pt>
                <c:pt idx="11456">
                  <c:v>3.1924695658227885E-2</c:v>
                </c:pt>
                <c:pt idx="11457">
                  <c:v>3.4810433506329161E-2</c:v>
                </c:pt>
                <c:pt idx="11458">
                  <c:v>3.7448932493670928E-2</c:v>
                </c:pt>
                <c:pt idx="11459">
                  <c:v>4.0211051481012693E-2</c:v>
                </c:pt>
                <c:pt idx="11460">
                  <c:v>4.3347890341772194E-2</c:v>
                </c:pt>
                <c:pt idx="11461">
                  <c:v>4.8493542240506379E-2</c:v>
                </c:pt>
                <c:pt idx="11462">
                  <c:v>5.2634787683544348E-2</c:v>
                </c:pt>
                <c:pt idx="11463">
                  <c:v>5.4141397936708913E-2</c:v>
                </c:pt>
                <c:pt idx="11464">
                  <c:v>5.26347880632912E-2</c:v>
                </c:pt>
                <c:pt idx="11465">
                  <c:v>5.0498492151898798E-2</c:v>
                </c:pt>
                <c:pt idx="11466">
                  <c:v>4.5982525316455747E-2</c:v>
                </c:pt>
                <c:pt idx="11467">
                  <c:v>4.0585771772151953E-2</c:v>
                </c:pt>
                <c:pt idx="11468">
                  <c:v>3.5061534810126631E-2</c:v>
                </c:pt>
                <c:pt idx="11469">
                  <c:v>2.8281789240506325E-2</c:v>
                </c:pt>
                <c:pt idx="11470">
                  <c:v>2.0374018354430371E-2</c:v>
                </c:pt>
                <c:pt idx="11471">
                  <c:v>0</c:v>
                </c:pt>
                <c:pt idx="11472">
                  <c:v>0</c:v>
                </c:pt>
                <c:pt idx="11473">
                  <c:v>0</c:v>
                </c:pt>
                <c:pt idx="11474">
                  <c:v>0</c:v>
                </c:pt>
                <c:pt idx="11475">
                  <c:v>0</c:v>
                </c:pt>
                <c:pt idx="11476">
                  <c:v>0</c:v>
                </c:pt>
                <c:pt idx="11477">
                  <c:v>0</c:v>
                </c:pt>
                <c:pt idx="11478">
                  <c:v>0</c:v>
                </c:pt>
                <c:pt idx="11479">
                  <c:v>0</c:v>
                </c:pt>
                <c:pt idx="11480">
                  <c:v>0</c:v>
                </c:pt>
                <c:pt idx="11481">
                  <c:v>0</c:v>
                </c:pt>
                <c:pt idx="11482">
                  <c:v>0</c:v>
                </c:pt>
                <c:pt idx="11483">
                  <c:v>0</c:v>
                </c:pt>
                <c:pt idx="11484">
                  <c:v>0</c:v>
                </c:pt>
                <c:pt idx="11485">
                  <c:v>0</c:v>
                </c:pt>
                <c:pt idx="11486">
                  <c:v>0</c:v>
                </c:pt>
                <c:pt idx="11487">
                  <c:v>0</c:v>
                </c:pt>
                <c:pt idx="11488">
                  <c:v>0</c:v>
                </c:pt>
                <c:pt idx="11489">
                  <c:v>0</c:v>
                </c:pt>
                <c:pt idx="11490">
                  <c:v>0</c:v>
                </c:pt>
                <c:pt idx="11491">
                  <c:v>0</c:v>
                </c:pt>
                <c:pt idx="11492">
                  <c:v>0</c:v>
                </c:pt>
                <c:pt idx="11493">
                  <c:v>0</c:v>
                </c:pt>
                <c:pt idx="11494">
                  <c:v>0</c:v>
                </c:pt>
                <c:pt idx="11495">
                  <c:v>0</c:v>
                </c:pt>
                <c:pt idx="11496">
                  <c:v>0</c:v>
                </c:pt>
                <c:pt idx="11497">
                  <c:v>0</c:v>
                </c:pt>
                <c:pt idx="11498">
                  <c:v>0</c:v>
                </c:pt>
                <c:pt idx="11499">
                  <c:v>0</c:v>
                </c:pt>
                <c:pt idx="11500">
                  <c:v>0</c:v>
                </c:pt>
                <c:pt idx="11501">
                  <c:v>0</c:v>
                </c:pt>
                <c:pt idx="11502">
                  <c:v>0</c:v>
                </c:pt>
                <c:pt idx="11503">
                  <c:v>0</c:v>
                </c:pt>
                <c:pt idx="11504">
                  <c:v>0</c:v>
                </c:pt>
                <c:pt idx="11505">
                  <c:v>0</c:v>
                </c:pt>
                <c:pt idx="11506">
                  <c:v>0</c:v>
                </c:pt>
                <c:pt idx="11507">
                  <c:v>0</c:v>
                </c:pt>
                <c:pt idx="11508">
                  <c:v>0</c:v>
                </c:pt>
                <c:pt idx="11509">
                  <c:v>0</c:v>
                </c:pt>
                <c:pt idx="11510">
                  <c:v>0</c:v>
                </c:pt>
                <c:pt idx="11511">
                  <c:v>0</c:v>
                </c:pt>
                <c:pt idx="11512">
                  <c:v>0</c:v>
                </c:pt>
                <c:pt idx="11513">
                  <c:v>0</c:v>
                </c:pt>
                <c:pt idx="11514">
                  <c:v>0</c:v>
                </c:pt>
                <c:pt idx="11515">
                  <c:v>0</c:v>
                </c:pt>
                <c:pt idx="11516">
                  <c:v>0</c:v>
                </c:pt>
                <c:pt idx="11517">
                  <c:v>0</c:v>
                </c:pt>
                <c:pt idx="11518">
                  <c:v>0</c:v>
                </c:pt>
                <c:pt idx="11519">
                  <c:v>0</c:v>
                </c:pt>
                <c:pt idx="11520">
                  <c:v>0</c:v>
                </c:pt>
                <c:pt idx="11521">
                  <c:v>0</c:v>
                </c:pt>
                <c:pt idx="11522">
                  <c:v>0</c:v>
                </c:pt>
                <c:pt idx="11523">
                  <c:v>0</c:v>
                </c:pt>
                <c:pt idx="11524">
                  <c:v>0</c:v>
                </c:pt>
                <c:pt idx="11525">
                  <c:v>0</c:v>
                </c:pt>
                <c:pt idx="11526">
                  <c:v>0</c:v>
                </c:pt>
                <c:pt idx="11527">
                  <c:v>0</c:v>
                </c:pt>
                <c:pt idx="11528">
                  <c:v>0</c:v>
                </c:pt>
                <c:pt idx="11529">
                  <c:v>0</c:v>
                </c:pt>
                <c:pt idx="11530">
                  <c:v>0</c:v>
                </c:pt>
                <c:pt idx="11531">
                  <c:v>0</c:v>
                </c:pt>
                <c:pt idx="11532">
                  <c:v>0</c:v>
                </c:pt>
                <c:pt idx="11533">
                  <c:v>0</c:v>
                </c:pt>
                <c:pt idx="11534">
                  <c:v>0</c:v>
                </c:pt>
                <c:pt idx="11535">
                  <c:v>0</c:v>
                </c:pt>
                <c:pt idx="11536">
                  <c:v>0</c:v>
                </c:pt>
                <c:pt idx="11537">
                  <c:v>0</c:v>
                </c:pt>
                <c:pt idx="11538">
                  <c:v>0</c:v>
                </c:pt>
                <c:pt idx="11539">
                  <c:v>0</c:v>
                </c:pt>
                <c:pt idx="11540">
                  <c:v>0</c:v>
                </c:pt>
                <c:pt idx="11541">
                  <c:v>0</c:v>
                </c:pt>
                <c:pt idx="11542">
                  <c:v>0</c:v>
                </c:pt>
                <c:pt idx="11543">
                  <c:v>0</c:v>
                </c:pt>
                <c:pt idx="11544">
                  <c:v>0</c:v>
                </c:pt>
                <c:pt idx="11545">
                  <c:v>0</c:v>
                </c:pt>
                <c:pt idx="11546">
                  <c:v>0</c:v>
                </c:pt>
                <c:pt idx="11547">
                  <c:v>0</c:v>
                </c:pt>
                <c:pt idx="11548">
                  <c:v>0</c:v>
                </c:pt>
                <c:pt idx="11549">
                  <c:v>0</c:v>
                </c:pt>
                <c:pt idx="11550">
                  <c:v>0</c:v>
                </c:pt>
                <c:pt idx="11551">
                  <c:v>0</c:v>
                </c:pt>
                <c:pt idx="11552">
                  <c:v>0</c:v>
                </c:pt>
                <c:pt idx="11553">
                  <c:v>0</c:v>
                </c:pt>
                <c:pt idx="11554">
                  <c:v>0</c:v>
                </c:pt>
                <c:pt idx="11555">
                  <c:v>0</c:v>
                </c:pt>
                <c:pt idx="11556">
                  <c:v>0</c:v>
                </c:pt>
                <c:pt idx="11557">
                  <c:v>0</c:v>
                </c:pt>
                <c:pt idx="11558">
                  <c:v>0</c:v>
                </c:pt>
                <c:pt idx="11559">
                  <c:v>0</c:v>
                </c:pt>
                <c:pt idx="11560">
                  <c:v>0</c:v>
                </c:pt>
                <c:pt idx="11561">
                  <c:v>0</c:v>
                </c:pt>
                <c:pt idx="11562">
                  <c:v>0</c:v>
                </c:pt>
                <c:pt idx="11563">
                  <c:v>0</c:v>
                </c:pt>
                <c:pt idx="11564">
                  <c:v>0</c:v>
                </c:pt>
                <c:pt idx="11565">
                  <c:v>0</c:v>
                </c:pt>
                <c:pt idx="11566">
                  <c:v>0</c:v>
                </c:pt>
                <c:pt idx="11567">
                  <c:v>0</c:v>
                </c:pt>
                <c:pt idx="11568">
                  <c:v>0</c:v>
                </c:pt>
                <c:pt idx="11569">
                  <c:v>0</c:v>
                </c:pt>
                <c:pt idx="11570">
                  <c:v>0</c:v>
                </c:pt>
                <c:pt idx="11571">
                  <c:v>0</c:v>
                </c:pt>
                <c:pt idx="11572">
                  <c:v>0</c:v>
                </c:pt>
                <c:pt idx="11573">
                  <c:v>0</c:v>
                </c:pt>
                <c:pt idx="11574">
                  <c:v>2.8586963797468369E-2</c:v>
                </c:pt>
                <c:pt idx="11575">
                  <c:v>6.3745056202531666E-2</c:v>
                </c:pt>
                <c:pt idx="11576">
                  <c:v>0.10229109670886075</c:v>
                </c:pt>
                <c:pt idx="11577">
                  <c:v>0.14146682329113927</c:v>
                </c:pt>
                <c:pt idx="11578">
                  <c:v>0.1810172688607595</c:v>
                </c:pt>
                <c:pt idx="11579">
                  <c:v>0.22157598025316461</c:v>
                </c:pt>
                <c:pt idx="11580">
                  <c:v>0.26112642582278484</c:v>
                </c:pt>
                <c:pt idx="11581">
                  <c:v>0.30457087139240513</c:v>
                </c:pt>
                <c:pt idx="11582">
                  <c:v>0.35868907898734181</c:v>
                </c:pt>
                <c:pt idx="11583">
                  <c:v>0.4123050701265823</c:v>
                </c:pt>
                <c:pt idx="11584">
                  <c:v>0.46366114987341772</c:v>
                </c:pt>
                <c:pt idx="11585">
                  <c:v>0.51627273594936707</c:v>
                </c:pt>
                <c:pt idx="11586">
                  <c:v>0.57051456253164545</c:v>
                </c:pt>
                <c:pt idx="11587">
                  <c:v>0.62702016126582272</c:v>
                </c:pt>
                <c:pt idx="11588">
                  <c:v>0.68565819037974685</c:v>
                </c:pt>
                <c:pt idx="11589">
                  <c:v>0.74278961063291127</c:v>
                </c:pt>
                <c:pt idx="11590">
                  <c:v>0.79025168784810118</c:v>
                </c:pt>
                <c:pt idx="11591">
                  <c:v>0.84072698025316439</c:v>
                </c:pt>
                <c:pt idx="11592">
                  <c:v>0.89283637329113918</c:v>
                </c:pt>
                <c:pt idx="11593">
                  <c:v>0.94783536075949359</c:v>
                </c:pt>
                <c:pt idx="11594">
                  <c:v>1.0025832469620253</c:v>
                </c:pt>
                <c:pt idx="11595">
                  <c:v>1.0593399444303797</c:v>
                </c:pt>
                <c:pt idx="11596">
                  <c:v>1.116471362278481</c:v>
                </c:pt>
                <c:pt idx="11597">
                  <c:v>1.1776204154430379</c:v>
                </c:pt>
                <c:pt idx="11598">
                  <c:v>1.2386458483544303</c:v>
                </c:pt>
                <c:pt idx="11599">
                  <c:v>1.3005520686075949</c:v>
                </c:pt>
                <c:pt idx="11600">
                  <c:v>1.3639610356962026</c:v>
                </c:pt>
                <c:pt idx="11601">
                  <c:v>1.4277485736708859</c:v>
                </c:pt>
                <c:pt idx="11602">
                  <c:v>1.4919108470886076</c:v>
                </c:pt>
                <c:pt idx="11603">
                  <c:v>1.5520554850632911</c:v>
                </c:pt>
                <c:pt idx="11604">
                  <c:v>1.6123276053164557</c:v>
                </c:pt>
                <c:pt idx="11605">
                  <c:v>1.6699650926582279</c:v>
                </c:pt>
                <c:pt idx="11606">
                  <c:v>1.7288580888607594</c:v>
                </c:pt>
                <c:pt idx="11607">
                  <c:v>1.7838570812658228</c:v>
                </c:pt>
                <c:pt idx="11608">
                  <c:v>1.8362175648101267</c:v>
                </c:pt>
                <c:pt idx="11609">
                  <c:v>1.8854373508860762</c:v>
                </c:pt>
                <c:pt idx="11610">
                  <c:v>1.9356654040506331</c:v>
                </c:pt>
                <c:pt idx="11611">
                  <c:v>1.9870214812658229</c:v>
                </c:pt>
                <c:pt idx="11612">
                  <c:v>2.0352407306329114</c:v>
                </c:pt>
                <c:pt idx="11613">
                  <c:v>2.0833363610126585</c:v>
                </c:pt>
                <c:pt idx="11614">
                  <c:v>2.1282912774683544</c:v>
                </c:pt>
                <c:pt idx="11615">
                  <c:v>2.1770127306329115</c:v>
                </c:pt>
                <c:pt idx="11616">
                  <c:v>2.2258616521518988</c:v>
                </c:pt>
                <c:pt idx="11617">
                  <c:v>2.2767193988607595</c:v>
                </c:pt>
                <c:pt idx="11618">
                  <c:v>2.3278243836708858</c:v>
                </c:pt>
                <c:pt idx="11619">
                  <c:v>2.3785546469620251</c:v>
                </c:pt>
                <c:pt idx="11620">
                  <c:v>2.4317920659493666</c:v>
                </c:pt>
                <c:pt idx="11621">
                  <c:v>2.4856591596202531</c:v>
                </c:pt>
                <c:pt idx="11622">
                  <c:v>2.5287250254430376</c:v>
                </c:pt>
                <c:pt idx="11623">
                  <c:v>2.569279877341772</c:v>
                </c:pt>
                <c:pt idx="11624">
                  <c:v>2.6109666165822785</c:v>
                </c:pt>
                <c:pt idx="11625">
                  <c:v>2.6493890355696199</c:v>
                </c:pt>
                <c:pt idx="11626">
                  <c:v>2.6860537355696197</c:v>
                </c:pt>
                <c:pt idx="11627">
                  <c:v>2.7235953583544301</c:v>
                </c:pt>
                <c:pt idx="11628">
                  <c:v>2.7612644634177212</c:v>
                </c:pt>
                <c:pt idx="11629">
                  <c:v>2.7978055539240501</c:v>
                </c:pt>
                <c:pt idx="11630">
                  <c:v>2.8461484172151899</c:v>
                </c:pt>
                <c:pt idx="11631">
                  <c:v>2.894491278734177</c:v>
                </c:pt>
                <c:pt idx="11632">
                  <c:v>2.9422083170886073</c:v>
                </c:pt>
                <c:pt idx="11633">
                  <c:v>2.9925599898734174</c:v>
                </c:pt>
                <c:pt idx="11634">
                  <c:v>3.0434138670886077</c:v>
                </c:pt>
                <c:pt idx="11635">
                  <c:v>3.0953996303797466</c:v>
                </c:pt>
                <c:pt idx="11636">
                  <c:v>3.1481387126582274</c:v>
                </c:pt>
                <c:pt idx="11637">
                  <c:v>3.2020058063291139</c:v>
                </c:pt>
                <c:pt idx="11638">
                  <c:v>3.2557492810126578</c:v>
                </c:pt>
                <c:pt idx="11639">
                  <c:v>3.3084883518987347</c:v>
                </c:pt>
                <c:pt idx="11640">
                  <c:v>3.3604741189873426</c:v>
                </c:pt>
                <c:pt idx="11641">
                  <c:v>3.4090680873417725</c:v>
                </c:pt>
                <c:pt idx="11642">
                  <c:v>3.4570323696202534</c:v>
                </c:pt>
                <c:pt idx="11643">
                  <c:v>3.5011026392405062</c:v>
                </c:pt>
                <c:pt idx="11644">
                  <c:v>3.5426657556962029</c:v>
                </c:pt>
                <c:pt idx="11645">
                  <c:v>3.5751892177215199</c:v>
                </c:pt>
                <c:pt idx="11646">
                  <c:v>3.6000482784810126</c:v>
                </c:pt>
                <c:pt idx="11647">
                  <c:v>3.6192594810126586</c:v>
                </c:pt>
                <c:pt idx="11648">
                  <c:v>3.6331975569620254</c:v>
                </c:pt>
                <c:pt idx="11649">
                  <c:v>3.6413602911392404</c:v>
                </c:pt>
                <c:pt idx="11650">
                  <c:v>3.6452543037974685</c:v>
                </c:pt>
                <c:pt idx="11651">
                  <c:v>3.6451268227848108</c:v>
                </c:pt>
                <c:pt idx="11652">
                  <c:v>3.641611405063292</c:v>
                </c:pt>
                <c:pt idx="11653">
                  <c:v>3.6377174050632921</c:v>
                </c:pt>
                <c:pt idx="11654">
                  <c:v>3.6335723037974699</c:v>
                </c:pt>
                <c:pt idx="11655">
                  <c:v>3.6261628734177234</c:v>
                </c:pt>
                <c:pt idx="11656">
                  <c:v>3.6187534430379769</c:v>
                </c:pt>
                <c:pt idx="11657">
                  <c:v>3.6104670886075971</c:v>
                </c:pt>
                <c:pt idx="11658">
                  <c:v>3.6010488481012684</c:v>
                </c:pt>
                <c:pt idx="11659">
                  <c:v>3.5918817088607615</c:v>
                </c:pt>
                <c:pt idx="11660">
                  <c:v>3.58045465822785</c:v>
                </c:pt>
                <c:pt idx="11661">
                  <c:v>3.558477468354432</c:v>
                </c:pt>
                <c:pt idx="11662">
                  <c:v>3.5425305822784825</c:v>
                </c:pt>
                <c:pt idx="11663">
                  <c:v>3.5289672278481019</c:v>
                </c:pt>
                <c:pt idx="11664">
                  <c:v>3.5127692405063287</c:v>
                </c:pt>
                <c:pt idx="11665">
                  <c:v>3.4949410126582281</c:v>
                </c:pt>
                <c:pt idx="11666">
                  <c:v>3.472210518987342</c:v>
                </c:pt>
                <c:pt idx="11667">
                  <c:v>3.4465942911392409</c:v>
                </c:pt>
                <c:pt idx="11668">
                  <c:v>3.4185906582278482</c:v>
                </c:pt>
                <c:pt idx="11669">
                  <c:v>3.3991244810126586</c:v>
                </c:pt>
                <c:pt idx="11670">
                  <c:v>3.3707461392405071</c:v>
                </c:pt>
                <c:pt idx="11671">
                  <c:v>3.3404825949367103</c:v>
                </c:pt>
                <c:pt idx="11672">
                  <c:v>3.3070783544303803</c:v>
                </c:pt>
                <c:pt idx="11673">
                  <c:v>3.2742999367088612</c:v>
                </c:pt>
                <c:pt idx="11674">
                  <c:v>3.2420237215189878</c:v>
                </c:pt>
                <c:pt idx="11675">
                  <c:v>3.2089980632911397</c:v>
                </c:pt>
                <c:pt idx="11676">
                  <c:v>3.1732102784810134</c:v>
                </c:pt>
                <c:pt idx="11677">
                  <c:v>3.1374224936708872</c:v>
                </c:pt>
                <c:pt idx="11678">
                  <c:v>3.1018819493670895</c:v>
                </c:pt>
                <c:pt idx="11679">
                  <c:v>3.0662177848101266</c:v>
                </c:pt>
                <c:pt idx="11680">
                  <c:v>3.0304261518987348</c:v>
                </c:pt>
                <c:pt idx="11681">
                  <c:v>2.9956427721518994</c:v>
                </c:pt>
                <c:pt idx="11682">
                  <c:v>2.9632429367088609</c:v>
                </c:pt>
                <c:pt idx="11683">
                  <c:v>2.9331030126582283</c:v>
                </c:pt>
                <c:pt idx="11684">
                  <c:v>2.9047207974683547</c:v>
                </c:pt>
                <c:pt idx="11685">
                  <c:v>2.8789770886075949</c:v>
                </c:pt>
                <c:pt idx="11686">
                  <c:v>2.8546163670886076</c:v>
                </c:pt>
                <c:pt idx="11687">
                  <c:v>2.8312600632911389</c:v>
                </c:pt>
                <c:pt idx="11688">
                  <c:v>2.8102911518987344</c:v>
                </c:pt>
                <c:pt idx="11689">
                  <c:v>2.7895694810126588</c:v>
                </c:pt>
                <c:pt idx="11690">
                  <c:v>2.7669664810126586</c:v>
                </c:pt>
                <c:pt idx="11691">
                  <c:v>2.7408441772151901</c:v>
                </c:pt>
                <c:pt idx="11692">
                  <c:v>2.7157301392405073</c:v>
                </c:pt>
                <c:pt idx="11693">
                  <c:v>2.6901100506329128</c:v>
                </c:pt>
                <c:pt idx="11694">
                  <c:v>2.663485544303799</c:v>
                </c:pt>
                <c:pt idx="11695">
                  <c:v>2.6361077468354446</c:v>
                </c:pt>
                <c:pt idx="11696">
                  <c:v>2.609232139240508</c:v>
                </c:pt>
                <c:pt idx="11697">
                  <c:v>2.5792196962025327</c:v>
                </c:pt>
                <c:pt idx="11698">
                  <c:v>2.5498330759493681</c:v>
                </c:pt>
                <c:pt idx="11699">
                  <c:v>2.5230888101265831</c:v>
                </c:pt>
                <c:pt idx="11700">
                  <c:v>2.4977236835443049</c:v>
                </c:pt>
                <c:pt idx="11701">
                  <c:v>2.4821553797468363</c:v>
                </c:pt>
                <c:pt idx="11702">
                  <c:v>2.4678425822784815</c:v>
                </c:pt>
                <c:pt idx="11703">
                  <c:v>2.4521429367088619</c:v>
                </c:pt>
                <c:pt idx="11704">
                  <c:v>2.4374476962025322</c:v>
                </c:pt>
                <c:pt idx="11705">
                  <c:v>2.4262717468354436</c:v>
                </c:pt>
                <c:pt idx="11706">
                  <c:v>2.4140913924050635</c:v>
                </c:pt>
                <c:pt idx="11707">
                  <c:v>2.4004005696202539</c:v>
                </c:pt>
                <c:pt idx="11708">
                  <c:v>2.3872119367088609</c:v>
                </c:pt>
                <c:pt idx="11709">
                  <c:v>2.3638556202531644</c:v>
                </c:pt>
                <c:pt idx="11710">
                  <c:v>2.3348475822784813</c:v>
                </c:pt>
                <c:pt idx="11711">
                  <c:v>2.3069675696202534</c:v>
                </c:pt>
                <c:pt idx="11712">
                  <c:v>2.2768315063291147</c:v>
                </c:pt>
                <c:pt idx="11713">
                  <c:v>2.2455635569620256</c:v>
                </c:pt>
                <c:pt idx="11714">
                  <c:v>2.2126615189873413</c:v>
                </c:pt>
                <c:pt idx="11715">
                  <c:v>2.1806402531645568</c:v>
                </c:pt>
                <c:pt idx="11716">
                  <c:v>2.1463590886075954</c:v>
                </c:pt>
                <c:pt idx="11717">
                  <c:v>2.1119504430379745</c:v>
                </c:pt>
                <c:pt idx="11718">
                  <c:v>2.0829424050632905</c:v>
                </c:pt>
                <c:pt idx="11719">
                  <c:v>2.0556920886075947</c:v>
                </c:pt>
                <c:pt idx="11720">
                  <c:v>2.0317060886075948</c:v>
                </c:pt>
                <c:pt idx="11721">
                  <c:v>2.0093541772151897</c:v>
                </c:pt>
                <c:pt idx="11722">
                  <c:v>1.991649582278481</c:v>
                </c:pt>
                <c:pt idx="11723">
                  <c:v>1.9755752151898736</c:v>
                </c:pt>
                <c:pt idx="11724">
                  <c:v>1.9635184683544302</c:v>
                </c:pt>
                <c:pt idx="11725">
                  <c:v>1.9542277088607596</c:v>
                </c:pt>
                <c:pt idx="11726">
                  <c:v>1.94769906329114</c:v>
                </c:pt>
                <c:pt idx="11727">
                  <c:v>1.9421748227848104</c:v>
                </c:pt>
                <c:pt idx="11728">
                  <c:v>1.9365231012658231</c:v>
                </c:pt>
                <c:pt idx="11729">
                  <c:v>1.9326290886075947</c:v>
                </c:pt>
                <c:pt idx="11730">
                  <c:v>1.9277306708860762</c:v>
                </c:pt>
                <c:pt idx="11731">
                  <c:v>1.9242113797468354</c:v>
                </c:pt>
                <c:pt idx="11732">
                  <c:v>1.9193129620253164</c:v>
                </c:pt>
                <c:pt idx="11733">
                  <c:v>1.9144145443037976</c:v>
                </c:pt>
                <c:pt idx="11734">
                  <c:v>1.908890303797468</c:v>
                </c:pt>
                <c:pt idx="11735">
                  <c:v>1.9024852784810127</c:v>
                </c:pt>
                <c:pt idx="11736">
                  <c:v>1.8975868607594935</c:v>
                </c:pt>
                <c:pt idx="11737">
                  <c:v>1.8914329367088605</c:v>
                </c:pt>
                <c:pt idx="11738">
                  <c:v>1.8864108987341763</c:v>
                </c:pt>
                <c:pt idx="11739">
                  <c:v>1.8788778481012651</c:v>
                </c:pt>
                <c:pt idx="11740">
                  <c:v>1.8717195189873408</c:v>
                </c:pt>
                <c:pt idx="11741">
                  <c:v>1.8576539746835434</c:v>
                </c:pt>
                <c:pt idx="11742">
                  <c:v>1.843213708860759</c:v>
                </c:pt>
                <c:pt idx="11743">
                  <c:v>1.8300289367088607</c:v>
                </c:pt>
                <c:pt idx="11744">
                  <c:v>1.8169677848101267</c:v>
                </c:pt>
                <c:pt idx="11745">
                  <c:v>1.8049148987341777</c:v>
                </c:pt>
                <c:pt idx="11746">
                  <c:v>1.7936114556962031</c:v>
                </c:pt>
                <c:pt idx="11747">
                  <c:v>1.7841932151898738</c:v>
                </c:pt>
                <c:pt idx="11748">
                  <c:v>1.7756557594936713</c:v>
                </c:pt>
                <c:pt idx="11749">
                  <c:v>1.7732683544303802</c:v>
                </c:pt>
                <c:pt idx="11750">
                  <c:v>1.7713831518987344</c:v>
                </c:pt>
                <c:pt idx="11751">
                  <c:v>1.7689957468354431</c:v>
                </c:pt>
                <c:pt idx="11752">
                  <c:v>1.7676166202531647</c:v>
                </c:pt>
                <c:pt idx="11753">
                  <c:v>1.7659863924050632</c:v>
                </c:pt>
                <c:pt idx="11754">
                  <c:v>1.7641012025316458</c:v>
                </c:pt>
                <c:pt idx="11755">
                  <c:v>1.7633478987341773</c:v>
                </c:pt>
                <c:pt idx="11756">
                  <c:v>1.7607094050632912</c:v>
                </c:pt>
                <c:pt idx="11757">
                  <c:v>1.7580747594936708</c:v>
                </c:pt>
                <c:pt idx="11758">
                  <c:v>1.7534313037974685</c:v>
                </c:pt>
                <c:pt idx="11759">
                  <c:v>1.749915873417722</c:v>
                </c:pt>
                <c:pt idx="11760">
                  <c:v>1.7436383291139241</c:v>
                </c:pt>
                <c:pt idx="11761">
                  <c:v>1.7369860632911394</c:v>
                </c:pt>
                <c:pt idx="11762">
                  <c:v>1.7283211265822791</c:v>
                </c:pt>
                <c:pt idx="11763">
                  <c:v>1.7194050886075951</c:v>
                </c:pt>
                <c:pt idx="11764">
                  <c:v>1.7099868354430379</c:v>
                </c:pt>
                <c:pt idx="11765">
                  <c:v>1.701070784810127</c:v>
                </c:pt>
                <c:pt idx="11766">
                  <c:v>1.6937849620253167</c:v>
                </c:pt>
                <c:pt idx="11767">
                  <c:v>1.6861244177215198</c:v>
                </c:pt>
                <c:pt idx="11768">
                  <c:v>1.6769572658227851</c:v>
                </c:pt>
                <c:pt idx="11769">
                  <c:v>1.6684159367088611</c:v>
                </c:pt>
                <c:pt idx="11770">
                  <c:v>1.6621383924050639</c:v>
                </c:pt>
                <c:pt idx="11771">
                  <c:v>1.6552311645569626</c:v>
                </c:pt>
                <c:pt idx="11772">
                  <c:v>1.6498344050632918</c:v>
                </c:pt>
                <c:pt idx="11773">
                  <c:v>1.6443101645569627</c:v>
                </c:pt>
                <c:pt idx="11774">
                  <c:v>1.6389134050632914</c:v>
                </c:pt>
                <c:pt idx="11775">
                  <c:v>1.6331380632911394</c:v>
                </c:pt>
                <c:pt idx="11776">
                  <c:v>1.6300012278481015</c:v>
                </c:pt>
                <c:pt idx="11777">
                  <c:v>1.6283710000000005</c:v>
                </c:pt>
                <c:pt idx="11778">
                  <c:v>1.6264858101265827</c:v>
                </c:pt>
                <c:pt idx="11779">
                  <c:v>1.6234687341772152</c:v>
                </c:pt>
                <c:pt idx="11780">
                  <c:v>1.6214560632911394</c:v>
                </c:pt>
                <c:pt idx="11781">
                  <c:v>1.6213285822784811</c:v>
                </c:pt>
                <c:pt idx="11782">
                  <c:v>1.6217071645569621</c:v>
                </c:pt>
                <c:pt idx="11783">
                  <c:v>1.6298698987341773</c:v>
                </c:pt>
                <c:pt idx="11784">
                  <c:v>1.6350194177215192</c:v>
                </c:pt>
                <c:pt idx="11785">
                  <c:v>1.6394156329113925</c:v>
                </c:pt>
                <c:pt idx="11786">
                  <c:v>1.6449437215189875</c:v>
                </c:pt>
                <c:pt idx="11787">
                  <c:v>1.6514762278481012</c:v>
                </c:pt>
                <c:pt idx="11788">
                  <c:v>1.6576301518987344</c:v>
                </c:pt>
                <c:pt idx="11789">
                  <c:v>1.6657928860759492</c:v>
                </c:pt>
                <c:pt idx="11790">
                  <c:v>1.6744578354430382</c:v>
                </c:pt>
                <c:pt idx="11791">
                  <c:v>1.6753347594936709</c:v>
                </c:pt>
                <c:pt idx="11792">
                  <c:v>1.6804842784810126</c:v>
                </c:pt>
                <c:pt idx="11793">
                  <c:v>1.6846293924050633</c:v>
                </c:pt>
                <c:pt idx="11794">
                  <c:v>1.6888981265822782</c:v>
                </c:pt>
                <c:pt idx="11795">
                  <c:v>1.6931668607594934</c:v>
                </c:pt>
                <c:pt idx="11796">
                  <c:v>1.698691101265823</c:v>
                </c:pt>
                <c:pt idx="11797">
                  <c:v>1.7010746455696206</c:v>
                </c:pt>
                <c:pt idx="11798">
                  <c:v>1.7024537721518989</c:v>
                </c:pt>
                <c:pt idx="11799">
                  <c:v>1.7033345569620251</c:v>
                </c:pt>
                <c:pt idx="11800">
                  <c:v>1.7023301518987339</c:v>
                </c:pt>
                <c:pt idx="11801">
                  <c:v>1.701827949367088</c:v>
                </c:pt>
                <c:pt idx="11802">
                  <c:v>1.7011982658227842</c:v>
                </c:pt>
                <c:pt idx="11803">
                  <c:v>1.7003174810126576</c:v>
                </c:pt>
                <c:pt idx="11804">
                  <c:v>1.699061974683544</c:v>
                </c:pt>
                <c:pt idx="11805">
                  <c:v>1.6974278860759489</c:v>
                </c:pt>
                <c:pt idx="11806">
                  <c:v>1.697675126582278</c:v>
                </c:pt>
                <c:pt idx="11807">
                  <c:v>1.7008158227848094</c:v>
                </c:pt>
                <c:pt idx="11808">
                  <c:v>1.7009394430379745</c:v>
                </c:pt>
                <c:pt idx="11809">
                  <c:v>1.7009394430379745</c:v>
                </c:pt>
                <c:pt idx="11810">
                  <c:v>1.6990581139240504</c:v>
                </c:pt>
                <c:pt idx="11811">
                  <c:v>1.6986833924050628</c:v>
                </c:pt>
                <c:pt idx="11812">
                  <c:v>1.6980575696202527</c:v>
                </c:pt>
                <c:pt idx="11813">
                  <c:v>1.6973042658227846</c:v>
                </c:pt>
                <c:pt idx="11814">
                  <c:v>1.6960487594936706</c:v>
                </c:pt>
                <c:pt idx="11815">
                  <c:v>1.6940399493670883</c:v>
                </c:pt>
                <c:pt idx="11816">
                  <c:v>1.6952954556962028</c:v>
                </c:pt>
                <c:pt idx="11817">
                  <c:v>1.696674582278481</c:v>
                </c:pt>
                <c:pt idx="11818">
                  <c:v>1.7000625189873417</c:v>
                </c:pt>
                <c:pt idx="11819">
                  <c:v>1.7039565189873416</c:v>
                </c:pt>
                <c:pt idx="11820">
                  <c:v>1.7084763417721518</c:v>
                </c:pt>
                <c:pt idx="11821">
                  <c:v>1.7123664810126589</c:v>
                </c:pt>
                <c:pt idx="11822">
                  <c:v>1.7144989240506336</c:v>
                </c:pt>
                <c:pt idx="11823">
                  <c:v>1.7167588481012663</c:v>
                </c:pt>
                <c:pt idx="11824">
                  <c:v>1.7200231772151899</c:v>
                </c:pt>
                <c:pt idx="11825">
                  <c:v>1.723666088607595</c:v>
                </c:pt>
                <c:pt idx="11826">
                  <c:v>1.726930417721519</c:v>
                </c:pt>
                <c:pt idx="11827">
                  <c:v>1.7290667215189877</c:v>
                </c:pt>
                <c:pt idx="11828">
                  <c:v>1.7310755443037977</c:v>
                </c:pt>
                <c:pt idx="11829">
                  <c:v>1.7332118481012662</c:v>
                </c:pt>
                <c:pt idx="11830">
                  <c:v>1.7367272784810128</c:v>
                </c:pt>
                <c:pt idx="11831">
                  <c:v>1.7377316835443037</c:v>
                </c:pt>
                <c:pt idx="11832">
                  <c:v>1.7373531012658225</c:v>
                </c:pt>
                <c:pt idx="11833">
                  <c:v>1.7466477215189871</c:v>
                </c:pt>
                <c:pt idx="11834">
                  <c:v>1.7545593544303799</c:v>
                </c:pt>
                <c:pt idx="11835">
                  <c:v>1.7642286962025315</c:v>
                </c:pt>
                <c:pt idx="11836">
                  <c:v>1.7722639620253162</c:v>
                </c:pt>
                <c:pt idx="11837">
                  <c:v>1.7830613417721517</c:v>
                </c:pt>
                <c:pt idx="11838">
                  <c:v>1.7921048734177216</c:v>
                </c:pt>
                <c:pt idx="11839">
                  <c:v>1.8031533544303797</c:v>
                </c:pt>
                <c:pt idx="11840">
                  <c:v>1.8148315189873419</c:v>
                </c:pt>
                <c:pt idx="11841">
                  <c:v>1.8172189113924051</c:v>
                </c:pt>
                <c:pt idx="11842">
                  <c:v>1.820985430379747</c:v>
                </c:pt>
                <c:pt idx="11843">
                  <c:v>1.8228667594936709</c:v>
                </c:pt>
                <c:pt idx="11844">
                  <c:v>1.8258799873417724</c:v>
                </c:pt>
                <c:pt idx="11845">
                  <c:v>1.8258799873417724</c:v>
                </c:pt>
                <c:pt idx="11846">
                  <c:v>1.8267569113924054</c:v>
                </c:pt>
                <c:pt idx="11847">
                  <c:v>1.8271354936708866</c:v>
                </c:pt>
                <c:pt idx="11848">
                  <c:v>1.8287695822784815</c:v>
                </c:pt>
                <c:pt idx="11849">
                  <c:v>1.831659189873418</c:v>
                </c:pt>
                <c:pt idx="11850">
                  <c:v>1.8352982405063296</c:v>
                </c:pt>
                <c:pt idx="11851">
                  <c:v>1.8374306835443035</c:v>
                </c:pt>
                <c:pt idx="11852">
                  <c:v>1.841197215189873</c:v>
                </c:pt>
                <c:pt idx="11853">
                  <c:v>1.8464703544303795</c:v>
                </c:pt>
                <c:pt idx="11854">
                  <c:v>1.8516198734177209</c:v>
                </c:pt>
                <c:pt idx="11855">
                  <c:v>1.8562633164556959</c:v>
                </c:pt>
                <c:pt idx="11856">
                  <c:v>1.8596512531645568</c:v>
                </c:pt>
                <c:pt idx="11857">
                  <c:v>1.8602770759493661</c:v>
                </c:pt>
                <c:pt idx="11858">
                  <c:v>1.8585193544303789</c:v>
                </c:pt>
                <c:pt idx="11859">
                  <c:v>1.8585193544303797</c:v>
                </c:pt>
                <c:pt idx="11860">
                  <c:v>1.8543742405063288</c:v>
                </c:pt>
                <c:pt idx="11861">
                  <c:v>1.8504802278481005</c:v>
                </c:pt>
                <c:pt idx="11862">
                  <c:v>1.8390531645569614</c:v>
                </c:pt>
                <c:pt idx="11863">
                  <c:v>1.8307629367088607</c:v>
                </c:pt>
                <c:pt idx="11864">
                  <c:v>1.8217194050632908</c:v>
                </c:pt>
                <c:pt idx="11865">
                  <c:v>1.814812189873418</c:v>
                </c:pt>
                <c:pt idx="11866">
                  <c:v>1.8079049620253163</c:v>
                </c:pt>
                <c:pt idx="11867">
                  <c:v>1.8004955316455697</c:v>
                </c:pt>
                <c:pt idx="11868">
                  <c:v>1.7968526329113923</c:v>
                </c:pt>
                <c:pt idx="11869">
                  <c:v>1.7917031139240507</c:v>
                </c:pt>
                <c:pt idx="11870">
                  <c:v>1.7949674430379745</c:v>
                </c:pt>
                <c:pt idx="11871">
                  <c:v>1.7940866582278481</c:v>
                </c:pt>
                <c:pt idx="11872">
                  <c:v>1.7952146835443037</c:v>
                </c:pt>
                <c:pt idx="11873">
                  <c:v>1.7950872025316458</c:v>
                </c:pt>
                <c:pt idx="11874">
                  <c:v>1.7962152278481014</c:v>
                </c:pt>
                <c:pt idx="11875">
                  <c:v>1.7972196329113925</c:v>
                </c:pt>
                <c:pt idx="11876">
                  <c:v>1.7973471139240509</c:v>
                </c:pt>
                <c:pt idx="11877">
                  <c:v>1.7979767974683545</c:v>
                </c:pt>
                <c:pt idx="11878">
                  <c:v>1.7997345063291139</c:v>
                </c:pt>
                <c:pt idx="11879">
                  <c:v>1.8040032278481009</c:v>
                </c:pt>
                <c:pt idx="11880">
                  <c:v>1.8062631392405062</c:v>
                </c:pt>
                <c:pt idx="11881">
                  <c:v>1.8045054303797463</c:v>
                </c:pt>
                <c:pt idx="11882">
                  <c:v>1.8016196962025313</c:v>
                </c:pt>
                <c:pt idx="11883">
                  <c:v>1.7981042784810124</c:v>
                </c:pt>
                <c:pt idx="11884">
                  <c:v>1.793333341772152</c:v>
                </c:pt>
                <c:pt idx="11885">
                  <c:v>1.7874343797468353</c:v>
                </c:pt>
                <c:pt idx="11886">
                  <c:v>1.7775100759493674</c:v>
                </c:pt>
                <c:pt idx="11887">
                  <c:v>1.7688451392405062</c:v>
                </c:pt>
                <c:pt idx="11888">
                  <c:v>1.7614395696202529</c:v>
                </c:pt>
                <c:pt idx="11889">
                  <c:v>1.7590521645569619</c:v>
                </c:pt>
                <c:pt idx="11890">
                  <c:v>1.7570433544303796</c:v>
                </c:pt>
                <c:pt idx="11891">
                  <c:v>1.7551581645569618</c:v>
                </c:pt>
                <c:pt idx="11892">
                  <c:v>1.7520174556962023</c:v>
                </c:pt>
                <c:pt idx="11893">
                  <c:v>1.7487531265822778</c:v>
                </c:pt>
                <c:pt idx="11894">
                  <c:v>1.7471190253164552</c:v>
                </c:pt>
                <c:pt idx="11895">
                  <c:v>1.742348101265822</c:v>
                </c:pt>
                <c:pt idx="11896">
                  <c:v>1.7369513417721512</c:v>
                </c:pt>
                <c:pt idx="11897">
                  <c:v>1.7307974177215182</c:v>
                </c:pt>
                <c:pt idx="11898">
                  <c:v>1.7237665696202524</c:v>
                </c:pt>
                <c:pt idx="11899">
                  <c:v>1.7151016329113915</c:v>
                </c:pt>
                <c:pt idx="11900">
                  <c:v>1.7103306962025306</c:v>
                </c:pt>
                <c:pt idx="11901">
                  <c:v>1.7074449620253154</c:v>
                </c:pt>
                <c:pt idx="11902">
                  <c:v>1.703427329113923</c:v>
                </c:pt>
                <c:pt idx="11903">
                  <c:v>1.6997844177215184</c:v>
                </c:pt>
                <c:pt idx="11904">
                  <c:v>1.6989036329113918</c:v>
                </c:pt>
                <c:pt idx="11905">
                  <c:v>1.697145911392405</c:v>
                </c:pt>
                <c:pt idx="11906">
                  <c:v>1.6903661645569621</c:v>
                </c:pt>
                <c:pt idx="11907">
                  <c:v>1.6863485316455691</c:v>
                </c:pt>
                <c:pt idx="11908">
                  <c:v>1.6806968101265818</c:v>
                </c:pt>
                <c:pt idx="11909">
                  <c:v>1.6750489493670884</c:v>
                </c:pt>
                <c:pt idx="11910">
                  <c:v>1.6720357215189869</c:v>
                </c:pt>
                <c:pt idx="11911">
                  <c:v>1.6694010759493665</c:v>
                </c:pt>
                <c:pt idx="11912">
                  <c:v>1.6542074936708857</c:v>
                </c:pt>
                <c:pt idx="11913">
                  <c:v>1.6396397341772146</c:v>
                </c:pt>
                <c:pt idx="11914">
                  <c:v>1.6317281012658225</c:v>
                </c:pt>
                <c:pt idx="11915">
                  <c:v>1.6251994556962019</c:v>
                </c:pt>
                <c:pt idx="11916">
                  <c:v>1.618419708860759</c:v>
                </c:pt>
                <c:pt idx="11917">
                  <c:v>1.6125168860759489</c:v>
                </c:pt>
                <c:pt idx="11918">
                  <c:v>1.6049838354430377</c:v>
                </c:pt>
                <c:pt idx="11919">
                  <c:v>1.5983277088607588</c:v>
                </c:pt>
                <c:pt idx="11920">
                  <c:v>1.6012134556962019</c:v>
                </c:pt>
                <c:pt idx="11921">
                  <c:v>1.6042266835443035</c:v>
                </c:pt>
                <c:pt idx="11922">
                  <c:v>1.6066140886075944</c:v>
                </c:pt>
                <c:pt idx="11923">
                  <c:v>1.6078695949367086</c:v>
                </c:pt>
                <c:pt idx="11924">
                  <c:v>1.6101295189873412</c:v>
                </c:pt>
                <c:pt idx="11925">
                  <c:v>1.6113850379746828</c:v>
                </c:pt>
                <c:pt idx="11926">
                  <c:v>1.6152790506329107</c:v>
                </c:pt>
                <c:pt idx="11927">
                  <c:v>1.6142746582278473</c:v>
                </c:pt>
                <c:pt idx="11928">
                  <c:v>1.6128916582278474</c:v>
                </c:pt>
                <c:pt idx="11929">
                  <c:v>1.5982002759493665</c:v>
                </c:pt>
                <c:pt idx="11930">
                  <c:v>1.586271008860759</c:v>
                </c:pt>
                <c:pt idx="11931">
                  <c:v>1.5720818303797464</c:v>
                </c:pt>
                <c:pt idx="11932">
                  <c:v>1.5563860455696197</c:v>
                </c:pt>
                <c:pt idx="11933">
                  <c:v>1.5381792443037972</c:v>
                </c:pt>
                <c:pt idx="11934">
                  <c:v>1.5188444164556958</c:v>
                </c:pt>
                <c:pt idx="11935">
                  <c:v>1.5007650987341767</c:v>
                </c:pt>
                <c:pt idx="11936">
                  <c:v>1.4836901860759488</c:v>
                </c:pt>
                <c:pt idx="11937">
                  <c:v>1.4808044518987336</c:v>
                </c:pt>
                <c:pt idx="11938">
                  <c:v>1.4750291101265813</c:v>
                </c:pt>
                <c:pt idx="11939">
                  <c:v>1.4711389708860751</c:v>
                </c:pt>
                <c:pt idx="11940">
                  <c:v>1.4678746544303789</c:v>
                </c:pt>
                <c:pt idx="11941">
                  <c:v>1.4668702493670878</c:v>
                </c:pt>
                <c:pt idx="11942">
                  <c:v>1.4649889202531639</c:v>
                </c:pt>
                <c:pt idx="11943">
                  <c:v>1.4653675025316448</c:v>
                </c:pt>
                <c:pt idx="11944">
                  <c:v>1.464614186075949</c:v>
                </c:pt>
                <c:pt idx="11945">
                  <c:v>1.4633586670886072</c:v>
                </c:pt>
                <c:pt idx="11946">
                  <c:v>1.4628564645569615</c:v>
                </c:pt>
                <c:pt idx="11947">
                  <c:v>1.4607240341772147</c:v>
                </c:pt>
                <c:pt idx="11948">
                  <c:v>1.4600982113924046</c:v>
                </c:pt>
                <c:pt idx="11949">
                  <c:v>1.4590938063291135</c:v>
                </c:pt>
                <c:pt idx="11950">
                  <c:v>1.4657499329113919</c:v>
                </c:pt>
                <c:pt idx="11951">
                  <c:v>1.4727846417721513</c:v>
                </c:pt>
                <c:pt idx="11952">
                  <c:v>1.4800704518987335</c:v>
                </c:pt>
                <c:pt idx="11953">
                  <c:v>1.4877309835443031</c:v>
                </c:pt>
                <c:pt idx="11954">
                  <c:v>1.4933827050632904</c:v>
                </c:pt>
                <c:pt idx="11955">
                  <c:v>1.5004135531645564</c:v>
                </c:pt>
                <c:pt idx="11956">
                  <c:v>1.5058141734177211</c:v>
                </c:pt>
                <c:pt idx="11957">
                  <c:v>1.5113384139240502</c:v>
                </c:pt>
                <c:pt idx="11958">
                  <c:v>1.5078229962025314</c:v>
                </c:pt>
                <c:pt idx="11959">
                  <c:v>1.5040564772151894</c:v>
                </c:pt>
                <c:pt idx="11960">
                  <c:v>1.5038053759493666</c:v>
                </c:pt>
                <c:pt idx="11961">
                  <c:v>1.5026734772151893</c:v>
                </c:pt>
                <c:pt idx="11962">
                  <c:v>1.5011668569620247</c:v>
                </c:pt>
                <c:pt idx="11963">
                  <c:v>1.5002860721518982</c:v>
                </c:pt>
                <c:pt idx="11964">
                  <c:v>1.4981497810126578</c:v>
                </c:pt>
                <c:pt idx="11965">
                  <c:v>1.4986519835443035</c:v>
                </c:pt>
                <c:pt idx="11966">
                  <c:v>1.4999074898734173</c:v>
                </c:pt>
                <c:pt idx="11967">
                  <c:v>1.5001547303797467</c:v>
                </c:pt>
                <c:pt idx="11968">
                  <c:v>1.4958860088607591</c:v>
                </c:pt>
                <c:pt idx="11969">
                  <c:v>1.4912386924050633</c:v>
                </c:pt>
                <c:pt idx="11970">
                  <c:v>1.4878468822784812</c:v>
                </c:pt>
                <c:pt idx="11971">
                  <c:v>1.4868424772151898</c:v>
                </c:pt>
                <c:pt idx="11972">
                  <c:v>1.4875957810126583</c:v>
                </c:pt>
                <c:pt idx="11973">
                  <c:v>1.4857105911392405</c:v>
                </c:pt>
                <c:pt idx="11974">
                  <c:v>1.4852083759493673</c:v>
                </c:pt>
                <c:pt idx="11975">
                  <c:v>1.4839528696202533</c:v>
                </c:pt>
                <c:pt idx="11976">
                  <c:v>1.482322641772152</c:v>
                </c:pt>
                <c:pt idx="11977">
                  <c:v>1.4697637000000001</c:v>
                </c:pt>
                <c:pt idx="11978">
                  <c:v>1.4600943544303797</c:v>
                </c:pt>
                <c:pt idx="11979">
                  <c:v>1.4467821075949365</c:v>
                </c:pt>
                <c:pt idx="11980">
                  <c:v>1.4340995367088607</c:v>
                </c:pt>
                <c:pt idx="11981">
                  <c:v>1.4217916974683544</c:v>
                </c:pt>
                <c:pt idx="11982">
                  <c:v>1.4094877202531644</c:v>
                </c:pt>
                <c:pt idx="11983">
                  <c:v>1.3974348354430377</c:v>
                </c:pt>
                <c:pt idx="11984">
                  <c:v>1.3881440784810124</c:v>
                </c:pt>
                <c:pt idx="11985">
                  <c:v>1.3960518506329112</c:v>
                </c:pt>
                <c:pt idx="11986">
                  <c:v>1.401201369620253</c:v>
                </c:pt>
                <c:pt idx="11987">
                  <c:v>1.4068530911392403</c:v>
                </c:pt>
                <c:pt idx="11988">
                  <c:v>1.4113729265822783</c:v>
                </c:pt>
                <c:pt idx="11989">
                  <c:v>1.4150119772151895</c:v>
                </c:pt>
                <c:pt idx="11990">
                  <c:v>1.4182763063291139</c:v>
                </c:pt>
                <c:pt idx="11991">
                  <c:v>1.4239241670886074</c:v>
                </c:pt>
                <c:pt idx="11992">
                  <c:v>1.4302017113924048</c:v>
                </c:pt>
                <c:pt idx="11993">
                  <c:v>1.4299506101265822</c:v>
                </c:pt>
                <c:pt idx="11994">
                  <c:v>1.4309550151898733</c:v>
                </c:pt>
                <c:pt idx="11995">
                  <c:v>1.4314572177215188</c:v>
                </c:pt>
                <c:pt idx="11996">
                  <c:v>1.4324616227848102</c:v>
                </c:pt>
                <c:pt idx="11997">
                  <c:v>1.4357259392405064</c:v>
                </c:pt>
                <c:pt idx="11998">
                  <c:v>1.4386155341772153</c:v>
                </c:pt>
                <c:pt idx="11999">
                  <c:v>1.4405007240506331</c:v>
                </c:pt>
                <c:pt idx="12000">
                  <c:v>1.4363594708860761</c:v>
                </c:pt>
                <c:pt idx="12001">
                  <c:v>1.4335973569620253</c:v>
                </c:pt>
                <c:pt idx="12002">
                  <c:v>1.4290775215189875</c:v>
                </c:pt>
                <c:pt idx="12003">
                  <c:v>1.4261917746835444</c:v>
                </c:pt>
                <c:pt idx="12004">
                  <c:v>1.4235571291139237</c:v>
                </c:pt>
                <c:pt idx="12005">
                  <c:v>1.4180290278481016</c:v>
                </c:pt>
                <c:pt idx="12006">
                  <c:v>1.415266901265823</c:v>
                </c:pt>
                <c:pt idx="12007">
                  <c:v>1.4126322683544306</c:v>
                </c:pt>
                <c:pt idx="12008">
                  <c:v>1.4275747518987343</c:v>
                </c:pt>
                <c:pt idx="12009">
                  <c:v>1.4400062215189873</c:v>
                </c:pt>
                <c:pt idx="12010">
                  <c:v>1.4531909949367088</c:v>
                </c:pt>
                <c:pt idx="12011">
                  <c:v>1.466499387341772</c:v>
                </c:pt>
                <c:pt idx="12012">
                  <c:v>1.4808121886075947</c:v>
                </c:pt>
                <c:pt idx="12013">
                  <c:v>1.495248598734177</c:v>
                </c:pt>
                <c:pt idx="12014">
                  <c:v>1.5076761949367088</c:v>
                </c:pt>
                <c:pt idx="12015">
                  <c:v>1.5211081962025317</c:v>
                </c:pt>
                <c:pt idx="12016">
                  <c:v>1.5227384240506328</c:v>
                </c:pt>
                <c:pt idx="12017">
                  <c:v>1.527258246835443</c:v>
                </c:pt>
                <c:pt idx="12018">
                  <c:v>1.5337868924050633</c:v>
                </c:pt>
                <c:pt idx="12019">
                  <c:v>1.5401919177215189</c:v>
                </c:pt>
                <c:pt idx="12020">
                  <c:v>1.5443370316455698</c:v>
                </c:pt>
                <c:pt idx="12021">
                  <c:v>1.5498612721518989</c:v>
                </c:pt>
                <c:pt idx="12022">
                  <c:v>1.5552580316455697</c:v>
                </c:pt>
                <c:pt idx="12023">
                  <c:v>1.5563860569620256</c:v>
                </c:pt>
                <c:pt idx="12024">
                  <c:v>1.5565096898734179</c:v>
                </c:pt>
                <c:pt idx="12025">
                  <c:v>1.5553778037974686</c:v>
                </c:pt>
                <c:pt idx="12026">
                  <c:v>1.5533689810126583</c:v>
                </c:pt>
                <c:pt idx="12027">
                  <c:v>1.5485980443037977</c:v>
                </c:pt>
                <c:pt idx="12028">
                  <c:v>1.5459634113924052</c:v>
                </c:pt>
                <c:pt idx="12029">
                  <c:v>1.5341616265822786</c:v>
                </c:pt>
                <c:pt idx="12030">
                  <c:v>1.5208493734177215</c:v>
                </c:pt>
                <c:pt idx="12031">
                  <c:v>1.5108014367088607</c:v>
                </c:pt>
                <c:pt idx="12032">
                  <c:v>1.5006298797468356</c:v>
                </c:pt>
                <c:pt idx="12033">
                  <c:v>1.4919649303797466</c:v>
                </c:pt>
                <c:pt idx="12034">
                  <c:v>1.4825466772151898</c:v>
                </c:pt>
                <c:pt idx="12035">
                  <c:v>1.4755119683544304</c:v>
                </c:pt>
                <c:pt idx="12036">
                  <c:v>1.4670981202531643</c:v>
                </c:pt>
                <c:pt idx="12037">
                  <c:v>1.4682261455696202</c:v>
                </c:pt>
                <c:pt idx="12038">
                  <c:v>1.4726223481012657</c:v>
                </c:pt>
                <c:pt idx="12039">
                  <c:v>1.4777718544303797</c:v>
                </c:pt>
                <c:pt idx="12040">
                  <c:v>1.484679082278481</c:v>
                </c:pt>
                <c:pt idx="12041">
                  <c:v>1.4919610316455698</c:v>
                </c:pt>
                <c:pt idx="12042">
                  <c:v>1.5003748670886077</c:v>
                </c:pt>
                <c:pt idx="12043">
                  <c:v>1.5100442088607597</c:v>
                </c:pt>
                <c:pt idx="12044">
                  <c:v>1.5214751329113922</c:v>
                </c:pt>
                <c:pt idx="12045">
                  <c:v>1.5322763734177212</c:v>
                </c:pt>
                <c:pt idx="12046">
                  <c:v>1.5437072974683543</c:v>
                </c:pt>
                <c:pt idx="12047">
                  <c:v>1.5550107405063291</c:v>
                </c:pt>
                <c:pt idx="12048">
                  <c:v>1.5640542594936708</c:v>
                </c:pt>
                <c:pt idx="12049">
                  <c:v>1.5710889683544305</c:v>
                </c:pt>
                <c:pt idx="12050">
                  <c:v>1.5762384873417723</c:v>
                </c:pt>
                <c:pt idx="12051">
                  <c:v>1.5806347025316458</c:v>
                </c:pt>
                <c:pt idx="12052">
                  <c:v>1.582017689873418</c:v>
                </c:pt>
                <c:pt idx="12053">
                  <c:v>1.583647930379747</c:v>
                </c:pt>
                <c:pt idx="12054">
                  <c:v>1.58452485443038</c:v>
                </c:pt>
                <c:pt idx="12055">
                  <c:v>1.5845209936708859</c:v>
                </c:pt>
                <c:pt idx="12056">
                  <c:v>1.5961991506329114</c:v>
                </c:pt>
                <c:pt idx="12057">
                  <c:v>1.6074987240506329</c:v>
                </c:pt>
                <c:pt idx="12058">
                  <c:v>1.6195554645569619</c:v>
                </c:pt>
                <c:pt idx="12059">
                  <c:v>1.6301017316455695</c:v>
                </c:pt>
                <c:pt idx="12060">
                  <c:v>1.6425331911392405</c:v>
                </c:pt>
                <c:pt idx="12061">
                  <c:v>1.6543349658227846</c:v>
                </c:pt>
                <c:pt idx="12062">
                  <c:v>1.664255407594937</c:v>
                </c:pt>
                <c:pt idx="12063">
                  <c:v>1.6754313544303798</c:v>
                </c:pt>
                <c:pt idx="12064">
                  <c:v>1.6749291518987337</c:v>
                </c:pt>
                <c:pt idx="12065">
                  <c:v>1.6758060759493667</c:v>
                </c:pt>
                <c:pt idx="12066">
                  <c:v>1.6774363037974684</c:v>
                </c:pt>
                <c:pt idx="12067">
                  <c:v>1.6810792025316457</c:v>
                </c:pt>
                <c:pt idx="12068">
                  <c:v>1.6834665949367087</c:v>
                </c:pt>
                <c:pt idx="12069">
                  <c:v>1.6915018481012658</c:v>
                </c:pt>
                <c:pt idx="12070">
                  <c:v>1.6984090759493671</c:v>
                </c:pt>
                <c:pt idx="12071">
                  <c:v>1.7033074810126583</c:v>
                </c:pt>
                <c:pt idx="12072">
                  <c:v>1.7089592025316456</c:v>
                </c:pt>
                <c:pt idx="12073">
                  <c:v>1.7127257215189873</c:v>
                </c:pt>
                <c:pt idx="12074">
                  <c:v>1.7157389367088611</c:v>
                </c:pt>
                <c:pt idx="12075">
                  <c:v>1.7161175189873419</c:v>
                </c:pt>
                <c:pt idx="12076">
                  <c:v>1.7148620126582277</c:v>
                </c:pt>
                <c:pt idx="12077">
                  <c:v>1.7084569873417721</c:v>
                </c:pt>
                <c:pt idx="12078">
                  <c:v>1.7041882658227843</c:v>
                </c:pt>
                <c:pt idx="12079">
                  <c:v>1.7049415822784801</c:v>
                </c:pt>
                <c:pt idx="12080">
                  <c:v>1.7049415822784806</c:v>
                </c:pt>
                <c:pt idx="12081">
                  <c:v>1.7049415822784806</c:v>
                </c:pt>
                <c:pt idx="12082">
                  <c:v>1.7050652025316448</c:v>
                </c:pt>
                <c:pt idx="12083">
                  <c:v>1.7058185189873409</c:v>
                </c:pt>
                <c:pt idx="12084">
                  <c:v>1.7095850506329107</c:v>
                </c:pt>
                <c:pt idx="12085">
                  <c:v>1.7144796075949362</c:v>
                </c:pt>
                <c:pt idx="12086">
                  <c:v>1.7195016455696199</c:v>
                </c:pt>
                <c:pt idx="12087">
                  <c:v>1.7200038481012658</c:v>
                </c:pt>
                <c:pt idx="12088">
                  <c:v>1.7227659620253162</c:v>
                </c:pt>
                <c:pt idx="12089">
                  <c:v>1.7275407468354433</c:v>
                </c:pt>
                <c:pt idx="12090">
                  <c:v>1.7360820632911389</c:v>
                </c:pt>
                <c:pt idx="12091">
                  <c:v>1.7458788860759498</c:v>
                </c:pt>
                <c:pt idx="12092">
                  <c:v>1.752287772151899</c:v>
                </c:pt>
                <c:pt idx="12093">
                  <c:v>1.7578158734177221</c:v>
                </c:pt>
                <c:pt idx="12094">
                  <c:v>1.7623395696202535</c:v>
                </c:pt>
                <c:pt idx="12095">
                  <c:v>1.7686209746835444</c:v>
                </c:pt>
                <c:pt idx="12096">
                  <c:v>1.772514987341772</c:v>
                </c:pt>
                <c:pt idx="12097">
                  <c:v>1.7740215949367093</c:v>
                </c:pt>
                <c:pt idx="12098">
                  <c:v>1.7687484556962028</c:v>
                </c:pt>
                <c:pt idx="12099">
                  <c:v>1.7627220126582277</c:v>
                </c:pt>
                <c:pt idx="12100">
                  <c:v>1.758955493670886</c:v>
                </c:pt>
                <c:pt idx="12101">
                  <c:v>1.756823063291139</c:v>
                </c:pt>
                <c:pt idx="12102">
                  <c:v>1.7573252784810127</c:v>
                </c:pt>
                <c:pt idx="12103">
                  <c:v>1.7575763797468356</c:v>
                </c:pt>
                <c:pt idx="12104">
                  <c:v>1.7589593670886079</c:v>
                </c:pt>
                <c:pt idx="12105">
                  <c:v>1.7622236962025317</c:v>
                </c:pt>
                <c:pt idx="12106">
                  <c:v>1.770007848101266</c:v>
                </c:pt>
                <c:pt idx="12107">
                  <c:v>1.7767875822784811</c:v>
                </c:pt>
                <c:pt idx="12108">
                  <c:v>1.7867041645569621</c:v>
                </c:pt>
                <c:pt idx="12109">
                  <c:v>1.7956202025316454</c:v>
                </c:pt>
                <c:pt idx="12110">
                  <c:v>1.8007697215189873</c:v>
                </c:pt>
                <c:pt idx="12111">
                  <c:v>1.8052895569620253</c:v>
                </c:pt>
                <c:pt idx="12112">
                  <c:v>1.8086813670886077</c:v>
                </c:pt>
                <c:pt idx="12113">
                  <c:v>1.8126989999999998</c:v>
                </c:pt>
                <c:pt idx="12114">
                  <c:v>1.8147078101265823</c:v>
                </c:pt>
                <c:pt idx="12115">
                  <c:v>1.8174699367088605</c:v>
                </c:pt>
                <c:pt idx="12116">
                  <c:v>1.816716632911392</c:v>
                </c:pt>
                <c:pt idx="12117">
                  <c:v>1.8145803417721522</c:v>
                </c:pt>
                <c:pt idx="12118">
                  <c:v>1.8130737341772154</c:v>
                </c:pt>
                <c:pt idx="12119">
                  <c:v>1.8148314556962031</c:v>
                </c:pt>
                <c:pt idx="12120">
                  <c:v>1.8169677594936711</c:v>
                </c:pt>
                <c:pt idx="12121">
                  <c:v>1.8163419367088609</c:v>
                </c:pt>
                <c:pt idx="12122">
                  <c:v>1.8162183164556962</c:v>
                </c:pt>
                <c:pt idx="12123">
                  <c:v>1.8128265063291142</c:v>
                </c:pt>
                <c:pt idx="12124">
                  <c:v>1.8111962658227845</c:v>
                </c:pt>
                <c:pt idx="12125">
                  <c:v>1.8078044556962023</c:v>
                </c:pt>
                <c:pt idx="12126">
                  <c:v>1.8056681518987339</c:v>
                </c:pt>
                <c:pt idx="12127">
                  <c:v>1.7992631392405058</c:v>
                </c:pt>
                <c:pt idx="12128">
                  <c:v>1.7939900126582276</c:v>
                </c:pt>
                <c:pt idx="12129">
                  <c:v>1.7903471012658225</c:v>
                </c:pt>
                <c:pt idx="12130">
                  <c:v>1.7859508860759488</c:v>
                </c:pt>
                <c:pt idx="12131">
                  <c:v>1.7858272784810125</c:v>
                </c:pt>
                <c:pt idx="12132">
                  <c:v>1.7843206582278475</c:v>
                </c:pt>
                <c:pt idx="12133">
                  <c:v>1.7846992405063284</c:v>
                </c:pt>
                <c:pt idx="12134">
                  <c:v>1.7850778227848099</c:v>
                </c:pt>
                <c:pt idx="12135">
                  <c:v>1.7867119113924046</c:v>
                </c:pt>
                <c:pt idx="12136">
                  <c:v>1.7887245949367083</c:v>
                </c:pt>
                <c:pt idx="12137">
                  <c:v>1.7913630886075946</c:v>
                </c:pt>
                <c:pt idx="12138">
                  <c:v>1.7948785189873413</c:v>
                </c:pt>
                <c:pt idx="12139">
                  <c:v>1.7968873417721516</c:v>
                </c:pt>
                <c:pt idx="12140">
                  <c:v>1.7996494683544302</c:v>
                </c:pt>
                <c:pt idx="12141">
                  <c:v>1.8016582911392405</c:v>
                </c:pt>
                <c:pt idx="12142">
                  <c:v>1.8010286075949367</c:v>
                </c:pt>
                <c:pt idx="12143">
                  <c:v>1.8005263924050634</c:v>
                </c:pt>
                <c:pt idx="12144">
                  <c:v>1.798768683544304</c:v>
                </c:pt>
                <c:pt idx="12145">
                  <c:v>1.7965087721518984</c:v>
                </c:pt>
                <c:pt idx="12146">
                  <c:v>1.7926147594936706</c:v>
                </c:pt>
                <c:pt idx="12147">
                  <c:v>1.7896015443037971</c:v>
                </c:pt>
                <c:pt idx="12148">
                  <c:v>1.7805618860759493</c:v>
                </c:pt>
                <c:pt idx="12149">
                  <c:v>1.7741568607594935</c:v>
                </c:pt>
                <c:pt idx="12150">
                  <c:v>1.7702667215189871</c:v>
                </c:pt>
                <c:pt idx="12151">
                  <c:v>1.7663765696202534</c:v>
                </c:pt>
                <c:pt idx="12152">
                  <c:v>1.7623589493670886</c:v>
                </c:pt>
                <c:pt idx="12153">
                  <c:v>1.7590946329113926</c:v>
                </c:pt>
                <c:pt idx="12154">
                  <c:v>1.7572094430379748</c:v>
                </c:pt>
                <c:pt idx="12155">
                  <c:v>1.7565797594936712</c:v>
                </c:pt>
                <c:pt idx="12156">
                  <c:v>1.7614743164556967</c:v>
                </c:pt>
                <c:pt idx="12157">
                  <c:v>1.7638578481012659</c:v>
                </c:pt>
                <c:pt idx="12158">
                  <c:v>1.7685051518987345</c:v>
                </c:pt>
                <c:pt idx="12159">
                  <c:v>1.7739057594936709</c:v>
                </c:pt>
                <c:pt idx="12160">
                  <c:v>1.7814388101265823</c:v>
                </c:pt>
                <c:pt idx="12161">
                  <c:v>1.7883460379746832</c:v>
                </c:pt>
                <c:pt idx="12162">
                  <c:v>1.7955043544303793</c:v>
                </c:pt>
                <c:pt idx="12163">
                  <c:v>1.8036670886075945</c:v>
                </c:pt>
                <c:pt idx="12164">
                  <c:v>1.8107017974683541</c:v>
                </c:pt>
                <c:pt idx="12165">
                  <c:v>1.8211244430379743</c:v>
                </c:pt>
                <c:pt idx="12166">
                  <c:v>1.8290360759493669</c:v>
                </c:pt>
                <c:pt idx="12167">
                  <c:v>1.8237629367088606</c:v>
                </c:pt>
                <c:pt idx="12168">
                  <c:v>1.8164771265822783</c:v>
                </c:pt>
                <c:pt idx="12169">
                  <c:v>1.8046714810126587</c:v>
                </c:pt>
                <c:pt idx="12170">
                  <c:v>1.7914867088607598</c:v>
                </c:pt>
                <c:pt idx="12171">
                  <c:v>1.7788002911392411</c:v>
                </c:pt>
                <c:pt idx="12172">
                  <c:v>1.7673732405063296</c:v>
                </c:pt>
                <c:pt idx="12173">
                  <c:v>1.7523032797468359</c:v>
                </c:pt>
                <c:pt idx="12174">
                  <c:v>1.7362289139240512</c:v>
                </c:pt>
                <c:pt idx="12175">
                  <c:v>1.7319601924050634</c:v>
                </c:pt>
                <c:pt idx="12176">
                  <c:v>1.7276914582278484</c:v>
                </c:pt>
                <c:pt idx="12177">
                  <c:v>1.7302024708860757</c:v>
                </c:pt>
                <c:pt idx="12178">
                  <c:v>1.7349734075949363</c:v>
                </c:pt>
                <c:pt idx="12179">
                  <c:v>1.7368547367088598</c:v>
                </c:pt>
                <c:pt idx="12180">
                  <c:v>1.7382338632911385</c:v>
                </c:pt>
                <c:pt idx="12181">
                  <c:v>1.7406212556962017</c:v>
                </c:pt>
                <c:pt idx="12182">
                  <c:v>1.7441366734177208</c:v>
                </c:pt>
                <c:pt idx="12183">
                  <c:v>1.7476520911392399</c:v>
                </c:pt>
                <c:pt idx="12184">
                  <c:v>1.752423015189873</c:v>
                </c:pt>
                <c:pt idx="12185">
                  <c:v>1.753678521518987</c:v>
                </c:pt>
                <c:pt idx="12186">
                  <c:v>1.7539296227848096</c:v>
                </c:pt>
                <c:pt idx="12187">
                  <c:v>1.7546829265822779</c:v>
                </c:pt>
                <c:pt idx="12188">
                  <c:v>1.7573175594936705</c:v>
                </c:pt>
                <c:pt idx="12189">
                  <c:v>1.7624670784810126</c:v>
                </c:pt>
                <c:pt idx="12190">
                  <c:v>1.7671143949367087</c:v>
                </c:pt>
                <c:pt idx="12191">
                  <c:v>1.7713831164556961</c:v>
                </c:pt>
                <c:pt idx="12192">
                  <c:v>1.7548104063291134</c:v>
                </c:pt>
                <c:pt idx="12193">
                  <c:v>1.739365720253164</c:v>
                </c:pt>
                <c:pt idx="12194">
                  <c:v>1.7239210341772151</c:v>
                </c:pt>
                <c:pt idx="12195">
                  <c:v>1.7070933569620248</c:v>
                </c:pt>
                <c:pt idx="12196">
                  <c:v>1.6875035645569616</c:v>
                </c:pt>
                <c:pt idx="12197">
                  <c:v>1.6646494518987336</c:v>
                </c:pt>
                <c:pt idx="12198">
                  <c:v>1.6372755026582273</c:v>
                </c:pt>
                <c:pt idx="12199">
                  <c:v>1.6098976910126577</c:v>
                </c:pt>
                <c:pt idx="12200">
                  <c:v>1.6028629821518983</c:v>
                </c:pt>
                <c:pt idx="12201">
                  <c:v>1.5944491467088604</c:v>
                </c:pt>
                <c:pt idx="12202">
                  <c:v>1.5881716024050627</c:v>
                </c:pt>
                <c:pt idx="12203">
                  <c:v>1.5813879948101262</c:v>
                </c:pt>
                <c:pt idx="12204">
                  <c:v>1.5762384758227841</c:v>
                </c:pt>
                <c:pt idx="12205">
                  <c:v>1.571591172025316</c:v>
                </c:pt>
                <c:pt idx="12206">
                  <c:v>1.5714636783544298</c:v>
                </c:pt>
                <c:pt idx="12207">
                  <c:v>1.5720894884810122</c:v>
                </c:pt>
                <c:pt idx="12208">
                  <c:v>1.5729702732911388</c:v>
                </c:pt>
                <c:pt idx="12209">
                  <c:v>1.5744768808860756</c:v>
                </c:pt>
                <c:pt idx="12210">
                  <c:v>1.5746004884810123</c:v>
                </c:pt>
                <c:pt idx="12211">
                  <c:v>1.5752301846835441</c:v>
                </c:pt>
                <c:pt idx="12212">
                  <c:v>1.5747279821518985</c:v>
                </c:pt>
                <c:pt idx="12213">
                  <c:v>1.5748554631645568</c:v>
                </c:pt>
                <c:pt idx="12214">
                  <c:v>1.5756087796202531</c:v>
                </c:pt>
                <c:pt idx="12215">
                  <c:v>1.5728466530379748</c:v>
                </c:pt>
                <c:pt idx="12216">
                  <c:v>1.5695823365822783</c:v>
                </c:pt>
                <c:pt idx="12217">
                  <c:v>1.5595382644303797</c:v>
                </c:pt>
                <c:pt idx="12218">
                  <c:v>1.5492430910126582</c:v>
                </c:pt>
                <c:pt idx="12219">
                  <c:v>1.5389479175949365</c:v>
                </c:pt>
                <c:pt idx="12220">
                  <c:v>1.5289038467088607</c:v>
                </c:pt>
                <c:pt idx="12221">
                  <c:v>1.5183575834177214</c:v>
                </c:pt>
                <c:pt idx="12222">
                  <c:v>1.5080624213924052</c:v>
                </c:pt>
                <c:pt idx="12223">
                  <c:v>1.5010315732911395</c:v>
                </c:pt>
                <c:pt idx="12224">
                  <c:v>1.4938771049367088</c:v>
                </c:pt>
                <c:pt idx="12225">
                  <c:v>1.493498522658228</c:v>
                </c:pt>
                <c:pt idx="12226">
                  <c:v>1.4923666239240507</c:v>
                </c:pt>
                <c:pt idx="12227">
                  <c:v>1.4926177125316458</c:v>
                </c:pt>
                <c:pt idx="12228">
                  <c:v>1.4934984973417722</c:v>
                </c:pt>
                <c:pt idx="12229">
                  <c:v>1.494626522658228</c:v>
                </c:pt>
                <c:pt idx="12230">
                  <c:v>1.4950012441772156</c:v>
                </c:pt>
                <c:pt idx="12231">
                  <c:v>1.4950012441772156</c:v>
                </c:pt>
                <c:pt idx="12232">
                  <c:v>1.4951248644303801</c:v>
                </c:pt>
                <c:pt idx="12233">
                  <c:v>1.4961292694936712</c:v>
                </c:pt>
                <c:pt idx="12234">
                  <c:v>1.4980144593670888</c:v>
                </c:pt>
                <c:pt idx="12235">
                  <c:v>1.4970100543037979</c:v>
                </c:pt>
                <c:pt idx="12236">
                  <c:v>1.4982655606329118</c:v>
                </c:pt>
                <c:pt idx="12237">
                  <c:v>1.4968825732911397</c:v>
                </c:pt>
                <c:pt idx="12238">
                  <c:v>1.4924863707594942</c:v>
                </c:pt>
                <c:pt idx="12239">
                  <c:v>1.4877154467088611</c:v>
                </c:pt>
                <c:pt idx="12240">
                  <c:v>1.4648613365822789</c:v>
                </c:pt>
                <c:pt idx="12241">
                  <c:v>1.4408753391139246</c:v>
                </c:pt>
                <c:pt idx="12242">
                  <c:v>1.4127480872151903</c:v>
                </c:pt>
                <c:pt idx="12243">
                  <c:v>1.3868768872151902</c:v>
                </c:pt>
                <c:pt idx="12244">
                  <c:v>1.3552303544303796</c:v>
                </c:pt>
                <c:pt idx="12245">
                  <c:v>1.3255964943037979</c:v>
                </c:pt>
                <c:pt idx="12246">
                  <c:v>1.3096496107594942</c:v>
                </c:pt>
                <c:pt idx="12247">
                  <c:v>1.2924472196202534</c:v>
                </c:pt>
                <c:pt idx="12248">
                  <c:v>1.2938302196202534</c:v>
                </c:pt>
                <c:pt idx="12249">
                  <c:v>1.2968434474683548</c:v>
                </c:pt>
                <c:pt idx="12250">
                  <c:v>1.304129257594937</c:v>
                </c:pt>
                <c:pt idx="12251">
                  <c:v>1.3127941943037977</c:v>
                </c:pt>
                <c:pt idx="12252">
                  <c:v>1.3252256613924054</c:v>
                </c:pt>
                <c:pt idx="12253">
                  <c:v>1.3369038246835445</c:v>
                </c:pt>
                <c:pt idx="12254">
                  <c:v>1.33740602721519</c:v>
                </c:pt>
                <c:pt idx="12255">
                  <c:v>1.3401681537974683</c:v>
                </c:pt>
                <c:pt idx="12256">
                  <c:v>1.3424280778481015</c:v>
                </c:pt>
                <c:pt idx="12257">
                  <c:v>1.3440583056962028</c:v>
                </c:pt>
                <c:pt idx="12258">
                  <c:v>1.3448116094936711</c:v>
                </c:pt>
                <c:pt idx="12259">
                  <c:v>1.3429302803797469</c:v>
                </c:pt>
                <c:pt idx="12260">
                  <c:v>1.3417983943037974</c:v>
                </c:pt>
                <c:pt idx="12261">
                  <c:v>1.3421769765822784</c:v>
                </c:pt>
                <c:pt idx="12262">
                  <c:v>1.3416747740506327</c:v>
                </c:pt>
                <c:pt idx="12263">
                  <c:v>1.3395384829113923</c:v>
                </c:pt>
                <c:pt idx="12264">
                  <c:v>1.3358955841772149</c:v>
                </c:pt>
                <c:pt idx="12265">
                  <c:v>1.3306224575949364</c:v>
                </c:pt>
                <c:pt idx="12266">
                  <c:v>1.3245960272151895</c:v>
                </c:pt>
                <c:pt idx="12267">
                  <c:v>1.3181948753164554</c:v>
                </c:pt>
                <c:pt idx="12268">
                  <c:v>1.3094024449367085</c:v>
                </c:pt>
                <c:pt idx="12269">
                  <c:v>1.3009885968354427</c:v>
                </c:pt>
                <c:pt idx="12270">
                  <c:v>1.2938302677215185</c:v>
                </c:pt>
                <c:pt idx="12271">
                  <c:v>1.3052573196202526</c:v>
                </c:pt>
                <c:pt idx="12272">
                  <c:v>1.3183184740506324</c:v>
                </c:pt>
                <c:pt idx="12273">
                  <c:v>1.3325076537974678</c:v>
                </c:pt>
                <c:pt idx="12274">
                  <c:v>1.3495864322784803</c:v>
                </c:pt>
                <c:pt idx="12275">
                  <c:v>1.3685465411392399</c:v>
                </c:pt>
                <c:pt idx="12276">
                  <c:v>1.3901451474683537</c:v>
                </c:pt>
                <c:pt idx="12277">
                  <c:v>1.410611868860759</c:v>
                </c:pt>
                <c:pt idx="12278">
                  <c:v>1.4322104779746831</c:v>
                </c:pt>
                <c:pt idx="12279">
                  <c:v>1.4352237058227844</c:v>
                </c:pt>
                <c:pt idx="12280">
                  <c:v>1.4391138577215183</c:v>
                </c:pt>
                <c:pt idx="12281">
                  <c:v>1.4426292881012652</c:v>
                </c:pt>
                <c:pt idx="12282">
                  <c:v>1.4453914146835438</c:v>
                </c:pt>
                <c:pt idx="12283">
                  <c:v>1.448783224810126</c:v>
                </c:pt>
                <c:pt idx="12284">
                  <c:v>1.4534305286075946</c:v>
                </c:pt>
                <c:pt idx="12285">
                  <c:v>1.4600866551898732</c:v>
                </c:pt>
                <c:pt idx="12286">
                  <c:v>1.4667427817721517</c:v>
                </c:pt>
                <c:pt idx="12287">
                  <c:v>1.4741522248101262</c:v>
                </c:pt>
                <c:pt idx="12288">
                  <c:v>1.4798039463291137</c:v>
                </c:pt>
                <c:pt idx="12289">
                  <c:v>1.485455667848101</c:v>
                </c:pt>
                <c:pt idx="12290">
                  <c:v>1.4904776931645569</c:v>
                </c:pt>
                <c:pt idx="12291">
                  <c:v>1.495750832405063</c:v>
                </c:pt>
                <c:pt idx="12292">
                  <c:v>1.4975085539240505</c:v>
                </c:pt>
                <c:pt idx="12293">
                  <c:v>1.4983854779746835</c:v>
                </c:pt>
                <c:pt idx="12294">
                  <c:v>1.500896503291139</c:v>
                </c:pt>
                <c:pt idx="12295">
                  <c:v>1.5030289336708862</c:v>
                </c:pt>
                <c:pt idx="12296">
                  <c:v>1.5125708032911389</c:v>
                </c:pt>
                <c:pt idx="12297">
                  <c:v>1.5218615589873417</c:v>
                </c:pt>
                <c:pt idx="12298">
                  <c:v>1.5316545298734179</c:v>
                </c:pt>
                <c:pt idx="12299">
                  <c:v>1.5419497020253163</c:v>
                </c:pt>
                <c:pt idx="12300">
                  <c:v>1.5548833703797464</c:v>
                </c:pt>
                <c:pt idx="12301">
                  <c:v>1.5676895577215189</c:v>
                </c:pt>
                <c:pt idx="12302">
                  <c:v>1.5773588994936707</c:v>
                </c:pt>
                <c:pt idx="12303">
                  <c:v>1.5875265830379746</c:v>
                </c:pt>
                <c:pt idx="12304">
                  <c:v>1.5905398108860758</c:v>
                </c:pt>
                <c:pt idx="12305">
                  <c:v>1.5950635070886074</c:v>
                </c:pt>
                <c:pt idx="12306">
                  <c:v>1.5984553172151899</c:v>
                </c:pt>
                <c:pt idx="12307">
                  <c:v>1.5984553172151899</c:v>
                </c:pt>
                <c:pt idx="12308">
                  <c:v>1.5958168235443035</c:v>
                </c:pt>
                <c:pt idx="12309">
                  <c:v>1.5934294311392403</c:v>
                </c:pt>
                <c:pt idx="12310">
                  <c:v>1.5921739248101265</c:v>
                </c:pt>
                <c:pt idx="12311">
                  <c:v>1.5881562918987342</c:v>
                </c:pt>
                <c:pt idx="12312">
                  <c:v>1.5846408741772151</c:v>
                </c:pt>
                <c:pt idx="12313">
                  <c:v>1.5803721526582277</c:v>
                </c:pt>
                <c:pt idx="12314">
                  <c:v>1.5779886210126584</c:v>
                </c:pt>
                <c:pt idx="12315">
                  <c:v>1.5757287096202532</c:v>
                </c:pt>
                <c:pt idx="12316">
                  <c:v>1.5752265070886073</c:v>
                </c:pt>
                <c:pt idx="12317">
                  <c:v>1.5756012286075947</c:v>
                </c:pt>
                <c:pt idx="12318">
                  <c:v>1.5733413045569618</c:v>
                </c:pt>
                <c:pt idx="12319">
                  <c:v>1.5907948070886073</c:v>
                </c:pt>
                <c:pt idx="12320">
                  <c:v>1.6095038172151896</c:v>
                </c:pt>
                <c:pt idx="12321">
                  <c:v>1.6292172336708859</c:v>
                </c:pt>
                <c:pt idx="12322">
                  <c:v>1.6480537248101264</c:v>
                </c:pt>
                <c:pt idx="12323">
                  <c:v>1.6683968272151894</c:v>
                </c:pt>
                <c:pt idx="12324">
                  <c:v>1.6867311177215187</c:v>
                </c:pt>
                <c:pt idx="12325">
                  <c:v>1.7033076848101261</c:v>
                </c:pt>
                <c:pt idx="12326">
                  <c:v>1.7236507848101263</c:v>
                </c:pt>
                <c:pt idx="12327">
                  <c:v>1.7267876202531642</c:v>
                </c:pt>
                <c:pt idx="12328">
                  <c:v>1.7279156455696203</c:v>
                </c:pt>
                <c:pt idx="12329">
                  <c:v>1.7267837468354432</c:v>
                </c:pt>
                <c:pt idx="12330">
                  <c:v>1.7242727341772148</c:v>
                </c:pt>
                <c:pt idx="12331">
                  <c:v>1.7206336835443035</c:v>
                </c:pt>
                <c:pt idx="12332">
                  <c:v>1.7206336835443035</c:v>
                </c:pt>
                <c:pt idx="12333">
                  <c:v>1.7201314810126576</c:v>
                </c:pt>
                <c:pt idx="12334">
                  <c:v>1.7183737721518981</c:v>
                </c:pt>
                <c:pt idx="12335">
                  <c:v>1.716113848101265</c:v>
                </c:pt>
                <c:pt idx="12336">
                  <c:v>1.7143561392405056</c:v>
                </c:pt>
                <c:pt idx="12337">
                  <c:v>1.713100632911392</c:v>
                </c:pt>
                <c:pt idx="12338">
                  <c:v>1.7017971924050626</c:v>
                </c:pt>
                <c:pt idx="12339">
                  <c:v>1.6916256392405054</c:v>
                </c:pt>
                <c:pt idx="12340">
                  <c:v>1.6769342620253154</c:v>
                </c:pt>
                <c:pt idx="12341">
                  <c:v>1.6626176075949355</c:v>
                </c:pt>
                <c:pt idx="12342">
                  <c:v>1.6476751291139229</c:v>
                </c:pt>
                <c:pt idx="12343">
                  <c:v>1.6333623329113913</c:v>
                </c:pt>
                <c:pt idx="12344">
                  <c:v>1.6197989772151891</c:v>
                </c:pt>
                <c:pt idx="12345">
                  <c:v>1.6078697101265815</c:v>
                </c:pt>
                <c:pt idx="12346">
                  <c:v>1.6054823050632905</c:v>
                </c:pt>
                <c:pt idx="12347">
                  <c:v>1.6039756974683537</c:v>
                </c:pt>
                <c:pt idx="12348">
                  <c:v>1.6029712924050625</c:v>
                </c:pt>
                <c:pt idx="12349">
                  <c:v>1.6023454696202526</c:v>
                </c:pt>
                <c:pt idx="12350">
                  <c:v>1.6020943683544295</c:v>
                </c:pt>
                <c:pt idx="12351">
                  <c:v>1.6010899506329106</c:v>
                </c:pt>
                <c:pt idx="12352">
                  <c:v>1.5994597227848095</c:v>
                </c:pt>
                <c:pt idx="12353">
                  <c:v>1.5958206721518982</c:v>
                </c:pt>
                <c:pt idx="12354">
                  <c:v>1.5928074443037969</c:v>
                </c:pt>
                <c:pt idx="12355">
                  <c:v>1.5874068240506323</c:v>
                </c:pt>
                <c:pt idx="12356">
                  <c:v>1.5838913936708854</c:v>
                </c:pt>
                <c:pt idx="12357">
                  <c:v>1.5823847860759488</c:v>
                </c:pt>
                <c:pt idx="12358">
                  <c:v>1.5811292797468348</c:v>
                </c:pt>
                <c:pt idx="12359">
                  <c:v>1.5792440772151892</c:v>
                </c:pt>
                <c:pt idx="12360">
                  <c:v>1.5767291911392398</c:v>
                </c:pt>
                <c:pt idx="12361">
                  <c:v>1.5735884822784802</c:v>
                </c:pt>
                <c:pt idx="12362">
                  <c:v>1.5693158873417714</c:v>
                </c:pt>
                <c:pt idx="12363">
                  <c:v>1.5649196848101259</c:v>
                </c:pt>
                <c:pt idx="12364">
                  <c:v>1.5597701784810121</c:v>
                </c:pt>
                <c:pt idx="12365">
                  <c:v>1.550977760759493</c:v>
                </c:pt>
                <c:pt idx="12366">
                  <c:v>1.5410534443037969</c:v>
                </c:pt>
                <c:pt idx="12367">
                  <c:v>1.5342736974683537</c:v>
                </c:pt>
                <c:pt idx="12368">
                  <c:v>1.5282472544303793</c:v>
                </c:pt>
                <c:pt idx="12369">
                  <c:v>1.5235999379746834</c:v>
                </c:pt>
                <c:pt idx="12370">
                  <c:v>1.5207103430379745</c:v>
                </c:pt>
                <c:pt idx="12371">
                  <c:v>1.519957039240506</c:v>
                </c:pt>
                <c:pt idx="12372">
                  <c:v>1.5197059379746833</c:v>
                </c:pt>
                <c:pt idx="12373">
                  <c:v>1.520833963291139</c:v>
                </c:pt>
                <c:pt idx="12374">
                  <c:v>1.5243493936708861</c:v>
                </c:pt>
                <c:pt idx="12375">
                  <c:v>1.5259834822784808</c:v>
                </c:pt>
                <c:pt idx="12376">
                  <c:v>1.5292478113924048</c:v>
                </c:pt>
                <c:pt idx="12377">
                  <c:v>1.5321374063291135</c:v>
                </c:pt>
                <c:pt idx="12378">
                  <c:v>1.5300011025316456</c:v>
                </c:pt>
                <c:pt idx="12379">
                  <c:v>1.5264856721518987</c:v>
                </c:pt>
                <c:pt idx="12380">
                  <c:v>1.5212125329113919</c:v>
                </c:pt>
                <c:pt idx="12381">
                  <c:v>1.5154371911392401</c:v>
                </c:pt>
                <c:pt idx="12382">
                  <c:v>1.5072744569620251</c:v>
                </c:pt>
                <c:pt idx="12383">
                  <c:v>1.4987370012658228</c:v>
                </c:pt>
                <c:pt idx="12384">
                  <c:v>1.4864291582278477</c:v>
                </c:pt>
                <c:pt idx="12385">
                  <c:v>1.4741213139240503</c:v>
                </c:pt>
                <c:pt idx="12386">
                  <c:v>1.4677162886075947</c:v>
                </c:pt>
                <c:pt idx="12387">
                  <c:v>1.4623156683544301</c:v>
                </c:pt>
                <c:pt idx="12388">
                  <c:v>1.4584216556962022</c:v>
                </c:pt>
                <c:pt idx="12389">
                  <c:v>1.4538979594936707</c:v>
                </c:pt>
                <c:pt idx="12390">
                  <c:v>1.4510083645569618</c:v>
                </c:pt>
                <c:pt idx="12391">
                  <c:v>1.4483698582278479</c:v>
                </c:pt>
                <c:pt idx="12392">
                  <c:v>1.4467357569620252</c:v>
                </c:pt>
                <c:pt idx="12393">
                  <c:v>1.445352756962025</c:v>
                </c:pt>
                <c:pt idx="12394">
                  <c:v>1.442467010126582</c:v>
                </c:pt>
                <c:pt idx="12395">
                  <c:v>1.439453782278481</c:v>
                </c:pt>
                <c:pt idx="12396">
                  <c:v>1.4359383518987341</c:v>
                </c:pt>
                <c:pt idx="12397">
                  <c:v>1.4359383518987339</c:v>
                </c:pt>
                <c:pt idx="12398">
                  <c:v>1.4338059088607591</c:v>
                </c:pt>
                <c:pt idx="12399">
                  <c:v>1.423761837974683</c:v>
                </c:pt>
                <c:pt idx="12400">
                  <c:v>1.4142199683544301</c:v>
                </c:pt>
                <c:pt idx="12401">
                  <c:v>1.4041758962025312</c:v>
                </c:pt>
                <c:pt idx="12402">
                  <c:v>1.394382926582278</c:v>
                </c:pt>
                <c:pt idx="12403">
                  <c:v>1.3855904987341769</c:v>
                </c:pt>
                <c:pt idx="12404">
                  <c:v>1.3766744645569617</c:v>
                </c:pt>
                <c:pt idx="12405">
                  <c:v>1.365247405063291</c:v>
                </c:pt>
                <c:pt idx="12406">
                  <c:v>1.3543225481012655</c:v>
                </c:pt>
                <c:pt idx="12407">
                  <c:v>1.3506834974683541</c:v>
                </c:pt>
                <c:pt idx="12408">
                  <c:v>1.3472955607594934</c:v>
                </c:pt>
                <c:pt idx="12409">
                  <c:v>1.3441548518987338</c:v>
                </c:pt>
                <c:pt idx="12410">
                  <c:v>1.341516358227848</c:v>
                </c:pt>
                <c:pt idx="12411">
                  <c:v>1.3358646367088607</c:v>
                </c:pt>
                <c:pt idx="12412">
                  <c:v>1.3312173202531645</c:v>
                </c:pt>
                <c:pt idx="12413">
                  <c:v>1.3263189025316455</c:v>
                </c:pt>
                <c:pt idx="12414">
                  <c:v>1.3230507253164558</c:v>
                </c:pt>
                <c:pt idx="12415">
                  <c:v>1.3199138772151899</c:v>
                </c:pt>
                <c:pt idx="12416">
                  <c:v>1.3194116746835443</c:v>
                </c:pt>
                <c:pt idx="12417">
                  <c:v>1.3302129126582278</c:v>
                </c:pt>
                <c:pt idx="12418">
                  <c:v>1.3322255924050632</c:v>
                </c:pt>
                <c:pt idx="12419">
                  <c:v>1.3366218050632912</c:v>
                </c:pt>
                <c:pt idx="12420">
                  <c:v>1.3420224215189875</c:v>
                </c:pt>
                <c:pt idx="12421">
                  <c:v>1.3471719379746838</c:v>
                </c:pt>
                <c:pt idx="12422">
                  <c:v>1.3529472784810128</c:v>
                </c:pt>
                <c:pt idx="12423">
                  <c:v>1.360858912658228</c:v>
                </c:pt>
                <c:pt idx="12424">
                  <c:v>1.3646254379746838</c:v>
                </c:pt>
                <c:pt idx="12425">
                  <c:v>1.3589737164556963</c:v>
                </c:pt>
                <c:pt idx="12426">
                  <c:v>1.3617358430379749</c:v>
                </c:pt>
                <c:pt idx="12427">
                  <c:v>1.3626166405063291</c:v>
                </c:pt>
                <c:pt idx="12428">
                  <c:v>1.3626166405063294</c:v>
                </c:pt>
                <c:pt idx="12429">
                  <c:v>1.3636210455696207</c:v>
                </c:pt>
                <c:pt idx="12430">
                  <c:v>1.3628677417721524</c:v>
                </c:pt>
                <c:pt idx="12431">
                  <c:v>1.3596034126582284</c:v>
                </c:pt>
                <c:pt idx="12432">
                  <c:v>1.3570924000000004</c:v>
                </c:pt>
                <c:pt idx="12433">
                  <c:v>1.3547088683544308</c:v>
                </c:pt>
                <c:pt idx="12434">
                  <c:v>1.3542066658227854</c:v>
                </c:pt>
                <c:pt idx="12435">
                  <c:v>1.3547088683544308</c:v>
                </c:pt>
                <c:pt idx="12436">
                  <c:v>1.3528275265822789</c:v>
                </c:pt>
                <c:pt idx="12437">
                  <c:v>1.3494395772151901</c:v>
                </c:pt>
                <c:pt idx="12438">
                  <c:v>1.3464263620253167</c:v>
                </c:pt>
                <c:pt idx="12439">
                  <c:v>1.3454258177215193</c:v>
                </c:pt>
                <c:pt idx="12440">
                  <c:v>1.3465577037974685</c:v>
                </c:pt>
                <c:pt idx="12441">
                  <c:v>1.3469362860759495</c:v>
                </c:pt>
                <c:pt idx="12442">
                  <c:v>1.3441741594936711</c:v>
                </c:pt>
                <c:pt idx="12443">
                  <c:v>1.3429186405063291</c:v>
                </c:pt>
                <c:pt idx="12444">
                  <c:v>1.3436758050632909</c:v>
                </c:pt>
                <c:pt idx="12445">
                  <c:v>1.3492039063291139</c:v>
                </c:pt>
                <c:pt idx="12446">
                  <c:v>1.3547281468354428</c:v>
                </c:pt>
                <c:pt idx="12447">
                  <c:v>1.3577413746835443</c:v>
                </c:pt>
                <c:pt idx="12448">
                  <c:v>1.3606309822784808</c:v>
                </c:pt>
                <c:pt idx="12449">
                  <c:v>1.3635205772151897</c:v>
                </c:pt>
                <c:pt idx="12450">
                  <c:v>1.367538197468354</c:v>
                </c:pt>
                <c:pt idx="12451">
                  <c:v>1.3689211848101261</c:v>
                </c:pt>
                <c:pt idx="12452">
                  <c:v>1.3705552734177213</c:v>
                </c:pt>
                <c:pt idx="12453">
                  <c:v>1.3652821341772148</c:v>
                </c:pt>
                <c:pt idx="12454">
                  <c:v>1.3605111974683541</c:v>
                </c:pt>
                <c:pt idx="12455">
                  <c:v>1.3568721594936706</c:v>
                </c:pt>
                <c:pt idx="12456">
                  <c:v>1.3526034253164554</c:v>
                </c:pt>
                <c:pt idx="12457">
                  <c:v>1.3517265012658226</c:v>
                </c:pt>
                <c:pt idx="12458">
                  <c:v>1.3519776025316452</c:v>
                </c:pt>
                <c:pt idx="12459">
                  <c:v>1.3544886151898732</c:v>
                </c:pt>
                <c:pt idx="12460">
                  <c:v>1.3564974379746835</c:v>
                </c:pt>
                <c:pt idx="12461">
                  <c:v>1.3629024632911391</c:v>
                </c:pt>
                <c:pt idx="12462">
                  <c:v>1.3693074886075949</c:v>
                </c:pt>
                <c:pt idx="12463">
                  <c:v>1.3770916354430378</c:v>
                </c:pt>
                <c:pt idx="12464">
                  <c:v>1.3846246822784809</c:v>
                </c:pt>
                <c:pt idx="12465">
                  <c:v>1.3882675936708859</c:v>
                </c:pt>
                <c:pt idx="12466">
                  <c:v>1.3927912898734176</c:v>
                </c:pt>
                <c:pt idx="12467">
                  <c:v>1.3951786949367089</c:v>
                </c:pt>
                <c:pt idx="12468">
                  <c:v>1.4003282139240509</c:v>
                </c:pt>
                <c:pt idx="12469">
                  <c:v>1.4042222265822788</c:v>
                </c:pt>
                <c:pt idx="12470">
                  <c:v>1.408490960759494</c:v>
                </c:pt>
                <c:pt idx="12471">
                  <c:v>1.4123849734177218</c:v>
                </c:pt>
                <c:pt idx="12472">
                  <c:v>1.4174070113924053</c:v>
                </c:pt>
                <c:pt idx="12473">
                  <c:v>1.4216757455696205</c:v>
                </c:pt>
                <c:pt idx="12474">
                  <c:v>1.4241867708860763</c:v>
                </c:pt>
                <c:pt idx="12475">
                  <c:v>1.429085188607595</c:v>
                </c:pt>
                <c:pt idx="12476">
                  <c:v>1.4317198341772155</c:v>
                </c:pt>
                <c:pt idx="12477">
                  <c:v>1.4363632898734178</c:v>
                </c:pt>
                <c:pt idx="12478">
                  <c:v>1.447411765822785</c:v>
                </c:pt>
                <c:pt idx="12479">
                  <c:v>1.4577069392405062</c:v>
                </c:pt>
                <c:pt idx="12480">
                  <c:v>1.4674999101265824</c:v>
                </c:pt>
                <c:pt idx="12481">
                  <c:v>1.4777950822784811</c:v>
                </c:pt>
                <c:pt idx="12482">
                  <c:v>1.4865875101265824</c:v>
                </c:pt>
                <c:pt idx="12483">
                  <c:v>1.4948738607594936</c:v>
                </c:pt>
                <c:pt idx="12484">
                  <c:v>1.5019047050632912</c:v>
                </c:pt>
                <c:pt idx="12485">
                  <c:v>1.5065520177215188</c:v>
                </c:pt>
                <c:pt idx="12486">
                  <c:v>1.5059223341772152</c:v>
                </c:pt>
                <c:pt idx="12487">
                  <c:v>1.5075525620253163</c:v>
                </c:pt>
                <c:pt idx="12488">
                  <c:v>1.5076761822784805</c:v>
                </c:pt>
                <c:pt idx="12489">
                  <c:v>1.5083020050632907</c:v>
                </c:pt>
                <c:pt idx="12490">
                  <c:v>1.5113152202531641</c:v>
                </c:pt>
                <c:pt idx="12491">
                  <c:v>1.514830637974683</c:v>
                </c:pt>
                <c:pt idx="12492">
                  <c:v>1.5189757392405057</c:v>
                </c:pt>
                <c:pt idx="12493">
                  <c:v>1.5222439164556956</c:v>
                </c:pt>
                <c:pt idx="12494">
                  <c:v>1.5228697392405055</c:v>
                </c:pt>
                <c:pt idx="12495">
                  <c:v>1.5236230430379738</c:v>
                </c:pt>
                <c:pt idx="12496">
                  <c:v>1.5247510683544296</c:v>
                </c:pt>
                <c:pt idx="12497">
                  <c:v>1.5320330177215182</c:v>
                </c:pt>
                <c:pt idx="12498">
                  <c:v>1.5383105620253157</c:v>
                </c:pt>
                <c:pt idx="12499">
                  <c:v>1.5483546253164551</c:v>
                </c:pt>
                <c:pt idx="12500">
                  <c:v>1.5594030936708854</c:v>
                </c:pt>
                <c:pt idx="12501">
                  <c:v>1.5713323468354423</c:v>
                </c:pt>
                <c:pt idx="12502">
                  <c:v>1.5831379924050624</c:v>
                </c:pt>
                <c:pt idx="12503">
                  <c:v>1.5940667088607587</c:v>
                </c:pt>
                <c:pt idx="12504">
                  <c:v>1.6052465316455689</c:v>
                </c:pt>
                <c:pt idx="12505">
                  <c:v>1.6090169113924042</c:v>
                </c:pt>
                <c:pt idx="12506">
                  <c:v>1.614166417721518</c:v>
                </c:pt>
                <c:pt idx="12507">
                  <c:v>1.6140389367088597</c:v>
                </c:pt>
                <c:pt idx="12508">
                  <c:v>1.6141625569620244</c:v>
                </c:pt>
                <c:pt idx="12509">
                  <c:v>1.6147883797468345</c:v>
                </c:pt>
                <c:pt idx="12510">
                  <c:v>1.6174230126582267</c:v>
                </c:pt>
                <c:pt idx="12511">
                  <c:v>1.6195554430379737</c:v>
                </c:pt>
                <c:pt idx="12512">
                  <c:v>1.6209345696202522</c:v>
                </c:pt>
                <c:pt idx="12513">
                  <c:v>1.6228197721518978</c:v>
                </c:pt>
                <c:pt idx="12514">
                  <c:v>1.6230708734177208</c:v>
                </c:pt>
                <c:pt idx="12515">
                  <c:v>1.6239477974683538</c:v>
                </c:pt>
                <c:pt idx="12516">
                  <c:v>1.6254544050632902</c:v>
                </c:pt>
                <c:pt idx="12517">
                  <c:v>1.6278417974683537</c:v>
                </c:pt>
                <c:pt idx="12518">
                  <c:v>1.6287187215189867</c:v>
                </c:pt>
                <c:pt idx="12519">
                  <c:v>1.6277143164556953</c:v>
                </c:pt>
                <c:pt idx="12520">
                  <c:v>1.6287187215189867</c:v>
                </c:pt>
                <c:pt idx="12521">
                  <c:v>1.6294720253164552</c:v>
                </c:pt>
                <c:pt idx="12522">
                  <c:v>1.6316083291139236</c:v>
                </c:pt>
                <c:pt idx="12523">
                  <c:v>1.6338682531645563</c:v>
                </c:pt>
                <c:pt idx="12524">
                  <c:v>1.6342429746835434</c:v>
                </c:pt>
                <c:pt idx="12525">
                  <c:v>1.6333621898734167</c:v>
                </c:pt>
                <c:pt idx="12526">
                  <c:v>1.6319792025316449</c:v>
                </c:pt>
                <c:pt idx="12527">
                  <c:v>1.6316006202531637</c:v>
                </c:pt>
                <c:pt idx="12528">
                  <c:v>1.6294643291139235</c:v>
                </c:pt>
                <c:pt idx="12529">
                  <c:v>1.6283324430379742</c:v>
                </c:pt>
                <c:pt idx="12530">
                  <c:v>1.627076924050632</c:v>
                </c:pt>
                <c:pt idx="12531">
                  <c:v>1.6259450379746829</c:v>
                </c:pt>
                <c:pt idx="12532">
                  <c:v>1.6269494430379741</c:v>
                </c:pt>
                <c:pt idx="12533">
                  <c:v>1.6274516455696195</c:v>
                </c:pt>
                <c:pt idx="12534">
                  <c:v>1.6277027468354424</c:v>
                </c:pt>
                <c:pt idx="12535">
                  <c:v>1.627575265822784</c:v>
                </c:pt>
                <c:pt idx="12536">
                  <c:v>1.6279499873417713</c:v>
                </c:pt>
                <c:pt idx="12537">
                  <c:v>1.6273203037974675</c:v>
                </c:pt>
                <c:pt idx="12538">
                  <c:v>1.6266944810126573</c:v>
                </c:pt>
                <c:pt idx="12539">
                  <c:v>1.6258136835443031</c:v>
                </c:pt>
                <c:pt idx="12540">
                  <c:v>1.6228004556962017</c:v>
                </c:pt>
                <c:pt idx="12541">
                  <c:v>1.6217960506329105</c:v>
                </c:pt>
                <c:pt idx="12542">
                  <c:v>1.6215449493670877</c:v>
                </c:pt>
                <c:pt idx="12543">
                  <c:v>1.6231790506329107</c:v>
                </c:pt>
                <c:pt idx="12544">
                  <c:v>1.6244345569620242</c:v>
                </c:pt>
                <c:pt idx="12545">
                  <c:v>1.6249367594936697</c:v>
                </c:pt>
                <c:pt idx="12546">
                  <c:v>1.6238087215189863</c:v>
                </c:pt>
                <c:pt idx="12547">
                  <c:v>1.6234339999999992</c:v>
                </c:pt>
                <c:pt idx="12548">
                  <c:v>1.6235614683544293</c:v>
                </c:pt>
                <c:pt idx="12549">
                  <c:v>1.6224334303797459</c:v>
                </c:pt>
                <c:pt idx="12550">
                  <c:v>1.6205482405063281</c:v>
                </c:pt>
                <c:pt idx="12551">
                  <c:v>1.6171603037974673</c:v>
                </c:pt>
                <c:pt idx="12552">
                  <c:v>1.6156536962025307</c:v>
                </c:pt>
                <c:pt idx="12553">
                  <c:v>1.615653696202531</c:v>
                </c:pt>
                <c:pt idx="12554">
                  <c:v>1.6160284177215183</c:v>
                </c:pt>
                <c:pt idx="12555">
                  <c:v>1.6160284177215183</c:v>
                </c:pt>
                <c:pt idx="12556">
                  <c:v>1.61527511392405</c:v>
                </c:pt>
                <c:pt idx="12557">
                  <c:v>1.6154025949367083</c:v>
                </c:pt>
                <c:pt idx="12558">
                  <c:v>1.6166619620253158</c:v>
                </c:pt>
                <c:pt idx="12559">
                  <c:v>1.6171641645569612</c:v>
                </c:pt>
                <c:pt idx="12560">
                  <c:v>1.6166619620253155</c:v>
                </c:pt>
                <c:pt idx="12561">
                  <c:v>1.6184196708860752</c:v>
                </c:pt>
                <c:pt idx="12562">
                  <c:v>1.6210581772151891</c:v>
                </c:pt>
                <c:pt idx="12563">
                  <c:v>1.623947784810126</c:v>
                </c:pt>
                <c:pt idx="12564">
                  <c:v>1.6283439999999996</c:v>
                </c:pt>
                <c:pt idx="12565">
                  <c:v>1.6314847088607587</c:v>
                </c:pt>
                <c:pt idx="12566">
                  <c:v>1.6336210126582276</c:v>
                </c:pt>
                <c:pt idx="12567">
                  <c:v>1.637893607594936</c:v>
                </c:pt>
                <c:pt idx="12568">
                  <c:v>1.641285405063291</c:v>
                </c:pt>
                <c:pt idx="12569">
                  <c:v>1.6429195063291135</c:v>
                </c:pt>
                <c:pt idx="12570">
                  <c:v>1.6436728101265821</c:v>
                </c:pt>
                <c:pt idx="12571">
                  <c:v>1.6442986329113922</c:v>
                </c:pt>
                <c:pt idx="12572">
                  <c:v>1.6450519493670881</c:v>
                </c:pt>
                <c:pt idx="12573">
                  <c:v>1.6450519493670885</c:v>
                </c:pt>
                <c:pt idx="12574">
                  <c:v>1.6427920253164554</c:v>
                </c:pt>
                <c:pt idx="12575">
                  <c:v>1.6396551772151899</c:v>
                </c:pt>
                <c:pt idx="12576">
                  <c:v>1.6390254936708861</c:v>
                </c:pt>
                <c:pt idx="12577">
                  <c:v>1.6399024177215189</c:v>
                </c:pt>
                <c:pt idx="12578">
                  <c:v>1.6358847974683541</c:v>
                </c:pt>
                <c:pt idx="12579">
                  <c:v>1.6303605696202532</c:v>
                </c:pt>
                <c:pt idx="12580">
                  <c:v>1.6232022405063291</c:v>
                </c:pt>
                <c:pt idx="12581">
                  <c:v>1.6170483164556961</c:v>
                </c:pt>
                <c:pt idx="12582">
                  <c:v>1.6132779240506328</c:v>
                </c:pt>
                <c:pt idx="12583">
                  <c:v>1.6091328227848101</c:v>
                </c:pt>
                <c:pt idx="12584">
                  <c:v>1.603732215189873</c:v>
                </c:pt>
                <c:pt idx="12585">
                  <c:v>1.5980804936708859</c:v>
                </c:pt>
                <c:pt idx="12586">
                  <c:v>1.5985826962025314</c:v>
                </c:pt>
                <c:pt idx="12587">
                  <c:v>1.5999656835443037</c:v>
                </c:pt>
                <c:pt idx="12588">
                  <c:v>1.6026041898734174</c:v>
                </c:pt>
                <c:pt idx="12589">
                  <c:v>1.5866573075949364</c:v>
                </c:pt>
                <c:pt idx="12590">
                  <c:v>1.5717148316455691</c:v>
                </c:pt>
                <c:pt idx="12591">
                  <c:v>1.556895974683544</c:v>
                </c:pt>
                <c:pt idx="12592">
                  <c:v>1.5408215987341767</c:v>
                </c:pt>
                <c:pt idx="12593">
                  <c:v>1.5243725126582273</c:v>
                </c:pt>
                <c:pt idx="12594">
                  <c:v>1.5067915392405056</c:v>
                </c:pt>
                <c:pt idx="12595">
                  <c:v>1.4897127683544298</c:v>
                </c:pt>
                <c:pt idx="12596">
                  <c:v>1.4708762862025311</c:v>
                </c:pt>
                <c:pt idx="12597">
                  <c:v>1.4693696786075943</c:v>
                </c:pt>
                <c:pt idx="12598">
                  <c:v>1.4683652735443031</c:v>
                </c:pt>
                <c:pt idx="12599">
                  <c:v>1.4661053621518982</c:v>
                </c:pt>
                <c:pt idx="12600">
                  <c:v>1.4654795393670881</c:v>
                </c:pt>
                <c:pt idx="12601">
                  <c:v>1.46158552670886</c:v>
                </c:pt>
                <c:pt idx="12602">
                  <c:v>1.4581937165822778</c:v>
                </c:pt>
                <c:pt idx="12603">
                  <c:v>1.4519161722784804</c:v>
                </c:pt>
                <c:pt idx="12604">
                  <c:v>1.4476474381012654</c:v>
                </c:pt>
                <c:pt idx="12605">
                  <c:v>1.447898539367088</c:v>
                </c:pt>
                <c:pt idx="12606">
                  <c:v>1.4489068051898728</c:v>
                </c:pt>
                <c:pt idx="12607">
                  <c:v>1.4514216786075944</c:v>
                </c:pt>
                <c:pt idx="12608">
                  <c:v>1.4456463368354424</c:v>
                </c:pt>
                <c:pt idx="12609">
                  <c:v>1.4418798178481007</c:v>
                </c:pt>
                <c:pt idx="12610">
                  <c:v>1.4377385646835437</c:v>
                </c:pt>
                <c:pt idx="12611">
                  <c:v>1.436610539367088</c:v>
                </c:pt>
                <c:pt idx="12612">
                  <c:v>1.4353550330379743</c:v>
                </c:pt>
                <c:pt idx="12613">
                  <c:v>1.4322143241772147</c:v>
                </c:pt>
                <c:pt idx="12614">
                  <c:v>1.4284478051898732</c:v>
                </c:pt>
                <c:pt idx="12615">
                  <c:v>1.4246812862025313</c:v>
                </c:pt>
                <c:pt idx="12616">
                  <c:v>1.4287027798734173</c:v>
                </c:pt>
                <c:pt idx="12617">
                  <c:v>1.4314649064556959</c:v>
                </c:pt>
                <c:pt idx="12618">
                  <c:v>1.4333500963291137</c:v>
                </c:pt>
                <c:pt idx="12619">
                  <c:v>1.4346056026582277</c:v>
                </c:pt>
                <c:pt idx="12620">
                  <c:v>1.4342270077215187</c:v>
                </c:pt>
                <c:pt idx="12621">
                  <c:v>1.4337248051898732</c:v>
                </c:pt>
                <c:pt idx="12622">
                  <c:v>1.4303329950632908</c:v>
                </c:pt>
                <c:pt idx="12623">
                  <c:v>1.4270686659493668</c:v>
                </c:pt>
                <c:pt idx="12624">
                  <c:v>1.4224213494936706</c:v>
                </c:pt>
                <c:pt idx="12625">
                  <c:v>1.4199103368354429</c:v>
                </c:pt>
                <c:pt idx="12626">
                  <c:v>1.4161438051898732</c:v>
                </c:pt>
                <c:pt idx="12627">
                  <c:v>1.4151394127848098</c:v>
                </c:pt>
                <c:pt idx="12628">
                  <c:v>1.4146372229113922</c:v>
                </c:pt>
                <c:pt idx="12629">
                  <c:v>1.4153905267088605</c:v>
                </c:pt>
                <c:pt idx="12630">
                  <c:v>1.4166460330379747</c:v>
                </c:pt>
                <c:pt idx="12631">
                  <c:v>1.4176504381012658</c:v>
                </c:pt>
                <c:pt idx="12632">
                  <c:v>1.4177740583544303</c:v>
                </c:pt>
                <c:pt idx="12633">
                  <c:v>1.415765248227848</c:v>
                </c:pt>
                <c:pt idx="12634">
                  <c:v>1.4155141469620252</c:v>
                </c:pt>
                <c:pt idx="12635">
                  <c:v>1.4132542229113922</c:v>
                </c:pt>
                <c:pt idx="12636">
                  <c:v>1.4103646153164557</c:v>
                </c:pt>
                <c:pt idx="12637">
                  <c:v>1.4045854127848099</c:v>
                </c:pt>
                <c:pt idx="12638">
                  <c:v>1.4008188811392401</c:v>
                </c:pt>
                <c:pt idx="12639">
                  <c:v>1.3976820330379744</c:v>
                </c:pt>
                <c:pt idx="12640">
                  <c:v>1.3950435267088603</c:v>
                </c:pt>
                <c:pt idx="12641">
                  <c:v>1.3934094254430374</c:v>
                </c:pt>
                <c:pt idx="12642">
                  <c:v>1.3924050077215182</c:v>
                </c:pt>
                <c:pt idx="12643">
                  <c:v>1.3897665013924043</c:v>
                </c:pt>
                <c:pt idx="12644">
                  <c:v>1.388634602658227</c:v>
                </c:pt>
                <c:pt idx="12645">
                  <c:v>1.3875027039240497</c:v>
                </c:pt>
                <c:pt idx="12646">
                  <c:v>1.3862471975949358</c:v>
                </c:pt>
                <c:pt idx="12647">
                  <c:v>1.3848680710126571</c:v>
                </c:pt>
                <c:pt idx="12648">
                  <c:v>1.3853702735443025</c:v>
                </c:pt>
                <c:pt idx="12649">
                  <c:v>1.3854977672151885</c:v>
                </c:pt>
                <c:pt idx="12650">
                  <c:v>1.3870043874683531</c:v>
                </c:pt>
                <c:pt idx="12651">
                  <c:v>1.3886346153164544</c:v>
                </c:pt>
                <c:pt idx="12652">
                  <c:v>1.3893879191139229</c:v>
                </c:pt>
                <c:pt idx="12653">
                  <c:v>1.3890093368354417</c:v>
                </c:pt>
                <c:pt idx="12654">
                  <c:v>1.3882521722784795</c:v>
                </c:pt>
                <c:pt idx="12655">
                  <c:v>1.385741146962024</c:v>
                </c:pt>
                <c:pt idx="12656">
                  <c:v>1.3798383241772139</c:v>
                </c:pt>
                <c:pt idx="12657">
                  <c:v>1.3749399064556949</c:v>
                </c:pt>
                <c:pt idx="12658">
                  <c:v>1.369790387468353</c:v>
                </c:pt>
                <c:pt idx="12659">
                  <c:v>1.3669046532911378</c:v>
                </c:pt>
                <c:pt idx="12660">
                  <c:v>1.3651469444303783</c:v>
                </c:pt>
                <c:pt idx="12661">
                  <c:v>1.3662788431645556</c:v>
                </c:pt>
                <c:pt idx="12662">
                  <c:v>1.3675343494936694</c:v>
                </c:pt>
                <c:pt idx="12663">
                  <c:v>1.3695431596202519</c:v>
                </c:pt>
                <c:pt idx="12664">
                  <c:v>1.3720541849367076</c:v>
                </c:pt>
                <c:pt idx="12665">
                  <c:v>1.3728074887341757</c:v>
                </c:pt>
                <c:pt idx="12666">
                  <c:v>1.3729311216455684</c:v>
                </c:pt>
                <c:pt idx="12667">
                  <c:v>1.3712970203797457</c:v>
                </c:pt>
                <c:pt idx="12668">
                  <c:v>1.3872439026582266</c:v>
                </c:pt>
                <c:pt idx="12669">
                  <c:v>1.4038204798734166</c:v>
                </c:pt>
                <c:pt idx="12670">
                  <c:v>1.4202734381012647</c:v>
                </c:pt>
                <c:pt idx="12671">
                  <c:v>1.4377269406329101</c:v>
                </c:pt>
                <c:pt idx="12672">
                  <c:v>1.4576914570886066</c:v>
                </c:pt>
                <c:pt idx="12673">
                  <c:v>1.4801708482278471</c:v>
                </c:pt>
                <c:pt idx="12674">
                  <c:v>1.501518353291138</c:v>
                </c:pt>
                <c:pt idx="12675">
                  <c:v>1.5229933417721506</c:v>
                </c:pt>
                <c:pt idx="12676">
                  <c:v>1.5282664810126569</c:v>
                </c:pt>
                <c:pt idx="12677">
                  <c:v>1.5314071898734165</c:v>
                </c:pt>
                <c:pt idx="12678">
                  <c:v>1.5340456835443028</c:v>
                </c:pt>
                <c:pt idx="12679">
                  <c:v>1.5375611139240497</c:v>
                </c:pt>
                <c:pt idx="12680">
                  <c:v>1.5401957468354419</c:v>
                </c:pt>
                <c:pt idx="12681">
                  <c:v>1.5410726708860751</c:v>
                </c:pt>
                <c:pt idx="12682">
                  <c:v>1.5429539999999993</c:v>
                </c:pt>
                <c:pt idx="12683">
                  <c:v>1.5443369873417714</c:v>
                </c:pt>
                <c:pt idx="12684">
                  <c:v>1.5424556455696197</c:v>
                </c:pt>
                <c:pt idx="12685">
                  <c:v>1.5393149367088603</c:v>
                </c:pt>
                <c:pt idx="12686">
                  <c:v>1.5364253417721514</c:v>
                </c:pt>
                <c:pt idx="12687">
                  <c:v>1.5414473797468351</c:v>
                </c:pt>
                <c:pt idx="12688">
                  <c:v>1.5475974430379744</c:v>
                </c:pt>
                <c:pt idx="12689">
                  <c:v>1.5524919999999998</c:v>
                </c:pt>
                <c:pt idx="12690">
                  <c:v>1.5576376582278477</c:v>
                </c:pt>
                <c:pt idx="12691">
                  <c:v>1.5640388227848097</c:v>
                </c:pt>
                <c:pt idx="12692">
                  <c:v>1.5714482531645566</c:v>
                </c:pt>
                <c:pt idx="12693">
                  <c:v>1.5791087848101264</c:v>
                </c:pt>
                <c:pt idx="12694">
                  <c:v>1.5857649113924048</c:v>
                </c:pt>
                <c:pt idx="12695">
                  <c:v>1.5826242025316453</c:v>
                </c:pt>
                <c:pt idx="12696">
                  <c:v>1.5774746835443036</c:v>
                </c:pt>
                <c:pt idx="12697">
                  <c:v>1.5755894936708861</c:v>
                </c:pt>
                <c:pt idx="12698">
                  <c:v>1.5743339873417721</c:v>
                </c:pt>
                <c:pt idx="12699">
                  <c:v>1.5730784810126583</c:v>
                </c:pt>
                <c:pt idx="12700">
                  <c:v>1.5729548607594936</c:v>
                </c:pt>
                <c:pt idx="12701">
                  <c:v>1.5745889493670888</c:v>
                </c:pt>
                <c:pt idx="12702">
                  <c:v>1.5760955569620254</c:v>
                </c:pt>
                <c:pt idx="12703">
                  <c:v>1.580113189873418</c:v>
                </c:pt>
                <c:pt idx="12704">
                  <c:v>1.5843819240506329</c:v>
                </c:pt>
                <c:pt idx="12705">
                  <c:v>1.5870165696202534</c:v>
                </c:pt>
                <c:pt idx="12706">
                  <c:v>1.5868890759493672</c:v>
                </c:pt>
                <c:pt idx="12707">
                  <c:v>1.5862593797468356</c:v>
                </c:pt>
                <c:pt idx="12708">
                  <c:v>1.582743949367089</c:v>
                </c:pt>
                <c:pt idx="12709">
                  <c:v>1.580232924050633</c:v>
                </c:pt>
                <c:pt idx="12710">
                  <c:v>1.5778455189873419</c:v>
                </c:pt>
                <c:pt idx="12711">
                  <c:v>1.5748322911392405</c:v>
                </c:pt>
                <c:pt idx="12712">
                  <c:v>1.5730745696202533</c:v>
                </c:pt>
                <c:pt idx="12713">
                  <c:v>1.5760916455696206</c:v>
                </c:pt>
                <c:pt idx="12714">
                  <c:v>1.5812411645569622</c:v>
                </c:pt>
                <c:pt idx="12715">
                  <c:v>1.5856373797468355</c:v>
                </c:pt>
                <c:pt idx="12716">
                  <c:v>1.5932979113924051</c:v>
                </c:pt>
                <c:pt idx="12717">
                  <c:v>1.5953067215189876</c:v>
                </c:pt>
                <c:pt idx="12718">
                  <c:v>1.5988221518987342</c:v>
                </c:pt>
                <c:pt idx="12719">
                  <c:v>1.6014606582278481</c:v>
                </c:pt>
                <c:pt idx="12720">
                  <c:v>1.6051035696202534</c:v>
                </c:pt>
                <c:pt idx="12721">
                  <c:v>1.6040991645569622</c:v>
                </c:pt>
                <c:pt idx="12722">
                  <c:v>1.6029711392405064</c:v>
                </c:pt>
                <c:pt idx="12723">
                  <c:v>1.6023453164556964</c:v>
                </c:pt>
                <c:pt idx="12724">
                  <c:v>1.6000854050632913</c:v>
                </c:pt>
                <c:pt idx="12725">
                  <c:v>1.6023453164556962</c:v>
                </c:pt>
                <c:pt idx="12726">
                  <c:v>1.6039755443037975</c:v>
                </c:pt>
                <c:pt idx="12727">
                  <c:v>1.604477746835443</c:v>
                </c:pt>
                <c:pt idx="12728">
                  <c:v>1.6035969493670885</c:v>
                </c:pt>
                <c:pt idx="12729">
                  <c:v>1.6009623037974683</c:v>
                </c:pt>
                <c:pt idx="12730">
                  <c:v>1.6000853797468355</c:v>
                </c:pt>
                <c:pt idx="12731">
                  <c:v>1.6012172784810128</c:v>
                </c:pt>
                <c:pt idx="12732">
                  <c:v>1.6032299620253163</c:v>
                </c:pt>
                <c:pt idx="12733">
                  <c:v>1.6047404430379748</c:v>
                </c:pt>
                <c:pt idx="12734">
                  <c:v>1.6090091772151895</c:v>
                </c:pt>
                <c:pt idx="12735">
                  <c:v>1.6140350759493669</c:v>
                </c:pt>
                <c:pt idx="12736">
                  <c:v>1.6053739999999999</c:v>
                </c:pt>
                <c:pt idx="12737">
                  <c:v>1.5983431506329115</c:v>
                </c:pt>
                <c:pt idx="12738">
                  <c:v>1.5884188417721521</c:v>
                </c:pt>
                <c:pt idx="12739">
                  <c:v>1.5757324075949366</c:v>
                </c:pt>
                <c:pt idx="12740">
                  <c:v>1.5622965329113925</c:v>
                </c:pt>
                <c:pt idx="12741">
                  <c:v>1.5491117607594935</c:v>
                </c:pt>
                <c:pt idx="12742">
                  <c:v>1.5331648708860757</c:v>
                </c:pt>
                <c:pt idx="12743">
                  <c:v>1.5177201835443037</c:v>
                </c:pt>
                <c:pt idx="12744">
                  <c:v>1.5167157784810128</c:v>
                </c:pt>
                <c:pt idx="12745">
                  <c:v>1.514583335443038</c:v>
                </c:pt>
                <c:pt idx="12746">
                  <c:v>1.5126981455696205</c:v>
                </c:pt>
                <c:pt idx="12747">
                  <c:v>1.5123234240506334</c:v>
                </c:pt>
                <c:pt idx="12748">
                  <c:v>1.5103107405063294</c:v>
                </c:pt>
                <c:pt idx="12749">
                  <c:v>1.5079233354430386</c:v>
                </c:pt>
                <c:pt idx="12750">
                  <c:v>1.5044079050632917</c:v>
                </c:pt>
                <c:pt idx="12751">
                  <c:v>1.4993858670886082</c:v>
                </c:pt>
                <c:pt idx="12752">
                  <c:v>1.4921000569620257</c:v>
                </c:pt>
                <c:pt idx="12753">
                  <c:v>1.4873252594936712</c:v>
                </c:pt>
                <c:pt idx="12754">
                  <c:v>1.4838098291139246</c:v>
                </c:pt>
                <c:pt idx="12755">
                  <c:v>1.483435107594937</c:v>
                </c:pt>
                <c:pt idx="12756">
                  <c:v>1.4849417151898738</c:v>
                </c:pt>
                <c:pt idx="12757">
                  <c:v>1.4879549430379753</c:v>
                </c:pt>
                <c:pt idx="12758">
                  <c:v>1.4909681582278485</c:v>
                </c:pt>
                <c:pt idx="12759">
                  <c:v>1.4952407531645571</c:v>
                </c:pt>
                <c:pt idx="12760">
                  <c:v>1.5010199556962027</c:v>
                </c:pt>
                <c:pt idx="12761">
                  <c:v>1.503785943037975</c:v>
                </c:pt>
                <c:pt idx="12762">
                  <c:v>1.5047903607594939</c:v>
                </c:pt>
                <c:pt idx="12763">
                  <c:v>1.5017732848101266</c:v>
                </c:pt>
                <c:pt idx="12764">
                  <c:v>1.4978792848101266</c:v>
                </c:pt>
                <c:pt idx="12765">
                  <c:v>1.4914742594936712</c:v>
                </c:pt>
                <c:pt idx="12766">
                  <c:v>1.4849456139240511</c:v>
                </c:pt>
                <c:pt idx="12767">
                  <c:v>1.4762806772151902</c:v>
                </c:pt>
                <c:pt idx="12768">
                  <c:v>1.4696245506329115</c:v>
                </c:pt>
                <c:pt idx="12769">
                  <c:v>1.4627173227848105</c:v>
                </c:pt>
                <c:pt idx="12770">
                  <c:v>1.4559375759493673</c:v>
                </c:pt>
                <c:pt idx="12771">
                  <c:v>1.4487792468354432</c:v>
                </c:pt>
                <c:pt idx="12772">
                  <c:v>1.4423742215189876</c:v>
                </c:pt>
                <c:pt idx="12773">
                  <c:v>1.4393609936708862</c:v>
                </c:pt>
                <c:pt idx="12774">
                  <c:v>1.4377269050632913</c:v>
                </c:pt>
                <c:pt idx="12775">
                  <c:v>1.440616512658228</c:v>
                </c:pt>
                <c:pt idx="12776">
                  <c:v>1.4418720189873422</c:v>
                </c:pt>
                <c:pt idx="12777">
                  <c:v>1.4443830443037975</c:v>
                </c:pt>
                <c:pt idx="12778">
                  <c:v>1.4482770569620256</c:v>
                </c:pt>
                <c:pt idx="12779">
                  <c:v>1.4524183101265822</c:v>
                </c:pt>
                <c:pt idx="12780">
                  <c:v>1.4565595632911392</c:v>
                </c:pt>
                <c:pt idx="12781">
                  <c:v>1.4589431075949366</c:v>
                </c:pt>
                <c:pt idx="12782">
                  <c:v>1.4598238924050631</c:v>
                </c:pt>
                <c:pt idx="12783">
                  <c:v>1.458691993670886</c:v>
                </c:pt>
                <c:pt idx="12784">
                  <c:v>1.4569342721518987</c:v>
                </c:pt>
                <c:pt idx="12785">
                  <c:v>1.4559298670886076</c:v>
                </c:pt>
                <c:pt idx="12786">
                  <c:v>1.4546743607594936</c:v>
                </c:pt>
                <c:pt idx="12787">
                  <c:v>1.454172158227848</c:v>
                </c:pt>
                <c:pt idx="12788">
                  <c:v>1.4526616898734175</c:v>
                </c:pt>
                <c:pt idx="12789">
                  <c:v>1.4514061835443035</c:v>
                </c:pt>
                <c:pt idx="12790">
                  <c:v>1.4498995759493667</c:v>
                </c:pt>
                <c:pt idx="12791">
                  <c:v>1.4492737531645565</c:v>
                </c:pt>
                <c:pt idx="12792">
                  <c:v>1.4451286518987336</c:v>
                </c:pt>
                <c:pt idx="12793">
                  <c:v>1.4389747278481009</c:v>
                </c:pt>
                <c:pt idx="12794">
                  <c:v>1.4323186012658222</c:v>
                </c:pt>
                <c:pt idx="12795">
                  <c:v>1.4257899556962019</c:v>
                </c:pt>
                <c:pt idx="12796">
                  <c:v>1.4242833481012653</c:v>
                </c:pt>
                <c:pt idx="12797">
                  <c:v>1.4206404367088601</c:v>
                </c:pt>
                <c:pt idx="12798">
                  <c:v>1.418253031645569</c:v>
                </c:pt>
                <c:pt idx="12799">
                  <c:v>1.41335461392405</c:v>
                </c:pt>
                <c:pt idx="12800">
                  <c:v>1.4120952468354426</c:v>
                </c:pt>
                <c:pt idx="12801">
                  <c:v>1.4210074240506325</c:v>
                </c:pt>
                <c:pt idx="12802">
                  <c:v>1.4300470822784805</c:v>
                </c:pt>
                <c:pt idx="12803">
                  <c:v>1.4304218037974679</c:v>
                </c:pt>
                <c:pt idx="12804">
                  <c:v>1.4255233860759491</c:v>
                </c:pt>
                <c:pt idx="12805">
                  <c:v>1.4227612721518981</c:v>
                </c:pt>
                <c:pt idx="12806">
                  <c:v>1.4188672594936704</c:v>
                </c:pt>
                <c:pt idx="12807">
                  <c:v>1.4163562468354425</c:v>
                </c:pt>
                <c:pt idx="12808">
                  <c:v>1.4151007405063287</c:v>
                </c:pt>
                <c:pt idx="12809">
                  <c:v>1.4037972974683541</c:v>
                </c:pt>
                <c:pt idx="12810">
                  <c:v>1.3926213367088605</c:v>
                </c:pt>
                <c:pt idx="12811">
                  <c:v>1.3901103113924047</c:v>
                </c:pt>
                <c:pt idx="12812">
                  <c:v>1.3891058936708855</c:v>
                </c:pt>
                <c:pt idx="12813">
                  <c:v>1.3849607797468351</c:v>
                </c:pt>
                <c:pt idx="12814">
                  <c:v>1.3839563746835437</c:v>
                </c:pt>
                <c:pt idx="12815">
                  <c:v>1.3968900455696198</c:v>
                </c:pt>
                <c:pt idx="12816">
                  <c:v>1.4094489962025312</c:v>
                </c:pt>
                <c:pt idx="12817">
                  <c:v>1.4241442417721515</c:v>
                </c:pt>
                <c:pt idx="12818">
                  <c:v>1.4377075999999998</c:v>
                </c:pt>
                <c:pt idx="12819">
                  <c:v>1.4508923607594935</c:v>
                </c:pt>
                <c:pt idx="12820">
                  <c:v>1.4670903481012654</c:v>
                </c:pt>
                <c:pt idx="12821">
                  <c:v>1.4860504531645566</c:v>
                </c:pt>
                <c:pt idx="12822">
                  <c:v>1.5050105582278481</c:v>
                </c:pt>
                <c:pt idx="12823">
                  <c:v>1.5094067734177217</c:v>
                </c:pt>
                <c:pt idx="12824">
                  <c:v>1.5197019506329115</c:v>
                </c:pt>
                <c:pt idx="12825">
                  <c:v>1.5289965835443038</c:v>
                </c:pt>
                <c:pt idx="12826">
                  <c:v>1.5389170392405065</c:v>
                </c:pt>
                <c:pt idx="12827">
                  <c:v>1.549845760759494</c:v>
                </c:pt>
                <c:pt idx="12828">
                  <c:v>1.5585106974683547</c:v>
                </c:pt>
                <c:pt idx="12829">
                  <c:v>1.5681800392405065</c:v>
                </c:pt>
                <c:pt idx="12830">
                  <c:v>1.5758405708860761</c:v>
                </c:pt>
                <c:pt idx="12831">
                  <c:v>1.5838796848101269</c:v>
                </c:pt>
                <c:pt idx="12832">
                  <c:v>1.5841346468354431</c:v>
                </c:pt>
                <c:pt idx="12833">
                  <c:v>1.585262672151899</c:v>
                </c:pt>
                <c:pt idx="12834">
                  <c:v>1.5811175582278483</c:v>
                </c:pt>
                <c:pt idx="12835">
                  <c:v>1.5769724443037978</c:v>
                </c:pt>
                <c:pt idx="12836">
                  <c:v>1.5700652164556965</c:v>
                </c:pt>
                <c:pt idx="12837">
                  <c:v>1.5622810645569623</c:v>
                </c:pt>
                <c:pt idx="12838">
                  <c:v>1.5558760392405067</c:v>
                </c:pt>
                <c:pt idx="12839">
                  <c:v>1.5503517987341775</c:v>
                </c:pt>
                <c:pt idx="12840">
                  <c:v>1.5483429886075952</c:v>
                </c:pt>
                <c:pt idx="12841">
                  <c:v>1.5457044822784813</c:v>
                </c:pt>
                <c:pt idx="12842">
                  <c:v>1.54859407721519</c:v>
                </c:pt>
                <c:pt idx="12843">
                  <c:v>1.5533650139240509</c:v>
                </c:pt>
                <c:pt idx="12844">
                  <c:v>1.5622810518987345</c:v>
                </c:pt>
                <c:pt idx="12845">
                  <c:v>1.5708185075949372</c:v>
                </c:pt>
                <c:pt idx="12846">
                  <c:v>1.5791087227848106</c:v>
                </c:pt>
                <c:pt idx="12847">
                  <c:v>1.5862670518987345</c:v>
                </c:pt>
                <c:pt idx="12848">
                  <c:v>1.5911654696202537</c:v>
                </c:pt>
                <c:pt idx="12849">
                  <c:v>1.5961875075949372</c:v>
                </c:pt>
                <c:pt idx="12850">
                  <c:v>1.6022139506329121</c:v>
                </c:pt>
                <c:pt idx="12851">
                  <c:v>1.6056057607594942</c:v>
                </c:pt>
                <c:pt idx="12852">
                  <c:v>1.6053507987341775</c:v>
                </c:pt>
                <c:pt idx="12853">
                  <c:v>1.6054744189873422</c:v>
                </c:pt>
                <c:pt idx="12854">
                  <c:v>1.6049683430379753</c:v>
                </c:pt>
                <c:pt idx="12855">
                  <c:v>1.6055941658227852</c:v>
                </c:pt>
                <c:pt idx="12856">
                  <c:v>1.6049644696202534</c:v>
                </c:pt>
                <c:pt idx="12857">
                  <c:v>1.6044622670886075</c:v>
                </c:pt>
                <c:pt idx="12858">
                  <c:v>1.6025809379746836</c:v>
                </c:pt>
                <c:pt idx="12859">
                  <c:v>1.6015765329113922</c:v>
                </c:pt>
                <c:pt idx="12860">
                  <c:v>1.6033342417721519</c:v>
                </c:pt>
                <c:pt idx="12861">
                  <c:v>1.605717773417721</c:v>
                </c:pt>
                <c:pt idx="12862">
                  <c:v>1.6093606848101263</c:v>
                </c:pt>
                <c:pt idx="12863">
                  <c:v>1.6122502924050628</c:v>
                </c:pt>
                <c:pt idx="12864">
                  <c:v>1.6189064189873414</c:v>
                </c:pt>
                <c:pt idx="12865">
                  <c:v>1.6254389253164556</c:v>
                </c:pt>
                <c:pt idx="12866">
                  <c:v>1.6179058772151897</c:v>
                </c:pt>
                <c:pt idx="12867">
                  <c:v>1.6068574050632911</c:v>
                </c:pt>
                <c:pt idx="12868">
                  <c:v>1.5938001215189872</c:v>
                </c:pt>
                <c:pt idx="12869">
                  <c:v>1.5817472430379744</c:v>
                </c:pt>
                <c:pt idx="12870">
                  <c:v>1.5684349962025315</c:v>
                </c:pt>
                <c:pt idx="12871">
                  <c:v>1.5528628240506326</c:v>
                </c:pt>
                <c:pt idx="12872">
                  <c:v>1.5350307477215188</c:v>
                </c:pt>
                <c:pt idx="12873">
                  <c:v>1.5178283543417721</c:v>
                </c:pt>
                <c:pt idx="12874">
                  <c:v>1.5134321518101266</c:v>
                </c:pt>
                <c:pt idx="12875">
                  <c:v>1.5114233416835445</c:v>
                </c:pt>
                <c:pt idx="12876">
                  <c:v>1.5104189366202532</c:v>
                </c:pt>
                <c:pt idx="12877">
                  <c:v>1.5076568226962026</c:v>
                </c:pt>
                <c:pt idx="12878">
                  <c:v>1.5038903037088607</c:v>
                </c:pt>
                <c:pt idx="12879">
                  <c:v>1.5015067720632913</c:v>
                </c:pt>
                <c:pt idx="12880">
                  <c:v>1.4905819239620255</c:v>
                </c:pt>
                <c:pt idx="12881">
                  <c:v>1.4794059745949371</c:v>
                </c:pt>
                <c:pt idx="12882">
                  <c:v>1.4795334556075952</c:v>
                </c:pt>
                <c:pt idx="12883">
                  <c:v>1.480163139151899</c:v>
                </c:pt>
                <c:pt idx="12884">
                  <c:v>1.4804142404177218</c:v>
                </c:pt>
                <c:pt idx="12885">
                  <c:v>1.48054172143038</c:v>
                </c:pt>
                <c:pt idx="12886">
                  <c:v>1.4821758100379749</c:v>
                </c:pt>
                <c:pt idx="12887">
                  <c:v>1.4738855948481016</c:v>
                </c:pt>
                <c:pt idx="12888">
                  <c:v>1.4757707897848105</c:v>
                </c:pt>
                <c:pt idx="12889">
                  <c:v>1.4771499176329117</c:v>
                </c:pt>
                <c:pt idx="12890">
                  <c:v>1.4687360847215194</c:v>
                </c:pt>
                <c:pt idx="12891">
                  <c:v>1.4606969733291142</c:v>
                </c:pt>
                <c:pt idx="12892">
                  <c:v>1.4539172302911396</c:v>
                </c:pt>
                <c:pt idx="12893">
                  <c:v>1.4475122049746838</c:v>
                </c:pt>
                <c:pt idx="12894">
                  <c:v>1.4393494707974686</c:v>
                </c:pt>
                <c:pt idx="12895">
                  <c:v>1.4408560783924054</c:v>
                </c:pt>
                <c:pt idx="12896">
                  <c:v>1.440728597379747</c:v>
                </c:pt>
                <c:pt idx="12897">
                  <c:v>1.442362685987342</c:v>
                </c:pt>
                <c:pt idx="12898">
                  <c:v>1.4439929264936713</c:v>
                </c:pt>
                <c:pt idx="12899">
                  <c:v>1.4417330151012662</c:v>
                </c:pt>
                <c:pt idx="12900">
                  <c:v>1.4382175973797473</c:v>
                </c:pt>
                <c:pt idx="12901">
                  <c:v>1.4344510783924054</c:v>
                </c:pt>
                <c:pt idx="12902">
                  <c:v>1.4331955720632914</c:v>
                </c:pt>
                <c:pt idx="12903">
                  <c:v>1.4277949518101269</c:v>
                </c:pt>
                <c:pt idx="12904">
                  <c:v>1.4236498378860762</c:v>
                </c:pt>
                <c:pt idx="12905">
                  <c:v>1.4187514201645572</c:v>
                </c:pt>
                <c:pt idx="12906">
                  <c:v>1.4144788252278484</c:v>
                </c:pt>
                <c:pt idx="12907">
                  <c:v>1.4114656100379748</c:v>
                </c:pt>
                <c:pt idx="12908">
                  <c:v>1.4108397872531644</c:v>
                </c:pt>
                <c:pt idx="12909">
                  <c:v>1.4109672682658227</c:v>
                </c:pt>
                <c:pt idx="12910">
                  <c:v>1.4147337999113923</c:v>
                </c:pt>
                <c:pt idx="12911">
                  <c:v>1.4235223695316455</c:v>
                </c:pt>
                <c:pt idx="12912">
                  <c:v>1.431310394848101</c:v>
                </c:pt>
                <c:pt idx="12913">
                  <c:v>1.4378429011772149</c:v>
                </c:pt>
                <c:pt idx="12914">
                  <c:v>1.4438732049746832</c:v>
                </c:pt>
                <c:pt idx="12915">
                  <c:v>1.4536700277594932</c:v>
                </c:pt>
                <c:pt idx="12916">
                  <c:v>1.4604497745949363</c:v>
                </c:pt>
                <c:pt idx="12917">
                  <c:v>1.4666036986455695</c:v>
                </c:pt>
                <c:pt idx="12918">
                  <c:v>1.4669784201645566</c:v>
                </c:pt>
                <c:pt idx="12919">
                  <c:v>1.4671020404177213</c:v>
                </c:pt>
                <c:pt idx="12920">
                  <c:v>1.4681064454810124</c:v>
                </c:pt>
                <c:pt idx="12921">
                  <c:v>1.4701152682658225</c:v>
                </c:pt>
                <c:pt idx="12922">
                  <c:v>1.4701152682658227</c:v>
                </c:pt>
                <c:pt idx="12923">
                  <c:v>1.4678553568734176</c:v>
                </c:pt>
                <c:pt idx="12924">
                  <c:v>1.465220723962025</c:v>
                </c:pt>
                <c:pt idx="12925">
                  <c:v>1.463965217632911</c:v>
                </c:pt>
                <c:pt idx="12926">
                  <c:v>1.4613305847215188</c:v>
                </c:pt>
                <c:pt idx="12927">
                  <c:v>1.460453660670886</c:v>
                </c:pt>
                <c:pt idx="12928">
                  <c:v>1.4589470404177216</c:v>
                </c:pt>
                <c:pt idx="12929">
                  <c:v>1.4593256226962026</c:v>
                </c:pt>
                <c:pt idx="12930">
                  <c:v>1.4632157619367088</c:v>
                </c:pt>
                <c:pt idx="12931">
                  <c:v>1.4593256226962026</c:v>
                </c:pt>
                <c:pt idx="12932">
                  <c:v>1.4571931923164558</c:v>
                </c:pt>
                <c:pt idx="12933">
                  <c:v>1.4526772302911395</c:v>
                </c:pt>
                <c:pt idx="12934">
                  <c:v>1.4477826859873419</c:v>
                </c:pt>
                <c:pt idx="12935">
                  <c:v>1.4421348378860761</c:v>
                </c:pt>
                <c:pt idx="12936">
                  <c:v>1.4343506859873418</c:v>
                </c:pt>
                <c:pt idx="12937">
                  <c:v>1.4236769302911394</c:v>
                </c:pt>
                <c:pt idx="12938">
                  <c:v>1.411245463202532</c:v>
                </c:pt>
                <c:pt idx="12939">
                  <c:v>1.4063509062405066</c:v>
                </c:pt>
                <c:pt idx="12940">
                  <c:v>1.3995711594050635</c:v>
                </c:pt>
                <c:pt idx="12941">
                  <c:v>1.3920342480126584</c:v>
                </c:pt>
                <c:pt idx="12942">
                  <c:v>1.3876380328227849</c:v>
                </c:pt>
                <c:pt idx="12943">
                  <c:v>1.3789730961139242</c:v>
                </c:pt>
                <c:pt idx="12944">
                  <c:v>1.3710576024430381</c:v>
                </c:pt>
                <c:pt idx="12945">
                  <c:v>1.3795950556075951</c:v>
                </c:pt>
                <c:pt idx="12946">
                  <c:v>1.3907710087721519</c:v>
                </c:pt>
                <c:pt idx="12947">
                  <c:v>1.4029475075063291</c:v>
                </c:pt>
                <c:pt idx="12948">
                  <c:v>1.4158811707974683</c:v>
                </c:pt>
                <c:pt idx="12949">
                  <c:v>1.4299467214303798</c:v>
                </c:pt>
                <c:pt idx="12950">
                  <c:v>1.4457699948481013</c:v>
                </c:pt>
                <c:pt idx="12951">
                  <c:v>1.4664916787721518</c:v>
                </c:pt>
                <c:pt idx="12952">
                  <c:v>1.4873369835443038</c:v>
                </c:pt>
                <c:pt idx="12953">
                  <c:v>1.4946189329113924</c:v>
                </c:pt>
                <c:pt idx="12954">
                  <c:v>1.499389869620253</c:v>
                </c:pt>
                <c:pt idx="12955">
                  <c:v>1.5035349835443037</c:v>
                </c:pt>
                <c:pt idx="12956">
                  <c:v>1.5080548189873417</c:v>
                </c:pt>
                <c:pt idx="12957">
                  <c:v>1.5137065405063288</c:v>
                </c:pt>
                <c:pt idx="12958">
                  <c:v>1.5170944772151895</c:v>
                </c:pt>
                <c:pt idx="12959">
                  <c:v>1.5201076924050629</c:v>
                </c:pt>
                <c:pt idx="12960">
                  <c:v>1.5227423253164551</c:v>
                </c:pt>
                <c:pt idx="12961">
                  <c:v>1.5221126417721513</c:v>
                </c:pt>
                <c:pt idx="12962">
                  <c:v>1.5214829582278477</c:v>
                </c:pt>
                <c:pt idx="12963">
                  <c:v>1.5211082367088602</c:v>
                </c:pt>
                <c:pt idx="12964">
                  <c:v>1.5221126417721513</c:v>
                </c:pt>
                <c:pt idx="12965">
                  <c:v>1.5223637430379739</c:v>
                </c:pt>
                <c:pt idx="12966">
                  <c:v>1.5319094645569611</c:v>
                </c:pt>
                <c:pt idx="12967">
                  <c:v>1.5393188898734169</c:v>
                </c:pt>
                <c:pt idx="12968">
                  <c:v>1.5482349253164549</c:v>
                </c:pt>
                <c:pt idx="12969">
                  <c:v>1.5577767835443028</c:v>
                </c:pt>
                <c:pt idx="12970">
                  <c:v>1.5655647936708852</c:v>
                </c:pt>
                <c:pt idx="12971">
                  <c:v>1.5742297265822776</c:v>
                </c:pt>
                <c:pt idx="12972">
                  <c:v>1.5792517518987332</c:v>
                </c:pt>
                <c:pt idx="12973">
                  <c:v>1.5817627645569612</c:v>
                </c:pt>
                <c:pt idx="12974">
                  <c:v>1.5748555367088599</c:v>
                </c:pt>
                <c:pt idx="12975">
                  <c:v>1.5681994101265815</c:v>
                </c:pt>
                <c:pt idx="12976">
                  <c:v>1.5605388784810119</c:v>
                </c:pt>
                <c:pt idx="12977">
                  <c:v>1.5530058278481007</c:v>
                </c:pt>
                <c:pt idx="12978">
                  <c:v>1.5467244227848096</c:v>
                </c:pt>
                <c:pt idx="12979">
                  <c:v>1.5391875113924045</c:v>
                </c:pt>
                <c:pt idx="12980">
                  <c:v>1.5319017012658223</c:v>
                </c:pt>
                <c:pt idx="12981">
                  <c:v>1.5261224987341766</c:v>
                </c:pt>
                <c:pt idx="12982">
                  <c:v>1.5194663721518982</c:v>
                </c:pt>
                <c:pt idx="12983">
                  <c:v>1.5141932329113916</c:v>
                </c:pt>
                <c:pt idx="12984">
                  <c:v>1.5077882075949363</c:v>
                </c:pt>
                <c:pt idx="12985">
                  <c:v>1.5003787772151893</c:v>
                </c:pt>
                <c:pt idx="12986">
                  <c:v>1.4944759544303794</c:v>
                </c:pt>
                <c:pt idx="12987">
                  <c:v>1.4851813341772147</c:v>
                </c:pt>
                <c:pt idx="12988">
                  <c:v>1.4778955240506324</c:v>
                </c:pt>
                <c:pt idx="12989">
                  <c:v>1.4668470430379741</c:v>
                </c:pt>
                <c:pt idx="12990">
                  <c:v>1.4583095746835437</c:v>
                </c:pt>
                <c:pt idx="12991">
                  <c:v>1.4483852582278476</c:v>
                </c:pt>
                <c:pt idx="12992">
                  <c:v>1.4427335493670883</c:v>
                </c:pt>
                <c:pt idx="12993">
                  <c:v>1.4383373468354428</c:v>
                </c:pt>
                <c:pt idx="12994">
                  <c:v>1.445870397468354</c:v>
                </c:pt>
                <c:pt idx="12995">
                  <c:v>1.4565441443037974</c:v>
                </c:pt>
                <c:pt idx="12996">
                  <c:v>1.4664645873417721</c:v>
                </c:pt>
                <c:pt idx="12997">
                  <c:v>1.4810323468354432</c:v>
                </c:pt>
                <c:pt idx="12998">
                  <c:v>1.4934638025316458</c:v>
                </c:pt>
                <c:pt idx="12999">
                  <c:v>1.5066524354430382</c:v>
                </c:pt>
                <c:pt idx="13000">
                  <c:v>1.5174536632911395</c:v>
                </c:pt>
                <c:pt idx="13001">
                  <c:v>1.528382372151899</c:v>
                </c:pt>
                <c:pt idx="13002">
                  <c:v>1.5257438658227853</c:v>
                </c:pt>
                <c:pt idx="13003">
                  <c:v>1.5243608658227852</c:v>
                </c:pt>
                <c:pt idx="13004">
                  <c:v>1.5236075493670891</c:v>
                </c:pt>
                <c:pt idx="13005">
                  <c:v>1.5258674607594942</c:v>
                </c:pt>
                <c:pt idx="13006">
                  <c:v>1.5274976886075957</c:v>
                </c:pt>
                <c:pt idx="13007">
                  <c:v>1.5290043088607599</c:v>
                </c:pt>
                <c:pt idx="13008">
                  <c:v>1.5263658151898738</c:v>
                </c:pt>
                <c:pt idx="13009">
                  <c:v>1.5233526000000002</c:v>
                </c:pt>
                <c:pt idx="13010">
                  <c:v>1.5303834481012661</c:v>
                </c:pt>
                <c:pt idx="13011">
                  <c:v>1.5362862708860763</c:v>
                </c:pt>
                <c:pt idx="13012">
                  <c:v>1.5411808151898738</c:v>
                </c:pt>
                <c:pt idx="13013">
                  <c:v>1.5467050556962028</c:v>
                </c:pt>
                <c:pt idx="13014">
                  <c:v>1.5534848025316459</c:v>
                </c:pt>
                <c:pt idx="13015">
                  <c:v>1.5499655151898739</c:v>
                </c:pt>
                <c:pt idx="13016">
                  <c:v>1.5512210215189877</c:v>
                </c:pt>
                <c:pt idx="13017">
                  <c:v>1.552855113924051</c:v>
                </c:pt>
                <c:pt idx="13018">
                  <c:v>1.5454456873417726</c:v>
                </c:pt>
                <c:pt idx="13019">
                  <c:v>1.5377851556962028</c:v>
                </c:pt>
                <c:pt idx="13020">
                  <c:v>1.5317587151898737</c:v>
                </c:pt>
                <c:pt idx="13021">
                  <c:v>1.5223404734177217</c:v>
                </c:pt>
                <c:pt idx="13022">
                  <c:v>1.5144288392405065</c:v>
                </c:pt>
                <c:pt idx="13023">
                  <c:v>1.5170673329113928</c:v>
                </c:pt>
                <c:pt idx="13024">
                  <c:v>1.5170673329113924</c:v>
                </c:pt>
                <c:pt idx="13025">
                  <c:v>1.5165651303797469</c:v>
                </c:pt>
                <c:pt idx="13026">
                  <c:v>1.5164415101265825</c:v>
                </c:pt>
                <c:pt idx="13027">
                  <c:v>1.5170673329113924</c:v>
                </c:pt>
                <c:pt idx="13028">
                  <c:v>1.5164376493670888</c:v>
                </c:pt>
                <c:pt idx="13029">
                  <c:v>1.5148035481012658</c:v>
                </c:pt>
                <c:pt idx="13030">
                  <c:v>1.50839852278481</c:v>
                </c:pt>
                <c:pt idx="13031">
                  <c:v>1.503878687341772</c:v>
                </c:pt>
                <c:pt idx="13032">
                  <c:v>1.5008654594936708</c:v>
                </c:pt>
                <c:pt idx="13033">
                  <c:v>1.4986055354430379</c:v>
                </c:pt>
                <c:pt idx="13034">
                  <c:v>1.5026231556962026</c:v>
                </c:pt>
                <c:pt idx="13035">
                  <c:v>1.5070193582278482</c:v>
                </c:pt>
                <c:pt idx="13036">
                  <c:v>1.512419965822785</c:v>
                </c:pt>
                <c:pt idx="13037">
                  <c:v>1.5198332569620254</c:v>
                </c:pt>
                <c:pt idx="13038">
                  <c:v>1.5303833962025315</c:v>
                </c:pt>
                <c:pt idx="13039">
                  <c:v>1.5410610164556959</c:v>
                </c:pt>
                <c:pt idx="13040">
                  <c:v>1.552240839240506</c:v>
                </c:pt>
                <c:pt idx="13041">
                  <c:v>1.5625398772151897</c:v>
                </c:pt>
                <c:pt idx="13042">
                  <c:v>1.5665575101265823</c:v>
                </c:pt>
                <c:pt idx="13043">
                  <c:v>1.5706987632911393</c:v>
                </c:pt>
                <c:pt idx="13044">
                  <c:v>1.5754696999999998</c:v>
                </c:pt>
                <c:pt idx="13045">
                  <c:v>1.5791087506329113</c:v>
                </c:pt>
                <c:pt idx="13046">
                  <c:v>1.5818708772151897</c:v>
                </c:pt>
                <c:pt idx="13047">
                  <c:v>1.5804917506329113</c:v>
                </c:pt>
                <c:pt idx="13048">
                  <c:v>1.578482940506329</c:v>
                </c:pt>
                <c:pt idx="13049">
                  <c:v>1.5793598645569618</c:v>
                </c:pt>
                <c:pt idx="13050">
                  <c:v>1.5767252316455695</c:v>
                </c:pt>
                <c:pt idx="13051">
                  <c:v>1.5752186240506327</c:v>
                </c:pt>
                <c:pt idx="13052">
                  <c:v>1.5769763329113922</c:v>
                </c:pt>
                <c:pt idx="13053">
                  <c:v>1.5787340417721518</c:v>
                </c:pt>
                <c:pt idx="13054">
                  <c:v>1.5813725354430379</c:v>
                </c:pt>
                <c:pt idx="13055">
                  <c:v>1.5936803708860761</c:v>
                </c:pt>
                <c:pt idx="13056">
                  <c:v>1.6059882189873418</c:v>
                </c:pt>
                <c:pt idx="13057">
                  <c:v>1.6164147253164556</c:v>
                </c:pt>
                <c:pt idx="13058">
                  <c:v>1.6314846873417721</c:v>
                </c:pt>
                <c:pt idx="13059">
                  <c:v>1.6450480417721518</c:v>
                </c:pt>
                <c:pt idx="13060">
                  <c:v>1.6555981683544303</c:v>
                </c:pt>
                <c:pt idx="13061">
                  <c:v>1.6657697126582278</c:v>
                </c:pt>
                <c:pt idx="13062">
                  <c:v>1.6750643455696201</c:v>
                </c:pt>
                <c:pt idx="13063">
                  <c:v>1.6780775734177213</c:v>
                </c:pt>
                <c:pt idx="13064">
                  <c:v>1.6808435607594936</c:v>
                </c:pt>
                <c:pt idx="13065">
                  <c:v>1.6844864721518986</c:v>
                </c:pt>
                <c:pt idx="13066">
                  <c:v>1.6881293835443036</c:v>
                </c:pt>
                <c:pt idx="13067">
                  <c:v>1.691521193670886</c:v>
                </c:pt>
                <c:pt idx="13068">
                  <c:v>1.6950366240506332</c:v>
                </c:pt>
                <c:pt idx="13069">
                  <c:v>1.6983009531645574</c:v>
                </c:pt>
                <c:pt idx="13070">
                  <c:v>1.7035779531645572</c:v>
                </c:pt>
                <c:pt idx="13071">
                  <c:v>1.7053356620253166</c:v>
                </c:pt>
                <c:pt idx="13072">
                  <c:v>1.7094769025316456</c:v>
                </c:pt>
                <c:pt idx="13073">
                  <c:v>1.6989267759493669</c:v>
                </c:pt>
                <c:pt idx="13074">
                  <c:v>1.6869975227848097</c:v>
                </c:pt>
                <c:pt idx="13075">
                  <c:v>1.6750682696202528</c:v>
                </c:pt>
                <c:pt idx="13076">
                  <c:v>1.6760726746835444</c:v>
                </c:pt>
                <c:pt idx="13077">
                  <c:v>1.6777067632911391</c:v>
                </c:pt>
                <c:pt idx="13078">
                  <c:v>1.678332586075949</c:v>
                </c:pt>
                <c:pt idx="13079">
                  <c:v>1.6803413962025311</c:v>
                </c:pt>
                <c:pt idx="13080">
                  <c:v>1.6795842316455694</c:v>
                </c:pt>
                <c:pt idx="13081">
                  <c:v>1.689253586075949</c:v>
                </c:pt>
                <c:pt idx="13082">
                  <c:v>1.6982971177215187</c:v>
                </c:pt>
                <c:pt idx="13083">
                  <c:v>1.7069620670886072</c:v>
                </c:pt>
                <c:pt idx="13084">
                  <c:v>1.699676256962025</c:v>
                </c:pt>
                <c:pt idx="13085">
                  <c:v>1.692645408860759</c:v>
                </c:pt>
                <c:pt idx="13086">
                  <c:v>1.6854870797468349</c:v>
                </c:pt>
                <c:pt idx="13087">
                  <c:v>1.6797117379746833</c:v>
                </c:pt>
                <c:pt idx="13088">
                  <c:v>1.675068282278481</c:v>
                </c:pt>
                <c:pt idx="13089">
                  <c:v>1.6714292316455694</c:v>
                </c:pt>
                <c:pt idx="13090">
                  <c:v>1.6680374215189868</c:v>
                </c:pt>
                <c:pt idx="13091">
                  <c:v>1.6667819151898731</c:v>
                </c:pt>
                <c:pt idx="13092">
                  <c:v>1.6647730924050628</c:v>
                </c:pt>
                <c:pt idx="13093">
                  <c:v>1.664398370886075</c:v>
                </c:pt>
                <c:pt idx="13094">
                  <c:v>1.6750721265822779</c:v>
                </c:pt>
                <c:pt idx="13095">
                  <c:v>1.6808474645569613</c:v>
                </c:pt>
                <c:pt idx="13096">
                  <c:v>1.6866228012658222</c:v>
                </c:pt>
                <c:pt idx="13097">
                  <c:v>1.6930278227848099</c:v>
                </c:pt>
                <c:pt idx="13098">
                  <c:v>1.7011905569620247</c:v>
                </c:pt>
                <c:pt idx="13099">
                  <c:v>1.7070933772151893</c:v>
                </c:pt>
                <c:pt idx="13100">
                  <c:v>1.7147539101265814</c:v>
                </c:pt>
                <c:pt idx="13101">
                  <c:v>1.7202781518987338</c:v>
                </c:pt>
                <c:pt idx="13102">
                  <c:v>1.7141242405063286</c:v>
                </c:pt>
                <c:pt idx="13103">
                  <c:v>1.7136220379746827</c:v>
                </c:pt>
                <c:pt idx="13104">
                  <c:v>1.7146264430379741</c:v>
                </c:pt>
                <c:pt idx="13105">
                  <c:v>1.7161330506329113</c:v>
                </c:pt>
                <c:pt idx="13106">
                  <c:v>1.7147539240506326</c:v>
                </c:pt>
                <c:pt idx="13107">
                  <c:v>1.7138769999999999</c:v>
                </c:pt>
                <c:pt idx="13108">
                  <c:v>1.7137533797468354</c:v>
                </c:pt>
                <c:pt idx="13109">
                  <c:v>1.7157621898734172</c:v>
                </c:pt>
                <c:pt idx="13110">
                  <c:v>1.7171413164556959</c:v>
                </c:pt>
                <c:pt idx="13111">
                  <c:v>1.7163880126582274</c:v>
                </c:pt>
                <c:pt idx="13112">
                  <c:v>1.7151325063291138</c:v>
                </c:pt>
                <c:pt idx="13113">
                  <c:v>1.7079741772151895</c:v>
                </c:pt>
                <c:pt idx="13114">
                  <c:v>1.7024499493670884</c:v>
                </c:pt>
                <c:pt idx="13115">
                  <c:v>1.6952916202531645</c:v>
                </c:pt>
                <c:pt idx="13116">
                  <c:v>1.6903932025316453</c:v>
                </c:pt>
                <c:pt idx="13117">
                  <c:v>1.6824815696202531</c:v>
                </c:pt>
                <c:pt idx="13118">
                  <c:v>1.6744424556962023</c:v>
                </c:pt>
                <c:pt idx="13119">
                  <c:v>1.6671566455696198</c:v>
                </c:pt>
                <c:pt idx="13120">
                  <c:v>1.6550998987341772</c:v>
                </c:pt>
                <c:pt idx="13121">
                  <c:v>1.6493245569620252</c:v>
                </c:pt>
                <c:pt idx="13122">
                  <c:v>1.6426722911392408</c:v>
                </c:pt>
                <c:pt idx="13123">
                  <c:v>1.6366458481012658</c:v>
                </c:pt>
                <c:pt idx="13124">
                  <c:v>1.6294913797468353</c:v>
                </c:pt>
                <c:pt idx="13125">
                  <c:v>1.6239671392405062</c:v>
                </c:pt>
                <c:pt idx="13126">
                  <c:v>1.6215797468354429</c:v>
                </c:pt>
                <c:pt idx="13127">
                  <c:v>1.6202006202531645</c:v>
                </c:pt>
                <c:pt idx="13128">
                  <c:v>1.6214561392405062</c:v>
                </c:pt>
                <c:pt idx="13129">
                  <c:v>1.6249715696202534</c:v>
                </c:pt>
                <c:pt idx="13130">
                  <c:v>1.628487</c:v>
                </c:pt>
                <c:pt idx="13131">
                  <c:v>1.6318788101265824</c:v>
                </c:pt>
                <c:pt idx="13132">
                  <c:v>1.6340151139240509</c:v>
                </c:pt>
                <c:pt idx="13133">
                  <c:v>1.6347684177215194</c:v>
                </c:pt>
                <c:pt idx="13134">
                  <c:v>1.6261034810126587</c:v>
                </c:pt>
                <c:pt idx="13135">
                  <c:v>1.6178132531645573</c:v>
                </c:pt>
                <c:pt idx="13136">
                  <c:v>1.6110296455696207</c:v>
                </c:pt>
                <c:pt idx="13137">
                  <c:v>1.6017388734177218</c:v>
                </c:pt>
                <c:pt idx="13138">
                  <c:v>1.5935761265822788</c:v>
                </c:pt>
                <c:pt idx="13139">
                  <c:v>1.5867963924050634</c:v>
                </c:pt>
                <c:pt idx="13140">
                  <c:v>1.5793908354430379</c:v>
                </c:pt>
                <c:pt idx="13141">
                  <c:v>1.571853911392405</c:v>
                </c:pt>
                <c:pt idx="13142">
                  <c:v>1.5717302784810128</c:v>
                </c:pt>
                <c:pt idx="13143">
                  <c:v>1.5703472784810129</c:v>
                </c:pt>
                <c:pt idx="13144">
                  <c:v>1.5673340506329116</c:v>
                </c:pt>
                <c:pt idx="13145">
                  <c:v>1.5643208227848102</c:v>
                </c:pt>
                <c:pt idx="13146">
                  <c:v>1.5605542911392405</c:v>
                </c:pt>
                <c:pt idx="13147">
                  <c:v>1.5550300506329113</c:v>
                </c:pt>
                <c:pt idx="13148">
                  <c:v>1.5495058101265824</c:v>
                </c:pt>
                <c:pt idx="13149">
                  <c:v>1.5446073924050632</c:v>
                </c:pt>
                <c:pt idx="13150">
                  <c:v>1.5412155822784808</c:v>
                </c:pt>
                <c:pt idx="13151">
                  <c:v>1.5360699240506328</c:v>
                </c:pt>
                <c:pt idx="13152">
                  <c:v>1.5315500886075948</c:v>
                </c:pt>
                <c:pt idx="13153">
                  <c:v>1.5274049746835441</c:v>
                </c:pt>
                <c:pt idx="13154">
                  <c:v>1.5220043544303794</c:v>
                </c:pt>
                <c:pt idx="13155">
                  <c:v>1.5053041645569616</c:v>
                </c:pt>
                <c:pt idx="13156">
                  <c:v>1.490361696202531</c:v>
                </c:pt>
                <c:pt idx="13157">
                  <c:v>1.47516811392405</c:v>
                </c:pt>
                <c:pt idx="13158">
                  <c:v>1.4616047721518981</c:v>
                </c:pt>
                <c:pt idx="13159">
                  <c:v>1.4496755063291134</c:v>
                </c:pt>
                <c:pt idx="13160">
                  <c:v>1.4401297721518982</c:v>
                </c:pt>
                <c:pt idx="13161">
                  <c:v>1.4309587594936701</c:v>
                </c:pt>
                <c:pt idx="13162">
                  <c:v>1.4305801772151894</c:v>
                </c:pt>
                <c:pt idx="13163">
                  <c:v>1.4430116329113918</c:v>
                </c:pt>
                <c:pt idx="13164">
                  <c:v>1.4538089999999995</c:v>
                </c:pt>
                <c:pt idx="13165">
                  <c:v>1.4647338481012653</c:v>
                </c:pt>
                <c:pt idx="13166">
                  <c:v>1.474275708860759</c:v>
                </c:pt>
                <c:pt idx="13167">
                  <c:v>1.4831878860759489</c:v>
                </c:pt>
                <c:pt idx="13168">
                  <c:v>1.490844556962025</c:v>
                </c:pt>
                <c:pt idx="13169">
                  <c:v>1.4986287088607591</c:v>
                </c:pt>
                <c:pt idx="13170">
                  <c:v>1.4981265063291134</c:v>
                </c:pt>
                <c:pt idx="13171">
                  <c:v>1.4978754050632908</c:v>
                </c:pt>
                <c:pt idx="13172">
                  <c:v>1.4972457215189869</c:v>
                </c:pt>
                <c:pt idx="13173">
                  <c:v>1.4987523291139235</c:v>
                </c:pt>
                <c:pt idx="13174">
                  <c:v>1.5026463417721514</c:v>
                </c:pt>
                <c:pt idx="13175">
                  <c:v>1.5075447594936704</c:v>
                </c:pt>
                <c:pt idx="13176">
                  <c:v>1.5124431772151894</c:v>
                </c:pt>
                <c:pt idx="13177">
                  <c:v>1.5163371898734173</c:v>
                </c:pt>
                <c:pt idx="13178">
                  <c:v>1.5209844936708856</c:v>
                </c:pt>
                <c:pt idx="13179">
                  <c:v>1.525631810126582</c:v>
                </c:pt>
                <c:pt idx="13180">
                  <c:v>1.5288999873417715</c:v>
                </c:pt>
                <c:pt idx="13181">
                  <c:v>1.5329214683544297</c:v>
                </c:pt>
                <c:pt idx="13182">
                  <c:v>1.5338022531645563</c:v>
                </c:pt>
                <c:pt idx="13183">
                  <c:v>1.5334236708860753</c:v>
                </c:pt>
                <c:pt idx="13184">
                  <c:v>1.5322917848101263</c:v>
                </c:pt>
                <c:pt idx="13185">
                  <c:v>1.5276444810126579</c:v>
                </c:pt>
                <c:pt idx="13186">
                  <c:v>1.522746075949367</c:v>
                </c:pt>
                <c:pt idx="13187">
                  <c:v>1.515460269620253</c:v>
                </c:pt>
                <c:pt idx="13188">
                  <c:v>1.5101871367088608</c:v>
                </c:pt>
                <c:pt idx="13189">
                  <c:v>1.5029051911392406</c:v>
                </c:pt>
                <c:pt idx="13190">
                  <c:v>1.4963765493670889</c:v>
                </c:pt>
                <c:pt idx="13191">
                  <c:v>1.49009900886076</c:v>
                </c:pt>
                <c:pt idx="13192">
                  <c:v>1.4852006037974685</c:v>
                </c:pt>
                <c:pt idx="13193">
                  <c:v>1.483945084810127</c:v>
                </c:pt>
                <c:pt idx="13194">
                  <c:v>1.4864561101265825</c:v>
                </c:pt>
                <c:pt idx="13195">
                  <c:v>1.4883374518987345</c:v>
                </c:pt>
                <c:pt idx="13196">
                  <c:v>1.4904737430379751</c:v>
                </c:pt>
                <c:pt idx="13197">
                  <c:v>1.4922314518987347</c:v>
                </c:pt>
                <c:pt idx="13198">
                  <c:v>1.4931122367088614</c:v>
                </c:pt>
                <c:pt idx="13199">
                  <c:v>1.5003941860759498</c:v>
                </c:pt>
                <c:pt idx="13200">
                  <c:v>1.5062931481012665</c:v>
                </c:pt>
                <c:pt idx="13201">
                  <c:v>1.5121921101265827</c:v>
                </c:pt>
                <c:pt idx="13202">
                  <c:v>1.5164608443037979</c:v>
                </c:pt>
                <c:pt idx="13203">
                  <c:v>1.5218576037974687</c:v>
                </c:pt>
                <c:pt idx="13204">
                  <c:v>1.5306461607594939</c:v>
                </c:pt>
                <c:pt idx="13205">
                  <c:v>1.5404391227848104</c:v>
                </c:pt>
                <c:pt idx="13206">
                  <c:v>1.5445803759493675</c:v>
                </c:pt>
                <c:pt idx="13207">
                  <c:v>1.5432012367088612</c:v>
                </c:pt>
                <c:pt idx="13208">
                  <c:v>1.5429501227848106</c:v>
                </c:pt>
                <c:pt idx="13209">
                  <c:v>1.5423243000000004</c:v>
                </c:pt>
                <c:pt idx="13210">
                  <c:v>1.5399368949367094</c:v>
                </c:pt>
                <c:pt idx="13211">
                  <c:v>1.5394346797468361</c:v>
                </c:pt>
                <c:pt idx="13212">
                  <c:v>1.5373022493670891</c:v>
                </c:pt>
                <c:pt idx="13213">
                  <c:v>1.5347912367088614</c:v>
                </c:pt>
                <c:pt idx="13214">
                  <c:v>1.5371786417721525</c:v>
                </c:pt>
                <c:pt idx="13215">
                  <c:v>1.5385616291139248</c:v>
                </c:pt>
                <c:pt idx="13216">
                  <c:v>1.538310527848102</c:v>
                </c:pt>
                <c:pt idx="13217">
                  <c:v>1.5396935278481019</c:v>
                </c:pt>
                <c:pt idx="13218">
                  <c:v>1.5393149329113929</c:v>
                </c:pt>
                <c:pt idx="13219">
                  <c:v>1.5406940594936716</c:v>
                </c:pt>
                <c:pt idx="13220">
                  <c:v>1.5422006797468362</c:v>
                </c:pt>
                <c:pt idx="13221">
                  <c:v>1.5433287177215198</c:v>
                </c:pt>
                <c:pt idx="13222">
                  <c:v>1.5454650215189882</c:v>
                </c:pt>
                <c:pt idx="13223">
                  <c:v>1.5478485658227854</c:v>
                </c:pt>
                <c:pt idx="13224">
                  <c:v>1.5507343126582283</c:v>
                </c:pt>
                <c:pt idx="13225">
                  <c:v>1.5526156417721526</c:v>
                </c:pt>
                <c:pt idx="13226">
                  <c:v>1.5565057810126586</c:v>
                </c:pt>
                <c:pt idx="13227">
                  <c:v>1.5641663126582284</c:v>
                </c:pt>
                <c:pt idx="13228">
                  <c:v>1.5699455151898738</c:v>
                </c:pt>
                <c:pt idx="13229">
                  <c:v>1.5759758189873421</c:v>
                </c:pt>
                <c:pt idx="13230">
                  <c:v>1.5809978569620258</c:v>
                </c:pt>
                <c:pt idx="13231">
                  <c:v>1.587028160759494</c:v>
                </c:pt>
                <c:pt idx="13232">
                  <c:v>1.5934331860759496</c:v>
                </c:pt>
                <c:pt idx="13233">
                  <c:v>1.6020981227848103</c:v>
                </c:pt>
                <c:pt idx="13234">
                  <c:v>1.6090053506329116</c:v>
                </c:pt>
                <c:pt idx="13235">
                  <c:v>1.6078734518987345</c:v>
                </c:pt>
                <c:pt idx="13236">
                  <c:v>1.6076223506329117</c:v>
                </c:pt>
                <c:pt idx="13237">
                  <c:v>1.6057410088607598</c:v>
                </c:pt>
                <c:pt idx="13238">
                  <c:v>1.6047366037974686</c:v>
                </c:pt>
                <c:pt idx="13239">
                  <c:v>1.6051151860759494</c:v>
                </c:pt>
                <c:pt idx="13240">
                  <c:v>1.6053701607594939</c:v>
                </c:pt>
                <c:pt idx="13241">
                  <c:v>1.5963305025316459</c:v>
                </c:pt>
                <c:pt idx="13242">
                  <c:v>1.5900529708860764</c:v>
                </c:pt>
                <c:pt idx="13243">
                  <c:v>1.5862864518987345</c:v>
                </c:pt>
                <c:pt idx="13244">
                  <c:v>1.5841540215189873</c:v>
                </c:pt>
                <c:pt idx="13245">
                  <c:v>1.581391907594937</c:v>
                </c:pt>
                <c:pt idx="13246">
                  <c:v>1.5791319962025316</c:v>
                </c:pt>
                <c:pt idx="13247">
                  <c:v>1.5758676797468356</c:v>
                </c:pt>
                <c:pt idx="13248">
                  <c:v>1.5793869708860764</c:v>
                </c:pt>
                <c:pt idx="13249">
                  <c:v>1.5909415151898736</c:v>
                </c:pt>
                <c:pt idx="13250">
                  <c:v>1.6007383506329116</c:v>
                </c:pt>
                <c:pt idx="13251">
                  <c:v>1.6092796670886074</c:v>
                </c:pt>
                <c:pt idx="13252">
                  <c:v>1.613926970886076</c:v>
                </c:pt>
                <c:pt idx="13253">
                  <c:v>1.6200808949367087</c:v>
                </c:pt>
                <c:pt idx="13254">
                  <c:v>1.6251029202531644</c:v>
                </c:pt>
                <c:pt idx="13255">
                  <c:v>1.6297463632911389</c:v>
                </c:pt>
                <c:pt idx="13256">
                  <c:v>1.6282397556962025</c:v>
                </c:pt>
                <c:pt idx="13257">
                  <c:v>1.6273589708860756</c:v>
                </c:pt>
                <c:pt idx="13258">
                  <c:v>1.6271078696202528</c:v>
                </c:pt>
                <c:pt idx="13259">
                  <c:v>1.6297425025316452</c:v>
                </c:pt>
                <c:pt idx="13260">
                  <c:v>1.633130451898734</c:v>
                </c:pt>
                <c:pt idx="13261">
                  <c:v>1.6370244645569618</c:v>
                </c:pt>
                <c:pt idx="13262">
                  <c:v>1.641424540506329</c:v>
                </c:pt>
                <c:pt idx="13263">
                  <c:v>1.6467015405063283</c:v>
                </c:pt>
                <c:pt idx="13264">
                  <c:v>1.6556175784810123</c:v>
                </c:pt>
                <c:pt idx="13265">
                  <c:v>1.6654105405063289</c:v>
                </c:pt>
                <c:pt idx="13266">
                  <c:v>1.6760842962025311</c:v>
                </c:pt>
                <c:pt idx="13267">
                  <c:v>1.6852514417721516</c:v>
                </c:pt>
                <c:pt idx="13268">
                  <c:v>1.6951718810126581</c:v>
                </c:pt>
                <c:pt idx="13269">
                  <c:v>1.7106165607594936</c:v>
                </c:pt>
                <c:pt idx="13270">
                  <c:v>1.7258101392405063</c:v>
                </c:pt>
                <c:pt idx="13271">
                  <c:v>1.7378668734177212</c:v>
                </c:pt>
                <c:pt idx="13272">
                  <c:v>1.7446466202531641</c:v>
                </c:pt>
                <c:pt idx="13273">
                  <c:v>1.7477834556962022</c:v>
                </c:pt>
                <c:pt idx="13274">
                  <c:v>1.7507966708860756</c:v>
                </c:pt>
                <c:pt idx="13275">
                  <c:v>1.7541884683544298</c:v>
                </c:pt>
                <c:pt idx="13276">
                  <c:v>1.7574566455696197</c:v>
                </c:pt>
                <c:pt idx="13277">
                  <c:v>1.7558225443037971</c:v>
                </c:pt>
                <c:pt idx="13278">
                  <c:v>1.75230711392405</c:v>
                </c:pt>
                <c:pt idx="13279">
                  <c:v>1.7511790886075949</c:v>
                </c:pt>
                <c:pt idx="13280">
                  <c:v>1.7520598734177213</c:v>
                </c:pt>
                <c:pt idx="13281">
                  <c:v>1.7530642784810126</c:v>
                </c:pt>
                <c:pt idx="13282">
                  <c:v>1.753693962025316</c:v>
                </c:pt>
                <c:pt idx="13283">
                  <c:v>1.7499274430379741</c:v>
                </c:pt>
                <c:pt idx="13284">
                  <c:v>1.7462884050632907</c:v>
                </c:pt>
                <c:pt idx="13285">
                  <c:v>1.7466669873417715</c:v>
                </c:pt>
                <c:pt idx="13286">
                  <c:v>1.7494291139240501</c:v>
                </c:pt>
                <c:pt idx="13287">
                  <c:v>1.7511868354430373</c:v>
                </c:pt>
                <c:pt idx="13288">
                  <c:v>1.7542000506329107</c:v>
                </c:pt>
                <c:pt idx="13289">
                  <c:v>1.7592220886075944</c:v>
                </c:pt>
                <c:pt idx="13290">
                  <c:v>1.7593457088607594</c:v>
                </c:pt>
                <c:pt idx="13291">
                  <c:v>1.7628611265822782</c:v>
                </c:pt>
                <c:pt idx="13292">
                  <c:v>1.7656232405063286</c:v>
                </c:pt>
                <c:pt idx="13293">
                  <c:v>1.7641166329113922</c:v>
                </c:pt>
                <c:pt idx="13294">
                  <c:v>1.7622314430379744</c:v>
                </c:pt>
                <c:pt idx="13295">
                  <c:v>1.7616017594936706</c:v>
                </c:pt>
                <c:pt idx="13296">
                  <c:v>1.7572055443037977</c:v>
                </c:pt>
                <c:pt idx="13297">
                  <c:v>1.7533154050632909</c:v>
                </c:pt>
                <c:pt idx="13298">
                  <c:v>1.7524384810126581</c:v>
                </c:pt>
                <c:pt idx="13299">
                  <c:v>1.7511829620253165</c:v>
                </c:pt>
                <c:pt idx="13300">
                  <c:v>1.7503060379746838</c:v>
                </c:pt>
                <c:pt idx="13301">
                  <c:v>1.7495527341772155</c:v>
                </c:pt>
                <c:pt idx="13302">
                  <c:v>1.7482972151898737</c:v>
                </c:pt>
                <c:pt idx="13303">
                  <c:v>1.7450328860759494</c:v>
                </c:pt>
                <c:pt idx="13304">
                  <c:v>1.7440284810126581</c:v>
                </c:pt>
                <c:pt idx="13305">
                  <c:v>1.74264935443038</c:v>
                </c:pt>
                <c:pt idx="13306">
                  <c:v>1.7364954303797471</c:v>
                </c:pt>
                <c:pt idx="13307">
                  <c:v>1.7315970126582279</c:v>
                </c:pt>
                <c:pt idx="13308">
                  <c:v>1.7272008101265821</c:v>
                </c:pt>
                <c:pt idx="13309">
                  <c:v>1.7236853924050628</c:v>
                </c:pt>
                <c:pt idx="13310">
                  <c:v>1.7192891772151893</c:v>
                </c:pt>
                <c:pt idx="13311">
                  <c:v>1.7162759620253161</c:v>
                </c:pt>
                <c:pt idx="13312">
                  <c:v>1.7115050379746832</c:v>
                </c:pt>
                <c:pt idx="13313">
                  <c:v>1.7073599367088605</c:v>
                </c:pt>
                <c:pt idx="13314">
                  <c:v>1.7089940379746835</c:v>
                </c:pt>
                <c:pt idx="13315">
                  <c:v>1.709496240506329</c:v>
                </c:pt>
                <c:pt idx="13316">
                  <c:v>1.7096198607594937</c:v>
                </c:pt>
                <c:pt idx="13317">
                  <c:v>1.7078621518987342</c:v>
                </c:pt>
                <c:pt idx="13318">
                  <c:v>1.7066066455696203</c:v>
                </c:pt>
                <c:pt idx="13319">
                  <c:v>1.7044703417721514</c:v>
                </c:pt>
                <c:pt idx="13320">
                  <c:v>1.7025851392405063</c:v>
                </c:pt>
                <c:pt idx="13321">
                  <c:v>1.6988186075949363</c:v>
                </c:pt>
                <c:pt idx="13322">
                  <c:v>1.6955542784810125</c:v>
                </c:pt>
                <c:pt idx="13323">
                  <c:v>1.691787746835443</c:v>
                </c:pt>
                <c:pt idx="13324">
                  <c:v>1.6897789240506329</c:v>
                </c:pt>
                <c:pt idx="13325">
                  <c:v>1.6867656962025317</c:v>
                </c:pt>
                <c:pt idx="13326">
                  <c:v>1.6847568734177214</c:v>
                </c:pt>
                <c:pt idx="13327">
                  <c:v>1.6763430379746831</c:v>
                </c:pt>
                <c:pt idx="13328">
                  <c:v>1.6681803037974678</c:v>
                </c:pt>
                <c:pt idx="13329">
                  <c:v>1.6620263797468346</c:v>
                </c:pt>
                <c:pt idx="13330">
                  <c:v>1.6567493797468344</c:v>
                </c:pt>
                <c:pt idx="13331">
                  <c:v>1.652982860759493</c:v>
                </c:pt>
                <c:pt idx="13332">
                  <c:v>1.6482080632911387</c:v>
                </c:pt>
                <c:pt idx="13333">
                  <c:v>1.6445690253164549</c:v>
                </c:pt>
                <c:pt idx="13334">
                  <c:v>1.6409299873417713</c:v>
                </c:pt>
                <c:pt idx="13335">
                  <c:v>1.6429387974683536</c:v>
                </c:pt>
                <c:pt idx="13336">
                  <c:v>1.6454498227848093</c:v>
                </c:pt>
                <c:pt idx="13337">
                  <c:v>1.6477097341772147</c:v>
                </c:pt>
                <c:pt idx="13338">
                  <c:v>1.6488416329113917</c:v>
                </c:pt>
                <c:pt idx="13339">
                  <c:v>1.6497224177215186</c:v>
                </c:pt>
                <c:pt idx="13340">
                  <c:v>1.6489652531645564</c:v>
                </c:pt>
                <c:pt idx="13341">
                  <c:v>1.6489613924050628</c:v>
                </c:pt>
                <c:pt idx="13342">
                  <c:v>1.6470762025316452</c:v>
                </c:pt>
                <c:pt idx="13343">
                  <c:v>1.6479531265822782</c:v>
                </c:pt>
                <c:pt idx="13344">
                  <c:v>1.6473273037974681</c:v>
                </c:pt>
                <c:pt idx="13345">
                  <c:v>1.647076202531645</c:v>
                </c:pt>
                <c:pt idx="13346">
                  <c:v>1.6478295063291135</c:v>
                </c:pt>
                <c:pt idx="13347">
                  <c:v>1.6489575443037969</c:v>
                </c:pt>
                <c:pt idx="13348">
                  <c:v>1.645191025316455</c:v>
                </c:pt>
                <c:pt idx="13349">
                  <c:v>1.6409223037974678</c:v>
                </c:pt>
                <c:pt idx="13350">
                  <c:v>1.6395431772151892</c:v>
                </c:pt>
                <c:pt idx="13351">
                  <c:v>1.6382876708860752</c:v>
                </c:pt>
                <c:pt idx="13352">
                  <c:v>1.6381640506329107</c:v>
                </c:pt>
                <c:pt idx="13353">
                  <c:v>1.6369124050632904</c:v>
                </c:pt>
                <c:pt idx="13354">
                  <c:v>1.6326398227848098</c:v>
                </c:pt>
                <c:pt idx="13355">
                  <c:v>1.6298738481012653</c:v>
                </c:pt>
                <c:pt idx="13356">
                  <c:v>1.6323848734177211</c:v>
                </c:pt>
                <c:pt idx="13357">
                  <c:v>1.6372832911392403</c:v>
                </c:pt>
                <c:pt idx="13358">
                  <c:v>1.640671227848101</c:v>
                </c:pt>
                <c:pt idx="13359">
                  <c:v>1.6410459493670886</c:v>
                </c:pt>
                <c:pt idx="13360">
                  <c:v>1.642552556962025</c:v>
                </c:pt>
                <c:pt idx="13361">
                  <c:v>1.6446849873417719</c:v>
                </c:pt>
                <c:pt idx="13362">
                  <c:v>1.6478218227848103</c:v>
                </c:pt>
                <c:pt idx="13363">
                  <c:v>1.6486987468354433</c:v>
                </c:pt>
                <c:pt idx="13364">
                  <c:v>1.6503289746835443</c:v>
                </c:pt>
                <c:pt idx="13365">
                  <c:v>1.6475668481012657</c:v>
                </c:pt>
                <c:pt idx="13366">
                  <c:v>1.6439239367088607</c:v>
                </c:pt>
                <c:pt idx="13367">
                  <c:v>1.6409107215189873</c:v>
                </c:pt>
                <c:pt idx="13368">
                  <c:v>1.6373952911392406</c:v>
                </c:pt>
                <c:pt idx="13369">
                  <c:v>1.6370205696202531</c:v>
                </c:pt>
                <c:pt idx="13370">
                  <c:v>1.6366419873417724</c:v>
                </c:pt>
                <c:pt idx="13371">
                  <c:v>1.6378975063291139</c:v>
                </c:pt>
                <c:pt idx="13372">
                  <c:v>1.637646392405063</c:v>
                </c:pt>
                <c:pt idx="13373">
                  <c:v>1.6387782911392403</c:v>
                </c:pt>
                <c:pt idx="13374">
                  <c:v>1.6402848987341767</c:v>
                </c:pt>
                <c:pt idx="13375">
                  <c:v>1.6430470126582275</c:v>
                </c:pt>
                <c:pt idx="13376">
                  <c:v>1.6463113291139237</c:v>
                </c:pt>
                <c:pt idx="13377">
                  <c:v>1.6456816329113924</c:v>
                </c:pt>
                <c:pt idx="13378">
                  <c:v>1.6475668354430379</c:v>
                </c:pt>
                <c:pt idx="13379">
                  <c:v>1.6480690379746834</c:v>
                </c:pt>
                <c:pt idx="13380">
                  <c:v>1.650452569620253</c:v>
                </c:pt>
                <c:pt idx="13381">
                  <c:v>1.6547251645569621</c:v>
                </c:pt>
                <c:pt idx="13382">
                  <c:v>1.6596235822784811</c:v>
                </c:pt>
                <c:pt idx="13383">
                  <c:v>1.6637686962025315</c:v>
                </c:pt>
                <c:pt idx="13384">
                  <c:v>1.6648967215189876</c:v>
                </c:pt>
                <c:pt idx="13385">
                  <c:v>1.6680335696202535</c:v>
                </c:pt>
                <c:pt idx="13386">
                  <c:v>1.6694127088607593</c:v>
                </c:pt>
                <c:pt idx="13387">
                  <c:v>1.6701659999999998</c:v>
                </c:pt>
                <c:pt idx="13388">
                  <c:v>1.6687830000000003</c:v>
                </c:pt>
                <c:pt idx="13389">
                  <c:v>1.6671489113924052</c:v>
                </c:pt>
                <c:pt idx="13390">
                  <c:v>1.6658934050632916</c:v>
                </c:pt>
                <c:pt idx="13391">
                  <c:v>1.664135683544304</c:v>
                </c:pt>
                <c:pt idx="13392">
                  <c:v>1.6636334810126585</c:v>
                </c:pt>
                <c:pt idx="13393">
                  <c:v>1.6617482784810129</c:v>
                </c:pt>
                <c:pt idx="13394">
                  <c:v>1.6603652911392406</c:v>
                </c:pt>
                <c:pt idx="13395">
                  <c:v>1.658229</c:v>
                </c:pt>
                <c:pt idx="13396">
                  <c:v>1.6583526202531644</c:v>
                </c:pt>
                <c:pt idx="13397">
                  <c:v>1.6573482151898731</c:v>
                </c:pt>
                <c:pt idx="13398">
                  <c:v>1.6572207341772147</c:v>
                </c:pt>
                <c:pt idx="13399">
                  <c:v>1.659859227848101</c:v>
                </c:pt>
                <c:pt idx="13400">
                  <c:v>1.662748835443038</c:v>
                </c:pt>
                <c:pt idx="13401">
                  <c:v>1.6686516582278479</c:v>
                </c:pt>
                <c:pt idx="13402">
                  <c:v>1.6739247974683542</c:v>
                </c:pt>
                <c:pt idx="13403">
                  <c:v>1.6798276202531641</c:v>
                </c:pt>
                <c:pt idx="13404">
                  <c:v>1.6862326455696199</c:v>
                </c:pt>
                <c:pt idx="13405">
                  <c:v>1.6917568860759491</c:v>
                </c:pt>
                <c:pt idx="13406">
                  <c:v>1.694267898734177</c:v>
                </c:pt>
                <c:pt idx="13407">
                  <c:v>1.6962767088607598</c:v>
                </c:pt>
                <c:pt idx="13408">
                  <c:v>1.6982855189873414</c:v>
                </c:pt>
                <c:pt idx="13409">
                  <c:v>1.6945189873417716</c:v>
                </c:pt>
                <c:pt idx="13410">
                  <c:v>1.6896205696202529</c:v>
                </c:pt>
                <c:pt idx="13411">
                  <c:v>1.6848496329113922</c:v>
                </c:pt>
                <c:pt idx="13412">
                  <c:v>1.6793215316455696</c:v>
                </c:pt>
                <c:pt idx="13413">
                  <c:v>1.6740445316455699</c:v>
                </c:pt>
                <c:pt idx="13414">
                  <c:v>1.6715335189873415</c:v>
                </c:pt>
                <c:pt idx="13415">
                  <c:v>1.6662603797468349</c:v>
                </c:pt>
                <c:pt idx="13416">
                  <c:v>1.6616130632911388</c:v>
                </c:pt>
                <c:pt idx="13417">
                  <c:v>1.6594767594936699</c:v>
                </c:pt>
                <c:pt idx="13418">
                  <c:v>1.6593492784810124</c:v>
                </c:pt>
                <c:pt idx="13419">
                  <c:v>1.660604784810126</c:v>
                </c:pt>
                <c:pt idx="13420">
                  <c:v>1.6627410759493666</c:v>
                </c:pt>
                <c:pt idx="13421">
                  <c:v>1.6663839746835438</c:v>
                </c:pt>
                <c:pt idx="13422">
                  <c:v>1.6763044177215185</c:v>
                </c:pt>
                <c:pt idx="13423">
                  <c:v>1.6863484810126579</c:v>
                </c:pt>
                <c:pt idx="13424">
                  <c:v>1.6960178227848095</c:v>
                </c:pt>
                <c:pt idx="13425">
                  <c:v>1.7050574810126577</c:v>
                </c:pt>
                <c:pt idx="13426">
                  <c:v>1.7137224177215182</c:v>
                </c:pt>
                <c:pt idx="13427">
                  <c:v>1.7197488607594931</c:v>
                </c:pt>
                <c:pt idx="13428">
                  <c:v>1.7240175822784802</c:v>
                </c:pt>
                <c:pt idx="13429">
                  <c:v>1.72640111392405</c:v>
                </c:pt>
                <c:pt idx="13430">
                  <c:v>1.720625772151898</c:v>
                </c:pt>
                <c:pt idx="13431">
                  <c:v>1.7152251518987336</c:v>
                </c:pt>
                <c:pt idx="13432">
                  <c:v>1.7099481518987334</c:v>
                </c:pt>
                <c:pt idx="13433">
                  <c:v>1.7063091012658225</c:v>
                </c:pt>
                <c:pt idx="13434">
                  <c:v>1.6990271518987341</c:v>
                </c:pt>
                <c:pt idx="13435">
                  <c:v>1.6940051139240506</c:v>
                </c:pt>
                <c:pt idx="13436">
                  <c:v>1.6872253670886082</c:v>
                </c:pt>
                <c:pt idx="13437">
                  <c:v>1.6818286075949369</c:v>
                </c:pt>
                <c:pt idx="13438">
                  <c:v>1.6786917721518986</c:v>
                </c:pt>
                <c:pt idx="13439">
                  <c:v>1.6769340632911391</c:v>
                </c:pt>
                <c:pt idx="13440">
                  <c:v>1.6740483164556963</c:v>
                </c:pt>
                <c:pt idx="13441">
                  <c:v>1.6737972151898737</c:v>
                </c:pt>
                <c:pt idx="13442">
                  <c:v>1.6773126329113921</c:v>
                </c:pt>
                <c:pt idx="13443">
                  <c:v>1.6774401139240505</c:v>
                </c:pt>
                <c:pt idx="13444">
                  <c:v>1.6807044430379745</c:v>
                </c:pt>
                <c:pt idx="13445">
                  <c:v>1.6833429493670882</c:v>
                </c:pt>
                <c:pt idx="13446">
                  <c:v>1.6840962405063289</c:v>
                </c:pt>
                <c:pt idx="13447">
                  <c:v>1.6835940379746834</c:v>
                </c:pt>
                <c:pt idx="13448">
                  <c:v>1.6845984556962026</c:v>
                </c:pt>
                <c:pt idx="13449">
                  <c:v>1.6827171265822789</c:v>
                </c:pt>
                <c:pt idx="13450">
                  <c:v>1.6799549999999999</c:v>
                </c:pt>
                <c:pt idx="13451">
                  <c:v>1.6800786202531646</c:v>
                </c:pt>
                <c:pt idx="13452">
                  <c:v>1.6807044430379745</c:v>
                </c:pt>
                <c:pt idx="13453">
                  <c:v>1.6822110632911393</c:v>
                </c:pt>
                <c:pt idx="13454">
                  <c:v>1.6842198860759494</c:v>
                </c:pt>
                <c:pt idx="13455">
                  <c:v>1.6867309113924052</c:v>
                </c:pt>
                <c:pt idx="13456">
                  <c:v>1.6887397341772155</c:v>
                </c:pt>
                <c:pt idx="13457">
                  <c:v>1.6879864303797469</c:v>
                </c:pt>
                <c:pt idx="13458">
                  <c:v>1.6891144556962026</c:v>
                </c:pt>
                <c:pt idx="13459">
                  <c:v>1.6884886329113924</c:v>
                </c:pt>
                <c:pt idx="13460">
                  <c:v>1.6853479240506331</c:v>
                </c:pt>
                <c:pt idx="13461">
                  <c:v>1.6820835949367092</c:v>
                </c:pt>
                <c:pt idx="13462">
                  <c:v>1.6791939873417727</c:v>
                </c:pt>
                <c:pt idx="13463">
                  <c:v>1.6774362784810133</c:v>
                </c:pt>
                <c:pt idx="13464">
                  <c:v>1.6731675443037979</c:v>
                </c:pt>
                <c:pt idx="13465">
                  <c:v>1.6695246329113924</c:v>
                </c:pt>
                <c:pt idx="13466">
                  <c:v>1.6637454430379748</c:v>
                </c:pt>
                <c:pt idx="13467">
                  <c:v>1.6592256202531648</c:v>
                </c:pt>
                <c:pt idx="13468">
                  <c:v>1.6565871265822789</c:v>
                </c:pt>
                <c:pt idx="13469">
                  <c:v>1.6534464177215193</c:v>
                </c:pt>
                <c:pt idx="13470">
                  <c:v>1.6500546202531647</c:v>
                </c:pt>
                <c:pt idx="13471">
                  <c:v>1.6464117088607597</c:v>
                </c:pt>
                <c:pt idx="13472">
                  <c:v>1.6465391898734181</c:v>
                </c:pt>
                <c:pt idx="13473">
                  <c:v>1.6484243797468359</c:v>
                </c:pt>
                <c:pt idx="13474">
                  <c:v>1.6516925696202533</c:v>
                </c:pt>
                <c:pt idx="13475">
                  <c:v>1.6555865822784817</c:v>
                </c:pt>
                <c:pt idx="13476">
                  <c:v>1.6588509113924057</c:v>
                </c:pt>
                <c:pt idx="13477">
                  <c:v>1.6617405189873422</c:v>
                </c:pt>
                <c:pt idx="13478">
                  <c:v>1.6633707594936711</c:v>
                </c:pt>
                <c:pt idx="13479">
                  <c:v>1.6655031898734181</c:v>
                </c:pt>
                <c:pt idx="13480">
                  <c:v>1.6632432784810134</c:v>
                </c:pt>
                <c:pt idx="13481">
                  <c:v>1.6628685569620263</c:v>
                </c:pt>
                <c:pt idx="13482">
                  <c:v>1.6627449367088616</c:v>
                </c:pt>
                <c:pt idx="13483">
                  <c:v>1.6609872278481022</c:v>
                </c:pt>
                <c:pt idx="13484">
                  <c:v>1.659484481012659</c:v>
                </c:pt>
                <c:pt idx="13485">
                  <c:v>1.6588547974683552</c:v>
                </c:pt>
                <c:pt idx="13486">
                  <c:v>1.6577229113924059</c:v>
                </c:pt>
                <c:pt idx="13487">
                  <c:v>1.6547096962025325</c:v>
                </c:pt>
                <c:pt idx="13488">
                  <c:v>1.6558415949367096</c:v>
                </c:pt>
                <c:pt idx="13489">
                  <c:v>1.655590493670887</c:v>
                </c:pt>
                <c:pt idx="13490">
                  <c:v>1.6533305822784816</c:v>
                </c:pt>
                <c:pt idx="13491">
                  <c:v>1.6510706708860767</c:v>
                </c:pt>
                <c:pt idx="13492">
                  <c:v>1.6486871392405071</c:v>
                </c:pt>
                <c:pt idx="13493">
                  <c:v>1.6462997341772161</c:v>
                </c:pt>
                <c:pt idx="13494">
                  <c:v>1.6468019367088615</c:v>
                </c:pt>
                <c:pt idx="13495">
                  <c:v>1.6475552405063296</c:v>
                </c:pt>
                <c:pt idx="13496">
                  <c:v>1.6475552405063296</c:v>
                </c:pt>
                <c:pt idx="13497">
                  <c:v>1.6440398101265832</c:v>
                </c:pt>
                <c:pt idx="13498">
                  <c:v>1.641026582278482</c:v>
                </c:pt>
                <c:pt idx="13499">
                  <c:v>1.6378858860759502</c:v>
                </c:pt>
                <c:pt idx="13500">
                  <c:v>1.6354984936708865</c:v>
                </c:pt>
                <c:pt idx="13501">
                  <c:v>1.6254544303797476</c:v>
                </c:pt>
                <c:pt idx="13502">
                  <c:v>1.6171680759493678</c:v>
                </c:pt>
                <c:pt idx="13503">
                  <c:v>1.6088817215189879</c:v>
                </c:pt>
                <c:pt idx="13504">
                  <c:v>1.6078773164556963</c:v>
                </c:pt>
                <c:pt idx="13505">
                  <c:v>1.6088817215189877</c:v>
                </c:pt>
                <c:pt idx="13506">
                  <c:v>1.6126482405063294</c:v>
                </c:pt>
                <c:pt idx="13507">
                  <c:v>1.6184235822784812</c:v>
                </c:pt>
                <c:pt idx="13508">
                  <c:v>1.6243264050632911</c:v>
                </c:pt>
                <c:pt idx="13509">
                  <c:v>1.6386392025316459</c:v>
                </c:pt>
                <c:pt idx="13510">
                  <c:v>1.6503173670886078</c:v>
                </c:pt>
                <c:pt idx="13511">
                  <c:v>1.663127417721519</c:v>
                </c:pt>
                <c:pt idx="13512">
                  <c:v>1.6686516582278479</c:v>
                </c:pt>
                <c:pt idx="13513">
                  <c:v>1.6766869113924048</c:v>
                </c:pt>
                <c:pt idx="13514">
                  <c:v>1.6827133544303796</c:v>
                </c:pt>
                <c:pt idx="13515">
                  <c:v>1.6896167215189872</c:v>
                </c:pt>
                <c:pt idx="13516">
                  <c:v>1.6952645822784811</c:v>
                </c:pt>
                <c:pt idx="13517">
                  <c:v>1.6978992151898731</c:v>
                </c:pt>
                <c:pt idx="13518">
                  <c:v>1.699656924050633</c:v>
                </c:pt>
                <c:pt idx="13519">
                  <c:v>1.702167949367088</c:v>
                </c:pt>
                <c:pt idx="13520">
                  <c:v>1.7014146455696197</c:v>
                </c:pt>
                <c:pt idx="13521">
                  <c:v>1.6985289113924045</c:v>
                </c:pt>
                <c:pt idx="13522">
                  <c:v>1.699282215189873</c:v>
                </c:pt>
                <c:pt idx="13523">
                  <c:v>1.6999080379746834</c:v>
                </c:pt>
                <c:pt idx="13524">
                  <c:v>1.6996569367088603</c:v>
                </c:pt>
                <c:pt idx="13525">
                  <c:v>1.7143483164556959</c:v>
                </c:pt>
                <c:pt idx="13526">
                  <c:v>1.7281627721518982</c:v>
                </c:pt>
                <c:pt idx="13527">
                  <c:v>1.7408453291139236</c:v>
                </c:pt>
                <c:pt idx="13528">
                  <c:v>1.7560389113924046</c:v>
                </c:pt>
                <c:pt idx="13529">
                  <c:v>1.7689725822784805</c:v>
                </c:pt>
                <c:pt idx="13530">
                  <c:v>1.7793952405063285</c:v>
                </c:pt>
                <c:pt idx="13531">
                  <c:v>1.7876854556962021</c:v>
                </c:pt>
                <c:pt idx="13532">
                  <c:v>1.7960992911392399</c:v>
                </c:pt>
                <c:pt idx="13533">
                  <c:v>1.7908261518987338</c:v>
                </c:pt>
                <c:pt idx="13534">
                  <c:v>1.786553556962025</c:v>
                </c:pt>
                <c:pt idx="13535">
                  <c:v>1.7819062405063291</c:v>
                </c:pt>
                <c:pt idx="13536">
                  <c:v>1.7781358481012655</c:v>
                </c:pt>
                <c:pt idx="13537">
                  <c:v>1.7742418354430374</c:v>
                </c:pt>
                <c:pt idx="13538">
                  <c:v>1.7698456202531638</c:v>
                </c:pt>
                <c:pt idx="13539">
                  <c:v>1.7673307468354422</c:v>
                </c:pt>
                <c:pt idx="13540">
                  <c:v>1.7677054683544295</c:v>
                </c:pt>
                <c:pt idx="13541">
                  <c:v>1.7673307468354429</c:v>
                </c:pt>
                <c:pt idx="13542">
                  <c:v>1.7679604303797467</c:v>
                </c:pt>
                <c:pt idx="13543">
                  <c:v>1.7688412151898736</c:v>
                </c:pt>
                <c:pt idx="13544">
                  <c:v>1.7670835063291137</c:v>
                </c:pt>
                <c:pt idx="13545">
                  <c:v>1.7682153924050634</c:v>
                </c:pt>
                <c:pt idx="13546">
                  <c:v>1.7704753037974688</c:v>
                </c:pt>
                <c:pt idx="13547">
                  <c:v>1.7713560886075956</c:v>
                </c:pt>
                <c:pt idx="13548">
                  <c:v>1.7712324683544309</c:v>
                </c:pt>
                <c:pt idx="13549">
                  <c:v>1.773492379746836</c:v>
                </c:pt>
                <c:pt idx="13550">
                  <c:v>1.7732412784810134</c:v>
                </c:pt>
                <c:pt idx="13551">
                  <c:v>1.7723604936708868</c:v>
                </c:pt>
                <c:pt idx="13552">
                  <c:v>1.7734885316455702</c:v>
                </c:pt>
                <c:pt idx="13553">
                  <c:v>1.7732374303797471</c:v>
                </c:pt>
                <c:pt idx="13554">
                  <c:v>1.7711049873417728</c:v>
                </c:pt>
                <c:pt idx="13555">
                  <c:v>1.7685939620253175</c:v>
                </c:pt>
                <c:pt idx="13556">
                  <c:v>1.7663340379746844</c:v>
                </c:pt>
                <c:pt idx="13557">
                  <c:v>1.7604350759493677</c:v>
                </c:pt>
                <c:pt idx="13558">
                  <c:v>1.7567960253164565</c:v>
                </c:pt>
                <c:pt idx="13559">
                  <c:v>1.7546597215189881</c:v>
                </c:pt>
                <c:pt idx="13560">
                  <c:v>1.7493827215189883</c:v>
                </c:pt>
                <c:pt idx="13561">
                  <c:v>1.7461145443037978</c:v>
                </c:pt>
                <c:pt idx="13562">
                  <c:v>1.742973848101266</c:v>
                </c:pt>
                <c:pt idx="13563">
                  <c:v>1.7433485696202529</c:v>
                </c:pt>
                <c:pt idx="13564">
                  <c:v>1.7444804556962021</c:v>
                </c:pt>
                <c:pt idx="13565">
                  <c:v>1.7485019367088601</c:v>
                </c:pt>
                <c:pt idx="13566">
                  <c:v>1.7531492405063285</c:v>
                </c:pt>
                <c:pt idx="13567">
                  <c:v>1.7569157594936706</c:v>
                </c:pt>
                <c:pt idx="13568">
                  <c:v>1.7644526708860757</c:v>
                </c:pt>
                <c:pt idx="13569">
                  <c:v>1.7717346202531643</c:v>
                </c:pt>
                <c:pt idx="13570">
                  <c:v>1.7790165696202531</c:v>
                </c:pt>
                <c:pt idx="13571">
                  <c:v>1.7834089113924052</c:v>
                </c:pt>
                <c:pt idx="13572">
                  <c:v>1.7856688227848105</c:v>
                </c:pt>
                <c:pt idx="13573">
                  <c:v>1.7869243291139245</c:v>
                </c:pt>
                <c:pt idx="13574">
                  <c:v>1.7869243291139241</c:v>
                </c:pt>
                <c:pt idx="13575">
                  <c:v>1.7861710253164556</c:v>
                </c:pt>
                <c:pt idx="13576">
                  <c:v>1.7860474050632911</c:v>
                </c:pt>
                <c:pt idx="13577">
                  <c:v>1.7846682784810128</c:v>
                </c:pt>
                <c:pt idx="13578">
                  <c:v>1.7825358354430385</c:v>
                </c:pt>
                <c:pt idx="13579">
                  <c:v>1.7797737088607604</c:v>
                </c:pt>
                <c:pt idx="13580">
                  <c:v>1.7766330000000006</c:v>
                </c:pt>
                <c:pt idx="13581">
                  <c:v>1.7727389873417729</c:v>
                </c:pt>
                <c:pt idx="13582">
                  <c:v>1.7701004936708864</c:v>
                </c:pt>
                <c:pt idx="13583">
                  <c:v>1.7614355569620255</c:v>
                </c:pt>
                <c:pt idx="13584">
                  <c:v>1.7532728227848098</c:v>
                </c:pt>
                <c:pt idx="13585">
                  <c:v>1.744105683544303</c:v>
                </c:pt>
                <c:pt idx="13586">
                  <c:v>1.7236389670886072</c:v>
                </c:pt>
                <c:pt idx="13587">
                  <c:v>1.7041727949367083</c:v>
                </c:pt>
                <c:pt idx="13588">
                  <c:v>1.6842082822784805</c:v>
                </c:pt>
                <c:pt idx="13589">
                  <c:v>1.6654992734177207</c:v>
                </c:pt>
                <c:pt idx="13590">
                  <c:v>1.6439006683544299</c:v>
                </c:pt>
                <c:pt idx="13591">
                  <c:v>1.6289581886075946</c:v>
                </c:pt>
                <c:pt idx="13592">
                  <c:v>1.6117557936708857</c:v>
                </c:pt>
                <c:pt idx="13593">
                  <c:v>1.5945533962025313</c:v>
                </c:pt>
                <c:pt idx="13594">
                  <c:v>1.5884033329113918</c:v>
                </c:pt>
                <c:pt idx="13595">
                  <c:v>1.583006573417721</c:v>
                </c:pt>
                <c:pt idx="13596">
                  <c:v>1.5787378392405058</c:v>
                </c:pt>
                <c:pt idx="13597">
                  <c:v>1.5737158012658223</c:v>
                </c:pt>
                <c:pt idx="13598">
                  <c:v>1.56969816835443</c:v>
                </c:pt>
                <c:pt idx="13599">
                  <c:v>1.5656805354430376</c:v>
                </c:pt>
                <c:pt idx="13600">
                  <c:v>1.5610332189873415</c:v>
                </c:pt>
                <c:pt idx="13601">
                  <c:v>1.5578925101265821</c:v>
                </c:pt>
                <c:pt idx="13602">
                  <c:v>1.5543770797468353</c:v>
                </c:pt>
                <c:pt idx="13603">
                  <c:v>1.552619358227848</c:v>
                </c:pt>
                <c:pt idx="13604">
                  <c:v>1.537047193670886</c:v>
                </c:pt>
                <c:pt idx="13605">
                  <c:v>1.5244882569620253</c:v>
                </c:pt>
                <c:pt idx="13606">
                  <c:v>1.513061206329114</c:v>
                </c:pt>
                <c:pt idx="13607">
                  <c:v>1.5025110797468353</c:v>
                </c:pt>
                <c:pt idx="13608">
                  <c:v>1.4948505481012657</c:v>
                </c:pt>
                <c:pt idx="13609">
                  <c:v>1.4994978518987341</c:v>
                </c:pt>
                <c:pt idx="13610">
                  <c:v>1.5057753835443035</c:v>
                </c:pt>
                <c:pt idx="13611">
                  <c:v>1.5096693835443036</c:v>
                </c:pt>
                <c:pt idx="13612">
                  <c:v>1.5283822443037973</c:v>
                </c:pt>
                <c:pt idx="13613">
                  <c:v>1.5445840924050633</c:v>
                </c:pt>
                <c:pt idx="13614">
                  <c:v>1.5611645227848103</c:v>
                </c:pt>
                <c:pt idx="13615">
                  <c:v>1.5768641683544304</c:v>
                </c:pt>
                <c:pt idx="13616">
                  <c:v>1.5916868898734176</c:v>
                </c:pt>
                <c:pt idx="13617">
                  <c:v>1.594700117721519</c:v>
                </c:pt>
                <c:pt idx="13618">
                  <c:v>1.5970875227848103</c:v>
                </c:pt>
                <c:pt idx="13619">
                  <c:v>1.5987216240506328</c:v>
                </c:pt>
                <c:pt idx="13620">
                  <c:v>1.6007304468354429</c:v>
                </c:pt>
                <c:pt idx="13621">
                  <c:v>1.6016073708860759</c:v>
                </c:pt>
                <c:pt idx="13622">
                  <c:v>1.6028628772151896</c:v>
                </c:pt>
                <c:pt idx="13623">
                  <c:v>1.6072590797468351</c:v>
                </c:pt>
                <c:pt idx="13624">
                  <c:v>1.6121574974683544</c:v>
                </c:pt>
                <c:pt idx="13625">
                  <c:v>1.6150471050632911</c:v>
                </c:pt>
                <c:pt idx="13626">
                  <c:v>1.6190647379746834</c:v>
                </c:pt>
                <c:pt idx="13627">
                  <c:v>1.6230823708860755</c:v>
                </c:pt>
                <c:pt idx="13628">
                  <c:v>1.619694434177215</c:v>
                </c:pt>
                <c:pt idx="13629">
                  <c:v>1.619821915189873</c:v>
                </c:pt>
                <c:pt idx="13630">
                  <c:v>1.6193197126582275</c:v>
                </c:pt>
                <c:pt idx="13631">
                  <c:v>1.6151784594936707</c:v>
                </c:pt>
                <c:pt idx="13632">
                  <c:v>1.6111608265822783</c:v>
                </c:pt>
                <c:pt idx="13633">
                  <c:v>1.6067646240506326</c:v>
                </c:pt>
                <c:pt idx="13634">
                  <c:v>1.6026233835443033</c:v>
                </c:pt>
                <c:pt idx="13635">
                  <c:v>1.5969716670886072</c:v>
                </c:pt>
                <c:pt idx="13636">
                  <c:v>1.5982271734177211</c:v>
                </c:pt>
                <c:pt idx="13637">
                  <c:v>1.5963419835443038</c:v>
                </c:pt>
                <c:pt idx="13638">
                  <c:v>1.5933287683544302</c:v>
                </c:pt>
                <c:pt idx="13639">
                  <c:v>1.5916985405063291</c:v>
                </c:pt>
                <c:pt idx="13640">
                  <c:v>1.5864254012658228</c:v>
                </c:pt>
                <c:pt idx="13641">
                  <c:v>1.5835396544303797</c:v>
                </c:pt>
                <c:pt idx="13642">
                  <c:v>1.5765088063291142</c:v>
                </c:pt>
                <c:pt idx="13643">
                  <c:v>1.5713592873417719</c:v>
                </c:pt>
                <c:pt idx="13644">
                  <c:v>1.5655800974683545</c:v>
                </c:pt>
                <c:pt idx="13645">
                  <c:v>1.5623119202531646</c:v>
                </c:pt>
                <c:pt idx="13646">
                  <c:v>1.5584179202531647</c:v>
                </c:pt>
                <c:pt idx="13647">
                  <c:v>1.5550261227848101</c:v>
                </c:pt>
                <c:pt idx="13648">
                  <c:v>1.5554047050632911</c:v>
                </c:pt>
                <c:pt idx="13649">
                  <c:v>1.5550299835443038</c:v>
                </c:pt>
                <c:pt idx="13650">
                  <c:v>1.557166287341772</c:v>
                </c:pt>
                <c:pt idx="13651">
                  <c:v>1.559553692405063</c:v>
                </c:pt>
                <c:pt idx="13652">
                  <c:v>1.5620647177215186</c:v>
                </c:pt>
                <c:pt idx="13653">
                  <c:v>1.5633202240506328</c:v>
                </c:pt>
                <c:pt idx="13654">
                  <c:v>1.5658312493670883</c:v>
                </c:pt>
                <c:pt idx="13655">
                  <c:v>1.5667081734177213</c:v>
                </c:pt>
                <c:pt idx="13656">
                  <c:v>1.5674614772151894</c:v>
                </c:pt>
                <c:pt idx="13657">
                  <c:v>1.5679636797468348</c:v>
                </c:pt>
                <c:pt idx="13658">
                  <c:v>1.567086755696202</c:v>
                </c:pt>
                <c:pt idx="13659">
                  <c:v>1.5668356544303792</c:v>
                </c:pt>
                <c:pt idx="13660">
                  <c:v>1.5672142493670884</c:v>
                </c:pt>
                <c:pt idx="13661">
                  <c:v>1.5677164518987339</c:v>
                </c:pt>
                <c:pt idx="13662">
                  <c:v>1.5668395278481009</c:v>
                </c:pt>
                <c:pt idx="13663">
                  <c:v>1.564958198734177</c:v>
                </c:pt>
                <c:pt idx="13664">
                  <c:v>1.5628257683544302</c:v>
                </c:pt>
                <c:pt idx="13665">
                  <c:v>1.5711121303797466</c:v>
                </c:pt>
                <c:pt idx="13666">
                  <c:v>1.5805303784810125</c:v>
                </c:pt>
                <c:pt idx="13667">
                  <c:v>1.5898211443037975</c:v>
                </c:pt>
                <c:pt idx="13668">
                  <c:v>1.6002437987341771</c:v>
                </c:pt>
                <c:pt idx="13669">
                  <c:v>1.6117944797468353</c:v>
                </c:pt>
                <c:pt idx="13670">
                  <c:v>1.6268605797468352</c:v>
                </c:pt>
                <c:pt idx="13671">
                  <c:v>1.6429349493670884</c:v>
                </c:pt>
                <c:pt idx="13672">
                  <c:v>1.657251612658228</c:v>
                </c:pt>
                <c:pt idx="13673">
                  <c:v>1.6618950683544307</c:v>
                </c:pt>
                <c:pt idx="13674">
                  <c:v>1.664780815189874</c:v>
                </c:pt>
                <c:pt idx="13675">
                  <c:v>1.6662874227848101</c:v>
                </c:pt>
                <c:pt idx="13676">
                  <c:v>1.6646533341772152</c:v>
                </c:pt>
                <c:pt idx="13677">
                  <c:v>1.6615126379746834</c:v>
                </c:pt>
                <c:pt idx="13678">
                  <c:v>1.6571164354430374</c:v>
                </c:pt>
                <c:pt idx="13679">
                  <c:v>1.6532224354430376</c:v>
                </c:pt>
                <c:pt idx="13680">
                  <c:v>1.6493284354430375</c:v>
                </c:pt>
                <c:pt idx="13681">
                  <c:v>1.6461877392405058</c:v>
                </c:pt>
                <c:pt idx="13682">
                  <c:v>1.6446811316455694</c:v>
                </c:pt>
                <c:pt idx="13683">
                  <c:v>1.6448086253164551</c:v>
                </c:pt>
                <c:pt idx="13684">
                  <c:v>1.6450597265822779</c:v>
                </c:pt>
                <c:pt idx="13685">
                  <c:v>1.6451833468354427</c:v>
                </c:pt>
                <c:pt idx="13686">
                  <c:v>1.6436767265822778</c:v>
                </c:pt>
                <c:pt idx="13687">
                  <c:v>1.6424212202531641</c:v>
                </c:pt>
                <c:pt idx="13688">
                  <c:v>1.630364486075949</c:v>
                </c:pt>
                <c:pt idx="13689">
                  <c:v>1.6181841316455694</c:v>
                </c:pt>
                <c:pt idx="13690">
                  <c:v>1.6080125873417721</c:v>
                </c:pt>
                <c:pt idx="13691">
                  <c:v>1.5964580556962025</c:v>
                </c:pt>
                <c:pt idx="13692">
                  <c:v>1.5862865113924052</c:v>
                </c:pt>
                <c:pt idx="13693">
                  <c:v>1.5777451949367092</c:v>
                </c:pt>
                <c:pt idx="13694">
                  <c:v>1.5700846632911396</c:v>
                </c:pt>
                <c:pt idx="13695">
                  <c:v>1.5656884607594941</c:v>
                </c:pt>
                <c:pt idx="13696">
                  <c:v>1.5710890683544307</c:v>
                </c:pt>
                <c:pt idx="13697">
                  <c:v>1.5753616506329118</c:v>
                </c:pt>
                <c:pt idx="13698">
                  <c:v>1.5772429797468359</c:v>
                </c:pt>
                <c:pt idx="13699">
                  <c:v>1.5786221063291144</c:v>
                </c:pt>
                <c:pt idx="13700">
                  <c:v>1.5803798278481014</c:v>
                </c:pt>
                <c:pt idx="13701">
                  <c:v>1.5789968405063293</c:v>
                </c:pt>
                <c:pt idx="13702">
                  <c:v>1.5774902329113925</c:v>
                </c:pt>
                <c:pt idx="13703">
                  <c:v>1.572089612658228</c:v>
                </c:pt>
                <c:pt idx="13704">
                  <c:v>1.5694511063291139</c:v>
                </c:pt>
                <c:pt idx="13705">
                  <c:v>1.5651823721518985</c:v>
                </c:pt>
                <c:pt idx="13706">
                  <c:v>1.5610372582278478</c:v>
                </c:pt>
                <c:pt idx="13707">
                  <c:v>1.5629185873417721</c:v>
                </c:pt>
                <c:pt idx="13708">
                  <c:v>1.5644251949367087</c:v>
                </c:pt>
                <c:pt idx="13709">
                  <c:v>1.5661829037974684</c:v>
                </c:pt>
                <c:pt idx="13710">
                  <c:v>1.5683153341772154</c:v>
                </c:pt>
                <c:pt idx="13711">
                  <c:v>1.5703241443037976</c:v>
                </c:pt>
                <c:pt idx="13712">
                  <c:v>1.5739670430379746</c:v>
                </c:pt>
                <c:pt idx="13713">
                  <c:v>1.5776060810126582</c:v>
                </c:pt>
                <c:pt idx="13714">
                  <c:v>1.5935568354430378</c:v>
                </c:pt>
                <c:pt idx="13715">
                  <c:v>1.6052349999999997</c:v>
                </c:pt>
                <c:pt idx="13716">
                  <c:v>1.6166620632911393</c:v>
                </c:pt>
                <c:pt idx="13717">
                  <c:v>1.6294721139240507</c:v>
                </c:pt>
                <c:pt idx="13718">
                  <c:v>1.6408991772151895</c:v>
                </c:pt>
                <c:pt idx="13719">
                  <c:v>1.6533306455696204</c:v>
                </c:pt>
                <c:pt idx="13720">
                  <c:v>1.662748898734177</c:v>
                </c:pt>
                <c:pt idx="13721">
                  <c:v>1.6740484810126579</c:v>
                </c:pt>
                <c:pt idx="13722">
                  <c:v>1.6749292784810124</c:v>
                </c:pt>
                <c:pt idx="13723">
                  <c:v>1.6740523544303794</c:v>
                </c:pt>
                <c:pt idx="13724">
                  <c:v>1.6711666202531645</c:v>
                </c:pt>
                <c:pt idx="13725">
                  <c:v>1.6694088987341773</c:v>
                </c:pt>
                <c:pt idx="13726">
                  <c:v>1.6671489873417724</c:v>
                </c:pt>
                <c:pt idx="13727">
                  <c:v>1.6633824683544305</c:v>
                </c:pt>
                <c:pt idx="13728">
                  <c:v>1.6606203544303795</c:v>
                </c:pt>
                <c:pt idx="13729">
                  <c:v>1.6587351645569612</c:v>
                </c:pt>
                <c:pt idx="13730">
                  <c:v>1.6558455569620247</c:v>
                </c:pt>
                <c:pt idx="13731">
                  <c:v>1.6559730379746831</c:v>
                </c:pt>
                <c:pt idx="13732">
                  <c:v>1.6573560379746828</c:v>
                </c:pt>
                <c:pt idx="13733">
                  <c:v>1.658990126582278</c:v>
                </c:pt>
                <c:pt idx="13734">
                  <c:v>1.662254455696202</c:v>
                </c:pt>
                <c:pt idx="13735">
                  <c:v>1.6679061772151893</c:v>
                </c:pt>
                <c:pt idx="13736">
                  <c:v>1.6736815189873411</c:v>
                </c:pt>
                <c:pt idx="13737">
                  <c:v>1.6790782784810123</c:v>
                </c:pt>
                <c:pt idx="13738">
                  <c:v>1.6851085822784801</c:v>
                </c:pt>
                <c:pt idx="13739">
                  <c:v>1.6874921139240497</c:v>
                </c:pt>
                <c:pt idx="13740">
                  <c:v>1.6901306075949361</c:v>
                </c:pt>
                <c:pt idx="13741">
                  <c:v>1.6927652405063285</c:v>
                </c:pt>
                <c:pt idx="13742">
                  <c:v>1.6959020759493666</c:v>
                </c:pt>
                <c:pt idx="13743">
                  <c:v>1.6964042784810121</c:v>
                </c:pt>
                <c:pt idx="13744">
                  <c:v>1.6974086835443032</c:v>
                </c:pt>
                <c:pt idx="13745">
                  <c:v>1.6982894683544298</c:v>
                </c:pt>
                <c:pt idx="13746">
                  <c:v>1.6986680506329108</c:v>
                </c:pt>
                <c:pt idx="13747">
                  <c:v>1.6984169493670878</c:v>
                </c:pt>
                <c:pt idx="13748">
                  <c:v>1.6994213544303796</c:v>
                </c:pt>
                <c:pt idx="13749">
                  <c:v>1.6982933291139235</c:v>
                </c:pt>
                <c:pt idx="13750">
                  <c:v>1.6984169493670882</c:v>
                </c:pt>
                <c:pt idx="13751">
                  <c:v>1.7005493797468352</c:v>
                </c:pt>
                <c:pt idx="13752">
                  <c:v>1.7026856708860756</c:v>
                </c:pt>
                <c:pt idx="13753">
                  <c:v>1.7051966835443035</c:v>
                </c:pt>
                <c:pt idx="13754">
                  <c:v>1.7108484050632906</c:v>
                </c:pt>
                <c:pt idx="13755">
                  <c:v>1.7193858607594932</c:v>
                </c:pt>
                <c:pt idx="13756">
                  <c:v>1.7197605822784807</c:v>
                </c:pt>
                <c:pt idx="13757">
                  <c:v>1.7201391645569615</c:v>
                </c:pt>
                <c:pt idx="13758">
                  <c:v>1.7195133417721515</c:v>
                </c:pt>
                <c:pt idx="13759">
                  <c:v>1.7172534303797466</c:v>
                </c:pt>
                <c:pt idx="13760">
                  <c:v>1.7131121835443037</c:v>
                </c:pt>
                <c:pt idx="13761">
                  <c:v>1.7073329860759492</c:v>
                </c:pt>
                <c:pt idx="13762">
                  <c:v>1.6996724468354432</c:v>
                </c:pt>
                <c:pt idx="13763">
                  <c:v>1.6910075012658232</c:v>
                </c:pt>
                <c:pt idx="13764">
                  <c:v>1.688496475949367</c:v>
                </c:pt>
                <c:pt idx="13765">
                  <c:v>1.6874920708860757</c:v>
                </c:pt>
                <c:pt idx="13766">
                  <c:v>1.6857343493670882</c:v>
                </c:pt>
                <c:pt idx="13767">
                  <c:v>1.6841041215189871</c:v>
                </c:pt>
                <c:pt idx="13768">
                  <c:v>1.6814656151898733</c:v>
                </c:pt>
                <c:pt idx="13769">
                  <c:v>1.6776990962025315</c:v>
                </c:pt>
                <c:pt idx="13770">
                  <c:v>1.6717962734177212</c:v>
                </c:pt>
                <c:pt idx="13771">
                  <c:v>1.666272032911392</c:v>
                </c:pt>
                <c:pt idx="13772">
                  <c:v>1.6602455898734176</c:v>
                </c:pt>
                <c:pt idx="13773">
                  <c:v>1.6588626025316457</c:v>
                </c:pt>
                <c:pt idx="13774">
                  <c:v>1.6535856025316455</c:v>
                </c:pt>
                <c:pt idx="13775">
                  <c:v>1.6416563493670886</c:v>
                </c:pt>
                <c:pt idx="13776">
                  <c:v>1.6316084253164556</c:v>
                </c:pt>
                <c:pt idx="13777">
                  <c:v>1.6235731721518987</c:v>
                </c:pt>
                <c:pt idx="13778">
                  <c:v>1.6183000329113921</c:v>
                </c:pt>
                <c:pt idx="13779">
                  <c:v>1.613405475949367</c:v>
                </c:pt>
                <c:pt idx="13780">
                  <c:v>1.6120263493670883</c:v>
                </c:pt>
                <c:pt idx="13781">
                  <c:v>1.6062510126582277</c:v>
                </c:pt>
                <c:pt idx="13782">
                  <c:v>1.6031103075949364</c:v>
                </c:pt>
                <c:pt idx="13783">
                  <c:v>1.6063746367088607</c:v>
                </c:pt>
                <c:pt idx="13784">
                  <c:v>1.6118988772151897</c:v>
                </c:pt>
                <c:pt idx="13785">
                  <c:v>1.6174231177215188</c:v>
                </c:pt>
                <c:pt idx="13786">
                  <c:v>1.6219429531645568</c:v>
                </c:pt>
                <c:pt idx="13787">
                  <c:v>1.6267138898734173</c:v>
                </c:pt>
                <c:pt idx="13788">
                  <c:v>1.6303568012658227</c:v>
                </c:pt>
                <c:pt idx="13789">
                  <c:v>1.6332464088607592</c:v>
                </c:pt>
                <c:pt idx="13790">
                  <c:v>1.6377662443037972</c:v>
                </c:pt>
                <c:pt idx="13791">
                  <c:v>1.6427882822784807</c:v>
                </c:pt>
                <c:pt idx="13792">
                  <c:v>1.6469333962025317</c:v>
                </c:pt>
                <c:pt idx="13793">
                  <c:v>1.6396475860759492</c:v>
                </c:pt>
                <c:pt idx="13794">
                  <c:v>1.6318595734177215</c:v>
                </c:pt>
                <c:pt idx="13795">
                  <c:v>1.6247012443037974</c:v>
                </c:pt>
                <c:pt idx="13796">
                  <c:v>1.6187984215189872</c:v>
                </c:pt>
                <c:pt idx="13797">
                  <c:v>1.6128955987341771</c:v>
                </c:pt>
                <c:pt idx="13798">
                  <c:v>1.610635674683544</c:v>
                </c:pt>
                <c:pt idx="13799">
                  <c:v>1.6088779531645567</c:v>
                </c:pt>
                <c:pt idx="13800">
                  <c:v>1.6059922063291137</c:v>
                </c:pt>
                <c:pt idx="13801">
                  <c:v>1.6130230417721516</c:v>
                </c:pt>
                <c:pt idx="13802">
                  <c:v>1.6194280544303796</c:v>
                </c:pt>
                <c:pt idx="13803">
                  <c:v>1.6240714974683541</c:v>
                </c:pt>
                <c:pt idx="13804">
                  <c:v>1.6267100037974684</c:v>
                </c:pt>
                <c:pt idx="13805">
                  <c:v>1.6283402316455697</c:v>
                </c:pt>
                <c:pt idx="13806">
                  <c:v>1.6263275481012658</c:v>
                </c:pt>
                <c:pt idx="13807">
                  <c:v>1.6248209278481014</c:v>
                </c:pt>
                <c:pt idx="13808">
                  <c:v>1.6226884848101266</c:v>
                </c:pt>
                <c:pt idx="13809">
                  <c:v>1.6213054974683545</c:v>
                </c:pt>
                <c:pt idx="13810">
                  <c:v>1.6181647886075949</c:v>
                </c:pt>
                <c:pt idx="13811">
                  <c:v>1.6170328898734179</c:v>
                </c:pt>
                <c:pt idx="13812">
                  <c:v>1.6151477000000005</c:v>
                </c:pt>
                <c:pt idx="13813">
                  <c:v>1.6160284848101272</c:v>
                </c:pt>
                <c:pt idx="13814">
                  <c:v>1.615271320253165</c:v>
                </c:pt>
                <c:pt idx="13815">
                  <c:v>1.6141394341772157</c:v>
                </c:pt>
                <c:pt idx="13816">
                  <c:v>1.6146416367088614</c:v>
                </c:pt>
                <c:pt idx="13817">
                  <c:v>1.6142630544303804</c:v>
                </c:pt>
                <c:pt idx="13818">
                  <c:v>1.616526826582279</c:v>
                </c:pt>
                <c:pt idx="13819">
                  <c:v>1.6269494721518993</c:v>
                </c:pt>
                <c:pt idx="13820">
                  <c:v>1.6377507000000004</c:v>
                </c:pt>
                <c:pt idx="13821">
                  <c:v>1.6459172949367094</c:v>
                </c:pt>
                <c:pt idx="13822">
                  <c:v>1.655084434177216</c:v>
                </c:pt>
                <c:pt idx="13823">
                  <c:v>1.6645065354430388</c:v>
                </c:pt>
                <c:pt idx="13824">
                  <c:v>1.6724181683544312</c:v>
                </c:pt>
                <c:pt idx="13825">
                  <c:v>1.6809556240506334</c:v>
                </c:pt>
                <c:pt idx="13826">
                  <c:v>1.6894930797468357</c:v>
                </c:pt>
                <c:pt idx="13827">
                  <c:v>1.6861051303797472</c:v>
                </c:pt>
                <c:pt idx="13828">
                  <c:v>1.6803297886075956</c:v>
                </c:pt>
                <c:pt idx="13829">
                  <c:v>1.6750566493670895</c:v>
                </c:pt>
                <c:pt idx="13830">
                  <c:v>1.6706642949367094</c:v>
                </c:pt>
                <c:pt idx="13831">
                  <c:v>1.6636295860759496</c:v>
                </c:pt>
                <c:pt idx="13832">
                  <c:v>1.6573520417721521</c:v>
                </c:pt>
                <c:pt idx="13833">
                  <c:v>1.6501937126582282</c:v>
                </c:pt>
                <c:pt idx="13834">
                  <c:v>1.6431628645569623</c:v>
                </c:pt>
                <c:pt idx="13835">
                  <c:v>1.6458013582278481</c:v>
                </c:pt>
                <c:pt idx="13836">
                  <c:v>1.6505722822784814</c:v>
                </c:pt>
                <c:pt idx="13837">
                  <c:v>1.6558454088607595</c:v>
                </c:pt>
                <c:pt idx="13838">
                  <c:v>1.6642592443037973</c:v>
                </c:pt>
                <c:pt idx="13839">
                  <c:v>1.6750604784810128</c:v>
                </c:pt>
                <c:pt idx="13840">
                  <c:v>1.6838529037974685</c:v>
                </c:pt>
                <c:pt idx="13841">
                  <c:v>1.6920156455696207</c:v>
                </c:pt>
                <c:pt idx="13842">
                  <c:v>1.7003058569620255</c:v>
                </c:pt>
                <c:pt idx="13843">
                  <c:v>1.7024421607594939</c:v>
                </c:pt>
                <c:pt idx="13844">
                  <c:v>1.7049531860759497</c:v>
                </c:pt>
                <c:pt idx="13845">
                  <c:v>1.7070856291139245</c:v>
                </c:pt>
                <c:pt idx="13846">
                  <c:v>1.7043235025316454</c:v>
                </c:pt>
                <c:pt idx="13847">
                  <c:v>1.7010591860759494</c:v>
                </c:pt>
                <c:pt idx="13848">
                  <c:v>1.7005569708860757</c:v>
                </c:pt>
                <c:pt idx="13849">
                  <c:v>1.7034465784810127</c:v>
                </c:pt>
                <c:pt idx="13850">
                  <c:v>1.7050768063291137</c:v>
                </c:pt>
                <c:pt idx="13851">
                  <c:v>1.7045746037974678</c:v>
                </c:pt>
                <c:pt idx="13852">
                  <c:v>1.699177844303797</c:v>
                </c:pt>
                <c:pt idx="13853">
                  <c:v>1.6949091101265821</c:v>
                </c:pt>
                <c:pt idx="13854">
                  <c:v>1.7009355405063287</c:v>
                </c:pt>
                <c:pt idx="13855">
                  <c:v>1.7069619835443033</c:v>
                </c:pt>
                <c:pt idx="13856">
                  <c:v>1.7099751987341767</c:v>
                </c:pt>
                <c:pt idx="13857">
                  <c:v>1.7075916670886071</c:v>
                </c:pt>
                <c:pt idx="13858">
                  <c:v>1.7026932544303792</c:v>
                </c:pt>
                <c:pt idx="13859">
                  <c:v>1.6961607506329106</c:v>
                </c:pt>
                <c:pt idx="13860">
                  <c:v>1.6901343113924043</c:v>
                </c:pt>
                <c:pt idx="13861">
                  <c:v>1.6797155253164551</c:v>
                </c:pt>
                <c:pt idx="13862">
                  <c:v>1.6576185734177211</c:v>
                </c:pt>
                <c:pt idx="13863">
                  <c:v>1.6323847848101261</c:v>
                </c:pt>
                <c:pt idx="13864">
                  <c:v>1.605014701265822</c:v>
                </c:pt>
                <c:pt idx="13865">
                  <c:v>1.5807853177215183</c:v>
                </c:pt>
                <c:pt idx="13866">
                  <c:v>1.556177354430379</c:v>
                </c:pt>
                <c:pt idx="13867">
                  <c:v>1.5321952126582272</c:v>
                </c:pt>
                <c:pt idx="13868">
                  <c:v>1.5095960594936702</c:v>
                </c:pt>
                <c:pt idx="13869">
                  <c:v>1.4873716287341765</c:v>
                </c:pt>
                <c:pt idx="13870">
                  <c:v>1.4641427929113917</c:v>
                </c:pt>
                <c:pt idx="13871">
                  <c:v>1.439534827088607</c:v>
                </c:pt>
                <c:pt idx="13872">
                  <c:v>1.4171867745569615</c:v>
                </c:pt>
                <c:pt idx="13873">
                  <c:v>1.3940854175949362</c:v>
                </c:pt>
                <c:pt idx="13874">
                  <c:v>1.3717373644303794</c:v>
                </c:pt>
                <c:pt idx="13875">
                  <c:v>1.3457464112658224</c:v>
                </c:pt>
                <c:pt idx="13876">
                  <c:v>1.3221428541772151</c:v>
                </c:pt>
                <c:pt idx="13877">
                  <c:v>1.2937683718987341</c:v>
                </c:pt>
                <c:pt idx="13878">
                  <c:v>1.2660197124050632</c:v>
                </c:pt>
                <c:pt idx="13879">
                  <c:v>1.2402760025696202</c:v>
                </c:pt>
                <c:pt idx="13880">
                  <c:v>1.2117740380126583</c:v>
                </c:pt>
                <c:pt idx="13881">
                  <c:v>1.1837742759873418</c:v>
                </c:pt>
                <c:pt idx="13882">
                  <c:v>1.156906398772152</c:v>
                </c:pt>
                <c:pt idx="13883">
                  <c:v>1.1335539418101266</c:v>
                </c:pt>
                <c:pt idx="13884">
                  <c:v>1.1078179494050631</c:v>
                </c:pt>
                <c:pt idx="13885">
                  <c:v>1.0879847823164555</c:v>
                </c:pt>
                <c:pt idx="13886">
                  <c:v>1.0670158671265819</c:v>
                </c:pt>
                <c:pt idx="13887">
                  <c:v>1.0464255354810126</c:v>
                </c:pt>
                <c:pt idx="13888">
                  <c:v>1.0125268139620252</c:v>
                </c:pt>
                <c:pt idx="13889">
                  <c:v>0.9768703835822784</c:v>
                </c:pt>
                <c:pt idx="13890">
                  <c:v>0.93932876332911375</c:v>
                </c:pt>
                <c:pt idx="13891">
                  <c:v>0.90002942155696175</c:v>
                </c:pt>
                <c:pt idx="13892">
                  <c:v>0.8595981937088607</c:v>
                </c:pt>
                <c:pt idx="13893">
                  <c:v>0.81803894054430359</c:v>
                </c:pt>
                <c:pt idx="13894">
                  <c:v>0.77736047218987325</c:v>
                </c:pt>
                <c:pt idx="13895">
                  <c:v>0.73630342155696205</c:v>
                </c:pt>
                <c:pt idx="13896">
                  <c:v>0.71006136839240508</c:v>
                </c:pt>
                <c:pt idx="13897">
                  <c:v>0.68318963168354396</c:v>
                </c:pt>
                <c:pt idx="13898">
                  <c:v>0.64615021016455687</c:v>
                </c:pt>
                <c:pt idx="13899">
                  <c:v>0.60986409370886074</c:v>
                </c:pt>
                <c:pt idx="13900">
                  <c:v>0.57583402788607596</c:v>
                </c:pt>
                <c:pt idx="13901">
                  <c:v>0.54155672029113922</c:v>
                </c:pt>
                <c:pt idx="13902">
                  <c:v>0.50790523548101263</c:v>
                </c:pt>
                <c:pt idx="13903">
                  <c:v>0.47375154687341781</c:v>
                </c:pt>
                <c:pt idx="13904">
                  <c:v>0.44022754181012663</c:v>
                </c:pt>
                <c:pt idx="13905">
                  <c:v>0.40858873041772159</c:v>
                </c:pt>
                <c:pt idx="13906">
                  <c:v>0.38837312130379747</c:v>
                </c:pt>
                <c:pt idx="13907">
                  <c:v>0.37016632193670901</c:v>
                </c:pt>
                <c:pt idx="13908">
                  <c:v>0.35108259889873439</c:v>
                </c:pt>
                <c:pt idx="13909">
                  <c:v>0.33275218181012672</c:v>
                </c:pt>
                <c:pt idx="13910">
                  <c:v>0.3131701159873419</c:v>
                </c:pt>
                <c:pt idx="13911">
                  <c:v>0.29421387421519007</c:v>
                </c:pt>
                <c:pt idx="13912">
                  <c:v>0.27425322611392416</c:v>
                </c:pt>
                <c:pt idx="13913">
                  <c:v>0.25441619826582301</c:v>
                </c:pt>
                <c:pt idx="13914">
                  <c:v>0.23508137472151919</c:v>
                </c:pt>
                <c:pt idx="13915">
                  <c:v>0.2127333329493673</c:v>
                </c:pt>
                <c:pt idx="13916">
                  <c:v>0.19063639117721512</c:v>
                </c:pt>
                <c:pt idx="13917">
                  <c:v>0.16464929750632901</c:v>
                </c:pt>
                <c:pt idx="13918">
                  <c:v>0.14041605636708859</c:v>
                </c:pt>
                <c:pt idx="13919">
                  <c:v>0.1170635981392404</c:v>
                </c:pt>
                <c:pt idx="13920">
                  <c:v>9.3460037379746799E-2</c:v>
                </c:pt>
                <c:pt idx="13921">
                  <c:v>6.834987915189876E-2</c:v>
                </c:pt>
                <c:pt idx="13922">
                  <c:v>4.13545158607595E-2</c:v>
                </c:pt>
                <c:pt idx="13923">
                  <c:v>1.6244346240506358E-2</c:v>
                </c:pt>
                <c:pt idx="13924">
                  <c:v>0</c:v>
                </c:pt>
                <c:pt idx="13925">
                  <c:v>0</c:v>
                </c:pt>
                <c:pt idx="13926">
                  <c:v>0</c:v>
                </c:pt>
                <c:pt idx="13927">
                  <c:v>0</c:v>
                </c:pt>
                <c:pt idx="13928">
                  <c:v>0</c:v>
                </c:pt>
                <c:pt idx="13929">
                  <c:v>0</c:v>
                </c:pt>
                <c:pt idx="13930">
                  <c:v>0</c:v>
                </c:pt>
                <c:pt idx="13931">
                  <c:v>0</c:v>
                </c:pt>
                <c:pt idx="13932">
                  <c:v>0</c:v>
                </c:pt>
                <c:pt idx="13933">
                  <c:v>0</c:v>
                </c:pt>
                <c:pt idx="13934">
                  <c:v>0</c:v>
                </c:pt>
                <c:pt idx="13935">
                  <c:v>0</c:v>
                </c:pt>
                <c:pt idx="13936">
                  <c:v>0</c:v>
                </c:pt>
                <c:pt idx="13937">
                  <c:v>0</c:v>
                </c:pt>
                <c:pt idx="13938">
                  <c:v>0</c:v>
                </c:pt>
                <c:pt idx="13939">
                  <c:v>0</c:v>
                </c:pt>
                <c:pt idx="13940">
                  <c:v>0</c:v>
                </c:pt>
                <c:pt idx="13941">
                  <c:v>0</c:v>
                </c:pt>
                <c:pt idx="13942">
                  <c:v>0</c:v>
                </c:pt>
                <c:pt idx="13943">
                  <c:v>0</c:v>
                </c:pt>
                <c:pt idx="13944">
                  <c:v>0</c:v>
                </c:pt>
                <c:pt idx="13945">
                  <c:v>0</c:v>
                </c:pt>
                <c:pt idx="13946">
                  <c:v>0</c:v>
                </c:pt>
                <c:pt idx="13947">
                  <c:v>0</c:v>
                </c:pt>
                <c:pt idx="13948">
                  <c:v>0</c:v>
                </c:pt>
                <c:pt idx="13949">
                  <c:v>0</c:v>
                </c:pt>
                <c:pt idx="13950">
                  <c:v>0</c:v>
                </c:pt>
                <c:pt idx="13951">
                  <c:v>0</c:v>
                </c:pt>
                <c:pt idx="13952">
                  <c:v>0</c:v>
                </c:pt>
                <c:pt idx="13953">
                  <c:v>0</c:v>
                </c:pt>
                <c:pt idx="13954">
                  <c:v>0</c:v>
                </c:pt>
                <c:pt idx="13955">
                  <c:v>0</c:v>
                </c:pt>
                <c:pt idx="13956">
                  <c:v>0</c:v>
                </c:pt>
                <c:pt idx="13957">
                  <c:v>0</c:v>
                </c:pt>
                <c:pt idx="13958">
                  <c:v>0</c:v>
                </c:pt>
                <c:pt idx="13959">
                  <c:v>0</c:v>
                </c:pt>
                <c:pt idx="13960">
                  <c:v>0</c:v>
                </c:pt>
                <c:pt idx="13961">
                  <c:v>0</c:v>
                </c:pt>
                <c:pt idx="13962">
                  <c:v>0</c:v>
                </c:pt>
                <c:pt idx="13963">
                  <c:v>0</c:v>
                </c:pt>
                <c:pt idx="13964">
                  <c:v>0</c:v>
                </c:pt>
                <c:pt idx="13965">
                  <c:v>0</c:v>
                </c:pt>
                <c:pt idx="13966">
                  <c:v>0</c:v>
                </c:pt>
                <c:pt idx="13967">
                  <c:v>0</c:v>
                </c:pt>
                <c:pt idx="13968">
                  <c:v>0</c:v>
                </c:pt>
                <c:pt idx="13969">
                  <c:v>0</c:v>
                </c:pt>
                <c:pt idx="13970">
                  <c:v>0</c:v>
                </c:pt>
                <c:pt idx="13971">
                  <c:v>0</c:v>
                </c:pt>
                <c:pt idx="13972">
                  <c:v>0</c:v>
                </c:pt>
                <c:pt idx="13973">
                  <c:v>0</c:v>
                </c:pt>
                <c:pt idx="13974">
                  <c:v>0</c:v>
                </c:pt>
                <c:pt idx="13975">
                  <c:v>0</c:v>
                </c:pt>
                <c:pt idx="13976">
                  <c:v>0</c:v>
                </c:pt>
                <c:pt idx="13977">
                  <c:v>0</c:v>
                </c:pt>
                <c:pt idx="13978">
                  <c:v>0</c:v>
                </c:pt>
                <c:pt idx="13979">
                  <c:v>0</c:v>
                </c:pt>
                <c:pt idx="13980">
                  <c:v>0</c:v>
                </c:pt>
                <c:pt idx="13981">
                  <c:v>0</c:v>
                </c:pt>
                <c:pt idx="13982">
                  <c:v>0</c:v>
                </c:pt>
                <c:pt idx="13983">
                  <c:v>0</c:v>
                </c:pt>
                <c:pt idx="13984">
                  <c:v>0</c:v>
                </c:pt>
                <c:pt idx="13985">
                  <c:v>0</c:v>
                </c:pt>
                <c:pt idx="13986">
                  <c:v>0</c:v>
                </c:pt>
                <c:pt idx="13987">
                  <c:v>0</c:v>
                </c:pt>
                <c:pt idx="13988">
                  <c:v>0</c:v>
                </c:pt>
                <c:pt idx="13989">
                  <c:v>0</c:v>
                </c:pt>
                <c:pt idx="13990">
                  <c:v>0</c:v>
                </c:pt>
                <c:pt idx="13991">
                  <c:v>0</c:v>
                </c:pt>
                <c:pt idx="13992">
                  <c:v>0</c:v>
                </c:pt>
                <c:pt idx="13993">
                  <c:v>0</c:v>
                </c:pt>
                <c:pt idx="13994">
                  <c:v>0</c:v>
                </c:pt>
                <c:pt idx="13995">
                  <c:v>0</c:v>
                </c:pt>
                <c:pt idx="13996">
                  <c:v>0</c:v>
                </c:pt>
                <c:pt idx="13997">
                  <c:v>0</c:v>
                </c:pt>
                <c:pt idx="13998">
                  <c:v>0</c:v>
                </c:pt>
                <c:pt idx="13999">
                  <c:v>0</c:v>
                </c:pt>
                <c:pt idx="14000">
                  <c:v>0</c:v>
                </c:pt>
                <c:pt idx="14001">
                  <c:v>0</c:v>
                </c:pt>
                <c:pt idx="14002">
                  <c:v>0</c:v>
                </c:pt>
                <c:pt idx="14003">
                  <c:v>0</c:v>
                </c:pt>
                <c:pt idx="14004">
                  <c:v>0</c:v>
                </c:pt>
                <c:pt idx="14005">
                  <c:v>0</c:v>
                </c:pt>
                <c:pt idx="14006">
                  <c:v>0</c:v>
                </c:pt>
                <c:pt idx="14007">
                  <c:v>0</c:v>
                </c:pt>
                <c:pt idx="14008">
                  <c:v>0</c:v>
                </c:pt>
                <c:pt idx="14009">
                  <c:v>0</c:v>
                </c:pt>
                <c:pt idx="14010">
                  <c:v>0</c:v>
                </c:pt>
                <c:pt idx="14011">
                  <c:v>0</c:v>
                </c:pt>
                <c:pt idx="14012">
                  <c:v>0</c:v>
                </c:pt>
                <c:pt idx="14013">
                  <c:v>0</c:v>
                </c:pt>
                <c:pt idx="14014">
                  <c:v>0</c:v>
                </c:pt>
                <c:pt idx="14015">
                  <c:v>0</c:v>
                </c:pt>
                <c:pt idx="14016">
                  <c:v>0</c:v>
                </c:pt>
                <c:pt idx="14017">
                  <c:v>0</c:v>
                </c:pt>
                <c:pt idx="14018">
                  <c:v>0</c:v>
                </c:pt>
                <c:pt idx="14019">
                  <c:v>0</c:v>
                </c:pt>
                <c:pt idx="14020">
                  <c:v>0</c:v>
                </c:pt>
                <c:pt idx="14021">
                  <c:v>0</c:v>
                </c:pt>
                <c:pt idx="14022">
                  <c:v>0</c:v>
                </c:pt>
                <c:pt idx="14023">
                  <c:v>0</c:v>
                </c:pt>
                <c:pt idx="14024">
                  <c:v>0</c:v>
                </c:pt>
                <c:pt idx="14025">
                  <c:v>0</c:v>
                </c:pt>
                <c:pt idx="14026">
                  <c:v>0</c:v>
                </c:pt>
                <c:pt idx="14027">
                  <c:v>0</c:v>
                </c:pt>
                <c:pt idx="14028">
                  <c:v>0</c:v>
                </c:pt>
                <c:pt idx="14029">
                  <c:v>0</c:v>
                </c:pt>
                <c:pt idx="14030">
                  <c:v>0</c:v>
                </c:pt>
                <c:pt idx="14031">
                  <c:v>0</c:v>
                </c:pt>
                <c:pt idx="14032">
                  <c:v>0</c:v>
                </c:pt>
                <c:pt idx="14033">
                  <c:v>0</c:v>
                </c:pt>
                <c:pt idx="14034">
                  <c:v>0</c:v>
                </c:pt>
                <c:pt idx="14035">
                  <c:v>0</c:v>
                </c:pt>
                <c:pt idx="14036">
                  <c:v>0</c:v>
                </c:pt>
                <c:pt idx="14037">
                  <c:v>0</c:v>
                </c:pt>
                <c:pt idx="14038">
                  <c:v>0</c:v>
                </c:pt>
                <c:pt idx="14039">
                  <c:v>0</c:v>
                </c:pt>
                <c:pt idx="14040">
                  <c:v>0</c:v>
                </c:pt>
                <c:pt idx="14041">
                  <c:v>0</c:v>
                </c:pt>
                <c:pt idx="14042">
                  <c:v>0</c:v>
                </c:pt>
                <c:pt idx="14043">
                  <c:v>0</c:v>
                </c:pt>
                <c:pt idx="14044">
                  <c:v>0</c:v>
                </c:pt>
                <c:pt idx="14045">
                  <c:v>0</c:v>
                </c:pt>
                <c:pt idx="14046">
                  <c:v>0</c:v>
                </c:pt>
                <c:pt idx="14047">
                  <c:v>0</c:v>
                </c:pt>
                <c:pt idx="14048">
                  <c:v>0</c:v>
                </c:pt>
                <c:pt idx="14049">
                  <c:v>0</c:v>
                </c:pt>
                <c:pt idx="14050">
                  <c:v>0</c:v>
                </c:pt>
                <c:pt idx="14051">
                  <c:v>0</c:v>
                </c:pt>
                <c:pt idx="14052">
                  <c:v>0</c:v>
                </c:pt>
                <c:pt idx="14053">
                  <c:v>0</c:v>
                </c:pt>
                <c:pt idx="14054">
                  <c:v>0</c:v>
                </c:pt>
                <c:pt idx="14055">
                  <c:v>0</c:v>
                </c:pt>
                <c:pt idx="14056">
                  <c:v>0</c:v>
                </c:pt>
                <c:pt idx="14057">
                  <c:v>0</c:v>
                </c:pt>
                <c:pt idx="14058">
                  <c:v>0</c:v>
                </c:pt>
                <c:pt idx="14059">
                  <c:v>0</c:v>
                </c:pt>
                <c:pt idx="14060">
                  <c:v>0</c:v>
                </c:pt>
                <c:pt idx="14061">
                  <c:v>0</c:v>
                </c:pt>
                <c:pt idx="14062">
                  <c:v>0</c:v>
                </c:pt>
                <c:pt idx="14063">
                  <c:v>0</c:v>
                </c:pt>
                <c:pt idx="14064">
                  <c:v>0</c:v>
                </c:pt>
                <c:pt idx="14065">
                  <c:v>0</c:v>
                </c:pt>
                <c:pt idx="14066">
                  <c:v>0</c:v>
                </c:pt>
                <c:pt idx="14067">
                  <c:v>0</c:v>
                </c:pt>
                <c:pt idx="14068">
                  <c:v>0</c:v>
                </c:pt>
                <c:pt idx="14069">
                  <c:v>0</c:v>
                </c:pt>
                <c:pt idx="14070">
                  <c:v>0</c:v>
                </c:pt>
                <c:pt idx="14071">
                  <c:v>0</c:v>
                </c:pt>
                <c:pt idx="14072">
                  <c:v>0</c:v>
                </c:pt>
                <c:pt idx="14073">
                  <c:v>0</c:v>
                </c:pt>
                <c:pt idx="14074">
                  <c:v>0</c:v>
                </c:pt>
                <c:pt idx="14075">
                  <c:v>0</c:v>
                </c:pt>
                <c:pt idx="14076">
                  <c:v>0</c:v>
                </c:pt>
                <c:pt idx="14077">
                  <c:v>0</c:v>
                </c:pt>
                <c:pt idx="14078">
                  <c:v>0</c:v>
                </c:pt>
                <c:pt idx="14079">
                  <c:v>0</c:v>
                </c:pt>
                <c:pt idx="14080">
                  <c:v>0</c:v>
                </c:pt>
                <c:pt idx="14081">
                  <c:v>0</c:v>
                </c:pt>
                <c:pt idx="14082">
                  <c:v>0</c:v>
                </c:pt>
                <c:pt idx="14083">
                  <c:v>0</c:v>
                </c:pt>
                <c:pt idx="14084">
                  <c:v>0</c:v>
                </c:pt>
                <c:pt idx="14085">
                  <c:v>0</c:v>
                </c:pt>
                <c:pt idx="14086">
                  <c:v>0</c:v>
                </c:pt>
                <c:pt idx="14087">
                  <c:v>0</c:v>
                </c:pt>
                <c:pt idx="14088">
                  <c:v>0</c:v>
                </c:pt>
                <c:pt idx="14089">
                  <c:v>0</c:v>
                </c:pt>
                <c:pt idx="14090">
                  <c:v>0</c:v>
                </c:pt>
                <c:pt idx="14091">
                  <c:v>0</c:v>
                </c:pt>
                <c:pt idx="14092">
                  <c:v>0</c:v>
                </c:pt>
                <c:pt idx="14093">
                  <c:v>0</c:v>
                </c:pt>
                <c:pt idx="14094">
                  <c:v>0</c:v>
                </c:pt>
                <c:pt idx="14095">
                  <c:v>0</c:v>
                </c:pt>
                <c:pt idx="14096">
                  <c:v>0</c:v>
                </c:pt>
                <c:pt idx="14097">
                  <c:v>0</c:v>
                </c:pt>
                <c:pt idx="14098">
                  <c:v>0</c:v>
                </c:pt>
                <c:pt idx="14099">
                  <c:v>0</c:v>
                </c:pt>
                <c:pt idx="14100">
                  <c:v>0</c:v>
                </c:pt>
                <c:pt idx="14101">
                  <c:v>0</c:v>
                </c:pt>
                <c:pt idx="14102">
                  <c:v>0</c:v>
                </c:pt>
                <c:pt idx="14103">
                  <c:v>0</c:v>
                </c:pt>
                <c:pt idx="14104">
                  <c:v>0</c:v>
                </c:pt>
                <c:pt idx="14105">
                  <c:v>0</c:v>
                </c:pt>
                <c:pt idx="14106">
                  <c:v>0</c:v>
                </c:pt>
                <c:pt idx="14107">
                  <c:v>0</c:v>
                </c:pt>
                <c:pt idx="14108">
                  <c:v>0</c:v>
                </c:pt>
                <c:pt idx="14109">
                  <c:v>0</c:v>
                </c:pt>
                <c:pt idx="14110">
                  <c:v>0</c:v>
                </c:pt>
                <c:pt idx="14111">
                  <c:v>0</c:v>
                </c:pt>
                <c:pt idx="14112">
                  <c:v>0</c:v>
                </c:pt>
                <c:pt idx="14113">
                  <c:v>0</c:v>
                </c:pt>
                <c:pt idx="14114">
                  <c:v>0</c:v>
                </c:pt>
                <c:pt idx="14115">
                  <c:v>0</c:v>
                </c:pt>
                <c:pt idx="14116">
                  <c:v>0</c:v>
                </c:pt>
                <c:pt idx="14117">
                  <c:v>0</c:v>
                </c:pt>
                <c:pt idx="14118">
                  <c:v>0</c:v>
                </c:pt>
                <c:pt idx="14119">
                  <c:v>0</c:v>
                </c:pt>
                <c:pt idx="14120">
                  <c:v>0</c:v>
                </c:pt>
                <c:pt idx="14121">
                  <c:v>0</c:v>
                </c:pt>
                <c:pt idx="14122">
                  <c:v>0</c:v>
                </c:pt>
                <c:pt idx="14123">
                  <c:v>0</c:v>
                </c:pt>
                <c:pt idx="14124">
                  <c:v>0</c:v>
                </c:pt>
                <c:pt idx="14125">
                  <c:v>0</c:v>
                </c:pt>
                <c:pt idx="14126">
                  <c:v>0</c:v>
                </c:pt>
                <c:pt idx="14127">
                  <c:v>0</c:v>
                </c:pt>
                <c:pt idx="14128">
                  <c:v>0</c:v>
                </c:pt>
                <c:pt idx="14129">
                  <c:v>0</c:v>
                </c:pt>
                <c:pt idx="14130">
                  <c:v>0</c:v>
                </c:pt>
                <c:pt idx="14131">
                  <c:v>0</c:v>
                </c:pt>
                <c:pt idx="14132">
                  <c:v>0</c:v>
                </c:pt>
                <c:pt idx="14133">
                  <c:v>0</c:v>
                </c:pt>
                <c:pt idx="14134">
                  <c:v>0</c:v>
                </c:pt>
                <c:pt idx="14135">
                  <c:v>0</c:v>
                </c:pt>
                <c:pt idx="14136">
                  <c:v>0</c:v>
                </c:pt>
                <c:pt idx="14137">
                  <c:v>0</c:v>
                </c:pt>
                <c:pt idx="14138">
                  <c:v>0</c:v>
                </c:pt>
                <c:pt idx="14139">
                  <c:v>0</c:v>
                </c:pt>
                <c:pt idx="14140">
                  <c:v>0</c:v>
                </c:pt>
                <c:pt idx="14141">
                  <c:v>0</c:v>
                </c:pt>
                <c:pt idx="14142">
                  <c:v>0</c:v>
                </c:pt>
                <c:pt idx="14143">
                  <c:v>0</c:v>
                </c:pt>
                <c:pt idx="14144">
                  <c:v>0</c:v>
                </c:pt>
                <c:pt idx="14145">
                  <c:v>0</c:v>
                </c:pt>
                <c:pt idx="14146">
                  <c:v>0</c:v>
                </c:pt>
                <c:pt idx="14147">
                  <c:v>0</c:v>
                </c:pt>
                <c:pt idx="14148">
                  <c:v>0</c:v>
                </c:pt>
                <c:pt idx="14149">
                  <c:v>0</c:v>
                </c:pt>
                <c:pt idx="14150">
                  <c:v>0</c:v>
                </c:pt>
                <c:pt idx="14151">
                  <c:v>0</c:v>
                </c:pt>
                <c:pt idx="14152">
                  <c:v>0</c:v>
                </c:pt>
                <c:pt idx="14153">
                  <c:v>0</c:v>
                </c:pt>
                <c:pt idx="14154">
                  <c:v>0</c:v>
                </c:pt>
                <c:pt idx="14155">
                  <c:v>0</c:v>
                </c:pt>
                <c:pt idx="14156">
                  <c:v>0</c:v>
                </c:pt>
                <c:pt idx="14157">
                  <c:v>0</c:v>
                </c:pt>
                <c:pt idx="14158">
                  <c:v>0</c:v>
                </c:pt>
                <c:pt idx="14159">
                  <c:v>0</c:v>
                </c:pt>
                <c:pt idx="14160">
                  <c:v>0</c:v>
                </c:pt>
                <c:pt idx="14161">
                  <c:v>0</c:v>
                </c:pt>
                <c:pt idx="14162">
                  <c:v>0</c:v>
                </c:pt>
                <c:pt idx="14163">
                  <c:v>0</c:v>
                </c:pt>
                <c:pt idx="14164">
                  <c:v>0</c:v>
                </c:pt>
                <c:pt idx="14165">
                  <c:v>0</c:v>
                </c:pt>
                <c:pt idx="14166">
                  <c:v>0</c:v>
                </c:pt>
                <c:pt idx="14167">
                  <c:v>0</c:v>
                </c:pt>
                <c:pt idx="14168">
                  <c:v>0</c:v>
                </c:pt>
                <c:pt idx="14169">
                  <c:v>0</c:v>
                </c:pt>
                <c:pt idx="14170">
                  <c:v>0</c:v>
                </c:pt>
                <c:pt idx="14171">
                  <c:v>0</c:v>
                </c:pt>
                <c:pt idx="14172">
                  <c:v>0</c:v>
                </c:pt>
                <c:pt idx="14173">
                  <c:v>0</c:v>
                </c:pt>
                <c:pt idx="14174">
                  <c:v>0</c:v>
                </c:pt>
                <c:pt idx="14175">
                  <c:v>0</c:v>
                </c:pt>
                <c:pt idx="14176">
                  <c:v>0</c:v>
                </c:pt>
                <c:pt idx="14177">
                  <c:v>0</c:v>
                </c:pt>
                <c:pt idx="14178">
                  <c:v>0</c:v>
                </c:pt>
                <c:pt idx="14179">
                  <c:v>0</c:v>
                </c:pt>
                <c:pt idx="14180">
                  <c:v>0</c:v>
                </c:pt>
                <c:pt idx="14181">
                  <c:v>0</c:v>
                </c:pt>
                <c:pt idx="14182">
                  <c:v>0</c:v>
                </c:pt>
                <c:pt idx="14183">
                  <c:v>0</c:v>
                </c:pt>
                <c:pt idx="14184">
                  <c:v>0</c:v>
                </c:pt>
                <c:pt idx="14185">
                  <c:v>0</c:v>
                </c:pt>
                <c:pt idx="14186">
                  <c:v>0</c:v>
                </c:pt>
                <c:pt idx="14187">
                  <c:v>0</c:v>
                </c:pt>
                <c:pt idx="14188">
                  <c:v>0</c:v>
                </c:pt>
                <c:pt idx="14189">
                  <c:v>0</c:v>
                </c:pt>
                <c:pt idx="14190">
                  <c:v>0</c:v>
                </c:pt>
                <c:pt idx="14191">
                  <c:v>0</c:v>
                </c:pt>
                <c:pt idx="14192">
                  <c:v>0</c:v>
                </c:pt>
                <c:pt idx="14193">
                  <c:v>0</c:v>
                </c:pt>
                <c:pt idx="14194">
                  <c:v>0</c:v>
                </c:pt>
                <c:pt idx="14195">
                  <c:v>0</c:v>
                </c:pt>
                <c:pt idx="14196">
                  <c:v>0</c:v>
                </c:pt>
                <c:pt idx="14197">
                  <c:v>0</c:v>
                </c:pt>
                <c:pt idx="14198">
                  <c:v>0</c:v>
                </c:pt>
                <c:pt idx="14199">
                  <c:v>0</c:v>
                </c:pt>
                <c:pt idx="14200">
                  <c:v>0</c:v>
                </c:pt>
                <c:pt idx="14201">
                  <c:v>0</c:v>
                </c:pt>
                <c:pt idx="14202">
                  <c:v>0</c:v>
                </c:pt>
                <c:pt idx="14203">
                  <c:v>0</c:v>
                </c:pt>
                <c:pt idx="14204">
                  <c:v>0</c:v>
                </c:pt>
                <c:pt idx="14205">
                  <c:v>0</c:v>
                </c:pt>
                <c:pt idx="14206">
                  <c:v>0</c:v>
                </c:pt>
                <c:pt idx="14207">
                  <c:v>0</c:v>
                </c:pt>
                <c:pt idx="14208">
                  <c:v>0</c:v>
                </c:pt>
                <c:pt idx="14209">
                  <c:v>0</c:v>
                </c:pt>
                <c:pt idx="14210">
                  <c:v>0</c:v>
                </c:pt>
                <c:pt idx="14211">
                  <c:v>0</c:v>
                </c:pt>
                <c:pt idx="14212">
                  <c:v>0</c:v>
                </c:pt>
                <c:pt idx="14213">
                  <c:v>0</c:v>
                </c:pt>
                <c:pt idx="14214">
                  <c:v>0</c:v>
                </c:pt>
                <c:pt idx="14215">
                  <c:v>0</c:v>
                </c:pt>
                <c:pt idx="14216">
                  <c:v>0</c:v>
                </c:pt>
                <c:pt idx="14217">
                  <c:v>0</c:v>
                </c:pt>
                <c:pt idx="14218">
                  <c:v>0</c:v>
                </c:pt>
                <c:pt idx="14219">
                  <c:v>0</c:v>
                </c:pt>
                <c:pt idx="14220">
                  <c:v>0</c:v>
                </c:pt>
                <c:pt idx="14221">
                  <c:v>0</c:v>
                </c:pt>
                <c:pt idx="14222">
                  <c:v>0</c:v>
                </c:pt>
                <c:pt idx="14223">
                  <c:v>0</c:v>
                </c:pt>
                <c:pt idx="14224">
                  <c:v>0</c:v>
                </c:pt>
                <c:pt idx="14225">
                  <c:v>0</c:v>
                </c:pt>
                <c:pt idx="14226">
                  <c:v>0</c:v>
                </c:pt>
                <c:pt idx="14227">
                  <c:v>0</c:v>
                </c:pt>
                <c:pt idx="14228">
                  <c:v>0</c:v>
                </c:pt>
                <c:pt idx="14229">
                  <c:v>0</c:v>
                </c:pt>
                <c:pt idx="14230">
                  <c:v>0</c:v>
                </c:pt>
                <c:pt idx="14231">
                  <c:v>0</c:v>
                </c:pt>
                <c:pt idx="14232">
                  <c:v>0</c:v>
                </c:pt>
                <c:pt idx="14233">
                  <c:v>0</c:v>
                </c:pt>
                <c:pt idx="14234">
                  <c:v>0</c:v>
                </c:pt>
                <c:pt idx="14235">
                  <c:v>0</c:v>
                </c:pt>
                <c:pt idx="14236">
                  <c:v>0</c:v>
                </c:pt>
                <c:pt idx="14237">
                  <c:v>0</c:v>
                </c:pt>
                <c:pt idx="14238">
                  <c:v>0</c:v>
                </c:pt>
                <c:pt idx="14239">
                  <c:v>0</c:v>
                </c:pt>
                <c:pt idx="14240">
                  <c:v>0</c:v>
                </c:pt>
                <c:pt idx="14241">
                  <c:v>0</c:v>
                </c:pt>
                <c:pt idx="14242">
                  <c:v>0</c:v>
                </c:pt>
                <c:pt idx="14243">
                  <c:v>0</c:v>
                </c:pt>
                <c:pt idx="14244">
                  <c:v>0</c:v>
                </c:pt>
                <c:pt idx="14245">
                  <c:v>0</c:v>
                </c:pt>
                <c:pt idx="14246">
                  <c:v>0</c:v>
                </c:pt>
                <c:pt idx="14247">
                  <c:v>0</c:v>
                </c:pt>
                <c:pt idx="14248">
                  <c:v>0</c:v>
                </c:pt>
                <c:pt idx="14249">
                  <c:v>0</c:v>
                </c:pt>
                <c:pt idx="14250">
                  <c:v>0</c:v>
                </c:pt>
                <c:pt idx="14251">
                  <c:v>0</c:v>
                </c:pt>
                <c:pt idx="14252">
                  <c:v>0</c:v>
                </c:pt>
                <c:pt idx="14253">
                  <c:v>0</c:v>
                </c:pt>
                <c:pt idx="14254">
                  <c:v>0</c:v>
                </c:pt>
                <c:pt idx="14255">
                  <c:v>0</c:v>
                </c:pt>
                <c:pt idx="14256">
                  <c:v>0</c:v>
                </c:pt>
                <c:pt idx="14257">
                  <c:v>0</c:v>
                </c:pt>
                <c:pt idx="14258">
                  <c:v>0</c:v>
                </c:pt>
                <c:pt idx="14259">
                  <c:v>0</c:v>
                </c:pt>
                <c:pt idx="14260">
                  <c:v>0</c:v>
                </c:pt>
                <c:pt idx="14261">
                  <c:v>0</c:v>
                </c:pt>
                <c:pt idx="14262">
                  <c:v>0</c:v>
                </c:pt>
                <c:pt idx="14263">
                  <c:v>0</c:v>
                </c:pt>
                <c:pt idx="14264">
                  <c:v>0</c:v>
                </c:pt>
                <c:pt idx="14265">
                  <c:v>0</c:v>
                </c:pt>
                <c:pt idx="14266">
                  <c:v>0</c:v>
                </c:pt>
                <c:pt idx="14267">
                  <c:v>0</c:v>
                </c:pt>
                <c:pt idx="14268">
                  <c:v>0</c:v>
                </c:pt>
                <c:pt idx="14269">
                  <c:v>0</c:v>
                </c:pt>
                <c:pt idx="14270">
                  <c:v>0</c:v>
                </c:pt>
                <c:pt idx="14271">
                  <c:v>0</c:v>
                </c:pt>
                <c:pt idx="14272">
                  <c:v>0</c:v>
                </c:pt>
                <c:pt idx="14273">
                  <c:v>0</c:v>
                </c:pt>
                <c:pt idx="14274">
                  <c:v>0</c:v>
                </c:pt>
                <c:pt idx="14275">
                  <c:v>0</c:v>
                </c:pt>
                <c:pt idx="14276">
                  <c:v>0</c:v>
                </c:pt>
                <c:pt idx="14277">
                  <c:v>0</c:v>
                </c:pt>
                <c:pt idx="14278">
                  <c:v>0</c:v>
                </c:pt>
                <c:pt idx="14279">
                  <c:v>0</c:v>
                </c:pt>
                <c:pt idx="14280">
                  <c:v>0</c:v>
                </c:pt>
                <c:pt idx="14281">
                  <c:v>0</c:v>
                </c:pt>
                <c:pt idx="14282">
                  <c:v>0</c:v>
                </c:pt>
                <c:pt idx="14283">
                  <c:v>0</c:v>
                </c:pt>
                <c:pt idx="14284">
                  <c:v>0</c:v>
                </c:pt>
                <c:pt idx="14285">
                  <c:v>0</c:v>
                </c:pt>
                <c:pt idx="14286">
                  <c:v>0</c:v>
                </c:pt>
                <c:pt idx="14287">
                  <c:v>0</c:v>
                </c:pt>
                <c:pt idx="14288">
                  <c:v>0</c:v>
                </c:pt>
                <c:pt idx="14289">
                  <c:v>0</c:v>
                </c:pt>
                <c:pt idx="14290">
                  <c:v>0</c:v>
                </c:pt>
                <c:pt idx="14291">
                  <c:v>0</c:v>
                </c:pt>
                <c:pt idx="14292">
                  <c:v>0</c:v>
                </c:pt>
                <c:pt idx="14293">
                  <c:v>0</c:v>
                </c:pt>
                <c:pt idx="14294">
                  <c:v>0</c:v>
                </c:pt>
                <c:pt idx="14295">
                  <c:v>0</c:v>
                </c:pt>
                <c:pt idx="14296">
                  <c:v>0</c:v>
                </c:pt>
                <c:pt idx="14297">
                  <c:v>0</c:v>
                </c:pt>
                <c:pt idx="14298">
                  <c:v>0</c:v>
                </c:pt>
                <c:pt idx="14299">
                  <c:v>0</c:v>
                </c:pt>
                <c:pt idx="14300">
                  <c:v>0</c:v>
                </c:pt>
                <c:pt idx="14301">
                  <c:v>0</c:v>
                </c:pt>
                <c:pt idx="14302">
                  <c:v>0</c:v>
                </c:pt>
                <c:pt idx="14303">
                  <c:v>0</c:v>
                </c:pt>
                <c:pt idx="14304">
                  <c:v>0</c:v>
                </c:pt>
                <c:pt idx="14305">
                  <c:v>0</c:v>
                </c:pt>
                <c:pt idx="14306">
                  <c:v>0</c:v>
                </c:pt>
                <c:pt idx="14307">
                  <c:v>0</c:v>
                </c:pt>
                <c:pt idx="14308">
                  <c:v>0</c:v>
                </c:pt>
                <c:pt idx="14309">
                  <c:v>0</c:v>
                </c:pt>
                <c:pt idx="14310">
                  <c:v>0</c:v>
                </c:pt>
                <c:pt idx="14311">
                  <c:v>0</c:v>
                </c:pt>
                <c:pt idx="14312">
                  <c:v>0</c:v>
                </c:pt>
                <c:pt idx="14313">
                  <c:v>0</c:v>
                </c:pt>
                <c:pt idx="14314">
                  <c:v>0</c:v>
                </c:pt>
                <c:pt idx="14315">
                  <c:v>0</c:v>
                </c:pt>
                <c:pt idx="14316">
                  <c:v>0</c:v>
                </c:pt>
                <c:pt idx="14317">
                  <c:v>0</c:v>
                </c:pt>
                <c:pt idx="14318">
                  <c:v>0</c:v>
                </c:pt>
                <c:pt idx="14319">
                  <c:v>0</c:v>
                </c:pt>
                <c:pt idx="14320">
                  <c:v>0</c:v>
                </c:pt>
                <c:pt idx="14321">
                  <c:v>0</c:v>
                </c:pt>
                <c:pt idx="14322">
                  <c:v>0</c:v>
                </c:pt>
                <c:pt idx="14323">
                  <c:v>0</c:v>
                </c:pt>
                <c:pt idx="14324">
                  <c:v>0</c:v>
                </c:pt>
                <c:pt idx="14325">
                  <c:v>0</c:v>
                </c:pt>
                <c:pt idx="14326">
                  <c:v>0</c:v>
                </c:pt>
                <c:pt idx="14327">
                  <c:v>0</c:v>
                </c:pt>
                <c:pt idx="14328">
                  <c:v>0</c:v>
                </c:pt>
                <c:pt idx="14329">
                  <c:v>0</c:v>
                </c:pt>
                <c:pt idx="14330">
                  <c:v>0</c:v>
                </c:pt>
                <c:pt idx="14331">
                  <c:v>0</c:v>
                </c:pt>
                <c:pt idx="14332">
                  <c:v>0</c:v>
                </c:pt>
                <c:pt idx="14333">
                  <c:v>0</c:v>
                </c:pt>
                <c:pt idx="14334">
                  <c:v>0</c:v>
                </c:pt>
                <c:pt idx="14335">
                  <c:v>0</c:v>
                </c:pt>
                <c:pt idx="14336">
                  <c:v>0</c:v>
                </c:pt>
                <c:pt idx="14337">
                  <c:v>0</c:v>
                </c:pt>
                <c:pt idx="14338">
                  <c:v>0</c:v>
                </c:pt>
                <c:pt idx="14339">
                  <c:v>0</c:v>
                </c:pt>
                <c:pt idx="14340">
                  <c:v>0</c:v>
                </c:pt>
                <c:pt idx="14341">
                  <c:v>0</c:v>
                </c:pt>
                <c:pt idx="14342">
                  <c:v>0</c:v>
                </c:pt>
                <c:pt idx="14343">
                  <c:v>0</c:v>
                </c:pt>
                <c:pt idx="14344">
                  <c:v>0</c:v>
                </c:pt>
                <c:pt idx="14345">
                  <c:v>0</c:v>
                </c:pt>
                <c:pt idx="14346">
                  <c:v>0</c:v>
                </c:pt>
                <c:pt idx="14347">
                  <c:v>0</c:v>
                </c:pt>
                <c:pt idx="14348">
                  <c:v>0</c:v>
                </c:pt>
                <c:pt idx="14349">
                  <c:v>0</c:v>
                </c:pt>
                <c:pt idx="14350">
                  <c:v>0</c:v>
                </c:pt>
                <c:pt idx="14351">
                  <c:v>0</c:v>
                </c:pt>
                <c:pt idx="14352">
                  <c:v>0</c:v>
                </c:pt>
                <c:pt idx="14353">
                  <c:v>0</c:v>
                </c:pt>
                <c:pt idx="14354">
                  <c:v>0</c:v>
                </c:pt>
                <c:pt idx="14355">
                  <c:v>0</c:v>
                </c:pt>
                <c:pt idx="14356">
                  <c:v>0</c:v>
                </c:pt>
                <c:pt idx="14357">
                  <c:v>0</c:v>
                </c:pt>
                <c:pt idx="14358">
                  <c:v>0</c:v>
                </c:pt>
                <c:pt idx="14359">
                  <c:v>0</c:v>
                </c:pt>
                <c:pt idx="14360">
                  <c:v>0</c:v>
                </c:pt>
                <c:pt idx="14361">
                  <c:v>0</c:v>
                </c:pt>
                <c:pt idx="14362">
                  <c:v>0</c:v>
                </c:pt>
                <c:pt idx="14363">
                  <c:v>0</c:v>
                </c:pt>
                <c:pt idx="14364">
                  <c:v>0</c:v>
                </c:pt>
                <c:pt idx="14365">
                  <c:v>0</c:v>
                </c:pt>
                <c:pt idx="14366">
                  <c:v>0</c:v>
                </c:pt>
                <c:pt idx="14367">
                  <c:v>0</c:v>
                </c:pt>
                <c:pt idx="14368">
                  <c:v>0</c:v>
                </c:pt>
                <c:pt idx="14369">
                  <c:v>0</c:v>
                </c:pt>
                <c:pt idx="14370">
                  <c:v>0</c:v>
                </c:pt>
                <c:pt idx="14371">
                  <c:v>0</c:v>
                </c:pt>
                <c:pt idx="14372">
                  <c:v>0</c:v>
                </c:pt>
                <c:pt idx="14373">
                  <c:v>0</c:v>
                </c:pt>
                <c:pt idx="14374">
                  <c:v>0</c:v>
                </c:pt>
                <c:pt idx="14375">
                  <c:v>0</c:v>
                </c:pt>
                <c:pt idx="14376">
                  <c:v>0</c:v>
                </c:pt>
                <c:pt idx="14377">
                  <c:v>0</c:v>
                </c:pt>
                <c:pt idx="14378">
                  <c:v>0</c:v>
                </c:pt>
                <c:pt idx="14379">
                  <c:v>0</c:v>
                </c:pt>
                <c:pt idx="14380">
                  <c:v>0</c:v>
                </c:pt>
                <c:pt idx="14381">
                  <c:v>0</c:v>
                </c:pt>
                <c:pt idx="14382">
                  <c:v>0</c:v>
                </c:pt>
                <c:pt idx="14383">
                  <c:v>0</c:v>
                </c:pt>
                <c:pt idx="14384">
                  <c:v>0</c:v>
                </c:pt>
                <c:pt idx="14385">
                  <c:v>0</c:v>
                </c:pt>
                <c:pt idx="14386">
                  <c:v>0</c:v>
                </c:pt>
                <c:pt idx="14387">
                  <c:v>0</c:v>
                </c:pt>
                <c:pt idx="14388">
                  <c:v>0</c:v>
                </c:pt>
                <c:pt idx="14389">
                  <c:v>0</c:v>
                </c:pt>
                <c:pt idx="14390">
                  <c:v>0</c:v>
                </c:pt>
                <c:pt idx="14391">
                  <c:v>0</c:v>
                </c:pt>
                <c:pt idx="14392">
                  <c:v>0</c:v>
                </c:pt>
                <c:pt idx="14393">
                  <c:v>0</c:v>
                </c:pt>
                <c:pt idx="14394">
                  <c:v>0</c:v>
                </c:pt>
                <c:pt idx="14395">
                  <c:v>0</c:v>
                </c:pt>
                <c:pt idx="14396">
                  <c:v>0</c:v>
                </c:pt>
                <c:pt idx="14397">
                  <c:v>0</c:v>
                </c:pt>
                <c:pt idx="14398">
                  <c:v>0</c:v>
                </c:pt>
                <c:pt idx="14399">
                  <c:v>0</c:v>
                </c:pt>
                <c:pt idx="14400">
                  <c:v>0</c:v>
                </c:pt>
                <c:pt idx="14401">
                  <c:v>0</c:v>
                </c:pt>
                <c:pt idx="14402">
                  <c:v>0</c:v>
                </c:pt>
                <c:pt idx="14403">
                  <c:v>0</c:v>
                </c:pt>
                <c:pt idx="14404">
                  <c:v>0</c:v>
                </c:pt>
                <c:pt idx="14405">
                  <c:v>0</c:v>
                </c:pt>
                <c:pt idx="14406">
                  <c:v>0</c:v>
                </c:pt>
                <c:pt idx="14407">
                  <c:v>0</c:v>
                </c:pt>
                <c:pt idx="14408">
                  <c:v>0</c:v>
                </c:pt>
                <c:pt idx="14409">
                  <c:v>0</c:v>
                </c:pt>
                <c:pt idx="14410">
                  <c:v>0</c:v>
                </c:pt>
                <c:pt idx="14411">
                  <c:v>0</c:v>
                </c:pt>
                <c:pt idx="14412">
                  <c:v>0</c:v>
                </c:pt>
                <c:pt idx="14413">
                  <c:v>0</c:v>
                </c:pt>
                <c:pt idx="14414">
                  <c:v>0</c:v>
                </c:pt>
                <c:pt idx="14415">
                  <c:v>0</c:v>
                </c:pt>
                <c:pt idx="14416">
                  <c:v>0</c:v>
                </c:pt>
                <c:pt idx="14417">
                  <c:v>0</c:v>
                </c:pt>
                <c:pt idx="14418">
                  <c:v>0</c:v>
                </c:pt>
                <c:pt idx="14419">
                  <c:v>0</c:v>
                </c:pt>
                <c:pt idx="14420">
                  <c:v>0</c:v>
                </c:pt>
                <c:pt idx="14421">
                  <c:v>0</c:v>
                </c:pt>
                <c:pt idx="14422">
                  <c:v>0</c:v>
                </c:pt>
                <c:pt idx="14423">
                  <c:v>0</c:v>
                </c:pt>
                <c:pt idx="14424">
                  <c:v>0</c:v>
                </c:pt>
                <c:pt idx="14425">
                  <c:v>0</c:v>
                </c:pt>
                <c:pt idx="14426">
                  <c:v>0</c:v>
                </c:pt>
                <c:pt idx="14427">
                  <c:v>0</c:v>
                </c:pt>
                <c:pt idx="14428">
                  <c:v>0</c:v>
                </c:pt>
                <c:pt idx="14429">
                  <c:v>0</c:v>
                </c:pt>
                <c:pt idx="14430">
                  <c:v>0</c:v>
                </c:pt>
                <c:pt idx="14431">
                  <c:v>0</c:v>
                </c:pt>
                <c:pt idx="14432">
                  <c:v>0</c:v>
                </c:pt>
                <c:pt idx="14433">
                  <c:v>0</c:v>
                </c:pt>
                <c:pt idx="14434">
                  <c:v>0</c:v>
                </c:pt>
                <c:pt idx="14435">
                  <c:v>0</c:v>
                </c:pt>
                <c:pt idx="14436">
                  <c:v>0</c:v>
                </c:pt>
                <c:pt idx="14437">
                  <c:v>0</c:v>
                </c:pt>
                <c:pt idx="14438">
                  <c:v>0</c:v>
                </c:pt>
                <c:pt idx="14439">
                  <c:v>0</c:v>
                </c:pt>
                <c:pt idx="14440">
                  <c:v>0</c:v>
                </c:pt>
                <c:pt idx="14441">
                  <c:v>0</c:v>
                </c:pt>
                <c:pt idx="14442">
                  <c:v>0</c:v>
                </c:pt>
                <c:pt idx="14443">
                  <c:v>0</c:v>
                </c:pt>
                <c:pt idx="14444">
                  <c:v>0</c:v>
                </c:pt>
                <c:pt idx="14445">
                  <c:v>0</c:v>
                </c:pt>
                <c:pt idx="14446">
                  <c:v>0</c:v>
                </c:pt>
                <c:pt idx="14447">
                  <c:v>0</c:v>
                </c:pt>
                <c:pt idx="14448">
                  <c:v>0</c:v>
                </c:pt>
                <c:pt idx="14449">
                  <c:v>0</c:v>
                </c:pt>
                <c:pt idx="14450">
                  <c:v>0</c:v>
                </c:pt>
                <c:pt idx="14451">
                  <c:v>0</c:v>
                </c:pt>
                <c:pt idx="14452">
                  <c:v>0</c:v>
                </c:pt>
                <c:pt idx="14453">
                  <c:v>0</c:v>
                </c:pt>
                <c:pt idx="14454">
                  <c:v>0</c:v>
                </c:pt>
                <c:pt idx="14455">
                  <c:v>0</c:v>
                </c:pt>
                <c:pt idx="14456">
                  <c:v>0</c:v>
                </c:pt>
                <c:pt idx="14457">
                  <c:v>0</c:v>
                </c:pt>
                <c:pt idx="14458">
                  <c:v>0</c:v>
                </c:pt>
                <c:pt idx="14459">
                  <c:v>0</c:v>
                </c:pt>
                <c:pt idx="14460">
                  <c:v>0</c:v>
                </c:pt>
                <c:pt idx="14461">
                  <c:v>0</c:v>
                </c:pt>
                <c:pt idx="14462">
                  <c:v>0</c:v>
                </c:pt>
                <c:pt idx="14463">
                  <c:v>0</c:v>
                </c:pt>
                <c:pt idx="14464">
                  <c:v>0</c:v>
                </c:pt>
                <c:pt idx="14465">
                  <c:v>0</c:v>
                </c:pt>
                <c:pt idx="14466">
                  <c:v>0</c:v>
                </c:pt>
                <c:pt idx="14467">
                  <c:v>0</c:v>
                </c:pt>
                <c:pt idx="14468">
                  <c:v>0</c:v>
                </c:pt>
                <c:pt idx="14469">
                  <c:v>0</c:v>
                </c:pt>
                <c:pt idx="14470">
                  <c:v>0</c:v>
                </c:pt>
                <c:pt idx="14471">
                  <c:v>0</c:v>
                </c:pt>
                <c:pt idx="14472">
                  <c:v>0</c:v>
                </c:pt>
                <c:pt idx="14473">
                  <c:v>0</c:v>
                </c:pt>
                <c:pt idx="14474">
                  <c:v>0</c:v>
                </c:pt>
                <c:pt idx="14475">
                  <c:v>0</c:v>
                </c:pt>
                <c:pt idx="14476">
                  <c:v>0</c:v>
                </c:pt>
                <c:pt idx="14477">
                  <c:v>0</c:v>
                </c:pt>
                <c:pt idx="14478">
                  <c:v>0</c:v>
                </c:pt>
                <c:pt idx="14479">
                  <c:v>0</c:v>
                </c:pt>
                <c:pt idx="14480">
                  <c:v>0</c:v>
                </c:pt>
                <c:pt idx="14481">
                  <c:v>0</c:v>
                </c:pt>
                <c:pt idx="14482">
                  <c:v>0</c:v>
                </c:pt>
                <c:pt idx="14483">
                  <c:v>0</c:v>
                </c:pt>
                <c:pt idx="14484">
                  <c:v>0</c:v>
                </c:pt>
                <c:pt idx="14485">
                  <c:v>0</c:v>
                </c:pt>
                <c:pt idx="14486">
                  <c:v>0</c:v>
                </c:pt>
                <c:pt idx="14487">
                  <c:v>0</c:v>
                </c:pt>
                <c:pt idx="14488">
                  <c:v>0</c:v>
                </c:pt>
                <c:pt idx="14489">
                  <c:v>0</c:v>
                </c:pt>
                <c:pt idx="14490">
                  <c:v>0</c:v>
                </c:pt>
                <c:pt idx="14491">
                  <c:v>0</c:v>
                </c:pt>
                <c:pt idx="14492">
                  <c:v>0</c:v>
                </c:pt>
                <c:pt idx="14493">
                  <c:v>0</c:v>
                </c:pt>
                <c:pt idx="14494">
                  <c:v>0</c:v>
                </c:pt>
                <c:pt idx="14495">
                  <c:v>0</c:v>
                </c:pt>
                <c:pt idx="14496">
                  <c:v>0</c:v>
                </c:pt>
                <c:pt idx="14497">
                  <c:v>0</c:v>
                </c:pt>
                <c:pt idx="14498">
                  <c:v>0</c:v>
                </c:pt>
                <c:pt idx="14499">
                  <c:v>0</c:v>
                </c:pt>
                <c:pt idx="14500">
                  <c:v>0</c:v>
                </c:pt>
                <c:pt idx="14501">
                  <c:v>0</c:v>
                </c:pt>
                <c:pt idx="14502">
                  <c:v>0</c:v>
                </c:pt>
                <c:pt idx="14503">
                  <c:v>0</c:v>
                </c:pt>
                <c:pt idx="14504">
                  <c:v>0</c:v>
                </c:pt>
                <c:pt idx="14505">
                  <c:v>0</c:v>
                </c:pt>
                <c:pt idx="14506">
                  <c:v>0</c:v>
                </c:pt>
                <c:pt idx="14507">
                  <c:v>0</c:v>
                </c:pt>
                <c:pt idx="14508">
                  <c:v>0</c:v>
                </c:pt>
                <c:pt idx="14509">
                  <c:v>0</c:v>
                </c:pt>
                <c:pt idx="14510">
                  <c:v>0</c:v>
                </c:pt>
                <c:pt idx="14511">
                  <c:v>0</c:v>
                </c:pt>
                <c:pt idx="14512">
                  <c:v>0</c:v>
                </c:pt>
                <c:pt idx="14513">
                  <c:v>0</c:v>
                </c:pt>
                <c:pt idx="14514">
                  <c:v>0</c:v>
                </c:pt>
                <c:pt idx="14515">
                  <c:v>0</c:v>
                </c:pt>
                <c:pt idx="14516">
                  <c:v>0</c:v>
                </c:pt>
                <c:pt idx="14517">
                  <c:v>0</c:v>
                </c:pt>
                <c:pt idx="14518">
                  <c:v>0</c:v>
                </c:pt>
                <c:pt idx="14519">
                  <c:v>0</c:v>
                </c:pt>
                <c:pt idx="14520">
                  <c:v>0</c:v>
                </c:pt>
                <c:pt idx="14521">
                  <c:v>0</c:v>
                </c:pt>
                <c:pt idx="14522">
                  <c:v>0</c:v>
                </c:pt>
                <c:pt idx="14523">
                  <c:v>0</c:v>
                </c:pt>
                <c:pt idx="14524">
                  <c:v>0</c:v>
                </c:pt>
                <c:pt idx="14525">
                  <c:v>0</c:v>
                </c:pt>
                <c:pt idx="14526">
                  <c:v>0</c:v>
                </c:pt>
                <c:pt idx="14527">
                  <c:v>0</c:v>
                </c:pt>
                <c:pt idx="14528">
                  <c:v>0</c:v>
                </c:pt>
                <c:pt idx="14529">
                  <c:v>0</c:v>
                </c:pt>
                <c:pt idx="14530">
                  <c:v>0</c:v>
                </c:pt>
                <c:pt idx="14531">
                  <c:v>0</c:v>
                </c:pt>
                <c:pt idx="14532">
                  <c:v>0</c:v>
                </c:pt>
                <c:pt idx="14533">
                  <c:v>0</c:v>
                </c:pt>
                <c:pt idx="14534">
                  <c:v>0</c:v>
                </c:pt>
                <c:pt idx="14535">
                  <c:v>0</c:v>
                </c:pt>
                <c:pt idx="14536">
                  <c:v>0</c:v>
                </c:pt>
                <c:pt idx="14537">
                  <c:v>0</c:v>
                </c:pt>
                <c:pt idx="14538">
                  <c:v>0</c:v>
                </c:pt>
                <c:pt idx="14539">
                  <c:v>0</c:v>
                </c:pt>
                <c:pt idx="14540">
                  <c:v>0</c:v>
                </c:pt>
                <c:pt idx="14541">
                  <c:v>0</c:v>
                </c:pt>
                <c:pt idx="14542">
                  <c:v>0</c:v>
                </c:pt>
                <c:pt idx="14543">
                  <c:v>0</c:v>
                </c:pt>
                <c:pt idx="14544">
                  <c:v>0</c:v>
                </c:pt>
                <c:pt idx="14545">
                  <c:v>0</c:v>
                </c:pt>
                <c:pt idx="14546">
                  <c:v>0</c:v>
                </c:pt>
                <c:pt idx="14547">
                  <c:v>0</c:v>
                </c:pt>
                <c:pt idx="14548">
                  <c:v>0</c:v>
                </c:pt>
                <c:pt idx="14549">
                  <c:v>0</c:v>
                </c:pt>
                <c:pt idx="14550">
                  <c:v>0</c:v>
                </c:pt>
                <c:pt idx="14551">
                  <c:v>0</c:v>
                </c:pt>
                <c:pt idx="14552">
                  <c:v>0</c:v>
                </c:pt>
                <c:pt idx="14553">
                  <c:v>0</c:v>
                </c:pt>
                <c:pt idx="14554">
                  <c:v>0</c:v>
                </c:pt>
                <c:pt idx="14555">
                  <c:v>0</c:v>
                </c:pt>
                <c:pt idx="14556">
                  <c:v>0</c:v>
                </c:pt>
                <c:pt idx="14557">
                  <c:v>0</c:v>
                </c:pt>
                <c:pt idx="14558">
                  <c:v>0</c:v>
                </c:pt>
                <c:pt idx="14559">
                  <c:v>0</c:v>
                </c:pt>
                <c:pt idx="14560">
                  <c:v>0</c:v>
                </c:pt>
                <c:pt idx="14561">
                  <c:v>0</c:v>
                </c:pt>
                <c:pt idx="14562">
                  <c:v>0</c:v>
                </c:pt>
                <c:pt idx="14563">
                  <c:v>0</c:v>
                </c:pt>
                <c:pt idx="14564">
                  <c:v>0</c:v>
                </c:pt>
                <c:pt idx="14565">
                  <c:v>0</c:v>
                </c:pt>
                <c:pt idx="14566">
                  <c:v>0</c:v>
                </c:pt>
                <c:pt idx="14567">
                  <c:v>0</c:v>
                </c:pt>
                <c:pt idx="14568">
                  <c:v>0</c:v>
                </c:pt>
                <c:pt idx="14569">
                  <c:v>0</c:v>
                </c:pt>
                <c:pt idx="14570">
                  <c:v>0</c:v>
                </c:pt>
                <c:pt idx="14571">
                  <c:v>0</c:v>
                </c:pt>
                <c:pt idx="14572">
                  <c:v>0</c:v>
                </c:pt>
                <c:pt idx="14573">
                  <c:v>0</c:v>
                </c:pt>
                <c:pt idx="14574">
                  <c:v>0</c:v>
                </c:pt>
                <c:pt idx="14575">
                  <c:v>0</c:v>
                </c:pt>
                <c:pt idx="14576">
                  <c:v>0</c:v>
                </c:pt>
                <c:pt idx="14577">
                  <c:v>0</c:v>
                </c:pt>
                <c:pt idx="14578">
                  <c:v>0</c:v>
                </c:pt>
                <c:pt idx="14579">
                  <c:v>0</c:v>
                </c:pt>
                <c:pt idx="14580">
                  <c:v>0</c:v>
                </c:pt>
                <c:pt idx="14581">
                  <c:v>0</c:v>
                </c:pt>
                <c:pt idx="14582">
                  <c:v>0</c:v>
                </c:pt>
                <c:pt idx="14583">
                  <c:v>0</c:v>
                </c:pt>
                <c:pt idx="14584">
                  <c:v>0</c:v>
                </c:pt>
                <c:pt idx="14585">
                  <c:v>0</c:v>
                </c:pt>
                <c:pt idx="14586">
                  <c:v>0</c:v>
                </c:pt>
                <c:pt idx="14587">
                  <c:v>0</c:v>
                </c:pt>
                <c:pt idx="14588">
                  <c:v>0</c:v>
                </c:pt>
                <c:pt idx="14589">
                  <c:v>0</c:v>
                </c:pt>
                <c:pt idx="14590">
                  <c:v>0</c:v>
                </c:pt>
                <c:pt idx="14591">
                  <c:v>0</c:v>
                </c:pt>
                <c:pt idx="14592">
                  <c:v>0</c:v>
                </c:pt>
                <c:pt idx="14593">
                  <c:v>0</c:v>
                </c:pt>
                <c:pt idx="14594">
                  <c:v>0</c:v>
                </c:pt>
                <c:pt idx="14595">
                  <c:v>0</c:v>
                </c:pt>
                <c:pt idx="14596">
                  <c:v>0</c:v>
                </c:pt>
                <c:pt idx="14597">
                  <c:v>0</c:v>
                </c:pt>
                <c:pt idx="14598">
                  <c:v>0</c:v>
                </c:pt>
                <c:pt idx="14599">
                  <c:v>0</c:v>
                </c:pt>
                <c:pt idx="14600">
                  <c:v>0</c:v>
                </c:pt>
                <c:pt idx="14601">
                  <c:v>0</c:v>
                </c:pt>
                <c:pt idx="14602">
                  <c:v>0</c:v>
                </c:pt>
                <c:pt idx="14603">
                  <c:v>0</c:v>
                </c:pt>
                <c:pt idx="14604">
                  <c:v>0</c:v>
                </c:pt>
                <c:pt idx="14605">
                  <c:v>0</c:v>
                </c:pt>
                <c:pt idx="14606">
                  <c:v>0</c:v>
                </c:pt>
                <c:pt idx="14607">
                  <c:v>0</c:v>
                </c:pt>
                <c:pt idx="14608">
                  <c:v>0</c:v>
                </c:pt>
                <c:pt idx="14609">
                  <c:v>0</c:v>
                </c:pt>
                <c:pt idx="14610">
                  <c:v>0</c:v>
                </c:pt>
                <c:pt idx="14611">
                  <c:v>0</c:v>
                </c:pt>
                <c:pt idx="14612">
                  <c:v>0</c:v>
                </c:pt>
                <c:pt idx="14613">
                  <c:v>0</c:v>
                </c:pt>
                <c:pt idx="14614">
                  <c:v>0</c:v>
                </c:pt>
                <c:pt idx="14615">
                  <c:v>0</c:v>
                </c:pt>
                <c:pt idx="14616">
                  <c:v>0</c:v>
                </c:pt>
                <c:pt idx="14617">
                  <c:v>0</c:v>
                </c:pt>
                <c:pt idx="14618">
                  <c:v>0</c:v>
                </c:pt>
                <c:pt idx="14619">
                  <c:v>0</c:v>
                </c:pt>
                <c:pt idx="14620">
                  <c:v>0</c:v>
                </c:pt>
                <c:pt idx="14621">
                  <c:v>0</c:v>
                </c:pt>
                <c:pt idx="14622">
                  <c:v>0</c:v>
                </c:pt>
                <c:pt idx="14623">
                  <c:v>0</c:v>
                </c:pt>
                <c:pt idx="14624">
                  <c:v>0</c:v>
                </c:pt>
                <c:pt idx="14625">
                  <c:v>0</c:v>
                </c:pt>
                <c:pt idx="14626">
                  <c:v>0</c:v>
                </c:pt>
                <c:pt idx="14627">
                  <c:v>0</c:v>
                </c:pt>
                <c:pt idx="14628">
                  <c:v>0</c:v>
                </c:pt>
                <c:pt idx="14629">
                  <c:v>0</c:v>
                </c:pt>
                <c:pt idx="14630">
                  <c:v>0</c:v>
                </c:pt>
                <c:pt idx="14631">
                  <c:v>0</c:v>
                </c:pt>
                <c:pt idx="14632">
                  <c:v>0</c:v>
                </c:pt>
                <c:pt idx="14633">
                  <c:v>0</c:v>
                </c:pt>
                <c:pt idx="14634">
                  <c:v>0</c:v>
                </c:pt>
                <c:pt idx="14635">
                  <c:v>0</c:v>
                </c:pt>
                <c:pt idx="14636">
                  <c:v>0</c:v>
                </c:pt>
                <c:pt idx="14637">
                  <c:v>0</c:v>
                </c:pt>
                <c:pt idx="14638">
                  <c:v>0</c:v>
                </c:pt>
                <c:pt idx="14639">
                  <c:v>0</c:v>
                </c:pt>
                <c:pt idx="14640">
                  <c:v>0</c:v>
                </c:pt>
                <c:pt idx="14641">
                  <c:v>0</c:v>
                </c:pt>
                <c:pt idx="14642">
                  <c:v>0</c:v>
                </c:pt>
                <c:pt idx="14643">
                  <c:v>0</c:v>
                </c:pt>
                <c:pt idx="14644">
                  <c:v>0</c:v>
                </c:pt>
                <c:pt idx="14645">
                  <c:v>0</c:v>
                </c:pt>
                <c:pt idx="14646">
                  <c:v>0</c:v>
                </c:pt>
                <c:pt idx="14647">
                  <c:v>0</c:v>
                </c:pt>
                <c:pt idx="14648">
                  <c:v>0</c:v>
                </c:pt>
                <c:pt idx="14649">
                  <c:v>0</c:v>
                </c:pt>
                <c:pt idx="14650">
                  <c:v>0</c:v>
                </c:pt>
                <c:pt idx="14651">
                  <c:v>0</c:v>
                </c:pt>
                <c:pt idx="14652">
                  <c:v>0</c:v>
                </c:pt>
                <c:pt idx="14653">
                  <c:v>0</c:v>
                </c:pt>
                <c:pt idx="14654">
                  <c:v>0</c:v>
                </c:pt>
                <c:pt idx="14655">
                  <c:v>0</c:v>
                </c:pt>
                <c:pt idx="14656">
                  <c:v>0</c:v>
                </c:pt>
                <c:pt idx="14657">
                  <c:v>0</c:v>
                </c:pt>
                <c:pt idx="14658">
                  <c:v>0</c:v>
                </c:pt>
                <c:pt idx="14659">
                  <c:v>0</c:v>
                </c:pt>
                <c:pt idx="14660">
                  <c:v>0</c:v>
                </c:pt>
                <c:pt idx="14661">
                  <c:v>0</c:v>
                </c:pt>
                <c:pt idx="14662">
                  <c:v>0</c:v>
                </c:pt>
                <c:pt idx="14663">
                  <c:v>0</c:v>
                </c:pt>
                <c:pt idx="14664">
                  <c:v>0</c:v>
                </c:pt>
                <c:pt idx="14665">
                  <c:v>0</c:v>
                </c:pt>
                <c:pt idx="14666">
                  <c:v>0</c:v>
                </c:pt>
                <c:pt idx="14667">
                  <c:v>0</c:v>
                </c:pt>
                <c:pt idx="14668">
                  <c:v>0</c:v>
                </c:pt>
                <c:pt idx="14669">
                  <c:v>0</c:v>
                </c:pt>
                <c:pt idx="14670">
                  <c:v>0</c:v>
                </c:pt>
                <c:pt idx="14671">
                  <c:v>0</c:v>
                </c:pt>
                <c:pt idx="14672">
                  <c:v>0</c:v>
                </c:pt>
                <c:pt idx="14673">
                  <c:v>0</c:v>
                </c:pt>
                <c:pt idx="14674">
                  <c:v>0</c:v>
                </c:pt>
                <c:pt idx="14675">
                  <c:v>0</c:v>
                </c:pt>
                <c:pt idx="14676">
                  <c:v>0</c:v>
                </c:pt>
                <c:pt idx="14677">
                  <c:v>0</c:v>
                </c:pt>
                <c:pt idx="14678">
                  <c:v>0</c:v>
                </c:pt>
                <c:pt idx="14679">
                  <c:v>0</c:v>
                </c:pt>
                <c:pt idx="14680">
                  <c:v>0</c:v>
                </c:pt>
                <c:pt idx="14681">
                  <c:v>0</c:v>
                </c:pt>
                <c:pt idx="14682">
                  <c:v>0</c:v>
                </c:pt>
                <c:pt idx="14683">
                  <c:v>0</c:v>
                </c:pt>
                <c:pt idx="14684">
                  <c:v>0</c:v>
                </c:pt>
                <c:pt idx="14685">
                  <c:v>0</c:v>
                </c:pt>
                <c:pt idx="14686">
                  <c:v>0</c:v>
                </c:pt>
                <c:pt idx="14687">
                  <c:v>0</c:v>
                </c:pt>
                <c:pt idx="14688">
                  <c:v>0</c:v>
                </c:pt>
                <c:pt idx="14689">
                  <c:v>0</c:v>
                </c:pt>
                <c:pt idx="14690">
                  <c:v>0</c:v>
                </c:pt>
                <c:pt idx="14691">
                  <c:v>0</c:v>
                </c:pt>
                <c:pt idx="14692">
                  <c:v>0</c:v>
                </c:pt>
                <c:pt idx="14693">
                  <c:v>0</c:v>
                </c:pt>
                <c:pt idx="14694">
                  <c:v>0</c:v>
                </c:pt>
                <c:pt idx="14695">
                  <c:v>0</c:v>
                </c:pt>
                <c:pt idx="14696">
                  <c:v>0</c:v>
                </c:pt>
                <c:pt idx="14697">
                  <c:v>0</c:v>
                </c:pt>
                <c:pt idx="14698">
                  <c:v>0</c:v>
                </c:pt>
                <c:pt idx="14699">
                  <c:v>0</c:v>
                </c:pt>
                <c:pt idx="14700">
                  <c:v>0</c:v>
                </c:pt>
                <c:pt idx="14701">
                  <c:v>0</c:v>
                </c:pt>
                <c:pt idx="14702">
                  <c:v>0</c:v>
                </c:pt>
                <c:pt idx="14703">
                  <c:v>0</c:v>
                </c:pt>
                <c:pt idx="14704">
                  <c:v>0</c:v>
                </c:pt>
                <c:pt idx="14705">
                  <c:v>0</c:v>
                </c:pt>
                <c:pt idx="14706">
                  <c:v>0</c:v>
                </c:pt>
                <c:pt idx="14707">
                  <c:v>0</c:v>
                </c:pt>
                <c:pt idx="14708">
                  <c:v>0</c:v>
                </c:pt>
                <c:pt idx="14709">
                  <c:v>0</c:v>
                </c:pt>
                <c:pt idx="14710">
                  <c:v>0</c:v>
                </c:pt>
                <c:pt idx="14711">
                  <c:v>0</c:v>
                </c:pt>
                <c:pt idx="14712">
                  <c:v>0</c:v>
                </c:pt>
                <c:pt idx="14713">
                  <c:v>0</c:v>
                </c:pt>
                <c:pt idx="14714">
                  <c:v>0</c:v>
                </c:pt>
                <c:pt idx="14715">
                  <c:v>0</c:v>
                </c:pt>
                <c:pt idx="14716">
                  <c:v>0</c:v>
                </c:pt>
                <c:pt idx="14717">
                  <c:v>0</c:v>
                </c:pt>
                <c:pt idx="14718">
                  <c:v>0</c:v>
                </c:pt>
                <c:pt idx="14719">
                  <c:v>0</c:v>
                </c:pt>
                <c:pt idx="14720">
                  <c:v>0</c:v>
                </c:pt>
                <c:pt idx="14721">
                  <c:v>0</c:v>
                </c:pt>
                <c:pt idx="14722">
                  <c:v>0</c:v>
                </c:pt>
                <c:pt idx="14723">
                  <c:v>0</c:v>
                </c:pt>
                <c:pt idx="14724">
                  <c:v>0</c:v>
                </c:pt>
                <c:pt idx="14725">
                  <c:v>0</c:v>
                </c:pt>
                <c:pt idx="14726">
                  <c:v>0</c:v>
                </c:pt>
                <c:pt idx="14727">
                  <c:v>0</c:v>
                </c:pt>
                <c:pt idx="14728">
                  <c:v>0</c:v>
                </c:pt>
                <c:pt idx="14729">
                  <c:v>0</c:v>
                </c:pt>
                <c:pt idx="14730">
                  <c:v>0</c:v>
                </c:pt>
                <c:pt idx="14731">
                  <c:v>0</c:v>
                </c:pt>
                <c:pt idx="14732">
                  <c:v>0</c:v>
                </c:pt>
                <c:pt idx="14733">
                  <c:v>0</c:v>
                </c:pt>
                <c:pt idx="14734">
                  <c:v>0</c:v>
                </c:pt>
                <c:pt idx="14735">
                  <c:v>0</c:v>
                </c:pt>
                <c:pt idx="14736">
                  <c:v>0</c:v>
                </c:pt>
                <c:pt idx="14737">
                  <c:v>0</c:v>
                </c:pt>
                <c:pt idx="14738">
                  <c:v>0</c:v>
                </c:pt>
                <c:pt idx="14739">
                  <c:v>0</c:v>
                </c:pt>
                <c:pt idx="14740">
                  <c:v>0</c:v>
                </c:pt>
                <c:pt idx="14741">
                  <c:v>0</c:v>
                </c:pt>
                <c:pt idx="14742">
                  <c:v>0</c:v>
                </c:pt>
                <c:pt idx="14743">
                  <c:v>0</c:v>
                </c:pt>
                <c:pt idx="14744">
                  <c:v>0</c:v>
                </c:pt>
                <c:pt idx="14745">
                  <c:v>0</c:v>
                </c:pt>
                <c:pt idx="14746">
                  <c:v>0</c:v>
                </c:pt>
                <c:pt idx="14747">
                  <c:v>0</c:v>
                </c:pt>
                <c:pt idx="14748">
                  <c:v>0</c:v>
                </c:pt>
                <c:pt idx="14749">
                  <c:v>0</c:v>
                </c:pt>
                <c:pt idx="14750">
                  <c:v>0</c:v>
                </c:pt>
                <c:pt idx="14751">
                  <c:v>0</c:v>
                </c:pt>
                <c:pt idx="14752">
                  <c:v>0</c:v>
                </c:pt>
                <c:pt idx="14753">
                  <c:v>0</c:v>
                </c:pt>
                <c:pt idx="14754">
                  <c:v>0</c:v>
                </c:pt>
                <c:pt idx="14755">
                  <c:v>0</c:v>
                </c:pt>
                <c:pt idx="14756">
                  <c:v>0</c:v>
                </c:pt>
                <c:pt idx="14757">
                  <c:v>0</c:v>
                </c:pt>
                <c:pt idx="14758">
                  <c:v>0</c:v>
                </c:pt>
                <c:pt idx="14759">
                  <c:v>0</c:v>
                </c:pt>
                <c:pt idx="14760">
                  <c:v>0</c:v>
                </c:pt>
                <c:pt idx="14761">
                  <c:v>0</c:v>
                </c:pt>
                <c:pt idx="14762">
                  <c:v>0</c:v>
                </c:pt>
                <c:pt idx="14763">
                  <c:v>0</c:v>
                </c:pt>
                <c:pt idx="14764">
                  <c:v>0</c:v>
                </c:pt>
                <c:pt idx="14765">
                  <c:v>0</c:v>
                </c:pt>
                <c:pt idx="14766">
                  <c:v>0</c:v>
                </c:pt>
                <c:pt idx="14767">
                  <c:v>0</c:v>
                </c:pt>
                <c:pt idx="14768">
                  <c:v>0</c:v>
                </c:pt>
                <c:pt idx="14769">
                  <c:v>0</c:v>
                </c:pt>
                <c:pt idx="14770">
                  <c:v>0</c:v>
                </c:pt>
                <c:pt idx="14771">
                  <c:v>0</c:v>
                </c:pt>
                <c:pt idx="14772">
                  <c:v>0</c:v>
                </c:pt>
                <c:pt idx="14773">
                  <c:v>0</c:v>
                </c:pt>
                <c:pt idx="14774">
                  <c:v>0</c:v>
                </c:pt>
                <c:pt idx="14775">
                  <c:v>0</c:v>
                </c:pt>
                <c:pt idx="14776">
                  <c:v>0</c:v>
                </c:pt>
                <c:pt idx="14777">
                  <c:v>0</c:v>
                </c:pt>
                <c:pt idx="14778">
                  <c:v>0</c:v>
                </c:pt>
                <c:pt idx="14779">
                  <c:v>0</c:v>
                </c:pt>
                <c:pt idx="14780">
                  <c:v>0</c:v>
                </c:pt>
                <c:pt idx="14781">
                  <c:v>0</c:v>
                </c:pt>
                <c:pt idx="14782">
                  <c:v>0</c:v>
                </c:pt>
                <c:pt idx="14783">
                  <c:v>0</c:v>
                </c:pt>
                <c:pt idx="14784">
                  <c:v>0</c:v>
                </c:pt>
                <c:pt idx="14785">
                  <c:v>0</c:v>
                </c:pt>
                <c:pt idx="14786">
                  <c:v>0</c:v>
                </c:pt>
                <c:pt idx="14787">
                  <c:v>0</c:v>
                </c:pt>
                <c:pt idx="14788">
                  <c:v>0</c:v>
                </c:pt>
                <c:pt idx="14789">
                  <c:v>0</c:v>
                </c:pt>
                <c:pt idx="14790">
                  <c:v>0</c:v>
                </c:pt>
                <c:pt idx="14791">
                  <c:v>0</c:v>
                </c:pt>
                <c:pt idx="14792">
                  <c:v>0</c:v>
                </c:pt>
                <c:pt idx="14793">
                  <c:v>0</c:v>
                </c:pt>
                <c:pt idx="14794">
                  <c:v>0</c:v>
                </c:pt>
                <c:pt idx="14795">
                  <c:v>0</c:v>
                </c:pt>
                <c:pt idx="14796">
                  <c:v>0</c:v>
                </c:pt>
                <c:pt idx="14797">
                  <c:v>0</c:v>
                </c:pt>
                <c:pt idx="14798">
                  <c:v>0</c:v>
                </c:pt>
                <c:pt idx="14799">
                  <c:v>0</c:v>
                </c:pt>
                <c:pt idx="14800">
                  <c:v>0</c:v>
                </c:pt>
                <c:pt idx="14801">
                  <c:v>0</c:v>
                </c:pt>
                <c:pt idx="14802">
                  <c:v>0</c:v>
                </c:pt>
                <c:pt idx="14803">
                  <c:v>0</c:v>
                </c:pt>
                <c:pt idx="14804">
                  <c:v>0</c:v>
                </c:pt>
                <c:pt idx="14805">
                  <c:v>0</c:v>
                </c:pt>
                <c:pt idx="14806">
                  <c:v>0</c:v>
                </c:pt>
                <c:pt idx="14807">
                  <c:v>0</c:v>
                </c:pt>
                <c:pt idx="14808">
                  <c:v>0</c:v>
                </c:pt>
                <c:pt idx="14809">
                  <c:v>0</c:v>
                </c:pt>
                <c:pt idx="14810">
                  <c:v>0</c:v>
                </c:pt>
                <c:pt idx="14811">
                  <c:v>0</c:v>
                </c:pt>
                <c:pt idx="14812">
                  <c:v>0</c:v>
                </c:pt>
                <c:pt idx="14813">
                  <c:v>0</c:v>
                </c:pt>
                <c:pt idx="14814">
                  <c:v>0</c:v>
                </c:pt>
                <c:pt idx="14815">
                  <c:v>0</c:v>
                </c:pt>
                <c:pt idx="14816">
                  <c:v>0</c:v>
                </c:pt>
                <c:pt idx="14817">
                  <c:v>0</c:v>
                </c:pt>
                <c:pt idx="14818">
                  <c:v>0</c:v>
                </c:pt>
                <c:pt idx="14819">
                  <c:v>0</c:v>
                </c:pt>
                <c:pt idx="14820">
                  <c:v>0</c:v>
                </c:pt>
                <c:pt idx="14821">
                  <c:v>0</c:v>
                </c:pt>
                <c:pt idx="14822">
                  <c:v>0</c:v>
                </c:pt>
                <c:pt idx="14823">
                  <c:v>0</c:v>
                </c:pt>
                <c:pt idx="14824">
                  <c:v>0</c:v>
                </c:pt>
                <c:pt idx="14825">
                  <c:v>0</c:v>
                </c:pt>
                <c:pt idx="14826">
                  <c:v>0</c:v>
                </c:pt>
                <c:pt idx="14827">
                  <c:v>0</c:v>
                </c:pt>
                <c:pt idx="14828">
                  <c:v>0</c:v>
                </c:pt>
                <c:pt idx="14829">
                  <c:v>0</c:v>
                </c:pt>
                <c:pt idx="14830">
                  <c:v>0</c:v>
                </c:pt>
                <c:pt idx="14831">
                  <c:v>0</c:v>
                </c:pt>
                <c:pt idx="14832">
                  <c:v>0</c:v>
                </c:pt>
                <c:pt idx="14833">
                  <c:v>0</c:v>
                </c:pt>
                <c:pt idx="14834">
                  <c:v>0</c:v>
                </c:pt>
                <c:pt idx="14835">
                  <c:v>0</c:v>
                </c:pt>
                <c:pt idx="14836">
                  <c:v>0</c:v>
                </c:pt>
                <c:pt idx="14837">
                  <c:v>0</c:v>
                </c:pt>
                <c:pt idx="14838">
                  <c:v>0</c:v>
                </c:pt>
                <c:pt idx="14839">
                  <c:v>0</c:v>
                </c:pt>
                <c:pt idx="14840">
                  <c:v>0</c:v>
                </c:pt>
                <c:pt idx="14841">
                  <c:v>0</c:v>
                </c:pt>
                <c:pt idx="14842">
                  <c:v>0</c:v>
                </c:pt>
                <c:pt idx="14843">
                  <c:v>0</c:v>
                </c:pt>
                <c:pt idx="14844">
                  <c:v>0</c:v>
                </c:pt>
                <c:pt idx="14845">
                  <c:v>0</c:v>
                </c:pt>
                <c:pt idx="14846">
                  <c:v>0</c:v>
                </c:pt>
                <c:pt idx="14847">
                  <c:v>0</c:v>
                </c:pt>
                <c:pt idx="14848">
                  <c:v>0</c:v>
                </c:pt>
                <c:pt idx="14849">
                  <c:v>0</c:v>
                </c:pt>
                <c:pt idx="14850">
                  <c:v>0</c:v>
                </c:pt>
                <c:pt idx="14851">
                  <c:v>0</c:v>
                </c:pt>
                <c:pt idx="14852">
                  <c:v>0</c:v>
                </c:pt>
                <c:pt idx="14853">
                  <c:v>0</c:v>
                </c:pt>
                <c:pt idx="14854">
                  <c:v>0</c:v>
                </c:pt>
                <c:pt idx="14855">
                  <c:v>0</c:v>
                </c:pt>
                <c:pt idx="14856">
                  <c:v>0</c:v>
                </c:pt>
                <c:pt idx="14857">
                  <c:v>0</c:v>
                </c:pt>
                <c:pt idx="14858">
                  <c:v>0</c:v>
                </c:pt>
                <c:pt idx="14859">
                  <c:v>0</c:v>
                </c:pt>
                <c:pt idx="14860">
                  <c:v>0</c:v>
                </c:pt>
                <c:pt idx="14861">
                  <c:v>0</c:v>
                </c:pt>
                <c:pt idx="14862">
                  <c:v>0</c:v>
                </c:pt>
                <c:pt idx="14863">
                  <c:v>0</c:v>
                </c:pt>
                <c:pt idx="14864">
                  <c:v>0</c:v>
                </c:pt>
                <c:pt idx="14865">
                  <c:v>0</c:v>
                </c:pt>
                <c:pt idx="14866">
                  <c:v>0</c:v>
                </c:pt>
                <c:pt idx="14867">
                  <c:v>0</c:v>
                </c:pt>
                <c:pt idx="14868">
                  <c:v>0</c:v>
                </c:pt>
                <c:pt idx="14869">
                  <c:v>0</c:v>
                </c:pt>
                <c:pt idx="14870">
                  <c:v>0</c:v>
                </c:pt>
                <c:pt idx="14871">
                  <c:v>0</c:v>
                </c:pt>
                <c:pt idx="14872">
                  <c:v>0</c:v>
                </c:pt>
                <c:pt idx="14873">
                  <c:v>0</c:v>
                </c:pt>
                <c:pt idx="14874">
                  <c:v>0</c:v>
                </c:pt>
                <c:pt idx="14875">
                  <c:v>0</c:v>
                </c:pt>
                <c:pt idx="14876">
                  <c:v>0</c:v>
                </c:pt>
                <c:pt idx="14877">
                  <c:v>0</c:v>
                </c:pt>
                <c:pt idx="14878">
                  <c:v>0</c:v>
                </c:pt>
                <c:pt idx="14879">
                  <c:v>0</c:v>
                </c:pt>
                <c:pt idx="14880">
                  <c:v>0</c:v>
                </c:pt>
                <c:pt idx="14881">
                  <c:v>0</c:v>
                </c:pt>
                <c:pt idx="14882">
                  <c:v>0</c:v>
                </c:pt>
                <c:pt idx="14883">
                  <c:v>0</c:v>
                </c:pt>
                <c:pt idx="14884">
                  <c:v>0</c:v>
                </c:pt>
                <c:pt idx="14885">
                  <c:v>0</c:v>
                </c:pt>
                <c:pt idx="14886">
                  <c:v>0</c:v>
                </c:pt>
                <c:pt idx="14887">
                  <c:v>0</c:v>
                </c:pt>
                <c:pt idx="14888">
                  <c:v>0</c:v>
                </c:pt>
                <c:pt idx="14889">
                  <c:v>0</c:v>
                </c:pt>
                <c:pt idx="14890">
                  <c:v>0</c:v>
                </c:pt>
                <c:pt idx="14891">
                  <c:v>0</c:v>
                </c:pt>
                <c:pt idx="14892">
                  <c:v>0</c:v>
                </c:pt>
                <c:pt idx="14893">
                  <c:v>0</c:v>
                </c:pt>
                <c:pt idx="14894">
                  <c:v>0</c:v>
                </c:pt>
                <c:pt idx="14895">
                  <c:v>0</c:v>
                </c:pt>
                <c:pt idx="14896">
                  <c:v>0</c:v>
                </c:pt>
                <c:pt idx="14897">
                  <c:v>0</c:v>
                </c:pt>
                <c:pt idx="14898">
                  <c:v>0</c:v>
                </c:pt>
                <c:pt idx="14899">
                  <c:v>0</c:v>
                </c:pt>
                <c:pt idx="14900">
                  <c:v>0</c:v>
                </c:pt>
                <c:pt idx="14901">
                  <c:v>0</c:v>
                </c:pt>
                <c:pt idx="14902">
                  <c:v>0</c:v>
                </c:pt>
                <c:pt idx="14903">
                  <c:v>0</c:v>
                </c:pt>
                <c:pt idx="14904">
                  <c:v>0</c:v>
                </c:pt>
                <c:pt idx="14905">
                  <c:v>0</c:v>
                </c:pt>
                <c:pt idx="14906">
                  <c:v>0</c:v>
                </c:pt>
                <c:pt idx="14907">
                  <c:v>0</c:v>
                </c:pt>
                <c:pt idx="14908">
                  <c:v>0</c:v>
                </c:pt>
                <c:pt idx="14909">
                  <c:v>0</c:v>
                </c:pt>
                <c:pt idx="14910">
                  <c:v>0</c:v>
                </c:pt>
                <c:pt idx="14911">
                  <c:v>0</c:v>
                </c:pt>
                <c:pt idx="14912">
                  <c:v>0</c:v>
                </c:pt>
                <c:pt idx="14913">
                  <c:v>0</c:v>
                </c:pt>
                <c:pt idx="14914">
                  <c:v>0</c:v>
                </c:pt>
                <c:pt idx="14915">
                  <c:v>0</c:v>
                </c:pt>
                <c:pt idx="14916">
                  <c:v>0</c:v>
                </c:pt>
                <c:pt idx="14917">
                  <c:v>0</c:v>
                </c:pt>
                <c:pt idx="14918">
                  <c:v>0</c:v>
                </c:pt>
                <c:pt idx="14919">
                  <c:v>0</c:v>
                </c:pt>
                <c:pt idx="14920">
                  <c:v>1.4865254645569599E-2</c:v>
                </c:pt>
                <c:pt idx="14921">
                  <c:v>5.1904679962025288E-2</c:v>
                </c:pt>
                <c:pt idx="14922">
                  <c:v>9.1582607810126559E-2</c:v>
                </c:pt>
                <c:pt idx="14923">
                  <c:v>0.12849840781012656</c:v>
                </c:pt>
                <c:pt idx="14924">
                  <c:v>0.16365649831645568</c:v>
                </c:pt>
                <c:pt idx="14925">
                  <c:v>0.20031733755696202</c:v>
                </c:pt>
                <c:pt idx="14926">
                  <c:v>0.23848478312658225</c:v>
                </c:pt>
                <c:pt idx="14927">
                  <c:v>0.27941434641772145</c:v>
                </c:pt>
                <c:pt idx="14928">
                  <c:v>0.32022416034177209</c:v>
                </c:pt>
                <c:pt idx="14929">
                  <c:v>0.3606553919873417</c:v>
                </c:pt>
                <c:pt idx="14930">
                  <c:v>0.40234212996202523</c:v>
                </c:pt>
                <c:pt idx="14931">
                  <c:v>0.4423986388227848</c:v>
                </c:pt>
                <c:pt idx="14932">
                  <c:v>0.48358317426582276</c:v>
                </c:pt>
                <c:pt idx="14933">
                  <c:v>0.523261099835443</c:v>
                </c:pt>
                <c:pt idx="14934">
                  <c:v>0.56394343148101267</c:v>
                </c:pt>
                <c:pt idx="14935">
                  <c:v>0.60450601363291145</c:v>
                </c:pt>
                <c:pt idx="14936">
                  <c:v>0.64681857122784814</c:v>
                </c:pt>
                <c:pt idx="14937">
                  <c:v>0.69176963515189871</c:v>
                </c:pt>
                <c:pt idx="14938">
                  <c:v>0.73898447312658222</c:v>
                </c:pt>
                <c:pt idx="14939">
                  <c:v>0.79059165667088604</c:v>
                </c:pt>
                <c:pt idx="14940">
                  <c:v>0.84282852249367091</c:v>
                </c:pt>
                <c:pt idx="14941">
                  <c:v>0.89895554148101264</c:v>
                </c:pt>
                <c:pt idx="14942">
                  <c:v>0.95445287565822789</c:v>
                </c:pt>
                <c:pt idx="14943">
                  <c:v>1.0123376022405064</c:v>
                </c:pt>
                <c:pt idx="14944">
                  <c:v>1.0689706819873417</c:v>
                </c:pt>
                <c:pt idx="14945">
                  <c:v>1.1338901250253162</c:v>
                </c:pt>
                <c:pt idx="14946">
                  <c:v>1.2000650756582276</c:v>
                </c:pt>
                <c:pt idx="14947">
                  <c:v>1.2647295402151897</c:v>
                </c:pt>
                <c:pt idx="14948">
                  <c:v>1.3305258946455696</c:v>
                </c:pt>
                <c:pt idx="14949">
                  <c:v>1.4022250807215191</c:v>
                </c:pt>
                <c:pt idx="14950">
                  <c:v>1.4739242655316456</c:v>
                </c:pt>
                <c:pt idx="14951">
                  <c:v>1.5452448554050633</c:v>
                </c:pt>
                <c:pt idx="14952">
                  <c:v>1.6171951440126582</c:v>
                </c:pt>
                <c:pt idx="14953">
                  <c:v>1.6791013585696202</c:v>
                </c:pt>
                <c:pt idx="14954">
                  <c:v>1.7398756867088607</c:v>
                </c:pt>
                <c:pt idx="14955">
                  <c:v>1.8002714348101265</c:v>
                </c:pt>
                <c:pt idx="14956">
                  <c:v>1.8606671829113921</c:v>
                </c:pt>
                <c:pt idx="14957">
                  <c:v>1.9134023905063284</c:v>
                </c:pt>
                <c:pt idx="14958">
                  <c:v>1.9670183841772149</c:v>
                </c:pt>
                <c:pt idx="14959">
                  <c:v>2.0193788727848099</c:v>
                </c:pt>
                <c:pt idx="14960">
                  <c:v>2.071862979113924</c:v>
                </c:pt>
                <c:pt idx="14961">
                  <c:v>2.1272366829113922</c:v>
                </c:pt>
                <c:pt idx="14962">
                  <c:v>2.1839895259493667</c:v>
                </c:pt>
                <c:pt idx="14963">
                  <c:v>2.2417506386075945</c:v>
                </c:pt>
                <c:pt idx="14964">
                  <c:v>2.3001414335443036</c:v>
                </c:pt>
                <c:pt idx="14965">
                  <c:v>2.35702561835443</c:v>
                </c:pt>
                <c:pt idx="14966">
                  <c:v>2.4201873348101262</c:v>
                </c:pt>
                <c:pt idx="14967">
                  <c:v>2.4832215816455698</c:v>
                </c:pt>
                <c:pt idx="14968">
                  <c:v>2.5450003196202533</c:v>
                </c:pt>
                <c:pt idx="14969">
                  <c:v>2.6060296126582281</c:v>
                </c:pt>
                <c:pt idx="14970">
                  <c:v>2.6660506278481013</c:v>
                </c:pt>
                <c:pt idx="14971">
                  <c:v>2.7254419686455695</c:v>
                </c:pt>
                <c:pt idx="14972">
                  <c:v>2.7832030825696203</c:v>
                </c:pt>
                <c:pt idx="14973">
                  <c:v>2.8419685907974688</c:v>
                </c:pt>
                <c:pt idx="14974">
                  <c:v>2.8914433386075955</c:v>
                </c:pt>
                <c:pt idx="14975">
                  <c:v>2.9402922632911395</c:v>
                </c:pt>
                <c:pt idx="14976">
                  <c:v>2.9880093005063295</c:v>
                </c:pt>
                <c:pt idx="14977">
                  <c:v>3.0354752368354436</c:v>
                </c:pt>
                <c:pt idx="14978">
                  <c:v>3.0824389691139245</c:v>
                </c:pt>
                <c:pt idx="14979">
                  <c:v>3.1310368051898738</c:v>
                </c:pt>
                <c:pt idx="14980">
                  <c:v>3.1800093506329121</c:v>
                </c:pt>
                <c:pt idx="14981">
                  <c:v>3.2312379456962033</c:v>
                </c:pt>
                <c:pt idx="14982">
                  <c:v>3.281968200000001</c:v>
                </c:pt>
                <c:pt idx="14983">
                  <c:v>3.3323198734177222</c:v>
                </c:pt>
                <c:pt idx="14984">
                  <c:v>3.3825479278481025</c:v>
                </c:pt>
                <c:pt idx="14985">
                  <c:v>3.4327759835443041</c:v>
                </c:pt>
                <c:pt idx="14986">
                  <c:v>3.4828765582278489</c:v>
                </c:pt>
                <c:pt idx="14987">
                  <c:v>3.5416420696202535</c:v>
                </c:pt>
                <c:pt idx="14988">
                  <c:v>3.5818260569620257</c:v>
                </c:pt>
                <c:pt idx="14989">
                  <c:v>3.6202523354430385</c:v>
                </c:pt>
                <c:pt idx="14990">
                  <c:v>3.6598105063291144</c:v>
                </c:pt>
                <c:pt idx="14991">
                  <c:v>3.69848788607595</c:v>
                </c:pt>
                <c:pt idx="14992">
                  <c:v>3.7375438481012657</c:v>
                </c:pt>
                <c:pt idx="14993">
                  <c:v>3.7760937468354436</c:v>
                </c:pt>
                <c:pt idx="14994">
                  <c:v>3.8079913797468361</c:v>
                </c:pt>
                <c:pt idx="14995">
                  <c:v>3.8206739493670892</c:v>
                </c:pt>
                <c:pt idx="14996">
                  <c:v>3.844281367088608</c:v>
                </c:pt>
                <c:pt idx="14997">
                  <c:v>3.8616112405063294</c:v>
                </c:pt>
                <c:pt idx="14998">
                  <c:v>3.8746723924050639</c:v>
                </c:pt>
                <c:pt idx="14999">
                  <c:v>3.8834648101265832</c:v>
                </c:pt>
                <c:pt idx="15000">
                  <c:v>3.8867330000000004</c:v>
                </c:pt>
                <c:pt idx="15001">
                  <c:v>3.8863582784810138</c:v>
                </c:pt>
                <c:pt idx="15002">
                  <c:v>3.8852263924050638</c:v>
                </c:pt>
                <c:pt idx="15003">
                  <c:v>3.8866055189873432</c:v>
                </c:pt>
                <c:pt idx="15004">
                  <c:v>3.8882396075949384</c:v>
                </c:pt>
                <c:pt idx="15005">
                  <c:v>3.8872352025316474</c:v>
                </c:pt>
                <c:pt idx="15006">
                  <c:v>3.8872352025316474</c:v>
                </c:pt>
                <c:pt idx="15007">
                  <c:v>3.8835922911392418</c:v>
                </c:pt>
                <c:pt idx="15008">
                  <c:v>3.8770636455696224</c:v>
                </c:pt>
                <c:pt idx="15009">
                  <c:v>3.866764620253166</c:v>
                </c:pt>
                <c:pt idx="15010">
                  <c:v>3.8655091139240523</c:v>
                </c:pt>
                <c:pt idx="15011">
                  <c:v>3.8635003037974704</c:v>
                </c:pt>
                <c:pt idx="15012">
                  <c:v>3.8604870886075968</c:v>
                </c:pt>
                <c:pt idx="15013">
                  <c:v>3.8568480506329128</c:v>
                </c:pt>
                <c:pt idx="15014">
                  <c:v>3.8478045189873433</c:v>
                </c:pt>
                <c:pt idx="15015">
                  <c:v>3.8383862784810145</c:v>
                </c:pt>
                <c:pt idx="15016">
                  <c:v>3.8287169240506342</c:v>
                </c:pt>
                <c:pt idx="15017">
                  <c:v>3.8175409620253178</c:v>
                </c:pt>
                <c:pt idx="15018">
                  <c:v>3.7949379493670898</c:v>
                </c:pt>
                <c:pt idx="15019">
                  <c:v>3.7691942405063315</c:v>
                </c:pt>
                <c:pt idx="15020">
                  <c:v>3.7403136835443052</c:v>
                </c:pt>
                <c:pt idx="15021">
                  <c:v>3.7104287215189884</c:v>
                </c:pt>
                <c:pt idx="15022">
                  <c:v>3.679411873417723</c:v>
                </c:pt>
                <c:pt idx="15023">
                  <c:v>3.6481400632911414</c:v>
                </c:pt>
                <c:pt idx="15024">
                  <c:v>3.6134803037974699</c:v>
                </c:pt>
                <c:pt idx="15025">
                  <c:v>3.578190860759495</c:v>
                </c:pt>
                <c:pt idx="15026">
                  <c:v>3.5425267088607599</c:v>
                </c:pt>
                <c:pt idx="15027">
                  <c:v>3.5098796329113928</c:v>
                </c:pt>
                <c:pt idx="15028">
                  <c:v>3.4696956329113937</c:v>
                </c:pt>
                <c:pt idx="15029">
                  <c:v>3.4326523417721524</c:v>
                </c:pt>
                <c:pt idx="15030">
                  <c:v>3.3958601645569617</c:v>
                </c:pt>
                <c:pt idx="15031">
                  <c:v>3.3532887721518994</c:v>
                </c:pt>
                <c:pt idx="15032">
                  <c:v>3.3144839113924065</c:v>
                </c:pt>
                <c:pt idx="15033">
                  <c:v>3.2764362151898743</c:v>
                </c:pt>
                <c:pt idx="15034">
                  <c:v>3.2397715063291144</c:v>
                </c:pt>
                <c:pt idx="15035">
                  <c:v>3.2012215949367087</c:v>
                </c:pt>
                <c:pt idx="15036">
                  <c:v>3.1724646582278484</c:v>
                </c:pt>
                <c:pt idx="15037">
                  <c:v>3.1400686835443041</c:v>
                </c:pt>
                <c:pt idx="15038">
                  <c:v>3.109179316455696</c:v>
                </c:pt>
                <c:pt idx="15039">
                  <c:v>3.0828097848101268</c:v>
                </c:pt>
                <c:pt idx="15040">
                  <c:v>3.0555594683544305</c:v>
                </c:pt>
                <c:pt idx="15041">
                  <c:v>3.0261767088607594</c:v>
                </c:pt>
                <c:pt idx="15042">
                  <c:v>2.9971686708860763</c:v>
                </c:pt>
                <c:pt idx="15043">
                  <c:v>2.9671523670886084</c:v>
                </c:pt>
                <c:pt idx="15044">
                  <c:v>2.9363827594936711</c:v>
                </c:pt>
                <c:pt idx="15045">
                  <c:v>2.8985823164556965</c:v>
                </c:pt>
                <c:pt idx="15046">
                  <c:v>2.8609093417721518</c:v>
                </c:pt>
                <c:pt idx="15047">
                  <c:v>2.8236149493670881</c:v>
                </c:pt>
                <c:pt idx="15048">
                  <c:v>2.7878233037974676</c:v>
                </c:pt>
                <c:pt idx="15049">
                  <c:v>2.7539168607594937</c:v>
                </c:pt>
                <c:pt idx="15050">
                  <c:v>2.7183801772151894</c:v>
                </c:pt>
                <c:pt idx="15051">
                  <c:v>2.6839715189873412</c:v>
                </c:pt>
                <c:pt idx="15052">
                  <c:v>2.6496903544303798</c:v>
                </c:pt>
                <c:pt idx="15053">
                  <c:v>2.6230697215189869</c:v>
                </c:pt>
                <c:pt idx="15054">
                  <c:v>2.5964452278481009</c:v>
                </c:pt>
                <c:pt idx="15055">
                  <c:v>2.5713312025316455</c:v>
                </c:pt>
                <c:pt idx="15056">
                  <c:v>2.5432000886075952</c:v>
                </c:pt>
                <c:pt idx="15057">
                  <c:v>2.5154475569620258</c:v>
                </c:pt>
                <c:pt idx="15058">
                  <c:v>2.4865631265822787</c:v>
                </c:pt>
                <c:pt idx="15059">
                  <c:v>2.458308405063292</c:v>
                </c:pt>
                <c:pt idx="15060">
                  <c:v>2.4282959746835449</c:v>
                </c:pt>
                <c:pt idx="15061">
                  <c:v>2.3986582658227849</c:v>
                </c:pt>
                <c:pt idx="15062">
                  <c:v>2.3688969240506328</c:v>
                </c:pt>
                <c:pt idx="15063">
                  <c:v>2.3403911012658227</c:v>
                </c:pt>
                <c:pt idx="15064">
                  <c:v>2.3137666075949368</c:v>
                </c:pt>
                <c:pt idx="15065">
                  <c:v>2.2877717974683547</c:v>
                </c:pt>
                <c:pt idx="15066">
                  <c:v>2.2533631518987343</c:v>
                </c:pt>
                <c:pt idx="15067">
                  <c:v>2.2204611139240504</c:v>
                </c:pt>
                <c:pt idx="15068">
                  <c:v>2.1893167848101265</c:v>
                </c:pt>
                <c:pt idx="15069">
                  <c:v>2.1595554430379749</c:v>
                </c:pt>
                <c:pt idx="15070">
                  <c:v>2.1305474050632909</c:v>
                </c:pt>
                <c:pt idx="15071">
                  <c:v>2.1014118860759492</c:v>
                </c:pt>
                <c:pt idx="15072">
                  <c:v>2.0717741645569614</c:v>
                </c:pt>
                <c:pt idx="15073">
                  <c:v>2.0400001392405058</c:v>
                </c:pt>
                <c:pt idx="15074">
                  <c:v>2.0221680632911387</c:v>
                </c:pt>
                <c:pt idx="15075">
                  <c:v>2.0028293670886068</c:v>
                </c:pt>
                <c:pt idx="15076">
                  <c:v>1.984618696202531</c:v>
                </c:pt>
                <c:pt idx="15077">
                  <c:v>1.9671613291139234</c:v>
                </c:pt>
                <c:pt idx="15078">
                  <c:v>1.9486995569620249</c:v>
                </c:pt>
                <c:pt idx="15079">
                  <c:v>1.9309910886075949</c:v>
                </c:pt>
                <c:pt idx="15080">
                  <c:v>1.9140359240506331</c:v>
                </c:pt>
                <c:pt idx="15081">
                  <c:v>1.8994720379746839</c:v>
                </c:pt>
                <c:pt idx="15082">
                  <c:v>1.8828993291139242</c:v>
                </c:pt>
                <c:pt idx="15083">
                  <c:v>1.8692123670886081</c:v>
                </c:pt>
                <c:pt idx="15084">
                  <c:v>1.8551506835443041</c:v>
                </c:pt>
                <c:pt idx="15085">
                  <c:v>1.8388290886075949</c:v>
                </c:pt>
                <c:pt idx="15086">
                  <c:v>1.824639924050633</c:v>
                </c:pt>
                <c:pt idx="15087">
                  <c:v>1.81396617721519</c:v>
                </c:pt>
                <c:pt idx="15088">
                  <c:v>1.8071864303797469</c:v>
                </c:pt>
                <c:pt idx="15089">
                  <c:v>1.7934955949367088</c:v>
                </c:pt>
                <c:pt idx="15090">
                  <c:v>1.7816899493670881</c:v>
                </c:pt>
                <c:pt idx="15091">
                  <c:v>1.7695095822784808</c:v>
                </c:pt>
                <c:pt idx="15092">
                  <c:v>1.7560698481012653</c:v>
                </c:pt>
                <c:pt idx="15093">
                  <c:v>1.7462730253164553</c:v>
                </c:pt>
                <c:pt idx="15094">
                  <c:v>1.7373569873417718</c:v>
                </c:pt>
                <c:pt idx="15095">
                  <c:v>1.7260535569620252</c:v>
                </c:pt>
                <c:pt idx="15096">
                  <c:v>1.7136182405063292</c:v>
                </c:pt>
                <c:pt idx="15097">
                  <c:v>1.7104775443037978</c:v>
                </c:pt>
                <c:pt idx="15098">
                  <c:v>1.7079665316455694</c:v>
                </c:pt>
                <c:pt idx="15099">
                  <c:v>1.7052044177215191</c:v>
                </c:pt>
                <c:pt idx="15100">
                  <c:v>1.7068385063291138</c:v>
                </c:pt>
                <c:pt idx="15101">
                  <c:v>1.7079703924050633</c:v>
                </c:pt>
                <c:pt idx="15102">
                  <c:v>1.7074681898734176</c:v>
                </c:pt>
                <c:pt idx="15103">
                  <c:v>1.7079703924050631</c:v>
                </c:pt>
                <c:pt idx="15104">
                  <c:v>1.7072170886075948</c:v>
                </c:pt>
                <c:pt idx="15105">
                  <c:v>1.7062126835443037</c:v>
                </c:pt>
                <c:pt idx="15106">
                  <c:v>1.7014378987341772</c:v>
                </c:pt>
                <c:pt idx="15107">
                  <c:v>1.695283974683544</c:v>
                </c:pt>
                <c:pt idx="15108">
                  <c:v>1.6842316329113922</c:v>
                </c:pt>
                <c:pt idx="15109">
                  <c:v>1.6735540126582276</c:v>
                </c:pt>
                <c:pt idx="15110">
                  <c:v>1.6711666075949365</c:v>
                </c:pt>
                <c:pt idx="15111">
                  <c:v>1.6692814177215189</c:v>
                </c:pt>
                <c:pt idx="15112">
                  <c:v>1.6684006329113925</c:v>
                </c:pt>
                <c:pt idx="15113">
                  <c:v>1.6685242531645572</c:v>
                </c:pt>
                <c:pt idx="15114">
                  <c:v>1.670656696202532</c:v>
                </c:pt>
                <c:pt idx="15115">
                  <c:v>1.6771892025316457</c:v>
                </c:pt>
                <c:pt idx="15116">
                  <c:v>1.688365164556962</c:v>
                </c:pt>
                <c:pt idx="15117">
                  <c:v>1.6996647468354427</c:v>
                </c:pt>
                <c:pt idx="15118">
                  <c:v>1.704937873417721</c:v>
                </c:pt>
                <c:pt idx="15119">
                  <c:v>1.7092065949367088</c:v>
                </c:pt>
                <c:pt idx="15120">
                  <c:v>1.713475316455696</c:v>
                </c:pt>
                <c:pt idx="15121">
                  <c:v>1.7153566455696201</c:v>
                </c:pt>
                <c:pt idx="15122">
                  <c:v>1.7169907341772153</c:v>
                </c:pt>
                <c:pt idx="15123">
                  <c:v>1.7154841139240506</c:v>
                </c:pt>
                <c:pt idx="15124">
                  <c:v>1.7132241898734175</c:v>
                </c:pt>
                <c:pt idx="15125">
                  <c:v>1.7087043544303797</c:v>
                </c:pt>
                <c:pt idx="15126">
                  <c:v>1.7044317594936711</c:v>
                </c:pt>
                <c:pt idx="15127">
                  <c:v>1.6977756329113924</c:v>
                </c:pt>
                <c:pt idx="15128">
                  <c:v>1.6925024936708861</c:v>
                </c:pt>
                <c:pt idx="15129">
                  <c:v>1.687978797468354</c:v>
                </c:pt>
                <c:pt idx="15130">
                  <c:v>1.6830803797468354</c:v>
                </c:pt>
                <c:pt idx="15131">
                  <c:v>1.6795649620253161</c:v>
                </c:pt>
                <c:pt idx="15132">
                  <c:v>1.6764242531645563</c:v>
                </c:pt>
                <c:pt idx="15133">
                  <c:v>1.6741643417721515</c:v>
                </c:pt>
                <c:pt idx="15134">
                  <c:v>1.6713983670886072</c:v>
                </c:pt>
                <c:pt idx="15135">
                  <c:v>1.6721516835443035</c:v>
                </c:pt>
                <c:pt idx="15136">
                  <c:v>1.6712708987341773</c:v>
                </c:pt>
                <c:pt idx="15137">
                  <c:v>1.6725264177215196</c:v>
                </c:pt>
                <c:pt idx="15138">
                  <c:v>1.6800594683544305</c:v>
                </c:pt>
                <c:pt idx="15139">
                  <c:v>1.6855836962025321</c:v>
                </c:pt>
                <c:pt idx="15140">
                  <c:v>1.6870903037974687</c:v>
                </c:pt>
                <c:pt idx="15141">
                  <c:v>1.6917376202531647</c:v>
                </c:pt>
                <c:pt idx="15142">
                  <c:v>1.6946233544303801</c:v>
                </c:pt>
                <c:pt idx="15143">
                  <c:v>1.6956277594936717</c:v>
                </c:pt>
                <c:pt idx="15144">
                  <c:v>1.6970107468354438</c:v>
                </c:pt>
                <c:pt idx="15145">
                  <c:v>1.6971382278481018</c:v>
                </c:pt>
                <c:pt idx="15146">
                  <c:v>1.6919887088607597</c:v>
                </c:pt>
                <c:pt idx="15147">
                  <c:v>1.6874688734177217</c:v>
                </c:pt>
                <c:pt idx="15148">
                  <c:v>1.6864606075949371</c:v>
                </c:pt>
                <c:pt idx="15149">
                  <c:v>1.6826940759493676</c:v>
                </c:pt>
                <c:pt idx="15150">
                  <c:v>1.6795533670886085</c:v>
                </c:pt>
                <c:pt idx="15151">
                  <c:v>1.6772934430379758</c:v>
                </c:pt>
                <c:pt idx="15152">
                  <c:v>1.6771698354430389</c:v>
                </c:pt>
                <c:pt idx="15153">
                  <c:v>1.6765440126582283</c:v>
                </c:pt>
                <c:pt idx="15154">
                  <c:v>1.679055037974684</c:v>
                </c:pt>
                <c:pt idx="15155">
                  <c:v>1.681944645569621</c:v>
                </c:pt>
                <c:pt idx="15156">
                  <c:v>1.6844556708860767</c:v>
                </c:pt>
                <c:pt idx="15157">
                  <c:v>1.6903584936708871</c:v>
                </c:pt>
                <c:pt idx="15158">
                  <c:v>1.6973893417721526</c:v>
                </c:pt>
                <c:pt idx="15159">
                  <c:v>1.7036707468354437</c:v>
                </c:pt>
                <c:pt idx="15160">
                  <c:v>1.7095735569620261</c:v>
                </c:pt>
                <c:pt idx="15161">
                  <c:v>1.71673188607595</c:v>
                </c:pt>
                <c:pt idx="15162">
                  <c:v>1.7196214810126591</c:v>
                </c:pt>
                <c:pt idx="15163">
                  <c:v>1.7222561139240513</c:v>
                </c:pt>
                <c:pt idx="15164">
                  <c:v>1.7263973544303801</c:v>
                </c:pt>
                <c:pt idx="15165">
                  <c:v>1.7281550632911391</c:v>
                </c:pt>
                <c:pt idx="15166">
                  <c:v>1.7295341898734176</c:v>
                </c:pt>
                <c:pt idx="15167">
                  <c:v>1.7306622151898736</c:v>
                </c:pt>
                <c:pt idx="15168">
                  <c:v>1.7290319873417725</c:v>
                </c:pt>
                <c:pt idx="15169">
                  <c:v>1.725891291139241</c:v>
                </c:pt>
                <c:pt idx="15170">
                  <c:v>1.7240061012658237</c:v>
                </c:pt>
                <c:pt idx="15171">
                  <c:v>1.7257638101265826</c:v>
                </c:pt>
                <c:pt idx="15172">
                  <c:v>1.7273978987341778</c:v>
                </c:pt>
                <c:pt idx="15173">
                  <c:v>1.7289045063291142</c:v>
                </c:pt>
                <c:pt idx="15174">
                  <c:v>1.7296578101265827</c:v>
                </c:pt>
                <c:pt idx="15175">
                  <c:v>1.7311644177215191</c:v>
                </c:pt>
                <c:pt idx="15176">
                  <c:v>1.7338029113924054</c:v>
                </c:pt>
                <c:pt idx="15177">
                  <c:v>1.7371908481012659</c:v>
                </c:pt>
                <c:pt idx="15178">
                  <c:v>1.7408298860759499</c:v>
                </c:pt>
                <c:pt idx="15179">
                  <c:v>1.740072721518988</c:v>
                </c:pt>
                <c:pt idx="15180">
                  <c:v>1.7391919367088615</c:v>
                </c:pt>
                <c:pt idx="15181">
                  <c:v>1.7386897341772154</c:v>
                </c:pt>
                <c:pt idx="15182">
                  <c:v>1.7394430379746835</c:v>
                </c:pt>
                <c:pt idx="15183">
                  <c:v>1.7400727215189877</c:v>
                </c:pt>
                <c:pt idx="15184">
                  <c:v>1.7407640641025643</c:v>
                </c:pt>
                <c:pt idx="15185">
                  <c:v>1.7422462337662339</c:v>
                </c:pt>
                <c:pt idx="15186">
                  <c:v>1.7445504605263158</c:v>
                </c:pt>
                <c:pt idx="15187">
                  <c:v>1.7485030933333334</c:v>
                </c:pt>
                <c:pt idx="15188">
                  <c:v>1.752430581081081</c:v>
                </c:pt>
                <c:pt idx="15189">
                  <c:v>1.7549690136986302</c:v>
                </c:pt>
                <c:pt idx="15190">
                  <c:v>1.7564758888888889</c:v>
                </c:pt>
                <c:pt idx="15191">
                  <c:v>1.7570451830985916</c:v>
                </c:pt>
                <c:pt idx="15192">
                  <c:v>1.7570639714285716</c:v>
                </c:pt>
                <c:pt idx="15193">
                  <c:v>1.7566542753623191</c:v>
                </c:pt>
                <c:pt idx="15194">
                  <c:v>1.7515605147058828</c:v>
                </c:pt>
                <c:pt idx="15195">
                  <c:v>1.7445382388059705</c:v>
                </c:pt>
                <c:pt idx="15196">
                  <c:v>1.7374557575757579</c:v>
                </c:pt>
                <c:pt idx="15197">
                  <c:v>1.7313761076923078</c:v>
                </c:pt>
                <c:pt idx="15198">
                  <c:v>1.7254164218750003</c:v>
                </c:pt>
                <c:pt idx="15199">
                  <c:v>1.7202121587301591</c:v>
                </c:pt>
                <c:pt idx="15200">
                  <c:v>1.7175620645161294</c:v>
                </c:pt>
                <c:pt idx="15201">
                  <c:v>1.7149851803278693</c:v>
                </c:pt>
                <c:pt idx="15202">
                  <c:v>1.7171189000000002</c:v>
                </c:pt>
                <c:pt idx="15203">
                  <c:v>1.721678491525424</c:v>
                </c:pt>
                <c:pt idx="15204">
                  <c:v>1.7281053965517246</c:v>
                </c:pt>
                <c:pt idx="15205">
                  <c:v>1.7338904385964917</c:v>
                </c:pt>
                <c:pt idx="15206">
                  <c:v>1.7404107142857146</c:v>
                </c:pt>
                <c:pt idx="15207">
                  <c:v>1.7450040545454548</c:v>
                </c:pt>
                <c:pt idx="15208">
                  <c:v>1.749219314814815</c:v>
                </c:pt>
                <c:pt idx="15209">
                  <c:v>1.754716490566038</c:v>
                </c:pt>
                <c:pt idx="15210">
                  <c:v>1.7585118076923081</c:v>
                </c:pt>
                <c:pt idx="15211">
                  <c:v>1.7622644901960787</c:v>
                </c:pt>
                <c:pt idx="15212">
                  <c:v>1.7653737800000004</c:v>
                </c:pt>
                <c:pt idx="15213">
                  <c:v>1.7686099795918371</c:v>
                </c:pt>
                <c:pt idx="15214">
                  <c:v>1.7719810208333338</c:v>
                </c:pt>
                <c:pt idx="15215">
                  <c:v>1.7767617234042554</c:v>
                </c:pt>
                <c:pt idx="15216">
                  <c:v>1.7787315869565217</c:v>
                </c:pt>
                <c:pt idx="15217">
                  <c:v>1.7699854444444443</c:v>
                </c:pt>
                <c:pt idx="15218">
                  <c:v>1.7637757045454547</c:v>
                </c:pt>
                <c:pt idx="15219">
                  <c:v>1.7646583488372092</c:v>
                </c:pt>
                <c:pt idx="15220">
                  <c:v>1.7620370714285709</c:v>
                </c:pt>
                <c:pt idx="15221">
                  <c:v>1.7619527073170731</c:v>
                </c:pt>
                <c:pt idx="15222">
                  <c:v>1.7638478249999998</c:v>
                </c:pt>
                <c:pt idx="15223">
                  <c:v>1.7645646153846151</c:v>
                </c:pt>
                <c:pt idx="15224">
                  <c:v>1.7668852105263155</c:v>
                </c:pt>
                <c:pt idx="15225">
                  <c:v>1.7803261621621618</c:v>
                </c:pt>
                <c:pt idx="15226">
                  <c:v>1.7928607499999996</c:v>
                </c:pt>
                <c:pt idx="15227">
                  <c:v>1.7959096857142856</c:v>
                </c:pt>
                <c:pt idx="15228">
                  <c:v>1.8040927647058822</c:v>
                </c:pt>
                <c:pt idx="15229">
                  <c:v>1.8118747272727271</c:v>
                </c:pt>
                <c:pt idx="15230">
                  <c:v>1.8201430624999997</c:v>
                </c:pt>
                <c:pt idx="15231">
                  <c:v>1.8292598387096768</c:v>
                </c:pt>
                <c:pt idx="15232">
                  <c:v>1.838323166666666</c:v>
                </c:pt>
                <c:pt idx="15233">
                  <c:v>1.843223310344827</c:v>
                </c:pt>
                <c:pt idx="15234">
                  <c:v>1.8484734642857137</c:v>
                </c:pt>
                <c:pt idx="15235">
                  <c:v>1.8537508148148147</c:v>
                </c:pt>
                <c:pt idx="15236">
                  <c:v>1.8529430769230768</c:v>
                </c:pt>
                <c:pt idx="15237">
                  <c:v>1.8485061600000001</c:v>
                </c:pt>
                <c:pt idx="15238">
                  <c:v>1.8395540833333335</c:v>
                </c:pt>
                <c:pt idx="15239">
                  <c:v>1.8324110000000002</c:v>
                </c:pt>
                <c:pt idx="15240">
                  <c:v>1.8228151818181819</c:v>
                </c:pt>
                <c:pt idx="15241">
                  <c:v>1.8179731904761904</c:v>
                </c:pt>
                <c:pt idx="15242">
                  <c:v>1.8166296500000001</c:v>
                </c:pt>
                <c:pt idx="15243">
                  <c:v>1.8141006315789476</c:v>
                </c:pt>
                <c:pt idx="15244">
                  <c:v>1.8162413888888891</c:v>
                </c:pt>
                <c:pt idx="15245">
                  <c:v>1.8203932941176473</c:v>
                </c:pt>
                <c:pt idx="15246">
                  <c:v>1.8238243750000003</c:v>
                </c:pt>
                <c:pt idx="15247">
                  <c:v>1.8323314000000002</c:v>
                </c:pt>
                <c:pt idx="15248">
                  <c:v>1.8427730714285715</c:v>
                </c:pt>
                <c:pt idx="15249">
                  <c:v>1.8532952307692308</c:v>
                </c:pt>
                <c:pt idx="15250">
                  <c:v>1.8506933333333333</c:v>
                </c:pt>
                <c:pt idx="15251">
                  <c:v>1.8448994545454545</c:v>
                </c:pt>
                <c:pt idx="15252">
                  <c:v>1.8369702000000001</c:v>
                </c:pt>
                <c:pt idx="15253">
                  <c:v>1.8338912222222221</c:v>
                </c:pt>
                <c:pt idx="15254">
                  <c:v>1.8325221249999999</c:v>
                </c:pt>
                <c:pt idx="15255">
                  <c:v>1.8151538571428572</c:v>
                </c:pt>
                <c:pt idx="15256">
                  <c:v>1.7969808333333335</c:v>
                </c:pt>
                <c:pt idx="15257">
                  <c:v>1.7794734000000001</c:v>
                </c:pt>
                <c:pt idx="15258">
                  <c:v>1.7780084999999999</c:v>
                </c:pt>
                <c:pt idx="15259">
                  <c:v>1.7722100000000001</c:v>
                </c:pt>
                <c:pt idx="15260">
                  <c:v>1.7854855000000001</c:v>
                </c:pt>
                <c:pt idx="15261">
                  <c:v>1.7358930000000001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637760"/>
        <c:axId val="103639296"/>
      </c:scatterChart>
      <c:valAx>
        <c:axId val="103637760"/>
        <c:scaling>
          <c:orientation val="minMax"/>
          <c:max val="3.5"/>
          <c:min val="0.5"/>
        </c:scaling>
        <c:delete val="0"/>
        <c:axPos val="b"/>
        <c:numFmt formatCode="General" sourceLinked="1"/>
        <c:majorTickMark val="out"/>
        <c:minorTickMark val="none"/>
        <c:tickLblPos val="nextTo"/>
        <c:crossAx val="103639296"/>
        <c:crosses val="autoZero"/>
        <c:crossBetween val="midCat"/>
      </c:valAx>
      <c:valAx>
        <c:axId val="1036392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63776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358565888381173E-2"/>
          <c:y val="2.8252405949256341E-2"/>
          <c:w val="0.89998716151797953"/>
          <c:h val="0.8326195683872849"/>
        </c:manualLayout>
      </c:layout>
      <c:scatterChart>
        <c:scatterStyle val="smoothMarker"/>
        <c:varyColors val="0"/>
        <c:ser>
          <c:idx val="0"/>
          <c:order val="0"/>
          <c:spPr>
            <a:ln>
              <a:solidFill>
                <a:srgbClr val="FF0000"/>
              </a:solidFill>
            </a:ln>
          </c:spPr>
          <c:marker>
            <c:symbol val="none"/>
          </c:marker>
          <c:xVal>
            <c:numRef>
              <c:f>Feuil4!$A$4:$A$19082</c:f>
              <c:numCache>
                <c:formatCode>General</c:formatCode>
                <c:ptCount val="19079"/>
                <c:pt idx="0">
                  <c:v>0</c:v>
                </c:pt>
                <c:pt idx="1">
                  <c:v>2.6214400000000001E-3</c:v>
                </c:pt>
                <c:pt idx="2">
                  <c:v>5.2428800000000001E-3</c:v>
                </c:pt>
                <c:pt idx="3">
                  <c:v>7.8643199999999993E-3</c:v>
                </c:pt>
                <c:pt idx="4">
                  <c:v>1.048576E-2</c:v>
                </c:pt>
                <c:pt idx="5">
                  <c:v>1.3107199999999999E-2</c:v>
                </c:pt>
                <c:pt idx="6">
                  <c:v>1.5728639999999999E-2</c:v>
                </c:pt>
                <c:pt idx="7">
                  <c:v>1.8350080000000001E-2</c:v>
                </c:pt>
                <c:pt idx="8">
                  <c:v>2.097152E-2</c:v>
                </c:pt>
                <c:pt idx="9">
                  <c:v>2.359296E-2</c:v>
                </c:pt>
                <c:pt idx="10">
                  <c:v>2.6214399999999999E-2</c:v>
                </c:pt>
                <c:pt idx="11">
                  <c:v>2.8835840000000001E-2</c:v>
                </c:pt>
                <c:pt idx="12">
                  <c:v>3.1457279999999997E-2</c:v>
                </c:pt>
                <c:pt idx="13">
                  <c:v>3.407872E-2</c:v>
                </c:pt>
                <c:pt idx="14">
                  <c:v>3.6700160000000003E-2</c:v>
                </c:pt>
                <c:pt idx="15">
                  <c:v>3.9321599999999998E-2</c:v>
                </c:pt>
                <c:pt idx="16">
                  <c:v>4.1943040000000001E-2</c:v>
                </c:pt>
                <c:pt idx="17">
                  <c:v>4.4564479999999997E-2</c:v>
                </c:pt>
                <c:pt idx="18">
                  <c:v>4.7185919999999999E-2</c:v>
                </c:pt>
                <c:pt idx="19">
                  <c:v>4.9807360000000002E-2</c:v>
                </c:pt>
                <c:pt idx="20">
                  <c:v>5.2428799999999998E-2</c:v>
                </c:pt>
                <c:pt idx="21">
                  <c:v>5.505024E-2</c:v>
                </c:pt>
                <c:pt idx="22">
                  <c:v>5.7671680000000003E-2</c:v>
                </c:pt>
                <c:pt idx="23">
                  <c:v>6.0293119999999999E-2</c:v>
                </c:pt>
                <c:pt idx="24">
                  <c:v>6.2914559999999994E-2</c:v>
                </c:pt>
                <c:pt idx="25">
                  <c:v>6.5535999999999997E-2</c:v>
                </c:pt>
                <c:pt idx="26">
                  <c:v>6.815744E-2</c:v>
                </c:pt>
                <c:pt idx="27">
                  <c:v>7.0778880000000002E-2</c:v>
                </c:pt>
                <c:pt idx="28">
                  <c:v>7.3400320000000005E-2</c:v>
                </c:pt>
                <c:pt idx="29">
                  <c:v>7.6021759999999994E-2</c:v>
                </c:pt>
                <c:pt idx="30">
                  <c:v>7.8643199999999996E-2</c:v>
                </c:pt>
                <c:pt idx="31">
                  <c:v>8.1264639999999999E-2</c:v>
                </c:pt>
                <c:pt idx="32">
                  <c:v>8.3886080000000002E-2</c:v>
                </c:pt>
                <c:pt idx="33">
                  <c:v>8.6507520000000004E-2</c:v>
                </c:pt>
                <c:pt idx="34">
                  <c:v>8.9128959999999993E-2</c:v>
                </c:pt>
                <c:pt idx="35">
                  <c:v>9.1750399999999996E-2</c:v>
                </c:pt>
                <c:pt idx="36">
                  <c:v>9.4371839999999999E-2</c:v>
                </c:pt>
                <c:pt idx="37">
                  <c:v>9.6993280000000001E-2</c:v>
                </c:pt>
                <c:pt idx="38">
                  <c:v>9.9614720000000004E-2</c:v>
                </c:pt>
                <c:pt idx="39">
                  <c:v>0.1022362</c:v>
                </c:pt>
                <c:pt idx="40">
                  <c:v>0.1048576</c:v>
                </c:pt>
                <c:pt idx="41">
                  <c:v>0.10747900000000001</c:v>
                </c:pt>
                <c:pt idx="42">
                  <c:v>0.1101005</c:v>
                </c:pt>
                <c:pt idx="43">
                  <c:v>0.1127219</c:v>
                </c:pt>
                <c:pt idx="44">
                  <c:v>0.1153434</c:v>
                </c:pt>
                <c:pt idx="45">
                  <c:v>0.11796479999999999</c:v>
                </c:pt>
                <c:pt idx="46">
                  <c:v>0.1205862</c:v>
                </c:pt>
                <c:pt idx="47">
                  <c:v>0.1232077</c:v>
                </c:pt>
                <c:pt idx="48">
                  <c:v>0.1258291</c:v>
                </c:pt>
                <c:pt idx="49">
                  <c:v>0.1284506</c:v>
                </c:pt>
                <c:pt idx="50">
                  <c:v>0.13107199999999999</c:v>
                </c:pt>
                <c:pt idx="51">
                  <c:v>0.13369339999999999</c:v>
                </c:pt>
                <c:pt idx="52">
                  <c:v>0.13631489999999999</c:v>
                </c:pt>
                <c:pt idx="53">
                  <c:v>0.13893630000000001</c:v>
                </c:pt>
                <c:pt idx="54">
                  <c:v>0.14155780000000001</c:v>
                </c:pt>
                <c:pt idx="55">
                  <c:v>0.14417920000000001</c:v>
                </c:pt>
                <c:pt idx="56">
                  <c:v>0.1468006</c:v>
                </c:pt>
                <c:pt idx="57">
                  <c:v>0.1494221</c:v>
                </c:pt>
                <c:pt idx="58">
                  <c:v>0.1520435</c:v>
                </c:pt>
                <c:pt idx="59">
                  <c:v>0.154665</c:v>
                </c:pt>
                <c:pt idx="60">
                  <c:v>0.15728639999999999</c:v>
                </c:pt>
                <c:pt idx="61">
                  <c:v>0.15990779999999999</c:v>
                </c:pt>
                <c:pt idx="62">
                  <c:v>0.16252929999999999</c:v>
                </c:pt>
                <c:pt idx="63">
                  <c:v>0.16515070000000001</c:v>
                </c:pt>
                <c:pt idx="64">
                  <c:v>0.16777220000000001</c:v>
                </c:pt>
                <c:pt idx="65">
                  <c:v>0.17039360000000001</c:v>
                </c:pt>
                <c:pt idx="66">
                  <c:v>0.173015</c:v>
                </c:pt>
                <c:pt idx="67">
                  <c:v>0.1756365</c:v>
                </c:pt>
                <c:pt idx="68">
                  <c:v>0.1782579</c:v>
                </c:pt>
                <c:pt idx="69">
                  <c:v>0.1808794</c:v>
                </c:pt>
                <c:pt idx="70">
                  <c:v>0.18350079999999999</c:v>
                </c:pt>
                <c:pt idx="71">
                  <c:v>0.18612219999999999</c:v>
                </c:pt>
                <c:pt idx="72">
                  <c:v>0.18874369999999999</c:v>
                </c:pt>
                <c:pt idx="73">
                  <c:v>0.19136510000000001</c:v>
                </c:pt>
                <c:pt idx="74">
                  <c:v>0.19398660000000001</c:v>
                </c:pt>
                <c:pt idx="75">
                  <c:v>0.196608</c:v>
                </c:pt>
                <c:pt idx="76">
                  <c:v>0.1992294</c:v>
                </c:pt>
                <c:pt idx="77">
                  <c:v>0.2018509</c:v>
                </c:pt>
                <c:pt idx="78">
                  <c:v>0.2044723</c:v>
                </c:pt>
                <c:pt idx="79">
                  <c:v>0.20709379999999999</c:v>
                </c:pt>
                <c:pt idx="80">
                  <c:v>0.20971519999999999</c:v>
                </c:pt>
                <c:pt idx="81">
                  <c:v>0.21233659999999999</c:v>
                </c:pt>
                <c:pt idx="82">
                  <c:v>0.21495810000000001</c:v>
                </c:pt>
                <c:pt idx="83">
                  <c:v>0.21757950000000001</c:v>
                </c:pt>
                <c:pt idx="84">
                  <c:v>0.22020100000000001</c:v>
                </c:pt>
                <c:pt idx="85">
                  <c:v>0.2228224</c:v>
                </c:pt>
                <c:pt idx="86">
                  <c:v>0.2254438</c:v>
                </c:pt>
                <c:pt idx="87">
                  <c:v>0.2280653</c:v>
                </c:pt>
                <c:pt idx="88">
                  <c:v>0.23068669999999999</c:v>
                </c:pt>
                <c:pt idx="89">
                  <c:v>0.23330819999999999</c:v>
                </c:pt>
                <c:pt idx="90">
                  <c:v>0.23592959999999999</c:v>
                </c:pt>
                <c:pt idx="91">
                  <c:v>0.23855100000000001</c:v>
                </c:pt>
                <c:pt idx="92">
                  <c:v>0.24117250000000001</c:v>
                </c:pt>
                <c:pt idx="93">
                  <c:v>0.24379390000000001</c:v>
                </c:pt>
                <c:pt idx="94">
                  <c:v>0.24641540000000001</c:v>
                </c:pt>
                <c:pt idx="95">
                  <c:v>0.2490368</c:v>
                </c:pt>
                <c:pt idx="96">
                  <c:v>0.2516582</c:v>
                </c:pt>
                <c:pt idx="97">
                  <c:v>0.2542797</c:v>
                </c:pt>
                <c:pt idx="98">
                  <c:v>0.25690109999999999</c:v>
                </c:pt>
                <c:pt idx="99">
                  <c:v>0.25952259999999999</c:v>
                </c:pt>
                <c:pt idx="100">
                  <c:v>0.26214399999999999</c:v>
                </c:pt>
                <c:pt idx="101">
                  <c:v>0.26476539999999998</c:v>
                </c:pt>
                <c:pt idx="102">
                  <c:v>0.26738689999999998</c:v>
                </c:pt>
                <c:pt idx="103">
                  <c:v>0.27000829999999998</c:v>
                </c:pt>
                <c:pt idx="104">
                  <c:v>0.27262979999999998</c:v>
                </c:pt>
                <c:pt idx="105">
                  <c:v>0.27525119999999997</c:v>
                </c:pt>
                <c:pt idx="106">
                  <c:v>0.27787269999999997</c:v>
                </c:pt>
                <c:pt idx="107">
                  <c:v>0.28049410000000002</c:v>
                </c:pt>
                <c:pt idx="108">
                  <c:v>0.28311550000000002</c:v>
                </c:pt>
                <c:pt idx="109">
                  <c:v>0.28573690000000002</c:v>
                </c:pt>
                <c:pt idx="110">
                  <c:v>0.28835840000000001</c:v>
                </c:pt>
                <c:pt idx="111">
                  <c:v>0.29097980000000001</c:v>
                </c:pt>
                <c:pt idx="112">
                  <c:v>0.29360130000000001</c:v>
                </c:pt>
                <c:pt idx="113">
                  <c:v>0.29622270000000001</c:v>
                </c:pt>
                <c:pt idx="114">
                  <c:v>0.2988442</c:v>
                </c:pt>
                <c:pt idx="115">
                  <c:v>0.3014656</c:v>
                </c:pt>
                <c:pt idx="116">
                  <c:v>0.304087</c:v>
                </c:pt>
                <c:pt idx="117">
                  <c:v>0.3067085</c:v>
                </c:pt>
                <c:pt idx="118">
                  <c:v>0.30932989999999999</c:v>
                </c:pt>
                <c:pt idx="119">
                  <c:v>0.31195139999999999</c:v>
                </c:pt>
                <c:pt idx="120">
                  <c:v>0.31457279999999999</c:v>
                </c:pt>
                <c:pt idx="121">
                  <c:v>0.31719419999999998</c:v>
                </c:pt>
                <c:pt idx="122">
                  <c:v>0.31981569999999998</c:v>
                </c:pt>
                <c:pt idx="123">
                  <c:v>0.32243709999999998</c:v>
                </c:pt>
                <c:pt idx="124">
                  <c:v>0.32505849999999997</c:v>
                </c:pt>
                <c:pt idx="125">
                  <c:v>0.32768000000000003</c:v>
                </c:pt>
                <c:pt idx="126">
                  <c:v>0.33030140000000002</c:v>
                </c:pt>
                <c:pt idx="127">
                  <c:v>0.33292290000000002</c:v>
                </c:pt>
                <c:pt idx="128">
                  <c:v>0.33554430000000002</c:v>
                </c:pt>
                <c:pt idx="129">
                  <c:v>0.33816580000000002</c:v>
                </c:pt>
                <c:pt idx="130">
                  <c:v>0.34078720000000001</c:v>
                </c:pt>
                <c:pt idx="131">
                  <c:v>0.34340860000000001</c:v>
                </c:pt>
                <c:pt idx="132">
                  <c:v>0.34603010000000001</c:v>
                </c:pt>
                <c:pt idx="133">
                  <c:v>0.3486515</c:v>
                </c:pt>
                <c:pt idx="134">
                  <c:v>0.351273</c:v>
                </c:pt>
                <c:pt idx="135">
                  <c:v>0.3538944</c:v>
                </c:pt>
                <c:pt idx="136">
                  <c:v>0.35651579999999999</c:v>
                </c:pt>
                <c:pt idx="137">
                  <c:v>0.35913729999999999</c:v>
                </c:pt>
                <c:pt idx="138">
                  <c:v>0.36175869999999999</c:v>
                </c:pt>
                <c:pt idx="139">
                  <c:v>0.36438019999999999</c:v>
                </c:pt>
                <c:pt idx="140">
                  <c:v>0.36700159999999998</c:v>
                </c:pt>
                <c:pt idx="141">
                  <c:v>0.36962299999999998</c:v>
                </c:pt>
                <c:pt idx="142">
                  <c:v>0.37224449999999998</c:v>
                </c:pt>
                <c:pt idx="143">
                  <c:v>0.37486589999999997</c:v>
                </c:pt>
                <c:pt idx="144">
                  <c:v>0.37748739999999997</c:v>
                </c:pt>
                <c:pt idx="145">
                  <c:v>0.38010880000000002</c:v>
                </c:pt>
                <c:pt idx="146">
                  <c:v>0.38273020000000002</c:v>
                </c:pt>
                <c:pt idx="147">
                  <c:v>0.38535170000000002</c:v>
                </c:pt>
                <c:pt idx="148">
                  <c:v>0.38797310000000002</c:v>
                </c:pt>
                <c:pt idx="149">
                  <c:v>0.39059460000000001</c:v>
                </c:pt>
                <c:pt idx="150">
                  <c:v>0.39321600000000001</c:v>
                </c:pt>
                <c:pt idx="151">
                  <c:v>0.39583740000000001</c:v>
                </c:pt>
                <c:pt idx="152">
                  <c:v>0.3984589</c:v>
                </c:pt>
                <c:pt idx="153">
                  <c:v>0.4010803</c:v>
                </c:pt>
                <c:pt idx="154">
                  <c:v>0.4037018</c:v>
                </c:pt>
                <c:pt idx="155">
                  <c:v>0.4063232</c:v>
                </c:pt>
                <c:pt idx="156">
                  <c:v>0.40894459999999999</c:v>
                </c:pt>
                <c:pt idx="157">
                  <c:v>0.41156609999999999</c:v>
                </c:pt>
                <c:pt idx="158">
                  <c:v>0.41418749999999999</c:v>
                </c:pt>
                <c:pt idx="159">
                  <c:v>0.41680899999999999</c:v>
                </c:pt>
                <c:pt idx="160">
                  <c:v>0.41943039999999998</c:v>
                </c:pt>
                <c:pt idx="161">
                  <c:v>0.42205179999999998</c:v>
                </c:pt>
                <c:pt idx="162">
                  <c:v>0.42467329999999998</c:v>
                </c:pt>
                <c:pt idx="163">
                  <c:v>0.42729470000000003</c:v>
                </c:pt>
                <c:pt idx="164">
                  <c:v>0.42991610000000002</c:v>
                </c:pt>
                <c:pt idx="165">
                  <c:v>0.43253760000000002</c:v>
                </c:pt>
                <c:pt idx="166">
                  <c:v>0.43515900000000002</c:v>
                </c:pt>
                <c:pt idx="167">
                  <c:v>0.43778050000000002</c:v>
                </c:pt>
                <c:pt idx="168">
                  <c:v>0.44040190000000001</c:v>
                </c:pt>
                <c:pt idx="169">
                  <c:v>0.44302340000000001</c:v>
                </c:pt>
                <c:pt idx="170">
                  <c:v>0.44564480000000001</c:v>
                </c:pt>
                <c:pt idx="171">
                  <c:v>0.4482662</c:v>
                </c:pt>
                <c:pt idx="172">
                  <c:v>0.4508877</c:v>
                </c:pt>
                <c:pt idx="173">
                  <c:v>0.4535091</c:v>
                </c:pt>
                <c:pt idx="174">
                  <c:v>0.4561306</c:v>
                </c:pt>
                <c:pt idx="175">
                  <c:v>0.45875199999999999</c:v>
                </c:pt>
                <c:pt idx="176">
                  <c:v>0.46137339999999999</c:v>
                </c:pt>
                <c:pt idx="177">
                  <c:v>0.46399489999999999</c:v>
                </c:pt>
                <c:pt idx="178">
                  <c:v>0.46661629999999998</c:v>
                </c:pt>
                <c:pt idx="179">
                  <c:v>0.46923769999999998</c:v>
                </c:pt>
                <c:pt idx="180">
                  <c:v>0.47185919999999998</c:v>
                </c:pt>
                <c:pt idx="181">
                  <c:v>0.47448059999999997</c:v>
                </c:pt>
                <c:pt idx="182">
                  <c:v>0.47710209999999997</c:v>
                </c:pt>
                <c:pt idx="183">
                  <c:v>0.47972350000000002</c:v>
                </c:pt>
                <c:pt idx="184">
                  <c:v>0.48234500000000002</c:v>
                </c:pt>
                <c:pt idx="185">
                  <c:v>0.48496640000000002</c:v>
                </c:pt>
                <c:pt idx="186">
                  <c:v>0.48758780000000002</c:v>
                </c:pt>
                <c:pt idx="187">
                  <c:v>0.49020930000000001</c:v>
                </c:pt>
                <c:pt idx="188">
                  <c:v>0.49283070000000001</c:v>
                </c:pt>
                <c:pt idx="189">
                  <c:v>0.49545220000000001</c:v>
                </c:pt>
                <c:pt idx="190">
                  <c:v>0.49807360000000001</c:v>
                </c:pt>
                <c:pt idx="191">
                  <c:v>0.500695</c:v>
                </c:pt>
                <c:pt idx="192">
                  <c:v>0.50331649999999994</c:v>
                </c:pt>
                <c:pt idx="193">
                  <c:v>0.50593790000000005</c:v>
                </c:pt>
                <c:pt idx="194">
                  <c:v>0.50855930000000005</c:v>
                </c:pt>
                <c:pt idx="195">
                  <c:v>0.51118079999999999</c:v>
                </c:pt>
                <c:pt idx="196">
                  <c:v>0.51380219999999999</c:v>
                </c:pt>
                <c:pt idx="197">
                  <c:v>0.51642370000000004</c:v>
                </c:pt>
                <c:pt idx="198">
                  <c:v>0.51904510000000004</c:v>
                </c:pt>
                <c:pt idx="199">
                  <c:v>0.52166659999999998</c:v>
                </c:pt>
                <c:pt idx="200">
                  <c:v>0.52428799999999998</c:v>
                </c:pt>
                <c:pt idx="201">
                  <c:v>0.52690939999999997</c:v>
                </c:pt>
                <c:pt idx="202">
                  <c:v>0.52953090000000003</c:v>
                </c:pt>
                <c:pt idx="203">
                  <c:v>0.53215230000000002</c:v>
                </c:pt>
                <c:pt idx="204">
                  <c:v>0.53477379999999997</c:v>
                </c:pt>
                <c:pt idx="205">
                  <c:v>0.53739519999999996</c:v>
                </c:pt>
                <c:pt idx="206">
                  <c:v>0.54001670000000002</c:v>
                </c:pt>
                <c:pt idx="207">
                  <c:v>0.54263810000000001</c:v>
                </c:pt>
                <c:pt idx="208">
                  <c:v>0.54525950000000001</c:v>
                </c:pt>
                <c:pt idx="209">
                  <c:v>0.5478809</c:v>
                </c:pt>
                <c:pt idx="210">
                  <c:v>0.55050239999999995</c:v>
                </c:pt>
                <c:pt idx="211">
                  <c:v>0.55312380000000005</c:v>
                </c:pt>
                <c:pt idx="212">
                  <c:v>0.5557453</c:v>
                </c:pt>
                <c:pt idx="213">
                  <c:v>0.55836669999999999</c:v>
                </c:pt>
                <c:pt idx="214">
                  <c:v>0.56098809999999999</c:v>
                </c:pt>
                <c:pt idx="215">
                  <c:v>0.56360960000000004</c:v>
                </c:pt>
                <c:pt idx="216">
                  <c:v>0.56623100000000004</c:v>
                </c:pt>
                <c:pt idx="217">
                  <c:v>0.56885249999999998</c:v>
                </c:pt>
                <c:pt idx="218">
                  <c:v>0.57147389999999998</c:v>
                </c:pt>
                <c:pt idx="219">
                  <c:v>0.57409540000000003</c:v>
                </c:pt>
                <c:pt idx="220">
                  <c:v>0.57671680000000003</c:v>
                </c:pt>
                <c:pt idx="221">
                  <c:v>0.57933829999999997</c:v>
                </c:pt>
                <c:pt idx="222">
                  <c:v>0.58195969999999997</c:v>
                </c:pt>
                <c:pt idx="223">
                  <c:v>0.58458109999999996</c:v>
                </c:pt>
                <c:pt idx="224">
                  <c:v>0.58720249999999996</c:v>
                </c:pt>
                <c:pt idx="225">
                  <c:v>0.58982400000000001</c:v>
                </c:pt>
                <c:pt idx="226">
                  <c:v>0.59244540000000001</c:v>
                </c:pt>
                <c:pt idx="227">
                  <c:v>0.59506689999999995</c:v>
                </c:pt>
                <c:pt idx="228">
                  <c:v>0.59768829999999995</c:v>
                </c:pt>
                <c:pt idx="229">
                  <c:v>0.60030969999999995</c:v>
                </c:pt>
                <c:pt idx="230">
                  <c:v>0.6029312</c:v>
                </c:pt>
                <c:pt idx="231">
                  <c:v>0.6055526</c:v>
                </c:pt>
                <c:pt idx="232">
                  <c:v>0.60817410000000005</c:v>
                </c:pt>
                <c:pt idx="233">
                  <c:v>0.61079550000000005</c:v>
                </c:pt>
                <c:pt idx="234">
                  <c:v>0.61341699999999999</c:v>
                </c:pt>
                <c:pt idx="235">
                  <c:v>0.61603839999999999</c:v>
                </c:pt>
                <c:pt idx="236">
                  <c:v>0.61865990000000004</c:v>
                </c:pt>
                <c:pt idx="237">
                  <c:v>0.62128130000000004</c:v>
                </c:pt>
                <c:pt idx="238">
                  <c:v>0.62390270000000003</c:v>
                </c:pt>
                <c:pt idx="239">
                  <c:v>0.62652419999999998</c:v>
                </c:pt>
                <c:pt idx="240">
                  <c:v>0.62914559999999997</c:v>
                </c:pt>
                <c:pt idx="241">
                  <c:v>0.63176699999999997</c:v>
                </c:pt>
                <c:pt idx="242">
                  <c:v>0.63438839999999996</c:v>
                </c:pt>
                <c:pt idx="243">
                  <c:v>0.63700990000000002</c:v>
                </c:pt>
                <c:pt idx="244">
                  <c:v>0.63963130000000001</c:v>
                </c:pt>
                <c:pt idx="245">
                  <c:v>0.64225279999999996</c:v>
                </c:pt>
                <c:pt idx="246">
                  <c:v>0.64487419999999995</c:v>
                </c:pt>
                <c:pt idx="247">
                  <c:v>0.64749570000000001</c:v>
                </c:pt>
                <c:pt idx="248">
                  <c:v>0.6501171</c:v>
                </c:pt>
                <c:pt idx="249">
                  <c:v>0.65273859999999995</c:v>
                </c:pt>
                <c:pt idx="250">
                  <c:v>0.65536000000000005</c:v>
                </c:pt>
                <c:pt idx="251">
                  <c:v>0.6579815</c:v>
                </c:pt>
                <c:pt idx="252">
                  <c:v>0.66060289999999999</c:v>
                </c:pt>
                <c:pt idx="253">
                  <c:v>0.66322429999999999</c:v>
                </c:pt>
                <c:pt idx="254">
                  <c:v>0.66584580000000004</c:v>
                </c:pt>
                <c:pt idx="255">
                  <c:v>0.66846720000000004</c:v>
                </c:pt>
                <c:pt idx="256">
                  <c:v>0.67108860000000004</c:v>
                </c:pt>
                <c:pt idx="257">
                  <c:v>0.67371000000000003</c:v>
                </c:pt>
                <c:pt idx="258">
                  <c:v>0.67633149999999997</c:v>
                </c:pt>
                <c:pt idx="259">
                  <c:v>0.67895289999999997</c:v>
                </c:pt>
                <c:pt idx="260">
                  <c:v>0.68157440000000002</c:v>
                </c:pt>
                <c:pt idx="261">
                  <c:v>0.68419580000000002</c:v>
                </c:pt>
                <c:pt idx="262">
                  <c:v>0.68681729999999996</c:v>
                </c:pt>
                <c:pt idx="263">
                  <c:v>0.68943869999999996</c:v>
                </c:pt>
                <c:pt idx="264">
                  <c:v>0.69206020000000001</c:v>
                </c:pt>
                <c:pt idx="265">
                  <c:v>0.69468160000000001</c:v>
                </c:pt>
                <c:pt idx="266">
                  <c:v>0.69730309999999995</c:v>
                </c:pt>
                <c:pt idx="267">
                  <c:v>0.69992449999999995</c:v>
                </c:pt>
                <c:pt idx="268">
                  <c:v>0.70254589999999995</c:v>
                </c:pt>
                <c:pt idx="269">
                  <c:v>0.7051674</c:v>
                </c:pt>
                <c:pt idx="270">
                  <c:v>0.7077888</c:v>
                </c:pt>
                <c:pt idx="271">
                  <c:v>0.71041019999999999</c:v>
                </c:pt>
                <c:pt idx="272">
                  <c:v>0.71303159999999999</c:v>
                </c:pt>
                <c:pt idx="273">
                  <c:v>0.71565310000000004</c:v>
                </c:pt>
                <c:pt idx="274">
                  <c:v>0.71827450000000004</c:v>
                </c:pt>
                <c:pt idx="275">
                  <c:v>0.72089599999999998</c:v>
                </c:pt>
                <c:pt idx="276">
                  <c:v>0.72351739999999998</c:v>
                </c:pt>
                <c:pt idx="277">
                  <c:v>0.72613890000000003</c:v>
                </c:pt>
                <c:pt idx="278">
                  <c:v>0.72876030000000003</c:v>
                </c:pt>
                <c:pt idx="279">
                  <c:v>0.73138179999999997</c:v>
                </c:pt>
                <c:pt idx="280">
                  <c:v>0.73400319999999997</c:v>
                </c:pt>
                <c:pt idx="281">
                  <c:v>0.73662470000000002</c:v>
                </c:pt>
                <c:pt idx="282">
                  <c:v>0.73924610000000002</c:v>
                </c:pt>
                <c:pt idx="283">
                  <c:v>0.74186750000000001</c:v>
                </c:pt>
                <c:pt idx="284">
                  <c:v>0.74448899999999996</c:v>
                </c:pt>
                <c:pt idx="285">
                  <c:v>0.74711039999999995</c:v>
                </c:pt>
                <c:pt idx="286">
                  <c:v>0.74973179999999995</c:v>
                </c:pt>
                <c:pt idx="287">
                  <c:v>0.7523533</c:v>
                </c:pt>
                <c:pt idx="288">
                  <c:v>0.7549747</c:v>
                </c:pt>
                <c:pt idx="289">
                  <c:v>0.75759609999999999</c:v>
                </c:pt>
                <c:pt idx="290">
                  <c:v>0.76021760000000005</c:v>
                </c:pt>
                <c:pt idx="291">
                  <c:v>0.76283900000000004</c:v>
                </c:pt>
                <c:pt idx="292">
                  <c:v>0.76546049999999999</c:v>
                </c:pt>
                <c:pt idx="293">
                  <c:v>0.76808189999999998</c:v>
                </c:pt>
                <c:pt idx="294">
                  <c:v>0.77070340000000004</c:v>
                </c:pt>
                <c:pt idx="295">
                  <c:v>0.77332480000000003</c:v>
                </c:pt>
                <c:pt idx="296">
                  <c:v>0.77594629999999998</c:v>
                </c:pt>
                <c:pt idx="297">
                  <c:v>0.77856769999999997</c:v>
                </c:pt>
                <c:pt idx="298">
                  <c:v>0.78118909999999997</c:v>
                </c:pt>
                <c:pt idx="299">
                  <c:v>0.78381060000000002</c:v>
                </c:pt>
                <c:pt idx="300">
                  <c:v>0.78643200000000002</c:v>
                </c:pt>
                <c:pt idx="301">
                  <c:v>0.78905340000000002</c:v>
                </c:pt>
                <c:pt idx="302">
                  <c:v>0.79167489999999996</c:v>
                </c:pt>
                <c:pt idx="303">
                  <c:v>0.79429629999999996</c:v>
                </c:pt>
                <c:pt idx="304">
                  <c:v>0.79691769999999995</c:v>
                </c:pt>
                <c:pt idx="305">
                  <c:v>0.79953920000000001</c:v>
                </c:pt>
                <c:pt idx="306">
                  <c:v>0.8021606</c:v>
                </c:pt>
                <c:pt idx="307">
                  <c:v>0.80478209999999994</c:v>
                </c:pt>
                <c:pt idx="308">
                  <c:v>0.80740350000000005</c:v>
                </c:pt>
                <c:pt idx="309">
                  <c:v>0.810025</c:v>
                </c:pt>
                <c:pt idx="310">
                  <c:v>0.81264639999999999</c:v>
                </c:pt>
                <c:pt idx="311">
                  <c:v>0.81526790000000005</c:v>
                </c:pt>
                <c:pt idx="312">
                  <c:v>0.81788930000000004</c:v>
                </c:pt>
                <c:pt idx="313">
                  <c:v>0.82051070000000004</c:v>
                </c:pt>
                <c:pt idx="314">
                  <c:v>0.82313219999999998</c:v>
                </c:pt>
                <c:pt idx="315">
                  <c:v>0.82575359999999998</c:v>
                </c:pt>
                <c:pt idx="316">
                  <c:v>0.82837499999999997</c:v>
                </c:pt>
                <c:pt idx="317">
                  <c:v>0.83099650000000003</c:v>
                </c:pt>
                <c:pt idx="318">
                  <c:v>0.83361790000000002</c:v>
                </c:pt>
                <c:pt idx="319">
                  <c:v>0.83623930000000002</c:v>
                </c:pt>
                <c:pt idx="320">
                  <c:v>0.83886079999999996</c:v>
                </c:pt>
                <c:pt idx="321">
                  <c:v>0.84148219999999996</c:v>
                </c:pt>
                <c:pt idx="322">
                  <c:v>0.84410370000000001</c:v>
                </c:pt>
                <c:pt idx="323">
                  <c:v>0.84672510000000001</c:v>
                </c:pt>
                <c:pt idx="324">
                  <c:v>0.84934659999999995</c:v>
                </c:pt>
                <c:pt idx="325">
                  <c:v>0.85196799999999995</c:v>
                </c:pt>
                <c:pt idx="326">
                  <c:v>0.8545895</c:v>
                </c:pt>
                <c:pt idx="327">
                  <c:v>0.8572109</c:v>
                </c:pt>
                <c:pt idx="328">
                  <c:v>0.85983229999999999</c:v>
                </c:pt>
                <c:pt idx="329">
                  <c:v>0.86245380000000005</c:v>
                </c:pt>
                <c:pt idx="330">
                  <c:v>0.86507520000000004</c:v>
                </c:pt>
                <c:pt idx="331">
                  <c:v>0.86769660000000004</c:v>
                </c:pt>
                <c:pt idx="332">
                  <c:v>0.87031809999999998</c:v>
                </c:pt>
                <c:pt idx="333">
                  <c:v>0.87293949999999998</c:v>
                </c:pt>
                <c:pt idx="334">
                  <c:v>0.87556089999999998</c:v>
                </c:pt>
                <c:pt idx="335">
                  <c:v>0.87818240000000003</c:v>
                </c:pt>
                <c:pt idx="336">
                  <c:v>0.88080380000000003</c:v>
                </c:pt>
                <c:pt idx="337">
                  <c:v>0.88342529999999997</c:v>
                </c:pt>
                <c:pt idx="338">
                  <c:v>0.88604669999999996</c:v>
                </c:pt>
                <c:pt idx="339">
                  <c:v>0.88866820000000002</c:v>
                </c:pt>
                <c:pt idx="340">
                  <c:v>0.89128960000000002</c:v>
                </c:pt>
                <c:pt idx="341">
                  <c:v>0.89391109999999996</c:v>
                </c:pt>
                <c:pt idx="342">
                  <c:v>0.89653249999999995</c:v>
                </c:pt>
                <c:pt idx="343">
                  <c:v>0.89915389999999995</c:v>
                </c:pt>
                <c:pt idx="344">
                  <c:v>0.9017754</c:v>
                </c:pt>
                <c:pt idx="345">
                  <c:v>0.9043968</c:v>
                </c:pt>
                <c:pt idx="346">
                  <c:v>0.9070182</c:v>
                </c:pt>
                <c:pt idx="347">
                  <c:v>0.90963970000000005</c:v>
                </c:pt>
                <c:pt idx="348">
                  <c:v>0.91226110000000005</c:v>
                </c:pt>
                <c:pt idx="349">
                  <c:v>0.91488250000000004</c:v>
                </c:pt>
                <c:pt idx="350">
                  <c:v>0.91750399999999999</c:v>
                </c:pt>
                <c:pt idx="351">
                  <c:v>0.92012539999999998</c:v>
                </c:pt>
                <c:pt idx="352">
                  <c:v>0.92274690000000004</c:v>
                </c:pt>
                <c:pt idx="353">
                  <c:v>0.92536830000000003</c:v>
                </c:pt>
                <c:pt idx="354">
                  <c:v>0.92798979999999998</c:v>
                </c:pt>
                <c:pt idx="355">
                  <c:v>0.93061119999999997</c:v>
                </c:pt>
                <c:pt idx="356">
                  <c:v>0.93323259999999997</c:v>
                </c:pt>
                <c:pt idx="357">
                  <c:v>0.93585410000000002</c:v>
                </c:pt>
                <c:pt idx="358">
                  <c:v>0.93847550000000002</c:v>
                </c:pt>
                <c:pt idx="359">
                  <c:v>0.94109699999999996</c:v>
                </c:pt>
                <c:pt idx="360">
                  <c:v>0.94371839999999996</c:v>
                </c:pt>
                <c:pt idx="361">
                  <c:v>0.94633979999999995</c:v>
                </c:pt>
                <c:pt idx="362">
                  <c:v>0.94896130000000001</c:v>
                </c:pt>
                <c:pt idx="363">
                  <c:v>0.9515827</c:v>
                </c:pt>
                <c:pt idx="364">
                  <c:v>0.9542041</c:v>
                </c:pt>
                <c:pt idx="365">
                  <c:v>0.95682560000000005</c:v>
                </c:pt>
                <c:pt idx="366">
                  <c:v>0.95944700000000005</c:v>
                </c:pt>
                <c:pt idx="367">
                  <c:v>0.96206849999999999</c:v>
                </c:pt>
                <c:pt idx="368">
                  <c:v>0.96468989999999999</c:v>
                </c:pt>
                <c:pt idx="369">
                  <c:v>0.96731140000000004</c:v>
                </c:pt>
                <c:pt idx="370">
                  <c:v>0.96993280000000004</c:v>
                </c:pt>
                <c:pt idx="371">
                  <c:v>0.97255420000000004</c:v>
                </c:pt>
                <c:pt idx="372">
                  <c:v>0.97517569999999998</c:v>
                </c:pt>
                <c:pt idx="373">
                  <c:v>0.97779709999999997</c:v>
                </c:pt>
                <c:pt idx="374">
                  <c:v>0.98041860000000003</c:v>
                </c:pt>
                <c:pt idx="375">
                  <c:v>0.98304000000000002</c:v>
                </c:pt>
                <c:pt idx="376">
                  <c:v>0.98566140000000002</c:v>
                </c:pt>
                <c:pt idx="377">
                  <c:v>0.98828289999999996</c:v>
                </c:pt>
                <c:pt idx="378">
                  <c:v>0.99090429999999996</c:v>
                </c:pt>
                <c:pt idx="379">
                  <c:v>0.99352569999999996</c:v>
                </c:pt>
                <c:pt idx="380">
                  <c:v>0.99614720000000001</c:v>
                </c:pt>
                <c:pt idx="381">
                  <c:v>0.99876860000000001</c:v>
                </c:pt>
                <c:pt idx="382">
                  <c:v>1.00139</c:v>
                </c:pt>
                <c:pt idx="383">
                  <c:v>1.0040119999999999</c:v>
                </c:pt>
                <c:pt idx="384">
                  <c:v>1.0066329999999999</c:v>
                </c:pt>
                <c:pt idx="385">
                  <c:v>1.0092540000000001</c:v>
                </c:pt>
                <c:pt idx="386">
                  <c:v>1.011876</c:v>
                </c:pt>
                <c:pt idx="387">
                  <c:v>1.014497</c:v>
                </c:pt>
                <c:pt idx="388">
                  <c:v>1.0171190000000001</c:v>
                </c:pt>
                <c:pt idx="389">
                  <c:v>1.0197400000000001</c:v>
                </c:pt>
                <c:pt idx="390">
                  <c:v>1.022362</c:v>
                </c:pt>
                <c:pt idx="391">
                  <c:v>1.024983</c:v>
                </c:pt>
                <c:pt idx="392">
                  <c:v>1.027604</c:v>
                </c:pt>
                <c:pt idx="393">
                  <c:v>1.0302260000000001</c:v>
                </c:pt>
                <c:pt idx="394">
                  <c:v>1.0328470000000001</c:v>
                </c:pt>
                <c:pt idx="395">
                  <c:v>1.035469</c:v>
                </c:pt>
                <c:pt idx="396">
                  <c:v>1.03809</c:v>
                </c:pt>
                <c:pt idx="397">
                  <c:v>1.0407120000000001</c:v>
                </c:pt>
                <c:pt idx="398">
                  <c:v>1.0433330000000001</c:v>
                </c:pt>
                <c:pt idx="399">
                  <c:v>1.045955</c:v>
                </c:pt>
                <c:pt idx="400">
                  <c:v>1.048576</c:v>
                </c:pt>
                <c:pt idx="401">
                  <c:v>1.0511969999999999</c:v>
                </c:pt>
                <c:pt idx="402">
                  <c:v>1.0538190000000001</c:v>
                </c:pt>
                <c:pt idx="403">
                  <c:v>1.05644</c:v>
                </c:pt>
                <c:pt idx="404">
                  <c:v>1.0590619999999999</c:v>
                </c:pt>
                <c:pt idx="405">
                  <c:v>1.0616829999999999</c:v>
                </c:pt>
                <c:pt idx="406">
                  <c:v>1.0643050000000001</c:v>
                </c:pt>
                <c:pt idx="407">
                  <c:v>1.066926</c:v>
                </c:pt>
                <c:pt idx="408">
                  <c:v>1.0695479999999999</c:v>
                </c:pt>
                <c:pt idx="409">
                  <c:v>1.0721689999999999</c:v>
                </c:pt>
                <c:pt idx="410">
                  <c:v>1.0747899999999999</c:v>
                </c:pt>
                <c:pt idx="411">
                  <c:v>1.077412</c:v>
                </c:pt>
                <c:pt idx="412">
                  <c:v>1.080033</c:v>
                </c:pt>
                <c:pt idx="413">
                  <c:v>1.0826549999999999</c:v>
                </c:pt>
                <c:pt idx="414">
                  <c:v>1.0852759999999999</c:v>
                </c:pt>
                <c:pt idx="415">
                  <c:v>1.087898</c:v>
                </c:pt>
                <c:pt idx="416">
                  <c:v>1.090519</c:v>
                </c:pt>
                <c:pt idx="417">
                  <c:v>1.09314</c:v>
                </c:pt>
                <c:pt idx="418">
                  <c:v>1.0957619999999999</c:v>
                </c:pt>
                <c:pt idx="419">
                  <c:v>1.0983830000000001</c:v>
                </c:pt>
                <c:pt idx="420">
                  <c:v>1.101005</c:v>
                </c:pt>
                <c:pt idx="421">
                  <c:v>1.103626</c:v>
                </c:pt>
                <c:pt idx="422">
                  <c:v>1.1062479999999999</c:v>
                </c:pt>
                <c:pt idx="423">
                  <c:v>1.1088690000000001</c:v>
                </c:pt>
                <c:pt idx="424">
                  <c:v>1.111491</c:v>
                </c:pt>
                <c:pt idx="425">
                  <c:v>1.114112</c:v>
                </c:pt>
                <c:pt idx="426">
                  <c:v>1.116733</c:v>
                </c:pt>
                <c:pt idx="427">
                  <c:v>1.1193550000000001</c:v>
                </c:pt>
                <c:pt idx="428">
                  <c:v>1.1219760000000001</c:v>
                </c:pt>
                <c:pt idx="429">
                  <c:v>1.124598</c:v>
                </c:pt>
                <c:pt idx="430">
                  <c:v>1.127219</c:v>
                </c:pt>
                <c:pt idx="431">
                  <c:v>1.1298410000000001</c:v>
                </c:pt>
                <c:pt idx="432">
                  <c:v>1.1324620000000001</c:v>
                </c:pt>
                <c:pt idx="433">
                  <c:v>1.135084</c:v>
                </c:pt>
                <c:pt idx="434">
                  <c:v>1.137705</c:v>
                </c:pt>
                <c:pt idx="435">
                  <c:v>1.140326</c:v>
                </c:pt>
                <c:pt idx="436">
                  <c:v>1.1429480000000001</c:v>
                </c:pt>
                <c:pt idx="437">
                  <c:v>1.1455690000000001</c:v>
                </c:pt>
                <c:pt idx="438">
                  <c:v>1.148191</c:v>
                </c:pt>
                <c:pt idx="439">
                  <c:v>1.1508119999999999</c:v>
                </c:pt>
                <c:pt idx="440">
                  <c:v>1.1534340000000001</c:v>
                </c:pt>
                <c:pt idx="441">
                  <c:v>1.1560550000000001</c:v>
                </c:pt>
                <c:pt idx="442">
                  <c:v>1.158677</c:v>
                </c:pt>
                <c:pt idx="443">
                  <c:v>1.1612979999999999</c:v>
                </c:pt>
                <c:pt idx="444">
                  <c:v>1.1639189999999999</c:v>
                </c:pt>
                <c:pt idx="445">
                  <c:v>1.1665410000000001</c:v>
                </c:pt>
                <c:pt idx="446">
                  <c:v>1.169162</c:v>
                </c:pt>
                <c:pt idx="447">
                  <c:v>1.1717839999999999</c:v>
                </c:pt>
                <c:pt idx="448">
                  <c:v>1.1744049999999999</c:v>
                </c:pt>
                <c:pt idx="449">
                  <c:v>1.177027</c:v>
                </c:pt>
                <c:pt idx="450">
                  <c:v>1.179648</c:v>
                </c:pt>
                <c:pt idx="451">
                  <c:v>1.182269</c:v>
                </c:pt>
                <c:pt idx="452">
                  <c:v>1.1848909999999999</c:v>
                </c:pt>
                <c:pt idx="453">
                  <c:v>1.1875119999999999</c:v>
                </c:pt>
                <c:pt idx="454">
                  <c:v>1.190134</c:v>
                </c:pt>
                <c:pt idx="455">
                  <c:v>1.192755</c:v>
                </c:pt>
                <c:pt idx="456">
                  <c:v>1.1953769999999999</c:v>
                </c:pt>
                <c:pt idx="457">
                  <c:v>1.1979979999999999</c:v>
                </c:pt>
                <c:pt idx="458">
                  <c:v>1.2006190000000001</c:v>
                </c:pt>
                <c:pt idx="459">
                  <c:v>1.203241</c:v>
                </c:pt>
                <c:pt idx="460">
                  <c:v>1.205862</c:v>
                </c:pt>
                <c:pt idx="461">
                  <c:v>1.2084839999999999</c:v>
                </c:pt>
                <c:pt idx="462">
                  <c:v>1.2111050000000001</c:v>
                </c:pt>
                <c:pt idx="463">
                  <c:v>1.213727</c:v>
                </c:pt>
                <c:pt idx="464">
                  <c:v>1.216348</c:v>
                </c:pt>
                <c:pt idx="465">
                  <c:v>1.2189700000000001</c:v>
                </c:pt>
                <c:pt idx="466">
                  <c:v>1.2215910000000001</c:v>
                </c:pt>
                <c:pt idx="467">
                  <c:v>1.224213</c:v>
                </c:pt>
                <c:pt idx="468">
                  <c:v>1.226834</c:v>
                </c:pt>
                <c:pt idx="469">
                  <c:v>1.229455</c:v>
                </c:pt>
                <c:pt idx="470">
                  <c:v>1.2320770000000001</c:v>
                </c:pt>
                <c:pt idx="471">
                  <c:v>1.2346980000000001</c:v>
                </c:pt>
                <c:pt idx="472">
                  <c:v>1.23732</c:v>
                </c:pt>
                <c:pt idx="473">
                  <c:v>1.239941</c:v>
                </c:pt>
                <c:pt idx="474">
                  <c:v>1.2425630000000001</c:v>
                </c:pt>
                <c:pt idx="475">
                  <c:v>1.2451840000000001</c:v>
                </c:pt>
                <c:pt idx="476">
                  <c:v>1.2478050000000001</c:v>
                </c:pt>
                <c:pt idx="477">
                  <c:v>1.250427</c:v>
                </c:pt>
                <c:pt idx="478">
                  <c:v>1.2530479999999999</c:v>
                </c:pt>
                <c:pt idx="479">
                  <c:v>1.2556700000000001</c:v>
                </c:pt>
                <c:pt idx="480">
                  <c:v>1.258291</c:v>
                </c:pt>
                <c:pt idx="481">
                  <c:v>1.260913</c:v>
                </c:pt>
                <c:pt idx="482">
                  <c:v>1.2635339999999999</c:v>
                </c:pt>
                <c:pt idx="483">
                  <c:v>1.2661549999999999</c:v>
                </c:pt>
                <c:pt idx="484">
                  <c:v>1.268777</c:v>
                </c:pt>
                <c:pt idx="485">
                  <c:v>1.271398</c:v>
                </c:pt>
                <c:pt idx="486">
                  <c:v>1.2740199999999999</c:v>
                </c:pt>
                <c:pt idx="487">
                  <c:v>1.2766409999999999</c:v>
                </c:pt>
                <c:pt idx="488">
                  <c:v>1.279263</c:v>
                </c:pt>
                <c:pt idx="489">
                  <c:v>1.281884</c:v>
                </c:pt>
                <c:pt idx="490">
                  <c:v>1.2845059999999999</c:v>
                </c:pt>
                <c:pt idx="491">
                  <c:v>1.2871269999999999</c:v>
                </c:pt>
                <c:pt idx="492">
                  <c:v>1.2897479999999999</c:v>
                </c:pt>
                <c:pt idx="493">
                  <c:v>1.29237</c:v>
                </c:pt>
                <c:pt idx="494">
                  <c:v>1.294991</c:v>
                </c:pt>
                <c:pt idx="495">
                  <c:v>1.2976129999999999</c:v>
                </c:pt>
                <c:pt idx="496">
                  <c:v>1.3002339999999999</c:v>
                </c:pt>
                <c:pt idx="497">
                  <c:v>1.302856</c:v>
                </c:pt>
                <c:pt idx="498">
                  <c:v>1.305477</c:v>
                </c:pt>
                <c:pt idx="499">
                  <c:v>1.3080989999999999</c:v>
                </c:pt>
                <c:pt idx="500">
                  <c:v>1.3107200000000001</c:v>
                </c:pt>
                <c:pt idx="501">
                  <c:v>1.3133410000000001</c:v>
                </c:pt>
                <c:pt idx="502">
                  <c:v>1.315963</c:v>
                </c:pt>
                <c:pt idx="503">
                  <c:v>1.318584</c:v>
                </c:pt>
                <c:pt idx="504">
                  <c:v>1.3212060000000001</c:v>
                </c:pt>
                <c:pt idx="505">
                  <c:v>1.3238270000000001</c:v>
                </c:pt>
                <c:pt idx="506">
                  <c:v>1.326449</c:v>
                </c:pt>
                <c:pt idx="507">
                  <c:v>1.32907</c:v>
                </c:pt>
                <c:pt idx="508">
                  <c:v>1.3316920000000001</c:v>
                </c:pt>
                <c:pt idx="509">
                  <c:v>1.3343130000000001</c:v>
                </c:pt>
                <c:pt idx="510">
                  <c:v>1.3369340000000001</c:v>
                </c:pt>
                <c:pt idx="511">
                  <c:v>1.339556</c:v>
                </c:pt>
                <c:pt idx="512">
                  <c:v>1.342177</c:v>
                </c:pt>
                <c:pt idx="513">
                  <c:v>1.3447990000000001</c:v>
                </c:pt>
                <c:pt idx="514">
                  <c:v>1.3474200000000001</c:v>
                </c:pt>
                <c:pt idx="515">
                  <c:v>1.350042</c:v>
                </c:pt>
                <c:pt idx="516">
                  <c:v>1.3526629999999999</c:v>
                </c:pt>
                <c:pt idx="517">
                  <c:v>1.3552839999999999</c:v>
                </c:pt>
                <c:pt idx="518">
                  <c:v>1.3579060000000001</c:v>
                </c:pt>
                <c:pt idx="519">
                  <c:v>1.360527</c:v>
                </c:pt>
                <c:pt idx="520">
                  <c:v>1.3631489999999999</c:v>
                </c:pt>
                <c:pt idx="521">
                  <c:v>1.3657699999999999</c:v>
                </c:pt>
                <c:pt idx="522">
                  <c:v>1.3683920000000001</c:v>
                </c:pt>
                <c:pt idx="523">
                  <c:v>1.371013</c:v>
                </c:pt>
                <c:pt idx="524">
                  <c:v>1.3736349999999999</c:v>
                </c:pt>
                <c:pt idx="525">
                  <c:v>1.3762559999999999</c:v>
                </c:pt>
                <c:pt idx="526">
                  <c:v>1.3788769999999999</c:v>
                </c:pt>
                <c:pt idx="527">
                  <c:v>1.381499</c:v>
                </c:pt>
                <c:pt idx="528">
                  <c:v>1.38412</c:v>
                </c:pt>
                <c:pt idx="529">
                  <c:v>1.3867419999999999</c:v>
                </c:pt>
                <c:pt idx="530">
                  <c:v>1.3893629999999999</c:v>
                </c:pt>
                <c:pt idx="531">
                  <c:v>1.391985</c:v>
                </c:pt>
                <c:pt idx="532">
                  <c:v>1.394606</c:v>
                </c:pt>
                <c:pt idx="533">
                  <c:v>1.3972279999999999</c:v>
                </c:pt>
                <c:pt idx="534">
                  <c:v>1.3998489999999999</c:v>
                </c:pt>
                <c:pt idx="535">
                  <c:v>1.4024700000000001</c:v>
                </c:pt>
                <c:pt idx="536">
                  <c:v>1.405092</c:v>
                </c:pt>
                <c:pt idx="537">
                  <c:v>1.407713</c:v>
                </c:pt>
                <c:pt idx="538">
                  <c:v>1.4103349999999999</c:v>
                </c:pt>
                <c:pt idx="539">
                  <c:v>1.4129560000000001</c:v>
                </c:pt>
                <c:pt idx="540">
                  <c:v>1.415578</c:v>
                </c:pt>
                <c:pt idx="541">
                  <c:v>1.418199</c:v>
                </c:pt>
                <c:pt idx="542">
                  <c:v>1.42082</c:v>
                </c:pt>
                <c:pt idx="543">
                  <c:v>1.4234420000000001</c:v>
                </c:pt>
                <c:pt idx="544">
                  <c:v>1.4260630000000001</c:v>
                </c:pt>
                <c:pt idx="545">
                  <c:v>1.428685</c:v>
                </c:pt>
                <c:pt idx="546">
                  <c:v>1.431306</c:v>
                </c:pt>
                <c:pt idx="547">
                  <c:v>1.4339280000000001</c:v>
                </c:pt>
                <c:pt idx="548">
                  <c:v>1.4365490000000001</c:v>
                </c:pt>
                <c:pt idx="549">
                  <c:v>1.439171</c:v>
                </c:pt>
                <c:pt idx="550">
                  <c:v>1.441792</c:v>
                </c:pt>
                <c:pt idx="551">
                  <c:v>1.4444129999999999</c:v>
                </c:pt>
                <c:pt idx="552">
                  <c:v>1.4470350000000001</c:v>
                </c:pt>
                <c:pt idx="553">
                  <c:v>1.4496560000000001</c:v>
                </c:pt>
                <c:pt idx="554">
                  <c:v>1.452278</c:v>
                </c:pt>
                <c:pt idx="555">
                  <c:v>1.4548989999999999</c:v>
                </c:pt>
                <c:pt idx="556">
                  <c:v>1.4575210000000001</c:v>
                </c:pt>
                <c:pt idx="557">
                  <c:v>1.4601420000000001</c:v>
                </c:pt>
                <c:pt idx="558">
                  <c:v>1.462764</c:v>
                </c:pt>
                <c:pt idx="559">
                  <c:v>1.4653849999999999</c:v>
                </c:pt>
                <c:pt idx="560">
                  <c:v>1.4680059999999999</c:v>
                </c:pt>
                <c:pt idx="561">
                  <c:v>1.470628</c:v>
                </c:pt>
                <c:pt idx="562">
                  <c:v>1.473249</c:v>
                </c:pt>
                <c:pt idx="563">
                  <c:v>1.4758709999999999</c:v>
                </c:pt>
                <c:pt idx="564">
                  <c:v>1.4784919999999999</c:v>
                </c:pt>
                <c:pt idx="565">
                  <c:v>1.481114</c:v>
                </c:pt>
                <c:pt idx="566">
                  <c:v>1.483735</c:v>
                </c:pt>
                <c:pt idx="567">
                  <c:v>1.486356</c:v>
                </c:pt>
                <c:pt idx="568">
                  <c:v>1.4889779999999999</c:v>
                </c:pt>
                <c:pt idx="569">
                  <c:v>1.4915989999999999</c:v>
                </c:pt>
                <c:pt idx="570">
                  <c:v>1.494221</c:v>
                </c:pt>
                <c:pt idx="571">
                  <c:v>1.496842</c:v>
                </c:pt>
                <c:pt idx="572">
                  <c:v>1.4994639999999999</c:v>
                </c:pt>
                <c:pt idx="573">
                  <c:v>1.5020849999999999</c:v>
                </c:pt>
                <c:pt idx="574">
                  <c:v>1.504707</c:v>
                </c:pt>
                <c:pt idx="575">
                  <c:v>1.507328</c:v>
                </c:pt>
                <c:pt idx="576">
                  <c:v>1.509949</c:v>
                </c:pt>
                <c:pt idx="577">
                  <c:v>1.5125710000000001</c:v>
                </c:pt>
                <c:pt idx="578">
                  <c:v>1.5151920000000001</c:v>
                </c:pt>
                <c:pt idx="579">
                  <c:v>1.517814</c:v>
                </c:pt>
                <c:pt idx="580">
                  <c:v>1.520435</c:v>
                </c:pt>
                <c:pt idx="581">
                  <c:v>1.5230570000000001</c:v>
                </c:pt>
                <c:pt idx="582">
                  <c:v>1.5256780000000001</c:v>
                </c:pt>
                <c:pt idx="583">
                  <c:v>1.5283</c:v>
                </c:pt>
                <c:pt idx="584">
                  <c:v>1.530921</c:v>
                </c:pt>
                <c:pt idx="585">
                  <c:v>1.533542</c:v>
                </c:pt>
                <c:pt idx="586">
                  <c:v>1.5361640000000001</c:v>
                </c:pt>
                <c:pt idx="587">
                  <c:v>1.5387850000000001</c:v>
                </c:pt>
                <c:pt idx="588">
                  <c:v>1.541407</c:v>
                </c:pt>
                <c:pt idx="589">
                  <c:v>1.544028</c:v>
                </c:pt>
                <c:pt idx="590">
                  <c:v>1.5466500000000001</c:v>
                </c:pt>
                <c:pt idx="591">
                  <c:v>1.5492710000000001</c:v>
                </c:pt>
                <c:pt idx="592">
                  <c:v>1.551893</c:v>
                </c:pt>
                <c:pt idx="593">
                  <c:v>1.554514</c:v>
                </c:pt>
                <c:pt idx="594">
                  <c:v>1.5571349999999999</c:v>
                </c:pt>
                <c:pt idx="595">
                  <c:v>1.5597570000000001</c:v>
                </c:pt>
                <c:pt idx="596">
                  <c:v>1.562378</c:v>
                </c:pt>
                <c:pt idx="597">
                  <c:v>1.5649999999999999</c:v>
                </c:pt>
                <c:pt idx="598">
                  <c:v>1.5676209999999999</c:v>
                </c:pt>
                <c:pt idx="599">
                  <c:v>1.5702430000000001</c:v>
                </c:pt>
                <c:pt idx="600">
                  <c:v>1.572864</c:v>
                </c:pt>
                <c:pt idx="601">
                  <c:v>1.575485</c:v>
                </c:pt>
                <c:pt idx="602">
                  <c:v>1.5781069999999999</c:v>
                </c:pt>
                <c:pt idx="603">
                  <c:v>1.5807279999999999</c:v>
                </c:pt>
                <c:pt idx="604">
                  <c:v>1.58335</c:v>
                </c:pt>
                <c:pt idx="605">
                  <c:v>1.585971</c:v>
                </c:pt>
                <c:pt idx="606">
                  <c:v>1.5885929999999999</c:v>
                </c:pt>
                <c:pt idx="607">
                  <c:v>1.5912139999999999</c:v>
                </c:pt>
                <c:pt idx="608">
                  <c:v>1.5938349999999999</c:v>
                </c:pt>
                <c:pt idx="609">
                  <c:v>1.596457</c:v>
                </c:pt>
                <c:pt idx="610">
                  <c:v>1.599078</c:v>
                </c:pt>
                <c:pt idx="611">
                  <c:v>1.6016999999999999</c:v>
                </c:pt>
                <c:pt idx="612">
                  <c:v>1.6043210000000001</c:v>
                </c:pt>
                <c:pt idx="613">
                  <c:v>1.606943</c:v>
                </c:pt>
                <c:pt idx="614">
                  <c:v>1.609564</c:v>
                </c:pt>
                <c:pt idx="615">
                  <c:v>1.6121859999999999</c:v>
                </c:pt>
                <c:pt idx="616">
                  <c:v>1.6148070000000001</c:v>
                </c:pt>
                <c:pt idx="617">
                  <c:v>1.6174280000000001</c:v>
                </c:pt>
                <c:pt idx="618">
                  <c:v>1.62005</c:v>
                </c:pt>
                <c:pt idx="619">
                  <c:v>1.622671</c:v>
                </c:pt>
                <c:pt idx="620">
                  <c:v>1.6252930000000001</c:v>
                </c:pt>
                <c:pt idx="621">
                  <c:v>1.6279140000000001</c:v>
                </c:pt>
                <c:pt idx="622">
                  <c:v>1.630536</c:v>
                </c:pt>
                <c:pt idx="623">
                  <c:v>1.633157</c:v>
                </c:pt>
                <c:pt idx="624">
                  <c:v>1.6357790000000001</c:v>
                </c:pt>
                <c:pt idx="625">
                  <c:v>1.6384000000000001</c:v>
                </c:pt>
                <c:pt idx="626">
                  <c:v>1.6410210000000001</c:v>
                </c:pt>
                <c:pt idx="627">
                  <c:v>1.643643</c:v>
                </c:pt>
                <c:pt idx="628">
                  <c:v>1.6462639999999999</c:v>
                </c:pt>
                <c:pt idx="629">
                  <c:v>1.6488860000000001</c:v>
                </c:pt>
                <c:pt idx="630">
                  <c:v>1.6515070000000001</c:v>
                </c:pt>
                <c:pt idx="631">
                  <c:v>1.654129</c:v>
                </c:pt>
                <c:pt idx="632">
                  <c:v>1.6567499999999999</c:v>
                </c:pt>
                <c:pt idx="633">
                  <c:v>1.6593709999999999</c:v>
                </c:pt>
                <c:pt idx="634">
                  <c:v>1.6619930000000001</c:v>
                </c:pt>
                <c:pt idx="635">
                  <c:v>1.664614</c:v>
                </c:pt>
                <c:pt idx="636">
                  <c:v>1.6672359999999999</c:v>
                </c:pt>
                <c:pt idx="637">
                  <c:v>1.6698569999999999</c:v>
                </c:pt>
                <c:pt idx="638">
                  <c:v>1.672479</c:v>
                </c:pt>
                <c:pt idx="639">
                  <c:v>1.6751</c:v>
                </c:pt>
                <c:pt idx="640">
                  <c:v>1.6777219999999999</c:v>
                </c:pt>
                <c:pt idx="641">
                  <c:v>1.6803429999999999</c:v>
                </c:pt>
                <c:pt idx="642">
                  <c:v>1.6829639999999999</c:v>
                </c:pt>
                <c:pt idx="643">
                  <c:v>1.685586</c:v>
                </c:pt>
                <c:pt idx="644">
                  <c:v>1.688207</c:v>
                </c:pt>
                <c:pt idx="645">
                  <c:v>1.6908289999999999</c:v>
                </c:pt>
                <c:pt idx="646">
                  <c:v>1.6934499999999999</c:v>
                </c:pt>
                <c:pt idx="647">
                  <c:v>1.696072</c:v>
                </c:pt>
                <c:pt idx="648">
                  <c:v>1.698693</c:v>
                </c:pt>
                <c:pt idx="649">
                  <c:v>1.7013149999999999</c:v>
                </c:pt>
                <c:pt idx="650">
                  <c:v>1.7039359999999999</c:v>
                </c:pt>
                <c:pt idx="651">
                  <c:v>1.7065570000000001</c:v>
                </c:pt>
                <c:pt idx="652">
                  <c:v>1.709179</c:v>
                </c:pt>
                <c:pt idx="653">
                  <c:v>1.7118</c:v>
                </c:pt>
                <c:pt idx="654">
                  <c:v>1.7144219999999999</c:v>
                </c:pt>
                <c:pt idx="655">
                  <c:v>1.7170430000000001</c:v>
                </c:pt>
                <c:pt idx="656">
                  <c:v>1.719665</c:v>
                </c:pt>
                <c:pt idx="657">
                  <c:v>1.722286</c:v>
                </c:pt>
                <c:pt idx="658">
                  <c:v>1.7249080000000001</c:v>
                </c:pt>
                <c:pt idx="659">
                  <c:v>1.7275290000000001</c:v>
                </c:pt>
                <c:pt idx="660">
                  <c:v>1.7301500000000001</c:v>
                </c:pt>
                <c:pt idx="661">
                  <c:v>1.732772</c:v>
                </c:pt>
                <c:pt idx="662">
                  <c:v>1.735393</c:v>
                </c:pt>
                <c:pt idx="663">
                  <c:v>1.7380150000000001</c:v>
                </c:pt>
                <c:pt idx="664">
                  <c:v>1.7406360000000001</c:v>
                </c:pt>
                <c:pt idx="665">
                  <c:v>1.743258</c:v>
                </c:pt>
                <c:pt idx="666">
                  <c:v>1.745879</c:v>
                </c:pt>
                <c:pt idx="667">
                  <c:v>1.7484999999999999</c:v>
                </c:pt>
                <c:pt idx="668">
                  <c:v>1.7511220000000001</c:v>
                </c:pt>
                <c:pt idx="669">
                  <c:v>1.7537430000000001</c:v>
                </c:pt>
                <c:pt idx="670">
                  <c:v>1.756365</c:v>
                </c:pt>
                <c:pt idx="671">
                  <c:v>1.7589859999999999</c:v>
                </c:pt>
                <c:pt idx="672">
                  <c:v>1.7616080000000001</c:v>
                </c:pt>
                <c:pt idx="673">
                  <c:v>1.764229</c:v>
                </c:pt>
                <c:pt idx="674">
                  <c:v>1.7668509999999999</c:v>
                </c:pt>
                <c:pt idx="675">
                  <c:v>1.7694719999999999</c:v>
                </c:pt>
                <c:pt idx="676">
                  <c:v>1.7720929999999999</c:v>
                </c:pt>
                <c:pt idx="677">
                  <c:v>1.774715</c:v>
                </c:pt>
                <c:pt idx="678">
                  <c:v>1.777336</c:v>
                </c:pt>
                <c:pt idx="679">
                  <c:v>1.7799579999999999</c:v>
                </c:pt>
                <c:pt idx="680">
                  <c:v>1.7825789999999999</c:v>
                </c:pt>
                <c:pt idx="681">
                  <c:v>1.785201</c:v>
                </c:pt>
                <c:pt idx="682">
                  <c:v>1.787822</c:v>
                </c:pt>
                <c:pt idx="683">
                  <c:v>1.7904439999999999</c:v>
                </c:pt>
                <c:pt idx="684">
                  <c:v>1.7930649999999999</c:v>
                </c:pt>
                <c:pt idx="685">
                  <c:v>1.7956859999999999</c:v>
                </c:pt>
                <c:pt idx="686">
                  <c:v>1.798308</c:v>
                </c:pt>
                <c:pt idx="687">
                  <c:v>1.800929</c:v>
                </c:pt>
                <c:pt idx="688">
                  <c:v>1.8035509999999999</c:v>
                </c:pt>
                <c:pt idx="689">
                  <c:v>1.8061720000000001</c:v>
                </c:pt>
                <c:pt idx="690">
                  <c:v>1.808794</c:v>
                </c:pt>
                <c:pt idx="691">
                  <c:v>1.811415</c:v>
                </c:pt>
                <c:pt idx="692">
                  <c:v>1.814036</c:v>
                </c:pt>
                <c:pt idx="693">
                  <c:v>1.8166580000000001</c:v>
                </c:pt>
                <c:pt idx="694">
                  <c:v>1.8192790000000001</c:v>
                </c:pt>
                <c:pt idx="695">
                  <c:v>1.821901</c:v>
                </c:pt>
                <c:pt idx="696">
                  <c:v>1.824522</c:v>
                </c:pt>
                <c:pt idx="697">
                  <c:v>1.8271440000000001</c:v>
                </c:pt>
                <c:pt idx="698">
                  <c:v>1.8297650000000001</c:v>
                </c:pt>
                <c:pt idx="699">
                  <c:v>1.8323860000000001</c:v>
                </c:pt>
                <c:pt idx="700">
                  <c:v>1.835008</c:v>
                </c:pt>
                <c:pt idx="701">
                  <c:v>1.837629</c:v>
                </c:pt>
                <c:pt idx="702">
                  <c:v>1.8402510000000001</c:v>
                </c:pt>
                <c:pt idx="703">
                  <c:v>1.8428720000000001</c:v>
                </c:pt>
                <c:pt idx="704">
                  <c:v>1.845494</c:v>
                </c:pt>
                <c:pt idx="705">
                  <c:v>1.848115</c:v>
                </c:pt>
                <c:pt idx="706">
                  <c:v>1.8507370000000001</c:v>
                </c:pt>
                <c:pt idx="707">
                  <c:v>1.8533580000000001</c:v>
                </c:pt>
                <c:pt idx="708">
                  <c:v>1.85598</c:v>
                </c:pt>
                <c:pt idx="709">
                  <c:v>1.8586009999999999</c:v>
                </c:pt>
                <c:pt idx="710">
                  <c:v>1.8612219999999999</c:v>
                </c:pt>
                <c:pt idx="711">
                  <c:v>1.8638440000000001</c:v>
                </c:pt>
                <c:pt idx="712">
                  <c:v>1.866465</c:v>
                </c:pt>
                <c:pt idx="713">
                  <c:v>1.8690869999999999</c:v>
                </c:pt>
                <c:pt idx="714">
                  <c:v>1.8717079999999999</c:v>
                </c:pt>
                <c:pt idx="715">
                  <c:v>1.8743300000000001</c:v>
                </c:pt>
                <c:pt idx="716">
                  <c:v>1.876951</c:v>
                </c:pt>
                <c:pt idx="717">
                  <c:v>1.8795729999999999</c:v>
                </c:pt>
                <c:pt idx="718">
                  <c:v>1.8821939999999999</c:v>
                </c:pt>
                <c:pt idx="719">
                  <c:v>1.8848149999999999</c:v>
                </c:pt>
                <c:pt idx="720">
                  <c:v>1.887437</c:v>
                </c:pt>
                <c:pt idx="721">
                  <c:v>1.890058</c:v>
                </c:pt>
                <c:pt idx="722">
                  <c:v>1.8926799999999999</c:v>
                </c:pt>
                <c:pt idx="723">
                  <c:v>1.8953009999999999</c:v>
                </c:pt>
                <c:pt idx="724">
                  <c:v>1.897923</c:v>
                </c:pt>
                <c:pt idx="725">
                  <c:v>1.900544</c:v>
                </c:pt>
                <c:pt idx="726">
                  <c:v>1.903165</c:v>
                </c:pt>
                <c:pt idx="727">
                  <c:v>1.9057869999999999</c:v>
                </c:pt>
                <c:pt idx="728">
                  <c:v>1.9084080000000001</c:v>
                </c:pt>
                <c:pt idx="729">
                  <c:v>1.91103</c:v>
                </c:pt>
                <c:pt idx="730">
                  <c:v>1.913651</c:v>
                </c:pt>
                <c:pt idx="731">
                  <c:v>1.9162729999999999</c:v>
                </c:pt>
                <c:pt idx="732">
                  <c:v>1.9188940000000001</c:v>
                </c:pt>
                <c:pt idx="733">
                  <c:v>1.9215150000000001</c:v>
                </c:pt>
                <c:pt idx="734">
                  <c:v>1.924137</c:v>
                </c:pt>
                <c:pt idx="735">
                  <c:v>1.926758</c:v>
                </c:pt>
                <c:pt idx="736">
                  <c:v>1.9293800000000001</c:v>
                </c:pt>
                <c:pt idx="737">
                  <c:v>1.9320010000000001</c:v>
                </c:pt>
                <c:pt idx="738">
                  <c:v>1.934623</c:v>
                </c:pt>
                <c:pt idx="739">
                  <c:v>1.937244</c:v>
                </c:pt>
                <c:pt idx="740">
                  <c:v>1.9398660000000001</c:v>
                </c:pt>
                <c:pt idx="741">
                  <c:v>1.9424870000000001</c:v>
                </c:pt>
                <c:pt idx="742">
                  <c:v>1.9451080000000001</c:v>
                </c:pt>
                <c:pt idx="743">
                  <c:v>1.94773</c:v>
                </c:pt>
                <c:pt idx="744">
                  <c:v>1.9503509999999999</c:v>
                </c:pt>
                <c:pt idx="745">
                  <c:v>1.9529730000000001</c:v>
                </c:pt>
                <c:pt idx="746">
                  <c:v>1.9555940000000001</c:v>
                </c:pt>
                <c:pt idx="747">
                  <c:v>1.958216</c:v>
                </c:pt>
                <c:pt idx="748">
                  <c:v>1.9608369999999999</c:v>
                </c:pt>
                <c:pt idx="749">
                  <c:v>1.9634590000000001</c:v>
                </c:pt>
                <c:pt idx="750">
                  <c:v>1.96608</c:v>
                </c:pt>
                <c:pt idx="751">
                  <c:v>1.968701</c:v>
                </c:pt>
                <c:pt idx="752">
                  <c:v>1.9713229999999999</c:v>
                </c:pt>
                <c:pt idx="753">
                  <c:v>1.9739439999999999</c:v>
                </c:pt>
                <c:pt idx="754">
                  <c:v>1.976566</c:v>
                </c:pt>
                <c:pt idx="755">
                  <c:v>1.979187</c:v>
                </c:pt>
                <c:pt idx="756">
                  <c:v>1.9818089999999999</c:v>
                </c:pt>
                <c:pt idx="757">
                  <c:v>1.9844299999999999</c:v>
                </c:pt>
                <c:pt idx="758">
                  <c:v>1.9870509999999999</c:v>
                </c:pt>
                <c:pt idx="759">
                  <c:v>1.989673</c:v>
                </c:pt>
                <c:pt idx="760">
                  <c:v>1.992294</c:v>
                </c:pt>
                <c:pt idx="761">
                  <c:v>1.9949159999999999</c:v>
                </c:pt>
                <c:pt idx="762">
                  <c:v>1.9975369999999999</c:v>
                </c:pt>
                <c:pt idx="763">
                  <c:v>2.000159</c:v>
                </c:pt>
                <c:pt idx="764">
                  <c:v>2.00278</c:v>
                </c:pt>
                <c:pt idx="765">
                  <c:v>2.0054020000000001</c:v>
                </c:pt>
                <c:pt idx="766">
                  <c:v>2.0080230000000001</c:v>
                </c:pt>
                <c:pt idx="767">
                  <c:v>2.0106440000000001</c:v>
                </c:pt>
                <c:pt idx="768">
                  <c:v>2.0132659999999998</c:v>
                </c:pt>
                <c:pt idx="769">
                  <c:v>2.0158870000000002</c:v>
                </c:pt>
                <c:pt idx="770">
                  <c:v>2.0185089999999999</c:v>
                </c:pt>
                <c:pt idx="771">
                  <c:v>2.0211299999999999</c:v>
                </c:pt>
                <c:pt idx="772">
                  <c:v>2.023752</c:v>
                </c:pt>
                <c:pt idx="773">
                  <c:v>2.026373</c:v>
                </c:pt>
                <c:pt idx="774">
                  <c:v>2.0289950000000001</c:v>
                </c:pt>
                <c:pt idx="775">
                  <c:v>2.0316160000000001</c:v>
                </c:pt>
                <c:pt idx="776">
                  <c:v>2.0342370000000001</c:v>
                </c:pt>
                <c:pt idx="777">
                  <c:v>2.0368590000000002</c:v>
                </c:pt>
                <c:pt idx="778">
                  <c:v>2.0394800000000002</c:v>
                </c:pt>
                <c:pt idx="779">
                  <c:v>2.0421019999999999</c:v>
                </c:pt>
                <c:pt idx="780">
                  <c:v>2.0447229999999998</c:v>
                </c:pt>
                <c:pt idx="781">
                  <c:v>2.047345</c:v>
                </c:pt>
                <c:pt idx="782">
                  <c:v>2.049966</c:v>
                </c:pt>
                <c:pt idx="783">
                  <c:v>2.0525880000000001</c:v>
                </c:pt>
                <c:pt idx="784">
                  <c:v>2.0552090000000001</c:v>
                </c:pt>
                <c:pt idx="785">
                  <c:v>2.05783</c:v>
                </c:pt>
                <c:pt idx="786">
                  <c:v>2.0604520000000002</c:v>
                </c:pt>
                <c:pt idx="787">
                  <c:v>2.0630730000000002</c:v>
                </c:pt>
                <c:pt idx="788">
                  <c:v>2.0656949999999998</c:v>
                </c:pt>
                <c:pt idx="789">
                  <c:v>2.0683159999999998</c:v>
                </c:pt>
                <c:pt idx="790">
                  <c:v>2.0709379999999999</c:v>
                </c:pt>
                <c:pt idx="791">
                  <c:v>2.0735589999999999</c:v>
                </c:pt>
                <c:pt idx="792">
                  <c:v>2.0761799999999999</c:v>
                </c:pt>
                <c:pt idx="793">
                  <c:v>2.078802</c:v>
                </c:pt>
                <c:pt idx="794">
                  <c:v>2.081423</c:v>
                </c:pt>
                <c:pt idx="795">
                  <c:v>2.0840450000000001</c:v>
                </c:pt>
                <c:pt idx="796">
                  <c:v>2.0866660000000001</c:v>
                </c:pt>
                <c:pt idx="797">
                  <c:v>2.0892879999999998</c:v>
                </c:pt>
                <c:pt idx="798">
                  <c:v>2.0919089999999998</c:v>
                </c:pt>
                <c:pt idx="799">
                  <c:v>2.0945309999999999</c:v>
                </c:pt>
                <c:pt idx="800">
                  <c:v>2.0971519999999999</c:v>
                </c:pt>
                <c:pt idx="801">
                  <c:v>2.0997729999999999</c:v>
                </c:pt>
                <c:pt idx="802">
                  <c:v>2.102395</c:v>
                </c:pt>
                <c:pt idx="803">
                  <c:v>2.105016</c:v>
                </c:pt>
                <c:pt idx="804">
                  <c:v>2.1076380000000001</c:v>
                </c:pt>
                <c:pt idx="805">
                  <c:v>2.1102590000000001</c:v>
                </c:pt>
                <c:pt idx="806">
                  <c:v>2.1128809999999998</c:v>
                </c:pt>
                <c:pt idx="807">
                  <c:v>2.1155020000000002</c:v>
                </c:pt>
                <c:pt idx="808">
                  <c:v>2.1181239999999999</c:v>
                </c:pt>
                <c:pt idx="809">
                  <c:v>2.1207449999999999</c:v>
                </c:pt>
                <c:pt idx="810">
                  <c:v>2.1233659999999999</c:v>
                </c:pt>
                <c:pt idx="811">
                  <c:v>2.125988</c:v>
                </c:pt>
                <c:pt idx="812">
                  <c:v>2.128609</c:v>
                </c:pt>
                <c:pt idx="813">
                  <c:v>2.1312310000000001</c:v>
                </c:pt>
                <c:pt idx="814">
                  <c:v>2.1338520000000001</c:v>
                </c:pt>
                <c:pt idx="815">
                  <c:v>2.1364740000000002</c:v>
                </c:pt>
                <c:pt idx="816">
                  <c:v>2.1390950000000002</c:v>
                </c:pt>
                <c:pt idx="817">
                  <c:v>2.1417160000000002</c:v>
                </c:pt>
                <c:pt idx="818">
                  <c:v>2.1443379999999999</c:v>
                </c:pt>
                <c:pt idx="819">
                  <c:v>2.1469589999999998</c:v>
                </c:pt>
                <c:pt idx="820">
                  <c:v>2.149581</c:v>
                </c:pt>
                <c:pt idx="821">
                  <c:v>2.1522019999999999</c:v>
                </c:pt>
                <c:pt idx="822">
                  <c:v>2.1548240000000001</c:v>
                </c:pt>
                <c:pt idx="823">
                  <c:v>2.1574450000000001</c:v>
                </c:pt>
                <c:pt idx="824">
                  <c:v>2.1600670000000002</c:v>
                </c:pt>
                <c:pt idx="825">
                  <c:v>2.1626880000000002</c:v>
                </c:pt>
                <c:pt idx="826">
                  <c:v>2.1653090000000002</c:v>
                </c:pt>
                <c:pt idx="827">
                  <c:v>2.1679309999999998</c:v>
                </c:pt>
                <c:pt idx="828">
                  <c:v>2.1705519999999998</c:v>
                </c:pt>
                <c:pt idx="829">
                  <c:v>2.1731739999999999</c:v>
                </c:pt>
                <c:pt idx="830">
                  <c:v>2.1757949999999999</c:v>
                </c:pt>
                <c:pt idx="831">
                  <c:v>2.178417</c:v>
                </c:pt>
                <c:pt idx="832">
                  <c:v>2.181038</c:v>
                </c:pt>
                <c:pt idx="833">
                  <c:v>2.1836600000000002</c:v>
                </c:pt>
                <c:pt idx="834">
                  <c:v>2.1862810000000001</c:v>
                </c:pt>
                <c:pt idx="835">
                  <c:v>2.1889020000000001</c:v>
                </c:pt>
                <c:pt idx="836">
                  <c:v>2.1915239999999998</c:v>
                </c:pt>
                <c:pt idx="837">
                  <c:v>2.1941449999999998</c:v>
                </c:pt>
                <c:pt idx="838">
                  <c:v>2.1967669999999999</c:v>
                </c:pt>
                <c:pt idx="839">
                  <c:v>2.1993879999999999</c:v>
                </c:pt>
                <c:pt idx="840">
                  <c:v>2.20201</c:v>
                </c:pt>
                <c:pt idx="841">
                  <c:v>2.204631</c:v>
                </c:pt>
                <c:pt idx="842">
                  <c:v>2.2072530000000001</c:v>
                </c:pt>
                <c:pt idx="843">
                  <c:v>2.2098740000000001</c:v>
                </c:pt>
                <c:pt idx="844">
                  <c:v>2.2124950000000001</c:v>
                </c:pt>
                <c:pt idx="845">
                  <c:v>2.2151169999999998</c:v>
                </c:pt>
                <c:pt idx="846">
                  <c:v>2.2177380000000002</c:v>
                </c:pt>
                <c:pt idx="847">
                  <c:v>2.2203599999999999</c:v>
                </c:pt>
                <c:pt idx="848">
                  <c:v>2.2229809999999999</c:v>
                </c:pt>
                <c:pt idx="849">
                  <c:v>2.225603</c:v>
                </c:pt>
                <c:pt idx="850">
                  <c:v>2.228224</c:v>
                </c:pt>
                <c:pt idx="851">
                  <c:v>2.230845</c:v>
                </c:pt>
                <c:pt idx="852">
                  <c:v>2.2334670000000001</c:v>
                </c:pt>
                <c:pt idx="853">
                  <c:v>2.2360880000000001</c:v>
                </c:pt>
                <c:pt idx="854">
                  <c:v>2.2387100000000002</c:v>
                </c:pt>
                <c:pt idx="855">
                  <c:v>2.2413310000000002</c:v>
                </c:pt>
                <c:pt idx="856">
                  <c:v>2.2439529999999999</c:v>
                </c:pt>
                <c:pt idx="857">
                  <c:v>2.2465739999999998</c:v>
                </c:pt>
                <c:pt idx="858">
                  <c:v>2.249196</c:v>
                </c:pt>
                <c:pt idx="859">
                  <c:v>2.251817</c:v>
                </c:pt>
                <c:pt idx="860">
                  <c:v>2.2544379999999999</c:v>
                </c:pt>
                <c:pt idx="861">
                  <c:v>2.2570600000000001</c:v>
                </c:pt>
                <c:pt idx="862">
                  <c:v>2.2596810000000001</c:v>
                </c:pt>
                <c:pt idx="863">
                  <c:v>2.2623030000000002</c:v>
                </c:pt>
                <c:pt idx="864">
                  <c:v>2.2649240000000002</c:v>
                </c:pt>
                <c:pt idx="865">
                  <c:v>2.2675459999999998</c:v>
                </c:pt>
                <c:pt idx="866">
                  <c:v>2.2701669999999998</c:v>
                </c:pt>
                <c:pt idx="867">
                  <c:v>2.2727889999999999</c:v>
                </c:pt>
                <c:pt idx="868">
                  <c:v>2.2754099999999999</c:v>
                </c:pt>
                <c:pt idx="869">
                  <c:v>2.2780309999999999</c:v>
                </c:pt>
                <c:pt idx="870">
                  <c:v>2.280653</c:v>
                </c:pt>
                <c:pt idx="871">
                  <c:v>2.283274</c:v>
                </c:pt>
                <c:pt idx="872">
                  <c:v>2.2858960000000002</c:v>
                </c:pt>
                <c:pt idx="873">
                  <c:v>2.2885170000000001</c:v>
                </c:pt>
                <c:pt idx="874">
                  <c:v>2.2911389999999998</c:v>
                </c:pt>
                <c:pt idx="875">
                  <c:v>2.2937599999999998</c:v>
                </c:pt>
                <c:pt idx="876">
                  <c:v>2.2963809999999998</c:v>
                </c:pt>
                <c:pt idx="877">
                  <c:v>2.2990029999999999</c:v>
                </c:pt>
                <c:pt idx="878">
                  <c:v>2.3016239999999999</c:v>
                </c:pt>
                <c:pt idx="879">
                  <c:v>2.304246</c:v>
                </c:pt>
                <c:pt idx="880">
                  <c:v>2.306867</c:v>
                </c:pt>
                <c:pt idx="881">
                  <c:v>2.3094890000000001</c:v>
                </c:pt>
                <c:pt idx="882">
                  <c:v>2.3121100000000001</c:v>
                </c:pt>
                <c:pt idx="883">
                  <c:v>2.3147319999999998</c:v>
                </c:pt>
                <c:pt idx="884">
                  <c:v>2.3173530000000002</c:v>
                </c:pt>
                <c:pt idx="885">
                  <c:v>2.3199740000000002</c:v>
                </c:pt>
                <c:pt idx="886">
                  <c:v>2.3225959999999999</c:v>
                </c:pt>
                <c:pt idx="887">
                  <c:v>2.3252169999999999</c:v>
                </c:pt>
                <c:pt idx="888">
                  <c:v>2.327839</c:v>
                </c:pt>
                <c:pt idx="889">
                  <c:v>2.33046</c:v>
                </c:pt>
                <c:pt idx="890">
                  <c:v>2.333081</c:v>
                </c:pt>
                <c:pt idx="891">
                  <c:v>2.3357030000000001</c:v>
                </c:pt>
                <c:pt idx="892">
                  <c:v>2.3383250000000002</c:v>
                </c:pt>
                <c:pt idx="893">
                  <c:v>2.3409460000000002</c:v>
                </c:pt>
                <c:pt idx="894">
                  <c:v>2.3435670000000002</c:v>
                </c:pt>
                <c:pt idx="895">
                  <c:v>2.3461889999999999</c:v>
                </c:pt>
                <c:pt idx="896">
                  <c:v>2.3488099999999998</c:v>
                </c:pt>
                <c:pt idx="897">
                  <c:v>2.351432</c:v>
                </c:pt>
                <c:pt idx="898">
                  <c:v>2.354053</c:v>
                </c:pt>
                <c:pt idx="899">
                  <c:v>2.3566739999999999</c:v>
                </c:pt>
                <c:pt idx="900">
                  <c:v>2.3592960000000001</c:v>
                </c:pt>
                <c:pt idx="901">
                  <c:v>2.361917</c:v>
                </c:pt>
                <c:pt idx="902">
                  <c:v>2.3645390000000002</c:v>
                </c:pt>
                <c:pt idx="903">
                  <c:v>2.3671600000000002</c:v>
                </c:pt>
                <c:pt idx="904">
                  <c:v>2.3697819999999998</c:v>
                </c:pt>
                <c:pt idx="905">
                  <c:v>2.3724029999999998</c:v>
                </c:pt>
                <c:pt idx="906">
                  <c:v>2.3750249999999999</c:v>
                </c:pt>
                <c:pt idx="907">
                  <c:v>2.3776459999999999</c:v>
                </c:pt>
                <c:pt idx="908">
                  <c:v>2.3802680000000001</c:v>
                </c:pt>
                <c:pt idx="909">
                  <c:v>2.382889</c:v>
                </c:pt>
                <c:pt idx="910">
                  <c:v>2.38551</c:v>
                </c:pt>
                <c:pt idx="911">
                  <c:v>2.3881320000000001</c:v>
                </c:pt>
                <c:pt idx="912">
                  <c:v>2.3907530000000001</c:v>
                </c:pt>
                <c:pt idx="913">
                  <c:v>2.3933749999999998</c:v>
                </c:pt>
                <c:pt idx="914">
                  <c:v>2.3959959999999998</c:v>
                </c:pt>
                <c:pt idx="915">
                  <c:v>2.3986179999999999</c:v>
                </c:pt>
                <c:pt idx="916">
                  <c:v>2.4012389999999999</c:v>
                </c:pt>
                <c:pt idx="917">
                  <c:v>2.403861</c:v>
                </c:pt>
                <c:pt idx="918">
                  <c:v>2.406482</c:v>
                </c:pt>
                <c:pt idx="919">
                  <c:v>2.409103</c:v>
                </c:pt>
                <c:pt idx="920">
                  <c:v>2.4117250000000001</c:v>
                </c:pt>
                <c:pt idx="921">
                  <c:v>2.4143460000000001</c:v>
                </c:pt>
                <c:pt idx="922">
                  <c:v>2.4169679999999998</c:v>
                </c:pt>
                <c:pt idx="923">
                  <c:v>2.4195890000000002</c:v>
                </c:pt>
                <c:pt idx="924">
                  <c:v>2.4222100000000002</c:v>
                </c:pt>
                <c:pt idx="925">
                  <c:v>2.4248319999999999</c:v>
                </c:pt>
                <c:pt idx="926">
                  <c:v>2.427454</c:v>
                </c:pt>
                <c:pt idx="927">
                  <c:v>2.430075</c:v>
                </c:pt>
                <c:pt idx="928">
                  <c:v>2.432696</c:v>
                </c:pt>
                <c:pt idx="929">
                  <c:v>2.4353180000000001</c:v>
                </c:pt>
                <c:pt idx="930">
                  <c:v>2.4379390000000001</c:v>
                </c:pt>
                <c:pt idx="931">
                  <c:v>2.4405610000000002</c:v>
                </c:pt>
                <c:pt idx="932">
                  <c:v>2.4431820000000002</c:v>
                </c:pt>
                <c:pt idx="933">
                  <c:v>2.4458030000000002</c:v>
                </c:pt>
                <c:pt idx="934">
                  <c:v>2.4484249999999999</c:v>
                </c:pt>
                <c:pt idx="935">
                  <c:v>2.4510459999999998</c:v>
                </c:pt>
                <c:pt idx="936">
                  <c:v>2.453668</c:v>
                </c:pt>
                <c:pt idx="937">
                  <c:v>2.4562889999999999</c:v>
                </c:pt>
                <c:pt idx="938">
                  <c:v>2.4589110000000001</c:v>
                </c:pt>
                <c:pt idx="939">
                  <c:v>2.4615320000000001</c:v>
                </c:pt>
                <c:pt idx="940">
                  <c:v>2.4641540000000002</c:v>
                </c:pt>
                <c:pt idx="941">
                  <c:v>2.4667750000000002</c:v>
                </c:pt>
                <c:pt idx="942">
                  <c:v>2.4693960000000001</c:v>
                </c:pt>
                <c:pt idx="943">
                  <c:v>2.4720179999999998</c:v>
                </c:pt>
                <c:pt idx="944">
                  <c:v>2.4746389999999998</c:v>
                </c:pt>
                <c:pt idx="945">
                  <c:v>2.4772609999999999</c:v>
                </c:pt>
                <c:pt idx="946">
                  <c:v>2.4798819999999999</c:v>
                </c:pt>
                <c:pt idx="947">
                  <c:v>2.482504</c:v>
                </c:pt>
                <c:pt idx="948">
                  <c:v>2.485125</c:v>
                </c:pt>
                <c:pt idx="949">
                  <c:v>2.487746</c:v>
                </c:pt>
                <c:pt idx="950">
                  <c:v>2.4903680000000001</c:v>
                </c:pt>
                <c:pt idx="951">
                  <c:v>2.4929899999999998</c:v>
                </c:pt>
                <c:pt idx="952">
                  <c:v>2.4956109999999998</c:v>
                </c:pt>
                <c:pt idx="953">
                  <c:v>2.4982319999999998</c:v>
                </c:pt>
                <c:pt idx="954">
                  <c:v>2.5008539999999999</c:v>
                </c:pt>
                <c:pt idx="955">
                  <c:v>2.5034749999999999</c:v>
                </c:pt>
                <c:pt idx="956">
                  <c:v>2.506097</c:v>
                </c:pt>
                <c:pt idx="957">
                  <c:v>2.508718</c:v>
                </c:pt>
                <c:pt idx="958">
                  <c:v>2.511339</c:v>
                </c:pt>
                <c:pt idx="959">
                  <c:v>2.5139610000000001</c:v>
                </c:pt>
                <c:pt idx="960">
                  <c:v>2.5165820000000001</c:v>
                </c:pt>
                <c:pt idx="961">
                  <c:v>2.5192040000000002</c:v>
                </c:pt>
                <c:pt idx="962">
                  <c:v>2.5218250000000002</c:v>
                </c:pt>
                <c:pt idx="963">
                  <c:v>2.5244469999999999</c:v>
                </c:pt>
                <c:pt idx="964">
                  <c:v>2.5270679999999999</c:v>
                </c:pt>
                <c:pt idx="965">
                  <c:v>2.52969</c:v>
                </c:pt>
                <c:pt idx="966">
                  <c:v>2.532311</c:v>
                </c:pt>
                <c:pt idx="967">
                  <c:v>2.534932</c:v>
                </c:pt>
                <c:pt idx="968">
                  <c:v>2.5375540000000001</c:v>
                </c:pt>
                <c:pt idx="969">
                  <c:v>2.5401750000000001</c:v>
                </c:pt>
                <c:pt idx="970">
                  <c:v>2.5427970000000002</c:v>
                </c:pt>
                <c:pt idx="971">
                  <c:v>2.5454180000000002</c:v>
                </c:pt>
                <c:pt idx="972">
                  <c:v>2.5480399999999999</c:v>
                </c:pt>
                <c:pt idx="973">
                  <c:v>2.5506609999999998</c:v>
                </c:pt>
                <c:pt idx="974">
                  <c:v>2.5532819999999998</c:v>
                </c:pt>
                <c:pt idx="975">
                  <c:v>2.555904</c:v>
                </c:pt>
                <c:pt idx="976">
                  <c:v>2.5585249999999999</c:v>
                </c:pt>
                <c:pt idx="977">
                  <c:v>2.5611470000000001</c:v>
                </c:pt>
                <c:pt idx="978">
                  <c:v>2.563768</c:v>
                </c:pt>
                <c:pt idx="979">
                  <c:v>2.5663900000000002</c:v>
                </c:pt>
                <c:pt idx="980">
                  <c:v>2.5690110000000002</c:v>
                </c:pt>
                <c:pt idx="981">
                  <c:v>2.5716329999999998</c:v>
                </c:pt>
                <c:pt idx="982">
                  <c:v>2.5742539999999998</c:v>
                </c:pt>
                <c:pt idx="983">
                  <c:v>2.5768749999999998</c:v>
                </c:pt>
                <c:pt idx="984">
                  <c:v>2.5794969999999999</c:v>
                </c:pt>
                <c:pt idx="985">
                  <c:v>2.5821179999999999</c:v>
                </c:pt>
                <c:pt idx="986">
                  <c:v>2.58474</c:v>
                </c:pt>
                <c:pt idx="987">
                  <c:v>2.587361</c:v>
                </c:pt>
                <c:pt idx="988">
                  <c:v>2.5899830000000001</c:v>
                </c:pt>
                <c:pt idx="989">
                  <c:v>2.5926040000000001</c:v>
                </c:pt>
                <c:pt idx="990">
                  <c:v>2.5952259999999998</c:v>
                </c:pt>
                <c:pt idx="991">
                  <c:v>2.5978469999999998</c:v>
                </c:pt>
                <c:pt idx="992">
                  <c:v>2.6004679999999998</c:v>
                </c:pt>
                <c:pt idx="993">
                  <c:v>2.6030899999999999</c:v>
                </c:pt>
                <c:pt idx="994">
                  <c:v>2.6057109999999999</c:v>
                </c:pt>
                <c:pt idx="995">
                  <c:v>2.608333</c:v>
                </c:pt>
                <c:pt idx="996">
                  <c:v>2.610954</c:v>
                </c:pt>
                <c:pt idx="997">
                  <c:v>2.6135760000000001</c:v>
                </c:pt>
                <c:pt idx="998">
                  <c:v>2.6161970000000001</c:v>
                </c:pt>
                <c:pt idx="999">
                  <c:v>2.6188189999999998</c:v>
                </c:pt>
                <c:pt idx="1000">
                  <c:v>2.6214400000000002</c:v>
                </c:pt>
                <c:pt idx="1001">
                  <c:v>2.6240610000000002</c:v>
                </c:pt>
                <c:pt idx="1002">
                  <c:v>2.6266829999999999</c:v>
                </c:pt>
                <c:pt idx="1003">
                  <c:v>2.6293039999999999</c:v>
                </c:pt>
                <c:pt idx="1004">
                  <c:v>2.631926</c:v>
                </c:pt>
                <c:pt idx="1005">
                  <c:v>2.634547</c:v>
                </c:pt>
                <c:pt idx="1006">
                  <c:v>2.6371690000000001</c:v>
                </c:pt>
                <c:pt idx="1007">
                  <c:v>2.6397900000000001</c:v>
                </c:pt>
                <c:pt idx="1008">
                  <c:v>2.6424110000000001</c:v>
                </c:pt>
                <c:pt idx="1009">
                  <c:v>2.6450330000000002</c:v>
                </c:pt>
                <c:pt idx="1010">
                  <c:v>2.6476540000000002</c:v>
                </c:pt>
                <c:pt idx="1011">
                  <c:v>2.6502759999999999</c:v>
                </c:pt>
                <c:pt idx="1012">
                  <c:v>2.6528969999999998</c:v>
                </c:pt>
                <c:pt idx="1013">
                  <c:v>2.655519</c:v>
                </c:pt>
                <c:pt idx="1014">
                  <c:v>2.6581399999999999</c:v>
                </c:pt>
                <c:pt idx="1015">
                  <c:v>2.6607620000000001</c:v>
                </c:pt>
                <c:pt idx="1016">
                  <c:v>2.6633830000000001</c:v>
                </c:pt>
                <c:pt idx="1017">
                  <c:v>2.666004</c:v>
                </c:pt>
                <c:pt idx="1018">
                  <c:v>2.6686260000000002</c:v>
                </c:pt>
                <c:pt idx="1019">
                  <c:v>2.6712470000000001</c:v>
                </c:pt>
                <c:pt idx="1020">
                  <c:v>2.6738689999999998</c:v>
                </c:pt>
                <c:pt idx="1021">
                  <c:v>2.6764899999999998</c:v>
                </c:pt>
                <c:pt idx="1022">
                  <c:v>2.6791119999999999</c:v>
                </c:pt>
                <c:pt idx="1023">
                  <c:v>2.6817329999999999</c:v>
                </c:pt>
                <c:pt idx="1024">
                  <c:v>2.684355</c:v>
                </c:pt>
                <c:pt idx="1025">
                  <c:v>2.686976</c:v>
                </c:pt>
                <c:pt idx="1026">
                  <c:v>2.689597</c:v>
                </c:pt>
                <c:pt idx="1027">
                  <c:v>2.6922190000000001</c:v>
                </c:pt>
                <c:pt idx="1028">
                  <c:v>2.6948400000000001</c:v>
                </c:pt>
                <c:pt idx="1029">
                  <c:v>2.6974619999999998</c:v>
                </c:pt>
                <c:pt idx="1030">
                  <c:v>2.7000829999999998</c:v>
                </c:pt>
                <c:pt idx="1031">
                  <c:v>2.7027049999999999</c:v>
                </c:pt>
                <c:pt idx="1032">
                  <c:v>2.7053259999999999</c:v>
                </c:pt>
                <c:pt idx="1033">
                  <c:v>2.7079469999999999</c:v>
                </c:pt>
                <c:pt idx="1034">
                  <c:v>2.710569</c:v>
                </c:pt>
                <c:pt idx="1035">
                  <c:v>2.71319</c:v>
                </c:pt>
                <c:pt idx="1036">
                  <c:v>2.7158120000000001</c:v>
                </c:pt>
                <c:pt idx="1037">
                  <c:v>2.7184330000000001</c:v>
                </c:pt>
                <c:pt idx="1038">
                  <c:v>2.7210549999999998</c:v>
                </c:pt>
                <c:pt idx="1039">
                  <c:v>2.7236760000000002</c:v>
                </c:pt>
                <c:pt idx="1040">
                  <c:v>2.7262979999999999</c:v>
                </c:pt>
                <c:pt idx="1041">
                  <c:v>2.7289189999999999</c:v>
                </c:pt>
                <c:pt idx="1042">
                  <c:v>2.7315399999999999</c:v>
                </c:pt>
                <c:pt idx="1043">
                  <c:v>2.734162</c:v>
                </c:pt>
                <c:pt idx="1044">
                  <c:v>2.736783</c:v>
                </c:pt>
                <c:pt idx="1045">
                  <c:v>2.7394050000000001</c:v>
                </c:pt>
                <c:pt idx="1046">
                  <c:v>2.7420260000000001</c:v>
                </c:pt>
                <c:pt idx="1047">
                  <c:v>2.7446480000000002</c:v>
                </c:pt>
                <c:pt idx="1048">
                  <c:v>2.7472690000000002</c:v>
                </c:pt>
                <c:pt idx="1049">
                  <c:v>2.7498909999999999</c:v>
                </c:pt>
                <c:pt idx="1050">
                  <c:v>2.7525119999999998</c:v>
                </c:pt>
                <c:pt idx="1051">
                  <c:v>2.7551329999999998</c:v>
                </c:pt>
                <c:pt idx="1052">
                  <c:v>2.757755</c:v>
                </c:pt>
                <c:pt idx="1053">
                  <c:v>2.7603759999999999</c:v>
                </c:pt>
                <c:pt idx="1054">
                  <c:v>2.7629980000000001</c:v>
                </c:pt>
                <c:pt idx="1055">
                  <c:v>2.765619</c:v>
                </c:pt>
                <c:pt idx="1056">
                  <c:v>2.7682410000000002</c:v>
                </c:pt>
                <c:pt idx="1057">
                  <c:v>2.7708620000000002</c:v>
                </c:pt>
                <c:pt idx="1058">
                  <c:v>2.7734839999999998</c:v>
                </c:pt>
                <c:pt idx="1059">
                  <c:v>2.7761049999999998</c:v>
                </c:pt>
                <c:pt idx="1060">
                  <c:v>2.7787259999999998</c:v>
                </c:pt>
                <c:pt idx="1061">
                  <c:v>2.7813479999999999</c:v>
                </c:pt>
                <c:pt idx="1062">
                  <c:v>2.7839689999999999</c:v>
                </c:pt>
                <c:pt idx="1063">
                  <c:v>2.786591</c:v>
                </c:pt>
                <c:pt idx="1064">
                  <c:v>2.789212</c:v>
                </c:pt>
                <c:pt idx="1065">
                  <c:v>2.7918340000000001</c:v>
                </c:pt>
                <c:pt idx="1066">
                  <c:v>2.7944550000000001</c:v>
                </c:pt>
                <c:pt idx="1067">
                  <c:v>2.7970760000000001</c:v>
                </c:pt>
                <c:pt idx="1068">
                  <c:v>2.7996979999999998</c:v>
                </c:pt>
                <c:pt idx="1069">
                  <c:v>2.8023189999999998</c:v>
                </c:pt>
                <c:pt idx="1070">
                  <c:v>2.8049409999999999</c:v>
                </c:pt>
                <c:pt idx="1071">
                  <c:v>2.8075619999999999</c:v>
                </c:pt>
                <c:pt idx="1072">
                  <c:v>2.810184</c:v>
                </c:pt>
                <c:pt idx="1073">
                  <c:v>2.812805</c:v>
                </c:pt>
                <c:pt idx="1074">
                  <c:v>2.8154270000000001</c:v>
                </c:pt>
                <c:pt idx="1075">
                  <c:v>2.8180480000000001</c:v>
                </c:pt>
                <c:pt idx="1076">
                  <c:v>2.8206690000000001</c:v>
                </c:pt>
                <c:pt idx="1077">
                  <c:v>2.8232910000000002</c:v>
                </c:pt>
                <c:pt idx="1078">
                  <c:v>2.8259120000000002</c:v>
                </c:pt>
                <c:pt idx="1079">
                  <c:v>2.8285339999999999</c:v>
                </c:pt>
                <c:pt idx="1080">
                  <c:v>2.8311549999999999</c:v>
                </c:pt>
                <c:pt idx="1081">
                  <c:v>2.833777</c:v>
                </c:pt>
                <c:pt idx="1082">
                  <c:v>2.836398</c:v>
                </c:pt>
                <c:pt idx="1083">
                  <c:v>2.8390200000000001</c:v>
                </c:pt>
                <c:pt idx="1084">
                  <c:v>2.8416410000000001</c:v>
                </c:pt>
                <c:pt idx="1085">
                  <c:v>2.8442620000000001</c:v>
                </c:pt>
                <c:pt idx="1086">
                  <c:v>2.8468840000000002</c:v>
                </c:pt>
                <c:pt idx="1087">
                  <c:v>2.8495050000000002</c:v>
                </c:pt>
                <c:pt idx="1088">
                  <c:v>2.8521269999999999</c:v>
                </c:pt>
                <c:pt idx="1089">
                  <c:v>2.8547479999999998</c:v>
                </c:pt>
                <c:pt idx="1090">
                  <c:v>2.85737</c:v>
                </c:pt>
                <c:pt idx="1091">
                  <c:v>2.8599909999999999</c:v>
                </c:pt>
                <c:pt idx="1092">
                  <c:v>2.8626119999999999</c:v>
                </c:pt>
                <c:pt idx="1093">
                  <c:v>2.8652340000000001</c:v>
                </c:pt>
                <c:pt idx="1094">
                  <c:v>2.867855</c:v>
                </c:pt>
                <c:pt idx="1095">
                  <c:v>2.8704770000000002</c:v>
                </c:pt>
                <c:pt idx="1096">
                  <c:v>2.8730980000000002</c:v>
                </c:pt>
                <c:pt idx="1097">
                  <c:v>2.8757199999999998</c:v>
                </c:pt>
                <c:pt idx="1098">
                  <c:v>2.8783409999999998</c:v>
                </c:pt>
                <c:pt idx="1099">
                  <c:v>2.8809629999999999</c:v>
                </c:pt>
                <c:pt idx="1100">
                  <c:v>2.8835839999999999</c:v>
                </c:pt>
                <c:pt idx="1101">
                  <c:v>2.8862049999999999</c:v>
                </c:pt>
                <c:pt idx="1102">
                  <c:v>2.888827</c:v>
                </c:pt>
                <c:pt idx="1103">
                  <c:v>2.891448</c:v>
                </c:pt>
                <c:pt idx="1104">
                  <c:v>2.8940700000000001</c:v>
                </c:pt>
                <c:pt idx="1105">
                  <c:v>2.8966910000000001</c:v>
                </c:pt>
                <c:pt idx="1106">
                  <c:v>2.8993129999999998</c:v>
                </c:pt>
                <c:pt idx="1107">
                  <c:v>2.9019339999999998</c:v>
                </c:pt>
                <c:pt idx="1108">
                  <c:v>2.9045559999999999</c:v>
                </c:pt>
                <c:pt idx="1109">
                  <c:v>2.9071769999999999</c:v>
                </c:pt>
                <c:pt idx="1110">
                  <c:v>2.9097979999999999</c:v>
                </c:pt>
                <c:pt idx="1111">
                  <c:v>2.91242</c:v>
                </c:pt>
                <c:pt idx="1112">
                  <c:v>2.915041</c:v>
                </c:pt>
                <c:pt idx="1113">
                  <c:v>2.9176630000000001</c:v>
                </c:pt>
                <c:pt idx="1114">
                  <c:v>2.9202840000000001</c:v>
                </c:pt>
                <c:pt idx="1115">
                  <c:v>2.9229059999999998</c:v>
                </c:pt>
                <c:pt idx="1116">
                  <c:v>2.9255270000000002</c:v>
                </c:pt>
                <c:pt idx="1117">
                  <c:v>2.9281489999999999</c:v>
                </c:pt>
                <c:pt idx="1118">
                  <c:v>2.9307699999999999</c:v>
                </c:pt>
                <c:pt idx="1119">
                  <c:v>2.9333909999999999</c:v>
                </c:pt>
                <c:pt idx="1120">
                  <c:v>2.936013</c:v>
                </c:pt>
                <c:pt idx="1121">
                  <c:v>2.938634</c:v>
                </c:pt>
                <c:pt idx="1122">
                  <c:v>2.9412560000000001</c:v>
                </c:pt>
                <c:pt idx="1123">
                  <c:v>2.9438770000000001</c:v>
                </c:pt>
                <c:pt idx="1124">
                  <c:v>2.9464990000000002</c:v>
                </c:pt>
                <c:pt idx="1125">
                  <c:v>2.9491200000000002</c:v>
                </c:pt>
                <c:pt idx="1126">
                  <c:v>2.9517410000000002</c:v>
                </c:pt>
                <c:pt idx="1127">
                  <c:v>2.9543629999999999</c:v>
                </c:pt>
                <c:pt idx="1128">
                  <c:v>2.9569839999999998</c:v>
                </c:pt>
                <c:pt idx="1129">
                  <c:v>2.959606</c:v>
                </c:pt>
                <c:pt idx="1130">
                  <c:v>2.9622269999999999</c:v>
                </c:pt>
                <c:pt idx="1131">
                  <c:v>2.9648490000000001</c:v>
                </c:pt>
                <c:pt idx="1132">
                  <c:v>2.9674700000000001</c:v>
                </c:pt>
                <c:pt idx="1133">
                  <c:v>2.9700920000000002</c:v>
                </c:pt>
                <c:pt idx="1134">
                  <c:v>2.9727130000000002</c:v>
                </c:pt>
                <c:pt idx="1135">
                  <c:v>2.9753340000000001</c:v>
                </c:pt>
                <c:pt idx="1136">
                  <c:v>2.9779559999999998</c:v>
                </c:pt>
                <c:pt idx="1137">
                  <c:v>2.9805769999999998</c:v>
                </c:pt>
                <c:pt idx="1138">
                  <c:v>2.9831989999999999</c:v>
                </c:pt>
                <c:pt idx="1139">
                  <c:v>2.9858199999999999</c:v>
                </c:pt>
                <c:pt idx="1140">
                  <c:v>2.9884409999999999</c:v>
                </c:pt>
                <c:pt idx="1141">
                  <c:v>2.991063</c:v>
                </c:pt>
                <c:pt idx="1142">
                  <c:v>2.9936850000000002</c:v>
                </c:pt>
                <c:pt idx="1143">
                  <c:v>2.9963060000000001</c:v>
                </c:pt>
                <c:pt idx="1144">
                  <c:v>2.9989270000000001</c:v>
                </c:pt>
                <c:pt idx="1145">
                  <c:v>3.0015489999999998</c:v>
                </c:pt>
                <c:pt idx="1146">
                  <c:v>3.0041699999999998</c:v>
                </c:pt>
                <c:pt idx="1147">
                  <c:v>3.0067919999999999</c:v>
                </c:pt>
                <c:pt idx="1148">
                  <c:v>3.0094129999999999</c:v>
                </c:pt>
                <c:pt idx="1149">
                  <c:v>3.012035</c:v>
                </c:pt>
                <c:pt idx="1150">
                  <c:v>3.014656</c:v>
                </c:pt>
                <c:pt idx="1151">
                  <c:v>3.017277</c:v>
                </c:pt>
                <c:pt idx="1152">
                  <c:v>3.0198990000000001</c:v>
                </c:pt>
                <c:pt idx="1153">
                  <c:v>3.0225200000000001</c:v>
                </c:pt>
                <c:pt idx="1154">
                  <c:v>3.0251420000000002</c:v>
                </c:pt>
                <c:pt idx="1155">
                  <c:v>3.0277630000000002</c:v>
                </c:pt>
                <c:pt idx="1156">
                  <c:v>3.0303849999999999</c:v>
                </c:pt>
                <c:pt idx="1157">
                  <c:v>3.0330059999999999</c:v>
                </c:pt>
                <c:pt idx="1158">
                  <c:v>3.035628</c:v>
                </c:pt>
                <c:pt idx="1159">
                  <c:v>3.038249</c:v>
                </c:pt>
                <c:pt idx="1160">
                  <c:v>3.04087</c:v>
                </c:pt>
                <c:pt idx="1161">
                  <c:v>3.0434920000000001</c:v>
                </c:pt>
                <c:pt idx="1162">
                  <c:v>3.0461130000000001</c:v>
                </c:pt>
                <c:pt idx="1163">
                  <c:v>3.0487350000000002</c:v>
                </c:pt>
                <c:pt idx="1164">
                  <c:v>3.0513560000000002</c:v>
                </c:pt>
                <c:pt idx="1165">
                  <c:v>3.0539770000000002</c:v>
                </c:pt>
                <c:pt idx="1166">
                  <c:v>3.0565989999999998</c:v>
                </c:pt>
                <c:pt idx="1167">
                  <c:v>3.059221</c:v>
                </c:pt>
                <c:pt idx="1168">
                  <c:v>3.061842</c:v>
                </c:pt>
                <c:pt idx="1169">
                  <c:v>3.0644629999999999</c:v>
                </c:pt>
                <c:pt idx="1170">
                  <c:v>3.0670850000000001</c:v>
                </c:pt>
                <c:pt idx="1171">
                  <c:v>3.069706</c:v>
                </c:pt>
                <c:pt idx="1172">
                  <c:v>3.0723280000000002</c:v>
                </c:pt>
                <c:pt idx="1173">
                  <c:v>3.0749490000000002</c:v>
                </c:pt>
                <c:pt idx="1174">
                  <c:v>3.0775700000000001</c:v>
                </c:pt>
                <c:pt idx="1175">
                  <c:v>3.0801919999999998</c:v>
                </c:pt>
                <c:pt idx="1176">
                  <c:v>3.0828139999999999</c:v>
                </c:pt>
                <c:pt idx="1177">
                  <c:v>3.0854349999999999</c:v>
                </c:pt>
                <c:pt idx="1178">
                  <c:v>3.0880559999999999</c:v>
                </c:pt>
                <c:pt idx="1179">
                  <c:v>3.090678</c:v>
                </c:pt>
                <c:pt idx="1180">
                  <c:v>3.093299</c:v>
                </c:pt>
                <c:pt idx="1181">
                  <c:v>3.0959210000000001</c:v>
                </c:pt>
                <c:pt idx="1182">
                  <c:v>3.0985420000000001</c:v>
                </c:pt>
                <c:pt idx="1183">
                  <c:v>3.1011630000000001</c:v>
                </c:pt>
                <c:pt idx="1184">
                  <c:v>3.1037849999999998</c:v>
                </c:pt>
                <c:pt idx="1185">
                  <c:v>3.1064059999999998</c:v>
                </c:pt>
                <c:pt idx="1186">
                  <c:v>3.1090279999999999</c:v>
                </c:pt>
                <c:pt idx="1187">
                  <c:v>3.1116489999999999</c:v>
                </c:pt>
                <c:pt idx="1188">
                  <c:v>3.114271</c:v>
                </c:pt>
                <c:pt idx="1189">
                  <c:v>3.116892</c:v>
                </c:pt>
                <c:pt idx="1190">
                  <c:v>3.1195140000000001</c:v>
                </c:pt>
                <c:pt idx="1191">
                  <c:v>3.1221350000000001</c:v>
                </c:pt>
                <c:pt idx="1192">
                  <c:v>3.1247569999999998</c:v>
                </c:pt>
                <c:pt idx="1193">
                  <c:v>3.1273780000000002</c:v>
                </c:pt>
                <c:pt idx="1194">
                  <c:v>3.1299990000000002</c:v>
                </c:pt>
                <c:pt idx="1195">
                  <c:v>3.1326209999999999</c:v>
                </c:pt>
                <c:pt idx="1196">
                  <c:v>3.1352419999999999</c:v>
                </c:pt>
                <c:pt idx="1197">
                  <c:v>3.137864</c:v>
                </c:pt>
                <c:pt idx="1198">
                  <c:v>3.140485</c:v>
                </c:pt>
                <c:pt idx="1199">
                  <c:v>3.143106</c:v>
                </c:pt>
                <c:pt idx="1200">
                  <c:v>3.1457280000000001</c:v>
                </c:pt>
                <c:pt idx="1201">
                  <c:v>3.1483500000000002</c:v>
                </c:pt>
                <c:pt idx="1202">
                  <c:v>3.1509710000000002</c:v>
                </c:pt>
                <c:pt idx="1203">
                  <c:v>3.1535920000000002</c:v>
                </c:pt>
                <c:pt idx="1204">
                  <c:v>3.1562139999999999</c:v>
                </c:pt>
                <c:pt idx="1205">
                  <c:v>3.1588349999999998</c:v>
                </c:pt>
                <c:pt idx="1206">
                  <c:v>3.161457</c:v>
                </c:pt>
                <c:pt idx="1207">
                  <c:v>3.1640779999999999</c:v>
                </c:pt>
                <c:pt idx="1208">
                  <c:v>3.1666989999999999</c:v>
                </c:pt>
                <c:pt idx="1209">
                  <c:v>3.1693210000000001</c:v>
                </c:pt>
                <c:pt idx="1210">
                  <c:v>3.171942</c:v>
                </c:pt>
                <c:pt idx="1211">
                  <c:v>3.1745640000000002</c:v>
                </c:pt>
                <c:pt idx="1212">
                  <c:v>3.1771850000000001</c:v>
                </c:pt>
                <c:pt idx="1213">
                  <c:v>3.1798069999999998</c:v>
                </c:pt>
                <c:pt idx="1214">
                  <c:v>3.1824279999999998</c:v>
                </c:pt>
                <c:pt idx="1215">
                  <c:v>3.1850499999999999</c:v>
                </c:pt>
                <c:pt idx="1216">
                  <c:v>3.1876709999999999</c:v>
                </c:pt>
                <c:pt idx="1217">
                  <c:v>3.1902919999999999</c:v>
                </c:pt>
                <c:pt idx="1218">
                  <c:v>3.192914</c:v>
                </c:pt>
                <c:pt idx="1219">
                  <c:v>3.195535</c:v>
                </c:pt>
                <c:pt idx="1220">
                  <c:v>3.1981570000000001</c:v>
                </c:pt>
                <c:pt idx="1221">
                  <c:v>3.2007780000000001</c:v>
                </c:pt>
                <c:pt idx="1222">
                  <c:v>3.2033999999999998</c:v>
                </c:pt>
                <c:pt idx="1223">
                  <c:v>3.2060209999999998</c:v>
                </c:pt>
                <c:pt idx="1224">
                  <c:v>3.2086420000000002</c:v>
                </c:pt>
                <c:pt idx="1225">
                  <c:v>3.2112639999999999</c:v>
                </c:pt>
                <c:pt idx="1226">
                  <c:v>3.2138849999999999</c:v>
                </c:pt>
                <c:pt idx="1227">
                  <c:v>3.216507</c:v>
                </c:pt>
                <c:pt idx="1228">
                  <c:v>3.219128</c:v>
                </c:pt>
                <c:pt idx="1229">
                  <c:v>3.2217500000000001</c:v>
                </c:pt>
                <c:pt idx="1230">
                  <c:v>3.2243710000000001</c:v>
                </c:pt>
                <c:pt idx="1231">
                  <c:v>3.2269929999999998</c:v>
                </c:pt>
                <c:pt idx="1232">
                  <c:v>3.2296140000000002</c:v>
                </c:pt>
                <c:pt idx="1233">
                  <c:v>3.2322350000000002</c:v>
                </c:pt>
                <c:pt idx="1234">
                  <c:v>3.2348569999999999</c:v>
                </c:pt>
                <c:pt idx="1235">
                  <c:v>3.2374779999999999</c:v>
                </c:pt>
                <c:pt idx="1236">
                  <c:v>3.2401</c:v>
                </c:pt>
                <c:pt idx="1237">
                  <c:v>3.242721</c:v>
                </c:pt>
                <c:pt idx="1238">
                  <c:v>3.2453430000000001</c:v>
                </c:pt>
                <c:pt idx="1239">
                  <c:v>3.2479640000000001</c:v>
                </c:pt>
                <c:pt idx="1240">
                  <c:v>3.2505860000000002</c:v>
                </c:pt>
                <c:pt idx="1241">
                  <c:v>3.2532070000000002</c:v>
                </c:pt>
                <c:pt idx="1242">
                  <c:v>3.2558280000000002</c:v>
                </c:pt>
                <c:pt idx="1243">
                  <c:v>3.2584499999999998</c:v>
                </c:pt>
                <c:pt idx="1244">
                  <c:v>3.2610709999999998</c:v>
                </c:pt>
                <c:pt idx="1245">
                  <c:v>3.263693</c:v>
                </c:pt>
                <c:pt idx="1246">
                  <c:v>3.2663139999999999</c:v>
                </c:pt>
                <c:pt idx="1247">
                  <c:v>3.2689360000000001</c:v>
                </c:pt>
                <c:pt idx="1248">
                  <c:v>3.271557</c:v>
                </c:pt>
                <c:pt idx="1249">
                  <c:v>3.2741790000000002</c:v>
                </c:pt>
                <c:pt idx="1250">
                  <c:v>3.2768000000000002</c:v>
                </c:pt>
                <c:pt idx="1251">
                  <c:v>3.2794210000000001</c:v>
                </c:pt>
                <c:pt idx="1252">
                  <c:v>3.2820429999999998</c:v>
                </c:pt>
                <c:pt idx="1253">
                  <c:v>3.2846639999999998</c:v>
                </c:pt>
                <c:pt idx="1254">
                  <c:v>3.2872859999999999</c:v>
                </c:pt>
                <c:pt idx="1255">
                  <c:v>3.2899069999999999</c:v>
                </c:pt>
                <c:pt idx="1256">
                  <c:v>3.292529</c:v>
                </c:pt>
                <c:pt idx="1257">
                  <c:v>3.29515</c:v>
                </c:pt>
                <c:pt idx="1258">
                  <c:v>3.297771</c:v>
                </c:pt>
                <c:pt idx="1259">
                  <c:v>3.3003930000000001</c:v>
                </c:pt>
                <c:pt idx="1260">
                  <c:v>3.3030140000000001</c:v>
                </c:pt>
                <c:pt idx="1261">
                  <c:v>3.3056359999999998</c:v>
                </c:pt>
                <c:pt idx="1262">
                  <c:v>3.3082569999999998</c:v>
                </c:pt>
                <c:pt idx="1263">
                  <c:v>3.3108789999999999</c:v>
                </c:pt>
                <c:pt idx="1264">
                  <c:v>3.3134999999999999</c:v>
                </c:pt>
                <c:pt idx="1265">
                  <c:v>3.316122</c:v>
                </c:pt>
                <c:pt idx="1266">
                  <c:v>3.318743</c:v>
                </c:pt>
                <c:pt idx="1267">
                  <c:v>3.321364</c:v>
                </c:pt>
                <c:pt idx="1268">
                  <c:v>3.3239860000000001</c:v>
                </c:pt>
                <c:pt idx="1269">
                  <c:v>3.3266070000000001</c:v>
                </c:pt>
                <c:pt idx="1270">
                  <c:v>3.3292290000000002</c:v>
                </c:pt>
                <c:pt idx="1271">
                  <c:v>3.3318500000000002</c:v>
                </c:pt>
                <c:pt idx="1272">
                  <c:v>3.3344719999999999</c:v>
                </c:pt>
                <c:pt idx="1273">
                  <c:v>3.3370929999999999</c:v>
                </c:pt>
                <c:pt idx="1274">
                  <c:v>3.339715</c:v>
                </c:pt>
                <c:pt idx="1275">
                  <c:v>3.342336</c:v>
                </c:pt>
                <c:pt idx="1276">
                  <c:v>3.344957</c:v>
                </c:pt>
                <c:pt idx="1277">
                  <c:v>3.3475790000000001</c:v>
                </c:pt>
                <c:pt idx="1278">
                  <c:v>3.3502000000000001</c:v>
                </c:pt>
                <c:pt idx="1279">
                  <c:v>3.3528220000000002</c:v>
                </c:pt>
                <c:pt idx="1280">
                  <c:v>3.3554430000000002</c:v>
                </c:pt>
                <c:pt idx="1281">
                  <c:v>3.3580649999999999</c:v>
                </c:pt>
                <c:pt idx="1282">
                  <c:v>3.3606859999999998</c:v>
                </c:pt>
                <c:pt idx="1283">
                  <c:v>3.3633069999999998</c:v>
                </c:pt>
                <c:pt idx="1284">
                  <c:v>3.3659289999999999</c:v>
                </c:pt>
                <c:pt idx="1285">
                  <c:v>3.3685499999999999</c:v>
                </c:pt>
                <c:pt idx="1286">
                  <c:v>3.3711720000000001</c:v>
                </c:pt>
                <c:pt idx="1287">
                  <c:v>3.373793</c:v>
                </c:pt>
                <c:pt idx="1288">
                  <c:v>3.3764150000000002</c:v>
                </c:pt>
                <c:pt idx="1289">
                  <c:v>3.3790360000000002</c:v>
                </c:pt>
                <c:pt idx="1290">
                  <c:v>3.3816579999999998</c:v>
                </c:pt>
                <c:pt idx="1291">
                  <c:v>3.3842789999999998</c:v>
                </c:pt>
                <c:pt idx="1292">
                  <c:v>3.3868999999999998</c:v>
                </c:pt>
                <c:pt idx="1293">
                  <c:v>3.3895219999999999</c:v>
                </c:pt>
                <c:pt idx="1294">
                  <c:v>3.3921429999999999</c:v>
                </c:pt>
                <c:pt idx="1295">
                  <c:v>3.394765</c:v>
                </c:pt>
                <c:pt idx="1296">
                  <c:v>3.397386</c:v>
                </c:pt>
                <c:pt idx="1297">
                  <c:v>3.4000080000000001</c:v>
                </c:pt>
                <c:pt idx="1298">
                  <c:v>3.4026290000000001</c:v>
                </c:pt>
                <c:pt idx="1299">
                  <c:v>3.4052509999999998</c:v>
                </c:pt>
                <c:pt idx="1300">
                  <c:v>3.4078719999999998</c:v>
                </c:pt>
                <c:pt idx="1301">
                  <c:v>3.4104930000000002</c:v>
                </c:pt>
                <c:pt idx="1302">
                  <c:v>3.4131149999999999</c:v>
                </c:pt>
                <c:pt idx="1303">
                  <c:v>3.4157359999999999</c:v>
                </c:pt>
                <c:pt idx="1304">
                  <c:v>3.418358</c:v>
                </c:pt>
                <c:pt idx="1305">
                  <c:v>3.420979</c:v>
                </c:pt>
                <c:pt idx="1306">
                  <c:v>3.4236010000000001</c:v>
                </c:pt>
                <c:pt idx="1307">
                  <c:v>3.4262220000000001</c:v>
                </c:pt>
                <c:pt idx="1308">
                  <c:v>3.4288430000000001</c:v>
                </c:pt>
                <c:pt idx="1309">
                  <c:v>3.4314650000000002</c:v>
                </c:pt>
                <c:pt idx="1310">
                  <c:v>3.4340860000000002</c:v>
                </c:pt>
                <c:pt idx="1311">
                  <c:v>3.4367079999999999</c:v>
                </c:pt>
                <c:pt idx="1312">
                  <c:v>3.4393289999999999</c:v>
                </c:pt>
                <c:pt idx="1313">
                  <c:v>3.441951</c:v>
                </c:pt>
                <c:pt idx="1314">
                  <c:v>3.444572</c:v>
                </c:pt>
                <c:pt idx="1315">
                  <c:v>3.4471940000000001</c:v>
                </c:pt>
                <c:pt idx="1316">
                  <c:v>3.4498150000000001</c:v>
                </c:pt>
                <c:pt idx="1317">
                  <c:v>3.4524360000000001</c:v>
                </c:pt>
                <c:pt idx="1318">
                  <c:v>3.4550580000000002</c:v>
                </c:pt>
                <c:pt idx="1319">
                  <c:v>3.4576790000000002</c:v>
                </c:pt>
                <c:pt idx="1320">
                  <c:v>3.4603009999999998</c:v>
                </c:pt>
                <c:pt idx="1321">
                  <c:v>3.4629219999999998</c:v>
                </c:pt>
                <c:pt idx="1322">
                  <c:v>3.465544</c:v>
                </c:pt>
                <c:pt idx="1323">
                  <c:v>3.4681649999999999</c:v>
                </c:pt>
                <c:pt idx="1324">
                  <c:v>3.4707870000000001</c:v>
                </c:pt>
                <c:pt idx="1325">
                  <c:v>3.4734080000000001</c:v>
                </c:pt>
                <c:pt idx="1326">
                  <c:v>3.476029</c:v>
                </c:pt>
                <c:pt idx="1327">
                  <c:v>3.4786510000000002</c:v>
                </c:pt>
                <c:pt idx="1328">
                  <c:v>3.4812720000000001</c:v>
                </c:pt>
                <c:pt idx="1329">
                  <c:v>3.4838939999999998</c:v>
                </c:pt>
                <c:pt idx="1330">
                  <c:v>3.4865149999999998</c:v>
                </c:pt>
                <c:pt idx="1331">
                  <c:v>3.4891369999999999</c:v>
                </c:pt>
                <c:pt idx="1332">
                  <c:v>3.4917579999999999</c:v>
                </c:pt>
                <c:pt idx="1333">
                  <c:v>3.49438</c:v>
                </c:pt>
                <c:pt idx="1334">
                  <c:v>3.497001</c:v>
                </c:pt>
                <c:pt idx="1335">
                  <c:v>3.499622</c:v>
                </c:pt>
                <c:pt idx="1336">
                  <c:v>3.5022440000000001</c:v>
                </c:pt>
                <c:pt idx="1337">
                  <c:v>3.5048650000000001</c:v>
                </c:pt>
                <c:pt idx="1338">
                  <c:v>3.5074869999999998</c:v>
                </c:pt>
                <c:pt idx="1339">
                  <c:v>3.5101079999999998</c:v>
                </c:pt>
                <c:pt idx="1340">
                  <c:v>3.5127299999999999</c:v>
                </c:pt>
                <c:pt idx="1341">
                  <c:v>3.5153509999999999</c:v>
                </c:pt>
                <c:pt idx="1342">
                  <c:v>3.5179719999999999</c:v>
                </c:pt>
                <c:pt idx="1343">
                  <c:v>3.520594</c:v>
                </c:pt>
                <c:pt idx="1344">
                  <c:v>3.523215</c:v>
                </c:pt>
                <c:pt idx="1345">
                  <c:v>3.5258370000000001</c:v>
                </c:pt>
                <c:pt idx="1346">
                  <c:v>3.5284580000000001</c:v>
                </c:pt>
                <c:pt idx="1347">
                  <c:v>3.5310800000000002</c:v>
                </c:pt>
                <c:pt idx="1348">
                  <c:v>3.5337010000000002</c:v>
                </c:pt>
                <c:pt idx="1349">
                  <c:v>3.5363229999999999</c:v>
                </c:pt>
                <c:pt idx="1350">
                  <c:v>3.5389439999999999</c:v>
                </c:pt>
                <c:pt idx="1351">
                  <c:v>3.5415649999999999</c:v>
                </c:pt>
                <c:pt idx="1352">
                  <c:v>3.544187</c:v>
                </c:pt>
                <c:pt idx="1353">
                  <c:v>3.546808</c:v>
                </c:pt>
                <c:pt idx="1354">
                  <c:v>3.5494300000000001</c:v>
                </c:pt>
                <c:pt idx="1355">
                  <c:v>3.5520510000000001</c:v>
                </c:pt>
                <c:pt idx="1356">
                  <c:v>3.5546730000000002</c:v>
                </c:pt>
                <c:pt idx="1357">
                  <c:v>3.5572940000000002</c:v>
                </c:pt>
                <c:pt idx="1358">
                  <c:v>3.5599159999999999</c:v>
                </c:pt>
                <c:pt idx="1359">
                  <c:v>3.5625369999999998</c:v>
                </c:pt>
                <c:pt idx="1360">
                  <c:v>3.5651579999999998</c:v>
                </c:pt>
                <c:pt idx="1361">
                  <c:v>3.56778</c:v>
                </c:pt>
                <c:pt idx="1362">
                  <c:v>3.5704009999999999</c:v>
                </c:pt>
                <c:pt idx="1363">
                  <c:v>3.5730230000000001</c:v>
                </c:pt>
                <c:pt idx="1364">
                  <c:v>3.575644</c:v>
                </c:pt>
                <c:pt idx="1365">
                  <c:v>3.5782660000000002</c:v>
                </c:pt>
                <c:pt idx="1366">
                  <c:v>3.5808870000000002</c:v>
                </c:pt>
                <c:pt idx="1367">
                  <c:v>3.5835080000000001</c:v>
                </c:pt>
                <c:pt idx="1368">
                  <c:v>3.5861299999999998</c:v>
                </c:pt>
                <c:pt idx="1369">
                  <c:v>3.5887509999999998</c:v>
                </c:pt>
                <c:pt idx="1370">
                  <c:v>3.5913729999999999</c:v>
                </c:pt>
                <c:pt idx="1371">
                  <c:v>3.5939939999999999</c:v>
                </c:pt>
                <c:pt idx="1372">
                  <c:v>3.596616</c:v>
                </c:pt>
                <c:pt idx="1373">
                  <c:v>3.599237</c:v>
                </c:pt>
                <c:pt idx="1374">
                  <c:v>3.6018590000000001</c:v>
                </c:pt>
                <c:pt idx="1375">
                  <c:v>3.6044800000000001</c:v>
                </c:pt>
                <c:pt idx="1376">
                  <c:v>3.6071010000000001</c:v>
                </c:pt>
                <c:pt idx="1377">
                  <c:v>3.6097229999999998</c:v>
                </c:pt>
                <c:pt idx="1378">
                  <c:v>3.6123440000000002</c:v>
                </c:pt>
                <c:pt idx="1379">
                  <c:v>3.6149659999999999</c:v>
                </c:pt>
                <c:pt idx="1380">
                  <c:v>3.6175869999999999</c:v>
                </c:pt>
                <c:pt idx="1381">
                  <c:v>3.620209</c:v>
                </c:pt>
                <c:pt idx="1382">
                  <c:v>3.62283</c:v>
                </c:pt>
                <c:pt idx="1383">
                  <c:v>3.6254520000000001</c:v>
                </c:pt>
                <c:pt idx="1384">
                  <c:v>3.6280730000000001</c:v>
                </c:pt>
                <c:pt idx="1385">
                  <c:v>3.6306940000000001</c:v>
                </c:pt>
                <c:pt idx="1386">
                  <c:v>3.6333160000000002</c:v>
                </c:pt>
                <c:pt idx="1387">
                  <c:v>3.6359370000000002</c:v>
                </c:pt>
                <c:pt idx="1388">
                  <c:v>3.6385589999999999</c:v>
                </c:pt>
                <c:pt idx="1389">
                  <c:v>3.6411799999999999</c:v>
                </c:pt>
                <c:pt idx="1390">
                  <c:v>3.643802</c:v>
                </c:pt>
                <c:pt idx="1391">
                  <c:v>3.646423</c:v>
                </c:pt>
                <c:pt idx="1392">
                  <c:v>3.6490450000000001</c:v>
                </c:pt>
                <c:pt idx="1393">
                  <c:v>3.6516660000000001</c:v>
                </c:pt>
                <c:pt idx="1394">
                  <c:v>3.6542870000000001</c:v>
                </c:pt>
                <c:pt idx="1395">
                  <c:v>3.6569090000000002</c:v>
                </c:pt>
                <c:pt idx="1396">
                  <c:v>3.6595300000000002</c:v>
                </c:pt>
                <c:pt idx="1397">
                  <c:v>3.6621519999999999</c:v>
                </c:pt>
                <c:pt idx="1398">
                  <c:v>3.6647729999999998</c:v>
                </c:pt>
                <c:pt idx="1399">
                  <c:v>3.667395</c:v>
                </c:pt>
                <c:pt idx="1400">
                  <c:v>3.6700159999999999</c:v>
                </c:pt>
                <c:pt idx="1401">
                  <c:v>3.6726369999999999</c:v>
                </c:pt>
                <c:pt idx="1402">
                  <c:v>3.6752590000000001</c:v>
                </c:pt>
                <c:pt idx="1403">
                  <c:v>3.67788</c:v>
                </c:pt>
                <c:pt idx="1404">
                  <c:v>3.6805020000000002</c:v>
                </c:pt>
                <c:pt idx="1405">
                  <c:v>3.6831230000000001</c:v>
                </c:pt>
                <c:pt idx="1406">
                  <c:v>3.6857449999999998</c:v>
                </c:pt>
                <c:pt idx="1407">
                  <c:v>3.6883659999999998</c:v>
                </c:pt>
                <c:pt idx="1408">
                  <c:v>3.6909879999999999</c:v>
                </c:pt>
                <c:pt idx="1409">
                  <c:v>3.6936089999999999</c:v>
                </c:pt>
                <c:pt idx="1410">
                  <c:v>3.6962299999999999</c:v>
                </c:pt>
                <c:pt idx="1411">
                  <c:v>3.698852</c:v>
                </c:pt>
                <c:pt idx="1412">
                  <c:v>3.701473</c:v>
                </c:pt>
                <c:pt idx="1413">
                  <c:v>3.7040950000000001</c:v>
                </c:pt>
                <c:pt idx="1414">
                  <c:v>3.7067160000000001</c:v>
                </c:pt>
                <c:pt idx="1415">
                  <c:v>3.7093370000000001</c:v>
                </c:pt>
                <c:pt idx="1416">
                  <c:v>3.7119589999999998</c:v>
                </c:pt>
                <c:pt idx="1417">
                  <c:v>3.7145809999999999</c:v>
                </c:pt>
                <c:pt idx="1418">
                  <c:v>3.7172019999999999</c:v>
                </c:pt>
                <c:pt idx="1419">
                  <c:v>3.7198229999999999</c:v>
                </c:pt>
                <c:pt idx="1420">
                  <c:v>3.722445</c:v>
                </c:pt>
                <c:pt idx="1421">
                  <c:v>3.725066</c:v>
                </c:pt>
                <c:pt idx="1422">
                  <c:v>3.7276880000000001</c:v>
                </c:pt>
                <c:pt idx="1423">
                  <c:v>3.7303090000000001</c:v>
                </c:pt>
                <c:pt idx="1424">
                  <c:v>3.7329300000000001</c:v>
                </c:pt>
                <c:pt idx="1425">
                  <c:v>3.7355520000000002</c:v>
                </c:pt>
                <c:pt idx="1426">
                  <c:v>3.7381730000000002</c:v>
                </c:pt>
                <c:pt idx="1427">
                  <c:v>3.7407949999999999</c:v>
                </c:pt>
                <c:pt idx="1428">
                  <c:v>3.7434159999999999</c:v>
                </c:pt>
                <c:pt idx="1429">
                  <c:v>3.746038</c:v>
                </c:pt>
                <c:pt idx="1430">
                  <c:v>3.748659</c:v>
                </c:pt>
                <c:pt idx="1431">
                  <c:v>3.7512810000000001</c:v>
                </c:pt>
                <c:pt idx="1432">
                  <c:v>3.7539020000000001</c:v>
                </c:pt>
                <c:pt idx="1433">
                  <c:v>3.7565240000000002</c:v>
                </c:pt>
                <c:pt idx="1434">
                  <c:v>3.7591450000000002</c:v>
                </c:pt>
                <c:pt idx="1435">
                  <c:v>3.7617660000000002</c:v>
                </c:pt>
                <c:pt idx="1436">
                  <c:v>3.7643879999999998</c:v>
                </c:pt>
                <c:pt idx="1437">
                  <c:v>3.7670089999999998</c:v>
                </c:pt>
                <c:pt idx="1438">
                  <c:v>3.769631</c:v>
                </c:pt>
                <c:pt idx="1439">
                  <c:v>3.7722519999999999</c:v>
                </c:pt>
                <c:pt idx="1440">
                  <c:v>3.7748729999999999</c:v>
                </c:pt>
                <c:pt idx="1441">
                  <c:v>3.777495</c:v>
                </c:pt>
                <c:pt idx="1442">
                  <c:v>3.7801170000000002</c:v>
                </c:pt>
                <c:pt idx="1443">
                  <c:v>3.7827380000000002</c:v>
                </c:pt>
                <c:pt idx="1444">
                  <c:v>3.7853590000000001</c:v>
                </c:pt>
                <c:pt idx="1445">
                  <c:v>3.7879809999999998</c:v>
                </c:pt>
                <c:pt idx="1446">
                  <c:v>3.7906019999999998</c:v>
                </c:pt>
                <c:pt idx="1447">
                  <c:v>3.7932239999999999</c:v>
                </c:pt>
                <c:pt idx="1448">
                  <c:v>3.7958449999999999</c:v>
                </c:pt>
                <c:pt idx="1449">
                  <c:v>3.7984659999999999</c:v>
                </c:pt>
                <c:pt idx="1450">
                  <c:v>3.801088</c:v>
                </c:pt>
                <c:pt idx="1451">
                  <c:v>3.8037100000000001</c:v>
                </c:pt>
                <c:pt idx="1452">
                  <c:v>3.8063310000000001</c:v>
                </c:pt>
                <c:pt idx="1453">
                  <c:v>3.8089520000000001</c:v>
                </c:pt>
                <c:pt idx="1454">
                  <c:v>3.8115739999999998</c:v>
                </c:pt>
                <c:pt idx="1455">
                  <c:v>3.8141949999999998</c:v>
                </c:pt>
                <c:pt idx="1456">
                  <c:v>3.8168169999999999</c:v>
                </c:pt>
                <c:pt idx="1457">
                  <c:v>3.8194379999999999</c:v>
                </c:pt>
                <c:pt idx="1458">
                  <c:v>3.8220589999999999</c:v>
                </c:pt>
                <c:pt idx="1459">
                  <c:v>3.824681</c:v>
                </c:pt>
                <c:pt idx="1460">
                  <c:v>3.827302</c:v>
                </c:pt>
                <c:pt idx="1461">
                  <c:v>3.8299240000000001</c:v>
                </c:pt>
                <c:pt idx="1462">
                  <c:v>3.8325450000000001</c:v>
                </c:pt>
                <c:pt idx="1463">
                  <c:v>3.8351670000000002</c:v>
                </c:pt>
                <c:pt idx="1464">
                  <c:v>3.8377880000000002</c:v>
                </c:pt>
                <c:pt idx="1465">
                  <c:v>3.8404099999999999</c:v>
                </c:pt>
                <c:pt idx="1466">
                  <c:v>3.8430309999999999</c:v>
                </c:pt>
                <c:pt idx="1467">
                  <c:v>3.8456519999999998</c:v>
                </c:pt>
                <c:pt idx="1468">
                  <c:v>3.848274</c:v>
                </c:pt>
                <c:pt idx="1469">
                  <c:v>3.850895</c:v>
                </c:pt>
                <c:pt idx="1470">
                  <c:v>3.8535170000000001</c:v>
                </c:pt>
                <c:pt idx="1471">
                  <c:v>3.8561380000000001</c:v>
                </c:pt>
                <c:pt idx="1472">
                  <c:v>3.8587600000000002</c:v>
                </c:pt>
                <c:pt idx="1473">
                  <c:v>3.8613810000000002</c:v>
                </c:pt>
                <c:pt idx="1474">
                  <c:v>3.8640020000000002</c:v>
                </c:pt>
                <c:pt idx="1475">
                  <c:v>3.8666239999999998</c:v>
                </c:pt>
                <c:pt idx="1476">
                  <c:v>3.869246</c:v>
                </c:pt>
                <c:pt idx="1477">
                  <c:v>3.8718669999999999</c:v>
                </c:pt>
                <c:pt idx="1478">
                  <c:v>3.8744879999999999</c:v>
                </c:pt>
                <c:pt idx="1479">
                  <c:v>3.8771100000000001</c:v>
                </c:pt>
                <c:pt idx="1480">
                  <c:v>3.879731</c:v>
                </c:pt>
                <c:pt idx="1481">
                  <c:v>3.8823530000000002</c:v>
                </c:pt>
                <c:pt idx="1482">
                  <c:v>3.8849740000000001</c:v>
                </c:pt>
                <c:pt idx="1483">
                  <c:v>3.8875950000000001</c:v>
                </c:pt>
                <c:pt idx="1484">
                  <c:v>3.8902169999999998</c:v>
                </c:pt>
                <c:pt idx="1485">
                  <c:v>3.8928379999999998</c:v>
                </c:pt>
                <c:pt idx="1486">
                  <c:v>3.8954599999999999</c:v>
                </c:pt>
                <c:pt idx="1487">
                  <c:v>3.8980809999999999</c:v>
                </c:pt>
                <c:pt idx="1488">
                  <c:v>3.900703</c:v>
                </c:pt>
                <c:pt idx="1489">
                  <c:v>3.903324</c:v>
                </c:pt>
                <c:pt idx="1490">
                  <c:v>3.9059460000000001</c:v>
                </c:pt>
                <c:pt idx="1491">
                  <c:v>3.9085670000000001</c:v>
                </c:pt>
                <c:pt idx="1492">
                  <c:v>3.9111880000000001</c:v>
                </c:pt>
                <c:pt idx="1493">
                  <c:v>3.9138099999999998</c:v>
                </c:pt>
                <c:pt idx="1494">
                  <c:v>3.9164310000000002</c:v>
                </c:pt>
                <c:pt idx="1495">
                  <c:v>3.9190529999999999</c:v>
                </c:pt>
                <c:pt idx="1496">
                  <c:v>3.9216739999999999</c:v>
                </c:pt>
                <c:pt idx="1497">
                  <c:v>3.924296</c:v>
                </c:pt>
                <c:pt idx="1498">
                  <c:v>3.926917</c:v>
                </c:pt>
                <c:pt idx="1499">
                  <c:v>3.929538</c:v>
                </c:pt>
                <c:pt idx="1500">
                  <c:v>3.9321600000000001</c:v>
                </c:pt>
                <c:pt idx="1501">
                  <c:v>3.9347810000000001</c:v>
                </c:pt>
                <c:pt idx="1502">
                  <c:v>3.9374030000000002</c:v>
                </c:pt>
                <c:pt idx="1503">
                  <c:v>3.9400240000000002</c:v>
                </c:pt>
                <c:pt idx="1504">
                  <c:v>3.9426459999999999</c:v>
                </c:pt>
                <c:pt idx="1505">
                  <c:v>3.9452669999999999</c:v>
                </c:pt>
                <c:pt idx="1506">
                  <c:v>3.947889</c:v>
                </c:pt>
                <c:pt idx="1507">
                  <c:v>3.95051</c:v>
                </c:pt>
                <c:pt idx="1508">
                  <c:v>3.953131</c:v>
                </c:pt>
                <c:pt idx="1509">
                  <c:v>3.9557530000000001</c:v>
                </c:pt>
                <c:pt idx="1510">
                  <c:v>3.9583740000000001</c:v>
                </c:pt>
                <c:pt idx="1511">
                  <c:v>3.9609960000000002</c:v>
                </c:pt>
                <c:pt idx="1512">
                  <c:v>3.9636170000000002</c:v>
                </c:pt>
                <c:pt idx="1513">
                  <c:v>3.9662389999999998</c:v>
                </c:pt>
                <c:pt idx="1514">
                  <c:v>3.9688599999999998</c:v>
                </c:pt>
                <c:pt idx="1515">
                  <c:v>3.971482</c:v>
                </c:pt>
                <c:pt idx="1516">
                  <c:v>3.9741029999999999</c:v>
                </c:pt>
                <c:pt idx="1517">
                  <c:v>3.9767239999999999</c:v>
                </c:pt>
                <c:pt idx="1518">
                  <c:v>3.979346</c:v>
                </c:pt>
                <c:pt idx="1519">
                  <c:v>3.981967</c:v>
                </c:pt>
                <c:pt idx="1520">
                  <c:v>3.9845890000000002</c:v>
                </c:pt>
                <c:pt idx="1521">
                  <c:v>3.9872100000000001</c:v>
                </c:pt>
                <c:pt idx="1522">
                  <c:v>3.9898319999999998</c:v>
                </c:pt>
                <c:pt idx="1523">
                  <c:v>3.9924529999999998</c:v>
                </c:pt>
                <c:pt idx="1524">
                  <c:v>3.9950749999999999</c:v>
                </c:pt>
                <c:pt idx="1525">
                  <c:v>3.9976959999999999</c:v>
                </c:pt>
                <c:pt idx="1526">
                  <c:v>4.000318</c:v>
                </c:pt>
                <c:pt idx="1527">
                  <c:v>4.0029389999999996</c:v>
                </c:pt>
                <c:pt idx="1528">
                  <c:v>4.00556</c:v>
                </c:pt>
                <c:pt idx="1529">
                  <c:v>4.0081819999999997</c:v>
                </c:pt>
                <c:pt idx="1530">
                  <c:v>4.0108030000000001</c:v>
                </c:pt>
                <c:pt idx="1531">
                  <c:v>4.0134239999999997</c:v>
                </c:pt>
                <c:pt idx="1532">
                  <c:v>4.0160460000000002</c:v>
                </c:pt>
                <c:pt idx="1533">
                  <c:v>4.0186679999999999</c:v>
                </c:pt>
                <c:pt idx="1534">
                  <c:v>4.0212890000000003</c:v>
                </c:pt>
                <c:pt idx="1535">
                  <c:v>4.023911</c:v>
                </c:pt>
                <c:pt idx="1536">
                  <c:v>4.0265319999999996</c:v>
                </c:pt>
                <c:pt idx="1537">
                  <c:v>4.029153</c:v>
                </c:pt>
                <c:pt idx="1538">
                  <c:v>4.0317749999999997</c:v>
                </c:pt>
                <c:pt idx="1539">
                  <c:v>4.0343960000000001</c:v>
                </c:pt>
                <c:pt idx="1540">
                  <c:v>4.0370169999999996</c:v>
                </c:pt>
                <c:pt idx="1541">
                  <c:v>4.0396390000000002</c:v>
                </c:pt>
                <c:pt idx="1542">
                  <c:v>4.0422609999999999</c:v>
                </c:pt>
                <c:pt idx="1543">
                  <c:v>4.0448820000000003</c:v>
                </c:pt>
                <c:pt idx="1544">
                  <c:v>4.0475029999999999</c:v>
                </c:pt>
                <c:pt idx="1545">
                  <c:v>4.0501250000000004</c:v>
                </c:pt>
                <c:pt idx="1546">
                  <c:v>4.052746</c:v>
                </c:pt>
                <c:pt idx="1547">
                  <c:v>4.0553670000000004</c:v>
                </c:pt>
                <c:pt idx="1548">
                  <c:v>4.0579890000000001</c:v>
                </c:pt>
                <c:pt idx="1549">
                  <c:v>4.0606109999999997</c:v>
                </c:pt>
                <c:pt idx="1550">
                  <c:v>4.0632320000000002</c:v>
                </c:pt>
                <c:pt idx="1551">
                  <c:v>4.0658539999999999</c:v>
                </c:pt>
                <c:pt idx="1552">
                  <c:v>4.0684750000000003</c:v>
                </c:pt>
                <c:pt idx="1553">
                  <c:v>4.0710959999999998</c:v>
                </c:pt>
                <c:pt idx="1554">
                  <c:v>4.0737180000000004</c:v>
                </c:pt>
                <c:pt idx="1555">
                  <c:v>4.0763389999999999</c:v>
                </c:pt>
                <c:pt idx="1556">
                  <c:v>4.0789600000000004</c:v>
                </c:pt>
                <c:pt idx="1557">
                  <c:v>4.081582</c:v>
                </c:pt>
                <c:pt idx="1558">
                  <c:v>4.0842039999999997</c:v>
                </c:pt>
                <c:pt idx="1559">
                  <c:v>4.0868250000000002</c:v>
                </c:pt>
                <c:pt idx="1560">
                  <c:v>4.0894469999999998</c:v>
                </c:pt>
                <c:pt idx="1561">
                  <c:v>4.0920680000000003</c:v>
                </c:pt>
                <c:pt idx="1562">
                  <c:v>4.0946889999999998</c:v>
                </c:pt>
                <c:pt idx="1563">
                  <c:v>4.0973110000000004</c:v>
                </c:pt>
                <c:pt idx="1564">
                  <c:v>4.0999319999999999</c:v>
                </c:pt>
                <c:pt idx="1565">
                  <c:v>4.1025530000000003</c:v>
                </c:pt>
                <c:pt idx="1566">
                  <c:v>4.105175</c:v>
                </c:pt>
                <c:pt idx="1567">
                  <c:v>4.1077969999999997</c:v>
                </c:pt>
                <c:pt idx="1568">
                  <c:v>4.1104180000000001</c:v>
                </c:pt>
                <c:pt idx="1569">
                  <c:v>4.1130389999999997</c:v>
                </c:pt>
                <c:pt idx="1570">
                  <c:v>4.1156610000000002</c:v>
                </c:pt>
                <c:pt idx="1571">
                  <c:v>4.1182819999999998</c:v>
                </c:pt>
                <c:pt idx="1572">
                  <c:v>4.1209030000000002</c:v>
                </c:pt>
                <c:pt idx="1573">
                  <c:v>4.1235249999999999</c:v>
                </c:pt>
                <c:pt idx="1574">
                  <c:v>4.1261460000000003</c:v>
                </c:pt>
                <c:pt idx="1575">
                  <c:v>4.128768</c:v>
                </c:pt>
                <c:pt idx="1576">
                  <c:v>4.1313899999999997</c:v>
                </c:pt>
                <c:pt idx="1577">
                  <c:v>4.1340110000000001</c:v>
                </c:pt>
                <c:pt idx="1578">
                  <c:v>4.1366319999999996</c:v>
                </c:pt>
                <c:pt idx="1579">
                  <c:v>4.1392540000000002</c:v>
                </c:pt>
                <c:pt idx="1580">
                  <c:v>4.1418749999999998</c:v>
                </c:pt>
                <c:pt idx="1581">
                  <c:v>4.1444960000000002</c:v>
                </c:pt>
                <c:pt idx="1582">
                  <c:v>4.1471179999999999</c:v>
                </c:pt>
                <c:pt idx="1583">
                  <c:v>4.1497390000000003</c:v>
                </c:pt>
                <c:pt idx="1584">
                  <c:v>4.152361</c:v>
                </c:pt>
                <c:pt idx="1585">
                  <c:v>4.1549829999999996</c:v>
                </c:pt>
                <c:pt idx="1586">
                  <c:v>4.1576040000000001</c:v>
                </c:pt>
                <c:pt idx="1587">
                  <c:v>4.1602249999999996</c:v>
                </c:pt>
                <c:pt idx="1588">
                  <c:v>4.1628470000000002</c:v>
                </c:pt>
                <c:pt idx="1589">
                  <c:v>4.1654679999999997</c:v>
                </c:pt>
                <c:pt idx="1590">
                  <c:v>4.1680890000000002</c:v>
                </c:pt>
                <c:pt idx="1591">
                  <c:v>4.1707109999999998</c:v>
                </c:pt>
                <c:pt idx="1592">
                  <c:v>4.1733330000000004</c:v>
                </c:pt>
                <c:pt idx="1593">
                  <c:v>4.1759539999999999</c:v>
                </c:pt>
                <c:pt idx="1594">
                  <c:v>4.1785759999999996</c:v>
                </c:pt>
                <c:pt idx="1595">
                  <c:v>4.1811970000000001</c:v>
                </c:pt>
                <c:pt idx="1596">
                  <c:v>4.1838179999999996</c:v>
                </c:pt>
                <c:pt idx="1597">
                  <c:v>4.1864400000000002</c:v>
                </c:pt>
                <c:pt idx="1598">
                  <c:v>4.1890609999999997</c:v>
                </c:pt>
                <c:pt idx="1599">
                  <c:v>4.1916820000000001</c:v>
                </c:pt>
                <c:pt idx="1600">
                  <c:v>4.1943039999999998</c:v>
                </c:pt>
                <c:pt idx="1601">
                  <c:v>4.1969260000000004</c:v>
                </c:pt>
                <c:pt idx="1602">
                  <c:v>4.1995469999999999</c:v>
                </c:pt>
                <c:pt idx="1603">
                  <c:v>4.2021680000000003</c:v>
                </c:pt>
                <c:pt idx="1604">
                  <c:v>4.20479</c:v>
                </c:pt>
                <c:pt idx="1605">
                  <c:v>4.2074109999999996</c:v>
                </c:pt>
                <c:pt idx="1606">
                  <c:v>4.210032</c:v>
                </c:pt>
                <c:pt idx="1607">
                  <c:v>4.2126539999999997</c:v>
                </c:pt>
                <c:pt idx="1608">
                  <c:v>4.2152750000000001</c:v>
                </c:pt>
                <c:pt idx="1609">
                  <c:v>4.2178969999999998</c:v>
                </c:pt>
                <c:pt idx="1610">
                  <c:v>4.2205190000000004</c:v>
                </c:pt>
                <c:pt idx="1611">
                  <c:v>4.2231399999999999</c:v>
                </c:pt>
                <c:pt idx="1612">
                  <c:v>4.2257610000000003</c:v>
                </c:pt>
                <c:pt idx="1613">
                  <c:v>4.228383</c:v>
                </c:pt>
                <c:pt idx="1614">
                  <c:v>4.2310040000000004</c:v>
                </c:pt>
                <c:pt idx="1615">
                  <c:v>4.233625</c:v>
                </c:pt>
                <c:pt idx="1616">
                  <c:v>4.2362469999999997</c:v>
                </c:pt>
                <c:pt idx="1617">
                  <c:v>4.2388680000000001</c:v>
                </c:pt>
                <c:pt idx="1618">
                  <c:v>4.2414899999999998</c:v>
                </c:pt>
                <c:pt idx="1619">
                  <c:v>4.2441120000000003</c:v>
                </c:pt>
                <c:pt idx="1620">
                  <c:v>4.2467329999999999</c:v>
                </c:pt>
                <c:pt idx="1621">
                  <c:v>4.2493540000000003</c:v>
                </c:pt>
                <c:pt idx="1622">
                  <c:v>4.251976</c:v>
                </c:pt>
                <c:pt idx="1623">
                  <c:v>4.2545970000000004</c:v>
                </c:pt>
                <c:pt idx="1624">
                  <c:v>4.2572179999999999</c:v>
                </c:pt>
                <c:pt idx="1625">
                  <c:v>4.2598399999999996</c:v>
                </c:pt>
                <c:pt idx="1626">
                  <c:v>4.2624610000000001</c:v>
                </c:pt>
                <c:pt idx="1627">
                  <c:v>4.2650829999999997</c:v>
                </c:pt>
                <c:pt idx="1628">
                  <c:v>4.2677040000000002</c:v>
                </c:pt>
                <c:pt idx="1629">
                  <c:v>4.2703259999999998</c:v>
                </c:pt>
                <c:pt idx="1630">
                  <c:v>4.2729470000000003</c:v>
                </c:pt>
                <c:pt idx="1631">
                  <c:v>4.2755679999999998</c:v>
                </c:pt>
                <c:pt idx="1632">
                  <c:v>4.2781900000000004</c:v>
                </c:pt>
                <c:pt idx="1633">
                  <c:v>4.2808109999999999</c:v>
                </c:pt>
                <c:pt idx="1634">
                  <c:v>4.2834329999999996</c:v>
                </c:pt>
                <c:pt idx="1635">
                  <c:v>4.2860550000000002</c:v>
                </c:pt>
                <c:pt idx="1636">
                  <c:v>4.2886759999999997</c:v>
                </c:pt>
                <c:pt idx="1637">
                  <c:v>4.2912970000000001</c:v>
                </c:pt>
                <c:pt idx="1638">
                  <c:v>4.2939189999999998</c:v>
                </c:pt>
                <c:pt idx="1639">
                  <c:v>4.2965400000000002</c:v>
                </c:pt>
                <c:pt idx="1640">
                  <c:v>4.2991609999999998</c:v>
                </c:pt>
                <c:pt idx="1641">
                  <c:v>4.3017830000000004</c:v>
                </c:pt>
                <c:pt idx="1642">
                  <c:v>4.3044039999999999</c:v>
                </c:pt>
                <c:pt idx="1643">
                  <c:v>4.3070259999999996</c:v>
                </c:pt>
                <c:pt idx="1644">
                  <c:v>4.3096480000000001</c:v>
                </c:pt>
                <c:pt idx="1645">
                  <c:v>4.3122689999999997</c:v>
                </c:pt>
                <c:pt idx="1646">
                  <c:v>4.3148900000000001</c:v>
                </c:pt>
                <c:pt idx="1647">
                  <c:v>4.3175119999999998</c:v>
                </c:pt>
                <c:pt idx="1648">
                  <c:v>4.3201330000000002</c:v>
                </c:pt>
                <c:pt idx="1649">
                  <c:v>4.3227539999999998</c:v>
                </c:pt>
                <c:pt idx="1650">
                  <c:v>4.3253760000000003</c:v>
                </c:pt>
                <c:pt idx="1651">
                  <c:v>4.3279969999999999</c:v>
                </c:pt>
                <c:pt idx="1652">
                  <c:v>4.3306190000000004</c:v>
                </c:pt>
                <c:pt idx="1653">
                  <c:v>4.3332410000000001</c:v>
                </c:pt>
                <c:pt idx="1654">
                  <c:v>4.3358619999999997</c:v>
                </c:pt>
                <c:pt idx="1655">
                  <c:v>4.3384830000000001</c:v>
                </c:pt>
                <c:pt idx="1656">
                  <c:v>4.3411049999999998</c:v>
                </c:pt>
                <c:pt idx="1657">
                  <c:v>4.3437260000000002</c:v>
                </c:pt>
                <c:pt idx="1658">
                  <c:v>4.3463469999999997</c:v>
                </c:pt>
                <c:pt idx="1659">
                  <c:v>4.3489690000000003</c:v>
                </c:pt>
                <c:pt idx="1660">
                  <c:v>4.3515899999999998</c:v>
                </c:pt>
                <c:pt idx="1661">
                  <c:v>4.3542120000000004</c:v>
                </c:pt>
                <c:pt idx="1662">
                  <c:v>4.356833</c:v>
                </c:pt>
                <c:pt idx="1663">
                  <c:v>4.3594549999999996</c:v>
                </c:pt>
                <c:pt idx="1664">
                  <c:v>4.3620760000000001</c:v>
                </c:pt>
                <c:pt idx="1665">
                  <c:v>4.3646969999999996</c:v>
                </c:pt>
                <c:pt idx="1666">
                  <c:v>4.3673190000000002</c:v>
                </c:pt>
                <c:pt idx="1667">
                  <c:v>4.3699399999999997</c:v>
                </c:pt>
                <c:pt idx="1668">
                  <c:v>4.3725620000000003</c:v>
                </c:pt>
                <c:pt idx="1669">
                  <c:v>4.3751829999999998</c:v>
                </c:pt>
                <c:pt idx="1670">
                  <c:v>4.3778050000000004</c:v>
                </c:pt>
                <c:pt idx="1671">
                  <c:v>4.3804259999999999</c:v>
                </c:pt>
                <c:pt idx="1672">
                  <c:v>4.3830479999999996</c:v>
                </c:pt>
                <c:pt idx="1673">
                  <c:v>4.385669</c:v>
                </c:pt>
                <c:pt idx="1674">
                  <c:v>4.3882899999999996</c:v>
                </c:pt>
                <c:pt idx="1675">
                  <c:v>4.3909120000000001</c:v>
                </c:pt>
                <c:pt idx="1676">
                  <c:v>4.3935329999999997</c:v>
                </c:pt>
                <c:pt idx="1677">
                  <c:v>4.3961550000000003</c:v>
                </c:pt>
                <c:pt idx="1678">
                  <c:v>4.3987769999999999</c:v>
                </c:pt>
                <c:pt idx="1679">
                  <c:v>4.4013980000000004</c:v>
                </c:pt>
                <c:pt idx="1680">
                  <c:v>4.4040189999999999</c:v>
                </c:pt>
                <c:pt idx="1681">
                  <c:v>4.4066409999999996</c:v>
                </c:pt>
                <c:pt idx="1682">
                  <c:v>4.409262</c:v>
                </c:pt>
                <c:pt idx="1683">
                  <c:v>4.4118830000000004</c:v>
                </c:pt>
                <c:pt idx="1684">
                  <c:v>4.4145050000000001</c:v>
                </c:pt>
                <c:pt idx="1685">
                  <c:v>4.4171259999999997</c:v>
                </c:pt>
                <c:pt idx="1686">
                  <c:v>4.4197480000000002</c:v>
                </c:pt>
                <c:pt idx="1687">
                  <c:v>4.4223689999999998</c:v>
                </c:pt>
                <c:pt idx="1688">
                  <c:v>4.4249910000000003</c:v>
                </c:pt>
                <c:pt idx="1689">
                  <c:v>4.4276119999999999</c:v>
                </c:pt>
                <c:pt idx="1690">
                  <c:v>4.4302330000000003</c:v>
                </c:pt>
                <c:pt idx="1691">
                  <c:v>4.432855</c:v>
                </c:pt>
                <c:pt idx="1692">
                  <c:v>4.4354760000000004</c:v>
                </c:pt>
                <c:pt idx="1693">
                  <c:v>4.4380980000000001</c:v>
                </c:pt>
                <c:pt idx="1694">
                  <c:v>4.4407189999999996</c:v>
                </c:pt>
                <c:pt idx="1695">
                  <c:v>4.4433410000000002</c:v>
                </c:pt>
                <c:pt idx="1696">
                  <c:v>4.4459619999999997</c:v>
                </c:pt>
                <c:pt idx="1697">
                  <c:v>4.4485840000000003</c:v>
                </c:pt>
                <c:pt idx="1698">
                  <c:v>4.4512049999999999</c:v>
                </c:pt>
                <c:pt idx="1699">
                  <c:v>4.4538260000000003</c:v>
                </c:pt>
                <c:pt idx="1700">
                  <c:v>4.456448</c:v>
                </c:pt>
                <c:pt idx="1701">
                  <c:v>4.4590690000000004</c:v>
                </c:pt>
                <c:pt idx="1702">
                  <c:v>4.4616910000000001</c:v>
                </c:pt>
                <c:pt idx="1703">
                  <c:v>4.4643119999999996</c:v>
                </c:pt>
                <c:pt idx="1704">
                  <c:v>4.4669340000000002</c:v>
                </c:pt>
                <c:pt idx="1705">
                  <c:v>4.4695549999999997</c:v>
                </c:pt>
                <c:pt idx="1706">
                  <c:v>4.4721770000000003</c:v>
                </c:pt>
                <c:pt idx="1707">
                  <c:v>4.4747979999999998</c:v>
                </c:pt>
                <c:pt idx="1708">
                  <c:v>4.4774190000000003</c:v>
                </c:pt>
                <c:pt idx="1709">
                  <c:v>4.4800409999999999</c:v>
                </c:pt>
                <c:pt idx="1710">
                  <c:v>4.4826620000000004</c:v>
                </c:pt>
                <c:pt idx="1711">
                  <c:v>4.485284</c:v>
                </c:pt>
                <c:pt idx="1712">
                  <c:v>4.4879049999999996</c:v>
                </c:pt>
                <c:pt idx="1713">
                  <c:v>4.4905270000000002</c:v>
                </c:pt>
                <c:pt idx="1714">
                  <c:v>4.4931479999999997</c:v>
                </c:pt>
                <c:pt idx="1715">
                  <c:v>4.4957700000000003</c:v>
                </c:pt>
                <c:pt idx="1716">
                  <c:v>4.4983909999999998</c:v>
                </c:pt>
                <c:pt idx="1717">
                  <c:v>4.5010120000000002</c:v>
                </c:pt>
                <c:pt idx="1718">
                  <c:v>4.5036339999999999</c:v>
                </c:pt>
                <c:pt idx="1719">
                  <c:v>4.5062550000000003</c:v>
                </c:pt>
                <c:pt idx="1720">
                  <c:v>4.508877</c:v>
                </c:pt>
                <c:pt idx="1721">
                  <c:v>4.5114979999999996</c:v>
                </c:pt>
                <c:pt idx="1722">
                  <c:v>4.5141200000000001</c:v>
                </c:pt>
                <c:pt idx="1723">
                  <c:v>4.5167409999999997</c:v>
                </c:pt>
                <c:pt idx="1724">
                  <c:v>4.5193620000000001</c:v>
                </c:pt>
                <c:pt idx="1725">
                  <c:v>4.5219839999999998</c:v>
                </c:pt>
                <c:pt idx="1726">
                  <c:v>4.5246050000000002</c:v>
                </c:pt>
                <c:pt idx="1727">
                  <c:v>4.5272269999999999</c:v>
                </c:pt>
                <c:pt idx="1728">
                  <c:v>4.5298480000000003</c:v>
                </c:pt>
                <c:pt idx="1729">
                  <c:v>4.53247</c:v>
                </c:pt>
                <c:pt idx="1730">
                  <c:v>4.5350910000000004</c:v>
                </c:pt>
                <c:pt idx="1731">
                  <c:v>4.5377130000000001</c:v>
                </c:pt>
                <c:pt idx="1732">
                  <c:v>4.5403339999999996</c:v>
                </c:pt>
                <c:pt idx="1733">
                  <c:v>4.5429550000000001</c:v>
                </c:pt>
                <c:pt idx="1734">
                  <c:v>4.5455769999999998</c:v>
                </c:pt>
                <c:pt idx="1735">
                  <c:v>4.5481980000000002</c:v>
                </c:pt>
                <c:pt idx="1736">
                  <c:v>4.5508199999999999</c:v>
                </c:pt>
                <c:pt idx="1737">
                  <c:v>4.5534410000000003</c:v>
                </c:pt>
                <c:pt idx="1738">
                  <c:v>4.556063</c:v>
                </c:pt>
                <c:pt idx="1739">
                  <c:v>4.5586840000000004</c:v>
                </c:pt>
                <c:pt idx="1740">
                  <c:v>4.5613060000000001</c:v>
                </c:pt>
                <c:pt idx="1741">
                  <c:v>4.5639269999999996</c:v>
                </c:pt>
                <c:pt idx="1742">
                  <c:v>4.5665480000000001</c:v>
                </c:pt>
                <c:pt idx="1743">
                  <c:v>4.5691699999999997</c:v>
                </c:pt>
                <c:pt idx="1744">
                  <c:v>4.5717910000000002</c:v>
                </c:pt>
                <c:pt idx="1745">
                  <c:v>4.5744129999999998</c:v>
                </c:pt>
                <c:pt idx="1746">
                  <c:v>4.5770340000000003</c:v>
                </c:pt>
                <c:pt idx="1747">
                  <c:v>4.5796559999999999</c:v>
                </c:pt>
                <c:pt idx="1748">
                  <c:v>4.5822770000000004</c:v>
                </c:pt>
                <c:pt idx="1749">
                  <c:v>4.5848979999999999</c:v>
                </c:pt>
                <c:pt idx="1750">
                  <c:v>4.5875199999999996</c:v>
                </c:pt>
                <c:pt idx="1751">
                  <c:v>4.590141</c:v>
                </c:pt>
                <c:pt idx="1752">
                  <c:v>4.5927629999999997</c:v>
                </c:pt>
                <c:pt idx="1753">
                  <c:v>4.5953840000000001</c:v>
                </c:pt>
                <c:pt idx="1754">
                  <c:v>4.5980059999999998</c:v>
                </c:pt>
                <c:pt idx="1755">
                  <c:v>4.6006270000000002</c:v>
                </c:pt>
                <c:pt idx="1756">
                  <c:v>4.6032489999999999</c:v>
                </c:pt>
                <c:pt idx="1757">
                  <c:v>4.6058700000000004</c:v>
                </c:pt>
                <c:pt idx="1758">
                  <c:v>4.6084909999999999</c:v>
                </c:pt>
                <c:pt idx="1759">
                  <c:v>4.6111129999999996</c:v>
                </c:pt>
                <c:pt idx="1760">
                  <c:v>4.613734</c:v>
                </c:pt>
                <c:pt idx="1761">
                  <c:v>4.6163559999999997</c:v>
                </c:pt>
                <c:pt idx="1762">
                  <c:v>4.6189770000000001</c:v>
                </c:pt>
                <c:pt idx="1763">
                  <c:v>4.6215989999999998</c:v>
                </c:pt>
                <c:pt idx="1764">
                  <c:v>4.6242200000000002</c:v>
                </c:pt>
                <c:pt idx="1765">
                  <c:v>4.6268419999999999</c:v>
                </c:pt>
                <c:pt idx="1766">
                  <c:v>4.6294630000000003</c:v>
                </c:pt>
                <c:pt idx="1767">
                  <c:v>4.6320839999999999</c:v>
                </c:pt>
                <c:pt idx="1768">
                  <c:v>4.6347060000000004</c:v>
                </c:pt>
                <c:pt idx="1769">
                  <c:v>4.637327</c:v>
                </c:pt>
                <c:pt idx="1770">
                  <c:v>4.6399489999999997</c:v>
                </c:pt>
                <c:pt idx="1771">
                  <c:v>4.6425700000000001</c:v>
                </c:pt>
                <c:pt idx="1772">
                  <c:v>4.6451919999999998</c:v>
                </c:pt>
                <c:pt idx="1773">
                  <c:v>4.6478130000000002</c:v>
                </c:pt>
                <c:pt idx="1774">
                  <c:v>4.6504339999999997</c:v>
                </c:pt>
                <c:pt idx="1775">
                  <c:v>4.6530560000000003</c:v>
                </c:pt>
                <c:pt idx="1776">
                  <c:v>4.6556769999999998</c:v>
                </c:pt>
                <c:pt idx="1777">
                  <c:v>4.6582990000000004</c:v>
                </c:pt>
                <c:pt idx="1778">
                  <c:v>4.66092</c:v>
                </c:pt>
                <c:pt idx="1779">
                  <c:v>4.6635419999999996</c:v>
                </c:pt>
                <c:pt idx="1780">
                  <c:v>4.6661630000000001</c:v>
                </c:pt>
                <c:pt idx="1781">
                  <c:v>4.6687849999999997</c:v>
                </c:pt>
                <c:pt idx="1782">
                  <c:v>4.6714060000000002</c:v>
                </c:pt>
                <c:pt idx="1783">
                  <c:v>4.6740269999999997</c:v>
                </c:pt>
                <c:pt idx="1784">
                  <c:v>4.6766490000000003</c:v>
                </c:pt>
                <c:pt idx="1785">
                  <c:v>4.6792699999999998</c:v>
                </c:pt>
                <c:pt idx="1786">
                  <c:v>4.6818920000000004</c:v>
                </c:pt>
                <c:pt idx="1787">
                  <c:v>4.6845129999999999</c:v>
                </c:pt>
                <c:pt idx="1788">
                  <c:v>4.6871349999999996</c:v>
                </c:pt>
                <c:pt idx="1789">
                  <c:v>4.689756</c:v>
                </c:pt>
                <c:pt idx="1790">
                  <c:v>4.6923779999999997</c:v>
                </c:pt>
                <c:pt idx="1791">
                  <c:v>4.6949990000000001</c:v>
                </c:pt>
                <c:pt idx="1792">
                  <c:v>4.6976199999999997</c:v>
                </c:pt>
                <c:pt idx="1793">
                  <c:v>4.7002420000000003</c:v>
                </c:pt>
                <c:pt idx="1794">
                  <c:v>4.7028629999999998</c:v>
                </c:pt>
                <c:pt idx="1795">
                  <c:v>4.7054850000000004</c:v>
                </c:pt>
                <c:pt idx="1796">
                  <c:v>4.7081059999999999</c:v>
                </c:pt>
                <c:pt idx="1797">
                  <c:v>4.7107279999999996</c:v>
                </c:pt>
                <c:pt idx="1798">
                  <c:v>4.713349</c:v>
                </c:pt>
                <c:pt idx="1799">
                  <c:v>4.7159709999999997</c:v>
                </c:pt>
                <c:pt idx="1800">
                  <c:v>4.7185920000000001</c:v>
                </c:pt>
                <c:pt idx="1801">
                  <c:v>4.7212129999999997</c:v>
                </c:pt>
                <c:pt idx="1802">
                  <c:v>4.7238350000000002</c:v>
                </c:pt>
                <c:pt idx="1803">
                  <c:v>4.7264559999999998</c:v>
                </c:pt>
                <c:pt idx="1804">
                  <c:v>4.7290780000000003</c:v>
                </c:pt>
                <c:pt idx="1805">
                  <c:v>4.7316989999999999</c:v>
                </c:pt>
                <c:pt idx="1806">
                  <c:v>4.7343209999999996</c:v>
                </c:pt>
                <c:pt idx="1807">
                  <c:v>4.736942</c:v>
                </c:pt>
                <c:pt idx="1808">
                  <c:v>4.7395630000000004</c:v>
                </c:pt>
                <c:pt idx="1809">
                  <c:v>4.7421850000000001</c:v>
                </c:pt>
                <c:pt idx="1810">
                  <c:v>4.7448059999999996</c:v>
                </c:pt>
                <c:pt idx="1811">
                  <c:v>4.7474280000000002</c:v>
                </c:pt>
                <c:pt idx="1812">
                  <c:v>4.7500489999999997</c:v>
                </c:pt>
                <c:pt idx="1813">
                  <c:v>4.7526710000000003</c:v>
                </c:pt>
                <c:pt idx="1814">
                  <c:v>4.7552919999999999</c:v>
                </c:pt>
                <c:pt idx="1815">
                  <c:v>4.7579140000000004</c:v>
                </c:pt>
                <c:pt idx="1816">
                  <c:v>4.760535</c:v>
                </c:pt>
                <c:pt idx="1817">
                  <c:v>4.7631560000000004</c:v>
                </c:pt>
                <c:pt idx="1818">
                  <c:v>4.7657780000000001</c:v>
                </c:pt>
                <c:pt idx="1819">
                  <c:v>4.7683989999999996</c:v>
                </c:pt>
                <c:pt idx="1820">
                  <c:v>4.7710210000000002</c:v>
                </c:pt>
                <c:pt idx="1821">
                  <c:v>4.7736419999999997</c:v>
                </c:pt>
                <c:pt idx="1822">
                  <c:v>4.7762640000000003</c:v>
                </c:pt>
                <c:pt idx="1823">
                  <c:v>4.7788849999999998</c:v>
                </c:pt>
                <c:pt idx="1824">
                  <c:v>4.7815070000000004</c:v>
                </c:pt>
                <c:pt idx="1825">
                  <c:v>4.7841279999999999</c:v>
                </c:pt>
                <c:pt idx="1826">
                  <c:v>4.7867490000000004</c:v>
                </c:pt>
                <c:pt idx="1827">
                  <c:v>4.789371</c:v>
                </c:pt>
                <c:pt idx="1828">
                  <c:v>4.7919919999999996</c:v>
                </c:pt>
                <c:pt idx="1829">
                  <c:v>4.7946140000000002</c:v>
                </c:pt>
                <c:pt idx="1830">
                  <c:v>4.7972349999999997</c:v>
                </c:pt>
                <c:pt idx="1831">
                  <c:v>4.7998570000000003</c:v>
                </c:pt>
                <c:pt idx="1832">
                  <c:v>4.8024779999999998</c:v>
                </c:pt>
                <c:pt idx="1833">
                  <c:v>4.8050990000000002</c:v>
                </c:pt>
                <c:pt idx="1834">
                  <c:v>4.8077209999999999</c:v>
                </c:pt>
                <c:pt idx="1835">
                  <c:v>4.8103420000000003</c:v>
                </c:pt>
                <c:pt idx="1836">
                  <c:v>4.812964</c:v>
                </c:pt>
                <c:pt idx="1837">
                  <c:v>4.8155849999999996</c:v>
                </c:pt>
                <c:pt idx="1838">
                  <c:v>4.8182070000000001</c:v>
                </c:pt>
                <c:pt idx="1839">
                  <c:v>4.8208279999999997</c:v>
                </c:pt>
                <c:pt idx="1840">
                  <c:v>4.8234500000000002</c:v>
                </c:pt>
                <c:pt idx="1841">
                  <c:v>4.8260709999999998</c:v>
                </c:pt>
                <c:pt idx="1842">
                  <c:v>4.8286920000000002</c:v>
                </c:pt>
                <c:pt idx="1843">
                  <c:v>4.8313139999999999</c:v>
                </c:pt>
                <c:pt idx="1844">
                  <c:v>4.8339350000000003</c:v>
                </c:pt>
                <c:pt idx="1845">
                  <c:v>4.836557</c:v>
                </c:pt>
                <c:pt idx="1846">
                  <c:v>4.8391780000000004</c:v>
                </c:pt>
                <c:pt idx="1847">
                  <c:v>4.8418000000000001</c:v>
                </c:pt>
                <c:pt idx="1848">
                  <c:v>4.8444209999999996</c:v>
                </c:pt>
                <c:pt idx="1849">
                  <c:v>4.8470430000000002</c:v>
                </c:pt>
                <c:pt idx="1850">
                  <c:v>4.8496639999999998</c:v>
                </c:pt>
                <c:pt idx="1851">
                  <c:v>4.8522850000000002</c:v>
                </c:pt>
                <c:pt idx="1852">
                  <c:v>4.8549069999999999</c:v>
                </c:pt>
                <c:pt idx="1853">
                  <c:v>4.8575280000000003</c:v>
                </c:pt>
                <c:pt idx="1854">
                  <c:v>4.86015</c:v>
                </c:pt>
                <c:pt idx="1855">
                  <c:v>4.8627710000000004</c:v>
                </c:pt>
                <c:pt idx="1856">
                  <c:v>4.8653930000000001</c:v>
                </c:pt>
                <c:pt idx="1857">
                  <c:v>4.8680139999999996</c:v>
                </c:pt>
                <c:pt idx="1858">
                  <c:v>4.8706360000000002</c:v>
                </c:pt>
                <c:pt idx="1859">
                  <c:v>4.8732569999999997</c:v>
                </c:pt>
                <c:pt idx="1860">
                  <c:v>4.8758780000000002</c:v>
                </c:pt>
                <c:pt idx="1861">
                  <c:v>4.8784999999999998</c:v>
                </c:pt>
                <c:pt idx="1862">
                  <c:v>4.8811210000000003</c:v>
                </c:pt>
                <c:pt idx="1863">
                  <c:v>4.8837429999999999</c:v>
                </c:pt>
                <c:pt idx="1864">
                  <c:v>4.8863640000000004</c:v>
                </c:pt>
                <c:pt idx="1865">
                  <c:v>4.8889860000000001</c:v>
                </c:pt>
                <c:pt idx="1866">
                  <c:v>4.8916069999999996</c:v>
                </c:pt>
                <c:pt idx="1867">
                  <c:v>4.894228</c:v>
                </c:pt>
                <c:pt idx="1868">
                  <c:v>4.8968499999999997</c:v>
                </c:pt>
                <c:pt idx="1869">
                  <c:v>4.8994710000000001</c:v>
                </c:pt>
                <c:pt idx="1870">
                  <c:v>4.9020929999999998</c:v>
                </c:pt>
                <c:pt idx="1871">
                  <c:v>4.9047140000000002</c:v>
                </c:pt>
                <c:pt idx="1872">
                  <c:v>4.9073359999999999</c:v>
                </c:pt>
                <c:pt idx="1873">
                  <c:v>4.9099570000000003</c:v>
                </c:pt>
                <c:pt idx="1874">
                  <c:v>4.912579</c:v>
                </c:pt>
                <c:pt idx="1875">
                  <c:v>4.9151999999999996</c:v>
                </c:pt>
                <c:pt idx="1876">
                  <c:v>4.917821</c:v>
                </c:pt>
                <c:pt idx="1877">
                  <c:v>4.9204429999999997</c:v>
                </c:pt>
                <c:pt idx="1878">
                  <c:v>4.9230640000000001</c:v>
                </c:pt>
                <c:pt idx="1879">
                  <c:v>4.9256859999999998</c:v>
                </c:pt>
                <c:pt idx="1880">
                  <c:v>4.9283070000000002</c:v>
                </c:pt>
                <c:pt idx="1881">
                  <c:v>4.9309289999999999</c:v>
                </c:pt>
                <c:pt idx="1882">
                  <c:v>4.9335500000000003</c:v>
                </c:pt>
                <c:pt idx="1883">
                  <c:v>4.936172</c:v>
                </c:pt>
                <c:pt idx="1884">
                  <c:v>4.9387930000000004</c:v>
                </c:pt>
                <c:pt idx="1885">
                  <c:v>4.941414</c:v>
                </c:pt>
                <c:pt idx="1886">
                  <c:v>4.9440359999999997</c:v>
                </c:pt>
                <c:pt idx="1887">
                  <c:v>4.9466570000000001</c:v>
                </c:pt>
                <c:pt idx="1888">
                  <c:v>4.9492789999999998</c:v>
                </c:pt>
                <c:pt idx="1889">
                  <c:v>4.9519000000000002</c:v>
                </c:pt>
                <c:pt idx="1890">
                  <c:v>4.9545219999999999</c:v>
                </c:pt>
                <c:pt idx="1891">
                  <c:v>4.9571430000000003</c:v>
                </c:pt>
                <c:pt idx="1892">
                  <c:v>4.9597639999999998</c:v>
                </c:pt>
                <c:pt idx="1893">
                  <c:v>4.9623860000000004</c:v>
                </c:pt>
                <c:pt idx="1894">
                  <c:v>4.9650069999999999</c:v>
                </c:pt>
                <c:pt idx="1895">
                  <c:v>4.9676289999999996</c:v>
                </c:pt>
                <c:pt idx="1896">
                  <c:v>4.9702500000000001</c:v>
                </c:pt>
                <c:pt idx="1897">
                  <c:v>4.9728719999999997</c:v>
                </c:pt>
                <c:pt idx="1898">
                  <c:v>4.9754930000000002</c:v>
                </c:pt>
                <c:pt idx="1899">
                  <c:v>4.9781149999999998</c:v>
                </c:pt>
                <c:pt idx="1900">
                  <c:v>4.9807360000000003</c:v>
                </c:pt>
                <c:pt idx="1901">
                  <c:v>4.9833569999999998</c:v>
                </c:pt>
                <c:pt idx="1902">
                  <c:v>4.9859790000000004</c:v>
                </c:pt>
                <c:pt idx="1903">
                  <c:v>4.9885999999999999</c:v>
                </c:pt>
                <c:pt idx="1904">
                  <c:v>4.9912219999999996</c:v>
                </c:pt>
                <c:pt idx="1905">
                  <c:v>4.993843</c:v>
                </c:pt>
                <c:pt idx="1906">
                  <c:v>4.9964649999999997</c:v>
                </c:pt>
                <c:pt idx="1907">
                  <c:v>4.9990860000000001</c:v>
                </c:pt>
                <c:pt idx="1908">
                  <c:v>5.0017079999999998</c:v>
                </c:pt>
                <c:pt idx="1909">
                  <c:v>5.0043290000000002</c:v>
                </c:pt>
                <c:pt idx="1910">
                  <c:v>5.0069499999999998</c:v>
                </c:pt>
                <c:pt idx="1911">
                  <c:v>5.0095720000000004</c:v>
                </c:pt>
                <c:pt idx="1912">
                  <c:v>5.0121929999999999</c:v>
                </c:pt>
                <c:pt idx="1913">
                  <c:v>5.0148149999999996</c:v>
                </c:pt>
                <c:pt idx="1914">
                  <c:v>5.017436</c:v>
                </c:pt>
                <c:pt idx="1915">
                  <c:v>5.0200579999999997</c:v>
                </c:pt>
                <c:pt idx="1916">
                  <c:v>5.0226790000000001</c:v>
                </c:pt>
                <c:pt idx="1917">
                  <c:v>5.0253009999999998</c:v>
                </c:pt>
                <c:pt idx="1918">
                  <c:v>5.0279220000000002</c:v>
                </c:pt>
                <c:pt idx="1919">
                  <c:v>5.0305429999999998</c:v>
                </c:pt>
                <c:pt idx="1920">
                  <c:v>5.0331650000000003</c:v>
                </c:pt>
                <c:pt idx="1921">
                  <c:v>5.0357859999999999</c:v>
                </c:pt>
                <c:pt idx="1922">
                  <c:v>5.0384080000000004</c:v>
                </c:pt>
                <c:pt idx="1923">
                  <c:v>5.041029</c:v>
                </c:pt>
                <c:pt idx="1924">
                  <c:v>5.0436509999999997</c:v>
                </c:pt>
                <c:pt idx="1925">
                  <c:v>5.0462720000000001</c:v>
                </c:pt>
                <c:pt idx="1926">
                  <c:v>5.0488929999999996</c:v>
                </c:pt>
                <c:pt idx="1927">
                  <c:v>5.0515150000000002</c:v>
                </c:pt>
                <c:pt idx="1928">
                  <c:v>5.0541359999999997</c:v>
                </c:pt>
                <c:pt idx="1929">
                  <c:v>5.0567580000000003</c:v>
                </c:pt>
                <c:pt idx="1930">
                  <c:v>5.0593789999999998</c:v>
                </c:pt>
                <c:pt idx="1931">
                  <c:v>5.0620010000000004</c:v>
                </c:pt>
                <c:pt idx="1932">
                  <c:v>5.064622</c:v>
                </c:pt>
                <c:pt idx="1933">
                  <c:v>5.0672439999999996</c:v>
                </c:pt>
                <c:pt idx="1934">
                  <c:v>5.0698650000000001</c:v>
                </c:pt>
                <c:pt idx="1935">
                  <c:v>5.0724859999999996</c:v>
                </c:pt>
                <c:pt idx="1936">
                  <c:v>5.0751080000000002</c:v>
                </c:pt>
                <c:pt idx="1937">
                  <c:v>5.0777289999999997</c:v>
                </c:pt>
                <c:pt idx="1938">
                  <c:v>5.0803510000000003</c:v>
                </c:pt>
                <c:pt idx="1939">
                  <c:v>5.0829719999999998</c:v>
                </c:pt>
                <c:pt idx="1940">
                  <c:v>5.0855940000000004</c:v>
                </c:pt>
                <c:pt idx="1941">
                  <c:v>5.0882149999999999</c:v>
                </c:pt>
                <c:pt idx="1942">
                  <c:v>5.0908369999999996</c:v>
                </c:pt>
                <c:pt idx="1943">
                  <c:v>5.093458</c:v>
                </c:pt>
                <c:pt idx="1944">
                  <c:v>5.0960789999999996</c:v>
                </c:pt>
                <c:pt idx="1945">
                  <c:v>5.0987010000000001</c:v>
                </c:pt>
                <c:pt idx="1946">
                  <c:v>5.1013219999999997</c:v>
                </c:pt>
                <c:pt idx="1947">
                  <c:v>5.1039440000000003</c:v>
                </c:pt>
                <c:pt idx="1948">
                  <c:v>5.1065649999999998</c:v>
                </c:pt>
                <c:pt idx="1949">
                  <c:v>5.1091870000000004</c:v>
                </c:pt>
                <c:pt idx="1950">
                  <c:v>5.1118079999999999</c:v>
                </c:pt>
                <c:pt idx="1951">
                  <c:v>5.1144290000000003</c:v>
                </c:pt>
                <c:pt idx="1952">
                  <c:v>5.117051</c:v>
                </c:pt>
                <c:pt idx="1953">
                  <c:v>5.1196719999999996</c:v>
                </c:pt>
                <c:pt idx="1954">
                  <c:v>5.1222940000000001</c:v>
                </c:pt>
                <c:pt idx="1955">
                  <c:v>5.1249149999999997</c:v>
                </c:pt>
                <c:pt idx="1956">
                  <c:v>5.1275370000000002</c:v>
                </c:pt>
                <c:pt idx="1957">
                  <c:v>5.1301579999999998</c:v>
                </c:pt>
                <c:pt idx="1958">
                  <c:v>5.1327800000000003</c:v>
                </c:pt>
                <c:pt idx="1959">
                  <c:v>5.1354009999999999</c:v>
                </c:pt>
                <c:pt idx="1960">
                  <c:v>5.1380220000000003</c:v>
                </c:pt>
                <c:pt idx="1961">
                  <c:v>5.140644</c:v>
                </c:pt>
                <c:pt idx="1962">
                  <c:v>5.1432650000000004</c:v>
                </c:pt>
                <c:pt idx="1963">
                  <c:v>5.1458870000000001</c:v>
                </c:pt>
                <c:pt idx="1964">
                  <c:v>5.1485079999999996</c:v>
                </c:pt>
                <c:pt idx="1965">
                  <c:v>5.1511300000000002</c:v>
                </c:pt>
                <c:pt idx="1966">
                  <c:v>5.1537509999999997</c:v>
                </c:pt>
                <c:pt idx="1967">
                  <c:v>5.1563730000000003</c:v>
                </c:pt>
                <c:pt idx="1968">
                  <c:v>5.1589939999999999</c:v>
                </c:pt>
                <c:pt idx="1969">
                  <c:v>5.1616150000000003</c:v>
                </c:pt>
                <c:pt idx="1970">
                  <c:v>5.164237</c:v>
                </c:pt>
                <c:pt idx="1971">
                  <c:v>5.1668580000000004</c:v>
                </c:pt>
                <c:pt idx="1972">
                  <c:v>5.1694800000000001</c:v>
                </c:pt>
                <c:pt idx="1973">
                  <c:v>5.1721009999999996</c:v>
                </c:pt>
                <c:pt idx="1974">
                  <c:v>5.1747230000000002</c:v>
                </c:pt>
                <c:pt idx="1975">
                  <c:v>5.1773439999999997</c:v>
                </c:pt>
                <c:pt idx="1976">
                  <c:v>5.1799650000000002</c:v>
                </c:pt>
                <c:pt idx="1977">
                  <c:v>5.1825869999999998</c:v>
                </c:pt>
                <c:pt idx="1978">
                  <c:v>5.1852080000000003</c:v>
                </c:pt>
                <c:pt idx="1979">
                  <c:v>5.1878289999999998</c:v>
                </c:pt>
                <c:pt idx="1980">
                  <c:v>5.1904510000000004</c:v>
                </c:pt>
                <c:pt idx="1981">
                  <c:v>5.1930730000000001</c:v>
                </c:pt>
                <c:pt idx="1982">
                  <c:v>5.1956939999999996</c:v>
                </c:pt>
                <c:pt idx="1983">
                  <c:v>5.1983160000000002</c:v>
                </c:pt>
                <c:pt idx="1984">
                  <c:v>5.2009369999999997</c:v>
                </c:pt>
                <c:pt idx="1985">
                  <c:v>5.2035580000000001</c:v>
                </c:pt>
                <c:pt idx="1986">
                  <c:v>5.2061799999999998</c:v>
                </c:pt>
                <c:pt idx="1987">
                  <c:v>5.2088010000000002</c:v>
                </c:pt>
                <c:pt idx="1988">
                  <c:v>5.2114229999999999</c:v>
                </c:pt>
                <c:pt idx="1989">
                  <c:v>5.2140440000000003</c:v>
                </c:pt>
                <c:pt idx="1990">
                  <c:v>5.216666</c:v>
                </c:pt>
                <c:pt idx="1991">
                  <c:v>5.2192869999999996</c:v>
                </c:pt>
                <c:pt idx="1992">
                  <c:v>5.2219090000000001</c:v>
                </c:pt>
                <c:pt idx="1993">
                  <c:v>5.2245299999999997</c:v>
                </c:pt>
                <c:pt idx="1994">
                  <c:v>5.2271510000000001</c:v>
                </c:pt>
                <c:pt idx="1995">
                  <c:v>5.2297729999999998</c:v>
                </c:pt>
                <c:pt idx="1996">
                  <c:v>5.2323940000000002</c:v>
                </c:pt>
                <c:pt idx="1997">
                  <c:v>5.2350159999999999</c:v>
                </c:pt>
                <c:pt idx="1998">
                  <c:v>5.2376370000000003</c:v>
                </c:pt>
                <c:pt idx="1999">
                  <c:v>5.240259</c:v>
                </c:pt>
                <c:pt idx="2000">
                  <c:v>5.2428800000000004</c:v>
                </c:pt>
                <c:pt idx="2001">
                  <c:v>5.2455020000000001</c:v>
                </c:pt>
                <c:pt idx="2002">
                  <c:v>5.2481229999999996</c:v>
                </c:pt>
                <c:pt idx="2003">
                  <c:v>5.2507440000000001</c:v>
                </c:pt>
                <c:pt idx="2004">
                  <c:v>5.2533659999999998</c:v>
                </c:pt>
                <c:pt idx="2005">
                  <c:v>5.2559870000000002</c:v>
                </c:pt>
                <c:pt idx="2006">
                  <c:v>5.2586089999999999</c:v>
                </c:pt>
                <c:pt idx="2007">
                  <c:v>5.2612300000000003</c:v>
                </c:pt>
                <c:pt idx="2008">
                  <c:v>5.263852</c:v>
                </c:pt>
                <c:pt idx="2009">
                  <c:v>5.2664730000000004</c:v>
                </c:pt>
                <c:pt idx="2010">
                  <c:v>5.2690939999999999</c:v>
                </c:pt>
                <c:pt idx="2011">
                  <c:v>5.2717159999999996</c:v>
                </c:pt>
                <c:pt idx="2012">
                  <c:v>5.2743370000000001</c:v>
                </c:pt>
                <c:pt idx="2013">
                  <c:v>5.2769579999999996</c:v>
                </c:pt>
                <c:pt idx="2014">
                  <c:v>5.2795800000000002</c:v>
                </c:pt>
                <c:pt idx="2015">
                  <c:v>5.2822019999999998</c:v>
                </c:pt>
                <c:pt idx="2016">
                  <c:v>5.2848230000000003</c:v>
                </c:pt>
                <c:pt idx="2017">
                  <c:v>5.287445</c:v>
                </c:pt>
                <c:pt idx="2018">
                  <c:v>5.2900660000000004</c:v>
                </c:pt>
                <c:pt idx="2019">
                  <c:v>5.2926869999999999</c:v>
                </c:pt>
                <c:pt idx="2020">
                  <c:v>5.2953089999999996</c:v>
                </c:pt>
                <c:pt idx="2021">
                  <c:v>5.29793</c:v>
                </c:pt>
                <c:pt idx="2022">
                  <c:v>5.3005509999999996</c:v>
                </c:pt>
                <c:pt idx="2023">
                  <c:v>5.3031730000000001</c:v>
                </c:pt>
                <c:pt idx="2024">
                  <c:v>5.3057949999999998</c:v>
                </c:pt>
                <c:pt idx="2025">
                  <c:v>5.3084160000000002</c:v>
                </c:pt>
                <c:pt idx="2026">
                  <c:v>5.3110379999999999</c:v>
                </c:pt>
                <c:pt idx="2027">
                  <c:v>5.3136590000000004</c:v>
                </c:pt>
                <c:pt idx="2028">
                  <c:v>5.3162799999999999</c:v>
                </c:pt>
                <c:pt idx="2029">
                  <c:v>5.3189019999999996</c:v>
                </c:pt>
                <c:pt idx="2030">
                  <c:v>5.321523</c:v>
                </c:pt>
                <c:pt idx="2031">
                  <c:v>5.3241449999999997</c:v>
                </c:pt>
                <c:pt idx="2032">
                  <c:v>5.3267660000000001</c:v>
                </c:pt>
                <c:pt idx="2033">
                  <c:v>5.3293879999999998</c:v>
                </c:pt>
                <c:pt idx="2034">
                  <c:v>5.3320090000000002</c:v>
                </c:pt>
                <c:pt idx="2035">
                  <c:v>5.3346299999999998</c:v>
                </c:pt>
                <c:pt idx="2036">
                  <c:v>5.3372520000000003</c:v>
                </c:pt>
                <c:pt idx="2037">
                  <c:v>5.3398729999999999</c:v>
                </c:pt>
                <c:pt idx="2038">
                  <c:v>5.3424940000000003</c:v>
                </c:pt>
                <c:pt idx="2039">
                  <c:v>5.345116</c:v>
                </c:pt>
                <c:pt idx="2040">
                  <c:v>5.3477379999999997</c:v>
                </c:pt>
                <c:pt idx="2041">
                  <c:v>5.3503590000000001</c:v>
                </c:pt>
                <c:pt idx="2042">
                  <c:v>5.3529809999999998</c:v>
                </c:pt>
                <c:pt idx="2043">
                  <c:v>5.3556020000000002</c:v>
                </c:pt>
                <c:pt idx="2044">
                  <c:v>5.3582229999999997</c:v>
                </c:pt>
                <c:pt idx="2045">
                  <c:v>5.3608450000000003</c:v>
                </c:pt>
                <c:pt idx="2046">
                  <c:v>5.3634659999999998</c:v>
                </c:pt>
                <c:pt idx="2047">
                  <c:v>5.3660870000000003</c:v>
                </c:pt>
                <c:pt idx="2048">
                  <c:v>5.368709</c:v>
                </c:pt>
                <c:pt idx="2049">
                  <c:v>5.3713309999999996</c:v>
                </c:pt>
                <c:pt idx="2050">
                  <c:v>5.3739520000000001</c:v>
                </c:pt>
                <c:pt idx="2051">
                  <c:v>5.3765739999999997</c:v>
                </c:pt>
                <c:pt idx="2052">
                  <c:v>5.3791950000000002</c:v>
                </c:pt>
                <c:pt idx="2053">
                  <c:v>5.3818159999999997</c:v>
                </c:pt>
                <c:pt idx="2054">
                  <c:v>5.3844380000000003</c:v>
                </c:pt>
                <c:pt idx="2055">
                  <c:v>5.3870589999999998</c:v>
                </c:pt>
                <c:pt idx="2056">
                  <c:v>5.3896800000000002</c:v>
                </c:pt>
                <c:pt idx="2057">
                  <c:v>5.3923019999999999</c:v>
                </c:pt>
                <c:pt idx="2058">
                  <c:v>5.3949239999999996</c:v>
                </c:pt>
                <c:pt idx="2059">
                  <c:v>5.397545</c:v>
                </c:pt>
                <c:pt idx="2060">
                  <c:v>5.4001669999999997</c:v>
                </c:pt>
                <c:pt idx="2061">
                  <c:v>5.4027880000000001</c:v>
                </c:pt>
                <c:pt idx="2062">
                  <c:v>5.4054089999999997</c:v>
                </c:pt>
                <c:pt idx="2063">
                  <c:v>5.4080310000000003</c:v>
                </c:pt>
                <c:pt idx="2064">
                  <c:v>5.4106519999999998</c:v>
                </c:pt>
                <c:pt idx="2065">
                  <c:v>5.4132730000000002</c:v>
                </c:pt>
                <c:pt idx="2066">
                  <c:v>5.4158949999999999</c:v>
                </c:pt>
                <c:pt idx="2067">
                  <c:v>5.4185169999999996</c:v>
                </c:pt>
                <c:pt idx="2068">
                  <c:v>5.421138</c:v>
                </c:pt>
                <c:pt idx="2069">
                  <c:v>5.4237590000000004</c:v>
                </c:pt>
                <c:pt idx="2070">
                  <c:v>5.4263810000000001</c:v>
                </c:pt>
                <c:pt idx="2071">
                  <c:v>5.4290019999999997</c:v>
                </c:pt>
                <c:pt idx="2072">
                  <c:v>5.4316230000000001</c:v>
                </c:pt>
                <c:pt idx="2073">
                  <c:v>5.4342449999999998</c:v>
                </c:pt>
                <c:pt idx="2074">
                  <c:v>5.4368670000000003</c:v>
                </c:pt>
                <c:pt idx="2075">
                  <c:v>5.4394879999999999</c:v>
                </c:pt>
                <c:pt idx="2076">
                  <c:v>5.4421099999999996</c:v>
                </c:pt>
                <c:pt idx="2077">
                  <c:v>5.444731</c:v>
                </c:pt>
                <c:pt idx="2078">
                  <c:v>5.4473520000000004</c:v>
                </c:pt>
                <c:pt idx="2079">
                  <c:v>5.4499740000000001</c:v>
                </c:pt>
                <c:pt idx="2080">
                  <c:v>5.4525949999999996</c:v>
                </c:pt>
                <c:pt idx="2081">
                  <c:v>5.4552160000000001</c:v>
                </c:pt>
                <c:pt idx="2082">
                  <c:v>5.4578379999999997</c:v>
                </c:pt>
                <c:pt idx="2083">
                  <c:v>5.4604600000000003</c:v>
                </c:pt>
                <c:pt idx="2084">
                  <c:v>5.4630809999999999</c:v>
                </c:pt>
                <c:pt idx="2085">
                  <c:v>5.4657030000000004</c:v>
                </c:pt>
                <c:pt idx="2086">
                  <c:v>5.468324</c:v>
                </c:pt>
                <c:pt idx="2087">
                  <c:v>5.4709450000000004</c:v>
                </c:pt>
                <c:pt idx="2088">
                  <c:v>5.4735670000000001</c:v>
                </c:pt>
                <c:pt idx="2089">
                  <c:v>5.4761879999999996</c:v>
                </c:pt>
                <c:pt idx="2090">
                  <c:v>5.478809</c:v>
                </c:pt>
                <c:pt idx="2091">
                  <c:v>5.4814309999999997</c:v>
                </c:pt>
                <c:pt idx="2092">
                  <c:v>5.4840530000000003</c:v>
                </c:pt>
                <c:pt idx="2093">
                  <c:v>5.4866739999999998</c:v>
                </c:pt>
                <c:pt idx="2094">
                  <c:v>5.4892950000000003</c:v>
                </c:pt>
                <c:pt idx="2095">
                  <c:v>5.4919169999999999</c:v>
                </c:pt>
                <c:pt idx="2096">
                  <c:v>5.4945380000000004</c:v>
                </c:pt>
                <c:pt idx="2097">
                  <c:v>5.4971589999999999</c:v>
                </c:pt>
                <c:pt idx="2098">
                  <c:v>5.4997809999999996</c:v>
                </c:pt>
                <c:pt idx="2099">
                  <c:v>5.502402</c:v>
                </c:pt>
                <c:pt idx="2100">
                  <c:v>5.5050239999999997</c:v>
                </c:pt>
                <c:pt idx="2101">
                  <c:v>5.5076460000000003</c:v>
                </c:pt>
                <c:pt idx="2102">
                  <c:v>5.5102669999999998</c:v>
                </c:pt>
                <c:pt idx="2103">
                  <c:v>5.5128880000000002</c:v>
                </c:pt>
                <c:pt idx="2104">
                  <c:v>5.5155099999999999</c:v>
                </c:pt>
                <c:pt idx="2105">
                  <c:v>5.5181310000000003</c:v>
                </c:pt>
                <c:pt idx="2106">
                  <c:v>5.5207519999999999</c:v>
                </c:pt>
                <c:pt idx="2107">
                  <c:v>5.5233739999999996</c:v>
                </c:pt>
                <c:pt idx="2108">
                  <c:v>5.525995</c:v>
                </c:pt>
                <c:pt idx="2109">
                  <c:v>5.5286169999999997</c:v>
                </c:pt>
                <c:pt idx="2110">
                  <c:v>5.5312390000000002</c:v>
                </c:pt>
                <c:pt idx="2111">
                  <c:v>5.5338599999999998</c:v>
                </c:pt>
                <c:pt idx="2112">
                  <c:v>5.5364810000000002</c:v>
                </c:pt>
                <c:pt idx="2113">
                  <c:v>5.5391029999999999</c:v>
                </c:pt>
                <c:pt idx="2114">
                  <c:v>5.5417240000000003</c:v>
                </c:pt>
                <c:pt idx="2115">
                  <c:v>5.5443449999999999</c:v>
                </c:pt>
                <c:pt idx="2116">
                  <c:v>5.5469670000000004</c:v>
                </c:pt>
                <c:pt idx="2117">
                  <c:v>5.5495890000000001</c:v>
                </c:pt>
                <c:pt idx="2118">
                  <c:v>5.5522099999999996</c:v>
                </c:pt>
                <c:pt idx="2119">
                  <c:v>5.5548320000000002</c:v>
                </c:pt>
                <c:pt idx="2120">
                  <c:v>5.5574529999999998</c:v>
                </c:pt>
                <c:pt idx="2121">
                  <c:v>5.5600740000000002</c:v>
                </c:pt>
                <c:pt idx="2122">
                  <c:v>5.5626959999999999</c:v>
                </c:pt>
                <c:pt idx="2123">
                  <c:v>5.5653170000000003</c:v>
                </c:pt>
                <c:pt idx="2124">
                  <c:v>5.5679379999999998</c:v>
                </c:pt>
                <c:pt idx="2125">
                  <c:v>5.5705600000000004</c:v>
                </c:pt>
                <c:pt idx="2126">
                  <c:v>5.5731820000000001</c:v>
                </c:pt>
                <c:pt idx="2127">
                  <c:v>5.5758029999999996</c:v>
                </c:pt>
                <c:pt idx="2128">
                  <c:v>5.578424</c:v>
                </c:pt>
                <c:pt idx="2129">
                  <c:v>5.5810459999999997</c:v>
                </c:pt>
                <c:pt idx="2130">
                  <c:v>5.5836670000000002</c:v>
                </c:pt>
                <c:pt idx="2131">
                  <c:v>5.5862879999999997</c:v>
                </c:pt>
                <c:pt idx="2132">
                  <c:v>5.5889100000000003</c:v>
                </c:pt>
                <c:pt idx="2133">
                  <c:v>5.5915309999999998</c:v>
                </c:pt>
                <c:pt idx="2134">
                  <c:v>5.5941530000000004</c:v>
                </c:pt>
                <c:pt idx="2135">
                  <c:v>5.5967750000000001</c:v>
                </c:pt>
                <c:pt idx="2136">
                  <c:v>5.5993959999999996</c:v>
                </c:pt>
                <c:pt idx="2137">
                  <c:v>5.602017</c:v>
                </c:pt>
                <c:pt idx="2138">
                  <c:v>5.6046389999999997</c:v>
                </c:pt>
                <c:pt idx="2139">
                  <c:v>5.6072600000000001</c:v>
                </c:pt>
                <c:pt idx="2140">
                  <c:v>5.6098809999999997</c:v>
                </c:pt>
                <c:pt idx="2141">
                  <c:v>5.6125030000000002</c:v>
                </c:pt>
                <c:pt idx="2142">
                  <c:v>5.6151239999999998</c:v>
                </c:pt>
                <c:pt idx="2143">
                  <c:v>5.6177460000000004</c:v>
                </c:pt>
                <c:pt idx="2144">
                  <c:v>5.620368</c:v>
                </c:pt>
                <c:pt idx="2145">
                  <c:v>5.6229889999999996</c:v>
                </c:pt>
                <c:pt idx="2146">
                  <c:v>5.62561</c:v>
                </c:pt>
                <c:pt idx="2147">
                  <c:v>5.6282319999999997</c:v>
                </c:pt>
                <c:pt idx="2148">
                  <c:v>5.6308530000000001</c:v>
                </c:pt>
                <c:pt idx="2149">
                  <c:v>5.6334739999999996</c:v>
                </c:pt>
                <c:pt idx="2150">
                  <c:v>5.6360960000000002</c:v>
                </c:pt>
                <c:pt idx="2151">
                  <c:v>5.6387169999999998</c:v>
                </c:pt>
                <c:pt idx="2152">
                  <c:v>5.6413390000000003</c:v>
                </c:pt>
                <c:pt idx="2153">
                  <c:v>5.6439599999999999</c:v>
                </c:pt>
                <c:pt idx="2154">
                  <c:v>5.6465820000000004</c:v>
                </c:pt>
                <c:pt idx="2155">
                  <c:v>5.649203</c:v>
                </c:pt>
                <c:pt idx="2156">
                  <c:v>5.6518240000000004</c:v>
                </c:pt>
                <c:pt idx="2157">
                  <c:v>5.6544460000000001</c:v>
                </c:pt>
                <c:pt idx="2158">
                  <c:v>5.6570669999999996</c:v>
                </c:pt>
                <c:pt idx="2159">
                  <c:v>5.6596890000000002</c:v>
                </c:pt>
                <c:pt idx="2160">
                  <c:v>5.6623109999999999</c:v>
                </c:pt>
                <c:pt idx="2161">
                  <c:v>5.6649320000000003</c:v>
                </c:pt>
                <c:pt idx="2162">
                  <c:v>5.6675529999999998</c:v>
                </c:pt>
                <c:pt idx="2163">
                  <c:v>5.6701750000000004</c:v>
                </c:pt>
                <c:pt idx="2164">
                  <c:v>5.6727959999999999</c:v>
                </c:pt>
                <c:pt idx="2165">
                  <c:v>5.6754170000000004</c:v>
                </c:pt>
                <c:pt idx="2166">
                  <c:v>5.6780390000000001</c:v>
                </c:pt>
                <c:pt idx="2167">
                  <c:v>5.6806599999999996</c:v>
                </c:pt>
                <c:pt idx="2168">
                  <c:v>5.6832820000000002</c:v>
                </c:pt>
                <c:pt idx="2169">
                  <c:v>5.6859039999999998</c:v>
                </c:pt>
                <c:pt idx="2170">
                  <c:v>5.6885250000000003</c:v>
                </c:pt>
                <c:pt idx="2171">
                  <c:v>5.6911459999999998</c:v>
                </c:pt>
                <c:pt idx="2172">
                  <c:v>5.6937680000000004</c:v>
                </c:pt>
                <c:pt idx="2173">
                  <c:v>5.6963889999999999</c:v>
                </c:pt>
                <c:pt idx="2174">
                  <c:v>5.6990100000000004</c:v>
                </c:pt>
                <c:pt idx="2175">
                  <c:v>5.701632</c:v>
                </c:pt>
                <c:pt idx="2176">
                  <c:v>5.7042529999999996</c:v>
                </c:pt>
                <c:pt idx="2177">
                  <c:v>5.7068750000000001</c:v>
                </c:pt>
                <c:pt idx="2178">
                  <c:v>5.7094959999999997</c:v>
                </c:pt>
                <c:pt idx="2179">
                  <c:v>5.7121180000000003</c:v>
                </c:pt>
                <c:pt idx="2180">
                  <c:v>5.7147389999999998</c:v>
                </c:pt>
                <c:pt idx="2181">
                  <c:v>5.7173600000000002</c:v>
                </c:pt>
                <c:pt idx="2182">
                  <c:v>5.7199819999999999</c:v>
                </c:pt>
                <c:pt idx="2183">
                  <c:v>5.7226030000000003</c:v>
                </c:pt>
                <c:pt idx="2184">
                  <c:v>5.725225</c:v>
                </c:pt>
                <c:pt idx="2185">
                  <c:v>5.7278460000000004</c:v>
                </c:pt>
                <c:pt idx="2186">
                  <c:v>5.7304680000000001</c:v>
                </c:pt>
                <c:pt idx="2187">
                  <c:v>5.7330889999999997</c:v>
                </c:pt>
                <c:pt idx="2188">
                  <c:v>5.7357110000000002</c:v>
                </c:pt>
                <c:pt idx="2189">
                  <c:v>5.7383319999999998</c:v>
                </c:pt>
                <c:pt idx="2190">
                  <c:v>5.7409530000000002</c:v>
                </c:pt>
                <c:pt idx="2191">
                  <c:v>5.7435749999999999</c:v>
                </c:pt>
                <c:pt idx="2192">
                  <c:v>5.7461960000000003</c:v>
                </c:pt>
                <c:pt idx="2193">
                  <c:v>5.748818</c:v>
                </c:pt>
                <c:pt idx="2194">
                  <c:v>5.7514390000000004</c:v>
                </c:pt>
                <c:pt idx="2195">
                  <c:v>5.7540610000000001</c:v>
                </c:pt>
                <c:pt idx="2196">
                  <c:v>5.7566819999999996</c:v>
                </c:pt>
                <c:pt idx="2197">
                  <c:v>5.7593040000000002</c:v>
                </c:pt>
                <c:pt idx="2198">
                  <c:v>5.7619249999999997</c:v>
                </c:pt>
                <c:pt idx="2199">
                  <c:v>5.7645460000000002</c:v>
                </c:pt>
                <c:pt idx="2200">
                  <c:v>5.7671679999999999</c:v>
                </c:pt>
                <c:pt idx="2201">
                  <c:v>5.7697890000000003</c:v>
                </c:pt>
                <c:pt idx="2202">
                  <c:v>5.772411</c:v>
                </c:pt>
                <c:pt idx="2203">
                  <c:v>5.7750329999999996</c:v>
                </c:pt>
                <c:pt idx="2204">
                  <c:v>5.7776540000000001</c:v>
                </c:pt>
                <c:pt idx="2205">
                  <c:v>5.7802749999999996</c:v>
                </c:pt>
                <c:pt idx="2206">
                  <c:v>5.7828970000000002</c:v>
                </c:pt>
                <c:pt idx="2207">
                  <c:v>5.7855179999999997</c:v>
                </c:pt>
                <c:pt idx="2208">
                  <c:v>5.7881390000000001</c:v>
                </c:pt>
                <c:pt idx="2209">
                  <c:v>5.7907609999999998</c:v>
                </c:pt>
                <c:pt idx="2210">
                  <c:v>5.7933820000000003</c:v>
                </c:pt>
                <c:pt idx="2211">
                  <c:v>5.7960039999999999</c:v>
                </c:pt>
                <c:pt idx="2212">
                  <c:v>5.7986250000000004</c:v>
                </c:pt>
                <c:pt idx="2213">
                  <c:v>5.801247</c:v>
                </c:pt>
                <c:pt idx="2214">
                  <c:v>5.8038679999999996</c:v>
                </c:pt>
                <c:pt idx="2215">
                  <c:v>5.806489</c:v>
                </c:pt>
                <c:pt idx="2216">
                  <c:v>5.8091109999999997</c:v>
                </c:pt>
                <c:pt idx="2217">
                  <c:v>5.8117320000000001</c:v>
                </c:pt>
                <c:pt idx="2218">
                  <c:v>5.8143539999999998</c:v>
                </c:pt>
                <c:pt idx="2219">
                  <c:v>5.8169750000000002</c:v>
                </c:pt>
                <c:pt idx="2220">
                  <c:v>5.8195969999999999</c:v>
                </c:pt>
                <c:pt idx="2221">
                  <c:v>5.8222180000000003</c:v>
                </c:pt>
                <c:pt idx="2222">
                  <c:v>5.82484</c:v>
                </c:pt>
                <c:pt idx="2223">
                  <c:v>5.8274609999999996</c:v>
                </c:pt>
                <c:pt idx="2224">
                  <c:v>5.830082</c:v>
                </c:pt>
                <c:pt idx="2225">
                  <c:v>5.8327039999999997</c:v>
                </c:pt>
                <c:pt idx="2226">
                  <c:v>5.8353250000000001</c:v>
                </c:pt>
                <c:pt idx="2227">
                  <c:v>5.8379469999999998</c:v>
                </c:pt>
                <c:pt idx="2228">
                  <c:v>5.8405680000000002</c:v>
                </c:pt>
                <c:pt idx="2229">
                  <c:v>5.8431899999999999</c:v>
                </c:pt>
                <c:pt idx="2230">
                  <c:v>5.8458110000000003</c:v>
                </c:pt>
                <c:pt idx="2231">
                  <c:v>5.848433</c:v>
                </c:pt>
                <c:pt idx="2232">
                  <c:v>5.8510540000000004</c:v>
                </c:pt>
                <c:pt idx="2233">
                  <c:v>5.853675</c:v>
                </c:pt>
                <c:pt idx="2234">
                  <c:v>5.8562969999999996</c:v>
                </c:pt>
                <c:pt idx="2235">
                  <c:v>5.8589180000000001</c:v>
                </c:pt>
                <c:pt idx="2236">
                  <c:v>5.8615399999999998</c:v>
                </c:pt>
                <c:pt idx="2237">
                  <c:v>5.8641610000000002</c:v>
                </c:pt>
                <c:pt idx="2238">
                  <c:v>5.8667829999999999</c:v>
                </c:pt>
                <c:pt idx="2239">
                  <c:v>5.8694040000000003</c:v>
                </c:pt>
                <c:pt idx="2240">
                  <c:v>5.8720249999999998</c:v>
                </c:pt>
                <c:pt idx="2241">
                  <c:v>5.8746470000000004</c:v>
                </c:pt>
                <c:pt idx="2242">
                  <c:v>5.8772679999999999</c:v>
                </c:pt>
                <c:pt idx="2243">
                  <c:v>5.8798899999999996</c:v>
                </c:pt>
                <c:pt idx="2244">
                  <c:v>5.882511</c:v>
                </c:pt>
                <c:pt idx="2245">
                  <c:v>5.8851329999999997</c:v>
                </c:pt>
                <c:pt idx="2246">
                  <c:v>5.8877540000000002</c:v>
                </c:pt>
                <c:pt idx="2247">
                  <c:v>5.8903759999999998</c:v>
                </c:pt>
                <c:pt idx="2248">
                  <c:v>5.8929970000000003</c:v>
                </c:pt>
                <c:pt idx="2249">
                  <c:v>5.8956179999999998</c:v>
                </c:pt>
                <c:pt idx="2250">
                  <c:v>5.8982400000000004</c:v>
                </c:pt>
                <c:pt idx="2251">
                  <c:v>5.9008609999999999</c:v>
                </c:pt>
                <c:pt idx="2252">
                  <c:v>5.9034829999999996</c:v>
                </c:pt>
                <c:pt idx="2253">
                  <c:v>5.906104</c:v>
                </c:pt>
                <c:pt idx="2254">
                  <c:v>5.9087259999999997</c:v>
                </c:pt>
                <c:pt idx="2255">
                  <c:v>5.9113470000000001</c:v>
                </c:pt>
                <c:pt idx="2256">
                  <c:v>5.9139689999999998</c:v>
                </c:pt>
                <c:pt idx="2257">
                  <c:v>5.9165900000000002</c:v>
                </c:pt>
                <c:pt idx="2258">
                  <c:v>5.9192109999999998</c:v>
                </c:pt>
                <c:pt idx="2259">
                  <c:v>5.9218330000000003</c:v>
                </c:pt>
                <c:pt idx="2260">
                  <c:v>5.9244539999999999</c:v>
                </c:pt>
                <c:pt idx="2261">
                  <c:v>5.9270759999999996</c:v>
                </c:pt>
                <c:pt idx="2262">
                  <c:v>5.929697</c:v>
                </c:pt>
                <c:pt idx="2263">
                  <c:v>5.9323189999999997</c:v>
                </c:pt>
                <c:pt idx="2264">
                  <c:v>5.9349400000000001</c:v>
                </c:pt>
                <c:pt idx="2265">
                  <c:v>5.9375619999999998</c:v>
                </c:pt>
                <c:pt idx="2266">
                  <c:v>5.9401830000000002</c:v>
                </c:pt>
                <c:pt idx="2267">
                  <c:v>5.9428039999999998</c:v>
                </c:pt>
                <c:pt idx="2268">
                  <c:v>5.9454260000000003</c:v>
                </c:pt>
                <c:pt idx="2269">
                  <c:v>5.9480469999999999</c:v>
                </c:pt>
                <c:pt idx="2270">
                  <c:v>5.9506690000000004</c:v>
                </c:pt>
                <c:pt idx="2271">
                  <c:v>5.95329</c:v>
                </c:pt>
                <c:pt idx="2272">
                  <c:v>5.9559119999999997</c:v>
                </c:pt>
                <c:pt idx="2273">
                  <c:v>5.9585330000000001</c:v>
                </c:pt>
                <c:pt idx="2274">
                  <c:v>5.9611539999999996</c:v>
                </c:pt>
                <c:pt idx="2275">
                  <c:v>5.9637760000000002</c:v>
                </c:pt>
                <c:pt idx="2276">
                  <c:v>5.9663969999999997</c:v>
                </c:pt>
                <c:pt idx="2277">
                  <c:v>5.9690190000000003</c:v>
                </c:pt>
                <c:pt idx="2278">
                  <c:v>5.9716399999999998</c:v>
                </c:pt>
                <c:pt idx="2279">
                  <c:v>5.9742620000000004</c:v>
                </c:pt>
                <c:pt idx="2280">
                  <c:v>5.9768829999999999</c:v>
                </c:pt>
                <c:pt idx="2281">
                  <c:v>5.9795049999999996</c:v>
                </c:pt>
                <c:pt idx="2282">
                  <c:v>5.9821260000000001</c:v>
                </c:pt>
                <c:pt idx="2283">
                  <c:v>5.9847469999999996</c:v>
                </c:pt>
                <c:pt idx="2284">
                  <c:v>5.9873690000000002</c:v>
                </c:pt>
                <c:pt idx="2285">
                  <c:v>5.9899899999999997</c:v>
                </c:pt>
                <c:pt idx="2286">
                  <c:v>5.9926120000000003</c:v>
                </c:pt>
                <c:pt idx="2287">
                  <c:v>5.9952329999999998</c:v>
                </c:pt>
                <c:pt idx="2288">
                  <c:v>5.9978550000000004</c:v>
                </c:pt>
                <c:pt idx="2289">
                  <c:v>6.0004759999999999</c:v>
                </c:pt>
                <c:pt idx="2290">
                  <c:v>6.0030979999999996</c:v>
                </c:pt>
                <c:pt idx="2291">
                  <c:v>6.005719</c:v>
                </c:pt>
                <c:pt idx="2292">
                  <c:v>6.0083399999999996</c:v>
                </c:pt>
                <c:pt idx="2293">
                  <c:v>6.0109620000000001</c:v>
                </c:pt>
                <c:pt idx="2294">
                  <c:v>6.0135829999999997</c:v>
                </c:pt>
                <c:pt idx="2295">
                  <c:v>6.0162050000000002</c:v>
                </c:pt>
                <c:pt idx="2296">
                  <c:v>6.0188259999999998</c:v>
                </c:pt>
                <c:pt idx="2297">
                  <c:v>6.0214480000000004</c:v>
                </c:pt>
                <c:pt idx="2298">
                  <c:v>6.0240689999999999</c:v>
                </c:pt>
                <c:pt idx="2299">
                  <c:v>6.0266900000000003</c:v>
                </c:pt>
                <c:pt idx="2300">
                  <c:v>6.029312</c:v>
                </c:pt>
                <c:pt idx="2301">
                  <c:v>6.0319330000000004</c:v>
                </c:pt>
                <c:pt idx="2302">
                  <c:v>6.0345550000000001</c:v>
                </c:pt>
                <c:pt idx="2303">
                  <c:v>6.0371759999999997</c:v>
                </c:pt>
                <c:pt idx="2304">
                  <c:v>6.0397980000000002</c:v>
                </c:pt>
                <c:pt idx="2305">
                  <c:v>6.0424189999999998</c:v>
                </c:pt>
                <c:pt idx="2306">
                  <c:v>6.0450410000000003</c:v>
                </c:pt>
                <c:pt idx="2307">
                  <c:v>6.0476619999999999</c:v>
                </c:pt>
                <c:pt idx="2308">
                  <c:v>6.0502830000000003</c:v>
                </c:pt>
                <c:pt idx="2309">
                  <c:v>6.052905</c:v>
                </c:pt>
                <c:pt idx="2310">
                  <c:v>6.0555260000000004</c:v>
                </c:pt>
                <c:pt idx="2311">
                  <c:v>6.0581480000000001</c:v>
                </c:pt>
                <c:pt idx="2312">
                  <c:v>6.0607689999999996</c:v>
                </c:pt>
                <c:pt idx="2313">
                  <c:v>6.0633910000000002</c:v>
                </c:pt>
                <c:pt idx="2314">
                  <c:v>6.0660119999999997</c:v>
                </c:pt>
                <c:pt idx="2315">
                  <c:v>6.0686340000000003</c:v>
                </c:pt>
                <c:pt idx="2316">
                  <c:v>6.0712549999999998</c:v>
                </c:pt>
                <c:pt idx="2317">
                  <c:v>6.0738760000000003</c:v>
                </c:pt>
                <c:pt idx="2318">
                  <c:v>6.076498</c:v>
                </c:pt>
                <c:pt idx="2319">
                  <c:v>6.0791190000000004</c:v>
                </c:pt>
                <c:pt idx="2320">
                  <c:v>6.0817410000000001</c:v>
                </c:pt>
                <c:pt idx="2321">
                  <c:v>6.0843619999999996</c:v>
                </c:pt>
                <c:pt idx="2322">
                  <c:v>6.0869840000000002</c:v>
                </c:pt>
                <c:pt idx="2323">
                  <c:v>6.0896049999999997</c:v>
                </c:pt>
                <c:pt idx="2324">
                  <c:v>6.0922270000000003</c:v>
                </c:pt>
                <c:pt idx="2325">
                  <c:v>6.0948479999999998</c:v>
                </c:pt>
                <c:pt idx="2326">
                  <c:v>6.0974690000000002</c:v>
                </c:pt>
                <c:pt idx="2327">
                  <c:v>6.1000909999999999</c:v>
                </c:pt>
                <c:pt idx="2328">
                  <c:v>6.1027120000000004</c:v>
                </c:pt>
                <c:pt idx="2329">
                  <c:v>6.105334</c:v>
                </c:pt>
                <c:pt idx="2330">
                  <c:v>6.1079549999999996</c:v>
                </c:pt>
                <c:pt idx="2331">
                  <c:v>6.1105770000000001</c:v>
                </c:pt>
                <c:pt idx="2332">
                  <c:v>6.1131979999999997</c:v>
                </c:pt>
                <c:pt idx="2333">
                  <c:v>6.1158190000000001</c:v>
                </c:pt>
                <c:pt idx="2334">
                  <c:v>6.1184409999999998</c:v>
                </c:pt>
                <c:pt idx="2335">
                  <c:v>6.1210620000000002</c:v>
                </c:pt>
                <c:pt idx="2336">
                  <c:v>6.1236839999999999</c:v>
                </c:pt>
                <c:pt idx="2337">
                  <c:v>6.1263050000000003</c:v>
                </c:pt>
                <c:pt idx="2338">
                  <c:v>6.128927</c:v>
                </c:pt>
                <c:pt idx="2339">
                  <c:v>6.1315480000000004</c:v>
                </c:pt>
                <c:pt idx="2340">
                  <c:v>6.1341700000000001</c:v>
                </c:pt>
                <c:pt idx="2341">
                  <c:v>6.1367909999999997</c:v>
                </c:pt>
                <c:pt idx="2342">
                  <c:v>6.1394120000000001</c:v>
                </c:pt>
                <c:pt idx="2343">
                  <c:v>6.1420339999999998</c:v>
                </c:pt>
                <c:pt idx="2344">
                  <c:v>6.1446550000000002</c:v>
                </c:pt>
                <c:pt idx="2345">
                  <c:v>6.1472769999999999</c:v>
                </c:pt>
                <c:pt idx="2346">
                  <c:v>6.1498980000000003</c:v>
                </c:pt>
                <c:pt idx="2347">
                  <c:v>6.15252</c:v>
                </c:pt>
                <c:pt idx="2348">
                  <c:v>6.1551410000000004</c:v>
                </c:pt>
                <c:pt idx="2349">
                  <c:v>6.1577630000000001</c:v>
                </c:pt>
                <c:pt idx="2350">
                  <c:v>6.1603839999999996</c:v>
                </c:pt>
                <c:pt idx="2351">
                  <c:v>6.1630050000000001</c:v>
                </c:pt>
                <c:pt idx="2352">
                  <c:v>6.1656269999999997</c:v>
                </c:pt>
                <c:pt idx="2353">
                  <c:v>6.1682480000000002</c:v>
                </c:pt>
                <c:pt idx="2354">
                  <c:v>6.1708699999999999</c:v>
                </c:pt>
                <c:pt idx="2355">
                  <c:v>6.1734910000000003</c:v>
                </c:pt>
                <c:pt idx="2356">
                  <c:v>6.176113</c:v>
                </c:pt>
                <c:pt idx="2357">
                  <c:v>6.1787340000000004</c:v>
                </c:pt>
                <c:pt idx="2358">
                  <c:v>6.1813549999999999</c:v>
                </c:pt>
                <c:pt idx="2359">
                  <c:v>6.1839769999999996</c:v>
                </c:pt>
                <c:pt idx="2360">
                  <c:v>6.186598</c:v>
                </c:pt>
                <c:pt idx="2361">
                  <c:v>6.1892199999999997</c:v>
                </c:pt>
                <c:pt idx="2362">
                  <c:v>6.1918410000000002</c:v>
                </c:pt>
                <c:pt idx="2363">
                  <c:v>6.1944629999999998</c:v>
                </c:pt>
                <c:pt idx="2364">
                  <c:v>6.1970840000000003</c:v>
                </c:pt>
                <c:pt idx="2365">
                  <c:v>6.1997059999999999</c:v>
                </c:pt>
                <c:pt idx="2366">
                  <c:v>6.2023270000000004</c:v>
                </c:pt>
                <c:pt idx="2367">
                  <c:v>6.2049479999999999</c:v>
                </c:pt>
                <c:pt idx="2368">
                  <c:v>6.2075699999999996</c:v>
                </c:pt>
                <c:pt idx="2369">
                  <c:v>6.210191</c:v>
                </c:pt>
                <c:pt idx="2370">
                  <c:v>6.2128129999999997</c:v>
                </c:pt>
                <c:pt idx="2371">
                  <c:v>6.2154340000000001</c:v>
                </c:pt>
                <c:pt idx="2372">
                  <c:v>6.2180559999999998</c:v>
                </c:pt>
                <c:pt idx="2373">
                  <c:v>6.2206770000000002</c:v>
                </c:pt>
                <c:pt idx="2374">
                  <c:v>6.2232989999999999</c:v>
                </c:pt>
                <c:pt idx="2375">
                  <c:v>6.2259200000000003</c:v>
                </c:pt>
                <c:pt idx="2376">
                  <c:v>6.2285409999999999</c:v>
                </c:pt>
                <c:pt idx="2377">
                  <c:v>6.2311629999999996</c:v>
                </c:pt>
                <c:pt idx="2378">
                  <c:v>6.233784</c:v>
                </c:pt>
                <c:pt idx="2379">
                  <c:v>6.2364059999999997</c:v>
                </c:pt>
                <c:pt idx="2380">
                  <c:v>6.2390270000000001</c:v>
                </c:pt>
                <c:pt idx="2381">
                  <c:v>6.2416489999999998</c:v>
                </c:pt>
                <c:pt idx="2382">
                  <c:v>6.2442700000000002</c:v>
                </c:pt>
                <c:pt idx="2383">
                  <c:v>6.2468909999999997</c:v>
                </c:pt>
                <c:pt idx="2384">
                  <c:v>6.2495130000000003</c:v>
                </c:pt>
                <c:pt idx="2385">
                  <c:v>6.2521339999999999</c:v>
                </c:pt>
                <c:pt idx="2386">
                  <c:v>6.2547560000000004</c:v>
                </c:pt>
                <c:pt idx="2387">
                  <c:v>6.257377</c:v>
                </c:pt>
                <c:pt idx="2388">
                  <c:v>6.2599989999999996</c:v>
                </c:pt>
                <c:pt idx="2389">
                  <c:v>6.2626200000000001</c:v>
                </c:pt>
                <c:pt idx="2390">
                  <c:v>6.2652419999999998</c:v>
                </c:pt>
                <c:pt idx="2391">
                  <c:v>6.2678630000000002</c:v>
                </c:pt>
                <c:pt idx="2392">
                  <c:v>6.2704839999999997</c:v>
                </c:pt>
                <c:pt idx="2393">
                  <c:v>6.2731060000000003</c:v>
                </c:pt>
                <c:pt idx="2394">
                  <c:v>6.2757269999999998</c:v>
                </c:pt>
                <c:pt idx="2395">
                  <c:v>6.2783490000000004</c:v>
                </c:pt>
                <c:pt idx="2396">
                  <c:v>6.2809699999999999</c:v>
                </c:pt>
                <c:pt idx="2397">
                  <c:v>6.2835919999999996</c:v>
                </c:pt>
                <c:pt idx="2398">
                  <c:v>6.2862130000000001</c:v>
                </c:pt>
                <c:pt idx="2399">
                  <c:v>6.2888349999999997</c:v>
                </c:pt>
                <c:pt idx="2400">
                  <c:v>6.2914560000000002</c:v>
                </c:pt>
                <c:pt idx="2401">
                  <c:v>6.2940769999999997</c:v>
                </c:pt>
                <c:pt idx="2402">
                  <c:v>6.2966990000000003</c:v>
                </c:pt>
                <c:pt idx="2403">
                  <c:v>6.2993199999999998</c:v>
                </c:pt>
                <c:pt idx="2404">
                  <c:v>6.3019420000000004</c:v>
                </c:pt>
                <c:pt idx="2405">
                  <c:v>6.3045629999999999</c:v>
                </c:pt>
                <c:pt idx="2406">
                  <c:v>6.3071849999999996</c:v>
                </c:pt>
                <c:pt idx="2407">
                  <c:v>6.309806</c:v>
                </c:pt>
                <c:pt idx="2408">
                  <c:v>6.3124279999999997</c:v>
                </c:pt>
                <c:pt idx="2409">
                  <c:v>6.3150490000000001</c:v>
                </c:pt>
                <c:pt idx="2410">
                  <c:v>6.3176699999999997</c:v>
                </c:pt>
                <c:pt idx="2411">
                  <c:v>6.3202920000000002</c:v>
                </c:pt>
                <c:pt idx="2412">
                  <c:v>6.3229129999999998</c:v>
                </c:pt>
                <c:pt idx="2413">
                  <c:v>6.3255350000000004</c:v>
                </c:pt>
                <c:pt idx="2414">
                  <c:v>6.3281559999999999</c:v>
                </c:pt>
                <c:pt idx="2415">
                  <c:v>6.3307779999999996</c:v>
                </c:pt>
                <c:pt idx="2416">
                  <c:v>6.333399</c:v>
                </c:pt>
                <c:pt idx="2417">
                  <c:v>6.3360200000000004</c:v>
                </c:pt>
                <c:pt idx="2418">
                  <c:v>6.3386420000000001</c:v>
                </c:pt>
                <c:pt idx="2419">
                  <c:v>6.3412629999999996</c:v>
                </c:pt>
                <c:pt idx="2420">
                  <c:v>6.3438850000000002</c:v>
                </c:pt>
                <c:pt idx="2421">
                  <c:v>6.3465059999999998</c:v>
                </c:pt>
                <c:pt idx="2422">
                  <c:v>6.3491280000000003</c:v>
                </c:pt>
                <c:pt idx="2423">
                  <c:v>6.3517489999999999</c:v>
                </c:pt>
                <c:pt idx="2424">
                  <c:v>6.3543710000000004</c:v>
                </c:pt>
                <c:pt idx="2425">
                  <c:v>6.356992</c:v>
                </c:pt>
                <c:pt idx="2426">
                  <c:v>6.3596130000000004</c:v>
                </c:pt>
                <c:pt idx="2427">
                  <c:v>6.3622350000000001</c:v>
                </c:pt>
                <c:pt idx="2428">
                  <c:v>6.3648559999999996</c:v>
                </c:pt>
                <c:pt idx="2429">
                  <c:v>6.3674780000000002</c:v>
                </c:pt>
                <c:pt idx="2430">
                  <c:v>6.3700989999999997</c:v>
                </c:pt>
                <c:pt idx="2431">
                  <c:v>6.3727210000000003</c:v>
                </c:pt>
                <c:pt idx="2432">
                  <c:v>6.3753419999999998</c:v>
                </c:pt>
                <c:pt idx="2433">
                  <c:v>6.3779640000000004</c:v>
                </c:pt>
                <c:pt idx="2434">
                  <c:v>6.380585</c:v>
                </c:pt>
                <c:pt idx="2435">
                  <c:v>6.3832060000000004</c:v>
                </c:pt>
                <c:pt idx="2436">
                  <c:v>6.3858280000000001</c:v>
                </c:pt>
                <c:pt idx="2437">
                  <c:v>6.3884489999999996</c:v>
                </c:pt>
                <c:pt idx="2438">
                  <c:v>6.3910710000000002</c:v>
                </c:pt>
                <c:pt idx="2439">
                  <c:v>6.3936919999999997</c:v>
                </c:pt>
                <c:pt idx="2440">
                  <c:v>6.3963140000000003</c:v>
                </c:pt>
                <c:pt idx="2441">
                  <c:v>6.3989349999999998</c:v>
                </c:pt>
                <c:pt idx="2442">
                  <c:v>6.4015560000000002</c:v>
                </c:pt>
                <c:pt idx="2443">
                  <c:v>6.4041779999999999</c:v>
                </c:pt>
                <c:pt idx="2444">
                  <c:v>6.4067990000000004</c:v>
                </c:pt>
                <c:pt idx="2445">
                  <c:v>6.409421</c:v>
                </c:pt>
                <c:pt idx="2446">
                  <c:v>6.4120419999999996</c:v>
                </c:pt>
                <c:pt idx="2447">
                  <c:v>6.4146640000000001</c:v>
                </c:pt>
                <c:pt idx="2448">
                  <c:v>6.4172849999999997</c:v>
                </c:pt>
                <c:pt idx="2449">
                  <c:v>6.4199070000000003</c:v>
                </c:pt>
                <c:pt idx="2450">
                  <c:v>6.4225279999999998</c:v>
                </c:pt>
                <c:pt idx="2451">
                  <c:v>6.4251490000000002</c:v>
                </c:pt>
                <c:pt idx="2452">
                  <c:v>6.4277709999999999</c:v>
                </c:pt>
                <c:pt idx="2453">
                  <c:v>6.4303920000000003</c:v>
                </c:pt>
                <c:pt idx="2454">
                  <c:v>6.433014</c:v>
                </c:pt>
                <c:pt idx="2455">
                  <c:v>6.4356350000000004</c:v>
                </c:pt>
                <c:pt idx="2456">
                  <c:v>6.4382570000000001</c:v>
                </c:pt>
                <c:pt idx="2457">
                  <c:v>6.4408779999999997</c:v>
                </c:pt>
                <c:pt idx="2458">
                  <c:v>6.4435000000000002</c:v>
                </c:pt>
                <c:pt idx="2459">
                  <c:v>6.4461209999999998</c:v>
                </c:pt>
                <c:pt idx="2460">
                  <c:v>6.4487420000000002</c:v>
                </c:pt>
                <c:pt idx="2461">
                  <c:v>6.4513639999999999</c:v>
                </c:pt>
                <c:pt idx="2462">
                  <c:v>6.4539850000000003</c:v>
                </c:pt>
                <c:pt idx="2463">
                  <c:v>6.456607</c:v>
                </c:pt>
                <c:pt idx="2464">
                  <c:v>6.4592280000000004</c:v>
                </c:pt>
                <c:pt idx="2465">
                  <c:v>6.4618500000000001</c:v>
                </c:pt>
                <c:pt idx="2466">
                  <c:v>6.4644709999999996</c:v>
                </c:pt>
                <c:pt idx="2467">
                  <c:v>6.4670930000000002</c:v>
                </c:pt>
                <c:pt idx="2468">
                  <c:v>6.4697139999999997</c:v>
                </c:pt>
                <c:pt idx="2469">
                  <c:v>6.4723350000000002</c:v>
                </c:pt>
                <c:pt idx="2470">
                  <c:v>6.4749569999999999</c:v>
                </c:pt>
                <c:pt idx="2471">
                  <c:v>6.4775780000000003</c:v>
                </c:pt>
                <c:pt idx="2472">
                  <c:v>6.4802</c:v>
                </c:pt>
                <c:pt idx="2473">
                  <c:v>6.4828210000000004</c:v>
                </c:pt>
                <c:pt idx="2474">
                  <c:v>6.4854430000000001</c:v>
                </c:pt>
                <c:pt idx="2475">
                  <c:v>6.4880639999999996</c:v>
                </c:pt>
                <c:pt idx="2476">
                  <c:v>6.490685</c:v>
                </c:pt>
                <c:pt idx="2477">
                  <c:v>6.4933069999999997</c:v>
                </c:pt>
                <c:pt idx="2478">
                  <c:v>6.4959280000000001</c:v>
                </c:pt>
                <c:pt idx="2479">
                  <c:v>6.4985499999999998</c:v>
                </c:pt>
                <c:pt idx="2480">
                  <c:v>6.5011710000000003</c:v>
                </c:pt>
                <c:pt idx="2481">
                  <c:v>6.5037929999999999</c:v>
                </c:pt>
                <c:pt idx="2482">
                  <c:v>6.5064140000000004</c:v>
                </c:pt>
                <c:pt idx="2483">
                  <c:v>6.509036</c:v>
                </c:pt>
                <c:pt idx="2484">
                  <c:v>6.5116569999999996</c:v>
                </c:pt>
                <c:pt idx="2485">
                  <c:v>6.514278</c:v>
                </c:pt>
                <c:pt idx="2486">
                  <c:v>6.5168999999999997</c:v>
                </c:pt>
                <c:pt idx="2487">
                  <c:v>6.5195210000000001</c:v>
                </c:pt>
                <c:pt idx="2488">
                  <c:v>6.5221429999999998</c:v>
                </c:pt>
                <c:pt idx="2489">
                  <c:v>6.5247640000000002</c:v>
                </c:pt>
                <c:pt idx="2490">
                  <c:v>6.5273859999999999</c:v>
                </c:pt>
                <c:pt idx="2491">
                  <c:v>6.5300070000000003</c:v>
                </c:pt>
                <c:pt idx="2492">
                  <c:v>6.532629</c:v>
                </c:pt>
                <c:pt idx="2493">
                  <c:v>6.5352499999999996</c:v>
                </c:pt>
                <c:pt idx="2494">
                  <c:v>6.537871</c:v>
                </c:pt>
                <c:pt idx="2495">
                  <c:v>6.5404929999999997</c:v>
                </c:pt>
                <c:pt idx="2496">
                  <c:v>6.5431140000000001</c:v>
                </c:pt>
                <c:pt idx="2497">
                  <c:v>6.5457359999999998</c:v>
                </c:pt>
                <c:pt idx="2498">
                  <c:v>6.5483570000000002</c:v>
                </c:pt>
                <c:pt idx="2499">
                  <c:v>6.5509789999999999</c:v>
                </c:pt>
                <c:pt idx="2500">
                  <c:v>6.5536000000000003</c:v>
                </c:pt>
                <c:pt idx="2501">
                  <c:v>6.5562209999999999</c:v>
                </c:pt>
                <c:pt idx="2502">
                  <c:v>6.5588430000000004</c:v>
                </c:pt>
                <c:pt idx="2503">
                  <c:v>6.561464</c:v>
                </c:pt>
                <c:pt idx="2504">
                  <c:v>6.5640850000000004</c:v>
                </c:pt>
                <c:pt idx="2505">
                  <c:v>6.5667070000000001</c:v>
                </c:pt>
                <c:pt idx="2506">
                  <c:v>6.5693289999999998</c:v>
                </c:pt>
                <c:pt idx="2507">
                  <c:v>6.5719500000000002</c:v>
                </c:pt>
                <c:pt idx="2508">
                  <c:v>6.5745719999999999</c:v>
                </c:pt>
                <c:pt idx="2509">
                  <c:v>6.5771930000000003</c:v>
                </c:pt>
                <c:pt idx="2510">
                  <c:v>6.5798139999999998</c:v>
                </c:pt>
                <c:pt idx="2511">
                  <c:v>6.5824360000000004</c:v>
                </c:pt>
                <c:pt idx="2512">
                  <c:v>6.5850569999999999</c:v>
                </c:pt>
                <c:pt idx="2513">
                  <c:v>6.5876789999999996</c:v>
                </c:pt>
                <c:pt idx="2514">
                  <c:v>6.5903</c:v>
                </c:pt>
                <c:pt idx="2515">
                  <c:v>6.5929219999999997</c:v>
                </c:pt>
                <c:pt idx="2516">
                  <c:v>6.5955430000000002</c:v>
                </c:pt>
                <c:pt idx="2517">
                  <c:v>6.5981649999999998</c:v>
                </c:pt>
                <c:pt idx="2518">
                  <c:v>6.6007860000000003</c:v>
                </c:pt>
                <c:pt idx="2519">
                  <c:v>6.6034069999999998</c:v>
                </c:pt>
                <c:pt idx="2520">
                  <c:v>6.6060290000000004</c:v>
                </c:pt>
                <c:pt idx="2521">
                  <c:v>6.6086499999999999</c:v>
                </c:pt>
                <c:pt idx="2522">
                  <c:v>6.6112719999999996</c:v>
                </c:pt>
                <c:pt idx="2523">
                  <c:v>6.613893</c:v>
                </c:pt>
                <c:pt idx="2524">
                  <c:v>6.6165149999999997</c:v>
                </c:pt>
                <c:pt idx="2525">
                  <c:v>6.6191360000000001</c:v>
                </c:pt>
                <c:pt idx="2526">
                  <c:v>6.6217579999999998</c:v>
                </c:pt>
                <c:pt idx="2527">
                  <c:v>6.6243790000000002</c:v>
                </c:pt>
                <c:pt idx="2528">
                  <c:v>6.6269999999999998</c:v>
                </c:pt>
                <c:pt idx="2529">
                  <c:v>6.6296220000000003</c:v>
                </c:pt>
                <c:pt idx="2530">
                  <c:v>6.6322429999999999</c:v>
                </c:pt>
                <c:pt idx="2531">
                  <c:v>6.6348649999999996</c:v>
                </c:pt>
                <c:pt idx="2532">
                  <c:v>6.637486</c:v>
                </c:pt>
                <c:pt idx="2533">
                  <c:v>6.6401079999999997</c:v>
                </c:pt>
                <c:pt idx="2534">
                  <c:v>6.6427290000000001</c:v>
                </c:pt>
                <c:pt idx="2535">
                  <c:v>6.6453499999999996</c:v>
                </c:pt>
                <c:pt idx="2536">
                  <c:v>6.6479720000000002</c:v>
                </c:pt>
                <c:pt idx="2537">
                  <c:v>6.6505929999999998</c:v>
                </c:pt>
                <c:pt idx="2538">
                  <c:v>6.6532140000000002</c:v>
                </c:pt>
                <c:pt idx="2539">
                  <c:v>6.6558359999999999</c:v>
                </c:pt>
                <c:pt idx="2540">
                  <c:v>6.6584580000000004</c:v>
                </c:pt>
                <c:pt idx="2541">
                  <c:v>6.661079</c:v>
                </c:pt>
                <c:pt idx="2542">
                  <c:v>6.6637009999999997</c:v>
                </c:pt>
                <c:pt idx="2543">
                  <c:v>6.6663220000000001</c:v>
                </c:pt>
                <c:pt idx="2544">
                  <c:v>6.6689429999999996</c:v>
                </c:pt>
                <c:pt idx="2545">
                  <c:v>6.6715650000000002</c:v>
                </c:pt>
                <c:pt idx="2546">
                  <c:v>6.6741859999999997</c:v>
                </c:pt>
                <c:pt idx="2547">
                  <c:v>6.6768070000000002</c:v>
                </c:pt>
                <c:pt idx="2548">
                  <c:v>6.6794289999999998</c:v>
                </c:pt>
                <c:pt idx="2549">
                  <c:v>6.6820510000000004</c:v>
                </c:pt>
                <c:pt idx="2550">
                  <c:v>6.6846719999999999</c:v>
                </c:pt>
                <c:pt idx="2551">
                  <c:v>6.6872939999999996</c:v>
                </c:pt>
                <c:pt idx="2552">
                  <c:v>6.6899150000000001</c:v>
                </c:pt>
                <c:pt idx="2553">
                  <c:v>6.6925359999999996</c:v>
                </c:pt>
                <c:pt idx="2554">
                  <c:v>6.6951580000000002</c:v>
                </c:pt>
                <c:pt idx="2555">
                  <c:v>6.6977789999999997</c:v>
                </c:pt>
                <c:pt idx="2556">
                  <c:v>6.7004010000000003</c:v>
                </c:pt>
                <c:pt idx="2557">
                  <c:v>6.7030219999999998</c:v>
                </c:pt>
                <c:pt idx="2558">
                  <c:v>6.7056440000000004</c:v>
                </c:pt>
                <c:pt idx="2559">
                  <c:v>6.7082649999999999</c:v>
                </c:pt>
                <c:pt idx="2560">
                  <c:v>6.7108860000000004</c:v>
                </c:pt>
                <c:pt idx="2561">
                  <c:v>6.713508</c:v>
                </c:pt>
                <c:pt idx="2562">
                  <c:v>6.7161289999999996</c:v>
                </c:pt>
                <c:pt idx="2563">
                  <c:v>6.71875</c:v>
                </c:pt>
                <c:pt idx="2564">
                  <c:v>6.7213719999999997</c:v>
                </c:pt>
                <c:pt idx="2565">
                  <c:v>6.7239940000000002</c:v>
                </c:pt>
                <c:pt idx="2566">
                  <c:v>6.7266149999999998</c:v>
                </c:pt>
                <c:pt idx="2567">
                  <c:v>6.7292370000000004</c:v>
                </c:pt>
                <c:pt idx="2568">
                  <c:v>6.7318579999999999</c:v>
                </c:pt>
                <c:pt idx="2569">
                  <c:v>6.7344790000000003</c:v>
                </c:pt>
                <c:pt idx="2570">
                  <c:v>6.737101</c:v>
                </c:pt>
                <c:pt idx="2571">
                  <c:v>6.7397220000000004</c:v>
                </c:pt>
                <c:pt idx="2572">
                  <c:v>6.742343</c:v>
                </c:pt>
                <c:pt idx="2573">
                  <c:v>6.7449649999999997</c:v>
                </c:pt>
                <c:pt idx="2574">
                  <c:v>6.7475870000000002</c:v>
                </c:pt>
                <c:pt idx="2575">
                  <c:v>6.7502079999999998</c:v>
                </c:pt>
                <c:pt idx="2576">
                  <c:v>6.7528300000000003</c:v>
                </c:pt>
                <c:pt idx="2577">
                  <c:v>6.7554509999999999</c:v>
                </c:pt>
                <c:pt idx="2578">
                  <c:v>6.7580720000000003</c:v>
                </c:pt>
                <c:pt idx="2579">
                  <c:v>6.760694</c:v>
                </c:pt>
                <c:pt idx="2580">
                  <c:v>6.7633150000000004</c:v>
                </c:pt>
                <c:pt idx="2581">
                  <c:v>6.765936</c:v>
                </c:pt>
                <c:pt idx="2582">
                  <c:v>6.7685579999999996</c:v>
                </c:pt>
                <c:pt idx="2583">
                  <c:v>6.7711800000000002</c:v>
                </c:pt>
                <c:pt idx="2584">
                  <c:v>6.7738009999999997</c:v>
                </c:pt>
                <c:pt idx="2585">
                  <c:v>6.7764230000000003</c:v>
                </c:pt>
                <c:pt idx="2586">
                  <c:v>6.7790439999999998</c:v>
                </c:pt>
                <c:pt idx="2587">
                  <c:v>6.7816650000000003</c:v>
                </c:pt>
                <c:pt idx="2588">
                  <c:v>6.7842859999999998</c:v>
                </c:pt>
                <c:pt idx="2589">
                  <c:v>6.7869080000000004</c:v>
                </c:pt>
                <c:pt idx="2590">
                  <c:v>6.7895289999999999</c:v>
                </c:pt>
                <c:pt idx="2591">
                  <c:v>6.7921509999999996</c:v>
                </c:pt>
                <c:pt idx="2592">
                  <c:v>6.7947730000000002</c:v>
                </c:pt>
                <c:pt idx="2593">
                  <c:v>6.7973939999999997</c:v>
                </c:pt>
                <c:pt idx="2594">
                  <c:v>6.8000150000000001</c:v>
                </c:pt>
                <c:pt idx="2595">
                  <c:v>6.8026369999999998</c:v>
                </c:pt>
                <c:pt idx="2596">
                  <c:v>6.8052580000000003</c:v>
                </c:pt>
                <c:pt idx="2597">
                  <c:v>6.8078789999999998</c:v>
                </c:pt>
                <c:pt idx="2598">
                  <c:v>6.8105010000000004</c:v>
                </c:pt>
                <c:pt idx="2599">
                  <c:v>6.813123</c:v>
                </c:pt>
                <c:pt idx="2600">
                  <c:v>6.8157439999999996</c:v>
                </c:pt>
                <c:pt idx="2601">
                  <c:v>6.8183660000000001</c:v>
                </c:pt>
                <c:pt idx="2602">
                  <c:v>6.8209869999999997</c:v>
                </c:pt>
                <c:pt idx="2603">
                  <c:v>6.8236080000000001</c:v>
                </c:pt>
                <c:pt idx="2604">
                  <c:v>6.8262299999999998</c:v>
                </c:pt>
                <c:pt idx="2605">
                  <c:v>6.8288510000000002</c:v>
                </c:pt>
                <c:pt idx="2606">
                  <c:v>6.8314719999999998</c:v>
                </c:pt>
                <c:pt idx="2607">
                  <c:v>6.8340940000000003</c:v>
                </c:pt>
                <c:pt idx="2608">
                  <c:v>6.836716</c:v>
                </c:pt>
                <c:pt idx="2609">
                  <c:v>6.8393370000000004</c:v>
                </c:pt>
                <c:pt idx="2610">
                  <c:v>6.8419590000000001</c:v>
                </c:pt>
                <c:pt idx="2611">
                  <c:v>6.8445799999999997</c:v>
                </c:pt>
                <c:pt idx="2612">
                  <c:v>6.8472010000000001</c:v>
                </c:pt>
                <c:pt idx="2613">
                  <c:v>6.8498229999999998</c:v>
                </c:pt>
                <c:pt idx="2614">
                  <c:v>6.8524440000000002</c:v>
                </c:pt>
                <c:pt idx="2615">
                  <c:v>6.8550649999999997</c:v>
                </c:pt>
                <c:pt idx="2616">
                  <c:v>6.8576870000000003</c:v>
                </c:pt>
                <c:pt idx="2617">
                  <c:v>6.860309</c:v>
                </c:pt>
                <c:pt idx="2618">
                  <c:v>6.8629300000000004</c:v>
                </c:pt>
                <c:pt idx="2619">
                  <c:v>6.865551</c:v>
                </c:pt>
                <c:pt idx="2620">
                  <c:v>6.8681729999999996</c:v>
                </c:pt>
                <c:pt idx="2621">
                  <c:v>6.8707940000000001</c:v>
                </c:pt>
                <c:pt idx="2622">
                  <c:v>6.8734149999999996</c:v>
                </c:pt>
                <c:pt idx="2623">
                  <c:v>6.8760370000000002</c:v>
                </c:pt>
                <c:pt idx="2624">
                  <c:v>6.8786579999999997</c:v>
                </c:pt>
                <c:pt idx="2625">
                  <c:v>6.8812800000000003</c:v>
                </c:pt>
                <c:pt idx="2626">
                  <c:v>6.883902</c:v>
                </c:pt>
                <c:pt idx="2627">
                  <c:v>6.8865230000000004</c:v>
                </c:pt>
                <c:pt idx="2628">
                  <c:v>6.8891439999999999</c:v>
                </c:pt>
                <c:pt idx="2629">
                  <c:v>6.8917659999999996</c:v>
                </c:pt>
                <c:pt idx="2630">
                  <c:v>6.894387</c:v>
                </c:pt>
                <c:pt idx="2631">
                  <c:v>6.8970079999999996</c:v>
                </c:pt>
                <c:pt idx="2632">
                  <c:v>6.8996300000000002</c:v>
                </c:pt>
                <c:pt idx="2633">
                  <c:v>6.9022509999999997</c:v>
                </c:pt>
                <c:pt idx="2634">
                  <c:v>6.9048730000000003</c:v>
                </c:pt>
                <c:pt idx="2635">
                  <c:v>6.9074949999999999</c:v>
                </c:pt>
                <c:pt idx="2636">
                  <c:v>6.9101160000000004</c:v>
                </c:pt>
                <c:pt idx="2637">
                  <c:v>6.9127369999999999</c:v>
                </c:pt>
                <c:pt idx="2638">
                  <c:v>6.9153589999999996</c:v>
                </c:pt>
                <c:pt idx="2639">
                  <c:v>6.91798</c:v>
                </c:pt>
                <c:pt idx="2640">
                  <c:v>6.9206009999999996</c:v>
                </c:pt>
                <c:pt idx="2641">
                  <c:v>6.9232230000000001</c:v>
                </c:pt>
                <c:pt idx="2642">
                  <c:v>6.9258449999999998</c:v>
                </c:pt>
                <c:pt idx="2643">
                  <c:v>6.9284660000000002</c:v>
                </c:pt>
                <c:pt idx="2644">
                  <c:v>6.9310869999999998</c:v>
                </c:pt>
                <c:pt idx="2645">
                  <c:v>6.9337090000000003</c:v>
                </c:pt>
                <c:pt idx="2646">
                  <c:v>6.9363299999999999</c:v>
                </c:pt>
                <c:pt idx="2647">
                  <c:v>6.9389510000000003</c:v>
                </c:pt>
                <c:pt idx="2648">
                  <c:v>6.941573</c:v>
                </c:pt>
                <c:pt idx="2649">
                  <c:v>6.9441940000000004</c:v>
                </c:pt>
                <c:pt idx="2650">
                  <c:v>6.9468160000000001</c:v>
                </c:pt>
                <c:pt idx="2651">
                  <c:v>6.9494379999999998</c:v>
                </c:pt>
                <c:pt idx="2652">
                  <c:v>6.9520590000000002</c:v>
                </c:pt>
                <c:pt idx="2653">
                  <c:v>6.9546799999999998</c:v>
                </c:pt>
                <c:pt idx="2654">
                  <c:v>6.9573020000000003</c:v>
                </c:pt>
                <c:pt idx="2655">
                  <c:v>6.9599229999999999</c:v>
                </c:pt>
                <c:pt idx="2656">
                  <c:v>6.9625440000000003</c:v>
                </c:pt>
                <c:pt idx="2657">
                  <c:v>6.965166</c:v>
                </c:pt>
                <c:pt idx="2658">
                  <c:v>6.9677870000000004</c:v>
                </c:pt>
                <c:pt idx="2659">
                  <c:v>6.9704090000000001</c:v>
                </c:pt>
                <c:pt idx="2660">
                  <c:v>6.9730309999999998</c:v>
                </c:pt>
                <c:pt idx="2661">
                  <c:v>6.9756520000000002</c:v>
                </c:pt>
                <c:pt idx="2662">
                  <c:v>6.9782729999999997</c:v>
                </c:pt>
                <c:pt idx="2663">
                  <c:v>6.9808950000000003</c:v>
                </c:pt>
                <c:pt idx="2664">
                  <c:v>6.9835159999999998</c:v>
                </c:pt>
                <c:pt idx="2665">
                  <c:v>6.9861370000000003</c:v>
                </c:pt>
                <c:pt idx="2666">
                  <c:v>6.9887589999999999</c:v>
                </c:pt>
                <c:pt idx="2667">
                  <c:v>6.9913800000000004</c:v>
                </c:pt>
                <c:pt idx="2668">
                  <c:v>6.9940020000000001</c:v>
                </c:pt>
                <c:pt idx="2669">
                  <c:v>6.9966239999999997</c:v>
                </c:pt>
                <c:pt idx="2670">
                  <c:v>6.9992450000000002</c:v>
                </c:pt>
                <c:pt idx="2671">
                  <c:v>7.0018659999999997</c:v>
                </c:pt>
                <c:pt idx="2672">
                  <c:v>7.0044880000000003</c:v>
                </c:pt>
                <c:pt idx="2673">
                  <c:v>7.0071089999999998</c:v>
                </c:pt>
                <c:pt idx="2674">
                  <c:v>7.0097300000000002</c:v>
                </c:pt>
                <c:pt idx="2675">
                  <c:v>7.0123519999999999</c:v>
                </c:pt>
                <c:pt idx="2676">
                  <c:v>7.0149730000000003</c:v>
                </c:pt>
                <c:pt idx="2677">
                  <c:v>7.017595</c:v>
                </c:pt>
                <c:pt idx="2678">
                  <c:v>7.0202159999999996</c:v>
                </c:pt>
                <c:pt idx="2679">
                  <c:v>7.0228380000000001</c:v>
                </c:pt>
                <c:pt idx="2680">
                  <c:v>7.0254589999999997</c:v>
                </c:pt>
                <c:pt idx="2681">
                  <c:v>7.0280800000000001</c:v>
                </c:pt>
                <c:pt idx="2682">
                  <c:v>7.0307019999999998</c:v>
                </c:pt>
                <c:pt idx="2683">
                  <c:v>7.0333230000000002</c:v>
                </c:pt>
                <c:pt idx="2684">
                  <c:v>7.0359449999999999</c:v>
                </c:pt>
                <c:pt idx="2685">
                  <c:v>7.0385669999999996</c:v>
                </c:pt>
                <c:pt idx="2686">
                  <c:v>7.041188</c:v>
                </c:pt>
                <c:pt idx="2687">
                  <c:v>7.0438090000000004</c:v>
                </c:pt>
                <c:pt idx="2688">
                  <c:v>7.0464310000000001</c:v>
                </c:pt>
                <c:pt idx="2689">
                  <c:v>7.0490519999999997</c:v>
                </c:pt>
                <c:pt idx="2690">
                  <c:v>7.0516730000000001</c:v>
                </c:pt>
                <c:pt idx="2691">
                  <c:v>7.0542949999999998</c:v>
                </c:pt>
                <c:pt idx="2692">
                  <c:v>7.0569160000000002</c:v>
                </c:pt>
                <c:pt idx="2693">
                  <c:v>7.0595379999999999</c:v>
                </c:pt>
                <c:pt idx="2694">
                  <c:v>7.0621600000000004</c:v>
                </c:pt>
                <c:pt idx="2695">
                  <c:v>7.064781</c:v>
                </c:pt>
                <c:pt idx="2696">
                  <c:v>7.0674020000000004</c:v>
                </c:pt>
                <c:pt idx="2697">
                  <c:v>7.0700240000000001</c:v>
                </c:pt>
                <c:pt idx="2698">
                  <c:v>7.0726449999999996</c:v>
                </c:pt>
                <c:pt idx="2699">
                  <c:v>7.0752660000000001</c:v>
                </c:pt>
                <c:pt idx="2700">
                  <c:v>7.0778879999999997</c:v>
                </c:pt>
                <c:pt idx="2701">
                  <c:v>7.0805090000000002</c:v>
                </c:pt>
                <c:pt idx="2702">
                  <c:v>7.0831309999999998</c:v>
                </c:pt>
                <c:pt idx="2703">
                  <c:v>7.0857520000000003</c:v>
                </c:pt>
                <c:pt idx="2704">
                  <c:v>7.088374</c:v>
                </c:pt>
                <c:pt idx="2705">
                  <c:v>7.0909950000000004</c:v>
                </c:pt>
                <c:pt idx="2706">
                  <c:v>7.0936159999999999</c:v>
                </c:pt>
                <c:pt idx="2707">
                  <c:v>7.0962379999999996</c:v>
                </c:pt>
                <c:pt idx="2708">
                  <c:v>7.098859</c:v>
                </c:pt>
                <c:pt idx="2709">
                  <c:v>7.1014809999999997</c:v>
                </c:pt>
                <c:pt idx="2710">
                  <c:v>7.1041020000000001</c:v>
                </c:pt>
                <c:pt idx="2711">
                  <c:v>7.1067239999999998</c:v>
                </c:pt>
                <c:pt idx="2712">
                  <c:v>7.1093450000000002</c:v>
                </c:pt>
                <c:pt idx="2713">
                  <c:v>7.1119669999999999</c:v>
                </c:pt>
                <c:pt idx="2714">
                  <c:v>7.1145880000000004</c:v>
                </c:pt>
                <c:pt idx="2715">
                  <c:v>7.1172089999999999</c:v>
                </c:pt>
                <c:pt idx="2716">
                  <c:v>7.1198309999999996</c:v>
                </c:pt>
                <c:pt idx="2717">
                  <c:v>7.122452</c:v>
                </c:pt>
                <c:pt idx="2718">
                  <c:v>7.1250739999999997</c:v>
                </c:pt>
                <c:pt idx="2719">
                  <c:v>7.1276950000000001</c:v>
                </c:pt>
                <c:pt idx="2720">
                  <c:v>7.1303169999999998</c:v>
                </c:pt>
                <c:pt idx="2721">
                  <c:v>7.1329380000000002</c:v>
                </c:pt>
                <c:pt idx="2722">
                  <c:v>7.1355599999999999</c:v>
                </c:pt>
                <c:pt idx="2723">
                  <c:v>7.1381810000000003</c:v>
                </c:pt>
                <c:pt idx="2724">
                  <c:v>7.1408019999999999</c:v>
                </c:pt>
                <c:pt idx="2725">
                  <c:v>7.1434240000000004</c:v>
                </c:pt>
                <c:pt idx="2726">
                  <c:v>7.146045</c:v>
                </c:pt>
                <c:pt idx="2727">
                  <c:v>7.1486669999999997</c:v>
                </c:pt>
                <c:pt idx="2728">
                  <c:v>7.1512890000000002</c:v>
                </c:pt>
                <c:pt idx="2729">
                  <c:v>7.1539099999999998</c:v>
                </c:pt>
                <c:pt idx="2730">
                  <c:v>7.1565310000000002</c:v>
                </c:pt>
                <c:pt idx="2731">
                  <c:v>7.1591529999999999</c:v>
                </c:pt>
                <c:pt idx="2732">
                  <c:v>7.1617740000000003</c:v>
                </c:pt>
                <c:pt idx="2733">
                  <c:v>7.1643949999999998</c:v>
                </c:pt>
                <c:pt idx="2734">
                  <c:v>7.1670170000000004</c:v>
                </c:pt>
                <c:pt idx="2735">
                  <c:v>7.169638</c:v>
                </c:pt>
                <c:pt idx="2736">
                  <c:v>7.1722599999999996</c:v>
                </c:pt>
                <c:pt idx="2737">
                  <c:v>7.1748810000000001</c:v>
                </c:pt>
                <c:pt idx="2738">
                  <c:v>7.1775029999999997</c:v>
                </c:pt>
                <c:pt idx="2739">
                  <c:v>7.1801240000000002</c:v>
                </c:pt>
                <c:pt idx="2740">
                  <c:v>7.1827449999999997</c:v>
                </c:pt>
                <c:pt idx="2741">
                  <c:v>7.1853670000000003</c:v>
                </c:pt>
                <c:pt idx="2742">
                  <c:v>7.1879879999999998</c:v>
                </c:pt>
                <c:pt idx="2743">
                  <c:v>7.1906100000000004</c:v>
                </c:pt>
                <c:pt idx="2744">
                  <c:v>7.1932309999999999</c:v>
                </c:pt>
                <c:pt idx="2745">
                  <c:v>7.1958529999999996</c:v>
                </c:pt>
                <c:pt idx="2746">
                  <c:v>7.198474</c:v>
                </c:pt>
                <c:pt idx="2747">
                  <c:v>7.2010959999999997</c:v>
                </c:pt>
                <c:pt idx="2748">
                  <c:v>7.2037170000000001</c:v>
                </c:pt>
                <c:pt idx="2749">
                  <c:v>7.2063379999999997</c:v>
                </c:pt>
                <c:pt idx="2750">
                  <c:v>7.2089600000000003</c:v>
                </c:pt>
                <c:pt idx="2751">
                  <c:v>7.2115809999999998</c:v>
                </c:pt>
                <c:pt idx="2752">
                  <c:v>7.2142030000000004</c:v>
                </c:pt>
                <c:pt idx="2753">
                  <c:v>7.2168239999999999</c:v>
                </c:pt>
                <c:pt idx="2754">
                  <c:v>7.2194459999999996</c:v>
                </c:pt>
                <c:pt idx="2755">
                  <c:v>7.222067</c:v>
                </c:pt>
                <c:pt idx="2756">
                  <c:v>7.2246889999999997</c:v>
                </c:pt>
                <c:pt idx="2757">
                  <c:v>7.2273100000000001</c:v>
                </c:pt>
                <c:pt idx="2758">
                  <c:v>7.2299309999999997</c:v>
                </c:pt>
                <c:pt idx="2759">
                  <c:v>7.2325530000000002</c:v>
                </c:pt>
                <c:pt idx="2760">
                  <c:v>7.2351739999999998</c:v>
                </c:pt>
                <c:pt idx="2761">
                  <c:v>7.2377960000000003</c:v>
                </c:pt>
                <c:pt idx="2762">
                  <c:v>7.2404169999999999</c:v>
                </c:pt>
                <c:pt idx="2763">
                  <c:v>7.2430389999999996</c:v>
                </c:pt>
                <c:pt idx="2764">
                  <c:v>7.24566</c:v>
                </c:pt>
                <c:pt idx="2765">
                  <c:v>7.2482810000000004</c:v>
                </c:pt>
                <c:pt idx="2766">
                  <c:v>7.2509030000000001</c:v>
                </c:pt>
                <c:pt idx="2767">
                  <c:v>7.2535239999999996</c:v>
                </c:pt>
                <c:pt idx="2768">
                  <c:v>7.2561460000000002</c:v>
                </c:pt>
                <c:pt idx="2769">
                  <c:v>7.2587669999999997</c:v>
                </c:pt>
                <c:pt idx="2770">
                  <c:v>7.2613890000000003</c:v>
                </c:pt>
                <c:pt idx="2771">
                  <c:v>7.2640099999999999</c:v>
                </c:pt>
                <c:pt idx="2772">
                  <c:v>7.2666320000000004</c:v>
                </c:pt>
                <c:pt idx="2773">
                  <c:v>7.269253</c:v>
                </c:pt>
                <c:pt idx="2774">
                  <c:v>7.2718740000000004</c:v>
                </c:pt>
                <c:pt idx="2775">
                  <c:v>7.2744960000000001</c:v>
                </c:pt>
                <c:pt idx="2776">
                  <c:v>7.2771169999999996</c:v>
                </c:pt>
                <c:pt idx="2777">
                  <c:v>7.2797390000000002</c:v>
                </c:pt>
                <c:pt idx="2778">
                  <c:v>7.2823599999999997</c:v>
                </c:pt>
                <c:pt idx="2779">
                  <c:v>7.2849820000000003</c:v>
                </c:pt>
                <c:pt idx="2780">
                  <c:v>7.2876029999999998</c:v>
                </c:pt>
                <c:pt idx="2781">
                  <c:v>7.2902250000000004</c:v>
                </c:pt>
                <c:pt idx="2782">
                  <c:v>7.2928459999999999</c:v>
                </c:pt>
                <c:pt idx="2783">
                  <c:v>7.2954670000000004</c:v>
                </c:pt>
                <c:pt idx="2784">
                  <c:v>7.298089</c:v>
                </c:pt>
                <c:pt idx="2785">
                  <c:v>7.3007099999999996</c:v>
                </c:pt>
                <c:pt idx="2786">
                  <c:v>7.3033320000000002</c:v>
                </c:pt>
                <c:pt idx="2787">
                  <c:v>7.3059529999999997</c:v>
                </c:pt>
                <c:pt idx="2788">
                  <c:v>7.3085750000000003</c:v>
                </c:pt>
                <c:pt idx="2789">
                  <c:v>7.3111959999999998</c:v>
                </c:pt>
                <c:pt idx="2790">
                  <c:v>7.3138180000000004</c:v>
                </c:pt>
                <c:pt idx="2791">
                  <c:v>7.3164389999999999</c:v>
                </c:pt>
                <c:pt idx="2792">
                  <c:v>7.3190600000000003</c:v>
                </c:pt>
                <c:pt idx="2793">
                  <c:v>7.321682</c:v>
                </c:pt>
                <c:pt idx="2794">
                  <c:v>7.3243029999999996</c:v>
                </c:pt>
                <c:pt idx="2795">
                  <c:v>7.3269250000000001</c:v>
                </c:pt>
                <c:pt idx="2796">
                  <c:v>7.3295459999999997</c:v>
                </c:pt>
                <c:pt idx="2797">
                  <c:v>7.3321680000000002</c:v>
                </c:pt>
                <c:pt idx="2798">
                  <c:v>7.3347889999999998</c:v>
                </c:pt>
                <c:pt idx="2799">
                  <c:v>7.3374100000000002</c:v>
                </c:pt>
                <c:pt idx="2800">
                  <c:v>7.3400319999999999</c:v>
                </c:pt>
                <c:pt idx="2801">
                  <c:v>7.3426530000000003</c:v>
                </c:pt>
                <c:pt idx="2802">
                  <c:v>7.345275</c:v>
                </c:pt>
                <c:pt idx="2803">
                  <c:v>7.3478960000000004</c:v>
                </c:pt>
                <c:pt idx="2804">
                  <c:v>7.3505180000000001</c:v>
                </c:pt>
                <c:pt idx="2805">
                  <c:v>7.3531389999999996</c:v>
                </c:pt>
                <c:pt idx="2806">
                  <c:v>7.3557610000000002</c:v>
                </c:pt>
                <c:pt idx="2807">
                  <c:v>7.3583819999999998</c:v>
                </c:pt>
                <c:pt idx="2808">
                  <c:v>7.3610030000000002</c:v>
                </c:pt>
                <c:pt idx="2809">
                  <c:v>7.3636249999999999</c:v>
                </c:pt>
                <c:pt idx="2810">
                  <c:v>7.3662460000000003</c:v>
                </c:pt>
                <c:pt idx="2811">
                  <c:v>7.368868</c:v>
                </c:pt>
                <c:pt idx="2812">
                  <c:v>7.3714890000000004</c:v>
                </c:pt>
                <c:pt idx="2813">
                  <c:v>7.3741110000000001</c:v>
                </c:pt>
                <c:pt idx="2814">
                  <c:v>7.3767319999999996</c:v>
                </c:pt>
                <c:pt idx="2815">
                  <c:v>7.3793540000000002</c:v>
                </c:pt>
                <c:pt idx="2816">
                  <c:v>7.3819749999999997</c:v>
                </c:pt>
                <c:pt idx="2817">
                  <c:v>7.3845960000000002</c:v>
                </c:pt>
                <c:pt idx="2818">
                  <c:v>7.3872179999999998</c:v>
                </c:pt>
                <c:pt idx="2819">
                  <c:v>7.3898390000000003</c:v>
                </c:pt>
                <c:pt idx="2820">
                  <c:v>7.3924609999999999</c:v>
                </c:pt>
                <c:pt idx="2821">
                  <c:v>7.3950820000000004</c:v>
                </c:pt>
                <c:pt idx="2822">
                  <c:v>7.3977040000000001</c:v>
                </c:pt>
                <c:pt idx="2823">
                  <c:v>7.4003249999999996</c:v>
                </c:pt>
                <c:pt idx="2824">
                  <c:v>7.402946</c:v>
                </c:pt>
                <c:pt idx="2825">
                  <c:v>7.4055679999999997</c:v>
                </c:pt>
                <c:pt idx="2826">
                  <c:v>7.4081890000000001</c:v>
                </c:pt>
                <c:pt idx="2827">
                  <c:v>7.4108109999999998</c:v>
                </c:pt>
                <c:pt idx="2828">
                  <c:v>7.4134320000000002</c:v>
                </c:pt>
                <c:pt idx="2829">
                  <c:v>7.4160539999999999</c:v>
                </c:pt>
                <c:pt idx="2830">
                  <c:v>7.4186750000000004</c:v>
                </c:pt>
                <c:pt idx="2831">
                  <c:v>7.421297</c:v>
                </c:pt>
                <c:pt idx="2832">
                  <c:v>7.4239179999999996</c:v>
                </c:pt>
                <c:pt idx="2833">
                  <c:v>7.426539</c:v>
                </c:pt>
                <c:pt idx="2834">
                  <c:v>7.4291609999999997</c:v>
                </c:pt>
                <c:pt idx="2835">
                  <c:v>7.4317820000000001</c:v>
                </c:pt>
                <c:pt idx="2836">
                  <c:v>7.4344039999999998</c:v>
                </c:pt>
                <c:pt idx="2837">
                  <c:v>7.4370250000000002</c:v>
                </c:pt>
                <c:pt idx="2838">
                  <c:v>7.4396469999999999</c:v>
                </c:pt>
                <c:pt idx="2839">
                  <c:v>7.4422680000000003</c:v>
                </c:pt>
                <c:pt idx="2840">
                  <c:v>7.44489</c:v>
                </c:pt>
                <c:pt idx="2841">
                  <c:v>7.4475110000000004</c:v>
                </c:pt>
                <c:pt idx="2842">
                  <c:v>7.450132</c:v>
                </c:pt>
                <c:pt idx="2843">
                  <c:v>7.4527539999999997</c:v>
                </c:pt>
                <c:pt idx="2844">
                  <c:v>7.4553750000000001</c:v>
                </c:pt>
                <c:pt idx="2845">
                  <c:v>7.4579969999999998</c:v>
                </c:pt>
                <c:pt idx="2846">
                  <c:v>7.4606180000000002</c:v>
                </c:pt>
                <c:pt idx="2847">
                  <c:v>7.4632399999999999</c:v>
                </c:pt>
                <c:pt idx="2848">
                  <c:v>7.4658610000000003</c:v>
                </c:pt>
                <c:pt idx="2849">
                  <c:v>7.4684819999999998</c:v>
                </c:pt>
                <c:pt idx="2850">
                  <c:v>7.4711040000000004</c:v>
                </c:pt>
                <c:pt idx="2851">
                  <c:v>7.473725</c:v>
                </c:pt>
                <c:pt idx="2852">
                  <c:v>7.4763469999999996</c:v>
                </c:pt>
                <c:pt idx="2853">
                  <c:v>7.4789680000000001</c:v>
                </c:pt>
                <c:pt idx="2854">
                  <c:v>7.4815899999999997</c:v>
                </c:pt>
                <c:pt idx="2855">
                  <c:v>7.4842110000000002</c:v>
                </c:pt>
                <c:pt idx="2856">
                  <c:v>7.4868329999999998</c:v>
                </c:pt>
                <c:pt idx="2857">
                  <c:v>7.4894540000000003</c:v>
                </c:pt>
                <c:pt idx="2858">
                  <c:v>7.4920749999999998</c:v>
                </c:pt>
                <c:pt idx="2859">
                  <c:v>7.4946970000000004</c:v>
                </c:pt>
                <c:pt idx="2860">
                  <c:v>7.4973179999999999</c:v>
                </c:pt>
                <c:pt idx="2861">
                  <c:v>7.4999399999999996</c:v>
                </c:pt>
                <c:pt idx="2862">
                  <c:v>7.502561</c:v>
                </c:pt>
                <c:pt idx="2863">
                  <c:v>7.5051829999999997</c:v>
                </c:pt>
                <c:pt idx="2864">
                  <c:v>7.5078040000000001</c:v>
                </c:pt>
                <c:pt idx="2865">
                  <c:v>7.5104259999999998</c:v>
                </c:pt>
                <c:pt idx="2866">
                  <c:v>7.5130470000000003</c:v>
                </c:pt>
                <c:pt idx="2867">
                  <c:v>7.5156679999999998</c:v>
                </c:pt>
                <c:pt idx="2868">
                  <c:v>7.5182900000000004</c:v>
                </c:pt>
                <c:pt idx="2869">
                  <c:v>7.5209109999999999</c:v>
                </c:pt>
                <c:pt idx="2870">
                  <c:v>7.5235329999999996</c:v>
                </c:pt>
                <c:pt idx="2871">
                  <c:v>7.526154</c:v>
                </c:pt>
                <c:pt idx="2872">
                  <c:v>7.5287759999999997</c:v>
                </c:pt>
                <c:pt idx="2873">
                  <c:v>7.5313970000000001</c:v>
                </c:pt>
                <c:pt idx="2874">
                  <c:v>7.5340189999999998</c:v>
                </c:pt>
                <c:pt idx="2875">
                  <c:v>7.5366400000000002</c:v>
                </c:pt>
                <c:pt idx="2876">
                  <c:v>7.5392609999999998</c:v>
                </c:pt>
                <c:pt idx="2877">
                  <c:v>7.5418830000000003</c:v>
                </c:pt>
                <c:pt idx="2878">
                  <c:v>7.5445039999999999</c:v>
                </c:pt>
                <c:pt idx="2879">
                  <c:v>7.5471259999999996</c:v>
                </c:pt>
                <c:pt idx="2880">
                  <c:v>7.549747</c:v>
                </c:pt>
                <c:pt idx="2881">
                  <c:v>7.5523689999999997</c:v>
                </c:pt>
                <c:pt idx="2882">
                  <c:v>7.5549900000000001</c:v>
                </c:pt>
                <c:pt idx="2883">
                  <c:v>7.5576109999999996</c:v>
                </c:pt>
                <c:pt idx="2884">
                  <c:v>7.5602330000000002</c:v>
                </c:pt>
                <c:pt idx="2885">
                  <c:v>7.5628539999999997</c:v>
                </c:pt>
                <c:pt idx="2886">
                  <c:v>7.5654760000000003</c:v>
                </c:pt>
                <c:pt idx="2887">
                  <c:v>7.5680969999999999</c:v>
                </c:pt>
                <c:pt idx="2888">
                  <c:v>7.5707190000000004</c:v>
                </c:pt>
                <c:pt idx="2889">
                  <c:v>7.57334</c:v>
                </c:pt>
                <c:pt idx="2890">
                  <c:v>7.5759619999999996</c:v>
                </c:pt>
                <c:pt idx="2891">
                  <c:v>7.5785830000000001</c:v>
                </c:pt>
                <c:pt idx="2892">
                  <c:v>7.5812039999999996</c:v>
                </c:pt>
                <c:pt idx="2893">
                  <c:v>7.5838260000000002</c:v>
                </c:pt>
                <c:pt idx="2894">
                  <c:v>7.5864469999999997</c:v>
                </c:pt>
                <c:pt idx="2895">
                  <c:v>7.5890690000000003</c:v>
                </c:pt>
                <c:pt idx="2896">
                  <c:v>7.5916899999999998</c:v>
                </c:pt>
                <c:pt idx="2897">
                  <c:v>7.5943120000000004</c:v>
                </c:pt>
                <c:pt idx="2898">
                  <c:v>7.5969329999999999</c:v>
                </c:pt>
                <c:pt idx="2899">
                  <c:v>7.5995549999999996</c:v>
                </c:pt>
                <c:pt idx="2900">
                  <c:v>7.602176</c:v>
                </c:pt>
                <c:pt idx="2901">
                  <c:v>7.6047969999999996</c:v>
                </c:pt>
                <c:pt idx="2902">
                  <c:v>7.6074190000000002</c:v>
                </c:pt>
                <c:pt idx="2903">
                  <c:v>7.6100399999999997</c:v>
                </c:pt>
                <c:pt idx="2904">
                  <c:v>7.6126620000000003</c:v>
                </c:pt>
                <c:pt idx="2905">
                  <c:v>7.6152829999999998</c:v>
                </c:pt>
                <c:pt idx="2906">
                  <c:v>7.6179050000000004</c:v>
                </c:pt>
                <c:pt idx="2907">
                  <c:v>7.6205259999999999</c:v>
                </c:pt>
                <c:pt idx="2908">
                  <c:v>7.6231470000000003</c:v>
                </c:pt>
                <c:pt idx="2909">
                  <c:v>7.625769</c:v>
                </c:pt>
                <c:pt idx="2910">
                  <c:v>7.6283899999999996</c:v>
                </c:pt>
                <c:pt idx="2911">
                  <c:v>7.6310120000000001</c:v>
                </c:pt>
                <c:pt idx="2912">
                  <c:v>7.6336329999999997</c:v>
                </c:pt>
                <c:pt idx="2913">
                  <c:v>7.6362550000000002</c:v>
                </c:pt>
                <c:pt idx="2914">
                  <c:v>7.6388759999999998</c:v>
                </c:pt>
                <c:pt idx="2915">
                  <c:v>7.6414980000000003</c:v>
                </c:pt>
                <c:pt idx="2916">
                  <c:v>7.6441189999999999</c:v>
                </c:pt>
                <c:pt idx="2917">
                  <c:v>7.6467400000000003</c:v>
                </c:pt>
                <c:pt idx="2918">
                  <c:v>7.649362</c:v>
                </c:pt>
                <c:pt idx="2919">
                  <c:v>7.6519830000000004</c:v>
                </c:pt>
                <c:pt idx="2920">
                  <c:v>7.6546050000000001</c:v>
                </c:pt>
                <c:pt idx="2921">
                  <c:v>7.6572259999999996</c:v>
                </c:pt>
                <c:pt idx="2922">
                  <c:v>7.6598480000000002</c:v>
                </c:pt>
                <c:pt idx="2923">
                  <c:v>7.6624689999999998</c:v>
                </c:pt>
                <c:pt idx="2924">
                  <c:v>7.6650910000000003</c:v>
                </c:pt>
                <c:pt idx="2925">
                  <c:v>7.6677119999999999</c:v>
                </c:pt>
                <c:pt idx="2926">
                  <c:v>7.6703330000000003</c:v>
                </c:pt>
                <c:pt idx="2927">
                  <c:v>7.672955</c:v>
                </c:pt>
                <c:pt idx="2928">
                  <c:v>7.6755760000000004</c:v>
                </c:pt>
                <c:pt idx="2929">
                  <c:v>7.6781980000000001</c:v>
                </c:pt>
                <c:pt idx="2930">
                  <c:v>7.6808189999999996</c:v>
                </c:pt>
                <c:pt idx="2931">
                  <c:v>7.6834410000000002</c:v>
                </c:pt>
                <c:pt idx="2932">
                  <c:v>7.6860619999999997</c:v>
                </c:pt>
                <c:pt idx="2933">
                  <c:v>7.6886840000000003</c:v>
                </c:pt>
                <c:pt idx="2934">
                  <c:v>7.6913049999999998</c:v>
                </c:pt>
                <c:pt idx="2935">
                  <c:v>7.6939260000000003</c:v>
                </c:pt>
                <c:pt idx="2936">
                  <c:v>7.6965479999999999</c:v>
                </c:pt>
                <c:pt idx="2937">
                  <c:v>7.6991690000000004</c:v>
                </c:pt>
                <c:pt idx="2938">
                  <c:v>7.7017910000000001</c:v>
                </c:pt>
                <c:pt idx="2939">
                  <c:v>7.7044119999999996</c:v>
                </c:pt>
                <c:pt idx="2940">
                  <c:v>7.7070340000000002</c:v>
                </c:pt>
                <c:pt idx="2941">
                  <c:v>7.7096549999999997</c:v>
                </c:pt>
                <c:pt idx="2942">
                  <c:v>7.7122760000000001</c:v>
                </c:pt>
                <c:pt idx="2943">
                  <c:v>7.7148979999999998</c:v>
                </c:pt>
                <c:pt idx="2944">
                  <c:v>7.7175190000000002</c:v>
                </c:pt>
                <c:pt idx="2945">
                  <c:v>7.7201409999999999</c:v>
                </c:pt>
                <c:pt idx="2946">
                  <c:v>7.7227620000000003</c:v>
                </c:pt>
                <c:pt idx="2947">
                  <c:v>7.725384</c:v>
                </c:pt>
                <c:pt idx="2948">
                  <c:v>7.7280049999999996</c:v>
                </c:pt>
                <c:pt idx="2949">
                  <c:v>7.7306270000000001</c:v>
                </c:pt>
                <c:pt idx="2950">
                  <c:v>7.7332479999999997</c:v>
                </c:pt>
                <c:pt idx="2951">
                  <c:v>7.7358690000000001</c:v>
                </c:pt>
                <c:pt idx="2952">
                  <c:v>7.7384909999999998</c:v>
                </c:pt>
                <c:pt idx="2953">
                  <c:v>7.7411120000000002</c:v>
                </c:pt>
                <c:pt idx="2954">
                  <c:v>7.7437339999999999</c:v>
                </c:pt>
                <c:pt idx="2955">
                  <c:v>7.7463550000000003</c:v>
                </c:pt>
                <c:pt idx="2956">
                  <c:v>7.748977</c:v>
                </c:pt>
                <c:pt idx="2957">
                  <c:v>7.7515980000000004</c:v>
                </c:pt>
                <c:pt idx="2958">
                  <c:v>7.7542200000000001</c:v>
                </c:pt>
                <c:pt idx="2959">
                  <c:v>7.7568409999999997</c:v>
                </c:pt>
                <c:pt idx="2960">
                  <c:v>7.7594620000000001</c:v>
                </c:pt>
                <c:pt idx="2961">
                  <c:v>7.7620839999999998</c:v>
                </c:pt>
                <c:pt idx="2962">
                  <c:v>7.7647050000000002</c:v>
                </c:pt>
                <c:pt idx="2963">
                  <c:v>7.7673269999999999</c:v>
                </c:pt>
                <c:pt idx="2964">
                  <c:v>7.7699480000000003</c:v>
                </c:pt>
                <c:pt idx="2965">
                  <c:v>7.77257</c:v>
                </c:pt>
                <c:pt idx="2966">
                  <c:v>7.7751910000000004</c:v>
                </c:pt>
                <c:pt idx="2967">
                  <c:v>7.7778119999999999</c:v>
                </c:pt>
                <c:pt idx="2968">
                  <c:v>7.7804339999999996</c:v>
                </c:pt>
                <c:pt idx="2969">
                  <c:v>7.7830550000000001</c:v>
                </c:pt>
                <c:pt idx="2970">
                  <c:v>7.7856769999999997</c:v>
                </c:pt>
                <c:pt idx="2971">
                  <c:v>7.7882980000000002</c:v>
                </c:pt>
                <c:pt idx="2972">
                  <c:v>7.7909199999999998</c:v>
                </c:pt>
                <c:pt idx="2973">
                  <c:v>7.7935410000000003</c:v>
                </c:pt>
                <c:pt idx="2974">
                  <c:v>7.796163</c:v>
                </c:pt>
                <c:pt idx="2975">
                  <c:v>7.7987840000000004</c:v>
                </c:pt>
                <c:pt idx="2976">
                  <c:v>7.8014049999999999</c:v>
                </c:pt>
                <c:pt idx="2977">
                  <c:v>7.8040269999999996</c:v>
                </c:pt>
                <c:pt idx="2978">
                  <c:v>7.806648</c:v>
                </c:pt>
                <c:pt idx="2979">
                  <c:v>7.8092699999999997</c:v>
                </c:pt>
                <c:pt idx="2980">
                  <c:v>7.8118910000000001</c:v>
                </c:pt>
                <c:pt idx="2981">
                  <c:v>7.8145129999999998</c:v>
                </c:pt>
                <c:pt idx="2982">
                  <c:v>7.8171340000000002</c:v>
                </c:pt>
                <c:pt idx="2983">
                  <c:v>7.8197559999999999</c:v>
                </c:pt>
                <c:pt idx="2984">
                  <c:v>7.8223770000000004</c:v>
                </c:pt>
                <c:pt idx="2985">
                  <c:v>7.8249979999999999</c:v>
                </c:pt>
                <c:pt idx="2986">
                  <c:v>7.8276199999999996</c:v>
                </c:pt>
                <c:pt idx="2987">
                  <c:v>7.830241</c:v>
                </c:pt>
                <c:pt idx="2988">
                  <c:v>7.8328629999999997</c:v>
                </c:pt>
                <c:pt idx="2989">
                  <c:v>7.8354840000000001</c:v>
                </c:pt>
                <c:pt idx="2990">
                  <c:v>7.8381059999999998</c:v>
                </c:pt>
                <c:pt idx="2991">
                  <c:v>7.8407270000000002</c:v>
                </c:pt>
                <c:pt idx="2992">
                  <c:v>7.8433489999999999</c:v>
                </c:pt>
                <c:pt idx="2993">
                  <c:v>7.8459700000000003</c:v>
                </c:pt>
                <c:pt idx="2994">
                  <c:v>7.8485909999999999</c:v>
                </c:pt>
                <c:pt idx="2995">
                  <c:v>7.8512130000000004</c:v>
                </c:pt>
                <c:pt idx="2996">
                  <c:v>7.853834</c:v>
                </c:pt>
                <c:pt idx="2997">
                  <c:v>7.8564559999999997</c:v>
                </c:pt>
                <c:pt idx="2998">
                  <c:v>7.8590770000000001</c:v>
                </c:pt>
                <c:pt idx="2999">
                  <c:v>7.8616989999999998</c:v>
                </c:pt>
                <c:pt idx="3000">
                  <c:v>7.8643200000000002</c:v>
                </c:pt>
                <c:pt idx="3001">
                  <c:v>7.8669409999999997</c:v>
                </c:pt>
                <c:pt idx="3002">
                  <c:v>7.8695630000000003</c:v>
                </c:pt>
                <c:pt idx="3003">
                  <c:v>7.8721839999999998</c:v>
                </c:pt>
                <c:pt idx="3004">
                  <c:v>7.8748060000000004</c:v>
                </c:pt>
                <c:pt idx="3005">
                  <c:v>7.877427</c:v>
                </c:pt>
                <c:pt idx="3006">
                  <c:v>7.8800489999999996</c:v>
                </c:pt>
                <c:pt idx="3007">
                  <c:v>7.8826700000000001</c:v>
                </c:pt>
                <c:pt idx="3008">
                  <c:v>7.8852919999999997</c:v>
                </c:pt>
                <c:pt idx="3009">
                  <c:v>7.8879130000000002</c:v>
                </c:pt>
                <c:pt idx="3010">
                  <c:v>7.8905339999999997</c:v>
                </c:pt>
                <c:pt idx="3011">
                  <c:v>7.8931560000000003</c:v>
                </c:pt>
                <c:pt idx="3012">
                  <c:v>7.8957769999999998</c:v>
                </c:pt>
                <c:pt idx="3013">
                  <c:v>7.8983990000000004</c:v>
                </c:pt>
                <c:pt idx="3014">
                  <c:v>7.9010199999999999</c:v>
                </c:pt>
                <c:pt idx="3015">
                  <c:v>7.9036419999999996</c:v>
                </c:pt>
                <c:pt idx="3016">
                  <c:v>7.906263</c:v>
                </c:pt>
                <c:pt idx="3017">
                  <c:v>7.9088849999999997</c:v>
                </c:pt>
                <c:pt idx="3018">
                  <c:v>7.9115060000000001</c:v>
                </c:pt>
                <c:pt idx="3019">
                  <c:v>7.9141269999999997</c:v>
                </c:pt>
                <c:pt idx="3020">
                  <c:v>7.9167490000000003</c:v>
                </c:pt>
                <c:pt idx="3021">
                  <c:v>7.9193699999999998</c:v>
                </c:pt>
                <c:pt idx="3022">
                  <c:v>7.9219920000000004</c:v>
                </c:pt>
                <c:pt idx="3023">
                  <c:v>7.9246129999999999</c:v>
                </c:pt>
                <c:pt idx="3024">
                  <c:v>7.9272349999999996</c:v>
                </c:pt>
                <c:pt idx="3025">
                  <c:v>7.929856</c:v>
                </c:pt>
                <c:pt idx="3026">
                  <c:v>7.9324769999999996</c:v>
                </c:pt>
                <c:pt idx="3027">
                  <c:v>7.9350990000000001</c:v>
                </c:pt>
                <c:pt idx="3028">
                  <c:v>7.9377199999999997</c:v>
                </c:pt>
                <c:pt idx="3029">
                  <c:v>7.9403420000000002</c:v>
                </c:pt>
                <c:pt idx="3030">
                  <c:v>7.9429629999999998</c:v>
                </c:pt>
                <c:pt idx="3031">
                  <c:v>7.9455850000000003</c:v>
                </c:pt>
                <c:pt idx="3032">
                  <c:v>7.9482059999999999</c:v>
                </c:pt>
                <c:pt idx="3033">
                  <c:v>7.9508279999999996</c:v>
                </c:pt>
                <c:pt idx="3034">
                  <c:v>7.953449</c:v>
                </c:pt>
                <c:pt idx="3035">
                  <c:v>7.9560700000000004</c:v>
                </c:pt>
                <c:pt idx="3036">
                  <c:v>7.9586920000000001</c:v>
                </c:pt>
                <c:pt idx="3037">
                  <c:v>7.9613129999999996</c:v>
                </c:pt>
                <c:pt idx="3038">
                  <c:v>7.9639350000000002</c:v>
                </c:pt>
                <c:pt idx="3039">
                  <c:v>7.9665559999999997</c:v>
                </c:pt>
                <c:pt idx="3040">
                  <c:v>7.9691780000000003</c:v>
                </c:pt>
                <c:pt idx="3041">
                  <c:v>7.9717989999999999</c:v>
                </c:pt>
                <c:pt idx="3042">
                  <c:v>7.9744210000000004</c:v>
                </c:pt>
                <c:pt idx="3043">
                  <c:v>7.977042</c:v>
                </c:pt>
                <c:pt idx="3044">
                  <c:v>7.9796630000000004</c:v>
                </c:pt>
                <c:pt idx="3045">
                  <c:v>7.9822850000000001</c:v>
                </c:pt>
                <c:pt idx="3046">
                  <c:v>7.9849059999999996</c:v>
                </c:pt>
                <c:pt idx="3047">
                  <c:v>7.9875280000000002</c:v>
                </c:pt>
                <c:pt idx="3048">
                  <c:v>7.9901489999999997</c:v>
                </c:pt>
                <c:pt idx="3049">
                  <c:v>7.9927710000000003</c:v>
                </c:pt>
                <c:pt idx="3050">
                  <c:v>7.9953919999999998</c:v>
                </c:pt>
                <c:pt idx="3051">
                  <c:v>7.9980130000000003</c:v>
                </c:pt>
                <c:pt idx="3052">
                  <c:v>8.0006350000000008</c:v>
                </c:pt>
                <c:pt idx="3053">
                  <c:v>8.0032560000000004</c:v>
                </c:pt>
                <c:pt idx="3054">
                  <c:v>8.0058769999999999</c:v>
                </c:pt>
                <c:pt idx="3055">
                  <c:v>8.0084990000000005</c:v>
                </c:pt>
                <c:pt idx="3056">
                  <c:v>8.0111209999999993</c:v>
                </c:pt>
                <c:pt idx="3057">
                  <c:v>8.0137420000000006</c:v>
                </c:pt>
                <c:pt idx="3058">
                  <c:v>8.0163630000000001</c:v>
                </c:pt>
                <c:pt idx="3059">
                  <c:v>8.0189850000000007</c:v>
                </c:pt>
                <c:pt idx="3060">
                  <c:v>8.0216060000000002</c:v>
                </c:pt>
                <c:pt idx="3061">
                  <c:v>8.0242280000000008</c:v>
                </c:pt>
                <c:pt idx="3062">
                  <c:v>8.0268490000000003</c:v>
                </c:pt>
                <c:pt idx="3063">
                  <c:v>8.0294699999999999</c:v>
                </c:pt>
                <c:pt idx="3064">
                  <c:v>8.0320920000000005</c:v>
                </c:pt>
                <c:pt idx="3065">
                  <c:v>8.0347139999999992</c:v>
                </c:pt>
                <c:pt idx="3066">
                  <c:v>8.0373350000000006</c:v>
                </c:pt>
                <c:pt idx="3067">
                  <c:v>8.0399560000000001</c:v>
                </c:pt>
                <c:pt idx="3068">
                  <c:v>8.0425780000000007</c:v>
                </c:pt>
                <c:pt idx="3069">
                  <c:v>8.0451990000000002</c:v>
                </c:pt>
                <c:pt idx="3070">
                  <c:v>8.0478210000000008</c:v>
                </c:pt>
                <c:pt idx="3071">
                  <c:v>8.0504420000000003</c:v>
                </c:pt>
                <c:pt idx="3072">
                  <c:v>8.0530629999999999</c:v>
                </c:pt>
                <c:pt idx="3073">
                  <c:v>8.0556850000000004</c:v>
                </c:pt>
                <c:pt idx="3074">
                  <c:v>8.0583069999999992</c:v>
                </c:pt>
                <c:pt idx="3075">
                  <c:v>8.0609280000000005</c:v>
                </c:pt>
                <c:pt idx="3076">
                  <c:v>8.0635490000000001</c:v>
                </c:pt>
                <c:pt idx="3077">
                  <c:v>8.0661710000000006</c:v>
                </c:pt>
                <c:pt idx="3078">
                  <c:v>8.0687920000000002</c:v>
                </c:pt>
                <c:pt idx="3079">
                  <c:v>8.0714140000000008</c:v>
                </c:pt>
                <c:pt idx="3080">
                  <c:v>8.0740350000000003</c:v>
                </c:pt>
                <c:pt idx="3081">
                  <c:v>8.0766559999999998</c:v>
                </c:pt>
                <c:pt idx="3082">
                  <c:v>8.0792780000000004</c:v>
                </c:pt>
                <c:pt idx="3083">
                  <c:v>8.0818999999999992</c:v>
                </c:pt>
                <c:pt idx="3084">
                  <c:v>8.0845210000000005</c:v>
                </c:pt>
                <c:pt idx="3085">
                  <c:v>8.0871420000000001</c:v>
                </c:pt>
                <c:pt idx="3086">
                  <c:v>8.0897640000000006</c:v>
                </c:pt>
                <c:pt idx="3087">
                  <c:v>8.0923850000000002</c:v>
                </c:pt>
                <c:pt idx="3088">
                  <c:v>8.0950070000000007</c:v>
                </c:pt>
                <c:pt idx="3089">
                  <c:v>8.0976280000000003</c:v>
                </c:pt>
                <c:pt idx="3090">
                  <c:v>8.1002489999999998</c:v>
                </c:pt>
                <c:pt idx="3091">
                  <c:v>8.1028710000000004</c:v>
                </c:pt>
                <c:pt idx="3092">
                  <c:v>8.1054929999999992</c:v>
                </c:pt>
                <c:pt idx="3093">
                  <c:v>8.1081140000000005</c:v>
                </c:pt>
                <c:pt idx="3094">
                  <c:v>8.110735</c:v>
                </c:pt>
                <c:pt idx="3095">
                  <c:v>8.1133570000000006</c:v>
                </c:pt>
                <c:pt idx="3096">
                  <c:v>8.1159780000000001</c:v>
                </c:pt>
                <c:pt idx="3097">
                  <c:v>8.1186000000000007</c:v>
                </c:pt>
                <c:pt idx="3098">
                  <c:v>8.1212219999999995</c:v>
                </c:pt>
                <c:pt idx="3099">
                  <c:v>8.1238419999999998</c:v>
                </c:pt>
                <c:pt idx="3100">
                  <c:v>8.1264640000000004</c:v>
                </c:pt>
                <c:pt idx="3101">
                  <c:v>8.1290859999999991</c:v>
                </c:pt>
                <c:pt idx="3102">
                  <c:v>8.1317070000000005</c:v>
                </c:pt>
                <c:pt idx="3103">
                  <c:v>8.134328</c:v>
                </c:pt>
                <c:pt idx="3104">
                  <c:v>8.1369500000000006</c:v>
                </c:pt>
                <c:pt idx="3105">
                  <c:v>8.1395710000000001</c:v>
                </c:pt>
                <c:pt idx="3106">
                  <c:v>8.1421930000000007</c:v>
                </c:pt>
                <c:pt idx="3107">
                  <c:v>8.1448140000000002</c:v>
                </c:pt>
                <c:pt idx="3108">
                  <c:v>8.1474349999999998</c:v>
                </c:pt>
                <c:pt idx="3109">
                  <c:v>8.1500570000000003</c:v>
                </c:pt>
                <c:pt idx="3110">
                  <c:v>8.1526779999999999</c:v>
                </c:pt>
                <c:pt idx="3111">
                  <c:v>8.1553000000000004</c:v>
                </c:pt>
                <c:pt idx="3112">
                  <c:v>8.157921</c:v>
                </c:pt>
                <c:pt idx="3113">
                  <c:v>8.1605419999999995</c:v>
                </c:pt>
                <c:pt idx="3114">
                  <c:v>8.1631640000000001</c:v>
                </c:pt>
                <c:pt idx="3115">
                  <c:v>8.1657860000000007</c:v>
                </c:pt>
                <c:pt idx="3116">
                  <c:v>8.1684070000000002</c:v>
                </c:pt>
                <c:pt idx="3117">
                  <c:v>8.1710279999999997</c:v>
                </c:pt>
                <c:pt idx="3118">
                  <c:v>8.1736500000000003</c:v>
                </c:pt>
                <c:pt idx="3119">
                  <c:v>8.1762709999999998</c:v>
                </c:pt>
                <c:pt idx="3120">
                  <c:v>8.1788930000000004</c:v>
                </c:pt>
                <c:pt idx="3121">
                  <c:v>8.181514</c:v>
                </c:pt>
                <c:pt idx="3122">
                  <c:v>8.1841349999999995</c:v>
                </c:pt>
                <c:pt idx="3123">
                  <c:v>8.1867570000000001</c:v>
                </c:pt>
                <c:pt idx="3124">
                  <c:v>8.1893790000000006</c:v>
                </c:pt>
                <c:pt idx="3125">
                  <c:v>8.1920000000000002</c:v>
                </c:pt>
                <c:pt idx="3126">
                  <c:v>8.1946209999999997</c:v>
                </c:pt>
                <c:pt idx="3127">
                  <c:v>8.1972430000000003</c:v>
                </c:pt>
                <c:pt idx="3128">
                  <c:v>8.1998639999999998</c:v>
                </c:pt>
                <c:pt idx="3129">
                  <c:v>8.2024860000000004</c:v>
                </c:pt>
                <c:pt idx="3130">
                  <c:v>8.2051069999999999</c:v>
                </c:pt>
                <c:pt idx="3131">
                  <c:v>8.2077279999999995</c:v>
                </c:pt>
                <c:pt idx="3132">
                  <c:v>8.21035</c:v>
                </c:pt>
                <c:pt idx="3133">
                  <c:v>8.2129720000000006</c:v>
                </c:pt>
                <c:pt idx="3134">
                  <c:v>8.2155930000000001</c:v>
                </c:pt>
                <c:pt idx="3135">
                  <c:v>8.2182139999999997</c:v>
                </c:pt>
                <c:pt idx="3136">
                  <c:v>8.2208360000000003</c:v>
                </c:pt>
                <c:pt idx="3137">
                  <c:v>8.2234569999999998</c:v>
                </c:pt>
                <c:pt idx="3138">
                  <c:v>8.2260790000000004</c:v>
                </c:pt>
                <c:pt idx="3139">
                  <c:v>8.2286999999999999</c:v>
                </c:pt>
                <c:pt idx="3140">
                  <c:v>8.2313209999999994</c:v>
                </c:pt>
                <c:pt idx="3141">
                  <c:v>8.233943</c:v>
                </c:pt>
                <c:pt idx="3142">
                  <c:v>8.2365650000000006</c:v>
                </c:pt>
                <c:pt idx="3143">
                  <c:v>8.2391860000000001</c:v>
                </c:pt>
                <c:pt idx="3144">
                  <c:v>8.2418069999999997</c:v>
                </c:pt>
                <c:pt idx="3145">
                  <c:v>8.2444290000000002</c:v>
                </c:pt>
                <c:pt idx="3146">
                  <c:v>8.2470499999999998</c:v>
                </c:pt>
                <c:pt idx="3147">
                  <c:v>8.2496720000000003</c:v>
                </c:pt>
                <c:pt idx="3148">
                  <c:v>8.2522929999999999</c:v>
                </c:pt>
                <c:pt idx="3149">
                  <c:v>8.2549139999999994</c:v>
                </c:pt>
                <c:pt idx="3150">
                  <c:v>8.257536</c:v>
                </c:pt>
                <c:pt idx="3151">
                  <c:v>8.2601580000000006</c:v>
                </c:pt>
                <c:pt idx="3152">
                  <c:v>8.2627790000000001</c:v>
                </c:pt>
                <c:pt idx="3153">
                  <c:v>8.2653999999999996</c:v>
                </c:pt>
                <c:pt idx="3154">
                  <c:v>8.2680220000000002</c:v>
                </c:pt>
                <c:pt idx="3155">
                  <c:v>8.2706429999999997</c:v>
                </c:pt>
                <c:pt idx="3156">
                  <c:v>8.2732650000000003</c:v>
                </c:pt>
                <c:pt idx="3157">
                  <c:v>8.2758859999999999</c:v>
                </c:pt>
                <c:pt idx="3158">
                  <c:v>8.2785069999999994</c:v>
                </c:pt>
                <c:pt idx="3159">
                  <c:v>8.281129</c:v>
                </c:pt>
                <c:pt idx="3160">
                  <c:v>8.2837510000000005</c:v>
                </c:pt>
                <c:pt idx="3161">
                  <c:v>8.2863720000000001</c:v>
                </c:pt>
                <c:pt idx="3162">
                  <c:v>8.2889929999999996</c:v>
                </c:pt>
                <c:pt idx="3163">
                  <c:v>8.2916150000000002</c:v>
                </c:pt>
                <c:pt idx="3164">
                  <c:v>8.2942359999999997</c:v>
                </c:pt>
                <c:pt idx="3165">
                  <c:v>8.2968580000000003</c:v>
                </c:pt>
                <c:pt idx="3166">
                  <c:v>8.2994789999999998</c:v>
                </c:pt>
                <c:pt idx="3167">
                  <c:v>8.3020999999999994</c:v>
                </c:pt>
                <c:pt idx="3168">
                  <c:v>8.3047219999999999</c:v>
                </c:pt>
                <c:pt idx="3169">
                  <c:v>8.3073429999999995</c:v>
                </c:pt>
                <c:pt idx="3170">
                  <c:v>8.309965</c:v>
                </c:pt>
                <c:pt idx="3171">
                  <c:v>8.3125859999999996</c:v>
                </c:pt>
                <c:pt idx="3172">
                  <c:v>8.3152069999999991</c:v>
                </c:pt>
                <c:pt idx="3173">
                  <c:v>8.3178289999999997</c:v>
                </c:pt>
                <c:pt idx="3174">
                  <c:v>8.3204510000000003</c:v>
                </c:pt>
                <c:pt idx="3175">
                  <c:v>8.3230710000000006</c:v>
                </c:pt>
                <c:pt idx="3176">
                  <c:v>8.3256929999999993</c:v>
                </c:pt>
                <c:pt idx="3177">
                  <c:v>8.3283149999999999</c:v>
                </c:pt>
                <c:pt idx="3178">
                  <c:v>8.3309359999999995</c:v>
                </c:pt>
                <c:pt idx="3179">
                  <c:v>8.333558</c:v>
                </c:pt>
                <c:pt idx="3180">
                  <c:v>8.3361789999999996</c:v>
                </c:pt>
                <c:pt idx="3181">
                  <c:v>8.3388000000000009</c:v>
                </c:pt>
                <c:pt idx="3182">
                  <c:v>8.3414219999999997</c:v>
                </c:pt>
                <c:pt idx="3183">
                  <c:v>8.3440440000000002</c:v>
                </c:pt>
                <c:pt idx="3184">
                  <c:v>8.3466649999999998</c:v>
                </c:pt>
                <c:pt idx="3185">
                  <c:v>8.3492859999999993</c:v>
                </c:pt>
                <c:pt idx="3186">
                  <c:v>8.3519079999999999</c:v>
                </c:pt>
                <c:pt idx="3187">
                  <c:v>8.3545289999999994</c:v>
                </c:pt>
                <c:pt idx="3188">
                  <c:v>8.357151</c:v>
                </c:pt>
                <c:pt idx="3189">
                  <c:v>8.3597719999999995</c:v>
                </c:pt>
                <c:pt idx="3190">
                  <c:v>8.3623930000000009</c:v>
                </c:pt>
                <c:pt idx="3191">
                  <c:v>8.3650149999999996</c:v>
                </c:pt>
                <c:pt idx="3192">
                  <c:v>8.3676370000000002</c:v>
                </c:pt>
                <c:pt idx="3193">
                  <c:v>8.3702579999999998</c:v>
                </c:pt>
                <c:pt idx="3194">
                  <c:v>8.3728789999999993</c:v>
                </c:pt>
                <c:pt idx="3195">
                  <c:v>8.3755009999999999</c:v>
                </c:pt>
                <c:pt idx="3196">
                  <c:v>8.3781219999999994</c:v>
                </c:pt>
                <c:pt idx="3197">
                  <c:v>8.380744</c:v>
                </c:pt>
                <c:pt idx="3198">
                  <c:v>8.3833649999999995</c:v>
                </c:pt>
                <c:pt idx="3199">
                  <c:v>8.3859860000000008</c:v>
                </c:pt>
                <c:pt idx="3200">
                  <c:v>8.3886079999999996</c:v>
                </c:pt>
                <c:pt idx="3201">
                  <c:v>8.3912300000000002</c:v>
                </c:pt>
                <c:pt idx="3202">
                  <c:v>8.3938509999999997</c:v>
                </c:pt>
                <c:pt idx="3203">
                  <c:v>8.3964719999999993</c:v>
                </c:pt>
                <c:pt idx="3204">
                  <c:v>8.3990939999999998</c:v>
                </c:pt>
                <c:pt idx="3205">
                  <c:v>8.4017149999999994</c:v>
                </c:pt>
                <c:pt idx="3206">
                  <c:v>8.4043369999999999</c:v>
                </c:pt>
                <c:pt idx="3207">
                  <c:v>8.4069579999999995</c:v>
                </c:pt>
                <c:pt idx="3208">
                  <c:v>8.4095790000000008</c:v>
                </c:pt>
                <c:pt idx="3209">
                  <c:v>8.4122009999999996</c:v>
                </c:pt>
                <c:pt idx="3210">
                  <c:v>8.4148230000000002</c:v>
                </c:pt>
                <c:pt idx="3211">
                  <c:v>8.4174439999999997</c:v>
                </c:pt>
                <c:pt idx="3212">
                  <c:v>8.4200649999999992</c:v>
                </c:pt>
                <c:pt idx="3213">
                  <c:v>8.4226869999999998</c:v>
                </c:pt>
                <c:pt idx="3214">
                  <c:v>8.4253079999999994</c:v>
                </c:pt>
                <c:pt idx="3215">
                  <c:v>8.4279299999999999</c:v>
                </c:pt>
                <c:pt idx="3216">
                  <c:v>8.4305509999999995</c:v>
                </c:pt>
                <c:pt idx="3217">
                  <c:v>8.4331720000000008</c:v>
                </c:pt>
                <c:pt idx="3218">
                  <c:v>8.4357939999999996</c:v>
                </c:pt>
                <c:pt idx="3219">
                  <c:v>8.4384160000000001</c:v>
                </c:pt>
                <c:pt idx="3220">
                  <c:v>8.4410369999999997</c:v>
                </c:pt>
                <c:pt idx="3221">
                  <c:v>8.4436579999999992</c:v>
                </c:pt>
                <c:pt idx="3222">
                  <c:v>8.4462799999999998</c:v>
                </c:pt>
                <c:pt idx="3223">
                  <c:v>8.4489009999999993</c:v>
                </c:pt>
                <c:pt idx="3224">
                  <c:v>8.4515229999999999</c:v>
                </c:pt>
                <c:pt idx="3225">
                  <c:v>8.4541439999999994</c:v>
                </c:pt>
                <c:pt idx="3226">
                  <c:v>8.4567650000000008</c:v>
                </c:pt>
                <c:pt idx="3227">
                  <c:v>8.4593869999999995</c:v>
                </c:pt>
                <c:pt idx="3228">
                  <c:v>8.4620080000000009</c:v>
                </c:pt>
                <c:pt idx="3229">
                  <c:v>8.4646299999999997</c:v>
                </c:pt>
                <c:pt idx="3230">
                  <c:v>8.4672509999999992</c:v>
                </c:pt>
                <c:pt idx="3231">
                  <c:v>8.4698720000000005</c:v>
                </c:pt>
                <c:pt idx="3232">
                  <c:v>8.4724939999999993</c:v>
                </c:pt>
                <c:pt idx="3233">
                  <c:v>8.4751159999999999</c:v>
                </c:pt>
                <c:pt idx="3234">
                  <c:v>8.4777360000000002</c:v>
                </c:pt>
                <c:pt idx="3235">
                  <c:v>8.4803580000000007</c:v>
                </c:pt>
                <c:pt idx="3236">
                  <c:v>8.4829799999999995</c:v>
                </c:pt>
                <c:pt idx="3237">
                  <c:v>8.4856010000000008</c:v>
                </c:pt>
                <c:pt idx="3238">
                  <c:v>8.4882229999999996</c:v>
                </c:pt>
                <c:pt idx="3239">
                  <c:v>8.4908439999999992</c:v>
                </c:pt>
                <c:pt idx="3240">
                  <c:v>8.4934650000000005</c:v>
                </c:pt>
                <c:pt idx="3241">
                  <c:v>8.4960869999999993</c:v>
                </c:pt>
                <c:pt idx="3242">
                  <c:v>8.4987089999999998</c:v>
                </c:pt>
                <c:pt idx="3243">
                  <c:v>8.5013290000000001</c:v>
                </c:pt>
                <c:pt idx="3244">
                  <c:v>8.5039510000000007</c:v>
                </c:pt>
                <c:pt idx="3245">
                  <c:v>8.5065729999999995</c:v>
                </c:pt>
                <c:pt idx="3246">
                  <c:v>8.5091940000000008</c:v>
                </c:pt>
                <c:pt idx="3247">
                  <c:v>8.5118159999999996</c:v>
                </c:pt>
                <c:pt idx="3248">
                  <c:v>8.5144369999999991</c:v>
                </c:pt>
                <c:pt idx="3249">
                  <c:v>8.5170580000000005</c:v>
                </c:pt>
                <c:pt idx="3250">
                  <c:v>8.5196799999999993</c:v>
                </c:pt>
                <c:pt idx="3251">
                  <c:v>8.5223019999999998</c:v>
                </c:pt>
                <c:pt idx="3252">
                  <c:v>8.5249220000000001</c:v>
                </c:pt>
                <c:pt idx="3253">
                  <c:v>8.5275440000000007</c:v>
                </c:pt>
                <c:pt idx="3254">
                  <c:v>8.5301659999999995</c:v>
                </c:pt>
                <c:pt idx="3255">
                  <c:v>8.5327870000000008</c:v>
                </c:pt>
                <c:pt idx="3256">
                  <c:v>8.5354089999999996</c:v>
                </c:pt>
                <c:pt idx="3257">
                  <c:v>8.5380299999999991</c:v>
                </c:pt>
                <c:pt idx="3258">
                  <c:v>8.5406510000000004</c:v>
                </c:pt>
                <c:pt idx="3259">
                  <c:v>8.5432729999999992</c:v>
                </c:pt>
                <c:pt idx="3260">
                  <c:v>8.5458949999999998</c:v>
                </c:pt>
                <c:pt idx="3261">
                  <c:v>8.5485150000000001</c:v>
                </c:pt>
                <c:pt idx="3262">
                  <c:v>8.5511370000000007</c:v>
                </c:pt>
                <c:pt idx="3263">
                  <c:v>8.5537589999999994</c:v>
                </c:pt>
                <c:pt idx="3264">
                  <c:v>8.5563800000000008</c:v>
                </c:pt>
                <c:pt idx="3265">
                  <c:v>8.5590019999999996</c:v>
                </c:pt>
                <c:pt idx="3266">
                  <c:v>8.5616230000000009</c:v>
                </c:pt>
                <c:pt idx="3267">
                  <c:v>8.5642440000000004</c:v>
                </c:pt>
                <c:pt idx="3268">
                  <c:v>8.5668659999999992</c:v>
                </c:pt>
                <c:pt idx="3269">
                  <c:v>8.5694879999999998</c:v>
                </c:pt>
                <c:pt idx="3270">
                  <c:v>8.5721089999999993</c:v>
                </c:pt>
                <c:pt idx="3271">
                  <c:v>8.5747300000000006</c:v>
                </c:pt>
                <c:pt idx="3272">
                  <c:v>8.5773519999999994</c:v>
                </c:pt>
                <c:pt idx="3273">
                  <c:v>8.5799730000000007</c:v>
                </c:pt>
                <c:pt idx="3274">
                  <c:v>8.5825949999999995</c:v>
                </c:pt>
                <c:pt idx="3275">
                  <c:v>8.5852160000000008</c:v>
                </c:pt>
                <c:pt idx="3276">
                  <c:v>8.5878370000000004</c:v>
                </c:pt>
                <c:pt idx="3277">
                  <c:v>8.5904589999999992</c:v>
                </c:pt>
                <c:pt idx="3278">
                  <c:v>8.5930809999999997</c:v>
                </c:pt>
                <c:pt idx="3279">
                  <c:v>8.5957019999999993</c:v>
                </c:pt>
                <c:pt idx="3280">
                  <c:v>8.5983230000000006</c:v>
                </c:pt>
                <c:pt idx="3281">
                  <c:v>8.6009449999999994</c:v>
                </c:pt>
                <c:pt idx="3282">
                  <c:v>8.6035660000000007</c:v>
                </c:pt>
                <c:pt idx="3283">
                  <c:v>8.6061879999999995</c:v>
                </c:pt>
                <c:pt idx="3284">
                  <c:v>8.6088090000000008</c:v>
                </c:pt>
                <c:pt idx="3285">
                  <c:v>8.6114300000000004</c:v>
                </c:pt>
                <c:pt idx="3286">
                  <c:v>8.6140519999999992</c:v>
                </c:pt>
                <c:pt idx="3287">
                  <c:v>8.6166730000000005</c:v>
                </c:pt>
                <c:pt idx="3288">
                  <c:v>8.6192949999999993</c:v>
                </c:pt>
                <c:pt idx="3289">
                  <c:v>8.6219160000000006</c:v>
                </c:pt>
                <c:pt idx="3290">
                  <c:v>8.6245370000000001</c:v>
                </c:pt>
                <c:pt idx="3291">
                  <c:v>8.6271590000000007</c:v>
                </c:pt>
                <c:pt idx="3292">
                  <c:v>8.6297809999999995</c:v>
                </c:pt>
                <c:pt idx="3293">
                  <c:v>8.6324009999999998</c:v>
                </c:pt>
                <c:pt idx="3294">
                  <c:v>8.6350230000000003</c:v>
                </c:pt>
                <c:pt idx="3295">
                  <c:v>8.6376449999999991</c:v>
                </c:pt>
                <c:pt idx="3296">
                  <c:v>8.6402660000000004</c:v>
                </c:pt>
                <c:pt idx="3297">
                  <c:v>8.6428879999999992</c:v>
                </c:pt>
                <c:pt idx="3298">
                  <c:v>8.6455090000000006</c:v>
                </c:pt>
                <c:pt idx="3299">
                  <c:v>8.6481300000000001</c:v>
                </c:pt>
                <c:pt idx="3300">
                  <c:v>8.6507520000000007</c:v>
                </c:pt>
                <c:pt idx="3301">
                  <c:v>8.6533739999999995</c:v>
                </c:pt>
                <c:pt idx="3302">
                  <c:v>8.6559939999999997</c:v>
                </c:pt>
                <c:pt idx="3303">
                  <c:v>8.6586160000000003</c:v>
                </c:pt>
                <c:pt idx="3304">
                  <c:v>8.6612380000000009</c:v>
                </c:pt>
                <c:pt idx="3305">
                  <c:v>8.6638590000000004</c:v>
                </c:pt>
                <c:pt idx="3306">
                  <c:v>8.6664809999999992</c:v>
                </c:pt>
                <c:pt idx="3307">
                  <c:v>8.6691020000000005</c:v>
                </c:pt>
                <c:pt idx="3308">
                  <c:v>8.6717230000000001</c:v>
                </c:pt>
                <c:pt idx="3309">
                  <c:v>8.6743450000000006</c:v>
                </c:pt>
                <c:pt idx="3310">
                  <c:v>8.6769669999999994</c:v>
                </c:pt>
                <c:pt idx="3311">
                  <c:v>8.6795869999999997</c:v>
                </c:pt>
                <c:pt idx="3312">
                  <c:v>8.6822090000000003</c:v>
                </c:pt>
                <c:pt idx="3313">
                  <c:v>8.6848310000000009</c:v>
                </c:pt>
                <c:pt idx="3314">
                  <c:v>8.6874520000000004</c:v>
                </c:pt>
                <c:pt idx="3315">
                  <c:v>8.6900739999999992</c:v>
                </c:pt>
                <c:pt idx="3316">
                  <c:v>8.6926950000000005</c:v>
                </c:pt>
                <c:pt idx="3317">
                  <c:v>8.695316</c:v>
                </c:pt>
                <c:pt idx="3318">
                  <c:v>8.6979380000000006</c:v>
                </c:pt>
                <c:pt idx="3319">
                  <c:v>8.7005599999999994</c:v>
                </c:pt>
                <c:pt idx="3320">
                  <c:v>8.7031799999999997</c:v>
                </c:pt>
                <c:pt idx="3321">
                  <c:v>8.7058020000000003</c:v>
                </c:pt>
                <c:pt idx="3322">
                  <c:v>8.7084240000000008</c:v>
                </c:pt>
                <c:pt idx="3323">
                  <c:v>8.7110450000000004</c:v>
                </c:pt>
                <c:pt idx="3324">
                  <c:v>8.7136669999999992</c:v>
                </c:pt>
                <c:pt idx="3325">
                  <c:v>8.7162880000000005</c:v>
                </c:pt>
                <c:pt idx="3326">
                  <c:v>8.718909</c:v>
                </c:pt>
                <c:pt idx="3327">
                  <c:v>8.7215310000000006</c:v>
                </c:pt>
                <c:pt idx="3328">
                  <c:v>8.7241529999999994</c:v>
                </c:pt>
                <c:pt idx="3329">
                  <c:v>8.7267729999999997</c:v>
                </c:pt>
                <c:pt idx="3330">
                  <c:v>8.7293950000000002</c:v>
                </c:pt>
                <c:pt idx="3331">
                  <c:v>8.7320170000000008</c:v>
                </c:pt>
                <c:pt idx="3332">
                  <c:v>8.7346380000000003</c:v>
                </c:pt>
                <c:pt idx="3333">
                  <c:v>8.7372599999999991</c:v>
                </c:pt>
                <c:pt idx="3334">
                  <c:v>8.7398810000000005</c:v>
                </c:pt>
                <c:pt idx="3335">
                  <c:v>8.742502</c:v>
                </c:pt>
                <c:pt idx="3336">
                  <c:v>8.7451240000000006</c:v>
                </c:pt>
                <c:pt idx="3337">
                  <c:v>8.7477459999999994</c:v>
                </c:pt>
                <c:pt idx="3338">
                  <c:v>8.7503659999999996</c:v>
                </c:pt>
                <c:pt idx="3339">
                  <c:v>8.7529880000000002</c:v>
                </c:pt>
                <c:pt idx="3340">
                  <c:v>8.7556100000000008</c:v>
                </c:pt>
                <c:pt idx="3341">
                  <c:v>8.7582310000000003</c:v>
                </c:pt>
                <c:pt idx="3342">
                  <c:v>8.7608529999999991</c:v>
                </c:pt>
                <c:pt idx="3343">
                  <c:v>8.7634740000000004</c:v>
                </c:pt>
                <c:pt idx="3344">
                  <c:v>8.766095</c:v>
                </c:pt>
                <c:pt idx="3345">
                  <c:v>8.7687170000000005</c:v>
                </c:pt>
                <c:pt idx="3346">
                  <c:v>8.7713380000000001</c:v>
                </c:pt>
                <c:pt idx="3347">
                  <c:v>8.7739589999999996</c:v>
                </c:pt>
                <c:pt idx="3348">
                  <c:v>8.7765810000000002</c:v>
                </c:pt>
                <c:pt idx="3349">
                  <c:v>8.7792019999999997</c:v>
                </c:pt>
                <c:pt idx="3350">
                  <c:v>8.7818240000000003</c:v>
                </c:pt>
                <c:pt idx="3351">
                  <c:v>8.7844460000000009</c:v>
                </c:pt>
                <c:pt idx="3352">
                  <c:v>8.7870659999999994</c:v>
                </c:pt>
                <c:pt idx="3353">
                  <c:v>8.7896879999999999</c:v>
                </c:pt>
                <c:pt idx="3354">
                  <c:v>8.7923100000000005</c:v>
                </c:pt>
                <c:pt idx="3355">
                  <c:v>8.7949310000000001</c:v>
                </c:pt>
                <c:pt idx="3356">
                  <c:v>8.7975530000000006</c:v>
                </c:pt>
                <c:pt idx="3357">
                  <c:v>8.8001740000000002</c:v>
                </c:pt>
                <c:pt idx="3358">
                  <c:v>8.8027949999999997</c:v>
                </c:pt>
                <c:pt idx="3359">
                  <c:v>8.8054170000000003</c:v>
                </c:pt>
                <c:pt idx="3360">
                  <c:v>8.8080390000000008</c:v>
                </c:pt>
                <c:pt idx="3361">
                  <c:v>8.8106589999999994</c:v>
                </c:pt>
                <c:pt idx="3362">
                  <c:v>8.8132809999999999</c:v>
                </c:pt>
                <c:pt idx="3363">
                  <c:v>8.8159030000000005</c:v>
                </c:pt>
                <c:pt idx="3364">
                  <c:v>8.818524</c:v>
                </c:pt>
                <c:pt idx="3365">
                  <c:v>8.8211460000000006</c:v>
                </c:pt>
                <c:pt idx="3366">
                  <c:v>8.8237670000000001</c:v>
                </c:pt>
                <c:pt idx="3367">
                  <c:v>8.8263879999999997</c:v>
                </c:pt>
                <c:pt idx="3368">
                  <c:v>8.8290100000000002</c:v>
                </c:pt>
                <c:pt idx="3369">
                  <c:v>8.8316320000000008</c:v>
                </c:pt>
                <c:pt idx="3370">
                  <c:v>8.8342519999999993</c:v>
                </c:pt>
                <c:pt idx="3371">
                  <c:v>8.8368739999999999</c:v>
                </c:pt>
                <c:pt idx="3372">
                  <c:v>8.8394960000000005</c:v>
                </c:pt>
                <c:pt idx="3373">
                  <c:v>8.842117</c:v>
                </c:pt>
                <c:pt idx="3374">
                  <c:v>8.8447390000000006</c:v>
                </c:pt>
                <c:pt idx="3375">
                  <c:v>8.8473600000000001</c:v>
                </c:pt>
                <c:pt idx="3376">
                  <c:v>8.8499809999999997</c:v>
                </c:pt>
                <c:pt idx="3377">
                  <c:v>8.8526030000000002</c:v>
                </c:pt>
                <c:pt idx="3378">
                  <c:v>8.8552250000000008</c:v>
                </c:pt>
                <c:pt idx="3379">
                  <c:v>8.8578449999999993</c:v>
                </c:pt>
                <c:pt idx="3380">
                  <c:v>8.8604669999999999</c:v>
                </c:pt>
                <c:pt idx="3381">
                  <c:v>8.8630890000000004</c:v>
                </c:pt>
                <c:pt idx="3382">
                  <c:v>8.86571</c:v>
                </c:pt>
                <c:pt idx="3383">
                  <c:v>8.8683320000000005</c:v>
                </c:pt>
                <c:pt idx="3384">
                  <c:v>8.8709530000000001</c:v>
                </c:pt>
                <c:pt idx="3385">
                  <c:v>8.8735739999999996</c:v>
                </c:pt>
                <c:pt idx="3386">
                  <c:v>8.8761960000000002</c:v>
                </c:pt>
                <c:pt idx="3387">
                  <c:v>8.8788180000000008</c:v>
                </c:pt>
                <c:pt idx="3388">
                  <c:v>8.8814379999999993</c:v>
                </c:pt>
                <c:pt idx="3389">
                  <c:v>8.8840599999999998</c:v>
                </c:pt>
                <c:pt idx="3390">
                  <c:v>8.8866820000000004</c:v>
                </c:pt>
                <c:pt idx="3391">
                  <c:v>8.889303</c:v>
                </c:pt>
                <c:pt idx="3392">
                  <c:v>8.8919250000000005</c:v>
                </c:pt>
                <c:pt idx="3393">
                  <c:v>8.8945460000000001</c:v>
                </c:pt>
                <c:pt idx="3394">
                  <c:v>8.8971669999999996</c:v>
                </c:pt>
                <c:pt idx="3395">
                  <c:v>8.8997890000000002</c:v>
                </c:pt>
                <c:pt idx="3396">
                  <c:v>8.9024110000000007</c:v>
                </c:pt>
                <c:pt idx="3397">
                  <c:v>8.9050309999999993</c:v>
                </c:pt>
                <c:pt idx="3398">
                  <c:v>8.9076529999999998</c:v>
                </c:pt>
                <c:pt idx="3399">
                  <c:v>8.9102750000000004</c:v>
                </c:pt>
                <c:pt idx="3400">
                  <c:v>8.9128959999999999</c:v>
                </c:pt>
                <c:pt idx="3401">
                  <c:v>8.9155180000000005</c:v>
                </c:pt>
                <c:pt idx="3402">
                  <c:v>8.918139</c:v>
                </c:pt>
                <c:pt idx="3403">
                  <c:v>8.9207599999999996</c:v>
                </c:pt>
                <c:pt idx="3404">
                  <c:v>8.9233820000000001</c:v>
                </c:pt>
                <c:pt idx="3405">
                  <c:v>8.9260029999999997</c:v>
                </c:pt>
                <c:pt idx="3406">
                  <c:v>8.9286239999999992</c:v>
                </c:pt>
                <c:pt idx="3407">
                  <c:v>8.9312459999999998</c:v>
                </c:pt>
                <c:pt idx="3408">
                  <c:v>8.9338669999999993</c:v>
                </c:pt>
                <c:pt idx="3409">
                  <c:v>8.9364889999999999</c:v>
                </c:pt>
                <c:pt idx="3410">
                  <c:v>8.9391110000000005</c:v>
                </c:pt>
                <c:pt idx="3411">
                  <c:v>8.9417310000000008</c:v>
                </c:pt>
                <c:pt idx="3412">
                  <c:v>8.9443529999999996</c:v>
                </c:pt>
                <c:pt idx="3413">
                  <c:v>8.9469750000000001</c:v>
                </c:pt>
                <c:pt idx="3414">
                  <c:v>8.9495959999999997</c:v>
                </c:pt>
                <c:pt idx="3415">
                  <c:v>8.9522169999999992</c:v>
                </c:pt>
                <c:pt idx="3416">
                  <c:v>8.9548389999999998</c:v>
                </c:pt>
                <c:pt idx="3417">
                  <c:v>8.9574599999999993</c:v>
                </c:pt>
                <c:pt idx="3418">
                  <c:v>8.9600819999999999</c:v>
                </c:pt>
                <c:pt idx="3419">
                  <c:v>8.9627040000000004</c:v>
                </c:pt>
                <c:pt idx="3420">
                  <c:v>8.9653240000000007</c:v>
                </c:pt>
                <c:pt idx="3421">
                  <c:v>8.9679459999999995</c:v>
                </c:pt>
                <c:pt idx="3422">
                  <c:v>8.9705680000000001</c:v>
                </c:pt>
                <c:pt idx="3423">
                  <c:v>8.9731889999999996</c:v>
                </c:pt>
                <c:pt idx="3424">
                  <c:v>8.9758099999999992</c:v>
                </c:pt>
                <c:pt idx="3425">
                  <c:v>8.9784319999999997</c:v>
                </c:pt>
                <c:pt idx="3426">
                  <c:v>8.9810529999999993</c:v>
                </c:pt>
                <c:pt idx="3427">
                  <c:v>8.9836749999999999</c:v>
                </c:pt>
                <c:pt idx="3428">
                  <c:v>8.9862970000000004</c:v>
                </c:pt>
                <c:pt idx="3429">
                  <c:v>8.9889170000000007</c:v>
                </c:pt>
                <c:pt idx="3430">
                  <c:v>8.9915389999999995</c:v>
                </c:pt>
                <c:pt idx="3431">
                  <c:v>8.9941610000000001</c:v>
                </c:pt>
                <c:pt idx="3432">
                  <c:v>8.9967819999999996</c:v>
                </c:pt>
                <c:pt idx="3433">
                  <c:v>8.9994029999999992</c:v>
                </c:pt>
                <c:pt idx="3434">
                  <c:v>9.0020249999999997</c:v>
                </c:pt>
                <c:pt idx="3435">
                  <c:v>9.0046459999999993</c:v>
                </c:pt>
                <c:pt idx="3436">
                  <c:v>9.0072679999999998</c:v>
                </c:pt>
                <c:pt idx="3437">
                  <c:v>9.0098900000000004</c:v>
                </c:pt>
                <c:pt idx="3438">
                  <c:v>9.0125100000000007</c:v>
                </c:pt>
                <c:pt idx="3439">
                  <c:v>9.0151319999999995</c:v>
                </c:pt>
                <c:pt idx="3440">
                  <c:v>9.017754</c:v>
                </c:pt>
                <c:pt idx="3441">
                  <c:v>9.0203749999999996</c:v>
                </c:pt>
                <c:pt idx="3442">
                  <c:v>9.0229959999999991</c:v>
                </c:pt>
                <c:pt idx="3443">
                  <c:v>9.0256179999999997</c:v>
                </c:pt>
                <c:pt idx="3444">
                  <c:v>9.0282389999999992</c:v>
                </c:pt>
                <c:pt idx="3445">
                  <c:v>9.0308609999999998</c:v>
                </c:pt>
                <c:pt idx="3446">
                  <c:v>9.0334830000000004</c:v>
                </c:pt>
                <c:pt idx="3447">
                  <c:v>9.0361030000000007</c:v>
                </c:pt>
                <c:pt idx="3448">
                  <c:v>9.0387249999999995</c:v>
                </c:pt>
                <c:pt idx="3449">
                  <c:v>9.041347</c:v>
                </c:pt>
                <c:pt idx="3450">
                  <c:v>9.0439679999999996</c:v>
                </c:pt>
                <c:pt idx="3451">
                  <c:v>9.0465900000000001</c:v>
                </c:pt>
                <c:pt idx="3452">
                  <c:v>9.0492109999999997</c:v>
                </c:pt>
                <c:pt idx="3453">
                  <c:v>9.0518319999999992</c:v>
                </c:pt>
                <c:pt idx="3454">
                  <c:v>9.0544539999999998</c:v>
                </c:pt>
                <c:pt idx="3455">
                  <c:v>9.0570760000000003</c:v>
                </c:pt>
                <c:pt idx="3456">
                  <c:v>9.0596960000000006</c:v>
                </c:pt>
                <c:pt idx="3457">
                  <c:v>9.0623179999999994</c:v>
                </c:pt>
                <c:pt idx="3458">
                  <c:v>9.0649390000000007</c:v>
                </c:pt>
                <c:pt idx="3459">
                  <c:v>9.0675609999999995</c:v>
                </c:pt>
                <c:pt idx="3460">
                  <c:v>9.0701830000000001</c:v>
                </c:pt>
                <c:pt idx="3461">
                  <c:v>9.0728030000000004</c:v>
                </c:pt>
                <c:pt idx="3462">
                  <c:v>9.0754249999999992</c:v>
                </c:pt>
                <c:pt idx="3463">
                  <c:v>9.0780469999999998</c:v>
                </c:pt>
                <c:pt idx="3464">
                  <c:v>9.0806679999999993</c:v>
                </c:pt>
                <c:pt idx="3465">
                  <c:v>9.0832890000000006</c:v>
                </c:pt>
                <c:pt idx="3466">
                  <c:v>9.0859109999999994</c:v>
                </c:pt>
                <c:pt idx="3467">
                  <c:v>9.0885320000000007</c:v>
                </c:pt>
                <c:pt idx="3468">
                  <c:v>9.0911539999999995</c:v>
                </c:pt>
                <c:pt idx="3469">
                  <c:v>9.0937760000000001</c:v>
                </c:pt>
                <c:pt idx="3470">
                  <c:v>9.0963960000000004</c:v>
                </c:pt>
                <c:pt idx="3471">
                  <c:v>9.0990179999999992</c:v>
                </c:pt>
                <c:pt idx="3472">
                  <c:v>9.1016399999999997</c:v>
                </c:pt>
                <c:pt idx="3473">
                  <c:v>9.1042609999999993</c:v>
                </c:pt>
                <c:pt idx="3474">
                  <c:v>9.1068820000000006</c:v>
                </c:pt>
                <c:pt idx="3475">
                  <c:v>9.1095039999999994</c:v>
                </c:pt>
                <c:pt idx="3476">
                  <c:v>9.1121250000000007</c:v>
                </c:pt>
                <c:pt idx="3477">
                  <c:v>9.1147469999999995</c:v>
                </c:pt>
                <c:pt idx="3478">
                  <c:v>9.1173690000000001</c:v>
                </c:pt>
                <c:pt idx="3479">
                  <c:v>9.1199890000000003</c:v>
                </c:pt>
                <c:pt idx="3480">
                  <c:v>9.1226109999999991</c:v>
                </c:pt>
                <c:pt idx="3481">
                  <c:v>9.1252329999999997</c:v>
                </c:pt>
                <c:pt idx="3482">
                  <c:v>9.1278539999999992</c:v>
                </c:pt>
                <c:pt idx="3483">
                  <c:v>9.1304750000000006</c:v>
                </c:pt>
                <c:pt idx="3484">
                  <c:v>9.1330969999999994</c:v>
                </c:pt>
                <c:pt idx="3485">
                  <c:v>9.1357180000000007</c:v>
                </c:pt>
                <c:pt idx="3486">
                  <c:v>9.1383399999999995</c:v>
                </c:pt>
                <c:pt idx="3487">
                  <c:v>9.140962</c:v>
                </c:pt>
                <c:pt idx="3488">
                  <c:v>9.1435820000000003</c:v>
                </c:pt>
                <c:pt idx="3489">
                  <c:v>9.1462039999999991</c:v>
                </c:pt>
                <c:pt idx="3490">
                  <c:v>9.1488259999999997</c:v>
                </c:pt>
                <c:pt idx="3491">
                  <c:v>9.1514469999999992</c:v>
                </c:pt>
                <c:pt idx="3492">
                  <c:v>9.1540680000000005</c:v>
                </c:pt>
                <c:pt idx="3493">
                  <c:v>9.1566899999999993</c:v>
                </c:pt>
                <c:pt idx="3494">
                  <c:v>9.1593110000000006</c:v>
                </c:pt>
                <c:pt idx="3495">
                  <c:v>9.1619329999999994</c:v>
                </c:pt>
                <c:pt idx="3496">
                  <c:v>9.164555</c:v>
                </c:pt>
                <c:pt idx="3497">
                  <c:v>9.1671750000000003</c:v>
                </c:pt>
                <c:pt idx="3498">
                  <c:v>9.1697970000000009</c:v>
                </c:pt>
                <c:pt idx="3499">
                  <c:v>9.1724189999999997</c:v>
                </c:pt>
                <c:pt idx="3500">
                  <c:v>9.1750399999999992</c:v>
                </c:pt>
                <c:pt idx="3501">
                  <c:v>9.1776610000000005</c:v>
                </c:pt>
                <c:pt idx="3502">
                  <c:v>9.1802829999999993</c:v>
                </c:pt>
                <c:pt idx="3503">
                  <c:v>9.1829040000000006</c:v>
                </c:pt>
                <c:pt idx="3504">
                  <c:v>9.1855259999999994</c:v>
                </c:pt>
                <c:pt idx="3505">
                  <c:v>9.188148</c:v>
                </c:pt>
                <c:pt idx="3506">
                  <c:v>9.1907680000000003</c:v>
                </c:pt>
                <c:pt idx="3507">
                  <c:v>9.1933900000000008</c:v>
                </c:pt>
                <c:pt idx="3508">
                  <c:v>9.1960119999999996</c:v>
                </c:pt>
                <c:pt idx="3509">
                  <c:v>9.1986329999999992</c:v>
                </c:pt>
                <c:pt idx="3510">
                  <c:v>9.2012540000000005</c:v>
                </c:pt>
                <c:pt idx="3511">
                  <c:v>9.2038759999999993</c:v>
                </c:pt>
                <c:pt idx="3512">
                  <c:v>9.2064970000000006</c:v>
                </c:pt>
                <c:pt idx="3513">
                  <c:v>9.2091189999999994</c:v>
                </c:pt>
                <c:pt idx="3514">
                  <c:v>9.2117400000000007</c:v>
                </c:pt>
                <c:pt idx="3515">
                  <c:v>9.2143610000000002</c:v>
                </c:pt>
                <c:pt idx="3516">
                  <c:v>9.2169830000000008</c:v>
                </c:pt>
                <c:pt idx="3517">
                  <c:v>9.2196040000000004</c:v>
                </c:pt>
                <c:pt idx="3518">
                  <c:v>9.2222259999999991</c:v>
                </c:pt>
                <c:pt idx="3519">
                  <c:v>9.2248470000000005</c:v>
                </c:pt>
                <c:pt idx="3520">
                  <c:v>9.227468</c:v>
                </c:pt>
                <c:pt idx="3521">
                  <c:v>9.2300900000000006</c:v>
                </c:pt>
                <c:pt idx="3522">
                  <c:v>9.2327119999999994</c:v>
                </c:pt>
                <c:pt idx="3523">
                  <c:v>9.2353330000000007</c:v>
                </c:pt>
                <c:pt idx="3524">
                  <c:v>9.2379540000000002</c:v>
                </c:pt>
                <c:pt idx="3525">
                  <c:v>9.2405760000000008</c:v>
                </c:pt>
                <c:pt idx="3526">
                  <c:v>9.2431970000000003</c:v>
                </c:pt>
                <c:pt idx="3527">
                  <c:v>9.2458189999999991</c:v>
                </c:pt>
                <c:pt idx="3528">
                  <c:v>9.2484400000000004</c:v>
                </c:pt>
                <c:pt idx="3529">
                  <c:v>9.251061</c:v>
                </c:pt>
                <c:pt idx="3530">
                  <c:v>9.2536830000000005</c:v>
                </c:pt>
                <c:pt idx="3531">
                  <c:v>9.2563049999999993</c:v>
                </c:pt>
                <c:pt idx="3532">
                  <c:v>9.2589260000000007</c:v>
                </c:pt>
                <c:pt idx="3533">
                  <c:v>9.2615470000000002</c:v>
                </c:pt>
                <c:pt idx="3534">
                  <c:v>9.2641690000000008</c:v>
                </c:pt>
                <c:pt idx="3535">
                  <c:v>9.2667900000000003</c:v>
                </c:pt>
                <c:pt idx="3536">
                  <c:v>9.2694120000000009</c:v>
                </c:pt>
                <c:pt idx="3537">
                  <c:v>9.2720339999999997</c:v>
                </c:pt>
                <c:pt idx="3538">
                  <c:v>9.274654</c:v>
                </c:pt>
                <c:pt idx="3539">
                  <c:v>9.2772760000000005</c:v>
                </c:pt>
                <c:pt idx="3540">
                  <c:v>9.2798979999999993</c:v>
                </c:pt>
                <c:pt idx="3541">
                  <c:v>9.2825190000000006</c:v>
                </c:pt>
                <c:pt idx="3542">
                  <c:v>9.2851400000000002</c:v>
                </c:pt>
                <c:pt idx="3543">
                  <c:v>9.2877620000000007</c:v>
                </c:pt>
                <c:pt idx="3544">
                  <c:v>9.2903830000000003</c:v>
                </c:pt>
                <c:pt idx="3545">
                  <c:v>9.2930050000000008</c:v>
                </c:pt>
                <c:pt idx="3546">
                  <c:v>9.2956269999999996</c:v>
                </c:pt>
                <c:pt idx="3547">
                  <c:v>9.2982469999999999</c:v>
                </c:pt>
                <c:pt idx="3548">
                  <c:v>9.3008690000000005</c:v>
                </c:pt>
                <c:pt idx="3549">
                  <c:v>9.3034909999999993</c:v>
                </c:pt>
                <c:pt idx="3550">
                  <c:v>9.3061120000000006</c:v>
                </c:pt>
                <c:pt idx="3551">
                  <c:v>9.3087330000000001</c:v>
                </c:pt>
                <c:pt idx="3552">
                  <c:v>9.3113550000000007</c:v>
                </c:pt>
                <c:pt idx="3553">
                  <c:v>9.3139760000000003</c:v>
                </c:pt>
                <c:pt idx="3554">
                  <c:v>9.3165980000000008</c:v>
                </c:pt>
                <c:pt idx="3555">
                  <c:v>9.3192199999999996</c:v>
                </c:pt>
                <c:pt idx="3556">
                  <c:v>9.3218399999999999</c:v>
                </c:pt>
                <c:pt idx="3557">
                  <c:v>9.3244620000000005</c:v>
                </c:pt>
                <c:pt idx="3558">
                  <c:v>9.3270839999999993</c:v>
                </c:pt>
                <c:pt idx="3559">
                  <c:v>9.3297050000000006</c:v>
                </c:pt>
                <c:pt idx="3560">
                  <c:v>9.3323260000000001</c:v>
                </c:pt>
                <c:pt idx="3561">
                  <c:v>9.3349480000000007</c:v>
                </c:pt>
                <c:pt idx="3562">
                  <c:v>9.3375690000000002</c:v>
                </c:pt>
                <c:pt idx="3563">
                  <c:v>9.3401910000000008</c:v>
                </c:pt>
                <c:pt idx="3564">
                  <c:v>9.3428129999999996</c:v>
                </c:pt>
                <c:pt idx="3565">
                  <c:v>9.3454329999999999</c:v>
                </c:pt>
                <c:pt idx="3566">
                  <c:v>9.3480550000000004</c:v>
                </c:pt>
                <c:pt idx="3567">
                  <c:v>9.3506769999999992</c:v>
                </c:pt>
                <c:pt idx="3568">
                  <c:v>9.3532980000000006</c:v>
                </c:pt>
                <c:pt idx="3569">
                  <c:v>9.3559190000000001</c:v>
                </c:pt>
                <c:pt idx="3570">
                  <c:v>9.3585410000000007</c:v>
                </c:pt>
                <c:pt idx="3571">
                  <c:v>9.3611620000000002</c:v>
                </c:pt>
                <c:pt idx="3572">
                  <c:v>9.3637840000000008</c:v>
                </c:pt>
                <c:pt idx="3573">
                  <c:v>9.3664050000000003</c:v>
                </c:pt>
                <c:pt idx="3574">
                  <c:v>9.3690259999999999</c:v>
                </c:pt>
                <c:pt idx="3575">
                  <c:v>9.3716480000000004</c:v>
                </c:pt>
                <c:pt idx="3576">
                  <c:v>9.374269</c:v>
                </c:pt>
                <c:pt idx="3577">
                  <c:v>9.3768910000000005</c:v>
                </c:pt>
                <c:pt idx="3578">
                  <c:v>9.3795120000000001</c:v>
                </c:pt>
                <c:pt idx="3579">
                  <c:v>9.3821329999999996</c:v>
                </c:pt>
                <c:pt idx="3580">
                  <c:v>9.3847550000000002</c:v>
                </c:pt>
                <c:pt idx="3581">
                  <c:v>9.3873770000000007</c:v>
                </c:pt>
                <c:pt idx="3582">
                  <c:v>9.3899980000000003</c:v>
                </c:pt>
                <c:pt idx="3583">
                  <c:v>9.3926189999999998</c:v>
                </c:pt>
                <c:pt idx="3584">
                  <c:v>9.3952410000000004</c:v>
                </c:pt>
                <c:pt idx="3585">
                  <c:v>9.3978619999999999</c:v>
                </c:pt>
                <c:pt idx="3586">
                  <c:v>9.4004840000000005</c:v>
                </c:pt>
                <c:pt idx="3587">
                  <c:v>9.403105</c:v>
                </c:pt>
                <c:pt idx="3588">
                  <c:v>9.4057259999999996</c:v>
                </c:pt>
                <c:pt idx="3589">
                  <c:v>9.4083480000000002</c:v>
                </c:pt>
                <c:pt idx="3590">
                  <c:v>9.4109700000000007</c:v>
                </c:pt>
                <c:pt idx="3591">
                  <c:v>9.4135910000000003</c:v>
                </c:pt>
                <c:pt idx="3592">
                  <c:v>9.4162119999999998</c:v>
                </c:pt>
                <c:pt idx="3593">
                  <c:v>9.4188340000000004</c:v>
                </c:pt>
                <c:pt idx="3594">
                  <c:v>9.4214549999999999</c:v>
                </c:pt>
                <c:pt idx="3595">
                  <c:v>9.4240770000000005</c:v>
                </c:pt>
                <c:pt idx="3596">
                  <c:v>9.426698</c:v>
                </c:pt>
                <c:pt idx="3597">
                  <c:v>9.4293189999999996</c:v>
                </c:pt>
                <c:pt idx="3598">
                  <c:v>9.4319410000000001</c:v>
                </c:pt>
                <c:pt idx="3599">
                  <c:v>9.4345630000000007</c:v>
                </c:pt>
                <c:pt idx="3600">
                  <c:v>9.4371840000000002</c:v>
                </c:pt>
                <c:pt idx="3601">
                  <c:v>9.4398049999999998</c:v>
                </c:pt>
                <c:pt idx="3602">
                  <c:v>9.4424270000000003</c:v>
                </c:pt>
                <c:pt idx="3603">
                  <c:v>9.4450479999999999</c:v>
                </c:pt>
                <c:pt idx="3604">
                  <c:v>9.4476700000000005</c:v>
                </c:pt>
                <c:pt idx="3605">
                  <c:v>9.450291</c:v>
                </c:pt>
                <c:pt idx="3606">
                  <c:v>9.4529119999999995</c:v>
                </c:pt>
                <c:pt idx="3607">
                  <c:v>9.4555340000000001</c:v>
                </c:pt>
                <c:pt idx="3608">
                  <c:v>9.4581560000000007</c:v>
                </c:pt>
                <c:pt idx="3609">
                  <c:v>9.4607770000000002</c:v>
                </c:pt>
                <c:pt idx="3610">
                  <c:v>9.4633979999999998</c:v>
                </c:pt>
                <c:pt idx="3611">
                  <c:v>9.4660200000000003</c:v>
                </c:pt>
                <c:pt idx="3612">
                  <c:v>9.4686409999999999</c:v>
                </c:pt>
                <c:pt idx="3613">
                  <c:v>9.4712630000000004</c:v>
                </c:pt>
                <c:pt idx="3614">
                  <c:v>9.473884</c:v>
                </c:pt>
                <c:pt idx="3615">
                  <c:v>9.4765049999999995</c:v>
                </c:pt>
                <c:pt idx="3616">
                  <c:v>9.4791270000000001</c:v>
                </c:pt>
                <c:pt idx="3617">
                  <c:v>9.4817490000000006</c:v>
                </c:pt>
                <c:pt idx="3618">
                  <c:v>9.4843700000000002</c:v>
                </c:pt>
                <c:pt idx="3619">
                  <c:v>9.4869909999999997</c:v>
                </c:pt>
                <c:pt idx="3620">
                  <c:v>9.4896130000000003</c:v>
                </c:pt>
                <c:pt idx="3621">
                  <c:v>9.4922339999999998</c:v>
                </c:pt>
                <c:pt idx="3622">
                  <c:v>9.4948560000000004</c:v>
                </c:pt>
                <c:pt idx="3623">
                  <c:v>9.4974779999999992</c:v>
                </c:pt>
                <c:pt idx="3624">
                  <c:v>9.5000979999999995</c:v>
                </c:pt>
                <c:pt idx="3625">
                  <c:v>9.5027200000000001</c:v>
                </c:pt>
                <c:pt idx="3626">
                  <c:v>9.5053420000000006</c:v>
                </c:pt>
                <c:pt idx="3627">
                  <c:v>9.5079630000000002</c:v>
                </c:pt>
                <c:pt idx="3628">
                  <c:v>9.5105839999999997</c:v>
                </c:pt>
                <c:pt idx="3629">
                  <c:v>9.5132060000000003</c:v>
                </c:pt>
                <c:pt idx="3630">
                  <c:v>9.5158269999999998</c:v>
                </c:pt>
                <c:pt idx="3631">
                  <c:v>9.5184490000000004</c:v>
                </c:pt>
                <c:pt idx="3632">
                  <c:v>9.5210699999999999</c:v>
                </c:pt>
                <c:pt idx="3633">
                  <c:v>9.5236909999999995</c:v>
                </c:pt>
                <c:pt idx="3634">
                  <c:v>9.526313</c:v>
                </c:pt>
                <c:pt idx="3635">
                  <c:v>9.5289339999999996</c:v>
                </c:pt>
                <c:pt idx="3636">
                  <c:v>9.5315560000000001</c:v>
                </c:pt>
                <c:pt idx="3637">
                  <c:v>9.5341769999999997</c:v>
                </c:pt>
                <c:pt idx="3638">
                  <c:v>9.5367979999999992</c:v>
                </c:pt>
                <c:pt idx="3639">
                  <c:v>9.5394199999999998</c:v>
                </c:pt>
                <c:pt idx="3640">
                  <c:v>9.5420420000000004</c:v>
                </c:pt>
                <c:pt idx="3641">
                  <c:v>9.5446629999999999</c:v>
                </c:pt>
                <c:pt idx="3642">
                  <c:v>9.5472839999999994</c:v>
                </c:pt>
                <c:pt idx="3643">
                  <c:v>9.549906</c:v>
                </c:pt>
                <c:pt idx="3644">
                  <c:v>9.5525269999999995</c:v>
                </c:pt>
                <c:pt idx="3645">
                  <c:v>9.5551490000000001</c:v>
                </c:pt>
                <c:pt idx="3646">
                  <c:v>9.5577699999999997</c:v>
                </c:pt>
                <c:pt idx="3647">
                  <c:v>9.5603909999999992</c:v>
                </c:pt>
                <c:pt idx="3648">
                  <c:v>9.5630129999999998</c:v>
                </c:pt>
                <c:pt idx="3649">
                  <c:v>9.5656350000000003</c:v>
                </c:pt>
                <c:pt idx="3650">
                  <c:v>9.5682559999999999</c:v>
                </c:pt>
                <c:pt idx="3651">
                  <c:v>9.5708769999999994</c:v>
                </c:pt>
                <c:pt idx="3652">
                  <c:v>9.573499</c:v>
                </c:pt>
                <c:pt idx="3653">
                  <c:v>9.5761199999999995</c:v>
                </c:pt>
                <c:pt idx="3654">
                  <c:v>9.5787420000000001</c:v>
                </c:pt>
                <c:pt idx="3655">
                  <c:v>9.5813629999999996</c:v>
                </c:pt>
                <c:pt idx="3656">
                  <c:v>9.5839839999999992</c:v>
                </c:pt>
                <c:pt idx="3657">
                  <c:v>9.5866059999999997</c:v>
                </c:pt>
                <c:pt idx="3658">
                  <c:v>9.5892280000000003</c:v>
                </c:pt>
                <c:pt idx="3659">
                  <c:v>9.5918489999999998</c:v>
                </c:pt>
                <c:pt idx="3660">
                  <c:v>9.5944699999999994</c:v>
                </c:pt>
                <c:pt idx="3661">
                  <c:v>9.597092</c:v>
                </c:pt>
                <c:pt idx="3662">
                  <c:v>9.5997129999999995</c:v>
                </c:pt>
                <c:pt idx="3663">
                  <c:v>9.6023350000000001</c:v>
                </c:pt>
                <c:pt idx="3664">
                  <c:v>9.6049559999999996</c:v>
                </c:pt>
                <c:pt idx="3665">
                  <c:v>9.6075769999999991</c:v>
                </c:pt>
                <c:pt idx="3666">
                  <c:v>9.6101989999999997</c:v>
                </c:pt>
                <c:pt idx="3667">
                  <c:v>9.6128210000000003</c:v>
                </c:pt>
                <c:pt idx="3668">
                  <c:v>9.6154419999999998</c:v>
                </c:pt>
                <c:pt idx="3669">
                  <c:v>9.6180629999999994</c:v>
                </c:pt>
                <c:pt idx="3670">
                  <c:v>9.6206849999999999</c:v>
                </c:pt>
                <c:pt idx="3671">
                  <c:v>9.6233059999999995</c:v>
                </c:pt>
                <c:pt idx="3672">
                  <c:v>9.625928</c:v>
                </c:pt>
                <c:pt idx="3673">
                  <c:v>9.6285489999999996</c:v>
                </c:pt>
                <c:pt idx="3674">
                  <c:v>9.6311699999999991</c:v>
                </c:pt>
                <c:pt idx="3675">
                  <c:v>9.6337919999999997</c:v>
                </c:pt>
                <c:pt idx="3676">
                  <c:v>9.6364140000000003</c:v>
                </c:pt>
                <c:pt idx="3677">
                  <c:v>9.6390349999999998</c:v>
                </c:pt>
                <c:pt idx="3678">
                  <c:v>9.6416559999999993</c:v>
                </c:pt>
                <c:pt idx="3679">
                  <c:v>9.6442779999999999</c:v>
                </c:pt>
                <c:pt idx="3680">
                  <c:v>9.6468989999999994</c:v>
                </c:pt>
                <c:pt idx="3681">
                  <c:v>9.649521</c:v>
                </c:pt>
                <c:pt idx="3682">
                  <c:v>9.6521419999999996</c:v>
                </c:pt>
                <c:pt idx="3683">
                  <c:v>9.6547630000000009</c:v>
                </c:pt>
                <c:pt idx="3684">
                  <c:v>9.6573849999999997</c:v>
                </c:pt>
                <c:pt idx="3685">
                  <c:v>9.6600070000000002</c:v>
                </c:pt>
                <c:pt idx="3686">
                  <c:v>9.6626279999999998</c:v>
                </c:pt>
                <c:pt idx="3687">
                  <c:v>9.6652489999999993</c:v>
                </c:pt>
                <c:pt idx="3688">
                  <c:v>9.6678709999999999</c:v>
                </c:pt>
                <c:pt idx="3689">
                  <c:v>9.6704919999999994</c:v>
                </c:pt>
                <c:pt idx="3690">
                  <c:v>9.673114</c:v>
                </c:pt>
                <c:pt idx="3691">
                  <c:v>9.6757349999999995</c:v>
                </c:pt>
                <c:pt idx="3692">
                  <c:v>9.6783560000000008</c:v>
                </c:pt>
                <c:pt idx="3693">
                  <c:v>9.6809779999999996</c:v>
                </c:pt>
                <c:pt idx="3694">
                  <c:v>9.6835989999999992</c:v>
                </c:pt>
                <c:pt idx="3695">
                  <c:v>9.6862209999999997</c:v>
                </c:pt>
                <c:pt idx="3696">
                  <c:v>9.6888419999999993</c:v>
                </c:pt>
                <c:pt idx="3697">
                  <c:v>9.6914630000000006</c:v>
                </c:pt>
                <c:pt idx="3698">
                  <c:v>9.6940849999999994</c:v>
                </c:pt>
                <c:pt idx="3699">
                  <c:v>9.696707</c:v>
                </c:pt>
                <c:pt idx="3700">
                  <c:v>9.6993270000000003</c:v>
                </c:pt>
                <c:pt idx="3701">
                  <c:v>9.7019490000000008</c:v>
                </c:pt>
                <c:pt idx="3702">
                  <c:v>9.7045709999999996</c:v>
                </c:pt>
                <c:pt idx="3703">
                  <c:v>9.7071919999999992</c:v>
                </c:pt>
                <c:pt idx="3704">
                  <c:v>9.7098139999999997</c:v>
                </c:pt>
                <c:pt idx="3705">
                  <c:v>9.7124349999999993</c:v>
                </c:pt>
                <c:pt idx="3706">
                  <c:v>9.7150560000000006</c:v>
                </c:pt>
                <c:pt idx="3707">
                  <c:v>9.7176779999999994</c:v>
                </c:pt>
                <c:pt idx="3708">
                  <c:v>9.7202999999999999</c:v>
                </c:pt>
                <c:pt idx="3709">
                  <c:v>9.7229209999999995</c:v>
                </c:pt>
                <c:pt idx="3710">
                  <c:v>9.7255420000000008</c:v>
                </c:pt>
                <c:pt idx="3711">
                  <c:v>9.7281639999999996</c:v>
                </c:pt>
                <c:pt idx="3712">
                  <c:v>9.7307849999999991</c:v>
                </c:pt>
                <c:pt idx="3713">
                  <c:v>9.7334069999999997</c:v>
                </c:pt>
                <c:pt idx="3714">
                  <c:v>9.7360279999999992</c:v>
                </c:pt>
                <c:pt idx="3715">
                  <c:v>9.7386490000000006</c:v>
                </c:pt>
                <c:pt idx="3716">
                  <c:v>9.7412709999999993</c:v>
                </c:pt>
                <c:pt idx="3717">
                  <c:v>9.7438929999999999</c:v>
                </c:pt>
                <c:pt idx="3718">
                  <c:v>9.7465139999999995</c:v>
                </c:pt>
                <c:pt idx="3719">
                  <c:v>9.7491350000000008</c:v>
                </c:pt>
                <c:pt idx="3720">
                  <c:v>9.7517569999999996</c:v>
                </c:pt>
                <c:pt idx="3721">
                  <c:v>9.7543780000000009</c:v>
                </c:pt>
                <c:pt idx="3722">
                  <c:v>9.7569999999999997</c:v>
                </c:pt>
                <c:pt idx="3723">
                  <c:v>9.7596209999999992</c:v>
                </c:pt>
                <c:pt idx="3724">
                  <c:v>9.7622420000000005</c:v>
                </c:pt>
                <c:pt idx="3725">
                  <c:v>9.7648639999999993</c:v>
                </c:pt>
                <c:pt idx="3726">
                  <c:v>9.7674859999999999</c:v>
                </c:pt>
                <c:pt idx="3727">
                  <c:v>9.7701069999999994</c:v>
                </c:pt>
                <c:pt idx="3728">
                  <c:v>9.7727280000000007</c:v>
                </c:pt>
                <c:pt idx="3729">
                  <c:v>9.7753499999999995</c:v>
                </c:pt>
                <c:pt idx="3730">
                  <c:v>9.7779710000000009</c:v>
                </c:pt>
                <c:pt idx="3731">
                  <c:v>9.7805929999999996</c:v>
                </c:pt>
                <c:pt idx="3732">
                  <c:v>9.7832139999999992</c:v>
                </c:pt>
                <c:pt idx="3733">
                  <c:v>9.7858350000000005</c:v>
                </c:pt>
                <c:pt idx="3734">
                  <c:v>9.7884569999999993</c:v>
                </c:pt>
                <c:pt idx="3735">
                  <c:v>9.7910789999999999</c:v>
                </c:pt>
                <c:pt idx="3736">
                  <c:v>9.7936999999999994</c:v>
                </c:pt>
                <c:pt idx="3737">
                  <c:v>9.7963210000000007</c:v>
                </c:pt>
                <c:pt idx="3738">
                  <c:v>9.7989429999999995</c:v>
                </c:pt>
                <c:pt idx="3739">
                  <c:v>9.8015640000000008</c:v>
                </c:pt>
                <c:pt idx="3740">
                  <c:v>9.8041859999999996</c:v>
                </c:pt>
                <c:pt idx="3741">
                  <c:v>9.8068069999999992</c:v>
                </c:pt>
                <c:pt idx="3742">
                  <c:v>9.8094280000000005</c:v>
                </c:pt>
                <c:pt idx="3743">
                  <c:v>9.8120499999999993</c:v>
                </c:pt>
                <c:pt idx="3744">
                  <c:v>9.8146719999999998</c:v>
                </c:pt>
                <c:pt idx="3745">
                  <c:v>9.8172929999999994</c:v>
                </c:pt>
                <c:pt idx="3746">
                  <c:v>9.8199140000000007</c:v>
                </c:pt>
                <c:pt idx="3747">
                  <c:v>9.8225359999999995</c:v>
                </c:pt>
                <c:pt idx="3748">
                  <c:v>9.8251570000000008</c:v>
                </c:pt>
                <c:pt idx="3749">
                  <c:v>9.8277789999999996</c:v>
                </c:pt>
                <c:pt idx="3750">
                  <c:v>9.8303999999999991</c:v>
                </c:pt>
                <c:pt idx="3751">
                  <c:v>9.8330210000000005</c:v>
                </c:pt>
                <c:pt idx="3752">
                  <c:v>9.8356429999999992</c:v>
                </c:pt>
                <c:pt idx="3753">
                  <c:v>9.8382640000000006</c:v>
                </c:pt>
                <c:pt idx="3754">
                  <c:v>9.8408859999999994</c:v>
                </c:pt>
                <c:pt idx="3755">
                  <c:v>9.8435070000000007</c:v>
                </c:pt>
                <c:pt idx="3756">
                  <c:v>9.8461280000000002</c:v>
                </c:pt>
                <c:pt idx="3757">
                  <c:v>9.8487500000000008</c:v>
                </c:pt>
                <c:pt idx="3758">
                  <c:v>9.8513719999999996</c:v>
                </c:pt>
                <c:pt idx="3759">
                  <c:v>9.8539919999999999</c:v>
                </c:pt>
                <c:pt idx="3760">
                  <c:v>9.8566140000000004</c:v>
                </c:pt>
                <c:pt idx="3761">
                  <c:v>9.8592359999999992</c:v>
                </c:pt>
                <c:pt idx="3762">
                  <c:v>9.8618570000000005</c:v>
                </c:pt>
                <c:pt idx="3763">
                  <c:v>9.8644789999999993</c:v>
                </c:pt>
                <c:pt idx="3764">
                  <c:v>9.8671000000000006</c:v>
                </c:pt>
                <c:pt idx="3765">
                  <c:v>9.8697210000000002</c:v>
                </c:pt>
                <c:pt idx="3766">
                  <c:v>9.8723430000000008</c:v>
                </c:pt>
                <c:pt idx="3767">
                  <c:v>9.8749649999999995</c:v>
                </c:pt>
                <c:pt idx="3768">
                  <c:v>9.8775849999999998</c:v>
                </c:pt>
                <c:pt idx="3769">
                  <c:v>9.8802070000000004</c:v>
                </c:pt>
                <c:pt idx="3770">
                  <c:v>9.8828289999999992</c:v>
                </c:pt>
                <c:pt idx="3771">
                  <c:v>9.8854500000000005</c:v>
                </c:pt>
                <c:pt idx="3772">
                  <c:v>9.8880719999999993</c:v>
                </c:pt>
                <c:pt idx="3773">
                  <c:v>9.8906930000000006</c:v>
                </c:pt>
                <c:pt idx="3774">
                  <c:v>9.8933140000000002</c:v>
                </c:pt>
                <c:pt idx="3775">
                  <c:v>9.8959360000000007</c:v>
                </c:pt>
                <c:pt idx="3776">
                  <c:v>9.8985579999999995</c:v>
                </c:pt>
                <c:pt idx="3777">
                  <c:v>9.9011779999999998</c:v>
                </c:pt>
                <c:pt idx="3778">
                  <c:v>9.9038000000000004</c:v>
                </c:pt>
                <c:pt idx="3779">
                  <c:v>9.9064219999999992</c:v>
                </c:pt>
                <c:pt idx="3780">
                  <c:v>9.9090430000000005</c:v>
                </c:pt>
                <c:pt idx="3781">
                  <c:v>9.9116649999999993</c:v>
                </c:pt>
                <c:pt idx="3782">
                  <c:v>9.9142860000000006</c:v>
                </c:pt>
                <c:pt idx="3783">
                  <c:v>9.9169070000000001</c:v>
                </c:pt>
                <c:pt idx="3784">
                  <c:v>9.9195290000000007</c:v>
                </c:pt>
                <c:pt idx="3785">
                  <c:v>9.9221509999999995</c:v>
                </c:pt>
                <c:pt idx="3786">
                  <c:v>9.9247709999999998</c:v>
                </c:pt>
                <c:pt idx="3787">
                  <c:v>9.9273930000000004</c:v>
                </c:pt>
                <c:pt idx="3788">
                  <c:v>9.9300149999999991</c:v>
                </c:pt>
                <c:pt idx="3789">
                  <c:v>9.9326360000000005</c:v>
                </c:pt>
                <c:pt idx="3790">
                  <c:v>9.9352579999999993</c:v>
                </c:pt>
                <c:pt idx="3791">
                  <c:v>9.9378790000000006</c:v>
                </c:pt>
                <c:pt idx="3792">
                  <c:v>9.9405000000000001</c:v>
                </c:pt>
                <c:pt idx="3793">
                  <c:v>9.9431220000000007</c:v>
                </c:pt>
                <c:pt idx="3794">
                  <c:v>9.9457439999999995</c:v>
                </c:pt>
                <c:pt idx="3795">
                  <c:v>9.9483650000000008</c:v>
                </c:pt>
                <c:pt idx="3796">
                  <c:v>9.9509860000000003</c:v>
                </c:pt>
                <c:pt idx="3797">
                  <c:v>9.9536079999999991</c:v>
                </c:pt>
                <c:pt idx="3798">
                  <c:v>9.9562290000000004</c:v>
                </c:pt>
                <c:pt idx="3799">
                  <c:v>9.9588509999999992</c:v>
                </c:pt>
                <c:pt idx="3800">
                  <c:v>9.9614720000000005</c:v>
                </c:pt>
                <c:pt idx="3801">
                  <c:v>9.9640930000000001</c:v>
                </c:pt>
                <c:pt idx="3802">
                  <c:v>9.9667150000000007</c:v>
                </c:pt>
                <c:pt idx="3803">
                  <c:v>9.9693369999999994</c:v>
                </c:pt>
                <c:pt idx="3804">
                  <c:v>9.9719580000000008</c:v>
                </c:pt>
                <c:pt idx="3805">
                  <c:v>9.9745790000000003</c:v>
                </c:pt>
                <c:pt idx="3806">
                  <c:v>9.9772010000000009</c:v>
                </c:pt>
                <c:pt idx="3807">
                  <c:v>9.9798220000000004</c:v>
                </c:pt>
                <c:pt idx="3808">
                  <c:v>9.9824439999999992</c:v>
                </c:pt>
                <c:pt idx="3809">
                  <c:v>9.9850650000000005</c:v>
                </c:pt>
                <c:pt idx="3810">
                  <c:v>9.9876860000000001</c:v>
                </c:pt>
                <c:pt idx="3811">
                  <c:v>9.9903080000000006</c:v>
                </c:pt>
                <c:pt idx="3812">
                  <c:v>9.9929290000000002</c:v>
                </c:pt>
                <c:pt idx="3813">
                  <c:v>9.9955510000000007</c:v>
                </c:pt>
                <c:pt idx="3814">
                  <c:v>9.9981720000000003</c:v>
                </c:pt>
                <c:pt idx="3815">
                  <c:v>10.00079</c:v>
                </c:pt>
                <c:pt idx="3816">
                  <c:v>10.00342</c:v>
                </c:pt>
                <c:pt idx="3817">
                  <c:v>10.00604</c:v>
                </c:pt>
                <c:pt idx="3818">
                  <c:v>10.008660000000001</c:v>
                </c:pt>
                <c:pt idx="3819">
                  <c:v>10.011279999999999</c:v>
                </c:pt>
                <c:pt idx="3820">
                  <c:v>10.0139</c:v>
                </c:pt>
                <c:pt idx="3821">
                  <c:v>10.01652</c:v>
                </c:pt>
                <c:pt idx="3822">
                  <c:v>10.01914</c:v>
                </c:pt>
                <c:pt idx="3823">
                  <c:v>10.02176</c:v>
                </c:pt>
                <c:pt idx="3824">
                  <c:v>10.02439</c:v>
                </c:pt>
                <c:pt idx="3825">
                  <c:v>10.027010000000001</c:v>
                </c:pt>
                <c:pt idx="3826">
                  <c:v>10.029629999999999</c:v>
                </c:pt>
                <c:pt idx="3827">
                  <c:v>10.032249999999999</c:v>
                </c:pt>
                <c:pt idx="3828">
                  <c:v>10.03487</c:v>
                </c:pt>
                <c:pt idx="3829">
                  <c:v>10.03749</c:v>
                </c:pt>
                <c:pt idx="3830">
                  <c:v>10.04012</c:v>
                </c:pt>
                <c:pt idx="3831">
                  <c:v>10.04274</c:v>
                </c:pt>
                <c:pt idx="3832">
                  <c:v>10.045360000000001</c:v>
                </c:pt>
                <c:pt idx="3833">
                  <c:v>10.047980000000001</c:v>
                </c:pt>
                <c:pt idx="3834">
                  <c:v>10.050599999999999</c:v>
                </c:pt>
                <c:pt idx="3835">
                  <c:v>10.05322</c:v>
                </c:pt>
                <c:pt idx="3836">
                  <c:v>10.05584</c:v>
                </c:pt>
                <c:pt idx="3837">
                  <c:v>10.05847</c:v>
                </c:pt>
                <c:pt idx="3838">
                  <c:v>10.06109</c:v>
                </c:pt>
                <c:pt idx="3839">
                  <c:v>10.06371</c:v>
                </c:pt>
                <c:pt idx="3840">
                  <c:v>10.066330000000001</c:v>
                </c:pt>
                <c:pt idx="3841">
                  <c:v>10.068949999999999</c:v>
                </c:pt>
                <c:pt idx="3842">
                  <c:v>10.071569999999999</c:v>
                </c:pt>
                <c:pt idx="3843">
                  <c:v>10.07419</c:v>
                </c:pt>
                <c:pt idx="3844">
                  <c:v>10.07682</c:v>
                </c:pt>
                <c:pt idx="3845">
                  <c:v>10.07944</c:v>
                </c:pt>
                <c:pt idx="3846">
                  <c:v>10.08206</c:v>
                </c:pt>
                <c:pt idx="3847">
                  <c:v>10.084680000000001</c:v>
                </c:pt>
                <c:pt idx="3848">
                  <c:v>10.087300000000001</c:v>
                </c:pt>
                <c:pt idx="3849">
                  <c:v>10.089919999999999</c:v>
                </c:pt>
                <c:pt idx="3850">
                  <c:v>10.09254</c:v>
                </c:pt>
                <c:pt idx="3851">
                  <c:v>10.09517</c:v>
                </c:pt>
                <c:pt idx="3852">
                  <c:v>10.09779</c:v>
                </c:pt>
                <c:pt idx="3853">
                  <c:v>10.10041</c:v>
                </c:pt>
                <c:pt idx="3854">
                  <c:v>10.10303</c:v>
                </c:pt>
                <c:pt idx="3855">
                  <c:v>10.105650000000001</c:v>
                </c:pt>
                <c:pt idx="3856">
                  <c:v>10.108269999999999</c:v>
                </c:pt>
                <c:pt idx="3857">
                  <c:v>10.110889999999999</c:v>
                </c:pt>
                <c:pt idx="3858">
                  <c:v>10.113519999999999</c:v>
                </c:pt>
                <c:pt idx="3859">
                  <c:v>10.11614</c:v>
                </c:pt>
                <c:pt idx="3860">
                  <c:v>10.11876</c:v>
                </c:pt>
                <c:pt idx="3861">
                  <c:v>10.12138</c:v>
                </c:pt>
                <c:pt idx="3862">
                  <c:v>10.124000000000001</c:v>
                </c:pt>
                <c:pt idx="3863">
                  <c:v>10.126620000000001</c:v>
                </c:pt>
                <c:pt idx="3864">
                  <c:v>10.129239999999999</c:v>
                </c:pt>
                <c:pt idx="3865">
                  <c:v>10.131869999999999</c:v>
                </c:pt>
                <c:pt idx="3866">
                  <c:v>10.13449</c:v>
                </c:pt>
                <c:pt idx="3867">
                  <c:v>10.13711</c:v>
                </c:pt>
                <c:pt idx="3868">
                  <c:v>10.13973</c:v>
                </c:pt>
                <c:pt idx="3869">
                  <c:v>10.14235</c:v>
                </c:pt>
                <c:pt idx="3870">
                  <c:v>10.144970000000001</c:v>
                </c:pt>
                <c:pt idx="3871">
                  <c:v>10.147589999999999</c:v>
                </c:pt>
                <c:pt idx="3872">
                  <c:v>10.150219999999999</c:v>
                </c:pt>
                <c:pt idx="3873">
                  <c:v>10.152839999999999</c:v>
                </c:pt>
                <c:pt idx="3874">
                  <c:v>10.15546</c:v>
                </c:pt>
                <c:pt idx="3875">
                  <c:v>10.15808</c:v>
                </c:pt>
                <c:pt idx="3876">
                  <c:v>10.1607</c:v>
                </c:pt>
                <c:pt idx="3877">
                  <c:v>10.163320000000001</c:v>
                </c:pt>
                <c:pt idx="3878">
                  <c:v>10.165940000000001</c:v>
                </c:pt>
                <c:pt idx="3879">
                  <c:v>10.168570000000001</c:v>
                </c:pt>
                <c:pt idx="3880">
                  <c:v>10.171189999999999</c:v>
                </c:pt>
                <c:pt idx="3881">
                  <c:v>10.17381</c:v>
                </c:pt>
                <c:pt idx="3882">
                  <c:v>10.17643</c:v>
                </c:pt>
                <c:pt idx="3883">
                  <c:v>10.17905</c:v>
                </c:pt>
                <c:pt idx="3884">
                  <c:v>10.18167</c:v>
                </c:pt>
                <c:pt idx="3885">
                  <c:v>10.184290000000001</c:v>
                </c:pt>
                <c:pt idx="3886">
                  <c:v>10.186920000000001</c:v>
                </c:pt>
                <c:pt idx="3887">
                  <c:v>10.189539999999999</c:v>
                </c:pt>
                <c:pt idx="3888">
                  <c:v>10.192159999999999</c:v>
                </c:pt>
                <c:pt idx="3889">
                  <c:v>10.19478</c:v>
                </c:pt>
                <c:pt idx="3890">
                  <c:v>10.1974</c:v>
                </c:pt>
                <c:pt idx="3891">
                  <c:v>10.20002</c:v>
                </c:pt>
                <c:pt idx="3892">
                  <c:v>10.202640000000001</c:v>
                </c:pt>
                <c:pt idx="3893">
                  <c:v>10.205270000000001</c:v>
                </c:pt>
                <c:pt idx="3894">
                  <c:v>10.207890000000001</c:v>
                </c:pt>
                <c:pt idx="3895">
                  <c:v>10.210509999999999</c:v>
                </c:pt>
                <c:pt idx="3896">
                  <c:v>10.21313</c:v>
                </c:pt>
                <c:pt idx="3897">
                  <c:v>10.21575</c:v>
                </c:pt>
                <c:pt idx="3898">
                  <c:v>10.21837</c:v>
                </c:pt>
                <c:pt idx="3899">
                  <c:v>10.22099</c:v>
                </c:pt>
                <c:pt idx="3900">
                  <c:v>10.22362</c:v>
                </c:pt>
                <c:pt idx="3901">
                  <c:v>10.226240000000001</c:v>
                </c:pt>
                <c:pt idx="3902">
                  <c:v>10.228859999999999</c:v>
                </c:pt>
                <c:pt idx="3903">
                  <c:v>10.231479999999999</c:v>
                </c:pt>
                <c:pt idx="3904">
                  <c:v>10.2341</c:v>
                </c:pt>
                <c:pt idx="3905">
                  <c:v>10.23672</c:v>
                </c:pt>
                <c:pt idx="3906">
                  <c:v>10.23934</c:v>
                </c:pt>
                <c:pt idx="3907">
                  <c:v>10.24197</c:v>
                </c:pt>
                <c:pt idx="3908">
                  <c:v>10.244590000000001</c:v>
                </c:pt>
                <c:pt idx="3909">
                  <c:v>10.247210000000001</c:v>
                </c:pt>
                <c:pt idx="3910">
                  <c:v>10.249829999999999</c:v>
                </c:pt>
                <c:pt idx="3911">
                  <c:v>10.25245</c:v>
                </c:pt>
                <c:pt idx="3912">
                  <c:v>10.25507</c:v>
                </c:pt>
                <c:pt idx="3913">
                  <c:v>10.25769</c:v>
                </c:pt>
                <c:pt idx="3914">
                  <c:v>10.26032</c:v>
                </c:pt>
                <c:pt idx="3915">
                  <c:v>10.26294</c:v>
                </c:pt>
                <c:pt idx="3916">
                  <c:v>10.265560000000001</c:v>
                </c:pt>
                <c:pt idx="3917">
                  <c:v>10.268179999999999</c:v>
                </c:pt>
                <c:pt idx="3918">
                  <c:v>10.270799999999999</c:v>
                </c:pt>
                <c:pt idx="3919">
                  <c:v>10.27342</c:v>
                </c:pt>
                <c:pt idx="3920">
                  <c:v>10.27604</c:v>
                </c:pt>
                <c:pt idx="3921">
                  <c:v>10.27867</c:v>
                </c:pt>
                <c:pt idx="3922">
                  <c:v>10.28129</c:v>
                </c:pt>
                <c:pt idx="3923">
                  <c:v>10.283910000000001</c:v>
                </c:pt>
                <c:pt idx="3924">
                  <c:v>10.286530000000001</c:v>
                </c:pt>
                <c:pt idx="3925">
                  <c:v>10.289149999999999</c:v>
                </c:pt>
                <c:pt idx="3926">
                  <c:v>10.29177</c:v>
                </c:pt>
                <c:pt idx="3927">
                  <c:v>10.29439</c:v>
                </c:pt>
                <c:pt idx="3928">
                  <c:v>10.29702</c:v>
                </c:pt>
                <c:pt idx="3929">
                  <c:v>10.29964</c:v>
                </c:pt>
                <c:pt idx="3930">
                  <c:v>10.30226</c:v>
                </c:pt>
                <c:pt idx="3931">
                  <c:v>10.304880000000001</c:v>
                </c:pt>
                <c:pt idx="3932">
                  <c:v>10.307499999999999</c:v>
                </c:pt>
                <c:pt idx="3933">
                  <c:v>10.31012</c:v>
                </c:pt>
                <c:pt idx="3934">
                  <c:v>10.312749999999999</c:v>
                </c:pt>
                <c:pt idx="3935">
                  <c:v>10.31537</c:v>
                </c:pt>
                <c:pt idx="3936">
                  <c:v>10.31799</c:v>
                </c:pt>
                <c:pt idx="3937">
                  <c:v>10.32061</c:v>
                </c:pt>
                <c:pt idx="3938">
                  <c:v>10.323230000000001</c:v>
                </c:pt>
                <c:pt idx="3939">
                  <c:v>10.325850000000001</c:v>
                </c:pt>
                <c:pt idx="3940">
                  <c:v>10.328469999999999</c:v>
                </c:pt>
                <c:pt idx="3941">
                  <c:v>10.33109</c:v>
                </c:pt>
                <c:pt idx="3942">
                  <c:v>10.33372</c:v>
                </c:pt>
                <c:pt idx="3943">
                  <c:v>10.33634</c:v>
                </c:pt>
                <c:pt idx="3944">
                  <c:v>10.33896</c:v>
                </c:pt>
                <c:pt idx="3945">
                  <c:v>10.34158</c:v>
                </c:pt>
                <c:pt idx="3946">
                  <c:v>10.344200000000001</c:v>
                </c:pt>
                <c:pt idx="3947">
                  <c:v>10.346819999999999</c:v>
                </c:pt>
                <c:pt idx="3948">
                  <c:v>10.349449999999999</c:v>
                </c:pt>
                <c:pt idx="3949">
                  <c:v>10.352069999999999</c:v>
                </c:pt>
                <c:pt idx="3950">
                  <c:v>10.35469</c:v>
                </c:pt>
                <c:pt idx="3951">
                  <c:v>10.35731</c:v>
                </c:pt>
                <c:pt idx="3952">
                  <c:v>10.35993</c:v>
                </c:pt>
                <c:pt idx="3953">
                  <c:v>10.362550000000001</c:v>
                </c:pt>
                <c:pt idx="3954">
                  <c:v>10.365170000000001</c:v>
                </c:pt>
                <c:pt idx="3955">
                  <c:v>10.367789999999999</c:v>
                </c:pt>
                <c:pt idx="3956">
                  <c:v>10.370419999999999</c:v>
                </c:pt>
                <c:pt idx="3957">
                  <c:v>10.37304</c:v>
                </c:pt>
                <c:pt idx="3958">
                  <c:v>10.37566</c:v>
                </c:pt>
                <c:pt idx="3959">
                  <c:v>10.37828</c:v>
                </c:pt>
                <c:pt idx="3960">
                  <c:v>10.3809</c:v>
                </c:pt>
                <c:pt idx="3961">
                  <c:v>10.383520000000001</c:v>
                </c:pt>
                <c:pt idx="3962">
                  <c:v>10.386150000000001</c:v>
                </c:pt>
                <c:pt idx="3963">
                  <c:v>10.388769999999999</c:v>
                </c:pt>
                <c:pt idx="3964">
                  <c:v>10.391389999999999</c:v>
                </c:pt>
                <c:pt idx="3965">
                  <c:v>10.39401</c:v>
                </c:pt>
                <c:pt idx="3966">
                  <c:v>10.39663</c:v>
                </c:pt>
                <c:pt idx="3967">
                  <c:v>10.39925</c:v>
                </c:pt>
                <c:pt idx="3968">
                  <c:v>10.401870000000001</c:v>
                </c:pt>
                <c:pt idx="3969">
                  <c:v>10.404500000000001</c:v>
                </c:pt>
                <c:pt idx="3970">
                  <c:v>10.407120000000001</c:v>
                </c:pt>
                <c:pt idx="3971">
                  <c:v>10.409739999999999</c:v>
                </c:pt>
                <c:pt idx="3972">
                  <c:v>10.41236</c:v>
                </c:pt>
                <c:pt idx="3973">
                  <c:v>10.41498</c:v>
                </c:pt>
                <c:pt idx="3974">
                  <c:v>10.4176</c:v>
                </c:pt>
                <c:pt idx="3975">
                  <c:v>10.42022</c:v>
                </c:pt>
                <c:pt idx="3976">
                  <c:v>10.42285</c:v>
                </c:pt>
                <c:pt idx="3977">
                  <c:v>10.425470000000001</c:v>
                </c:pt>
                <c:pt idx="3978">
                  <c:v>10.428089999999999</c:v>
                </c:pt>
                <c:pt idx="3979">
                  <c:v>10.430709999999999</c:v>
                </c:pt>
                <c:pt idx="3980">
                  <c:v>10.43333</c:v>
                </c:pt>
                <c:pt idx="3981">
                  <c:v>10.43595</c:v>
                </c:pt>
                <c:pt idx="3982">
                  <c:v>10.43857</c:v>
                </c:pt>
                <c:pt idx="3983">
                  <c:v>10.4412</c:v>
                </c:pt>
                <c:pt idx="3984">
                  <c:v>10.443820000000001</c:v>
                </c:pt>
                <c:pt idx="3985">
                  <c:v>10.446440000000001</c:v>
                </c:pt>
                <c:pt idx="3986">
                  <c:v>10.449059999999999</c:v>
                </c:pt>
                <c:pt idx="3987">
                  <c:v>10.45168</c:v>
                </c:pt>
                <c:pt idx="3988">
                  <c:v>10.4543</c:v>
                </c:pt>
                <c:pt idx="3989">
                  <c:v>10.45692</c:v>
                </c:pt>
                <c:pt idx="3990">
                  <c:v>10.45955</c:v>
                </c:pt>
                <c:pt idx="3991">
                  <c:v>10.46217</c:v>
                </c:pt>
                <c:pt idx="3992">
                  <c:v>10.464790000000001</c:v>
                </c:pt>
                <c:pt idx="3993">
                  <c:v>10.467409999999999</c:v>
                </c:pt>
                <c:pt idx="3994">
                  <c:v>10.47003</c:v>
                </c:pt>
                <c:pt idx="3995">
                  <c:v>10.47265</c:v>
                </c:pt>
                <c:pt idx="3996">
                  <c:v>10.47527</c:v>
                </c:pt>
                <c:pt idx="3997">
                  <c:v>10.4779</c:v>
                </c:pt>
                <c:pt idx="3998">
                  <c:v>10.48052</c:v>
                </c:pt>
                <c:pt idx="3999">
                  <c:v>10.483140000000001</c:v>
                </c:pt>
                <c:pt idx="4000">
                  <c:v>10.485760000000001</c:v>
                </c:pt>
                <c:pt idx="4001">
                  <c:v>10.488379999999999</c:v>
                </c:pt>
                <c:pt idx="4002">
                  <c:v>10.491</c:v>
                </c:pt>
                <c:pt idx="4003">
                  <c:v>10.49362</c:v>
                </c:pt>
                <c:pt idx="4004">
                  <c:v>10.49625</c:v>
                </c:pt>
                <c:pt idx="4005">
                  <c:v>10.49887</c:v>
                </c:pt>
                <c:pt idx="4006">
                  <c:v>10.50149</c:v>
                </c:pt>
                <c:pt idx="4007">
                  <c:v>10.504110000000001</c:v>
                </c:pt>
                <c:pt idx="4008">
                  <c:v>10.506729999999999</c:v>
                </c:pt>
                <c:pt idx="4009">
                  <c:v>10.50935</c:v>
                </c:pt>
                <c:pt idx="4010">
                  <c:v>10.51197</c:v>
                </c:pt>
                <c:pt idx="4011">
                  <c:v>10.5146</c:v>
                </c:pt>
                <c:pt idx="4012">
                  <c:v>10.51722</c:v>
                </c:pt>
                <c:pt idx="4013">
                  <c:v>10.51984</c:v>
                </c:pt>
                <c:pt idx="4014">
                  <c:v>10.522460000000001</c:v>
                </c:pt>
                <c:pt idx="4015">
                  <c:v>10.525080000000001</c:v>
                </c:pt>
                <c:pt idx="4016">
                  <c:v>10.527699999999999</c:v>
                </c:pt>
                <c:pt idx="4017">
                  <c:v>10.53032</c:v>
                </c:pt>
                <c:pt idx="4018">
                  <c:v>10.53295</c:v>
                </c:pt>
                <c:pt idx="4019">
                  <c:v>10.53557</c:v>
                </c:pt>
                <c:pt idx="4020">
                  <c:v>10.53819</c:v>
                </c:pt>
                <c:pt idx="4021">
                  <c:v>10.54081</c:v>
                </c:pt>
                <c:pt idx="4022">
                  <c:v>10.543430000000001</c:v>
                </c:pt>
                <c:pt idx="4023">
                  <c:v>10.546049999999999</c:v>
                </c:pt>
                <c:pt idx="4024">
                  <c:v>10.54867</c:v>
                </c:pt>
                <c:pt idx="4025">
                  <c:v>10.551299999999999</c:v>
                </c:pt>
                <c:pt idx="4026">
                  <c:v>10.55392</c:v>
                </c:pt>
                <c:pt idx="4027">
                  <c:v>10.55654</c:v>
                </c:pt>
                <c:pt idx="4028">
                  <c:v>10.55916</c:v>
                </c:pt>
                <c:pt idx="4029">
                  <c:v>10.561780000000001</c:v>
                </c:pt>
                <c:pt idx="4030">
                  <c:v>10.564399999999999</c:v>
                </c:pt>
                <c:pt idx="4031">
                  <c:v>10.567019999999999</c:v>
                </c:pt>
                <c:pt idx="4032">
                  <c:v>10.569649999999999</c:v>
                </c:pt>
                <c:pt idx="4033">
                  <c:v>10.57227</c:v>
                </c:pt>
                <c:pt idx="4034">
                  <c:v>10.57489</c:v>
                </c:pt>
                <c:pt idx="4035">
                  <c:v>10.57751</c:v>
                </c:pt>
                <c:pt idx="4036">
                  <c:v>10.58013</c:v>
                </c:pt>
                <c:pt idx="4037">
                  <c:v>10.582750000000001</c:v>
                </c:pt>
                <c:pt idx="4038">
                  <c:v>10.585369999999999</c:v>
                </c:pt>
                <c:pt idx="4039">
                  <c:v>10.587999999999999</c:v>
                </c:pt>
                <c:pt idx="4040">
                  <c:v>10.590619999999999</c:v>
                </c:pt>
                <c:pt idx="4041">
                  <c:v>10.59324</c:v>
                </c:pt>
                <c:pt idx="4042">
                  <c:v>10.59586</c:v>
                </c:pt>
                <c:pt idx="4043">
                  <c:v>10.59848</c:v>
                </c:pt>
                <c:pt idx="4044">
                  <c:v>10.601100000000001</c:v>
                </c:pt>
                <c:pt idx="4045">
                  <c:v>10.603719999999999</c:v>
                </c:pt>
                <c:pt idx="4046">
                  <c:v>10.606350000000001</c:v>
                </c:pt>
                <c:pt idx="4047">
                  <c:v>10.608969999999999</c:v>
                </c:pt>
                <c:pt idx="4048">
                  <c:v>10.61159</c:v>
                </c:pt>
                <c:pt idx="4049">
                  <c:v>10.61421</c:v>
                </c:pt>
                <c:pt idx="4050">
                  <c:v>10.61683</c:v>
                </c:pt>
                <c:pt idx="4051">
                  <c:v>10.619450000000001</c:v>
                </c:pt>
                <c:pt idx="4052">
                  <c:v>10.62208</c:v>
                </c:pt>
                <c:pt idx="4053">
                  <c:v>10.624700000000001</c:v>
                </c:pt>
                <c:pt idx="4054">
                  <c:v>10.627319999999999</c:v>
                </c:pt>
                <c:pt idx="4055">
                  <c:v>10.62994</c:v>
                </c:pt>
                <c:pt idx="4056">
                  <c:v>10.63256</c:v>
                </c:pt>
                <c:pt idx="4057">
                  <c:v>10.63518</c:v>
                </c:pt>
                <c:pt idx="4058">
                  <c:v>10.6378</c:v>
                </c:pt>
                <c:pt idx="4059">
                  <c:v>10.640420000000001</c:v>
                </c:pt>
                <c:pt idx="4060">
                  <c:v>10.643050000000001</c:v>
                </c:pt>
                <c:pt idx="4061">
                  <c:v>10.645670000000001</c:v>
                </c:pt>
                <c:pt idx="4062">
                  <c:v>10.648289999999999</c:v>
                </c:pt>
                <c:pt idx="4063">
                  <c:v>10.65091</c:v>
                </c:pt>
                <c:pt idx="4064">
                  <c:v>10.65353</c:v>
                </c:pt>
                <c:pt idx="4065">
                  <c:v>10.65615</c:v>
                </c:pt>
                <c:pt idx="4066">
                  <c:v>10.65878</c:v>
                </c:pt>
                <c:pt idx="4067">
                  <c:v>10.6614</c:v>
                </c:pt>
                <c:pt idx="4068">
                  <c:v>10.664020000000001</c:v>
                </c:pt>
                <c:pt idx="4069">
                  <c:v>10.666639999999999</c:v>
                </c:pt>
                <c:pt idx="4070">
                  <c:v>10.66926</c:v>
                </c:pt>
                <c:pt idx="4071">
                  <c:v>10.67188</c:v>
                </c:pt>
                <c:pt idx="4072">
                  <c:v>10.6745</c:v>
                </c:pt>
                <c:pt idx="4073">
                  <c:v>10.67712</c:v>
                </c:pt>
                <c:pt idx="4074">
                  <c:v>10.67975</c:v>
                </c:pt>
                <c:pt idx="4075">
                  <c:v>10.682370000000001</c:v>
                </c:pt>
                <c:pt idx="4076">
                  <c:v>10.684990000000001</c:v>
                </c:pt>
                <c:pt idx="4077">
                  <c:v>10.687609999999999</c:v>
                </c:pt>
                <c:pt idx="4078">
                  <c:v>10.69023</c:v>
                </c:pt>
                <c:pt idx="4079">
                  <c:v>10.69285</c:v>
                </c:pt>
                <c:pt idx="4080">
                  <c:v>10.69548</c:v>
                </c:pt>
                <c:pt idx="4081">
                  <c:v>10.6981</c:v>
                </c:pt>
                <c:pt idx="4082">
                  <c:v>10.70072</c:v>
                </c:pt>
                <c:pt idx="4083">
                  <c:v>10.703340000000001</c:v>
                </c:pt>
                <c:pt idx="4084">
                  <c:v>10.705959999999999</c:v>
                </c:pt>
                <c:pt idx="4085">
                  <c:v>10.70858</c:v>
                </c:pt>
                <c:pt idx="4086">
                  <c:v>10.7112</c:v>
                </c:pt>
                <c:pt idx="4087">
                  <c:v>10.71383</c:v>
                </c:pt>
                <c:pt idx="4088">
                  <c:v>10.71645</c:v>
                </c:pt>
                <c:pt idx="4089">
                  <c:v>10.71907</c:v>
                </c:pt>
                <c:pt idx="4090">
                  <c:v>10.721690000000001</c:v>
                </c:pt>
                <c:pt idx="4091">
                  <c:v>10.724309999999999</c:v>
                </c:pt>
                <c:pt idx="4092">
                  <c:v>10.726929999999999</c:v>
                </c:pt>
                <c:pt idx="4093">
                  <c:v>10.72955</c:v>
                </c:pt>
                <c:pt idx="4094">
                  <c:v>10.73217</c:v>
                </c:pt>
                <c:pt idx="4095">
                  <c:v>10.7348</c:v>
                </c:pt>
                <c:pt idx="4096">
                  <c:v>10.73742</c:v>
                </c:pt>
                <c:pt idx="4097">
                  <c:v>10.74004</c:v>
                </c:pt>
                <c:pt idx="4098">
                  <c:v>10.742660000000001</c:v>
                </c:pt>
                <c:pt idx="4099">
                  <c:v>10.745279999999999</c:v>
                </c:pt>
                <c:pt idx="4100">
                  <c:v>10.7479</c:v>
                </c:pt>
                <c:pt idx="4101">
                  <c:v>10.750529999999999</c:v>
                </c:pt>
                <c:pt idx="4102">
                  <c:v>10.75315</c:v>
                </c:pt>
                <c:pt idx="4103">
                  <c:v>10.75577</c:v>
                </c:pt>
                <c:pt idx="4104">
                  <c:v>10.75839</c:v>
                </c:pt>
                <c:pt idx="4105">
                  <c:v>10.761010000000001</c:v>
                </c:pt>
                <c:pt idx="4106">
                  <c:v>10.763629999999999</c:v>
                </c:pt>
                <c:pt idx="4107">
                  <c:v>10.766249999999999</c:v>
                </c:pt>
                <c:pt idx="4108">
                  <c:v>10.768879999999999</c:v>
                </c:pt>
                <c:pt idx="4109">
                  <c:v>10.7715</c:v>
                </c:pt>
                <c:pt idx="4110">
                  <c:v>10.77412</c:v>
                </c:pt>
                <c:pt idx="4111">
                  <c:v>10.77674</c:v>
                </c:pt>
                <c:pt idx="4112">
                  <c:v>10.77936</c:v>
                </c:pt>
                <c:pt idx="4113">
                  <c:v>10.781980000000001</c:v>
                </c:pt>
                <c:pt idx="4114">
                  <c:v>10.784599999999999</c:v>
                </c:pt>
                <c:pt idx="4115">
                  <c:v>10.787229999999999</c:v>
                </c:pt>
                <c:pt idx="4116">
                  <c:v>10.789849999999999</c:v>
                </c:pt>
                <c:pt idx="4117">
                  <c:v>10.79247</c:v>
                </c:pt>
                <c:pt idx="4118">
                  <c:v>10.79509</c:v>
                </c:pt>
                <c:pt idx="4119">
                  <c:v>10.79771</c:v>
                </c:pt>
                <c:pt idx="4120">
                  <c:v>10.800330000000001</c:v>
                </c:pt>
                <c:pt idx="4121">
                  <c:v>10.802949999999999</c:v>
                </c:pt>
                <c:pt idx="4122">
                  <c:v>10.805580000000001</c:v>
                </c:pt>
                <c:pt idx="4123">
                  <c:v>10.808199999999999</c:v>
                </c:pt>
                <c:pt idx="4124">
                  <c:v>10.81082</c:v>
                </c:pt>
                <c:pt idx="4125">
                  <c:v>10.81344</c:v>
                </c:pt>
                <c:pt idx="4126">
                  <c:v>10.81606</c:v>
                </c:pt>
                <c:pt idx="4127">
                  <c:v>10.818680000000001</c:v>
                </c:pt>
                <c:pt idx="4128">
                  <c:v>10.821300000000001</c:v>
                </c:pt>
                <c:pt idx="4129">
                  <c:v>10.823930000000001</c:v>
                </c:pt>
                <c:pt idx="4130">
                  <c:v>10.826549999999999</c:v>
                </c:pt>
                <c:pt idx="4131">
                  <c:v>10.82917</c:v>
                </c:pt>
                <c:pt idx="4132">
                  <c:v>10.83179</c:v>
                </c:pt>
                <c:pt idx="4133">
                  <c:v>10.83441</c:v>
                </c:pt>
                <c:pt idx="4134">
                  <c:v>10.83703</c:v>
                </c:pt>
                <c:pt idx="4135">
                  <c:v>10.839650000000001</c:v>
                </c:pt>
                <c:pt idx="4136">
                  <c:v>10.842280000000001</c:v>
                </c:pt>
                <c:pt idx="4137">
                  <c:v>10.844900000000001</c:v>
                </c:pt>
                <c:pt idx="4138">
                  <c:v>10.847519999999999</c:v>
                </c:pt>
                <c:pt idx="4139">
                  <c:v>10.85014</c:v>
                </c:pt>
                <c:pt idx="4140">
                  <c:v>10.85276</c:v>
                </c:pt>
                <c:pt idx="4141">
                  <c:v>10.85538</c:v>
                </c:pt>
                <c:pt idx="4142">
                  <c:v>10.858000000000001</c:v>
                </c:pt>
                <c:pt idx="4143">
                  <c:v>10.86063</c:v>
                </c:pt>
                <c:pt idx="4144">
                  <c:v>10.863250000000001</c:v>
                </c:pt>
                <c:pt idx="4145">
                  <c:v>10.865869999999999</c:v>
                </c:pt>
                <c:pt idx="4146">
                  <c:v>10.86849</c:v>
                </c:pt>
                <c:pt idx="4147">
                  <c:v>10.87111</c:v>
                </c:pt>
                <c:pt idx="4148">
                  <c:v>10.87373</c:v>
                </c:pt>
                <c:pt idx="4149">
                  <c:v>10.87635</c:v>
                </c:pt>
                <c:pt idx="4150">
                  <c:v>10.87898</c:v>
                </c:pt>
                <c:pt idx="4151">
                  <c:v>10.881600000000001</c:v>
                </c:pt>
                <c:pt idx="4152">
                  <c:v>10.884219999999999</c:v>
                </c:pt>
                <c:pt idx="4153">
                  <c:v>10.886839999999999</c:v>
                </c:pt>
                <c:pt idx="4154">
                  <c:v>10.88946</c:v>
                </c:pt>
                <c:pt idx="4155">
                  <c:v>10.89208</c:v>
                </c:pt>
                <c:pt idx="4156">
                  <c:v>10.8947</c:v>
                </c:pt>
                <c:pt idx="4157">
                  <c:v>10.89733</c:v>
                </c:pt>
                <c:pt idx="4158">
                  <c:v>10.89995</c:v>
                </c:pt>
                <c:pt idx="4159">
                  <c:v>10.902570000000001</c:v>
                </c:pt>
                <c:pt idx="4160">
                  <c:v>10.905189999999999</c:v>
                </c:pt>
                <c:pt idx="4161">
                  <c:v>10.90781</c:v>
                </c:pt>
                <c:pt idx="4162">
                  <c:v>10.91043</c:v>
                </c:pt>
                <c:pt idx="4163">
                  <c:v>10.91305</c:v>
                </c:pt>
                <c:pt idx="4164">
                  <c:v>10.91568</c:v>
                </c:pt>
                <c:pt idx="4165">
                  <c:v>10.9183</c:v>
                </c:pt>
                <c:pt idx="4166">
                  <c:v>10.920920000000001</c:v>
                </c:pt>
                <c:pt idx="4167">
                  <c:v>10.923539999999999</c:v>
                </c:pt>
                <c:pt idx="4168">
                  <c:v>10.926159999999999</c:v>
                </c:pt>
                <c:pt idx="4169">
                  <c:v>10.92878</c:v>
                </c:pt>
                <c:pt idx="4170">
                  <c:v>10.93141</c:v>
                </c:pt>
                <c:pt idx="4171">
                  <c:v>10.93403</c:v>
                </c:pt>
                <c:pt idx="4172">
                  <c:v>10.93665</c:v>
                </c:pt>
                <c:pt idx="4173">
                  <c:v>10.93927</c:v>
                </c:pt>
                <c:pt idx="4174">
                  <c:v>10.941890000000001</c:v>
                </c:pt>
                <c:pt idx="4175">
                  <c:v>10.944509999999999</c:v>
                </c:pt>
                <c:pt idx="4176">
                  <c:v>10.94713</c:v>
                </c:pt>
                <c:pt idx="4177">
                  <c:v>10.94975</c:v>
                </c:pt>
                <c:pt idx="4178">
                  <c:v>10.95238</c:v>
                </c:pt>
                <c:pt idx="4179">
                  <c:v>10.955</c:v>
                </c:pt>
                <c:pt idx="4180">
                  <c:v>10.95762</c:v>
                </c:pt>
                <c:pt idx="4181">
                  <c:v>10.960240000000001</c:v>
                </c:pt>
                <c:pt idx="4182">
                  <c:v>10.962859999999999</c:v>
                </c:pt>
                <c:pt idx="4183">
                  <c:v>10.965479999999999</c:v>
                </c:pt>
                <c:pt idx="4184">
                  <c:v>10.968109999999999</c:v>
                </c:pt>
                <c:pt idx="4185">
                  <c:v>10.97073</c:v>
                </c:pt>
                <c:pt idx="4186">
                  <c:v>10.97335</c:v>
                </c:pt>
                <c:pt idx="4187">
                  <c:v>10.97597</c:v>
                </c:pt>
                <c:pt idx="4188">
                  <c:v>10.978590000000001</c:v>
                </c:pt>
                <c:pt idx="4189">
                  <c:v>10.981210000000001</c:v>
                </c:pt>
                <c:pt idx="4190">
                  <c:v>10.983829999999999</c:v>
                </c:pt>
                <c:pt idx="4191">
                  <c:v>10.98645</c:v>
                </c:pt>
                <c:pt idx="4192">
                  <c:v>10.98908</c:v>
                </c:pt>
                <c:pt idx="4193">
                  <c:v>10.9917</c:v>
                </c:pt>
                <c:pt idx="4194">
                  <c:v>10.99432</c:v>
                </c:pt>
                <c:pt idx="4195">
                  <c:v>10.99694</c:v>
                </c:pt>
                <c:pt idx="4196">
                  <c:v>10.999560000000001</c:v>
                </c:pt>
                <c:pt idx="4197">
                  <c:v>11.002179999999999</c:v>
                </c:pt>
                <c:pt idx="4198">
                  <c:v>11.004799999999999</c:v>
                </c:pt>
                <c:pt idx="4199">
                  <c:v>11.007429999999999</c:v>
                </c:pt>
                <c:pt idx="4200">
                  <c:v>11.01005</c:v>
                </c:pt>
                <c:pt idx="4201">
                  <c:v>11.01267</c:v>
                </c:pt>
                <c:pt idx="4202">
                  <c:v>11.01529</c:v>
                </c:pt>
                <c:pt idx="4203">
                  <c:v>11.017910000000001</c:v>
                </c:pt>
                <c:pt idx="4204">
                  <c:v>11.020530000000001</c:v>
                </c:pt>
                <c:pt idx="4205">
                  <c:v>11.023160000000001</c:v>
                </c:pt>
                <c:pt idx="4206">
                  <c:v>11.025779999999999</c:v>
                </c:pt>
                <c:pt idx="4207">
                  <c:v>11.0284</c:v>
                </c:pt>
                <c:pt idx="4208">
                  <c:v>11.03102</c:v>
                </c:pt>
                <c:pt idx="4209">
                  <c:v>11.03364</c:v>
                </c:pt>
                <c:pt idx="4210">
                  <c:v>11.03626</c:v>
                </c:pt>
                <c:pt idx="4211">
                  <c:v>11.038880000000001</c:v>
                </c:pt>
                <c:pt idx="4212">
                  <c:v>11.041499999999999</c:v>
                </c:pt>
                <c:pt idx="4213">
                  <c:v>11.044129999999999</c:v>
                </c:pt>
                <c:pt idx="4214">
                  <c:v>11.046749999999999</c:v>
                </c:pt>
                <c:pt idx="4215">
                  <c:v>11.04937</c:v>
                </c:pt>
                <c:pt idx="4216">
                  <c:v>11.05199</c:v>
                </c:pt>
                <c:pt idx="4217">
                  <c:v>11.05461</c:v>
                </c:pt>
                <c:pt idx="4218">
                  <c:v>11.057230000000001</c:v>
                </c:pt>
                <c:pt idx="4219">
                  <c:v>11.05986</c:v>
                </c:pt>
                <c:pt idx="4220">
                  <c:v>11.062480000000001</c:v>
                </c:pt>
                <c:pt idx="4221">
                  <c:v>11.065099999999999</c:v>
                </c:pt>
                <c:pt idx="4222">
                  <c:v>11.06772</c:v>
                </c:pt>
                <c:pt idx="4223">
                  <c:v>11.07034</c:v>
                </c:pt>
                <c:pt idx="4224">
                  <c:v>11.07296</c:v>
                </c:pt>
                <c:pt idx="4225">
                  <c:v>11.07558</c:v>
                </c:pt>
                <c:pt idx="4226">
                  <c:v>11.07821</c:v>
                </c:pt>
                <c:pt idx="4227">
                  <c:v>11.080830000000001</c:v>
                </c:pt>
                <c:pt idx="4228">
                  <c:v>11.083449999999999</c:v>
                </c:pt>
                <c:pt idx="4229">
                  <c:v>11.086069999999999</c:v>
                </c:pt>
                <c:pt idx="4230">
                  <c:v>11.08869</c:v>
                </c:pt>
                <c:pt idx="4231">
                  <c:v>11.09131</c:v>
                </c:pt>
                <c:pt idx="4232">
                  <c:v>11.09393</c:v>
                </c:pt>
                <c:pt idx="4233">
                  <c:v>11.09656</c:v>
                </c:pt>
                <c:pt idx="4234">
                  <c:v>11.09918</c:v>
                </c:pt>
                <c:pt idx="4235">
                  <c:v>11.101800000000001</c:v>
                </c:pt>
                <c:pt idx="4236">
                  <c:v>11.104419999999999</c:v>
                </c:pt>
                <c:pt idx="4237">
                  <c:v>11.10704</c:v>
                </c:pt>
                <c:pt idx="4238">
                  <c:v>11.10966</c:v>
                </c:pt>
                <c:pt idx="4239">
                  <c:v>11.11228</c:v>
                </c:pt>
                <c:pt idx="4240">
                  <c:v>11.11491</c:v>
                </c:pt>
                <c:pt idx="4241">
                  <c:v>11.11753</c:v>
                </c:pt>
                <c:pt idx="4242">
                  <c:v>11.120150000000001</c:v>
                </c:pt>
                <c:pt idx="4243">
                  <c:v>11.122769999999999</c:v>
                </c:pt>
                <c:pt idx="4244">
                  <c:v>11.125389999999999</c:v>
                </c:pt>
                <c:pt idx="4245">
                  <c:v>11.12801</c:v>
                </c:pt>
                <c:pt idx="4246">
                  <c:v>11.13063</c:v>
                </c:pt>
                <c:pt idx="4247">
                  <c:v>11.13326</c:v>
                </c:pt>
                <c:pt idx="4248">
                  <c:v>11.13588</c:v>
                </c:pt>
                <c:pt idx="4249">
                  <c:v>11.138500000000001</c:v>
                </c:pt>
                <c:pt idx="4250">
                  <c:v>11.141120000000001</c:v>
                </c:pt>
                <c:pt idx="4251">
                  <c:v>11.143739999999999</c:v>
                </c:pt>
                <c:pt idx="4252">
                  <c:v>11.14636</c:v>
                </c:pt>
                <c:pt idx="4253">
                  <c:v>11.14898</c:v>
                </c:pt>
                <c:pt idx="4254">
                  <c:v>11.15161</c:v>
                </c:pt>
                <c:pt idx="4255">
                  <c:v>11.15423</c:v>
                </c:pt>
                <c:pt idx="4256">
                  <c:v>11.15685</c:v>
                </c:pt>
                <c:pt idx="4257">
                  <c:v>11.159470000000001</c:v>
                </c:pt>
                <c:pt idx="4258">
                  <c:v>11.162089999999999</c:v>
                </c:pt>
                <c:pt idx="4259">
                  <c:v>11.164709999999999</c:v>
                </c:pt>
                <c:pt idx="4260">
                  <c:v>11.16733</c:v>
                </c:pt>
                <c:pt idx="4261">
                  <c:v>11.16996</c:v>
                </c:pt>
                <c:pt idx="4262">
                  <c:v>11.17258</c:v>
                </c:pt>
                <c:pt idx="4263">
                  <c:v>11.1752</c:v>
                </c:pt>
                <c:pt idx="4264">
                  <c:v>11.177820000000001</c:v>
                </c:pt>
                <c:pt idx="4265">
                  <c:v>11.180440000000001</c:v>
                </c:pt>
                <c:pt idx="4266">
                  <c:v>11.183059999999999</c:v>
                </c:pt>
                <c:pt idx="4267">
                  <c:v>11.18568</c:v>
                </c:pt>
                <c:pt idx="4268">
                  <c:v>11.18831</c:v>
                </c:pt>
                <c:pt idx="4269">
                  <c:v>11.19093</c:v>
                </c:pt>
                <c:pt idx="4270">
                  <c:v>11.19355</c:v>
                </c:pt>
                <c:pt idx="4271">
                  <c:v>11.19617</c:v>
                </c:pt>
                <c:pt idx="4272">
                  <c:v>11.198790000000001</c:v>
                </c:pt>
                <c:pt idx="4273">
                  <c:v>11.201409999999999</c:v>
                </c:pt>
                <c:pt idx="4274">
                  <c:v>11.204029999999999</c:v>
                </c:pt>
                <c:pt idx="4275">
                  <c:v>11.206659999999999</c:v>
                </c:pt>
                <c:pt idx="4276">
                  <c:v>11.20928</c:v>
                </c:pt>
                <c:pt idx="4277">
                  <c:v>11.2119</c:v>
                </c:pt>
                <c:pt idx="4278">
                  <c:v>11.21452</c:v>
                </c:pt>
                <c:pt idx="4279">
                  <c:v>11.217140000000001</c:v>
                </c:pt>
                <c:pt idx="4280">
                  <c:v>11.219760000000001</c:v>
                </c:pt>
                <c:pt idx="4281">
                  <c:v>11.222379999999999</c:v>
                </c:pt>
                <c:pt idx="4282">
                  <c:v>11.225009999999999</c:v>
                </c:pt>
                <c:pt idx="4283">
                  <c:v>11.22763</c:v>
                </c:pt>
                <c:pt idx="4284">
                  <c:v>11.23025</c:v>
                </c:pt>
                <c:pt idx="4285">
                  <c:v>11.23287</c:v>
                </c:pt>
                <c:pt idx="4286">
                  <c:v>11.23549</c:v>
                </c:pt>
                <c:pt idx="4287">
                  <c:v>11.238110000000001</c:v>
                </c:pt>
                <c:pt idx="4288">
                  <c:v>11.240740000000001</c:v>
                </c:pt>
                <c:pt idx="4289">
                  <c:v>11.243359999999999</c:v>
                </c:pt>
                <c:pt idx="4290">
                  <c:v>11.245979999999999</c:v>
                </c:pt>
                <c:pt idx="4291">
                  <c:v>11.2486</c:v>
                </c:pt>
                <c:pt idx="4292">
                  <c:v>11.25122</c:v>
                </c:pt>
                <c:pt idx="4293">
                  <c:v>11.25384</c:v>
                </c:pt>
                <c:pt idx="4294">
                  <c:v>11.256460000000001</c:v>
                </c:pt>
                <c:pt idx="4295">
                  <c:v>11.259080000000001</c:v>
                </c:pt>
                <c:pt idx="4296">
                  <c:v>11.261710000000001</c:v>
                </c:pt>
                <c:pt idx="4297">
                  <c:v>11.264329999999999</c:v>
                </c:pt>
                <c:pt idx="4298">
                  <c:v>11.26695</c:v>
                </c:pt>
                <c:pt idx="4299">
                  <c:v>11.26957</c:v>
                </c:pt>
                <c:pt idx="4300">
                  <c:v>11.27219</c:v>
                </c:pt>
                <c:pt idx="4301">
                  <c:v>11.27481</c:v>
                </c:pt>
                <c:pt idx="4302">
                  <c:v>11.277430000000001</c:v>
                </c:pt>
                <c:pt idx="4303">
                  <c:v>11.280060000000001</c:v>
                </c:pt>
                <c:pt idx="4304">
                  <c:v>11.282679999999999</c:v>
                </c:pt>
                <c:pt idx="4305">
                  <c:v>11.285299999999999</c:v>
                </c:pt>
                <c:pt idx="4306">
                  <c:v>11.28792</c:v>
                </c:pt>
                <c:pt idx="4307">
                  <c:v>11.29054</c:v>
                </c:pt>
                <c:pt idx="4308">
                  <c:v>11.29316</c:v>
                </c:pt>
                <c:pt idx="4309">
                  <c:v>11.295780000000001</c:v>
                </c:pt>
                <c:pt idx="4310">
                  <c:v>11.298410000000001</c:v>
                </c:pt>
                <c:pt idx="4311">
                  <c:v>11.301030000000001</c:v>
                </c:pt>
                <c:pt idx="4312">
                  <c:v>11.303649999999999</c:v>
                </c:pt>
                <c:pt idx="4313">
                  <c:v>11.30627</c:v>
                </c:pt>
                <c:pt idx="4314">
                  <c:v>11.30889</c:v>
                </c:pt>
                <c:pt idx="4315">
                  <c:v>11.31151</c:v>
                </c:pt>
                <c:pt idx="4316">
                  <c:v>11.31413</c:v>
                </c:pt>
                <c:pt idx="4317">
                  <c:v>11.31676</c:v>
                </c:pt>
                <c:pt idx="4318">
                  <c:v>11.319380000000001</c:v>
                </c:pt>
                <c:pt idx="4319">
                  <c:v>11.321999999999999</c:v>
                </c:pt>
                <c:pt idx="4320">
                  <c:v>11.324619999999999</c:v>
                </c:pt>
                <c:pt idx="4321">
                  <c:v>11.32724</c:v>
                </c:pt>
                <c:pt idx="4322">
                  <c:v>11.32986</c:v>
                </c:pt>
                <c:pt idx="4323">
                  <c:v>11.33249</c:v>
                </c:pt>
                <c:pt idx="4324">
                  <c:v>11.33511</c:v>
                </c:pt>
                <c:pt idx="4325">
                  <c:v>11.337730000000001</c:v>
                </c:pt>
                <c:pt idx="4326">
                  <c:v>11.340350000000001</c:v>
                </c:pt>
                <c:pt idx="4327">
                  <c:v>11.342969999999999</c:v>
                </c:pt>
                <c:pt idx="4328">
                  <c:v>11.34559</c:v>
                </c:pt>
                <c:pt idx="4329">
                  <c:v>11.34821</c:v>
                </c:pt>
                <c:pt idx="4330">
                  <c:v>11.35083</c:v>
                </c:pt>
                <c:pt idx="4331">
                  <c:v>11.35346</c:v>
                </c:pt>
                <c:pt idx="4332">
                  <c:v>11.35608</c:v>
                </c:pt>
                <c:pt idx="4333">
                  <c:v>11.358700000000001</c:v>
                </c:pt>
                <c:pt idx="4334">
                  <c:v>11.361319999999999</c:v>
                </c:pt>
                <c:pt idx="4335">
                  <c:v>11.363939999999999</c:v>
                </c:pt>
                <c:pt idx="4336">
                  <c:v>11.36656</c:v>
                </c:pt>
                <c:pt idx="4337">
                  <c:v>11.36919</c:v>
                </c:pt>
                <c:pt idx="4338">
                  <c:v>11.37181</c:v>
                </c:pt>
                <c:pt idx="4339">
                  <c:v>11.37443</c:v>
                </c:pt>
                <c:pt idx="4340">
                  <c:v>11.377050000000001</c:v>
                </c:pt>
                <c:pt idx="4341">
                  <c:v>11.379670000000001</c:v>
                </c:pt>
                <c:pt idx="4342">
                  <c:v>11.382289999999999</c:v>
                </c:pt>
                <c:pt idx="4343">
                  <c:v>11.38491</c:v>
                </c:pt>
                <c:pt idx="4344">
                  <c:v>11.38754</c:v>
                </c:pt>
                <c:pt idx="4345">
                  <c:v>11.39016</c:v>
                </c:pt>
                <c:pt idx="4346">
                  <c:v>11.39278</c:v>
                </c:pt>
                <c:pt idx="4347">
                  <c:v>11.3954</c:v>
                </c:pt>
                <c:pt idx="4348">
                  <c:v>11.398020000000001</c:v>
                </c:pt>
                <c:pt idx="4349">
                  <c:v>11.400639999999999</c:v>
                </c:pt>
                <c:pt idx="4350">
                  <c:v>11.40326</c:v>
                </c:pt>
                <c:pt idx="4351">
                  <c:v>11.405889999999999</c:v>
                </c:pt>
                <c:pt idx="4352">
                  <c:v>11.40851</c:v>
                </c:pt>
                <c:pt idx="4353">
                  <c:v>11.41113</c:v>
                </c:pt>
                <c:pt idx="4354">
                  <c:v>11.41375</c:v>
                </c:pt>
                <c:pt idx="4355">
                  <c:v>11.416370000000001</c:v>
                </c:pt>
                <c:pt idx="4356">
                  <c:v>11.418990000000001</c:v>
                </c:pt>
                <c:pt idx="4357">
                  <c:v>11.421609999999999</c:v>
                </c:pt>
                <c:pt idx="4358">
                  <c:v>11.424239999999999</c:v>
                </c:pt>
                <c:pt idx="4359">
                  <c:v>11.42686</c:v>
                </c:pt>
                <c:pt idx="4360">
                  <c:v>11.42948</c:v>
                </c:pt>
                <c:pt idx="4361">
                  <c:v>11.4321</c:v>
                </c:pt>
                <c:pt idx="4362">
                  <c:v>11.43472</c:v>
                </c:pt>
                <c:pt idx="4363">
                  <c:v>11.437340000000001</c:v>
                </c:pt>
                <c:pt idx="4364">
                  <c:v>11.439959999999999</c:v>
                </c:pt>
                <c:pt idx="4365">
                  <c:v>11.442589999999999</c:v>
                </c:pt>
                <c:pt idx="4366">
                  <c:v>11.445209999999999</c:v>
                </c:pt>
                <c:pt idx="4367">
                  <c:v>11.44783</c:v>
                </c:pt>
                <c:pt idx="4368">
                  <c:v>11.45045</c:v>
                </c:pt>
                <c:pt idx="4369">
                  <c:v>11.45307</c:v>
                </c:pt>
                <c:pt idx="4370">
                  <c:v>11.455690000000001</c:v>
                </c:pt>
                <c:pt idx="4371">
                  <c:v>11.458310000000001</c:v>
                </c:pt>
                <c:pt idx="4372">
                  <c:v>11.460940000000001</c:v>
                </c:pt>
                <c:pt idx="4373">
                  <c:v>11.463559999999999</c:v>
                </c:pt>
                <c:pt idx="4374">
                  <c:v>11.46618</c:v>
                </c:pt>
                <c:pt idx="4375">
                  <c:v>11.4688</c:v>
                </c:pt>
                <c:pt idx="4376">
                  <c:v>11.47142</c:v>
                </c:pt>
                <c:pt idx="4377">
                  <c:v>11.47404</c:v>
                </c:pt>
                <c:pt idx="4378">
                  <c:v>11.476660000000001</c:v>
                </c:pt>
                <c:pt idx="4379">
                  <c:v>11.479290000000001</c:v>
                </c:pt>
                <c:pt idx="4380">
                  <c:v>11.481909999999999</c:v>
                </c:pt>
                <c:pt idx="4381">
                  <c:v>11.484529999999999</c:v>
                </c:pt>
                <c:pt idx="4382">
                  <c:v>11.48715</c:v>
                </c:pt>
                <c:pt idx="4383">
                  <c:v>11.48977</c:v>
                </c:pt>
                <c:pt idx="4384">
                  <c:v>11.49239</c:v>
                </c:pt>
                <c:pt idx="4385">
                  <c:v>11.495010000000001</c:v>
                </c:pt>
                <c:pt idx="4386">
                  <c:v>11.497640000000001</c:v>
                </c:pt>
                <c:pt idx="4387">
                  <c:v>11.500260000000001</c:v>
                </c:pt>
                <c:pt idx="4388">
                  <c:v>11.502879999999999</c:v>
                </c:pt>
                <c:pt idx="4389">
                  <c:v>11.5055</c:v>
                </c:pt>
                <c:pt idx="4390">
                  <c:v>11.50812</c:v>
                </c:pt>
                <c:pt idx="4391">
                  <c:v>11.51074</c:v>
                </c:pt>
                <c:pt idx="4392">
                  <c:v>11.51336</c:v>
                </c:pt>
                <c:pt idx="4393">
                  <c:v>11.51599</c:v>
                </c:pt>
                <c:pt idx="4394">
                  <c:v>11.518610000000001</c:v>
                </c:pt>
                <c:pt idx="4395">
                  <c:v>11.521229999999999</c:v>
                </c:pt>
                <c:pt idx="4396">
                  <c:v>11.523849999999999</c:v>
                </c:pt>
                <c:pt idx="4397">
                  <c:v>11.52647</c:v>
                </c:pt>
                <c:pt idx="4398">
                  <c:v>11.52909</c:v>
                </c:pt>
                <c:pt idx="4399">
                  <c:v>11.53171</c:v>
                </c:pt>
                <c:pt idx="4400">
                  <c:v>11.53434</c:v>
                </c:pt>
                <c:pt idx="4401">
                  <c:v>11.536960000000001</c:v>
                </c:pt>
                <c:pt idx="4402">
                  <c:v>11.539580000000001</c:v>
                </c:pt>
                <c:pt idx="4403">
                  <c:v>11.542199999999999</c:v>
                </c:pt>
                <c:pt idx="4404">
                  <c:v>11.54482</c:v>
                </c:pt>
                <c:pt idx="4405">
                  <c:v>11.54744</c:v>
                </c:pt>
                <c:pt idx="4406">
                  <c:v>11.55007</c:v>
                </c:pt>
                <c:pt idx="4407">
                  <c:v>11.55269</c:v>
                </c:pt>
                <c:pt idx="4408">
                  <c:v>11.55531</c:v>
                </c:pt>
                <c:pt idx="4409">
                  <c:v>11.557930000000001</c:v>
                </c:pt>
                <c:pt idx="4410">
                  <c:v>11.560549999999999</c:v>
                </c:pt>
                <c:pt idx="4411">
                  <c:v>11.56317</c:v>
                </c:pt>
                <c:pt idx="4412">
                  <c:v>11.56579</c:v>
                </c:pt>
                <c:pt idx="4413">
                  <c:v>11.56841</c:v>
                </c:pt>
                <c:pt idx="4414">
                  <c:v>11.57104</c:v>
                </c:pt>
                <c:pt idx="4415">
                  <c:v>11.57366</c:v>
                </c:pt>
                <c:pt idx="4416">
                  <c:v>11.576280000000001</c:v>
                </c:pt>
                <c:pt idx="4417">
                  <c:v>11.578900000000001</c:v>
                </c:pt>
                <c:pt idx="4418">
                  <c:v>11.581519999999999</c:v>
                </c:pt>
                <c:pt idx="4419">
                  <c:v>11.58414</c:v>
                </c:pt>
                <c:pt idx="4420">
                  <c:v>11.58676</c:v>
                </c:pt>
                <c:pt idx="4421">
                  <c:v>11.58939</c:v>
                </c:pt>
                <c:pt idx="4422">
                  <c:v>11.59201</c:v>
                </c:pt>
                <c:pt idx="4423">
                  <c:v>11.59463</c:v>
                </c:pt>
                <c:pt idx="4424">
                  <c:v>11.597250000000001</c:v>
                </c:pt>
                <c:pt idx="4425">
                  <c:v>11.599869999999999</c:v>
                </c:pt>
                <c:pt idx="4426">
                  <c:v>11.60249</c:v>
                </c:pt>
                <c:pt idx="4427">
                  <c:v>11.60511</c:v>
                </c:pt>
                <c:pt idx="4428">
                  <c:v>11.60774</c:v>
                </c:pt>
                <c:pt idx="4429">
                  <c:v>11.61036</c:v>
                </c:pt>
                <c:pt idx="4430">
                  <c:v>11.61298</c:v>
                </c:pt>
                <c:pt idx="4431">
                  <c:v>11.615600000000001</c:v>
                </c:pt>
                <c:pt idx="4432">
                  <c:v>11.618220000000001</c:v>
                </c:pt>
                <c:pt idx="4433">
                  <c:v>11.620839999999999</c:v>
                </c:pt>
                <c:pt idx="4434">
                  <c:v>11.62346</c:v>
                </c:pt>
                <c:pt idx="4435">
                  <c:v>11.62609</c:v>
                </c:pt>
                <c:pt idx="4436">
                  <c:v>11.62871</c:v>
                </c:pt>
                <c:pt idx="4437">
                  <c:v>11.63133</c:v>
                </c:pt>
                <c:pt idx="4438">
                  <c:v>11.63395</c:v>
                </c:pt>
                <c:pt idx="4439">
                  <c:v>11.636570000000001</c:v>
                </c:pt>
                <c:pt idx="4440">
                  <c:v>11.639189999999999</c:v>
                </c:pt>
                <c:pt idx="4441">
                  <c:v>11.641819999999999</c:v>
                </c:pt>
                <c:pt idx="4442">
                  <c:v>11.644439999999999</c:v>
                </c:pt>
                <c:pt idx="4443">
                  <c:v>11.64706</c:v>
                </c:pt>
                <c:pt idx="4444">
                  <c:v>11.64968</c:v>
                </c:pt>
                <c:pt idx="4445">
                  <c:v>11.6523</c:v>
                </c:pt>
                <c:pt idx="4446">
                  <c:v>11.654920000000001</c:v>
                </c:pt>
                <c:pt idx="4447">
                  <c:v>11.657539999999999</c:v>
                </c:pt>
                <c:pt idx="4448">
                  <c:v>11.660159999999999</c:v>
                </c:pt>
                <c:pt idx="4449">
                  <c:v>11.662789999999999</c:v>
                </c:pt>
                <c:pt idx="4450">
                  <c:v>11.66541</c:v>
                </c:pt>
                <c:pt idx="4451">
                  <c:v>11.66803</c:v>
                </c:pt>
                <c:pt idx="4452">
                  <c:v>11.67065</c:v>
                </c:pt>
                <c:pt idx="4453">
                  <c:v>11.67327</c:v>
                </c:pt>
                <c:pt idx="4454">
                  <c:v>11.675890000000001</c:v>
                </c:pt>
                <c:pt idx="4455">
                  <c:v>11.678520000000001</c:v>
                </c:pt>
                <c:pt idx="4456">
                  <c:v>11.681139999999999</c:v>
                </c:pt>
                <c:pt idx="4457">
                  <c:v>11.683759999999999</c:v>
                </c:pt>
                <c:pt idx="4458">
                  <c:v>11.68638</c:v>
                </c:pt>
                <c:pt idx="4459">
                  <c:v>11.689</c:v>
                </c:pt>
                <c:pt idx="4460">
                  <c:v>11.69162</c:v>
                </c:pt>
                <c:pt idx="4461">
                  <c:v>11.694240000000001</c:v>
                </c:pt>
                <c:pt idx="4462">
                  <c:v>11.696870000000001</c:v>
                </c:pt>
                <c:pt idx="4463">
                  <c:v>11.699490000000001</c:v>
                </c:pt>
                <c:pt idx="4464">
                  <c:v>11.702109999999999</c:v>
                </c:pt>
                <c:pt idx="4465">
                  <c:v>11.70473</c:v>
                </c:pt>
                <c:pt idx="4466">
                  <c:v>11.70735</c:v>
                </c:pt>
                <c:pt idx="4467">
                  <c:v>11.70997</c:v>
                </c:pt>
                <c:pt idx="4468">
                  <c:v>11.712590000000001</c:v>
                </c:pt>
                <c:pt idx="4469">
                  <c:v>11.71522</c:v>
                </c:pt>
                <c:pt idx="4470">
                  <c:v>11.717840000000001</c:v>
                </c:pt>
                <c:pt idx="4471">
                  <c:v>11.720459999999999</c:v>
                </c:pt>
                <c:pt idx="4472">
                  <c:v>11.72308</c:v>
                </c:pt>
                <c:pt idx="4473">
                  <c:v>11.7257</c:v>
                </c:pt>
                <c:pt idx="4474">
                  <c:v>11.72832</c:v>
                </c:pt>
                <c:pt idx="4475">
                  <c:v>11.73094</c:v>
                </c:pt>
                <c:pt idx="4476">
                  <c:v>11.73357</c:v>
                </c:pt>
                <c:pt idx="4477">
                  <c:v>11.736190000000001</c:v>
                </c:pt>
                <c:pt idx="4478">
                  <c:v>11.738810000000001</c:v>
                </c:pt>
                <c:pt idx="4479">
                  <c:v>11.741429999999999</c:v>
                </c:pt>
                <c:pt idx="4480">
                  <c:v>11.74405</c:v>
                </c:pt>
                <c:pt idx="4481">
                  <c:v>11.74667</c:v>
                </c:pt>
                <c:pt idx="4482">
                  <c:v>11.74929</c:v>
                </c:pt>
                <c:pt idx="4483">
                  <c:v>11.751910000000001</c:v>
                </c:pt>
                <c:pt idx="4484">
                  <c:v>11.75454</c:v>
                </c:pt>
                <c:pt idx="4485">
                  <c:v>11.757160000000001</c:v>
                </c:pt>
                <c:pt idx="4486">
                  <c:v>11.759779999999999</c:v>
                </c:pt>
                <c:pt idx="4487">
                  <c:v>11.7624</c:v>
                </c:pt>
                <c:pt idx="4488">
                  <c:v>11.76502</c:v>
                </c:pt>
                <c:pt idx="4489">
                  <c:v>11.76764</c:v>
                </c:pt>
                <c:pt idx="4490">
                  <c:v>11.77027</c:v>
                </c:pt>
                <c:pt idx="4491">
                  <c:v>11.77289</c:v>
                </c:pt>
                <c:pt idx="4492">
                  <c:v>11.775510000000001</c:v>
                </c:pt>
                <c:pt idx="4493">
                  <c:v>11.778130000000001</c:v>
                </c:pt>
                <c:pt idx="4494">
                  <c:v>11.780749999999999</c:v>
                </c:pt>
                <c:pt idx="4495">
                  <c:v>11.78337</c:v>
                </c:pt>
                <c:pt idx="4496">
                  <c:v>11.78599</c:v>
                </c:pt>
                <c:pt idx="4497">
                  <c:v>11.78862</c:v>
                </c:pt>
                <c:pt idx="4498">
                  <c:v>11.79124</c:v>
                </c:pt>
                <c:pt idx="4499">
                  <c:v>11.79386</c:v>
                </c:pt>
                <c:pt idx="4500">
                  <c:v>11.796480000000001</c:v>
                </c:pt>
                <c:pt idx="4501">
                  <c:v>11.799099999999999</c:v>
                </c:pt>
                <c:pt idx="4502">
                  <c:v>11.80172</c:v>
                </c:pt>
                <c:pt idx="4503">
                  <c:v>11.80434</c:v>
                </c:pt>
                <c:pt idx="4504">
                  <c:v>11.80697</c:v>
                </c:pt>
                <c:pt idx="4505">
                  <c:v>11.80959</c:v>
                </c:pt>
                <c:pt idx="4506">
                  <c:v>11.81221</c:v>
                </c:pt>
                <c:pt idx="4507">
                  <c:v>11.814830000000001</c:v>
                </c:pt>
                <c:pt idx="4508">
                  <c:v>11.817449999999999</c:v>
                </c:pt>
                <c:pt idx="4509">
                  <c:v>11.820069999999999</c:v>
                </c:pt>
                <c:pt idx="4510">
                  <c:v>11.82269</c:v>
                </c:pt>
                <c:pt idx="4511">
                  <c:v>11.82532</c:v>
                </c:pt>
                <c:pt idx="4512">
                  <c:v>11.82794</c:v>
                </c:pt>
                <c:pt idx="4513">
                  <c:v>11.83056</c:v>
                </c:pt>
                <c:pt idx="4514">
                  <c:v>11.83318</c:v>
                </c:pt>
                <c:pt idx="4515">
                  <c:v>11.835800000000001</c:v>
                </c:pt>
                <c:pt idx="4516">
                  <c:v>11.838419999999999</c:v>
                </c:pt>
                <c:pt idx="4517">
                  <c:v>11.84104</c:v>
                </c:pt>
                <c:pt idx="4518">
                  <c:v>11.843669999999999</c:v>
                </c:pt>
                <c:pt idx="4519">
                  <c:v>11.84629</c:v>
                </c:pt>
                <c:pt idx="4520">
                  <c:v>11.84891</c:v>
                </c:pt>
                <c:pt idx="4521">
                  <c:v>11.85153</c:v>
                </c:pt>
                <c:pt idx="4522">
                  <c:v>11.854150000000001</c:v>
                </c:pt>
                <c:pt idx="4523">
                  <c:v>11.856769999999999</c:v>
                </c:pt>
                <c:pt idx="4524">
                  <c:v>11.859389999999999</c:v>
                </c:pt>
                <c:pt idx="4525">
                  <c:v>11.862019999999999</c:v>
                </c:pt>
                <c:pt idx="4526">
                  <c:v>11.86464</c:v>
                </c:pt>
                <c:pt idx="4527">
                  <c:v>11.86726</c:v>
                </c:pt>
                <c:pt idx="4528">
                  <c:v>11.86988</c:v>
                </c:pt>
                <c:pt idx="4529">
                  <c:v>11.8725</c:v>
                </c:pt>
                <c:pt idx="4530">
                  <c:v>11.875120000000001</c:v>
                </c:pt>
                <c:pt idx="4531">
                  <c:v>11.877739999999999</c:v>
                </c:pt>
                <c:pt idx="4532">
                  <c:v>11.880369999999999</c:v>
                </c:pt>
                <c:pt idx="4533">
                  <c:v>11.882989999999999</c:v>
                </c:pt>
                <c:pt idx="4534">
                  <c:v>11.88561</c:v>
                </c:pt>
                <c:pt idx="4535">
                  <c:v>11.88823</c:v>
                </c:pt>
                <c:pt idx="4536">
                  <c:v>11.89085</c:v>
                </c:pt>
                <c:pt idx="4537">
                  <c:v>11.893470000000001</c:v>
                </c:pt>
                <c:pt idx="4538">
                  <c:v>11.896089999999999</c:v>
                </c:pt>
                <c:pt idx="4539">
                  <c:v>11.898720000000001</c:v>
                </c:pt>
                <c:pt idx="4540">
                  <c:v>11.901339999999999</c:v>
                </c:pt>
                <c:pt idx="4541">
                  <c:v>11.90396</c:v>
                </c:pt>
                <c:pt idx="4542">
                  <c:v>11.90658</c:v>
                </c:pt>
                <c:pt idx="4543">
                  <c:v>11.9092</c:v>
                </c:pt>
                <c:pt idx="4544">
                  <c:v>11.911820000000001</c:v>
                </c:pt>
                <c:pt idx="4545">
                  <c:v>11.914440000000001</c:v>
                </c:pt>
                <c:pt idx="4546">
                  <c:v>11.917070000000001</c:v>
                </c:pt>
                <c:pt idx="4547">
                  <c:v>11.919689999999999</c:v>
                </c:pt>
                <c:pt idx="4548">
                  <c:v>11.92231</c:v>
                </c:pt>
                <c:pt idx="4549">
                  <c:v>11.92493</c:v>
                </c:pt>
                <c:pt idx="4550">
                  <c:v>11.92755</c:v>
                </c:pt>
                <c:pt idx="4551">
                  <c:v>11.93017</c:v>
                </c:pt>
                <c:pt idx="4552">
                  <c:v>11.932790000000001</c:v>
                </c:pt>
                <c:pt idx="4553">
                  <c:v>11.935420000000001</c:v>
                </c:pt>
                <c:pt idx="4554">
                  <c:v>11.938040000000001</c:v>
                </c:pt>
                <c:pt idx="4555">
                  <c:v>11.940659999999999</c:v>
                </c:pt>
                <c:pt idx="4556">
                  <c:v>11.94328</c:v>
                </c:pt>
                <c:pt idx="4557">
                  <c:v>11.9459</c:v>
                </c:pt>
                <c:pt idx="4558">
                  <c:v>11.94852</c:v>
                </c:pt>
                <c:pt idx="4559">
                  <c:v>11.95115</c:v>
                </c:pt>
                <c:pt idx="4560">
                  <c:v>11.95377</c:v>
                </c:pt>
                <c:pt idx="4561">
                  <c:v>11.956390000000001</c:v>
                </c:pt>
                <c:pt idx="4562">
                  <c:v>11.959009999999999</c:v>
                </c:pt>
                <c:pt idx="4563">
                  <c:v>11.96163</c:v>
                </c:pt>
                <c:pt idx="4564">
                  <c:v>11.96425</c:v>
                </c:pt>
                <c:pt idx="4565">
                  <c:v>11.96687</c:v>
                </c:pt>
                <c:pt idx="4566">
                  <c:v>11.96949</c:v>
                </c:pt>
                <c:pt idx="4567">
                  <c:v>11.97212</c:v>
                </c:pt>
                <c:pt idx="4568">
                  <c:v>11.974740000000001</c:v>
                </c:pt>
                <c:pt idx="4569">
                  <c:v>11.977359999999999</c:v>
                </c:pt>
                <c:pt idx="4570">
                  <c:v>11.979979999999999</c:v>
                </c:pt>
                <c:pt idx="4571">
                  <c:v>11.9826</c:v>
                </c:pt>
                <c:pt idx="4572">
                  <c:v>11.98522</c:v>
                </c:pt>
                <c:pt idx="4573">
                  <c:v>11.98785</c:v>
                </c:pt>
                <c:pt idx="4574">
                  <c:v>11.99047</c:v>
                </c:pt>
                <c:pt idx="4575">
                  <c:v>11.99309</c:v>
                </c:pt>
                <c:pt idx="4576">
                  <c:v>11.995710000000001</c:v>
                </c:pt>
                <c:pt idx="4577">
                  <c:v>11.998329999999999</c:v>
                </c:pt>
                <c:pt idx="4578">
                  <c:v>12.00095</c:v>
                </c:pt>
                <c:pt idx="4579">
                  <c:v>12.00357</c:v>
                </c:pt>
                <c:pt idx="4580">
                  <c:v>12.0062</c:v>
                </c:pt>
                <c:pt idx="4581">
                  <c:v>12.00882</c:v>
                </c:pt>
                <c:pt idx="4582">
                  <c:v>12.01144</c:v>
                </c:pt>
                <c:pt idx="4583">
                  <c:v>12.014060000000001</c:v>
                </c:pt>
                <c:pt idx="4584">
                  <c:v>12.016679999999999</c:v>
                </c:pt>
                <c:pt idx="4585">
                  <c:v>12.019299999999999</c:v>
                </c:pt>
                <c:pt idx="4586">
                  <c:v>12.02192</c:v>
                </c:pt>
                <c:pt idx="4587">
                  <c:v>12.02455</c:v>
                </c:pt>
                <c:pt idx="4588">
                  <c:v>12.02717</c:v>
                </c:pt>
                <c:pt idx="4589">
                  <c:v>12.02979</c:v>
                </c:pt>
                <c:pt idx="4590">
                  <c:v>12.03241</c:v>
                </c:pt>
                <c:pt idx="4591">
                  <c:v>12.035030000000001</c:v>
                </c:pt>
                <c:pt idx="4592">
                  <c:v>12.037649999999999</c:v>
                </c:pt>
                <c:pt idx="4593">
                  <c:v>12.04027</c:v>
                </c:pt>
                <c:pt idx="4594">
                  <c:v>12.042899999999999</c:v>
                </c:pt>
                <c:pt idx="4595">
                  <c:v>12.04552</c:v>
                </c:pt>
                <c:pt idx="4596">
                  <c:v>12.04814</c:v>
                </c:pt>
                <c:pt idx="4597">
                  <c:v>12.05076</c:v>
                </c:pt>
                <c:pt idx="4598">
                  <c:v>12.053380000000001</c:v>
                </c:pt>
                <c:pt idx="4599">
                  <c:v>12.055999999999999</c:v>
                </c:pt>
                <c:pt idx="4600">
                  <c:v>12.058619999999999</c:v>
                </c:pt>
                <c:pt idx="4601">
                  <c:v>12.06124</c:v>
                </c:pt>
                <c:pt idx="4602">
                  <c:v>12.06387</c:v>
                </c:pt>
                <c:pt idx="4603">
                  <c:v>12.06649</c:v>
                </c:pt>
                <c:pt idx="4604">
                  <c:v>12.06911</c:v>
                </c:pt>
                <c:pt idx="4605">
                  <c:v>12.071730000000001</c:v>
                </c:pt>
                <c:pt idx="4606">
                  <c:v>12.074350000000001</c:v>
                </c:pt>
                <c:pt idx="4607">
                  <c:v>12.076969999999999</c:v>
                </c:pt>
                <c:pt idx="4608">
                  <c:v>12.079599999999999</c:v>
                </c:pt>
                <c:pt idx="4609">
                  <c:v>12.08222</c:v>
                </c:pt>
                <c:pt idx="4610">
                  <c:v>12.08484</c:v>
                </c:pt>
                <c:pt idx="4611">
                  <c:v>12.08746</c:v>
                </c:pt>
                <c:pt idx="4612">
                  <c:v>12.09008</c:v>
                </c:pt>
                <c:pt idx="4613">
                  <c:v>12.092700000000001</c:v>
                </c:pt>
                <c:pt idx="4614">
                  <c:v>12.095319999999999</c:v>
                </c:pt>
                <c:pt idx="4615">
                  <c:v>12.097950000000001</c:v>
                </c:pt>
                <c:pt idx="4616">
                  <c:v>12.100569999999999</c:v>
                </c:pt>
                <c:pt idx="4617">
                  <c:v>12.10319</c:v>
                </c:pt>
                <c:pt idx="4618">
                  <c:v>12.10581</c:v>
                </c:pt>
                <c:pt idx="4619">
                  <c:v>12.10843</c:v>
                </c:pt>
                <c:pt idx="4620">
                  <c:v>12.111050000000001</c:v>
                </c:pt>
                <c:pt idx="4621">
                  <c:v>12.113670000000001</c:v>
                </c:pt>
                <c:pt idx="4622">
                  <c:v>12.116300000000001</c:v>
                </c:pt>
                <c:pt idx="4623">
                  <c:v>12.118919999999999</c:v>
                </c:pt>
                <c:pt idx="4624">
                  <c:v>12.12154</c:v>
                </c:pt>
                <c:pt idx="4625">
                  <c:v>12.12416</c:v>
                </c:pt>
                <c:pt idx="4626">
                  <c:v>12.12678</c:v>
                </c:pt>
                <c:pt idx="4627">
                  <c:v>12.1294</c:v>
                </c:pt>
                <c:pt idx="4628">
                  <c:v>12.132020000000001</c:v>
                </c:pt>
                <c:pt idx="4629">
                  <c:v>12.134650000000001</c:v>
                </c:pt>
                <c:pt idx="4630">
                  <c:v>12.137269999999999</c:v>
                </c:pt>
                <c:pt idx="4631">
                  <c:v>12.139889999999999</c:v>
                </c:pt>
                <c:pt idx="4632">
                  <c:v>12.14251</c:v>
                </c:pt>
                <c:pt idx="4633">
                  <c:v>12.14513</c:v>
                </c:pt>
                <c:pt idx="4634">
                  <c:v>12.14775</c:v>
                </c:pt>
                <c:pt idx="4635">
                  <c:v>12.150370000000001</c:v>
                </c:pt>
                <c:pt idx="4636">
                  <c:v>12.153</c:v>
                </c:pt>
                <c:pt idx="4637">
                  <c:v>12.155620000000001</c:v>
                </c:pt>
                <c:pt idx="4638">
                  <c:v>12.158239999999999</c:v>
                </c:pt>
                <c:pt idx="4639">
                  <c:v>12.16086</c:v>
                </c:pt>
                <c:pt idx="4640">
                  <c:v>12.16348</c:v>
                </c:pt>
                <c:pt idx="4641">
                  <c:v>12.1661</c:v>
                </c:pt>
                <c:pt idx="4642">
                  <c:v>12.16872</c:v>
                </c:pt>
                <c:pt idx="4643">
                  <c:v>12.17135</c:v>
                </c:pt>
                <c:pt idx="4644">
                  <c:v>12.173970000000001</c:v>
                </c:pt>
                <c:pt idx="4645">
                  <c:v>12.176589999999999</c:v>
                </c:pt>
                <c:pt idx="4646">
                  <c:v>12.179209999999999</c:v>
                </c:pt>
                <c:pt idx="4647">
                  <c:v>12.18183</c:v>
                </c:pt>
                <c:pt idx="4648">
                  <c:v>12.18445</c:v>
                </c:pt>
                <c:pt idx="4649">
                  <c:v>12.18707</c:v>
                </c:pt>
                <c:pt idx="4650">
                  <c:v>12.1897</c:v>
                </c:pt>
                <c:pt idx="4651">
                  <c:v>12.19232</c:v>
                </c:pt>
                <c:pt idx="4652">
                  <c:v>12.194940000000001</c:v>
                </c:pt>
                <c:pt idx="4653">
                  <c:v>12.197559999999999</c:v>
                </c:pt>
                <c:pt idx="4654">
                  <c:v>12.20018</c:v>
                </c:pt>
                <c:pt idx="4655">
                  <c:v>12.2028</c:v>
                </c:pt>
                <c:pt idx="4656">
                  <c:v>12.20542</c:v>
                </c:pt>
                <c:pt idx="4657">
                  <c:v>12.20805</c:v>
                </c:pt>
                <c:pt idx="4658">
                  <c:v>12.21067</c:v>
                </c:pt>
                <c:pt idx="4659">
                  <c:v>12.213290000000001</c:v>
                </c:pt>
                <c:pt idx="4660">
                  <c:v>12.215909999999999</c:v>
                </c:pt>
                <c:pt idx="4661">
                  <c:v>12.218529999999999</c:v>
                </c:pt>
                <c:pt idx="4662">
                  <c:v>12.22115</c:v>
                </c:pt>
                <c:pt idx="4663">
                  <c:v>12.22377</c:v>
                </c:pt>
                <c:pt idx="4664">
                  <c:v>12.2264</c:v>
                </c:pt>
                <c:pt idx="4665">
                  <c:v>12.22902</c:v>
                </c:pt>
                <c:pt idx="4666">
                  <c:v>12.231640000000001</c:v>
                </c:pt>
                <c:pt idx="4667">
                  <c:v>12.234260000000001</c:v>
                </c:pt>
                <c:pt idx="4668">
                  <c:v>12.236879999999999</c:v>
                </c:pt>
                <c:pt idx="4669">
                  <c:v>12.2395</c:v>
                </c:pt>
                <c:pt idx="4670">
                  <c:v>12.24212</c:v>
                </c:pt>
                <c:pt idx="4671">
                  <c:v>12.24475</c:v>
                </c:pt>
                <c:pt idx="4672">
                  <c:v>12.24737</c:v>
                </c:pt>
                <c:pt idx="4673">
                  <c:v>12.24999</c:v>
                </c:pt>
                <c:pt idx="4674">
                  <c:v>12.252610000000001</c:v>
                </c:pt>
                <c:pt idx="4675">
                  <c:v>12.255229999999999</c:v>
                </c:pt>
                <c:pt idx="4676">
                  <c:v>12.257849999999999</c:v>
                </c:pt>
                <c:pt idx="4677">
                  <c:v>12.260479999999999</c:v>
                </c:pt>
                <c:pt idx="4678">
                  <c:v>12.2631</c:v>
                </c:pt>
                <c:pt idx="4679">
                  <c:v>12.26572</c:v>
                </c:pt>
                <c:pt idx="4680">
                  <c:v>12.26834</c:v>
                </c:pt>
                <c:pt idx="4681">
                  <c:v>12.270960000000001</c:v>
                </c:pt>
                <c:pt idx="4682">
                  <c:v>12.273580000000001</c:v>
                </c:pt>
                <c:pt idx="4683">
                  <c:v>12.276199999999999</c:v>
                </c:pt>
                <c:pt idx="4684">
                  <c:v>12.27882</c:v>
                </c:pt>
                <c:pt idx="4685">
                  <c:v>12.28145</c:v>
                </c:pt>
                <c:pt idx="4686">
                  <c:v>12.28407</c:v>
                </c:pt>
                <c:pt idx="4687">
                  <c:v>12.28669</c:v>
                </c:pt>
                <c:pt idx="4688">
                  <c:v>12.28931</c:v>
                </c:pt>
                <c:pt idx="4689">
                  <c:v>12.291930000000001</c:v>
                </c:pt>
                <c:pt idx="4690">
                  <c:v>12.294549999999999</c:v>
                </c:pt>
                <c:pt idx="4691">
                  <c:v>12.297180000000001</c:v>
                </c:pt>
                <c:pt idx="4692">
                  <c:v>12.299799999999999</c:v>
                </c:pt>
                <c:pt idx="4693">
                  <c:v>12.30242</c:v>
                </c:pt>
                <c:pt idx="4694">
                  <c:v>12.30504</c:v>
                </c:pt>
                <c:pt idx="4695">
                  <c:v>12.30766</c:v>
                </c:pt>
                <c:pt idx="4696">
                  <c:v>12.310280000000001</c:v>
                </c:pt>
                <c:pt idx="4697">
                  <c:v>12.312900000000001</c:v>
                </c:pt>
                <c:pt idx="4698">
                  <c:v>12.315530000000001</c:v>
                </c:pt>
                <c:pt idx="4699">
                  <c:v>12.318149999999999</c:v>
                </c:pt>
                <c:pt idx="4700">
                  <c:v>12.32077</c:v>
                </c:pt>
                <c:pt idx="4701">
                  <c:v>12.32339</c:v>
                </c:pt>
                <c:pt idx="4702">
                  <c:v>12.32601</c:v>
                </c:pt>
                <c:pt idx="4703">
                  <c:v>12.32863</c:v>
                </c:pt>
                <c:pt idx="4704">
                  <c:v>12.331250000000001</c:v>
                </c:pt>
                <c:pt idx="4705">
                  <c:v>12.333869999999999</c:v>
                </c:pt>
                <c:pt idx="4706">
                  <c:v>12.336499999999999</c:v>
                </c:pt>
                <c:pt idx="4707">
                  <c:v>12.339119999999999</c:v>
                </c:pt>
                <c:pt idx="4708">
                  <c:v>12.34174</c:v>
                </c:pt>
                <c:pt idx="4709">
                  <c:v>12.34436</c:v>
                </c:pt>
                <c:pt idx="4710">
                  <c:v>12.34698</c:v>
                </c:pt>
                <c:pt idx="4711">
                  <c:v>12.349600000000001</c:v>
                </c:pt>
                <c:pt idx="4712">
                  <c:v>12.35223</c:v>
                </c:pt>
                <c:pt idx="4713">
                  <c:v>12.354850000000001</c:v>
                </c:pt>
                <c:pt idx="4714">
                  <c:v>12.357469999999999</c:v>
                </c:pt>
                <c:pt idx="4715">
                  <c:v>12.36009</c:v>
                </c:pt>
                <c:pt idx="4716">
                  <c:v>12.36271</c:v>
                </c:pt>
                <c:pt idx="4717">
                  <c:v>12.36533</c:v>
                </c:pt>
                <c:pt idx="4718">
                  <c:v>12.36795</c:v>
                </c:pt>
                <c:pt idx="4719">
                  <c:v>12.370570000000001</c:v>
                </c:pt>
                <c:pt idx="4720">
                  <c:v>12.373200000000001</c:v>
                </c:pt>
                <c:pt idx="4721">
                  <c:v>12.375819999999999</c:v>
                </c:pt>
                <c:pt idx="4722">
                  <c:v>12.378439999999999</c:v>
                </c:pt>
                <c:pt idx="4723">
                  <c:v>12.38106</c:v>
                </c:pt>
                <c:pt idx="4724">
                  <c:v>12.38368</c:v>
                </c:pt>
                <c:pt idx="4725">
                  <c:v>12.3863</c:v>
                </c:pt>
                <c:pt idx="4726">
                  <c:v>12.38893</c:v>
                </c:pt>
                <c:pt idx="4727">
                  <c:v>12.391550000000001</c:v>
                </c:pt>
                <c:pt idx="4728">
                  <c:v>12.394170000000001</c:v>
                </c:pt>
                <c:pt idx="4729">
                  <c:v>12.396789999999999</c:v>
                </c:pt>
                <c:pt idx="4730">
                  <c:v>12.39941</c:v>
                </c:pt>
                <c:pt idx="4731">
                  <c:v>12.40203</c:v>
                </c:pt>
                <c:pt idx="4732">
                  <c:v>12.40465</c:v>
                </c:pt>
                <c:pt idx="4733">
                  <c:v>12.40728</c:v>
                </c:pt>
                <c:pt idx="4734">
                  <c:v>12.4099</c:v>
                </c:pt>
                <c:pt idx="4735">
                  <c:v>12.412520000000001</c:v>
                </c:pt>
                <c:pt idx="4736">
                  <c:v>12.415139999999999</c:v>
                </c:pt>
                <c:pt idx="4737">
                  <c:v>12.417759999999999</c:v>
                </c:pt>
                <c:pt idx="4738">
                  <c:v>12.42038</c:v>
                </c:pt>
                <c:pt idx="4739">
                  <c:v>12.423</c:v>
                </c:pt>
                <c:pt idx="4740">
                  <c:v>12.42563</c:v>
                </c:pt>
                <c:pt idx="4741">
                  <c:v>12.42825</c:v>
                </c:pt>
                <c:pt idx="4742">
                  <c:v>12.430870000000001</c:v>
                </c:pt>
                <c:pt idx="4743">
                  <c:v>12.433490000000001</c:v>
                </c:pt>
                <c:pt idx="4744">
                  <c:v>12.436109999999999</c:v>
                </c:pt>
                <c:pt idx="4745">
                  <c:v>12.43873</c:v>
                </c:pt>
                <c:pt idx="4746">
                  <c:v>12.44135</c:v>
                </c:pt>
                <c:pt idx="4747">
                  <c:v>12.44398</c:v>
                </c:pt>
                <c:pt idx="4748">
                  <c:v>12.4466</c:v>
                </c:pt>
                <c:pt idx="4749">
                  <c:v>12.44922</c:v>
                </c:pt>
                <c:pt idx="4750">
                  <c:v>12.451840000000001</c:v>
                </c:pt>
                <c:pt idx="4751">
                  <c:v>12.454459999999999</c:v>
                </c:pt>
                <c:pt idx="4752">
                  <c:v>12.457079999999999</c:v>
                </c:pt>
                <c:pt idx="4753">
                  <c:v>12.4597</c:v>
                </c:pt>
                <c:pt idx="4754">
                  <c:v>12.46233</c:v>
                </c:pt>
                <c:pt idx="4755">
                  <c:v>12.46495</c:v>
                </c:pt>
                <c:pt idx="4756">
                  <c:v>12.46757</c:v>
                </c:pt>
                <c:pt idx="4757">
                  <c:v>12.470190000000001</c:v>
                </c:pt>
                <c:pt idx="4758">
                  <c:v>12.472810000000001</c:v>
                </c:pt>
                <c:pt idx="4759">
                  <c:v>12.475429999999999</c:v>
                </c:pt>
                <c:pt idx="4760">
                  <c:v>12.47805</c:v>
                </c:pt>
                <c:pt idx="4761">
                  <c:v>12.48068</c:v>
                </c:pt>
                <c:pt idx="4762">
                  <c:v>12.4833</c:v>
                </c:pt>
                <c:pt idx="4763">
                  <c:v>12.48592</c:v>
                </c:pt>
                <c:pt idx="4764">
                  <c:v>12.48854</c:v>
                </c:pt>
                <c:pt idx="4765">
                  <c:v>12.491160000000001</c:v>
                </c:pt>
                <c:pt idx="4766">
                  <c:v>12.493779999999999</c:v>
                </c:pt>
                <c:pt idx="4767">
                  <c:v>12.4964</c:v>
                </c:pt>
                <c:pt idx="4768">
                  <c:v>12.499029999999999</c:v>
                </c:pt>
                <c:pt idx="4769">
                  <c:v>12.50165</c:v>
                </c:pt>
                <c:pt idx="4770">
                  <c:v>12.50427</c:v>
                </c:pt>
                <c:pt idx="4771">
                  <c:v>12.50689</c:v>
                </c:pt>
                <c:pt idx="4772">
                  <c:v>12.509510000000001</c:v>
                </c:pt>
                <c:pt idx="4773">
                  <c:v>12.512130000000001</c:v>
                </c:pt>
                <c:pt idx="4774">
                  <c:v>12.514749999999999</c:v>
                </c:pt>
                <c:pt idx="4775">
                  <c:v>12.517379999999999</c:v>
                </c:pt>
                <c:pt idx="4776">
                  <c:v>12.52</c:v>
                </c:pt>
                <c:pt idx="4777">
                  <c:v>12.52262</c:v>
                </c:pt>
                <c:pt idx="4778">
                  <c:v>12.52524</c:v>
                </c:pt>
                <c:pt idx="4779">
                  <c:v>12.52786</c:v>
                </c:pt>
                <c:pt idx="4780">
                  <c:v>12.530480000000001</c:v>
                </c:pt>
                <c:pt idx="4781">
                  <c:v>12.533099999999999</c:v>
                </c:pt>
                <c:pt idx="4782">
                  <c:v>12.535729999999999</c:v>
                </c:pt>
                <c:pt idx="4783">
                  <c:v>12.538349999999999</c:v>
                </c:pt>
                <c:pt idx="4784">
                  <c:v>12.54097</c:v>
                </c:pt>
                <c:pt idx="4785">
                  <c:v>12.54359</c:v>
                </c:pt>
                <c:pt idx="4786">
                  <c:v>12.54621</c:v>
                </c:pt>
                <c:pt idx="4787">
                  <c:v>12.548830000000001</c:v>
                </c:pt>
                <c:pt idx="4788">
                  <c:v>12.551450000000001</c:v>
                </c:pt>
                <c:pt idx="4789">
                  <c:v>12.554080000000001</c:v>
                </c:pt>
                <c:pt idx="4790">
                  <c:v>12.556699999999999</c:v>
                </c:pt>
                <c:pt idx="4791">
                  <c:v>12.55932</c:v>
                </c:pt>
                <c:pt idx="4792">
                  <c:v>12.56194</c:v>
                </c:pt>
                <c:pt idx="4793">
                  <c:v>12.56456</c:v>
                </c:pt>
                <c:pt idx="4794">
                  <c:v>12.56718</c:v>
                </c:pt>
                <c:pt idx="4795">
                  <c:v>12.56981</c:v>
                </c:pt>
                <c:pt idx="4796">
                  <c:v>12.572430000000001</c:v>
                </c:pt>
                <c:pt idx="4797">
                  <c:v>12.575049999999999</c:v>
                </c:pt>
                <c:pt idx="4798">
                  <c:v>12.577669999999999</c:v>
                </c:pt>
                <c:pt idx="4799">
                  <c:v>12.58029</c:v>
                </c:pt>
                <c:pt idx="4800">
                  <c:v>12.58291</c:v>
                </c:pt>
                <c:pt idx="4801">
                  <c:v>12.58553</c:v>
                </c:pt>
                <c:pt idx="4802">
                  <c:v>12.588150000000001</c:v>
                </c:pt>
                <c:pt idx="4803">
                  <c:v>12.590780000000001</c:v>
                </c:pt>
                <c:pt idx="4804">
                  <c:v>12.593400000000001</c:v>
                </c:pt>
                <c:pt idx="4805">
                  <c:v>12.596019999999999</c:v>
                </c:pt>
                <c:pt idx="4806">
                  <c:v>12.59864</c:v>
                </c:pt>
                <c:pt idx="4807">
                  <c:v>12.60126</c:v>
                </c:pt>
                <c:pt idx="4808">
                  <c:v>12.60388</c:v>
                </c:pt>
                <c:pt idx="4809">
                  <c:v>12.6065</c:v>
                </c:pt>
                <c:pt idx="4810">
                  <c:v>12.60913</c:v>
                </c:pt>
                <c:pt idx="4811">
                  <c:v>12.611750000000001</c:v>
                </c:pt>
                <c:pt idx="4812">
                  <c:v>12.614369999999999</c:v>
                </c:pt>
                <c:pt idx="4813">
                  <c:v>12.616989999999999</c:v>
                </c:pt>
                <c:pt idx="4814">
                  <c:v>12.61961</c:v>
                </c:pt>
                <c:pt idx="4815">
                  <c:v>12.62223</c:v>
                </c:pt>
                <c:pt idx="4816">
                  <c:v>12.62486</c:v>
                </c:pt>
                <c:pt idx="4817">
                  <c:v>12.62748</c:v>
                </c:pt>
                <c:pt idx="4818">
                  <c:v>12.630100000000001</c:v>
                </c:pt>
                <c:pt idx="4819">
                  <c:v>12.632720000000001</c:v>
                </c:pt>
                <c:pt idx="4820">
                  <c:v>12.635339999999999</c:v>
                </c:pt>
                <c:pt idx="4821">
                  <c:v>12.63796</c:v>
                </c:pt>
                <c:pt idx="4822">
                  <c:v>12.64058</c:v>
                </c:pt>
                <c:pt idx="4823">
                  <c:v>12.6432</c:v>
                </c:pt>
                <c:pt idx="4824">
                  <c:v>12.64583</c:v>
                </c:pt>
                <c:pt idx="4825">
                  <c:v>12.64845</c:v>
                </c:pt>
                <c:pt idx="4826">
                  <c:v>12.651070000000001</c:v>
                </c:pt>
                <c:pt idx="4827">
                  <c:v>12.653689999999999</c:v>
                </c:pt>
                <c:pt idx="4828">
                  <c:v>12.65631</c:v>
                </c:pt>
                <c:pt idx="4829">
                  <c:v>12.65893</c:v>
                </c:pt>
                <c:pt idx="4830">
                  <c:v>12.66156</c:v>
                </c:pt>
                <c:pt idx="4831">
                  <c:v>12.66418</c:v>
                </c:pt>
                <c:pt idx="4832">
                  <c:v>12.6668</c:v>
                </c:pt>
                <c:pt idx="4833">
                  <c:v>12.669420000000001</c:v>
                </c:pt>
                <c:pt idx="4834">
                  <c:v>12.672040000000001</c:v>
                </c:pt>
                <c:pt idx="4835">
                  <c:v>12.674659999999999</c:v>
                </c:pt>
                <c:pt idx="4836">
                  <c:v>12.67728</c:v>
                </c:pt>
                <c:pt idx="4837">
                  <c:v>12.6799</c:v>
                </c:pt>
                <c:pt idx="4838">
                  <c:v>12.68253</c:v>
                </c:pt>
                <c:pt idx="4839">
                  <c:v>12.68515</c:v>
                </c:pt>
                <c:pt idx="4840">
                  <c:v>12.68777</c:v>
                </c:pt>
                <c:pt idx="4841">
                  <c:v>12.690390000000001</c:v>
                </c:pt>
                <c:pt idx="4842">
                  <c:v>12.693009999999999</c:v>
                </c:pt>
                <c:pt idx="4843">
                  <c:v>12.69563</c:v>
                </c:pt>
                <c:pt idx="4844">
                  <c:v>12.698259999999999</c:v>
                </c:pt>
                <c:pt idx="4845">
                  <c:v>12.70088</c:v>
                </c:pt>
                <c:pt idx="4846">
                  <c:v>12.7035</c:v>
                </c:pt>
                <c:pt idx="4847">
                  <c:v>12.70612</c:v>
                </c:pt>
                <c:pt idx="4848">
                  <c:v>12.708740000000001</c:v>
                </c:pt>
                <c:pt idx="4849">
                  <c:v>12.711360000000001</c:v>
                </c:pt>
                <c:pt idx="4850">
                  <c:v>12.713979999999999</c:v>
                </c:pt>
                <c:pt idx="4851">
                  <c:v>12.716609999999999</c:v>
                </c:pt>
                <c:pt idx="4852">
                  <c:v>12.71923</c:v>
                </c:pt>
                <c:pt idx="4853">
                  <c:v>12.72185</c:v>
                </c:pt>
                <c:pt idx="4854">
                  <c:v>12.72447</c:v>
                </c:pt>
                <c:pt idx="4855">
                  <c:v>12.72709</c:v>
                </c:pt>
                <c:pt idx="4856">
                  <c:v>12.729710000000001</c:v>
                </c:pt>
                <c:pt idx="4857">
                  <c:v>12.732329999999999</c:v>
                </c:pt>
                <c:pt idx="4858">
                  <c:v>12.734959999999999</c:v>
                </c:pt>
                <c:pt idx="4859">
                  <c:v>12.737579999999999</c:v>
                </c:pt>
                <c:pt idx="4860">
                  <c:v>12.7402</c:v>
                </c:pt>
                <c:pt idx="4861">
                  <c:v>12.74282</c:v>
                </c:pt>
                <c:pt idx="4862">
                  <c:v>12.74544</c:v>
                </c:pt>
                <c:pt idx="4863">
                  <c:v>12.748060000000001</c:v>
                </c:pt>
                <c:pt idx="4864">
                  <c:v>12.750679999999999</c:v>
                </c:pt>
                <c:pt idx="4865">
                  <c:v>12.753310000000001</c:v>
                </c:pt>
                <c:pt idx="4866">
                  <c:v>12.755929999999999</c:v>
                </c:pt>
                <c:pt idx="4867">
                  <c:v>12.75855</c:v>
                </c:pt>
                <c:pt idx="4868">
                  <c:v>12.76117</c:v>
                </c:pt>
                <c:pt idx="4869">
                  <c:v>12.76379</c:v>
                </c:pt>
                <c:pt idx="4870">
                  <c:v>12.76641</c:v>
                </c:pt>
                <c:pt idx="4871">
                  <c:v>12.769030000000001</c:v>
                </c:pt>
                <c:pt idx="4872">
                  <c:v>12.771660000000001</c:v>
                </c:pt>
                <c:pt idx="4873">
                  <c:v>12.774279999999999</c:v>
                </c:pt>
                <c:pt idx="4874">
                  <c:v>12.776899999999999</c:v>
                </c:pt>
                <c:pt idx="4875">
                  <c:v>12.77952</c:v>
                </c:pt>
                <c:pt idx="4876">
                  <c:v>12.78214</c:v>
                </c:pt>
                <c:pt idx="4877">
                  <c:v>12.78476</c:v>
                </c:pt>
                <c:pt idx="4878">
                  <c:v>12.787380000000001</c:v>
                </c:pt>
                <c:pt idx="4879">
                  <c:v>12.790010000000001</c:v>
                </c:pt>
                <c:pt idx="4880">
                  <c:v>12.792630000000001</c:v>
                </c:pt>
                <c:pt idx="4881">
                  <c:v>12.795249999999999</c:v>
                </c:pt>
                <c:pt idx="4882">
                  <c:v>12.79787</c:v>
                </c:pt>
                <c:pt idx="4883">
                  <c:v>12.80049</c:v>
                </c:pt>
                <c:pt idx="4884">
                  <c:v>12.80311</c:v>
                </c:pt>
                <c:pt idx="4885">
                  <c:v>12.805730000000001</c:v>
                </c:pt>
                <c:pt idx="4886">
                  <c:v>12.80836</c:v>
                </c:pt>
                <c:pt idx="4887">
                  <c:v>12.810980000000001</c:v>
                </c:pt>
                <c:pt idx="4888">
                  <c:v>12.813599999999999</c:v>
                </c:pt>
                <c:pt idx="4889">
                  <c:v>12.81622</c:v>
                </c:pt>
                <c:pt idx="4890">
                  <c:v>12.81884</c:v>
                </c:pt>
                <c:pt idx="4891">
                  <c:v>12.82146</c:v>
                </c:pt>
                <c:pt idx="4892">
                  <c:v>12.82408</c:v>
                </c:pt>
                <c:pt idx="4893">
                  <c:v>12.82671</c:v>
                </c:pt>
                <c:pt idx="4894">
                  <c:v>12.829330000000001</c:v>
                </c:pt>
                <c:pt idx="4895">
                  <c:v>12.831950000000001</c:v>
                </c:pt>
                <c:pt idx="4896">
                  <c:v>12.834569999999999</c:v>
                </c:pt>
                <c:pt idx="4897">
                  <c:v>12.83719</c:v>
                </c:pt>
                <c:pt idx="4898">
                  <c:v>12.83981</c:v>
                </c:pt>
                <c:pt idx="4899">
                  <c:v>12.84243</c:v>
                </c:pt>
                <c:pt idx="4900">
                  <c:v>12.84506</c:v>
                </c:pt>
                <c:pt idx="4901">
                  <c:v>12.84768</c:v>
                </c:pt>
                <c:pt idx="4902">
                  <c:v>12.850300000000001</c:v>
                </c:pt>
                <c:pt idx="4903">
                  <c:v>12.852919999999999</c:v>
                </c:pt>
                <c:pt idx="4904">
                  <c:v>12.85554</c:v>
                </c:pt>
                <c:pt idx="4905">
                  <c:v>12.85816</c:v>
                </c:pt>
                <c:pt idx="4906">
                  <c:v>12.86078</c:v>
                </c:pt>
                <c:pt idx="4907">
                  <c:v>12.86341</c:v>
                </c:pt>
                <c:pt idx="4908">
                  <c:v>12.86603</c:v>
                </c:pt>
                <c:pt idx="4909">
                  <c:v>12.868650000000001</c:v>
                </c:pt>
                <c:pt idx="4910">
                  <c:v>12.871270000000001</c:v>
                </c:pt>
                <c:pt idx="4911">
                  <c:v>12.873889999999999</c:v>
                </c:pt>
                <c:pt idx="4912">
                  <c:v>12.87651</c:v>
                </c:pt>
                <c:pt idx="4913">
                  <c:v>12.87913</c:v>
                </c:pt>
                <c:pt idx="4914">
                  <c:v>12.88176</c:v>
                </c:pt>
                <c:pt idx="4915">
                  <c:v>12.88438</c:v>
                </c:pt>
                <c:pt idx="4916">
                  <c:v>12.887</c:v>
                </c:pt>
                <c:pt idx="4917">
                  <c:v>12.889620000000001</c:v>
                </c:pt>
                <c:pt idx="4918">
                  <c:v>12.892239999999999</c:v>
                </c:pt>
                <c:pt idx="4919">
                  <c:v>12.89486</c:v>
                </c:pt>
                <c:pt idx="4920">
                  <c:v>12.89748</c:v>
                </c:pt>
                <c:pt idx="4921">
                  <c:v>12.90011</c:v>
                </c:pt>
                <c:pt idx="4922">
                  <c:v>12.90273</c:v>
                </c:pt>
                <c:pt idx="4923">
                  <c:v>12.90535</c:v>
                </c:pt>
                <c:pt idx="4924">
                  <c:v>12.907970000000001</c:v>
                </c:pt>
                <c:pt idx="4925">
                  <c:v>12.910589999999999</c:v>
                </c:pt>
                <c:pt idx="4926">
                  <c:v>12.913209999999999</c:v>
                </c:pt>
                <c:pt idx="4927">
                  <c:v>12.91583</c:v>
                </c:pt>
                <c:pt idx="4928">
                  <c:v>12.91846</c:v>
                </c:pt>
                <c:pt idx="4929">
                  <c:v>12.92108</c:v>
                </c:pt>
                <c:pt idx="4930">
                  <c:v>12.9237</c:v>
                </c:pt>
                <c:pt idx="4931">
                  <c:v>12.92632</c:v>
                </c:pt>
                <c:pt idx="4932">
                  <c:v>12.928940000000001</c:v>
                </c:pt>
                <c:pt idx="4933">
                  <c:v>12.931559999999999</c:v>
                </c:pt>
                <c:pt idx="4934">
                  <c:v>12.934189999999999</c:v>
                </c:pt>
                <c:pt idx="4935">
                  <c:v>12.936809999999999</c:v>
                </c:pt>
                <c:pt idx="4936">
                  <c:v>12.93943</c:v>
                </c:pt>
                <c:pt idx="4937">
                  <c:v>12.94205</c:v>
                </c:pt>
                <c:pt idx="4938">
                  <c:v>12.94467</c:v>
                </c:pt>
                <c:pt idx="4939">
                  <c:v>12.947290000000001</c:v>
                </c:pt>
                <c:pt idx="4940">
                  <c:v>12.949909999999999</c:v>
                </c:pt>
                <c:pt idx="4941">
                  <c:v>12.952529999999999</c:v>
                </c:pt>
                <c:pt idx="4942">
                  <c:v>12.955159999999999</c:v>
                </c:pt>
                <c:pt idx="4943">
                  <c:v>12.95778</c:v>
                </c:pt>
                <c:pt idx="4944">
                  <c:v>12.9604</c:v>
                </c:pt>
                <c:pt idx="4945">
                  <c:v>12.96302</c:v>
                </c:pt>
                <c:pt idx="4946">
                  <c:v>12.96564</c:v>
                </c:pt>
                <c:pt idx="4947">
                  <c:v>12.968260000000001</c:v>
                </c:pt>
                <c:pt idx="4948">
                  <c:v>12.970890000000001</c:v>
                </c:pt>
                <c:pt idx="4949">
                  <c:v>12.973509999999999</c:v>
                </c:pt>
                <c:pt idx="4950">
                  <c:v>12.976129999999999</c:v>
                </c:pt>
                <c:pt idx="4951">
                  <c:v>12.97875</c:v>
                </c:pt>
                <c:pt idx="4952">
                  <c:v>12.98137</c:v>
                </c:pt>
                <c:pt idx="4953">
                  <c:v>12.98399</c:v>
                </c:pt>
                <c:pt idx="4954">
                  <c:v>12.986610000000001</c:v>
                </c:pt>
                <c:pt idx="4955">
                  <c:v>12.989229999999999</c:v>
                </c:pt>
                <c:pt idx="4956">
                  <c:v>12.991860000000001</c:v>
                </c:pt>
                <c:pt idx="4957">
                  <c:v>12.994479999999999</c:v>
                </c:pt>
                <c:pt idx="4958">
                  <c:v>12.9971</c:v>
                </c:pt>
                <c:pt idx="4959">
                  <c:v>12.99972</c:v>
                </c:pt>
                <c:pt idx="4960">
                  <c:v>13.00234</c:v>
                </c:pt>
                <c:pt idx="4961">
                  <c:v>13.004960000000001</c:v>
                </c:pt>
                <c:pt idx="4962">
                  <c:v>13.00759</c:v>
                </c:pt>
                <c:pt idx="4963">
                  <c:v>13.010210000000001</c:v>
                </c:pt>
                <c:pt idx="4964">
                  <c:v>13.012829999999999</c:v>
                </c:pt>
                <c:pt idx="4965">
                  <c:v>13.01545</c:v>
                </c:pt>
                <c:pt idx="4966">
                  <c:v>13.01807</c:v>
                </c:pt>
                <c:pt idx="4967">
                  <c:v>13.02069</c:v>
                </c:pt>
                <c:pt idx="4968">
                  <c:v>13.02331</c:v>
                </c:pt>
                <c:pt idx="4969">
                  <c:v>13.02594</c:v>
                </c:pt>
                <c:pt idx="4970">
                  <c:v>13.028560000000001</c:v>
                </c:pt>
                <c:pt idx="4971">
                  <c:v>13.031180000000001</c:v>
                </c:pt>
                <c:pt idx="4972">
                  <c:v>13.033799999999999</c:v>
                </c:pt>
                <c:pt idx="4973">
                  <c:v>13.03642</c:v>
                </c:pt>
                <c:pt idx="4974">
                  <c:v>13.03904</c:v>
                </c:pt>
                <c:pt idx="4975">
                  <c:v>13.04166</c:v>
                </c:pt>
                <c:pt idx="4976">
                  <c:v>13.04429</c:v>
                </c:pt>
                <c:pt idx="4977">
                  <c:v>13.04691</c:v>
                </c:pt>
                <c:pt idx="4978">
                  <c:v>13.049530000000001</c:v>
                </c:pt>
                <c:pt idx="4979">
                  <c:v>13.052149999999999</c:v>
                </c:pt>
                <c:pt idx="4980">
                  <c:v>13.05477</c:v>
                </c:pt>
                <c:pt idx="4981">
                  <c:v>13.05739</c:v>
                </c:pt>
                <c:pt idx="4982">
                  <c:v>13.06001</c:v>
                </c:pt>
                <c:pt idx="4983">
                  <c:v>13.06264</c:v>
                </c:pt>
                <c:pt idx="4984">
                  <c:v>13.06526</c:v>
                </c:pt>
                <c:pt idx="4985">
                  <c:v>13.067880000000001</c:v>
                </c:pt>
                <c:pt idx="4986">
                  <c:v>13.070499999999999</c:v>
                </c:pt>
                <c:pt idx="4987">
                  <c:v>13.073119999999999</c:v>
                </c:pt>
                <c:pt idx="4988">
                  <c:v>13.07574</c:v>
                </c:pt>
                <c:pt idx="4989">
                  <c:v>13.07836</c:v>
                </c:pt>
                <c:pt idx="4990">
                  <c:v>13.08099</c:v>
                </c:pt>
                <c:pt idx="4991">
                  <c:v>13.08361</c:v>
                </c:pt>
                <c:pt idx="4992">
                  <c:v>13.08623</c:v>
                </c:pt>
                <c:pt idx="4993">
                  <c:v>13.088850000000001</c:v>
                </c:pt>
                <c:pt idx="4994">
                  <c:v>13.091469999999999</c:v>
                </c:pt>
                <c:pt idx="4995">
                  <c:v>13.09409</c:v>
                </c:pt>
                <c:pt idx="4996">
                  <c:v>13.09671</c:v>
                </c:pt>
                <c:pt idx="4997">
                  <c:v>13.09934</c:v>
                </c:pt>
                <c:pt idx="4998">
                  <c:v>13.10196</c:v>
                </c:pt>
                <c:pt idx="4999">
                  <c:v>13.10458</c:v>
                </c:pt>
                <c:pt idx="5000">
                  <c:v>13.107200000000001</c:v>
                </c:pt>
                <c:pt idx="5001">
                  <c:v>13.109819999999999</c:v>
                </c:pt>
                <c:pt idx="5002">
                  <c:v>13.112439999999999</c:v>
                </c:pt>
                <c:pt idx="5003">
                  <c:v>13.11506</c:v>
                </c:pt>
                <c:pt idx="5004">
                  <c:v>13.11769</c:v>
                </c:pt>
                <c:pt idx="5005">
                  <c:v>13.12031</c:v>
                </c:pt>
                <c:pt idx="5006">
                  <c:v>13.12293</c:v>
                </c:pt>
                <c:pt idx="5007">
                  <c:v>13.12555</c:v>
                </c:pt>
                <c:pt idx="5008">
                  <c:v>13.128170000000001</c:v>
                </c:pt>
                <c:pt idx="5009">
                  <c:v>13.130789999999999</c:v>
                </c:pt>
                <c:pt idx="5010">
                  <c:v>13.13341</c:v>
                </c:pt>
                <c:pt idx="5011">
                  <c:v>13.136039999999999</c:v>
                </c:pt>
                <c:pt idx="5012">
                  <c:v>13.13866</c:v>
                </c:pt>
                <c:pt idx="5013">
                  <c:v>13.14128</c:v>
                </c:pt>
                <c:pt idx="5014">
                  <c:v>13.1439</c:v>
                </c:pt>
                <c:pt idx="5015">
                  <c:v>13.146520000000001</c:v>
                </c:pt>
                <c:pt idx="5016">
                  <c:v>13.149139999999999</c:v>
                </c:pt>
                <c:pt idx="5017">
                  <c:v>13.151759999999999</c:v>
                </c:pt>
                <c:pt idx="5018">
                  <c:v>13.154389999999999</c:v>
                </c:pt>
                <c:pt idx="5019">
                  <c:v>13.15701</c:v>
                </c:pt>
                <c:pt idx="5020">
                  <c:v>13.15963</c:v>
                </c:pt>
                <c:pt idx="5021">
                  <c:v>13.16225</c:v>
                </c:pt>
                <c:pt idx="5022">
                  <c:v>13.164870000000001</c:v>
                </c:pt>
                <c:pt idx="5023">
                  <c:v>13.167490000000001</c:v>
                </c:pt>
                <c:pt idx="5024">
                  <c:v>13.170109999999999</c:v>
                </c:pt>
                <c:pt idx="5025">
                  <c:v>13.172739999999999</c:v>
                </c:pt>
                <c:pt idx="5026">
                  <c:v>13.17536</c:v>
                </c:pt>
                <c:pt idx="5027">
                  <c:v>13.17798</c:v>
                </c:pt>
                <c:pt idx="5028">
                  <c:v>13.1806</c:v>
                </c:pt>
                <c:pt idx="5029">
                  <c:v>13.18322</c:v>
                </c:pt>
                <c:pt idx="5030">
                  <c:v>13.185840000000001</c:v>
                </c:pt>
                <c:pt idx="5031">
                  <c:v>13.188459999999999</c:v>
                </c:pt>
                <c:pt idx="5032">
                  <c:v>13.191090000000001</c:v>
                </c:pt>
                <c:pt idx="5033">
                  <c:v>13.193709999999999</c:v>
                </c:pt>
                <c:pt idx="5034">
                  <c:v>13.19633</c:v>
                </c:pt>
                <c:pt idx="5035">
                  <c:v>13.19895</c:v>
                </c:pt>
                <c:pt idx="5036">
                  <c:v>13.20157</c:v>
                </c:pt>
                <c:pt idx="5037">
                  <c:v>13.204190000000001</c:v>
                </c:pt>
                <c:pt idx="5038">
                  <c:v>13.206810000000001</c:v>
                </c:pt>
                <c:pt idx="5039">
                  <c:v>13.209440000000001</c:v>
                </c:pt>
                <c:pt idx="5040">
                  <c:v>13.212059999999999</c:v>
                </c:pt>
                <c:pt idx="5041">
                  <c:v>13.21468</c:v>
                </c:pt>
                <c:pt idx="5042">
                  <c:v>13.2173</c:v>
                </c:pt>
                <c:pt idx="5043">
                  <c:v>13.21992</c:v>
                </c:pt>
                <c:pt idx="5044">
                  <c:v>13.22254</c:v>
                </c:pt>
                <c:pt idx="5045">
                  <c:v>13.225160000000001</c:v>
                </c:pt>
                <c:pt idx="5046">
                  <c:v>13.227790000000001</c:v>
                </c:pt>
                <c:pt idx="5047">
                  <c:v>13.230409999999999</c:v>
                </c:pt>
                <c:pt idx="5048">
                  <c:v>13.233029999999999</c:v>
                </c:pt>
                <c:pt idx="5049">
                  <c:v>13.23565</c:v>
                </c:pt>
                <c:pt idx="5050">
                  <c:v>13.23827</c:v>
                </c:pt>
                <c:pt idx="5051">
                  <c:v>13.24089</c:v>
                </c:pt>
                <c:pt idx="5052">
                  <c:v>13.24352</c:v>
                </c:pt>
                <c:pt idx="5053">
                  <c:v>13.24614</c:v>
                </c:pt>
                <c:pt idx="5054">
                  <c:v>13.248760000000001</c:v>
                </c:pt>
                <c:pt idx="5055">
                  <c:v>13.251379999999999</c:v>
                </c:pt>
                <c:pt idx="5056">
                  <c:v>13.254</c:v>
                </c:pt>
                <c:pt idx="5057">
                  <c:v>13.25662</c:v>
                </c:pt>
                <c:pt idx="5058">
                  <c:v>13.25924</c:v>
                </c:pt>
                <c:pt idx="5059">
                  <c:v>13.26186</c:v>
                </c:pt>
                <c:pt idx="5060">
                  <c:v>13.26449</c:v>
                </c:pt>
                <c:pt idx="5061">
                  <c:v>13.267110000000001</c:v>
                </c:pt>
                <c:pt idx="5062">
                  <c:v>13.269729999999999</c:v>
                </c:pt>
                <c:pt idx="5063">
                  <c:v>13.272349999999999</c:v>
                </c:pt>
                <c:pt idx="5064">
                  <c:v>13.27497</c:v>
                </c:pt>
                <c:pt idx="5065">
                  <c:v>13.27759</c:v>
                </c:pt>
                <c:pt idx="5066">
                  <c:v>13.28022</c:v>
                </c:pt>
                <c:pt idx="5067">
                  <c:v>13.28284</c:v>
                </c:pt>
                <c:pt idx="5068">
                  <c:v>13.28546</c:v>
                </c:pt>
                <c:pt idx="5069">
                  <c:v>13.288080000000001</c:v>
                </c:pt>
                <c:pt idx="5070">
                  <c:v>13.290699999999999</c:v>
                </c:pt>
                <c:pt idx="5071">
                  <c:v>13.29332</c:v>
                </c:pt>
                <c:pt idx="5072">
                  <c:v>13.29594</c:v>
                </c:pt>
                <c:pt idx="5073">
                  <c:v>13.29856</c:v>
                </c:pt>
                <c:pt idx="5074">
                  <c:v>13.30119</c:v>
                </c:pt>
                <c:pt idx="5075">
                  <c:v>13.30381</c:v>
                </c:pt>
                <c:pt idx="5076">
                  <c:v>13.306430000000001</c:v>
                </c:pt>
                <c:pt idx="5077">
                  <c:v>13.309049999999999</c:v>
                </c:pt>
                <c:pt idx="5078">
                  <c:v>13.311669999999999</c:v>
                </c:pt>
                <c:pt idx="5079">
                  <c:v>13.31429</c:v>
                </c:pt>
                <c:pt idx="5080">
                  <c:v>13.31692</c:v>
                </c:pt>
                <c:pt idx="5081">
                  <c:v>13.31954</c:v>
                </c:pt>
                <c:pt idx="5082">
                  <c:v>13.32216</c:v>
                </c:pt>
                <c:pt idx="5083">
                  <c:v>13.324780000000001</c:v>
                </c:pt>
                <c:pt idx="5084">
                  <c:v>13.327400000000001</c:v>
                </c:pt>
                <c:pt idx="5085">
                  <c:v>13.330019999999999</c:v>
                </c:pt>
                <c:pt idx="5086">
                  <c:v>13.33264</c:v>
                </c:pt>
                <c:pt idx="5087">
                  <c:v>13.33527</c:v>
                </c:pt>
                <c:pt idx="5088">
                  <c:v>13.33789</c:v>
                </c:pt>
                <c:pt idx="5089">
                  <c:v>13.34051</c:v>
                </c:pt>
                <c:pt idx="5090">
                  <c:v>13.34313</c:v>
                </c:pt>
                <c:pt idx="5091">
                  <c:v>13.345750000000001</c:v>
                </c:pt>
                <c:pt idx="5092">
                  <c:v>13.348369999999999</c:v>
                </c:pt>
                <c:pt idx="5093">
                  <c:v>13.350989999999999</c:v>
                </c:pt>
                <c:pt idx="5094">
                  <c:v>13.35361</c:v>
                </c:pt>
                <c:pt idx="5095">
                  <c:v>13.35624</c:v>
                </c:pt>
                <c:pt idx="5096">
                  <c:v>13.35886</c:v>
                </c:pt>
                <c:pt idx="5097">
                  <c:v>13.36148</c:v>
                </c:pt>
                <c:pt idx="5098">
                  <c:v>13.364100000000001</c:v>
                </c:pt>
                <c:pt idx="5099">
                  <c:v>13.366720000000001</c:v>
                </c:pt>
                <c:pt idx="5100">
                  <c:v>13.369339999999999</c:v>
                </c:pt>
                <c:pt idx="5101">
                  <c:v>13.371969999999999</c:v>
                </c:pt>
                <c:pt idx="5102">
                  <c:v>13.37459</c:v>
                </c:pt>
                <c:pt idx="5103">
                  <c:v>13.37721</c:v>
                </c:pt>
                <c:pt idx="5104">
                  <c:v>13.37983</c:v>
                </c:pt>
                <c:pt idx="5105">
                  <c:v>13.38245</c:v>
                </c:pt>
                <c:pt idx="5106">
                  <c:v>13.385070000000001</c:v>
                </c:pt>
                <c:pt idx="5107">
                  <c:v>13.387689999999999</c:v>
                </c:pt>
                <c:pt idx="5108">
                  <c:v>13.390319999999999</c:v>
                </c:pt>
                <c:pt idx="5109">
                  <c:v>13.392939999999999</c:v>
                </c:pt>
                <c:pt idx="5110">
                  <c:v>13.39556</c:v>
                </c:pt>
                <c:pt idx="5111">
                  <c:v>13.39818</c:v>
                </c:pt>
                <c:pt idx="5112">
                  <c:v>13.4008</c:v>
                </c:pt>
                <c:pt idx="5113">
                  <c:v>13.403420000000001</c:v>
                </c:pt>
                <c:pt idx="5114">
                  <c:v>13.406040000000001</c:v>
                </c:pt>
                <c:pt idx="5115">
                  <c:v>13.408670000000001</c:v>
                </c:pt>
                <c:pt idx="5116">
                  <c:v>13.411289999999999</c:v>
                </c:pt>
                <c:pt idx="5117">
                  <c:v>13.41391</c:v>
                </c:pt>
                <c:pt idx="5118">
                  <c:v>13.41653</c:v>
                </c:pt>
                <c:pt idx="5119">
                  <c:v>13.41915</c:v>
                </c:pt>
                <c:pt idx="5120">
                  <c:v>13.42177</c:v>
                </c:pt>
                <c:pt idx="5121">
                  <c:v>13.424390000000001</c:v>
                </c:pt>
                <c:pt idx="5122">
                  <c:v>13.427020000000001</c:v>
                </c:pt>
                <c:pt idx="5123">
                  <c:v>13.429639999999999</c:v>
                </c:pt>
                <c:pt idx="5124">
                  <c:v>13.432259999999999</c:v>
                </c:pt>
                <c:pt idx="5125">
                  <c:v>13.43488</c:v>
                </c:pt>
                <c:pt idx="5126">
                  <c:v>13.4375</c:v>
                </c:pt>
                <c:pt idx="5127">
                  <c:v>13.44012</c:v>
                </c:pt>
                <c:pt idx="5128">
                  <c:v>13.442740000000001</c:v>
                </c:pt>
                <c:pt idx="5129">
                  <c:v>13.44537</c:v>
                </c:pt>
                <c:pt idx="5130">
                  <c:v>13.447990000000001</c:v>
                </c:pt>
                <c:pt idx="5131">
                  <c:v>13.450609999999999</c:v>
                </c:pt>
                <c:pt idx="5132">
                  <c:v>13.45323</c:v>
                </c:pt>
                <c:pt idx="5133">
                  <c:v>13.45585</c:v>
                </c:pt>
                <c:pt idx="5134">
                  <c:v>13.45847</c:v>
                </c:pt>
                <c:pt idx="5135">
                  <c:v>13.46109</c:v>
                </c:pt>
                <c:pt idx="5136">
                  <c:v>13.46372</c:v>
                </c:pt>
                <c:pt idx="5137">
                  <c:v>13.466340000000001</c:v>
                </c:pt>
                <c:pt idx="5138">
                  <c:v>13.468959999999999</c:v>
                </c:pt>
                <c:pt idx="5139">
                  <c:v>13.471579999999999</c:v>
                </c:pt>
                <c:pt idx="5140">
                  <c:v>13.4742</c:v>
                </c:pt>
                <c:pt idx="5141">
                  <c:v>13.47682</c:v>
                </c:pt>
                <c:pt idx="5142">
                  <c:v>13.47944</c:v>
                </c:pt>
                <c:pt idx="5143">
                  <c:v>13.48207</c:v>
                </c:pt>
                <c:pt idx="5144">
                  <c:v>13.484690000000001</c:v>
                </c:pt>
                <c:pt idx="5145">
                  <c:v>13.487310000000001</c:v>
                </c:pt>
                <c:pt idx="5146">
                  <c:v>13.489929999999999</c:v>
                </c:pt>
                <c:pt idx="5147">
                  <c:v>13.49255</c:v>
                </c:pt>
                <c:pt idx="5148">
                  <c:v>13.49517</c:v>
                </c:pt>
                <c:pt idx="5149">
                  <c:v>13.49779</c:v>
                </c:pt>
                <c:pt idx="5150">
                  <c:v>13.50042</c:v>
                </c:pt>
                <c:pt idx="5151">
                  <c:v>13.50304</c:v>
                </c:pt>
                <c:pt idx="5152">
                  <c:v>13.505660000000001</c:v>
                </c:pt>
                <c:pt idx="5153">
                  <c:v>13.508279999999999</c:v>
                </c:pt>
                <c:pt idx="5154">
                  <c:v>13.510899999999999</c:v>
                </c:pt>
                <c:pt idx="5155">
                  <c:v>13.51352</c:v>
                </c:pt>
                <c:pt idx="5156">
                  <c:v>13.51614</c:v>
                </c:pt>
                <c:pt idx="5157">
                  <c:v>13.51877</c:v>
                </c:pt>
                <c:pt idx="5158">
                  <c:v>13.52139</c:v>
                </c:pt>
                <c:pt idx="5159">
                  <c:v>13.524010000000001</c:v>
                </c:pt>
                <c:pt idx="5160">
                  <c:v>13.526630000000001</c:v>
                </c:pt>
                <c:pt idx="5161">
                  <c:v>13.529249999999999</c:v>
                </c:pt>
                <c:pt idx="5162">
                  <c:v>13.53187</c:v>
                </c:pt>
                <c:pt idx="5163">
                  <c:v>13.53449</c:v>
                </c:pt>
                <c:pt idx="5164">
                  <c:v>13.53712</c:v>
                </c:pt>
                <c:pt idx="5165">
                  <c:v>13.53974</c:v>
                </c:pt>
                <c:pt idx="5166">
                  <c:v>13.54236</c:v>
                </c:pt>
                <c:pt idx="5167">
                  <c:v>13.544980000000001</c:v>
                </c:pt>
                <c:pt idx="5168">
                  <c:v>13.547599999999999</c:v>
                </c:pt>
                <c:pt idx="5169">
                  <c:v>13.550219999999999</c:v>
                </c:pt>
                <c:pt idx="5170">
                  <c:v>13.552849999999999</c:v>
                </c:pt>
                <c:pt idx="5171">
                  <c:v>13.55547</c:v>
                </c:pt>
                <c:pt idx="5172">
                  <c:v>13.55809</c:v>
                </c:pt>
                <c:pt idx="5173">
                  <c:v>13.56071</c:v>
                </c:pt>
                <c:pt idx="5174">
                  <c:v>13.563330000000001</c:v>
                </c:pt>
                <c:pt idx="5175">
                  <c:v>13.565950000000001</c:v>
                </c:pt>
                <c:pt idx="5176">
                  <c:v>13.568569999999999</c:v>
                </c:pt>
                <c:pt idx="5177">
                  <c:v>13.57119</c:v>
                </c:pt>
                <c:pt idx="5178">
                  <c:v>13.57382</c:v>
                </c:pt>
                <c:pt idx="5179">
                  <c:v>13.57644</c:v>
                </c:pt>
                <c:pt idx="5180">
                  <c:v>13.57906</c:v>
                </c:pt>
                <c:pt idx="5181">
                  <c:v>13.58168</c:v>
                </c:pt>
                <c:pt idx="5182">
                  <c:v>13.584300000000001</c:v>
                </c:pt>
                <c:pt idx="5183">
                  <c:v>13.586919999999999</c:v>
                </c:pt>
                <c:pt idx="5184">
                  <c:v>13.589549999999999</c:v>
                </c:pt>
                <c:pt idx="5185">
                  <c:v>13.592169999999999</c:v>
                </c:pt>
                <c:pt idx="5186">
                  <c:v>13.59479</c:v>
                </c:pt>
                <c:pt idx="5187">
                  <c:v>13.59741</c:v>
                </c:pt>
                <c:pt idx="5188">
                  <c:v>13.60003</c:v>
                </c:pt>
                <c:pt idx="5189">
                  <c:v>13.602650000000001</c:v>
                </c:pt>
                <c:pt idx="5190">
                  <c:v>13.605270000000001</c:v>
                </c:pt>
                <c:pt idx="5191">
                  <c:v>13.607889999999999</c:v>
                </c:pt>
                <c:pt idx="5192">
                  <c:v>13.610519999999999</c:v>
                </c:pt>
                <c:pt idx="5193">
                  <c:v>13.61314</c:v>
                </c:pt>
                <c:pt idx="5194">
                  <c:v>13.61576</c:v>
                </c:pt>
                <c:pt idx="5195">
                  <c:v>13.61838</c:v>
                </c:pt>
                <c:pt idx="5196">
                  <c:v>13.621</c:v>
                </c:pt>
                <c:pt idx="5197">
                  <c:v>13.623620000000001</c:v>
                </c:pt>
                <c:pt idx="5198">
                  <c:v>13.626250000000001</c:v>
                </c:pt>
                <c:pt idx="5199">
                  <c:v>13.628869999999999</c:v>
                </c:pt>
                <c:pt idx="5200">
                  <c:v>13.631489999999999</c:v>
                </c:pt>
                <c:pt idx="5201">
                  <c:v>13.63411</c:v>
                </c:pt>
                <c:pt idx="5202">
                  <c:v>13.63673</c:v>
                </c:pt>
                <c:pt idx="5203">
                  <c:v>13.63935</c:v>
                </c:pt>
                <c:pt idx="5204">
                  <c:v>13.641970000000001</c:v>
                </c:pt>
                <c:pt idx="5205">
                  <c:v>13.644600000000001</c:v>
                </c:pt>
                <c:pt idx="5206">
                  <c:v>13.647220000000001</c:v>
                </c:pt>
                <c:pt idx="5207">
                  <c:v>13.649839999999999</c:v>
                </c:pt>
                <c:pt idx="5208">
                  <c:v>13.65246</c:v>
                </c:pt>
                <c:pt idx="5209">
                  <c:v>13.65508</c:v>
                </c:pt>
                <c:pt idx="5210">
                  <c:v>13.6577</c:v>
                </c:pt>
                <c:pt idx="5211">
                  <c:v>13.66032</c:v>
                </c:pt>
                <c:pt idx="5212">
                  <c:v>13.662940000000001</c:v>
                </c:pt>
                <c:pt idx="5213">
                  <c:v>13.665570000000001</c:v>
                </c:pt>
                <c:pt idx="5214">
                  <c:v>13.668189999999999</c:v>
                </c:pt>
                <c:pt idx="5215">
                  <c:v>13.670809999999999</c:v>
                </c:pt>
                <c:pt idx="5216">
                  <c:v>13.67343</c:v>
                </c:pt>
                <c:pt idx="5217">
                  <c:v>13.67605</c:v>
                </c:pt>
                <c:pt idx="5218">
                  <c:v>13.67867</c:v>
                </c:pt>
                <c:pt idx="5219">
                  <c:v>13.6813</c:v>
                </c:pt>
                <c:pt idx="5220">
                  <c:v>13.683920000000001</c:v>
                </c:pt>
                <c:pt idx="5221">
                  <c:v>13.686540000000001</c:v>
                </c:pt>
                <c:pt idx="5222">
                  <c:v>13.689159999999999</c:v>
                </c:pt>
                <c:pt idx="5223">
                  <c:v>13.69178</c:v>
                </c:pt>
                <c:pt idx="5224">
                  <c:v>13.6944</c:v>
                </c:pt>
                <c:pt idx="5225">
                  <c:v>13.69702</c:v>
                </c:pt>
                <c:pt idx="5226">
                  <c:v>13.69965</c:v>
                </c:pt>
                <c:pt idx="5227">
                  <c:v>13.70227</c:v>
                </c:pt>
                <c:pt idx="5228">
                  <c:v>13.704890000000001</c:v>
                </c:pt>
                <c:pt idx="5229">
                  <c:v>13.707509999999999</c:v>
                </c:pt>
                <c:pt idx="5230">
                  <c:v>13.710129999999999</c:v>
                </c:pt>
                <c:pt idx="5231">
                  <c:v>13.71275</c:v>
                </c:pt>
                <c:pt idx="5232">
                  <c:v>13.71537</c:v>
                </c:pt>
                <c:pt idx="5233">
                  <c:v>13.718</c:v>
                </c:pt>
                <c:pt idx="5234">
                  <c:v>13.72062</c:v>
                </c:pt>
                <c:pt idx="5235">
                  <c:v>13.723240000000001</c:v>
                </c:pt>
                <c:pt idx="5236">
                  <c:v>13.725860000000001</c:v>
                </c:pt>
                <c:pt idx="5237">
                  <c:v>13.728479999999999</c:v>
                </c:pt>
                <c:pt idx="5238">
                  <c:v>13.7311</c:v>
                </c:pt>
                <c:pt idx="5239">
                  <c:v>13.73372</c:v>
                </c:pt>
                <c:pt idx="5240">
                  <c:v>13.73635</c:v>
                </c:pt>
                <c:pt idx="5241">
                  <c:v>13.73897</c:v>
                </c:pt>
                <c:pt idx="5242">
                  <c:v>13.74159</c:v>
                </c:pt>
                <c:pt idx="5243">
                  <c:v>13.744210000000001</c:v>
                </c:pt>
                <c:pt idx="5244">
                  <c:v>13.746829999999999</c:v>
                </c:pt>
                <c:pt idx="5245">
                  <c:v>13.74945</c:v>
                </c:pt>
                <c:pt idx="5246">
                  <c:v>13.75207</c:v>
                </c:pt>
                <c:pt idx="5247">
                  <c:v>13.7547</c:v>
                </c:pt>
                <c:pt idx="5248">
                  <c:v>13.75732</c:v>
                </c:pt>
                <c:pt idx="5249">
                  <c:v>13.75994</c:v>
                </c:pt>
                <c:pt idx="5250">
                  <c:v>13.762560000000001</c:v>
                </c:pt>
                <c:pt idx="5251">
                  <c:v>13.765180000000001</c:v>
                </c:pt>
                <c:pt idx="5252">
                  <c:v>13.767799999999999</c:v>
                </c:pt>
                <c:pt idx="5253">
                  <c:v>13.77042</c:v>
                </c:pt>
                <c:pt idx="5254">
                  <c:v>13.77305</c:v>
                </c:pt>
                <c:pt idx="5255">
                  <c:v>13.77567</c:v>
                </c:pt>
                <c:pt idx="5256">
                  <c:v>13.77829</c:v>
                </c:pt>
                <c:pt idx="5257">
                  <c:v>13.78091</c:v>
                </c:pt>
                <c:pt idx="5258">
                  <c:v>13.783530000000001</c:v>
                </c:pt>
                <c:pt idx="5259">
                  <c:v>13.786149999999999</c:v>
                </c:pt>
                <c:pt idx="5260">
                  <c:v>13.78877</c:v>
                </c:pt>
                <c:pt idx="5261">
                  <c:v>13.791399999999999</c:v>
                </c:pt>
                <c:pt idx="5262">
                  <c:v>13.79402</c:v>
                </c:pt>
                <c:pt idx="5263">
                  <c:v>13.79664</c:v>
                </c:pt>
                <c:pt idx="5264">
                  <c:v>13.79926</c:v>
                </c:pt>
                <c:pt idx="5265">
                  <c:v>13.801880000000001</c:v>
                </c:pt>
                <c:pt idx="5266">
                  <c:v>13.804500000000001</c:v>
                </c:pt>
                <c:pt idx="5267">
                  <c:v>13.807119999999999</c:v>
                </c:pt>
                <c:pt idx="5268">
                  <c:v>13.809749999999999</c:v>
                </c:pt>
                <c:pt idx="5269">
                  <c:v>13.81237</c:v>
                </c:pt>
                <c:pt idx="5270">
                  <c:v>13.81499</c:v>
                </c:pt>
                <c:pt idx="5271">
                  <c:v>13.81761</c:v>
                </c:pt>
                <c:pt idx="5272">
                  <c:v>13.82023</c:v>
                </c:pt>
                <c:pt idx="5273">
                  <c:v>13.822850000000001</c:v>
                </c:pt>
                <c:pt idx="5274">
                  <c:v>13.825469999999999</c:v>
                </c:pt>
                <c:pt idx="5275">
                  <c:v>13.828099999999999</c:v>
                </c:pt>
                <c:pt idx="5276">
                  <c:v>13.830719999999999</c:v>
                </c:pt>
                <c:pt idx="5277">
                  <c:v>13.83334</c:v>
                </c:pt>
                <c:pt idx="5278">
                  <c:v>13.83596</c:v>
                </c:pt>
                <c:pt idx="5279">
                  <c:v>13.83858</c:v>
                </c:pt>
                <c:pt idx="5280">
                  <c:v>13.841200000000001</c:v>
                </c:pt>
                <c:pt idx="5281">
                  <c:v>13.843819999999999</c:v>
                </c:pt>
                <c:pt idx="5282">
                  <c:v>13.846450000000001</c:v>
                </c:pt>
                <c:pt idx="5283">
                  <c:v>13.849069999999999</c:v>
                </c:pt>
                <c:pt idx="5284">
                  <c:v>13.85169</c:v>
                </c:pt>
                <c:pt idx="5285">
                  <c:v>13.85431</c:v>
                </c:pt>
                <c:pt idx="5286">
                  <c:v>13.85693</c:v>
                </c:pt>
                <c:pt idx="5287">
                  <c:v>13.85955</c:v>
                </c:pt>
                <c:pt idx="5288">
                  <c:v>13.862170000000001</c:v>
                </c:pt>
                <c:pt idx="5289">
                  <c:v>13.864800000000001</c:v>
                </c:pt>
                <c:pt idx="5290">
                  <c:v>13.867419999999999</c:v>
                </c:pt>
                <c:pt idx="5291">
                  <c:v>13.870039999999999</c:v>
                </c:pt>
                <c:pt idx="5292">
                  <c:v>13.87266</c:v>
                </c:pt>
                <c:pt idx="5293">
                  <c:v>13.87528</c:v>
                </c:pt>
                <c:pt idx="5294">
                  <c:v>13.8779</c:v>
                </c:pt>
                <c:pt idx="5295">
                  <c:v>13.880520000000001</c:v>
                </c:pt>
                <c:pt idx="5296">
                  <c:v>13.883150000000001</c:v>
                </c:pt>
                <c:pt idx="5297">
                  <c:v>13.885770000000001</c:v>
                </c:pt>
                <c:pt idx="5298">
                  <c:v>13.888389999999999</c:v>
                </c:pt>
                <c:pt idx="5299">
                  <c:v>13.89101</c:v>
                </c:pt>
                <c:pt idx="5300">
                  <c:v>13.89363</c:v>
                </c:pt>
                <c:pt idx="5301">
                  <c:v>13.89625</c:v>
                </c:pt>
                <c:pt idx="5302">
                  <c:v>13.89888</c:v>
                </c:pt>
                <c:pt idx="5303">
                  <c:v>13.9015</c:v>
                </c:pt>
                <c:pt idx="5304">
                  <c:v>13.904120000000001</c:v>
                </c:pt>
                <c:pt idx="5305">
                  <c:v>13.906739999999999</c:v>
                </c:pt>
                <c:pt idx="5306">
                  <c:v>13.90936</c:v>
                </c:pt>
                <c:pt idx="5307">
                  <c:v>13.91198</c:v>
                </c:pt>
                <c:pt idx="5308">
                  <c:v>13.9146</c:v>
                </c:pt>
                <c:pt idx="5309">
                  <c:v>13.91722</c:v>
                </c:pt>
                <c:pt idx="5310">
                  <c:v>13.91985</c:v>
                </c:pt>
                <c:pt idx="5311">
                  <c:v>13.922470000000001</c:v>
                </c:pt>
                <c:pt idx="5312">
                  <c:v>13.925090000000001</c:v>
                </c:pt>
                <c:pt idx="5313">
                  <c:v>13.927709999999999</c:v>
                </c:pt>
                <c:pt idx="5314">
                  <c:v>13.93033</c:v>
                </c:pt>
                <c:pt idx="5315">
                  <c:v>13.93295</c:v>
                </c:pt>
                <c:pt idx="5316">
                  <c:v>13.93557</c:v>
                </c:pt>
                <c:pt idx="5317">
                  <c:v>13.9382</c:v>
                </c:pt>
                <c:pt idx="5318">
                  <c:v>13.94082</c:v>
                </c:pt>
                <c:pt idx="5319">
                  <c:v>13.943440000000001</c:v>
                </c:pt>
                <c:pt idx="5320">
                  <c:v>13.946059999999999</c:v>
                </c:pt>
                <c:pt idx="5321">
                  <c:v>13.94868</c:v>
                </c:pt>
                <c:pt idx="5322">
                  <c:v>13.9513</c:v>
                </c:pt>
                <c:pt idx="5323">
                  <c:v>13.95393</c:v>
                </c:pt>
                <c:pt idx="5324">
                  <c:v>13.95655</c:v>
                </c:pt>
                <c:pt idx="5325">
                  <c:v>13.95917</c:v>
                </c:pt>
                <c:pt idx="5326">
                  <c:v>13.961790000000001</c:v>
                </c:pt>
                <c:pt idx="5327">
                  <c:v>13.964410000000001</c:v>
                </c:pt>
                <c:pt idx="5328">
                  <c:v>13.967029999999999</c:v>
                </c:pt>
                <c:pt idx="5329">
                  <c:v>13.96965</c:v>
                </c:pt>
                <c:pt idx="5330">
                  <c:v>13.97227</c:v>
                </c:pt>
                <c:pt idx="5331">
                  <c:v>13.9749</c:v>
                </c:pt>
                <c:pt idx="5332">
                  <c:v>13.97752</c:v>
                </c:pt>
                <c:pt idx="5333">
                  <c:v>13.98014</c:v>
                </c:pt>
                <c:pt idx="5334">
                  <c:v>13.982760000000001</c:v>
                </c:pt>
                <c:pt idx="5335">
                  <c:v>13.985379999999999</c:v>
                </c:pt>
                <c:pt idx="5336">
                  <c:v>13.988</c:v>
                </c:pt>
                <c:pt idx="5337">
                  <c:v>13.990629999999999</c:v>
                </c:pt>
                <c:pt idx="5338">
                  <c:v>13.99325</c:v>
                </c:pt>
                <c:pt idx="5339">
                  <c:v>13.99587</c:v>
                </c:pt>
                <c:pt idx="5340">
                  <c:v>13.99849</c:v>
                </c:pt>
                <c:pt idx="5341">
                  <c:v>14.001110000000001</c:v>
                </c:pt>
                <c:pt idx="5342">
                  <c:v>14.003729999999999</c:v>
                </c:pt>
                <c:pt idx="5343">
                  <c:v>14.006349999999999</c:v>
                </c:pt>
                <c:pt idx="5344">
                  <c:v>14.008979999999999</c:v>
                </c:pt>
                <c:pt idx="5345">
                  <c:v>14.0116</c:v>
                </c:pt>
                <c:pt idx="5346">
                  <c:v>14.01422</c:v>
                </c:pt>
                <c:pt idx="5347">
                  <c:v>14.01684</c:v>
                </c:pt>
                <c:pt idx="5348">
                  <c:v>14.01946</c:v>
                </c:pt>
                <c:pt idx="5349">
                  <c:v>14.022080000000001</c:v>
                </c:pt>
                <c:pt idx="5350">
                  <c:v>14.024699999999999</c:v>
                </c:pt>
                <c:pt idx="5351">
                  <c:v>14.027329999999999</c:v>
                </c:pt>
                <c:pt idx="5352">
                  <c:v>14.029949999999999</c:v>
                </c:pt>
                <c:pt idx="5353">
                  <c:v>14.03257</c:v>
                </c:pt>
                <c:pt idx="5354">
                  <c:v>14.03519</c:v>
                </c:pt>
                <c:pt idx="5355">
                  <c:v>14.03781</c:v>
                </c:pt>
                <c:pt idx="5356">
                  <c:v>14.040430000000001</c:v>
                </c:pt>
                <c:pt idx="5357">
                  <c:v>14.043049999999999</c:v>
                </c:pt>
                <c:pt idx="5358">
                  <c:v>14.045680000000001</c:v>
                </c:pt>
                <c:pt idx="5359">
                  <c:v>14.048299999999999</c:v>
                </c:pt>
                <c:pt idx="5360">
                  <c:v>14.05092</c:v>
                </c:pt>
                <c:pt idx="5361">
                  <c:v>14.05354</c:v>
                </c:pt>
                <c:pt idx="5362">
                  <c:v>14.05616</c:v>
                </c:pt>
                <c:pt idx="5363">
                  <c:v>14.05878</c:v>
                </c:pt>
                <c:pt idx="5364">
                  <c:v>14.061400000000001</c:v>
                </c:pt>
                <c:pt idx="5365">
                  <c:v>14.064030000000001</c:v>
                </c:pt>
                <c:pt idx="5366">
                  <c:v>14.066649999999999</c:v>
                </c:pt>
                <c:pt idx="5367">
                  <c:v>14.069269999999999</c:v>
                </c:pt>
                <c:pt idx="5368">
                  <c:v>14.07189</c:v>
                </c:pt>
                <c:pt idx="5369">
                  <c:v>14.07451</c:v>
                </c:pt>
                <c:pt idx="5370">
                  <c:v>14.07713</c:v>
                </c:pt>
                <c:pt idx="5371">
                  <c:v>14.079750000000001</c:v>
                </c:pt>
                <c:pt idx="5372">
                  <c:v>14.082380000000001</c:v>
                </c:pt>
                <c:pt idx="5373">
                  <c:v>14.085000000000001</c:v>
                </c:pt>
                <c:pt idx="5374">
                  <c:v>14.087619999999999</c:v>
                </c:pt>
                <c:pt idx="5375">
                  <c:v>14.09024</c:v>
                </c:pt>
                <c:pt idx="5376">
                  <c:v>14.09286</c:v>
                </c:pt>
                <c:pt idx="5377">
                  <c:v>14.09548</c:v>
                </c:pt>
                <c:pt idx="5378">
                  <c:v>14.098100000000001</c:v>
                </c:pt>
                <c:pt idx="5379">
                  <c:v>14.10073</c:v>
                </c:pt>
                <c:pt idx="5380">
                  <c:v>14.103350000000001</c:v>
                </c:pt>
                <c:pt idx="5381">
                  <c:v>14.105969999999999</c:v>
                </c:pt>
                <c:pt idx="5382">
                  <c:v>14.10859</c:v>
                </c:pt>
                <c:pt idx="5383">
                  <c:v>14.11121</c:v>
                </c:pt>
                <c:pt idx="5384">
                  <c:v>14.11383</c:v>
                </c:pt>
                <c:pt idx="5385">
                  <c:v>14.11645</c:v>
                </c:pt>
                <c:pt idx="5386">
                  <c:v>14.11908</c:v>
                </c:pt>
                <c:pt idx="5387">
                  <c:v>14.121700000000001</c:v>
                </c:pt>
                <c:pt idx="5388">
                  <c:v>14.124320000000001</c:v>
                </c:pt>
                <c:pt idx="5389">
                  <c:v>14.126939999999999</c:v>
                </c:pt>
                <c:pt idx="5390">
                  <c:v>14.12956</c:v>
                </c:pt>
                <c:pt idx="5391">
                  <c:v>14.13218</c:v>
                </c:pt>
                <c:pt idx="5392">
                  <c:v>14.1348</c:v>
                </c:pt>
                <c:pt idx="5393">
                  <c:v>14.13743</c:v>
                </c:pt>
                <c:pt idx="5394">
                  <c:v>14.14005</c:v>
                </c:pt>
                <c:pt idx="5395">
                  <c:v>14.142670000000001</c:v>
                </c:pt>
                <c:pt idx="5396">
                  <c:v>14.145289999999999</c:v>
                </c:pt>
                <c:pt idx="5397">
                  <c:v>14.14791</c:v>
                </c:pt>
                <c:pt idx="5398">
                  <c:v>14.15053</c:v>
                </c:pt>
                <c:pt idx="5399">
                  <c:v>14.15315</c:v>
                </c:pt>
                <c:pt idx="5400">
                  <c:v>14.15578</c:v>
                </c:pt>
                <c:pt idx="5401">
                  <c:v>14.1584</c:v>
                </c:pt>
                <c:pt idx="5402">
                  <c:v>14.161020000000001</c:v>
                </c:pt>
                <c:pt idx="5403">
                  <c:v>14.163639999999999</c:v>
                </c:pt>
                <c:pt idx="5404">
                  <c:v>14.166259999999999</c:v>
                </c:pt>
                <c:pt idx="5405">
                  <c:v>14.16888</c:v>
                </c:pt>
                <c:pt idx="5406">
                  <c:v>14.1715</c:v>
                </c:pt>
                <c:pt idx="5407">
                  <c:v>14.17413</c:v>
                </c:pt>
                <c:pt idx="5408">
                  <c:v>14.17675</c:v>
                </c:pt>
                <c:pt idx="5409">
                  <c:v>14.17937</c:v>
                </c:pt>
                <c:pt idx="5410">
                  <c:v>14.181990000000001</c:v>
                </c:pt>
                <c:pt idx="5411">
                  <c:v>14.184609999999999</c:v>
                </c:pt>
                <c:pt idx="5412">
                  <c:v>14.18723</c:v>
                </c:pt>
                <c:pt idx="5413">
                  <c:v>14.18985</c:v>
                </c:pt>
                <c:pt idx="5414">
                  <c:v>14.19248</c:v>
                </c:pt>
                <c:pt idx="5415">
                  <c:v>14.1951</c:v>
                </c:pt>
                <c:pt idx="5416">
                  <c:v>14.19772</c:v>
                </c:pt>
                <c:pt idx="5417">
                  <c:v>14.200340000000001</c:v>
                </c:pt>
                <c:pt idx="5418">
                  <c:v>14.202959999999999</c:v>
                </c:pt>
                <c:pt idx="5419">
                  <c:v>14.205579999999999</c:v>
                </c:pt>
                <c:pt idx="5420">
                  <c:v>14.2082</c:v>
                </c:pt>
                <c:pt idx="5421">
                  <c:v>14.21083</c:v>
                </c:pt>
                <c:pt idx="5422">
                  <c:v>14.21345</c:v>
                </c:pt>
                <c:pt idx="5423">
                  <c:v>14.21607</c:v>
                </c:pt>
                <c:pt idx="5424">
                  <c:v>14.21869</c:v>
                </c:pt>
                <c:pt idx="5425">
                  <c:v>14.221310000000001</c:v>
                </c:pt>
                <c:pt idx="5426">
                  <c:v>14.223929999999999</c:v>
                </c:pt>
                <c:pt idx="5427">
                  <c:v>14.22655</c:v>
                </c:pt>
                <c:pt idx="5428">
                  <c:v>14.229179999999999</c:v>
                </c:pt>
                <c:pt idx="5429">
                  <c:v>14.2318</c:v>
                </c:pt>
                <c:pt idx="5430">
                  <c:v>14.23442</c:v>
                </c:pt>
                <c:pt idx="5431">
                  <c:v>14.23704</c:v>
                </c:pt>
                <c:pt idx="5432">
                  <c:v>14.239660000000001</c:v>
                </c:pt>
                <c:pt idx="5433">
                  <c:v>14.242279999999999</c:v>
                </c:pt>
                <c:pt idx="5434">
                  <c:v>14.244899999999999</c:v>
                </c:pt>
                <c:pt idx="5435">
                  <c:v>14.247529999999999</c:v>
                </c:pt>
                <c:pt idx="5436">
                  <c:v>14.25015</c:v>
                </c:pt>
                <c:pt idx="5437">
                  <c:v>14.25277</c:v>
                </c:pt>
                <c:pt idx="5438">
                  <c:v>14.25539</c:v>
                </c:pt>
                <c:pt idx="5439">
                  <c:v>14.258010000000001</c:v>
                </c:pt>
                <c:pt idx="5440">
                  <c:v>14.260630000000001</c:v>
                </c:pt>
                <c:pt idx="5441">
                  <c:v>14.263260000000001</c:v>
                </c:pt>
                <c:pt idx="5442">
                  <c:v>14.265879999999999</c:v>
                </c:pt>
                <c:pt idx="5443">
                  <c:v>14.2685</c:v>
                </c:pt>
                <c:pt idx="5444">
                  <c:v>14.27112</c:v>
                </c:pt>
                <c:pt idx="5445">
                  <c:v>14.27374</c:v>
                </c:pt>
                <c:pt idx="5446">
                  <c:v>14.27636</c:v>
                </c:pt>
                <c:pt idx="5447">
                  <c:v>14.278980000000001</c:v>
                </c:pt>
                <c:pt idx="5448">
                  <c:v>14.281599999999999</c:v>
                </c:pt>
                <c:pt idx="5449">
                  <c:v>14.284230000000001</c:v>
                </c:pt>
                <c:pt idx="5450">
                  <c:v>14.286849999999999</c:v>
                </c:pt>
                <c:pt idx="5451">
                  <c:v>14.28947</c:v>
                </c:pt>
                <c:pt idx="5452">
                  <c:v>14.29209</c:v>
                </c:pt>
                <c:pt idx="5453">
                  <c:v>14.29471</c:v>
                </c:pt>
                <c:pt idx="5454">
                  <c:v>14.297330000000001</c:v>
                </c:pt>
                <c:pt idx="5455">
                  <c:v>14.29996</c:v>
                </c:pt>
                <c:pt idx="5456">
                  <c:v>14.302580000000001</c:v>
                </c:pt>
                <c:pt idx="5457">
                  <c:v>14.305199999999999</c:v>
                </c:pt>
                <c:pt idx="5458">
                  <c:v>14.30782</c:v>
                </c:pt>
                <c:pt idx="5459">
                  <c:v>14.31044</c:v>
                </c:pt>
                <c:pt idx="5460">
                  <c:v>14.31306</c:v>
                </c:pt>
                <c:pt idx="5461">
                  <c:v>14.31568</c:v>
                </c:pt>
                <c:pt idx="5462">
                  <c:v>14.31831</c:v>
                </c:pt>
                <c:pt idx="5463">
                  <c:v>14.320930000000001</c:v>
                </c:pt>
                <c:pt idx="5464">
                  <c:v>14.323549999999999</c:v>
                </c:pt>
                <c:pt idx="5465">
                  <c:v>14.326169999999999</c:v>
                </c:pt>
                <c:pt idx="5466">
                  <c:v>14.32879</c:v>
                </c:pt>
                <c:pt idx="5467">
                  <c:v>14.33141</c:v>
                </c:pt>
                <c:pt idx="5468">
                  <c:v>14.33403</c:v>
                </c:pt>
                <c:pt idx="5469">
                  <c:v>14.33666</c:v>
                </c:pt>
                <c:pt idx="5470">
                  <c:v>14.33928</c:v>
                </c:pt>
                <c:pt idx="5471">
                  <c:v>14.341900000000001</c:v>
                </c:pt>
                <c:pt idx="5472">
                  <c:v>14.344519999999999</c:v>
                </c:pt>
                <c:pt idx="5473">
                  <c:v>14.34714</c:v>
                </c:pt>
                <c:pt idx="5474">
                  <c:v>14.34976</c:v>
                </c:pt>
                <c:pt idx="5475">
                  <c:v>14.35238</c:v>
                </c:pt>
                <c:pt idx="5476">
                  <c:v>14.35501</c:v>
                </c:pt>
                <c:pt idx="5477">
                  <c:v>14.35763</c:v>
                </c:pt>
                <c:pt idx="5478">
                  <c:v>14.360250000000001</c:v>
                </c:pt>
                <c:pt idx="5479">
                  <c:v>14.362869999999999</c:v>
                </c:pt>
                <c:pt idx="5480">
                  <c:v>14.365489999999999</c:v>
                </c:pt>
                <c:pt idx="5481">
                  <c:v>14.36811</c:v>
                </c:pt>
                <c:pt idx="5482">
                  <c:v>14.37073</c:v>
                </c:pt>
                <c:pt idx="5483">
                  <c:v>14.37336</c:v>
                </c:pt>
                <c:pt idx="5484">
                  <c:v>14.37598</c:v>
                </c:pt>
                <c:pt idx="5485">
                  <c:v>14.3786</c:v>
                </c:pt>
                <c:pt idx="5486">
                  <c:v>14.381220000000001</c:v>
                </c:pt>
                <c:pt idx="5487">
                  <c:v>14.383839999999999</c:v>
                </c:pt>
                <c:pt idx="5488">
                  <c:v>14.38646</c:v>
                </c:pt>
                <c:pt idx="5489">
                  <c:v>14.38908</c:v>
                </c:pt>
                <c:pt idx="5490">
                  <c:v>14.39171</c:v>
                </c:pt>
                <c:pt idx="5491">
                  <c:v>14.39433</c:v>
                </c:pt>
                <c:pt idx="5492">
                  <c:v>14.39695</c:v>
                </c:pt>
                <c:pt idx="5493">
                  <c:v>14.399570000000001</c:v>
                </c:pt>
                <c:pt idx="5494">
                  <c:v>14.402189999999999</c:v>
                </c:pt>
                <c:pt idx="5495">
                  <c:v>14.404809999999999</c:v>
                </c:pt>
                <c:pt idx="5496">
                  <c:v>14.40743</c:v>
                </c:pt>
                <c:pt idx="5497">
                  <c:v>14.41006</c:v>
                </c:pt>
                <c:pt idx="5498">
                  <c:v>14.41268</c:v>
                </c:pt>
                <c:pt idx="5499">
                  <c:v>14.4153</c:v>
                </c:pt>
                <c:pt idx="5500">
                  <c:v>14.417920000000001</c:v>
                </c:pt>
                <c:pt idx="5501">
                  <c:v>14.420540000000001</c:v>
                </c:pt>
                <c:pt idx="5502">
                  <c:v>14.423159999999999</c:v>
                </c:pt>
                <c:pt idx="5503">
                  <c:v>14.42578</c:v>
                </c:pt>
                <c:pt idx="5504">
                  <c:v>14.42841</c:v>
                </c:pt>
                <c:pt idx="5505">
                  <c:v>14.43103</c:v>
                </c:pt>
                <c:pt idx="5506">
                  <c:v>14.43365</c:v>
                </c:pt>
                <c:pt idx="5507">
                  <c:v>14.43627</c:v>
                </c:pt>
                <c:pt idx="5508">
                  <c:v>14.438890000000001</c:v>
                </c:pt>
                <c:pt idx="5509">
                  <c:v>14.441509999999999</c:v>
                </c:pt>
                <c:pt idx="5510">
                  <c:v>14.444129999999999</c:v>
                </c:pt>
                <c:pt idx="5511">
                  <c:v>14.446759999999999</c:v>
                </c:pt>
                <c:pt idx="5512">
                  <c:v>14.44938</c:v>
                </c:pt>
                <c:pt idx="5513">
                  <c:v>14.452</c:v>
                </c:pt>
                <c:pt idx="5514">
                  <c:v>14.45462</c:v>
                </c:pt>
                <c:pt idx="5515">
                  <c:v>14.457240000000001</c:v>
                </c:pt>
                <c:pt idx="5516">
                  <c:v>14.459860000000001</c:v>
                </c:pt>
                <c:pt idx="5517">
                  <c:v>14.462479999999999</c:v>
                </c:pt>
                <c:pt idx="5518">
                  <c:v>14.465109999999999</c:v>
                </c:pt>
                <c:pt idx="5519">
                  <c:v>14.46773</c:v>
                </c:pt>
                <c:pt idx="5520">
                  <c:v>14.47035</c:v>
                </c:pt>
                <c:pt idx="5521">
                  <c:v>14.47297</c:v>
                </c:pt>
                <c:pt idx="5522">
                  <c:v>14.47559</c:v>
                </c:pt>
                <c:pt idx="5523">
                  <c:v>14.478210000000001</c:v>
                </c:pt>
                <c:pt idx="5524">
                  <c:v>14.480829999999999</c:v>
                </c:pt>
                <c:pt idx="5525">
                  <c:v>14.483459999999999</c:v>
                </c:pt>
                <c:pt idx="5526">
                  <c:v>14.486079999999999</c:v>
                </c:pt>
                <c:pt idx="5527">
                  <c:v>14.4887</c:v>
                </c:pt>
                <c:pt idx="5528">
                  <c:v>14.49132</c:v>
                </c:pt>
                <c:pt idx="5529">
                  <c:v>14.49394</c:v>
                </c:pt>
                <c:pt idx="5530">
                  <c:v>14.496560000000001</c:v>
                </c:pt>
                <c:pt idx="5531">
                  <c:v>14.499180000000001</c:v>
                </c:pt>
                <c:pt idx="5532">
                  <c:v>14.501810000000001</c:v>
                </c:pt>
                <c:pt idx="5533">
                  <c:v>14.504429999999999</c:v>
                </c:pt>
                <c:pt idx="5534">
                  <c:v>14.50705</c:v>
                </c:pt>
                <c:pt idx="5535">
                  <c:v>14.50967</c:v>
                </c:pt>
                <c:pt idx="5536">
                  <c:v>14.51229</c:v>
                </c:pt>
                <c:pt idx="5537">
                  <c:v>14.51491</c:v>
                </c:pt>
                <c:pt idx="5538">
                  <c:v>14.517530000000001</c:v>
                </c:pt>
                <c:pt idx="5539">
                  <c:v>14.520160000000001</c:v>
                </c:pt>
                <c:pt idx="5540">
                  <c:v>14.522779999999999</c:v>
                </c:pt>
                <c:pt idx="5541">
                  <c:v>14.525399999999999</c:v>
                </c:pt>
                <c:pt idx="5542">
                  <c:v>14.52802</c:v>
                </c:pt>
                <c:pt idx="5543">
                  <c:v>14.53064</c:v>
                </c:pt>
                <c:pt idx="5544">
                  <c:v>14.53326</c:v>
                </c:pt>
                <c:pt idx="5545">
                  <c:v>14.535880000000001</c:v>
                </c:pt>
                <c:pt idx="5546">
                  <c:v>14.53851</c:v>
                </c:pt>
                <c:pt idx="5547">
                  <c:v>14.541130000000001</c:v>
                </c:pt>
                <c:pt idx="5548">
                  <c:v>14.543749999999999</c:v>
                </c:pt>
                <c:pt idx="5549">
                  <c:v>14.54637</c:v>
                </c:pt>
                <c:pt idx="5550">
                  <c:v>14.54899</c:v>
                </c:pt>
                <c:pt idx="5551">
                  <c:v>14.55161</c:v>
                </c:pt>
                <c:pt idx="5552">
                  <c:v>14.55423</c:v>
                </c:pt>
                <c:pt idx="5553">
                  <c:v>14.55686</c:v>
                </c:pt>
                <c:pt idx="5554">
                  <c:v>14.559480000000001</c:v>
                </c:pt>
                <c:pt idx="5555">
                  <c:v>14.562099999999999</c:v>
                </c:pt>
                <c:pt idx="5556">
                  <c:v>14.564719999999999</c:v>
                </c:pt>
                <c:pt idx="5557">
                  <c:v>14.56734</c:v>
                </c:pt>
                <c:pt idx="5558">
                  <c:v>14.56996</c:v>
                </c:pt>
                <c:pt idx="5559">
                  <c:v>14.57259</c:v>
                </c:pt>
                <c:pt idx="5560">
                  <c:v>14.57521</c:v>
                </c:pt>
                <c:pt idx="5561">
                  <c:v>14.577830000000001</c:v>
                </c:pt>
                <c:pt idx="5562">
                  <c:v>14.580450000000001</c:v>
                </c:pt>
                <c:pt idx="5563">
                  <c:v>14.583069999999999</c:v>
                </c:pt>
                <c:pt idx="5564">
                  <c:v>14.58569</c:v>
                </c:pt>
                <c:pt idx="5565">
                  <c:v>14.58831</c:v>
                </c:pt>
                <c:pt idx="5566">
                  <c:v>14.59093</c:v>
                </c:pt>
                <c:pt idx="5567">
                  <c:v>14.59356</c:v>
                </c:pt>
                <c:pt idx="5568">
                  <c:v>14.59618</c:v>
                </c:pt>
                <c:pt idx="5569">
                  <c:v>14.598800000000001</c:v>
                </c:pt>
                <c:pt idx="5570">
                  <c:v>14.601419999999999</c:v>
                </c:pt>
                <c:pt idx="5571">
                  <c:v>14.604039999999999</c:v>
                </c:pt>
                <c:pt idx="5572">
                  <c:v>14.60666</c:v>
                </c:pt>
                <c:pt idx="5573">
                  <c:v>14.60929</c:v>
                </c:pt>
                <c:pt idx="5574">
                  <c:v>14.61191</c:v>
                </c:pt>
                <c:pt idx="5575">
                  <c:v>14.61453</c:v>
                </c:pt>
                <c:pt idx="5576">
                  <c:v>14.617150000000001</c:v>
                </c:pt>
                <c:pt idx="5577">
                  <c:v>14.619770000000001</c:v>
                </c:pt>
                <c:pt idx="5578">
                  <c:v>14.622389999999999</c:v>
                </c:pt>
                <c:pt idx="5579">
                  <c:v>14.62501</c:v>
                </c:pt>
                <c:pt idx="5580">
                  <c:v>14.62764</c:v>
                </c:pt>
                <c:pt idx="5581">
                  <c:v>14.63026</c:v>
                </c:pt>
                <c:pt idx="5582">
                  <c:v>14.63288</c:v>
                </c:pt>
                <c:pt idx="5583">
                  <c:v>14.6355</c:v>
                </c:pt>
                <c:pt idx="5584">
                  <c:v>14.638120000000001</c:v>
                </c:pt>
                <c:pt idx="5585">
                  <c:v>14.640739999999999</c:v>
                </c:pt>
                <c:pt idx="5586">
                  <c:v>14.643359999999999</c:v>
                </c:pt>
                <c:pt idx="5587">
                  <c:v>14.645989999999999</c:v>
                </c:pt>
                <c:pt idx="5588">
                  <c:v>14.64861</c:v>
                </c:pt>
                <c:pt idx="5589">
                  <c:v>14.65123</c:v>
                </c:pt>
                <c:pt idx="5590">
                  <c:v>14.65385</c:v>
                </c:pt>
                <c:pt idx="5591">
                  <c:v>14.656470000000001</c:v>
                </c:pt>
                <c:pt idx="5592">
                  <c:v>14.659090000000001</c:v>
                </c:pt>
                <c:pt idx="5593">
                  <c:v>14.661709999999999</c:v>
                </c:pt>
                <c:pt idx="5594">
                  <c:v>14.664339999999999</c:v>
                </c:pt>
                <c:pt idx="5595">
                  <c:v>14.66696</c:v>
                </c:pt>
                <c:pt idx="5596">
                  <c:v>14.66958</c:v>
                </c:pt>
                <c:pt idx="5597">
                  <c:v>14.6722</c:v>
                </c:pt>
                <c:pt idx="5598">
                  <c:v>14.67482</c:v>
                </c:pt>
                <c:pt idx="5599">
                  <c:v>14.677440000000001</c:v>
                </c:pt>
                <c:pt idx="5600">
                  <c:v>14.680059999999999</c:v>
                </c:pt>
                <c:pt idx="5601">
                  <c:v>14.68268</c:v>
                </c:pt>
                <c:pt idx="5602">
                  <c:v>14.685309999999999</c:v>
                </c:pt>
                <c:pt idx="5603">
                  <c:v>14.68793</c:v>
                </c:pt>
                <c:pt idx="5604">
                  <c:v>14.69055</c:v>
                </c:pt>
                <c:pt idx="5605">
                  <c:v>14.69317</c:v>
                </c:pt>
                <c:pt idx="5606">
                  <c:v>14.695790000000001</c:v>
                </c:pt>
                <c:pt idx="5607">
                  <c:v>14.698410000000001</c:v>
                </c:pt>
                <c:pt idx="5608">
                  <c:v>14.701040000000001</c:v>
                </c:pt>
                <c:pt idx="5609">
                  <c:v>14.703659999999999</c:v>
                </c:pt>
                <c:pt idx="5610">
                  <c:v>14.70628</c:v>
                </c:pt>
                <c:pt idx="5611">
                  <c:v>14.7089</c:v>
                </c:pt>
                <c:pt idx="5612">
                  <c:v>14.71152</c:v>
                </c:pt>
                <c:pt idx="5613">
                  <c:v>14.71414</c:v>
                </c:pt>
                <c:pt idx="5614">
                  <c:v>14.716760000000001</c:v>
                </c:pt>
                <c:pt idx="5615">
                  <c:v>14.719390000000001</c:v>
                </c:pt>
                <c:pt idx="5616">
                  <c:v>14.722009999999999</c:v>
                </c:pt>
                <c:pt idx="5617">
                  <c:v>14.724629999999999</c:v>
                </c:pt>
                <c:pt idx="5618">
                  <c:v>14.72725</c:v>
                </c:pt>
                <c:pt idx="5619">
                  <c:v>14.72987</c:v>
                </c:pt>
                <c:pt idx="5620">
                  <c:v>14.73249</c:v>
                </c:pt>
                <c:pt idx="5621">
                  <c:v>14.735110000000001</c:v>
                </c:pt>
                <c:pt idx="5622">
                  <c:v>14.737740000000001</c:v>
                </c:pt>
                <c:pt idx="5623">
                  <c:v>14.740360000000001</c:v>
                </c:pt>
                <c:pt idx="5624">
                  <c:v>14.742979999999999</c:v>
                </c:pt>
                <c:pt idx="5625">
                  <c:v>14.7456</c:v>
                </c:pt>
                <c:pt idx="5626">
                  <c:v>14.74822</c:v>
                </c:pt>
                <c:pt idx="5627">
                  <c:v>14.75084</c:v>
                </c:pt>
                <c:pt idx="5628">
                  <c:v>14.75346</c:v>
                </c:pt>
                <c:pt idx="5629">
                  <c:v>14.75609</c:v>
                </c:pt>
                <c:pt idx="5630">
                  <c:v>14.758710000000001</c:v>
                </c:pt>
                <c:pt idx="5631">
                  <c:v>14.761329999999999</c:v>
                </c:pt>
                <c:pt idx="5632">
                  <c:v>14.763949999999999</c:v>
                </c:pt>
                <c:pt idx="5633">
                  <c:v>14.76657</c:v>
                </c:pt>
                <c:pt idx="5634">
                  <c:v>14.76919</c:v>
                </c:pt>
                <c:pt idx="5635">
                  <c:v>14.77181</c:v>
                </c:pt>
                <c:pt idx="5636">
                  <c:v>14.77444</c:v>
                </c:pt>
                <c:pt idx="5637">
                  <c:v>14.777060000000001</c:v>
                </c:pt>
                <c:pt idx="5638">
                  <c:v>14.779680000000001</c:v>
                </c:pt>
                <c:pt idx="5639">
                  <c:v>14.782299999999999</c:v>
                </c:pt>
                <c:pt idx="5640">
                  <c:v>14.78492</c:v>
                </c:pt>
                <c:pt idx="5641">
                  <c:v>14.78754</c:v>
                </c:pt>
                <c:pt idx="5642">
                  <c:v>14.79016</c:v>
                </c:pt>
                <c:pt idx="5643">
                  <c:v>14.79279</c:v>
                </c:pt>
                <c:pt idx="5644">
                  <c:v>14.79541</c:v>
                </c:pt>
                <c:pt idx="5645">
                  <c:v>14.798030000000001</c:v>
                </c:pt>
                <c:pt idx="5646">
                  <c:v>14.800649999999999</c:v>
                </c:pt>
                <c:pt idx="5647">
                  <c:v>14.803269999999999</c:v>
                </c:pt>
                <c:pt idx="5648">
                  <c:v>14.80589</c:v>
                </c:pt>
                <c:pt idx="5649">
                  <c:v>14.80851</c:v>
                </c:pt>
                <c:pt idx="5650">
                  <c:v>14.81114</c:v>
                </c:pt>
                <c:pt idx="5651">
                  <c:v>14.81376</c:v>
                </c:pt>
                <c:pt idx="5652">
                  <c:v>14.816380000000001</c:v>
                </c:pt>
                <c:pt idx="5653">
                  <c:v>14.819000000000001</c:v>
                </c:pt>
                <c:pt idx="5654">
                  <c:v>14.821619999999999</c:v>
                </c:pt>
                <c:pt idx="5655">
                  <c:v>14.82424</c:v>
                </c:pt>
                <c:pt idx="5656">
                  <c:v>14.82686</c:v>
                </c:pt>
                <c:pt idx="5657">
                  <c:v>14.82949</c:v>
                </c:pt>
                <c:pt idx="5658">
                  <c:v>14.83211</c:v>
                </c:pt>
                <c:pt idx="5659">
                  <c:v>14.83473</c:v>
                </c:pt>
                <c:pt idx="5660">
                  <c:v>14.837350000000001</c:v>
                </c:pt>
                <c:pt idx="5661">
                  <c:v>14.839969999999999</c:v>
                </c:pt>
                <c:pt idx="5662">
                  <c:v>14.84259</c:v>
                </c:pt>
                <c:pt idx="5663">
                  <c:v>14.84521</c:v>
                </c:pt>
                <c:pt idx="5664">
                  <c:v>14.84784</c:v>
                </c:pt>
                <c:pt idx="5665">
                  <c:v>14.85046</c:v>
                </c:pt>
                <c:pt idx="5666">
                  <c:v>14.85308</c:v>
                </c:pt>
                <c:pt idx="5667">
                  <c:v>14.855700000000001</c:v>
                </c:pt>
                <c:pt idx="5668">
                  <c:v>14.858320000000001</c:v>
                </c:pt>
                <c:pt idx="5669">
                  <c:v>14.860939999999999</c:v>
                </c:pt>
                <c:pt idx="5670">
                  <c:v>14.86356</c:v>
                </c:pt>
                <c:pt idx="5671">
                  <c:v>14.86619</c:v>
                </c:pt>
                <c:pt idx="5672">
                  <c:v>14.86881</c:v>
                </c:pt>
                <c:pt idx="5673">
                  <c:v>14.87143</c:v>
                </c:pt>
                <c:pt idx="5674">
                  <c:v>14.87405</c:v>
                </c:pt>
                <c:pt idx="5675">
                  <c:v>14.876670000000001</c:v>
                </c:pt>
                <c:pt idx="5676">
                  <c:v>14.879289999999999</c:v>
                </c:pt>
                <c:pt idx="5677">
                  <c:v>14.881919999999999</c:v>
                </c:pt>
                <c:pt idx="5678">
                  <c:v>14.884539999999999</c:v>
                </c:pt>
                <c:pt idx="5679">
                  <c:v>14.88716</c:v>
                </c:pt>
                <c:pt idx="5680">
                  <c:v>14.88978</c:v>
                </c:pt>
                <c:pt idx="5681">
                  <c:v>14.8924</c:v>
                </c:pt>
                <c:pt idx="5682">
                  <c:v>14.895020000000001</c:v>
                </c:pt>
                <c:pt idx="5683">
                  <c:v>14.897640000000001</c:v>
                </c:pt>
                <c:pt idx="5684">
                  <c:v>14.900259999999999</c:v>
                </c:pt>
                <c:pt idx="5685">
                  <c:v>14.902889999999999</c:v>
                </c:pt>
                <c:pt idx="5686">
                  <c:v>14.90551</c:v>
                </c:pt>
                <c:pt idx="5687">
                  <c:v>14.90813</c:v>
                </c:pt>
                <c:pt idx="5688">
                  <c:v>14.91075</c:v>
                </c:pt>
                <c:pt idx="5689">
                  <c:v>14.91337</c:v>
                </c:pt>
                <c:pt idx="5690">
                  <c:v>14.915990000000001</c:v>
                </c:pt>
                <c:pt idx="5691">
                  <c:v>14.918620000000001</c:v>
                </c:pt>
                <c:pt idx="5692">
                  <c:v>14.921239999999999</c:v>
                </c:pt>
                <c:pt idx="5693">
                  <c:v>14.923859999999999</c:v>
                </c:pt>
                <c:pt idx="5694">
                  <c:v>14.92648</c:v>
                </c:pt>
                <c:pt idx="5695">
                  <c:v>14.9291</c:v>
                </c:pt>
                <c:pt idx="5696">
                  <c:v>14.93172</c:v>
                </c:pt>
                <c:pt idx="5697">
                  <c:v>14.934340000000001</c:v>
                </c:pt>
                <c:pt idx="5698">
                  <c:v>14.936959999999999</c:v>
                </c:pt>
                <c:pt idx="5699">
                  <c:v>14.939590000000001</c:v>
                </c:pt>
                <c:pt idx="5700">
                  <c:v>14.942209999999999</c:v>
                </c:pt>
                <c:pt idx="5701">
                  <c:v>14.94483</c:v>
                </c:pt>
                <c:pt idx="5702">
                  <c:v>14.94745</c:v>
                </c:pt>
                <c:pt idx="5703">
                  <c:v>14.95007</c:v>
                </c:pt>
                <c:pt idx="5704">
                  <c:v>14.95269</c:v>
                </c:pt>
                <c:pt idx="5705">
                  <c:v>14.955310000000001</c:v>
                </c:pt>
                <c:pt idx="5706">
                  <c:v>14.957940000000001</c:v>
                </c:pt>
                <c:pt idx="5707">
                  <c:v>14.960559999999999</c:v>
                </c:pt>
                <c:pt idx="5708">
                  <c:v>14.963179999999999</c:v>
                </c:pt>
                <c:pt idx="5709">
                  <c:v>14.9658</c:v>
                </c:pt>
                <c:pt idx="5710">
                  <c:v>14.96842</c:v>
                </c:pt>
                <c:pt idx="5711">
                  <c:v>14.97104</c:v>
                </c:pt>
                <c:pt idx="5712">
                  <c:v>14.97367</c:v>
                </c:pt>
                <c:pt idx="5713">
                  <c:v>14.976290000000001</c:v>
                </c:pt>
                <c:pt idx="5714">
                  <c:v>14.978910000000001</c:v>
                </c:pt>
                <c:pt idx="5715">
                  <c:v>14.981529999999999</c:v>
                </c:pt>
                <c:pt idx="5716">
                  <c:v>14.98415</c:v>
                </c:pt>
                <c:pt idx="5717">
                  <c:v>14.98677</c:v>
                </c:pt>
                <c:pt idx="5718">
                  <c:v>14.98939</c:v>
                </c:pt>
                <c:pt idx="5719">
                  <c:v>14.992010000000001</c:v>
                </c:pt>
                <c:pt idx="5720">
                  <c:v>14.99464</c:v>
                </c:pt>
                <c:pt idx="5721">
                  <c:v>14.997260000000001</c:v>
                </c:pt>
                <c:pt idx="5722">
                  <c:v>14.999879999999999</c:v>
                </c:pt>
                <c:pt idx="5723">
                  <c:v>15.0025</c:v>
                </c:pt>
                <c:pt idx="5724">
                  <c:v>15.00512</c:v>
                </c:pt>
                <c:pt idx="5725">
                  <c:v>15.00774</c:v>
                </c:pt>
                <c:pt idx="5726">
                  <c:v>15.01037</c:v>
                </c:pt>
                <c:pt idx="5727">
                  <c:v>15.01299</c:v>
                </c:pt>
                <c:pt idx="5728">
                  <c:v>15.015610000000001</c:v>
                </c:pt>
                <c:pt idx="5729">
                  <c:v>15.018230000000001</c:v>
                </c:pt>
                <c:pt idx="5730">
                  <c:v>15.020849999999999</c:v>
                </c:pt>
                <c:pt idx="5731">
                  <c:v>15.02347</c:v>
                </c:pt>
                <c:pt idx="5732">
                  <c:v>15.02609</c:v>
                </c:pt>
                <c:pt idx="5733">
                  <c:v>15.02872</c:v>
                </c:pt>
                <c:pt idx="5734">
                  <c:v>15.03134</c:v>
                </c:pt>
                <c:pt idx="5735">
                  <c:v>15.03396</c:v>
                </c:pt>
                <c:pt idx="5736">
                  <c:v>15.036580000000001</c:v>
                </c:pt>
                <c:pt idx="5737">
                  <c:v>15.039199999999999</c:v>
                </c:pt>
                <c:pt idx="5738">
                  <c:v>15.04182</c:v>
                </c:pt>
                <c:pt idx="5739">
                  <c:v>15.04444</c:v>
                </c:pt>
                <c:pt idx="5740">
                  <c:v>15.04707</c:v>
                </c:pt>
                <c:pt idx="5741">
                  <c:v>15.04969</c:v>
                </c:pt>
                <c:pt idx="5742">
                  <c:v>15.05231</c:v>
                </c:pt>
                <c:pt idx="5743">
                  <c:v>15.054930000000001</c:v>
                </c:pt>
                <c:pt idx="5744">
                  <c:v>15.057550000000001</c:v>
                </c:pt>
                <c:pt idx="5745">
                  <c:v>15.060169999999999</c:v>
                </c:pt>
                <c:pt idx="5746">
                  <c:v>15.06279</c:v>
                </c:pt>
                <c:pt idx="5747">
                  <c:v>15.06542</c:v>
                </c:pt>
                <c:pt idx="5748">
                  <c:v>15.06804</c:v>
                </c:pt>
                <c:pt idx="5749">
                  <c:v>15.07066</c:v>
                </c:pt>
                <c:pt idx="5750">
                  <c:v>15.07328</c:v>
                </c:pt>
                <c:pt idx="5751">
                  <c:v>15.075900000000001</c:v>
                </c:pt>
                <c:pt idx="5752">
                  <c:v>15.078519999999999</c:v>
                </c:pt>
                <c:pt idx="5753">
                  <c:v>15.08114</c:v>
                </c:pt>
                <c:pt idx="5754">
                  <c:v>15.083769999999999</c:v>
                </c:pt>
                <c:pt idx="5755">
                  <c:v>15.08639</c:v>
                </c:pt>
                <c:pt idx="5756">
                  <c:v>15.08901</c:v>
                </c:pt>
                <c:pt idx="5757">
                  <c:v>15.09163</c:v>
                </c:pt>
                <c:pt idx="5758">
                  <c:v>15.094250000000001</c:v>
                </c:pt>
                <c:pt idx="5759">
                  <c:v>15.096869999999999</c:v>
                </c:pt>
                <c:pt idx="5760">
                  <c:v>15.099489999999999</c:v>
                </c:pt>
                <c:pt idx="5761">
                  <c:v>15.102119999999999</c:v>
                </c:pt>
                <c:pt idx="5762">
                  <c:v>15.10474</c:v>
                </c:pt>
                <c:pt idx="5763">
                  <c:v>15.10736</c:v>
                </c:pt>
                <c:pt idx="5764">
                  <c:v>15.10998</c:v>
                </c:pt>
                <c:pt idx="5765">
                  <c:v>15.1126</c:v>
                </c:pt>
                <c:pt idx="5766">
                  <c:v>15.115220000000001</c:v>
                </c:pt>
                <c:pt idx="5767">
                  <c:v>15.117839999999999</c:v>
                </c:pt>
                <c:pt idx="5768">
                  <c:v>15.120469999999999</c:v>
                </c:pt>
                <c:pt idx="5769">
                  <c:v>15.123089999999999</c:v>
                </c:pt>
                <c:pt idx="5770">
                  <c:v>15.12571</c:v>
                </c:pt>
                <c:pt idx="5771">
                  <c:v>15.12833</c:v>
                </c:pt>
                <c:pt idx="5772">
                  <c:v>15.13095</c:v>
                </c:pt>
                <c:pt idx="5773">
                  <c:v>15.133570000000001</c:v>
                </c:pt>
                <c:pt idx="5774">
                  <c:v>15.136189999999999</c:v>
                </c:pt>
                <c:pt idx="5775">
                  <c:v>15.138820000000001</c:v>
                </c:pt>
                <c:pt idx="5776">
                  <c:v>15.141439999999999</c:v>
                </c:pt>
                <c:pt idx="5777">
                  <c:v>15.14406</c:v>
                </c:pt>
                <c:pt idx="5778">
                  <c:v>15.14668</c:v>
                </c:pt>
                <c:pt idx="5779">
                  <c:v>15.1493</c:v>
                </c:pt>
                <c:pt idx="5780">
                  <c:v>15.15192</c:v>
                </c:pt>
                <c:pt idx="5781">
                  <c:v>15.154540000000001</c:v>
                </c:pt>
                <c:pt idx="5782">
                  <c:v>15.157170000000001</c:v>
                </c:pt>
                <c:pt idx="5783">
                  <c:v>15.159789999999999</c:v>
                </c:pt>
                <c:pt idx="5784">
                  <c:v>15.162409999999999</c:v>
                </c:pt>
                <c:pt idx="5785">
                  <c:v>15.16503</c:v>
                </c:pt>
                <c:pt idx="5786">
                  <c:v>15.16765</c:v>
                </c:pt>
                <c:pt idx="5787">
                  <c:v>15.17027</c:v>
                </c:pt>
                <c:pt idx="5788">
                  <c:v>15.172890000000001</c:v>
                </c:pt>
                <c:pt idx="5789">
                  <c:v>15.175520000000001</c:v>
                </c:pt>
                <c:pt idx="5790">
                  <c:v>15.178140000000001</c:v>
                </c:pt>
                <c:pt idx="5791">
                  <c:v>15.180759999999999</c:v>
                </c:pt>
                <c:pt idx="5792">
                  <c:v>15.18338</c:v>
                </c:pt>
                <c:pt idx="5793">
                  <c:v>15.186</c:v>
                </c:pt>
                <c:pt idx="5794">
                  <c:v>15.18862</c:v>
                </c:pt>
                <c:pt idx="5795">
                  <c:v>15.19125</c:v>
                </c:pt>
                <c:pt idx="5796">
                  <c:v>15.19387</c:v>
                </c:pt>
                <c:pt idx="5797">
                  <c:v>15.196490000000001</c:v>
                </c:pt>
                <c:pt idx="5798">
                  <c:v>15.199109999999999</c:v>
                </c:pt>
                <c:pt idx="5799">
                  <c:v>15.20173</c:v>
                </c:pt>
                <c:pt idx="5800">
                  <c:v>15.20435</c:v>
                </c:pt>
                <c:pt idx="5801">
                  <c:v>15.20697</c:v>
                </c:pt>
                <c:pt idx="5802">
                  <c:v>15.20959</c:v>
                </c:pt>
                <c:pt idx="5803">
                  <c:v>15.21222</c:v>
                </c:pt>
                <c:pt idx="5804">
                  <c:v>15.214840000000001</c:v>
                </c:pt>
                <c:pt idx="5805">
                  <c:v>15.217460000000001</c:v>
                </c:pt>
                <c:pt idx="5806">
                  <c:v>15.220079999999999</c:v>
                </c:pt>
                <c:pt idx="5807">
                  <c:v>15.2227</c:v>
                </c:pt>
                <c:pt idx="5808">
                  <c:v>15.22532</c:v>
                </c:pt>
                <c:pt idx="5809">
                  <c:v>15.22795</c:v>
                </c:pt>
                <c:pt idx="5810">
                  <c:v>15.23057</c:v>
                </c:pt>
                <c:pt idx="5811">
                  <c:v>15.23319</c:v>
                </c:pt>
                <c:pt idx="5812">
                  <c:v>15.235810000000001</c:v>
                </c:pt>
                <c:pt idx="5813">
                  <c:v>15.238429999999999</c:v>
                </c:pt>
                <c:pt idx="5814">
                  <c:v>15.24105</c:v>
                </c:pt>
                <c:pt idx="5815">
                  <c:v>15.24367</c:v>
                </c:pt>
                <c:pt idx="5816">
                  <c:v>15.24629</c:v>
                </c:pt>
                <c:pt idx="5817">
                  <c:v>15.24892</c:v>
                </c:pt>
                <c:pt idx="5818">
                  <c:v>15.25154</c:v>
                </c:pt>
                <c:pt idx="5819">
                  <c:v>15.254160000000001</c:v>
                </c:pt>
                <c:pt idx="5820">
                  <c:v>15.256779999999999</c:v>
                </c:pt>
                <c:pt idx="5821">
                  <c:v>15.259399999999999</c:v>
                </c:pt>
                <c:pt idx="5822">
                  <c:v>15.26202</c:v>
                </c:pt>
                <c:pt idx="5823">
                  <c:v>15.26464</c:v>
                </c:pt>
                <c:pt idx="5824">
                  <c:v>15.26727</c:v>
                </c:pt>
                <c:pt idx="5825">
                  <c:v>15.26989</c:v>
                </c:pt>
                <c:pt idx="5826">
                  <c:v>15.27251</c:v>
                </c:pt>
                <c:pt idx="5827">
                  <c:v>15.275130000000001</c:v>
                </c:pt>
                <c:pt idx="5828">
                  <c:v>15.277749999999999</c:v>
                </c:pt>
                <c:pt idx="5829">
                  <c:v>15.28037</c:v>
                </c:pt>
                <c:pt idx="5830">
                  <c:v>15.282999999999999</c:v>
                </c:pt>
                <c:pt idx="5831">
                  <c:v>15.28562</c:v>
                </c:pt>
                <c:pt idx="5832">
                  <c:v>15.28824</c:v>
                </c:pt>
                <c:pt idx="5833">
                  <c:v>15.29086</c:v>
                </c:pt>
                <c:pt idx="5834">
                  <c:v>15.293480000000001</c:v>
                </c:pt>
                <c:pt idx="5835">
                  <c:v>15.296099999999999</c:v>
                </c:pt>
                <c:pt idx="5836">
                  <c:v>15.298719999999999</c:v>
                </c:pt>
                <c:pt idx="5837">
                  <c:v>15.30134</c:v>
                </c:pt>
                <c:pt idx="5838">
                  <c:v>15.30397</c:v>
                </c:pt>
                <c:pt idx="5839">
                  <c:v>15.30659</c:v>
                </c:pt>
                <c:pt idx="5840">
                  <c:v>15.30921</c:v>
                </c:pt>
                <c:pt idx="5841">
                  <c:v>15.31183</c:v>
                </c:pt>
                <c:pt idx="5842">
                  <c:v>15.314450000000001</c:v>
                </c:pt>
                <c:pt idx="5843">
                  <c:v>15.317069999999999</c:v>
                </c:pt>
                <c:pt idx="5844">
                  <c:v>15.319699999999999</c:v>
                </c:pt>
                <c:pt idx="5845">
                  <c:v>15.322319999999999</c:v>
                </c:pt>
                <c:pt idx="5846">
                  <c:v>15.32494</c:v>
                </c:pt>
                <c:pt idx="5847">
                  <c:v>15.32756</c:v>
                </c:pt>
                <c:pt idx="5848">
                  <c:v>15.33018</c:v>
                </c:pt>
                <c:pt idx="5849">
                  <c:v>15.332800000000001</c:v>
                </c:pt>
                <c:pt idx="5850">
                  <c:v>15.335419999999999</c:v>
                </c:pt>
                <c:pt idx="5851">
                  <c:v>15.338050000000001</c:v>
                </c:pt>
                <c:pt idx="5852">
                  <c:v>15.340669999999999</c:v>
                </c:pt>
                <c:pt idx="5853">
                  <c:v>15.34329</c:v>
                </c:pt>
                <c:pt idx="5854">
                  <c:v>15.34591</c:v>
                </c:pt>
                <c:pt idx="5855">
                  <c:v>15.34853</c:v>
                </c:pt>
                <c:pt idx="5856">
                  <c:v>15.351150000000001</c:v>
                </c:pt>
                <c:pt idx="5857">
                  <c:v>15.353770000000001</c:v>
                </c:pt>
                <c:pt idx="5858">
                  <c:v>15.356400000000001</c:v>
                </c:pt>
                <c:pt idx="5859">
                  <c:v>15.359019999999999</c:v>
                </c:pt>
                <c:pt idx="5860">
                  <c:v>15.36164</c:v>
                </c:pt>
                <c:pt idx="5861">
                  <c:v>15.36426</c:v>
                </c:pt>
                <c:pt idx="5862">
                  <c:v>15.36688</c:v>
                </c:pt>
                <c:pt idx="5863">
                  <c:v>15.3695</c:v>
                </c:pt>
                <c:pt idx="5864">
                  <c:v>15.372120000000001</c:v>
                </c:pt>
                <c:pt idx="5865">
                  <c:v>15.374750000000001</c:v>
                </c:pt>
                <c:pt idx="5866">
                  <c:v>15.377370000000001</c:v>
                </c:pt>
                <c:pt idx="5867">
                  <c:v>15.379989999999999</c:v>
                </c:pt>
                <c:pt idx="5868">
                  <c:v>15.38261</c:v>
                </c:pt>
                <c:pt idx="5869">
                  <c:v>15.38523</c:v>
                </c:pt>
                <c:pt idx="5870">
                  <c:v>15.38785</c:v>
                </c:pt>
                <c:pt idx="5871">
                  <c:v>15.390470000000001</c:v>
                </c:pt>
                <c:pt idx="5872">
                  <c:v>15.3931</c:v>
                </c:pt>
                <c:pt idx="5873">
                  <c:v>15.395720000000001</c:v>
                </c:pt>
                <c:pt idx="5874">
                  <c:v>15.398339999999999</c:v>
                </c:pt>
                <c:pt idx="5875">
                  <c:v>15.40096</c:v>
                </c:pt>
                <c:pt idx="5876">
                  <c:v>15.40358</c:v>
                </c:pt>
                <c:pt idx="5877">
                  <c:v>15.4062</c:v>
                </c:pt>
                <c:pt idx="5878">
                  <c:v>15.40882</c:v>
                </c:pt>
                <c:pt idx="5879">
                  <c:v>15.41145</c:v>
                </c:pt>
                <c:pt idx="5880">
                  <c:v>15.414070000000001</c:v>
                </c:pt>
                <c:pt idx="5881">
                  <c:v>15.416689999999999</c:v>
                </c:pt>
                <c:pt idx="5882">
                  <c:v>15.419309999999999</c:v>
                </c:pt>
                <c:pt idx="5883">
                  <c:v>15.42193</c:v>
                </c:pt>
                <c:pt idx="5884">
                  <c:v>15.42455</c:v>
                </c:pt>
                <c:pt idx="5885">
                  <c:v>15.42717</c:v>
                </c:pt>
                <c:pt idx="5886">
                  <c:v>15.4298</c:v>
                </c:pt>
                <c:pt idx="5887">
                  <c:v>15.43242</c:v>
                </c:pt>
                <c:pt idx="5888">
                  <c:v>15.435040000000001</c:v>
                </c:pt>
                <c:pt idx="5889">
                  <c:v>15.437659999999999</c:v>
                </c:pt>
                <c:pt idx="5890">
                  <c:v>15.44028</c:v>
                </c:pt>
                <c:pt idx="5891">
                  <c:v>15.4429</c:v>
                </c:pt>
                <c:pt idx="5892">
                  <c:v>15.44552</c:v>
                </c:pt>
                <c:pt idx="5893">
                  <c:v>15.44815</c:v>
                </c:pt>
                <c:pt idx="5894">
                  <c:v>15.45077</c:v>
                </c:pt>
                <c:pt idx="5895">
                  <c:v>15.453390000000001</c:v>
                </c:pt>
                <c:pt idx="5896">
                  <c:v>15.456009999999999</c:v>
                </c:pt>
                <c:pt idx="5897">
                  <c:v>15.458629999999999</c:v>
                </c:pt>
                <c:pt idx="5898">
                  <c:v>15.46125</c:v>
                </c:pt>
                <c:pt idx="5899">
                  <c:v>15.46387</c:v>
                </c:pt>
                <c:pt idx="5900">
                  <c:v>15.4665</c:v>
                </c:pt>
                <c:pt idx="5901">
                  <c:v>15.46912</c:v>
                </c:pt>
                <c:pt idx="5902">
                  <c:v>15.47174</c:v>
                </c:pt>
                <c:pt idx="5903">
                  <c:v>15.474360000000001</c:v>
                </c:pt>
                <c:pt idx="5904">
                  <c:v>15.476979999999999</c:v>
                </c:pt>
                <c:pt idx="5905">
                  <c:v>15.4796</c:v>
                </c:pt>
                <c:pt idx="5906">
                  <c:v>15.48222</c:v>
                </c:pt>
                <c:pt idx="5907">
                  <c:v>15.48485</c:v>
                </c:pt>
                <c:pt idx="5908">
                  <c:v>15.48747</c:v>
                </c:pt>
                <c:pt idx="5909">
                  <c:v>15.49009</c:v>
                </c:pt>
                <c:pt idx="5910">
                  <c:v>15.492710000000001</c:v>
                </c:pt>
                <c:pt idx="5911">
                  <c:v>15.495329999999999</c:v>
                </c:pt>
                <c:pt idx="5912">
                  <c:v>15.497949999999999</c:v>
                </c:pt>
                <c:pt idx="5913">
                  <c:v>15.500579999999999</c:v>
                </c:pt>
                <c:pt idx="5914">
                  <c:v>15.5032</c:v>
                </c:pt>
                <c:pt idx="5915">
                  <c:v>15.50582</c:v>
                </c:pt>
                <c:pt idx="5916">
                  <c:v>15.50844</c:v>
                </c:pt>
                <c:pt idx="5917">
                  <c:v>15.511060000000001</c:v>
                </c:pt>
                <c:pt idx="5918">
                  <c:v>15.513680000000001</c:v>
                </c:pt>
                <c:pt idx="5919">
                  <c:v>15.516299999999999</c:v>
                </c:pt>
                <c:pt idx="5920">
                  <c:v>15.51892</c:v>
                </c:pt>
                <c:pt idx="5921">
                  <c:v>15.52155</c:v>
                </c:pt>
                <c:pt idx="5922">
                  <c:v>15.52417</c:v>
                </c:pt>
                <c:pt idx="5923">
                  <c:v>15.52679</c:v>
                </c:pt>
                <c:pt idx="5924">
                  <c:v>15.52941</c:v>
                </c:pt>
                <c:pt idx="5925">
                  <c:v>15.532030000000001</c:v>
                </c:pt>
                <c:pt idx="5926">
                  <c:v>15.534649999999999</c:v>
                </c:pt>
                <c:pt idx="5927">
                  <c:v>15.537269999999999</c:v>
                </c:pt>
                <c:pt idx="5928">
                  <c:v>15.539899999999999</c:v>
                </c:pt>
                <c:pt idx="5929">
                  <c:v>15.54252</c:v>
                </c:pt>
                <c:pt idx="5930">
                  <c:v>15.54514</c:v>
                </c:pt>
                <c:pt idx="5931">
                  <c:v>15.54776</c:v>
                </c:pt>
                <c:pt idx="5932">
                  <c:v>15.550380000000001</c:v>
                </c:pt>
                <c:pt idx="5933">
                  <c:v>15.553000000000001</c:v>
                </c:pt>
                <c:pt idx="5934">
                  <c:v>15.555619999999999</c:v>
                </c:pt>
                <c:pt idx="5935">
                  <c:v>15.558249999999999</c:v>
                </c:pt>
                <c:pt idx="5936">
                  <c:v>15.56087</c:v>
                </c:pt>
                <c:pt idx="5937">
                  <c:v>15.56349</c:v>
                </c:pt>
                <c:pt idx="5938">
                  <c:v>15.56611</c:v>
                </c:pt>
                <c:pt idx="5939">
                  <c:v>15.56873</c:v>
                </c:pt>
                <c:pt idx="5940">
                  <c:v>15.571350000000001</c:v>
                </c:pt>
                <c:pt idx="5941">
                  <c:v>15.573969999999999</c:v>
                </c:pt>
                <c:pt idx="5942">
                  <c:v>15.576599999999999</c:v>
                </c:pt>
                <c:pt idx="5943">
                  <c:v>15.579219999999999</c:v>
                </c:pt>
                <c:pt idx="5944">
                  <c:v>15.58184</c:v>
                </c:pt>
                <c:pt idx="5945">
                  <c:v>15.58446</c:v>
                </c:pt>
                <c:pt idx="5946">
                  <c:v>15.58708</c:v>
                </c:pt>
                <c:pt idx="5947">
                  <c:v>15.589700000000001</c:v>
                </c:pt>
                <c:pt idx="5948">
                  <c:v>15.59233</c:v>
                </c:pt>
                <c:pt idx="5949">
                  <c:v>15.594950000000001</c:v>
                </c:pt>
                <c:pt idx="5950">
                  <c:v>15.597569999999999</c:v>
                </c:pt>
                <c:pt idx="5951">
                  <c:v>15.60019</c:v>
                </c:pt>
                <c:pt idx="5952">
                  <c:v>15.60281</c:v>
                </c:pt>
                <c:pt idx="5953">
                  <c:v>15.60543</c:v>
                </c:pt>
                <c:pt idx="5954">
                  <c:v>15.60805</c:v>
                </c:pt>
                <c:pt idx="5955">
                  <c:v>15.610670000000001</c:v>
                </c:pt>
                <c:pt idx="5956">
                  <c:v>15.613300000000001</c:v>
                </c:pt>
                <c:pt idx="5957">
                  <c:v>15.615919999999999</c:v>
                </c:pt>
                <c:pt idx="5958">
                  <c:v>15.618539999999999</c:v>
                </c:pt>
                <c:pt idx="5959">
                  <c:v>15.62116</c:v>
                </c:pt>
                <c:pt idx="5960">
                  <c:v>15.62378</c:v>
                </c:pt>
                <c:pt idx="5961">
                  <c:v>15.6264</c:v>
                </c:pt>
                <c:pt idx="5962">
                  <c:v>15.62903</c:v>
                </c:pt>
                <c:pt idx="5963">
                  <c:v>15.63165</c:v>
                </c:pt>
                <c:pt idx="5964">
                  <c:v>15.634270000000001</c:v>
                </c:pt>
                <c:pt idx="5965">
                  <c:v>15.636889999999999</c:v>
                </c:pt>
                <c:pt idx="5966">
                  <c:v>15.63951</c:v>
                </c:pt>
                <c:pt idx="5967">
                  <c:v>15.64213</c:v>
                </c:pt>
                <c:pt idx="5968">
                  <c:v>15.64475</c:v>
                </c:pt>
                <c:pt idx="5969">
                  <c:v>15.64738</c:v>
                </c:pt>
                <c:pt idx="5970">
                  <c:v>15.65</c:v>
                </c:pt>
                <c:pt idx="5971">
                  <c:v>15.652620000000001</c:v>
                </c:pt>
                <c:pt idx="5972">
                  <c:v>15.655239999999999</c:v>
                </c:pt>
                <c:pt idx="5973">
                  <c:v>15.657859999999999</c:v>
                </c:pt>
                <c:pt idx="5974">
                  <c:v>15.66048</c:v>
                </c:pt>
                <c:pt idx="5975">
                  <c:v>15.6631</c:v>
                </c:pt>
                <c:pt idx="5976">
                  <c:v>15.66573</c:v>
                </c:pt>
                <c:pt idx="5977">
                  <c:v>15.66835</c:v>
                </c:pt>
                <c:pt idx="5978">
                  <c:v>15.670970000000001</c:v>
                </c:pt>
                <c:pt idx="5979">
                  <c:v>15.673590000000001</c:v>
                </c:pt>
                <c:pt idx="5980">
                  <c:v>15.676209999999999</c:v>
                </c:pt>
                <c:pt idx="5981">
                  <c:v>15.67883</c:v>
                </c:pt>
                <c:pt idx="5982">
                  <c:v>15.68145</c:v>
                </c:pt>
                <c:pt idx="5983">
                  <c:v>15.68408</c:v>
                </c:pt>
                <c:pt idx="5984">
                  <c:v>15.6867</c:v>
                </c:pt>
                <c:pt idx="5985">
                  <c:v>15.68932</c:v>
                </c:pt>
                <c:pt idx="5986">
                  <c:v>15.691940000000001</c:v>
                </c:pt>
                <c:pt idx="5987">
                  <c:v>15.694559999999999</c:v>
                </c:pt>
                <c:pt idx="5988">
                  <c:v>15.697179999999999</c:v>
                </c:pt>
                <c:pt idx="5989">
                  <c:v>15.6998</c:v>
                </c:pt>
                <c:pt idx="5990">
                  <c:v>15.70243</c:v>
                </c:pt>
                <c:pt idx="5991">
                  <c:v>15.70505</c:v>
                </c:pt>
                <c:pt idx="5992">
                  <c:v>15.70767</c:v>
                </c:pt>
                <c:pt idx="5993">
                  <c:v>15.710290000000001</c:v>
                </c:pt>
                <c:pt idx="5994">
                  <c:v>15.712910000000001</c:v>
                </c:pt>
                <c:pt idx="5995">
                  <c:v>15.715529999999999</c:v>
                </c:pt>
                <c:pt idx="5996">
                  <c:v>15.71815</c:v>
                </c:pt>
                <c:pt idx="5997">
                  <c:v>15.72078</c:v>
                </c:pt>
                <c:pt idx="5998">
                  <c:v>15.7234</c:v>
                </c:pt>
                <c:pt idx="5999">
                  <c:v>15.72602</c:v>
                </c:pt>
                <c:pt idx="6000">
                  <c:v>15.72864</c:v>
                </c:pt>
                <c:pt idx="6001">
                  <c:v>15.731260000000001</c:v>
                </c:pt>
                <c:pt idx="6002">
                  <c:v>15.733879999999999</c:v>
                </c:pt>
                <c:pt idx="6003">
                  <c:v>15.736499999999999</c:v>
                </c:pt>
                <c:pt idx="6004">
                  <c:v>15.739129999999999</c:v>
                </c:pt>
                <c:pt idx="6005">
                  <c:v>15.74175</c:v>
                </c:pt>
                <c:pt idx="6006">
                  <c:v>15.74437</c:v>
                </c:pt>
                <c:pt idx="6007">
                  <c:v>15.74699</c:v>
                </c:pt>
                <c:pt idx="6008">
                  <c:v>15.749610000000001</c:v>
                </c:pt>
                <c:pt idx="6009">
                  <c:v>15.752230000000001</c:v>
                </c:pt>
                <c:pt idx="6010">
                  <c:v>15.754849999999999</c:v>
                </c:pt>
                <c:pt idx="6011">
                  <c:v>15.757479999999999</c:v>
                </c:pt>
                <c:pt idx="6012">
                  <c:v>15.7601</c:v>
                </c:pt>
                <c:pt idx="6013">
                  <c:v>15.76272</c:v>
                </c:pt>
                <c:pt idx="6014">
                  <c:v>15.76534</c:v>
                </c:pt>
                <c:pt idx="6015">
                  <c:v>15.76796</c:v>
                </c:pt>
                <c:pt idx="6016">
                  <c:v>15.770580000000001</c:v>
                </c:pt>
                <c:pt idx="6017">
                  <c:v>15.773199999999999</c:v>
                </c:pt>
                <c:pt idx="6018">
                  <c:v>15.775829999999999</c:v>
                </c:pt>
                <c:pt idx="6019">
                  <c:v>15.778449999999999</c:v>
                </c:pt>
                <c:pt idx="6020">
                  <c:v>15.78107</c:v>
                </c:pt>
                <c:pt idx="6021">
                  <c:v>15.78369</c:v>
                </c:pt>
                <c:pt idx="6022">
                  <c:v>15.78631</c:v>
                </c:pt>
                <c:pt idx="6023">
                  <c:v>15.788930000000001</c:v>
                </c:pt>
                <c:pt idx="6024">
                  <c:v>15.791550000000001</c:v>
                </c:pt>
                <c:pt idx="6025">
                  <c:v>15.794180000000001</c:v>
                </c:pt>
                <c:pt idx="6026">
                  <c:v>15.796799999999999</c:v>
                </c:pt>
                <c:pt idx="6027">
                  <c:v>15.79942</c:v>
                </c:pt>
                <c:pt idx="6028">
                  <c:v>15.80204</c:v>
                </c:pt>
                <c:pt idx="6029">
                  <c:v>15.80466</c:v>
                </c:pt>
                <c:pt idx="6030">
                  <c:v>15.80728</c:v>
                </c:pt>
                <c:pt idx="6031">
                  <c:v>15.809900000000001</c:v>
                </c:pt>
                <c:pt idx="6032">
                  <c:v>15.812530000000001</c:v>
                </c:pt>
                <c:pt idx="6033">
                  <c:v>15.815149999999999</c:v>
                </c:pt>
                <c:pt idx="6034">
                  <c:v>15.817769999999999</c:v>
                </c:pt>
                <c:pt idx="6035">
                  <c:v>15.82039</c:v>
                </c:pt>
                <c:pt idx="6036">
                  <c:v>15.82301</c:v>
                </c:pt>
                <c:pt idx="6037">
                  <c:v>15.82563</c:v>
                </c:pt>
                <c:pt idx="6038">
                  <c:v>15.828250000000001</c:v>
                </c:pt>
                <c:pt idx="6039">
                  <c:v>15.830880000000001</c:v>
                </c:pt>
                <c:pt idx="6040">
                  <c:v>15.833500000000001</c:v>
                </c:pt>
                <c:pt idx="6041">
                  <c:v>15.836119999999999</c:v>
                </c:pt>
                <c:pt idx="6042">
                  <c:v>15.83874</c:v>
                </c:pt>
                <c:pt idx="6043">
                  <c:v>15.84136</c:v>
                </c:pt>
                <c:pt idx="6044">
                  <c:v>15.84398</c:v>
                </c:pt>
                <c:pt idx="6045">
                  <c:v>15.8466</c:v>
                </c:pt>
                <c:pt idx="6046">
                  <c:v>15.84923</c:v>
                </c:pt>
                <c:pt idx="6047">
                  <c:v>15.851850000000001</c:v>
                </c:pt>
                <c:pt idx="6048">
                  <c:v>15.854469999999999</c:v>
                </c:pt>
                <c:pt idx="6049">
                  <c:v>15.857089999999999</c:v>
                </c:pt>
                <c:pt idx="6050">
                  <c:v>15.85971</c:v>
                </c:pt>
                <c:pt idx="6051">
                  <c:v>15.86233</c:v>
                </c:pt>
                <c:pt idx="6052">
                  <c:v>15.86495</c:v>
                </c:pt>
                <c:pt idx="6053">
                  <c:v>15.86758</c:v>
                </c:pt>
                <c:pt idx="6054">
                  <c:v>15.870200000000001</c:v>
                </c:pt>
                <c:pt idx="6055">
                  <c:v>15.872820000000001</c:v>
                </c:pt>
                <c:pt idx="6056">
                  <c:v>15.875439999999999</c:v>
                </c:pt>
                <c:pt idx="6057">
                  <c:v>15.87806</c:v>
                </c:pt>
                <c:pt idx="6058">
                  <c:v>15.88068</c:v>
                </c:pt>
                <c:pt idx="6059">
                  <c:v>15.8833</c:v>
                </c:pt>
                <c:pt idx="6060">
                  <c:v>15.88593</c:v>
                </c:pt>
                <c:pt idx="6061">
                  <c:v>15.88855</c:v>
                </c:pt>
                <c:pt idx="6062">
                  <c:v>15.891170000000001</c:v>
                </c:pt>
                <c:pt idx="6063">
                  <c:v>15.893789999999999</c:v>
                </c:pt>
                <c:pt idx="6064">
                  <c:v>15.896409999999999</c:v>
                </c:pt>
                <c:pt idx="6065">
                  <c:v>15.89903</c:v>
                </c:pt>
                <c:pt idx="6066">
                  <c:v>15.90166</c:v>
                </c:pt>
                <c:pt idx="6067">
                  <c:v>15.90428</c:v>
                </c:pt>
                <c:pt idx="6068">
                  <c:v>15.9069</c:v>
                </c:pt>
                <c:pt idx="6069">
                  <c:v>15.909520000000001</c:v>
                </c:pt>
                <c:pt idx="6070">
                  <c:v>15.912140000000001</c:v>
                </c:pt>
                <c:pt idx="6071">
                  <c:v>15.914759999999999</c:v>
                </c:pt>
                <c:pt idx="6072">
                  <c:v>15.91738</c:v>
                </c:pt>
                <c:pt idx="6073">
                  <c:v>15.92</c:v>
                </c:pt>
                <c:pt idx="6074">
                  <c:v>15.92263</c:v>
                </c:pt>
                <c:pt idx="6075">
                  <c:v>15.92525</c:v>
                </c:pt>
                <c:pt idx="6076">
                  <c:v>15.92787</c:v>
                </c:pt>
                <c:pt idx="6077">
                  <c:v>15.930490000000001</c:v>
                </c:pt>
                <c:pt idx="6078">
                  <c:v>15.933109999999999</c:v>
                </c:pt>
                <c:pt idx="6079">
                  <c:v>15.93573</c:v>
                </c:pt>
                <c:pt idx="6080">
                  <c:v>15.938359999999999</c:v>
                </c:pt>
                <c:pt idx="6081">
                  <c:v>15.94098</c:v>
                </c:pt>
                <c:pt idx="6082">
                  <c:v>15.9436</c:v>
                </c:pt>
                <c:pt idx="6083">
                  <c:v>15.94622</c:v>
                </c:pt>
                <c:pt idx="6084">
                  <c:v>15.948840000000001</c:v>
                </c:pt>
                <c:pt idx="6085">
                  <c:v>15.951460000000001</c:v>
                </c:pt>
                <c:pt idx="6086">
                  <c:v>15.954079999999999</c:v>
                </c:pt>
                <c:pt idx="6087">
                  <c:v>15.956709999999999</c:v>
                </c:pt>
                <c:pt idx="6088">
                  <c:v>15.95933</c:v>
                </c:pt>
                <c:pt idx="6089">
                  <c:v>15.96195</c:v>
                </c:pt>
                <c:pt idx="6090">
                  <c:v>15.96457</c:v>
                </c:pt>
                <c:pt idx="6091">
                  <c:v>15.96719</c:v>
                </c:pt>
                <c:pt idx="6092">
                  <c:v>15.969810000000001</c:v>
                </c:pt>
                <c:pt idx="6093">
                  <c:v>15.972429999999999</c:v>
                </c:pt>
                <c:pt idx="6094">
                  <c:v>15.975059999999999</c:v>
                </c:pt>
                <c:pt idx="6095">
                  <c:v>15.977679999999999</c:v>
                </c:pt>
                <c:pt idx="6096">
                  <c:v>15.9803</c:v>
                </c:pt>
                <c:pt idx="6097">
                  <c:v>15.98292</c:v>
                </c:pt>
                <c:pt idx="6098">
                  <c:v>15.98554</c:v>
                </c:pt>
                <c:pt idx="6099">
                  <c:v>15.988160000000001</c:v>
                </c:pt>
                <c:pt idx="6100">
                  <c:v>15.990780000000001</c:v>
                </c:pt>
                <c:pt idx="6101">
                  <c:v>15.993410000000001</c:v>
                </c:pt>
                <c:pt idx="6102">
                  <c:v>15.996029999999999</c:v>
                </c:pt>
                <c:pt idx="6103">
                  <c:v>15.99865</c:v>
                </c:pt>
                <c:pt idx="6104">
                  <c:v>16.001270000000002</c:v>
                </c:pt>
                <c:pt idx="6105">
                  <c:v>16.003889999999998</c:v>
                </c:pt>
                <c:pt idx="6106">
                  <c:v>16.006509999999999</c:v>
                </c:pt>
                <c:pt idx="6107">
                  <c:v>16.009129999999999</c:v>
                </c:pt>
                <c:pt idx="6108">
                  <c:v>16.011749999999999</c:v>
                </c:pt>
                <c:pt idx="6109">
                  <c:v>16.014379999999999</c:v>
                </c:pt>
                <c:pt idx="6110">
                  <c:v>16.016999999999999</c:v>
                </c:pt>
                <c:pt idx="6111">
                  <c:v>16.01962</c:v>
                </c:pt>
                <c:pt idx="6112">
                  <c:v>16.02224</c:v>
                </c:pt>
                <c:pt idx="6113">
                  <c:v>16.02486</c:v>
                </c:pt>
                <c:pt idx="6114">
                  <c:v>16.027480000000001</c:v>
                </c:pt>
                <c:pt idx="6115">
                  <c:v>16.030110000000001</c:v>
                </c:pt>
                <c:pt idx="6116">
                  <c:v>16.032730000000001</c:v>
                </c:pt>
                <c:pt idx="6117">
                  <c:v>16.035350000000001</c:v>
                </c:pt>
                <c:pt idx="6118">
                  <c:v>16.037970000000001</c:v>
                </c:pt>
                <c:pt idx="6119">
                  <c:v>16.040590000000002</c:v>
                </c:pt>
                <c:pt idx="6120">
                  <c:v>16.043209999999998</c:v>
                </c:pt>
                <c:pt idx="6121">
                  <c:v>16.045829999999999</c:v>
                </c:pt>
                <c:pt idx="6122">
                  <c:v>16.048459999999999</c:v>
                </c:pt>
                <c:pt idx="6123">
                  <c:v>16.051079999999999</c:v>
                </c:pt>
                <c:pt idx="6124">
                  <c:v>16.053699999999999</c:v>
                </c:pt>
                <c:pt idx="6125">
                  <c:v>16.056319999999999</c:v>
                </c:pt>
                <c:pt idx="6126">
                  <c:v>16.05894</c:v>
                </c:pt>
                <c:pt idx="6127">
                  <c:v>16.06156</c:v>
                </c:pt>
                <c:pt idx="6128">
                  <c:v>16.06418</c:v>
                </c:pt>
                <c:pt idx="6129">
                  <c:v>16.066800000000001</c:v>
                </c:pt>
                <c:pt idx="6130">
                  <c:v>16.069430000000001</c:v>
                </c:pt>
                <c:pt idx="6131">
                  <c:v>16.072050000000001</c:v>
                </c:pt>
                <c:pt idx="6132">
                  <c:v>16.074670000000001</c:v>
                </c:pt>
                <c:pt idx="6133">
                  <c:v>16.077290000000001</c:v>
                </c:pt>
                <c:pt idx="6134">
                  <c:v>16.079910000000002</c:v>
                </c:pt>
                <c:pt idx="6135">
                  <c:v>16.082529999999998</c:v>
                </c:pt>
                <c:pt idx="6136">
                  <c:v>16.085159999999998</c:v>
                </c:pt>
                <c:pt idx="6137">
                  <c:v>16.087779999999999</c:v>
                </c:pt>
                <c:pt idx="6138">
                  <c:v>16.090399999999999</c:v>
                </c:pt>
                <c:pt idx="6139">
                  <c:v>16.093019999999999</c:v>
                </c:pt>
                <c:pt idx="6140">
                  <c:v>16.09564</c:v>
                </c:pt>
                <c:pt idx="6141">
                  <c:v>16.09826</c:v>
                </c:pt>
                <c:pt idx="6142">
                  <c:v>16.10088</c:v>
                </c:pt>
                <c:pt idx="6143">
                  <c:v>16.10351</c:v>
                </c:pt>
                <c:pt idx="6144">
                  <c:v>16.10613</c:v>
                </c:pt>
                <c:pt idx="6145">
                  <c:v>16.108750000000001</c:v>
                </c:pt>
                <c:pt idx="6146">
                  <c:v>16.111370000000001</c:v>
                </c:pt>
                <c:pt idx="6147">
                  <c:v>16.113990000000001</c:v>
                </c:pt>
                <c:pt idx="6148">
                  <c:v>16.116610000000001</c:v>
                </c:pt>
                <c:pt idx="6149">
                  <c:v>16.119230000000002</c:v>
                </c:pt>
                <c:pt idx="6150">
                  <c:v>16.121860000000002</c:v>
                </c:pt>
                <c:pt idx="6151">
                  <c:v>16.124479999999998</c:v>
                </c:pt>
                <c:pt idx="6152">
                  <c:v>16.127099999999999</c:v>
                </c:pt>
                <c:pt idx="6153">
                  <c:v>16.129719999999999</c:v>
                </c:pt>
                <c:pt idx="6154">
                  <c:v>16.132339999999999</c:v>
                </c:pt>
                <c:pt idx="6155">
                  <c:v>16.13496</c:v>
                </c:pt>
                <c:pt idx="6156">
                  <c:v>16.13758</c:v>
                </c:pt>
                <c:pt idx="6157">
                  <c:v>16.14021</c:v>
                </c:pt>
                <c:pt idx="6158">
                  <c:v>16.14283</c:v>
                </c:pt>
                <c:pt idx="6159">
                  <c:v>16.14545</c:v>
                </c:pt>
                <c:pt idx="6160">
                  <c:v>16.148070000000001</c:v>
                </c:pt>
                <c:pt idx="6161">
                  <c:v>16.150690000000001</c:v>
                </c:pt>
                <c:pt idx="6162">
                  <c:v>16.153310000000001</c:v>
                </c:pt>
                <c:pt idx="6163">
                  <c:v>16.155940000000001</c:v>
                </c:pt>
                <c:pt idx="6164">
                  <c:v>16.158560000000001</c:v>
                </c:pt>
                <c:pt idx="6165">
                  <c:v>16.161180000000002</c:v>
                </c:pt>
                <c:pt idx="6166">
                  <c:v>16.163799999999998</c:v>
                </c:pt>
                <c:pt idx="6167">
                  <c:v>16.166419999999999</c:v>
                </c:pt>
                <c:pt idx="6168">
                  <c:v>16.169039999999999</c:v>
                </c:pt>
                <c:pt idx="6169">
                  <c:v>16.171659999999999</c:v>
                </c:pt>
                <c:pt idx="6170">
                  <c:v>16.17428</c:v>
                </c:pt>
                <c:pt idx="6171">
                  <c:v>16.176909999999999</c:v>
                </c:pt>
                <c:pt idx="6172">
                  <c:v>16.17953</c:v>
                </c:pt>
                <c:pt idx="6173">
                  <c:v>16.18215</c:v>
                </c:pt>
                <c:pt idx="6174">
                  <c:v>16.18477</c:v>
                </c:pt>
                <c:pt idx="6175">
                  <c:v>16.187390000000001</c:v>
                </c:pt>
                <c:pt idx="6176">
                  <c:v>16.190010000000001</c:v>
                </c:pt>
                <c:pt idx="6177">
                  <c:v>16.192630000000001</c:v>
                </c:pt>
                <c:pt idx="6178">
                  <c:v>16.195260000000001</c:v>
                </c:pt>
                <c:pt idx="6179">
                  <c:v>16.197880000000001</c:v>
                </c:pt>
                <c:pt idx="6180">
                  <c:v>16.200500000000002</c:v>
                </c:pt>
                <c:pt idx="6181">
                  <c:v>16.203119999999998</c:v>
                </c:pt>
                <c:pt idx="6182">
                  <c:v>16.205739999999999</c:v>
                </c:pt>
                <c:pt idx="6183">
                  <c:v>16.208359999999999</c:v>
                </c:pt>
                <c:pt idx="6184">
                  <c:v>16.210989999999999</c:v>
                </c:pt>
                <c:pt idx="6185">
                  <c:v>16.213609999999999</c:v>
                </c:pt>
                <c:pt idx="6186">
                  <c:v>16.216229999999999</c:v>
                </c:pt>
                <c:pt idx="6187">
                  <c:v>16.21885</c:v>
                </c:pt>
                <c:pt idx="6188">
                  <c:v>16.22147</c:v>
                </c:pt>
                <c:pt idx="6189">
                  <c:v>16.22409</c:v>
                </c:pt>
                <c:pt idx="6190">
                  <c:v>16.226710000000001</c:v>
                </c:pt>
                <c:pt idx="6191">
                  <c:v>16.229340000000001</c:v>
                </c:pt>
                <c:pt idx="6192">
                  <c:v>16.231960000000001</c:v>
                </c:pt>
                <c:pt idx="6193">
                  <c:v>16.234580000000001</c:v>
                </c:pt>
                <c:pt idx="6194">
                  <c:v>16.237200000000001</c:v>
                </c:pt>
                <c:pt idx="6195">
                  <c:v>16.239820000000002</c:v>
                </c:pt>
                <c:pt idx="6196">
                  <c:v>16.242439999999998</c:v>
                </c:pt>
                <c:pt idx="6197">
                  <c:v>16.245059999999999</c:v>
                </c:pt>
                <c:pt idx="6198">
                  <c:v>16.247679999999999</c:v>
                </c:pt>
                <c:pt idx="6199">
                  <c:v>16.250309999999999</c:v>
                </c:pt>
                <c:pt idx="6200">
                  <c:v>16.252929999999999</c:v>
                </c:pt>
                <c:pt idx="6201">
                  <c:v>16.255549999999999</c:v>
                </c:pt>
                <c:pt idx="6202">
                  <c:v>16.25817</c:v>
                </c:pt>
                <c:pt idx="6203">
                  <c:v>16.26079</c:v>
                </c:pt>
                <c:pt idx="6204">
                  <c:v>16.26341</c:v>
                </c:pt>
                <c:pt idx="6205">
                  <c:v>16.26604</c:v>
                </c:pt>
                <c:pt idx="6206">
                  <c:v>16.268660000000001</c:v>
                </c:pt>
                <c:pt idx="6207">
                  <c:v>16.271280000000001</c:v>
                </c:pt>
                <c:pt idx="6208">
                  <c:v>16.273900000000001</c:v>
                </c:pt>
                <c:pt idx="6209">
                  <c:v>16.276520000000001</c:v>
                </c:pt>
                <c:pt idx="6210">
                  <c:v>16.279140000000002</c:v>
                </c:pt>
                <c:pt idx="6211">
                  <c:v>16.281759999999998</c:v>
                </c:pt>
                <c:pt idx="6212">
                  <c:v>16.284389999999998</c:v>
                </c:pt>
                <c:pt idx="6213">
                  <c:v>16.287009999999999</c:v>
                </c:pt>
                <c:pt idx="6214">
                  <c:v>16.289629999999999</c:v>
                </c:pt>
                <c:pt idx="6215">
                  <c:v>16.292249999999999</c:v>
                </c:pt>
                <c:pt idx="6216">
                  <c:v>16.29487</c:v>
                </c:pt>
                <c:pt idx="6217">
                  <c:v>16.29749</c:v>
                </c:pt>
                <c:pt idx="6218">
                  <c:v>16.30011</c:v>
                </c:pt>
                <c:pt idx="6219">
                  <c:v>16.30273</c:v>
                </c:pt>
                <c:pt idx="6220">
                  <c:v>16.30536</c:v>
                </c:pt>
                <c:pt idx="6221">
                  <c:v>16.307980000000001</c:v>
                </c:pt>
                <c:pt idx="6222">
                  <c:v>16.310600000000001</c:v>
                </c:pt>
                <c:pt idx="6223">
                  <c:v>16.313220000000001</c:v>
                </c:pt>
                <c:pt idx="6224">
                  <c:v>16.315840000000001</c:v>
                </c:pt>
                <c:pt idx="6225">
                  <c:v>16.318460000000002</c:v>
                </c:pt>
                <c:pt idx="6226">
                  <c:v>16.321079999999998</c:v>
                </c:pt>
                <c:pt idx="6227">
                  <c:v>16.323709999999998</c:v>
                </c:pt>
                <c:pt idx="6228">
                  <c:v>16.326329999999999</c:v>
                </c:pt>
                <c:pt idx="6229">
                  <c:v>16.328949999999999</c:v>
                </c:pt>
                <c:pt idx="6230">
                  <c:v>16.331569999999999</c:v>
                </c:pt>
                <c:pt idx="6231">
                  <c:v>16.33419</c:v>
                </c:pt>
                <c:pt idx="6232">
                  <c:v>16.33681</c:v>
                </c:pt>
                <c:pt idx="6233">
                  <c:v>16.33944</c:v>
                </c:pt>
                <c:pt idx="6234">
                  <c:v>16.34206</c:v>
                </c:pt>
                <c:pt idx="6235">
                  <c:v>16.34468</c:v>
                </c:pt>
                <c:pt idx="6236">
                  <c:v>16.347300000000001</c:v>
                </c:pt>
                <c:pt idx="6237">
                  <c:v>16.349920000000001</c:v>
                </c:pt>
                <c:pt idx="6238">
                  <c:v>16.352540000000001</c:v>
                </c:pt>
                <c:pt idx="6239">
                  <c:v>16.355160000000001</c:v>
                </c:pt>
                <c:pt idx="6240">
                  <c:v>16.357790000000001</c:v>
                </c:pt>
                <c:pt idx="6241">
                  <c:v>16.360410000000002</c:v>
                </c:pt>
                <c:pt idx="6242">
                  <c:v>16.363029999999998</c:v>
                </c:pt>
                <c:pt idx="6243">
                  <c:v>16.365649999999999</c:v>
                </c:pt>
                <c:pt idx="6244">
                  <c:v>16.368269999999999</c:v>
                </c:pt>
                <c:pt idx="6245">
                  <c:v>16.370889999999999</c:v>
                </c:pt>
                <c:pt idx="6246">
                  <c:v>16.37351</c:v>
                </c:pt>
                <c:pt idx="6247">
                  <c:v>16.37613</c:v>
                </c:pt>
                <c:pt idx="6248">
                  <c:v>16.37876</c:v>
                </c:pt>
                <c:pt idx="6249">
                  <c:v>16.38138</c:v>
                </c:pt>
                <c:pt idx="6250">
                  <c:v>16.384</c:v>
                </c:pt>
                <c:pt idx="6251">
                  <c:v>16.386620000000001</c:v>
                </c:pt>
                <c:pt idx="6252">
                  <c:v>16.389240000000001</c:v>
                </c:pt>
                <c:pt idx="6253">
                  <c:v>16.391860000000001</c:v>
                </c:pt>
                <c:pt idx="6254">
                  <c:v>16.394490000000001</c:v>
                </c:pt>
                <c:pt idx="6255">
                  <c:v>16.397110000000001</c:v>
                </c:pt>
                <c:pt idx="6256">
                  <c:v>16.399730000000002</c:v>
                </c:pt>
                <c:pt idx="6257">
                  <c:v>16.402349999999998</c:v>
                </c:pt>
                <c:pt idx="6258">
                  <c:v>16.404969999999999</c:v>
                </c:pt>
                <c:pt idx="6259">
                  <c:v>16.407589999999999</c:v>
                </c:pt>
                <c:pt idx="6260">
                  <c:v>16.410209999999999</c:v>
                </c:pt>
                <c:pt idx="6261">
                  <c:v>16.412839999999999</c:v>
                </c:pt>
                <c:pt idx="6262">
                  <c:v>16.415459999999999</c:v>
                </c:pt>
                <c:pt idx="6263">
                  <c:v>16.41808</c:v>
                </c:pt>
                <c:pt idx="6264">
                  <c:v>16.4207</c:v>
                </c:pt>
                <c:pt idx="6265">
                  <c:v>16.42332</c:v>
                </c:pt>
                <c:pt idx="6266">
                  <c:v>16.425940000000001</c:v>
                </c:pt>
                <c:pt idx="6267">
                  <c:v>16.428560000000001</c:v>
                </c:pt>
                <c:pt idx="6268">
                  <c:v>16.431190000000001</c:v>
                </c:pt>
                <c:pt idx="6269">
                  <c:v>16.433810000000001</c:v>
                </c:pt>
                <c:pt idx="6270">
                  <c:v>16.436430000000001</c:v>
                </c:pt>
                <c:pt idx="6271">
                  <c:v>16.439050000000002</c:v>
                </c:pt>
                <c:pt idx="6272">
                  <c:v>16.441669999999998</c:v>
                </c:pt>
                <c:pt idx="6273">
                  <c:v>16.444289999999999</c:v>
                </c:pt>
                <c:pt idx="6274">
                  <c:v>16.446909999999999</c:v>
                </c:pt>
                <c:pt idx="6275">
                  <c:v>16.449539999999999</c:v>
                </c:pt>
                <c:pt idx="6276">
                  <c:v>16.452159999999999</c:v>
                </c:pt>
                <c:pt idx="6277">
                  <c:v>16.45478</c:v>
                </c:pt>
                <c:pt idx="6278">
                  <c:v>16.4574</c:v>
                </c:pt>
                <c:pt idx="6279">
                  <c:v>16.46002</c:v>
                </c:pt>
                <c:pt idx="6280">
                  <c:v>16.46264</c:v>
                </c:pt>
                <c:pt idx="6281">
                  <c:v>16.46527</c:v>
                </c:pt>
                <c:pt idx="6282">
                  <c:v>16.467890000000001</c:v>
                </c:pt>
                <c:pt idx="6283">
                  <c:v>16.470510000000001</c:v>
                </c:pt>
                <c:pt idx="6284">
                  <c:v>16.473130000000001</c:v>
                </c:pt>
                <c:pt idx="6285">
                  <c:v>16.475750000000001</c:v>
                </c:pt>
                <c:pt idx="6286">
                  <c:v>16.478370000000002</c:v>
                </c:pt>
                <c:pt idx="6287">
                  <c:v>16.480989999999998</c:v>
                </c:pt>
                <c:pt idx="6288">
                  <c:v>16.483609999999999</c:v>
                </c:pt>
                <c:pt idx="6289">
                  <c:v>16.486239999999999</c:v>
                </c:pt>
                <c:pt idx="6290">
                  <c:v>16.488859999999999</c:v>
                </c:pt>
                <c:pt idx="6291">
                  <c:v>16.491479999999999</c:v>
                </c:pt>
                <c:pt idx="6292">
                  <c:v>16.4941</c:v>
                </c:pt>
                <c:pt idx="6293">
                  <c:v>16.49672</c:v>
                </c:pt>
                <c:pt idx="6294">
                  <c:v>16.49934</c:v>
                </c:pt>
                <c:pt idx="6295">
                  <c:v>16.50196</c:v>
                </c:pt>
                <c:pt idx="6296">
                  <c:v>16.50459</c:v>
                </c:pt>
                <c:pt idx="6297">
                  <c:v>16.507210000000001</c:v>
                </c:pt>
                <c:pt idx="6298">
                  <c:v>16.509830000000001</c:v>
                </c:pt>
                <c:pt idx="6299">
                  <c:v>16.512450000000001</c:v>
                </c:pt>
                <c:pt idx="6300">
                  <c:v>16.515070000000001</c:v>
                </c:pt>
                <c:pt idx="6301">
                  <c:v>16.517690000000002</c:v>
                </c:pt>
                <c:pt idx="6302">
                  <c:v>16.520320000000002</c:v>
                </c:pt>
                <c:pt idx="6303">
                  <c:v>16.522939999999998</c:v>
                </c:pt>
                <c:pt idx="6304">
                  <c:v>16.525559999999999</c:v>
                </c:pt>
                <c:pt idx="6305">
                  <c:v>16.528179999999999</c:v>
                </c:pt>
                <c:pt idx="6306">
                  <c:v>16.530799999999999</c:v>
                </c:pt>
                <c:pt idx="6307">
                  <c:v>16.53342</c:v>
                </c:pt>
                <c:pt idx="6308">
                  <c:v>16.53604</c:v>
                </c:pt>
                <c:pt idx="6309">
                  <c:v>16.53867</c:v>
                </c:pt>
                <c:pt idx="6310">
                  <c:v>16.54129</c:v>
                </c:pt>
                <c:pt idx="6311">
                  <c:v>16.54391</c:v>
                </c:pt>
                <c:pt idx="6312">
                  <c:v>16.546530000000001</c:v>
                </c:pt>
                <c:pt idx="6313">
                  <c:v>16.549150000000001</c:v>
                </c:pt>
                <c:pt idx="6314">
                  <c:v>16.551770000000001</c:v>
                </c:pt>
                <c:pt idx="6315">
                  <c:v>16.554390000000001</c:v>
                </c:pt>
                <c:pt idx="6316">
                  <c:v>16.557009999999998</c:v>
                </c:pt>
                <c:pt idx="6317">
                  <c:v>16.559640000000002</c:v>
                </c:pt>
                <c:pt idx="6318">
                  <c:v>16.562259999999998</c:v>
                </c:pt>
                <c:pt idx="6319">
                  <c:v>16.564879999999999</c:v>
                </c:pt>
                <c:pt idx="6320">
                  <c:v>16.567499999999999</c:v>
                </c:pt>
                <c:pt idx="6321">
                  <c:v>16.570119999999999</c:v>
                </c:pt>
                <c:pt idx="6322">
                  <c:v>16.57274</c:v>
                </c:pt>
                <c:pt idx="6323">
                  <c:v>16.575369999999999</c:v>
                </c:pt>
                <c:pt idx="6324">
                  <c:v>16.57799</c:v>
                </c:pt>
                <c:pt idx="6325">
                  <c:v>16.58061</c:v>
                </c:pt>
                <c:pt idx="6326">
                  <c:v>16.58323</c:v>
                </c:pt>
                <c:pt idx="6327">
                  <c:v>16.585850000000001</c:v>
                </c:pt>
                <c:pt idx="6328">
                  <c:v>16.588470000000001</c:v>
                </c:pt>
                <c:pt idx="6329">
                  <c:v>16.591090000000001</c:v>
                </c:pt>
                <c:pt idx="6330">
                  <c:v>16.593720000000001</c:v>
                </c:pt>
                <c:pt idx="6331">
                  <c:v>16.596340000000001</c:v>
                </c:pt>
                <c:pt idx="6332">
                  <c:v>16.598960000000002</c:v>
                </c:pt>
                <c:pt idx="6333">
                  <c:v>16.601579999999998</c:v>
                </c:pt>
                <c:pt idx="6334">
                  <c:v>16.604199999999999</c:v>
                </c:pt>
                <c:pt idx="6335">
                  <c:v>16.606819999999999</c:v>
                </c:pt>
                <c:pt idx="6336">
                  <c:v>16.609439999999999</c:v>
                </c:pt>
                <c:pt idx="6337">
                  <c:v>16.61206</c:v>
                </c:pt>
                <c:pt idx="6338">
                  <c:v>16.61469</c:v>
                </c:pt>
                <c:pt idx="6339">
                  <c:v>16.61731</c:v>
                </c:pt>
                <c:pt idx="6340">
                  <c:v>16.61993</c:v>
                </c:pt>
                <c:pt idx="6341">
                  <c:v>16.62255</c:v>
                </c:pt>
                <c:pt idx="6342">
                  <c:v>16.625170000000001</c:v>
                </c:pt>
                <c:pt idx="6343">
                  <c:v>16.627790000000001</c:v>
                </c:pt>
                <c:pt idx="6344">
                  <c:v>16.630410000000001</c:v>
                </c:pt>
                <c:pt idx="6345">
                  <c:v>16.633040000000001</c:v>
                </c:pt>
                <c:pt idx="6346">
                  <c:v>16.635660000000001</c:v>
                </c:pt>
                <c:pt idx="6347">
                  <c:v>16.638280000000002</c:v>
                </c:pt>
                <c:pt idx="6348">
                  <c:v>16.640899999999998</c:v>
                </c:pt>
                <c:pt idx="6349">
                  <c:v>16.643519999999999</c:v>
                </c:pt>
                <c:pt idx="6350">
                  <c:v>16.646139999999999</c:v>
                </c:pt>
                <c:pt idx="6351">
                  <c:v>16.648769999999999</c:v>
                </c:pt>
                <c:pt idx="6352">
                  <c:v>16.651389999999999</c:v>
                </c:pt>
                <c:pt idx="6353">
                  <c:v>16.65401</c:v>
                </c:pt>
                <c:pt idx="6354">
                  <c:v>16.65663</c:v>
                </c:pt>
                <c:pt idx="6355">
                  <c:v>16.65925</c:v>
                </c:pt>
                <c:pt idx="6356">
                  <c:v>16.66187</c:v>
                </c:pt>
                <c:pt idx="6357">
                  <c:v>16.664490000000001</c:v>
                </c:pt>
                <c:pt idx="6358">
                  <c:v>16.667120000000001</c:v>
                </c:pt>
                <c:pt idx="6359">
                  <c:v>16.669740000000001</c:v>
                </c:pt>
                <c:pt idx="6360">
                  <c:v>16.672360000000001</c:v>
                </c:pt>
                <c:pt idx="6361">
                  <c:v>16.674980000000001</c:v>
                </c:pt>
                <c:pt idx="6362">
                  <c:v>16.677600000000002</c:v>
                </c:pt>
                <c:pt idx="6363">
                  <c:v>16.680219999999998</c:v>
                </c:pt>
                <c:pt idx="6364">
                  <c:v>16.682839999999999</c:v>
                </c:pt>
                <c:pt idx="6365">
                  <c:v>16.685459999999999</c:v>
                </c:pt>
                <c:pt idx="6366">
                  <c:v>16.688089999999999</c:v>
                </c:pt>
                <c:pt idx="6367">
                  <c:v>16.690709999999999</c:v>
                </c:pt>
                <c:pt idx="6368">
                  <c:v>16.69333</c:v>
                </c:pt>
                <c:pt idx="6369">
                  <c:v>16.69595</c:v>
                </c:pt>
                <c:pt idx="6370">
                  <c:v>16.69857</c:v>
                </c:pt>
                <c:pt idx="6371">
                  <c:v>16.70119</c:v>
                </c:pt>
                <c:pt idx="6372">
                  <c:v>16.70382</c:v>
                </c:pt>
                <c:pt idx="6373">
                  <c:v>16.706440000000001</c:v>
                </c:pt>
                <c:pt idx="6374">
                  <c:v>16.709060000000001</c:v>
                </c:pt>
                <c:pt idx="6375">
                  <c:v>16.711680000000001</c:v>
                </c:pt>
                <c:pt idx="6376">
                  <c:v>16.714300000000001</c:v>
                </c:pt>
                <c:pt idx="6377">
                  <c:v>16.716919999999998</c:v>
                </c:pt>
                <c:pt idx="6378">
                  <c:v>16.719539999999999</c:v>
                </c:pt>
                <c:pt idx="6379">
                  <c:v>16.722169999999998</c:v>
                </c:pt>
                <c:pt idx="6380">
                  <c:v>16.724789999999999</c:v>
                </c:pt>
                <c:pt idx="6381">
                  <c:v>16.727409999999999</c:v>
                </c:pt>
                <c:pt idx="6382">
                  <c:v>16.730029999999999</c:v>
                </c:pt>
                <c:pt idx="6383">
                  <c:v>16.73265</c:v>
                </c:pt>
                <c:pt idx="6384">
                  <c:v>16.73527</c:v>
                </c:pt>
                <c:pt idx="6385">
                  <c:v>16.73789</c:v>
                </c:pt>
                <c:pt idx="6386">
                  <c:v>16.74052</c:v>
                </c:pt>
                <c:pt idx="6387">
                  <c:v>16.74314</c:v>
                </c:pt>
                <c:pt idx="6388">
                  <c:v>16.745760000000001</c:v>
                </c:pt>
                <c:pt idx="6389">
                  <c:v>16.748380000000001</c:v>
                </c:pt>
                <c:pt idx="6390">
                  <c:v>16.751000000000001</c:v>
                </c:pt>
                <c:pt idx="6391">
                  <c:v>16.753620000000002</c:v>
                </c:pt>
                <c:pt idx="6392">
                  <c:v>16.756239999999998</c:v>
                </c:pt>
                <c:pt idx="6393">
                  <c:v>16.758870000000002</c:v>
                </c:pt>
                <c:pt idx="6394">
                  <c:v>16.761489999999998</c:v>
                </c:pt>
                <c:pt idx="6395">
                  <c:v>16.764109999999999</c:v>
                </c:pt>
                <c:pt idx="6396">
                  <c:v>16.766729999999999</c:v>
                </c:pt>
                <c:pt idx="6397">
                  <c:v>16.769349999999999</c:v>
                </c:pt>
                <c:pt idx="6398">
                  <c:v>16.77197</c:v>
                </c:pt>
                <c:pt idx="6399">
                  <c:v>16.7746</c:v>
                </c:pt>
                <c:pt idx="6400">
                  <c:v>16.77722</c:v>
                </c:pt>
                <c:pt idx="6401">
                  <c:v>16.77984</c:v>
                </c:pt>
                <c:pt idx="6402">
                  <c:v>16.78246</c:v>
                </c:pt>
                <c:pt idx="6403">
                  <c:v>16.785080000000001</c:v>
                </c:pt>
                <c:pt idx="6404">
                  <c:v>16.787700000000001</c:v>
                </c:pt>
                <c:pt idx="6405">
                  <c:v>16.790320000000001</c:v>
                </c:pt>
                <c:pt idx="6406">
                  <c:v>16.792940000000002</c:v>
                </c:pt>
                <c:pt idx="6407">
                  <c:v>16.795570000000001</c:v>
                </c:pt>
                <c:pt idx="6408">
                  <c:v>16.798190000000002</c:v>
                </c:pt>
                <c:pt idx="6409">
                  <c:v>16.800809999999998</c:v>
                </c:pt>
                <c:pt idx="6410">
                  <c:v>16.803429999999999</c:v>
                </c:pt>
                <c:pt idx="6411">
                  <c:v>16.806049999999999</c:v>
                </c:pt>
                <c:pt idx="6412">
                  <c:v>16.808669999999999</c:v>
                </c:pt>
                <c:pt idx="6413">
                  <c:v>16.81129</c:v>
                </c:pt>
                <c:pt idx="6414">
                  <c:v>16.81392</c:v>
                </c:pt>
                <c:pt idx="6415">
                  <c:v>16.81654</c:v>
                </c:pt>
                <c:pt idx="6416">
                  <c:v>16.81916</c:v>
                </c:pt>
                <c:pt idx="6417">
                  <c:v>16.82178</c:v>
                </c:pt>
                <c:pt idx="6418">
                  <c:v>16.824400000000001</c:v>
                </c:pt>
                <c:pt idx="6419">
                  <c:v>16.827020000000001</c:v>
                </c:pt>
                <c:pt idx="6420">
                  <c:v>16.829650000000001</c:v>
                </c:pt>
                <c:pt idx="6421">
                  <c:v>16.832270000000001</c:v>
                </c:pt>
                <c:pt idx="6422">
                  <c:v>16.834890000000001</c:v>
                </c:pt>
                <c:pt idx="6423">
                  <c:v>16.837510000000002</c:v>
                </c:pt>
                <c:pt idx="6424">
                  <c:v>16.840129999999998</c:v>
                </c:pt>
                <c:pt idx="6425">
                  <c:v>16.842749999999999</c:v>
                </c:pt>
                <c:pt idx="6426">
                  <c:v>16.845369999999999</c:v>
                </c:pt>
                <c:pt idx="6427">
                  <c:v>16.847989999999999</c:v>
                </c:pt>
                <c:pt idx="6428">
                  <c:v>16.850619999999999</c:v>
                </c:pt>
                <c:pt idx="6429">
                  <c:v>16.85324</c:v>
                </c:pt>
                <c:pt idx="6430">
                  <c:v>16.85586</c:v>
                </c:pt>
                <c:pt idx="6431">
                  <c:v>16.85848</c:v>
                </c:pt>
                <c:pt idx="6432">
                  <c:v>16.8611</c:v>
                </c:pt>
                <c:pt idx="6433">
                  <c:v>16.863720000000001</c:v>
                </c:pt>
                <c:pt idx="6434">
                  <c:v>16.866340000000001</c:v>
                </c:pt>
                <c:pt idx="6435">
                  <c:v>16.868970000000001</c:v>
                </c:pt>
                <c:pt idx="6436">
                  <c:v>16.871590000000001</c:v>
                </c:pt>
                <c:pt idx="6437">
                  <c:v>16.874210000000001</c:v>
                </c:pt>
                <c:pt idx="6438">
                  <c:v>16.876830000000002</c:v>
                </c:pt>
                <c:pt idx="6439">
                  <c:v>16.879449999999999</c:v>
                </c:pt>
                <c:pt idx="6440">
                  <c:v>16.882069999999999</c:v>
                </c:pt>
                <c:pt idx="6441">
                  <c:v>16.884699999999999</c:v>
                </c:pt>
                <c:pt idx="6442">
                  <c:v>16.887319999999999</c:v>
                </c:pt>
                <c:pt idx="6443">
                  <c:v>16.889939999999999</c:v>
                </c:pt>
                <c:pt idx="6444">
                  <c:v>16.89256</c:v>
                </c:pt>
                <c:pt idx="6445">
                  <c:v>16.89518</c:v>
                </c:pt>
                <c:pt idx="6446">
                  <c:v>16.8978</c:v>
                </c:pt>
                <c:pt idx="6447">
                  <c:v>16.90042</c:v>
                </c:pt>
                <c:pt idx="6448">
                  <c:v>16.90305</c:v>
                </c:pt>
                <c:pt idx="6449">
                  <c:v>16.905670000000001</c:v>
                </c:pt>
                <c:pt idx="6450">
                  <c:v>16.908290000000001</c:v>
                </c:pt>
                <c:pt idx="6451">
                  <c:v>16.910910000000001</c:v>
                </c:pt>
                <c:pt idx="6452">
                  <c:v>16.913530000000002</c:v>
                </c:pt>
                <c:pt idx="6453">
                  <c:v>16.916149999999998</c:v>
                </c:pt>
                <c:pt idx="6454">
                  <c:v>16.918769999999999</c:v>
                </c:pt>
                <c:pt idx="6455">
                  <c:v>16.921389999999999</c:v>
                </c:pt>
                <c:pt idx="6456">
                  <c:v>16.924019999999999</c:v>
                </c:pt>
                <c:pt idx="6457">
                  <c:v>16.926639999999999</c:v>
                </c:pt>
                <c:pt idx="6458">
                  <c:v>16.929259999999999</c:v>
                </c:pt>
                <c:pt idx="6459">
                  <c:v>16.93188</c:v>
                </c:pt>
                <c:pt idx="6460">
                  <c:v>16.9345</c:v>
                </c:pt>
                <c:pt idx="6461">
                  <c:v>16.93712</c:v>
                </c:pt>
                <c:pt idx="6462">
                  <c:v>16.93974</c:v>
                </c:pt>
                <c:pt idx="6463">
                  <c:v>16.94237</c:v>
                </c:pt>
                <c:pt idx="6464">
                  <c:v>16.944990000000001</c:v>
                </c:pt>
                <c:pt idx="6465">
                  <c:v>16.947610000000001</c:v>
                </c:pt>
                <c:pt idx="6466">
                  <c:v>16.950230000000001</c:v>
                </c:pt>
                <c:pt idx="6467">
                  <c:v>16.952850000000002</c:v>
                </c:pt>
                <c:pt idx="6468">
                  <c:v>16.955469999999998</c:v>
                </c:pt>
                <c:pt idx="6469">
                  <c:v>16.958100000000002</c:v>
                </c:pt>
                <c:pt idx="6470">
                  <c:v>16.960719999999998</c:v>
                </c:pt>
                <c:pt idx="6471">
                  <c:v>16.963339999999999</c:v>
                </c:pt>
                <c:pt idx="6472">
                  <c:v>16.965959999999999</c:v>
                </c:pt>
                <c:pt idx="6473">
                  <c:v>16.968579999999999</c:v>
                </c:pt>
                <c:pt idx="6474">
                  <c:v>16.9712</c:v>
                </c:pt>
                <c:pt idx="6475">
                  <c:v>16.97382</c:v>
                </c:pt>
                <c:pt idx="6476">
                  <c:v>16.97645</c:v>
                </c:pt>
                <c:pt idx="6477">
                  <c:v>16.97907</c:v>
                </c:pt>
                <c:pt idx="6478">
                  <c:v>16.98169</c:v>
                </c:pt>
                <c:pt idx="6479">
                  <c:v>16.984310000000001</c:v>
                </c:pt>
                <c:pt idx="6480">
                  <c:v>16.986930000000001</c:v>
                </c:pt>
                <c:pt idx="6481">
                  <c:v>16.989550000000001</c:v>
                </c:pt>
                <c:pt idx="6482">
                  <c:v>16.992170000000002</c:v>
                </c:pt>
                <c:pt idx="6483">
                  <c:v>16.994789999999998</c:v>
                </c:pt>
                <c:pt idx="6484">
                  <c:v>16.997420000000002</c:v>
                </c:pt>
                <c:pt idx="6485">
                  <c:v>17.000039999999998</c:v>
                </c:pt>
                <c:pt idx="6486">
                  <c:v>17.002659999999999</c:v>
                </c:pt>
                <c:pt idx="6487">
                  <c:v>17.005279999999999</c:v>
                </c:pt>
                <c:pt idx="6488">
                  <c:v>17.007899999999999</c:v>
                </c:pt>
                <c:pt idx="6489">
                  <c:v>17.01052</c:v>
                </c:pt>
                <c:pt idx="6490">
                  <c:v>17.01315</c:v>
                </c:pt>
                <c:pt idx="6491">
                  <c:v>17.01577</c:v>
                </c:pt>
                <c:pt idx="6492">
                  <c:v>17.01839</c:v>
                </c:pt>
                <c:pt idx="6493">
                  <c:v>17.02101</c:v>
                </c:pt>
                <c:pt idx="6494">
                  <c:v>17.023630000000001</c:v>
                </c:pt>
                <c:pt idx="6495">
                  <c:v>17.026250000000001</c:v>
                </c:pt>
                <c:pt idx="6496">
                  <c:v>17.028870000000001</c:v>
                </c:pt>
                <c:pt idx="6497">
                  <c:v>17.031500000000001</c:v>
                </c:pt>
                <c:pt idx="6498">
                  <c:v>17.034120000000001</c:v>
                </c:pt>
                <c:pt idx="6499">
                  <c:v>17.036740000000002</c:v>
                </c:pt>
                <c:pt idx="6500">
                  <c:v>17.039359999999999</c:v>
                </c:pt>
                <c:pt idx="6501">
                  <c:v>17.041979999999999</c:v>
                </c:pt>
                <c:pt idx="6502">
                  <c:v>17.044599999999999</c:v>
                </c:pt>
                <c:pt idx="6503">
                  <c:v>17.047219999999999</c:v>
                </c:pt>
                <c:pt idx="6504">
                  <c:v>17.04984</c:v>
                </c:pt>
                <c:pt idx="6505">
                  <c:v>17.05247</c:v>
                </c:pt>
                <c:pt idx="6506">
                  <c:v>17.05509</c:v>
                </c:pt>
                <c:pt idx="6507">
                  <c:v>17.05771</c:v>
                </c:pt>
                <c:pt idx="6508">
                  <c:v>17.06033</c:v>
                </c:pt>
                <c:pt idx="6509">
                  <c:v>17.062950000000001</c:v>
                </c:pt>
                <c:pt idx="6510">
                  <c:v>17.065570000000001</c:v>
                </c:pt>
                <c:pt idx="6511">
                  <c:v>17.068200000000001</c:v>
                </c:pt>
                <c:pt idx="6512">
                  <c:v>17.070820000000001</c:v>
                </c:pt>
                <c:pt idx="6513">
                  <c:v>17.073440000000002</c:v>
                </c:pt>
                <c:pt idx="6514">
                  <c:v>17.076059999999998</c:v>
                </c:pt>
                <c:pt idx="6515">
                  <c:v>17.078679999999999</c:v>
                </c:pt>
                <c:pt idx="6516">
                  <c:v>17.081299999999999</c:v>
                </c:pt>
                <c:pt idx="6517">
                  <c:v>17.083929999999999</c:v>
                </c:pt>
                <c:pt idx="6518">
                  <c:v>17.086549999999999</c:v>
                </c:pt>
                <c:pt idx="6519">
                  <c:v>17.089169999999999</c:v>
                </c:pt>
                <c:pt idx="6520">
                  <c:v>17.09179</c:v>
                </c:pt>
                <c:pt idx="6521">
                  <c:v>17.09441</c:v>
                </c:pt>
                <c:pt idx="6522">
                  <c:v>17.09703</c:v>
                </c:pt>
                <c:pt idx="6523">
                  <c:v>17.09965</c:v>
                </c:pt>
                <c:pt idx="6524">
                  <c:v>17.102270000000001</c:v>
                </c:pt>
                <c:pt idx="6525">
                  <c:v>17.104900000000001</c:v>
                </c:pt>
                <c:pt idx="6526">
                  <c:v>17.107520000000001</c:v>
                </c:pt>
                <c:pt idx="6527">
                  <c:v>17.110140000000001</c:v>
                </c:pt>
                <c:pt idx="6528">
                  <c:v>17.112760000000002</c:v>
                </c:pt>
                <c:pt idx="6529">
                  <c:v>17.115379999999998</c:v>
                </c:pt>
                <c:pt idx="6530">
                  <c:v>17.117999999999999</c:v>
                </c:pt>
                <c:pt idx="6531">
                  <c:v>17.120619999999999</c:v>
                </c:pt>
                <c:pt idx="6532">
                  <c:v>17.123249999999999</c:v>
                </c:pt>
                <c:pt idx="6533">
                  <c:v>17.125869999999999</c:v>
                </c:pt>
                <c:pt idx="6534">
                  <c:v>17.128489999999999</c:v>
                </c:pt>
                <c:pt idx="6535">
                  <c:v>17.13111</c:v>
                </c:pt>
                <c:pt idx="6536">
                  <c:v>17.13373</c:v>
                </c:pt>
                <c:pt idx="6537">
                  <c:v>17.13635</c:v>
                </c:pt>
                <c:pt idx="6538">
                  <c:v>17.13898</c:v>
                </c:pt>
                <c:pt idx="6539">
                  <c:v>17.1416</c:v>
                </c:pt>
                <c:pt idx="6540">
                  <c:v>17.144220000000001</c:v>
                </c:pt>
                <c:pt idx="6541">
                  <c:v>17.146840000000001</c:v>
                </c:pt>
                <c:pt idx="6542">
                  <c:v>17.149460000000001</c:v>
                </c:pt>
                <c:pt idx="6543">
                  <c:v>17.152080000000002</c:v>
                </c:pt>
                <c:pt idx="6544">
                  <c:v>17.154699999999998</c:v>
                </c:pt>
                <c:pt idx="6545">
                  <c:v>17.157319999999999</c:v>
                </c:pt>
                <c:pt idx="6546">
                  <c:v>17.159949999999998</c:v>
                </c:pt>
                <c:pt idx="6547">
                  <c:v>17.162569999999999</c:v>
                </c:pt>
                <c:pt idx="6548">
                  <c:v>17.165189999999999</c:v>
                </c:pt>
                <c:pt idx="6549">
                  <c:v>17.167809999999999</c:v>
                </c:pt>
                <c:pt idx="6550">
                  <c:v>17.17043</c:v>
                </c:pt>
                <c:pt idx="6551">
                  <c:v>17.17305</c:v>
                </c:pt>
                <c:pt idx="6552">
                  <c:v>17.17567</c:v>
                </c:pt>
                <c:pt idx="6553">
                  <c:v>17.1783</c:v>
                </c:pt>
                <c:pt idx="6554">
                  <c:v>17.18092</c:v>
                </c:pt>
                <c:pt idx="6555">
                  <c:v>17.183540000000001</c:v>
                </c:pt>
                <c:pt idx="6556">
                  <c:v>17.186160000000001</c:v>
                </c:pt>
                <c:pt idx="6557">
                  <c:v>17.188780000000001</c:v>
                </c:pt>
                <c:pt idx="6558">
                  <c:v>17.191400000000002</c:v>
                </c:pt>
                <c:pt idx="6559">
                  <c:v>17.194030000000001</c:v>
                </c:pt>
                <c:pt idx="6560">
                  <c:v>17.196650000000002</c:v>
                </c:pt>
                <c:pt idx="6561">
                  <c:v>17.199269999999999</c:v>
                </c:pt>
                <c:pt idx="6562">
                  <c:v>17.201889999999999</c:v>
                </c:pt>
                <c:pt idx="6563">
                  <c:v>17.204509999999999</c:v>
                </c:pt>
                <c:pt idx="6564">
                  <c:v>17.207129999999999</c:v>
                </c:pt>
                <c:pt idx="6565">
                  <c:v>17.20975</c:v>
                </c:pt>
                <c:pt idx="6566">
                  <c:v>17.21238</c:v>
                </c:pt>
                <c:pt idx="6567">
                  <c:v>17.215</c:v>
                </c:pt>
                <c:pt idx="6568">
                  <c:v>17.21762</c:v>
                </c:pt>
                <c:pt idx="6569">
                  <c:v>17.22024</c:v>
                </c:pt>
                <c:pt idx="6570">
                  <c:v>17.222860000000001</c:v>
                </c:pt>
                <c:pt idx="6571">
                  <c:v>17.225480000000001</c:v>
                </c:pt>
                <c:pt idx="6572">
                  <c:v>17.228100000000001</c:v>
                </c:pt>
                <c:pt idx="6573">
                  <c:v>17.230720000000002</c:v>
                </c:pt>
                <c:pt idx="6574">
                  <c:v>17.233350000000002</c:v>
                </c:pt>
                <c:pt idx="6575">
                  <c:v>17.235969999999998</c:v>
                </c:pt>
                <c:pt idx="6576">
                  <c:v>17.238589999999999</c:v>
                </c:pt>
                <c:pt idx="6577">
                  <c:v>17.241209999999999</c:v>
                </c:pt>
                <c:pt idx="6578">
                  <c:v>17.243829999999999</c:v>
                </c:pt>
                <c:pt idx="6579">
                  <c:v>17.246449999999999</c:v>
                </c:pt>
                <c:pt idx="6580">
                  <c:v>17.24907</c:v>
                </c:pt>
                <c:pt idx="6581">
                  <c:v>17.2517</c:v>
                </c:pt>
                <c:pt idx="6582">
                  <c:v>17.25432</c:v>
                </c:pt>
                <c:pt idx="6583">
                  <c:v>17.25694</c:v>
                </c:pt>
                <c:pt idx="6584">
                  <c:v>17.25956</c:v>
                </c:pt>
                <c:pt idx="6585">
                  <c:v>17.262180000000001</c:v>
                </c:pt>
                <c:pt idx="6586">
                  <c:v>17.264800000000001</c:v>
                </c:pt>
                <c:pt idx="6587">
                  <c:v>17.267430000000001</c:v>
                </c:pt>
                <c:pt idx="6588">
                  <c:v>17.270050000000001</c:v>
                </c:pt>
                <c:pt idx="6589">
                  <c:v>17.272670000000002</c:v>
                </c:pt>
                <c:pt idx="6590">
                  <c:v>17.275289999999998</c:v>
                </c:pt>
                <c:pt idx="6591">
                  <c:v>17.277909999999999</c:v>
                </c:pt>
                <c:pt idx="6592">
                  <c:v>17.280529999999999</c:v>
                </c:pt>
                <c:pt idx="6593">
                  <c:v>17.283149999999999</c:v>
                </c:pt>
                <c:pt idx="6594">
                  <c:v>17.285779999999999</c:v>
                </c:pt>
                <c:pt idx="6595">
                  <c:v>17.288399999999999</c:v>
                </c:pt>
                <c:pt idx="6596">
                  <c:v>17.29102</c:v>
                </c:pt>
                <c:pt idx="6597">
                  <c:v>17.29364</c:v>
                </c:pt>
                <c:pt idx="6598">
                  <c:v>17.29626</c:v>
                </c:pt>
                <c:pt idx="6599">
                  <c:v>17.29888</c:v>
                </c:pt>
                <c:pt idx="6600">
                  <c:v>17.301500000000001</c:v>
                </c:pt>
                <c:pt idx="6601">
                  <c:v>17.304120000000001</c:v>
                </c:pt>
                <c:pt idx="6602">
                  <c:v>17.306750000000001</c:v>
                </c:pt>
                <c:pt idx="6603">
                  <c:v>17.309370000000001</c:v>
                </c:pt>
                <c:pt idx="6604">
                  <c:v>17.311990000000002</c:v>
                </c:pt>
                <c:pt idx="6605">
                  <c:v>17.314609999999998</c:v>
                </c:pt>
                <c:pt idx="6606">
                  <c:v>17.317229999999999</c:v>
                </c:pt>
                <c:pt idx="6607">
                  <c:v>17.319849999999999</c:v>
                </c:pt>
                <c:pt idx="6608">
                  <c:v>17.322479999999999</c:v>
                </c:pt>
                <c:pt idx="6609">
                  <c:v>17.325099999999999</c:v>
                </c:pt>
                <c:pt idx="6610">
                  <c:v>17.327719999999999</c:v>
                </c:pt>
                <c:pt idx="6611">
                  <c:v>17.33034</c:v>
                </c:pt>
                <c:pt idx="6612">
                  <c:v>17.33296</c:v>
                </c:pt>
                <c:pt idx="6613">
                  <c:v>17.33558</c:v>
                </c:pt>
                <c:pt idx="6614">
                  <c:v>17.338200000000001</c:v>
                </c:pt>
                <c:pt idx="6615">
                  <c:v>17.34083</c:v>
                </c:pt>
                <c:pt idx="6616">
                  <c:v>17.343450000000001</c:v>
                </c:pt>
                <c:pt idx="6617">
                  <c:v>17.346070000000001</c:v>
                </c:pt>
                <c:pt idx="6618">
                  <c:v>17.348690000000001</c:v>
                </c:pt>
                <c:pt idx="6619">
                  <c:v>17.351310000000002</c:v>
                </c:pt>
                <c:pt idx="6620">
                  <c:v>17.353929999999998</c:v>
                </c:pt>
                <c:pt idx="6621">
                  <c:v>17.356549999999999</c:v>
                </c:pt>
                <c:pt idx="6622">
                  <c:v>17.359169999999999</c:v>
                </c:pt>
                <c:pt idx="6623">
                  <c:v>17.361799999999999</c:v>
                </c:pt>
                <c:pt idx="6624">
                  <c:v>17.364419999999999</c:v>
                </c:pt>
                <c:pt idx="6625">
                  <c:v>17.367039999999999</c:v>
                </c:pt>
                <c:pt idx="6626">
                  <c:v>17.36966</c:v>
                </c:pt>
                <c:pt idx="6627">
                  <c:v>17.37228</c:v>
                </c:pt>
                <c:pt idx="6628">
                  <c:v>17.3749</c:v>
                </c:pt>
                <c:pt idx="6629">
                  <c:v>17.37753</c:v>
                </c:pt>
                <c:pt idx="6630">
                  <c:v>17.38015</c:v>
                </c:pt>
                <c:pt idx="6631">
                  <c:v>17.382770000000001</c:v>
                </c:pt>
                <c:pt idx="6632">
                  <c:v>17.385390000000001</c:v>
                </c:pt>
                <c:pt idx="6633">
                  <c:v>17.388010000000001</c:v>
                </c:pt>
                <c:pt idx="6634">
                  <c:v>17.390630000000002</c:v>
                </c:pt>
                <c:pt idx="6635">
                  <c:v>17.393260000000001</c:v>
                </c:pt>
                <c:pt idx="6636">
                  <c:v>17.395879999999998</c:v>
                </c:pt>
                <c:pt idx="6637">
                  <c:v>17.398499999999999</c:v>
                </c:pt>
                <c:pt idx="6638">
                  <c:v>17.401119999999999</c:v>
                </c:pt>
                <c:pt idx="6639">
                  <c:v>17.403739999999999</c:v>
                </c:pt>
                <c:pt idx="6640">
                  <c:v>17.406359999999999</c:v>
                </c:pt>
                <c:pt idx="6641">
                  <c:v>17.40898</c:v>
                </c:pt>
                <c:pt idx="6642">
                  <c:v>17.4116</c:v>
                </c:pt>
                <c:pt idx="6643">
                  <c:v>17.41423</c:v>
                </c:pt>
                <c:pt idx="6644">
                  <c:v>17.41685</c:v>
                </c:pt>
                <c:pt idx="6645">
                  <c:v>17.41947</c:v>
                </c:pt>
                <c:pt idx="6646">
                  <c:v>17.422090000000001</c:v>
                </c:pt>
                <c:pt idx="6647">
                  <c:v>17.424710000000001</c:v>
                </c:pt>
                <c:pt idx="6648">
                  <c:v>17.427330000000001</c:v>
                </c:pt>
                <c:pt idx="6649">
                  <c:v>17.429950000000002</c:v>
                </c:pt>
                <c:pt idx="6650">
                  <c:v>17.432580000000002</c:v>
                </c:pt>
                <c:pt idx="6651">
                  <c:v>17.435199999999998</c:v>
                </c:pt>
                <c:pt idx="6652">
                  <c:v>17.437819999999999</c:v>
                </c:pt>
                <c:pt idx="6653">
                  <c:v>17.440439999999999</c:v>
                </c:pt>
                <c:pt idx="6654">
                  <c:v>17.443059999999999</c:v>
                </c:pt>
                <c:pt idx="6655">
                  <c:v>17.445679999999999</c:v>
                </c:pt>
                <c:pt idx="6656">
                  <c:v>17.448309999999999</c:v>
                </c:pt>
                <c:pt idx="6657">
                  <c:v>17.45093</c:v>
                </c:pt>
                <c:pt idx="6658">
                  <c:v>17.45355</c:v>
                </c:pt>
                <c:pt idx="6659">
                  <c:v>17.45617</c:v>
                </c:pt>
                <c:pt idx="6660">
                  <c:v>17.45879</c:v>
                </c:pt>
                <c:pt idx="6661">
                  <c:v>17.461410000000001</c:v>
                </c:pt>
                <c:pt idx="6662">
                  <c:v>17.464030000000001</c:v>
                </c:pt>
                <c:pt idx="6663">
                  <c:v>17.466650000000001</c:v>
                </c:pt>
                <c:pt idx="6664">
                  <c:v>17.469280000000001</c:v>
                </c:pt>
                <c:pt idx="6665">
                  <c:v>17.471900000000002</c:v>
                </c:pt>
                <c:pt idx="6666">
                  <c:v>17.474519999999998</c:v>
                </c:pt>
                <c:pt idx="6667">
                  <c:v>17.477139999999999</c:v>
                </c:pt>
                <c:pt idx="6668">
                  <c:v>17.479759999999999</c:v>
                </c:pt>
                <c:pt idx="6669">
                  <c:v>17.482379999999999</c:v>
                </c:pt>
                <c:pt idx="6670">
                  <c:v>17.484999999999999</c:v>
                </c:pt>
                <c:pt idx="6671">
                  <c:v>17.487629999999999</c:v>
                </c:pt>
                <c:pt idx="6672">
                  <c:v>17.49025</c:v>
                </c:pt>
                <c:pt idx="6673">
                  <c:v>17.49287</c:v>
                </c:pt>
                <c:pt idx="6674">
                  <c:v>17.49549</c:v>
                </c:pt>
                <c:pt idx="6675">
                  <c:v>17.49811</c:v>
                </c:pt>
                <c:pt idx="6676">
                  <c:v>17.500730000000001</c:v>
                </c:pt>
                <c:pt idx="6677">
                  <c:v>17.503360000000001</c:v>
                </c:pt>
                <c:pt idx="6678">
                  <c:v>17.505980000000001</c:v>
                </c:pt>
                <c:pt idx="6679">
                  <c:v>17.508600000000001</c:v>
                </c:pt>
                <c:pt idx="6680">
                  <c:v>17.511220000000002</c:v>
                </c:pt>
                <c:pt idx="6681">
                  <c:v>17.513839999999998</c:v>
                </c:pt>
                <c:pt idx="6682">
                  <c:v>17.516459999999999</c:v>
                </c:pt>
                <c:pt idx="6683">
                  <c:v>17.519079999999999</c:v>
                </c:pt>
                <c:pt idx="6684">
                  <c:v>17.521709999999999</c:v>
                </c:pt>
                <c:pt idx="6685">
                  <c:v>17.524329999999999</c:v>
                </c:pt>
                <c:pt idx="6686">
                  <c:v>17.526949999999999</c:v>
                </c:pt>
                <c:pt idx="6687">
                  <c:v>17.52957</c:v>
                </c:pt>
                <c:pt idx="6688">
                  <c:v>17.53219</c:v>
                </c:pt>
                <c:pt idx="6689">
                  <c:v>17.53481</c:v>
                </c:pt>
                <c:pt idx="6690">
                  <c:v>17.537430000000001</c:v>
                </c:pt>
                <c:pt idx="6691">
                  <c:v>17.540050000000001</c:v>
                </c:pt>
                <c:pt idx="6692">
                  <c:v>17.542680000000001</c:v>
                </c:pt>
                <c:pt idx="6693">
                  <c:v>17.545300000000001</c:v>
                </c:pt>
                <c:pt idx="6694">
                  <c:v>17.547920000000001</c:v>
                </c:pt>
                <c:pt idx="6695">
                  <c:v>17.550540000000002</c:v>
                </c:pt>
                <c:pt idx="6696">
                  <c:v>17.553159999999998</c:v>
                </c:pt>
                <c:pt idx="6697">
                  <c:v>17.555779999999999</c:v>
                </c:pt>
                <c:pt idx="6698">
                  <c:v>17.558399999999999</c:v>
                </c:pt>
                <c:pt idx="6699">
                  <c:v>17.561029999999999</c:v>
                </c:pt>
                <c:pt idx="6700">
                  <c:v>17.563649999999999</c:v>
                </c:pt>
                <c:pt idx="6701">
                  <c:v>17.566269999999999</c:v>
                </c:pt>
                <c:pt idx="6702">
                  <c:v>17.56889</c:v>
                </c:pt>
                <c:pt idx="6703">
                  <c:v>17.57151</c:v>
                </c:pt>
                <c:pt idx="6704">
                  <c:v>17.57413</c:v>
                </c:pt>
                <c:pt idx="6705">
                  <c:v>17.57676</c:v>
                </c:pt>
                <c:pt idx="6706">
                  <c:v>17.57938</c:v>
                </c:pt>
                <c:pt idx="6707">
                  <c:v>17.582000000000001</c:v>
                </c:pt>
                <c:pt idx="6708">
                  <c:v>17.584620000000001</c:v>
                </c:pt>
                <c:pt idx="6709">
                  <c:v>17.587240000000001</c:v>
                </c:pt>
                <c:pt idx="6710">
                  <c:v>17.589860000000002</c:v>
                </c:pt>
                <c:pt idx="6711">
                  <c:v>17.592479999999998</c:v>
                </c:pt>
                <c:pt idx="6712">
                  <c:v>17.595109999999998</c:v>
                </c:pt>
                <c:pt idx="6713">
                  <c:v>17.597729999999999</c:v>
                </c:pt>
                <c:pt idx="6714">
                  <c:v>17.600349999999999</c:v>
                </c:pt>
                <c:pt idx="6715">
                  <c:v>17.602969999999999</c:v>
                </c:pt>
                <c:pt idx="6716">
                  <c:v>17.605589999999999</c:v>
                </c:pt>
                <c:pt idx="6717">
                  <c:v>17.60821</c:v>
                </c:pt>
                <c:pt idx="6718">
                  <c:v>17.61083</c:v>
                </c:pt>
                <c:pt idx="6719">
                  <c:v>17.61345</c:v>
                </c:pt>
                <c:pt idx="6720">
                  <c:v>17.61608</c:v>
                </c:pt>
                <c:pt idx="6721">
                  <c:v>17.6187</c:v>
                </c:pt>
                <c:pt idx="6722">
                  <c:v>17.621320000000001</c:v>
                </c:pt>
                <c:pt idx="6723">
                  <c:v>17.623940000000001</c:v>
                </c:pt>
                <c:pt idx="6724">
                  <c:v>17.626560000000001</c:v>
                </c:pt>
                <c:pt idx="6725">
                  <c:v>17.629180000000002</c:v>
                </c:pt>
                <c:pt idx="6726">
                  <c:v>17.631810000000002</c:v>
                </c:pt>
                <c:pt idx="6727">
                  <c:v>17.634429999999998</c:v>
                </c:pt>
                <c:pt idx="6728">
                  <c:v>17.637049999999999</c:v>
                </c:pt>
                <c:pt idx="6729">
                  <c:v>17.639669999999999</c:v>
                </c:pt>
                <c:pt idx="6730">
                  <c:v>17.642289999999999</c:v>
                </c:pt>
                <c:pt idx="6731">
                  <c:v>17.644909999999999</c:v>
                </c:pt>
                <c:pt idx="6732">
                  <c:v>17.64753</c:v>
                </c:pt>
                <c:pt idx="6733">
                  <c:v>17.65016</c:v>
                </c:pt>
                <c:pt idx="6734">
                  <c:v>17.65278</c:v>
                </c:pt>
                <c:pt idx="6735">
                  <c:v>17.6554</c:v>
                </c:pt>
                <c:pt idx="6736">
                  <c:v>17.65802</c:v>
                </c:pt>
                <c:pt idx="6737">
                  <c:v>17.660640000000001</c:v>
                </c:pt>
                <c:pt idx="6738">
                  <c:v>17.663260000000001</c:v>
                </c:pt>
                <c:pt idx="6739">
                  <c:v>17.665880000000001</c:v>
                </c:pt>
                <c:pt idx="6740">
                  <c:v>17.668500000000002</c:v>
                </c:pt>
                <c:pt idx="6741">
                  <c:v>17.671130000000002</c:v>
                </c:pt>
                <c:pt idx="6742">
                  <c:v>17.673749999999998</c:v>
                </c:pt>
                <c:pt idx="6743">
                  <c:v>17.676369999999999</c:v>
                </c:pt>
                <c:pt idx="6744">
                  <c:v>17.678989999999999</c:v>
                </c:pt>
                <c:pt idx="6745">
                  <c:v>17.681609999999999</c:v>
                </c:pt>
                <c:pt idx="6746">
                  <c:v>17.684229999999999</c:v>
                </c:pt>
                <c:pt idx="6747">
                  <c:v>17.686859999999999</c:v>
                </c:pt>
                <c:pt idx="6748">
                  <c:v>17.68948</c:v>
                </c:pt>
                <c:pt idx="6749">
                  <c:v>17.6921</c:v>
                </c:pt>
                <c:pt idx="6750">
                  <c:v>17.69472</c:v>
                </c:pt>
                <c:pt idx="6751">
                  <c:v>17.697340000000001</c:v>
                </c:pt>
                <c:pt idx="6752">
                  <c:v>17.699960000000001</c:v>
                </c:pt>
                <c:pt idx="6753">
                  <c:v>17.702580000000001</c:v>
                </c:pt>
                <c:pt idx="6754">
                  <c:v>17.705210000000001</c:v>
                </c:pt>
                <c:pt idx="6755">
                  <c:v>17.707830000000001</c:v>
                </c:pt>
                <c:pt idx="6756">
                  <c:v>17.710450000000002</c:v>
                </c:pt>
                <c:pt idx="6757">
                  <c:v>17.713069999999998</c:v>
                </c:pt>
                <c:pt idx="6758">
                  <c:v>17.715689999999999</c:v>
                </c:pt>
                <c:pt idx="6759">
                  <c:v>17.718309999999999</c:v>
                </c:pt>
                <c:pt idx="6760">
                  <c:v>17.720929999999999</c:v>
                </c:pt>
                <c:pt idx="6761">
                  <c:v>17.723559999999999</c:v>
                </c:pt>
                <c:pt idx="6762">
                  <c:v>17.726179999999999</c:v>
                </c:pt>
                <c:pt idx="6763">
                  <c:v>17.7288</c:v>
                </c:pt>
                <c:pt idx="6764">
                  <c:v>17.73142</c:v>
                </c:pt>
                <c:pt idx="6765">
                  <c:v>17.73404</c:v>
                </c:pt>
                <c:pt idx="6766">
                  <c:v>17.736660000000001</c:v>
                </c:pt>
                <c:pt idx="6767">
                  <c:v>17.739280000000001</c:v>
                </c:pt>
                <c:pt idx="6768">
                  <c:v>17.741910000000001</c:v>
                </c:pt>
                <c:pt idx="6769">
                  <c:v>17.744530000000001</c:v>
                </c:pt>
                <c:pt idx="6770">
                  <c:v>17.747150000000001</c:v>
                </c:pt>
                <c:pt idx="6771">
                  <c:v>17.749770000000002</c:v>
                </c:pt>
                <c:pt idx="6772">
                  <c:v>17.752389999999998</c:v>
                </c:pt>
                <c:pt idx="6773">
                  <c:v>17.755009999999999</c:v>
                </c:pt>
                <c:pt idx="6774">
                  <c:v>17.757639999999999</c:v>
                </c:pt>
                <c:pt idx="6775">
                  <c:v>17.760259999999999</c:v>
                </c:pt>
                <c:pt idx="6776">
                  <c:v>17.762879999999999</c:v>
                </c:pt>
                <c:pt idx="6777">
                  <c:v>17.765499999999999</c:v>
                </c:pt>
                <c:pt idx="6778">
                  <c:v>17.76812</c:v>
                </c:pt>
                <c:pt idx="6779">
                  <c:v>17.77074</c:v>
                </c:pt>
                <c:pt idx="6780">
                  <c:v>17.77336</c:v>
                </c:pt>
                <c:pt idx="6781">
                  <c:v>17.775980000000001</c:v>
                </c:pt>
                <c:pt idx="6782">
                  <c:v>17.77861</c:v>
                </c:pt>
                <c:pt idx="6783">
                  <c:v>17.781230000000001</c:v>
                </c:pt>
                <c:pt idx="6784">
                  <c:v>17.783850000000001</c:v>
                </c:pt>
                <c:pt idx="6785">
                  <c:v>17.786470000000001</c:v>
                </c:pt>
                <c:pt idx="6786">
                  <c:v>17.789090000000002</c:v>
                </c:pt>
                <c:pt idx="6787">
                  <c:v>17.791709999999998</c:v>
                </c:pt>
                <c:pt idx="6788">
                  <c:v>17.794329999999999</c:v>
                </c:pt>
                <c:pt idx="6789">
                  <c:v>17.796959999999999</c:v>
                </c:pt>
                <c:pt idx="6790">
                  <c:v>17.799579999999999</c:v>
                </c:pt>
                <c:pt idx="6791">
                  <c:v>17.802199999999999</c:v>
                </c:pt>
                <c:pt idx="6792">
                  <c:v>17.804819999999999</c:v>
                </c:pt>
                <c:pt idx="6793">
                  <c:v>17.80744</c:v>
                </c:pt>
                <c:pt idx="6794">
                  <c:v>17.81006</c:v>
                </c:pt>
                <c:pt idx="6795">
                  <c:v>17.81269</c:v>
                </c:pt>
                <c:pt idx="6796">
                  <c:v>17.81531</c:v>
                </c:pt>
                <c:pt idx="6797">
                  <c:v>17.81793</c:v>
                </c:pt>
                <c:pt idx="6798">
                  <c:v>17.820550000000001</c:v>
                </c:pt>
                <c:pt idx="6799">
                  <c:v>17.823170000000001</c:v>
                </c:pt>
                <c:pt idx="6800">
                  <c:v>17.825790000000001</c:v>
                </c:pt>
                <c:pt idx="6801">
                  <c:v>17.828410000000002</c:v>
                </c:pt>
                <c:pt idx="6802">
                  <c:v>17.831040000000002</c:v>
                </c:pt>
                <c:pt idx="6803">
                  <c:v>17.833659999999998</c:v>
                </c:pt>
                <c:pt idx="6804">
                  <c:v>17.836279999999999</c:v>
                </c:pt>
                <c:pt idx="6805">
                  <c:v>17.838899999999999</c:v>
                </c:pt>
                <c:pt idx="6806">
                  <c:v>17.841519999999999</c:v>
                </c:pt>
                <c:pt idx="6807">
                  <c:v>17.844139999999999</c:v>
                </c:pt>
                <c:pt idx="6808">
                  <c:v>17.84676</c:v>
                </c:pt>
                <c:pt idx="6809">
                  <c:v>17.84938</c:v>
                </c:pt>
                <c:pt idx="6810">
                  <c:v>17.85201</c:v>
                </c:pt>
                <c:pt idx="6811">
                  <c:v>17.85463</c:v>
                </c:pt>
                <c:pt idx="6812">
                  <c:v>17.857250000000001</c:v>
                </c:pt>
                <c:pt idx="6813">
                  <c:v>17.859870000000001</c:v>
                </c:pt>
                <c:pt idx="6814">
                  <c:v>17.862490000000001</c:v>
                </c:pt>
                <c:pt idx="6815">
                  <c:v>17.865110000000001</c:v>
                </c:pt>
                <c:pt idx="6816">
                  <c:v>17.867730000000002</c:v>
                </c:pt>
                <c:pt idx="6817">
                  <c:v>17.870360000000002</c:v>
                </c:pt>
                <c:pt idx="6818">
                  <c:v>17.872979999999998</c:v>
                </c:pt>
                <c:pt idx="6819">
                  <c:v>17.875599999999999</c:v>
                </c:pt>
                <c:pt idx="6820">
                  <c:v>17.878219999999999</c:v>
                </c:pt>
                <c:pt idx="6821">
                  <c:v>17.880839999999999</c:v>
                </c:pt>
                <c:pt idx="6822">
                  <c:v>17.883459999999999</c:v>
                </c:pt>
                <c:pt idx="6823">
                  <c:v>17.886089999999999</c:v>
                </c:pt>
                <c:pt idx="6824">
                  <c:v>17.88871</c:v>
                </c:pt>
                <c:pt idx="6825">
                  <c:v>17.89133</c:v>
                </c:pt>
                <c:pt idx="6826">
                  <c:v>17.89395</c:v>
                </c:pt>
                <c:pt idx="6827">
                  <c:v>17.896570000000001</c:v>
                </c:pt>
                <c:pt idx="6828">
                  <c:v>17.899190000000001</c:v>
                </c:pt>
                <c:pt idx="6829">
                  <c:v>17.901810000000001</c:v>
                </c:pt>
                <c:pt idx="6830">
                  <c:v>17.904430000000001</c:v>
                </c:pt>
                <c:pt idx="6831">
                  <c:v>17.907060000000001</c:v>
                </c:pt>
                <c:pt idx="6832">
                  <c:v>17.909680000000002</c:v>
                </c:pt>
                <c:pt idx="6833">
                  <c:v>17.912299999999998</c:v>
                </c:pt>
                <c:pt idx="6834">
                  <c:v>17.914919999999999</c:v>
                </c:pt>
                <c:pt idx="6835">
                  <c:v>17.917539999999999</c:v>
                </c:pt>
                <c:pt idx="6836">
                  <c:v>17.920159999999999</c:v>
                </c:pt>
                <c:pt idx="6837">
                  <c:v>17.922779999999999</c:v>
                </c:pt>
                <c:pt idx="6838">
                  <c:v>17.925409999999999</c:v>
                </c:pt>
                <c:pt idx="6839">
                  <c:v>17.92803</c:v>
                </c:pt>
                <c:pt idx="6840">
                  <c:v>17.93065</c:v>
                </c:pt>
                <c:pt idx="6841">
                  <c:v>17.93327</c:v>
                </c:pt>
                <c:pt idx="6842">
                  <c:v>17.935890000000001</c:v>
                </c:pt>
                <c:pt idx="6843">
                  <c:v>17.938510000000001</c:v>
                </c:pt>
                <c:pt idx="6844">
                  <c:v>17.941140000000001</c:v>
                </c:pt>
                <c:pt idx="6845">
                  <c:v>17.943760000000001</c:v>
                </c:pt>
                <c:pt idx="6846">
                  <c:v>17.946380000000001</c:v>
                </c:pt>
                <c:pt idx="6847">
                  <c:v>17.949000000000002</c:v>
                </c:pt>
                <c:pt idx="6848">
                  <c:v>17.951619999999998</c:v>
                </c:pt>
                <c:pt idx="6849">
                  <c:v>17.954239999999999</c:v>
                </c:pt>
                <c:pt idx="6850">
                  <c:v>17.956859999999999</c:v>
                </c:pt>
                <c:pt idx="6851">
                  <c:v>17.959489999999999</c:v>
                </c:pt>
                <c:pt idx="6852">
                  <c:v>17.962109999999999</c:v>
                </c:pt>
                <c:pt idx="6853">
                  <c:v>17.964729999999999</c:v>
                </c:pt>
                <c:pt idx="6854">
                  <c:v>17.96735</c:v>
                </c:pt>
                <c:pt idx="6855">
                  <c:v>17.96997</c:v>
                </c:pt>
                <c:pt idx="6856">
                  <c:v>17.97259</c:v>
                </c:pt>
                <c:pt idx="6857">
                  <c:v>17.975210000000001</c:v>
                </c:pt>
                <c:pt idx="6858">
                  <c:v>17.977830000000001</c:v>
                </c:pt>
                <c:pt idx="6859">
                  <c:v>17.980460000000001</c:v>
                </c:pt>
                <c:pt idx="6860">
                  <c:v>17.983080000000001</c:v>
                </c:pt>
                <c:pt idx="6861">
                  <c:v>17.985700000000001</c:v>
                </c:pt>
                <c:pt idx="6862">
                  <c:v>17.988320000000002</c:v>
                </c:pt>
                <c:pt idx="6863">
                  <c:v>17.990939999999998</c:v>
                </c:pt>
                <c:pt idx="6864">
                  <c:v>17.993559999999999</c:v>
                </c:pt>
                <c:pt idx="6865">
                  <c:v>17.996189999999999</c:v>
                </c:pt>
                <c:pt idx="6866">
                  <c:v>17.998809999999999</c:v>
                </c:pt>
                <c:pt idx="6867">
                  <c:v>18.001429999999999</c:v>
                </c:pt>
                <c:pt idx="6868">
                  <c:v>18.004049999999999</c:v>
                </c:pt>
                <c:pt idx="6869">
                  <c:v>18.00667</c:v>
                </c:pt>
                <c:pt idx="6870">
                  <c:v>18.00929</c:v>
                </c:pt>
                <c:pt idx="6871">
                  <c:v>18.01191</c:v>
                </c:pt>
                <c:pt idx="6872">
                  <c:v>18.01454</c:v>
                </c:pt>
                <c:pt idx="6873">
                  <c:v>18.017160000000001</c:v>
                </c:pt>
                <c:pt idx="6874">
                  <c:v>18.019780000000001</c:v>
                </c:pt>
                <c:pt idx="6875">
                  <c:v>18.022400000000001</c:v>
                </c:pt>
                <c:pt idx="6876">
                  <c:v>18.025020000000001</c:v>
                </c:pt>
                <c:pt idx="6877">
                  <c:v>18.027640000000002</c:v>
                </c:pt>
                <c:pt idx="6878">
                  <c:v>18.030259999999998</c:v>
                </c:pt>
                <c:pt idx="6879">
                  <c:v>18.032889999999998</c:v>
                </c:pt>
                <c:pt idx="6880">
                  <c:v>18.035509999999999</c:v>
                </c:pt>
                <c:pt idx="6881">
                  <c:v>18.038129999999999</c:v>
                </c:pt>
                <c:pt idx="6882">
                  <c:v>18.040749999999999</c:v>
                </c:pt>
                <c:pt idx="6883">
                  <c:v>18.043369999999999</c:v>
                </c:pt>
                <c:pt idx="6884">
                  <c:v>18.04599</c:v>
                </c:pt>
                <c:pt idx="6885">
                  <c:v>18.04861</c:v>
                </c:pt>
                <c:pt idx="6886">
                  <c:v>18.05124</c:v>
                </c:pt>
                <c:pt idx="6887">
                  <c:v>18.05386</c:v>
                </c:pt>
                <c:pt idx="6888">
                  <c:v>18.056480000000001</c:v>
                </c:pt>
                <c:pt idx="6889">
                  <c:v>18.059100000000001</c:v>
                </c:pt>
                <c:pt idx="6890">
                  <c:v>18.061720000000001</c:v>
                </c:pt>
                <c:pt idx="6891">
                  <c:v>18.064340000000001</c:v>
                </c:pt>
                <c:pt idx="6892">
                  <c:v>18.066970000000001</c:v>
                </c:pt>
                <c:pt idx="6893">
                  <c:v>18.069590000000002</c:v>
                </c:pt>
                <c:pt idx="6894">
                  <c:v>18.072209999999998</c:v>
                </c:pt>
                <c:pt idx="6895">
                  <c:v>18.074829999999999</c:v>
                </c:pt>
                <c:pt idx="6896">
                  <c:v>18.077449999999999</c:v>
                </c:pt>
                <c:pt idx="6897">
                  <c:v>18.080069999999999</c:v>
                </c:pt>
                <c:pt idx="6898">
                  <c:v>18.082689999999999</c:v>
                </c:pt>
                <c:pt idx="6899">
                  <c:v>18.08531</c:v>
                </c:pt>
                <c:pt idx="6900">
                  <c:v>18.08794</c:v>
                </c:pt>
                <c:pt idx="6901">
                  <c:v>18.09056</c:v>
                </c:pt>
                <c:pt idx="6902">
                  <c:v>18.09318</c:v>
                </c:pt>
                <c:pt idx="6903">
                  <c:v>18.095800000000001</c:v>
                </c:pt>
                <c:pt idx="6904">
                  <c:v>18.098420000000001</c:v>
                </c:pt>
                <c:pt idx="6905">
                  <c:v>18.101040000000001</c:v>
                </c:pt>
                <c:pt idx="6906">
                  <c:v>18.103660000000001</c:v>
                </c:pt>
                <c:pt idx="6907">
                  <c:v>18.106290000000001</c:v>
                </c:pt>
                <c:pt idx="6908">
                  <c:v>18.108910000000002</c:v>
                </c:pt>
                <c:pt idx="6909">
                  <c:v>18.111529999999998</c:v>
                </c:pt>
                <c:pt idx="6910">
                  <c:v>18.114149999999999</c:v>
                </c:pt>
                <c:pt idx="6911">
                  <c:v>18.116769999999999</c:v>
                </c:pt>
                <c:pt idx="6912">
                  <c:v>18.119389999999999</c:v>
                </c:pt>
                <c:pt idx="6913">
                  <c:v>18.12201</c:v>
                </c:pt>
                <c:pt idx="6914">
                  <c:v>18.124639999999999</c:v>
                </c:pt>
                <c:pt idx="6915">
                  <c:v>18.12726</c:v>
                </c:pt>
                <c:pt idx="6916">
                  <c:v>18.12988</c:v>
                </c:pt>
                <c:pt idx="6917">
                  <c:v>18.1325</c:v>
                </c:pt>
                <c:pt idx="6918">
                  <c:v>18.135120000000001</c:v>
                </c:pt>
                <c:pt idx="6919">
                  <c:v>18.137740000000001</c:v>
                </c:pt>
                <c:pt idx="6920">
                  <c:v>18.140370000000001</c:v>
                </c:pt>
                <c:pt idx="6921">
                  <c:v>18.142990000000001</c:v>
                </c:pt>
                <c:pt idx="6922">
                  <c:v>18.145610000000001</c:v>
                </c:pt>
                <c:pt idx="6923">
                  <c:v>18.148230000000002</c:v>
                </c:pt>
                <c:pt idx="6924">
                  <c:v>18.150849999999998</c:v>
                </c:pt>
                <c:pt idx="6925">
                  <c:v>18.153469999999999</c:v>
                </c:pt>
                <c:pt idx="6926">
                  <c:v>18.156089999999999</c:v>
                </c:pt>
                <c:pt idx="6927">
                  <c:v>18.158709999999999</c:v>
                </c:pt>
                <c:pt idx="6928">
                  <c:v>18.161339999999999</c:v>
                </c:pt>
                <c:pt idx="6929">
                  <c:v>18.163959999999999</c:v>
                </c:pt>
                <c:pt idx="6930">
                  <c:v>18.16658</c:v>
                </c:pt>
                <c:pt idx="6931">
                  <c:v>18.1692</c:v>
                </c:pt>
                <c:pt idx="6932">
                  <c:v>18.17182</c:v>
                </c:pt>
                <c:pt idx="6933">
                  <c:v>18.174440000000001</c:v>
                </c:pt>
                <c:pt idx="6934">
                  <c:v>18.177060000000001</c:v>
                </c:pt>
                <c:pt idx="6935">
                  <c:v>18.179690000000001</c:v>
                </c:pt>
                <c:pt idx="6936">
                  <c:v>18.182310000000001</c:v>
                </c:pt>
                <c:pt idx="6937">
                  <c:v>18.184930000000001</c:v>
                </c:pt>
                <c:pt idx="6938">
                  <c:v>18.187550000000002</c:v>
                </c:pt>
                <c:pt idx="6939">
                  <c:v>18.190169999999998</c:v>
                </c:pt>
                <c:pt idx="6940">
                  <c:v>18.192789999999999</c:v>
                </c:pt>
                <c:pt idx="6941">
                  <c:v>18.195419999999999</c:v>
                </c:pt>
                <c:pt idx="6942">
                  <c:v>18.198039999999999</c:v>
                </c:pt>
                <c:pt idx="6943">
                  <c:v>18.200659999999999</c:v>
                </c:pt>
                <c:pt idx="6944">
                  <c:v>18.203279999999999</c:v>
                </c:pt>
                <c:pt idx="6945">
                  <c:v>18.2059</c:v>
                </c:pt>
                <c:pt idx="6946">
                  <c:v>18.20852</c:v>
                </c:pt>
                <c:pt idx="6947">
                  <c:v>18.21114</c:v>
                </c:pt>
                <c:pt idx="6948">
                  <c:v>18.213760000000001</c:v>
                </c:pt>
                <c:pt idx="6949">
                  <c:v>18.216390000000001</c:v>
                </c:pt>
                <c:pt idx="6950">
                  <c:v>18.219010000000001</c:v>
                </c:pt>
                <c:pt idx="6951">
                  <c:v>18.221630000000001</c:v>
                </c:pt>
                <c:pt idx="6952">
                  <c:v>18.224250000000001</c:v>
                </c:pt>
                <c:pt idx="6953">
                  <c:v>18.226870000000002</c:v>
                </c:pt>
                <c:pt idx="6954">
                  <c:v>18.229489999999998</c:v>
                </c:pt>
                <c:pt idx="6955">
                  <c:v>18.232109999999999</c:v>
                </c:pt>
                <c:pt idx="6956">
                  <c:v>18.234739999999999</c:v>
                </c:pt>
                <c:pt idx="6957">
                  <c:v>18.237359999999999</c:v>
                </c:pt>
                <c:pt idx="6958">
                  <c:v>18.239979999999999</c:v>
                </c:pt>
                <c:pt idx="6959">
                  <c:v>18.242599999999999</c:v>
                </c:pt>
                <c:pt idx="6960">
                  <c:v>18.24522</c:v>
                </c:pt>
                <c:pt idx="6961">
                  <c:v>18.24784</c:v>
                </c:pt>
                <c:pt idx="6962">
                  <c:v>18.25047</c:v>
                </c:pt>
                <c:pt idx="6963">
                  <c:v>18.25309</c:v>
                </c:pt>
                <c:pt idx="6964">
                  <c:v>18.255710000000001</c:v>
                </c:pt>
                <c:pt idx="6965">
                  <c:v>18.258330000000001</c:v>
                </c:pt>
                <c:pt idx="6966">
                  <c:v>18.260950000000001</c:v>
                </c:pt>
                <c:pt idx="6967">
                  <c:v>18.263570000000001</c:v>
                </c:pt>
                <c:pt idx="6968">
                  <c:v>18.266190000000002</c:v>
                </c:pt>
                <c:pt idx="6969">
                  <c:v>18.268820000000002</c:v>
                </c:pt>
                <c:pt idx="6970">
                  <c:v>18.271439999999998</c:v>
                </c:pt>
                <c:pt idx="6971">
                  <c:v>18.274059999999999</c:v>
                </c:pt>
                <c:pt idx="6972">
                  <c:v>18.276679999999999</c:v>
                </c:pt>
                <c:pt idx="6973">
                  <c:v>18.279299999999999</c:v>
                </c:pt>
                <c:pt idx="6974">
                  <c:v>18.28192</c:v>
                </c:pt>
                <c:pt idx="6975">
                  <c:v>18.28454</c:v>
                </c:pt>
                <c:pt idx="6976">
                  <c:v>18.28716</c:v>
                </c:pt>
                <c:pt idx="6977">
                  <c:v>18.28979</c:v>
                </c:pt>
                <c:pt idx="6978">
                  <c:v>18.29241</c:v>
                </c:pt>
                <c:pt idx="6979">
                  <c:v>18.295030000000001</c:v>
                </c:pt>
                <c:pt idx="6980">
                  <c:v>18.297650000000001</c:v>
                </c:pt>
                <c:pt idx="6981">
                  <c:v>18.300270000000001</c:v>
                </c:pt>
                <c:pt idx="6982">
                  <c:v>18.302890000000001</c:v>
                </c:pt>
                <c:pt idx="6983">
                  <c:v>18.305520000000001</c:v>
                </c:pt>
                <c:pt idx="6984">
                  <c:v>18.308140000000002</c:v>
                </c:pt>
                <c:pt idx="6985">
                  <c:v>18.310759999999998</c:v>
                </c:pt>
                <c:pt idx="6986">
                  <c:v>18.313379999999999</c:v>
                </c:pt>
                <c:pt idx="6987">
                  <c:v>18.315999999999999</c:v>
                </c:pt>
                <c:pt idx="6988">
                  <c:v>18.318619999999999</c:v>
                </c:pt>
                <c:pt idx="6989">
                  <c:v>18.32124</c:v>
                </c:pt>
                <c:pt idx="6990">
                  <c:v>18.323869999999999</c:v>
                </c:pt>
                <c:pt idx="6991">
                  <c:v>18.32649</c:v>
                </c:pt>
                <c:pt idx="6992">
                  <c:v>18.32911</c:v>
                </c:pt>
                <c:pt idx="6993">
                  <c:v>18.33173</c:v>
                </c:pt>
                <c:pt idx="6994">
                  <c:v>18.334350000000001</c:v>
                </c:pt>
                <c:pt idx="6995">
                  <c:v>18.336970000000001</c:v>
                </c:pt>
                <c:pt idx="6996">
                  <c:v>18.339590000000001</c:v>
                </c:pt>
                <c:pt idx="6997">
                  <c:v>18.342220000000001</c:v>
                </c:pt>
                <c:pt idx="6998">
                  <c:v>18.344840000000001</c:v>
                </c:pt>
                <c:pt idx="6999">
                  <c:v>18.347460000000002</c:v>
                </c:pt>
                <c:pt idx="7000">
                  <c:v>18.350079999999998</c:v>
                </c:pt>
                <c:pt idx="7001">
                  <c:v>18.352699999999999</c:v>
                </c:pt>
                <c:pt idx="7002">
                  <c:v>18.355319999999999</c:v>
                </c:pt>
                <c:pt idx="7003">
                  <c:v>18.357939999999999</c:v>
                </c:pt>
                <c:pt idx="7004">
                  <c:v>18.360569999999999</c:v>
                </c:pt>
                <c:pt idx="7005">
                  <c:v>18.363189999999999</c:v>
                </c:pt>
                <c:pt idx="7006">
                  <c:v>18.36581</c:v>
                </c:pt>
                <c:pt idx="7007">
                  <c:v>18.36843</c:v>
                </c:pt>
                <c:pt idx="7008">
                  <c:v>18.37105</c:v>
                </c:pt>
                <c:pt idx="7009">
                  <c:v>18.373670000000001</c:v>
                </c:pt>
                <c:pt idx="7010">
                  <c:v>18.376300000000001</c:v>
                </c:pt>
                <c:pt idx="7011">
                  <c:v>18.378920000000001</c:v>
                </c:pt>
                <c:pt idx="7012">
                  <c:v>18.381540000000001</c:v>
                </c:pt>
                <c:pt idx="7013">
                  <c:v>18.384160000000001</c:v>
                </c:pt>
                <c:pt idx="7014">
                  <c:v>18.386780000000002</c:v>
                </c:pt>
                <c:pt idx="7015">
                  <c:v>18.389399999999998</c:v>
                </c:pt>
                <c:pt idx="7016">
                  <c:v>18.392019999999999</c:v>
                </c:pt>
                <c:pt idx="7017">
                  <c:v>18.394639999999999</c:v>
                </c:pt>
                <c:pt idx="7018">
                  <c:v>18.397269999999999</c:v>
                </c:pt>
                <c:pt idx="7019">
                  <c:v>18.399889999999999</c:v>
                </c:pt>
                <c:pt idx="7020">
                  <c:v>18.402509999999999</c:v>
                </c:pt>
                <c:pt idx="7021">
                  <c:v>18.40513</c:v>
                </c:pt>
                <c:pt idx="7022">
                  <c:v>18.40775</c:v>
                </c:pt>
                <c:pt idx="7023">
                  <c:v>18.41037</c:v>
                </c:pt>
                <c:pt idx="7024">
                  <c:v>18.412990000000001</c:v>
                </c:pt>
                <c:pt idx="7025">
                  <c:v>18.415620000000001</c:v>
                </c:pt>
                <c:pt idx="7026">
                  <c:v>18.418240000000001</c:v>
                </c:pt>
                <c:pt idx="7027">
                  <c:v>18.420860000000001</c:v>
                </c:pt>
                <c:pt idx="7028">
                  <c:v>18.423480000000001</c:v>
                </c:pt>
                <c:pt idx="7029">
                  <c:v>18.426100000000002</c:v>
                </c:pt>
                <c:pt idx="7030">
                  <c:v>18.428719999999998</c:v>
                </c:pt>
                <c:pt idx="7031">
                  <c:v>18.431339999999999</c:v>
                </c:pt>
                <c:pt idx="7032">
                  <c:v>18.433969999999999</c:v>
                </c:pt>
                <c:pt idx="7033">
                  <c:v>18.436589999999999</c:v>
                </c:pt>
                <c:pt idx="7034">
                  <c:v>18.439209999999999</c:v>
                </c:pt>
                <c:pt idx="7035">
                  <c:v>18.44183</c:v>
                </c:pt>
                <c:pt idx="7036">
                  <c:v>18.44445</c:v>
                </c:pt>
                <c:pt idx="7037">
                  <c:v>18.44707</c:v>
                </c:pt>
                <c:pt idx="7038">
                  <c:v>18.44969</c:v>
                </c:pt>
                <c:pt idx="7039">
                  <c:v>18.45232</c:v>
                </c:pt>
                <c:pt idx="7040">
                  <c:v>18.454940000000001</c:v>
                </c:pt>
                <c:pt idx="7041">
                  <c:v>18.457560000000001</c:v>
                </c:pt>
                <c:pt idx="7042">
                  <c:v>18.460180000000001</c:v>
                </c:pt>
                <c:pt idx="7043">
                  <c:v>18.462800000000001</c:v>
                </c:pt>
                <c:pt idx="7044">
                  <c:v>18.465420000000002</c:v>
                </c:pt>
                <c:pt idx="7045">
                  <c:v>18.468039999999998</c:v>
                </c:pt>
                <c:pt idx="7046">
                  <c:v>18.470669999999998</c:v>
                </c:pt>
                <c:pt idx="7047">
                  <c:v>18.473289999999999</c:v>
                </c:pt>
                <c:pt idx="7048">
                  <c:v>18.475909999999999</c:v>
                </c:pt>
                <c:pt idx="7049">
                  <c:v>18.478529999999999</c:v>
                </c:pt>
                <c:pt idx="7050">
                  <c:v>18.48115</c:v>
                </c:pt>
                <c:pt idx="7051">
                  <c:v>18.48377</c:v>
                </c:pt>
                <c:pt idx="7052">
                  <c:v>18.48639</c:v>
                </c:pt>
                <c:pt idx="7053">
                  <c:v>18.48902</c:v>
                </c:pt>
                <c:pt idx="7054">
                  <c:v>18.49164</c:v>
                </c:pt>
                <c:pt idx="7055">
                  <c:v>18.494260000000001</c:v>
                </c:pt>
                <c:pt idx="7056">
                  <c:v>18.496880000000001</c:v>
                </c:pt>
                <c:pt idx="7057">
                  <c:v>18.499500000000001</c:v>
                </c:pt>
                <c:pt idx="7058">
                  <c:v>18.502120000000001</c:v>
                </c:pt>
                <c:pt idx="7059">
                  <c:v>18.504750000000001</c:v>
                </c:pt>
                <c:pt idx="7060">
                  <c:v>18.507370000000002</c:v>
                </c:pt>
                <c:pt idx="7061">
                  <c:v>18.509989999999998</c:v>
                </c:pt>
                <c:pt idx="7062">
                  <c:v>18.512609999999999</c:v>
                </c:pt>
                <c:pt idx="7063">
                  <c:v>18.515229999999999</c:v>
                </c:pt>
                <c:pt idx="7064">
                  <c:v>18.517849999999999</c:v>
                </c:pt>
                <c:pt idx="7065">
                  <c:v>18.52047</c:v>
                </c:pt>
                <c:pt idx="7066">
                  <c:v>18.52309</c:v>
                </c:pt>
                <c:pt idx="7067">
                  <c:v>18.52572</c:v>
                </c:pt>
                <c:pt idx="7068">
                  <c:v>18.52834</c:v>
                </c:pt>
                <c:pt idx="7069">
                  <c:v>18.53096</c:v>
                </c:pt>
                <c:pt idx="7070">
                  <c:v>18.533580000000001</c:v>
                </c:pt>
                <c:pt idx="7071">
                  <c:v>18.536200000000001</c:v>
                </c:pt>
                <c:pt idx="7072">
                  <c:v>18.538820000000001</c:v>
                </c:pt>
                <c:pt idx="7073">
                  <c:v>18.541440000000001</c:v>
                </c:pt>
                <c:pt idx="7074">
                  <c:v>18.544070000000001</c:v>
                </c:pt>
                <c:pt idx="7075">
                  <c:v>18.546690000000002</c:v>
                </c:pt>
                <c:pt idx="7076">
                  <c:v>18.549309999999998</c:v>
                </c:pt>
                <c:pt idx="7077">
                  <c:v>18.551929999999999</c:v>
                </c:pt>
                <c:pt idx="7078">
                  <c:v>18.554549999999999</c:v>
                </c:pt>
                <c:pt idx="7079">
                  <c:v>18.557169999999999</c:v>
                </c:pt>
                <c:pt idx="7080">
                  <c:v>18.559799999999999</c:v>
                </c:pt>
                <c:pt idx="7081">
                  <c:v>18.562419999999999</c:v>
                </c:pt>
                <c:pt idx="7082">
                  <c:v>18.56504</c:v>
                </c:pt>
                <c:pt idx="7083">
                  <c:v>18.56766</c:v>
                </c:pt>
                <c:pt idx="7084">
                  <c:v>18.57028</c:v>
                </c:pt>
                <c:pt idx="7085">
                  <c:v>18.572900000000001</c:v>
                </c:pt>
                <c:pt idx="7086">
                  <c:v>18.575520000000001</c:v>
                </c:pt>
                <c:pt idx="7087">
                  <c:v>18.578150000000001</c:v>
                </c:pt>
                <c:pt idx="7088">
                  <c:v>18.580770000000001</c:v>
                </c:pt>
                <c:pt idx="7089">
                  <c:v>18.583390000000001</c:v>
                </c:pt>
                <c:pt idx="7090">
                  <c:v>18.586010000000002</c:v>
                </c:pt>
                <c:pt idx="7091">
                  <c:v>18.588629999999998</c:v>
                </c:pt>
                <c:pt idx="7092">
                  <c:v>18.591249999999999</c:v>
                </c:pt>
                <c:pt idx="7093">
                  <c:v>18.593869999999999</c:v>
                </c:pt>
                <c:pt idx="7094">
                  <c:v>18.596489999999999</c:v>
                </c:pt>
                <c:pt idx="7095">
                  <c:v>18.599119999999999</c:v>
                </c:pt>
                <c:pt idx="7096">
                  <c:v>18.601739999999999</c:v>
                </c:pt>
                <c:pt idx="7097">
                  <c:v>18.60436</c:v>
                </c:pt>
                <c:pt idx="7098">
                  <c:v>18.60698</c:v>
                </c:pt>
                <c:pt idx="7099">
                  <c:v>18.6096</c:v>
                </c:pt>
                <c:pt idx="7100">
                  <c:v>18.612220000000001</c:v>
                </c:pt>
                <c:pt idx="7101">
                  <c:v>18.614850000000001</c:v>
                </c:pt>
                <c:pt idx="7102">
                  <c:v>18.617470000000001</c:v>
                </c:pt>
                <c:pt idx="7103">
                  <c:v>18.620090000000001</c:v>
                </c:pt>
                <c:pt idx="7104">
                  <c:v>18.622710000000001</c:v>
                </c:pt>
                <c:pt idx="7105">
                  <c:v>18.625330000000002</c:v>
                </c:pt>
                <c:pt idx="7106">
                  <c:v>18.627949999999998</c:v>
                </c:pt>
                <c:pt idx="7107">
                  <c:v>18.630569999999999</c:v>
                </c:pt>
                <c:pt idx="7108">
                  <c:v>18.633199999999999</c:v>
                </c:pt>
                <c:pt idx="7109">
                  <c:v>18.635819999999999</c:v>
                </c:pt>
                <c:pt idx="7110">
                  <c:v>18.638439999999999</c:v>
                </c:pt>
                <c:pt idx="7111">
                  <c:v>18.64106</c:v>
                </c:pt>
                <c:pt idx="7112">
                  <c:v>18.64368</c:v>
                </c:pt>
                <c:pt idx="7113">
                  <c:v>18.6463</c:v>
                </c:pt>
                <c:pt idx="7114">
                  <c:v>18.64892</c:v>
                </c:pt>
                <c:pt idx="7115">
                  <c:v>18.651540000000001</c:v>
                </c:pt>
                <c:pt idx="7116">
                  <c:v>18.654170000000001</c:v>
                </c:pt>
                <c:pt idx="7117">
                  <c:v>18.656790000000001</c:v>
                </c:pt>
                <c:pt idx="7118">
                  <c:v>18.659410000000001</c:v>
                </c:pt>
                <c:pt idx="7119">
                  <c:v>18.662030000000001</c:v>
                </c:pt>
                <c:pt idx="7120">
                  <c:v>18.664650000000002</c:v>
                </c:pt>
                <c:pt idx="7121">
                  <c:v>18.667269999999998</c:v>
                </c:pt>
                <c:pt idx="7122">
                  <c:v>18.669899999999998</c:v>
                </c:pt>
                <c:pt idx="7123">
                  <c:v>18.672519999999999</c:v>
                </c:pt>
                <c:pt idx="7124">
                  <c:v>18.675139999999999</c:v>
                </c:pt>
                <c:pt idx="7125">
                  <c:v>18.677759999999999</c:v>
                </c:pt>
                <c:pt idx="7126">
                  <c:v>18.68038</c:v>
                </c:pt>
                <c:pt idx="7127">
                  <c:v>18.683</c:v>
                </c:pt>
                <c:pt idx="7128">
                  <c:v>18.68563</c:v>
                </c:pt>
                <c:pt idx="7129">
                  <c:v>18.68825</c:v>
                </c:pt>
                <c:pt idx="7130">
                  <c:v>18.69087</c:v>
                </c:pt>
                <c:pt idx="7131">
                  <c:v>18.693490000000001</c:v>
                </c:pt>
                <c:pt idx="7132">
                  <c:v>18.696110000000001</c:v>
                </c:pt>
                <c:pt idx="7133">
                  <c:v>18.698730000000001</c:v>
                </c:pt>
                <c:pt idx="7134">
                  <c:v>18.701350000000001</c:v>
                </c:pt>
                <c:pt idx="7135">
                  <c:v>18.703970000000002</c:v>
                </c:pt>
                <c:pt idx="7136">
                  <c:v>18.706600000000002</c:v>
                </c:pt>
                <c:pt idx="7137">
                  <c:v>18.709219999999998</c:v>
                </c:pt>
                <c:pt idx="7138">
                  <c:v>18.711839999999999</c:v>
                </c:pt>
                <c:pt idx="7139">
                  <c:v>18.714459999999999</c:v>
                </c:pt>
                <c:pt idx="7140">
                  <c:v>18.717079999999999</c:v>
                </c:pt>
                <c:pt idx="7141">
                  <c:v>18.7197</c:v>
                </c:pt>
                <c:pt idx="7142">
                  <c:v>18.72232</c:v>
                </c:pt>
                <c:pt idx="7143">
                  <c:v>18.72495</c:v>
                </c:pt>
                <c:pt idx="7144">
                  <c:v>18.72757</c:v>
                </c:pt>
                <c:pt idx="7145">
                  <c:v>18.73019</c:v>
                </c:pt>
                <c:pt idx="7146">
                  <c:v>18.732810000000001</c:v>
                </c:pt>
                <c:pt idx="7147">
                  <c:v>18.735430000000001</c:v>
                </c:pt>
                <c:pt idx="7148">
                  <c:v>18.738050000000001</c:v>
                </c:pt>
                <c:pt idx="7149">
                  <c:v>18.740670000000001</c:v>
                </c:pt>
                <c:pt idx="7150">
                  <c:v>18.743300000000001</c:v>
                </c:pt>
                <c:pt idx="7151">
                  <c:v>18.745920000000002</c:v>
                </c:pt>
                <c:pt idx="7152">
                  <c:v>18.748539999999998</c:v>
                </c:pt>
                <c:pt idx="7153">
                  <c:v>18.751159999999999</c:v>
                </c:pt>
                <c:pt idx="7154">
                  <c:v>18.753779999999999</c:v>
                </c:pt>
                <c:pt idx="7155">
                  <c:v>18.756399999999999</c:v>
                </c:pt>
                <c:pt idx="7156">
                  <c:v>18.75902</c:v>
                </c:pt>
                <c:pt idx="7157">
                  <c:v>18.761649999999999</c:v>
                </c:pt>
                <c:pt idx="7158">
                  <c:v>18.76427</c:v>
                </c:pt>
                <c:pt idx="7159">
                  <c:v>18.76689</c:v>
                </c:pt>
                <c:pt idx="7160">
                  <c:v>18.76951</c:v>
                </c:pt>
                <c:pt idx="7161">
                  <c:v>18.772130000000001</c:v>
                </c:pt>
                <c:pt idx="7162">
                  <c:v>18.774750000000001</c:v>
                </c:pt>
                <c:pt idx="7163">
                  <c:v>18.777370000000001</c:v>
                </c:pt>
                <c:pt idx="7164">
                  <c:v>18.78</c:v>
                </c:pt>
                <c:pt idx="7165">
                  <c:v>18.782620000000001</c:v>
                </c:pt>
                <c:pt idx="7166">
                  <c:v>18.785240000000002</c:v>
                </c:pt>
                <c:pt idx="7167">
                  <c:v>18.787859999999998</c:v>
                </c:pt>
                <c:pt idx="7168">
                  <c:v>18.790479999999999</c:v>
                </c:pt>
                <c:pt idx="7169">
                  <c:v>18.793099999999999</c:v>
                </c:pt>
                <c:pt idx="7170">
                  <c:v>18.795719999999999</c:v>
                </c:pt>
                <c:pt idx="7171">
                  <c:v>18.798349999999999</c:v>
                </c:pt>
                <c:pt idx="7172">
                  <c:v>18.80097</c:v>
                </c:pt>
                <c:pt idx="7173">
                  <c:v>18.80359</c:v>
                </c:pt>
                <c:pt idx="7174">
                  <c:v>18.80621</c:v>
                </c:pt>
                <c:pt idx="7175">
                  <c:v>18.80883</c:v>
                </c:pt>
                <c:pt idx="7176">
                  <c:v>18.811450000000001</c:v>
                </c:pt>
                <c:pt idx="7177">
                  <c:v>18.814080000000001</c:v>
                </c:pt>
                <c:pt idx="7178">
                  <c:v>18.816700000000001</c:v>
                </c:pt>
                <c:pt idx="7179">
                  <c:v>18.819320000000001</c:v>
                </c:pt>
                <c:pt idx="7180">
                  <c:v>18.821940000000001</c:v>
                </c:pt>
                <c:pt idx="7181">
                  <c:v>18.824560000000002</c:v>
                </c:pt>
                <c:pt idx="7182">
                  <c:v>18.827179999999998</c:v>
                </c:pt>
                <c:pt idx="7183">
                  <c:v>18.829799999999999</c:v>
                </c:pt>
                <c:pt idx="7184">
                  <c:v>18.832419999999999</c:v>
                </c:pt>
                <c:pt idx="7185">
                  <c:v>18.835049999999999</c:v>
                </c:pt>
                <c:pt idx="7186">
                  <c:v>18.837669999999999</c:v>
                </c:pt>
                <c:pt idx="7187">
                  <c:v>18.84029</c:v>
                </c:pt>
                <c:pt idx="7188">
                  <c:v>18.84291</c:v>
                </c:pt>
                <c:pt idx="7189">
                  <c:v>18.84553</c:v>
                </c:pt>
                <c:pt idx="7190">
                  <c:v>18.84815</c:v>
                </c:pt>
                <c:pt idx="7191">
                  <c:v>18.850770000000001</c:v>
                </c:pt>
                <c:pt idx="7192">
                  <c:v>18.853400000000001</c:v>
                </c:pt>
                <c:pt idx="7193">
                  <c:v>18.856020000000001</c:v>
                </c:pt>
                <c:pt idx="7194">
                  <c:v>18.858640000000001</c:v>
                </c:pt>
                <c:pt idx="7195">
                  <c:v>18.861260000000001</c:v>
                </c:pt>
                <c:pt idx="7196">
                  <c:v>18.863880000000002</c:v>
                </c:pt>
                <c:pt idx="7197">
                  <c:v>18.866499999999998</c:v>
                </c:pt>
                <c:pt idx="7198">
                  <c:v>18.869129999999998</c:v>
                </c:pt>
                <c:pt idx="7199">
                  <c:v>18.871749999999999</c:v>
                </c:pt>
                <c:pt idx="7200">
                  <c:v>18.874369999999999</c:v>
                </c:pt>
                <c:pt idx="7201">
                  <c:v>18.876989999999999</c:v>
                </c:pt>
                <c:pt idx="7202">
                  <c:v>18.87961</c:v>
                </c:pt>
                <c:pt idx="7203">
                  <c:v>18.88223</c:v>
                </c:pt>
                <c:pt idx="7204">
                  <c:v>18.88485</c:v>
                </c:pt>
                <c:pt idx="7205">
                  <c:v>18.88748</c:v>
                </c:pt>
                <c:pt idx="7206">
                  <c:v>18.8901</c:v>
                </c:pt>
                <c:pt idx="7207">
                  <c:v>18.892720000000001</c:v>
                </c:pt>
                <c:pt idx="7208">
                  <c:v>18.895340000000001</c:v>
                </c:pt>
                <c:pt idx="7209">
                  <c:v>18.897960000000001</c:v>
                </c:pt>
                <c:pt idx="7210">
                  <c:v>18.900580000000001</c:v>
                </c:pt>
                <c:pt idx="7211">
                  <c:v>18.903199999999998</c:v>
                </c:pt>
                <c:pt idx="7212">
                  <c:v>18.905819999999999</c:v>
                </c:pt>
                <c:pt idx="7213">
                  <c:v>18.908449999999998</c:v>
                </c:pt>
                <c:pt idx="7214">
                  <c:v>18.911069999999999</c:v>
                </c:pt>
                <c:pt idx="7215">
                  <c:v>18.913689999999999</c:v>
                </c:pt>
                <c:pt idx="7216">
                  <c:v>18.916309999999999</c:v>
                </c:pt>
                <c:pt idx="7217">
                  <c:v>18.91893</c:v>
                </c:pt>
                <c:pt idx="7218">
                  <c:v>18.92155</c:v>
                </c:pt>
                <c:pt idx="7219">
                  <c:v>18.92418</c:v>
                </c:pt>
                <c:pt idx="7220">
                  <c:v>18.9268</c:v>
                </c:pt>
                <c:pt idx="7221">
                  <c:v>18.92942</c:v>
                </c:pt>
                <c:pt idx="7222">
                  <c:v>18.932040000000001</c:v>
                </c:pt>
                <c:pt idx="7223">
                  <c:v>18.934660000000001</c:v>
                </c:pt>
                <c:pt idx="7224">
                  <c:v>18.937280000000001</c:v>
                </c:pt>
                <c:pt idx="7225">
                  <c:v>18.939900000000002</c:v>
                </c:pt>
                <c:pt idx="7226">
                  <c:v>18.942530000000001</c:v>
                </c:pt>
                <c:pt idx="7227">
                  <c:v>18.945150000000002</c:v>
                </c:pt>
                <c:pt idx="7228">
                  <c:v>18.947769999999998</c:v>
                </c:pt>
                <c:pt idx="7229">
                  <c:v>18.950389999999999</c:v>
                </c:pt>
                <c:pt idx="7230">
                  <c:v>18.953009999999999</c:v>
                </c:pt>
                <c:pt idx="7231">
                  <c:v>18.955629999999999</c:v>
                </c:pt>
                <c:pt idx="7232">
                  <c:v>18.95825</c:v>
                </c:pt>
                <c:pt idx="7233">
                  <c:v>18.96087</c:v>
                </c:pt>
                <c:pt idx="7234">
                  <c:v>18.9635</c:v>
                </c:pt>
                <c:pt idx="7235">
                  <c:v>18.96612</c:v>
                </c:pt>
                <c:pt idx="7236">
                  <c:v>18.96874</c:v>
                </c:pt>
                <c:pt idx="7237">
                  <c:v>18.971360000000001</c:v>
                </c:pt>
                <c:pt idx="7238">
                  <c:v>18.973980000000001</c:v>
                </c:pt>
                <c:pt idx="7239">
                  <c:v>18.976600000000001</c:v>
                </c:pt>
                <c:pt idx="7240">
                  <c:v>18.979230000000001</c:v>
                </c:pt>
                <c:pt idx="7241">
                  <c:v>18.981850000000001</c:v>
                </c:pt>
                <c:pt idx="7242">
                  <c:v>18.984470000000002</c:v>
                </c:pt>
                <c:pt idx="7243">
                  <c:v>18.987089999999998</c:v>
                </c:pt>
                <c:pt idx="7244">
                  <c:v>18.989709999999999</c:v>
                </c:pt>
                <c:pt idx="7245">
                  <c:v>18.992329999999999</c:v>
                </c:pt>
                <c:pt idx="7246">
                  <c:v>18.994959999999999</c:v>
                </c:pt>
                <c:pt idx="7247">
                  <c:v>18.997579999999999</c:v>
                </c:pt>
                <c:pt idx="7248">
                  <c:v>19.0002</c:v>
                </c:pt>
                <c:pt idx="7249">
                  <c:v>19.00282</c:v>
                </c:pt>
                <c:pt idx="7250">
                  <c:v>19.00544</c:v>
                </c:pt>
                <c:pt idx="7251">
                  <c:v>19.00806</c:v>
                </c:pt>
                <c:pt idx="7252">
                  <c:v>19.010680000000001</c:v>
                </c:pt>
                <c:pt idx="7253">
                  <c:v>19.013300000000001</c:v>
                </c:pt>
                <c:pt idx="7254">
                  <c:v>19.015930000000001</c:v>
                </c:pt>
                <c:pt idx="7255">
                  <c:v>19.018550000000001</c:v>
                </c:pt>
                <c:pt idx="7256">
                  <c:v>19.021170000000001</c:v>
                </c:pt>
                <c:pt idx="7257">
                  <c:v>19.023790000000002</c:v>
                </c:pt>
                <c:pt idx="7258">
                  <c:v>19.026409999999998</c:v>
                </c:pt>
                <c:pt idx="7259">
                  <c:v>19.029029999999999</c:v>
                </c:pt>
                <c:pt idx="7260">
                  <c:v>19.031649999999999</c:v>
                </c:pt>
                <c:pt idx="7261">
                  <c:v>19.034279999999999</c:v>
                </c:pt>
                <c:pt idx="7262">
                  <c:v>19.036899999999999</c:v>
                </c:pt>
                <c:pt idx="7263">
                  <c:v>19.03952</c:v>
                </c:pt>
                <c:pt idx="7264">
                  <c:v>19.04214</c:v>
                </c:pt>
                <c:pt idx="7265">
                  <c:v>19.04476</c:v>
                </c:pt>
                <c:pt idx="7266">
                  <c:v>19.04738</c:v>
                </c:pt>
                <c:pt idx="7267">
                  <c:v>19.05</c:v>
                </c:pt>
                <c:pt idx="7268">
                  <c:v>19.052630000000001</c:v>
                </c:pt>
                <c:pt idx="7269">
                  <c:v>19.055250000000001</c:v>
                </c:pt>
                <c:pt idx="7270">
                  <c:v>19.057870000000001</c:v>
                </c:pt>
                <c:pt idx="7271">
                  <c:v>19.060490000000001</c:v>
                </c:pt>
                <c:pt idx="7272">
                  <c:v>19.063110000000002</c:v>
                </c:pt>
                <c:pt idx="7273">
                  <c:v>19.065729999999999</c:v>
                </c:pt>
                <c:pt idx="7274">
                  <c:v>19.068349999999999</c:v>
                </c:pt>
                <c:pt idx="7275">
                  <c:v>19.070979999999999</c:v>
                </c:pt>
                <c:pt idx="7276">
                  <c:v>19.073599999999999</c:v>
                </c:pt>
                <c:pt idx="7277">
                  <c:v>19.076219999999999</c:v>
                </c:pt>
                <c:pt idx="7278">
                  <c:v>19.07884</c:v>
                </c:pt>
                <c:pt idx="7279">
                  <c:v>19.08146</c:v>
                </c:pt>
                <c:pt idx="7280">
                  <c:v>19.08408</c:v>
                </c:pt>
                <c:pt idx="7281">
                  <c:v>19.0867</c:v>
                </c:pt>
                <c:pt idx="7282">
                  <c:v>19.08933</c:v>
                </c:pt>
                <c:pt idx="7283">
                  <c:v>19.091950000000001</c:v>
                </c:pt>
                <c:pt idx="7284">
                  <c:v>19.094570000000001</c:v>
                </c:pt>
                <c:pt idx="7285">
                  <c:v>19.097190000000001</c:v>
                </c:pt>
                <c:pt idx="7286">
                  <c:v>19.099810000000002</c:v>
                </c:pt>
                <c:pt idx="7287">
                  <c:v>19.102429999999998</c:v>
                </c:pt>
                <c:pt idx="7288">
                  <c:v>19.105049999999999</c:v>
                </c:pt>
                <c:pt idx="7289">
                  <c:v>19.107679999999998</c:v>
                </c:pt>
                <c:pt idx="7290">
                  <c:v>19.110299999999999</c:v>
                </c:pt>
                <c:pt idx="7291">
                  <c:v>19.112919999999999</c:v>
                </c:pt>
                <c:pt idx="7292">
                  <c:v>19.115539999999999</c:v>
                </c:pt>
                <c:pt idx="7293">
                  <c:v>19.11816</c:v>
                </c:pt>
                <c:pt idx="7294">
                  <c:v>19.12078</c:v>
                </c:pt>
                <c:pt idx="7295">
                  <c:v>19.12341</c:v>
                </c:pt>
                <c:pt idx="7296">
                  <c:v>19.12603</c:v>
                </c:pt>
                <c:pt idx="7297">
                  <c:v>19.12865</c:v>
                </c:pt>
                <c:pt idx="7298">
                  <c:v>19.131270000000001</c:v>
                </c:pt>
                <c:pt idx="7299">
                  <c:v>19.133890000000001</c:v>
                </c:pt>
                <c:pt idx="7300">
                  <c:v>19.136510000000001</c:v>
                </c:pt>
                <c:pt idx="7301">
                  <c:v>19.139130000000002</c:v>
                </c:pt>
                <c:pt idx="7302">
                  <c:v>19.141749999999998</c:v>
                </c:pt>
                <c:pt idx="7303">
                  <c:v>19.144380000000002</c:v>
                </c:pt>
                <c:pt idx="7304">
                  <c:v>19.146999999999998</c:v>
                </c:pt>
                <c:pt idx="7305">
                  <c:v>19.149619999999999</c:v>
                </c:pt>
                <c:pt idx="7306">
                  <c:v>19.152239999999999</c:v>
                </c:pt>
                <c:pt idx="7307">
                  <c:v>19.154859999999999</c:v>
                </c:pt>
                <c:pt idx="7308">
                  <c:v>19.15748</c:v>
                </c:pt>
                <c:pt idx="7309">
                  <c:v>19.1601</c:v>
                </c:pt>
                <c:pt idx="7310">
                  <c:v>19.16273</c:v>
                </c:pt>
                <c:pt idx="7311">
                  <c:v>19.16535</c:v>
                </c:pt>
                <c:pt idx="7312">
                  <c:v>19.16797</c:v>
                </c:pt>
                <c:pt idx="7313">
                  <c:v>19.170590000000001</c:v>
                </c:pt>
                <c:pt idx="7314">
                  <c:v>19.173210000000001</c:v>
                </c:pt>
                <c:pt idx="7315">
                  <c:v>19.175830000000001</c:v>
                </c:pt>
                <c:pt idx="7316">
                  <c:v>19.178460000000001</c:v>
                </c:pt>
                <c:pt idx="7317">
                  <c:v>19.181080000000001</c:v>
                </c:pt>
                <c:pt idx="7318">
                  <c:v>19.183700000000002</c:v>
                </c:pt>
                <c:pt idx="7319">
                  <c:v>19.186319999999998</c:v>
                </c:pt>
                <c:pt idx="7320">
                  <c:v>19.188939999999999</c:v>
                </c:pt>
                <c:pt idx="7321">
                  <c:v>19.191559999999999</c:v>
                </c:pt>
                <c:pt idx="7322">
                  <c:v>19.194179999999999</c:v>
                </c:pt>
                <c:pt idx="7323">
                  <c:v>19.196809999999999</c:v>
                </c:pt>
                <c:pt idx="7324">
                  <c:v>19.19943</c:v>
                </c:pt>
                <c:pt idx="7325">
                  <c:v>19.20205</c:v>
                </c:pt>
                <c:pt idx="7326">
                  <c:v>19.20467</c:v>
                </c:pt>
                <c:pt idx="7327">
                  <c:v>19.20729</c:v>
                </c:pt>
                <c:pt idx="7328">
                  <c:v>19.209910000000001</c:v>
                </c:pt>
                <c:pt idx="7329">
                  <c:v>19.212530000000001</c:v>
                </c:pt>
                <c:pt idx="7330">
                  <c:v>19.215150000000001</c:v>
                </c:pt>
                <c:pt idx="7331">
                  <c:v>19.217780000000001</c:v>
                </c:pt>
                <c:pt idx="7332">
                  <c:v>19.220400000000001</c:v>
                </c:pt>
                <c:pt idx="7333">
                  <c:v>19.223020000000002</c:v>
                </c:pt>
                <c:pt idx="7334">
                  <c:v>19.225639999999999</c:v>
                </c:pt>
                <c:pt idx="7335">
                  <c:v>19.228259999999999</c:v>
                </c:pt>
                <c:pt idx="7336">
                  <c:v>19.230879999999999</c:v>
                </c:pt>
                <c:pt idx="7337">
                  <c:v>19.233509999999999</c:v>
                </c:pt>
                <c:pt idx="7338">
                  <c:v>19.236129999999999</c:v>
                </c:pt>
                <c:pt idx="7339">
                  <c:v>19.23875</c:v>
                </c:pt>
                <c:pt idx="7340">
                  <c:v>19.24137</c:v>
                </c:pt>
                <c:pt idx="7341">
                  <c:v>19.24399</c:v>
                </c:pt>
                <c:pt idx="7342">
                  <c:v>19.24661</c:v>
                </c:pt>
                <c:pt idx="7343">
                  <c:v>19.249230000000001</c:v>
                </c:pt>
                <c:pt idx="7344">
                  <c:v>19.251860000000001</c:v>
                </c:pt>
                <c:pt idx="7345">
                  <c:v>19.254480000000001</c:v>
                </c:pt>
                <c:pt idx="7346">
                  <c:v>19.257100000000001</c:v>
                </c:pt>
                <c:pt idx="7347">
                  <c:v>19.259720000000002</c:v>
                </c:pt>
                <c:pt idx="7348">
                  <c:v>19.262339999999998</c:v>
                </c:pt>
                <c:pt idx="7349">
                  <c:v>19.264959999999999</c:v>
                </c:pt>
                <c:pt idx="7350">
                  <c:v>19.267579999999999</c:v>
                </c:pt>
                <c:pt idx="7351">
                  <c:v>19.270199999999999</c:v>
                </c:pt>
                <c:pt idx="7352">
                  <c:v>19.272829999999999</c:v>
                </c:pt>
                <c:pt idx="7353">
                  <c:v>19.275449999999999</c:v>
                </c:pt>
                <c:pt idx="7354">
                  <c:v>19.27807</c:v>
                </c:pt>
                <c:pt idx="7355">
                  <c:v>19.28069</c:v>
                </c:pt>
                <c:pt idx="7356">
                  <c:v>19.28331</c:v>
                </c:pt>
                <c:pt idx="7357">
                  <c:v>19.28593</c:v>
                </c:pt>
                <c:pt idx="7358">
                  <c:v>19.28856</c:v>
                </c:pt>
                <c:pt idx="7359">
                  <c:v>19.291180000000001</c:v>
                </c:pt>
                <c:pt idx="7360">
                  <c:v>19.293800000000001</c:v>
                </c:pt>
                <c:pt idx="7361">
                  <c:v>19.296420000000001</c:v>
                </c:pt>
                <c:pt idx="7362">
                  <c:v>19.299040000000002</c:v>
                </c:pt>
                <c:pt idx="7363">
                  <c:v>19.301659999999998</c:v>
                </c:pt>
                <c:pt idx="7364">
                  <c:v>19.304279999999999</c:v>
                </c:pt>
                <c:pt idx="7365">
                  <c:v>19.306909999999998</c:v>
                </c:pt>
                <c:pt idx="7366">
                  <c:v>19.309529999999999</c:v>
                </c:pt>
                <c:pt idx="7367">
                  <c:v>19.312149999999999</c:v>
                </c:pt>
                <c:pt idx="7368">
                  <c:v>19.314769999999999</c:v>
                </c:pt>
                <c:pt idx="7369">
                  <c:v>19.31739</c:v>
                </c:pt>
                <c:pt idx="7370">
                  <c:v>19.32001</c:v>
                </c:pt>
                <c:pt idx="7371">
                  <c:v>19.32263</c:v>
                </c:pt>
                <c:pt idx="7372">
                  <c:v>19.32526</c:v>
                </c:pt>
                <c:pt idx="7373">
                  <c:v>19.32788</c:v>
                </c:pt>
                <c:pt idx="7374">
                  <c:v>19.330500000000001</c:v>
                </c:pt>
                <c:pt idx="7375">
                  <c:v>19.333120000000001</c:v>
                </c:pt>
                <c:pt idx="7376">
                  <c:v>19.335740000000001</c:v>
                </c:pt>
                <c:pt idx="7377">
                  <c:v>19.338360000000002</c:v>
                </c:pt>
                <c:pt idx="7378">
                  <c:v>19.340979999999998</c:v>
                </c:pt>
                <c:pt idx="7379">
                  <c:v>19.343610000000002</c:v>
                </c:pt>
                <c:pt idx="7380">
                  <c:v>19.346229999999998</c:v>
                </c:pt>
                <c:pt idx="7381">
                  <c:v>19.348849999999999</c:v>
                </c:pt>
                <c:pt idx="7382">
                  <c:v>19.351469999999999</c:v>
                </c:pt>
                <c:pt idx="7383">
                  <c:v>19.354089999999999</c:v>
                </c:pt>
                <c:pt idx="7384">
                  <c:v>19.35671</c:v>
                </c:pt>
                <c:pt idx="7385">
                  <c:v>19.35933</c:v>
                </c:pt>
                <c:pt idx="7386">
                  <c:v>19.36196</c:v>
                </c:pt>
                <c:pt idx="7387">
                  <c:v>19.36458</c:v>
                </c:pt>
                <c:pt idx="7388">
                  <c:v>19.3672</c:v>
                </c:pt>
                <c:pt idx="7389">
                  <c:v>19.369820000000001</c:v>
                </c:pt>
                <c:pt idx="7390">
                  <c:v>19.372440000000001</c:v>
                </c:pt>
                <c:pt idx="7391">
                  <c:v>19.375060000000001</c:v>
                </c:pt>
                <c:pt idx="7392">
                  <c:v>19.377680000000002</c:v>
                </c:pt>
                <c:pt idx="7393">
                  <c:v>19.380310000000001</c:v>
                </c:pt>
                <c:pt idx="7394">
                  <c:v>19.382930000000002</c:v>
                </c:pt>
                <c:pt idx="7395">
                  <c:v>19.385549999999999</c:v>
                </c:pt>
                <c:pt idx="7396">
                  <c:v>19.388169999999999</c:v>
                </c:pt>
                <c:pt idx="7397">
                  <c:v>19.390789999999999</c:v>
                </c:pt>
                <c:pt idx="7398">
                  <c:v>19.393409999999999</c:v>
                </c:pt>
                <c:pt idx="7399">
                  <c:v>19.39603</c:v>
                </c:pt>
                <c:pt idx="7400">
                  <c:v>19.39865</c:v>
                </c:pt>
                <c:pt idx="7401">
                  <c:v>19.40128</c:v>
                </c:pt>
                <c:pt idx="7402">
                  <c:v>19.4039</c:v>
                </c:pt>
                <c:pt idx="7403">
                  <c:v>19.40652</c:v>
                </c:pt>
                <c:pt idx="7404">
                  <c:v>19.409140000000001</c:v>
                </c:pt>
                <c:pt idx="7405">
                  <c:v>19.411760000000001</c:v>
                </c:pt>
                <c:pt idx="7406">
                  <c:v>19.414380000000001</c:v>
                </c:pt>
                <c:pt idx="7407">
                  <c:v>19.417010000000001</c:v>
                </c:pt>
                <c:pt idx="7408">
                  <c:v>19.419630000000002</c:v>
                </c:pt>
                <c:pt idx="7409">
                  <c:v>19.422249999999998</c:v>
                </c:pt>
                <c:pt idx="7410">
                  <c:v>19.424869999999999</c:v>
                </c:pt>
                <c:pt idx="7411">
                  <c:v>19.427489999999999</c:v>
                </c:pt>
                <c:pt idx="7412">
                  <c:v>19.430109999999999</c:v>
                </c:pt>
                <c:pt idx="7413">
                  <c:v>19.432739999999999</c:v>
                </c:pt>
                <c:pt idx="7414">
                  <c:v>19.435359999999999</c:v>
                </c:pt>
                <c:pt idx="7415">
                  <c:v>19.43798</c:v>
                </c:pt>
                <c:pt idx="7416">
                  <c:v>19.4406</c:v>
                </c:pt>
                <c:pt idx="7417">
                  <c:v>19.44322</c:v>
                </c:pt>
                <c:pt idx="7418">
                  <c:v>19.44584</c:v>
                </c:pt>
                <c:pt idx="7419">
                  <c:v>19.448460000000001</c:v>
                </c:pt>
                <c:pt idx="7420">
                  <c:v>19.451080000000001</c:v>
                </c:pt>
                <c:pt idx="7421">
                  <c:v>19.453710000000001</c:v>
                </c:pt>
                <c:pt idx="7422">
                  <c:v>19.456330000000001</c:v>
                </c:pt>
                <c:pt idx="7423">
                  <c:v>19.458950000000002</c:v>
                </c:pt>
                <c:pt idx="7424">
                  <c:v>19.461569999999998</c:v>
                </c:pt>
                <c:pt idx="7425">
                  <c:v>19.464189999999999</c:v>
                </c:pt>
                <c:pt idx="7426">
                  <c:v>19.466809999999999</c:v>
                </c:pt>
                <c:pt idx="7427">
                  <c:v>19.469429999999999</c:v>
                </c:pt>
                <c:pt idx="7428">
                  <c:v>19.472059999999999</c:v>
                </c:pt>
                <c:pt idx="7429">
                  <c:v>19.474679999999999</c:v>
                </c:pt>
                <c:pt idx="7430">
                  <c:v>19.4773</c:v>
                </c:pt>
                <c:pt idx="7431">
                  <c:v>19.47992</c:v>
                </c:pt>
                <c:pt idx="7432">
                  <c:v>19.48254</c:v>
                </c:pt>
                <c:pt idx="7433">
                  <c:v>19.48516</c:v>
                </c:pt>
                <c:pt idx="7434">
                  <c:v>19.48779</c:v>
                </c:pt>
                <c:pt idx="7435">
                  <c:v>19.490410000000001</c:v>
                </c:pt>
                <c:pt idx="7436">
                  <c:v>19.493030000000001</c:v>
                </c:pt>
                <c:pt idx="7437">
                  <c:v>19.495650000000001</c:v>
                </c:pt>
                <c:pt idx="7438">
                  <c:v>19.498270000000002</c:v>
                </c:pt>
                <c:pt idx="7439">
                  <c:v>19.500889999999998</c:v>
                </c:pt>
                <c:pt idx="7440">
                  <c:v>19.503509999999999</c:v>
                </c:pt>
                <c:pt idx="7441">
                  <c:v>19.506129999999999</c:v>
                </c:pt>
                <c:pt idx="7442">
                  <c:v>19.508759999999999</c:v>
                </c:pt>
                <c:pt idx="7443">
                  <c:v>19.511379999999999</c:v>
                </c:pt>
                <c:pt idx="7444">
                  <c:v>19.513999999999999</c:v>
                </c:pt>
                <c:pt idx="7445">
                  <c:v>19.51662</c:v>
                </c:pt>
                <c:pt idx="7446">
                  <c:v>19.51924</c:v>
                </c:pt>
                <c:pt idx="7447">
                  <c:v>19.52186</c:v>
                </c:pt>
                <c:pt idx="7448">
                  <c:v>19.524480000000001</c:v>
                </c:pt>
                <c:pt idx="7449">
                  <c:v>19.52711</c:v>
                </c:pt>
                <c:pt idx="7450">
                  <c:v>19.529730000000001</c:v>
                </c:pt>
                <c:pt idx="7451">
                  <c:v>19.532350000000001</c:v>
                </c:pt>
                <c:pt idx="7452">
                  <c:v>19.534970000000001</c:v>
                </c:pt>
                <c:pt idx="7453">
                  <c:v>19.537590000000002</c:v>
                </c:pt>
                <c:pt idx="7454">
                  <c:v>19.540209999999998</c:v>
                </c:pt>
                <c:pt idx="7455">
                  <c:v>19.542840000000002</c:v>
                </c:pt>
                <c:pt idx="7456">
                  <c:v>19.545459999999999</c:v>
                </c:pt>
                <c:pt idx="7457">
                  <c:v>19.548079999999999</c:v>
                </c:pt>
                <c:pt idx="7458">
                  <c:v>19.550699999999999</c:v>
                </c:pt>
                <c:pt idx="7459">
                  <c:v>19.553319999999999</c:v>
                </c:pt>
                <c:pt idx="7460">
                  <c:v>19.55594</c:v>
                </c:pt>
                <c:pt idx="7461">
                  <c:v>19.55856</c:v>
                </c:pt>
                <c:pt idx="7462">
                  <c:v>19.56119</c:v>
                </c:pt>
                <c:pt idx="7463">
                  <c:v>19.56381</c:v>
                </c:pt>
                <c:pt idx="7464">
                  <c:v>19.56643</c:v>
                </c:pt>
                <c:pt idx="7465">
                  <c:v>19.569050000000001</c:v>
                </c:pt>
                <c:pt idx="7466">
                  <c:v>19.571670000000001</c:v>
                </c:pt>
                <c:pt idx="7467">
                  <c:v>19.574290000000001</c:v>
                </c:pt>
                <c:pt idx="7468">
                  <c:v>19.576910000000002</c:v>
                </c:pt>
                <c:pt idx="7469">
                  <c:v>19.579529999999998</c:v>
                </c:pt>
                <c:pt idx="7470">
                  <c:v>19.582159999999998</c:v>
                </c:pt>
                <c:pt idx="7471">
                  <c:v>19.584779999999999</c:v>
                </c:pt>
                <c:pt idx="7472">
                  <c:v>19.587399999999999</c:v>
                </c:pt>
                <c:pt idx="7473">
                  <c:v>19.590019999999999</c:v>
                </c:pt>
                <c:pt idx="7474">
                  <c:v>19.592639999999999</c:v>
                </c:pt>
                <c:pt idx="7475">
                  <c:v>19.59526</c:v>
                </c:pt>
                <c:pt idx="7476">
                  <c:v>19.59789</c:v>
                </c:pt>
                <c:pt idx="7477">
                  <c:v>19.60051</c:v>
                </c:pt>
                <c:pt idx="7478">
                  <c:v>19.60313</c:v>
                </c:pt>
                <c:pt idx="7479">
                  <c:v>19.60575</c:v>
                </c:pt>
                <c:pt idx="7480">
                  <c:v>19.608370000000001</c:v>
                </c:pt>
                <c:pt idx="7481">
                  <c:v>19.610990000000001</c:v>
                </c:pt>
                <c:pt idx="7482">
                  <c:v>19.613610000000001</c:v>
                </c:pt>
                <c:pt idx="7483">
                  <c:v>19.616240000000001</c:v>
                </c:pt>
                <c:pt idx="7484">
                  <c:v>19.618860000000002</c:v>
                </c:pt>
                <c:pt idx="7485">
                  <c:v>19.621479999999998</c:v>
                </c:pt>
                <c:pt idx="7486">
                  <c:v>19.624099999999999</c:v>
                </c:pt>
                <c:pt idx="7487">
                  <c:v>19.626719999999999</c:v>
                </c:pt>
                <c:pt idx="7488">
                  <c:v>19.629339999999999</c:v>
                </c:pt>
                <c:pt idx="7489">
                  <c:v>19.631959999999999</c:v>
                </c:pt>
                <c:pt idx="7490">
                  <c:v>19.634589999999999</c:v>
                </c:pt>
                <c:pt idx="7491">
                  <c:v>19.63721</c:v>
                </c:pt>
                <c:pt idx="7492">
                  <c:v>19.63983</c:v>
                </c:pt>
                <c:pt idx="7493">
                  <c:v>19.64245</c:v>
                </c:pt>
                <c:pt idx="7494">
                  <c:v>19.64507</c:v>
                </c:pt>
                <c:pt idx="7495">
                  <c:v>19.647690000000001</c:v>
                </c:pt>
                <c:pt idx="7496">
                  <c:v>19.650310000000001</c:v>
                </c:pt>
                <c:pt idx="7497">
                  <c:v>19.652940000000001</c:v>
                </c:pt>
                <c:pt idx="7498">
                  <c:v>19.655560000000001</c:v>
                </c:pt>
                <c:pt idx="7499">
                  <c:v>19.658180000000002</c:v>
                </c:pt>
                <c:pt idx="7500">
                  <c:v>19.660799999999998</c:v>
                </c:pt>
                <c:pt idx="7501">
                  <c:v>19.663419999999999</c:v>
                </c:pt>
                <c:pt idx="7502">
                  <c:v>19.666039999999999</c:v>
                </c:pt>
                <c:pt idx="7503">
                  <c:v>19.668659999999999</c:v>
                </c:pt>
                <c:pt idx="7504">
                  <c:v>19.671289999999999</c:v>
                </c:pt>
                <c:pt idx="7505">
                  <c:v>19.673909999999999</c:v>
                </c:pt>
                <c:pt idx="7506">
                  <c:v>19.67653</c:v>
                </c:pt>
                <c:pt idx="7507">
                  <c:v>19.67915</c:v>
                </c:pt>
                <c:pt idx="7508">
                  <c:v>19.68177</c:v>
                </c:pt>
                <c:pt idx="7509">
                  <c:v>19.68439</c:v>
                </c:pt>
                <c:pt idx="7510">
                  <c:v>19.687010000000001</c:v>
                </c:pt>
                <c:pt idx="7511">
                  <c:v>19.689640000000001</c:v>
                </c:pt>
                <c:pt idx="7512">
                  <c:v>19.692260000000001</c:v>
                </c:pt>
                <c:pt idx="7513">
                  <c:v>19.694880000000001</c:v>
                </c:pt>
                <c:pt idx="7514">
                  <c:v>19.697500000000002</c:v>
                </c:pt>
                <c:pt idx="7515">
                  <c:v>19.700119999999998</c:v>
                </c:pt>
                <c:pt idx="7516">
                  <c:v>19.702739999999999</c:v>
                </c:pt>
                <c:pt idx="7517">
                  <c:v>19.705359999999999</c:v>
                </c:pt>
                <c:pt idx="7518">
                  <c:v>19.707979999999999</c:v>
                </c:pt>
                <c:pt idx="7519">
                  <c:v>19.710609999999999</c:v>
                </c:pt>
                <c:pt idx="7520">
                  <c:v>19.713229999999999</c:v>
                </c:pt>
                <c:pt idx="7521">
                  <c:v>19.71585</c:v>
                </c:pt>
                <c:pt idx="7522">
                  <c:v>19.71847</c:v>
                </c:pt>
                <c:pt idx="7523">
                  <c:v>19.72109</c:v>
                </c:pt>
                <c:pt idx="7524">
                  <c:v>19.723710000000001</c:v>
                </c:pt>
                <c:pt idx="7525">
                  <c:v>19.72634</c:v>
                </c:pt>
                <c:pt idx="7526">
                  <c:v>19.728960000000001</c:v>
                </c:pt>
                <c:pt idx="7527">
                  <c:v>19.731580000000001</c:v>
                </c:pt>
                <c:pt idx="7528">
                  <c:v>19.734200000000001</c:v>
                </c:pt>
                <c:pt idx="7529">
                  <c:v>19.736820000000002</c:v>
                </c:pt>
                <c:pt idx="7530">
                  <c:v>19.739439999999998</c:v>
                </c:pt>
                <c:pt idx="7531">
                  <c:v>19.742069999999998</c:v>
                </c:pt>
                <c:pt idx="7532">
                  <c:v>19.744689999999999</c:v>
                </c:pt>
                <c:pt idx="7533">
                  <c:v>19.747309999999999</c:v>
                </c:pt>
                <c:pt idx="7534">
                  <c:v>19.749929999999999</c:v>
                </c:pt>
                <c:pt idx="7535">
                  <c:v>19.752549999999999</c:v>
                </c:pt>
                <c:pt idx="7536">
                  <c:v>19.75517</c:v>
                </c:pt>
                <c:pt idx="7537">
                  <c:v>19.75779</c:v>
                </c:pt>
                <c:pt idx="7538">
                  <c:v>19.76041</c:v>
                </c:pt>
                <c:pt idx="7539">
                  <c:v>19.76304</c:v>
                </c:pt>
                <c:pt idx="7540">
                  <c:v>19.76566</c:v>
                </c:pt>
                <c:pt idx="7541">
                  <c:v>19.768280000000001</c:v>
                </c:pt>
                <c:pt idx="7542">
                  <c:v>19.770900000000001</c:v>
                </c:pt>
                <c:pt idx="7543">
                  <c:v>19.773520000000001</c:v>
                </c:pt>
                <c:pt idx="7544">
                  <c:v>19.776140000000002</c:v>
                </c:pt>
                <c:pt idx="7545">
                  <c:v>19.778759999999998</c:v>
                </c:pt>
                <c:pt idx="7546">
                  <c:v>19.781389999999998</c:v>
                </c:pt>
                <c:pt idx="7547">
                  <c:v>19.784009999999999</c:v>
                </c:pt>
                <c:pt idx="7548">
                  <c:v>19.786629999999999</c:v>
                </c:pt>
                <c:pt idx="7549">
                  <c:v>19.789249999999999</c:v>
                </c:pt>
                <c:pt idx="7550">
                  <c:v>19.791869999999999</c:v>
                </c:pt>
                <c:pt idx="7551">
                  <c:v>19.79449</c:v>
                </c:pt>
                <c:pt idx="7552">
                  <c:v>19.79712</c:v>
                </c:pt>
                <c:pt idx="7553">
                  <c:v>19.79974</c:v>
                </c:pt>
                <c:pt idx="7554">
                  <c:v>19.80236</c:v>
                </c:pt>
                <c:pt idx="7555">
                  <c:v>19.80498</c:v>
                </c:pt>
                <c:pt idx="7556">
                  <c:v>19.807600000000001</c:v>
                </c:pt>
                <c:pt idx="7557">
                  <c:v>19.810220000000001</c:v>
                </c:pt>
                <c:pt idx="7558">
                  <c:v>19.812840000000001</c:v>
                </c:pt>
                <c:pt idx="7559">
                  <c:v>19.815460000000002</c:v>
                </c:pt>
                <c:pt idx="7560">
                  <c:v>19.818090000000002</c:v>
                </c:pt>
                <c:pt idx="7561">
                  <c:v>19.820709999999998</c:v>
                </c:pt>
                <c:pt idx="7562">
                  <c:v>19.823329999999999</c:v>
                </c:pt>
                <c:pt idx="7563">
                  <c:v>19.825949999999999</c:v>
                </c:pt>
                <c:pt idx="7564">
                  <c:v>19.828569999999999</c:v>
                </c:pt>
                <c:pt idx="7565">
                  <c:v>19.831189999999999</c:v>
                </c:pt>
                <c:pt idx="7566">
                  <c:v>19.83381</c:v>
                </c:pt>
                <c:pt idx="7567">
                  <c:v>19.83644</c:v>
                </c:pt>
                <c:pt idx="7568">
                  <c:v>19.83906</c:v>
                </c:pt>
                <c:pt idx="7569">
                  <c:v>19.84168</c:v>
                </c:pt>
                <c:pt idx="7570">
                  <c:v>19.8443</c:v>
                </c:pt>
                <c:pt idx="7571">
                  <c:v>19.846920000000001</c:v>
                </c:pt>
                <c:pt idx="7572">
                  <c:v>19.849540000000001</c:v>
                </c:pt>
                <c:pt idx="7573">
                  <c:v>19.852170000000001</c:v>
                </c:pt>
                <c:pt idx="7574">
                  <c:v>19.854790000000001</c:v>
                </c:pt>
                <c:pt idx="7575">
                  <c:v>19.857410000000002</c:v>
                </c:pt>
                <c:pt idx="7576">
                  <c:v>19.860029999999998</c:v>
                </c:pt>
                <c:pt idx="7577">
                  <c:v>19.862649999999999</c:v>
                </c:pt>
                <c:pt idx="7578">
                  <c:v>19.865269999999999</c:v>
                </c:pt>
                <c:pt idx="7579">
                  <c:v>19.867889999999999</c:v>
                </c:pt>
                <c:pt idx="7580">
                  <c:v>19.870519999999999</c:v>
                </c:pt>
                <c:pt idx="7581">
                  <c:v>19.873139999999999</c:v>
                </c:pt>
                <c:pt idx="7582">
                  <c:v>19.87576</c:v>
                </c:pt>
                <c:pt idx="7583">
                  <c:v>19.87838</c:v>
                </c:pt>
                <c:pt idx="7584">
                  <c:v>19.881</c:v>
                </c:pt>
                <c:pt idx="7585">
                  <c:v>19.883620000000001</c:v>
                </c:pt>
                <c:pt idx="7586">
                  <c:v>19.886240000000001</c:v>
                </c:pt>
                <c:pt idx="7587">
                  <c:v>19.888860000000001</c:v>
                </c:pt>
                <c:pt idx="7588">
                  <c:v>19.891490000000001</c:v>
                </c:pt>
                <c:pt idx="7589">
                  <c:v>19.894110000000001</c:v>
                </c:pt>
                <c:pt idx="7590">
                  <c:v>19.896730000000002</c:v>
                </c:pt>
                <c:pt idx="7591">
                  <c:v>19.899349999999998</c:v>
                </c:pt>
                <c:pt idx="7592">
                  <c:v>19.901969999999999</c:v>
                </c:pt>
                <c:pt idx="7593">
                  <c:v>19.904589999999999</c:v>
                </c:pt>
                <c:pt idx="7594">
                  <c:v>19.907219999999999</c:v>
                </c:pt>
                <c:pt idx="7595">
                  <c:v>19.909839999999999</c:v>
                </c:pt>
                <c:pt idx="7596">
                  <c:v>19.912459999999999</c:v>
                </c:pt>
                <c:pt idx="7597">
                  <c:v>19.91508</c:v>
                </c:pt>
                <c:pt idx="7598">
                  <c:v>19.9177</c:v>
                </c:pt>
                <c:pt idx="7599">
                  <c:v>19.92032</c:v>
                </c:pt>
                <c:pt idx="7600">
                  <c:v>19.922940000000001</c:v>
                </c:pt>
                <c:pt idx="7601">
                  <c:v>19.92557</c:v>
                </c:pt>
                <c:pt idx="7602">
                  <c:v>19.928190000000001</c:v>
                </c:pt>
                <c:pt idx="7603">
                  <c:v>19.930810000000001</c:v>
                </c:pt>
                <c:pt idx="7604">
                  <c:v>19.933430000000001</c:v>
                </c:pt>
                <c:pt idx="7605">
                  <c:v>19.936050000000002</c:v>
                </c:pt>
                <c:pt idx="7606">
                  <c:v>19.938669999999998</c:v>
                </c:pt>
                <c:pt idx="7607">
                  <c:v>19.941289999999999</c:v>
                </c:pt>
                <c:pt idx="7608">
                  <c:v>19.943919999999999</c:v>
                </c:pt>
                <c:pt idx="7609">
                  <c:v>19.946539999999999</c:v>
                </c:pt>
                <c:pt idx="7610">
                  <c:v>19.949159999999999</c:v>
                </c:pt>
                <c:pt idx="7611">
                  <c:v>19.951779999999999</c:v>
                </c:pt>
                <c:pt idx="7612">
                  <c:v>19.9544</c:v>
                </c:pt>
                <c:pt idx="7613">
                  <c:v>19.95702</c:v>
                </c:pt>
                <c:pt idx="7614">
                  <c:v>19.95964</c:v>
                </c:pt>
                <c:pt idx="7615">
                  <c:v>19.96227</c:v>
                </c:pt>
                <c:pt idx="7616">
                  <c:v>19.96489</c:v>
                </c:pt>
                <c:pt idx="7617">
                  <c:v>19.967510000000001</c:v>
                </c:pt>
                <c:pt idx="7618">
                  <c:v>19.970130000000001</c:v>
                </c:pt>
                <c:pt idx="7619">
                  <c:v>19.972750000000001</c:v>
                </c:pt>
                <c:pt idx="7620">
                  <c:v>19.975370000000002</c:v>
                </c:pt>
                <c:pt idx="7621">
                  <c:v>19.977989999999998</c:v>
                </c:pt>
                <c:pt idx="7622">
                  <c:v>19.980619999999998</c:v>
                </c:pt>
                <c:pt idx="7623">
                  <c:v>19.983239999999999</c:v>
                </c:pt>
                <c:pt idx="7624">
                  <c:v>19.985859999999999</c:v>
                </c:pt>
                <c:pt idx="7625">
                  <c:v>19.988479999999999</c:v>
                </c:pt>
                <c:pt idx="7626">
                  <c:v>19.991099999999999</c:v>
                </c:pt>
                <c:pt idx="7627">
                  <c:v>19.99372</c:v>
                </c:pt>
                <c:pt idx="7628">
                  <c:v>19.99634</c:v>
                </c:pt>
                <c:pt idx="7629">
                  <c:v>19.99897</c:v>
                </c:pt>
                <c:pt idx="7630">
                  <c:v>20.00159</c:v>
                </c:pt>
                <c:pt idx="7631">
                  <c:v>20.00421</c:v>
                </c:pt>
                <c:pt idx="7632">
                  <c:v>20.006830000000001</c:v>
                </c:pt>
                <c:pt idx="7633">
                  <c:v>20.009450000000001</c:v>
                </c:pt>
                <c:pt idx="7634">
                  <c:v>20.012070000000001</c:v>
                </c:pt>
                <c:pt idx="7635">
                  <c:v>20.014690000000002</c:v>
                </c:pt>
                <c:pt idx="7636">
                  <c:v>20.017309999999998</c:v>
                </c:pt>
                <c:pt idx="7637">
                  <c:v>20.019939999999998</c:v>
                </c:pt>
                <c:pt idx="7638">
                  <c:v>20.022559999999999</c:v>
                </c:pt>
                <c:pt idx="7639">
                  <c:v>20.025179999999999</c:v>
                </c:pt>
                <c:pt idx="7640">
                  <c:v>20.027799999999999</c:v>
                </c:pt>
                <c:pt idx="7641">
                  <c:v>20.030419999999999</c:v>
                </c:pt>
                <c:pt idx="7642">
                  <c:v>20.03304</c:v>
                </c:pt>
                <c:pt idx="7643">
                  <c:v>20.03567</c:v>
                </c:pt>
                <c:pt idx="7644">
                  <c:v>20.03829</c:v>
                </c:pt>
                <c:pt idx="7645">
                  <c:v>20.04091</c:v>
                </c:pt>
                <c:pt idx="7646">
                  <c:v>20.043530000000001</c:v>
                </c:pt>
                <c:pt idx="7647">
                  <c:v>20.046150000000001</c:v>
                </c:pt>
                <c:pt idx="7648">
                  <c:v>20.048770000000001</c:v>
                </c:pt>
                <c:pt idx="7649">
                  <c:v>20.051390000000001</c:v>
                </c:pt>
                <c:pt idx="7650">
                  <c:v>20.054020000000001</c:v>
                </c:pt>
                <c:pt idx="7651">
                  <c:v>20.056640000000002</c:v>
                </c:pt>
                <c:pt idx="7652">
                  <c:v>20.059259999999998</c:v>
                </c:pt>
                <c:pt idx="7653">
                  <c:v>20.061879999999999</c:v>
                </c:pt>
                <c:pt idx="7654">
                  <c:v>20.064499999999999</c:v>
                </c:pt>
                <c:pt idx="7655">
                  <c:v>20.067119999999999</c:v>
                </c:pt>
                <c:pt idx="7656">
                  <c:v>20.069739999999999</c:v>
                </c:pt>
                <c:pt idx="7657">
                  <c:v>20.072369999999999</c:v>
                </c:pt>
                <c:pt idx="7658">
                  <c:v>20.07499</c:v>
                </c:pt>
                <c:pt idx="7659">
                  <c:v>20.07761</c:v>
                </c:pt>
                <c:pt idx="7660">
                  <c:v>20.08023</c:v>
                </c:pt>
                <c:pt idx="7661">
                  <c:v>20.082850000000001</c:v>
                </c:pt>
                <c:pt idx="7662">
                  <c:v>20.085470000000001</c:v>
                </c:pt>
                <c:pt idx="7663">
                  <c:v>20.088090000000001</c:v>
                </c:pt>
                <c:pt idx="7664">
                  <c:v>20.090720000000001</c:v>
                </c:pt>
                <c:pt idx="7665">
                  <c:v>20.093340000000001</c:v>
                </c:pt>
                <c:pt idx="7666">
                  <c:v>20.095960000000002</c:v>
                </c:pt>
                <c:pt idx="7667">
                  <c:v>20.098579999999998</c:v>
                </c:pt>
                <c:pt idx="7668">
                  <c:v>20.101199999999999</c:v>
                </c:pt>
                <c:pt idx="7669">
                  <c:v>20.103819999999999</c:v>
                </c:pt>
                <c:pt idx="7670">
                  <c:v>20.106449999999999</c:v>
                </c:pt>
                <c:pt idx="7671">
                  <c:v>20.109069999999999</c:v>
                </c:pt>
                <c:pt idx="7672">
                  <c:v>20.111689999999999</c:v>
                </c:pt>
                <c:pt idx="7673">
                  <c:v>20.11431</c:v>
                </c:pt>
                <c:pt idx="7674">
                  <c:v>20.11693</c:v>
                </c:pt>
                <c:pt idx="7675">
                  <c:v>20.11955</c:v>
                </c:pt>
                <c:pt idx="7676">
                  <c:v>20.122170000000001</c:v>
                </c:pt>
                <c:pt idx="7677">
                  <c:v>20.124790000000001</c:v>
                </c:pt>
                <c:pt idx="7678">
                  <c:v>20.127420000000001</c:v>
                </c:pt>
                <c:pt idx="7679">
                  <c:v>20.130040000000001</c:v>
                </c:pt>
                <c:pt idx="7680">
                  <c:v>20.132660000000001</c:v>
                </c:pt>
                <c:pt idx="7681">
                  <c:v>20.135280000000002</c:v>
                </c:pt>
                <c:pt idx="7682">
                  <c:v>20.137899999999998</c:v>
                </c:pt>
                <c:pt idx="7683">
                  <c:v>20.140519999999999</c:v>
                </c:pt>
                <c:pt idx="7684">
                  <c:v>20.143139999999999</c:v>
                </c:pt>
                <c:pt idx="7685">
                  <c:v>20.145769999999999</c:v>
                </c:pt>
                <c:pt idx="7686">
                  <c:v>20.148389999999999</c:v>
                </c:pt>
                <c:pt idx="7687">
                  <c:v>20.151009999999999</c:v>
                </c:pt>
                <c:pt idx="7688">
                  <c:v>20.15363</c:v>
                </c:pt>
                <c:pt idx="7689">
                  <c:v>20.15625</c:v>
                </c:pt>
                <c:pt idx="7690">
                  <c:v>20.15887</c:v>
                </c:pt>
                <c:pt idx="7691">
                  <c:v>20.1615</c:v>
                </c:pt>
                <c:pt idx="7692">
                  <c:v>20.16412</c:v>
                </c:pt>
                <c:pt idx="7693">
                  <c:v>20.166740000000001</c:v>
                </c:pt>
                <c:pt idx="7694">
                  <c:v>20.169360000000001</c:v>
                </c:pt>
                <c:pt idx="7695">
                  <c:v>20.171980000000001</c:v>
                </c:pt>
                <c:pt idx="7696">
                  <c:v>20.174600000000002</c:v>
                </c:pt>
                <c:pt idx="7697">
                  <c:v>20.177219999999998</c:v>
                </c:pt>
                <c:pt idx="7698">
                  <c:v>20.179849999999998</c:v>
                </c:pt>
                <c:pt idx="7699">
                  <c:v>20.182469999999999</c:v>
                </c:pt>
                <c:pt idx="7700">
                  <c:v>20.185089999999999</c:v>
                </c:pt>
                <c:pt idx="7701">
                  <c:v>20.187709999999999</c:v>
                </c:pt>
                <c:pt idx="7702">
                  <c:v>20.190329999999999</c:v>
                </c:pt>
                <c:pt idx="7703">
                  <c:v>20.19295</c:v>
                </c:pt>
                <c:pt idx="7704">
                  <c:v>20.19557</c:v>
                </c:pt>
                <c:pt idx="7705">
                  <c:v>20.19819</c:v>
                </c:pt>
                <c:pt idx="7706">
                  <c:v>20.20082</c:v>
                </c:pt>
                <c:pt idx="7707">
                  <c:v>20.203440000000001</c:v>
                </c:pt>
                <c:pt idx="7708">
                  <c:v>20.206060000000001</c:v>
                </c:pt>
                <c:pt idx="7709">
                  <c:v>20.208680000000001</c:v>
                </c:pt>
                <c:pt idx="7710">
                  <c:v>20.211300000000001</c:v>
                </c:pt>
                <c:pt idx="7711">
                  <c:v>20.213920000000002</c:v>
                </c:pt>
                <c:pt idx="7712">
                  <c:v>20.216550000000002</c:v>
                </c:pt>
                <c:pt idx="7713">
                  <c:v>20.219169999999998</c:v>
                </c:pt>
                <c:pt idx="7714">
                  <c:v>20.221789999999999</c:v>
                </c:pt>
                <c:pt idx="7715">
                  <c:v>20.224409999999999</c:v>
                </c:pt>
                <c:pt idx="7716">
                  <c:v>20.227029999999999</c:v>
                </c:pt>
                <c:pt idx="7717">
                  <c:v>20.229649999999999</c:v>
                </c:pt>
                <c:pt idx="7718">
                  <c:v>20.23227</c:v>
                </c:pt>
                <c:pt idx="7719">
                  <c:v>20.2349</c:v>
                </c:pt>
                <c:pt idx="7720">
                  <c:v>20.23752</c:v>
                </c:pt>
                <c:pt idx="7721">
                  <c:v>20.24014</c:v>
                </c:pt>
                <c:pt idx="7722">
                  <c:v>20.242760000000001</c:v>
                </c:pt>
                <c:pt idx="7723">
                  <c:v>20.245380000000001</c:v>
                </c:pt>
                <c:pt idx="7724">
                  <c:v>20.248000000000001</c:v>
                </c:pt>
                <c:pt idx="7725">
                  <c:v>20.250620000000001</c:v>
                </c:pt>
                <c:pt idx="7726">
                  <c:v>20.253240000000002</c:v>
                </c:pt>
                <c:pt idx="7727">
                  <c:v>20.255870000000002</c:v>
                </c:pt>
                <c:pt idx="7728">
                  <c:v>20.258489999999998</c:v>
                </c:pt>
                <c:pt idx="7729">
                  <c:v>20.261109999999999</c:v>
                </c:pt>
                <c:pt idx="7730">
                  <c:v>20.263729999999999</c:v>
                </c:pt>
                <c:pt idx="7731">
                  <c:v>20.266349999999999</c:v>
                </c:pt>
                <c:pt idx="7732">
                  <c:v>20.268969999999999</c:v>
                </c:pt>
                <c:pt idx="7733">
                  <c:v>20.271599999999999</c:v>
                </c:pt>
                <c:pt idx="7734">
                  <c:v>20.27422</c:v>
                </c:pt>
                <c:pt idx="7735">
                  <c:v>20.27684</c:v>
                </c:pt>
                <c:pt idx="7736">
                  <c:v>20.27946</c:v>
                </c:pt>
                <c:pt idx="7737">
                  <c:v>20.282080000000001</c:v>
                </c:pt>
                <c:pt idx="7738">
                  <c:v>20.284700000000001</c:v>
                </c:pt>
                <c:pt idx="7739">
                  <c:v>20.287320000000001</c:v>
                </c:pt>
                <c:pt idx="7740">
                  <c:v>20.289950000000001</c:v>
                </c:pt>
                <c:pt idx="7741">
                  <c:v>20.292570000000001</c:v>
                </c:pt>
                <c:pt idx="7742">
                  <c:v>20.295190000000002</c:v>
                </c:pt>
                <c:pt idx="7743">
                  <c:v>20.297809999999998</c:v>
                </c:pt>
                <c:pt idx="7744">
                  <c:v>20.300429999999999</c:v>
                </c:pt>
                <c:pt idx="7745">
                  <c:v>20.303049999999999</c:v>
                </c:pt>
                <c:pt idx="7746">
                  <c:v>20.305669999999999</c:v>
                </c:pt>
                <c:pt idx="7747">
                  <c:v>20.308299999999999</c:v>
                </c:pt>
                <c:pt idx="7748">
                  <c:v>20.310919999999999</c:v>
                </c:pt>
                <c:pt idx="7749">
                  <c:v>20.31354</c:v>
                </c:pt>
                <c:pt idx="7750">
                  <c:v>20.31616</c:v>
                </c:pt>
                <c:pt idx="7751">
                  <c:v>20.31878</c:v>
                </c:pt>
                <c:pt idx="7752">
                  <c:v>20.321400000000001</c:v>
                </c:pt>
                <c:pt idx="7753">
                  <c:v>20.324020000000001</c:v>
                </c:pt>
                <c:pt idx="7754">
                  <c:v>20.326640000000001</c:v>
                </c:pt>
                <c:pt idx="7755">
                  <c:v>20.329270000000001</c:v>
                </c:pt>
                <c:pt idx="7756">
                  <c:v>20.331890000000001</c:v>
                </c:pt>
                <c:pt idx="7757">
                  <c:v>20.334510000000002</c:v>
                </c:pt>
                <c:pt idx="7758">
                  <c:v>20.337129999999998</c:v>
                </c:pt>
                <c:pt idx="7759">
                  <c:v>20.339749999999999</c:v>
                </c:pt>
                <c:pt idx="7760">
                  <c:v>20.342369999999999</c:v>
                </c:pt>
                <c:pt idx="7761">
                  <c:v>20.344999999999999</c:v>
                </c:pt>
                <c:pt idx="7762">
                  <c:v>20.347619999999999</c:v>
                </c:pt>
                <c:pt idx="7763">
                  <c:v>20.350239999999999</c:v>
                </c:pt>
                <c:pt idx="7764">
                  <c:v>20.35286</c:v>
                </c:pt>
                <c:pt idx="7765">
                  <c:v>20.35548</c:v>
                </c:pt>
                <c:pt idx="7766">
                  <c:v>20.3581</c:v>
                </c:pt>
                <c:pt idx="7767">
                  <c:v>20.360720000000001</c:v>
                </c:pt>
                <c:pt idx="7768">
                  <c:v>20.363350000000001</c:v>
                </c:pt>
                <c:pt idx="7769">
                  <c:v>20.365970000000001</c:v>
                </c:pt>
                <c:pt idx="7770">
                  <c:v>20.368590000000001</c:v>
                </c:pt>
                <c:pt idx="7771">
                  <c:v>20.371210000000001</c:v>
                </c:pt>
                <c:pt idx="7772">
                  <c:v>20.373830000000002</c:v>
                </c:pt>
                <c:pt idx="7773">
                  <c:v>20.376449999999998</c:v>
                </c:pt>
                <c:pt idx="7774">
                  <c:v>20.379069999999999</c:v>
                </c:pt>
                <c:pt idx="7775">
                  <c:v>20.381699999999999</c:v>
                </c:pt>
                <c:pt idx="7776">
                  <c:v>20.384319999999999</c:v>
                </c:pt>
                <c:pt idx="7777">
                  <c:v>20.386939999999999</c:v>
                </c:pt>
                <c:pt idx="7778">
                  <c:v>20.389559999999999</c:v>
                </c:pt>
                <c:pt idx="7779">
                  <c:v>20.39218</c:v>
                </c:pt>
                <c:pt idx="7780">
                  <c:v>20.3948</c:v>
                </c:pt>
                <c:pt idx="7781">
                  <c:v>20.39742</c:v>
                </c:pt>
                <c:pt idx="7782">
                  <c:v>20.40005</c:v>
                </c:pt>
                <c:pt idx="7783">
                  <c:v>20.402670000000001</c:v>
                </c:pt>
                <c:pt idx="7784">
                  <c:v>20.405290000000001</c:v>
                </c:pt>
                <c:pt idx="7785">
                  <c:v>20.407910000000001</c:v>
                </c:pt>
                <c:pt idx="7786">
                  <c:v>20.410530000000001</c:v>
                </c:pt>
                <c:pt idx="7787">
                  <c:v>20.413150000000002</c:v>
                </c:pt>
                <c:pt idx="7788">
                  <c:v>20.415780000000002</c:v>
                </c:pt>
                <c:pt idx="7789">
                  <c:v>20.418399999999998</c:v>
                </c:pt>
                <c:pt idx="7790">
                  <c:v>20.421019999999999</c:v>
                </c:pt>
                <c:pt idx="7791">
                  <c:v>20.423639999999999</c:v>
                </c:pt>
                <c:pt idx="7792">
                  <c:v>20.426259999999999</c:v>
                </c:pt>
                <c:pt idx="7793">
                  <c:v>20.428879999999999</c:v>
                </c:pt>
                <c:pt idx="7794">
                  <c:v>20.4315</c:v>
                </c:pt>
                <c:pt idx="7795">
                  <c:v>20.43412</c:v>
                </c:pt>
                <c:pt idx="7796">
                  <c:v>20.43675</c:v>
                </c:pt>
                <c:pt idx="7797">
                  <c:v>20.43937</c:v>
                </c:pt>
                <c:pt idx="7798">
                  <c:v>20.441990000000001</c:v>
                </c:pt>
                <c:pt idx="7799">
                  <c:v>20.444610000000001</c:v>
                </c:pt>
                <c:pt idx="7800">
                  <c:v>20.447230000000001</c:v>
                </c:pt>
                <c:pt idx="7801">
                  <c:v>20.449850000000001</c:v>
                </c:pt>
                <c:pt idx="7802">
                  <c:v>20.452470000000002</c:v>
                </c:pt>
                <c:pt idx="7803">
                  <c:v>20.455100000000002</c:v>
                </c:pt>
                <c:pt idx="7804">
                  <c:v>20.457719999999998</c:v>
                </c:pt>
                <c:pt idx="7805">
                  <c:v>20.460339999999999</c:v>
                </c:pt>
                <c:pt idx="7806">
                  <c:v>20.462959999999999</c:v>
                </c:pt>
                <c:pt idx="7807">
                  <c:v>20.465579999999999</c:v>
                </c:pt>
                <c:pt idx="7808">
                  <c:v>20.4682</c:v>
                </c:pt>
                <c:pt idx="7809">
                  <c:v>20.470829999999999</c:v>
                </c:pt>
                <c:pt idx="7810">
                  <c:v>20.47345</c:v>
                </c:pt>
                <c:pt idx="7811">
                  <c:v>20.47607</c:v>
                </c:pt>
                <c:pt idx="7812">
                  <c:v>20.47869</c:v>
                </c:pt>
                <c:pt idx="7813">
                  <c:v>20.481310000000001</c:v>
                </c:pt>
                <c:pt idx="7814">
                  <c:v>20.483930000000001</c:v>
                </c:pt>
                <c:pt idx="7815">
                  <c:v>20.486550000000001</c:v>
                </c:pt>
                <c:pt idx="7816">
                  <c:v>20.489180000000001</c:v>
                </c:pt>
                <c:pt idx="7817">
                  <c:v>20.491800000000001</c:v>
                </c:pt>
                <c:pt idx="7818">
                  <c:v>20.494420000000002</c:v>
                </c:pt>
                <c:pt idx="7819">
                  <c:v>20.497039999999998</c:v>
                </c:pt>
                <c:pt idx="7820">
                  <c:v>20.499659999999999</c:v>
                </c:pt>
                <c:pt idx="7821">
                  <c:v>20.502279999999999</c:v>
                </c:pt>
                <c:pt idx="7822">
                  <c:v>20.504899999999999</c:v>
                </c:pt>
                <c:pt idx="7823">
                  <c:v>20.50752</c:v>
                </c:pt>
                <c:pt idx="7824">
                  <c:v>20.510149999999999</c:v>
                </c:pt>
                <c:pt idx="7825">
                  <c:v>20.51277</c:v>
                </c:pt>
                <c:pt idx="7826">
                  <c:v>20.51539</c:v>
                </c:pt>
                <c:pt idx="7827">
                  <c:v>20.51801</c:v>
                </c:pt>
                <c:pt idx="7828">
                  <c:v>20.520630000000001</c:v>
                </c:pt>
                <c:pt idx="7829">
                  <c:v>20.523250000000001</c:v>
                </c:pt>
                <c:pt idx="7830">
                  <c:v>20.525880000000001</c:v>
                </c:pt>
                <c:pt idx="7831">
                  <c:v>20.528500000000001</c:v>
                </c:pt>
                <c:pt idx="7832">
                  <c:v>20.531120000000001</c:v>
                </c:pt>
                <c:pt idx="7833">
                  <c:v>20.533740000000002</c:v>
                </c:pt>
                <c:pt idx="7834">
                  <c:v>20.536359999999998</c:v>
                </c:pt>
                <c:pt idx="7835">
                  <c:v>20.538979999999999</c:v>
                </c:pt>
                <c:pt idx="7836">
                  <c:v>20.541599999999999</c:v>
                </c:pt>
                <c:pt idx="7837">
                  <c:v>20.544229999999999</c:v>
                </c:pt>
                <c:pt idx="7838">
                  <c:v>20.546849999999999</c:v>
                </c:pt>
                <c:pt idx="7839">
                  <c:v>20.549469999999999</c:v>
                </c:pt>
                <c:pt idx="7840">
                  <c:v>20.55209</c:v>
                </c:pt>
                <c:pt idx="7841">
                  <c:v>20.55471</c:v>
                </c:pt>
                <c:pt idx="7842">
                  <c:v>20.55733</c:v>
                </c:pt>
                <c:pt idx="7843">
                  <c:v>20.559950000000001</c:v>
                </c:pt>
                <c:pt idx="7844">
                  <c:v>20.562570000000001</c:v>
                </c:pt>
                <c:pt idx="7845">
                  <c:v>20.565200000000001</c:v>
                </c:pt>
                <c:pt idx="7846">
                  <c:v>20.567820000000001</c:v>
                </c:pt>
                <c:pt idx="7847">
                  <c:v>20.570440000000001</c:v>
                </c:pt>
                <c:pt idx="7848">
                  <c:v>20.573060000000002</c:v>
                </c:pt>
                <c:pt idx="7849">
                  <c:v>20.575679999999998</c:v>
                </c:pt>
                <c:pt idx="7850">
                  <c:v>20.578299999999999</c:v>
                </c:pt>
                <c:pt idx="7851">
                  <c:v>20.580919999999999</c:v>
                </c:pt>
                <c:pt idx="7852">
                  <c:v>20.583549999999999</c:v>
                </c:pt>
                <c:pt idx="7853">
                  <c:v>20.586169999999999</c:v>
                </c:pt>
                <c:pt idx="7854">
                  <c:v>20.588789999999999</c:v>
                </c:pt>
                <c:pt idx="7855">
                  <c:v>20.59141</c:v>
                </c:pt>
                <c:pt idx="7856">
                  <c:v>20.59403</c:v>
                </c:pt>
                <c:pt idx="7857">
                  <c:v>20.59665</c:v>
                </c:pt>
                <c:pt idx="7858">
                  <c:v>20.59928</c:v>
                </c:pt>
                <c:pt idx="7859">
                  <c:v>20.601900000000001</c:v>
                </c:pt>
                <c:pt idx="7860">
                  <c:v>20.604520000000001</c:v>
                </c:pt>
                <c:pt idx="7861">
                  <c:v>20.607140000000001</c:v>
                </c:pt>
                <c:pt idx="7862">
                  <c:v>20.609760000000001</c:v>
                </c:pt>
                <c:pt idx="7863">
                  <c:v>20.612380000000002</c:v>
                </c:pt>
                <c:pt idx="7864">
                  <c:v>20.614999999999998</c:v>
                </c:pt>
                <c:pt idx="7865">
                  <c:v>20.617629999999998</c:v>
                </c:pt>
                <c:pt idx="7866">
                  <c:v>20.620249999999999</c:v>
                </c:pt>
                <c:pt idx="7867">
                  <c:v>20.622869999999999</c:v>
                </c:pt>
                <c:pt idx="7868">
                  <c:v>20.625489999999999</c:v>
                </c:pt>
                <c:pt idx="7869">
                  <c:v>20.62811</c:v>
                </c:pt>
                <c:pt idx="7870">
                  <c:v>20.63073</c:v>
                </c:pt>
                <c:pt idx="7871">
                  <c:v>20.63335</c:v>
                </c:pt>
                <c:pt idx="7872">
                  <c:v>20.63597</c:v>
                </c:pt>
                <c:pt idx="7873">
                  <c:v>20.6386</c:v>
                </c:pt>
                <c:pt idx="7874">
                  <c:v>20.641220000000001</c:v>
                </c:pt>
                <c:pt idx="7875">
                  <c:v>20.643840000000001</c:v>
                </c:pt>
                <c:pt idx="7876">
                  <c:v>20.646460000000001</c:v>
                </c:pt>
                <c:pt idx="7877">
                  <c:v>20.649080000000001</c:v>
                </c:pt>
                <c:pt idx="7878">
                  <c:v>20.651700000000002</c:v>
                </c:pt>
                <c:pt idx="7879">
                  <c:v>20.654330000000002</c:v>
                </c:pt>
                <c:pt idx="7880">
                  <c:v>20.656949999999998</c:v>
                </c:pt>
                <c:pt idx="7881">
                  <c:v>20.659569999999999</c:v>
                </c:pt>
                <c:pt idx="7882">
                  <c:v>20.662189999999999</c:v>
                </c:pt>
                <c:pt idx="7883">
                  <c:v>20.664809999999999</c:v>
                </c:pt>
                <c:pt idx="7884">
                  <c:v>20.66743</c:v>
                </c:pt>
                <c:pt idx="7885">
                  <c:v>20.67005</c:v>
                </c:pt>
                <c:pt idx="7886">
                  <c:v>20.67268</c:v>
                </c:pt>
                <c:pt idx="7887">
                  <c:v>20.6753</c:v>
                </c:pt>
                <c:pt idx="7888">
                  <c:v>20.67792</c:v>
                </c:pt>
                <c:pt idx="7889">
                  <c:v>20.680540000000001</c:v>
                </c:pt>
                <c:pt idx="7890">
                  <c:v>20.683160000000001</c:v>
                </c:pt>
                <c:pt idx="7891">
                  <c:v>20.685780000000001</c:v>
                </c:pt>
                <c:pt idx="7892">
                  <c:v>20.688400000000001</c:v>
                </c:pt>
                <c:pt idx="7893">
                  <c:v>20.691030000000001</c:v>
                </c:pt>
                <c:pt idx="7894">
                  <c:v>20.693650000000002</c:v>
                </c:pt>
                <c:pt idx="7895">
                  <c:v>20.696269999999998</c:v>
                </c:pt>
                <c:pt idx="7896">
                  <c:v>20.698889999999999</c:v>
                </c:pt>
                <c:pt idx="7897">
                  <c:v>20.701509999999999</c:v>
                </c:pt>
                <c:pt idx="7898">
                  <c:v>20.704129999999999</c:v>
                </c:pt>
                <c:pt idx="7899">
                  <c:v>20.70675</c:v>
                </c:pt>
                <c:pt idx="7900">
                  <c:v>20.709379999999999</c:v>
                </c:pt>
                <c:pt idx="7901">
                  <c:v>20.712</c:v>
                </c:pt>
                <c:pt idx="7902">
                  <c:v>20.71462</c:v>
                </c:pt>
                <c:pt idx="7903">
                  <c:v>20.71724</c:v>
                </c:pt>
                <c:pt idx="7904">
                  <c:v>20.719860000000001</c:v>
                </c:pt>
                <c:pt idx="7905">
                  <c:v>20.722480000000001</c:v>
                </c:pt>
                <c:pt idx="7906">
                  <c:v>20.725110000000001</c:v>
                </c:pt>
                <c:pt idx="7907">
                  <c:v>20.727730000000001</c:v>
                </c:pt>
                <c:pt idx="7908">
                  <c:v>20.730350000000001</c:v>
                </c:pt>
                <c:pt idx="7909">
                  <c:v>20.732970000000002</c:v>
                </c:pt>
                <c:pt idx="7910">
                  <c:v>20.735589999999998</c:v>
                </c:pt>
                <c:pt idx="7911">
                  <c:v>20.738209999999999</c:v>
                </c:pt>
                <c:pt idx="7912">
                  <c:v>20.740829999999999</c:v>
                </c:pt>
                <c:pt idx="7913">
                  <c:v>20.743449999999999</c:v>
                </c:pt>
                <c:pt idx="7914">
                  <c:v>20.746079999999999</c:v>
                </c:pt>
                <c:pt idx="7915">
                  <c:v>20.748699999999999</c:v>
                </c:pt>
                <c:pt idx="7916">
                  <c:v>20.75132</c:v>
                </c:pt>
                <c:pt idx="7917">
                  <c:v>20.75394</c:v>
                </c:pt>
                <c:pt idx="7918">
                  <c:v>20.75656</c:v>
                </c:pt>
                <c:pt idx="7919">
                  <c:v>20.759180000000001</c:v>
                </c:pt>
                <c:pt idx="7920">
                  <c:v>20.761800000000001</c:v>
                </c:pt>
                <c:pt idx="7921">
                  <c:v>20.764430000000001</c:v>
                </c:pt>
                <c:pt idx="7922">
                  <c:v>20.767050000000001</c:v>
                </c:pt>
                <c:pt idx="7923">
                  <c:v>20.769670000000001</c:v>
                </c:pt>
                <c:pt idx="7924">
                  <c:v>20.772290000000002</c:v>
                </c:pt>
                <c:pt idx="7925">
                  <c:v>20.774909999999998</c:v>
                </c:pt>
                <c:pt idx="7926">
                  <c:v>20.777529999999999</c:v>
                </c:pt>
                <c:pt idx="7927">
                  <c:v>20.780159999999999</c:v>
                </c:pt>
                <c:pt idx="7928">
                  <c:v>20.782779999999999</c:v>
                </c:pt>
                <c:pt idx="7929">
                  <c:v>20.785399999999999</c:v>
                </c:pt>
                <c:pt idx="7930">
                  <c:v>20.788019999999999</c:v>
                </c:pt>
                <c:pt idx="7931">
                  <c:v>20.79064</c:v>
                </c:pt>
                <c:pt idx="7932">
                  <c:v>20.79326</c:v>
                </c:pt>
                <c:pt idx="7933">
                  <c:v>20.79588</c:v>
                </c:pt>
                <c:pt idx="7934">
                  <c:v>20.79851</c:v>
                </c:pt>
                <c:pt idx="7935">
                  <c:v>20.801130000000001</c:v>
                </c:pt>
                <c:pt idx="7936">
                  <c:v>20.803750000000001</c:v>
                </c:pt>
                <c:pt idx="7937">
                  <c:v>20.806370000000001</c:v>
                </c:pt>
                <c:pt idx="7938">
                  <c:v>20.808990000000001</c:v>
                </c:pt>
                <c:pt idx="7939">
                  <c:v>20.811610000000002</c:v>
                </c:pt>
                <c:pt idx="7940">
                  <c:v>20.814229999999998</c:v>
                </c:pt>
                <c:pt idx="7941">
                  <c:v>20.816849999999999</c:v>
                </c:pt>
                <c:pt idx="7942">
                  <c:v>20.819479999999999</c:v>
                </c:pt>
                <c:pt idx="7943">
                  <c:v>20.822099999999999</c:v>
                </c:pt>
                <c:pt idx="7944">
                  <c:v>20.824719999999999</c:v>
                </c:pt>
                <c:pt idx="7945">
                  <c:v>20.82734</c:v>
                </c:pt>
                <c:pt idx="7946">
                  <c:v>20.82996</c:v>
                </c:pt>
                <c:pt idx="7947">
                  <c:v>20.83258</c:v>
                </c:pt>
                <c:pt idx="7948">
                  <c:v>20.83521</c:v>
                </c:pt>
                <c:pt idx="7949">
                  <c:v>20.83783</c:v>
                </c:pt>
                <c:pt idx="7950">
                  <c:v>20.840450000000001</c:v>
                </c:pt>
                <c:pt idx="7951">
                  <c:v>20.843070000000001</c:v>
                </c:pt>
                <c:pt idx="7952">
                  <c:v>20.845690000000001</c:v>
                </c:pt>
                <c:pt idx="7953">
                  <c:v>20.848310000000001</c:v>
                </c:pt>
                <c:pt idx="7954">
                  <c:v>20.850930000000002</c:v>
                </c:pt>
                <c:pt idx="7955">
                  <c:v>20.853560000000002</c:v>
                </c:pt>
                <c:pt idx="7956">
                  <c:v>20.856179999999998</c:v>
                </c:pt>
                <c:pt idx="7957">
                  <c:v>20.858799999999999</c:v>
                </c:pt>
                <c:pt idx="7958">
                  <c:v>20.861419999999999</c:v>
                </c:pt>
                <c:pt idx="7959">
                  <c:v>20.864039999999999</c:v>
                </c:pt>
                <c:pt idx="7960">
                  <c:v>20.86666</c:v>
                </c:pt>
                <c:pt idx="7961">
                  <c:v>20.86928</c:v>
                </c:pt>
                <c:pt idx="7962">
                  <c:v>20.8719</c:v>
                </c:pt>
                <c:pt idx="7963">
                  <c:v>20.87453</c:v>
                </c:pt>
                <c:pt idx="7964">
                  <c:v>20.87715</c:v>
                </c:pt>
                <c:pt idx="7965">
                  <c:v>20.879770000000001</c:v>
                </c:pt>
                <c:pt idx="7966">
                  <c:v>20.882390000000001</c:v>
                </c:pt>
                <c:pt idx="7967">
                  <c:v>20.885010000000001</c:v>
                </c:pt>
                <c:pt idx="7968">
                  <c:v>20.887630000000001</c:v>
                </c:pt>
                <c:pt idx="7969">
                  <c:v>20.890250000000002</c:v>
                </c:pt>
                <c:pt idx="7970">
                  <c:v>20.892880000000002</c:v>
                </c:pt>
                <c:pt idx="7971">
                  <c:v>20.895499999999998</c:v>
                </c:pt>
                <c:pt idx="7972">
                  <c:v>20.898119999999999</c:v>
                </c:pt>
                <c:pt idx="7973">
                  <c:v>20.900739999999999</c:v>
                </c:pt>
                <c:pt idx="7974">
                  <c:v>20.903359999999999</c:v>
                </c:pt>
                <c:pt idx="7975">
                  <c:v>20.90598</c:v>
                </c:pt>
                <c:pt idx="7976">
                  <c:v>20.908609999999999</c:v>
                </c:pt>
                <c:pt idx="7977">
                  <c:v>20.91123</c:v>
                </c:pt>
                <c:pt idx="7978">
                  <c:v>20.91385</c:v>
                </c:pt>
                <c:pt idx="7979">
                  <c:v>20.91647</c:v>
                </c:pt>
                <c:pt idx="7980">
                  <c:v>20.919090000000001</c:v>
                </c:pt>
                <c:pt idx="7981">
                  <c:v>20.921710000000001</c:v>
                </c:pt>
                <c:pt idx="7982">
                  <c:v>20.924330000000001</c:v>
                </c:pt>
                <c:pt idx="7983">
                  <c:v>20.926960000000001</c:v>
                </c:pt>
                <c:pt idx="7984">
                  <c:v>20.929580000000001</c:v>
                </c:pt>
                <c:pt idx="7985">
                  <c:v>20.932200000000002</c:v>
                </c:pt>
                <c:pt idx="7986">
                  <c:v>20.934819999999998</c:v>
                </c:pt>
                <c:pt idx="7987">
                  <c:v>20.937439999999999</c:v>
                </c:pt>
                <c:pt idx="7988">
                  <c:v>20.940059999999999</c:v>
                </c:pt>
                <c:pt idx="7989">
                  <c:v>20.942679999999999</c:v>
                </c:pt>
                <c:pt idx="7990">
                  <c:v>20.9453</c:v>
                </c:pt>
                <c:pt idx="7991">
                  <c:v>20.947929999999999</c:v>
                </c:pt>
                <c:pt idx="7992">
                  <c:v>20.95055</c:v>
                </c:pt>
                <c:pt idx="7993">
                  <c:v>20.95317</c:v>
                </c:pt>
                <c:pt idx="7994">
                  <c:v>20.95579</c:v>
                </c:pt>
                <c:pt idx="7995">
                  <c:v>20.958410000000001</c:v>
                </c:pt>
                <c:pt idx="7996">
                  <c:v>20.961030000000001</c:v>
                </c:pt>
                <c:pt idx="7997">
                  <c:v>20.963660000000001</c:v>
                </c:pt>
                <c:pt idx="7998">
                  <c:v>20.966280000000001</c:v>
                </c:pt>
                <c:pt idx="7999">
                  <c:v>20.968900000000001</c:v>
                </c:pt>
                <c:pt idx="8000">
                  <c:v>20.971520000000002</c:v>
                </c:pt>
                <c:pt idx="8001">
                  <c:v>20.974139999999998</c:v>
                </c:pt>
                <c:pt idx="8002">
                  <c:v>20.976759999999999</c:v>
                </c:pt>
                <c:pt idx="8003">
                  <c:v>20.979379999999999</c:v>
                </c:pt>
                <c:pt idx="8004">
                  <c:v>20.982009999999999</c:v>
                </c:pt>
                <c:pt idx="8005">
                  <c:v>20.984629999999999</c:v>
                </c:pt>
                <c:pt idx="8006">
                  <c:v>20.98725</c:v>
                </c:pt>
                <c:pt idx="8007">
                  <c:v>20.98987</c:v>
                </c:pt>
                <c:pt idx="8008">
                  <c:v>20.99249</c:v>
                </c:pt>
                <c:pt idx="8009">
                  <c:v>20.99511</c:v>
                </c:pt>
                <c:pt idx="8010">
                  <c:v>20.997730000000001</c:v>
                </c:pt>
                <c:pt idx="8011">
                  <c:v>21.000350000000001</c:v>
                </c:pt>
                <c:pt idx="8012">
                  <c:v>21.002980000000001</c:v>
                </c:pt>
                <c:pt idx="8013">
                  <c:v>21.005600000000001</c:v>
                </c:pt>
                <c:pt idx="8014">
                  <c:v>21.008220000000001</c:v>
                </c:pt>
                <c:pt idx="8015">
                  <c:v>21.010840000000002</c:v>
                </c:pt>
                <c:pt idx="8016">
                  <c:v>21.013459999999998</c:v>
                </c:pt>
                <c:pt idx="8017">
                  <c:v>21.016079999999999</c:v>
                </c:pt>
                <c:pt idx="8018">
                  <c:v>21.018709999999999</c:v>
                </c:pt>
                <c:pt idx="8019">
                  <c:v>21.021329999999999</c:v>
                </c:pt>
                <c:pt idx="8020">
                  <c:v>21.023949999999999</c:v>
                </c:pt>
                <c:pt idx="8021">
                  <c:v>21.02657</c:v>
                </c:pt>
                <c:pt idx="8022">
                  <c:v>21.02919</c:v>
                </c:pt>
                <c:pt idx="8023">
                  <c:v>21.03181</c:v>
                </c:pt>
                <c:pt idx="8024">
                  <c:v>21.03444</c:v>
                </c:pt>
                <c:pt idx="8025">
                  <c:v>21.03706</c:v>
                </c:pt>
                <c:pt idx="8026">
                  <c:v>21.039680000000001</c:v>
                </c:pt>
                <c:pt idx="8027">
                  <c:v>21.042300000000001</c:v>
                </c:pt>
                <c:pt idx="8028">
                  <c:v>21.044920000000001</c:v>
                </c:pt>
                <c:pt idx="8029">
                  <c:v>21.047540000000001</c:v>
                </c:pt>
                <c:pt idx="8030">
                  <c:v>21.050160000000002</c:v>
                </c:pt>
                <c:pt idx="8031">
                  <c:v>21.052779999999998</c:v>
                </c:pt>
                <c:pt idx="8032">
                  <c:v>21.055409999999998</c:v>
                </c:pt>
                <c:pt idx="8033">
                  <c:v>21.058029999999999</c:v>
                </c:pt>
                <c:pt idx="8034">
                  <c:v>21.060649999999999</c:v>
                </c:pt>
                <c:pt idx="8035">
                  <c:v>21.063269999999999</c:v>
                </c:pt>
                <c:pt idx="8036">
                  <c:v>21.06589</c:v>
                </c:pt>
                <c:pt idx="8037">
                  <c:v>21.06851</c:v>
                </c:pt>
                <c:pt idx="8038">
                  <c:v>21.07113</c:v>
                </c:pt>
                <c:pt idx="8039">
                  <c:v>21.07376</c:v>
                </c:pt>
                <c:pt idx="8040">
                  <c:v>21.07638</c:v>
                </c:pt>
                <c:pt idx="8041">
                  <c:v>21.079000000000001</c:v>
                </c:pt>
                <c:pt idx="8042">
                  <c:v>21.081620000000001</c:v>
                </c:pt>
                <c:pt idx="8043">
                  <c:v>21.084240000000001</c:v>
                </c:pt>
                <c:pt idx="8044">
                  <c:v>21.086860000000001</c:v>
                </c:pt>
                <c:pt idx="8045">
                  <c:v>21.089490000000001</c:v>
                </c:pt>
                <c:pt idx="8046">
                  <c:v>21.092110000000002</c:v>
                </c:pt>
                <c:pt idx="8047">
                  <c:v>21.094729999999998</c:v>
                </c:pt>
                <c:pt idx="8048">
                  <c:v>21.097349999999999</c:v>
                </c:pt>
                <c:pt idx="8049">
                  <c:v>21.099969999999999</c:v>
                </c:pt>
                <c:pt idx="8050">
                  <c:v>21.102589999999999</c:v>
                </c:pt>
                <c:pt idx="8051">
                  <c:v>21.10521</c:v>
                </c:pt>
                <c:pt idx="8052">
                  <c:v>21.10783</c:v>
                </c:pt>
                <c:pt idx="8053">
                  <c:v>21.11046</c:v>
                </c:pt>
                <c:pt idx="8054">
                  <c:v>21.11308</c:v>
                </c:pt>
                <c:pt idx="8055">
                  <c:v>21.1157</c:v>
                </c:pt>
                <c:pt idx="8056">
                  <c:v>21.118320000000001</c:v>
                </c:pt>
                <c:pt idx="8057">
                  <c:v>21.120940000000001</c:v>
                </c:pt>
                <c:pt idx="8058">
                  <c:v>21.123560000000001</c:v>
                </c:pt>
                <c:pt idx="8059">
                  <c:v>21.126180000000002</c:v>
                </c:pt>
                <c:pt idx="8060">
                  <c:v>21.128810000000001</c:v>
                </c:pt>
                <c:pt idx="8061">
                  <c:v>21.131430000000002</c:v>
                </c:pt>
                <c:pt idx="8062">
                  <c:v>21.134049999999998</c:v>
                </c:pt>
                <c:pt idx="8063">
                  <c:v>21.136669999999999</c:v>
                </c:pt>
                <c:pt idx="8064">
                  <c:v>21.139289999999999</c:v>
                </c:pt>
                <c:pt idx="8065">
                  <c:v>21.141909999999999</c:v>
                </c:pt>
                <c:pt idx="8066">
                  <c:v>21.144539999999999</c:v>
                </c:pt>
                <c:pt idx="8067">
                  <c:v>21.14716</c:v>
                </c:pt>
                <c:pt idx="8068">
                  <c:v>21.14978</c:v>
                </c:pt>
                <c:pt idx="8069">
                  <c:v>21.1524</c:v>
                </c:pt>
                <c:pt idx="8070">
                  <c:v>21.15502</c:v>
                </c:pt>
                <c:pt idx="8071">
                  <c:v>21.157640000000001</c:v>
                </c:pt>
                <c:pt idx="8072">
                  <c:v>21.160260000000001</c:v>
                </c:pt>
                <c:pt idx="8073">
                  <c:v>21.162890000000001</c:v>
                </c:pt>
                <c:pt idx="8074">
                  <c:v>21.165510000000001</c:v>
                </c:pt>
                <c:pt idx="8075">
                  <c:v>21.168130000000001</c:v>
                </c:pt>
                <c:pt idx="8076">
                  <c:v>21.170750000000002</c:v>
                </c:pt>
                <c:pt idx="8077">
                  <c:v>21.173369999999998</c:v>
                </c:pt>
                <c:pt idx="8078">
                  <c:v>21.175989999999999</c:v>
                </c:pt>
                <c:pt idx="8079">
                  <c:v>21.178609999999999</c:v>
                </c:pt>
                <c:pt idx="8080">
                  <c:v>21.181229999999999</c:v>
                </c:pt>
                <c:pt idx="8081">
                  <c:v>21.183859999999999</c:v>
                </c:pt>
                <c:pt idx="8082">
                  <c:v>21.18648</c:v>
                </c:pt>
                <c:pt idx="8083">
                  <c:v>21.1891</c:v>
                </c:pt>
                <c:pt idx="8084">
                  <c:v>21.19172</c:v>
                </c:pt>
                <c:pt idx="8085">
                  <c:v>21.19434</c:v>
                </c:pt>
                <c:pt idx="8086">
                  <c:v>21.196960000000001</c:v>
                </c:pt>
                <c:pt idx="8087">
                  <c:v>21.199580000000001</c:v>
                </c:pt>
                <c:pt idx="8088">
                  <c:v>21.202210000000001</c:v>
                </c:pt>
                <c:pt idx="8089">
                  <c:v>21.204830000000001</c:v>
                </c:pt>
                <c:pt idx="8090">
                  <c:v>21.207450000000001</c:v>
                </c:pt>
                <c:pt idx="8091">
                  <c:v>21.210070000000002</c:v>
                </c:pt>
                <c:pt idx="8092">
                  <c:v>21.212689999999998</c:v>
                </c:pt>
                <c:pt idx="8093">
                  <c:v>21.215309999999999</c:v>
                </c:pt>
                <c:pt idx="8094">
                  <c:v>21.217939999999999</c:v>
                </c:pt>
                <c:pt idx="8095">
                  <c:v>21.220559999999999</c:v>
                </c:pt>
                <c:pt idx="8096">
                  <c:v>21.223179999999999</c:v>
                </c:pt>
                <c:pt idx="8097">
                  <c:v>21.2258</c:v>
                </c:pt>
                <c:pt idx="8098">
                  <c:v>21.22842</c:v>
                </c:pt>
                <c:pt idx="8099">
                  <c:v>21.23104</c:v>
                </c:pt>
                <c:pt idx="8100">
                  <c:v>21.23366</c:v>
                </c:pt>
                <c:pt idx="8101">
                  <c:v>21.23629</c:v>
                </c:pt>
                <c:pt idx="8102">
                  <c:v>21.238910000000001</c:v>
                </c:pt>
                <c:pt idx="8103">
                  <c:v>21.241530000000001</c:v>
                </c:pt>
                <c:pt idx="8104">
                  <c:v>21.244150000000001</c:v>
                </c:pt>
                <c:pt idx="8105">
                  <c:v>21.246770000000001</c:v>
                </c:pt>
                <c:pt idx="8106">
                  <c:v>21.249389999999998</c:v>
                </c:pt>
                <c:pt idx="8107">
                  <c:v>21.252009999999999</c:v>
                </c:pt>
                <c:pt idx="8108">
                  <c:v>21.254629999999999</c:v>
                </c:pt>
                <c:pt idx="8109">
                  <c:v>21.257259999999999</c:v>
                </c:pt>
                <c:pt idx="8110">
                  <c:v>21.259879999999999</c:v>
                </c:pt>
                <c:pt idx="8111">
                  <c:v>21.262499999999999</c:v>
                </c:pt>
                <c:pt idx="8112">
                  <c:v>21.26512</c:v>
                </c:pt>
                <c:pt idx="8113">
                  <c:v>21.26774</c:v>
                </c:pt>
                <c:pt idx="8114">
                  <c:v>21.27036</c:v>
                </c:pt>
                <c:pt idx="8115">
                  <c:v>21.27299</c:v>
                </c:pt>
                <c:pt idx="8116">
                  <c:v>21.27561</c:v>
                </c:pt>
                <c:pt idx="8117">
                  <c:v>21.278230000000001</c:v>
                </c:pt>
                <c:pt idx="8118">
                  <c:v>21.280850000000001</c:v>
                </c:pt>
                <c:pt idx="8119">
                  <c:v>21.283470000000001</c:v>
                </c:pt>
                <c:pt idx="8120">
                  <c:v>21.286090000000002</c:v>
                </c:pt>
                <c:pt idx="8121">
                  <c:v>21.288709999999998</c:v>
                </c:pt>
                <c:pt idx="8122">
                  <c:v>21.291340000000002</c:v>
                </c:pt>
                <c:pt idx="8123">
                  <c:v>21.293959999999998</c:v>
                </c:pt>
                <c:pt idx="8124">
                  <c:v>21.296579999999999</c:v>
                </c:pt>
                <c:pt idx="8125">
                  <c:v>21.299199999999999</c:v>
                </c:pt>
                <c:pt idx="8126">
                  <c:v>21.301819999999999</c:v>
                </c:pt>
                <c:pt idx="8127">
                  <c:v>21.30444</c:v>
                </c:pt>
                <c:pt idx="8128">
                  <c:v>21.30706</c:v>
                </c:pt>
                <c:pt idx="8129">
                  <c:v>21.30968</c:v>
                </c:pt>
                <c:pt idx="8130">
                  <c:v>21.31231</c:v>
                </c:pt>
                <c:pt idx="8131">
                  <c:v>21.31493</c:v>
                </c:pt>
                <c:pt idx="8132">
                  <c:v>21.317550000000001</c:v>
                </c:pt>
                <c:pt idx="8133">
                  <c:v>21.320170000000001</c:v>
                </c:pt>
                <c:pt idx="8134">
                  <c:v>21.322790000000001</c:v>
                </c:pt>
                <c:pt idx="8135">
                  <c:v>21.325410000000002</c:v>
                </c:pt>
                <c:pt idx="8136">
                  <c:v>21.328040000000001</c:v>
                </c:pt>
                <c:pt idx="8137">
                  <c:v>21.330660000000002</c:v>
                </c:pt>
                <c:pt idx="8138">
                  <c:v>21.333279999999998</c:v>
                </c:pt>
                <c:pt idx="8139">
                  <c:v>21.335899999999999</c:v>
                </c:pt>
                <c:pt idx="8140">
                  <c:v>21.338519999999999</c:v>
                </c:pt>
                <c:pt idx="8141">
                  <c:v>21.341139999999999</c:v>
                </c:pt>
                <c:pt idx="8142">
                  <c:v>21.343769999999999</c:v>
                </c:pt>
                <c:pt idx="8143">
                  <c:v>21.34639</c:v>
                </c:pt>
                <c:pt idx="8144">
                  <c:v>21.34901</c:v>
                </c:pt>
                <c:pt idx="8145">
                  <c:v>21.35163</c:v>
                </c:pt>
                <c:pt idx="8146">
                  <c:v>21.35425</c:v>
                </c:pt>
                <c:pt idx="8147">
                  <c:v>21.356870000000001</c:v>
                </c:pt>
                <c:pt idx="8148">
                  <c:v>21.359490000000001</c:v>
                </c:pt>
                <c:pt idx="8149">
                  <c:v>21.362110000000001</c:v>
                </c:pt>
                <c:pt idx="8150">
                  <c:v>21.364740000000001</c:v>
                </c:pt>
                <c:pt idx="8151">
                  <c:v>21.367360000000001</c:v>
                </c:pt>
                <c:pt idx="8152">
                  <c:v>21.369980000000002</c:v>
                </c:pt>
                <c:pt idx="8153">
                  <c:v>21.372599999999998</c:v>
                </c:pt>
                <c:pt idx="8154">
                  <c:v>21.375219999999999</c:v>
                </c:pt>
                <c:pt idx="8155">
                  <c:v>21.377839999999999</c:v>
                </c:pt>
                <c:pt idx="8156">
                  <c:v>21.380459999999999</c:v>
                </c:pt>
                <c:pt idx="8157">
                  <c:v>21.383089999999999</c:v>
                </c:pt>
                <c:pt idx="8158">
                  <c:v>21.38571</c:v>
                </c:pt>
                <c:pt idx="8159">
                  <c:v>21.38833</c:v>
                </c:pt>
                <c:pt idx="8160">
                  <c:v>21.39095</c:v>
                </c:pt>
                <c:pt idx="8161">
                  <c:v>21.39357</c:v>
                </c:pt>
                <c:pt idx="8162">
                  <c:v>21.396190000000001</c:v>
                </c:pt>
                <c:pt idx="8163">
                  <c:v>21.398820000000001</c:v>
                </c:pt>
                <c:pt idx="8164">
                  <c:v>21.401440000000001</c:v>
                </c:pt>
                <c:pt idx="8165">
                  <c:v>21.404060000000001</c:v>
                </c:pt>
                <c:pt idx="8166">
                  <c:v>21.406680000000001</c:v>
                </c:pt>
                <c:pt idx="8167">
                  <c:v>21.409300000000002</c:v>
                </c:pt>
                <c:pt idx="8168">
                  <c:v>21.411919999999999</c:v>
                </c:pt>
                <c:pt idx="8169">
                  <c:v>21.414539999999999</c:v>
                </c:pt>
                <c:pt idx="8170">
                  <c:v>21.417159999999999</c:v>
                </c:pt>
                <c:pt idx="8171">
                  <c:v>21.419789999999999</c:v>
                </c:pt>
                <c:pt idx="8172">
                  <c:v>21.422409999999999</c:v>
                </c:pt>
                <c:pt idx="8173">
                  <c:v>21.42503</c:v>
                </c:pt>
                <c:pt idx="8174">
                  <c:v>21.42765</c:v>
                </c:pt>
                <c:pt idx="8175">
                  <c:v>21.43027</c:v>
                </c:pt>
                <c:pt idx="8176">
                  <c:v>21.43289</c:v>
                </c:pt>
                <c:pt idx="8177">
                  <c:v>21.435510000000001</c:v>
                </c:pt>
                <c:pt idx="8178">
                  <c:v>21.438140000000001</c:v>
                </c:pt>
                <c:pt idx="8179">
                  <c:v>21.440760000000001</c:v>
                </c:pt>
                <c:pt idx="8180">
                  <c:v>21.443380000000001</c:v>
                </c:pt>
                <c:pt idx="8181">
                  <c:v>21.446000000000002</c:v>
                </c:pt>
                <c:pt idx="8182">
                  <c:v>21.448619999999998</c:v>
                </c:pt>
                <c:pt idx="8183">
                  <c:v>21.451239999999999</c:v>
                </c:pt>
                <c:pt idx="8184">
                  <c:v>21.453869999999998</c:v>
                </c:pt>
                <c:pt idx="8185">
                  <c:v>21.456489999999999</c:v>
                </c:pt>
                <c:pt idx="8186">
                  <c:v>21.459109999999999</c:v>
                </c:pt>
                <c:pt idx="8187">
                  <c:v>21.461729999999999</c:v>
                </c:pt>
                <c:pt idx="8188">
                  <c:v>21.46435</c:v>
                </c:pt>
                <c:pt idx="8189">
                  <c:v>21.46697</c:v>
                </c:pt>
                <c:pt idx="8190">
                  <c:v>21.46959</c:v>
                </c:pt>
                <c:pt idx="8191">
                  <c:v>21.47222</c:v>
                </c:pt>
                <c:pt idx="8192">
                  <c:v>21.47484</c:v>
                </c:pt>
                <c:pt idx="8193">
                  <c:v>21.477460000000001</c:v>
                </c:pt>
                <c:pt idx="8194">
                  <c:v>21.480080000000001</c:v>
                </c:pt>
                <c:pt idx="8195">
                  <c:v>21.482700000000001</c:v>
                </c:pt>
                <c:pt idx="8196">
                  <c:v>21.485320000000002</c:v>
                </c:pt>
                <c:pt idx="8197">
                  <c:v>21.487939999999998</c:v>
                </c:pt>
                <c:pt idx="8198">
                  <c:v>21.490559999999999</c:v>
                </c:pt>
                <c:pt idx="8199">
                  <c:v>21.493189999999998</c:v>
                </c:pt>
                <c:pt idx="8200">
                  <c:v>21.495809999999999</c:v>
                </c:pt>
                <c:pt idx="8201">
                  <c:v>21.498429999999999</c:v>
                </c:pt>
                <c:pt idx="8202">
                  <c:v>21.501049999999999</c:v>
                </c:pt>
                <c:pt idx="8203">
                  <c:v>21.50367</c:v>
                </c:pt>
                <c:pt idx="8204">
                  <c:v>21.50629</c:v>
                </c:pt>
                <c:pt idx="8205">
                  <c:v>21.50891</c:v>
                </c:pt>
                <c:pt idx="8206">
                  <c:v>21.51154</c:v>
                </c:pt>
                <c:pt idx="8207">
                  <c:v>21.51416</c:v>
                </c:pt>
                <c:pt idx="8208">
                  <c:v>21.516780000000001</c:v>
                </c:pt>
                <c:pt idx="8209">
                  <c:v>21.519400000000001</c:v>
                </c:pt>
                <c:pt idx="8210">
                  <c:v>21.522020000000001</c:v>
                </c:pt>
                <c:pt idx="8211">
                  <c:v>21.524640000000002</c:v>
                </c:pt>
                <c:pt idx="8212">
                  <c:v>21.527270000000001</c:v>
                </c:pt>
                <c:pt idx="8213">
                  <c:v>21.529890000000002</c:v>
                </c:pt>
                <c:pt idx="8214">
                  <c:v>21.532509999999998</c:v>
                </c:pt>
                <c:pt idx="8215">
                  <c:v>21.535129999999999</c:v>
                </c:pt>
                <c:pt idx="8216">
                  <c:v>21.537749999999999</c:v>
                </c:pt>
                <c:pt idx="8217">
                  <c:v>21.540369999999999</c:v>
                </c:pt>
                <c:pt idx="8218">
                  <c:v>21.54299</c:v>
                </c:pt>
                <c:pt idx="8219">
                  <c:v>21.54562</c:v>
                </c:pt>
                <c:pt idx="8220">
                  <c:v>21.54824</c:v>
                </c:pt>
                <c:pt idx="8221">
                  <c:v>21.55086</c:v>
                </c:pt>
                <c:pt idx="8222">
                  <c:v>21.55348</c:v>
                </c:pt>
                <c:pt idx="8223">
                  <c:v>21.556100000000001</c:v>
                </c:pt>
                <c:pt idx="8224">
                  <c:v>21.558720000000001</c:v>
                </c:pt>
                <c:pt idx="8225">
                  <c:v>21.561340000000001</c:v>
                </c:pt>
                <c:pt idx="8226">
                  <c:v>21.563960000000002</c:v>
                </c:pt>
                <c:pt idx="8227">
                  <c:v>21.566590000000001</c:v>
                </c:pt>
                <c:pt idx="8228">
                  <c:v>21.569210000000002</c:v>
                </c:pt>
                <c:pt idx="8229">
                  <c:v>21.571829999999999</c:v>
                </c:pt>
                <c:pt idx="8230">
                  <c:v>21.574449999999999</c:v>
                </c:pt>
                <c:pt idx="8231">
                  <c:v>21.577069999999999</c:v>
                </c:pt>
                <c:pt idx="8232">
                  <c:v>21.579689999999999</c:v>
                </c:pt>
                <c:pt idx="8233">
                  <c:v>21.582319999999999</c:v>
                </c:pt>
                <c:pt idx="8234">
                  <c:v>21.58494</c:v>
                </c:pt>
                <c:pt idx="8235">
                  <c:v>21.58756</c:v>
                </c:pt>
                <c:pt idx="8236">
                  <c:v>21.59018</c:v>
                </c:pt>
                <c:pt idx="8237">
                  <c:v>21.5928</c:v>
                </c:pt>
                <c:pt idx="8238">
                  <c:v>21.595420000000001</c:v>
                </c:pt>
                <c:pt idx="8239">
                  <c:v>21.598040000000001</c:v>
                </c:pt>
                <c:pt idx="8240">
                  <c:v>21.600670000000001</c:v>
                </c:pt>
                <c:pt idx="8241">
                  <c:v>21.603290000000001</c:v>
                </c:pt>
                <c:pt idx="8242">
                  <c:v>21.605910000000002</c:v>
                </c:pt>
                <c:pt idx="8243">
                  <c:v>21.608529999999998</c:v>
                </c:pt>
                <c:pt idx="8244">
                  <c:v>21.611149999999999</c:v>
                </c:pt>
                <c:pt idx="8245">
                  <c:v>21.613769999999999</c:v>
                </c:pt>
                <c:pt idx="8246">
                  <c:v>21.616389999999999</c:v>
                </c:pt>
                <c:pt idx="8247">
                  <c:v>21.619009999999999</c:v>
                </c:pt>
                <c:pt idx="8248">
                  <c:v>21.621639999999999</c:v>
                </c:pt>
                <c:pt idx="8249">
                  <c:v>21.62426</c:v>
                </c:pt>
                <c:pt idx="8250">
                  <c:v>21.62688</c:v>
                </c:pt>
                <c:pt idx="8251">
                  <c:v>21.6295</c:v>
                </c:pt>
                <c:pt idx="8252">
                  <c:v>21.63212</c:v>
                </c:pt>
                <c:pt idx="8253">
                  <c:v>21.634740000000001</c:v>
                </c:pt>
                <c:pt idx="8254">
                  <c:v>21.637370000000001</c:v>
                </c:pt>
                <c:pt idx="8255">
                  <c:v>21.639990000000001</c:v>
                </c:pt>
                <c:pt idx="8256">
                  <c:v>21.642610000000001</c:v>
                </c:pt>
                <c:pt idx="8257">
                  <c:v>21.645230000000002</c:v>
                </c:pt>
                <c:pt idx="8258">
                  <c:v>21.647849999999998</c:v>
                </c:pt>
                <c:pt idx="8259">
                  <c:v>21.650469999999999</c:v>
                </c:pt>
                <c:pt idx="8260">
                  <c:v>21.653089999999999</c:v>
                </c:pt>
                <c:pt idx="8261">
                  <c:v>21.655719999999999</c:v>
                </c:pt>
                <c:pt idx="8262">
                  <c:v>21.658339999999999</c:v>
                </c:pt>
                <c:pt idx="8263">
                  <c:v>21.660959999999999</c:v>
                </c:pt>
                <c:pt idx="8264">
                  <c:v>21.66358</c:v>
                </c:pt>
                <c:pt idx="8265">
                  <c:v>21.6662</c:v>
                </c:pt>
                <c:pt idx="8266">
                  <c:v>21.66882</c:v>
                </c:pt>
                <c:pt idx="8267">
                  <c:v>21.67144</c:v>
                </c:pt>
                <c:pt idx="8268">
                  <c:v>21.67407</c:v>
                </c:pt>
                <c:pt idx="8269">
                  <c:v>21.676690000000001</c:v>
                </c:pt>
                <c:pt idx="8270">
                  <c:v>21.679310000000001</c:v>
                </c:pt>
                <c:pt idx="8271">
                  <c:v>21.681930000000001</c:v>
                </c:pt>
                <c:pt idx="8272">
                  <c:v>21.684550000000002</c:v>
                </c:pt>
                <c:pt idx="8273">
                  <c:v>21.687169999999998</c:v>
                </c:pt>
                <c:pt idx="8274">
                  <c:v>21.689789999999999</c:v>
                </c:pt>
                <c:pt idx="8275">
                  <c:v>21.692419999999998</c:v>
                </c:pt>
                <c:pt idx="8276">
                  <c:v>21.695039999999999</c:v>
                </c:pt>
                <c:pt idx="8277">
                  <c:v>21.697659999999999</c:v>
                </c:pt>
                <c:pt idx="8278">
                  <c:v>21.700279999999999</c:v>
                </c:pt>
                <c:pt idx="8279">
                  <c:v>21.7029</c:v>
                </c:pt>
                <c:pt idx="8280">
                  <c:v>21.70552</c:v>
                </c:pt>
                <c:pt idx="8281">
                  <c:v>21.70815</c:v>
                </c:pt>
                <c:pt idx="8282">
                  <c:v>21.71077</c:v>
                </c:pt>
                <c:pt idx="8283">
                  <c:v>21.71339</c:v>
                </c:pt>
                <c:pt idx="8284">
                  <c:v>21.716010000000001</c:v>
                </c:pt>
                <c:pt idx="8285">
                  <c:v>21.718630000000001</c:v>
                </c:pt>
                <c:pt idx="8286">
                  <c:v>21.721250000000001</c:v>
                </c:pt>
                <c:pt idx="8287">
                  <c:v>21.723870000000002</c:v>
                </c:pt>
                <c:pt idx="8288">
                  <c:v>21.726489999999998</c:v>
                </c:pt>
                <c:pt idx="8289">
                  <c:v>21.729120000000002</c:v>
                </c:pt>
                <c:pt idx="8290">
                  <c:v>21.731739999999999</c:v>
                </c:pt>
                <c:pt idx="8291">
                  <c:v>21.734359999999999</c:v>
                </c:pt>
                <c:pt idx="8292">
                  <c:v>21.736979999999999</c:v>
                </c:pt>
                <c:pt idx="8293">
                  <c:v>21.739599999999999</c:v>
                </c:pt>
                <c:pt idx="8294">
                  <c:v>21.74222</c:v>
                </c:pt>
                <c:pt idx="8295">
                  <c:v>21.74484</c:v>
                </c:pt>
                <c:pt idx="8296">
                  <c:v>21.74747</c:v>
                </c:pt>
                <c:pt idx="8297">
                  <c:v>21.75009</c:v>
                </c:pt>
                <c:pt idx="8298">
                  <c:v>21.75271</c:v>
                </c:pt>
                <c:pt idx="8299">
                  <c:v>21.755330000000001</c:v>
                </c:pt>
                <c:pt idx="8300">
                  <c:v>21.757950000000001</c:v>
                </c:pt>
                <c:pt idx="8301">
                  <c:v>21.760570000000001</c:v>
                </c:pt>
                <c:pt idx="8302">
                  <c:v>21.763200000000001</c:v>
                </c:pt>
                <c:pt idx="8303">
                  <c:v>21.765820000000001</c:v>
                </c:pt>
                <c:pt idx="8304">
                  <c:v>21.768439999999998</c:v>
                </c:pt>
                <c:pt idx="8305">
                  <c:v>21.771059999999999</c:v>
                </c:pt>
                <c:pt idx="8306">
                  <c:v>21.773679999999999</c:v>
                </c:pt>
                <c:pt idx="8307">
                  <c:v>21.776299999999999</c:v>
                </c:pt>
                <c:pt idx="8308">
                  <c:v>21.778919999999999</c:v>
                </c:pt>
                <c:pt idx="8309">
                  <c:v>21.781549999999999</c:v>
                </c:pt>
                <c:pt idx="8310">
                  <c:v>21.78417</c:v>
                </c:pt>
                <c:pt idx="8311">
                  <c:v>21.78679</c:v>
                </c:pt>
                <c:pt idx="8312">
                  <c:v>21.78941</c:v>
                </c:pt>
                <c:pt idx="8313">
                  <c:v>21.79203</c:v>
                </c:pt>
                <c:pt idx="8314">
                  <c:v>21.794650000000001</c:v>
                </c:pt>
                <c:pt idx="8315">
                  <c:v>21.797270000000001</c:v>
                </c:pt>
                <c:pt idx="8316">
                  <c:v>21.799890000000001</c:v>
                </c:pt>
                <c:pt idx="8317">
                  <c:v>21.802520000000001</c:v>
                </c:pt>
                <c:pt idx="8318">
                  <c:v>21.805140000000002</c:v>
                </c:pt>
                <c:pt idx="8319">
                  <c:v>21.807759999999998</c:v>
                </c:pt>
                <c:pt idx="8320">
                  <c:v>21.810379999999999</c:v>
                </c:pt>
                <c:pt idx="8321">
                  <c:v>21.812999999999999</c:v>
                </c:pt>
                <c:pt idx="8322">
                  <c:v>21.815619999999999</c:v>
                </c:pt>
                <c:pt idx="8323">
                  <c:v>21.818239999999999</c:v>
                </c:pt>
                <c:pt idx="8324">
                  <c:v>21.820869999999999</c:v>
                </c:pt>
                <c:pt idx="8325">
                  <c:v>21.82349</c:v>
                </c:pt>
                <c:pt idx="8326">
                  <c:v>21.82611</c:v>
                </c:pt>
                <c:pt idx="8327">
                  <c:v>21.82873</c:v>
                </c:pt>
                <c:pt idx="8328">
                  <c:v>21.83135</c:v>
                </c:pt>
                <c:pt idx="8329">
                  <c:v>21.833970000000001</c:v>
                </c:pt>
                <c:pt idx="8330">
                  <c:v>21.836600000000001</c:v>
                </c:pt>
                <c:pt idx="8331">
                  <c:v>21.839220000000001</c:v>
                </c:pt>
                <c:pt idx="8332">
                  <c:v>21.841840000000001</c:v>
                </c:pt>
                <c:pt idx="8333">
                  <c:v>21.844460000000002</c:v>
                </c:pt>
                <c:pt idx="8334">
                  <c:v>21.847079999999998</c:v>
                </c:pt>
                <c:pt idx="8335">
                  <c:v>21.849699999999999</c:v>
                </c:pt>
                <c:pt idx="8336">
                  <c:v>21.852319999999999</c:v>
                </c:pt>
                <c:pt idx="8337">
                  <c:v>21.854939999999999</c:v>
                </c:pt>
                <c:pt idx="8338">
                  <c:v>21.857569999999999</c:v>
                </c:pt>
                <c:pt idx="8339">
                  <c:v>21.860189999999999</c:v>
                </c:pt>
                <c:pt idx="8340">
                  <c:v>21.86281</c:v>
                </c:pt>
                <c:pt idx="8341">
                  <c:v>21.86543</c:v>
                </c:pt>
                <c:pt idx="8342">
                  <c:v>21.86805</c:v>
                </c:pt>
                <c:pt idx="8343">
                  <c:v>21.87067</c:v>
                </c:pt>
                <c:pt idx="8344">
                  <c:v>21.873290000000001</c:v>
                </c:pt>
                <c:pt idx="8345">
                  <c:v>21.875920000000001</c:v>
                </c:pt>
                <c:pt idx="8346">
                  <c:v>21.878540000000001</c:v>
                </c:pt>
                <c:pt idx="8347">
                  <c:v>21.881160000000001</c:v>
                </c:pt>
                <c:pt idx="8348">
                  <c:v>21.883780000000002</c:v>
                </c:pt>
                <c:pt idx="8349">
                  <c:v>21.886399999999998</c:v>
                </c:pt>
                <c:pt idx="8350">
                  <c:v>21.889019999999999</c:v>
                </c:pt>
                <c:pt idx="8351">
                  <c:v>21.891649999999998</c:v>
                </c:pt>
                <c:pt idx="8352">
                  <c:v>21.894269999999999</c:v>
                </c:pt>
                <c:pt idx="8353">
                  <c:v>21.896889999999999</c:v>
                </c:pt>
                <c:pt idx="8354">
                  <c:v>21.899509999999999</c:v>
                </c:pt>
                <c:pt idx="8355">
                  <c:v>21.90213</c:v>
                </c:pt>
                <c:pt idx="8356">
                  <c:v>21.90475</c:v>
                </c:pt>
                <c:pt idx="8357">
                  <c:v>21.90737</c:v>
                </c:pt>
                <c:pt idx="8358">
                  <c:v>21.91</c:v>
                </c:pt>
                <c:pt idx="8359">
                  <c:v>21.91262</c:v>
                </c:pt>
                <c:pt idx="8360">
                  <c:v>21.915240000000001</c:v>
                </c:pt>
                <c:pt idx="8361">
                  <c:v>21.917860000000001</c:v>
                </c:pt>
                <c:pt idx="8362">
                  <c:v>21.920480000000001</c:v>
                </c:pt>
                <c:pt idx="8363">
                  <c:v>21.923100000000002</c:v>
                </c:pt>
                <c:pt idx="8364">
                  <c:v>21.925719999999998</c:v>
                </c:pt>
                <c:pt idx="8365">
                  <c:v>21.928339999999999</c:v>
                </c:pt>
                <c:pt idx="8366">
                  <c:v>21.930969999999999</c:v>
                </c:pt>
                <c:pt idx="8367">
                  <c:v>21.933589999999999</c:v>
                </c:pt>
                <c:pt idx="8368">
                  <c:v>21.936209999999999</c:v>
                </c:pt>
                <c:pt idx="8369">
                  <c:v>21.938829999999999</c:v>
                </c:pt>
                <c:pt idx="8370">
                  <c:v>21.94145</c:v>
                </c:pt>
                <c:pt idx="8371">
                  <c:v>21.94407</c:v>
                </c:pt>
                <c:pt idx="8372">
                  <c:v>21.9467</c:v>
                </c:pt>
                <c:pt idx="8373">
                  <c:v>21.94932</c:v>
                </c:pt>
                <c:pt idx="8374">
                  <c:v>21.95194</c:v>
                </c:pt>
                <c:pt idx="8375">
                  <c:v>21.954560000000001</c:v>
                </c:pt>
                <c:pt idx="8376">
                  <c:v>21.957180000000001</c:v>
                </c:pt>
                <c:pt idx="8377">
                  <c:v>21.959800000000001</c:v>
                </c:pt>
                <c:pt idx="8378">
                  <c:v>21.962420000000002</c:v>
                </c:pt>
                <c:pt idx="8379">
                  <c:v>21.965050000000002</c:v>
                </c:pt>
                <c:pt idx="8380">
                  <c:v>21.967669999999998</c:v>
                </c:pt>
                <c:pt idx="8381">
                  <c:v>21.970289999999999</c:v>
                </c:pt>
                <c:pt idx="8382">
                  <c:v>21.972909999999999</c:v>
                </c:pt>
                <c:pt idx="8383">
                  <c:v>21.975529999999999</c:v>
                </c:pt>
                <c:pt idx="8384">
                  <c:v>21.978149999999999</c:v>
                </c:pt>
                <c:pt idx="8385">
                  <c:v>21.98077</c:v>
                </c:pt>
                <c:pt idx="8386">
                  <c:v>21.9834</c:v>
                </c:pt>
                <c:pt idx="8387">
                  <c:v>21.98602</c:v>
                </c:pt>
                <c:pt idx="8388">
                  <c:v>21.98864</c:v>
                </c:pt>
                <c:pt idx="8389">
                  <c:v>21.99126</c:v>
                </c:pt>
                <c:pt idx="8390">
                  <c:v>21.993880000000001</c:v>
                </c:pt>
                <c:pt idx="8391">
                  <c:v>21.996500000000001</c:v>
                </c:pt>
                <c:pt idx="8392">
                  <c:v>21.999120000000001</c:v>
                </c:pt>
                <c:pt idx="8393">
                  <c:v>22.001750000000001</c:v>
                </c:pt>
                <c:pt idx="8394">
                  <c:v>22.004370000000002</c:v>
                </c:pt>
                <c:pt idx="8395">
                  <c:v>22.006989999999998</c:v>
                </c:pt>
                <c:pt idx="8396">
                  <c:v>22.009609999999999</c:v>
                </c:pt>
                <c:pt idx="8397">
                  <c:v>22.012229999999999</c:v>
                </c:pt>
                <c:pt idx="8398">
                  <c:v>22.014849999999999</c:v>
                </c:pt>
                <c:pt idx="8399">
                  <c:v>22.017479999999999</c:v>
                </c:pt>
                <c:pt idx="8400">
                  <c:v>22.020099999999999</c:v>
                </c:pt>
                <c:pt idx="8401">
                  <c:v>22.02272</c:v>
                </c:pt>
                <c:pt idx="8402">
                  <c:v>22.02534</c:v>
                </c:pt>
                <c:pt idx="8403">
                  <c:v>22.02796</c:v>
                </c:pt>
                <c:pt idx="8404">
                  <c:v>22.03058</c:v>
                </c:pt>
                <c:pt idx="8405">
                  <c:v>22.033200000000001</c:v>
                </c:pt>
                <c:pt idx="8406">
                  <c:v>22.035820000000001</c:v>
                </c:pt>
                <c:pt idx="8407">
                  <c:v>22.038450000000001</c:v>
                </c:pt>
                <c:pt idx="8408">
                  <c:v>22.041070000000001</c:v>
                </c:pt>
                <c:pt idx="8409">
                  <c:v>22.043690000000002</c:v>
                </c:pt>
                <c:pt idx="8410">
                  <c:v>22.046309999999998</c:v>
                </c:pt>
                <c:pt idx="8411">
                  <c:v>22.048929999999999</c:v>
                </c:pt>
                <c:pt idx="8412">
                  <c:v>22.051549999999999</c:v>
                </c:pt>
                <c:pt idx="8413">
                  <c:v>22.054169999999999</c:v>
                </c:pt>
                <c:pt idx="8414">
                  <c:v>22.056799999999999</c:v>
                </c:pt>
                <c:pt idx="8415">
                  <c:v>22.059419999999999</c:v>
                </c:pt>
                <c:pt idx="8416">
                  <c:v>22.06204</c:v>
                </c:pt>
                <c:pt idx="8417">
                  <c:v>22.06466</c:v>
                </c:pt>
                <c:pt idx="8418">
                  <c:v>22.06728</c:v>
                </c:pt>
                <c:pt idx="8419">
                  <c:v>22.069900000000001</c:v>
                </c:pt>
                <c:pt idx="8420">
                  <c:v>22.07253</c:v>
                </c:pt>
                <c:pt idx="8421">
                  <c:v>22.075150000000001</c:v>
                </c:pt>
                <c:pt idx="8422">
                  <c:v>22.077770000000001</c:v>
                </c:pt>
                <c:pt idx="8423">
                  <c:v>22.080390000000001</c:v>
                </c:pt>
                <c:pt idx="8424">
                  <c:v>22.083010000000002</c:v>
                </c:pt>
                <c:pt idx="8425">
                  <c:v>22.085629999999998</c:v>
                </c:pt>
                <c:pt idx="8426">
                  <c:v>22.088249999999999</c:v>
                </c:pt>
                <c:pt idx="8427">
                  <c:v>22.090879999999999</c:v>
                </c:pt>
                <c:pt idx="8428">
                  <c:v>22.093499999999999</c:v>
                </c:pt>
                <c:pt idx="8429">
                  <c:v>22.096119999999999</c:v>
                </c:pt>
                <c:pt idx="8430">
                  <c:v>22.098739999999999</c:v>
                </c:pt>
                <c:pt idx="8431">
                  <c:v>22.10136</c:v>
                </c:pt>
                <c:pt idx="8432">
                  <c:v>22.10398</c:v>
                </c:pt>
                <c:pt idx="8433">
                  <c:v>22.1066</c:v>
                </c:pt>
                <c:pt idx="8434">
                  <c:v>22.109220000000001</c:v>
                </c:pt>
                <c:pt idx="8435">
                  <c:v>22.11185</c:v>
                </c:pt>
                <c:pt idx="8436">
                  <c:v>22.114470000000001</c:v>
                </c:pt>
                <c:pt idx="8437">
                  <c:v>22.117090000000001</c:v>
                </c:pt>
                <c:pt idx="8438">
                  <c:v>22.119710000000001</c:v>
                </c:pt>
                <c:pt idx="8439">
                  <c:v>22.122330000000002</c:v>
                </c:pt>
                <c:pt idx="8440">
                  <c:v>22.124949999999998</c:v>
                </c:pt>
                <c:pt idx="8441">
                  <c:v>22.127569999999999</c:v>
                </c:pt>
                <c:pt idx="8442">
                  <c:v>22.130199999999999</c:v>
                </c:pt>
                <c:pt idx="8443">
                  <c:v>22.132819999999999</c:v>
                </c:pt>
                <c:pt idx="8444">
                  <c:v>22.135439999999999</c:v>
                </c:pt>
                <c:pt idx="8445">
                  <c:v>22.138059999999999</c:v>
                </c:pt>
                <c:pt idx="8446">
                  <c:v>22.14068</c:v>
                </c:pt>
                <c:pt idx="8447">
                  <c:v>22.1433</c:v>
                </c:pt>
                <c:pt idx="8448">
                  <c:v>22.14593</c:v>
                </c:pt>
                <c:pt idx="8449">
                  <c:v>22.14855</c:v>
                </c:pt>
                <c:pt idx="8450">
                  <c:v>22.15117</c:v>
                </c:pt>
                <c:pt idx="8451">
                  <c:v>22.153790000000001</c:v>
                </c:pt>
                <c:pt idx="8452">
                  <c:v>22.156410000000001</c:v>
                </c:pt>
                <c:pt idx="8453">
                  <c:v>22.159030000000001</c:v>
                </c:pt>
                <c:pt idx="8454">
                  <c:v>22.161650000000002</c:v>
                </c:pt>
                <c:pt idx="8455">
                  <c:v>22.164269999999998</c:v>
                </c:pt>
                <c:pt idx="8456">
                  <c:v>22.166899999999998</c:v>
                </c:pt>
                <c:pt idx="8457">
                  <c:v>22.169519999999999</c:v>
                </c:pt>
                <c:pt idx="8458">
                  <c:v>22.172139999999999</c:v>
                </c:pt>
                <c:pt idx="8459">
                  <c:v>22.174759999999999</c:v>
                </c:pt>
                <c:pt idx="8460">
                  <c:v>22.177379999999999</c:v>
                </c:pt>
                <c:pt idx="8461">
                  <c:v>22.18</c:v>
                </c:pt>
                <c:pt idx="8462">
                  <c:v>22.18262</c:v>
                </c:pt>
                <c:pt idx="8463">
                  <c:v>22.18525</c:v>
                </c:pt>
                <c:pt idx="8464">
                  <c:v>22.18787</c:v>
                </c:pt>
                <c:pt idx="8465">
                  <c:v>22.19049</c:v>
                </c:pt>
                <c:pt idx="8466">
                  <c:v>22.193110000000001</c:v>
                </c:pt>
                <c:pt idx="8467">
                  <c:v>22.195730000000001</c:v>
                </c:pt>
                <c:pt idx="8468">
                  <c:v>22.198350000000001</c:v>
                </c:pt>
                <c:pt idx="8469">
                  <c:v>22.200980000000001</c:v>
                </c:pt>
                <c:pt idx="8470">
                  <c:v>22.203600000000002</c:v>
                </c:pt>
                <c:pt idx="8471">
                  <c:v>22.206219999999998</c:v>
                </c:pt>
                <c:pt idx="8472">
                  <c:v>22.208839999999999</c:v>
                </c:pt>
                <c:pt idx="8473">
                  <c:v>22.211459999999999</c:v>
                </c:pt>
                <c:pt idx="8474">
                  <c:v>22.214079999999999</c:v>
                </c:pt>
                <c:pt idx="8475">
                  <c:v>22.216699999999999</c:v>
                </c:pt>
                <c:pt idx="8476">
                  <c:v>22.219329999999999</c:v>
                </c:pt>
                <c:pt idx="8477">
                  <c:v>22.22195</c:v>
                </c:pt>
                <c:pt idx="8478">
                  <c:v>22.22457</c:v>
                </c:pt>
                <c:pt idx="8479">
                  <c:v>22.22719</c:v>
                </c:pt>
                <c:pt idx="8480">
                  <c:v>22.229810000000001</c:v>
                </c:pt>
                <c:pt idx="8481">
                  <c:v>22.232430000000001</c:v>
                </c:pt>
                <c:pt idx="8482">
                  <c:v>22.235050000000001</c:v>
                </c:pt>
                <c:pt idx="8483">
                  <c:v>22.237670000000001</c:v>
                </c:pt>
                <c:pt idx="8484">
                  <c:v>22.240300000000001</c:v>
                </c:pt>
                <c:pt idx="8485">
                  <c:v>22.242920000000002</c:v>
                </c:pt>
                <c:pt idx="8486">
                  <c:v>22.245539999999998</c:v>
                </c:pt>
                <c:pt idx="8487">
                  <c:v>22.248159999999999</c:v>
                </c:pt>
                <c:pt idx="8488">
                  <c:v>22.250779999999999</c:v>
                </c:pt>
                <c:pt idx="8489">
                  <c:v>22.253399999999999</c:v>
                </c:pt>
                <c:pt idx="8490">
                  <c:v>22.256029999999999</c:v>
                </c:pt>
                <c:pt idx="8491">
                  <c:v>22.258649999999999</c:v>
                </c:pt>
                <c:pt idx="8492">
                  <c:v>22.26127</c:v>
                </c:pt>
                <c:pt idx="8493">
                  <c:v>22.26389</c:v>
                </c:pt>
                <c:pt idx="8494">
                  <c:v>22.26651</c:v>
                </c:pt>
                <c:pt idx="8495">
                  <c:v>22.269130000000001</c:v>
                </c:pt>
                <c:pt idx="8496">
                  <c:v>22.271750000000001</c:v>
                </c:pt>
                <c:pt idx="8497">
                  <c:v>22.274380000000001</c:v>
                </c:pt>
                <c:pt idx="8498">
                  <c:v>22.277000000000001</c:v>
                </c:pt>
                <c:pt idx="8499">
                  <c:v>22.279620000000001</c:v>
                </c:pt>
                <c:pt idx="8500">
                  <c:v>22.282240000000002</c:v>
                </c:pt>
                <c:pt idx="8501">
                  <c:v>22.284859999999998</c:v>
                </c:pt>
                <c:pt idx="8502">
                  <c:v>22.287479999999999</c:v>
                </c:pt>
                <c:pt idx="8503">
                  <c:v>22.290099999999999</c:v>
                </c:pt>
                <c:pt idx="8504">
                  <c:v>22.292729999999999</c:v>
                </c:pt>
                <c:pt idx="8505">
                  <c:v>22.295349999999999</c:v>
                </c:pt>
                <c:pt idx="8506">
                  <c:v>22.297969999999999</c:v>
                </c:pt>
                <c:pt idx="8507">
                  <c:v>22.30059</c:v>
                </c:pt>
                <c:pt idx="8508">
                  <c:v>22.30321</c:v>
                </c:pt>
                <c:pt idx="8509">
                  <c:v>22.30583</c:v>
                </c:pt>
                <c:pt idx="8510">
                  <c:v>22.308450000000001</c:v>
                </c:pt>
                <c:pt idx="8511">
                  <c:v>22.31108</c:v>
                </c:pt>
                <c:pt idx="8512">
                  <c:v>22.313700000000001</c:v>
                </c:pt>
                <c:pt idx="8513">
                  <c:v>22.316320000000001</c:v>
                </c:pt>
                <c:pt idx="8514">
                  <c:v>22.318940000000001</c:v>
                </c:pt>
                <c:pt idx="8515">
                  <c:v>22.321560000000002</c:v>
                </c:pt>
                <c:pt idx="8516">
                  <c:v>22.324179999999998</c:v>
                </c:pt>
                <c:pt idx="8517">
                  <c:v>22.326809999999998</c:v>
                </c:pt>
                <c:pt idx="8518">
                  <c:v>22.329429999999999</c:v>
                </c:pt>
                <c:pt idx="8519">
                  <c:v>22.332049999999999</c:v>
                </c:pt>
                <c:pt idx="8520">
                  <c:v>22.334669999999999</c:v>
                </c:pt>
                <c:pt idx="8521">
                  <c:v>22.337289999999999</c:v>
                </c:pt>
                <c:pt idx="8522">
                  <c:v>22.33991</c:v>
                </c:pt>
                <c:pt idx="8523">
                  <c:v>22.34253</c:v>
                </c:pt>
                <c:pt idx="8524">
                  <c:v>22.34515</c:v>
                </c:pt>
                <c:pt idx="8525">
                  <c:v>22.34778</c:v>
                </c:pt>
                <c:pt idx="8526">
                  <c:v>22.3504</c:v>
                </c:pt>
                <c:pt idx="8527">
                  <c:v>22.353020000000001</c:v>
                </c:pt>
                <c:pt idx="8528">
                  <c:v>22.355640000000001</c:v>
                </c:pt>
                <c:pt idx="8529">
                  <c:v>22.358260000000001</c:v>
                </c:pt>
                <c:pt idx="8530">
                  <c:v>22.360880000000002</c:v>
                </c:pt>
                <c:pt idx="8531">
                  <c:v>22.363499999999998</c:v>
                </c:pt>
                <c:pt idx="8532">
                  <c:v>22.366129999999998</c:v>
                </c:pt>
                <c:pt idx="8533">
                  <c:v>22.368749999999999</c:v>
                </c:pt>
                <c:pt idx="8534">
                  <c:v>22.371369999999999</c:v>
                </c:pt>
                <c:pt idx="8535">
                  <c:v>22.373989999999999</c:v>
                </c:pt>
                <c:pt idx="8536">
                  <c:v>22.376609999999999</c:v>
                </c:pt>
                <c:pt idx="8537">
                  <c:v>22.37923</c:v>
                </c:pt>
                <c:pt idx="8538">
                  <c:v>22.38186</c:v>
                </c:pt>
                <c:pt idx="8539">
                  <c:v>22.38448</c:v>
                </c:pt>
                <c:pt idx="8540">
                  <c:v>22.3871</c:v>
                </c:pt>
                <c:pt idx="8541">
                  <c:v>22.389720000000001</c:v>
                </c:pt>
                <c:pt idx="8542">
                  <c:v>22.392340000000001</c:v>
                </c:pt>
                <c:pt idx="8543">
                  <c:v>22.394960000000001</c:v>
                </c:pt>
                <c:pt idx="8544">
                  <c:v>22.397580000000001</c:v>
                </c:pt>
                <c:pt idx="8545">
                  <c:v>22.400210000000001</c:v>
                </c:pt>
                <c:pt idx="8546">
                  <c:v>22.402830000000002</c:v>
                </c:pt>
                <c:pt idx="8547">
                  <c:v>22.405449999999998</c:v>
                </c:pt>
                <c:pt idx="8548">
                  <c:v>22.408069999999999</c:v>
                </c:pt>
                <c:pt idx="8549">
                  <c:v>22.410689999999999</c:v>
                </c:pt>
                <c:pt idx="8550">
                  <c:v>22.413309999999999</c:v>
                </c:pt>
                <c:pt idx="8551">
                  <c:v>22.415929999999999</c:v>
                </c:pt>
                <c:pt idx="8552">
                  <c:v>22.41855</c:v>
                </c:pt>
                <c:pt idx="8553">
                  <c:v>22.42118</c:v>
                </c:pt>
                <c:pt idx="8554">
                  <c:v>22.4238</c:v>
                </c:pt>
                <c:pt idx="8555">
                  <c:v>22.42642</c:v>
                </c:pt>
                <c:pt idx="8556">
                  <c:v>22.429040000000001</c:v>
                </c:pt>
                <c:pt idx="8557">
                  <c:v>22.431660000000001</c:v>
                </c:pt>
                <c:pt idx="8558">
                  <c:v>22.434280000000001</c:v>
                </c:pt>
                <c:pt idx="8559">
                  <c:v>22.436900000000001</c:v>
                </c:pt>
                <c:pt idx="8560">
                  <c:v>22.439530000000001</c:v>
                </c:pt>
                <c:pt idx="8561">
                  <c:v>22.442150000000002</c:v>
                </c:pt>
                <c:pt idx="8562">
                  <c:v>22.444769999999998</c:v>
                </c:pt>
                <c:pt idx="8563">
                  <c:v>22.447389999999999</c:v>
                </c:pt>
                <c:pt idx="8564">
                  <c:v>22.450009999999999</c:v>
                </c:pt>
                <c:pt idx="8565">
                  <c:v>22.452629999999999</c:v>
                </c:pt>
                <c:pt idx="8566">
                  <c:v>22.455259999999999</c:v>
                </c:pt>
                <c:pt idx="8567">
                  <c:v>22.457879999999999</c:v>
                </c:pt>
                <c:pt idx="8568">
                  <c:v>22.4605</c:v>
                </c:pt>
                <c:pt idx="8569">
                  <c:v>22.46312</c:v>
                </c:pt>
                <c:pt idx="8570">
                  <c:v>22.46574</c:v>
                </c:pt>
                <c:pt idx="8571">
                  <c:v>22.468360000000001</c:v>
                </c:pt>
                <c:pt idx="8572">
                  <c:v>22.470980000000001</c:v>
                </c:pt>
                <c:pt idx="8573">
                  <c:v>22.473600000000001</c:v>
                </c:pt>
                <c:pt idx="8574">
                  <c:v>22.476230000000001</c:v>
                </c:pt>
                <c:pt idx="8575">
                  <c:v>22.478850000000001</c:v>
                </c:pt>
                <c:pt idx="8576">
                  <c:v>22.481470000000002</c:v>
                </c:pt>
                <c:pt idx="8577">
                  <c:v>22.484089999999998</c:v>
                </c:pt>
                <c:pt idx="8578">
                  <c:v>22.486709999999999</c:v>
                </c:pt>
                <c:pt idx="8579">
                  <c:v>22.489329999999999</c:v>
                </c:pt>
                <c:pt idx="8580">
                  <c:v>22.491949999999999</c:v>
                </c:pt>
                <c:pt idx="8581">
                  <c:v>22.494579999999999</c:v>
                </c:pt>
                <c:pt idx="8582">
                  <c:v>22.497199999999999</c:v>
                </c:pt>
                <c:pt idx="8583">
                  <c:v>22.49982</c:v>
                </c:pt>
                <c:pt idx="8584">
                  <c:v>22.50244</c:v>
                </c:pt>
                <c:pt idx="8585">
                  <c:v>22.50506</c:v>
                </c:pt>
                <c:pt idx="8586">
                  <c:v>22.507680000000001</c:v>
                </c:pt>
                <c:pt idx="8587">
                  <c:v>22.51031</c:v>
                </c:pt>
                <c:pt idx="8588">
                  <c:v>22.512930000000001</c:v>
                </c:pt>
                <c:pt idx="8589">
                  <c:v>22.515550000000001</c:v>
                </c:pt>
                <c:pt idx="8590">
                  <c:v>22.518170000000001</c:v>
                </c:pt>
                <c:pt idx="8591">
                  <c:v>22.520790000000002</c:v>
                </c:pt>
                <c:pt idx="8592">
                  <c:v>22.523409999999998</c:v>
                </c:pt>
                <c:pt idx="8593">
                  <c:v>22.526029999999999</c:v>
                </c:pt>
                <c:pt idx="8594">
                  <c:v>22.528659999999999</c:v>
                </c:pt>
                <c:pt idx="8595">
                  <c:v>22.531279999999999</c:v>
                </c:pt>
                <c:pt idx="8596">
                  <c:v>22.533899999999999</c:v>
                </c:pt>
                <c:pt idx="8597">
                  <c:v>22.536519999999999</c:v>
                </c:pt>
                <c:pt idx="8598">
                  <c:v>22.53914</c:v>
                </c:pt>
                <c:pt idx="8599">
                  <c:v>22.54176</c:v>
                </c:pt>
                <c:pt idx="8600">
                  <c:v>22.54438</c:v>
                </c:pt>
                <c:pt idx="8601">
                  <c:v>22.547000000000001</c:v>
                </c:pt>
                <c:pt idx="8602">
                  <c:v>22.549630000000001</c:v>
                </c:pt>
                <c:pt idx="8603">
                  <c:v>22.552250000000001</c:v>
                </c:pt>
                <c:pt idx="8604">
                  <c:v>22.554870000000001</c:v>
                </c:pt>
                <c:pt idx="8605">
                  <c:v>22.557490000000001</c:v>
                </c:pt>
                <c:pt idx="8606">
                  <c:v>22.560110000000002</c:v>
                </c:pt>
                <c:pt idx="8607">
                  <c:v>22.562729999999998</c:v>
                </c:pt>
                <c:pt idx="8608">
                  <c:v>22.565359999999998</c:v>
                </c:pt>
                <c:pt idx="8609">
                  <c:v>22.567979999999999</c:v>
                </c:pt>
                <c:pt idx="8610">
                  <c:v>22.570599999999999</c:v>
                </c:pt>
                <c:pt idx="8611">
                  <c:v>22.573219999999999</c:v>
                </c:pt>
                <c:pt idx="8612">
                  <c:v>22.575839999999999</c:v>
                </c:pt>
                <c:pt idx="8613">
                  <c:v>22.57846</c:v>
                </c:pt>
                <c:pt idx="8614">
                  <c:v>22.58108</c:v>
                </c:pt>
                <c:pt idx="8615">
                  <c:v>22.58371</c:v>
                </c:pt>
                <c:pt idx="8616">
                  <c:v>22.58633</c:v>
                </c:pt>
                <c:pt idx="8617">
                  <c:v>22.588950000000001</c:v>
                </c:pt>
                <c:pt idx="8618">
                  <c:v>22.591570000000001</c:v>
                </c:pt>
                <c:pt idx="8619">
                  <c:v>22.594190000000001</c:v>
                </c:pt>
                <c:pt idx="8620">
                  <c:v>22.596810000000001</c:v>
                </c:pt>
                <c:pt idx="8621">
                  <c:v>22.599430000000002</c:v>
                </c:pt>
                <c:pt idx="8622">
                  <c:v>22.602049999999998</c:v>
                </c:pt>
                <c:pt idx="8623">
                  <c:v>22.604679999999998</c:v>
                </c:pt>
                <c:pt idx="8624">
                  <c:v>22.607299999999999</c:v>
                </c:pt>
                <c:pt idx="8625">
                  <c:v>22.609919999999999</c:v>
                </c:pt>
                <c:pt idx="8626">
                  <c:v>22.612539999999999</c:v>
                </c:pt>
                <c:pt idx="8627">
                  <c:v>22.615159999999999</c:v>
                </c:pt>
                <c:pt idx="8628">
                  <c:v>22.61778</c:v>
                </c:pt>
                <c:pt idx="8629">
                  <c:v>22.62041</c:v>
                </c:pt>
                <c:pt idx="8630">
                  <c:v>22.62303</c:v>
                </c:pt>
                <c:pt idx="8631">
                  <c:v>22.62565</c:v>
                </c:pt>
                <c:pt idx="8632">
                  <c:v>22.628270000000001</c:v>
                </c:pt>
                <c:pt idx="8633">
                  <c:v>22.630890000000001</c:v>
                </c:pt>
                <c:pt idx="8634">
                  <c:v>22.633510000000001</c:v>
                </c:pt>
                <c:pt idx="8635">
                  <c:v>22.636140000000001</c:v>
                </c:pt>
                <c:pt idx="8636">
                  <c:v>22.638760000000001</c:v>
                </c:pt>
                <c:pt idx="8637">
                  <c:v>22.641380000000002</c:v>
                </c:pt>
                <c:pt idx="8638">
                  <c:v>22.643999999999998</c:v>
                </c:pt>
                <c:pt idx="8639">
                  <c:v>22.646619999999999</c:v>
                </c:pt>
                <c:pt idx="8640">
                  <c:v>22.649239999999999</c:v>
                </c:pt>
                <c:pt idx="8641">
                  <c:v>22.651859999999999</c:v>
                </c:pt>
                <c:pt idx="8642">
                  <c:v>22.65448</c:v>
                </c:pt>
                <c:pt idx="8643">
                  <c:v>22.657109999999999</c:v>
                </c:pt>
                <c:pt idx="8644">
                  <c:v>22.65973</c:v>
                </c:pt>
                <c:pt idx="8645">
                  <c:v>22.66235</c:v>
                </c:pt>
                <c:pt idx="8646">
                  <c:v>22.66497</c:v>
                </c:pt>
                <c:pt idx="8647">
                  <c:v>22.667590000000001</c:v>
                </c:pt>
                <c:pt idx="8648">
                  <c:v>22.670210000000001</c:v>
                </c:pt>
                <c:pt idx="8649">
                  <c:v>22.672830000000001</c:v>
                </c:pt>
                <c:pt idx="8650">
                  <c:v>22.675460000000001</c:v>
                </c:pt>
                <c:pt idx="8651">
                  <c:v>22.678080000000001</c:v>
                </c:pt>
                <c:pt idx="8652">
                  <c:v>22.680700000000002</c:v>
                </c:pt>
                <c:pt idx="8653">
                  <c:v>22.683319999999998</c:v>
                </c:pt>
                <c:pt idx="8654">
                  <c:v>22.685939999999999</c:v>
                </c:pt>
                <c:pt idx="8655">
                  <c:v>22.688559999999999</c:v>
                </c:pt>
                <c:pt idx="8656">
                  <c:v>22.691179999999999</c:v>
                </c:pt>
                <c:pt idx="8657">
                  <c:v>22.693809999999999</c:v>
                </c:pt>
                <c:pt idx="8658">
                  <c:v>22.696429999999999</c:v>
                </c:pt>
                <c:pt idx="8659">
                  <c:v>22.69905</c:v>
                </c:pt>
                <c:pt idx="8660">
                  <c:v>22.70167</c:v>
                </c:pt>
                <c:pt idx="8661">
                  <c:v>22.70429</c:v>
                </c:pt>
                <c:pt idx="8662">
                  <c:v>22.706910000000001</c:v>
                </c:pt>
                <c:pt idx="8663">
                  <c:v>22.709530000000001</c:v>
                </c:pt>
                <c:pt idx="8664">
                  <c:v>22.712160000000001</c:v>
                </c:pt>
                <c:pt idx="8665">
                  <c:v>22.714780000000001</c:v>
                </c:pt>
                <c:pt idx="8666">
                  <c:v>22.717400000000001</c:v>
                </c:pt>
                <c:pt idx="8667">
                  <c:v>22.720020000000002</c:v>
                </c:pt>
                <c:pt idx="8668">
                  <c:v>22.722639999999998</c:v>
                </c:pt>
                <c:pt idx="8669">
                  <c:v>22.725259999999999</c:v>
                </c:pt>
                <c:pt idx="8670">
                  <c:v>22.727879999999999</c:v>
                </c:pt>
                <c:pt idx="8671">
                  <c:v>22.730509999999999</c:v>
                </c:pt>
                <c:pt idx="8672">
                  <c:v>22.733129999999999</c:v>
                </c:pt>
                <c:pt idx="8673">
                  <c:v>22.735749999999999</c:v>
                </c:pt>
                <c:pt idx="8674">
                  <c:v>22.73837</c:v>
                </c:pt>
                <c:pt idx="8675">
                  <c:v>22.74099</c:v>
                </c:pt>
                <c:pt idx="8676">
                  <c:v>22.74361</c:v>
                </c:pt>
                <c:pt idx="8677">
                  <c:v>22.746230000000001</c:v>
                </c:pt>
                <c:pt idx="8678">
                  <c:v>22.748860000000001</c:v>
                </c:pt>
                <c:pt idx="8679">
                  <c:v>22.751480000000001</c:v>
                </c:pt>
                <c:pt idx="8680">
                  <c:v>22.754100000000001</c:v>
                </c:pt>
                <c:pt idx="8681">
                  <c:v>22.756720000000001</c:v>
                </c:pt>
                <c:pt idx="8682">
                  <c:v>22.759340000000002</c:v>
                </c:pt>
                <c:pt idx="8683">
                  <c:v>22.761959999999998</c:v>
                </c:pt>
                <c:pt idx="8684">
                  <c:v>22.764589999999998</c:v>
                </c:pt>
                <c:pt idx="8685">
                  <c:v>22.767209999999999</c:v>
                </c:pt>
                <c:pt idx="8686">
                  <c:v>22.769829999999999</c:v>
                </c:pt>
                <c:pt idx="8687">
                  <c:v>22.772449999999999</c:v>
                </c:pt>
                <c:pt idx="8688">
                  <c:v>22.775069999999999</c:v>
                </c:pt>
                <c:pt idx="8689">
                  <c:v>22.77769</c:v>
                </c:pt>
                <c:pt idx="8690">
                  <c:v>22.78031</c:v>
                </c:pt>
                <c:pt idx="8691">
                  <c:v>22.78293</c:v>
                </c:pt>
                <c:pt idx="8692">
                  <c:v>22.78556</c:v>
                </c:pt>
                <c:pt idx="8693">
                  <c:v>22.788180000000001</c:v>
                </c:pt>
                <c:pt idx="8694">
                  <c:v>22.790800000000001</c:v>
                </c:pt>
                <c:pt idx="8695">
                  <c:v>22.793420000000001</c:v>
                </c:pt>
                <c:pt idx="8696">
                  <c:v>22.796040000000001</c:v>
                </c:pt>
                <c:pt idx="8697">
                  <c:v>22.798660000000002</c:v>
                </c:pt>
                <c:pt idx="8698">
                  <c:v>22.801279999999998</c:v>
                </c:pt>
                <c:pt idx="8699">
                  <c:v>22.803909999999998</c:v>
                </c:pt>
                <c:pt idx="8700">
                  <c:v>22.806529999999999</c:v>
                </c:pt>
                <c:pt idx="8701">
                  <c:v>22.809149999999999</c:v>
                </c:pt>
                <c:pt idx="8702">
                  <c:v>22.811769999999999</c:v>
                </c:pt>
                <c:pt idx="8703">
                  <c:v>22.81439</c:v>
                </c:pt>
                <c:pt idx="8704">
                  <c:v>22.81701</c:v>
                </c:pt>
                <c:pt idx="8705">
                  <c:v>22.81964</c:v>
                </c:pt>
                <c:pt idx="8706">
                  <c:v>22.82226</c:v>
                </c:pt>
                <c:pt idx="8707">
                  <c:v>22.82488</c:v>
                </c:pt>
                <c:pt idx="8708">
                  <c:v>22.827500000000001</c:v>
                </c:pt>
                <c:pt idx="8709">
                  <c:v>22.830120000000001</c:v>
                </c:pt>
                <c:pt idx="8710">
                  <c:v>22.832740000000001</c:v>
                </c:pt>
                <c:pt idx="8711">
                  <c:v>22.835360000000001</c:v>
                </c:pt>
                <c:pt idx="8712">
                  <c:v>22.837990000000001</c:v>
                </c:pt>
                <c:pt idx="8713">
                  <c:v>22.840610000000002</c:v>
                </c:pt>
                <c:pt idx="8714">
                  <c:v>22.843229999999998</c:v>
                </c:pt>
                <c:pt idx="8715">
                  <c:v>22.845849999999999</c:v>
                </c:pt>
                <c:pt idx="8716">
                  <c:v>22.848469999999999</c:v>
                </c:pt>
                <c:pt idx="8717">
                  <c:v>22.851089999999999</c:v>
                </c:pt>
                <c:pt idx="8718">
                  <c:v>22.85371</c:v>
                </c:pt>
                <c:pt idx="8719">
                  <c:v>22.85633</c:v>
                </c:pt>
                <c:pt idx="8720">
                  <c:v>22.85896</c:v>
                </c:pt>
                <c:pt idx="8721">
                  <c:v>22.86158</c:v>
                </c:pt>
                <c:pt idx="8722">
                  <c:v>22.8642</c:v>
                </c:pt>
                <c:pt idx="8723">
                  <c:v>22.866820000000001</c:v>
                </c:pt>
                <c:pt idx="8724">
                  <c:v>22.869440000000001</c:v>
                </c:pt>
                <c:pt idx="8725">
                  <c:v>22.872060000000001</c:v>
                </c:pt>
                <c:pt idx="8726">
                  <c:v>22.874690000000001</c:v>
                </c:pt>
                <c:pt idx="8727">
                  <c:v>22.877310000000001</c:v>
                </c:pt>
                <c:pt idx="8728">
                  <c:v>22.879930000000002</c:v>
                </c:pt>
                <c:pt idx="8729">
                  <c:v>22.882549999999998</c:v>
                </c:pt>
                <c:pt idx="8730">
                  <c:v>22.885169999999999</c:v>
                </c:pt>
                <c:pt idx="8731">
                  <c:v>22.887789999999999</c:v>
                </c:pt>
                <c:pt idx="8732">
                  <c:v>22.890409999999999</c:v>
                </c:pt>
                <c:pt idx="8733">
                  <c:v>22.893039999999999</c:v>
                </c:pt>
                <c:pt idx="8734">
                  <c:v>22.895659999999999</c:v>
                </c:pt>
                <c:pt idx="8735">
                  <c:v>22.89828</c:v>
                </c:pt>
                <c:pt idx="8736">
                  <c:v>22.9009</c:v>
                </c:pt>
                <c:pt idx="8737">
                  <c:v>22.90352</c:v>
                </c:pt>
                <c:pt idx="8738">
                  <c:v>22.906140000000001</c:v>
                </c:pt>
                <c:pt idx="8739">
                  <c:v>22.908760000000001</c:v>
                </c:pt>
                <c:pt idx="8740">
                  <c:v>22.911380000000001</c:v>
                </c:pt>
                <c:pt idx="8741">
                  <c:v>22.914010000000001</c:v>
                </c:pt>
                <c:pt idx="8742">
                  <c:v>22.916630000000001</c:v>
                </c:pt>
                <c:pt idx="8743">
                  <c:v>22.919250000000002</c:v>
                </c:pt>
                <c:pt idx="8744">
                  <c:v>22.921869999999998</c:v>
                </c:pt>
                <c:pt idx="8745">
                  <c:v>22.924489999999999</c:v>
                </c:pt>
                <c:pt idx="8746">
                  <c:v>22.927109999999999</c:v>
                </c:pt>
                <c:pt idx="8747">
                  <c:v>22.929739999999999</c:v>
                </c:pt>
                <c:pt idx="8748">
                  <c:v>22.932359999999999</c:v>
                </c:pt>
                <c:pt idx="8749">
                  <c:v>22.934979999999999</c:v>
                </c:pt>
                <c:pt idx="8750">
                  <c:v>22.9376</c:v>
                </c:pt>
                <c:pt idx="8751">
                  <c:v>22.94022</c:v>
                </c:pt>
                <c:pt idx="8752">
                  <c:v>22.94284</c:v>
                </c:pt>
                <c:pt idx="8753">
                  <c:v>22.94547</c:v>
                </c:pt>
                <c:pt idx="8754">
                  <c:v>22.948090000000001</c:v>
                </c:pt>
                <c:pt idx="8755">
                  <c:v>22.950710000000001</c:v>
                </c:pt>
                <c:pt idx="8756">
                  <c:v>22.953330000000001</c:v>
                </c:pt>
                <c:pt idx="8757">
                  <c:v>22.955950000000001</c:v>
                </c:pt>
                <c:pt idx="8758">
                  <c:v>22.958570000000002</c:v>
                </c:pt>
                <c:pt idx="8759">
                  <c:v>22.961189999999998</c:v>
                </c:pt>
                <c:pt idx="8760">
                  <c:v>22.963809999999999</c:v>
                </c:pt>
                <c:pt idx="8761">
                  <c:v>22.966439999999999</c:v>
                </c:pt>
                <c:pt idx="8762">
                  <c:v>22.969059999999999</c:v>
                </c:pt>
                <c:pt idx="8763">
                  <c:v>22.971679999999999</c:v>
                </c:pt>
                <c:pt idx="8764">
                  <c:v>22.974299999999999</c:v>
                </c:pt>
                <c:pt idx="8765">
                  <c:v>22.97692</c:v>
                </c:pt>
                <c:pt idx="8766">
                  <c:v>22.97954</c:v>
                </c:pt>
                <c:pt idx="8767">
                  <c:v>22.98216</c:v>
                </c:pt>
                <c:pt idx="8768">
                  <c:v>22.98479</c:v>
                </c:pt>
                <c:pt idx="8769">
                  <c:v>22.987410000000001</c:v>
                </c:pt>
                <c:pt idx="8770">
                  <c:v>22.990030000000001</c:v>
                </c:pt>
                <c:pt idx="8771">
                  <c:v>22.992650000000001</c:v>
                </c:pt>
                <c:pt idx="8772">
                  <c:v>22.995270000000001</c:v>
                </c:pt>
                <c:pt idx="8773">
                  <c:v>22.997890000000002</c:v>
                </c:pt>
                <c:pt idx="8774">
                  <c:v>23.000509999999998</c:v>
                </c:pt>
                <c:pt idx="8775">
                  <c:v>23.003139999999998</c:v>
                </c:pt>
                <c:pt idx="8776">
                  <c:v>23.005759999999999</c:v>
                </c:pt>
                <c:pt idx="8777">
                  <c:v>23.008379999999999</c:v>
                </c:pt>
                <c:pt idx="8778">
                  <c:v>23.010999999999999</c:v>
                </c:pt>
                <c:pt idx="8779">
                  <c:v>23.01362</c:v>
                </c:pt>
                <c:pt idx="8780">
                  <c:v>23.01624</c:v>
                </c:pt>
                <c:pt idx="8781">
                  <c:v>23.01886</c:v>
                </c:pt>
                <c:pt idx="8782">
                  <c:v>23.02149</c:v>
                </c:pt>
                <c:pt idx="8783">
                  <c:v>23.02411</c:v>
                </c:pt>
                <c:pt idx="8784">
                  <c:v>23.026730000000001</c:v>
                </c:pt>
                <c:pt idx="8785">
                  <c:v>23.029350000000001</c:v>
                </c:pt>
                <c:pt idx="8786">
                  <c:v>23.031970000000001</c:v>
                </c:pt>
                <c:pt idx="8787">
                  <c:v>23.034590000000001</c:v>
                </c:pt>
                <c:pt idx="8788">
                  <c:v>23.037210000000002</c:v>
                </c:pt>
                <c:pt idx="8789">
                  <c:v>23.039840000000002</c:v>
                </c:pt>
                <c:pt idx="8790">
                  <c:v>23.042459999999998</c:v>
                </c:pt>
                <c:pt idx="8791">
                  <c:v>23.045079999999999</c:v>
                </c:pt>
                <c:pt idx="8792">
                  <c:v>23.047699999999999</c:v>
                </c:pt>
                <c:pt idx="8793">
                  <c:v>23.050319999999999</c:v>
                </c:pt>
                <c:pt idx="8794">
                  <c:v>23.05294</c:v>
                </c:pt>
                <c:pt idx="8795">
                  <c:v>23.05556</c:v>
                </c:pt>
                <c:pt idx="8796">
                  <c:v>23.05819</c:v>
                </c:pt>
                <c:pt idx="8797">
                  <c:v>23.06081</c:v>
                </c:pt>
                <c:pt idx="8798">
                  <c:v>23.06343</c:v>
                </c:pt>
                <c:pt idx="8799">
                  <c:v>23.066050000000001</c:v>
                </c:pt>
                <c:pt idx="8800">
                  <c:v>23.068670000000001</c:v>
                </c:pt>
                <c:pt idx="8801">
                  <c:v>23.071290000000001</c:v>
                </c:pt>
                <c:pt idx="8802">
                  <c:v>23.073920000000001</c:v>
                </c:pt>
                <c:pt idx="8803">
                  <c:v>23.076540000000001</c:v>
                </c:pt>
                <c:pt idx="8804">
                  <c:v>23.079160000000002</c:v>
                </c:pt>
                <c:pt idx="8805">
                  <c:v>23.081779999999998</c:v>
                </c:pt>
                <c:pt idx="8806">
                  <c:v>23.084399999999999</c:v>
                </c:pt>
                <c:pt idx="8807">
                  <c:v>23.087019999999999</c:v>
                </c:pt>
                <c:pt idx="8808">
                  <c:v>23.089639999999999</c:v>
                </c:pt>
                <c:pt idx="8809">
                  <c:v>23.09226</c:v>
                </c:pt>
                <c:pt idx="8810">
                  <c:v>23.094889999999999</c:v>
                </c:pt>
                <c:pt idx="8811">
                  <c:v>23.09751</c:v>
                </c:pt>
                <c:pt idx="8812">
                  <c:v>23.10013</c:v>
                </c:pt>
                <c:pt idx="8813">
                  <c:v>23.10275</c:v>
                </c:pt>
                <c:pt idx="8814">
                  <c:v>23.105370000000001</c:v>
                </c:pt>
                <c:pt idx="8815">
                  <c:v>23.107990000000001</c:v>
                </c:pt>
                <c:pt idx="8816">
                  <c:v>23.110610000000001</c:v>
                </c:pt>
                <c:pt idx="8817">
                  <c:v>23.113240000000001</c:v>
                </c:pt>
                <c:pt idx="8818">
                  <c:v>23.115860000000001</c:v>
                </c:pt>
                <c:pt idx="8819">
                  <c:v>23.118480000000002</c:v>
                </c:pt>
                <c:pt idx="8820">
                  <c:v>23.121099999999998</c:v>
                </c:pt>
                <c:pt idx="8821">
                  <c:v>23.123719999999999</c:v>
                </c:pt>
                <c:pt idx="8822">
                  <c:v>23.126339999999999</c:v>
                </c:pt>
                <c:pt idx="8823">
                  <c:v>23.128969999999999</c:v>
                </c:pt>
                <c:pt idx="8824">
                  <c:v>23.131589999999999</c:v>
                </c:pt>
                <c:pt idx="8825">
                  <c:v>23.134209999999999</c:v>
                </c:pt>
                <c:pt idx="8826">
                  <c:v>23.13683</c:v>
                </c:pt>
                <c:pt idx="8827">
                  <c:v>23.13945</c:v>
                </c:pt>
                <c:pt idx="8828">
                  <c:v>23.14207</c:v>
                </c:pt>
                <c:pt idx="8829">
                  <c:v>23.144690000000001</c:v>
                </c:pt>
                <c:pt idx="8830">
                  <c:v>23.147320000000001</c:v>
                </c:pt>
                <c:pt idx="8831">
                  <c:v>23.149940000000001</c:v>
                </c:pt>
                <c:pt idx="8832">
                  <c:v>23.152560000000001</c:v>
                </c:pt>
                <c:pt idx="8833">
                  <c:v>23.155180000000001</c:v>
                </c:pt>
                <c:pt idx="8834">
                  <c:v>23.157800000000002</c:v>
                </c:pt>
                <c:pt idx="8835">
                  <c:v>23.160419999999998</c:v>
                </c:pt>
                <c:pt idx="8836">
                  <c:v>23.163039999999999</c:v>
                </c:pt>
                <c:pt idx="8837">
                  <c:v>23.165659999999999</c:v>
                </c:pt>
                <c:pt idx="8838">
                  <c:v>23.168289999999999</c:v>
                </c:pt>
                <c:pt idx="8839">
                  <c:v>23.170909999999999</c:v>
                </c:pt>
                <c:pt idx="8840">
                  <c:v>23.17353</c:v>
                </c:pt>
                <c:pt idx="8841">
                  <c:v>23.17615</c:v>
                </c:pt>
                <c:pt idx="8842">
                  <c:v>23.17877</c:v>
                </c:pt>
                <c:pt idx="8843">
                  <c:v>23.18139</c:v>
                </c:pt>
                <c:pt idx="8844">
                  <c:v>23.18402</c:v>
                </c:pt>
                <c:pt idx="8845">
                  <c:v>23.186640000000001</c:v>
                </c:pt>
                <c:pt idx="8846">
                  <c:v>23.189260000000001</c:v>
                </c:pt>
                <c:pt idx="8847">
                  <c:v>23.191880000000001</c:v>
                </c:pt>
                <c:pt idx="8848">
                  <c:v>23.194500000000001</c:v>
                </c:pt>
                <c:pt idx="8849">
                  <c:v>23.197120000000002</c:v>
                </c:pt>
                <c:pt idx="8850">
                  <c:v>23.199739999999998</c:v>
                </c:pt>
                <c:pt idx="8851">
                  <c:v>23.202369999999998</c:v>
                </c:pt>
                <c:pt idx="8852">
                  <c:v>23.204989999999999</c:v>
                </c:pt>
                <c:pt idx="8853">
                  <c:v>23.207609999999999</c:v>
                </c:pt>
                <c:pt idx="8854">
                  <c:v>23.210229999999999</c:v>
                </c:pt>
                <c:pt idx="8855">
                  <c:v>23.21285</c:v>
                </c:pt>
                <c:pt idx="8856">
                  <c:v>23.21547</c:v>
                </c:pt>
                <c:pt idx="8857">
                  <c:v>23.21809</c:v>
                </c:pt>
                <c:pt idx="8858">
                  <c:v>23.22071</c:v>
                </c:pt>
                <c:pt idx="8859">
                  <c:v>23.22334</c:v>
                </c:pt>
                <c:pt idx="8860">
                  <c:v>23.225960000000001</c:v>
                </c:pt>
                <c:pt idx="8861">
                  <c:v>23.228580000000001</c:v>
                </c:pt>
                <c:pt idx="8862">
                  <c:v>23.231200000000001</c:v>
                </c:pt>
                <c:pt idx="8863">
                  <c:v>23.233820000000001</c:v>
                </c:pt>
                <c:pt idx="8864">
                  <c:v>23.236440000000002</c:v>
                </c:pt>
                <c:pt idx="8865">
                  <c:v>23.239070000000002</c:v>
                </c:pt>
                <c:pt idx="8866">
                  <c:v>23.241689999999998</c:v>
                </c:pt>
                <c:pt idx="8867">
                  <c:v>23.244309999999999</c:v>
                </c:pt>
                <c:pt idx="8868">
                  <c:v>23.246929999999999</c:v>
                </c:pt>
                <c:pt idx="8869">
                  <c:v>23.249549999999999</c:v>
                </c:pt>
                <c:pt idx="8870">
                  <c:v>23.25217</c:v>
                </c:pt>
                <c:pt idx="8871">
                  <c:v>23.25479</c:v>
                </c:pt>
                <c:pt idx="8872">
                  <c:v>23.25742</c:v>
                </c:pt>
                <c:pt idx="8873">
                  <c:v>23.26004</c:v>
                </c:pt>
                <c:pt idx="8874">
                  <c:v>23.26266</c:v>
                </c:pt>
                <c:pt idx="8875">
                  <c:v>23.265280000000001</c:v>
                </c:pt>
                <c:pt idx="8876">
                  <c:v>23.267900000000001</c:v>
                </c:pt>
                <c:pt idx="8877">
                  <c:v>23.270520000000001</c:v>
                </c:pt>
                <c:pt idx="8878">
                  <c:v>23.273140000000001</c:v>
                </c:pt>
                <c:pt idx="8879">
                  <c:v>23.275770000000001</c:v>
                </c:pt>
                <c:pt idx="8880">
                  <c:v>23.278390000000002</c:v>
                </c:pt>
                <c:pt idx="8881">
                  <c:v>23.281009999999998</c:v>
                </c:pt>
                <c:pt idx="8882">
                  <c:v>23.283629999999999</c:v>
                </c:pt>
                <c:pt idx="8883">
                  <c:v>23.286249999999999</c:v>
                </c:pt>
                <c:pt idx="8884">
                  <c:v>23.288869999999999</c:v>
                </c:pt>
                <c:pt idx="8885">
                  <c:v>23.29149</c:v>
                </c:pt>
                <c:pt idx="8886">
                  <c:v>23.294119999999999</c:v>
                </c:pt>
                <c:pt idx="8887">
                  <c:v>23.29674</c:v>
                </c:pt>
                <c:pt idx="8888">
                  <c:v>23.29936</c:v>
                </c:pt>
                <c:pt idx="8889">
                  <c:v>23.30198</c:v>
                </c:pt>
                <c:pt idx="8890">
                  <c:v>23.304600000000001</c:v>
                </c:pt>
                <c:pt idx="8891">
                  <c:v>23.307220000000001</c:v>
                </c:pt>
                <c:pt idx="8892">
                  <c:v>23.309840000000001</c:v>
                </c:pt>
                <c:pt idx="8893">
                  <c:v>23.312470000000001</c:v>
                </c:pt>
                <c:pt idx="8894">
                  <c:v>23.315090000000001</c:v>
                </c:pt>
                <c:pt idx="8895">
                  <c:v>23.317710000000002</c:v>
                </c:pt>
                <c:pt idx="8896">
                  <c:v>23.320329999999998</c:v>
                </c:pt>
                <c:pt idx="8897">
                  <c:v>23.322949999999999</c:v>
                </c:pt>
                <c:pt idx="8898">
                  <c:v>23.325569999999999</c:v>
                </c:pt>
                <c:pt idx="8899">
                  <c:v>23.328189999999999</c:v>
                </c:pt>
                <c:pt idx="8900">
                  <c:v>23.330819999999999</c:v>
                </c:pt>
                <c:pt idx="8901">
                  <c:v>23.33344</c:v>
                </c:pt>
                <c:pt idx="8902">
                  <c:v>23.33606</c:v>
                </c:pt>
                <c:pt idx="8903">
                  <c:v>23.33868</c:v>
                </c:pt>
                <c:pt idx="8904">
                  <c:v>23.3413</c:v>
                </c:pt>
                <c:pt idx="8905">
                  <c:v>23.343920000000001</c:v>
                </c:pt>
                <c:pt idx="8906">
                  <c:v>23.346540000000001</c:v>
                </c:pt>
                <c:pt idx="8907">
                  <c:v>23.349170000000001</c:v>
                </c:pt>
                <c:pt idx="8908">
                  <c:v>23.351790000000001</c:v>
                </c:pt>
                <c:pt idx="8909">
                  <c:v>23.354410000000001</c:v>
                </c:pt>
                <c:pt idx="8910">
                  <c:v>23.357030000000002</c:v>
                </c:pt>
                <c:pt idx="8911">
                  <c:v>23.359649999999998</c:v>
                </c:pt>
                <c:pt idx="8912">
                  <c:v>23.362269999999999</c:v>
                </c:pt>
                <c:pt idx="8913">
                  <c:v>23.364889999999999</c:v>
                </c:pt>
                <c:pt idx="8914">
                  <c:v>23.367519999999999</c:v>
                </c:pt>
                <c:pt idx="8915">
                  <c:v>23.370139999999999</c:v>
                </c:pt>
                <c:pt idx="8916">
                  <c:v>23.37276</c:v>
                </c:pt>
                <c:pt idx="8917">
                  <c:v>23.37538</c:v>
                </c:pt>
                <c:pt idx="8918">
                  <c:v>23.378</c:v>
                </c:pt>
                <c:pt idx="8919">
                  <c:v>23.38062</c:v>
                </c:pt>
                <c:pt idx="8920">
                  <c:v>23.38325</c:v>
                </c:pt>
                <c:pt idx="8921">
                  <c:v>23.385870000000001</c:v>
                </c:pt>
                <c:pt idx="8922">
                  <c:v>23.388490000000001</c:v>
                </c:pt>
                <c:pt idx="8923">
                  <c:v>23.391110000000001</c:v>
                </c:pt>
                <c:pt idx="8924">
                  <c:v>23.393730000000001</c:v>
                </c:pt>
                <c:pt idx="8925">
                  <c:v>23.396350000000002</c:v>
                </c:pt>
                <c:pt idx="8926">
                  <c:v>23.398969999999998</c:v>
                </c:pt>
                <c:pt idx="8927">
                  <c:v>23.401589999999999</c:v>
                </c:pt>
                <c:pt idx="8928">
                  <c:v>23.404219999999999</c:v>
                </c:pt>
                <c:pt idx="8929">
                  <c:v>23.406839999999999</c:v>
                </c:pt>
                <c:pt idx="8930">
                  <c:v>23.409459999999999</c:v>
                </c:pt>
                <c:pt idx="8931">
                  <c:v>23.41208</c:v>
                </c:pt>
                <c:pt idx="8932">
                  <c:v>23.4147</c:v>
                </c:pt>
                <c:pt idx="8933">
                  <c:v>23.41732</c:v>
                </c:pt>
                <c:pt idx="8934">
                  <c:v>23.41994</c:v>
                </c:pt>
                <c:pt idx="8935">
                  <c:v>23.42257</c:v>
                </c:pt>
                <c:pt idx="8936">
                  <c:v>23.425190000000001</c:v>
                </c:pt>
                <c:pt idx="8937">
                  <c:v>23.427810000000001</c:v>
                </c:pt>
                <c:pt idx="8938">
                  <c:v>23.430430000000001</c:v>
                </c:pt>
                <c:pt idx="8939">
                  <c:v>23.433050000000001</c:v>
                </c:pt>
                <c:pt idx="8940">
                  <c:v>23.435669999999998</c:v>
                </c:pt>
                <c:pt idx="8941">
                  <c:v>23.438300000000002</c:v>
                </c:pt>
                <c:pt idx="8942">
                  <c:v>23.440919999999998</c:v>
                </c:pt>
                <c:pt idx="8943">
                  <c:v>23.443539999999999</c:v>
                </c:pt>
                <c:pt idx="8944">
                  <c:v>23.446159999999999</c:v>
                </c:pt>
                <c:pt idx="8945">
                  <c:v>23.448779999999999</c:v>
                </c:pt>
                <c:pt idx="8946">
                  <c:v>23.4514</c:v>
                </c:pt>
                <c:pt idx="8947">
                  <c:v>23.45402</c:v>
                </c:pt>
                <c:pt idx="8948">
                  <c:v>23.45664</c:v>
                </c:pt>
                <c:pt idx="8949">
                  <c:v>23.45927</c:v>
                </c:pt>
                <c:pt idx="8950">
                  <c:v>23.46189</c:v>
                </c:pt>
                <c:pt idx="8951">
                  <c:v>23.464510000000001</c:v>
                </c:pt>
                <c:pt idx="8952">
                  <c:v>23.467130000000001</c:v>
                </c:pt>
                <c:pt idx="8953">
                  <c:v>23.469750000000001</c:v>
                </c:pt>
                <c:pt idx="8954">
                  <c:v>23.472370000000002</c:v>
                </c:pt>
                <c:pt idx="8955">
                  <c:v>23.474989999999998</c:v>
                </c:pt>
                <c:pt idx="8956">
                  <c:v>23.477620000000002</c:v>
                </c:pt>
                <c:pt idx="8957">
                  <c:v>23.480239999999998</c:v>
                </c:pt>
                <c:pt idx="8958">
                  <c:v>23.482859999999999</c:v>
                </c:pt>
                <c:pt idx="8959">
                  <c:v>23.485479999999999</c:v>
                </c:pt>
                <c:pt idx="8960">
                  <c:v>23.488099999999999</c:v>
                </c:pt>
                <c:pt idx="8961">
                  <c:v>23.49072</c:v>
                </c:pt>
                <c:pt idx="8962">
                  <c:v>23.49335</c:v>
                </c:pt>
                <c:pt idx="8963">
                  <c:v>23.49597</c:v>
                </c:pt>
                <c:pt idx="8964">
                  <c:v>23.49859</c:v>
                </c:pt>
                <c:pt idx="8965">
                  <c:v>23.50121</c:v>
                </c:pt>
                <c:pt idx="8966">
                  <c:v>23.503830000000001</c:v>
                </c:pt>
                <c:pt idx="8967">
                  <c:v>23.506450000000001</c:v>
                </c:pt>
                <c:pt idx="8968">
                  <c:v>23.509070000000001</c:v>
                </c:pt>
                <c:pt idx="8969">
                  <c:v>23.511700000000001</c:v>
                </c:pt>
                <c:pt idx="8970">
                  <c:v>23.514320000000001</c:v>
                </c:pt>
                <c:pt idx="8971">
                  <c:v>23.516940000000002</c:v>
                </c:pt>
                <c:pt idx="8972">
                  <c:v>23.519559999999998</c:v>
                </c:pt>
                <c:pt idx="8973">
                  <c:v>23.522179999999999</c:v>
                </c:pt>
                <c:pt idx="8974">
                  <c:v>23.524799999999999</c:v>
                </c:pt>
                <c:pt idx="8975">
                  <c:v>23.527419999999999</c:v>
                </c:pt>
                <c:pt idx="8976">
                  <c:v>23.53004</c:v>
                </c:pt>
                <c:pt idx="8977">
                  <c:v>23.53267</c:v>
                </c:pt>
                <c:pt idx="8978">
                  <c:v>23.53529</c:v>
                </c:pt>
                <c:pt idx="8979">
                  <c:v>23.53791</c:v>
                </c:pt>
                <c:pt idx="8980">
                  <c:v>23.54053</c:v>
                </c:pt>
                <c:pt idx="8981">
                  <c:v>23.543150000000001</c:v>
                </c:pt>
                <c:pt idx="8982">
                  <c:v>23.545770000000001</c:v>
                </c:pt>
                <c:pt idx="8983">
                  <c:v>23.548400000000001</c:v>
                </c:pt>
                <c:pt idx="8984">
                  <c:v>23.551020000000001</c:v>
                </c:pt>
                <c:pt idx="8985">
                  <c:v>23.553640000000001</c:v>
                </c:pt>
                <c:pt idx="8986">
                  <c:v>23.556260000000002</c:v>
                </c:pt>
                <c:pt idx="8987">
                  <c:v>23.558879999999998</c:v>
                </c:pt>
                <c:pt idx="8988">
                  <c:v>23.561499999999999</c:v>
                </c:pt>
                <c:pt idx="8989">
                  <c:v>23.564119999999999</c:v>
                </c:pt>
                <c:pt idx="8990">
                  <c:v>23.566749999999999</c:v>
                </c:pt>
                <c:pt idx="8991">
                  <c:v>23.569369999999999</c:v>
                </c:pt>
                <c:pt idx="8992">
                  <c:v>23.57199</c:v>
                </c:pt>
                <c:pt idx="8993">
                  <c:v>23.57461</c:v>
                </c:pt>
                <c:pt idx="8994">
                  <c:v>23.57723</c:v>
                </c:pt>
                <c:pt idx="8995">
                  <c:v>23.57985</c:v>
                </c:pt>
                <c:pt idx="8996">
                  <c:v>23.582470000000001</c:v>
                </c:pt>
                <c:pt idx="8997">
                  <c:v>23.585100000000001</c:v>
                </c:pt>
                <c:pt idx="8998">
                  <c:v>23.587720000000001</c:v>
                </c:pt>
                <c:pt idx="8999">
                  <c:v>23.590340000000001</c:v>
                </c:pt>
                <c:pt idx="9000">
                  <c:v>23.592960000000001</c:v>
                </c:pt>
                <c:pt idx="9001">
                  <c:v>23.595580000000002</c:v>
                </c:pt>
                <c:pt idx="9002">
                  <c:v>23.598199999999999</c:v>
                </c:pt>
                <c:pt idx="9003">
                  <c:v>23.600819999999999</c:v>
                </c:pt>
                <c:pt idx="9004">
                  <c:v>23.603449999999999</c:v>
                </c:pt>
                <c:pt idx="9005">
                  <c:v>23.606069999999999</c:v>
                </c:pt>
                <c:pt idx="9006">
                  <c:v>23.608689999999999</c:v>
                </c:pt>
                <c:pt idx="9007">
                  <c:v>23.61131</c:v>
                </c:pt>
                <c:pt idx="9008">
                  <c:v>23.61393</c:v>
                </c:pt>
                <c:pt idx="9009">
                  <c:v>23.61655</c:v>
                </c:pt>
                <c:pt idx="9010">
                  <c:v>23.61917</c:v>
                </c:pt>
                <c:pt idx="9011">
                  <c:v>23.6218</c:v>
                </c:pt>
                <c:pt idx="9012">
                  <c:v>23.624420000000001</c:v>
                </c:pt>
                <c:pt idx="9013">
                  <c:v>23.627040000000001</c:v>
                </c:pt>
                <c:pt idx="9014">
                  <c:v>23.629660000000001</c:v>
                </c:pt>
                <c:pt idx="9015">
                  <c:v>23.632280000000002</c:v>
                </c:pt>
                <c:pt idx="9016">
                  <c:v>23.634899999999998</c:v>
                </c:pt>
                <c:pt idx="9017">
                  <c:v>23.637519999999999</c:v>
                </c:pt>
                <c:pt idx="9018">
                  <c:v>23.640149999999998</c:v>
                </c:pt>
                <c:pt idx="9019">
                  <c:v>23.642769999999999</c:v>
                </c:pt>
                <c:pt idx="9020">
                  <c:v>23.645389999999999</c:v>
                </c:pt>
                <c:pt idx="9021">
                  <c:v>23.648009999999999</c:v>
                </c:pt>
                <c:pt idx="9022">
                  <c:v>23.65063</c:v>
                </c:pt>
                <c:pt idx="9023">
                  <c:v>23.65325</c:v>
                </c:pt>
                <c:pt idx="9024">
                  <c:v>23.65587</c:v>
                </c:pt>
                <c:pt idx="9025">
                  <c:v>23.65849</c:v>
                </c:pt>
                <c:pt idx="9026">
                  <c:v>23.66112</c:v>
                </c:pt>
                <c:pt idx="9027">
                  <c:v>23.663740000000001</c:v>
                </c:pt>
                <c:pt idx="9028">
                  <c:v>23.666360000000001</c:v>
                </c:pt>
                <c:pt idx="9029">
                  <c:v>23.668980000000001</c:v>
                </c:pt>
                <c:pt idx="9030">
                  <c:v>23.671600000000002</c:v>
                </c:pt>
                <c:pt idx="9031">
                  <c:v>23.674219999999998</c:v>
                </c:pt>
                <c:pt idx="9032">
                  <c:v>23.676850000000002</c:v>
                </c:pt>
                <c:pt idx="9033">
                  <c:v>23.679469999999998</c:v>
                </c:pt>
                <c:pt idx="9034">
                  <c:v>23.682089999999999</c:v>
                </c:pt>
                <c:pt idx="9035">
                  <c:v>23.684709999999999</c:v>
                </c:pt>
                <c:pt idx="9036">
                  <c:v>23.687329999999999</c:v>
                </c:pt>
                <c:pt idx="9037">
                  <c:v>23.68995</c:v>
                </c:pt>
                <c:pt idx="9038">
                  <c:v>23.69258</c:v>
                </c:pt>
                <c:pt idx="9039">
                  <c:v>23.6952</c:v>
                </c:pt>
                <c:pt idx="9040">
                  <c:v>23.69782</c:v>
                </c:pt>
                <c:pt idx="9041">
                  <c:v>23.70044</c:v>
                </c:pt>
                <c:pt idx="9042">
                  <c:v>23.703060000000001</c:v>
                </c:pt>
                <c:pt idx="9043">
                  <c:v>23.705680000000001</c:v>
                </c:pt>
                <c:pt idx="9044">
                  <c:v>23.708300000000001</c:v>
                </c:pt>
                <c:pt idx="9045">
                  <c:v>23.710920000000002</c:v>
                </c:pt>
                <c:pt idx="9046">
                  <c:v>23.713550000000001</c:v>
                </c:pt>
                <c:pt idx="9047">
                  <c:v>23.716170000000002</c:v>
                </c:pt>
                <c:pt idx="9048">
                  <c:v>23.718789999999998</c:v>
                </c:pt>
                <c:pt idx="9049">
                  <c:v>23.721409999999999</c:v>
                </c:pt>
                <c:pt idx="9050">
                  <c:v>23.724029999999999</c:v>
                </c:pt>
                <c:pt idx="9051">
                  <c:v>23.726649999999999</c:v>
                </c:pt>
                <c:pt idx="9052">
                  <c:v>23.72927</c:v>
                </c:pt>
                <c:pt idx="9053">
                  <c:v>23.7319</c:v>
                </c:pt>
                <c:pt idx="9054">
                  <c:v>23.73452</c:v>
                </c:pt>
                <c:pt idx="9055">
                  <c:v>23.73714</c:v>
                </c:pt>
                <c:pt idx="9056">
                  <c:v>23.73976</c:v>
                </c:pt>
                <c:pt idx="9057">
                  <c:v>23.742380000000001</c:v>
                </c:pt>
                <c:pt idx="9058">
                  <c:v>23.745000000000001</c:v>
                </c:pt>
                <c:pt idx="9059">
                  <c:v>23.747630000000001</c:v>
                </c:pt>
                <c:pt idx="9060">
                  <c:v>23.750250000000001</c:v>
                </c:pt>
                <c:pt idx="9061">
                  <c:v>23.752870000000001</c:v>
                </c:pt>
                <c:pt idx="9062">
                  <c:v>23.755490000000002</c:v>
                </c:pt>
                <c:pt idx="9063">
                  <c:v>23.758109999999999</c:v>
                </c:pt>
                <c:pt idx="9064">
                  <c:v>23.760729999999999</c:v>
                </c:pt>
                <c:pt idx="9065">
                  <c:v>23.763349999999999</c:v>
                </c:pt>
                <c:pt idx="9066">
                  <c:v>23.765969999999999</c:v>
                </c:pt>
                <c:pt idx="9067">
                  <c:v>23.768599999999999</c:v>
                </c:pt>
                <c:pt idx="9068">
                  <c:v>23.77122</c:v>
                </c:pt>
                <c:pt idx="9069">
                  <c:v>23.77384</c:v>
                </c:pt>
                <c:pt idx="9070">
                  <c:v>23.77646</c:v>
                </c:pt>
                <c:pt idx="9071">
                  <c:v>23.77908</c:v>
                </c:pt>
                <c:pt idx="9072">
                  <c:v>23.781700000000001</c:v>
                </c:pt>
                <c:pt idx="9073">
                  <c:v>23.784320000000001</c:v>
                </c:pt>
                <c:pt idx="9074">
                  <c:v>23.786950000000001</c:v>
                </c:pt>
                <c:pt idx="9075">
                  <c:v>23.789570000000001</c:v>
                </c:pt>
                <c:pt idx="9076">
                  <c:v>23.792190000000002</c:v>
                </c:pt>
                <c:pt idx="9077">
                  <c:v>23.794809999999998</c:v>
                </c:pt>
                <c:pt idx="9078">
                  <c:v>23.797429999999999</c:v>
                </c:pt>
                <c:pt idx="9079">
                  <c:v>23.800049999999999</c:v>
                </c:pt>
                <c:pt idx="9080">
                  <c:v>23.802679999999999</c:v>
                </c:pt>
                <c:pt idx="9081">
                  <c:v>23.805299999999999</c:v>
                </c:pt>
                <c:pt idx="9082">
                  <c:v>23.807919999999999</c:v>
                </c:pt>
                <c:pt idx="9083">
                  <c:v>23.81054</c:v>
                </c:pt>
                <c:pt idx="9084">
                  <c:v>23.81316</c:v>
                </c:pt>
                <c:pt idx="9085">
                  <c:v>23.81578</c:v>
                </c:pt>
                <c:pt idx="9086">
                  <c:v>23.8184</c:v>
                </c:pt>
                <c:pt idx="9087">
                  <c:v>23.82103</c:v>
                </c:pt>
                <c:pt idx="9088">
                  <c:v>23.823650000000001</c:v>
                </c:pt>
                <c:pt idx="9089">
                  <c:v>23.826270000000001</c:v>
                </c:pt>
                <c:pt idx="9090">
                  <c:v>23.828890000000001</c:v>
                </c:pt>
                <c:pt idx="9091">
                  <c:v>23.831510000000002</c:v>
                </c:pt>
                <c:pt idx="9092">
                  <c:v>23.834129999999998</c:v>
                </c:pt>
                <c:pt idx="9093">
                  <c:v>23.836749999999999</c:v>
                </c:pt>
                <c:pt idx="9094">
                  <c:v>23.839369999999999</c:v>
                </c:pt>
                <c:pt idx="9095">
                  <c:v>23.841999999999999</c:v>
                </c:pt>
                <c:pt idx="9096">
                  <c:v>23.844619999999999</c:v>
                </c:pt>
                <c:pt idx="9097">
                  <c:v>23.847239999999999</c:v>
                </c:pt>
                <c:pt idx="9098">
                  <c:v>23.84986</c:v>
                </c:pt>
                <c:pt idx="9099">
                  <c:v>23.85248</c:v>
                </c:pt>
                <c:pt idx="9100">
                  <c:v>23.8551</c:v>
                </c:pt>
                <c:pt idx="9101">
                  <c:v>23.85773</c:v>
                </c:pt>
                <c:pt idx="9102">
                  <c:v>23.86035</c:v>
                </c:pt>
                <c:pt idx="9103">
                  <c:v>23.862970000000001</c:v>
                </c:pt>
                <c:pt idx="9104">
                  <c:v>23.865590000000001</c:v>
                </c:pt>
                <c:pt idx="9105">
                  <c:v>23.868210000000001</c:v>
                </c:pt>
                <c:pt idx="9106">
                  <c:v>23.870830000000002</c:v>
                </c:pt>
                <c:pt idx="9107">
                  <c:v>23.873449999999998</c:v>
                </c:pt>
                <c:pt idx="9108">
                  <c:v>23.876080000000002</c:v>
                </c:pt>
                <c:pt idx="9109">
                  <c:v>23.878699999999998</c:v>
                </c:pt>
                <c:pt idx="9110">
                  <c:v>23.881319999999999</c:v>
                </c:pt>
                <c:pt idx="9111">
                  <c:v>23.883939999999999</c:v>
                </c:pt>
                <c:pt idx="9112">
                  <c:v>23.886559999999999</c:v>
                </c:pt>
                <c:pt idx="9113">
                  <c:v>23.88918</c:v>
                </c:pt>
                <c:pt idx="9114">
                  <c:v>23.8918</c:v>
                </c:pt>
                <c:pt idx="9115">
                  <c:v>23.89443</c:v>
                </c:pt>
                <c:pt idx="9116">
                  <c:v>23.89705</c:v>
                </c:pt>
                <c:pt idx="9117">
                  <c:v>23.89967</c:v>
                </c:pt>
                <c:pt idx="9118">
                  <c:v>23.902290000000001</c:v>
                </c:pt>
                <c:pt idx="9119">
                  <c:v>23.904910000000001</c:v>
                </c:pt>
                <c:pt idx="9120">
                  <c:v>23.907530000000001</c:v>
                </c:pt>
                <c:pt idx="9121">
                  <c:v>23.910150000000002</c:v>
                </c:pt>
                <c:pt idx="9122">
                  <c:v>23.912780000000001</c:v>
                </c:pt>
                <c:pt idx="9123">
                  <c:v>23.915400000000002</c:v>
                </c:pt>
                <c:pt idx="9124">
                  <c:v>23.918019999999999</c:v>
                </c:pt>
                <c:pt idx="9125">
                  <c:v>23.920639999999999</c:v>
                </c:pt>
                <c:pt idx="9126">
                  <c:v>23.923259999999999</c:v>
                </c:pt>
                <c:pt idx="9127">
                  <c:v>23.925879999999999</c:v>
                </c:pt>
                <c:pt idx="9128">
                  <c:v>23.9285</c:v>
                </c:pt>
                <c:pt idx="9129">
                  <c:v>23.93113</c:v>
                </c:pt>
                <c:pt idx="9130">
                  <c:v>23.93375</c:v>
                </c:pt>
                <c:pt idx="9131">
                  <c:v>23.93637</c:v>
                </c:pt>
                <c:pt idx="9132">
                  <c:v>23.93899</c:v>
                </c:pt>
                <c:pt idx="9133">
                  <c:v>23.941610000000001</c:v>
                </c:pt>
                <c:pt idx="9134">
                  <c:v>23.944230000000001</c:v>
                </c:pt>
                <c:pt idx="9135">
                  <c:v>23.946850000000001</c:v>
                </c:pt>
                <c:pt idx="9136">
                  <c:v>23.949480000000001</c:v>
                </c:pt>
                <c:pt idx="9137">
                  <c:v>23.952100000000002</c:v>
                </c:pt>
                <c:pt idx="9138">
                  <c:v>23.954719999999998</c:v>
                </c:pt>
                <c:pt idx="9139">
                  <c:v>23.957339999999999</c:v>
                </c:pt>
                <c:pt idx="9140">
                  <c:v>23.959959999999999</c:v>
                </c:pt>
                <c:pt idx="9141">
                  <c:v>23.962579999999999</c:v>
                </c:pt>
                <c:pt idx="9142">
                  <c:v>23.965199999999999</c:v>
                </c:pt>
                <c:pt idx="9143">
                  <c:v>23.96782</c:v>
                </c:pt>
                <c:pt idx="9144">
                  <c:v>23.97045</c:v>
                </c:pt>
                <c:pt idx="9145">
                  <c:v>23.97307</c:v>
                </c:pt>
                <c:pt idx="9146">
                  <c:v>23.97569</c:v>
                </c:pt>
                <c:pt idx="9147">
                  <c:v>23.97831</c:v>
                </c:pt>
                <c:pt idx="9148">
                  <c:v>23.980930000000001</c:v>
                </c:pt>
                <c:pt idx="9149">
                  <c:v>23.983550000000001</c:v>
                </c:pt>
                <c:pt idx="9150">
                  <c:v>23.986180000000001</c:v>
                </c:pt>
                <c:pt idx="9151">
                  <c:v>23.988800000000001</c:v>
                </c:pt>
                <c:pt idx="9152">
                  <c:v>23.991420000000002</c:v>
                </c:pt>
                <c:pt idx="9153">
                  <c:v>23.994039999999998</c:v>
                </c:pt>
                <c:pt idx="9154">
                  <c:v>23.996659999999999</c:v>
                </c:pt>
                <c:pt idx="9155">
                  <c:v>23.999279999999999</c:v>
                </c:pt>
                <c:pt idx="9156">
                  <c:v>24.001909999999999</c:v>
                </c:pt>
                <c:pt idx="9157">
                  <c:v>24.004529999999999</c:v>
                </c:pt>
                <c:pt idx="9158">
                  <c:v>24.007149999999999</c:v>
                </c:pt>
                <c:pt idx="9159">
                  <c:v>24.00977</c:v>
                </c:pt>
                <c:pt idx="9160">
                  <c:v>24.01239</c:v>
                </c:pt>
                <c:pt idx="9161">
                  <c:v>24.01501</c:v>
                </c:pt>
                <c:pt idx="9162">
                  <c:v>24.01763</c:v>
                </c:pt>
                <c:pt idx="9163">
                  <c:v>24.020250000000001</c:v>
                </c:pt>
                <c:pt idx="9164">
                  <c:v>24.022880000000001</c:v>
                </c:pt>
                <c:pt idx="9165">
                  <c:v>24.025500000000001</c:v>
                </c:pt>
                <c:pt idx="9166">
                  <c:v>24.028120000000001</c:v>
                </c:pt>
                <c:pt idx="9167">
                  <c:v>24.030740000000002</c:v>
                </c:pt>
                <c:pt idx="9168">
                  <c:v>24.033359999999998</c:v>
                </c:pt>
                <c:pt idx="9169">
                  <c:v>24.035979999999999</c:v>
                </c:pt>
                <c:pt idx="9170">
                  <c:v>24.038599999999999</c:v>
                </c:pt>
                <c:pt idx="9171">
                  <c:v>24.041229999999999</c:v>
                </c:pt>
                <c:pt idx="9172">
                  <c:v>24.043849999999999</c:v>
                </c:pt>
                <c:pt idx="9173">
                  <c:v>24.046469999999999</c:v>
                </c:pt>
                <c:pt idx="9174">
                  <c:v>24.04909</c:v>
                </c:pt>
                <c:pt idx="9175">
                  <c:v>24.05171</c:v>
                </c:pt>
                <c:pt idx="9176">
                  <c:v>24.05433</c:v>
                </c:pt>
                <c:pt idx="9177">
                  <c:v>24.05696</c:v>
                </c:pt>
                <c:pt idx="9178">
                  <c:v>24.05958</c:v>
                </c:pt>
                <c:pt idx="9179">
                  <c:v>24.062200000000001</c:v>
                </c:pt>
                <c:pt idx="9180">
                  <c:v>24.064820000000001</c:v>
                </c:pt>
                <c:pt idx="9181">
                  <c:v>24.067440000000001</c:v>
                </c:pt>
                <c:pt idx="9182">
                  <c:v>24.070060000000002</c:v>
                </c:pt>
                <c:pt idx="9183">
                  <c:v>24.072679999999998</c:v>
                </c:pt>
                <c:pt idx="9184">
                  <c:v>24.075299999999999</c:v>
                </c:pt>
                <c:pt idx="9185">
                  <c:v>24.077929999999999</c:v>
                </c:pt>
                <c:pt idx="9186">
                  <c:v>24.080549999999999</c:v>
                </c:pt>
                <c:pt idx="9187">
                  <c:v>24.083169999999999</c:v>
                </c:pt>
                <c:pt idx="9188">
                  <c:v>24.085789999999999</c:v>
                </c:pt>
                <c:pt idx="9189">
                  <c:v>24.08841</c:v>
                </c:pt>
                <c:pt idx="9190">
                  <c:v>24.09103</c:v>
                </c:pt>
                <c:pt idx="9191">
                  <c:v>24.09365</c:v>
                </c:pt>
                <c:pt idx="9192">
                  <c:v>24.09628</c:v>
                </c:pt>
                <c:pt idx="9193">
                  <c:v>24.0989</c:v>
                </c:pt>
                <c:pt idx="9194">
                  <c:v>24.101520000000001</c:v>
                </c:pt>
                <c:pt idx="9195">
                  <c:v>24.104140000000001</c:v>
                </c:pt>
                <c:pt idx="9196">
                  <c:v>24.106760000000001</c:v>
                </c:pt>
                <c:pt idx="9197">
                  <c:v>24.109380000000002</c:v>
                </c:pt>
                <c:pt idx="9198">
                  <c:v>24.112010000000001</c:v>
                </c:pt>
                <c:pt idx="9199">
                  <c:v>24.114629999999998</c:v>
                </c:pt>
                <c:pt idx="9200">
                  <c:v>24.117249999999999</c:v>
                </c:pt>
                <c:pt idx="9201">
                  <c:v>24.119869999999999</c:v>
                </c:pt>
                <c:pt idx="9202">
                  <c:v>24.122489999999999</c:v>
                </c:pt>
                <c:pt idx="9203">
                  <c:v>24.125109999999999</c:v>
                </c:pt>
                <c:pt idx="9204">
                  <c:v>24.12773</c:v>
                </c:pt>
                <c:pt idx="9205">
                  <c:v>24.13036</c:v>
                </c:pt>
                <c:pt idx="9206">
                  <c:v>24.13298</c:v>
                </c:pt>
                <c:pt idx="9207">
                  <c:v>24.1356</c:v>
                </c:pt>
                <c:pt idx="9208">
                  <c:v>24.13822</c:v>
                </c:pt>
                <c:pt idx="9209">
                  <c:v>24.140840000000001</c:v>
                </c:pt>
                <c:pt idx="9210">
                  <c:v>24.143460000000001</c:v>
                </c:pt>
                <c:pt idx="9211">
                  <c:v>24.146080000000001</c:v>
                </c:pt>
                <c:pt idx="9212">
                  <c:v>24.148700000000002</c:v>
                </c:pt>
                <c:pt idx="9213">
                  <c:v>24.151330000000002</c:v>
                </c:pt>
                <c:pt idx="9214">
                  <c:v>24.153949999999998</c:v>
                </c:pt>
                <c:pt idx="9215">
                  <c:v>24.156569999999999</c:v>
                </c:pt>
                <c:pt idx="9216">
                  <c:v>24.159189999999999</c:v>
                </c:pt>
                <c:pt idx="9217">
                  <c:v>24.161809999999999</c:v>
                </c:pt>
                <c:pt idx="9218">
                  <c:v>24.164429999999999</c:v>
                </c:pt>
                <c:pt idx="9219">
                  <c:v>24.167059999999999</c:v>
                </c:pt>
                <c:pt idx="9220">
                  <c:v>24.16968</c:v>
                </c:pt>
                <c:pt idx="9221">
                  <c:v>24.1723</c:v>
                </c:pt>
                <c:pt idx="9222">
                  <c:v>24.17492</c:v>
                </c:pt>
                <c:pt idx="9223">
                  <c:v>24.17754</c:v>
                </c:pt>
                <c:pt idx="9224">
                  <c:v>24.180160000000001</c:v>
                </c:pt>
                <c:pt idx="9225">
                  <c:v>24.182780000000001</c:v>
                </c:pt>
                <c:pt idx="9226">
                  <c:v>24.185410000000001</c:v>
                </c:pt>
                <c:pt idx="9227">
                  <c:v>24.188030000000001</c:v>
                </c:pt>
                <c:pt idx="9228">
                  <c:v>24.190650000000002</c:v>
                </c:pt>
                <c:pt idx="9229">
                  <c:v>24.193269999999998</c:v>
                </c:pt>
                <c:pt idx="9230">
                  <c:v>24.195889999999999</c:v>
                </c:pt>
                <c:pt idx="9231">
                  <c:v>24.198509999999999</c:v>
                </c:pt>
                <c:pt idx="9232">
                  <c:v>24.201129999999999</c:v>
                </c:pt>
                <c:pt idx="9233">
                  <c:v>24.203749999999999</c:v>
                </c:pt>
                <c:pt idx="9234">
                  <c:v>24.206379999999999</c:v>
                </c:pt>
                <c:pt idx="9235">
                  <c:v>24.209</c:v>
                </c:pt>
                <c:pt idx="9236">
                  <c:v>24.21162</c:v>
                </c:pt>
                <c:pt idx="9237">
                  <c:v>24.21424</c:v>
                </c:pt>
                <c:pt idx="9238">
                  <c:v>24.21686</c:v>
                </c:pt>
                <c:pt idx="9239">
                  <c:v>24.219480000000001</c:v>
                </c:pt>
                <c:pt idx="9240">
                  <c:v>24.222110000000001</c:v>
                </c:pt>
                <c:pt idx="9241">
                  <c:v>24.224730000000001</c:v>
                </c:pt>
                <c:pt idx="9242">
                  <c:v>24.227350000000001</c:v>
                </c:pt>
                <c:pt idx="9243">
                  <c:v>24.229970000000002</c:v>
                </c:pt>
                <c:pt idx="9244">
                  <c:v>24.232589999999998</c:v>
                </c:pt>
                <c:pt idx="9245">
                  <c:v>24.235209999999999</c:v>
                </c:pt>
                <c:pt idx="9246">
                  <c:v>24.237829999999999</c:v>
                </c:pt>
                <c:pt idx="9247">
                  <c:v>24.240459999999999</c:v>
                </c:pt>
                <c:pt idx="9248">
                  <c:v>24.243079999999999</c:v>
                </c:pt>
                <c:pt idx="9249">
                  <c:v>24.245699999999999</c:v>
                </c:pt>
                <c:pt idx="9250">
                  <c:v>24.24832</c:v>
                </c:pt>
                <c:pt idx="9251">
                  <c:v>24.25094</c:v>
                </c:pt>
                <c:pt idx="9252">
                  <c:v>24.25356</c:v>
                </c:pt>
                <c:pt idx="9253">
                  <c:v>24.256180000000001</c:v>
                </c:pt>
                <c:pt idx="9254">
                  <c:v>24.25881</c:v>
                </c:pt>
                <c:pt idx="9255">
                  <c:v>24.261430000000001</c:v>
                </c:pt>
                <c:pt idx="9256">
                  <c:v>24.264050000000001</c:v>
                </c:pt>
                <c:pt idx="9257">
                  <c:v>24.266670000000001</c:v>
                </c:pt>
                <c:pt idx="9258">
                  <c:v>24.269290000000002</c:v>
                </c:pt>
                <c:pt idx="9259">
                  <c:v>24.271909999999998</c:v>
                </c:pt>
                <c:pt idx="9260">
                  <c:v>24.274529999999999</c:v>
                </c:pt>
                <c:pt idx="9261">
                  <c:v>24.277149999999999</c:v>
                </c:pt>
                <c:pt idx="9262">
                  <c:v>24.279779999999999</c:v>
                </c:pt>
                <c:pt idx="9263">
                  <c:v>24.282399999999999</c:v>
                </c:pt>
                <c:pt idx="9264">
                  <c:v>24.285019999999999</c:v>
                </c:pt>
                <c:pt idx="9265">
                  <c:v>24.28764</c:v>
                </c:pt>
                <c:pt idx="9266">
                  <c:v>24.29026</c:v>
                </c:pt>
                <c:pt idx="9267">
                  <c:v>24.29288</c:v>
                </c:pt>
                <c:pt idx="9268">
                  <c:v>24.29551</c:v>
                </c:pt>
                <c:pt idx="9269">
                  <c:v>24.29813</c:v>
                </c:pt>
                <c:pt idx="9270">
                  <c:v>24.300750000000001</c:v>
                </c:pt>
                <c:pt idx="9271">
                  <c:v>24.303370000000001</c:v>
                </c:pt>
                <c:pt idx="9272">
                  <c:v>24.305990000000001</c:v>
                </c:pt>
                <c:pt idx="9273">
                  <c:v>24.308610000000002</c:v>
                </c:pt>
                <c:pt idx="9274">
                  <c:v>24.311229999999998</c:v>
                </c:pt>
                <c:pt idx="9275">
                  <c:v>24.313859999999998</c:v>
                </c:pt>
                <c:pt idx="9276">
                  <c:v>24.316479999999999</c:v>
                </c:pt>
                <c:pt idx="9277">
                  <c:v>24.319099999999999</c:v>
                </c:pt>
                <c:pt idx="9278">
                  <c:v>24.321719999999999</c:v>
                </c:pt>
                <c:pt idx="9279">
                  <c:v>24.324339999999999</c:v>
                </c:pt>
                <c:pt idx="9280">
                  <c:v>24.32696</c:v>
                </c:pt>
                <c:pt idx="9281">
                  <c:v>24.32958</c:v>
                </c:pt>
                <c:pt idx="9282">
                  <c:v>24.33221</c:v>
                </c:pt>
                <c:pt idx="9283">
                  <c:v>24.33483</c:v>
                </c:pt>
                <c:pt idx="9284">
                  <c:v>24.33745</c:v>
                </c:pt>
                <c:pt idx="9285">
                  <c:v>24.340070000000001</c:v>
                </c:pt>
                <c:pt idx="9286">
                  <c:v>24.342690000000001</c:v>
                </c:pt>
                <c:pt idx="9287">
                  <c:v>24.345310000000001</c:v>
                </c:pt>
                <c:pt idx="9288">
                  <c:v>24.347930000000002</c:v>
                </c:pt>
                <c:pt idx="9289">
                  <c:v>24.350560000000002</c:v>
                </c:pt>
                <c:pt idx="9290">
                  <c:v>24.353179999999998</c:v>
                </c:pt>
                <c:pt idx="9291">
                  <c:v>24.355799999999999</c:v>
                </c:pt>
                <c:pt idx="9292">
                  <c:v>24.358419999999999</c:v>
                </c:pt>
                <c:pt idx="9293">
                  <c:v>24.361039999999999</c:v>
                </c:pt>
                <c:pt idx="9294">
                  <c:v>24.363659999999999</c:v>
                </c:pt>
                <c:pt idx="9295">
                  <c:v>24.366289999999999</c:v>
                </c:pt>
                <c:pt idx="9296">
                  <c:v>24.36891</c:v>
                </c:pt>
                <c:pt idx="9297">
                  <c:v>24.37153</c:v>
                </c:pt>
                <c:pt idx="9298">
                  <c:v>24.37415</c:v>
                </c:pt>
                <c:pt idx="9299">
                  <c:v>24.37677</c:v>
                </c:pt>
                <c:pt idx="9300">
                  <c:v>24.379390000000001</c:v>
                </c:pt>
                <c:pt idx="9301">
                  <c:v>24.382010000000001</c:v>
                </c:pt>
                <c:pt idx="9302">
                  <c:v>24.384630000000001</c:v>
                </c:pt>
                <c:pt idx="9303">
                  <c:v>24.387260000000001</c:v>
                </c:pt>
                <c:pt idx="9304">
                  <c:v>24.389880000000002</c:v>
                </c:pt>
                <c:pt idx="9305">
                  <c:v>24.392499999999998</c:v>
                </c:pt>
                <c:pt idx="9306">
                  <c:v>24.395119999999999</c:v>
                </c:pt>
                <c:pt idx="9307">
                  <c:v>24.397739999999999</c:v>
                </c:pt>
                <c:pt idx="9308">
                  <c:v>24.400359999999999</c:v>
                </c:pt>
                <c:pt idx="9309">
                  <c:v>24.402979999999999</c:v>
                </c:pt>
                <c:pt idx="9310">
                  <c:v>24.405609999999999</c:v>
                </c:pt>
                <c:pt idx="9311">
                  <c:v>24.40823</c:v>
                </c:pt>
                <c:pt idx="9312">
                  <c:v>24.41085</c:v>
                </c:pt>
                <c:pt idx="9313">
                  <c:v>24.41347</c:v>
                </c:pt>
                <c:pt idx="9314">
                  <c:v>24.416090000000001</c:v>
                </c:pt>
                <c:pt idx="9315">
                  <c:v>24.418710000000001</c:v>
                </c:pt>
                <c:pt idx="9316">
                  <c:v>24.421340000000001</c:v>
                </c:pt>
                <c:pt idx="9317">
                  <c:v>24.423960000000001</c:v>
                </c:pt>
                <c:pt idx="9318">
                  <c:v>24.426580000000001</c:v>
                </c:pt>
                <c:pt idx="9319">
                  <c:v>24.429200000000002</c:v>
                </c:pt>
                <c:pt idx="9320">
                  <c:v>24.431819999999998</c:v>
                </c:pt>
                <c:pt idx="9321">
                  <c:v>24.434439999999999</c:v>
                </c:pt>
                <c:pt idx="9322">
                  <c:v>24.437059999999999</c:v>
                </c:pt>
                <c:pt idx="9323">
                  <c:v>24.439689999999999</c:v>
                </c:pt>
                <c:pt idx="9324">
                  <c:v>24.442309999999999</c:v>
                </c:pt>
                <c:pt idx="9325">
                  <c:v>24.444929999999999</c:v>
                </c:pt>
                <c:pt idx="9326">
                  <c:v>24.44755</c:v>
                </c:pt>
                <c:pt idx="9327">
                  <c:v>24.45017</c:v>
                </c:pt>
                <c:pt idx="9328">
                  <c:v>24.45279</c:v>
                </c:pt>
                <c:pt idx="9329">
                  <c:v>24.455410000000001</c:v>
                </c:pt>
                <c:pt idx="9330">
                  <c:v>24.458030000000001</c:v>
                </c:pt>
                <c:pt idx="9331">
                  <c:v>24.460660000000001</c:v>
                </c:pt>
                <c:pt idx="9332">
                  <c:v>24.463280000000001</c:v>
                </c:pt>
                <c:pt idx="9333">
                  <c:v>24.465900000000001</c:v>
                </c:pt>
                <c:pt idx="9334">
                  <c:v>24.468520000000002</c:v>
                </c:pt>
                <c:pt idx="9335">
                  <c:v>24.471139999999998</c:v>
                </c:pt>
                <c:pt idx="9336">
                  <c:v>24.473759999999999</c:v>
                </c:pt>
                <c:pt idx="9337">
                  <c:v>24.476389999999999</c:v>
                </c:pt>
                <c:pt idx="9338">
                  <c:v>24.479009999999999</c:v>
                </c:pt>
                <c:pt idx="9339">
                  <c:v>24.481629999999999</c:v>
                </c:pt>
                <c:pt idx="9340">
                  <c:v>24.484249999999999</c:v>
                </c:pt>
                <c:pt idx="9341">
                  <c:v>24.48687</c:v>
                </c:pt>
                <c:pt idx="9342">
                  <c:v>24.48949</c:v>
                </c:pt>
                <c:pt idx="9343">
                  <c:v>24.49211</c:v>
                </c:pt>
                <c:pt idx="9344">
                  <c:v>24.49474</c:v>
                </c:pt>
                <c:pt idx="9345">
                  <c:v>24.49736</c:v>
                </c:pt>
                <c:pt idx="9346">
                  <c:v>24.499980000000001</c:v>
                </c:pt>
                <c:pt idx="9347">
                  <c:v>24.502600000000001</c:v>
                </c:pt>
                <c:pt idx="9348">
                  <c:v>24.505220000000001</c:v>
                </c:pt>
                <c:pt idx="9349">
                  <c:v>24.507840000000002</c:v>
                </c:pt>
                <c:pt idx="9350">
                  <c:v>24.510459999999998</c:v>
                </c:pt>
                <c:pt idx="9351">
                  <c:v>24.513079999999999</c:v>
                </c:pt>
                <c:pt idx="9352">
                  <c:v>24.515709999999999</c:v>
                </c:pt>
                <c:pt idx="9353">
                  <c:v>24.518329999999999</c:v>
                </c:pt>
                <c:pt idx="9354">
                  <c:v>24.520949999999999</c:v>
                </c:pt>
                <c:pt idx="9355">
                  <c:v>24.523569999999999</c:v>
                </c:pt>
                <c:pt idx="9356">
                  <c:v>24.52619</c:v>
                </c:pt>
                <c:pt idx="9357">
                  <c:v>24.52881</c:v>
                </c:pt>
                <c:pt idx="9358">
                  <c:v>24.53144</c:v>
                </c:pt>
                <c:pt idx="9359">
                  <c:v>24.53406</c:v>
                </c:pt>
                <c:pt idx="9360">
                  <c:v>24.53668</c:v>
                </c:pt>
                <c:pt idx="9361">
                  <c:v>24.539300000000001</c:v>
                </c:pt>
                <c:pt idx="9362">
                  <c:v>24.541920000000001</c:v>
                </c:pt>
                <c:pt idx="9363">
                  <c:v>24.544540000000001</c:v>
                </c:pt>
                <c:pt idx="9364">
                  <c:v>24.547160000000002</c:v>
                </c:pt>
                <c:pt idx="9365">
                  <c:v>24.549790000000002</c:v>
                </c:pt>
                <c:pt idx="9366">
                  <c:v>24.552409999999998</c:v>
                </c:pt>
                <c:pt idx="9367">
                  <c:v>24.555029999999999</c:v>
                </c:pt>
                <c:pt idx="9368">
                  <c:v>24.557649999999999</c:v>
                </c:pt>
                <c:pt idx="9369">
                  <c:v>24.560269999999999</c:v>
                </c:pt>
                <c:pt idx="9370">
                  <c:v>24.562889999999999</c:v>
                </c:pt>
                <c:pt idx="9371">
                  <c:v>24.56551</c:v>
                </c:pt>
                <c:pt idx="9372">
                  <c:v>24.56814</c:v>
                </c:pt>
                <c:pt idx="9373">
                  <c:v>24.57076</c:v>
                </c:pt>
                <c:pt idx="9374">
                  <c:v>24.57338</c:v>
                </c:pt>
                <c:pt idx="9375">
                  <c:v>24.576000000000001</c:v>
                </c:pt>
                <c:pt idx="9376">
                  <c:v>24.578620000000001</c:v>
                </c:pt>
                <c:pt idx="9377">
                  <c:v>24.581240000000001</c:v>
                </c:pt>
                <c:pt idx="9378">
                  <c:v>24.583860000000001</c:v>
                </c:pt>
                <c:pt idx="9379">
                  <c:v>24.586480000000002</c:v>
                </c:pt>
                <c:pt idx="9380">
                  <c:v>24.589110000000002</c:v>
                </c:pt>
                <c:pt idx="9381">
                  <c:v>24.591729999999998</c:v>
                </c:pt>
                <c:pt idx="9382">
                  <c:v>24.594349999999999</c:v>
                </c:pt>
                <c:pt idx="9383">
                  <c:v>24.596969999999999</c:v>
                </c:pt>
                <c:pt idx="9384">
                  <c:v>24.599589999999999</c:v>
                </c:pt>
                <c:pt idx="9385">
                  <c:v>24.602209999999999</c:v>
                </c:pt>
                <c:pt idx="9386">
                  <c:v>24.604839999999999</c:v>
                </c:pt>
                <c:pt idx="9387">
                  <c:v>24.60746</c:v>
                </c:pt>
                <c:pt idx="9388">
                  <c:v>24.61008</c:v>
                </c:pt>
                <c:pt idx="9389">
                  <c:v>24.6127</c:v>
                </c:pt>
                <c:pt idx="9390">
                  <c:v>24.615320000000001</c:v>
                </c:pt>
                <c:pt idx="9391">
                  <c:v>24.617940000000001</c:v>
                </c:pt>
                <c:pt idx="9392">
                  <c:v>24.620560000000001</c:v>
                </c:pt>
                <c:pt idx="9393">
                  <c:v>24.623190000000001</c:v>
                </c:pt>
                <c:pt idx="9394">
                  <c:v>24.625810000000001</c:v>
                </c:pt>
                <c:pt idx="9395">
                  <c:v>24.628430000000002</c:v>
                </c:pt>
                <c:pt idx="9396">
                  <c:v>24.631049999999998</c:v>
                </c:pt>
                <c:pt idx="9397">
                  <c:v>24.633669999999999</c:v>
                </c:pt>
                <c:pt idx="9398">
                  <c:v>24.636289999999999</c:v>
                </c:pt>
                <c:pt idx="9399">
                  <c:v>24.638909999999999</c:v>
                </c:pt>
                <c:pt idx="9400">
                  <c:v>24.641539999999999</c:v>
                </c:pt>
                <c:pt idx="9401">
                  <c:v>24.644159999999999</c:v>
                </c:pt>
                <c:pt idx="9402">
                  <c:v>24.64678</c:v>
                </c:pt>
                <c:pt idx="9403">
                  <c:v>24.6494</c:v>
                </c:pt>
                <c:pt idx="9404">
                  <c:v>24.65202</c:v>
                </c:pt>
                <c:pt idx="9405">
                  <c:v>24.654640000000001</c:v>
                </c:pt>
                <c:pt idx="9406">
                  <c:v>24.657260000000001</c:v>
                </c:pt>
                <c:pt idx="9407">
                  <c:v>24.659890000000001</c:v>
                </c:pt>
                <c:pt idx="9408">
                  <c:v>24.662510000000001</c:v>
                </c:pt>
                <c:pt idx="9409">
                  <c:v>24.665130000000001</c:v>
                </c:pt>
                <c:pt idx="9410">
                  <c:v>24.667750000000002</c:v>
                </c:pt>
                <c:pt idx="9411">
                  <c:v>24.670369999999998</c:v>
                </c:pt>
                <c:pt idx="9412">
                  <c:v>24.672989999999999</c:v>
                </c:pt>
                <c:pt idx="9413">
                  <c:v>24.675619999999999</c:v>
                </c:pt>
                <c:pt idx="9414">
                  <c:v>24.678239999999999</c:v>
                </c:pt>
                <c:pt idx="9415">
                  <c:v>24.680859999999999</c:v>
                </c:pt>
                <c:pt idx="9416">
                  <c:v>24.683479999999999</c:v>
                </c:pt>
                <c:pt idx="9417">
                  <c:v>24.6861</c:v>
                </c:pt>
                <c:pt idx="9418">
                  <c:v>24.68872</c:v>
                </c:pt>
                <c:pt idx="9419">
                  <c:v>24.69134</c:v>
                </c:pt>
                <c:pt idx="9420">
                  <c:v>24.693960000000001</c:v>
                </c:pt>
                <c:pt idx="9421">
                  <c:v>24.69659</c:v>
                </c:pt>
                <c:pt idx="9422">
                  <c:v>24.699210000000001</c:v>
                </c:pt>
                <c:pt idx="9423">
                  <c:v>24.701830000000001</c:v>
                </c:pt>
                <c:pt idx="9424">
                  <c:v>24.704450000000001</c:v>
                </c:pt>
                <c:pt idx="9425">
                  <c:v>24.707070000000002</c:v>
                </c:pt>
                <c:pt idx="9426">
                  <c:v>24.709689999999998</c:v>
                </c:pt>
                <c:pt idx="9427">
                  <c:v>24.712309999999999</c:v>
                </c:pt>
                <c:pt idx="9428">
                  <c:v>24.714939999999999</c:v>
                </c:pt>
                <c:pt idx="9429">
                  <c:v>24.717559999999999</c:v>
                </c:pt>
                <c:pt idx="9430">
                  <c:v>24.720179999999999</c:v>
                </c:pt>
                <c:pt idx="9431">
                  <c:v>24.722799999999999</c:v>
                </c:pt>
                <c:pt idx="9432">
                  <c:v>24.72542</c:v>
                </c:pt>
                <c:pt idx="9433">
                  <c:v>24.72804</c:v>
                </c:pt>
                <c:pt idx="9434">
                  <c:v>24.73067</c:v>
                </c:pt>
                <c:pt idx="9435">
                  <c:v>24.73329</c:v>
                </c:pt>
                <c:pt idx="9436">
                  <c:v>24.735910000000001</c:v>
                </c:pt>
                <c:pt idx="9437">
                  <c:v>24.738530000000001</c:v>
                </c:pt>
                <c:pt idx="9438">
                  <c:v>24.741150000000001</c:v>
                </c:pt>
                <c:pt idx="9439">
                  <c:v>24.743770000000001</c:v>
                </c:pt>
                <c:pt idx="9440">
                  <c:v>24.746390000000002</c:v>
                </c:pt>
                <c:pt idx="9441">
                  <c:v>24.749020000000002</c:v>
                </c:pt>
                <c:pt idx="9442">
                  <c:v>24.751639999999998</c:v>
                </c:pt>
                <c:pt idx="9443">
                  <c:v>24.754259999999999</c:v>
                </c:pt>
                <c:pt idx="9444">
                  <c:v>24.756879999999999</c:v>
                </c:pt>
                <c:pt idx="9445">
                  <c:v>24.759499999999999</c:v>
                </c:pt>
                <c:pt idx="9446">
                  <c:v>24.762119999999999</c:v>
                </c:pt>
                <c:pt idx="9447">
                  <c:v>24.76474</c:v>
                </c:pt>
                <c:pt idx="9448">
                  <c:v>24.76736</c:v>
                </c:pt>
                <c:pt idx="9449">
                  <c:v>24.76999</c:v>
                </c:pt>
                <c:pt idx="9450">
                  <c:v>24.77261</c:v>
                </c:pt>
                <c:pt idx="9451">
                  <c:v>24.775230000000001</c:v>
                </c:pt>
                <c:pt idx="9452">
                  <c:v>24.777850000000001</c:v>
                </c:pt>
                <c:pt idx="9453">
                  <c:v>24.780470000000001</c:v>
                </c:pt>
                <c:pt idx="9454">
                  <c:v>24.783090000000001</c:v>
                </c:pt>
                <c:pt idx="9455">
                  <c:v>24.785720000000001</c:v>
                </c:pt>
                <c:pt idx="9456">
                  <c:v>24.788340000000002</c:v>
                </c:pt>
                <c:pt idx="9457">
                  <c:v>24.790959999999998</c:v>
                </c:pt>
                <c:pt idx="9458">
                  <c:v>24.793579999999999</c:v>
                </c:pt>
                <c:pt idx="9459">
                  <c:v>24.796199999999999</c:v>
                </c:pt>
                <c:pt idx="9460">
                  <c:v>24.798819999999999</c:v>
                </c:pt>
                <c:pt idx="9461">
                  <c:v>24.801439999999999</c:v>
                </c:pt>
                <c:pt idx="9462">
                  <c:v>24.804069999999999</c:v>
                </c:pt>
                <c:pt idx="9463">
                  <c:v>24.80669</c:v>
                </c:pt>
                <c:pt idx="9464">
                  <c:v>24.80931</c:v>
                </c:pt>
                <c:pt idx="9465">
                  <c:v>24.81193</c:v>
                </c:pt>
                <c:pt idx="9466">
                  <c:v>24.814550000000001</c:v>
                </c:pt>
                <c:pt idx="9467">
                  <c:v>24.817170000000001</c:v>
                </c:pt>
                <c:pt idx="9468">
                  <c:v>24.819790000000001</c:v>
                </c:pt>
                <c:pt idx="9469">
                  <c:v>24.822410000000001</c:v>
                </c:pt>
                <c:pt idx="9470">
                  <c:v>24.825040000000001</c:v>
                </c:pt>
                <c:pt idx="9471">
                  <c:v>24.827660000000002</c:v>
                </c:pt>
                <c:pt idx="9472">
                  <c:v>24.830279999999998</c:v>
                </c:pt>
                <c:pt idx="9473">
                  <c:v>24.832899999999999</c:v>
                </c:pt>
                <c:pt idx="9474">
                  <c:v>24.835519999999999</c:v>
                </c:pt>
                <c:pt idx="9475">
                  <c:v>24.838139999999999</c:v>
                </c:pt>
                <c:pt idx="9476">
                  <c:v>24.84076</c:v>
                </c:pt>
                <c:pt idx="9477">
                  <c:v>24.843389999999999</c:v>
                </c:pt>
                <c:pt idx="9478">
                  <c:v>24.84601</c:v>
                </c:pt>
                <c:pt idx="9479">
                  <c:v>24.84863</c:v>
                </c:pt>
                <c:pt idx="9480">
                  <c:v>24.85125</c:v>
                </c:pt>
                <c:pt idx="9481">
                  <c:v>24.853870000000001</c:v>
                </c:pt>
                <c:pt idx="9482">
                  <c:v>24.856490000000001</c:v>
                </c:pt>
                <c:pt idx="9483">
                  <c:v>24.859120000000001</c:v>
                </c:pt>
                <c:pt idx="9484">
                  <c:v>24.861740000000001</c:v>
                </c:pt>
                <c:pt idx="9485">
                  <c:v>24.864360000000001</c:v>
                </c:pt>
                <c:pt idx="9486">
                  <c:v>24.866980000000002</c:v>
                </c:pt>
                <c:pt idx="9487">
                  <c:v>24.869599999999998</c:v>
                </c:pt>
                <c:pt idx="9488">
                  <c:v>24.872219999999999</c:v>
                </c:pt>
                <c:pt idx="9489">
                  <c:v>24.874839999999999</c:v>
                </c:pt>
                <c:pt idx="9490">
                  <c:v>24.877469999999999</c:v>
                </c:pt>
                <c:pt idx="9491">
                  <c:v>24.880089999999999</c:v>
                </c:pt>
                <c:pt idx="9492">
                  <c:v>24.882709999999999</c:v>
                </c:pt>
                <c:pt idx="9493">
                  <c:v>24.88533</c:v>
                </c:pt>
                <c:pt idx="9494">
                  <c:v>24.88795</c:v>
                </c:pt>
                <c:pt idx="9495">
                  <c:v>24.89057</c:v>
                </c:pt>
                <c:pt idx="9496">
                  <c:v>24.893190000000001</c:v>
                </c:pt>
                <c:pt idx="9497">
                  <c:v>24.895810000000001</c:v>
                </c:pt>
                <c:pt idx="9498">
                  <c:v>24.898440000000001</c:v>
                </c:pt>
                <c:pt idx="9499">
                  <c:v>24.901060000000001</c:v>
                </c:pt>
                <c:pt idx="9500">
                  <c:v>24.903680000000001</c:v>
                </c:pt>
                <c:pt idx="9501">
                  <c:v>24.906300000000002</c:v>
                </c:pt>
                <c:pt idx="9502">
                  <c:v>24.908919999999998</c:v>
                </c:pt>
                <c:pt idx="9503">
                  <c:v>24.911539999999999</c:v>
                </c:pt>
                <c:pt idx="9504">
                  <c:v>24.914169999999999</c:v>
                </c:pt>
                <c:pt idx="9505">
                  <c:v>24.916789999999999</c:v>
                </c:pt>
                <c:pt idx="9506">
                  <c:v>24.919409999999999</c:v>
                </c:pt>
                <c:pt idx="9507">
                  <c:v>24.922029999999999</c:v>
                </c:pt>
                <c:pt idx="9508">
                  <c:v>24.92465</c:v>
                </c:pt>
                <c:pt idx="9509">
                  <c:v>24.92727</c:v>
                </c:pt>
                <c:pt idx="9510">
                  <c:v>24.92989</c:v>
                </c:pt>
                <c:pt idx="9511">
                  <c:v>24.93252</c:v>
                </c:pt>
                <c:pt idx="9512">
                  <c:v>24.935140000000001</c:v>
                </c:pt>
                <c:pt idx="9513">
                  <c:v>24.937760000000001</c:v>
                </c:pt>
                <c:pt idx="9514">
                  <c:v>24.940380000000001</c:v>
                </c:pt>
                <c:pt idx="9515">
                  <c:v>24.943000000000001</c:v>
                </c:pt>
                <c:pt idx="9516">
                  <c:v>24.945620000000002</c:v>
                </c:pt>
                <c:pt idx="9517">
                  <c:v>24.948239999999998</c:v>
                </c:pt>
                <c:pt idx="9518">
                  <c:v>24.950869999999998</c:v>
                </c:pt>
                <c:pt idx="9519">
                  <c:v>24.953489999999999</c:v>
                </c:pt>
                <c:pt idx="9520">
                  <c:v>24.956109999999999</c:v>
                </c:pt>
                <c:pt idx="9521">
                  <c:v>24.958729999999999</c:v>
                </c:pt>
                <c:pt idx="9522">
                  <c:v>24.961349999999999</c:v>
                </c:pt>
                <c:pt idx="9523">
                  <c:v>24.96397</c:v>
                </c:pt>
                <c:pt idx="9524">
                  <c:v>24.96659</c:v>
                </c:pt>
                <c:pt idx="9525">
                  <c:v>24.96922</c:v>
                </c:pt>
                <c:pt idx="9526">
                  <c:v>24.97184</c:v>
                </c:pt>
                <c:pt idx="9527">
                  <c:v>24.974460000000001</c:v>
                </c:pt>
                <c:pt idx="9528">
                  <c:v>24.977080000000001</c:v>
                </c:pt>
                <c:pt idx="9529">
                  <c:v>24.979700000000001</c:v>
                </c:pt>
                <c:pt idx="9530">
                  <c:v>24.982320000000001</c:v>
                </c:pt>
                <c:pt idx="9531">
                  <c:v>24.984950000000001</c:v>
                </c:pt>
                <c:pt idx="9532">
                  <c:v>24.987570000000002</c:v>
                </c:pt>
                <c:pt idx="9533">
                  <c:v>24.990189999999998</c:v>
                </c:pt>
                <c:pt idx="9534">
                  <c:v>24.992809999999999</c:v>
                </c:pt>
                <c:pt idx="9535">
                  <c:v>24.995429999999999</c:v>
                </c:pt>
                <c:pt idx="9536">
                  <c:v>24.998049999999999</c:v>
                </c:pt>
                <c:pt idx="9537">
                  <c:v>25.00067</c:v>
                </c:pt>
                <c:pt idx="9538">
                  <c:v>25.00329</c:v>
                </c:pt>
                <c:pt idx="9539">
                  <c:v>25.00592</c:v>
                </c:pt>
                <c:pt idx="9540">
                  <c:v>25.00854</c:v>
                </c:pt>
                <c:pt idx="9541">
                  <c:v>25.01116</c:v>
                </c:pt>
                <c:pt idx="9542">
                  <c:v>25.013780000000001</c:v>
                </c:pt>
                <c:pt idx="9543">
                  <c:v>25.016400000000001</c:v>
                </c:pt>
                <c:pt idx="9544">
                  <c:v>25.019020000000001</c:v>
                </c:pt>
                <c:pt idx="9545">
                  <c:v>25.021640000000001</c:v>
                </c:pt>
                <c:pt idx="9546">
                  <c:v>25.024270000000001</c:v>
                </c:pt>
                <c:pt idx="9547">
                  <c:v>25.026890000000002</c:v>
                </c:pt>
                <c:pt idx="9548">
                  <c:v>25.029509999999998</c:v>
                </c:pt>
                <c:pt idx="9549">
                  <c:v>25.032129999999999</c:v>
                </c:pt>
                <c:pt idx="9550">
                  <c:v>25.034749999999999</c:v>
                </c:pt>
                <c:pt idx="9551">
                  <c:v>25.037369999999999</c:v>
                </c:pt>
                <c:pt idx="9552">
                  <c:v>25.04</c:v>
                </c:pt>
                <c:pt idx="9553">
                  <c:v>25.042619999999999</c:v>
                </c:pt>
                <c:pt idx="9554">
                  <c:v>25.04524</c:v>
                </c:pt>
                <c:pt idx="9555">
                  <c:v>25.04786</c:v>
                </c:pt>
                <c:pt idx="9556">
                  <c:v>25.05048</c:v>
                </c:pt>
                <c:pt idx="9557">
                  <c:v>25.053100000000001</c:v>
                </c:pt>
                <c:pt idx="9558">
                  <c:v>25.055720000000001</c:v>
                </c:pt>
                <c:pt idx="9559">
                  <c:v>25.058340000000001</c:v>
                </c:pt>
                <c:pt idx="9560">
                  <c:v>25.060970000000001</c:v>
                </c:pt>
                <c:pt idx="9561">
                  <c:v>25.063590000000001</c:v>
                </c:pt>
                <c:pt idx="9562">
                  <c:v>25.066210000000002</c:v>
                </c:pt>
                <c:pt idx="9563">
                  <c:v>25.068829999999998</c:v>
                </c:pt>
                <c:pt idx="9564">
                  <c:v>25.071449999999999</c:v>
                </c:pt>
                <c:pt idx="9565">
                  <c:v>25.074069999999999</c:v>
                </c:pt>
                <c:pt idx="9566">
                  <c:v>25.076689999999999</c:v>
                </c:pt>
                <c:pt idx="9567">
                  <c:v>25.079319999999999</c:v>
                </c:pt>
                <c:pt idx="9568">
                  <c:v>25.081939999999999</c:v>
                </c:pt>
                <c:pt idx="9569">
                  <c:v>25.08456</c:v>
                </c:pt>
                <c:pt idx="9570">
                  <c:v>25.08718</c:v>
                </c:pt>
                <c:pt idx="9571">
                  <c:v>25.0898</c:v>
                </c:pt>
                <c:pt idx="9572">
                  <c:v>25.092420000000001</c:v>
                </c:pt>
                <c:pt idx="9573">
                  <c:v>25.095050000000001</c:v>
                </c:pt>
                <c:pt idx="9574">
                  <c:v>25.097670000000001</c:v>
                </c:pt>
                <c:pt idx="9575">
                  <c:v>25.100290000000001</c:v>
                </c:pt>
                <c:pt idx="9576">
                  <c:v>25.102910000000001</c:v>
                </c:pt>
                <c:pt idx="9577">
                  <c:v>25.105530000000002</c:v>
                </c:pt>
                <c:pt idx="9578">
                  <c:v>25.108149999999998</c:v>
                </c:pt>
                <c:pt idx="9579">
                  <c:v>25.110769999999999</c:v>
                </c:pt>
                <c:pt idx="9580">
                  <c:v>25.113399999999999</c:v>
                </c:pt>
                <c:pt idx="9581">
                  <c:v>25.116019999999999</c:v>
                </c:pt>
                <c:pt idx="9582">
                  <c:v>25.118639999999999</c:v>
                </c:pt>
                <c:pt idx="9583">
                  <c:v>25.121259999999999</c:v>
                </c:pt>
                <c:pt idx="9584">
                  <c:v>25.12388</c:v>
                </c:pt>
                <c:pt idx="9585">
                  <c:v>25.1265</c:v>
                </c:pt>
                <c:pt idx="9586">
                  <c:v>25.12912</c:v>
                </c:pt>
                <c:pt idx="9587">
                  <c:v>25.131740000000001</c:v>
                </c:pt>
                <c:pt idx="9588">
                  <c:v>25.134370000000001</c:v>
                </c:pt>
                <c:pt idx="9589">
                  <c:v>25.136990000000001</c:v>
                </c:pt>
                <c:pt idx="9590">
                  <c:v>25.139610000000001</c:v>
                </c:pt>
                <c:pt idx="9591">
                  <c:v>25.142230000000001</c:v>
                </c:pt>
                <c:pt idx="9592">
                  <c:v>25.144850000000002</c:v>
                </c:pt>
                <c:pt idx="9593">
                  <c:v>25.147469999999998</c:v>
                </c:pt>
                <c:pt idx="9594">
                  <c:v>25.150089999999999</c:v>
                </c:pt>
                <c:pt idx="9595">
                  <c:v>25.152719999999999</c:v>
                </c:pt>
                <c:pt idx="9596">
                  <c:v>25.155339999999999</c:v>
                </c:pt>
                <c:pt idx="9597">
                  <c:v>25.157959999999999</c:v>
                </c:pt>
                <c:pt idx="9598">
                  <c:v>25.16058</c:v>
                </c:pt>
                <c:pt idx="9599">
                  <c:v>25.1632</c:v>
                </c:pt>
                <c:pt idx="9600">
                  <c:v>25.16582</c:v>
                </c:pt>
                <c:pt idx="9601">
                  <c:v>25.16845</c:v>
                </c:pt>
                <c:pt idx="9602">
                  <c:v>25.17107</c:v>
                </c:pt>
                <c:pt idx="9603">
                  <c:v>25.173690000000001</c:v>
                </c:pt>
                <c:pt idx="9604">
                  <c:v>25.176310000000001</c:v>
                </c:pt>
                <c:pt idx="9605">
                  <c:v>25.178930000000001</c:v>
                </c:pt>
                <c:pt idx="9606">
                  <c:v>25.181550000000001</c:v>
                </c:pt>
                <c:pt idx="9607">
                  <c:v>25.184170000000002</c:v>
                </c:pt>
                <c:pt idx="9608">
                  <c:v>25.186800000000002</c:v>
                </c:pt>
                <c:pt idx="9609">
                  <c:v>25.189419999999998</c:v>
                </c:pt>
                <c:pt idx="9610">
                  <c:v>25.192039999999999</c:v>
                </c:pt>
                <c:pt idx="9611">
                  <c:v>25.194659999999999</c:v>
                </c:pt>
                <c:pt idx="9612">
                  <c:v>25.197279999999999</c:v>
                </c:pt>
                <c:pt idx="9613">
                  <c:v>25.1999</c:v>
                </c:pt>
                <c:pt idx="9614">
                  <c:v>25.20252</c:v>
                </c:pt>
                <c:pt idx="9615">
                  <c:v>25.20514</c:v>
                </c:pt>
                <c:pt idx="9616">
                  <c:v>25.20777</c:v>
                </c:pt>
                <c:pt idx="9617">
                  <c:v>25.21039</c:v>
                </c:pt>
                <c:pt idx="9618">
                  <c:v>25.213010000000001</c:v>
                </c:pt>
                <c:pt idx="9619">
                  <c:v>25.215630000000001</c:v>
                </c:pt>
                <c:pt idx="9620">
                  <c:v>25.218250000000001</c:v>
                </c:pt>
                <c:pt idx="9621">
                  <c:v>25.220870000000001</c:v>
                </c:pt>
                <c:pt idx="9622">
                  <c:v>25.223500000000001</c:v>
                </c:pt>
                <c:pt idx="9623">
                  <c:v>25.226120000000002</c:v>
                </c:pt>
                <c:pt idx="9624">
                  <c:v>25.228739999999998</c:v>
                </c:pt>
                <c:pt idx="9625">
                  <c:v>25.231359999999999</c:v>
                </c:pt>
                <c:pt idx="9626">
                  <c:v>25.233979999999999</c:v>
                </c:pt>
                <c:pt idx="9627">
                  <c:v>25.236599999999999</c:v>
                </c:pt>
                <c:pt idx="9628">
                  <c:v>25.23922</c:v>
                </c:pt>
                <c:pt idx="9629">
                  <c:v>25.241849999999999</c:v>
                </c:pt>
                <c:pt idx="9630">
                  <c:v>25.24447</c:v>
                </c:pt>
                <c:pt idx="9631">
                  <c:v>25.24709</c:v>
                </c:pt>
                <c:pt idx="9632">
                  <c:v>25.24971</c:v>
                </c:pt>
                <c:pt idx="9633">
                  <c:v>25.252330000000001</c:v>
                </c:pt>
                <c:pt idx="9634">
                  <c:v>25.254950000000001</c:v>
                </c:pt>
                <c:pt idx="9635">
                  <c:v>25.257570000000001</c:v>
                </c:pt>
                <c:pt idx="9636">
                  <c:v>25.260190000000001</c:v>
                </c:pt>
                <c:pt idx="9637">
                  <c:v>25.262820000000001</c:v>
                </c:pt>
                <c:pt idx="9638">
                  <c:v>25.265440000000002</c:v>
                </c:pt>
                <c:pt idx="9639">
                  <c:v>25.268059999999998</c:v>
                </c:pt>
                <c:pt idx="9640">
                  <c:v>25.270679999999999</c:v>
                </c:pt>
                <c:pt idx="9641">
                  <c:v>25.273299999999999</c:v>
                </c:pt>
                <c:pt idx="9642">
                  <c:v>25.275919999999999</c:v>
                </c:pt>
                <c:pt idx="9643">
                  <c:v>25.278549999999999</c:v>
                </c:pt>
                <c:pt idx="9644">
                  <c:v>25.281169999999999</c:v>
                </c:pt>
                <c:pt idx="9645">
                  <c:v>25.28379</c:v>
                </c:pt>
                <c:pt idx="9646">
                  <c:v>25.28641</c:v>
                </c:pt>
                <c:pt idx="9647">
                  <c:v>25.28903</c:v>
                </c:pt>
                <c:pt idx="9648">
                  <c:v>25.291650000000001</c:v>
                </c:pt>
                <c:pt idx="9649">
                  <c:v>25.294280000000001</c:v>
                </c:pt>
                <c:pt idx="9650">
                  <c:v>25.296900000000001</c:v>
                </c:pt>
                <c:pt idx="9651">
                  <c:v>25.299520000000001</c:v>
                </c:pt>
                <c:pt idx="9652">
                  <c:v>25.302140000000001</c:v>
                </c:pt>
                <c:pt idx="9653">
                  <c:v>25.304760000000002</c:v>
                </c:pt>
                <c:pt idx="9654">
                  <c:v>25.307379999999998</c:v>
                </c:pt>
                <c:pt idx="9655">
                  <c:v>25.31</c:v>
                </c:pt>
                <c:pt idx="9656">
                  <c:v>25.312619999999999</c:v>
                </c:pt>
                <c:pt idx="9657">
                  <c:v>25.315249999999999</c:v>
                </c:pt>
                <c:pt idx="9658">
                  <c:v>25.317869999999999</c:v>
                </c:pt>
                <c:pt idx="9659">
                  <c:v>25.320489999999999</c:v>
                </c:pt>
                <c:pt idx="9660">
                  <c:v>25.32311</c:v>
                </c:pt>
                <c:pt idx="9661">
                  <c:v>25.32573</c:v>
                </c:pt>
                <c:pt idx="9662">
                  <c:v>25.32835</c:v>
                </c:pt>
                <c:pt idx="9663">
                  <c:v>25.330970000000001</c:v>
                </c:pt>
                <c:pt idx="9664">
                  <c:v>25.333600000000001</c:v>
                </c:pt>
                <c:pt idx="9665">
                  <c:v>25.336220000000001</c:v>
                </c:pt>
                <c:pt idx="9666">
                  <c:v>25.338840000000001</c:v>
                </c:pt>
                <c:pt idx="9667">
                  <c:v>25.341460000000001</c:v>
                </c:pt>
                <c:pt idx="9668">
                  <c:v>25.344080000000002</c:v>
                </c:pt>
                <c:pt idx="9669">
                  <c:v>25.346699999999998</c:v>
                </c:pt>
                <c:pt idx="9670">
                  <c:v>25.349329999999998</c:v>
                </c:pt>
                <c:pt idx="9671">
                  <c:v>25.351949999999999</c:v>
                </c:pt>
                <c:pt idx="9672">
                  <c:v>25.354569999999999</c:v>
                </c:pt>
                <c:pt idx="9673">
                  <c:v>25.357189999999999</c:v>
                </c:pt>
                <c:pt idx="9674">
                  <c:v>25.35981</c:v>
                </c:pt>
                <c:pt idx="9675">
                  <c:v>25.36243</c:v>
                </c:pt>
                <c:pt idx="9676">
                  <c:v>25.36505</c:v>
                </c:pt>
                <c:pt idx="9677">
                  <c:v>25.36767</c:v>
                </c:pt>
                <c:pt idx="9678">
                  <c:v>25.3703</c:v>
                </c:pt>
                <c:pt idx="9679">
                  <c:v>25.372920000000001</c:v>
                </c:pt>
                <c:pt idx="9680">
                  <c:v>25.375540000000001</c:v>
                </c:pt>
                <c:pt idx="9681">
                  <c:v>25.378160000000001</c:v>
                </c:pt>
                <c:pt idx="9682">
                  <c:v>25.380780000000001</c:v>
                </c:pt>
                <c:pt idx="9683">
                  <c:v>25.383400000000002</c:v>
                </c:pt>
                <c:pt idx="9684">
                  <c:v>25.386019999999998</c:v>
                </c:pt>
                <c:pt idx="9685">
                  <c:v>25.388649999999998</c:v>
                </c:pt>
                <c:pt idx="9686">
                  <c:v>25.391269999999999</c:v>
                </c:pt>
                <c:pt idx="9687">
                  <c:v>25.393889999999999</c:v>
                </c:pt>
                <c:pt idx="9688">
                  <c:v>25.396509999999999</c:v>
                </c:pt>
                <c:pt idx="9689">
                  <c:v>25.39913</c:v>
                </c:pt>
                <c:pt idx="9690">
                  <c:v>25.40175</c:v>
                </c:pt>
                <c:pt idx="9691">
                  <c:v>25.40438</c:v>
                </c:pt>
                <c:pt idx="9692">
                  <c:v>25.407</c:v>
                </c:pt>
                <c:pt idx="9693">
                  <c:v>25.40962</c:v>
                </c:pt>
                <c:pt idx="9694">
                  <c:v>25.412240000000001</c:v>
                </c:pt>
                <c:pt idx="9695">
                  <c:v>25.414860000000001</c:v>
                </c:pt>
                <c:pt idx="9696">
                  <c:v>25.417480000000001</c:v>
                </c:pt>
                <c:pt idx="9697">
                  <c:v>25.420100000000001</c:v>
                </c:pt>
                <c:pt idx="9698">
                  <c:v>25.422730000000001</c:v>
                </c:pt>
                <c:pt idx="9699">
                  <c:v>25.425350000000002</c:v>
                </c:pt>
                <c:pt idx="9700">
                  <c:v>25.427969999999998</c:v>
                </c:pt>
                <c:pt idx="9701">
                  <c:v>25.430589999999999</c:v>
                </c:pt>
                <c:pt idx="9702">
                  <c:v>25.433209999999999</c:v>
                </c:pt>
                <c:pt idx="9703">
                  <c:v>25.435829999999999</c:v>
                </c:pt>
                <c:pt idx="9704">
                  <c:v>25.43845</c:v>
                </c:pt>
                <c:pt idx="9705">
                  <c:v>25.44107</c:v>
                </c:pt>
                <c:pt idx="9706">
                  <c:v>25.4437</c:v>
                </c:pt>
                <c:pt idx="9707">
                  <c:v>25.44632</c:v>
                </c:pt>
                <c:pt idx="9708">
                  <c:v>25.44894</c:v>
                </c:pt>
                <c:pt idx="9709">
                  <c:v>25.451560000000001</c:v>
                </c:pt>
                <c:pt idx="9710">
                  <c:v>25.454180000000001</c:v>
                </c:pt>
                <c:pt idx="9711">
                  <c:v>25.456800000000001</c:v>
                </c:pt>
                <c:pt idx="9712">
                  <c:v>25.459420000000001</c:v>
                </c:pt>
                <c:pt idx="9713">
                  <c:v>25.462050000000001</c:v>
                </c:pt>
                <c:pt idx="9714">
                  <c:v>25.464670000000002</c:v>
                </c:pt>
                <c:pt idx="9715">
                  <c:v>25.467289999999998</c:v>
                </c:pt>
                <c:pt idx="9716">
                  <c:v>25.469909999999999</c:v>
                </c:pt>
                <c:pt idx="9717">
                  <c:v>25.472529999999999</c:v>
                </c:pt>
                <c:pt idx="9718">
                  <c:v>25.475149999999999</c:v>
                </c:pt>
                <c:pt idx="9719">
                  <c:v>25.477779999999999</c:v>
                </c:pt>
                <c:pt idx="9720">
                  <c:v>25.480399999999999</c:v>
                </c:pt>
                <c:pt idx="9721">
                  <c:v>25.48302</c:v>
                </c:pt>
                <c:pt idx="9722">
                  <c:v>25.48564</c:v>
                </c:pt>
                <c:pt idx="9723">
                  <c:v>25.48826</c:v>
                </c:pt>
                <c:pt idx="9724">
                  <c:v>25.490880000000001</c:v>
                </c:pt>
                <c:pt idx="9725">
                  <c:v>25.493500000000001</c:v>
                </c:pt>
                <c:pt idx="9726">
                  <c:v>25.496130000000001</c:v>
                </c:pt>
                <c:pt idx="9727">
                  <c:v>25.498750000000001</c:v>
                </c:pt>
                <c:pt idx="9728">
                  <c:v>25.501370000000001</c:v>
                </c:pt>
                <c:pt idx="9729">
                  <c:v>25.503990000000002</c:v>
                </c:pt>
                <c:pt idx="9730">
                  <c:v>25.506609999999998</c:v>
                </c:pt>
                <c:pt idx="9731">
                  <c:v>25.509229999999999</c:v>
                </c:pt>
                <c:pt idx="9732">
                  <c:v>25.511849999999999</c:v>
                </c:pt>
                <c:pt idx="9733">
                  <c:v>25.514469999999999</c:v>
                </c:pt>
                <c:pt idx="9734">
                  <c:v>25.517099999999999</c:v>
                </c:pt>
                <c:pt idx="9735">
                  <c:v>25.51972</c:v>
                </c:pt>
                <c:pt idx="9736">
                  <c:v>25.52234</c:v>
                </c:pt>
                <c:pt idx="9737">
                  <c:v>25.52496</c:v>
                </c:pt>
                <c:pt idx="9738">
                  <c:v>25.52758</c:v>
                </c:pt>
                <c:pt idx="9739">
                  <c:v>25.530200000000001</c:v>
                </c:pt>
                <c:pt idx="9740">
                  <c:v>25.532830000000001</c:v>
                </c:pt>
                <c:pt idx="9741">
                  <c:v>25.535450000000001</c:v>
                </c:pt>
                <c:pt idx="9742">
                  <c:v>25.538070000000001</c:v>
                </c:pt>
                <c:pt idx="9743">
                  <c:v>25.540690000000001</c:v>
                </c:pt>
                <c:pt idx="9744">
                  <c:v>25.543310000000002</c:v>
                </c:pt>
                <c:pt idx="9745">
                  <c:v>25.545929999999998</c:v>
                </c:pt>
                <c:pt idx="9746">
                  <c:v>25.548549999999999</c:v>
                </c:pt>
                <c:pt idx="9747">
                  <c:v>25.551179999999999</c:v>
                </c:pt>
                <c:pt idx="9748">
                  <c:v>25.553799999999999</c:v>
                </c:pt>
                <c:pt idx="9749">
                  <c:v>25.556419999999999</c:v>
                </c:pt>
                <c:pt idx="9750">
                  <c:v>25.55904</c:v>
                </c:pt>
                <c:pt idx="9751">
                  <c:v>25.56166</c:v>
                </c:pt>
                <c:pt idx="9752">
                  <c:v>25.56428</c:v>
                </c:pt>
                <c:pt idx="9753">
                  <c:v>25.5669</c:v>
                </c:pt>
                <c:pt idx="9754">
                  <c:v>25.569520000000001</c:v>
                </c:pt>
                <c:pt idx="9755">
                  <c:v>25.572150000000001</c:v>
                </c:pt>
                <c:pt idx="9756">
                  <c:v>25.574770000000001</c:v>
                </c:pt>
                <c:pt idx="9757">
                  <c:v>25.577390000000001</c:v>
                </c:pt>
                <c:pt idx="9758">
                  <c:v>25.580010000000001</c:v>
                </c:pt>
                <c:pt idx="9759">
                  <c:v>25.582630000000002</c:v>
                </c:pt>
                <c:pt idx="9760">
                  <c:v>25.585249999999998</c:v>
                </c:pt>
                <c:pt idx="9761">
                  <c:v>25.587879999999998</c:v>
                </c:pt>
                <c:pt idx="9762">
                  <c:v>25.590499999999999</c:v>
                </c:pt>
                <c:pt idx="9763">
                  <c:v>25.593119999999999</c:v>
                </c:pt>
                <c:pt idx="9764">
                  <c:v>25.595739999999999</c:v>
                </c:pt>
                <c:pt idx="9765">
                  <c:v>25.59836</c:v>
                </c:pt>
                <c:pt idx="9766">
                  <c:v>25.60098</c:v>
                </c:pt>
                <c:pt idx="9767">
                  <c:v>25.60361</c:v>
                </c:pt>
                <c:pt idx="9768">
                  <c:v>25.60623</c:v>
                </c:pt>
                <c:pt idx="9769">
                  <c:v>25.60885</c:v>
                </c:pt>
                <c:pt idx="9770">
                  <c:v>25.611470000000001</c:v>
                </c:pt>
                <c:pt idx="9771">
                  <c:v>25.614090000000001</c:v>
                </c:pt>
                <c:pt idx="9772">
                  <c:v>25.616710000000001</c:v>
                </c:pt>
                <c:pt idx="9773">
                  <c:v>25.619330000000001</c:v>
                </c:pt>
                <c:pt idx="9774">
                  <c:v>25.621949999999998</c:v>
                </c:pt>
                <c:pt idx="9775">
                  <c:v>25.624580000000002</c:v>
                </c:pt>
                <c:pt idx="9776">
                  <c:v>25.627199999999998</c:v>
                </c:pt>
                <c:pt idx="9777">
                  <c:v>25.629819999999999</c:v>
                </c:pt>
                <c:pt idx="9778">
                  <c:v>25.632439999999999</c:v>
                </c:pt>
                <c:pt idx="9779">
                  <c:v>25.635059999999999</c:v>
                </c:pt>
                <c:pt idx="9780">
                  <c:v>25.63768</c:v>
                </c:pt>
                <c:pt idx="9781">
                  <c:v>25.6403</c:v>
                </c:pt>
                <c:pt idx="9782">
                  <c:v>25.64293</c:v>
                </c:pt>
                <c:pt idx="9783">
                  <c:v>25.64555</c:v>
                </c:pt>
                <c:pt idx="9784">
                  <c:v>25.64817</c:v>
                </c:pt>
                <c:pt idx="9785">
                  <c:v>25.650790000000001</c:v>
                </c:pt>
                <c:pt idx="9786">
                  <c:v>25.653410000000001</c:v>
                </c:pt>
                <c:pt idx="9787">
                  <c:v>25.656030000000001</c:v>
                </c:pt>
                <c:pt idx="9788">
                  <c:v>25.658660000000001</c:v>
                </c:pt>
                <c:pt idx="9789">
                  <c:v>25.661280000000001</c:v>
                </c:pt>
                <c:pt idx="9790">
                  <c:v>25.663900000000002</c:v>
                </c:pt>
                <c:pt idx="9791">
                  <c:v>25.666519999999998</c:v>
                </c:pt>
                <c:pt idx="9792">
                  <c:v>25.669139999999999</c:v>
                </c:pt>
                <c:pt idx="9793">
                  <c:v>25.671759999999999</c:v>
                </c:pt>
                <c:pt idx="9794">
                  <c:v>25.674379999999999</c:v>
                </c:pt>
                <c:pt idx="9795">
                  <c:v>25.677</c:v>
                </c:pt>
                <c:pt idx="9796">
                  <c:v>25.67963</c:v>
                </c:pt>
                <c:pt idx="9797">
                  <c:v>25.68225</c:v>
                </c:pt>
                <c:pt idx="9798">
                  <c:v>25.68487</c:v>
                </c:pt>
                <c:pt idx="9799">
                  <c:v>25.68749</c:v>
                </c:pt>
                <c:pt idx="9800">
                  <c:v>25.690110000000001</c:v>
                </c:pt>
                <c:pt idx="9801">
                  <c:v>25.692730000000001</c:v>
                </c:pt>
                <c:pt idx="9802">
                  <c:v>25.695350000000001</c:v>
                </c:pt>
                <c:pt idx="9803">
                  <c:v>25.697980000000001</c:v>
                </c:pt>
                <c:pt idx="9804">
                  <c:v>25.700600000000001</c:v>
                </c:pt>
                <c:pt idx="9805">
                  <c:v>25.703220000000002</c:v>
                </c:pt>
                <c:pt idx="9806">
                  <c:v>25.705839999999998</c:v>
                </c:pt>
                <c:pt idx="9807">
                  <c:v>25.708459999999999</c:v>
                </c:pt>
                <c:pt idx="9808">
                  <c:v>25.711079999999999</c:v>
                </c:pt>
                <c:pt idx="9809">
                  <c:v>25.713709999999999</c:v>
                </c:pt>
                <c:pt idx="9810">
                  <c:v>25.716329999999999</c:v>
                </c:pt>
                <c:pt idx="9811">
                  <c:v>25.71895</c:v>
                </c:pt>
                <c:pt idx="9812">
                  <c:v>25.72157</c:v>
                </c:pt>
                <c:pt idx="9813">
                  <c:v>25.72419</c:v>
                </c:pt>
                <c:pt idx="9814">
                  <c:v>25.72681</c:v>
                </c:pt>
                <c:pt idx="9815">
                  <c:v>25.729430000000001</c:v>
                </c:pt>
                <c:pt idx="9816">
                  <c:v>25.732060000000001</c:v>
                </c:pt>
                <c:pt idx="9817">
                  <c:v>25.734680000000001</c:v>
                </c:pt>
                <c:pt idx="9818">
                  <c:v>25.737300000000001</c:v>
                </c:pt>
                <c:pt idx="9819">
                  <c:v>25.739920000000001</c:v>
                </c:pt>
                <c:pt idx="9820">
                  <c:v>25.742540000000002</c:v>
                </c:pt>
                <c:pt idx="9821">
                  <c:v>25.745159999999998</c:v>
                </c:pt>
                <c:pt idx="9822">
                  <c:v>25.747779999999999</c:v>
                </c:pt>
                <c:pt idx="9823">
                  <c:v>25.750399999999999</c:v>
                </c:pt>
                <c:pt idx="9824">
                  <c:v>25.753029999999999</c:v>
                </c:pt>
                <c:pt idx="9825">
                  <c:v>25.755649999999999</c:v>
                </c:pt>
                <c:pt idx="9826">
                  <c:v>25.75827</c:v>
                </c:pt>
                <c:pt idx="9827">
                  <c:v>25.76089</c:v>
                </c:pt>
                <c:pt idx="9828">
                  <c:v>25.76351</c:v>
                </c:pt>
                <c:pt idx="9829">
                  <c:v>25.76613</c:v>
                </c:pt>
                <c:pt idx="9830">
                  <c:v>25.768750000000001</c:v>
                </c:pt>
                <c:pt idx="9831">
                  <c:v>25.771380000000001</c:v>
                </c:pt>
                <c:pt idx="9832">
                  <c:v>25.774000000000001</c:v>
                </c:pt>
                <c:pt idx="9833">
                  <c:v>25.776620000000001</c:v>
                </c:pt>
                <c:pt idx="9834">
                  <c:v>25.779240000000001</c:v>
                </c:pt>
                <c:pt idx="9835">
                  <c:v>25.781860000000002</c:v>
                </c:pt>
                <c:pt idx="9836">
                  <c:v>25.784479999999999</c:v>
                </c:pt>
                <c:pt idx="9837">
                  <c:v>25.787109999999998</c:v>
                </c:pt>
                <c:pt idx="9838">
                  <c:v>25.789729999999999</c:v>
                </c:pt>
                <c:pt idx="9839">
                  <c:v>25.792349999999999</c:v>
                </c:pt>
                <c:pt idx="9840">
                  <c:v>25.794969999999999</c:v>
                </c:pt>
                <c:pt idx="9841">
                  <c:v>25.79759</c:v>
                </c:pt>
                <c:pt idx="9842">
                  <c:v>25.80021</c:v>
                </c:pt>
                <c:pt idx="9843">
                  <c:v>25.80283</c:v>
                </c:pt>
                <c:pt idx="9844">
                  <c:v>25.80545</c:v>
                </c:pt>
                <c:pt idx="9845">
                  <c:v>25.80808</c:v>
                </c:pt>
                <c:pt idx="9846">
                  <c:v>25.810700000000001</c:v>
                </c:pt>
                <c:pt idx="9847">
                  <c:v>25.813320000000001</c:v>
                </c:pt>
                <c:pt idx="9848">
                  <c:v>25.815940000000001</c:v>
                </c:pt>
                <c:pt idx="9849">
                  <c:v>25.818560000000002</c:v>
                </c:pt>
                <c:pt idx="9850">
                  <c:v>25.821179999999998</c:v>
                </c:pt>
                <c:pt idx="9851">
                  <c:v>25.823799999999999</c:v>
                </c:pt>
                <c:pt idx="9852">
                  <c:v>25.826429999999998</c:v>
                </c:pt>
                <c:pt idx="9853">
                  <c:v>25.829049999999999</c:v>
                </c:pt>
                <c:pt idx="9854">
                  <c:v>25.831669999999999</c:v>
                </c:pt>
                <c:pt idx="9855">
                  <c:v>25.834289999999999</c:v>
                </c:pt>
                <c:pt idx="9856">
                  <c:v>25.83691</c:v>
                </c:pt>
                <c:pt idx="9857">
                  <c:v>25.83953</c:v>
                </c:pt>
                <c:pt idx="9858">
                  <c:v>25.84216</c:v>
                </c:pt>
                <c:pt idx="9859">
                  <c:v>25.84478</c:v>
                </c:pt>
                <c:pt idx="9860">
                  <c:v>25.8474</c:v>
                </c:pt>
                <c:pt idx="9861">
                  <c:v>25.850020000000001</c:v>
                </c:pt>
                <c:pt idx="9862">
                  <c:v>25.852640000000001</c:v>
                </c:pt>
                <c:pt idx="9863">
                  <c:v>25.855260000000001</c:v>
                </c:pt>
                <c:pt idx="9864">
                  <c:v>25.857880000000002</c:v>
                </c:pt>
                <c:pt idx="9865">
                  <c:v>25.860510000000001</c:v>
                </c:pt>
                <c:pt idx="9866">
                  <c:v>25.863130000000002</c:v>
                </c:pt>
                <c:pt idx="9867">
                  <c:v>25.865749999999998</c:v>
                </c:pt>
                <c:pt idx="9868">
                  <c:v>25.868369999999999</c:v>
                </c:pt>
                <c:pt idx="9869">
                  <c:v>25.870989999999999</c:v>
                </c:pt>
                <c:pt idx="9870">
                  <c:v>25.873609999999999</c:v>
                </c:pt>
                <c:pt idx="9871">
                  <c:v>25.87623</c:v>
                </c:pt>
                <c:pt idx="9872">
                  <c:v>25.87885</c:v>
                </c:pt>
                <c:pt idx="9873">
                  <c:v>25.88148</c:v>
                </c:pt>
                <c:pt idx="9874">
                  <c:v>25.8841</c:v>
                </c:pt>
                <c:pt idx="9875">
                  <c:v>25.88672</c:v>
                </c:pt>
                <c:pt idx="9876">
                  <c:v>25.889340000000001</c:v>
                </c:pt>
                <c:pt idx="9877">
                  <c:v>25.891960000000001</c:v>
                </c:pt>
                <c:pt idx="9878">
                  <c:v>25.894580000000001</c:v>
                </c:pt>
                <c:pt idx="9879">
                  <c:v>25.897210000000001</c:v>
                </c:pt>
                <c:pt idx="9880">
                  <c:v>25.899830000000001</c:v>
                </c:pt>
                <c:pt idx="9881">
                  <c:v>25.902450000000002</c:v>
                </c:pt>
                <c:pt idx="9882">
                  <c:v>25.905069999999998</c:v>
                </c:pt>
                <c:pt idx="9883">
                  <c:v>25.907689999999999</c:v>
                </c:pt>
                <c:pt idx="9884">
                  <c:v>25.910309999999999</c:v>
                </c:pt>
                <c:pt idx="9885">
                  <c:v>25.912929999999999</c:v>
                </c:pt>
                <c:pt idx="9886">
                  <c:v>25.915559999999999</c:v>
                </c:pt>
                <c:pt idx="9887">
                  <c:v>25.91818</c:v>
                </c:pt>
                <c:pt idx="9888">
                  <c:v>25.9208</c:v>
                </c:pt>
                <c:pt idx="9889">
                  <c:v>25.92342</c:v>
                </c:pt>
                <c:pt idx="9890">
                  <c:v>25.92604</c:v>
                </c:pt>
                <c:pt idx="9891">
                  <c:v>25.928660000000001</c:v>
                </c:pt>
                <c:pt idx="9892">
                  <c:v>25.931280000000001</c:v>
                </c:pt>
                <c:pt idx="9893">
                  <c:v>25.933910000000001</c:v>
                </c:pt>
                <c:pt idx="9894">
                  <c:v>25.936530000000001</c:v>
                </c:pt>
                <c:pt idx="9895">
                  <c:v>25.939150000000001</c:v>
                </c:pt>
                <c:pt idx="9896">
                  <c:v>25.941770000000002</c:v>
                </c:pt>
                <c:pt idx="9897">
                  <c:v>25.944389999999999</c:v>
                </c:pt>
                <c:pt idx="9898">
                  <c:v>25.947009999999999</c:v>
                </c:pt>
                <c:pt idx="9899">
                  <c:v>25.949629999999999</c:v>
                </c:pt>
                <c:pt idx="9900">
                  <c:v>25.952259999999999</c:v>
                </c:pt>
                <c:pt idx="9901">
                  <c:v>25.954879999999999</c:v>
                </c:pt>
                <c:pt idx="9902">
                  <c:v>25.9575</c:v>
                </c:pt>
                <c:pt idx="9903">
                  <c:v>25.96012</c:v>
                </c:pt>
                <c:pt idx="9904">
                  <c:v>25.96274</c:v>
                </c:pt>
                <c:pt idx="9905">
                  <c:v>25.96536</c:v>
                </c:pt>
                <c:pt idx="9906">
                  <c:v>25.96799</c:v>
                </c:pt>
                <c:pt idx="9907">
                  <c:v>25.970610000000001</c:v>
                </c:pt>
                <c:pt idx="9908">
                  <c:v>25.973230000000001</c:v>
                </c:pt>
                <c:pt idx="9909">
                  <c:v>25.975850000000001</c:v>
                </c:pt>
                <c:pt idx="9910">
                  <c:v>25.978470000000002</c:v>
                </c:pt>
                <c:pt idx="9911">
                  <c:v>25.981089999999998</c:v>
                </c:pt>
                <c:pt idx="9912">
                  <c:v>25.983709999999999</c:v>
                </c:pt>
                <c:pt idx="9913">
                  <c:v>25.986329999999999</c:v>
                </c:pt>
                <c:pt idx="9914">
                  <c:v>25.988959999999999</c:v>
                </c:pt>
                <c:pt idx="9915">
                  <c:v>25.991579999999999</c:v>
                </c:pt>
                <c:pt idx="9916">
                  <c:v>25.994199999999999</c:v>
                </c:pt>
                <c:pt idx="9917">
                  <c:v>25.99682</c:v>
                </c:pt>
                <c:pt idx="9918">
                  <c:v>25.99944</c:v>
                </c:pt>
                <c:pt idx="9919">
                  <c:v>26.00206</c:v>
                </c:pt>
                <c:pt idx="9920">
                  <c:v>26.00468</c:v>
                </c:pt>
                <c:pt idx="9921">
                  <c:v>26.00731</c:v>
                </c:pt>
                <c:pt idx="9922">
                  <c:v>26.009930000000001</c:v>
                </c:pt>
                <c:pt idx="9923">
                  <c:v>26.012550000000001</c:v>
                </c:pt>
                <c:pt idx="9924">
                  <c:v>26.015170000000001</c:v>
                </c:pt>
                <c:pt idx="9925">
                  <c:v>26.017790000000002</c:v>
                </c:pt>
                <c:pt idx="9926">
                  <c:v>26.020409999999998</c:v>
                </c:pt>
                <c:pt idx="9927">
                  <c:v>26.023040000000002</c:v>
                </c:pt>
                <c:pt idx="9928">
                  <c:v>26.025659999999998</c:v>
                </c:pt>
                <c:pt idx="9929">
                  <c:v>26.028279999999999</c:v>
                </c:pt>
                <c:pt idx="9930">
                  <c:v>26.030899999999999</c:v>
                </c:pt>
                <c:pt idx="9931">
                  <c:v>26.033519999999999</c:v>
                </c:pt>
                <c:pt idx="9932">
                  <c:v>26.03614</c:v>
                </c:pt>
                <c:pt idx="9933">
                  <c:v>26.03876</c:v>
                </c:pt>
                <c:pt idx="9934">
                  <c:v>26.04139</c:v>
                </c:pt>
                <c:pt idx="9935">
                  <c:v>26.04401</c:v>
                </c:pt>
                <c:pt idx="9936">
                  <c:v>26.04663</c:v>
                </c:pt>
                <c:pt idx="9937">
                  <c:v>26.049250000000001</c:v>
                </c:pt>
                <c:pt idx="9938">
                  <c:v>26.051870000000001</c:v>
                </c:pt>
                <c:pt idx="9939">
                  <c:v>26.054490000000001</c:v>
                </c:pt>
                <c:pt idx="9940">
                  <c:v>26.057110000000002</c:v>
                </c:pt>
                <c:pt idx="9941">
                  <c:v>26.059729999999998</c:v>
                </c:pt>
                <c:pt idx="9942">
                  <c:v>26.062360000000002</c:v>
                </c:pt>
                <c:pt idx="9943">
                  <c:v>26.064979999999998</c:v>
                </c:pt>
                <c:pt idx="9944">
                  <c:v>26.067599999999999</c:v>
                </c:pt>
                <c:pt idx="9945">
                  <c:v>26.070219999999999</c:v>
                </c:pt>
                <c:pt idx="9946">
                  <c:v>26.072839999999999</c:v>
                </c:pt>
                <c:pt idx="9947">
                  <c:v>26.07546</c:v>
                </c:pt>
                <c:pt idx="9948">
                  <c:v>26.07808</c:v>
                </c:pt>
                <c:pt idx="9949">
                  <c:v>26.08071</c:v>
                </c:pt>
                <c:pt idx="9950">
                  <c:v>26.08333</c:v>
                </c:pt>
                <c:pt idx="9951">
                  <c:v>26.08595</c:v>
                </c:pt>
                <c:pt idx="9952">
                  <c:v>26.088570000000001</c:v>
                </c:pt>
                <c:pt idx="9953">
                  <c:v>26.091190000000001</c:v>
                </c:pt>
                <c:pt idx="9954">
                  <c:v>26.093810000000001</c:v>
                </c:pt>
                <c:pt idx="9955">
                  <c:v>26.096440000000001</c:v>
                </c:pt>
                <c:pt idx="9956">
                  <c:v>26.099060000000001</c:v>
                </c:pt>
                <c:pt idx="9957">
                  <c:v>26.101680000000002</c:v>
                </c:pt>
                <c:pt idx="9958">
                  <c:v>26.104299999999999</c:v>
                </c:pt>
                <c:pt idx="9959">
                  <c:v>26.106919999999999</c:v>
                </c:pt>
                <c:pt idx="9960">
                  <c:v>26.109539999999999</c:v>
                </c:pt>
                <c:pt idx="9961">
                  <c:v>26.112159999999999</c:v>
                </c:pt>
                <c:pt idx="9962">
                  <c:v>26.11478</c:v>
                </c:pt>
                <c:pt idx="9963">
                  <c:v>26.11741</c:v>
                </c:pt>
                <c:pt idx="9964">
                  <c:v>26.12003</c:v>
                </c:pt>
                <c:pt idx="9965">
                  <c:v>26.12265</c:v>
                </c:pt>
                <c:pt idx="9966">
                  <c:v>26.12527</c:v>
                </c:pt>
                <c:pt idx="9967">
                  <c:v>26.127890000000001</c:v>
                </c:pt>
                <c:pt idx="9968">
                  <c:v>26.130510000000001</c:v>
                </c:pt>
                <c:pt idx="9969">
                  <c:v>26.133130000000001</c:v>
                </c:pt>
                <c:pt idx="9970">
                  <c:v>26.135760000000001</c:v>
                </c:pt>
                <c:pt idx="9971">
                  <c:v>26.138380000000002</c:v>
                </c:pt>
                <c:pt idx="9972">
                  <c:v>26.140999999999998</c:v>
                </c:pt>
                <c:pt idx="9973">
                  <c:v>26.143619999999999</c:v>
                </c:pt>
                <c:pt idx="9974">
                  <c:v>26.146239999999999</c:v>
                </c:pt>
                <c:pt idx="9975">
                  <c:v>26.148859999999999</c:v>
                </c:pt>
                <c:pt idx="9976">
                  <c:v>26.151489999999999</c:v>
                </c:pt>
                <c:pt idx="9977">
                  <c:v>26.154109999999999</c:v>
                </c:pt>
                <c:pt idx="9978">
                  <c:v>26.15673</c:v>
                </c:pt>
                <c:pt idx="9979">
                  <c:v>26.15935</c:v>
                </c:pt>
                <c:pt idx="9980">
                  <c:v>26.16197</c:v>
                </c:pt>
                <c:pt idx="9981">
                  <c:v>26.16459</c:v>
                </c:pt>
                <c:pt idx="9982">
                  <c:v>26.167210000000001</c:v>
                </c:pt>
                <c:pt idx="9983">
                  <c:v>26.169840000000001</c:v>
                </c:pt>
                <c:pt idx="9984">
                  <c:v>26.172460000000001</c:v>
                </c:pt>
                <c:pt idx="9985">
                  <c:v>26.175080000000001</c:v>
                </c:pt>
                <c:pt idx="9986">
                  <c:v>26.177700000000002</c:v>
                </c:pt>
                <c:pt idx="9987">
                  <c:v>26.180319999999998</c:v>
                </c:pt>
                <c:pt idx="9988">
                  <c:v>26.182939999999999</c:v>
                </c:pt>
                <c:pt idx="9989">
                  <c:v>26.185559999999999</c:v>
                </c:pt>
                <c:pt idx="9990">
                  <c:v>26.188179999999999</c:v>
                </c:pt>
                <c:pt idx="9991">
                  <c:v>26.190809999999999</c:v>
                </c:pt>
                <c:pt idx="9992">
                  <c:v>26.193429999999999</c:v>
                </c:pt>
                <c:pt idx="9993">
                  <c:v>26.19605</c:v>
                </c:pt>
                <c:pt idx="9994">
                  <c:v>26.19867</c:v>
                </c:pt>
                <c:pt idx="9995">
                  <c:v>26.20129</c:v>
                </c:pt>
                <c:pt idx="9996">
                  <c:v>26.20391</c:v>
                </c:pt>
                <c:pt idx="9997">
                  <c:v>26.20654</c:v>
                </c:pt>
                <c:pt idx="9998">
                  <c:v>26.209160000000001</c:v>
                </c:pt>
                <c:pt idx="9999">
                  <c:v>26.211780000000001</c:v>
                </c:pt>
                <c:pt idx="10000">
                  <c:v>26.214400000000001</c:v>
                </c:pt>
                <c:pt idx="10001">
                  <c:v>26.217020000000002</c:v>
                </c:pt>
                <c:pt idx="10002">
                  <c:v>26.219639999999998</c:v>
                </c:pt>
                <c:pt idx="10003">
                  <c:v>26.222259999999999</c:v>
                </c:pt>
                <c:pt idx="10004">
                  <c:v>26.224889999999998</c:v>
                </c:pt>
                <c:pt idx="10005">
                  <c:v>26.227509999999999</c:v>
                </c:pt>
                <c:pt idx="10006">
                  <c:v>26.230129999999999</c:v>
                </c:pt>
                <c:pt idx="10007">
                  <c:v>26.232749999999999</c:v>
                </c:pt>
                <c:pt idx="10008">
                  <c:v>26.23537</c:v>
                </c:pt>
                <c:pt idx="10009">
                  <c:v>26.23799</c:v>
                </c:pt>
                <c:pt idx="10010">
                  <c:v>26.24061</c:v>
                </c:pt>
                <c:pt idx="10011">
                  <c:v>26.24324</c:v>
                </c:pt>
                <c:pt idx="10012">
                  <c:v>26.24586</c:v>
                </c:pt>
                <c:pt idx="10013">
                  <c:v>26.248480000000001</c:v>
                </c:pt>
                <c:pt idx="10014">
                  <c:v>26.251100000000001</c:v>
                </c:pt>
                <c:pt idx="10015">
                  <c:v>26.253720000000001</c:v>
                </c:pt>
                <c:pt idx="10016">
                  <c:v>26.256340000000002</c:v>
                </c:pt>
                <c:pt idx="10017">
                  <c:v>26.258959999999998</c:v>
                </c:pt>
                <c:pt idx="10018">
                  <c:v>26.261590000000002</c:v>
                </c:pt>
                <c:pt idx="10019">
                  <c:v>26.264209999999999</c:v>
                </c:pt>
                <c:pt idx="10020">
                  <c:v>26.266829999999999</c:v>
                </c:pt>
                <c:pt idx="10021">
                  <c:v>26.269449999999999</c:v>
                </c:pt>
                <c:pt idx="10022">
                  <c:v>26.272069999999999</c:v>
                </c:pt>
                <c:pt idx="10023">
                  <c:v>26.27469</c:v>
                </c:pt>
                <c:pt idx="10024">
                  <c:v>26.27732</c:v>
                </c:pt>
                <c:pt idx="10025">
                  <c:v>26.27994</c:v>
                </c:pt>
                <c:pt idx="10026">
                  <c:v>26.28256</c:v>
                </c:pt>
                <c:pt idx="10027">
                  <c:v>26.28518</c:v>
                </c:pt>
                <c:pt idx="10028">
                  <c:v>26.287800000000001</c:v>
                </c:pt>
                <c:pt idx="10029">
                  <c:v>26.290420000000001</c:v>
                </c:pt>
                <c:pt idx="10030">
                  <c:v>26.293040000000001</c:v>
                </c:pt>
                <c:pt idx="10031">
                  <c:v>26.295660000000002</c:v>
                </c:pt>
                <c:pt idx="10032">
                  <c:v>26.298290000000001</c:v>
                </c:pt>
                <c:pt idx="10033">
                  <c:v>26.300909999999998</c:v>
                </c:pt>
                <c:pt idx="10034">
                  <c:v>26.303529999999999</c:v>
                </c:pt>
                <c:pt idx="10035">
                  <c:v>26.306149999999999</c:v>
                </c:pt>
                <c:pt idx="10036">
                  <c:v>26.308769999999999</c:v>
                </c:pt>
                <c:pt idx="10037">
                  <c:v>26.311389999999999</c:v>
                </c:pt>
                <c:pt idx="10038">
                  <c:v>26.31401</c:v>
                </c:pt>
                <c:pt idx="10039">
                  <c:v>26.31664</c:v>
                </c:pt>
                <c:pt idx="10040">
                  <c:v>26.31926</c:v>
                </c:pt>
                <c:pt idx="10041">
                  <c:v>26.32188</c:v>
                </c:pt>
                <c:pt idx="10042">
                  <c:v>26.3245</c:v>
                </c:pt>
                <c:pt idx="10043">
                  <c:v>26.327120000000001</c:v>
                </c:pt>
                <c:pt idx="10044">
                  <c:v>26.329740000000001</c:v>
                </c:pt>
                <c:pt idx="10045">
                  <c:v>26.332370000000001</c:v>
                </c:pt>
                <c:pt idx="10046">
                  <c:v>26.334990000000001</c:v>
                </c:pt>
                <c:pt idx="10047">
                  <c:v>26.337610000000002</c:v>
                </c:pt>
                <c:pt idx="10048">
                  <c:v>26.340229999999998</c:v>
                </c:pt>
                <c:pt idx="10049">
                  <c:v>26.342849999999999</c:v>
                </c:pt>
                <c:pt idx="10050">
                  <c:v>26.345469999999999</c:v>
                </c:pt>
                <c:pt idx="10051">
                  <c:v>26.348089999999999</c:v>
                </c:pt>
                <c:pt idx="10052">
                  <c:v>26.350719999999999</c:v>
                </c:pt>
                <c:pt idx="10053">
                  <c:v>26.353339999999999</c:v>
                </c:pt>
                <c:pt idx="10054">
                  <c:v>26.35596</c:v>
                </c:pt>
                <c:pt idx="10055">
                  <c:v>26.35858</c:v>
                </c:pt>
                <c:pt idx="10056">
                  <c:v>26.3612</c:v>
                </c:pt>
                <c:pt idx="10057">
                  <c:v>26.36382</c:v>
                </c:pt>
                <c:pt idx="10058">
                  <c:v>26.366440000000001</c:v>
                </c:pt>
                <c:pt idx="10059">
                  <c:v>26.369060000000001</c:v>
                </c:pt>
                <c:pt idx="10060">
                  <c:v>26.371690000000001</c:v>
                </c:pt>
                <c:pt idx="10061">
                  <c:v>26.374310000000001</c:v>
                </c:pt>
                <c:pt idx="10062">
                  <c:v>26.376930000000002</c:v>
                </c:pt>
                <c:pt idx="10063">
                  <c:v>26.379549999999998</c:v>
                </c:pt>
                <c:pt idx="10064">
                  <c:v>26.382169999999999</c:v>
                </c:pt>
                <c:pt idx="10065">
                  <c:v>26.384789999999999</c:v>
                </c:pt>
                <c:pt idx="10066">
                  <c:v>26.387409999999999</c:v>
                </c:pt>
                <c:pt idx="10067">
                  <c:v>26.390039999999999</c:v>
                </c:pt>
                <c:pt idx="10068">
                  <c:v>26.392659999999999</c:v>
                </c:pt>
                <c:pt idx="10069">
                  <c:v>26.39528</c:v>
                </c:pt>
                <c:pt idx="10070">
                  <c:v>26.3979</c:v>
                </c:pt>
                <c:pt idx="10071">
                  <c:v>26.40052</c:v>
                </c:pt>
                <c:pt idx="10072">
                  <c:v>26.40314</c:v>
                </c:pt>
                <c:pt idx="10073">
                  <c:v>26.40577</c:v>
                </c:pt>
                <c:pt idx="10074">
                  <c:v>26.408390000000001</c:v>
                </c:pt>
                <c:pt idx="10075">
                  <c:v>26.411010000000001</c:v>
                </c:pt>
                <c:pt idx="10076">
                  <c:v>26.413630000000001</c:v>
                </c:pt>
                <c:pt idx="10077">
                  <c:v>26.416250000000002</c:v>
                </c:pt>
                <c:pt idx="10078">
                  <c:v>26.418869999999998</c:v>
                </c:pt>
                <c:pt idx="10079">
                  <c:v>26.421489999999999</c:v>
                </c:pt>
                <c:pt idx="10080">
                  <c:v>26.424109999999999</c:v>
                </c:pt>
                <c:pt idx="10081">
                  <c:v>26.426739999999999</c:v>
                </c:pt>
                <c:pt idx="10082">
                  <c:v>26.429359999999999</c:v>
                </c:pt>
                <c:pt idx="10083">
                  <c:v>26.431979999999999</c:v>
                </c:pt>
                <c:pt idx="10084">
                  <c:v>26.4346</c:v>
                </c:pt>
                <c:pt idx="10085">
                  <c:v>26.43722</c:v>
                </c:pt>
                <c:pt idx="10086">
                  <c:v>26.43984</c:v>
                </c:pt>
                <c:pt idx="10087">
                  <c:v>26.442460000000001</c:v>
                </c:pt>
                <c:pt idx="10088">
                  <c:v>26.44509</c:v>
                </c:pt>
                <c:pt idx="10089">
                  <c:v>26.447710000000001</c:v>
                </c:pt>
                <c:pt idx="10090">
                  <c:v>26.450330000000001</c:v>
                </c:pt>
                <c:pt idx="10091">
                  <c:v>26.452950000000001</c:v>
                </c:pt>
                <c:pt idx="10092">
                  <c:v>26.455570000000002</c:v>
                </c:pt>
                <c:pt idx="10093">
                  <c:v>26.458189999999998</c:v>
                </c:pt>
                <c:pt idx="10094">
                  <c:v>26.460819999999998</c:v>
                </c:pt>
                <c:pt idx="10095">
                  <c:v>26.463439999999999</c:v>
                </c:pt>
                <c:pt idx="10096">
                  <c:v>26.466059999999999</c:v>
                </c:pt>
                <c:pt idx="10097">
                  <c:v>26.468679999999999</c:v>
                </c:pt>
                <c:pt idx="10098">
                  <c:v>26.471299999999999</c:v>
                </c:pt>
                <c:pt idx="10099">
                  <c:v>26.47392</c:v>
                </c:pt>
                <c:pt idx="10100">
                  <c:v>26.47654</c:v>
                </c:pt>
                <c:pt idx="10101">
                  <c:v>26.47917</c:v>
                </c:pt>
                <c:pt idx="10102">
                  <c:v>26.48179</c:v>
                </c:pt>
                <c:pt idx="10103">
                  <c:v>26.48441</c:v>
                </c:pt>
                <c:pt idx="10104">
                  <c:v>26.487030000000001</c:v>
                </c:pt>
                <c:pt idx="10105">
                  <c:v>26.489650000000001</c:v>
                </c:pt>
                <c:pt idx="10106">
                  <c:v>26.492270000000001</c:v>
                </c:pt>
                <c:pt idx="10107">
                  <c:v>26.494890000000002</c:v>
                </c:pt>
                <c:pt idx="10108">
                  <c:v>26.497509999999998</c:v>
                </c:pt>
                <c:pt idx="10109">
                  <c:v>26.500139999999998</c:v>
                </c:pt>
                <c:pt idx="10110">
                  <c:v>26.502759999999999</c:v>
                </c:pt>
                <c:pt idx="10111">
                  <c:v>26.505379999999999</c:v>
                </c:pt>
                <c:pt idx="10112">
                  <c:v>26.507999999999999</c:v>
                </c:pt>
                <c:pt idx="10113">
                  <c:v>26.510619999999999</c:v>
                </c:pt>
                <c:pt idx="10114">
                  <c:v>26.51324</c:v>
                </c:pt>
                <c:pt idx="10115">
                  <c:v>26.51587</c:v>
                </c:pt>
                <c:pt idx="10116">
                  <c:v>26.51849</c:v>
                </c:pt>
                <c:pt idx="10117">
                  <c:v>26.52111</c:v>
                </c:pt>
                <c:pt idx="10118">
                  <c:v>26.52373</c:v>
                </c:pt>
                <c:pt idx="10119">
                  <c:v>26.526350000000001</c:v>
                </c:pt>
                <c:pt idx="10120">
                  <c:v>26.528970000000001</c:v>
                </c:pt>
                <c:pt idx="10121">
                  <c:v>26.531590000000001</c:v>
                </c:pt>
                <c:pt idx="10122">
                  <c:v>26.534220000000001</c:v>
                </c:pt>
                <c:pt idx="10123">
                  <c:v>26.536840000000002</c:v>
                </c:pt>
                <c:pt idx="10124">
                  <c:v>26.539459999999998</c:v>
                </c:pt>
                <c:pt idx="10125">
                  <c:v>26.542079999999999</c:v>
                </c:pt>
                <c:pt idx="10126">
                  <c:v>26.544699999999999</c:v>
                </c:pt>
                <c:pt idx="10127">
                  <c:v>26.547319999999999</c:v>
                </c:pt>
                <c:pt idx="10128">
                  <c:v>26.549939999999999</c:v>
                </c:pt>
                <c:pt idx="10129">
                  <c:v>26.552569999999999</c:v>
                </c:pt>
                <c:pt idx="10130">
                  <c:v>26.55519</c:v>
                </c:pt>
                <c:pt idx="10131">
                  <c:v>26.55781</c:v>
                </c:pt>
                <c:pt idx="10132">
                  <c:v>26.56043</c:v>
                </c:pt>
                <c:pt idx="10133">
                  <c:v>26.56305</c:v>
                </c:pt>
                <c:pt idx="10134">
                  <c:v>26.565670000000001</c:v>
                </c:pt>
                <c:pt idx="10135">
                  <c:v>26.568290000000001</c:v>
                </c:pt>
                <c:pt idx="10136">
                  <c:v>26.570920000000001</c:v>
                </c:pt>
                <c:pt idx="10137">
                  <c:v>26.573540000000001</c:v>
                </c:pt>
                <c:pt idx="10138">
                  <c:v>26.576160000000002</c:v>
                </c:pt>
                <c:pt idx="10139">
                  <c:v>26.578779999999998</c:v>
                </c:pt>
                <c:pt idx="10140">
                  <c:v>26.581399999999999</c:v>
                </c:pt>
                <c:pt idx="10141">
                  <c:v>26.584019999999999</c:v>
                </c:pt>
                <c:pt idx="10142">
                  <c:v>26.586649999999999</c:v>
                </c:pt>
                <c:pt idx="10143">
                  <c:v>26.589269999999999</c:v>
                </c:pt>
                <c:pt idx="10144">
                  <c:v>26.591889999999999</c:v>
                </c:pt>
                <c:pt idx="10145">
                  <c:v>26.59451</c:v>
                </c:pt>
                <c:pt idx="10146">
                  <c:v>26.59713</c:v>
                </c:pt>
                <c:pt idx="10147">
                  <c:v>26.59975</c:v>
                </c:pt>
                <c:pt idx="10148">
                  <c:v>26.602370000000001</c:v>
                </c:pt>
                <c:pt idx="10149">
                  <c:v>26.604990000000001</c:v>
                </c:pt>
                <c:pt idx="10150">
                  <c:v>26.607620000000001</c:v>
                </c:pt>
                <c:pt idx="10151">
                  <c:v>26.610240000000001</c:v>
                </c:pt>
                <c:pt idx="10152">
                  <c:v>26.612860000000001</c:v>
                </c:pt>
                <c:pt idx="10153">
                  <c:v>26.615480000000002</c:v>
                </c:pt>
                <c:pt idx="10154">
                  <c:v>26.618099999999998</c:v>
                </c:pt>
                <c:pt idx="10155">
                  <c:v>26.620719999999999</c:v>
                </c:pt>
                <c:pt idx="10156">
                  <c:v>26.623339999999999</c:v>
                </c:pt>
                <c:pt idx="10157">
                  <c:v>26.625969999999999</c:v>
                </c:pt>
                <c:pt idx="10158">
                  <c:v>26.628589999999999</c:v>
                </c:pt>
                <c:pt idx="10159">
                  <c:v>26.631209999999999</c:v>
                </c:pt>
                <c:pt idx="10160">
                  <c:v>26.63383</c:v>
                </c:pt>
                <c:pt idx="10161">
                  <c:v>26.63645</c:v>
                </c:pt>
                <c:pt idx="10162">
                  <c:v>26.63907</c:v>
                </c:pt>
                <c:pt idx="10163">
                  <c:v>26.6417</c:v>
                </c:pt>
                <c:pt idx="10164">
                  <c:v>26.64432</c:v>
                </c:pt>
                <c:pt idx="10165">
                  <c:v>26.646940000000001</c:v>
                </c:pt>
                <c:pt idx="10166">
                  <c:v>26.649560000000001</c:v>
                </c:pt>
                <c:pt idx="10167">
                  <c:v>26.652180000000001</c:v>
                </c:pt>
                <c:pt idx="10168">
                  <c:v>26.654800000000002</c:v>
                </c:pt>
                <c:pt idx="10169">
                  <c:v>26.657419999999998</c:v>
                </c:pt>
                <c:pt idx="10170">
                  <c:v>26.660039999999999</c:v>
                </c:pt>
                <c:pt idx="10171">
                  <c:v>26.662669999999999</c:v>
                </c:pt>
                <c:pt idx="10172">
                  <c:v>26.665289999999999</c:v>
                </c:pt>
                <c:pt idx="10173">
                  <c:v>26.667909999999999</c:v>
                </c:pt>
                <c:pt idx="10174">
                  <c:v>26.670529999999999</c:v>
                </c:pt>
                <c:pt idx="10175">
                  <c:v>26.67315</c:v>
                </c:pt>
                <c:pt idx="10176">
                  <c:v>26.67577</c:v>
                </c:pt>
                <c:pt idx="10177">
                  <c:v>26.67839</c:v>
                </c:pt>
                <c:pt idx="10178">
                  <c:v>26.68102</c:v>
                </c:pt>
                <c:pt idx="10179">
                  <c:v>26.68364</c:v>
                </c:pt>
                <c:pt idx="10180">
                  <c:v>26.686260000000001</c:v>
                </c:pt>
                <c:pt idx="10181">
                  <c:v>26.688880000000001</c:v>
                </c:pt>
                <c:pt idx="10182">
                  <c:v>26.691500000000001</c:v>
                </c:pt>
                <c:pt idx="10183">
                  <c:v>26.694120000000002</c:v>
                </c:pt>
                <c:pt idx="10184">
                  <c:v>26.696739999999998</c:v>
                </c:pt>
                <c:pt idx="10185">
                  <c:v>26.699369999999998</c:v>
                </c:pt>
                <c:pt idx="10186">
                  <c:v>26.701989999999999</c:v>
                </c:pt>
                <c:pt idx="10187">
                  <c:v>26.704609999999999</c:v>
                </c:pt>
                <c:pt idx="10188">
                  <c:v>26.707229999999999</c:v>
                </c:pt>
                <c:pt idx="10189">
                  <c:v>26.709849999999999</c:v>
                </c:pt>
                <c:pt idx="10190">
                  <c:v>26.71247</c:v>
                </c:pt>
                <c:pt idx="10191">
                  <c:v>26.7151</c:v>
                </c:pt>
                <c:pt idx="10192">
                  <c:v>26.71772</c:v>
                </c:pt>
                <c:pt idx="10193">
                  <c:v>26.72034</c:v>
                </c:pt>
                <c:pt idx="10194">
                  <c:v>26.72296</c:v>
                </c:pt>
                <c:pt idx="10195">
                  <c:v>26.725580000000001</c:v>
                </c:pt>
                <c:pt idx="10196">
                  <c:v>26.728200000000001</c:v>
                </c:pt>
                <c:pt idx="10197">
                  <c:v>26.730820000000001</c:v>
                </c:pt>
                <c:pt idx="10198">
                  <c:v>26.733440000000002</c:v>
                </c:pt>
                <c:pt idx="10199">
                  <c:v>26.736070000000002</c:v>
                </c:pt>
                <c:pt idx="10200">
                  <c:v>26.738689999999998</c:v>
                </c:pt>
                <c:pt idx="10201">
                  <c:v>26.741309999999999</c:v>
                </c:pt>
                <c:pt idx="10202">
                  <c:v>26.743929999999999</c:v>
                </c:pt>
                <c:pt idx="10203">
                  <c:v>26.746549999999999</c:v>
                </c:pt>
                <c:pt idx="10204">
                  <c:v>26.749169999999999</c:v>
                </c:pt>
                <c:pt idx="10205">
                  <c:v>26.75179</c:v>
                </c:pt>
                <c:pt idx="10206">
                  <c:v>26.75442</c:v>
                </c:pt>
                <c:pt idx="10207">
                  <c:v>26.75704</c:v>
                </c:pt>
                <c:pt idx="10208">
                  <c:v>26.75966</c:v>
                </c:pt>
                <c:pt idx="10209">
                  <c:v>26.762280000000001</c:v>
                </c:pt>
                <c:pt idx="10210">
                  <c:v>26.764900000000001</c:v>
                </c:pt>
                <c:pt idx="10211">
                  <c:v>26.767520000000001</c:v>
                </c:pt>
                <c:pt idx="10212">
                  <c:v>26.770150000000001</c:v>
                </c:pt>
                <c:pt idx="10213">
                  <c:v>26.772770000000001</c:v>
                </c:pt>
                <c:pt idx="10214">
                  <c:v>26.775390000000002</c:v>
                </c:pt>
                <c:pt idx="10215">
                  <c:v>26.778009999999998</c:v>
                </c:pt>
                <c:pt idx="10216">
                  <c:v>26.780629999999999</c:v>
                </c:pt>
                <c:pt idx="10217">
                  <c:v>26.783249999999999</c:v>
                </c:pt>
                <c:pt idx="10218">
                  <c:v>26.785869999999999</c:v>
                </c:pt>
                <c:pt idx="10219">
                  <c:v>26.788499999999999</c:v>
                </c:pt>
                <c:pt idx="10220">
                  <c:v>26.791119999999999</c:v>
                </c:pt>
                <c:pt idx="10221">
                  <c:v>26.79374</c:v>
                </c:pt>
                <c:pt idx="10222">
                  <c:v>26.79636</c:v>
                </c:pt>
                <c:pt idx="10223">
                  <c:v>26.79898</c:v>
                </c:pt>
                <c:pt idx="10224">
                  <c:v>26.801600000000001</c:v>
                </c:pt>
                <c:pt idx="10225">
                  <c:v>26.804220000000001</c:v>
                </c:pt>
                <c:pt idx="10226">
                  <c:v>26.806840000000001</c:v>
                </c:pt>
                <c:pt idx="10227">
                  <c:v>26.809470000000001</c:v>
                </c:pt>
                <c:pt idx="10228">
                  <c:v>26.812090000000001</c:v>
                </c:pt>
                <c:pt idx="10229">
                  <c:v>26.814710000000002</c:v>
                </c:pt>
                <c:pt idx="10230">
                  <c:v>26.817329999999998</c:v>
                </c:pt>
                <c:pt idx="10231">
                  <c:v>26.819949999999999</c:v>
                </c:pt>
                <c:pt idx="10232">
                  <c:v>26.822569999999999</c:v>
                </c:pt>
                <c:pt idx="10233">
                  <c:v>26.825199999999999</c:v>
                </c:pt>
                <c:pt idx="10234">
                  <c:v>26.827819999999999</c:v>
                </c:pt>
                <c:pt idx="10235">
                  <c:v>26.830439999999999</c:v>
                </c:pt>
                <c:pt idx="10236">
                  <c:v>26.83306</c:v>
                </c:pt>
                <c:pt idx="10237">
                  <c:v>26.83568</c:v>
                </c:pt>
                <c:pt idx="10238">
                  <c:v>26.8383</c:v>
                </c:pt>
                <c:pt idx="10239">
                  <c:v>26.840920000000001</c:v>
                </c:pt>
                <c:pt idx="10240">
                  <c:v>26.84355</c:v>
                </c:pt>
                <c:pt idx="10241">
                  <c:v>26.846170000000001</c:v>
                </c:pt>
                <c:pt idx="10242">
                  <c:v>26.848790000000001</c:v>
                </c:pt>
                <c:pt idx="10243">
                  <c:v>26.851410000000001</c:v>
                </c:pt>
                <c:pt idx="10244">
                  <c:v>26.854030000000002</c:v>
                </c:pt>
                <c:pt idx="10245">
                  <c:v>26.856649999999998</c:v>
                </c:pt>
                <c:pt idx="10246">
                  <c:v>26.859269999999999</c:v>
                </c:pt>
                <c:pt idx="10247">
                  <c:v>26.861889999999999</c:v>
                </c:pt>
                <c:pt idx="10248">
                  <c:v>26.864519999999999</c:v>
                </c:pt>
                <c:pt idx="10249">
                  <c:v>26.867139999999999</c:v>
                </c:pt>
                <c:pt idx="10250">
                  <c:v>26.869759999999999</c:v>
                </c:pt>
                <c:pt idx="10251">
                  <c:v>26.87238</c:v>
                </c:pt>
                <c:pt idx="10252">
                  <c:v>26.875</c:v>
                </c:pt>
                <c:pt idx="10253">
                  <c:v>26.87762</c:v>
                </c:pt>
                <c:pt idx="10254">
                  <c:v>26.88025</c:v>
                </c:pt>
                <c:pt idx="10255">
                  <c:v>26.88287</c:v>
                </c:pt>
                <c:pt idx="10256">
                  <c:v>26.885490000000001</c:v>
                </c:pt>
                <c:pt idx="10257">
                  <c:v>26.888110000000001</c:v>
                </c:pt>
                <c:pt idx="10258">
                  <c:v>26.890730000000001</c:v>
                </c:pt>
                <c:pt idx="10259">
                  <c:v>26.893350000000002</c:v>
                </c:pt>
                <c:pt idx="10260">
                  <c:v>26.895980000000002</c:v>
                </c:pt>
                <c:pt idx="10261">
                  <c:v>26.898599999999998</c:v>
                </c:pt>
                <c:pt idx="10262">
                  <c:v>26.901219999999999</c:v>
                </c:pt>
                <c:pt idx="10263">
                  <c:v>26.903839999999999</c:v>
                </c:pt>
                <c:pt idx="10264">
                  <c:v>26.906459999999999</c:v>
                </c:pt>
                <c:pt idx="10265">
                  <c:v>26.909079999999999</c:v>
                </c:pt>
                <c:pt idx="10266">
                  <c:v>26.9117</c:v>
                </c:pt>
                <c:pt idx="10267">
                  <c:v>26.91432</c:v>
                </c:pt>
                <c:pt idx="10268">
                  <c:v>26.91695</c:v>
                </c:pt>
                <c:pt idx="10269">
                  <c:v>26.91957</c:v>
                </c:pt>
                <c:pt idx="10270">
                  <c:v>26.922190000000001</c:v>
                </c:pt>
                <c:pt idx="10271">
                  <c:v>26.924810000000001</c:v>
                </c:pt>
                <c:pt idx="10272">
                  <c:v>26.927430000000001</c:v>
                </c:pt>
                <c:pt idx="10273">
                  <c:v>26.930050000000001</c:v>
                </c:pt>
                <c:pt idx="10274">
                  <c:v>26.932670000000002</c:v>
                </c:pt>
                <c:pt idx="10275">
                  <c:v>26.935300000000002</c:v>
                </c:pt>
                <c:pt idx="10276">
                  <c:v>26.937919999999998</c:v>
                </c:pt>
                <c:pt idx="10277">
                  <c:v>26.940539999999999</c:v>
                </c:pt>
                <c:pt idx="10278">
                  <c:v>26.943159999999999</c:v>
                </c:pt>
                <c:pt idx="10279">
                  <c:v>26.945779999999999</c:v>
                </c:pt>
                <c:pt idx="10280">
                  <c:v>26.948399999999999</c:v>
                </c:pt>
                <c:pt idx="10281">
                  <c:v>26.951029999999999</c:v>
                </c:pt>
                <c:pt idx="10282">
                  <c:v>26.95365</c:v>
                </c:pt>
                <c:pt idx="10283">
                  <c:v>26.95627</c:v>
                </c:pt>
                <c:pt idx="10284">
                  <c:v>26.95889</c:v>
                </c:pt>
                <c:pt idx="10285">
                  <c:v>26.961510000000001</c:v>
                </c:pt>
                <c:pt idx="10286">
                  <c:v>26.964130000000001</c:v>
                </c:pt>
                <c:pt idx="10287">
                  <c:v>26.966750000000001</c:v>
                </c:pt>
                <c:pt idx="10288">
                  <c:v>26.969370000000001</c:v>
                </c:pt>
                <c:pt idx="10289">
                  <c:v>26.972000000000001</c:v>
                </c:pt>
                <c:pt idx="10290">
                  <c:v>26.974620000000002</c:v>
                </c:pt>
                <c:pt idx="10291">
                  <c:v>26.977239999999998</c:v>
                </c:pt>
                <c:pt idx="10292">
                  <c:v>26.979859999999999</c:v>
                </c:pt>
                <c:pt idx="10293">
                  <c:v>26.982479999999999</c:v>
                </c:pt>
                <c:pt idx="10294">
                  <c:v>26.985099999999999</c:v>
                </c:pt>
                <c:pt idx="10295">
                  <c:v>26.987719999999999</c:v>
                </c:pt>
                <c:pt idx="10296">
                  <c:v>26.990349999999999</c:v>
                </c:pt>
                <c:pt idx="10297">
                  <c:v>26.99297</c:v>
                </c:pt>
                <c:pt idx="10298">
                  <c:v>26.99559</c:v>
                </c:pt>
                <c:pt idx="10299">
                  <c:v>26.99821</c:v>
                </c:pt>
                <c:pt idx="10300">
                  <c:v>27.000830000000001</c:v>
                </c:pt>
                <c:pt idx="10301">
                  <c:v>27.003450000000001</c:v>
                </c:pt>
                <c:pt idx="10302">
                  <c:v>27.006070000000001</c:v>
                </c:pt>
                <c:pt idx="10303">
                  <c:v>27.008700000000001</c:v>
                </c:pt>
                <c:pt idx="10304">
                  <c:v>27.011320000000001</c:v>
                </c:pt>
                <c:pt idx="10305">
                  <c:v>27.013940000000002</c:v>
                </c:pt>
                <c:pt idx="10306">
                  <c:v>27.016559999999998</c:v>
                </c:pt>
                <c:pt idx="10307">
                  <c:v>27.019179999999999</c:v>
                </c:pt>
                <c:pt idx="10308">
                  <c:v>27.021799999999999</c:v>
                </c:pt>
                <c:pt idx="10309">
                  <c:v>27.024429999999999</c:v>
                </c:pt>
                <c:pt idx="10310">
                  <c:v>27.027049999999999</c:v>
                </c:pt>
                <c:pt idx="10311">
                  <c:v>27.029669999999999</c:v>
                </c:pt>
                <c:pt idx="10312">
                  <c:v>27.03229</c:v>
                </c:pt>
                <c:pt idx="10313">
                  <c:v>27.03491</c:v>
                </c:pt>
                <c:pt idx="10314">
                  <c:v>27.03753</c:v>
                </c:pt>
                <c:pt idx="10315">
                  <c:v>27.040150000000001</c:v>
                </c:pt>
                <c:pt idx="10316">
                  <c:v>27.042770000000001</c:v>
                </c:pt>
                <c:pt idx="10317">
                  <c:v>27.045400000000001</c:v>
                </c:pt>
                <c:pt idx="10318">
                  <c:v>27.048020000000001</c:v>
                </c:pt>
                <c:pt idx="10319">
                  <c:v>27.050640000000001</c:v>
                </c:pt>
                <c:pt idx="10320">
                  <c:v>27.053260000000002</c:v>
                </c:pt>
                <c:pt idx="10321">
                  <c:v>27.055879999999998</c:v>
                </c:pt>
                <c:pt idx="10322">
                  <c:v>27.058499999999999</c:v>
                </c:pt>
                <c:pt idx="10323">
                  <c:v>27.061119999999999</c:v>
                </c:pt>
                <c:pt idx="10324">
                  <c:v>27.063749999999999</c:v>
                </c:pt>
                <c:pt idx="10325">
                  <c:v>27.066369999999999</c:v>
                </c:pt>
                <c:pt idx="10326">
                  <c:v>27.068989999999999</c:v>
                </c:pt>
                <c:pt idx="10327">
                  <c:v>27.07161</c:v>
                </c:pt>
                <c:pt idx="10328">
                  <c:v>27.07423</c:v>
                </c:pt>
                <c:pt idx="10329">
                  <c:v>27.07685</c:v>
                </c:pt>
                <c:pt idx="10330">
                  <c:v>27.07948</c:v>
                </c:pt>
                <c:pt idx="10331">
                  <c:v>27.082100000000001</c:v>
                </c:pt>
                <c:pt idx="10332">
                  <c:v>27.084720000000001</c:v>
                </c:pt>
                <c:pt idx="10333">
                  <c:v>27.087340000000001</c:v>
                </c:pt>
                <c:pt idx="10334">
                  <c:v>27.089960000000001</c:v>
                </c:pt>
                <c:pt idx="10335">
                  <c:v>27.092580000000002</c:v>
                </c:pt>
                <c:pt idx="10336">
                  <c:v>27.095199999999998</c:v>
                </c:pt>
                <c:pt idx="10337">
                  <c:v>27.097829999999998</c:v>
                </c:pt>
                <c:pt idx="10338">
                  <c:v>27.100449999999999</c:v>
                </c:pt>
                <c:pt idx="10339">
                  <c:v>27.103069999999999</c:v>
                </c:pt>
                <c:pt idx="10340">
                  <c:v>27.105689999999999</c:v>
                </c:pt>
                <c:pt idx="10341">
                  <c:v>27.108309999999999</c:v>
                </c:pt>
                <c:pt idx="10342">
                  <c:v>27.11093</c:v>
                </c:pt>
                <c:pt idx="10343">
                  <c:v>27.11355</c:v>
                </c:pt>
                <c:pt idx="10344">
                  <c:v>27.11617</c:v>
                </c:pt>
                <c:pt idx="10345">
                  <c:v>27.1188</c:v>
                </c:pt>
                <c:pt idx="10346">
                  <c:v>27.121420000000001</c:v>
                </c:pt>
                <c:pt idx="10347">
                  <c:v>27.124040000000001</c:v>
                </c:pt>
                <c:pt idx="10348">
                  <c:v>27.126660000000001</c:v>
                </c:pt>
                <c:pt idx="10349">
                  <c:v>27.129280000000001</c:v>
                </c:pt>
                <c:pt idx="10350">
                  <c:v>27.131900000000002</c:v>
                </c:pt>
                <c:pt idx="10351">
                  <c:v>27.134530000000002</c:v>
                </c:pt>
                <c:pt idx="10352">
                  <c:v>27.137149999999998</c:v>
                </c:pt>
                <c:pt idx="10353">
                  <c:v>27.139769999999999</c:v>
                </c:pt>
                <c:pt idx="10354">
                  <c:v>27.142389999999999</c:v>
                </c:pt>
                <c:pt idx="10355">
                  <c:v>27.145009999999999</c:v>
                </c:pt>
                <c:pt idx="10356">
                  <c:v>27.147629999999999</c:v>
                </c:pt>
                <c:pt idx="10357">
                  <c:v>27.15025</c:v>
                </c:pt>
                <c:pt idx="10358">
                  <c:v>27.15288</c:v>
                </c:pt>
                <c:pt idx="10359">
                  <c:v>27.1555</c:v>
                </c:pt>
                <c:pt idx="10360">
                  <c:v>27.15812</c:v>
                </c:pt>
                <c:pt idx="10361">
                  <c:v>27.160740000000001</c:v>
                </c:pt>
                <c:pt idx="10362">
                  <c:v>27.163360000000001</c:v>
                </c:pt>
                <c:pt idx="10363">
                  <c:v>27.165980000000001</c:v>
                </c:pt>
                <c:pt idx="10364">
                  <c:v>27.168600000000001</c:v>
                </c:pt>
                <c:pt idx="10365">
                  <c:v>27.171220000000002</c:v>
                </c:pt>
                <c:pt idx="10366">
                  <c:v>27.173850000000002</c:v>
                </c:pt>
                <c:pt idx="10367">
                  <c:v>27.176469999999998</c:v>
                </c:pt>
                <c:pt idx="10368">
                  <c:v>27.179089999999999</c:v>
                </c:pt>
                <c:pt idx="10369">
                  <c:v>27.181709999999999</c:v>
                </c:pt>
                <c:pt idx="10370">
                  <c:v>27.184329999999999</c:v>
                </c:pt>
                <c:pt idx="10371">
                  <c:v>27.18695</c:v>
                </c:pt>
                <c:pt idx="10372">
                  <c:v>27.189579999999999</c:v>
                </c:pt>
                <c:pt idx="10373">
                  <c:v>27.1922</c:v>
                </c:pt>
                <c:pt idx="10374">
                  <c:v>27.19482</c:v>
                </c:pt>
                <c:pt idx="10375">
                  <c:v>27.19744</c:v>
                </c:pt>
                <c:pt idx="10376">
                  <c:v>27.200060000000001</c:v>
                </c:pt>
                <c:pt idx="10377">
                  <c:v>27.202680000000001</c:v>
                </c:pt>
                <c:pt idx="10378">
                  <c:v>27.205310000000001</c:v>
                </c:pt>
                <c:pt idx="10379">
                  <c:v>27.207930000000001</c:v>
                </c:pt>
                <c:pt idx="10380">
                  <c:v>27.210550000000001</c:v>
                </c:pt>
                <c:pt idx="10381">
                  <c:v>27.213170000000002</c:v>
                </c:pt>
                <c:pt idx="10382">
                  <c:v>27.215789999999998</c:v>
                </c:pt>
                <c:pt idx="10383">
                  <c:v>27.218409999999999</c:v>
                </c:pt>
                <c:pt idx="10384">
                  <c:v>27.221029999999999</c:v>
                </c:pt>
                <c:pt idx="10385">
                  <c:v>27.223649999999999</c:v>
                </c:pt>
                <c:pt idx="10386">
                  <c:v>27.226279999999999</c:v>
                </c:pt>
                <c:pt idx="10387">
                  <c:v>27.228899999999999</c:v>
                </c:pt>
                <c:pt idx="10388">
                  <c:v>27.23152</c:v>
                </c:pt>
                <c:pt idx="10389">
                  <c:v>27.23414</c:v>
                </c:pt>
                <c:pt idx="10390">
                  <c:v>27.23676</c:v>
                </c:pt>
                <c:pt idx="10391">
                  <c:v>27.239380000000001</c:v>
                </c:pt>
                <c:pt idx="10392">
                  <c:v>27.242000000000001</c:v>
                </c:pt>
                <c:pt idx="10393">
                  <c:v>27.244630000000001</c:v>
                </c:pt>
                <c:pt idx="10394">
                  <c:v>27.247250000000001</c:v>
                </c:pt>
                <c:pt idx="10395">
                  <c:v>27.249870000000001</c:v>
                </c:pt>
                <c:pt idx="10396">
                  <c:v>27.252490000000002</c:v>
                </c:pt>
                <c:pt idx="10397">
                  <c:v>27.255109999999998</c:v>
                </c:pt>
                <c:pt idx="10398">
                  <c:v>27.257729999999999</c:v>
                </c:pt>
                <c:pt idx="10399">
                  <c:v>27.260349999999999</c:v>
                </c:pt>
                <c:pt idx="10400">
                  <c:v>27.262979999999999</c:v>
                </c:pt>
                <c:pt idx="10401">
                  <c:v>27.265599999999999</c:v>
                </c:pt>
                <c:pt idx="10402">
                  <c:v>27.268219999999999</c:v>
                </c:pt>
                <c:pt idx="10403">
                  <c:v>27.27084</c:v>
                </c:pt>
                <c:pt idx="10404">
                  <c:v>27.27346</c:v>
                </c:pt>
                <c:pt idx="10405">
                  <c:v>27.27608</c:v>
                </c:pt>
                <c:pt idx="10406">
                  <c:v>27.278700000000001</c:v>
                </c:pt>
                <c:pt idx="10407">
                  <c:v>27.281330000000001</c:v>
                </c:pt>
                <c:pt idx="10408">
                  <c:v>27.283950000000001</c:v>
                </c:pt>
                <c:pt idx="10409">
                  <c:v>27.286570000000001</c:v>
                </c:pt>
                <c:pt idx="10410">
                  <c:v>27.289190000000001</c:v>
                </c:pt>
                <c:pt idx="10411">
                  <c:v>27.291810000000002</c:v>
                </c:pt>
                <c:pt idx="10412">
                  <c:v>27.294429999999998</c:v>
                </c:pt>
                <c:pt idx="10413">
                  <c:v>27.297049999999999</c:v>
                </c:pt>
                <c:pt idx="10414">
                  <c:v>27.299679999999999</c:v>
                </c:pt>
                <c:pt idx="10415">
                  <c:v>27.302299999999999</c:v>
                </c:pt>
                <c:pt idx="10416">
                  <c:v>27.304919999999999</c:v>
                </c:pt>
                <c:pt idx="10417">
                  <c:v>27.307539999999999</c:v>
                </c:pt>
                <c:pt idx="10418">
                  <c:v>27.31016</c:v>
                </c:pt>
                <c:pt idx="10419">
                  <c:v>27.31278</c:v>
                </c:pt>
                <c:pt idx="10420">
                  <c:v>27.3154</c:v>
                </c:pt>
                <c:pt idx="10421">
                  <c:v>27.31803</c:v>
                </c:pt>
                <c:pt idx="10422">
                  <c:v>27.320650000000001</c:v>
                </c:pt>
                <c:pt idx="10423">
                  <c:v>27.323270000000001</c:v>
                </c:pt>
                <c:pt idx="10424">
                  <c:v>27.325890000000001</c:v>
                </c:pt>
                <c:pt idx="10425">
                  <c:v>27.328510000000001</c:v>
                </c:pt>
                <c:pt idx="10426">
                  <c:v>27.331130000000002</c:v>
                </c:pt>
                <c:pt idx="10427">
                  <c:v>27.333760000000002</c:v>
                </c:pt>
                <c:pt idx="10428">
                  <c:v>27.336379999999998</c:v>
                </c:pt>
                <c:pt idx="10429">
                  <c:v>27.338999999999999</c:v>
                </c:pt>
                <c:pt idx="10430">
                  <c:v>27.341619999999999</c:v>
                </c:pt>
                <c:pt idx="10431">
                  <c:v>27.344239999999999</c:v>
                </c:pt>
                <c:pt idx="10432">
                  <c:v>27.34686</c:v>
                </c:pt>
                <c:pt idx="10433">
                  <c:v>27.34948</c:v>
                </c:pt>
                <c:pt idx="10434">
                  <c:v>27.3521</c:v>
                </c:pt>
                <c:pt idx="10435">
                  <c:v>27.35473</c:v>
                </c:pt>
                <c:pt idx="10436">
                  <c:v>27.35735</c:v>
                </c:pt>
                <c:pt idx="10437">
                  <c:v>27.359970000000001</c:v>
                </c:pt>
                <c:pt idx="10438">
                  <c:v>27.362590000000001</c:v>
                </c:pt>
                <c:pt idx="10439">
                  <c:v>27.365210000000001</c:v>
                </c:pt>
                <c:pt idx="10440">
                  <c:v>27.367830000000001</c:v>
                </c:pt>
                <c:pt idx="10441">
                  <c:v>27.370450000000002</c:v>
                </c:pt>
                <c:pt idx="10442">
                  <c:v>27.373080000000002</c:v>
                </c:pt>
                <c:pt idx="10443">
                  <c:v>27.375699999999998</c:v>
                </c:pt>
                <c:pt idx="10444">
                  <c:v>27.378319999999999</c:v>
                </c:pt>
                <c:pt idx="10445">
                  <c:v>27.380939999999999</c:v>
                </c:pt>
                <c:pt idx="10446">
                  <c:v>27.383559999999999</c:v>
                </c:pt>
                <c:pt idx="10447">
                  <c:v>27.38618</c:v>
                </c:pt>
                <c:pt idx="10448">
                  <c:v>27.388809999999999</c:v>
                </c:pt>
                <c:pt idx="10449">
                  <c:v>27.39143</c:v>
                </c:pt>
                <c:pt idx="10450">
                  <c:v>27.39405</c:v>
                </c:pt>
                <c:pt idx="10451">
                  <c:v>27.39667</c:v>
                </c:pt>
                <c:pt idx="10452">
                  <c:v>27.399290000000001</c:v>
                </c:pt>
                <c:pt idx="10453">
                  <c:v>27.401910000000001</c:v>
                </c:pt>
                <c:pt idx="10454">
                  <c:v>27.404530000000001</c:v>
                </c:pt>
                <c:pt idx="10455">
                  <c:v>27.407150000000001</c:v>
                </c:pt>
                <c:pt idx="10456">
                  <c:v>27.409780000000001</c:v>
                </c:pt>
                <c:pt idx="10457">
                  <c:v>27.412400000000002</c:v>
                </c:pt>
                <c:pt idx="10458">
                  <c:v>27.415019999999998</c:v>
                </c:pt>
                <c:pt idx="10459">
                  <c:v>27.417639999999999</c:v>
                </c:pt>
                <c:pt idx="10460">
                  <c:v>27.420259999999999</c:v>
                </c:pt>
                <c:pt idx="10461">
                  <c:v>27.422879999999999</c:v>
                </c:pt>
                <c:pt idx="10462">
                  <c:v>27.4255</c:v>
                </c:pt>
                <c:pt idx="10463">
                  <c:v>27.428129999999999</c:v>
                </c:pt>
                <c:pt idx="10464">
                  <c:v>27.43075</c:v>
                </c:pt>
                <c:pt idx="10465">
                  <c:v>27.43337</c:v>
                </c:pt>
                <c:pt idx="10466">
                  <c:v>27.43599</c:v>
                </c:pt>
                <c:pt idx="10467">
                  <c:v>27.438610000000001</c:v>
                </c:pt>
                <c:pt idx="10468">
                  <c:v>27.441230000000001</c:v>
                </c:pt>
                <c:pt idx="10469">
                  <c:v>27.443860000000001</c:v>
                </c:pt>
                <c:pt idx="10470">
                  <c:v>27.446480000000001</c:v>
                </c:pt>
                <c:pt idx="10471">
                  <c:v>27.449100000000001</c:v>
                </c:pt>
                <c:pt idx="10472">
                  <c:v>27.451720000000002</c:v>
                </c:pt>
                <c:pt idx="10473">
                  <c:v>27.454339999999998</c:v>
                </c:pt>
                <c:pt idx="10474">
                  <c:v>27.456959999999999</c:v>
                </c:pt>
                <c:pt idx="10475">
                  <c:v>27.459579999999999</c:v>
                </c:pt>
                <c:pt idx="10476">
                  <c:v>27.462209999999999</c:v>
                </c:pt>
                <c:pt idx="10477">
                  <c:v>27.464829999999999</c:v>
                </c:pt>
                <c:pt idx="10478">
                  <c:v>27.467449999999999</c:v>
                </c:pt>
                <c:pt idx="10479">
                  <c:v>27.47007</c:v>
                </c:pt>
                <c:pt idx="10480">
                  <c:v>27.47269</c:v>
                </c:pt>
                <c:pt idx="10481">
                  <c:v>27.47531</c:v>
                </c:pt>
                <c:pt idx="10482">
                  <c:v>27.477930000000001</c:v>
                </c:pt>
                <c:pt idx="10483">
                  <c:v>27.480550000000001</c:v>
                </c:pt>
                <c:pt idx="10484">
                  <c:v>27.483180000000001</c:v>
                </c:pt>
                <c:pt idx="10485">
                  <c:v>27.485800000000001</c:v>
                </c:pt>
                <c:pt idx="10486">
                  <c:v>27.488420000000001</c:v>
                </c:pt>
                <c:pt idx="10487">
                  <c:v>27.491040000000002</c:v>
                </c:pt>
                <c:pt idx="10488">
                  <c:v>27.493659999999998</c:v>
                </c:pt>
                <c:pt idx="10489">
                  <c:v>27.496279999999999</c:v>
                </c:pt>
                <c:pt idx="10490">
                  <c:v>27.498909999999999</c:v>
                </c:pt>
                <c:pt idx="10491">
                  <c:v>27.501529999999999</c:v>
                </c:pt>
                <c:pt idx="10492">
                  <c:v>27.504149999999999</c:v>
                </c:pt>
                <c:pt idx="10493">
                  <c:v>27.506769999999999</c:v>
                </c:pt>
                <c:pt idx="10494">
                  <c:v>27.50939</c:v>
                </c:pt>
                <c:pt idx="10495">
                  <c:v>27.51201</c:v>
                </c:pt>
                <c:pt idx="10496">
                  <c:v>27.51463</c:v>
                </c:pt>
                <c:pt idx="10497">
                  <c:v>27.51726</c:v>
                </c:pt>
                <c:pt idx="10498">
                  <c:v>27.519880000000001</c:v>
                </c:pt>
                <c:pt idx="10499">
                  <c:v>27.522500000000001</c:v>
                </c:pt>
                <c:pt idx="10500">
                  <c:v>27.525120000000001</c:v>
                </c:pt>
                <c:pt idx="10501">
                  <c:v>27.527740000000001</c:v>
                </c:pt>
                <c:pt idx="10502">
                  <c:v>27.530360000000002</c:v>
                </c:pt>
                <c:pt idx="10503">
                  <c:v>27.532979999999998</c:v>
                </c:pt>
                <c:pt idx="10504">
                  <c:v>27.535609999999998</c:v>
                </c:pt>
                <c:pt idx="10505">
                  <c:v>27.538229999999999</c:v>
                </c:pt>
                <c:pt idx="10506">
                  <c:v>27.540849999999999</c:v>
                </c:pt>
                <c:pt idx="10507">
                  <c:v>27.543469999999999</c:v>
                </c:pt>
                <c:pt idx="10508">
                  <c:v>27.54609</c:v>
                </c:pt>
                <c:pt idx="10509">
                  <c:v>27.54871</c:v>
                </c:pt>
                <c:pt idx="10510">
                  <c:v>27.55133</c:v>
                </c:pt>
                <c:pt idx="10511">
                  <c:v>27.55396</c:v>
                </c:pt>
                <c:pt idx="10512">
                  <c:v>27.55658</c:v>
                </c:pt>
                <c:pt idx="10513">
                  <c:v>27.559200000000001</c:v>
                </c:pt>
                <c:pt idx="10514">
                  <c:v>27.561820000000001</c:v>
                </c:pt>
                <c:pt idx="10515">
                  <c:v>27.564440000000001</c:v>
                </c:pt>
                <c:pt idx="10516">
                  <c:v>27.567060000000001</c:v>
                </c:pt>
                <c:pt idx="10517">
                  <c:v>27.569680000000002</c:v>
                </c:pt>
                <c:pt idx="10518">
                  <c:v>27.572310000000002</c:v>
                </c:pt>
                <c:pt idx="10519">
                  <c:v>27.574929999999998</c:v>
                </c:pt>
                <c:pt idx="10520">
                  <c:v>27.577549999999999</c:v>
                </c:pt>
                <c:pt idx="10521">
                  <c:v>27.580169999999999</c:v>
                </c:pt>
                <c:pt idx="10522">
                  <c:v>27.582789999999999</c:v>
                </c:pt>
                <c:pt idx="10523">
                  <c:v>27.58541</c:v>
                </c:pt>
                <c:pt idx="10524">
                  <c:v>27.58803</c:v>
                </c:pt>
                <c:pt idx="10525">
                  <c:v>27.59066</c:v>
                </c:pt>
                <c:pt idx="10526">
                  <c:v>27.59328</c:v>
                </c:pt>
                <c:pt idx="10527">
                  <c:v>27.5959</c:v>
                </c:pt>
                <c:pt idx="10528">
                  <c:v>27.598520000000001</c:v>
                </c:pt>
                <c:pt idx="10529">
                  <c:v>27.601140000000001</c:v>
                </c:pt>
                <c:pt idx="10530">
                  <c:v>27.603760000000001</c:v>
                </c:pt>
                <c:pt idx="10531">
                  <c:v>27.606380000000001</c:v>
                </c:pt>
                <c:pt idx="10532">
                  <c:v>27.609000000000002</c:v>
                </c:pt>
                <c:pt idx="10533">
                  <c:v>27.611630000000002</c:v>
                </c:pt>
                <c:pt idx="10534">
                  <c:v>27.614249999999998</c:v>
                </c:pt>
                <c:pt idx="10535">
                  <c:v>27.616869999999999</c:v>
                </c:pt>
                <c:pt idx="10536">
                  <c:v>27.619489999999999</c:v>
                </c:pt>
                <c:pt idx="10537">
                  <c:v>27.622109999999999</c:v>
                </c:pt>
                <c:pt idx="10538">
                  <c:v>27.62473</c:v>
                </c:pt>
                <c:pt idx="10539">
                  <c:v>27.627359999999999</c:v>
                </c:pt>
                <c:pt idx="10540">
                  <c:v>27.62998</c:v>
                </c:pt>
                <c:pt idx="10541">
                  <c:v>27.6326</c:v>
                </c:pt>
                <c:pt idx="10542">
                  <c:v>27.63522</c:v>
                </c:pt>
                <c:pt idx="10543">
                  <c:v>27.637840000000001</c:v>
                </c:pt>
                <c:pt idx="10544">
                  <c:v>27.640460000000001</c:v>
                </c:pt>
                <c:pt idx="10545">
                  <c:v>27.643090000000001</c:v>
                </c:pt>
                <c:pt idx="10546">
                  <c:v>27.645710000000001</c:v>
                </c:pt>
                <c:pt idx="10547">
                  <c:v>27.648330000000001</c:v>
                </c:pt>
                <c:pt idx="10548">
                  <c:v>27.650950000000002</c:v>
                </c:pt>
                <c:pt idx="10549">
                  <c:v>27.653569999999998</c:v>
                </c:pt>
                <c:pt idx="10550">
                  <c:v>27.656189999999999</c:v>
                </c:pt>
                <c:pt idx="10551">
                  <c:v>27.658809999999999</c:v>
                </c:pt>
                <c:pt idx="10552">
                  <c:v>27.661429999999999</c:v>
                </c:pt>
                <c:pt idx="10553">
                  <c:v>27.664059999999999</c:v>
                </c:pt>
                <c:pt idx="10554">
                  <c:v>27.666679999999999</c:v>
                </c:pt>
                <c:pt idx="10555">
                  <c:v>27.6693</c:v>
                </c:pt>
                <c:pt idx="10556">
                  <c:v>27.67192</c:v>
                </c:pt>
                <c:pt idx="10557">
                  <c:v>27.67454</c:v>
                </c:pt>
                <c:pt idx="10558">
                  <c:v>27.677160000000001</c:v>
                </c:pt>
                <c:pt idx="10559">
                  <c:v>27.679780000000001</c:v>
                </c:pt>
                <c:pt idx="10560">
                  <c:v>27.682410000000001</c:v>
                </c:pt>
                <c:pt idx="10561">
                  <c:v>27.685030000000001</c:v>
                </c:pt>
                <c:pt idx="10562">
                  <c:v>27.687650000000001</c:v>
                </c:pt>
                <c:pt idx="10563">
                  <c:v>27.690270000000002</c:v>
                </c:pt>
                <c:pt idx="10564">
                  <c:v>27.692889999999998</c:v>
                </c:pt>
                <c:pt idx="10565">
                  <c:v>27.695509999999999</c:v>
                </c:pt>
                <c:pt idx="10566">
                  <c:v>27.698139999999999</c:v>
                </c:pt>
                <c:pt idx="10567">
                  <c:v>27.700759999999999</c:v>
                </c:pt>
                <c:pt idx="10568">
                  <c:v>27.703379999999999</c:v>
                </c:pt>
                <c:pt idx="10569">
                  <c:v>27.706</c:v>
                </c:pt>
                <c:pt idx="10570">
                  <c:v>27.70862</c:v>
                </c:pt>
                <c:pt idx="10571">
                  <c:v>27.71124</c:v>
                </c:pt>
                <c:pt idx="10572">
                  <c:v>27.71386</c:v>
                </c:pt>
                <c:pt idx="10573">
                  <c:v>27.716480000000001</c:v>
                </c:pt>
                <c:pt idx="10574">
                  <c:v>27.719110000000001</c:v>
                </c:pt>
                <c:pt idx="10575">
                  <c:v>27.721730000000001</c:v>
                </c:pt>
                <c:pt idx="10576">
                  <c:v>27.724350000000001</c:v>
                </c:pt>
                <c:pt idx="10577">
                  <c:v>27.726970000000001</c:v>
                </c:pt>
                <c:pt idx="10578">
                  <c:v>27.729590000000002</c:v>
                </c:pt>
                <c:pt idx="10579">
                  <c:v>27.732209999999998</c:v>
                </c:pt>
                <c:pt idx="10580">
                  <c:v>27.734829999999999</c:v>
                </c:pt>
                <c:pt idx="10581">
                  <c:v>27.737459999999999</c:v>
                </c:pt>
                <c:pt idx="10582">
                  <c:v>27.740079999999999</c:v>
                </c:pt>
                <c:pt idx="10583">
                  <c:v>27.742699999999999</c:v>
                </c:pt>
                <c:pt idx="10584">
                  <c:v>27.74532</c:v>
                </c:pt>
                <c:pt idx="10585">
                  <c:v>27.74794</c:v>
                </c:pt>
                <c:pt idx="10586">
                  <c:v>27.75056</c:v>
                </c:pt>
                <c:pt idx="10587">
                  <c:v>27.75319</c:v>
                </c:pt>
                <c:pt idx="10588">
                  <c:v>27.75581</c:v>
                </c:pt>
                <c:pt idx="10589">
                  <c:v>27.758430000000001</c:v>
                </c:pt>
                <c:pt idx="10590">
                  <c:v>27.761050000000001</c:v>
                </c:pt>
                <c:pt idx="10591">
                  <c:v>27.763670000000001</c:v>
                </c:pt>
                <c:pt idx="10592">
                  <c:v>27.766290000000001</c:v>
                </c:pt>
                <c:pt idx="10593">
                  <c:v>27.768910000000002</c:v>
                </c:pt>
                <c:pt idx="10594">
                  <c:v>27.771540000000002</c:v>
                </c:pt>
                <c:pt idx="10595">
                  <c:v>27.774159999999998</c:v>
                </c:pt>
                <c:pt idx="10596">
                  <c:v>27.776779999999999</c:v>
                </c:pt>
                <c:pt idx="10597">
                  <c:v>27.779399999999999</c:v>
                </c:pt>
                <c:pt idx="10598">
                  <c:v>27.782019999999999</c:v>
                </c:pt>
                <c:pt idx="10599">
                  <c:v>27.78464</c:v>
                </c:pt>
                <c:pt idx="10600">
                  <c:v>27.78726</c:v>
                </c:pt>
                <c:pt idx="10601">
                  <c:v>27.78988</c:v>
                </c:pt>
                <c:pt idx="10602">
                  <c:v>27.79251</c:v>
                </c:pt>
                <c:pt idx="10603">
                  <c:v>27.79513</c:v>
                </c:pt>
                <c:pt idx="10604">
                  <c:v>27.797750000000001</c:v>
                </c:pt>
                <c:pt idx="10605">
                  <c:v>27.800370000000001</c:v>
                </c:pt>
                <c:pt idx="10606">
                  <c:v>27.802990000000001</c:v>
                </c:pt>
                <c:pt idx="10607">
                  <c:v>27.805610000000001</c:v>
                </c:pt>
                <c:pt idx="10608">
                  <c:v>27.808240000000001</c:v>
                </c:pt>
                <c:pt idx="10609">
                  <c:v>27.810860000000002</c:v>
                </c:pt>
                <c:pt idx="10610">
                  <c:v>27.813479999999998</c:v>
                </c:pt>
                <c:pt idx="10611">
                  <c:v>27.816099999999999</c:v>
                </c:pt>
                <c:pt idx="10612">
                  <c:v>27.818719999999999</c:v>
                </c:pt>
                <c:pt idx="10613">
                  <c:v>27.821339999999999</c:v>
                </c:pt>
                <c:pt idx="10614">
                  <c:v>27.82396</c:v>
                </c:pt>
                <c:pt idx="10615">
                  <c:v>27.826589999999999</c:v>
                </c:pt>
                <c:pt idx="10616">
                  <c:v>27.82921</c:v>
                </c:pt>
                <c:pt idx="10617">
                  <c:v>27.83183</c:v>
                </c:pt>
                <c:pt idx="10618">
                  <c:v>27.83445</c:v>
                </c:pt>
                <c:pt idx="10619">
                  <c:v>27.837070000000001</c:v>
                </c:pt>
                <c:pt idx="10620">
                  <c:v>27.839690000000001</c:v>
                </c:pt>
                <c:pt idx="10621">
                  <c:v>27.842310000000001</c:v>
                </c:pt>
                <c:pt idx="10622">
                  <c:v>27.844940000000001</c:v>
                </c:pt>
                <c:pt idx="10623">
                  <c:v>27.847560000000001</c:v>
                </c:pt>
                <c:pt idx="10624">
                  <c:v>27.850180000000002</c:v>
                </c:pt>
                <c:pt idx="10625">
                  <c:v>27.852799999999998</c:v>
                </c:pt>
                <c:pt idx="10626">
                  <c:v>27.855419999999999</c:v>
                </c:pt>
                <c:pt idx="10627">
                  <c:v>27.858039999999999</c:v>
                </c:pt>
                <c:pt idx="10628">
                  <c:v>27.860659999999999</c:v>
                </c:pt>
                <c:pt idx="10629">
                  <c:v>27.863289999999999</c:v>
                </c:pt>
                <c:pt idx="10630">
                  <c:v>27.86591</c:v>
                </c:pt>
                <c:pt idx="10631">
                  <c:v>27.86853</c:v>
                </c:pt>
                <c:pt idx="10632">
                  <c:v>27.87115</c:v>
                </c:pt>
                <c:pt idx="10633">
                  <c:v>27.87377</c:v>
                </c:pt>
                <c:pt idx="10634">
                  <c:v>27.876390000000001</c:v>
                </c:pt>
                <c:pt idx="10635">
                  <c:v>27.879010000000001</c:v>
                </c:pt>
                <c:pt idx="10636">
                  <c:v>27.881640000000001</c:v>
                </c:pt>
                <c:pt idx="10637">
                  <c:v>27.884260000000001</c:v>
                </c:pt>
                <c:pt idx="10638">
                  <c:v>27.886880000000001</c:v>
                </c:pt>
                <c:pt idx="10639">
                  <c:v>27.889500000000002</c:v>
                </c:pt>
                <c:pt idx="10640">
                  <c:v>27.892119999999998</c:v>
                </c:pt>
                <c:pt idx="10641">
                  <c:v>27.894739999999999</c:v>
                </c:pt>
                <c:pt idx="10642">
                  <c:v>27.897359999999999</c:v>
                </c:pt>
                <c:pt idx="10643">
                  <c:v>27.899989999999999</c:v>
                </c:pt>
                <c:pt idx="10644">
                  <c:v>27.902609999999999</c:v>
                </c:pt>
                <c:pt idx="10645">
                  <c:v>27.90523</c:v>
                </c:pt>
                <c:pt idx="10646">
                  <c:v>27.90785</c:v>
                </c:pt>
                <c:pt idx="10647">
                  <c:v>27.91047</c:v>
                </c:pt>
                <c:pt idx="10648">
                  <c:v>27.91309</c:v>
                </c:pt>
                <c:pt idx="10649">
                  <c:v>27.915710000000001</c:v>
                </c:pt>
                <c:pt idx="10650">
                  <c:v>27.918330000000001</c:v>
                </c:pt>
                <c:pt idx="10651">
                  <c:v>27.920960000000001</c:v>
                </c:pt>
                <c:pt idx="10652">
                  <c:v>27.923580000000001</c:v>
                </c:pt>
                <c:pt idx="10653">
                  <c:v>27.926200000000001</c:v>
                </c:pt>
                <c:pt idx="10654">
                  <c:v>27.928820000000002</c:v>
                </c:pt>
                <c:pt idx="10655">
                  <c:v>27.931439999999998</c:v>
                </c:pt>
                <c:pt idx="10656">
                  <c:v>27.934059999999999</c:v>
                </c:pt>
                <c:pt idx="10657">
                  <c:v>27.936689999999999</c:v>
                </c:pt>
                <c:pt idx="10658">
                  <c:v>27.939309999999999</c:v>
                </c:pt>
                <c:pt idx="10659">
                  <c:v>27.941929999999999</c:v>
                </c:pt>
                <c:pt idx="10660">
                  <c:v>27.94455</c:v>
                </c:pt>
                <c:pt idx="10661">
                  <c:v>27.94717</c:v>
                </c:pt>
                <c:pt idx="10662">
                  <c:v>27.94979</c:v>
                </c:pt>
                <c:pt idx="10663">
                  <c:v>27.95242</c:v>
                </c:pt>
                <c:pt idx="10664">
                  <c:v>27.95504</c:v>
                </c:pt>
                <c:pt idx="10665">
                  <c:v>27.957660000000001</c:v>
                </c:pt>
                <c:pt idx="10666">
                  <c:v>27.960280000000001</c:v>
                </c:pt>
                <c:pt idx="10667">
                  <c:v>27.962900000000001</c:v>
                </c:pt>
                <c:pt idx="10668">
                  <c:v>27.965520000000001</c:v>
                </c:pt>
                <c:pt idx="10669">
                  <c:v>27.968139999999998</c:v>
                </c:pt>
                <c:pt idx="10670">
                  <c:v>27.970759999999999</c:v>
                </c:pt>
                <c:pt idx="10671">
                  <c:v>27.973389999999998</c:v>
                </c:pt>
                <c:pt idx="10672">
                  <c:v>27.976009999999999</c:v>
                </c:pt>
                <c:pt idx="10673">
                  <c:v>27.978629999999999</c:v>
                </c:pt>
                <c:pt idx="10674">
                  <c:v>27.981249999999999</c:v>
                </c:pt>
                <c:pt idx="10675">
                  <c:v>27.98387</c:v>
                </c:pt>
                <c:pt idx="10676">
                  <c:v>27.98649</c:v>
                </c:pt>
                <c:pt idx="10677">
                  <c:v>27.98911</c:v>
                </c:pt>
                <c:pt idx="10678">
                  <c:v>27.99174</c:v>
                </c:pt>
                <c:pt idx="10679">
                  <c:v>27.99436</c:v>
                </c:pt>
                <c:pt idx="10680">
                  <c:v>27.996980000000001</c:v>
                </c:pt>
                <c:pt idx="10681">
                  <c:v>27.999600000000001</c:v>
                </c:pt>
                <c:pt idx="10682">
                  <c:v>28.002220000000001</c:v>
                </c:pt>
                <c:pt idx="10683">
                  <c:v>28.004840000000002</c:v>
                </c:pt>
                <c:pt idx="10684">
                  <c:v>28.007470000000001</c:v>
                </c:pt>
                <c:pt idx="10685">
                  <c:v>28.010090000000002</c:v>
                </c:pt>
                <c:pt idx="10686">
                  <c:v>28.012709999999998</c:v>
                </c:pt>
                <c:pt idx="10687">
                  <c:v>28.015329999999999</c:v>
                </c:pt>
                <c:pt idx="10688">
                  <c:v>28.017949999999999</c:v>
                </c:pt>
                <c:pt idx="10689">
                  <c:v>28.020569999999999</c:v>
                </c:pt>
                <c:pt idx="10690">
                  <c:v>28.02319</c:v>
                </c:pt>
                <c:pt idx="10691">
                  <c:v>28.02581</c:v>
                </c:pt>
                <c:pt idx="10692">
                  <c:v>28.02844</c:v>
                </c:pt>
                <c:pt idx="10693">
                  <c:v>28.03106</c:v>
                </c:pt>
                <c:pt idx="10694">
                  <c:v>28.03368</c:v>
                </c:pt>
                <c:pt idx="10695">
                  <c:v>28.036300000000001</c:v>
                </c:pt>
                <c:pt idx="10696">
                  <c:v>28.038920000000001</c:v>
                </c:pt>
                <c:pt idx="10697">
                  <c:v>28.041540000000001</c:v>
                </c:pt>
                <c:pt idx="10698">
                  <c:v>28.044160000000002</c:v>
                </c:pt>
                <c:pt idx="10699">
                  <c:v>28.046790000000001</c:v>
                </c:pt>
                <c:pt idx="10700">
                  <c:v>28.049410000000002</c:v>
                </c:pt>
                <c:pt idx="10701">
                  <c:v>28.052029999999998</c:v>
                </c:pt>
                <c:pt idx="10702">
                  <c:v>28.054649999999999</c:v>
                </c:pt>
                <c:pt idx="10703">
                  <c:v>28.057269999999999</c:v>
                </c:pt>
                <c:pt idx="10704">
                  <c:v>28.059889999999999</c:v>
                </c:pt>
                <c:pt idx="10705">
                  <c:v>28.062519999999999</c:v>
                </c:pt>
                <c:pt idx="10706">
                  <c:v>28.06514</c:v>
                </c:pt>
                <c:pt idx="10707">
                  <c:v>28.06776</c:v>
                </c:pt>
                <c:pt idx="10708">
                  <c:v>28.07038</c:v>
                </c:pt>
                <c:pt idx="10709">
                  <c:v>28.073</c:v>
                </c:pt>
                <c:pt idx="10710">
                  <c:v>28.075620000000001</c:v>
                </c:pt>
                <c:pt idx="10711">
                  <c:v>28.078240000000001</c:v>
                </c:pt>
                <c:pt idx="10712">
                  <c:v>28.080870000000001</c:v>
                </c:pt>
                <c:pt idx="10713">
                  <c:v>28.083490000000001</c:v>
                </c:pt>
                <c:pt idx="10714">
                  <c:v>28.086110000000001</c:v>
                </c:pt>
                <c:pt idx="10715">
                  <c:v>28.088730000000002</c:v>
                </c:pt>
                <c:pt idx="10716">
                  <c:v>28.091349999999998</c:v>
                </c:pt>
                <c:pt idx="10717">
                  <c:v>28.093969999999999</c:v>
                </c:pt>
                <c:pt idx="10718">
                  <c:v>28.096589999999999</c:v>
                </c:pt>
                <c:pt idx="10719">
                  <c:v>28.099209999999999</c:v>
                </c:pt>
                <c:pt idx="10720">
                  <c:v>28.101839999999999</c:v>
                </c:pt>
                <c:pt idx="10721">
                  <c:v>28.10446</c:v>
                </c:pt>
                <c:pt idx="10722">
                  <c:v>28.10708</c:v>
                </c:pt>
                <c:pt idx="10723">
                  <c:v>28.1097</c:v>
                </c:pt>
                <c:pt idx="10724">
                  <c:v>28.11232</c:v>
                </c:pt>
                <c:pt idx="10725">
                  <c:v>28.114940000000001</c:v>
                </c:pt>
                <c:pt idx="10726">
                  <c:v>28.117570000000001</c:v>
                </c:pt>
                <c:pt idx="10727">
                  <c:v>28.120190000000001</c:v>
                </c:pt>
                <c:pt idx="10728">
                  <c:v>28.122810000000001</c:v>
                </c:pt>
                <c:pt idx="10729">
                  <c:v>28.125430000000001</c:v>
                </c:pt>
                <c:pt idx="10730">
                  <c:v>28.128050000000002</c:v>
                </c:pt>
                <c:pt idx="10731">
                  <c:v>28.130669999999999</c:v>
                </c:pt>
                <c:pt idx="10732">
                  <c:v>28.133289999999999</c:v>
                </c:pt>
                <c:pt idx="10733">
                  <c:v>28.135919999999999</c:v>
                </c:pt>
                <c:pt idx="10734">
                  <c:v>28.138539999999999</c:v>
                </c:pt>
                <c:pt idx="10735">
                  <c:v>28.141159999999999</c:v>
                </c:pt>
                <c:pt idx="10736">
                  <c:v>28.14378</c:v>
                </c:pt>
                <c:pt idx="10737">
                  <c:v>28.1464</c:v>
                </c:pt>
                <c:pt idx="10738">
                  <c:v>28.14902</c:v>
                </c:pt>
                <c:pt idx="10739">
                  <c:v>28.15164</c:v>
                </c:pt>
                <c:pt idx="10740">
                  <c:v>28.15427</c:v>
                </c:pt>
                <c:pt idx="10741">
                  <c:v>28.156890000000001</c:v>
                </c:pt>
                <c:pt idx="10742">
                  <c:v>28.159510000000001</c:v>
                </c:pt>
                <c:pt idx="10743">
                  <c:v>28.162130000000001</c:v>
                </c:pt>
                <c:pt idx="10744">
                  <c:v>28.164750000000002</c:v>
                </c:pt>
                <c:pt idx="10745">
                  <c:v>28.167369999999998</c:v>
                </c:pt>
                <c:pt idx="10746">
                  <c:v>28.169989999999999</c:v>
                </c:pt>
                <c:pt idx="10747">
                  <c:v>28.172619999999998</c:v>
                </c:pt>
                <c:pt idx="10748">
                  <c:v>28.175239999999999</c:v>
                </c:pt>
                <c:pt idx="10749">
                  <c:v>28.177859999999999</c:v>
                </c:pt>
                <c:pt idx="10750">
                  <c:v>28.180479999999999</c:v>
                </c:pt>
                <c:pt idx="10751">
                  <c:v>28.1831</c:v>
                </c:pt>
                <c:pt idx="10752">
                  <c:v>28.18572</c:v>
                </c:pt>
                <c:pt idx="10753">
                  <c:v>28.18834</c:v>
                </c:pt>
                <c:pt idx="10754">
                  <c:v>28.19097</c:v>
                </c:pt>
                <c:pt idx="10755">
                  <c:v>28.19359</c:v>
                </c:pt>
                <c:pt idx="10756">
                  <c:v>28.196210000000001</c:v>
                </c:pt>
                <c:pt idx="10757">
                  <c:v>28.198830000000001</c:v>
                </c:pt>
                <c:pt idx="10758">
                  <c:v>28.201450000000001</c:v>
                </c:pt>
                <c:pt idx="10759">
                  <c:v>28.204070000000002</c:v>
                </c:pt>
                <c:pt idx="10760">
                  <c:v>28.206689999999998</c:v>
                </c:pt>
                <c:pt idx="10761">
                  <c:v>28.209320000000002</c:v>
                </c:pt>
                <c:pt idx="10762">
                  <c:v>28.211939999999998</c:v>
                </c:pt>
                <c:pt idx="10763">
                  <c:v>28.214559999999999</c:v>
                </c:pt>
                <c:pt idx="10764">
                  <c:v>28.217179999999999</c:v>
                </c:pt>
                <c:pt idx="10765">
                  <c:v>28.219799999999999</c:v>
                </c:pt>
                <c:pt idx="10766">
                  <c:v>28.22242</c:v>
                </c:pt>
                <c:pt idx="10767">
                  <c:v>28.22504</c:v>
                </c:pt>
                <c:pt idx="10768">
                  <c:v>28.22766</c:v>
                </c:pt>
                <c:pt idx="10769">
                  <c:v>28.23029</c:v>
                </c:pt>
                <c:pt idx="10770">
                  <c:v>28.23291</c:v>
                </c:pt>
                <c:pt idx="10771">
                  <c:v>28.235530000000001</c:v>
                </c:pt>
                <c:pt idx="10772">
                  <c:v>28.238150000000001</c:v>
                </c:pt>
                <c:pt idx="10773">
                  <c:v>28.240770000000001</c:v>
                </c:pt>
                <c:pt idx="10774">
                  <c:v>28.243390000000002</c:v>
                </c:pt>
                <c:pt idx="10775">
                  <c:v>28.246020000000001</c:v>
                </c:pt>
                <c:pt idx="10776">
                  <c:v>28.248640000000002</c:v>
                </c:pt>
                <c:pt idx="10777">
                  <c:v>28.251259999999998</c:v>
                </c:pt>
                <c:pt idx="10778">
                  <c:v>28.253879999999999</c:v>
                </c:pt>
                <c:pt idx="10779">
                  <c:v>28.256499999999999</c:v>
                </c:pt>
                <c:pt idx="10780">
                  <c:v>28.259119999999999</c:v>
                </c:pt>
                <c:pt idx="10781">
                  <c:v>28.26174</c:v>
                </c:pt>
                <c:pt idx="10782">
                  <c:v>28.26437</c:v>
                </c:pt>
                <c:pt idx="10783">
                  <c:v>28.26699</c:v>
                </c:pt>
                <c:pt idx="10784">
                  <c:v>28.26961</c:v>
                </c:pt>
                <c:pt idx="10785">
                  <c:v>28.27223</c:v>
                </c:pt>
                <c:pt idx="10786">
                  <c:v>28.274850000000001</c:v>
                </c:pt>
                <c:pt idx="10787">
                  <c:v>28.277470000000001</c:v>
                </c:pt>
                <c:pt idx="10788">
                  <c:v>28.280090000000001</c:v>
                </c:pt>
                <c:pt idx="10789">
                  <c:v>28.282720000000001</c:v>
                </c:pt>
                <c:pt idx="10790">
                  <c:v>28.285340000000001</c:v>
                </c:pt>
                <c:pt idx="10791">
                  <c:v>28.287960000000002</c:v>
                </c:pt>
                <c:pt idx="10792">
                  <c:v>28.290579999999999</c:v>
                </c:pt>
                <c:pt idx="10793">
                  <c:v>28.293199999999999</c:v>
                </c:pt>
                <c:pt idx="10794">
                  <c:v>28.295819999999999</c:v>
                </c:pt>
                <c:pt idx="10795">
                  <c:v>28.298439999999999</c:v>
                </c:pt>
                <c:pt idx="10796">
                  <c:v>28.301069999999999</c:v>
                </c:pt>
                <c:pt idx="10797">
                  <c:v>28.30369</c:v>
                </c:pt>
                <c:pt idx="10798">
                  <c:v>28.30631</c:v>
                </c:pt>
                <c:pt idx="10799">
                  <c:v>28.30893</c:v>
                </c:pt>
                <c:pt idx="10800">
                  <c:v>28.31155</c:v>
                </c:pt>
                <c:pt idx="10801">
                  <c:v>28.314170000000001</c:v>
                </c:pt>
                <c:pt idx="10802">
                  <c:v>28.316800000000001</c:v>
                </c:pt>
                <c:pt idx="10803">
                  <c:v>28.319420000000001</c:v>
                </c:pt>
                <c:pt idx="10804">
                  <c:v>28.322040000000001</c:v>
                </c:pt>
                <c:pt idx="10805">
                  <c:v>28.324660000000002</c:v>
                </c:pt>
                <c:pt idx="10806">
                  <c:v>28.327279999999998</c:v>
                </c:pt>
                <c:pt idx="10807">
                  <c:v>28.329899999999999</c:v>
                </c:pt>
                <c:pt idx="10808">
                  <c:v>28.332519999999999</c:v>
                </c:pt>
                <c:pt idx="10809">
                  <c:v>28.335139999999999</c:v>
                </c:pt>
                <c:pt idx="10810">
                  <c:v>28.337769999999999</c:v>
                </c:pt>
                <c:pt idx="10811">
                  <c:v>28.340389999999999</c:v>
                </c:pt>
                <c:pt idx="10812">
                  <c:v>28.34301</c:v>
                </c:pt>
                <c:pt idx="10813">
                  <c:v>28.34563</c:v>
                </c:pt>
                <c:pt idx="10814">
                  <c:v>28.34825</c:v>
                </c:pt>
                <c:pt idx="10815">
                  <c:v>28.35087</c:v>
                </c:pt>
                <c:pt idx="10816">
                  <c:v>28.353490000000001</c:v>
                </c:pt>
                <c:pt idx="10817">
                  <c:v>28.356120000000001</c:v>
                </c:pt>
                <c:pt idx="10818">
                  <c:v>28.358740000000001</c:v>
                </c:pt>
                <c:pt idx="10819">
                  <c:v>28.361360000000001</c:v>
                </c:pt>
                <c:pt idx="10820">
                  <c:v>28.363980000000002</c:v>
                </c:pt>
                <c:pt idx="10821">
                  <c:v>28.366599999999998</c:v>
                </c:pt>
                <c:pt idx="10822">
                  <c:v>28.369219999999999</c:v>
                </c:pt>
                <c:pt idx="10823">
                  <c:v>28.371849999999998</c:v>
                </c:pt>
                <c:pt idx="10824">
                  <c:v>28.374469999999999</c:v>
                </c:pt>
                <c:pt idx="10825">
                  <c:v>28.377089999999999</c:v>
                </c:pt>
                <c:pt idx="10826">
                  <c:v>28.379709999999999</c:v>
                </c:pt>
                <c:pt idx="10827">
                  <c:v>28.38233</c:v>
                </c:pt>
                <c:pt idx="10828">
                  <c:v>28.38495</c:v>
                </c:pt>
                <c:pt idx="10829">
                  <c:v>28.38757</c:v>
                </c:pt>
                <c:pt idx="10830">
                  <c:v>28.3902</c:v>
                </c:pt>
                <c:pt idx="10831">
                  <c:v>28.39282</c:v>
                </c:pt>
                <c:pt idx="10832">
                  <c:v>28.395440000000001</c:v>
                </c:pt>
                <c:pt idx="10833">
                  <c:v>28.398060000000001</c:v>
                </c:pt>
                <c:pt idx="10834">
                  <c:v>28.400680000000001</c:v>
                </c:pt>
                <c:pt idx="10835">
                  <c:v>28.403300000000002</c:v>
                </c:pt>
                <c:pt idx="10836">
                  <c:v>28.405919999999998</c:v>
                </c:pt>
                <c:pt idx="10837">
                  <c:v>28.408539999999999</c:v>
                </c:pt>
                <c:pt idx="10838">
                  <c:v>28.411169999999998</c:v>
                </c:pt>
                <c:pt idx="10839">
                  <c:v>28.413789999999999</c:v>
                </c:pt>
                <c:pt idx="10840">
                  <c:v>28.416409999999999</c:v>
                </c:pt>
                <c:pt idx="10841">
                  <c:v>28.419029999999999</c:v>
                </c:pt>
                <c:pt idx="10842">
                  <c:v>28.42165</c:v>
                </c:pt>
                <c:pt idx="10843">
                  <c:v>28.42427</c:v>
                </c:pt>
                <c:pt idx="10844">
                  <c:v>28.4269</c:v>
                </c:pt>
                <c:pt idx="10845">
                  <c:v>28.42952</c:v>
                </c:pt>
                <c:pt idx="10846">
                  <c:v>28.43214</c:v>
                </c:pt>
                <c:pt idx="10847">
                  <c:v>28.434760000000001</c:v>
                </c:pt>
                <c:pt idx="10848">
                  <c:v>28.437380000000001</c:v>
                </c:pt>
                <c:pt idx="10849">
                  <c:v>28.44</c:v>
                </c:pt>
                <c:pt idx="10850">
                  <c:v>28.442620000000002</c:v>
                </c:pt>
                <c:pt idx="10851">
                  <c:v>28.445250000000001</c:v>
                </c:pt>
                <c:pt idx="10852">
                  <c:v>28.447870000000002</c:v>
                </c:pt>
                <c:pt idx="10853">
                  <c:v>28.450489999999999</c:v>
                </c:pt>
                <c:pt idx="10854">
                  <c:v>28.453109999999999</c:v>
                </c:pt>
                <c:pt idx="10855">
                  <c:v>28.455729999999999</c:v>
                </c:pt>
                <c:pt idx="10856">
                  <c:v>28.458349999999999</c:v>
                </c:pt>
                <c:pt idx="10857">
                  <c:v>28.46097</c:v>
                </c:pt>
                <c:pt idx="10858">
                  <c:v>28.46359</c:v>
                </c:pt>
                <c:pt idx="10859">
                  <c:v>28.46622</c:v>
                </c:pt>
                <c:pt idx="10860">
                  <c:v>28.46884</c:v>
                </c:pt>
                <c:pt idx="10861">
                  <c:v>28.47146</c:v>
                </c:pt>
                <c:pt idx="10862">
                  <c:v>28.474080000000001</c:v>
                </c:pt>
                <c:pt idx="10863">
                  <c:v>28.476700000000001</c:v>
                </c:pt>
                <c:pt idx="10864">
                  <c:v>28.479320000000001</c:v>
                </c:pt>
                <c:pt idx="10865">
                  <c:v>28.481950000000001</c:v>
                </c:pt>
                <c:pt idx="10866">
                  <c:v>28.484570000000001</c:v>
                </c:pt>
                <c:pt idx="10867">
                  <c:v>28.487189999999998</c:v>
                </c:pt>
                <c:pt idx="10868">
                  <c:v>28.489809999999999</c:v>
                </c:pt>
                <c:pt idx="10869">
                  <c:v>28.492429999999999</c:v>
                </c:pt>
                <c:pt idx="10870">
                  <c:v>28.495049999999999</c:v>
                </c:pt>
                <c:pt idx="10871">
                  <c:v>28.497669999999999</c:v>
                </c:pt>
                <c:pt idx="10872">
                  <c:v>28.500299999999999</c:v>
                </c:pt>
                <c:pt idx="10873">
                  <c:v>28.50292</c:v>
                </c:pt>
                <c:pt idx="10874">
                  <c:v>28.50554</c:v>
                </c:pt>
                <c:pt idx="10875">
                  <c:v>28.50816</c:v>
                </c:pt>
                <c:pt idx="10876">
                  <c:v>28.51078</c:v>
                </c:pt>
                <c:pt idx="10877">
                  <c:v>28.513400000000001</c:v>
                </c:pt>
                <c:pt idx="10878">
                  <c:v>28.516020000000001</c:v>
                </c:pt>
                <c:pt idx="10879">
                  <c:v>28.518650000000001</c:v>
                </c:pt>
                <c:pt idx="10880">
                  <c:v>28.521270000000001</c:v>
                </c:pt>
                <c:pt idx="10881">
                  <c:v>28.523890000000002</c:v>
                </c:pt>
                <c:pt idx="10882">
                  <c:v>28.526509999999998</c:v>
                </c:pt>
                <c:pt idx="10883">
                  <c:v>28.529129999999999</c:v>
                </c:pt>
                <c:pt idx="10884">
                  <c:v>28.531749999999999</c:v>
                </c:pt>
                <c:pt idx="10885">
                  <c:v>28.534369999999999</c:v>
                </c:pt>
                <c:pt idx="10886">
                  <c:v>28.536989999999999</c:v>
                </c:pt>
                <c:pt idx="10887">
                  <c:v>28.539619999999999</c:v>
                </c:pt>
                <c:pt idx="10888">
                  <c:v>28.54224</c:v>
                </c:pt>
                <c:pt idx="10889">
                  <c:v>28.54486</c:v>
                </c:pt>
                <c:pt idx="10890">
                  <c:v>28.54748</c:v>
                </c:pt>
                <c:pt idx="10891">
                  <c:v>28.5501</c:v>
                </c:pt>
                <c:pt idx="10892">
                  <c:v>28.552720000000001</c:v>
                </c:pt>
                <c:pt idx="10893">
                  <c:v>28.555350000000001</c:v>
                </c:pt>
                <c:pt idx="10894">
                  <c:v>28.557970000000001</c:v>
                </c:pt>
                <c:pt idx="10895">
                  <c:v>28.560590000000001</c:v>
                </c:pt>
                <c:pt idx="10896">
                  <c:v>28.563210000000002</c:v>
                </c:pt>
                <c:pt idx="10897">
                  <c:v>28.565829999999998</c:v>
                </c:pt>
                <c:pt idx="10898">
                  <c:v>28.568449999999999</c:v>
                </c:pt>
                <c:pt idx="10899">
                  <c:v>28.571069999999999</c:v>
                </c:pt>
                <c:pt idx="10900">
                  <c:v>28.573699999999999</c:v>
                </c:pt>
                <c:pt idx="10901">
                  <c:v>28.576319999999999</c:v>
                </c:pt>
                <c:pt idx="10902">
                  <c:v>28.578939999999999</c:v>
                </c:pt>
                <c:pt idx="10903">
                  <c:v>28.58156</c:v>
                </c:pt>
                <c:pt idx="10904">
                  <c:v>28.58418</c:v>
                </c:pt>
                <c:pt idx="10905">
                  <c:v>28.5868</c:v>
                </c:pt>
                <c:pt idx="10906">
                  <c:v>28.58942</c:v>
                </c:pt>
                <c:pt idx="10907">
                  <c:v>28.59205</c:v>
                </c:pt>
                <c:pt idx="10908">
                  <c:v>28.594670000000001</c:v>
                </c:pt>
                <c:pt idx="10909">
                  <c:v>28.597290000000001</c:v>
                </c:pt>
                <c:pt idx="10910">
                  <c:v>28.599910000000001</c:v>
                </c:pt>
                <c:pt idx="10911">
                  <c:v>28.602530000000002</c:v>
                </c:pt>
                <c:pt idx="10912">
                  <c:v>28.605149999999998</c:v>
                </c:pt>
                <c:pt idx="10913">
                  <c:v>28.607769999999999</c:v>
                </c:pt>
                <c:pt idx="10914">
                  <c:v>28.610399999999998</c:v>
                </c:pt>
                <c:pt idx="10915">
                  <c:v>28.613019999999999</c:v>
                </c:pt>
                <c:pt idx="10916">
                  <c:v>28.615639999999999</c:v>
                </c:pt>
                <c:pt idx="10917">
                  <c:v>28.618259999999999</c:v>
                </c:pt>
                <c:pt idx="10918">
                  <c:v>28.62088</c:v>
                </c:pt>
                <c:pt idx="10919">
                  <c:v>28.6235</c:v>
                </c:pt>
                <c:pt idx="10920">
                  <c:v>28.62613</c:v>
                </c:pt>
                <c:pt idx="10921">
                  <c:v>28.62875</c:v>
                </c:pt>
                <c:pt idx="10922">
                  <c:v>28.63137</c:v>
                </c:pt>
                <c:pt idx="10923">
                  <c:v>28.633990000000001</c:v>
                </c:pt>
                <c:pt idx="10924">
                  <c:v>28.636610000000001</c:v>
                </c:pt>
                <c:pt idx="10925">
                  <c:v>28.639230000000001</c:v>
                </c:pt>
                <c:pt idx="10926">
                  <c:v>28.641850000000002</c:v>
                </c:pt>
                <c:pt idx="10927">
                  <c:v>28.644469999999998</c:v>
                </c:pt>
                <c:pt idx="10928">
                  <c:v>28.647099999999998</c:v>
                </c:pt>
                <c:pt idx="10929">
                  <c:v>28.649719999999999</c:v>
                </c:pt>
                <c:pt idx="10930">
                  <c:v>28.652339999999999</c:v>
                </c:pt>
                <c:pt idx="10931">
                  <c:v>28.654959999999999</c:v>
                </c:pt>
                <c:pt idx="10932">
                  <c:v>28.657579999999999</c:v>
                </c:pt>
                <c:pt idx="10933">
                  <c:v>28.6602</c:v>
                </c:pt>
                <c:pt idx="10934">
                  <c:v>28.66282</c:v>
                </c:pt>
                <c:pt idx="10935">
                  <c:v>28.66545</c:v>
                </c:pt>
                <c:pt idx="10936">
                  <c:v>28.66807</c:v>
                </c:pt>
                <c:pt idx="10937">
                  <c:v>28.67069</c:v>
                </c:pt>
                <c:pt idx="10938">
                  <c:v>28.673310000000001</c:v>
                </c:pt>
                <c:pt idx="10939">
                  <c:v>28.675930000000001</c:v>
                </c:pt>
                <c:pt idx="10940">
                  <c:v>28.678550000000001</c:v>
                </c:pt>
                <c:pt idx="10941">
                  <c:v>28.681180000000001</c:v>
                </c:pt>
                <c:pt idx="10942">
                  <c:v>28.683800000000002</c:v>
                </c:pt>
                <c:pt idx="10943">
                  <c:v>28.686419999999998</c:v>
                </c:pt>
                <c:pt idx="10944">
                  <c:v>28.689039999999999</c:v>
                </c:pt>
                <c:pt idx="10945">
                  <c:v>28.691659999999999</c:v>
                </c:pt>
                <c:pt idx="10946">
                  <c:v>28.694279999999999</c:v>
                </c:pt>
                <c:pt idx="10947">
                  <c:v>28.696899999999999</c:v>
                </c:pt>
                <c:pt idx="10948">
                  <c:v>28.699529999999999</c:v>
                </c:pt>
                <c:pt idx="10949">
                  <c:v>28.70215</c:v>
                </c:pt>
                <c:pt idx="10950">
                  <c:v>28.70477</c:v>
                </c:pt>
                <c:pt idx="10951">
                  <c:v>28.70739</c:v>
                </c:pt>
                <c:pt idx="10952">
                  <c:v>28.71001</c:v>
                </c:pt>
                <c:pt idx="10953">
                  <c:v>28.712630000000001</c:v>
                </c:pt>
                <c:pt idx="10954">
                  <c:v>28.715250000000001</c:v>
                </c:pt>
                <c:pt idx="10955">
                  <c:v>28.717870000000001</c:v>
                </c:pt>
                <c:pt idx="10956">
                  <c:v>28.720500000000001</c:v>
                </c:pt>
                <c:pt idx="10957">
                  <c:v>28.723120000000002</c:v>
                </c:pt>
                <c:pt idx="10958">
                  <c:v>28.725739999999998</c:v>
                </c:pt>
                <c:pt idx="10959">
                  <c:v>28.728359999999999</c:v>
                </c:pt>
                <c:pt idx="10960">
                  <c:v>28.730979999999999</c:v>
                </c:pt>
                <c:pt idx="10961">
                  <c:v>28.733599999999999</c:v>
                </c:pt>
                <c:pt idx="10962">
                  <c:v>28.736229999999999</c:v>
                </c:pt>
                <c:pt idx="10963">
                  <c:v>28.738849999999999</c:v>
                </c:pt>
                <c:pt idx="10964">
                  <c:v>28.74147</c:v>
                </c:pt>
                <c:pt idx="10965">
                  <c:v>28.74409</c:v>
                </c:pt>
                <c:pt idx="10966">
                  <c:v>28.74671</c:v>
                </c:pt>
                <c:pt idx="10967">
                  <c:v>28.74933</c:v>
                </c:pt>
                <c:pt idx="10968">
                  <c:v>28.751950000000001</c:v>
                </c:pt>
                <c:pt idx="10969">
                  <c:v>28.754580000000001</c:v>
                </c:pt>
                <c:pt idx="10970">
                  <c:v>28.757200000000001</c:v>
                </c:pt>
                <c:pt idx="10971">
                  <c:v>28.759820000000001</c:v>
                </c:pt>
                <c:pt idx="10972">
                  <c:v>28.762440000000002</c:v>
                </c:pt>
                <c:pt idx="10973">
                  <c:v>28.765059999999998</c:v>
                </c:pt>
                <c:pt idx="10974">
                  <c:v>28.767679999999999</c:v>
                </c:pt>
                <c:pt idx="10975">
                  <c:v>28.770299999999999</c:v>
                </c:pt>
                <c:pt idx="10976">
                  <c:v>28.772919999999999</c:v>
                </c:pt>
                <c:pt idx="10977">
                  <c:v>28.775549999999999</c:v>
                </c:pt>
                <c:pt idx="10978">
                  <c:v>28.778169999999999</c:v>
                </c:pt>
                <c:pt idx="10979">
                  <c:v>28.78079</c:v>
                </c:pt>
                <c:pt idx="10980">
                  <c:v>28.78341</c:v>
                </c:pt>
                <c:pt idx="10981">
                  <c:v>28.78603</c:v>
                </c:pt>
                <c:pt idx="10982">
                  <c:v>28.788650000000001</c:v>
                </c:pt>
                <c:pt idx="10983">
                  <c:v>28.79128</c:v>
                </c:pt>
                <c:pt idx="10984">
                  <c:v>28.793900000000001</c:v>
                </c:pt>
                <c:pt idx="10985">
                  <c:v>28.796520000000001</c:v>
                </c:pt>
                <c:pt idx="10986">
                  <c:v>28.799140000000001</c:v>
                </c:pt>
                <c:pt idx="10987">
                  <c:v>28.801760000000002</c:v>
                </c:pt>
                <c:pt idx="10988">
                  <c:v>28.804379999999998</c:v>
                </c:pt>
                <c:pt idx="10989">
                  <c:v>28.806999999999999</c:v>
                </c:pt>
                <c:pt idx="10990">
                  <c:v>28.809629999999999</c:v>
                </c:pt>
                <c:pt idx="10991">
                  <c:v>28.812249999999999</c:v>
                </c:pt>
                <c:pt idx="10992">
                  <c:v>28.814869999999999</c:v>
                </c:pt>
                <c:pt idx="10993">
                  <c:v>28.817489999999999</c:v>
                </c:pt>
                <c:pt idx="10994">
                  <c:v>28.82011</c:v>
                </c:pt>
                <c:pt idx="10995">
                  <c:v>28.82273</c:v>
                </c:pt>
                <c:pt idx="10996">
                  <c:v>28.82535</c:v>
                </c:pt>
                <c:pt idx="10997">
                  <c:v>28.82798</c:v>
                </c:pt>
                <c:pt idx="10998">
                  <c:v>28.8306</c:v>
                </c:pt>
                <c:pt idx="10999">
                  <c:v>28.833220000000001</c:v>
                </c:pt>
                <c:pt idx="11000">
                  <c:v>28.835840000000001</c:v>
                </c:pt>
                <c:pt idx="11001">
                  <c:v>28.838460000000001</c:v>
                </c:pt>
                <c:pt idx="11002">
                  <c:v>28.841080000000002</c:v>
                </c:pt>
                <c:pt idx="11003">
                  <c:v>28.843699999999998</c:v>
                </c:pt>
                <c:pt idx="11004">
                  <c:v>28.846319999999999</c:v>
                </c:pt>
                <c:pt idx="11005">
                  <c:v>28.848949999999999</c:v>
                </c:pt>
                <c:pt idx="11006">
                  <c:v>28.851569999999999</c:v>
                </c:pt>
                <c:pt idx="11007">
                  <c:v>28.854189999999999</c:v>
                </c:pt>
                <c:pt idx="11008">
                  <c:v>28.856809999999999</c:v>
                </c:pt>
                <c:pt idx="11009">
                  <c:v>28.85943</c:v>
                </c:pt>
                <c:pt idx="11010">
                  <c:v>28.86205</c:v>
                </c:pt>
                <c:pt idx="11011">
                  <c:v>28.86468</c:v>
                </c:pt>
                <c:pt idx="11012">
                  <c:v>28.8673</c:v>
                </c:pt>
                <c:pt idx="11013">
                  <c:v>28.86992</c:v>
                </c:pt>
                <c:pt idx="11014">
                  <c:v>28.872540000000001</c:v>
                </c:pt>
                <c:pt idx="11015">
                  <c:v>28.875160000000001</c:v>
                </c:pt>
                <c:pt idx="11016">
                  <c:v>28.877780000000001</c:v>
                </c:pt>
                <c:pt idx="11017">
                  <c:v>28.880400000000002</c:v>
                </c:pt>
                <c:pt idx="11018">
                  <c:v>28.883030000000002</c:v>
                </c:pt>
                <c:pt idx="11019">
                  <c:v>28.885649999999998</c:v>
                </c:pt>
                <c:pt idx="11020">
                  <c:v>28.888269999999999</c:v>
                </c:pt>
                <c:pt idx="11021">
                  <c:v>28.890889999999999</c:v>
                </c:pt>
                <c:pt idx="11022">
                  <c:v>28.893509999999999</c:v>
                </c:pt>
                <c:pt idx="11023">
                  <c:v>28.896129999999999</c:v>
                </c:pt>
                <c:pt idx="11024">
                  <c:v>28.89875</c:v>
                </c:pt>
                <c:pt idx="11025">
                  <c:v>28.90138</c:v>
                </c:pt>
                <c:pt idx="11026">
                  <c:v>28.904</c:v>
                </c:pt>
                <c:pt idx="11027">
                  <c:v>28.90662</c:v>
                </c:pt>
                <c:pt idx="11028">
                  <c:v>28.90924</c:v>
                </c:pt>
                <c:pt idx="11029">
                  <c:v>28.911860000000001</c:v>
                </c:pt>
                <c:pt idx="11030">
                  <c:v>28.914480000000001</c:v>
                </c:pt>
                <c:pt idx="11031">
                  <c:v>28.917100000000001</c:v>
                </c:pt>
                <c:pt idx="11032">
                  <c:v>28.919730000000001</c:v>
                </c:pt>
                <c:pt idx="11033">
                  <c:v>28.922350000000002</c:v>
                </c:pt>
                <c:pt idx="11034">
                  <c:v>28.924969999999998</c:v>
                </c:pt>
                <c:pt idx="11035">
                  <c:v>28.927589999999999</c:v>
                </c:pt>
                <c:pt idx="11036">
                  <c:v>28.930209999999999</c:v>
                </c:pt>
                <c:pt idx="11037">
                  <c:v>28.932829999999999</c:v>
                </c:pt>
                <c:pt idx="11038">
                  <c:v>28.935459999999999</c:v>
                </c:pt>
                <c:pt idx="11039">
                  <c:v>28.938079999999999</c:v>
                </c:pt>
                <c:pt idx="11040">
                  <c:v>28.9407</c:v>
                </c:pt>
                <c:pt idx="11041">
                  <c:v>28.94332</c:v>
                </c:pt>
                <c:pt idx="11042">
                  <c:v>28.94594</c:v>
                </c:pt>
                <c:pt idx="11043">
                  <c:v>28.948560000000001</c:v>
                </c:pt>
                <c:pt idx="11044">
                  <c:v>28.951180000000001</c:v>
                </c:pt>
                <c:pt idx="11045">
                  <c:v>28.953800000000001</c:v>
                </c:pt>
                <c:pt idx="11046">
                  <c:v>28.956430000000001</c:v>
                </c:pt>
                <c:pt idx="11047">
                  <c:v>28.959050000000001</c:v>
                </c:pt>
                <c:pt idx="11048">
                  <c:v>28.961670000000002</c:v>
                </c:pt>
                <c:pt idx="11049">
                  <c:v>28.964289999999998</c:v>
                </c:pt>
                <c:pt idx="11050">
                  <c:v>28.966909999999999</c:v>
                </c:pt>
                <c:pt idx="11051">
                  <c:v>28.969529999999999</c:v>
                </c:pt>
                <c:pt idx="11052">
                  <c:v>28.972149999999999</c:v>
                </c:pt>
                <c:pt idx="11053">
                  <c:v>28.974779999999999</c:v>
                </c:pt>
                <c:pt idx="11054">
                  <c:v>28.977399999999999</c:v>
                </c:pt>
                <c:pt idx="11055">
                  <c:v>28.98002</c:v>
                </c:pt>
                <c:pt idx="11056">
                  <c:v>28.98264</c:v>
                </c:pt>
                <c:pt idx="11057">
                  <c:v>28.98526</c:v>
                </c:pt>
                <c:pt idx="11058">
                  <c:v>28.987880000000001</c:v>
                </c:pt>
                <c:pt idx="11059">
                  <c:v>28.99051</c:v>
                </c:pt>
                <c:pt idx="11060">
                  <c:v>28.993130000000001</c:v>
                </c:pt>
                <c:pt idx="11061">
                  <c:v>28.995750000000001</c:v>
                </c:pt>
                <c:pt idx="11062">
                  <c:v>28.998370000000001</c:v>
                </c:pt>
                <c:pt idx="11063">
                  <c:v>29.000990000000002</c:v>
                </c:pt>
                <c:pt idx="11064">
                  <c:v>29.003609999999998</c:v>
                </c:pt>
                <c:pt idx="11065">
                  <c:v>29.006229999999999</c:v>
                </c:pt>
                <c:pt idx="11066">
                  <c:v>29.008849999999999</c:v>
                </c:pt>
                <c:pt idx="11067">
                  <c:v>29.011479999999999</c:v>
                </c:pt>
                <c:pt idx="11068">
                  <c:v>29.014099999999999</c:v>
                </c:pt>
                <c:pt idx="11069">
                  <c:v>29.016719999999999</c:v>
                </c:pt>
                <c:pt idx="11070">
                  <c:v>29.01934</c:v>
                </c:pt>
                <c:pt idx="11071">
                  <c:v>29.02196</c:v>
                </c:pt>
                <c:pt idx="11072">
                  <c:v>29.02458</c:v>
                </c:pt>
                <c:pt idx="11073">
                  <c:v>29.027200000000001</c:v>
                </c:pt>
                <c:pt idx="11074">
                  <c:v>29.02983</c:v>
                </c:pt>
                <c:pt idx="11075">
                  <c:v>29.032450000000001</c:v>
                </c:pt>
                <c:pt idx="11076">
                  <c:v>29.035070000000001</c:v>
                </c:pt>
                <c:pt idx="11077">
                  <c:v>29.037690000000001</c:v>
                </c:pt>
                <c:pt idx="11078">
                  <c:v>29.040310000000002</c:v>
                </c:pt>
                <c:pt idx="11079">
                  <c:v>29.042929999999998</c:v>
                </c:pt>
                <c:pt idx="11080">
                  <c:v>29.045559999999998</c:v>
                </c:pt>
                <c:pt idx="11081">
                  <c:v>29.048179999999999</c:v>
                </c:pt>
                <c:pt idx="11082">
                  <c:v>29.050799999999999</c:v>
                </c:pt>
                <c:pt idx="11083">
                  <c:v>29.053419999999999</c:v>
                </c:pt>
                <c:pt idx="11084">
                  <c:v>29.056039999999999</c:v>
                </c:pt>
                <c:pt idx="11085">
                  <c:v>29.05866</c:v>
                </c:pt>
                <c:pt idx="11086">
                  <c:v>29.06128</c:v>
                </c:pt>
                <c:pt idx="11087">
                  <c:v>29.06391</c:v>
                </c:pt>
                <c:pt idx="11088">
                  <c:v>29.06653</c:v>
                </c:pt>
                <c:pt idx="11089">
                  <c:v>29.06915</c:v>
                </c:pt>
                <c:pt idx="11090">
                  <c:v>29.071770000000001</c:v>
                </c:pt>
                <c:pt idx="11091">
                  <c:v>29.074390000000001</c:v>
                </c:pt>
                <c:pt idx="11092">
                  <c:v>29.077010000000001</c:v>
                </c:pt>
                <c:pt idx="11093">
                  <c:v>29.079630000000002</c:v>
                </c:pt>
                <c:pt idx="11094">
                  <c:v>29.082249999999998</c:v>
                </c:pt>
                <c:pt idx="11095">
                  <c:v>29.084879999999998</c:v>
                </c:pt>
                <c:pt idx="11096">
                  <c:v>29.087499999999999</c:v>
                </c:pt>
                <c:pt idx="11097">
                  <c:v>29.090119999999999</c:v>
                </c:pt>
                <c:pt idx="11098">
                  <c:v>29.092739999999999</c:v>
                </c:pt>
                <c:pt idx="11099">
                  <c:v>29.095359999999999</c:v>
                </c:pt>
                <c:pt idx="11100">
                  <c:v>29.09798</c:v>
                </c:pt>
                <c:pt idx="11101">
                  <c:v>29.10061</c:v>
                </c:pt>
                <c:pt idx="11102">
                  <c:v>29.10323</c:v>
                </c:pt>
                <c:pt idx="11103">
                  <c:v>29.10585</c:v>
                </c:pt>
                <c:pt idx="11104">
                  <c:v>29.108470000000001</c:v>
                </c:pt>
                <c:pt idx="11105">
                  <c:v>29.111090000000001</c:v>
                </c:pt>
                <c:pt idx="11106">
                  <c:v>29.113710000000001</c:v>
                </c:pt>
                <c:pt idx="11107">
                  <c:v>29.116330000000001</c:v>
                </c:pt>
                <c:pt idx="11108">
                  <c:v>29.118960000000001</c:v>
                </c:pt>
                <c:pt idx="11109">
                  <c:v>29.121580000000002</c:v>
                </c:pt>
                <c:pt idx="11110">
                  <c:v>29.124199999999998</c:v>
                </c:pt>
                <c:pt idx="11111">
                  <c:v>29.126819999999999</c:v>
                </c:pt>
                <c:pt idx="11112">
                  <c:v>29.129439999999999</c:v>
                </c:pt>
                <c:pt idx="11113">
                  <c:v>29.132059999999999</c:v>
                </c:pt>
                <c:pt idx="11114">
                  <c:v>29.134679999999999</c:v>
                </c:pt>
                <c:pt idx="11115">
                  <c:v>29.137309999999999</c:v>
                </c:pt>
                <c:pt idx="11116">
                  <c:v>29.13993</c:v>
                </c:pt>
                <c:pt idx="11117">
                  <c:v>29.14255</c:v>
                </c:pt>
                <c:pt idx="11118">
                  <c:v>29.14517</c:v>
                </c:pt>
                <c:pt idx="11119">
                  <c:v>29.147790000000001</c:v>
                </c:pt>
                <c:pt idx="11120">
                  <c:v>29.150410000000001</c:v>
                </c:pt>
                <c:pt idx="11121">
                  <c:v>29.153030000000001</c:v>
                </c:pt>
                <c:pt idx="11122">
                  <c:v>29.155650000000001</c:v>
                </c:pt>
                <c:pt idx="11123">
                  <c:v>29.158280000000001</c:v>
                </c:pt>
                <c:pt idx="11124">
                  <c:v>29.160900000000002</c:v>
                </c:pt>
                <c:pt idx="11125">
                  <c:v>29.163519999999998</c:v>
                </c:pt>
                <c:pt idx="11126">
                  <c:v>29.166139999999999</c:v>
                </c:pt>
                <c:pt idx="11127">
                  <c:v>29.168759999999999</c:v>
                </c:pt>
                <c:pt idx="11128">
                  <c:v>29.171379999999999</c:v>
                </c:pt>
                <c:pt idx="11129">
                  <c:v>29.174009999999999</c:v>
                </c:pt>
                <c:pt idx="11130">
                  <c:v>29.176629999999999</c:v>
                </c:pt>
                <c:pt idx="11131">
                  <c:v>29.17925</c:v>
                </c:pt>
                <c:pt idx="11132">
                  <c:v>29.18187</c:v>
                </c:pt>
                <c:pt idx="11133">
                  <c:v>29.18449</c:v>
                </c:pt>
                <c:pt idx="11134">
                  <c:v>29.187110000000001</c:v>
                </c:pt>
                <c:pt idx="11135">
                  <c:v>29.189730000000001</c:v>
                </c:pt>
                <c:pt idx="11136">
                  <c:v>29.192360000000001</c:v>
                </c:pt>
                <c:pt idx="11137">
                  <c:v>29.194980000000001</c:v>
                </c:pt>
                <c:pt idx="11138">
                  <c:v>29.197600000000001</c:v>
                </c:pt>
                <c:pt idx="11139">
                  <c:v>29.200220000000002</c:v>
                </c:pt>
                <c:pt idx="11140">
                  <c:v>29.202839999999998</c:v>
                </c:pt>
                <c:pt idx="11141">
                  <c:v>29.205459999999999</c:v>
                </c:pt>
                <c:pt idx="11142">
                  <c:v>29.208079999999999</c:v>
                </c:pt>
                <c:pt idx="11143">
                  <c:v>29.210699999999999</c:v>
                </c:pt>
                <c:pt idx="11144">
                  <c:v>29.213329999999999</c:v>
                </c:pt>
                <c:pt idx="11145">
                  <c:v>29.215949999999999</c:v>
                </c:pt>
                <c:pt idx="11146">
                  <c:v>29.21857</c:v>
                </c:pt>
                <c:pt idx="11147">
                  <c:v>29.22119</c:v>
                </c:pt>
                <c:pt idx="11148">
                  <c:v>29.22381</c:v>
                </c:pt>
                <c:pt idx="11149">
                  <c:v>29.226430000000001</c:v>
                </c:pt>
                <c:pt idx="11150">
                  <c:v>29.22906</c:v>
                </c:pt>
                <c:pt idx="11151">
                  <c:v>29.231680000000001</c:v>
                </c:pt>
                <c:pt idx="11152">
                  <c:v>29.234300000000001</c:v>
                </c:pt>
                <c:pt idx="11153">
                  <c:v>29.236920000000001</c:v>
                </c:pt>
                <c:pt idx="11154">
                  <c:v>29.239540000000002</c:v>
                </c:pt>
                <c:pt idx="11155">
                  <c:v>29.242159999999998</c:v>
                </c:pt>
                <c:pt idx="11156">
                  <c:v>29.244789999999998</c:v>
                </c:pt>
                <c:pt idx="11157">
                  <c:v>29.247409999999999</c:v>
                </c:pt>
                <c:pt idx="11158">
                  <c:v>29.250029999999999</c:v>
                </c:pt>
                <c:pt idx="11159">
                  <c:v>29.252649999999999</c:v>
                </c:pt>
                <c:pt idx="11160">
                  <c:v>29.255269999999999</c:v>
                </c:pt>
                <c:pt idx="11161">
                  <c:v>29.25789</c:v>
                </c:pt>
                <c:pt idx="11162">
                  <c:v>29.26051</c:v>
                </c:pt>
                <c:pt idx="11163">
                  <c:v>29.26313</c:v>
                </c:pt>
                <c:pt idx="11164">
                  <c:v>29.26576</c:v>
                </c:pt>
                <c:pt idx="11165">
                  <c:v>29.268380000000001</c:v>
                </c:pt>
                <c:pt idx="11166">
                  <c:v>29.271000000000001</c:v>
                </c:pt>
                <c:pt idx="11167">
                  <c:v>29.273620000000001</c:v>
                </c:pt>
                <c:pt idx="11168">
                  <c:v>29.276240000000001</c:v>
                </c:pt>
                <c:pt idx="11169">
                  <c:v>29.278860000000002</c:v>
                </c:pt>
                <c:pt idx="11170">
                  <c:v>29.281479999999998</c:v>
                </c:pt>
                <c:pt idx="11171">
                  <c:v>29.284109999999998</c:v>
                </c:pt>
                <c:pt idx="11172">
                  <c:v>29.286729999999999</c:v>
                </c:pt>
                <c:pt idx="11173">
                  <c:v>29.289349999999999</c:v>
                </c:pt>
                <c:pt idx="11174">
                  <c:v>29.291969999999999</c:v>
                </c:pt>
                <c:pt idx="11175">
                  <c:v>29.294589999999999</c:v>
                </c:pt>
                <c:pt idx="11176">
                  <c:v>29.29721</c:v>
                </c:pt>
                <c:pt idx="11177">
                  <c:v>29.29984</c:v>
                </c:pt>
                <c:pt idx="11178">
                  <c:v>29.30246</c:v>
                </c:pt>
                <c:pt idx="11179">
                  <c:v>29.30508</c:v>
                </c:pt>
                <c:pt idx="11180">
                  <c:v>29.307700000000001</c:v>
                </c:pt>
                <c:pt idx="11181">
                  <c:v>29.310320000000001</c:v>
                </c:pt>
                <c:pt idx="11182">
                  <c:v>29.312940000000001</c:v>
                </c:pt>
                <c:pt idx="11183">
                  <c:v>29.315560000000001</c:v>
                </c:pt>
                <c:pt idx="11184">
                  <c:v>29.318180000000002</c:v>
                </c:pt>
                <c:pt idx="11185">
                  <c:v>29.320810000000002</c:v>
                </c:pt>
                <c:pt idx="11186">
                  <c:v>29.323429999999998</c:v>
                </c:pt>
                <c:pt idx="11187">
                  <c:v>29.326049999999999</c:v>
                </c:pt>
                <c:pt idx="11188">
                  <c:v>29.328669999999999</c:v>
                </c:pt>
                <c:pt idx="11189">
                  <c:v>29.331289999999999</c:v>
                </c:pt>
                <c:pt idx="11190">
                  <c:v>29.333909999999999</c:v>
                </c:pt>
                <c:pt idx="11191">
                  <c:v>29.33653</c:v>
                </c:pt>
                <c:pt idx="11192">
                  <c:v>29.33916</c:v>
                </c:pt>
                <c:pt idx="11193">
                  <c:v>29.34178</c:v>
                </c:pt>
                <c:pt idx="11194">
                  <c:v>29.3444</c:v>
                </c:pt>
                <c:pt idx="11195">
                  <c:v>29.347020000000001</c:v>
                </c:pt>
                <c:pt idx="11196">
                  <c:v>29.349640000000001</c:v>
                </c:pt>
                <c:pt idx="11197">
                  <c:v>29.352260000000001</c:v>
                </c:pt>
                <c:pt idx="11198">
                  <c:v>29.354890000000001</c:v>
                </c:pt>
                <c:pt idx="11199">
                  <c:v>29.357510000000001</c:v>
                </c:pt>
                <c:pt idx="11200">
                  <c:v>29.360130000000002</c:v>
                </c:pt>
                <c:pt idx="11201">
                  <c:v>29.362749999999998</c:v>
                </c:pt>
                <c:pt idx="11202">
                  <c:v>29.365369999999999</c:v>
                </c:pt>
                <c:pt idx="11203">
                  <c:v>29.367989999999999</c:v>
                </c:pt>
                <c:pt idx="11204">
                  <c:v>29.370609999999999</c:v>
                </c:pt>
                <c:pt idx="11205">
                  <c:v>29.373239999999999</c:v>
                </c:pt>
                <c:pt idx="11206">
                  <c:v>29.375859999999999</c:v>
                </c:pt>
                <c:pt idx="11207">
                  <c:v>29.37848</c:v>
                </c:pt>
                <c:pt idx="11208">
                  <c:v>29.3811</c:v>
                </c:pt>
                <c:pt idx="11209">
                  <c:v>29.38372</c:v>
                </c:pt>
                <c:pt idx="11210">
                  <c:v>29.386340000000001</c:v>
                </c:pt>
                <c:pt idx="11211">
                  <c:v>29.388960000000001</c:v>
                </c:pt>
                <c:pt idx="11212">
                  <c:v>29.391580000000001</c:v>
                </c:pt>
                <c:pt idx="11213">
                  <c:v>29.394210000000001</c:v>
                </c:pt>
                <c:pt idx="11214">
                  <c:v>29.396830000000001</c:v>
                </c:pt>
                <c:pt idx="11215">
                  <c:v>29.399450000000002</c:v>
                </c:pt>
                <c:pt idx="11216">
                  <c:v>29.402069999999998</c:v>
                </c:pt>
                <c:pt idx="11217">
                  <c:v>29.404689999999999</c:v>
                </c:pt>
                <c:pt idx="11218">
                  <c:v>29.407309999999999</c:v>
                </c:pt>
                <c:pt idx="11219">
                  <c:v>29.409929999999999</c:v>
                </c:pt>
                <c:pt idx="11220">
                  <c:v>29.412559999999999</c:v>
                </c:pt>
                <c:pt idx="11221">
                  <c:v>29.415179999999999</c:v>
                </c:pt>
                <c:pt idx="11222">
                  <c:v>29.4178</c:v>
                </c:pt>
                <c:pt idx="11223">
                  <c:v>29.42042</c:v>
                </c:pt>
                <c:pt idx="11224">
                  <c:v>29.42304</c:v>
                </c:pt>
                <c:pt idx="11225">
                  <c:v>29.425660000000001</c:v>
                </c:pt>
                <c:pt idx="11226">
                  <c:v>29.428290000000001</c:v>
                </c:pt>
                <c:pt idx="11227">
                  <c:v>29.430910000000001</c:v>
                </c:pt>
                <c:pt idx="11228">
                  <c:v>29.433530000000001</c:v>
                </c:pt>
                <c:pt idx="11229">
                  <c:v>29.436150000000001</c:v>
                </c:pt>
                <c:pt idx="11230">
                  <c:v>29.438770000000002</c:v>
                </c:pt>
                <c:pt idx="11231">
                  <c:v>29.441389999999998</c:v>
                </c:pt>
                <c:pt idx="11232">
                  <c:v>29.444009999999999</c:v>
                </c:pt>
                <c:pt idx="11233">
                  <c:v>29.446639999999999</c:v>
                </c:pt>
                <c:pt idx="11234">
                  <c:v>29.449259999999999</c:v>
                </c:pt>
                <c:pt idx="11235">
                  <c:v>29.451879999999999</c:v>
                </c:pt>
                <c:pt idx="11236">
                  <c:v>29.454499999999999</c:v>
                </c:pt>
                <c:pt idx="11237">
                  <c:v>29.45712</c:v>
                </c:pt>
                <c:pt idx="11238">
                  <c:v>29.45974</c:v>
                </c:pt>
                <c:pt idx="11239">
                  <c:v>29.46236</c:v>
                </c:pt>
                <c:pt idx="11240">
                  <c:v>29.464980000000001</c:v>
                </c:pt>
                <c:pt idx="11241">
                  <c:v>29.467610000000001</c:v>
                </c:pt>
                <c:pt idx="11242">
                  <c:v>29.470230000000001</c:v>
                </c:pt>
                <c:pt idx="11243">
                  <c:v>29.472850000000001</c:v>
                </c:pt>
                <c:pt idx="11244">
                  <c:v>29.475470000000001</c:v>
                </c:pt>
                <c:pt idx="11245">
                  <c:v>29.478090000000002</c:v>
                </c:pt>
                <c:pt idx="11246">
                  <c:v>29.480709999999998</c:v>
                </c:pt>
                <c:pt idx="11247">
                  <c:v>29.483339999999998</c:v>
                </c:pt>
                <c:pt idx="11248">
                  <c:v>29.485959999999999</c:v>
                </c:pt>
                <c:pt idx="11249">
                  <c:v>29.488579999999999</c:v>
                </c:pt>
                <c:pt idx="11250">
                  <c:v>29.491199999999999</c:v>
                </c:pt>
                <c:pt idx="11251">
                  <c:v>29.493819999999999</c:v>
                </c:pt>
                <c:pt idx="11252">
                  <c:v>29.49644</c:v>
                </c:pt>
                <c:pt idx="11253">
                  <c:v>29.49906</c:v>
                </c:pt>
                <c:pt idx="11254">
                  <c:v>29.50169</c:v>
                </c:pt>
                <c:pt idx="11255">
                  <c:v>29.50431</c:v>
                </c:pt>
                <c:pt idx="11256">
                  <c:v>29.506930000000001</c:v>
                </c:pt>
                <c:pt idx="11257">
                  <c:v>29.509550000000001</c:v>
                </c:pt>
                <c:pt idx="11258">
                  <c:v>29.512170000000001</c:v>
                </c:pt>
                <c:pt idx="11259">
                  <c:v>29.514790000000001</c:v>
                </c:pt>
                <c:pt idx="11260">
                  <c:v>29.517410000000002</c:v>
                </c:pt>
                <c:pt idx="11261">
                  <c:v>29.520029999999998</c:v>
                </c:pt>
                <c:pt idx="11262">
                  <c:v>29.522659999999998</c:v>
                </c:pt>
                <c:pt idx="11263">
                  <c:v>29.525279999999999</c:v>
                </c:pt>
                <c:pt idx="11264">
                  <c:v>29.527899999999999</c:v>
                </c:pt>
                <c:pt idx="11265">
                  <c:v>29.530519999999999</c:v>
                </c:pt>
                <c:pt idx="11266">
                  <c:v>29.53314</c:v>
                </c:pt>
                <c:pt idx="11267">
                  <c:v>29.53576</c:v>
                </c:pt>
                <c:pt idx="11268">
                  <c:v>29.53839</c:v>
                </c:pt>
                <c:pt idx="11269">
                  <c:v>29.54101</c:v>
                </c:pt>
                <c:pt idx="11270">
                  <c:v>29.54363</c:v>
                </c:pt>
                <c:pt idx="11271">
                  <c:v>29.546250000000001</c:v>
                </c:pt>
                <c:pt idx="11272">
                  <c:v>29.548870000000001</c:v>
                </c:pt>
                <c:pt idx="11273">
                  <c:v>29.551490000000001</c:v>
                </c:pt>
                <c:pt idx="11274">
                  <c:v>29.554120000000001</c:v>
                </c:pt>
                <c:pt idx="11275">
                  <c:v>29.556740000000001</c:v>
                </c:pt>
                <c:pt idx="11276">
                  <c:v>29.559360000000002</c:v>
                </c:pt>
                <c:pt idx="11277">
                  <c:v>29.561979999999998</c:v>
                </c:pt>
                <c:pt idx="11278">
                  <c:v>29.564599999999999</c:v>
                </c:pt>
                <c:pt idx="11279">
                  <c:v>29.567219999999999</c:v>
                </c:pt>
                <c:pt idx="11280">
                  <c:v>29.569839999999999</c:v>
                </c:pt>
                <c:pt idx="11281">
                  <c:v>29.57246</c:v>
                </c:pt>
                <c:pt idx="11282">
                  <c:v>29.575089999999999</c:v>
                </c:pt>
                <c:pt idx="11283">
                  <c:v>29.57771</c:v>
                </c:pt>
                <c:pt idx="11284">
                  <c:v>29.58033</c:v>
                </c:pt>
                <c:pt idx="11285">
                  <c:v>29.58295</c:v>
                </c:pt>
                <c:pt idx="11286">
                  <c:v>29.585570000000001</c:v>
                </c:pt>
                <c:pt idx="11287">
                  <c:v>29.588190000000001</c:v>
                </c:pt>
                <c:pt idx="11288">
                  <c:v>29.590810000000001</c:v>
                </c:pt>
                <c:pt idx="11289">
                  <c:v>29.593440000000001</c:v>
                </c:pt>
                <c:pt idx="11290">
                  <c:v>29.596060000000001</c:v>
                </c:pt>
                <c:pt idx="11291">
                  <c:v>29.598680000000002</c:v>
                </c:pt>
                <c:pt idx="11292">
                  <c:v>29.601299999999998</c:v>
                </c:pt>
                <c:pt idx="11293">
                  <c:v>29.603919999999999</c:v>
                </c:pt>
                <c:pt idx="11294">
                  <c:v>29.606539999999999</c:v>
                </c:pt>
                <c:pt idx="11295">
                  <c:v>29.609169999999999</c:v>
                </c:pt>
                <c:pt idx="11296">
                  <c:v>29.611789999999999</c:v>
                </c:pt>
                <c:pt idx="11297">
                  <c:v>29.614409999999999</c:v>
                </c:pt>
                <c:pt idx="11298">
                  <c:v>29.61703</c:v>
                </c:pt>
                <c:pt idx="11299">
                  <c:v>29.61965</c:v>
                </c:pt>
                <c:pt idx="11300">
                  <c:v>29.62227</c:v>
                </c:pt>
                <c:pt idx="11301">
                  <c:v>29.624890000000001</c:v>
                </c:pt>
                <c:pt idx="11302">
                  <c:v>29.627510000000001</c:v>
                </c:pt>
                <c:pt idx="11303">
                  <c:v>29.630140000000001</c:v>
                </c:pt>
                <c:pt idx="11304">
                  <c:v>29.632760000000001</c:v>
                </c:pt>
                <c:pt idx="11305">
                  <c:v>29.635380000000001</c:v>
                </c:pt>
                <c:pt idx="11306">
                  <c:v>29.638000000000002</c:v>
                </c:pt>
                <c:pt idx="11307">
                  <c:v>29.640619999999998</c:v>
                </c:pt>
                <c:pt idx="11308">
                  <c:v>29.643239999999999</c:v>
                </c:pt>
                <c:pt idx="11309">
                  <c:v>29.645859999999999</c:v>
                </c:pt>
                <c:pt idx="11310">
                  <c:v>29.648489999999999</c:v>
                </c:pt>
                <c:pt idx="11311">
                  <c:v>29.651109999999999</c:v>
                </c:pt>
                <c:pt idx="11312">
                  <c:v>29.653729999999999</c:v>
                </c:pt>
                <c:pt idx="11313">
                  <c:v>29.65635</c:v>
                </c:pt>
                <c:pt idx="11314">
                  <c:v>29.65897</c:v>
                </c:pt>
                <c:pt idx="11315">
                  <c:v>29.66159</c:v>
                </c:pt>
                <c:pt idx="11316">
                  <c:v>29.66422</c:v>
                </c:pt>
                <c:pt idx="11317">
                  <c:v>29.666840000000001</c:v>
                </c:pt>
                <c:pt idx="11318">
                  <c:v>29.669460000000001</c:v>
                </c:pt>
                <c:pt idx="11319">
                  <c:v>29.672080000000001</c:v>
                </c:pt>
                <c:pt idx="11320">
                  <c:v>29.674700000000001</c:v>
                </c:pt>
                <c:pt idx="11321">
                  <c:v>29.677320000000002</c:v>
                </c:pt>
                <c:pt idx="11322">
                  <c:v>29.679939999999998</c:v>
                </c:pt>
                <c:pt idx="11323">
                  <c:v>29.682569999999998</c:v>
                </c:pt>
                <c:pt idx="11324">
                  <c:v>29.685189999999999</c:v>
                </c:pt>
                <c:pt idx="11325">
                  <c:v>29.687809999999999</c:v>
                </c:pt>
                <c:pt idx="11326">
                  <c:v>29.690429999999999</c:v>
                </c:pt>
                <c:pt idx="11327">
                  <c:v>29.693049999999999</c:v>
                </c:pt>
                <c:pt idx="11328">
                  <c:v>29.69567</c:v>
                </c:pt>
                <c:pt idx="11329">
                  <c:v>29.69829</c:v>
                </c:pt>
                <c:pt idx="11330">
                  <c:v>29.70091</c:v>
                </c:pt>
                <c:pt idx="11331">
                  <c:v>29.70354</c:v>
                </c:pt>
                <c:pt idx="11332">
                  <c:v>29.706160000000001</c:v>
                </c:pt>
                <c:pt idx="11333">
                  <c:v>29.708780000000001</c:v>
                </c:pt>
                <c:pt idx="11334">
                  <c:v>29.711400000000001</c:v>
                </c:pt>
                <c:pt idx="11335">
                  <c:v>29.714020000000001</c:v>
                </c:pt>
                <c:pt idx="11336">
                  <c:v>29.716640000000002</c:v>
                </c:pt>
                <c:pt idx="11337">
                  <c:v>29.719259999999998</c:v>
                </c:pt>
                <c:pt idx="11338">
                  <c:v>29.721889999999998</c:v>
                </c:pt>
                <c:pt idx="11339">
                  <c:v>29.724509999999999</c:v>
                </c:pt>
                <c:pt idx="11340">
                  <c:v>29.727129999999999</c:v>
                </c:pt>
                <c:pt idx="11341">
                  <c:v>29.729749999999999</c:v>
                </c:pt>
                <c:pt idx="11342">
                  <c:v>29.73237</c:v>
                </c:pt>
                <c:pt idx="11343">
                  <c:v>29.73499</c:v>
                </c:pt>
                <c:pt idx="11344">
                  <c:v>29.73762</c:v>
                </c:pt>
                <c:pt idx="11345">
                  <c:v>29.74024</c:v>
                </c:pt>
                <c:pt idx="11346">
                  <c:v>29.74286</c:v>
                </c:pt>
                <c:pt idx="11347">
                  <c:v>29.745480000000001</c:v>
                </c:pt>
                <c:pt idx="11348">
                  <c:v>29.748100000000001</c:v>
                </c:pt>
                <c:pt idx="11349">
                  <c:v>29.750720000000001</c:v>
                </c:pt>
                <c:pt idx="11350">
                  <c:v>29.753340000000001</c:v>
                </c:pt>
                <c:pt idx="11351">
                  <c:v>29.755970000000001</c:v>
                </c:pt>
                <c:pt idx="11352">
                  <c:v>29.758590000000002</c:v>
                </c:pt>
                <c:pt idx="11353">
                  <c:v>29.761209999999998</c:v>
                </c:pt>
                <c:pt idx="11354">
                  <c:v>29.763829999999999</c:v>
                </c:pt>
                <c:pt idx="11355">
                  <c:v>29.766449999999999</c:v>
                </c:pt>
                <c:pt idx="11356">
                  <c:v>29.769069999999999</c:v>
                </c:pt>
                <c:pt idx="11357">
                  <c:v>29.77169</c:v>
                </c:pt>
                <c:pt idx="11358">
                  <c:v>29.77431</c:v>
                </c:pt>
                <c:pt idx="11359">
                  <c:v>29.77694</c:v>
                </c:pt>
                <c:pt idx="11360">
                  <c:v>29.77956</c:v>
                </c:pt>
                <c:pt idx="11361">
                  <c:v>29.78218</c:v>
                </c:pt>
                <c:pt idx="11362">
                  <c:v>29.784800000000001</c:v>
                </c:pt>
                <c:pt idx="11363">
                  <c:v>29.787420000000001</c:v>
                </c:pt>
                <c:pt idx="11364">
                  <c:v>29.790040000000001</c:v>
                </c:pt>
                <c:pt idx="11365">
                  <c:v>29.792670000000001</c:v>
                </c:pt>
                <c:pt idx="11366">
                  <c:v>29.795290000000001</c:v>
                </c:pt>
                <c:pt idx="11367">
                  <c:v>29.797910000000002</c:v>
                </c:pt>
                <c:pt idx="11368">
                  <c:v>29.800529999999998</c:v>
                </c:pt>
                <c:pt idx="11369">
                  <c:v>29.803149999999999</c:v>
                </c:pt>
                <c:pt idx="11370">
                  <c:v>29.805769999999999</c:v>
                </c:pt>
                <c:pt idx="11371">
                  <c:v>29.808389999999999</c:v>
                </c:pt>
                <c:pt idx="11372">
                  <c:v>29.811019999999999</c:v>
                </c:pt>
                <c:pt idx="11373">
                  <c:v>29.813639999999999</c:v>
                </c:pt>
                <c:pt idx="11374">
                  <c:v>29.81626</c:v>
                </c:pt>
                <c:pt idx="11375">
                  <c:v>29.81888</c:v>
                </c:pt>
                <c:pt idx="11376">
                  <c:v>29.8215</c:v>
                </c:pt>
                <c:pt idx="11377">
                  <c:v>29.824120000000001</c:v>
                </c:pt>
                <c:pt idx="11378">
                  <c:v>29.826740000000001</c:v>
                </c:pt>
                <c:pt idx="11379">
                  <c:v>29.829360000000001</c:v>
                </c:pt>
                <c:pt idx="11380">
                  <c:v>29.831990000000001</c:v>
                </c:pt>
                <c:pt idx="11381">
                  <c:v>29.834610000000001</c:v>
                </c:pt>
                <c:pt idx="11382">
                  <c:v>29.837230000000002</c:v>
                </c:pt>
                <c:pt idx="11383">
                  <c:v>29.839849999999998</c:v>
                </c:pt>
                <c:pt idx="11384">
                  <c:v>29.842469999999999</c:v>
                </c:pt>
                <c:pt idx="11385">
                  <c:v>29.845089999999999</c:v>
                </c:pt>
                <c:pt idx="11386">
                  <c:v>29.847719999999999</c:v>
                </c:pt>
                <c:pt idx="11387">
                  <c:v>29.850339999999999</c:v>
                </c:pt>
                <c:pt idx="11388">
                  <c:v>29.852959999999999</c:v>
                </c:pt>
                <c:pt idx="11389">
                  <c:v>29.85558</c:v>
                </c:pt>
                <c:pt idx="11390">
                  <c:v>29.8582</c:v>
                </c:pt>
                <c:pt idx="11391">
                  <c:v>29.86082</c:v>
                </c:pt>
                <c:pt idx="11392">
                  <c:v>29.863440000000001</c:v>
                </c:pt>
                <c:pt idx="11393">
                  <c:v>29.866070000000001</c:v>
                </c:pt>
                <c:pt idx="11394">
                  <c:v>29.868690000000001</c:v>
                </c:pt>
                <c:pt idx="11395">
                  <c:v>29.871310000000001</c:v>
                </c:pt>
                <c:pt idx="11396">
                  <c:v>29.873930000000001</c:v>
                </c:pt>
                <c:pt idx="11397">
                  <c:v>29.876550000000002</c:v>
                </c:pt>
                <c:pt idx="11398">
                  <c:v>29.879169999999998</c:v>
                </c:pt>
                <c:pt idx="11399">
                  <c:v>29.881789999999999</c:v>
                </c:pt>
                <c:pt idx="11400">
                  <c:v>29.884419999999999</c:v>
                </c:pt>
                <c:pt idx="11401">
                  <c:v>29.887039999999999</c:v>
                </c:pt>
                <c:pt idx="11402">
                  <c:v>29.889659999999999</c:v>
                </c:pt>
                <c:pt idx="11403">
                  <c:v>29.89228</c:v>
                </c:pt>
                <c:pt idx="11404">
                  <c:v>29.8949</c:v>
                </c:pt>
                <c:pt idx="11405">
                  <c:v>29.89752</c:v>
                </c:pt>
                <c:pt idx="11406">
                  <c:v>29.90014</c:v>
                </c:pt>
                <c:pt idx="11407">
                  <c:v>29.90277</c:v>
                </c:pt>
                <c:pt idx="11408">
                  <c:v>29.905390000000001</c:v>
                </c:pt>
                <c:pt idx="11409">
                  <c:v>29.908010000000001</c:v>
                </c:pt>
                <c:pt idx="11410">
                  <c:v>29.910630000000001</c:v>
                </c:pt>
                <c:pt idx="11411">
                  <c:v>29.913250000000001</c:v>
                </c:pt>
                <c:pt idx="11412">
                  <c:v>29.915870000000002</c:v>
                </c:pt>
                <c:pt idx="11413">
                  <c:v>29.918500000000002</c:v>
                </c:pt>
                <c:pt idx="11414">
                  <c:v>29.921119999999998</c:v>
                </c:pt>
                <c:pt idx="11415">
                  <c:v>29.923739999999999</c:v>
                </c:pt>
                <c:pt idx="11416">
                  <c:v>29.926359999999999</c:v>
                </c:pt>
                <c:pt idx="11417">
                  <c:v>29.928979999999999</c:v>
                </c:pt>
                <c:pt idx="11418">
                  <c:v>29.9316</c:v>
                </c:pt>
                <c:pt idx="11419">
                  <c:v>29.93422</c:v>
                </c:pt>
                <c:pt idx="11420">
                  <c:v>29.93684</c:v>
                </c:pt>
                <c:pt idx="11421">
                  <c:v>29.93947</c:v>
                </c:pt>
                <c:pt idx="11422">
                  <c:v>29.94209</c:v>
                </c:pt>
                <c:pt idx="11423">
                  <c:v>29.944710000000001</c:v>
                </c:pt>
                <c:pt idx="11424">
                  <c:v>29.947330000000001</c:v>
                </c:pt>
                <c:pt idx="11425">
                  <c:v>29.949950000000001</c:v>
                </c:pt>
                <c:pt idx="11426">
                  <c:v>29.952570000000001</c:v>
                </c:pt>
                <c:pt idx="11427">
                  <c:v>29.955190000000002</c:v>
                </c:pt>
                <c:pt idx="11428">
                  <c:v>29.957820000000002</c:v>
                </c:pt>
                <c:pt idx="11429">
                  <c:v>29.960439999999998</c:v>
                </c:pt>
                <c:pt idx="11430">
                  <c:v>29.963059999999999</c:v>
                </c:pt>
                <c:pt idx="11431">
                  <c:v>29.965679999999999</c:v>
                </c:pt>
                <c:pt idx="11432">
                  <c:v>29.968299999999999</c:v>
                </c:pt>
                <c:pt idx="11433">
                  <c:v>29.97092</c:v>
                </c:pt>
                <c:pt idx="11434">
                  <c:v>29.973549999999999</c:v>
                </c:pt>
                <c:pt idx="11435">
                  <c:v>29.97617</c:v>
                </c:pt>
                <c:pt idx="11436">
                  <c:v>29.97879</c:v>
                </c:pt>
                <c:pt idx="11437">
                  <c:v>29.98141</c:v>
                </c:pt>
                <c:pt idx="11438">
                  <c:v>29.984030000000001</c:v>
                </c:pt>
                <c:pt idx="11439">
                  <c:v>29.986650000000001</c:v>
                </c:pt>
                <c:pt idx="11440">
                  <c:v>29.989270000000001</c:v>
                </c:pt>
                <c:pt idx="11441">
                  <c:v>29.991900000000001</c:v>
                </c:pt>
                <c:pt idx="11442">
                  <c:v>29.994520000000001</c:v>
                </c:pt>
                <c:pt idx="11443">
                  <c:v>29.997140000000002</c:v>
                </c:pt>
                <c:pt idx="11444">
                  <c:v>29.999759999999998</c:v>
                </c:pt>
                <c:pt idx="11445">
                  <c:v>30.002379999999999</c:v>
                </c:pt>
                <c:pt idx="11446">
                  <c:v>30.004999999999999</c:v>
                </c:pt>
                <c:pt idx="11447">
                  <c:v>30.007619999999999</c:v>
                </c:pt>
                <c:pt idx="11448">
                  <c:v>30.01024</c:v>
                </c:pt>
                <c:pt idx="11449">
                  <c:v>30.012869999999999</c:v>
                </c:pt>
                <c:pt idx="11450">
                  <c:v>30.01549</c:v>
                </c:pt>
                <c:pt idx="11451">
                  <c:v>30.01811</c:v>
                </c:pt>
                <c:pt idx="11452">
                  <c:v>30.02073</c:v>
                </c:pt>
                <c:pt idx="11453">
                  <c:v>30.023350000000001</c:v>
                </c:pt>
                <c:pt idx="11454">
                  <c:v>30.025970000000001</c:v>
                </c:pt>
                <c:pt idx="11455">
                  <c:v>30.028590000000001</c:v>
                </c:pt>
                <c:pt idx="11456">
                  <c:v>30.031220000000001</c:v>
                </c:pt>
                <c:pt idx="11457">
                  <c:v>30.033840000000001</c:v>
                </c:pt>
                <c:pt idx="11458">
                  <c:v>30.036460000000002</c:v>
                </c:pt>
                <c:pt idx="11459">
                  <c:v>30.039079999999998</c:v>
                </c:pt>
                <c:pt idx="11460">
                  <c:v>30.041699999999999</c:v>
                </c:pt>
                <c:pt idx="11461">
                  <c:v>30.044319999999999</c:v>
                </c:pt>
                <c:pt idx="11462">
                  <c:v>30.046949999999999</c:v>
                </c:pt>
                <c:pt idx="11463">
                  <c:v>30.049569999999999</c:v>
                </c:pt>
                <c:pt idx="11464">
                  <c:v>30.05219</c:v>
                </c:pt>
                <c:pt idx="11465">
                  <c:v>30.05481</c:v>
                </c:pt>
                <c:pt idx="11466">
                  <c:v>30.05743</c:v>
                </c:pt>
                <c:pt idx="11467">
                  <c:v>30.06005</c:v>
                </c:pt>
                <c:pt idx="11468">
                  <c:v>30.062670000000001</c:v>
                </c:pt>
                <c:pt idx="11469">
                  <c:v>30.065290000000001</c:v>
                </c:pt>
                <c:pt idx="11470">
                  <c:v>30.067920000000001</c:v>
                </c:pt>
                <c:pt idx="11471">
                  <c:v>30.070540000000001</c:v>
                </c:pt>
                <c:pt idx="11472">
                  <c:v>30.073160000000001</c:v>
                </c:pt>
                <c:pt idx="11473">
                  <c:v>30.075780000000002</c:v>
                </c:pt>
                <c:pt idx="11474">
                  <c:v>30.078399999999998</c:v>
                </c:pt>
                <c:pt idx="11475">
                  <c:v>30.081019999999999</c:v>
                </c:pt>
                <c:pt idx="11476">
                  <c:v>30.083639999999999</c:v>
                </c:pt>
                <c:pt idx="11477">
                  <c:v>30.086269999999999</c:v>
                </c:pt>
                <c:pt idx="11478">
                  <c:v>30.088889999999999</c:v>
                </c:pt>
                <c:pt idx="11479">
                  <c:v>30.09151</c:v>
                </c:pt>
                <c:pt idx="11480">
                  <c:v>30.09413</c:v>
                </c:pt>
                <c:pt idx="11481">
                  <c:v>30.09675</c:v>
                </c:pt>
                <c:pt idx="11482">
                  <c:v>30.09937</c:v>
                </c:pt>
                <c:pt idx="11483">
                  <c:v>30.102</c:v>
                </c:pt>
                <c:pt idx="11484">
                  <c:v>30.104620000000001</c:v>
                </c:pt>
                <c:pt idx="11485">
                  <c:v>30.107240000000001</c:v>
                </c:pt>
                <c:pt idx="11486">
                  <c:v>30.109860000000001</c:v>
                </c:pt>
                <c:pt idx="11487">
                  <c:v>30.112480000000001</c:v>
                </c:pt>
                <c:pt idx="11488">
                  <c:v>30.115100000000002</c:v>
                </c:pt>
                <c:pt idx="11489">
                  <c:v>30.117719999999998</c:v>
                </c:pt>
                <c:pt idx="11490">
                  <c:v>30.120349999999998</c:v>
                </c:pt>
                <c:pt idx="11491">
                  <c:v>30.122969999999999</c:v>
                </c:pt>
                <c:pt idx="11492">
                  <c:v>30.125589999999999</c:v>
                </c:pt>
                <c:pt idx="11493">
                  <c:v>30.128209999999999</c:v>
                </c:pt>
                <c:pt idx="11494">
                  <c:v>30.13083</c:v>
                </c:pt>
                <c:pt idx="11495">
                  <c:v>30.13345</c:v>
                </c:pt>
                <c:pt idx="11496">
                  <c:v>30.13607</c:v>
                </c:pt>
                <c:pt idx="11497">
                  <c:v>30.13869</c:v>
                </c:pt>
                <c:pt idx="11498">
                  <c:v>30.14132</c:v>
                </c:pt>
                <c:pt idx="11499">
                  <c:v>30.143940000000001</c:v>
                </c:pt>
                <c:pt idx="11500">
                  <c:v>30.146560000000001</c:v>
                </c:pt>
                <c:pt idx="11501">
                  <c:v>30.149180000000001</c:v>
                </c:pt>
                <c:pt idx="11502">
                  <c:v>30.151800000000001</c:v>
                </c:pt>
                <c:pt idx="11503">
                  <c:v>30.154419999999998</c:v>
                </c:pt>
                <c:pt idx="11504">
                  <c:v>30.157050000000002</c:v>
                </c:pt>
                <c:pt idx="11505">
                  <c:v>30.159669999999998</c:v>
                </c:pt>
                <c:pt idx="11506">
                  <c:v>30.162289999999999</c:v>
                </c:pt>
                <c:pt idx="11507">
                  <c:v>30.164909999999999</c:v>
                </c:pt>
                <c:pt idx="11508">
                  <c:v>30.167529999999999</c:v>
                </c:pt>
                <c:pt idx="11509">
                  <c:v>30.17015</c:v>
                </c:pt>
                <c:pt idx="11510">
                  <c:v>30.17277</c:v>
                </c:pt>
                <c:pt idx="11511">
                  <c:v>30.1754</c:v>
                </c:pt>
                <c:pt idx="11512">
                  <c:v>30.17802</c:v>
                </c:pt>
                <c:pt idx="11513">
                  <c:v>30.18064</c:v>
                </c:pt>
                <c:pt idx="11514">
                  <c:v>30.183260000000001</c:v>
                </c:pt>
                <c:pt idx="11515">
                  <c:v>30.185880000000001</c:v>
                </c:pt>
                <c:pt idx="11516">
                  <c:v>30.188500000000001</c:v>
                </c:pt>
                <c:pt idx="11517">
                  <c:v>30.191120000000002</c:v>
                </c:pt>
                <c:pt idx="11518">
                  <c:v>30.193750000000001</c:v>
                </c:pt>
                <c:pt idx="11519">
                  <c:v>30.196370000000002</c:v>
                </c:pt>
                <c:pt idx="11520">
                  <c:v>30.198989999999998</c:v>
                </c:pt>
                <c:pt idx="11521">
                  <c:v>30.201609999999999</c:v>
                </c:pt>
                <c:pt idx="11522">
                  <c:v>30.204229999999999</c:v>
                </c:pt>
                <c:pt idx="11523">
                  <c:v>30.206849999999999</c:v>
                </c:pt>
                <c:pt idx="11524">
                  <c:v>30.20947</c:v>
                </c:pt>
                <c:pt idx="11525">
                  <c:v>30.2121</c:v>
                </c:pt>
                <c:pt idx="11526">
                  <c:v>30.21472</c:v>
                </c:pt>
                <c:pt idx="11527">
                  <c:v>30.21734</c:v>
                </c:pt>
                <c:pt idx="11528">
                  <c:v>30.21996</c:v>
                </c:pt>
                <c:pt idx="11529">
                  <c:v>30.222580000000001</c:v>
                </c:pt>
                <c:pt idx="11530">
                  <c:v>30.225200000000001</c:v>
                </c:pt>
                <c:pt idx="11531">
                  <c:v>30.227830000000001</c:v>
                </c:pt>
                <c:pt idx="11532">
                  <c:v>30.230450000000001</c:v>
                </c:pt>
                <c:pt idx="11533">
                  <c:v>30.233070000000001</c:v>
                </c:pt>
                <c:pt idx="11534">
                  <c:v>30.235690000000002</c:v>
                </c:pt>
                <c:pt idx="11535">
                  <c:v>30.238309999999998</c:v>
                </c:pt>
                <c:pt idx="11536">
                  <c:v>30.240929999999999</c:v>
                </c:pt>
                <c:pt idx="11537">
                  <c:v>30.243549999999999</c:v>
                </c:pt>
                <c:pt idx="11538">
                  <c:v>30.246169999999999</c:v>
                </c:pt>
                <c:pt idx="11539">
                  <c:v>30.248799999999999</c:v>
                </c:pt>
                <c:pt idx="11540">
                  <c:v>30.25142</c:v>
                </c:pt>
                <c:pt idx="11541">
                  <c:v>30.25404</c:v>
                </c:pt>
                <c:pt idx="11542">
                  <c:v>30.25666</c:v>
                </c:pt>
                <c:pt idx="11543">
                  <c:v>30.25928</c:v>
                </c:pt>
                <c:pt idx="11544">
                  <c:v>30.261900000000001</c:v>
                </c:pt>
                <c:pt idx="11545">
                  <c:v>30.264520000000001</c:v>
                </c:pt>
                <c:pt idx="11546">
                  <c:v>30.267150000000001</c:v>
                </c:pt>
                <c:pt idx="11547">
                  <c:v>30.269770000000001</c:v>
                </c:pt>
                <c:pt idx="11548">
                  <c:v>30.272390000000001</c:v>
                </c:pt>
                <c:pt idx="11549">
                  <c:v>30.275010000000002</c:v>
                </c:pt>
                <c:pt idx="11550">
                  <c:v>30.277629999999998</c:v>
                </c:pt>
                <c:pt idx="11551">
                  <c:v>30.280249999999999</c:v>
                </c:pt>
                <c:pt idx="11552">
                  <c:v>30.282879999999999</c:v>
                </c:pt>
                <c:pt idx="11553">
                  <c:v>30.285499999999999</c:v>
                </c:pt>
                <c:pt idx="11554">
                  <c:v>30.288119999999999</c:v>
                </c:pt>
                <c:pt idx="11555">
                  <c:v>30.29074</c:v>
                </c:pt>
                <c:pt idx="11556">
                  <c:v>30.29336</c:v>
                </c:pt>
                <c:pt idx="11557">
                  <c:v>30.29598</c:v>
                </c:pt>
                <c:pt idx="11558">
                  <c:v>30.2986</c:v>
                </c:pt>
                <c:pt idx="11559">
                  <c:v>30.30123</c:v>
                </c:pt>
                <c:pt idx="11560">
                  <c:v>30.303850000000001</c:v>
                </c:pt>
                <c:pt idx="11561">
                  <c:v>30.306470000000001</c:v>
                </c:pt>
                <c:pt idx="11562">
                  <c:v>30.309090000000001</c:v>
                </c:pt>
                <c:pt idx="11563">
                  <c:v>30.311710000000001</c:v>
                </c:pt>
                <c:pt idx="11564">
                  <c:v>30.314330000000002</c:v>
                </c:pt>
                <c:pt idx="11565">
                  <c:v>30.316949999999999</c:v>
                </c:pt>
                <c:pt idx="11566">
                  <c:v>30.319569999999999</c:v>
                </c:pt>
                <c:pt idx="11567">
                  <c:v>30.322199999999999</c:v>
                </c:pt>
                <c:pt idx="11568">
                  <c:v>30.324819999999999</c:v>
                </c:pt>
                <c:pt idx="11569">
                  <c:v>30.327439999999999</c:v>
                </c:pt>
                <c:pt idx="11570">
                  <c:v>30.33006</c:v>
                </c:pt>
                <c:pt idx="11571">
                  <c:v>30.33268</c:v>
                </c:pt>
                <c:pt idx="11572">
                  <c:v>30.3353</c:v>
                </c:pt>
                <c:pt idx="11573">
                  <c:v>30.33792</c:v>
                </c:pt>
                <c:pt idx="11574">
                  <c:v>30.34055</c:v>
                </c:pt>
                <c:pt idx="11575">
                  <c:v>30.343170000000001</c:v>
                </c:pt>
                <c:pt idx="11576">
                  <c:v>30.345790000000001</c:v>
                </c:pt>
                <c:pt idx="11577">
                  <c:v>30.348410000000001</c:v>
                </c:pt>
                <c:pt idx="11578">
                  <c:v>30.351030000000002</c:v>
                </c:pt>
                <c:pt idx="11579">
                  <c:v>30.353649999999998</c:v>
                </c:pt>
                <c:pt idx="11580">
                  <c:v>30.356280000000002</c:v>
                </c:pt>
                <c:pt idx="11581">
                  <c:v>30.358899999999998</c:v>
                </c:pt>
                <c:pt idx="11582">
                  <c:v>30.361519999999999</c:v>
                </c:pt>
                <c:pt idx="11583">
                  <c:v>30.364139999999999</c:v>
                </c:pt>
                <c:pt idx="11584">
                  <c:v>30.366759999999999</c:v>
                </c:pt>
                <c:pt idx="11585">
                  <c:v>30.36938</c:v>
                </c:pt>
                <c:pt idx="11586">
                  <c:v>30.372</c:v>
                </c:pt>
                <c:pt idx="11587">
                  <c:v>30.37462</c:v>
                </c:pt>
                <c:pt idx="11588">
                  <c:v>30.37725</c:v>
                </c:pt>
                <c:pt idx="11589">
                  <c:v>30.37987</c:v>
                </c:pt>
                <c:pt idx="11590">
                  <c:v>30.382490000000001</c:v>
                </c:pt>
                <c:pt idx="11591">
                  <c:v>30.385110000000001</c:v>
                </c:pt>
                <c:pt idx="11592">
                  <c:v>30.387730000000001</c:v>
                </c:pt>
                <c:pt idx="11593">
                  <c:v>30.390350000000002</c:v>
                </c:pt>
                <c:pt idx="11594">
                  <c:v>30.392969999999998</c:v>
                </c:pt>
                <c:pt idx="11595">
                  <c:v>30.395600000000002</c:v>
                </c:pt>
                <c:pt idx="11596">
                  <c:v>30.398219999999998</c:v>
                </c:pt>
                <c:pt idx="11597">
                  <c:v>30.400839999999999</c:v>
                </c:pt>
                <c:pt idx="11598">
                  <c:v>30.403459999999999</c:v>
                </c:pt>
                <c:pt idx="11599">
                  <c:v>30.406079999999999</c:v>
                </c:pt>
                <c:pt idx="11600">
                  <c:v>30.4087</c:v>
                </c:pt>
                <c:pt idx="11601">
                  <c:v>30.41133</c:v>
                </c:pt>
                <c:pt idx="11602">
                  <c:v>30.41395</c:v>
                </c:pt>
                <c:pt idx="11603">
                  <c:v>30.41657</c:v>
                </c:pt>
                <c:pt idx="11604">
                  <c:v>30.41919</c:v>
                </c:pt>
                <c:pt idx="11605">
                  <c:v>30.421810000000001</c:v>
                </c:pt>
                <c:pt idx="11606">
                  <c:v>30.424430000000001</c:v>
                </c:pt>
                <c:pt idx="11607">
                  <c:v>30.427050000000001</c:v>
                </c:pt>
                <c:pt idx="11608">
                  <c:v>30.429680000000001</c:v>
                </c:pt>
                <c:pt idx="11609">
                  <c:v>30.432300000000001</c:v>
                </c:pt>
                <c:pt idx="11610">
                  <c:v>30.434920000000002</c:v>
                </c:pt>
                <c:pt idx="11611">
                  <c:v>30.437539999999998</c:v>
                </c:pt>
                <c:pt idx="11612">
                  <c:v>30.440159999999999</c:v>
                </c:pt>
                <c:pt idx="11613">
                  <c:v>30.442779999999999</c:v>
                </c:pt>
                <c:pt idx="11614">
                  <c:v>30.445399999999999</c:v>
                </c:pt>
                <c:pt idx="11615">
                  <c:v>30.44802</c:v>
                </c:pt>
                <c:pt idx="11616">
                  <c:v>30.45065</c:v>
                </c:pt>
                <c:pt idx="11617">
                  <c:v>30.45327</c:v>
                </c:pt>
                <c:pt idx="11618">
                  <c:v>30.45589</c:v>
                </c:pt>
                <c:pt idx="11619">
                  <c:v>30.45851</c:v>
                </c:pt>
                <c:pt idx="11620">
                  <c:v>30.461130000000001</c:v>
                </c:pt>
                <c:pt idx="11621">
                  <c:v>30.463750000000001</c:v>
                </c:pt>
                <c:pt idx="11622">
                  <c:v>30.466380000000001</c:v>
                </c:pt>
                <c:pt idx="11623">
                  <c:v>30.469000000000001</c:v>
                </c:pt>
                <c:pt idx="11624">
                  <c:v>30.471620000000001</c:v>
                </c:pt>
                <c:pt idx="11625">
                  <c:v>30.474240000000002</c:v>
                </c:pt>
                <c:pt idx="11626">
                  <c:v>30.476859999999999</c:v>
                </c:pt>
                <c:pt idx="11627">
                  <c:v>30.479479999999999</c:v>
                </c:pt>
                <c:pt idx="11628">
                  <c:v>30.482099999999999</c:v>
                </c:pt>
                <c:pt idx="11629">
                  <c:v>30.484729999999999</c:v>
                </c:pt>
                <c:pt idx="11630">
                  <c:v>30.487349999999999</c:v>
                </c:pt>
                <c:pt idx="11631">
                  <c:v>30.48997</c:v>
                </c:pt>
                <c:pt idx="11632">
                  <c:v>30.49259</c:v>
                </c:pt>
                <c:pt idx="11633">
                  <c:v>30.49521</c:v>
                </c:pt>
                <c:pt idx="11634">
                  <c:v>30.49783</c:v>
                </c:pt>
                <c:pt idx="11635">
                  <c:v>30.500450000000001</c:v>
                </c:pt>
                <c:pt idx="11636">
                  <c:v>30.503080000000001</c:v>
                </c:pt>
                <c:pt idx="11637">
                  <c:v>30.505700000000001</c:v>
                </c:pt>
                <c:pt idx="11638">
                  <c:v>30.508320000000001</c:v>
                </c:pt>
                <c:pt idx="11639">
                  <c:v>30.510940000000002</c:v>
                </c:pt>
                <c:pt idx="11640">
                  <c:v>30.513559999999998</c:v>
                </c:pt>
                <c:pt idx="11641">
                  <c:v>30.516179999999999</c:v>
                </c:pt>
                <c:pt idx="11642">
                  <c:v>30.518799999999999</c:v>
                </c:pt>
                <c:pt idx="11643">
                  <c:v>30.521429999999999</c:v>
                </c:pt>
                <c:pt idx="11644">
                  <c:v>30.524049999999999</c:v>
                </c:pt>
                <c:pt idx="11645">
                  <c:v>30.526669999999999</c:v>
                </c:pt>
                <c:pt idx="11646">
                  <c:v>30.52929</c:v>
                </c:pt>
                <c:pt idx="11647">
                  <c:v>30.53191</c:v>
                </c:pt>
                <c:pt idx="11648">
                  <c:v>30.53453</c:v>
                </c:pt>
                <c:pt idx="11649">
                  <c:v>30.53716</c:v>
                </c:pt>
                <c:pt idx="11650">
                  <c:v>30.53978</c:v>
                </c:pt>
                <c:pt idx="11651">
                  <c:v>30.542400000000001</c:v>
                </c:pt>
                <c:pt idx="11652">
                  <c:v>30.545020000000001</c:v>
                </c:pt>
                <c:pt idx="11653">
                  <c:v>30.547640000000001</c:v>
                </c:pt>
                <c:pt idx="11654">
                  <c:v>30.550260000000002</c:v>
                </c:pt>
                <c:pt idx="11655">
                  <c:v>30.552879999999998</c:v>
                </c:pt>
                <c:pt idx="11656">
                  <c:v>30.555499999999999</c:v>
                </c:pt>
                <c:pt idx="11657">
                  <c:v>30.558129999999998</c:v>
                </c:pt>
                <c:pt idx="11658">
                  <c:v>30.560749999999999</c:v>
                </c:pt>
                <c:pt idx="11659">
                  <c:v>30.563369999999999</c:v>
                </c:pt>
                <c:pt idx="11660">
                  <c:v>30.565989999999999</c:v>
                </c:pt>
                <c:pt idx="11661">
                  <c:v>30.56861</c:v>
                </c:pt>
                <c:pt idx="11662">
                  <c:v>30.57123</c:v>
                </c:pt>
                <c:pt idx="11663">
                  <c:v>30.57385</c:v>
                </c:pt>
                <c:pt idx="11664">
                  <c:v>30.57648</c:v>
                </c:pt>
                <c:pt idx="11665">
                  <c:v>30.5791</c:v>
                </c:pt>
                <c:pt idx="11666">
                  <c:v>30.581720000000001</c:v>
                </c:pt>
                <c:pt idx="11667">
                  <c:v>30.584340000000001</c:v>
                </c:pt>
                <c:pt idx="11668">
                  <c:v>30.586960000000001</c:v>
                </c:pt>
                <c:pt idx="11669">
                  <c:v>30.589580000000002</c:v>
                </c:pt>
                <c:pt idx="11670">
                  <c:v>30.592210000000001</c:v>
                </c:pt>
                <c:pt idx="11671">
                  <c:v>30.594830000000002</c:v>
                </c:pt>
                <c:pt idx="11672">
                  <c:v>30.597449999999998</c:v>
                </c:pt>
                <c:pt idx="11673">
                  <c:v>30.600069999999999</c:v>
                </c:pt>
                <c:pt idx="11674">
                  <c:v>30.602689999999999</c:v>
                </c:pt>
                <c:pt idx="11675">
                  <c:v>30.605309999999999</c:v>
                </c:pt>
                <c:pt idx="11676">
                  <c:v>30.60793</c:v>
                </c:pt>
                <c:pt idx="11677">
                  <c:v>30.61055</c:v>
                </c:pt>
                <c:pt idx="11678">
                  <c:v>30.61318</c:v>
                </c:pt>
                <c:pt idx="11679">
                  <c:v>30.6158</c:v>
                </c:pt>
                <c:pt idx="11680">
                  <c:v>30.61842</c:v>
                </c:pt>
                <c:pt idx="11681">
                  <c:v>30.621040000000001</c:v>
                </c:pt>
                <c:pt idx="11682">
                  <c:v>30.623660000000001</c:v>
                </c:pt>
                <c:pt idx="11683">
                  <c:v>30.626280000000001</c:v>
                </c:pt>
                <c:pt idx="11684">
                  <c:v>30.628900000000002</c:v>
                </c:pt>
                <c:pt idx="11685">
                  <c:v>30.631530000000001</c:v>
                </c:pt>
                <c:pt idx="11686">
                  <c:v>30.634150000000002</c:v>
                </c:pt>
                <c:pt idx="11687">
                  <c:v>30.636769999999999</c:v>
                </c:pt>
                <c:pt idx="11688">
                  <c:v>30.639389999999999</c:v>
                </c:pt>
                <c:pt idx="11689">
                  <c:v>30.642009999999999</c:v>
                </c:pt>
                <c:pt idx="11690">
                  <c:v>30.644629999999999</c:v>
                </c:pt>
                <c:pt idx="11691">
                  <c:v>30.64725</c:v>
                </c:pt>
                <c:pt idx="11692">
                  <c:v>30.64988</c:v>
                </c:pt>
                <c:pt idx="11693">
                  <c:v>30.6525</c:v>
                </c:pt>
                <c:pt idx="11694">
                  <c:v>30.65512</c:v>
                </c:pt>
                <c:pt idx="11695">
                  <c:v>30.65774</c:v>
                </c:pt>
                <c:pt idx="11696">
                  <c:v>30.660360000000001</c:v>
                </c:pt>
                <c:pt idx="11697">
                  <c:v>30.662980000000001</c:v>
                </c:pt>
                <c:pt idx="11698">
                  <c:v>30.665610000000001</c:v>
                </c:pt>
                <c:pt idx="11699">
                  <c:v>30.668230000000001</c:v>
                </c:pt>
                <c:pt idx="11700">
                  <c:v>30.670850000000002</c:v>
                </c:pt>
                <c:pt idx="11701">
                  <c:v>30.673469999999998</c:v>
                </c:pt>
                <c:pt idx="11702">
                  <c:v>30.676089999999999</c:v>
                </c:pt>
                <c:pt idx="11703">
                  <c:v>30.678709999999999</c:v>
                </c:pt>
                <c:pt idx="11704">
                  <c:v>30.681329999999999</c:v>
                </c:pt>
                <c:pt idx="11705">
                  <c:v>30.683949999999999</c:v>
                </c:pt>
                <c:pt idx="11706">
                  <c:v>30.686579999999999</c:v>
                </c:pt>
                <c:pt idx="11707">
                  <c:v>30.6892</c:v>
                </c:pt>
                <c:pt idx="11708">
                  <c:v>30.69182</c:v>
                </c:pt>
                <c:pt idx="11709">
                  <c:v>30.69444</c:v>
                </c:pt>
                <c:pt idx="11710">
                  <c:v>30.69706</c:v>
                </c:pt>
                <c:pt idx="11711">
                  <c:v>30.699680000000001</c:v>
                </c:pt>
                <c:pt idx="11712">
                  <c:v>30.702300000000001</c:v>
                </c:pt>
                <c:pt idx="11713">
                  <c:v>30.704930000000001</c:v>
                </c:pt>
                <c:pt idx="11714">
                  <c:v>30.707550000000001</c:v>
                </c:pt>
                <c:pt idx="11715">
                  <c:v>30.710170000000002</c:v>
                </c:pt>
                <c:pt idx="11716">
                  <c:v>30.712789999999998</c:v>
                </c:pt>
                <c:pt idx="11717">
                  <c:v>30.715409999999999</c:v>
                </c:pt>
                <c:pt idx="11718">
                  <c:v>30.718029999999999</c:v>
                </c:pt>
                <c:pt idx="11719">
                  <c:v>30.720659999999999</c:v>
                </c:pt>
                <c:pt idx="11720">
                  <c:v>30.723279999999999</c:v>
                </c:pt>
                <c:pt idx="11721">
                  <c:v>30.725899999999999</c:v>
                </c:pt>
                <c:pt idx="11722">
                  <c:v>30.72852</c:v>
                </c:pt>
                <c:pt idx="11723">
                  <c:v>30.73114</c:v>
                </c:pt>
                <c:pt idx="11724">
                  <c:v>30.73376</c:v>
                </c:pt>
                <c:pt idx="11725">
                  <c:v>30.73638</c:v>
                </c:pt>
                <c:pt idx="11726">
                  <c:v>30.73901</c:v>
                </c:pt>
                <c:pt idx="11727">
                  <c:v>30.741630000000001</c:v>
                </c:pt>
                <c:pt idx="11728">
                  <c:v>30.744250000000001</c:v>
                </c:pt>
                <c:pt idx="11729">
                  <c:v>30.746870000000001</c:v>
                </c:pt>
                <c:pt idx="11730">
                  <c:v>30.749490000000002</c:v>
                </c:pt>
                <c:pt idx="11731">
                  <c:v>30.752109999999998</c:v>
                </c:pt>
                <c:pt idx="11732">
                  <c:v>30.754729999999999</c:v>
                </c:pt>
                <c:pt idx="11733">
                  <c:v>30.757349999999999</c:v>
                </c:pt>
                <c:pt idx="11734">
                  <c:v>30.759979999999999</c:v>
                </c:pt>
                <c:pt idx="11735">
                  <c:v>30.762599999999999</c:v>
                </c:pt>
                <c:pt idx="11736">
                  <c:v>30.765219999999999</c:v>
                </c:pt>
                <c:pt idx="11737">
                  <c:v>30.76784</c:v>
                </c:pt>
                <c:pt idx="11738">
                  <c:v>30.77046</c:v>
                </c:pt>
                <c:pt idx="11739">
                  <c:v>30.77308</c:v>
                </c:pt>
                <c:pt idx="11740">
                  <c:v>30.77571</c:v>
                </c:pt>
                <c:pt idx="11741">
                  <c:v>30.77833</c:v>
                </c:pt>
                <c:pt idx="11742">
                  <c:v>30.780950000000001</c:v>
                </c:pt>
                <c:pt idx="11743">
                  <c:v>30.783570000000001</c:v>
                </c:pt>
                <c:pt idx="11744">
                  <c:v>30.786190000000001</c:v>
                </c:pt>
                <c:pt idx="11745">
                  <c:v>30.788810000000002</c:v>
                </c:pt>
                <c:pt idx="11746">
                  <c:v>30.791429999999998</c:v>
                </c:pt>
                <c:pt idx="11747">
                  <c:v>30.794060000000002</c:v>
                </c:pt>
                <c:pt idx="11748">
                  <c:v>30.796679999999999</c:v>
                </c:pt>
                <c:pt idx="11749">
                  <c:v>30.799299999999999</c:v>
                </c:pt>
                <c:pt idx="11750">
                  <c:v>30.801919999999999</c:v>
                </c:pt>
                <c:pt idx="11751">
                  <c:v>30.804539999999999</c:v>
                </c:pt>
                <c:pt idx="11752">
                  <c:v>30.80716</c:v>
                </c:pt>
                <c:pt idx="11753">
                  <c:v>30.80978</c:v>
                </c:pt>
                <c:pt idx="11754">
                  <c:v>30.8124</c:v>
                </c:pt>
                <c:pt idx="11755">
                  <c:v>30.81503</c:v>
                </c:pt>
                <c:pt idx="11756">
                  <c:v>30.81765</c:v>
                </c:pt>
                <c:pt idx="11757">
                  <c:v>30.820270000000001</c:v>
                </c:pt>
                <c:pt idx="11758">
                  <c:v>30.822890000000001</c:v>
                </c:pt>
                <c:pt idx="11759">
                  <c:v>30.825510000000001</c:v>
                </c:pt>
                <c:pt idx="11760">
                  <c:v>30.828130000000002</c:v>
                </c:pt>
                <c:pt idx="11761">
                  <c:v>30.830760000000001</c:v>
                </c:pt>
                <c:pt idx="11762">
                  <c:v>30.833379999999998</c:v>
                </c:pt>
                <c:pt idx="11763">
                  <c:v>30.835999999999999</c:v>
                </c:pt>
                <c:pt idx="11764">
                  <c:v>30.838619999999999</c:v>
                </c:pt>
                <c:pt idx="11765">
                  <c:v>30.841239999999999</c:v>
                </c:pt>
                <c:pt idx="11766">
                  <c:v>30.843859999999999</c:v>
                </c:pt>
                <c:pt idx="11767">
                  <c:v>30.846489999999999</c:v>
                </c:pt>
                <c:pt idx="11768">
                  <c:v>30.84911</c:v>
                </c:pt>
                <c:pt idx="11769">
                  <c:v>30.85173</c:v>
                </c:pt>
                <c:pt idx="11770">
                  <c:v>30.85435</c:v>
                </c:pt>
                <c:pt idx="11771">
                  <c:v>30.85697</c:v>
                </c:pt>
                <c:pt idx="11772">
                  <c:v>30.859590000000001</c:v>
                </c:pt>
                <c:pt idx="11773">
                  <c:v>30.862210000000001</c:v>
                </c:pt>
                <c:pt idx="11774">
                  <c:v>30.864830000000001</c:v>
                </c:pt>
                <c:pt idx="11775">
                  <c:v>30.867460000000001</c:v>
                </c:pt>
                <c:pt idx="11776">
                  <c:v>30.870080000000002</c:v>
                </c:pt>
                <c:pt idx="11777">
                  <c:v>30.872699999999998</c:v>
                </c:pt>
                <c:pt idx="11778">
                  <c:v>30.875319999999999</c:v>
                </c:pt>
                <c:pt idx="11779">
                  <c:v>30.877939999999999</c:v>
                </c:pt>
                <c:pt idx="11780">
                  <c:v>30.880559999999999</c:v>
                </c:pt>
                <c:pt idx="11781">
                  <c:v>30.883179999999999</c:v>
                </c:pt>
                <c:pt idx="11782">
                  <c:v>30.885809999999999</c:v>
                </c:pt>
                <c:pt idx="11783">
                  <c:v>30.88843</c:v>
                </c:pt>
                <c:pt idx="11784">
                  <c:v>30.89105</c:v>
                </c:pt>
                <c:pt idx="11785">
                  <c:v>30.89367</c:v>
                </c:pt>
                <c:pt idx="11786">
                  <c:v>30.89629</c:v>
                </c:pt>
                <c:pt idx="11787">
                  <c:v>30.898910000000001</c:v>
                </c:pt>
                <c:pt idx="11788">
                  <c:v>30.901540000000001</c:v>
                </c:pt>
                <c:pt idx="11789">
                  <c:v>30.904160000000001</c:v>
                </c:pt>
                <c:pt idx="11790">
                  <c:v>30.906780000000001</c:v>
                </c:pt>
                <c:pt idx="11791">
                  <c:v>30.909400000000002</c:v>
                </c:pt>
                <c:pt idx="11792">
                  <c:v>30.912019999999998</c:v>
                </c:pt>
                <c:pt idx="11793">
                  <c:v>30.914639999999999</c:v>
                </c:pt>
                <c:pt idx="11794">
                  <c:v>30.917259999999999</c:v>
                </c:pt>
                <c:pt idx="11795">
                  <c:v>30.919879999999999</c:v>
                </c:pt>
                <c:pt idx="11796">
                  <c:v>30.922509999999999</c:v>
                </c:pt>
                <c:pt idx="11797">
                  <c:v>30.925129999999999</c:v>
                </c:pt>
                <c:pt idx="11798">
                  <c:v>30.92775</c:v>
                </c:pt>
                <c:pt idx="11799">
                  <c:v>30.93037</c:v>
                </c:pt>
                <c:pt idx="11800">
                  <c:v>30.93299</c:v>
                </c:pt>
                <c:pt idx="11801">
                  <c:v>30.93561</c:v>
                </c:pt>
                <c:pt idx="11802">
                  <c:v>30.938230000000001</c:v>
                </c:pt>
                <c:pt idx="11803">
                  <c:v>30.940860000000001</c:v>
                </c:pt>
                <c:pt idx="11804">
                  <c:v>30.943480000000001</c:v>
                </c:pt>
                <c:pt idx="11805">
                  <c:v>30.946100000000001</c:v>
                </c:pt>
                <c:pt idx="11806">
                  <c:v>30.948720000000002</c:v>
                </c:pt>
                <c:pt idx="11807">
                  <c:v>30.951339999999998</c:v>
                </c:pt>
                <c:pt idx="11808">
                  <c:v>30.953959999999999</c:v>
                </c:pt>
                <c:pt idx="11809">
                  <c:v>30.956579999999999</c:v>
                </c:pt>
                <c:pt idx="11810">
                  <c:v>30.959209999999999</c:v>
                </c:pt>
                <c:pt idx="11811">
                  <c:v>30.961829999999999</c:v>
                </c:pt>
                <c:pt idx="11812">
                  <c:v>30.964449999999999</c:v>
                </c:pt>
                <c:pt idx="11813">
                  <c:v>30.96707</c:v>
                </c:pt>
                <c:pt idx="11814">
                  <c:v>30.96969</c:v>
                </c:pt>
                <c:pt idx="11815">
                  <c:v>30.97231</c:v>
                </c:pt>
                <c:pt idx="11816">
                  <c:v>30.97494</c:v>
                </c:pt>
                <c:pt idx="11817">
                  <c:v>30.97756</c:v>
                </c:pt>
                <c:pt idx="11818">
                  <c:v>30.980180000000001</c:v>
                </c:pt>
                <c:pt idx="11819">
                  <c:v>30.982800000000001</c:v>
                </c:pt>
                <c:pt idx="11820">
                  <c:v>30.985420000000001</c:v>
                </c:pt>
                <c:pt idx="11821">
                  <c:v>30.988040000000002</c:v>
                </c:pt>
                <c:pt idx="11822">
                  <c:v>30.990659999999998</c:v>
                </c:pt>
                <c:pt idx="11823">
                  <c:v>30.993279999999999</c:v>
                </c:pt>
                <c:pt idx="11824">
                  <c:v>30.995909999999999</c:v>
                </c:pt>
                <c:pt idx="11825">
                  <c:v>30.998529999999999</c:v>
                </c:pt>
                <c:pt idx="11826">
                  <c:v>31.001149999999999</c:v>
                </c:pt>
                <c:pt idx="11827">
                  <c:v>31.003769999999999</c:v>
                </c:pt>
                <c:pt idx="11828">
                  <c:v>31.00639</c:v>
                </c:pt>
                <c:pt idx="11829">
                  <c:v>31.00901</c:v>
                </c:pt>
                <c:pt idx="11830">
                  <c:v>31.01163</c:v>
                </c:pt>
                <c:pt idx="11831">
                  <c:v>31.01426</c:v>
                </c:pt>
                <c:pt idx="11832">
                  <c:v>31.01688</c:v>
                </c:pt>
                <c:pt idx="11833">
                  <c:v>31.019500000000001</c:v>
                </c:pt>
                <c:pt idx="11834">
                  <c:v>31.022120000000001</c:v>
                </c:pt>
                <c:pt idx="11835">
                  <c:v>31.024740000000001</c:v>
                </c:pt>
                <c:pt idx="11836">
                  <c:v>31.027360000000002</c:v>
                </c:pt>
                <c:pt idx="11837">
                  <c:v>31.029990000000002</c:v>
                </c:pt>
                <c:pt idx="11838">
                  <c:v>31.032609999999998</c:v>
                </c:pt>
                <c:pt idx="11839">
                  <c:v>31.035229999999999</c:v>
                </c:pt>
                <c:pt idx="11840">
                  <c:v>31.037849999999999</c:v>
                </c:pt>
                <c:pt idx="11841">
                  <c:v>31.040469999999999</c:v>
                </c:pt>
                <c:pt idx="11842">
                  <c:v>31.043089999999999</c:v>
                </c:pt>
                <c:pt idx="11843">
                  <c:v>31.04571</c:v>
                </c:pt>
                <c:pt idx="11844">
                  <c:v>31.04834</c:v>
                </c:pt>
                <c:pt idx="11845">
                  <c:v>31.05096</c:v>
                </c:pt>
                <c:pt idx="11846">
                  <c:v>31.05358</c:v>
                </c:pt>
                <c:pt idx="11847">
                  <c:v>31.0562</c:v>
                </c:pt>
                <c:pt idx="11848">
                  <c:v>31.058820000000001</c:v>
                </c:pt>
                <c:pt idx="11849">
                  <c:v>31.061440000000001</c:v>
                </c:pt>
                <c:pt idx="11850">
                  <c:v>31.064060000000001</c:v>
                </c:pt>
                <c:pt idx="11851">
                  <c:v>31.066680000000002</c:v>
                </c:pt>
                <c:pt idx="11852">
                  <c:v>31.069310000000002</c:v>
                </c:pt>
                <c:pt idx="11853">
                  <c:v>31.071929999999998</c:v>
                </c:pt>
                <c:pt idx="11854">
                  <c:v>31.074549999999999</c:v>
                </c:pt>
                <c:pt idx="11855">
                  <c:v>31.077169999999999</c:v>
                </c:pt>
                <c:pt idx="11856">
                  <c:v>31.079789999999999</c:v>
                </c:pt>
                <c:pt idx="11857">
                  <c:v>31.082409999999999</c:v>
                </c:pt>
                <c:pt idx="11858">
                  <c:v>31.085039999999999</c:v>
                </c:pt>
                <c:pt idx="11859">
                  <c:v>31.08766</c:v>
                </c:pt>
                <c:pt idx="11860">
                  <c:v>31.09028</c:v>
                </c:pt>
                <c:pt idx="11861">
                  <c:v>31.0929</c:v>
                </c:pt>
                <c:pt idx="11862">
                  <c:v>31.09552</c:v>
                </c:pt>
                <c:pt idx="11863">
                  <c:v>31.098140000000001</c:v>
                </c:pt>
                <c:pt idx="11864">
                  <c:v>31.100760000000001</c:v>
                </c:pt>
                <c:pt idx="11865">
                  <c:v>31.103390000000001</c:v>
                </c:pt>
                <c:pt idx="11866">
                  <c:v>31.106010000000001</c:v>
                </c:pt>
                <c:pt idx="11867">
                  <c:v>31.108630000000002</c:v>
                </c:pt>
                <c:pt idx="11868">
                  <c:v>31.111249999999998</c:v>
                </c:pt>
                <c:pt idx="11869">
                  <c:v>31.113869999999999</c:v>
                </c:pt>
                <c:pt idx="11870">
                  <c:v>31.116489999999999</c:v>
                </c:pt>
                <c:pt idx="11871">
                  <c:v>31.119109999999999</c:v>
                </c:pt>
                <c:pt idx="11872">
                  <c:v>31.121729999999999</c:v>
                </c:pt>
                <c:pt idx="11873">
                  <c:v>31.124359999999999</c:v>
                </c:pt>
                <c:pt idx="11874">
                  <c:v>31.12698</c:v>
                </c:pt>
                <c:pt idx="11875">
                  <c:v>31.1296</c:v>
                </c:pt>
                <c:pt idx="11876">
                  <c:v>31.13222</c:v>
                </c:pt>
                <c:pt idx="11877">
                  <c:v>31.134840000000001</c:v>
                </c:pt>
                <c:pt idx="11878">
                  <c:v>31.137460000000001</c:v>
                </c:pt>
                <c:pt idx="11879">
                  <c:v>31.140090000000001</c:v>
                </c:pt>
                <c:pt idx="11880">
                  <c:v>31.142710000000001</c:v>
                </c:pt>
                <c:pt idx="11881">
                  <c:v>31.145330000000001</c:v>
                </c:pt>
                <c:pt idx="11882">
                  <c:v>31.147950000000002</c:v>
                </c:pt>
                <c:pt idx="11883">
                  <c:v>31.150569999999998</c:v>
                </c:pt>
                <c:pt idx="11884">
                  <c:v>31.153189999999999</c:v>
                </c:pt>
                <c:pt idx="11885">
                  <c:v>31.155819999999999</c:v>
                </c:pt>
                <c:pt idx="11886">
                  <c:v>31.158439999999999</c:v>
                </c:pt>
                <c:pt idx="11887">
                  <c:v>31.161059999999999</c:v>
                </c:pt>
                <c:pt idx="11888">
                  <c:v>31.163679999999999</c:v>
                </c:pt>
                <c:pt idx="11889">
                  <c:v>31.1663</c:v>
                </c:pt>
                <c:pt idx="11890">
                  <c:v>31.16892</c:v>
                </c:pt>
                <c:pt idx="11891">
                  <c:v>31.17154</c:v>
                </c:pt>
                <c:pt idx="11892">
                  <c:v>31.174160000000001</c:v>
                </c:pt>
                <c:pt idx="11893">
                  <c:v>31.17679</c:v>
                </c:pt>
                <c:pt idx="11894">
                  <c:v>31.179410000000001</c:v>
                </c:pt>
                <c:pt idx="11895">
                  <c:v>31.182030000000001</c:v>
                </c:pt>
                <c:pt idx="11896">
                  <c:v>31.184650000000001</c:v>
                </c:pt>
                <c:pt idx="11897">
                  <c:v>31.187270000000002</c:v>
                </c:pt>
                <c:pt idx="11898">
                  <c:v>31.189889999999998</c:v>
                </c:pt>
                <c:pt idx="11899">
                  <c:v>31.192509999999999</c:v>
                </c:pt>
                <c:pt idx="11900">
                  <c:v>31.195139999999999</c:v>
                </c:pt>
                <c:pt idx="11901">
                  <c:v>31.197759999999999</c:v>
                </c:pt>
                <c:pt idx="11902">
                  <c:v>31.200379999999999</c:v>
                </c:pt>
                <c:pt idx="11903">
                  <c:v>31.202999999999999</c:v>
                </c:pt>
                <c:pt idx="11904">
                  <c:v>31.20562</c:v>
                </c:pt>
                <c:pt idx="11905">
                  <c:v>31.20824</c:v>
                </c:pt>
                <c:pt idx="11906">
                  <c:v>31.21087</c:v>
                </c:pt>
                <c:pt idx="11907">
                  <c:v>31.21349</c:v>
                </c:pt>
                <c:pt idx="11908">
                  <c:v>31.21611</c:v>
                </c:pt>
                <c:pt idx="11909">
                  <c:v>31.218730000000001</c:v>
                </c:pt>
                <c:pt idx="11910">
                  <c:v>31.221350000000001</c:v>
                </c:pt>
                <c:pt idx="11911">
                  <c:v>31.223970000000001</c:v>
                </c:pt>
                <c:pt idx="11912">
                  <c:v>31.226590000000002</c:v>
                </c:pt>
                <c:pt idx="11913">
                  <c:v>31.229209999999998</c:v>
                </c:pt>
                <c:pt idx="11914">
                  <c:v>31.231839999999998</c:v>
                </c:pt>
                <c:pt idx="11915">
                  <c:v>31.234459999999999</c:v>
                </c:pt>
                <c:pt idx="11916">
                  <c:v>31.237079999999999</c:v>
                </c:pt>
                <c:pt idx="11917">
                  <c:v>31.239699999999999</c:v>
                </c:pt>
                <c:pt idx="11918">
                  <c:v>31.242319999999999</c:v>
                </c:pt>
                <c:pt idx="11919">
                  <c:v>31.24494</c:v>
                </c:pt>
                <c:pt idx="11920">
                  <c:v>31.24756</c:v>
                </c:pt>
                <c:pt idx="11921">
                  <c:v>31.25019</c:v>
                </c:pt>
                <c:pt idx="11922">
                  <c:v>31.25281</c:v>
                </c:pt>
                <c:pt idx="11923">
                  <c:v>31.25543</c:v>
                </c:pt>
                <c:pt idx="11924">
                  <c:v>31.258050000000001</c:v>
                </c:pt>
                <c:pt idx="11925">
                  <c:v>31.260670000000001</c:v>
                </c:pt>
                <c:pt idx="11926">
                  <c:v>31.263290000000001</c:v>
                </c:pt>
                <c:pt idx="11927">
                  <c:v>31.265910000000002</c:v>
                </c:pt>
                <c:pt idx="11928">
                  <c:v>31.268540000000002</c:v>
                </c:pt>
                <c:pt idx="11929">
                  <c:v>31.271159999999998</c:v>
                </c:pt>
                <c:pt idx="11930">
                  <c:v>31.273779999999999</c:v>
                </c:pt>
                <c:pt idx="11931">
                  <c:v>31.276399999999999</c:v>
                </c:pt>
                <c:pt idx="11932">
                  <c:v>31.279019999999999</c:v>
                </c:pt>
                <c:pt idx="11933">
                  <c:v>31.281639999999999</c:v>
                </c:pt>
                <c:pt idx="11934">
                  <c:v>31.284269999999999</c:v>
                </c:pt>
                <c:pt idx="11935">
                  <c:v>31.28689</c:v>
                </c:pt>
                <c:pt idx="11936">
                  <c:v>31.28951</c:v>
                </c:pt>
                <c:pt idx="11937">
                  <c:v>31.29213</c:v>
                </c:pt>
                <c:pt idx="11938">
                  <c:v>31.294750000000001</c:v>
                </c:pt>
                <c:pt idx="11939">
                  <c:v>31.297370000000001</c:v>
                </c:pt>
                <c:pt idx="11940">
                  <c:v>31.299990000000001</c:v>
                </c:pt>
                <c:pt idx="11941">
                  <c:v>31.302610000000001</c:v>
                </c:pt>
                <c:pt idx="11942">
                  <c:v>31.305240000000001</c:v>
                </c:pt>
                <c:pt idx="11943">
                  <c:v>31.307860000000002</c:v>
                </c:pt>
                <c:pt idx="11944">
                  <c:v>31.310479999999998</c:v>
                </c:pt>
                <c:pt idx="11945">
                  <c:v>31.313099999999999</c:v>
                </c:pt>
                <c:pt idx="11946">
                  <c:v>31.315719999999999</c:v>
                </c:pt>
                <c:pt idx="11947">
                  <c:v>31.318339999999999</c:v>
                </c:pt>
                <c:pt idx="11948">
                  <c:v>31.320959999999999</c:v>
                </c:pt>
                <c:pt idx="11949">
                  <c:v>31.323589999999999</c:v>
                </c:pt>
                <c:pt idx="11950">
                  <c:v>31.32621</c:v>
                </c:pt>
                <c:pt idx="11951">
                  <c:v>31.32883</c:v>
                </c:pt>
                <c:pt idx="11952">
                  <c:v>31.33145</c:v>
                </c:pt>
                <c:pt idx="11953">
                  <c:v>31.334070000000001</c:v>
                </c:pt>
                <c:pt idx="11954">
                  <c:v>31.336690000000001</c:v>
                </c:pt>
                <c:pt idx="11955">
                  <c:v>31.339320000000001</c:v>
                </c:pt>
                <c:pt idx="11956">
                  <c:v>31.341940000000001</c:v>
                </c:pt>
                <c:pt idx="11957">
                  <c:v>31.344560000000001</c:v>
                </c:pt>
                <c:pt idx="11958">
                  <c:v>31.347180000000002</c:v>
                </c:pt>
                <c:pt idx="11959">
                  <c:v>31.349799999999998</c:v>
                </c:pt>
                <c:pt idx="11960">
                  <c:v>31.352419999999999</c:v>
                </c:pt>
                <c:pt idx="11961">
                  <c:v>31.355039999999999</c:v>
                </c:pt>
                <c:pt idx="11962">
                  <c:v>31.357669999999999</c:v>
                </c:pt>
                <c:pt idx="11963">
                  <c:v>31.360289999999999</c:v>
                </c:pt>
                <c:pt idx="11964">
                  <c:v>31.362909999999999</c:v>
                </c:pt>
                <c:pt idx="11965">
                  <c:v>31.36553</c:v>
                </c:pt>
                <c:pt idx="11966">
                  <c:v>31.36815</c:v>
                </c:pt>
                <c:pt idx="11967">
                  <c:v>31.37077</c:v>
                </c:pt>
                <c:pt idx="11968">
                  <c:v>31.373390000000001</c:v>
                </c:pt>
                <c:pt idx="11969">
                  <c:v>31.376010000000001</c:v>
                </c:pt>
                <c:pt idx="11970">
                  <c:v>31.378640000000001</c:v>
                </c:pt>
                <c:pt idx="11971">
                  <c:v>31.381260000000001</c:v>
                </c:pt>
                <c:pt idx="11972">
                  <c:v>31.383880000000001</c:v>
                </c:pt>
                <c:pt idx="11973">
                  <c:v>31.386500000000002</c:v>
                </c:pt>
                <c:pt idx="11974">
                  <c:v>31.389119999999998</c:v>
                </c:pt>
                <c:pt idx="11975">
                  <c:v>31.391739999999999</c:v>
                </c:pt>
                <c:pt idx="11976">
                  <c:v>31.394369999999999</c:v>
                </c:pt>
                <c:pt idx="11977">
                  <c:v>31.396989999999999</c:v>
                </c:pt>
                <c:pt idx="11978">
                  <c:v>31.399609999999999</c:v>
                </c:pt>
                <c:pt idx="11979">
                  <c:v>31.402229999999999</c:v>
                </c:pt>
                <c:pt idx="11980">
                  <c:v>31.40485</c:v>
                </c:pt>
                <c:pt idx="11981">
                  <c:v>31.40747</c:v>
                </c:pt>
                <c:pt idx="11982">
                  <c:v>31.41009</c:v>
                </c:pt>
                <c:pt idx="11983">
                  <c:v>31.41272</c:v>
                </c:pt>
                <c:pt idx="11984">
                  <c:v>31.41534</c:v>
                </c:pt>
                <c:pt idx="11985">
                  <c:v>31.417960000000001</c:v>
                </c:pt>
                <c:pt idx="11986">
                  <c:v>31.420580000000001</c:v>
                </c:pt>
                <c:pt idx="11987">
                  <c:v>31.423200000000001</c:v>
                </c:pt>
                <c:pt idx="11988">
                  <c:v>31.425820000000002</c:v>
                </c:pt>
                <c:pt idx="11989">
                  <c:v>31.428439999999998</c:v>
                </c:pt>
                <c:pt idx="11990">
                  <c:v>31.431059999999999</c:v>
                </c:pt>
                <c:pt idx="11991">
                  <c:v>31.433689999999999</c:v>
                </c:pt>
                <c:pt idx="11992">
                  <c:v>31.436309999999999</c:v>
                </c:pt>
                <c:pt idx="11993">
                  <c:v>31.438929999999999</c:v>
                </c:pt>
                <c:pt idx="11994">
                  <c:v>31.441549999999999</c:v>
                </c:pt>
                <c:pt idx="11995">
                  <c:v>31.44417</c:v>
                </c:pt>
                <c:pt idx="11996">
                  <c:v>31.44679</c:v>
                </c:pt>
                <c:pt idx="11997">
                  <c:v>31.44942</c:v>
                </c:pt>
                <c:pt idx="11998">
                  <c:v>31.45204</c:v>
                </c:pt>
                <c:pt idx="11999">
                  <c:v>31.454660000000001</c:v>
                </c:pt>
                <c:pt idx="12000">
                  <c:v>31.457280000000001</c:v>
                </c:pt>
                <c:pt idx="12001">
                  <c:v>31.459900000000001</c:v>
                </c:pt>
                <c:pt idx="12002">
                  <c:v>31.462520000000001</c:v>
                </c:pt>
                <c:pt idx="12003">
                  <c:v>31.465140000000002</c:v>
                </c:pt>
                <c:pt idx="12004">
                  <c:v>31.467770000000002</c:v>
                </c:pt>
                <c:pt idx="12005">
                  <c:v>31.470389999999998</c:v>
                </c:pt>
                <c:pt idx="12006">
                  <c:v>31.473009999999999</c:v>
                </c:pt>
                <c:pt idx="12007">
                  <c:v>31.475629999999999</c:v>
                </c:pt>
                <c:pt idx="12008">
                  <c:v>31.478249999999999</c:v>
                </c:pt>
                <c:pt idx="12009">
                  <c:v>31.480869999999999</c:v>
                </c:pt>
                <c:pt idx="12010">
                  <c:v>31.48349</c:v>
                </c:pt>
                <c:pt idx="12011">
                  <c:v>31.48612</c:v>
                </c:pt>
                <c:pt idx="12012">
                  <c:v>31.48874</c:v>
                </c:pt>
                <c:pt idx="12013">
                  <c:v>31.49136</c:v>
                </c:pt>
                <c:pt idx="12014">
                  <c:v>31.493980000000001</c:v>
                </c:pt>
                <c:pt idx="12015">
                  <c:v>31.496600000000001</c:v>
                </c:pt>
                <c:pt idx="12016">
                  <c:v>31.499220000000001</c:v>
                </c:pt>
                <c:pt idx="12017">
                  <c:v>31.501840000000001</c:v>
                </c:pt>
                <c:pt idx="12018">
                  <c:v>31.504470000000001</c:v>
                </c:pt>
                <c:pt idx="12019">
                  <c:v>31.507090000000002</c:v>
                </c:pt>
                <c:pt idx="12020">
                  <c:v>31.509709999999998</c:v>
                </c:pt>
                <c:pt idx="12021">
                  <c:v>31.512329999999999</c:v>
                </c:pt>
                <c:pt idx="12022">
                  <c:v>31.514949999999999</c:v>
                </c:pt>
                <c:pt idx="12023">
                  <c:v>31.517569999999999</c:v>
                </c:pt>
                <c:pt idx="12024">
                  <c:v>31.520199999999999</c:v>
                </c:pt>
                <c:pt idx="12025">
                  <c:v>31.522819999999999</c:v>
                </c:pt>
                <c:pt idx="12026">
                  <c:v>31.52544</c:v>
                </c:pt>
                <c:pt idx="12027">
                  <c:v>31.52806</c:v>
                </c:pt>
                <c:pt idx="12028">
                  <c:v>31.53068</c:v>
                </c:pt>
                <c:pt idx="12029">
                  <c:v>31.533300000000001</c:v>
                </c:pt>
                <c:pt idx="12030">
                  <c:v>31.535920000000001</c:v>
                </c:pt>
                <c:pt idx="12031">
                  <c:v>31.538540000000001</c:v>
                </c:pt>
                <c:pt idx="12032">
                  <c:v>31.541170000000001</c:v>
                </c:pt>
                <c:pt idx="12033">
                  <c:v>31.543790000000001</c:v>
                </c:pt>
                <c:pt idx="12034">
                  <c:v>31.546410000000002</c:v>
                </c:pt>
                <c:pt idx="12035">
                  <c:v>31.549029999999998</c:v>
                </c:pt>
                <c:pt idx="12036">
                  <c:v>31.551649999999999</c:v>
                </c:pt>
                <c:pt idx="12037">
                  <c:v>31.554269999999999</c:v>
                </c:pt>
                <c:pt idx="12038">
                  <c:v>31.556889999999999</c:v>
                </c:pt>
                <c:pt idx="12039">
                  <c:v>31.559519999999999</c:v>
                </c:pt>
                <c:pt idx="12040">
                  <c:v>31.562139999999999</c:v>
                </c:pt>
                <c:pt idx="12041">
                  <c:v>31.56476</c:v>
                </c:pt>
                <c:pt idx="12042">
                  <c:v>31.56738</c:v>
                </c:pt>
                <c:pt idx="12043">
                  <c:v>31.57</c:v>
                </c:pt>
                <c:pt idx="12044">
                  <c:v>31.572620000000001</c:v>
                </c:pt>
                <c:pt idx="12045">
                  <c:v>31.575240000000001</c:v>
                </c:pt>
                <c:pt idx="12046">
                  <c:v>31.577870000000001</c:v>
                </c:pt>
                <c:pt idx="12047">
                  <c:v>31.580490000000001</c:v>
                </c:pt>
                <c:pt idx="12048">
                  <c:v>31.583110000000001</c:v>
                </c:pt>
                <c:pt idx="12049">
                  <c:v>31.585730000000002</c:v>
                </c:pt>
                <c:pt idx="12050">
                  <c:v>31.588349999999998</c:v>
                </c:pt>
                <c:pt idx="12051">
                  <c:v>31.590969999999999</c:v>
                </c:pt>
                <c:pt idx="12052">
                  <c:v>31.593599999999999</c:v>
                </c:pt>
                <c:pt idx="12053">
                  <c:v>31.596219999999999</c:v>
                </c:pt>
                <c:pt idx="12054">
                  <c:v>31.598839999999999</c:v>
                </c:pt>
                <c:pt idx="12055">
                  <c:v>31.601459999999999</c:v>
                </c:pt>
                <c:pt idx="12056">
                  <c:v>31.60408</c:v>
                </c:pt>
                <c:pt idx="12057">
                  <c:v>31.6067</c:v>
                </c:pt>
                <c:pt idx="12058">
                  <c:v>31.60932</c:v>
                </c:pt>
                <c:pt idx="12059">
                  <c:v>31.611940000000001</c:v>
                </c:pt>
                <c:pt idx="12060">
                  <c:v>31.614570000000001</c:v>
                </c:pt>
                <c:pt idx="12061">
                  <c:v>31.617190000000001</c:v>
                </c:pt>
                <c:pt idx="12062">
                  <c:v>31.619810000000001</c:v>
                </c:pt>
                <c:pt idx="12063">
                  <c:v>31.622430000000001</c:v>
                </c:pt>
                <c:pt idx="12064">
                  <c:v>31.625050000000002</c:v>
                </c:pt>
                <c:pt idx="12065">
                  <c:v>31.627669999999998</c:v>
                </c:pt>
                <c:pt idx="12066">
                  <c:v>31.630289999999999</c:v>
                </c:pt>
                <c:pt idx="12067">
                  <c:v>31.632919999999999</c:v>
                </c:pt>
                <c:pt idx="12068">
                  <c:v>31.635539999999999</c:v>
                </c:pt>
                <c:pt idx="12069">
                  <c:v>31.638159999999999</c:v>
                </c:pt>
                <c:pt idx="12070">
                  <c:v>31.640779999999999</c:v>
                </c:pt>
                <c:pt idx="12071">
                  <c:v>31.6434</c:v>
                </c:pt>
                <c:pt idx="12072">
                  <c:v>31.64602</c:v>
                </c:pt>
                <c:pt idx="12073">
                  <c:v>31.64865</c:v>
                </c:pt>
                <c:pt idx="12074">
                  <c:v>31.65127</c:v>
                </c:pt>
                <c:pt idx="12075">
                  <c:v>31.653890000000001</c:v>
                </c:pt>
                <c:pt idx="12076">
                  <c:v>31.656510000000001</c:v>
                </c:pt>
                <c:pt idx="12077">
                  <c:v>31.659130000000001</c:v>
                </c:pt>
                <c:pt idx="12078">
                  <c:v>31.661750000000001</c:v>
                </c:pt>
                <c:pt idx="12079">
                  <c:v>31.664370000000002</c:v>
                </c:pt>
                <c:pt idx="12080">
                  <c:v>31.666989999999998</c:v>
                </c:pt>
                <c:pt idx="12081">
                  <c:v>31.669619999999998</c:v>
                </c:pt>
                <c:pt idx="12082">
                  <c:v>31.672239999999999</c:v>
                </c:pt>
                <c:pt idx="12083">
                  <c:v>31.674859999999999</c:v>
                </c:pt>
                <c:pt idx="12084">
                  <c:v>31.677479999999999</c:v>
                </c:pt>
                <c:pt idx="12085">
                  <c:v>31.680099999999999</c:v>
                </c:pt>
                <c:pt idx="12086">
                  <c:v>31.68272</c:v>
                </c:pt>
                <c:pt idx="12087">
                  <c:v>31.68534</c:v>
                </c:pt>
                <c:pt idx="12088">
                  <c:v>31.68797</c:v>
                </c:pt>
                <c:pt idx="12089">
                  <c:v>31.69059</c:v>
                </c:pt>
                <c:pt idx="12090">
                  <c:v>31.693210000000001</c:v>
                </c:pt>
                <c:pt idx="12091">
                  <c:v>31.695830000000001</c:v>
                </c:pt>
                <c:pt idx="12092">
                  <c:v>31.698450000000001</c:v>
                </c:pt>
                <c:pt idx="12093">
                  <c:v>31.701070000000001</c:v>
                </c:pt>
                <c:pt idx="12094">
                  <c:v>31.703700000000001</c:v>
                </c:pt>
                <c:pt idx="12095">
                  <c:v>31.706320000000002</c:v>
                </c:pt>
                <c:pt idx="12096">
                  <c:v>31.708939999999998</c:v>
                </c:pt>
                <c:pt idx="12097">
                  <c:v>31.711559999999999</c:v>
                </c:pt>
                <c:pt idx="12098">
                  <c:v>31.714179999999999</c:v>
                </c:pt>
                <c:pt idx="12099">
                  <c:v>31.716799999999999</c:v>
                </c:pt>
                <c:pt idx="12100">
                  <c:v>31.71942</c:v>
                </c:pt>
                <c:pt idx="12101">
                  <c:v>31.722049999999999</c:v>
                </c:pt>
                <c:pt idx="12102">
                  <c:v>31.72467</c:v>
                </c:pt>
                <c:pt idx="12103">
                  <c:v>31.72729</c:v>
                </c:pt>
                <c:pt idx="12104">
                  <c:v>31.72991</c:v>
                </c:pt>
                <c:pt idx="12105">
                  <c:v>31.732530000000001</c:v>
                </c:pt>
                <c:pt idx="12106">
                  <c:v>31.735150000000001</c:v>
                </c:pt>
                <c:pt idx="12107">
                  <c:v>31.737770000000001</c:v>
                </c:pt>
                <c:pt idx="12108">
                  <c:v>31.740390000000001</c:v>
                </c:pt>
                <c:pt idx="12109">
                  <c:v>31.743020000000001</c:v>
                </c:pt>
                <c:pt idx="12110">
                  <c:v>31.745640000000002</c:v>
                </c:pt>
                <c:pt idx="12111">
                  <c:v>31.748259999999998</c:v>
                </c:pt>
                <c:pt idx="12112">
                  <c:v>31.750879999999999</c:v>
                </c:pt>
                <c:pt idx="12113">
                  <c:v>31.753499999999999</c:v>
                </c:pt>
                <c:pt idx="12114">
                  <c:v>31.756119999999999</c:v>
                </c:pt>
                <c:pt idx="12115">
                  <c:v>31.758749999999999</c:v>
                </c:pt>
                <c:pt idx="12116">
                  <c:v>31.761369999999999</c:v>
                </c:pt>
                <c:pt idx="12117">
                  <c:v>31.76399</c:v>
                </c:pt>
                <c:pt idx="12118">
                  <c:v>31.76661</c:v>
                </c:pt>
                <c:pt idx="12119">
                  <c:v>31.76923</c:v>
                </c:pt>
                <c:pt idx="12120">
                  <c:v>31.771850000000001</c:v>
                </c:pt>
                <c:pt idx="12121">
                  <c:v>31.774470000000001</c:v>
                </c:pt>
                <c:pt idx="12122">
                  <c:v>31.777100000000001</c:v>
                </c:pt>
                <c:pt idx="12123">
                  <c:v>31.779720000000001</c:v>
                </c:pt>
                <c:pt idx="12124">
                  <c:v>31.782340000000001</c:v>
                </c:pt>
                <c:pt idx="12125">
                  <c:v>31.784960000000002</c:v>
                </c:pt>
                <c:pt idx="12126">
                  <c:v>31.787579999999998</c:v>
                </c:pt>
                <c:pt idx="12127">
                  <c:v>31.790199999999999</c:v>
                </c:pt>
                <c:pt idx="12128">
                  <c:v>31.792819999999999</c:v>
                </c:pt>
                <c:pt idx="12129">
                  <c:v>31.795449999999999</c:v>
                </c:pt>
                <c:pt idx="12130">
                  <c:v>31.798069999999999</c:v>
                </c:pt>
                <c:pt idx="12131">
                  <c:v>31.800689999999999</c:v>
                </c:pt>
                <c:pt idx="12132">
                  <c:v>31.80331</c:v>
                </c:pt>
                <c:pt idx="12133">
                  <c:v>31.80593</c:v>
                </c:pt>
                <c:pt idx="12134">
                  <c:v>31.80855</c:v>
                </c:pt>
                <c:pt idx="12135">
                  <c:v>31.811170000000001</c:v>
                </c:pt>
                <c:pt idx="12136">
                  <c:v>31.813800000000001</c:v>
                </c:pt>
                <c:pt idx="12137">
                  <c:v>31.816420000000001</c:v>
                </c:pt>
                <c:pt idx="12138">
                  <c:v>31.819040000000001</c:v>
                </c:pt>
                <c:pt idx="12139">
                  <c:v>31.821660000000001</c:v>
                </c:pt>
                <c:pt idx="12140">
                  <c:v>31.824280000000002</c:v>
                </c:pt>
                <c:pt idx="12141">
                  <c:v>31.826899999999998</c:v>
                </c:pt>
                <c:pt idx="12142">
                  <c:v>31.829519999999999</c:v>
                </c:pt>
                <c:pt idx="12143">
                  <c:v>31.832149999999999</c:v>
                </c:pt>
                <c:pt idx="12144">
                  <c:v>31.834769999999999</c:v>
                </c:pt>
                <c:pt idx="12145">
                  <c:v>31.837389999999999</c:v>
                </c:pt>
                <c:pt idx="12146">
                  <c:v>31.840009999999999</c:v>
                </c:pt>
                <c:pt idx="12147">
                  <c:v>31.84263</c:v>
                </c:pt>
                <c:pt idx="12148">
                  <c:v>31.84525</c:v>
                </c:pt>
                <c:pt idx="12149">
                  <c:v>31.84787</c:v>
                </c:pt>
                <c:pt idx="12150">
                  <c:v>31.8505</c:v>
                </c:pt>
                <c:pt idx="12151">
                  <c:v>31.853120000000001</c:v>
                </c:pt>
                <c:pt idx="12152">
                  <c:v>31.855740000000001</c:v>
                </c:pt>
                <c:pt idx="12153">
                  <c:v>31.858360000000001</c:v>
                </c:pt>
                <c:pt idx="12154">
                  <c:v>31.860980000000001</c:v>
                </c:pt>
                <c:pt idx="12155">
                  <c:v>31.863600000000002</c:v>
                </c:pt>
                <c:pt idx="12156">
                  <c:v>31.866219999999998</c:v>
                </c:pt>
                <c:pt idx="12157">
                  <c:v>31.868839999999999</c:v>
                </c:pt>
                <c:pt idx="12158">
                  <c:v>31.871469999999999</c:v>
                </c:pt>
                <c:pt idx="12159">
                  <c:v>31.874089999999999</c:v>
                </c:pt>
                <c:pt idx="12160">
                  <c:v>31.876709999999999</c:v>
                </c:pt>
                <c:pt idx="12161">
                  <c:v>31.87933</c:v>
                </c:pt>
                <c:pt idx="12162">
                  <c:v>31.88195</c:v>
                </c:pt>
                <c:pt idx="12163">
                  <c:v>31.88457</c:v>
                </c:pt>
                <c:pt idx="12164">
                  <c:v>31.8872</c:v>
                </c:pt>
                <c:pt idx="12165">
                  <c:v>31.88982</c:v>
                </c:pt>
                <c:pt idx="12166">
                  <c:v>31.892440000000001</c:v>
                </c:pt>
                <c:pt idx="12167">
                  <c:v>31.895060000000001</c:v>
                </c:pt>
                <c:pt idx="12168">
                  <c:v>31.897680000000001</c:v>
                </c:pt>
                <c:pt idx="12169">
                  <c:v>31.900300000000001</c:v>
                </c:pt>
                <c:pt idx="12170">
                  <c:v>31.902930000000001</c:v>
                </c:pt>
                <c:pt idx="12171">
                  <c:v>31.905550000000002</c:v>
                </c:pt>
                <c:pt idx="12172">
                  <c:v>31.908169999999998</c:v>
                </c:pt>
                <c:pt idx="12173">
                  <c:v>31.910789999999999</c:v>
                </c:pt>
                <c:pt idx="12174">
                  <c:v>31.913409999999999</c:v>
                </c:pt>
                <c:pt idx="12175">
                  <c:v>31.916029999999999</c:v>
                </c:pt>
                <c:pt idx="12176">
                  <c:v>31.91865</c:v>
                </c:pt>
                <c:pt idx="12177">
                  <c:v>31.92127</c:v>
                </c:pt>
                <c:pt idx="12178">
                  <c:v>31.9239</c:v>
                </c:pt>
                <c:pt idx="12179">
                  <c:v>31.92652</c:v>
                </c:pt>
                <c:pt idx="12180">
                  <c:v>31.92914</c:v>
                </c:pt>
                <c:pt idx="12181">
                  <c:v>31.931760000000001</c:v>
                </c:pt>
                <c:pt idx="12182">
                  <c:v>31.934380000000001</c:v>
                </c:pt>
                <c:pt idx="12183">
                  <c:v>31.937000000000001</c:v>
                </c:pt>
                <c:pt idx="12184">
                  <c:v>31.939620000000001</c:v>
                </c:pt>
                <c:pt idx="12185">
                  <c:v>31.942250000000001</c:v>
                </c:pt>
                <c:pt idx="12186">
                  <c:v>31.944870000000002</c:v>
                </c:pt>
                <c:pt idx="12187">
                  <c:v>31.947489999999998</c:v>
                </c:pt>
                <c:pt idx="12188">
                  <c:v>31.950109999999999</c:v>
                </c:pt>
                <c:pt idx="12189">
                  <c:v>31.952729999999999</c:v>
                </c:pt>
                <c:pt idx="12190">
                  <c:v>31.955349999999999</c:v>
                </c:pt>
                <c:pt idx="12191">
                  <c:v>31.957979999999999</c:v>
                </c:pt>
                <c:pt idx="12192">
                  <c:v>31.960599999999999</c:v>
                </c:pt>
                <c:pt idx="12193">
                  <c:v>31.96322</c:v>
                </c:pt>
                <c:pt idx="12194">
                  <c:v>31.96584</c:v>
                </c:pt>
                <c:pt idx="12195">
                  <c:v>31.96846</c:v>
                </c:pt>
                <c:pt idx="12196">
                  <c:v>31.971080000000001</c:v>
                </c:pt>
                <c:pt idx="12197">
                  <c:v>31.973700000000001</c:v>
                </c:pt>
                <c:pt idx="12198">
                  <c:v>31.976320000000001</c:v>
                </c:pt>
                <c:pt idx="12199">
                  <c:v>31.978950000000001</c:v>
                </c:pt>
                <c:pt idx="12200">
                  <c:v>31.981570000000001</c:v>
                </c:pt>
                <c:pt idx="12201">
                  <c:v>31.984190000000002</c:v>
                </c:pt>
                <c:pt idx="12202">
                  <c:v>31.986809999999998</c:v>
                </c:pt>
                <c:pt idx="12203">
                  <c:v>31.989429999999999</c:v>
                </c:pt>
                <c:pt idx="12204">
                  <c:v>31.992049999999999</c:v>
                </c:pt>
                <c:pt idx="12205">
                  <c:v>31.994669999999999</c:v>
                </c:pt>
                <c:pt idx="12206">
                  <c:v>31.997299999999999</c:v>
                </c:pt>
                <c:pt idx="12207">
                  <c:v>31.999919999999999</c:v>
                </c:pt>
                <c:pt idx="12208">
                  <c:v>32.002540000000003</c:v>
                </c:pt>
                <c:pt idx="12209">
                  <c:v>32.005159999999997</c:v>
                </c:pt>
                <c:pt idx="12210">
                  <c:v>32.007779999999997</c:v>
                </c:pt>
                <c:pt idx="12211">
                  <c:v>32.010399999999997</c:v>
                </c:pt>
                <c:pt idx="12212">
                  <c:v>32.013019999999997</c:v>
                </c:pt>
                <c:pt idx="12213">
                  <c:v>32.015650000000001</c:v>
                </c:pt>
                <c:pt idx="12214">
                  <c:v>32.018270000000001</c:v>
                </c:pt>
                <c:pt idx="12215">
                  <c:v>32.020890000000001</c:v>
                </c:pt>
                <c:pt idx="12216">
                  <c:v>32.023510000000002</c:v>
                </c:pt>
                <c:pt idx="12217">
                  <c:v>32.026130000000002</c:v>
                </c:pt>
                <c:pt idx="12218">
                  <c:v>32.028759999999998</c:v>
                </c:pt>
                <c:pt idx="12219">
                  <c:v>32.031379999999999</c:v>
                </c:pt>
                <c:pt idx="12220">
                  <c:v>32.033999999999999</c:v>
                </c:pt>
                <c:pt idx="12221">
                  <c:v>32.036619999999999</c:v>
                </c:pt>
                <c:pt idx="12222">
                  <c:v>32.039239999999999</c:v>
                </c:pt>
                <c:pt idx="12223">
                  <c:v>32.04186</c:v>
                </c:pt>
                <c:pt idx="12224">
                  <c:v>32.04448</c:v>
                </c:pt>
                <c:pt idx="12225">
                  <c:v>32.0471</c:v>
                </c:pt>
                <c:pt idx="12226">
                  <c:v>32.049720000000001</c:v>
                </c:pt>
                <c:pt idx="12227">
                  <c:v>32.052349999999997</c:v>
                </c:pt>
                <c:pt idx="12228">
                  <c:v>32.054969999999997</c:v>
                </c:pt>
                <c:pt idx="12229">
                  <c:v>32.057589999999998</c:v>
                </c:pt>
                <c:pt idx="12230">
                  <c:v>32.060209999999998</c:v>
                </c:pt>
                <c:pt idx="12231">
                  <c:v>32.062829999999998</c:v>
                </c:pt>
                <c:pt idx="12232">
                  <c:v>32.065449999999998</c:v>
                </c:pt>
                <c:pt idx="12233">
                  <c:v>32.068080000000002</c:v>
                </c:pt>
                <c:pt idx="12234">
                  <c:v>32.070700000000002</c:v>
                </c:pt>
                <c:pt idx="12235">
                  <c:v>32.073320000000002</c:v>
                </c:pt>
                <c:pt idx="12236">
                  <c:v>32.075940000000003</c:v>
                </c:pt>
                <c:pt idx="12237">
                  <c:v>32.078560000000003</c:v>
                </c:pt>
                <c:pt idx="12238">
                  <c:v>32.081180000000003</c:v>
                </c:pt>
                <c:pt idx="12239">
                  <c:v>32.08381</c:v>
                </c:pt>
                <c:pt idx="12240">
                  <c:v>32.08643</c:v>
                </c:pt>
                <c:pt idx="12241">
                  <c:v>32.08905</c:v>
                </c:pt>
                <c:pt idx="12242">
                  <c:v>32.091670000000001</c:v>
                </c:pt>
                <c:pt idx="12243">
                  <c:v>32.094290000000001</c:v>
                </c:pt>
                <c:pt idx="12244">
                  <c:v>32.096910000000001</c:v>
                </c:pt>
                <c:pt idx="12245">
                  <c:v>32.099530000000001</c:v>
                </c:pt>
                <c:pt idx="12246">
                  <c:v>32.102150000000002</c:v>
                </c:pt>
                <c:pt idx="12247">
                  <c:v>32.104770000000002</c:v>
                </c:pt>
                <c:pt idx="12248">
                  <c:v>32.107399999999998</c:v>
                </c:pt>
                <c:pt idx="12249">
                  <c:v>32.110019999999999</c:v>
                </c:pt>
                <c:pt idx="12250">
                  <c:v>32.112639999999999</c:v>
                </c:pt>
                <c:pt idx="12251">
                  <c:v>32.115259999999999</c:v>
                </c:pt>
                <c:pt idx="12252">
                  <c:v>32.11788</c:v>
                </c:pt>
                <c:pt idx="12253">
                  <c:v>32.1205</c:v>
                </c:pt>
                <c:pt idx="12254">
                  <c:v>32.123130000000003</c:v>
                </c:pt>
                <c:pt idx="12255">
                  <c:v>32.125749999999996</c:v>
                </c:pt>
                <c:pt idx="12256">
                  <c:v>32.128369999999997</c:v>
                </c:pt>
                <c:pt idx="12257">
                  <c:v>32.130989999999997</c:v>
                </c:pt>
                <c:pt idx="12258">
                  <c:v>32.133609999999997</c:v>
                </c:pt>
                <c:pt idx="12259">
                  <c:v>32.136229999999998</c:v>
                </c:pt>
                <c:pt idx="12260">
                  <c:v>32.138849999999998</c:v>
                </c:pt>
                <c:pt idx="12261">
                  <c:v>32.141480000000001</c:v>
                </c:pt>
                <c:pt idx="12262">
                  <c:v>32.144100000000002</c:v>
                </c:pt>
                <c:pt idx="12263">
                  <c:v>32.146720000000002</c:v>
                </c:pt>
                <c:pt idx="12264">
                  <c:v>32.149340000000002</c:v>
                </c:pt>
                <c:pt idx="12265">
                  <c:v>32.151960000000003</c:v>
                </c:pt>
                <c:pt idx="12266">
                  <c:v>32.154580000000003</c:v>
                </c:pt>
                <c:pt idx="12267">
                  <c:v>32.157200000000003</c:v>
                </c:pt>
                <c:pt idx="12268">
                  <c:v>32.159820000000003</c:v>
                </c:pt>
                <c:pt idx="12269">
                  <c:v>32.16245</c:v>
                </c:pt>
                <c:pt idx="12270">
                  <c:v>32.16507</c:v>
                </c:pt>
                <c:pt idx="12271">
                  <c:v>32.16769</c:v>
                </c:pt>
                <c:pt idx="12272">
                  <c:v>32.170310000000001</c:v>
                </c:pt>
                <c:pt idx="12273">
                  <c:v>32.172930000000001</c:v>
                </c:pt>
                <c:pt idx="12274">
                  <c:v>32.175559999999997</c:v>
                </c:pt>
                <c:pt idx="12275">
                  <c:v>32.178179999999998</c:v>
                </c:pt>
                <c:pt idx="12276">
                  <c:v>32.180799999999998</c:v>
                </c:pt>
                <c:pt idx="12277">
                  <c:v>32.183419999999998</c:v>
                </c:pt>
                <c:pt idx="12278">
                  <c:v>32.186039999999998</c:v>
                </c:pt>
                <c:pt idx="12279">
                  <c:v>32.188659999999999</c:v>
                </c:pt>
                <c:pt idx="12280">
                  <c:v>32.191279999999999</c:v>
                </c:pt>
                <c:pt idx="12281">
                  <c:v>32.193899999999999</c:v>
                </c:pt>
                <c:pt idx="12282">
                  <c:v>32.196530000000003</c:v>
                </c:pt>
                <c:pt idx="12283">
                  <c:v>32.199150000000003</c:v>
                </c:pt>
                <c:pt idx="12284">
                  <c:v>32.201770000000003</c:v>
                </c:pt>
                <c:pt idx="12285">
                  <c:v>32.204389999999997</c:v>
                </c:pt>
                <c:pt idx="12286">
                  <c:v>32.207009999999997</c:v>
                </c:pt>
                <c:pt idx="12287">
                  <c:v>32.209629999999997</c:v>
                </c:pt>
                <c:pt idx="12288">
                  <c:v>32.212249999999997</c:v>
                </c:pt>
                <c:pt idx="12289">
                  <c:v>32.214869999999998</c:v>
                </c:pt>
                <c:pt idx="12290">
                  <c:v>32.217500000000001</c:v>
                </c:pt>
                <c:pt idx="12291">
                  <c:v>32.220120000000001</c:v>
                </c:pt>
                <c:pt idx="12292">
                  <c:v>32.222740000000002</c:v>
                </c:pt>
                <c:pt idx="12293">
                  <c:v>32.225360000000002</c:v>
                </c:pt>
                <c:pt idx="12294">
                  <c:v>32.227980000000002</c:v>
                </c:pt>
                <c:pt idx="12295">
                  <c:v>32.230609999999999</c:v>
                </c:pt>
                <c:pt idx="12296">
                  <c:v>32.233229999999999</c:v>
                </c:pt>
                <c:pt idx="12297">
                  <c:v>32.235849999999999</c:v>
                </c:pt>
                <c:pt idx="12298">
                  <c:v>32.23847</c:v>
                </c:pt>
                <c:pt idx="12299">
                  <c:v>32.24109</c:v>
                </c:pt>
                <c:pt idx="12300">
                  <c:v>32.24371</c:v>
                </c:pt>
                <c:pt idx="12301">
                  <c:v>32.24633</c:v>
                </c:pt>
                <c:pt idx="12302">
                  <c:v>32.248950000000001</c:v>
                </c:pt>
                <c:pt idx="12303">
                  <c:v>32.251579999999997</c:v>
                </c:pt>
                <c:pt idx="12304">
                  <c:v>32.254199999999997</c:v>
                </c:pt>
                <c:pt idx="12305">
                  <c:v>32.256819999999998</c:v>
                </c:pt>
                <c:pt idx="12306">
                  <c:v>32.259439999999998</c:v>
                </c:pt>
                <c:pt idx="12307">
                  <c:v>32.262059999999998</c:v>
                </c:pt>
                <c:pt idx="12308">
                  <c:v>32.264679999999998</c:v>
                </c:pt>
                <c:pt idx="12309">
                  <c:v>32.267299999999999</c:v>
                </c:pt>
                <c:pt idx="12310">
                  <c:v>32.269930000000002</c:v>
                </c:pt>
                <c:pt idx="12311">
                  <c:v>32.272550000000003</c:v>
                </c:pt>
                <c:pt idx="12312">
                  <c:v>32.275170000000003</c:v>
                </c:pt>
                <c:pt idx="12313">
                  <c:v>32.277790000000003</c:v>
                </c:pt>
                <c:pt idx="12314">
                  <c:v>32.280410000000003</c:v>
                </c:pt>
                <c:pt idx="12315">
                  <c:v>32.28304</c:v>
                </c:pt>
                <c:pt idx="12316">
                  <c:v>32.28566</c:v>
                </c:pt>
                <c:pt idx="12317">
                  <c:v>32.28828</c:v>
                </c:pt>
                <c:pt idx="12318">
                  <c:v>32.290900000000001</c:v>
                </c:pt>
                <c:pt idx="12319">
                  <c:v>32.293520000000001</c:v>
                </c:pt>
                <c:pt idx="12320">
                  <c:v>32.296140000000001</c:v>
                </c:pt>
                <c:pt idx="12321">
                  <c:v>32.298760000000001</c:v>
                </c:pt>
                <c:pt idx="12322">
                  <c:v>32.301380000000002</c:v>
                </c:pt>
                <c:pt idx="12323">
                  <c:v>32.304000000000002</c:v>
                </c:pt>
                <c:pt idx="12324">
                  <c:v>32.306629999999998</c:v>
                </c:pt>
                <c:pt idx="12325">
                  <c:v>32.309249999999999</c:v>
                </c:pt>
                <c:pt idx="12326">
                  <c:v>32.311869999999999</c:v>
                </c:pt>
                <c:pt idx="12327">
                  <c:v>32.314489999999999</c:v>
                </c:pt>
                <c:pt idx="12328">
                  <c:v>32.31711</c:v>
                </c:pt>
                <c:pt idx="12329">
                  <c:v>32.31973</c:v>
                </c:pt>
                <c:pt idx="12330">
                  <c:v>32.32235</c:v>
                </c:pt>
                <c:pt idx="12331">
                  <c:v>32.324979999999996</c:v>
                </c:pt>
                <c:pt idx="12332">
                  <c:v>32.327599999999997</c:v>
                </c:pt>
                <c:pt idx="12333">
                  <c:v>32.330219999999997</c:v>
                </c:pt>
                <c:pt idx="12334">
                  <c:v>32.332839999999997</c:v>
                </c:pt>
                <c:pt idx="12335">
                  <c:v>32.335459999999998</c:v>
                </c:pt>
                <c:pt idx="12336">
                  <c:v>32.338090000000001</c:v>
                </c:pt>
                <c:pt idx="12337">
                  <c:v>32.340710000000001</c:v>
                </c:pt>
                <c:pt idx="12338">
                  <c:v>32.343330000000002</c:v>
                </c:pt>
                <c:pt idx="12339">
                  <c:v>32.345950000000002</c:v>
                </c:pt>
                <c:pt idx="12340">
                  <c:v>32.348570000000002</c:v>
                </c:pt>
                <c:pt idx="12341">
                  <c:v>32.351190000000003</c:v>
                </c:pt>
                <c:pt idx="12342">
                  <c:v>32.353810000000003</c:v>
                </c:pt>
                <c:pt idx="12343">
                  <c:v>32.356430000000003</c:v>
                </c:pt>
                <c:pt idx="12344">
                  <c:v>32.359050000000003</c:v>
                </c:pt>
                <c:pt idx="12345">
                  <c:v>32.36168</c:v>
                </c:pt>
                <c:pt idx="12346">
                  <c:v>32.3643</c:v>
                </c:pt>
                <c:pt idx="12347">
                  <c:v>32.36692</c:v>
                </c:pt>
                <c:pt idx="12348">
                  <c:v>32.369540000000001</c:v>
                </c:pt>
                <c:pt idx="12349">
                  <c:v>32.372160000000001</c:v>
                </c:pt>
                <c:pt idx="12350">
                  <c:v>32.374780000000001</c:v>
                </c:pt>
                <c:pt idx="12351">
                  <c:v>32.377409999999998</c:v>
                </c:pt>
                <c:pt idx="12352">
                  <c:v>32.380029999999998</c:v>
                </c:pt>
                <c:pt idx="12353">
                  <c:v>32.382649999999998</c:v>
                </c:pt>
                <c:pt idx="12354">
                  <c:v>32.385269999999998</c:v>
                </c:pt>
                <c:pt idx="12355">
                  <c:v>32.387889999999999</c:v>
                </c:pt>
                <c:pt idx="12356">
                  <c:v>32.390509999999999</c:v>
                </c:pt>
                <c:pt idx="12357">
                  <c:v>32.393140000000002</c:v>
                </c:pt>
                <c:pt idx="12358">
                  <c:v>32.395760000000003</c:v>
                </c:pt>
                <c:pt idx="12359">
                  <c:v>32.398380000000003</c:v>
                </c:pt>
                <c:pt idx="12360">
                  <c:v>32.401000000000003</c:v>
                </c:pt>
                <c:pt idx="12361">
                  <c:v>32.403619999999997</c:v>
                </c:pt>
                <c:pt idx="12362">
                  <c:v>32.406239999999997</c:v>
                </c:pt>
                <c:pt idx="12363">
                  <c:v>32.408859999999997</c:v>
                </c:pt>
                <c:pt idx="12364">
                  <c:v>32.411479999999997</c:v>
                </c:pt>
                <c:pt idx="12365">
                  <c:v>32.414099999999998</c:v>
                </c:pt>
                <c:pt idx="12366">
                  <c:v>32.416730000000001</c:v>
                </c:pt>
                <c:pt idx="12367">
                  <c:v>32.419350000000001</c:v>
                </c:pt>
                <c:pt idx="12368">
                  <c:v>32.421970000000002</c:v>
                </c:pt>
                <c:pt idx="12369">
                  <c:v>32.424590000000002</c:v>
                </c:pt>
                <c:pt idx="12370">
                  <c:v>32.427210000000002</c:v>
                </c:pt>
                <c:pt idx="12371">
                  <c:v>32.429830000000003</c:v>
                </c:pt>
                <c:pt idx="12372">
                  <c:v>32.432459999999999</c:v>
                </c:pt>
                <c:pt idx="12373">
                  <c:v>32.435079999999999</c:v>
                </c:pt>
                <c:pt idx="12374">
                  <c:v>32.4377</c:v>
                </c:pt>
                <c:pt idx="12375">
                  <c:v>32.44032</c:v>
                </c:pt>
                <c:pt idx="12376">
                  <c:v>32.44294</c:v>
                </c:pt>
                <c:pt idx="12377">
                  <c:v>32.44556</c:v>
                </c:pt>
                <c:pt idx="12378">
                  <c:v>32.448180000000001</c:v>
                </c:pt>
                <c:pt idx="12379">
                  <c:v>32.450809999999997</c:v>
                </c:pt>
                <c:pt idx="12380">
                  <c:v>32.453429999999997</c:v>
                </c:pt>
                <c:pt idx="12381">
                  <c:v>32.456049999999998</c:v>
                </c:pt>
                <c:pt idx="12382">
                  <c:v>32.458669999999998</c:v>
                </c:pt>
                <c:pt idx="12383">
                  <c:v>32.461289999999998</c:v>
                </c:pt>
                <c:pt idx="12384">
                  <c:v>32.463909999999998</c:v>
                </c:pt>
                <c:pt idx="12385">
                  <c:v>32.466529999999999</c:v>
                </c:pt>
                <c:pt idx="12386">
                  <c:v>32.469149999999999</c:v>
                </c:pt>
                <c:pt idx="12387">
                  <c:v>32.471780000000003</c:v>
                </c:pt>
                <c:pt idx="12388">
                  <c:v>32.474400000000003</c:v>
                </c:pt>
                <c:pt idx="12389">
                  <c:v>32.477020000000003</c:v>
                </c:pt>
                <c:pt idx="12390">
                  <c:v>32.479640000000003</c:v>
                </c:pt>
                <c:pt idx="12391">
                  <c:v>32.482259999999997</c:v>
                </c:pt>
                <c:pt idx="12392">
                  <c:v>32.48489</c:v>
                </c:pt>
                <c:pt idx="12393">
                  <c:v>32.48751</c:v>
                </c:pt>
                <c:pt idx="12394">
                  <c:v>32.490130000000001</c:v>
                </c:pt>
                <c:pt idx="12395">
                  <c:v>32.492750000000001</c:v>
                </c:pt>
                <c:pt idx="12396">
                  <c:v>32.495370000000001</c:v>
                </c:pt>
                <c:pt idx="12397">
                  <c:v>32.497990000000001</c:v>
                </c:pt>
                <c:pt idx="12398">
                  <c:v>32.500610000000002</c:v>
                </c:pt>
                <c:pt idx="12399">
                  <c:v>32.503230000000002</c:v>
                </c:pt>
                <c:pt idx="12400">
                  <c:v>32.505859999999998</c:v>
                </c:pt>
                <c:pt idx="12401">
                  <c:v>32.508479999999999</c:v>
                </c:pt>
                <c:pt idx="12402">
                  <c:v>32.511099999999999</c:v>
                </c:pt>
                <c:pt idx="12403">
                  <c:v>32.513719999999999</c:v>
                </c:pt>
                <c:pt idx="12404">
                  <c:v>32.51634</c:v>
                </c:pt>
                <c:pt idx="12405">
                  <c:v>32.51896</c:v>
                </c:pt>
                <c:pt idx="12406">
                  <c:v>32.52158</c:v>
                </c:pt>
                <c:pt idx="12407">
                  <c:v>32.5242</c:v>
                </c:pt>
                <c:pt idx="12408">
                  <c:v>32.526829999999997</c:v>
                </c:pt>
                <c:pt idx="12409">
                  <c:v>32.529449999999997</c:v>
                </c:pt>
                <c:pt idx="12410">
                  <c:v>32.532069999999997</c:v>
                </c:pt>
                <c:pt idx="12411">
                  <c:v>32.534689999999998</c:v>
                </c:pt>
                <c:pt idx="12412">
                  <c:v>32.537309999999998</c:v>
                </c:pt>
                <c:pt idx="12413">
                  <c:v>32.539940000000001</c:v>
                </c:pt>
                <c:pt idx="12414">
                  <c:v>32.542560000000002</c:v>
                </c:pt>
                <c:pt idx="12415">
                  <c:v>32.545180000000002</c:v>
                </c:pt>
                <c:pt idx="12416">
                  <c:v>32.547800000000002</c:v>
                </c:pt>
                <c:pt idx="12417">
                  <c:v>32.550420000000003</c:v>
                </c:pt>
                <c:pt idx="12418">
                  <c:v>32.553040000000003</c:v>
                </c:pt>
                <c:pt idx="12419">
                  <c:v>32.555660000000003</c:v>
                </c:pt>
                <c:pt idx="12420">
                  <c:v>32.558280000000003</c:v>
                </c:pt>
                <c:pt idx="12421">
                  <c:v>32.56091</c:v>
                </c:pt>
                <c:pt idx="12422">
                  <c:v>32.56353</c:v>
                </c:pt>
                <c:pt idx="12423">
                  <c:v>32.56615</c:v>
                </c:pt>
                <c:pt idx="12424">
                  <c:v>32.568770000000001</c:v>
                </c:pt>
                <c:pt idx="12425">
                  <c:v>32.571390000000001</c:v>
                </c:pt>
                <c:pt idx="12426">
                  <c:v>32.574010000000001</c:v>
                </c:pt>
                <c:pt idx="12427">
                  <c:v>32.576630000000002</c:v>
                </c:pt>
                <c:pt idx="12428">
                  <c:v>32.579259999999998</c:v>
                </c:pt>
                <c:pt idx="12429">
                  <c:v>32.581879999999998</c:v>
                </c:pt>
                <c:pt idx="12430">
                  <c:v>32.584499999999998</c:v>
                </c:pt>
                <c:pt idx="12431">
                  <c:v>32.587119999999999</c:v>
                </c:pt>
                <c:pt idx="12432">
                  <c:v>32.589739999999999</c:v>
                </c:pt>
                <c:pt idx="12433">
                  <c:v>32.592359999999999</c:v>
                </c:pt>
                <c:pt idx="12434">
                  <c:v>32.594990000000003</c:v>
                </c:pt>
                <c:pt idx="12435">
                  <c:v>32.597610000000003</c:v>
                </c:pt>
                <c:pt idx="12436">
                  <c:v>32.600230000000003</c:v>
                </c:pt>
                <c:pt idx="12437">
                  <c:v>32.602849999999997</c:v>
                </c:pt>
                <c:pt idx="12438">
                  <c:v>32.605469999999997</c:v>
                </c:pt>
                <c:pt idx="12439">
                  <c:v>32.608089999999997</c:v>
                </c:pt>
                <c:pt idx="12440">
                  <c:v>32.610709999999997</c:v>
                </c:pt>
                <c:pt idx="12441">
                  <c:v>32.613329999999998</c:v>
                </c:pt>
                <c:pt idx="12442">
                  <c:v>32.615960000000001</c:v>
                </c:pt>
                <c:pt idx="12443">
                  <c:v>32.618580000000001</c:v>
                </c:pt>
                <c:pt idx="12444">
                  <c:v>32.621200000000002</c:v>
                </c:pt>
                <c:pt idx="12445">
                  <c:v>32.623820000000002</c:v>
                </c:pt>
                <c:pt idx="12446">
                  <c:v>32.626440000000002</c:v>
                </c:pt>
                <c:pt idx="12447">
                  <c:v>32.629060000000003</c:v>
                </c:pt>
                <c:pt idx="12448">
                  <c:v>32.631680000000003</c:v>
                </c:pt>
                <c:pt idx="12449">
                  <c:v>32.634309999999999</c:v>
                </c:pt>
                <c:pt idx="12450">
                  <c:v>32.63693</c:v>
                </c:pt>
                <c:pt idx="12451">
                  <c:v>32.63955</c:v>
                </c:pt>
                <c:pt idx="12452">
                  <c:v>32.64217</c:v>
                </c:pt>
                <c:pt idx="12453">
                  <c:v>32.64479</c:v>
                </c:pt>
                <c:pt idx="12454">
                  <c:v>32.647419999999997</c:v>
                </c:pt>
                <c:pt idx="12455">
                  <c:v>32.650039999999997</c:v>
                </c:pt>
                <c:pt idx="12456">
                  <c:v>32.652659999999997</c:v>
                </c:pt>
                <c:pt idx="12457">
                  <c:v>32.655279999999998</c:v>
                </c:pt>
                <c:pt idx="12458">
                  <c:v>32.657899999999998</c:v>
                </c:pt>
                <c:pt idx="12459">
                  <c:v>32.660519999999998</c:v>
                </c:pt>
                <c:pt idx="12460">
                  <c:v>32.663139999999999</c:v>
                </c:pt>
                <c:pt idx="12461">
                  <c:v>32.665759999999999</c:v>
                </c:pt>
                <c:pt idx="12462">
                  <c:v>32.668379999999999</c:v>
                </c:pt>
                <c:pt idx="12463">
                  <c:v>32.671010000000003</c:v>
                </c:pt>
                <c:pt idx="12464">
                  <c:v>32.673630000000003</c:v>
                </c:pt>
                <c:pt idx="12465">
                  <c:v>32.676250000000003</c:v>
                </c:pt>
                <c:pt idx="12466">
                  <c:v>32.678870000000003</c:v>
                </c:pt>
                <c:pt idx="12467">
                  <c:v>32.681489999999997</c:v>
                </c:pt>
                <c:pt idx="12468">
                  <c:v>32.684109999999997</c:v>
                </c:pt>
                <c:pt idx="12469">
                  <c:v>32.68674</c:v>
                </c:pt>
                <c:pt idx="12470">
                  <c:v>32.689360000000001</c:v>
                </c:pt>
                <c:pt idx="12471">
                  <c:v>32.691980000000001</c:v>
                </c:pt>
                <c:pt idx="12472">
                  <c:v>32.694600000000001</c:v>
                </c:pt>
                <c:pt idx="12473">
                  <c:v>32.697220000000002</c:v>
                </c:pt>
                <c:pt idx="12474">
                  <c:v>32.699840000000002</c:v>
                </c:pt>
                <c:pt idx="12475">
                  <c:v>32.702469999999998</c:v>
                </c:pt>
                <c:pt idx="12476">
                  <c:v>32.705089999999998</c:v>
                </c:pt>
                <c:pt idx="12477">
                  <c:v>32.707709999999999</c:v>
                </c:pt>
                <c:pt idx="12478">
                  <c:v>32.710329999999999</c:v>
                </c:pt>
                <c:pt idx="12479">
                  <c:v>32.712949999999999</c:v>
                </c:pt>
                <c:pt idx="12480">
                  <c:v>32.71557</c:v>
                </c:pt>
                <c:pt idx="12481">
                  <c:v>32.71819</c:v>
                </c:pt>
                <c:pt idx="12482">
                  <c:v>32.72081</c:v>
                </c:pt>
                <c:pt idx="12483">
                  <c:v>32.72343</c:v>
                </c:pt>
                <c:pt idx="12484">
                  <c:v>32.726059999999997</c:v>
                </c:pt>
                <c:pt idx="12485">
                  <c:v>32.728679999999997</c:v>
                </c:pt>
                <c:pt idx="12486">
                  <c:v>32.731299999999997</c:v>
                </c:pt>
                <c:pt idx="12487">
                  <c:v>32.733919999999998</c:v>
                </c:pt>
                <c:pt idx="12488">
                  <c:v>32.736539999999998</c:v>
                </c:pt>
                <c:pt idx="12489">
                  <c:v>32.739159999999998</c:v>
                </c:pt>
                <c:pt idx="12490">
                  <c:v>32.741790000000002</c:v>
                </c:pt>
                <c:pt idx="12491">
                  <c:v>32.744410000000002</c:v>
                </c:pt>
                <c:pt idx="12492">
                  <c:v>32.747030000000002</c:v>
                </c:pt>
                <c:pt idx="12493">
                  <c:v>32.749650000000003</c:v>
                </c:pt>
                <c:pt idx="12494">
                  <c:v>32.752270000000003</c:v>
                </c:pt>
                <c:pt idx="12495">
                  <c:v>32.754890000000003</c:v>
                </c:pt>
                <c:pt idx="12496">
                  <c:v>32.757510000000003</c:v>
                </c:pt>
                <c:pt idx="12497">
                  <c:v>32.76014</c:v>
                </c:pt>
                <c:pt idx="12498">
                  <c:v>32.76276</c:v>
                </c:pt>
                <c:pt idx="12499">
                  <c:v>32.76538</c:v>
                </c:pt>
                <c:pt idx="12500">
                  <c:v>32.768000000000001</c:v>
                </c:pt>
                <c:pt idx="12501">
                  <c:v>32.770620000000001</c:v>
                </c:pt>
                <c:pt idx="12502">
                  <c:v>32.773240000000001</c:v>
                </c:pt>
                <c:pt idx="12503">
                  <c:v>32.775860000000002</c:v>
                </c:pt>
                <c:pt idx="12504">
                  <c:v>32.778480000000002</c:v>
                </c:pt>
                <c:pt idx="12505">
                  <c:v>32.781109999999998</c:v>
                </c:pt>
                <c:pt idx="12506">
                  <c:v>32.783729999999998</c:v>
                </c:pt>
                <c:pt idx="12507">
                  <c:v>32.786349999999999</c:v>
                </c:pt>
                <c:pt idx="12508">
                  <c:v>32.788969999999999</c:v>
                </c:pt>
                <c:pt idx="12509">
                  <c:v>32.791589999999999</c:v>
                </c:pt>
                <c:pt idx="12510">
                  <c:v>32.79421</c:v>
                </c:pt>
                <c:pt idx="12511">
                  <c:v>32.796840000000003</c:v>
                </c:pt>
                <c:pt idx="12512">
                  <c:v>32.799460000000003</c:v>
                </c:pt>
                <c:pt idx="12513">
                  <c:v>32.802079999999997</c:v>
                </c:pt>
                <c:pt idx="12514">
                  <c:v>32.804699999999997</c:v>
                </c:pt>
                <c:pt idx="12515">
                  <c:v>32.807319999999997</c:v>
                </c:pt>
                <c:pt idx="12516">
                  <c:v>32.809939999999997</c:v>
                </c:pt>
                <c:pt idx="12517">
                  <c:v>32.812559999999998</c:v>
                </c:pt>
                <c:pt idx="12518">
                  <c:v>32.815190000000001</c:v>
                </c:pt>
                <c:pt idx="12519">
                  <c:v>32.817810000000001</c:v>
                </c:pt>
                <c:pt idx="12520">
                  <c:v>32.820430000000002</c:v>
                </c:pt>
                <c:pt idx="12521">
                  <c:v>32.823050000000002</c:v>
                </c:pt>
                <c:pt idx="12522">
                  <c:v>32.825670000000002</c:v>
                </c:pt>
                <c:pt idx="12523">
                  <c:v>32.828290000000003</c:v>
                </c:pt>
                <c:pt idx="12524">
                  <c:v>32.830910000000003</c:v>
                </c:pt>
                <c:pt idx="12525">
                  <c:v>32.833530000000003</c:v>
                </c:pt>
                <c:pt idx="12526">
                  <c:v>32.83616</c:v>
                </c:pt>
                <c:pt idx="12527">
                  <c:v>32.83878</c:v>
                </c:pt>
                <c:pt idx="12528">
                  <c:v>32.8414</c:v>
                </c:pt>
                <c:pt idx="12529">
                  <c:v>32.84402</c:v>
                </c:pt>
                <c:pt idx="12530">
                  <c:v>32.846640000000001</c:v>
                </c:pt>
                <c:pt idx="12531">
                  <c:v>32.849269999999997</c:v>
                </c:pt>
                <c:pt idx="12532">
                  <c:v>32.851889999999997</c:v>
                </c:pt>
                <c:pt idx="12533">
                  <c:v>32.854509999999998</c:v>
                </c:pt>
                <c:pt idx="12534">
                  <c:v>32.857129999999998</c:v>
                </c:pt>
                <c:pt idx="12535">
                  <c:v>32.859749999999998</c:v>
                </c:pt>
                <c:pt idx="12536">
                  <c:v>32.862369999999999</c:v>
                </c:pt>
                <c:pt idx="12537">
                  <c:v>32.864989999999999</c:v>
                </c:pt>
                <c:pt idx="12538">
                  <c:v>32.867609999999999</c:v>
                </c:pt>
                <c:pt idx="12539">
                  <c:v>32.870240000000003</c:v>
                </c:pt>
                <c:pt idx="12540">
                  <c:v>32.872860000000003</c:v>
                </c:pt>
                <c:pt idx="12541">
                  <c:v>32.875480000000003</c:v>
                </c:pt>
                <c:pt idx="12542">
                  <c:v>32.878100000000003</c:v>
                </c:pt>
                <c:pt idx="12543">
                  <c:v>32.880719999999997</c:v>
                </c:pt>
                <c:pt idx="12544">
                  <c:v>32.883339999999997</c:v>
                </c:pt>
                <c:pt idx="12545">
                  <c:v>32.885959999999997</c:v>
                </c:pt>
                <c:pt idx="12546">
                  <c:v>32.888579999999997</c:v>
                </c:pt>
                <c:pt idx="12547">
                  <c:v>32.891210000000001</c:v>
                </c:pt>
                <c:pt idx="12548">
                  <c:v>32.893830000000001</c:v>
                </c:pt>
                <c:pt idx="12549">
                  <c:v>32.896450000000002</c:v>
                </c:pt>
                <c:pt idx="12550">
                  <c:v>32.899070000000002</c:v>
                </c:pt>
                <c:pt idx="12551">
                  <c:v>32.901690000000002</c:v>
                </c:pt>
                <c:pt idx="12552">
                  <c:v>32.904319999999998</c:v>
                </c:pt>
                <c:pt idx="12553">
                  <c:v>32.906939999999999</c:v>
                </c:pt>
                <c:pt idx="12554">
                  <c:v>32.909559999999999</c:v>
                </c:pt>
                <c:pt idx="12555">
                  <c:v>32.912179999999999</c:v>
                </c:pt>
                <c:pt idx="12556">
                  <c:v>32.9148</c:v>
                </c:pt>
                <c:pt idx="12557">
                  <c:v>32.91742</c:v>
                </c:pt>
                <c:pt idx="12558">
                  <c:v>32.92004</c:v>
                </c:pt>
                <c:pt idx="12559">
                  <c:v>32.92266</c:v>
                </c:pt>
                <c:pt idx="12560">
                  <c:v>32.925289999999997</c:v>
                </c:pt>
                <c:pt idx="12561">
                  <c:v>32.927909999999997</c:v>
                </c:pt>
                <c:pt idx="12562">
                  <c:v>32.930529999999997</c:v>
                </c:pt>
                <c:pt idx="12563">
                  <c:v>32.933149999999998</c:v>
                </c:pt>
                <c:pt idx="12564">
                  <c:v>32.935769999999998</c:v>
                </c:pt>
                <c:pt idx="12565">
                  <c:v>32.938389999999998</c:v>
                </c:pt>
                <c:pt idx="12566">
                  <c:v>32.941009999999999</c:v>
                </c:pt>
                <c:pt idx="12567">
                  <c:v>32.943640000000002</c:v>
                </c:pt>
                <c:pt idx="12568">
                  <c:v>32.946260000000002</c:v>
                </c:pt>
                <c:pt idx="12569">
                  <c:v>32.948880000000003</c:v>
                </c:pt>
                <c:pt idx="12570">
                  <c:v>32.951500000000003</c:v>
                </c:pt>
                <c:pt idx="12571">
                  <c:v>32.954120000000003</c:v>
                </c:pt>
                <c:pt idx="12572">
                  <c:v>32.95675</c:v>
                </c:pt>
                <c:pt idx="12573">
                  <c:v>32.95937</c:v>
                </c:pt>
                <c:pt idx="12574">
                  <c:v>32.96199</c:v>
                </c:pt>
                <c:pt idx="12575">
                  <c:v>32.96461</c:v>
                </c:pt>
                <c:pt idx="12576">
                  <c:v>32.967230000000001</c:v>
                </c:pt>
                <c:pt idx="12577">
                  <c:v>32.969850000000001</c:v>
                </c:pt>
                <c:pt idx="12578">
                  <c:v>32.972470000000001</c:v>
                </c:pt>
                <c:pt idx="12579">
                  <c:v>32.975090000000002</c:v>
                </c:pt>
                <c:pt idx="12580">
                  <c:v>32.977710000000002</c:v>
                </c:pt>
                <c:pt idx="12581">
                  <c:v>32.980339999999998</c:v>
                </c:pt>
                <c:pt idx="12582">
                  <c:v>32.982959999999999</c:v>
                </c:pt>
                <c:pt idx="12583">
                  <c:v>32.985579999999999</c:v>
                </c:pt>
                <c:pt idx="12584">
                  <c:v>32.988199999999999</c:v>
                </c:pt>
                <c:pt idx="12585">
                  <c:v>32.990819999999999</c:v>
                </c:pt>
                <c:pt idx="12586">
                  <c:v>32.99344</c:v>
                </c:pt>
                <c:pt idx="12587">
                  <c:v>32.99606</c:v>
                </c:pt>
                <c:pt idx="12588">
                  <c:v>32.998690000000003</c:v>
                </c:pt>
                <c:pt idx="12589">
                  <c:v>33.001309999999997</c:v>
                </c:pt>
                <c:pt idx="12590">
                  <c:v>33.003929999999997</c:v>
                </c:pt>
                <c:pt idx="12591">
                  <c:v>33.006549999999997</c:v>
                </c:pt>
                <c:pt idx="12592">
                  <c:v>33.009169999999997</c:v>
                </c:pt>
                <c:pt idx="12593">
                  <c:v>33.011800000000001</c:v>
                </c:pt>
                <c:pt idx="12594">
                  <c:v>33.014420000000001</c:v>
                </c:pt>
                <c:pt idx="12595">
                  <c:v>33.017040000000001</c:v>
                </c:pt>
                <c:pt idx="12596">
                  <c:v>33.019660000000002</c:v>
                </c:pt>
                <c:pt idx="12597">
                  <c:v>33.022280000000002</c:v>
                </c:pt>
                <c:pt idx="12598">
                  <c:v>33.024900000000002</c:v>
                </c:pt>
                <c:pt idx="12599">
                  <c:v>33.027520000000003</c:v>
                </c:pt>
                <c:pt idx="12600">
                  <c:v>33.030140000000003</c:v>
                </c:pt>
                <c:pt idx="12601">
                  <c:v>33.032760000000003</c:v>
                </c:pt>
                <c:pt idx="12602">
                  <c:v>33.03539</c:v>
                </c:pt>
                <c:pt idx="12603">
                  <c:v>33.03801</c:v>
                </c:pt>
                <c:pt idx="12604">
                  <c:v>33.04063</c:v>
                </c:pt>
                <c:pt idx="12605">
                  <c:v>33.04325</c:v>
                </c:pt>
                <c:pt idx="12606">
                  <c:v>33.045870000000001</c:v>
                </c:pt>
                <c:pt idx="12607">
                  <c:v>33.048490000000001</c:v>
                </c:pt>
                <c:pt idx="12608">
                  <c:v>33.051119999999997</c:v>
                </c:pt>
                <c:pt idx="12609">
                  <c:v>33.053739999999998</c:v>
                </c:pt>
                <c:pt idx="12610">
                  <c:v>33.056359999999998</c:v>
                </c:pt>
                <c:pt idx="12611">
                  <c:v>33.058979999999998</c:v>
                </c:pt>
                <c:pt idx="12612">
                  <c:v>33.061599999999999</c:v>
                </c:pt>
                <c:pt idx="12613">
                  <c:v>33.064219999999999</c:v>
                </c:pt>
                <c:pt idx="12614">
                  <c:v>33.066839999999999</c:v>
                </c:pt>
                <c:pt idx="12615">
                  <c:v>33.069470000000003</c:v>
                </c:pt>
                <c:pt idx="12616">
                  <c:v>33.072090000000003</c:v>
                </c:pt>
                <c:pt idx="12617">
                  <c:v>33.074710000000003</c:v>
                </c:pt>
                <c:pt idx="12618">
                  <c:v>33.077330000000003</c:v>
                </c:pt>
                <c:pt idx="12619">
                  <c:v>33.079949999999997</c:v>
                </c:pt>
                <c:pt idx="12620">
                  <c:v>33.082569999999997</c:v>
                </c:pt>
                <c:pt idx="12621">
                  <c:v>33.085189999999997</c:v>
                </c:pt>
                <c:pt idx="12622">
                  <c:v>33.087809999999998</c:v>
                </c:pt>
                <c:pt idx="12623">
                  <c:v>33.090440000000001</c:v>
                </c:pt>
                <c:pt idx="12624">
                  <c:v>33.093060000000001</c:v>
                </c:pt>
                <c:pt idx="12625">
                  <c:v>33.095680000000002</c:v>
                </c:pt>
                <c:pt idx="12626">
                  <c:v>33.098300000000002</c:v>
                </c:pt>
                <c:pt idx="12627">
                  <c:v>33.100920000000002</c:v>
                </c:pt>
                <c:pt idx="12628">
                  <c:v>33.103540000000002</c:v>
                </c:pt>
                <c:pt idx="12629">
                  <c:v>33.106169999999999</c:v>
                </c:pt>
                <c:pt idx="12630">
                  <c:v>33.108789999999999</c:v>
                </c:pt>
                <c:pt idx="12631">
                  <c:v>33.111409999999999</c:v>
                </c:pt>
                <c:pt idx="12632">
                  <c:v>33.11403</c:v>
                </c:pt>
                <c:pt idx="12633">
                  <c:v>33.11665</c:v>
                </c:pt>
                <c:pt idx="12634">
                  <c:v>33.11927</c:v>
                </c:pt>
                <c:pt idx="12635">
                  <c:v>33.12189</c:v>
                </c:pt>
                <c:pt idx="12636">
                  <c:v>33.124519999999997</c:v>
                </c:pt>
                <c:pt idx="12637">
                  <c:v>33.127139999999997</c:v>
                </c:pt>
                <c:pt idx="12638">
                  <c:v>33.129759999999997</c:v>
                </c:pt>
                <c:pt idx="12639">
                  <c:v>33.132379999999998</c:v>
                </c:pt>
                <c:pt idx="12640">
                  <c:v>33.134999999999998</c:v>
                </c:pt>
                <c:pt idx="12641">
                  <c:v>33.137619999999998</c:v>
                </c:pt>
                <c:pt idx="12642">
                  <c:v>33.140239999999999</c:v>
                </c:pt>
                <c:pt idx="12643">
                  <c:v>33.142859999999999</c:v>
                </c:pt>
                <c:pt idx="12644">
                  <c:v>33.145490000000002</c:v>
                </c:pt>
                <c:pt idx="12645">
                  <c:v>33.148110000000003</c:v>
                </c:pt>
                <c:pt idx="12646">
                  <c:v>33.150730000000003</c:v>
                </c:pt>
                <c:pt idx="12647">
                  <c:v>33.153350000000003</c:v>
                </c:pt>
                <c:pt idx="12648">
                  <c:v>33.155970000000003</c:v>
                </c:pt>
                <c:pt idx="12649">
                  <c:v>33.1586</c:v>
                </c:pt>
                <c:pt idx="12650">
                  <c:v>33.16122</c:v>
                </c:pt>
                <c:pt idx="12651">
                  <c:v>33.16384</c:v>
                </c:pt>
                <c:pt idx="12652">
                  <c:v>33.166460000000001</c:v>
                </c:pt>
                <c:pt idx="12653">
                  <c:v>33.169080000000001</c:v>
                </c:pt>
                <c:pt idx="12654">
                  <c:v>33.171700000000001</c:v>
                </c:pt>
                <c:pt idx="12655">
                  <c:v>33.174320000000002</c:v>
                </c:pt>
                <c:pt idx="12656">
                  <c:v>33.176940000000002</c:v>
                </c:pt>
                <c:pt idx="12657">
                  <c:v>33.179569999999998</c:v>
                </c:pt>
                <c:pt idx="12658">
                  <c:v>33.182189999999999</c:v>
                </c:pt>
                <c:pt idx="12659">
                  <c:v>33.184809999999999</c:v>
                </c:pt>
                <c:pt idx="12660">
                  <c:v>33.187429999999999</c:v>
                </c:pt>
                <c:pt idx="12661">
                  <c:v>33.190049999999999</c:v>
                </c:pt>
                <c:pt idx="12662">
                  <c:v>33.19267</c:v>
                </c:pt>
                <c:pt idx="12663">
                  <c:v>33.19529</c:v>
                </c:pt>
                <c:pt idx="12664">
                  <c:v>33.19791</c:v>
                </c:pt>
                <c:pt idx="12665">
                  <c:v>33.200539999999997</c:v>
                </c:pt>
                <c:pt idx="12666">
                  <c:v>33.203159999999997</c:v>
                </c:pt>
                <c:pt idx="12667">
                  <c:v>33.205779999999997</c:v>
                </c:pt>
                <c:pt idx="12668">
                  <c:v>33.208399999999997</c:v>
                </c:pt>
                <c:pt idx="12669">
                  <c:v>33.211019999999998</c:v>
                </c:pt>
                <c:pt idx="12670">
                  <c:v>33.213650000000001</c:v>
                </c:pt>
                <c:pt idx="12671">
                  <c:v>33.216270000000002</c:v>
                </c:pt>
                <c:pt idx="12672">
                  <c:v>33.218890000000002</c:v>
                </c:pt>
                <c:pt idx="12673">
                  <c:v>33.221510000000002</c:v>
                </c:pt>
                <c:pt idx="12674">
                  <c:v>33.224130000000002</c:v>
                </c:pt>
                <c:pt idx="12675">
                  <c:v>33.226750000000003</c:v>
                </c:pt>
                <c:pt idx="12676">
                  <c:v>33.229370000000003</c:v>
                </c:pt>
                <c:pt idx="12677">
                  <c:v>33.231990000000003</c:v>
                </c:pt>
                <c:pt idx="12678">
                  <c:v>33.23462</c:v>
                </c:pt>
                <c:pt idx="12679">
                  <c:v>33.23724</c:v>
                </c:pt>
                <c:pt idx="12680">
                  <c:v>33.23986</c:v>
                </c:pt>
                <c:pt idx="12681">
                  <c:v>33.24248</c:v>
                </c:pt>
                <c:pt idx="12682">
                  <c:v>33.245100000000001</c:v>
                </c:pt>
                <c:pt idx="12683">
                  <c:v>33.247720000000001</c:v>
                </c:pt>
                <c:pt idx="12684">
                  <c:v>33.250340000000001</c:v>
                </c:pt>
                <c:pt idx="12685">
                  <c:v>33.252969999999998</c:v>
                </c:pt>
                <c:pt idx="12686">
                  <c:v>33.255589999999998</c:v>
                </c:pt>
                <c:pt idx="12687">
                  <c:v>33.258209999999998</c:v>
                </c:pt>
                <c:pt idx="12688">
                  <c:v>33.260829999999999</c:v>
                </c:pt>
                <c:pt idx="12689">
                  <c:v>33.263449999999999</c:v>
                </c:pt>
                <c:pt idx="12690">
                  <c:v>33.266080000000002</c:v>
                </c:pt>
                <c:pt idx="12691">
                  <c:v>33.268700000000003</c:v>
                </c:pt>
                <c:pt idx="12692">
                  <c:v>33.271320000000003</c:v>
                </c:pt>
                <c:pt idx="12693">
                  <c:v>33.273940000000003</c:v>
                </c:pt>
                <c:pt idx="12694">
                  <c:v>33.276560000000003</c:v>
                </c:pt>
                <c:pt idx="12695">
                  <c:v>33.279179999999997</c:v>
                </c:pt>
                <c:pt idx="12696">
                  <c:v>33.281799999999997</c:v>
                </c:pt>
                <c:pt idx="12697">
                  <c:v>33.284419999999997</c:v>
                </c:pt>
                <c:pt idx="12698">
                  <c:v>33.287039999999998</c:v>
                </c:pt>
                <c:pt idx="12699">
                  <c:v>33.289670000000001</c:v>
                </c:pt>
                <c:pt idx="12700">
                  <c:v>33.292290000000001</c:v>
                </c:pt>
                <c:pt idx="12701">
                  <c:v>33.294910000000002</c:v>
                </c:pt>
                <c:pt idx="12702">
                  <c:v>33.297530000000002</c:v>
                </c:pt>
                <c:pt idx="12703">
                  <c:v>33.300150000000002</c:v>
                </c:pt>
                <c:pt idx="12704">
                  <c:v>33.302770000000002</c:v>
                </c:pt>
                <c:pt idx="12705">
                  <c:v>33.305390000000003</c:v>
                </c:pt>
                <c:pt idx="12706">
                  <c:v>33.308019999999999</c:v>
                </c:pt>
                <c:pt idx="12707">
                  <c:v>33.310639999999999</c:v>
                </c:pt>
                <c:pt idx="12708">
                  <c:v>33.31326</c:v>
                </c:pt>
                <c:pt idx="12709">
                  <c:v>33.31588</c:v>
                </c:pt>
                <c:pt idx="12710">
                  <c:v>33.3185</c:v>
                </c:pt>
                <c:pt idx="12711">
                  <c:v>33.321129999999997</c:v>
                </c:pt>
                <c:pt idx="12712">
                  <c:v>33.323749999999997</c:v>
                </c:pt>
                <c:pt idx="12713">
                  <c:v>33.326369999999997</c:v>
                </c:pt>
                <c:pt idx="12714">
                  <c:v>33.328989999999997</c:v>
                </c:pt>
                <c:pt idx="12715">
                  <c:v>33.331609999999998</c:v>
                </c:pt>
                <c:pt idx="12716">
                  <c:v>33.334229999999998</c:v>
                </c:pt>
                <c:pt idx="12717">
                  <c:v>33.336849999999998</c:v>
                </c:pt>
                <c:pt idx="12718">
                  <c:v>33.339469999999999</c:v>
                </c:pt>
                <c:pt idx="12719">
                  <c:v>33.342089999999999</c:v>
                </c:pt>
                <c:pt idx="12720">
                  <c:v>33.344720000000002</c:v>
                </c:pt>
                <c:pt idx="12721">
                  <c:v>33.347340000000003</c:v>
                </c:pt>
                <c:pt idx="12722">
                  <c:v>33.349960000000003</c:v>
                </c:pt>
                <c:pt idx="12723">
                  <c:v>33.352580000000003</c:v>
                </c:pt>
                <c:pt idx="12724">
                  <c:v>33.355200000000004</c:v>
                </c:pt>
                <c:pt idx="12725">
                  <c:v>33.357819999999997</c:v>
                </c:pt>
                <c:pt idx="12726">
                  <c:v>33.36045</c:v>
                </c:pt>
                <c:pt idx="12727">
                  <c:v>33.36307</c:v>
                </c:pt>
                <c:pt idx="12728">
                  <c:v>33.365690000000001</c:v>
                </c:pt>
                <c:pt idx="12729">
                  <c:v>33.368310000000001</c:v>
                </c:pt>
                <c:pt idx="12730">
                  <c:v>33.370930000000001</c:v>
                </c:pt>
                <c:pt idx="12731">
                  <c:v>33.373550000000002</c:v>
                </c:pt>
                <c:pt idx="12732">
                  <c:v>33.376170000000002</c:v>
                </c:pt>
                <c:pt idx="12733">
                  <c:v>33.378799999999998</c:v>
                </c:pt>
                <c:pt idx="12734">
                  <c:v>33.381419999999999</c:v>
                </c:pt>
                <c:pt idx="12735">
                  <c:v>33.384039999999999</c:v>
                </c:pt>
                <c:pt idx="12736">
                  <c:v>33.386659999999999</c:v>
                </c:pt>
                <c:pt idx="12737">
                  <c:v>33.389279999999999</c:v>
                </c:pt>
                <c:pt idx="12738">
                  <c:v>33.3919</c:v>
                </c:pt>
                <c:pt idx="12739">
                  <c:v>33.39452</c:v>
                </c:pt>
                <c:pt idx="12740">
                  <c:v>33.39714</c:v>
                </c:pt>
                <c:pt idx="12741">
                  <c:v>33.399769999999997</c:v>
                </c:pt>
                <c:pt idx="12742">
                  <c:v>33.402389999999997</c:v>
                </c:pt>
                <c:pt idx="12743">
                  <c:v>33.405009999999997</c:v>
                </c:pt>
                <c:pt idx="12744">
                  <c:v>33.407629999999997</c:v>
                </c:pt>
                <c:pt idx="12745">
                  <c:v>33.410249999999998</c:v>
                </c:pt>
                <c:pt idx="12746">
                  <c:v>33.412869999999998</c:v>
                </c:pt>
                <c:pt idx="12747">
                  <c:v>33.415500000000002</c:v>
                </c:pt>
                <c:pt idx="12748">
                  <c:v>33.418120000000002</c:v>
                </c:pt>
                <c:pt idx="12749">
                  <c:v>33.420740000000002</c:v>
                </c:pt>
                <c:pt idx="12750">
                  <c:v>33.423360000000002</c:v>
                </c:pt>
                <c:pt idx="12751">
                  <c:v>33.425980000000003</c:v>
                </c:pt>
                <c:pt idx="12752">
                  <c:v>33.428600000000003</c:v>
                </c:pt>
                <c:pt idx="12753">
                  <c:v>33.431220000000003</c:v>
                </c:pt>
                <c:pt idx="12754">
                  <c:v>33.43385</c:v>
                </c:pt>
                <c:pt idx="12755">
                  <c:v>33.43647</c:v>
                </c:pt>
                <c:pt idx="12756">
                  <c:v>33.43909</c:v>
                </c:pt>
                <c:pt idx="12757">
                  <c:v>33.44171</c:v>
                </c:pt>
                <c:pt idx="12758">
                  <c:v>33.444330000000001</c:v>
                </c:pt>
                <c:pt idx="12759">
                  <c:v>33.446950000000001</c:v>
                </c:pt>
                <c:pt idx="12760">
                  <c:v>33.449570000000001</c:v>
                </c:pt>
                <c:pt idx="12761">
                  <c:v>33.452190000000002</c:v>
                </c:pt>
                <c:pt idx="12762">
                  <c:v>33.454819999999998</c:v>
                </c:pt>
                <c:pt idx="12763">
                  <c:v>33.457439999999998</c:v>
                </c:pt>
                <c:pt idx="12764">
                  <c:v>33.460059999999999</c:v>
                </c:pt>
                <c:pt idx="12765">
                  <c:v>33.462679999999999</c:v>
                </c:pt>
                <c:pt idx="12766">
                  <c:v>33.465299999999999</c:v>
                </c:pt>
                <c:pt idx="12767">
                  <c:v>33.467930000000003</c:v>
                </c:pt>
                <c:pt idx="12768">
                  <c:v>33.470550000000003</c:v>
                </c:pt>
                <c:pt idx="12769">
                  <c:v>33.473170000000003</c:v>
                </c:pt>
                <c:pt idx="12770">
                  <c:v>33.475790000000003</c:v>
                </c:pt>
                <c:pt idx="12771">
                  <c:v>33.478409999999997</c:v>
                </c:pt>
                <c:pt idx="12772">
                  <c:v>33.481029999999997</c:v>
                </c:pt>
                <c:pt idx="12773">
                  <c:v>33.483649999999997</c:v>
                </c:pt>
                <c:pt idx="12774">
                  <c:v>33.486269999999998</c:v>
                </c:pt>
                <c:pt idx="12775">
                  <c:v>33.488900000000001</c:v>
                </c:pt>
                <c:pt idx="12776">
                  <c:v>33.491520000000001</c:v>
                </c:pt>
                <c:pt idx="12777">
                  <c:v>33.494140000000002</c:v>
                </c:pt>
                <c:pt idx="12778">
                  <c:v>33.496760000000002</c:v>
                </c:pt>
                <c:pt idx="12779">
                  <c:v>33.499380000000002</c:v>
                </c:pt>
                <c:pt idx="12780">
                  <c:v>33.502000000000002</c:v>
                </c:pt>
                <c:pt idx="12781">
                  <c:v>33.504620000000003</c:v>
                </c:pt>
                <c:pt idx="12782">
                  <c:v>33.507240000000003</c:v>
                </c:pt>
                <c:pt idx="12783">
                  <c:v>33.509869999999999</c:v>
                </c:pt>
                <c:pt idx="12784">
                  <c:v>33.51249</c:v>
                </c:pt>
                <c:pt idx="12785">
                  <c:v>33.51511</c:v>
                </c:pt>
                <c:pt idx="12786">
                  <c:v>33.51773</c:v>
                </c:pt>
                <c:pt idx="12787">
                  <c:v>33.520350000000001</c:v>
                </c:pt>
                <c:pt idx="12788">
                  <c:v>33.522979999999997</c:v>
                </c:pt>
                <c:pt idx="12789">
                  <c:v>33.525599999999997</c:v>
                </c:pt>
                <c:pt idx="12790">
                  <c:v>33.528219999999997</c:v>
                </c:pt>
                <c:pt idx="12791">
                  <c:v>33.530839999999998</c:v>
                </c:pt>
                <c:pt idx="12792">
                  <c:v>33.533459999999998</c:v>
                </c:pt>
                <c:pt idx="12793">
                  <c:v>33.536079999999998</c:v>
                </c:pt>
                <c:pt idx="12794">
                  <c:v>33.538699999999999</c:v>
                </c:pt>
                <c:pt idx="12795">
                  <c:v>33.541319999999999</c:v>
                </c:pt>
                <c:pt idx="12796">
                  <c:v>33.543950000000002</c:v>
                </c:pt>
                <c:pt idx="12797">
                  <c:v>33.546570000000003</c:v>
                </c:pt>
                <c:pt idx="12798">
                  <c:v>33.549190000000003</c:v>
                </c:pt>
                <c:pt idx="12799">
                  <c:v>33.551810000000003</c:v>
                </c:pt>
                <c:pt idx="12800">
                  <c:v>33.554430000000004</c:v>
                </c:pt>
                <c:pt idx="12801">
                  <c:v>33.557049999999997</c:v>
                </c:pt>
                <c:pt idx="12802">
                  <c:v>33.559669999999997</c:v>
                </c:pt>
                <c:pt idx="12803">
                  <c:v>33.5623</c:v>
                </c:pt>
                <c:pt idx="12804">
                  <c:v>33.564920000000001</c:v>
                </c:pt>
                <c:pt idx="12805">
                  <c:v>33.567540000000001</c:v>
                </c:pt>
                <c:pt idx="12806">
                  <c:v>33.570160000000001</c:v>
                </c:pt>
                <c:pt idx="12807">
                  <c:v>33.572780000000002</c:v>
                </c:pt>
                <c:pt idx="12808">
                  <c:v>33.575409999999998</c:v>
                </c:pt>
                <c:pt idx="12809">
                  <c:v>33.578029999999998</c:v>
                </c:pt>
                <c:pt idx="12810">
                  <c:v>33.580649999999999</c:v>
                </c:pt>
                <c:pt idx="12811">
                  <c:v>33.583269999999999</c:v>
                </c:pt>
                <c:pt idx="12812">
                  <c:v>33.585889999999999</c:v>
                </c:pt>
                <c:pt idx="12813">
                  <c:v>33.588509999999999</c:v>
                </c:pt>
                <c:pt idx="12814">
                  <c:v>33.59113</c:v>
                </c:pt>
                <c:pt idx="12815">
                  <c:v>33.59375</c:v>
                </c:pt>
                <c:pt idx="12816">
                  <c:v>33.59637</c:v>
                </c:pt>
                <c:pt idx="12817">
                  <c:v>33.598999999999997</c:v>
                </c:pt>
                <c:pt idx="12818">
                  <c:v>33.601619999999997</c:v>
                </c:pt>
                <c:pt idx="12819">
                  <c:v>33.604239999999997</c:v>
                </c:pt>
                <c:pt idx="12820">
                  <c:v>33.606859999999998</c:v>
                </c:pt>
                <c:pt idx="12821">
                  <c:v>33.609479999999998</c:v>
                </c:pt>
                <c:pt idx="12822">
                  <c:v>33.612099999999998</c:v>
                </c:pt>
                <c:pt idx="12823">
                  <c:v>33.614719999999998</c:v>
                </c:pt>
                <c:pt idx="12824">
                  <c:v>33.617350000000002</c:v>
                </c:pt>
                <c:pt idx="12825">
                  <c:v>33.619970000000002</c:v>
                </c:pt>
                <c:pt idx="12826">
                  <c:v>33.622590000000002</c:v>
                </c:pt>
                <c:pt idx="12827">
                  <c:v>33.625210000000003</c:v>
                </c:pt>
                <c:pt idx="12828">
                  <c:v>33.627830000000003</c:v>
                </c:pt>
                <c:pt idx="12829">
                  <c:v>33.630459999999999</c:v>
                </c:pt>
                <c:pt idx="12830">
                  <c:v>33.63308</c:v>
                </c:pt>
                <c:pt idx="12831">
                  <c:v>33.6357</c:v>
                </c:pt>
                <c:pt idx="12832">
                  <c:v>33.63832</c:v>
                </c:pt>
                <c:pt idx="12833">
                  <c:v>33.640940000000001</c:v>
                </c:pt>
                <c:pt idx="12834">
                  <c:v>33.643560000000001</c:v>
                </c:pt>
                <c:pt idx="12835">
                  <c:v>33.646180000000001</c:v>
                </c:pt>
                <c:pt idx="12836">
                  <c:v>33.648800000000001</c:v>
                </c:pt>
                <c:pt idx="12837">
                  <c:v>33.651420000000002</c:v>
                </c:pt>
                <c:pt idx="12838">
                  <c:v>33.654049999999998</c:v>
                </c:pt>
                <c:pt idx="12839">
                  <c:v>33.656669999999998</c:v>
                </c:pt>
                <c:pt idx="12840">
                  <c:v>33.659289999999999</c:v>
                </c:pt>
                <c:pt idx="12841">
                  <c:v>33.661909999999999</c:v>
                </c:pt>
                <c:pt idx="12842">
                  <c:v>33.664529999999999</c:v>
                </c:pt>
                <c:pt idx="12843">
                  <c:v>33.667149999999999</c:v>
                </c:pt>
                <c:pt idx="12844">
                  <c:v>33.669780000000003</c:v>
                </c:pt>
                <c:pt idx="12845">
                  <c:v>33.672400000000003</c:v>
                </c:pt>
                <c:pt idx="12846">
                  <c:v>33.675020000000004</c:v>
                </c:pt>
                <c:pt idx="12847">
                  <c:v>33.677639999999997</c:v>
                </c:pt>
                <c:pt idx="12848">
                  <c:v>33.680259999999997</c:v>
                </c:pt>
                <c:pt idx="12849">
                  <c:v>33.682879999999997</c:v>
                </c:pt>
                <c:pt idx="12850">
                  <c:v>33.685499999999998</c:v>
                </c:pt>
                <c:pt idx="12851">
                  <c:v>33.688130000000001</c:v>
                </c:pt>
                <c:pt idx="12852">
                  <c:v>33.690750000000001</c:v>
                </c:pt>
                <c:pt idx="12853">
                  <c:v>33.693370000000002</c:v>
                </c:pt>
                <c:pt idx="12854">
                  <c:v>33.695990000000002</c:v>
                </c:pt>
                <c:pt idx="12855">
                  <c:v>33.698610000000002</c:v>
                </c:pt>
                <c:pt idx="12856">
                  <c:v>33.701230000000002</c:v>
                </c:pt>
                <c:pt idx="12857">
                  <c:v>33.703850000000003</c:v>
                </c:pt>
                <c:pt idx="12858">
                  <c:v>33.706470000000003</c:v>
                </c:pt>
                <c:pt idx="12859">
                  <c:v>33.709099999999999</c:v>
                </c:pt>
                <c:pt idx="12860">
                  <c:v>33.71172</c:v>
                </c:pt>
                <c:pt idx="12861">
                  <c:v>33.71434</c:v>
                </c:pt>
                <c:pt idx="12862">
                  <c:v>33.71696</c:v>
                </c:pt>
                <c:pt idx="12863">
                  <c:v>33.719580000000001</c:v>
                </c:pt>
                <c:pt idx="12864">
                  <c:v>33.722200000000001</c:v>
                </c:pt>
                <c:pt idx="12865">
                  <c:v>33.724829999999997</c:v>
                </c:pt>
                <c:pt idx="12866">
                  <c:v>33.727449999999997</c:v>
                </c:pt>
                <c:pt idx="12867">
                  <c:v>33.730069999999998</c:v>
                </c:pt>
                <c:pt idx="12868">
                  <c:v>33.732689999999998</c:v>
                </c:pt>
                <c:pt idx="12869">
                  <c:v>33.735309999999998</c:v>
                </c:pt>
                <c:pt idx="12870">
                  <c:v>33.737929999999999</c:v>
                </c:pt>
                <c:pt idx="12871">
                  <c:v>33.740549999999999</c:v>
                </c:pt>
                <c:pt idx="12872">
                  <c:v>33.743180000000002</c:v>
                </c:pt>
                <c:pt idx="12873">
                  <c:v>33.745800000000003</c:v>
                </c:pt>
                <c:pt idx="12874">
                  <c:v>33.748420000000003</c:v>
                </c:pt>
                <c:pt idx="12875">
                  <c:v>33.751040000000003</c:v>
                </c:pt>
                <c:pt idx="12876">
                  <c:v>33.753660000000004</c:v>
                </c:pt>
                <c:pt idx="12877">
                  <c:v>33.756279999999997</c:v>
                </c:pt>
                <c:pt idx="12878">
                  <c:v>33.758899999999997</c:v>
                </c:pt>
                <c:pt idx="12879">
                  <c:v>33.761519999999997</c:v>
                </c:pt>
                <c:pt idx="12880">
                  <c:v>33.764150000000001</c:v>
                </c:pt>
                <c:pt idx="12881">
                  <c:v>33.766770000000001</c:v>
                </c:pt>
                <c:pt idx="12882">
                  <c:v>33.769390000000001</c:v>
                </c:pt>
                <c:pt idx="12883">
                  <c:v>33.772010000000002</c:v>
                </c:pt>
                <c:pt idx="12884">
                  <c:v>33.774630000000002</c:v>
                </c:pt>
                <c:pt idx="12885">
                  <c:v>33.777259999999998</c:v>
                </c:pt>
                <c:pt idx="12886">
                  <c:v>33.779879999999999</c:v>
                </c:pt>
                <c:pt idx="12887">
                  <c:v>33.782499999999999</c:v>
                </c:pt>
                <c:pt idx="12888">
                  <c:v>33.785119999999999</c:v>
                </c:pt>
                <c:pt idx="12889">
                  <c:v>33.787739999999999</c:v>
                </c:pt>
                <c:pt idx="12890">
                  <c:v>33.79036</c:v>
                </c:pt>
                <c:pt idx="12891">
                  <c:v>33.79298</c:v>
                </c:pt>
                <c:pt idx="12892">
                  <c:v>33.7956</c:v>
                </c:pt>
                <c:pt idx="12893">
                  <c:v>33.798229999999997</c:v>
                </c:pt>
                <c:pt idx="12894">
                  <c:v>33.800849999999997</c:v>
                </c:pt>
                <c:pt idx="12895">
                  <c:v>33.803469999999997</c:v>
                </c:pt>
                <c:pt idx="12896">
                  <c:v>33.806089999999998</c:v>
                </c:pt>
                <c:pt idx="12897">
                  <c:v>33.808709999999998</c:v>
                </c:pt>
                <c:pt idx="12898">
                  <c:v>33.811329999999998</c:v>
                </c:pt>
                <c:pt idx="12899">
                  <c:v>33.813949999999998</c:v>
                </c:pt>
                <c:pt idx="12900">
                  <c:v>33.816569999999999</c:v>
                </c:pt>
                <c:pt idx="12901">
                  <c:v>33.819200000000002</c:v>
                </c:pt>
                <c:pt idx="12902">
                  <c:v>33.821820000000002</c:v>
                </c:pt>
                <c:pt idx="12903">
                  <c:v>33.824440000000003</c:v>
                </c:pt>
                <c:pt idx="12904">
                  <c:v>33.827060000000003</c:v>
                </c:pt>
                <c:pt idx="12905">
                  <c:v>33.829680000000003</c:v>
                </c:pt>
                <c:pt idx="12906">
                  <c:v>33.83231</c:v>
                </c:pt>
                <c:pt idx="12907">
                  <c:v>33.83493</c:v>
                </c:pt>
                <c:pt idx="12908">
                  <c:v>33.83755</c:v>
                </c:pt>
                <c:pt idx="12909">
                  <c:v>33.840170000000001</c:v>
                </c:pt>
                <c:pt idx="12910">
                  <c:v>33.842790000000001</c:v>
                </c:pt>
                <c:pt idx="12911">
                  <c:v>33.845410000000001</c:v>
                </c:pt>
                <c:pt idx="12912">
                  <c:v>33.848030000000001</c:v>
                </c:pt>
                <c:pt idx="12913">
                  <c:v>33.850650000000002</c:v>
                </c:pt>
                <c:pt idx="12914">
                  <c:v>33.853279999999998</c:v>
                </c:pt>
                <c:pt idx="12915">
                  <c:v>33.855899999999998</c:v>
                </c:pt>
                <c:pt idx="12916">
                  <c:v>33.858519999999999</c:v>
                </c:pt>
                <c:pt idx="12917">
                  <c:v>33.861139999999999</c:v>
                </c:pt>
                <c:pt idx="12918">
                  <c:v>33.863759999999999</c:v>
                </c:pt>
                <c:pt idx="12919">
                  <c:v>33.866379999999999</c:v>
                </c:pt>
                <c:pt idx="12920">
                  <c:v>33.869</c:v>
                </c:pt>
                <c:pt idx="12921">
                  <c:v>33.871630000000003</c:v>
                </c:pt>
                <c:pt idx="12922">
                  <c:v>33.874250000000004</c:v>
                </c:pt>
                <c:pt idx="12923">
                  <c:v>33.876869999999997</c:v>
                </c:pt>
                <c:pt idx="12924">
                  <c:v>33.879489999999997</c:v>
                </c:pt>
                <c:pt idx="12925">
                  <c:v>33.882109999999997</c:v>
                </c:pt>
                <c:pt idx="12926">
                  <c:v>33.884740000000001</c:v>
                </c:pt>
                <c:pt idx="12927">
                  <c:v>33.887360000000001</c:v>
                </c:pt>
                <c:pt idx="12928">
                  <c:v>33.889980000000001</c:v>
                </c:pt>
                <c:pt idx="12929">
                  <c:v>33.892600000000002</c:v>
                </c:pt>
                <c:pt idx="12930">
                  <c:v>33.895220000000002</c:v>
                </c:pt>
                <c:pt idx="12931">
                  <c:v>33.897840000000002</c:v>
                </c:pt>
                <c:pt idx="12932">
                  <c:v>33.900460000000002</c:v>
                </c:pt>
                <c:pt idx="12933">
                  <c:v>33.903080000000003</c:v>
                </c:pt>
                <c:pt idx="12934">
                  <c:v>33.905700000000003</c:v>
                </c:pt>
                <c:pt idx="12935">
                  <c:v>33.908329999999999</c:v>
                </c:pt>
                <c:pt idx="12936">
                  <c:v>33.91095</c:v>
                </c:pt>
                <c:pt idx="12937">
                  <c:v>33.91357</c:v>
                </c:pt>
                <c:pt idx="12938">
                  <c:v>33.91619</c:v>
                </c:pt>
                <c:pt idx="12939">
                  <c:v>33.918810000000001</c:v>
                </c:pt>
                <c:pt idx="12940">
                  <c:v>33.921430000000001</c:v>
                </c:pt>
                <c:pt idx="12941">
                  <c:v>33.924050000000001</c:v>
                </c:pt>
                <c:pt idx="12942">
                  <c:v>33.926679999999998</c:v>
                </c:pt>
                <c:pt idx="12943">
                  <c:v>33.929299999999998</c:v>
                </c:pt>
                <c:pt idx="12944">
                  <c:v>33.931919999999998</c:v>
                </c:pt>
                <c:pt idx="12945">
                  <c:v>33.934539999999998</c:v>
                </c:pt>
                <c:pt idx="12946">
                  <c:v>33.937159999999999</c:v>
                </c:pt>
                <c:pt idx="12947">
                  <c:v>33.939790000000002</c:v>
                </c:pt>
                <c:pt idx="12948">
                  <c:v>33.942410000000002</c:v>
                </c:pt>
                <c:pt idx="12949">
                  <c:v>33.945030000000003</c:v>
                </c:pt>
                <c:pt idx="12950">
                  <c:v>33.947650000000003</c:v>
                </c:pt>
                <c:pt idx="12951">
                  <c:v>33.950270000000003</c:v>
                </c:pt>
                <c:pt idx="12952">
                  <c:v>33.952889999999996</c:v>
                </c:pt>
                <c:pt idx="12953">
                  <c:v>33.955509999999997</c:v>
                </c:pt>
                <c:pt idx="12954">
                  <c:v>33.958129999999997</c:v>
                </c:pt>
                <c:pt idx="12955">
                  <c:v>33.960749999999997</c:v>
                </c:pt>
                <c:pt idx="12956">
                  <c:v>33.963380000000001</c:v>
                </c:pt>
                <c:pt idx="12957">
                  <c:v>33.966000000000001</c:v>
                </c:pt>
                <c:pt idx="12958">
                  <c:v>33.968620000000001</c:v>
                </c:pt>
                <c:pt idx="12959">
                  <c:v>33.971240000000002</c:v>
                </c:pt>
                <c:pt idx="12960">
                  <c:v>33.973860000000002</c:v>
                </c:pt>
                <c:pt idx="12961">
                  <c:v>33.976480000000002</c:v>
                </c:pt>
                <c:pt idx="12962">
                  <c:v>33.979109999999999</c:v>
                </c:pt>
                <c:pt idx="12963">
                  <c:v>33.981729999999999</c:v>
                </c:pt>
                <c:pt idx="12964">
                  <c:v>33.984349999999999</c:v>
                </c:pt>
                <c:pt idx="12965">
                  <c:v>33.986969999999999</c:v>
                </c:pt>
                <c:pt idx="12966">
                  <c:v>33.98959</c:v>
                </c:pt>
                <c:pt idx="12967">
                  <c:v>33.99221</c:v>
                </c:pt>
                <c:pt idx="12968">
                  <c:v>33.99483</c:v>
                </c:pt>
                <c:pt idx="12969">
                  <c:v>33.997459999999997</c:v>
                </c:pt>
                <c:pt idx="12970">
                  <c:v>34.000079999999997</c:v>
                </c:pt>
                <c:pt idx="12971">
                  <c:v>34.002699999999997</c:v>
                </c:pt>
                <c:pt idx="12972">
                  <c:v>34.005319999999998</c:v>
                </c:pt>
                <c:pt idx="12973">
                  <c:v>34.007939999999998</c:v>
                </c:pt>
                <c:pt idx="12974">
                  <c:v>34.010559999999998</c:v>
                </c:pt>
                <c:pt idx="12975">
                  <c:v>34.013179999999998</c:v>
                </c:pt>
                <c:pt idx="12976">
                  <c:v>34.015799999999999</c:v>
                </c:pt>
                <c:pt idx="12977">
                  <c:v>34.018419999999999</c:v>
                </c:pt>
                <c:pt idx="12978">
                  <c:v>34.021050000000002</c:v>
                </c:pt>
                <c:pt idx="12979">
                  <c:v>34.023670000000003</c:v>
                </c:pt>
                <c:pt idx="12980">
                  <c:v>34.026290000000003</c:v>
                </c:pt>
                <c:pt idx="12981">
                  <c:v>34.028910000000003</c:v>
                </c:pt>
                <c:pt idx="12982">
                  <c:v>34.031529999999997</c:v>
                </c:pt>
                <c:pt idx="12983">
                  <c:v>34.03416</c:v>
                </c:pt>
                <c:pt idx="12984">
                  <c:v>34.03678</c:v>
                </c:pt>
                <c:pt idx="12985">
                  <c:v>34.039400000000001</c:v>
                </c:pt>
                <c:pt idx="12986">
                  <c:v>34.042020000000001</c:v>
                </c:pt>
                <c:pt idx="12987">
                  <c:v>34.044640000000001</c:v>
                </c:pt>
                <c:pt idx="12988">
                  <c:v>34.047260000000001</c:v>
                </c:pt>
                <c:pt idx="12989">
                  <c:v>34.049880000000002</c:v>
                </c:pt>
                <c:pt idx="12990">
                  <c:v>34.052509999999998</c:v>
                </c:pt>
                <c:pt idx="12991">
                  <c:v>34.055129999999998</c:v>
                </c:pt>
                <c:pt idx="12992">
                  <c:v>34.057749999999999</c:v>
                </c:pt>
                <c:pt idx="12993">
                  <c:v>34.060369999999999</c:v>
                </c:pt>
                <c:pt idx="12994">
                  <c:v>34.062989999999999</c:v>
                </c:pt>
                <c:pt idx="12995">
                  <c:v>34.06561</c:v>
                </c:pt>
                <c:pt idx="12996">
                  <c:v>34.06823</c:v>
                </c:pt>
                <c:pt idx="12997">
                  <c:v>34.07085</c:v>
                </c:pt>
                <c:pt idx="12998">
                  <c:v>34.073480000000004</c:v>
                </c:pt>
                <c:pt idx="12999">
                  <c:v>34.076099999999997</c:v>
                </c:pt>
                <c:pt idx="13000">
                  <c:v>34.078719999999997</c:v>
                </c:pt>
                <c:pt idx="13001">
                  <c:v>34.081339999999997</c:v>
                </c:pt>
                <c:pt idx="13002">
                  <c:v>34.083959999999998</c:v>
                </c:pt>
                <c:pt idx="13003">
                  <c:v>34.086590000000001</c:v>
                </c:pt>
                <c:pt idx="13004">
                  <c:v>34.089210000000001</c:v>
                </c:pt>
                <c:pt idx="13005">
                  <c:v>34.091830000000002</c:v>
                </c:pt>
                <c:pt idx="13006">
                  <c:v>34.094450000000002</c:v>
                </c:pt>
                <c:pt idx="13007">
                  <c:v>34.097070000000002</c:v>
                </c:pt>
                <c:pt idx="13008">
                  <c:v>34.099690000000002</c:v>
                </c:pt>
                <c:pt idx="13009">
                  <c:v>34.102310000000003</c:v>
                </c:pt>
                <c:pt idx="13010">
                  <c:v>34.104930000000003</c:v>
                </c:pt>
                <c:pt idx="13011">
                  <c:v>34.107559999999999</c:v>
                </c:pt>
                <c:pt idx="13012">
                  <c:v>34.11018</c:v>
                </c:pt>
                <c:pt idx="13013">
                  <c:v>34.1128</c:v>
                </c:pt>
                <c:pt idx="13014">
                  <c:v>34.11542</c:v>
                </c:pt>
                <c:pt idx="13015">
                  <c:v>34.118040000000001</c:v>
                </c:pt>
                <c:pt idx="13016">
                  <c:v>34.120660000000001</c:v>
                </c:pt>
                <c:pt idx="13017">
                  <c:v>34.123280000000001</c:v>
                </c:pt>
                <c:pt idx="13018">
                  <c:v>34.125900000000001</c:v>
                </c:pt>
                <c:pt idx="13019">
                  <c:v>34.128529999999998</c:v>
                </c:pt>
                <c:pt idx="13020">
                  <c:v>34.131149999999998</c:v>
                </c:pt>
                <c:pt idx="13021">
                  <c:v>34.133769999999998</c:v>
                </c:pt>
                <c:pt idx="13022">
                  <c:v>34.136389999999999</c:v>
                </c:pt>
                <c:pt idx="13023">
                  <c:v>34.139009999999999</c:v>
                </c:pt>
                <c:pt idx="13024">
                  <c:v>34.141640000000002</c:v>
                </c:pt>
                <c:pt idx="13025">
                  <c:v>34.144260000000003</c:v>
                </c:pt>
                <c:pt idx="13026">
                  <c:v>34.146880000000003</c:v>
                </c:pt>
                <c:pt idx="13027">
                  <c:v>34.149500000000003</c:v>
                </c:pt>
                <c:pt idx="13028">
                  <c:v>34.152119999999996</c:v>
                </c:pt>
                <c:pt idx="13029">
                  <c:v>34.154739999999997</c:v>
                </c:pt>
                <c:pt idx="13030">
                  <c:v>34.157359999999997</c:v>
                </c:pt>
                <c:pt idx="13031">
                  <c:v>34.159979999999997</c:v>
                </c:pt>
                <c:pt idx="13032">
                  <c:v>34.162610000000001</c:v>
                </c:pt>
                <c:pt idx="13033">
                  <c:v>34.165230000000001</c:v>
                </c:pt>
                <c:pt idx="13034">
                  <c:v>34.167850000000001</c:v>
                </c:pt>
                <c:pt idx="13035">
                  <c:v>34.170470000000002</c:v>
                </c:pt>
                <c:pt idx="13036">
                  <c:v>34.173090000000002</c:v>
                </c:pt>
                <c:pt idx="13037">
                  <c:v>34.175710000000002</c:v>
                </c:pt>
                <c:pt idx="13038">
                  <c:v>34.178330000000003</c:v>
                </c:pt>
                <c:pt idx="13039">
                  <c:v>34.180959999999999</c:v>
                </c:pt>
                <c:pt idx="13040">
                  <c:v>34.183579999999999</c:v>
                </c:pt>
                <c:pt idx="13041">
                  <c:v>34.186199999999999</c:v>
                </c:pt>
                <c:pt idx="13042">
                  <c:v>34.18882</c:v>
                </c:pt>
                <c:pt idx="13043">
                  <c:v>34.19144</c:v>
                </c:pt>
                <c:pt idx="13044">
                  <c:v>34.19406</c:v>
                </c:pt>
                <c:pt idx="13045">
                  <c:v>34.196689999999997</c:v>
                </c:pt>
                <c:pt idx="13046">
                  <c:v>34.199309999999997</c:v>
                </c:pt>
                <c:pt idx="13047">
                  <c:v>34.201929999999997</c:v>
                </c:pt>
                <c:pt idx="13048">
                  <c:v>34.204549999999998</c:v>
                </c:pt>
                <c:pt idx="13049">
                  <c:v>34.207169999999998</c:v>
                </c:pt>
                <c:pt idx="13050">
                  <c:v>34.209789999999998</c:v>
                </c:pt>
                <c:pt idx="13051">
                  <c:v>34.212409999999998</c:v>
                </c:pt>
                <c:pt idx="13052">
                  <c:v>34.215029999999999</c:v>
                </c:pt>
                <c:pt idx="13053">
                  <c:v>34.217660000000002</c:v>
                </c:pt>
                <c:pt idx="13054">
                  <c:v>34.220280000000002</c:v>
                </c:pt>
                <c:pt idx="13055">
                  <c:v>34.222900000000003</c:v>
                </c:pt>
                <c:pt idx="13056">
                  <c:v>34.225520000000003</c:v>
                </c:pt>
                <c:pt idx="13057">
                  <c:v>34.228140000000003</c:v>
                </c:pt>
                <c:pt idx="13058">
                  <c:v>34.230759999999997</c:v>
                </c:pt>
                <c:pt idx="13059">
                  <c:v>34.233379999999997</c:v>
                </c:pt>
                <c:pt idx="13060">
                  <c:v>34.23601</c:v>
                </c:pt>
                <c:pt idx="13061">
                  <c:v>34.238630000000001</c:v>
                </c:pt>
                <c:pt idx="13062">
                  <c:v>34.241250000000001</c:v>
                </c:pt>
                <c:pt idx="13063">
                  <c:v>34.243870000000001</c:v>
                </c:pt>
                <c:pt idx="13064">
                  <c:v>34.246490000000001</c:v>
                </c:pt>
                <c:pt idx="13065">
                  <c:v>34.249110000000002</c:v>
                </c:pt>
                <c:pt idx="13066">
                  <c:v>34.251739999999998</c:v>
                </c:pt>
                <c:pt idx="13067">
                  <c:v>34.254359999999998</c:v>
                </c:pt>
                <c:pt idx="13068">
                  <c:v>34.256979999999999</c:v>
                </c:pt>
                <c:pt idx="13069">
                  <c:v>34.259599999999999</c:v>
                </c:pt>
                <c:pt idx="13070">
                  <c:v>34.262219999999999</c:v>
                </c:pt>
                <c:pt idx="13071">
                  <c:v>34.26484</c:v>
                </c:pt>
                <c:pt idx="13072">
                  <c:v>34.26746</c:v>
                </c:pt>
                <c:pt idx="13073">
                  <c:v>34.27008</c:v>
                </c:pt>
                <c:pt idx="13074">
                  <c:v>34.272709999999996</c:v>
                </c:pt>
                <c:pt idx="13075">
                  <c:v>34.275329999999997</c:v>
                </c:pt>
                <c:pt idx="13076">
                  <c:v>34.277949999999997</c:v>
                </c:pt>
                <c:pt idx="13077">
                  <c:v>34.280569999999997</c:v>
                </c:pt>
                <c:pt idx="13078">
                  <c:v>34.283189999999998</c:v>
                </c:pt>
                <c:pt idx="13079">
                  <c:v>34.285809999999998</c:v>
                </c:pt>
                <c:pt idx="13080">
                  <c:v>34.288440000000001</c:v>
                </c:pt>
                <c:pt idx="13081">
                  <c:v>34.291060000000002</c:v>
                </c:pt>
                <c:pt idx="13082">
                  <c:v>34.293680000000002</c:v>
                </c:pt>
                <c:pt idx="13083">
                  <c:v>34.296300000000002</c:v>
                </c:pt>
                <c:pt idx="13084">
                  <c:v>34.298920000000003</c:v>
                </c:pt>
                <c:pt idx="13085">
                  <c:v>34.301540000000003</c:v>
                </c:pt>
                <c:pt idx="13086">
                  <c:v>34.304160000000003</c:v>
                </c:pt>
                <c:pt idx="13087">
                  <c:v>34.306789999999999</c:v>
                </c:pt>
                <c:pt idx="13088">
                  <c:v>34.30941</c:v>
                </c:pt>
                <c:pt idx="13089">
                  <c:v>34.31203</c:v>
                </c:pt>
                <c:pt idx="13090">
                  <c:v>34.31465</c:v>
                </c:pt>
                <c:pt idx="13091">
                  <c:v>34.317270000000001</c:v>
                </c:pt>
                <c:pt idx="13092">
                  <c:v>34.319890000000001</c:v>
                </c:pt>
                <c:pt idx="13093">
                  <c:v>34.322510000000001</c:v>
                </c:pt>
                <c:pt idx="13094">
                  <c:v>34.325130000000001</c:v>
                </c:pt>
                <c:pt idx="13095">
                  <c:v>34.327750000000002</c:v>
                </c:pt>
                <c:pt idx="13096">
                  <c:v>34.330379999999998</c:v>
                </c:pt>
                <c:pt idx="13097">
                  <c:v>34.332999999999998</c:v>
                </c:pt>
                <c:pt idx="13098">
                  <c:v>34.335619999999999</c:v>
                </c:pt>
                <c:pt idx="13099">
                  <c:v>34.338239999999999</c:v>
                </c:pt>
                <c:pt idx="13100">
                  <c:v>34.340859999999999</c:v>
                </c:pt>
                <c:pt idx="13101">
                  <c:v>34.343490000000003</c:v>
                </c:pt>
                <c:pt idx="13102">
                  <c:v>34.346110000000003</c:v>
                </c:pt>
                <c:pt idx="13103">
                  <c:v>34.348730000000003</c:v>
                </c:pt>
                <c:pt idx="13104">
                  <c:v>34.351349999999996</c:v>
                </c:pt>
                <c:pt idx="13105">
                  <c:v>34.353969999999997</c:v>
                </c:pt>
                <c:pt idx="13106">
                  <c:v>34.356589999999997</c:v>
                </c:pt>
                <c:pt idx="13107">
                  <c:v>34.359209999999997</c:v>
                </c:pt>
                <c:pt idx="13108">
                  <c:v>34.361840000000001</c:v>
                </c:pt>
                <c:pt idx="13109">
                  <c:v>34.364460000000001</c:v>
                </c:pt>
                <c:pt idx="13110">
                  <c:v>34.367080000000001</c:v>
                </c:pt>
                <c:pt idx="13111">
                  <c:v>34.369700000000002</c:v>
                </c:pt>
                <c:pt idx="13112">
                  <c:v>34.372320000000002</c:v>
                </c:pt>
                <c:pt idx="13113">
                  <c:v>34.374940000000002</c:v>
                </c:pt>
                <c:pt idx="13114">
                  <c:v>34.377560000000003</c:v>
                </c:pt>
                <c:pt idx="13115">
                  <c:v>34.380180000000003</c:v>
                </c:pt>
                <c:pt idx="13116">
                  <c:v>34.382809999999999</c:v>
                </c:pt>
                <c:pt idx="13117">
                  <c:v>34.385429999999999</c:v>
                </c:pt>
                <c:pt idx="13118">
                  <c:v>34.38805</c:v>
                </c:pt>
                <c:pt idx="13119">
                  <c:v>34.39067</c:v>
                </c:pt>
                <c:pt idx="13120">
                  <c:v>34.39329</c:v>
                </c:pt>
                <c:pt idx="13121">
                  <c:v>34.395910000000001</c:v>
                </c:pt>
                <c:pt idx="13122">
                  <c:v>34.398539999999997</c:v>
                </c:pt>
                <c:pt idx="13123">
                  <c:v>34.401159999999997</c:v>
                </c:pt>
                <c:pt idx="13124">
                  <c:v>34.403779999999998</c:v>
                </c:pt>
                <c:pt idx="13125">
                  <c:v>34.406399999999998</c:v>
                </c:pt>
                <c:pt idx="13126">
                  <c:v>34.409019999999998</c:v>
                </c:pt>
                <c:pt idx="13127">
                  <c:v>34.411639999999998</c:v>
                </c:pt>
                <c:pt idx="13128">
                  <c:v>34.414259999999999</c:v>
                </c:pt>
                <c:pt idx="13129">
                  <c:v>34.416890000000002</c:v>
                </c:pt>
                <c:pt idx="13130">
                  <c:v>34.419510000000002</c:v>
                </c:pt>
                <c:pt idx="13131">
                  <c:v>34.422130000000003</c:v>
                </c:pt>
                <c:pt idx="13132">
                  <c:v>34.424750000000003</c:v>
                </c:pt>
                <c:pt idx="13133">
                  <c:v>34.427370000000003</c:v>
                </c:pt>
                <c:pt idx="13134">
                  <c:v>34.429989999999997</c:v>
                </c:pt>
                <c:pt idx="13135">
                  <c:v>34.432609999999997</c:v>
                </c:pt>
                <c:pt idx="13136">
                  <c:v>34.435229999999997</c:v>
                </c:pt>
                <c:pt idx="13137">
                  <c:v>34.437860000000001</c:v>
                </c:pt>
                <c:pt idx="13138">
                  <c:v>34.440480000000001</c:v>
                </c:pt>
                <c:pt idx="13139">
                  <c:v>34.443100000000001</c:v>
                </c:pt>
                <c:pt idx="13140">
                  <c:v>34.445720000000001</c:v>
                </c:pt>
                <c:pt idx="13141">
                  <c:v>34.448340000000002</c:v>
                </c:pt>
                <c:pt idx="13142">
                  <c:v>34.450969999999998</c:v>
                </c:pt>
                <c:pt idx="13143">
                  <c:v>34.453589999999998</c:v>
                </c:pt>
                <c:pt idx="13144">
                  <c:v>34.456209999999999</c:v>
                </c:pt>
                <c:pt idx="13145">
                  <c:v>34.458829999999999</c:v>
                </c:pt>
                <c:pt idx="13146">
                  <c:v>34.461449999999999</c:v>
                </c:pt>
                <c:pt idx="13147">
                  <c:v>34.46407</c:v>
                </c:pt>
                <c:pt idx="13148">
                  <c:v>34.46669</c:v>
                </c:pt>
                <c:pt idx="13149">
                  <c:v>34.46931</c:v>
                </c:pt>
                <c:pt idx="13150">
                  <c:v>34.471939999999996</c:v>
                </c:pt>
                <c:pt idx="13151">
                  <c:v>34.474559999999997</c:v>
                </c:pt>
                <c:pt idx="13152">
                  <c:v>34.477179999999997</c:v>
                </c:pt>
                <c:pt idx="13153">
                  <c:v>34.479799999999997</c:v>
                </c:pt>
                <c:pt idx="13154">
                  <c:v>34.482419999999998</c:v>
                </c:pt>
                <c:pt idx="13155">
                  <c:v>34.485039999999998</c:v>
                </c:pt>
                <c:pt idx="13156">
                  <c:v>34.487659999999998</c:v>
                </c:pt>
                <c:pt idx="13157">
                  <c:v>34.490279999999998</c:v>
                </c:pt>
                <c:pt idx="13158">
                  <c:v>34.492910000000002</c:v>
                </c:pt>
                <c:pt idx="13159">
                  <c:v>34.495530000000002</c:v>
                </c:pt>
                <c:pt idx="13160">
                  <c:v>34.498150000000003</c:v>
                </c:pt>
                <c:pt idx="13161">
                  <c:v>34.500770000000003</c:v>
                </c:pt>
                <c:pt idx="13162">
                  <c:v>34.503390000000003</c:v>
                </c:pt>
                <c:pt idx="13163">
                  <c:v>34.506019999999999</c:v>
                </c:pt>
                <c:pt idx="13164">
                  <c:v>34.50864</c:v>
                </c:pt>
                <c:pt idx="13165">
                  <c:v>34.51126</c:v>
                </c:pt>
                <c:pt idx="13166">
                  <c:v>34.51388</c:v>
                </c:pt>
                <c:pt idx="13167">
                  <c:v>34.516500000000001</c:v>
                </c:pt>
                <c:pt idx="13168">
                  <c:v>34.519120000000001</c:v>
                </c:pt>
                <c:pt idx="13169">
                  <c:v>34.521740000000001</c:v>
                </c:pt>
                <c:pt idx="13170">
                  <c:v>34.524360000000001</c:v>
                </c:pt>
                <c:pt idx="13171">
                  <c:v>34.526989999999998</c:v>
                </c:pt>
                <c:pt idx="13172">
                  <c:v>34.529609999999998</c:v>
                </c:pt>
                <c:pt idx="13173">
                  <c:v>34.532229999999998</c:v>
                </c:pt>
                <c:pt idx="13174">
                  <c:v>34.534849999999999</c:v>
                </c:pt>
                <c:pt idx="13175">
                  <c:v>34.537469999999999</c:v>
                </c:pt>
                <c:pt idx="13176">
                  <c:v>34.540089999999999</c:v>
                </c:pt>
                <c:pt idx="13177">
                  <c:v>34.54271</c:v>
                </c:pt>
                <c:pt idx="13178">
                  <c:v>34.545340000000003</c:v>
                </c:pt>
                <c:pt idx="13179">
                  <c:v>34.547960000000003</c:v>
                </c:pt>
                <c:pt idx="13180">
                  <c:v>34.550579999999997</c:v>
                </c:pt>
                <c:pt idx="13181">
                  <c:v>34.553199999999997</c:v>
                </c:pt>
                <c:pt idx="13182">
                  <c:v>34.555819999999997</c:v>
                </c:pt>
                <c:pt idx="13183">
                  <c:v>34.558439999999997</c:v>
                </c:pt>
                <c:pt idx="13184">
                  <c:v>34.561070000000001</c:v>
                </c:pt>
                <c:pt idx="13185">
                  <c:v>34.563690000000001</c:v>
                </c:pt>
                <c:pt idx="13186">
                  <c:v>34.566310000000001</c:v>
                </c:pt>
                <c:pt idx="13187">
                  <c:v>34.568930000000002</c:v>
                </c:pt>
                <c:pt idx="13188">
                  <c:v>34.571550000000002</c:v>
                </c:pt>
                <c:pt idx="13189">
                  <c:v>34.574170000000002</c:v>
                </c:pt>
                <c:pt idx="13190">
                  <c:v>34.576790000000003</c:v>
                </c:pt>
                <c:pt idx="13191">
                  <c:v>34.579410000000003</c:v>
                </c:pt>
                <c:pt idx="13192">
                  <c:v>34.582039999999999</c:v>
                </c:pt>
                <c:pt idx="13193">
                  <c:v>34.58466</c:v>
                </c:pt>
                <c:pt idx="13194">
                  <c:v>34.58728</c:v>
                </c:pt>
                <c:pt idx="13195">
                  <c:v>34.5899</c:v>
                </c:pt>
                <c:pt idx="13196">
                  <c:v>34.59252</c:v>
                </c:pt>
                <c:pt idx="13197">
                  <c:v>34.595140000000001</c:v>
                </c:pt>
                <c:pt idx="13198">
                  <c:v>34.597760000000001</c:v>
                </c:pt>
                <c:pt idx="13199">
                  <c:v>34.600389999999997</c:v>
                </c:pt>
                <c:pt idx="13200">
                  <c:v>34.603009999999998</c:v>
                </c:pt>
                <c:pt idx="13201">
                  <c:v>34.605629999999998</c:v>
                </c:pt>
                <c:pt idx="13202">
                  <c:v>34.608249999999998</c:v>
                </c:pt>
                <c:pt idx="13203">
                  <c:v>34.610869999999998</c:v>
                </c:pt>
                <c:pt idx="13204">
                  <c:v>34.613489999999999</c:v>
                </c:pt>
                <c:pt idx="13205">
                  <c:v>34.616120000000002</c:v>
                </c:pt>
                <c:pt idx="13206">
                  <c:v>34.618740000000003</c:v>
                </c:pt>
                <c:pt idx="13207">
                  <c:v>34.621360000000003</c:v>
                </c:pt>
                <c:pt idx="13208">
                  <c:v>34.623980000000003</c:v>
                </c:pt>
                <c:pt idx="13209">
                  <c:v>34.626600000000003</c:v>
                </c:pt>
                <c:pt idx="13210">
                  <c:v>34.629219999999997</c:v>
                </c:pt>
                <c:pt idx="13211">
                  <c:v>34.631839999999997</c:v>
                </c:pt>
                <c:pt idx="13212">
                  <c:v>34.634459999999997</c:v>
                </c:pt>
                <c:pt idx="13213">
                  <c:v>34.637079999999997</c:v>
                </c:pt>
                <c:pt idx="13214">
                  <c:v>34.639710000000001</c:v>
                </c:pt>
                <c:pt idx="13215">
                  <c:v>34.642330000000001</c:v>
                </c:pt>
                <c:pt idx="13216">
                  <c:v>34.644950000000001</c:v>
                </c:pt>
                <c:pt idx="13217">
                  <c:v>34.647570000000002</c:v>
                </c:pt>
                <c:pt idx="13218">
                  <c:v>34.650190000000002</c:v>
                </c:pt>
                <c:pt idx="13219">
                  <c:v>34.652819999999998</c:v>
                </c:pt>
                <c:pt idx="13220">
                  <c:v>34.655439999999999</c:v>
                </c:pt>
                <c:pt idx="13221">
                  <c:v>34.658059999999999</c:v>
                </c:pt>
                <c:pt idx="13222">
                  <c:v>34.660679999999999</c:v>
                </c:pt>
                <c:pt idx="13223">
                  <c:v>34.6633</c:v>
                </c:pt>
                <c:pt idx="13224">
                  <c:v>34.66592</c:v>
                </c:pt>
                <c:pt idx="13225">
                  <c:v>34.66854</c:v>
                </c:pt>
                <c:pt idx="13226">
                  <c:v>34.671169999999996</c:v>
                </c:pt>
                <c:pt idx="13227">
                  <c:v>34.673789999999997</c:v>
                </c:pt>
                <c:pt idx="13228">
                  <c:v>34.676409999999997</c:v>
                </c:pt>
                <c:pt idx="13229">
                  <c:v>34.679029999999997</c:v>
                </c:pt>
                <c:pt idx="13230">
                  <c:v>34.681649999999998</c:v>
                </c:pt>
                <c:pt idx="13231">
                  <c:v>34.684269999999998</c:v>
                </c:pt>
                <c:pt idx="13232">
                  <c:v>34.686889999999998</c:v>
                </c:pt>
                <c:pt idx="13233">
                  <c:v>34.689509999999999</c:v>
                </c:pt>
                <c:pt idx="13234">
                  <c:v>34.692129999999999</c:v>
                </c:pt>
                <c:pt idx="13235">
                  <c:v>34.694760000000002</c:v>
                </c:pt>
                <c:pt idx="13236">
                  <c:v>34.697380000000003</c:v>
                </c:pt>
                <c:pt idx="13237">
                  <c:v>34.700000000000003</c:v>
                </c:pt>
                <c:pt idx="13238">
                  <c:v>34.702620000000003</c:v>
                </c:pt>
                <c:pt idx="13239">
                  <c:v>34.705240000000003</c:v>
                </c:pt>
                <c:pt idx="13240">
                  <c:v>34.70787</c:v>
                </c:pt>
                <c:pt idx="13241">
                  <c:v>34.71049</c:v>
                </c:pt>
                <c:pt idx="13242">
                  <c:v>34.71311</c:v>
                </c:pt>
                <c:pt idx="13243">
                  <c:v>34.715730000000001</c:v>
                </c:pt>
                <c:pt idx="13244">
                  <c:v>34.718350000000001</c:v>
                </c:pt>
                <c:pt idx="13245">
                  <c:v>34.720970000000001</c:v>
                </c:pt>
                <c:pt idx="13246">
                  <c:v>34.723590000000002</c:v>
                </c:pt>
                <c:pt idx="13247">
                  <c:v>34.726219999999998</c:v>
                </c:pt>
                <c:pt idx="13248">
                  <c:v>34.728839999999998</c:v>
                </c:pt>
                <c:pt idx="13249">
                  <c:v>34.731459999999998</c:v>
                </c:pt>
                <c:pt idx="13250">
                  <c:v>34.734079999999999</c:v>
                </c:pt>
                <c:pt idx="13251">
                  <c:v>34.736699999999999</c:v>
                </c:pt>
                <c:pt idx="13252">
                  <c:v>34.739319999999999</c:v>
                </c:pt>
                <c:pt idx="13253">
                  <c:v>34.74194</c:v>
                </c:pt>
                <c:pt idx="13254">
                  <c:v>34.74456</c:v>
                </c:pt>
                <c:pt idx="13255">
                  <c:v>34.747190000000003</c:v>
                </c:pt>
                <c:pt idx="13256">
                  <c:v>34.749809999999997</c:v>
                </c:pt>
                <c:pt idx="13257">
                  <c:v>34.752429999999997</c:v>
                </c:pt>
                <c:pt idx="13258">
                  <c:v>34.755049999999997</c:v>
                </c:pt>
                <c:pt idx="13259">
                  <c:v>34.757669999999997</c:v>
                </c:pt>
                <c:pt idx="13260">
                  <c:v>34.760300000000001</c:v>
                </c:pt>
                <c:pt idx="13261">
                  <c:v>34.762920000000001</c:v>
                </c:pt>
                <c:pt idx="13262">
                  <c:v>34.765540000000001</c:v>
                </c:pt>
                <c:pt idx="13263">
                  <c:v>34.768160000000002</c:v>
                </c:pt>
                <c:pt idx="13264">
                  <c:v>34.770780000000002</c:v>
                </c:pt>
                <c:pt idx="13265">
                  <c:v>34.773400000000002</c:v>
                </c:pt>
                <c:pt idx="13266">
                  <c:v>34.776020000000003</c:v>
                </c:pt>
                <c:pt idx="13267">
                  <c:v>34.778640000000003</c:v>
                </c:pt>
                <c:pt idx="13268">
                  <c:v>34.781269999999999</c:v>
                </c:pt>
                <c:pt idx="13269">
                  <c:v>34.78389</c:v>
                </c:pt>
                <c:pt idx="13270">
                  <c:v>34.78651</c:v>
                </c:pt>
                <c:pt idx="13271">
                  <c:v>34.78913</c:v>
                </c:pt>
                <c:pt idx="13272">
                  <c:v>34.79175</c:v>
                </c:pt>
                <c:pt idx="13273">
                  <c:v>34.794370000000001</c:v>
                </c:pt>
                <c:pt idx="13274">
                  <c:v>34.796990000000001</c:v>
                </c:pt>
                <c:pt idx="13275">
                  <c:v>34.799610000000001</c:v>
                </c:pt>
                <c:pt idx="13276">
                  <c:v>34.802239999999998</c:v>
                </c:pt>
                <c:pt idx="13277">
                  <c:v>34.804859999999998</c:v>
                </c:pt>
                <c:pt idx="13278">
                  <c:v>34.807479999999998</c:v>
                </c:pt>
                <c:pt idx="13279">
                  <c:v>34.810099999999998</c:v>
                </c:pt>
                <c:pt idx="13280">
                  <c:v>34.812719999999999</c:v>
                </c:pt>
                <c:pt idx="13281">
                  <c:v>34.815350000000002</c:v>
                </c:pt>
                <c:pt idx="13282">
                  <c:v>34.817970000000003</c:v>
                </c:pt>
                <c:pt idx="13283">
                  <c:v>34.820590000000003</c:v>
                </c:pt>
                <c:pt idx="13284">
                  <c:v>34.823210000000003</c:v>
                </c:pt>
                <c:pt idx="13285">
                  <c:v>34.825830000000003</c:v>
                </c:pt>
                <c:pt idx="13286">
                  <c:v>34.828449999999997</c:v>
                </c:pt>
                <c:pt idx="13287">
                  <c:v>34.831069999999997</c:v>
                </c:pt>
                <c:pt idx="13288">
                  <c:v>34.833689999999997</c:v>
                </c:pt>
                <c:pt idx="13289">
                  <c:v>34.836320000000001</c:v>
                </c:pt>
                <c:pt idx="13290">
                  <c:v>34.838940000000001</c:v>
                </c:pt>
                <c:pt idx="13291">
                  <c:v>34.841560000000001</c:v>
                </c:pt>
                <c:pt idx="13292">
                  <c:v>34.844180000000001</c:v>
                </c:pt>
                <c:pt idx="13293">
                  <c:v>34.846800000000002</c:v>
                </c:pt>
                <c:pt idx="13294">
                  <c:v>34.849420000000002</c:v>
                </c:pt>
                <c:pt idx="13295">
                  <c:v>34.852040000000002</c:v>
                </c:pt>
                <c:pt idx="13296">
                  <c:v>34.854669999999999</c:v>
                </c:pt>
                <c:pt idx="13297">
                  <c:v>34.857289999999999</c:v>
                </c:pt>
                <c:pt idx="13298">
                  <c:v>34.859909999999999</c:v>
                </c:pt>
                <c:pt idx="13299">
                  <c:v>34.86253</c:v>
                </c:pt>
                <c:pt idx="13300">
                  <c:v>34.86515</c:v>
                </c:pt>
                <c:pt idx="13301">
                  <c:v>34.86777</c:v>
                </c:pt>
                <c:pt idx="13302">
                  <c:v>34.870399999999997</c:v>
                </c:pt>
                <c:pt idx="13303">
                  <c:v>34.873019999999997</c:v>
                </c:pt>
                <c:pt idx="13304">
                  <c:v>34.875639999999997</c:v>
                </c:pt>
                <c:pt idx="13305">
                  <c:v>34.878259999999997</c:v>
                </c:pt>
                <c:pt idx="13306">
                  <c:v>34.880879999999998</c:v>
                </c:pt>
                <c:pt idx="13307">
                  <c:v>34.883499999999998</c:v>
                </c:pt>
                <c:pt idx="13308">
                  <c:v>34.886119999999998</c:v>
                </c:pt>
                <c:pt idx="13309">
                  <c:v>34.888739999999999</c:v>
                </c:pt>
                <c:pt idx="13310">
                  <c:v>34.891370000000002</c:v>
                </c:pt>
                <c:pt idx="13311">
                  <c:v>34.893990000000002</c:v>
                </c:pt>
                <c:pt idx="13312">
                  <c:v>34.896610000000003</c:v>
                </c:pt>
                <c:pt idx="13313">
                  <c:v>34.899230000000003</c:v>
                </c:pt>
                <c:pt idx="13314">
                  <c:v>34.901850000000003</c:v>
                </c:pt>
                <c:pt idx="13315">
                  <c:v>34.904470000000003</c:v>
                </c:pt>
                <c:pt idx="13316">
                  <c:v>34.907089999999997</c:v>
                </c:pt>
                <c:pt idx="13317">
                  <c:v>34.90972</c:v>
                </c:pt>
                <c:pt idx="13318">
                  <c:v>34.91234</c:v>
                </c:pt>
                <c:pt idx="13319">
                  <c:v>34.914960000000001</c:v>
                </c:pt>
                <c:pt idx="13320">
                  <c:v>34.917580000000001</c:v>
                </c:pt>
                <c:pt idx="13321">
                  <c:v>34.920200000000001</c:v>
                </c:pt>
                <c:pt idx="13322">
                  <c:v>34.922820000000002</c:v>
                </c:pt>
                <c:pt idx="13323">
                  <c:v>34.925449999999998</c:v>
                </c:pt>
                <c:pt idx="13324">
                  <c:v>34.928069999999998</c:v>
                </c:pt>
                <c:pt idx="13325">
                  <c:v>34.930689999999998</c:v>
                </c:pt>
                <c:pt idx="13326">
                  <c:v>34.933309999999999</c:v>
                </c:pt>
                <c:pt idx="13327">
                  <c:v>34.935929999999999</c:v>
                </c:pt>
                <c:pt idx="13328">
                  <c:v>34.938549999999999</c:v>
                </c:pt>
                <c:pt idx="13329">
                  <c:v>34.94117</c:v>
                </c:pt>
                <c:pt idx="13330">
                  <c:v>34.94379</c:v>
                </c:pt>
                <c:pt idx="13331">
                  <c:v>34.94641</c:v>
                </c:pt>
                <c:pt idx="13332">
                  <c:v>34.949039999999997</c:v>
                </c:pt>
                <c:pt idx="13333">
                  <c:v>34.951659999999997</c:v>
                </c:pt>
                <c:pt idx="13334">
                  <c:v>34.954279999999997</c:v>
                </c:pt>
                <c:pt idx="13335">
                  <c:v>34.956899999999997</c:v>
                </c:pt>
                <c:pt idx="13336">
                  <c:v>34.959519999999998</c:v>
                </c:pt>
                <c:pt idx="13337">
                  <c:v>34.962150000000001</c:v>
                </c:pt>
                <c:pt idx="13338">
                  <c:v>34.964770000000001</c:v>
                </c:pt>
                <c:pt idx="13339">
                  <c:v>34.967390000000002</c:v>
                </c:pt>
                <c:pt idx="13340">
                  <c:v>34.970010000000002</c:v>
                </c:pt>
                <c:pt idx="13341">
                  <c:v>34.972630000000002</c:v>
                </c:pt>
                <c:pt idx="13342">
                  <c:v>34.975250000000003</c:v>
                </c:pt>
                <c:pt idx="13343">
                  <c:v>34.977870000000003</c:v>
                </c:pt>
                <c:pt idx="13344">
                  <c:v>34.980499999999999</c:v>
                </c:pt>
                <c:pt idx="13345">
                  <c:v>34.98312</c:v>
                </c:pt>
                <c:pt idx="13346">
                  <c:v>34.98574</c:v>
                </c:pt>
                <c:pt idx="13347">
                  <c:v>34.98836</c:v>
                </c:pt>
                <c:pt idx="13348">
                  <c:v>34.99098</c:v>
                </c:pt>
                <c:pt idx="13349">
                  <c:v>34.993600000000001</c:v>
                </c:pt>
                <c:pt idx="13350">
                  <c:v>34.996220000000001</c:v>
                </c:pt>
                <c:pt idx="13351">
                  <c:v>34.998840000000001</c:v>
                </c:pt>
                <c:pt idx="13352">
                  <c:v>35.001460000000002</c:v>
                </c:pt>
                <c:pt idx="13353">
                  <c:v>35.004089999999998</c:v>
                </c:pt>
                <c:pt idx="13354">
                  <c:v>35.006709999999998</c:v>
                </c:pt>
                <c:pt idx="13355">
                  <c:v>35.009329999999999</c:v>
                </c:pt>
                <c:pt idx="13356">
                  <c:v>35.011949999999999</c:v>
                </c:pt>
                <c:pt idx="13357">
                  <c:v>35.014569999999999</c:v>
                </c:pt>
                <c:pt idx="13358">
                  <c:v>35.017200000000003</c:v>
                </c:pt>
                <c:pt idx="13359">
                  <c:v>35.019820000000003</c:v>
                </c:pt>
                <c:pt idx="13360">
                  <c:v>35.022440000000003</c:v>
                </c:pt>
                <c:pt idx="13361">
                  <c:v>35.025060000000003</c:v>
                </c:pt>
                <c:pt idx="13362">
                  <c:v>35.027679999999997</c:v>
                </c:pt>
                <c:pt idx="13363">
                  <c:v>35.030299999999997</c:v>
                </c:pt>
                <c:pt idx="13364">
                  <c:v>35.032919999999997</c:v>
                </c:pt>
                <c:pt idx="13365">
                  <c:v>35.035550000000001</c:v>
                </c:pt>
                <c:pt idx="13366">
                  <c:v>35.038170000000001</c:v>
                </c:pt>
                <c:pt idx="13367">
                  <c:v>35.040790000000001</c:v>
                </c:pt>
                <c:pt idx="13368">
                  <c:v>35.043410000000002</c:v>
                </c:pt>
                <c:pt idx="13369">
                  <c:v>35.046030000000002</c:v>
                </c:pt>
                <c:pt idx="13370">
                  <c:v>35.048650000000002</c:v>
                </c:pt>
                <c:pt idx="13371">
                  <c:v>35.051270000000002</c:v>
                </c:pt>
                <c:pt idx="13372">
                  <c:v>35.053890000000003</c:v>
                </c:pt>
                <c:pt idx="13373">
                  <c:v>35.056519999999999</c:v>
                </c:pt>
                <c:pt idx="13374">
                  <c:v>35.059139999999999</c:v>
                </c:pt>
                <c:pt idx="13375">
                  <c:v>35.06176</c:v>
                </c:pt>
                <c:pt idx="13376">
                  <c:v>35.06438</c:v>
                </c:pt>
                <c:pt idx="13377">
                  <c:v>35.067</c:v>
                </c:pt>
                <c:pt idx="13378">
                  <c:v>35.069629999999997</c:v>
                </c:pt>
                <c:pt idx="13379">
                  <c:v>35.072249999999997</c:v>
                </c:pt>
                <c:pt idx="13380">
                  <c:v>35.074869999999997</c:v>
                </c:pt>
                <c:pt idx="13381">
                  <c:v>35.077489999999997</c:v>
                </c:pt>
                <c:pt idx="13382">
                  <c:v>35.080109999999998</c:v>
                </c:pt>
                <c:pt idx="13383">
                  <c:v>35.082729999999998</c:v>
                </c:pt>
                <c:pt idx="13384">
                  <c:v>35.085349999999998</c:v>
                </c:pt>
                <c:pt idx="13385">
                  <c:v>35.087969999999999</c:v>
                </c:pt>
                <c:pt idx="13386">
                  <c:v>35.090600000000002</c:v>
                </c:pt>
                <c:pt idx="13387">
                  <c:v>35.093220000000002</c:v>
                </c:pt>
                <c:pt idx="13388">
                  <c:v>35.095840000000003</c:v>
                </c:pt>
                <c:pt idx="13389">
                  <c:v>35.098460000000003</c:v>
                </c:pt>
                <c:pt idx="13390">
                  <c:v>35.101080000000003</c:v>
                </c:pt>
                <c:pt idx="13391">
                  <c:v>35.103700000000003</c:v>
                </c:pt>
                <c:pt idx="13392">
                  <c:v>35.106319999999997</c:v>
                </c:pt>
                <c:pt idx="13393">
                  <c:v>35.108939999999997</c:v>
                </c:pt>
                <c:pt idx="13394">
                  <c:v>35.11157</c:v>
                </c:pt>
                <c:pt idx="13395">
                  <c:v>35.114190000000001</c:v>
                </c:pt>
                <c:pt idx="13396">
                  <c:v>35.116810000000001</c:v>
                </c:pt>
                <c:pt idx="13397">
                  <c:v>35.119430000000001</c:v>
                </c:pt>
                <c:pt idx="13398">
                  <c:v>35.122050000000002</c:v>
                </c:pt>
                <c:pt idx="13399">
                  <c:v>35.124679999999998</c:v>
                </c:pt>
                <c:pt idx="13400">
                  <c:v>35.127299999999998</c:v>
                </c:pt>
                <c:pt idx="13401">
                  <c:v>35.129919999999998</c:v>
                </c:pt>
                <c:pt idx="13402">
                  <c:v>35.132539999999999</c:v>
                </c:pt>
                <c:pt idx="13403">
                  <c:v>35.135159999999999</c:v>
                </c:pt>
                <c:pt idx="13404">
                  <c:v>35.137779999999999</c:v>
                </c:pt>
                <c:pt idx="13405">
                  <c:v>35.1404</c:v>
                </c:pt>
                <c:pt idx="13406">
                  <c:v>35.14302</c:v>
                </c:pt>
                <c:pt idx="13407">
                  <c:v>35.145650000000003</c:v>
                </c:pt>
                <c:pt idx="13408">
                  <c:v>35.148269999999997</c:v>
                </c:pt>
                <c:pt idx="13409">
                  <c:v>35.150889999999997</c:v>
                </c:pt>
                <c:pt idx="13410">
                  <c:v>35.153509999999997</c:v>
                </c:pt>
                <c:pt idx="13411">
                  <c:v>35.156129999999997</c:v>
                </c:pt>
                <c:pt idx="13412">
                  <c:v>35.158749999999998</c:v>
                </c:pt>
                <c:pt idx="13413">
                  <c:v>35.161369999999998</c:v>
                </c:pt>
                <c:pt idx="13414">
                  <c:v>35.164000000000001</c:v>
                </c:pt>
                <c:pt idx="13415">
                  <c:v>35.166620000000002</c:v>
                </c:pt>
                <c:pt idx="13416">
                  <c:v>35.169240000000002</c:v>
                </c:pt>
                <c:pt idx="13417">
                  <c:v>35.171860000000002</c:v>
                </c:pt>
                <c:pt idx="13418">
                  <c:v>35.174480000000003</c:v>
                </c:pt>
                <c:pt idx="13419">
                  <c:v>35.177100000000003</c:v>
                </c:pt>
                <c:pt idx="13420">
                  <c:v>35.179729999999999</c:v>
                </c:pt>
                <c:pt idx="13421">
                  <c:v>35.18235</c:v>
                </c:pt>
                <c:pt idx="13422">
                  <c:v>35.18497</c:v>
                </c:pt>
                <c:pt idx="13423">
                  <c:v>35.18759</c:v>
                </c:pt>
                <c:pt idx="13424">
                  <c:v>35.19021</c:v>
                </c:pt>
                <c:pt idx="13425">
                  <c:v>35.192830000000001</c:v>
                </c:pt>
                <c:pt idx="13426">
                  <c:v>35.195450000000001</c:v>
                </c:pt>
                <c:pt idx="13427">
                  <c:v>35.198070000000001</c:v>
                </c:pt>
                <c:pt idx="13428">
                  <c:v>35.200699999999998</c:v>
                </c:pt>
                <c:pt idx="13429">
                  <c:v>35.203319999999998</c:v>
                </c:pt>
                <c:pt idx="13430">
                  <c:v>35.205939999999998</c:v>
                </c:pt>
                <c:pt idx="13431">
                  <c:v>35.208559999999999</c:v>
                </c:pt>
                <c:pt idx="13432">
                  <c:v>35.211179999999999</c:v>
                </c:pt>
                <c:pt idx="13433">
                  <c:v>35.213799999999999</c:v>
                </c:pt>
                <c:pt idx="13434">
                  <c:v>35.216419999999999</c:v>
                </c:pt>
                <c:pt idx="13435">
                  <c:v>35.219050000000003</c:v>
                </c:pt>
                <c:pt idx="13436">
                  <c:v>35.221670000000003</c:v>
                </c:pt>
                <c:pt idx="13437">
                  <c:v>35.224290000000003</c:v>
                </c:pt>
                <c:pt idx="13438">
                  <c:v>35.226909999999997</c:v>
                </c:pt>
                <c:pt idx="13439">
                  <c:v>35.229529999999997</c:v>
                </c:pt>
                <c:pt idx="13440">
                  <c:v>35.232149999999997</c:v>
                </c:pt>
                <c:pt idx="13441">
                  <c:v>35.234780000000001</c:v>
                </c:pt>
                <c:pt idx="13442">
                  <c:v>35.237400000000001</c:v>
                </c:pt>
                <c:pt idx="13443">
                  <c:v>35.240020000000001</c:v>
                </c:pt>
                <c:pt idx="13444">
                  <c:v>35.242640000000002</c:v>
                </c:pt>
                <c:pt idx="13445">
                  <c:v>35.245260000000002</c:v>
                </c:pt>
                <c:pt idx="13446">
                  <c:v>35.247880000000002</c:v>
                </c:pt>
                <c:pt idx="13447">
                  <c:v>35.250500000000002</c:v>
                </c:pt>
                <c:pt idx="13448">
                  <c:v>35.253120000000003</c:v>
                </c:pt>
                <c:pt idx="13449">
                  <c:v>35.255740000000003</c:v>
                </c:pt>
                <c:pt idx="13450">
                  <c:v>35.258369999999999</c:v>
                </c:pt>
                <c:pt idx="13451">
                  <c:v>35.26099</c:v>
                </c:pt>
                <c:pt idx="13452">
                  <c:v>35.26361</c:v>
                </c:pt>
                <c:pt idx="13453">
                  <c:v>35.26623</c:v>
                </c:pt>
                <c:pt idx="13454">
                  <c:v>35.26885</c:v>
                </c:pt>
                <c:pt idx="13455">
                  <c:v>35.271479999999997</c:v>
                </c:pt>
                <c:pt idx="13456">
                  <c:v>35.274099999999997</c:v>
                </c:pt>
                <c:pt idx="13457">
                  <c:v>35.276719999999997</c:v>
                </c:pt>
                <c:pt idx="13458">
                  <c:v>35.279339999999998</c:v>
                </c:pt>
                <c:pt idx="13459">
                  <c:v>35.281959999999998</c:v>
                </c:pt>
                <c:pt idx="13460">
                  <c:v>35.284579999999998</c:v>
                </c:pt>
                <c:pt idx="13461">
                  <c:v>35.287199999999999</c:v>
                </c:pt>
                <c:pt idx="13462">
                  <c:v>35.289830000000002</c:v>
                </c:pt>
                <c:pt idx="13463">
                  <c:v>35.292450000000002</c:v>
                </c:pt>
                <c:pt idx="13464">
                  <c:v>35.295070000000003</c:v>
                </c:pt>
                <c:pt idx="13465">
                  <c:v>35.297690000000003</c:v>
                </c:pt>
                <c:pt idx="13466">
                  <c:v>35.300310000000003</c:v>
                </c:pt>
                <c:pt idx="13467">
                  <c:v>35.302930000000003</c:v>
                </c:pt>
                <c:pt idx="13468">
                  <c:v>35.305549999999997</c:v>
                </c:pt>
                <c:pt idx="13469">
                  <c:v>35.308169999999997</c:v>
                </c:pt>
                <c:pt idx="13470">
                  <c:v>35.310789999999997</c:v>
                </c:pt>
                <c:pt idx="13471">
                  <c:v>35.313420000000001</c:v>
                </c:pt>
                <c:pt idx="13472">
                  <c:v>35.316040000000001</c:v>
                </c:pt>
                <c:pt idx="13473">
                  <c:v>35.318660000000001</c:v>
                </c:pt>
                <c:pt idx="13474">
                  <c:v>35.321280000000002</c:v>
                </c:pt>
                <c:pt idx="13475">
                  <c:v>35.323900000000002</c:v>
                </c:pt>
                <c:pt idx="13476">
                  <c:v>35.326529999999998</c:v>
                </c:pt>
                <c:pt idx="13477">
                  <c:v>35.329149999999998</c:v>
                </c:pt>
                <c:pt idx="13478">
                  <c:v>35.331769999999999</c:v>
                </c:pt>
                <c:pt idx="13479">
                  <c:v>35.334389999999999</c:v>
                </c:pt>
                <c:pt idx="13480">
                  <c:v>35.337009999999999</c:v>
                </c:pt>
                <c:pt idx="13481">
                  <c:v>35.33963</c:v>
                </c:pt>
                <c:pt idx="13482">
                  <c:v>35.34225</c:v>
                </c:pt>
                <c:pt idx="13483">
                  <c:v>35.344880000000003</c:v>
                </c:pt>
                <c:pt idx="13484">
                  <c:v>35.347499999999997</c:v>
                </c:pt>
                <c:pt idx="13485">
                  <c:v>35.350119999999997</c:v>
                </c:pt>
                <c:pt idx="13486">
                  <c:v>35.352739999999997</c:v>
                </c:pt>
                <c:pt idx="13487">
                  <c:v>35.355359999999997</c:v>
                </c:pt>
                <c:pt idx="13488">
                  <c:v>35.357979999999998</c:v>
                </c:pt>
                <c:pt idx="13489">
                  <c:v>35.360599999999998</c:v>
                </c:pt>
                <c:pt idx="13490">
                  <c:v>35.363219999999998</c:v>
                </c:pt>
                <c:pt idx="13491">
                  <c:v>35.365850000000002</c:v>
                </c:pt>
                <c:pt idx="13492">
                  <c:v>35.368470000000002</c:v>
                </c:pt>
                <c:pt idx="13493">
                  <c:v>35.371090000000002</c:v>
                </c:pt>
                <c:pt idx="13494">
                  <c:v>35.373710000000003</c:v>
                </c:pt>
                <c:pt idx="13495">
                  <c:v>35.376330000000003</c:v>
                </c:pt>
                <c:pt idx="13496">
                  <c:v>35.378959999999999</c:v>
                </c:pt>
                <c:pt idx="13497">
                  <c:v>35.38158</c:v>
                </c:pt>
                <c:pt idx="13498">
                  <c:v>35.3842</c:v>
                </c:pt>
                <c:pt idx="13499">
                  <c:v>35.38682</c:v>
                </c:pt>
                <c:pt idx="13500">
                  <c:v>35.38944</c:v>
                </c:pt>
                <c:pt idx="13501">
                  <c:v>35.392060000000001</c:v>
                </c:pt>
                <c:pt idx="13502">
                  <c:v>35.394680000000001</c:v>
                </c:pt>
                <c:pt idx="13503">
                  <c:v>35.397300000000001</c:v>
                </c:pt>
                <c:pt idx="13504">
                  <c:v>35.399929999999998</c:v>
                </c:pt>
                <c:pt idx="13505">
                  <c:v>35.402549999999998</c:v>
                </c:pt>
                <c:pt idx="13506">
                  <c:v>35.405169999999998</c:v>
                </c:pt>
                <c:pt idx="13507">
                  <c:v>35.407789999999999</c:v>
                </c:pt>
                <c:pt idx="13508">
                  <c:v>35.410409999999999</c:v>
                </c:pt>
                <c:pt idx="13509">
                  <c:v>35.413029999999999</c:v>
                </c:pt>
                <c:pt idx="13510">
                  <c:v>35.415649999999999</c:v>
                </c:pt>
                <c:pt idx="13511">
                  <c:v>35.41827</c:v>
                </c:pt>
                <c:pt idx="13512">
                  <c:v>35.420900000000003</c:v>
                </c:pt>
                <c:pt idx="13513">
                  <c:v>35.423520000000003</c:v>
                </c:pt>
                <c:pt idx="13514">
                  <c:v>35.426139999999997</c:v>
                </c:pt>
                <c:pt idx="13515">
                  <c:v>35.428759999999997</c:v>
                </c:pt>
                <c:pt idx="13516">
                  <c:v>35.431379999999997</c:v>
                </c:pt>
                <c:pt idx="13517">
                  <c:v>35.434010000000001</c:v>
                </c:pt>
                <c:pt idx="13518">
                  <c:v>35.436630000000001</c:v>
                </c:pt>
                <c:pt idx="13519">
                  <c:v>35.439250000000001</c:v>
                </c:pt>
                <c:pt idx="13520">
                  <c:v>35.441870000000002</c:v>
                </c:pt>
                <c:pt idx="13521">
                  <c:v>35.444490000000002</c:v>
                </c:pt>
                <c:pt idx="13522">
                  <c:v>35.447110000000002</c:v>
                </c:pt>
                <c:pt idx="13523">
                  <c:v>35.449730000000002</c:v>
                </c:pt>
                <c:pt idx="13524">
                  <c:v>35.452350000000003</c:v>
                </c:pt>
                <c:pt idx="13525">
                  <c:v>35.454979999999999</c:v>
                </c:pt>
                <c:pt idx="13526">
                  <c:v>35.457599999999999</c:v>
                </c:pt>
                <c:pt idx="13527">
                  <c:v>35.46022</c:v>
                </c:pt>
                <c:pt idx="13528">
                  <c:v>35.46284</c:v>
                </c:pt>
                <c:pt idx="13529">
                  <c:v>35.46546</c:v>
                </c:pt>
                <c:pt idx="13530">
                  <c:v>35.46808</c:v>
                </c:pt>
                <c:pt idx="13531">
                  <c:v>35.470700000000001</c:v>
                </c:pt>
                <c:pt idx="13532">
                  <c:v>35.473329999999997</c:v>
                </c:pt>
                <c:pt idx="13533">
                  <c:v>35.475949999999997</c:v>
                </c:pt>
                <c:pt idx="13534">
                  <c:v>35.478569999999998</c:v>
                </c:pt>
                <c:pt idx="13535">
                  <c:v>35.481189999999998</c:v>
                </c:pt>
                <c:pt idx="13536">
                  <c:v>35.483809999999998</c:v>
                </c:pt>
                <c:pt idx="13537">
                  <c:v>35.486429999999999</c:v>
                </c:pt>
                <c:pt idx="13538">
                  <c:v>35.489060000000002</c:v>
                </c:pt>
                <c:pt idx="13539">
                  <c:v>35.491680000000002</c:v>
                </c:pt>
                <c:pt idx="13540">
                  <c:v>35.494300000000003</c:v>
                </c:pt>
                <c:pt idx="13541">
                  <c:v>35.496920000000003</c:v>
                </c:pt>
                <c:pt idx="13542">
                  <c:v>35.499540000000003</c:v>
                </c:pt>
                <c:pt idx="13543">
                  <c:v>35.502160000000003</c:v>
                </c:pt>
                <c:pt idx="13544">
                  <c:v>35.504779999999997</c:v>
                </c:pt>
                <c:pt idx="13545">
                  <c:v>35.507399999999997</c:v>
                </c:pt>
                <c:pt idx="13546">
                  <c:v>35.51003</c:v>
                </c:pt>
                <c:pt idx="13547">
                  <c:v>35.512650000000001</c:v>
                </c:pt>
                <c:pt idx="13548">
                  <c:v>35.515270000000001</c:v>
                </c:pt>
                <c:pt idx="13549">
                  <c:v>35.517890000000001</c:v>
                </c:pt>
                <c:pt idx="13550">
                  <c:v>35.520510000000002</c:v>
                </c:pt>
                <c:pt idx="13551">
                  <c:v>35.523130000000002</c:v>
                </c:pt>
                <c:pt idx="13552">
                  <c:v>35.525750000000002</c:v>
                </c:pt>
                <c:pt idx="13553">
                  <c:v>35.528379999999999</c:v>
                </c:pt>
                <c:pt idx="13554">
                  <c:v>35.530999999999999</c:v>
                </c:pt>
                <c:pt idx="13555">
                  <c:v>35.533619999999999</c:v>
                </c:pt>
                <c:pt idx="13556">
                  <c:v>35.536239999999999</c:v>
                </c:pt>
                <c:pt idx="13557">
                  <c:v>35.53886</c:v>
                </c:pt>
                <c:pt idx="13558">
                  <c:v>35.54148</c:v>
                </c:pt>
                <c:pt idx="13559">
                  <c:v>35.544110000000003</c:v>
                </c:pt>
                <c:pt idx="13560">
                  <c:v>35.546729999999997</c:v>
                </c:pt>
                <c:pt idx="13561">
                  <c:v>35.549349999999997</c:v>
                </c:pt>
                <c:pt idx="13562">
                  <c:v>35.551969999999997</c:v>
                </c:pt>
                <c:pt idx="13563">
                  <c:v>35.554589999999997</c:v>
                </c:pt>
                <c:pt idx="13564">
                  <c:v>35.557209999999998</c:v>
                </c:pt>
                <c:pt idx="13565">
                  <c:v>35.559829999999998</c:v>
                </c:pt>
                <c:pt idx="13566">
                  <c:v>35.562449999999998</c:v>
                </c:pt>
                <c:pt idx="13567">
                  <c:v>35.565069999999999</c:v>
                </c:pt>
                <c:pt idx="13568">
                  <c:v>35.567700000000002</c:v>
                </c:pt>
                <c:pt idx="13569">
                  <c:v>35.570320000000002</c:v>
                </c:pt>
                <c:pt idx="13570">
                  <c:v>35.572940000000003</c:v>
                </c:pt>
                <c:pt idx="13571">
                  <c:v>35.575560000000003</c:v>
                </c:pt>
                <c:pt idx="13572">
                  <c:v>35.578180000000003</c:v>
                </c:pt>
                <c:pt idx="13573">
                  <c:v>35.58081</c:v>
                </c:pt>
                <c:pt idx="13574">
                  <c:v>35.58343</c:v>
                </c:pt>
                <c:pt idx="13575">
                  <c:v>35.58605</c:v>
                </c:pt>
                <c:pt idx="13576">
                  <c:v>35.58867</c:v>
                </c:pt>
                <c:pt idx="13577">
                  <c:v>35.591290000000001</c:v>
                </c:pt>
                <c:pt idx="13578">
                  <c:v>35.593910000000001</c:v>
                </c:pt>
                <c:pt idx="13579">
                  <c:v>35.596530000000001</c:v>
                </c:pt>
                <c:pt idx="13580">
                  <c:v>35.599159999999998</c:v>
                </c:pt>
                <c:pt idx="13581">
                  <c:v>35.601779999999998</c:v>
                </c:pt>
                <c:pt idx="13582">
                  <c:v>35.604399999999998</c:v>
                </c:pt>
                <c:pt idx="13583">
                  <c:v>35.607019999999999</c:v>
                </c:pt>
                <c:pt idx="13584">
                  <c:v>35.609639999999999</c:v>
                </c:pt>
                <c:pt idx="13585">
                  <c:v>35.612259999999999</c:v>
                </c:pt>
                <c:pt idx="13586">
                  <c:v>35.614879999999999</c:v>
                </c:pt>
                <c:pt idx="13587">
                  <c:v>35.6175</c:v>
                </c:pt>
                <c:pt idx="13588">
                  <c:v>35.62012</c:v>
                </c:pt>
                <c:pt idx="13589">
                  <c:v>35.622750000000003</c:v>
                </c:pt>
                <c:pt idx="13590">
                  <c:v>35.625369999999997</c:v>
                </c:pt>
                <c:pt idx="13591">
                  <c:v>35.627989999999997</c:v>
                </c:pt>
                <c:pt idx="13592">
                  <c:v>35.630609999999997</c:v>
                </c:pt>
                <c:pt idx="13593">
                  <c:v>35.633229999999998</c:v>
                </c:pt>
                <c:pt idx="13594">
                  <c:v>35.635860000000001</c:v>
                </c:pt>
                <c:pt idx="13595">
                  <c:v>35.638480000000001</c:v>
                </c:pt>
                <c:pt idx="13596">
                  <c:v>35.641100000000002</c:v>
                </c:pt>
                <c:pt idx="13597">
                  <c:v>35.643720000000002</c:v>
                </c:pt>
                <c:pt idx="13598">
                  <c:v>35.646340000000002</c:v>
                </c:pt>
                <c:pt idx="13599">
                  <c:v>35.648960000000002</c:v>
                </c:pt>
                <c:pt idx="13600">
                  <c:v>35.651580000000003</c:v>
                </c:pt>
                <c:pt idx="13601">
                  <c:v>35.654209999999999</c:v>
                </c:pt>
                <c:pt idx="13602">
                  <c:v>35.656829999999999</c:v>
                </c:pt>
                <c:pt idx="13603">
                  <c:v>35.65945</c:v>
                </c:pt>
                <c:pt idx="13604">
                  <c:v>35.66207</c:v>
                </c:pt>
                <c:pt idx="13605">
                  <c:v>35.66469</c:v>
                </c:pt>
                <c:pt idx="13606">
                  <c:v>35.667310000000001</c:v>
                </c:pt>
                <c:pt idx="13607">
                  <c:v>35.669930000000001</c:v>
                </c:pt>
                <c:pt idx="13608">
                  <c:v>35.672550000000001</c:v>
                </c:pt>
                <c:pt idx="13609">
                  <c:v>35.675179999999997</c:v>
                </c:pt>
                <c:pt idx="13610">
                  <c:v>35.677799999999998</c:v>
                </c:pt>
                <c:pt idx="13611">
                  <c:v>35.680419999999998</c:v>
                </c:pt>
                <c:pt idx="13612">
                  <c:v>35.683039999999998</c:v>
                </c:pt>
                <c:pt idx="13613">
                  <c:v>35.685659999999999</c:v>
                </c:pt>
                <c:pt idx="13614">
                  <c:v>35.688290000000002</c:v>
                </c:pt>
                <c:pt idx="13615">
                  <c:v>35.690910000000002</c:v>
                </c:pt>
                <c:pt idx="13616">
                  <c:v>35.693530000000003</c:v>
                </c:pt>
                <c:pt idx="13617">
                  <c:v>35.696150000000003</c:v>
                </c:pt>
                <c:pt idx="13618">
                  <c:v>35.698770000000003</c:v>
                </c:pt>
                <c:pt idx="13619">
                  <c:v>35.701390000000004</c:v>
                </c:pt>
                <c:pt idx="13620">
                  <c:v>35.704009999999997</c:v>
                </c:pt>
                <c:pt idx="13621">
                  <c:v>35.706629999999997</c:v>
                </c:pt>
                <c:pt idx="13622">
                  <c:v>35.70926</c:v>
                </c:pt>
                <c:pt idx="13623">
                  <c:v>35.711880000000001</c:v>
                </c:pt>
                <c:pt idx="13624">
                  <c:v>35.714500000000001</c:v>
                </c:pt>
                <c:pt idx="13625">
                  <c:v>35.717120000000001</c:v>
                </c:pt>
                <c:pt idx="13626">
                  <c:v>35.719740000000002</c:v>
                </c:pt>
                <c:pt idx="13627">
                  <c:v>35.722360000000002</c:v>
                </c:pt>
                <c:pt idx="13628">
                  <c:v>35.724980000000002</c:v>
                </c:pt>
                <c:pt idx="13629">
                  <c:v>35.727600000000002</c:v>
                </c:pt>
                <c:pt idx="13630">
                  <c:v>35.730229999999999</c:v>
                </c:pt>
                <c:pt idx="13631">
                  <c:v>35.732849999999999</c:v>
                </c:pt>
                <c:pt idx="13632">
                  <c:v>35.735469999999999</c:v>
                </c:pt>
                <c:pt idx="13633">
                  <c:v>35.73809</c:v>
                </c:pt>
                <c:pt idx="13634">
                  <c:v>35.74071</c:v>
                </c:pt>
                <c:pt idx="13635">
                  <c:v>35.743340000000003</c:v>
                </c:pt>
                <c:pt idx="13636">
                  <c:v>35.745959999999997</c:v>
                </c:pt>
                <c:pt idx="13637">
                  <c:v>35.748579999999997</c:v>
                </c:pt>
                <c:pt idx="13638">
                  <c:v>35.751199999999997</c:v>
                </c:pt>
                <c:pt idx="13639">
                  <c:v>35.753819999999997</c:v>
                </c:pt>
                <c:pt idx="13640">
                  <c:v>35.756439999999998</c:v>
                </c:pt>
                <c:pt idx="13641">
                  <c:v>35.759059999999998</c:v>
                </c:pt>
                <c:pt idx="13642">
                  <c:v>35.761679999999998</c:v>
                </c:pt>
                <c:pt idx="13643">
                  <c:v>35.764310000000002</c:v>
                </c:pt>
                <c:pt idx="13644">
                  <c:v>35.766930000000002</c:v>
                </c:pt>
                <c:pt idx="13645">
                  <c:v>35.769550000000002</c:v>
                </c:pt>
                <c:pt idx="13646">
                  <c:v>35.772170000000003</c:v>
                </c:pt>
                <c:pt idx="13647">
                  <c:v>35.774790000000003</c:v>
                </c:pt>
                <c:pt idx="13648">
                  <c:v>35.777410000000003</c:v>
                </c:pt>
                <c:pt idx="13649">
                  <c:v>35.780029999999996</c:v>
                </c:pt>
                <c:pt idx="13650">
                  <c:v>35.78266</c:v>
                </c:pt>
                <c:pt idx="13651">
                  <c:v>35.78528</c:v>
                </c:pt>
                <c:pt idx="13652">
                  <c:v>35.7879</c:v>
                </c:pt>
                <c:pt idx="13653">
                  <c:v>35.790520000000001</c:v>
                </c:pt>
                <c:pt idx="13654">
                  <c:v>35.793140000000001</c:v>
                </c:pt>
                <c:pt idx="13655">
                  <c:v>35.795760000000001</c:v>
                </c:pt>
                <c:pt idx="13656">
                  <c:v>35.798389999999998</c:v>
                </c:pt>
                <c:pt idx="13657">
                  <c:v>35.801009999999998</c:v>
                </c:pt>
                <c:pt idx="13658">
                  <c:v>35.803629999999998</c:v>
                </c:pt>
                <c:pt idx="13659">
                  <c:v>35.806249999999999</c:v>
                </c:pt>
                <c:pt idx="13660">
                  <c:v>35.808869999999999</c:v>
                </c:pt>
                <c:pt idx="13661">
                  <c:v>35.811489999999999</c:v>
                </c:pt>
                <c:pt idx="13662">
                  <c:v>35.814109999999999</c:v>
                </c:pt>
                <c:pt idx="13663">
                  <c:v>35.81673</c:v>
                </c:pt>
                <c:pt idx="13664">
                  <c:v>35.819360000000003</c:v>
                </c:pt>
                <c:pt idx="13665">
                  <c:v>35.821980000000003</c:v>
                </c:pt>
                <c:pt idx="13666">
                  <c:v>35.824599999999997</c:v>
                </c:pt>
                <c:pt idx="13667">
                  <c:v>35.827219999999997</c:v>
                </c:pt>
                <c:pt idx="13668">
                  <c:v>35.829839999999997</c:v>
                </c:pt>
                <c:pt idx="13669">
                  <c:v>35.832459999999998</c:v>
                </c:pt>
                <c:pt idx="13670">
                  <c:v>35.835079999999998</c:v>
                </c:pt>
                <c:pt idx="13671">
                  <c:v>35.837710000000001</c:v>
                </c:pt>
                <c:pt idx="13672">
                  <c:v>35.840330000000002</c:v>
                </c:pt>
                <c:pt idx="13673">
                  <c:v>35.842950000000002</c:v>
                </c:pt>
                <c:pt idx="13674">
                  <c:v>35.845570000000002</c:v>
                </c:pt>
                <c:pt idx="13675">
                  <c:v>35.848190000000002</c:v>
                </c:pt>
                <c:pt idx="13676">
                  <c:v>35.850810000000003</c:v>
                </c:pt>
                <c:pt idx="13677">
                  <c:v>35.853439999999999</c:v>
                </c:pt>
                <c:pt idx="13678">
                  <c:v>35.856059999999999</c:v>
                </c:pt>
                <c:pt idx="13679">
                  <c:v>35.85868</c:v>
                </c:pt>
                <c:pt idx="13680">
                  <c:v>35.8613</c:v>
                </c:pt>
                <c:pt idx="13681">
                  <c:v>35.86392</c:v>
                </c:pt>
                <c:pt idx="13682">
                  <c:v>35.866540000000001</c:v>
                </c:pt>
                <c:pt idx="13683">
                  <c:v>35.869160000000001</c:v>
                </c:pt>
                <c:pt idx="13684">
                  <c:v>35.871780000000001</c:v>
                </c:pt>
                <c:pt idx="13685">
                  <c:v>35.874400000000001</c:v>
                </c:pt>
                <c:pt idx="13686">
                  <c:v>35.877029999999998</c:v>
                </c:pt>
                <c:pt idx="13687">
                  <c:v>35.879649999999998</c:v>
                </c:pt>
                <c:pt idx="13688">
                  <c:v>35.882269999999998</c:v>
                </c:pt>
                <c:pt idx="13689">
                  <c:v>35.884889999999999</c:v>
                </c:pt>
                <c:pt idx="13690">
                  <c:v>35.887509999999999</c:v>
                </c:pt>
                <c:pt idx="13691">
                  <c:v>35.890140000000002</c:v>
                </c:pt>
                <c:pt idx="13692">
                  <c:v>35.892760000000003</c:v>
                </c:pt>
                <c:pt idx="13693">
                  <c:v>35.895380000000003</c:v>
                </c:pt>
                <c:pt idx="13694">
                  <c:v>35.898000000000003</c:v>
                </c:pt>
                <c:pt idx="13695">
                  <c:v>35.900620000000004</c:v>
                </c:pt>
                <c:pt idx="13696">
                  <c:v>35.903239999999997</c:v>
                </c:pt>
                <c:pt idx="13697">
                  <c:v>35.905859999999997</c:v>
                </c:pt>
                <c:pt idx="13698">
                  <c:v>35.90849</c:v>
                </c:pt>
                <c:pt idx="13699">
                  <c:v>35.911110000000001</c:v>
                </c:pt>
                <c:pt idx="13700">
                  <c:v>35.913730000000001</c:v>
                </c:pt>
                <c:pt idx="13701">
                  <c:v>35.916350000000001</c:v>
                </c:pt>
                <c:pt idx="13702">
                  <c:v>35.918970000000002</c:v>
                </c:pt>
                <c:pt idx="13703">
                  <c:v>35.921590000000002</c:v>
                </c:pt>
                <c:pt idx="13704">
                  <c:v>35.924210000000002</c:v>
                </c:pt>
                <c:pt idx="13705">
                  <c:v>35.926830000000002</c:v>
                </c:pt>
                <c:pt idx="13706">
                  <c:v>35.929450000000003</c:v>
                </c:pt>
                <c:pt idx="13707">
                  <c:v>35.932079999999999</c:v>
                </c:pt>
                <c:pt idx="13708">
                  <c:v>35.934699999999999</c:v>
                </c:pt>
                <c:pt idx="13709">
                  <c:v>35.93732</c:v>
                </c:pt>
                <c:pt idx="13710">
                  <c:v>35.93994</c:v>
                </c:pt>
                <c:pt idx="13711">
                  <c:v>35.94256</c:v>
                </c:pt>
                <c:pt idx="13712">
                  <c:v>35.945189999999997</c:v>
                </c:pt>
                <c:pt idx="13713">
                  <c:v>35.947809999999997</c:v>
                </c:pt>
                <c:pt idx="13714">
                  <c:v>35.950429999999997</c:v>
                </c:pt>
                <c:pt idx="13715">
                  <c:v>35.953049999999998</c:v>
                </c:pt>
                <c:pt idx="13716">
                  <c:v>35.955669999999998</c:v>
                </c:pt>
                <c:pt idx="13717">
                  <c:v>35.958289999999998</c:v>
                </c:pt>
                <c:pt idx="13718">
                  <c:v>35.960909999999998</c:v>
                </c:pt>
                <c:pt idx="13719">
                  <c:v>35.963540000000002</c:v>
                </c:pt>
                <c:pt idx="13720">
                  <c:v>35.966160000000002</c:v>
                </c:pt>
                <c:pt idx="13721">
                  <c:v>35.968780000000002</c:v>
                </c:pt>
                <c:pt idx="13722">
                  <c:v>35.971400000000003</c:v>
                </c:pt>
                <c:pt idx="13723">
                  <c:v>35.974020000000003</c:v>
                </c:pt>
                <c:pt idx="13724">
                  <c:v>35.976640000000003</c:v>
                </c:pt>
                <c:pt idx="13725">
                  <c:v>35.979259999999996</c:v>
                </c:pt>
                <c:pt idx="13726">
                  <c:v>35.981879999999997</c:v>
                </c:pt>
                <c:pt idx="13727">
                  <c:v>35.98451</c:v>
                </c:pt>
                <c:pt idx="13728">
                  <c:v>35.987130000000001</c:v>
                </c:pt>
                <c:pt idx="13729">
                  <c:v>35.989750000000001</c:v>
                </c:pt>
                <c:pt idx="13730">
                  <c:v>35.992370000000001</c:v>
                </c:pt>
                <c:pt idx="13731">
                  <c:v>35.994990000000001</c:v>
                </c:pt>
                <c:pt idx="13732">
                  <c:v>35.997610000000002</c:v>
                </c:pt>
                <c:pt idx="13733">
                  <c:v>36.000239999999998</c:v>
                </c:pt>
                <c:pt idx="13734">
                  <c:v>36.002859999999998</c:v>
                </c:pt>
                <c:pt idx="13735">
                  <c:v>36.005479999999999</c:v>
                </c:pt>
                <c:pt idx="13736">
                  <c:v>36.008099999999999</c:v>
                </c:pt>
                <c:pt idx="13737">
                  <c:v>36.010719999999999</c:v>
                </c:pt>
                <c:pt idx="13738">
                  <c:v>36.013339999999999</c:v>
                </c:pt>
                <c:pt idx="13739">
                  <c:v>36.01596</c:v>
                </c:pt>
                <c:pt idx="13740">
                  <c:v>36.018590000000003</c:v>
                </c:pt>
                <c:pt idx="13741">
                  <c:v>36.021210000000004</c:v>
                </c:pt>
                <c:pt idx="13742">
                  <c:v>36.023829999999997</c:v>
                </c:pt>
                <c:pt idx="13743">
                  <c:v>36.026449999999997</c:v>
                </c:pt>
                <c:pt idx="13744">
                  <c:v>36.029069999999997</c:v>
                </c:pt>
                <c:pt idx="13745">
                  <c:v>36.031689999999998</c:v>
                </c:pt>
                <c:pt idx="13746">
                  <c:v>36.034309999999998</c:v>
                </c:pt>
                <c:pt idx="13747">
                  <c:v>36.036929999999998</c:v>
                </c:pt>
                <c:pt idx="13748">
                  <c:v>36.039560000000002</c:v>
                </c:pt>
                <c:pt idx="13749">
                  <c:v>36.042180000000002</c:v>
                </c:pt>
                <c:pt idx="13750">
                  <c:v>36.044800000000002</c:v>
                </c:pt>
                <c:pt idx="13751">
                  <c:v>36.047420000000002</c:v>
                </c:pt>
                <c:pt idx="13752">
                  <c:v>36.050040000000003</c:v>
                </c:pt>
                <c:pt idx="13753">
                  <c:v>36.052669999999999</c:v>
                </c:pt>
                <c:pt idx="13754">
                  <c:v>36.055289999999999</c:v>
                </c:pt>
                <c:pt idx="13755">
                  <c:v>36.05791</c:v>
                </c:pt>
                <c:pt idx="13756">
                  <c:v>36.06053</c:v>
                </c:pt>
                <c:pt idx="13757">
                  <c:v>36.06315</c:v>
                </c:pt>
                <c:pt idx="13758">
                  <c:v>36.065770000000001</c:v>
                </c:pt>
                <c:pt idx="13759">
                  <c:v>36.068390000000001</c:v>
                </c:pt>
                <c:pt idx="13760">
                  <c:v>36.071010000000001</c:v>
                </c:pt>
                <c:pt idx="13761">
                  <c:v>36.073639999999997</c:v>
                </c:pt>
                <c:pt idx="13762">
                  <c:v>36.076259999999998</c:v>
                </c:pt>
                <c:pt idx="13763">
                  <c:v>36.078879999999998</c:v>
                </c:pt>
                <c:pt idx="13764">
                  <c:v>36.081499999999998</c:v>
                </c:pt>
                <c:pt idx="13765">
                  <c:v>36.084119999999999</c:v>
                </c:pt>
                <c:pt idx="13766">
                  <c:v>36.086739999999999</c:v>
                </c:pt>
                <c:pt idx="13767">
                  <c:v>36.089359999999999</c:v>
                </c:pt>
                <c:pt idx="13768">
                  <c:v>36.09198</c:v>
                </c:pt>
                <c:pt idx="13769">
                  <c:v>36.094610000000003</c:v>
                </c:pt>
                <c:pt idx="13770">
                  <c:v>36.097230000000003</c:v>
                </c:pt>
                <c:pt idx="13771">
                  <c:v>36.099850000000004</c:v>
                </c:pt>
                <c:pt idx="13772">
                  <c:v>36.102469999999997</c:v>
                </c:pt>
                <c:pt idx="13773">
                  <c:v>36.105089999999997</c:v>
                </c:pt>
                <c:pt idx="13774">
                  <c:v>36.10772</c:v>
                </c:pt>
                <c:pt idx="13775">
                  <c:v>36.110340000000001</c:v>
                </c:pt>
                <c:pt idx="13776">
                  <c:v>36.112960000000001</c:v>
                </c:pt>
                <c:pt idx="13777">
                  <c:v>36.115580000000001</c:v>
                </c:pt>
                <c:pt idx="13778">
                  <c:v>36.118200000000002</c:v>
                </c:pt>
                <c:pt idx="13779">
                  <c:v>36.120820000000002</c:v>
                </c:pt>
                <c:pt idx="13780">
                  <c:v>36.123440000000002</c:v>
                </c:pt>
                <c:pt idx="13781">
                  <c:v>36.126060000000003</c:v>
                </c:pt>
                <c:pt idx="13782">
                  <c:v>36.128680000000003</c:v>
                </c:pt>
                <c:pt idx="13783">
                  <c:v>36.131309999999999</c:v>
                </c:pt>
                <c:pt idx="13784">
                  <c:v>36.133929999999999</c:v>
                </c:pt>
                <c:pt idx="13785">
                  <c:v>36.13655</c:v>
                </c:pt>
                <c:pt idx="13786">
                  <c:v>36.13917</c:v>
                </c:pt>
                <c:pt idx="13787">
                  <c:v>36.14179</c:v>
                </c:pt>
                <c:pt idx="13788">
                  <c:v>36.144410000000001</c:v>
                </c:pt>
                <c:pt idx="13789">
                  <c:v>36.147039999999997</c:v>
                </c:pt>
                <c:pt idx="13790">
                  <c:v>36.149659999999997</c:v>
                </c:pt>
                <c:pt idx="13791">
                  <c:v>36.152279999999998</c:v>
                </c:pt>
                <c:pt idx="13792">
                  <c:v>36.154899999999998</c:v>
                </c:pt>
                <c:pt idx="13793">
                  <c:v>36.157519999999998</c:v>
                </c:pt>
                <c:pt idx="13794">
                  <c:v>36.160139999999998</c:v>
                </c:pt>
                <c:pt idx="13795">
                  <c:v>36.162770000000002</c:v>
                </c:pt>
                <c:pt idx="13796">
                  <c:v>36.165390000000002</c:v>
                </c:pt>
                <c:pt idx="13797">
                  <c:v>36.168010000000002</c:v>
                </c:pt>
                <c:pt idx="13798">
                  <c:v>36.170630000000003</c:v>
                </c:pt>
                <c:pt idx="13799">
                  <c:v>36.173250000000003</c:v>
                </c:pt>
                <c:pt idx="13800">
                  <c:v>36.175870000000003</c:v>
                </c:pt>
                <c:pt idx="13801">
                  <c:v>36.178489999999996</c:v>
                </c:pt>
                <c:pt idx="13802">
                  <c:v>36.181109999999997</c:v>
                </c:pt>
                <c:pt idx="13803">
                  <c:v>36.183729999999997</c:v>
                </c:pt>
                <c:pt idx="13804">
                  <c:v>36.186360000000001</c:v>
                </c:pt>
                <c:pt idx="13805">
                  <c:v>36.188980000000001</c:v>
                </c:pt>
                <c:pt idx="13806">
                  <c:v>36.191600000000001</c:v>
                </c:pt>
                <c:pt idx="13807">
                  <c:v>36.194220000000001</c:v>
                </c:pt>
                <c:pt idx="13808">
                  <c:v>36.196840000000002</c:v>
                </c:pt>
                <c:pt idx="13809">
                  <c:v>36.199460000000002</c:v>
                </c:pt>
                <c:pt idx="13810">
                  <c:v>36.202089999999998</c:v>
                </c:pt>
                <c:pt idx="13811">
                  <c:v>36.204709999999999</c:v>
                </c:pt>
                <c:pt idx="13812">
                  <c:v>36.207329999999999</c:v>
                </c:pt>
                <c:pt idx="13813">
                  <c:v>36.209949999999999</c:v>
                </c:pt>
                <c:pt idx="13814">
                  <c:v>36.212569999999999</c:v>
                </c:pt>
                <c:pt idx="13815">
                  <c:v>36.21519</c:v>
                </c:pt>
                <c:pt idx="13816">
                  <c:v>36.217820000000003</c:v>
                </c:pt>
                <c:pt idx="13817">
                  <c:v>36.220440000000004</c:v>
                </c:pt>
                <c:pt idx="13818">
                  <c:v>36.223059999999997</c:v>
                </c:pt>
                <c:pt idx="13819">
                  <c:v>36.225679999999997</c:v>
                </c:pt>
                <c:pt idx="13820">
                  <c:v>36.228299999999997</c:v>
                </c:pt>
                <c:pt idx="13821">
                  <c:v>36.230919999999998</c:v>
                </c:pt>
                <c:pt idx="13822">
                  <c:v>36.233539999999998</c:v>
                </c:pt>
                <c:pt idx="13823">
                  <c:v>36.236159999999998</c:v>
                </c:pt>
                <c:pt idx="13824">
                  <c:v>36.238779999999998</c:v>
                </c:pt>
                <c:pt idx="13825">
                  <c:v>36.241410000000002</c:v>
                </c:pt>
                <c:pt idx="13826">
                  <c:v>36.244030000000002</c:v>
                </c:pt>
                <c:pt idx="13827">
                  <c:v>36.246650000000002</c:v>
                </c:pt>
                <c:pt idx="13828">
                  <c:v>36.249270000000003</c:v>
                </c:pt>
                <c:pt idx="13829">
                  <c:v>36.251890000000003</c:v>
                </c:pt>
                <c:pt idx="13830">
                  <c:v>36.254519999999999</c:v>
                </c:pt>
                <c:pt idx="13831">
                  <c:v>36.25714</c:v>
                </c:pt>
                <c:pt idx="13832">
                  <c:v>36.25976</c:v>
                </c:pt>
                <c:pt idx="13833">
                  <c:v>36.26238</c:v>
                </c:pt>
                <c:pt idx="13834">
                  <c:v>36.265000000000001</c:v>
                </c:pt>
                <c:pt idx="13835">
                  <c:v>36.267620000000001</c:v>
                </c:pt>
                <c:pt idx="13836">
                  <c:v>36.270240000000001</c:v>
                </c:pt>
                <c:pt idx="13837">
                  <c:v>36.272869999999998</c:v>
                </c:pt>
                <c:pt idx="13838">
                  <c:v>36.275489999999998</c:v>
                </c:pt>
                <c:pt idx="13839">
                  <c:v>36.278109999999998</c:v>
                </c:pt>
                <c:pt idx="13840">
                  <c:v>36.280729999999998</c:v>
                </c:pt>
                <c:pt idx="13841">
                  <c:v>36.283349999999999</c:v>
                </c:pt>
                <c:pt idx="13842">
                  <c:v>36.285969999999999</c:v>
                </c:pt>
                <c:pt idx="13843">
                  <c:v>36.288589999999999</c:v>
                </c:pt>
                <c:pt idx="13844">
                  <c:v>36.29121</c:v>
                </c:pt>
                <c:pt idx="13845">
                  <c:v>36.29383</c:v>
                </c:pt>
                <c:pt idx="13846">
                  <c:v>36.296460000000003</c:v>
                </c:pt>
                <c:pt idx="13847">
                  <c:v>36.299079999999996</c:v>
                </c:pt>
                <c:pt idx="13848">
                  <c:v>36.301699999999997</c:v>
                </c:pt>
                <c:pt idx="13849">
                  <c:v>36.304319999999997</c:v>
                </c:pt>
                <c:pt idx="13850">
                  <c:v>36.306939999999997</c:v>
                </c:pt>
                <c:pt idx="13851">
                  <c:v>36.309570000000001</c:v>
                </c:pt>
                <c:pt idx="13852">
                  <c:v>36.312190000000001</c:v>
                </c:pt>
                <c:pt idx="13853">
                  <c:v>36.314810000000001</c:v>
                </c:pt>
                <c:pt idx="13854">
                  <c:v>36.317430000000002</c:v>
                </c:pt>
                <c:pt idx="13855">
                  <c:v>36.320050000000002</c:v>
                </c:pt>
                <c:pt idx="13856">
                  <c:v>36.322670000000002</c:v>
                </c:pt>
                <c:pt idx="13857">
                  <c:v>36.325290000000003</c:v>
                </c:pt>
                <c:pt idx="13858">
                  <c:v>36.327919999999999</c:v>
                </c:pt>
                <c:pt idx="13859">
                  <c:v>36.330539999999999</c:v>
                </c:pt>
                <c:pt idx="13860">
                  <c:v>36.333159999999999</c:v>
                </c:pt>
                <c:pt idx="13861">
                  <c:v>36.33578</c:v>
                </c:pt>
                <c:pt idx="13862">
                  <c:v>36.3384</c:v>
                </c:pt>
                <c:pt idx="13863">
                  <c:v>36.34102</c:v>
                </c:pt>
                <c:pt idx="13864">
                  <c:v>36.343640000000001</c:v>
                </c:pt>
                <c:pt idx="13865">
                  <c:v>36.346260000000001</c:v>
                </c:pt>
                <c:pt idx="13866">
                  <c:v>36.348889999999997</c:v>
                </c:pt>
                <c:pt idx="13867">
                  <c:v>36.351509999999998</c:v>
                </c:pt>
                <c:pt idx="13868">
                  <c:v>36.354129999999998</c:v>
                </c:pt>
                <c:pt idx="13869">
                  <c:v>36.356749999999998</c:v>
                </c:pt>
                <c:pt idx="13870">
                  <c:v>36.359369999999998</c:v>
                </c:pt>
                <c:pt idx="13871">
                  <c:v>36.362000000000002</c:v>
                </c:pt>
                <c:pt idx="13872">
                  <c:v>36.364620000000002</c:v>
                </c:pt>
                <c:pt idx="13873">
                  <c:v>36.367240000000002</c:v>
                </c:pt>
                <c:pt idx="13874">
                  <c:v>36.369860000000003</c:v>
                </c:pt>
                <c:pt idx="13875">
                  <c:v>36.372480000000003</c:v>
                </c:pt>
                <c:pt idx="13876">
                  <c:v>36.375100000000003</c:v>
                </c:pt>
                <c:pt idx="13877">
                  <c:v>36.377719999999997</c:v>
                </c:pt>
                <c:pt idx="13878">
                  <c:v>36.380339999999997</c:v>
                </c:pt>
                <c:pt idx="13879">
                  <c:v>36.38297</c:v>
                </c:pt>
                <c:pt idx="13880">
                  <c:v>36.385590000000001</c:v>
                </c:pt>
                <c:pt idx="13881">
                  <c:v>36.388210000000001</c:v>
                </c:pt>
                <c:pt idx="13882">
                  <c:v>36.390830000000001</c:v>
                </c:pt>
                <c:pt idx="13883">
                  <c:v>36.393450000000001</c:v>
                </c:pt>
                <c:pt idx="13884">
                  <c:v>36.396070000000002</c:v>
                </c:pt>
                <c:pt idx="13885">
                  <c:v>36.398690000000002</c:v>
                </c:pt>
                <c:pt idx="13886">
                  <c:v>36.401310000000002</c:v>
                </c:pt>
                <c:pt idx="13887">
                  <c:v>36.403939999999999</c:v>
                </c:pt>
                <c:pt idx="13888">
                  <c:v>36.406559999999999</c:v>
                </c:pt>
                <c:pt idx="13889">
                  <c:v>36.409179999999999</c:v>
                </c:pt>
                <c:pt idx="13890">
                  <c:v>36.411799999999999</c:v>
                </c:pt>
                <c:pt idx="13891">
                  <c:v>36.41442</c:v>
                </c:pt>
                <c:pt idx="13892">
                  <c:v>36.417050000000003</c:v>
                </c:pt>
                <c:pt idx="13893">
                  <c:v>36.419670000000004</c:v>
                </c:pt>
                <c:pt idx="13894">
                  <c:v>36.422289999999997</c:v>
                </c:pt>
                <c:pt idx="13895">
                  <c:v>36.424909999999997</c:v>
                </c:pt>
                <c:pt idx="13896">
                  <c:v>36.427529999999997</c:v>
                </c:pt>
                <c:pt idx="13897">
                  <c:v>36.430149999999998</c:v>
                </c:pt>
                <c:pt idx="13898">
                  <c:v>36.432769999999998</c:v>
                </c:pt>
                <c:pt idx="13899">
                  <c:v>36.435389999999998</c:v>
                </c:pt>
                <c:pt idx="13900">
                  <c:v>36.438009999999998</c:v>
                </c:pt>
                <c:pt idx="13901">
                  <c:v>36.440640000000002</c:v>
                </c:pt>
                <c:pt idx="13902">
                  <c:v>36.443260000000002</c:v>
                </c:pt>
                <c:pt idx="13903">
                  <c:v>36.445880000000002</c:v>
                </c:pt>
                <c:pt idx="13904">
                  <c:v>36.448500000000003</c:v>
                </c:pt>
                <c:pt idx="13905">
                  <c:v>36.451120000000003</c:v>
                </c:pt>
                <c:pt idx="13906">
                  <c:v>36.453740000000003</c:v>
                </c:pt>
                <c:pt idx="13907">
                  <c:v>36.45637</c:v>
                </c:pt>
                <c:pt idx="13908">
                  <c:v>36.45899</c:v>
                </c:pt>
                <c:pt idx="13909">
                  <c:v>36.46161</c:v>
                </c:pt>
                <c:pt idx="13910">
                  <c:v>36.464230000000001</c:v>
                </c:pt>
                <c:pt idx="13911">
                  <c:v>36.466850000000001</c:v>
                </c:pt>
                <c:pt idx="13912">
                  <c:v>36.469470000000001</c:v>
                </c:pt>
                <c:pt idx="13913">
                  <c:v>36.472099999999998</c:v>
                </c:pt>
                <c:pt idx="13914">
                  <c:v>36.474719999999998</c:v>
                </c:pt>
                <c:pt idx="13915">
                  <c:v>36.477339999999998</c:v>
                </c:pt>
                <c:pt idx="13916">
                  <c:v>36.479959999999998</c:v>
                </c:pt>
                <c:pt idx="13917">
                  <c:v>36.482579999999999</c:v>
                </c:pt>
                <c:pt idx="13918">
                  <c:v>36.485199999999999</c:v>
                </c:pt>
                <c:pt idx="13919">
                  <c:v>36.487819999999999</c:v>
                </c:pt>
                <c:pt idx="13920">
                  <c:v>36.49044</c:v>
                </c:pt>
                <c:pt idx="13921">
                  <c:v>36.49306</c:v>
                </c:pt>
                <c:pt idx="13922">
                  <c:v>36.495690000000003</c:v>
                </c:pt>
                <c:pt idx="13923">
                  <c:v>36.498309999999996</c:v>
                </c:pt>
                <c:pt idx="13924">
                  <c:v>36.500929999999997</c:v>
                </c:pt>
                <c:pt idx="13925">
                  <c:v>36.503549999999997</c:v>
                </c:pt>
                <c:pt idx="13926">
                  <c:v>36.506169999999997</c:v>
                </c:pt>
                <c:pt idx="13927">
                  <c:v>36.508789999999998</c:v>
                </c:pt>
                <c:pt idx="13928">
                  <c:v>36.511420000000001</c:v>
                </c:pt>
                <c:pt idx="13929">
                  <c:v>36.514040000000001</c:v>
                </c:pt>
                <c:pt idx="13930">
                  <c:v>36.516660000000002</c:v>
                </c:pt>
                <c:pt idx="13931">
                  <c:v>36.519280000000002</c:v>
                </c:pt>
                <c:pt idx="13932">
                  <c:v>36.521900000000002</c:v>
                </c:pt>
                <c:pt idx="13933">
                  <c:v>36.524520000000003</c:v>
                </c:pt>
                <c:pt idx="13934">
                  <c:v>36.527149999999999</c:v>
                </c:pt>
                <c:pt idx="13935">
                  <c:v>36.529769999999999</c:v>
                </c:pt>
                <c:pt idx="13936">
                  <c:v>36.532389999999999</c:v>
                </c:pt>
                <c:pt idx="13937">
                  <c:v>36.53501</c:v>
                </c:pt>
                <c:pt idx="13938">
                  <c:v>36.53763</c:v>
                </c:pt>
                <c:pt idx="13939">
                  <c:v>36.54025</c:v>
                </c:pt>
                <c:pt idx="13940">
                  <c:v>36.542870000000001</c:v>
                </c:pt>
                <c:pt idx="13941">
                  <c:v>36.545490000000001</c:v>
                </c:pt>
                <c:pt idx="13942">
                  <c:v>36.548110000000001</c:v>
                </c:pt>
                <c:pt idx="13943">
                  <c:v>36.550739999999998</c:v>
                </c:pt>
                <c:pt idx="13944">
                  <c:v>36.553359999999998</c:v>
                </c:pt>
                <c:pt idx="13945">
                  <c:v>36.555979999999998</c:v>
                </c:pt>
                <c:pt idx="13946">
                  <c:v>36.558599999999998</c:v>
                </c:pt>
                <c:pt idx="13947">
                  <c:v>36.561219999999999</c:v>
                </c:pt>
                <c:pt idx="13948">
                  <c:v>36.563850000000002</c:v>
                </c:pt>
                <c:pt idx="13949">
                  <c:v>36.566470000000002</c:v>
                </c:pt>
                <c:pt idx="13950">
                  <c:v>36.569090000000003</c:v>
                </c:pt>
                <c:pt idx="13951">
                  <c:v>36.571710000000003</c:v>
                </c:pt>
                <c:pt idx="13952">
                  <c:v>36.574330000000003</c:v>
                </c:pt>
                <c:pt idx="13953">
                  <c:v>36.576949999999997</c:v>
                </c:pt>
                <c:pt idx="13954">
                  <c:v>36.579569999999997</c:v>
                </c:pt>
                <c:pt idx="13955">
                  <c:v>36.5822</c:v>
                </c:pt>
                <c:pt idx="13956">
                  <c:v>36.584820000000001</c:v>
                </c:pt>
                <c:pt idx="13957">
                  <c:v>36.587440000000001</c:v>
                </c:pt>
                <c:pt idx="13958">
                  <c:v>36.590060000000001</c:v>
                </c:pt>
                <c:pt idx="13959">
                  <c:v>36.592680000000001</c:v>
                </c:pt>
                <c:pt idx="13960">
                  <c:v>36.595300000000002</c:v>
                </c:pt>
                <c:pt idx="13961">
                  <c:v>36.597920000000002</c:v>
                </c:pt>
                <c:pt idx="13962">
                  <c:v>36.600540000000002</c:v>
                </c:pt>
                <c:pt idx="13963">
                  <c:v>36.603160000000003</c:v>
                </c:pt>
                <c:pt idx="13964">
                  <c:v>36.605789999999999</c:v>
                </c:pt>
                <c:pt idx="13965">
                  <c:v>36.608409999999999</c:v>
                </c:pt>
                <c:pt idx="13966">
                  <c:v>36.61103</c:v>
                </c:pt>
                <c:pt idx="13967">
                  <c:v>36.61365</c:v>
                </c:pt>
                <c:pt idx="13968">
                  <c:v>36.61627</c:v>
                </c:pt>
                <c:pt idx="13969">
                  <c:v>36.618899999999996</c:v>
                </c:pt>
                <c:pt idx="13970">
                  <c:v>36.621519999999997</c:v>
                </c:pt>
                <c:pt idx="13971">
                  <c:v>36.624139999999997</c:v>
                </c:pt>
                <c:pt idx="13972">
                  <c:v>36.626759999999997</c:v>
                </c:pt>
                <c:pt idx="13973">
                  <c:v>36.629379999999998</c:v>
                </c:pt>
                <c:pt idx="13974">
                  <c:v>36.631999999999998</c:v>
                </c:pt>
                <c:pt idx="13975">
                  <c:v>36.634619999999998</c:v>
                </c:pt>
                <c:pt idx="13976">
                  <c:v>36.637250000000002</c:v>
                </c:pt>
                <c:pt idx="13977">
                  <c:v>36.639870000000002</c:v>
                </c:pt>
                <c:pt idx="13978">
                  <c:v>36.642490000000002</c:v>
                </c:pt>
                <c:pt idx="13979">
                  <c:v>36.645110000000003</c:v>
                </c:pt>
                <c:pt idx="13980">
                  <c:v>36.647730000000003</c:v>
                </c:pt>
                <c:pt idx="13981">
                  <c:v>36.650350000000003</c:v>
                </c:pt>
                <c:pt idx="13982">
                  <c:v>36.652970000000003</c:v>
                </c:pt>
                <c:pt idx="13983">
                  <c:v>36.655589999999997</c:v>
                </c:pt>
                <c:pt idx="13984">
                  <c:v>36.65822</c:v>
                </c:pt>
                <c:pt idx="13985">
                  <c:v>36.66084</c:v>
                </c:pt>
                <c:pt idx="13986">
                  <c:v>36.663460000000001</c:v>
                </c:pt>
                <c:pt idx="13987">
                  <c:v>36.666080000000001</c:v>
                </c:pt>
                <c:pt idx="13988">
                  <c:v>36.668700000000001</c:v>
                </c:pt>
                <c:pt idx="13989">
                  <c:v>36.671329999999998</c:v>
                </c:pt>
                <c:pt idx="13990">
                  <c:v>36.673949999999998</c:v>
                </c:pt>
                <c:pt idx="13991">
                  <c:v>36.676569999999998</c:v>
                </c:pt>
                <c:pt idx="13992">
                  <c:v>36.679189999999998</c:v>
                </c:pt>
                <c:pt idx="13993">
                  <c:v>36.681809999999999</c:v>
                </c:pt>
                <c:pt idx="13994">
                  <c:v>36.684429999999999</c:v>
                </c:pt>
                <c:pt idx="13995">
                  <c:v>36.687049999999999</c:v>
                </c:pt>
                <c:pt idx="13996">
                  <c:v>36.68967</c:v>
                </c:pt>
                <c:pt idx="13997">
                  <c:v>36.692300000000003</c:v>
                </c:pt>
                <c:pt idx="13998">
                  <c:v>36.694920000000003</c:v>
                </c:pt>
                <c:pt idx="13999">
                  <c:v>36.697539999999996</c:v>
                </c:pt>
                <c:pt idx="14000">
                  <c:v>36.700159999999997</c:v>
                </c:pt>
                <c:pt idx="14001">
                  <c:v>36.702779999999997</c:v>
                </c:pt>
                <c:pt idx="14002">
                  <c:v>36.705399999999997</c:v>
                </c:pt>
                <c:pt idx="14003">
                  <c:v>36.708019999999998</c:v>
                </c:pt>
                <c:pt idx="14004">
                  <c:v>36.710639999999998</c:v>
                </c:pt>
                <c:pt idx="14005">
                  <c:v>36.713270000000001</c:v>
                </c:pt>
                <c:pt idx="14006">
                  <c:v>36.715890000000002</c:v>
                </c:pt>
                <c:pt idx="14007">
                  <c:v>36.718510000000002</c:v>
                </c:pt>
                <c:pt idx="14008">
                  <c:v>36.721130000000002</c:v>
                </c:pt>
                <c:pt idx="14009">
                  <c:v>36.723750000000003</c:v>
                </c:pt>
                <c:pt idx="14010">
                  <c:v>36.726379999999999</c:v>
                </c:pt>
                <c:pt idx="14011">
                  <c:v>36.728999999999999</c:v>
                </c:pt>
                <c:pt idx="14012">
                  <c:v>36.731619999999999</c:v>
                </c:pt>
                <c:pt idx="14013">
                  <c:v>36.73424</c:v>
                </c:pt>
                <c:pt idx="14014">
                  <c:v>36.73686</c:v>
                </c:pt>
                <c:pt idx="14015">
                  <c:v>36.73948</c:v>
                </c:pt>
                <c:pt idx="14016">
                  <c:v>36.742100000000001</c:v>
                </c:pt>
                <c:pt idx="14017">
                  <c:v>36.744720000000001</c:v>
                </c:pt>
                <c:pt idx="14018">
                  <c:v>36.747340000000001</c:v>
                </c:pt>
                <c:pt idx="14019">
                  <c:v>36.749969999999998</c:v>
                </c:pt>
                <c:pt idx="14020">
                  <c:v>36.752589999999998</c:v>
                </c:pt>
                <c:pt idx="14021">
                  <c:v>36.755209999999998</c:v>
                </c:pt>
                <c:pt idx="14022">
                  <c:v>36.757829999999998</c:v>
                </c:pt>
                <c:pt idx="14023">
                  <c:v>36.760449999999999</c:v>
                </c:pt>
                <c:pt idx="14024">
                  <c:v>36.763069999999999</c:v>
                </c:pt>
                <c:pt idx="14025">
                  <c:v>36.765700000000002</c:v>
                </c:pt>
                <c:pt idx="14026">
                  <c:v>36.768320000000003</c:v>
                </c:pt>
                <c:pt idx="14027">
                  <c:v>36.770940000000003</c:v>
                </c:pt>
                <c:pt idx="14028">
                  <c:v>36.773560000000003</c:v>
                </c:pt>
                <c:pt idx="14029">
                  <c:v>36.776179999999997</c:v>
                </c:pt>
                <c:pt idx="14030">
                  <c:v>36.778799999999997</c:v>
                </c:pt>
                <c:pt idx="14031">
                  <c:v>36.78143</c:v>
                </c:pt>
                <c:pt idx="14032">
                  <c:v>36.784050000000001</c:v>
                </c:pt>
                <c:pt idx="14033">
                  <c:v>36.786670000000001</c:v>
                </c:pt>
                <c:pt idx="14034">
                  <c:v>36.789290000000001</c:v>
                </c:pt>
                <c:pt idx="14035">
                  <c:v>36.791910000000001</c:v>
                </c:pt>
                <c:pt idx="14036">
                  <c:v>36.794530000000002</c:v>
                </c:pt>
                <c:pt idx="14037">
                  <c:v>36.797150000000002</c:v>
                </c:pt>
                <c:pt idx="14038">
                  <c:v>36.799770000000002</c:v>
                </c:pt>
                <c:pt idx="14039">
                  <c:v>36.802390000000003</c:v>
                </c:pt>
                <c:pt idx="14040">
                  <c:v>36.805019999999999</c:v>
                </c:pt>
                <c:pt idx="14041">
                  <c:v>36.807639999999999</c:v>
                </c:pt>
                <c:pt idx="14042">
                  <c:v>36.81026</c:v>
                </c:pt>
                <c:pt idx="14043">
                  <c:v>36.81288</c:v>
                </c:pt>
                <c:pt idx="14044">
                  <c:v>36.8155</c:v>
                </c:pt>
                <c:pt idx="14045">
                  <c:v>36.81812</c:v>
                </c:pt>
                <c:pt idx="14046">
                  <c:v>36.820749999999997</c:v>
                </c:pt>
                <c:pt idx="14047">
                  <c:v>36.823369999999997</c:v>
                </c:pt>
                <c:pt idx="14048">
                  <c:v>36.825989999999997</c:v>
                </c:pt>
                <c:pt idx="14049">
                  <c:v>36.828609999999998</c:v>
                </c:pt>
                <c:pt idx="14050">
                  <c:v>36.831229999999998</c:v>
                </c:pt>
                <c:pt idx="14051">
                  <c:v>36.833849999999998</c:v>
                </c:pt>
                <c:pt idx="14052">
                  <c:v>36.836480000000002</c:v>
                </c:pt>
                <c:pt idx="14053">
                  <c:v>36.839100000000002</c:v>
                </c:pt>
                <c:pt idx="14054">
                  <c:v>36.841720000000002</c:v>
                </c:pt>
                <c:pt idx="14055">
                  <c:v>36.844340000000003</c:v>
                </c:pt>
                <c:pt idx="14056">
                  <c:v>36.846960000000003</c:v>
                </c:pt>
                <c:pt idx="14057">
                  <c:v>36.849580000000003</c:v>
                </c:pt>
                <c:pt idx="14058">
                  <c:v>36.852200000000003</c:v>
                </c:pt>
                <c:pt idx="14059">
                  <c:v>36.854819999999997</c:v>
                </c:pt>
                <c:pt idx="14060">
                  <c:v>36.857439999999997</c:v>
                </c:pt>
                <c:pt idx="14061">
                  <c:v>36.86007</c:v>
                </c:pt>
                <c:pt idx="14062">
                  <c:v>36.862690000000001</c:v>
                </c:pt>
                <c:pt idx="14063">
                  <c:v>36.865310000000001</c:v>
                </c:pt>
                <c:pt idx="14064">
                  <c:v>36.867930000000001</c:v>
                </c:pt>
                <c:pt idx="14065">
                  <c:v>36.870550000000001</c:v>
                </c:pt>
                <c:pt idx="14066">
                  <c:v>36.873179999999998</c:v>
                </c:pt>
                <c:pt idx="14067">
                  <c:v>36.875799999999998</c:v>
                </c:pt>
                <c:pt idx="14068">
                  <c:v>36.878419999999998</c:v>
                </c:pt>
                <c:pt idx="14069">
                  <c:v>36.881039999999999</c:v>
                </c:pt>
                <c:pt idx="14070">
                  <c:v>36.883659999999999</c:v>
                </c:pt>
                <c:pt idx="14071">
                  <c:v>36.886279999999999</c:v>
                </c:pt>
                <c:pt idx="14072">
                  <c:v>36.8889</c:v>
                </c:pt>
                <c:pt idx="14073">
                  <c:v>36.891530000000003</c:v>
                </c:pt>
                <c:pt idx="14074">
                  <c:v>36.894150000000003</c:v>
                </c:pt>
                <c:pt idx="14075">
                  <c:v>36.896769999999997</c:v>
                </c:pt>
                <c:pt idx="14076">
                  <c:v>36.899389999999997</c:v>
                </c:pt>
                <c:pt idx="14077">
                  <c:v>36.902009999999997</c:v>
                </c:pt>
                <c:pt idx="14078">
                  <c:v>36.904629999999997</c:v>
                </c:pt>
                <c:pt idx="14079">
                  <c:v>36.907249999999998</c:v>
                </c:pt>
                <c:pt idx="14080">
                  <c:v>36.909869999999998</c:v>
                </c:pt>
                <c:pt idx="14081">
                  <c:v>36.912489999999998</c:v>
                </c:pt>
                <c:pt idx="14082">
                  <c:v>36.915120000000002</c:v>
                </c:pt>
                <c:pt idx="14083">
                  <c:v>36.917740000000002</c:v>
                </c:pt>
                <c:pt idx="14084">
                  <c:v>36.920360000000002</c:v>
                </c:pt>
                <c:pt idx="14085">
                  <c:v>36.922980000000003</c:v>
                </c:pt>
                <c:pt idx="14086">
                  <c:v>36.925600000000003</c:v>
                </c:pt>
                <c:pt idx="14087">
                  <c:v>36.928229999999999</c:v>
                </c:pt>
                <c:pt idx="14088">
                  <c:v>36.93085</c:v>
                </c:pt>
                <c:pt idx="14089">
                  <c:v>36.93347</c:v>
                </c:pt>
                <c:pt idx="14090">
                  <c:v>36.93609</c:v>
                </c:pt>
                <c:pt idx="14091">
                  <c:v>36.93871</c:v>
                </c:pt>
                <c:pt idx="14092">
                  <c:v>36.941330000000001</c:v>
                </c:pt>
                <c:pt idx="14093">
                  <c:v>36.943950000000001</c:v>
                </c:pt>
                <c:pt idx="14094">
                  <c:v>36.946579999999997</c:v>
                </c:pt>
                <c:pt idx="14095">
                  <c:v>36.949199999999998</c:v>
                </c:pt>
                <c:pt idx="14096">
                  <c:v>36.951819999999998</c:v>
                </c:pt>
                <c:pt idx="14097">
                  <c:v>36.954439999999998</c:v>
                </c:pt>
                <c:pt idx="14098">
                  <c:v>36.957059999999998</c:v>
                </c:pt>
                <c:pt idx="14099">
                  <c:v>36.959679999999999</c:v>
                </c:pt>
                <c:pt idx="14100">
                  <c:v>36.962299999999999</c:v>
                </c:pt>
                <c:pt idx="14101">
                  <c:v>36.964919999999999</c:v>
                </c:pt>
                <c:pt idx="14102">
                  <c:v>36.967550000000003</c:v>
                </c:pt>
                <c:pt idx="14103">
                  <c:v>36.970170000000003</c:v>
                </c:pt>
                <c:pt idx="14104">
                  <c:v>36.972790000000003</c:v>
                </c:pt>
                <c:pt idx="14105">
                  <c:v>36.975409999999997</c:v>
                </c:pt>
                <c:pt idx="14106">
                  <c:v>36.978029999999997</c:v>
                </c:pt>
                <c:pt idx="14107">
                  <c:v>36.98066</c:v>
                </c:pt>
                <c:pt idx="14108">
                  <c:v>36.983280000000001</c:v>
                </c:pt>
                <c:pt idx="14109">
                  <c:v>36.985900000000001</c:v>
                </c:pt>
                <c:pt idx="14110">
                  <c:v>36.988520000000001</c:v>
                </c:pt>
                <c:pt idx="14111">
                  <c:v>36.991140000000001</c:v>
                </c:pt>
                <c:pt idx="14112">
                  <c:v>36.993760000000002</c:v>
                </c:pt>
                <c:pt idx="14113">
                  <c:v>36.996380000000002</c:v>
                </c:pt>
                <c:pt idx="14114">
                  <c:v>36.999000000000002</c:v>
                </c:pt>
                <c:pt idx="14115">
                  <c:v>37.001629999999999</c:v>
                </c:pt>
                <c:pt idx="14116">
                  <c:v>37.004249999999999</c:v>
                </c:pt>
                <c:pt idx="14117">
                  <c:v>37.006869999999999</c:v>
                </c:pt>
                <c:pt idx="14118">
                  <c:v>37.00949</c:v>
                </c:pt>
                <c:pt idx="14119">
                  <c:v>37.01211</c:v>
                </c:pt>
                <c:pt idx="14120">
                  <c:v>37.01473</c:v>
                </c:pt>
                <c:pt idx="14121">
                  <c:v>37.01735</c:v>
                </c:pt>
                <c:pt idx="14122">
                  <c:v>37.019970000000001</c:v>
                </c:pt>
                <c:pt idx="14123">
                  <c:v>37.022599999999997</c:v>
                </c:pt>
                <c:pt idx="14124">
                  <c:v>37.025219999999997</c:v>
                </c:pt>
                <c:pt idx="14125">
                  <c:v>37.027839999999998</c:v>
                </c:pt>
                <c:pt idx="14126">
                  <c:v>37.030459999999998</c:v>
                </c:pt>
                <c:pt idx="14127">
                  <c:v>37.033079999999998</c:v>
                </c:pt>
                <c:pt idx="14128">
                  <c:v>37.035710000000002</c:v>
                </c:pt>
                <c:pt idx="14129">
                  <c:v>37.038330000000002</c:v>
                </c:pt>
                <c:pt idx="14130">
                  <c:v>37.040950000000002</c:v>
                </c:pt>
                <c:pt idx="14131">
                  <c:v>37.043570000000003</c:v>
                </c:pt>
                <c:pt idx="14132">
                  <c:v>37.046190000000003</c:v>
                </c:pt>
                <c:pt idx="14133">
                  <c:v>37.048810000000003</c:v>
                </c:pt>
                <c:pt idx="14134">
                  <c:v>37.051430000000003</c:v>
                </c:pt>
                <c:pt idx="14135">
                  <c:v>37.054049999999997</c:v>
                </c:pt>
                <c:pt idx="14136">
                  <c:v>37.056669999999997</c:v>
                </c:pt>
                <c:pt idx="14137">
                  <c:v>37.0593</c:v>
                </c:pt>
                <c:pt idx="14138">
                  <c:v>37.061920000000001</c:v>
                </c:pt>
                <c:pt idx="14139">
                  <c:v>37.064540000000001</c:v>
                </c:pt>
                <c:pt idx="14140">
                  <c:v>37.067160000000001</c:v>
                </c:pt>
                <c:pt idx="14141">
                  <c:v>37.069780000000002</c:v>
                </c:pt>
                <c:pt idx="14142">
                  <c:v>37.072400000000002</c:v>
                </c:pt>
                <c:pt idx="14143">
                  <c:v>37.075029999999998</c:v>
                </c:pt>
                <c:pt idx="14144">
                  <c:v>37.077649999999998</c:v>
                </c:pt>
                <c:pt idx="14145">
                  <c:v>37.080269999999999</c:v>
                </c:pt>
                <c:pt idx="14146">
                  <c:v>37.082889999999999</c:v>
                </c:pt>
                <c:pt idx="14147">
                  <c:v>37.085509999999999</c:v>
                </c:pt>
                <c:pt idx="14148">
                  <c:v>37.08813</c:v>
                </c:pt>
                <c:pt idx="14149">
                  <c:v>37.090760000000003</c:v>
                </c:pt>
                <c:pt idx="14150">
                  <c:v>37.093380000000003</c:v>
                </c:pt>
                <c:pt idx="14151">
                  <c:v>37.095999999999997</c:v>
                </c:pt>
                <c:pt idx="14152">
                  <c:v>37.098619999999997</c:v>
                </c:pt>
                <c:pt idx="14153">
                  <c:v>37.101239999999997</c:v>
                </c:pt>
                <c:pt idx="14154">
                  <c:v>37.103859999999997</c:v>
                </c:pt>
                <c:pt idx="14155">
                  <c:v>37.106479999999998</c:v>
                </c:pt>
                <c:pt idx="14156">
                  <c:v>37.109099999999998</c:v>
                </c:pt>
                <c:pt idx="14157">
                  <c:v>37.111719999999998</c:v>
                </c:pt>
                <c:pt idx="14158">
                  <c:v>37.114350000000002</c:v>
                </c:pt>
                <c:pt idx="14159">
                  <c:v>37.116970000000002</c:v>
                </c:pt>
                <c:pt idx="14160">
                  <c:v>37.119590000000002</c:v>
                </c:pt>
                <c:pt idx="14161">
                  <c:v>37.122210000000003</c:v>
                </c:pt>
                <c:pt idx="14162">
                  <c:v>37.124830000000003</c:v>
                </c:pt>
                <c:pt idx="14163">
                  <c:v>37.127450000000003</c:v>
                </c:pt>
                <c:pt idx="14164">
                  <c:v>37.13008</c:v>
                </c:pt>
                <c:pt idx="14165">
                  <c:v>37.1327</c:v>
                </c:pt>
                <c:pt idx="14166">
                  <c:v>37.13532</c:v>
                </c:pt>
                <c:pt idx="14167">
                  <c:v>37.13794</c:v>
                </c:pt>
                <c:pt idx="14168">
                  <c:v>37.140560000000001</c:v>
                </c:pt>
                <c:pt idx="14169">
                  <c:v>37.143180000000001</c:v>
                </c:pt>
                <c:pt idx="14170">
                  <c:v>37.145809999999997</c:v>
                </c:pt>
                <c:pt idx="14171">
                  <c:v>37.148429999999998</c:v>
                </c:pt>
                <c:pt idx="14172">
                  <c:v>37.151049999999998</c:v>
                </c:pt>
                <c:pt idx="14173">
                  <c:v>37.153669999999998</c:v>
                </c:pt>
                <c:pt idx="14174">
                  <c:v>37.156289999999998</c:v>
                </c:pt>
                <c:pt idx="14175">
                  <c:v>37.158909999999999</c:v>
                </c:pt>
                <c:pt idx="14176">
                  <c:v>37.161529999999999</c:v>
                </c:pt>
                <c:pt idx="14177">
                  <c:v>37.164149999999999</c:v>
                </c:pt>
                <c:pt idx="14178">
                  <c:v>37.16677</c:v>
                </c:pt>
                <c:pt idx="14179">
                  <c:v>37.169400000000003</c:v>
                </c:pt>
                <c:pt idx="14180">
                  <c:v>37.172020000000003</c:v>
                </c:pt>
                <c:pt idx="14181">
                  <c:v>37.174639999999997</c:v>
                </c:pt>
                <c:pt idx="14182">
                  <c:v>37.177259999999997</c:v>
                </c:pt>
                <c:pt idx="14183">
                  <c:v>37.179879999999997</c:v>
                </c:pt>
                <c:pt idx="14184">
                  <c:v>37.182510000000001</c:v>
                </c:pt>
                <c:pt idx="14185">
                  <c:v>37.185130000000001</c:v>
                </c:pt>
                <c:pt idx="14186">
                  <c:v>37.187750000000001</c:v>
                </c:pt>
                <c:pt idx="14187">
                  <c:v>37.190370000000001</c:v>
                </c:pt>
                <c:pt idx="14188">
                  <c:v>37.192990000000002</c:v>
                </c:pt>
                <c:pt idx="14189">
                  <c:v>37.195610000000002</c:v>
                </c:pt>
                <c:pt idx="14190">
                  <c:v>37.198230000000002</c:v>
                </c:pt>
                <c:pt idx="14191">
                  <c:v>37.200859999999999</c:v>
                </c:pt>
                <c:pt idx="14192">
                  <c:v>37.203479999999999</c:v>
                </c:pt>
                <c:pt idx="14193">
                  <c:v>37.206099999999999</c:v>
                </c:pt>
                <c:pt idx="14194">
                  <c:v>37.20872</c:v>
                </c:pt>
                <c:pt idx="14195">
                  <c:v>37.21134</c:v>
                </c:pt>
                <c:pt idx="14196">
                  <c:v>37.21396</c:v>
                </c:pt>
                <c:pt idx="14197">
                  <c:v>37.21658</c:v>
                </c:pt>
                <c:pt idx="14198">
                  <c:v>37.219200000000001</c:v>
                </c:pt>
                <c:pt idx="14199">
                  <c:v>37.221820000000001</c:v>
                </c:pt>
                <c:pt idx="14200">
                  <c:v>37.224449999999997</c:v>
                </c:pt>
                <c:pt idx="14201">
                  <c:v>37.227069999999998</c:v>
                </c:pt>
                <c:pt idx="14202">
                  <c:v>37.229689999999998</c:v>
                </c:pt>
                <c:pt idx="14203">
                  <c:v>37.232309999999998</c:v>
                </c:pt>
                <c:pt idx="14204">
                  <c:v>37.234929999999999</c:v>
                </c:pt>
                <c:pt idx="14205">
                  <c:v>37.237560000000002</c:v>
                </c:pt>
                <c:pt idx="14206">
                  <c:v>37.240180000000002</c:v>
                </c:pt>
                <c:pt idx="14207">
                  <c:v>37.242800000000003</c:v>
                </c:pt>
                <c:pt idx="14208">
                  <c:v>37.245420000000003</c:v>
                </c:pt>
                <c:pt idx="14209">
                  <c:v>37.248040000000003</c:v>
                </c:pt>
                <c:pt idx="14210">
                  <c:v>37.250660000000003</c:v>
                </c:pt>
                <c:pt idx="14211">
                  <c:v>37.253279999999997</c:v>
                </c:pt>
                <c:pt idx="14212">
                  <c:v>37.25591</c:v>
                </c:pt>
                <c:pt idx="14213">
                  <c:v>37.25853</c:v>
                </c:pt>
                <c:pt idx="14214">
                  <c:v>37.261150000000001</c:v>
                </c:pt>
                <c:pt idx="14215">
                  <c:v>37.263770000000001</c:v>
                </c:pt>
                <c:pt idx="14216">
                  <c:v>37.266390000000001</c:v>
                </c:pt>
                <c:pt idx="14217">
                  <c:v>37.269010000000002</c:v>
                </c:pt>
                <c:pt idx="14218">
                  <c:v>37.271630000000002</c:v>
                </c:pt>
                <c:pt idx="14219">
                  <c:v>37.274250000000002</c:v>
                </c:pt>
                <c:pt idx="14220">
                  <c:v>37.276879999999998</c:v>
                </c:pt>
                <c:pt idx="14221">
                  <c:v>37.279499999999999</c:v>
                </c:pt>
                <c:pt idx="14222">
                  <c:v>37.282119999999999</c:v>
                </c:pt>
                <c:pt idx="14223">
                  <c:v>37.284739999999999</c:v>
                </c:pt>
                <c:pt idx="14224">
                  <c:v>37.28736</c:v>
                </c:pt>
                <c:pt idx="14225">
                  <c:v>37.289990000000003</c:v>
                </c:pt>
                <c:pt idx="14226">
                  <c:v>37.292610000000003</c:v>
                </c:pt>
                <c:pt idx="14227">
                  <c:v>37.295229999999997</c:v>
                </c:pt>
                <c:pt idx="14228">
                  <c:v>37.297849999999997</c:v>
                </c:pt>
                <c:pt idx="14229">
                  <c:v>37.300469999999997</c:v>
                </c:pt>
                <c:pt idx="14230">
                  <c:v>37.303089999999997</c:v>
                </c:pt>
                <c:pt idx="14231">
                  <c:v>37.305709999999998</c:v>
                </c:pt>
                <c:pt idx="14232">
                  <c:v>37.308329999999998</c:v>
                </c:pt>
                <c:pt idx="14233">
                  <c:v>37.310960000000001</c:v>
                </c:pt>
                <c:pt idx="14234">
                  <c:v>37.313580000000002</c:v>
                </c:pt>
                <c:pt idx="14235">
                  <c:v>37.316200000000002</c:v>
                </c:pt>
                <c:pt idx="14236">
                  <c:v>37.318820000000002</c:v>
                </c:pt>
                <c:pt idx="14237">
                  <c:v>37.321440000000003</c:v>
                </c:pt>
                <c:pt idx="14238">
                  <c:v>37.324060000000003</c:v>
                </c:pt>
                <c:pt idx="14239">
                  <c:v>37.326680000000003</c:v>
                </c:pt>
                <c:pt idx="14240">
                  <c:v>37.329300000000003</c:v>
                </c:pt>
                <c:pt idx="14241">
                  <c:v>37.33193</c:v>
                </c:pt>
                <c:pt idx="14242">
                  <c:v>37.33455</c:v>
                </c:pt>
                <c:pt idx="14243">
                  <c:v>37.33717</c:v>
                </c:pt>
                <c:pt idx="14244">
                  <c:v>37.339790000000001</c:v>
                </c:pt>
                <c:pt idx="14245">
                  <c:v>37.342410000000001</c:v>
                </c:pt>
                <c:pt idx="14246">
                  <c:v>37.345039999999997</c:v>
                </c:pt>
                <c:pt idx="14247">
                  <c:v>37.347659999999998</c:v>
                </c:pt>
                <c:pt idx="14248">
                  <c:v>37.350279999999998</c:v>
                </c:pt>
                <c:pt idx="14249">
                  <c:v>37.352899999999998</c:v>
                </c:pt>
                <c:pt idx="14250">
                  <c:v>37.355519999999999</c:v>
                </c:pt>
                <c:pt idx="14251">
                  <c:v>37.358139999999999</c:v>
                </c:pt>
                <c:pt idx="14252">
                  <c:v>37.360759999999999</c:v>
                </c:pt>
                <c:pt idx="14253">
                  <c:v>37.363379999999999</c:v>
                </c:pt>
                <c:pt idx="14254">
                  <c:v>37.366</c:v>
                </c:pt>
                <c:pt idx="14255">
                  <c:v>37.368630000000003</c:v>
                </c:pt>
                <c:pt idx="14256">
                  <c:v>37.371250000000003</c:v>
                </c:pt>
                <c:pt idx="14257">
                  <c:v>37.373869999999997</c:v>
                </c:pt>
                <c:pt idx="14258">
                  <c:v>37.376489999999997</c:v>
                </c:pt>
                <c:pt idx="14259">
                  <c:v>37.379109999999997</c:v>
                </c:pt>
                <c:pt idx="14260">
                  <c:v>37.381729999999997</c:v>
                </c:pt>
                <c:pt idx="14261">
                  <c:v>37.384360000000001</c:v>
                </c:pt>
                <c:pt idx="14262">
                  <c:v>37.386980000000001</c:v>
                </c:pt>
                <c:pt idx="14263">
                  <c:v>37.389600000000002</c:v>
                </c:pt>
                <c:pt idx="14264">
                  <c:v>37.392220000000002</c:v>
                </c:pt>
                <c:pt idx="14265">
                  <c:v>37.394840000000002</c:v>
                </c:pt>
                <c:pt idx="14266">
                  <c:v>37.397460000000002</c:v>
                </c:pt>
                <c:pt idx="14267">
                  <c:v>37.400089999999999</c:v>
                </c:pt>
                <c:pt idx="14268">
                  <c:v>37.402709999999999</c:v>
                </c:pt>
                <c:pt idx="14269">
                  <c:v>37.405329999999999</c:v>
                </c:pt>
                <c:pt idx="14270">
                  <c:v>37.40795</c:v>
                </c:pt>
                <c:pt idx="14271">
                  <c:v>37.41057</c:v>
                </c:pt>
                <c:pt idx="14272">
                  <c:v>37.41319</c:v>
                </c:pt>
                <c:pt idx="14273">
                  <c:v>37.41581</c:v>
                </c:pt>
                <c:pt idx="14274">
                  <c:v>37.418430000000001</c:v>
                </c:pt>
                <c:pt idx="14275">
                  <c:v>37.421050000000001</c:v>
                </c:pt>
                <c:pt idx="14276">
                  <c:v>37.423679999999997</c:v>
                </c:pt>
                <c:pt idx="14277">
                  <c:v>37.426299999999998</c:v>
                </c:pt>
                <c:pt idx="14278">
                  <c:v>37.428919999999998</c:v>
                </c:pt>
                <c:pt idx="14279">
                  <c:v>37.431539999999998</c:v>
                </c:pt>
                <c:pt idx="14280">
                  <c:v>37.434159999999999</c:v>
                </c:pt>
                <c:pt idx="14281">
                  <c:v>37.436779999999999</c:v>
                </c:pt>
                <c:pt idx="14282">
                  <c:v>37.439410000000002</c:v>
                </c:pt>
                <c:pt idx="14283">
                  <c:v>37.442030000000003</c:v>
                </c:pt>
                <c:pt idx="14284">
                  <c:v>37.444650000000003</c:v>
                </c:pt>
                <c:pt idx="14285">
                  <c:v>37.447270000000003</c:v>
                </c:pt>
                <c:pt idx="14286">
                  <c:v>37.449890000000003</c:v>
                </c:pt>
                <c:pt idx="14287">
                  <c:v>37.452509999999997</c:v>
                </c:pt>
                <c:pt idx="14288">
                  <c:v>37.45514</c:v>
                </c:pt>
                <c:pt idx="14289">
                  <c:v>37.45776</c:v>
                </c:pt>
                <c:pt idx="14290">
                  <c:v>37.460380000000001</c:v>
                </c:pt>
                <c:pt idx="14291">
                  <c:v>37.463000000000001</c:v>
                </c:pt>
                <c:pt idx="14292">
                  <c:v>37.465620000000001</c:v>
                </c:pt>
                <c:pt idx="14293">
                  <c:v>37.468240000000002</c:v>
                </c:pt>
                <c:pt idx="14294">
                  <c:v>37.470860000000002</c:v>
                </c:pt>
                <c:pt idx="14295">
                  <c:v>37.473480000000002</c:v>
                </c:pt>
                <c:pt idx="14296">
                  <c:v>37.476100000000002</c:v>
                </c:pt>
                <c:pt idx="14297">
                  <c:v>37.478729999999999</c:v>
                </c:pt>
                <c:pt idx="14298">
                  <c:v>37.481349999999999</c:v>
                </c:pt>
                <c:pt idx="14299">
                  <c:v>37.483969999999999</c:v>
                </c:pt>
                <c:pt idx="14300">
                  <c:v>37.48659</c:v>
                </c:pt>
                <c:pt idx="14301">
                  <c:v>37.48921</c:v>
                </c:pt>
                <c:pt idx="14302">
                  <c:v>37.491840000000003</c:v>
                </c:pt>
                <c:pt idx="14303">
                  <c:v>37.494459999999997</c:v>
                </c:pt>
                <c:pt idx="14304">
                  <c:v>37.497079999999997</c:v>
                </c:pt>
                <c:pt idx="14305">
                  <c:v>37.499699999999997</c:v>
                </c:pt>
                <c:pt idx="14306">
                  <c:v>37.502319999999997</c:v>
                </c:pt>
                <c:pt idx="14307">
                  <c:v>37.504939999999998</c:v>
                </c:pt>
                <c:pt idx="14308">
                  <c:v>37.507559999999998</c:v>
                </c:pt>
                <c:pt idx="14309">
                  <c:v>37.510190000000001</c:v>
                </c:pt>
                <c:pt idx="14310">
                  <c:v>37.512810000000002</c:v>
                </c:pt>
                <c:pt idx="14311">
                  <c:v>37.515430000000002</c:v>
                </c:pt>
                <c:pt idx="14312">
                  <c:v>37.518050000000002</c:v>
                </c:pt>
                <c:pt idx="14313">
                  <c:v>37.520670000000003</c:v>
                </c:pt>
                <c:pt idx="14314">
                  <c:v>37.523290000000003</c:v>
                </c:pt>
                <c:pt idx="14315">
                  <c:v>37.525910000000003</c:v>
                </c:pt>
                <c:pt idx="14316">
                  <c:v>37.528530000000003</c:v>
                </c:pt>
                <c:pt idx="14317">
                  <c:v>37.531149999999997</c:v>
                </c:pt>
                <c:pt idx="14318">
                  <c:v>37.53378</c:v>
                </c:pt>
                <c:pt idx="14319">
                  <c:v>37.5364</c:v>
                </c:pt>
                <c:pt idx="14320">
                  <c:v>37.539020000000001</c:v>
                </c:pt>
                <c:pt idx="14321">
                  <c:v>37.541640000000001</c:v>
                </c:pt>
                <c:pt idx="14322">
                  <c:v>37.544260000000001</c:v>
                </c:pt>
                <c:pt idx="14323">
                  <c:v>37.546889999999998</c:v>
                </c:pt>
                <c:pt idx="14324">
                  <c:v>37.549509999999998</c:v>
                </c:pt>
                <c:pt idx="14325">
                  <c:v>37.552129999999998</c:v>
                </c:pt>
                <c:pt idx="14326">
                  <c:v>37.554749999999999</c:v>
                </c:pt>
                <c:pt idx="14327">
                  <c:v>37.557369999999999</c:v>
                </c:pt>
                <c:pt idx="14328">
                  <c:v>37.559989999999999</c:v>
                </c:pt>
                <c:pt idx="14329">
                  <c:v>37.562609999999999</c:v>
                </c:pt>
                <c:pt idx="14330">
                  <c:v>37.565240000000003</c:v>
                </c:pt>
                <c:pt idx="14331">
                  <c:v>37.567860000000003</c:v>
                </c:pt>
                <c:pt idx="14332">
                  <c:v>37.570480000000003</c:v>
                </c:pt>
                <c:pt idx="14333">
                  <c:v>37.573099999999997</c:v>
                </c:pt>
                <c:pt idx="14334">
                  <c:v>37.575719999999997</c:v>
                </c:pt>
                <c:pt idx="14335">
                  <c:v>37.578339999999997</c:v>
                </c:pt>
                <c:pt idx="14336">
                  <c:v>37.580959999999997</c:v>
                </c:pt>
                <c:pt idx="14337">
                  <c:v>37.583579999999998</c:v>
                </c:pt>
                <c:pt idx="14338">
                  <c:v>37.586210000000001</c:v>
                </c:pt>
                <c:pt idx="14339">
                  <c:v>37.588830000000002</c:v>
                </c:pt>
                <c:pt idx="14340">
                  <c:v>37.591450000000002</c:v>
                </c:pt>
                <c:pt idx="14341">
                  <c:v>37.594070000000002</c:v>
                </c:pt>
                <c:pt idx="14342">
                  <c:v>37.596690000000002</c:v>
                </c:pt>
                <c:pt idx="14343">
                  <c:v>37.599310000000003</c:v>
                </c:pt>
                <c:pt idx="14344">
                  <c:v>37.601939999999999</c:v>
                </c:pt>
                <c:pt idx="14345">
                  <c:v>37.604559999999999</c:v>
                </c:pt>
                <c:pt idx="14346">
                  <c:v>37.60718</c:v>
                </c:pt>
                <c:pt idx="14347">
                  <c:v>37.6098</c:v>
                </c:pt>
                <c:pt idx="14348">
                  <c:v>37.61242</c:v>
                </c:pt>
                <c:pt idx="14349">
                  <c:v>37.61504</c:v>
                </c:pt>
                <c:pt idx="14350">
                  <c:v>37.617660000000001</c:v>
                </c:pt>
                <c:pt idx="14351">
                  <c:v>37.620289999999997</c:v>
                </c:pt>
                <c:pt idx="14352">
                  <c:v>37.622909999999997</c:v>
                </c:pt>
                <c:pt idx="14353">
                  <c:v>37.625529999999998</c:v>
                </c:pt>
                <c:pt idx="14354">
                  <c:v>37.628149999999998</c:v>
                </c:pt>
                <c:pt idx="14355">
                  <c:v>37.630769999999998</c:v>
                </c:pt>
                <c:pt idx="14356">
                  <c:v>37.633389999999999</c:v>
                </c:pt>
                <c:pt idx="14357">
                  <c:v>37.636009999999999</c:v>
                </c:pt>
                <c:pt idx="14358">
                  <c:v>37.638629999999999</c:v>
                </c:pt>
                <c:pt idx="14359">
                  <c:v>37.641260000000003</c:v>
                </c:pt>
                <c:pt idx="14360">
                  <c:v>37.643880000000003</c:v>
                </c:pt>
                <c:pt idx="14361">
                  <c:v>37.646500000000003</c:v>
                </c:pt>
                <c:pt idx="14362">
                  <c:v>37.649120000000003</c:v>
                </c:pt>
                <c:pt idx="14363">
                  <c:v>37.651739999999997</c:v>
                </c:pt>
                <c:pt idx="14364">
                  <c:v>37.65437</c:v>
                </c:pt>
                <c:pt idx="14365">
                  <c:v>37.65699</c:v>
                </c:pt>
                <c:pt idx="14366">
                  <c:v>37.659610000000001</c:v>
                </c:pt>
                <c:pt idx="14367">
                  <c:v>37.662230000000001</c:v>
                </c:pt>
                <c:pt idx="14368">
                  <c:v>37.664850000000001</c:v>
                </c:pt>
                <c:pt idx="14369">
                  <c:v>37.667470000000002</c:v>
                </c:pt>
                <c:pt idx="14370">
                  <c:v>37.670090000000002</c:v>
                </c:pt>
                <c:pt idx="14371">
                  <c:v>37.672710000000002</c:v>
                </c:pt>
                <c:pt idx="14372">
                  <c:v>37.675330000000002</c:v>
                </c:pt>
                <c:pt idx="14373">
                  <c:v>37.677959999999999</c:v>
                </c:pt>
                <c:pt idx="14374">
                  <c:v>37.680579999999999</c:v>
                </c:pt>
                <c:pt idx="14375">
                  <c:v>37.683199999999999</c:v>
                </c:pt>
                <c:pt idx="14376">
                  <c:v>37.68582</c:v>
                </c:pt>
                <c:pt idx="14377">
                  <c:v>37.68844</c:v>
                </c:pt>
                <c:pt idx="14378">
                  <c:v>37.69106</c:v>
                </c:pt>
                <c:pt idx="14379">
                  <c:v>37.693680000000001</c:v>
                </c:pt>
                <c:pt idx="14380">
                  <c:v>37.696309999999997</c:v>
                </c:pt>
                <c:pt idx="14381">
                  <c:v>37.698929999999997</c:v>
                </c:pt>
                <c:pt idx="14382">
                  <c:v>37.701549999999997</c:v>
                </c:pt>
                <c:pt idx="14383">
                  <c:v>37.704169999999998</c:v>
                </c:pt>
                <c:pt idx="14384">
                  <c:v>37.706789999999998</c:v>
                </c:pt>
                <c:pt idx="14385">
                  <c:v>37.709420000000001</c:v>
                </c:pt>
                <c:pt idx="14386">
                  <c:v>37.712040000000002</c:v>
                </c:pt>
                <c:pt idx="14387">
                  <c:v>37.714660000000002</c:v>
                </c:pt>
                <c:pt idx="14388">
                  <c:v>37.717280000000002</c:v>
                </c:pt>
                <c:pt idx="14389">
                  <c:v>37.719900000000003</c:v>
                </c:pt>
                <c:pt idx="14390">
                  <c:v>37.722520000000003</c:v>
                </c:pt>
                <c:pt idx="14391">
                  <c:v>37.725140000000003</c:v>
                </c:pt>
                <c:pt idx="14392">
                  <c:v>37.727760000000004</c:v>
                </c:pt>
                <c:pt idx="14393">
                  <c:v>37.730379999999997</c:v>
                </c:pt>
                <c:pt idx="14394">
                  <c:v>37.73301</c:v>
                </c:pt>
                <c:pt idx="14395">
                  <c:v>37.73563</c:v>
                </c:pt>
                <c:pt idx="14396">
                  <c:v>37.738250000000001</c:v>
                </c:pt>
                <c:pt idx="14397">
                  <c:v>37.740870000000001</c:v>
                </c:pt>
                <c:pt idx="14398">
                  <c:v>37.743490000000001</c:v>
                </c:pt>
                <c:pt idx="14399">
                  <c:v>37.746110000000002</c:v>
                </c:pt>
                <c:pt idx="14400">
                  <c:v>37.748739999999998</c:v>
                </c:pt>
                <c:pt idx="14401">
                  <c:v>37.751359999999998</c:v>
                </c:pt>
                <c:pt idx="14402">
                  <c:v>37.753979999999999</c:v>
                </c:pt>
                <c:pt idx="14403">
                  <c:v>37.756599999999999</c:v>
                </c:pt>
                <c:pt idx="14404">
                  <c:v>37.759219999999999</c:v>
                </c:pt>
                <c:pt idx="14405">
                  <c:v>37.761839999999999</c:v>
                </c:pt>
                <c:pt idx="14406">
                  <c:v>37.764470000000003</c:v>
                </c:pt>
                <c:pt idx="14407">
                  <c:v>37.767090000000003</c:v>
                </c:pt>
                <c:pt idx="14408">
                  <c:v>37.769710000000003</c:v>
                </c:pt>
                <c:pt idx="14409">
                  <c:v>37.772329999999997</c:v>
                </c:pt>
                <c:pt idx="14410">
                  <c:v>37.774949999999997</c:v>
                </c:pt>
                <c:pt idx="14411">
                  <c:v>37.777569999999997</c:v>
                </c:pt>
                <c:pt idx="14412">
                  <c:v>37.780189999999997</c:v>
                </c:pt>
                <c:pt idx="14413">
                  <c:v>37.782809999999998</c:v>
                </c:pt>
                <c:pt idx="14414">
                  <c:v>37.785429999999998</c:v>
                </c:pt>
                <c:pt idx="14415">
                  <c:v>37.788060000000002</c:v>
                </c:pt>
                <c:pt idx="14416">
                  <c:v>37.790680000000002</c:v>
                </c:pt>
                <c:pt idx="14417">
                  <c:v>37.793300000000002</c:v>
                </c:pt>
                <c:pt idx="14418">
                  <c:v>37.795920000000002</c:v>
                </c:pt>
                <c:pt idx="14419">
                  <c:v>37.798540000000003</c:v>
                </c:pt>
                <c:pt idx="14420">
                  <c:v>37.801160000000003</c:v>
                </c:pt>
                <c:pt idx="14421">
                  <c:v>37.803789999999999</c:v>
                </c:pt>
                <c:pt idx="14422">
                  <c:v>37.80641</c:v>
                </c:pt>
                <c:pt idx="14423">
                  <c:v>37.80903</c:v>
                </c:pt>
                <c:pt idx="14424">
                  <c:v>37.81165</c:v>
                </c:pt>
                <c:pt idx="14425">
                  <c:v>37.81427</c:v>
                </c:pt>
                <c:pt idx="14426">
                  <c:v>37.816890000000001</c:v>
                </c:pt>
                <c:pt idx="14427">
                  <c:v>37.819519999999997</c:v>
                </c:pt>
                <c:pt idx="14428">
                  <c:v>37.822139999999997</c:v>
                </c:pt>
                <c:pt idx="14429">
                  <c:v>37.824759999999998</c:v>
                </c:pt>
                <c:pt idx="14430">
                  <c:v>37.827379999999998</c:v>
                </c:pt>
                <c:pt idx="14431">
                  <c:v>37.83</c:v>
                </c:pt>
                <c:pt idx="14432">
                  <c:v>37.832619999999999</c:v>
                </c:pt>
                <c:pt idx="14433">
                  <c:v>37.835239999999999</c:v>
                </c:pt>
                <c:pt idx="14434">
                  <c:v>37.837859999999999</c:v>
                </c:pt>
                <c:pt idx="14435">
                  <c:v>37.840479999999999</c:v>
                </c:pt>
                <c:pt idx="14436">
                  <c:v>37.843110000000003</c:v>
                </c:pt>
                <c:pt idx="14437">
                  <c:v>37.845730000000003</c:v>
                </c:pt>
                <c:pt idx="14438">
                  <c:v>37.848350000000003</c:v>
                </c:pt>
                <c:pt idx="14439">
                  <c:v>37.850969999999997</c:v>
                </c:pt>
                <c:pt idx="14440">
                  <c:v>37.853589999999997</c:v>
                </c:pt>
                <c:pt idx="14441">
                  <c:v>37.85622</c:v>
                </c:pt>
                <c:pt idx="14442">
                  <c:v>37.858840000000001</c:v>
                </c:pt>
                <c:pt idx="14443">
                  <c:v>37.861460000000001</c:v>
                </c:pt>
                <c:pt idx="14444">
                  <c:v>37.864080000000001</c:v>
                </c:pt>
                <c:pt idx="14445">
                  <c:v>37.866700000000002</c:v>
                </c:pt>
                <c:pt idx="14446">
                  <c:v>37.869320000000002</c:v>
                </c:pt>
                <c:pt idx="14447">
                  <c:v>37.871940000000002</c:v>
                </c:pt>
                <c:pt idx="14448">
                  <c:v>37.874569999999999</c:v>
                </c:pt>
                <c:pt idx="14449">
                  <c:v>37.877189999999999</c:v>
                </c:pt>
                <c:pt idx="14450">
                  <c:v>37.879809999999999</c:v>
                </c:pt>
                <c:pt idx="14451">
                  <c:v>37.882429999999999</c:v>
                </c:pt>
                <c:pt idx="14452">
                  <c:v>37.88505</c:v>
                </c:pt>
                <c:pt idx="14453">
                  <c:v>37.88767</c:v>
                </c:pt>
                <c:pt idx="14454">
                  <c:v>37.89029</c:v>
                </c:pt>
                <c:pt idx="14455">
                  <c:v>37.892910000000001</c:v>
                </c:pt>
                <c:pt idx="14456">
                  <c:v>37.895530000000001</c:v>
                </c:pt>
                <c:pt idx="14457">
                  <c:v>37.898159999999997</c:v>
                </c:pt>
                <c:pt idx="14458">
                  <c:v>37.900779999999997</c:v>
                </c:pt>
                <c:pt idx="14459">
                  <c:v>37.903399999999998</c:v>
                </c:pt>
                <c:pt idx="14460">
                  <c:v>37.906019999999998</c:v>
                </c:pt>
                <c:pt idx="14461">
                  <c:v>37.908639999999998</c:v>
                </c:pt>
                <c:pt idx="14462">
                  <c:v>37.911270000000002</c:v>
                </c:pt>
                <c:pt idx="14463">
                  <c:v>37.913890000000002</c:v>
                </c:pt>
                <c:pt idx="14464">
                  <c:v>37.916510000000002</c:v>
                </c:pt>
                <c:pt idx="14465">
                  <c:v>37.919130000000003</c:v>
                </c:pt>
                <c:pt idx="14466">
                  <c:v>37.921750000000003</c:v>
                </c:pt>
                <c:pt idx="14467">
                  <c:v>37.924370000000003</c:v>
                </c:pt>
                <c:pt idx="14468">
                  <c:v>37.926990000000004</c:v>
                </c:pt>
                <c:pt idx="14469">
                  <c:v>37.92962</c:v>
                </c:pt>
                <c:pt idx="14470">
                  <c:v>37.93224</c:v>
                </c:pt>
                <c:pt idx="14471">
                  <c:v>37.93486</c:v>
                </c:pt>
                <c:pt idx="14472">
                  <c:v>37.937480000000001</c:v>
                </c:pt>
                <c:pt idx="14473">
                  <c:v>37.940100000000001</c:v>
                </c:pt>
                <c:pt idx="14474">
                  <c:v>37.942720000000001</c:v>
                </c:pt>
                <c:pt idx="14475">
                  <c:v>37.945340000000002</c:v>
                </c:pt>
                <c:pt idx="14476">
                  <c:v>37.947960000000002</c:v>
                </c:pt>
                <c:pt idx="14477">
                  <c:v>37.950589999999998</c:v>
                </c:pt>
                <c:pt idx="14478">
                  <c:v>37.953209999999999</c:v>
                </c:pt>
                <c:pt idx="14479">
                  <c:v>37.955829999999999</c:v>
                </c:pt>
                <c:pt idx="14480">
                  <c:v>37.958449999999999</c:v>
                </c:pt>
                <c:pt idx="14481">
                  <c:v>37.961069999999999</c:v>
                </c:pt>
                <c:pt idx="14482">
                  <c:v>37.963700000000003</c:v>
                </c:pt>
                <c:pt idx="14483">
                  <c:v>37.966320000000003</c:v>
                </c:pt>
                <c:pt idx="14484">
                  <c:v>37.968940000000003</c:v>
                </c:pt>
                <c:pt idx="14485">
                  <c:v>37.971559999999997</c:v>
                </c:pt>
                <c:pt idx="14486">
                  <c:v>37.974179999999997</c:v>
                </c:pt>
                <c:pt idx="14487">
                  <c:v>37.976799999999997</c:v>
                </c:pt>
                <c:pt idx="14488">
                  <c:v>37.979419999999998</c:v>
                </c:pt>
                <c:pt idx="14489">
                  <c:v>37.982039999999998</c:v>
                </c:pt>
                <c:pt idx="14490">
                  <c:v>37.984659999999998</c:v>
                </c:pt>
                <c:pt idx="14491">
                  <c:v>37.987290000000002</c:v>
                </c:pt>
                <c:pt idx="14492">
                  <c:v>37.989910000000002</c:v>
                </c:pt>
                <c:pt idx="14493">
                  <c:v>37.992530000000002</c:v>
                </c:pt>
                <c:pt idx="14494">
                  <c:v>37.995150000000002</c:v>
                </c:pt>
                <c:pt idx="14495">
                  <c:v>37.997770000000003</c:v>
                </c:pt>
                <c:pt idx="14496">
                  <c:v>38.000390000000003</c:v>
                </c:pt>
                <c:pt idx="14497">
                  <c:v>38.003010000000003</c:v>
                </c:pt>
                <c:pt idx="14498">
                  <c:v>38.00564</c:v>
                </c:pt>
                <c:pt idx="14499">
                  <c:v>38.00826</c:v>
                </c:pt>
                <c:pt idx="14500">
                  <c:v>38.01088</c:v>
                </c:pt>
                <c:pt idx="14501">
                  <c:v>38.013500000000001</c:v>
                </c:pt>
                <c:pt idx="14502">
                  <c:v>38.016120000000001</c:v>
                </c:pt>
                <c:pt idx="14503">
                  <c:v>38.018749999999997</c:v>
                </c:pt>
                <c:pt idx="14504">
                  <c:v>38.021369999999997</c:v>
                </c:pt>
                <c:pt idx="14505">
                  <c:v>38.023989999999998</c:v>
                </c:pt>
                <c:pt idx="14506">
                  <c:v>38.026609999999998</c:v>
                </c:pt>
                <c:pt idx="14507">
                  <c:v>38.029229999999998</c:v>
                </c:pt>
                <c:pt idx="14508">
                  <c:v>38.031849999999999</c:v>
                </c:pt>
                <c:pt idx="14509">
                  <c:v>38.034469999999999</c:v>
                </c:pt>
                <c:pt idx="14510">
                  <c:v>38.037089999999999</c:v>
                </c:pt>
                <c:pt idx="14511">
                  <c:v>38.039709999999999</c:v>
                </c:pt>
                <c:pt idx="14512">
                  <c:v>38.042340000000003</c:v>
                </c:pt>
                <c:pt idx="14513">
                  <c:v>38.044960000000003</c:v>
                </c:pt>
                <c:pt idx="14514">
                  <c:v>38.047580000000004</c:v>
                </c:pt>
                <c:pt idx="14515">
                  <c:v>38.050199999999997</c:v>
                </c:pt>
                <c:pt idx="14516">
                  <c:v>38.052819999999997</c:v>
                </c:pt>
                <c:pt idx="14517">
                  <c:v>38.055439999999997</c:v>
                </c:pt>
                <c:pt idx="14518">
                  <c:v>38.058070000000001</c:v>
                </c:pt>
                <c:pt idx="14519">
                  <c:v>38.060690000000001</c:v>
                </c:pt>
                <c:pt idx="14520">
                  <c:v>38.063310000000001</c:v>
                </c:pt>
                <c:pt idx="14521">
                  <c:v>38.065930000000002</c:v>
                </c:pt>
                <c:pt idx="14522">
                  <c:v>38.068550000000002</c:v>
                </c:pt>
                <c:pt idx="14523">
                  <c:v>38.071170000000002</c:v>
                </c:pt>
                <c:pt idx="14524">
                  <c:v>38.073799999999999</c:v>
                </c:pt>
                <c:pt idx="14525">
                  <c:v>38.076419999999999</c:v>
                </c:pt>
                <c:pt idx="14526">
                  <c:v>38.079039999999999</c:v>
                </c:pt>
                <c:pt idx="14527">
                  <c:v>38.081659999999999</c:v>
                </c:pt>
                <c:pt idx="14528">
                  <c:v>38.08428</c:v>
                </c:pt>
                <c:pt idx="14529">
                  <c:v>38.0869</c:v>
                </c:pt>
                <c:pt idx="14530">
                  <c:v>38.08952</c:v>
                </c:pt>
                <c:pt idx="14531">
                  <c:v>38.092140000000001</c:v>
                </c:pt>
                <c:pt idx="14532">
                  <c:v>38.094760000000001</c:v>
                </c:pt>
                <c:pt idx="14533">
                  <c:v>38.097389999999997</c:v>
                </c:pt>
                <c:pt idx="14534">
                  <c:v>38.100009999999997</c:v>
                </c:pt>
                <c:pt idx="14535">
                  <c:v>38.102629999999998</c:v>
                </c:pt>
                <c:pt idx="14536">
                  <c:v>38.105249999999998</c:v>
                </c:pt>
                <c:pt idx="14537">
                  <c:v>38.107869999999998</c:v>
                </c:pt>
                <c:pt idx="14538">
                  <c:v>38.110489999999999</c:v>
                </c:pt>
                <c:pt idx="14539">
                  <c:v>38.113120000000002</c:v>
                </c:pt>
                <c:pt idx="14540">
                  <c:v>38.115740000000002</c:v>
                </c:pt>
                <c:pt idx="14541">
                  <c:v>38.118360000000003</c:v>
                </c:pt>
                <c:pt idx="14542">
                  <c:v>38.120980000000003</c:v>
                </c:pt>
                <c:pt idx="14543">
                  <c:v>38.123600000000003</c:v>
                </c:pt>
                <c:pt idx="14544">
                  <c:v>38.126220000000004</c:v>
                </c:pt>
                <c:pt idx="14545">
                  <c:v>38.12885</c:v>
                </c:pt>
                <c:pt idx="14546">
                  <c:v>38.13147</c:v>
                </c:pt>
                <c:pt idx="14547">
                  <c:v>38.13409</c:v>
                </c:pt>
                <c:pt idx="14548">
                  <c:v>38.136710000000001</c:v>
                </c:pt>
                <c:pt idx="14549">
                  <c:v>38.139330000000001</c:v>
                </c:pt>
                <c:pt idx="14550">
                  <c:v>38.141950000000001</c:v>
                </c:pt>
                <c:pt idx="14551">
                  <c:v>38.144570000000002</c:v>
                </c:pt>
                <c:pt idx="14552">
                  <c:v>38.147190000000002</c:v>
                </c:pt>
                <c:pt idx="14553">
                  <c:v>38.149810000000002</c:v>
                </c:pt>
                <c:pt idx="14554">
                  <c:v>38.152439999999999</c:v>
                </c:pt>
                <c:pt idx="14555">
                  <c:v>38.155059999999999</c:v>
                </c:pt>
                <c:pt idx="14556">
                  <c:v>38.157679999999999</c:v>
                </c:pt>
                <c:pt idx="14557">
                  <c:v>38.160299999999999</c:v>
                </c:pt>
                <c:pt idx="14558">
                  <c:v>38.16292</c:v>
                </c:pt>
                <c:pt idx="14559">
                  <c:v>38.165550000000003</c:v>
                </c:pt>
                <c:pt idx="14560">
                  <c:v>38.168170000000003</c:v>
                </c:pt>
                <c:pt idx="14561">
                  <c:v>38.170789999999997</c:v>
                </c:pt>
                <c:pt idx="14562">
                  <c:v>38.173409999999997</c:v>
                </c:pt>
                <c:pt idx="14563">
                  <c:v>38.176029999999997</c:v>
                </c:pt>
                <c:pt idx="14564">
                  <c:v>38.178649999999998</c:v>
                </c:pt>
                <c:pt idx="14565">
                  <c:v>38.181269999999998</c:v>
                </c:pt>
                <c:pt idx="14566">
                  <c:v>38.183900000000001</c:v>
                </c:pt>
                <c:pt idx="14567">
                  <c:v>38.186520000000002</c:v>
                </c:pt>
                <c:pt idx="14568">
                  <c:v>38.189140000000002</c:v>
                </c:pt>
                <c:pt idx="14569">
                  <c:v>38.191760000000002</c:v>
                </c:pt>
                <c:pt idx="14570">
                  <c:v>38.194380000000002</c:v>
                </c:pt>
                <c:pt idx="14571">
                  <c:v>38.197000000000003</c:v>
                </c:pt>
                <c:pt idx="14572">
                  <c:v>38.199620000000003</c:v>
                </c:pt>
                <c:pt idx="14573">
                  <c:v>38.202240000000003</c:v>
                </c:pt>
                <c:pt idx="14574">
                  <c:v>38.204859999999996</c:v>
                </c:pt>
                <c:pt idx="14575">
                  <c:v>38.20749</c:v>
                </c:pt>
                <c:pt idx="14576">
                  <c:v>38.21011</c:v>
                </c:pt>
                <c:pt idx="14577">
                  <c:v>38.212730000000001</c:v>
                </c:pt>
                <c:pt idx="14578">
                  <c:v>38.215350000000001</c:v>
                </c:pt>
                <c:pt idx="14579">
                  <c:v>38.217970000000001</c:v>
                </c:pt>
                <c:pt idx="14580">
                  <c:v>38.220599999999997</c:v>
                </c:pt>
                <c:pt idx="14581">
                  <c:v>38.223219999999998</c:v>
                </c:pt>
                <c:pt idx="14582">
                  <c:v>38.225839999999998</c:v>
                </c:pt>
                <c:pt idx="14583">
                  <c:v>38.228459999999998</c:v>
                </c:pt>
                <c:pt idx="14584">
                  <c:v>38.231079999999999</c:v>
                </c:pt>
                <c:pt idx="14585">
                  <c:v>38.233699999999999</c:v>
                </c:pt>
                <c:pt idx="14586">
                  <c:v>38.236319999999999</c:v>
                </c:pt>
                <c:pt idx="14587">
                  <c:v>38.238950000000003</c:v>
                </c:pt>
                <c:pt idx="14588">
                  <c:v>38.241570000000003</c:v>
                </c:pt>
                <c:pt idx="14589">
                  <c:v>38.244190000000003</c:v>
                </c:pt>
                <c:pt idx="14590">
                  <c:v>38.246810000000004</c:v>
                </c:pt>
                <c:pt idx="14591">
                  <c:v>38.249429999999997</c:v>
                </c:pt>
                <c:pt idx="14592">
                  <c:v>38.252049999999997</c:v>
                </c:pt>
                <c:pt idx="14593">
                  <c:v>38.254669999999997</c:v>
                </c:pt>
                <c:pt idx="14594">
                  <c:v>38.257289999999998</c:v>
                </c:pt>
                <c:pt idx="14595">
                  <c:v>38.259920000000001</c:v>
                </c:pt>
                <c:pt idx="14596">
                  <c:v>38.262540000000001</c:v>
                </c:pt>
                <c:pt idx="14597">
                  <c:v>38.265160000000002</c:v>
                </c:pt>
                <c:pt idx="14598">
                  <c:v>38.267780000000002</c:v>
                </c:pt>
                <c:pt idx="14599">
                  <c:v>38.270400000000002</c:v>
                </c:pt>
                <c:pt idx="14600">
                  <c:v>38.273029999999999</c:v>
                </c:pt>
                <c:pt idx="14601">
                  <c:v>38.275649999999999</c:v>
                </c:pt>
                <c:pt idx="14602">
                  <c:v>38.278269999999999</c:v>
                </c:pt>
                <c:pt idx="14603">
                  <c:v>38.280889999999999</c:v>
                </c:pt>
                <c:pt idx="14604">
                  <c:v>38.28351</c:v>
                </c:pt>
                <c:pt idx="14605">
                  <c:v>38.28613</c:v>
                </c:pt>
                <c:pt idx="14606">
                  <c:v>38.28875</c:v>
                </c:pt>
                <c:pt idx="14607">
                  <c:v>38.291370000000001</c:v>
                </c:pt>
                <c:pt idx="14608">
                  <c:v>38.293990000000001</c:v>
                </c:pt>
                <c:pt idx="14609">
                  <c:v>38.296619999999997</c:v>
                </c:pt>
                <c:pt idx="14610">
                  <c:v>38.299239999999998</c:v>
                </c:pt>
                <c:pt idx="14611">
                  <c:v>38.301859999999998</c:v>
                </c:pt>
                <c:pt idx="14612">
                  <c:v>38.304479999999998</c:v>
                </c:pt>
                <c:pt idx="14613">
                  <c:v>38.307099999999998</c:v>
                </c:pt>
                <c:pt idx="14614">
                  <c:v>38.309719999999999</c:v>
                </c:pt>
                <c:pt idx="14615">
                  <c:v>38.312339999999999</c:v>
                </c:pt>
                <c:pt idx="14616">
                  <c:v>38.314970000000002</c:v>
                </c:pt>
                <c:pt idx="14617">
                  <c:v>38.317590000000003</c:v>
                </c:pt>
                <c:pt idx="14618">
                  <c:v>38.320210000000003</c:v>
                </c:pt>
                <c:pt idx="14619">
                  <c:v>38.322830000000003</c:v>
                </c:pt>
                <c:pt idx="14620">
                  <c:v>38.325449999999996</c:v>
                </c:pt>
                <c:pt idx="14621">
                  <c:v>38.32808</c:v>
                </c:pt>
                <c:pt idx="14622">
                  <c:v>38.3307</c:v>
                </c:pt>
                <c:pt idx="14623">
                  <c:v>38.333320000000001</c:v>
                </c:pt>
                <c:pt idx="14624">
                  <c:v>38.335940000000001</c:v>
                </c:pt>
                <c:pt idx="14625">
                  <c:v>38.338560000000001</c:v>
                </c:pt>
                <c:pt idx="14626">
                  <c:v>38.341180000000001</c:v>
                </c:pt>
                <c:pt idx="14627">
                  <c:v>38.343800000000002</c:v>
                </c:pt>
                <c:pt idx="14628">
                  <c:v>38.346420000000002</c:v>
                </c:pt>
                <c:pt idx="14629">
                  <c:v>38.349040000000002</c:v>
                </c:pt>
                <c:pt idx="14630">
                  <c:v>38.351669999999999</c:v>
                </c:pt>
                <c:pt idx="14631">
                  <c:v>38.354289999999999</c:v>
                </c:pt>
                <c:pt idx="14632">
                  <c:v>38.356909999999999</c:v>
                </c:pt>
                <c:pt idx="14633">
                  <c:v>38.359529999999999</c:v>
                </c:pt>
                <c:pt idx="14634">
                  <c:v>38.36215</c:v>
                </c:pt>
                <c:pt idx="14635">
                  <c:v>38.36477</c:v>
                </c:pt>
                <c:pt idx="14636">
                  <c:v>38.367400000000004</c:v>
                </c:pt>
                <c:pt idx="14637">
                  <c:v>38.370019999999997</c:v>
                </c:pt>
                <c:pt idx="14638">
                  <c:v>38.372639999999997</c:v>
                </c:pt>
                <c:pt idx="14639">
                  <c:v>38.375259999999997</c:v>
                </c:pt>
                <c:pt idx="14640">
                  <c:v>38.377879999999998</c:v>
                </c:pt>
                <c:pt idx="14641">
                  <c:v>38.380499999999998</c:v>
                </c:pt>
                <c:pt idx="14642">
                  <c:v>38.383130000000001</c:v>
                </c:pt>
                <c:pt idx="14643">
                  <c:v>38.385750000000002</c:v>
                </c:pt>
                <c:pt idx="14644">
                  <c:v>38.388370000000002</c:v>
                </c:pt>
                <c:pt idx="14645">
                  <c:v>38.390990000000002</c:v>
                </c:pt>
                <c:pt idx="14646">
                  <c:v>38.393610000000002</c:v>
                </c:pt>
                <c:pt idx="14647">
                  <c:v>38.396230000000003</c:v>
                </c:pt>
                <c:pt idx="14648">
                  <c:v>38.398850000000003</c:v>
                </c:pt>
                <c:pt idx="14649">
                  <c:v>38.401470000000003</c:v>
                </c:pt>
                <c:pt idx="14650">
                  <c:v>38.404089999999997</c:v>
                </c:pt>
                <c:pt idx="14651">
                  <c:v>38.40672</c:v>
                </c:pt>
                <c:pt idx="14652">
                  <c:v>38.40934</c:v>
                </c:pt>
                <c:pt idx="14653">
                  <c:v>38.411960000000001</c:v>
                </c:pt>
                <c:pt idx="14654">
                  <c:v>38.414580000000001</c:v>
                </c:pt>
                <c:pt idx="14655">
                  <c:v>38.417200000000001</c:v>
                </c:pt>
                <c:pt idx="14656">
                  <c:v>38.419820000000001</c:v>
                </c:pt>
                <c:pt idx="14657">
                  <c:v>38.422449999999998</c:v>
                </c:pt>
                <c:pt idx="14658">
                  <c:v>38.425069999999998</c:v>
                </c:pt>
                <c:pt idx="14659">
                  <c:v>38.427689999999998</c:v>
                </c:pt>
                <c:pt idx="14660">
                  <c:v>38.430309999999999</c:v>
                </c:pt>
                <c:pt idx="14661">
                  <c:v>38.432929999999999</c:v>
                </c:pt>
                <c:pt idx="14662">
                  <c:v>38.435549999999999</c:v>
                </c:pt>
                <c:pt idx="14663">
                  <c:v>38.438180000000003</c:v>
                </c:pt>
                <c:pt idx="14664">
                  <c:v>38.440800000000003</c:v>
                </c:pt>
                <c:pt idx="14665">
                  <c:v>38.443420000000003</c:v>
                </c:pt>
                <c:pt idx="14666">
                  <c:v>38.446040000000004</c:v>
                </c:pt>
                <c:pt idx="14667">
                  <c:v>38.448659999999997</c:v>
                </c:pt>
                <c:pt idx="14668">
                  <c:v>38.451279999999997</c:v>
                </c:pt>
                <c:pt idx="14669">
                  <c:v>38.453899999999997</c:v>
                </c:pt>
                <c:pt idx="14670">
                  <c:v>38.456519999999998</c:v>
                </c:pt>
                <c:pt idx="14671">
                  <c:v>38.459139999999998</c:v>
                </c:pt>
                <c:pt idx="14672">
                  <c:v>38.461770000000001</c:v>
                </c:pt>
                <c:pt idx="14673">
                  <c:v>38.464390000000002</c:v>
                </c:pt>
                <c:pt idx="14674">
                  <c:v>38.467010000000002</c:v>
                </c:pt>
                <c:pt idx="14675">
                  <c:v>38.469630000000002</c:v>
                </c:pt>
                <c:pt idx="14676">
                  <c:v>38.472250000000003</c:v>
                </c:pt>
                <c:pt idx="14677">
                  <c:v>38.474879999999999</c:v>
                </c:pt>
                <c:pt idx="14678">
                  <c:v>38.477499999999999</c:v>
                </c:pt>
                <c:pt idx="14679">
                  <c:v>38.480119999999999</c:v>
                </c:pt>
                <c:pt idx="14680">
                  <c:v>38.48274</c:v>
                </c:pt>
                <c:pt idx="14681">
                  <c:v>38.48536</c:v>
                </c:pt>
                <c:pt idx="14682">
                  <c:v>38.48798</c:v>
                </c:pt>
                <c:pt idx="14683">
                  <c:v>38.490600000000001</c:v>
                </c:pt>
                <c:pt idx="14684">
                  <c:v>38.493229999999997</c:v>
                </c:pt>
                <c:pt idx="14685">
                  <c:v>38.495849999999997</c:v>
                </c:pt>
                <c:pt idx="14686">
                  <c:v>38.498469999999998</c:v>
                </c:pt>
                <c:pt idx="14687">
                  <c:v>38.501089999999998</c:v>
                </c:pt>
                <c:pt idx="14688">
                  <c:v>38.503709999999998</c:v>
                </c:pt>
                <c:pt idx="14689">
                  <c:v>38.506329999999998</c:v>
                </c:pt>
                <c:pt idx="14690">
                  <c:v>38.508949999999999</c:v>
                </c:pt>
                <c:pt idx="14691">
                  <c:v>38.511569999999999</c:v>
                </c:pt>
                <c:pt idx="14692">
                  <c:v>38.514189999999999</c:v>
                </c:pt>
                <c:pt idx="14693">
                  <c:v>38.516820000000003</c:v>
                </c:pt>
                <c:pt idx="14694">
                  <c:v>38.519440000000003</c:v>
                </c:pt>
                <c:pt idx="14695">
                  <c:v>38.522060000000003</c:v>
                </c:pt>
                <c:pt idx="14696">
                  <c:v>38.524679999999996</c:v>
                </c:pt>
                <c:pt idx="14697">
                  <c:v>38.527299999999997</c:v>
                </c:pt>
                <c:pt idx="14698">
                  <c:v>38.52993</c:v>
                </c:pt>
                <c:pt idx="14699">
                  <c:v>38.532550000000001</c:v>
                </c:pt>
                <c:pt idx="14700">
                  <c:v>38.535170000000001</c:v>
                </c:pt>
                <c:pt idx="14701">
                  <c:v>38.537790000000001</c:v>
                </c:pt>
                <c:pt idx="14702">
                  <c:v>38.540410000000001</c:v>
                </c:pt>
                <c:pt idx="14703">
                  <c:v>38.543030000000002</c:v>
                </c:pt>
                <c:pt idx="14704">
                  <c:v>38.545650000000002</c:v>
                </c:pt>
                <c:pt idx="14705">
                  <c:v>38.548270000000002</c:v>
                </c:pt>
                <c:pt idx="14706">
                  <c:v>38.550899999999999</c:v>
                </c:pt>
                <c:pt idx="14707">
                  <c:v>38.553519999999999</c:v>
                </c:pt>
                <c:pt idx="14708">
                  <c:v>38.556139999999999</c:v>
                </c:pt>
                <c:pt idx="14709">
                  <c:v>38.558759999999999</c:v>
                </c:pt>
                <c:pt idx="14710">
                  <c:v>38.56138</c:v>
                </c:pt>
                <c:pt idx="14711">
                  <c:v>38.564</c:v>
                </c:pt>
                <c:pt idx="14712">
                  <c:v>38.56662</c:v>
                </c:pt>
                <c:pt idx="14713">
                  <c:v>38.569249999999997</c:v>
                </c:pt>
                <c:pt idx="14714">
                  <c:v>38.571869999999997</c:v>
                </c:pt>
                <c:pt idx="14715">
                  <c:v>38.574489999999997</c:v>
                </c:pt>
                <c:pt idx="14716">
                  <c:v>38.577109999999998</c:v>
                </c:pt>
                <c:pt idx="14717">
                  <c:v>38.579729999999998</c:v>
                </c:pt>
                <c:pt idx="14718">
                  <c:v>38.582360000000001</c:v>
                </c:pt>
                <c:pt idx="14719">
                  <c:v>38.584980000000002</c:v>
                </c:pt>
                <c:pt idx="14720">
                  <c:v>38.587600000000002</c:v>
                </c:pt>
                <c:pt idx="14721">
                  <c:v>38.590220000000002</c:v>
                </c:pt>
                <c:pt idx="14722">
                  <c:v>38.592840000000002</c:v>
                </c:pt>
                <c:pt idx="14723">
                  <c:v>38.595460000000003</c:v>
                </c:pt>
                <c:pt idx="14724">
                  <c:v>38.598080000000003</c:v>
                </c:pt>
                <c:pt idx="14725">
                  <c:v>38.600700000000003</c:v>
                </c:pt>
                <c:pt idx="14726">
                  <c:v>38.603319999999997</c:v>
                </c:pt>
                <c:pt idx="14727">
                  <c:v>38.60595</c:v>
                </c:pt>
                <c:pt idx="14728">
                  <c:v>38.60857</c:v>
                </c:pt>
                <c:pt idx="14729">
                  <c:v>38.611190000000001</c:v>
                </c:pt>
                <c:pt idx="14730">
                  <c:v>38.613810000000001</c:v>
                </c:pt>
                <c:pt idx="14731">
                  <c:v>38.616430000000001</c:v>
                </c:pt>
                <c:pt idx="14732">
                  <c:v>38.619050000000001</c:v>
                </c:pt>
                <c:pt idx="14733">
                  <c:v>38.621670000000002</c:v>
                </c:pt>
                <c:pt idx="14734">
                  <c:v>38.624299999999998</c:v>
                </c:pt>
                <c:pt idx="14735">
                  <c:v>38.626919999999998</c:v>
                </c:pt>
                <c:pt idx="14736">
                  <c:v>38.629539999999999</c:v>
                </c:pt>
                <c:pt idx="14737">
                  <c:v>38.632159999999999</c:v>
                </c:pt>
                <c:pt idx="14738">
                  <c:v>38.634779999999999</c:v>
                </c:pt>
                <c:pt idx="14739">
                  <c:v>38.637410000000003</c:v>
                </c:pt>
                <c:pt idx="14740">
                  <c:v>38.640030000000003</c:v>
                </c:pt>
                <c:pt idx="14741">
                  <c:v>38.642650000000003</c:v>
                </c:pt>
                <c:pt idx="14742">
                  <c:v>38.645269999999996</c:v>
                </c:pt>
                <c:pt idx="14743">
                  <c:v>38.647889999999997</c:v>
                </c:pt>
                <c:pt idx="14744">
                  <c:v>38.650509999999997</c:v>
                </c:pt>
                <c:pt idx="14745">
                  <c:v>38.653129999999997</c:v>
                </c:pt>
                <c:pt idx="14746">
                  <c:v>38.655749999999998</c:v>
                </c:pt>
                <c:pt idx="14747">
                  <c:v>38.658369999999998</c:v>
                </c:pt>
                <c:pt idx="14748">
                  <c:v>38.661000000000001</c:v>
                </c:pt>
                <c:pt idx="14749">
                  <c:v>38.663620000000002</c:v>
                </c:pt>
                <c:pt idx="14750">
                  <c:v>38.666240000000002</c:v>
                </c:pt>
                <c:pt idx="14751">
                  <c:v>38.668860000000002</c:v>
                </c:pt>
                <c:pt idx="14752">
                  <c:v>38.671480000000003</c:v>
                </c:pt>
                <c:pt idx="14753">
                  <c:v>38.674100000000003</c:v>
                </c:pt>
                <c:pt idx="14754">
                  <c:v>38.676729999999999</c:v>
                </c:pt>
                <c:pt idx="14755">
                  <c:v>38.679349999999999</c:v>
                </c:pt>
                <c:pt idx="14756">
                  <c:v>38.68197</c:v>
                </c:pt>
                <c:pt idx="14757">
                  <c:v>38.68459</c:v>
                </c:pt>
                <c:pt idx="14758">
                  <c:v>38.68721</c:v>
                </c:pt>
                <c:pt idx="14759">
                  <c:v>38.689830000000001</c:v>
                </c:pt>
                <c:pt idx="14760">
                  <c:v>38.692459999999997</c:v>
                </c:pt>
                <c:pt idx="14761">
                  <c:v>38.695079999999997</c:v>
                </c:pt>
                <c:pt idx="14762">
                  <c:v>38.697699999999998</c:v>
                </c:pt>
                <c:pt idx="14763">
                  <c:v>38.700319999999998</c:v>
                </c:pt>
                <c:pt idx="14764">
                  <c:v>38.702939999999998</c:v>
                </c:pt>
                <c:pt idx="14765">
                  <c:v>38.705559999999998</c:v>
                </c:pt>
                <c:pt idx="14766">
                  <c:v>38.708179999999999</c:v>
                </c:pt>
                <c:pt idx="14767">
                  <c:v>38.710799999999999</c:v>
                </c:pt>
                <c:pt idx="14768">
                  <c:v>38.713419999999999</c:v>
                </c:pt>
                <c:pt idx="14769">
                  <c:v>38.716050000000003</c:v>
                </c:pt>
                <c:pt idx="14770">
                  <c:v>38.718670000000003</c:v>
                </c:pt>
                <c:pt idx="14771">
                  <c:v>38.721290000000003</c:v>
                </c:pt>
                <c:pt idx="14772">
                  <c:v>38.723909999999997</c:v>
                </c:pt>
                <c:pt idx="14773">
                  <c:v>38.726529999999997</c:v>
                </c:pt>
                <c:pt idx="14774">
                  <c:v>38.729149999999997</c:v>
                </c:pt>
                <c:pt idx="14775">
                  <c:v>38.731780000000001</c:v>
                </c:pt>
                <c:pt idx="14776">
                  <c:v>38.734400000000001</c:v>
                </c:pt>
                <c:pt idx="14777">
                  <c:v>38.737020000000001</c:v>
                </c:pt>
                <c:pt idx="14778">
                  <c:v>38.739640000000001</c:v>
                </c:pt>
                <c:pt idx="14779">
                  <c:v>38.742260000000002</c:v>
                </c:pt>
                <c:pt idx="14780">
                  <c:v>38.744880000000002</c:v>
                </c:pt>
                <c:pt idx="14781">
                  <c:v>38.747509999999998</c:v>
                </c:pt>
                <c:pt idx="14782">
                  <c:v>38.750129999999999</c:v>
                </c:pt>
                <c:pt idx="14783">
                  <c:v>38.752749999999999</c:v>
                </c:pt>
                <c:pt idx="14784">
                  <c:v>38.755369999999999</c:v>
                </c:pt>
                <c:pt idx="14785">
                  <c:v>38.757989999999999</c:v>
                </c:pt>
                <c:pt idx="14786">
                  <c:v>38.76061</c:v>
                </c:pt>
                <c:pt idx="14787">
                  <c:v>38.76323</c:v>
                </c:pt>
                <c:pt idx="14788">
                  <c:v>38.76585</c:v>
                </c:pt>
                <c:pt idx="14789">
                  <c:v>38.768470000000001</c:v>
                </c:pt>
                <c:pt idx="14790">
                  <c:v>38.771099999999997</c:v>
                </c:pt>
                <c:pt idx="14791">
                  <c:v>38.773719999999997</c:v>
                </c:pt>
                <c:pt idx="14792">
                  <c:v>38.776339999999998</c:v>
                </c:pt>
                <c:pt idx="14793">
                  <c:v>38.778959999999998</c:v>
                </c:pt>
                <c:pt idx="14794">
                  <c:v>38.781579999999998</c:v>
                </c:pt>
                <c:pt idx="14795">
                  <c:v>38.784210000000002</c:v>
                </c:pt>
                <c:pt idx="14796">
                  <c:v>38.786830000000002</c:v>
                </c:pt>
                <c:pt idx="14797">
                  <c:v>38.789450000000002</c:v>
                </c:pt>
                <c:pt idx="14798">
                  <c:v>38.792070000000002</c:v>
                </c:pt>
                <c:pt idx="14799">
                  <c:v>38.794690000000003</c:v>
                </c:pt>
                <c:pt idx="14800">
                  <c:v>38.797310000000003</c:v>
                </c:pt>
                <c:pt idx="14801">
                  <c:v>38.799930000000003</c:v>
                </c:pt>
                <c:pt idx="14802">
                  <c:v>38.80256</c:v>
                </c:pt>
                <c:pt idx="14803">
                  <c:v>38.80518</c:v>
                </c:pt>
                <c:pt idx="14804">
                  <c:v>38.8078</c:v>
                </c:pt>
                <c:pt idx="14805">
                  <c:v>38.810420000000001</c:v>
                </c:pt>
                <c:pt idx="14806">
                  <c:v>38.813040000000001</c:v>
                </c:pt>
                <c:pt idx="14807">
                  <c:v>38.815660000000001</c:v>
                </c:pt>
                <c:pt idx="14808">
                  <c:v>38.818280000000001</c:v>
                </c:pt>
                <c:pt idx="14809">
                  <c:v>38.820900000000002</c:v>
                </c:pt>
                <c:pt idx="14810">
                  <c:v>38.823520000000002</c:v>
                </c:pt>
                <c:pt idx="14811">
                  <c:v>38.826149999999998</c:v>
                </c:pt>
                <c:pt idx="14812">
                  <c:v>38.828769999999999</c:v>
                </c:pt>
                <c:pt idx="14813">
                  <c:v>38.831389999999999</c:v>
                </c:pt>
                <c:pt idx="14814">
                  <c:v>38.834009999999999</c:v>
                </c:pt>
                <c:pt idx="14815">
                  <c:v>38.83663</c:v>
                </c:pt>
                <c:pt idx="14816">
                  <c:v>38.839260000000003</c:v>
                </c:pt>
                <c:pt idx="14817">
                  <c:v>38.841880000000003</c:v>
                </c:pt>
                <c:pt idx="14818">
                  <c:v>38.844499999999996</c:v>
                </c:pt>
                <c:pt idx="14819">
                  <c:v>38.847119999999997</c:v>
                </c:pt>
                <c:pt idx="14820">
                  <c:v>38.849739999999997</c:v>
                </c:pt>
                <c:pt idx="14821">
                  <c:v>38.852359999999997</c:v>
                </c:pt>
                <c:pt idx="14822">
                  <c:v>38.854979999999998</c:v>
                </c:pt>
                <c:pt idx="14823">
                  <c:v>38.857599999999998</c:v>
                </c:pt>
                <c:pt idx="14824">
                  <c:v>38.860230000000001</c:v>
                </c:pt>
                <c:pt idx="14825">
                  <c:v>38.862850000000002</c:v>
                </c:pt>
                <c:pt idx="14826">
                  <c:v>38.865470000000002</c:v>
                </c:pt>
                <c:pt idx="14827">
                  <c:v>38.868090000000002</c:v>
                </c:pt>
                <c:pt idx="14828">
                  <c:v>38.870710000000003</c:v>
                </c:pt>
                <c:pt idx="14829">
                  <c:v>38.873330000000003</c:v>
                </c:pt>
                <c:pt idx="14830">
                  <c:v>38.875950000000003</c:v>
                </c:pt>
                <c:pt idx="14831">
                  <c:v>38.878579999999999</c:v>
                </c:pt>
                <c:pt idx="14832">
                  <c:v>38.8812</c:v>
                </c:pt>
                <c:pt idx="14833">
                  <c:v>38.88382</c:v>
                </c:pt>
                <c:pt idx="14834">
                  <c:v>38.88644</c:v>
                </c:pt>
                <c:pt idx="14835">
                  <c:v>38.889060000000001</c:v>
                </c:pt>
                <c:pt idx="14836">
                  <c:v>38.891689999999997</c:v>
                </c:pt>
                <c:pt idx="14837">
                  <c:v>38.894309999999997</c:v>
                </c:pt>
                <c:pt idx="14838">
                  <c:v>38.896929999999998</c:v>
                </c:pt>
                <c:pt idx="14839">
                  <c:v>38.899549999999998</c:v>
                </c:pt>
                <c:pt idx="14840">
                  <c:v>38.902169999999998</c:v>
                </c:pt>
                <c:pt idx="14841">
                  <c:v>38.904789999999998</c:v>
                </c:pt>
                <c:pt idx="14842">
                  <c:v>38.907409999999999</c:v>
                </c:pt>
                <c:pt idx="14843">
                  <c:v>38.910029999999999</c:v>
                </c:pt>
                <c:pt idx="14844">
                  <c:v>38.912649999999999</c:v>
                </c:pt>
                <c:pt idx="14845">
                  <c:v>38.915280000000003</c:v>
                </c:pt>
                <c:pt idx="14846">
                  <c:v>38.917900000000003</c:v>
                </c:pt>
                <c:pt idx="14847">
                  <c:v>38.920520000000003</c:v>
                </c:pt>
                <c:pt idx="14848">
                  <c:v>38.923139999999997</c:v>
                </c:pt>
                <c:pt idx="14849">
                  <c:v>38.925759999999997</c:v>
                </c:pt>
                <c:pt idx="14850">
                  <c:v>38.928379999999997</c:v>
                </c:pt>
                <c:pt idx="14851">
                  <c:v>38.930999999999997</c:v>
                </c:pt>
                <c:pt idx="14852">
                  <c:v>38.933630000000001</c:v>
                </c:pt>
                <c:pt idx="14853">
                  <c:v>38.936250000000001</c:v>
                </c:pt>
                <c:pt idx="14854">
                  <c:v>38.938870000000001</c:v>
                </c:pt>
                <c:pt idx="14855">
                  <c:v>38.941490000000002</c:v>
                </c:pt>
                <c:pt idx="14856">
                  <c:v>38.944110000000002</c:v>
                </c:pt>
                <c:pt idx="14857">
                  <c:v>38.946739999999998</c:v>
                </c:pt>
                <c:pt idx="14858">
                  <c:v>38.949359999999999</c:v>
                </c:pt>
                <c:pt idx="14859">
                  <c:v>38.951979999999999</c:v>
                </c:pt>
                <c:pt idx="14860">
                  <c:v>38.954599999999999</c:v>
                </c:pt>
                <c:pt idx="14861">
                  <c:v>38.95722</c:v>
                </c:pt>
                <c:pt idx="14862">
                  <c:v>38.95984</c:v>
                </c:pt>
                <c:pt idx="14863">
                  <c:v>38.96246</c:v>
                </c:pt>
                <c:pt idx="14864">
                  <c:v>38.96508</c:v>
                </c:pt>
                <c:pt idx="14865">
                  <c:v>38.967700000000001</c:v>
                </c:pt>
                <c:pt idx="14866">
                  <c:v>38.970329999999997</c:v>
                </c:pt>
                <c:pt idx="14867">
                  <c:v>38.972949999999997</c:v>
                </c:pt>
                <c:pt idx="14868">
                  <c:v>38.975569999999998</c:v>
                </c:pt>
                <c:pt idx="14869">
                  <c:v>38.978189999999998</c:v>
                </c:pt>
                <c:pt idx="14870">
                  <c:v>38.980809999999998</c:v>
                </c:pt>
                <c:pt idx="14871">
                  <c:v>38.983429999999998</c:v>
                </c:pt>
                <c:pt idx="14872">
                  <c:v>38.986060000000002</c:v>
                </c:pt>
                <c:pt idx="14873">
                  <c:v>38.988680000000002</c:v>
                </c:pt>
                <c:pt idx="14874">
                  <c:v>38.991300000000003</c:v>
                </c:pt>
                <c:pt idx="14875">
                  <c:v>38.993920000000003</c:v>
                </c:pt>
                <c:pt idx="14876">
                  <c:v>38.996540000000003</c:v>
                </c:pt>
                <c:pt idx="14877">
                  <c:v>38.999160000000003</c:v>
                </c:pt>
                <c:pt idx="14878">
                  <c:v>39.00179</c:v>
                </c:pt>
                <c:pt idx="14879">
                  <c:v>39.00441</c:v>
                </c:pt>
                <c:pt idx="14880">
                  <c:v>39.00703</c:v>
                </c:pt>
                <c:pt idx="14881">
                  <c:v>39.009650000000001</c:v>
                </c:pt>
                <c:pt idx="14882">
                  <c:v>39.012270000000001</c:v>
                </c:pt>
                <c:pt idx="14883">
                  <c:v>39.014890000000001</c:v>
                </c:pt>
                <c:pt idx="14884">
                  <c:v>39.017510000000001</c:v>
                </c:pt>
                <c:pt idx="14885">
                  <c:v>39.020130000000002</c:v>
                </c:pt>
                <c:pt idx="14886">
                  <c:v>39.022750000000002</c:v>
                </c:pt>
                <c:pt idx="14887">
                  <c:v>39.025379999999998</c:v>
                </c:pt>
                <c:pt idx="14888">
                  <c:v>39.027999999999999</c:v>
                </c:pt>
                <c:pt idx="14889">
                  <c:v>39.030619999999999</c:v>
                </c:pt>
                <c:pt idx="14890">
                  <c:v>39.033239999999999</c:v>
                </c:pt>
                <c:pt idx="14891">
                  <c:v>39.03586</c:v>
                </c:pt>
                <c:pt idx="14892">
                  <c:v>39.03848</c:v>
                </c:pt>
                <c:pt idx="14893">
                  <c:v>39.041110000000003</c:v>
                </c:pt>
                <c:pt idx="14894">
                  <c:v>39.043729999999996</c:v>
                </c:pt>
                <c:pt idx="14895">
                  <c:v>39.046349999999997</c:v>
                </c:pt>
                <c:pt idx="14896">
                  <c:v>39.048969999999997</c:v>
                </c:pt>
                <c:pt idx="14897">
                  <c:v>39.051589999999997</c:v>
                </c:pt>
                <c:pt idx="14898">
                  <c:v>39.054209999999998</c:v>
                </c:pt>
                <c:pt idx="14899">
                  <c:v>39.056840000000001</c:v>
                </c:pt>
                <c:pt idx="14900">
                  <c:v>39.059460000000001</c:v>
                </c:pt>
                <c:pt idx="14901">
                  <c:v>39.062080000000002</c:v>
                </c:pt>
                <c:pt idx="14902">
                  <c:v>39.064700000000002</c:v>
                </c:pt>
                <c:pt idx="14903">
                  <c:v>39.067320000000002</c:v>
                </c:pt>
                <c:pt idx="14904">
                  <c:v>39.069940000000003</c:v>
                </c:pt>
                <c:pt idx="14905">
                  <c:v>39.072560000000003</c:v>
                </c:pt>
                <c:pt idx="14906">
                  <c:v>39.075180000000003</c:v>
                </c:pt>
                <c:pt idx="14907">
                  <c:v>39.077800000000003</c:v>
                </c:pt>
                <c:pt idx="14908">
                  <c:v>39.08043</c:v>
                </c:pt>
                <c:pt idx="14909">
                  <c:v>39.08305</c:v>
                </c:pt>
                <c:pt idx="14910">
                  <c:v>39.08567</c:v>
                </c:pt>
                <c:pt idx="14911">
                  <c:v>39.088290000000001</c:v>
                </c:pt>
                <c:pt idx="14912">
                  <c:v>39.090910000000001</c:v>
                </c:pt>
                <c:pt idx="14913">
                  <c:v>39.093539999999997</c:v>
                </c:pt>
                <c:pt idx="14914">
                  <c:v>39.096159999999998</c:v>
                </c:pt>
                <c:pt idx="14915">
                  <c:v>39.098779999999998</c:v>
                </c:pt>
                <c:pt idx="14916">
                  <c:v>39.101399999999998</c:v>
                </c:pt>
                <c:pt idx="14917">
                  <c:v>39.104019999999998</c:v>
                </c:pt>
                <c:pt idx="14918">
                  <c:v>39.106639999999999</c:v>
                </c:pt>
                <c:pt idx="14919">
                  <c:v>39.109259999999999</c:v>
                </c:pt>
                <c:pt idx="14920">
                  <c:v>39.111890000000002</c:v>
                </c:pt>
                <c:pt idx="14921">
                  <c:v>39.114510000000003</c:v>
                </c:pt>
                <c:pt idx="14922">
                  <c:v>39.117130000000003</c:v>
                </c:pt>
                <c:pt idx="14923">
                  <c:v>39.119750000000003</c:v>
                </c:pt>
                <c:pt idx="14924">
                  <c:v>39.122369999999997</c:v>
                </c:pt>
                <c:pt idx="14925">
                  <c:v>39.124989999999997</c:v>
                </c:pt>
                <c:pt idx="14926">
                  <c:v>39.127609999999997</c:v>
                </c:pt>
                <c:pt idx="14927">
                  <c:v>39.130229999999997</c:v>
                </c:pt>
                <c:pt idx="14928">
                  <c:v>39.132849999999998</c:v>
                </c:pt>
                <c:pt idx="14929">
                  <c:v>39.135480000000001</c:v>
                </c:pt>
                <c:pt idx="14930">
                  <c:v>39.138100000000001</c:v>
                </c:pt>
                <c:pt idx="14931">
                  <c:v>39.140720000000002</c:v>
                </c:pt>
                <c:pt idx="14932">
                  <c:v>39.143340000000002</c:v>
                </c:pt>
                <c:pt idx="14933">
                  <c:v>39.145960000000002</c:v>
                </c:pt>
                <c:pt idx="14934">
                  <c:v>39.148589999999999</c:v>
                </c:pt>
                <c:pt idx="14935">
                  <c:v>39.151209999999999</c:v>
                </c:pt>
                <c:pt idx="14936">
                  <c:v>39.153829999999999</c:v>
                </c:pt>
                <c:pt idx="14937">
                  <c:v>39.15645</c:v>
                </c:pt>
                <c:pt idx="14938">
                  <c:v>39.15907</c:v>
                </c:pt>
                <c:pt idx="14939">
                  <c:v>39.16169</c:v>
                </c:pt>
                <c:pt idx="14940">
                  <c:v>39.16431</c:v>
                </c:pt>
                <c:pt idx="14941">
                  <c:v>39.166930000000001</c:v>
                </c:pt>
                <c:pt idx="14942">
                  <c:v>39.169559999999997</c:v>
                </c:pt>
                <c:pt idx="14943">
                  <c:v>39.172179999999997</c:v>
                </c:pt>
                <c:pt idx="14944">
                  <c:v>39.174799999999998</c:v>
                </c:pt>
                <c:pt idx="14945">
                  <c:v>39.177419999999998</c:v>
                </c:pt>
                <c:pt idx="14946">
                  <c:v>39.180039999999998</c:v>
                </c:pt>
                <c:pt idx="14947">
                  <c:v>39.182659999999998</c:v>
                </c:pt>
                <c:pt idx="14948">
                  <c:v>39.185279999999999</c:v>
                </c:pt>
                <c:pt idx="14949">
                  <c:v>39.187910000000002</c:v>
                </c:pt>
                <c:pt idx="14950">
                  <c:v>39.190530000000003</c:v>
                </c:pt>
                <c:pt idx="14951">
                  <c:v>39.193150000000003</c:v>
                </c:pt>
                <c:pt idx="14952">
                  <c:v>39.195770000000003</c:v>
                </c:pt>
                <c:pt idx="14953">
                  <c:v>39.198390000000003</c:v>
                </c:pt>
                <c:pt idx="14954">
                  <c:v>39.201009999999997</c:v>
                </c:pt>
                <c:pt idx="14955">
                  <c:v>39.20364</c:v>
                </c:pt>
                <c:pt idx="14956">
                  <c:v>39.20626</c:v>
                </c:pt>
                <c:pt idx="14957">
                  <c:v>39.208880000000001</c:v>
                </c:pt>
                <c:pt idx="14958">
                  <c:v>39.211500000000001</c:v>
                </c:pt>
                <c:pt idx="14959">
                  <c:v>39.214120000000001</c:v>
                </c:pt>
                <c:pt idx="14960">
                  <c:v>39.216740000000001</c:v>
                </c:pt>
                <c:pt idx="14961">
                  <c:v>39.219360000000002</c:v>
                </c:pt>
                <c:pt idx="14962">
                  <c:v>39.221980000000002</c:v>
                </c:pt>
                <c:pt idx="14963">
                  <c:v>39.224609999999998</c:v>
                </c:pt>
                <c:pt idx="14964">
                  <c:v>39.227229999999999</c:v>
                </c:pt>
                <c:pt idx="14965">
                  <c:v>39.229849999999999</c:v>
                </c:pt>
                <c:pt idx="14966">
                  <c:v>39.232469999999999</c:v>
                </c:pt>
                <c:pt idx="14967">
                  <c:v>39.23509</c:v>
                </c:pt>
                <c:pt idx="14968">
                  <c:v>39.23771</c:v>
                </c:pt>
                <c:pt idx="14969">
                  <c:v>39.24033</c:v>
                </c:pt>
                <c:pt idx="14970">
                  <c:v>39.242959999999997</c:v>
                </c:pt>
                <c:pt idx="14971">
                  <c:v>39.245579999999997</c:v>
                </c:pt>
                <c:pt idx="14972">
                  <c:v>39.248199999999997</c:v>
                </c:pt>
                <c:pt idx="14973">
                  <c:v>39.250819999999997</c:v>
                </c:pt>
                <c:pt idx="14974">
                  <c:v>39.253439999999998</c:v>
                </c:pt>
                <c:pt idx="14975">
                  <c:v>39.256070000000001</c:v>
                </c:pt>
                <c:pt idx="14976">
                  <c:v>39.258690000000001</c:v>
                </c:pt>
                <c:pt idx="14977">
                  <c:v>39.261310000000002</c:v>
                </c:pt>
                <c:pt idx="14978">
                  <c:v>39.263930000000002</c:v>
                </c:pt>
                <c:pt idx="14979">
                  <c:v>39.266550000000002</c:v>
                </c:pt>
                <c:pt idx="14980">
                  <c:v>39.269170000000003</c:v>
                </c:pt>
                <c:pt idx="14981">
                  <c:v>39.271790000000003</c:v>
                </c:pt>
                <c:pt idx="14982">
                  <c:v>39.274410000000003</c:v>
                </c:pt>
                <c:pt idx="14983">
                  <c:v>39.277030000000003</c:v>
                </c:pt>
                <c:pt idx="14984">
                  <c:v>39.27966</c:v>
                </c:pt>
                <c:pt idx="14985">
                  <c:v>39.28228</c:v>
                </c:pt>
                <c:pt idx="14986">
                  <c:v>39.2849</c:v>
                </c:pt>
                <c:pt idx="14987">
                  <c:v>39.287520000000001</c:v>
                </c:pt>
                <c:pt idx="14988">
                  <c:v>39.290140000000001</c:v>
                </c:pt>
                <c:pt idx="14989">
                  <c:v>39.292760000000001</c:v>
                </c:pt>
                <c:pt idx="14990">
                  <c:v>39.295389999999998</c:v>
                </c:pt>
                <c:pt idx="14991">
                  <c:v>39.298009999999998</c:v>
                </c:pt>
                <c:pt idx="14992">
                  <c:v>39.300629999999998</c:v>
                </c:pt>
                <c:pt idx="14993">
                  <c:v>39.303249999999998</c:v>
                </c:pt>
                <c:pt idx="14994">
                  <c:v>39.305869999999999</c:v>
                </c:pt>
                <c:pt idx="14995">
                  <c:v>39.308489999999999</c:v>
                </c:pt>
                <c:pt idx="14996">
                  <c:v>39.311120000000003</c:v>
                </c:pt>
                <c:pt idx="14997">
                  <c:v>39.313740000000003</c:v>
                </c:pt>
                <c:pt idx="14998">
                  <c:v>39.316360000000003</c:v>
                </c:pt>
                <c:pt idx="14999">
                  <c:v>39.318980000000003</c:v>
                </c:pt>
                <c:pt idx="15000">
                  <c:v>39.321599999999997</c:v>
                </c:pt>
                <c:pt idx="15001">
                  <c:v>39.324219999999997</c:v>
                </c:pt>
                <c:pt idx="15002">
                  <c:v>39.326839999999997</c:v>
                </c:pt>
                <c:pt idx="15003">
                  <c:v>39.329459999999997</c:v>
                </c:pt>
                <c:pt idx="15004">
                  <c:v>39.332079999999998</c:v>
                </c:pt>
                <c:pt idx="15005">
                  <c:v>39.334710000000001</c:v>
                </c:pt>
                <c:pt idx="15006">
                  <c:v>39.337330000000001</c:v>
                </c:pt>
                <c:pt idx="15007">
                  <c:v>39.339950000000002</c:v>
                </c:pt>
                <c:pt idx="15008">
                  <c:v>39.342570000000002</c:v>
                </c:pt>
                <c:pt idx="15009">
                  <c:v>39.345190000000002</c:v>
                </c:pt>
                <c:pt idx="15010">
                  <c:v>39.347810000000003</c:v>
                </c:pt>
                <c:pt idx="15011">
                  <c:v>39.350439999999999</c:v>
                </c:pt>
                <c:pt idx="15012">
                  <c:v>39.353059999999999</c:v>
                </c:pt>
                <c:pt idx="15013">
                  <c:v>39.35568</c:v>
                </c:pt>
                <c:pt idx="15014">
                  <c:v>39.3583</c:v>
                </c:pt>
                <c:pt idx="15015">
                  <c:v>39.36092</c:v>
                </c:pt>
                <c:pt idx="15016">
                  <c:v>39.36354</c:v>
                </c:pt>
                <c:pt idx="15017">
                  <c:v>39.366169999999997</c:v>
                </c:pt>
                <c:pt idx="15018">
                  <c:v>39.368789999999997</c:v>
                </c:pt>
                <c:pt idx="15019">
                  <c:v>39.371409999999997</c:v>
                </c:pt>
                <c:pt idx="15020">
                  <c:v>39.374029999999998</c:v>
                </c:pt>
                <c:pt idx="15021">
                  <c:v>39.376649999999998</c:v>
                </c:pt>
                <c:pt idx="15022">
                  <c:v>39.379269999999998</c:v>
                </c:pt>
                <c:pt idx="15023">
                  <c:v>39.381889999999999</c:v>
                </c:pt>
                <c:pt idx="15024">
                  <c:v>39.384509999999999</c:v>
                </c:pt>
                <c:pt idx="15025">
                  <c:v>39.387129999999999</c:v>
                </c:pt>
                <c:pt idx="15026">
                  <c:v>39.389760000000003</c:v>
                </c:pt>
                <c:pt idx="15027">
                  <c:v>39.392380000000003</c:v>
                </c:pt>
                <c:pt idx="15028">
                  <c:v>39.395000000000003</c:v>
                </c:pt>
                <c:pt idx="15029">
                  <c:v>39.397620000000003</c:v>
                </c:pt>
                <c:pt idx="15030">
                  <c:v>39.400239999999997</c:v>
                </c:pt>
                <c:pt idx="15031">
                  <c:v>39.402859999999997</c:v>
                </c:pt>
                <c:pt idx="15032">
                  <c:v>39.40549</c:v>
                </c:pt>
                <c:pt idx="15033">
                  <c:v>39.408110000000001</c:v>
                </c:pt>
                <c:pt idx="15034">
                  <c:v>39.410730000000001</c:v>
                </c:pt>
                <c:pt idx="15035">
                  <c:v>39.413350000000001</c:v>
                </c:pt>
                <c:pt idx="15036">
                  <c:v>39.415970000000002</c:v>
                </c:pt>
                <c:pt idx="15037">
                  <c:v>39.418590000000002</c:v>
                </c:pt>
                <c:pt idx="15038">
                  <c:v>39.421219999999998</c:v>
                </c:pt>
                <c:pt idx="15039">
                  <c:v>39.423839999999998</c:v>
                </c:pt>
                <c:pt idx="15040">
                  <c:v>39.426459999999999</c:v>
                </c:pt>
                <c:pt idx="15041">
                  <c:v>39.429079999999999</c:v>
                </c:pt>
                <c:pt idx="15042">
                  <c:v>39.431699999999999</c:v>
                </c:pt>
                <c:pt idx="15043">
                  <c:v>39.43432</c:v>
                </c:pt>
                <c:pt idx="15044">
                  <c:v>39.43694</c:v>
                </c:pt>
                <c:pt idx="15045">
                  <c:v>39.43956</c:v>
                </c:pt>
                <c:pt idx="15046">
                  <c:v>39.44218</c:v>
                </c:pt>
                <c:pt idx="15047">
                  <c:v>39.444809999999997</c:v>
                </c:pt>
                <c:pt idx="15048">
                  <c:v>39.447429999999997</c:v>
                </c:pt>
                <c:pt idx="15049">
                  <c:v>39.450049999999997</c:v>
                </c:pt>
                <c:pt idx="15050">
                  <c:v>39.452669999999998</c:v>
                </c:pt>
                <c:pt idx="15051">
                  <c:v>39.455289999999998</c:v>
                </c:pt>
                <c:pt idx="15052">
                  <c:v>39.457920000000001</c:v>
                </c:pt>
                <c:pt idx="15053">
                  <c:v>39.460540000000002</c:v>
                </c:pt>
                <c:pt idx="15054">
                  <c:v>39.463160000000002</c:v>
                </c:pt>
                <c:pt idx="15055">
                  <c:v>39.465780000000002</c:v>
                </c:pt>
                <c:pt idx="15056">
                  <c:v>39.468400000000003</c:v>
                </c:pt>
                <c:pt idx="15057">
                  <c:v>39.471020000000003</c:v>
                </c:pt>
                <c:pt idx="15058">
                  <c:v>39.473640000000003</c:v>
                </c:pt>
                <c:pt idx="15059">
                  <c:v>39.476260000000003</c:v>
                </c:pt>
                <c:pt idx="15060">
                  <c:v>39.47889</c:v>
                </c:pt>
                <c:pt idx="15061">
                  <c:v>39.48151</c:v>
                </c:pt>
                <c:pt idx="15062">
                  <c:v>39.48413</c:v>
                </c:pt>
                <c:pt idx="15063">
                  <c:v>39.486750000000001</c:v>
                </c:pt>
                <c:pt idx="15064">
                  <c:v>39.489370000000001</c:v>
                </c:pt>
                <c:pt idx="15065">
                  <c:v>39.491990000000001</c:v>
                </c:pt>
                <c:pt idx="15066">
                  <c:v>39.494610000000002</c:v>
                </c:pt>
                <c:pt idx="15067">
                  <c:v>39.497230000000002</c:v>
                </c:pt>
                <c:pt idx="15068">
                  <c:v>39.499859999999998</c:v>
                </c:pt>
                <c:pt idx="15069">
                  <c:v>39.502479999999998</c:v>
                </c:pt>
                <c:pt idx="15070">
                  <c:v>39.505099999999999</c:v>
                </c:pt>
                <c:pt idx="15071">
                  <c:v>39.507719999999999</c:v>
                </c:pt>
                <c:pt idx="15072">
                  <c:v>39.510339999999999</c:v>
                </c:pt>
                <c:pt idx="15073">
                  <c:v>39.512970000000003</c:v>
                </c:pt>
                <c:pt idx="15074">
                  <c:v>39.515590000000003</c:v>
                </c:pt>
                <c:pt idx="15075">
                  <c:v>39.518210000000003</c:v>
                </c:pt>
                <c:pt idx="15076">
                  <c:v>39.520829999999997</c:v>
                </c:pt>
                <c:pt idx="15077">
                  <c:v>39.523449999999997</c:v>
                </c:pt>
                <c:pt idx="15078">
                  <c:v>39.526069999999997</c:v>
                </c:pt>
                <c:pt idx="15079">
                  <c:v>39.528689999999997</c:v>
                </c:pt>
                <c:pt idx="15080">
                  <c:v>39.531309999999998</c:v>
                </c:pt>
                <c:pt idx="15081">
                  <c:v>39.533940000000001</c:v>
                </c:pt>
                <c:pt idx="15082">
                  <c:v>39.536560000000001</c:v>
                </c:pt>
                <c:pt idx="15083">
                  <c:v>39.539180000000002</c:v>
                </c:pt>
                <c:pt idx="15084">
                  <c:v>39.541800000000002</c:v>
                </c:pt>
                <c:pt idx="15085">
                  <c:v>39.544420000000002</c:v>
                </c:pt>
                <c:pt idx="15086">
                  <c:v>39.547040000000003</c:v>
                </c:pt>
                <c:pt idx="15087">
                  <c:v>39.549660000000003</c:v>
                </c:pt>
                <c:pt idx="15088">
                  <c:v>39.552289999999999</c:v>
                </c:pt>
                <c:pt idx="15089">
                  <c:v>39.55491</c:v>
                </c:pt>
                <c:pt idx="15090">
                  <c:v>39.55753</c:v>
                </c:pt>
                <c:pt idx="15091">
                  <c:v>39.56015</c:v>
                </c:pt>
                <c:pt idx="15092">
                  <c:v>39.56277</c:v>
                </c:pt>
                <c:pt idx="15093">
                  <c:v>39.565399999999997</c:v>
                </c:pt>
                <c:pt idx="15094">
                  <c:v>39.568019999999997</c:v>
                </c:pt>
                <c:pt idx="15095">
                  <c:v>39.570639999999997</c:v>
                </c:pt>
                <c:pt idx="15096">
                  <c:v>39.573259999999998</c:v>
                </c:pt>
                <c:pt idx="15097">
                  <c:v>39.575879999999998</c:v>
                </c:pt>
                <c:pt idx="15098">
                  <c:v>39.578499999999998</c:v>
                </c:pt>
                <c:pt idx="15099">
                  <c:v>39.581119999999999</c:v>
                </c:pt>
                <c:pt idx="15100">
                  <c:v>39.583739999999999</c:v>
                </c:pt>
                <c:pt idx="15101">
                  <c:v>39.586359999999999</c:v>
                </c:pt>
                <c:pt idx="15102">
                  <c:v>39.588990000000003</c:v>
                </c:pt>
                <c:pt idx="15103">
                  <c:v>39.591610000000003</c:v>
                </c:pt>
                <c:pt idx="15104">
                  <c:v>39.594230000000003</c:v>
                </c:pt>
                <c:pt idx="15105">
                  <c:v>39.596850000000003</c:v>
                </c:pt>
                <c:pt idx="15106">
                  <c:v>39.599469999999997</c:v>
                </c:pt>
                <c:pt idx="15107">
                  <c:v>39.602089999999997</c:v>
                </c:pt>
                <c:pt idx="15108">
                  <c:v>39.604709999999997</c:v>
                </c:pt>
                <c:pt idx="15109">
                  <c:v>39.607340000000001</c:v>
                </c:pt>
                <c:pt idx="15110">
                  <c:v>39.609960000000001</c:v>
                </c:pt>
                <c:pt idx="15111">
                  <c:v>39.612580000000001</c:v>
                </c:pt>
                <c:pt idx="15112">
                  <c:v>39.615200000000002</c:v>
                </c:pt>
                <c:pt idx="15113">
                  <c:v>39.617820000000002</c:v>
                </c:pt>
                <c:pt idx="15114">
                  <c:v>39.620449999999998</c:v>
                </c:pt>
                <c:pt idx="15115">
                  <c:v>39.623069999999998</c:v>
                </c:pt>
                <c:pt idx="15116">
                  <c:v>39.625689999999999</c:v>
                </c:pt>
                <c:pt idx="15117">
                  <c:v>39.628309999999999</c:v>
                </c:pt>
                <c:pt idx="15118">
                  <c:v>39.630929999999999</c:v>
                </c:pt>
                <c:pt idx="15119">
                  <c:v>39.63355</c:v>
                </c:pt>
                <c:pt idx="15120">
                  <c:v>39.63617</c:v>
                </c:pt>
                <c:pt idx="15121">
                  <c:v>39.63879</c:v>
                </c:pt>
                <c:pt idx="15122">
                  <c:v>39.64141</c:v>
                </c:pt>
                <c:pt idx="15123">
                  <c:v>39.644039999999997</c:v>
                </c:pt>
                <c:pt idx="15124">
                  <c:v>39.646659999999997</c:v>
                </c:pt>
                <c:pt idx="15125">
                  <c:v>39.649279999999997</c:v>
                </c:pt>
                <c:pt idx="15126">
                  <c:v>39.651899999999998</c:v>
                </c:pt>
                <c:pt idx="15127">
                  <c:v>39.654519999999998</c:v>
                </c:pt>
                <c:pt idx="15128">
                  <c:v>39.657139999999998</c:v>
                </c:pt>
                <c:pt idx="15129">
                  <c:v>39.659770000000002</c:v>
                </c:pt>
                <c:pt idx="15130">
                  <c:v>39.662390000000002</c:v>
                </c:pt>
                <c:pt idx="15131">
                  <c:v>39.665010000000002</c:v>
                </c:pt>
                <c:pt idx="15132">
                  <c:v>39.667630000000003</c:v>
                </c:pt>
                <c:pt idx="15133">
                  <c:v>39.670250000000003</c:v>
                </c:pt>
                <c:pt idx="15134">
                  <c:v>39.672870000000003</c:v>
                </c:pt>
                <c:pt idx="15135">
                  <c:v>39.6755</c:v>
                </c:pt>
                <c:pt idx="15136">
                  <c:v>39.67812</c:v>
                </c:pt>
                <c:pt idx="15137">
                  <c:v>39.68074</c:v>
                </c:pt>
                <c:pt idx="15138">
                  <c:v>39.68336</c:v>
                </c:pt>
                <c:pt idx="15139">
                  <c:v>39.685980000000001</c:v>
                </c:pt>
                <c:pt idx="15140">
                  <c:v>39.688600000000001</c:v>
                </c:pt>
                <c:pt idx="15141">
                  <c:v>39.691220000000001</c:v>
                </c:pt>
                <c:pt idx="15142">
                  <c:v>39.693840000000002</c:v>
                </c:pt>
                <c:pt idx="15143">
                  <c:v>39.696460000000002</c:v>
                </c:pt>
                <c:pt idx="15144">
                  <c:v>39.699089999999998</c:v>
                </c:pt>
                <c:pt idx="15145">
                  <c:v>39.701709999999999</c:v>
                </c:pt>
                <c:pt idx="15146">
                  <c:v>39.704329999999999</c:v>
                </c:pt>
                <c:pt idx="15147">
                  <c:v>39.706949999999999</c:v>
                </c:pt>
                <c:pt idx="15148">
                  <c:v>39.709569999999999</c:v>
                </c:pt>
                <c:pt idx="15149">
                  <c:v>39.71219</c:v>
                </c:pt>
                <c:pt idx="15150">
                  <c:v>39.714820000000003</c:v>
                </c:pt>
                <c:pt idx="15151">
                  <c:v>39.717440000000003</c:v>
                </c:pt>
                <c:pt idx="15152">
                  <c:v>39.720059999999997</c:v>
                </c:pt>
                <c:pt idx="15153">
                  <c:v>39.722679999999997</c:v>
                </c:pt>
                <c:pt idx="15154">
                  <c:v>39.725299999999997</c:v>
                </c:pt>
                <c:pt idx="15155">
                  <c:v>39.727919999999997</c:v>
                </c:pt>
                <c:pt idx="15156">
                  <c:v>39.730550000000001</c:v>
                </c:pt>
                <c:pt idx="15157">
                  <c:v>39.733170000000001</c:v>
                </c:pt>
                <c:pt idx="15158">
                  <c:v>39.735790000000001</c:v>
                </c:pt>
                <c:pt idx="15159">
                  <c:v>39.738410000000002</c:v>
                </c:pt>
                <c:pt idx="15160">
                  <c:v>39.741030000000002</c:v>
                </c:pt>
                <c:pt idx="15161">
                  <c:v>39.743650000000002</c:v>
                </c:pt>
                <c:pt idx="15162">
                  <c:v>39.746270000000003</c:v>
                </c:pt>
                <c:pt idx="15163">
                  <c:v>39.748890000000003</c:v>
                </c:pt>
                <c:pt idx="15164">
                  <c:v>39.751510000000003</c:v>
                </c:pt>
                <c:pt idx="15165">
                  <c:v>39.75414</c:v>
                </c:pt>
                <c:pt idx="15166">
                  <c:v>39.75676</c:v>
                </c:pt>
                <c:pt idx="15167">
                  <c:v>39.75938</c:v>
                </c:pt>
                <c:pt idx="15168">
                  <c:v>39.762</c:v>
                </c:pt>
                <c:pt idx="15169">
                  <c:v>39.764620000000001</c:v>
                </c:pt>
                <c:pt idx="15170">
                  <c:v>39.767249999999997</c:v>
                </c:pt>
                <c:pt idx="15171">
                  <c:v>39.769869999999997</c:v>
                </c:pt>
                <c:pt idx="15172">
                  <c:v>39.772489999999998</c:v>
                </c:pt>
                <c:pt idx="15173">
                  <c:v>39.775109999999998</c:v>
                </c:pt>
                <c:pt idx="15174">
                  <c:v>39.777729999999998</c:v>
                </c:pt>
                <c:pt idx="15175">
                  <c:v>39.780349999999999</c:v>
                </c:pt>
                <c:pt idx="15176">
                  <c:v>39.782969999999999</c:v>
                </c:pt>
                <c:pt idx="15177">
                  <c:v>39.785589999999999</c:v>
                </c:pt>
                <c:pt idx="15178">
                  <c:v>39.788220000000003</c:v>
                </c:pt>
                <c:pt idx="15179">
                  <c:v>39.790840000000003</c:v>
                </c:pt>
                <c:pt idx="15180">
                  <c:v>39.793460000000003</c:v>
                </c:pt>
                <c:pt idx="15181">
                  <c:v>39.796080000000003</c:v>
                </c:pt>
                <c:pt idx="15182">
                  <c:v>39.798699999999997</c:v>
                </c:pt>
                <c:pt idx="15183">
                  <c:v>39.801319999999997</c:v>
                </c:pt>
                <c:pt idx="15184">
                  <c:v>39.803939999999997</c:v>
                </c:pt>
                <c:pt idx="15185">
                  <c:v>39.806559999999998</c:v>
                </c:pt>
                <c:pt idx="15186">
                  <c:v>39.809190000000001</c:v>
                </c:pt>
                <c:pt idx="15187">
                  <c:v>39.811810000000001</c:v>
                </c:pt>
                <c:pt idx="15188">
                  <c:v>39.814430000000002</c:v>
                </c:pt>
                <c:pt idx="15189">
                  <c:v>39.817050000000002</c:v>
                </c:pt>
                <c:pt idx="15190">
                  <c:v>39.819670000000002</c:v>
                </c:pt>
                <c:pt idx="15191">
                  <c:v>39.822299999999998</c:v>
                </c:pt>
                <c:pt idx="15192">
                  <c:v>39.824919999999999</c:v>
                </c:pt>
                <c:pt idx="15193">
                  <c:v>39.827539999999999</c:v>
                </c:pt>
                <c:pt idx="15194">
                  <c:v>39.830159999999999</c:v>
                </c:pt>
                <c:pt idx="15195">
                  <c:v>39.83278</c:v>
                </c:pt>
                <c:pt idx="15196">
                  <c:v>39.8354</c:v>
                </c:pt>
                <c:pt idx="15197">
                  <c:v>39.83802</c:v>
                </c:pt>
                <c:pt idx="15198">
                  <c:v>39.84064</c:v>
                </c:pt>
                <c:pt idx="15199">
                  <c:v>39.843269999999997</c:v>
                </c:pt>
                <c:pt idx="15200">
                  <c:v>39.845889999999997</c:v>
                </c:pt>
                <c:pt idx="15201">
                  <c:v>39.848509999999997</c:v>
                </c:pt>
                <c:pt idx="15202">
                  <c:v>39.851129999999998</c:v>
                </c:pt>
                <c:pt idx="15203">
                  <c:v>39.853749999999998</c:v>
                </c:pt>
                <c:pt idx="15204">
                  <c:v>39.856369999999998</c:v>
                </c:pt>
                <c:pt idx="15205">
                  <c:v>39.858989999999999</c:v>
                </c:pt>
                <c:pt idx="15206">
                  <c:v>39.861620000000002</c:v>
                </c:pt>
                <c:pt idx="15207">
                  <c:v>39.864240000000002</c:v>
                </c:pt>
                <c:pt idx="15208">
                  <c:v>39.866860000000003</c:v>
                </c:pt>
                <c:pt idx="15209">
                  <c:v>39.869480000000003</c:v>
                </c:pt>
                <c:pt idx="15210">
                  <c:v>39.872100000000003</c:v>
                </c:pt>
                <c:pt idx="15211">
                  <c:v>39.87473</c:v>
                </c:pt>
                <c:pt idx="15212">
                  <c:v>39.87735</c:v>
                </c:pt>
                <c:pt idx="15213">
                  <c:v>39.87997</c:v>
                </c:pt>
                <c:pt idx="15214">
                  <c:v>39.88259</c:v>
                </c:pt>
                <c:pt idx="15215">
                  <c:v>39.885210000000001</c:v>
                </c:pt>
                <c:pt idx="15216">
                  <c:v>39.887830000000001</c:v>
                </c:pt>
                <c:pt idx="15217">
                  <c:v>39.890450000000001</c:v>
                </c:pt>
                <c:pt idx="15218">
                  <c:v>39.893070000000002</c:v>
                </c:pt>
                <c:pt idx="15219">
                  <c:v>39.895690000000002</c:v>
                </c:pt>
                <c:pt idx="15220">
                  <c:v>39.898319999999998</c:v>
                </c:pt>
                <c:pt idx="15221">
                  <c:v>39.900939999999999</c:v>
                </c:pt>
                <c:pt idx="15222">
                  <c:v>39.903559999999999</c:v>
                </c:pt>
                <c:pt idx="15223">
                  <c:v>39.906179999999999</c:v>
                </c:pt>
                <c:pt idx="15224">
                  <c:v>39.908799999999999</c:v>
                </c:pt>
                <c:pt idx="15225">
                  <c:v>39.91142</c:v>
                </c:pt>
                <c:pt idx="15226">
                  <c:v>39.91404</c:v>
                </c:pt>
                <c:pt idx="15227">
                  <c:v>39.916670000000003</c:v>
                </c:pt>
                <c:pt idx="15228">
                  <c:v>39.919289999999997</c:v>
                </c:pt>
                <c:pt idx="15229">
                  <c:v>39.921909999999997</c:v>
                </c:pt>
                <c:pt idx="15230">
                  <c:v>39.924529999999997</c:v>
                </c:pt>
                <c:pt idx="15231">
                  <c:v>39.927149999999997</c:v>
                </c:pt>
                <c:pt idx="15232">
                  <c:v>39.929780000000001</c:v>
                </c:pt>
                <c:pt idx="15233">
                  <c:v>39.932400000000001</c:v>
                </c:pt>
                <c:pt idx="15234">
                  <c:v>39.935020000000002</c:v>
                </c:pt>
                <c:pt idx="15235">
                  <c:v>39.937640000000002</c:v>
                </c:pt>
                <c:pt idx="15236">
                  <c:v>39.940260000000002</c:v>
                </c:pt>
                <c:pt idx="15237">
                  <c:v>39.942880000000002</c:v>
                </c:pt>
                <c:pt idx="15238">
                  <c:v>39.945500000000003</c:v>
                </c:pt>
                <c:pt idx="15239">
                  <c:v>39.948120000000003</c:v>
                </c:pt>
                <c:pt idx="15240">
                  <c:v>39.950740000000003</c:v>
                </c:pt>
                <c:pt idx="15241">
                  <c:v>39.95337</c:v>
                </c:pt>
                <c:pt idx="15242">
                  <c:v>39.95599</c:v>
                </c:pt>
                <c:pt idx="15243">
                  <c:v>39.95861</c:v>
                </c:pt>
                <c:pt idx="15244">
                  <c:v>39.96123</c:v>
                </c:pt>
                <c:pt idx="15245">
                  <c:v>39.963850000000001</c:v>
                </c:pt>
                <c:pt idx="15246">
                  <c:v>39.966470000000001</c:v>
                </c:pt>
                <c:pt idx="15247">
                  <c:v>39.969099999999997</c:v>
                </c:pt>
                <c:pt idx="15248">
                  <c:v>39.971719999999998</c:v>
                </c:pt>
                <c:pt idx="15249">
                  <c:v>39.974339999999998</c:v>
                </c:pt>
                <c:pt idx="15250">
                  <c:v>39.976959999999998</c:v>
                </c:pt>
                <c:pt idx="15251">
                  <c:v>39.979579999999999</c:v>
                </c:pt>
                <c:pt idx="15252">
                  <c:v>39.982199999999999</c:v>
                </c:pt>
                <c:pt idx="15253">
                  <c:v>39.984830000000002</c:v>
                </c:pt>
                <c:pt idx="15254">
                  <c:v>39.987450000000003</c:v>
                </c:pt>
                <c:pt idx="15255">
                  <c:v>39.990070000000003</c:v>
                </c:pt>
                <c:pt idx="15256">
                  <c:v>39.992690000000003</c:v>
                </c:pt>
                <c:pt idx="15257">
                  <c:v>39.995310000000003</c:v>
                </c:pt>
                <c:pt idx="15258">
                  <c:v>39.997929999999997</c:v>
                </c:pt>
                <c:pt idx="15259">
                  <c:v>40.000549999999997</c:v>
                </c:pt>
                <c:pt idx="15260">
                  <c:v>40.003169999999997</c:v>
                </c:pt>
                <c:pt idx="15261">
                  <c:v>40.005789999999998</c:v>
                </c:pt>
                <c:pt idx="15262">
                  <c:v>40.008420000000001</c:v>
                </c:pt>
                <c:pt idx="15263">
                  <c:v>40.011040000000001</c:v>
                </c:pt>
                <c:pt idx="15264">
                  <c:v>40.013660000000002</c:v>
                </c:pt>
                <c:pt idx="15265">
                  <c:v>40.016280000000002</c:v>
                </c:pt>
                <c:pt idx="15266">
                  <c:v>40.018900000000002</c:v>
                </c:pt>
                <c:pt idx="15267">
                  <c:v>40.021520000000002</c:v>
                </c:pt>
                <c:pt idx="15268">
                  <c:v>40.024149999999999</c:v>
                </c:pt>
                <c:pt idx="15269">
                  <c:v>40.026769999999999</c:v>
                </c:pt>
                <c:pt idx="15270">
                  <c:v>40.029389999999999</c:v>
                </c:pt>
                <c:pt idx="15271">
                  <c:v>40.03201</c:v>
                </c:pt>
                <c:pt idx="15272">
                  <c:v>40.03463</c:v>
                </c:pt>
                <c:pt idx="15273">
                  <c:v>40.03725</c:v>
                </c:pt>
                <c:pt idx="15274">
                  <c:v>40.039879999999997</c:v>
                </c:pt>
                <c:pt idx="15275">
                  <c:v>40.042499999999997</c:v>
                </c:pt>
                <c:pt idx="15276">
                  <c:v>40.045119999999997</c:v>
                </c:pt>
                <c:pt idx="15277">
                  <c:v>40.047739999999997</c:v>
                </c:pt>
                <c:pt idx="15278">
                  <c:v>40.050359999999998</c:v>
                </c:pt>
                <c:pt idx="15279">
                  <c:v>40.052979999999998</c:v>
                </c:pt>
                <c:pt idx="15280">
                  <c:v>40.055599999999998</c:v>
                </c:pt>
                <c:pt idx="15281">
                  <c:v>40.058219999999999</c:v>
                </c:pt>
                <c:pt idx="15282">
                  <c:v>40.060839999999999</c:v>
                </c:pt>
                <c:pt idx="15283">
                  <c:v>40.063470000000002</c:v>
                </c:pt>
                <c:pt idx="15284">
                  <c:v>40.066090000000003</c:v>
                </c:pt>
                <c:pt idx="15285">
                  <c:v>40.068710000000003</c:v>
                </c:pt>
                <c:pt idx="15286">
                  <c:v>40.071330000000003</c:v>
                </c:pt>
                <c:pt idx="15287">
                  <c:v>40.073950000000004</c:v>
                </c:pt>
                <c:pt idx="15288">
                  <c:v>40.07658</c:v>
                </c:pt>
                <c:pt idx="15289">
                  <c:v>40.0792</c:v>
                </c:pt>
                <c:pt idx="15290">
                  <c:v>40.08182</c:v>
                </c:pt>
                <c:pt idx="15291">
                  <c:v>40.084440000000001</c:v>
                </c:pt>
                <c:pt idx="15292">
                  <c:v>40.087060000000001</c:v>
                </c:pt>
                <c:pt idx="15293">
                  <c:v>40.089680000000001</c:v>
                </c:pt>
                <c:pt idx="15294">
                  <c:v>40.092300000000002</c:v>
                </c:pt>
                <c:pt idx="15295">
                  <c:v>40.094920000000002</c:v>
                </c:pt>
                <c:pt idx="15296">
                  <c:v>40.097549999999998</c:v>
                </c:pt>
                <c:pt idx="15297">
                  <c:v>40.100169999999999</c:v>
                </c:pt>
                <c:pt idx="15298">
                  <c:v>40.102789999999999</c:v>
                </c:pt>
                <c:pt idx="15299">
                  <c:v>40.105409999999999</c:v>
                </c:pt>
                <c:pt idx="15300">
                  <c:v>40.108029999999999</c:v>
                </c:pt>
                <c:pt idx="15301">
                  <c:v>40.11065</c:v>
                </c:pt>
                <c:pt idx="15302">
                  <c:v>40.11327</c:v>
                </c:pt>
                <c:pt idx="15303">
                  <c:v>40.11589</c:v>
                </c:pt>
                <c:pt idx="15304">
                  <c:v>40.118519999999997</c:v>
                </c:pt>
                <c:pt idx="15305">
                  <c:v>40.121139999999997</c:v>
                </c:pt>
                <c:pt idx="15306">
                  <c:v>40.123759999999997</c:v>
                </c:pt>
                <c:pt idx="15307">
                  <c:v>40.126379999999997</c:v>
                </c:pt>
                <c:pt idx="15308">
                  <c:v>40.128999999999998</c:v>
                </c:pt>
                <c:pt idx="15309">
                  <c:v>40.131630000000001</c:v>
                </c:pt>
                <c:pt idx="15310">
                  <c:v>40.134250000000002</c:v>
                </c:pt>
                <c:pt idx="15311">
                  <c:v>40.136870000000002</c:v>
                </c:pt>
                <c:pt idx="15312">
                  <c:v>40.139490000000002</c:v>
                </c:pt>
                <c:pt idx="15313">
                  <c:v>40.142110000000002</c:v>
                </c:pt>
                <c:pt idx="15314">
                  <c:v>40.144730000000003</c:v>
                </c:pt>
                <c:pt idx="15315">
                  <c:v>40.147350000000003</c:v>
                </c:pt>
                <c:pt idx="15316">
                  <c:v>40.149970000000003</c:v>
                </c:pt>
                <c:pt idx="15317">
                  <c:v>40.1526</c:v>
                </c:pt>
                <c:pt idx="15318">
                  <c:v>40.15522</c:v>
                </c:pt>
                <c:pt idx="15319">
                  <c:v>40.15784</c:v>
                </c:pt>
                <c:pt idx="15320">
                  <c:v>40.16046</c:v>
                </c:pt>
                <c:pt idx="15321">
                  <c:v>40.163080000000001</c:v>
                </c:pt>
                <c:pt idx="15322">
                  <c:v>40.165700000000001</c:v>
                </c:pt>
                <c:pt idx="15323">
                  <c:v>40.168320000000001</c:v>
                </c:pt>
                <c:pt idx="15324">
                  <c:v>40.170949999999998</c:v>
                </c:pt>
                <c:pt idx="15325">
                  <c:v>40.173569999999998</c:v>
                </c:pt>
                <c:pt idx="15326">
                  <c:v>40.176189999999998</c:v>
                </c:pt>
                <c:pt idx="15327">
                  <c:v>40.178809999999999</c:v>
                </c:pt>
                <c:pt idx="15328">
                  <c:v>40.181429999999999</c:v>
                </c:pt>
                <c:pt idx="15329">
                  <c:v>40.184060000000002</c:v>
                </c:pt>
                <c:pt idx="15330">
                  <c:v>40.186680000000003</c:v>
                </c:pt>
                <c:pt idx="15331">
                  <c:v>40.189300000000003</c:v>
                </c:pt>
                <c:pt idx="15332">
                  <c:v>40.191920000000003</c:v>
                </c:pt>
                <c:pt idx="15333">
                  <c:v>40.194540000000003</c:v>
                </c:pt>
                <c:pt idx="15334">
                  <c:v>40.197159999999997</c:v>
                </c:pt>
                <c:pt idx="15335">
                  <c:v>40.199779999999997</c:v>
                </c:pt>
                <c:pt idx="15336">
                  <c:v>40.202399999999997</c:v>
                </c:pt>
                <c:pt idx="15337">
                  <c:v>40.205019999999998</c:v>
                </c:pt>
                <c:pt idx="15338">
                  <c:v>40.207650000000001</c:v>
                </c:pt>
                <c:pt idx="15339">
                  <c:v>40.210270000000001</c:v>
                </c:pt>
                <c:pt idx="15340">
                  <c:v>40.212890000000002</c:v>
                </c:pt>
                <c:pt idx="15341">
                  <c:v>40.215510000000002</c:v>
                </c:pt>
                <c:pt idx="15342">
                  <c:v>40.218130000000002</c:v>
                </c:pt>
                <c:pt idx="15343">
                  <c:v>40.220750000000002</c:v>
                </c:pt>
                <c:pt idx="15344">
                  <c:v>40.223370000000003</c:v>
                </c:pt>
                <c:pt idx="15345">
                  <c:v>40.225999999999999</c:v>
                </c:pt>
                <c:pt idx="15346">
                  <c:v>40.228619999999999</c:v>
                </c:pt>
                <c:pt idx="15347">
                  <c:v>40.23124</c:v>
                </c:pt>
                <c:pt idx="15348">
                  <c:v>40.23386</c:v>
                </c:pt>
                <c:pt idx="15349">
                  <c:v>40.23648</c:v>
                </c:pt>
                <c:pt idx="15350">
                  <c:v>40.239109999999997</c:v>
                </c:pt>
                <c:pt idx="15351">
                  <c:v>40.241729999999997</c:v>
                </c:pt>
                <c:pt idx="15352">
                  <c:v>40.244349999999997</c:v>
                </c:pt>
                <c:pt idx="15353">
                  <c:v>40.246969999999997</c:v>
                </c:pt>
                <c:pt idx="15354">
                  <c:v>40.249589999999998</c:v>
                </c:pt>
                <c:pt idx="15355">
                  <c:v>40.252209999999998</c:v>
                </c:pt>
                <c:pt idx="15356">
                  <c:v>40.254829999999998</c:v>
                </c:pt>
                <c:pt idx="15357">
                  <c:v>40.257449999999999</c:v>
                </c:pt>
                <c:pt idx="15358">
                  <c:v>40.260069999999999</c:v>
                </c:pt>
                <c:pt idx="15359">
                  <c:v>40.262700000000002</c:v>
                </c:pt>
                <c:pt idx="15360">
                  <c:v>40.265320000000003</c:v>
                </c:pt>
                <c:pt idx="15361">
                  <c:v>40.267940000000003</c:v>
                </c:pt>
                <c:pt idx="15362">
                  <c:v>40.270560000000003</c:v>
                </c:pt>
                <c:pt idx="15363">
                  <c:v>40.273180000000004</c:v>
                </c:pt>
                <c:pt idx="15364">
                  <c:v>40.275799999999997</c:v>
                </c:pt>
                <c:pt idx="15365">
                  <c:v>40.27843</c:v>
                </c:pt>
                <c:pt idx="15366">
                  <c:v>40.28105</c:v>
                </c:pt>
                <c:pt idx="15367">
                  <c:v>40.283670000000001</c:v>
                </c:pt>
                <c:pt idx="15368">
                  <c:v>40.286290000000001</c:v>
                </c:pt>
                <c:pt idx="15369">
                  <c:v>40.288910000000001</c:v>
                </c:pt>
                <c:pt idx="15370">
                  <c:v>40.291530000000002</c:v>
                </c:pt>
                <c:pt idx="15371">
                  <c:v>40.294159999999998</c:v>
                </c:pt>
                <c:pt idx="15372">
                  <c:v>40.296779999999998</c:v>
                </c:pt>
                <c:pt idx="15373">
                  <c:v>40.299399999999999</c:v>
                </c:pt>
                <c:pt idx="15374">
                  <c:v>40.302019999999999</c:v>
                </c:pt>
                <c:pt idx="15375">
                  <c:v>40.304639999999999</c:v>
                </c:pt>
                <c:pt idx="15376">
                  <c:v>40.307259999999999</c:v>
                </c:pt>
                <c:pt idx="15377">
                  <c:v>40.30988</c:v>
                </c:pt>
                <c:pt idx="15378">
                  <c:v>40.3125</c:v>
                </c:pt>
                <c:pt idx="15379">
                  <c:v>40.31512</c:v>
                </c:pt>
                <c:pt idx="15380">
                  <c:v>40.317749999999997</c:v>
                </c:pt>
                <c:pt idx="15381">
                  <c:v>40.320369999999997</c:v>
                </c:pt>
                <c:pt idx="15382">
                  <c:v>40.322989999999997</c:v>
                </c:pt>
                <c:pt idx="15383">
                  <c:v>40.325609999999998</c:v>
                </c:pt>
                <c:pt idx="15384">
                  <c:v>40.328229999999998</c:v>
                </c:pt>
                <c:pt idx="15385">
                  <c:v>40.330849999999998</c:v>
                </c:pt>
                <c:pt idx="15386">
                  <c:v>40.333480000000002</c:v>
                </c:pt>
                <c:pt idx="15387">
                  <c:v>40.336100000000002</c:v>
                </c:pt>
                <c:pt idx="15388">
                  <c:v>40.338720000000002</c:v>
                </c:pt>
                <c:pt idx="15389">
                  <c:v>40.341340000000002</c:v>
                </c:pt>
                <c:pt idx="15390">
                  <c:v>40.343960000000003</c:v>
                </c:pt>
                <c:pt idx="15391">
                  <c:v>40.346580000000003</c:v>
                </c:pt>
                <c:pt idx="15392">
                  <c:v>40.349209999999999</c:v>
                </c:pt>
                <c:pt idx="15393">
                  <c:v>40.35183</c:v>
                </c:pt>
                <c:pt idx="15394">
                  <c:v>40.35445</c:v>
                </c:pt>
                <c:pt idx="15395">
                  <c:v>40.35707</c:v>
                </c:pt>
                <c:pt idx="15396">
                  <c:v>40.359690000000001</c:v>
                </c:pt>
                <c:pt idx="15397">
                  <c:v>40.362310000000001</c:v>
                </c:pt>
                <c:pt idx="15398">
                  <c:v>40.364930000000001</c:v>
                </c:pt>
                <c:pt idx="15399">
                  <c:v>40.367550000000001</c:v>
                </c:pt>
                <c:pt idx="15400">
                  <c:v>40.370170000000002</c:v>
                </c:pt>
                <c:pt idx="15401">
                  <c:v>40.372799999999998</c:v>
                </c:pt>
                <c:pt idx="15402">
                  <c:v>40.375419999999998</c:v>
                </c:pt>
                <c:pt idx="15403">
                  <c:v>40.378039999999999</c:v>
                </c:pt>
                <c:pt idx="15404">
                  <c:v>40.380659999999999</c:v>
                </c:pt>
                <c:pt idx="15405">
                  <c:v>40.383279999999999</c:v>
                </c:pt>
                <c:pt idx="15406">
                  <c:v>40.385910000000003</c:v>
                </c:pt>
                <c:pt idx="15407">
                  <c:v>40.388530000000003</c:v>
                </c:pt>
                <c:pt idx="15408">
                  <c:v>40.391150000000003</c:v>
                </c:pt>
                <c:pt idx="15409">
                  <c:v>40.393770000000004</c:v>
                </c:pt>
                <c:pt idx="15410">
                  <c:v>40.396389999999997</c:v>
                </c:pt>
                <c:pt idx="15411">
                  <c:v>40.399009999999997</c:v>
                </c:pt>
                <c:pt idx="15412">
                  <c:v>40.401629999999997</c:v>
                </c:pt>
                <c:pt idx="15413">
                  <c:v>40.404249999999998</c:v>
                </c:pt>
                <c:pt idx="15414">
                  <c:v>40.406880000000001</c:v>
                </c:pt>
                <c:pt idx="15415">
                  <c:v>40.409500000000001</c:v>
                </c:pt>
                <c:pt idx="15416">
                  <c:v>40.412120000000002</c:v>
                </c:pt>
                <c:pt idx="15417">
                  <c:v>40.414740000000002</c:v>
                </c:pt>
                <c:pt idx="15418">
                  <c:v>40.417360000000002</c:v>
                </c:pt>
                <c:pt idx="15419">
                  <c:v>40.419980000000002</c:v>
                </c:pt>
                <c:pt idx="15420">
                  <c:v>40.422600000000003</c:v>
                </c:pt>
                <c:pt idx="15421">
                  <c:v>40.425220000000003</c:v>
                </c:pt>
                <c:pt idx="15422">
                  <c:v>40.427849999999999</c:v>
                </c:pt>
                <c:pt idx="15423">
                  <c:v>40.43047</c:v>
                </c:pt>
                <c:pt idx="15424">
                  <c:v>40.43309</c:v>
                </c:pt>
                <c:pt idx="15425">
                  <c:v>40.43571</c:v>
                </c:pt>
                <c:pt idx="15426">
                  <c:v>40.438330000000001</c:v>
                </c:pt>
                <c:pt idx="15427">
                  <c:v>40.440959999999997</c:v>
                </c:pt>
                <c:pt idx="15428">
                  <c:v>40.443579999999997</c:v>
                </c:pt>
                <c:pt idx="15429">
                  <c:v>40.446199999999997</c:v>
                </c:pt>
                <c:pt idx="15430">
                  <c:v>40.448819999999998</c:v>
                </c:pt>
                <c:pt idx="15431">
                  <c:v>40.451439999999998</c:v>
                </c:pt>
                <c:pt idx="15432">
                  <c:v>40.454059999999998</c:v>
                </c:pt>
                <c:pt idx="15433">
                  <c:v>40.456679999999999</c:v>
                </c:pt>
                <c:pt idx="15434">
                  <c:v>40.459299999999999</c:v>
                </c:pt>
                <c:pt idx="15435">
                  <c:v>40.461930000000002</c:v>
                </c:pt>
                <c:pt idx="15436">
                  <c:v>40.464550000000003</c:v>
                </c:pt>
                <c:pt idx="15437">
                  <c:v>40.467170000000003</c:v>
                </c:pt>
                <c:pt idx="15438">
                  <c:v>40.469790000000003</c:v>
                </c:pt>
                <c:pt idx="15439">
                  <c:v>40.472410000000004</c:v>
                </c:pt>
                <c:pt idx="15440">
                  <c:v>40.475029999999997</c:v>
                </c:pt>
                <c:pt idx="15441">
                  <c:v>40.477649999999997</c:v>
                </c:pt>
                <c:pt idx="15442">
                  <c:v>40.48028</c:v>
                </c:pt>
                <c:pt idx="15443">
                  <c:v>40.482900000000001</c:v>
                </c:pt>
                <c:pt idx="15444">
                  <c:v>40.485520000000001</c:v>
                </c:pt>
                <c:pt idx="15445">
                  <c:v>40.488140000000001</c:v>
                </c:pt>
                <c:pt idx="15446">
                  <c:v>40.490760000000002</c:v>
                </c:pt>
                <c:pt idx="15447">
                  <c:v>40.493389999999998</c:v>
                </c:pt>
                <c:pt idx="15448">
                  <c:v>40.496009999999998</c:v>
                </c:pt>
                <c:pt idx="15449">
                  <c:v>40.498629999999999</c:v>
                </c:pt>
                <c:pt idx="15450">
                  <c:v>40.501249999999999</c:v>
                </c:pt>
                <c:pt idx="15451">
                  <c:v>40.503869999999999</c:v>
                </c:pt>
                <c:pt idx="15452">
                  <c:v>40.506489999999999</c:v>
                </c:pt>
                <c:pt idx="15453">
                  <c:v>40.50911</c:v>
                </c:pt>
                <c:pt idx="15454">
                  <c:v>40.51173</c:v>
                </c:pt>
                <c:pt idx="15455">
                  <c:v>40.51435</c:v>
                </c:pt>
                <c:pt idx="15456">
                  <c:v>40.516979999999997</c:v>
                </c:pt>
                <c:pt idx="15457">
                  <c:v>40.519599999999997</c:v>
                </c:pt>
                <c:pt idx="15458">
                  <c:v>40.522219999999997</c:v>
                </c:pt>
                <c:pt idx="15459">
                  <c:v>40.524839999999998</c:v>
                </c:pt>
                <c:pt idx="15460">
                  <c:v>40.527459999999998</c:v>
                </c:pt>
                <c:pt idx="15461">
                  <c:v>40.530079999999998</c:v>
                </c:pt>
                <c:pt idx="15462">
                  <c:v>40.532699999999998</c:v>
                </c:pt>
                <c:pt idx="15463">
                  <c:v>40.535330000000002</c:v>
                </c:pt>
                <c:pt idx="15464">
                  <c:v>40.537950000000002</c:v>
                </c:pt>
                <c:pt idx="15465">
                  <c:v>40.540570000000002</c:v>
                </c:pt>
                <c:pt idx="15466">
                  <c:v>40.543190000000003</c:v>
                </c:pt>
                <c:pt idx="15467">
                  <c:v>40.545810000000003</c:v>
                </c:pt>
                <c:pt idx="15468">
                  <c:v>40.548439999999999</c:v>
                </c:pt>
                <c:pt idx="15469">
                  <c:v>40.55106</c:v>
                </c:pt>
                <c:pt idx="15470">
                  <c:v>40.55368</c:v>
                </c:pt>
                <c:pt idx="15471">
                  <c:v>40.5563</c:v>
                </c:pt>
                <c:pt idx="15472">
                  <c:v>40.558920000000001</c:v>
                </c:pt>
                <c:pt idx="15473">
                  <c:v>40.561540000000001</c:v>
                </c:pt>
                <c:pt idx="15474">
                  <c:v>40.564160000000001</c:v>
                </c:pt>
                <c:pt idx="15475">
                  <c:v>40.566780000000001</c:v>
                </c:pt>
                <c:pt idx="15476">
                  <c:v>40.569400000000002</c:v>
                </c:pt>
                <c:pt idx="15477">
                  <c:v>40.572029999999998</c:v>
                </c:pt>
                <c:pt idx="15478">
                  <c:v>40.574649999999998</c:v>
                </c:pt>
                <c:pt idx="15479">
                  <c:v>40.577269999999999</c:v>
                </c:pt>
                <c:pt idx="15480">
                  <c:v>40.579889999999999</c:v>
                </c:pt>
                <c:pt idx="15481">
                  <c:v>40.582509999999999</c:v>
                </c:pt>
                <c:pt idx="15482">
                  <c:v>40.585129999999999</c:v>
                </c:pt>
                <c:pt idx="15483">
                  <c:v>40.587760000000003</c:v>
                </c:pt>
                <c:pt idx="15484">
                  <c:v>40.590380000000003</c:v>
                </c:pt>
                <c:pt idx="15485">
                  <c:v>40.593000000000004</c:v>
                </c:pt>
                <c:pt idx="15486">
                  <c:v>40.595619999999997</c:v>
                </c:pt>
                <c:pt idx="15487">
                  <c:v>40.598239999999997</c:v>
                </c:pt>
                <c:pt idx="15488">
                  <c:v>40.600859999999997</c:v>
                </c:pt>
                <c:pt idx="15489">
                  <c:v>40.603490000000001</c:v>
                </c:pt>
                <c:pt idx="15490">
                  <c:v>40.606110000000001</c:v>
                </c:pt>
                <c:pt idx="15491">
                  <c:v>40.608730000000001</c:v>
                </c:pt>
                <c:pt idx="15492">
                  <c:v>40.611350000000002</c:v>
                </c:pt>
                <c:pt idx="15493">
                  <c:v>40.613970000000002</c:v>
                </c:pt>
                <c:pt idx="15494">
                  <c:v>40.616590000000002</c:v>
                </c:pt>
                <c:pt idx="15495">
                  <c:v>40.619210000000002</c:v>
                </c:pt>
                <c:pt idx="15496">
                  <c:v>40.621830000000003</c:v>
                </c:pt>
                <c:pt idx="15497">
                  <c:v>40.624450000000003</c:v>
                </c:pt>
                <c:pt idx="15498">
                  <c:v>40.627079999999999</c:v>
                </c:pt>
                <c:pt idx="15499">
                  <c:v>40.6297</c:v>
                </c:pt>
                <c:pt idx="15500">
                  <c:v>40.63232</c:v>
                </c:pt>
                <c:pt idx="15501">
                  <c:v>40.63494</c:v>
                </c:pt>
                <c:pt idx="15502">
                  <c:v>40.637560000000001</c:v>
                </c:pt>
                <c:pt idx="15503">
                  <c:v>40.640180000000001</c:v>
                </c:pt>
                <c:pt idx="15504">
                  <c:v>40.642809999999997</c:v>
                </c:pt>
                <c:pt idx="15505">
                  <c:v>40.645429999999998</c:v>
                </c:pt>
                <c:pt idx="15506">
                  <c:v>40.648049999999998</c:v>
                </c:pt>
                <c:pt idx="15507">
                  <c:v>40.650669999999998</c:v>
                </c:pt>
                <c:pt idx="15508">
                  <c:v>40.653289999999998</c:v>
                </c:pt>
                <c:pt idx="15509">
                  <c:v>40.655909999999999</c:v>
                </c:pt>
                <c:pt idx="15510">
                  <c:v>40.658540000000002</c:v>
                </c:pt>
                <c:pt idx="15511">
                  <c:v>40.661160000000002</c:v>
                </c:pt>
                <c:pt idx="15512">
                  <c:v>40.663780000000003</c:v>
                </c:pt>
                <c:pt idx="15513">
                  <c:v>40.666400000000003</c:v>
                </c:pt>
                <c:pt idx="15514">
                  <c:v>40.669020000000003</c:v>
                </c:pt>
                <c:pt idx="15515">
                  <c:v>40.671639999999996</c:v>
                </c:pt>
                <c:pt idx="15516">
                  <c:v>40.674259999999997</c:v>
                </c:pt>
                <c:pt idx="15517">
                  <c:v>40.676879999999997</c:v>
                </c:pt>
                <c:pt idx="15518">
                  <c:v>40.679499999999997</c:v>
                </c:pt>
                <c:pt idx="15519">
                  <c:v>40.682130000000001</c:v>
                </c:pt>
                <c:pt idx="15520">
                  <c:v>40.684750000000001</c:v>
                </c:pt>
                <c:pt idx="15521">
                  <c:v>40.687370000000001</c:v>
                </c:pt>
                <c:pt idx="15522">
                  <c:v>40.689990000000002</c:v>
                </c:pt>
                <c:pt idx="15523">
                  <c:v>40.692610000000002</c:v>
                </c:pt>
                <c:pt idx="15524">
                  <c:v>40.695239999999998</c:v>
                </c:pt>
                <c:pt idx="15525">
                  <c:v>40.697859999999999</c:v>
                </c:pt>
                <c:pt idx="15526">
                  <c:v>40.700479999999999</c:v>
                </c:pt>
                <c:pt idx="15527">
                  <c:v>40.703099999999999</c:v>
                </c:pt>
                <c:pt idx="15528">
                  <c:v>40.705719999999999</c:v>
                </c:pt>
                <c:pt idx="15529">
                  <c:v>40.70834</c:v>
                </c:pt>
                <c:pt idx="15530">
                  <c:v>40.71096</c:v>
                </c:pt>
                <c:pt idx="15531">
                  <c:v>40.71358</c:v>
                </c:pt>
                <c:pt idx="15532">
                  <c:v>40.716209999999997</c:v>
                </c:pt>
                <c:pt idx="15533">
                  <c:v>40.718829999999997</c:v>
                </c:pt>
                <c:pt idx="15534">
                  <c:v>40.721449999999997</c:v>
                </c:pt>
                <c:pt idx="15535">
                  <c:v>40.724069999999998</c:v>
                </c:pt>
                <c:pt idx="15536">
                  <c:v>40.726689999999998</c:v>
                </c:pt>
                <c:pt idx="15537">
                  <c:v>40.729309999999998</c:v>
                </c:pt>
                <c:pt idx="15538">
                  <c:v>40.731929999999998</c:v>
                </c:pt>
                <c:pt idx="15539">
                  <c:v>40.734549999999999</c:v>
                </c:pt>
                <c:pt idx="15540">
                  <c:v>40.737180000000002</c:v>
                </c:pt>
                <c:pt idx="15541">
                  <c:v>40.739800000000002</c:v>
                </c:pt>
                <c:pt idx="15542">
                  <c:v>40.742420000000003</c:v>
                </c:pt>
                <c:pt idx="15543">
                  <c:v>40.745040000000003</c:v>
                </c:pt>
                <c:pt idx="15544">
                  <c:v>40.747660000000003</c:v>
                </c:pt>
                <c:pt idx="15545">
                  <c:v>40.75029</c:v>
                </c:pt>
                <c:pt idx="15546">
                  <c:v>40.75291</c:v>
                </c:pt>
                <c:pt idx="15547">
                  <c:v>40.75553</c:v>
                </c:pt>
                <c:pt idx="15548">
                  <c:v>40.758150000000001</c:v>
                </c:pt>
                <c:pt idx="15549">
                  <c:v>40.760770000000001</c:v>
                </c:pt>
                <c:pt idx="15550">
                  <c:v>40.763390000000001</c:v>
                </c:pt>
                <c:pt idx="15551">
                  <c:v>40.766010000000001</c:v>
                </c:pt>
                <c:pt idx="15552">
                  <c:v>40.768630000000002</c:v>
                </c:pt>
                <c:pt idx="15553">
                  <c:v>40.771259999999998</c:v>
                </c:pt>
                <c:pt idx="15554">
                  <c:v>40.773879999999998</c:v>
                </c:pt>
                <c:pt idx="15555">
                  <c:v>40.776499999999999</c:v>
                </c:pt>
                <c:pt idx="15556">
                  <c:v>40.779119999999999</c:v>
                </c:pt>
                <c:pt idx="15557">
                  <c:v>40.781739999999999</c:v>
                </c:pt>
                <c:pt idx="15558">
                  <c:v>40.78436</c:v>
                </c:pt>
                <c:pt idx="15559">
                  <c:v>40.78698</c:v>
                </c:pt>
                <c:pt idx="15560">
                  <c:v>40.789610000000003</c:v>
                </c:pt>
                <c:pt idx="15561">
                  <c:v>40.792230000000004</c:v>
                </c:pt>
                <c:pt idx="15562">
                  <c:v>40.794849999999997</c:v>
                </c:pt>
                <c:pt idx="15563">
                  <c:v>40.797469999999997</c:v>
                </c:pt>
                <c:pt idx="15564">
                  <c:v>40.800089999999997</c:v>
                </c:pt>
                <c:pt idx="15565">
                  <c:v>40.802709999999998</c:v>
                </c:pt>
                <c:pt idx="15566">
                  <c:v>40.805340000000001</c:v>
                </c:pt>
                <c:pt idx="15567">
                  <c:v>40.807960000000001</c:v>
                </c:pt>
                <c:pt idx="15568">
                  <c:v>40.810580000000002</c:v>
                </c:pt>
                <c:pt idx="15569">
                  <c:v>40.813200000000002</c:v>
                </c:pt>
                <c:pt idx="15570">
                  <c:v>40.815820000000002</c:v>
                </c:pt>
                <c:pt idx="15571">
                  <c:v>40.818440000000002</c:v>
                </c:pt>
                <c:pt idx="15572">
                  <c:v>40.821060000000003</c:v>
                </c:pt>
                <c:pt idx="15573">
                  <c:v>40.823680000000003</c:v>
                </c:pt>
                <c:pt idx="15574">
                  <c:v>40.826309999999999</c:v>
                </c:pt>
                <c:pt idx="15575">
                  <c:v>40.82893</c:v>
                </c:pt>
                <c:pt idx="15576">
                  <c:v>40.83155</c:v>
                </c:pt>
                <c:pt idx="15577">
                  <c:v>40.83417</c:v>
                </c:pt>
                <c:pt idx="15578">
                  <c:v>40.836790000000001</c:v>
                </c:pt>
                <c:pt idx="15579">
                  <c:v>40.839410000000001</c:v>
                </c:pt>
                <c:pt idx="15580">
                  <c:v>40.842030000000001</c:v>
                </c:pt>
                <c:pt idx="15581">
                  <c:v>40.844659999999998</c:v>
                </c:pt>
                <c:pt idx="15582">
                  <c:v>40.847279999999998</c:v>
                </c:pt>
                <c:pt idx="15583">
                  <c:v>40.849899999999998</c:v>
                </c:pt>
                <c:pt idx="15584">
                  <c:v>40.852519999999998</c:v>
                </c:pt>
                <c:pt idx="15585">
                  <c:v>40.855139999999999</c:v>
                </c:pt>
                <c:pt idx="15586">
                  <c:v>40.857770000000002</c:v>
                </c:pt>
                <c:pt idx="15587">
                  <c:v>40.860390000000002</c:v>
                </c:pt>
                <c:pt idx="15588">
                  <c:v>40.863010000000003</c:v>
                </c:pt>
                <c:pt idx="15589">
                  <c:v>40.865630000000003</c:v>
                </c:pt>
                <c:pt idx="15590">
                  <c:v>40.868250000000003</c:v>
                </c:pt>
                <c:pt idx="15591">
                  <c:v>40.870869999999996</c:v>
                </c:pt>
                <c:pt idx="15592">
                  <c:v>40.873489999999997</c:v>
                </c:pt>
                <c:pt idx="15593">
                  <c:v>40.876109999999997</c:v>
                </c:pt>
                <c:pt idx="15594">
                  <c:v>40.878729999999997</c:v>
                </c:pt>
                <c:pt idx="15595">
                  <c:v>40.881360000000001</c:v>
                </c:pt>
                <c:pt idx="15596">
                  <c:v>40.883980000000001</c:v>
                </c:pt>
                <c:pt idx="15597">
                  <c:v>40.886600000000001</c:v>
                </c:pt>
                <c:pt idx="15598">
                  <c:v>40.889220000000002</c:v>
                </c:pt>
                <c:pt idx="15599">
                  <c:v>40.891840000000002</c:v>
                </c:pt>
                <c:pt idx="15600">
                  <c:v>40.894460000000002</c:v>
                </c:pt>
                <c:pt idx="15601">
                  <c:v>40.897089999999999</c:v>
                </c:pt>
                <c:pt idx="15602">
                  <c:v>40.899709999999999</c:v>
                </c:pt>
                <c:pt idx="15603">
                  <c:v>40.902329999999999</c:v>
                </c:pt>
                <c:pt idx="15604">
                  <c:v>40.904949999999999</c:v>
                </c:pt>
                <c:pt idx="15605">
                  <c:v>40.90757</c:v>
                </c:pt>
                <c:pt idx="15606">
                  <c:v>40.91019</c:v>
                </c:pt>
                <c:pt idx="15607">
                  <c:v>40.912820000000004</c:v>
                </c:pt>
                <c:pt idx="15608">
                  <c:v>40.915439999999997</c:v>
                </c:pt>
                <c:pt idx="15609">
                  <c:v>40.918059999999997</c:v>
                </c:pt>
                <c:pt idx="15610">
                  <c:v>40.920679999999997</c:v>
                </c:pt>
                <c:pt idx="15611">
                  <c:v>40.923299999999998</c:v>
                </c:pt>
                <c:pt idx="15612">
                  <c:v>40.925919999999998</c:v>
                </c:pt>
                <c:pt idx="15613">
                  <c:v>40.928539999999998</c:v>
                </c:pt>
                <c:pt idx="15614">
                  <c:v>40.931159999999998</c:v>
                </c:pt>
                <c:pt idx="15615">
                  <c:v>40.933779999999999</c:v>
                </c:pt>
                <c:pt idx="15616">
                  <c:v>40.936410000000002</c:v>
                </c:pt>
                <c:pt idx="15617">
                  <c:v>40.939030000000002</c:v>
                </c:pt>
                <c:pt idx="15618">
                  <c:v>40.941650000000003</c:v>
                </c:pt>
                <c:pt idx="15619">
                  <c:v>40.944270000000003</c:v>
                </c:pt>
                <c:pt idx="15620">
                  <c:v>40.946890000000003</c:v>
                </c:pt>
                <c:pt idx="15621">
                  <c:v>40.949509999999997</c:v>
                </c:pt>
                <c:pt idx="15622">
                  <c:v>40.95214</c:v>
                </c:pt>
                <c:pt idx="15623">
                  <c:v>40.95476</c:v>
                </c:pt>
                <c:pt idx="15624">
                  <c:v>40.957380000000001</c:v>
                </c:pt>
                <c:pt idx="15625">
                  <c:v>40.96</c:v>
                </c:pt>
                <c:pt idx="15626">
                  <c:v>40.962620000000001</c:v>
                </c:pt>
                <c:pt idx="15627">
                  <c:v>40.965240000000001</c:v>
                </c:pt>
                <c:pt idx="15628">
                  <c:v>40.967860000000002</c:v>
                </c:pt>
                <c:pt idx="15629">
                  <c:v>40.970489999999998</c:v>
                </c:pt>
                <c:pt idx="15630">
                  <c:v>40.973109999999998</c:v>
                </c:pt>
                <c:pt idx="15631">
                  <c:v>40.975729999999999</c:v>
                </c:pt>
                <c:pt idx="15632">
                  <c:v>40.978349999999999</c:v>
                </c:pt>
                <c:pt idx="15633">
                  <c:v>40.980969999999999</c:v>
                </c:pt>
                <c:pt idx="15634">
                  <c:v>40.98359</c:v>
                </c:pt>
                <c:pt idx="15635">
                  <c:v>40.98621</c:v>
                </c:pt>
                <c:pt idx="15636">
                  <c:v>40.98883</c:v>
                </c:pt>
                <c:pt idx="15637">
                  <c:v>40.991459999999996</c:v>
                </c:pt>
                <c:pt idx="15638">
                  <c:v>40.994079999999997</c:v>
                </c:pt>
                <c:pt idx="15639">
                  <c:v>40.996699999999997</c:v>
                </c:pt>
                <c:pt idx="15640">
                  <c:v>40.999319999999997</c:v>
                </c:pt>
                <c:pt idx="15641">
                  <c:v>41.001939999999998</c:v>
                </c:pt>
                <c:pt idx="15642">
                  <c:v>41.004559999999998</c:v>
                </c:pt>
                <c:pt idx="15643">
                  <c:v>41.007190000000001</c:v>
                </c:pt>
                <c:pt idx="15644">
                  <c:v>41.009810000000002</c:v>
                </c:pt>
                <c:pt idx="15645">
                  <c:v>41.012430000000002</c:v>
                </c:pt>
                <c:pt idx="15646">
                  <c:v>41.015050000000002</c:v>
                </c:pt>
                <c:pt idx="15647">
                  <c:v>41.017670000000003</c:v>
                </c:pt>
                <c:pt idx="15648">
                  <c:v>41.020290000000003</c:v>
                </c:pt>
                <c:pt idx="15649">
                  <c:v>41.022910000000003</c:v>
                </c:pt>
                <c:pt idx="15650">
                  <c:v>41.025539999999999</c:v>
                </c:pt>
                <c:pt idx="15651">
                  <c:v>41.02816</c:v>
                </c:pt>
                <c:pt idx="15652">
                  <c:v>41.03078</c:v>
                </c:pt>
                <c:pt idx="15653">
                  <c:v>41.0334</c:v>
                </c:pt>
                <c:pt idx="15654">
                  <c:v>41.036020000000001</c:v>
                </c:pt>
                <c:pt idx="15655">
                  <c:v>41.038640000000001</c:v>
                </c:pt>
                <c:pt idx="15656">
                  <c:v>41.041260000000001</c:v>
                </c:pt>
                <c:pt idx="15657">
                  <c:v>41.043880000000001</c:v>
                </c:pt>
                <c:pt idx="15658">
                  <c:v>41.046509999999998</c:v>
                </c:pt>
                <c:pt idx="15659">
                  <c:v>41.049129999999998</c:v>
                </c:pt>
                <c:pt idx="15660">
                  <c:v>41.051749999999998</c:v>
                </c:pt>
                <c:pt idx="15661">
                  <c:v>41.054369999999999</c:v>
                </c:pt>
                <c:pt idx="15662">
                  <c:v>41.056989999999999</c:v>
                </c:pt>
                <c:pt idx="15663">
                  <c:v>41.059620000000002</c:v>
                </c:pt>
                <c:pt idx="15664">
                  <c:v>41.062240000000003</c:v>
                </c:pt>
                <c:pt idx="15665">
                  <c:v>41.064860000000003</c:v>
                </c:pt>
                <c:pt idx="15666">
                  <c:v>41.067480000000003</c:v>
                </c:pt>
                <c:pt idx="15667">
                  <c:v>41.070099999999996</c:v>
                </c:pt>
                <c:pt idx="15668">
                  <c:v>41.072719999999997</c:v>
                </c:pt>
                <c:pt idx="15669">
                  <c:v>41.075339999999997</c:v>
                </c:pt>
                <c:pt idx="15670">
                  <c:v>41.077959999999997</c:v>
                </c:pt>
                <c:pt idx="15671">
                  <c:v>41.080590000000001</c:v>
                </c:pt>
                <c:pt idx="15672">
                  <c:v>41.083210000000001</c:v>
                </c:pt>
                <c:pt idx="15673">
                  <c:v>41.085830000000001</c:v>
                </c:pt>
                <c:pt idx="15674">
                  <c:v>41.088450000000002</c:v>
                </c:pt>
                <c:pt idx="15675">
                  <c:v>41.091070000000002</c:v>
                </c:pt>
                <c:pt idx="15676">
                  <c:v>41.093690000000002</c:v>
                </c:pt>
                <c:pt idx="15677">
                  <c:v>41.096310000000003</c:v>
                </c:pt>
                <c:pt idx="15678">
                  <c:v>41.098930000000003</c:v>
                </c:pt>
                <c:pt idx="15679">
                  <c:v>41.101559999999999</c:v>
                </c:pt>
                <c:pt idx="15680">
                  <c:v>41.104179999999999</c:v>
                </c:pt>
                <c:pt idx="15681">
                  <c:v>41.1068</c:v>
                </c:pt>
                <c:pt idx="15682">
                  <c:v>41.10942</c:v>
                </c:pt>
                <c:pt idx="15683">
                  <c:v>41.11204</c:v>
                </c:pt>
                <c:pt idx="15684">
                  <c:v>41.114669999999997</c:v>
                </c:pt>
                <c:pt idx="15685">
                  <c:v>41.117289999999997</c:v>
                </c:pt>
                <c:pt idx="15686">
                  <c:v>41.119909999999997</c:v>
                </c:pt>
                <c:pt idx="15687">
                  <c:v>41.122529999999998</c:v>
                </c:pt>
                <c:pt idx="15688">
                  <c:v>41.125149999999998</c:v>
                </c:pt>
                <c:pt idx="15689">
                  <c:v>41.127769999999998</c:v>
                </c:pt>
                <c:pt idx="15690">
                  <c:v>41.130389999999998</c:v>
                </c:pt>
                <c:pt idx="15691">
                  <c:v>41.133009999999999</c:v>
                </c:pt>
                <c:pt idx="15692">
                  <c:v>41.135640000000002</c:v>
                </c:pt>
                <c:pt idx="15693">
                  <c:v>41.138260000000002</c:v>
                </c:pt>
                <c:pt idx="15694">
                  <c:v>41.140880000000003</c:v>
                </c:pt>
                <c:pt idx="15695">
                  <c:v>41.143500000000003</c:v>
                </c:pt>
                <c:pt idx="15696">
                  <c:v>41.146120000000003</c:v>
                </c:pt>
                <c:pt idx="15697">
                  <c:v>41.148739999999997</c:v>
                </c:pt>
                <c:pt idx="15698">
                  <c:v>41.151359999999997</c:v>
                </c:pt>
                <c:pt idx="15699">
                  <c:v>41.15399</c:v>
                </c:pt>
                <c:pt idx="15700">
                  <c:v>41.156610000000001</c:v>
                </c:pt>
                <c:pt idx="15701">
                  <c:v>41.159230000000001</c:v>
                </c:pt>
                <c:pt idx="15702">
                  <c:v>41.161850000000001</c:v>
                </c:pt>
                <c:pt idx="15703">
                  <c:v>41.164470000000001</c:v>
                </c:pt>
                <c:pt idx="15704">
                  <c:v>41.167099999999998</c:v>
                </c:pt>
                <c:pt idx="15705">
                  <c:v>41.169719999999998</c:v>
                </c:pt>
                <c:pt idx="15706">
                  <c:v>41.172339999999998</c:v>
                </c:pt>
                <c:pt idx="15707">
                  <c:v>41.174959999999999</c:v>
                </c:pt>
                <c:pt idx="15708">
                  <c:v>41.177579999999999</c:v>
                </c:pt>
                <c:pt idx="15709">
                  <c:v>41.180199999999999</c:v>
                </c:pt>
                <c:pt idx="15710">
                  <c:v>41.18282</c:v>
                </c:pt>
                <c:pt idx="15711">
                  <c:v>41.18544</c:v>
                </c:pt>
                <c:pt idx="15712">
                  <c:v>41.18806</c:v>
                </c:pt>
                <c:pt idx="15713">
                  <c:v>41.190689999999996</c:v>
                </c:pt>
                <c:pt idx="15714">
                  <c:v>41.193309999999997</c:v>
                </c:pt>
                <c:pt idx="15715">
                  <c:v>41.195929999999997</c:v>
                </c:pt>
                <c:pt idx="15716">
                  <c:v>41.198549999999997</c:v>
                </c:pt>
                <c:pt idx="15717">
                  <c:v>41.201169999999998</c:v>
                </c:pt>
                <c:pt idx="15718">
                  <c:v>41.203789999999998</c:v>
                </c:pt>
                <c:pt idx="15719">
                  <c:v>41.206409999999998</c:v>
                </c:pt>
                <c:pt idx="15720">
                  <c:v>41.209040000000002</c:v>
                </c:pt>
                <c:pt idx="15721">
                  <c:v>41.211660000000002</c:v>
                </c:pt>
                <c:pt idx="15722">
                  <c:v>41.214280000000002</c:v>
                </c:pt>
                <c:pt idx="15723">
                  <c:v>41.216900000000003</c:v>
                </c:pt>
                <c:pt idx="15724">
                  <c:v>41.219520000000003</c:v>
                </c:pt>
                <c:pt idx="15725">
                  <c:v>41.222149999999999</c:v>
                </c:pt>
                <c:pt idx="15726">
                  <c:v>41.224769999999999</c:v>
                </c:pt>
                <c:pt idx="15727">
                  <c:v>41.22739</c:v>
                </c:pt>
                <c:pt idx="15728">
                  <c:v>41.23001</c:v>
                </c:pt>
                <c:pt idx="15729">
                  <c:v>41.23263</c:v>
                </c:pt>
                <c:pt idx="15730">
                  <c:v>41.235250000000001</c:v>
                </c:pt>
                <c:pt idx="15731">
                  <c:v>41.237870000000001</c:v>
                </c:pt>
                <c:pt idx="15732">
                  <c:v>41.240490000000001</c:v>
                </c:pt>
                <c:pt idx="15733">
                  <c:v>41.243110000000001</c:v>
                </c:pt>
                <c:pt idx="15734">
                  <c:v>41.245739999999998</c:v>
                </c:pt>
                <c:pt idx="15735">
                  <c:v>41.248359999999998</c:v>
                </c:pt>
                <c:pt idx="15736">
                  <c:v>41.250979999999998</c:v>
                </c:pt>
                <c:pt idx="15737">
                  <c:v>41.253599999999999</c:v>
                </c:pt>
                <c:pt idx="15738">
                  <c:v>41.256219999999999</c:v>
                </c:pt>
                <c:pt idx="15739">
                  <c:v>41.258839999999999</c:v>
                </c:pt>
                <c:pt idx="15740">
                  <c:v>41.261470000000003</c:v>
                </c:pt>
                <c:pt idx="15741">
                  <c:v>41.264090000000003</c:v>
                </c:pt>
                <c:pt idx="15742">
                  <c:v>41.266710000000003</c:v>
                </c:pt>
                <c:pt idx="15743">
                  <c:v>41.269329999999997</c:v>
                </c:pt>
                <c:pt idx="15744">
                  <c:v>41.271949999999997</c:v>
                </c:pt>
                <c:pt idx="15745">
                  <c:v>41.274569999999997</c:v>
                </c:pt>
                <c:pt idx="15746">
                  <c:v>41.277189999999997</c:v>
                </c:pt>
                <c:pt idx="15747">
                  <c:v>41.279820000000001</c:v>
                </c:pt>
                <c:pt idx="15748">
                  <c:v>41.282440000000001</c:v>
                </c:pt>
                <c:pt idx="15749">
                  <c:v>41.285060000000001</c:v>
                </c:pt>
                <c:pt idx="15750">
                  <c:v>41.287680000000002</c:v>
                </c:pt>
                <c:pt idx="15751">
                  <c:v>41.290300000000002</c:v>
                </c:pt>
                <c:pt idx="15752">
                  <c:v>41.292920000000002</c:v>
                </c:pt>
                <c:pt idx="15753">
                  <c:v>41.295540000000003</c:v>
                </c:pt>
                <c:pt idx="15754">
                  <c:v>41.298160000000003</c:v>
                </c:pt>
                <c:pt idx="15755">
                  <c:v>41.300789999999999</c:v>
                </c:pt>
                <c:pt idx="15756">
                  <c:v>41.30341</c:v>
                </c:pt>
                <c:pt idx="15757">
                  <c:v>41.30603</c:v>
                </c:pt>
                <c:pt idx="15758">
                  <c:v>41.30865</c:v>
                </c:pt>
                <c:pt idx="15759">
                  <c:v>41.31127</c:v>
                </c:pt>
                <c:pt idx="15760">
                  <c:v>41.313890000000001</c:v>
                </c:pt>
                <c:pt idx="15761">
                  <c:v>41.316519999999997</c:v>
                </c:pt>
                <c:pt idx="15762">
                  <c:v>41.319139999999997</c:v>
                </c:pt>
                <c:pt idx="15763">
                  <c:v>41.321759999999998</c:v>
                </c:pt>
                <c:pt idx="15764">
                  <c:v>41.324379999999998</c:v>
                </c:pt>
                <c:pt idx="15765">
                  <c:v>41.326999999999998</c:v>
                </c:pt>
                <c:pt idx="15766">
                  <c:v>41.329619999999998</c:v>
                </c:pt>
                <c:pt idx="15767">
                  <c:v>41.332239999999999</c:v>
                </c:pt>
                <c:pt idx="15768">
                  <c:v>41.334870000000002</c:v>
                </c:pt>
                <c:pt idx="15769">
                  <c:v>41.337490000000003</c:v>
                </c:pt>
                <c:pt idx="15770">
                  <c:v>41.340110000000003</c:v>
                </c:pt>
                <c:pt idx="15771">
                  <c:v>41.342730000000003</c:v>
                </c:pt>
                <c:pt idx="15772">
                  <c:v>41.345350000000003</c:v>
                </c:pt>
                <c:pt idx="15773">
                  <c:v>41.347969999999997</c:v>
                </c:pt>
                <c:pt idx="15774">
                  <c:v>41.350589999999997</c:v>
                </c:pt>
                <c:pt idx="15775">
                  <c:v>41.353209999999997</c:v>
                </c:pt>
                <c:pt idx="15776">
                  <c:v>41.355840000000001</c:v>
                </c:pt>
                <c:pt idx="15777">
                  <c:v>41.358460000000001</c:v>
                </c:pt>
                <c:pt idx="15778">
                  <c:v>41.361080000000001</c:v>
                </c:pt>
                <c:pt idx="15779">
                  <c:v>41.363700000000001</c:v>
                </c:pt>
                <c:pt idx="15780">
                  <c:v>41.366320000000002</c:v>
                </c:pt>
                <c:pt idx="15781">
                  <c:v>41.368949999999998</c:v>
                </c:pt>
                <c:pt idx="15782">
                  <c:v>41.371569999999998</c:v>
                </c:pt>
                <c:pt idx="15783">
                  <c:v>41.374189999999999</c:v>
                </c:pt>
                <c:pt idx="15784">
                  <c:v>41.376809999999999</c:v>
                </c:pt>
                <c:pt idx="15785">
                  <c:v>41.379429999999999</c:v>
                </c:pt>
                <c:pt idx="15786">
                  <c:v>41.38205</c:v>
                </c:pt>
                <c:pt idx="15787">
                  <c:v>41.38467</c:v>
                </c:pt>
                <c:pt idx="15788">
                  <c:v>41.38729</c:v>
                </c:pt>
                <c:pt idx="15789">
                  <c:v>41.389919999999996</c:v>
                </c:pt>
                <c:pt idx="15790">
                  <c:v>41.392539999999997</c:v>
                </c:pt>
                <c:pt idx="15791">
                  <c:v>41.395159999999997</c:v>
                </c:pt>
                <c:pt idx="15792">
                  <c:v>41.397779999999997</c:v>
                </c:pt>
                <c:pt idx="15793">
                  <c:v>41.400399999999998</c:v>
                </c:pt>
                <c:pt idx="15794">
                  <c:v>41.403019999999998</c:v>
                </c:pt>
                <c:pt idx="15795">
                  <c:v>41.405639999999998</c:v>
                </c:pt>
                <c:pt idx="15796">
                  <c:v>41.408259999999999</c:v>
                </c:pt>
                <c:pt idx="15797">
                  <c:v>41.410890000000002</c:v>
                </c:pt>
                <c:pt idx="15798">
                  <c:v>41.413510000000002</c:v>
                </c:pt>
                <c:pt idx="15799">
                  <c:v>41.416130000000003</c:v>
                </c:pt>
                <c:pt idx="15800">
                  <c:v>41.418750000000003</c:v>
                </c:pt>
                <c:pt idx="15801">
                  <c:v>41.421370000000003</c:v>
                </c:pt>
                <c:pt idx="15802">
                  <c:v>41.423999999999999</c:v>
                </c:pt>
                <c:pt idx="15803">
                  <c:v>41.42662</c:v>
                </c:pt>
                <c:pt idx="15804">
                  <c:v>41.42924</c:v>
                </c:pt>
                <c:pt idx="15805">
                  <c:v>41.43186</c:v>
                </c:pt>
                <c:pt idx="15806">
                  <c:v>41.434480000000001</c:v>
                </c:pt>
                <c:pt idx="15807">
                  <c:v>41.437100000000001</c:v>
                </c:pt>
                <c:pt idx="15808">
                  <c:v>41.439720000000001</c:v>
                </c:pt>
                <c:pt idx="15809">
                  <c:v>41.442340000000002</c:v>
                </c:pt>
                <c:pt idx="15810">
                  <c:v>41.444969999999998</c:v>
                </c:pt>
                <c:pt idx="15811">
                  <c:v>41.447589999999998</c:v>
                </c:pt>
                <c:pt idx="15812">
                  <c:v>41.450209999999998</c:v>
                </c:pt>
                <c:pt idx="15813">
                  <c:v>41.452829999999999</c:v>
                </c:pt>
                <c:pt idx="15814">
                  <c:v>41.455449999999999</c:v>
                </c:pt>
                <c:pt idx="15815">
                  <c:v>41.458069999999999</c:v>
                </c:pt>
                <c:pt idx="15816">
                  <c:v>41.46069</c:v>
                </c:pt>
                <c:pt idx="15817">
                  <c:v>41.463320000000003</c:v>
                </c:pt>
                <c:pt idx="15818">
                  <c:v>41.465940000000003</c:v>
                </c:pt>
                <c:pt idx="15819">
                  <c:v>41.468559999999997</c:v>
                </c:pt>
                <c:pt idx="15820">
                  <c:v>41.471179999999997</c:v>
                </c:pt>
                <c:pt idx="15821">
                  <c:v>41.473799999999997</c:v>
                </c:pt>
                <c:pt idx="15822">
                  <c:v>41.476430000000001</c:v>
                </c:pt>
                <c:pt idx="15823">
                  <c:v>41.479050000000001</c:v>
                </c:pt>
                <c:pt idx="15824">
                  <c:v>41.481670000000001</c:v>
                </c:pt>
                <c:pt idx="15825">
                  <c:v>41.484290000000001</c:v>
                </c:pt>
                <c:pt idx="15826">
                  <c:v>41.486910000000002</c:v>
                </c:pt>
                <c:pt idx="15827">
                  <c:v>41.489530000000002</c:v>
                </c:pt>
                <c:pt idx="15828">
                  <c:v>41.492150000000002</c:v>
                </c:pt>
                <c:pt idx="15829">
                  <c:v>41.494770000000003</c:v>
                </c:pt>
                <c:pt idx="15830">
                  <c:v>41.497390000000003</c:v>
                </c:pt>
                <c:pt idx="15831">
                  <c:v>41.500019999999999</c:v>
                </c:pt>
                <c:pt idx="15832">
                  <c:v>41.50264</c:v>
                </c:pt>
                <c:pt idx="15833">
                  <c:v>41.50526</c:v>
                </c:pt>
                <c:pt idx="15834">
                  <c:v>41.50788</c:v>
                </c:pt>
                <c:pt idx="15835">
                  <c:v>41.5105</c:v>
                </c:pt>
                <c:pt idx="15836">
                  <c:v>41.513120000000001</c:v>
                </c:pt>
                <c:pt idx="15837">
                  <c:v>41.515740000000001</c:v>
                </c:pt>
                <c:pt idx="15838">
                  <c:v>41.518369999999997</c:v>
                </c:pt>
                <c:pt idx="15839">
                  <c:v>41.520989999999998</c:v>
                </c:pt>
                <c:pt idx="15840">
                  <c:v>41.523609999999998</c:v>
                </c:pt>
                <c:pt idx="15841">
                  <c:v>41.526229999999998</c:v>
                </c:pt>
                <c:pt idx="15842">
                  <c:v>41.528849999999998</c:v>
                </c:pt>
                <c:pt idx="15843">
                  <c:v>41.531480000000002</c:v>
                </c:pt>
                <c:pt idx="15844">
                  <c:v>41.534100000000002</c:v>
                </c:pt>
                <c:pt idx="15845">
                  <c:v>41.536720000000003</c:v>
                </c:pt>
                <c:pt idx="15846">
                  <c:v>41.539340000000003</c:v>
                </c:pt>
                <c:pt idx="15847">
                  <c:v>41.541960000000003</c:v>
                </c:pt>
                <c:pt idx="15848">
                  <c:v>41.544580000000003</c:v>
                </c:pt>
                <c:pt idx="15849">
                  <c:v>41.547199999999997</c:v>
                </c:pt>
                <c:pt idx="15850">
                  <c:v>41.549819999999997</c:v>
                </c:pt>
                <c:pt idx="15851">
                  <c:v>41.552439999999997</c:v>
                </c:pt>
                <c:pt idx="15852">
                  <c:v>41.555070000000001</c:v>
                </c:pt>
                <c:pt idx="15853">
                  <c:v>41.557690000000001</c:v>
                </c:pt>
                <c:pt idx="15854">
                  <c:v>41.560310000000001</c:v>
                </c:pt>
                <c:pt idx="15855">
                  <c:v>41.562930000000001</c:v>
                </c:pt>
                <c:pt idx="15856">
                  <c:v>41.565550000000002</c:v>
                </c:pt>
                <c:pt idx="15857">
                  <c:v>41.568170000000002</c:v>
                </c:pt>
                <c:pt idx="15858">
                  <c:v>41.570799999999998</c:v>
                </c:pt>
                <c:pt idx="15859">
                  <c:v>41.573419999999999</c:v>
                </c:pt>
                <c:pt idx="15860">
                  <c:v>41.576039999999999</c:v>
                </c:pt>
                <c:pt idx="15861">
                  <c:v>41.578659999999999</c:v>
                </c:pt>
                <c:pt idx="15862">
                  <c:v>41.58128</c:v>
                </c:pt>
                <c:pt idx="15863">
                  <c:v>41.5839</c:v>
                </c:pt>
                <c:pt idx="15864">
                  <c:v>41.58652</c:v>
                </c:pt>
                <c:pt idx="15865">
                  <c:v>41.589149999999997</c:v>
                </c:pt>
                <c:pt idx="15866">
                  <c:v>41.591769999999997</c:v>
                </c:pt>
                <c:pt idx="15867">
                  <c:v>41.594389999999997</c:v>
                </c:pt>
                <c:pt idx="15868">
                  <c:v>41.597009999999997</c:v>
                </c:pt>
                <c:pt idx="15869">
                  <c:v>41.599629999999998</c:v>
                </c:pt>
                <c:pt idx="15870">
                  <c:v>41.602249999999998</c:v>
                </c:pt>
                <c:pt idx="15871">
                  <c:v>41.604869999999998</c:v>
                </c:pt>
                <c:pt idx="15872">
                  <c:v>41.607489999999999</c:v>
                </c:pt>
                <c:pt idx="15873">
                  <c:v>41.610120000000002</c:v>
                </c:pt>
                <c:pt idx="15874">
                  <c:v>41.612740000000002</c:v>
                </c:pt>
                <c:pt idx="15875">
                  <c:v>41.615360000000003</c:v>
                </c:pt>
                <c:pt idx="15876">
                  <c:v>41.617980000000003</c:v>
                </c:pt>
                <c:pt idx="15877">
                  <c:v>41.620600000000003</c:v>
                </c:pt>
                <c:pt idx="15878">
                  <c:v>41.623220000000003</c:v>
                </c:pt>
                <c:pt idx="15879">
                  <c:v>41.62585</c:v>
                </c:pt>
                <c:pt idx="15880">
                  <c:v>41.62847</c:v>
                </c:pt>
                <c:pt idx="15881">
                  <c:v>41.63109</c:v>
                </c:pt>
                <c:pt idx="15882">
                  <c:v>41.633710000000001</c:v>
                </c:pt>
                <c:pt idx="15883">
                  <c:v>41.636330000000001</c:v>
                </c:pt>
                <c:pt idx="15884">
                  <c:v>41.638950000000001</c:v>
                </c:pt>
                <c:pt idx="15885">
                  <c:v>41.641570000000002</c:v>
                </c:pt>
                <c:pt idx="15886">
                  <c:v>41.644199999999998</c:v>
                </c:pt>
                <c:pt idx="15887">
                  <c:v>41.646819999999998</c:v>
                </c:pt>
                <c:pt idx="15888">
                  <c:v>41.649439999999998</c:v>
                </c:pt>
                <c:pt idx="15889">
                  <c:v>41.652059999999999</c:v>
                </c:pt>
                <c:pt idx="15890">
                  <c:v>41.654679999999999</c:v>
                </c:pt>
                <c:pt idx="15891">
                  <c:v>41.657299999999999</c:v>
                </c:pt>
                <c:pt idx="15892">
                  <c:v>41.65992</c:v>
                </c:pt>
                <c:pt idx="15893">
                  <c:v>41.66254</c:v>
                </c:pt>
                <c:pt idx="15894">
                  <c:v>41.665170000000003</c:v>
                </c:pt>
                <c:pt idx="15895">
                  <c:v>41.667789999999997</c:v>
                </c:pt>
                <c:pt idx="15896">
                  <c:v>41.670409999999997</c:v>
                </c:pt>
                <c:pt idx="15897">
                  <c:v>41.673029999999997</c:v>
                </c:pt>
                <c:pt idx="15898">
                  <c:v>41.675649999999997</c:v>
                </c:pt>
                <c:pt idx="15899">
                  <c:v>41.678280000000001</c:v>
                </c:pt>
                <c:pt idx="15900">
                  <c:v>41.680900000000001</c:v>
                </c:pt>
                <c:pt idx="15901">
                  <c:v>41.683520000000001</c:v>
                </c:pt>
                <c:pt idx="15902">
                  <c:v>41.686140000000002</c:v>
                </c:pt>
                <c:pt idx="15903">
                  <c:v>41.688760000000002</c:v>
                </c:pt>
                <c:pt idx="15904">
                  <c:v>41.691380000000002</c:v>
                </c:pt>
                <c:pt idx="15905">
                  <c:v>41.694000000000003</c:v>
                </c:pt>
                <c:pt idx="15906">
                  <c:v>41.696620000000003</c:v>
                </c:pt>
                <c:pt idx="15907">
                  <c:v>41.699249999999999</c:v>
                </c:pt>
                <c:pt idx="15908">
                  <c:v>41.70187</c:v>
                </c:pt>
                <c:pt idx="15909">
                  <c:v>41.70449</c:v>
                </c:pt>
                <c:pt idx="15910">
                  <c:v>41.70711</c:v>
                </c:pt>
                <c:pt idx="15911">
                  <c:v>41.70973</c:v>
                </c:pt>
                <c:pt idx="15912">
                  <c:v>41.712350000000001</c:v>
                </c:pt>
                <c:pt idx="15913">
                  <c:v>41.714970000000001</c:v>
                </c:pt>
                <c:pt idx="15914">
                  <c:v>41.717590000000001</c:v>
                </c:pt>
                <c:pt idx="15915">
                  <c:v>41.720219999999998</c:v>
                </c:pt>
                <c:pt idx="15916">
                  <c:v>41.722839999999998</c:v>
                </c:pt>
                <c:pt idx="15917">
                  <c:v>41.725459999999998</c:v>
                </c:pt>
                <c:pt idx="15918">
                  <c:v>41.728079999999999</c:v>
                </c:pt>
                <c:pt idx="15919">
                  <c:v>41.730699999999999</c:v>
                </c:pt>
                <c:pt idx="15920">
                  <c:v>41.733330000000002</c:v>
                </c:pt>
                <c:pt idx="15921">
                  <c:v>41.735950000000003</c:v>
                </c:pt>
                <c:pt idx="15922">
                  <c:v>41.738570000000003</c:v>
                </c:pt>
                <c:pt idx="15923">
                  <c:v>41.741190000000003</c:v>
                </c:pt>
                <c:pt idx="15924">
                  <c:v>41.743810000000003</c:v>
                </c:pt>
                <c:pt idx="15925">
                  <c:v>41.746429999999997</c:v>
                </c:pt>
                <c:pt idx="15926">
                  <c:v>41.749049999999997</c:v>
                </c:pt>
                <c:pt idx="15927">
                  <c:v>41.751669999999997</c:v>
                </c:pt>
                <c:pt idx="15928">
                  <c:v>41.754300000000001</c:v>
                </c:pt>
                <c:pt idx="15929">
                  <c:v>41.756920000000001</c:v>
                </c:pt>
                <c:pt idx="15930">
                  <c:v>41.759540000000001</c:v>
                </c:pt>
                <c:pt idx="15931">
                  <c:v>41.762160000000002</c:v>
                </c:pt>
                <c:pt idx="15932">
                  <c:v>41.764780000000002</c:v>
                </c:pt>
                <c:pt idx="15933">
                  <c:v>41.767400000000002</c:v>
                </c:pt>
                <c:pt idx="15934">
                  <c:v>41.770020000000002</c:v>
                </c:pt>
                <c:pt idx="15935">
                  <c:v>41.772649999999999</c:v>
                </c:pt>
                <c:pt idx="15936">
                  <c:v>41.775269999999999</c:v>
                </c:pt>
                <c:pt idx="15937">
                  <c:v>41.777889999999999</c:v>
                </c:pt>
                <c:pt idx="15938">
                  <c:v>41.78051</c:v>
                </c:pt>
                <c:pt idx="15939">
                  <c:v>41.78313</c:v>
                </c:pt>
                <c:pt idx="15940">
                  <c:v>41.785760000000003</c:v>
                </c:pt>
                <c:pt idx="15941">
                  <c:v>41.788379999999997</c:v>
                </c:pt>
                <c:pt idx="15942">
                  <c:v>41.790999999999997</c:v>
                </c:pt>
                <c:pt idx="15943">
                  <c:v>41.793619999999997</c:v>
                </c:pt>
                <c:pt idx="15944">
                  <c:v>41.796239999999997</c:v>
                </c:pt>
                <c:pt idx="15945">
                  <c:v>41.798859999999998</c:v>
                </c:pt>
                <c:pt idx="15946">
                  <c:v>41.801479999999998</c:v>
                </c:pt>
                <c:pt idx="15947">
                  <c:v>41.804099999999998</c:v>
                </c:pt>
                <c:pt idx="15948">
                  <c:v>41.806719999999999</c:v>
                </c:pt>
                <c:pt idx="15949">
                  <c:v>41.809350000000002</c:v>
                </c:pt>
                <c:pt idx="15950">
                  <c:v>41.811970000000002</c:v>
                </c:pt>
                <c:pt idx="15951">
                  <c:v>41.814590000000003</c:v>
                </c:pt>
                <c:pt idx="15952">
                  <c:v>41.817210000000003</c:v>
                </c:pt>
                <c:pt idx="15953">
                  <c:v>41.819830000000003</c:v>
                </c:pt>
                <c:pt idx="15954">
                  <c:v>41.822450000000003</c:v>
                </c:pt>
                <c:pt idx="15955">
                  <c:v>41.825069999999997</c:v>
                </c:pt>
                <c:pt idx="15956">
                  <c:v>41.8277</c:v>
                </c:pt>
                <c:pt idx="15957">
                  <c:v>41.83032</c:v>
                </c:pt>
                <c:pt idx="15958">
                  <c:v>41.832940000000001</c:v>
                </c:pt>
                <c:pt idx="15959">
                  <c:v>41.835560000000001</c:v>
                </c:pt>
                <c:pt idx="15960">
                  <c:v>41.838180000000001</c:v>
                </c:pt>
                <c:pt idx="15961">
                  <c:v>41.840809999999998</c:v>
                </c:pt>
                <c:pt idx="15962">
                  <c:v>41.843429999999998</c:v>
                </c:pt>
                <c:pt idx="15963">
                  <c:v>41.846049999999998</c:v>
                </c:pt>
                <c:pt idx="15964">
                  <c:v>41.848669999999998</c:v>
                </c:pt>
                <c:pt idx="15965">
                  <c:v>41.851289999999999</c:v>
                </c:pt>
                <c:pt idx="15966">
                  <c:v>41.853909999999999</c:v>
                </c:pt>
                <c:pt idx="15967">
                  <c:v>41.856529999999999</c:v>
                </c:pt>
                <c:pt idx="15968">
                  <c:v>41.85915</c:v>
                </c:pt>
                <c:pt idx="15969">
                  <c:v>41.86177</c:v>
                </c:pt>
                <c:pt idx="15970">
                  <c:v>41.864400000000003</c:v>
                </c:pt>
                <c:pt idx="15971">
                  <c:v>41.867019999999997</c:v>
                </c:pt>
                <c:pt idx="15972">
                  <c:v>41.869639999999997</c:v>
                </c:pt>
                <c:pt idx="15973">
                  <c:v>41.872259999999997</c:v>
                </c:pt>
                <c:pt idx="15974">
                  <c:v>41.874879999999997</c:v>
                </c:pt>
                <c:pt idx="15975">
                  <c:v>41.877499999999998</c:v>
                </c:pt>
                <c:pt idx="15976">
                  <c:v>41.880130000000001</c:v>
                </c:pt>
                <c:pt idx="15977">
                  <c:v>41.882750000000001</c:v>
                </c:pt>
                <c:pt idx="15978">
                  <c:v>41.885370000000002</c:v>
                </c:pt>
                <c:pt idx="15979">
                  <c:v>41.887990000000002</c:v>
                </c:pt>
                <c:pt idx="15980">
                  <c:v>41.890610000000002</c:v>
                </c:pt>
                <c:pt idx="15981">
                  <c:v>41.893230000000003</c:v>
                </c:pt>
                <c:pt idx="15982">
                  <c:v>41.895850000000003</c:v>
                </c:pt>
                <c:pt idx="15983">
                  <c:v>41.898479999999999</c:v>
                </c:pt>
                <c:pt idx="15984">
                  <c:v>41.9011</c:v>
                </c:pt>
                <c:pt idx="15985">
                  <c:v>41.90372</c:v>
                </c:pt>
                <c:pt idx="15986">
                  <c:v>41.90634</c:v>
                </c:pt>
                <c:pt idx="15987">
                  <c:v>41.90896</c:v>
                </c:pt>
                <c:pt idx="15988">
                  <c:v>41.911580000000001</c:v>
                </c:pt>
                <c:pt idx="15989">
                  <c:v>41.914200000000001</c:v>
                </c:pt>
                <c:pt idx="15990">
                  <c:v>41.916820000000001</c:v>
                </c:pt>
                <c:pt idx="15991">
                  <c:v>41.919449999999998</c:v>
                </c:pt>
                <c:pt idx="15992">
                  <c:v>41.922069999999998</c:v>
                </c:pt>
                <c:pt idx="15993">
                  <c:v>41.924689999999998</c:v>
                </c:pt>
                <c:pt idx="15994">
                  <c:v>41.927309999999999</c:v>
                </c:pt>
                <c:pt idx="15995">
                  <c:v>41.929929999999999</c:v>
                </c:pt>
                <c:pt idx="15996">
                  <c:v>41.932549999999999</c:v>
                </c:pt>
                <c:pt idx="15997">
                  <c:v>41.935180000000003</c:v>
                </c:pt>
                <c:pt idx="15998">
                  <c:v>41.937800000000003</c:v>
                </c:pt>
                <c:pt idx="15999">
                  <c:v>41.940420000000003</c:v>
                </c:pt>
                <c:pt idx="16000">
                  <c:v>41.943040000000003</c:v>
                </c:pt>
                <c:pt idx="16001">
                  <c:v>41.945659999999997</c:v>
                </c:pt>
                <c:pt idx="16002">
                  <c:v>41.948279999999997</c:v>
                </c:pt>
                <c:pt idx="16003">
                  <c:v>41.950899999999997</c:v>
                </c:pt>
                <c:pt idx="16004">
                  <c:v>41.953530000000001</c:v>
                </c:pt>
                <c:pt idx="16005">
                  <c:v>41.956150000000001</c:v>
                </c:pt>
                <c:pt idx="16006">
                  <c:v>41.958770000000001</c:v>
                </c:pt>
                <c:pt idx="16007">
                  <c:v>41.961390000000002</c:v>
                </c:pt>
                <c:pt idx="16008">
                  <c:v>41.964010000000002</c:v>
                </c:pt>
                <c:pt idx="16009">
                  <c:v>41.966630000000002</c:v>
                </c:pt>
                <c:pt idx="16010">
                  <c:v>41.969250000000002</c:v>
                </c:pt>
                <c:pt idx="16011">
                  <c:v>41.971870000000003</c:v>
                </c:pt>
                <c:pt idx="16012">
                  <c:v>41.974499999999999</c:v>
                </c:pt>
                <c:pt idx="16013">
                  <c:v>41.977119999999999</c:v>
                </c:pt>
                <c:pt idx="16014">
                  <c:v>41.97974</c:v>
                </c:pt>
                <c:pt idx="16015">
                  <c:v>41.98236</c:v>
                </c:pt>
                <c:pt idx="16016">
                  <c:v>41.98498</c:v>
                </c:pt>
                <c:pt idx="16017">
                  <c:v>41.987609999999997</c:v>
                </c:pt>
                <c:pt idx="16018">
                  <c:v>41.990229999999997</c:v>
                </c:pt>
                <c:pt idx="16019">
                  <c:v>41.992849999999997</c:v>
                </c:pt>
                <c:pt idx="16020">
                  <c:v>41.995469999999997</c:v>
                </c:pt>
                <c:pt idx="16021">
                  <c:v>41.998089999999998</c:v>
                </c:pt>
                <c:pt idx="16022">
                  <c:v>42.000709999999998</c:v>
                </c:pt>
                <c:pt idx="16023">
                  <c:v>42.003329999999998</c:v>
                </c:pt>
                <c:pt idx="16024">
                  <c:v>42.005949999999999</c:v>
                </c:pt>
                <c:pt idx="16025">
                  <c:v>42.008580000000002</c:v>
                </c:pt>
                <c:pt idx="16026">
                  <c:v>42.011200000000002</c:v>
                </c:pt>
                <c:pt idx="16027">
                  <c:v>42.013820000000003</c:v>
                </c:pt>
                <c:pt idx="16028">
                  <c:v>42.016440000000003</c:v>
                </c:pt>
                <c:pt idx="16029">
                  <c:v>42.019060000000003</c:v>
                </c:pt>
                <c:pt idx="16030">
                  <c:v>42.021680000000003</c:v>
                </c:pt>
                <c:pt idx="16031">
                  <c:v>42.024299999999997</c:v>
                </c:pt>
                <c:pt idx="16032">
                  <c:v>42.026919999999997</c:v>
                </c:pt>
                <c:pt idx="16033">
                  <c:v>42.02955</c:v>
                </c:pt>
                <c:pt idx="16034">
                  <c:v>42.032170000000001</c:v>
                </c:pt>
                <c:pt idx="16035">
                  <c:v>42.034790000000001</c:v>
                </c:pt>
                <c:pt idx="16036">
                  <c:v>42.037410000000001</c:v>
                </c:pt>
                <c:pt idx="16037">
                  <c:v>42.040030000000002</c:v>
                </c:pt>
                <c:pt idx="16038">
                  <c:v>42.042659999999998</c:v>
                </c:pt>
                <c:pt idx="16039">
                  <c:v>42.045279999999998</c:v>
                </c:pt>
                <c:pt idx="16040">
                  <c:v>42.047899999999998</c:v>
                </c:pt>
                <c:pt idx="16041">
                  <c:v>42.050519999999999</c:v>
                </c:pt>
                <c:pt idx="16042">
                  <c:v>42.053139999999999</c:v>
                </c:pt>
                <c:pt idx="16043">
                  <c:v>42.055759999999999</c:v>
                </c:pt>
                <c:pt idx="16044">
                  <c:v>42.05838</c:v>
                </c:pt>
                <c:pt idx="16045">
                  <c:v>42.061</c:v>
                </c:pt>
                <c:pt idx="16046">
                  <c:v>42.063630000000003</c:v>
                </c:pt>
                <c:pt idx="16047">
                  <c:v>42.066249999999997</c:v>
                </c:pt>
                <c:pt idx="16048">
                  <c:v>42.068869999999997</c:v>
                </c:pt>
                <c:pt idx="16049">
                  <c:v>42.071489999999997</c:v>
                </c:pt>
                <c:pt idx="16050">
                  <c:v>42.074109999999997</c:v>
                </c:pt>
                <c:pt idx="16051">
                  <c:v>42.076729999999998</c:v>
                </c:pt>
                <c:pt idx="16052">
                  <c:v>42.079349999999998</c:v>
                </c:pt>
                <c:pt idx="16053">
                  <c:v>42.081980000000001</c:v>
                </c:pt>
                <c:pt idx="16054">
                  <c:v>42.084600000000002</c:v>
                </c:pt>
                <c:pt idx="16055">
                  <c:v>42.087220000000002</c:v>
                </c:pt>
                <c:pt idx="16056">
                  <c:v>42.089840000000002</c:v>
                </c:pt>
                <c:pt idx="16057">
                  <c:v>42.092460000000003</c:v>
                </c:pt>
                <c:pt idx="16058">
                  <c:v>42.095089999999999</c:v>
                </c:pt>
                <c:pt idx="16059">
                  <c:v>42.097709999999999</c:v>
                </c:pt>
                <c:pt idx="16060">
                  <c:v>42.10033</c:v>
                </c:pt>
                <c:pt idx="16061">
                  <c:v>42.10295</c:v>
                </c:pt>
                <c:pt idx="16062">
                  <c:v>42.10557</c:v>
                </c:pt>
                <c:pt idx="16063">
                  <c:v>42.10819</c:v>
                </c:pt>
                <c:pt idx="16064">
                  <c:v>42.110810000000001</c:v>
                </c:pt>
                <c:pt idx="16065">
                  <c:v>42.113430000000001</c:v>
                </c:pt>
                <c:pt idx="16066">
                  <c:v>42.116050000000001</c:v>
                </c:pt>
                <c:pt idx="16067">
                  <c:v>42.118679999999998</c:v>
                </c:pt>
                <c:pt idx="16068">
                  <c:v>42.121299999999998</c:v>
                </c:pt>
                <c:pt idx="16069">
                  <c:v>42.123919999999998</c:v>
                </c:pt>
                <c:pt idx="16070">
                  <c:v>42.126539999999999</c:v>
                </c:pt>
                <c:pt idx="16071">
                  <c:v>42.129159999999999</c:v>
                </c:pt>
                <c:pt idx="16072">
                  <c:v>42.131779999999999</c:v>
                </c:pt>
                <c:pt idx="16073">
                  <c:v>42.134399999999999</c:v>
                </c:pt>
                <c:pt idx="16074">
                  <c:v>42.137030000000003</c:v>
                </c:pt>
                <c:pt idx="16075">
                  <c:v>42.139650000000003</c:v>
                </c:pt>
                <c:pt idx="16076">
                  <c:v>42.142270000000003</c:v>
                </c:pt>
                <c:pt idx="16077">
                  <c:v>42.144889999999997</c:v>
                </c:pt>
                <c:pt idx="16078">
                  <c:v>42.147509999999997</c:v>
                </c:pt>
                <c:pt idx="16079">
                  <c:v>42.15014</c:v>
                </c:pt>
                <c:pt idx="16080">
                  <c:v>42.152760000000001</c:v>
                </c:pt>
                <c:pt idx="16081">
                  <c:v>42.155380000000001</c:v>
                </c:pt>
                <c:pt idx="16082">
                  <c:v>42.158000000000001</c:v>
                </c:pt>
                <c:pt idx="16083">
                  <c:v>42.160620000000002</c:v>
                </c:pt>
                <c:pt idx="16084">
                  <c:v>42.163240000000002</c:v>
                </c:pt>
                <c:pt idx="16085">
                  <c:v>42.165860000000002</c:v>
                </c:pt>
                <c:pt idx="16086">
                  <c:v>42.168480000000002</c:v>
                </c:pt>
                <c:pt idx="16087">
                  <c:v>42.171100000000003</c:v>
                </c:pt>
                <c:pt idx="16088">
                  <c:v>42.173729999999999</c:v>
                </c:pt>
                <c:pt idx="16089">
                  <c:v>42.176349999999999</c:v>
                </c:pt>
                <c:pt idx="16090">
                  <c:v>42.17897</c:v>
                </c:pt>
                <c:pt idx="16091">
                  <c:v>42.18159</c:v>
                </c:pt>
                <c:pt idx="16092">
                  <c:v>42.18421</c:v>
                </c:pt>
                <c:pt idx="16093">
                  <c:v>42.18683</c:v>
                </c:pt>
                <c:pt idx="16094">
                  <c:v>42.189459999999997</c:v>
                </c:pt>
                <c:pt idx="16095">
                  <c:v>42.192079999999997</c:v>
                </c:pt>
                <c:pt idx="16096">
                  <c:v>42.194699999999997</c:v>
                </c:pt>
                <c:pt idx="16097">
                  <c:v>42.197319999999998</c:v>
                </c:pt>
                <c:pt idx="16098">
                  <c:v>42.199939999999998</c:v>
                </c:pt>
                <c:pt idx="16099">
                  <c:v>42.202559999999998</c:v>
                </c:pt>
                <c:pt idx="16100">
                  <c:v>42.205179999999999</c:v>
                </c:pt>
                <c:pt idx="16101">
                  <c:v>42.207810000000002</c:v>
                </c:pt>
                <c:pt idx="16102">
                  <c:v>42.210430000000002</c:v>
                </c:pt>
                <c:pt idx="16103">
                  <c:v>42.213050000000003</c:v>
                </c:pt>
                <c:pt idx="16104">
                  <c:v>42.215670000000003</c:v>
                </c:pt>
                <c:pt idx="16105">
                  <c:v>42.218290000000003</c:v>
                </c:pt>
                <c:pt idx="16106">
                  <c:v>42.220910000000003</c:v>
                </c:pt>
                <c:pt idx="16107">
                  <c:v>42.223529999999997</c:v>
                </c:pt>
                <c:pt idx="16108">
                  <c:v>42.226149999999997</c:v>
                </c:pt>
                <c:pt idx="16109">
                  <c:v>42.22878</c:v>
                </c:pt>
                <c:pt idx="16110">
                  <c:v>42.231400000000001</c:v>
                </c:pt>
                <c:pt idx="16111">
                  <c:v>42.234020000000001</c:v>
                </c:pt>
                <c:pt idx="16112">
                  <c:v>42.236640000000001</c:v>
                </c:pt>
                <c:pt idx="16113">
                  <c:v>42.239260000000002</c:v>
                </c:pt>
                <c:pt idx="16114">
                  <c:v>42.241880000000002</c:v>
                </c:pt>
                <c:pt idx="16115">
                  <c:v>42.244509999999998</c:v>
                </c:pt>
                <c:pt idx="16116">
                  <c:v>42.247129999999999</c:v>
                </c:pt>
                <c:pt idx="16117">
                  <c:v>42.249749999999999</c:v>
                </c:pt>
                <c:pt idx="16118">
                  <c:v>42.252369999999999</c:v>
                </c:pt>
                <c:pt idx="16119">
                  <c:v>42.254989999999999</c:v>
                </c:pt>
                <c:pt idx="16120">
                  <c:v>42.25761</c:v>
                </c:pt>
                <c:pt idx="16121">
                  <c:v>42.26023</c:v>
                </c:pt>
                <c:pt idx="16122">
                  <c:v>42.262860000000003</c:v>
                </c:pt>
                <c:pt idx="16123">
                  <c:v>42.265479999999997</c:v>
                </c:pt>
                <c:pt idx="16124">
                  <c:v>42.268099999999997</c:v>
                </c:pt>
                <c:pt idx="16125">
                  <c:v>42.270719999999997</c:v>
                </c:pt>
                <c:pt idx="16126">
                  <c:v>42.273339999999997</c:v>
                </c:pt>
                <c:pt idx="16127">
                  <c:v>42.275959999999998</c:v>
                </c:pt>
                <c:pt idx="16128">
                  <c:v>42.278579999999998</c:v>
                </c:pt>
                <c:pt idx="16129">
                  <c:v>42.281199999999998</c:v>
                </c:pt>
                <c:pt idx="16130">
                  <c:v>42.283830000000002</c:v>
                </c:pt>
                <c:pt idx="16131">
                  <c:v>42.286450000000002</c:v>
                </c:pt>
                <c:pt idx="16132">
                  <c:v>42.289070000000002</c:v>
                </c:pt>
                <c:pt idx="16133">
                  <c:v>42.291690000000003</c:v>
                </c:pt>
                <c:pt idx="16134">
                  <c:v>42.294310000000003</c:v>
                </c:pt>
                <c:pt idx="16135">
                  <c:v>42.296939999999999</c:v>
                </c:pt>
                <c:pt idx="16136">
                  <c:v>42.29956</c:v>
                </c:pt>
                <c:pt idx="16137">
                  <c:v>42.30218</c:v>
                </c:pt>
                <c:pt idx="16138">
                  <c:v>42.3048</c:v>
                </c:pt>
                <c:pt idx="16139">
                  <c:v>42.30742</c:v>
                </c:pt>
                <c:pt idx="16140">
                  <c:v>42.310040000000001</c:v>
                </c:pt>
                <c:pt idx="16141">
                  <c:v>42.312660000000001</c:v>
                </c:pt>
                <c:pt idx="16142">
                  <c:v>42.315280000000001</c:v>
                </c:pt>
                <c:pt idx="16143">
                  <c:v>42.317909999999998</c:v>
                </c:pt>
                <c:pt idx="16144">
                  <c:v>42.320529999999998</c:v>
                </c:pt>
                <c:pt idx="16145">
                  <c:v>42.323149999999998</c:v>
                </c:pt>
                <c:pt idx="16146">
                  <c:v>42.325769999999999</c:v>
                </c:pt>
                <c:pt idx="16147">
                  <c:v>42.328389999999999</c:v>
                </c:pt>
                <c:pt idx="16148">
                  <c:v>42.331009999999999</c:v>
                </c:pt>
                <c:pt idx="16149">
                  <c:v>42.333629999999999</c:v>
                </c:pt>
                <c:pt idx="16150">
                  <c:v>42.33625</c:v>
                </c:pt>
                <c:pt idx="16151">
                  <c:v>42.338880000000003</c:v>
                </c:pt>
                <c:pt idx="16152">
                  <c:v>42.341500000000003</c:v>
                </c:pt>
                <c:pt idx="16153">
                  <c:v>42.344119999999997</c:v>
                </c:pt>
                <c:pt idx="16154">
                  <c:v>42.346739999999997</c:v>
                </c:pt>
                <c:pt idx="16155">
                  <c:v>42.349359999999997</c:v>
                </c:pt>
                <c:pt idx="16156">
                  <c:v>42.351990000000001</c:v>
                </c:pt>
                <c:pt idx="16157">
                  <c:v>42.354610000000001</c:v>
                </c:pt>
                <c:pt idx="16158">
                  <c:v>42.357230000000001</c:v>
                </c:pt>
                <c:pt idx="16159">
                  <c:v>42.359850000000002</c:v>
                </c:pt>
                <c:pt idx="16160">
                  <c:v>42.362470000000002</c:v>
                </c:pt>
                <c:pt idx="16161">
                  <c:v>42.365090000000002</c:v>
                </c:pt>
                <c:pt idx="16162">
                  <c:v>42.367710000000002</c:v>
                </c:pt>
                <c:pt idx="16163">
                  <c:v>42.370330000000003</c:v>
                </c:pt>
                <c:pt idx="16164">
                  <c:v>42.372959999999999</c:v>
                </c:pt>
                <c:pt idx="16165">
                  <c:v>42.375579999999999</c:v>
                </c:pt>
                <c:pt idx="16166">
                  <c:v>42.3782</c:v>
                </c:pt>
                <c:pt idx="16167">
                  <c:v>42.38082</c:v>
                </c:pt>
                <c:pt idx="16168">
                  <c:v>42.38344</c:v>
                </c:pt>
                <c:pt idx="16169">
                  <c:v>42.386060000000001</c:v>
                </c:pt>
                <c:pt idx="16170">
                  <c:v>42.388680000000001</c:v>
                </c:pt>
                <c:pt idx="16171">
                  <c:v>42.391309999999997</c:v>
                </c:pt>
                <c:pt idx="16172">
                  <c:v>42.393929999999997</c:v>
                </c:pt>
                <c:pt idx="16173">
                  <c:v>42.396549999999998</c:v>
                </c:pt>
                <c:pt idx="16174">
                  <c:v>42.399169999999998</c:v>
                </c:pt>
                <c:pt idx="16175">
                  <c:v>42.401789999999998</c:v>
                </c:pt>
                <c:pt idx="16176">
                  <c:v>42.404409999999999</c:v>
                </c:pt>
                <c:pt idx="16177">
                  <c:v>42.407040000000002</c:v>
                </c:pt>
                <c:pt idx="16178">
                  <c:v>42.409660000000002</c:v>
                </c:pt>
                <c:pt idx="16179">
                  <c:v>42.412280000000003</c:v>
                </c:pt>
                <c:pt idx="16180">
                  <c:v>42.414900000000003</c:v>
                </c:pt>
                <c:pt idx="16181">
                  <c:v>42.417520000000003</c:v>
                </c:pt>
                <c:pt idx="16182">
                  <c:v>42.420140000000004</c:v>
                </c:pt>
                <c:pt idx="16183">
                  <c:v>42.422759999999997</c:v>
                </c:pt>
                <c:pt idx="16184">
                  <c:v>42.425379999999997</c:v>
                </c:pt>
                <c:pt idx="16185">
                  <c:v>42.42801</c:v>
                </c:pt>
                <c:pt idx="16186">
                  <c:v>42.430630000000001</c:v>
                </c:pt>
                <c:pt idx="16187">
                  <c:v>42.433250000000001</c:v>
                </c:pt>
                <c:pt idx="16188">
                  <c:v>42.435870000000001</c:v>
                </c:pt>
                <c:pt idx="16189">
                  <c:v>42.438490000000002</c:v>
                </c:pt>
                <c:pt idx="16190">
                  <c:v>42.441110000000002</c:v>
                </c:pt>
                <c:pt idx="16191">
                  <c:v>42.443730000000002</c:v>
                </c:pt>
                <c:pt idx="16192">
                  <c:v>42.446359999999999</c:v>
                </c:pt>
                <c:pt idx="16193">
                  <c:v>42.448979999999999</c:v>
                </c:pt>
                <c:pt idx="16194">
                  <c:v>42.451599999999999</c:v>
                </c:pt>
                <c:pt idx="16195">
                  <c:v>42.454219999999999</c:v>
                </c:pt>
                <c:pt idx="16196">
                  <c:v>42.45684</c:v>
                </c:pt>
                <c:pt idx="16197">
                  <c:v>42.459470000000003</c:v>
                </c:pt>
                <c:pt idx="16198">
                  <c:v>42.462090000000003</c:v>
                </c:pt>
                <c:pt idx="16199">
                  <c:v>42.464709999999997</c:v>
                </c:pt>
                <c:pt idx="16200">
                  <c:v>42.467329999999997</c:v>
                </c:pt>
                <c:pt idx="16201">
                  <c:v>42.469949999999997</c:v>
                </c:pt>
                <c:pt idx="16202">
                  <c:v>42.472569999999997</c:v>
                </c:pt>
                <c:pt idx="16203">
                  <c:v>42.475189999999998</c:v>
                </c:pt>
                <c:pt idx="16204">
                  <c:v>42.477809999999998</c:v>
                </c:pt>
                <c:pt idx="16205">
                  <c:v>42.480429999999998</c:v>
                </c:pt>
                <c:pt idx="16206">
                  <c:v>42.483060000000002</c:v>
                </c:pt>
                <c:pt idx="16207">
                  <c:v>42.485680000000002</c:v>
                </c:pt>
                <c:pt idx="16208">
                  <c:v>42.488300000000002</c:v>
                </c:pt>
                <c:pt idx="16209">
                  <c:v>42.490920000000003</c:v>
                </c:pt>
                <c:pt idx="16210">
                  <c:v>42.493540000000003</c:v>
                </c:pt>
                <c:pt idx="16211">
                  <c:v>42.496160000000003</c:v>
                </c:pt>
                <c:pt idx="16212">
                  <c:v>42.49879</c:v>
                </c:pt>
                <c:pt idx="16213">
                  <c:v>42.50141</c:v>
                </c:pt>
                <c:pt idx="16214">
                  <c:v>42.50403</c:v>
                </c:pt>
                <c:pt idx="16215">
                  <c:v>42.50665</c:v>
                </c:pt>
                <c:pt idx="16216">
                  <c:v>42.509270000000001</c:v>
                </c:pt>
                <c:pt idx="16217">
                  <c:v>42.511890000000001</c:v>
                </c:pt>
                <c:pt idx="16218">
                  <c:v>42.514510000000001</c:v>
                </c:pt>
                <c:pt idx="16219">
                  <c:v>42.517139999999998</c:v>
                </c:pt>
                <c:pt idx="16220">
                  <c:v>42.519759999999998</c:v>
                </c:pt>
                <c:pt idx="16221">
                  <c:v>42.522379999999998</c:v>
                </c:pt>
                <c:pt idx="16222">
                  <c:v>42.524999999999999</c:v>
                </c:pt>
                <c:pt idx="16223">
                  <c:v>42.527619999999999</c:v>
                </c:pt>
                <c:pt idx="16224">
                  <c:v>42.530239999999999</c:v>
                </c:pt>
                <c:pt idx="16225">
                  <c:v>42.532859999999999</c:v>
                </c:pt>
                <c:pt idx="16226">
                  <c:v>42.53548</c:v>
                </c:pt>
                <c:pt idx="16227">
                  <c:v>42.538110000000003</c:v>
                </c:pt>
                <c:pt idx="16228">
                  <c:v>42.540730000000003</c:v>
                </c:pt>
                <c:pt idx="16229">
                  <c:v>42.543349999999997</c:v>
                </c:pt>
                <c:pt idx="16230">
                  <c:v>42.545969999999997</c:v>
                </c:pt>
                <c:pt idx="16231">
                  <c:v>42.548589999999997</c:v>
                </c:pt>
                <c:pt idx="16232">
                  <c:v>42.551209999999998</c:v>
                </c:pt>
                <c:pt idx="16233">
                  <c:v>42.553840000000001</c:v>
                </c:pt>
                <c:pt idx="16234">
                  <c:v>42.556460000000001</c:v>
                </c:pt>
                <c:pt idx="16235">
                  <c:v>42.559080000000002</c:v>
                </c:pt>
                <c:pt idx="16236">
                  <c:v>42.561700000000002</c:v>
                </c:pt>
                <c:pt idx="16237">
                  <c:v>42.564320000000002</c:v>
                </c:pt>
                <c:pt idx="16238">
                  <c:v>42.566940000000002</c:v>
                </c:pt>
                <c:pt idx="16239">
                  <c:v>42.569560000000003</c:v>
                </c:pt>
                <c:pt idx="16240">
                  <c:v>42.572189999999999</c:v>
                </c:pt>
                <c:pt idx="16241">
                  <c:v>42.574809999999999</c:v>
                </c:pt>
                <c:pt idx="16242">
                  <c:v>42.57743</c:v>
                </c:pt>
                <c:pt idx="16243">
                  <c:v>42.58005</c:v>
                </c:pt>
                <c:pt idx="16244">
                  <c:v>42.58267</c:v>
                </c:pt>
                <c:pt idx="16245">
                  <c:v>42.585290000000001</c:v>
                </c:pt>
                <c:pt idx="16246">
                  <c:v>42.587910000000001</c:v>
                </c:pt>
                <c:pt idx="16247">
                  <c:v>42.590530000000001</c:v>
                </c:pt>
                <c:pt idx="16248">
                  <c:v>42.593159999999997</c:v>
                </c:pt>
                <c:pt idx="16249">
                  <c:v>42.595779999999998</c:v>
                </c:pt>
                <c:pt idx="16250">
                  <c:v>42.598399999999998</c:v>
                </c:pt>
                <c:pt idx="16251">
                  <c:v>42.601019999999998</c:v>
                </c:pt>
                <c:pt idx="16252">
                  <c:v>42.603639999999999</c:v>
                </c:pt>
                <c:pt idx="16253">
                  <c:v>42.606259999999999</c:v>
                </c:pt>
                <c:pt idx="16254">
                  <c:v>42.608890000000002</c:v>
                </c:pt>
                <c:pt idx="16255">
                  <c:v>42.611510000000003</c:v>
                </c:pt>
                <c:pt idx="16256">
                  <c:v>42.614130000000003</c:v>
                </c:pt>
                <c:pt idx="16257">
                  <c:v>42.616750000000003</c:v>
                </c:pt>
                <c:pt idx="16258">
                  <c:v>42.619370000000004</c:v>
                </c:pt>
                <c:pt idx="16259">
                  <c:v>42.621989999999997</c:v>
                </c:pt>
                <c:pt idx="16260">
                  <c:v>42.624609999999997</c:v>
                </c:pt>
                <c:pt idx="16261">
                  <c:v>42.62724</c:v>
                </c:pt>
                <c:pt idx="16262">
                  <c:v>42.629860000000001</c:v>
                </c:pt>
                <c:pt idx="16263">
                  <c:v>42.632480000000001</c:v>
                </c:pt>
                <c:pt idx="16264">
                  <c:v>42.635100000000001</c:v>
                </c:pt>
                <c:pt idx="16265">
                  <c:v>42.637720000000002</c:v>
                </c:pt>
                <c:pt idx="16266">
                  <c:v>42.640340000000002</c:v>
                </c:pt>
                <c:pt idx="16267">
                  <c:v>42.642960000000002</c:v>
                </c:pt>
                <c:pt idx="16268">
                  <c:v>42.645580000000002</c:v>
                </c:pt>
                <c:pt idx="16269">
                  <c:v>42.648209999999999</c:v>
                </c:pt>
                <c:pt idx="16270">
                  <c:v>42.650829999999999</c:v>
                </c:pt>
                <c:pt idx="16271">
                  <c:v>42.653449999999999</c:v>
                </c:pt>
                <c:pt idx="16272">
                  <c:v>42.65607</c:v>
                </c:pt>
                <c:pt idx="16273">
                  <c:v>42.65869</c:v>
                </c:pt>
                <c:pt idx="16274">
                  <c:v>42.661320000000003</c:v>
                </c:pt>
                <c:pt idx="16275">
                  <c:v>42.663939999999997</c:v>
                </c:pt>
                <c:pt idx="16276">
                  <c:v>42.666559999999997</c:v>
                </c:pt>
                <c:pt idx="16277">
                  <c:v>42.669179999999997</c:v>
                </c:pt>
                <c:pt idx="16278">
                  <c:v>42.671799999999998</c:v>
                </c:pt>
                <c:pt idx="16279">
                  <c:v>42.674419999999998</c:v>
                </c:pt>
                <c:pt idx="16280">
                  <c:v>42.677039999999998</c:v>
                </c:pt>
                <c:pt idx="16281">
                  <c:v>42.679659999999998</c:v>
                </c:pt>
                <c:pt idx="16282">
                  <c:v>42.682290000000002</c:v>
                </c:pt>
                <c:pt idx="16283">
                  <c:v>42.684910000000002</c:v>
                </c:pt>
                <c:pt idx="16284">
                  <c:v>42.687530000000002</c:v>
                </c:pt>
                <c:pt idx="16285">
                  <c:v>42.690150000000003</c:v>
                </c:pt>
                <c:pt idx="16286">
                  <c:v>42.692770000000003</c:v>
                </c:pt>
                <c:pt idx="16287">
                  <c:v>42.695390000000003</c:v>
                </c:pt>
                <c:pt idx="16288">
                  <c:v>42.698009999999996</c:v>
                </c:pt>
                <c:pt idx="16289">
                  <c:v>42.700629999999997</c:v>
                </c:pt>
                <c:pt idx="16290">
                  <c:v>42.70326</c:v>
                </c:pt>
                <c:pt idx="16291">
                  <c:v>42.705880000000001</c:v>
                </c:pt>
                <c:pt idx="16292">
                  <c:v>42.708500000000001</c:v>
                </c:pt>
                <c:pt idx="16293">
                  <c:v>42.711120000000001</c:v>
                </c:pt>
                <c:pt idx="16294">
                  <c:v>42.713740000000001</c:v>
                </c:pt>
                <c:pt idx="16295">
                  <c:v>42.716369999999998</c:v>
                </c:pt>
                <c:pt idx="16296">
                  <c:v>42.718989999999998</c:v>
                </c:pt>
                <c:pt idx="16297">
                  <c:v>42.721609999999998</c:v>
                </c:pt>
                <c:pt idx="16298">
                  <c:v>42.724229999999999</c:v>
                </c:pt>
                <c:pt idx="16299">
                  <c:v>42.726849999999999</c:v>
                </c:pt>
                <c:pt idx="16300">
                  <c:v>42.729469999999999</c:v>
                </c:pt>
                <c:pt idx="16301">
                  <c:v>42.732089999999999</c:v>
                </c:pt>
                <c:pt idx="16302">
                  <c:v>42.73471</c:v>
                </c:pt>
                <c:pt idx="16303">
                  <c:v>42.737340000000003</c:v>
                </c:pt>
                <c:pt idx="16304">
                  <c:v>42.739960000000004</c:v>
                </c:pt>
                <c:pt idx="16305">
                  <c:v>42.742579999999997</c:v>
                </c:pt>
                <c:pt idx="16306">
                  <c:v>42.745199999999997</c:v>
                </c:pt>
                <c:pt idx="16307">
                  <c:v>42.747819999999997</c:v>
                </c:pt>
                <c:pt idx="16308">
                  <c:v>42.750439999999998</c:v>
                </c:pt>
                <c:pt idx="16309">
                  <c:v>42.753059999999998</c:v>
                </c:pt>
                <c:pt idx="16310">
                  <c:v>42.755690000000001</c:v>
                </c:pt>
                <c:pt idx="16311">
                  <c:v>42.758310000000002</c:v>
                </c:pt>
                <c:pt idx="16312">
                  <c:v>42.760930000000002</c:v>
                </c:pt>
                <c:pt idx="16313">
                  <c:v>42.763550000000002</c:v>
                </c:pt>
                <c:pt idx="16314">
                  <c:v>42.766170000000002</c:v>
                </c:pt>
                <c:pt idx="16315">
                  <c:v>42.768799999999999</c:v>
                </c:pt>
                <c:pt idx="16316">
                  <c:v>42.771419999999999</c:v>
                </c:pt>
                <c:pt idx="16317">
                  <c:v>42.774039999999999</c:v>
                </c:pt>
                <c:pt idx="16318">
                  <c:v>42.77666</c:v>
                </c:pt>
                <c:pt idx="16319">
                  <c:v>42.77928</c:v>
                </c:pt>
                <c:pt idx="16320">
                  <c:v>42.7819</c:v>
                </c:pt>
                <c:pt idx="16321">
                  <c:v>42.784520000000001</c:v>
                </c:pt>
                <c:pt idx="16322">
                  <c:v>42.787140000000001</c:v>
                </c:pt>
                <c:pt idx="16323">
                  <c:v>42.789760000000001</c:v>
                </c:pt>
                <c:pt idx="16324">
                  <c:v>42.792389999999997</c:v>
                </c:pt>
                <c:pt idx="16325">
                  <c:v>42.795009999999998</c:v>
                </c:pt>
                <c:pt idx="16326">
                  <c:v>42.797629999999998</c:v>
                </c:pt>
                <c:pt idx="16327">
                  <c:v>42.800249999999998</c:v>
                </c:pt>
                <c:pt idx="16328">
                  <c:v>42.802869999999999</c:v>
                </c:pt>
                <c:pt idx="16329">
                  <c:v>42.805489999999999</c:v>
                </c:pt>
                <c:pt idx="16330">
                  <c:v>42.808109999999999</c:v>
                </c:pt>
                <c:pt idx="16331">
                  <c:v>42.810740000000003</c:v>
                </c:pt>
                <c:pt idx="16332">
                  <c:v>42.813360000000003</c:v>
                </c:pt>
                <c:pt idx="16333">
                  <c:v>42.815980000000003</c:v>
                </c:pt>
                <c:pt idx="16334">
                  <c:v>42.818600000000004</c:v>
                </c:pt>
                <c:pt idx="16335">
                  <c:v>42.821219999999997</c:v>
                </c:pt>
                <c:pt idx="16336">
                  <c:v>42.823839999999997</c:v>
                </c:pt>
                <c:pt idx="16337">
                  <c:v>42.82647</c:v>
                </c:pt>
                <c:pt idx="16338">
                  <c:v>42.829090000000001</c:v>
                </c:pt>
                <c:pt idx="16339">
                  <c:v>42.831710000000001</c:v>
                </c:pt>
                <c:pt idx="16340">
                  <c:v>42.834330000000001</c:v>
                </c:pt>
                <c:pt idx="16341">
                  <c:v>42.836950000000002</c:v>
                </c:pt>
                <c:pt idx="16342">
                  <c:v>42.839570000000002</c:v>
                </c:pt>
                <c:pt idx="16343">
                  <c:v>42.842190000000002</c:v>
                </c:pt>
                <c:pt idx="16344">
                  <c:v>42.844810000000003</c:v>
                </c:pt>
                <c:pt idx="16345">
                  <c:v>42.847430000000003</c:v>
                </c:pt>
                <c:pt idx="16346">
                  <c:v>42.850059999999999</c:v>
                </c:pt>
                <c:pt idx="16347">
                  <c:v>42.852679999999999</c:v>
                </c:pt>
                <c:pt idx="16348">
                  <c:v>42.8553</c:v>
                </c:pt>
                <c:pt idx="16349">
                  <c:v>42.85792</c:v>
                </c:pt>
                <c:pt idx="16350">
                  <c:v>42.86054</c:v>
                </c:pt>
                <c:pt idx="16351">
                  <c:v>42.863169999999997</c:v>
                </c:pt>
                <c:pt idx="16352">
                  <c:v>42.865789999999997</c:v>
                </c:pt>
                <c:pt idx="16353">
                  <c:v>42.868409999999997</c:v>
                </c:pt>
                <c:pt idx="16354">
                  <c:v>42.871029999999998</c:v>
                </c:pt>
                <c:pt idx="16355">
                  <c:v>42.873649999999998</c:v>
                </c:pt>
                <c:pt idx="16356">
                  <c:v>42.876269999999998</c:v>
                </c:pt>
                <c:pt idx="16357">
                  <c:v>42.878889999999998</c:v>
                </c:pt>
                <c:pt idx="16358">
                  <c:v>42.881520000000002</c:v>
                </c:pt>
                <c:pt idx="16359">
                  <c:v>42.884140000000002</c:v>
                </c:pt>
                <c:pt idx="16360">
                  <c:v>42.886760000000002</c:v>
                </c:pt>
                <c:pt idx="16361">
                  <c:v>42.889380000000003</c:v>
                </c:pt>
                <c:pt idx="16362">
                  <c:v>42.892000000000003</c:v>
                </c:pt>
                <c:pt idx="16363">
                  <c:v>42.894620000000003</c:v>
                </c:pt>
                <c:pt idx="16364">
                  <c:v>42.897239999999996</c:v>
                </c:pt>
                <c:pt idx="16365">
                  <c:v>42.899859999999997</c:v>
                </c:pt>
                <c:pt idx="16366">
                  <c:v>42.902479999999997</c:v>
                </c:pt>
                <c:pt idx="16367">
                  <c:v>42.905110000000001</c:v>
                </c:pt>
                <c:pt idx="16368">
                  <c:v>42.907730000000001</c:v>
                </c:pt>
                <c:pt idx="16369">
                  <c:v>42.910350000000001</c:v>
                </c:pt>
                <c:pt idx="16370">
                  <c:v>42.912970000000001</c:v>
                </c:pt>
                <c:pt idx="16371">
                  <c:v>42.915590000000002</c:v>
                </c:pt>
                <c:pt idx="16372">
                  <c:v>42.918219999999998</c:v>
                </c:pt>
                <c:pt idx="16373">
                  <c:v>42.920839999999998</c:v>
                </c:pt>
                <c:pt idx="16374">
                  <c:v>42.923459999999999</c:v>
                </c:pt>
                <c:pt idx="16375">
                  <c:v>42.926079999999999</c:v>
                </c:pt>
                <c:pt idx="16376">
                  <c:v>42.928699999999999</c:v>
                </c:pt>
                <c:pt idx="16377">
                  <c:v>42.931319999999999</c:v>
                </c:pt>
                <c:pt idx="16378">
                  <c:v>42.93394</c:v>
                </c:pt>
                <c:pt idx="16379">
                  <c:v>42.936570000000003</c:v>
                </c:pt>
                <c:pt idx="16380">
                  <c:v>42.939190000000004</c:v>
                </c:pt>
                <c:pt idx="16381">
                  <c:v>42.941809999999997</c:v>
                </c:pt>
                <c:pt idx="16382">
                  <c:v>42.944429999999997</c:v>
                </c:pt>
                <c:pt idx="16383">
                  <c:v>42.947049999999997</c:v>
                </c:pt>
                <c:pt idx="16384">
                  <c:v>42.949669999999998</c:v>
                </c:pt>
                <c:pt idx="16385">
                  <c:v>42.952289999999998</c:v>
                </c:pt>
                <c:pt idx="16386">
                  <c:v>42.954909999999998</c:v>
                </c:pt>
                <c:pt idx="16387">
                  <c:v>42.957540000000002</c:v>
                </c:pt>
                <c:pt idx="16388">
                  <c:v>42.960160000000002</c:v>
                </c:pt>
                <c:pt idx="16389">
                  <c:v>42.962780000000002</c:v>
                </c:pt>
                <c:pt idx="16390">
                  <c:v>42.965400000000002</c:v>
                </c:pt>
                <c:pt idx="16391">
                  <c:v>42.968020000000003</c:v>
                </c:pt>
                <c:pt idx="16392">
                  <c:v>42.970649999999999</c:v>
                </c:pt>
                <c:pt idx="16393">
                  <c:v>42.973269999999999</c:v>
                </c:pt>
                <c:pt idx="16394">
                  <c:v>42.97589</c:v>
                </c:pt>
                <c:pt idx="16395">
                  <c:v>42.97851</c:v>
                </c:pt>
                <c:pt idx="16396">
                  <c:v>42.98113</c:v>
                </c:pt>
                <c:pt idx="16397">
                  <c:v>42.983750000000001</c:v>
                </c:pt>
                <c:pt idx="16398">
                  <c:v>42.986370000000001</c:v>
                </c:pt>
                <c:pt idx="16399">
                  <c:v>42.988990000000001</c:v>
                </c:pt>
                <c:pt idx="16400">
                  <c:v>42.991619999999998</c:v>
                </c:pt>
                <c:pt idx="16401">
                  <c:v>42.994239999999998</c:v>
                </c:pt>
                <c:pt idx="16402">
                  <c:v>42.996859999999998</c:v>
                </c:pt>
                <c:pt idx="16403">
                  <c:v>42.999479999999998</c:v>
                </c:pt>
                <c:pt idx="16404">
                  <c:v>43.002099999999999</c:v>
                </c:pt>
                <c:pt idx="16405">
                  <c:v>43.004719999999999</c:v>
                </c:pt>
                <c:pt idx="16406">
                  <c:v>43.007339999999999</c:v>
                </c:pt>
                <c:pt idx="16407">
                  <c:v>43.00996</c:v>
                </c:pt>
                <c:pt idx="16408">
                  <c:v>43.012590000000003</c:v>
                </c:pt>
                <c:pt idx="16409">
                  <c:v>43.015210000000003</c:v>
                </c:pt>
                <c:pt idx="16410">
                  <c:v>43.017829999999996</c:v>
                </c:pt>
                <c:pt idx="16411">
                  <c:v>43.020449999999997</c:v>
                </c:pt>
                <c:pt idx="16412">
                  <c:v>43.023069999999997</c:v>
                </c:pt>
                <c:pt idx="16413">
                  <c:v>43.025700000000001</c:v>
                </c:pt>
                <c:pt idx="16414">
                  <c:v>43.028320000000001</c:v>
                </c:pt>
                <c:pt idx="16415">
                  <c:v>43.030940000000001</c:v>
                </c:pt>
                <c:pt idx="16416">
                  <c:v>43.033560000000001</c:v>
                </c:pt>
                <c:pt idx="16417">
                  <c:v>43.036180000000002</c:v>
                </c:pt>
                <c:pt idx="16418">
                  <c:v>43.038800000000002</c:v>
                </c:pt>
                <c:pt idx="16419">
                  <c:v>43.041420000000002</c:v>
                </c:pt>
                <c:pt idx="16420">
                  <c:v>43.044040000000003</c:v>
                </c:pt>
                <c:pt idx="16421">
                  <c:v>43.046669999999999</c:v>
                </c:pt>
                <c:pt idx="16422">
                  <c:v>43.049289999999999</c:v>
                </c:pt>
                <c:pt idx="16423">
                  <c:v>43.051909999999999</c:v>
                </c:pt>
                <c:pt idx="16424">
                  <c:v>43.05453</c:v>
                </c:pt>
                <c:pt idx="16425">
                  <c:v>43.05715</c:v>
                </c:pt>
                <c:pt idx="16426">
                  <c:v>43.05977</c:v>
                </c:pt>
                <c:pt idx="16427">
                  <c:v>43.062390000000001</c:v>
                </c:pt>
                <c:pt idx="16428">
                  <c:v>43.065019999999997</c:v>
                </c:pt>
                <c:pt idx="16429">
                  <c:v>43.067639999999997</c:v>
                </c:pt>
                <c:pt idx="16430">
                  <c:v>43.070259999999998</c:v>
                </c:pt>
                <c:pt idx="16431">
                  <c:v>43.072879999999998</c:v>
                </c:pt>
                <c:pt idx="16432">
                  <c:v>43.075499999999998</c:v>
                </c:pt>
                <c:pt idx="16433">
                  <c:v>43.078130000000002</c:v>
                </c:pt>
                <c:pt idx="16434">
                  <c:v>43.080750000000002</c:v>
                </c:pt>
                <c:pt idx="16435">
                  <c:v>43.083370000000002</c:v>
                </c:pt>
                <c:pt idx="16436">
                  <c:v>43.085990000000002</c:v>
                </c:pt>
                <c:pt idx="16437">
                  <c:v>43.088610000000003</c:v>
                </c:pt>
                <c:pt idx="16438">
                  <c:v>43.091230000000003</c:v>
                </c:pt>
                <c:pt idx="16439">
                  <c:v>43.093850000000003</c:v>
                </c:pt>
                <c:pt idx="16440">
                  <c:v>43.096469999999997</c:v>
                </c:pt>
                <c:pt idx="16441">
                  <c:v>43.099089999999997</c:v>
                </c:pt>
                <c:pt idx="16442">
                  <c:v>43.10172</c:v>
                </c:pt>
                <c:pt idx="16443">
                  <c:v>43.104340000000001</c:v>
                </c:pt>
                <c:pt idx="16444">
                  <c:v>43.106960000000001</c:v>
                </c:pt>
                <c:pt idx="16445">
                  <c:v>43.109580000000001</c:v>
                </c:pt>
                <c:pt idx="16446">
                  <c:v>43.112200000000001</c:v>
                </c:pt>
                <c:pt idx="16447">
                  <c:v>43.114820000000002</c:v>
                </c:pt>
                <c:pt idx="16448">
                  <c:v>43.117440000000002</c:v>
                </c:pt>
                <c:pt idx="16449">
                  <c:v>43.120069999999998</c:v>
                </c:pt>
                <c:pt idx="16450">
                  <c:v>43.122689999999999</c:v>
                </c:pt>
                <c:pt idx="16451">
                  <c:v>43.125309999999999</c:v>
                </c:pt>
                <c:pt idx="16452">
                  <c:v>43.127929999999999</c:v>
                </c:pt>
                <c:pt idx="16453">
                  <c:v>43.130549999999999</c:v>
                </c:pt>
                <c:pt idx="16454">
                  <c:v>43.13317</c:v>
                </c:pt>
                <c:pt idx="16455">
                  <c:v>43.135800000000003</c:v>
                </c:pt>
                <c:pt idx="16456">
                  <c:v>43.138420000000004</c:v>
                </c:pt>
                <c:pt idx="16457">
                  <c:v>43.141039999999997</c:v>
                </c:pt>
                <c:pt idx="16458">
                  <c:v>43.143659999999997</c:v>
                </c:pt>
                <c:pt idx="16459">
                  <c:v>43.146279999999997</c:v>
                </c:pt>
                <c:pt idx="16460">
                  <c:v>43.148899999999998</c:v>
                </c:pt>
                <c:pt idx="16461">
                  <c:v>43.151519999999998</c:v>
                </c:pt>
                <c:pt idx="16462">
                  <c:v>43.154139999999998</c:v>
                </c:pt>
                <c:pt idx="16463">
                  <c:v>43.156759999999998</c:v>
                </c:pt>
                <c:pt idx="16464">
                  <c:v>43.159390000000002</c:v>
                </c:pt>
                <c:pt idx="16465">
                  <c:v>43.162010000000002</c:v>
                </c:pt>
                <c:pt idx="16466">
                  <c:v>43.164630000000002</c:v>
                </c:pt>
                <c:pt idx="16467">
                  <c:v>43.167250000000003</c:v>
                </c:pt>
                <c:pt idx="16468">
                  <c:v>43.169870000000003</c:v>
                </c:pt>
                <c:pt idx="16469">
                  <c:v>43.172499999999999</c:v>
                </c:pt>
                <c:pt idx="16470">
                  <c:v>43.17512</c:v>
                </c:pt>
                <c:pt idx="16471">
                  <c:v>43.17774</c:v>
                </c:pt>
                <c:pt idx="16472">
                  <c:v>43.18036</c:v>
                </c:pt>
                <c:pt idx="16473">
                  <c:v>43.182980000000001</c:v>
                </c:pt>
                <c:pt idx="16474">
                  <c:v>43.185600000000001</c:v>
                </c:pt>
                <c:pt idx="16475">
                  <c:v>43.188220000000001</c:v>
                </c:pt>
                <c:pt idx="16476">
                  <c:v>43.190849999999998</c:v>
                </c:pt>
                <c:pt idx="16477">
                  <c:v>43.193469999999998</c:v>
                </c:pt>
                <c:pt idx="16478">
                  <c:v>43.196089999999998</c:v>
                </c:pt>
                <c:pt idx="16479">
                  <c:v>43.198709999999998</c:v>
                </c:pt>
                <c:pt idx="16480">
                  <c:v>43.201329999999999</c:v>
                </c:pt>
                <c:pt idx="16481">
                  <c:v>43.203949999999999</c:v>
                </c:pt>
                <c:pt idx="16482">
                  <c:v>43.206569999999999</c:v>
                </c:pt>
                <c:pt idx="16483">
                  <c:v>43.20919</c:v>
                </c:pt>
                <c:pt idx="16484">
                  <c:v>43.21181</c:v>
                </c:pt>
                <c:pt idx="16485">
                  <c:v>43.214440000000003</c:v>
                </c:pt>
                <c:pt idx="16486">
                  <c:v>43.217059999999996</c:v>
                </c:pt>
                <c:pt idx="16487">
                  <c:v>43.219679999999997</c:v>
                </c:pt>
                <c:pt idx="16488">
                  <c:v>43.222299999999997</c:v>
                </c:pt>
                <c:pt idx="16489">
                  <c:v>43.224919999999997</c:v>
                </c:pt>
                <c:pt idx="16490">
                  <c:v>43.227550000000001</c:v>
                </c:pt>
                <c:pt idx="16491">
                  <c:v>43.230170000000001</c:v>
                </c:pt>
                <c:pt idx="16492">
                  <c:v>43.232790000000001</c:v>
                </c:pt>
                <c:pt idx="16493">
                  <c:v>43.235410000000002</c:v>
                </c:pt>
                <c:pt idx="16494">
                  <c:v>43.238030000000002</c:v>
                </c:pt>
                <c:pt idx="16495">
                  <c:v>43.240650000000002</c:v>
                </c:pt>
                <c:pt idx="16496">
                  <c:v>43.243270000000003</c:v>
                </c:pt>
                <c:pt idx="16497">
                  <c:v>43.245899999999999</c:v>
                </c:pt>
                <c:pt idx="16498">
                  <c:v>43.248519999999999</c:v>
                </c:pt>
                <c:pt idx="16499">
                  <c:v>43.251139999999999</c:v>
                </c:pt>
                <c:pt idx="16500">
                  <c:v>43.25376</c:v>
                </c:pt>
                <c:pt idx="16501">
                  <c:v>43.25638</c:v>
                </c:pt>
                <c:pt idx="16502">
                  <c:v>43.259</c:v>
                </c:pt>
                <c:pt idx="16503">
                  <c:v>43.261620000000001</c:v>
                </c:pt>
                <c:pt idx="16504">
                  <c:v>43.264240000000001</c:v>
                </c:pt>
                <c:pt idx="16505">
                  <c:v>43.266869999999997</c:v>
                </c:pt>
                <c:pt idx="16506">
                  <c:v>43.269489999999998</c:v>
                </c:pt>
                <c:pt idx="16507">
                  <c:v>43.272109999999998</c:v>
                </c:pt>
                <c:pt idx="16508">
                  <c:v>43.274729999999998</c:v>
                </c:pt>
                <c:pt idx="16509">
                  <c:v>43.277349999999998</c:v>
                </c:pt>
                <c:pt idx="16510">
                  <c:v>43.279980000000002</c:v>
                </c:pt>
                <c:pt idx="16511">
                  <c:v>43.282600000000002</c:v>
                </c:pt>
                <c:pt idx="16512">
                  <c:v>43.285220000000002</c:v>
                </c:pt>
                <c:pt idx="16513">
                  <c:v>43.287840000000003</c:v>
                </c:pt>
                <c:pt idx="16514">
                  <c:v>43.290460000000003</c:v>
                </c:pt>
                <c:pt idx="16515">
                  <c:v>43.293080000000003</c:v>
                </c:pt>
                <c:pt idx="16516">
                  <c:v>43.295699999999997</c:v>
                </c:pt>
                <c:pt idx="16517">
                  <c:v>43.298319999999997</c:v>
                </c:pt>
                <c:pt idx="16518">
                  <c:v>43.30095</c:v>
                </c:pt>
                <c:pt idx="16519">
                  <c:v>43.303570000000001</c:v>
                </c:pt>
                <c:pt idx="16520">
                  <c:v>43.306190000000001</c:v>
                </c:pt>
                <c:pt idx="16521">
                  <c:v>43.308810000000001</c:v>
                </c:pt>
                <c:pt idx="16522">
                  <c:v>43.311430000000001</c:v>
                </c:pt>
                <c:pt idx="16523">
                  <c:v>43.314050000000002</c:v>
                </c:pt>
                <c:pt idx="16524">
                  <c:v>43.316670000000002</c:v>
                </c:pt>
                <c:pt idx="16525">
                  <c:v>43.319290000000002</c:v>
                </c:pt>
                <c:pt idx="16526">
                  <c:v>43.321919999999999</c:v>
                </c:pt>
                <c:pt idx="16527">
                  <c:v>43.324539999999999</c:v>
                </c:pt>
                <c:pt idx="16528">
                  <c:v>43.327159999999999</c:v>
                </c:pt>
                <c:pt idx="16529">
                  <c:v>43.32978</c:v>
                </c:pt>
                <c:pt idx="16530">
                  <c:v>43.3324</c:v>
                </c:pt>
                <c:pt idx="16531">
                  <c:v>43.335030000000003</c:v>
                </c:pt>
                <c:pt idx="16532">
                  <c:v>43.337649999999996</c:v>
                </c:pt>
                <c:pt idx="16533">
                  <c:v>43.340269999999997</c:v>
                </c:pt>
                <c:pt idx="16534">
                  <c:v>43.342889999999997</c:v>
                </c:pt>
                <c:pt idx="16535">
                  <c:v>43.345509999999997</c:v>
                </c:pt>
                <c:pt idx="16536">
                  <c:v>43.348129999999998</c:v>
                </c:pt>
                <c:pt idx="16537">
                  <c:v>43.350749999999998</c:v>
                </c:pt>
                <c:pt idx="16538">
                  <c:v>43.353369999999998</c:v>
                </c:pt>
                <c:pt idx="16539">
                  <c:v>43.356000000000002</c:v>
                </c:pt>
                <c:pt idx="16540">
                  <c:v>43.358620000000002</c:v>
                </c:pt>
                <c:pt idx="16541">
                  <c:v>43.361240000000002</c:v>
                </c:pt>
                <c:pt idx="16542">
                  <c:v>43.363860000000003</c:v>
                </c:pt>
                <c:pt idx="16543">
                  <c:v>43.366480000000003</c:v>
                </c:pt>
                <c:pt idx="16544">
                  <c:v>43.369100000000003</c:v>
                </c:pt>
                <c:pt idx="16545">
                  <c:v>43.371720000000003</c:v>
                </c:pt>
                <c:pt idx="16546">
                  <c:v>43.37435</c:v>
                </c:pt>
                <c:pt idx="16547">
                  <c:v>43.37697</c:v>
                </c:pt>
                <c:pt idx="16548">
                  <c:v>43.37959</c:v>
                </c:pt>
                <c:pt idx="16549">
                  <c:v>43.382210000000001</c:v>
                </c:pt>
                <c:pt idx="16550">
                  <c:v>43.384830000000001</c:v>
                </c:pt>
                <c:pt idx="16551">
                  <c:v>43.387450000000001</c:v>
                </c:pt>
                <c:pt idx="16552">
                  <c:v>43.390079999999998</c:v>
                </c:pt>
                <c:pt idx="16553">
                  <c:v>43.392699999999998</c:v>
                </c:pt>
                <c:pt idx="16554">
                  <c:v>43.395319999999998</c:v>
                </c:pt>
                <c:pt idx="16555">
                  <c:v>43.397939999999998</c:v>
                </c:pt>
                <c:pt idx="16556">
                  <c:v>43.400559999999999</c:v>
                </c:pt>
                <c:pt idx="16557">
                  <c:v>43.403179999999999</c:v>
                </c:pt>
                <c:pt idx="16558">
                  <c:v>43.405799999999999</c:v>
                </c:pt>
                <c:pt idx="16559">
                  <c:v>43.40842</c:v>
                </c:pt>
                <c:pt idx="16560">
                  <c:v>43.411050000000003</c:v>
                </c:pt>
                <c:pt idx="16561">
                  <c:v>43.413670000000003</c:v>
                </c:pt>
                <c:pt idx="16562">
                  <c:v>43.416289999999996</c:v>
                </c:pt>
                <c:pt idx="16563">
                  <c:v>43.418909999999997</c:v>
                </c:pt>
                <c:pt idx="16564">
                  <c:v>43.421529999999997</c:v>
                </c:pt>
                <c:pt idx="16565">
                  <c:v>43.424149999999997</c:v>
                </c:pt>
                <c:pt idx="16566">
                  <c:v>43.426769999999998</c:v>
                </c:pt>
                <c:pt idx="16567">
                  <c:v>43.429400000000001</c:v>
                </c:pt>
                <c:pt idx="16568">
                  <c:v>43.432020000000001</c:v>
                </c:pt>
                <c:pt idx="16569">
                  <c:v>43.434640000000002</c:v>
                </c:pt>
                <c:pt idx="16570">
                  <c:v>43.437260000000002</c:v>
                </c:pt>
                <c:pt idx="16571">
                  <c:v>43.439880000000002</c:v>
                </c:pt>
                <c:pt idx="16572">
                  <c:v>43.442500000000003</c:v>
                </c:pt>
                <c:pt idx="16573">
                  <c:v>43.445129999999999</c:v>
                </c:pt>
                <c:pt idx="16574">
                  <c:v>43.447749999999999</c:v>
                </c:pt>
                <c:pt idx="16575">
                  <c:v>43.450369999999999</c:v>
                </c:pt>
                <c:pt idx="16576">
                  <c:v>43.45299</c:v>
                </c:pt>
                <c:pt idx="16577">
                  <c:v>43.45561</c:v>
                </c:pt>
                <c:pt idx="16578">
                  <c:v>43.45823</c:v>
                </c:pt>
                <c:pt idx="16579">
                  <c:v>43.460850000000001</c:v>
                </c:pt>
                <c:pt idx="16580">
                  <c:v>43.463470000000001</c:v>
                </c:pt>
                <c:pt idx="16581">
                  <c:v>43.466090000000001</c:v>
                </c:pt>
                <c:pt idx="16582">
                  <c:v>43.468719999999998</c:v>
                </c:pt>
                <c:pt idx="16583">
                  <c:v>43.471339999999998</c:v>
                </c:pt>
                <c:pt idx="16584">
                  <c:v>43.473959999999998</c:v>
                </c:pt>
                <c:pt idx="16585">
                  <c:v>43.476579999999998</c:v>
                </c:pt>
                <c:pt idx="16586">
                  <c:v>43.479199999999999</c:v>
                </c:pt>
                <c:pt idx="16587">
                  <c:v>43.481830000000002</c:v>
                </c:pt>
                <c:pt idx="16588">
                  <c:v>43.484450000000002</c:v>
                </c:pt>
                <c:pt idx="16589">
                  <c:v>43.487070000000003</c:v>
                </c:pt>
                <c:pt idx="16590">
                  <c:v>43.489690000000003</c:v>
                </c:pt>
                <c:pt idx="16591">
                  <c:v>43.492310000000003</c:v>
                </c:pt>
                <c:pt idx="16592">
                  <c:v>43.494929999999997</c:v>
                </c:pt>
                <c:pt idx="16593">
                  <c:v>43.497549999999997</c:v>
                </c:pt>
                <c:pt idx="16594">
                  <c:v>43.50018</c:v>
                </c:pt>
                <c:pt idx="16595">
                  <c:v>43.502800000000001</c:v>
                </c:pt>
                <c:pt idx="16596">
                  <c:v>43.505420000000001</c:v>
                </c:pt>
                <c:pt idx="16597">
                  <c:v>43.508040000000001</c:v>
                </c:pt>
                <c:pt idx="16598">
                  <c:v>43.510660000000001</c:v>
                </c:pt>
                <c:pt idx="16599">
                  <c:v>43.513280000000002</c:v>
                </c:pt>
                <c:pt idx="16600">
                  <c:v>43.515900000000002</c:v>
                </c:pt>
                <c:pt idx="16601">
                  <c:v>43.518520000000002</c:v>
                </c:pt>
                <c:pt idx="16602">
                  <c:v>43.521140000000003</c:v>
                </c:pt>
                <c:pt idx="16603">
                  <c:v>43.523769999999999</c:v>
                </c:pt>
                <c:pt idx="16604">
                  <c:v>43.526389999999999</c:v>
                </c:pt>
                <c:pt idx="16605">
                  <c:v>43.52901</c:v>
                </c:pt>
                <c:pt idx="16606">
                  <c:v>43.53163</c:v>
                </c:pt>
                <c:pt idx="16607">
                  <c:v>43.53425</c:v>
                </c:pt>
                <c:pt idx="16608">
                  <c:v>43.536879999999996</c:v>
                </c:pt>
                <c:pt idx="16609">
                  <c:v>43.539499999999997</c:v>
                </c:pt>
                <c:pt idx="16610">
                  <c:v>43.542119999999997</c:v>
                </c:pt>
                <c:pt idx="16611">
                  <c:v>43.544739999999997</c:v>
                </c:pt>
                <c:pt idx="16612">
                  <c:v>43.547359999999998</c:v>
                </c:pt>
                <c:pt idx="16613">
                  <c:v>43.549979999999998</c:v>
                </c:pt>
                <c:pt idx="16614">
                  <c:v>43.552599999999998</c:v>
                </c:pt>
                <c:pt idx="16615">
                  <c:v>43.555230000000002</c:v>
                </c:pt>
                <c:pt idx="16616">
                  <c:v>43.557850000000002</c:v>
                </c:pt>
                <c:pt idx="16617">
                  <c:v>43.560470000000002</c:v>
                </c:pt>
                <c:pt idx="16618">
                  <c:v>43.563090000000003</c:v>
                </c:pt>
                <c:pt idx="16619">
                  <c:v>43.565710000000003</c:v>
                </c:pt>
                <c:pt idx="16620">
                  <c:v>43.568330000000003</c:v>
                </c:pt>
                <c:pt idx="16621">
                  <c:v>43.570950000000003</c:v>
                </c:pt>
                <c:pt idx="16622">
                  <c:v>43.573569999999997</c:v>
                </c:pt>
                <c:pt idx="16623">
                  <c:v>43.5762</c:v>
                </c:pt>
                <c:pt idx="16624">
                  <c:v>43.57882</c:v>
                </c:pt>
                <c:pt idx="16625">
                  <c:v>43.581440000000001</c:v>
                </c:pt>
                <c:pt idx="16626">
                  <c:v>43.584060000000001</c:v>
                </c:pt>
                <c:pt idx="16627">
                  <c:v>43.586680000000001</c:v>
                </c:pt>
                <c:pt idx="16628">
                  <c:v>43.589309999999998</c:v>
                </c:pt>
                <c:pt idx="16629">
                  <c:v>43.591929999999998</c:v>
                </c:pt>
                <c:pt idx="16630">
                  <c:v>43.594549999999998</c:v>
                </c:pt>
                <c:pt idx="16631">
                  <c:v>43.597169999999998</c:v>
                </c:pt>
                <c:pt idx="16632">
                  <c:v>43.599789999999999</c:v>
                </c:pt>
                <c:pt idx="16633">
                  <c:v>43.602409999999999</c:v>
                </c:pt>
                <c:pt idx="16634">
                  <c:v>43.605029999999999</c:v>
                </c:pt>
                <c:pt idx="16635">
                  <c:v>43.60765</c:v>
                </c:pt>
                <c:pt idx="16636">
                  <c:v>43.610280000000003</c:v>
                </c:pt>
                <c:pt idx="16637">
                  <c:v>43.612900000000003</c:v>
                </c:pt>
                <c:pt idx="16638">
                  <c:v>43.615519999999997</c:v>
                </c:pt>
                <c:pt idx="16639">
                  <c:v>43.618139999999997</c:v>
                </c:pt>
                <c:pt idx="16640">
                  <c:v>43.620759999999997</c:v>
                </c:pt>
                <c:pt idx="16641">
                  <c:v>43.623379999999997</c:v>
                </c:pt>
                <c:pt idx="16642">
                  <c:v>43.625999999999998</c:v>
                </c:pt>
                <c:pt idx="16643">
                  <c:v>43.628619999999998</c:v>
                </c:pt>
                <c:pt idx="16644">
                  <c:v>43.631250000000001</c:v>
                </c:pt>
                <c:pt idx="16645">
                  <c:v>43.633870000000002</c:v>
                </c:pt>
                <c:pt idx="16646">
                  <c:v>43.636490000000002</c:v>
                </c:pt>
                <c:pt idx="16647">
                  <c:v>43.639110000000002</c:v>
                </c:pt>
                <c:pt idx="16648">
                  <c:v>43.641730000000003</c:v>
                </c:pt>
                <c:pt idx="16649">
                  <c:v>43.644359999999999</c:v>
                </c:pt>
                <c:pt idx="16650">
                  <c:v>43.646979999999999</c:v>
                </c:pt>
                <c:pt idx="16651">
                  <c:v>43.6496</c:v>
                </c:pt>
                <c:pt idx="16652">
                  <c:v>43.65222</c:v>
                </c:pt>
                <c:pt idx="16653">
                  <c:v>43.65484</c:v>
                </c:pt>
                <c:pt idx="16654">
                  <c:v>43.65746</c:v>
                </c:pt>
                <c:pt idx="16655">
                  <c:v>43.660080000000001</c:v>
                </c:pt>
                <c:pt idx="16656">
                  <c:v>43.662700000000001</c:v>
                </c:pt>
                <c:pt idx="16657">
                  <c:v>43.665329999999997</c:v>
                </c:pt>
                <c:pt idx="16658">
                  <c:v>43.667949999999998</c:v>
                </c:pt>
                <c:pt idx="16659">
                  <c:v>43.670569999999998</c:v>
                </c:pt>
                <c:pt idx="16660">
                  <c:v>43.673189999999998</c:v>
                </c:pt>
                <c:pt idx="16661">
                  <c:v>43.675809999999998</c:v>
                </c:pt>
                <c:pt idx="16662">
                  <c:v>43.678429999999999</c:v>
                </c:pt>
                <c:pt idx="16663">
                  <c:v>43.681049999999999</c:v>
                </c:pt>
                <c:pt idx="16664">
                  <c:v>43.683680000000003</c:v>
                </c:pt>
                <c:pt idx="16665">
                  <c:v>43.686300000000003</c:v>
                </c:pt>
                <c:pt idx="16666">
                  <c:v>43.688920000000003</c:v>
                </c:pt>
                <c:pt idx="16667">
                  <c:v>43.691540000000003</c:v>
                </c:pt>
                <c:pt idx="16668">
                  <c:v>43.694159999999997</c:v>
                </c:pt>
                <c:pt idx="16669">
                  <c:v>43.696779999999997</c:v>
                </c:pt>
                <c:pt idx="16670">
                  <c:v>43.69941</c:v>
                </c:pt>
                <c:pt idx="16671">
                  <c:v>43.702030000000001</c:v>
                </c:pt>
                <c:pt idx="16672">
                  <c:v>43.704650000000001</c:v>
                </c:pt>
                <c:pt idx="16673">
                  <c:v>43.707270000000001</c:v>
                </c:pt>
                <c:pt idx="16674">
                  <c:v>43.709890000000001</c:v>
                </c:pt>
                <c:pt idx="16675">
                  <c:v>43.712510000000002</c:v>
                </c:pt>
                <c:pt idx="16676">
                  <c:v>43.715130000000002</c:v>
                </c:pt>
                <c:pt idx="16677">
                  <c:v>43.717750000000002</c:v>
                </c:pt>
                <c:pt idx="16678">
                  <c:v>43.720379999999999</c:v>
                </c:pt>
                <c:pt idx="16679">
                  <c:v>43.722999999999999</c:v>
                </c:pt>
                <c:pt idx="16680">
                  <c:v>43.725619999999999</c:v>
                </c:pt>
                <c:pt idx="16681">
                  <c:v>43.72824</c:v>
                </c:pt>
                <c:pt idx="16682">
                  <c:v>43.73086</c:v>
                </c:pt>
                <c:pt idx="16683">
                  <c:v>43.73348</c:v>
                </c:pt>
                <c:pt idx="16684">
                  <c:v>43.7361</c:v>
                </c:pt>
                <c:pt idx="16685">
                  <c:v>43.738729999999997</c:v>
                </c:pt>
                <c:pt idx="16686">
                  <c:v>43.741349999999997</c:v>
                </c:pt>
                <c:pt idx="16687">
                  <c:v>43.743969999999997</c:v>
                </c:pt>
                <c:pt idx="16688">
                  <c:v>43.746589999999998</c:v>
                </c:pt>
                <c:pt idx="16689">
                  <c:v>43.749209999999998</c:v>
                </c:pt>
                <c:pt idx="16690">
                  <c:v>43.751829999999998</c:v>
                </c:pt>
                <c:pt idx="16691">
                  <c:v>43.754460000000002</c:v>
                </c:pt>
                <c:pt idx="16692">
                  <c:v>43.757080000000002</c:v>
                </c:pt>
                <c:pt idx="16693">
                  <c:v>43.759700000000002</c:v>
                </c:pt>
                <c:pt idx="16694">
                  <c:v>43.762320000000003</c:v>
                </c:pt>
                <c:pt idx="16695">
                  <c:v>43.764940000000003</c:v>
                </c:pt>
                <c:pt idx="16696">
                  <c:v>43.767560000000003</c:v>
                </c:pt>
                <c:pt idx="16697">
                  <c:v>43.770180000000003</c:v>
                </c:pt>
                <c:pt idx="16698">
                  <c:v>43.772799999999997</c:v>
                </c:pt>
                <c:pt idx="16699">
                  <c:v>43.775419999999997</c:v>
                </c:pt>
                <c:pt idx="16700">
                  <c:v>43.77805</c:v>
                </c:pt>
                <c:pt idx="16701">
                  <c:v>43.780670000000001</c:v>
                </c:pt>
                <c:pt idx="16702">
                  <c:v>43.783290000000001</c:v>
                </c:pt>
                <c:pt idx="16703">
                  <c:v>43.785910000000001</c:v>
                </c:pt>
                <c:pt idx="16704">
                  <c:v>43.788530000000002</c:v>
                </c:pt>
                <c:pt idx="16705">
                  <c:v>43.791159999999998</c:v>
                </c:pt>
                <c:pt idx="16706">
                  <c:v>43.793779999999998</c:v>
                </c:pt>
                <c:pt idx="16707">
                  <c:v>43.796399999999998</c:v>
                </c:pt>
                <c:pt idx="16708">
                  <c:v>43.799019999999999</c:v>
                </c:pt>
                <c:pt idx="16709">
                  <c:v>43.801639999999999</c:v>
                </c:pt>
                <c:pt idx="16710">
                  <c:v>43.804259999999999</c:v>
                </c:pt>
                <c:pt idx="16711">
                  <c:v>43.80688</c:v>
                </c:pt>
                <c:pt idx="16712">
                  <c:v>43.809510000000003</c:v>
                </c:pt>
                <c:pt idx="16713">
                  <c:v>43.812130000000003</c:v>
                </c:pt>
                <c:pt idx="16714">
                  <c:v>43.814749999999997</c:v>
                </c:pt>
                <c:pt idx="16715">
                  <c:v>43.817369999999997</c:v>
                </c:pt>
                <c:pt idx="16716">
                  <c:v>43.819989999999997</c:v>
                </c:pt>
                <c:pt idx="16717">
                  <c:v>43.822609999999997</c:v>
                </c:pt>
                <c:pt idx="16718">
                  <c:v>43.825229999999998</c:v>
                </c:pt>
                <c:pt idx="16719">
                  <c:v>43.827849999999998</c:v>
                </c:pt>
                <c:pt idx="16720">
                  <c:v>43.830469999999998</c:v>
                </c:pt>
                <c:pt idx="16721">
                  <c:v>43.833100000000002</c:v>
                </c:pt>
                <c:pt idx="16722">
                  <c:v>43.835720000000002</c:v>
                </c:pt>
                <c:pt idx="16723">
                  <c:v>43.838340000000002</c:v>
                </c:pt>
                <c:pt idx="16724">
                  <c:v>43.840960000000003</c:v>
                </c:pt>
                <c:pt idx="16725">
                  <c:v>43.843580000000003</c:v>
                </c:pt>
                <c:pt idx="16726">
                  <c:v>43.846209999999999</c:v>
                </c:pt>
                <c:pt idx="16727">
                  <c:v>43.84883</c:v>
                </c:pt>
                <c:pt idx="16728">
                  <c:v>43.85145</c:v>
                </c:pt>
                <c:pt idx="16729">
                  <c:v>43.85407</c:v>
                </c:pt>
                <c:pt idx="16730">
                  <c:v>43.85669</c:v>
                </c:pt>
                <c:pt idx="16731">
                  <c:v>43.859310000000001</c:v>
                </c:pt>
                <c:pt idx="16732">
                  <c:v>43.861930000000001</c:v>
                </c:pt>
                <c:pt idx="16733">
                  <c:v>43.864559999999997</c:v>
                </c:pt>
                <c:pt idx="16734">
                  <c:v>43.867179999999998</c:v>
                </c:pt>
                <c:pt idx="16735">
                  <c:v>43.869799999999998</c:v>
                </c:pt>
                <c:pt idx="16736">
                  <c:v>43.872419999999998</c:v>
                </c:pt>
                <c:pt idx="16737">
                  <c:v>43.875039999999998</c:v>
                </c:pt>
                <c:pt idx="16738">
                  <c:v>43.877659999999999</c:v>
                </c:pt>
                <c:pt idx="16739">
                  <c:v>43.880279999999999</c:v>
                </c:pt>
                <c:pt idx="16740">
                  <c:v>43.882899999999999</c:v>
                </c:pt>
                <c:pt idx="16741">
                  <c:v>43.885530000000003</c:v>
                </c:pt>
                <c:pt idx="16742">
                  <c:v>43.888150000000003</c:v>
                </c:pt>
                <c:pt idx="16743">
                  <c:v>43.890770000000003</c:v>
                </c:pt>
                <c:pt idx="16744">
                  <c:v>43.893389999999997</c:v>
                </c:pt>
                <c:pt idx="16745">
                  <c:v>43.896009999999997</c:v>
                </c:pt>
                <c:pt idx="16746">
                  <c:v>43.89864</c:v>
                </c:pt>
                <c:pt idx="16747">
                  <c:v>43.901260000000001</c:v>
                </c:pt>
                <c:pt idx="16748">
                  <c:v>43.903880000000001</c:v>
                </c:pt>
                <c:pt idx="16749">
                  <c:v>43.906500000000001</c:v>
                </c:pt>
                <c:pt idx="16750">
                  <c:v>43.909120000000001</c:v>
                </c:pt>
                <c:pt idx="16751">
                  <c:v>43.911740000000002</c:v>
                </c:pt>
                <c:pt idx="16752">
                  <c:v>43.914360000000002</c:v>
                </c:pt>
                <c:pt idx="16753">
                  <c:v>43.916980000000002</c:v>
                </c:pt>
                <c:pt idx="16754">
                  <c:v>43.919609999999999</c:v>
                </c:pt>
                <c:pt idx="16755">
                  <c:v>43.922229999999999</c:v>
                </c:pt>
                <c:pt idx="16756">
                  <c:v>43.924849999999999</c:v>
                </c:pt>
                <c:pt idx="16757">
                  <c:v>43.92747</c:v>
                </c:pt>
                <c:pt idx="16758">
                  <c:v>43.93009</c:v>
                </c:pt>
                <c:pt idx="16759">
                  <c:v>43.93271</c:v>
                </c:pt>
                <c:pt idx="16760">
                  <c:v>43.93533</c:v>
                </c:pt>
                <c:pt idx="16761">
                  <c:v>43.937950000000001</c:v>
                </c:pt>
                <c:pt idx="16762">
                  <c:v>43.940579999999997</c:v>
                </c:pt>
                <c:pt idx="16763">
                  <c:v>43.943199999999997</c:v>
                </c:pt>
                <c:pt idx="16764">
                  <c:v>43.945819999999998</c:v>
                </c:pt>
                <c:pt idx="16765">
                  <c:v>43.948439999999998</c:v>
                </c:pt>
                <c:pt idx="16766">
                  <c:v>43.951059999999998</c:v>
                </c:pt>
                <c:pt idx="16767">
                  <c:v>43.953690000000002</c:v>
                </c:pt>
                <c:pt idx="16768">
                  <c:v>43.956310000000002</c:v>
                </c:pt>
                <c:pt idx="16769">
                  <c:v>43.958930000000002</c:v>
                </c:pt>
                <c:pt idx="16770">
                  <c:v>43.961550000000003</c:v>
                </c:pt>
                <c:pt idx="16771">
                  <c:v>43.964170000000003</c:v>
                </c:pt>
                <c:pt idx="16772">
                  <c:v>43.966790000000003</c:v>
                </c:pt>
                <c:pt idx="16773">
                  <c:v>43.969410000000003</c:v>
                </c:pt>
                <c:pt idx="16774">
                  <c:v>43.972029999999997</c:v>
                </c:pt>
                <c:pt idx="16775">
                  <c:v>43.97466</c:v>
                </c:pt>
                <c:pt idx="16776">
                  <c:v>43.97728</c:v>
                </c:pt>
                <c:pt idx="16777">
                  <c:v>43.979900000000001</c:v>
                </c:pt>
                <c:pt idx="16778">
                  <c:v>43.982520000000001</c:v>
                </c:pt>
                <c:pt idx="16779">
                  <c:v>43.985140000000001</c:v>
                </c:pt>
                <c:pt idx="16780">
                  <c:v>43.987760000000002</c:v>
                </c:pt>
                <c:pt idx="16781">
                  <c:v>43.990380000000002</c:v>
                </c:pt>
                <c:pt idx="16782">
                  <c:v>43.993009999999998</c:v>
                </c:pt>
                <c:pt idx="16783">
                  <c:v>43.995629999999998</c:v>
                </c:pt>
                <c:pt idx="16784">
                  <c:v>43.998249999999999</c:v>
                </c:pt>
                <c:pt idx="16785">
                  <c:v>44.000869999999999</c:v>
                </c:pt>
                <c:pt idx="16786">
                  <c:v>44.003489999999999</c:v>
                </c:pt>
                <c:pt idx="16787">
                  <c:v>44.00611</c:v>
                </c:pt>
                <c:pt idx="16788">
                  <c:v>44.008740000000003</c:v>
                </c:pt>
                <c:pt idx="16789">
                  <c:v>44.011360000000003</c:v>
                </c:pt>
                <c:pt idx="16790">
                  <c:v>44.013979999999997</c:v>
                </c:pt>
                <c:pt idx="16791">
                  <c:v>44.016599999999997</c:v>
                </c:pt>
                <c:pt idx="16792">
                  <c:v>44.019219999999997</c:v>
                </c:pt>
                <c:pt idx="16793">
                  <c:v>44.021839999999997</c:v>
                </c:pt>
                <c:pt idx="16794">
                  <c:v>44.024459999999998</c:v>
                </c:pt>
                <c:pt idx="16795">
                  <c:v>44.027079999999998</c:v>
                </c:pt>
                <c:pt idx="16796">
                  <c:v>44.029710000000001</c:v>
                </c:pt>
                <c:pt idx="16797">
                  <c:v>44.032330000000002</c:v>
                </c:pt>
                <c:pt idx="16798">
                  <c:v>44.034950000000002</c:v>
                </c:pt>
                <c:pt idx="16799">
                  <c:v>44.037570000000002</c:v>
                </c:pt>
                <c:pt idx="16800">
                  <c:v>44.040190000000003</c:v>
                </c:pt>
                <c:pt idx="16801">
                  <c:v>44.042810000000003</c:v>
                </c:pt>
                <c:pt idx="16802">
                  <c:v>44.045430000000003</c:v>
                </c:pt>
                <c:pt idx="16803">
                  <c:v>44.04806</c:v>
                </c:pt>
                <c:pt idx="16804">
                  <c:v>44.05068</c:v>
                </c:pt>
                <c:pt idx="16805">
                  <c:v>44.0533</c:v>
                </c:pt>
                <c:pt idx="16806">
                  <c:v>44.05592</c:v>
                </c:pt>
                <c:pt idx="16807">
                  <c:v>44.058540000000001</c:v>
                </c:pt>
                <c:pt idx="16808">
                  <c:v>44.061160000000001</c:v>
                </c:pt>
                <c:pt idx="16809">
                  <c:v>44.063789999999997</c:v>
                </c:pt>
                <c:pt idx="16810">
                  <c:v>44.066409999999998</c:v>
                </c:pt>
                <c:pt idx="16811">
                  <c:v>44.069029999999998</c:v>
                </c:pt>
                <c:pt idx="16812">
                  <c:v>44.071649999999998</c:v>
                </c:pt>
                <c:pt idx="16813">
                  <c:v>44.074269999999999</c:v>
                </c:pt>
                <c:pt idx="16814">
                  <c:v>44.076889999999999</c:v>
                </c:pt>
                <c:pt idx="16815">
                  <c:v>44.079509999999999</c:v>
                </c:pt>
                <c:pt idx="16816">
                  <c:v>44.082129999999999</c:v>
                </c:pt>
                <c:pt idx="16817">
                  <c:v>44.08475</c:v>
                </c:pt>
                <c:pt idx="16818">
                  <c:v>44.087380000000003</c:v>
                </c:pt>
                <c:pt idx="16819">
                  <c:v>44.09</c:v>
                </c:pt>
                <c:pt idx="16820">
                  <c:v>44.092619999999997</c:v>
                </c:pt>
                <c:pt idx="16821">
                  <c:v>44.095239999999997</c:v>
                </c:pt>
                <c:pt idx="16822">
                  <c:v>44.097859999999997</c:v>
                </c:pt>
                <c:pt idx="16823">
                  <c:v>44.100490000000001</c:v>
                </c:pt>
                <c:pt idx="16824">
                  <c:v>44.103110000000001</c:v>
                </c:pt>
                <c:pt idx="16825">
                  <c:v>44.105730000000001</c:v>
                </c:pt>
                <c:pt idx="16826">
                  <c:v>44.108350000000002</c:v>
                </c:pt>
                <c:pt idx="16827">
                  <c:v>44.110970000000002</c:v>
                </c:pt>
                <c:pt idx="16828">
                  <c:v>44.113590000000002</c:v>
                </c:pt>
                <c:pt idx="16829">
                  <c:v>44.116210000000002</c:v>
                </c:pt>
                <c:pt idx="16830">
                  <c:v>44.118839999999999</c:v>
                </c:pt>
                <c:pt idx="16831">
                  <c:v>44.121459999999999</c:v>
                </c:pt>
                <c:pt idx="16832">
                  <c:v>44.124079999999999</c:v>
                </c:pt>
                <c:pt idx="16833">
                  <c:v>44.1267</c:v>
                </c:pt>
                <c:pt idx="16834">
                  <c:v>44.12932</c:v>
                </c:pt>
                <c:pt idx="16835">
                  <c:v>44.13194</c:v>
                </c:pt>
                <c:pt idx="16836">
                  <c:v>44.13456</c:v>
                </c:pt>
                <c:pt idx="16837">
                  <c:v>44.137180000000001</c:v>
                </c:pt>
                <c:pt idx="16838">
                  <c:v>44.139800000000001</c:v>
                </c:pt>
                <c:pt idx="16839">
                  <c:v>44.142429999999997</c:v>
                </c:pt>
                <c:pt idx="16840">
                  <c:v>44.145049999999998</c:v>
                </c:pt>
                <c:pt idx="16841">
                  <c:v>44.147669999999998</c:v>
                </c:pt>
                <c:pt idx="16842">
                  <c:v>44.150289999999998</c:v>
                </c:pt>
                <c:pt idx="16843">
                  <c:v>44.152909999999999</c:v>
                </c:pt>
                <c:pt idx="16844">
                  <c:v>44.155540000000002</c:v>
                </c:pt>
                <c:pt idx="16845">
                  <c:v>44.158160000000002</c:v>
                </c:pt>
                <c:pt idx="16846">
                  <c:v>44.160780000000003</c:v>
                </c:pt>
                <c:pt idx="16847">
                  <c:v>44.163400000000003</c:v>
                </c:pt>
                <c:pt idx="16848">
                  <c:v>44.166020000000003</c:v>
                </c:pt>
                <c:pt idx="16849">
                  <c:v>44.168640000000003</c:v>
                </c:pt>
                <c:pt idx="16850">
                  <c:v>44.171259999999997</c:v>
                </c:pt>
                <c:pt idx="16851">
                  <c:v>44.17389</c:v>
                </c:pt>
                <c:pt idx="16852">
                  <c:v>44.17651</c:v>
                </c:pt>
                <c:pt idx="16853">
                  <c:v>44.179130000000001</c:v>
                </c:pt>
                <c:pt idx="16854">
                  <c:v>44.181750000000001</c:v>
                </c:pt>
                <c:pt idx="16855">
                  <c:v>44.184370000000001</c:v>
                </c:pt>
                <c:pt idx="16856">
                  <c:v>44.186990000000002</c:v>
                </c:pt>
                <c:pt idx="16857">
                  <c:v>44.189610000000002</c:v>
                </c:pt>
                <c:pt idx="16858">
                  <c:v>44.192230000000002</c:v>
                </c:pt>
                <c:pt idx="16859">
                  <c:v>44.194859999999998</c:v>
                </c:pt>
                <c:pt idx="16860">
                  <c:v>44.197479999999999</c:v>
                </c:pt>
                <c:pt idx="16861">
                  <c:v>44.200099999999999</c:v>
                </c:pt>
                <c:pt idx="16862">
                  <c:v>44.202719999999999</c:v>
                </c:pt>
                <c:pt idx="16863">
                  <c:v>44.20534</c:v>
                </c:pt>
                <c:pt idx="16864">
                  <c:v>44.20796</c:v>
                </c:pt>
                <c:pt idx="16865">
                  <c:v>44.210590000000003</c:v>
                </c:pt>
                <c:pt idx="16866">
                  <c:v>44.213209999999997</c:v>
                </c:pt>
                <c:pt idx="16867">
                  <c:v>44.215829999999997</c:v>
                </c:pt>
                <c:pt idx="16868">
                  <c:v>44.218449999999997</c:v>
                </c:pt>
                <c:pt idx="16869">
                  <c:v>44.221069999999997</c:v>
                </c:pt>
                <c:pt idx="16870">
                  <c:v>44.223689999999998</c:v>
                </c:pt>
                <c:pt idx="16871">
                  <c:v>44.226309999999998</c:v>
                </c:pt>
                <c:pt idx="16872">
                  <c:v>44.228940000000001</c:v>
                </c:pt>
                <c:pt idx="16873">
                  <c:v>44.231560000000002</c:v>
                </c:pt>
                <c:pt idx="16874">
                  <c:v>44.234180000000002</c:v>
                </c:pt>
                <c:pt idx="16875">
                  <c:v>44.236800000000002</c:v>
                </c:pt>
                <c:pt idx="16876">
                  <c:v>44.239420000000003</c:v>
                </c:pt>
                <c:pt idx="16877">
                  <c:v>44.242040000000003</c:v>
                </c:pt>
                <c:pt idx="16878">
                  <c:v>44.244660000000003</c:v>
                </c:pt>
                <c:pt idx="16879">
                  <c:v>44.247280000000003</c:v>
                </c:pt>
                <c:pt idx="16880">
                  <c:v>44.24991</c:v>
                </c:pt>
                <c:pt idx="16881">
                  <c:v>44.25253</c:v>
                </c:pt>
                <c:pt idx="16882">
                  <c:v>44.25515</c:v>
                </c:pt>
                <c:pt idx="16883">
                  <c:v>44.257770000000001</c:v>
                </c:pt>
                <c:pt idx="16884">
                  <c:v>44.260390000000001</c:v>
                </c:pt>
                <c:pt idx="16885">
                  <c:v>44.263019999999997</c:v>
                </c:pt>
                <c:pt idx="16886">
                  <c:v>44.265639999999998</c:v>
                </c:pt>
                <c:pt idx="16887">
                  <c:v>44.268259999999998</c:v>
                </c:pt>
                <c:pt idx="16888">
                  <c:v>44.270879999999998</c:v>
                </c:pt>
                <c:pt idx="16889">
                  <c:v>44.273499999999999</c:v>
                </c:pt>
                <c:pt idx="16890">
                  <c:v>44.276119999999999</c:v>
                </c:pt>
                <c:pt idx="16891">
                  <c:v>44.278739999999999</c:v>
                </c:pt>
                <c:pt idx="16892">
                  <c:v>44.281359999999999</c:v>
                </c:pt>
                <c:pt idx="16893">
                  <c:v>44.283990000000003</c:v>
                </c:pt>
                <c:pt idx="16894">
                  <c:v>44.286610000000003</c:v>
                </c:pt>
                <c:pt idx="16895">
                  <c:v>44.289230000000003</c:v>
                </c:pt>
                <c:pt idx="16896">
                  <c:v>44.291849999999997</c:v>
                </c:pt>
                <c:pt idx="16897">
                  <c:v>44.294469999999997</c:v>
                </c:pt>
                <c:pt idx="16898">
                  <c:v>44.297089999999997</c:v>
                </c:pt>
                <c:pt idx="16899">
                  <c:v>44.299709999999997</c:v>
                </c:pt>
                <c:pt idx="16900">
                  <c:v>44.302329999999998</c:v>
                </c:pt>
                <c:pt idx="16901">
                  <c:v>44.304960000000001</c:v>
                </c:pt>
                <c:pt idx="16902">
                  <c:v>44.307580000000002</c:v>
                </c:pt>
                <c:pt idx="16903">
                  <c:v>44.310200000000002</c:v>
                </c:pt>
                <c:pt idx="16904">
                  <c:v>44.312820000000002</c:v>
                </c:pt>
                <c:pt idx="16905">
                  <c:v>44.315440000000002</c:v>
                </c:pt>
                <c:pt idx="16906">
                  <c:v>44.318069999999999</c:v>
                </c:pt>
                <c:pt idx="16907">
                  <c:v>44.320689999999999</c:v>
                </c:pt>
                <c:pt idx="16908">
                  <c:v>44.323309999999999</c:v>
                </c:pt>
                <c:pt idx="16909">
                  <c:v>44.32593</c:v>
                </c:pt>
                <c:pt idx="16910">
                  <c:v>44.32855</c:v>
                </c:pt>
                <c:pt idx="16911">
                  <c:v>44.33117</c:v>
                </c:pt>
                <c:pt idx="16912">
                  <c:v>44.33379</c:v>
                </c:pt>
                <c:pt idx="16913">
                  <c:v>44.336410000000001</c:v>
                </c:pt>
                <c:pt idx="16914">
                  <c:v>44.339039999999997</c:v>
                </c:pt>
                <c:pt idx="16915">
                  <c:v>44.341659999999997</c:v>
                </c:pt>
                <c:pt idx="16916">
                  <c:v>44.344279999999998</c:v>
                </c:pt>
                <c:pt idx="16917">
                  <c:v>44.346899999999998</c:v>
                </c:pt>
                <c:pt idx="16918">
                  <c:v>44.349519999999998</c:v>
                </c:pt>
                <c:pt idx="16919">
                  <c:v>44.352139999999999</c:v>
                </c:pt>
                <c:pt idx="16920">
                  <c:v>44.354759999999999</c:v>
                </c:pt>
                <c:pt idx="16921">
                  <c:v>44.357390000000002</c:v>
                </c:pt>
                <c:pt idx="16922">
                  <c:v>44.360010000000003</c:v>
                </c:pt>
                <c:pt idx="16923">
                  <c:v>44.362630000000003</c:v>
                </c:pt>
                <c:pt idx="16924">
                  <c:v>44.365250000000003</c:v>
                </c:pt>
                <c:pt idx="16925">
                  <c:v>44.367870000000003</c:v>
                </c:pt>
                <c:pt idx="16926">
                  <c:v>44.370489999999997</c:v>
                </c:pt>
                <c:pt idx="16927">
                  <c:v>44.37312</c:v>
                </c:pt>
                <c:pt idx="16928">
                  <c:v>44.37574</c:v>
                </c:pt>
                <c:pt idx="16929">
                  <c:v>44.378360000000001</c:v>
                </c:pt>
                <c:pt idx="16930">
                  <c:v>44.380980000000001</c:v>
                </c:pt>
                <c:pt idx="16931">
                  <c:v>44.383600000000001</c:v>
                </c:pt>
                <c:pt idx="16932">
                  <c:v>44.386220000000002</c:v>
                </c:pt>
                <c:pt idx="16933">
                  <c:v>44.388840000000002</c:v>
                </c:pt>
                <c:pt idx="16934">
                  <c:v>44.391460000000002</c:v>
                </c:pt>
                <c:pt idx="16935">
                  <c:v>44.394080000000002</c:v>
                </c:pt>
                <c:pt idx="16936">
                  <c:v>44.396709999999999</c:v>
                </c:pt>
                <c:pt idx="16937">
                  <c:v>44.399329999999999</c:v>
                </c:pt>
                <c:pt idx="16938">
                  <c:v>44.401949999999999</c:v>
                </c:pt>
                <c:pt idx="16939">
                  <c:v>44.40457</c:v>
                </c:pt>
                <c:pt idx="16940">
                  <c:v>44.40719</c:v>
                </c:pt>
                <c:pt idx="16941">
                  <c:v>44.40981</c:v>
                </c:pt>
                <c:pt idx="16942">
                  <c:v>44.412439999999997</c:v>
                </c:pt>
                <c:pt idx="16943">
                  <c:v>44.415059999999997</c:v>
                </c:pt>
                <c:pt idx="16944">
                  <c:v>44.417679999999997</c:v>
                </c:pt>
                <c:pt idx="16945">
                  <c:v>44.420299999999997</c:v>
                </c:pt>
                <c:pt idx="16946">
                  <c:v>44.422919999999998</c:v>
                </c:pt>
                <c:pt idx="16947">
                  <c:v>44.425539999999998</c:v>
                </c:pt>
                <c:pt idx="16948">
                  <c:v>44.428170000000001</c:v>
                </c:pt>
                <c:pt idx="16949">
                  <c:v>44.430790000000002</c:v>
                </c:pt>
                <c:pt idx="16950">
                  <c:v>44.433410000000002</c:v>
                </c:pt>
                <c:pt idx="16951">
                  <c:v>44.436030000000002</c:v>
                </c:pt>
                <c:pt idx="16952">
                  <c:v>44.438650000000003</c:v>
                </c:pt>
                <c:pt idx="16953">
                  <c:v>44.441270000000003</c:v>
                </c:pt>
                <c:pt idx="16954">
                  <c:v>44.443890000000003</c:v>
                </c:pt>
                <c:pt idx="16955">
                  <c:v>44.446510000000004</c:v>
                </c:pt>
                <c:pt idx="16956">
                  <c:v>44.449129999999997</c:v>
                </c:pt>
                <c:pt idx="16957">
                  <c:v>44.45176</c:v>
                </c:pt>
                <c:pt idx="16958">
                  <c:v>44.45438</c:v>
                </c:pt>
                <c:pt idx="16959">
                  <c:v>44.457000000000001</c:v>
                </c:pt>
                <c:pt idx="16960">
                  <c:v>44.459620000000001</c:v>
                </c:pt>
                <c:pt idx="16961">
                  <c:v>44.462240000000001</c:v>
                </c:pt>
                <c:pt idx="16962">
                  <c:v>44.464869999999998</c:v>
                </c:pt>
                <c:pt idx="16963">
                  <c:v>44.467489999999998</c:v>
                </c:pt>
                <c:pt idx="16964">
                  <c:v>44.470109999999998</c:v>
                </c:pt>
                <c:pt idx="16965">
                  <c:v>44.472729999999999</c:v>
                </c:pt>
                <c:pt idx="16966">
                  <c:v>44.475349999999999</c:v>
                </c:pt>
                <c:pt idx="16967">
                  <c:v>44.477969999999999</c:v>
                </c:pt>
                <c:pt idx="16968">
                  <c:v>44.480589999999999</c:v>
                </c:pt>
                <c:pt idx="16969">
                  <c:v>44.483220000000003</c:v>
                </c:pt>
                <c:pt idx="16970">
                  <c:v>44.485840000000003</c:v>
                </c:pt>
                <c:pt idx="16971">
                  <c:v>44.488460000000003</c:v>
                </c:pt>
                <c:pt idx="16972">
                  <c:v>44.491079999999997</c:v>
                </c:pt>
                <c:pt idx="16973">
                  <c:v>44.493699999999997</c:v>
                </c:pt>
                <c:pt idx="16974">
                  <c:v>44.496319999999997</c:v>
                </c:pt>
                <c:pt idx="16975">
                  <c:v>44.498939999999997</c:v>
                </c:pt>
                <c:pt idx="16976">
                  <c:v>44.501559999999998</c:v>
                </c:pt>
                <c:pt idx="16977">
                  <c:v>44.504179999999998</c:v>
                </c:pt>
                <c:pt idx="16978">
                  <c:v>44.506810000000002</c:v>
                </c:pt>
                <c:pt idx="16979">
                  <c:v>44.509430000000002</c:v>
                </c:pt>
                <c:pt idx="16980">
                  <c:v>44.512050000000002</c:v>
                </c:pt>
                <c:pt idx="16981">
                  <c:v>44.514670000000002</c:v>
                </c:pt>
                <c:pt idx="16982">
                  <c:v>44.517290000000003</c:v>
                </c:pt>
                <c:pt idx="16983">
                  <c:v>44.519919999999999</c:v>
                </c:pt>
                <c:pt idx="16984">
                  <c:v>44.522539999999999</c:v>
                </c:pt>
                <c:pt idx="16985">
                  <c:v>44.52516</c:v>
                </c:pt>
                <c:pt idx="16986">
                  <c:v>44.52778</c:v>
                </c:pt>
                <c:pt idx="16987">
                  <c:v>44.5304</c:v>
                </c:pt>
                <c:pt idx="16988">
                  <c:v>44.53302</c:v>
                </c:pt>
                <c:pt idx="16989">
                  <c:v>44.535640000000001</c:v>
                </c:pt>
                <c:pt idx="16990">
                  <c:v>44.538269999999997</c:v>
                </c:pt>
                <c:pt idx="16991">
                  <c:v>44.540889999999997</c:v>
                </c:pt>
                <c:pt idx="16992">
                  <c:v>44.543509999999998</c:v>
                </c:pt>
                <c:pt idx="16993">
                  <c:v>44.546129999999998</c:v>
                </c:pt>
                <c:pt idx="16994">
                  <c:v>44.548749999999998</c:v>
                </c:pt>
                <c:pt idx="16995">
                  <c:v>44.551369999999999</c:v>
                </c:pt>
                <c:pt idx="16996">
                  <c:v>44.553989999999999</c:v>
                </c:pt>
                <c:pt idx="16997">
                  <c:v>44.556609999999999</c:v>
                </c:pt>
                <c:pt idx="16998">
                  <c:v>44.559240000000003</c:v>
                </c:pt>
                <c:pt idx="16999">
                  <c:v>44.561860000000003</c:v>
                </c:pt>
                <c:pt idx="17000">
                  <c:v>44.564480000000003</c:v>
                </c:pt>
                <c:pt idx="17001">
                  <c:v>44.567100000000003</c:v>
                </c:pt>
                <c:pt idx="17002">
                  <c:v>44.569719999999997</c:v>
                </c:pt>
                <c:pt idx="17003">
                  <c:v>44.57235</c:v>
                </c:pt>
                <c:pt idx="17004">
                  <c:v>44.57497</c:v>
                </c:pt>
                <c:pt idx="17005">
                  <c:v>44.577590000000001</c:v>
                </c:pt>
                <c:pt idx="17006">
                  <c:v>44.580210000000001</c:v>
                </c:pt>
                <c:pt idx="17007">
                  <c:v>44.582830000000001</c:v>
                </c:pt>
                <c:pt idx="17008">
                  <c:v>44.585450000000002</c:v>
                </c:pt>
                <c:pt idx="17009">
                  <c:v>44.588070000000002</c:v>
                </c:pt>
                <c:pt idx="17010">
                  <c:v>44.590690000000002</c:v>
                </c:pt>
                <c:pt idx="17011">
                  <c:v>44.593319999999999</c:v>
                </c:pt>
                <c:pt idx="17012">
                  <c:v>44.595939999999999</c:v>
                </c:pt>
                <c:pt idx="17013">
                  <c:v>44.598559999999999</c:v>
                </c:pt>
                <c:pt idx="17014">
                  <c:v>44.601179999999999</c:v>
                </c:pt>
                <c:pt idx="17015">
                  <c:v>44.6038</c:v>
                </c:pt>
                <c:pt idx="17016">
                  <c:v>44.60642</c:v>
                </c:pt>
                <c:pt idx="17017">
                  <c:v>44.60904</c:v>
                </c:pt>
                <c:pt idx="17018">
                  <c:v>44.611660000000001</c:v>
                </c:pt>
                <c:pt idx="17019">
                  <c:v>44.614289999999997</c:v>
                </c:pt>
                <c:pt idx="17020">
                  <c:v>44.616909999999997</c:v>
                </c:pt>
                <c:pt idx="17021">
                  <c:v>44.619529999999997</c:v>
                </c:pt>
                <c:pt idx="17022">
                  <c:v>44.622149999999998</c:v>
                </c:pt>
                <c:pt idx="17023">
                  <c:v>44.624769999999998</c:v>
                </c:pt>
                <c:pt idx="17024">
                  <c:v>44.627400000000002</c:v>
                </c:pt>
                <c:pt idx="17025">
                  <c:v>44.630020000000002</c:v>
                </c:pt>
                <c:pt idx="17026">
                  <c:v>44.632640000000002</c:v>
                </c:pt>
                <c:pt idx="17027">
                  <c:v>44.635260000000002</c:v>
                </c:pt>
                <c:pt idx="17028">
                  <c:v>44.637880000000003</c:v>
                </c:pt>
                <c:pt idx="17029">
                  <c:v>44.640500000000003</c:v>
                </c:pt>
                <c:pt idx="17030">
                  <c:v>44.643120000000003</c:v>
                </c:pt>
                <c:pt idx="17031">
                  <c:v>44.645740000000004</c:v>
                </c:pt>
                <c:pt idx="17032">
                  <c:v>44.64837</c:v>
                </c:pt>
                <c:pt idx="17033">
                  <c:v>44.65099</c:v>
                </c:pt>
                <c:pt idx="17034">
                  <c:v>44.65361</c:v>
                </c:pt>
                <c:pt idx="17035">
                  <c:v>44.656230000000001</c:v>
                </c:pt>
                <c:pt idx="17036">
                  <c:v>44.658850000000001</c:v>
                </c:pt>
                <c:pt idx="17037">
                  <c:v>44.661470000000001</c:v>
                </c:pt>
                <c:pt idx="17038">
                  <c:v>44.664090000000002</c:v>
                </c:pt>
                <c:pt idx="17039">
                  <c:v>44.666719999999998</c:v>
                </c:pt>
                <c:pt idx="17040">
                  <c:v>44.669339999999998</c:v>
                </c:pt>
                <c:pt idx="17041">
                  <c:v>44.671959999999999</c:v>
                </c:pt>
                <c:pt idx="17042">
                  <c:v>44.674579999999999</c:v>
                </c:pt>
                <c:pt idx="17043">
                  <c:v>44.677199999999999</c:v>
                </c:pt>
                <c:pt idx="17044">
                  <c:v>44.679819999999999</c:v>
                </c:pt>
                <c:pt idx="17045">
                  <c:v>44.682450000000003</c:v>
                </c:pt>
                <c:pt idx="17046">
                  <c:v>44.685070000000003</c:v>
                </c:pt>
                <c:pt idx="17047">
                  <c:v>44.687690000000003</c:v>
                </c:pt>
                <c:pt idx="17048">
                  <c:v>44.690309999999997</c:v>
                </c:pt>
                <c:pt idx="17049">
                  <c:v>44.692929999999997</c:v>
                </c:pt>
                <c:pt idx="17050">
                  <c:v>44.695549999999997</c:v>
                </c:pt>
                <c:pt idx="17051">
                  <c:v>44.698169999999998</c:v>
                </c:pt>
                <c:pt idx="17052">
                  <c:v>44.700789999999998</c:v>
                </c:pt>
                <c:pt idx="17053">
                  <c:v>44.703409999999998</c:v>
                </c:pt>
                <c:pt idx="17054">
                  <c:v>44.706040000000002</c:v>
                </c:pt>
                <c:pt idx="17055">
                  <c:v>44.708660000000002</c:v>
                </c:pt>
                <c:pt idx="17056">
                  <c:v>44.711280000000002</c:v>
                </c:pt>
                <c:pt idx="17057">
                  <c:v>44.713900000000002</c:v>
                </c:pt>
                <c:pt idx="17058">
                  <c:v>44.716520000000003</c:v>
                </c:pt>
                <c:pt idx="17059">
                  <c:v>44.719140000000003</c:v>
                </c:pt>
                <c:pt idx="17060">
                  <c:v>44.721769999999999</c:v>
                </c:pt>
                <c:pt idx="17061">
                  <c:v>44.72439</c:v>
                </c:pt>
                <c:pt idx="17062">
                  <c:v>44.72701</c:v>
                </c:pt>
                <c:pt idx="17063">
                  <c:v>44.72963</c:v>
                </c:pt>
                <c:pt idx="17064">
                  <c:v>44.732250000000001</c:v>
                </c:pt>
                <c:pt idx="17065">
                  <c:v>44.734870000000001</c:v>
                </c:pt>
                <c:pt idx="17066">
                  <c:v>44.737499999999997</c:v>
                </c:pt>
                <c:pt idx="17067">
                  <c:v>44.740119999999997</c:v>
                </c:pt>
                <c:pt idx="17068">
                  <c:v>44.742739999999998</c:v>
                </c:pt>
                <c:pt idx="17069">
                  <c:v>44.745359999999998</c:v>
                </c:pt>
                <c:pt idx="17070">
                  <c:v>44.747979999999998</c:v>
                </c:pt>
                <c:pt idx="17071">
                  <c:v>44.750599999999999</c:v>
                </c:pt>
                <c:pt idx="17072">
                  <c:v>44.753219999999999</c:v>
                </c:pt>
                <c:pt idx="17073">
                  <c:v>44.755839999999999</c:v>
                </c:pt>
                <c:pt idx="17074">
                  <c:v>44.758459999999999</c:v>
                </c:pt>
                <c:pt idx="17075">
                  <c:v>44.761090000000003</c:v>
                </c:pt>
                <c:pt idx="17076">
                  <c:v>44.763710000000003</c:v>
                </c:pt>
                <c:pt idx="17077">
                  <c:v>44.766330000000004</c:v>
                </c:pt>
                <c:pt idx="17078">
                  <c:v>44.768949999999997</c:v>
                </c:pt>
                <c:pt idx="17079">
                  <c:v>44.771569999999997</c:v>
                </c:pt>
                <c:pt idx="17080">
                  <c:v>44.7742</c:v>
                </c:pt>
                <c:pt idx="17081">
                  <c:v>44.776820000000001</c:v>
                </c:pt>
                <c:pt idx="17082">
                  <c:v>44.779440000000001</c:v>
                </c:pt>
                <c:pt idx="17083">
                  <c:v>44.782060000000001</c:v>
                </c:pt>
                <c:pt idx="17084">
                  <c:v>44.784680000000002</c:v>
                </c:pt>
                <c:pt idx="17085">
                  <c:v>44.787300000000002</c:v>
                </c:pt>
                <c:pt idx="17086">
                  <c:v>44.789920000000002</c:v>
                </c:pt>
                <c:pt idx="17087">
                  <c:v>44.792549999999999</c:v>
                </c:pt>
                <c:pt idx="17088">
                  <c:v>44.795169999999999</c:v>
                </c:pt>
                <c:pt idx="17089">
                  <c:v>44.797789999999999</c:v>
                </c:pt>
                <c:pt idx="17090">
                  <c:v>44.800409999999999</c:v>
                </c:pt>
                <c:pt idx="17091">
                  <c:v>44.80303</c:v>
                </c:pt>
                <c:pt idx="17092">
                  <c:v>44.80565</c:v>
                </c:pt>
                <c:pt idx="17093">
                  <c:v>44.80827</c:v>
                </c:pt>
                <c:pt idx="17094">
                  <c:v>44.810890000000001</c:v>
                </c:pt>
                <c:pt idx="17095">
                  <c:v>44.813510000000001</c:v>
                </c:pt>
                <c:pt idx="17096">
                  <c:v>44.816139999999997</c:v>
                </c:pt>
                <c:pt idx="17097">
                  <c:v>44.818759999999997</c:v>
                </c:pt>
                <c:pt idx="17098">
                  <c:v>44.821379999999998</c:v>
                </c:pt>
                <c:pt idx="17099">
                  <c:v>44.823999999999998</c:v>
                </c:pt>
                <c:pt idx="17100">
                  <c:v>44.826619999999998</c:v>
                </c:pt>
                <c:pt idx="17101">
                  <c:v>44.829250000000002</c:v>
                </c:pt>
                <c:pt idx="17102">
                  <c:v>44.831870000000002</c:v>
                </c:pt>
                <c:pt idx="17103">
                  <c:v>44.834490000000002</c:v>
                </c:pt>
                <c:pt idx="17104">
                  <c:v>44.837110000000003</c:v>
                </c:pt>
                <c:pt idx="17105">
                  <c:v>44.839730000000003</c:v>
                </c:pt>
                <c:pt idx="17106">
                  <c:v>44.842350000000003</c:v>
                </c:pt>
                <c:pt idx="17107">
                  <c:v>44.844970000000004</c:v>
                </c:pt>
                <c:pt idx="17108">
                  <c:v>44.8476</c:v>
                </c:pt>
                <c:pt idx="17109">
                  <c:v>44.85022</c:v>
                </c:pt>
                <c:pt idx="17110">
                  <c:v>44.85284</c:v>
                </c:pt>
                <c:pt idx="17111">
                  <c:v>44.855460000000001</c:v>
                </c:pt>
                <c:pt idx="17112">
                  <c:v>44.858080000000001</c:v>
                </c:pt>
                <c:pt idx="17113">
                  <c:v>44.860700000000001</c:v>
                </c:pt>
                <c:pt idx="17114">
                  <c:v>44.863320000000002</c:v>
                </c:pt>
                <c:pt idx="17115">
                  <c:v>44.865940000000002</c:v>
                </c:pt>
                <c:pt idx="17116">
                  <c:v>44.868569999999998</c:v>
                </c:pt>
                <c:pt idx="17117">
                  <c:v>44.871189999999999</c:v>
                </c:pt>
                <c:pt idx="17118">
                  <c:v>44.873809999999999</c:v>
                </c:pt>
                <c:pt idx="17119">
                  <c:v>44.876429999999999</c:v>
                </c:pt>
                <c:pt idx="17120">
                  <c:v>44.879049999999999</c:v>
                </c:pt>
                <c:pt idx="17121">
                  <c:v>44.881680000000003</c:v>
                </c:pt>
                <c:pt idx="17122">
                  <c:v>44.884300000000003</c:v>
                </c:pt>
                <c:pt idx="17123">
                  <c:v>44.886920000000003</c:v>
                </c:pt>
                <c:pt idx="17124">
                  <c:v>44.889539999999997</c:v>
                </c:pt>
                <c:pt idx="17125">
                  <c:v>44.892159999999997</c:v>
                </c:pt>
                <c:pt idx="17126">
                  <c:v>44.894779999999997</c:v>
                </c:pt>
                <c:pt idx="17127">
                  <c:v>44.897399999999998</c:v>
                </c:pt>
                <c:pt idx="17128">
                  <c:v>44.900019999999998</c:v>
                </c:pt>
                <c:pt idx="17129">
                  <c:v>44.902650000000001</c:v>
                </c:pt>
                <c:pt idx="17130">
                  <c:v>44.905270000000002</c:v>
                </c:pt>
                <c:pt idx="17131">
                  <c:v>44.907890000000002</c:v>
                </c:pt>
                <c:pt idx="17132">
                  <c:v>44.910510000000002</c:v>
                </c:pt>
                <c:pt idx="17133">
                  <c:v>44.913130000000002</c:v>
                </c:pt>
                <c:pt idx="17134">
                  <c:v>44.915750000000003</c:v>
                </c:pt>
                <c:pt idx="17135">
                  <c:v>44.918370000000003</c:v>
                </c:pt>
                <c:pt idx="17136">
                  <c:v>44.920990000000003</c:v>
                </c:pt>
                <c:pt idx="17137">
                  <c:v>44.92362</c:v>
                </c:pt>
                <c:pt idx="17138">
                  <c:v>44.92624</c:v>
                </c:pt>
                <c:pt idx="17139">
                  <c:v>44.92886</c:v>
                </c:pt>
                <c:pt idx="17140">
                  <c:v>44.931480000000001</c:v>
                </c:pt>
                <c:pt idx="17141">
                  <c:v>44.934100000000001</c:v>
                </c:pt>
                <c:pt idx="17142">
                  <c:v>44.936729999999997</c:v>
                </c:pt>
                <c:pt idx="17143">
                  <c:v>44.939349999999997</c:v>
                </c:pt>
                <c:pt idx="17144">
                  <c:v>44.941969999999998</c:v>
                </c:pt>
                <c:pt idx="17145">
                  <c:v>44.944589999999998</c:v>
                </c:pt>
                <c:pt idx="17146">
                  <c:v>44.947209999999998</c:v>
                </c:pt>
                <c:pt idx="17147">
                  <c:v>44.949829999999999</c:v>
                </c:pt>
                <c:pt idx="17148">
                  <c:v>44.952449999999999</c:v>
                </c:pt>
                <c:pt idx="17149">
                  <c:v>44.955069999999999</c:v>
                </c:pt>
                <c:pt idx="17150">
                  <c:v>44.957700000000003</c:v>
                </c:pt>
                <c:pt idx="17151">
                  <c:v>44.960320000000003</c:v>
                </c:pt>
                <c:pt idx="17152">
                  <c:v>44.962940000000003</c:v>
                </c:pt>
                <c:pt idx="17153">
                  <c:v>44.965560000000004</c:v>
                </c:pt>
                <c:pt idx="17154">
                  <c:v>44.968179999999997</c:v>
                </c:pt>
                <c:pt idx="17155">
                  <c:v>44.970799999999997</c:v>
                </c:pt>
                <c:pt idx="17156">
                  <c:v>44.973419999999997</c:v>
                </c:pt>
                <c:pt idx="17157">
                  <c:v>44.976050000000001</c:v>
                </c:pt>
                <c:pt idx="17158">
                  <c:v>44.978670000000001</c:v>
                </c:pt>
                <c:pt idx="17159">
                  <c:v>44.981290000000001</c:v>
                </c:pt>
                <c:pt idx="17160">
                  <c:v>44.983910000000002</c:v>
                </c:pt>
                <c:pt idx="17161">
                  <c:v>44.986530000000002</c:v>
                </c:pt>
                <c:pt idx="17162">
                  <c:v>44.989150000000002</c:v>
                </c:pt>
                <c:pt idx="17163">
                  <c:v>44.991779999999999</c:v>
                </c:pt>
                <c:pt idx="17164">
                  <c:v>44.994399999999999</c:v>
                </c:pt>
                <c:pt idx="17165">
                  <c:v>44.997019999999999</c:v>
                </c:pt>
                <c:pt idx="17166">
                  <c:v>44.999639999999999</c:v>
                </c:pt>
                <c:pt idx="17167">
                  <c:v>45.00226</c:v>
                </c:pt>
                <c:pt idx="17168">
                  <c:v>45.00488</c:v>
                </c:pt>
                <c:pt idx="17169">
                  <c:v>45.0075</c:v>
                </c:pt>
                <c:pt idx="17170">
                  <c:v>45.010120000000001</c:v>
                </c:pt>
                <c:pt idx="17171">
                  <c:v>45.012740000000001</c:v>
                </c:pt>
                <c:pt idx="17172">
                  <c:v>45.015369999999997</c:v>
                </c:pt>
                <c:pt idx="17173">
                  <c:v>45.017989999999998</c:v>
                </c:pt>
                <c:pt idx="17174">
                  <c:v>45.020609999999998</c:v>
                </c:pt>
                <c:pt idx="17175">
                  <c:v>45.023229999999998</c:v>
                </c:pt>
                <c:pt idx="17176">
                  <c:v>45.025849999999998</c:v>
                </c:pt>
                <c:pt idx="17177">
                  <c:v>45.028469999999999</c:v>
                </c:pt>
                <c:pt idx="17178">
                  <c:v>45.031100000000002</c:v>
                </c:pt>
                <c:pt idx="17179">
                  <c:v>45.033720000000002</c:v>
                </c:pt>
                <c:pt idx="17180">
                  <c:v>45.036340000000003</c:v>
                </c:pt>
                <c:pt idx="17181">
                  <c:v>45.038960000000003</c:v>
                </c:pt>
                <c:pt idx="17182">
                  <c:v>45.041580000000003</c:v>
                </c:pt>
                <c:pt idx="17183">
                  <c:v>45.044199999999996</c:v>
                </c:pt>
                <c:pt idx="17184">
                  <c:v>45.04683</c:v>
                </c:pt>
                <c:pt idx="17185">
                  <c:v>45.04945</c:v>
                </c:pt>
                <c:pt idx="17186">
                  <c:v>45.052070000000001</c:v>
                </c:pt>
                <c:pt idx="17187">
                  <c:v>45.054690000000001</c:v>
                </c:pt>
                <c:pt idx="17188">
                  <c:v>45.057310000000001</c:v>
                </c:pt>
                <c:pt idx="17189">
                  <c:v>45.059930000000001</c:v>
                </c:pt>
                <c:pt idx="17190">
                  <c:v>45.062550000000002</c:v>
                </c:pt>
                <c:pt idx="17191">
                  <c:v>45.065170000000002</c:v>
                </c:pt>
                <c:pt idx="17192">
                  <c:v>45.067790000000002</c:v>
                </c:pt>
                <c:pt idx="17193">
                  <c:v>45.070419999999999</c:v>
                </c:pt>
                <c:pt idx="17194">
                  <c:v>45.073039999999999</c:v>
                </c:pt>
                <c:pt idx="17195">
                  <c:v>45.075659999999999</c:v>
                </c:pt>
                <c:pt idx="17196">
                  <c:v>45.078279999999999</c:v>
                </c:pt>
                <c:pt idx="17197">
                  <c:v>45.0809</c:v>
                </c:pt>
                <c:pt idx="17198">
                  <c:v>45.083530000000003</c:v>
                </c:pt>
                <c:pt idx="17199">
                  <c:v>45.086150000000004</c:v>
                </c:pt>
                <c:pt idx="17200">
                  <c:v>45.088769999999997</c:v>
                </c:pt>
                <c:pt idx="17201">
                  <c:v>45.091389999999997</c:v>
                </c:pt>
                <c:pt idx="17202">
                  <c:v>45.094009999999997</c:v>
                </c:pt>
                <c:pt idx="17203">
                  <c:v>45.096629999999998</c:v>
                </c:pt>
                <c:pt idx="17204">
                  <c:v>45.099249999999998</c:v>
                </c:pt>
                <c:pt idx="17205">
                  <c:v>45.101880000000001</c:v>
                </c:pt>
                <c:pt idx="17206">
                  <c:v>45.104500000000002</c:v>
                </c:pt>
                <c:pt idx="17207">
                  <c:v>45.107120000000002</c:v>
                </c:pt>
                <c:pt idx="17208">
                  <c:v>45.109740000000002</c:v>
                </c:pt>
                <c:pt idx="17209">
                  <c:v>45.112360000000002</c:v>
                </c:pt>
                <c:pt idx="17210">
                  <c:v>45.114980000000003</c:v>
                </c:pt>
                <c:pt idx="17211">
                  <c:v>45.117600000000003</c:v>
                </c:pt>
                <c:pt idx="17212">
                  <c:v>45.120220000000003</c:v>
                </c:pt>
                <c:pt idx="17213">
                  <c:v>45.122839999999997</c:v>
                </c:pt>
                <c:pt idx="17214">
                  <c:v>45.12547</c:v>
                </c:pt>
                <c:pt idx="17215">
                  <c:v>45.12809</c:v>
                </c:pt>
                <c:pt idx="17216">
                  <c:v>45.130710000000001</c:v>
                </c:pt>
                <c:pt idx="17217">
                  <c:v>45.133330000000001</c:v>
                </c:pt>
                <c:pt idx="17218">
                  <c:v>45.135950000000001</c:v>
                </c:pt>
                <c:pt idx="17219">
                  <c:v>45.138579999999997</c:v>
                </c:pt>
                <c:pt idx="17220">
                  <c:v>45.141199999999998</c:v>
                </c:pt>
                <c:pt idx="17221">
                  <c:v>45.143819999999998</c:v>
                </c:pt>
                <c:pt idx="17222">
                  <c:v>45.146439999999998</c:v>
                </c:pt>
                <c:pt idx="17223">
                  <c:v>45.149059999999999</c:v>
                </c:pt>
                <c:pt idx="17224">
                  <c:v>45.151679999999999</c:v>
                </c:pt>
                <c:pt idx="17225">
                  <c:v>45.154299999999999</c:v>
                </c:pt>
                <c:pt idx="17226">
                  <c:v>45.156930000000003</c:v>
                </c:pt>
                <c:pt idx="17227">
                  <c:v>45.159550000000003</c:v>
                </c:pt>
                <c:pt idx="17228">
                  <c:v>45.162170000000003</c:v>
                </c:pt>
                <c:pt idx="17229">
                  <c:v>45.164790000000004</c:v>
                </c:pt>
                <c:pt idx="17230">
                  <c:v>45.167409999999997</c:v>
                </c:pt>
                <c:pt idx="17231">
                  <c:v>45.170029999999997</c:v>
                </c:pt>
                <c:pt idx="17232">
                  <c:v>45.172649999999997</c:v>
                </c:pt>
                <c:pt idx="17233">
                  <c:v>45.175269999999998</c:v>
                </c:pt>
                <c:pt idx="17234">
                  <c:v>45.177900000000001</c:v>
                </c:pt>
                <c:pt idx="17235">
                  <c:v>45.180520000000001</c:v>
                </c:pt>
                <c:pt idx="17236">
                  <c:v>45.183140000000002</c:v>
                </c:pt>
                <c:pt idx="17237">
                  <c:v>45.185760000000002</c:v>
                </c:pt>
                <c:pt idx="17238">
                  <c:v>45.188380000000002</c:v>
                </c:pt>
                <c:pt idx="17239">
                  <c:v>45.191009999999999</c:v>
                </c:pt>
                <c:pt idx="17240">
                  <c:v>45.193629999999999</c:v>
                </c:pt>
                <c:pt idx="17241">
                  <c:v>45.196249999999999</c:v>
                </c:pt>
                <c:pt idx="17242">
                  <c:v>45.198869999999999</c:v>
                </c:pt>
                <c:pt idx="17243">
                  <c:v>45.20149</c:v>
                </c:pt>
                <c:pt idx="17244">
                  <c:v>45.20411</c:v>
                </c:pt>
                <c:pt idx="17245">
                  <c:v>45.20673</c:v>
                </c:pt>
                <c:pt idx="17246">
                  <c:v>45.209350000000001</c:v>
                </c:pt>
                <c:pt idx="17247">
                  <c:v>45.211979999999997</c:v>
                </c:pt>
                <c:pt idx="17248">
                  <c:v>45.214599999999997</c:v>
                </c:pt>
                <c:pt idx="17249">
                  <c:v>45.217219999999998</c:v>
                </c:pt>
                <c:pt idx="17250">
                  <c:v>45.219839999999998</c:v>
                </c:pt>
                <c:pt idx="17251">
                  <c:v>45.222459999999998</c:v>
                </c:pt>
                <c:pt idx="17252">
                  <c:v>45.225079999999998</c:v>
                </c:pt>
                <c:pt idx="17253">
                  <c:v>45.227699999999999</c:v>
                </c:pt>
                <c:pt idx="17254">
                  <c:v>45.230319999999999</c:v>
                </c:pt>
                <c:pt idx="17255">
                  <c:v>45.232950000000002</c:v>
                </c:pt>
                <c:pt idx="17256">
                  <c:v>45.235570000000003</c:v>
                </c:pt>
                <c:pt idx="17257">
                  <c:v>45.238190000000003</c:v>
                </c:pt>
                <c:pt idx="17258">
                  <c:v>45.240810000000003</c:v>
                </c:pt>
                <c:pt idx="17259">
                  <c:v>45.243429999999996</c:v>
                </c:pt>
                <c:pt idx="17260">
                  <c:v>45.24606</c:v>
                </c:pt>
                <c:pt idx="17261">
                  <c:v>45.24868</c:v>
                </c:pt>
                <c:pt idx="17262">
                  <c:v>45.251300000000001</c:v>
                </c:pt>
                <c:pt idx="17263">
                  <c:v>45.253920000000001</c:v>
                </c:pt>
                <c:pt idx="17264">
                  <c:v>45.256540000000001</c:v>
                </c:pt>
                <c:pt idx="17265">
                  <c:v>45.259160000000001</c:v>
                </c:pt>
                <c:pt idx="17266">
                  <c:v>45.261780000000002</c:v>
                </c:pt>
                <c:pt idx="17267">
                  <c:v>45.264400000000002</c:v>
                </c:pt>
                <c:pt idx="17268">
                  <c:v>45.267020000000002</c:v>
                </c:pt>
                <c:pt idx="17269">
                  <c:v>45.269649999999999</c:v>
                </c:pt>
                <c:pt idx="17270">
                  <c:v>45.272269999999999</c:v>
                </c:pt>
                <c:pt idx="17271">
                  <c:v>45.274889999999999</c:v>
                </c:pt>
                <c:pt idx="17272">
                  <c:v>45.277509999999999</c:v>
                </c:pt>
                <c:pt idx="17273">
                  <c:v>45.28013</c:v>
                </c:pt>
                <c:pt idx="17274">
                  <c:v>45.28275</c:v>
                </c:pt>
                <c:pt idx="17275">
                  <c:v>45.285380000000004</c:v>
                </c:pt>
                <c:pt idx="17276">
                  <c:v>45.287999999999997</c:v>
                </c:pt>
                <c:pt idx="17277">
                  <c:v>45.290619999999997</c:v>
                </c:pt>
                <c:pt idx="17278">
                  <c:v>45.293239999999997</c:v>
                </c:pt>
                <c:pt idx="17279">
                  <c:v>45.295859999999998</c:v>
                </c:pt>
                <c:pt idx="17280">
                  <c:v>45.298479999999998</c:v>
                </c:pt>
                <c:pt idx="17281">
                  <c:v>45.301110000000001</c:v>
                </c:pt>
                <c:pt idx="17282">
                  <c:v>45.303730000000002</c:v>
                </c:pt>
                <c:pt idx="17283">
                  <c:v>45.306350000000002</c:v>
                </c:pt>
                <c:pt idx="17284">
                  <c:v>45.308970000000002</c:v>
                </c:pt>
                <c:pt idx="17285">
                  <c:v>45.311590000000002</c:v>
                </c:pt>
                <c:pt idx="17286">
                  <c:v>45.314210000000003</c:v>
                </c:pt>
                <c:pt idx="17287">
                  <c:v>45.316830000000003</c:v>
                </c:pt>
                <c:pt idx="17288">
                  <c:v>45.319450000000003</c:v>
                </c:pt>
                <c:pt idx="17289">
                  <c:v>45.322069999999997</c:v>
                </c:pt>
                <c:pt idx="17290">
                  <c:v>45.3247</c:v>
                </c:pt>
                <c:pt idx="17291">
                  <c:v>45.32732</c:v>
                </c:pt>
                <c:pt idx="17292">
                  <c:v>45.329940000000001</c:v>
                </c:pt>
                <c:pt idx="17293">
                  <c:v>45.332560000000001</c:v>
                </c:pt>
                <c:pt idx="17294">
                  <c:v>45.335180000000001</c:v>
                </c:pt>
                <c:pt idx="17295">
                  <c:v>45.337800000000001</c:v>
                </c:pt>
                <c:pt idx="17296">
                  <c:v>45.340429999999998</c:v>
                </c:pt>
                <c:pt idx="17297">
                  <c:v>45.343049999999998</c:v>
                </c:pt>
                <c:pt idx="17298">
                  <c:v>45.345669999999998</c:v>
                </c:pt>
                <c:pt idx="17299">
                  <c:v>45.348289999999999</c:v>
                </c:pt>
                <c:pt idx="17300">
                  <c:v>45.350909999999999</c:v>
                </c:pt>
                <c:pt idx="17301">
                  <c:v>45.353529999999999</c:v>
                </c:pt>
                <c:pt idx="17302">
                  <c:v>45.356160000000003</c:v>
                </c:pt>
                <c:pt idx="17303">
                  <c:v>45.358780000000003</c:v>
                </c:pt>
                <c:pt idx="17304">
                  <c:v>45.361400000000003</c:v>
                </c:pt>
                <c:pt idx="17305">
                  <c:v>45.364019999999996</c:v>
                </c:pt>
                <c:pt idx="17306">
                  <c:v>45.366639999999997</c:v>
                </c:pt>
                <c:pt idx="17307">
                  <c:v>45.369259999999997</c:v>
                </c:pt>
                <c:pt idx="17308">
                  <c:v>45.371879999999997</c:v>
                </c:pt>
                <c:pt idx="17309">
                  <c:v>45.374499999999998</c:v>
                </c:pt>
                <c:pt idx="17310">
                  <c:v>45.377119999999998</c:v>
                </c:pt>
                <c:pt idx="17311">
                  <c:v>45.379750000000001</c:v>
                </c:pt>
                <c:pt idx="17312">
                  <c:v>45.382370000000002</c:v>
                </c:pt>
                <c:pt idx="17313">
                  <c:v>45.384990000000002</c:v>
                </c:pt>
                <c:pt idx="17314">
                  <c:v>45.387610000000002</c:v>
                </c:pt>
                <c:pt idx="17315">
                  <c:v>45.390230000000003</c:v>
                </c:pt>
                <c:pt idx="17316">
                  <c:v>45.392859999999999</c:v>
                </c:pt>
                <c:pt idx="17317">
                  <c:v>45.395479999999999</c:v>
                </c:pt>
                <c:pt idx="17318">
                  <c:v>45.398099999999999</c:v>
                </c:pt>
                <c:pt idx="17319">
                  <c:v>45.40072</c:v>
                </c:pt>
                <c:pt idx="17320">
                  <c:v>45.40334</c:v>
                </c:pt>
                <c:pt idx="17321">
                  <c:v>45.40596</c:v>
                </c:pt>
                <c:pt idx="17322">
                  <c:v>45.408580000000001</c:v>
                </c:pt>
                <c:pt idx="17323">
                  <c:v>45.411209999999997</c:v>
                </c:pt>
                <c:pt idx="17324">
                  <c:v>45.413829999999997</c:v>
                </c:pt>
                <c:pt idx="17325">
                  <c:v>45.416449999999998</c:v>
                </c:pt>
                <c:pt idx="17326">
                  <c:v>45.419069999999998</c:v>
                </c:pt>
                <c:pt idx="17327">
                  <c:v>45.421689999999998</c:v>
                </c:pt>
                <c:pt idx="17328">
                  <c:v>45.424309999999998</c:v>
                </c:pt>
                <c:pt idx="17329">
                  <c:v>45.426929999999999</c:v>
                </c:pt>
                <c:pt idx="17330">
                  <c:v>45.429549999999999</c:v>
                </c:pt>
                <c:pt idx="17331">
                  <c:v>45.432169999999999</c:v>
                </c:pt>
                <c:pt idx="17332">
                  <c:v>45.434800000000003</c:v>
                </c:pt>
                <c:pt idx="17333">
                  <c:v>45.437420000000003</c:v>
                </c:pt>
                <c:pt idx="17334">
                  <c:v>45.440040000000003</c:v>
                </c:pt>
                <c:pt idx="17335">
                  <c:v>45.442659999999997</c:v>
                </c:pt>
                <c:pt idx="17336">
                  <c:v>45.445279999999997</c:v>
                </c:pt>
                <c:pt idx="17337">
                  <c:v>45.44791</c:v>
                </c:pt>
                <c:pt idx="17338">
                  <c:v>45.450530000000001</c:v>
                </c:pt>
                <c:pt idx="17339">
                  <c:v>45.453150000000001</c:v>
                </c:pt>
                <c:pt idx="17340">
                  <c:v>45.455770000000001</c:v>
                </c:pt>
                <c:pt idx="17341">
                  <c:v>45.458390000000001</c:v>
                </c:pt>
                <c:pt idx="17342">
                  <c:v>45.461010000000002</c:v>
                </c:pt>
                <c:pt idx="17343">
                  <c:v>45.463630000000002</c:v>
                </c:pt>
                <c:pt idx="17344">
                  <c:v>45.466259999999998</c:v>
                </c:pt>
                <c:pt idx="17345">
                  <c:v>45.468879999999999</c:v>
                </c:pt>
                <c:pt idx="17346">
                  <c:v>45.471499999999999</c:v>
                </c:pt>
                <c:pt idx="17347">
                  <c:v>45.474119999999999</c:v>
                </c:pt>
                <c:pt idx="17348">
                  <c:v>45.476739999999999</c:v>
                </c:pt>
                <c:pt idx="17349">
                  <c:v>45.47936</c:v>
                </c:pt>
                <c:pt idx="17350">
                  <c:v>45.48198</c:v>
                </c:pt>
                <c:pt idx="17351">
                  <c:v>45.4846</c:v>
                </c:pt>
                <c:pt idx="17352">
                  <c:v>45.487229999999997</c:v>
                </c:pt>
                <c:pt idx="17353">
                  <c:v>45.489849999999997</c:v>
                </c:pt>
                <c:pt idx="17354">
                  <c:v>45.492469999999997</c:v>
                </c:pt>
                <c:pt idx="17355">
                  <c:v>45.495089999999998</c:v>
                </c:pt>
                <c:pt idx="17356">
                  <c:v>45.497709999999998</c:v>
                </c:pt>
                <c:pt idx="17357">
                  <c:v>45.500340000000001</c:v>
                </c:pt>
                <c:pt idx="17358">
                  <c:v>45.502960000000002</c:v>
                </c:pt>
                <c:pt idx="17359">
                  <c:v>45.505580000000002</c:v>
                </c:pt>
                <c:pt idx="17360">
                  <c:v>45.508200000000002</c:v>
                </c:pt>
                <c:pt idx="17361">
                  <c:v>45.510820000000002</c:v>
                </c:pt>
                <c:pt idx="17362">
                  <c:v>45.513440000000003</c:v>
                </c:pt>
                <c:pt idx="17363">
                  <c:v>45.516060000000003</c:v>
                </c:pt>
                <c:pt idx="17364">
                  <c:v>45.518680000000003</c:v>
                </c:pt>
                <c:pt idx="17365">
                  <c:v>45.52131</c:v>
                </c:pt>
                <c:pt idx="17366">
                  <c:v>45.52393</c:v>
                </c:pt>
                <c:pt idx="17367">
                  <c:v>45.52655</c:v>
                </c:pt>
                <c:pt idx="17368">
                  <c:v>45.529170000000001</c:v>
                </c:pt>
                <c:pt idx="17369">
                  <c:v>45.531790000000001</c:v>
                </c:pt>
                <c:pt idx="17370">
                  <c:v>45.534410000000001</c:v>
                </c:pt>
                <c:pt idx="17371">
                  <c:v>45.537030000000001</c:v>
                </c:pt>
                <c:pt idx="17372">
                  <c:v>45.539650000000002</c:v>
                </c:pt>
                <c:pt idx="17373">
                  <c:v>45.542279999999998</c:v>
                </c:pt>
                <c:pt idx="17374">
                  <c:v>45.544899999999998</c:v>
                </c:pt>
                <c:pt idx="17375">
                  <c:v>45.547519999999999</c:v>
                </c:pt>
                <c:pt idx="17376">
                  <c:v>45.550139999999999</c:v>
                </c:pt>
                <c:pt idx="17377">
                  <c:v>45.552759999999999</c:v>
                </c:pt>
                <c:pt idx="17378">
                  <c:v>45.555390000000003</c:v>
                </c:pt>
                <c:pt idx="17379">
                  <c:v>45.558010000000003</c:v>
                </c:pt>
                <c:pt idx="17380">
                  <c:v>45.560630000000003</c:v>
                </c:pt>
                <c:pt idx="17381">
                  <c:v>45.563249999999996</c:v>
                </c:pt>
                <c:pt idx="17382">
                  <c:v>45.565869999999997</c:v>
                </c:pt>
                <c:pt idx="17383">
                  <c:v>45.568489999999997</c:v>
                </c:pt>
                <c:pt idx="17384">
                  <c:v>45.571109999999997</c:v>
                </c:pt>
                <c:pt idx="17385">
                  <c:v>45.573729999999998</c:v>
                </c:pt>
                <c:pt idx="17386">
                  <c:v>45.576349999999998</c:v>
                </c:pt>
                <c:pt idx="17387">
                  <c:v>45.578980000000001</c:v>
                </c:pt>
                <c:pt idx="17388">
                  <c:v>45.581600000000002</c:v>
                </c:pt>
                <c:pt idx="17389">
                  <c:v>45.584220000000002</c:v>
                </c:pt>
                <c:pt idx="17390">
                  <c:v>45.586840000000002</c:v>
                </c:pt>
                <c:pt idx="17391">
                  <c:v>45.589460000000003</c:v>
                </c:pt>
                <c:pt idx="17392">
                  <c:v>45.592080000000003</c:v>
                </c:pt>
                <c:pt idx="17393">
                  <c:v>45.594709999999999</c:v>
                </c:pt>
                <c:pt idx="17394">
                  <c:v>45.597329999999999</c:v>
                </c:pt>
                <c:pt idx="17395">
                  <c:v>45.59995</c:v>
                </c:pt>
                <c:pt idx="17396">
                  <c:v>45.60257</c:v>
                </c:pt>
                <c:pt idx="17397">
                  <c:v>45.60519</c:v>
                </c:pt>
                <c:pt idx="17398">
                  <c:v>45.607810000000001</c:v>
                </c:pt>
                <c:pt idx="17399">
                  <c:v>45.610439999999997</c:v>
                </c:pt>
                <c:pt idx="17400">
                  <c:v>45.613059999999997</c:v>
                </c:pt>
                <c:pt idx="17401">
                  <c:v>45.615679999999998</c:v>
                </c:pt>
                <c:pt idx="17402">
                  <c:v>45.618299999999998</c:v>
                </c:pt>
                <c:pt idx="17403">
                  <c:v>45.620919999999998</c:v>
                </c:pt>
                <c:pt idx="17404">
                  <c:v>45.623539999999998</c:v>
                </c:pt>
                <c:pt idx="17405">
                  <c:v>45.626159999999999</c:v>
                </c:pt>
                <c:pt idx="17406">
                  <c:v>45.628779999999999</c:v>
                </c:pt>
                <c:pt idx="17407">
                  <c:v>45.631399999999999</c:v>
                </c:pt>
                <c:pt idx="17408">
                  <c:v>45.634030000000003</c:v>
                </c:pt>
                <c:pt idx="17409">
                  <c:v>45.636650000000003</c:v>
                </c:pt>
                <c:pt idx="17410">
                  <c:v>45.639270000000003</c:v>
                </c:pt>
                <c:pt idx="17411">
                  <c:v>45.641889999999997</c:v>
                </c:pt>
                <c:pt idx="17412">
                  <c:v>45.644509999999997</c:v>
                </c:pt>
                <c:pt idx="17413">
                  <c:v>45.647129999999997</c:v>
                </c:pt>
                <c:pt idx="17414">
                  <c:v>45.649760000000001</c:v>
                </c:pt>
                <c:pt idx="17415">
                  <c:v>45.652380000000001</c:v>
                </c:pt>
                <c:pt idx="17416">
                  <c:v>45.655000000000001</c:v>
                </c:pt>
                <c:pt idx="17417">
                  <c:v>45.657620000000001</c:v>
                </c:pt>
                <c:pt idx="17418">
                  <c:v>45.660240000000002</c:v>
                </c:pt>
                <c:pt idx="17419">
                  <c:v>45.662860000000002</c:v>
                </c:pt>
                <c:pt idx="17420">
                  <c:v>45.665489999999998</c:v>
                </c:pt>
                <c:pt idx="17421">
                  <c:v>45.668109999999999</c:v>
                </c:pt>
                <c:pt idx="17422">
                  <c:v>45.670729999999999</c:v>
                </c:pt>
                <c:pt idx="17423">
                  <c:v>45.673349999999999</c:v>
                </c:pt>
                <c:pt idx="17424">
                  <c:v>45.67597</c:v>
                </c:pt>
                <c:pt idx="17425">
                  <c:v>45.67859</c:v>
                </c:pt>
                <c:pt idx="17426">
                  <c:v>45.68121</c:v>
                </c:pt>
                <c:pt idx="17427">
                  <c:v>45.68383</c:v>
                </c:pt>
                <c:pt idx="17428">
                  <c:v>45.686450000000001</c:v>
                </c:pt>
                <c:pt idx="17429">
                  <c:v>45.689079999999997</c:v>
                </c:pt>
                <c:pt idx="17430">
                  <c:v>45.691699999999997</c:v>
                </c:pt>
                <c:pt idx="17431">
                  <c:v>45.694319999999998</c:v>
                </c:pt>
                <c:pt idx="17432">
                  <c:v>45.696939999999998</c:v>
                </c:pt>
                <c:pt idx="17433">
                  <c:v>45.699559999999998</c:v>
                </c:pt>
                <c:pt idx="17434">
                  <c:v>45.702190000000002</c:v>
                </c:pt>
                <c:pt idx="17435">
                  <c:v>45.704810000000002</c:v>
                </c:pt>
                <c:pt idx="17436">
                  <c:v>45.707430000000002</c:v>
                </c:pt>
                <c:pt idx="17437">
                  <c:v>45.710050000000003</c:v>
                </c:pt>
                <c:pt idx="17438">
                  <c:v>45.712670000000003</c:v>
                </c:pt>
                <c:pt idx="17439">
                  <c:v>45.715290000000003</c:v>
                </c:pt>
                <c:pt idx="17440">
                  <c:v>45.717910000000003</c:v>
                </c:pt>
                <c:pt idx="17441">
                  <c:v>45.72054</c:v>
                </c:pt>
                <c:pt idx="17442">
                  <c:v>45.72316</c:v>
                </c:pt>
                <c:pt idx="17443">
                  <c:v>45.72578</c:v>
                </c:pt>
                <c:pt idx="17444">
                  <c:v>45.728400000000001</c:v>
                </c:pt>
                <c:pt idx="17445">
                  <c:v>45.731020000000001</c:v>
                </c:pt>
                <c:pt idx="17446">
                  <c:v>45.733640000000001</c:v>
                </c:pt>
                <c:pt idx="17447">
                  <c:v>45.736260000000001</c:v>
                </c:pt>
                <c:pt idx="17448">
                  <c:v>45.738880000000002</c:v>
                </c:pt>
                <c:pt idx="17449">
                  <c:v>45.741500000000002</c:v>
                </c:pt>
                <c:pt idx="17450">
                  <c:v>45.744129999999998</c:v>
                </c:pt>
                <c:pt idx="17451">
                  <c:v>45.746749999999999</c:v>
                </c:pt>
                <c:pt idx="17452">
                  <c:v>45.749369999999999</c:v>
                </c:pt>
                <c:pt idx="17453">
                  <c:v>45.751989999999999</c:v>
                </c:pt>
                <c:pt idx="17454">
                  <c:v>45.75461</c:v>
                </c:pt>
                <c:pt idx="17455">
                  <c:v>45.757240000000003</c:v>
                </c:pt>
                <c:pt idx="17456">
                  <c:v>45.759860000000003</c:v>
                </c:pt>
                <c:pt idx="17457">
                  <c:v>45.762479999999996</c:v>
                </c:pt>
                <c:pt idx="17458">
                  <c:v>45.765099999999997</c:v>
                </c:pt>
                <c:pt idx="17459">
                  <c:v>45.767719999999997</c:v>
                </c:pt>
                <c:pt idx="17460">
                  <c:v>45.770339999999997</c:v>
                </c:pt>
                <c:pt idx="17461">
                  <c:v>45.772959999999998</c:v>
                </c:pt>
                <c:pt idx="17462">
                  <c:v>45.775590000000001</c:v>
                </c:pt>
                <c:pt idx="17463">
                  <c:v>45.778210000000001</c:v>
                </c:pt>
                <c:pt idx="17464">
                  <c:v>45.780830000000002</c:v>
                </c:pt>
                <c:pt idx="17465">
                  <c:v>45.783450000000002</c:v>
                </c:pt>
                <c:pt idx="17466">
                  <c:v>45.786070000000002</c:v>
                </c:pt>
                <c:pt idx="17467">
                  <c:v>45.788690000000003</c:v>
                </c:pt>
                <c:pt idx="17468">
                  <c:v>45.791310000000003</c:v>
                </c:pt>
                <c:pt idx="17469">
                  <c:v>45.793930000000003</c:v>
                </c:pt>
                <c:pt idx="17470">
                  <c:v>45.796559999999999</c:v>
                </c:pt>
                <c:pt idx="17471">
                  <c:v>45.79918</c:v>
                </c:pt>
                <c:pt idx="17472">
                  <c:v>45.8018</c:v>
                </c:pt>
                <c:pt idx="17473">
                  <c:v>45.80442</c:v>
                </c:pt>
                <c:pt idx="17474">
                  <c:v>45.807040000000001</c:v>
                </c:pt>
                <c:pt idx="17475">
                  <c:v>45.809660000000001</c:v>
                </c:pt>
                <c:pt idx="17476">
                  <c:v>45.812289999999997</c:v>
                </c:pt>
                <c:pt idx="17477">
                  <c:v>45.814909999999998</c:v>
                </c:pt>
                <c:pt idx="17478">
                  <c:v>45.817529999999998</c:v>
                </c:pt>
                <c:pt idx="17479">
                  <c:v>45.820149999999998</c:v>
                </c:pt>
                <c:pt idx="17480">
                  <c:v>45.822769999999998</c:v>
                </c:pt>
                <c:pt idx="17481">
                  <c:v>45.825389999999999</c:v>
                </c:pt>
                <c:pt idx="17482">
                  <c:v>45.828009999999999</c:v>
                </c:pt>
                <c:pt idx="17483">
                  <c:v>45.830640000000002</c:v>
                </c:pt>
                <c:pt idx="17484">
                  <c:v>45.833260000000003</c:v>
                </c:pt>
                <c:pt idx="17485">
                  <c:v>45.835880000000003</c:v>
                </c:pt>
                <c:pt idx="17486">
                  <c:v>45.838500000000003</c:v>
                </c:pt>
                <c:pt idx="17487">
                  <c:v>45.841119999999997</c:v>
                </c:pt>
                <c:pt idx="17488">
                  <c:v>45.843739999999997</c:v>
                </c:pt>
                <c:pt idx="17489">
                  <c:v>45.846359999999997</c:v>
                </c:pt>
                <c:pt idx="17490">
                  <c:v>45.848979999999997</c:v>
                </c:pt>
                <c:pt idx="17491">
                  <c:v>45.851610000000001</c:v>
                </c:pt>
                <c:pt idx="17492">
                  <c:v>45.854230000000001</c:v>
                </c:pt>
                <c:pt idx="17493">
                  <c:v>45.856850000000001</c:v>
                </c:pt>
                <c:pt idx="17494">
                  <c:v>45.859470000000002</c:v>
                </c:pt>
                <c:pt idx="17495">
                  <c:v>45.862090000000002</c:v>
                </c:pt>
                <c:pt idx="17496">
                  <c:v>45.864719999999998</c:v>
                </c:pt>
                <c:pt idx="17497">
                  <c:v>45.867339999999999</c:v>
                </c:pt>
                <c:pt idx="17498">
                  <c:v>45.869959999999999</c:v>
                </c:pt>
                <c:pt idx="17499">
                  <c:v>45.872579999999999</c:v>
                </c:pt>
                <c:pt idx="17500">
                  <c:v>45.8752</c:v>
                </c:pt>
                <c:pt idx="17501">
                  <c:v>45.87782</c:v>
                </c:pt>
                <c:pt idx="17502">
                  <c:v>45.88044</c:v>
                </c:pt>
                <c:pt idx="17503">
                  <c:v>45.88306</c:v>
                </c:pt>
                <c:pt idx="17504">
                  <c:v>45.885680000000001</c:v>
                </c:pt>
                <c:pt idx="17505">
                  <c:v>45.888309999999997</c:v>
                </c:pt>
                <c:pt idx="17506">
                  <c:v>45.890929999999997</c:v>
                </c:pt>
                <c:pt idx="17507">
                  <c:v>45.893549999999998</c:v>
                </c:pt>
                <c:pt idx="17508">
                  <c:v>45.896169999999998</c:v>
                </c:pt>
                <c:pt idx="17509">
                  <c:v>45.898789999999998</c:v>
                </c:pt>
                <c:pt idx="17510">
                  <c:v>45.901409999999998</c:v>
                </c:pt>
                <c:pt idx="17511">
                  <c:v>45.904029999999999</c:v>
                </c:pt>
                <c:pt idx="17512">
                  <c:v>45.906660000000002</c:v>
                </c:pt>
                <c:pt idx="17513">
                  <c:v>45.909280000000003</c:v>
                </c:pt>
                <c:pt idx="17514">
                  <c:v>45.911900000000003</c:v>
                </c:pt>
                <c:pt idx="17515">
                  <c:v>45.914520000000003</c:v>
                </c:pt>
                <c:pt idx="17516">
                  <c:v>45.917140000000003</c:v>
                </c:pt>
                <c:pt idx="17517">
                  <c:v>45.91977</c:v>
                </c:pt>
                <c:pt idx="17518">
                  <c:v>45.92239</c:v>
                </c:pt>
                <c:pt idx="17519">
                  <c:v>45.92501</c:v>
                </c:pt>
                <c:pt idx="17520">
                  <c:v>45.927630000000001</c:v>
                </c:pt>
                <c:pt idx="17521">
                  <c:v>45.930250000000001</c:v>
                </c:pt>
                <c:pt idx="17522">
                  <c:v>45.932870000000001</c:v>
                </c:pt>
                <c:pt idx="17523">
                  <c:v>45.935490000000001</c:v>
                </c:pt>
                <c:pt idx="17524">
                  <c:v>45.938110000000002</c:v>
                </c:pt>
                <c:pt idx="17525">
                  <c:v>45.940730000000002</c:v>
                </c:pt>
                <c:pt idx="17526">
                  <c:v>45.943359999999998</c:v>
                </c:pt>
                <c:pt idx="17527">
                  <c:v>45.945979999999999</c:v>
                </c:pt>
                <c:pt idx="17528">
                  <c:v>45.948599999999999</c:v>
                </c:pt>
                <c:pt idx="17529">
                  <c:v>45.951219999999999</c:v>
                </c:pt>
                <c:pt idx="17530">
                  <c:v>45.95384</c:v>
                </c:pt>
                <c:pt idx="17531">
                  <c:v>45.95646</c:v>
                </c:pt>
                <c:pt idx="17532">
                  <c:v>45.959090000000003</c:v>
                </c:pt>
                <c:pt idx="17533">
                  <c:v>45.961709999999997</c:v>
                </c:pt>
                <c:pt idx="17534">
                  <c:v>45.964329999999997</c:v>
                </c:pt>
                <c:pt idx="17535">
                  <c:v>45.966949999999997</c:v>
                </c:pt>
                <c:pt idx="17536">
                  <c:v>45.969569999999997</c:v>
                </c:pt>
                <c:pt idx="17537">
                  <c:v>45.972189999999998</c:v>
                </c:pt>
                <c:pt idx="17538">
                  <c:v>45.974820000000001</c:v>
                </c:pt>
                <c:pt idx="17539">
                  <c:v>45.977440000000001</c:v>
                </c:pt>
                <c:pt idx="17540">
                  <c:v>45.980060000000002</c:v>
                </c:pt>
                <c:pt idx="17541">
                  <c:v>45.982680000000002</c:v>
                </c:pt>
                <c:pt idx="17542">
                  <c:v>45.985300000000002</c:v>
                </c:pt>
                <c:pt idx="17543">
                  <c:v>45.987920000000003</c:v>
                </c:pt>
                <c:pt idx="17544">
                  <c:v>45.990540000000003</c:v>
                </c:pt>
                <c:pt idx="17545">
                  <c:v>45.993160000000003</c:v>
                </c:pt>
                <c:pt idx="17546">
                  <c:v>45.995780000000003</c:v>
                </c:pt>
                <c:pt idx="17547">
                  <c:v>45.99841</c:v>
                </c:pt>
                <c:pt idx="17548">
                  <c:v>46.00103</c:v>
                </c:pt>
                <c:pt idx="17549">
                  <c:v>46.00365</c:v>
                </c:pt>
                <c:pt idx="17550">
                  <c:v>46.006270000000001</c:v>
                </c:pt>
                <c:pt idx="17551">
                  <c:v>46.008890000000001</c:v>
                </c:pt>
                <c:pt idx="17552">
                  <c:v>46.011510000000001</c:v>
                </c:pt>
                <c:pt idx="17553">
                  <c:v>46.014139999999998</c:v>
                </c:pt>
                <c:pt idx="17554">
                  <c:v>46.016759999999998</c:v>
                </c:pt>
                <c:pt idx="17555">
                  <c:v>46.019379999999998</c:v>
                </c:pt>
                <c:pt idx="17556">
                  <c:v>46.021999999999998</c:v>
                </c:pt>
                <c:pt idx="17557">
                  <c:v>46.024619999999999</c:v>
                </c:pt>
                <c:pt idx="17558">
                  <c:v>46.027239999999999</c:v>
                </c:pt>
                <c:pt idx="17559">
                  <c:v>46.029870000000003</c:v>
                </c:pt>
                <c:pt idx="17560">
                  <c:v>46.032490000000003</c:v>
                </c:pt>
                <c:pt idx="17561">
                  <c:v>46.035110000000003</c:v>
                </c:pt>
                <c:pt idx="17562">
                  <c:v>46.037730000000003</c:v>
                </c:pt>
                <c:pt idx="17563">
                  <c:v>46.040349999999997</c:v>
                </c:pt>
                <c:pt idx="17564">
                  <c:v>46.042969999999997</c:v>
                </c:pt>
                <c:pt idx="17565">
                  <c:v>46.045589999999997</c:v>
                </c:pt>
                <c:pt idx="17566">
                  <c:v>46.048209999999997</c:v>
                </c:pt>
                <c:pt idx="17567">
                  <c:v>46.050829999999998</c:v>
                </c:pt>
                <c:pt idx="17568">
                  <c:v>46.053460000000001</c:v>
                </c:pt>
                <c:pt idx="17569">
                  <c:v>46.056080000000001</c:v>
                </c:pt>
                <c:pt idx="17570">
                  <c:v>46.058700000000002</c:v>
                </c:pt>
                <c:pt idx="17571">
                  <c:v>46.061320000000002</c:v>
                </c:pt>
                <c:pt idx="17572">
                  <c:v>46.063940000000002</c:v>
                </c:pt>
                <c:pt idx="17573">
                  <c:v>46.066569999999999</c:v>
                </c:pt>
                <c:pt idx="17574">
                  <c:v>46.069189999999999</c:v>
                </c:pt>
                <c:pt idx="17575">
                  <c:v>46.071809999999999</c:v>
                </c:pt>
                <c:pt idx="17576">
                  <c:v>46.07443</c:v>
                </c:pt>
                <c:pt idx="17577">
                  <c:v>46.07705</c:v>
                </c:pt>
                <c:pt idx="17578">
                  <c:v>46.07967</c:v>
                </c:pt>
                <c:pt idx="17579">
                  <c:v>46.08229</c:v>
                </c:pt>
                <c:pt idx="17580">
                  <c:v>46.084919999999997</c:v>
                </c:pt>
                <c:pt idx="17581">
                  <c:v>46.087539999999997</c:v>
                </c:pt>
                <c:pt idx="17582">
                  <c:v>46.090159999999997</c:v>
                </c:pt>
                <c:pt idx="17583">
                  <c:v>46.092779999999998</c:v>
                </c:pt>
                <c:pt idx="17584">
                  <c:v>46.095399999999998</c:v>
                </c:pt>
                <c:pt idx="17585">
                  <c:v>46.098019999999998</c:v>
                </c:pt>
                <c:pt idx="17586">
                  <c:v>46.100639999999999</c:v>
                </c:pt>
                <c:pt idx="17587">
                  <c:v>46.103259999999999</c:v>
                </c:pt>
                <c:pt idx="17588">
                  <c:v>46.105879999999999</c:v>
                </c:pt>
                <c:pt idx="17589">
                  <c:v>46.108510000000003</c:v>
                </c:pt>
                <c:pt idx="17590">
                  <c:v>46.111130000000003</c:v>
                </c:pt>
                <c:pt idx="17591">
                  <c:v>46.113750000000003</c:v>
                </c:pt>
                <c:pt idx="17592">
                  <c:v>46.116370000000003</c:v>
                </c:pt>
                <c:pt idx="17593">
                  <c:v>46.118989999999997</c:v>
                </c:pt>
                <c:pt idx="17594">
                  <c:v>46.12162</c:v>
                </c:pt>
                <c:pt idx="17595">
                  <c:v>46.12424</c:v>
                </c:pt>
                <c:pt idx="17596">
                  <c:v>46.126860000000001</c:v>
                </c:pt>
                <c:pt idx="17597">
                  <c:v>46.129480000000001</c:v>
                </c:pt>
                <c:pt idx="17598">
                  <c:v>46.132100000000001</c:v>
                </c:pt>
                <c:pt idx="17599">
                  <c:v>46.134720000000002</c:v>
                </c:pt>
                <c:pt idx="17600">
                  <c:v>46.137340000000002</c:v>
                </c:pt>
                <c:pt idx="17601">
                  <c:v>46.139969999999998</c:v>
                </c:pt>
                <c:pt idx="17602">
                  <c:v>46.142589999999998</c:v>
                </c:pt>
                <c:pt idx="17603">
                  <c:v>46.145209999999999</c:v>
                </c:pt>
                <c:pt idx="17604">
                  <c:v>46.147829999999999</c:v>
                </c:pt>
                <c:pt idx="17605">
                  <c:v>46.150449999999999</c:v>
                </c:pt>
                <c:pt idx="17606">
                  <c:v>46.15307</c:v>
                </c:pt>
                <c:pt idx="17607">
                  <c:v>46.15569</c:v>
                </c:pt>
                <c:pt idx="17608">
                  <c:v>46.15831</c:v>
                </c:pt>
                <c:pt idx="17609">
                  <c:v>46.160939999999997</c:v>
                </c:pt>
                <c:pt idx="17610">
                  <c:v>46.163559999999997</c:v>
                </c:pt>
                <c:pt idx="17611">
                  <c:v>46.166179999999997</c:v>
                </c:pt>
                <c:pt idx="17612">
                  <c:v>46.168799999999997</c:v>
                </c:pt>
                <c:pt idx="17613">
                  <c:v>46.171419999999998</c:v>
                </c:pt>
                <c:pt idx="17614">
                  <c:v>46.174050000000001</c:v>
                </c:pt>
                <c:pt idx="17615">
                  <c:v>46.176670000000001</c:v>
                </c:pt>
                <c:pt idx="17616">
                  <c:v>46.179290000000002</c:v>
                </c:pt>
                <c:pt idx="17617">
                  <c:v>46.181910000000002</c:v>
                </c:pt>
                <c:pt idx="17618">
                  <c:v>46.184530000000002</c:v>
                </c:pt>
                <c:pt idx="17619">
                  <c:v>46.187150000000003</c:v>
                </c:pt>
                <c:pt idx="17620">
                  <c:v>46.189770000000003</c:v>
                </c:pt>
                <c:pt idx="17621">
                  <c:v>46.192390000000003</c:v>
                </c:pt>
                <c:pt idx="17622">
                  <c:v>46.195010000000003</c:v>
                </c:pt>
                <c:pt idx="17623">
                  <c:v>46.19764</c:v>
                </c:pt>
                <c:pt idx="17624">
                  <c:v>46.20026</c:v>
                </c:pt>
                <c:pt idx="17625">
                  <c:v>46.20288</c:v>
                </c:pt>
                <c:pt idx="17626">
                  <c:v>46.205500000000001</c:v>
                </c:pt>
                <c:pt idx="17627">
                  <c:v>46.208120000000001</c:v>
                </c:pt>
                <c:pt idx="17628">
                  <c:v>46.210740000000001</c:v>
                </c:pt>
                <c:pt idx="17629">
                  <c:v>46.213360000000002</c:v>
                </c:pt>
                <c:pt idx="17630">
                  <c:v>46.215989999999998</c:v>
                </c:pt>
                <c:pt idx="17631">
                  <c:v>46.218609999999998</c:v>
                </c:pt>
                <c:pt idx="17632">
                  <c:v>46.221229999999998</c:v>
                </c:pt>
                <c:pt idx="17633">
                  <c:v>46.223849999999999</c:v>
                </c:pt>
                <c:pt idx="17634">
                  <c:v>46.226469999999999</c:v>
                </c:pt>
                <c:pt idx="17635">
                  <c:v>46.229100000000003</c:v>
                </c:pt>
                <c:pt idx="17636">
                  <c:v>46.231720000000003</c:v>
                </c:pt>
                <c:pt idx="17637">
                  <c:v>46.234340000000003</c:v>
                </c:pt>
                <c:pt idx="17638">
                  <c:v>46.236960000000003</c:v>
                </c:pt>
                <c:pt idx="17639">
                  <c:v>46.239579999999997</c:v>
                </c:pt>
                <c:pt idx="17640">
                  <c:v>46.242199999999997</c:v>
                </c:pt>
                <c:pt idx="17641">
                  <c:v>46.244819999999997</c:v>
                </c:pt>
                <c:pt idx="17642">
                  <c:v>46.247439999999997</c:v>
                </c:pt>
                <c:pt idx="17643">
                  <c:v>46.250059999999998</c:v>
                </c:pt>
                <c:pt idx="17644">
                  <c:v>46.252690000000001</c:v>
                </c:pt>
                <c:pt idx="17645">
                  <c:v>46.255310000000001</c:v>
                </c:pt>
                <c:pt idx="17646">
                  <c:v>46.257930000000002</c:v>
                </c:pt>
                <c:pt idx="17647">
                  <c:v>46.260550000000002</c:v>
                </c:pt>
                <c:pt idx="17648">
                  <c:v>46.263170000000002</c:v>
                </c:pt>
                <c:pt idx="17649">
                  <c:v>46.265790000000003</c:v>
                </c:pt>
                <c:pt idx="17650">
                  <c:v>46.268419999999999</c:v>
                </c:pt>
                <c:pt idx="17651">
                  <c:v>46.271039999999999</c:v>
                </c:pt>
                <c:pt idx="17652">
                  <c:v>46.27366</c:v>
                </c:pt>
                <c:pt idx="17653">
                  <c:v>46.27628</c:v>
                </c:pt>
                <c:pt idx="17654">
                  <c:v>46.2789</c:v>
                </c:pt>
                <c:pt idx="17655">
                  <c:v>46.28152</c:v>
                </c:pt>
                <c:pt idx="17656">
                  <c:v>46.284149999999997</c:v>
                </c:pt>
                <c:pt idx="17657">
                  <c:v>46.286769999999997</c:v>
                </c:pt>
                <c:pt idx="17658">
                  <c:v>46.289389999999997</c:v>
                </c:pt>
                <c:pt idx="17659">
                  <c:v>46.292009999999998</c:v>
                </c:pt>
                <c:pt idx="17660">
                  <c:v>46.294629999999998</c:v>
                </c:pt>
                <c:pt idx="17661">
                  <c:v>46.297249999999998</c:v>
                </c:pt>
                <c:pt idx="17662">
                  <c:v>46.299869999999999</c:v>
                </c:pt>
                <c:pt idx="17663">
                  <c:v>46.302489999999999</c:v>
                </c:pt>
                <c:pt idx="17664">
                  <c:v>46.305109999999999</c:v>
                </c:pt>
                <c:pt idx="17665">
                  <c:v>46.307740000000003</c:v>
                </c:pt>
                <c:pt idx="17666">
                  <c:v>46.310360000000003</c:v>
                </c:pt>
                <c:pt idx="17667">
                  <c:v>46.312980000000003</c:v>
                </c:pt>
                <c:pt idx="17668">
                  <c:v>46.315600000000003</c:v>
                </c:pt>
                <c:pt idx="17669">
                  <c:v>46.318219999999997</c:v>
                </c:pt>
                <c:pt idx="17670">
                  <c:v>46.320839999999997</c:v>
                </c:pt>
                <c:pt idx="17671">
                  <c:v>46.32347</c:v>
                </c:pt>
                <c:pt idx="17672">
                  <c:v>46.326090000000001</c:v>
                </c:pt>
                <c:pt idx="17673">
                  <c:v>46.328710000000001</c:v>
                </c:pt>
                <c:pt idx="17674">
                  <c:v>46.331330000000001</c:v>
                </c:pt>
                <c:pt idx="17675">
                  <c:v>46.333950000000002</c:v>
                </c:pt>
                <c:pt idx="17676">
                  <c:v>46.336570000000002</c:v>
                </c:pt>
                <c:pt idx="17677">
                  <c:v>46.339199999999998</c:v>
                </c:pt>
                <c:pt idx="17678">
                  <c:v>46.341819999999998</c:v>
                </c:pt>
                <c:pt idx="17679">
                  <c:v>46.344439999999999</c:v>
                </c:pt>
                <c:pt idx="17680">
                  <c:v>46.347059999999999</c:v>
                </c:pt>
                <c:pt idx="17681">
                  <c:v>46.349679999999999</c:v>
                </c:pt>
                <c:pt idx="17682">
                  <c:v>46.3523</c:v>
                </c:pt>
                <c:pt idx="17683">
                  <c:v>46.35492</c:v>
                </c:pt>
                <c:pt idx="17684">
                  <c:v>46.35754</c:v>
                </c:pt>
                <c:pt idx="17685">
                  <c:v>46.36016</c:v>
                </c:pt>
                <c:pt idx="17686">
                  <c:v>46.362789999999997</c:v>
                </c:pt>
                <c:pt idx="17687">
                  <c:v>46.365409999999997</c:v>
                </c:pt>
                <c:pt idx="17688">
                  <c:v>46.368029999999997</c:v>
                </c:pt>
                <c:pt idx="17689">
                  <c:v>46.370649999999998</c:v>
                </c:pt>
                <c:pt idx="17690">
                  <c:v>46.373269999999998</c:v>
                </c:pt>
                <c:pt idx="17691">
                  <c:v>46.375900000000001</c:v>
                </c:pt>
                <c:pt idx="17692">
                  <c:v>46.378520000000002</c:v>
                </c:pt>
                <c:pt idx="17693">
                  <c:v>46.381140000000002</c:v>
                </c:pt>
                <c:pt idx="17694">
                  <c:v>46.383760000000002</c:v>
                </c:pt>
                <c:pt idx="17695">
                  <c:v>46.386380000000003</c:v>
                </c:pt>
                <c:pt idx="17696">
                  <c:v>46.389000000000003</c:v>
                </c:pt>
                <c:pt idx="17697">
                  <c:v>46.391620000000003</c:v>
                </c:pt>
                <c:pt idx="17698">
                  <c:v>46.39425</c:v>
                </c:pt>
                <c:pt idx="17699">
                  <c:v>46.39687</c:v>
                </c:pt>
                <c:pt idx="17700">
                  <c:v>46.39949</c:v>
                </c:pt>
                <c:pt idx="17701">
                  <c:v>46.40211</c:v>
                </c:pt>
                <c:pt idx="17702">
                  <c:v>46.404730000000001</c:v>
                </c:pt>
                <c:pt idx="17703">
                  <c:v>46.407350000000001</c:v>
                </c:pt>
                <c:pt idx="17704">
                  <c:v>46.409970000000001</c:v>
                </c:pt>
                <c:pt idx="17705">
                  <c:v>46.412590000000002</c:v>
                </c:pt>
                <c:pt idx="17706">
                  <c:v>46.415210000000002</c:v>
                </c:pt>
                <c:pt idx="17707">
                  <c:v>46.417839999999998</c:v>
                </c:pt>
                <c:pt idx="17708">
                  <c:v>46.420459999999999</c:v>
                </c:pt>
                <c:pt idx="17709">
                  <c:v>46.423079999999999</c:v>
                </c:pt>
                <c:pt idx="17710">
                  <c:v>46.425699999999999</c:v>
                </c:pt>
                <c:pt idx="17711">
                  <c:v>46.428319999999999</c:v>
                </c:pt>
                <c:pt idx="17712">
                  <c:v>46.430950000000003</c:v>
                </c:pt>
                <c:pt idx="17713">
                  <c:v>46.433570000000003</c:v>
                </c:pt>
                <c:pt idx="17714">
                  <c:v>46.436190000000003</c:v>
                </c:pt>
                <c:pt idx="17715">
                  <c:v>46.438809999999997</c:v>
                </c:pt>
                <c:pt idx="17716">
                  <c:v>46.441429999999997</c:v>
                </c:pt>
                <c:pt idx="17717">
                  <c:v>46.444049999999997</c:v>
                </c:pt>
                <c:pt idx="17718">
                  <c:v>46.446669999999997</c:v>
                </c:pt>
                <c:pt idx="17719">
                  <c:v>46.449300000000001</c:v>
                </c:pt>
                <c:pt idx="17720">
                  <c:v>46.451920000000001</c:v>
                </c:pt>
                <c:pt idx="17721">
                  <c:v>46.454540000000001</c:v>
                </c:pt>
                <c:pt idx="17722">
                  <c:v>46.457160000000002</c:v>
                </c:pt>
                <c:pt idx="17723">
                  <c:v>46.459780000000002</c:v>
                </c:pt>
                <c:pt idx="17724">
                  <c:v>46.462400000000002</c:v>
                </c:pt>
                <c:pt idx="17725">
                  <c:v>46.465020000000003</c:v>
                </c:pt>
                <c:pt idx="17726">
                  <c:v>46.467640000000003</c:v>
                </c:pt>
                <c:pt idx="17727">
                  <c:v>46.470269999999999</c:v>
                </c:pt>
                <c:pt idx="17728">
                  <c:v>46.47289</c:v>
                </c:pt>
                <c:pt idx="17729">
                  <c:v>46.47551</c:v>
                </c:pt>
                <c:pt idx="17730">
                  <c:v>46.47813</c:v>
                </c:pt>
                <c:pt idx="17731">
                  <c:v>46.48075</c:v>
                </c:pt>
                <c:pt idx="17732">
                  <c:v>46.483379999999997</c:v>
                </c:pt>
                <c:pt idx="17733">
                  <c:v>46.485999999999997</c:v>
                </c:pt>
                <c:pt idx="17734">
                  <c:v>46.488619999999997</c:v>
                </c:pt>
                <c:pt idx="17735">
                  <c:v>46.491239999999998</c:v>
                </c:pt>
                <c:pt idx="17736">
                  <c:v>46.493859999999998</c:v>
                </c:pt>
                <c:pt idx="17737">
                  <c:v>46.496479999999998</c:v>
                </c:pt>
                <c:pt idx="17738">
                  <c:v>46.499099999999999</c:v>
                </c:pt>
                <c:pt idx="17739">
                  <c:v>46.501719999999999</c:v>
                </c:pt>
                <c:pt idx="17740">
                  <c:v>46.504339999999999</c:v>
                </c:pt>
                <c:pt idx="17741">
                  <c:v>46.506970000000003</c:v>
                </c:pt>
                <c:pt idx="17742">
                  <c:v>46.509590000000003</c:v>
                </c:pt>
                <c:pt idx="17743">
                  <c:v>46.512210000000003</c:v>
                </c:pt>
                <c:pt idx="17744">
                  <c:v>46.514830000000003</c:v>
                </c:pt>
                <c:pt idx="17745">
                  <c:v>46.517449999999997</c:v>
                </c:pt>
                <c:pt idx="17746">
                  <c:v>46.520069999999997</c:v>
                </c:pt>
                <c:pt idx="17747">
                  <c:v>46.522689999999997</c:v>
                </c:pt>
                <c:pt idx="17748">
                  <c:v>46.525320000000001</c:v>
                </c:pt>
                <c:pt idx="17749">
                  <c:v>46.527940000000001</c:v>
                </c:pt>
                <c:pt idx="17750">
                  <c:v>46.530560000000001</c:v>
                </c:pt>
                <c:pt idx="17751">
                  <c:v>46.533180000000002</c:v>
                </c:pt>
                <c:pt idx="17752">
                  <c:v>46.535800000000002</c:v>
                </c:pt>
                <c:pt idx="17753">
                  <c:v>46.538429999999998</c:v>
                </c:pt>
                <c:pt idx="17754">
                  <c:v>46.541049999999998</c:v>
                </c:pt>
                <c:pt idx="17755">
                  <c:v>46.543669999999999</c:v>
                </c:pt>
                <c:pt idx="17756">
                  <c:v>46.546289999999999</c:v>
                </c:pt>
                <c:pt idx="17757">
                  <c:v>46.548909999999999</c:v>
                </c:pt>
                <c:pt idx="17758">
                  <c:v>46.55153</c:v>
                </c:pt>
                <c:pt idx="17759">
                  <c:v>46.55415</c:v>
                </c:pt>
                <c:pt idx="17760">
                  <c:v>46.55677</c:v>
                </c:pt>
                <c:pt idx="17761">
                  <c:v>46.55939</c:v>
                </c:pt>
                <c:pt idx="17762">
                  <c:v>46.562019999999997</c:v>
                </c:pt>
                <c:pt idx="17763">
                  <c:v>46.564639999999997</c:v>
                </c:pt>
                <c:pt idx="17764">
                  <c:v>46.567259999999997</c:v>
                </c:pt>
                <c:pt idx="17765">
                  <c:v>46.569879999999998</c:v>
                </c:pt>
                <c:pt idx="17766">
                  <c:v>46.572499999999998</c:v>
                </c:pt>
                <c:pt idx="17767">
                  <c:v>46.575119999999998</c:v>
                </c:pt>
                <c:pt idx="17768">
                  <c:v>46.577750000000002</c:v>
                </c:pt>
                <c:pt idx="17769">
                  <c:v>46.580370000000002</c:v>
                </c:pt>
                <c:pt idx="17770">
                  <c:v>46.582990000000002</c:v>
                </c:pt>
                <c:pt idx="17771">
                  <c:v>46.585610000000003</c:v>
                </c:pt>
                <c:pt idx="17772">
                  <c:v>46.588230000000003</c:v>
                </c:pt>
                <c:pt idx="17773">
                  <c:v>46.590850000000003</c:v>
                </c:pt>
                <c:pt idx="17774">
                  <c:v>46.59348</c:v>
                </c:pt>
                <c:pt idx="17775">
                  <c:v>46.5961</c:v>
                </c:pt>
                <c:pt idx="17776">
                  <c:v>46.59872</c:v>
                </c:pt>
                <c:pt idx="17777">
                  <c:v>46.60134</c:v>
                </c:pt>
                <c:pt idx="17778">
                  <c:v>46.603960000000001</c:v>
                </c:pt>
                <c:pt idx="17779">
                  <c:v>46.606580000000001</c:v>
                </c:pt>
                <c:pt idx="17780">
                  <c:v>46.609200000000001</c:v>
                </c:pt>
                <c:pt idx="17781">
                  <c:v>46.611820000000002</c:v>
                </c:pt>
                <c:pt idx="17782">
                  <c:v>46.614440000000002</c:v>
                </c:pt>
                <c:pt idx="17783">
                  <c:v>46.617069999999998</c:v>
                </c:pt>
                <c:pt idx="17784">
                  <c:v>46.619689999999999</c:v>
                </c:pt>
                <c:pt idx="17785">
                  <c:v>46.622309999999999</c:v>
                </c:pt>
                <c:pt idx="17786">
                  <c:v>46.624929999999999</c:v>
                </c:pt>
                <c:pt idx="17787">
                  <c:v>46.627549999999999</c:v>
                </c:pt>
                <c:pt idx="17788">
                  <c:v>46.63017</c:v>
                </c:pt>
                <c:pt idx="17789">
                  <c:v>46.632800000000003</c:v>
                </c:pt>
                <c:pt idx="17790">
                  <c:v>46.635420000000003</c:v>
                </c:pt>
                <c:pt idx="17791">
                  <c:v>46.638039999999997</c:v>
                </c:pt>
                <c:pt idx="17792">
                  <c:v>46.640659999999997</c:v>
                </c:pt>
                <c:pt idx="17793">
                  <c:v>46.643279999999997</c:v>
                </c:pt>
                <c:pt idx="17794">
                  <c:v>46.645899999999997</c:v>
                </c:pt>
                <c:pt idx="17795">
                  <c:v>46.648530000000001</c:v>
                </c:pt>
                <c:pt idx="17796">
                  <c:v>46.651150000000001</c:v>
                </c:pt>
                <c:pt idx="17797">
                  <c:v>46.653770000000002</c:v>
                </c:pt>
                <c:pt idx="17798">
                  <c:v>46.656390000000002</c:v>
                </c:pt>
                <c:pt idx="17799">
                  <c:v>46.659010000000002</c:v>
                </c:pt>
                <c:pt idx="17800">
                  <c:v>46.661630000000002</c:v>
                </c:pt>
                <c:pt idx="17801">
                  <c:v>46.664250000000003</c:v>
                </c:pt>
                <c:pt idx="17802">
                  <c:v>46.666870000000003</c:v>
                </c:pt>
                <c:pt idx="17803">
                  <c:v>46.669490000000003</c:v>
                </c:pt>
                <c:pt idx="17804">
                  <c:v>46.67212</c:v>
                </c:pt>
                <c:pt idx="17805">
                  <c:v>46.67474</c:v>
                </c:pt>
                <c:pt idx="17806">
                  <c:v>46.67736</c:v>
                </c:pt>
                <c:pt idx="17807">
                  <c:v>46.67998</c:v>
                </c:pt>
                <c:pt idx="17808">
                  <c:v>46.682600000000001</c:v>
                </c:pt>
                <c:pt idx="17809">
                  <c:v>46.685229999999997</c:v>
                </c:pt>
                <c:pt idx="17810">
                  <c:v>46.687849999999997</c:v>
                </c:pt>
                <c:pt idx="17811">
                  <c:v>46.690469999999998</c:v>
                </c:pt>
                <c:pt idx="17812">
                  <c:v>46.693089999999998</c:v>
                </c:pt>
                <c:pt idx="17813">
                  <c:v>46.695709999999998</c:v>
                </c:pt>
                <c:pt idx="17814">
                  <c:v>46.698329999999999</c:v>
                </c:pt>
                <c:pt idx="17815">
                  <c:v>46.700949999999999</c:v>
                </c:pt>
                <c:pt idx="17816">
                  <c:v>46.703580000000002</c:v>
                </c:pt>
                <c:pt idx="17817">
                  <c:v>46.706200000000003</c:v>
                </c:pt>
                <c:pt idx="17818">
                  <c:v>46.708820000000003</c:v>
                </c:pt>
                <c:pt idx="17819">
                  <c:v>46.711440000000003</c:v>
                </c:pt>
                <c:pt idx="17820">
                  <c:v>46.714060000000003</c:v>
                </c:pt>
                <c:pt idx="17821">
                  <c:v>46.716679999999997</c:v>
                </c:pt>
                <c:pt idx="17822">
                  <c:v>46.719299999999997</c:v>
                </c:pt>
                <c:pt idx="17823">
                  <c:v>46.721919999999997</c:v>
                </c:pt>
                <c:pt idx="17824">
                  <c:v>46.724539999999998</c:v>
                </c:pt>
                <c:pt idx="17825">
                  <c:v>46.727170000000001</c:v>
                </c:pt>
                <c:pt idx="17826">
                  <c:v>46.729790000000001</c:v>
                </c:pt>
                <c:pt idx="17827">
                  <c:v>46.732410000000002</c:v>
                </c:pt>
                <c:pt idx="17828">
                  <c:v>46.735030000000002</c:v>
                </c:pt>
                <c:pt idx="17829">
                  <c:v>46.737650000000002</c:v>
                </c:pt>
                <c:pt idx="17830">
                  <c:v>46.740279999999998</c:v>
                </c:pt>
                <c:pt idx="17831">
                  <c:v>46.742899999999999</c:v>
                </c:pt>
                <c:pt idx="17832">
                  <c:v>46.745519999999999</c:v>
                </c:pt>
                <c:pt idx="17833">
                  <c:v>46.748139999999999</c:v>
                </c:pt>
                <c:pt idx="17834">
                  <c:v>46.75076</c:v>
                </c:pt>
                <c:pt idx="17835">
                  <c:v>46.75338</c:v>
                </c:pt>
                <c:pt idx="17836">
                  <c:v>46.756</c:v>
                </c:pt>
                <c:pt idx="17837">
                  <c:v>46.758629999999997</c:v>
                </c:pt>
                <c:pt idx="17838">
                  <c:v>46.761249999999997</c:v>
                </c:pt>
                <c:pt idx="17839">
                  <c:v>46.763869999999997</c:v>
                </c:pt>
                <c:pt idx="17840">
                  <c:v>46.766489999999997</c:v>
                </c:pt>
                <c:pt idx="17841">
                  <c:v>46.769109999999998</c:v>
                </c:pt>
                <c:pt idx="17842">
                  <c:v>46.771729999999998</c:v>
                </c:pt>
                <c:pt idx="17843">
                  <c:v>46.774349999999998</c:v>
                </c:pt>
                <c:pt idx="17844">
                  <c:v>46.776969999999999</c:v>
                </c:pt>
                <c:pt idx="17845">
                  <c:v>46.779600000000002</c:v>
                </c:pt>
                <c:pt idx="17846">
                  <c:v>46.782220000000002</c:v>
                </c:pt>
                <c:pt idx="17847">
                  <c:v>46.784840000000003</c:v>
                </c:pt>
                <c:pt idx="17848">
                  <c:v>46.787460000000003</c:v>
                </c:pt>
                <c:pt idx="17849">
                  <c:v>46.790080000000003</c:v>
                </c:pt>
                <c:pt idx="17850">
                  <c:v>46.79271</c:v>
                </c:pt>
                <c:pt idx="17851">
                  <c:v>46.79533</c:v>
                </c:pt>
                <c:pt idx="17852">
                  <c:v>46.79795</c:v>
                </c:pt>
                <c:pt idx="17853">
                  <c:v>46.80057</c:v>
                </c:pt>
                <c:pt idx="17854">
                  <c:v>46.803190000000001</c:v>
                </c:pt>
                <c:pt idx="17855">
                  <c:v>46.805810000000001</c:v>
                </c:pt>
                <c:pt idx="17856">
                  <c:v>46.808430000000001</c:v>
                </c:pt>
                <c:pt idx="17857">
                  <c:v>46.811050000000002</c:v>
                </c:pt>
                <c:pt idx="17858">
                  <c:v>46.813670000000002</c:v>
                </c:pt>
                <c:pt idx="17859">
                  <c:v>46.816299999999998</c:v>
                </c:pt>
                <c:pt idx="17860">
                  <c:v>46.818919999999999</c:v>
                </c:pt>
                <c:pt idx="17861">
                  <c:v>46.821539999999999</c:v>
                </c:pt>
                <c:pt idx="17862">
                  <c:v>46.824159999999999</c:v>
                </c:pt>
                <c:pt idx="17863">
                  <c:v>46.826779999999999</c:v>
                </c:pt>
                <c:pt idx="17864">
                  <c:v>46.8294</c:v>
                </c:pt>
                <c:pt idx="17865">
                  <c:v>46.83202</c:v>
                </c:pt>
                <c:pt idx="17866">
                  <c:v>46.834650000000003</c:v>
                </c:pt>
                <c:pt idx="17867">
                  <c:v>46.837269999999997</c:v>
                </c:pt>
                <c:pt idx="17868">
                  <c:v>46.839889999999997</c:v>
                </c:pt>
                <c:pt idx="17869">
                  <c:v>46.842509999999997</c:v>
                </c:pt>
                <c:pt idx="17870">
                  <c:v>46.845129999999997</c:v>
                </c:pt>
                <c:pt idx="17871">
                  <c:v>46.847760000000001</c:v>
                </c:pt>
                <c:pt idx="17872">
                  <c:v>46.850380000000001</c:v>
                </c:pt>
                <c:pt idx="17873">
                  <c:v>46.853000000000002</c:v>
                </c:pt>
                <c:pt idx="17874">
                  <c:v>46.855620000000002</c:v>
                </c:pt>
                <c:pt idx="17875">
                  <c:v>46.858240000000002</c:v>
                </c:pt>
                <c:pt idx="17876">
                  <c:v>46.860860000000002</c:v>
                </c:pt>
                <c:pt idx="17877">
                  <c:v>46.863480000000003</c:v>
                </c:pt>
                <c:pt idx="17878">
                  <c:v>46.866100000000003</c:v>
                </c:pt>
                <c:pt idx="17879">
                  <c:v>46.868720000000003</c:v>
                </c:pt>
                <c:pt idx="17880">
                  <c:v>46.87135</c:v>
                </c:pt>
                <c:pt idx="17881">
                  <c:v>46.87397</c:v>
                </c:pt>
                <c:pt idx="17882">
                  <c:v>46.87659</c:v>
                </c:pt>
                <c:pt idx="17883">
                  <c:v>46.87921</c:v>
                </c:pt>
                <c:pt idx="17884">
                  <c:v>46.881830000000001</c:v>
                </c:pt>
                <c:pt idx="17885">
                  <c:v>46.884450000000001</c:v>
                </c:pt>
                <c:pt idx="17886">
                  <c:v>46.887079999999997</c:v>
                </c:pt>
                <c:pt idx="17887">
                  <c:v>46.889699999999998</c:v>
                </c:pt>
                <c:pt idx="17888">
                  <c:v>46.892319999999998</c:v>
                </c:pt>
                <c:pt idx="17889">
                  <c:v>46.894939999999998</c:v>
                </c:pt>
                <c:pt idx="17890">
                  <c:v>46.897559999999999</c:v>
                </c:pt>
                <c:pt idx="17891">
                  <c:v>46.900179999999999</c:v>
                </c:pt>
                <c:pt idx="17892">
                  <c:v>46.902810000000002</c:v>
                </c:pt>
                <c:pt idx="17893">
                  <c:v>46.905430000000003</c:v>
                </c:pt>
                <c:pt idx="17894">
                  <c:v>46.908050000000003</c:v>
                </c:pt>
                <c:pt idx="17895">
                  <c:v>46.910670000000003</c:v>
                </c:pt>
                <c:pt idx="17896">
                  <c:v>46.913290000000003</c:v>
                </c:pt>
                <c:pt idx="17897">
                  <c:v>46.915909999999997</c:v>
                </c:pt>
                <c:pt idx="17898">
                  <c:v>46.918529999999997</c:v>
                </c:pt>
                <c:pt idx="17899">
                  <c:v>46.921149999999997</c:v>
                </c:pt>
                <c:pt idx="17900">
                  <c:v>46.923769999999998</c:v>
                </c:pt>
                <c:pt idx="17901">
                  <c:v>46.926400000000001</c:v>
                </c:pt>
                <c:pt idx="17902">
                  <c:v>46.929020000000001</c:v>
                </c:pt>
                <c:pt idx="17903">
                  <c:v>46.931640000000002</c:v>
                </c:pt>
                <c:pt idx="17904">
                  <c:v>46.934260000000002</c:v>
                </c:pt>
                <c:pt idx="17905">
                  <c:v>46.936880000000002</c:v>
                </c:pt>
                <c:pt idx="17906">
                  <c:v>46.939500000000002</c:v>
                </c:pt>
                <c:pt idx="17907">
                  <c:v>46.942129999999999</c:v>
                </c:pt>
                <c:pt idx="17908">
                  <c:v>46.944749999999999</c:v>
                </c:pt>
                <c:pt idx="17909">
                  <c:v>46.947369999999999</c:v>
                </c:pt>
                <c:pt idx="17910">
                  <c:v>46.94999</c:v>
                </c:pt>
                <c:pt idx="17911">
                  <c:v>46.95261</c:v>
                </c:pt>
                <c:pt idx="17912">
                  <c:v>46.95523</c:v>
                </c:pt>
                <c:pt idx="17913">
                  <c:v>46.957859999999997</c:v>
                </c:pt>
                <c:pt idx="17914">
                  <c:v>46.960479999999997</c:v>
                </c:pt>
                <c:pt idx="17915">
                  <c:v>46.963099999999997</c:v>
                </c:pt>
                <c:pt idx="17916">
                  <c:v>46.965719999999997</c:v>
                </c:pt>
                <c:pt idx="17917">
                  <c:v>46.968339999999998</c:v>
                </c:pt>
                <c:pt idx="17918">
                  <c:v>46.970959999999998</c:v>
                </c:pt>
                <c:pt idx="17919">
                  <c:v>46.973579999999998</c:v>
                </c:pt>
                <c:pt idx="17920">
                  <c:v>46.976199999999999</c:v>
                </c:pt>
                <c:pt idx="17921">
                  <c:v>46.978819999999999</c:v>
                </c:pt>
                <c:pt idx="17922">
                  <c:v>46.981450000000002</c:v>
                </c:pt>
                <c:pt idx="17923">
                  <c:v>46.984070000000003</c:v>
                </c:pt>
                <c:pt idx="17924">
                  <c:v>46.986690000000003</c:v>
                </c:pt>
                <c:pt idx="17925">
                  <c:v>46.989310000000003</c:v>
                </c:pt>
                <c:pt idx="17926">
                  <c:v>46.991930000000004</c:v>
                </c:pt>
                <c:pt idx="17927">
                  <c:v>46.99456</c:v>
                </c:pt>
                <c:pt idx="17928">
                  <c:v>46.99718</c:v>
                </c:pt>
                <c:pt idx="17929">
                  <c:v>46.9998</c:v>
                </c:pt>
                <c:pt idx="17930">
                  <c:v>47.002420000000001</c:v>
                </c:pt>
                <c:pt idx="17931">
                  <c:v>47.005040000000001</c:v>
                </c:pt>
                <c:pt idx="17932">
                  <c:v>47.007660000000001</c:v>
                </c:pt>
                <c:pt idx="17933">
                  <c:v>47.010280000000002</c:v>
                </c:pt>
                <c:pt idx="17934">
                  <c:v>47.012909999999998</c:v>
                </c:pt>
                <c:pt idx="17935">
                  <c:v>47.015529999999998</c:v>
                </c:pt>
                <c:pt idx="17936">
                  <c:v>47.018149999999999</c:v>
                </c:pt>
                <c:pt idx="17937">
                  <c:v>47.020769999999999</c:v>
                </c:pt>
                <c:pt idx="17938">
                  <c:v>47.023389999999999</c:v>
                </c:pt>
                <c:pt idx="17939">
                  <c:v>47.026009999999999</c:v>
                </c:pt>
                <c:pt idx="17940">
                  <c:v>47.02863</c:v>
                </c:pt>
                <c:pt idx="17941">
                  <c:v>47.03125</c:v>
                </c:pt>
                <c:pt idx="17942">
                  <c:v>47.03387</c:v>
                </c:pt>
                <c:pt idx="17943">
                  <c:v>47.036499999999997</c:v>
                </c:pt>
                <c:pt idx="17944">
                  <c:v>47.039119999999997</c:v>
                </c:pt>
                <c:pt idx="17945">
                  <c:v>47.041739999999997</c:v>
                </c:pt>
                <c:pt idx="17946">
                  <c:v>47.044359999999998</c:v>
                </c:pt>
                <c:pt idx="17947">
                  <c:v>47.046979999999998</c:v>
                </c:pt>
                <c:pt idx="17948">
                  <c:v>47.049610000000001</c:v>
                </c:pt>
                <c:pt idx="17949">
                  <c:v>47.052230000000002</c:v>
                </c:pt>
                <c:pt idx="17950">
                  <c:v>47.054850000000002</c:v>
                </c:pt>
                <c:pt idx="17951">
                  <c:v>47.057470000000002</c:v>
                </c:pt>
                <c:pt idx="17952">
                  <c:v>47.060090000000002</c:v>
                </c:pt>
                <c:pt idx="17953">
                  <c:v>47.062710000000003</c:v>
                </c:pt>
                <c:pt idx="17954">
                  <c:v>47.065330000000003</c:v>
                </c:pt>
                <c:pt idx="17955">
                  <c:v>47.067959999999999</c:v>
                </c:pt>
                <c:pt idx="17956">
                  <c:v>47.07058</c:v>
                </c:pt>
                <c:pt idx="17957">
                  <c:v>47.0732</c:v>
                </c:pt>
                <c:pt idx="17958">
                  <c:v>47.07582</c:v>
                </c:pt>
                <c:pt idx="17959">
                  <c:v>47.078440000000001</c:v>
                </c:pt>
                <c:pt idx="17960">
                  <c:v>47.081060000000001</c:v>
                </c:pt>
                <c:pt idx="17961">
                  <c:v>47.083680000000001</c:v>
                </c:pt>
                <c:pt idx="17962">
                  <c:v>47.086300000000001</c:v>
                </c:pt>
                <c:pt idx="17963">
                  <c:v>47.088929999999998</c:v>
                </c:pt>
                <c:pt idx="17964">
                  <c:v>47.091549999999998</c:v>
                </c:pt>
                <c:pt idx="17965">
                  <c:v>47.094169999999998</c:v>
                </c:pt>
                <c:pt idx="17966">
                  <c:v>47.096789999999999</c:v>
                </c:pt>
                <c:pt idx="17967">
                  <c:v>47.099409999999999</c:v>
                </c:pt>
                <c:pt idx="17968">
                  <c:v>47.102040000000002</c:v>
                </c:pt>
                <c:pt idx="17969">
                  <c:v>47.104660000000003</c:v>
                </c:pt>
                <c:pt idx="17970">
                  <c:v>47.107280000000003</c:v>
                </c:pt>
                <c:pt idx="17971">
                  <c:v>47.109900000000003</c:v>
                </c:pt>
                <c:pt idx="17972">
                  <c:v>47.112520000000004</c:v>
                </c:pt>
                <c:pt idx="17973">
                  <c:v>47.115139999999997</c:v>
                </c:pt>
                <c:pt idx="17974">
                  <c:v>47.117759999999997</c:v>
                </c:pt>
                <c:pt idx="17975">
                  <c:v>47.120379999999997</c:v>
                </c:pt>
                <c:pt idx="17976">
                  <c:v>47.122999999999998</c:v>
                </c:pt>
                <c:pt idx="17977">
                  <c:v>47.125630000000001</c:v>
                </c:pt>
                <c:pt idx="17978">
                  <c:v>47.128250000000001</c:v>
                </c:pt>
                <c:pt idx="17979">
                  <c:v>47.130870000000002</c:v>
                </c:pt>
                <c:pt idx="17980">
                  <c:v>47.133490000000002</c:v>
                </c:pt>
                <c:pt idx="17981">
                  <c:v>47.136110000000002</c:v>
                </c:pt>
                <c:pt idx="17982">
                  <c:v>47.138730000000002</c:v>
                </c:pt>
                <c:pt idx="17983">
                  <c:v>47.141350000000003</c:v>
                </c:pt>
                <c:pt idx="17984">
                  <c:v>47.143979999999999</c:v>
                </c:pt>
                <c:pt idx="17985">
                  <c:v>47.146599999999999</c:v>
                </c:pt>
                <c:pt idx="17986">
                  <c:v>47.14922</c:v>
                </c:pt>
                <c:pt idx="17987">
                  <c:v>47.15184</c:v>
                </c:pt>
                <c:pt idx="17988">
                  <c:v>47.15446</c:v>
                </c:pt>
                <c:pt idx="17989">
                  <c:v>47.157089999999997</c:v>
                </c:pt>
                <c:pt idx="17990">
                  <c:v>47.159709999999997</c:v>
                </c:pt>
                <c:pt idx="17991">
                  <c:v>47.162329999999997</c:v>
                </c:pt>
                <c:pt idx="17992">
                  <c:v>47.164949999999997</c:v>
                </c:pt>
                <c:pt idx="17993">
                  <c:v>47.167569999999998</c:v>
                </c:pt>
                <c:pt idx="17994">
                  <c:v>47.170189999999998</c:v>
                </c:pt>
                <c:pt idx="17995">
                  <c:v>47.172809999999998</c:v>
                </c:pt>
                <c:pt idx="17996">
                  <c:v>47.175429999999999</c:v>
                </c:pt>
                <c:pt idx="17997">
                  <c:v>47.178049999999999</c:v>
                </c:pt>
                <c:pt idx="17998">
                  <c:v>47.180680000000002</c:v>
                </c:pt>
                <c:pt idx="17999">
                  <c:v>47.183300000000003</c:v>
                </c:pt>
                <c:pt idx="18000">
                  <c:v>47.185920000000003</c:v>
                </c:pt>
                <c:pt idx="18001">
                  <c:v>47.188540000000003</c:v>
                </c:pt>
                <c:pt idx="18002">
                  <c:v>47.191160000000004</c:v>
                </c:pt>
                <c:pt idx="18003">
                  <c:v>47.193779999999997</c:v>
                </c:pt>
                <c:pt idx="18004">
                  <c:v>47.19641</c:v>
                </c:pt>
                <c:pt idx="18005">
                  <c:v>47.19903</c:v>
                </c:pt>
                <c:pt idx="18006">
                  <c:v>47.201650000000001</c:v>
                </c:pt>
                <c:pt idx="18007">
                  <c:v>47.204270000000001</c:v>
                </c:pt>
                <c:pt idx="18008">
                  <c:v>47.206890000000001</c:v>
                </c:pt>
                <c:pt idx="18009">
                  <c:v>47.209510000000002</c:v>
                </c:pt>
                <c:pt idx="18010">
                  <c:v>47.212139999999998</c:v>
                </c:pt>
                <c:pt idx="18011">
                  <c:v>47.214759999999998</c:v>
                </c:pt>
                <c:pt idx="18012">
                  <c:v>47.217379999999999</c:v>
                </c:pt>
                <c:pt idx="18013">
                  <c:v>47.22</c:v>
                </c:pt>
                <c:pt idx="18014">
                  <c:v>47.222619999999999</c:v>
                </c:pt>
                <c:pt idx="18015">
                  <c:v>47.225239999999999</c:v>
                </c:pt>
                <c:pt idx="18016">
                  <c:v>47.22786</c:v>
                </c:pt>
                <c:pt idx="18017">
                  <c:v>47.23048</c:v>
                </c:pt>
                <c:pt idx="18018">
                  <c:v>47.2331</c:v>
                </c:pt>
                <c:pt idx="18019">
                  <c:v>47.235729999999997</c:v>
                </c:pt>
                <c:pt idx="18020">
                  <c:v>47.238349999999997</c:v>
                </c:pt>
                <c:pt idx="18021">
                  <c:v>47.240969999999997</c:v>
                </c:pt>
                <c:pt idx="18022">
                  <c:v>47.243589999999998</c:v>
                </c:pt>
                <c:pt idx="18023">
                  <c:v>47.246209999999998</c:v>
                </c:pt>
                <c:pt idx="18024">
                  <c:v>47.248829999999998</c:v>
                </c:pt>
                <c:pt idx="18025">
                  <c:v>47.251460000000002</c:v>
                </c:pt>
                <c:pt idx="18026">
                  <c:v>47.254080000000002</c:v>
                </c:pt>
                <c:pt idx="18027">
                  <c:v>47.256700000000002</c:v>
                </c:pt>
                <c:pt idx="18028">
                  <c:v>47.259320000000002</c:v>
                </c:pt>
                <c:pt idx="18029">
                  <c:v>47.261940000000003</c:v>
                </c:pt>
                <c:pt idx="18030">
                  <c:v>47.264560000000003</c:v>
                </c:pt>
                <c:pt idx="18031">
                  <c:v>47.267189999999999</c:v>
                </c:pt>
                <c:pt idx="18032">
                  <c:v>47.26981</c:v>
                </c:pt>
                <c:pt idx="18033">
                  <c:v>47.27243</c:v>
                </c:pt>
                <c:pt idx="18034">
                  <c:v>47.27505</c:v>
                </c:pt>
                <c:pt idx="18035">
                  <c:v>47.277670000000001</c:v>
                </c:pt>
                <c:pt idx="18036">
                  <c:v>47.280290000000001</c:v>
                </c:pt>
                <c:pt idx="18037">
                  <c:v>47.282910000000001</c:v>
                </c:pt>
                <c:pt idx="18038">
                  <c:v>47.285530000000001</c:v>
                </c:pt>
                <c:pt idx="18039">
                  <c:v>47.288150000000002</c:v>
                </c:pt>
                <c:pt idx="18040">
                  <c:v>47.290779999999998</c:v>
                </c:pt>
                <c:pt idx="18041">
                  <c:v>47.293399999999998</c:v>
                </c:pt>
                <c:pt idx="18042">
                  <c:v>47.296019999999999</c:v>
                </c:pt>
                <c:pt idx="18043">
                  <c:v>47.298639999999999</c:v>
                </c:pt>
                <c:pt idx="18044">
                  <c:v>47.301259999999999</c:v>
                </c:pt>
                <c:pt idx="18045">
                  <c:v>47.303890000000003</c:v>
                </c:pt>
                <c:pt idx="18046">
                  <c:v>47.306510000000003</c:v>
                </c:pt>
                <c:pt idx="18047">
                  <c:v>47.309130000000003</c:v>
                </c:pt>
                <c:pt idx="18048">
                  <c:v>47.311750000000004</c:v>
                </c:pt>
                <c:pt idx="18049">
                  <c:v>47.314369999999997</c:v>
                </c:pt>
                <c:pt idx="18050">
                  <c:v>47.316989999999997</c:v>
                </c:pt>
                <c:pt idx="18051">
                  <c:v>47.319609999999997</c:v>
                </c:pt>
                <c:pt idx="18052">
                  <c:v>47.322240000000001</c:v>
                </c:pt>
                <c:pt idx="18053">
                  <c:v>47.324860000000001</c:v>
                </c:pt>
                <c:pt idx="18054">
                  <c:v>47.327480000000001</c:v>
                </c:pt>
                <c:pt idx="18055">
                  <c:v>47.330100000000002</c:v>
                </c:pt>
                <c:pt idx="18056">
                  <c:v>47.332720000000002</c:v>
                </c:pt>
                <c:pt idx="18057">
                  <c:v>47.335340000000002</c:v>
                </c:pt>
                <c:pt idx="18058">
                  <c:v>47.337960000000002</c:v>
                </c:pt>
                <c:pt idx="18059">
                  <c:v>47.340580000000003</c:v>
                </c:pt>
                <c:pt idx="18060">
                  <c:v>47.343200000000003</c:v>
                </c:pt>
                <c:pt idx="18061">
                  <c:v>47.345829999999999</c:v>
                </c:pt>
                <c:pt idx="18062">
                  <c:v>47.34845</c:v>
                </c:pt>
                <c:pt idx="18063">
                  <c:v>47.35107</c:v>
                </c:pt>
                <c:pt idx="18064">
                  <c:v>47.35369</c:v>
                </c:pt>
                <c:pt idx="18065">
                  <c:v>47.356310000000001</c:v>
                </c:pt>
                <c:pt idx="18066">
                  <c:v>47.358939999999997</c:v>
                </c:pt>
                <c:pt idx="18067">
                  <c:v>47.361559999999997</c:v>
                </c:pt>
                <c:pt idx="18068">
                  <c:v>47.364179999999998</c:v>
                </c:pt>
                <c:pt idx="18069">
                  <c:v>47.366799999999998</c:v>
                </c:pt>
                <c:pt idx="18070">
                  <c:v>47.369419999999998</c:v>
                </c:pt>
                <c:pt idx="18071">
                  <c:v>47.372039999999998</c:v>
                </c:pt>
                <c:pt idx="18072">
                  <c:v>47.374659999999999</c:v>
                </c:pt>
                <c:pt idx="18073">
                  <c:v>47.377290000000002</c:v>
                </c:pt>
                <c:pt idx="18074">
                  <c:v>47.379910000000002</c:v>
                </c:pt>
                <c:pt idx="18075">
                  <c:v>47.382530000000003</c:v>
                </c:pt>
                <c:pt idx="18076">
                  <c:v>47.385150000000003</c:v>
                </c:pt>
                <c:pt idx="18077">
                  <c:v>47.387770000000003</c:v>
                </c:pt>
                <c:pt idx="18078">
                  <c:v>47.390389999999996</c:v>
                </c:pt>
                <c:pt idx="18079">
                  <c:v>47.393009999999997</c:v>
                </c:pt>
                <c:pt idx="18080">
                  <c:v>47.395629999999997</c:v>
                </c:pt>
                <c:pt idx="18081">
                  <c:v>47.398260000000001</c:v>
                </c:pt>
                <c:pt idx="18082">
                  <c:v>47.400880000000001</c:v>
                </c:pt>
                <c:pt idx="18083">
                  <c:v>47.403500000000001</c:v>
                </c:pt>
                <c:pt idx="18084">
                  <c:v>47.406120000000001</c:v>
                </c:pt>
                <c:pt idx="18085">
                  <c:v>47.408740000000002</c:v>
                </c:pt>
                <c:pt idx="18086">
                  <c:v>47.411360000000002</c:v>
                </c:pt>
                <c:pt idx="18087">
                  <c:v>47.413989999999998</c:v>
                </c:pt>
                <c:pt idx="18088">
                  <c:v>47.416609999999999</c:v>
                </c:pt>
                <c:pt idx="18089">
                  <c:v>47.419229999999999</c:v>
                </c:pt>
                <c:pt idx="18090">
                  <c:v>47.421849999999999</c:v>
                </c:pt>
                <c:pt idx="18091">
                  <c:v>47.424469999999999</c:v>
                </c:pt>
                <c:pt idx="18092">
                  <c:v>47.42709</c:v>
                </c:pt>
                <c:pt idx="18093">
                  <c:v>47.42971</c:v>
                </c:pt>
                <c:pt idx="18094">
                  <c:v>47.43233</c:v>
                </c:pt>
                <c:pt idx="18095">
                  <c:v>47.434959999999997</c:v>
                </c:pt>
                <c:pt idx="18096">
                  <c:v>47.437579999999997</c:v>
                </c:pt>
                <c:pt idx="18097">
                  <c:v>47.440199999999997</c:v>
                </c:pt>
                <c:pt idx="18098">
                  <c:v>47.442819999999998</c:v>
                </c:pt>
                <c:pt idx="18099">
                  <c:v>47.445439999999998</c:v>
                </c:pt>
                <c:pt idx="18100">
                  <c:v>47.448059999999998</c:v>
                </c:pt>
                <c:pt idx="18101">
                  <c:v>47.450679999999998</c:v>
                </c:pt>
                <c:pt idx="18102">
                  <c:v>47.453310000000002</c:v>
                </c:pt>
                <c:pt idx="18103">
                  <c:v>47.455930000000002</c:v>
                </c:pt>
                <c:pt idx="18104">
                  <c:v>47.458550000000002</c:v>
                </c:pt>
                <c:pt idx="18105">
                  <c:v>47.461170000000003</c:v>
                </c:pt>
                <c:pt idx="18106">
                  <c:v>47.463790000000003</c:v>
                </c:pt>
                <c:pt idx="18107">
                  <c:v>47.466419999999999</c:v>
                </c:pt>
                <c:pt idx="18108">
                  <c:v>47.46904</c:v>
                </c:pt>
                <c:pt idx="18109">
                  <c:v>47.47166</c:v>
                </c:pt>
                <c:pt idx="18110">
                  <c:v>47.47428</c:v>
                </c:pt>
                <c:pt idx="18111">
                  <c:v>47.476900000000001</c:v>
                </c:pt>
                <c:pt idx="18112">
                  <c:v>47.479520000000001</c:v>
                </c:pt>
                <c:pt idx="18113">
                  <c:v>47.482140000000001</c:v>
                </c:pt>
                <c:pt idx="18114">
                  <c:v>47.484760000000001</c:v>
                </c:pt>
                <c:pt idx="18115">
                  <c:v>47.487380000000002</c:v>
                </c:pt>
                <c:pt idx="18116">
                  <c:v>47.490009999999998</c:v>
                </c:pt>
                <c:pt idx="18117">
                  <c:v>47.492629999999998</c:v>
                </c:pt>
                <c:pt idx="18118">
                  <c:v>47.495249999999999</c:v>
                </c:pt>
                <c:pt idx="18119">
                  <c:v>47.497869999999999</c:v>
                </c:pt>
                <c:pt idx="18120">
                  <c:v>47.500489999999999</c:v>
                </c:pt>
                <c:pt idx="18121">
                  <c:v>47.50311</c:v>
                </c:pt>
                <c:pt idx="18122">
                  <c:v>47.50573</c:v>
                </c:pt>
                <c:pt idx="18123">
                  <c:v>47.508360000000003</c:v>
                </c:pt>
                <c:pt idx="18124">
                  <c:v>47.510980000000004</c:v>
                </c:pt>
                <c:pt idx="18125">
                  <c:v>47.513599999999997</c:v>
                </c:pt>
                <c:pt idx="18126">
                  <c:v>47.516219999999997</c:v>
                </c:pt>
                <c:pt idx="18127">
                  <c:v>47.518839999999997</c:v>
                </c:pt>
                <c:pt idx="18128">
                  <c:v>47.521470000000001</c:v>
                </c:pt>
                <c:pt idx="18129">
                  <c:v>47.524090000000001</c:v>
                </c:pt>
                <c:pt idx="18130">
                  <c:v>47.526710000000001</c:v>
                </c:pt>
                <c:pt idx="18131">
                  <c:v>47.529330000000002</c:v>
                </c:pt>
                <c:pt idx="18132">
                  <c:v>47.531950000000002</c:v>
                </c:pt>
                <c:pt idx="18133">
                  <c:v>47.534570000000002</c:v>
                </c:pt>
                <c:pt idx="18134">
                  <c:v>47.537190000000002</c:v>
                </c:pt>
                <c:pt idx="18135">
                  <c:v>47.539810000000003</c:v>
                </c:pt>
                <c:pt idx="18136">
                  <c:v>47.542430000000003</c:v>
                </c:pt>
                <c:pt idx="18137">
                  <c:v>47.545059999999999</c:v>
                </c:pt>
                <c:pt idx="18138">
                  <c:v>47.54768</c:v>
                </c:pt>
                <c:pt idx="18139">
                  <c:v>47.5503</c:v>
                </c:pt>
                <c:pt idx="18140">
                  <c:v>47.55292</c:v>
                </c:pt>
                <c:pt idx="18141">
                  <c:v>47.555540000000001</c:v>
                </c:pt>
                <c:pt idx="18142">
                  <c:v>47.558160000000001</c:v>
                </c:pt>
                <c:pt idx="18143">
                  <c:v>47.560789999999997</c:v>
                </c:pt>
                <c:pt idx="18144">
                  <c:v>47.563409999999998</c:v>
                </c:pt>
                <c:pt idx="18145">
                  <c:v>47.566029999999998</c:v>
                </c:pt>
                <c:pt idx="18146">
                  <c:v>47.568649999999998</c:v>
                </c:pt>
                <c:pt idx="18147">
                  <c:v>47.571269999999998</c:v>
                </c:pt>
                <c:pt idx="18148">
                  <c:v>47.573889999999999</c:v>
                </c:pt>
                <c:pt idx="18149">
                  <c:v>47.576520000000002</c:v>
                </c:pt>
                <c:pt idx="18150">
                  <c:v>47.579140000000002</c:v>
                </c:pt>
                <c:pt idx="18151">
                  <c:v>47.581760000000003</c:v>
                </c:pt>
                <c:pt idx="18152">
                  <c:v>47.584380000000003</c:v>
                </c:pt>
                <c:pt idx="18153">
                  <c:v>47.587000000000003</c:v>
                </c:pt>
                <c:pt idx="18154">
                  <c:v>47.589619999999996</c:v>
                </c:pt>
                <c:pt idx="18155">
                  <c:v>47.592239999999997</c:v>
                </c:pt>
                <c:pt idx="18156">
                  <c:v>47.594859999999997</c:v>
                </c:pt>
                <c:pt idx="18157">
                  <c:v>47.597479999999997</c:v>
                </c:pt>
                <c:pt idx="18158">
                  <c:v>47.600110000000001</c:v>
                </c:pt>
                <c:pt idx="18159">
                  <c:v>47.602730000000001</c:v>
                </c:pt>
                <c:pt idx="18160">
                  <c:v>47.605350000000001</c:v>
                </c:pt>
                <c:pt idx="18161">
                  <c:v>47.607970000000002</c:v>
                </c:pt>
                <c:pt idx="18162">
                  <c:v>47.610590000000002</c:v>
                </c:pt>
                <c:pt idx="18163">
                  <c:v>47.613210000000002</c:v>
                </c:pt>
                <c:pt idx="18164">
                  <c:v>47.615839999999999</c:v>
                </c:pt>
                <c:pt idx="18165">
                  <c:v>47.618459999999999</c:v>
                </c:pt>
                <c:pt idx="18166">
                  <c:v>47.621079999999999</c:v>
                </c:pt>
                <c:pt idx="18167">
                  <c:v>47.623699999999999</c:v>
                </c:pt>
                <c:pt idx="18168">
                  <c:v>47.62632</c:v>
                </c:pt>
                <c:pt idx="18169">
                  <c:v>47.62894</c:v>
                </c:pt>
                <c:pt idx="18170">
                  <c:v>47.631570000000004</c:v>
                </c:pt>
                <c:pt idx="18171">
                  <c:v>47.634189999999997</c:v>
                </c:pt>
                <c:pt idx="18172">
                  <c:v>47.636809999999997</c:v>
                </c:pt>
                <c:pt idx="18173">
                  <c:v>47.639429999999997</c:v>
                </c:pt>
                <c:pt idx="18174">
                  <c:v>47.642049999999998</c:v>
                </c:pt>
                <c:pt idx="18175">
                  <c:v>47.644669999999998</c:v>
                </c:pt>
                <c:pt idx="18176">
                  <c:v>47.647289999999998</c:v>
                </c:pt>
                <c:pt idx="18177">
                  <c:v>47.649909999999998</c:v>
                </c:pt>
                <c:pt idx="18178">
                  <c:v>47.652529999999999</c:v>
                </c:pt>
                <c:pt idx="18179">
                  <c:v>47.655160000000002</c:v>
                </c:pt>
                <c:pt idx="18180">
                  <c:v>47.657780000000002</c:v>
                </c:pt>
                <c:pt idx="18181">
                  <c:v>47.660400000000003</c:v>
                </c:pt>
                <c:pt idx="18182">
                  <c:v>47.663020000000003</c:v>
                </c:pt>
                <c:pt idx="18183">
                  <c:v>47.665640000000003</c:v>
                </c:pt>
                <c:pt idx="18184">
                  <c:v>47.66827</c:v>
                </c:pt>
                <c:pt idx="18185">
                  <c:v>47.67089</c:v>
                </c:pt>
                <c:pt idx="18186">
                  <c:v>47.67351</c:v>
                </c:pt>
                <c:pt idx="18187">
                  <c:v>47.676130000000001</c:v>
                </c:pt>
                <c:pt idx="18188">
                  <c:v>47.678750000000001</c:v>
                </c:pt>
                <c:pt idx="18189">
                  <c:v>47.681370000000001</c:v>
                </c:pt>
                <c:pt idx="18190">
                  <c:v>47.683990000000001</c:v>
                </c:pt>
                <c:pt idx="18191">
                  <c:v>47.686610000000002</c:v>
                </c:pt>
                <c:pt idx="18192">
                  <c:v>47.689239999999998</c:v>
                </c:pt>
                <c:pt idx="18193">
                  <c:v>47.691859999999998</c:v>
                </c:pt>
                <c:pt idx="18194">
                  <c:v>47.694479999999999</c:v>
                </c:pt>
                <c:pt idx="18195">
                  <c:v>47.697099999999999</c:v>
                </c:pt>
                <c:pt idx="18196">
                  <c:v>47.699719999999999</c:v>
                </c:pt>
                <c:pt idx="18197">
                  <c:v>47.70234</c:v>
                </c:pt>
                <c:pt idx="18198">
                  <c:v>47.70496</c:v>
                </c:pt>
                <c:pt idx="18199">
                  <c:v>47.70758</c:v>
                </c:pt>
                <c:pt idx="18200">
                  <c:v>47.710209999999996</c:v>
                </c:pt>
                <c:pt idx="18201">
                  <c:v>47.712829999999997</c:v>
                </c:pt>
                <c:pt idx="18202">
                  <c:v>47.715449999999997</c:v>
                </c:pt>
                <c:pt idx="18203">
                  <c:v>47.718069999999997</c:v>
                </c:pt>
                <c:pt idx="18204">
                  <c:v>47.720689999999998</c:v>
                </c:pt>
                <c:pt idx="18205">
                  <c:v>47.723320000000001</c:v>
                </c:pt>
                <c:pt idx="18206">
                  <c:v>47.725940000000001</c:v>
                </c:pt>
                <c:pt idx="18207">
                  <c:v>47.728560000000002</c:v>
                </c:pt>
                <c:pt idx="18208">
                  <c:v>47.731180000000002</c:v>
                </c:pt>
                <c:pt idx="18209">
                  <c:v>47.733800000000002</c:v>
                </c:pt>
                <c:pt idx="18210">
                  <c:v>47.736420000000003</c:v>
                </c:pt>
                <c:pt idx="18211">
                  <c:v>47.739040000000003</c:v>
                </c:pt>
                <c:pt idx="18212">
                  <c:v>47.741660000000003</c:v>
                </c:pt>
                <c:pt idx="18213">
                  <c:v>47.744289999999999</c:v>
                </c:pt>
                <c:pt idx="18214">
                  <c:v>47.74691</c:v>
                </c:pt>
                <c:pt idx="18215">
                  <c:v>47.74953</c:v>
                </c:pt>
                <c:pt idx="18216">
                  <c:v>47.75215</c:v>
                </c:pt>
                <c:pt idx="18217">
                  <c:v>47.754770000000001</c:v>
                </c:pt>
                <c:pt idx="18218">
                  <c:v>47.757390000000001</c:v>
                </c:pt>
                <c:pt idx="18219">
                  <c:v>47.760010000000001</c:v>
                </c:pt>
                <c:pt idx="18220">
                  <c:v>47.762639999999998</c:v>
                </c:pt>
                <c:pt idx="18221">
                  <c:v>47.765259999999998</c:v>
                </c:pt>
                <c:pt idx="18222">
                  <c:v>47.767879999999998</c:v>
                </c:pt>
                <c:pt idx="18223">
                  <c:v>47.770499999999998</c:v>
                </c:pt>
                <c:pt idx="18224">
                  <c:v>47.773119999999999</c:v>
                </c:pt>
                <c:pt idx="18225">
                  <c:v>47.775750000000002</c:v>
                </c:pt>
                <c:pt idx="18226">
                  <c:v>47.778370000000002</c:v>
                </c:pt>
                <c:pt idx="18227">
                  <c:v>47.780990000000003</c:v>
                </c:pt>
                <c:pt idx="18228">
                  <c:v>47.783610000000003</c:v>
                </c:pt>
                <c:pt idx="18229">
                  <c:v>47.786230000000003</c:v>
                </c:pt>
                <c:pt idx="18230">
                  <c:v>47.788849999999996</c:v>
                </c:pt>
                <c:pt idx="18231">
                  <c:v>47.791469999999997</c:v>
                </c:pt>
                <c:pt idx="18232">
                  <c:v>47.794089999999997</c:v>
                </c:pt>
                <c:pt idx="18233">
                  <c:v>47.796709999999997</c:v>
                </c:pt>
                <c:pt idx="18234">
                  <c:v>47.799340000000001</c:v>
                </c:pt>
                <c:pt idx="18235">
                  <c:v>47.801960000000001</c:v>
                </c:pt>
                <c:pt idx="18236">
                  <c:v>47.804580000000001</c:v>
                </c:pt>
                <c:pt idx="18237">
                  <c:v>47.807200000000002</c:v>
                </c:pt>
                <c:pt idx="18238">
                  <c:v>47.809820000000002</c:v>
                </c:pt>
                <c:pt idx="18239">
                  <c:v>47.812440000000002</c:v>
                </c:pt>
                <c:pt idx="18240">
                  <c:v>47.815060000000003</c:v>
                </c:pt>
                <c:pt idx="18241">
                  <c:v>47.817689999999999</c:v>
                </c:pt>
                <c:pt idx="18242">
                  <c:v>47.820309999999999</c:v>
                </c:pt>
                <c:pt idx="18243">
                  <c:v>47.822929999999999</c:v>
                </c:pt>
                <c:pt idx="18244">
                  <c:v>47.82555</c:v>
                </c:pt>
                <c:pt idx="18245">
                  <c:v>47.82817</c:v>
                </c:pt>
                <c:pt idx="18246">
                  <c:v>47.830800000000004</c:v>
                </c:pt>
                <c:pt idx="18247">
                  <c:v>47.833419999999997</c:v>
                </c:pt>
                <c:pt idx="18248">
                  <c:v>47.836039999999997</c:v>
                </c:pt>
                <c:pt idx="18249">
                  <c:v>47.838659999999997</c:v>
                </c:pt>
                <c:pt idx="18250">
                  <c:v>47.841279999999998</c:v>
                </c:pt>
                <c:pt idx="18251">
                  <c:v>47.843899999999998</c:v>
                </c:pt>
                <c:pt idx="18252">
                  <c:v>47.846519999999998</c:v>
                </c:pt>
                <c:pt idx="18253">
                  <c:v>47.849139999999998</c:v>
                </c:pt>
                <c:pt idx="18254">
                  <c:v>47.851759999999999</c:v>
                </c:pt>
                <c:pt idx="18255">
                  <c:v>47.854390000000002</c:v>
                </c:pt>
                <c:pt idx="18256">
                  <c:v>47.857010000000002</c:v>
                </c:pt>
                <c:pt idx="18257">
                  <c:v>47.859630000000003</c:v>
                </c:pt>
                <c:pt idx="18258">
                  <c:v>47.862250000000003</c:v>
                </c:pt>
                <c:pt idx="18259">
                  <c:v>47.864870000000003</c:v>
                </c:pt>
                <c:pt idx="18260">
                  <c:v>47.867489999999997</c:v>
                </c:pt>
                <c:pt idx="18261">
                  <c:v>47.87012</c:v>
                </c:pt>
                <c:pt idx="18262">
                  <c:v>47.87274</c:v>
                </c:pt>
                <c:pt idx="18263">
                  <c:v>47.875360000000001</c:v>
                </c:pt>
                <c:pt idx="18264">
                  <c:v>47.877980000000001</c:v>
                </c:pt>
                <c:pt idx="18265">
                  <c:v>47.880600000000001</c:v>
                </c:pt>
                <c:pt idx="18266">
                  <c:v>47.883220000000001</c:v>
                </c:pt>
                <c:pt idx="18267">
                  <c:v>47.885849999999998</c:v>
                </c:pt>
                <c:pt idx="18268">
                  <c:v>47.888469999999998</c:v>
                </c:pt>
                <c:pt idx="18269">
                  <c:v>47.891089999999998</c:v>
                </c:pt>
                <c:pt idx="18270">
                  <c:v>47.893709999999999</c:v>
                </c:pt>
                <c:pt idx="18271">
                  <c:v>47.896329999999999</c:v>
                </c:pt>
                <c:pt idx="18272">
                  <c:v>47.898949999999999</c:v>
                </c:pt>
                <c:pt idx="18273">
                  <c:v>47.90157</c:v>
                </c:pt>
                <c:pt idx="18274">
                  <c:v>47.90419</c:v>
                </c:pt>
                <c:pt idx="18275">
                  <c:v>47.90681</c:v>
                </c:pt>
                <c:pt idx="18276">
                  <c:v>47.909439999999996</c:v>
                </c:pt>
                <c:pt idx="18277">
                  <c:v>47.912059999999997</c:v>
                </c:pt>
                <c:pt idx="18278">
                  <c:v>47.914679999999997</c:v>
                </c:pt>
                <c:pt idx="18279">
                  <c:v>47.917299999999997</c:v>
                </c:pt>
                <c:pt idx="18280">
                  <c:v>47.919919999999998</c:v>
                </c:pt>
                <c:pt idx="18281">
                  <c:v>47.922539999999998</c:v>
                </c:pt>
                <c:pt idx="18282">
                  <c:v>47.925170000000001</c:v>
                </c:pt>
                <c:pt idx="18283">
                  <c:v>47.927790000000002</c:v>
                </c:pt>
                <c:pt idx="18284">
                  <c:v>47.930410000000002</c:v>
                </c:pt>
                <c:pt idx="18285">
                  <c:v>47.933030000000002</c:v>
                </c:pt>
                <c:pt idx="18286">
                  <c:v>47.935650000000003</c:v>
                </c:pt>
                <c:pt idx="18287">
                  <c:v>47.938270000000003</c:v>
                </c:pt>
                <c:pt idx="18288">
                  <c:v>47.940899999999999</c:v>
                </c:pt>
                <c:pt idx="18289">
                  <c:v>47.943519999999999</c:v>
                </c:pt>
                <c:pt idx="18290">
                  <c:v>47.94614</c:v>
                </c:pt>
                <c:pt idx="18291">
                  <c:v>47.94876</c:v>
                </c:pt>
                <c:pt idx="18292">
                  <c:v>47.95138</c:v>
                </c:pt>
                <c:pt idx="18293">
                  <c:v>47.954000000000001</c:v>
                </c:pt>
                <c:pt idx="18294">
                  <c:v>47.956620000000001</c:v>
                </c:pt>
                <c:pt idx="18295">
                  <c:v>47.959240000000001</c:v>
                </c:pt>
                <c:pt idx="18296">
                  <c:v>47.961860000000001</c:v>
                </c:pt>
                <c:pt idx="18297">
                  <c:v>47.964489999999998</c:v>
                </c:pt>
                <c:pt idx="18298">
                  <c:v>47.967109999999998</c:v>
                </c:pt>
                <c:pt idx="18299">
                  <c:v>47.969729999999998</c:v>
                </c:pt>
                <c:pt idx="18300">
                  <c:v>47.972349999999999</c:v>
                </c:pt>
                <c:pt idx="18301">
                  <c:v>47.974969999999999</c:v>
                </c:pt>
                <c:pt idx="18302">
                  <c:v>47.977600000000002</c:v>
                </c:pt>
                <c:pt idx="18303">
                  <c:v>47.980220000000003</c:v>
                </c:pt>
                <c:pt idx="18304">
                  <c:v>47.982840000000003</c:v>
                </c:pt>
                <c:pt idx="18305">
                  <c:v>47.985460000000003</c:v>
                </c:pt>
                <c:pt idx="18306">
                  <c:v>47.988079999999997</c:v>
                </c:pt>
                <c:pt idx="18307">
                  <c:v>47.990699999999997</c:v>
                </c:pt>
                <c:pt idx="18308">
                  <c:v>47.993319999999997</c:v>
                </c:pt>
                <c:pt idx="18309">
                  <c:v>47.995939999999997</c:v>
                </c:pt>
                <c:pt idx="18310">
                  <c:v>47.998570000000001</c:v>
                </c:pt>
                <c:pt idx="18311">
                  <c:v>48.001190000000001</c:v>
                </c:pt>
                <c:pt idx="18312">
                  <c:v>48.003810000000001</c:v>
                </c:pt>
                <c:pt idx="18313">
                  <c:v>48.006430000000002</c:v>
                </c:pt>
                <c:pt idx="18314">
                  <c:v>48.009050000000002</c:v>
                </c:pt>
                <c:pt idx="18315">
                  <c:v>48.011670000000002</c:v>
                </c:pt>
                <c:pt idx="18316">
                  <c:v>48.014290000000003</c:v>
                </c:pt>
                <c:pt idx="18317">
                  <c:v>48.016910000000003</c:v>
                </c:pt>
                <c:pt idx="18318">
                  <c:v>48.019539999999999</c:v>
                </c:pt>
                <c:pt idx="18319">
                  <c:v>48.02216</c:v>
                </c:pt>
                <c:pt idx="18320">
                  <c:v>48.02478</c:v>
                </c:pt>
                <c:pt idx="18321">
                  <c:v>48.0274</c:v>
                </c:pt>
                <c:pt idx="18322">
                  <c:v>48.03002</c:v>
                </c:pt>
                <c:pt idx="18323">
                  <c:v>48.032649999999997</c:v>
                </c:pt>
                <c:pt idx="18324">
                  <c:v>48.035269999999997</c:v>
                </c:pt>
                <c:pt idx="18325">
                  <c:v>48.037889999999997</c:v>
                </c:pt>
                <c:pt idx="18326">
                  <c:v>48.040509999999998</c:v>
                </c:pt>
                <c:pt idx="18327">
                  <c:v>48.043129999999998</c:v>
                </c:pt>
                <c:pt idx="18328">
                  <c:v>48.045749999999998</c:v>
                </c:pt>
                <c:pt idx="18329">
                  <c:v>48.048369999999998</c:v>
                </c:pt>
                <c:pt idx="18330">
                  <c:v>48.050989999999999</c:v>
                </c:pt>
                <c:pt idx="18331">
                  <c:v>48.053620000000002</c:v>
                </c:pt>
                <c:pt idx="18332">
                  <c:v>48.056240000000003</c:v>
                </c:pt>
                <c:pt idx="18333">
                  <c:v>48.058860000000003</c:v>
                </c:pt>
                <c:pt idx="18334">
                  <c:v>48.061480000000003</c:v>
                </c:pt>
                <c:pt idx="18335">
                  <c:v>48.064100000000003</c:v>
                </c:pt>
                <c:pt idx="18336">
                  <c:v>48.066719999999997</c:v>
                </c:pt>
                <c:pt idx="18337">
                  <c:v>48.069339999999997</c:v>
                </c:pt>
                <c:pt idx="18338">
                  <c:v>48.07197</c:v>
                </c:pt>
                <c:pt idx="18339">
                  <c:v>48.074590000000001</c:v>
                </c:pt>
                <c:pt idx="18340">
                  <c:v>48.077210000000001</c:v>
                </c:pt>
                <c:pt idx="18341">
                  <c:v>48.079830000000001</c:v>
                </c:pt>
                <c:pt idx="18342">
                  <c:v>48.082450000000001</c:v>
                </c:pt>
                <c:pt idx="18343">
                  <c:v>48.085079999999998</c:v>
                </c:pt>
                <c:pt idx="18344">
                  <c:v>48.087699999999998</c:v>
                </c:pt>
                <c:pt idx="18345">
                  <c:v>48.090319999999998</c:v>
                </c:pt>
                <c:pt idx="18346">
                  <c:v>48.092939999999999</c:v>
                </c:pt>
                <c:pt idx="18347">
                  <c:v>48.095559999999999</c:v>
                </c:pt>
                <c:pt idx="18348">
                  <c:v>48.098179999999999</c:v>
                </c:pt>
                <c:pt idx="18349">
                  <c:v>48.1008</c:v>
                </c:pt>
                <c:pt idx="18350">
                  <c:v>48.10342</c:v>
                </c:pt>
                <c:pt idx="18351">
                  <c:v>48.10604</c:v>
                </c:pt>
                <c:pt idx="18352">
                  <c:v>48.108669999999996</c:v>
                </c:pt>
                <c:pt idx="18353">
                  <c:v>48.111289999999997</c:v>
                </c:pt>
                <c:pt idx="18354">
                  <c:v>48.113909999999997</c:v>
                </c:pt>
                <c:pt idx="18355">
                  <c:v>48.116529999999997</c:v>
                </c:pt>
                <c:pt idx="18356">
                  <c:v>48.119149999999998</c:v>
                </c:pt>
                <c:pt idx="18357">
                  <c:v>48.121769999999998</c:v>
                </c:pt>
                <c:pt idx="18358">
                  <c:v>48.124389999999998</c:v>
                </c:pt>
                <c:pt idx="18359">
                  <c:v>48.127020000000002</c:v>
                </c:pt>
                <c:pt idx="18360">
                  <c:v>48.129640000000002</c:v>
                </c:pt>
                <c:pt idx="18361">
                  <c:v>48.132260000000002</c:v>
                </c:pt>
                <c:pt idx="18362">
                  <c:v>48.134880000000003</c:v>
                </c:pt>
                <c:pt idx="18363">
                  <c:v>48.137500000000003</c:v>
                </c:pt>
                <c:pt idx="18364">
                  <c:v>48.140129999999999</c:v>
                </c:pt>
                <c:pt idx="18365">
                  <c:v>48.142749999999999</c:v>
                </c:pt>
                <c:pt idx="18366">
                  <c:v>48.14537</c:v>
                </c:pt>
                <c:pt idx="18367">
                  <c:v>48.14799</c:v>
                </c:pt>
                <c:pt idx="18368">
                  <c:v>48.15061</c:v>
                </c:pt>
                <c:pt idx="18369">
                  <c:v>48.153230000000001</c:v>
                </c:pt>
                <c:pt idx="18370">
                  <c:v>48.155850000000001</c:v>
                </c:pt>
                <c:pt idx="18371">
                  <c:v>48.158470000000001</c:v>
                </c:pt>
                <c:pt idx="18372">
                  <c:v>48.161090000000002</c:v>
                </c:pt>
                <c:pt idx="18373">
                  <c:v>48.163719999999998</c:v>
                </c:pt>
                <c:pt idx="18374">
                  <c:v>48.166339999999998</c:v>
                </c:pt>
                <c:pt idx="18375">
                  <c:v>48.168959999999998</c:v>
                </c:pt>
                <c:pt idx="18376">
                  <c:v>48.171579999999999</c:v>
                </c:pt>
                <c:pt idx="18377">
                  <c:v>48.174199999999999</c:v>
                </c:pt>
                <c:pt idx="18378">
                  <c:v>48.176819999999999</c:v>
                </c:pt>
                <c:pt idx="18379">
                  <c:v>48.179450000000003</c:v>
                </c:pt>
                <c:pt idx="18380">
                  <c:v>48.182070000000003</c:v>
                </c:pt>
                <c:pt idx="18381">
                  <c:v>48.184690000000003</c:v>
                </c:pt>
                <c:pt idx="18382">
                  <c:v>48.187309999999997</c:v>
                </c:pt>
                <c:pt idx="18383">
                  <c:v>48.189929999999997</c:v>
                </c:pt>
                <c:pt idx="18384">
                  <c:v>48.192549999999997</c:v>
                </c:pt>
                <c:pt idx="18385">
                  <c:v>48.195180000000001</c:v>
                </c:pt>
                <c:pt idx="18386">
                  <c:v>48.197800000000001</c:v>
                </c:pt>
                <c:pt idx="18387">
                  <c:v>48.200420000000001</c:v>
                </c:pt>
                <c:pt idx="18388">
                  <c:v>48.203040000000001</c:v>
                </c:pt>
                <c:pt idx="18389">
                  <c:v>48.205660000000002</c:v>
                </c:pt>
                <c:pt idx="18390">
                  <c:v>48.208280000000002</c:v>
                </c:pt>
                <c:pt idx="18391">
                  <c:v>48.210900000000002</c:v>
                </c:pt>
                <c:pt idx="18392">
                  <c:v>48.213520000000003</c:v>
                </c:pt>
                <c:pt idx="18393">
                  <c:v>48.216140000000003</c:v>
                </c:pt>
                <c:pt idx="18394">
                  <c:v>48.218769999999999</c:v>
                </c:pt>
                <c:pt idx="18395">
                  <c:v>48.22139</c:v>
                </c:pt>
                <c:pt idx="18396">
                  <c:v>48.22401</c:v>
                </c:pt>
                <c:pt idx="18397">
                  <c:v>48.22663</c:v>
                </c:pt>
                <c:pt idx="18398">
                  <c:v>48.22925</c:v>
                </c:pt>
                <c:pt idx="18399">
                  <c:v>48.231870000000001</c:v>
                </c:pt>
                <c:pt idx="18400">
                  <c:v>48.234499999999997</c:v>
                </c:pt>
                <c:pt idx="18401">
                  <c:v>48.237119999999997</c:v>
                </c:pt>
                <c:pt idx="18402">
                  <c:v>48.239739999999998</c:v>
                </c:pt>
                <c:pt idx="18403">
                  <c:v>48.242359999999998</c:v>
                </c:pt>
                <c:pt idx="18404">
                  <c:v>48.244979999999998</c:v>
                </c:pt>
                <c:pt idx="18405">
                  <c:v>48.247599999999998</c:v>
                </c:pt>
                <c:pt idx="18406">
                  <c:v>48.250230000000002</c:v>
                </c:pt>
                <c:pt idx="18407">
                  <c:v>48.252850000000002</c:v>
                </c:pt>
                <c:pt idx="18408">
                  <c:v>48.255470000000003</c:v>
                </c:pt>
                <c:pt idx="18409">
                  <c:v>48.258090000000003</c:v>
                </c:pt>
                <c:pt idx="18410">
                  <c:v>48.260710000000003</c:v>
                </c:pt>
                <c:pt idx="18411">
                  <c:v>48.263330000000003</c:v>
                </c:pt>
                <c:pt idx="18412">
                  <c:v>48.265949999999997</c:v>
                </c:pt>
                <c:pt idx="18413">
                  <c:v>48.268569999999997</c:v>
                </c:pt>
                <c:pt idx="18414">
                  <c:v>48.271189999999997</c:v>
                </c:pt>
                <c:pt idx="18415">
                  <c:v>48.273820000000001</c:v>
                </c:pt>
                <c:pt idx="18416">
                  <c:v>48.276440000000001</c:v>
                </c:pt>
                <c:pt idx="18417">
                  <c:v>48.279060000000001</c:v>
                </c:pt>
                <c:pt idx="18418">
                  <c:v>48.281680000000001</c:v>
                </c:pt>
                <c:pt idx="18419">
                  <c:v>48.284300000000002</c:v>
                </c:pt>
                <c:pt idx="18420">
                  <c:v>48.286929999999998</c:v>
                </c:pt>
                <c:pt idx="18421">
                  <c:v>48.289549999999998</c:v>
                </c:pt>
                <c:pt idx="18422">
                  <c:v>48.292169999999999</c:v>
                </c:pt>
                <c:pt idx="18423">
                  <c:v>48.294789999999999</c:v>
                </c:pt>
                <c:pt idx="18424">
                  <c:v>48.297409999999999</c:v>
                </c:pt>
                <c:pt idx="18425">
                  <c:v>48.30003</c:v>
                </c:pt>
                <c:pt idx="18426">
                  <c:v>48.30265</c:v>
                </c:pt>
                <c:pt idx="18427">
                  <c:v>48.30527</c:v>
                </c:pt>
                <c:pt idx="18428">
                  <c:v>48.307899999999997</c:v>
                </c:pt>
                <c:pt idx="18429">
                  <c:v>48.310519999999997</c:v>
                </c:pt>
                <c:pt idx="18430">
                  <c:v>48.313139999999997</c:v>
                </c:pt>
                <c:pt idx="18431">
                  <c:v>48.315759999999997</c:v>
                </c:pt>
                <c:pt idx="18432">
                  <c:v>48.318379999999998</c:v>
                </c:pt>
                <c:pt idx="18433">
                  <c:v>48.320999999999998</c:v>
                </c:pt>
                <c:pt idx="18434">
                  <c:v>48.323619999999998</c:v>
                </c:pt>
                <c:pt idx="18435">
                  <c:v>48.326239999999999</c:v>
                </c:pt>
                <c:pt idx="18436">
                  <c:v>48.328870000000002</c:v>
                </c:pt>
                <c:pt idx="18437">
                  <c:v>48.331490000000002</c:v>
                </c:pt>
                <c:pt idx="18438">
                  <c:v>48.334110000000003</c:v>
                </c:pt>
                <c:pt idx="18439">
                  <c:v>48.336730000000003</c:v>
                </c:pt>
                <c:pt idx="18440">
                  <c:v>48.339350000000003</c:v>
                </c:pt>
                <c:pt idx="18441">
                  <c:v>48.34198</c:v>
                </c:pt>
                <c:pt idx="18442">
                  <c:v>48.3446</c:v>
                </c:pt>
                <c:pt idx="18443">
                  <c:v>48.34722</c:v>
                </c:pt>
                <c:pt idx="18444">
                  <c:v>48.34984</c:v>
                </c:pt>
                <c:pt idx="18445">
                  <c:v>48.352460000000001</c:v>
                </c:pt>
                <c:pt idx="18446">
                  <c:v>48.355080000000001</c:v>
                </c:pt>
                <c:pt idx="18447">
                  <c:v>48.357700000000001</c:v>
                </c:pt>
                <c:pt idx="18448">
                  <c:v>48.360320000000002</c:v>
                </c:pt>
                <c:pt idx="18449">
                  <c:v>48.362949999999998</c:v>
                </c:pt>
                <c:pt idx="18450">
                  <c:v>48.365569999999998</c:v>
                </c:pt>
                <c:pt idx="18451">
                  <c:v>48.368189999999998</c:v>
                </c:pt>
                <c:pt idx="18452">
                  <c:v>48.370809999999999</c:v>
                </c:pt>
                <c:pt idx="18453">
                  <c:v>48.373429999999999</c:v>
                </c:pt>
                <c:pt idx="18454">
                  <c:v>48.376049999999999</c:v>
                </c:pt>
                <c:pt idx="18455">
                  <c:v>48.37867</c:v>
                </c:pt>
                <c:pt idx="18456">
                  <c:v>48.381300000000003</c:v>
                </c:pt>
                <c:pt idx="18457">
                  <c:v>48.383920000000003</c:v>
                </c:pt>
                <c:pt idx="18458">
                  <c:v>48.386539999999997</c:v>
                </c:pt>
                <c:pt idx="18459">
                  <c:v>48.389159999999997</c:v>
                </c:pt>
                <c:pt idx="18460">
                  <c:v>48.391779999999997</c:v>
                </c:pt>
                <c:pt idx="18461">
                  <c:v>48.394410000000001</c:v>
                </c:pt>
                <c:pt idx="18462">
                  <c:v>48.397030000000001</c:v>
                </c:pt>
                <c:pt idx="18463">
                  <c:v>48.399650000000001</c:v>
                </c:pt>
                <c:pt idx="18464">
                  <c:v>48.402270000000001</c:v>
                </c:pt>
                <c:pt idx="18465">
                  <c:v>48.404890000000002</c:v>
                </c:pt>
                <c:pt idx="18466">
                  <c:v>48.407510000000002</c:v>
                </c:pt>
                <c:pt idx="18467">
                  <c:v>48.410130000000002</c:v>
                </c:pt>
                <c:pt idx="18468">
                  <c:v>48.412750000000003</c:v>
                </c:pt>
                <c:pt idx="18469">
                  <c:v>48.415370000000003</c:v>
                </c:pt>
                <c:pt idx="18470">
                  <c:v>48.417999999999999</c:v>
                </c:pt>
                <c:pt idx="18471">
                  <c:v>48.42062</c:v>
                </c:pt>
                <c:pt idx="18472">
                  <c:v>48.42324</c:v>
                </c:pt>
                <c:pt idx="18473">
                  <c:v>48.42586</c:v>
                </c:pt>
                <c:pt idx="18474">
                  <c:v>48.42848</c:v>
                </c:pt>
                <c:pt idx="18475">
                  <c:v>48.431100000000001</c:v>
                </c:pt>
                <c:pt idx="18476">
                  <c:v>48.433720000000001</c:v>
                </c:pt>
                <c:pt idx="18477">
                  <c:v>48.436349999999997</c:v>
                </c:pt>
                <c:pt idx="18478">
                  <c:v>48.438969999999998</c:v>
                </c:pt>
                <c:pt idx="18479">
                  <c:v>48.441589999999998</c:v>
                </c:pt>
                <c:pt idx="18480">
                  <c:v>48.444209999999998</c:v>
                </c:pt>
                <c:pt idx="18481">
                  <c:v>48.446829999999999</c:v>
                </c:pt>
                <c:pt idx="18482">
                  <c:v>48.449460000000002</c:v>
                </c:pt>
                <c:pt idx="18483">
                  <c:v>48.452080000000002</c:v>
                </c:pt>
                <c:pt idx="18484">
                  <c:v>48.454700000000003</c:v>
                </c:pt>
                <c:pt idx="18485">
                  <c:v>48.457320000000003</c:v>
                </c:pt>
                <c:pt idx="18486">
                  <c:v>48.459940000000003</c:v>
                </c:pt>
                <c:pt idx="18487">
                  <c:v>48.462560000000003</c:v>
                </c:pt>
                <c:pt idx="18488">
                  <c:v>48.465179999999997</c:v>
                </c:pt>
                <c:pt idx="18489">
                  <c:v>48.467799999999997</c:v>
                </c:pt>
                <c:pt idx="18490">
                  <c:v>48.470419999999997</c:v>
                </c:pt>
                <c:pt idx="18491">
                  <c:v>48.473050000000001</c:v>
                </c:pt>
                <c:pt idx="18492">
                  <c:v>48.475670000000001</c:v>
                </c:pt>
                <c:pt idx="18493">
                  <c:v>48.478290000000001</c:v>
                </c:pt>
                <c:pt idx="18494">
                  <c:v>48.480910000000002</c:v>
                </c:pt>
                <c:pt idx="18495">
                  <c:v>48.483530000000002</c:v>
                </c:pt>
                <c:pt idx="18496">
                  <c:v>48.486150000000002</c:v>
                </c:pt>
                <c:pt idx="18497">
                  <c:v>48.488779999999998</c:v>
                </c:pt>
                <c:pt idx="18498">
                  <c:v>48.491399999999999</c:v>
                </c:pt>
                <c:pt idx="18499">
                  <c:v>48.494019999999999</c:v>
                </c:pt>
                <c:pt idx="18500">
                  <c:v>48.496639999999999</c:v>
                </c:pt>
                <c:pt idx="18501">
                  <c:v>48.49926</c:v>
                </c:pt>
                <c:pt idx="18502">
                  <c:v>48.50188</c:v>
                </c:pt>
                <c:pt idx="18503">
                  <c:v>48.504510000000003</c:v>
                </c:pt>
                <c:pt idx="18504">
                  <c:v>48.507129999999997</c:v>
                </c:pt>
                <c:pt idx="18505">
                  <c:v>48.509749999999997</c:v>
                </c:pt>
                <c:pt idx="18506">
                  <c:v>48.512369999999997</c:v>
                </c:pt>
                <c:pt idx="18507">
                  <c:v>48.514989999999997</c:v>
                </c:pt>
                <c:pt idx="18508">
                  <c:v>48.517609999999998</c:v>
                </c:pt>
                <c:pt idx="18509">
                  <c:v>48.520229999999998</c:v>
                </c:pt>
                <c:pt idx="18510">
                  <c:v>48.522849999999998</c:v>
                </c:pt>
                <c:pt idx="18511">
                  <c:v>48.525469999999999</c:v>
                </c:pt>
                <c:pt idx="18512">
                  <c:v>48.528100000000002</c:v>
                </c:pt>
                <c:pt idx="18513">
                  <c:v>48.530720000000002</c:v>
                </c:pt>
                <c:pt idx="18514">
                  <c:v>48.533340000000003</c:v>
                </c:pt>
                <c:pt idx="18515">
                  <c:v>48.535960000000003</c:v>
                </c:pt>
                <c:pt idx="18516">
                  <c:v>48.538580000000003</c:v>
                </c:pt>
                <c:pt idx="18517">
                  <c:v>48.541200000000003</c:v>
                </c:pt>
                <c:pt idx="18518">
                  <c:v>48.54383</c:v>
                </c:pt>
                <c:pt idx="18519">
                  <c:v>48.54645</c:v>
                </c:pt>
                <c:pt idx="18520">
                  <c:v>48.54907</c:v>
                </c:pt>
                <c:pt idx="18521">
                  <c:v>48.551690000000001</c:v>
                </c:pt>
                <c:pt idx="18522">
                  <c:v>48.554310000000001</c:v>
                </c:pt>
                <c:pt idx="18523">
                  <c:v>48.556930000000001</c:v>
                </c:pt>
                <c:pt idx="18524">
                  <c:v>48.559559999999998</c:v>
                </c:pt>
                <c:pt idx="18525">
                  <c:v>48.562179999999998</c:v>
                </c:pt>
                <c:pt idx="18526">
                  <c:v>48.564799999999998</c:v>
                </c:pt>
                <c:pt idx="18527">
                  <c:v>48.567419999999998</c:v>
                </c:pt>
                <c:pt idx="18528">
                  <c:v>48.570039999999999</c:v>
                </c:pt>
                <c:pt idx="18529">
                  <c:v>48.572659999999999</c:v>
                </c:pt>
                <c:pt idx="18530">
                  <c:v>48.575279999999999</c:v>
                </c:pt>
                <c:pt idx="18531">
                  <c:v>48.5779</c:v>
                </c:pt>
                <c:pt idx="18532">
                  <c:v>48.58052</c:v>
                </c:pt>
                <c:pt idx="18533">
                  <c:v>48.583150000000003</c:v>
                </c:pt>
                <c:pt idx="18534">
                  <c:v>48.585769999999997</c:v>
                </c:pt>
                <c:pt idx="18535">
                  <c:v>48.588389999999997</c:v>
                </c:pt>
                <c:pt idx="18536">
                  <c:v>48.591009999999997</c:v>
                </c:pt>
                <c:pt idx="18537">
                  <c:v>48.593629999999997</c:v>
                </c:pt>
                <c:pt idx="18538">
                  <c:v>48.596260000000001</c:v>
                </c:pt>
                <c:pt idx="18539">
                  <c:v>48.598880000000001</c:v>
                </c:pt>
                <c:pt idx="18540">
                  <c:v>48.601500000000001</c:v>
                </c:pt>
                <c:pt idx="18541">
                  <c:v>48.604120000000002</c:v>
                </c:pt>
                <c:pt idx="18542">
                  <c:v>48.606740000000002</c:v>
                </c:pt>
                <c:pt idx="18543">
                  <c:v>48.609360000000002</c:v>
                </c:pt>
                <c:pt idx="18544">
                  <c:v>48.611980000000003</c:v>
                </c:pt>
                <c:pt idx="18545">
                  <c:v>48.614600000000003</c:v>
                </c:pt>
                <c:pt idx="18546">
                  <c:v>48.617229999999999</c:v>
                </c:pt>
                <c:pt idx="18547">
                  <c:v>48.61985</c:v>
                </c:pt>
                <c:pt idx="18548">
                  <c:v>48.62247</c:v>
                </c:pt>
                <c:pt idx="18549">
                  <c:v>48.62509</c:v>
                </c:pt>
                <c:pt idx="18550">
                  <c:v>48.62771</c:v>
                </c:pt>
                <c:pt idx="18551">
                  <c:v>48.630330000000001</c:v>
                </c:pt>
                <c:pt idx="18552">
                  <c:v>48.632950000000001</c:v>
                </c:pt>
                <c:pt idx="18553">
                  <c:v>48.635570000000001</c:v>
                </c:pt>
                <c:pt idx="18554">
                  <c:v>48.638199999999998</c:v>
                </c:pt>
                <c:pt idx="18555">
                  <c:v>48.640819999999998</c:v>
                </c:pt>
                <c:pt idx="18556">
                  <c:v>48.643439999999998</c:v>
                </c:pt>
                <c:pt idx="18557">
                  <c:v>48.646059999999999</c:v>
                </c:pt>
                <c:pt idx="18558">
                  <c:v>48.648679999999999</c:v>
                </c:pt>
                <c:pt idx="18559">
                  <c:v>48.651310000000002</c:v>
                </c:pt>
                <c:pt idx="18560">
                  <c:v>48.653930000000003</c:v>
                </c:pt>
                <c:pt idx="18561">
                  <c:v>48.656550000000003</c:v>
                </c:pt>
                <c:pt idx="18562">
                  <c:v>48.659170000000003</c:v>
                </c:pt>
                <c:pt idx="18563">
                  <c:v>48.661790000000003</c:v>
                </c:pt>
                <c:pt idx="18564">
                  <c:v>48.664409999999997</c:v>
                </c:pt>
                <c:pt idx="18565">
                  <c:v>48.667029999999997</c:v>
                </c:pt>
                <c:pt idx="18566">
                  <c:v>48.669649999999997</c:v>
                </c:pt>
                <c:pt idx="18567">
                  <c:v>48.672280000000001</c:v>
                </c:pt>
                <c:pt idx="18568">
                  <c:v>48.674900000000001</c:v>
                </c:pt>
                <c:pt idx="18569">
                  <c:v>48.677520000000001</c:v>
                </c:pt>
                <c:pt idx="18570">
                  <c:v>48.680140000000002</c:v>
                </c:pt>
                <c:pt idx="18571">
                  <c:v>48.682760000000002</c:v>
                </c:pt>
                <c:pt idx="18572">
                  <c:v>48.685380000000002</c:v>
                </c:pt>
                <c:pt idx="18573">
                  <c:v>48.688000000000002</c:v>
                </c:pt>
                <c:pt idx="18574">
                  <c:v>48.690629999999999</c:v>
                </c:pt>
                <c:pt idx="18575">
                  <c:v>48.693249999999999</c:v>
                </c:pt>
                <c:pt idx="18576">
                  <c:v>48.695869999999999</c:v>
                </c:pt>
                <c:pt idx="18577">
                  <c:v>48.69849</c:v>
                </c:pt>
                <c:pt idx="18578">
                  <c:v>48.70111</c:v>
                </c:pt>
                <c:pt idx="18579">
                  <c:v>48.703740000000003</c:v>
                </c:pt>
                <c:pt idx="18580">
                  <c:v>48.706359999999997</c:v>
                </c:pt>
                <c:pt idx="18581">
                  <c:v>48.708979999999997</c:v>
                </c:pt>
                <c:pt idx="18582">
                  <c:v>48.711599999999997</c:v>
                </c:pt>
                <c:pt idx="18583">
                  <c:v>48.714219999999997</c:v>
                </c:pt>
                <c:pt idx="18584">
                  <c:v>48.716839999999998</c:v>
                </c:pt>
                <c:pt idx="18585">
                  <c:v>48.719459999999998</c:v>
                </c:pt>
                <c:pt idx="18586">
                  <c:v>48.722079999999998</c:v>
                </c:pt>
                <c:pt idx="18587">
                  <c:v>48.724699999999999</c:v>
                </c:pt>
                <c:pt idx="18588">
                  <c:v>48.727330000000002</c:v>
                </c:pt>
                <c:pt idx="18589">
                  <c:v>48.729950000000002</c:v>
                </c:pt>
                <c:pt idx="18590">
                  <c:v>48.732570000000003</c:v>
                </c:pt>
                <c:pt idx="18591">
                  <c:v>48.735190000000003</c:v>
                </c:pt>
                <c:pt idx="18592">
                  <c:v>48.737810000000003</c:v>
                </c:pt>
                <c:pt idx="18593">
                  <c:v>48.740430000000003</c:v>
                </c:pt>
                <c:pt idx="18594">
                  <c:v>48.743049999999997</c:v>
                </c:pt>
                <c:pt idx="18595">
                  <c:v>48.74568</c:v>
                </c:pt>
                <c:pt idx="18596">
                  <c:v>48.7483</c:v>
                </c:pt>
                <c:pt idx="18597">
                  <c:v>48.750920000000001</c:v>
                </c:pt>
                <c:pt idx="18598">
                  <c:v>48.753540000000001</c:v>
                </c:pt>
                <c:pt idx="18599">
                  <c:v>48.756160000000001</c:v>
                </c:pt>
                <c:pt idx="18600">
                  <c:v>48.758789999999998</c:v>
                </c:pt>
                <c:pt idx="18601">
                  <c:v>48.761409999999998</c:v>
                </c:pt>
                <c:pt idx="18602">
                  <c:v>48.764029999999998</c:v>
                </c:pt>
                <c:pt idx="18603">
                  <c:v>48.766649999999998</c:v>
                </c:pt>
                <c:pt idx="18604">
                  <c:v>48.769269999999999</c:v>
                </c:pt>
                <c:pt idx="18605">
                  <c:v>48.771889999999999</c:v>
                </c:pt>
                <c:pt idx="18606">
                  <c:v>48.774509999999999</c:v>
                </c:pt>
                <c:pt idx="18607">
                  <c:v>48.77713</c:v>
                </c:pt>
                <c:pt idx="18608">
                  <c:v>48.77975</c:v>
                </c:pt>
                <c:pt idx="18609">
                  <c:v>48.782380000000003</c:v>
                </c:pt>
                <c:pt idx="18610">
                  <c:v>48.784999999999997</c:v>
                </c:pt>
                <c:pt idx="18611">
                  <c:v>48.787619999999997</c:v>
                </c:pt>
                <c:pt idx="18612">
                  <c:v>48.790239999999997</c:v>
                </c:pt>
                <c:pt idx="18613">
                  <c:v>48.792859999999997</c:v>
                </c:pt>
                <c:pt idx="18614">
                  <c:v>48.795479999999998</c:v>
                </c:pt>
                <c:pt idx="18615">
                  <c:v>48.798110000000001</c:v>
                </c:pt>
                <c:pt idx="18616">
                  <c:v>48.800730000000001</c:v>
                </c:pt>
                <c:pt idx="18617">
                  <c:v>48.803350000000002</c:v>
                </c:pt>
                <c:pt idx="18618">
                  <c:v>48.805970000000002</c:v>
                </c:pt>
                <c:pt idx="18619">
                  <c:v>48.808590000000002</c:v>
                </c:pt>
                <c:pt idx="18620">
                  <c:v>48.811210000000003</c:v>
                </c:pt>
                <c:pt idx="18621">
                  <c:v>48.813839999999999</c:v>
                </c:pt>
                <c:pt idx="18622">
                  <c:v>48.816459999999999</c:v>
                </c:pt>
                <c:pt idx="18623">
                  <c:v>48.81908</c:v>
                </c:pt>
                <c:pt idx="18624">
                  <c:v>48.8217</c:v>
                </c:pt>
                <c:pt idx="18625">
                  <c:v>48.82432</c:v>
                </c:pt>
                <c:pt idx="18626">
                  <c:v>48.82694</c:v>
                </c:pt>
                <c:pt idx="18627">
                  <c:v>48.829560000000001</c:v>
                </c:pt>
                <c:pt idx="18628">
                  <c:v>48.832180000000001</c:v>
                </c:pt>
                <c:pt idx="18629">
                  <c:v>48.834800000000001</c:v>
                </c:pt>
                <c:pt idx="18630">
                  <c:v>48.837429999999998</c:v>
                </c:pt>
                <c:pt idx="18631">
                  <c:v>48.840049999999998</c:v>
                </c:pt>
                <c:pt idx="18632">
                  <c:v>48.842669999999998</c:v>
                </c:pt>
                <c:pt idx="18633">
                  <c:v>48.845289999999999</c:v>
                </c:pt>
                <c:pt idx="18634">
                  <c:v>48.847909999999999</c:v>
                </c:pt>
                <c:pt idx="18635">
                  <c:v>48.850529999999999</c:v>
                </c:pt>
                <c:pt idx="18636">
                  <c:v>48.853160000000003</c:v>
                </c:pt>
                <c:pt idx="18637">
                  <c:v>48.855780000000003</c:v>
                </c:pt>
                <c:pt idx="18638">
                  <c:v>48.858400000000003</c:v>
                </c:pt>
                <c:pt idx="18639">
                  <c:v>48.861020000000003</c:v>
                </c:pt>
                <c:pt idx="18640">
                  <c:v>48.863639999999997</c:v>
                </c:pt>
                <c:pt idx="18641">
                  <c:v>48.866259999999997</c:v>
                </c:pt>
                <c:pt idx="18642">
                  <c:v>48.86889</c:v>
                </c:pt>
                <c:pt idx="18643">
                  <c:v>48.871510000000001</c:v>
                </c:pt>
                <c:pt idx="18644">
                  <c:v>48.874130000000001</c:v>
                </c:pt>
                <c:pt idx="18645">
                  <c:v>48.876750000000001</c:v>
                </c:pt>
                <c:pt idx="18646">
                  <c:v>48.879370000000002</c:v>
                </c:pt>
                <c:pt idx="18647">
                  <c:v>48.881990000000002</c:v>
                </c:pt>
                <c:pt idx="18648">
                  <c:v>48.884610000000002</c:v>
                </c:pt>
                <c:pt idx="18649">
                  <c:v>48.887230000000002</c:v>
                </c:pt>
                <c:pt idx="18650">
                  <c:v>48.889850000000003</c:v>
                </c:pt>
                <c:pt idx="18651">
                  <c:v>48.892479999999999</c:v>
                </c:pt>
                <c:pt idx="18652">
                  <c:v>48.895099999999999</c:v>
                </c:pt>
                <c:pt idx="18653">
                  <c:v>48.89772</c:v>
                </c:pt>
                <c:pt idx="18654">
                  <c:v>48.90034</c:v>
                </c:pt>
                <c:pt idx="18655">
                  <c:v>48.90296</c:v>
                </c:pt>
                <c:pt idx="18656">
                  <c:v>48.905589999999997</c:v>
                </c:pt>
                <c:pt idx="18657">
                  <c:v>48.908209999999997</c:v>
                </c:pt>
                <c:pt idx="18658">
                  <c:v>48.910829999999997</c:v>
                </c:pt>
                <c:pt idx="18659">
                  <c:v>48.913449999999997</c:v>
                </c:pt>
                <c:pt idx="18660">
                  <c:v>48.916069999999998</c:v>
                </c:pt>
                <c:pt idx="18661">
                  <c:v>48.918689999999998</c:v>
                </c:pt>
                <c:pt idx="18662">
                  <c:v>48.921309999999998</c:v>
                </c:pt>
                <c:pt idx="18663">
                  <c:v>48.923929999999999</c:v>
                </c:pt>
                <c:pt idx="18664">
                  <c:v>48.926560000000002</c:v>
                </c:pt>
                <c:pt idx="18665">
                  <c:v>48.929180000000002</c:v>
                </c:pt>
                <c:pt idx="18666">
                  <c:v>48.931800000000003</c:v>
                </c:pt>
                <c:pt idx="18667">
                  <c:v>48.934420000000003</c:v>
                </c:pt>
                <c:pt idx="18668">
                  <c:v>48.937040000000003</c:v>
                </c:pt>
                <c:pt idx="18669">
                  <c:v>48.939660000000003</c:v>
                </c:pt>
                <c:pt idx="18670">
                  <c:v>48.942279999999997</c:v>
                </c:pt>
                <c:pt idx="18671">
                  <c:v>48.944899999999997</c:v>
                </c:pt>
                <c:pt idx="18672">
                  <c:v>48.94753</c:v>
                </c:pt>
                <c:pt idx="18673">
                  <c:v>48.950150000000001</c:v>
                </c:pt>
                <c:pt idx="18674">
                  <c:v>48.952770000000001</c:v>
                </c:pt>
                <c:pt idx="18675">
                  <c:v>48.955390000000001</c:v>
                </c:pt>
                <c:pt idx="18676">
                  <c:v>48.958010000000002</c:v>
                </c:pt>
                <c:pt idx="18677">
                  <c:v>48.960639999999998</c:v>
                </c:pt>
                <c:pt idx="18678">
                  <c:v>48.963259999999998</c:v>
                </c:pt>
                <c:pt idx="18679">
                  <c:v>48.965879999999999</c:v>
                </c:pt>
                <c:pt idx="18680">
                  <c:v>48.968499999999999</c:v>
                </c:pt>
                <c:pt idx="18681">
                  <c:v>48.971119999999999</c:v>
                </c:pt>
                <c:pt idx="18682">
                  <c:v>48.973739999999999</c:v>
                </c:pt>
                <c:pt idx="18683">
                  <c:v>48.97636</c:v>
                </c:pt>
                <c:pt idx="18684">
                  <c:v>48.97898</c:v>
                </c:pt>
                <c:pt idx="18685">
                  <c:v>48.981610000000003</c:v>
                </c:pt>
                <c:pt idx="18686">
                  <c:v>48.984229999999997</c:v>
                </c:pt>
                <c:pt idx="18687">
                  <c:v>48.986849999999997</c:v>
                </c:pt>
                <c:pt idx="18688">
                  <c:v>48.989469999999997</c:v>
                </c:pt>
                <c:pt idx="18689">
                  <c:v>48.992089999999997</c:v>
                </c:pt>
                <c:pt idx="18690">
                  <c:v>48.994709999999998</c:v>
                </c:pt>
                <c:pt idx="18691">
                  <c:v>48.997329999999998</c:v>
                </c:pt>
                <c:pt idx="18692">
                  <c:v>48.999960000000002</c:v>
                </c:pt>
                <c:pt idx="18693">
                  <c:v>49.002580000000002</c:v>
                </c:pt>
                <c:pt idx="18694">
                  <c:v>49.005200000000002</c:v>
                </c:pt>
                <c:pt idx="18695">
                  <c:v>49.007820000000002</c:v>
                </c:pt>
                <c:pt idx="18696">
                  <c:v>49.010440000000003</c:v>
                </c:pt>
                <c:pt idx="18697">
                  <c:v>49.013060000000003</c:v>
                </c:pt>
                <c:pt idx="18698">
                  <c:v>49.015689999999999</c:v>
                </c:pt>
                <c:pt idx="18699">
                  <c:v>49.01831</c:v>
                </c:pt>
                <c:pt idx="18700">
                  <c:v>49.02093</c:v>
                </c:pt>
                <c:pt idx="18701">
                  <c:v>49.02355</c:v>
                </c:pt>
                <c:pt idx="18702">
                  <c:v>49.02617</c:v>
                </c:pt>
                <c:pt idx="18703">
                  <c:v>49.028790000000001</c:v>
                </c:pt>
                <c:pt idx="18704">
                  <c:v>49.031410000000001</c:v>
                </c:pt>
                <c:pt idx="18705">
                  <c:v>49.034030000000001</c:v>
                </c:pt>
                <c:pt idx="18706">
                  <c:v>49.036659999999998</c:v>
                </c:pt>
                <c:pt idx="18707">
                  <c:v>49.039279999999998</c:v>
                </c:pt>
                <c:pt idx="18708">
                  <c:v>49.041899999999998</c:v>
                </c:pt>
                <c:pt idx="18709">
                  <c:v>49.044519999999999</c:v>
                </c:pt>
                <c:pt idx="18710">
                  <c:v>49.047139999999999</c:v>
                </c:pt>
                <c:pt idx="18711">
                  <c:v>49.049759999999999</c:v>
                </c:pt>
                <c:pt idx="18712">
                  <c:v>49.052379999999999</c:v>
                </c:pt>
                <c:pt idx="18713">
                  <c:v>49.055010000000003</c:v>
                </c:pt>
                <c:pt idx="18714">
                  <c:v>49.057630000000003</c:v>
                </c:pt>
                <c:pt idx="18715">
                  <c:v>49.060250000000003</c:v>
                </c:pt>
                <c:pt idx="18716">
                  <c:v>49.062869999999997</c:v>
                </c:pt>
                <c:pt idx="18717">
                  <c:v>49.065489999999997</c:v>
                </c:pt>
                <c:pt idx="18718">
                  <c:v>49.06812</c:v>
                </c:pt>
                <c:pt idx="18719">
                  <c:v>49.070740000000001</c:v>
                </c:pt>
                <c:pt idx="18720">
                  <c:v>49.073360000000001</c:v>
                </c:pt>
                <c:pt idx="18721">
                  <c:v>49.075980000000001</c:v>
                </c:pt>
                <c:pt idx="18722">
                  <c:v>49.078600000000002</c:v>
                </c:pt>
                <c:pt idx="18723">
                  <c:v>49.081220000000002</c:v>
                </c:pt>
                <c:pt idx="18724">
                  <c:v>49.083840000000002</c:v>
                </c:pt>
                <c:pt idx="18725">
                  <c:v>49.086460000000002</c:v>
                </c:pt>
                <c:pt idx="18726">
                  <c:v>49.089080000000003</c:v>
                </c:pt>
                <c:pt idx="18727">
                  <c:v>49.091709999999999</c:v>
                </c:pt>
                <c:pt idx="18728">
                  <c:v>49.094329999999999</c:v>
                </c:pt>
                <c:pt idx="18729">
                  <c:v>49.09695</c:v>
                </c:pt>
                <c:pt idx="18730">
                  <c:v>49.09957</c:v>
                </c:pt>
                <c:pt idx="18731">
                  <c:v>49.10219</c:v>
                </c:pt>
                <c:pt idx="18732">
                  <c:v>49.104810000000001</c:v>
                </c:pt>
                <c:pt idx="18733">
                  <c:v>49.107430000000001</c:v>
                </c:pt>
                <c:pt idx="18734">
                  <c:v>49.110059999999997</c:v>
                </c:pt>
                <c:pt idx="18735">
                  <c:v>49.112679999999997</c:v>
                </c:pt>
                <c:pt idx="18736">
                  <c:v>49.115299999999998</c:v>
                </c:pt>
                <c:pt idx="18737">
                  <c:v>49.117919999999998</c:v>
                </c:pt>
                <c:pt idx="18738">
                  <c:v>49.120539999999998</c:v>
                </c:pt>
                <c:pt idx="18739">
                  <c:v>49.123170000000002</c:v>
                </c:pt>
                <c:pt idx="18740">
                  <c:v>49.125790000000002</c:v>
                </c:pt>
                <c:pt idx="18741">
                  <c:v>49.128410000000002</c:v>
                </c:pt>
                <c:pt idx="18742">
                  <c:v>49.131030000000003</c:v>
                </c:pt>
                <c:pt idx="18743">
                  <c:v>49.133650000000003</c:v>
                </c:pt>
                <c:pt idx="18744">
                  <c:v>49.136270000000003</c:v>
                </c:pt>
                <c:pt idx="18745">
                  <c:v>49.138890000000004</c:v>
                </c:pt>
                <c:pt idx="18746">
                  <c:v>49.141509999999997</c:v>
                </c:pt>
                <c:pt idx="18747">
                  <c:v>49.144129999999997</c:v>
                </c:pt>
                <c:pt idx="18748">
                  <c:v>49.14676</c:v>
                </c:pt>
                <c:pt idx="18749">
                  <c:v>49.149380000000001</c:v>
                </c:pt>
                <c:pt idx="18750">
                  <c:v>49.152000000000001</c:v>
                </c:pt>
                <c:pt idx="18751">
                  <c:v>49.154620000000001</c:v>
                </c:pt>
                <c:pt idx="18752">
                  <c:v>49.157240000000002</c:v>
                </c:pt>
                <c:pt idx="18753">
                  <c:v>49.159860000000002</c:v>
                </c:pt>
                <c:pt idx="18754">
                  <c:v>49.162489999999998</c:v>
                </c:pt>
                <c:pt idx="18755">
                  <c:v>49.165109999999999</c:v>
                </c:pt>
                <c:pt idx="18756">
                  <c:v>49.167729999999999</c:v>
                </c:pt>
                <c:pt idx="18757">
                  <c:v>49.170349999999999</c:v>
                </c:pt>
                <c:pt idx="18758">
                  <c:v>49.172969999999999</c:v>
                </c:pt>
                <c:pt idx="18759">
                  <c:v>49.17559</c:v>
                </c:pt>
                <c:pt idx="18760">
                  <c:v>49.178220000000003</c:v>
                </c:pt>
                <c:pt idx="18761">
                  <c:v>49.180840000000003</c:v>
                </c:pt>
                <c:pt idx="18762">
                  <c:v>49.183459999999997</c:v>
                </c:pt>
                <c:pt idx="18763">
                  <c:v>49.186079999999997</c:v>
                </c:pt>
                <c:pt idx="18764">
                  <c:v>49.188699999999997</c:v>
                </c:pt>
                <c:pt idx="18765">
                  <c:v>49.191319999999997</c:v>
                </c:pt>
                <c:pt idx="18766">
                  <c:v>49.193939999999998</c:v>
                </c:pt>
                <c:pt idx="18767">
                  <c:v>49.196559999999998</c:v>
                </c:pt>
                <c:pt idx="18768">
                  <c:v>49.199179999999998</c:v>
                </c:pt>
                <c:pt idx="18769">
                  <c:v>49.201810000000002</c:v>
                </c:pt>
                <c:pt idx="18770">
                  <c:v>49.204430000000002</c:v>
                </c:pt>
                <c:pt idx="18771">
                  <c:v>49.207050000000002</c:v>
                </c:pt>
                <c:pt idx="18772">
                  <c:v>49.209670000000003</c:v>
                </c:pt>
                <c:pt idx="18773">
                  <c:v>49.212290000000003</c:v>
                </c:pt>
                <c:pt idx="18774">
                  <c:v>49.214910000000003</c:v>
                </c:pt>
                <c:pt idx="18775">
                  <c:v>49.21754</c:v>
                </c:pt>
                <c:pt idx="18776">
                  <c:v>49.22016</c:v>
                </c:pt>
                <c:pt idx="18777">
                  <c:v>49.22278</c:v>
                </c:pt>
                <c:pt idx="18778">
                  <c:v>49.2254</c:v>
                </c:pt>
                <c:pt idx="18779">
                  <c:v>49.228020000000001</c:v>
                </c:pt>
                <c:pt idx="18780">
                  <c:v>49.230640000000001</c:v>
                </c:pt>
                <c:pt idx="18781">
                  <c:v>49.233260000000001</c:v>
                </c:pt>
                <c:pt idx="18782">
                  <c:v>49.235889999999998</c:v>
                </c:pt>
                <c:pt idx="18783">
                  <c:v>49.238509999999998</c:v>
                </c:pt>
                <c:pt idx="18784">
                  <c:v>49.241129999999998</c:v>
                </c:pt>
                <c:pt idx="18785">
                  <c:v>49.243749999999999</c:v>
                </c:pt>
                <c:pt idx="18786">
                  <c:v>49.246369999999999</c:v>
                </c:pt>
                <c:pt idx="18787">
                  <c:v>49.248989999999999</c:v>
                </c:pt>
                <c:pt idx="18788">
                  <c:v>49.251609999999999</c:v>
                </c:pt>
                <c:pt idx="18789">
                  <c:v>49.25423</c:v>
                </c:pt>
                <c:pt idx="18790">
                  <c:v>49.256860000000003</c:v>
                </c:pt>
                <c:pt idx="18791">
                  <c:v>49.259480000000003</c:v>
                </c:pt>
                <c:pt idx="18792">
                  <c:v>49.262099999999997</c:v>
                </c:pt>
                <c:pt idx="18793">
                  <c:v>49.264719999999997</c:v>
                </c:pt>
                <c:pt idx="18794">
                  <c:v>49.267339999999997</c:v>
                </c:pt>
                <c:pt idx="18795">
                  <c:v>49.269970000000001</c:v>
                </c:pt>
                <c:pt idx="18796">
                  <c:v>49.272590000000001</c:v>
                </c:pt>
                <c:pt idx="18797">
                  <c:v>49.275210000000001</c:v>
                </c:pt>
                <c:pt idx="18798">
                  <c:v>49.277830000000002</c:v>
                </c:pt>
                <c:pt idx="18799">
                  <c:v>49.280450000000002</c:v>
                </c:pt>
                <c:pt idx="18800">
                  <c:v>49.283070000000002</c:v>
                </c:pt>
                <c:pt idx="18801">
                  <c:v>49.285690000000002</c:v>
                </c:pt>
                <c:pt idx="18802">
                  <c:v>49.288310000000003</c:v>
                </c:pt>
                <c:pt idx="18803">
                  <c:v>49.290939999999999</c:v>
                </c:pt>
                <c:pt idx="18804">
                  <c:v>49.293559999999999</c:v>
                </c:pt>
                <c:pt idx="18805">
                  <c:v>49.29618</c:v>
                </c:pt>
                <c:pt idx="18806">
                  <c:v>49.2988</c:v>
                </c:pt>
                <c:pt idx="18807">
                  <c:v>49.30142</c:v>
                </c:pt>
                <c:pt idx="18808">
                  <c:v>49.304040000000001</c:v>
                </c:pt>
                <c:pt idx="18809">
                  <c:v>49.306660000000001</c:v>
                </c:pt>
                <c:pt idx="18810">
                  <c:v>49.309280000000001</c:v>
                </c:pt>
                <c:pt idx="18811">
                  <c:v>49.311909999999997</c:v>
                </c:pt>
                <c:pt idx="18812">
                  <c:v>49.314529999999998</c:v>
                </c:pt>
                <c:pt idx="18813">
                  <c:v>49.317149999999998</c:v>
                </c:pt>
                <c:pt idx="18814">
                  <c:v>49.319769999999998</c:v>
                </c:pt>
                <c:pt idx="18815">
                  <c:v>49.322389999999999</c:v>
                </c:pt>
                <c:pt idx="18816">
                  <c:v>49.325020000000002</c:v>
                </c:pt>
                <c:pt idx="18817">
                  <c:v>49.327640000000002</c:v>
                </c:pt>
                <c:pt idx="18818">
                  <c:v>49.330260000000003</c:v>
                </c:pt>
                <c:pt idx="18819">
                  <c:v>49.332880000000003</c:v>
                </c:pt>
                <c:pt idx="18820">
                  <c:v>49.335500000000003</c:v>
                </c:pt>
                <c:pt idx="18821">
                  <c:v>49.338120000000004</c:v>
                </c:pt>
                <c:pt idx="18822">
                  <c:v>49.340739999999997</c:v>
                </c:pt>
                <c:pt idx="18823">
                  <c:v>49.343359999999997</c:v>
                </c:pt>
                <c:pt idx="18824">
                  <c:v>49.34599</c:v>
                </c:pt>
                <c:pt idx="18825">
                  <c:v>49.348610000000001</c:v>
                </c:pt>
                <c:pt idx="18826">
                  <c:v>49.351230000000001</c:v>
                </c:pt>
                <c:pt idx="18827">
                  <c:v>49.353850000000001</c:v>
                </c:pt>
                <c:pt idx="18828">
                  <c:v>49.356470000000002</c:v>
                </c:pt>
                <c:pt idx="18829">
                  <c:v>49.359090000000002</c:v>
                </c:pt>
                <c:pt idx="18830">
                  <c:v>49.361710000000002</c:v>
                </c:pt>
                <c:pt idx="18831">
                  <c:v>49.364339999999999</c:v>
                </c:pt>
                <c:pt idx="18832">
                  <c:v>49.366959999999999</c:v>
                </c:pt>
                <c:pt idx="18833">
                  <c:v>49.369579999999999</c:v>
                </c:pt>
                <c:pt idx="18834">
                  <c:v>49.372199999999999</c:v>
                </c:pt>
                <c:pt idx="18835">
                  <c:v>49.37482</c:v>
                </c:pt>
                <c:pt idx="18836">
                  <c:v>49.377450000000003</c:v>
                </c:pt>
                <c:pt idx="18837">
                  <c:v>49.380070000000003</c:v>
                </c:pt>
                <c:pt idx="18838">
                  <c:v>49.382689999999997</c:v>
                </c:pt>
                <c:pt idx="18839">
                  <c:v>49.385309999999997</c:v>
                </c:pt>
                <c:pt idx="18840">
                  <c:v>49.387929999999997</c:v>
                </c:pt>
                <c:pt idx="18841">
                  <c:v>49.390549999999998</c:v>
                </c:pt>
                <c:pt idx="18842">
                  <c:v>49.393169999999998</c:v>
                </c:pt>
                <c:pt idx="18843">
                  <c:v>49.395789999999998</c:v>
                </c:pt>
                <c:pt idx="18844">
                  <c:v>49.398409999999998</c:v>
                </c:pt>
                <c:pt idx="18845">
                  <c:v>49.401040000000002</c:v>
                </c:pt>
                <c:pt idx="18846">
                  <c:v>49.403660000000002</c:v>
                </c:pt>
                <c:pt idx="18847">
                  <c:v>49.406280000000002</c:v>
                </c:pt>
                <c:pt idx="18848">
                  <c:v>49.408900000000003</c:v>
                </c:pt>
                <c:pt idx="18849">
                  <c:v>49.411520000000003</c:v>
                </c:pt>
                <c:pt idx="18850">
                  <c:v>49.414140000000003</c:v>
                </c:pt>
                <c:pt idx="18851">
                  <c:v>49.416759999999996</c:v>
                </c:pt>
                <c:pt idx="18852">
                  <c:v>49.41939</c:v>
                </c:pt>
                <c:pt idx="18853">
                  <c:v>49.42201</c:v>
                </c:pt>
                <c:pt idx="18854">
                  <c:v>49.424630000000001</c:v>
                </c:pt>
                <c:pt idx="18855">
                  <c:v>49.427250000000001</c:v>
                </c:pt>
                <c:pt idx="18856">
                  <c:v>49.429870000000001</c:v>
                </c:pt>
                <c:pt idx="18857">
                  <c:v>49.432499999999997</c:v>
                </c:pt>
                <c:pt idx="18858">
                  <c:v>49.435119999999998</c:v>
                </c:pt>
                <c:pt idx="18859">
                  <c:v>49.437739999999998</c:v>
                </c:pt>
                <c:pt idx="18860">
                  <c:v>49.440359999999998</c:v>
                </c:pt>
                <c:pt idx="18861">
                  <c:v>49.442979999999999</c:v>
                </c:pt>
                <c:pt idx="18862">
                  <c:v>49.445599999999999</c:v>
                </c:pt>
                <c:pt idx="18863">
                  <c:v>49.448219999999999</c:v>
                </c:pt>
                <c:pt idx="18864">
                  <c:v>49.450839999999999</c:v>
                </c:pt>
                <c:pt idx="18865">
                  <c:v>49.45346</c:v>
                </c:pt>
                <c:pt idx="18866">
                  <c:v>49.456090000000003</c:v>
                </c:pt>
                <c:pt idx="18867">
                  <c:v>49.458710000000004</c:v>
                </c:pt>
                <c:pt idx="18868">
                  <c:v>49.461329999999997</c:v>
                </c:pt>
                <c:pt idx="18869">
                  <c:v>49.463949999999997</c:v>
                </c:pt>
                <c:pt idx="18870">
                  <c:v>49.466569999999997</c:v>
                </c:pt>
                <c:pt idx="18871">
                  <c:v>49.469189999999998</c:v>
                </c:pt>
                <c:pt idx="18872">
                  <c:v>49.471820000000001</c:v>
                </c:pt>
                <c:pt idx="18873">
                  <c:v>49.474440000000001</c:v>
                </c:pt>
                <c:pt idx="18874">
                  <c:v>49.477060000000002</c:v>
                </c:pt>
                <c:pt idx="18875">
                  <c:v>49.479680000000002</c:v>
                </c:pt>
                <c:pt idx="18876">
                  <c:v>49.482300000000002</c:v>
                </c:pt>
                <c:pt idx="18877">
                  <c:v>49.484920000000002</c:v>
                </c:pt>
                <c:pt idx="18878">
                  <c:v>49.487549999999999</c:v>
                </c:pt>
                <c:pt idx="18879">
                  <c:v>49.490169999999999</c:v>
                </c:pt>
                <c:pt idx="18880">
                  <c:v>49.492789999999999</c:v>
                </c:pt>
                <c:pt idx="18881">
                  <c:v>49.49541</c:v>
                </c:pt>
                <c:pt idx="18882">
                  <c:v>49.49803</c:v>
                </c:pt>
                <c:pt idx="18883">
                  <c:v>49.50065</c:v>
                </c:pt>
                <c:pt idx="18884">
                  <c:v>49.503270000000001</c:v>
                </c:pt>
                <c:pt idx="18885">
                  <c:v>49.505890000000001</c:v>
                </c:pt>
                <c:pt idx="18886">
                  <c:v>49.508510000000001</c:v>
                </c:pt>
                <c:pt idx="18887">
                  <c:v>49.511139999999997</c:v>
                </c:pt>
                <c:pt idx="18888">
                  <c:v>49.513759999999998</c:v>
                </c:pt>
                <c:pt idx="18889">
                  <c:v>49.516379999999998</c:v>
                </c:pt>
                <c:pt idx="18890">
                  <c:v>49.518999999999998</c:v>
                </c:pt>
                <c:pt idx="18891">
                  <c:v>49.521619999999999</c:v>
                </c:pt>
                <c:pt idx="18892">
                  <c:v>49.524239999999999</c:v>
                </c:pt>
                <c:pt idx="18893">
                  <c:v>49.526870000000002</c:v>
                </c:pt>
                <c:pt idx="18894">
                  <c:v>49.529490000000003</c:v>
                </c:pt>
                <c:pt idx="18895">
                  <c:v>49.532110000000003</c:v>
                </c:pt>
                <c:pt idx="18896">
                  <c:v>49.534730000000003</c:v>
                </c:pt>
                <c:pt idx="18897">
                  <c:v>49.537350000000004</c:v>
                </c:pt>
                <c:pt idx="18898">
                  <c:v>49.539969999999997</c:v>
                </c:pt>
                <c:pt idx="18899">
                  <c:v>49.542589999999997</c:v>
                </c:pt>
                <c:pt idx="18900">
                  <c:v>49.54522</c:v>
                </c:pt>
                <c:pt idx="18901">
                  <c:v>49.547840000000001</c:v>
                </c:pt>
                <c:pt idx="18902">
                  <c:v>49.550460000000001</c:v>
                </c:pt>
                <c:pt idx="18903">
                  <c:v>49.553080000000001</c:v>
                </c:pt>
                <c:pt idx="18904">
                  <c:v>49.555700000000002</c:v>
                </c:pt>
                <c:pt idx="18905">
                  <c:v>49.558320000000002</c:v>
                </c:pt>
                <c:pt idx="18906">
                  <c:v>49.560940000000002</c:v>
                </c:pt>
                <c:pt idx="18907">
                  <c:v>49.563560000000003</c:v>
                </c:pt>
                <c:pt idx="18908">
                  <c:v>49.566189999999999</c:v>
                </c:pt>
                <c:pt idx="18909">
                  <c:v>49.568809999999999</c:v>
                </c:pt>
                <c:pt idx="18910">
                  <c:v>49.571429999999999</c:v>
                </c:pt>
                <c:pt idx="18911">
                  <c:v>49.57405</c:v>
                </c:pt>
                <c:pt idx="18912">
                  <c:v>49.57667</c:v>
                </c:pt>
                <c:pt idx="18913">
                  <c:v>49.579300000000003</c:v>
                </c:pt>
                <c:pt idx="18914">
                  <c:v>49.581919999999997</c:v>
                </c:pt>
                <c:pt idx="18915">
                  <c:v>49.584539999999997</c:v>
                </c:pt>
                <c:pt idx="18916">
                  <c:v>49.587159999999997</c:v>
                </c:pt>
                <c:pt idx="18917">
                  <c:v>49.589779999999998</c:v>
                </c:pt>
                <c:pt idx="18918">
                  <c:v>49.592399999999998</c:v>
                </c:pt>
                <c:pt idx="18919">
                  <c:v>49.595019999999998</c:v>
                </c:pt>
                <c:pt idx="18920">
                  <c:v>49.597639999999998</c:v>
                </c:pt>
                <c:pt idx="18921">
                  <c:v>49.600270000000002</c:v>
                </c:pt>
                <c:pt idx="18922">
                  <c:v>49.602890000000002</c:v>
                </c:pt>
                <c:pt idx="18923">
                  <c:v>49.605510000000002</c:v>
                </c:pt>
                <c:pt idx="18924">
                  <c:v>49.608130000000003</c:v>
                </c:pt>
                <c:pt idx="18925">
                  <c:v>49.610750000000003</c:v>
                </c:pt>
                <c:pt idx="18926">
                  <c:v>49.613370000000003</c:v>
                </c:pt>
                <c:pt idx="18927">
                  <c:v>49.615989999999996</c:v>
                </c:pt>
                <c:pt idx="18928">
                  <c:v>49.618609999999997</c:v>
                </c:pt>
                <c:pt idx="18929">
                  <c:v>49.62124</c:v>
                </c:pt>
                <c:pt idx="18930">
                  <c:v>49.623860000000001</c:v>
                </c:pt>
                <c:pt idx="18931">
                  <c:v>49.626480000000001</c:v>
                </c:pt>
                <c:pt idx="18932">
                  <c:v>49.629100000000001</c:v>
                </c:pt>
                <c:pt idx="18933">
                  <c:v>49.631720000000001</c:v>
                </c:pt>
                <c:pt idx="18934">
                  <c:v>49.634349999999998</c:v>
                </c:pt>
                <c:pt idx="18935">
                  <c:v>49.636969999999998</c:v>
                </c:pt>
                <c:pt idx="18936">
                  <c:v>49.639589999999998</c:v>
                </c:pt>
                <c:pt idx="18937">
                  <c:v>49.642209999999999</c:v>
                </c:pt>
                <c:pt idx="18938">
                  <c:v>49.644829999999999</c:v>
                </c:pt>
                <c:pt idx="18939">
                  <c:v>49.647449999999999</c:v>
                </c:pt>
                <c:pt idx="18940">
                  <c:v>49.650069999999999</c:v>
                </c:pt>
                <c:pt idx="18941">
                  <c:v>49.65269</c:v>
                </c:pt>
                <c:pt idx="18942">
                  <c:v>49.655320000000003</c:v>
                </c:pt>
                <c:pt idx="18943">
                  <c:v>49.657940000000004</c:v>
                </c:pt>
                <c:pt idx="18944">
                  <c:v>49.660559999999997</c:v>
                </c:pt>
                <c:pt idx="18945">
                  <c:v>49.663179999999997</c:v>
                </c:pt>
                <c:pt idx="18946">
                  <c:v>49.665799999999997</c:v>
                </c:pt>
                <c:pt idx="18947">
                  <c:v>49.668419999999998</c:v>
                </c:pt>
                <c:pt idx="18948">
                  <c:v>49.671039999999998</c:v>
                </c:pt>
                <c:pt idx="18949">
                  <c:v>49.673670000000001</c:v>
                </c:pt>
                <c:pt idx="18950">
                  <c:v>49.676290000000002</c:v>
                </c:pt>
                <c:pt idx="18951">
                  <c:v>49.678910000000002</c:v>
                </c:pt>
                <c:pt idx="18952">
                  <c:v>49.681530000000002</c:v>
                </c:pt>
                <c:pt idx="18953">
                  <c:v>49.684150000000002</c:v>
                </c:pt>
                <c:pt idx="18954">
                  <c:v>49.686779999999999</c:v>
                </c:pt>
                <c:pt idx="18955">
                  <c:v>49.689399999999999</c:v>
                </c:pt>
                <c:pt idx="18956">
                  <c:v>49.692019999999999</c:v>
                </c:pt>
                <c:pt idx="18957">
                  <c:v>49.69464</c:v>
                </c:pt>
                <c:pt idx="18958">
                  <c:v>49.69726</c:v>
                </c:pt>
                <c:pt idx="18959">
                  <c:v>49.69988</c:v>
                </c:pt>
                <c:pt idx="18960">
                  <c:v>49.702500000000001</c:v>
                </c:pt>
                <c:pt idx="18961">
                  <c:v>49.705120000000001</c:v>
                </c:pt>
                <c:pt idx="18962">
                  <c:v>49.707740000000001</c:v>
                </c:pt>
                <c:pt idx="18963">
                  <c:v>49.710369999999998</c:v>
                </c:pt>
                <c:pt idx="18964">
                  <c:v>49.712989999999998</c:v>
                </c:pt>
                <c:pt idx="18965">
                  <c:v>49.715609999999998</c:v>
                </c:pt>
                <c:pt idx="18966">
                  <c:v>49.718229999999998</c:v>
                </c:pt>
                <c:pt idx="18967">
                  <c:v>49.720849999999999</c:v>
                </c:pt>
                <c:pt idx="18968">
                  <c:v>49.723469999999999</c:v>
                </c:pt>
                <c:pt idx="18969">
                  <c:v>49.726089999999999</c:v>
                </c:pt>
                <c:pt idx="18970">
                  <c:v>49.728720000000003</c:v>
                </c:pt>
                <c:pt idx="18971">
                  <c:v>49.731340000000003</c:v>
                </c:pt>
                <c:pt idx="18972">
                  <c:v>49.733960000000003</c:v>
                </c:pt>
                <c:pt idx="18973">
                  <c:v>49.736579999999996</c:v>
                </c:pt>
                <c:pt idx="18974">
                  <c:v>49.739199999999997</c:v>
                </c:pt>
                <c:pt idx="18975">
                  <c:v>49.74183</c:v>
                </c:pt>
                <c:pt idx="18976">
                  <c:v>49.744450000000001</c:v>
                </c:pt>
                <c:pt idx="18977">
                  <c:v>49.747070000000001</c:v>
                </c:pt>
                <c:pt idx="18978">
                  <c:v>49.749690000000001</c:v>
                </c:pt>
                <c:pt idx="18979">
                  <c:v>49.752310000000001</c:v>
                </c:pt>
                <c:pt idx="18980">
                  <c:v>49.754930000000002</c:v>
                </c:pt>
                <c:pt idx="18981">
                  <c:v>49.757550000000002</c:v>
                </c:pt>
                <c:pt idx="18982">
                  <c:v>49.760170000000002</c:v>
                </c:pt>
                <c:pt idx="18983">
                  <c:v>49.762790000000003</c:v>
                </c:pt>
                <c:pt idx="18984">
                  <c:v>49.765419999999999</c:v>
                </c:pt>
                <c:pt idx="18985">
                  <c:v>49.768039999999999</c:v>
                </c:pt>
                <c:pt idx="18986">
                  <c:v>49.770659999999999</c:v>
                </c:pt>
                <c:pt idx="18987">
                  <c:v>49.77328</c:v>
                </c:pt>
                <c:pt idx="18988">
                  <c:v>49.7759</c:v>
                </c:pt>
                <c:pt idx="18989">
                  <c:v>49.77852</c:v>
                </c:pt>
                <c:pt idx="18990">
                  <c:v>49.781149999999997</c:v>
                </c:pt>
                <c:pt idx="18991">
                  <c:v>49.783769999999997</c:v>
                </c:pt>
                <c:pt idx="18992">
                  <c:v>49.786389999999997</c:v>
                </c:pt>
                <c:pt idx="18993">
                  <c:v>49.789009999999998</c:v>
                </c:pt>
                <c:pt idx="18994">
                  <c:v>49.791629999999998</c:v>
                </c:pt>
                <c:pt idx="18995">
                  <c:v>49.794249999999998</c:v>
                </c:pt>
                <c:pt idx="18996">
                  <c:v>49.796880000000002</c:v>
                </c:pt>
                <c:pt idx="18997">
                  <c:v>49.799500000000002</c:v>
                </c:pt>
                <c:pt idx="18998">
                  <c:v>49.802120000000002</c:v>
                </c:pt>
                <c:pt idx="18999">
                  <c:v>49.804740000000002</c:v>
                </c:pt>
                <c:pt idx="19000">
                  <c:v>49.807360000000003</c:v>
                </c:pt>
                <c:pt idx="19001">
                  <c:v>49.809980000000003</c:v>
                </c:pt>
                <c:pt idx="19002">
                  <c:v>49.812600000000003</c:v>
                </c:pt>
                <c:pt idx="19003">
                  <c:v>49.815219999999997</c:v>
                </c:pt>
                <c:pt idx="19004">
                  <c:v>49.817839999999997</c:v>
                </c:pt>
                <c:pt idx="19005">
                  <c:v>49.82047</c:v>
                </c:pt>
                <c:pt idx="19006">
                  <c:v>49.823090000000001</c:v>
                </c:pt>
                <c:pt idx="19007">
                  <c:v>49.825710000000001</c:v>
                </c:pt>
                <c:pt idx="19008">
                  <c:v>49.828330000000001</c:v>
                </c:pt>
                <c:pt idx="19009">
                  <c:v>49.830950000000001</c:v>
                </c:pt>
                <c:pt idx="19010">
                  <c:v>49.833570000000002</c:v>
                </c:pt>
                <c:pt idx="19011">
                  <c:v>49.836199999999998</c:v>
                </c:pt>
                <c:pt idx="19012">
                  <c:v>49.838819999999998</c:v>
                </c:pt>
                <c:pt idx="19013">
                  <c:v>49.841439999999999</c:v>
                </c:pt>
                <c:pt idx="19014">
                  <c:v>49.844059999999999</c:v>
                </c:pt>
                <c:pt idx="19015">
                  <c:v>49.846679999999999</c:v>
                </c:pt>
                <c:pt idx="19016">
                  <c:v>49.849299999999999</c:v>
                </c:pt>
                <c:pt idx="19017">
                  <c:v>49.85192</c:v>
                </c:pt>
                <c:pt idx="19018">
                  <c:v>49.854550000000003</c:v>
                </c:pt>
                <c:pt idx="19019">
                  <c:v>49.857170000000004</c:v>
                </c:pt>
                <c:pt idx="19020">
                  <c:v>49.859789999999997</c:v>
                </c:pt>
                <c:pt idx="19021">
                  <c:v>49.862409999999997</c:v>
                </c:pt>
                <c:pt idx="19022">
                  <c:v>49.865029999999997</c:v>
                </c:pt>
                <c:pt idx="19023">
                  <c:v>49.867649999999998</c:v>
                </c:pt>
                <c:pt idx="19024">
                  <c:v>49.870269999999998</c:v>
                </c:pt>
                <c:pt idx="19025">
                  <c:v>49.872889999999998</c:v>
                </c:pt>
                <c:pt idx="19026">
                  <c:v>49.875520000000002</c:v>
                </c:pt>
                <c:pt idx="19027">
                  <c:v>49.878140000000002</c:v>
                </c:pt>
                <c:pt idx="19028">
                  <c:v>49.880760000000002</c:v>
                </c:pt>
                <c:pt idx="19029">
                  <c:v>49.883380000000002</c:v>
                </c:pt>
                <c:pt idx="19030">
                  <c:v>49.886000000000003</c:v>
                </c:pt>
                <c:pt idx="19031">
                  <c:v>49.888629999999999</c:v>
                </c:pt>
                <c:pt idx="19032">
                  <c:v>49.891249999999999</c:v>
                </c:pt>
                <c:pt idx="19033">
                  <c:v>49.89387</c:v>
                </c:pt>
                <c:pt idx="19034">
                  <c:v>49.89649</c:v>
                </c:pt>
                <c:pt idx="19035">
                  <c:v>49.89911</c:v>
                </c:pt>
                <c:pt idx="19036">
                  <c:v>49.901730000000001</c:v>
                </c:pt>
                <c:pt idx="19037">
                  <c:v>49.904350000000001</c:v>
                </c:pt>
                <c:pt idx="19038">
                  <c:v>49.906970000000001</c:v>
                </c:pt>
                <c:pt idx="19039">
                  <c:v>49.909599999999998</c:v>
                </c:pt>
                <c:pt idx="19040">
                  <c:v>49.912219999999998</c:v>
                </c:pt>
                <c:pt idx="19041">
                  <c:v>49.914839999999998</c:v>
                </c:pt>
                <c:pt idx="19042">
                  <c:v>49.917459999999998</c:v>
                </c:pt>
                <c:pt idx="19043">
                  <c:v>49.920079999999999</c:v>
                </c:pt>
                <c:pt idx="19044">
                  <c:v>49.922699999999999</c:v>
                </c:pt>
                <c:pt idx="19045">
                  <c:v>49.925319999999999</c:v>
                </c:pt>
                <c:pt idx="19046">
                  <c:v>49.92794</c:v>
                </c:pt>
                <c:pt idx="19047">
                  <c:v>49.930570000000003</c:v>
                </c:pt>
                <c:pt idx="19048">
                  <c:v>49.933190000000003</c:v>
                </c:pt>
                <c:pt idx="19049">
                  <c:v>49.935809999999996</c:v>
                </c:pt>
                <c:pt idx="19050">
                  <c:v>49.938429999999997</c:v>
                </c:pt>
                <c:pt idx="19051">
                  <c:v>49.941049999999997</c:v>
                </c:pt>
                <c:pt idx="19052">
                  <c:v>49.943680000000001</c:v>
                </c:pt>
                <c:pt idx="19053">
                  <c:v>49.946300000000001</c:v>
                </c:pt>
                <c:pt idx="19054">
                  <c:v>49.948920000000001</c:v>
                </c:pt>
                <c:pt idx="19055">
                  <c:v>49.951540000000001</c:v>
                </c:pt>
                <c:pt idx="19056">
                  <c:v>49.954160000000002</c:v>
                </c:pt>
                <c:pt idx="19057">
                  <c:v>49.956780000000002</c:v>
                </c:pt>
                <c:pt idx="19058">
                  <c:v>49.959400000000002</c:v>
                </c:pt>
                <c:pt idx="19059">
                  <c:v>49.962020000000003</c:v>
                </c:pt>
                <c:pt idx="19060">
                  <c:v>49.964649999999999</c:v>
                </c:pt>
                <c:pt idx="19061">
                  <c:v>49.967269999999999</c:v>
                </c:pt>
                <c:pt idx="19062">
                  <c:v>49.969889999999999</c:v>
                </c:pt>
                <c:pt idx="19063">
                  <c:v>49.97251</c:v>
                </c:pt>
                <c:pt idx="19064">
                  <c:v>49.97513</c:v>
                </c:pt>
                <c:pt idx="19065">
                  <c:v>49.97775</c:v>
                </c:pt>
                <c:pt idx="19066">
                  <c:v>49.980370000000001</c:v>
                </c:pt>
                <c:pt idx="19067">
                  <c:v>49.982999999999997</c:v>
                </c:pt>
                <c:pt idx="19068">
                  <c:v>49.985619999999997</c:v>
                </c:pt>
                <c:pt idx="19069">
                  <c:v>49.988239999999998</c:v>
                </c:pt>
                <c:pt idx="19070">
                  <c:v>49.990859999999998</c:v>
                </c:pt>
                <c:pt idx="19071">
                  <c:v>49.993479999999998</c:v>
                </c:pt>
                <c:pt idx="19072">
                  <c:v>49.996110000000002</c:v>
                </c:pt>
                <c:pt idx="19073">
                  <c:v>49.998730000000002</c:v>
                </c:pt>
                <c:pt idx="19074">
                  <c:v>50.001350000000002</c:v>
                </c:pt>
                <c:pt idx="19075">
                  <c:v>50.003970000000002</c:v>
                </c:pt>
                <c:pt idx="19076">
                  <c:v>50.006590000000003</c:v>
                </c:pt>
                <c:pt idx="19077">
                  <c:v>50.009210000000003</c:v>
                </c:pt>
                <c:pt idx="19078">
                  <c:v>50.011830000000003</c:v>
                </c:pt>
              </c:numCache>
            </c:numRef>
          </c:xVal>
          <c:yVal>
            <c:numRef>
              <c:f>Feuil4!$F$4:$F$19082</c:f>
              <c:numCache>
                <c:formatCode>General</c:formatCode>
                <c:ptCount val="19079"/>
                <c:pt idx="0">
                  <c:v>13.65995434042553</c:v>
                </c:pt>
                <c:pt idx="1">
                  <c:v>13.658707617021276</c:v>
                </c:pt>
                <c:pt idx="2">
                  <c:v>13.657876468085107</c:v>
                </c:pt>
                <c:pt idx="3">
                  <c:v>13.657460893617019</c:v>
                </c:pt>
                <c:pt idx="4">
                  <c:v>13.657045319148937</c:v>
                </c:pt>
                <c:pt idx="5">
                  <c:v>13.656629744680851</c:v>
                </c:pt>
                <c:pt idx="6">
                  <c:v>13.657045319148937</c:v>
                </c:pt>
                <c:pt idx="7">
                  <c:v>13.657460893617021</c:v>
                </c:pt>
                <c:pt idx="8">
                  <c:v>13.657460893617021</c:v>
                </c:pt>
                <c:pt idx="9">
                  <c:v>13.658292042553192</c:v>
                </c:pt>
                <c:pt idx="10">
                  <c:v>13.659123191489362</c:v>
                </c:pt>
                <c:pt idx="11">
                  <c:v>13.659954340425534</c:v>
                </c:pt>
                <c:pt idx="12">
                  <c:v>13.661642595744684</c:v>
                </c:pt>
                <c:pt idx="13">
                  <c:v>13.663330851063833</c:v>
                </c:pt>
                <c:pt idx="14">
                  <c:v>13.665434680851067</c:v>
                </c:pt>
                <c:pt idx="15">
                  <c:v>13.667122936170216</c:v>
                </c:pt>
                <c:pt idx="16">
                  <c:v>13.668395617021279</c:v>
                </c:pt>
                <c:pt idx="17">
                  <c:v>13.669668297872343</c:v>
                </c:pt>
                <c:pt idx="18">
                  <c:v>13.670525404255324</c:v>
                </c:pt>
                <c:pt idx="19">
                  <c:v>13.670940978723406</c:v>
                </c:pt>
                <c:pt idx="20">
                  <c:v>13.671798085106383</c:v>
                </c:pt>
                <c:pt idx="21">
                  <c:v>13.672213659574469</c:v>
                </c:pt>
                <c:pt idx="22">
                  <c:v>13.670940978723404</c:v>
                </c:pt>
                <c:pt idx="23">
                  <c:v>13.669694255319145</c:v>
                </c:pt>
                <c:pt idx="24">
                  <c:v>13.668447531914893</c:v>
                </c:pt>
                <c:pt idx="25">
                  <c:v>13.666759276595744</c:v>
                </c:pt>
                <c:pt idx="26">
                  <c:v>13.665928127659573</c:v>
                </c:pt>
                <c:pt idx="27">
                  <c:v>13.665512553191487</c:v>
                </c:pt>
                <c:pt idx="28">
                  <c:v>13.664655446808506</c:v>
                </c:pt>
                <c:pt idx="29">
                  <c:v>13.663382765957444</c:v>
                </c:pt>
                <c:pt idx="30">
                  <c:v>13.661694510638293</c:v>
                </c:pt>
                <c:pt idx="31">
                  <c:v>13.660447787234036</c:v>
                </c:pt>
                <c:pt idx="32">
                  <c:v>13.659616638297866</c:v>
                </c:pt>
                <c:pt idx="33">
                  <c:v>13.659616638297866</c:v>
                </c:pt>
                <c:pt idx="34">
                  <c:v>13.659616638297866</c:v>
                </c:pt>
                <c:pt idx="35">
                  <c:v>13.65920106382978</c:v>
                </c:pt>
                <c:pt idx="36">
                  <c:v>13.658759531914885</c:v>
                </c:pt>
                <c:pt idx="37">
                  <c:v>13.657486851063821</c:v>
                </c:pt>
                <c:pt idx="38">
                  <c:v>13.656240127659569</c:v>
                </c:pt>
                <c:pt idx="39">
                  <c:v>13.654551872340416</c:v>
                </c:pt>
                <c:pt idx="40">
                  <c:v>13.653720723404248</c:v>
                </c:pt>
                <c:pt idx="41">
                  <c:v>13.653305148936164</c:v>
                </c:pt>
                <c:pt idx="42">
                  <c:v>13.652058425531909</c:v>
                </c:pt>
                <c:pt idx="43">
                  <c:v>13.65037017021276</c:v>
                </c:pt>
                <c:pt idx="44">
                  <c:v>13.648681914893611</c:v>
                </c:pt>
                <c:pt idx="45">
                  <c:v>13.646578085106377</c:v>
                </c:pt>
                <c:pt idx="46">
                  <c:v>13.644889829787228</c:v>
                </c:pt>
                <c:pt idx="47">
                  <c:v>13.642785999999996</c:v>
                </c:pt>
                <c:pt idx="48">
                  <c:v>13.641513319148933</c:v>
                </c:pt>
                <c:pt idx="49">
                  <c:v>13.63855238297872</c:v>
                </c:pt>
                <c:pt idx="50">
                  <c:v>13.635175872340421</c:v>
                </c:pt>
                <c:pt idx="51">
                  <c:v>13.632630510638291</c:v>
                </c:pt>
                <c:pt idx="52">
                  <c:v>13.62966957446808</c:v>
                </c:pt>
                <c:pt idx="53">
                  <c:v>13.62715017021276</c:v>
                </c:pt>
                <c:pt idx="54">
                  <c:v>13.624630765957443</c:v>
                </c:pt>
                <c:pt idx="55">
                  <c:v>13.622526936170209</c:v>
                </c:pt>
                <c:pt idx="56">
                  <c:v>13.619565999999995</c:v>
                </c:pt>
                <c:pt idx="57">
                  <c:v>13.616189489361695</c:v>
                </c:pt>
                <c:pt idx="58">
                  <c:v>13.612812978723396</c:v>
                </c:pt>
                <c:pt idx="59">
                  <c:v>13.609436468085102</c:v>
                </c:pt>
                <c:pt idx="60">
                  <c:v>13.605644382978715</c:v>
                </c:pt>
                <c:pt idx="61">
                  <c:v>13.602683446808504</c:v>
                </c:pt>
                <c:pt idx="62">
                  <c:v>13.600138085106378</c:v>
                </c:pt>
                <c:pt idx="63">
                  <c:v>13.598449829787228</c:v>
                </c:pt>
                <c:pt idx="64">
                  <c:v>13.596345999999993</c:v>
                </c:pt>
                <c:pt idx="65">
                  <c:v>13.595073319148931</c:v>
                </c:pt>
                <c:pt idx="66">
                  <c:v>13.594242170212759</c:v>
                </c:pt>
                <c:pt idx="67">
                  <c:v>13.59255391489361</c:v>
                </c:pt>
                <c:pt idx="68">
                  <c:v>13.591281234042553</c:v>
                </c:pt>
                <c:pt idx="69">
                  <c:v>13.590865659574467</c:v>
                </c:pt>
                <c:pt idx="70">
                  <c:v>13.590865659574469</c:v>
                </c:pt>
                <c:pt idx="71">
                  <c:v>13.591281234042555</c:v>
                </c:pt>
                <c:pt idx="72">
                  <c:v>13.591281234042553</c:v>
                </c:pt>
                <c:pt idx="73">
                  <c:v>13.591281234042553</c:v>
                </c:pt>
                <c:pt idx="74">
                  <c:v>13.592112382978724</c:v>
                </c:pt>
                <c:pt idx="75">
                  <c:v>13.593385063829787</c:v>
                </c:pt>
                <c:pt idx="76">
                  <c:v>13.594657744680852</c:v>
                </c:pt>
                <c:pt idx="77">
                  <c:v>13.595930425531918</c:v>
                </c:pt>
                <c:pt idx="78">
                  <c:v>13.596345999999999</c:v>
                </c:pt>
                <c:pt idx="79">
                  <c:v>13.596761574468085</c:v>
                </c:pt>
                <c:pt idx="80">
                  <c:v>13.596345999999999</c:v>
                </c:pt>
                <c:pt idx="81">
                  <c:v>13.596345999999999</c:v>
                </c:pt>
                <c:pt idx="82">
                  <c:v>13.596345999999999</c:v>
                </c:pt>
                <c:pt idx="83">
                  <c:v>13.596787531914892</c:v>
                </c:pt>
                <c:pt idx="84">
                  <c:v>13.598060212765954</c:v>
                </c:pt>
                <c:pt idx="85">
                  <c:v>13.599748468085103</c:v>
                </c:pt>
                <c:pt idx="86">
                  <c:v>13.60143672340425</c:v>
                </c:pt>
                <c:pt idx="87">
                  <c:v>13.602683446808504</c:v>
                </c:pt>
                <c:pt idx="88">
                  <c:v>13.604371702127652</c:v>
                </c:pt>
                <c:pt idx="89">
                  <c:v>13.606475531914887</c:v>
                </c:pt>
                <c:pt idx="90">
                  <c:v>13.607722255319143</c:v>
                </c:pt>
                <c:pt idx="91">
                  <c:v>13.608553404255311</c:v>
                </c:pt>
                <c:pt idx="92">
                  <c:v>13.609800127659568</c:v>
                </c:pt>
                <c:pt idx="93">
                  <c:v>13.610631276595736</c:v>
                </c:pt>
                <c:pt idx="94">
                  <c:v>13.612735106382969</c:v>
                </c:pt>
                <c:pt idx="95">
                  <c:v>13.614423361702118</c:v>
                </c:pt>
                <c:pt idx="96">
                  <c:v>13.618215446808504</c:v>
                </c:pt>
                <c:pt idx="97">
                  <c:v>13.622007531914887</c:v>
                </c:pt>
                <c:pt idx="98">
                  <c:v>13.626241148936165</c:v>
                </c:pt>
                <c:pt idx="99">
                  <c:v>13.630890340425527</c:v>
                </c:pt>
                <c:pt idx="100">
                  <c:v>13.634682425531912</c:v>
                </c:pt>
                <c:pt idx="101">
                  <c:v>13.638474510638295</c:v>
                </c:pt>
                <c:pt idx="102">
                  <c:v>13.64226659574468</c:v>
                </c:pt>
                <c:pt idx="103">
                  <c:v>13.646084638297872</c:v>
                </c:pt>
                <c:pt idx="104">
                  <c:v>13.64990268085106</c:v>
                </c:pt>
                <c:pt idx="105">
                  <c:v>13.653694765957445</c:v>
                </c:pt>
                <c:pt idx="106">
                  <c:v>13.657512808510631</c:v>
                </c:pt>
                <c:pt idx="107">
                  <c:v>13.661304893617016</c:v>
                </c:pt>
                <c:pt idx="108">
                  <c:v>13.664681404255315</c:v>
                </c:pt>
                <c:pt idx="109">
                  <c:v>13.668057914893613</c:v>
                </c:pt>
                <c:pt idx="110">
                  <c:v>13.670577319148933</c:v>
                </c:pt>
                <c:pt idx="111">
                  <c:v>13.672265574468083</c:v>
                </c:pt>
                <c:pt idx="112">
                  <c:v>13.673096723404253</c:v>
                </c:pt>
                <c:pt idx="113">
                  <c:v>13.673927872340423</c:v>
                </c:pt>
                <c:pt idx="114">
                  <c:v>13.674343446808509</c:v>
                </c:pt>
                <c:pt idx="115">
                  <c:v>13.674759021276595</c:v>
                </c:pt>
                <c:pt idx="116">
                  <c:v>13.675174595744679</c:v>
                </c:pt>
                <c:pt idx="117">
                  <c:v>13.674733063829784</c:v>
                </c:pt>
                <c:pt idx="118">
                  <c:v>13.673875957446802</c:v>
                </c:pt>
                <c:pt idx="119">
                  <c:v>13.673434425531905</c:v>
                </c:pt>
                <c:pt idx="120">
                  <c:v>13.673434425531905</c:v>
                </c:pt>
                <c:pt idx="121">
                  <c:v>13.672603276595737</c:v>
                </c:pt>
                <c:pt idx="122">
                  <c:v>13.671772127659569</c:v>
                </c:pt>
                <c:pt idx="123">
                  <c:v>13.670499446808503</c:v>
                </c:pt>
                <c:pt idx="124">
                  <c:v>13.669226765957438</c:v>
                </c:pt>
                <c:pt idx="125">
                  <c:v>13.668369659574457</c:v>
                </c:pt>
                <c:pt idx="126">
                  <c:v>13.667512553191481</c:v>
                </c:pt>
                <c:pt idx="127">
                  <c:v>13.668343702127652</c:v>
                </c:pt>
                <c:pt idx="128">
                  <c:v>13.66875927659574</c:v>
                </c:pt>
                <c:pt idx="129">
                  <c:v>13.669590425531911</c:v>
                </c:pt>
                <c:pt idx="130">
                  <c:v>13.670421574468083</c:v>
                </c:pt>
                <c:pt idx="131">
                  <c:v>13.670421574468083</c:v>
                </c:pt>
                <c:pt idx="132">
                  <c:v>13.669980042553188</c:v>
                </c:pt>
                <c:pt idx="133">
                  <c:v>13.669980042553188</c:v>
                </c:pt>
                <c:pt idx="134">
                  <c:v>13.670421574468083</c:v>
                </c:pt>
                <c:pt idx="135">
                  <c:v>13.670421574468085</c:v>
                </c:pt>
                <c:pt idx="136">
                  <c:v>13.669564468085106</c:v>
                </c:pt>
                <c:pt idx="137">
                  <c:v>13.670005999999997</c:v>
                </c:pt>
                <c:pt idx="138">
                  <c:v>13.670447531914892</c:v>
                </c:pt>
                <c:pt idx="139">
                  <c:v>13.670447531914888</c:v>
                </c:pt>
                <c:pt idx="140">
                  <c:v>13.670447531914888</c:v>
                </c:pt>
                <c:pt idx="141">
                  <c:v>13.66959042553191</c:v>
                </c:pt>
                <c:pt idx="142">
                  <c:v>13.668733319148933</c:v>
                </c:pt>
                <c:pt idx="143">
                  <c:v>13.666629489361698</c:v>
                </c:pt>
                <c:pt idx="144">
                  <c:v>13.664525659574466</c:v>
                </c:pt>
                <c:pt idx="145">
                  <c:v>13.661564723404252</c:v>
                </c:pt>
                <c:pt idx="146">
                  <c:v>13.658603787234043</c:v>
                </c:pt>
                <c:pt idx="147">
                  <c:v>13.656499957446808</c:v>
                </c:pt>
                <c:pt idx="148">
                  <c:v>13.65481170212766</c:v>
                </c:pt>
                <c:pt idx="149">
                  <c:v>13.653123446808515</c:v>
                </c:pt>
                <c:pt idx="150">
                  <c:v>13.651435191489366</c:v>
                </c:pt>
                <c:pt idx="151">
                  <c:v>13.649746936170217</c:v>
                </c:pt>
                <c:pt idx="152">
                  <c:v>13.648500212765962</c:v>
                </c:pt>
                <c:pt idx="153">
                  <c:v>13.646370425531915</c:v>
                </c:pt>
                <c:pt idx="154">
                  <c:v>13.645123702127661</c:v>
                </c:pt>
                <c:pt idx="155">
                  <c:v>13.645123702127657</c:v>
                </c:pt>
                <c:pt idx="156">
                  <c:v>13.645123702127657</c:v>
                </c:pt>
                <c:pt idx="157">
                  <c:v>13.645980808510636</c:v>
                </c:pt>
                <c:pt idx="158">
                  <c:v>13.647669063829785</c:v>
                </c:pt>
                <c:pt idx="159">
                  <c:v>13.65021442553191</c:v>
                </c:pt>
                <c:pt idx="160">
                  <c:v>13.652759787234038</c:v>
                </c:pt>
                <c:pt idx="161">
                  <c:v>13.655720723404249</c:v>
                </c:pt>
                <c:pt idx="162">
                  <c:v>13.658266085106378</c:v>
                </c:pt>
                <c:pt idx="163">
                  <c:v>13.66039587234042</c:v>
                </c:pt>
                <c:pt idx="164">
                  <c:v>13.662941234042545</c:v>
                </c:pt>
                <c:pt idx="165">
                  <c:v>13.665486595744671</c:v>
                </c:pt>
                <c:pt idx="166">
                  <c:v>13.6680319574468</c:v>
                </c:pt>
                <c:pt idx="167">
                  <c:v>13.669720212765951</c:v>
                </c:pt>
                <c:pt idx="168">
                  <c:v>13.670551361702122</c:v>
                </c:pt>
                <c:pt idx="169">
                  <c:v>13.671382510638294</c:v>
                </c:pt>
                <c:pt idx="170">
                  <c:v>13.672655191489357</c:v>
                </c:pt>
                <c:pt idx="171">
                  <c:v>13.673512297872335</c:v>
                </c:pt>
                <c:pt idx="172">
                  <c:v>13.674369404255312</c:v>
                </c:pt>
                <c:pt idx="173">
                  <c:v>13.674810936170209</c:v>
                </c:pt>
                <c:pt idx="174">
                  <c:v>13.673538255319144</c:v>
                </c:pt>
                <c:pt idx="175">
                  <c:v>13.671849999999996</c:v>
                </c:pt>
                <c:pt idx="176">
                  <c:v>13.670161744680849</c:v>
                </c:pt>
                <c:pt idx="177">
                  <c:v>13.6684734893617</c:v>
                </c:pt>
                <c:pt idx="178">
                  <c:v>13.667616382978723</c:v>
                </c:pt>
                <c:pt idx="179">
                  <c:v>13.667200808510637</c:v>
                </c:pt>
                <c:pt idx="180">
                  <c:v>13.666369659574469</c:v>
                </c:pt>
                <c:pt idx="181">
                  <c:v>13.665096978723406</c:v>
                </c:pt>
                <c:pt idx="182">
                  <c:v>13.663824297872344</c:v>
                </c:pt>
                <c:pt idx="183">
                  <c:v>13.662993148936174</c:v>
                </c:pt>
                <c:pt idx="184">
                  <c:v>13.662551617021277</c:v>
                </c:pt>
                <c:pt idx="185">
                  <c:v>13.662110085106384</c:v>
                </c:pt>
                <c:pt idx="186">
                  <c:v>13.662110085106381</c:v>
                </c:pt>
                <c:pt idx="187">
                  <c:v>13.662551617021276</c:v>
                </c:pt>
                <c:pt idx="188">
                  <c:v>13.663408723404251</c:v>
                </c:pt>
                <c:pt idx="189">
                  <c:v>13.664265829787229</c:v>
                </c:pt>
                <c:pt idx="190">
                  <c:v>13.665954085106382</c:v>
                </c:pt>
                <c:pt idx="191">
                  <c:v>13.667642340425529</c:v>
                </c:pt>
                <c:pt idx="192">
                  <c:v>13.669330595744681</c:v>
                </c:pt>
                <c:pt idx="193">
                  <c:v>13.671018851063829</c:v>
                </c:pt>
                <c:pt idx="194">
                  <c:v>13.671850000000003</c:v>
                </c:pt>
                <c:pt idx="195">
                  <c:v>13.672265574468089</c:v>
                </c:pt>
                <c:pt idx="196">
                  <c:v>13.673096723404262</c:v>
                </c:pt>
                <c:pt idx="197">
                  <c:v>13.673927872340434</c:v>
                </c:pt>
                <c:pt idx="198">
                  <c:v>13.674759021276602</c:v>
                </c:pt>
                <c:pt idx="199">
                  <c:v>13.676005744680859</c:v>
                </c:pt>
                <c:pt idx="200">
                  <c:v>13.67769400000001</c:v>
                </c:pt>
                <c:pt idx="201">
                  <c:v>13.679382255319156</c:v>
                </c:pt>
                <c:pt idx="202">
                  <c:v>13.679823787234048</c:v>
                </c:pt>
                <c:pt idx="203">
                  <c:v>13.679823787234048</c:v>
                </c:pt>
                <c:pt idx="204">
                  <c:v>13.678966680851071</c:v>
                </c:pt>
                <c:pt idx="205">
                  <c:v>13.678109574468094</c:v>
                </c:pt>
                <c:pt idx="206">
                  <c:v>13.676836893617029</c:v>
                </c:pt>
                <c:pt idx="207">
                  <c:v>13.675564212765963</c:v>
                </c:pt>
                <c:pt idx="208">
                  <c:v>13.674707106382986</c:v>
                </c:pt>
                <c:pt idx="209">
                  <c:v>13.673850000000009</c:v>
                </c:pt>
                <c:pt idx="210">
                  <c:v>13.673408468085114</c:v>
                </c:pt>
                <c:pt idx="211">
                  <c:v>13.672992893617028</c:v>
                </c:pt>
                <c:pt idx="212">
                  <c:v>13.671720212765965</c:v>
                </c:pt>
                <c:pt idx="213">
                  <c:v>13.67130463829788</c:v>
                </c:pt>
                <c:pt idx="214">
                  <c:v>13.67130463829788</c:v>
                </c:pt>
                <c:pt idx="215">
                  <c:v>13.672161744680858</c:v>
                </c:pt>
                <c:pt idx="216">
                  <c:v>13.673018851063835</c:v>
                </c:pt>
                <c:pt idx="217">
                  <c:v>13.673434425531921</c:v>
                </c:pt>
                <c:pt idx="218">
                  <c:v>13.673018851063832</c:v>
                </c:pt>
                <c:pt idx="219">
                  <c:v>13.672603276595746</c:v>
                </c:pt>
                <c:pt idx="220">
                  <c:v>13.672603276595744</c:v>
                </c:pt>
                <c:pt idx="221">
                  <c:v>13.673460382978721</c:v>
                </c:pt>
                <c:pt idx="222">
                  <c:v>13.674733063829787</c:v>
                </c:pt>
                <c:pt idx="223">
                  <c:v>13.67600574468085</c:v>
                </c:pt>
                <c:pt idx="224">
                  <c:v>13.676421319148936</c:v>
                </c:pt>
                <c:pt idx="225">
                  <c:v>13.67683689361702</c:v>
                </c:pt>
                <c:pt idx="226">
                  <c:v>13.677252468085104</c:v>
                </c:pt>
                <c:pt idx="227">
                  <c:v>13.677252468085104</c:v>
                </c:pt>
                <c:pt idx="228">
                  <c:v>13.67766804255319</c:v>
                </c:pt>
                <c:pt idx="229">
                  <c:v>13.67766804255319</c:v>
                </c:pt>
                <c:pt idx="230">
                  <c:v>13.67766804255319</c:v>
                </c:pt>
                <c:pt idx="231">
                  <c:v>13.67683689361702</c:v>
                </c:pt>
                <c:pt idx="232">
                  <c:v>13.67600574468085</c:v>
                </c:pt>
                <c:pt idx="233">
                  <c:v>13.67600574468085</c:v>
                </c:pt>
                <c:pt idx="234">
                  <c:v>13.676421319148936</c:v>
                </c:pt>
                <c:pt idx="235">
                  <c:v>13.67683689361702</c:v>
                </c:pt>
                <c:pt idx="236">
                  <c:v>13.677668042553192</c:v>
                </c:pt>
                <c:pt idx="237">
                  <c:v>13.677668042553192</c:v>
                </c:pt>
                <c:pt idx="238">
                  <c:v>13.678083617021281</c:v>
                </c:pt>
                <c:pt idx="239">
                  <c:v>13.678499191489363</c:v>
                </c:pt>
                <c:pt idx="240">
                  <c:v>13.679356297872344</c:v>
                </c:pt>
                <c:pt idx="241">
                  <c:v>13.680213404255321</c:v>
                </c:pt>
                <c:pt idx="242">
                  <c:v>13.680628978723407</c:v>
                </c:pt>
                <c:pt idx="243">
                  <c:v>13.6810705106383</c:v>
                </c:pt>
                <c:pt idx="244">
                  <c:v>13.681927617021277</c:v>
                </c:pt>
                <c:pt idx="245">
                  <c:v>13.682784723404255</c:v>
                </c:pt>
                <c:pt idx="246">
                  <c:v>13.683226255319148</c:v>
                </c:pt>
                <c:pt idx="247">
                  <c:v>13.68366778723404</c:v>
                </c:pt>
                <c:pt idx="248">
                  <c:v>13.684083361702124</c:v>
                </c:pt>
                <c:pt idx="249">
                  <c:v>13.683641829787232</c:v>
                </c:pt>
                <c:pt idx="250">
                  <c:v>13.683641829787234</c:v>
                </c:pt>
                <c:pt idx="251">
                  <c:v>13.68405740425532</c:v>
                </c:pt>
                <c:pt idx="252">
                  <c:v>13.684472978723406</c:v>
                </c:pt>
                <c:pt idx="253">
                  <c:v>13.684888553191493</c:v>
                </c:pt>
                <c:pt idx="254">
                  <c:v>13.684888553191493</c:v>
                </c:pt>
                <c:pt idx="255">
                  <c:v>13.684472978723411</c:v>
                </c:pt>
                <c:pt idx="256">
                  <c:v>13.684057404255327</c:v>
                </c:pt>
                <c:pt idx="257">
                  <c:v>13.683226255319159</c:v>
                </c:pt>
                <c:pt idx="258">
                  <c:v>13.681953574468093</c:v>
                </c:pt>
                <c:pt idx="259">
                  <c:v>13.682369148936179</c:v>
                </c:pt>
                <c:pt idx="260">
                  <c:v>13.681927617021284</c:v>
                </c:pt>
                <c:pt idx="261">
                  <c:v>13.681486085106391</c:v>
                </c:pt>
                <c:pt idx="262">
                  <c:v>13.681044553191496</c:v>
                </c:pt>
                <c:pt idx="263">
                  <c:v>13.680187446808517</c:v>
                </c:pt>
                <c:pt idx="264">
                  <c:v>13.679771872340433</c:v>
                </c:pt>
                <c:pt idx="265">
                  <c:v>13.680603021276603</c:v>
                </c:pt>
                <c:pt idx="266">
                  <c:v>13.681434170212775</c:v>
                </c:pt>
                <c:pt idx="267">
                  <c:v>13.681849744680859</c:v>
                </c:pt>
                <c:pt idx="268">
                  <c:v>13.681434170212771</c:v>
                </c:pt>
                <c:pt idx="269">
                  <c:v>13.681018595744684</c:v>
                </c:pt>
                <c:pt idx="270">
                  <c:v>13.680603021276598</c:v>
                </c:pt>
                <c:pt idx="271">
                  <c:v>13.681044553191489</c:v>
                </c:pt>
                <c:pt idx="272">
                  <c:v>13.68148608510638</c:v>
                </c:pt>
                <c:pt idx="273">
                  <c:v>13.682343191489361</c:v>
                </c:pt>
                <c:pt idx="274">
                  <c:v>13.684031446808509</c:v>
                </c:pt>
                <c:pt idx="275">
                  <c:v>13.684888553191486</c:v>
                </c:pt>
                <c:pt idx="276">
                  <c:v>13.686161234042551</c:v>
                </c:pt>
                <c:pt idx="277">
                  <c:v>13.687433914893614</c:v>
                </c:pt>
                <c:pt idx="278">
                  <c:v>13.689122170212762</c:v>
                </c:pt>
                <c:pt idx="279">
                  <c:v>13.691641574468086</c:v>
                </c:pt>
                <c:pt idx="280">
                  <c:v>13.692914255319149</c:v>
                </c:pt>
                <c:pt idx="281">
                  <c:v>13.693329829787235</c:v>
                </c:pt>
                <c:pt idx="282">
                  <c:v>13.693745404255319</c:v>
                </c:pt>
                <c:pt idx="283">
                  <c:v>13.693745404255319</c:v>
                </c:pt>
                <c:pt idx="284">
                  <c:v>13.694160978723405</c:v>
                </c:pt>
                <c:pt idx="285">
                  <c:v>13.694160978723405</c:v>
                </c:pt>
                <c:pt idx="286">
                  <c:v>13.694160978723408</c:v>
                </c:pt>
                <c:pt idx="287">
                  <c:v>13.693719446808513</c:v>
                </c:pt>
                <c:pt idx="288">
                  <c:v>13.693719446808513</c:v>
                </c:pt>
                <c:pt idx="289">
                  <c:v>13.694160978723403</c:v>
                </c:pt>
                <c:pt idx="290">
                  <c:v>13.694576553191489</c:v>
                </c:pt>
                <c:pt idx="291">
                  <c:v>13.694576553191487</c:v>
                </c:pt>
                <c:pt idx="292">
                  <c:v>13.694992127659571</c:v>
                </c:pt>
                <c:pt idx="293">
                  <c:v>13.694550595744676</c:v>
                </c:pt>
                <c:pt idx="294">
                  <c:v>13.694109063829783</c:v>
                </c:pt>
                <c:pt idx="295">
                  <c:v>13.693251957446801</c:v>
                </c:pt>
                <c:pt idx="296">
                  <c:v>13.693693489361696</c:v>
                </c:pt>
                <c:pt idx="297">
                  <c:v>13.693693489361698</c:v>
                </c:pt>
                <c:pt idx="298">
                  <c:v>13.693693489361698</c:v>
                </c:pt>
                <c:pt idx="299">
                  <c:v>13.692862340425531</c:v>
                </c:pt>
                <c:pt idx="300">
                  <c:v>13.691615617021277</c:v>
                </c:pt>
                <c:pt idx="301">
                  <c:v>13.690784468085106</c:v>
                </c:pt>
                <c:pt idx="302">
                  <c:v>13.689953319148938</c:v>
                </c:pt>
                <c:pt idx="303">
                  <c:v>13.689122170212762</c:v>
                </c:pt>
                <c:pt idx="304">
                  <c:v>13.688265063829784</c:v>
                </c:pt>
                <c:pt idx="305">
                  <c:v>13.687407957446803</c:v>
                </c:pt>
                <c:pt idx="306">
                  <c:v>13.685719702127654</c:v>
                </c:pt>
                <c:pt idx="307">
                  <c:v>13.683615872340422</c:v>
                </c:pt>
                <c:pt idx="308">
                  <c:v>13.681512042553187</c:v>
                </c:pt>
                <c:pt idx="309">
                  <c:v>13.68026531914893</c:v>
                </c:pt>
                <c:pt idx="310">
                  <c:v>13.678992638297865</c:v>
                </c:pt>
                <c:pt idx="311">
                  <c:v>13.677304382978718</c:v>
                </c:pt>
                <c:pt idx="312">
                  <c:v>13.67561612765957</c:v>
                </c:pt>
                <c:pt idx="313">
                  <c:v>13.674343446808505</c:v>
                </c:pt>
                <c:pt idx="314">
                  <c:v>13.673070765957444</c:v>
                </c:pt>
                <c:pt idx="315">
                  <c:v>13.673070765957444</c:v>
                </c:pt>
                <c:pt idx="316">
                  <c:v>13.673486340425528</c:v>
                </c:pt>
                <c:pt idx="317">
                  <c:v>13.673901914893612</c:v>
                </c:pt>
                <c:pt idx="318">
                  <c:v>13.674317489361698</c:v>
                </c:pt>
                <c:pt idx="319">
                  <c:v>13.674317489361698</c:v>
                </c:pt>
                <c:pt idx="320">
                  <c:v>13.673901914893612</c:v>
                </c:pt>
                <c:pt idx="321">
                  <c:v>13.673486340425528</c:v>
                </c:pt>
                <c:pt idx="322">
                  <c:v>13.673486340425528</c:v>
                </c:pt>
                <c:pt idx="323">
                  <c:v>13.673901914893612</c:v>
                </c:pt>
                <c:pt idx="324">
                  <c:v>13.673901914893611</c:v>
                </c:pt>
                <c:pt idx="325">
                  <c:v>13.673901914893612</c:v>
                </c:pt>
                <c:pt idx="326">
                  <c:v>13.673486340425528</c:v>
                </c:pt>
                <c:pt idx="327">
                  <c:v>13.673901914893612</c:v>
                </c:pt>
                <c:pt idx="328">
                  <c:v>13.673901914893612</c:v>
                </c:pt>
                <c:pt idx="329">
                  <c:v>13.67348634042553</c:v>
                </c:pt>
                <c:pt idx="330">
                  <c:v>13.673486340425532</c:v>
                </c:pt>
                <c:pt idx="331">
                  <c:v>13.673486340425532</c:v>
                </c:pt>
                <c:pt idx="332">
                  <c:v>13.673486340425532</c:v>
                </c:pt>
                <c:pt idx="333">
                  <c:v>13.673927872340427</c:v>
                </c:pt>
                <c:pt idx="334">
                  <c:v>13.674369404255318</c:v>
                </c:pt>
                <c:pt idx="335">
                  <c:v>13.674784978723403</c:v>
                </c:pt>
                <c:pt idx="336">
                  <c:v>13.675200553191489</c:v>
                </c:pt>
                <c:pt idx="337">
                  <c:v>13.675616127659572</c:v>
                </c:pt>
                <c:pt idx="338">
                  <c:v>13.676862851063827</c:v>
                </c:pt>
                <c:pt idx="339">
                  <c:v>13.678135574468083</c:v>
                </c:pt>
                <c:pt idx="340">
                  <c:v>13.680265404255319</c:v>
                </c:pt>
                <c:pt idx="341">
                  <c:v>13.681953659574466</c:v>
                </c:pt>
                <c:pt idx="342">
                  <c:v>13.683641914893615</c:v>
                </c:pt>
                <c:pt idx="343">
                  <c:v>13.684888638297874</c:v>
                </c:pt>
                <c:pt idx="344">
                  <c:v>13.687434042553194</c:v>
                </c:pt>
                <c:pt idx="345">
                  <c:v>13.690394978723406</c:v>
                </c:pt>
                <c:pt idx="346">
                  <c:v>13.694187063829787</c:v>
                </c:pt>
                <c:pt idx="347">
                  <c:v>13.698394723404256</c:v>
                </c:pt>
                <c:pt idx="348">
                  <c:v>13.70260238297872</c:v>
                </c:pt>
                <c:pt idx="349">
                  <c:v>13.70681004255319</c:v>
                </c:pt>
                <c:pt idx="350">
                  <c:v>13.711017702127657</c:v>
                </c:pt>
                <c:pt idx="351">
                  <c:v>13.715666893617019</c:v>
                </c:pt>
                <c:pt idx="352">
                  <c:v>13.720731659574462</c:v>
                </c:pt>
                <c:pt idx="353">
                  <c:v>13.72496531914893</c:v>
                </c:pt>
                <c:pt idx="354">
                  <c:v>13.729198978723401</c:v>
                </c:pt>
                <c:pt idx="355">
                  <c:v>13.732991063829784</c:v>
                </c:pt>
                <c:pt idx="356">
                  <c:v>13.735926042553187</c:v>
                </c:pt>
                <c:pt idx="357">
                  <c:v>13.739302553191486</c:v>
                </c:pt>
                <c:pt idx="358">
                  <c:v>13.742263489361697</c:v>
                </c:pt>
                <c:pt idx="359">
                  <c:v>13.745224425531912</c:v>
                </c:pt>
                <c:pt idx="360">
                  <c:v>13.746912680851061</c:v>
                </c:pt>
                <c:pt idx="361">
                  <c:v>13.749016510638294</c:v>
                </c:pt>
                <c:pt idx="362">
                  <c:v>13.749432085106379</c:v>
                </c:pt>
                <c:pt idx="363">
                  <c:v>13.749847659574465</c:v>
                </c:pt>
                <c:pt idx="364">
                  <c:v>13.750263234042551</c:v>
                </c:pt>
                <c:pt idx="365">
                  <c:v>13.750263234042551</c:v>
                </c:pt>
                <c:pt idx="366">
                  <c:v>13.750678808510635</c:v>
                </c:pt>
                <c:pt idx="367">
                  <c:v>13.750678808510635</c:v>
                </c:pt>
                <c:pt idx="368">
                  <c:v>13.75023727659574</c:v>
                </c:pt>
                <c:pt idx="369">
                  <c:v>13.750237276595739</c:v>
                </c:pt>
                <c:pt idx="370">
                  <c:v>13.749821702127653</c:v>
                </c:pt>
                <c:pt idx="371">
                  <c:v>13.750237276595739</c:v>
                </c:pt>
                <c:pt idx="372">
                  <c:v>13.750237276595735</c:v>
                </c:pt>
                <c:pt idx="373">
                  <c:v>13.748964595744672</c:v>
                </c:pt>
                <c:pt idx="374">
                  <c:v>13.747717872340418</c:v>
                </c:pt>
                <c:pt idx="375">
                  <c:v>13.746886723404247</c:v>
                </c:pt>
                <c:pt idx="376">
                  <c:v>13.746055574468079</c:v>
                </c:pt>
                <c:pt idx="377">
                  <c:v>13.745224425531907</c:v>
                </c:pt>
                <c:pt idx="378">
                  <c:v>13.744808851063823</c:v>
                </c:pt>
                <c:pt idx="379">
                  <c:v>13.743977702127655</c:v>
                </c:pt>
                <c:pt idx="380">
                  <c:v>13.742705021276588</c:v>
                </c:pt>
                <c:pt idx="381">
                  <c:v>13.741847914893611</c:v>
                </c:pt>
                <c:pt idx="382">
                  <c:v>13.740990808510633</c:v>
                </c:pt>
                <c:pt idx="383">
                  <c:v>13.740575234042549</c:v>
                </c:pt>
                <c:pt idx="384">
                  <c:v>13.740159659574466</c:v>
                </c:pt>
                <c:pt idx="385">
                  <c:v>13.739328510638295</c:v>
                </c:pt>
                <c:pt idx="386">
                  <c:v>13.738055787234041</c:v>
                </c:pt>
                <c:pt idx="387">
                  <c:v>13.736783063829787</c:v>
                </c:pt>
                <c:pt idx="388">
                  <c:v>13.736367489361703</c:v>
                </c:pt>
                <c:pt idx="389">
                  <c:v>13.736809063829789</c:v>
                </c:pt>
                <c:pt idx="390">
                  <c:v>13.737250638297873</c:v>
                </c:pt>
                <c:pt idx="391">
                  <c:v>13.736393489361703</c:v>
                </c:pt>
                <c:pt idx="392">
                  <c:v>13.73512080851064</c:v>
                </c:pt>
                <c:pt idx="393">
                  <c:v>13.733016978723406</c:v>
                </c:pt>
                <c:pt idx="394">
                  <c:v>13.730913148936171</c:v>
                </c:pt>
                <c:pt idx="395">
                  <c:v>13.729224893617022</c:v>
                </c:pt>
                <c:pt idx="396">
                  <c:v>13.727952212765958</c:v>
                </c:pt>
                <c:pt idx="397">
                  <c:v>13.726263957446809</c:v>
                </c:pt>
                <c:pt idx="398">
                  <c:v>13.724575702127661</c:v>
                </c:pt>
                <c:pt idx="399">
                  <c:v>13.722471872340424</c:v>
                </c:pt>
                <c:pt idx="400">
                  <c:v>13.721199148936169</c:v>
                </c:pt>
                <c:pt idx="401">
                  <c:v>13.720341999999995</c:v>
                </c:pt>
                <c:pt idx="402">
                  <c:v>13.719926425531913</c:v>
                </c:pt>
                <c:pt idx="403">
                  <c:v>13.719510851063827</c:v>
                </c:pt>
                <c:pt idx="404">
                  <c:v>13.719095276595741</c:v>
                </c:pt>
                <c:pt idx="405">
                  <c:v>13.719510851063827</c:v>
                </c:pt>
                <c:pt idx="406">
                  <c:v>13.719926425531911</c:v>
                </c:pt>
                <c:pt idx="407">
                  <c:v>13.721199106382976</c:v>
                </c:pt>
                <c:pt idx="408">
                  <c:v>13.722471787234038</c:v>
                </c:pt>
                <c:pt idx="409">
                  <c:v>13.724575617021273</c:v>
                </c:pt>
                <c:pt idx="410">
                  <c:v>13.726679446808507</c:v>
                </c:pt>
                <c:pt idx="411">
                  <c:v>13.728367702127656</c:v>
                </c:pt>
                <c:pt idx="412">
                  <c:v>13.730055957446805</c:v>
                </c:pt>
                <c:pt idx="413">
                  <c:v>13.731744212765953</c:v>
                </c:pt>
                <c:pt idx="414">
                  <c:v>13.732575361702123</c:v>
                </c:pt>
                <c:pt idx="415">
                  <c:v>13.733848042553189</c:v>
                </c:pt>
                <c:pt idx="416">
                  <c:v>13.734263617021275</c:v>
                </c:pt>
                <c:pt idx="417">
                  <c:v>13.734679191489361</c:v>
                </c:pt>
                <c:pt idx="418">
                  <c:v>13.734679191489361</c:v>
                </c:pt>
                <c:pt idx="419">
                  <c:v>13.734679191489361</c:v>
                </c:pt>
                <c:pt idx="420">
                  <c:v>13.735120723404254</c:v>
                </c:pt>
                <c:pt idx="421">
                  <c:v>13.73553629787234</c:v>
                </c:pt>
                <c:pt idx="422">
                  <c:v>13.735951872340426</c:v>
                </c:pt>
                <c:pt idx="423">
                  <c:v>13.73636744680851</c:v>
                </c:pt>
                <c:pt idx="424">
                  <c:v>13.736783021276596</c:v>
                </c:pt>
                <c:pt idx="425">
                  <c:v>13.736367446808512</c:v>
                </c:pt>
                <c:pt idx="426">
                  <c:v>13.735951872340426</c:v>
                </c:pt>
                <c:pt idx="427">
                  <c:v>13.73553629787234</c:v>
                </c:pt>
                <c:pt idx="428">
                  <c:v>13.734705148936168</c:v>
                </c:pt>
                <c:pt idx="429">
                  <c:v>13.733874</c:v>
                </c:pt>
                <c:pt idx="430">
                  <c:v>13.733432468085105</c:v>
                </c:pt>
                <c:pt idx="431">
                  <c:v>13.732575361702128</c:v>
                </c:pt>
                <c:pt idx="432">
                  <c:v>13.731718255319151</c:v>
                </c:pt>
                <c:pt idx="433">
                  <c:v>13.730861148936174</c:v>
                </c:pt>
                <c:pt idx="434">
                  <c:v>13.730004042553194</c:v>
                </c:pt>
                <c:pt idx="435">
                  <c:v>13.728315787234049</c:v>
                </c:pt>
                <c:pt idx="436">
                  <c:v>13.725770382978729</c:v>
                </c:pt>
                <c:pt idx="437">
                  <c:v>13.721952297872344</c:v>
                </c:pt>
                <c:pt idx="438">
                  <c:v>13.719017319148941</c:v>
                </c:pt>
                <c:pt idx="439">
                  <c:v>13.716497914893621</c:v>
                </c:pt>
                <c:pt idx="440">
                  <c:v>13.714394085106385</c:v>
                </c:pt>
                <c:pt idx="441">
                  <c:v>13.712705829787236</c:v>
                </c:pt>
                <c:pt idx="442">
                  <c:v>13.710602</c:v>
                </c:pt>
                <c:pt idx="443">
                  <c:v>13.708498170212765</c:v>
                </c:pt>
                <c:pt idx="444">
                  <c:v>13.706809914893615</c:v>
                </c:pt>
                <c:pt idx="445">
                  <c:v>13.70470608510638</c:v>
                </c:pt>
                <c:pt idx="446">
                  <c:v>13.702602255319148</c:v>
                </c:pt>
                <c:pt idx="447">
                  <c:v>13.700498425531913</c:v>
                </c:pt>
                <c:pt idx="448">
                  <c:v>13.698394595744679</c:v>
                </c:pt>
                <c:pt idx="449">
                  <c:v>13.697121914893616</c:v>
                </c:pt>
                <c:pt idx="450">
                  <c:v>13.695849234042553</c:v>
                </c:pt>
                <c:pt idx="451">
                  <c:v>13.69457655319149</c:v>
                </c:pt>
                <c:pt idx="452">
                  <c:v>13.693303872340428</c:v>
                </c:pt>
                <c:pt idx="453">
                  <c:v>13.693303872340428</c:v>
                </c:pt>
                <c:pt idx="454">
                  <c:v>13.693303872340428</c:v>
                </c:pt>
                <c:pt idx="455">
                  <c:v>13.692888297872342</c:v>
                </c:pt>
                <c:pt idx="456">
                  <c:v>13.69247272340426</c:v>
                </c:pt>
                <c:pt idx="457">
                  <c:v>13.691641574468088</c:v>
                </c:pt>
                <c:pt idx="458">
                  <c:v>13.691226000000002</c:v>
                </c:pt>
                <c:pt idx="459">
                  <c:v>13.691226</c:v>
                </c:pt>
                <c:pt idx="460">
                  <c:v>13.691226</c:v>
                </c:pt>
                <c:pt idx="461">
                  <c:v>13.69249868085106</c:v>
                </c:pt>
                <c:pt idx="462">
                  <c:v>13.693771361702122</c:v>
                </c:pt>
                <c:pt idx="463">
                  <c:v>13.695459617021271</c:v>
                </c:pt>
                <c:pt idx="464">
                  <c:v>13.697563446808505</c:v>
                </c:pt>
                <c:pt idx="465">
                  <c:v>13.699251702127652</c:v>
                </c:pt>
                <c:pt idx="466">
                  <c:v>13.701355531914889</c:v>
                </c:pt>
                <c:pt idx="467">
                  <c:v>13.704290510638295</c:v>
                </c:pt>
                <c:pt idx="468">
                  <c:v>13.706809914893615</c:v>
                </c:pt>
                <c:pt idx="469">
                  <c:v>13.709329319148933</c:v>
                </c:pt>
                <c:pt idx="470">
                  <c:v>13.711433148936168</c:v>
                </c:pt>
                <c:pt idx="471">
                  <c:v>13.713121404255316</c:v>
                </c:pt>
                <c:pt idx="472">
                  <c:v>13.715640808510637</c:v>
                </c:pt>
                <c:pt idx="473">
                  <c:v>13.719017361702125</c:v>
                </c:pt>
                <c:pt idx="474">
                  <c:v>13.722809489361699</c:v>
                </c:pt>
                <c:pt idx="475">
                  <c:v>13.726601617021274</c:v>
                </c:pt>
                <c:pt idx="476">
                  <c:v>13.729978170212762</c:v>
                </c:pt>
                <c:pt idx="477">
                  <c:v>13.732523574468077</c:v>
                </c:pt>
                <c:pt idx="478">
                  <c:v>13.735068978723396</c:v>
                </c:pt>
                <c:pt idx="479">
                  <c:v>13.737614382978713</c:v>
                </c:pt>
                <c:pt idx="480">
                  <c:v>13.739744212765947</c:v>
                </c:pt>
                <c:pt idx="481">
                  <c:v>13.741432468085096</c:v>
                </c:pt>
                <c:pt idx="482">
                  <c:v>13.743120723404244</c:v>
                </c:pt>
                <c:pt idx="483">
                  <c:v>13.744393404255307</c:v>
                </c:pt>
                <c:pt idx="484">
                  <c:v>13.747354340425524</c:v>
                </c:pt>
                <c:pt idx="485">
                  <c:v>13.749458170212758</c:v>
                </c:pt>
                <c:pt idx="486">
                  <c:v>13.751561999999995</c:v>
                </c:pt>
                <c:pt idx="487">
                  <c:v>13.754081404255317</c:v>
                </c:pt>
                <c:pt idx="488">
                  <c:v>13.755769659574465</c:v>
                </c:pt>
                <c:pt idx="489">
                  <c:v>13.757457914893616</c:v>
                </c:pt>
                <c:pt idx="490">
                  <c:v>13.758315021276593</c:v>
                </c:pt>
                <c:pt idx="491">
                  <c:v>13.758730595744678</c:v>
                </c:pt>
                <c:pt idx="492">
                  <c:v>13.759146170212764</c:v>
                </c:pt>
                <c:pt idx="493">
                  <c:v>13.760418851063827</c:v>
                </c:pt>
                <c:pt idx="494">
                  <c:v>13.761249999999999</c:v>
                </c:pt>
                <c:pt idx="495">
                  <c:v>13.762522680851061</c:v>
                </c:pt>
                <c:pt idx="496">
                  <c:v>13.762964212765956</c:v>
                </c:pt>
                <c:pt idx="497">
                  <c:v>13.763405744680849</c:v>
                </c:pt>
                <c:pt idx="498">
                  <c:v>13.764262851063826</c:v>
                </c:pt>
                <c:pt idx="499">
                  <c:v>13.765535531914892</c:v>
                </c:pt>
                <c:pt idx="500">
                  <c:v>13.765119957446807</c:v>
                </c:pt>
                <c:pt idx="501">
                  <c:v>13.764704382978721</c:v>
                </c:pt>
                <c:pt idx="502">
                  <c:v>13.763847276595744</c:v>
                </c:pt>
                <c:pt idx="503">
                  <c:v>13.763431702127658</c:v>
                </c:pt>
                <c:pt idx="504">
                  <c:v>13.76301612765957</c:v>
                </c:pt>
                <c:pt idx="505">
                  <c:v>13.762159021276595</c:v>
                </c:pt>
                <c:pt idx="506">
                  <c:v>13.761301914893618</c:v>
                </c:pt>
                <c:pt idx="507">
                  <c:v>13.760886340425532</c:v>
                </c:pt>
                <c:pt idx="508">
                  <c:v>13.760886340425531</c:v>
                </c:pt>
                <c:pt idx="509">
                  <c:v>13.760029234042555</c:v>
                </c:pt>
                <c:pt idx="510">
                  <c:v>13.759613659574466</c:v>
                </c:pt>
                <c:pt idx="511">
                  <c:v>13.758340978723407</c:v>
                </c:pt>
                <c:pt idx="512">
                  <c:v>13.757483872340426</c:v>
                </c:pt>
                <c:pt idx="513">
                  <c:v>13.755380042553192</c:v>
                </c:pt>
                <c:pt idx="514">
                  <c:v>13.752860638297875</c:v>
                </c:pt>
                <c:pt idx="515">
                  <c:v>13.749925659574467</c:v>
                </c:pt>
                <c:pt idx="516">
                  <c:v>13.746990680851065</c:v>
                </c:pt>
                <c:pt idx="517">
                  <c:v>13.744471276595746</c:v>
                </c:pt>
                <c:pt idx="518">
                  <c:v>13.742783021276596</c:v>
                </c:pt>
                <c:pt idx="519">
                  <c:v>13.740263617021277</c:v>
                </c:pt>
                <c:pt idx="520">
                  <c:v>13.737718212765959</c:v>
                </c:pt>
                <c:pt idx="521">
                  <c:v>13.735172808510638</c:v>
                </c:pt>
                <c:pt idx="522">
                  <c:v>13.732627404255322</c:v>
                </c:pt>
                <c:pt idx="523">
                  <c:v>13.729666425531917</c:v>
                </c:pt>
                <c:pt idx="524">
                  <c:v>13.726705446808511</c:v>
                </c:pt>
                <c:pt idx="525">
                  <c:v>13.724160042553194</c:v>
                </c:pt>
                <c:pt idx="526">
                  <c:v>13.722056170212769</c:v>
                </c:pt>
                <c:pt idx="527">
                  <c:v>13.720783446808513</c:v>
                </c:pt>
                <c:pt idx="528">
                  <c:v>13.720783446808515</c:v>
                </c:pt>
                <c:pt idx="529">
                  <c:v>13.721640595744685</c:v>
                </c:pt>
                <c:pt idx="530">
                  <c:v>13.722471744680856</c:v>
                </c:pt>
                <c:pt idx="531">
                  <c:v>13.723328893617026</c:v>
                </c:pt>
                <c:pt idx="532">
                  <c:v>13.725017191489362</c:v>
                </c:pt>
                <c:pt idx="533">
                  <c:v>13.726705446808511</c:v>
                </c:pt>
                <c:pt idx="534">
                  <c:v>13.727978170212769</c:v>
                </c:pt>
                <c:pt idx="535">
                  <c:v>13.729666468085105</c:v>
                </c:pt>
                <c:pt idx="536">
                  <c:v>13.731770297872339</c:v>
                </c:pt>
                <c:pt idx="537">
                  <c:v>13.733874170212765</c:v>
                </c:pt>
                <c:pt idx="538">
                  <c:v>13.73641957446808</c:v>
                </c:pt>
                <c:pt idx="539">
                  <c:v>13.739380553191486</c:v>
                </c:pt>
                <c:pt idx="540">
                  <c:v>13.741484425531906</c:v>
                </c:pt>
                <c:pt idx="541">
                  <c:v>13.743614255319139</c:v>
                </c:pt>
                <c:pt idx="542">
                  <c:v>13.7448609787234</c:v>
                </c:pt>
                <c:pt idx="543">
                  <c:v>13.745692127659568</c:v>
                </c:pt>
                <c:pt idx="544">
                  <c:v>13.745692127659568</c:v>
                </c:pt>
                <c:pt idx="545">
                  <c:v>13.74569212765957</c:v>
                </c:pt>
                <c:pt idx="546">
                  <c:v>13.74569212765957</c:v>
                </c:pt>
                <c:pt idx="547">
                  <c:v>13.746107702127656</c:v>
                </c:pt>
                <c:pt idx="548">
                  <c:v>13.746523276595742</c:v>
                </c:pt>
                <c:pt idx="549">
                  <c:v>13.747795957446808</c:v>
                </c:pt>
                <c:pt idx="550">
                  <c:v>13.748211531914894</c:v>
                </c:pt>
                <c:pt idx="551">
                  <c:v>13.749042680851062</c:v>
                </c:pt>
                <c:pt idx="552">
                  <c:v>13.749484212765951</c:v>
                </c:pt>
                <c:pt idx="553">
                  <c:v>13.75034131914893</c:v>
                </c:pt>
                <c:pt idx="554">
                  <c:v>13.750756893617016</c:v>
                </c:pt>
                <c:pt idx="555">
                  <c:v>13.751172468085102</c:v>
                </c:pt>
                <c:pt idx="556">
                  <c:v>13.752445148936168</c:v>
                </c:pt>
                <c:pt idx="557">
                  <c:v>13.753276297872336</c:v>
                </c:pt>
                <c:pt idx="558">
                  <c:v>13.754548978723401</c:v>
                </c:pt>
                <c:pt idx="559">
                  <c:v>13.756237234042553</c:v>
                </c:pt>
                <c:pt idx="560">
                  <c:v>13.759198212765957</c:v>
                </c:pt>
                <c:pt idx="561">
                  <c:v>13.762159191489364</c:v>
                </c:pt>
                <c:pt idx="562">
                  <c:v>13.765094170212771</c:v>
                </c:pt>
                <c:pt idx="563">
                  <c:v>13.767613574468088</c:v>
                </c:pt>
                <c:pt idx="564">
                  <c:v>13.770132978723407</c:v>
                </c:pt>
                <c:pt idx="565">
                  <c:v>13.771405659574471</c:v>
                </c:pt>
                <c:pt idx="566">
                  <c:v>13.773925063829791</c:v>
                </c:pt>
                <c:pt idx="567">
                  <c:v>13.776028893617026</c:v>
                </c:pt>
                <c:pt idx="568">
                  <c:v>13.777717148936174</c:v>
                </c:pt>
                <c:pt idx="569">
                  <c:v>13.778989829787237</c:v>
                </c:pt>
                <c:pt idx="570">
                  <c:v>13.780678085106386</c:v>
                </c:pt>
                <c:pt idx="571">
                  <c:v>13.781950765957449</c:v>
                </c:pt>
                <c:pt idx="572">
                  <c:v>13.782807872340426</c:v>
                </c:pt>
                <c:pt idx="573">
                  <c:v>13.783223446808512</c:v>
                </c:pt>
                <c:pt idx="574">
                  <c:v>13.783223446808512</c:v>
                </c:pt>
                <c:pt idx="575">
                  <c:v>13.78239229787234</c:v>
                </c:pt>
                <c:pt idx="576">
                  <c:v>13.780703999999995</c:v>
                </c:pt>
                <c:pt idx="577">
                  <c:v>13.779457276595737</c:v>
                </c:pt>
                <c:pt idx="578">
                  <c:v>13.777768978723396</c:v>
                </c:pt>
                <c:pt idx="579">
                  <c:v>13.775665106382968</c:v>
                </c:pt>
                <c:pt idx="580">
                  <c:v>13.77314570212765</c:v>
                </c:pt>
                <c:pt idx="581">
                  <c:v>13.771041829787224</c:v>
                </c:pt>
                <c:pt idx="582">
                  <c:v>13.768937957446797</c:v>
                </c:pt>
                <c:pt idx="583">
                  <c:v>13.765977021276585</c:v>
                </c:pt>
                <c:pt idx="584">
                  <c:v>13.763431617021268</c:v>
                </c:pt>
                <c:pt idx="585">
                  <c:v>13.76088621276595</c:v>
                </c:pt>
                <c:pt idx="586">
                  <c:v>13.757925234042547</c:v>
                </c:pt>
                <c:pt idx="587">
                  <c:v>13.755379829787231</c:v>
                </c:pt>
                <c:pt idx="588">
                  <c:v>13.75325</c:v>
                </c:pt>
                <c:pt idx="589">
                  <c:v>13.751146170212767</c:v>
                </c:pt>
                <c:pt idx="590">
                  <c:v>13.749457914893618</c:v>
                </c:pt>
                <c:pt idx="591">
                  <c:v>13.748185234042555</c:v>
                </c:pt>
                <c:pt idx="592">
                  <c:v>13.746496978723407</c:v>
                </c:pt>
                <c:pt idx="593">
                  <c:v>13.744393148936174</c:v>
                </c:pt>
                <c:pt idx="594">
                  <c:v>13.742704893617026</c:v>
                </c:pt>
                <c:pt idx="595">
                  <c:v>13.741016638297877</c:v>
                </c:pt>
                <c:pt idx="596">
                  <c:v>13.738912808510642</c:v>
                </c:pt>
                <c:pt idx="597">
                  <c:v>13.737640127659576</c:v>
                </c:pt>
                <c:pt idx="598">
                  <c:v>13.735951872340427</c:v>
                </c:pt>
                <c:pt idx="599">
                  <c:v>13.735510340425535</c:v>
                </c:pt>
                <c:pt idx="600">
                  <c:v>13.73509476595745</c:v>
                </c:pt>
                <c:pt idx="601">
                  <c:v>13.734679191489365</c:v>
                </c:pt>
                <c:pt idx="602">
                  <c:v>13.734679191489365</c:v>
                </c:pt>
                <c:pt idx="603">
                  <c:v>13.734679191489365</c:v>
                </c:pt>
                <c:pt idx="604">
                  <c:v>13.734679191489365</c:v>
                </c:pt>
                <c:pt idx="605">
                  <c:v>13.735951914893622</c:v>
                </c:pt>
                <c:pt idx="606">
                  <c:v>13.736809063829789</c:v>
                </c:pt>
                <c:pt idx="607">
                  <c:v>13.737640170212767</c:v>
                </c:pt>
                <c:pt idx="608">
                  <c:v>13.738471276595746</c:v>
                </c:pt>
                <c:pt idx="609">
                  <c:v>13.740159531914895</c:v>
                </c:pt>
                <c:pt idx="610">
                  <c:v>13.742263361702131</c:v>
                </c:pt>
                <c:pt idx="611">
                  <c:v>13.744367191489365</c:v>
                </c:pt>
                <c:pt idx="612">
                  <c:v>13.746886595744686</c:v>
                </c:pt>
                <c:pt idx="613">
                  <c:v>13.748574851063834</c:v>
                </c:pt>
                <c:pt idx="614">
                  <c:v>13.749847531914897</c:v>
                </c:pt>
                <c:pt idx="615">
                  <c:v>13.751120212765962</c:v>
                </c:pt>
                <c:pt idx="616">
                  <c:v>13.752392936170216</c:v>
                </c:pt>
                <c:pt idx="617">
                  <c:v>13.75366565957447</c:v>
                </c:pt>
                <c:pt idx="618">
                  <c:v>13.755353957446808</c:v>
                </c:pt>
                <c:pt idx="619">
                  <c:v>13.757042255319146</c:v>
                </c:pt>
                <c:pt idx="620">
                  <c:v>13.758730553191485</c:v>
                </c:pt>
                <c:pt idx="621">
                  <c:v>13.760003276595741</c:v>
                </c:pt>
                <c:pt idx="622">
                  <c:v>13.761275999999999</c:v>
                </c:pt>
                <c:pt idx="623">
                  <c:v>13.762522723404256</c:v>
                </c:pt>
                <c:pt idx="624">
                  <c:v>13.76376944680851</c:v>
                </c:pt>
                <c:pt idx="625">
                  <c:v>13.765016170212768</c:v>
                </c:pt>
                <c:pt idx="626">
                  <c:v>13.766704468085109</c:v>
                </c:pt>
                <c:pt idx="627">
                  <c:v>13.768392765957453</c:v>
                </c:pt>
                <c:pt idx="628">
                  <c:v>13.770081063829794</c:v>
                </c:pt>
                <c:pt idx="629">
                  <c:v>13.771327787234052</c:v>
                </c:pt>
                <c:pt idx="630">
                  <c:v>13.773457617021284</c:v>
                </c:pt>
                <c:pt idx="631">
                  <c:v>13.774730297872347</c:v>
                </c:pt>
                <c:pt idx="632">
                  <c:v>13.77600297872341</c:v>
                </c:pt>
                <c:pt idx="633">
                  <c:v>13.777275659574475</c:v>
                </c:pt>
                <c:pt idx="634">
                  <c:v>13.777717191489366</c:v>
                </c:pt>
                <c:pt idx="635">
                  <c:v>13.777717191489366</c:v>
                </c:pt>
                <c:pt idx="636">
                  <c:v>13.778574297872343</c:v>
                </c:pt>
                <c:pt idx="637">
                  <c:v>13.778989872340425</c:v>
                </c:pt>
                <c:pt idx="638">
                  <c:v>13.780678127659574</c:v>
                </c:pt>
                <c:pt idx="639">
                  <c:v>13.78236638297872</c:v>
                </c:pt>
                <c:pt idx="640">
                  <c:v>13.784470212765955</c:v>
                </c:pt>
                <c:pt idx="641">
                  <c:v>13.785742893617018</c:v>
                </c:pt>
                <c:pt idx="642">
                  <c:v>13.786599999999996</c:v>
                </c:pt>
                <c:pt idx="643">
                  <c:v>13.788288255319143</c:v>
                </c:pt>
                <c:pt idx="644">
                  <c:v>13.789976510638294</c:v>
                </c:pt>
                <c:pt idx="645">
                  <c:v>13.791664765957442</c:v>
                </c:pt>
                <c:pt idx="646">
                  <c:v>13.792937446808505</c:v>
                </c:pt>
                <c:pt idx="647">
                  <c:v>13.794184170212763</c:v>
                </c:pt>
                <c:pt idx="648">
                  <c:v>13.795430893617016</c:v>
                </c:pt>
                <c:pt idx="649">
                  <c:v>13.797119148936165</c:v>
                </c:pt>
                <c:pt idx="650">
                  <c:v>13.798807404255314</c:v>
                </c:pt>
                <c:pt idx="651">
                  <c:v>13.800911234042548</c:v>
                </c:pt>
                <c:pt idx="652">
                  <c:v>13.802183914893616</c:v>
                </c:pt>
                <c:pt idx="653">
                  <c:v>13.803456595744679</c:v>
                </c:pt>
                <c:pt idx="654">
                  <c:v>13.803456595744679</c:v>
                </c:pt>
                <c:pt idx="655">
                  <c:v>13.803456595744679</c:v>
                </c:pt>
                <c:pt idx="656">
                  <c:v>13.803041021276593</c:v>
                </c:pt>
                <c:pt idx="657">
                  <c:v>13.803482595744679</c:v>
                </c:pt>
                <c:pt idx="658">
                  <c:v>13.803924170212763</c:v>
                </c:pt>
                <c:pt idx="659">
                  <c:v>13.803924170212763</c:v>
                </c:pt>
                <c:pt idx="660">
                  <c:v>13.803508595744679</c:v>
                </c:pt>
                <c:pt idx="661">
                  <c:v>13.803508595744679</c:v>
                </c:pt>
                <c:pt idx="662">
                  <c:v>13.803093063829785</c:v>
                </c:pt>
                <c:pt idx="663">
                  <c:v>13.803093063829786</c:v>
                </c:pt>
                <c:pt idx="664">
                  <c:v>13.803093063829785</c:v>
                </c:pt>
                <c:pt idx="665">
                  <c:v>13.801820340425531</c:v>
                </c:pt>
                <c:pt idx="666">
                  <c:v>13.801404765957445</c:v>
                </c:pt>
                <c:pt idx="667">
                  <c:v>13.800989191489361</c:v>
                </c:pt>
                <c:pt idx="668">
                  <c:v>13.800132042553191</c:v>
                </c:pt>
                <c:pt idx="669">
                  <c:v>13.799274893617021</c:v>
                </c:pt>
                <c:pt idx="670">
                  <c:v>13.798443744680849</c:v>
                </c:pt>
                <c:pt idx="671">
                  <c:v>13.797612595744681</c:v>
                </c:pt>
                <c:pt idx="672">
                  <c:v>13.797197021276597</c:v>
                </c:pt>
                <c:pt idx="673">
                  <c:v>13.795924297872341</c:v>
                </c:pt>
                <c:pt idx="674">
                  <c:v>13.794651574468087</c:v>
                </c:pt>
                <c:pt idx="675">
                  <c:v>13.794210000000001</c:v>
                </c:pt>
                <c:pt idx="676">
                  <c:v>13.793794425531916</c:v>
                </c:pt>
                <c:pt idx="677">
                  <c:v>13.793352851063831</c:v>
                </c:pt>
                <c:pt idx="678">
                  <c:v>13.794625574468085</c:v>
                </c:pt>
                <c:pt idx="679">
                  <c:v>13.795898297872341</c:v>
                </c:pt>
                <c:pt idx="680">
                  <c:v>13.797586595744679</c:v>
                </c:pt>
                <c:pt idx="681">
                  <c:v>13.800105999999996</c:v>
                </c:pt>
                <c:pt idx="682">
                  <c:v>13.802651404255316</c:v>
                </c:pt>
                <c:pt idx="683">
                  <c:v>13.804755276595738</c:v>
                </c:pt>
                <c:pt idx="684">
                  <c:v>13.806443531914887</c:v>
                </c:pt>
                <c:pt idx="685">
                  <c:v>13.807274680851059</c:v>
                </c:pt>
                <c:pt idx="686">
                  <c:v>13.807690255319143</c:v>
                </c:pt>
                <c:pt idx="687">
                  <c:v>13.807690255319143</c:v>
                </c:pt>
                <c:pt idx="688">
                  <c:v>13.807274680851057</c:v>
                </c:pt>
                <c:pt idx="689">
                  <c:v>13.807274680851057</c:v>
                </c:pt>
                <c:pt idx="690">
                  <c:v>13.806859106382973</c:v>
                </c:pt>
                <c:pt idx="691">
                  <c:v>13.805170851063824</c:v>
                </c:pt>
                <c:pt idx="692">
                  <c:v>13.803898170212761</c:v>
                </c:pt>
                <c:pt idx="693">
                  <c:v>13.802625489361699</c:v>
                </c:pt>
                <c:pt idx="694">
                  <c:v>13.800521659574464</c:v>
                </c:pt>
                <c:pt idx="695">
                  <c:v>13.798417829787232</c:v>
                </c:pt>
                <c:pt idx="696">
                  <c:v>13.79545689361702</c:v>
                </c:pt>
                <c:pt idx="697">
                  <c:v>13.792937489361702</c:v>
                </c:pt>
                <c:pt idx="698">
                  <c:v>13.789560978723404</c:v>
                </c:pt>
                <c:pt idx="699">
                  <c:v>13.785327319148941</c:v>
                </c:pt>
                <c:pt idx="700">
                  <c:v>13.782781914893622</c:v>
                </c:pt>
                <c:pt idx="701">
                  <c:v>13.781509234042556</c:v>
                </c:pt>
                <c:pt idx="702">
                  <c:v>13.781509234042556</c:v>
                </c:pt>
                <c:pt idx="703">
                  <c:v>13.781509234042556</c:v>
                </c:pt>
                <c:pt idx="704">
                  <c:v>13.780652085106386</c:v>
                </c:pt>
                <c:pt idx="705">
                  <c:v>13.779379404255323</c:v>
                </c:pt>
                <c:pt idx="706">
                  <c:v>13.778548297872343</c:v>
                </c:pt>
                <c:pt idx="707">
                  <c:v>13.778548297872343</c:v>
                </c:pt>
                <c:pt idx="708">
                  <c:v>13.778548297872341</c:v>
                </c:pt>
                <c:pt idx="709">
                  <c:v>13.778963829787235</c:v>
                </c:pt>
                <c:pt idx="710">
                  <c:v>13.779379361702127</c:v>
                </c:pt>
                <c:pt idx="711">
                  <c:v>13.779794893617021</c:v>
                </c:pt>
                <c:pt idx="712">
                  <c:v>13.78148314893617</c:v>
                </c:pt>
                <c:pt idx="713">
                  <c:v>13.782314255319147</c:v>
                </c:pt>
                <c:pt idx="714">
                  <c:v>13.783560936170213</c:v>
                </c:pt>
                <c:pt idx="715">
                  <c:v>13.786106340425532</c:v>
                </c:pt>
                <c:pt idx="716">
                  <c:v>13.78821017021277</c:v>
                </c:pt>
                <c:pt idx="717">
                  <c:v>13.790729574468086</c:v>
                </c:pt>
                <c:pt idx="718">
                  <c:v>13.793248978723406</c:v>
                </c:pt>
                <c:pt idx="719">
                  <c:v>13.795794382978725</c:v>
                </c:pt>
                <c:pt idx="720">
                  <c:v>13.798755361702131</c:v>
                </c:pt>
                <c:pt idx="721">
                  <c:v>13.801716340425534</c:v>
                </c:pt>
                <c:pt idx="722">
                  <c:v>13.803404595744684</c:v>
                </c:pt>
                <c:pt idx="723">
                  <c:v>13.805092851063831</c:v>
                </c:pt>
                <c:pt idx="724">
                  <c:v>13.80678110638298</c:v>
                </c:pt>
                <c:pt idx="725">
                  <c:v>13.80846936170213</c:v>
                </c:pt>
                <c:pt idx="726">
                  <c:v>13.810157617021279</c:v>
                </c:pt>
                <c:pt idx="727">
                  <c:v>13.812261446808511</c:v>
                </c:pt>
                <c:pt idx="728">
                  <c:v>13.813534170212767</c:v>
                </c:pt>
                <c:pt idx="729">
                  <c:v>13.815222425531918</c:v>
                </c:pt>
                <c:pt idx="730">
                  <c:v>13.817326255319152</c:v>
                </c:pt>
                <c:pt idx="731">
                  <c:v>13.819871659574472</c:v>
                </c:pt>
                <c:pt idx="732">
                  <c:v>13.822417063829795</c:v>
                </c:pt>
                <c:pt idx="733">
                  <c:v>13.824962468085111</c:v>
                </c:pt>
                <c:pt idx="734">
                  <c:v>13.82750787234043</c:v>
                </c:pt>
                <c:pt idx="735">
                  <c:v>13.830442851063836</c:v>
                </c:pt>
                <c:pt idx="736">
                  <c:v>13.83337782978724</c:v>
                </c:pt>
                <c:pt idx="737">
                  <c:v>13.836312808510645</c:v>
                </c:pt>
                <c:pt idx="738">
                  <c:v>13.840546468085114</c:v>
                </c:pt>
                <c:pt idx="739">
                  <c:v>13.844364553191495</c:v>
                </c:pt>
                <c:pt idx="740">
                  <c:v>13.847741063829796</c:v>
                </c:pt>
                <c:pt idx="741">
                  <c:v>13.850286468085114</c:v>
                </c:pt>
                <c:pt idx="742">
                  <c:v>13.852390297872349</c:v>
                </c:pt>
                <c:pt idx="743">
                  <c:v>13.85366297872341</c:v>
                </c:pt>
                <c:pt idx="744">
                  <c:v>13.85535127659575</c:v>
                </c:pt>
                <c:pt idx="745">
                  <c:v>13.857481106382986</c:v>
                </c:pt>
                <c:pt idx="746">
                  <c:v>13.85958493617022</c:v>
                </c:pt>
                <c:pt idx="747">
                  <c:v>13.860000510638306</c:v>
                </c:pt>
                <c:pt idx="748">
                  <c:v>13.85958493617022</c:v>
                </c:pt>
                <c:pt idx="749">
                  <c:v>13.857896680851072</c:v>
                </c:pt>
                <c:pt idx="750">
                  <c:v>13.855792851063837</c:v>
                </c:pt>
                <c:pt idx="751">
                  <c:v>13.854520170212774</c:v>
                </c:pt>
                <c:pt idx="752">
                  <c:v>13.853247446808517</c:v>
                </c:pt>
                <c:pt idx="753">
                  <c:v>13.852390297872347</c:v>
                </c:pt>
                <c:pt idx="754">
                  <c:v>13.850702042553198</c:v>
                </c:pt>
                <c:pt idx="755">
                  <c:v>13.849429361702132</c:v>
                </c:pt>
                <c:pt idx="756">
                  <c:v>13.848156680851069</c:v>
                </c:pt>
                <c:pt idx="757">
                  <c:v>13.846884000000005</c:v>
                </c:pt>
                <c:pt idx="758">
                  <c:v>13.846052893617024</c:v>
                </c:pt>
                <c:pt idx="759">
                  <c:v>13.84563736170213</c:v>
                </c:pt>
                <c:pt idx="760">
                  <c:v>13.844806255319153</c:v>
                </c:pt>
                <c:pt idx="761">
                  <c:v>13.843118000000004</c:v>
                </c:pt>
                <c:pt idx="762">
                  <c:v>13.841429744680854</c:v>
                </c:pt>
                <c:pt idx="763">
                  <c:v>13.840183063829789</c:v>
                </c:pt>
                <c:pt idx="764">
                  <c:v>13.839767489361703</c:v>
                </c:pt>
                <c:pt idx="765">
                  <c:v>13.839351914893619</c:v>
                </c:pt>
                <c:pt idx="766">
                  <c:v>13.838910340425533</c:v>
                </c:pt>
                <c:pt idx="767">
                  <c:v>13.837637659574465</c:v>
                </c:pt>
                <c:pt idx="768">
                  <c:v>13.836780510638295</c:v>
                </c:pt>
                <c:pt idx="769">
                  <c:v>13.836364936170209</c:v>
                </c:pt>
                <c:pt idx="770">
                  <c:v>13.836780510638292</c:v>
                </c:pt>
                <c:pt idx="771">
                  <c:v>13.836780510638292</c:v>
                </c:pt>
                <c:pt idx="772">
                  <c:v>13.835923361702122</c:v>
                </c:pt>
                <c:pt idx="773">
                  <c:v>13.835066212765952</c:v>
                </c:pt>
                <c:pt idx="774">
                  <c:v>13.833793489361696</c:v>
                </c:pt>
                <c:pt idx="775">
                  <c:v>13.832520765957442</c:v>
                </c:pt>
                <c:pt idx="776">
                  <c:v>13.830416936170209</c:v>
                </c:pt>
                <c:pt idx="777">
                  <c:v>13.827897531914893</c:v>
                </c:pt>
                <c:pt idx="778">
                  <c:v>13.824936553191487</c:v>
                </c:pt>
                <c:pt idx="779">
                  <c:v>13.82239114893617</c:v>
                </c:pt>
                <c:pt idx="780">
                  <c:v>13.819430170212765</c:v>
                </c:pt>
                <c:pt idx="781">
                  <c:v>13.816469191489359</c:v>
                </c:pt>
                <c:pt idx="782">
                  <c:v>13.813949787234042</c:v>
                </c:pt>
                <c:pt idx="783">
                  <c:v>13.811430382978722</c:v>
                </c:pt>
                <c:pt idx="784">
                  <c:v>13.808910978723405</c:v>
                </c:pt>
                <c:pt idx="785">
                  <c:v>13.805949999999999</c:v>
                </c:pt>
                <c:pt idx="786">
                  <c:v>13.802573446808509</c:v>
                </c:pt>
                <c:pt idx="787">
                  <c:v>13.799196936170208</c:v>
                </c:pt>
                <c:pt idx="788">
                  <c:v>13.797508638297868</c:v>
                </c:pt>
                <c:pt idx="789">
                  <c:v>13.796261914893613</c:v>
                </c:pt>
                <c:pt idx="790">
                  <c:v>13.794989234042552</c:v>
                </c:pt>
                <c:pt idx="791">
                  <c:v>13.792859404255317</c:v>
                </c:pt>
                <c:pt idx="792">
                  <c:v>13.791586680851061</c:v>
                </c:pt>
                <c:pt idx="793">
                  <c:v>13.791171106382976</c:v>
                </c:pt>
                <c:pt idx="794">
                  <c:v>13.791171106382977</c:v>
                </c:pt>
                <c:pt idx="795">
                  <c:v>13.791586680851063</c:v>
                </c:pt>
                <c:pt idx="796">
                  <c:v>13.792443829787235</c:v>
                </c:pt>
                <c:pt idx="797">
                  <c:v>13.793716553191489</c:v>
                </c:pt>
                <c:pt idx="798">
                  <c:v>13.794158127659577</c:v>
                </c:pt>
                <c:pt idx="799">
                  <c:v>13.795430851063831</c:v>
                </c:pt>
                <c:pt idx="800">
                  <c:v>13.796287999999999</c:v>
                </c:pt>
                <c:pt idx="801">
                  <c:v>13.797560723404253</c:v>
                </c:pt>
                <c:pt idx="802">
                  <c:v>13.798833404255316</c:v>
                </c:pt>
                <c:pt idx="803">
                  <c:v>13.80010608510638</c:v>
                </c:pt>
                <c:pt idx="804">
                  <c:v>13.801378765957443</c:v>
                </c:pt>
                <c:pt idx="805">
                  <c:v>13.80220987234042</c:v>
                </c:pt>
                <c:pt idx="806">
                  <c:v>13.803040978723397</c:v>
                </c:pt>
                <c:pt idx="807">
                  <c:v>13.804287659574461</c:v>
                </c:pt>
                <c:pt idx="808">
                  <c:v>13.80597591489361</c:v>
                </c:pt>
                <c:pt idx="809">
                  <c:v>13.806807021276589</c:v>
                </c:pt>
                <c:pt idx="810">
                  <c:v>13.807222595744674</c:v>
                </c:pt>
                <c:pt idx="811">
                  <c:v>13.806807063829783</c:v>
                </c:pt>
                <c:pt idx="812">
                  <c:v>13.805975957446805</c:v>
                </c:pt>
                <c:pt idx="813">
                  <c:v>13.805144851063828</c:v>
                </c:pt>
                <c:pt idx="814">
                  <c:v>13.805144851063826</c:v>
                </c:pt>
                <c:pt idx="815">
                  <c:v>13.804729319148931</c:v>
                </c:pt>
                <c:pt idx="816">
                  <c:v>13.804313787234037</c:v>
                </c:pt>
                <c:pt idx="817">
                  <c:v>13.803482680851056</c:v>
                </c:pt>
                <c:pt idx="818">
                  <c:v>13.802651574468079</c:v>
                </c:pt>
                <c:pt idx="819">
                  <c:v>13.801820468085099</c:v>
                </c:pt>
                <c:pt idx="820">
                  <c:v>13.800989361702118</c:v>
                </c:pt>
                <c:pt idx="821">
                  <c:v>13.80015825531914</c:v>
                </c:pt>
                <c:pt idx="822">
                  <c:v>13.799327148936161</c:v>
                </c:pt>
                <c:pt idx="823">
                  <c:v>13.799327148936165</c:v>
                </c:pt>
                <c:pt idx="824">
                  <c:v>13.799327148936168</c:v>
                </c:pt>
                <c:pt idx="825">
                  <c:v>13.80018429787234</c:v>
                </c:pt>
                <c:pt idx="826">
                  <c:v>13.801041446808512</c:v>
                </c:pt>
                <c:pt idx="827">
                  <c:v>13.801457021276597</c:v>
                </c:pt>
                <c:pt idx="828">
                  <c:v>13.801872595744682</c:v>
                </c:pt>
                <c:pt idx="829">
                  <c:v>13.802703744680853</c:v>
                </c:pt>
                <c:pt idx="830">
                  <c:v>13.803534893617028</c:v>
                </c:pt>
                <c:pt idx="831">
                  <c:v>13.804366042553198</c:v>
                </c:pt>
                <c:pt idx="832">
                  <c:v>13.806054340425536</c:v>
                </c:pt>
                <c:pt idx="833">
                  <c:v>13.807742638297876</c:v>
                </c:pt>
                <c:pt idx="834">
                  <c:v>13.809872468085111</c:v>
                </c:pt>
                <c:pt idx="835">
                  <c:v>13.811560765957452</c:v>
                </c:pt>
                <c:pt idx="836">
                  <c:v>13.812807489361708</c:v>
                </c:pt>
                <c:pt idx="837">
                  <c:v>13.814937319148941</c:v>
                </c:pt>
                <c:pt idx="838">
                  <c:v>13.817898255319156</c:v>
                </c:pt>
                <c:pt idx="839">
                  <c:v>13.820417659574472</c:v>
                </c:pt>
                <c:pt idx="840">
                  <c:v>13.822105914893621</c:v>
                </c:pt>
                <c:pt idx="841">
                  <c:v>13.82379417021277</c:v>
                </c:pt>
                <c:pt idx="842">
                  <c:v>13.825066851063834</c:v>
                </c:pt>
                <c:pt idx="843">
                  <c:v>13.826755106382981</c:v>
                </c:pt>
                <c:pt idx="844">
                  <c:v>13.829274510638298</c:v>
                </c:pt>
                <c:pt idx="845">
                  <c:v>13.831378340425532</c:v>
                </c:pt>
                <c:pt idx="846">
                  <c:v>13.832651021276595</c:v>
                </c:pt>
                <c:pt idx="847">
                  <c:v>13.833482127659575</c:v>
                </c:pt>
                <c:pt idx="848">
                  <c:v>13.833897659574466</c:v>
                </c:pt>
                <c:pt idx="849">
                  <c:v>13.834754808510638</c:v>
                </c:pt>
                <c:pt idx="850">
                  <c:v>13.835170382978724</c:v>
                </c:pt>
                <c:pt idx="851">
                  <c:v>13.83558595744681</c:v>
                </c:pt>
                <c:pt idx="852">
                  <c:v>13.836001531914892</c:v>
                </c:pt>
                <c:pt idx="853">
                  <c:v>13.83558595744681</c:v>
                </c:pt>
                <c:pt idx="854">
                  <c:v>13.834339276595747</c:v>
                </c:pt>
                <c:pt idx="855">
                  <c:v>13.832651021276595</c:v>
                </c:pt>
                <c:pt idx="856">
                  <c:v>13.831819914893618</c:v>
                </c:pt>
                <c:pt idx="857">
                  <c:v>13.831404340425534</c:v>
                </c:pt>
                <c:pt idx="858">
                  <c:v>13.831404340425534</c:v>
                </c:pt>
                <c:pt idx="859">
                  <c:v>13.832235446808513</c:v>
                </c:pt>
                <c:pt idx="860">
                  <c:v>13.831819872340429</c:v>
                </c:pt>
                <c:pt idx="861">
                  <c:v>13.83096272340426</c:v>
                </c:pt>
                <c:pt idx="862">
                  <c:v>13.830547148936176</c:v>
                </c:pt>
                <c:pt idx="863">
                  <c:v>13.830547148936175</c:v>
                </c:pt>
                <c:pt idx="864">
                  <c:v>13.830547148936173</c:v>
                </c:pt>
                <c:pt idx="865">
                  <c:v>13.830131574468089</c:v>
                </c:pt>
                <c:pt idx="866">
                  <c:v>13.830131574468087</c:v>
                </c:pt>
                <c:pt idx="867">
                  <c:v>13.830131574468083</c:v>
                </c:pt>
                <c:pt idx="868">
                  <c:v>13.830131574468083</c:v>
                </c:pt>
                <c:pt idx="869">
                  <c:v>13.830547148936168</c:v>
                </c:pt>
                <c:pt idx="870">
                  <c:v>13.83096272340425</c:v>
                </c:pt>
                <c:pt idx="871">
                  <c:v>13.831793829787228</c:v>
                </c:pt>
                <c:pt idx="872">
                  <c:v>13.832624936170205</c:v>
                </c:pt>
                <c:pt idx="873">
                  <c:v>13.8330404680851</c:v>
                </c:pt>
                <c:pt idx="874">
                  <c:v>13.835144297872334</c:v>
                </c:pt>
                <c:pt idx="875">
                  <c:v>13.837689702127651</c:v>
                </c:pt>
                <c:pt idx="876">
                  <c:v>13.839819531914888</c:v>
                </c:pt>
                <c:pt idx="877">
                  <c:v>13.84236493617021</c:v>
                </c:pt>
                <c:pt idx="878">
                  <c:v>13.84491034042553</c:v>
                </c:pt>
                <c:pt idx="879">
                  <c:v>13.84659859574468</c:v>
                </c:pt>
                <c:pt idx="880">
                  <c:v>13.848286851063831</c:v>
                </c:pt>
                <c:pt idx="881">
                  <c:v>13.850390680851067</c:v>
                </c:pt>
                <c:pt idx="882">
                  <c:v>13.852078936170216</c:v>
                </c:pt>
                <c:pt idx="883">
                  <c:v>13.854208765957452</c:v>
                </c:pt>
                <c:pt idx="884">
                  <c:v>13.855455446808516</c:v>
                </c:pt>
                <c:pt idx="885">
                  <c:v>13.855871021276602</c:v>
                </c:pt>
                <c:pt idx="886">
                  <c:v>13.855871021276602</c:v>
                </c:pt>
                <c:pt idx="887">
                  <c:v>13.856286595744686</c:v>
                </c:pt>
                <c:pt idx="888">
                  <c:v>13.855871021276602</c:v>
                </c:pt>
                <c:pt idx="889">
                  <c:v>13.855871021276599</c:v>
                </c:pt>
                <c:pt idx="890">
                  <c:v>13.85418276595745</c:v>
                </c:pt>
                <c:pt idx="891">
                  <c:v>13.851221787234048</c:v>
                </c:pt>
                <c:pt idx="892">
                  <c:v>13.849117957446813</c:v>
                </c:pt>
                <c:pt idx="893">
                  <c:v>13.847429702127664</c:v>
                </c:pt>
                <c:pt idx="894">
                  <c:v>13.846183021276603</c:v>
                </c:pt>
                <c:pt idx="895">
                  <c:v>13.844910340425539</c:v>
                </c:pt>
                <c:pt idx="896">
                  <c:v>13.841949361702136</c:v>
                </c:pt>
                <c:pt idx="897">
                  <c:v>13.838572851063839</c:v>
                </c:pt>
                <c:pt idx="898">
                  <c:v>13.835637872340433</c:v>
                </c:pt>
                <c:pt idx="899">
                  <c:v>13.83270289361703</c:v>
                </c:pt>
                <c:pt idx="900">
                  <c:v>13.830599063829794</c:v>
                </c:pt>
                <c:pt idx="901">
                  <c:v>13.829326340425537</c:v>
                </c:pt>
                <c:pt idx="902">
                  <c:v>13.828495191489363</c:v>
                </c:pt>
                <c:pt idx="903">
                  <c:v>13.826806893617022</c:v>
                </c:pt>
                <c:pt idx="904">
                  <c:v>13.825118595744676</c:v>
                </c:pt>
                <c:pt idx="905">
                  <c:v>13.822573191489356</c:v>
                </c:pt>
                <c:pt idx="906">
                  <c:v>13.820053787234036</c:v>
                </c:pt>
                <c:pt idx="907">
                  <c:v>13.818365489361694</c:v>
                </c:pt>
                <c:pt idx="908">
                  <c:v>13.817118765957437</c:v>
                </c:pt>
                <c:pt idx="909">
                  <c:v>13.815846042553185</c:v>
                </c:pt>
                <c:pt idx="910">
                  <c:v>13.813742170212757</c:v>
                </c:pt>
                <c:pt idx="911">
                  <c:v>13.811638297872332</c:v>
                </c:pt>
                <c:pt idx="912">
                  <c:v>13.810781148936162</c:v>
                </c:pt>
                <c:pt idx="913">
                  <c:v>13.809923999999992</c:v>
                </c:pt>
                <c:pt idx="914">
                  <c:v>13.809066851063822</c:v>
                </c:pt>
                <c:pt idx="915">
                  <c:v>13.809066851063822</c:v>
                </c:pt>
                <c:pt idx="916">
                  <c:v>13.809066851063822</c:v>
                </c:pt>
                <c:pt idx="917">
                  <c:v>13.809482382978716</c:v>
                </c:pt>
                <c:pt idx="918">
                  <c:v>13.809897957446804</c:v>
                </c:pt>
                <c:pt idx="919">
                  <c:v>13.811170680851058</c:v>
                </c:pt>
                <c:pt idx="920">
                  <c:v>13.812443404255317</c:v>
                </c:pt>
                <c:pt idx="921">
                  <c:v>13.813300553191491</c:v>
                </c:pt>
                <c:pt idx="922">
                  <c:v>13.814131702127659</c:v>
                </c:pt>
                <c:pt idx="923">
                  <c:v>13.814962851063825</c:v>
                </c:pt>
                <c:pt idx="924">
                  <c:v>13.815378425531911</c:v>
                </c:pt>
                <c:pt idx="925">
                  <c:v>13.815378425531915</c:v>
                </c:pt>
                <c:pt idx="926">
                  <c:v>13.815378425531916</c:v>
                </c:pt>
                <c:pt idx="927">
                  <c:v>13.816209574468084</c:v>
                </c:pt>
                <c:pt idx="928">
                  <c:v>13.817040680851065</c:v>
                </c:pt>
                <c:pt idx="929">
                  <c:v>13.817456255319151</c:v>
                </c:pt>
                <c:pt idx="930">
                  <c:v>13.817456255319151</c:v>
                </c:pt>
                <c:pt idx="931">
                  <c:v>13.817040680851065</c:v>
                </c:pt>
                <c:pt idx="932">
                  <c:v>13.817040680851068</c:v>
                </c:pt>
                <c:pt idx="933">
                  <c:v>13.816625106382983</c:v>
                </c:pt>
                <c:pt idx="934">
                  <c:v>13.816209531914897</c:v>
                </c:pt>
                <c:pt idx="935">
                  <c:v>13.815378425531918</c:v>
                </c:pt>
                <c:pt idx="936">
                  <c:v>13.814962893617022</c:v>
                </c:pt>
                <c:pt idx="937">
                  <c:v>13.815794000000002</c:v>
                </c:pt>
                <c:pt idx="938">
                  <c:v>13.816235574468088</c:v>
                </c:pt>
                <c:pt idx="939">
                  <c:v>13.815794000000002</c:v>
                </c:pt>
                <c:pt idx="940">
                  <c:v>13.814936851063834</c:v>
                </c:pt>
                <c:pt idx="941">
                  <c:v>13.814495276595748</c:v>
                </c:pt>
                <c:pt idx="942">
                  <c:v>13.81535242553192</c:v>
                </c:pt>
                <c:pt idx="943">
                  <c:v>13.816625148936176</c:v>
                </c:pt>
                <c:pt idx="944">
                  <c:v>13.818754978723407</c:v>
                </c:pt>
                <c:pt idx="945">
                  <c:v>13.821274382978727</c:v>
                </c:pt>
                <c:pt idx="946">
                  <c:v>13.823793787234047</c:v>
                </c:pt>
                <c:pt idx="947">
                  <c:v>13.826313191489364</c:v>
                </c:pt>
                <c:pt idx="948">
                  <c:v>13.828832595744682</c:v>
                </c:pt>
                <c:pt idx="949">
                  <c:v>13.831793574468087</c:v>
                </c:pt>
                <c:pt idx="950">
                  <c:v>13.835170127659575</c:v>
                </c:pt>
                <c:pt idx="951">
                  <c:v>13.838962255319149</c:v>
                </c:pt>
                <c:pt idx="952">
                  <c:v>13.842780340425534</c:v>
                </c:pt>
                <c:pt idx="953">
                  <c:v>13.845715319148939</c:v>
                </c:pt>
                <c:pt idx="954">
                  <c:v>13.848650297872341</c:v>
                </c:pt>
                <c:pt idx="955">
                  <c:v>13.852026851063831</c:v>
                </c:pt>
                <c:pt idx="956">
                  <c:v>13.85540340425532</c:v>
                </c:pt>
                <c:pt idx="957">
                  <c:v>13.858779957446812</c:v>
                </c:pt>
                <c:pt idx="958">
                  <c:v>13.861299361702129</c:v>
                </c:pt>
                <c:pt idx="959">
                  <c:v>13.862987617021277</c:v>
                </c:pt>
                <c:pt idx="960">
                  <c:v>13.863844765957445</c:v>
                </c:pt>
                <c:pt idx="961">
                  <c:v>13.864286340425531</c:v>
                </c:pt>
                <c:pt idx="962">
                  <c:v>13.863870765957445</c:v>
                </c:pt>
                <c:pt idx="963">
                  <c:v>13.863013617021277</c:v>
                </c:pt>
                <c:pt idx="964">
                  <c:v>13.862182510638299</c:v>
                </c:pt>
                <c:pt idx="965">
                  <c:v>13.860935829787236</c:v>
                </c:pt>
                <c:pt idx="966">
                  <c:v>13.858390425531919</c:v>
                </c:pt>
                <c:pt idx="967">
                  <c:v>13.856286595744685</c:v>
                </c:pt>
                <c:pt idx="968">
                  <c:v>13.854598340425536</c:v>
                </c:pt>
                <c:pt idx="969">
                  <c:v>13.853325617021282</c:v>
                </c:pt>
                <c:pt idx="970">
                  <c:v>13.852052893617028</c:v>
                </c:pt>
                <c:pt idx="971">
                  <c:v>13.850780170212774</c:v>
                </c:pt>
                <c:pt idx="972">
                  <c:v>13.849507446808516</c:v>
                </c:pt>
                <c:pt idx="973">
                  <c:v>13.848234723404261</c:v>
                </c:pt>
                <c:pt idx="974">
                  <c:v>13.846546425531917</c:v>
                </c:pt>
                <c:pt idx="975">
                  <c:v>13.844858170212769</c:v>
                </c:pt>
                <c:pt idx="976">
                  <c:v>13.844442595744683</c:v>
                </c:pt>
                <c:pt idx="977">
                  <c:v>13.844442595744681</c:v>
                </c:pt>
                <c:pt idx="978">
                  <c:v>13.845715319148939</c:v>
                </c:pt>
                <c:pt idx="979">
                  <c:v>13.846988042553193</c:v>
                </c:pt>
                <c:pt idx="980">
                  <c:v>13.848260765957448</c:v>
                </c:pt>
                <c:pt idx="981">
                  <c:v>13.849533489361702</c:v>
                </c:pt>
                <c:pt idx="982">
                  <c:v>13.85163731914894</c:v>
                </c:pt>
                <c:pt idx="983">
                  <c:v>13.852468425531919</c:v>
                </c:pt>
                <c:pt idx="984">
                  <c:v>13.852884000000003</c:v>
                </c:pt>
                <c:pt idx="985">
                  <c:v>13.85371510638298</c:v>
                </c:pt>
                <c:pt idx="986">
                  <c:v>13.854987787234043</c:v>
                </c:pt>
                <c:pt idx="987">
                  <c:v>13.856260510638297</c:v>
                </c:pt>
                <c:pt idx="988">
                  <c:v>13.857117659574469</c:v>
                </c:pt>
                <c:pt idx="989">
                  <c:v>13.85753319148936</c:v>
                </c:pt>
                <c:pt idx="990">
                  <c:v>13.858364297872338</c:v>
                </c:pt>
                <c:pt idx="991">
                  <c:v>13.859195404255315</c:v>
                </c:pt>
                <c:pt idx="992">
                  <c:v>13.858779872340421</c:v>
                </c:pt>
                <c:pt idx="993">
                  <c:v>13.858779872340421</c:v>
                </c:pt>
                <c:pt idx="994">
                  <c:v>13.858364297872335</c:v>
                </c:pt>
                <c:pt idx="995">
                  <c:v>13.857948723404252</c:v>
                </c:pt>
                <c:pt idx="996">
                  <c:v>13.856260468085104</c:v>
                </c:pt>
                <c:pt idx="997">
                  <c:v>13.854572212765957</c:v>
                </c:pt>
                <c:pt idx="998">
                  <c:v>13.852883957446808</c:v>
                </c:pt>
                <c:pt idx="999">
                  <c:v>13.852026808510638</c:v>
                </c:pt>
                <c:pt idx="1000">
                  <c:v>13.852026808510638</c:v>
                </c:pt>
                <c:pt idx="1001">
                  <c:v>13.85202680851064</c:v>
                </c:pt>
                <c:pt idx="1002">
                  <c:v>13.851585234042554</c:v>
                </c:pt>
                <c:pt idx="1003">
                  <c:v>13.850728085106386</c:v>
                </c:pt>
                <c:pt idx="1004">
                  <c:v>13.850286510638302</c:v>
                </c:pt>
                <c:pt idx="1005">
                  <c:v>13.850286510638298</c:v>
                </c:pt>
                <c:pt idx="1006">
                  <c:v>13.850702085106382</c:v>
                </c:pt>
                <c:pt idx="1007">
                  <c:v>13.851533191489359</c:v>
                </c:pt>
                <c:pt idx="1008">
                  <c:v>13.852779872340426</c:v>
                </c:pt>
                <c:pt idx="1009">
                  <c:v>13.853610978723404</c:v>
                </c:pt>
                <c:pt idx="1010">
                  <c:v>13.854468127659571</c:v>
                </c:pt>
                <c:pt idx="1011">
                  <c:v>13.854883702127655</c:v>
                </c:pt>
                <c:pt idx="1012">
                  <c:v>13.856130382978721</c:v>
                </c:pt>
                <c:pt idx="1013">
                  <c:v>13.857403063829784</c:v>
                </c:pt>
                <c:pt idx="1014">
                  <c:v>13.858234170212762</c:v>
                </c:pt>
                <c:pt idx="1015">
                  <c:v>13.858649702127657</c:v>
                </c:pt>
                <c:pt idx="1016">
                  <c:v>13.857818595744675</c:v>
                </c:pt>
                <c:pt idx="1017">
                  <c:v>13.856571914893614</c:v>
                </c:pt>
                <c:pt idx="1018">
                  <c:v>13.855740808510633</c:v>
                </c:pt>
                <c:pt idx="1019">
                  <c:v>13.855740808510633</c:v>
                </c:pt>
                <c:pt idx="1020">
                  <c:v>13.856597957446805</c:v>
                </c:pt>
                <c:pt idx="1021">
                  <c:v>13.857870680851061</c:v>
                </c:pt>
                <c:pt idx="1022">
                  <c:v>13.85831225531915</c:v>
                </c:pt>
                <c:pt idx="1023">
                  <c:v>13.858312255319152</c:v>
                </c:pt>
                <c:pt idx="1024">
                  <c:v>13.858727829787238</c:v>
                </c:pt>
                <c:pt idx="1025">
                  <c:v>13.85914340425532</c:v>
                </c:pt>
                <c:pt idx="1026">
                  <c:v>13.859558936170215</c:v>
                </c:pt>
                <c:pt idx="1027">
                  <c:v>13.859974510638299</c:v>
                </c:pt>
                <c:pt idx="1028">
                  <c:v>13.860390085106385</c:v>
                </c:pt>
                <c:pt idx="1029">
                  <c:v>13.860805659574471</c:v>
                </c:pt>
                <c:pt idx="1030">
                  <c:v>13.862493914893617</c:v>
                </c:pt>
                <c:pt idx="1031">
                  <c:v>13.864182170212766</c:v>
                </c:pt>
                <c:pt idx="1032">
                  <c:v>13.866285999999999</c:v>
                </c:pt>
                <c:pt idx="1033">
                  <c:v>13.867974297872339</c:v>
                </c:pt>
                <c:pt idx="1034">
                  <c:v>13.870078127659573</c:v>
                </c:pt>
                <c:pt idx="1035">
                  <c:v>13.872181957446804</c:v>
                </c:pt>
                <c:pt idx="1036">
                  <c:v>13.873039106382977</c:v>
                </c:pt>
                <c:pt idx="1037">
                  <c:v>13.873454680851063</c:v>
                </c:pt>
                <c:pt idx="1038">
                  <c:v>13.874311829787235</c:v>
                </c:pt>
                <c:pt idx="1039">
                  <c:v>13.8755845106383</c:v>
                </c:pt>
                <c:pt idx="1040">
                  <c:v>13.876441659574471</c:v>
                </c:pt>
                <c:pt idx="1041">
                  <c:v>13.877298808510641</c:v>
                </c:pt>
                <c:pt idx="1042">
                  <c:v>13.878155957446813</c:v>
                </c:pt>
                <c:pt idx="1043">
                  <c:v>13.880259787234047</c:v>
                </c:pt>
                <c:pt idx="1044">
                  <c:v>13.882363617021284</c:v>
                </c:pt>
                <c:pt idx="1045">
                  <c:v>13.884467446808518</c:v>
                </c:pt>
                <c:pt idx="1046">
                  <c:v>13.885740170212776</c:v>
                </c:pt>
                <c:pt idx="1047">
                  <c:v>13.886597319148946</c:v>
                </c:pt>
                <c:pt idx="1048">
                  <c:v>13.8878700425532</c:v>
                </c:pt>
                <c:pt idx="1049">
                  <c:v>13.889999872340434</c:v>
                </c:pt>
                <c:pt idx="1050">
                  <c:v>13.892545276595753</c:v>
                </c:pt>
                <c:pt idx="1051">
                  <c:v>13.895090680851073</c:v>
                </c:pt>
                <c:pt idx="1052">
                  <c:v>13.898467234042561</c:v>
                </c:pt>
                <c:pt idx="1053">
                  <c:v>13.901428212765964</c:v>
                </c:pt>
                <c:pt idx="1054">
                  <c:v>13.903973617021281</c:v>
                </c:pt>
                <c:pt idx="1055">
                  <c:v>13.906519021276601</c:v>
                </c:pt>
                <c:pt idx="1056">
                  <c:v>13.909480000000006</c:v>
                </c:pt>
                <c:pt idx="1057">
                  <c:v>13.912440936170217</c:v>
                </c:pt>
                <c:pt idx="1058">
                  <c:v>13.916233021276598</c:v>
                </c:pt>
                <c:pt idx="1059">
                  <c:v>13.919194000000003</c:v>
                </c:pt>
                <c:pt idx="1060">
                  <c:v>13.922570553191489</c:v>
                </c:pt>
                <c:pt idx="1061">
                  <c:v>13.925947106382978</c:v>
                </c:pt>
                <c:pt idx="1062">
                  <c:v>13.929323659574465</c:v>
                </c:pt>
                <c:pt idx="1063">
                  <c:v>13.932700170212764</c:v>
                </c:pt>
                <c:pt idx="1064">
                  <c:v>13.936492255319147</c:v>
                </c:pt>
                <c:pt idx="1065">
                  <c:v>13.939868765957444</c:v>
                </c:pt>
                <c:pt idx="1066">
                  <c:v>13.942414170212762</c:v>
                </c:pt>
                <c:pt idx="1067">
                  <c:v>13.944102425531909</c:v>
                </c:pt>
                <c:pt idx="1068">
                  <c:v>13.94493353191489</c:v>
                </c:pt>
                <c:pt idx="1069">
                  <c:v>13.946180212765952</c:v>
                </c:pt>
                <c:pt idx="1070">
                  <c:v>13.947868468085103</c:v>
                </c:pt>
                <c:pt idx="1071">
                  <c:v>13.949141148936169</c:v>
                </c:pt>
                <c:pt idx="1072">
                  <c:v>13.949556680851062</c:v>
                </c:pt>
                <c:pt idx="1073">
                  <c:v>13.949556680851062</c:v>
                </c:pt>
                <c:pt idx="1074">
                  <c:v>13.949141106382976</c:v>
                </c:pt>
                <c:pt idx="1075">
                  <c:v>13.948725531914892</c:v>
                </c:pt>
                <c:pt idx="1076">
                  <c:v>13.948725531914889</c:v>
                </c:pt>
                <c:pt idx="1077">
                  <c:v>13.948309999999994</c:v>
                </c:pt>
                <c:pt idx="1078">
                  <c:v>13.947894468085103</c:v>
                </c:pt>
                <c:pt idx="1079">
                  <c:v>13.947478936170208</c:v>
                </c:pt>
                <c:pt idx="1080">
                  <c:v>13.947063361702122</c:v>
                </c:pt>
                <c:pt idx="1081">
                  <c:v>13.946232212765954</c:v>
                </c:pt>
                <c:pt idx="1082">
                  <c:v>13.94581663829787</c:v>
                </c:pt>
                <c:pt idx="1083">
                  <c:v>13.946232212765958</c:v>
                </c:pt>
                <c:pt idx="1084">
                  <c:v>13.947504936170214</c:v>
                </c:pt>
                <c:pt idx="1085">
                  <c:v>13.948336085106382</c:v>
                </c:pt>
                <c:pt idx="1086">
                  <c:v>13.949167234042552</c:v>
                </c:pt>
                <c:pt idx="1087">
                  <c:v>13.949582808510639</c:v>
                </c:pt>
                <c:pt idx="1088">
                  <c:v>13.950413957446807</c:v>
                </c:pt>
                <c:pt idx="1089">
                  <c:v>13.951660638297874</c:v>
                </c:pt>
                <c:pt idx="1090">
                  <c:v>13.952076212765959</c:v>
                </c:pt>
                <c:pt idx="1091">
                  <c:v>13.952907319148936</c:v>
                </c:pt>
                <c:pt idx="1092">
                  <c:v>13.952907319148936</c:v>
                </c:pt>
                <c:pt idx="1093">
                  <c:v>13.95332289361702</c:v>
                </c:pt>
                <c:pt idx="1094">
                  <c:v>13.953738468085103</c:v>
                </c:pt>
                <c:pt idx="1095">
                  <c:v>13.954153999999997</c:v>
                </c:pt>
                <c:pt idx="1096">
                  <c:v>13.953712425531915</c:v>
                </c:pt>
                <c:pt idx="1097">
                  <c:v>13.953296851063829</c:v>
                </c:pt>
                <c:pt idx="1098">
                  <c:v>13.952024170212763</c:v>
                </c:pt>
                <c:pt idx="1099">
                  <c:v>13.950335914893616</c:v>
                </c:pt>
                <c:pt idx="1100">
                  <c:v>13.949504765957446</c:v>
                </c:pt>
                <c:pt idx="1101">
                  <c:v>13.949089191489362</c:v>
                </c:pt>
                <c:pt idx="1102">
                  <c:v>13.948673617021278</c:v>
                </c:pt>
                <c:pt idx="1103">
                  <c:v>13.948258042553194</c:v>
                </c:pt>
                <c:pt idx="1104">
                  <c:v>13.948258042553194</c:v>
                </c:pt>
                <c:pt idx="1105">
                  <c:v>13.947426893617026</c:v>
                </c:pt>
                <c:pt idx="1106">
                  <c:v>13.94701131914894</c:v>
                </c:pt>
                <c:pt idx="1107">
                  <c:v>13.945738595744682</c:v>
                </c:pt>
                <c:pt idx="1108">
                  <c:v>13.944050340425534</c:v>
                </c:pt>
                <c:pt idx="1109">
                  <c:v>13.941946510638303</c:v>
                </c:pt>
                <c:pt idx="1110">
                  <c:v>13.939842680851068</c:v>
                </c:pt>
                <c:pt idx="1111">
                  <c:v>13.937738851063834</c:v>
                </c:pt>
                <c:pt idx="1112">
                  <c:v>13.9356350212766</c:v>
                </c:pt>
                <c:pt idx="1113">
                  <c:v>13.933946765957451</c:v>
                </c:pt>
                <c:pt idx="1114">
                  <c:v>13.933089659574472</c:v>
                </c:pt>
                <c:pt idx="1115">
                  <c:v>13.932258553191494</c:v>
                </c:pt>
                <c:pt idx="1116">
                  <c:v>13.930570297872345</c:v>
                </c:pt>
                <c:pt idx="1117">
                  <c:v>13.928024893617026</c:v>
                </c:pt>
                <c:pt idx="1118">
                  <c:v>13.925895063829792</c:v>
                </c:pt>
                <c:pt idx="1119">
                  <c:v>13.924648382978729</c:v>
                </c:pt>
                <c:pt idx="1120">
                  <c:v>13.923401702127663</c:v>
                </c:pt>
                <c:pt idx="1121">
                  <c:v>13.922986127659577</c:v>
                </c:pt>
                <c:pt idx="1122">
                  <c:v>13.922570553191491</c:v>
                </c:pt>
                <c:pt idx="1123">
                  <c:v>13.922154978723409</c:v>
                </c:pt>
                <c:pt idx="1124">
                  <c:v>13.922154978723409</c:v>
                </c:pt>
                <c:pt idx="1125">
                  <c:v>13.922154978723409</c:v>
                </c:pt>
                <c:pt idx="1126">
                  <c:v>13.922154978723405</c:v>
                </c:pt>
                <c:pt idx="1127">
                  <c:v>13.922570553191491</c:v>
                </c:pt>
                <c:pt idx="1128">
                  <c:v>13.923401702127657</c:v>
                </c:pt>
                <c:pt idx="1129">
                  <c:v>13.923401702127661</c:v>
                </c:pt>
                <c:pt idx="1130">
                  <c:v>13.923401702127661</c:v>
                </c:pt>
                <c:pt idx="1131">
                  <c:v>13.923817234042556</c:v>
                </c:pt>
                <c:pt idx="1132">
                  <c:v>13.924674340425534</c:v>
                </c:pt>
                <c:pt idx="1133">
                  <c:v>13.925947021276601</c:v>
                </c:pt>
                <c:pt idx="1134">
                  <c:v>13.927219702127664</c:v>
                </c:pt>
                <c:pt idx="1135">
                  <c:v>13.92763523404256</c:v>
                </c:pt>
                <c:pt idx="1136">
                  <c:v>13.927219702127665</c:v>
                </c:pt>
                <c:pt idx="1137">
                  <c:v>13.927219702127665</c:v>
                </c:pt>
                <c:pt idx="1138">
                  <c:v>13.927219702127667</c:v>
                </c:pt>
                <c:pt idx="1139">
                  <c:v>13.928076808510644</c:v>
                </c:pt>
                <c:pt idx="1140">
                  <c:v>13.928933914893623</c:v>
                </c:pt>
                <c:pt idx="1141">
                  <c:v>13.929791021276602</c:v>
                </c:pt>
                <c:pt idx="1142">
                  <c:v>13.930232595744684</c:v>
                </c:pt>
                <c:pt idx="1143">
                  <c:v>13.930232595744684</c:v>
                </c:pt>
                <c:pt idx="1144">
                  <c:v>13.929791021276596</c:v>
                </c:pt>
                <c:pt idx="1145">
                  <c:v>13.930648127659577</c:v>
                </c:pt>
                <c:pt idx="1146">
                  <c:v>13.931505234042556</c:v>
                </c:pt>
                <c:pt idx="1147">
                  <c:v>13.930648127659577</c:v>
                </c:pt>
                <c:pt idx="1148">
                  <c:v>13.929791021276596</c:v>
                </c:pt>
                <c:pt idx="1149">
                  <c:v>13.928518340425533</c:v>
                </c:pt>
                <c:pt idx="1150">
                  <c:v>13.927661234042551</c:v>
                </c:pt>
                <c:pt idx="1151">
                  <c:v>13.926804127659574</c:v>
                </c:pt>
                <c:pt idx="1152">
                  <c:v>13.92636255319149</c:v>
                </c:pt>
                <c:pt idx="1153">
                  <c:v>13.925505404255318</c:v>
                </c:pt>
                <c:pt idx="1154">
                  <c:v>13.925505404255318</c:v>
                </c:pt>
                <c:pt idx="1155">
                  <c:v>13.925505404255317</c:v>
                </c:pt>
                <c:pt idx="1156">
                  <c:v>13.925920978723399</c:v>
                </c:pt>
                <c:pt idx="1157">
                  <c:v>13.927167659574465</c:v>
                </c:pt>
                <c:pt idx="1158">
                  <c:v>13.928414340425528</c:v>
                </c:pt>
                <c:pt idx="1159">
                  <c:v>13.929661021276594</c:v>
                </c:pt>
                <c:pt idx="1160">
                  <c:v>13.930907702127657</c:v>
                </c:pt>
                <c:pt idx="1161">
                  <c:v>13.931323234042551</c:v>
                </c:pt>
                <c:pt idx="1162">
                  <c:v>13.931323234042553</c:v>
                </c:pt>
                <c:pt idx="1163">
                  <c:v>13.933011489361702</c:v>
                </c:pt>
                <c:pt idx="1164">
                  <c:v>13.934699787234042</c:v>
                </c:pt>
                <c:pt idx="1165">
                  <c:v>13.93638804255319</c:v>
                </c:pt>
                <c:pt idx="1166">
                  <c:v>13.937219191489362</c:v>
                </c:pt>
                <c:pt idx="1167">
                  <c:v>13.938465872340425</c:v>
                </c:pt>
                <c:pt idx="1168">
                  <c:v>13.939297021276596</c:v>
                </c:pt>
                <c:pt idx="1169">
                  <c:v>13.940128170212766</c:v>
                </c:pt>
                <c:pt idx="1170">
                  <c:v>13.93971259574468</c:v>
                </c:pt>
                <c:pt idx="1171">
                  <c:v>13.93888144680851</c:v>
                </c:pt>
                <c:pt idx="1172">
                  <c:v>13.937608723404256</c:v>
                </c:pt>
                <c:pt idx="1173">
                  <c:v>13.936336000000001</c:v>
                </c:pt>
                <c:pt idx="1174">
                  <c:v>13.935504851063831</c:v>
                </c:pt>
                <c:pt idx="1175">
                  <c:v>13.935089276595749</c:v>
                </c:pt>
                <c:pt idx="1176">
                  <c:v>13.935089276595749</c:v>
                </c:pt>
                <c:pt idx="1177">
                  <c:v>13.935504851063833</c:v>
                </c:pt>
                <c:pt idx="1178">
                  <c:v>13.93508931914894</c:v>
                </c:pt>
                <c:pt idx="1179">
                  <c:v>13.933816638297877</c:v>
                </c:pt>
                <c:pt idx="1180">
                  <c:v>13.93212838297873</c:v>
                </c:pt>
                <c:pt idx="1181">
                  <c:v>13.930855702127667</c:v>
                </c:pt>
                <c:pt idx="1182">
                  <c:v>13.930024595744687</c:v>
                </c:pt>
                <c:pt idx="1183">
                  <c:v>13.929609021276605</c:v>
                </c:pt>
                <c:pt idx="1184">
                  <c:v>13.929193446808519</c:v>
                </c:pt>
                <c:pt idx="1185">
                  <c:v>13.928777914893624</c:v>
                </c:pt>
                <c:pt idx="1186">
                  <c:v>13.928336340425538</c:v>
                </c:pt>
                <c:pt idx="1187">
                  <c:v>13.928336340425538</c:v>
                </c:pt>
                <c:pt idx="1188">
                  <c:v>13.928751914893624</c:v>
                </c:pt>
                <c:pt idx="1189">
                  <c:v>13.92916748936171</c:v>
                </c:pt>
                <c:pt idx="1190">
                  <c:v>13.930024638297882</c:v>
                </c:pt>
                <c:pt idx="1191">
                  <c:v>13.930881787234052</c:v>
                </c:pt>
                <c:pt idx="1192">
                  <c:v>13.931712936170218</c:v>
                </c:pt>
                <c:pt idx="1193">
                  <c:v>13.932544085106384</c:v>
                </c:pt>
                <c:pt idx="1194">
                  <c:v>13.934647872340426</c:v>
                </c:pt>
                <c:pt idx="1195">
                  <c:v>13.937193234042553</c:v>
                </c:pt>
                <c:pt idx="1196">
                  <c:v>13.940154170212768</c:v>
                </c:pt>
                <c:pt idx="1197">
                  <c:v>13.942699531914894</c:v>
                </c:pt>
                <c:pt idx="1198">
                  <c:v>13.944803319148933</c:v>
                </c:pt>
                <c:pt idx="1199">
                  <c:v>13.946491574468082</c:v>
                </c:pt>
                <c:pt idx="1200">
                  <c:v>13.948621404255313</c:v>
                </c:pt>
                <c:pt idx="1201">
                  <c:v>13.95030965957446</c:v>
                </c:pt>
                <c:pt idx="1202">
                  <c:v>13.952413446808503</c:v>
                </c:pt>
                <c:pt idx="1203">
                  <c:v>13.954101702127652</c:v>
                </c:pt>
                <c:pt idx="1204">
                  <c:v>13.954958851063825</c:v>
                </c:pt>
                <c:pt idx="1205">
                  <c:v>13.955815999999993</c:v>
                </c:pt>
                <c:pt idx="1206">
                  <c:v>13.956673148936165</c:v>
                </c:pt>
                <c:pt idx="1207">
                  <c:v>13.957530297872335</c:v>
                </c:pt>
                <c:pt idx="1208">
                  <c:v>13.957971872340421</c:v>
                </c:pt>
                <c:pt idx="1209">
                  <c:v>13.958387446808507</c:v>
                </c:pt>
                <c:pt idx="1210">
                  <c:v>13.957971914893612</c:v>
                </c:pt>
                <c:pt idx="1211">
                  <c:v>13.957556340425526</c:v>
                </c:pt>
                <c:pt idx="1212">
                  <c:v>13.957140808510632</c:v>
                </c:pt>
                <c:pt idx="1213">
                  <c:v>13.957140808510632</c:v>
                </c:pt>
                <c:pt idx="1214">
                  <c:v>13.957140808510632</c:v>
                </c:pt>
                <c:pt idx="1215">
                  <c:v>13.957556340425525</c:v>
                </c:pt>
                <c:pt idx="1216">
                  <c:v>13.957971872340416</c:v>
                </c:pt>
                <c:pt idx="1217">
                  <c:v>13.959218553191478</c:v>
                </c:pt>
                <c:pt idx="1218">
                  <c:v>13.960465234042543</c:v>
                </c:pt>
                <c:pt idx="1219">
                  <c:v>13.962595063829779</c:v>
                </c:pt>
                <c:pt idx="1220">
                  <c:v>13.964724893617015</c:v>
                </c:pt>
                <c:pt idx="1221">
                  <c:v>13.96682872340425</c:v>
                </c:pt>
                <c:pt idx="1222">
                  <c:v>13.9685169787234</c:v>
                </c:pt>
                <c:pt idx="1223">
                  <c:v>13.970205234042551</c:v>
                </c:pt>
                <c:pt idx="1224">
                  <c:v>13.971477914893617</c:v>
                </c:pt>
                <c:pt idx="1225">
                  <c:v>13.973166170212766</c:v>
                </c:pt>
                <c:pt idx="1226">
                  <c:v>13.975685531914893</c:v>
                </c:pt>
                <c:pt idx="1227">
                  <c:v>13.978646468085104</c:v>
                </c:pt>
                <c:pt idx="1228">
                  <c:v>13.981165829787233</c:v>
                </c:pt>
                <c:pt idx="1229">
                  <c:v>13.983685191489359</c:v>
                </c:pt>
                <c:pt idx="1230">
                  <c:v>13.987061702127658</c:v>
                </c:pt>
                <c:pt idx="1231">
                  <c:v>13.990438212765955</c:v>
                </c:pt>
                <c:pt idx="1232">
                  <c:v>13.99339914893617</c:v>
                </c:pt>
                <c:pt idx="1233">
                  <c:v>13.995944553191487</c:v>
                </c:pt>
                <c:pt idx="1234">
                  <c:v>13.998048382978721</c:v>
                </c:pt>
                <c:pt idx="1235">
                  <c:v>13.999321063829786</c:v>
                </c:pt>
                <c:pt idx="1236">
                  <c:v>14.001009319148938</c:v>
                </c:pt>
                <c:pt idx="1237">
                  <c:v>14.002697574468085</c:v>
                </c:pt>
                <c:pt idx="1238">
                  <c:v>14.004385829787234</c:v>
                </c:pt>
                <c:pt idx="1239">
                  <c:v>14.005658510638296</c:v>
                </c:pt>
                <c:pt idx="1240">
                  <c:v>14.006931191489361</c:v>
                </c:pt>
                <c:pt idx="1241">
                  <c:v>14.008203914893617</c:v>
                </c:pt>
                <c:pt idx="1242">
                  <c:v>14.009035063829788</c:v>
                </c:pt>
                <c:pt idx="1243">
                  <c:v>14.009866212765957</c:v>
                </c:pt>
                <c:pt idx="1244">
                  <c:v>14.010697361702128</c:v>
                </c:pt>
                <c:pt idx="1245">
                  <c:v>14.011970085106386</c:v>
                </c:pt>
                <c:pt idx="1246">
                  <c:v>14.011970085106386</c:v>
                </c:pt>
                <c:pt idx="1247">
                  <c:v>14.011112978723405</c:v>
                </c:pt>
                <c:pt idx="1248">
                  <c:v>14.010697446808509</c:v>
                </c:pt>
                <c:pt idx="1249">
                  <c:v>14.010281914893614</c:v>
                </c:pt>
                <c:pt idx="1250">
                  <c:v>14.010697446808509</c:v>
                </c:pt>
                <c:pt idx="1251">
                  <c:v>14.011528553191489</c:v>
                </c:pt>
                <c:pt idx="1252">
                  <c:v>14.012801234042552</c:v>
                </c:pt>
                <c:pt idx="1253">
                  <c:v>14.014073914893615</c:v>
                </c:pt>
                <c:pt idx="1254">
                  <c:v>14.015762170212763</c:v>
                </c:pt>
                <c:pt idx="1255">
                  <c:v>14.01828157446808</c:v>
                </c:pt>
                <c:pt idx="1256">
                  <c:v>14.021658085106379</c:v>
                </c:pt>
                <c:pt idx="1257">
                  <c:v>14.024619021276594</c:v>
                </c:pt>
                <c:pt idx="1258">
                  <c:v>14.027579957446807</c:v>
                </c:pt>
                <c:pt idx="1259">
                  <c:v>14.029268212765956</c:v>
                </c:pt>
                <c:pt idx="1260">
                  <c:v>14.030956468085106</c:v>
                </c:pt>
                <c:pt idx="1261">
                  <c:v>14.033501872340425</c:v>
                </c:pt>
                <c:pt idx="1262">
                  <c:v>14.036047276595744</c:v>
                </c:pt>
                <c:pt idx="1263">
                  <c:v>14.038592680851064</c:v>
                </c:pt>
                <c:pt idx="1264">
                  <c:v>14.041138085106383</c:v>
                </c:pt>
                <c:pt idx="1265">
                  <c:v>14.043683489361703</c:v>
                </c:pt>
                <c:pt idx="1266">
                  <c:v>14.044930170212764</c:v>
                </c:pt>
                <c:pt idx="1267">
                  <c:v>14.045761319148932</c:v>
                </c:pt>
                <c:pt idx="1268">
                  <c:v>14.045345744680846</c:v>
                </c:pt>
                <c:pt idx="1269">
                  <c:v>14.044488595744678</c:v>
                </c:pt>
                <c:pt idx="1270">
                  <c:v>14.042800340425533</c:v>
                </c:pt>
                <c:pt idx="1271">
                  <c:v>14.041527659574466</c:v>
                </c:pt>
                <c:pt idx="1272">
                  <c:v>14.039839404255318</c:v>
                </c:pt>
                <c:pt idx="1273">
                  <c:v>14.038151148936169</c:v>
                </c:pt>
                <c:pt idx="1274">
                  <c:v>14.036021319148936</c:v>
                </c:pt>
                <c:pt idx="1275">
                  <c:v>14.034774638297872</c:v>
                </c:pt>
                <c:pt idx="1276">
                  <c:v>14.033943531914895</c:v>
                </c:pt>
                <c:pt idx="1277">
                  <c:v>14.030982595744682</c:v>
                </c:pt>
                <c:pt idx="1278">
                  <c:v>14.028878765957447</c:v>
                </c:pt>
                <c:pt idx="1279">
                  <c:v>14.026774936170215</c:v>
                </c:pt>
                <c:pt idx="1280">
                  <c:v>14.024671106382979</c:v>
                </c:pt>
                <c:pt idx="1281">
                  <c:v>14.022567276595744</c:v>
                </c:pt>
                <c:pt idx="1282">
                  <c:v>14.021294595744681</c:v>
                </c:pt>
                <c:pt idx="1283">
                  <c:v>14.020021914893618</c:v>
                </c:pt>
                <c:pt idx="1284">
                  <c:v>14.01916476595745</c:v>
                </c:pt>
                <c:pt idx="1285">
                  <c:v>14.018307617021277</c:v>
                </c:pt>
                <c:pt idx="1286">
                  <c:v>14.017450468085105</c:v>
                </c:pt>
                <c:pt idx="1287">
                  <c:v>14.016177787234042</c:v>
                </c:pt>
                <c:pt idx="1288">
                  <c:v>14.014905063829787</c:v>
                </c:pt>
                <c:pt idx="1289">
                  <c:v>14.012801234042552</c:v>
                </c:pt>
                <c:pt idx="1290">
                  <c:v>14.011112978723403</c:v>
                </c:pt>
                <c:pt idx="1291">
                  <c:v>14.009840255319146</c:v>
                </c:pt>
                <c:pt idx="1292">
                  <c:v>14.007736425531911</c:v>
                </c:pt>
                <c:pt idx="1293">
                  <c:v>14.007320893617019</c:v>
                </c:pt>
                <c:pt idx="1294">
                  <c:v>14.006905319148935</c:v>
                </c:pt>
                <c:pt idx="1295">
                  <c:v>14.006905319148933</c:v>
                </c:pt>
                <c:pt idx="1296">
                  <c:v>14.006905319148933</c:v>
                </c:pt>
                <c:pt idx="1297">
                  <c:v>14.006489787234038</c:v>
                </c:pt>
                <c:pt idx="1298">
                  <c:v>14.006074255319144</c:v>
                </c:pt>
                <c:pt idx="1299">
                  <c:v>14.005217148936161</c:v>
                </c:pt>
                <c:pt idx="1300">
                  <c:v>14.004360042553182</c:v>
                </c:pt>
                <c:pt idx="1301">
                  <c:v>14.003502893617011</c:v>
                </c:pt>
                <c:pt idx="1302">
                  <c:v>14.003087319148925</c:v>
                </c:pt>
                <c:pt idx="1303">
                  <c:v>14.002256170212753</c:v>
                </c:pt>
                <c:pt idx="1304">
                  <c:v>14.001840595744669</c:v>
                </c:pt>
                <c:pt idx="1305">
                  <c:v>14.002256170212753</c:v>
                </c:pt>
                <c:pt idx="1306">
                  <c:v>14.00352885106382</c:v>
                </c:pt>
                <c:pt idx="1307">
                  <c:v>14.003944382978714</c:v>
                </c:pt>
                <c:pt idx="1308">
                  <c:v>14.00352880851063</c:v>
                </c:pt>
                <c:pt idx="1309">
                  <c:v>14.002671659574458</c:v>
                </c:pt>
                <c:pt idx="1310">
                  <c:v>14.00181451063829</c:v>
                </c:pt>
                <c:pt idx="1311">
                  <c:v>14.001814510638294</c:v>
                </c:pt>
                <c:pt idx="1312">
                  <c:v>14.00223008510638</c:v>
                </c:pt>
                <c:pt idx="1313">
                  <c:v>14.003087234042551</c:v>
                </c:pt>
                <c:pt idx="1314">
                  <c:v>14.0047754893617</c:v>
                </c:pt>
                <c:pt idx="1315">
                  <c:v>14.007710425531913</c:v>
                </c:pt>
                <c:pt idx="1316">
                  <c:v>14.01108693617021</c:v>
                </c:pt>
                <c:pt idx="1317">
                  <c:v>14.014879021276595</c:v>
                </c:pt>
                <c:pt idx="1318">
                  <c:v>14.017424382978723</c:v>
                </c:pt>
                <c:pt idx="1319">
                  <c:v>14.019528170212766</c:v>
                </c:pt>
                <c:pt idx="1320">
                  <c:v>14.02080089361702</c:v>
                </c:pt>
                <c:pt idx="1321">
                  <c:v>14.022489148936167</c:v>
                </c:pt>
                <c:pt idx="1322">
                  <c:v>14.023320297872338</c:v>
                </c:pt>
                <c:pt idx="1323">
                  <c:v>14.024151404255313</c:v>
                </c:pt>
                <c:pt idx="1324">
                  <c:v>14.026255191489355</c:v>
                </c:pt>
                <c:pt idx="1325">
                  <c:v>14.027943446808504</c:v>
                </c:pt>
                <c:pt idx="1326">
                  <c:v>14.029631702127656</c:v>
                </c:pt>
                <c:pt idx="1327">
                  <c:v>14.030462851063824</c:v>
                </c:pt>
                <c:pt idx="1328">
                  <c:v>14.030462851063824</c:v>
                </c:pt>
                <c:pt idx="1329">
                  <c:v>14.030878425531908</c:v>
                </c:pt>
                <c:pt idx="1330">
                  <c:v>14.030878425531908</c:v>
                </c:pt>
                <c:pt idx="1331">
                  <c:v>14.029631744680843</c:v>
                </c:pt>
                <c:pt idx="1332">
                  <c:v>14.027943489361695</c:v>
                </c:pt>
                <c:pt idx="1333">
                  <c:v>14.026696808510632</c:v>
                </c:pt>
                <c:pt idx="1334">
                  <c:v>14.026281234042546</c:v>
                </c:pt>
                <c:pt idx="1335">
                  <c:v>14.025865702127652</c:v>
                </c:pt>
                <c:pt idx="1336">
                  <c:v>14.026281276595737</c:v>
                </c:pt>
                <c:pt idx="1337">
                  <c:v>14.025865702127652</c:v>
                </c:pt>
                <c:pt idx="1338">
                  <c:v>14.025034595744675</c:v>
                </c:pt>
                <c:pt idx="1339">
                  <c:v>14.024619021276591</c:v>
                </c:pt>
                <c:pt idx="1340">
                  <c:v>14.024203446808508</c:v>
                </c:pt>
                <c:pt idx="1341">
                  <c:v>14.023787872340423</c:v>
                </c:pt>
                <c:pt idx="1342">
                  <c:v>14.023372297872339</c:v>
                </c:pt>
                <c:pt idx="1343">
                  <c:v>14.023372297872337</c:v>
                </c:pt>
                <c:pt idx="1344">
                  <c:v>14.023787829787231</c:v>
                </c:pt>
                <c:pt idx="1345">
                  <c:v>14.02378782978723</c:v>
                </c:pt>
                <c:pt idx="1346">
                  <c:v>14.023372255319147</c:v>
                </c:pt>
                <c:pt idx="1347">
                  <c:v>14.024229361702128</c:v>
                </c:pt>
                <c:pt idx="1348">
                  <c:v>14.025502085106382</c:v>
                </c:pt>
                <c:pt idx="1349">
                  <c:v>14.026333191489359</c:v>
                </c:pt>
                <c:pt idx="1350">
                  <c:v>14.028437021276591</c:v>
                </c:pt>
                <c:pt idx="1351">
                  <c:v>14.030540851063826</c:v>
                </c:pt>
                <c:pt idx="1352">
                  <c:v>14.03264468085106</c:v>
                </c:pt>
                <c:pt idx="1353">
                  <c:v>14.035164085106382</c:v>
                </c:pt>
                <c:pt idx="1354">
                  <c:v>14.038540638297873</c:v>
                </c:pt>
                <c:pt idx="1355">
                  <c:v>14.041475617021275</c:v>
                </c:pt>
                <c:pt idx="1356">
                  <c:v>14.044436595744681</c:v>
                </c:pt>
                <c:pt idx="1357">
                  <c:v>14.047397574468086</c:v>
                </c:pt>
                <c:pt idx="1358">
                  <c:v>14.048670255319148</c:v>
                </c:pt>
                <c:pt idx="1359">
                  <c:v>14.049527361702127</c:v>
                </c:pt>
                <c:pt idx="1360">
                  <c:v>14.050800042553192</c:v>
                </c:pt>
                <c:pt idx="1361">
                  <c:v>14.051657148936169</c:v>
                </c:pt>
                <c:pt idx="1362">
                  <c:v>14.052514297872337</c:v>
                </c:pt>
                <c:pt idx="1363">
                  <c:v>14.052098765957446</c:v>
                </c:pt>
                <c:pt idx="1364">
                  <c:v>14.052098765957446</c:v>
                </c:pt>
                <c:pt idx="1365">
                  <c:v>14.05165719148936</c:v>
                </c:pt>
                <c:pt idx="1366">
                  <c:v>14.051241659574464</c:v>
                </c:pt>
                <c:pt idx="1367">
                  <c:v>14.051241659574464</c:v>
                </c:pt>
                <c:pt idx="1368">
                  <c:v>14.050826127659569</c:v>
                </c:pt>
                <c:pt idx="1369">
                  <c:v>14.050410553191487</c:v>
                </c:pt>
                <c:pt idx="1370">
                  <c:v>14.049995021276594</c:v>
                </c:pt>
                <c:pt idx="1371">
                  <c:v>14.049995021276594</c:v>
                </c:pt>
                <c:pt idx="1372">
                  <c:v>14.049553446808511</c:v>
                </c:pt>
                <c:pt idx="1373">
                  <c:v>14.049111872340424</c:v>
                </c:pt>
                <c:pt idx="1374">
                  <c:v>14.050800127659572</c:v>
                </c:pt>
                <c:pt idx="1375">
                  <c:v>14.052903957446809</c:v>
                </c:pt>
                <c:pt idx="1376">
                  <c:v>14.054176638297871</c:v>
                </c:pt>
                <c:pt idx="1377">
                  <c:v>14.055449319148938</c:v>
                </c:pt>
                <c:pt idx="1378">
                  <c:v>14.057553148936174</c:v>
                </c:pt>
                <c:pt idx="1379">
                  <c:v>14.060514127659577</c:v>
                </c:pt>
                <c:pt idx="1380">
                  <c:v>14.062617957446811</c:v>
                </c:pt>
                <c:pt idx="1381">
                  <c:v>14.064721787234047</c:v>
                </c:pt>
                <c:pt idx="1382">
                  <c:v>14.065578893617026</c:v>
                </c:pt>
                <c:pt idx="1383">
                  <c:v>14.065994425531919</c:v>
                </c:pt>
                <c:pt idx="1384">
                  <c:v>14.066409999999999</c:v>
                </c:pt>
                <c:pt idx="1385">
                  <c:v>14.066825574468083</c:v>
                </c:pt>
                <c:pt idx="1386">
                  <c:v>14.067241148936169</c:v>
                </c:pt>
                <c:pt idx="1387">
                  <c:v>14.067241148936169</c:v>
                </c:pt>
                <c:pt idx="1388">
                  <c:v>14.067656723404253</c:v>
                </c:pt>
                <c:pt idx="1389">
                  <c:v>14.067656723404253</c:v>
                </c:pt>
                <c:pt idx="1390">
                  <c:v>14.066383999999998</c:v>
                </c:pt>
                <c:pt idx="1391">
                  <c:v>14.064695744680849</c:v>
                </c:pt>
                <c:pt idx="1392">
                  <c:v>14.064280170212765</c:v>
                </c:pt>
                <c:pt idx="1393">
                  <c:v>14.064695744680849</c:v>
                </c:pt>
                <c:pt idx="1394">
                  <c:v>14.06383863829787</c:v>
                </c:pt>
                <c:pt idx="1395">
                  <c:v>14.062565914893614</c:v>
                </c:pt>
                <c:pt idx="1396">
                  <c:v>14.061319234042552</c:v>
                </c:pt>
                <c:pt idx="1397">
                  <c:v>14.059630978723401</c:v>
                </c:pt>
                <c:pt idx="1398">
                  <c:v>14.059215404255315</c:v>
                </c:pt>
                <c:pt idx="1399">
                  <c:v>14.059215404255315</c:v>
                </c:pt>
                <c:pt idx="1400">
                  <c:v>14.059215404255315</c:v>
                </c:pt>
                <c:pt idx="1401">
                  <c:v>14.059215404255317</c:v>
                </c:pt>
                <c:pt idx="1402">
                  <c:v>14.059656936170208</c:v>
                </c:pt>
                <c:pt idx="1403">
                  <c:v>14.060514042553187</c:v>
                </c:pt>
                <c:pt idx="1404">
                  <c:v>14.061371148936166</c:v>
                </c:pt>
                <c:pt idx="1405">
                  <c:v>14.0634749787234</c:v>
                </c:pt>
                <c:pt idx="1406">
                  <c:v>14.065578808510635</c:v>
                </c:pt>
                <c:pt idx="1407">
                  <c:v>14.068098212765952</c:v>
                </c:pt>
                <c:pt idx="1408">
                  <c:v>14.070202042553186</c:v>
                </c:pt>
                <c:pt idx="1409">
                  <c:v>14.071474723404249</c:v>
                </c:pt>
                <c:pt idx="1410">
                  <c:v>14.073578553191485</c:v>
                </c:pt>
                <c:pt idx="1411">
                  <c:v>14.075266808510634</c:v>
                </c:pt>
                <c:pt idx="1412">
                  <c:v>14.07822778723404</c:v>
                </c:pt>
                <c:pt idx="1413">
                  <c:v>14.081188723404251</c:v>
                </c:pt>
                <c:pt idx="1414">
                  <c:v>14.083292510638294</c:v>
                </c:pt>
                <c:pt idx="1415">
                  <c:v>14.084980765957447</c:v>
                </c:pt>
                <c:pt idx="1416">
                  <c:v>14.086253446808509</c:v>
                </c:pt>
                <c:pt idx="1417">
                  <c:v>14.087526127659572</c:v>
                </c:pt>
                <c:pt idx="1418">
                  <c:v>14.088383276595746</c:v>
                </c:pt>
                <c:pt idx="1419">
                  <c:v>14.089240425531917</c:v>
                </c:pt>
                <c:pt idx="1420">
                  <c:v>14.090097574468086</c:v>
                </c:pt>
                <c:pt idx="1421">
                  <c:v>14.089682</c:v>
                </c:pt>
                <c:pt idx="1422">
                  <c:v>14.089682</c:v>
                </c:pt>
                <c:pt idx="1423">
                  <c:v>14.089682000000003</c:v>
                </c:pt>
                <c:pt idx="1424">
                  <c:v>14.089266425531919</c:v>
                </c:pt>
                <c:pt idx="1425">
                  <c:v>14.089266425531919</c:v>
                </c:pt>
                <c:pt idx="1426">
                  <c:v>14.089266425531919</c:v>
                </c:pt>
                <c:pt idx="1427">
                  <c:v>14.089266425531918</c:v>
                </c:pt>
                <c:pt idx="1428">
                  <c:v>14.088435276595746</c:v>
                </c:pt>
                <c:pt idx="1429">
                  <c:v>14.088850851063832</c:v>
                </c:pt>
                <c:pt idx="1430">
                  <c:v>14.089708000000002</c:v>
                </c:pt>
                <c:pt idx="1431">
                  <c:v>14.090980680851064</c:v>
                </c:pt>
                <c:pt idx="1432">
                  <c:v>14.092668936170217</c:v>
                </c:pt>
                <c:pt idx="1433">
                  <c:v>14.094357191489365</c:v>
                </c:pt>
                <c:pt idx="1434">
                  <c:v>14.096045446808517</c:v>
                </c:pt>
                <c:pt idx="1435">
                  <c:v>14.097733702127664</c:v>
                </c:pt>
                <c:pt idx="1436">
                  <c:v>14.099837531914901</c:v>
                </c:pt>
                <c:pt idx="1437">
                  <c:v>14.102382936170217</c:v>
                </c:pt>
                <c:pt idx="1438">
                  <c:v>14.104928340425539</c:v>
                </c:pt>
                <c:pt idx="1439">
                  <c:v>14.106201021276602</c:v>
                </c:pt>
                <c:pt idx="1440">
                  <c:v>14.107058127659579</c:v>
                </c:pt>
                <c:pt idx="1441">
                  <c:v>14.107473659574474</c:v>
                </c:pt>
                <c:pt idx="1442">
                  <c:v>14.107473659574472</c:v>
                </c:pt>
                <c:pt idx="1443">
                  <c:v>14.107889234042554</c:v>
                </c:pt>
                <c:pt idx="1444">
                  <c:v>14.107473659574472</c:v>
                </c:pt>
                <c:pt idx="1445">
                  <c:v>14.105343829787236</c:v>
                </c:pt>
                <c:pt idx="1446">
                  <c:v>14.102824425531916</c:v>
                </c:pt>
                <c:pt idx="1447">
                  <c:v>14.100305021276595</c:v>
                </c:pt>
                <c:pt idx="1448">
                  <c:v>14.098616723404255</c:v>
                </c:pt>
                <c:pt idx="1449">
                  <c:v>14.096486893617023</c:v>
                </c:pt>
                <c:pt idx="1450">
                  <c:v>14.093525957446808</c:v>
                </c:pt>
                <c:pt idx="1451">
                  <c:v>14.090980595744682</c:v>
                </c:pt>
                <c:pt idx="1452">
                  <c:v>14.088019659574471</c:v>
                </c:pt>
                <c:pt idx="1453">
                  <c:v>14.085058723404257</c:v>
                </c:pt>
                <c:pt idx="1454">
                  <c:v>14.08168221276596</c:v>
                </c:pt>
                <c:pt idx="1455">
                  <c:v>14.078721276595749</c:v>
                </c:pt>
                <c:pt idx="1456">
                  <c:v>14.076591446808514</c:v>
                </c:pt>
                <c:pt idx="1457">
                  <c:v>14.074903148936169</c:v>
                </c:pt>
                <c:pt idx="1458">
                  <c:v>14.073214893617024</c:v>
                </c:pt>
                <c:pt idx="1459">
                  <c:v>14.071526638297877</c:v>
                </c:pt>
                <c:pt idx="1460">
                  <c:v>14.07111106382979</c:v>
                </c:pt>
                <c:pt idx="1461">
                  <c:v>14.071552638297876</c:v>
                </c:pt>
                <c:pt idx="1462">
                  <c:v>14.072409744680852</c:v>
                </c:pt>
                <c:pt idx="1463">
                  <c:v>14.073656425531913</c:v>
                </c:pt>
                <c:pt idx="1464">
                  <c:v>14.074071999999999</c:v>
                </c:pt>
                <c:pt idx="1465">
                  <c:v>14.075344680851062</c:v>
                </c:pt>
                <c:pt idx="1466">
                  <c:v>14.077032936170211</c:v>
                </c:pt>
                <c:pt idx="1467">
                  <c:v>14.078721191489359</c:v>
                </c:pt>
                <c:pt idx="1468">
                  <c:v>14.079993872340422</c:v>
                </c:pt>
                <c:pt idx="1469">
                  <c:v>14.081682127659571</c:v>
                </c:pt>
                <c:pt idx="1470">
                  <c:v>14.083785957446803</c:v>
                </c:pt>
                <c:pt idx="1471">
                  <c:v>14.086720936170213</c:v>
                </c:pt>
                <c:pt idx="1472">
                  <c:v>14.089681872340424</c:v>
                </c:pt>
                <c:pt idx="1473">
                  <c:v>14.092227234042552</c:v>
                </c:pt>
                <c:pt idx="1474">
                  <c:v>14.096019319148937</c:v>
                </c:pt>
                <c:pt idx="1475">
                  <c:v>14.099811404255318</c:v>
                </c:pt>
                <c:pt idx="1476">
                  <c:v>14.104019063829789</c:v>
                </c:pt>
                <c:pt idx="1477">
                  <c:v>14.108226723404256</c:v>
                </c:pt>
                <c:pt idx="1478">
                  <c:v>14.112434382978725</c:v>
                </c:pt>
                <c:pt idx="1479">
                  <c:v>14.116668000000004</c:v>
                </c:pt>
                <c:pt idx="1480">
                  <c:v>14.121317191489366</c:v>
                </c:pt>
                <c:pt idx="1481">
                  <c:v>14.125109276595749</c:v>
                </c:pt>
                <c:pt idx="1482">
                  <c:v>14.12931693617022</c:v>
                </c:pt>
                <c:pt idx="1483">
                  <c:v>14.132277872340435</c:v>
                </c:pt>
                <c:pt idx="1484">
                  <c:v>14.135654382978732</c:v>
                </c:pt>
                <c:pt idx="1485">
                  <c:v>14.138615319148943</c:v>
                </c:pt>
                <c:pt idx="1486">
                  <c:v>14.141550297872348</c:v>
                </c:pt>
                <c:pt idx="1487">
                  <c:v>14.144069702127668</c:v>
                </c:pt>
                <c:pt idx="1488">
                  <c:v>14.146199531914899</c:v>
                </c:pt>
                <c:pt idx="1489">
                  <c:v>14.148329361702132</c:v>
                </c:pt>
                <c:pt idx="1490">
                  <c:v>14.148744936170214</c:v>
                </c:pt>
                <c:pt idx="1491">
                  <c:v>14.149576085106384</c:v>
                </c:pt>
                <c:pt idx="1492">
                  <c:v>14.150433234042552</c:v>
                </c:pt>
                <c:pt idx="1493">
                  <c:v>14.150848808510638</c:v>
                </c:pt>
                <c:pt idx="1494">
                  <c:v>14.150848808510638</c:v>
                </c:pt>
                <c:pt idx="1495">
                  <c:v>14.149602127659573</c:v>
                </c:pt>
                <c:pt idx="1496">
                  <c:v>14.147913872340423</c:v>
                </c:pt>
                <c:pt idx="1497">
                  <c:v>14.147056723404253</c:v>
                </c:pt>
                <c:pt idx="1498">
                  <c:v>14.145368468085104</c:v>
                </c:pt>
                <c:pt idx="1499">
                  <c:v>14.144952893617019</c:v>
                </c:pt>
                <c:pt idx="1500">
                  <c:v>14.144537319148935</c:v>
                </c:pt>
                <c:pt idx="1501">
                  <c:v>14.144952851063824</c:v>
                </c:pt>
                <c:pt idx="1502">
                  <c:v>14.145809957446801</c:v>
                </c:pt>
                <c:pt idx="1503">
                  <c:v>14.146667106382973</c:v>
                </c:pt>
                <c:pt idx="1504">
                  <c:v>14.147108680851058</c:v>
                </c:pt>
                <c:pt idx="1505">
                  <c:v>14.147965787234037</c:v>
                </c:pt>
                <c:pt idx="1506">
                  <c:v>14.149654042553188</c:v>
                </c:pt>
                <c:pt idx="1507">
                  <c:v>14.150900765957445</c:v>
                </c:pt>
                <c:pt idx="1508">
                  <c:v>14.150900765957443</c:v>
                </c:pt>
                <c:pt idx="1509">
                  <c:v>14.150900765957443</c:v>
                </c:pt>
                <c:pt idx="1510">
                  <c:v>14.150900765957443</c:v>
                </c:pt>
                <c:pt idx="1511">
                  <c:v>14.151316297872338</c:v>
                </c:pt>
                <c:pt idx="1512">
                  <c:v>14.150459191489363</c:v>
                </c:pt>
                <c:pt idx="1513">
                  <c:v>14.149602042553191</c:v>
                </c:pt>
                <c:pt idx="1514">
                  <c:v>14.148744893617021</c:v>
                </c:pt>
                <c:pt idx="1515">
                  <c:v>14.147887787234044</c:v>
                </c:pt>
                <c:pt idx="1516">
                  <c:v>14.146615106382979</c:v>
                </c:pt>
                <c:pt idx="1517">
                  <c:v>14.144511276595747</c:v>
                </c:pt>
                <c:pt idx="1518">
                  <c:v>14.141134723404255</c:v>
                </c:pt>
                <c:pt idx="1519">
                  <c:v>14.136485531914898</c:v>
                </c:pt>
                <c:pt idx="1520">
                  <c:v>14.132251914893621</c:v>
                </c:pt>
                <c:pt idx="1521">
                  <c:v>14.127602680851068</c:v>
                </c:pt>
                <c:pt idx="1522">
                  <c:v>14.122953489361704</c:v>
                </c:pt>
                <c:pt idx="1523">
                  <c:v>14.117888680851065</c:v>
                </c:pt>
                <c:pt idx="1524">
                  <c:v>14.1136810212766</c:v>
                </c:pt>
                <c:pt idx="1525">
                  <c:v>14.109888936170218</c:v>
                </c:pt>
                <c:pt idx="1526">
                  <c:v>14.106070851063834</c:v>
                </c:pt>
                <c:pt idx="1527">
                  <c:v>14.101837234042556</c:v>
                </c:pt>
                <c:pt idx="1528">
                  <c:v>14.09846072340426</c:v>
                </c:pt>
                <c:pt idx="1529">
                  <c:v>14.094253063829791</c:v>
                </c:pt>
                <c:pt idx="1530">
                  <c:v>14.091707659574469</c:v>
                </c:pt>
                <c:pt idx="1531">
                  <c:v>14.088746723404258</c:v>
                </c:pt>
                <c:pt idx="1532">
                  <c:v>14.08620136170213</c:v>
                </c:pt>
                <c:pt idx="1533">
                  <c:v>14.083681957446812</c:v>
                </c:pt>
                <c:pt idx="1534">
                  <c:v>14.082409234042556</c:v>
                </c:pt>
                <c:pt idx="1535">
                  <c:v>14.08282480851064</c:v>
                </c:pt>
                <c:pt idx="1536">
                  <c:v>14.083240382978724</c:v>
                </c:pt>
                <c:pt idx="1537">
                  <c:v>14.084097489361703</c:v>
                </c:pt>
                <c:pt idx="1538">
                  <c:v>14.084513021276594</c:v>
                </c:pt>
                <c:pt idx="1539">
                  <c:v>14.084097446808507</c:v>
                </c:pt>
                <c:pt idx="1540">
                  <c:v>14.083240297872338</c:v>
                </c:pt>
                <c:pt idx="1541">
                  <c:v>14.081967617021272</c:v>
                </c:pt>
                <c:pt idx="1542">
                  <c:v>14.081526042553184</c:v>
                </c:pt>
                <c:pt idx="1543">
                  <c:v>14.082798765957438</c:v>
                </c:pt>
                <c:pt idx="1544">
                  <c:v>14.08534417021276</c:v>
                </c:pt>
                <c:pt idx="1545">
                  <c:v>14.088720680851059</c:v>
                </c:pt>
                <c:pt idx="1546">
                  <c:v>14.089993361702126</c:v>
                </c:pt>
                <c:pt idx="1547">
                  <c:v>14.090824468085103</c:v>
                </c:pt>
                <c:pt idx="1548">
                  <c:v>14.090408936170212</c:v>
                </c:pt>
                <c:pt idx="1549">
                  <c:v>14.089551829787236</c:v>
                </c:pt>
                <c:pt idx="1550">
                  <c:v>14.088694680851063</c:v>
                </c:pt>
                <c:pt idx="1551">
                  <c:v>14.087837574468086</c:v>
                </c:pt>
                <c:pt idx="1552">
                  <c:v>14.087837574468088</c:v>
                </c:pt>
                <c:pt idx="1553">
                  <c:v>14.087422</c:v>
                </c:pt>
                <c:pt idx="1554">
                  <c:v>14.086175276595743</c:v>
                </c:pt>
                <c:pt idx="1555">
                  <c:v>14.086590851063828</c:v>
                </c:pt>
                <c:pt idx="1556">
                  <c:v>14.087006425531914</c:v>
                </c:pt>
                <c:pt idx="1557">
                  <c:v>14.088694723404256</c:v>
                </c:pt>
                <c:pt idx="1558">
                  <c:v>14.089967446808513</c:v>
                </c:pt>
                <c:pt idx="1559">
                  <c:v>14.09082455319149</c:v>
                </c:pt>
                <c:pt idx="1560">
                  <c:v>14.09082455319149</c:v>
                </c:pt>
                <c:pt idx="1561">
                  <c:v>14.090409021276599</c:v>
                </c:pt>
                <c:pt idx="1562">
                  <c:v>14.089993446808514</c:v>
                </c:pt>
                <c:pt idx="1563">
                  <c:v>14.089993446808515</c:v>
                </c:pt>
                <c:pt idx="1564">
                  <c:v>14.090824553191492</c:v>
                </c:pt>
                <c:pt idx="1565">
                  <c:v>14.092512808510641</c:v>
                </c:pt>
                <c:pt idx="1566">
                  <c:v>14.094201063829789</c:v>
                </c:pt>
                <c:pt idx="1567">
                  <c:v>14.09547374468085</c:v>
                </c:pt>
                <c:pt idx="1568">
                  <c:v>14.09547374468085</c:v>
                </c:pt>
                <c:pt idx="1569">
                  <c:v>14.09547374468085</c:v>
                </c:pt>
                <c:pt idx="1570">
                  <c:v>14.09547374468085</c:v>
                </c:pt>
                <c:pt idx="1571">
                  <c:v>14.095058170212765</c:v>
                </c:pt>
                <c:pt idx="1572">
                  <c:v>14.094227021276597</c:v>
                </c:pt>
                <c:pt idx="1573">
                  <c:v>14.092123234042552</c:v>
                </c:pt>
                <c:pt idx="1574">
                  <c:v>14.090434978723399</c:v>
                </c:pt>
                <c:pt idx="1575">
                  <c:v>14.088746723404251</c:v>
                </c:pt>
                <c:pt idx="1576">
                  <c:v>14.087058468085102</c:v>
                </c:pt>
                <c:pt idx="1577">
                  <c:v>14.084954680851061</c:v>
                </c:pt>
                <c:pt idx="1578">
                  <c:v>14.084123531914891</c:v>
                </c:pt>
                <c:pt idx="1579">
                  <c:v>14.083292382978719</c:v>
                </c:pt>
                <c:pt idx="1580">
                  <c:v>14.082876808510637</c:v>
                </c:pt>
                <c:pt idx="1581">
                  <c:v>14.082045702127658</c:v>
                </c:pt>
                <c:pt idx="1582">
                  <c:v>14.080773021276595</c:v>
                </c:pt>
                <c:pt idx="1583">
                  <c:v>14.079500340425531</c:v>
                </c:pt>
                <c:pt idx="1584">
                  <c:v>14.079058765957448</c:v>
                </c:pt>
                <c:pt idx="1585">
                  <c:v>14.079058765957448</c:v>
                </c:pt>
                <c:pt idx="1586">
                  <c:v>14.080305446808508</c:v>
                </c:pt>
                <c:pt idx="1587">
                  <c:v>14.081993702127656</c:v>
                </c:pt>
                <c:pt idx="1588">
                  <c:v>14.083681957446805</c:v>
                </c:pt>
                <c:pt idx="1589">
                  <c:v>14.084954680851062</c:v>
                </c:pt>
                <c:pt idx="1590">
                  <c:v>14.084539106382977</c:v>
                </c:pt>
                <c:pt idx="1591">
                  <c:v>14.083266425531914</c:v>
                </c:pt>
                <c:pt idx="1592">
                  <c:v>14.081578170212765</c:v>
                </c:pt>
                <c:pt idx="1593">
                  <c:v>14.080721063829786</c:v>
                </c:pt>
                <c:pt idx="1594">
                  <c:v>14.079889957446808</c:v>
                </c:pt>
                <c:pt idx="1595">
                  <c:v>14.079889957446811</c:v>
                </c:pt>
                <c:pt idx="1596">
                  <c:v>14.079474382978727</c:v>
                </c:pt>
                <c:pt idx="1597">
                  <c:v>14.078227702127665</c:v>
                </c:pt>
                <c:pt idx="1598">
                  <c:v>14.07781212765958</c:v>
                </c:pt>
                <c:pt idx="1599">
                  <c:v>14.076955021276602</c:v>
                </c:pt>
                <c:pt idx="1600">
                  <c:v>14.074851191489367</c:v>
                </c:pt>
                <c:pt idx="1601">
                  <c:v>14.073578510638301</c:v>
                </c:pt>
                <c:pt idx="1602">
                  <c:v>14.072721361702131</c:v>
                </c:pt>
                <c:pt idx="1603">
                  <c:v>14.071448680851065</c:v>
                </c:pt>
                <c:pt idx="1604">
                  <c:v>14.069760382978723</c:v>
                </c:pt>
                <c:pt idx="1605">
                  <c:v>14.068072127659574</c:v>
                </c:pt>
                <c:pt idx="1606">
                  <c:v>14.067630553191488</c:v>
                </c:pt>
                <c:pt idx="1607">
                  <c:v>14.067215021276597</c:v>
                </c:pt>
                <c:pt idx="1608">
                  <c:v>14.067630553191488</c:v>
                </c:pt>
                <c:pt idx="1609">
                  <c:v>14.068461659574467</c:v>
                </c:pt>
                <c:pt idx="1610">
                  <c:v>14.068877191489358</c:v>
                </c:pt>
                <c:pt idx="1611">
                  <c:v>14.068461659574467</c:v>
                </c:pt>
                <c:pt idx="1612">
                  <c:v>14.068461659574467</c:v>
                </c:pt>
                <c:pt idx="1613">
                  <c:v>14.06973434042553</c:v>
                </c:pt>
                <c:pt idx="1614">
                  <c:v>14.070565446808507</c:v>
                </c:pt>
                <c:pt idx="1615">
                  <c:v>14.072253702127655</c:v>
                </c:pt>
                <c:pt idx="1616">
                  <c:v>14.074357489361695</c:v>
                </c:pt>
                <c:pt idx="1617">
                  <c:v>14.075630212765954</c:v>
                </c:pt>
                <c:pt idx="1618">
                  <c:v>14.07518863829787</c:v>
                </c:pt>
                <c:pt idx="1619">
                  <c:v>14.07433153191489</c:v>
                </c:pt>
                <c:pt idx="1620">
                  <c:v>14.07433153191489</c:v>
                </c:pt>
                <c:pt idx="1621">
                  <c:v>14.07433153191489</c:v>
                </c:pt>
                <c:pt idx="1622">
                  <c:v>14.073915957446804</c:v>
                </c:pt>
                <c:pt idx="1623">
                  <c:v>14.073915957446808</c:v>
                </c:pt>
                <c:pt idx="1624">
                  <c:v>14.073915957446808</c:v>
                </c:pt>
                <c:pt idx="1625">
                  <c:v>14.072643276595745</c:v>
                </c:pt>
                <c:pt idx="1626">
                  <c:v>14.07137059574468</c:v>
                </c:pt>
                <c:pt idx="1627">
                  <c:v>14.070513489361701</c:v>
                </c:pt>
                <c:pt idx="1628">
                  <c:v>14.069240808510639</c:v>
                </c:pt>
                <c:pt idx="1629">
                  <c:v>14.067552553191485</c:v>
                </c:pt>
                <c:pt idx="1630">
                  <c:v>14.065448723404254</c:v>
                </c:pt>
                <c:pt idx="1631">
                  <c:v>14.062072212765957</c:v>
                </c:pt>
                <c:pt idx="1632">
                  <c:v>14.059137276595745</c:v>
                </c:pt>
                <c:pt idx="1633">
                  <c:v>14.056617914893616</c:v>
                </c:pt>
                <c:pt idx="1634">
                  <c:v>14.054514127659573</c:v>
                </c:pt>
                <c:pt idx="1635">
                  <c:v>14.053241404255317</c:v>
                </c:pt>
                <c:pt idx="1636">
                  <c:v>14.05196868085106</c:v>
                </c:pt>
                <c:pt idx="1637">
                  <c:v>14.051553106382974</c:v>
                </c:pt>
                <c:pt idx="1638">
                  <c:v>14.051137531914891</c:v>
                </c:pt>
                <c:pt idx="1639">
                  <c:v>14.051137531914893</c:v>
                </c:pt>
                <c:pt idx="1640">
                  <c:v>14.050306382978722</c:v>
                </c:pt>
                <c:pt idx="1641">
                  <c:v>14.049449234042552</c:v>
                </c:pt>
                <c:pt idx="1642">
                  <c:v>14.048176510638294</c:v>
                </c:pt>
                <c:pt idx="1643">
                  <c:v>14.04690382978723</c:v>
                </c:pt>
                <c:pt idx="1644">
                  <c:v>14.046046723404249</c:v>
                </c:pt>
                <c:pt idx="1645">
                  <c:v>14.045189574468079</c:v>
                </c:pt>
                <c:pt idx="1646">
                  <c:v>14.043916851063823</c:v>
                </c:pt>
                <c:pt idx="1647">
                  <c:v>14.044332425531909</c:v>
                </c:pt>
                <c:pt idx="1648">
                  <c:v>14.045163531914884</c:v>
                </c:pt>
                <c:pt idx="1649">
                  <c:v>14.044747999999993</c:v>
                </c:pt>
                <c:pt idx="1650">
                  <c:v>14.044747999999995</c:v>
                </c:pt>
                <c:pt idx="1651">
                  <c:v>14.044332468085104</c:v>
                </c:pt>
                <c:pt idx="1652">
                  <c:v>14.044332468085104</c:v>
                </c:pt>
                <c:pt idx="1653">
                  <c:v>14.044774042553186</c:v>
                </c:pt>
                <c:pt idx="1654">
                  <c:v>14.045631148936168</c:v>
                </c:pt>
                <c:pt idx="1655">
                  <c:v>14.045631148936168</c:v>
                </c:pt>
                <c:pt idx="1656">
                  <c:v>14.045631148936167</c:v>
                </c:pt>
                <c:pt idx="1657">
                  <c:v>14.046072723404249</c:v>
                </c:pt>
                <c:pt idx="1658">
                  <c:v>14.046929829787228</c:v>
                </c:pt>
                <c:pt idx="1659">
                  <c:v>14.048202553191485</c:v>
                </c:pt>
                <c:pt idx="1660">
                  <c:v>14.049449276595739</c:v>
                </c:pt>
                <c:pt idx="1661">
                  <c:v>14.050306425531911</c:v>
                </c:pt>
                <c:pt idx="1662">
                  <c:v>14.052436255319142</c:v>
                </c:pt>
                <c:pt idx="1663">
                  <c:v>14.0537089787234</c:v>
                </c:pt>
                <c:pt idx="1664">
                  <c:v>14.054981659574464</c:v>
                </c:pt>
                <c:pt idx="1665">
                  <c:v>14.057527063829784</c:v>
                </c:pt>
                <c:pt idx="1666">
                  <c:v>14.060487999999998</c:v>
                </c:pt>
                <c:pt idx="1667">
                  <c:v>14.063448936170211</c:v>
                </c:pt>
                <c:pt idx="1668">
                  <c:v>14.066409872340428</c:v>
                </c:pt>
                <c:pt idx="1669">
                  <c:v>14.068929234042553</c:v>
                </c:pt>
                <c:pt idx="1670">
                  <c:v>14.071033063829788</c:v>
                </c:pt>
                <c:pt idx="1671">
                  <c:v>14.073136851063829</c:v>
                </c:pt>
                <c:pt idx="1672">
                  <c:v>14.076097787234042</c:v>
                </c:pt>
                <c:pt idx="1673">
                  <c:v>14.07947429787234</c:v>
                </c:pt>
                <c:pt idx="1674">
                  <c:v>14.083266382978728</c:v>
                </c:pt>
                <c:pt idx="1675">
                  <c:v>14.086227319148939</c:v>
                </c:pt>
                <c:pt idx="1676">
                  <c:v>14.088772680851067</c:v>
                </c:pt>
                <c:pt idx="1677">
                  <c:v>14.091733617021278</c:v>
                </c:pt>
                <c:pt idx="1678">
                  <c:v>14.094694595744683</c:v>
                </c:pt>
                <c:pt idx="1679">
                  <c:v>14.098486680851066</c:v>
                </c:pt>
                <c:pt idx="1680">
                  <c:v>14.101863191489366</c:v>
                </c:pt>
                <c:pt idx="1681">
                  <c:v>14.10482412765958</c:v>
                </c:pt>
                <c:pt idx="1682">
                  <c:v>14.107785106382982</c:v>
                </c:pt>
                <c:pt idx="1683">
                  <c:v>14.11074608510639</c:v>
                </c:pt>
                <c:pt idx="1684">
                  <c:v>14.113265489361707</c:v>
                </c:pt>
                <c:pt idx="1685">
                  <c:v>14.115784893617027</c:v>
                </c:pt>
                <c:pt idx="1686">
                  <c:v>14.117473148936176</c:v>
                </c:pt>
                <c:pt idx="1687">
                  <c:v>14.11957697872341</c:v>
                </c:pt>
                <c:pt idx="1688">
                  <c:v>14.122122382978729</c:v>
                </c:pt>
                <c:pt idx="1689">
                  <c:v>14.124667787234047</c:v>
                </c:pt>
                <c:pt idx="1690">
                  <c:v>14.127213148936173</c:v>
                </c:pt>
                <c:pt idx="1691">
                  <c:v>14.1297585106383</c:v>
                </c:pt>
                <c:pt idx="1692">
                  <c:v>14.131446765957447</c:v>
                </c:pt>
                <c:pt idx="1693">
                  <c:v>14.133135021276596</c:v>
                </c:pt>
                <c:pt idx="1694">
                  <c:v>14.134407702127659</c:v>
                </c:pt>
                <c:pt idx="1695">
                  <c:v>14.13357659574468</c:v>
                </c:pt>
                <c:pt idx="1696">
                  <c:v>14.133992127659573</c:v>
                </c:pt>
                <c:pt idx="1697">
                  <c:v>14.134407659574464</c:v>
                </c:pt>
                <c:pt idx="1698">
                  <c:v>14.134823191489359</c:v>
                </c:pt>
                <c:pt idx="1699">
                  <c:v>14.135680297872335</c:v>
                </c:pt>
                <c:pt idx="1700">
                  <c:v>14.136095872340421</c:v>
                </c:pt>
                <c:pt idx="1701">
                  <c:v>14.136095872340421</c:v>
                </c:pt>
                <c:pt idx="1702">
                  <c:v>14.137368595744679</c:v>
                </c:pt>
                <c:pt idx="1703">
                  <c:v>14.13905689361702</c:v>
                </c:pt>
                <c:pt idx="1704">
                  <c:v>14.139888042553192</c:v>
                </c:pt>
                <c:pt idx="1705">
                  <c:v>14.140303617021278</c:v>
                </c:pt>
                <c:pt idx="1706">
                  <c:v>14.139888042553194</c:v>
                </c:pt>
                <c:pt idx="1707">
                  <c:v>14.139056893617022</c:v>
                </c:pt>
                <c:pt idx="1708">
                  <c:v>14.139888042553197</c:v>
                </c:pt>
                <c:pt idx="1709">
                  <c:v>14.139446510638304</c:v>
                </c:pt>
                <c:pt idx="1710">
                  <c:v>14.139030936170222</c:v>
                </c:pt>
                <c:pt idx="1711">
                  <c:v>14.139446510638304</c:v>
                </c:pt>
                <c:pt idx="1712">
                  <c:v>14.138589361702135</c:v>
                </c:pt>
                <c:pt idx="1713">
                  <c:v>14.137732212765963</c:v>
                </c:pt>
                <c:pt idx="1714">
                  <c:v>14.1364595319149</c:v>
                </c:pt>
                <c:pt idx="1715">
                  <c:v>14.134771276595751</c:v>
                </c:pt>
                <c:pt idx="1716">
                  <c:v>14.133524595744687</c:v>
                </c:pt>
                <c:pt idx="1717">
                  <c:v>14.132251872340431</c:v>
                </c:pt>
                <c:pt idx="1718">
                  <c:v>14.129732510638304</c:v>
                </c:pt>
                <c:pt idx="1719">
                  <c:v>14.126771574468089</c:v>
                </c:pt>
                <c:pt idx="1720">
                  <c:v>14.122979489361704</c:v>
                </c:pt>
                <c:pt idx="1721">
                  <c:v>14.118771829787237</c:v>
                </c:pt>
                <c:pt idx="1722">
                  <c:v>14.11453817021277</c:v>
                </c:pt>
                <c:pt idx="1723">
                  <c:v>14.110720085106388</c:v>
                </c:pt>
                <c:pt idx="1724">
                  <c:v>14.106486468085111</c:v>
                </c:pt>
                <c:pt idx="1725">
                  <c:v>14.103525489361706</c:v>
                </c:pt>
                <c:pt idx="1726">
                  <c:v>14.099291829787237</c:v>
                </c:pt>
                <c:pt idx="1727">
                  <c:v>14.095499744680856</c:v>
                </c:pt>
                <c:pt idx="1728">
                  <c:v>14.091266085106385</c:v>
                </c:pt>
                <c:pt idx="1729">
                  <c:v>14.08661685106383</c:v>
                </c:pt>
                <c:pt idx="1730">
                  <c:v>14.08240919148936</c:v>
                </c:pt>
                <c:pt idx="1731">
                  <c:v>14.07861710638298</c:v>
                </c:pt>
                <c:pt idx="1732">
                  <c:v>14.074825021276592</c:v>
                </c:pt>
                <c:pt idx="1733">
                  <c:v>14.071864042553189</c:v>
                </c:pt>
                <c:pt idx="1734">
                  <c:v>14.070175787234039</c:v>
                </c:pt>
                <c:pt idx="1735">
                  <c:v>14.068071957446806</c:v>
                </c:pt>
                <c:pt idx="1736">
                  <c:v>14.067214808510636</c:v>
                </c:pt>
                <c:pt idx="1737">
                  <c:v>14.066773234042548</c:v>
                </c:pt>
                <c:pt idx="1738">
                  <c:v>14.066773234042548</c:v>
                </c:pt>
                <c:pt idx="1739">
                  <c:v>14.067214808510633</c:v>
                </c:pt>
                <c:pt idx="1740">
                  <c:v>14.068487531914887</c:v>
                </c:pt>
                <c:pt idx="1741">
                  <c:v>14.068487531914887</c:v>
                </c:pt>
                <c:pt idx="1742">
                  <c:v>14.070175787234035</c:v>
                </c:pt>
                <c:pt idx="1743">
                  <c:v>14.070617361702121</c:v>
                </c:pt>
                <c:pt idx="1744">
                  <c:v>14.071474510638289</c:v>
                </c:pt>
                <c:pt idx="1745">
                  <c:v>14.072747234042547</c:v>
                </c:pt>
                <c:pt idx="1746">
                  <c:v>14.073162808510634</c:v>
                </c:pt>
                <c:pt idx="1747">
                  <c:v>14.073162808510634</c:v>
                </c:pt>
                <c:pt idx="1748">
                  <c:v>14.07357838297872</c:v>
                </c:pt>
                <c:pt idx="1749">
                  <c:v>14.073162808510636</c:v>
                </c:pt>
                <c:pt idx="1750">
                  <c:v>14.072331659574468</c:v>
                </c:pt>
                <c:pt idx="1751">
                  <c:v>14.071916085106384</c:v>
                </c:pt>
                <c:pt idx="1752">
                  <c:v>14.071058936170214</c:v>
                </c:pt>
                <c:pt idx="1753">
                  <c:v>14.069786255319151</c:v>
                </c:pt>
                <c:pt idx="1754">
                  <c:v>14.068513574468088</c:v>
                </c:pt>
                <c:pt idx="1755">
                  <c:v>14.066409744680854</c:v>
                </c:pt>
                <c:pt idx="1756">
                  <c:v>14.06347476595745</c:v>
                </c:pt>
                <c:pt idx="1757">
                  <c:v>14.061786510638303</c:v>
                </c:pt>
                <c:pt idx="1758">
                  <c:v>14.059682680851068</c:v>
                </c:pt>
                <c:pt idx="1759">
                  <c:v>14.05885157446809</c:v>
                </c:pt>
                <c:pt idx="1760">
                  <c:v>14.058020468085113</c:v>
                </c:pt>
                <c:pt idx="1761">
                  <c:v>14.057604893617027</c:v>
                </c:pt>
                <c:pt idx="1762">
                  <c:v>14.058020468085113</c:v>
                </c:pt>
                <c:pt idx="1763">
                  <c:v>14.058020468085113</c:v>
                </c:pt>
                <c:pt idx="1764">
                  <c:v>14.058020468085113</c:v>
                </c:pt>
                <c:pt idx="1765">
                  <c:v>14.058851574468088</c:v>
                </c:pt>
                <c:pt idx="1766">
                  <c:v>14.059267148936174</c:v>
                </c:pt>
                <c:pt idx="1767">
                  <c:v>14.06009829787234</c:v>
                </c:pt>
                <c:pt idx="1768">
                  <c:v>14.060513872340424</c:v>
                </c:pt>
                <c:pt idx="1769">
                  <c:v>14.061786595744678</c:v>
                </c:pt>
                <c:pt idx="1770">
                  <c:v>14.063059319148929</c:v>
                </c:pt>
                <c:pt idx="1771">
                  <c:v>14.064747574468077</c:v>
                </c:pt>
                <c:pt idx="1772">
                  <c:v>14.066435829787226</c:v>
                </c:pt>
                <c:pt idx="1773">
                  <c:v>14.068124085106374</c:v>
                </c:pt>
                <c:pt idx="1774">
                  <c:v>14.069370765957439</c:v>
                </c:pt>
                <c:pt idx="1775">
                  <c:v>14.071500595744672</c:v>
                </c:pt>
                <c:pt idx="1776">
                  <c:v>14.073630425531906</c:v>
                </c:pt>
                <c:pt idx="1777">
                  <c:v>14.074877106382969</c:v>
                </c:pt>
                <c:pt idx="1778">
                  <c:v>14.076149787234035</c:v>
                </c:pt>
                <c:pt idx="1779">
                  <c:v>14.077838042553186</c:v>
                </c:pt>
                <c:pt idx="1780">
                  <c:v>14.079110765957441</c:v>
                </c:pt>
                <c:pt idx="1781">
                  <c:v>14.079941872340422</c:v>
                </c:pt>
                <c:pt idx="1782">
                  <c:v>14.081188553191485</c:v>
                </c:pt>
                <c:pt idx="1783">
                  <c:v>14.081630127659571</c:v>
                </c:pt>
                <c:pt idx="1784">
                  <c:v>14.082071702127656</c:v>
                </c:pt>
                <c:pt idx="1785">
                  <c:v>14.082487276595742</c:v>
                </c:pt>
                <c:pt idx="1786">
                  <c:v>14.082902851063825</c:v>
                </c:pt>
                <c:pt idx="1787">
                  <c:v>14.082487276595742</c:v>
                </c:pt>
                <c:pt idx="1788">
                  <c:v>14.082487276595739</c:v>
                </c:pt>
                <c:pt idx="1789">
                  <c:v>14.082071702127653</c:v>
                </c:pt>
                <c:pt idx="1790">
                  <c:v>14.082071702127651</c:v>
                </c:pt>
                <c:pt idx="1791">
                  <c:v>14.081656127659565</c:v>
                </c:pt>
                <c:pt idx="1792">
                  <c:v>14.080824978723397</c:v>
                </c:pt>
                <c:pt idx="1793">
                  <c:v>14.080824978723399</c:v>
                </c:pt>
                <c:pt idx="1794">
                  <c:v>14.080409404255313</c:v>
                </c:pt>
                <c:pt idx="1795">
                  <c:v>14.079552255319141</c:v>
                </c:pt>
                <c:pt idx="1796">
                  <c:v>14.078695106382972</c:v>
                </c:pt>
                <c:pt idx="1797">
                  <c:v>14.077422425531909</c:v>
                </c:pt>
                <c:pt idx="1798">
                  <c:v>14.076565276595737</c:v>
                </c:pt>
                <c:pt idx="1799">
                  <c:v>14.076149744680846</c:v>
                </c:pt>
                <c:pt idx="1800">
                  <c:v>14.076149744680848</c:v>
                </c:pt>
                <c:pt idx="1801">
                  <c:v>14.076149744680851</c:v>
                </c:pt>
                <c:pt idx="1802">
                  <c:v>14.076149744680855</c:v>
                </c:pt>
                <c:pt idx="1803">
                  <c:v>14.077396425531919</c:v>
                </c:pt>
                <c:pt idx="1804">
                  <c:v>14.078669106382982</c:v>
                </c:pt>
                <c:pt idx="1805">
                  <c:v>14.080357361702132</c:v>
                </c:pt>
                <c:pt idx="1806">
                  <c:v>14.082045617021283</c:v>
                </c:pt>
                <c:pt idx="1807">
                  <c:v>14.083318297872346</c:v>
                </c:pt>
                <c:pt idx="1808">
                  <c:v>14.084590978723408</c:v>
                </c:pt>
                <c:pt idx="1809">
                  <c:v>14.085006510638303</c:v>
                </c:pt>
                <c:pt idx="1810">
                  <c:v>14.085837659574473</c:v>
                </c:pt>
                <c:pt idx="1811">
                  <c:v>14.087525914893618</c:v>
                </c:pt>
                <c:pt idx="1812">
                  <c:v>14.089655744680849</c:v>
                </c:pt>
                <c:pt idx="1813">
                  <c:v>14.092201106382978</c:v>
                </c:pt>
                <c:pt idx="1814">
                  <c:v>14.094304893617021</c:v>
                </c:pt>
                <c:pt idx="1815">
                  <c:v>14.095993148936172</c:v>
                </c:pt>
                <c:pt idx="1816">
                  <c:v>14.09768140425532</c:v>
                </c:pt>
                <c:pt idx="1817">
                  <c:v>14.098954085106383</c:v>
                </c:pt>
                <c:pt idx="1818">
                  <c:v>14.100226765957448</c:v>
                </c:pt>
                <c:pt idx="1819">
                  <c:v>14.10108391489362</c:v>
                </c:pt>
                <c:pt idx="1820">
                  <c:v>14.101525489361702</c:v>
                </c:pt>
                <c:pt idx="1821">
                  <c:v>14.101525489361702</c:v>
                </c:pt>
                <c:pt idx="1822">
                  <c:v>14.101083914893618</c:v>
                </c:pt>
                <c:pt idx="1823">
                  <c:v>14.100642340425534</c:v>
                </c:pt>
                <c:pt idx="1824">
                  <c:v>14.100642340425534</c:v>
                </c:pt>
                <c:pt idx="1825">
                  <c:v>14.101473489361705</c:v>
                </c:pt>
                <c:pt idx="1826">
                  <c:v>14.101889021276598</c:v>
                </c:pt>
                <c:pt idx="1827">
                  <c:v>14.101889021276595</c:v>
                </c:pt>
                <c:pt idx="1828">
                  <c:v>14.101057914893619</c:v>
                </c:pt>
                <c:pt idx="1829">
                  <c:v>14.100642382978725</c:v>
                </c:pt>
                <c:pt idx="1830">
                  <c:v>14.099785276595751</c:v>
                </c:pt>
                <c:pt idx="1831">
                  <c:v>14.099343702127666</c:v>
                </c:pt>
                <c:pt idx="1832">
                  <c:v>14.098486553191494</c:v>
                </c:pt>
                <c:pt idx="1833">
                  <c:v>14.098486553191494</c:v>
                </c:pt>
                <c:pt idx="1834">
                  <c:v>14.093837361702132</c:v>
                </c:pt>
                <c:pt idx="1835">
                  <c:v>14.089188170212767</c:v>
                </c:pt>
                <c:pt idx="1836">
                  <c:v>14.084954553191491</c:v>
                </c:pt>
                <c:pt idx="1837">
                  <c:v>14.080720936170211</c:v>
                </c:pt>
                <c:pt idx="1838">
                  <c:v>14.076071744680849</c:v>
                </c:pt>
                <c:pt idx="1839">
                  <c:v>14.071422553191489</c:v>
                </c:pt>
                <c:pt idx="1840">
                  <c:v>14.066773361702124</c:v>
                </c:pt>
                <c:pt idx="1841">
                  <c:v>14.061267021276594</c:v>
                </c:pt>
                <c:pt idx="1842">
                  <c:v>14.056202255319148</c:v>
                </c:pt>
                <c:pt idx="1843">
                  <c:v>14.050721914893616</c:v>
                </c:pt>
                <c:pt idx="1844">
                  <c:v>14.045241574468085</c:v>
                </c:pt>
                <c:pt idx="1845">
                  <c:v>14.038904127659572</c:v>
                </c:pt>
                <c:pt idx="1846">
                  <c:v>14.032982212765955</c:v>
                </c:pt>
                <c:pt idx="1847">
                  <c:v>14.027501872340423</c:v>
                </c:pt>
                <c:pt idx="1848">
                  <c:v>14.02285263829787</c:v>
                </c:pt>
                <c:pt idx="1849">
                  <c:v>14.017372297872337</c:v>
                </c:pt>
                <c:pt idx="1850">
                  <c:v>14.016541191489358</c:v>
                </c:pt>
                <c:pt idx="1851">
                  <c:v>14.015684085106381</c:v>
                </c:pt>
                <c:pt idx="1852">
                  <c:v>14.014826936170211</c:v>
                </c:pt>
                <c:pt idx="1853">
                  <c:v>14.013969787234039</c:v>
                </c:pt>
                <c:pt idx="1854">
                  <c:v>14.014385361702125</c:v>
                </c:pt>
                <c:pt idx="1855">
                  <c:v>14.014800936170211</c:v>
                </c:pt>
                <c:pt idx="1856">
                  <c:v>14.015658085106383</c:v>
                </c:pt>
                <c:pt idx="1857">
                  <c:v>14.016930765957447</c:v>
                </c:pt>
                <c:pt idx="1858">
                  <c:v>14.017372340425533</c:v>
                </c:pt>
                <c:pt idx="1859">
                  <c:v>14.017787914893619</c:v>
                </c:pt>
                <c:pt idx="1860">
                  <c:v>14.019034638297875</c:v>
                </c:pt>
                <c:pt idx="1861">
                  <c:v>14.020722936170218</c:v>
                </c:pt>
                <c:pt idx="1862">
                  <c:v>14.022826765957452</c:v>
                </c:pt>
                <c:pt idx="1863">
                  <c:v>14.024930595744689</c:v>
                </c:pt>
                <c:pt idx="1864">
                  <c:v>14.027034425531923</c:v>
                </c:pt>
                <c:pt idx="1865">
                  <c:v>14.029138255319157</c:v>
                </c:pt>
                <c:pt idx="1866">
                  <c:v>14.03124208510639</c:v>
                </c:pt>
                <c:pt idx="1867">
                  <c:v>14.03376148936171</c:v>
                </c:pt>
                <c:pt idx="1868">
                  <c:v>14.035891319148941</c:v>
                </c:pt>
                <c:pt idx="1869">
                  <c:v>14.038021148936176</c:v>
                </c:pt>
                <c:pt idx="1870">
                  <c:v>14.03929387234043</c:v>
                </c:pt>
                <c:pt idx="1871">
                  <c:v>14.040982127659579</c:v>
                </c:pt>
                <c:pt idx="1872">
                  <c:v>14.040982127659579</c:v>
                </c:pt>
                <c:pt idx="1873">
                  <c:v>14.040566595744684</c:v>
                </c:pt>
                <c:pt idx="1874">
                  <c:v>14.040566595744684</c:v>
                </c:pt>
                <c:pt idx="1875">
                  <c:v>14.04098217021277</c:v>
                </c:pt>
                <c:pt idx="1876">
                  <c:v>14.041397702127663</c:v>
                </c:pt>
                <c:pt idx="1877">
                  <c:v>14.042254808510641</c:v>
                </c:pt>
                <c:pt idx="1878">
                  <c:v>14.042696382978727</c:v>
                </c:pt>
                <c:pt idx="1879">
                  <c:v>14.043137957446813</c:v>
                </c:pt>
                <c:pt idx="1880">
                  <c:v>14.042280808510641</c:v>
                </c:pt>
                <c:pt idx="1881">
                  <c:v>14.046930000000001</c:v>
                </c:pt>
                <c:pt idx="1882">
                  <c:v>14.051579191489363</c:v>
                </c:pt>
                <c:pt idx="1883">
                  <c:v>14.055371234042553</c:v>
                </c:pt>
                <c:pt idx="1884">
                  <c:v>14.060020425531913</c:v>
                </c:pt>
                <c:pt idx="1885">
                  <c:v>14.065085191489358</c:v>
                </c:pt>
                <c:pt idx="1886">
                  <c:v>14.070149957446803</c:v>
                </c:pt>
                <c:pt idx="1887">
                  <c:v>14.074383574468083</c:v>
                </c:pt>
                <c:pt idx="1888">
                  <c:v>14.080305489361701</c:v>
                </c:pt>
                <c:pt idx="1889">
                  <c:v>14.086227404255318</c:v>
                </c:pt>
                <c:pt idx="1890">
                  <c:v>14.092564893617022</c:v>
                </c:pt>
                <c:pt idx="1891">
                  <c:v>14.099317914893618</c:v>
                </c:pt>
                <c:pt idx="1892">
                  <c:v>14.105239829787234</c:v>
                </c:pt>
                <c:pt idx="1893">
                  <c:v>14.111161744680853</c:v>
                </c:pt>
                <c:pt idx="1894">
                  <c:v>14.116642085106387</c:v>
                </c:pt>
                <c:pt idx="1895">
                  <c:v>14.121291319148941</c:v>
                </c:pt>
                <c:pt idx="1896">
                  <c:v>14.126356085106387</c:v>
                </c:pt>
                <c:pt idx="1897">
                  <c:v>14.125498936170215</c:v>
                </c:pt>
                <c:pt idx="1898">
                  <c:v>14.124667787234047</c:v>
                </c:pt>
                <c:pt idx="1899">
                  <c:v>14.122979531914899</c:v>
                </c:pt>
                <c:pt idx="1900">
                  <c:v>14.120044595744686</c:v>
                </c:pt>
                <c:pt idx="1901">
                  <c:v>14.11666808510639</c:v>
                </c:pt>
                <c:pt idx="1902">
                  <c:v>14.113291574468093</c:v>
                </c:pt>
                <c:pt idx="1903">
                  <c:v>14.10949948936171</c:v>
                </c:pt>
                <c:pt idx="1904">
                  <c:v>14.105265829787239</c:v>
                </c:pt>
                <c:pt idx="1905">
                  <c:v>14.101447744680854</c:v>
                </c:pt>
                <c:pt idx="1906">
                  <c:v>14.098071234042555</c:v>
                </c:pt>
                <c:pt idx="1907">
                  <c:v>14.093863574468088</c:v>
                </c:pt>
                <c:pt idx="1908">
                  <c:v>14.090487021276598</c:v>
                </c:pt>
                <c:pt idx="1909">
                  <c:v>14.086694936170213</c:v>
                </c:pt>
                <c:pt idx="1910">
                  <c:v>14.083318382978721</c:v>
                </c:pt>
                <c:pt idx="1911">
                  <c:v>14.080357404255317</c:v>
                </c:pt>
                <c:pt idx="1912">
                  <c:v>14.077837999999995</c:v>
                </c:pt>
                <c:pt idx="1913">
                  <c:v>14.07573417021276</c:v>
                </c:pt>
                <c:pt idx="1914">
                  <c:v>14.073214765957442</c:v>
                </c:pt>
                <c:pt idx="1915">
                  <c:v>14.071942085106379</c:v>
                </c:pt>
                <c:pt idx="1916">
                  <c:v>14.071500510638291</c:v>
                </c:pt>
                <c:pt idx="1917">
                  <c:v>14.071916042553184</c:v>
                </c:pt>
                <c:pt idx="1918">
                  <c:v>14.071916042553184</c:v>
                </c:pt>
                <c:pt idx="1919">
                  <c:v>14.072331574468075</c:v>
                </c:pt>
                <c:pt idx="1920">
                  <c:v>14.07274710638297</c:v>
                </c:pt>
                <c:pt idx="1921">
                  <c:v>14.074019787234032</c:v>
                </c:pt>
                <c:pt idx="1922">
                  <c:v>14.074435319148927</c:v>
                </c:pt>
                <c:pt idx="1923">
                  <c:v>14.074435319148925</c:v>
                </c:pt>
                <c:pt idx="1924">
                  <c:v>14.073993744680839</c:v>
                </c:pt>
                <c:pt idx="1925">
                  <c:v>14.073993744680839</c:v>
                </c:pt>
                <c:pt idx="1926">
                  <c:v>14.073552170212757</c:v>
                </c:pt>
                <c:pt idx="1927">
                  <c:v>14.073552170212757</c:v>
                </c:pt>
                <c:pt idx="1928">
                  <c:v>14.073136595744671</c:v>
                </c:pt>
                <c:pt idx="1929">
                  <c:v>14.073136595744671</c:v>
                </c:pt>
                <c:pt idx="1930">
                  <c:v>14.073578170212759</c:v>
                </c:pt>
                <c:pt idx="1931">
                  <c:v>14.073578170212759</c:v>
                </c:pt>
                <c:pt idx="1932">
                  <c:v>14.073162595744673</c:v>
                </c:pt>
                <c:pt idx="1933">
                  <c:v>14.072305446808505</c:v>
                </c:pt>
                <c:pt idx="1934">
                  <c:v>14.071863872340419</c:v>
                </c:pt>
                <c:pt idx="1935">
                  <c:v>14.071448297872335</c:v>
                </c:pt>
                <c:pt idx="1936">
                  <c:v>14.071448297872335</c:v>
                </c:pt>
                <c:pt idx="1937">
                  <c:v>14.070591148936167</c:v>
                </c:pt>
                <c:pt idx="1938">
                  <c:v>14.070175574468085</c:v>
                </c:pt>
                <c:pt idx="1939">
                  <c:v>14.071448255319149</c:v>
                </c:pt>
                <c:pt idx="1940">
                  <c:v>14.072720936170214</c:v>
                </c:pt>
                <c:pt idx="1941">
                  <c:v>14.073993617021276</c:v>
                </c:pt>
                <c:pt idx="1942">
                  <c:v>14.076538978723406</c:v>
                </c:pt>
                <c:pt idx="1943">
                  <c:v>14.079058382978726</c:v>
                </c:pt>
                <c:pt idx="1944">
                  <c:v>14.082019361702132</c:v>
                </c:pt>
                <c:pt idx="1945">
                  <c:v>14.084123191489367</c:v>
                </c:pt>
                <c:pt idx="1946">
                  <c:v>14.087084170212773</c:v>
                </c:pt>
                <c:pt idx="1947">
                  <c:v>14.090876255319156</c:v>
                </c:pt>
                <c:pt idx="1948">
                  <c:v>14.094252765957455</c:v>
                </c:pt>
                <c:pt idx="1949">
                  <c:v>14.09804485106384</c:v>
                </c:pt>
                <c:pt idx="1950">
                  <c:v>14.102252510638309</c:v>
                </c:pt>
                <c:pt idx="1951">
                  <c:v>14.106901744680862</c:v>
                </c:pt>
                <c:pt idx="1952">
                  <c:v>14.111550978723416</c:v>
                </c:pt>
                <c:pt idx="1953">
                  <c:v>14.115343063829799</c:v>
                </c:pt>
                <c:pt idx="1954">
                  <c:v>14.119135148936179</c:v>
                </c:pt>
                <c:pt idx="1955">
                  <c:v>14.122953234042562</c:v>
                </c:pt>
                <c:pt idx="1956">
                  <c:v>14.127186851063836</c:v>
                </c:pt>
                <c:pt idx="1957">
                  <c:v>14.130563404255327</c:v>
                </c:pt>
                <c:pt idx="1958">
                  <c:v>14.133108808510647</c:v>
                </c:pt>
                <c:pt idx="1959">
                  <c:v>14.135212638297878</c:v>
                </c:pt>
                <c:pt idx="1960">
                  <c:v>14.136900893617025</c:v>
                </c:pt>
                <c:pt idx="1961">
                  <c:v>14.139004723404259</c:v>
                </c:pt>
                <c:pt idx="1962">
                  <c:v>14.140277404255322</c:v>
                </c:pt>
                <c:pt idx="1963">
                  <c:v>14.141550127659578</c:v>
                </c:pt>
                <c:pt idx="1964">
                  <c:v>14.142822851063832</c:v>
                </c:pt>
                <c:pt idx="1965">
                  <c:v>14.144095574468089</c:v>
                </c:pt>
                <c:pt idx="1966">
                  <c:v>14.145783872340431</c:v>
                </c:pt>
                <c:pt idx="1967">
                  <c:v>14.147472170212774</c:v>
                </c:pt>
                <c:pt idx="1968">
                  <c:v>14.147472170212774</c:v>
                </c:pt>
                <c:pt idx="1969">
                  <c:v>14.148744893617028</c:v>
                </c:pt>
                <c:pt idx="1970">
                  <c:v>14.150433191489368</c:v>
                </c:pt>
                <c:pt idx="1971">
                  <c:v>14.150874765957456</c:v>
                </c:pt>
                <c:pt idx="1972">
                  <c:v>14.150874765957452</c:v>
                </c:pt>
                <c:pt idx="1973">
                  <c:v>14.151731914893624</c:v>
                </c:pt>
                <c:pt idx="1974">
                  <c:v>14.153004638297878</c:v>
                </c:pt>
                <c:pt idx="1975">
                  <c:v>14.154251361702135</c:v>
                </c:pt>
                <c:pt idx="1976">
                  <c:v>14.155939617021284</c:v>
                </c:pt>
                <c:pt idx="1977">
                  <c:v>14.157627872340431</c:v>
                </c:pt>
                <c:pt idx="1978">
                  <c:v>14.15890055319149</c:v>
                </c:pt>
                <c:pt idx="1979">
                  <c:v>14.160147276595746</c:v>
                </c:pt>
                <c:pt idx="1980">
                  <c:v>14.162692680851064</c:v>
                </c:pt>
                <c:pt idx="1981">
                  <c:v>14.165653659574467</c:v>
                </c:pt>
                <c:pt idx="1982">
                  <c:v>14.167757489361701</c:v>
                </c:pt>
                <c:pt idx="1983">
                  <c:v>14.16944574468085</c:v>
                </c:pt>
                <c:pt idx="1984">
                  <c:v>14.17282229787234</c:v>
                </c:pt>
                <c:pt idx="1985">
                  <c:v>14.17534170212766</c:v>
                </c:pt>
                <c:pt idx="1986">
                  <c:v>14.177445531914895</c:v>
                </c:pt>
                <c:pt idx="1987">
                  <c:v>14.179964936170215</c:v>
                </c:pt>
                <c:pt idx="1988">
                  <c:v>14.182068765957451</c:v>
                </c:pt>
                <c:pt idx="1989">
                  <c:v>14.182484340425535</c:v>
                </c:pt>
                <c:pt idx="1990">
                  <c:v>14.182484340425535</c:v>
                </c:pt>
                <c:pt idx="1991">
                  <c:v>14.182484340425535</c:v>
                </c:pt>
                <c:pt idx="1992">
                  <c:v>14.18206876595745</c:v>
                </c:pt>
                <c:pt idx="1993">
                  <c:v>14.181237617021278</c:v>
                </c:pt>
                <c:pt idx="1994">
                  <c:v>14.180822042553192</c:v>
                </c:pt>
                <c:pt idx="1995">
                  <c:v>14.179964893617019</c:v>
                </c:pt>
                <c:pt idx="1996">
                  <c:v>14.177861063829788</c:v>
                </c:pt>
                <c:pt idx="1997">
                  <c:v>14.175341659574464</c:v>
                </c:pt>
                <c:pt idx="1998">
                  <c:v>14.172822255319145</c:v>
                </c:pt>
                <c:pt idx="1999">
                  <c:v>14.170718425531911</c:v>
                </c:pt>
                <c:pt idx="2000">
                  <c:v>14.168199021276591</c:v>
                </c:pt>
                <c:pt idx="2001">
                  <c:v>14.16567961702127</c:v>
                </c:pt>
                <c:pt idx="2002">
                  <c:v>14.161445999999991</c:v>
                </c:pt>
                <c:pt idx="2003">
                  <c:v>14.156796808510634</c:v>
                </c:pt>
                <c:pt idx="2004">
                  <c:v>14.15300472340425</c:v>
                </c:pt>
                <c:pt idx="2005">
                  <c:v>14.150459319148931</c:v>
                </c:pt>
                <c:pt idx="2006">
                  <c:v>14.147913914893612</c:v>
                </c:pt>
                <c:pt idx="2007">
                  <c:v>14.146225659574466</c:v>
                </c:pt>
                <c:pt idx="2008">
                  <c:v>14.144537404255317</c:v>
                </c:pt>
                <c:pt idx="2009">
                  <c:v>14.143680297872338</c:v>
                </c:pt>
                <c:pt idx="2010">
                  <c:v>14.142407574468084</c:v>
                </c:pt>
                <c:pt idx="2011">
                  <c:v>14.14113485106383</c:v>
                </c:pt>
                <c:pt idx="2012">
                  <c:v>14.139862127659573</c:v>
                </c:pt>
                <c:pt idx="2013">
                  <c:v>14.137342723404252</c:v>
                </c:pt>
                <c:pt idx="2014">
                  <c:v>14.134823319148936</c:v>
                </c:pt>
                <c:pt idx="2015">
                  <c:v>14.133135063829789</c:v>
                </c:pt>
                <c:pt idx="2016">
                  <c:v>14.13144680851064</c:v>
                </c:pt>
                <c:pt idx="2017">
                  <c:v>14.130200085106384</c:v>
                </c:pt>
                <c:pt idx="2018">
                  <c:v>14.130200085106384</c:v>
                </c:pt>
                <c:pt idx="2019">
                  <c:v>14.130615659574467</c:v>
                </c:pt>
                <c:pt idx="2020">
                  <c:v>14.130615659574467</c:v>
                </c:pt>
                <c:pt idx="2021">
                  <c:v>14.129784510638299</c:v>
                </c:pt>
                <c:pt idx="2022">
                  <c:v>14.128537787234041</c:v>
                </c:pt>
                <c:pt idx="2023">
                  <c:v>14.126407957446805</c:v>
                </c:pt>
                <c:pt idx="2024">
                  <c:v>14.124719702127656</c:v>
                </c:pt>
                <c:pt idx="2025">
                  <c:v>14.123031446808506</c:v>
                </c:pt>
                <c:pt idx="2026">
                  <c:v>14.121343148936166</c:v>
                </c:pt>
                <c:pt idx="2027">
                  <c:v>14.118797744680846</c:v>
                </c:pt>
                <c:pt idx="2028">
                  <c:v>14.116278340425525</c:v>
                </c:pt>
                <c:pt idx="2029">
                  <c:v>14.115005659574466</c:v>
                </c:pt>
                <c:pt idx="2030">
                  <c:v>14.1137329787234</c:v>
                </c:pt>
                <c:pt idx="2031">
                  <c:v>14.111213574468083</c:v>
                </c:pt>
                <c:pt idx="2032">
                  <c:v>14.109109744680849</c:v>
                </c:pt>
                <c:pt idx="2033">
                  <c:v>14.10659034042553</c:v>
                </c:pt>
                <c:pt idx="2034">
                  <c:v>14.104070936170213</c:v>
                </c:pt>
                <c:pt idx="2035">
                  <c:v>14.101551531914893</c:v>
                </c:pt>
                <c:pt idx="2036">
                  <c:v>14.099006127659576</c:v>
                </c:pt>
                <c:pt idx="2037">
                  <c:v>14.097759404255322</c:v>
                </c:pt>
                <c:pt idx="2038">
                  <c:v>14.097759404255324</c:v>
                </c:pt>
                <c:pt idx="2039">
                  <c:v>14.098590553191492</c:v>
                </c:pt>
                <c:pt idx="2040">
                  <c:v>14.099421702127664</c:v>
                </c:pt>
                <c:pt idx="2041">
                  <c:v>14.101109957446813</c:v>
                </c:pt>
                <c:pt idx="2042">
                  <c:v>14.103239787234047</c:v>
                </c:pt>
                <c:pt idx="2043">
                  <c:v>14.10703187234043</c:v>
                </c:pt>
                <c:pt idx="2044">
                  <c:v>14.111239531914901</c:v>
                </c:pt>
                <c:pt idx="2045">
                  <c:v>14.11503161702128</c:v>
                </c:pt>
                <c:pt idx="2046">
                  <c:v>14.118823702127665</c:v>
                </c:pt>
                <c:pt idx="2047">
                  <c:v>14.122615787234048</c:v>
                </c:pt>
                <c:pt idx="2048">
                  <c:v>14.126407872340431</c:v>
                </c:pt>
                <c:pt idx="2049">
                  <c:v>14.130641489361706</c:v>
                </c:pt>
                <c:pt idx="2050">
                  <c:v>14.134849148936175</c:v>
                </c:pt>
                <c:pt idx="2051">
                  <c:v>14.138641234042558</c:v>
                </c:pt>
                <c:pt idx="2052">
                  <c:v>14.142459319148942</c:v>
                </c:pt>
                <c:pt idx="2053">
                  <c:v>14.145420297872345</c:v>
                </c:pt>
                <c:pt idx="2054">
                  <c:v>14.146692978723408</c:v>
                </c:pt>
                <c:pt idx="2055">
                  <c:v>14.147965659574472</c:v>
                </c:pt>
                <c:pt idx="2056">
                  <c:v>14.149238340425535</c:v>
                </c:pt>
                <c:pt idx="2057">
                  <c:v>14.149679914893619</c:v>
                </c:pt>
                <c:pt idx="2058">
                  <c:v>14.150537063829789</c:v>
                </c:pt>
                <c:pt idx="2059">
                  <c:v>14.151394212765958</c:v>
                </c:pt>
                <c:pt idx="2060">
                  <c:v>14.153082468085106</c:v>
                </c:pt>
                <c:pt idx="2061">
                  <c:v>14.155186297872341</c:v>
                </c:pt>
                <c:pt idx="2062">
                  <c:v>14.157290127659575</c:v>
                </c:pt>
                <c:pt idx="2063">
                  <c:v>14.15939395744681</c:v>
                </c:pt>
                <c:pt idx="2064">
                  <c:v>14.160640680851067</c:v>
                </c:pt>
                <c:pt idx="2065">
                  <c:v>14.162744510638301</c:v>
                </c:pt>
                <c:pt idx="2066">
                  <c:v>14.164848340425534</c:v>
                </c:pt>
                <c:pt idx="2067">
                  <c:v>14.167367744680854</c:v>
                </c:pt>
                <c:pt idx="2068">
                  <c:v>14.17030272340426</c:v>
                </c:pt>
                <c:pt idx="2069">
                  <c:v>14.174510382978729</c:v>
                </c:pt>
                <c:pt idx="2070">
                  <c:v>14.179159617021281</c:v>
                </c:pt>
                <c:pt idx="2071">
                  <c:v>14.18295170212766</c:v>
                </c:pt>
                <c:pt idx="2072">
                  <c:v>14.186743787234043</c:v>
                </c:pt>
                <c:pt idx="2073">
                  <c:v>14.190120340425533</c:v>
                </c:pt>
                <c:pt idx="2074">
                  <c:v>14.193081319148938</c:v>
                </c:pt>
                <c:pt idx="2075">
                  <c:v>14.19518514893617</c:v>
                </c:pt>
                <c:pt idx="2076">
                  <c:v>14.196873404255319</c:v>
                </c:pt>
                <c:pt idx="2077">
                  <c:v>14.198561659574468</c:v>
                </c:pt>
                <c:pt idx="2078">
                  <c:v>14.200249914893616</c:v>
                </c:pt>
                <c:pt idx="2079">
                  <c:v>14.202353744680851</c:v>
                </c:pt>
                <c:pt idx="2080">
                  <c:v>14.204457574468085</c:v>
                </c:pt>
                <c:pt idx="2081">
                  <c:v>14.205730255319148</c:v>
                </c:pt>
                <c:pt idx="2082">
                  <c:v>14.208249659574468</c:v>
                </c:pt>
                <c:pt idx="2083">
                  <c:v>14.210795063829785</c:v>
                </c:pt>
                <c:pt idx="2084">
                  <c:v>14.213314468085104</c:v>
                </c:pt>
                <c:pt idx="2085">
                  <c:v>14.214587148936166</c:v>
                </c:pt>
                <c:pt idx="2086">
                  <c:v>14.215859829787229</c:v>
                </c:pt>
                <c:pt idx="2087">
                  <c:v>14.217132510638292</c:v>
                </c:pt>
                <c:pt idx="2088">
                  <c:v>14.217132510638292</c:v>
                </c:pt>
                <c:pt idx="2089">
                  <c:v>14.217132510638288</c:v>
                </c:pt>
                <c:pt idx="2090">
                  <c:v>14.216716936170206</c:v>
                </c:pt>
                <c:pt idx="2091">
                  <c:v>14.21630136170212</c:v>
                </c:pt>
                <c:pt idx="2092">
                  <c:v>14.216301361702117</c:v>
                </c:pt>
                <c:pt idx="2093">
                  <c:v>14.215470212765949</c:v>
                </c:pt>
                <c:pt idx="2094">
                  <c:v>14.215054638297861</c:v>
                </c:pt>
                <c:pt idx="2095">
                  <c:v>14.214639063829777</c:v>
                </c:pt>
                <c:pt idx="2096">
                  <c:v>14.214639063829777</c:v>
                </c:pt>
                <c:pt idx="2097">
                  <c:v>14.215080595744668</c:v>
                </c:pt>
                <c:pt idx="2098">
                  <c:v>14.214665021276586</c:v>
                </c:pt>
                <c:pt idx="2099">
                  <c:v>14.214223489361695</c:v>
                </c:pt>
                <c:pt idx="2100">
                  <c:v>14.213392340425523</c:v>
                </c:pt>
                <c:pt idx="2101">
                  <c:v>14.213392340425523</c:v>
                </c:pt>
                <c:pt idx="2102">
                  <c:v>14.214223489361695</c:v>
                </c:pt>
                <c:pt idx="2103">
                  <c:v>14.215054638297865</c:v>
                </c:pt>
                <c:pt idx="2104">
                  <c:v>14.216742893617013</c:v>
                </c:pt>
                <c:pt idx="2105">
                  <c:v>14.218015574468076</c:v>
                </c:pt>
                <c:pt idx="2106">
                  <c:v>14.220119404255314</c:v>
                </c:pt>
                <c:pt idx="2107">
                  <c:v>14.221807659574463</c:v>
                </c:pt>
                <c:pt idx="2108">
                  <c:v>14.22222323404255</c:v>
                </c:pt>
                <c:pt idx="2109">
                  <c:v>14.222638808510638</c:v>
                </c:pt>
                <c:pt idx="2110">
                  <c:v>14.222638808510638</c:v>
                </c:pt>
                <c:pt idx="2111">
                  <c:v>14.222223234042556</c:v>
                </c:pt>
                <c:pt idx="2112">
                  <c:v>14.221366127659577</c:v>
                </c:pt>
                <c:pt idx="2113">
                  <c:v>14.220093446808514</c:v>
                </c:pt>
                <c:pt idx="2114">
                  <c:v>14.21884672340426</c:v>
                </c:pt>
                <c:pt idx="2115">
                  <c:v>14.217600000000003</c:v>
                </c:pt>
                <c:pt idx="2116">
                  <c:v>14.215911744680858</c:v>
                </c:pt>
                <c:pt idx="2117">
                  <c:v>14.213807914893623</c:v>
                </c:pt>
                <c:pt idx="2118">
                  <c:v>14.211262553191494</c:v>
                </c:pt>
                <c:pt idx="2119">
                  <c:v>14.208301617021283</c:v>
                </c:pt>
                <c:pt idx="2120">
                  <c:v>14.205782212765964</c:v>
                </c:pt>
                <c:pt idx="2121">
                  <c:v>14.204093957446812</c:v>
                </c:pt>
                <c:pt idx="2122">
                  <c:v>14.201548553191493</c:v>
                </c:pt>
                <c:pt idx="2123">
                  <c:v>14.198587574468087</c:v>
                </c:pt>
                <c:pt idx="2124">
                  <c:v>14.196483744680853</c:v>
                </c:pt>
                <c:pt idx="2125">
                  <c:v>14.19521106382979</c:v>
                </c:pt>
                <c:pt idx="2126">
                  <c:v>14.193522808510641</c:v>
                </c:pt>
                <c:pt idx="2127">
                  <c:v>14.193107234042555</c:v>
                </c:pt>
                <c:pt idx="2128">
                  <c:v>14.19352280851064</c:v>
                </c:pt>
                <c:pt idx="2129">
                  <c:v>14.192691659574466</c:v>
                </c:pt>
                <c:pt idx="2130">
                  <c:v>14.191418978723403</c:v>
                </c:pt>
                <c:pt idx="2131">
                  <c:v>14.189315148936169</c:v>
                </c:pt>
                <c:pt idx="2132">
                  <c:v>14.187211319148934</c:v>
                </c:pt>
                <c:pt idx="2133">
                  <c:v>14.186354212765957</c:v>
                </c:pt>
                <c:pt idx="2134">
                  <c:v>14.185938638297872</c:v>
                </c:pt>
                <c:pt idx="2135">
                  <c:v>14.18593863829787</c:v>
                </c:pt>
                <c:pt idx="2136">
                  <c:v>14.18593863829787</c:v>
                </c:pt>
                <c:pt idx="2137">
                  <c:v>14.185523063829786</c:v>
                </c:pt>
                <c:pt idx="2138">
                  <c:v>14.1851074893617</c:v>
                </c:pt>
                <c:pt idx="2139">
                  <c:v>14.184691914893612</c:v>
                </c:pt>
                <c:pt idx="2140">
                  <c:v>14.184250382978721</c:v>
                </c:pt>
                <c:pt idx="2141">
                  <c:v>14.183808851063828</c:v>
                </c:pt>
                <c:pt idx="2142">
                  <c:v>14.183367319148935</c:v>
                </c:pt>
                <c:pt idx="2143">
                  <c:v>14.182510212765958</c:v>
                </c:pt>
                <c:pt idx="2144">
                  <c:v>14.181237531914892</c:v>
                </c:pt>
                <c:pt idx="2145">
                  <c:v>14.182094638297873</c:v>
                </c:pt>
                <c:pt idx="2146">
                  <c:v>14.182536170212769</c:v>
                </c:pt>
                <c:pt idx="2147">
                  <c:v>14.184640000000003</c:v>
                </c:pt>
                <c:pt idx="2148">
                  <c:v>14.186743829787238</c:v>
                </c:pt>
                <c:pt idx="2149">
                  <c:v>14.186743829787238</c:v>
                </c:pt>
                <c:pt idx="2150">
                  <c:v>14.185912680851068</c:v>
                </c:pt>
                <c:pt idx="2151">
                  <c:v>14.185055574468089</c:v>
                </c:pt>
                <c:pt idx="2152">
                  <c:v>14.184614042553195</c:v>
                </c:pt>
                <c:pt idx="2153">
                  <c:v>14.183782893617021</c:v>
                </c:pt>
                <c:pt idx="2154">
                  <c:v>14.184198468085107</c:v>
                </c:pt>
                <c:pt idx="2155">
                  <c:v>14.185886723404256</c:v>
                </c:pt>
                <c:pt idx="2156">
                  <c:v>14.187574978723408</c:v>
                </c:pt>
                <c:pt idx="2157">
                  <c:v>14.188847659574471</c:v>
                </c:pt>
                <c:pt idx="2158">
                  <c:v>14.190535914893623</c:v>
                </c:pt>
                <c:pt idx="2159">
                  <c:v>14.192224170212768</c:v>
                </c:pt>
                <c:pt idx="2160">
                  <c:v>14.19391242553192</c:v>
                </c:pt>
                <c:pt idx="2161">
                  <c:v>14.194743574468088</c:v>
                </c:pt>
                <c:pt idx="2162">
                  <c:v>14.196431829787238</c:v>
                </c:pt>
                <c:pt idx="2163">
                  <c:v>14.196431829787238</c:v>
                </c:pt>
                <c:pt idx="2164">
                  <c:v>14.196847404255323</c:v>
                </c:pt>
                <c:pt idx="2165">
                  <c:v>14.198120085106387</c:v>
                </c:pt>
                <c:pt idx="2166">
                  <c:v>14.200665446808513</c:v>
                </c:pt>
                <c:pt idx="2167">
                  <c:v>14.203184851063833</c:v>
                </c:pt>
                <c:pt idx="2168">
                  <c:v>14.204873106382982</c:v>
                </c:pt>
                <c:pt idx="2169">
                  <c:v>14.207002936170216</c:v>
                </c:pt>
                <c:pt idx="2170">
                  <c:v>14.20827565957447</c:v>
                </c:pt>
                <c:pt idx="2171">
                  <c:v>14.208275659574468</c:v>
                </c:pt>
                <c:pt idx="2172">
                  <c:v>14.207444510638298</c:v>
                </c:pt>
                <c:pt idx="2173">
                  <c:v>14.206613361702125</c:v>
                </c:pt>
                <c:pt idx="2174">
                  <c:v>14.204925106382976</c:v>
                </c:pt>
                <c:pt idx="2175">
                  <c:v>14.201964170212765</c:v>
                </c:pt>
                <c:pt idx="2176">
                  <c:v>14.199003234042552</c:v>
                </c:pt>
                <c:pt idx="2177">
                  <c:v>14.196483829787232</c:v>
                </c:pt>
                <c:pt idx="2178">
                  <c:v>14.193938425531911</c:v>
                </c:pt>
                <c:pt idx="2179">
                  <c:v>14.193081319148934</c:v>
                </c:pt>
                <c:pt idx="2180">
                  <c:v>14.1909774893617</c:v>
                </c:pt>
                <c:pt idx="2181">
                  <c:v>14.188847659574467</c:v>
                </c:pt>
                <c:pt idx="2182">
                  <c:v>14.186717829787231</c:v>
                </c:pt>
                <c:pt idx="2183">
                  <c:v>14.184587999999998</c:v>
                </c:pt>
                <c:pt idx="2184">
                  <c:v>14.183315319148935</c:v>
                </c:pt>
                <c:pt idx="2185">
                  <c:v>14.182042638297871</c:v>
                </c:pt>
                <c:pt idx="2186">
                  <c:v>14.181601106382979</c:v>
                </c:pt>
                <c:pt idx="2187">
                  <c:v>14.182042638297872</c:v>
                </c:pt>
                <c:pt idx="2188">
                  <c:v>14.183315319148935</c:v>
                </c:pt>
                <c:pt idx="2189">
                  <c:v>14.185003574468084</c:v>
                </c:pt>
                <c:pt idx="2190">
                  <c:v>14.188380085106381</c:v>
                </c:pt>
                <c:pt idx="2191">
                  <c:v>14.192172170212764</c:v>
                </c:pt>
                <c:pt idx="2192">
                  <c:v>14.195548680851063</c:v>
                </c:pt>
                <c:pt idx="2193">
                  <c:v>14.198483659574469</c:v>
                </c:pt>
                <c:pt idx="2194">
                  <c:v>14.200587489361704</c:v>
                </c:pt>
                <c:pt idx="2195">
                  <c:v>14.202275744680852</c:v>
                </c:pt>
                <c:pt idx="2196">
                  <c:v>14.20565225531915</c:v>
                </c:pt>
                <c:pt idx="2197">
                  <c:v>14.209444340425533</c:v>
                </c:pt>
                <c:pt idx="2198">
                  <c:v>14.212405276595744</c:v>
                </c:pt>
                <c:pt idx="2199">
                  <c:v>14.215366212765957</c:v>
                </c:pt>
                <c:pt idx="2200">
                  <c:v>14.21830119148936</c:v>
                </c:pt>
                <c:pt idx="2201">
                  <c:v>14.220405021276594</c:v>
                </c:pt>
                <c:pt idx="2202">
                  <c:v>14.221677702127657</c:v>
                </c:pt>
                <c:pt idx="2203">
                  <c:v>14.222534808510634</c:v>
                </c:pt>
                <c:pt idx="2204">
                  <c:v>14.223391914893615</c:v>
                </c:pt>
                <c:pt idx="2205">
                  <c:v>14.224664595744677</c:v>
                </c:pt>
                <c:pt idx="2206">
                  <c:v>14.224664595744679</c:v>
                </c:pt>
                <c:pt idx="2207">
                  <c:v>14.225937276595745</c:v>
                </c:pt>
                <c:pt idx="2208">
                  <c:v>14.227209957446808</c:v>
                </c:pt>
                <c:pt idx="2209">
                  <c:v>14.228041106382976</c:v>
                </c:pt>
                <c:pt idx="2210">
                  <c:v>14.230144936170211</c:v>
                </c:pt>
                <c:pt idx="2211">
                  <c:v>14.231833191489359</c:v>
                </c:pt>
                <c:pt idx="2212">
                  <c:v>14.23269029787234</c:v>
                </c:pt>
                <c:pt idx="2213">
                  <c:v>14.232248765957447</c:v>
                </c:pt>
                <c:pt idx="2214">
                  <c:v>14.232248765957447</c:v>
                </c:pt>
                <c:pt idx="2215">
                  <c:v>14.232248765957447</c:v>
                </c:pt>
                <c:pt idx="2216">
                  <c:v>14.232664340425533</c:v>
                </c:pt>
                <c:pt idx="2217">
                  <c:v>14.233937021276596</c:v>
                </c:pt>
                <c:pt idx="2218">
                  <c:v>14.235625276595744</c:v>
                </c:pt>
                <c:pt idx="2219">
                  <c:v>14.238144680851065</c:v>
                </c:pt>
                <c:pt idx="2220">
                  <c:v>14.240248510638299</c:v>
                </c:pt>
                <c:pt idx="2221">
                  <c:v>14.241936765957444</c:v>
                </c:pt>
                <c:pt idx="2222">
                  <c:v>14.244040595744682</c:v>
                </c:pt>
                <c:pt idx="2223">
                  <c:v>14.245728851063827</c:v>
                </c:pt>
                <c:pt idx="2224">
                  <c:v>14.248248255319147</c:v>
                </c:pt>
                <c:pt idx="2225">
                  <c:v>14.250793659574464</c:v>
                </c:pt>
                <c:pt idx="2226">
                  <c:v>14.252481914893613</c:v>
                </c:pt>
                <c:pt idx="2227">
                  <c:v>14.254170170212765</c:v>
                </c:pt>
                <c:pt idx="2228">
                  <c:v>14.256715574468084</c:v>
                </c:pt>
                <c:pt idx="2229">
                  <c:v>14.259676553191486</c:v>
                </c:pt>
                <c:pt idx="2230">
                  <c:v>14.262221957446803</c:v>
                </c:pt>
                <c:pt idx="2231">
                  <c:v>14.264325787234041</c:v>
                </c:pt>
                <c:pt idx="2232">
                  <c:v>14.265598468085104</c:v>
                </c:pt>
                <c:pt idx="2233">
                  <c:v>14.266455574468081</c:v>
                </c:pt>
                <c:pt idx="2234">
                  <c:v>14.267286723404252</c:v>
                </c:pt>
                <c:pt idx="2235">
                  <c:v>14.267286723404249</c:v>
                </c:pt>
                <c:pt idx="2236">
                  <c:v>14.267286723404252</c:v>
                </c:pt>
                <c:pt idx="2237">
                  <c:v>14.265598468085104</c:v>
                </c:pt>
                <c:pt idx="2238">
                  <c:v>14.264325787234037</c:v>
                </c:pt>
                <c:pt idx="2239">
                  <c:v>14.262195999999998</c:v>
                </c:pt>
                <c:pt idx="2240">
                  <c:v>14.260092170212763</c:v>
                </c:pt>
                <c:pt idx="2241">
                  <c:v>14.259261021276595</c:v>
                </c:pt>
                <c:pt idx="2242">
                  <c:v>14.258403914893615</c:v>
                </c:pt>
                <c:pt idx="2243">
                  <c:v>14.257131234042555</c:v>
                </c:pt>
                <c:pt idx="2244">
                  <c:v>14.255442978723408</c:v>
                </c:pt>
                <c:pt idx="2245">
                  <c:v>14.253754723404258</c:v>
                </c:pt>
                <c:pt idx="2246">
                  <c:v>14.252066468085109</c:v>
                </c:pt>
                <c:pt idx="2247">
                  <c:v>14.249547063829789</c:v>
                </c:pt>
                <c:pt idx="2248">
                  <c:v>14.246612085106383</c:v>
                </c:pt>
                <c:pt idx="2249">
                  <c:v>14.243651148936172</c:v>
                </c:pt>
                <c:pt idx="2250">
                  <c:v>14.240274638297873</c:v>
                </c:pt>
                <c:pt idx="2251">
                  <c:v>14.236898127659575</c:v>
                </c:pt>
                <c:pt idx="2252">
                  <c:v>14.232664468085105</c:v>
                </c:pt>
                <c:pt idx="2253">
                  <c:v>14.229729489361699</c:v>
                </c:pt>
                <c:pt idx="2254">
                  <c:v>14.224664723404251</c:v>
                </c:pt>
                <c:pt idx="2255">
                  <c:v>14.219599957446803</c:v>
                </c:pt>
                <c:pt idx="2256">
                  <c:v>14.213704042553186</c:v>
                </c:pt>
                <c:pt idx="2257">
                  <c:v>14.206950978723398</c:v>
                </c:pt>
                <c:pt idx="2258">
                  <c:v>14.200197957446802</c:v>
                </c:pt>
                <c:pt idx="2259">
                  <c:v>14.194276085106376</c:v>
                </c:pt>
                <c:pt idx="2260">
                  <c:v>14.18838017021276</c:v>
                </c:pt>
                <c:pt idx="2261">
                  <c:v>14.182068680851058</c:v>
                </c:pt>
                <c:pt idx="2262">
                  <c:v>14.175731191489357</c:v>
                </c:pt>
                <c:pt idx="2263">
                  <c:v>14.169809276595741</c:v>
                </c:pt>
                <c:pt idx="2264">
                  <c:v>14.164744510638295</c:v>
                </c:pt>
                <c:pt idx="2265">
                  <c:v>14.159679744680849</c:v>
                </c:pt>
                <c:pt idx="2266">
                  <c:v>14.154199404255317</c:v>
                </c:pt>
                <c:pt idx="2267">
                  <c:v>14.149550212765956</c:v>
                </c:pt>
                <c:pt idx="2268">
                  <c:v>14.145316595744678</c:v>
                </c:pt>
                <c:pt idx="2269">
                  <c:v>14.140693361702127</c:v>
                </c:pt>
                <c:pt idx="2270">
                  <c:v>14.137316851063829</c:v>
                </c:pt>
                <c:pt idx="2271">
                  <c:v>14.133524765957446</c:v>
                </c:pt>
                <c:pt idx="2272">
                  <c:v>14.130148255319153</c:v>
                </c:pt>
                <c:pt idx="2273">
                  <c:v>14.12635617021277</c:v>
                </c:pt>
                <c:pt idx="2274">
                  <c:v>14.122148510638301</c:v>
                </c:pt>
                <c:pt idx="2275">
                  <c:v>14.117083744680853</c:v>
                </c:pt>
                <c:pt idx="2276">
                  <c:v>14.112018978723405</c:v>
                </c:pt>
                <c:pt idx="2277">
                  <c:v>14.10736978723404</c:v>
                </c:pt>
                <c:pt idx="2278">
                  <c:v>14.102305021276594</c:v>
                </c:pt>
                <c:pt idx="2279">
                  <c:v>14.098071404255318</c:v>
                </c:pt>
                <c:pt idx="2280">
                  <c:v>14.09300663829787</c:v>
                </c:pt>
                <c:pt idx="2281">
                  <c:v>14.087110723404253</c:v>
                </c:pt>
                <c:pt idx="2282">
                  <c:v>14.081214808510634</c:v>
                </c:pt>
                <c:pt idx="2283">
                  <c:v>14.074046212765952</c:v>
                </c:pt>
                <c:pt idx="2284">
                  <c:v>14.067708723404246</c:v>
                </c:pt>
                <c:pt idx="2285">
                  <c:v>14.061397234042547</c:v>
                </c:pt>
                <c:pt idx="2286">
                  <c:v>14.054644170212757</c:v>
                </c:pt>
                <c:pt idx="2287">
                  <c:v>14.047891148936161</c:v>
                </c:pt>
                <c:pt idx="2288">
                  <c:v>14.04028102127659</c:v>
                </c:pt>
                <c:pt idx="2289">
                  <c:v>14.033112425531908</c:v>
                </c:pt>
                <c:pt idx="2290">
                  <c:v>14.025943829787227</c:v>
                </c:pt>
                <c:pt idx="2291">
                  <c:v>14.018775234042545</c:v>
                </c:pt>
                <c:pt idx="2292">
                  <c:v>14.011165063829781</c:v>
                </c:pt>
                <c:pt idx="2293">
                  <c:v>14.003580893617018</c:v>
                </c:pt>
                <c:pt idx="2294">
                  <c:v>13.996412297872338</c:v>
                </c:pt>
                <c:pt idx="2295">
                  <c:v>13.989659276595741</c:v>
                </c:pt>
                <c:pt idx="2296">
                  <c:v>13.98334778723404</c:v>
                </c:pt>
                <c:pt idx="2297">
                  <c:v>13.97786744680851</c:v>
                </c:pt>
                <c:pt idx="2298">
                  <c:v>13.972802680851066</c:v>
                </c:pt>
                <c:pt idx="2299">
                  <c:v>13.968179489361706</c:v>
                </c:pt>
                <c:pt idx="2300">
                  <c:v>13.962673148936178</c:v>
                </c:pt>
                <c:pt idx="2301">
                  <c:v>13.957192808510644</c:v>
                </c:pt>
                <c:pt idx="2302">
                  <c:v>13.952543574468089</c:v>
                </c:pt>
                <c:pt idx="2303">
                  <c:v>13.948725489361708</c:v>
                </c:pt>
                <c:pt idx="2304">
                  <c:v>13.945348978723411</c:v>
                </c:pt>
                <c:pt idx="2305">
                  <c:v>13.941972425531919</c:v>
                </c:pt>
                <c:pt idx="2306">
                  <c:v>13.939011446808516</c:v>
                </c:pt>
                <c:pt idx="2307">
                  <c:v>13.936050468085112</c:v>
                </c:pt>
                <c:pt idx="2308">
                  <c:v>13.933505063829791</c:v>
                </c:pt>
                <c:pt idx="2309">
                  <c:v>13.930985702127662</c:v>
                </c:pt>
                <c:pt idx="2310">
                  <c:v>13.928050765957451</c:v>
                </c:pt>
                <c:pt idx="2311">
                  <c:v>13.924258680851072</c:v>
                </c:pt>
                <c:pt idx="2312">
                  <c:v>13.920025021276606</c:v>
                </c:pt>
                <c:pt idx="2313">
                  <c:v>13.915791361702135</c:v>
                </c:pt>
                <c:pt idx="2314">
                  <c:v>13.911142127659584</c:v>
                </c:pt>
                <c:pt idx="2315">
                  <c:v>13.906934468085117</c:v>
                </c:pt>
                <c:pt idx="2316">
                  <c:v>13.90228523404256</c:v>
                </c:pt>
                <c:pt idx="2317">
                  <c:v>13.897636000000007</c:v>
                </c:pt>
                <c:pt idx="2318">
                  <c:v>13.892571191489369</c:v>
                </c:pt>
                <c:pt idx="2319">
                  <c:v>13.887090808510646</c:v>
                </c:pt>
                <c:pt idx="2320">
                  <c:v>13.881610425531921</c:v>
                </c:pt>
                <c:pt idx="2321">
                  <c:v>13.876104085106387</c:v>
                </c:pt>
                <c:pt idx="2322">
                  <c:v>13.869766595744684</c:v>
                </c:pt>
                <c:pt idx="2323">
                  <c:v>13.863429106382982</c:v>
                </c:pt>
                <c:pt idx="2324">
                  <c:v>13.857091617021277</c:v>
                </c:pt>
                <c:pt idx="2325">
                  <c:v>13.850754127659576</c:v>
                </c:pt>
                <c:pt idx="2326">
                  <c:v>13.844858170212765</c:v>
                </c:pt>
                <c:pt idx="2327">
                  <c:v>13.838936255319148</c:v>
                </c:pt>
                <c:pt idx="2328">
                  <c:v>13.833871446808509</c:v>
                </c:pt>
                <c:pt idx="2329">
                  <c:v>13.829222212765954</c:v>
                </c:pt>
                <c:pt idx="2330">
                  <c:v>13.825430085106383</c:v>
                </c:pt>
                <c:pt idx="2331">
                  <c:v>13.821222425531914</c:v>
                </c:pt>
                <c:pt idx="2332">
                  <c:v>13.817404340425529</c:v>
                </c:pt>
                <c:pt idx="2333">
                  <c:v>13.814027829787232</c:v>
                </c:pt>
                <c:pt idx="2334">
                  <c:v>13.811066851063828</c:v>
                </c:pt>
                <c:pt idx="2335">
                  <c:v>13.808105872340425</c:v>
                </c:pt>
                <c:pt idx="2336">
                  <c:v>13.804729319148933</c:v>
                </c:pt>
                <c:pt idx="2337">
                  <c:v>13.80176834042553</c:v>
                </c:pt>
                <c:pt idx="2338">
                  <c:v>13.799222936170214</c:v>
                </c:pt>
                <c:pt idx="2339">
                  <c:v>13.796703531914893</c:v>
                </c:pt>
                <c:pt idx="2340">
                  <c:v>13.793742553191489</c:v>
                </c:pt>
                <c:pt idx="2341">
                  <c:v>13.790781574468083</c:v>
                </c:pt>
                <c:pt idx="2342">
                  <c:v>13.786963489361701</c:v>
                </c:pt>
                <c:pt idx="2343">
                  <c:v>13.783145404255318</c:v>
                </c:pt>
                <c:pt idx="2344">
                  <c:v>13.778911744680849</c:v>
                </c:pt>
                <c:pt idx="2345">
                  <c:v>13.774678085106382</c:v>
                </c:pt>
                <c:pt idx="2346">
                  <c:v>13.770028851063831</c:v>
                </c:pt>
                <c:pt idx="2347">
                  <c:v>13.76582119148936</c:v>
                </c:pt>
                <c:pt idx="2348">
                  <c:v>13.762860212765958</c:v>
                </c:pt>
                <c:pt idx="2349">
                  <c:v>13.759899276595746</c:v>
                </c:pt>
                <c:pt idx="2350">
                  <c:v>13.75696429787234</c:v>
                </c:pt>
                <c:pt idx="2351">
                  <c:v>13.754029319148932</c:v>
                </c:pt>
                <c:pt idx="2352">
                  <c:v>13.751509914893612</c:v>
                </c:pt>
                <c:pt idx="2353">
                  <c:v>13.748133404255313</c:v>
                </c:pt>
                <c:pt idx="2354">
                  <c:v>13.745613999999993</c:v>
                </c:pt>
                <c:pt idx="2355">
                  <c:v>13.743925744680846</c:v>
                </c:pt>
                <c:pt idx="2356">
                  <c:v>13.743068595744676</c:v>
                </c:pt>
                <c:pt idx="2357">
                  <c:v>13.74262702127659</c:v>
                </c:pt>
                <c:pt idx="2358">
                  <c:v>13.74262702127659</c:v>
                </c:pt>
                <c:pt idx="2359">
                  <c:v>13.743484170212762</c:v>
                </c:pt>
                <c:pt idx="2360">
                  <c:v>13.743925744680849</c:v>
                </c:pt>
                <c:pt idx="2361">
                  <c:v>13.743925744680851</c:v>
                </c:pt>
                <c:pt idx="2362">
                  <c:v>13.743925744680855</c:v>
                </c:pt>
                <c:pt idx="2363">
                  <c:v>13.744756893617025</c:v>
                </c:pt>
                <c:pt idx="2364">
                  <c:v>13.74517246808511</c:v>
                </c:pt>
                <c:pt idx="2365">
                  <c:v>13.74517246808511</c:v>
                </c:pt>
                <c:pt idx="2366">
                  <c:v>13.745588042553194</c:v>
                </c:pt>
                <c:pt idx="2367">
                  <c:v>13.746419191489363</c:v>
                </c:pt>
                <c:pt idx="2368">
                  <c:v>13.748107446808515</c:v>
                </c:pt>
                <c:pt idx="2369">
                  <c:v>13.750211276595751</c:v>
                </c:pt>
                <c:pt idx="2370">
                  <c:v>13.751483957446814</c:v>
                </c:pt>
                <c:pt idx="2371">
                  <c:v>13.752756638297877</c:v>
                </c:pt>
                <c:pt idx="2372">
                  <c:v>13.753613744680852</c:v>
                </c:pt>
                <c:pt idx="2373">
                  <c:v>13.754029319148934</c:v>
                </c:pt>
                <c:pt idx="2374">
                  <c:v>13.755302</c:v>
                </c:pt>
                <c:pt idx="2375">
                  <c:v>13.756133148936168</c:v>
                </c:pt>
                <c:pt idx="2376">
                  <c:v>13.757405872340422</c:v>
                </c:pt>
                <c:pt idx="2377">
                  <c:v>13.75867859574468</c:v>
                </c:pt>
                <c:pt idx="2378">
                  <c:v>13.759951319148934</c:v>
                </c:pt>
                <c:pt idx="2379">
                  <c:v>13.760808468085102</c:v>
                </c:pt>
                <c:pt idx="2380">
                  <c:v>13.761250042553188</c:v>
                </c:pt>
                <c:pt idx="2381">
                  <c:v>13.762107191489358</c:v>
                </c:pt>
                <c:pt idx="2382">
                  <c:v>13.762964340425528</c:v>
                </c:pt>
                <c:pt idx="2383">
                  <c:v>13.76337991489361</c:v>
                </c:pt>
                <c:pt idx="2384">
                  <c:v>13.763821489361698</c:v>
                </c:pt>
                <c:pt idx="2385">
                  <c:v>13.764263063829786</c:v>
                </c:pt>
                <c:pt idx="2386">
                  <c:v>13.76553578723404</c:v>
                </c:pt>
                <c:pt idx="2387">
                  <c:v>13.766808510638297</c:v>
                </c:pt>
                <c:pt idx="2388">
                  <c:v>13.767639659574465</c:v>
                </c:pt>
                <c:pt idx="2389">
                  <c:v>13.769327914893617</c:v>
                </c:pt>
                <c:pt idx="2390">
                  <c:v>13.770600595744682</c:v>
                </c:pt>
                <c:pt idx="2391">
                  <c:v>13.771873276595745</c:v>
                </c:pt>
                <c:pt idx="2392">
                  <c:v>13.772288851063832</c:v>
                </c:pt>
                <c:pt idx="2393">
                  <c:v>13.773977106382979</c:v>
                </c:pt>
                <c:pt idx="2394">
                  <c:v>13.775249787234042</c:v>
                </c:pt>
                <c:pt idx="2395">
                  <c:v>13.775665361702128</c:v>
                </c:pt>
                <c:pt idx="2396">
                  <c:v>13.775665361702128</c:v>
                </c:pt>
                <c:pt idx="2397">
                  <c:v>13.774808255319151</c:v>
                </c:pt>
                <c:pt idx="2398">
                  <c:v>13.773535574468086</c:v>
                </c:pt>
                <c:pt idx="2399">
                  <c:v>13.77226289361702</c:v>
                </c:pt>
                <c:pt idx="2400">
                  <c:v>13.770574638297871</c:v>
                </c:pt>
                <c:pt idx="2401">
                  <c:v>13.768886382978721</c:v>
                </c:pt>
                <c:pt idx="2402">
                  <c:v>13.766782553191486</c:v>
                </c:pt>
                <c:pt idx="2403">
                  <c:v>13.76384757446808</c:v>
                </c:pt>
                <c:pt idx="2404">
                  <c:v>13.761328170212764</c:v>
                </c:pt>
                <c:pt idx="2405">
                  <c:v>13.758367191489357</c:v>
                </c:pt>
                <c:pt idx="2406">
                  <c:v>13.754990638297867</c:v>
                </c:pt>
                <c:pt idx="2407">
                  <c:v>13.752029659574465</c:v>
                </c:pt>
                <c:pt idx="2408">
                  <c:v>13.749094680851059</c:v>
                </c:pt>
                <c:pt idx="2409">
                  <c:v>13.744861021276591</c:v>
                </c:pt>
                <c:pt idx="2410">
                  <c:v>13.741484510638294</c:v>
                </c:pt>
                <c:pt idx="2411">
                  <c:v>13.737692425531911</c:v>
                </c:pt>
                <c:pt idx="2412">
                  <c:v>13.7347314893617</c:v>
                </c:pt>
                <c:pt idx="2413">
                  <c:v>13.732627659574465</c:v>
                </c:pt>
                <c:pt idx="2414">
                  <c:v>13.730108255319145</c:v>
                </c:pt>
                <c:pt idx="2415">
                  <c:v>13.72842</c:v>
                </c:pt>
                <c:pt idx="2416">
                  <c:v>13.726731744680851</c:v>
                </c:pt>
                <c:pt idx="2417">
                  <c:v>13.725043489361703</c:v>
                </c:pt>
                <c:pt idx="2418">
                  <c:v>13.722939659574468</c:v>
                </c:pt>
                <c:pt idx="2419">
                  <c:v>13.72125140425532</c:v>
                </c:pt>
                <c:pt idx="2420">
                  <c:v>13.719563148936171</c:v>
                </c:pt>
                <c:pt idx="2421">
                  <c:v>13.717459319148935</c:v>
                </c:pt>
                <c:pt idx="2422">
                  <c:v>13.714939914893614</c:v>
                </c:pt>
                <c:pt idx="2423">
                  <c:v>13.711563361702126</c:v>
                </c:pt>
                <c:pt idx="2424">
                  <c:v>13.709017957446806</c:v>
                </c:pt>
                <c:pt idx="2425">
                  <c:v>13.705641404255315</c:v>
                </c:pt>
                <c:pt idx="2426">
                  <c:v>13.700992170212762</c:v>
                </c:pt>
                <c:pt idx="2427">
                  <c:v>13.697174085106379</c:v>
                </c:pt>
                <c:pt idx="2428">
                  <c:v>13.692940425531908</c:v>
                </c:pt>
                <c:pt idx="2429">
                  <c:v>13.688291191489357</c:v>
                </c:pt>
                <c:pt idx="2430">
                  <c:v>13.684083531914888</c:v>
                </c:pt>
                <c:pt idx="2431">
                  <c:v>13.678577191489358</c:v>
                </c:pt>
                <c:pt idx="2432">
                  <c:v>13.673070851063825</c:v>
                </c:pt>
                <c:pt idx="2433">
                  <c:v>13.666733361702125</c:v>
                </c:pt>
                <c:pt idx="2434">
                  <c:v>13.660395872340422</c:v>
                </c:pt>
                <c:pt idx="2435">
                  <c:v>13.65408438297872</c:v>
                </c:pt>
                <c:pt idx="2436">
                  <c:v>13.647772893617017</c:v>
                </c:pt>
                <c:pt idx="2437">
                  <c:v>13.641876978723403</c:v>
                </c:pt>
                <c:pt idx="2438">
                  <c:v>13.636812212765955</c:v>
                </c:pt>
                <c:pt idx="2439">
                  <c:v>13.632604553191488</c:v>
                </c:pt>
                <c:pt idx="2440">
                  <c:v>13.627539787234042</c:v>
                </c:pt>
                <c:pt idx="2441">
                  <c:v>13.623306170212766</c:v>
                </c:pt>
                <c:pt idx="2442">
                  <c:v>13.619929659574467</c:v>
                </c:pt>
                <c:pt idx="2443">
                  <c:v>13.616553148936166</c:v>
                </c:pt>
                <c:pt idx="2444">
                  <c:v>13.613592212765953</c:v>
                </c:pt>
                <c:pt idx="2445">
                  <c:v>13.611046851063826</c:v>
                </c:pt>
                <c:pt idx="2446">
                  <c:v>13.608943021276591</c:v>
                </c:pt>
                <c:pt idx="2447">
                  <c:v>13.607696297872335</c:v>
                </c:pt>
                <c:pt idx="2448">
                  <c:v>13.606008042553183</c:v>
                </c:pt>
                <c:pt idx="2449">
                  <c:v>13.60473536170212</c:v>
                </c:pt>
                <c:pt idx="2450">
                  <c:v>13.604293829787226</c:v>
                </c:pt>
                <c:pt idx="2451">
                  <c:v>13.603436723404247</c:v>
                </c:pt>
                <c:pt idx="2452">
                  <c:v>13.602164042553182</c:v>
                </c:pt>
                <c:pt idx="2453">
                  <c:v>13.60006021276595</c:v>
                </c:pt>
                <c:pt idx="2454">
                  <c:v>13.597956382978717</c:v>
                </c:pt>
                <c:pt idx="2455">
                  <c:v>13.595411021276586</c:v>
                </c:pt>
                <c:pt idx="2456">
                  <c:v>13.594138340425523</c:v>
                </c:pt>
                <c:pt idx="2457">
                  <c:v>13.592891617021268</c:v>
                </c:pt>
                <c:pt idx="2458">
                  <c:v>13.592476042553184</c:v>
                </c:pt>
                <c:pt idx="2459">
                  <c:v>13.591203361702119</c:v>
                </c:pt>
                <c:pt idx="2460">
                  <c:v>13.588657999999992</c:v>
                </c:pt>
                <c:pt idx="2461">
                  <c:v>13.586112638297863</c:v>
                </c:pt>
                <c:pt idx="2462">
                  <c:v>13.582320553191479</c:v>
                </c:pt>
                <c:pt idx="2463">
                  <c:v>13.578528468085096</c:v>
                </c:pt>
                <c:pt idx="2464">
                  <c:v>13.575151957446797</c:v>
                </c:pt>
                <c:pt idx="2465">
                  <c:v>13.572191021276586</c:v>
                </c:pt>
                <c:pt idx="2466">
                  <c:v>13.568814510638289</c:v>
                </c:pt>
                <c:pt idx="2467">
                  <c:v>13.566710680851054</c:v>
                </c:pt>
                <c:pt idx="2468">
                  <c:v>13.565022425531906</c:v>
                </c:pt>
                <c:pt idx="2469">
                  <c:v>13.565022425531906</c:v>
                </c:pt>
                <c:pt idx="2470">
                  <c:v>13.56416531914893</c:v>
                </c:pt>
                <c:pt idx="2471">
                  <c:v>13.563334170212759</c:v>
                </c:pt>
                <c:pt idx="2472">
                  <c:v>13.562892638297871</c:v>
                </c:pt>
                <c:pt idx="2473">
                  <c:v>13.563308212765953</c:v>
                </c:pt>
                <c:pt idx="2474">
                  <c:v>13.562892638297871</c:v>
                </c:pt>
                <c:pt idx="2475">
                  <c:v>13.563334170212764</c:v>
                </c:pt>
                <c:pt idx="2476">
                  <c:v>13.564606851063827</c:v>
                </c:pt>
                <c:pt idx="2477">
                  <c:v>13.565437999999997</c:v>
                </c:pt>
                <c:pt idx="2478">
                  <c:v>13.566295106382976</c:v>
                </c:pt>
                <c:pt idx="2479">
                  <c:v>13.567152212765956</c:v>
                </c:pt>
                <c:pt idx="2480">
                  <c:v>13.568424893617019</c:v>
                </c:pt>
                <c:pt idx="2481">
                  <c:v>13.569697574468083</c:v>
                </c:pt>
                <c:pt idx="2482">
                  <c:v>13.571385829787232</c:v>
                </c:pt>
                <c:pt idx="2483">
                  <c:v>13.572216978723404</c:v>
                </c:pt>
                <c:pt idx="2484">
                  <c:v>13.573463702127658</c:v>
                </c:pt>
                <c:pt idx="2485">
                  <c:v>13.574294851063829</c:v>
                </c:pt>
                <c:pt idx="2486">
                  <c:v>13.575983106382978</c:v>
                </c:pt>
                <c:pt idx="2487">
                  <c:v>13.577671361702127</c:v>
                </c:pt>
                <c:pt idx="2488">
                  <c:v>13.578944042553189</c:v>
                </c:pt>
                <c:pt idx="2489">
                  <c:v>13.579801148936168</c:v>
                </c:pt>
                <c:pt idx="2490">
                  <c:v>13.580658255319149</c:v>
                </c:pt>
                <c:pt idx="2491">
                  <c:v>13.581515361702127</c:v>
                </c:pt>
                <c:pt idx="2492">
                  <c:v>13.581956893617022</c:v>
                </c:pt>
                <c:pt idx="2493">
                  <c:v>13.582788042553194</c:v>
                </c:pt>
                <c:pt idx="2494">
                  <c:v>13.584034765957448</c:v>
                </c:pt>
                <c:pt idx="2495">
                  <c:v>13.585281489361703</c:v>
                </c:pt>
                <c:pt idx="2496">
                  <c:v>13.586554170212766</c:v>
                </c:pt>
                <c:pt idx="2497">
                  <c:v>13.586554170212766</c:v>
                </c:pt>
                <c:pt idx="2498">
                  <c:v>13.586554170212766</c:v>
                </c:pt>
                <c:pt idx="2499">
                  <c:v>13.586969744680848</c:v>
                </c:pt>
                <c:pt idx="2500">
                  <c:v>13.587385319148932</c:v>
                </c:pt>
                <c:pt idx="2501">
                  <c:v>13.587800893617018</c:v>
                </c:pt>
                <c:pt idx="2502">
                  <c:v>13.589073574468083</c:v>
                </c:pt>
                <c:pt idx="2503">
                  <c:v>13.589930680851063</c:v>
                </c:pt>
                <c:pt idx="2504">
                  <c:v>13.58948914893617</c:v>
                </c:pt>
                <c:pt idx="2505">
                  <c:v>13.588632042553192</c:v>
                </c:pt>
                <c:pt idx="2506">
                  <c:v>13.588216468085106</c:v>
                </c:pt>
                <c:pt idx="2507">
                  <c:v>13.588216468085104</c:v>
                </c:pt>
                <c:pt idx="2508">
                  <c:v>13.588216468085106</c:v>
                </c:pt>
                <c:pt idx="2509">
                  <c:v>13.58780089361702</c:v>
                </c:pt>
                <c:pt idx="2510">
                  <c:v>13.587800893617018</c:v>
                </c:pt>
                <c:pt idx="2511">
                  <c:v>13.587385319148934</c:v>
                </c:pt>
                <c:pt idx="2512">
                  <c:v>13.586554170212766</c:v>
                </c:pt>
                <c:pt idx="2513">
                  <c:v>13.587385319148934</c:v>
                </c:pt>
                <c:pt idx="2514">
                  <c:v>13.586943787234041</c:v>
                </c:pt>
                <c:pt idx="2515">
                  <c:v>13.586528212765955</c:v>
                </c:pt>
                <c:pt idx="2516">
                  <c:v>13.585255531914894</c:v>
                </c:pt>
                <c:pt idx="2517">
                  <c:v>13.584424382978723</c:v>
                </c:pt>
                <c:pt idx="2518">
                  <c:v>13.582736127659574</c:v>
                </c:pt>
                <c:pt idx="2519">
                  <c:v>13.58063229787234</c:v>
                </c:pt>
                <c:pt idx="2520">
                  <c:v>13.579385574468084</c:v>
                </c:pt>
                <c:pt idx="2521">
                  <c:v>13.578554425531914</c:v>
                </c:pt>
                <c:pt idx="2522">
                  <c:v>13.576866170212766</c:v>
                </c:pt>
                <c:pt idx="2523">
                  <c:v>13.574762340425531</c:v>
                </c:pt>
                <c:pt idx="2524">
                  <c:v>13.573931191489359</c:v>
                </c:pt>
                <c:pt idx="2525">
                  <c:v>13.574346765957445</c:v>
                </c:pt>
                <c:pt idx="2526">
                  <c:v>13.574762340425531</c:v>
                </c:pt>
                <c:pt idx="2527">
                  <c:v>13.575177914893617</c:v>
                </c:pt>
                <c:pt idx="2528">
                  <c:v>13.575593489361703</c:v>
                </c:pt>
                <c:pt idx="2529">
                  <c:v>13.575593489361705</c:v>
                </c:pt>
                <c:pt idx="2530">
                  <c:v>13.576450595744683</c:v>
                </c:pt>
                <c:pt idx="2531">
                  <c:v>13.576450595744683</c:v>
                </c:pt>
                <c:pt idx="2532">
                  <c:v>13.576035021276594</c:v>
                </c:pt>
                <c:pt idx="2533">
                  <c:v>13.574346765957445</c:v>
                </c:pt>
                <c:pt idx="2534">
                  <c:v>13.571801404255318</c:v>
                </c:pt>
                <c:pt idx="2535">
                  <c:v>13.570113148936169</c:v>
                </c:pt>
                <c:pt idx="2536">
                  <c:v>13.568840468085101</c:v>
                </c:pt>
                <c:pt idx="2537">
                  <c:v>13.567152212765953</c:v>
                </c:pt>
                <c:pt idx="2538">
                  <c:v>13.565463957446807</c:v>
                </c:pt>
                <c:pt idx="2539">
                  <c:v>13.564191276595745</c:v>
                </c:pt>
                <c:pt idx="2540">
                  <c:v>13.561230340425533</c:v>
                </c:pt>
                <c:pt idx="2541">
                  <c:v>13.558295361702129</c:v>
                </c:pt>
                <c:pt idx="2542">
                  <c:v>13.555360382978725</c:v>
                </c:pt>
                <c:pt idx="2543">
                  <c:v>13.551568297872342</c:v>
                </c:pt>
                <c:pt idx="2544">
                  <c:v>13.548633319148935</c:v>
                </c:pt>
                <c:pt idx="2545">
                  <c:v>13.545698340425533</c:v>
                </c:pt>
                <c:pt idx="2546">
                  <c:v>13.542763361702129</c:v>
                </c:pt>
                <c:pt idx="2547">
                  <c:v>13.539802425531914</c:v>
                </c:pt>
                <c:pt idx="2548">
                  <c:v>13.537257063829784</c:v>
                </c:pt>
                <c:pt idx="2549">
                  <c:v>13.53515323404255</c:v>
                </c:pt>
                <c:pt idx="2550">
                  <c:v>13.5334649787234</c:v>
                </c:pt>
                <c:pt idx="2551">
                  <c:v>13.532633829787232</c:v>
                </c:pt>
                <c:pt idx="2552">
                  <c:v>13.531387106382976</c:v>
                </c:pt>
                <c:pt idx="2553">
                  <c:v>13.53097153191489</c:v>
                </c:pt>
                <c:pt idx="2554">
                  <c:v>13.53097153191489</c:v>
                </c:pt>
                <c:pt idx="2555">
                  <c:v>13.530971531914888</c:v>
                </c:pt>
                <c:pt idx="2556">
                  <c:v>13.532659787234039</c:v>
                </c:pt>
                <c:pt idx="2557">
                  <c:v>13.533516893617019</c:v>
                </c:pt>
                <c:pt idx="2558">
                  <c:v>13.534348042553187</c:v>
                </c:pt>
                <c:pt idx="2559">
                  <c:v>13.536451872340423</c:v>
                </c:pt>
                <c:pt idx="2560">
                  <c:v>13.5373089787234</c:v>
                </c:pt>
                <c:pt idx="2561">
                  <c:v>13.538166085106379</c:v>
                </c:pt>
                <c:pt idx="2562">
                  <c:v>13.538581659574465</c:v>
                </c:pt>
                <c:pt idx="2563">
                  <c:v>13.539412808510633</c:v>
                </c:pt>
                <c:pt idx="2564">
                  <c:v>13.540659531914891</c:v>
                </c:pt>
                <c:pt idx="2565">
                  <c:v>13.541906255319144</c:v>
                </c:pt>
                <c:pt idx="2566">
                  <c:v>13.544010085106379</c:v>
                </c:pt>
                <c:pt idx="2567">
                  <c:v>13.544425659574465</c:v>
                </c:pt>
                <c:pt idx="2568">
                  <c:v>13.543984127659574</c:v>
                </c:pt>
                <c:pt idx="2569">
                  <c:v>13.543542595744677</c:v>
                </c:pt>
                <c:pt idx="2570">
                  <c:v>13.543101063829782</c:v>
                </c:pt>
                <c:pt idx="2571">
                  <c:v>13.541828382978718</c:v>
                </c:pt>
                <c:pt idx="2572">
                  <c:v>13.538867446808506</c:v>
                </c:pt>
                <c:pt idx="2573">
                  <c:v>13.535075361702125</c:v>
                </c:pt>
                <c:pt idx="2574">
                  <c:v>13.531283276595742</c:v>
                </c:pt>
                <c:pt idx="2575">
                  <c:v>13.527049659574468</c:v>
                </c:pt>
                <c:pt idx="2576">
                  <c:v>13.522816042553192</c:v>
                </c:pt>
                <c:pt idx="2577">
                  <c:v>13.518582425531916</c:v>
                </c:pt>
                <c:pt idx="2578">
                  <c:v>13.514790340425533</c:v>
                </c:pt>
                <c:pt idx="2579">
                  <c:v>13.510582680851066</c:v>
                </c:pt>
                <c:pt idx="2580">
                  <c:v>13.50634906382979</c:v>
                </c:pt>
                <c:pt idx="2581">
                  <c:v>13.502141404255324</c:v>
                </c:pt>
                <c:pt idx="2582">
                  <c:v>13.497492212765959</c:v>
                </c:pt>
                <c:pt idx="2583">
                  <c:v>13.493284553191494</c:v>
                </c:pt>
                <c:pt idx="2584">
                  <c:v>13.489908042553193</c:v>
                </c:pt>
                <c:pt idx="2585">
                  <c:v>13.486531531914894</c:v>
                </c:pt>
                <c:pt idx="2586">
                  <c:v>13.483155021276596</c:v>
                </c:pt>
                <c:pt idx="2587">
                  <c:v>13.48105119148936</c:v>
                </c:pt>
                <c:pt idx="2588">
                  <c:v>13.479362936170212</c:v>
                </c:pt>
                <c:pt idx="2589">
                  <c:v>13.478505829787231</c:v>
                </c:pt>
                <c:pt idx="2590">
                  <c:v>13.477648723404254</c:v>
                </c:pt>
                <c:pt idx="2591">
                  <c:v>13.476791617021272</c:v>
                </c:pt>
                <c:pt idx="2592">
                  <c:v>13.476350085106379</c:v>
                </c:pt>
                <c:pt idx="2593">
                  <c:v>13.475908553191484</c:v>
                </c:pt>
                <c:pt idx="2594">
                  <c:v>13.476324127659574</c:v>
                </c:pt>
                <c:pt idx="2595">
                  <c:v>13.477181234042551</c:v>
                </c:pt>
                <c:pt idx="2596">
                  <c:v>13.478012382978722</c:v>
                </c:pt>
                <c:pt idx="2597">
                  <c:v>13.47884353191489</c:v>
                </c:pt>
                <c:pt idx="2598">
                  <c:v>13.479259106382976</c:v>
                </c:pt>
                <c:pt idx="2599">
                  <c:v>13.479674680851062</c:v>
                </c:pt>
                <c:pt idx="2600">
                  <c:v>13.479674680851067</c:v>
                </c:pt>
                <c:pt idx="2601">
                  <c:v>13.478402000000001</c:v>
                </c:pt>
                <c:pt idx="2602">
                  <c:v>13.477129319148936</c:v>
                </c:pt>
                <c:pt idx="2603">
                  <c:v>13.473752808510639</c:v>
                </c:pt>
                <c:pt idx="2604">
                  <c:v>13.470791872340424</c:v>
                </c:pt>
                <c:pt idx="2605">
                  <c:v>13.467856893617023</c:v>
                </c:pt>
                <c:pt idx="2606">
                  <c:v>13.46489595744681</c:v>
                </c:pt>
                <c:pt idx="2607">
                  <c:v>13.462350595744685</c:v>
                </c:pt>
                <c:pt idx="2608">
                  <c:v>13.458974085106387</c:v>
                </c:pt>
                <c:pt idx="2609">
                  <c:v>13.45559757446809</c:v>
                </c:pt>
                <c:pt idx="2610">
                  <c:v>13.451389914893625</c:v>
                </c:pt>
                <c:pt idx="2611">
                  <c:v>13.447182255319156</c:v>
                </c:pt>
                <c:pt idx="2612">
                  <c:v>13.442559021276601</c:v>
                </c:pt>
                <c:pt idx="2613">
                  <c:v>13.438766936170214</c:v>
                </c:pt>
                <c:pt idx="2614">
                  <c:v>13.436221574468089</c:v>
                </c:pt>
                <c:pt idx="2615">
                  <c:v>13.434974851063833</c:v>
                </c:pt>
                <c:pt idx="2616">
                  <c:v>13.434143702127665</c:v>
                </c:pt>
                <c:pt idx="2617">
                  <c:v>13.43414370212766</c:v>
                </c:pt>
                <c:pt idx="2618">
                  <c:v>13.433728127659577</c:v>
                </c:pt>
                <c:pt idx="2619">
                  <c:v>13.434585234042554</c:v>
                </c:pt>
                <c:pt idx="2620">
                  <c:v>13.436273489361703</c:v>
                </c:pt>
                <c:pt idx="2621">
                  <c:v>13.43879289361702</c:v>
                </c:pt>
                <c:pt idx="2622">
                  <c:v>13.441753829787235</c:v>
                </c:pt>
                <c:pt idx="2623">
                  <c:v>13.445130340425528</c:v>
                </c:pt>
                <c:pt idx="2624">
                  <c:v>13.448922425531912</c:v>
                </c:pt>
                <c:pt idx="2625">
                  <c:v>13.452714510638295</c:v>
                </c:pt>
                <c:pt idx="2626">
                  <c:v>13.457337744680846</c:v>
                </c:pt>
                <c:pt idx="2627">
                  <c:v>13.462402510638292</c:v>
                </c:pt>
                <c:pt idx="2628">
                  <c:v>13.468298425531909</c:v>
                </c:pt>
                <c:pt idx="2629">
                  <c:v>13.472532042553185</c:v>
                </c:pt>
                <c:pt idx="2630">
                  <c:v>13.475908553191484</c:v>
                </c:pt>
                <c:pt idx="2631">
                  <c:v>13.479285063829785</c:v>
                </c:pt>
                <c:pt idx="2632">
                  <c:v>13.482661574468084</c:v>
                </c:pt>
                <c:pt idx="2633">
                  <c:v>13.486038085106381</c:v>
                </c:pt>
                <c:pt idx="2634">
                  <c:v>13.489414595744678</c:v>
                </c:pt>
                <c:pt idx="2635">
                  <c:v>13.492791106382976</c:v>
                </c:pt>
                <c:pt idx="2636">
                  <c:v>13.495336468085103</c:v>
                </c:pt>
                <c:pt idx="2637">
                  <c:v>13.497881829787229</c:v>
                </c:pt>
                <c:pt idx="2638">
                  <c:v>13.500842765957442</c:v>
                </c:pt>
                <c:pt idx="2639">
                  <c:v>13.503388127659571</c:v>
                </c:pt>
                <c:pt idx="2640">
                  <c:v>13.506349063829784</c:v>
                </c:pt>
                <c:pt idx="2641">
                  <c:v>13.508478851063824</c:v>
                </c:pt>
                <c:pt idx="2642">
                  <c:v>13.509751531914889</c:v>
                </c:pt>
                <c:pt idx="2643">
                  <c:v>13.510608638297866</c:v>
                </c:pt>
                <c:pt idx="2644">
                  <c:v>13.511465744680844</c:v>
                </c:pt>
                <c:pt idx="2645">
                  <c:v>13.512738425531911</c:v>
                </c:pt>
                <c:pt idx="2646">
                  <c:v>13.514011106382975</c:v>
                </c:pt>
                <c:pt idx="2647">
                  <c:v>13.515283787234038</c:v>
                </c:pt>
                <c:pt idx="2648">
                  <c:v>13.516972042553187</c:v>
                </c:pt>
                <c:pt idx="2649">
                  <c:v>13.51824472340425</c:v>
                </c:pt>
                <c:pt idx="2650">
                  <c:v>13.521205659574463</c:v>
                </c:pt>
                <c:pt idx="2651">
                  <c:v>13.523725063829781</c:v>
                </c:pt>
                <c:pt idx="2652">
                  <c:v>13.526660042553186</c:v>
                </c:pt>
                <c:pt idx="2653">
                  <c:v>13.528763872340418</c:v>
                </c:pt>
                <c:pt idx="2654">
                  <c:v>13.530036553191481</c:v>
                </c:pt>
                <c:pt idx="2655">
                  <c:v>13.532140382978717</c:v>
                </c:pt>
                <c:pt idx="2656">
                  <c:v>13.534659787234036</c:v>
                </c:pt>
                <c:pt idx="2657">
                  <c:v>13.538036297872333</c:v>
                </c:pt>
                <c:pt idx="2658">
                  <c:v>13.540997234042546</c:v>
                </c:pt>
                <c:pt idx="2659">
                  <c:v>13.543516638297866</c:v>
                </c:pt>
                <c:pt idx="2660">
                  <c:v>13.545204893617015</c:v>
                </c:pt>
                <c:pt idx="2661">
                  <c:v>13.547750255319142</c:v>
                </c:pt>
                <c:pt idx="2662">
                  <c:v>13.549438510638291</c:v>
                </c:pt>
                <c:pt idx="2663">
                  <c:v>13.550269659574463</c:v>
                </c:pt>
                <c:pt idx="2664">
                  <c:v>13.550711191489357</c:v>
                </c:pt>
                <c:pt idx="2665">
                  <c:v>13.551983872340422</c:v>
                </c:pt>
                <c:pt idx="2666">
                  <c:v>13.55281502127659</c:v>
                </c:pt>
                <c:pt idx="2667">
                  <c:v>13.554087702127653</c:v>
                </c:pt>
                <c:pt idx="2668">
                  <c:v>13.554944808510633</c:v>
                </c:pt>
                <c:pt idx="2669">
                  <c:v>13.555801914893612</c:v>
                </c:pt>
                <c:pt idx="2670">
                  <c:v>13.556217489361698</c:v>
                </c:pt>
                <c:pt idx="2671">
                  <c:v>13.556217489361696</c:v>
                </c:pt>
                <c:pt idx="2672">
                  <c:v>13.555386340425526</c:v>
                </c:pt>
                <c:pt idx="2673">
                  <c:v>13.553282510638294</c:v>
                </c:pt>
                <c:pt idx="2674">
                  <c:v>13.551594255319145</c:v>
                </c:pt>
                <c:pt idx="2675">
                  <c:v>13.550763106382975</c:v>
                </c:pt>
                <c:pt idx="2676">
                  <c:v>13.551178680851061</c:v>
                </c:pt>
                <c:pt idx="2677">
                  <c:v>13.551178680851059</c:v>
                </c:pt>
                <c:pt idx="2678">
                  <c:v>13.551594255319145</c:v>
                </c:pt>
                <c:pt idx="2679">
                  <c:v>13.551594255319145</c:v>
                </c:pt>
                <c:pt idx="2680">
                  <c:v>13.551594255319147</c:v>
                </c:pt>
                <c:pt idx="2681">
                  <c:v>13.551594255319147</c:v>
                </c:pt>
                <c:pt idx="2682">
                  <c:v>13.550321574468082</c:v>
                </c:pt>
                <c:pt idx="2683">
                  <c:v>13.549048893617019</c:v>
                </c:pt>
                <c:pt idx="2684">
                  <c:v>13.548191787234041</c:v>
                </c:pt>
                <c:pt idx="2685">
                  <c:v>13.54733468085106</c:v>
                </c:pt>
                <c:pt idx="2686">
                  <c:v>13.546919106382974</c:v>
                </c:pt>
                <c:pt idx="2687">
                  <c:v>13.545646425531908</c:v>
                </c:pt>
                <c:pt idx="2688">
                  <c:v>13.545204893617015</c:v>
                </c:pt>
                <c:pt idx="2689">
                  <c:v>13.546036042553187</c:v>
                </c:pt>
                <c:pt idx="2690">
                  <c:v>13.546036042553187</c:v>
                </c:pt>
                <c:pt idx="2691">
                  <c:v>13.545620468085101</c:v>
                </c:pt>
                <c:pt idx="2692">
                  <c:v>13.545204893617015</c:v>
                </c:pt>
                <c:pt idx="2693">
                  <c:v>13.545204893617015</c:v>
                </c:pt>
                <c:pt idx="2694">
                  <c:v>13.545204893617015</c:v>
                </c:pt>
                <c:pt idx="2695">
                  <c:v>13.545646425531908</c:v>
                </c:pt>
                <c:pt idx="2696">
                  <c:v>13.546503531914889</c:v>
                </c:pt>
                <c:pt idx="2697">
                  <c:v>13.546503531914889</c:v>
                </c:pt>
                <c:pt idx="2698">
                  <c:v>13.547360638297866</c:v>
                </c:pt>
                <c:pt idx="2699">
                  <c:v>13.547802170212758</c:v>
                </c:pt>
                <c:pt idx="2700">
                  <c:v>13.548243702127653</c:v>
                </c:pt>
                <c:pt idx="2701">
                  <c:v>13.548243702127653</c:v>
                </c:pt>
                <c:pt idx="2702">
                  <c:v>13.548243702127651</c:v>
                </c:pt>
                <c:pt idx="2703">
                  <c:v>13.547828127659566</c:v>
                </c:pt>
                <c:pt idx="2704">
                  <c:v>13.546971021276585</c:v>
                </c:pt>
                <c:pt idx="2705">
                  <c:v>13.546529489361694</c:v>
                </c:pt>
                <c:pt idx="2706">
                  <c:v>13.548217744680843</c:v>
                </c:pt>
                <c:pt idx="2707">
                  <c:v>13.549905999999991</c:v>
                </c:pt>
                <c:pt idx="2708">
                  <c:v>13.550321574468079</c:v>
                </c:pt>
                <c:pt idx="2709">
                  <c:v>13.55115272340425</c:v>
                </c:pt>
                <c:pt idx="2710">
                  <c:v>13.552425404255315</c:v>
                </c:pt>
                <c:pt idx="2711">
                  <c:v>13.553672127659571</c:v>
                </c:pt>
                <c:pt idx="2712">
                  <c:v>13.554918851063828</c:v>
                </c:pt>
                <c:pt idx="2713">
                  <c:v>13.556191531914893</c:v>
                </c:pt>
                <c:pt idx="2714">
                  <c:v>13.557022680851064</c:v>
                </c:pt>
                <c:pt idx="2715">
                  <c:v>13.558269404255318</c:v>
                </c:pt>
                <c:pt idx="2716">
                  <c:v>13.55951612765957</c:v>
                </c:pt>
                <c:pt idx="2717">
                  <c:v>13.561645914893614</c:v>
                </c:pt>
                <c:pt idx="2718">
                  <c:v>13.563775702127653</c:v>
                </c:pt>
                <c:pt idx="2719">
                  <c:v>13.567152212765951</c:v>
                </c:pt>
                <c:pt idx="2720">
                  <c:v>13.571385829787227</c:v>
                </c:pt>
                <c:pt idx="2721">
                  <c:v>13.575203872340419</c:v>
                </c:pt>
                <c:pt idx="2722">
                  <c:v>13.577723276595735</c:v>
                </c:pt>
                <c:pt idx="2723">
                  <c:v>13.580242680851056</c:v>
                </c:pt>
                <c:pt idx="2724">
                  <c:v>13.583177659574458</c:v>
                </c:pt>
                <c:pt idx="2725">
                  <c:v>13.584450340425521</c:v>
                </c:pt>
                <c:pt idx="2726">
                  <c:v>13.586138595744673</c:v>
                </c:pt>
                <c:pt idx="2727">
                  <c:v>13.586969744680845</c:v>
                </c:pt>
                <c:pt idx="2728">
                  <c:v>13.587385319148927</c:v>
                </c:pt>
                <c:pt idx="2729">
                  <c:v>13.588657999999992</c:v>
                </c:pt>
                <c:pt idx="2730">
                  <c:v>13.589073574468076</c:v>
                </c:pt>
                <c:pt idx="2731">
                  <c:v>13.589073574468076</c:v>
                </c:pt>
                <c:pt idx="2732">
                  <c:v>13.588657999999992</c:v>
                </c:pt>
                <c:pt idx="2733">
                  <c:v>13.587800893617013</c:v>
                </c:pt>
                <c:pt idx="2734">
                  <c:v>13.587385319148925</c:v>
                </c:pt>
                <c:pt idx="2735">
                  <c:v>13.587385319148925</c:v>
                </c:pt>
                <c:pt idx="2736">
                  <c:v>13.586969744680845</c:v>
                </c:pt>
                <c:pt idx="2737">
                  <c:v>13.58652821276595</c:v>
                </c:pt>
                <c:pt idx="2738">
                  <c:v>13.58652821276595</c:v>
                </c:pt>
                <c:pt idx="2739">
                  <c:v>13.586528212765948</c:v>
                </c:pt>
                <c:pt idx="2740">
                  <c:v>13.58652821276595</c:v>
                </c:pt>
                <c:pt idx="2741">
                  <c:v>13.587774936170204</c:v>
                </c:pt>
                <c:pt idx="2742">
                  <c:v>13.588606085106379</c:v>
                </c:pt>
                <c:pt idx="2743">
                  <c:v>13.589437234042549</c:v>
                </c:pt>
                <c:pt idx="2744">
                  <c:v>13.590268382978724</c:v>
                </c:pt>
                <c:pt idx="2745">
                  <c:v>13.591099531914892</c:v>
                </c:pt>
                <c:pt idx="2746">
                  <c:v>13.593618936170214</c:v>
                </c:pt>
                <c:pt idx="2747">
                  <c:v>13.596138340425535</c:v>
                </c:pt>
                <c:pt idx="2748">
                  <c:v>13.599099276595746</c:v>
                </c:pt>
                <c:pt idx="2749">
                  <c:v>13.601203106382981</c:v>
                </c:pt>
                <c:pt idx="2750">
                  <c:v>13.603306936170211</c:v>
                </c:pt>
                <c:pt idx="2751">
                  <c:v>13.604164042553192</c:v>
                </c:pt>
                <c:pt idx="2752">
                  <c:v>13.604605574468085</c:v>
                </c:pt>
                <c:pt idx="2753">
                  <c:v>13.604605574468083</c:v>
                </c:pt>
                <c:pt idx="2754">
                  <c:v>13.604189999999997</c:v>
                </c:pt>
                <c:pt idx="2755">
                  <c:v>13.602917319148935</c:v>
                </c:pt>
                <c:pt idx="2756">
                  <c:v>13.601229063829784</c:v>
                </c:pt>
                <c:pt idx="2757">
                  <c:v>13.599125234042551</c:v>
                </c:pt>
                <c:pt idx="2758">
                  <c:v>13.597436978723403</c:v>
                </c:pt>
                <c:pt idx="2759">
                  <c:v>13.597021404255321</c:v>
                </c:pt>
                <c:pt idx="2760">
                  <c:v>13.596605829787235</c:v>
                </c:pt>
                <c:pt idx="2761">
                  <c:v>13.594917574468086</c:v>
                </c:pt>
                <c:pt idx="2762">
                  <c:v>13.59198259574468</c:v>
                </c:pt>
                <c:pt idx="2763">
                  <c:v>13.589047617021274</c:v>
                </c:pt>
                <c:pt idx="2764">
                  <c:v>13.585671106382978</c:v>
                </c:pt>
                <c:pt idx="2765">
                  <c:v>13.582710170212767</c:v>
                </c:pt>
                <c:pt idx="2766">
                  <c:v>13.57933365957447</c:v>
                </c:pt>
                <c:pt idx="2767">
                  <c:v>13.576788297872341</c:v>
                </c:pt>
                <c:pt idx="2768">
                  <c:v>13.573827361702129</c:v>
                </c:pt>
                <c:pt idx="2769">
                  <c:v>13.571307957446807</c:v>
                </c:pt>
                <c:pt idx="2770">
                  <c:v>13.568788553191492</c:v>
                </c:pt>
                <c:pt idx="2771">
                  <c:v>13.566269148936176</c:v>
                </c:pt>
                <c:pt idx="2772">
                  <c:v>13.565412042553195</c:v>
                </c:pt>
                <c:pt idx="2773">
                  <c:v>13.564554936170216</c:v>
                </c:pt>
                <c:pt idx="2774">
                  <c:v>13.564139361702127</c:v>
                </c:pt>
                <c:pt idx="2775">
                  <c:v>13.563308212765955</c:v>
                </c:pt>
                <c:pt idx="2776">
                  <c:v>13.562451106382976</c:v>
                </c:pt>
                <c:pt idx="2777">
                  <c:v>13.562866680851062</c:v>
                </c:pt>
                <c:pt idx="2778">
                  <c:v>13.563723787234039</c:v>
                </c:pt>
                <c:pt idx="2779">
                  <c:v>13.564139361702123</c:v>
                </c:pt>
                <c:pt idx="2780">
                  <c:v>13.564554936170206</c:v>
                </c:pt>
                <c:pt idx="2781">
                  <c:v>13.564554936170206</c:v>
                </c:pt>
                <c:pt idx="2782">
                  <c:v>13.564139361702118</c:v>
                </c:pt>
                <c:pt idx="2783">
                  <c:v>13.562035531914884</c:v>
                </c:pt>
                <c:pt idx="2784">
                  <c:v>13.561204382978714</c:v>
                </c:pt>
                <c:pt idx="2785">
                  <c:v>13.559931702127654</c:v>
                </c:pt>
                <c:pt idx="2786">
                  <c:v>13.558659021276592</c:v>
                </c:pt>
                <c:pt idx="2787">
                  <c:v>13.558217489361697</c:v>
                </c:pt>
                <c:pt idx="2788">
                  <c:v>13.556113659574462</c:v>
                </c:pt>
                <c:pt idx="2789">
                  <c:v>13.554425404255312</c:v>
                </c:pt>
                <c:pt idx="2790">
                  <c:v>13.552321574468079</c:v>
                </c:pt>
                <c:pt idx="2791">
                  <c:v>13.549802170212763</c:v>
                </c:pt>
                <c:pt idx="2792">
                  <c:v>13.546867191489357</c:v>
                </c:pt>
                <c:pt idx="2793">
                  <c:v>13.542659531914891</c:v>
                </c:pt>
                <c:pt idx="2794">
                  <c:v>13.538451872340421</c:v>
                </c:pt>
                <c:pt idx="2795">
                  <c:v>13.535075361702123</c:v>
                </c:pt>
                <c:pt idx="2796">
                  <c:v>13.532555957446807</c:v>
                </c:pt>
                <c:pt idx="2797">
                  <c:v>13.531309234042551</c:v>
                </c:pt>
                <c:pt idx="2798">
                  <c:v>13.530452127659574</c:v>
                </c:pt>
                <c:pt idx="2799">
                  <c:v>13.53086770212766</c:v>
                </c:pt>
                <c:pt idx="2800">
                  <c:v>13.53086770212766</c:v>
                </c:pt>
                <c:pt idx="2801">
                  <c:v>13.531283276595746</c:v>
                </c:pt>
                <c:pt idx="2802">
                  <c:v>13.53255595744681</c:v>
                </c:pt>
                <c:pt idx="2803">
                  <c:v>13.534244212765959</c:v>
                </c:pt>
                <c:pt idx="2804">
                  <c:v>13.535516893617025</c:v>
                </c:pt>
                <c:pt idx="2805">
                  <c:v>13.535516893617022</c:v>
                </c:pt>
                <c:pt idx="2806">
                  <c:v>13.534685744680854</c:v>
                </c:pt>
                <c:pt idx="2807">
                  <c:v>13.534685744680854</c:v>
                </c:pt>
                <c:pt idx="2808">
                  <c:v>13.535958425531918</c:v>
                </c:pt>
                <c:pt idx="2809">
                  <c:v>13.538477829787237</c:v>
                </c:pt>
                <c:pt idx="2810">
                  <c:v>13.540997234042555</c:v>
                </c:pt>
                <c:pt idx="2811">
                  <c:v>13.543516638297874</c:v>
                </c:pt>
                <c:pt idx="2812">
                  <c:v>13.545620468085108</c:v>
                </c:pt>
                <c:pt idx="2813">
                  <c:v>13.546451617021276</c:v>
                </c:pt>
                <c:pt idx="2814">
                  <c:v>13.547308723404257</c:v>
                </c:pt>
                <c:pt idx="2815">
                  <c:v>13.548139872340426</c:v>
                </c:pt>
                <c:pt idx="2816">
                  <c:v>13.547724297872342</c:v>
                </c:pt>
                <c:pt idx="2817">
                  <c:v>13.547308723404257</c:v>
                </c:pt>
                <c:pt idx="2818">
                  <c:v>13.547308723404257</c:v>
                </c:pt>
                <c:pt idx="2819">
                  <c:v>13.546477574468085</c:v>
                </c:pt>
                <c:pt idx="2820">
                  <c:v>13.546477574468085</c:v>
                </c:pt>
                <c:pt idx="2821">
                  <c:v>13.547750255319146</c:v>
                </c:pt>
                <c:pt idx="2822">
                  <c:v>13.549438510638296</c:v>
                </c:pt>
                <c:pt idx="2823">
                  <c:v>13.550711191489359</c:v>
                </c:pt>
                <c:pt idx="2824">
                  <c:v>13.551152723404252</c:v>
                </c:pt>
                <c:pt idx="2825">
                  <c:v>13.551152723404256</c:v>
                </c:pt>
                <c:pt idx="2826">
                  <c:v>13.551594255319147</c:v>
                </c:pt>
                <c:pt idx="2827">
                  <c:v>13.552035787234042</c:v>
                </c:pt>
                <c:pt idx="2828">
                  <c:v>13.552892893617015</c:v>
                </c:pt>
                <c:pt idx="2829">
                  <c:v>13.553749999999996</c:v>
                </c:pt>
                <c:pt idx="2830">
                  <c:v>13.555438255319144</c:v>
                </c:pt>
                <c:pt idx="2831">
                  <c:v>13.556269404255312</c:v>
                </c:pt>
                <c:pt idx="2832">
                  <c:v>13.557542085106375</c:v>
                </c:pt>
                <c:pt idx="2833">
                  <c:v>13.558814765957441</c:v>
                </c:pt>
                <c:pt idx="2834">
                  <c:v>13.558814765957441</c:v>
                </c:pt>
                <c:pt idx="2835">
                  <c:v>13.559671872340418</c:v>
                </c:pt>
                <c:pt idx="2836">
                  <c:v>13.560087446808504</c:v>
                </c:pt>
                <c:pt idx="2837">
                  <c:v>13.560503021276586</c:v>
                </c:pt>
                <c:pt idx="2838">
                  <c:v>13.561334170212756</c:v>
                </c:pt>
                <c:pt idx="2839">
                  <c:v>13.561334170212756</c:v>
                </c:pt>
                <c:pt idx="2840">
                  <c:v>13.561749744680842</c:v>
                </c:pt>
                <c:pt idx="2841">
                  <c:v>13.562580893617014</c:v>
                </c:pt>
                <c:pt idx="2842">
                  <c:v>13.562996468085096</c:v>
                </c:pt>
                <c:pt idx="2843">
                  <c:v>13.563412042553182</c:v>
                </c:pt>
                <c:pt idx="2844">
                  <c:v>13.562554936170203</c:v>
                </c:pt>
                <c:pt idx="2845">
                  <c:v>13.56341204255318</c:v>
                </c:pt>
                <c:pt idx="2846">
                  <c:v>13.562996468085096</c:v>
                </c:pt>
                <c:pt idx="2847">
                  <c:v>13.563412042553184</c:v>
                </c:pt>
                <c:pt idx="2848">
                  <c:v>13.564269148936161</c:v>
                </c:pt>
                <c:pt idx="2849">
                  <c:v>13.565126255319141</c:v>
                </c:pt>
                <c:pt idx="2850">
                  <c:v>13.565126255319141</c:v>
                </c:pt>
                <c:pt idx="2851">
                  <c:v>13.565541829787227</c:v>
                </c:pt>
                <c:pt idx="2852">
                  <c:v>13.565983361702123</c:v>
                </c:pt>
                <c:pt idx="2853">
                  <c:v>13.565983361702123</c:v>
                </c:pt>
                <c:pt idx="2854">
                  <c:v>13.565567787234038</c:v>
                </c:pt>
                <c:pt idx="2855">
                  <c:v>13.565567787234039</c:v>
                </c:pt>
                <c:pt idx="2856">
                  <c:v>13.565152212765954</c:v>
                </c:pt>
                <c:pt idx="2857">
                  <c:v>13.564321063829786</c:v>
                </c:pt>
                <c:pt idx="2858">
                  <c:v>13.563489914893614</c:v>
                </c:pt>
                <c:pt idx="2859">
                  <c:v>13.562658765957442</c:v>
                </c:pt>
                <c:pt idx="2860">
                  <c:v>13.563100297872333</c:v>
                </c:pt>
                <c:pt idx="2861">
                  <c:v>13.561827617021274</c:v>
                </c:pt>
                <c:pt idx="2862">
                  <c:v>13.560996468085104</c:v>
                </c:pt>
                <c:pt idx="2863">
                  <c:v>13.560996468085104</c:v>
                </c:pt>
                <c:pt idx="2864">
                  <c:v>13.560996468085104</c:v>
                </c:pt>
                <c:pt idx="2865">
                  <c:v>13.560580893617018</c:v>
                </c:pt>
                <c:pt idx="2866">
                  <c:v>13.560996468085104</c:v>
                </c:pt>
                <c:pt idx="2867">
                  <c:v>13.560580893617018</c:v>
                </c:pt>
                <c:pt idx="2868">
                  <c:v>13.559723787234041</c:v>
                </c:pt>
                <c:pt idx="2869">
                  <c:v>13.558451106382977</c:v>
                </c:pt>
                <c:pt idx="2870">
                  <c:v>13.557593999999995</c:v>
                </c:pt>
                <c:pt idx="2871">
                  <c:v>13.556736893617016</c:v>
                </c:pt>
                <c:pt idx="2872">
                  <c:v>13.555879787234034</c:v>
                </c:pt>
                <c:pt idx="2873">
                  <c:v>13.554191531914885</c:v>
                </c:pt>
                <c:pt idx="2874">
                  <c:v>13.552503276595736</c:v>
                </c:pt>
                <c:pt idx="2875">
                  <c:v>13.550815021276589</c:v>
                </c:pt>
                <c:pt idx="2876">
                  <c:v>13.549126765957439</c:v>
                </c:pt>
                <c:pt idx="2877">
                  <c:v>13.548269659574462</c:v>
                </c:pt>
                <c:pt idx="2878">
                  <c:v>13.548269659574462</c:v>
                </c:pt>
                <c:pt idx="2879">
                  <c:v>13.547828127659569</c:v>
                </c:pt>
                <c:pt idx="2880">
                  <c:v>13.547386595744676</c:v>
                </c:pt>
                <c:pt idx="2881">
                  <c:v>13.54655544680851</c:v>
                </c:pt>
                <c:pt idx="2882">
                  <c:v>13.544867191489361</c:v>
                </c:pt>
                <c:pt idx="2883">
                  <c:v>13.543620468085104</c:v>
                </c:pt>
                <c:pt idx="2884">
                  <c:v>13.543620468085104</c:v>
                </c:pt>
                <c:pt idx="2885">
                  <c:v>13.544036042553188</c:v>
                </c:pt>
                <c:pt idx="2886">
                  <c:v>13.544036042553188</c:v>
                </c:pt>
                <c:pt idx="2887">
                  <c:v>13.544036042553191</c:v>
                </c:pt>
                <c:pt idx="2888">
                  <c:v>13.543620468085106</c:v>
                </c:pt>
                <c:pt idx="2889">
                  <c:v>13.543620468085106</c:v>
                </c:pt>
                <c:pt idx="2890">
                  <c:v>13.543620468085106</c:v>
                </c:pt>
                <c:pt idx="2891">
                  <c:v>13.543620468085102</c:v>
                </c:pt>
                <c:pt idx="2892">
                  <c:v>13.541932212765953</c:v>
                </c:pt>
                <c:pt idx="2893">
                  <c:v>13.540659531914892</c:v>
                </c:pt>
                <c:pt idx="2894">
                  <c:v>13.538140127659576</c:v>
                </c:pt>
                <c:pt idx="2895">
                  <c:v>13.534322085106384</c:v>
                </c:pt>
                <c:pt idx="2896">
                  <c:v>13.530504042553193</c:v>
                </c:pt>
                <c:pt idx="2897">
                  <c:v>13.528400212765956</c:v>
                </c:pt>
                <c:pt idx="2898">
                  <c:v>13.527543106382977</c:v>
                </c:pt>
                <c:pt idx="2899">
                  <c:v>13.527101574468082</c:v>
                </c:pt>
                <c:pt idx="2900">
                  <c:v>13.525828893617019</c:v>
                </c:pt>
                <c:pt idx="2901">
                  <c:v>13.524556212765956</c:v>
                </c:pt>
                <c:pt idx="2902">
                  <c:v>13.523699106382978</c:v>
                </c:pt>
                <c:pt idx="2903">
                  <c:v>13.52328353191489</c:v>
                </c:pt>
                <c:pt idx="2904">
                  <c:v>13.523699106382974</c:v>
                </c:pt>
                <c:pt idx="2905">
                  <c:v>13.52494582978723</c:v>
                </c:pt>
                <c:pt idx="2906">
                  <c:v>13.526634085106378</c:v>
                </c:pt>
                <c:pt idx="2907">
                  <c:v>13.528322340425527</c:v>
                </c:pt>
                <c:pt idx="2908">
                  <c:v>13.531698851063826</c:v>
                </c:pt>
                <c:pt idx="2909">
                  <c:v>13.534659787234038</c:v>
                </c:pt>
                <c:pt idx="2910">
                  <c:v>13.537594765957438</c:v>
                </c:pt>
                <c:pt idx="2911">
                  <c:v>13.541386851063821</c:v>
                </c:pt>
                <c:pt idx="2912">
                  <c:v>13.545178936170206</c:v>
                </c:pt>
                <c:pt idx="2913">
                  <c:v>13.548139872340418</c:v>
                </c:pt>
                <c:pt idx="2914">
                  <c:v>13.550685234042543</c:v>
                </c:pt>
                <c:pt idx="2915">
                  <c:v>13.552373489361694</c:v>
                </c:pt>
                <c:pt idx="2916">
                  <c:v>13.554061744680846</c:v>
                </c:pt>
                <c:pt idx="2917">
                  <c:v>13.555749999999994</c:v>
                </c:pt>
                <c:pt idx="2918">
                  <c:v>13.557853829787225</c:v>
                </c:pt>
                <c:pt idx="2919">
                  <c:v>13.55995765957446</c:v>
                </c:pt>
                <c:pt idx="2920">
                  <c:v>13.562477063829782</c:v>
                </c:pt>
                <c:pt idx="2921">
                  <c:v>13.564580893617016</c:v>
                </c:pt>
                <c:pt idx="2922">
                  <c:v>13.566269148936167</c:v>
                </c:pt>
                <c:pt idx="2923">
                  <c:v>13.567515872340422</c:v>
                </c:pt>
                <c:pt idx="2924">
                  <c:v>13.567100297872337</c:v>
                </c:pt>
                <c:pt idx="2925">
                  <c:v>13.566684723404251</c:v>
                </c:pt>
                <c:pt idx="2926">
                  <c:v>13.566684723404251</c:v>
                </c:pt>
                <c:pt idx="2927">
                  <c:v>13.566684723404252</c:v>
                </c:pt>
                <c:pt idx="2928">
                  <c:v>13.567515872340422</c:v>
                </c:pt>
                <c:pt idx="2929">
                  <c:v>13.56793144680851</c:v>
                </c:pt>
                <c:pt idx="2930">
                  <c:v>13.568347021276596</c:v>
                </c:pt>
                <c:pt idx="2931">
                  <c:v>13.56876259574468</c:v>
                </c:pt>
                <c:pt idx="2932">
                  <c:v>13.570035276595744</c:v>
                </c:pt>
                <c:pt idx="2933">
                  <c:v>13.572139106382979</c:v>
                </c:pt>
                <c:pt idx="2934">
                  <c:v>13.573827361702127</c:v>
                </c:pt>
                <c:pt idx="2935">
                  <c:v>13.574658510638299</c:v>
                </c:pt>
                <c:pt idx="2936">
                  <c:v>13.575074085106381</c:v>
                </c:pt>
                <c:pt idx="2937">
                  <c:v>13.575074085106381</c:v>
                </c:pt>
                <c:pt idx="2938">
                  <c:v>13.57507408510638</c:v>
                </c:pt>
                <c:pt idx="2939">
                  <c:v>13.575905234042548</c:v>
                </c:pt>
                <c:pt idx="2940">
                  <c:v>13.57717791489361</c:v>
                </c:pt>
                <c:pt idx="2941">
                  <c:v>13.578450595744673</c:v>
                </c:pt>
                <c:pt idx="2942">
                  <c:v>13.580580382978715</c:v>
                </c:pt>
                <c:pt idx="2943">
                  <c:v>13.582710170212756</c:v>
                </c:pt>
                <c:pt idx="2944">
                  <c:v>13.583982851063821</c:v>
                </c:pt>
                <c:pt idx="2945">
                  <c:v>13.58567110638297</c:v>
                </c:pt>
                <c:pt idx="2946">
                  <c:v>13.587359361702118</c:v>
                </c:pt>
                <c:pt idx="2947">
                  <c:v>13.589463191489356</c:v>
                </c:pt>
                <c:pt idx="2948">
                  <c:v>13.591567021276591</c:v>
                </c:pt>
                <c:pt idx="2949">
                  <c:v>13.592839702127655</c:v>
                </c:pt>
                <c:pt idx="2950">
                  <c:v>13.593255276595741</c:v>
                </c:pt>
                <c:pt idx="2951">
                  <c:v>13.593670851063827</c:v>
                </c:pt>
                <c:pt idx="2952">
                  <c:v>13.593255276595743</c:v>
                </c:pt>
                <c:pt idx="2953">
                  <c:v>13.59281374468085</c:v>
                </c:pt>
                <c:pt idx="2954">
                  <c:v>13.592372212765955</c:v>
                </c:pt>
                <c:pt idx="2955">
                  <c:v>13.591099531914894</c:v>
                </c:pt>
                <c:pt idx="2956">
                  <c:v>13.589826851063831</c:v>
                </c:pt>
                <c:pt idx="2957">
                  <c:v>13.588580127659576</c:v>
                </c:pt>
                <c:pt idx="2958">
                  <c:v>13.586034765957447</c:v>
                </c:pt>
                <c:pt idx="2959">
                  <c:v>13.58307382978723</c:v>
                </c:pt>
                <c:pt idx="2960">
                  <c:v>13.580112893617017</c:v>
                </c:pt>
                <c:pt idx="2961">
                  <c:v>13.576736382978719</c:v>
                </c:pt>
                <c:pt idx="2962">
                  <c:v>13.572944297872334</c:v>
                </c:pt>
                <c:pt idx="2963">
                  <c:v>13.569567787234037</c:v>
                </c:pt>
                <c:pt idx="2964">
                  <c:v>13.565360127659572</c:v>
                </c:pt>
                <c:pt idx="2965">
                  <c:v>13.560295361702122</c:v>
                </c:pt>
                <c:pt idx="2966">
                  <c:v>13.555672127659571</c:v>
                </c:pt>
                <c:pt idx="2967">
                  <c:v>13.551880042553188</c:v>
                </c:pt>
                <c:pt idx="2968">
                  <c:v>13.547646425531914</c:v>
                </c:pt>
                <c:pt idx="2969">
                  <c:v>13.54341280851064</c:v>
                </c:pt>
                <c:pt idx="2970">
                  <c:v>13.539620723404255</c:v>
                </c:pt>
                <c:pt idx="2971">
                  <c:v>13.537075361702129</c:v>
                </c:pt>
                <c:pt idx="2972">
                  <c:v>13.534555957446811</c:v>
                </c:pt>
                <c:pt idx="2973">
                  <c:v>13.532036553191492</c:v>
                </c:pt>
                <c:pt idx="2974">
                  <c:v>13.529932723404254</c:v>
                </c:pt>
                <c:pt idx="2975">
                  <c:v>13.528244468085107</c:v>
                </c:pt>
                <c:pt idx="2976">
                  <c:v>13.527387361702127</c:v>
                </c:pt>
                <c:pt idx="2977">
                  <c:v>13.52653025531915</c:v>
                </c:pt>
                <c:pt idx="2978">
                  <c:v>13.52569910638298</c:v>
                </c:pt>
                <c:pt idx="2979">
                  <c:v>13.523595276595747</c:v>
                </c:pt>
                <c:pt idx="2980">
                  <c:v>13.521907021276599</c:v>
                </c:pt>
                <c:pt idx="2981">
                  <c:v>13.52104991489362</c:v>
                </c:pt>
                <c:pt idx="2982">
                  <c:v>13.521049914893618</c:v>
                </c:pt>
                <c:pt idx="2983">
                  <c:v>13.521049914893618</c:v>
                </c:pt>
                <c:pt idx="2984">
                  <c:v>13.522322595744685</c:v>
                </c:pt>
                <c:pt idx="2985">
                  <c:v>13.523179702127662</c:v>
                </c:pt>
                <c:pt idx="2986">
                  <c:v>13.523621234042555</c:v>
                </c:pt>
                <c:pt idx="2987">
                  <c:v>13.522764127659572</c:v>
                </c:pt>
                <c:pt idx="2988">
                  <c:v>13.521907021276593</c:v>
                </c:pt>
                <c:pt idx="2989">
                  <c:v>13.520634340425527</c:v>
                </c:pt>
                <c:pt idx="2990">
                  <c:v>13.519361659574464</c:v>
                </c:pt>
                <c:pt idx="2991">
                  <c:v>13.518504553191486</c:v>
                </c:pt>
                <c:pt idx="2992">
                  <c:v>13.516400723404249</c:v>
                </c:pt>
                <c:pt idx="2993">
                  <c:v>13.514712468085101</c:v>
                </c:pt>
                <c:pt idx="2994">
                  <c:v>13.513439787234034</c:v>
                </c:pt>
                <c:pt idx="2995">
                  <c:v>13.511335957446803</c:v>
                </c:pt>
                <c:pt idx="2996">
                  <c:v>13.509232127659569</c:v>
                </c:pt>
                <c:pt idx="2997">
                  <c:v>13.506686765957443</c:v>
                </c:pt>
                <c:pt idx="2998">
                  <c:v>13.503725829787232</c:v>
                </c:pt>
                <c:pt idx="2999">
                  <c:v>13.500764893617015</c:v>
                </c:pt>
                <c:pt idx="3000">
                  <c:v>13.497388382978718</c:v>
                </c:pt>
                <c:pt idx="3001">
                  <c:v>13.495284553191484</c:v>
                </c:pt>
                <c:pt idx="3002">
                  <c:v>13.493596297872333</c:v>
                </c:pt>
                <c:pt idx="3003">
                  <c:v>13.493180723404247</c:v>
                </c:pt>
                <c:pt idx="3004">
                  <c:v>13.492739191489354</c:v>
                </c:pt>
                <c:pt idx="3005">
                  <c:v>13.493180723404246</c:v>
                </c:pt>
                <c:pt idx="3006">
                  <c:v>13.494037829787224</c:v>
                </c:pt>
                <c:pt idx="3007">
                  <c:v>13.494894936170201</c:v>
                </c:pt>
                <c:pt idx="3008">
                  <c:v>13.496583191489353</c:v>
                </c:pt>
                <c:pt idx="3009">
                  <c:v>13.498687021276588</c:v>
                </c:pt>
                <c:pt idx="3010">
                  <c:v>13.499959702127653</c:v>
                </c:pt>
                <c:pt idx="3011">
                  <c:v>13.502063531914887</c:v>
                </c:pt>
                <c:pt idx="3012">
                  <c:v>13.505024468085098</c:v>
                </c:pt>
                <c:pt idx="3013">
                  <c:v>13.507543872340419</c:v>
                </c:pt>
                <c:pt idx="3014">
                  <c:v>13.509232127659567</c:v>
                </c:pt>
                <c:pt idx="3015">
                  <c:v>13.511361914893609</c:v>
                </c:pt>
                <c:pt idx="3016">
                  <c:v>13.513465744680843</c:v>
                </c:pt>
                <c:pt idx="3017">
                  <c:v>13.515153999999992</c:v>
                </c:pt>
                <c:pt idx="3018">
                  <c:v>13.516426680851056</c:v>
                </c:pt>
                <c:pt idx="3019">
                  <c:v>13.516842255319142</c:v>
                </c:pt>
                <c:pt idx="3020">
                  <c:v>13.517673404255312</c:v>
                </c:pt>
                <c:pt idx="3021">
                  <c:v>13.517673404255312</c:v>
                </c:pt>
                <c:pt idx="3022">
                  <c:v>13.516842255319146</c:v>
                </c:pt>
                <c:pt idx="3023">
                  <c:v>13.515153999999997</c:v>
                </c:pt>
                <c:pt idx="3024">
                  <c:v>13.513465744680849</c:v>
                </c:pt>
                <c:pt idx="3025">
                  <c:v>13.511361914893616</c:v>
                </c:pt>
                <c:pt idx="3026">
                  <c:v>13.509673659574467</c:v>
                </c:pt>
                <c:pt idx="3027">
                  <c:v>13.507985404255322</c:v>
                </c:pt>
                <c:pt idx="3028">
                  <c:v>13.505466000000002</c:v>
                </c:pt>
                <c:pt idx="3029">
                  <c:v>13.503777744680853</c:v>
                </c:pt>
                <c:pt idx="3030">
                  <c:v>13.502531021276599</c:v>
                </c:pt>
                <c:pt idx="3031">
                  <c:v>13.500842765957451</c:v>
                </c:pt>
                <c:pt idx="3032">
                  <c:v>13.49998565957447</c:v>
                </c:pt>
                <c:pt idx="3033">
                  <c:v>13.498712978723407</c:v>
                </c:pt>
                <c:pt idx="3034">
                  <c:v>13.498297404255323</c:v>
                </c:pt>
                <c:pt idx="3035">
                  <c:v>13.497466255319154</c:v>
                </c:pt>
                <c:pt idx="3036">
                  <c:v>13.497050680851068</c:v>
                </c:pt>
                <c:pt idx="3037">
                  <c:v>13.497050680851068</c:v>
                </c:pt>
                <c:pt idx="3038">
                  <c:v>13.497050680851064</c:v>
                </c:pt>
                <c:pt idx="3039">
                  <c:v>13.497466255319148</c:v>
                </c:pt>
                <c:pt idx="3040">
                  <c:v>13.496635106382978</c:v>
                </c:pt>
                <c:pt idx="3041">
                  <c:v>13.49580395744681</c:v>
                </c:pt>
                <c:pt idx="3042">
                  <c:v>13.49580395744681</c:v>
                </c:pt>
                <c:pt idx="3043">
                  <c:v>13.49580395744681</c:v>
                </c:pt>
                <c:pt idx="3044">
                  <c:v>13.496661063829789</c:v>
                </c:pt>
                <c:pt idx="3045">
                  <c:v>13.496661063829789</c:v>
                </c:pt>
                <c:pt idx="3046">
                  <c:v>13.495829914893619</c:v>
                </c:pt>
                <c:pt idx="3047">
                  <c:v>13.494998765957449</c:v>
                </c:pt>
                <c:pt idx="3048">
                  <c:v>13.492037829787238</c:v>
                </c:pt>
                <c:pt idx="3049">
                  <c:v>13.489934000000007</c:v>
                </c:pt>
                <c:pt idx="3050">
                  <c:v>13.48611595744681</c:v>
                </c:pt>
                <c:pt idx="3051">
                  <c:v>13.483596553191493</c:v>
                </c:pt>
                <c:pt idx="3052">
                  <c:v>13.48063561702128</c:v>
                </c:pt>
                <c:pt idx="3053">
                  <c:v>13.477674680851068</c:v>
                </c:pt>
                <c:pt idx="3054">
                  <c:v>13.474298170212771</c:v>
                </c:pt>
                <c:pt idx="3055">
                  <c:v>13.47092165957447</c:v>
                </c:pt>
                <c:pt idx="3056">
                  <c:v>13.46923340425532</c:v>
                </c:pt>
                <c:pt idx="3057">
                  <c:v>13.468376297872338</c:v>
                </c:pt>
                <c:pt idx="3058">
                  <c:v>13.467960723404255</c:v>
                </c:pt>
                <c:pt idx="3059">
                  <c:v>13.467960723404255</c:v>
                </c:pt>
                <c:pt idx="3060">
                  <c:v>13.467545148936169</c:v>
                </c:pt>
                <c:pt idx="3061">
                  <c:v>13.468376297872338</c:v>
                </c:pt>
                <c:pt idx="3062">
                  <c:v>13.46962302127659</c:v>
                </c:pt>
                <c:pt idx="3063">
                  <c:v>13.471752808510633</c:v>
                </c:pt>
                <c:pt idx="3064">
                  <c:v>13.475129319148936</c:v>
                </c:pt>
                <c:pt idx="3065">
                  <c:v>13.477233148936168</c:v>
                </c:pt>
                <c:pt idx="3066">
                  <c:v>13.480609659574464</c:v>
                </c:pt>
                <c:pt idx="3067">
                  <c:v>13.483155021276595</c:v>
                </c:pt>
                <c:pt idx="3068">
                  <c:v>13.48570038297872</c:v>
                </c:pt>
                <c:pt idx="3069">
                  <c:v>13.487804212765955</c:v>
                </c:pt>
                <c:pt idx="3070">
                  <c:v>13.491180723404254</c:v>
                </c:pt>
                <c:pt idx="3071">
                  <c:v>13.494557234042551</c:v>
                </c:pt>
                <c:pt idx="3072">
                  <c:v>13.496661063829785</c:v>
                </c:pt>
                <c:pt idx="3073">
                  <c:v>13.49793374468085</c:v>
                </c:pt>
                <c:pt idx="3074">
                  <c:v>13.49793374468085</c:v>
                </c:pt>
                <c:pt idx="3075">
                  <c:v>13.497933744680854</c:v>
                </c:pt>
                <c:pt idx="3076">
                  <c:v>13.497102595744682</c:v>
                </c:pt>
                <c:pt idx="3077">
                  <c:v>13.496245489361705</c:v>
                </c:pt>
                <c:pt idx="3078">
                  <c:v>13.495829914893619</c:v>
                </c:pt>
                <c:pt idx="3079">
                  <c:v>13.494557234042556</c:v>
                </c:pt>
                <c:pt idx="3080">
                  <c:v>13.49286897872341</c:v>
                </c:pt>
                <c:pt idx="3081">
                  <c:v>13.492011872340431</c:v>
                </c:pt>
                <c:pt idx="3082">
                  <c:v>13.491154765957448</c:v>
                </c:pt>
                <c:pt idx="3083">
                  <c:v>13.4894665106383</c:v>
                </c:pt>
                <c:pt idx="3084">
                  <c:v>13.487778255319151</c:v>
                </c:pt>
                <c:pt idx="3085">
                  <c:v>13.486505574468083</c:v>
                </c:pt>
                <c:pt idx="3086">
                  <c:v>13.484401744680849</c:v>
                </c:pt>
                <c:pt idx="3087">
                  <c:v>13.483129063829784</c:v>
                </c:pt>
                <c:pt idx="3088">
                  <c:v>13.482271957446809</c:v>
                </c:pt>
                <c:pt idx="3089">
                  <c:v>13.481414851063827</c:v>
                </c:pt>
                <c:pt idx="3090">
                  <c:v>13.480999276595744</c:v>
                </c:pt>
                <c:pt idx="3091">
                  <c:v>13.480583702127658</c:v>
                </c:pt>
                <c:pt idx="3092">
                  <c:v>13.480583702127658</c:v>
                </c:pt>
                <c:pt idx="3093">
                  <c:v>13.480168127659573</c:v>
                </c:pt>
                <c:pt idx="3094">
                  <c:v>13.479311021276596</c:v>
                </c:pt>
                <c:pt idx="3095">
                  <c:v>13.47889544680851</c:v>
                </c:pt>
                <c:pt idx="3096">
                  <c:v>13.478038340425533</c:v>
                </c:pt>
                <c:pt idx="3097">
                  <c:v>13.477207191489361</c:v>
                </c:pt>
                <c:pt idx="3098">
                  <c:v>13.475934510638298</c:v>
                </c:pt>
                <c:pt idx="3099">
                  <c:v>13.475518936170213</c:v>
                </c:pt>
                <c:pt idx="3100">
                  <c:v>13.475103361702129</c:v>
                </c:pt>
                <c:pt idx="3101">
                  <c:v>13.475103361702129</c:v>
                </c:pt>
                <c:pt idx="3102">
                  <c:v>13.476350085106386</c:v>
                </c:pt>
                <c:pt idx="3103">
                  <c:v>13.476350085106386</c:v>
                </c:pt>
                <c:pt idx="3104">
                  <c:v>13.476350085106386</c:v>
                </c:pt>
                <c:pt idx="3105">
                  <c:v>13.475077404255318</c:v>
                </c:pt>
                <c:pt idx="3106">
                  <c:v>13.473804723404255</c:v>
                </c:pt>
                <c:pt idx="3107">
                  <c:v>13.472947617021278</c:v>
                </c:pt>
                <c:pt idx="3108">
                  <c:v>13.471700893617021</c:v>
                </c:pt>
                <c:pt idx="3109">
                  <c:v>13.470869744680853</c:v>
                </c:pt>
                <c:pt idx="3110">
                  <c:v>13.470012638297872</c:v>
                </c:pt>
                <c:pt idx="3111">
                  <c:v>13.468324382978723</c:v>
                </c:pt>
                <c:pt idx="3112">
                  <c:v>13.467908808510636</c:v>
                </c:pt>
                <c:pt idx="3113">
                  <c:v>13.467051702127657</c:v>
                </c:pt>
                <c:pt idx="3114">
                  <c:v>13.465779021276594</c:v>
                </c:pt>
                <c:pt idx="3115">
                  <c:v>13.464506340425528</c:v>
                </c:pt>
                <c:pt idx="3116">
                  <c:v>13.463675191489356</c:v>
                </c:pt>
                <c:pt idx="3117">
                  <c:v>13.461986936170208</c:v>
                </c:pt>
                <c:pt idx="3118">
                  <c:v>13.459467531914891</c:v>
                </c:pt>
                <c:pt idx="3119">
                  <c:v>13.457779276595744</c:v>
                </c:pt>
                <c:pt idx="3120">
                  <c:v>13.456091021276595</c:v>
                </c:pt>
                <c:pt idx="3121">
                  <c:v>13.456506595744681</c:v>
                </c:pt>
                <c:pt idx="3122">
                  <c:v>13.456506595744685</c:v>
                </c:pt>
                <c:pt idx="3123">
                  <c:v>13.456506595744685</c:v>
                </c:pt>
                <c:pt idx="3124">
                  <c:v>13.456506595744685</c:v>
                </c:pt>
                <c:pt idx="3125">
                  <c:v>13.45606506382979</c:v>
                </c:pt>
                <c:pt idx="3126">
                  <c:v>13.455649489361708</c:v>
                </c:pt>
                <c:pt idx="3127">
                  <c:v>13.456480638297874</c:v>
                </c:pt>
                <c:pt idx="3128">
                  <c:v>13.456480638297871</c:v>
                </c:pt>
                <c:pt idx="3129">
                  <c:v>13.456480638297871</c:v>
                </c:pt>
                <c:pt idx="3130">
                  <c:v>13.457727361702128</c:v>
                </c:pt>
                <c:pt idx="3131">
                  <c:v>13.458558510638296</c:v>
                </c:pt>
                <c:pt idx="3132">
                  <c:v>13.458142936170209</c:v>
                </c:pt>
                <c:pt idx="3133">
                  <c:v>13.458558510638294</c:v>
                </c:pt>
                <c:pt idx="3134">
                  <c:v>13.458974085106378</c:v>
                </c:pt>
                <c:pt idx="3135">
                  <c:v>13.45897408510638</c:v>
                </c:pt>
                <c:pt idx="3136">
                  <c:v>13.45897408510638</c:v>
                </c:pt>
                <c:pt idx="3137">
                  <c:v>13.458116978723401</c:v>
                </c:pt>
                <c:pt idx="3138">
                  <c:v>13.456844297872339</c:v>
                </c:pt>
                <c:pt idx="3139">
                  <c:v>13.455597574468083</c:v>
                </c:pt>
                <c:pt idx="3140">
                  <c:v>13.455597574468085</c:v>
                </c:pt>
                <c:pt idx="3141">
                  <c:v>13.456039106382981</c:v>
                </c:pt>
                <c:pt idx="3142">
                  <c:v>13.456896212765962</c:v>
                </c:pt>
                <c:pt idx="3143">
                  <c:v>13.457337744680855</c:v>
                </c:pt>
                <c:pt idx="3144">
                  <c:v>13.459026000000007</c:v>
                </c:pt>
                <c:pt idx="3145">
                  <c:v>13.461129829787241</c:v>
                </c:pt>
                <c:pt idx="3146">
                  <c:v>13.462376553191495</c:v>
                </c:pt>
                <c:pt idx="3147">
                  <c:v>13.463207702127665</c:v>
                </c:pt>
                <c:pt idx="3148">
                  <c:v>13.464454425531919</c:v>
                </c:pt>
                <c:pt idx="3149">
                  <c:v>13.46489595744681</c:v>
                </c:pt>
                <c:pt idx="3150">
                  <c:v>13.465337489361705</c:v>
                </c:pt>
                <c:pt idx="3151">
                  <c:v>13.465779021276598</c:v>
                </c:pt>
                <c:pt idx="3152">
                  <c:v>13.467051702127661</c:v>
                </c:pt>
                <c:pt idx="3153">
                  <c:v>13.467908808510641</c:v>
                </c:pt>
                <c:pt idx="3154">
                  <c:v>13.46959706382979</c:v>
                </c:pt>
                <c:pt idx="3155">
                  <c:v>13.471285319148938</c:v>
                </c:pt>
                <c:pt idx="3156">
                  <c:v>13.471700893617024</c:v>
                </c:pt>
                <c:pt idx="3157">
                  <c:v>13.471700893617021</c:v>
                </c:pt>
                <c:pt idx="3158">
                  <c:v>13.472116468085105</c:v>
                </c:pt>
                <c:pt idx="3159">
                  <c:v>13.472532042553187</c:v>
                </c:pt>
                <c:pt idx="3160">
                  <c:v>13.471700893617019</c:v>
                </c:pt>
                <c:pt idx="3161">
                  <c:v>13.471285319148933</c:v>
                </c:pt>
                <c:pt idx="3162">
                  <c:v>13.470869744680849</c:v>
                </c:pt>
                <c:pt idx="3163">
                  <c:v>13.471700893617019</c:v>
                </c:pt>
                <c:pt idx="3164">
                  <c:v>13.472557999999998</c:v>
                </c:pt>
                <c:pt idx="3165">
                  <c:v>13.473830680851064</c:v>
                </c:pt>
                <c:pt idx="3166">
                  <c:v>13.47424625531915</c:v>
                </c:pt>
                <c:pt idx="3167">
                  <c:v>13.474661829787236</c:v>
                </c:pt>
                <c:pt idx="3168">
                  <c:v>13.47424625531915</c:v>
                </c:pt>
                <c:pt idx="3169">
                  <c:v>13.474661829787232</c:v>
                </c:pt>
                <c:pt idx="3170">
                  <c:v>13.474661829787232</c:v>
                </c:pt>
                <c:pt idx="3171">
                  <c:v>13.474246255319146</c:v>
                </c:pt>
                <c:pt idx="3172">
                  <c:v>13.474246255319146</c:v>
                </c:pt>
                <c:pt idx="3173">
                  <c:v>13.475103361702127</c:v>
                </c:pt>
                <c:pt idx="3174">
                  <c:v>13.475103361702127</c:v>
                </c:pt>
                <c:pt idx="3175">
                  <c:v>13.475103361702127</c:v>
                </c:pt>
                <c:pt idx="3176">
                  <c:v>13.47637604255319</c:v>
                </c:pt>
                <c:pt idx="3177">
                  <c:v>13.477233148936168</c:v>
                </c:pt>
                <c:pt idx="3178">
                  <c:v>13.478505829787231</c:v>
                </c:pt>
                <c:pt idx="3179">
                  <c:v>13.48019408510638</c:v>
                </c:pt>
                <c:pt idx="3180">
                  <c:v>13.482323872340421</c:v>
                </c:pt>
                <c:pt idx="3181">
                  <c:v>13.484012127659572</c:v>
                </c:pt>
                <c:pt idx="3182">
                  <c:v>13.486557489361699</c:v>
                </c:pt>
                <c:pt idx="3183">
                  <c:v>13.48951842553191</c:v>
                </c:pt>
                <c:pt idx="3184">
                  <c:v>13.492479361702125</c:v>
                </c:pt>
                <c:pt idx="3185">
                  <c:v>13.495440297872339</c:v>
                </c:pt>
                <c:pt idx="3186">
                  <c:v>13.498816808510634</c:v>
                </c:pt>
                <c:pt idx="3187">
                  <c:v>13.502193319148933</c:v>
                </c:pt>
                <c:pt idx="3188">
                  <c:v>13.505569829787232</c:v>
                </c:pt>
                <c:pt idx="3189">
                  <c:v>13.508504808510638</c:v>
                </c:pt>
                <c:pt idx="3190">
                  <c:v>13.511439787234041</c:v>
                </c:pt>
                <c:pt idx="3191">
                  <c:v>13.513959191489359</c:v>
                </c:pt>
                <c:pt idx="3192">
                  <c:v>13.515231872340424</c:v>
                </c:pt>
                <c:pt idx="3193">
                  <c:v>13.516504553191481</c:v>
                </c:pt>
                <c:pt idx="3194">
                  <c:v>13.518192808510634</c:v>
                </c:pt>
                <c:pt idx="3195">
                  <c:v>13.519465489361696</c:v>
                </c:pt>
                <c:pt idx="3196">
                  <c:v>13.519465489361696</c:v>
                </c:pt>
                <c:pt idx="3197">
                  <c:v>13.519881063829782</c:v>
                </c:pt>
                <c:pt idx="3198">
                  <c:v>13.519439531914887</c:v>
                </c:pt>
                <c:pt idx="3199">
                  <c:v>13.517751276595739</c:v>
                </c:pt>
                <c:pt idx="3200">
                  <c:v>13.515647446808504</c:v>
                </c:pt>
                <c:pt idx="3201">
                  <c:v>13.513128042553188</c:v>
                </c:pt>
                <c:pt idx="3202">
                  <c:v>13.510582680851062</c:v>
                </c:pt>
                <c:pt idx="3203">
                  <c:v>13.508063276595744</c:v>
                </c:pt>
                <c:pt idx="3204">
                  <c:v>13.505102340425532</c:v>
                </c:pt>
                <c:pt idx="3205">
                  <c:v>13.50216736170213</c:v>
                </c:pt>
                <c:pt idx="3206">
                  <c:v>13.499647957446813</c:v>
                </c:pt>
                <c:pt idx="3207">
                  <c:v>13.497959702127664</c:v>
                </c:pt>
                <c:pt idx="3208">
                  <c:v>13.496271446808516</c:v>
                </c:pt>
                <c:pt idx="3209">
                  <c:v>13.494998765957449</c:v>
                </c:pt>
                <c:pt idx="3210">
                  <c:v>13.492037829787238</c:v>
                </c:pt>
                <c:pt idx="3211">
                  <c:v>13.489076893617025</c:v>
                </c:pt>
                <c:pt idx="3212">
                  <c:v>13.487388638297876</c:v>
                </c:pt>
                <c:pt idx="3213">
                  <c:v>13.486115957446813</c:v>
                </c:pt>
                <c:pt idx="3214">
                  <c:v>13.485258851063836</c:v>
                </c:pt>
                <c:pt idx="3215">
                  <c:v>13.48484327659575</c:v>
                </c:pt>
                <c:pt idx="3216">
                  <c:v>13.484843276595747</c:v>
                </c:pt>
                <c:pt idx="3217">
                  <c:v>13.484427702127663</c:v>
                </c:pt>
                <c:pt idx="3218">
                  <c:v>13.483155021276596</c:v>
                </c:pt>
                <c:pt idx="3219">
                  <c:v>13.481051191489362</c:v>
                </c:pt>
                <c:pt idx="3220">
                  <c:v>13.478090255319149</c:v>
                </c:pt>
                <c:pt idx="3221">
                  <c:v>13.474298170212766</c:v>
                </c:pt>
                <c:pt idx="3222">
                  <c:v>13.470921659574469</c:v>
                </c:pt>
                <c:pt idx="3223">
                  <c:v>13.466688042553193</c:v>
                </c:pt>
                <c:pt idx="3224">
                  <c:v>13.462895957446809</c:v>
                </c:pt>
                <c:pt idx="3225">
                  <c:v>13.458688297872346</c:v>
                </c:pt>
                <c:pt idx="3226">
                  <c:v>13.455727361702134</c:v>
                </c:pt>
                <c:pt idx="3227">
                  <c:v>13.451909319148943</c:v>
                </c:pt>
                <c:pt idx="3228">
                  <c:v>13.447701659574472</c:v>
                </c:pt>
                <c:pt idx="3229">
                  <c:v>13.443052468085112</c:v>
                </c:pt>
                <c:pt idx="3230">
                  <c:v>13.43840327659575</c:v>
                </c:pt>
                <c:pt idx="3231">
                  <c:v>13.434611191489365</c:v>
                </c:pt>
                <c:pt idx="3232">
                  <c:v>13.431234680851068</c:v>
                </c:pt>
                <c:pt idx="3233">
                  <c:v>13.427858170212771</c:v>
                </c:pt>
                <c:pt idx="3234">
                  <c:v>13.424897234042557</c:v>
                </c:pt>
                <c:pt idx="3235">
                  <c:v>13.422767446808514</c:v>
                </c:pt>
                <c:pt idx="3236">
                  <c:v>13.421936297872346</c:v>
                </c:pt>
                <c:pt idx="3237">
                  <c:v>13.421936297872346</c:v>
                </c:pt>
                <c:pt idx="3238">
                  <c:v>13.42152072340426</c:v>
                </c:pt>
                <c:pt idx="3239">
                  <c:v>13.421520723404257</c:v>
                </c:pt>
                <c:pt idx="3240">
                  <c:v>13.421520723404255</c:v>
                </c:pt>
                <c:pt idx="3241">
                  <c:v>13.421105148936171</c:v>
                </c:pt>
                <c:pt idx="3242">
                  <c:v>13.420274000000003</c:v>
                </c:pt>
                <c:pt idx="3243">
                  <c:v>13.41941689361702</c:v>
                </c:pt>
                <c:pt idx="3244">
                  <c:v>13.41941689361702</c:v>
                </c:pt>
                <c:pt idx="3245">
                  <c:v>13.41941689361702</c:v>
                </c:pt>
                <c:pt idx="3246">
                  <c:v>13.42024804255319</c:v>
                </c:pt>
                <c:pt idx="3247">
                  <c:v>13.421079191489364</c:v>
                </c:pt>
                <c:pt idx="3248">
                  <c:v>13.421079191489364</c:v>
                </c:pt>
                <c:pt idx="3249">
                  <c:v>13.421079191489364</c:v>
                </c:pt>
                <c:pt idx="3250">
                  <c:v>13.422325914893618</c:v>
                </c:pt>
                <c:pt idx="3251">
                  <c:v>13.424014170212766</c:v>
                </c:pt>
                <c:pt idx="3252">
                  <c:v>13.42526089361702</c:v>
                </c:pt>
                <c:pt idx="3253">
                  <c:v>13.42609204255319</c:v>
                </c:pt>
                <c:pt idx="3254">
                  <c:v>13.426923191489362</c:v>
                </c:pt>
                <c:pt idx="3255">
                  <c:v>13.42775434042553</c:v>
                </c:pt>
                <c:pt idx="3256">
                  <c:v>13.428585489361701</c:v>
                </c:pt>
                <c:pt idx="3257">
                  <c:v>13.430715276595745</c:v>
                </c:pt>
                <c:pt idx="3258">
                  <c:v>13.432819106382977</c:v>
                </c:pt>
                <c:pt idx="3259">
                  <c:v>13.435338510638298</c:v>
                </c:pt>
                <c:pt idx="3260">
                  <c:v>13.437883872340423</c:v>
                </c:pt>
                <c:pt idx="3261">
                  <c:v>13.441260382978721</c:v>
                </c:pt>
                <c:pt idx="3262">
                  <c:v>13.445052468085105</c:v>
                </c:pt>
                <c:pt idx="3263">
                  <c:v>13.448428978723406</c:v>
                </c:pt>
                <c:pt idx="3264">
                  <c:v>13.453052212765957</c:v>
                </c:pt>
                <c:pt idx="3265">
                  <c:v>13.45897408510638</c:v>
                </c:pt>
                <c:pt idx="3266">
                  <c:v>13.464895957446805</c:v>
                </c:pt>
                <c:pt idx="3267">
                  <c:v>13.470376297872336</c:v>
                </c:pt>
                <c:pt idx="3268">
                  <c:v>13.477129319148936</c:v>
                </c:pt>
                <c:pt idx="3269">
                  <c:v>13.483466765957447</c:v>
                </c:pt>
                <c:pt idx="3270">
                  <c:v>13.489388638297871</c:v>
                </c:pt>
                <c:pt idx="3271">
                  <c:v>13.494011872340426</c:v>
                </c:pt>
                <c:pt idx="3272">
                  <c:v>13.497803957446809</c:v>
                </c:pt>
                <c:pt idx="3273">
                  <c:v>13.500349319148937</c:v>
                </c:pt>
                <c:pt idx="3274">
                  <c:v>13.502894680851066</c:v>
                </c:pt>
                <c:pt idx="3275">
                  <c:v>13.505855617021279</c:v>
                </c:pt>
                <c:pt idx="3276">
                  <c:v>13.508400978723405</c:v>
                </c:pt>
                <c:pt idx="3277">
                  <c:v>13.510530765957448</c:v>
                </c:pt>
                <c:pt idx="3278">
                  <c:v>13.511777489361702</c:v>
                </c:pt>
                <c:pt idx="3279">
                  <c:v>13.513024212765954</c:v>
                </c:pt>
                <c:pt idx="3280">
                  <c:v>13.514712468085104</c:v>
                </c:pt>
                <c:pt idx="3281">
                  <c:v>13.515985148936171</c:v>
                </c:pt>
                <c:pt idx="3282">
                  <c:v>13.516426680851062</c:v>
                </c:pt>
                <c:pt idx="3283">
                  <c:v>13.517257829787232</c:v>
                </c:pt>
                <c:pt idx="3284">
                  <c:v>13.517257829787228</c:v>
                </c:pt>
                <c:pt idx="3285">
                  <c:v>13.517673404255312</c:v>
                </c:pt>
                <c:pt idx="3286">
                  <c:v>13.518530510638291</c:v>
                </c:pt>
                <c:pt idx="3287">
                  <c:v>13.519803191489357</c:v>
                </c:pt>
                <c:pt idx="3288">
                  <c:v>13.522322595744676</c:v>
                </c:pt>
                <c:pt idx="3289">
                  <c:v>13.525257574468077</c:v>
                </c:pt>
                <c:pt idx="3290">
                  <c:v>13.529491191489354</c:v>
                </c:pt>
                <c:pt idx="3291">
                  <c:v>13.532452127659568</c:v>
                </c:pt>
                <c:pt idx="3292">
                  <c:v>13.535413063829784</c:v>
                </c:pt>
                <c:pt idx="3293">
                  <c:v>13.538373999999997</c:v>
                </c:pt>
                <c:pt idx="3294">
                  <c:v>13.541750510638295</c:v>
                </c:pt>
                <c:pt idx="3295">
                  <c:v>13.545127021276594</c:v>
                </c:pt>
                <c:pt idx="3296">
                  <c:v>13.547230851063826</c:v>
                </c:pt>
                <c:pt idx="3297">
                  <c:v>13.548503531914889</c:v>
                </c:pt>
                <c:pt idx="3298">
                  <c:v>13.549360638297872</c:v>
                </c:pt>
                <c:pt idx="3299">
                  <c:v>13.549802170212764</c:v>
                </c:pt>
                <c:pt idx="3300">
                  <c:v>13.550243702127659</c:v>
                </c:pt>
                <c:pt idx="3301">
                  <c:v>13.550685234042554</c:v>
                </c:pt>
                <c:pt idx="3302">
                  <c:v>13.551126765957445</c:v>
                </c:pt>
                <c:pt idx="3303">
                  <c:v>13.551568297872338</c:v>
                </c:pt>
                <c:pt idx="3304">
                  <c:v>13.551568297872336</c:v>
                </c:pt>
                <c:pt idx="3305">
                  <c:v>13.551568297872338</c:v>
                </c:pt>
                <c:pt idx="3306">
                  <c:v>13.55073714893617</c:v>
                </c:pt>
                <c:pt idx="3307">
                  <c:v>13.55073714893617</c:v>
                </c:pt>
                <c:pt idx="3308">
                  <c:v>13.55073714893617</c:v>
                </c:pt>
                <c:pt idx="3309">
                  <c:v>13.549880042553189</c:v>
                </c:pt>
                <c:pt idx="3310">
                  <c:v>13.548607361702125</c:v>
                </c:pt>
                <c:pt idx="3311">
                  <c:v>13.547360638297871</c:v>
                </c:pt>
                <c:pt idx="3312">
                  <c:v>13.545672382978722</c:v>
                </c:pt>
                <c:pt idx="3313">
                  <c:v>13.544399702127659</c:v>
                </c:pt>
                <c:pt idx="3314">
                  <c:v>13.544399702127661</c:v>
                </c:pt>
                <c:pt idx="3315">
                  <c:v>13.544399702127661</c:v>
                </c:pt>
                <c:pt idx="3316">
                  <c:v>13.544399702127661</c:v>
                </c:pt>
                <c:pt idx="3317">
                  <c:v>13.545230851063829</c:v>
                </c:pt>
                <c:pt idx="3318">
                  <c:v>13.546503531914896</c:v>
                </c:pt>
                <c:pt idx="3319">
                  <c:v>13.549022936170212</c:v>
                </c:pt>
                <c:pt idx="3320">
                  <c:v>13.550711191489365</c:v>
                </c:pt>
                <c:pt idx="3321">
                  <c:v>13.552815021276597</c:v>
                </c:pt>
                <c:pt idx="3322">
                  <c:v>13.555334425531917</c:v>
                </c:pt>
                <c:pt idx="3323">
                  <c:v>13.557853829787238</c:v>
                </c:pt>
                <c:pt idx="3324">
                  <c:v>13.560373234042554</c:v>
                </c:pt>
                <c:pt idx="3325">
                  <c:v>13.563334170212769</c:v>
                </c:pt>
                <c:pt idx="3326">
                  <c:v>13.566295106382983</c:v>
                </c:pt>
                <c:pt idx="3327">
                  <c:v>13.569230085106387</c:v>
                </c:pt>
                <c:pt idx="3328">
                  <c:v>13.572165063829789</c:v>
                </c:pt>
                <c:pt idx="3329">
                  <c:v>13.575100042553192</c:v>
                </c:pt>
                <c:pt idx="3330">
                  <c:v>13.576788297872341</c:v>
                </c:pt>
                <c:pt idx="3331">
                  <c:v>13.578476553191487</c:v>
                </c:pt>
                <c:pt idx="3332">
                  <c:v>13.580164808510633</c:v>
                </c:pt>
                <c:pt idx="3333">
                  <c:v>13.581411531914885</c:v>
                </c:pt>
                <c:pt idx="3334">
                  <c:v>13.582242680851055</c:v>
                </c:pt>
                <c:pt idx="3335">
                  <c:v>13.582684212765946</c:v>
                </c:pt>
                <c:pt idx="3336">
                  <c:v>13.58395689361701</c:v>
                </c:pt>
                <c:pt idx="3337">
                  <c:v>13.5843724680851</c:v>
                </c:pt>
                <c:pt idx="3338">
                  <c:v>13.5843724680851</c:v>
                </c:pt>
                <c:pt idx="3339">
                  <c:v>13.585229574468078</c:v>
                </c:pt>
                <c:pt idx="3340">
                  <c:v>13.586502255319145</c:v>
                </c:pt>
                <c:pt idx="3341">
                  <c:v>13.587774936170208</c:v>
                </c:pt>
                <c:pt idx="3342">
                  <c:v>13.588606085106379</c:v>
                </c:pt>
                <c:pt idx="3343">
                  <c:v>13.589878765957444</c:v>
                </c:pt>
                <c:pt idx="3344">
                  <c:v>13.591982595744678</c:v>
                </c:pt>
                <c:pt idx="3345">
                  <c:v>13.594086425531914</c:v>
                </c:pt>
                <c:pt idx="3346">
                  <c:v>13.596605829787231</c:v>
                </c:pt>
                <c:pt idx="3347">
                  <c:v>13.599125234042555</c:v>
                </c:pt>
                <c:pt idx="3348">
                  <c:v>13.601229063829788</c:v>
                </c:pt>
                <c:pt idx="3349">
                  <c:v>13.602917319148936</c:v>
                </c:pt>
                <c:pt idx="3350">
                  <c:v>13.604605574468085</c:v>
                </c:pt>
                <c:pt idx="3351">
                  <c:v>13.605436723404255</c:v>
                </c:pt>
                <c:pt idx="3352">
                  <c:v>13.606709404255318</c:v>
                </c:pt>
                <c:pt idx="3353">
                  <c:v>13.607124978723403</c:v>
                </c:pt>
                <c:pt idx="3354">
                  <c:v>13.607124978723405</c:v>
                </c:pt>
                <c:pt idx="3355">
                  <c:v>13.605878255319148</c:v>
                </c:pt>
                <c:pt idx="3356">
                  <c:v>13.603774425531912</c:v>
                </c:pt>
                <c:pt idx="3357">
                  <c:v>13.601255021276591</c:v>
                </c:pt>
                <c:pt idx="3358">
                  <c:v>13.599566765957446</c:v>
                </c:pt>
                <c:pt idx="3359">
                  <c:v>13.597878510638298</c:v>
                </c:pt>
                <c:pt idx="3360">
                  <c:v>13.595774680851063</c:v>
                </c:pt>
                <c:pt idx="3361">
                  <c:v>13.592813744680852</c:v>
                </c:pt>
                <c:pt idx="3362">
                  <c:v>13.589021659574472</c:v>
                </c:pt>
                <c:pt idx="3363">
                  <c:v>13.585229574468086</c:v>
                </c:pt>
                <c:pt idx="3364">
                  <c:v>13.581437489361702</c:v>
                </c:pt>
                <c:pt idx="3365">
                  <c:v>13.577645404255321</c:v>
                </c:pt>
                <c:pt idx="3366">
                  <c:v>13.573022170212768</c:v>
                </c:pt>
                <c:pt idx="3367">
                  <c:v>13.569230085106387</c:v>
                </c:pt>
                <c:pt idx="3368">
                  <c:v>13.565022425531918</c:v>
                </c:pt>
                <c:pt idx="3369">
                  <c:v>13.561645914893619</c:v>
                </c:pt>
                <c:pt idx="3370">
                  <c:v>13.558269404255322</c:v>
                </c:pt>
                <c:pt idx="3371">
                  <c:v>13.555308468085107</c:v>
                </c:pt>
                <c:pt idx="3372">
                  <c:v>13.552789063829787</c:v>
                </c:pt>
                <c:pt idx="3373">
                  <c:v>13.550685234042554</c:v>
                </c:pt>
                <c:pt idx="3374">
                  <c:v>13.546893148936171</c:v>
                </c:pt>
                <c:pt idx="3375">
                  <c:v>13.543101063829786</c:v>
                </c:pt>
                <c:pt idx="3376">
                  <c:v>13.539308978723399</c:v>
                </c:pt>
                <c:pt idx="3377">
                  <c:v>13.536373999999997</c:v>
                </c:pt>
                <c:pt idx="3378">
                  <c:v>13.53385459574468</c:v>
                </c:pt>
                <c:pt idx="3379">
                  <c:v>13.530478085106383</c:v>
                </c:pt>
                <c:pt idx="3380">
                  <c:v>13.527101574468086</c:v>
                </c:pt>
                <c:pt idx="3381">
                  <c:v>13.524166595744679</c:v>
                </c:pt>
                <c:pt idx="3382">
                  <c:v>13.521621234042554</c:v>
                </c:pt>
                <c:pt idx="3383">
                  <c:v>13.518660297872341</c:v>
                </c:pt>
                <c:pt idx="3384">
                  <c:v>13.516114936170212</c:v>
                </c:pt>
                <c:pt idx="3385">
                  <c:v>13.513569574468086</c:v>
                </c:pt>
                <c:pt idx="3386">
                  <c:v>13.511024212765955</c:v>
                </c:pt>
                <c:pt idx="3387">
                  <c:v>13.508063276595742</c:v>
                </c:pt>
                <c:pt idx="3388">
                  <c:v>13.505102340425529</c:v>
                </c:pt>
                <c:pt idx="3389">
                  <c:v>13.502998510638294</c:v>
                </c:pt>
                <c:pt idx="3390">
                  <c:v>13.502167361702123</c:v>
                </c:pt>
                <c:pt idx="3391">
                  <c:v>13.500920638297867</c:v>
                </c:pt>
                <c:pt idx="3392">
                  <c:v>13.500089489361699</c:v>
                </c:pt>
                <c:pt idx="3393">
                  <c:v>13.499258340425527</c:v>
                </c:pt>
                <c:pt idx="3394">
                  <c:v>13.498427191489355</c:v>
                </c:pt>
                <c:pt idx="3395">
                  <c:v>13.498842765957445</c:v>
                </c:pt>
                <c:pt idx="3396">
                  <c:v>13.499673914893613</c:v>
                </c:pt>
                <c:pt idx="3397">
                  <c:v>13.500089489361701</c:v>
                </c:pt>
                <c:pt idx="3398">
                  <c:v>13.501362170212767</c:v>
                </c:pt>
                <c:pt idx="3399">
                  <c:v>13.502634851063831</c:v>
                </c:pt>
                <c:pt idx="3400">
                  <c:v>13.503466000000003</c:v>
                </c:pt>
                <c:pt idx="3401">
                  <c:v>13.504297148936171</c:v>
                </c:pt>
                <c:pt idx="3402">
                  <c:v>13.505543872340427</c:v>
                </c:pt>
                <c:pt idx="3403">
                  <c:v>13.507232127659572</c:v>
                </c:pt>
                <c:pt idx="3404">
                  <c:v>13.508504808510633</c:v>
                </c:pt>
                <c:pt idx="3405">
                  <c:v>13.508504808510635</c:v>
                </c:pt>
                <c:pt idx="3406">
                  <c:v>13.508504808510633</c:v>
                </c:pt>
                <c:pt idx="3407">
                  <c:v>13.508504808510633</c:v>
                </c:pt>
                <c:pt idx="3408">
                  <c:v>13.508946340425528</c:v>
                </c:pt>
                <c:pt idx="3409">
                  <c:v>13.510634595744678</c:v>
                </c:pt>
                <c:pt idx="3410">
                  <c:v>13.512738425531913</c:v>
                </c:pt>
                <c:pt idx="3411">
                  <c:v>13.514426680851061</c:v>
                </c:pt>
                <c:pt idx="3412">
                  <c:v>13.516530510638292</c:v>
                </c:pt>
                <c:pt idx="3413">
                  <c:v>13.519465489361696</c:v>
                </c:pt>
                <c:pt idx="3414">
                  <c:v>13.522841999999994</c:v>
                </c:pt>
                <c:pt idx="3415">
                  <c:v>13.526218510638293</c:v>
                </c:pt>
                <c:pt idx="3416">
                  <c:v>13.528763872340418</c:v>
                </c:pt>
                <c:pt idx="3417">
                  <c:v>13.530867702127653</c:v>
                </c:pt>
                <c:pt idx="3418">
                  <c:v>13.532140382978715</c:v>
                </c:pt>
                <c:pt idx="3419">
                  <c:v>13.533387106382969</c:v>
                </c:pt>
                <c:pt idx="3420">
                  <c:v>13.534218255319143</c:v>
                </c:pt>
                <c:pt idx="3421">
                  <c:v>13.536322085106375</c:v>
                </c:pt>
                <c:pt idx="3422">
                  <c:v>13.538425914893612</c:v>
                </c:pt>
                <c:pt idx="3423">
                  <c:v>13.540529744680846</c:v>
                </c:pt>
                <c:pt idx="3424">
                  <c:v>13.540945319148932</c:v>
                </c:pt>
                <c:pt idx="3425">
                  <c:v>13.540529744680846</c:v>
                </c:pt>
                <c:pt idx="3426">
                  <c:v>13.540971276595741</c:v>
                </c:pt>
                <c:pt idx="3427">
                  <c:v>13.541412808510634</c:v>
                </c:pt>
                <c:pt idx="3428">
                  <c:v>13.540971276595743</c:v>
                </c:pt>
                <c:pt idx="3429">
                  <c:v>13.53969859574468</c:v>
                </c:pt>
                <c:pt idx="3430">
                  <c:v>13.537179191489363</c:v>
                </c:pt>
                <c:pt idx="3431">
                  <c:v>13.534659787234043</c:v>
                </c:pt>
                <c:pt idx="3432">
                  <c:v>13.532971531914894</c:v>
                </c:pt>
                <c:pt idx="3433">
                  <c:v>13.531283276595742</c:v>
                </c:pt>
                <c:pt idx="3434">
                  <c:v>13.530010595744677</c:v>
                </c:pt>
                <c:pt idx="3435">
                  <c:v>13.528737914893613</c:v>
                </c:pt>
                <c:pt idx="3436">
                  <c:v>13.528322340425529</c:v>
                </c:pt>
                <c:pt idx="3437">
                  <c:v>13.527049659574468</c:v>
                </c:pt>
                <c:pt idx="3438">
                  <c:v>13.525776978723405</c:v>
                </c:pt>
                <c:pt idx="3439">
                  <c:v>13.52450429787234</c:v>
                </c:pt>
                <c:pt idx="3440">
                  <c:v>13.524062765957446</c:v>
                </c:pt>
                <c:pt idx="3441">
                  <c:v>13.524062765957446</c:v>
                </c:pt>
                <c:pt idx="3442">
                  <c:v>13.523231617021276</c:v>
                </c:pt>
                <c:pt idx="3443">
                  <c:v>13.522400468085108</c:v>
                </c:pt>
                <c:pt idx="3444">
                  <c:v>13.522400468085108</c:v>
                </c:pt>
                <c:pt idx="3445">
                  <c:v>13.522400468085106</c:v>
                </c:pt>
                <c:pt idx="3446">
                  <c:v>13.522400468085106</c:v>
                </c:pt>
                <c:pt idx="3447">
                  <c:v>13.523257574468081</c:v>
                </c:pt>
                <c:pt idx="3448">
                  <c:v>13.52411468085106</c:v>
                </c:pt>
                <c:pt idx="3449">
                  <c:v>13.525802936170209</c:v>
                </c:pt>
                <c:pt idx="3450">
                  <c:v>13.527491191489361</c:v>
                </c:pt>
                <c:pt idx="3451">
                  <c:v>13.529179446808509</c:v>
                </c:pt>
                <c:pt idx="3452">
                  <c:v>13.530426170212763</c:v>
                </c:pt>
                <c:pt idx="3453">
                  <c:v>13.531257319148935</c:v>
                </c:pt>
                <c:pt idx="3454">
                  <c:v>13.532088468085103</c:v>
                </c:pt>
                <c:pt idx="3455">
                  <c:v>13.532919617021273</c:v>
                </c:pt>
                <c:pt idx="3456">
                  <c:v>13.532504042553187</c:v>
                </c:pt>
                <c:pt idx="3457">
                  <c:v>13.531672893617017</c:v>
                </c:pt>
                <c:pt idx="3458">
                  <c:v>13.530400212765953</c:v>
                </c:pt>
                <c:pt idx="3459">
                  <c:v>13.52912753191489</c:v>
                </c:pt>
                <c:pt idx="3460">
                  <c:v>13.527439276595739</c:v>
                </c:pt>
                <c:pt idx="3461">
                  <c:v>13.524478340425528</c:v>
                </c:pt>
                <c:pt idx="3462">
                  <c:v>13.521517404255317</c:v>
                </c:pt>
                <c:pt idx="3463">
                  <c:v>13.518556468085107</c:v>
                </c:pt>
                <c:pt idx="3464">
                  <c:v>13.516452638297871</c:v>
                </c:pt>
                <c:pt idx="3465">
                  <c:v>13.514764382978722</c:v>
                </c:pt>
                <c:pt idx="3466">
                  <c:v>13.512660553191488</c:v>
                </c:pt>
                <c:pt idx="3467">
                  <c:v>13.511829404255321</c:v>
                </c:pt>
                <c:pt idx="3468">
                  <c:v>13.510998255319151</c:v>
                </c:pt>
                <c:pt idx="3469">
                  <c:v>13.510582680851066</c:v>
                </c:pt>
                <c:pt idx="3470">
                  <c:v>13.510167106382978</c:v>
                </c:pt>
                <c:pt idx="3471">
                  <c:v>13.509751531914892</c:v>
                </c:pt>
                <c:pt idx="3472">
                  <c:v>13.510582680851059</c:v>
                </c:pt>
                <c:pt idx="3473">
                  <c:v>13.510998255319144</c:v>
                </c:pt>
                <c:pt idx="3474">
                  <c:v>13.511829404255316</c:v>
                </c:pt>
                <c:pt idx="3475">
                  <c:v>13.512686510638297</c:v>
                </c:pt>
                <c:pt idx="3476">
                  <c:v>13.513543617021275</c:v>
                </c:pt>
                <c:pt idx="3477">
                  <c:v>13.516063021276596</c:v>
                </c:pt>
                <c:pt idx="3478">
                  <c:v>13.519023957446807</c:v>
                </c:pt>
                <c:pt idx="3479">
                  <c:v>13.521569319148934</c:v>
                </c:pt>
                <c:pt idx="3480">
                  <c:v>13.524530255319149</c:v>
                </c:pt>
                <c:pt idx="3481">
                  <c:v>13.527075617021277</c:v>
                </c:pt>
                <c:pt idx="3482">
                  <c:v>13.52920540425532</c:v>
                </c:pt>
                <c:pt idx="3483">
                  <c:v>13.530036553191488</c:v>
                </c:pt>
                <c:pt idx="3484">
                  <c:v>13.531724808510637</c:v>
                </c:pt>
                <c:pt idx="3485">
                  <c:v>13.533413063829785</c:v>
                </c:pt>
                <c:pt idx="3486">
                  <c:v>13.535101319148936</c:v>
                </c:pt>
                <c:pt idx="3487">
                  <c:v>13.536789574468083</c:v>
                </c:pt>
                <c:pt idx="3488">
                  <c:v>13.538036297872337</c:v>
                </c:pt>
                <c:pt idx="3489">
                  <c:v>13.539283021276592</c:v>
                </c:pt>
                <c:pt idx="3490">
                  <c:v>13.540529744680846</c:v>
                </c:pt>
                <c:pt idx="3491">
                  <c:v>13.541802425531909</c:v>
                </c:pt>
                <c:pt idx="3492">
                  <c:v>13.543490680851058</c:v>
                </c:pt>
                <c:pt idx="3493">
                  <c:v>13.545178936170206</c:v>
                </c:pt>
                <c:pt idx="3494">
                  <c:v>13.546010085106376</c:v>
                </c:pt>
                <c:pt idx="3495">
                  <c:v>13.54642565957446</c:v>
                </c:pt>
                <c:pt idx="3496">
                  <c:v>13.545178936170206</c:v>
                </c:pt>
                <c:pt idx="3497">
                  <c:v>13.544347787234038</c:v>
                </c:pt>
                <c:pt idx="3498">
                  <c:v>13.545178936170212</c:v>
                </c:pt>
                <c:pt idx="3499">
                  <c:v>13.546451617021276</c:v>
                </c:pt>
                <c:pt idx="3500">
                  <c:v>13.546867191489362</c:v>
                </c:pt>
                <c:pt idx="3501">
                  <c:v>13.547282765957446</c:v>
                </c:pt>
                <c:pt idx="3502">
                  <c:v>13.547698340425532</c:v>
                </c:pt>
                <c:pt idx="3503">
                  <c:v>13.548945063829786</c:v>
                </c:pt>
                <c:pt idx="3504">
                  <c:v>13.550191787234043</c:v>
                </c:pt>
                <c:pt idx="3505">
                  <c:v>13.551880042553192</c:v>
                </c:pt>
                <c:pt idx="3506">
                  <c:v>13.55356829787234</c:v>
                </c:pt>
                <c:pt idx="3507">
                  <c:v>13.555256553191489</c:v>
                </c:pt>
                <c:pt idx="3508">
                  <c:v>13.556529234042548</c:v>
                </c:pt>
                <c:pt idx="3509">
                  <c:v>13.557801914893615</c:v>
                </c:pt>
                <c:pt idx="3510">
                  <c:v>13.559490170212763</c:v>
                </c:pt>
                <c:pt idx="3511">
                  <c:v>13.561178425531912</c:v>
                </c:pt>
                <c:pt idx="3512">
                  <c:v>13.563282255319143</c:v>
                </c:pt>
                <c:pt idx="3513">
                  <c:v>13.564970510638291</c:v>
                </c:pt>
                <c:pt idx="3514">
                  <c:v>13.564970510638291</c:v>
                </c:pt>
                <c:pt idx="3515">
                  <c:v>13.564970510638293</c:v>
                </c:pt>
                <c:pt idx="3516">
                  <c:v>13.564970510638291</c:v>
                </c:pt>
                <c:pt idx="3517">
                  <c:v>13.565386085106377</c:v>
                </c:pt>
                <c:pt idx="3518">
                  <c:v>13.566632808510631</c:v>
                </c:pt>
                <c:pt idx="3519">
                  <c:v>13.566632808510629</c:v>
                </c:pt>
                <c:pt idx="3520">
                  <c:v>13.567048382978715</c:v>
                </c:pt>
                <c:pt idx="3521">
                  <c:v>13.567048382978715</c:v>
                </c:pt>
                <c:pt idx="3522">
                  <c:v>13.567463957446796</c:v>
                </c:pt>
                <c:pt idx="3523">
                  <c:v>13.567879531914881</c:v>
                </c:pt>
                <c:pt idx="3524">
                  <c:v>13.568321063829773</c:v>
                </c:pt>
                <c:pt idx="3525">
                  <c:v>13.568321063829773</c:v>
                </c:pt>
                <c:pt idx="3526">
                  <c:v>13.569152212765944</c:v>
                </c:pt>
                <c:pt idx="3527">
                  <c:v>13.56956778723403</c:v>
                </c:pt>
                <c:pt idx="3528">
                  <c:v>13.569983361702116</c:v>
                </c:pt>
                <c:pt idx="3529">
                  <c:v>13.570398936170205</c:v>
                </c:pt>
                <c:pt idx="3530">
                  <c:v>13.57167161702127</c:v>
                </c:pt>
                <c:pt idx="3531">
                  <c:v>13.572087191489359</c:v>
                </c:pt>
                <c:pt idx="3532">
                  <c:v>13.572918340425529</c:v>
                </c:pt>
                <c:pt idx="3533">
                  <c:v>13.573333914893619</c:v>
                </c:pt>
                <c:pt idx="3534">
                  <c:v>13.572918340425536</c:v>
                </c:pt>
                <c:pt idx="3535">
                  <c:v>13.573359872340427</c:v>
                </c:pt>
                <c:pt idx="3536">
                  <c:v>13.573801404255319</c:v>
                </c:pt>
                <c:pt idx="3537">
                  <c:v>13.57424293617021</c:v>
                </c:pt>
                <c:pt idx="3538">
                  <c:v>13.57424293617021</c:v>
                </c:pt>
                <c:pt idx="3539">
                  <c:v>13.573827361702124</c:v>
                </c:pt>
                <c:pt idx="3540">
                  <c:v>13.573411787234036</c:v>
                </c:pt>
                <c:pt idx="3541">
                  <c:v>13.573853319148931</c:v>
                </c:pt>
                <c:pt idx="3542">
                  <c:v>13.574268893617013</c:v>
                </c:pt>
                <c:pt idx="3543">
                  <c:v>13.575515617021269</c:v>
                </c:pt>
                <c:pt idx="3544">
                  <c:v>13.575931191489355</c:v>
                </c:pt>
                <c:pt idx="3545">
                  <c:v>13.576346765957441</c:v>
                </c:pt>
                <c:pt idx="3546">
                  <c:v>13.576346765957441</c:v>
                </c:pt>
                <c:pt idx="3547">
                  <c:v>13.577203872340419</c:v>
                </c:pt>
                <c:pt idx="3548">
                  <c:v>13.577645404255314</c:v>
                </c:pt>
                <c:pt idx="3549">
                  <c:v>13.578086936170205</c:v>
                </c:pt>
                <c:pt idx="3550">
                  <c:v>13.578528468085098</c:v>
                </c:pt>
                <c:pt idx="3551">
                  <c:v>13.578528468085098</c:v>
                </c:pt>
                <c:pt idx="3552">
                  <c:v>13.578112893617016</c:v>
                </c:pt>
                <c:pt idx="3553">
                  <c:v>13.577697319148928</c:v>
                </c:pt>
                <c:pt idx="3554">
                  <c:v>13.577281744680842</c:v>
                </c:pt>
                <c:pt idx="3555">
                  <c:v>13.578112893617011</c:v>
                </c:pt>
                <c:pt idx="3556">
                  <c:v>13.57894404255318</c:v>
                </c:pt>
                <c:pt idx="3557">
                  <c:v>13.57977519148935</c:v>
                </c:pt>
                <c:pt idx="3558">
                  <c:v>13.580632297872329</c:v>
                </c:pt>
                <c:pt idx="3559">
                  <c:v>13.580632297872329</c:v>
                </c:pt>
                <c:pt idx="3560">
                  <c:v>13.581904978723392</c:v>
                </c:pt>
                <c:pt idx="3561">
                  <c:v>13.583177659574456</c:v>
                </c:pt>
                <c:pt idx="3562">
                  <c:v>13.584865914893607</c:v>
                </c:pt>
                <c:pt idx="3563">
                  <c:v>13.586554170212759</c:v>
                </c:pt>
                <c:pt idx="3564">
                  <c:v>13.588242425531909</c:v>
                </c:pt>
                <c:pt idx="3565">
                  <c:v>13.589930680851058</c:v>
                </c:pt>
                <c:pt idx="3566">
                  <c:v>13.592034510638294</c:v>
                </c:pt>
                <c:pt idx="3567">
                  <c:v>13.594138340425527</c:v>
                </c:pt>
                <c:pt idx="3568">
                  <c:v>13.59624217021276</c:v>
                </c:pt>
                <c:pt idx="3569">
                  <c:v>13.598345999999994</c:v>
                </c:pt>
                <c:pt idx="3570">
                  <c:v>13.599618680851057</c:v>
                </c:pt>
                <c:pt idx="3571">
                  <c:v>13.600449829787232</c:v>
                </c:pt>
                <c:pt idx="3572">
                  <c:v>13.601280978723402</c:v>
                </c:pt>
                <c:pt idx="3573">
                  <c:v>13.600865404255318</c:v>
                </c:pt>
                <c:pt idx="3574">
                  <c:v>13.600034255319146</c:v>
                </c:pt>
                <c:pt idx="3575">
                  <c:v>13.599618680851064</c:v>
                </c:pt>
                <c:pt idx="3576">
                  <c:v>13.599618680851064</c:v>
                </c:pt>
                <c:pt idx="3577">
                  <c:v>13.599618680851068</c:v>
                </c:pt>
                <c:pt idx="3578">
                  <c:v>13.599618680851069</c:v>
                </c:pt>
                <c:pt idx="3579">
                  <c:v>13.598787531914898</c:v>
                </c:pt>
                <c:pt idx="3580">
                  <c:v>13.597956382978728</c:v>
                </c:pt>
                <c:pt idx="3581">
                  <c:v>13.597125234042556</c:v>
                </c:pt>
                <c:pt idx="3582">
                  <c:v>13.594995446808511</c:v>
                </c:pt>
                <c:pt idx="3583">
                  <c:v>13.592865659574471</c:v>
                </c:pt>
                <c:pt idx="3584">
                  <c:v>13.591177404255317</c:v>
                </c:pt>
                <c:pt idx="3585">
                  <c:v>13.589489148936169</c:v>
                </c:pt>
                <c:pt idx="3586">
                  <c:v>13.588632042553193</c:v>
                </c:pt>
                <c:pt idx="3587">
                  <c:v>13.587359361702129</c:v>
                </c:pt>
                <c:pt idx="3588">
                  <c:v>13.585671106382978</c:v>
                </c:pt>
                <c:pt idx="3589">
                  <c:v>13.584424382978723</c:v>
                </c:pt>
                <c:pt idx="3590">
                  <c:v>13.582320553191488</c:v>
                </c:pt>
                <c:pt idx="3591">
                  <c:v>13.581047872340424</c:v>
                </c:pt>
                <c:pt idx="3592">
                  <c:v>13.578944042553189</c:v>
                </c:pt>
                <c:pt idx="3593">
                  <c:v>13.577255787234039</c:v>
                </c:pt>
                <c:pt idx="3594">
                  <c:v>13.57556753191489</c:v>
                </c:pt>
                <c:pt idx="3595">
                  <c:v>13.575125999999996</c:v>
                </c:pt>
                <c:pt idx="3596">
                  <c:v>13.574268893617013</c:v>
                </c:pt>
                <c:pt idx="3597">
                  <c:v>13.572996212765954</c:v>
                </c:pt>
                <c:pt idx="3598">
                  <c:v>13.572580638297868</c:v>
                </c:pt>
                <c:pt idx="3599">
                  <c:v>13.572580638297865</c:v>
                </c:pt>
                <c:pt idx="3600">
                  <c:v>13.572580638297865</c:v>
                </c:pt>
                <c:pt idx="3601">
                  <c:v>13.572580638297865</c:v>
                </c:pt>
                <c:pt idx="3602">
                  <c:v>13.572165063829782</c:v>
                </c:pt>
                <c:pt idx="3603">
                  <c:v>13.571749489361697</c:v>
                </c:pt>
                <c:pt idx="3604">
                  <c:v>13.571333914893611</c:v>
                </c:pt>
                <c:pt idx="3605">
                  <c:v>13.570476808510628</c:v>
                </c:pt>
                <c:pt idx="3606">
                  <c:v>13.570918340425523</c:v>
                </c:pt>
                <c:pt idx="3607">
                  <c:v>13.569645659574457</c:v>
                </c:pt>
                <c:pt idx="3608">
                  <c:v>13.56878855319148</c:v>
                </c:pt>
                <c:pt idx="3609">
                  <c:v>13.567515872340415</c:v>
                </c:pt>
                <c:pt idx="3610">
                  <c:v>13.566243191489354</c:v>
                </c:pt>
                <c:pt idx="3611">
                  <c:v>13.56413936170212</c:v>
                </c:pt>
                <c:pt idx="3612">
                  <c:v>13.562451106382968</c:v>
                </c:pt>
                <c:pt idx="3613">
                  <c:v>13.562035531914884</c:v>
                </c:pt>
                <c:pt idx="3614">
                  <c:v>13.562035531914885</c:v>
                </c:pt>
                <c:pt idx="3615">
                  <c:v>13.562477063829778</c:v>
                </c:pt>
                <c:pt idx="3616">
                  <c:v>13.562918595744671</c:v>
                </c:pt>
                <c:pt idx="3617">
                  <c:v>13.564191276595738</c:v>
                </c:pt>
                <c:pt idx="3618">
                  <c:v>13.565463957446802</c:v>
                </c:pt>
                <c:pt idx="3619">
                  <c:v>13.566736638297867</c:v>
                </c:pt>
                <c:pt idx="3620">
                  <c:v>13.568424893617015</c:v>
                </c:pt>
                <c:pt idx="3621">
                  <c:v>13.569671617021273</c:v>
                </c:pt>
                <c:pt idx="3622">
                  <c:v>13.570087191489359</c:v>
                </c:pt>
                <c:pt idx="3623">
                  <c:v>13.571359872340421</c:v>
                </c:pt>
                <c:pt idx="3624">
                  <c:v>13.5722169787234</c:v>
                </c:pt>
                <c:pt idx="3625">
                  <c:v>13.573074085106379</c:v>
                </c:pt>
                <c:pt idx="3626">
                  <c:v>13.574346765957442</c:v>
                </c:pt>
                <c:pt idx="3627">
                  <c:v>13.57603502127659</c:v>
                </c:pt>
                <c:pt idx="3628">
                  <c:v>13.577281744680844</c:v>
                </c:pt>
                <c:pt idx="3629">
                  <c:v>13.577723276595739</c:v>
                </c:pt>
                <c:pt idx="3630">
                  <c:v>13.577723276595739</c:v>
                </c:pt>
                <c:pt idx="3631">
                  <c:v>13.576866170212758</c:v>
                </c:pt>
                <c:pt idx="3632">
                  <c:v>13.57600906382978</c:v>
                </c:pt>
                <c:pt idx="3633">
                  <c:v>13.574320808510628</c:v>
                </c:pt>
                <c:pt idx="3634">
                  <c:v>13.572632553191482</c:v>
                </c:pt>
                <c:pt idx="3635">
                  <c:v>13.571359872340416</c:v>
                </c:pt>
                <c:pt idx="3636">
                  <c:v>13.570087191489353</c:v>
                </c:pt>
                <c:pt idx="3637">
                  <c:v>13.569671617021271</c:v>
                </c:pt>
                <c:pt idx="3638">
                  <c:v>13.569671617021271</c:v>
                </c:pt>
                <c:pt idx="3639">
                  <c:v>13.569671617021267</c:v>
                </c:pt>
                <c:pt idx="3640">
                  <c:v>13.570087191489353</c:v>
                </c:pt>
                <c:pt idx="3641">
                  <c:v>13.570918340425527</c:v>
                </c:pt>
                <c:pt idx="3642">
                  <c:v>13.57135987234042</c:v>
                </c:pt>
                <c:pt idx="3643">
                  <c:v>13.572216978723398</c:v>
                </c:pt>
                <c:pt idx="3644">
                  <c:v>13.573905234042549</c:v>
                </c:pt>
                <c:pt idx="3645">
                  <c:v>13.57517791489361</c:v>
                </c:pt>
                <c:pt idx="3646">
                  <c:v>13.57603502127659</c:v>
                </c:pt>
                <c:pt idx="3647">
                  <c:v>13.576450595744676</c:v>
                </c:pt>
                <c:pt idx="3648">
                  <c:v>13.576866170212758</c:v>
                </c:pt>
                <c:pt idx="3649">
                  <c:v>13.57769731914893</c:v>
                </c:pt>
                <c:pt idx="3650">
                  <c:v>13.578969999999995</c:v>
                </c:pt>
                <c:pt idx="3651">
                  <c:v>13.579827106382972</c:v>
                </c:pt>
                <c:pt idx="3652">
                  <c:v>13.580684212765952</c:v>
                </c:pt>
                <c:pt idx="3653">
                  <c:v>13.581099787234038</c:v>
                </c:pt>
                <c:pt idx="3654">
                  <c:v>13.582372468085103</c:v>
                </c:pt>
                <c:pt idx="3655">
                  <c:v>13.583229574468083</c:v>
                </c:pt>
                <c:pt idx="3656">
                  <c:v>13.58322957446808</c:v>
                </c:pt>
                <c:pt idx="3657">
                  <c:v>13.582398425531911</c:v>
                </c:pt>
                <c:pt idx="3658">
                  <c:v>13.581125744680845</c:v>
                </c:pt>
                <c:pt idx="3659">
                  <c:v>13.579437489361695</c:v>
                </c:pt>
                <c:pt idx="3660">
                  <c:v>13.576918085106378</c:v>
                </c:pt>
                <c:pt idx="3661">
                  <c:v>13.573983106382972</c:v>
                </c:pt>
                <c:pt idx="3662">
                  <c:v>13.571437744680845</c:v>
                </c:pt>
                <c:pt idx="3663">
                  <c:v>13.568476808510633</c:v>
                </c:pt>
                <c:pt idx="3664">
                  <c:v>13.565931446808507</c:v>
                </c:pt>
                <c:pt idx="3665">
                  <c:v>13.562970510638293</c:v>
                </c:pt>
                <c:pt idx="3666">
                  <c:v>13.560425148936165</c:v>
                </c:pt>
                <c:pt idx="3667">
                  <c:v>13.557879787234036</c:v>
                </c:pt>
                <c:pt idx="3668">
                  <c:v>13.556191531914886</c:v>
                </c:pt>
                <c:pt idx="3669">
                  <c:v>13.555360382978716</c:v>
                </c:pt>
                <c:pt idx="3670">
                  <c:v>13.553230595744674</c:v>
                </c:pt>
                <c:pt idx="3671">
                  <c:v>13.551542340425526</c:v>
                </c:pt>
                <c:pt idx="3672">
                  <c:v>13.54941255319148</c:v>
                </c:pt>
                <c:pt idx="3673">
                  <c:v>13.547724297872332</c:v>
                </c:pt>
                <c:pt idx="3674">
                  <c:v>13.546451617021271</c:v>
                </c:pt>
                <c:pt idx="3675">
                  <c:v>13.545620468085101</c:v>
                </c:pt>
                <c:pt idx="3676">
                  <c:v>13.546036042553188</c:v>
                </c:pt>
                <c:pt idx="3677">
                  <c:v>13.54647757446808</c:v>
                </c:pt>
                <c:pt idx="3678">
                  <c:v>13.546477574468081</c:v>
                </c:pt>
                <c:pt idx="3679">
                  <c:v>13.54733468085106</c:v>
                </c:pt>
                <c:pt idx="3680">
                  <c:v>13.547750255319146</c:v>
                </c:pt>
                <c:pt idx="3681">
                  <c:v>13.548581404255312</c:v>
                </c:pt>
                <c:pt idx="3682">
                  <c:v>13.548581404255314</c:v>
                </c:pt>
                <c:pt idx="3683">
                  <c:v>13.548581404255314</c:v>
                </c:pt>
                <c:pt idx="3684">
                  <c:v>13.548581404255316</c:v>
                </c:pt>
                <c:pt idx="3685">
                  <c:v>13.54816582978723</c:v>
                </c:pt>
                <c:pt idx="3686">
                  <c:v>13.54816582978723</c:v>
                </c:pt>
                <c:pt idx="3687">
                  <c:v>13.547750255319146</c:v>
                </c:pt>
                <c:pt idx="3688">
                  <c:v>13.548607361702125</c:v>
                </c:pt>
                <c:pt idx="3689">
                  <c:v>13.549022936170211</c:v>
                </c:pt>
                <c:pt idx="3690">
                  <c:v>13.549438510638296</c:v>
                </c:pt>
                <c:pt idx="3691">
                  <c:v>13.549438510638298</c:v>
                </c:pt>
                <c:pt idx="3692">
                  <c:v>13.549438510638296</c:v>
                </c:pt>
                <c:pt idx="3693">
                  <c:v>13.550269659574468</c:v>
                </c:pt>
                <c:pt idx="3694">
                  <c:v>13.551542340425531</c:v>
                </c:pt>
                <c:pt idx="3695">
                  <c:v>13.552815021276595</c:v>
                </c:pt>
                <c:pt idx="3696">
                  <c:v>13.554503276595746</c:v>
                </c:pt>
                <c:pt idx="3697">
                  <c:v>13.556191531914894</c:v>
                </c:pt>
                <c:pt idx="3698">
                  <c:v>13.55743825531915</c:v>
                </c:pt>
                <c:pt idx="3699">
                  <c:v>13.558684978723404</c:v>
                </c:pt>
                <c:pt idx="3700">
                  <c:v>13.559516127659574</c:v>
                </c:pt>
                <c:pt idx="3701">
                  <c:v>13.560347276595742</c:v>
                </c:pt>
                <c:pt idx="3702">
                  <c:v>13.561593999999994</c:v>
                </c:pt>
                <c:pt idx="3703">
                  <c:v>13.563697829787227</c:v>
                </c:pt>
                <c:pt idx="3704">
                  <c:v>13.565801659574459</c:v>
                </c:pt>
                <c:pt idx="3705">
                  <c:v>13.569178170212757</c:v>
                </c:pt>
                <c:pt idx="3706">
                  <c:v>13.572139106382972</c:v>
                </c:pt>
                <c:pt idx="3707">
                  <c:v>13.574658510638292</c:v>
                </c:pt>
                <c:pt idx="3708">
                  <c:v>13.577177914893614</c:v>
                </c:pt>
                <c:pt idx="3709">
                  <c:v>13.578866170212764</c:v>
                </c:pt>
                <c:pt idx="3710">
                  <c:v>13.581385574468086</c:v>
                </c:pt>
                <c:pt idx="3711">
                  <c:v>13.583489404255321</c:v>
                </c:pt>
                <c:pt idx="3712">
                  <c:v>13.585177659574471</c:v>
                </c:pt>
                <c:pt idx="3713">
                  <c:v>13.586034765957452</c:v>
                </c:pt>
                <c:pt idx="3714">
                  <c:v>13.588164553191493</c:v>
                </c:pt>
                <c:pt idx="3715">
                  <c:v>13.590294340425537</c:v>
                </c:pt>
                <c:pt idx="3716">
                  <c:v>13.592398170212768</c:v>
                </c:pt>
                <c:pt idx="3717">
                  <c:v>13.594943531914895</c:v>
                </c:pt>
                <c:pt idx="3718">
                  <c:v>13.597047361702126</c:v>
                </c:pt>
                <c:pt idx="3719">
                  <c:v>13.599592723404253</c:v>
                </c:pt>
                <c:pt idx="3720">
                  <c:v>13.601280978723405</c:v>
                </c:pt>
                <c:pt idx="3721">
                  <c:v>13.602553659574468</c:v>
                </c:pt>
                <c:pt idx="3722">
                  <c:v>13.604241914893613</c:v>
                </c:pt>
                <c:pt idx="3723">
                  <c:v>13.605930170212766</c:v>
                </c:pt>
                <c:pt idx="3724">
                  <c:v>13.608034</c:v>
                </c:pt>
                <c:pt idx="3725">
                  <c:v>13.611826085106385</c:v>
                </c:pt>
                <c:pt idx="3726">
                  <c:v>13.614761063829787</c:v>
                </c:pt>
                <c:pt idx="3727">
                  <c:v>13.618137574468085</c:v>
                </c:pt>
                <c:pt idx="3728">
                  <c:v>13.621098510638298</c:v>
                </c:pt>
                <c:pt idx="3729">
                  <c:v>13.624890595744681</c:v>
                </c:pt>
                <c:pt idx="3730">
                  <c:v>13.628267106382982</c:v>
                </c:pt>
                <c:pt idx="3731">
                  <c:v>13.631643617021277</c:v>
                </c:pt>
                <c:pt idx="3732">
                  <c:v>13.634604553191492</c:v>
                </c:pt>
                <c:pt idx="3733">
                  <c:v>13.637981063829789</c:v>
                </c:pt>
                <c:pt idx="3734">
                  <c:v>13.641357574468088</c:v>
                </c:pt>
                <c:pt idx="3735">
                  <c:v>13.643045829787235</c:v>
                </c:pt>
                <c:pt idx="3736">
                  <c:v>13.645149659574468</c:v>
                </c:pt>
                <c:pt idx="3737">
                  <c:v>13.646422340425529</c:v>
                </c:pt>
                <c:pt idx="3738">
                  <c:v>13.646837914893615</c:v>
                </c:pt>
                <c:pt idx="3739">
                  <c:v>13.647253489361702</c:v>
                </c:pt>
                <c:pt idx="3740">
                  <c:v>13.647253489361702</c:v>
                </c:pt>
                <c:pt idx="3741">
                  <c:v>13.646837914893617</c:v>
                </c:pt>
                <c:pt idx="3742">
                  <c:v>13.646422340425534</c:v>
                </c:pt>
                <c:pt idx="3743">
                  <c:v>13.645591191489364</c:v>
                </c:pt>
                <c:pt idx="3744">
                  <c:v>13.644318510638302</c:v>
                </c:pt>
                <c:pt idx="3745">
                  <c:v>13.643902936170219</c:v>
                </c:pt>
                <c:pt idx="3746">
                  <c:v>13.643487361702133</c:v>
                </c:pt>
                <c:pt idx="3747">
                  <c:v>13.643487361702133</c:v>
                </c:pt>
                <c:pt idx="3748">
                  <c:v>13.643487361702132</c:v>
                </c:pt>
                <c:pt idx="3749">
                  <c:v>13.64265621276596</c:v>
                </c:pt>
                <c:pt idx="3750">
                  <c:v>13.641825063829788</c:v>
                </c:pt>
                <c:pt idx="3751">
                  <c:v>13.641409489361703</c:v>
                </c:pt>
                <c:pt idx="3752">
                  <c:v>13.640578340425533</c:v>
                </c:pt>
                <c:pt idx="3753">
                  <c:v>13.640578340425533</c:v>
                </c:pt>
                <c:pt idx="3754">
                  <c:v>13.641435446808512</c:v>
                </c:pt>
                <c:pt idx="3755">
                  <c:v>13.64229255319149</c:v>
                </c:pt>
                <c:pt idx="3756">
                  <c:v>13.643149659574467</c:v>
                </c:pt>
                <c:pt idx="3757">
                  <c:v>13.643591191489358</c:v>
                </c:pt>
                <c:pt idx="3758">
                  <c:v>13.643591191489358</c:v>
                </c:pt>
                <c:pt idx="3759">
                  <c:v>13.643175617021274</c:v>
                </c:pt>
                <c:pt idx="3760">
                  <c:v>13.643591191489358</c:v>
                </c:pt>
                <c:pt idx="3761">
                  <c:v>13.64190293617021</c:v>
                </c:pt>
                <c:pt idx="3762">
                  <c:v>13.640214680851063</c:v>
                </c:pt>
                <c:pt idx="3763">
                  <c:v>13.637669319148934</c:v>
                </c:pt>
                <c:pt idx="3764">
                  <c:v>13.635123957446803</c:v>
                </c:pt>
                <c:pt idx="3765">
                  <c:v>13.632578595744675</c:v>
                </c:pt>
                <c:pt idx="3766">
                  <c:v>13.62920208510638</c:v>
                </c:pt>
                <c:pt idx="3767">
                  <c:v>13.625825574468081</c:v>
                </c:pt>
                <c:pt idx="3768">
                  <c:v>13.622449063829784</c:v>
                </c:pt>
                <c:pt idx="3769">
                  <c:v>13.618656978723401</c:v>
                </c:pt>
                <c:pt idx="3770">
                  <c:v>13.614864893617018</c:v>
                </c:pt>
                <c:pt idx="3771">
                  <c:v>13.611072808510636</c:v>
                </c:pt>
                <c:pt idx="3772">
                  <c:v>13.606449574468083</c:v>
                </c:pt>
                <c:pt idx="3773">
                  <c:v>13.60182634042553</c:v>
                </c:pt>
                <c:pt idx="3774">
                  <c:v>13.597618680851063</c:v>
                </c:pt>
                <c:pt idx="3775">
                  <c:v>13.59465774468085</c:v>
                </c:pt>
                <c:pt idx="3776">
                  <c:v>13.591696808510637</c:v>
                </c:pt>
                <c:pt idx="3777">
                  <c:v>13.589592978723402</c:v>
                </c:pt>
                <c:pt idx="3778">
                  <c:v>13.58790472340425</c:v>
                </c:pt>
                <c:pt idx="3779">
                  <c:v>13.586632042553187</c:v>
                </c:pt>
                <c:pt idx="3780">
                  <c:v>13.585359361702123</c:v>
                </c:pt>
                <c:pt idx="3781">
                  <c:v>13.583671106382974</c:v>
                </c:pt>
                <c:pt idx="3782">
                  <c:v>13.583255531914888</c:v>
                </c:pt>
                <c:pt idx="3783">
                  <c:v>13.582839957446804</c:v>
                </c:pt>
                <c:pt idx="3784">
                  <c:v>13.582839957446804</c:v>
                </c:pt>
                <c:pt idx="3785">
                  <c:v>13.583255531914888</c:v>
                </c:pt>
                <c:pt idx="3786">
                  <c:v>13.584112638297869</c:v>
                </c:pt>
                <c:pt idx="3787">
                  <c:v>13.584528212765951</c:v>
                </c:pt>
                <c:pt idx="3788">
                  <c:v>13.585359361702121</c:v>
                </c:pt>
                <c:pt idx="3789">
                  <c:v>13.585774936170205</c:v>
                </c:pt>
                <c:pt idx="3790">
                  <c:v>13.585774936170205</c:v>
                </c:pt>
                <c:pt idx="3791">
                  <c:v>13.585774936170205</c:v>
                </c:pt>
                <c:pt idx="3792">
                  <c:v>13.585774936170209</c:v>
                </c:pt>
                <c:pt idx="3793">
                  <c:v>13.585359361702125</c:v>
                </c:pt>
                <c:pt idx="3794">
                  <c:v>13.584528212765957</c:v>
                </c:pt>
                <c:pt idx="3795">
                  <c:v>13.583697063829787</c:v>
                </c:pt>
                <c:pt idx="3796">
                  <c:v>13.582839957446808</c:v>
                </c:pt>
                <c:pt idx="3797">
                  <c:v>13.581567276595745</c:v>
                </c:pt>
                <c:pt idx="3798">
                  <c:v>13.579879021276598</c:v>
                </c:pt>
                <c:pt idx="3799">
                  <c:v>13.578190765957448</c:v>
                </c:pt>
                <c:pt idx="3800">
                  <c:v>13.576918085106382</c:v>
                </c:pt>
                <c:pt idx="3801">
                  <c:v>13.575229829787235</c:v>
                </c:pt>
                <c:pt idx="3802">
                  <c:v>13.573100042553191</c:v>
                </c:pt>
                <c:pt idx="3803">
                  <c:v>13.570554680851064</c:v>
                </c:pt>
                <c:pt idx="3804">
                  <c:v>13.567178170212767</c:v>
                </c:pt>
                <c:pt idx="3805">
                  <c:v>13.564658765957448</c:v>
                </c:pt>
                <c:pt idx="3806">
                  <c:v>13.563386085106384</c:v>
                </c:pt>
                <c:pt idx="3807">
                  <c:v>13.561697829787231</c:v>
                </c:pt>
                <c:pt idx="3808">
                  <c:v>13.560840723404253</c:v>
                </c:pt>
                <c:pt idx="3809">
                  <c:v>13.560399191489358</c:v>
                </c:pt>
                <c:pt idx="3810">
                  <c:v>13.559568042553188</c:v>
                </c:pt>
                <c:pt idx="3811">
                  <c:v>13.55956804255319</c:v>
                </c:pt>
                <c:pt idx="3812">
                  <c:v>13.559568042553188</c:v>
                </c:pt>
                <c:pt idx="3813">
                  <c:v>13.561256297872337</c:v>
                </c:pt>
                <c:pt idx="3814">
                  <c:v>13.563775702127655</c:v>
                </c:pt>
                <c:pt idx="3815">
                  <c:v>13.56671068085106</c:v>
                </c:pt>
                <c:pt idx="3816">
                  <c:v>13.569230085106382</c:v>
                </c:pt>
                <c:pt idx="3817">
                  <c:v>13.571749489361704</c:v>
                </c:pt>
                <c:pt idx="3818">
                  <c:v>13.57468446808511</c:v>
                </c:pt>
                <c:pt idx="3819">
                  <c:v>13.578060978723407</c:v>
                </c:pt>
                <c:pt idx="3820">
                  <c:v>13.582268638297874</c:v>
                </c:pt>
                <c:pt idx="3821">
                  <c:v>13.586060723404257</c:v>
                </c:pt>
                <c:pt idx="3822">
                  <c:v>13.588606085106386</c:v>
                </c:pt>
                <c:pt idx="3823">
                  <c:v>13.591151446808512</c:v>
                </c:pt>
                <c:pt idx="3824">
                  <c:v>13.593255276595746</c:v>
                </c:pt>
                <c:pt idx="3825">
                  <c:v>13.594943531914895</c:v>
                </c:pt>
                <c:pt idx="3826">
                  <c:v>13.59663178723404</c:v>
                </c:pt>
                <c:pt idx="3827">
                  <c:v>13.59663178723404</c:v>
                </c:pt>
                <c:pt idx="3828">
                  <c:v>13.597047361702128</c:v>
                </c:pt>
                <c:pt idx="3829">
                  <c:v>13.596605829787231</c:v>
                </c:pt>
                <c:pt idx="3830">
                  <c:v>13.595748723404252</c:v>
                </c:pt>
                <c:pt idx="3831">
                  <c:v>13.594476042553188</c:v>
                </c:pt>
                <c:pt idx="3832">
                  <c:v>13.593644893617018</c:v>
                </c:pt>
                <c:pt idx="3833">
                  <c:v>13.592372212765955</c:v>
                </c:pt>
                <c:pt idx="3834">
                  <c:v>13.591125489361701</c:v>
                </c:pt>
                <c:pt idx="3835">
                  <c:v>13.59029434042553</c:v>
                </c:pt>
                <c:pt idx="3836">
                  <c:v>13.590294340425531</c:v>
                </c:pt>
                <c:pt idx="3837">
                  <c:v>13.590294340425535</c:v>
                </c:pt>
                <c:pt idx="3838">
                  <c:v>13.590709914893619</c:v>
                </c:pt>
                <c:pt idx="3839">
                  <c:v>13.591125489361708</c:v>
                </c:pt>
                <c:pt idx="3840">
                  <c:v>13.591541063829794</c:v>
                </c:pt>
                <c:pt idx="3841">
                  <c:v>13.59195663829788</c:v>
                </c:pt>
                <c:pt idx="3842">
                  <c:v>13.592787787234048</c:v>
                </c:pt>
                <c:pt idx="3843">
                  <c:v>13.594476042553195</c:v>
                </c:pt>
                <c:pt idx="3844">
                  <c:v>13.59574872340426</c:v>
                </c:pt>
                <c:pt idx="3845">
                  <c:v>13.597436978723408</c:v>
                </c:pt>
                <c:pt idx="3846">
                  <c:v>13.599540808510641</c:v>
                </c:pt>
                <c:pt idx="3847">
                  <c:v>13.601670595744682</c:v>
                </c:pt>
                <c:pt idx="3848">
                  <c:v>13.603774425531917</c:v>
                </c:pt>
                <c:pt idx="3849">
                  <c:v>13.606319787234044</c:v>
                </c:pt>
                <c:pt idx="3850">
                  <c:v>13.609696297872341</c:v>
                </c:pt>
                <c:pt idx="3851">
                  <c:v>13.61390395744681</c:v>
                </c:pt>
                <c:pt idx="3852">
                  <c:v>13.617280468085109</c:v>
                </c:pt>
                <c:pt idx="3853">
                  <c:v>13.620241404255321</c:v>
                </c:pt>
                <c:pt idx="3854">
                  <c:v>13.62278676595745</c:v>
                </c:pt>
                <c:pt idx="3855">
                  <c:v>13.624475021276599</c:v>
                </c:pt>
                <c:pt idx="3856">
                  <c:v>13.625747702127663</c:v>
                </c:pt>
                <c:pt idx="3857">
                  <c:v>13.627851531914898</c:v>
                </c:pt>
                <c:pt idx="3858">
                  <c:v>13.628293063829792</c:v>
                </c:pt>
                <c:pt idx="3859">
                  <c:v>13.628734595744683</c:v>
                </c:pt>
                <c:pt idx="3860">
                  <c:v>13.628734595744685</c:v>
                </c:pt>
                <c:pt idx="3861">
                  <c:v>13.628319021276599</c:v>
                </c:pt>
                <c:pt idx="3862">
                  <c:v>13.627072297872346</c:v>
                </c:pt>
                <c:pt idx="3863">
                  <c:v>13.62665672340426</c:v>
                </c:pt>
                <c:pt idx="3864">
                  <c:v>13.625825574468088</c:v>
                </c:pt>
                <c:pt idx="3865">
                  <c:v>13.624578851063831</c:v>
                </c:pt>
                <c:pt idx="3866">
                  <c:v>13.622449063829785</c:v>
                </c:pt>
                <c:pt idx="3867">
                  <c:v>13.619488127659574</c:v>
                </c:pt>
                <c:pt idx="3868">
                  <c:v>13.616111617021275</c:v>
                </c:pt>
                <c:pt idx="3869">
                  <c:v>13.613566255319144</c:v>
                </c:pt>
                <c:pt idx="3870">
                  <c:v>13.611462425531908</c:v>
                </c:pt>
                <c:pt idx="3871">
                  <c:v>13.609774170212763</c:v>
                </c:pt>
                <c:pt idx="3872">
                  <c:v>13.608085914893614</c:v>
                </c:pt>
                <c:pt idx="3873">
                  <c:v>13.606397659574467</c:v>
                </c:pt>
                <c:pt idx="3874">
                  <c:v>13.606397659574466</c:v>
                </c:pt>
                <c:pt idx="3875">
                  <c:v>13.606839191489358</c:v>
                </c:pt>
                <c:pt idx="3876">
                  <c:v>13.607696297872339</c:v>
                </c:pt>
                <c:pt idx="3877">
                  <c:v>13.608553404255318</c:v>
                </c:pt>
                <c:pt idx="3878">
                  <c:v>13.609384553191488</c:v>
                </c:pt>
                <c:pt idx="3879">
                  <c:v>13.609800127659573</c:v>
                </c:pt>
                <c:pt idx="3880">
                  <c:v>13.610631276595742</c:v>
                </c:pt>
                <c:pt idx="3881">
                  <c:v>13.611877999999995</c:v>
                </c:pt>
                <c:pt idx="3882">
                  <c:v>13.611877999999995</c:v>
                </c:pt>
                <c:pt idx="3883">
                  <c:v>13.61146242553191</c:v>
                </c:pt>
                <c:pt idx="3884">
                  <c:v>13.611877999999999</c:v>
                </c:pt>
                <c:pt idx="3885">
                  <c:v>13.611878000000001</c:v>
                </c:pt>
                <c:pt idx="3886">
                  <c:v>13.611046851063829</c:v>
                </c:pt>
                <c:pt idx="3887">
                  <c:v>13.610631276595747</c:v>
                </c:pt>
                <c:pt idx="3888">
                  <c:v>13.610215702127661</c:v>
                </c:pt>
                <c:pt idx="3889">
                  <c:v>13.609384553191491</c:v>
                </c:pt>
                <c:pt idx="3890">
                  <c:v>13.608553404255323</c:v>
                </c:pt>
                <c:pt idx="3891">
                  <c:v>13.608137829787237</c:v>
                </c:pt>
                <c:pt idx="3892">
                  <c:v>13.606865148936174</c:v>
                </c:pt>
                <c:pt idx="3893">
                  <c:v>13.605176893617024</c:v>
                </c:pt>
                <c:pt idx="3894">
                  <c:v>13.603904212765958</c:v>
                </c:pt>
                <c:pt idx="3895">
                  <c:v>13.602215957446809</c:v>
                </c:pt>
                <c:pt idx="3896">
                  <c:v>13.600112127659575</c:v>
                </c:pt>
                <c:pt idx="3897">
                  <c:v>13.597592723404256</c:v>
                </c:pt>
                <c:pt idx="3898">
                  <c:v>13.595904468085108</c:v>
                </c:pt>
                <c:pt idx="3899">
                  <c:v>13.595047361702127</c:v>
                </c:pt>
                <c:pt idx="3900">
                  <c:v>13.593774680851064</c:v>
                </c:pt>
                <c:pt idx="3901">
                  <c:v>13.592917574468087</c:v>
                </c:pt>
                <c:pt idx="3902">
                  <c:v>13.592917574468089</c:v>
                </c:pt>
                <c:pt idx="3903">
                  <c:v>13.593333148936175</c:v>
                </c:pt>
                <c:pt idx="3904">
                  <c:v>13.593748723404259</c:v>
                </c:pt>
                <c:pt idx="3905">
                  <c:v>13.595436978723408</c:v>
                </c:pt>
                <c:pt idx="3906">
                  <c:v>13.597125234042556</c:v>
                </c:pt>
                <c:pt idx="3907">
                  <c:v>13.598813489361705</c:v>
                </c:pt>
                <c:pt idx="3908">
                  <c:v>13.601332893617023</c:v>
                </c:pt>
                <c:pt idx="3909">
                  <c:v>13.603852297872344</c:v>
                </c:pt>
                <c:pt idx="3910">
                  <c:v>13.60554055319149</c:v>
                </c:pt>
                <c:pt idx="3911">
                  <c:v>13.607644382978725</c:v>
                </c:pt>
                <c:pt idx="3912">
                  <c:v>13.60933263829787</c:v>
                </c:pt>
                <c:pt idx="3913">
                  <c:v>13.611020893617022</c:v>
                </c:pt>
                <c:pt idx="3914">
                  <c:v>13.612709148936171</c:v>
                </c:pt>
                <c:pt idx="3915">
                  <c:v>13.614397404255319</c:v>
                </c:pt>
                <c:pt idx="3916">
                  <c:v>13.616085659574468</c:v>
                </c:pt>
                <c:pt idx="3917">
                  <c:v>13.617332382978722</c:v>
                </c:pt>
                <c:pt idx="3918">
                  <c:v>13.618605063829783</c:v>
                </c:pt>
                <c:pt idx="3919">
                  <c:v>13.619436212765953</c:v>
                </c:pt>
                <c:pt idx="3920">
                  <c:v>13.620267361702123</c:v>
                </c:pt>
                <c:pt idx="3921">
                  <c:v>13.620267361702123</c:v>
                </c:pt>
                <c:pt idx="3922">
                  <c:v>13.619825829787228</c:v>
                </c:pt>
                <c:pt idx="3923">
                  <c:v>13.618553148936165</c:v>
                </c:pt>
                <c:pt idx="3924">
                  <c:v>13.617280468085102</c:v>
                </c:pt>
                <c:pt idx="3925">
                  <c:v>13.61686489361702</c:v>
                </c:pt>
                <c:pt idx="3926">
                  <c:v>13.61686489361702</c:v>
                </c:pt>
                <c:pt idx="3927">
                  <c:v>13.616449319148936</c:v>
                </c:pt>
                <c:pt idx="3928">
                  <c:v>13.616890851063831</c:v>
                </c:pt>
                <c:pt idx="3929">
                  <c:v>13.618579106382981</c:v>
                </c:pt>
                <c:pt idx="3930">
                  <c:v>13.62026736170213</c:v>
                </c:pt>
                <c:pt idx="3931">
                  <c:v>13.621540042553198</c:v>
                </c:pt>
                <c:pt idx="3932">
                  <c:v>13.622812723404261</c:v>
                </c:pt>
                <c:pt idx="3933">
                  <c:v>13.62408540425532</c:v>
                </c:pt>
                <c:pt idx="3934">
                  <c:v>13.624916553191492</c:v>
                </c:pt>
                <c:pt idx="3935">
                  <c:v>13.626189234042553</c:v>
                </c:pt>
                <c:pt idx="3936">
                  <c:v>13.627461914893615</c:v>
                </c:pt>
                <c:pt idx="3937">
                  <c:v>13.627877489361701</c:v>
                </c:pt>
                <c:pt idx="3938">
                  <c:v>13.628293063829787</c:v>
                </c:pt>
                <c:pt idx="3939">
                  <c:v>13.629565744680852</c:v>
                </c:pt>
                <c:pt idx="3940">
                  <c:v>13.630838425531914</c:v>
                </c:pt>
                <c:pt idx="3941">
                  <c:v>13.631253999999998</c:v>
                </c:pt>
                <c:pt idx="3942">
                  <c:v>13.631253999999998</c:v>
                </c:pt>
                <c:pt idx="3943">
                  <c:v>13.631669574468086</c:v>
                </c:pt>
                <c:pt idx="3944">
                  <c:v>13.632085148936174</c:v>
                </c:pt>
                <c:pt idx="3945">
                  <c:v>13.631669574468088</c:v>
                </c:pt>
                <c:pt idx="3946">
                  <c:v>13.63083842553192</c:v>
                </c:pt>
                <c:pt idx="3947">
                  <c:v>13.630422851063829</c:v>
                </c:pt>
                <c:pt idx="3948">
                  <c:v>13.630007276595746</c:v>
                </c:pt>
                <c:pt idx="3949">
                  <c:v>13.630007276595746</c:v>
                </c:pt>
                <c:pt idx="3950">
                  <c:v>13.630007276595746</c:v>
                </c:pt>
                <c:pt idx="3951">
                  <c:v>13.630007276595746</c:v>
                </c:pt>
                <c:pt idx="3952">
                  <c:v>13.630007276595743</c:v>
                </c:pt>
                <c:pt idx="3953">
                  <c:v>13.630422851063829</c:v>
                </c:pt>
                <c:pt idx="3954">
                  <c:v>13.630838425531914</c:v>
                </c:pt>
                <c:pt idx="3955">
                  <c:v>13.630422851063829</c:v>
                </c:pt>
                <c:pt idx="3956">
                  <c:v>13.630422851063829</c:v>
                </c:pt>
                <c:pt idx="3957">
                  <c:v>13.630838425531918</c:v>
                </c:pt>
                <c:pt idx="3958">
                  <c:v>13.631669574468088</c:v>
                </c:pt>
                <c:pt idx="3959">
                  <c:v>13.632916297872343</c:v>
                </c:pt>
                <c:pt idx="3960">
                  <c:v>13.634188978723408</c:v>
                </c:pt>
                <c:pt idx="3961">
                  <c:v>13.63587723404256</c:v>
                </c:pt>
                <c:pt idx="3962">
                  <c:v>13.637565489361711</c:v>
                </c:pt>
                <c:pt idx="3963">
                  <c:v>13.638422595744689</c:v>
                </c:pt>
                <c:pt idx="3964">
                  <c:v>13.639279702127668</c:v>
                </c:pt>
                <c:pt idx="3965">
                  <c:v>13.639695276595752</c:v>
                </c:pt>
                <c:pt idx="3966">
                  <c:v>13.640136808510647</c:v>
                </c:pt>
                <c:pt idx="3967">
                  <c:v>13.639305659574475</c:v>
                </c:pt>
                <c:pt idx="3968">
                  <c:v>13.638058936170218</c:v>
                </c:pt>
                <c:pt idx="3969">
                  <c:v>13.636812212765964</c:v>
                </c:pt>
                <c:pt idx="3970">
                  <c:v>13.635539531914899</c:v>
                </c:pt>
                <c:pt idx="3971">
                  <c:v>13.634266851063831</c:v>
                </c:pt>
                <c:pt idx="3972">
                  <c:v>13.63299417021277</c:v>
                </c:pt>
                <c:pt idx="3973">
                  <c:v>13.631721489361706</c:v>
                </c:pt>
                <c:pt idx="3974">
                  <c:v>13.629617659574471</c:v>
                </c:pt>
                <c:pt idx="3975">
                  <c:v>13.62665672340426</c:v>
                </c:pt>
                <c:pt idx="3976">
                  <c:v>13.623280212765962</c:v>
                </c:pt>
                <c:pt idx="3977">
                  <c:v>13.619488127659579</c:v>
                </c:pt>
                <c:pt idx="3978">
                  <c:v>13.616527191489366</c:v>
                </c:pt>
                <c:pt idx="3979">
                  <c:v>13.613981829787237</c:v>
                </c:pt>
                <c:pt idx="3980">
                  <c:v>13.611020893617024</c:v>
                </c:pt>
                <c:pt idx="3981">
                  <c:v>13.608917063829789</c:v>
                </c:pt>
                <c:pt idx="3982">
                  <c:v>13.605956127659576</c:v>
                </c:pt>
                <c:pt idx="3983">
                  <c:v>13.603826340425531</c:v>
                </c:pt>
                <c:pt idx="3984">
                  <c:v>13.602553659574463</c:v>
                </c:pt>
                <c:pt idx="3985">
                  <c:v>13.601696553191484</c:v>
                </c:pt>
                <c:pt idx="3986">
                  <c:v>13.601280978723395</c:v>
                </c:pt>
                <c:pt idx="3987">
                  <c:v>13.600865404255313</c:v>
                </c:pt>
                <c:pt idx="3988">
                  <c:v>13.600034255319141</c:v>
                </c:pt>
                <c:pt idx="3989">
                  <c:v>13.599618680851057</c:v>
                </c:pt>
                <c:pt idx="3990">
                  <c:v>13.600034255319141</c:v>
                </c:pt>
                <c:pt idx="3991">
                  <c:v>13.600449829787228</c:v>
                </c:pt>
                <c:pt idx="3992">
                  <c:v>13.600865404255314</c:v>
                </c:pt>
                <c:pt idx="3993">
                  <c:v>13.6012809787234</c:v>
                </c:pt>
                <c:pt idx="3994">
                  <c:v>13.6012809787234</c:v>
                </c:pt>
                <c:pt idx="3995">
                  <c:v>13.6012809787234</c:v>
                </c:pt>
                <c:pt idx="3996">
                  <c:v>13.601696553191486</c:v>
                </c:pt>
                <c:pt idx="3997">
                  <c:v>13.6012809787234</c:v>
                </c:pt>
                <c:pt idx="3998">
                  <c:v>13.601722510638295</c:v>
                </c:pt>
                <c:pt idx="3999">
                  <c:v>13.6012809787234</c:v>
                </c:pt>
                <c:pt idx="4000">
                  <c:v>13.600423872340418</c:v>
                </c:pt>
                <c:pt idx="4001">
                  <c:v>13.59959272340425</c:v>
                </c:pt>
                <c:pt idx="4002">
                  <c:v>13.598320042553182</c:v>
                </c:pt>
                <c:pt idx="4003">
                  <c:v>13.597047361702119</c:v>
                </c:pt>
                <c:pt idx="4004">
                  <c:v>13.595774680851054</c:v>
                </c:pt>
                <c:pt idx="4005">
                  <c:v>13.594086425531906</c:v>
                </c:pt>
                <c:pt idx="4006">
                  <c:v>13.592398170212753</c:v>
                </c:pt>
                <c:pt idx="4007">
                  <c:v>13.591125489361691</c:v>
                </c:pt>
                <c:pt idx="4008">
                  <c:v>13.589878765957433</c:v>
                </c:pt>
                <c:pt idx="4009">
                  <c:v>13.589463191489351</c:v>
                </c:pt>
                <c:pt idx="4010">
                  <c:v>13.589463191489353</c:v>
                </c:pt>
                <c:pt idx="4011">
                  <c:v>13.589463191489353</c:v>
                </c:pt>
                <c:pt idx="4012">
                  <c:v>13.589463191489356</c:v>
                </c:pt>
                <c:pt idx="4013">
                  <c:v>13.590294340425526</c:v>
                </c:pt>
                <c:pt idx="4014">
                  <c:v>13.592398170212764</c:v>
                </c:pt>
                <c:pt idx="4015">
                  <c:v>13.595774680851061</c:v>
                </c:pt>
                <c:pt idx="4016">
                  <c:v>13.59915119148936</c:v>
                </c:pt>
                <c:pt idx="4017">
                  <c:v>13.602527702127659</c:v>
                </c:pt>
                <c:pt idx="4018">
                  <c:v>13.606345744680851</c:v>
                </c:pt>
                <c:pt idx="4019">
                  <c:v>13.610579361702126</c:v>
                </c:pt>
                <c:pt idx="4020">
                  <c:v>13.614397404255316</c:v>
                </c:pt>
                <c:pt idx="4021">
                  <c:v>13.619046595744676</c:v>
                </c:pt>
                <c:pt idx="4022">
                  <c:v>13.623695787234036</c:v>
                </c:pt>
                <c:pt idx="4023">
                  <c:v>13.628344978723398</c:v>
                </c:pt>
                <c:pt idx="4024">
                  <c:v>13.632137063829781</c:v>
                </c:pt>
                <c:pt idx="4025">
                  <c:v>13.634682425531912</c:v>
                </c:pt>
                <c:pt idx="4026">
                  <c:v>13.636812212765951</c:v>
                </c:pt>
                <c:pt idx="4027">
                  <c:v>13.639773148936166</c:v>
                </c:pt>
                <c:pt idx="4028">
                  <c:v>13.642318510638294</c:v>
                </c:pt>
                <c:pt idx="4029">
                  <c:v>13.644837914893611</c:v>
                </c:pt>
                <c:pt idx="4030">
                  <c:v>13.646110595744679</c:v>
                </c:pt>
                <c:pt idx="4031">
                  <c:v>13.646967702127659</c:v>
                </c:pt>
                <c:pt idx="4032">
                  <c:v>13.647824808510638</c:v>
                </c:pt>
                <c:pt idx="4033">
                  <c:v>13.648240382978724</c:v>
                </c:pt>
                <c:pt idx="4034">
                  <c:v>13.649071531914895</c:v>
                </c:pt>
                <c:pt idx="4035">
                  <c:v>13.649487106382981</c:v>
                </c:pt>
                <c:pt idx="4036">
                  <c:v>13.650318255319153</c:v>
                </c:pt>
                <c:pt idx="4037">
                  <c:v>13.650733829787239</c:v>
                </c:pt>
                <c:pt idx="4038">
                  <c:v>13.651149404255321</c:v>
                </c:pt>
                <c:pt idx="4039">
                  <c:v>13.652006510638298</c:v>
                </c:pt>
                <c:pt idx="4040">
                  <c:v>13.654110340425532</c:v>
                </c:pt>
                <c:pt idx="4041">
                  <c:v>13.656629744680853</c:v>
                </c:pt>
                <c:pt idx="4042">
                  <c:v>13.659590680851064</c:v>
                </c:pt>
                <c:pt idx="4043">
                  <c:v>13.660863361702127</c:v>
                </c:pt>
                <c:pt idx="4044">
                  <c:v>13.662551617021276</c:v>
                </c:pt>
                <c:pt idx="4045">
                  <c:v>13.663382765957444</c:v>
                </c:pt>
                <c:pt idx="4046">
                  <c:v>13.665071021276596</c:v>
                </c:pt>
                <c:pt idx="4047">
                  <c:v>13.666759276595748</c:v>
                </c:pt>
                <c:pt idx="4048">
                  <c:v>13.668447531914897</c:v>
                </c:pt>
                <c:pt idx="4049">
                  <c:v>13.670135787234045</c:v>
                </c:pt>
                <c:pt idx="4050">
                  <c:v>13.671824042553194</c:v>
                </c:pt>
                <c:pt idx="4051">
                  <c:v>13.673953829787234</c:v>
                </c:pt>
                <c:pt idx="4052">
                  <c:v>13.676083617021277</c:v>
                </c:pt>
                <c:pt idx="4053">
                  <c:v>13.677771872340427</c:v>
                </c:pt>
                <c:pt idx="4054">
                  <c:v>13.679460127659576</c:v>
                </c:pt>
                <c:pt idx="4055">
                  <c:v>13.680706851063835</c:v>
                </c:pt>
                <c:pt idx="4056">
                  <c:v>13.681122425531921</c:v>
                </c:pt>
                <c:pt idx="4057">
                  <c:v>13.681538000000007</c:v>
                </c:pt>
                <c:pt idx="4058">
                  <c:v>13.681538000000007</c:v>
                </c:pt>
                <c:pt idx="4059">
                  <c:v>13.682810680851068</c:v>
                </c:pt>
                <c:pt idx="4060">
                  <c:v>13.682810680851068</c:v>
                </c:pt>
                <c:pt idx="4061">
                  <c:v>13.68281068085107</c:v>
                </c:pt>
                <c:pt idx="4062">
                  <c:v>13.681953574468093</c:v>
                </c:pt>
                <c:pt idx="4063">
                  <c:v>13.68109646808511</c:v>
                </c:pt>
                <c:pt idx="4064">
                  <c:v>13.680265319148942</c:v>
                </c:pt>
                <c:pt idx="4065">
                  <c:v>13.67940821276596</c:v>
                </c:pt>
                <c:pt idx="4066">
                  <c:v>13.677719957446811</c:v>
                </c:pt>
                <c:pt idx="4067">
                  <c:v>13.675590170212768</c:v>
                </c:pt>
                <c:pt idx="4068">
                  <c:v>13.673901914893621</c:v>
                </c:pt>
                <c:pt idx="4069">
                  <c:v>13.671356553191492</c:v>
                </c:pt>
                <c:pt idx="4070">
                  <c:v>13.668811191489365</c:v>
                </c:pt>
                <c:pt idx="4071">
                  <c:v>13.667122936170216</c:v>
                </c:pt>
                <c:pt idx="4072">
                  <c:v>13.666265829787239</c:v>
                </c:pt>
                <c:pt idx="4073">
                  <c:v>13.66540872340426</c:v>
                </c:pt>
                <c:pt idx="4074">
                  <c:v>13.664136042553196</c:v>
                </c:pt>
                <c:pt idx="4075">
                  <c:v>13.662863361702133</c:v>
                </c:pt>
                <c:pt idx="4076">
                  <c:v>13.662863361702133</c:v>
                </c:pt>
                <c:pt idx="4077">
                  <c:v>13.663278936170219</c:v>
                </c:pt>
                <c:pt idx="4078">
                  <c:v>13.664551617021282</c:v>
                </c:pt>
                <c:pt idx="4079">
                  <c:v>13.665824297872343</c:v>
                </c:pt>
                <c:pt idx="4080">
                  <c:v>13.667096978723405</c:v>
                </c:pt>
                <c:pt idx="4081">
                  <c:v>13.66836965957447</c:v>
                </c:pt>
                <c:pt idx="4082">
                  <c:v>13.670473489361703</c:v>
                </c:pt>
                <c:pt idx="4083">
                  <c:v>13.672577319148935</c:v>
                </c:pt>
                <c:pt idx="4084">
                  <c:v>13.673850000000002</c:v>
                </c:pt>
                <c:pt idx="4085">
                  <c:v>13.675122680851064</c:v>
                </c:pt>
                <c:pt idx="4086">
                  <c:v>13.675953829787238</c:v>
                </c:pt>
                <c:pt idx="4087">
                  <c:v>13.675953829787238</c:v>
                </c:pt>
                <c:pt idx="4088">
                  <c:v>13.675538255319156</c:v>
                </c:pt>
                <c:pt idx="4089">
                  <c:v>13.675096723404261</c:v>
                </c:pt>
                <c:pt idx="4090">
                  <c:v>13.675953829787238</c:v>
                </c:pt>
                <c:pt idx="4091">
                  <c:v>13.676369404255324</c:v>
                </c:pt>
                <c:pt idx="4092">
                  <c:v>13.676784978723409</c:v>
                </c:pt>
                <c:pt idx="4093">
                  <c:v>13.676369404255322</c:v>
                </c:pt>
                <c:pt idx="4094">
                  <c:v>13.675953829787238</c:v>
                </c:pt>
                <c:pt idx="4095">
                  <c:v>13.675512297872343</c:v>
                </c:pt>
                <c:pt idx="4096">
                  <c:v>13.675096723404261</c:v>
                </c:pt>
                <c:pt idx="4097">
                  <c:v>13.674265574468089</c:v>
                </c:pt>
                <c:pt idx="4098">
                  <c:v>13.673408468085112</c:v>
                </c:pt>
                <c:pt idx="4099">
                  <c:v>13.672551361702135</c:v>
                </c:pt>
                <c:pt idx="4100">
                  <c:v>13.672135787234049</c:v>
                </c:pt>
                <c:pt idx="4101">
                  <c:v>13.672135787234049</c:v>
                </c:pt>
                <c:pt idx="4102">
                  <c:v>13.672135787234049</c:v>
                </c:pt>
                <c:pt idx="4103">
                  <c:v>13.672135787234049</c:v>
                </c:pt>
                <c:pt idx="4104">
                  <c:v>13.672135787234051</c:v>
                </c:pt>
                <c:pt idx="4105">
                  <c:v>13.672551361702132</c:v>
                </c:pt>
                <c:pt idx="4106">
                  <c:v>13.671694255319158</c:v>
                </c:pt>
                <c:pt idx="4107">
                  <c:v>13.672109829787244</c:v>
                </c:pt>
                <c:pt idx="4108">
                  <c:v>13.67252540425533</c:v>
                </c:pt>
                <c:pt idx="4109">
                  <c:v>13.673382510638309</c:v>
                </c:pt>
                <c:pt idx="4110">
                  <c:v>13.673798085106394</c:v>
                </c:pt>
                <c:pt idx="4111">
                  <c:v>13.674213659574479</c:v>
                </c:pt>
                <c:pt idx="4112">
                  <c:v>13.674629234042563</c:v>
                </c:pt>
                <c:pt idx="4113">
                  <c:v>13.675901914893624</c:v>
                </c:pt>
                <c:pt idx="4114">
                  <c:v>13.677590170212772</c:v>
                </c:pt>
                <c:pt idx="4115">
                  <c:v>13.67883689361703</c:v>
                </c:pt>
                <c:pt idx="4116">
                  <c:v>13.681382255319155</c:v>
                </c:pt>
                <c:pt idx="4117">
                  <c:v>13.684343191489367</c:v>
                </c:pt>
                <c:pt idx="4118">
                  <c:v>13.68813527659575</c:v>
                </c:pt>
                <c:pt idx="4119">
                  <c:v>13.691511787234049</c:v>
                </c:pt>
                <c:pt idx="4120">
                  <c:v>13.694472723404258</c:v>
                </c:pt>
                <c:pt idx="4121">
                  <c:v>13.69743365957447</c:v>
                </c:pt>
                <c:pt idx="4122">
                  <c:v>13.700394595744681</c:v>
                </c:pt>
                <c:pt idx="4123">
                  <c:v>13.702082851063832</c:v>
                </c:pt>
                <c:pt idx="4124">
                  <c:v>13.70377110638298</c:v>
                </c:pt>
                <c:pt idx="4125">
                  <c:v>13.704602255319152</c:v>
                </c:pt>
                <c:pt idx="4126">
                  <c:v>13.705433404255324</c:v>
                </c:pt>
                <c:pt idx="4127">
                  <c:v>13.706264553191492</c:v>
                </c:pt>
                <c:pt idx="4128">
                  <c:v>13.705848978723404</c:v>
                </c:pt>
                <c:pt idx="4129">
                  <c:v>13.704576297872341</c:v>
                </c:pt>
                <c:pt idx="4130">
                  <c:v>13.701641319148937</c:v>
                </c:pt>
                <c:pt idx="4131">
                  <c:v>13.699537489361704</c:v>
                </c:pt>
                <c:pt idx="4132">
                  <c:v>13.697018085106384</c:v>
                </c:pt>
                <c:pt idx="4133">
                  <c:v>13.695329829787235</c:v>
                </c:pt>
                <c:pt idx="4134">
                  <c:v>13.692810425531913</c:v>
                </c:pt>
                <c:pt idx="4135">
                  <c:v>13.691122170212767</c:v>
                </c:pt>
                <c:pt idx="4136">
                  <c:v>13.689433914893616</c:v>
                </c:pt>
                <c:pt idx="4137">
                  <c:v>13.687745659574468</c:v>
                </c:pt>
                <c:pt idx="4138">
                  <c:v>13.686498936170212</c:v>
                </c:pt>
                <c:pt idx="4139">
                  <c:v>13.685252212765958</c:v>
                </c:pt>
                <c:pt idx="4140">
                  <c:v>13.684421063829785</c:v>
                </c:pt>
                <c:pt idx="4141">
                  <c:v>13.6840054893617</c:v>
                </c:pt>
                <c:pt idx="4142">
                  <c:v>13.683174340425529</c:v>
                </c:pt>
                <c:pt idx="4143">
                  <c:v>13.682758765957443</c:v>
                </c:pt>
                <c:pt idx="4144">
                  <c:v>13.683589914893615</c:v>
                </c:pt>
                <c:pt idx="4145">
                  <c:v>13.6840054893617</c:v>
                </c:pt>
                <c:pt idx="4146">
                  <c:v>13.685693744680853</c:v>
                </c:pt>
                <c:pt idx="4147">
                  <c:v>13.686966425531915</c:v>
                </c:pt>
                <c:pt idx="4148">
                  <c:v>13.68823910638298</c:v>
                </c:pt>
                <c:pt idx="4149">
                  <c:v>13.688680638297871</c:v>
                </c:pt>
                <c:pt idx="4150">
                  <c:v>13.689537744680848</c:v>
                </c:pt>
                <c:pt idx="4151">
                  <c:v>13.689953319148938</c:v>
                </c:pt>
                <c:pt idx="4152">
                  <c:v>13.690368893617023</c:v>
                </c:pt>
                <c:pt idx="4153">
                  <c:v>13.690368893617023</c:v>
                </c:pt>
                <c:pt idx="4154">
                  <c:v>13.689953319148934</c:v>
                </c:pt>
                <c:pt idx="4155">
                  <c:v>13.689537744680848</c:v>
                </c:pt>
                <c:pt idx="4156">
                  <c:v>13.688680638297871</c:v>
                </c:pt>
                <c:pt idx="4157">
                  <c:v>13.688680638297871</c:v>
                </c:pt>
                <c:pt idx="4158">
                  <c:v>13.689096212765959</c:v>
                </c:pt>
                <c:pt idx="4159">
                  <c:v>13.689537744680853</c:v>
                </c:pt>
                <c:pt idx="4160">
                  <c:v>13.688680638297875</c:v>
                </c:pt>
                <c:pt idx="4161">
                  <c:v>13.688680638297875</c:v>
                </c:pt>
                <c:pt idx="4162">
                  <c:v>13.688265063829789</c:v>
                </c:pt>
                <c:pt idx="4163">
                  <c:v>13.687823531914896</c:v>
                </c:pt>
                <c:pt idx="4164">
                  <c:v>13.686550851063833</c:v>
                </c:pt>
                <c:pt idx="4165">
                  <c:v>13.68527817021277</c:v>
                </c:pt>
                <c:pt idx="4166">
                  <c:v>13.684005489361708</c:v>
                </c:pt>
                <c:pt idx="4167">
                  <c:v>13.68358991489362</c:v>
                </c:pt>
                <c:pt idx="4168">
                  <c:v>13.68358991489362</c:v>
                </c:pt>
                <c:pt idx="4169">
                  <c:v>13.68358991489362</c:v>
                </c:pt>
                <c:pt idx="4170">
                  <c:v>13.684031446808515</c:v>
                </c:pt>
                <c:pt idx="4171">
                  <c:v>13.684888553191492</c:v>
                </c:pt>
                <c:pt idx="4172">
                  <c:v>13.686161234042554</c:v>
                </c:pt>
                <c:pt idx="4173">
                  <c:v>13.687018340425531</c:v>
                </c:pt>
                <c:pt idx="4174">
                  <c:v>13.688291021276592</c:v>
                </c:pt>
                <c:pt idx="4175">
                  <c:v>13.690394851063825</c:v>
                </c:pt>
                <c:pt idx="4176">
                  <c:v>13.693355787234037</c:v>
                </c:pt>
                <c:pt idx="4177">
                  <c:v>13.697563446808509</c:v>
                </c:pt>
                <c:pt idx="4178">
                  <c:v>13.70177110638298</c:v>
                </c:pt>
                <c:pt idx="4179">
                  <c:v>13.705563191489363</c:v>
                </c:pt>
                <c:pt idx="4180">
                  <c:v>13.70810855319149</c:v>
                </c:pt>
                <c:pt idx="4181">
                  <c:v>13.71062795744681</c:v>
                </c:pt>
                <c:pt idx="4182">
                  <c:v>13.712731787234045</c:v>
                </c:pt>
                <c:pt idx="4183">
                  <c:v>13.713588893617024</c:v>
                </c:pt>
                <c:pt idx="4184">
                  <c:v>13.714420042553193</c:v>
                </c:pt>
                <c:pt idx="4185">
                  <c:v>13.715251191489363</c:v>
                </c:pt>
                <c:pt idx="4186">
                  <c:v>13.716497914893619</c:v>
                </c:pt>
                <c:pt idx="4187">
                  <c:v>13.717744638297876</c:v>
                </c:pt>
                <c:pt idx="4188">
                  <c:v>13.718575787234046</c:v>
                </c:pt>
                <c:pt idx="4189">
                  <c:v>13.719848468085109</c:v>
                </c:pt>
                <c:pt idx="4190">
                  <c:v>13.720264042553193</c:v>
                </c:pt>
                <c:pt idx="4191">
                  <c:v>13.719432893617022</c:v>
                </c:pt>
                <c:pt idx="4192">
                  <c:v>13.719017319148939</c:v>
                </c:pt>
                <c:pt idx="4193">
                  <c:v>13.716913489361701</c:v>
                </c:pt>
                <c:pt idx="4194">
                  <c:v>13.715225234042553</c:v>
                </c:pt>
                <c:pt idx="4195">
                  <c:v>13.713536978723404</c:v>
                </c:pt>
                <c:pt idx="4196">
                  <c:v>13.713536978723402</c:v>
                </c:pt>
                <c:pt idx="4197">
                  <c:v>13.7135369787234</c:v>
                </c:pt>
                <c:pt idx="4198">
                  <c:v>13.713536978723402</c:v>
                </c:pt>
                <c:pt idx="4199">
                  <c:v>13.713978510638293</c:v>
                </c:pt>
                <c:pt idx="4200">
                  <c:v>13.71525119148936</c:v>
                </c:pt>
                <c:pt idx="4201">
                  <c:v>13.716108297872337</c:v>
                </c:pt>
                <c:pt idx="4202">
                  <c:v>13.716523872340424</c:v>
                </c:pt>
                <c:pt idx="4203">
                  <c:v>13.716523872340426</c:v>
                </c:pt>
                <c:pt idx="4204">
                  <c:v>13.716108297872342</c:v>
                </c:pt>
                <c:pt idx="4205">
                  <c:v>13.71527714893617</c:v>
                </c:pt>
                <c:pt idx="4206">
                  <c:v>13.714004468085109</c:v>
                </c:pt>
                <c:pt idx="4207">
                  <c:v>13.713588893617024</c:v>
                </c:pt>
                <c:pt idx="4208">
                  <c:v>13.712757744680852</c:v>
                </c:pt>
                <c:pt idx="4209">
                  <c:v>13.712757744680856</c:v>
                </c:pt>
                <c:pt idx="4210">
                  <c:v>13.711926595744686</c:v>
                </c:pt>
                <c:pt idx="4211">
                  <c:v>13.7115110212766</c:v>
                </c:pt>
                <c:pt idx="4212">
                  <c:v>13.709822765957449</c:v>
                </c:pt>
                <c:pt idx="4213">
                  <c:v>13.708134510638299</c:v>
                </c:pt>
                <c:pt idx="4214">
                  <c:v>13.706861829787236</c:v>
                </c:pt>
                <c:pt idx="4215">
                  <c:v>13.70558914893617</c:v>
                </c:pt>
                <c:pt idx="4216">
                  <c:v>13.703459361702128</c:v>
                </c:pt>
                <c:pt idx="4217">
                  <c:v>13.702186680851062</c:v>
                </c:pt>
                <c:pt idx="4218">
                  <c:v>13.700913999999999</c:v>
                </c:pt>
                <c:pt idx="4219">
                  <c:v>13.699641319148936</c:v>
                </c:pt>
                <c:pt idx="4220">
                  <c:v>13.698784212765958</c:v>
                </c:pt>
                <c:pt idx="4221">
                  <c:v>13.697927106382981</c:v>
                </c:pt>
                <c:pt idx="4222">
                  <c:v>13.697511531914895</c:v>
                </c:pt>
                <c:pt idx="4223">
                  <c:v>13.696680382978725</c:v>
                </c:pt>
                <c:pt idx="4224">
                  <c:v>13.696264808510637</c:v>
                </c:pt>
                <c:pt idx="4225">
                  <c:v>13.695433659574467</c:v>
                </c:pt>
                <c:pt idx="4226">
                  <c:v>13.695433659574467</c:v>
                </c:pt>
                <c:pt idx="4227">
                  <c:v>13.695849234042552</c:v>
                </c:pt>
                <c:pt idx="4228">
                  <c:v>13.697121914893616</c:v>
                </c:pt>
                <c:pt idx="4229">
                  <c:v>13.698810170212765</c:v>
                </c:pt>
                <c:pt idx="4230">
                  <c:v>13.701329574468087</c:v>
                </c:pt>
                <c:pt idx="4231">
                  <c:v>13.703433404255321</c:v>
                </c:pt>
                <c:pt idx="4232">
                  <c:v>13.705537234042556</c:v>
                </c:pt>
                <c:pt idx="4233">
                  <c:v>13.706809914893622</c:v>
                </c:pt>
                <c:pt idx="4234">
                  <c:v>13.708082595744685</c:v>
                </c:pt>
                <c:pt idx="4235">
                  <c:v>13.709770851063835</c:v>
                </c:pt>
                <c:pt idx="4236">
                  <c:v>13.711017574468089</c:v>
                </c:pt>
                <c:pt idx="4237">
                  <c:v>13.712705829787238</c:v>
                </c:pt>
                <c:pt idx="4238">
                  <c:v>13.714809659574472</c:v>
                </c:pt>
                <c:pt idx="4239">
                  <c:v>13.717355063829789</c:v>
                </c:pt>
                <c:pt idx="4240">
                  <c:v>13.720316042553195</c:v>
                </c:pt>
                <c:pt idx="4241">
                  <c:v>13.722835446808512</c:v>
                </c:pt>
                <c:pt idx="4242">
                  <c:v>13.725380851063832</c:v>
                </c:pt>
                <c:pt idx="4243">
                  <c:v>13.727069148936174</c:v>
                </c:pt>
                <c:pt idx="4244">
                  <c:v>13.728315872340429</c:v>
                </c:pt>
                <c:pt idx="4245">
                  <c:v>13.729588553191492</c:v>
                </c:pt>
                <c:pt idx="4246">
                  <c:v>13.730004127659575</c:v>
                </c:pt>
                <c:pt idx="4247">
                  <c:v>13.730004127659575</c:v>
                </c:pt>
                <c:pt idx="4248">
                  <c:v>13.729562595744682</c:v>
                </c:pt>
                <c:pt idx="4249">
                  <c:v>13.729562595744682</c:v>
                </c:pt>
                <c:pt idx="4250">
                  <c:v>13.729562595744678</c:v>
                </c:pt>
                <c:pt idx="4251">
                  <c:v>13.729147021276592</c:v>
                </c:pt>
                <c:pt idx="4252">
                  <c:v>13.728731446808506</c:v>
                </c:pt>
                <c:pt idx="4253">
                  <c:v>13.727874340425526</c:v>
                </c:pt>
                <c:pt idx="4254">
                  <c:v>13.727017234042545</c:v>
                </c:pt>
                <c:pt idx="4255">
                  <c:v>13.725744553191484</c:v>
                </c:pt>
                <c:pt idx="4256">
                  <c:v>13.722783617021271</c:v>
                </c:pt>
                <c:pt idx="4257">
                  <c:v>13.719822680851058</c:v>
                </c:pt>
                <c:pt idx="4258">
                  <c:v>13.716861744680843</c:v>
                </c:pt>
                <c:pt idx="4259">
                  <c:v>13.714757914893607</c:v>
                </c:pt>
                <c:pt idx="4260">
                  <c:v>13.713511191489353</c:v>
                </c:pt>
                <c:pt idx="4261">
                  <c:v>13.710965829787224</c:v>
                </c:pt>
                <c:pt idx="4262">
                  <c:v>13.708420468085096</c:v>
                </c:pt>
                <c:pt idx="4263">
                  <c:v>13.706732212765949</c:v>
                </c:pt>
                <c:pt idx="4264">
                  <c:v>13.705043957446801</c:v>
                </c:pt>
                <c:pt idx="4265">
                  <c:v>13.703355702127656</c:v>
                </c:pt>
                <c:pt idx="4266">
                  <c:v>13.701667446808507</c:v>
                </c:pt>
                <c:pt idx="4267">
                  <c:v>13.69997919148936</c:v>
                </c:pt>
                <c:pt idx="4268">
                  <c:v>13.69829093617021</c:v>
                </c:pt>
                <c:pt idx="4269">
                  <c:v>13.696602680851063</c:v>
                </c:pt>
                <c:pt idx="4270">
                  <c:v>13.694914425531914</c:v>
                </c:pt>
                <c:pt idx="4271">
                  <c:v>13.69281059574468</c:v>
                </c:pt>
                <c:pt idx="4272">
                  <c:v>13.691537914893617</c:v>
                </c:pt>
                <c:pt idx="4273">
                  <c:v>13.69112234042553</c:v>
                </c:pt>
                <c:pt idx="4274">
                  <c:v>13.689849659574469</c:v>
                </c:pt>
                <c:pt idx="4275">
                  <c:v>13.688161404255318</c:v>
                </c:pt>
                <c:pt idx="4276">
                  <c:v>13.685226425531912</c:v>
                </c:pt>
                <c:pt idx="4277">
                  <c:v>13.682707021276595</c:v>
                </c:pt>
                <c:pt idx="4278">
                  <c:v>13.679330510638293</c:v>
                </c:pt>
                <c:pt idx="4279">
                  <c:v>13.67639553191489</c:v>
                </c:pt>
                <c:pt idx="4280">
                  <c:v>13.67387612765957</c:v>
                </c:pt>
                <c:pt idx="4281">
                  <c:v>13.671356723404248</c:v>
                </c:pt>
                <c:pt idx="4282">
                  <c:v>13.668421744680845</c:v>
                </c:pt>
                <c:pt idx="4283">
                  <c:v>13.665486765957439</c:v>
                </c:pt>
                <c:pt idx="4284">
                  <c:v>13.662967361702119</c:v>
                </c:pt>
                <c:pt idx="4285">
                  <c:v>13.660447957446802</c:v>
                </c:pt>
                <c:pt idx="4286">
                  <c:v>13.657486978723396</c:v>
                </c:pt>
                <c:pt idx="4287">
                  <c:v>13.654110425531908</c:v>
                </c:pt>
                <c:pt idx="4288">
                  <c:v>13.651175446808505</c:v>
                </c:pt>
                <c:pt idx="4289">
                  <c:v>13.647357361702122</c:v>
                </c:pt>
                <c:pt idx="4290">
                  <c:v>13.643980808510632</c:v>
                </c:pt>
                <c:pt idx="4291">
                  <c:v>13.641045829787229</c:v>
                </c:pt>
                <c:pt idx="4292">
                  <c:v>13.638526425531909</c:v>
                </c:pt>
                <c:pt idx="4293">
                  <c:v>13.636422595744673</c:v>
                </c:pt>
                <c:pt idx="4294">
                  <c:v>13.636007021276587</c:v>
                </c:pt>
                <c:pt idx="4295">
                  <c:v>13.635591446808503</c:v>
                </c:pt>
                <c:pt idx="4296">
                  <c:v>13.635175872340417</c:v>
                </c:pt>
                <c:pt idx="4297">
                  <c:v>13.635175872340417</c:v>
                </c:pt>
                <c:pt idx="4298">
                  <c:v>13.634760297872335</c:v>
                </c:pt>
                <c:pt idx="4299">
                  <c:v>13.634760297872337</c:v>
                </c:pt>
                <c:pt idx="4300">
                  <c:v>13.635617404255314</c:v>
                </c:pt>
                <c:pt idx="4301">
                  <c:v>13.636890085106376</c:v>
                </c:pt>
                <c:pt idx="4302">
                  <c:v>13.638162765957443</c:v>
                </c:pt>
                <c:pt idx="4303">
                  <c:v>13.640708127659568</c:v>
                </c:pt>
                <c:pt idx="4304">
                  <c:v>13.643669063829782</c:v>
                </c:pt>
                <c:pt idx="4305">
                  <c:v>13.646629999999993</c:v>
                </c:pt>
                <c:pt idx="4306">
                  <c:v>13.649175361702119</c:v>
                </c:pt>
                <c:pt idx="4307">
                  <c:v>13.651279191489358</c:v>
                </c:pt>
                <c:pt idx="4308">
                  <c:v>13.654240127659572</c:v>
                </c:pt>
                <c:pt idx="4309">
                  <c:v>13.656785489361701</c:v>
                </c:pt>
                <c:pt idx="4310">
                  <c:v>13.658473744680849</c:v>
                </c:pt>
                <c:pt idx="4311">
                  <c:v>13.660161999999996</c:v>
                </c:pt>
                <c:pt idx="4312">
                  <c:v>13.661434680851062</c:v>
                </c:pt>
                <c:pt idx="4313">
                  <c:v>13.662291787234039</c:v>
                </c:pt>
                <c:pt idx="4314">
                  <c:v>13.66398004255319</c:v>
                </c:pt>
                <c:pt idx="4315">
                  <c:v>13.665252723404253</c:v>
                </c:pt>
                <c:pt idx="4316">
                  <c:v>13.665668297872338</c:v>
                </c:pt>
                <c:pt idx="4317">
                  <c:v>13.666083872340424</c:v>
                </c:pt>
                <c:pt idx="4318">
                  <c:v>13.66649944680851</c:v>
                </c:pt>
                <c:pt idx="4319">
                  <c:v>13.666083872340424</c:v>
                </c:pt>
                <c:pt idx="4320">
                  <c:v>13.664811191489365</c:v>
                </c:pt>
                <c:pt idx="4321">
                  <c:v>13.664395617021279</c:v>
                </c:pt>
                <c:pt idx="4322">
                  <c:v>13.664811191489365</c:v>
                </c:pt>
                <c:pt idx="4323">
                  <c:v>13.666057914893621</c:v>
                </c:pt>
                <c:pt idx="4324">
                  <c:v>13.667330595744684</c:v>
                </c:pt>
                <c:pt idx="4325">
                  <c:v>13.669875957446809</c:v>
                </c:pt>
                <c:pt idx="4326">
                  <c:v>13.672395361702129</c:v>
                </c:pt>
                <c:pt idx="4327">
                  <c:v>13.674499191489364</c:v>
                </c:pt>
                <c:pt idx="4328">
                  <c:v>13.676603021276598</c:v>
                </c:pt>
                <c:pt idx="4329">
                  <c:v>13.678706851063829</c:v>
                </c:pt>
                <c:pt idx="4330">
                  <c:v>13.680810680851064</c:v>
                </c:pt>
                <c:pt idx="4331">
                  <c:v>13.682914510638296</c:v>
                </c:pt>
                <c:pt idx="4332">
                  <c:v>13.685433914893613</c:v>
                </c:pt>
                <c:pt idx="4333">
                  <c:v>13.687537744680847</c:v>
                </c:pt>
                <c:pt idx="4334">
                  <c:v>13.69005714893617</c:v>
                </c:pt>
                <c:pt idx="4335">
                  <c:v>13.692576553191484</c:v>
                </c:pt>
                <c:pt idx="4336">
                  <c:v>13.695537489361701</c:v>
                </c:pt>
                <c:pt idx="4337">
                  <c:v>13.698056893617022</c:v>
                </c:pt>
                <c:pt idx="4338">
                  <c:v>13.700576297872338</c:v>
                </c:pt>
                <c:pt idx="4339">
                  <c:v>13.702264553191487</c:v>
                </c:pt>
                <c:pt idx="4340">
                  <c:v>13.703952808510635</c:v>
                </c:pt>
                <c:pt idx="4341">
                  <c:v>13.703952808510634</c:v>
                </c:pt>
                <c:pt idx="4342">
                  <c:v>13.70436838297872</c:v>
                </c:pt>
                <c:pt idx="4343">
                  <c:v>13.70436838297872</c:v>
                </c:pt>
                <c:pt idx="4344">
                  <c:v>13.703952808510634</c:v>
                </c:pt>
                <c:pt idx="4345">
                  <c:v>13.70436838297872</c:v>
                </c:pt>
                <c:pt idx="4346">
                  <c:v>13.704783957446805</c:v>
                </c:pt>
                <c:pt idx="4347">
                  <c:v>13.704783957446805</c:v>
                </c:pt>
                <c:pt idx="4348">
                  <c:v>13.703952808510634</c:v>
                </c:pt>
                <c:pt idx="4349">
                  <c:v>13.703095702127657</c:v>
                </c:pt>
                <c:pt idx="4350">
                  <c:v>13.702680127659571</c:v>
                </c:pt>
                <c:pt idx="4351">
                  <c:v>13.702264553191485</c:v>
                </c:pt>
                <c:pt idx="4352">
                  <c:v>13.701848978723397</c:v>
                </c:pt>
                <c:pt idx="4353">
                  <c:v>13.701848978723399</c:v>
                </c:pt>
                <c:pt idx="4354">
                  <c:v>13.700991872340419</c:v>
                </c:pt>
                <c:pt idx="4355">
                  <c:v>13.699719191489354</c:v>
                </c:pt>
                <c:pt idx="4356">
                  <c:v>13.698446510638293</c:v>
                </c:pt>
                <c:pt idx="4357">
                  <c:v>13.698446510638293</c:v>
                </c:pt>
                <c:pt idx="4358">
                  <c:v>13.69717382978723</c:v>
                </c:pt>
                <c:pt idx="4359">
                  <c:v>13.695901148936171</c:v>
                </c:pt>
                <c:pt idx="4360">
                  <c:v>13.695459617021276</c:v>
                </c:pt>
                <c:pt idx="4361">
                  <c:v>13.694186936170212</c:v>
                </c:pt>
                <c:pt idx="4362">
                  <c:v>13.69335578723404</c:v>
                </c:pt>
                <c:pt idx="4363">
                  <c:v>13.692940212765954</c:v>
                </c:pt>
                <c:pt idx="4364">
                  <c:v>13.692940212765956</c:v>
                </c:pt>
                <c:pt idx="4365">
                  <c:v>13.69252463829787</c:v>
                </c:pt>
                <c:pt idx="4366">
                  <c:v>13.691667531914891</c:v>
                </c:pt>
                <c:pt idx="4367">
                  <c:v>13.691251957446806</c:v>
                </c:pt>
                <c:pt idx="4368">
                  <c:v>13.691251957446804</c:v>
                </c:pt>
                <c:pt idx="4369">
                  <c:v>13.690005234042546</c:v>
                </c:pt>
                <c:pt idx="4370">
                  <c:v>13.68917408510638</c:v>
                </c:pt>
                <c:pt idx="4371">
                  <c:v>13.6883169787234</c:v>
                </c:pt>
                <c:pt idx="4372">
                  <c:v>13.687044297872337</c:v>
                </c:pt>
                <c:pt idx="4373">
                  <c:v>13.685356042553188</c:v>
                </c:pt>
                <c:pt idx="4374">
                  <c:v>13.684498936170211</c:v>
                </c:pt>
                <c:pt idx="4375">
                  <c:v>13.684083361702125</c:v>
                </c:pt>
                <c:pt idx="4376">
                  <c:v>13.68366778723404</c:v>
                </c:pt>
                <c:pt idx="4377">
                  <c:v>13.683252212765952</c:v>
                </c:pt>
                <c:pt idx="4378">
                  <c:v>13.682395106382975</c:v>
                </c:pt>
                <c:pt idx="4379">
                  <c:v>13.681563957446805</c:v>
                </c:pt>
                <c:pt idx="4380">
                  <c:v>13.680732808510635</c:v>
                </c:pt>
                <c:pt idx="4381">
                  <c:v>13.680317234042549</c:v>
                </c:pt>
                <c:pt idx="4382">
                  <c:v>13.679901659574464</c:v>
                </c:pt>
                <c:pt idx="4383">
                  <c:v>13.678213404255315</c:v>
                </c:pt>
                <c:pt idx="4384">
                  <c:v>13.676109574468082</c:v>
                </c:pt>
                <c:pt idx="4385">
                  <c:v>13.674421319148934</c:v>
                </c:pt>
                <c:pt idx="4386">
                  <c:v>13.673148638297871</c:v>
                </c:pt>
                <c:pt idx="4387">
                  <c:v>13.671875957446808</c:v>
                </c:pt>
                <c:pt idx="4388">
                  <c:v>13.670603276595743</c:v>
                </c:pt>
                <c:pt idx="4389">
                  <c:v>13.669356553191488</c:v>
                </c:pt>
                <c:pt idx="4390">
                  <c:v>13.66852540425532</c:v>
                </c:pt>
                <c:pt idx="4391">
                  <c:v>13.667252723404259</c:v>
                </c:pt>
                <c:pt idx="4392">
                  <c:v>13.665564468085106</c:v>
                </c:pt>
                <c:pt idx="4393">
                  <c:v>13.664291787234045</c:v>
                </c:pt>
                <c:pt idx="4394">
                  <c:v>13.663434680851063</c:v>
                </c:pt>
                <c:pt idx="4395">
                  <c:v>13.662993148936172</c:v>
                </c:pt>
                <c:pt idx="4396">
                  <c:v>13.662577574468088</c:v>
                </c:pt>
                <c:pt idx="4397">
                  <c:v>13.661720468085109</c:v>
                </c:pt>
                <c:pt idx="4398">
                  <c:v>13.660863361702132</c:v>
                </c:pt>
                <c:pt idx="4399">
                  <c:v>13.660421829787238</c:v>
                </c:pt>
                <c:pt idx="4400">
                  <c:v>13.659564723404259</c:v>
                </c:pt>
                <c:pt idx="4401">
                  <c:v>13.659149148936169</c:v>
                </c:pt>
                <c:pt idx="4402">
                  <c:v>13.659149148936169</c:v>
                </c:pt>
                <c:pt idx="4403">
                  <c:v>13.659564723404253</c:v>
                </c:pt>
                <c:pt idx="4404">
                  <c:v>13.659564723404255</c:v>
                </c:pt>
                <c:pt idx="4405">
                  <c:v>13.659980297872339</c:v>
                </c:pt>
                <c:pt idx="4406">
                  <c:v>13.660837404255316</c:v>
                </c:pt>
                <c:pt idx="4407">
                  <c:v>13.662110085106379</c:v>
                </c:pt>
                <c:pt idx="4408">
                  <c:v>13.663798340425529</c:v>
                </c:pt>
                <c:pt idx="4409">
                  <c:v>13.665045063829787</c:v>
                </c:pt>
                <c:pt idx="4410">
                  <c:v>13.666291787234041</c:v>
                </c:pt>
                <c:pt idx="4411">
                  <c:v>13.666707361702127</c:v>
                </c:pt>
                <c:pt idx="4412">
                  <c:v>13.667538510638298</c:v>
                </c:pt>
                <c:pt idx="4413">
                  <c:v>13.668811191489361</c:v>
                </c:pt>
                <c:pt idx="4414">
                  <c:v>13.66922676595745</c:v>
                </c:pt>
                <c:pt idx="4415">
                  <c:v>13.669642340425534</c:v>
                </c:pt>
                <c:pt idx="4416">
                  <c:v>13.671330595744683</c:v>
                </c:pt>
                <c:pt idx="4417">
                  <c:v>13.672603276595746</c:v>
                </c:pt>
                <c:pt idx="4418">
                  <c:v>13.67301885106383</c:v>
                </c:pt>
                <c:pt idx="4419">
                  <c:v>13.673434425531918</c:v>
                </c:pt>
                <c:pt idx="4420">
                  <c:v>13.673850000000002</c:v>
                </c:pt>
                <c:pt idx="4421">
                  <c:v>13.673850000000002</c:v>
                </c:pt>
                <c:pt idx="4422">
                  <c:v>13.672992893617025</c:v>
                </c:pt>
                <c:pt idx="4423">
                  <c:v>13.672551361702135</c:v>
                </c:pt>
                <c:pt idx="4424">
                  <c:v>13.67255136170213</c:v>
                </c:pt>
                <c:pt idx="4425">
                  <c:v>13.672992893617026</c:v>
                </c:pt>
                <c:pt idx="4426">
                  <c:v>13.672551361702132</c:v>
                </c:pt>
                <c:pt idx="4427">
                  <c:v>13.672109829787241</c:v>
                </c:pt>
                <c:pt idx="4428">
                  <c:v>13.671252723404264</c:v>
                </c:pt>
                <c:pt idx="4429">
                  <c:v>13.670837148936174</c:v>
                </c:pt>
                <c:pt idx="4430">
                  <c:v>13.671694255319153</c:v>
                </c:pt>
                <c:pt idx="4431">
                  <c:v>13.672109829787237</c:v>
                </c:pt>
                <c:pt idx="4432">
                  <c:v>13.671694255319151</c:v>
                </c:pt>
                <c:pt idx="4433">
                  <c:v>13.671694255319151</c:v>
                </c:pt>
                <c:pt idx="4434">
                  <c:v>13.671694255319153</c:v>
                </c:pt>
                <c:pt idx="4435">
                  <c:v>13.671694255319153</c:v>
                </c:pt>
                <c:pt idx="4436">
                  <c:v>13.672525404255321</c:v>
                </c:pt>
                <c:pt idx="4437">
                  <c:v>13.673356553191491</c:v>
                </c:pt>
                <c:pt idx="4438">
                  <c:v>13.675044808510641</c:v>
                </c:pt>
                <c:pt idx="4439">
                  <c:v>13.67673306382979</c:v>
                </c:pt>
                <c:pt idx="4440">
                  <c:v>13.677148638297874</c:v>
                </c:pt>
                <c:pt idx="4441">
                  <c:v>13.67673306382979</c:v>
                </c:pt>
                <c:pt idx="4442">
                  <c:v>13.676317489361704</c:v>
                </c:pt>
                <c:pt idx="4443">
                  <c:v>13.677174595744681</c:v>
                </c:pt>
                <c:pt idx="4444">
                  <c:v>13.67803170212766</c:v>
                </c:pt>
                <c:pt idx="4445">
                  <c:v>13.677616127659574</c:v>
                </c:pt>
                <c:pt idx="4446">
                  <c:v>13.677616127659574</c:v>
                </c:pt>
                <c:pt idx="4447">
                  <c:v>13.679304382978724</c:v>
                </c:pt>
                <c:pt idx="4448">
                  <c:v>13.680992638297875</c:v>
                </c:pt>
                <c:pt idx="4449">
                  <c:v>13.682680893617023</c:v>
                </c:pt>
                <c:pt idx="4450">
                  <c:v>13.684369148936176</c:v>
                </c:pt>
                <c:pt idx="4451">
                  <c:v>13.686498936170215</c:v>
                </c:pt>
                <c:pt idx="4452">
                  <c:v>13.688187191489364</c:v>
                </c:pt>
                <c:pt idx="4453">
                  <c:v>13.68943391489362</c:v>
                </c:pt>
                <c:pt idx="4454">
                  <c:v>13.689849489361706</c:v>
                </c:pt>
                <c:pt idx="4455">
                  <c:v>13.6902910212766</c:v>
                </c:pt>
                <c:pt idx="4456">
                  <c:v>13.691563702127663</c:v>
                </c:pt>
                <c:pt idx="4457">
                  <c:v>13.692005234042554</c:v>
                </c:pt>
                <c:pt idx="4458">
                  <c:v>13.692862340425535</c:v>
                </c:pt>
                <c:pt idx="4459">
                  <c:v>13.692862340425535</c:v>
                </c:pt>
                <c:pt idx="4460">
                  <c:v>13.692862340425535</c:v>
                </c:pt>
                <c:pt idx="4461">
                  <c:v>13.694135021276598</c:v>
                </c:pt>
                <c:pt idx="4462">
                  <c:v>13.694135021276594</c:v>
                </c:pt>
                <c:pt idx="4463">
                  <c:v>13.692446765957445</c:v>
                </c:pt>
                <c:pt idx="4464">
                  <c:v>13.690758510638295</c:v>
                </c:pt>
                <c:pt idx="4465">
                  <c:v>13.689511787234037</c:v>
                </c:pt>
                <c:pt idx="4466">
                  <c:v>13.688265063829784</c:v>
                </c:pt>
                <c:pt idx="4467">
                  <c:v>13.686576808510635</c:v>
                </c:pt>
                <c:pt idx="4468">
                  <c:v>13.685330085106377</c:v>
                </c:pt>
                <c:pt idx="4469">
                  <c:v>13.684498936170209</c:v>
                </c:pt>
                <c:pt idx="4470">
                  <c:v>13.683252212765952</c:v>
                </c:pt>
                <c:pt idx="4471">
                  <c:v>13.681122425531909</c:v>
                </c:pt>
                <c:pt idx="4472">
                  <c:v>13.678577063829783</c:v>
                </c:pt>
                <c:pt idx="4473">
                  <c:v>13.676888808510634</c:v>
                </c:pt>
                <c:pt idx="4474">
                  <c:v>13.675200553191484</c:v>
                </c:pt>
                <c:pt idx="4475">
                  <c:v>13.67395382978723</c:v>
                </c:pt>
                <c:pt idx="4476">
                  <c:v>13.671824042553185</c:v>
                </c:pt>
                <c:pt idx="4477">
                  <c:v>13.669694255319145</c:v>
                </c:pt>
                <c:pt idx="4478">
                  <c:v>13.668863106382974</c:v>
                </c:pt>
                <c:pt idx="4479">
                  <c:v>13.668863106382974</c:v>
                </c:pt>
                <c:pt idx="4480">
                  <c:v>13.669278680851059</c:v>
                </c:pt>
                <c:pt idx="4481">
                  <c:v>13.669694255319145</c:v>
                </c:pt>
                <c:pt idx="4482">
                  <c:v>13.670109829787231</c:v>
                </c:pt>
                <c:pt idx="4483">
                  <c:v>13.670109829787233</c:v>
                </c:pt>
                <c:pt idx="4484">
                  <c:v>13.669694255319147</c:v>
                </c:pt>
                <c:pt idx="4485">
                  <c:v>13.669278680851061</c:v>
                </c:pt>
                <c:pt idx="4486">
                  <c:v>13.669278680851063</c:v>
                </c:pt>
                <c:pt idx="4487">
                  <c:v>13.670135787234043</c:v>
                </c:pt>
                <c:pt idx="4488">
                  <c:v>13.671824042553192</c:v>
                </c:pt>
                <c:pt idx="4489">
                  <c:v>13.673927872340427</c:v>
                </c:pt>
                <c:pt idx="4490">
                  <c:v>13.675174595744684</c:v>
                </c:pt>
                <c:pt idx="4491">
                  <c:v>13.676005744680854</c:v>
                </c:pt>
                <c:pt idx="4492">
                  <c:v>13.678525148936174</c:v>
                </c:pt>
                <c:pt idx="4493">
                  <c:v>13.680213404255325</c:v>
                </c:pt>
                <c:pt idx="4494">
                  <c:v>13.67979782978724</c:v>
                </c:pt>
                <c:pt idx="4495">
                  <c:v>13.679382255319155</c:v>
                </c:pt>
                <c:pt idx="4496">
                  <c:v>13.678135531914899</c:v>
                </c:pt>
                <c:pt idx="4497">
                  <c:v>13.676888808510643</c:v>
                </c:pt>
                <c:pt idx="4498">
                  <c:v>13.6747590212766</c:v>
                </c:pt>
                <c:pt idx="4499">
                  <c:v>13.673070765957446</c:v>
                </c:pt>
                <c:pt idx="4500">
                  <c:v>13.671382510638297</c:v>
                </c:pt>
                <c:pt idx="4501">
                  <c:v>13.669694255319149</c:v>
                </c:pt>
                <c:pt idx="4502">
                  <c:v>13.668005999999997</c:v>
                </c:pt>
                <c:pt idx="4503">
                  <c:v>13.665486595744676</c:v>
                </c:pt>
                <c:pt idx="4504">
                  <c:v>13.663356808510633</c:v>
                </c:pt>
                <c:pt idx="4505">
                  <c:v>13.661668553191483</c:v>
                </c:pt>
                <c:pt idx="4506">
                  <c:v>13.66039587234042</c:v>
                </c:pt>
                <c:pt idx="4507">
                  <c:v>13.658707617021271</c:v>
                </c:pt>
                <c:pt idx="4508">
                  <c:v>13.656162255319147</c:v>
                </c:pt>
                <c:pt idx="4509">
                  <c:v>13.654473999999997</c:v>
                </c:pt>
                <c:pt idx="4510">
                  <c:v>13.654473999999999</c:v>
                </c:pt>
                <c:pt idx="4511">
                  <c:v>13.654473999999997</c:v>
                </c:pt>
                <c:pt idx="4512">
                  <c:v>13.654473999999997</c:v>
                </c:pt>
                <c:pt idx="4513">
                  <c:v>13.654032468085102</c:v>
                </c:pt>
                <c:pt idx="4514">
                  <c:v>13.654473999999997</c:v>
                </c:pt>
                <c:pt idx="4515">
                  <c:v>13.654473999999997</c:v>
                </c:pt>
                <c:pt idx="4516">
                  <c:v>13.654889574468081</c:v>
                </c:pt>
                <c:pt idx="4517">
                  <c:v>13.655305148936167</c:v>
                </c:pt>
                <c:pt idx="4518">
                  <c:v>13.655305148936163</c:v>
                </c:pt>
                <c:pt idx="4519">
                  <c:v>13.655720723404247</c:v>
                </c:pt>
                <c:pt idx="4520">
                  <c:v>13.65616225531914</c:v>
                </c:pt>
                <c:pt idx="4521">
                  <c:v>13.656603787234031</c:v>
                </c:pt>
                <c:pt idx="4522">
                  <c:v>13.657019361702117</c:v>
                </c:pt>
                <c:pt idx="4523">
                  <c:v>13.658292042553185</c:v>
                </c:pt>
                <c:pt idx="4524">
                  <c:v>13.659564723404248</c:v>
                </c:pt>
                <c:pt idx="4525">
                  <c:v>13.66039587234042</c:v>
                </c:pt>
                <c:pt idx="4526">
                  <c:v>13.660811446808506</c:v>
                </c:pt>
                <c:pt idx="4527">
                  <c:v>13.660811446808507</c:v>
                </c:pt>
                <c:pt idx="4528">
                  <c:v>13.661227021276597</c:v>
                </c:pt>
                <c:pt idx="4529">
                  <c:v>13.661642595744683</c:v>
                </c:pt>
                <c:pt idx="4530">
                  <c:v>13.662499702127661</c:v>
                </c:pt>
                <c:pt idx="4531">
                  <c:v>13.66418795744681</c:v>
                </c:pt>
                <c:pt idx="4532">
                  <c:v>13.665460638297871</c:v>
                </c:pt>
                <c:pt idx="4533">
                  <c:v>13.666733319148936</c:v>
                </c:pt>
                <c:pt idx="4534">
                  <c:v>13.668421574468084</c:v>
                </c:pt>
                <c:pt idx="4535">
                  <c:v>13.669694255319147</c:v>
                </c:pt>
                <c:pt idx="4536">
                  <c:v>13.670135787234038</c:v>
                </c:pt>
                <c:pt idx="4537">
                  <c:v>13.670135787234042</c:v>
                </c:pt>
                <c:pt idx="4538">
                  <c:v>13.670992893617015</c:v>
                </c:pt>
                <c:pt idx="4539">
                  <c:v>13.671849999999996</c:v>
                </c:pt>
                <c:pt idx="4540">
                  <c:v>13.672707106382974</c:v>
                </c:pt>
                <c:pt idx="4541">
                  <c:v>13.674395361702123</c:v>
                </c:pt>
                <c:pt idx="4542">
                  <c:v>13.676083617021272</c:v>
                </c:pt>
                <c:pt idx="4543">
                  <c:v>13.67818744680851</c:v>
                </c:pt>
                <c:pt idx="4544">
                  <c:v>13.680291276595742</c:v>
                </c:pt>
                <c:pt idx="4545">
                  <c:v>13.683252212765957</c:v>
                </c:pt>
                <c:pt idx="4546">
                  <c:v>13.685797574468083</c:v>
                </c:pt>
                <c:pt idx="4547">
                  <c:v>13.687070255319147</c:v>
                </c:pt>
                <c:pt idx="4548">
                  <c:v>13.6887585106383</c:v>
                </c:pt>
                <c:pt idx="4549">
                  <c:v>13.689589659574469</c:v>
                </c:pt>
                <c:pt idx="4550">
                  <c:v>13.690836382978725</c:v>
                </c:pt>
                <c:pt idx="4551">
                  <c:v>13.692966170212767</c:v>
                </c:pt>
                <c:pt idx="4552">
                  <c:v>13.694654425531914</c:v>
                </c:pt>
                <c:pt idx="4553">
                  <c:v>13.696784212765955</c:v>
                </c:pt>
                <c:pt idx="4554">
                  <c:v>13.699329574468079</c:v>
                </c:pt>
                <c:pt idx="4555">
                  <c:v>13.701874936170208</c:v>
                </c:pt>
                <c:pt idx="4556">
                  <c:v>13.704420297872334</c:v>
                </c:pt>
                <c:pt idx="4557">
                  <c:v>13.706524127659565</c:v>
                </c:pt>
                <c:pt idx="4558">
                  <c:v>13.709043531914883</c:v>
                </c:pt>
                <c:pt idx="4559">
                  <c:v>13.711978510638287</c:v>
                </c:pt>
                <c:pt idx="4560">
                  <c:v>13.714939446808502</c:v>
                </c:pt>
                <c:pt idx="4561">
                  <c:v>13.717043276595737</c:v>
                </c:pt>
                <c:pt idx="4562">
                  <c:v>13.719562680851059</c:v>
                </c:pt>
                <c:pt idx="4563">
                  <c:v>13.722523659574467</c:v>
                </c:pt>
                <c:pt idx="4564">
                  <c:v>13.725043063829785</c:v>
                </c:pt>
                <c:pt idx="4565">
                  <c:v>13.72886114893617</c:v>
                </c:pt>
                <c:pt idx="4566">
                  <c:v>13.732679234042555</c:v>
                </c:pt>
                <c:pt idx="4567">
                  <c:v>13.735614212765961</c:v>
                </c:pt>
                <c:pt idx="4568">
                  <c:v>13.738990765957452</c:v>
                </c:pt>
                <c:pt idx="4569">
                  <c:v>13.741951744680854</c:v>
                </c:pt>
                <c:pt idx="4570">
                  <c:v>13.744055574468092</c:v>
                </c:pt>
                <c:pt idx="4571">
                  <c:v>13.745743829787241</c:v>
                </c:pt>
                <c:pt idx="4572">
                  <c:v>13.747432085106391</c:v>
                </c:pt>
                <c:pt idx="4573">
                  <c:v>13.748289191489366</c:v>
                </c:pt>
                <c:pt idx="4574">
                  <c:v>13.748704765957452</c:v>
                </c:pt>
                <c:pt idx="4575">
                  <c:v>13.748289191489366</c:v>
                </c:pt>
                <c:pt idx="4576">
                  <c:v>13.748289191489366</c:v>
                </c:pt>
                <c:pt idx="4577">
                  <c:v>13.748289191489363</c:v>
                </c:pt>
                <c:pt idx="4578">
                  <c:v>13.747432085106384</c:v>
                </c:pt>
                <c:pt idx="4579">
                  <c:v>13.74743208510638</c:v>
                </c:pt>
                <c:pt idx="4580">
                  <c:v>13.747847659574465</c:v>
                </c:pt>
                <c:pt idx="4581">
                  <c:v>13.747432085106379</c:v>
                </c:pt>
                <c:pt idx="4582">
                  <c:v>13.746574978723402</c:v>
                </c:pt>
                <c:pt idx="4583">
                  <c:v>13.745717872340425</c:v>
                </c:pt>
                <c:pt idx="4584">
                  <c:v>13.744886723404253</c:v>
                </c:pt>
                <c:pt idx="4585">
                  <c:v>13.742756936170208</c:v>
                </c:pt>
                <c:pt idx="4586">
                  <c:v>13.740653106382974</c:v>
                </c:pt>
                <c:pt idx="4587">
                  <c:v>13.738964851063825</c:v>
                </c:pt>
                <c:pt idx="4588">
                  <c:v>13.737276595744676</c:v>
                </c:pt>
                <c:pt idx="4589">
                  <c:v>13.736003914893613</c:v>
                </c:pt>
                <c:pt idx="4590">
                  <c:v>13.734731234042551</c:v>
                </c:pt>
                <c:pt idx="4591">
                  <c:v>13.733458553191488</c:v>
                </c:pt>
                <c:pt idx="4592">
                  <c:v>13.731354723404253</c:v>
                </c:pt>
                <c:pt idx="4593">
                  <c:v>13.729666468085105</c:v>
                </c:pt>
                <c:pt idx="4594">
                  <c:v>13.729250893617019</c:v>
                </c:pt>
                <c:pt idx="4595">
                  <c:v>13.728419744680851</c:v>
                </c:pt>
                <c:pt idx="4596">
                  <c:v>13.728004170212767</c:v>
                </c:pt>
                <c:pt idx="4597">
                  <c:v>13.72800417021277</c:v>
                </c:pt>
                <c:pt idx="4598">
                  <c:v>13.727562638297876</c:v>
                </c:pt>
                <c:pt idx="4599">
                  <c:v>13.727562638297876</c:v>
                </c:pt>
                <c:pt idx="4600">
                  <c:v>13.727562638297874</c:v>
                </c:pt>
                <c:pt idx="4601">
                  <c:v>13.728393787234042</c:v>
                </c:pt>
                <c:pt idx="4602">
                  <c:v>13.728809361702131</c:v>
                </c:pt>
                <c:pt idx="4603">
                  <c:v>13.728809361702128</c:v>
                </c:pt>
                <c:pt idx="4604">
                  <c:v>13.72839378723404</c:v>
                </c:pt>
                <c:pt idx="4605">
                  <c:v>13.727562638297872</c:v>
                </c:pt>
                <c:pt idx="4606">
                  <c:v>13.726315914893615</c:v>
                </c:pt>
                <c:pt idx="4607">
                  <c:v>13.725484765957441</c:v>
                </c:pt>
                <c:pt idx="4608">
                  <c:v>13.725069191489355</c:v>
                </c:pt>
                <c:pt idx="4609">
                  <c:v>13.723796510638294</c:v>
                </c:pt>
                <c:pt idx="4610">
                  <c:v>13.721666680851063</c:v>
                </c:pt>
                <c:pt idx="4611">
                  <c:v>13.719562851063829</c:v>
                </c:pt>
                <c:pt idx="4612">
                  <c:v>13.717017446808509</c:v>
                </c:pt>
                <c:pt idx="4613">
                  <c:v>13.714472042553192</c:v>
                </c:pt>
                <c:pt idx="4614">
                  <c:v>13.712368212765957</c:v>
                </c:pt>
                <c:pt idx="4615">
                  <c:v>13.709822808510642</c:v>
                </c:pt>
                <c:pt idx="4616">
                  <c:v>13.707277404255326</c:v>
                </c:pt>
                <c:pt idx="4617">
                  <c:v>13.705173574468091</c:v>
                </c:pt>
                <c:pt idx="4618">
                  <c:v>13.703900893617028</c:v>
                </c:pt>
                <c:pt idx="4619">
                  <c:v>13.702628212765964</c:v>
                </c:pt>
                <c:pt idx="4620">
                  <c:v>13.702628212765962</c:v>
                </c:pt>
                <c:pt idx="4621">
                  <c:v>13.703069744680855</c:v>
                </c:pt>
                <c:pt idx="4622">
                  <c:v>13.704342425531918</c:v>
                </c:pt>
                <c:pt idx="4623">
                  <c:v>13.705615106382981</c:v>
                </c:pt>
                <c:pt idx="4624">
                  <c:v>13.706861829787238</c:v>
                </c:pt>
                <c:pt idx="4625">
                  <c:v>13.708550085106387</c:v>
                </c:pt>
                <c:pt idx="4626">
                  <c:v>13.709796808510644</c:v>
                </c:pt>
                <c:pt idx="4627">
                  <c:v>13.711069531914898</c:v>
                </c:pt>
                <c:pt idx="4628">
                  <c:v>13.712316255319152</c:v>
                </c:pt>
                <c:pt idx="4629">
                  <c:v>13.714004510638302</c:v>
                </c:pt>
                <c:pt idx="4630">
                  <c:v>13.71610834042554</c:v>
                </c:pt>
                <c:pt idx="4631">
                  <c:v>13.718627744680861</c:v>
                </c:pt>
                <c:pt idx="4632">
                  <c:v>13.722445829787244</c:v>
                </c:pt>
                <c:pt idx="4633">
                  <c:v>13.726237957446816</c:v>
                </c:pt>
                <c:pt idx="4634">
                  <c:v>13.730030042553199</c:v>
                </c:pt>
                <c:pt idx="4635">
                  <c:v>13.733822127659579</c:v>
                </c:pt>
                <c:pt idx="4636">
                  <c:v>13.736783106382982</c:v>
                </c:pt>
                <c:pt idx="4637">
                  <c:v>13.739744085106386</c:v>
                </c:pt>
                <c:pt idx="4638">
                  <c:v>13.742289489361704</c:v>
                </c:pt>
                <c:pt idx="4639">
                  <c:v>13.745250468085107</c:v>
                </c:pt>
                <c:pt idx="4640">
                  <c:v>13.74735429787234</c:v>
                </c:pt>
                <c:pt idx="4641">
                  <c:v>13.749458127659571</c:v>
                </c:pt>
                <c:pt idx="4642">
                  <c:v>13.751561957446805</c:v>
                </c:pt>
                <c:pt idx="4643">
                  <c:v>13.75366578723404</c:v>
                </c:pt>
                <c:pt idx="4644">
                  <c:v>13.755354042553188</c:v>
                </c:pt>
                <c:pt idx="4645">
                  <c:v>13.757483872340423</c:v>
                </c:pt>
                <c:pt idx="4646">
                  <c:v>13.759587744680848</c:v>
                </c:pt>
                <c:pt idx="4647">
                  <c:v>13.762107148936167</c:v>
                </c:pt>
                <c:pt idx="4648">
                  <c:v>13.764210978723399</c:v>
                </c:pt>
                <c:pt idx="4649">
                  <c:v>13.76631480851063</c:v>
                </c:pt>
                <c:pt idx="4650">
                  <c:v>13.768834212765951</c:v>
                </c:pt>
                <c:pt idx="4651">
                  <c:v>13.771353617021271</c:v>
                </c:pt>
                <c:pt idx="4652">
                  <c:v>13.773873021276591</c:v>
                </c:pt>
                <c:pt idx="4653">
                  <c:v>13.776807999999996</c:v>
                </c:pt>
                <c:pt idx="4654">
                  <c:v>13.7797429787234</c:v>
                </c:pt>
                <c:pt idx="4655">
                  <c:v>13.782677957446804</c:v>
                </c:pt>
                <c:pt idx="4656">
                  <c:v>13.786496042553189</c:v>
                </c:pt>
                <c:pt idx="4657">
                  <c:v>13.790729702127658</c:v>
                </c:pt>
                <c:pt idx="4658">
                  <c:v>13.795794510638297</c:v>
                </c:pt>
                <c:pt idx="4659">
                  <c:v>13.800443744680853</c:v>
                </c:pt>
                <c:pt idx="4660">
                  <c:v>13.804677404255322</c:v>
                </c:pt>
                <c:pt idx="4661">
                  <c:v>13.808469489361704</c:v>
                </c:pt>
                <c:pt idx="4662">
                  <c:v>13.812261574468087</c:v>
                </c:pt>
                <c:pt idx="4663">
                  <c:v>13.815638085106384</c:v>
                </c:pt>
                <c:pt idx="4664">
                  <c:v>13.818599063829787</c:v>
                </c:pt>
                <c:pt idx="4665">
                  <c:v>13.820728893617023</c:v>
                </c:pt>
                <c:pt idx="4666">
                  <c:v>13.822001574468086</c:v>
                </c:pt>
                <c:pt idx="4667">
                  <c:v>13.822832723404257</c:v>
                </c:pt>
                <c:pt idx="4668">
                  <c:v>13.824079446808513</c:v>
                </c:pt>
                <c:pt idx="4669">
                  <c:v>13.824910595744683</c:v>
                </c:pt>
                <c:pt idx="4670">
                  <c:v>13.825767744680855</c:v>
                </c:pt>
                <c:pt idx="4671">
                  <c:v>13.825767744680855</c:v>
                </c:pt>
                <c:pt idx="4672">
                  <c:v>13.825767744680856</c:v>
                </c:pt>
                <c:pt idx="4673">
                  <c:v>13.824936595744688</c:v>
                </c:pt>
                <c:pt idx="4674">
                  <c:v>13.823663872340431</c:v>
                </c:pt>
                <c:pt idx="4675">
                  <c:v>13.822832723404259</c:v>
                </c:pt>
                <c:pt idx="4676">
                  <c:v>13.822001574468089</c:v>
                </c:pt>
                <c:pt idx="4677">
                  <c:v>13.820754851063832</c:v>
                </c:pt>
                <c:pt idx="4678">
                  <c:v>13.819066595744683</c:v>
                </c:pt>
                <c:pt idx="4679">
                  <c:v>13.816521191489363</c:v>
                </c:pt>
                <c:pt idx="4680">
                  <c:v>13.813560212765958</c:v>
                </c:pt>
                <c:pt idx="4681">
                  <c:v>13.810599276595745</c:v>
                </c:pt>
                <c:pt idx="4682">
                  <c:v>13.807638340425534</c:v>
                </c:pt>
                <c:pt idx="4683">
                  <c:v>13.805534468085105</c:v>
                </c:pt>
                <c:pt idx="4684">
                  <c:v>13.802989063829788</c:v>
                </c:pt>
                <c:pt idx="4685">
                  <c:v>13.800859234042553</c:v>
                </c:pt>
                <c:pt idx="4686">
                  <c:v>13.798729404255321</c:v>
                </c:pt>
                <c:pt idx="4687">
                  <c:v>13.797456723404258</c:v>
                </c:pt>
                <c:pt idx="4688">
                  <c:v>13.796625574468086</c:v>
                </c:pt>
                <c:pt idx="4689">
                  <c:v>13.795794425531914</c:v>
                </c:pt>
                <c:pt idx="4690">
                  <c:v>13.794963276595743</c:v>
                </c:pt>
                <c:pt idx="4691">
                  <c:v>13.793716553191484</c:v>
                </c:pt>
                <c:pt idx="4692">
                  <c:v>13.792859404255315</c:v>
                </c:pt>
                <c:pt idx="4693">
                  <c:v>13.791586680851061</c:v>
                </c:pt>
                <c:pt idx="4694">
                  <c:v>13.789482851063825</c:v>
                </c:pt>
                <c:pt idx="4695">
                  <c:v>13.787794595744673</c:v>
                </c:pt>
                <c:pt idx="4696">
                  <c:v>13.786106340425524</c:v>
                </c:pt>
                <c:pt idx="4697">
                  <c:v>13.784418085106376</c:v>
                </c:pt>
                <c:pt idx="4698">
                  <c:v>13.783586978723401</c:v>
                </c:pt>
                <c:pt idx="4699">
                  <c:v>13.782755872340424</c:v>
                </c:pt>
                <c:pt idx="4700">
                  <c:v>13.78234029787234</c:v>
                </c:pt>
                <c:pt idx="4701">
                  <c:v>13.781924723404254</c:v>
                </c:pt>
                <c:pt idx="4702">
                  <c:v>13.781509148936172</c:v>
                </c:pt>
                <c:pt idx="4703">
                  <c:v>13.780652000000003</c:v>
                </c:pt>
                <c:pt idx="4704">
                  <c:v>13.780236425531918</c:v>
                </c:pt>
                <c:pt idx="4705">
                  <c:v>13.779820851063832</c:v>
                </c:pt>
                <c:pt idx="4706">
                  <c:v>13.779405276595748</c:v>
                </c:pt>
                <c:pt idx="4707">
                  <c:v>13.779405276595748</c:v>
                </c:pt>
                <c:pt idx="4708">
                  <c:v>13.77898970212766</c:v>
                </c:pt>
                <c:pt idx="4709">
                  <c:v>13.778574127659574</c:v>
                </c:pt>
                <c:pt idx="4710">
                  <c:v>13.779431276595746</c:v>
                </c:pt>
                <c:pt idx="4711">
                  <c:v>13.780262382978725</c:v>
                </c:pt>
                <c:pt idx="4712">
                  <c:v>13.781509063829789</c:v>
                </c:pt>
                <c:pt idx="4713">
                  <c:v>13.783612893617024</c:v>
                </c:pt>
                <c:pt idx="4714">
                  <c:v>13.785301148936172</c:v>
                </c:pt>
                <c:pt idx="4715">
                  <c:v>13.786989404255319</c:v>
                </c:pt>
                <c:pt idx="4716">
                  <c:v>13.787846553191489</c:v>
                </c:pt>
                <c:pt idx="4717">
                  <c:v>13.787846553191489</c:v>
                </c:pt>
                <c:pt idx="4718">
                  <c:v>13.787430978723405</c:v>
                </c:pt>
                <c:pt idx="4719">
                  <c:v>13.787430978723403</c:v>
                </c:pt>
                <c:pt idx="4720">
                  <c:v>13.786573872340426</c:v>
                </c:pt>
                <c:pt idx="4721">
                  <c:v>13.78615829787234</c:v>
                </c:pt>
                <c:pt idx="4722">
                  <c:v>13.78615829787234</c:v>
                </c:pt>
                <c:pt idx="4723">
                  <c:v>13.786158297872342</c:v>
                </c:pt>
                <c:pt idx="4724">
                  <c:v>13.786573872340426</c:v>
                </c:pt>
                <c:pt idx="4725">
                  <c:v>13.788262127659577</c:v>
                </c:pt>
                <c:pt idx="4726">
                  <c:v>13.790365957446811</c:v>
                </c:pt>
                <c:pt idx="4727">
                  <c:v>13.79291136170213</c:v>
                </c:pt>
                <c:pt idx="4728">
                  <c:v>13.795041191489364</c:v>
                </c:pt>
                <c:pt idx="4729">
                  <c:v>13.797171021276599</c:v>
                </c:pt>
                <c:pt idx="4730">
                  <c:v>13.79885931914894</c:v>
                </c:pt>
                <c:pt idx="4731">
                  <c:v>13.800547574468091</c:v>
                </c:pt>
                <c:pt idx="4732">
                  <c:v>13.802235829787239</c:v>
                </c:pt>
                <c:pt idx="4733">
                  <c:v>13.803924085106392</c:v>
                </c:pt>
                <c:pt idx="4734">
                  <c:v>13.806053914893623</c:v>
                </c:pt>
                <c:pt idx="4735">
                  <c:v>13.807300638297876</c:v>
                </c:pt>
                <c:pt idx="4736">
                  <c:v>13.8094045106383</c:v>
                </c:pt>
                <c:pt idx="4737">
                  <c:v>13.811508382978724</c:v>
                </c:pt>
                <c:pt idx="4738">
                  <c:v>13.813612255319146</c:v>
                </c:pt>
                <c:pt idx="4739">
                  <c:v>13.814884978723398</c:v>
                </c:pt>
                <c:pt idx="4740">
                  <c:v>13.816157702127652</c:v>
                </c:pt>
                <c:pt idx="4741">
                  <c:v>13.816988851063824</c:v>
                </c:pt>
                <c:pt idx="4742">
                  <c:v>13.816573276595737</c:v>
                </c:pt>
                <c:pt idx="4743">
                  <c:v>13.816988851063822</c:v>
                </c:pt>
                <c:pt idx="4744">
                  <c:v>13.817845999999991</c:v>
                </c:pt>
                <c:pt idx="4745">
                  <c:v>13.818261574468076</c:v>
                </c:pt>
                <c:pt idx="4746">
                  <c:v>13.818261574468078</c:v>
                </c:pt>
                <c:pt idx="4747">
                  <c:v>13.816988893617015</c:v>
                </c:pt>
                <c:pt idx="4748">
                  <c:v>13.815716212765954</c:v>
                </c:pt>
                <c:pt idx="4749">
                  <c:v>13.814443531914891</c:v>
                </c:pt>
                <c:pt idx="4750">
                  <c:v>13.813170851063829</c:v>
                </c:pt>
                <c:pt idx="4751">
                  <c:v>13.81148259574468</c:v>
                </c:pt>
                <c:pt idx="4752">
                  <c:v>13.809378765957449</c:v>
                </c:pt>
                <c:pt idx="4753">
                  <c:v>13.807248936170215</c:v>
                </c:pt>
                <c:pt idx="4754">
                  <c:v>13.804703531914896</c:v>
                </c:pt>
                <c:pt idx="4755">
                  <c:v>13.803015276595747</c:v>
                </c:pt>
                <c:pt idx="4756">
                  <c:v>13.802184170212769</c:v>
                </c:pt>
                <c:pt idx="4757">
                  <c:v>13.80049591489362</c:v>
                </c:pt>
                <c:pt idx="4758">
                  <c:v>13.799249234042556</c:v>
                </c:pt>
                <c:pt idx="4759">
                  <c:v>13.796729829787235</c:v>
                </c:pt>
                <c:pt idx="4760">
                  <c:v>13.793794851063829</c:v>
                </c:pt>
                <c:pt idx="4761">
                  <c:v>13.790833914893616</c:v>
                </c:pt>
                <c:pt idx="4762">
                  <c:v>13.787457404255319</c:v>
                </c:pt>
                <c:pt idx="4763">
                  <c:v>13.784911999999998</c:v>
                </c:pt>
                <c:pt idx="4764">
                  <c:v>13.782782170212768</c:v>
                </c:pt>
                <c:pt idx="4765">
                  <c:v>13.781951021276596</c:v>
                </c:pt>
                <c:pt idx="4766">
                  <c:v>13.78070429787234</c:v>
                </c:pt>
                <c:pt idx="4767">
                  <c:v>13.781145829787231</c:v>
                </c:pt>
                <c:pt idx="4768">
                  <c:v>13.781145829787228</c:v>
                </c:pt>
                <c:pt idx="4769">
                  <c:v>13.781145829787228</c:v>
                </c:pt>
                <c:pt idx="4770">
                  <c:v>13.781561404255314</c:v>
                </c:pt>
                <c:pt idx="4771">
                  <c:v>13.782392553191485</c:v>
                </c:pt>
                <c:pt idx="4772">
                  <c:v>13.781561404255314</c:v>
                </c:pt>
                <c:pt idx="4773">
                  <c:v>13.782002978723398</c:v>
                </c:pt>
                <c:pt idx="4774">
                  <c:v>13.782418553191484</c:v>
                </c:pt>
                <c:pt idx="4775">
                  <c:v>13.783665234042546</c:v>
                </c:pt>
                <c:pt idx="4776">
                  <c:v>13.784911914893614</c:v>
                </c:pt>
                <c:pt idx="4777">
                  <c:v>13.786158595744677</c:v>
                </c:pt>
                <c:pt idx="4778">
                  <c:v>13.787846851063827</c:v>
                </c:pt>
                <c:pt idx="4779">
                  <c:v>13.789976680851062</c:v>
                </c:pt>
                <c:pt idx="4780">
                  <c:v>13.792106510638298</c:v>
                </c:pt>
                <c:pt idx="4781">
                  <c:v>13.793794765957447</c:v>
                </c:pt>
                <c:pt idx="4782">
                  <c:v>13.796340170212767</c:v>
                </c:pt>
                <c:pt idx="4783">
                  <c:v>13.797612851063832</c:v>
                </c:pt>
                <c:pt idx="4784">
                  <c:v>13.799301106382982</c:v>
                </c:pt>
                <c:pt idx="4785">
                  <c:v>13.800989361702131</c:v>
                </c:pt>
                <c:pt idx="4786">
                  <c:v>13.802262042553197</c:v>
                </c:pt>
                <c:pt idx="4787">
                  <c:v>13.803093148936174</c:v>
                </c:pt>
                <c:pt idx="4788">
                  <c:v>13.804781404255325</c:v>
                </c:pt>
                <c:pt idx="4789">
                  <c:v>13.806469659574473</c:v>
                </c:pt>
                <c:pt idx="4790">
                  <c:v>13.807742340425536</c:v>
                </c:pt>
                <c:pt idx="4791">
                  <c:v>13.808157914893622</c:v>
                </c:pt>
                <c:pt idx="4792">
                  <c:v>13.808573446808515</c:v>
                </c:pt>
                <c:pt idx="4793">
                  <c:v>13.809820127659577</c:v>
                </c:pt>
                <c:pt idx="4794">
                  <c:v>13.811508382978726</c:v>
                </c:pt>
                <c:pt idx="4795">
                  <c:v>13.812781063829789</c:v>
                </c:pt>
                <c:pt idx="4796">
                  <c:v>13.814053744680852</c:v>
                </c:pt>
                <c:pt idx="4797">
                  <c:v>13.815742</c:v>
                </c:pt>
                <c:pt idx="4798">
                  <c:v>13.816573106382981</c:v>
                </c:pt>
                <c:pt idx="4799">
                  <c:v>13.817404212765959</c:v>
                </c:pt>
                <c:pt idx="4800">
                  <c:v>13.817845787234045</c:v>
                </c:pt>
                <c:pt idx="4801">
                  <c:v>13.818261361702133</c:v>
                </c:pt>
                <c:pt idx="4802">
                  <c:v>13.818676936170219</c:v>
                </c:pt>
                <c:pt idx="4803">
                  <c:v>13.818235361702135</c:v>
                </c:pt>
                <c:pt idx="4804">
                  <c:v>13.81779378723405</c:v>
                </c:pt>
                <c:pt idx="4805">
                  <c:v>13.81693663829788</c:v>
                </c:pt>
                <c:pt idx="4806">
                  <c:v>13.817767787234049</c:v>
                </c:pt>
                <c:pt idx="4807">
                  <c:v>13.819014510638306</c:v>
                </c:pt>
                <c:pt idx="4808">
                  <c:v>13.820702765957455</c:v>
                </c:pt>
                <c:pt idx="4809">
                  <c:v>13.821975446808517</c:v>
                </c:pt>
                <c:pt idx="4810">
                  <c:v>13.82324812765958</c:v>
                </c:pt>
                <c:pt idx="4811">
                  <c:v>13.824105234042555</c:v>
                </c:pt>
                <c:pt idx="4812">
                  <c:v>13.824936382978727</c:v>
                </c:pt>
                <c:pt idx="4813">
                  <c:v>13.824936382978724</c:v>
                </c:pt>
                <c:pt idx="4814">
                  <c:v>13.824936382978722</c:v>
                </c:pt>
                <c:pt idx="4815">
                  <c:v>13.824936382978716</c:v>
                </c:pt>
                <c:pt idx="4816">
                  <c:v>13.824520808510631</c:v>
                </c:pt>
                <c:pt idx="4817">
                  <c:v>13.823689659574459</c:v>
                </c:pt>
                <c:pt idx="4818">
                  <c:v>13.822858510638289</c:v>
                </c:pt>
                <c:pt idx="4819">
                  <c:v>13.823274085106371</c:v>
                </c:pt>
                <c:pt idx="4820">
                  <c:v>13.822832510638285</c:v>
                </c:pt>
                <c:pt idx="4821">
                  <c:v>13.821559787234031</c:v>
                </c:pt>
                <c:pt idx="4822">
                  <c:v>13.819455957446797</c:v>
                </c:pt>
                <c:pt idx="4823">
                  <c:v>13.817352127659566</c:v>
                </c:pt>
                <c:pt idx="4824">
                  <c:v>13.815248297872333</c:v>
                </c:pt>
                <c:pt idx="4825">
                  <c:v>13.813144468085101</c:v>
                </c:pt>
                <c:pt idx="4826">
                  <c:v>13.810599063829782</c:v>
                </c:pt>
                <c:pt idx="4827">
                  <c:v>13.808910808510637</c:v>
                </c:pt>
                <c:pt idx="4828">
                  <c:v>13.806780978723403</c:v>
                </c:pt>
                <c:pt idx="4829">
                  <c:v>13.804677148936168</c:v>
                </c:pt>
                <c:pt idx="4830">
                  <c:v>13.80298889361702</c:v>
                </c:pt>
                <c:pt idx="4831">
                  <c:v>13.801300638297871</c:v>
                </c:pt>
                <c:pt idx="4832">
                  <c:v>13.800027914893617</c:v>
                </c:pt>
                <c:pt idx="4833">
                  <c:v>13.799170765957447</c:v>
                </c:pt>
                <c:pt idx="4834">
                  <c:v>13.798755191489361</c:v>
                </c:pt>
                <c:pt idx="4835">
                  <c:v>13.797924085106382</c:v>
                </c:pt>
                <c:pt idx="4836">
                  <c:v>13.797092978723406</c:v>
                </c:pt>
                <c:pt idx="4837">
                  <c:v>13.796261872340429</c:v>
                </c:pt>
                <c:pt idx="4838">
                  <c:v>13.795404723404257</c:v>
                </c:pt>
                <c:pt idx="4839">
                  <c:v>13.794132042553192</c:v>
                </c:pt>
                <c:pt idx="4840">
                  <c:v>13.792028212765958</c:v>
                </c:pt>
                <c:pt idx="4841">
                  <c:v>13.790339957446811</c:v>
                </c:pt>
                <c:pt idx="4842">
                  <c:v>13.789067276595748</c:v>
                </c:pt>
                <c:pt idx="4843">
                  <c:v>13.7873790212766</c:v>
                </c:pt>
                <c:pt idx="4844">
                  <c:v>13.785275191489365</c:v>
                </c:pt>
                <c:pt idx="4845">
                  <c:v>13.783586936170217</c:v>
                </c:pt>
                <c:pt idx="4846">
                  <c:v>13.782314255319152</c:v>
                </c:pt>
                <c:pt idx="4847">
                  <c:v>13.78145710638298</c:v>
                </c:pt>
                <c:pt idx="4848">
                  <c:v>13.780625957446809</c:v>
                </c:pt>
                <c:pt idx="4849">
                  <c:v>13.780210382978725</c:v>
                </c:pt>
                <c:pt idx="4850">
                  <c:v>13.779794808510639</c:v>
                </c:pt>
                <c:pt idx="4851">
                  <c:v>13.779379234042553</c:v>
                </c:pt>
                <c:pt idx="4852">
                  <c:v>13.779794808510635</c:v>
                </c:pt>
                <c:pt idx="4853">
                  <c:v>13.779794808510635</c:v>
                </c:pt>
                <c:pt idx="4854">
                  <c:v>13.779794808510635</c:v>
                </c:pt>
                <c:pt idx="4855">
                  <c:v>13.780236382978723</c:v>
                </c:pt>
                <c:pt idx="4856">
                  <c:v>13.781509106382975</c:v>
                </c:pt>
                <c:pt idx="4857">
                  <c:v>13.782781829787233</c:v>
                </c:pt>
                <c:pt idx="4858">
                  <c:v>13.784885659574465</c:v>
                </c:pt>
                <c:pt idx="4859">
                  <c:v>13.7869894893617</c:v>
                </c:pt>
                <c:pt idx="4860">
                  <c:v>13.790366042553188</c:v>
                </c:pt>
                <c:pt idx="4861">
                  <c:v>13.793301021276594</c:v>
                </c:pt>
                <c:pt idx="4862">
                  <c:v>13.795820425531911</c:v>
                </c:pt>
                <c:pt idx="4863">
                  <c:v>13.79833982978723</c:v>
                </c:pt>
                <c:pt idx="4864">
                  <c:v>13.800859234042546</c:v>
                </c:pt>
                <c:pt idx="4865">
                  <c:v>13.802963063829781</c:v>
                </c:pt>
                <c:pt idx="4866">
                  <c:v>13.804651319148929</c:v>
                </c:pt>
                <c:pt idx="4867">
                  <c:v>13.806339574468083</c:v>
                </c:pt>
                <c:pt idx="4868">
                  <c:v>13.808027829787228</c:v>
                </c:pt>
                <c:pt idx="4869">
                  <c:v>13.810131659574463</c:v>
                </c:pt>
                <c:pt idx="4870">
                  <c:v>13.811819914893615</c:v>
                </c:pt>
                <c:pt idx="4871">
                  <c:v>13.813508170212765</c:v>
                </c:pt>
                <c:pt idx="4872">
                  <c:v>13.814780893617019</c:v>
                </c:pt>
                <c:pt idx="4873">
                  <c:v>13.816469148936168</c:v>
                </c:pt>
                <c:pt idx="4874">
                  <c:v>13.816469148936168</c:v>
                </c:pt>
                <c:pt idx="4875">
                  <c:v>13.816910723404254</c:v>
                </c:pt>
                <c:pt idx="4876">
                  <c:v>13.81646914893617</c:v>
                </c:pt>
                <c:pt idx="4877">
                  <c:v>13.816027574468086</c:v>
                </c:pt>
                <c:pt idx="4878">
                  <c:v>13.815612000000002</c:v>
                </c:pt>
                <c:pt idx="4879">
                  <c:v>13.815196468085107</c:v>
                </c:pt>
                <c:pt idx="4880">
                  <c:v>13.815196468085107</c:v>
                </c:pt>
                <c:pt idx="4881">
                  <c:v>13.814780936170214</c:v>
                </c:pt>
                <c:pt idx="4882">
                  <c:v>13.814780936170216</c:v>
                </c:pt>
                <c:pt idx="4883">
                  <c:v>13.815196510638298</c:v>
                </c:pt>
                <c:pt idx="4884">
                  <c:v>13.816027617021273</c:v>
                </c:pt>
                <c:pt idx="4885">
                  <c:v>13.817300297872338</c:v>
                </c:pt>
                <c:pt idx="4886">
                  <c:v>13.818572978723401</c:v>
                </c:pt>
                <c:pt idx="4887">
                  <c:v>13.820261234042546</c:v>
                </c:pt>
                <c:pt idx="4888">
                  <c:v>13.821949489361696</c:v>
                </c:pt>
                <c:pt idx="4889">
                  <c:v>13.823222170212761</c:v>
                </c:pt>
                <c:pt idx="4890">
                  <c:v>13.825325999999993</c:v>
                </c:pt>
                <c:pt idx="4891">
                  <c:v>13.827014255319142</c:v>
                </c:pt>
                <c:pt idx="4892">
                  <c:v>13.828702510638294</c:v>
                </c:pt>
                <c:pt idx="4893">
                  <c:v>13.829975191489357</c:v>
                </c:pt>
                <c:pt idx="4894">
                  <c:v>13.830832340425527</c:v>
                </c:pt>
                <c:pt idx="4895">
                  <c:v>13.832105063829784</c:v>
                </c:pt>
                <c:pt idx="4896">
                  <c:v>13.833377787234038</c:v>
                </c:pt>
                <c:pt idx="4897">
                  <c:v>13.835066042553187</c:v>
                </c:pt>
                <c:pt idx="4898">
                  <c:v>13.836338765957441</c:v>
                </c:pt>
                <c:pt idx="4899">
                  <c:v>13.837195914893609</c:v>
                </c:pt>
                <c:pt idx="4900">
                  <c:v>13.838053063829781</c:v>
                </c:pt>
                <c:pt idx="4901">
                  <c:v>13.838494638297869</c:v>
                </c:pt>
                <c:pt idx="4902">
                  <c:v>13.838910212765951</c:v>
                </c:pt>
                <c:pt idx="4903">
                  <c:v>13.838053063829783</c:v>
                </c:pt>
                <c:pt idx="4904">
                  <c:v>13.836780340425527</c:v>
                </c:pt>
                <c:pt idx="4905">
                  <c:v>13.834676510638293</c:v>
                </c:pt>
                <c:pt idx="4906">
                  <c:v>13.832572680851058</c:v>
                </c:pt>
                <c:pt idx="4907">
                  <c:v>13.830442851063827</c:v>
                </c:pt>
                <c:pt idx="4908">
                  <c:v>13.829196170212763</c:v>
                </c:pt>
                <c:pt idx="4909">
                  <c:v>13.829196170212766</c:v>
                </c:pt>
                <c:pt idx="4910">
                  <c:v>13.829611744680852</c:v>
                </c:pt>
                <c:pt idx="4911">
                  <c:v>13.830027319148938</c:v>
                </c:pt>
                <c:pt idx="4912">
                  <c:v>13.829611787234043</c:v>
                </c:pt>
                <c:pt idx="4913">
                  <c:v>13.828339106382977</c:v>
                </c:pt>
                <c:pt idx="4914">
                  <c:v>13.827092425531918</c:v>
                </c:pt>
                <c:pt idx="4915">
                  <c:v>13.826261319148937</c:v>
                </c:pt>
                <c:pt idx="4916">
                  <c:v>13.825014638297874</c:v>
                </c:pt>
                <c:pt idx="4917">
                  <c:v>13.824183531914896</c:v>
                </c:pt>
                <c:pt idx="4918">
                  <c:v>13.822910851063831</c:v>
                </c:pt>
                <c:pt idx="4919">
                  <c:v>13.822495276595745</c:v>
                </c:pt>
                <c:pt idx="4920">
                  <c:v>13.822079744680851</c:v>
                </c:pt>
                <c:pt idx="4921">
                  <c:v>13.822495319148937</c:v>
                </c:pt>
                <c:pt idx="4922">
                  <c:v>13.822495319148938</c:v>
                </c:pt>
                <c:pt idx="4923">
                  <c:v>13.822495319148937</c:v>
                </c:pt>
                <c:pt idx="4924">
                  <c:v>13.822936893617022</c:v>
                </c:pt>
                <c:pt idx="4925">
                  <c:v>13.822495319148937</c:v>
                </c:pt>
                <c:pt idx="4926">
                  <c:v>13.822079744680851</c:v>
                </c:pt>
                <c:pt idx="4927">
                  <c:v>13.820807063829788</c:v>
                </c:pt>
                <c:pt idx="4928">
                  <c:v>13.820391489361702</c:v>
                </c:pt>
                <c:pt idx="4929">
                  <c:v>13.820807021276597</c:v>
                </c:pt>
                <c:pt idx="4930">
                  <c:v>13.821222553191491</c:v>
                </c:pt>
                <c:pt idx="4931">
                  <c:v>13.821222553191491</c:v>
                </c:pt>
                <c:pt idx="4932">
                  <c:v>13.820807021276597</c:v>
                </c:pt>
                <c:pt idx="4933">
                  <c:v>13.820807021276595</c:v>
                </c:pt>
                <c:pt idx="4934">
                  <c:v>13.821222595744679</c:v>
                </c:pt>
                <c:pt idx="4935">
                  <c:v>13.821664170212763</c:v>
                </c:pt>
                <c:pt idx="4936">
                  <c:v>13.822521319148933</c:v>
                </c:pt>
                <c:pt idx="4937">
                  <c:v>13.823378468085105</c:v>
                </c:pt>
                <c:pt idx="4938">
                  <c:v>13.824651191489359</c:v>
                </c:pt>
                <c:pt idx="4939">
                  <c:v>13.825923914893616</c:v>
                </c:pt>
                <c:pt idx="4940">
                  <c:v>13.826339489361702</c:v>
                </c:pt>
                <c:pt idx="4941">
                  <c:v>13.827170595744679</c:v>
                </c:pt>
                <c:pt idx="4942">
                  <c:v>13.827170595744684</c:v>
                </c:pt>
                <c:pt idx="4943">
                  <c:v>13.826755021276599</c:v>
                </c:pt>
                <c:pt idx="4944">
                  <c:v>13.82592391489362</c:v>
                </c:pt>
                <c:pt idx="4945">
                  <c:v>13.82506676595745</c:v>
                </c:pt>
                <c:pt idx="4946">
                  <c:v>13.82420961702128</c:v>
                </c:pt>
                <c:pt idx="4947">
                  <c:v>13.822521319148938</c:v>
                </c:pt>
                <c:pt idx="4948">
                  <c:v>13.821248595744683</c:v>
                </c:pt>
                <c:pt idx="4949">
                  <c:v>13.819560297872339</c:v>
                </c:pt>
                <c:pt idx="4950">
                  <c:v>13.818313574468085</c:v>
                </c:pt>
                <c:pt idx="4951">
                  <c:v>13.817040893617019</c:v>
                </c:pt>
                <c:pt idx="4952">
                  <c:v>13.815768212765956</c:v>
                </c:pt>
                <c:pt idx="4953">
                  <c:v>13.813664382978722</c:v>
                </c:pt>
                <c:pt idx="4954">
                  <c:v>13.811144978723403</c:v>
                </c:pt>
                <c:pt idx="4955">
                  <c:v>13.808183999999997</c:v>
                </c:pt>
                <c:pt idx="4956">
                  <c:v>13.804391914893618</c:v>
                </c:pt>
                <c:pt idx="4957">
                  <c:v>13.800599829787235</c:v>
                </c:pt>
                <c:pt idx="4958">
                  <c:v>13.797223319148937</c:v>
                </c:pt>
                <c:pt idx="4959">
                  <c:v>13.795535021276596</c:v>
                </c:pt>
                <c:pt idx="4960">
                  <c:v>13.794288297872338</c:v>
                </c:pt>
                <c:pt idx="4961">
                  <c:v>13.792599999999995</c:v>
                </c:pt>
                <c:pt idx="4962">
                  <c:v>13.791327276595741</c:v>
                </c:pt>
                <c:pt idx="4963">
                  <c:v>13.790470127659571</c:v>
                </c:pt>
                <c:pt idx="4964">
                  <c:v>13.790028553191485</c:v>
                </c:pt>
                <c:pt idx="4965">
                  <c:v>13.790028553191485</c:v>
                </c:pt>
                <c:pt idx="4966">
                  <c:v>13.790444127659567</c:v>
                </c:pt>
                <c:pt idx="4967">
                  <c:v>13.790444127659567</c:v>
                </c:pt>
                <c:pt idx="4968">
                  <c:v>13.790444127659567</c:v>
                </c:pt>
                <c:pt idx="4969">
                  <c:v>13.791690808510632</c:v>
                </c:pt>
                <c:pt idx="4970">
                  <c:v>13.793379063829782</c:v>
                </c:pt>
                <c:pt idx="4971">
                  <c:v>13.795067319148933</c:v>
                </c:pt>
                <c:pt idx="4972">
                  <c:v>13.797612723404251</c:v>
                </c:pt>
                <c:pt idx="4973">
                  <c:v>13.799300978723402</c:v>
                </c:pt>
                <c:pt idx="4974">
                  <c:v>13.80184638297872</c:v>
                </c:pt>
                <c:pt idx="4975">
                  <c:v>13.803093063829785</c:v>
                </c:pt>
                <c:pt idx="4976">
                  <c:v>13.803508638297872</c:v>
                </c:pt>
                <c:pt idx="4977">
                  <c:v>13.804365787234046</c:v>
                </c:pt>
                <c:pt idx="4978">
                  <c:v>13.804365787234046</c:v>
                </c:pt>
                <c:pt idx="4979">
                  <c:v>13.805196893617026</c:v>
                </c:pt>
                <c:pt idx="4980">
                  <c:v>13.805196893617026</c:v>
                </c:pt>
                <c:pt idx="4981">
                  <c:v>13.80478131914894</c:v>
                </c:pt>
                <c:pt idx="4982">
                  <c:v>13.803093063829792</c:v>
                </c:pt>
                <c:pt idx="4983">
                  <c:v>13.801820382978725</c:v>
                </c:pt>
                <c:pt idx="4984">
                  <c:v>13.800132127659575</c:v>
                </c:pt>
                <c:pt idx="4985">
                  <c:v>13.798028297872341</c:v>
                </c:pt>
                <c:pt idx="4986">
                  <c:v>13.79634004255319</c:v>
                </c:pt>
                <c:pt idx="4987">
                  <c:v>13.795508936170213</c:v>
                </c:pt>
                <c:pt idx="4988">
                  <c:v>13.795093404255315</c:v>
                </c:pt>
                <c:pt idx="4989">
                  <c:v>13.795924510638296</c:v>
                </c:pt>
                <c:pt idx="4990">
                  <c:v>13.796755617021276</c:v>
                </c:pt>
                <c:pt idx="4991">
                  <c:v>13.798002297872339</c:v>
                </c:pt>
                <c:pt idx="4992">
                  <c:v>13.799690553191487</c:v>
                </c:pt>
                <c:pt idx="4993">
                  <c:v>13.800963234042552</c:v>
                </c:pt>
                <c:pt idx="4994">
                  <c:v>13.803067063829786</c:v>
                </c:pt>
                <c:pt idx="4995">
                  <c:v>13.804755361702126</c:v>
                </c:pt>
                <c:pt idx="4996">
                  <c:v>13.806443659574466</c:v>
                </c:pt>
                <c:pt idx="4997">
                  <c:v>13.808131957446809</c:v>
                </c:pt>
                <c:pt idx="4998">
                  <c:v>13.810261787234046</c:v>
                </c:pt>
                <c:pt idx="4999">
                  <c:v>13.81236561702128</c:v>
                </c:pt>
                <c:pt idx="5000">
                  <c:v>13.815326595744684</c:v>
                </c:pt>
                <c:pt idx="5001">
                  <c:v>13.818287574468087</c:v>
                </c:pt>
                <c:pt idx="5002">
                  <c:v>13.821664127659579</c:v>
                </c:pt>
                <c:pt idx="5003">
                  <c:v>13.825040680851068</c:v>
                </c:pt>
                <c:pt idx="5004">
                  <c:v>13.82800165957447</c:v>
                </c:pt>
                <c:pt idx="5005">
                  <c:v>13.830131489361706</c:v>
                </c:pt>
                <c:pt idx="5006">
                  <c:v>13.830962638297875</c:v>
                </c:pt>
                <c:pt idx="5007">
                  <c:v>13.83220936170213</c:v>
                </c:pt>
                <c:pt idx="5008">
                  <c:v>13.833456085106384</c:v>
                </c:pt>
                <c:pt idx="5009">
                  <c:v>13.834287234042554</c:v>
                </c:pt>
                <c:pt idx="5010">
                  <c:v>13.835144382978724</c:v>
                </c:pt>
                <c:pt idx="5011">
                  <c:v>13.83558595744681</c:v>
                </c:pt>
                <c:pt idx="5012">
                  <c:v>13.836443106382978</c:v>
                </c:pt>
                <c:pt idx="5013">
                  <c:v>13.836443106382978</c:v>
                </c:pt>
                <c:pt idx="5014">
                  <c:v>13.836443106382978</c:v>
                </c:pt>
                <c:pt idx="5015">
                  <c:v>13.836443106382978</c:v>
                </c:pt>
                <c:pt idx="5016">
                  <c:v>13.835196425531915</c:v>
                </c:pt>
                <c:pt idx="5017">
                  <c:v>13.833949744680853</c:v>
                </c:pt>
                <c:pt idx="5018">
                  <c:v>13.83140434042553</c:v>
                </c:pt>
                <c:pt idx="5019">
                  <c:v>13.828443361702124</c:v>
                </c:pt>
                <c:pt idx="5020">
                  <c:v>13.82548238297872</c:v>
                </c:pt>
                <c:pt idx="5021">
                  <c:v>13.822521404255314</c:v>
                </c:pt>
                <c:pt idx="5022">
                  <c:v>13.820417574468083</c:v>
                </c:pt>
                <c:pt idx="5023">
                  <c:v>13.817898170212763</c:v>
                </c:pt>
                <c:pt idx="5024">
                  <c:v>13.815352765957446</c:v>
                </c:pt>
                <c:pt idx="5025">
                  <c:v>13.813664510638294</c:v>
                </c:pt>
                <c:pt idx="5026">
                  <c:v>13.811560680851061</c:v>
                </c:pt>
                <c:pt idx="5027">
                  <c:v>13.810287999999996</c:v>
                </c:pt>
                <c:pt idx="5028">
                  <c:v>13.809015319148934</c:v>
                </c:pt>
                <c:pt idx="5029">
                  <c:v>13.809430893617019</c:v>
                </c:pt>
                <c:pt idx="5030">
                  <c:v>13.809846425531912</c:v>
                </c:pt>
                <c:pt idx="5031">
                  <c:v>13.810261957446807</c:v>
                </c:pt>
                <c:pt idx="5032">
                  <c:v>13.811093063829786</c:v>
                </c:pt>
                <c:pt idx="5033">
                  <c:v>13.811508595744678</c:v>
                </c:pt>
                <c:pt idx="5034">
                  <c:v>13.812339702127655</c:v>
                </c:pt>
                <c:pt idx="5035">
                  <c:v>13.81275523404255</c:v>
                </c:pt>
                <c:pt idx="5036">
                  <c:v>13.81275523404255</c:v>
                </c:pt>
                <c:pt idx="5037">
                  <c:v>13.81275523404255</c:v>
                </c:pt>
                <c:pt idx="5038">
                  <c:v>13.812339659574464</c:v>
                </c:pt>
                <c:pt idx="5039">
                  <c:v>13.811508553191487</c:v>
                </c:pt>
                <c:pt idx="5040">
                  <c:v>13.811093021276593</c:v>
                </c:pt>
                <c:pt idx="5041">
                  <c:v>13.811093021276593</c:v>
                </c:pt>
                <c:pt idx="5042">
                  <c:v>13.811508553191484</c:v>
                </c:pt>
                <c:pt idx="5043">
                  <c:v>13.811508553191482</c:v>
                </c:pt>
                <c:pt idx="5044">
                  <c:v>13.811924127659568</c:v>
                </c:pt>
                <c:pt idx="5045">
                  <c:v>13.811482553191485</c:v>
                </c:pt>
                <c:pt idx="5046">
                  <c:v>13.811482553191485</c:v>
                </c:pt>
                <c:pt idx="5047">
                  <c:v>13.811482553191485</c:v>
                </c:pt>
                <c:pt idx="5048">
                  <c:v>13.811482553191487</c:v>
                </c:pt>
                <c:pt idx="5049">
                  <c:v>13.810625404255319</c:v>
                </c:pt>
                <c:pt idx="5050">
                  <c:v>13.809768255319149</c:v>
                </c:pt>
                <c:pt idx="5051">
                  <c:v>13.809352680851067</c:v>
                </c:pt>
                <c:pt idx="5052">
                  <c:v>13.809768255319149</c:v>
                </c:pt>
                <c:pt idx="5053">
                  <c:v>13.810209829787237</c:v>
                </c:pt>
                <c:pt idx="5054">
                  <c:v>13.811066978723407</c:v>
                </c:pt>
                <c:pt idx="5055">
                  <c:v>13.812755234042555</c:v>
                </c:pt>
                <c:pt idx="5056">
                  <c:v>13.814885063829788</c:v>
                </c:pt>
                <c:pt idx="5057">
                  <c:v>13.816573319148937</c:v>
                </c:pt>
                <c:pt idx="5058">
                  <c:v>13.818261574468085</c:v>
                </c:pt>
                <c:pt idx="5059">
                  <c:v>13.819534255319148</c:v>
                </c:pt>
                <c:pt idx="5060">
                  <c:v>13.820806936170211</c:v>
                </c:pt>
                <c:pt idx="5061">
                  <c:v>13.822495191489363</c:v>
                </c:pt>
                <c:pt idx="5062">
                  <c:v>13.823767872340426</c:v>
                </c:pt>
                <c:pt idx="5063">
                  <c:v>13.825014553191489</c:v>
                </c:pt>
                <c:pt idx="5064">
                  <c:v>13.826261234042555</c:v>
                </c:pt>
                <c:pt idx="5065">
                  <c:v>13.828806638297873</c:v>
                </c:pt>
                <c:pt idx="5066">
                  <c:v>13.830910468085108</c:v>
                </c:pt>
                <c:pt idx="5067">
                  <c:v>13.832183191489365</c:v>
                </c:pt>
                <c:pt idx="5068">
                  <c:v>13.833040340425535</c:v>
                </c:pt>
                <c:pt idx="5069">
                  <c:v>13.833897489361707</c:v>
                </c:pt>
                <c:pt idx="5070">
                  <c:v>13.835170212765963</c:v>
                </c:pt>
                <c:pt idx="5071">
                  <c:v>13.835585787234047</c:v>
                </c:pt>
                <c:pt idx="5072">
                  <c:v>13.835585787234047</c:v>
                </c:pt>
                <c:pt idx="5073">
                  <c:v>13.835170212765963</c:v>
                </c:pt>
                <c:pt idx="5074">
                  <c:v>13.833923489361705</c:v>
                </c:pt>
                <c:pt idx="5075">
                  <c:v>13.833092340425537</c:v>
                </c:pt>
                <c:pt idx="5076">
                  <c:v>13.831404042553197</c:v>
                </c:pt>
                <c:pt idx="5077">
                  <c:v>13.830131361702133</c:v>
                </c:pt>
                <c:pt idx="5078">
                  <c:v>13.829300255319154</c:v>
                </c:pt>
                <c:pt idx="5079">
                  <c:v>13.82888472340426</c:v>
                </c:pt>
                <c:pt idx="5080">
                  <c:v>13.829300297872344</c:v>
                </c:pt>
                <c:pt idx="5081">
                  <c:v>13.828884723404258</c:v>
                </c:pt>
                <c:pt idx="5082">
                  <c:v>13.829300297872342</c:v>
                </c:pt>
                <c:pt idx="5083">
                  <c:v>13.830573021276598</c:v>
                </c:pt>
                <c:pt idx="5084">
                  <c:v>13.831430170212771</c:v>
                </c:pt>
                <c:pt idx="5085">
                  <c:v>13.833118468085109</c:v>
                </c:pt>
                <c:pt idx="5086">
                  <c:v>13.834806723404258</c:v>
                </c:pt>
                <c:pt idx="5087">
                  <c:v>13.836494978723406</c:v>
                </c:pt>
                <c:pt idx="5088">
                  <c:v>13.837352127659576</c:v>
                </c:pt>
                <c:pt idx="5089">
                  <c:v>13.838209276595748</c:v>
                </c:pt>
                <c:pt idx="5090">
                  <c:v>13.839481957446811</c:v>
                </c:pt>
                <c:pt idx="5091">
                  <c:v>13.840754638297874</c:v>
                </c:pt>
                <c:pt idx="5092">
                  <c:v>13.842442893617024</c:v>
                </c:pt>
                <c:pt idx="5093">
                  <c:v>13.842884468085108</c:v>
                </c:pt>
                <c:pt idx="5094">
                  <c:v>13.842442893617024</c:v>
                </c:pt>
                <c:pt idx="5095">
                  <c:v>13.841585744680854</c:v>
                </c:pt>
                <c:pt idx="5096">
                  <c:v>13.840339021276597</c:v>
                </c:pt>
                <c:pt idx="5097">
                  <c:v>13.839092297872339</c:v>
                </c:pt>
                <c:pt idx="5098">
                  <c:v>13.837819574468083</c:v>
                </c:pt>
                <c:pt idx="5099">
                  <c:v>13.836546851063828</c:v>
                </c:pt>
                <c:pt idx="5100">
                  <c:v>13.836105276595744</c:v>
                </c:pt>
                <c:pt idx="5101">
                  <c:v>13.834416978723404</c:v>
                </c:pt>
                <c:pt idx="5102">
                  <c:v>13.831897574468083</c:v>
                </c:pt>
                <c:pt idx="5103">
                  <c:v>13.829767744680852</c:v>
                </c:pt>
                <c:pt idx="5104">
                  <c:v>13.827637914893618</c:v>
                </c:pt>
                <c:pt idx="5105">
                  <c:v>13.825949659574469</c:v>
                </c:pt>
                <c:pt idx="5106">
                  <c:v>13.824676978723407</c:v>
                </c:pt>
                <c:pt idx="5107">
                  <c:v>13.823404297872344</c:v>
                </c:pt>
                <c:pt idx="5108">
                  <c:v>13.822131574468086</c:v>
                </c:pt>
                <c:pt idx="5109">
                  <c:v>13.821690000000002</c:v>
                </c:pt>
                <c:pt idx="5110">
                  <c:v>13.821690000000004</c:v>
                </c:pt>
                <c:pt idx="5111">
                  <c:v>13.821690000000004</c:v>
                </c:pt>
                <c:pt idx="5112">
                  <c:v>13.821690000000002</c:v>
                </c:pt>
                <c:pt idx="5113">
                  <c:v>13.82254714893617</c:v>
                </c:pt>
                <c:pt idx="5114">
                  <c:v>13.824235404255319</c:v>
                </c:pt>
                <c:pt idx="5115">
                  <c:v>13.825923659574469</c:v>
                </c:pt>
                <c:pt idx="5116">
                  <c:v>13.827170340425534</c:v>
                </c:pt>
                <c:pt idx="5117">
                  <c:v>13.828417021276598</c:v>
                </c:pt>
                <c:pt idx="5118">
                  <c:v>13.830105276595745</c:v>
                </c:pt>
                <c:pt idx="5119">
                  <c:v>13.831377999999999</c:v>
                </c:pt>
                <c:pt idx="5120">
                  <c:v>13.833481829787234</c:v>
                </c:pt>
                <c:pt idx="5121">
                  <c:v>13.836416808510636</c:v>
                </c:pt>
                <c:pt idx="5122">
                  <c:v>13.838936212765956</c:v>
                </c:pt>
                <c:pt idx="5123">
                  <c:v>13.841455617021273</c:v>
                </c:pt>
                <c:pt idx="5124">
                  <c:v>13.843143872340425</c:v>
                </c:pt>
                <c:pt idx="5125">
                  <c:v>13.844390553191488</c:v>
                </c:pt>
                <c:pt idx="5126">
                  <c:v>13.846078808510638</c:v>
                </c:pt>
                <c:pt idx="5127">
                  <c:v>13.84693595744681</c:v>
                </c:pt>
                <c:pt idx="5128">
                  <c:v>13.847793106382982</c:v>
                </c:pt>
                <c:pt idx="5129">
                  <c:v>13.847793106382984</c:v>
                </c:pt>
                <c:pt idx="5130">
                  <c:v>13.846520382978731</c:v>
                </c:pt>
                <c:pt idx="5131">
                  <c:v>13.84566323404256</c:v>
                </c:pt>
                <c:pt idx="5132">
                  <c:v>13.843974936170218</c:v>
                </c:pt>
                <c:pt idx="5133">
                  <c:v>13.84311778723405</c:v>
                </c:pt>
                <c:pt idx="5134">
                  <c:v>13.842260638297882</c:v>
                </c:pt>
                <c:pt idx="5135">
                  <c:v>13.841819063829796</c:v>
                </c:pt>
                <c:pt idx="5136">
                  <c:v>13.841819063829794</c:v>
                </c:pt>
                <c:pt idx="5137">
                  <c:v>13.840130808510645</c:v>
                </c:pt>
                <c:pt idx="5138">
                  <c:v>13.838442553191497</c:v>
                </c:pt>
                <c:pt idx="5139">
                  <c:v>13.837195872340436</c:v>
                </c:pt>
                <c:pt idx="5140">
                  <c:v>13.837195872340436</c:v>
                </c:pt>
                <c:pt idx="5141">
                  <c:v>13.837637446808523</c:v>
                </c:pt>
                <c:pt idx="5142">
                  <c:v>13.838053021276606</c:v>
                </c:pt>
                <c:pt idx="5143">
                  <c:v>13.839299744680861</c:v>
                </c:pt>
                <c:pt idx="5144">
                  <c:v>13.840546468085115</c:v>
                </c:pt>
                <c:pt idx="5145">
                  <c:v>13.841819191489373</c:v>
                </c:pt>
                <c:pt idx="5146">
                  <c:v>13.842676340425543</c:v>
                </c:pt>
                <c:pt idx="5147">
                  <c:v>13.843117914893629</c:v>
                </c:pt>
                <c:pt idx="5148">
                  <c:v>13.844390638297883</c:v>
                </c:pt>
                <c:pt idx="5149">
                  <c:v>13.845221787234054</c:v>
                </c:pt>
                <c:pt idx="5150">
                  <c:v>13.845221787234051</c:v>
                </c:pt>
                <c:pt idx="5151">
                  <c:v>13.845663361702137</c:v>
                </c:pt>
                <c:pt idx="5152">
                  <c:v>13.845221787234051</c:v>
                </c:pt>
                <c:pt idx="5153">
                  <c:v>13.845221787234049</c:v>
                </c:pt>
                <c:pt idx="5154">
                  <c:v>13.845221787234047</c:v>
                </c:pt>
                <c:pt idx="5155">
                  <c:v>13.844390680851067</c:v>
                </c:pt>
                <c:pt idx="5156">
                  <c:v>13.842702425531918</c:v>
                </c:pt>
                <c:pt idx="5157">
                  <c:v>13.840598595744682</c:v>
                </c:pt>
                <c:pt idx="5158">
                  <c:v>13.838494765957448</c:v>
                </c:pt>
                <c:pt idx="5159">
                  <c:v>13.835949361702125</c:v>
                </c:pt>
                <c:pt idx="5160">
                  <c:v>13.833403957446807</c:v>
                </c:pt>
                <c:pt idx="5161">
                  <c:v>13.830858553191486</c:v>
                </c:pt>
                <c:pt idx="5162">
                  <c:v>13.828313148936164</c:v>
                </c:pt>
                <c:pt idx="5163">
                  <c:v>13.825793744680848</c:v>
                </c:pt>
                <c:pt idx="5164">
                  <c:v>13.823689914893613</c:v>
                </c:pt>
                <c:pt idx="5165">
                  <c:v>13.822001659574465</c:v>
                </c:pt>
                <c:pt idx="5166">
                  <c:v>13.821586085106379</c:v>
                </c:pt>
                <c:pt idx="5167">
                  <c:v>13.820313404255316</c:v>
                </c:pt>
                <c:pt idx="5168">
                  <c:v>13.818625148936167</c:v>
                </c:pt>
                <c:pt idx="5169">
                  <c:v>13.817378468085105</c:v>
                </c:pt>
                <c:pt idx="5170">
                  <c:v>13.81613178723404</c:v>
                </c:pt>
                <c:pt idx="5171">
                  <c:v>13.814885106382977</c:v>
                </c:pt>
                <c:pt idx="5172">
                  <c:v>13.813638425531916</c:v>
                </c:pt>
                <c:pt idx="5173">
                  <c:v>13.811950170212766</c:v>
                </c:pt>
                <c:pt idx="5174">
                  <c:v>13.809846340425533</c:v>
                </c:pt>
                <c:pt idx="5175">
                  <c:v>13.808573659574469</c:v>
                </c:pt>
                <c:pt idx="5176">
                  <c:v>13.807742553191487</c:v>
                </c:pt>
                <c:pt idx="5177">
                  <c:v>13.807742553191487</c:v>
                </c:pt>
                <c:pt idx="5178">
                  <c:v>13.808158127659572</c:v>
                </c:pt>
                <c:pt idx="5179">
                  <c:v>13.808573702127655</c:v>
                </c:pt>
                <c:pt idx="5180">
                  <c:v>13.808158127659569</c:v>
                </c:pt>
                <c:pt idx="5181">
                  <c:v>13.807327021276587</c:v>
                </c:pt>
                <c:pt idx="5182">
                  <c:v>13.806080340425526</c:v>
                </c:pt>
                <c:pt idx="5183">
                  <c:v>13.804807659574461</c:v>
                </c:pt>
                <c:pt idx="5184">
                  <c:v>13.805223234042547</c:v>
                </c:pt>
                <c:pt idx="5185">
                  <c:v>13.805638808510633</c:v>
                </c:pt>
                <c:pt idx="5186">
                  <c:v>13.806054382978719</c:v>
                </c:pt>
                <c:pt idx="5187">
                  <c:v>13.806885489361695</c:v>
                </c:pt>
                <c:pt idx="5188">
                  <c:v>13.807716595744672</c:v>
                </c:pt>
                <c:pt idx="5189">
                  <c:v>13.808989276595739</c:v>
                </c:pt>
                <c:pt idx="5190">
                  <c:v>13.810261957446802</c:v>
                </c:pt>
                <c:pt idx="5191">
                  <c:v>13.811534638297866</c:v>
                </c:pt>
                <c:pt idx="5192">
                  <c:v>13.812365744680845</c:v>
                </c:pt>
                <c:pt idx="5193">
                  <c:v>13.813196851063823</c:v>
                </c:pt>
                <c:pt idx="5194">
                  <c:v>13.81444353191489</c:v>
                </c:pt>
                <c:pt idx="5195">
                  <c:v>13.81613178723404</c:v>
                </c:pt>
                <c:pt idx="5196">
                  <c:v>13.818677191489362</c:v>
                </c:pt>
                <c:pt idx="5197">
                  <c:v>13.821638170212768</c:v>
                </c:pt>
                <c:pt idx="5198">
                  <c:v>13.825014680851066</c:v>
                </c:pt>
                <c:pt idx="5199">
                  <c:v>13.828832765957447</c:v>
                </c:pt>
                <c:pt idx="5200">
                  <c:v>13.831793702127662</c:v>
                </c:pt>
                <c:pt idx="5201">
                  <c:v>13.834754638297873</c:v>
                </c:pt>
                <c:pt idx="5202">
                  <c:v>13.838131148936172</c:v>
                </c:pt>
                <c:pt idx="5203">
                  <c:v>13.841949234042552</c:v>
                </c:pt>
                <c:pt idx="5204">
                  <c:v>13.846598468085107</c:v>
                </c:pt>
                <c:pt idx="5205">
                  <c:v>13.852078808510637</c:v>
                </c:pt>
                <c:pt idx="5206">
                  <c:v>13.858416297872342</c:v>
                </c:pt>
                <c:pt idx="5207">
                  <c:v>13.864753787234044</c:v>
                </c:pt>
                <c:pt idx="5208">
                  <c:v>13.871091276595747</c:v>
                </c:pt>
                <c:pt idx="5209">
                  <c:v>13.877428765957449</c:v>
                </c:pt>
                <c:pt idx="5210">
                  <c:v>13.883766255319152</c:v>
                </c:pt>
                <c:pt idx="5211">
                  <c:v>13.889688170212768</c:v>
                </c:pt>
                <c:pt idx="5212">
                  <c:v>13.8951945106383</c:v>
                </c:pt>
                <c:pt idx="5213">
                  <c:v>13.900259276595744</c:v>
                </c:pt>
                <c:pt idx="5214">
                  <c:v>13.905765617021277</c:v>
                </c:pt>
                <c:pt idx="5215">
                  <c:v>13.911271957446809</c:v>
                </c:pt>
                <c:pt idx="5216">
                  <c:v>13.916336723404255</c:v>
                </c:pt>
                <c:pt idx="5217">
                  <c:v>13.920959914893615</c:v>
                </c:pt>
                <c:pt idx="5218">
                  <c:v>13.925583106382975</c:v>
                </c:pt>
                <c:pt idx="5219">
                  <c:v>13.930206297872338</c:v>
                </c:pt>
                <c:pt idx="5220">
                  <c:v>13.934413914893614</c:v>
                </c:pt>
                <c:pt idx="5221">
                  <c:v>13.938205999999997</c:v>
                </c:pt>
                <c:pt idx="5222">
                  <c:v>13.941582510638295</c:v>
                </c:pt>
                <c:pt idx="5223">
                  <c:v>13.944543446808508</c:v>
                </c:pt>
                <c:pt idx="5224">
                  <c:v>13.947088851063828</c:v>
                </c:pt>
                <c:pt idx="5225">
                  <c:v>13.949634255319145</c:v>
                </c:pt>
                <c:pt idx="5226">
                  <c:v>13.952179659574467</c:v>
                </c:pt>
                <c:pt idx="5227">
                  <c:v>13.954725063829788</c:v>
                </c:pt>
                <c:pt idx="5228">
                  <c:v>13.957685999999999</c:v>
                </c:pt>
                <c:pt idx="5229">
                  <c:v>13.961062510638298</c:v>
                </c:pt>
                <c:pt idx="5230">
                  <c:v>13.963581872340427</c:v>
                </c:pt>
                <c:pt idx="5231">
                  <c:v>13.966101234042553</c:v>
                </c:pt>
                <c:pt idx="5232">
                  <c:v>13.968620595744678</c:v>
                </c:pt>
                <c:pt idx="5233">
                  <c:v>13.971581531914889</c:v>
                </c:pt>
                <c:pt idx="5234">
                  <c:v>13.973685361702124</c:v>
                </c:pt>
                <c:pt idx="5235">
                  <c:v>13.975789191489358</c:v>
                </c:pt>
                <c:pt idx="5236">
                  <c:v>13.977893021276591</c:v>
                </c:pt>
                <c:pt idx="5237">
                  <c:v>13.979581319148931</c:v>
                </c:pt>
                <c:pt idx="5238">
                  <c:v>13.980854042553187</c:v>
                </c:pt>
                <c:pt idx="5239">
                  <c:v>13.981711191489358</c:v>
                </c:pt>
                <c:pt idx="5240">
                  <c:v>13.982568340425528</c:v>
                </c:pt>
                <c:pt idx="5241">
                  <c:v>13.983009914893614</c:v>
                </c:pt>
                <c:pt idx="5242">
                  <c:v>13.983009914893614</c:v>
                </c:pt>
                <c:pt idx="5243">
                  <c:v>13.983009914893614</c:v>
                </c:pt>
                <c:pt idx="5244">
                  <c:v>13.98259434042553</c:v>
                </c:pt>
                <c:pt idx="5245">
                  <c:v>13.981321659574467</c:v>
                </c:pt>
                <c:pt idx="5246">
                  <c:v>13.980048978723408</c:v>
                </c:pt>
                <c:pt idx="5247">
                  <c:v>13.978776297872345</c:v>
                </c:pt>
                <c:pt idx="5248">
                  <c:v>13.977503617021283</c:v>
                </c:pt>
                <c:pt idx="5249">
                  <c:v>13.975815361702134</c:v>
                </c:pt>
                <c:pt idx="5250">
                  <c:v>13.974542680851073</c:v>
                </c:pt>
                <c:pt idx="5251">
                  <c:v>13.972854425531924</c:v>
                </c:pt>
                <c:pt idx="5252">
                  <c:v>13.970335063829799</c:v>
                </c:pt>
                <c:pt idx="5253">
                  <c:v>13.966958553191503</c:v>
                </c:pt>
                <c:pt idx="5254">
                  <c:v>13.96316646808512</c:v>
                </c:pt>
                <c:pt idx="5255">
                  <c:v>13.960621063829798</c:v>
                </c:pt>
                <c:pt idx="5256">
                  <c:v>13.958517234042565</c:v>
                </c:pt>
                <c:pt idx="5257">
                  <c:v>13.957244553191499</c:v>
                </c:pt>
                <c:pt idx="5258">
                  <c:v>13.955971872340436</c:v>
                </c:pt>
                <c:pt idx="5259">
                  <c:v>13.954699191489372</c:v>
                </c:pt>
                <c:pt idx="5260">
                  <c:v>13.953426510638309</c:v>
                </c:pt>
                <c:pt idx="5261">
                  <c:v>13.952153829787243</c:v>
                </c:pt>
                <c:pt idx="5262">
                  <c:v>13.95088114893618</c:v>
                </c:pt>
                <c:pt idx="5263">
                  <c:v>13.949192893617029</c:v>
                </c:pt>
                <c:pt idx="5264">
                  <c:v>13.947946212765963</c:v>
                </c:pt>
                <c:pt idx="5265">
                  <c:v>13.9466995319149</c:v>
                </c:pt>
                <c:pt idx="5266">
                  <c:v>13.945452851063834</c:v>
                </c:pt>
                <c:pt idx="5267">
                  <c:v>13.944206170212771</c:v>
                </c:pt>
                <c:pt idx="5268">
                  <c:v>13.943349021276598</c:v>
                </c:pt>
                <c:pt idx="5269">
                  <c:v>13.943349021276598</c:v>
                </c:pt>
                <c:pt idx="5270">
                  <c:v>13.943764595744682</c:v>
                </c:pt>
                <c:pt idx="5271">
                  <c:v>13.943323021276594</c:v>
                </c:pt>
                <c:pt idx="5272">
                  <c:v>13.942050340425528</c:v>
                </c:pt>
                <c:pt idx="5273">
                  <c:v>13.939946510638293</c:v>
                </c:pt>
                <c:pt idx="5274">
                  <c:v>13.937816680851061</c:v>
                </c:pt>
                <c:pt idx="5275">
                  <c:v>13.935686851063826</c:v>
                </c:pt>
                <c:pt idx="5276">
                  <c:v>13.933557021276592</c:v>
                </c:pt>
                <c:pt idx="5277">
                  <c:v>13.931868765957443</c:v>
                </c:pt>
                <c:pt idx="5278">
                  <c:v>13.930180510638298</c:v>
                </c:pt>
                <c:pt idx="5279">
                  <c:v>13.929764978723401</c:v>
                </c:pt>
                <c:pt idx="5280">
                  <c:v>13.928907872340421</c:v>
                </c:pt>
                <c:pt idx="5281">
                  <c:v>13.928907872340421</c:v>
                </c:pt>
                <c:pt idx="5282">
                  <c:v>13.928907872340421</c:v>
                </c:pt>
                <c:pt idx="5283">
                  <c:v>13.928907872340421</c:v>
                </c:pt>
                <c:pt idx="5284">
                  <c:v>13.929764978723398</c:v>
                </c:pt>
                <c:pt idx="5285">
                  <c:v>13.929764978723401</c:v>
                </c:pt>
                <c:pt idx="5286">
                  <c:v>13.930180553191487</c:v>
                </c:pt>
                <c:pt idx="5287">
                  <c:v>13.931011702127657</c:v>
                </c:pt>
                <c:pt idx="5288">
                  <c:v>13.932258382978722</c:v>
                </c:pt>
                <c:pt idx="5289">
                  <c:v>13.933505063829786</c:v>
                </c:pt>
                <c:pt idx="5290">
                  <c:v>13.934777744680854</c:v>
                </c:pt>
                <c:pt idx="5291">
                  <c:v>13.936466000000005</c:v>
                </c:pt>
                <c:pt idx="5292">
                  <c:v>13.938154255319153</c:v>
                </c:pt>
                <c:pt idx="5293">
                  <c:v>13.939842510638305</c:v>
                </c:pt>
                <c:pt idx="5294">
                  <c:v>13.941530765957454</c:v>
                </c:pt>
                <c:pt idx="5295">
                  <c:v>13.942361872340431</c:v>
                </c:pt>
                <c:pt idx="5296">
                  <c:v>13.943608553191494</c:v>
                </c:pt>
                <c:pt idx="5297">
                  <c:v>13.944439659574474</c:v>
                </c:pt>
                <c:pt idx="5298">
                  <c:v>13.945712340425539</c:v>
                </c:pt>
                <c:pt idx="5299">
                  <c:v>13.947400595744687</c:v>
                </c:pt>
                <c:pt idx="5300">
                  <c:v>13.94950442553192</c:v>
                </c:pt>
                <c:pt idx="5301">
                  <c:v>13.952465361702131</c:v>
                </c:pt>
                <c:pt idx="5302">
                  <c:v>13.954595191489362</c:v>
                </c:pt>
                <c:pt idx="5303">
                  <c:v>13.956283446808511</c:v>
                </c:pt>
                <c:pt idx="5304">
                  <c:v>13.95711455319149</c:v>
                </c:pt>
                <c:pt idx="5305">
                  <c:v>13.958387234042553</c:v>
                </c:pt>
                <c:pt idx="5306">
                  <c:v>13.959218340425529</c:v>
                </c:pt>
                <c:pt idx="5307">
                  <c:v>13.959633914893612</c:v>
                </c:pt>
                <c:pt idx="5308">
                  <c:v>13.960049489361696</c:v>
                </c:pt>
                <c:pt idx="5309">
                  <c:v>13.96046506382978</c:v>
                </c:pt>
                <c:pt idx="5310">
                  <c:v>13.961296212765948</c:v>
                </c:pt>
                <c:pt idx="5311">
                  <c:v>13.96212736170212</c:v>
                </c:pt>
                <c:pt idx="5312">
                  <c:v>13.962542936170202</c:v>
                </c:pt>
                <c:pt idx="5313">
                  <c:v>13.963374085106372</c:v>
                </c:pt>
                <c:pt idx="5314">
                  <c:v>13.96420523404254</c:v>
                </c:pt>
                <c:pt idx="5315">
                  <c:v>13.964646808510626</c:v>
                </c:pt>
                <c:pt idx="5316">
                  <c:v>13.963789659574454</c:v>
                </c:pt>
                <c:pt idx="5317">
                  <c:v>13.962932510638286</c:v>
                </c:pt>
                <c:pt idx="5318">
                  <c:v>13.962516978723391</c:v>
                </c:pt>
                <c:pt idx="5319">
                  <c:v>13.962516978723391</c:v>
                </c:pt>
                <c:pt idx="5320">
                  <c:v>13.963763659574457</c:v>
                </c:pt>
                <c:pt idx="5321">
                  <c:v>13.965451914893608</c:v>
                </c:pt>
                <c:pt idx="5322">
                  <c:v>13.967581744680844</c:v>
                </c:pt>
                <c:pt idx="5323">
                  <c:v>13.970127148936164</c:v>
                </c:pt>
                <c:pt idx="5324">
                  <c:v>13.972256978723401</c:v>
                </c:pt>
                <c:pt idx="5325">
                  <c:v>13.974386808510635</c:v>
                </c:pt>
                <c:pt idx="5326">
                  <c:v>13.975243914893614</c:v>
                </c:pt>
                <c:pt idx="5327">
                  <c:v>13.976101021276595</c:v>
                </c:pt>
                <c:pt idx="5328">
                  <c:v>13.977373744680849</c:v>
                </c:pt>
                <c:pt idx="5329">
                  <c:v>13.978230893617022</c:v>
                </c:pt>
                <c:pt idx="5330">
                  <c:v>13.978672468085106</c:v>
                </c:pt>
                <c:pt idx="5331">
                  <c:v>13.978672468085106</c:v>
                </c:pt>
                <c:pt idx="5332">
                  <c:v>13.980360723404255</c:v>
                </c:pt>
                <c:pt idx="5333">
                  <c:v>13.982048978723407</c:v>
                </c:pt>
                <c:pt idx="5334">
                  <c:v>13.983737234042552</c:v>
                </c:pt>
                <c:pt idx="5335">
                  <c:v>13.984594382978724</c:v>
                </c:pt>
                <c:pt idx="5336">
                  <c:v>13.985451531914894</c:v>
                </c:pt>
                <c:pt idx="5337">
                  <c:v>13.985451531914894</c:v>
                </c:pt>
                <c:pt idx="5338">
                  <c:v>13.985035957446811</c:v>
                </c:pt>
                <c:pt idx="5339">
                  <c:v>13.98417880851064</c:v>
                </c:pt>
                <c:pt idx="5340">
                  <c:v>13.98417880851064</c:v>
                </c:pt>
                <c:pt idx="5341">
                  <c:v>13.98417880851064</c:v>
                </c:pt>
                <c:pt idx="5342">
                  <c:v>13.985035957446813</c:v>
                </c:pt>
                <c:pt idx="5343">
                  <c:v>13.985893106382981</c:v>
                </c:pt>
                <c:pt idx="5344">
                  <c:v>13.985893106382981</c:v>
                </c:pt>
                <c:pt idx="5345">
                  <c:v>13.985036000000003</c:v>
                </c:pt>
                <c:pt idx="5346">
                  <c:v>13.983763319148938</c:v>
                </c:pt>
                <c:pt idx="5347">
                  <c:v>13.982490595744679</c:v>
                </c:pt>
                <c:pt idx="5348">
                  <c:v>13.980360765957444</c:v>
                </c:pt>
                <c:pt idx="5349">
                  <c:v>13.978230936170213</c:v>
                </c:pt>
                <c:pt idx="5350">
                  <c:v>13.976101106382977</c:v>
                </c:pt>
                <c:pt idx="5351">
                  <c:v>13.974854425531911</c:v>
                </c:pt>
                <c:pt idx="5352">
                  <c:v>13.972724595744676</c:v>
                </c:pt>
                <c:pt idx="5353">
                  <c:v>13.971036340425526</c:v>
                </c:pt>
                <c:pt idx="5354">
                  <c:v>13.969763617021272</c:v>
                </c:pt>
                <c:pt idx="5355">
                  <c:v>13.968490893617014</c:v>
                </c:pt>
                <c:pt idx="5356">
                  <c:v>13.966802638297867</c:v>
                </c:pt>
                <c:pt idx="5357">
                  <c:v>13.965114382978719</c:v>
                </c:pt>
                <c:pt idx="5358">
                  <c:v>13.963010553191486</c:v>
                </c:pt>
                <c:pt idx="5359">
                  <c:v>13.961322297872337</c:v>
                </c:pt>
                <c:pt idx="5360">
                  <c:v>13.959634042553189</c:v>
                </c:pt>
                <c:pt idx="5361">
                  <c:v>13.958361319148933</c:v>
                </c:pt>
                <c:pt idx="5362">
                  <c:v>13.958361319148935</c:v>
                </c:pt>
                <c:pt idx="5363">
                  <c:v>13.958361319148935</c:v>
                </c:pt>
                <c:pt idx="5364">
                  <c:v>13.95794578723404</c:v>
                </c:pt>
                <c:pt idx="5365">
                  <c:v>13.95794578723404</c:v>
                </c:pt>
                <c:pt idx="5366">
                  <c:v>13.95794578723404</c:v>
                </c:pt>
                <c:pt idx="5367">
                  <c:v>13.957530255319146</c:v>
                </c:pt>
                <c:pt idx="5368">
                  <c:v>13.957530255319146</c:v>
                </c:pt>
                <c:pt idx="5369">
                  <c:v>13.957088680851061</c:v>
                </c:pt>
                <c:pt idx="5370">
                  <c:v>13.95623153191489</c:v>
                </c:pt>
                <c:pt idx="5371">
                  <c:v>13.955789957446807</c:v>
                </c:pt>
                <c:pt idx="5372">
                  <c:v>13.955348382978721</c:v>
                </c:pt>
                <c:pt idx="5373">
                  <c:v>13.954906808510636</c:v>
                </c:pt>
                <c:pt idx="5374">
                  <c:v>13.954906808510636</c:v>
                </c:pt>
                <c:pt idx="5375">
                  <c:v>13.953634085106382</c:v>
                </c:pt>
                <c:pt idx="5376">
                  <c:v>13.953218510638299</c:v>
                </c:pt>
                <c:pt idx="5377">
                  <c:v>13.953218510638299</c:v>
                </c:pt>
                <c:pt idx="5378">
                  <c:v>13.952361404255322</c:v>
                </c:pt>
                <c:pt idx="5379">
                  <c:v>13.951504255319151</c:v>
                </c:pt>
                <c:pt idx="5380">
                  <c:v>13.951504255319151</c:v>
                </c:pt>
                <c:pt idx="5381">
                  <c:v>13.951088680851067</c:v>
                </c:pt>
                <c:pt idx="5382">
                  <c:v>13.951088680851067</c:v>
                </c:pt>
                <c:pt idx="5383">
                  <c:v>13.951088680851067</c:v>
                </c:pt>
                <c:pt idx="5384">
                  <c:v>13.951088680851067</c:v>
                </c:pt>
                <c:pt idx="5385">
                  <c:v>13.950647106382982</c:v>
                </c:pt>
                <c:pt idx="5386">
                  <c:v>13.951088680851065</c:v>
                </c:pt>
                <c:pt idx="5387">
                  <c:v>13.950673106382983</c:v>
                </c:pt>
                <c:pt idx="5388">
                  <c:v>13.950257531914897</c:v>
                </c:pt>
                <c:pt idx="5389">
                  <c:v>13.950257531914898</c:v>
                </c:pt>
                <c:pt idx="5390">
                  <c:v>13.950673106382983</c:v>
                </c:pt>
                <c:pt idx="5391">
                  <c:v>13.952361361702128</c:v>
                </c:pt>
                <c:pt idx="5392">
                  <c:v>13.954049617021274</c:v>
                </c:pt>
                <c:pt idx="5393">
                  <c:v>13.95573787234042</c:v>
                </c:pt>
                <c:pt idx="5394">
                  <c:v>13.957867702127654</c:v>
                </c:pt>
                <c:pt idx="5395">
                  <c:v>13.959997531914889</c:v>
                </c:pt>
                <c:pt idx="5396">
                  <c:v>13.961270255319139</c:v>
                </c:pt>
                <c:pt idx="5397">
                  <c:v>13.962542978723395</c:v>
                </c:pt>
                <c:pt idx="5398">
                  <c:v>13.963374127659563</c:v>
                </c:pt>
                <c:pt idx="5399">
                  <c:v>13.965503957446797</c:v>
                </c:pt>
                <c:pt idx="5400">
                  <c:v>13.968049361702116</c:v>
                </c:pt>
                <c:pt idx="5401">
                  <c:v>13.971010340425524</c:v>
                </c:pt>
                <c:pt idx="5402">
                  <c:v>13.973555744680844</c:v>
                </c:pt>
                <c:pt idx="5403">
                  <c:v>13.976516680851057</c:v>
                </c:pt>
                <c:pt idx="5404">
                  <c:v>13.979477617021271</c:v>
                </c:pt>
                <c:pt idx="5405">
                  <c:v>13.982438553191486</c:v>
                </c:pt>
                <c:pt idx="5406">
                  <c:v>13.984957914893611</c:v>
                </c:pt>
                <c:pt idx="5407">
                  <c:v>13.987503276595739</c:v>
                </c:pt>
                <c:pt idx="5408">
                  <c:v>13.989191531914891</c:v>
                </c:pt>
                <c:pt idx="5409">
                  <c:v>13.990438212765955</c:v>
                </c:pt>
                <c:pt idx="5410">
                  <c:v>13.991710936170207</c:v>
                </c:pt>
                <c:pt idx="5411">
                  <c:v>13.993814723404251</c:v>
                </c:pt>
                <c:pt idx="5412">
                  <c:v>13.995918510638294</c:v>
                </c:pt>
                <c:pt idx="5413">
                  <c:v>13.997606765957443</c:v>
                </c:pt>
                <c:pt idx="5414">
                  <c:v>13.998879446808505</c:v>
                </c:pt>
                <c:pt idx="5415">
                  <c:v>13.998463914893613</c:v>
                </c:pt>
                <c:pt idx="5416">
                  <c:v>13.998463914893613</c:v>
                </c:pt>
                <c:pt idx="5417">
                  <c:v>13.998463914893613</c:v>
                </c:pt>
                <c:pt idx="5418">
                  <c:v>13.998463914893613</c:v>
                </c:pt>
                <c:pt idx="5419">
                  <c:v>13.998463914893613</c:v>
                </c:pt>
                <c:pt idx="5420">
                  <c:v>13.998048382978718</c:v>
                </c:pt>
                <c:pt idx="5421">
                  <c:v>13.997191276595739</c:v>
                </c:pt>
                <c:pt idx="5422">
                  <c:v>13.996360170212764</c:v>
                </c:pt>
                <c:pt idx="5423">
                  <c:v>13.994671914893615</c:v>
                </c:pt>
                <c:pt idx="5424">
                  <c:v>13.992983659574465</c:v>
                </c:pt>
                <c:pt idx="5425">
                  <c:v>13.992152510638295</c:v>
                </c:pt>
                <c:pt idx="5426">
                  <c:v>13.991321404255318</c:v>
                </c:pt>
                <c:pt idx="5427">
                  <c:v>13.989217574468086</c:v>
                </c:pt>
                <c:pt idx="5428">
                  <c:v>13.987113744680851</c:v>
                </c:pt>
                <c:pt idx="5429">
                  <c:v>13.985841063829787</c:v>
                </c:pt>
                <c:pt idx="5430">
                  <c:v>13.984983914893615</c:v>
                </c:pt>
                <c:pt idx="5431">
                  <c:v>13.984542340425532</c:v>
                </c:pt>
                <c:pt idx="5432">
                  <c:v>13.984126808510638</c:v>
                </c:pt>
                <c:pt idx="5433">
                  <c:v>13.983269702127659</c:v>
                </c:pt>
                <c:pt idx="5434">
                  <c:v>13.982412595744679</c:v>
                </c:pt>
                <c:pt idx="5435">
                  <c:v>13.9815554893617</c:v>
                </c:pt>
                <c:pt idx="5436">
                  <c:v>13.980698340425532</c:v>
                </c:pt>
                <c:pt idx="5437">
                  <c:v>13.979425617021274</c:v>
                </c:pt>
                <c:pt idx="5438">
                  <c:v>13.977737361702124</c:v>
                </c:pt>
                <c:pt idx="5439">
                  <c:v>13.976464638297871</c:v>
                </c:pt>
                <c:pt idx="5440">
                  <c:v>13.975633489361703</c:v>
                </c:pt>
                <c:pt idx="5441">
                  <c:v>13.974360808510641</c:v>
                </c:pt>
                <c:pt idx="5442">
                  <c:v>13.972672553191492</c:v>
                </c:pt>
                <c:pt idx="5443">
                  <c:v>13.971841404255322</c:v>
                </c:pt>
                <c:pt idx="5444">
                  <c:v>13.970568680851068</c:v>
                </c:pt>
                <c:pt idx="5445">
                  <c:v>13.968880425531919</c:v>
                </c:pt>
                <c:pt idx="5446">
                  <c:v>13.966750595744685</c:v>
                </c:pt>
                <c:pt idx="5447">
                  <c:v>13.964646765957454</c:v>
                </c:pt>
                <c:pt idx="5448">
                  <c:v>13.96254293617022</c:v>
                </c:pt>
                <c:pt idx="5449">
                  <c:v>13.961685787234046</c:v>
                </c:pt>
                <c:pt idx="5450">
                  <c:v>13.960828638297874</c:v>
                </c:pt>
                <c:pt idx="5451">
                  <c:v>13.959971489361704</c:v>
                </c:pt>
                <c:pt idx="5452">
                  <c:v>13.959971489361701</c:v>
                </c:pt>
                <c:pt idx="5453">
                  <c:v>13.960413063829787</c:v>
                </c:pt>
                <c:pt idx="5454">
                  <c:v>13.960828638297873</c:v>
                </c:pt>
                <c:pt idx="5455">
                  <c:v>13.962101361702127</c:v>
                </c:pt>
                <c:pt idx="5456">
                  <c:v>13.963374085106386</c:v>
                </c:pt>
                <c:pt idx="5457">
                  <c:v>13.964646765957447</c:v>
                </c:pt>
                <c:pt idx="5458">
                  <c:v>13.965919489361703</c:v>
                </c:pt>
                <c:pt idx="5459">
                  <c:v>13.96719221276596</c:v>
                </c:pt>
                <c:pt idx="5460">
                  <c:v>13.968880468085109</c:v>
                </c:pt>
                <c:pt idx="5461">
                  <c:v>13.970984297872343</c:v>
                </c:pt>
                <c:pt idx="5462">
                  <c:v>13.974360808510642</c:v>
                </c:pt>
                <c:pt idx="5463">
                  <c:v>13.976906212765961</c:v>
                </c:pt>
                <c:pt idx="5464">
                  <c:v>13.979451617021279</c:v>
                </c:pt>
                <c:pt idx="5465">
                  <c:v>13.981139872340428</c:v>
                </c:pt>
                <c:pt idx="5466">
                  <c:v>13.982412595744682</c:v>
                </c:pt>
                <c:pt idx="5467">
                  <c:v>13.984100851063827</c:v>
                </c:pt>
                <c:pt idx="5468">
                  <c:v>13.98537353191489</c:v>
                </c:pt>
                <c:pt idx="5469">
                  <c:v>13.987477361702124</c:v>
                </c:pt>
                <c:pt idx="5470">
                  <c:v>13.990412297872334</c:v>
                </c:pt>
                <c:pt idx="5471">
                  <c:v>13.993347234042545</c:v>
                </c:pt>
                <c:pt idx="5472">
                  <c:v>13.996282170212758</c:v>
                </c:pt>
                <c:pt idx="5473">
                  <c:v>13.998385999999989</c:v>
                </c:pt>
                <c:pt idx="5474">
                  <c:v>14.000074255319138</c:v>
                </c:pt>
                <c:pt idx="5475">
                  <c:v>14.001762510638288</c:v>
                </c:pt>
                <c:pt idx="5476">
                  <c:v>14.003035191489355</c:v>
                </c:pt>
                <c:pt idx="5477">
                  <c:v>14.003892340425525</c:v>
                </c:pt>
                <c:pt idx="5478">
                  <c:v>14.003476808510634</c:v>
                </c:pt>
                <c:pt idx="5479">
                  <c:v>14.003892340425528</c:v>
                </c:pt>
                <c:pt idx="5480">
                  <c:v>14.004307872340423</c:v>
                </c:pt>
                <c:pt idx="5481">
                  <c:v>14.004723404255316</c:v>
                </c:pt>
                <c:pt idx="5482">
                  <c:v>14.005996085106379</c:v>
                </c:pt>
                <c:pt idx="5483">
                  <c:v>14.00685323404255</c:v>
                </c:pt>
                <c:pt idx="5484">
                  <c:v>14.007710382978724</c:v>
                </c:pt>
                <c:pt idx="5485">
                  <c:v>14.00815195744681</c:v>
                </c:pt>
                <c:pt idx="5486">
                  <c:v>14.00815195744681</c:v>
                </c:pt>
                <c:pt idx="5487">
                  <c:v>14.00815195744681</c:v>
                </c:pt>
                <c:pt idx="5488">
                  <c:v>14.007736382978724</c:v>
                </c:pt>
                <c:pt idx="5489">
                  <c:v>14.008151957446811</c:v>
                </c:pt>
                <c:pt idx="5490">
                  <c:v>14.009398638297874</c:v>
                </c:pt>
                <c:pt idx="5491">
                  <c:v>14.011086893617023</c:v>
                </c:pt>
                <c:pt idx="5492">
                  <c:v>14.013190680851064</c:v>
                </c:pt>
                <c:pt idx="5493">
                  <c:v>14.014878936170209</c:v>
                </c:pt>
                <c:pt idx="5494">
                  <c:v>14.01739834042553</c:v>
                </c:pt>
                <c:pt idx="5495">
                  <c:v>14.019502170212764</c:v>
                </c:pt>
                <c:pt idx="5496">
                  <c:v>14.020359319148934</c:v>
                </c:pt>
                <c:pt idx="5497">
                  <c:v>14.021216468085106</c:v>
                </c:pt>
                <c:pt idx="5498">
                  <c:v>14.021658042553188</c:v>
                </c:pt>
                <c:pt idx="5499">
                  <c:v>14.022073617021274</c:v>
                </c:pt>
                <c:pt idx="5500">
                  <c:v>14.02248919148936</c:v>
                </c:pt>
                <c:pt idx="5501">
                  <c:v>14.02248919148936</c:v>
                </c:pt>
                <c:pt idx="5502">
                  <c:v>14.022489191489363</c:v>
                </c:pt>
                <c:pt idx="5503">
                  <c:v>14.022073617021277</c:v>
                </c:pt>
                <c:pt idx="5504">
                  <c:v>14.022489191489363</c:v>
                </c:pt>
                <c:pt idx="5505">
                  <c:v>14.022489191489363</c:v>
                </c:pt>
                <c:pt idx="5506">
                  <c:v>14.022073617021277</c:v>
                </c:pt>
                <c:pt idx="5507">
                  <c:v>14.021658042553192</c:v>
                </c:pt>
                <c:pt idx="5508">
                  <c:v>14.021658042553193</c:v>
                </c:pt>
                <c:pt idx="5509">
                  <c:v>14.021242468085108</c:v>
                </c:pt>
                <c:pt idx="5510">
                  <c:v>14.021242468085108</c:v>
                </c:pt>
                <c:pt idx="5511">
                  <c:v>14.021658042553193</c:v>
                </c:pt>
                <c:pt idx="5512">
                  <c:v>14.022930765957451</c:v>
                </c:pt>
                <c:pt idx="5513">
                  <c:v>14.024203446808514</c:v>
                </c:pt>
                <c:pt idx="5514">
                  <c:v>14.025891702127664</c:v>
                </c:pt>
                <c:pt idx="5515">
                  <c:v>14.027995531914899</c:v>
                </c:pt>
                <c:pt idx="5516">
                  <c:v>14.029683787234047</c:v>
                </c:pt>
                <c:pt idx="5517">
                  <c:v>14.030956510638303</c:v>
                </c:pt>
                <c:pt idx="5518">
                  <c:v>14.032229234042561</c:v>
                </c:pt>
                <c:pt idx="5519">
                  <c:v>14.033086382978729</c:v>
                </c:pt>
                <c:pt idx="5520">
                  <c:v>14.033943489361709</c:v>
                </c:pt>
                <c:pt idx="5521">
                  <c:v>14.035631744680858</c:v>
                </c:pt>
                <c:pt idx="5522">
                  <c:v>14.037735574468091</c:v>
                </c:pt>
                <c:pt idx="5523">
                  <c:v>14.039423829787239</c:v>
                </c:pt>
                <c:pt idx="5524">
                  <c:v>14.040696510638305</c:v>
                </c:pt>
                <c:pt idx="5525">
                  <c:v>14.043657446808517</c:v>
                </c:pt>
                <c:pt idx="5526">
                  <c:v>14.046202851063834</c:v>
                </c:pt>
                <c:pt idx="5527">
                  <c:v>14.048332680851068</c:v>
                </c:pt>
                <c:pt idx="5528">
                  <c:v>14.050878085106385</c:v>
                </c:pt>
                <c:pt idx="5529">
                  <c:v>14.052981914893619</c:v>
                </c:pt>
                <c:pt idx="5530">
                  <c:v>14.054670170212768</c:v>
                </c:pt>
                <c:pt idx="5531">
                  <c:v>14.055942851063833</c:v>
                </c:pt>
                <c:pt idx="5532">
                  <c:v>14.05763110638298</c:v>
                </c:pt>
                <c:pt idx="5533">
                  <c:v>14.059760936170212</c:v>
                </c:pt>
                <c:pt idx="5534">
                  <c:v>14.061007617021279</c:v>
                </c:pt>
                <c:pt idx="5535">
                  <c:v>14.062254297872339</c:v>
                </c:pt>
                <c:pt idx="5536">
                  <c:v>14.063526978723404</c:v>
                </c:pt>
                <c:pt idx="5537">
                  <c:v>14.06396855319149</c:v>
                </c:pt>
                <c:pt idx="5538">
                  <c:v>14.063968553191488</c:v>
                </c:pt>
                <c:pt idx="5539">
                  <c:v>14.063968553191488</c:v>
                </c:pt>
                <c:pt idx="5540">
                  <c:v>14.063968553191485</c:v>
                </c:pt>
                <c:pt idx="5541">
                  <c:v>14.062280297872336</c:v>
                </c:pt>
                <c:pt idx="5542">
                  <c:v>14.060176468085102</c:v>
                </c:pt>
                <c:pt idx="5543">
                  <c:v>14.058903787234039</c:v>
                </c:pt>
                <c:pt idx="5544">
                  <c:v>14.05721553191489</c:v>
                </c:pt>
                <c:pt idx="5545">
                  <c:v>14.056773957446806</c:v>
                </c:pt>
                <c:pt idx="5546">
                  <c:v>14.055916808510634</c:v>
                </c:pt>
                <c:pt idx="5547">
                  <c:v>14.05464412765957</c:v>
                </c:pt>
                <c:pt idx="5548">
                  <c:v>14.053371446808503</c:v>
                </c:pt>
                <c:pt idx="5549">
                  <c:v>14.051683191489355</c:v>
                </c:pt>
                <c:pt idx="5550">
                  <c:v>14.049994936170206</c:v>
                </c:pt>
                <c:pt idx="5551">
                  <c:v>14.047891106382972</c:v>
                </c:pt>
                <c:pt idx="5552">
                  <c:v>14.045371702127653</c:v>
                </c:pt>
                <c:pt idx="5553">
                  <c:v>14.043683446808505</c:v>
                </c:pt>
                <c:pt idx="5554">
                  <c:v>14.041995191489356</c:v>
                </c:pt>
                <c:pt idx="5555">
                  <c:v>14.039891361702123</c:v>
                </c:pt>
                <c:pt idx="5556">
                  <c:v>14.038203106382975</c:v>
                </c:pt>
                <c:pt idx="5557">
                  <c:v>14.037787531914889</c:v>
                </c:pt>
                <c:pt idx="5558">
                  <c:v>14.036956382978721</c:v>
                </c:pt>
                <c:pt idx="5559">
                  <c:v>14.035268127659572</c:v>
                </c:pt>
                <c:pt idx="5560">
                  <c:v>14.033579872340423</c:v>
                </c:pt>
                <c:pt idx="5561">
                  <c:v>14.030618893617019</c:v>
                </c:pt>
                <c:pt idx="5562">
                  <c:v>14.028930638297865</c:v>
                </c:pt>
                <c:pt idx="5563">
                  <c:v>14.027657914893611</c:v>
                </c:pt>
                <c:pt idx="5564">
                  <c:v>14.026385191489354</c:v>
                </c:pt>
                <c:pt idx="5565">
                  <c:v>14.024696936170203</c:v>
                </c:pt>
                <c:pt idx="5566">
                  <c:v>14.023839787234031</c:v>
                </c:pt>
                <c:pt idx="5567">
                  <c:v>14.023398212765947</c:v>
                </c:pt>
                <c:pt idx="5568">
                  <c:v>14.022956638297861</c:v>
                </c:pt>
                <c:pt idx="5569">
                  <c:v>14.021683957446795</c:v>
                </c:pt>
                <c:pt idx="5570">
                  <c:v>14.020411276595732</c:v>
                </c:pt>
                <c:pt idx="5571">
                  <c:v>14.019554170212754</c:v>
                </c:pt>
                <c:pt idx="5572">
                  <c:v>14.017865914893605</c:v>
                </c:pt>
                <c:pt idx="5573">
                  <c:v>14.015320510638288</c:v>
                </c:pt>
                <c:pt idx="5574">
                  <c:v>14.012775148936159</c:v>
                </c:pt>
                <c:pt idx="5575">
                  <c:v>14.01022974468084</c:v>
                </c:pt>
                <c:pt idx="5576">
                  <c:v>14.007710340425522</c:v>
                </c:pt>
                <c:pt idx="5577">
                  <c:v>14.005606510638289</c:v>
                </c:pt>
                <c:pt idx="5578">
                  <c:v>14.002645574468078</c:v>
                </c:pt>
                <c:pt idx="5579">
                  <c:v>13.999684638297868</c:v>
                </c:pt>
                <c:pt idx="5580">
                  <c:v>13.996723702127657</c:v>
                </c:pt>
                <c:pt idx="5581">
                  <c:v>13.994619914893613</c:v>
                </c:pt>
                <c:pt idx="5582">
                  <c:v>13.99251612765957</c:v>
                </c:pt>
                <c:pt idx="5583">
                  <c:v>13.989970765957443</c:v>
                </c:pt>
                <c:pt idx="5584">
                  <c:v>13.987425404255317</c:v>
                </c:pt>
                <c:pt idx="5585">
                  <c:v>13.985321617021274</c:v>
                </c:pt>
                <c:pt idx="5586">
                  <c:v>13.983217829787229</c:v>
                </c:pt>
                <c:pt idx="5587">
                  <c:v>13.98152957446808</c:v>
                </c:pt>
                <c:pt idx="5588">
                  <c:v>13.981113999999996</c:v>
                </c:pt>
                <c:pt idx="5589">
                  <c:v>13.981113999999996</c:v>
                </c:pt>
                <c:pt idx="5590">
                  <c:v>13.981113999999993</c:v>
                </c:pt>
                <c:pt idx="5591">
                  <c:v>13.981529574468079</c:v>
                </c:pt>
                <c:pt idx="5592">
                  <c:v>13.981529574468079</c:v>
                </c:pt>
                <c:pt idx="5593">
                  <c:v>13.98152957446808</c:v>
                </c:pt>
                <c:pt idx="5594">
                  <c:v>13.981945106382975</c:v>
                </c:pt>
                <c:pt idx="5595">
                  <c:v>13.98236063829787</c:v>
                </c:pt>
                <c:pt idx="5596">
                  <c:v>13.982360638297871</c:v>
                </c:pt>
                <c:pt idx="5597">
                  <c:v>13.982776212765954</c:v>
                </c:pt>
                <c:pt idx="5598">
                  <c:v>13.983607319148932</c:v>
                </c:pt>
                <c:pt idx="5599">
                  <c:v>13.984853999999995</c:v>
                </c:pt>
                <c:pt idx="5600">
                  <c:v>13.985269574468079</c:v>
                </c:pt>
                <c:pt idx="5601">
                  <c:v>13.986100680851058</c:v>
                </c:pt>
                <c:pt idx="5602">
                  <c:v>13.987373361702124</c:v>
                </c:pt>
                <c:pt idx="5603">
                  <c:v>13.988204468085101</c:v>
                </c:pt>
                <c:pt idx="5604">
                  <c:v>13.987762893617015</c:v>
                </c:pt>
                <c:pt idx="5605">
                  <c:v>13.986905787234036</c:v>
                </c:pt>
                <c:pt idx="5606">
                  <c:v>13.986905787234035</c:v>
                </c:pt>
                <c:pt idx="5607">
                  <c:v>13.98732136170212</c:v>
                </c:pt>
                <c:pt idx="5608">
                  <c:v>13.98817851063829</c:v>
                </c:pt>
                <c:pt idx="5609">
                  <c:v>13.98817851063829</c:v>
                </c:pt>
                <c:pt idx="5610">
                  <c:v>13.988620085106373</c:v>
                </c:pt>
                <c:pt idx="5611">
                  <c:v>13.989061659574459</c:v>
                </c:pt>
                <c:pt idx="5612">
                  <c:v>13.989918765957439</c:v>
                </c:pt>
                <c:pt idx="5613">
                  <c:v>13.990360340425521</c:v>
                </c:pt>
                <c:pt idx="5614">
                  <c:v>13.989944808510627</c:v>
                </c:pt>
                <c:pt idx="5615">
                  <c:v>13.98952927659573</c:v>
                </c:pt>
                <c:pt idx="5616">
                  <c:v>13.989944808510625</c:v>
                </c:pt>
                <c:pt idx="5617">
                  <c:v>13.990360340425521</c:v>
                </c:pt>
                <c:pt idx="5618">
                  <c:v>13.99036034042552</c:v>
                </c:pt>
                <c:pt idx="5619">
                  <c:v>13.990775914893606</c:v>
                </c:pt>
                <c:pt idx="5620">
                  <c:v>13.991633063829775</c:v>
                </c:pt>
                <c:pt idx="5621">
                  <c:v>13.993321319148924</c:v>
                </c:pt>
                <c:pt idx="5622">
                  <c:v>13.994594042553178</c:v>
                </c:pt>
                <c:pt idx="5623">
                  <c:v>13.99542519148935</c:v>
                </c:pt>
                <c:pt idx="5624">
                  <c:v>13.996671872340412</c:v>
                </c:pt>
                <c:pt idx="5625">
                  <c:v>13.998775702127647</c:v>
                </c:pt>
                <c:pt idx="5626">
                  <c:v>14.000463957446799</c:v>
                </c:pt>
                <c:pt idx="5627">
                  <c:v>14.002567787234032</c:v>
                </c:pt>
                <c:pt idx="5628">
                  <c:v>14.005113148936161</c:v>
                </c:pt>
                <c:pt idx="5629">
                  <c:v>14.007658510638288</c:v>
                </c:pt>
                <c:pt idx="5630">
                  <c:v>14.010619446808503</c:v>
                </c:pt>
                <c:pt idx="5631">
                  <c:v>14.013580382978716</c:v>
                </c:pt>
                <c:pt idx="5632">
                  <c:v>14.016956893617015</c:v>
                </c:pt>
                <c:pt idx="5633">
                  <c:v>14.020333404255316</c:v>
                </c:pt>
                <c:pt idx="5634">
                  <c:v>14.022878808510637</c:v>
                </c:pt>
                <c:pt idx="5635">
                  <c:v>14.024567063829785</c:v>
                </c:pt>
                <c:pt idx="5636">
                  <c:v>14.025839744680848</c:v>
                </c:pt>
                <c:pt idx="5637">
                  <c:v>14.027112425531914</c:v>
                </c:pt>
                <c:pt idx="5638">
                  <c:v>14.028385106382979</c:v>
                </c:pt>
                <c:pt idx="5639">
                  <c:v>14.029657829787237</c:v>
                </c:pt>
                <c:pt idx="5640">
                  <c:v>14.031346085106382</c:v>
                </c:pt>
                <c:pt idx="5641">
                  <c:v>14.033475914893616</c:v>
                </c:pt>
                <c:pt idx="5642">
                  <c:v>14.035164170212765</c:v>
                </c:pt>
                <c:pt idx="5643">
                  <c:v>14.037267957446804</c:v>
                </c:pt>
                <c:pt idx="5644">
                  <c:v>14.038540638297867</c:v>
                </c:pt>
                <c:pt idx="5645">
                  <c:v>14.039397787234039</c:v>
                </c:pt>
                <c:pt idx="5646">
                  <c:v>14.039839361702125</c:v>
                </c:pt>
                <c:pt idx="5647">
                  <c:v>14.040696468085102</c:v>
                </c:pt>
                <c:pt idx="5648">
                  <c:v>14.040280936170207</c:v>
                </c:pt>
                <c:pt idx="5649">
                  <c:v>14.038592680851059</c:v>
                </c:pt>
                <c:pt idx="5650">
                  <c:v>14.037761574468082</c:v>
                </c:pt>
                <c:pt idx="5651">
                  <c:v>14.036930468085103</c:v>
                </c:pt>
                <c:pt idx="5652">
                  <c:v>14.036930468085107</c:v>
                </c:pt>
                <c:pt idx="5653">
                  <c:v>14.036514893617023</c:v>
                </c:pt>
                <c:pt idx="5654">
                  <c:v>14.036099319148937</c:v>
                </c:pt>
                <c:pt idx="5655">
                  <c:v>14.035242170212769</c:v>
                </c:pt>
                <c:pt idx="5656">
                  <c:v>14.033138340425536</c:v>
                </c:pt>
                <c:pt idx="5657">
                  <c:v>14.029320255319154</c:v>
                </c:pt>
                <c:pt idx="5658">
                  <c:v>14.02550217021277</c:v>
                </c:pt>
                <c:pt idx="5659">
                  <c:v>14.021268510638301</c:v>
                </c:pt>
                <c:pt idx="5660">
                  <c:v>14.017450425531919</c:v>
                </c:pt>
                <c:pt idx="5661">
                  <c:v>14.014931021276601</c:v>
                </c:pt>
                <c:pt idx="5662">
                  <c:v>14.012411617021282</c:v>
                </c:pt>
                <c:pt idx="5663">
                  <c:v>14.009476680851069</c:v>
                </c:pt>
                <c:pt idx="5664">
                  <c:v>14.007372893617024</c:v>
                </c:pt>
                <c:pt idx="5665">
                  <c:v>14.006541744680856</c:v>
                </c:pt>
                <c:pt idx="5666">
                  <c:v>14.005710595744684</c:v>
                </c:pt>
                <c:pt idx="5667">
                  <c:v>14.005710595744684</c:v>
                </c:pt>
                <c:pt idx="5668">
                  <c:v>14.005710595744683</c:v>
                </c:pt>
                <c:pt idx="5669">
                  <c:v>14.005710595744683</c:v>
                </c:pt>
                <c:pt idx="5670">
                  <c:v>14.006126127659572</c:v>
                </c:pt>
                <c:pt idx="5671">
                  <c:v>14.006567702127656</c:v>
                </c:pt>
                <c:pt idx="5672">
                  <c:v>14.007424808510633</c:v>
                </c:pt>
                <c:pt idx="5673">
                  <c:v>14.009113063829785</c:v>
                </c:pt>
                <c:pt idx="5674">
                  <c:v>14.010801319148936</c:v>
                </c:pt>
                <c:pt idx="5675">
                  <c:v>14.011632468085107</c:v>
                </c:pt>
                <c:pt idx="5676">
                  <c:v>14.012463617021275</c:v>
                </c:pt>
                <c:pt idx="5677">
                  <c:v>14.012463617021279</c:v>
                </c:pt>
                <c:pt idx="5678">
                  <c:v>14.012879191489365</c:v>
                </c:pt>
                <c:pt idx="5679">
                  <c:v>14.014151872340429</c:v>
                </c:pt>
                <c:pt idx="5680">
                  <c:v>14.01500897872341</c:v>
                </c:pt>
                <c:pt idx="5681">
                  <c:v>14.015840085106387</c:v>
                </c:pt>
                <c:pt idx="5682">
                  <c:v>14.017112765957449</c:v>
                </c:pt>
                <c:pt idx="5683">
                  <c:v>14.018359446808512</c:v>
                </c:pt>
                <c:pt idx="5684">
                  <c:v>14.019190553191491</c:v>
                </c:pt>
                <c:pt idx="5685">
                  <c:v>14.020021659574468</c:v>
                </c:pt>
                <c:pt idx="5686">
                  <c:v>14.020021659574466</c:v>
                </c:pt>
                <c:pt idx="5687">
                  <c:v>14.019606127659573</c:v>
                </c:pt>
                <c:pt idx="5688">
                  <c:v>14.018749021276594</c:v>
                </c:pt>
                <c:pt idx="5689">
                  <c:v>14.018333489361702</c:v>
                </c:pt>
                <c:pt idx="5690">
                  <c:v>14.0183334893617</c:v>
                </c:pt>
                <c:pt idx="5691">
                  <c:v>14.01916459574468</c:v>
                </c:pt>
                <c:pt idx="5692">
                  <c:v>14.019580170212766</c:v>
                </c:pt>
                <c:pt idx="5693">
                  <c:v>14.020411319148936</c:v>
                </c:pt>
                <c:pt idx="5694">
                  <c:v>14.021242468085108</c:v>
                </c:pt>
                <c:pt idx="5695">
                  <c:v>14.022515148936174</c:v>
                </c:pt>
                <c:pt idx="5696">
                  <c:v>14.024618978723407</c:v>
                </c:pt>
                <c:pt idx="5697">
                  <c:v>14.026722808510641</c:v>
                </c:pt>
                <c:pt idx="5698">
                  <c:v>14.029242170212768</c:v>
                </c:pt>
                <c:pt idx="5699">
                  <c:v>14.031787531914896</c:v>
                </c:pt>
                <c:pt idx="5700">
                  <c:v>14.034306893617021</c:v>
                </c:pt>
                <c:pt idx="5701">
                  <c:v>14.03682625531915</c:v>
                </c:pt>
                <c:pt idx="5702">
                  <c:v>14.039787234042553</c:v>
                </c:pt>
                <c:pt idx="5703">
                  <c:v>14.043579319148938</c:v>
                </c:pt>
                <c:pt idx="5704">
                  <c:v>14.048644085106384</c:v>
                </c:pt>
                <c:pt idx="5705">
                  <c:v>14.053708851063828</c:v>
                </c:pt>
                <c:pt idx="5706">
                  <c:v>14.058358085106381</c:v>
                </c:pt>
                <c:pt idx="5707">
                  <c:v>14.063422851063828</c:v>
                </c:pt>
                <c:pt idx="5708">
                  <c:v>14.068903191489358</c:v>
                </c:pt>
                <c:pt idx="5709">
                  <c:v>14.074383531914892</c:v>
                </c:pt>
                <c:pt idx="5710">
                  <c:v>14.079863872340425</c:v>
                </c:pt>
                <c:pt idx="5711">
                  <c:v>14.083240382978724</c:v>
                </c:pt>
                <c:pt idx="5712">
                  <c:v>14.085759787234045</c:v>
                </c:pt>
                <c:pt idx="5713">
                  <c:v>14.087863617021277</c:v>
                </c:pt>
                <c:pt idx="5714">
                  <c:v>14.088694723404254</c:v>
                </c:pt>
                <c:pt idx="5715">
                  <c:v>14.088694723404256</c:v>
                </c:pt>
                <c:pt idx="5716">
                  <c:v>14.088694723404254</c:v>
                </c:pt>
                <c:pt idx="5717">
                  <c:v>14.088279191489363</c:v>
                </c:pt>
                <c:pt idx="5718">
                  <c:v>14.088279191489363</c:v>
                </c:pt>
                <c:pt idx="5719">
                  <c:v>14.087837617021277</c:v>
                </c:pt>
                <c:pt idx="5720">
                  <c:v>14.086564936170213</c:v>
                </c:pt>
                <c:pt idx="5721">
                  <c:v>14.085733787234043</c:v>
                </c:pt>
                <c:pt idx="5722">
                  <c:v>14.084902638297869</c:v>
                </c:pt>
                <c:pt idx="5723">
                  <c:v>14.083214382978719</c:v>
                </c:pt>
                <c:pt idx="5724">
                  <c:v>14.081526127659572</c:v>
                </c:pt>
                <c:pt idx="5725">
                  <c:v>14.079422297872338</c:v>
                </c:pt>
                <c:pt idx="5726">
                  <c:v>14.07604578723404</c:v>
                </c:pt>
                <c:pt idx="5727">
                  <c:v>14.073084851063829</c:v>
                </c:pt>
                <c:pt idx="5728">
                  <c:v>14.070565489361703</c:v>
                </c:pt>
                <c:pt idx="5729">
                  <c:v>14.067188978723406</c:v>
                </c:pt>
                <c:pt idx="5730">
                  <c:v>14.064669617021277</c:v>
                </c:pt>
                <c:pt idx="5731">
                  <c:v>14.062565829787237</c:v>
                </c:pt>
                <c:pt idx="5732">
                  <c:v>14.060462042553192</c:v>
                </c:pt>
                <c:pt idx="5733">
                  <c:v>14.059189319148938</c:v>
                </c:pt>
                <c:pt idx="5734">
                  <c:v>14.057501063829786</c:v>
                </c:pt>
                <c:pt idx="5735">
                  <c:v>14.05622834042553</c:v>
                </c:pt>
                <c:pt idx="5736">
                  <c:v>14.055397191489359</c:v>
                </c:pt>
                <c:pt idx="5737">
                  <c:v>14.053708936170208</c:v>
                </c:pt>
                <c:pt idx="5738">
                  <c:v>14.052020680851056</c:v>
                </c:pt>
                <c:pt idx="5739">
                  <c:v>14.0507479574468</c:v>
                </c:pt>
                <c:pt idx="5740">
                  <c:v>14.049475234042543</c:v>
                </c:pt>
                <c:pt idx="5741">
                  <c:v>14.048202510638289</c:v>
                </c:pt>
                <c:pt idx="5742">
                  <c:v>14.047345361702119</c:v>
                </c:pt>
                <c:pt idx="5743">
                  <c:v>14.047345361702121</c:v>
                </c:pt>
                <c:pt idx="5744">
                  <c:v>14.047345361702121</c:v>
                </c:pt>
                <c:pt idx="5745">
                  <c:v>14.046929829787228</c:v>
                </c:pt>
                <c:pt idx="5746">
                  <c:v>14.045657148936165</c:v>
                </c:pt>
                <c:pt idx="5747">
                  <c:v>14.044410468085102</c:v>
                </c:pt>
                <c:pt idx="5748">
                  <c:v>14.043579361702122</c:v>
                </c:pt>
                <c:pt idx="5749">
                  <c:v>14.043579361702125</c:v>
                </c:pt>
                <c:pt idx="5750">
                  <c:v>14.043994893617016</c:v>
                </c:pt>
                <c:pt idx="5751">
                  <c:v>14.043994893617015</c:v>
                </c:pt>
                <c:pt idx="5752">
                  <c:v>14.043163787234038</c:v>
                </c:pt>
                <c:pt idx="5753">
                  <c:v>14.042748212765952</c:v>
                </c:pt>
                <c:pt idx="5754">
                  <c:v>14.041917106382973</c:v>
                </c:pt>
                <c:pt idx="5755">
                  <c:v>14.040228851063825</c:v>
                </c:pt>
                <c:pt idx="5756">
                  <c:v>14.038956170212762</c:v>
                </c:pt>
                <c:pt idx="5757">
                  <c:v>14.037683489361699</c:v>
                </c:pt>
                <c:pt idx="5758">
                  <c:v>14.037683489361699</c:v>
                </c:pt>
                <c:pt idx="5759">
                  <c:v>14.037683489361703</c:v>
                </c:pt>
                <c:pt idx="5760">
                  <c:v>14.038099063829787</c:v>
                </c:pt>
                <c:pt idx="5761">
                  <c:v>14.039787319148935</c:v>
                </c:pt>
                <c:pt idx="5762">
                  <c:v>14.041891106382979</c:v>
                </c:pt>
                <c:pt idx="5763">
                  <c:v>14.044436468085108</c:v>
                </c:pt>
                <c:pt idx="5764">
                  <c:v>14.046540255319147</c:v>
                </c:pt>
                <c:pt idx="5765">
                  <c:v>14.046955829787233</c:v>
                </c:pt>
                <c:pt idx="5766">
                  <c:v>14.047397404255319</c:v>
                </c:pt>
                <c:pt idx="5767">
                  <c:v>14.049085659574468</c:v>
                </c:pt>
                <c:pt idx="5768">
                  <c:v>14.049916808510638</c:v>
                </c:pt>
                <c:pt idx="5769">
                  <c:v>14.051163489361702</c:v>
                </c:pt>
                <c:pt idx="5770">
                  <c:v>14.052851744680851</c:v>
                </c:pt>
                <c:pt idx="5771">
                  <c:v>14.055371106382976</c:v>
                </c:pt>
                <c:pt idx="5772">
                  <c:v>14.058332042553189</c:v>
                </c:pt>
                <c:pt idx="5773">
                  <c:v>14.061292978723404</c:v>
                </c:pt>
                <c:pt idx="5774">
                  <c:v>14.064253914893618</c:v>
                </c:pt>
                <c:pt idx="5775">
                  <c:v>14.066357744680852</c:v>
                </c:pt>
                <c:pt idx="5776">
                  <c:v>14.068877148936174</c:v>
                </c:pt>
                <c:pt idx="5777">
                  <c:v>14.070980978723409</c:v>
                </c:pt>
                <c:pt idx="5778">
                  <c:v>14.072253659574471</c:v>
                </c:pt>
                <c:pt idx="5779">
                  <c:v>14.073110765957448</c:v>
                </c:pt>
                <c:pt idx="5780">
                  <c:v>14.073552340425534</c:v>
                </c:pt>
                <c:pt idx="5781">
                  <c:v>14.074409446808511</c:v>
                </c:pt>
                <c:pt idx="5782">
                  <c:v>14.075266595744683</c:v>
                </c:pt>
                <c:pt idx="5783">
                  <c:v>14.075266595744683</c:v>
                </c:pt>
                <c:pt idx="5784">
                  <c:v>14.076123744680855</c:v>
                </c:pt>
                <c:pt idx="5785">
                  <c:v>14.076565319148941</c:v>
                </c:pt>
                <c:pt idx="5786">
                  <c:v>14.077006893617023</c:v>
                </c:pt>
                <c:pt idx="5787">
                  <c:v>14.077006893617023</c:v>
                </c:pt>
                <c:pt idx="5788">
                  <c:v>14.076591361702127</c:v>
                </c:pt>
                <c:pt idx="5789">
                  <c:v>14.076175829787234</c:v>
                </c:pt>
                <c:pt idx="5790">
                  <c:v>14.07576025531915</c:v>
                </c:pt>
                <c:pt idx="5791">
                  <c:v>14.07576025531915</c:v>
                </c:pt>
                <c:pt idx="5792">
                  <c:v>14.076617361702125</c:v>
                </c:pt>
                <c:pt idx="5793">
                  <c:v>14.077890042553189</c:v>
                </c:pt>
                <c:pt idx="5794">
                  <c:v>14.079993872340422</c:v>
                </c:pt>
                <c:pt idx="5795">
                  <c:v>14.082513276595744</c:v>
                </c:pt>
                <c:pt idx="5796">
                  <c:v>14.08505863829787</c:v>
                </c:pt>
                <c:pt idx="5797">
                  <c:v>14.087188468085104</c:v>
                </c:pt>
                <c:pt idx="5798">
                  <c:v>14.088876765957444</c:v>
                </c:pt>
                <c:pt idx="5799">
                  <c:v>14.09098059574468</c:v>
                </c:pt>
                <c:pt idx="5800">
                  <c:v>14.093500000000002</c:v>
                </c:pt>
                <c:pt idx="5801">
                  <c:v>14.095188255319149</c:v>
                </c:pt>
                <c:pt idx="5802">
                  <c:v>14.096876510638298</c:v>
                </c:pt>
                <c:pt idx="5803">
                  <c:v>14.098564765957448</c:v>
                </c:pt>
                <c:pt idx="5804">
                  <c:v>14.100253021276597</c:v>
                </c:pt>
                <c:pt idx="5805">
                  <c:v>14.102356851063833</c:v>
                </c:pt>
                <c:pt idx="5806">
                  <c:v>14.104460680851068</c:v>
                </c:pt>
                <c:pt idx="5807">
                  <c:v>14.106148936170218</c:v>
                </c:pt>
                <c:pt idx="5808">
                  <c:v>14.106590510638302</c:v>
                </c:pt>
                <c:pt idx="5809">
                  <c:v>14.10744765957447</c:v>
                </c:pt>
                <c:pt idx="5810">
                  <c:v>14.107863234042556</c:v>
                </c:pt>
                <c:pt idx="5811">
                  <c:v>14.107447702127663</c:v>
                </c:pt>
                <c:pt idx="5812">
                  <c:v>14.107863276595749</c:v>
                </c:pt>
                <c:pt idx="5813">
                  <c:v>14.108694425531921</c:v>
                </c:pt>
                <c:pt idx="5814">
                  <c:v>14.109109957446812</c:v>
                </c:pt>
                <c:pt idx="5815">
                  <c:v>14.109525489361705</c:v>
                </c:pt>
                <c:pt idx="5816">
                  <c:v>14.109525489361703</c:v>
                </c:pt>
                <c:pt idx="5817">
                  <c:v>14.110798170212766</c:v>
                </c:pt>
                <c:pt idx="5818">
                  <c:v>14.111655319148939</c:v>
                </c:pt>
                <c:pt idx="5819">
                  <c:v>14.112070893617023</c:v>
                </c:pt>
                <c:pt idx="5820">
                  <c:v>14.112070893617023</c:v>
                </c:pt>
                <c:pt idx="5821">
                  <c:v>14.111629319148935</c:v>
                </c:pt>
                <c:pt idx="5822">
                  <c:v>14.11121374468085</c:v>
                </c:pt>
                <c:pt idx="5823">
                  <c:v>14.111629276595743</c:v>
                </c:pt>
                <c:pt idx="5824">
                  <c:v>14.112486382978719</c:v>
                </c:pt>
                <c:pt idx="5825">
                  <c:v>14.113317489361696</c:v>
                </c:pt>
                <c:pt idx="5826">
                  <c:v>14.114564170212763</c:v>
                </c:pt>
                <c:pt idx="5827">
                  <c:v>14.116252425531911</c:v>
                </c:pt>
                <c:pt idx="5828">
                  <c:v>14.117499106382974</c:v>
                </c:pt>
                <c:pt idx="5829">
                  <c:v>14.119602936170208</c:v>
                </c:pt>
                <c:pt idx="5830">
                  <c:v>14.121706765957443</c:v>
                </c:pt>
                <c:pt idx="5831">
                  <c:v>14.123395021276592</c:v>
                </c:pt>
                <c:pt idx="5832">
                  <c:v>14.12508327659574</c:v>
                </c:pt>
                <c:pt idx="5833">
                  <c:v>14.126771531914889</c:v>
                </c:pt>
                <c:pt idx="5834">
                  <c:v>14.129732510638297</c:v>
                </c:pt>
                <c:pt idx="5835">
                  <c:v>14.13352459574468</c:v>
                </c:pt>
                <c:pt idx="5836">
                  <c:v>14.137316680851065</c:v>
                </c:pt>
                <c:pt idx="5837">
                  <c:v>14.140693191489364</c:v>
                </c:pt>
                <c:pt idx="5838">
                  <c:v>14.143654127659577</c:v>
                </c:pt>
                <c:pt idx="5839">
                  <c:v>14.144900851063833</c:v>
                </c:pt>
                <c:pt idx="5840">
                  <c:v>14.14531642553192</c:v>
                </c:pt>
                <c:pt idx="5841">
                  <c:v>14.145732000000006</c:v>
                </c:pt>
                <c:pt idx="5842">
                  <c:v>14.145732000000006</c:v>
                </c:pt>
                <c:pt idx="5843">
                  <c:v>14.144874893617031</c:v>
                </c:pt>
                <c:pt idx="5844">
                  <c:v>14.144017787234052</c:v>
                </c:pt>
                <c:pt idx="5845">
                  <c:v>14.142329489361712</c:v>
                </c:pt>
                <c:pt idx="5846">
                  <c:v>14.141498340425541</c:v>
                </c:pt>
                <c:pt idx="5847">
                  <c:v>14.140225617021283</c:v>
                </c:pt>
                <c:pt idx="5848">
                  <c:v>14.139810042553197</c:v>
                </c:pt>
                <c:pt idx="5849">
                  <c:v>14.138952893617024</c:v>
                </c:pt>
                <c:pt idx="5850">
                  <c:v>14.137264638297875</c:v>
                </c:pt>
                <c:pt idx="5851">
                  <c:v>14.134745234042557</c:v>
                </c:pt>
                <c:pt idx="5852">
                  <c:v>14.13181025531915</c:v>
                </c:pt>
                <c:pt idx="5853">
                  <c:v>14.128433702127657</c:v>
                </c:pt>
                <c:pt idx="5854">
                  <c:v>14.126329872340426</c:v>
                </c:pt>
                <c:pt idx="5855">
                  <c:v>14.125057191489363</c:v>
                </c:pt>
                <c:pt idx="5856">
                  <c:v>14.123368936170214</c:v>
                </c:pt>
                <c:pt idx="5857">
                  <c:v>14.122096255319153</c:v>
                </c:pt>
                <c:pt idx="5858">
                  <c:v>14.121680680851068</c:v>
                </c:pt>
                <c:pt idx="5859">
                  <c:v>14.122953361702134</c:v>
                </c:pt>
                <c:pt idx="5860">
                  <c:v>14.124226042553197</c:v>
                </c:pt>
                <c:pt idx="5861">
                  <c:v>14.125083191489367</c:v>
                </c:pt>
                <c:pt idx="5862">
                  <c:v>14.125524765957449</c:v>
                </c:pt>
                <c:pt idx="5863">
                  <c:v>14.126381914893619</c:v>
                </c:pt>
                <c:pt idx="5864">
                  <c:v>14.126381914893619</c:v>
                </c:pt>
                <c:pt idx="5865">
                  <c:v>14.126381914893619</c:v>
                </c:pt>
                <c:pt idx="5866">
                  <c:v>14.125966340425533</c:v>
                </c:pt>
                <c:pt idx="5867">
                  <c:v>14.125966340425533</c:v>
                </c:pt>
                <c:pt idx="5868">
                  <c:v>14.126823489361701</c:v>
                </c:pt>
                <c:pt idx="5869">
                  <c:v>14.12851174468085</c:v>
                </c:pt>
                <c:pt idx="5870">
                  <c:v>14.128096212765959</c:v>
                </c:pt>
                <c:pt idx="5871">
                  <c:v>14.12723910638298</c:v>
                </c:pt>
                <c:pt idx="5872">
                  <c:v>14.127239106382978</c:v>
                </c:pt>
                <c:pt idx="5873">
                  <c:v>14.126823574468087</c:v>
                </c:pt>
                <c:pt idx="5874">
                  <c:v>14.126823574468087</c:v>
                </c:pt>
                <c:pt idx="5875">
                  <c:v>14.125992468085107</c:v>
                </c:pt>
                <c:pt idx="5876">
                  <c:v>14.123888638297872</c:v>
                </c:pt>
                <c:pt idx="5877">
                  <c:v>14.122200382978724</c:v>
                </c:pt>
                <c:pt idx="5878">
                  <c:v>14.120927702127663</c:v>
                </c:pt>
                <c:pt idx="5879">
                  <c:v>14.120486127659579</c:v>
                </c:pt>
                <c:pt idx="5880">
                  <c:v>14.120486127659575</c:v>
                </c:pt>
                <c:pt idx="5881">
                  <c:v>14.119654978723405</c:v>
                </c:pt>
                <c:pt idx="5882">
                  <c:v>14.118823829787233</c:v>
                </c:pt>
                <c:pt idx="5883">
                  <c:v>14.118408255319149</c:v>
                </c:pt>
                <c:pt idx="5884">
                  <c:v>14.117966723404258</c:v>
                </c:pt>
                <c:pt idx="5885">
                  <c:v>14.116694042553194</c:v>
                </c:pt>
                <c:pt idx="5886">
                  <c:v>14.116694042553195</c:v>
                </c:pt>
                <c:pt idx="5887">
                  <c:v>14.117525191489367</c:v>
                </c:pt>
                <c:pt idx="5888">
                  <c:v>14.117940765957453</c:v>
                </c:pt>
                <c:pt idx="5889">
                  <c:v>14.117109617021281</c:v>
                </c:pt>
                <c:pt idx="5890">
                  <c:v>14.116278468085111</c:v>
                </c:pt>
                <c:pt idx="5891">
                  <c:v>14.115862893617029</c:v>
                </c:pt>
                <c:pt idx="5892">
                  <c:v>14.117551191489371</c:v>
                </c:pt>
                <c:pt idx="5893">
                  <c:v>14.118797914893626</c:v>
                </c:pt>
                <c:pt idx="5894">
                  <c:v>14.120486212765966</c:v>
                </c:pt>
                <c:pt idx="5895">
                  <c:v>14.12173293617022</c:v>
                </c:pt>
                <c:pt idx="5896">
                  <c:v>14.123005659574478</c:v>
                </c:pt>
                <c:pt idx="5897">
                  <c:v>14.125551021276603</c:v>
                </c:pt>
                <c:pt idx="5898">
                  <c:v>14.128486000000006</c:v>
                </c:pt>
                <c:pt idx="5899">
                  <c:v>14.131005404255326</c:v>
                </c:pt>
                <c:pt idx="5900">
                  <c:v>14.133135234042559</c:v>
                </c:pt>
                <c:pt idx="5901">
                  <c:v>14.134823489361711</c:v>
                </c:pt>
                <c:pt idx="5902">
                  <c:v>14.13609617021277</c:v>
                </c:pt>
                <c:pt idx="5903">
                  <c:v>14.137368851063833</c:v>
                </c:pt>
                <c:pt idx="5904">
                  <c:v>14.138225957446812</c:v>
                </c:pt>
                <c:pt idx="5905">
                  <c:v>14.13991421276596</c:v>
                </c:pt>
                <c:pt idx="5906">
                  <c:v>14.139498638297871</c:v>
                </c:pt>
                <c:pt idx="5907">
                  <c:v>14.139083063829785</c:v>
                </c:pt>
                <c:pt idx="5908">
                  <c:v>14.139083063829785</c:v>
                </c:pt>
                <c:pt idx="5909">
                  <c:v>14.139498638297869</c:v>
                </c:pt>
                <c:pt idx="5910">
                  <c:v>14.139914212765955</c:v>
                </c:pt>
                <c:pt idx="5911">
                  <c:v>14.139914212765957</c:v>
                </c:pt>
                <c:pt idx="5912">
                  <c:v>14.139914212765957</c:v>
                </c:pt>
                <c:pt idx="5913">
                  <c:v>14.139472638297869</c:v>
                </c:pt>
                <c:pt idx="5914">
                  <c:v>14.139031063829787</c:v>
                </c:pt>
                <c:pt idx="5915">
                  <c:v>14.138615489361701</c:v>
                </c:pt>
                <c:pt idx="5916">
                  <c:v>14.138615489361701</c:v>
                </c:pt>
                <c:pt idx="5917">
                  <c:v>14.140303744680851</c:v>
                </c:pt>
                <c:pt idx="5918">
                  <c:v>14.141992000000004</c:v>
                </c:pt>
                <c:pt idx="5919">
                  <c:v>14.143264723404258</c:v>
                </c:pt>
                <c:pt idx="5920">
                  <c:v>14.14453740425532</c:v>
                </c:pt>
                <c:pt idx="5921">
                  <c:v>14.145784127659576</c:v>
                </c:pt>
                <c:pt idx="5922">
                  <c:v>14.148745063829791</c:v>
                </c:pt>
                <c:pt idx="5923">
                  <c:v>14.151706000000003</c:v>
                </c:pt>
                <c:pt idx="5924">
                  <c:v>14.153809829787237</c:v>
                </c:pt>
                <c:pt idx="5925">
                  <c:v>14.155498085106387</c:v>
                </c:pt>
                <c:pt idx="5926">
                  <c:v>14.155939659574475</c:v>
                </c:pt>
                <c:pt idx="5927">
                  <c:v>14.155939659574473</c:v>
                </c:pt>
                <c:pt idx="5928">
                  <c:v>14.156355234042556</c:v>
                </c:pt>
                <c:pt idx="5929">
                  <c:v>14.156355234042556</c:v>
                </c:pt>
                <c:pt idx="5930">
                  <c:v>14.156355234042556</c:v>
                </c:pt>
                <c:pt idx="5931">
                  <c:v>14.15593965957447</c:v>
                </c:pt>
                <c:pt idx="5932">
                  <c:v>14.15593965957447</c:v>
                </c:pt>
                <c:pt idx="5933">
                  <c:v>14.155524085106387</c:v>
                </c:pt>
                <c:pt idx="5934">
                  <c:v>14.155524085106387</c:v>
                </c:pt>
                <c:pt idx="5935">
                  <c:v>14.155524085106389</c:v>
                </c:pt>
                <c:pt idx="5936">
                  <c:v>14.156355234042561</c:v>
                </c:pt>
                <c:pt idx="5937">
                  <c:v>14.156770808510647</c:v>
                </c:pt>
                <c:pt idx="5938">
                  <c:v>14.156355234042563</c:v>
                </c:pt>
                <c:pt idx="5939">
                  <c:v>14.155108510638307</c:v>
                </c:pt>
                <c:pt idx="5940">
                  <c:v>14.153420212765964</c:v>
                </c:pt>
                <c:pt idx="5941">
                  <c:v>14.151731914893622</c:v>
                </c:pt>
                <c:pt idx="5942">
                  <c:v>14.150485191489366</c:v>
                </c:pt>
                <c:pt idx="5943">
                  <c:v>14.150069617021281</c:v>
                </c:pt>
                <c:pt idx="5944">
                  <c:v>14.148796936170216</c:v>
                </c:pt>
                <c:pt idx="5945">
                  <c:v>14.148796936170216</c:v>
                </c:pt>
                <c:pt idx="5946">
                  <c:v>14.148796936170216</c:v>
                </c:pt>
                <c:pt idx="5947">
                  <c:v>14.149628085106384</c:v>
                </c:pt>
                <c:pt idx="5948">
                  <c:v>14.149628085106384</c:v>
                </c:pt>
                <c:pt idx="5949">
                  <c:v>14.149628085106384</c:v>
                </c:pt>
                <c:pt idx="5950">
                  <c:v>14.1491865106383</c:v>
                </c:pt>
                <c:pt idx="5951">
                  <c:v>14.148744936170214</c:v>
                </c:pt>
                <c:pt idx="5952">
                  <c:v>14.148744936170216</c:v>
                </c:pt>
                <c:pt idx="5953">
                  <c:v>14.149160510638302</c:v>
                </c:pt>
                <c:pt idx="5954">
                  <c:v>14.149576085106386</c:v>
                </c:pt>
                <c:pt idx="5955">
                  <c:v>14.1491605106383</c:v>
                </c:pt>
                <c:pt idx="5956">
                  <c:v>14.149160510638298</c:v>
                </c:pt>
                <c:pt idx="5957">
                  <c:v>14.148744936170212</c:v>
                </c:pt>
                <c:pt idx="5958">
                  <c:v>14.148744936170212</c:v>
                </c:pt>
                <c:pt idx="5959">
                  <c:v>14.148329361702126</c:v>
                </c:pt>
                <c:pt idx="5960">
                  <c:v>14.148329361702126</c:v>
                </c:pt>
                <c:pt idx="5961">
                  <c:v>14.147498255319148</c:v>
                </c:pt>
                <c:pt idx="5962">
                  <c:v>14.146641148936171</c:v>
                </c:pt>
                <c:pt idx="5963">
                  <c:v>14.145368468085108</c:v>
                </c:pt>
                <c:pt idx="5964">
                  <c:v>14.144537319148936</c:v>
                </c:pt>
                <c:pt idx="5965">
                  <c:v>14.144121744680854</c:v>
                </c:pt>
                <c:pt idx="5966">
                  <c:v>14.143706170212768</c:v>
                </c:pt>
                <c:pt idx="5967">
                  <c:v>14.143290595744682</c:v>
                </c:pt>
                <c:pt idx="5968">
                  <c:v>14.141186765957448</c:v>
                </c:pt>
                <c:pt idx="5969">
                  <c:v>14.138641404255322</c:v>
                </c:pt>
                <c:pt idx="5970">
                  <c:v>14.136953148936174</c:v>
                </c:pt>
                <c:pt idx="5971">
                  <c:v>14.136537574468088</c:v>
                </c:pt>
                <c:pt idx="5972">
                  <c:v>14.135706425531916</c:v>
                </c:pt>
                <c:pt idx="5973">
                  <c:v>14.135706425531916</c:v>
                </c:pt>
                <c:pt idx="5974">
                  <c:v>14.135264851063829</c:v>
                </c:pt>
                <c:pt idx="5975">
                  <c:v>14.134849276595746</c:v>
                </c:pt>
                <c:pt idx="5976">
                  <c:v>14.135264851063832</c:v>
                </c:pt>
                <c:pt idx="5977">
                  <c:v>14.135680425531914</c:v>
                </c:pt>
                <c:pt idx="5978">
                  <c:v>14.136537531914891</c:v>
                </c:pt>
                <c:pt idx="5979">
                  <c:v>14.136953106382977</c:v>
                </c:pt>
                <c:pt idx="5980">
                  <c:v>14.136953106382977</c:v>
                </c:pt>
                <c:pt idx="5981">
                  <c:v>14.136121957446809</c:v>
                </c:pt>
                <c:pt idx="5982">
                  <c:v>14.135706382978725</c:v>
                </c:pt>
                <c:pt idx="5983">
                  <c:v>14.136563489361706</c:v>
                </c:pt>
                <c:pt idx="5984">
                  <c:v>14.138251744680854</c:v>
                </c:pt>
                <c:pt idx="5985">
                  <c:v>14.140355574468089</c:v>
                </c:pt>
                <c:pt idx="5986">
                  <c:v>14.141186723404259</c:v>
                </c:pt>
                <c:pt idx="5987">
                  <c:v>14.142043872340428</c:v>
                </c:pt>
                <c:pt idx="5988">
                  <c:v>14.143316595744684</c:v>
                </c:pt>
                <c:pt idx="5989">
                  <c:v>14.144147744680854</c:v>
                </c:pt>
                <c:pt idx="5990">
                  <c:v>14.14456331914894</c:v>
                </c:pt>
                <c:pt idx="5991">
                  <c:v>14.144563319148942</c:v>
                </c:pt>
                <c:pt idx="5992">
                  <c:v>14.143316595744684</c:v>
                </c:pt>
                <c:pt idx="5993">
                  <c:v>14.141628340425536</c:v>
                </c:pt>
                <c:pt idx="5994">
                  <c:v>14.139524510638305</c:v>
                </c:pt>
                <c:pt idx="5995">
                  <c:v>14.137836255319153</c:v>
                </c:pt>
                <c:pt idx="5996">
                  <c:v>14.136148000000002</c:v>
                </c:pt>
                <c:pt idx="5997">
                  <c:v>14.134901319148941</c:v>
                </c:pt>
                <c:pt idx="5998">
                  <c:v>14.133213063829791</c:v>
                </c:pt>
                <c:pt idx="5999">
                  <c:v>14.129836553191494</c:v>
                </c:pt>
                <c:pt idx="6000">
                  <c:v>14.126460042553196</c:v>
                </c:pt>
                <c:pt idx="6001">
                  <c:v>14.123083531914899</c:v>
                </c:pt>
                <c:pt idx="6002">
                  <c:v>14.120953702127663</c:v>
                </c:pt>
                <c:pt idx="6003">
                  <c:v>14.118408297872344</c:v>
                </c:pt>
                <c:pt idx="6004">
                  <c:v>14.116304468085106</c:v>
                </c:pt>
                <c:pt idx="6005">
                  <c:v>14.114616212765958</c:v>
                </c:pt>
                <c:pt idx="6006">
                  <c:v>14.113343531914895</c:v>
                </c:pt>
                <c:pt idx="6007">
                  <c:v>14.112512425531918</c:v>
                </c:pt>
                <c:pt idx="6008">
                  <c:v>14.112512425531918</c:v>
                </c:pt>
                <c:pt idx="6009">
                  <c:v>14.112512425531918</c:v>
                </c:pt>
                <c:pt idx="6010">
                  <c:v>14.111681276595744</c:v>
                </c:pt>
                <c:pt idx="6011">
                  <c:v>14.110408595744682</c:v>
                </c:pt>
                <c:pt idx="6012">
                  <c:v>14.108720340425533</c:v>
                </c:pt>
                <c:pt idx="6013">
                  <c:v>14.107032085106384</c:v>
                </c:pt>
                <c:pt idx="6014">
                  <c:v>14.106174978723407</c:v>
                </c:pt>
                <c:pt idx="6015">
                  <c:v>14.106174978723407</c:v>
                </c:pt>
                <c:pt idx="6016">
                  <c:v>14.107032085106384</c:v>
                </c:pt>
                <c:pt idx="6017">
                  <c:v>14.107032085106384</c:v>
                </c:pt>
                <c:pt idx="6018">
                  <c:v>14.107032085106381</c:v>
                </c:pt>
                <c:pt idx="6019">
                  <c:v>14.107447659574467</c:v>
                </c:pt>
                <c:pt idx="6020">
                  <c:v>14.107006085106379</c:v>
                </c:pt>
                <c:pt idx="6021">
                  <c:v>14.1061749787234</c:v>
                </c:pt>
                <c:pt idx="6022">
                  <c:v>14.104902297872338</c:v>
                </c:pt>
                <c:pt idx="6023">
                  <c:v>14.103214042553191</c:v>
                </c:pt>
                <c:pt idx="6024">
                  <c:v>14.101110212765956</c:v>
                </c:pt>
                <c:pt idx="6025">
                  <c:v>14.098564851063829</c:v>
                </c:pt>
                <c:pt idx="6026">
                  <c:v>14.096876553191485</c:v>
                </c:pt>
                <c:pt idx="6027">
                  <c:v>14.095603829787233</c:v>
                </c:pt>
                <c:pt idx="6028">
                  <c:v>14.095603829787233</c:v>
                </c:pt>
                <c:pt idx="6029">
                  <c:v>14.095188255319151</c:v>
                </c:pt>
                <c:pt idx="6030">
                  <c:v>14.093084425531917</c:v>
                </c:pt>
                <c:pt idx="6031">
                  <c:v>14.090539021276596</c:v>
                </c:pt>
                <c:pt idx="6032">
                  <c:v>14.087162510638301</c:v>
                </c:pt>
                <c:pt idx="6033">
                  <c:v>14.085058680851066</c:v>
                </c:pt>
                <c:pt idx="6034">
                  <c:v>14.083370425531914</c:v>
                </c:pt>
                <c:pt idx="6035">
                  <c:v>14.081682170212765</c:v>
                </c:pt>
                <c:pt idx="6036">
                  <c:v>14.079993914893617</c:v>
                </c:pt>
                <c:pt idx="6037">
                  <c:v>14.079578340425535</c:v>
                </c:pt>
                <c:pt idx="6038">
                  <c:v>14.079993914893622</c:v>
                </c:pt>
                <c:pt idx="6039">
                  <c:v>14.080409489361706</c:v>
                </c:pt>
                <c:pt idx="6040">
                  <c:v>14.081682170212771</c:v>
                </c:pt>
                <c:pt idx="6041">
                  <c:v>14.083370425531919</c:v>
                </c:pt>
                <c:pt idx="6042">
                  <c:v>14.084643106382982</c:v>
                </c:pt>
                <c:pt idx="6043">
                  <c:v>14.085889787234048</c:v>
                </c:pt>
                <c:pt idx="6044">
                  <c:v>14.086305361702131</c:v>
                </c:pt>
                <c:pt idx="6045">
                  <c:v>14.087162510638301</c:v>
                </c:pt>
                <c:pt idx="6046">
                  <c:v>14.088850765957449</c:v>
                </c:pt>
                <c:pt idx="6047">
                  <c:v>14.091811702127663</c:v>
                </c:pt>
                <c:pt idx="6048">
                  <c:v>14.094772638297872</c:v>
                </c:pt>
                <c:pt idx="6049">
                  <c:v>14.096902468085108</c:v>
                </c:pt>
                <c:pt idx="6050">
                  <c:v>14.099447872340425</c:v>
                </c:pt>
                <c:pt idx="6051">
                  <c:v>14.101136127659574</c:v>
                </c:pt>
                <c:pt idx="6052">
                  <c:v>14.102408808510637</c:v>
                </c:pt>
                <c:pt idx="6053">
                  <c:v>14.102824382978724</c:v>
                </c:pt>
                <c:pt idx="6054">
                  <c:v>14.102824382978724</c:v>
                </c:pt>
                <c:pt idx="6055">
                  <c:v>14.102408808510638</c:v>
                </c:pt>
                <c:pt idx="6056">
                  <c:v>14.10157765957447</c:v>
                </c:pt>
                <c:pt idx="6057">
                  <c:v>14.101993234042556</c:v>
                </c:pt>
                <c:pt idx="6058">
                  <c:v>14.102824340425533</c:v>
                </c:pt>
                <c:pt idx="6059">
                  <c:v>14.104097021276598</c:v>
                </c:pt>
                <c:pt idx="6060">
                  <c:v>14.105369702127661</c:v>
                </c:pt>
                <c:pt idx="6061">
                  <c:v>14.106642382978727</c:v>
                </c:pt>
                <c:pt idx="6062">
                  <c:v>14.108330638297875</c:v>
                </c:pt>
                <c:pt idx="6063">
                  <c:v>14.109161787234047</c:v>
                </c:pt>
                <c:pt idx="6064">
                  <c:v>14.11126561702128</c:v>
                </c:pt>
                <c:pt idx="6065">
                  <c:v>14.1137850212766</c:v>
                </c:pt>
                <c:pt idx="6066">
                  <c:v>14.115057702127663</c:v>
                </c:pt>
                <c:pt idx="6067">
                  <c:v>14.117187531914896</c:v>
                </c:pt>
                <c:pt idx="6068">
                  <c:v>14.120148468085109</c:v>
                </c:pt>
                <c:pt idx="6069">
                  <c:v>14.12310940425532</c:v>
                </c:pt>
                <c:pt idx="6070">
                  <c:v>14.125654765957448</c:v>
                </c:pt>
                <c:pt idx="6071">
                  <c:v>14.129446851063831</c:v>
                </c:pt>
                <c:pt idx="6072">
                  <c:v>14.133238936170214</c:v>
                </c:pt>
                <c:pt idx="6073">
                  <c:v>14.136199914893618</c:v>
                </c:pt>
                <c:pt idx="6074">
                  <c:v>14.138745319148939</c:v>
                </c:pt>
                <c:pt idx="6075">
                  <c:v>14.140849148936171</c:v>
                </c:pt>
                <c:pt idx="6076">
                  <c:v>14.142952978723404</c:v>
                </c:pt>
                <c:pt idx="6077">
                  <c:v>14.145056808510638</c:v>
                </c:pt>
                <c:pt idx="6078">
                  <c:v>14.148017787234044</c:v>
                </c:pt>
                <c:pt idx="6079">
                  <c:v>14.151394297872342</c:v>
                </c:pt>
                <c:pt idx="6080">
                  <c:v>14.153913702127664</c:v>
                </c:pt>
                <c:pt idx="6081">
                  <c:v>14.155601957446812</c:v>
                </c:pt>
                <c:pt idx="6082">
                  <c:v>14.157290212765961</c:v>
                </c:pt>
                <c:pt idx="6083">
                  <c:v>14.159835574468083</c:v>
                </c:pt>
                <c:pt idx="6084">
                  <c:v>14.161108255319149</c:v>
                </c:pt>
                <c:pt idx="6085">
                  <c:v>14.162796510638298</c:v>
                </c:pt>
                <c:pt idx="6086">
                  <c:v>14.164900340425529</c:v>
                </c:pt>
                <c:pt idx="6087">
                  <c:v>14.166588595744681</c:v>
                </c:pt>
                <c:pt idx="6088">
                  <c:v>14.16786127659574</c:v>
                </c:pt>
                <c:pt idx="6089">
                  <c:v>14.170796255319146</c:v>
                </c:pt>
                <c:pt idx="6090">
                  <c:v>14.17461434042553</c:v>
                </c:pt>
                <c:pt idx="6091">
                  <c:v>14.178406425531911</c:v>
                </c:pt>
                <c:pt idx="6092">
                  <c:v>14.182614085106378</c:v>
                </c:pt>
                <c:pt idx="6093">
                  <c:v>14.18682174468085</c:v>
                </c:pt>
                <c:pt idx="6094">
                  <c:v>14.188925574468085</c:v>
                </c:pt>
                <c:pt idx="6095">
                  <c:v>14.191444978723405</c:v>
                </c:pt>
                <c:pt idx="6096">
                  <c:v>14.193548808510636</c:v>
                </c:pt>
                <c:pt idx="6097">
                  <c:v>14.195237063829788</c:v>
                </c:pt>
                <c:pt idx="6098">
                  <c:v>14.197340893617019</c:v>
                </c:pt>
                <c:pt idx="6099">
                  <c:v>14.198587617021277</c:v>
                </c:pt>
                <c:pt idx="6100">
                  <c:v>14.200691446808513</c:v>
                </c:pt>
                <c:pt idx="6101">
                  <c:v>14.20237970212766</c:v>
                </c:pt>
                <c:pt idx="6102">
                  <c:v>14.205756212765957</c:v>
                </c:pt>
                <c:pt idx="6103">
                  <c:v>14.209132723404254</c:v>
                </c:pt>
                <c:pt idx="6104">
                  <c:v>14.212093659574466</c:v>
                </c:pt>
                <c:pt idx="6105">
                  <c:v>14.21336638297872</c:v>
                </c:pt>
                <c:pt idx="6106">
                  <c:v>14.214197531914891</c:v>
                </c:pt>
                <c:pt idx="6107">
                  <c:v>14.21588578723404</c:v>
                </c:pt>
                <c:pt idx="6108">
                  <c:v>14.21671693617021</c:v>
                </c:pt>
                <c:pt idx="6109">
                  <c:v>14.21757404255319</c:v>
                </c:pt>
                <c:pt idx="6110">
                  <c:v>14.218431148936165</c:v>
                </c:pt>
                <c:pt idx="6111">
                  <c:v>14.218015574468076</c:v>
                </c:pt>
                <c:pt idx="6112">
                  <c:v>14.21676885106382</c:v>
                </c:pt>
                <c:pt idx="6113">
                  <c:v>14.217184425531906</c:v>
                </c:pt>
                <c:pt idx="6114">
                  <c:v>14.217599999999992</c:v>
                </c:pt>
                <c:pt idx="6115">
                  <c:v>14.218846723404248</c:v>
                </c:pt>
                <c:pt idx="6116">
                  <c:v>14.220093446808505</c:v>
                </c:pt>
                <c:pt idx="6117">
                  <c:v>14.221340170212763</c:v>
                </c:pt>
                <c:pt idx="6118">
                  <c:v>14.220509021276591</c:v>
                </c:pt>
                <c:pt idx="6119">
                  <c:v>14.219262297872337</c:v>
                </c:pt>
                <c:pt idx="6120">
                  <c:v>14.218431148936165</c:v>
                </c:pt>
                <c:pt idx="6121">
                  <c:v>14.218015574468081</c:v>
                </c:pt>
                <c:pt idx="6122">
                  <c:v>14.216327319148933</c:v>
                </c:pt>
                <c:pt idx="6123">
                  <c:v>14.214223489361702</c:v>
                </c:pt>
                <c:pt idx="6124">
                  <c:v>14.213807914893616</c:v>
                </c:pt>
                <c:pt idx="6125">
                  <c:v>14.212535234042553</c:v>
                </c:pt>
                <c:pt idx="6126">
                  <c:v>14.212119659574464</c:v>
                </c:pt>
                <c:pt idx="6127">
                  <c:v>14.212119659574464</c:v>
                </c:pt>
                <c:pt idx="6128">
                  <c:v>14.213392340425527</c:v>
                </c:pt>
                <c:pt idx="6129">
                  <c:v>14.213807914893616</c:v>
                </c:pt>
                <c:pt idx="6130">
                  <c:v>14.212950808510639</c:v>
                </c:pt>
                <c:pt idx="6131">
                  <c:v>14.211678127659573</c:v>
                </c:pt>
                <c:pt idx="6132">
                  <c:v>14.209574297872342</c:v>
                </c:pt>
                <c:pt idx="6133">
                  <c:v>14.207470468085107</c:v>
                </c:pt>
                <c:pt idx="6134">
                  <c:v>14.205366638297873</c:v>
                </c:pt>
                <c:pt idx="6135">
                  <c:v>14.204509531914892</c:v>
                </c:pt>
                <c:pt idx="6136">
                  <c:v>14.20240570212766</c:v>
                </c:pt>
                <c:pt idx="6137">
                  <c:v>14.199444765957448</c:v>
                </c:pt>
                <c:pt idx="6138">
                  <c:v>14.198172085106386</c:v>
                </c:pt>
                <c:pt idx="6139">
                  <c:v>14.196068255319151</c:v>
                </c:pt>
                <c:pt idx="6140">
                  <c:v>14.193548851063831</c:v>
                </c:pt>
                <c:pt idx="6141">
                  <c:v>14.192276170212768</c:v>
                </c:pt>
                <c:pt idx="6142">
                  <c:v>14.190587914893619</c:v>
                </c:pt>
                <c:pt idx="6143">
                  <c:v>14.189315234042557</c:v>
                </c:pt>
                <c:pt idx="6144">
                  <c:v>14.187626978723408</c:v>
                </c:pt>
                <c:pt idx="6145">
                  <c:v>14.186354297872345</c:v>
                </c:pt>
                <c:pt idx="6146">
                  <c:v>14.185938723404261</c:v>
                </c:pt>
                <c:pt idx="6147">
                  <c:v>14.185107574468093</c:v>
                </c:pt>
                <c:pt idx="6148">
                  <c:v>14.185107574468089</c:v>
                </c:pt>
                <c:pt idx="6149">
                  <c:v>14.183834893617027</c:v>
                </c:pt>
                <c:pt idx="6150">
                  <c:v>14.18297778723405</c:v>
                </c:pt>
                <c:pt idx="6151">
                  <c:v>14.181289531914899</c:v>
                </c:pt>
                <c:pt idx="6152">
                  <c:v>14.181289531914899</c:v>
                </c:pt>
                <c:pt idx="6153">
                  <c:v>14.181705106382985</c:v>
                </c:pt>
                <c:pt idx="6154">
                  <c:v>14.180848000000008</c:v>
                </c:pt>
                <c:pt idx="6155">
                  <c:v>14.180848000000008</c:v>
                </c:pt>
                <c:pt idx="6156">
                  <c:v>14.179575319148942</c:v>
                </c:pt>
                <c:pt idx="6157">
                  <c:v>14.177887063829793</c:v>
                </c:pt>
                <c:pt idx="6158">
                  <c:v>14.17575723404256</c:v>
                </c:pt>
                <c:pt idx="6159">
                  <c:v>14.173627404255324</c:v>
                </c:pt>
                <c:pt idx="6160">
                  <c:v>14.171523574468088</c:v>
                </c:pt>
                <c:pt idx="6161">
                  <c:v>14.169419744680855</c:v>
                </c:pt>
                <c:pt idx="6162">
                  <c:v>14.166484765957449</c:v>
                </c:pt>
                <c:pt idx="6163">
                  <c:v>14.163549787234045</c:v>
                </c:pt>
                <c:pt idx="6164">
                  <c:v>14.160614808510637</c:v>
                </c:pt>
                <c:pt idx="6165">
                  <c:v>14.158510978723402</c:v>
                </c:pt>
                <c:pt idx="6166">
                  <c:v>14.156822723404254</c:v>
                </c:pt>
                <c:pt idx="6167">
                  <c:v>14.155134468085102</c:v>
                </c:pt>
                <c:pt idx="6168">
                  <c:v>14.152589106382976</c:v>
                </c:pt>
                <c:pt idx="6169">
                  <c:v>14.150485276595745</c:v>
                </c:pt>
                <c:pt idx="6170">
                  <c:v>14.149212595744682</c:v>
                </c:pt>
                <c:pt idx="6171">
                  <c:v>14.146251659574471</c:v>
                </c:pt>
                <c:pt idx="6172">
                  <c:v>14.143316680851065</c:v>
                </c:pt>
                <c:pt idx="6173">
                  <c:v>14.140355744680853</c:v>
                </c:pt>
                <c:pt idx="6174">
                  <c:v>14.138667446808514</c:v>
                </c:pt>
                <c:pt idx="6175">
                  <c:v>14.136979191489365</c:v>
                </c:pt>
                <c:pt idx="6176">
                  <c:v>14.135290893617025</c:v>
                </c:pt>
                <c:pt idx="6177">
                  <c:v>14.134018170212771</c:v>
                </c:pt>
                <c:pt idx="6178">
                  <c:v>14.133161021276599</c:v>
                </c:pt>
                <c:pt idx="6179">
                  <c:v>14.132303872340426</c:v>
                </c:pt>
                <c:pt idx="6180">
                  <c:v>14.132303872340426</c:v>
                </c:pt>
                <c:pt idx="6181">
                  <c:v>14.13271944680851</c:v>
                </c:pt>
                <c:pt idx="6182">
                  <c:v>14.131888297872338</c:v>
                </c:pt>
                <c:pt idx="6183">
                  <c:v>14.131888297872338</c:v>
                </c:pt>
                <c:pt idx="6184">
                  <c:v>14.133160978723403</c:v>
                </c:pt>
                <c:pt idx="6185">
                  <c:v>14.133602510638296</c:v>
                </c:pt>
                <c:pt idx="6186">
                  <c:v>14.134018085106383</c:v>
                </c:pt>
                <c:pt idx="6187">
                  <c:v>14.134849234042555</c:v>
                </c:pt>
                <c:pt idx="6188">
                  <c:v>14.135706340425534</c:v>
                </c:pt>
                <c:pt idx="6189">
                  <c:v>14.136979021276597</c:v>
                </c:pt>
                <c:pt idx="6190">
                  <c:v>14.137394595744686</c:v>
                </c:pt>
                <c:pt idx="6191">
                  <c:v>14.137394595744686</c:v>
                </c:pt>
                <c:pt idx="6192">
                  <c:v>14.1369790212766</c:v>
                </c:pt>
                <c:pt idx="6193">
                  <c:v>14.136563446808514</c:v>
                </c:pt>
                <c:pt idx="6194">
                  <c:v>14.136147872340429</c:v>
                </c:pt>
                <c:pt idx="6195">
                  <c:v>14.136563446808514</c:v>
                </c:pt>
                <c:pt idx="6196">
                  <c:v>14.136147872340429</c:v>
                </c:pt>
                <c:pt idx="6197">
                  <c:v>14.136147872340429</c:v>
                </c:pt>
                <c:pt idx="6198">
                  <c:v>14.136563446808514</c:v>
                </c:pt>
                <c:pt idx="6199">
                  <c:v>14.134875191489366</c:v>
                </c:pt>
                <c:pt idx="6200">
                  <c:v>14.13194021276596</c:v>
                </c:pt>
                <c:pt idx="6201">
                  <c:v>14.129420808510643</c:v>
                </c:pt>
                <c:pt idx="6202">
                  <c:v>14.126901404255323</c:v>
                </c:pt>
                <c:pt idx="6203">
                  <c:v>14.125213148936174</c:v>
                </c:pt>
                <c:pt idx="6204">
                  <c:v>14.124356042553194</c:v>
                </c:pt>
                <c:pt idx="6205">
                  <c:v>14.123524936170217</c:v>
                </c:pt>
                <c:pt idx="6206">
                  <c:v>14.12269382978724</c:v>
                </c:pt>
                <c:pt idx="6207">
                  <c:v>14.121421148936177</c:v>
                </c:pt>
                <c:pt idx="6208">
                  <c:v>14.120148468085114</c:v>
                </c:pt>
                <c:pt idx="6209">
                  <c:v>14.119291361702134</c:v>
                </c:pt>
                <c:pt idx="6210">
                  <c:v>14.118849787234048</c:v>
                </c:pt>
                <c:pt idx="6211">
                  <c:v>14.117577106382983</c:v>
                </c:pt>
                <c:pt idx="6212">
                  <c:v>14.116304425531919</c:v>
                </c:pt>
                <c:pt idx="6213">
                  <c:v>14.114174595744684</c:v>
                </c:pt>
                <c:pt idx="6214">
                  <c:v>14.112486340425535</c:v>
                </c:pt>
                <c:pt idx="6215">
                  <c:v>14.112901872340425</c:v>
                </c:pt>
                <c:pt idx="6216">
                  <c:v>14.114590127659573</c:v>
                </c:pt>
                <c:pt idx="6217">
                  <c:v>14.115862808510638</c:v>
                </c:pt>
                <c:pt idx="6218">
                  <c:v>14.117551063829787</c:v>
                </c:pt>
                <c:pt idx="6219">
                  <c:v>14.119654893617021</c:v>
                </c:pt>
                <c:pt idx="6220">
                  <c:v>14.120927574468084</c:v>
                </c:pt>
                <c:pt idx="6221">
                  <c:v>14.120927574468084</c:v>
                </c:pt>
                <c:pt idx="6222">
                  <c:v>14.120070468085105</c:v>
                </c:pt>
                <c:pt idx="6223">
                  <c:v>14.119654936170212</c:v>
                </c:pt>
                <c:pt idx="6224">
                  <c:v>14.119654936170212</c:v>
                </c:pt>
                <c:pt idx="6225">
                  <c:v>14.119239404255319</c:v>
                </c:pt>
                <c:pt idx="6226">
                  <c:v>14.119239404255319</c:v>
                </c:pt>
                <c:pt idx="6227">
                  <c:v>14.119239404255319</c:v>
                </c:pt>
                <c:pt idx="6228">
                  <c:v>14.119239404255321</c:v>
                </c:pt>
                <c:pt idx="6229">
                  <c:v>14.119239404255319</c:v>
                </c:pt>
                <c:pt idx="6230">
                  <c:v>14.117966680851062</c:v>
                </c:pt>
                <c:pt idx="6231">
                  <c:v>14.11500574468085</c:v>
                </c:pt>
                <c:pt idx="6232">
                  <c:v>14.111629234042553</c:v>
                </c:pt>
                <c:pt idx="6233">
                  <c:v>14.109109829787233</c:v>
                </c:pt>
                <c:pt idx="6234">
                  <c:v>14.107421531914891</c:v>
                </c:pt>
                <c:pt idx="6235">
                  <c:v>14.106148851063828</c:v>
                </c:pt>
                <c:pt idx="6236">
                  <c:v>14.104876170212764</c:v>
                </c:pt>
                <c:pt idx="6237">
                  <c:v>14.104876170212766</c:v>
                </c:pt>
                <c:pt idx="6238">
                  <c:v>14.10614885106383</c:v>
                </c:pt>
                <c:pt idx="6239">
                  <c:v>14.107421531914893</c:v>
                </c:pt>
                <c:pt idx="6240">
                  <c:v>14.109109787234042</c:v>
                </c:pt>
                <c:pt idx="6241">
                  <c:v>14.111213617021276</c:v>
                </c:pt>
                <c:pt idx="6242">
                  <c:v>14.112070723404257</c:v>
                </c:pt>
                <c:pt idx="6243">
                  <c:v>14.112901872340423</c:v>
                </c:pt>
                <c:pt idx="6244">
                  <c:v>14.112901872340425</c:v>
                </c:pt>
                <c:pt idx="6245">
                  <c:v>14.114174553191491</c:v>
                </c:pt>
                <c:pt idx="6246">
                  <c:v>14.117135489361699</c:v>
                </c:pt>
                <c:pt idx="6247">
                  <c:v>14.120927574468082</c:v>
                </c:pt>
                <c:pt idx="6248">
                  <c:v>14.124719659574465</c:v>
                </c:pt>
                <c:pt idx="6249">
                  <c:v>14.128096170212762</c:v>
                </c:pt>
                <c:pt idx="6250">
                  <c:v>14.130199999999999</c:v>
                </c:pt>
                <c:pt idx="6251">
                  <c:v>14.131472680851063</c:v>
                </c:pt>
                <c:pt idx="6252">
                  <c:v>14.132745361702126</c:v>
                </c:pt>
                <c:pt idx="6253">
                  <c:v>14.133576468085105</c:v>
                </c:pt>
                <c:pt idx="6254">
                  <c:v>14.134849148936167</c:v>
                </c:pt>
                <c:pt idx="6255">
                  <c:v>14.136121829787232</c:v>
                </c:pt>
                <c:pt idx="6256">
                  <c:v>14.136537361702127</c:v>
                </c:pt>
                <c:pt idx="6257">
                  <c:v>14.136121829787232</c:v>
                </c:pt>
                <c:pt idx="6258">
                  <c:v>14.136537404255318</c:v>
                </c:pt>
                <c:pt idx="6259">
                  <c:v>14.137368510638295</c:v>
                </c:pt>
                <c:pt idx="6260">
                  <c:v>14.13864123404255</c:v>
                </c:pt>
                <c:pt idx="6261">
                  <c:v>14.139056808510638</c:v>
                </c:pt>
                <c:pt idx="6262">
                  <c:v>14.138641276595743</c:v>
                </c:pt>
                <c:pt idx="6263">
                  <c:v>14.138225702127661</c:v>
                </c:pt>
                <c:pt idx="6264">
                  <c:v>14.137810127659575</c:v>
                </c:pt>
                <c:pt idx="6265">
                  <c:v>14.138225702127663</c:v>
                </c:pt>
                <c:pt idx="6266">
                  <c:v>14.138641276595749</c:v>
                </c:pt>
                <c:pt idx="6267">
                  <c:v>14.139472425531917</c:v>
                </c:pt>
                <c:pt idx="6268">
                  <c:v>14.140745148936174</c:v>
                </c:pt>
                <c:pt idx="6269">
                  <c:v>14.142433404255323</c:v>
                </c:pt>
                <c:pt idx="6270">
                  <c:v>14.144121659574473</c:v>
                </c:pt>
                <c:pt idx="6271">
                  <c:v>14.145809957446813</c:v>
                </c:pt>
                <c:pt idx="6272">
                  <c:v>14.148355319148939</c:v>
                </c:pt>
                <c:pt idx="6273">
                  <c:v>14.151316297872341</c:v>
                </c:pt>
                <c:pt idx="6274">
                  <c:v>14.153835702127664</c:v>
                </c:pt>
                <c:pt idx="6275">
                  <c:v>14.155939531914898</c:v>
                </c:pt>
                <c:pt idx="6276">
                  <c:v>14.159731617021281</c:v>
                </c:pt>
                <c:pt idx="6277">
                  <c:v>14.164380851063836</c:v>
                </c:pt>
                <c:pt idx="6278">
                  <c:v>14.16944561702128</c:v>
                </c:pt>
                <c:pt idx="6279">
                  <c:v>14.174068851063835</c:v>
                </c:pt>
                <c:pt idx="6280">
                  <c:v>14.178276510638304</c:v>
                </c:pt>
                <c:pt idx="6281">
                  <c:v>14.180406340425534</c:v>
                </c:pt>
                <c:pt idx="6282">
                  <c:v>14.181679021276597</c:v>
                </c:pt>
                <c:pt idx="6283">
                  <c:v>14.181679021276597</c:v>
                </c:pt>
                <c:pt idx="6284">
                  <c:v>14.181263446808511</c:v>
                </c:pt>
                <c:pt idx="6285">
                  <c:v>14.180406340425533</c:v>
                </c:pt>
                <c:pt idx="6286">
                  <c:v>14.178718085106386</c:v>
                </c:pt>
                <c:pt idx="6287">
                  <c:v>14.175757148936174</c:v>
                </c:pt>
                <c:pt idx="6288">
                  <c:v>14.172380638297877</c:v>
                </c:pt>
                <c:pt idx="6289">
                  <c:v>14.168562553191496</c:v>
                </c:pt>
                <c:pt idx="6290">
                  <c:v>14.165601574468088</c:v>
                </c:pt>
                <c:pt idx="6291">
                  <c:v>14.162640595744682</c:v>
                </c:pt>
                <c:pt idx="6292">
                  <c:v>14.157991404255322</c:v>
                </c:pt>
                <c:pt idx="6293">
                  <c:v>14.152511063829792</c:v>
                </c:pt>
                <c:pt idx="6294">
                  <c:v>14.146589148936172</c:v>
                </c:pt>
                <c:pt idx="6295">
                  <c:v>14.140251702127658</c:v>
                </c:pt>
                <c:pt idx="6296">
                  <c:v>14.133083106382982</c:v>
                </c:pt>
                <c:pt idx="6297">
                  <c:v>14.127187191489364</c:v>
                </c:pt>
                <c:pt idx="6298">
                  <c:v>14.121706851063831</c:v>
                </c:pt>
                <c:pt idx="6299">
                  <c:v>14.116642085106385</c:v>
                </c:pt>
                <c:pt idx="6300">
                  <c:v>14.112434468085107</c:v>
                </c:pt>
                <c:pt idx="6301">
                  <c:v>14.107369702127663</c:v>
                </c:pt>
                <c:pt idx="6302">
                  <c:v>14.102720510638303</c:v>
                </c:pt>
                <c:pt idx="6303">
                  <c:v>14.098928468085109</c:v>
                </c:pt>
                <c:pt idx="6304">
                  <c:v>14.094720808510642</c:v>
                </c:pt>
                <c:pt idx="6305">
                  <c:v>14.090071574468089</c:v>
                </c:pt>
                <c:pt idx="6306">
                  <c:v>14.084591234042557</c:v>
                </c:pt>
                <c:pt idx="6307">
                  <c:v>14.079526425531919</c:v>
                </c:pt>
                <c:pt idx="6308">
                  <c:v>14.074877191489364</c:v>
                </c:pt>
                <c:pt idx="6309">
                  <c:v>14.069396851063832</c:v>
                </c:pt>
                <c:pt idx="6310">
                  <c:v>14.06305940425532</c:v>
                </c:pt>
                <c:pt idx="6311">
                  <c:v>14.057553063829788</c:v>
                </c:pt>
                <c:pt idx="6312">
                  <c:v>14.051215574468086</c:v>
                </c:pt>
                <c:pt idx="6313">
                  <c:v>14.045319659574469</c:v>
                </c:pt>
                <c:pt idx="6314">
                  <c:v>14.039423744680851</c:v>
                </c:pt>
                <c:pt idx="6315">
                  <c:v>14.033943404255321</c:v>
                </c:pt>
                <c:pt idx="6316">
                  <c:v>14.028047489361706</c:v>
                </c:pt>
                <c:pt idx="6317">
                  <c:v>14.02215157446809</c:v>
                </c:pt>
                <c:pt idx="6318">
                  <c:v>14.015398510638304</c:v>
                </c:pt>
                <c:pt idx="6319">
                  <c:v>14.008203914893622</c:v>
                </c:pt>
                <c:pt idx="6320">
                  <c:v>14.000619744680858</c:v>
                </c:pt>
                <c:pt idx="6321">
                  <c:v>13.993035574468095</c:v>
                </c:pt>
                <c:pt idx="6322">
                  <c:v>13.985866978723415</c:v>
                </c:pt>
                <c:pt idx="6323">
                  <c:v>13.97742570212767</c:v>
                </c:pt>
                <c:pt idx="6324">
                  <c:v>13.968568851063843</c:v>
                </c:pt>
                <c:pt idx="6325">
                  <c:v>13.96054314893618</c:v>
                </c:pt>
                <c:pt idx="6326">
                  <c:v>13.953790085106393</c:v>
                </c:pt>
                <c:pt idx="6327">
                  <c:v>13.946205914893627</c:v>
                </c:pt>
                <c:pt idx="6328">
                  <c:v>13.940284042553198</c:v>
                </c:pt>
                <c:pt idx="6329">
                  <c:v>13.933531021276602</c:v>
                </c:pt>
                <c:pt idx="6330">
                  <c:v>13.927635106382988</c:v>
                </c:pt>
                <c:pt idx="6331">
                  <c:v>13.921739191489371</c:v>
                </c:pt>
                <c:pt idx="6332">
                  <c:v>13.915843276595751</c:v>
                </c:pt>
                <c:pt idx="6333">
                  <c:v>13.911609659574472</c:v>
                </c:pt>
                <c:pt idx="6334">
                  <c:v>13.908648680851067</c:v>
                </c:pt>
                <c:pt idx="6335">
                  <c:v>13.906544851063833</c:v>
                </c:pt>
                <c:pt idx="6336">
                  <c:v>13.904856595744684</c:v>
                </c:pt>
                <c:pt idx="6337">
                  <c:v>13.902337234042559</c:v>
                </c:pt>
                <c:pt idx="6338">
                  <c:v>13.899402297872346</c:v>
                </c:pt>
                <c:pt idx="6339">
                  <c:v>13.897298468085113</c:v>
                </c:pt>
                <c:pt idx="6340">
                  <c:v>13.895168638297879</c:v>
                </c:pt>
                <c:pt idx="6341">
                  <c:v>13.89348038297873</c:v>
                </c:pt>
                <c:pt idx="6342">
                  <c:v>13.891792085106387</c:v>
                </c:pt>
                <c:pt idx="6343">
                  <c:v>13.891350510638304</c:v>
                </c:pt>
                <c:pt idx="6344">
                  <c:v>13.890908936170222</c:v>
                </c:pt>
                <c:pt idx="6345">
                  <c:v>13.890467361702134</c:v>
                </c:pt>
                <c:pt idx="6346">
                  <c:v>13.89002578723405</c:v>
                </c:pt>
                <c:pt idx="6347">
                  <c:v>13.888753063829794</c:v>
                </c:pt>
                <c:pt idx="6348">
                  <c:v>13.887895914893621</c:v>
                </c:pt>
                <c:pt idx="6349">
                  <c:v>13.886623191489367</c:v>
                </c:pt>
                <c:pt idx="6350">
                  <c:v>13.884519361702131</c:v>
                </c:pt>
                <c:pt idx="6351">
                  <c:v>13.882831106382982</c:v>
                </c:pt>
                <c:pt idx="6352">
                  <c:v>13.881584425531921</c:v>
                </c:pt>
                <c:pt idx="6353">
                  <c:v>13.881168893617025</c:v>
                </c:pt>
                <c:pt idx="6354">
                  <c:v>13.88075336170213</c:v>
                </c:pt>
                <c:pt idx="6355">
                  <c:v>13.879922255319151</c:v>
                </c:pt>
                <c:pt idx="6356">
                  <c:v>13.879506680851067</c:v>
                </c:pt>
                <c:pt idx="6357">
                  <c:v>13.878649531914897</c:v>
                </c:pt>
                <c:pt idx="6358">
                  <c:v>13.876545702127663</c:v>
                </c:pt>
                <c:pt idx="6359">
                  <c:v>13.874026297872344</c:v>
                </c:pt>
                <c:pt idx="6360">
                  <c:v>13.871065319148938</c:v>
                </c:pt>
                <c:pt idx="6361">
                  <c:v>13.868104340425534</c:v>
                </c:pt>
                <c:pt idx="6362">
                  <c:v>13.864312212765956</c:v>
                </c:pt>
                <c:pt idx="6363">
                  <c:v>13.860935659574466</c:v>
                </c:pt>
                <c:pt idx="6364">
                  <c:v>13.857117574468086</c:v>
                </c:pt>
                <c:pt idx="6365">
                  <c:v>13.852909914893617</c:v>
                </c:pt>
                <c:pt idx="6366">
                  <c:v>13.848702255319147</c:v>
                </c:pt>
                <c:pt idx="6367">
                  <c:v>13.844053021276592</c:v>
                </c:pt>
                <c:pt idx="6368">
                  <c:v>13.838988212765953</c:v>
                </c:pt>
                <c:pt idx="6369">
                  <c:v>13.834338978723402</c:v>
                </c:pt>
                <c:pt idx="6370">
                  <c:v>13.830105319148934</c:v>
                </c:pt>
                <c:pt idx="6371">
                  <c:v>13.825871659574467</c:v>
                </c:pt>
                <c:pt idx="6372">
                  <c:v>13.821222425531914</c:v>
                </c:pt>
                <c:pt idx="6373">
                  <c:v>13.81615765957447</c:v>
                </c:pt>
                <c:pt idx="6374">
                  <c:v>13.812365531914894</c:v>
                </c:pt>
                <c:pt idx="6375">
                  <c:v>13.808157829787234</c:v>
                </c:pt>
                <c:pt idx="6376">
                  <c:v>13.80519685106383</c:v>
                </c:pt>
                <c:pt idx="6377">
                  <c:v>13.802235872340423</c:v>
                </c:pt>
                <c:pt idx="6378">
                  <c:v>13.799690468085105</c:v>
                </c:pt>
                <c:pt idx="6379">
                  <c:v>13.797145063829785</c:v>
                </c:pt>
                <c:pt idx="6380">
                  <c:v>13.794184085106382</c:v>
                </c:pt>
                <c:pt idx="6381">
                  <c:v>13.791664723404251</c:v>
                </c:pt>
                <c:pt idx="6382">
                  <c:v>13.789119319148929</c:v>
                </c:pt>
                <c:pt idx="6383">
                  <c:v>13.786184382978718</c:v>
                </c:pt>
                <c:pt idx="6384">
                  <c:v>13.784496127659569</c:v>
                </c:pt>
                <c:pt idx="6385">
                  <c:v>13.782807872340422</c:v>
                </c:pt>
                <c:pt idx="6386">
                  <c:v>13.77984689361702</c:v>
                </c:pt>
                <c:pt idx="6387">
                  <c:v>13.777327489361701</c:v>
                </c:pt>
                <c:pt idx="6388">
                  <c:v>13.775223659574467</c:v>
                </c:pt>
                <c:pt idx="6389">
                  <c:v>13.773535404255318</c:v>
                </c:pt>
                <c:pt idx="6390">
                  <c:v>13.771431574468084</c:v>
                </c:pt>
                <c:pt idx="6391">
                  <c:v>13.769327744680851</c:v>
                </c:pt>
                <c:pt idx="6392">
                  <c:v>13.766392765957447</c:v>
                </c:pt>
                <c:pt idx="6393">
                  <c:v>13.76345778723404</c:v>
                </c:pt>
                <c:pt idx="6394">
                  <c:v>13.76093838297872</c:v>
                </c:pt>
                <c:pt idx="6395">
                  <c:v>13.7584189787234</c:v>
                </c:pt>
                <c:pt idx="6396">
                  <c:v>13.755458042553187</c:v>
                </c:pt>
                <c:pt idx="6397">
                  <c:v>13.752497063829782</c:v>
                </c:pt>
                <c:pt idx="6398">
                  <c:v>13.749536085106378</c:v>
                </c:pt>
                <c:pt idx="6399">
                  <c:v>13.747406255319145</c:v>
                </c:pt>
                <c:pt idx="6400">
                  <c:v>13.744860851063825</c:v>
                </c:pt>
                <c:pt idx="6401">
                  <c:v>13.742315446808508</c:v>
                </c:pt>
                <c:pt idx="6402">
                  <c:v>13.741042723404254</c:v>
                </c:pt>
                <c:pt idx="6403">
                  <c:v>13.73977</c:v>
                </c:pt>
                <c:pt idx="6404">
                  <c:v>13.738523276595744</c:v>
                </c:pt>
                <c:pt idx="6405">
                  <c:v>13.737692127659574</c:v>
                </c:pt>
                <c:pt idx="6406">
                  <c:v>13.737692127659574</c:v>
                </c:pt>
                <c:pt idx="6407">
                  <c:v>13.738107702127659</c:v>
                </c:pt>
                <c:pt idx="6408">
                  <c:v>13.738523276595744</c:v>
                </c:pt>
                <c:pt idx="6409">
                  <c:v>13.739354425531914</c:v>
                </c:pt>
                <c:pt idx="6410">
                  <c:v>13.739769999999996</c:v>
                </c:pt>
                <c:pt idx="6411">
                  <c:v>13.740627106382977</c:v>
                </c:pt>
                <c:pt idx="6412">
                  <c:v>13.742730936170208</c:v>
                </c:pt>
                <c:pt idx="6413">
                  <c:v>13.744834765957442</c:v>
                </c:pt>
                <c:pt idx="6414">
                  <c:v>13.747354170212764</c:v>
                </c:pt>
                <c:pt idx="6415">
                  <c:v>13.749458000000002</c:v>
                </c:pt>
                <c:pt idx="6416">
                  <c:v>13.750730680851065</c:v>
                </c:pt>
                <c:pt idx="6417">
                  <c:v>13.751587787234042</c:v>
                </c:pt>
                <c:pt idx="6418">
                  <c:v>13.752444893617021</c:v>
                </c:pt>
                <c:pt idx="6419">
                  <c:v>13.753301999999998</c:v>
                </c:pt>
                <c:pt idx="6420">
                  <c:v>13.754159106382978</c:v>
                </c:pt>
                <c:pt idx="6421">
                  <c:v>13.754574680851061</c:v>
                </c:pt>
                <c:pt idx="6422">
                  <c:v>13.753717574468082</c:v>
                </c:pt>
                <c:pt idx="6423">
                  <c:v>13.752029319148933</c:v>
                </c:pt>
                <c:pt idx="6424">
                  <c:v>13.750341063829785</c:v>
                </c:pt>
                <c:pt idx="6425">
                  <c:v>13.748652808510636</c:v>
                </c:pt>
                <c:pt idx="6426">
                  <c:v>13.746548978723402</c:v>
                </c:pt>
                <c:pt idx="6427">
                  <c:v>13.744029574468081</c:v>
                </c:pt>
                <c:pt idx="6428">
                  <c:v>13.740237446808509</c:v>
                </c:pt>
                <c:pt idx="6429">
                  <c:v>13.735172680851063</c:v>
                </c:pt>
                <c:pt idx="6430">
                  <c:v>13.730939021276594</c:v>
                </c:pt>
                <c:pt idx="6431">
                  <c:v>13.726289787234041</c:v>
                </c:pt>
                <c:pt idx="6432">
                  <c:v>13.722056127659576</c:v>
                </c:pt>
                <c:pt idx="6433">
                  <c:v>13.719095191489361</c:v>
                </c:pt>
                <c:pt idx="6434">
                  <c:v>13.716134255319149</c:v>
                </c:pt>
                <c:pt idx="6435">
                  <c:v>13.712757744680856</c:v>
                </c:pt>
                <c:pt idx="6436">
                  <c:v>13.709381234042558</c:v>
                </c:pt>
                <c:pt idx="6437">
                  <c:v>13.706420297872343</c:v>
                </c:pt>
                <c:pt idx="6438">
                  <c:v>13.704316468085109</c:v>
                </c:pt>
                <c:pt idx="6439">
                  <c:v>13.703043787234044</c:v>
                </c:pt>
                <c:pt idx="6440">
                  <c:v>13.701771106382981</c:v>
                </c:pt>
                <c:pt idx="6441">
                  <c:v>13.700082851063828</c:v>
                </c:pt>
                <c:pt idx="6442">
                  <c:v>13.698810170212765</c:v>
                </c:pt>
                <c:pt idx="6443">
                  <c:v>13.697979021276591</c:v>
                </c:pt>
                <c:pt idx="6444">
                  <c:v>13.696706340425528</c:v>
                </c:pt>
                <c:pt idx="6445">
                  <c:v>13.696290765957441</c:v>
                </c:pt>
                <c:pt idx="6446">
                  <c:v>13.694602510638292</c:v>
                </c:pt>
                <c:pt idx="6447">
                  <c:v>13.69249868085106</c:v>
                </c:pt>
                <c:pt idx="6448">
                  <c:v>13.690394851063829</c:v>
                </c:pt>
                <c:pt idx="6449">
                  <c:v>13.687433914893617</c:v>
                </c:pt>
                <c:pt idx="6450">
                  <c:v>13.684472978723406</c:v>
                </c:pt>
                <c:pt idx="6451">
                  <c:v>13.682343191489361</c:v>
                </c:pt>
                <c:pt idx="6452">
                  <c:v>13.680213404255317</c:v>
                </c:pt>
                <c:pt idx="6453">
                  <c:v>13.677668042553188</c:v>
                </c:pt>
                <c:pt idx="6454">
                  <c:v>13.67514863829787</c:v>
                </c:pt>
                <c:pt idx="6455">
                  <c:v>13.672629234042549</c:v>
                </c:pt>
                <c:pt idx="6456">
                  <c:v>13.670525404255317</c:v>
                </c:pt>
                <c:pt idx="6457">
                  <c:v>13.668421574468082</c:v>
                </c:pt>
                <c:pt idx="6458">
                  <c:v>13.666317744680844</c:v>
                </c:pt>
                <c:pt idx="6459">
                  <c:v>13.664213914893612</c:v>
                </c:pt>
                <c:pt idx="6460">
                  <c:v>13.662941234042547</c:v>
                </c:pt>
                <c:pt idx="6461">
                  <c:v>13.660837404255314</c:v>
                </c:pt>
                <c:pt idx="6462">
                  <c:v>13.659149148936168</c:v>
                </c:pt>
                <c:pt idx="6463">
                  <c:v>13.658292042553191</c:v>
                </c:pt>
                <c:pt idx="6464">
                  <c:v>13.65743493617021</c:v>
                </c:pt>
                <c:pt idx="6465">
                  <c:v>13.656577829787233</c:v>
                </c:pt>
                <c:pt idx="6466">
                  <c:v>13.654889574468084</c:v>
                </c:pt>
                <c:pt idx="6467">
                  <c:v>13.65278574468085</c:v>
                </c:pt>
                <c:pt idx="6468">
                  <c:v>13.650240382978723</c:v>
                </c:pt>
                <c:pt idx="6469">
                  <c:v>13.648552127659574</c:v>
                </c:pt>
                <c:pt idx="6470">
                  <c:v>13.646863872340424</c:v>
                </c:pt>
                <c:pt idx="6471">
                  <c:v>13.645175617021277</c:v>
                </c:pt>
                <c:pt idx="6472">
                  <c:v>13.643071787234041</c:v>
                </c:pt>
                <c:pt idx="6473">
                  <c:v>13.64179910638298</c:v>
                </c:pt>
                <c:pt idx="6474">
                  <c:v>13.640526425531915</c:v>
                </c:pt>
                <c:pt idx="6475">
                  <c:v>13.638838170212766</c:v>
                </c:pt>
                <c:pt idx="6476">
                  <c:v>13.638007021276595</c:v>
                </c:pt>
                <c:pt idx="6477">
                  <c:v>13.637591446808511</c:v>
                </c:pt>
                <c:pt idx="6478">
                  <c:v>13.637175872340427</c:v>
                </c:pt>
                <c:pt idx="6479">
                  <c:v>13.636760297872341</c:v>
                </c:pt>
                <c:pt idx="6480">
                  <c:v>13.636344723404257</c:v>
                </c:pt>
                <c:pt idx="6481">
                  <c:v>13.635929148936171</c:v>
                </c:pt>
                <c:pt idx="6482">
                  <c:v>13.63761740425532</c:v>
                </c:pt>
                <c:pt idx="6483">
                  <c:v>13.639721234042554</c:v>
                </c:pt>
                <c:pt idx="6484">
                  <c:v>13.642266595744681</c:v>
                </c:pt>
                <c:pt idx="6485">
                  <c:v>13.644370425531916</c:v>
                </c:pt>
                <c:pt idx="6486">
                  <c:v>13.64647425531915</c:v>
                </c:pt>
                <c:pt idx="6487">
                  <c:v>13.648578085106386</c:v>
                </c:pt>
                <c:pt idx="6488">
                  <c:v>13.650681914893619</c:v>
                </c:pt>
                <c:pt idx="6489">
                  <c:v>13.652370170212768</c:v>
                </c:pt>
                <c:pt idx="6490">
                  <c:v>13.654058425531916</c:v>
                </c:pt>
                <c:pt idx="6491">
                  <c:v>13.657019361702128</c:v>
                </c:pt>
                <c:pt idx="6492">
                  <c:v>13.659123191489362</c:v>
                </c:pt>
                <c:pt idx="6493">
                  <c:v>13.66166855319149</c:v>
                </c:pt>
                <c:pt idx="6494">
                  <c:v>13.664629489361699</c:v>
                </c:pt>
                <c:pt idx="6495">
                  <c:v>13.668005999999997</c:v>
                </c:pt>
                <c:pt idx="6496">
                  <c:v>13.671798085106381</c:v>
                </c:pt>
                <c:pt idx="6497">
                  <c:v>13.676447319148934</c:v>
                </c:pt>
                <c:pt idx="6498">
                  <c:v>13.679408255319149</c:v>
                </c:pt>
                <c:pt idx="6499">
                  <c:v>13.681953617021275</c:v>
                </c:pt>
                <c:pt idx="6500">
                  <c:v>13.683641872340424</c:v>
                </c:pt>
                <c:pt idx="6501">
                  <c:v>13.684888595744679</c:v>
                </c:pt>
                <c:pt idx="6502">
                  <c:v>13.686135319148937</c:v>
                </c:pt>
                <c:pt idx="6503">
                  <c:v>13.686966468085108</c:v>
                </c:pt>
                <c:pt idx="6504">
                  <c:v>13.688654723404257</c:v>
                </c:pt>
                <c:pt idx="6505">
                  <c:v>13.690342978723404</c:v>
                </c:pt>
                <c:pt idx="6506">
                  <c:v>13.691174127659574</c:v>
                </c:pt>
                <c:pt idx="6507">
                  <c:v>13.690758553191491</c:v>
                </c:pt>
                <c:pt idx="6508">
                  <c:v>13.692031234042554</c:v>
                </c:pt>
                <c:pt idx="6509">
                  <c:v>13.693303914893617</c:v>
                </c:pt>
                <c:pt idx="6510">
                  <c:v>13.694161021276594</c:v>
                </c:pt>
                <c:pt idx="6511">
                  <c:v>13.694602553191485</c:v>
                </c:pt>
                <c:pt idx="6512">
                  <c:v>13.694602553191485</c:v>
                </c:pt>
                <c:pt idx="6513">
                  <c:v>13.695018127659571</c:v>
                </c:pt>
                <c:pt idx="6514">
                  <c:v>13.695849276595743</c:v>
                </c:pt>
                <c:pt idx="6515">
                  <c:v>13.696706382978723</c:v>
                </c:pt>
                <c:pt idx="6516">
                  <c:v>13.698394638297868</c:v>
                </c:pt>
                <c:pt idx="6517">
                  <c:v>13.700082893617019</c:v>
                </c:pt>
                <c:pt idx="6518">
                  <c:v>13.701771148936171</c:v>
                </c:pt>
                <c:pt idx="6519">
                  <c:v>13.703459404255319</c:v>
                </c:pt>
                <c:pt idx="6520">
                  <c:v>13.704316510638296</c:v>
                </c:pt>
                <c:pt idx="6521">
                  <c:v>13.704732085106382</c:v>
                </c:pt>
                <c:pt idx="6522">
                  <c:v>13.706835914893617</c:v>
                </c:pt>
                <c:pt idx="6523">
                  <c:v>13.709355319148935</c:v>
                </c:pt>
                <c:pt idx="6524">
                  <c:v>13.709770893617021</c:v>
                </c:pt>
                <c:pt idx="6525">
                  <c:v>13.710186468085107</c:v>
                </c:pt>
                <c:pt idx="6526">
                  <c:v>13.710602042553196</c:v>
                </c:pt>
                <c:pt idx="6527">
                  <c:v>13.71101761702128</c:v>
                </c:pt>
                <c:pt idx="6528">
                  <c:v>13.71184876595745</c:v>
                </c:pt>
                <c:pt idx="6529">
                  <c:v>13.710160510638302</c:v>
                </c:pt>
                <c:pt idx="6530">
                  <c:v>13.708056680851069</c:v>
                </c:pt>
                <c:pt idx="6531">
                  <c:v>13.705511319148943</c:v>
                </c:pt>
                <c:pt idx="6532">
                  <c:v>13.702550382978725</c:v>
                </c:pt>
                <c:pt idx="6533">
                  <c:v>13.700030978723406</c:v>
                </c:pt>
                <c:pt idx="6534">
                  <c:v>13.697927148936174</c:v>
                </c:pt>
                <c:pt idx="6535">
                  <c:v>13.69623889361702</c:v>
                </c:pt>
                <c:pt idx="6536">
                  <c:v>13.694135063829785</c:v>
                </c:pt>
                <c:pt idx="6537">
                  <c:v>13.691589702127658</c:v>
                </c:pt>
                <c:pt idx="6538">
                  <c:v>13.688213191489361</c:v>
                </c:pt>
                <c:pt idx="6539">
                  <c:v>13.685252255319147</c:v>
                </c:pt>
                <c:pt idx="6540">
                  <c:v>13.683148425531913</c:v>
                </c:pt>
                <c:pt idx="6541">
                  <c:v>13.681460170212764</c:v>
                </c:pt>
                <c:pt idx="6542">
                  <c:v>13.67935634042553</c:v>
                </c:pt>
                <c:pt idx="6543">
                  <c:v>13.677252510638295</c:v>
                </c:pt>
                <c:pt idx="6544">
                  <c:v>13.674291531914893</c:v>
                </c:pt>
                <c:pt idx="6545">
                  <c:v>13.672187702127658</c:v>
                </c:pt>
                <c:pt idx="6546">
                  <c:v>13.67049944680851</c:v>
                </c:pt>
                <c:pt idx="6547">
                  <c:v>13.669668297872338</c:v>
                </c:pt>
                <c:pt idx="6548">
                  <c:v>13.668421574468084</c:v>
                </c:pt>
                <c:pt idx="6549">
                  <c:v>13.667174851063827</c:v>
                </c:pt>
                <c:pt idx="6550">
                  <c:v>13.665486595744678</c:v>
                </c:pt>
                <c:pt idx="6551">
                  <c:v>13.663356808510633</c:v>
                </c:pt>
                <c:pt idx="6552">
                  <c:v>13.661668553191484</c:v>
                </c:pt>
                <c:pt idx="6553">
                  <c:v>13.6612529787234</c:v>
                </c:pt>
                <c:pt idx="6554">
                  <c:v>13.660837404255314</c:v>
                </c:pt>
                <c:pt idx="6555">
                  <c:v>13.658292042553185</c:v>
                </c:pt>
                <c:pt idx="6556">
                  <c:v>13.656188212765951</c:v>
                </c:pt>
                <c:pt idx="6557">
                  <c:v>13.653642851063823</c:v>
                </c:pt>
                <c:pt idx="6558">
                  <c:v>13.651513063829778</c:v>
                </c:pt>
                <c:pt idx="6559">
                  <c:v>13.648993659574462</c:v>
                </c:pt>
                <c:pt idx="6560">
                  <c:v>13.646889829787229</c:v>
                </c:pt>
                <c:pt idx="6561">
                  <c:v>13.64520157446808</c:v>
                </c:pt>
                <c:pt idx="6562">
                  <c:v>13.643928893617019</c:v>
                </c:pt>
                <c:pt idx="6563">
                  <c:v>13.642240638297871</c:v>
                </c:pt>
                <c:pt idx="6564">
                  <c:v>13.641383531914892</c:v>
                </c:pt>
                <c:pt idx="6565">
                  <c:v>13.640110851063831</c:v>
                </c:pt>
                <c:pt idx="6566">
                  <c:v>13.638422595744682</c:v>
                </c:pt>
                <c:pt idx="6567">
                  <c:v>13.636734340425537</c:v>
                </c:pt>
                <c:pt idx="6568">
                  <c:v>13.634630510638299</c:v>
                </c:pt>
                <c:pt idx="6569">
                  <c:v>13.63083842553192</c:v>
                </c:pt>
                <c:pt idx="6570">
                  <c:v>13.627046340425537</c:v>
                </c:pt>
                <c:pt idx="6571">
                  <c:v>13.625773659574469</c:v>
                </c:pt>
                <c:pt idx="6572">
                  <c:v>13.624085404255318</c:v>
                </c:pt>
                <c:pt idx="6573">
                  <c:v>13.622812723404254</c:v>
                </c:pt>
                <c:pt idx="6574">
                  <c:v>13.621540042553191</c:v>
                </c:pt>
                <c:pt idx="6575">
                  <c:v>13.619851787234037</c:v>
                </c:pt>
                <c:pt idx="6576">
                  <c:v>13.617747957446808</c:v>
                </c:pt>
                <c:pt idx="6577">
                  <c:v>13.615644127659573</c:v>
                </c:pt>
                <c:pt idx="6578">
                  <c:v>13.613124723404256</c:v>
                </c:pt>
                <c:pt idx="6579">
                  <c:v>13.610605319148938</c:v>
                </c:pt>
                <c:pt idx="6580">
                  <c:v>13.607644382978725</c:v>
                </c:pt>
                <c:pt idx="6581">
                  <c:v>13.603852297872342</c:v>
                </c:pt>
                <c:pt idx="6582">
                  <c:v>13.600475787234046</c:v>
                </c:pt>
                <c:pt idx="6583">
                  <c:v>13.597930425531919</c:v>
                </c:pt>
                <c:pt idx="6584">
                  <c:v>13.597099276595747</c:v>
                </c:pt>
                <c:pt idx="6585">
                  <c:v>13.597099276595747</c:v>
                </c:pt>
                <c:pt idx="6586">
                  <c:v>13.597099276595747</c:v>
                </c:pt>
                <c:pt idx="6587">
                  <c:v>13.595826595744684</c:v>
                </c:pt>
                <c:pt idx="6588">
                  <c:v>13.59413834042553</c:v>
                </c:pt>
                <c:pt idx="6589">
                  <c:v>13.592450085106382</c:v>
                </c:pt>
                <c:pt idx="6590">
                  <c:v>13.590346255319146</c:v>
                </c:pt>
                <c:pt idx="6591">
                  <c:v>13.588242425531915</c:v>
                </c:pt>
                <c:pt idx="6592">
                  <c:v>13.586969744680852</c:v>
                </c:pt>
                <c:pt idx="6593">
                  <c:v>13.585281489361703</c:v>
                </c:pt>
                <c:pt idx="6594">
                  <c:v>13.583593234042551</c:v>
                </c:pt>
                <c:pt idx="6595">
                  <c:v>13.582320553191488</c:v>
                </c:pt>
                <c:pt idx="6596">
                  <c:v>13.581047872340424</c:v>
                </c:pt>
                <c:pt idx="6597">
                  <c:v>13.581047872340422</c:v>
                </c:pt>
                <c:pt idx="6598">
                  <c:v>13.581047872340422</c:v>
                </c:pt>
                <c:pt idx="6599">
                  <c:v>13.580606340425527</c:v>
                </c:pt>
                <c:pt idx="6600">
                  <c:v>13.578918085106379</c:v>
                </c:pt>
                <c:pt idx="6601">
                  <c:v>13.578060978723398</c:v>
                </c:pt>
                <c:pt idx="6602">
                  <c:v>13.578060978723398</c:v>
                </c:pt>
                <c:pt idx="6603">
                  <c:v>13.578476553191484</c:v>
                </c:pt>
                <c:pt idx="6604">
                  <c:v>13.579333659574464</c:v>
                </c:pt>
                <c:pt idx="6605">
                  <c:v>13.580190765957441</c:v>
                </c:pt>
                <c:pt idx="6606">
                  <c:v>13.581879021276592</c:v>
                </c:pt>
                <c:pt idx="6607">
                  <c:v>13.58398285106383</c:v>
                </c:pt>
                <c:pt idx="6608">
                  <c:v>13.584839957446809</c:v>
                </c:pt>
                <c:pt idx="6609">
                  <c:v>13.586112638297873</c:v>
                </c:pt>
                <c:pt idx="6610">
                  <c:v>13.587385319148938</c:v>
                </c:pt>
                <c:pt idx="6611">
                  <c:v>13.587385319148938</c:v>
                </c:pt>
                <c:pt idx="6612">
                  <c:v>13.588242425531917</c:v>
                </c:pt>
                <c:pt idx="6613">
                  <c:v>13.588658000000002</c:v>
                </c:pt>
                <c:pt idx="6614">
                  <c:v>13.589073574468088</c:v>
                </c:pt>
                <c:pt idx="6615">
                  <c:v>13.590346255319153</c:v>
                </c:pt>
                <c:pt idx="6616">
                  <c:v>13.592865659574471</c:v>
                </c:pt>
                <c:pt idx="6617">
                  <c:v>13.594969489361707</c:v>
                </c:pt>
                <c:pt idx="6618">
                  <c:v>13.595826595744686</c:v>
                </c:pt>
                <c:pt idx="6619">
                  <c:v>13.596683702127665</c:v>
                </c:pt>
                <c:pt idx="6620">
                  <c:v>13.597125234042558</c:v>
                </c:pt>
                <c:pt idx="6621">
                  <c:v>13.59712523404256</c:v>
                </c:pt>
                <c:pt idx="6622">
                  <c:v>13.59712523404256</c:v>
                </c:pt>
                <c:pt idx="6623">
                  <c:v>13.597956382978728</c:v>
                </c:pt>
                <c:pt idx="6624">
                  <c:v>13.599644638297876</c:v>
                </c:pt>
                <c:pt idx="6625">
                  <c:v>13.600917319148939</c:v>
                </c:pt>
                <c:pt idx="6626">
                  <c:v>13.602190000000002</c:v>
                </c:pt>
                <c:pt idx="6627">
                  <c:v>13.604293829787235</c:v>
                </c:pt>
                <c:pt idx="6628">
                  <c:v>13.606397659574469</c:v>
                </c:pt>
                <c:pt idx="6629">
                  <c:v>13.608501489361707</c:v>
                </c:pt>
                <c:pt idx="6630">
                  <c:v>13.611046851063833</c:v>
                </c:pt>
                <c:pt idx="6631">
                  <c:v>13.612735106382981</c:v>
                </c:pt>
                <c:pt idx="6632">
                  <c:v>13.61442336170213</c:v>
                </c:pt>
                <c:pt idx="6633">
                  <c:v>13.61611161702128</c:v>
                </c:pt>
                <c:pt idx="6634">
                  <c:v>13.618631021276601</c:v>
                </c:pt>
                <c:pt idx="6635">
                  <c:v>13.621150425531919</c:v>
                </c:pt>
                <c:pt idx="6636">
                  <c:v>13.623669829787238</c:v>
                </c:pt>
                <c:pt idx="6637">
                  <c:v>13.626189234042558</c:v>
                </c:pt>
                <c:pt idx="6638">
                  <c:v>13.628708638297876</c:v>
                </c:pt>
                <c:pt idx="6639">
                  <c:v>13.630396893617025</c:v>
                </c:pt>
                <c:pt idx="6640">
                  <c:v>13.632500723404259</c:v>
                </c:pt>
                <c:pt idx="6641">
                  <c:v>13.63502012765958</c:v>
                </c:pt>
                <c:pt idx="6642">
                  <c:v>13.636708382978728</c:v>
                </c:pt>
                <c:pt idx="6643">
                  <c:v>13.638812212765963</c:v>
                </c:pt>
                <c:pt idx="6644">
                  <c:v>13.640084893617026</c:v>
                </c:pt>
                <c:pt idx="6645">
                  <c:v>13.64135757446809</c:v>
                </c:pt>
                <c:pt idx="6646">
                  <c:v>13.642214680851065</c:v>
                </c:pt>
                <c:pt idx="6647">
                  <c:v>13.643071787234046</c:v>
                </c:pt>
                <c:pt idx="6648">
                  <c:v>13.642656212765957</c:v>
                </c:pt>
                <c:pt idx="6649">
                  <c:v>13.642656212765957</c:v>
                </c:pt>
                <c:pt idx="6650">
                  <c:v>13.641799106382978</c:v>
                </c:pt>
                <c:pt idx="6651">
                  <c:v>13.640526425531915</c:v>
                </c:pt>
                <c:pt idx="6652">
                  <c:v>13.639253744680852</c:v>
                </c:pt>
                <c:pt idx="6653">
                  <c:v>13.637981063829789</c:v>
                </c:pt>
                <c:pt idx="6654">
                  <c:v>13.636292808510641</c:v>
                </c:pt>
                <c:pt idx="6655">
                  <c:v>13.635020127659578</c:v>
                </c:pt>
                <c:pt idx="6656">
                  <c:v>13.633331872340429</c:v>
                </c:pt>
                <c:pt idx="6657">
                  <c:v>13.631643617021281</c:v>
                </c:pt>
                <c:pt idx="6658">
                  <c:v>13.632085148936174</c:v>
                </c:pt>
                <c:pt idx="6659">
                  <c:v>13.631643617021281</c:v>
                </c:pt>
                <c:pt idx="6660">
                  <c:v>13.632059191489363</c:v>
                </c:pt>
                <c:pt idx="6661">
                  <c:v>13.632890340425533</c:v>
                </c:pt>
                <c:pt idx="6662">
                  <c:v>13.633721489361699</c:v>
                </c:pt>
                <c:pt idx="6663">
                  <c:v>13.634137063829785</c:v>
                </c:pt>
                <c:pt idx="6664">
                  <c:v>13.634137063829781</c:v>
                </c:pt>
                <c:pt idx="6665">
                  <c:v>13.634137063829781</c:v>
                </c:pt>
                <c:pt idx="6666">
                  <c:v>13.634552638297867</c:v>
                </c:pt>
                <c:pt idx="6667">
                  <c:v>13.635383787234042</c:v>
                </c:pt>
                <c:pt idx="6668">
                  <c:v>13.637072042553188</c:v>
                </c:pt>
                <c:pt idx="6669">
                  <c:v>13.63876029787234</c:v>
                </c:pt>
                <c:pt idx="6670">
                  <c:v>13.640448553191487</c:v>
                </c:pt>
                <c:pt idx="6671">
                  <c:v>13.642136808510639</c:v>
                </c:pt>
                <c:pt idx="6672">
                  <c:v>13.643383531914891</c:v>
                </c:pt>
                <c:pt idx="6673">
                  <c:v>13.644214680851062</c:v>
                </c:pt>
                <c:pt idx="6674">
                  <c:v>13.643799106382977</c:v>
                </c:pt>
                <c:pt idx="6675">
                  <c:v>13.643799106382977</c:v>
                </c:pt>
                <c:pt idx="6676">
                  <c:v>13.642967957446807</c:v>
                </c:pt>
                <c:pt idx="6677">
                  <c:v>13.641279702127658</c:v>
                </c:pt>
                <c:pt idx="6678">
                  <c:v>13.638734340425531</c:v>
                </c:pt>
                <c:pt idx="6679">
                  <c:v>13.635773404255319</c:v>
                </c:pt>
                <c:pt idx="6680">
                  <c:v>13.633253999999999</c:v>
                </c:pt>
                <c:pt idx="6681">
                  <c:v>13.630319021276597</c:v>
                </c:pt>
                <c:pt idx="6682">
                  <c:v>13.62738404255319</c:v>
                </c:pt>
                <c:pt idx="6683">
                  <c:v>13.624449063829788</c:v>
                </c:pt>
                <c:pt idx="6684">
                  <c:v>13.621514085106382</c:v>
                </c:pt>
                <c:pt idx="6685">
                  <c:v>13.618579106382979</c:v>
                </c:pt>
                <c:pt idx="6686">
                  <c:v>13.616475276595745</c:v>
                </c:pt>
                <c:pt idx="6687">
                  <c:v>13.61437144680851</c:v>
                </c:pt>
                <c:pt idx="6688">
                  <c:v>13.611852042553192</c:v>
                </c:pt>
                <c:pt idx="6689">
                  <c:v>13.610163787234045</c:v>
                </c:pt>
                <c:pt idx="6690">
                  <c:v>13.607644382978725</c:v>
                </c:pt>
                <c:pt idx="6691">
                  <c:v>13.60468344680851</c:v>
                </c:pt>
                <c:pt idx="6692">
                  <c:v>13.601306936170213</c:v>
                </c:pt>
                <c:pt idx="6693">
                  <c:v>13.598761574468085</c:v>
                </c:pt>
                <c:pt idx="6694">
                  <c:v>13.597073319148935</c:v>
                </c:pt>
                <c:pt idx="6695">
                  <c:v>13.595800638297872</c:v>
                </c:pt>
                <c:pt idx="6696">
                  <c:v>13.593696808510634</c:v>
                </c:pt>
                <c:pt idx="6697">
                  <c:v>13.591592978723401</c:v>
                </c:pt>
                <c:pt idx="6698">
                  <c:v>13.589904723404249</c:v>
                </c:pt>
                <c:pt idx="6699">
                  <c:v>13.588216468085099</c:v>
                </c:pt>
                <c:pt idx="6700">
                  <c:v>13.586112638297864</c:v>
                </c:pt>
                <c:pt idx="6701">
                  <c:v>13.584008808510633</c:v>
                </c:pt>
                <c:pt idx="6702">
                  <c:v>13.581904978723401</c:v>
                </c:pt>
                <c:pt idx="6703">
                  <c:v>13.579801148936166</c:v>
                </c:pt>
                <c:pt idx="6704">
                  <c:v>13.578112893617018</c:v>
                </c:pt>
                <c:pt idx="6705">
                  <c:v>13.575983106382976</c:v>
                </c:pt>
                <c:pt idx="6706">
                  <c:v>13.573879276595742</c:v>
                </c:pt>
                <c:pt idx="6707">
                  <c:v>13.572632553191486</c:v>
                </c:pt>
                <c:pt idx="6708">
                  <c:v>13.572216978723405</c:v>
                </c:pt>
                <c:pt idx="6709">
                  <c:v>13.570970255319148</c:v>
                </c:pt>
                <c:pt idx="6710">
                  <c:v>13.569281999999998</c:v>
                </c:pt>
                <c:pt idx="6711">
                  <c:v>13.568450851063826</c:v>
                </c:pt>
                <c:pt idx="6712">
                  <c:v>13.567593744680847</c:v>
                </c:pt>
                <c:pt idx="6713">
                  <c:v>13.566321063829784</c:v>
                </c:pt>
                <c:pt idx="6714">
                  <c:v>13.564632808510632</c:v>
                </c:pt>
                <c:pt idx="6715">
                  <c:v>13.562944553191482</c:v>
                </c:pt>
                <c:pt idx="6716">
                  <c:v>13.560425148936167</c:v>
                </c:pt>
                <c:pt idx="6717">
                  <c:v>13.557905744680847</c:v>
                </c:pt>
                <c:pt idx="6718">
                  <c:v>13.554113659574464</c:v>
                </c:pt>
                <c:pt idx="6719">
                  <c:v>13.551178680851061</c:v>
                </c:pt>
                <c:pt idx="6720">
                  <c:v>13.549074851063827</c:v>
                </c:pt>
                <c:pt idx="6721">
                  <c:v>13.546971021276592</c:v>
                </c:pt>
                <c:pt idx="6722">
                  <c:v>13.545282765957444</c:v>
                </c:pt>
                <c:pt idx="6723">
                  <c:v>13.543594510638298</c:v>
                </c:pt>
                <c:pt idx="6724">
                  <c:v>13.54190625531915</c:v>
                </c:pt>
                <c:pt idx="6725">
                  <c:v>13.541075106382978</c:v>
                </c:pt>
                <c:pt idx="6726">
                  <c:v>13.540659531914891</c:v>
                </c:pt>
                <c:pt idx="6727">
                  <c:v>13.538971276595742</c:v>
                </c:pt>
                <c:pt idx="6728">
                  <c:v>13.538114170212761</c:v>
                </c:pt>
                <c:pt idx="6729">
                  <c:v>13.537672638297868</c:v>
                </c:pt>
                <c:pt idx="6730">
                  <c:v>13.537672638297865</c:v>
                </c:pt>
                <c:pt idx="6731">
                  <c:v>13.536399957446802</c:v>
                </c:pt>
                <c:pt idx="6732">
                  <c:v>13.535958425531909</c:v>
                </c:pt>
                <c:pt idx="6733">
                  <c:v>13.534685744680846</c:v>
                </c:pt>
                <c:pt idx="6734">
                  <c:v>13.534270170212761</c:v>
                </c:pt>
                <c:pt idx="6735">
                  <c:v>13.532997489361694</c:v>
                </c:pt>
                <c:pt idx="6736">
                  <c:v>13.53172480851063</c:v>
                </c:pt>
                <c:pt idx="6737">
                  <c:v>13.530452127659567</c:v>
                </c:pt>
                <c:pt idx="6738">
                  <c:v>13.530036553191483</c:v>
                </c:pt>
                <c:pt idx="6739">
                  <c:v>13.529620978723401</c:v>
                </c:pt>
                <c:pt idx="6740">
                  <c:v>13.528789829787231</c:v>
                </c:pt>
                <c:pt idx="6741">
                  <c:v>13.527517148936168</c:v>
                </c:pt>
                <c:pt idx="6742">
                  <c:v>13.525828893617017</c:v>
                </c:pt>
                <c:pt idx="6743">
                  <c:v>13.525413319148937</c:v>
                </c:pt>
                <c:pt idx="6744">
                  <c:v>13.524997744680851</c:v>
                </c:pt>
                <c:pt idx="6745">
                  <c:v>13.524166595744681</c:v>
                </c:pt>
                <c:pt idx="6746">
                  <c:v>13.522893914893617</c:v>
                </c:pt>
                <c:pt idx="6747">
                  <c:v>13.522893914893618</c:v>
                </c:pt>
                <c:pt idx="6748">
                  <c:v>13.522893914893618</c:v>
                </c:pt>
                <c:pt idx="6749">
                  <c:v>13.524140638297876</c:v>
                </c:pt>
                <c:pt idx="6750">
                  <c:v>13.52455621276596</c:v>
                </c:pt>
                <c:pt idx="6751">
                  <c:v>13.525828893617023</c:v>
                </c:pt>
                <c:pt idx="6752">
                  <c:v>13.526270425531916</c:v>
                </c:pt>
                <c:pt idx="6753">
                  <c:v>13.527127531914891</c:v>
                </c:pt>
                <c:pt idx="6754">
                  <c:v>13.527127531914891</c:v>
                </c:pt>
                <c:pt idx="6755">
                  <c:v>13.526711957446809</c:v>
                </c:pt>
                <c:pt idx="6756">
                  <c:v>13.527127531914893</c:v>
                </c:pt>
                <c:pt idx="6757">
                  <c:v>13.527984638297868</c:v>
                </c:pt>
                <c:pt idx="6758">
                  <c:v>13.529231361702124</c:v>
                </c:pt>
                <c:pt idx="6759">
                  <c:v>13.530088468085102</c:v>
                </c:pt>
                <c:pt idx="6760">
                  <c:v>13.531361148936167</c:v>
                </c:pt>
                <c:pt idx="6761">
                  <c:v>13.532633829787232</c:v>
                </c:pt>
                <c:pt idx="6762">
                  <c:v>13.53349093617021</c:v>
                </c:pt>
                <c:pt idx="6763">
                  <c:v>13.534322085106378</c:v>
                </c:pt>
                <c:pt idx="6764">
                  <c:v>13.535153234042546</c:v>
                </c:pt>
                <c:pt idx="6765">
                  <c:v>13.535153234042548</c:v>
                </c:pt>
                <c:pt idx="6766">
                  <c:v>13.535568808510634</c:v>
                </c:pt>
                <c:pt idx="6767">
                  <c:v>13.535568808510636</c:v>
                </c:pt>
                <c:pt idx="6768">
                  <c:v>13.535984382978723</c:v>
                </c:pt>
                <c:pt idx="6769">
                  <c:v>13.536399957446807</c:v>
                </c:pt>
                <c:pt idx="6770">
                  <c:v>13.537231106382977</c:v>
                </c:pt>
                <c:pt idx="6771">
                  <c:v>13.537231106382977</c:v>
                </c:pt>
                <c:pt idx="6772">
                  <c:v>13.536815531914893</c:v>
                </c:pt>
                <c:pt idx="6773">
                  <c:v>13.535127276595743</c:v>
                </c:pt>
                <c:pt idx="6774">
                  <c:v>13.533439021276596</c:v>
                </c:pt>
                <c:pt idx="6775">
                  <c:v>13.531750765957446</c:v>
                </c:pt>
                <c:pt idx="6776">
                  <c:v>13.529646936170208</c:v>
                </c:pt>
                <c:pt idx="6777">
                  <c:v>13.52710157446808</c:v>
                </c:pt>
                <c:pt idx="6778">
                  <c:v>13.524997744680849</c:v>
                </c:pt>
                <c:pt idx="6779">
                  <c:v>13.522893914893615</c:v>
                </c:pt>
                <c:pt idx="6780">
                  <c:v>13.52079008510638</c:v>
                </c:pt>
                <c:pt idx="6781">
                  <c:v>13.518660297872337</c:v>
                </c:pt>
                <c:pt idx="6782">
                  <c:v>13.516972042553192</c:v>
                </c:pt>
                <c:pt idx="6783">
                  <c:v>13.51528378723404</c:v>
                </c:pt>
                <c:pt idx="6784">
                  <c:v>13.514011106382975</c:v>
                </c:pt>
                <c:pt idx="6785">
                  <c:v>13.512322851063828</c:v>
                </c:pt>
                <c:pt idx="6786">
                  <c:v>13.511050170212764</c:v>
                </c:pt>
                <c:pt idx="6787">
                  <c:v>13.510634595744678</c:v>
                </c:pt>
                <c:pt idx="6788">
                  <c:v>13.510219021276598</c:v>
                </c:pt>
                <c:pt idx="6789">
                  <c:v>13.51149170212766</c:v>
                </c:pt>
                <c:pt idx="6790">
                  <c:v>13.511907276595743</c:v>
                </c:pt>
                <c:pt idx="6791">
                  <c:v>13.512322851063828</c:v>
                </c:pt>
                <c:pt idx="6792">
                  <c:v>13.513153999999998</c:v>
                </c:pt>
                <c:pt idx="6793">
                  <c:v>13.514842255319147</c:v>
                </c:pt>
                <c:pt idx="6794">
                  <c:v>13.516530510638297</c:v>
                </c:pt>
                <c:pt idx="6795">
                  <c:v>13.518218765957448</c:v>
                </c:pt>
                <c:pt idx="6796">
                  <c:v>13.519491446808514</c:v>
                </c:pt>
                <c:pt idx="6797">
                  <c:v>13.521595276595749</c:v>
                </c:pt>
                <c:pt idx="6798">
                  <c:v>13.522842000000002</c:v>
                </c:pt>
                <c:pt idx="6799">
                  <c:v>13.523257574468088</c:v>
                </c:pt>
                <c:pt idx="6800">
                  <c:v>13.523673148936176</c:v>
                </c:pt>
                <c:pt idx="6801">
                  <c:v>13.524088723404262</c:v>
                </c:pt>
                <c:pt idx="6802">
                  <c:v>13.523231617021285</c:v>
                </c:pt>
                <c:pt idx="6803">
                  <c:v>13.522816042553199</c:v>
                </c:pt>
                <c:pt idx="6804">
                  <c:v>13.522400468085111</c:v>
                </c:pt>
                <c:pt idx="6805">
                  <c:v>13.521153744680856</c:v>
                </c:pt>
                <c:pt idx="6806">
                  <c:v>13.52156931914894</c:v>
                </c:pt>
                <c:pt idx="6807">
                  <c:v>13.521984893617025</c:v>
                </c:pt>
                <c:pt idx="6808">
                  <c:v>13.522400468085111</c:v>
                </c:pt>
                <c:pt idx="6809">
                  <c:v>13.522400468085111</c:v>
                </c:pt>
                <c:pt idx="6810">
                  <c:v>13.523257574468088</c:v>
                </c:pt>
                <c:pt idx="6811">
                  <c:v>13.524114680851071</c:v>
                </c:pt>
                <c:pt idx="6812">
                  <c:v>13.526218510638301</c:v>
                </c:pt>
                <c:pt idx="6813">
                  <c:v>13.527049659574471</c:v>
                </c:pt>
                <c:pt idx="6814">
                  <c:v>13.527465234042554</c:v>
                </c:pt>
                <c:pt idx="6815">
                  <c:v>13.527880808510639</c:v>
                </c:pt>
                <c:pt idx="6816">
                  <c:v>13.527880808510636</c:v>
                </c:pt>
                <c:pt idx="6817">
                  <c:v>13.527880808510636</c:v>
                </c:pt>
                <c:pt idx="6818">
                  <c:v>13.529127531914888</c:v>
                </c:pt>
                <c:pt idx="6819">
                  <c:v>13.529958680851056</c:v>
                </c:pt>
                <c:pt idx="6820">
                  <c:v>13.530815787234037</c:v>
                </c:pt>
                <c:pt idx="6821">
                  <c:v>13.532504042553184</c:v>
                </c:pt>
                <c:pt idx="6822">
                  <c:v>13.532919617021273</c:v>
                </c:pt>
                <c:pt idx="6823">
                  <c:v>13.53377672340425</c:v>
                </c:pt>
                <c:pt idx="6824">
                  <c:v>13.534633829787232</c:v>
                </c:pt>
                <c:pt idx="6825">
                  <c:v>13.537153234042549</c:v>
                </c:pt>
                <c:pt idx="6826">
                  <c:v>13.538425914893617</c:v>
                </c:pt>
                <c:pt idx="6827">
                  <c:v>13.540114170212766</c:v>
                </c:pt>
                <c:pt idx="6828">
                  <c:v>13.540971276595744</c:v>
                </c:pt>
                <c:pt idx="6829">
                  <c:v>13.543075106382979</c:v>
                </c:pt>
                <c:pt idx="6830">
                  <c:v>13.545178936170213</c:v>
                </c:pt>
                <c:pt idx="6831">
                  <c:v>13.547724297872342</c:v>
                </c:pt>
                <c:pt idx="6832">
                  <c:v>13.549412553191488</c:v>
                </c:pt>
                <c:pt idx="6833">
                  <c:v>13.551100808510636</c:v>
                </c:pt>
                <c:pt idx="6834">
                  <c:v>13.552347531914894</c:v>
                </c:pt>
                <c:pt idx="6835">
                  <c:v>13.553594255319148</c:v>
                </c:pt>
                <c:pt idx="6836">
                  <c:v>13.554866936170209</c:v>
                </c:pt>
                <c:pt idx="6837">
                  <c:v>13.556139617021273</c:v>
                </c:pt>
                <c:pt idx="6838">
                  <c:v>13.558243446808506</c:v>
                </c:pt>
                <c:pt idx="6839">
                  <c:v>13.559931702127654</c:v>
                </c:pt>
                <c:pt idx="6840">
                  <c:v>13.561204382978719</c:v>
                </c:pt>
                <c:pt idx="6841">
                  <c:v>13.561619957446805</c:v>
                </c:pt>
                <c:pt idx="6842">
                  <c:v>13.562451106382978</c:v>
                </c:pt>
                <c:pt idx="6843">
                  <c:v>13.562451106382978</c:v>
                </c:pt>
                <c:pt idx="6844">
                  <c:v>13.562035531914896</c:v>
                </c:pt>
                <c:pt idx="6845">
                  <c:v>13.560788808510639</c:v>
                </c:pt>
                <c:pt idx="6846">
                  <c:v>13.560788808510639</c:v>
                </c:pt>
                <c:pt idx="6847">
                  <c:v>13.560788808510639</c:v>
                </c:pt>
                <c:pt idx="6848">
                  <c:v>13.560788808510639</c:v>
                </c:pt>
                <c:pt idx="6849">
                  <c:v>13.561645914893619</c:v>
                </c:pt>
                <c:pt idx="6850">
                  <c:v>13.562061489361701</c:v>
                </c:pt>
                <c:pt idx="6851">
                  <c:v>13.562477063829787</c:v>
                </c:pt>
                <c:pt idx="6852">
                  <c:v>13.562892638297871</c:v>
                </c:pt>
                <c:pt idx="6853">
                  <c:v>13.562477063829787</c:v>
                </c:pt>
                <c:pt idx="6854">
                  <c:v>13.562061489361701</c:v>
                </c:pt>
                <c:pt idx="6855">
                  <c:v>13.561645914893619</c:v>
                </c:pt>
                <c:pt idx="6856">
                  <c:v>13.561645914893619</c:v>
                </c:pt>
                <c:pt idx="6857">
                  <c:v>13.561230340425535</c:v>
                </c:pt>
                <c:pt idx="6858">
                  <c:v>13.55995765957447</c:v>
                </c:pt>
                <c:pt idx="6859">
                  <c:v>13.559542085106386</c:v>
                </c:pt>
                <c:pt idx="6860">
                  <c:v>13.559983617021278</c:v>
                </c:pt>
                <c:pt idx="6861">
                  <c:v>13.561256297872344</c:v>
                </c:pt>
                <c:pt idx="6862">
                  <c:v>13.562944553191493</c:v>
                </c:pt>
                <c:pt idx="6863">
                  <c:v>13.564632808510643</c:v>
                </c:pt>
                <c:pt idx="6864">
                  <c:v>13.567178170212769</c:v>
                </c:pt>
                <c:pt idx="6865">
                  <c:v>13.569307957446812</c:v>
                </c:pt>
                <c:pt idx="6866">
                  <c:v>13.571853319148939</c:v>
                </c:pt>
                <c:pt idx="6867">
                  <c:v>13.575229829787236</c:v>
                </c:pt>
                <c:pt idx="6868">
                  <c:v>13.578606340425534</c:v>
                </c:pt>
                <c:pt idx="6869">
                  <c:v>13.581982851063831</c:v>
                </c:pt>
                <c:pt idx="6870">
                  <c:v>13.58367110638298</c:v>
                </c:pt>
                <c:pt idx="6871">
                  <c:v>13.584917829787234</c:v>
                </c:pt>
                <c:pt idx="6872">
                  <c:v>13.585333404255318</c:v>
                </c:pt>
                <c:pt idx="6873">
                  <c:v>13.586164553191486</c:v>
                </c:pt>
                <c:pt idx="6874">
                  <c:v>13.587437234042548</c:v>
                </c:pt>
                <c:pt idx="6875">
                  <c:v>13.58826838297872</c:v>
                </c:pt>
                <c:pt idx="6876">
                  <c:v>13.588709914893611</c:v>
                </c:pt>
                <c:pt idx="6877">
                  <c:v>13.589151446808506</c:v>
                </c:pt>
                <c:pt idx="6878">
                  <c:v>13.588294340425525</c:v>
                </c:pt>
                <c:pt idx="6879">
                  <c:v>13.588294340425529</c:v>
                </c:pt>
                <c:pt idx="6880">
                  <c:v>13.587878765957443</c:v>
                </c:pt>
                <c:pt idx="6881">
                  <c:v>13.586632042553187</c:v>
                </c:pt>
                <c:pt idx="6882">
                  <c:v>13.585385319148934</c:v>
                </c:pt>
                <c:pt idx="6883">
                  <c:v>13.583281489361699</c:v>
                </c:pt>
                <c:pt idx="6884">
                  <c:v>13.581177659574465</c:v>
                </c:pt>
                <c:pt idx="6885">
                  <c:v>13.578658255319144</c:v>
                </c:pt>
                <c:pt idx="6886">
                  <c:v>13.57738557446808</c:v>
                </c:pt>
                <c:pt idx="6887">
                  <c:v>13.576112893617017</c:v>
                </c:pt>
                <c:pt idx="6888">
                  <c:v>13.574424638297868</c:v>
                </c:pt>
                <c:pt idx="6889">
                  <c:v>13.572320808510632</c:v>
                </c:pt>
                <c:pt idx="6890">
                  <c:v>13.571048127659566</c:v>
                </c:pt>
                <c:pt idx="6891">
                  <c:v>13.569775446808501</c:v>
                </c:pt>
                <c:pt idx="6892">
                  <c:v>13.568502765957437</c:v>
                </c:pt>
                <c:pt idx="6893">
                  <c:v>13.56681451063829</c:v>
                </c:pt>
                <c:pt idx="6894">
                  <c:v>13.565126255319141</c:v>
                </c:pt>
                <c:pt idx="6895">
                  <c:v>13.563437999999994</c:v>
                </c:pt>
                <c:pt idx="6896">
                  <c:v>13.56216531914893</c:v>
                </c:pt>
                <c:pt idx="6897">
                  <c:v>13.560477063829781</c:v>
                </c:pt>
                <c:pt idx="6898">
                  <c:v>13.559204382978718</c:v>
                </c:pt>
                <c:pt idx="6899">
                  <c:v>13.557931702127656</c:v>
                </c:pt>
                <c:pt idx="6900">
                  <c:v>13.556243446808507</c:v>
                </c:pt>
                <c:pt idx="6901">
                  <c:v>13.554970765957442</c:v>
                </c:pt>
                <c:pt idx="6902">
                  <c:v>13.55369808510638</c:v>
                </c:pt>
                <c:pt idx="6903">
                  <c:v>13.552840978723397</c:v>
                </c:pt>
                <c:pt idx="6904">
                  <c:v>13.553256553191483</c:v>
                </c:pt>
                <c:pt idx="6905">
                  <c:v>13.554529234042546</c:v>
                </c:pt>
                <c:pt idx="6906">
                  <c:v>13.554087702127651</c:v>
                </c:pt>
                <c:pt idx="6907">
                  <c:v>13.554087702127651</c:v>
                </c:pt>
                <c:pt idx="6908">
                  <c:v>13.554087702127651</c:v>
                </c:pt>
                <c:pt idx="6909">
                  <c:v>13.554087702127653</c:v>
                </c:pt>
                <c:pt idx="6910">
                  <c:v>13.554087702127653</c:v>
                </c:pt>
                <c:pt idx="6911">
                  <c:v>13.552815021276594</c:v>
                </c:pt>
                <c:pt idx="6912">
                  <c:v>13.551542340425531</c:v>
                </c:pt>
                <c:pt idx="6913">
                  <c:v>13.550685234042554</c:v>
                </c:pt>
                <c:pt idx="6914">
                  <c:v>13.549412553191491</c:v>
                </c:pt>
                <c:pt idx="6915">
                  <c:v>13.547724297872342</c:v>
                </c:pt>
                <c:pt idx="6916">
                  <c:v>13.546893148936173</c:v>
                </c:pt>
                <c:pt idx="6917">
                  <c:v>13.546893148936171</c:v>
                </c:pt>
                <c:pt idx="6918">
                  <c:v>13.547334680851064</c:v>
                </c:pt>
                <c:pt idx="6919">
                  <c:v>13.547776212765957</c:v>
                </c:pt>
                <c:pt idx="6920">
                  <c:v>13.547776212765957</c:v>
                </c:pt>
                <c:pt idx="6921">
                  <c:v>13.547334680851062</c:v>
                </c:pt>
                <c:pt idx="6922">
                  <c:v>13.548191787234041</c:v>
                </c:pt>
                <c:pt idx="6923">
                  <c:v>13.548191787234039</c:v>
                </c:pt>
                <c:pt idx="6924">
                  <c:v>13.547334680851062</c:v>
                </c:pt>
                <c:pt idx="6925">
                  <c:v>13.546919106382976</c:v>
                </c:pt>
                <c:pt idx="6926">
                  <c:v>13.547776212765957</c:v>
                </c:pt>
                <c:pt idx="6927">
                  <c:v>13.549464468085107</c:v>
                </c:pt>
                <c:pt idx="6928">
                  <c:v>13.551568297872342</c:v>
                </c:pt>
                <c:pt idx="6929">
                  <c:v>13.554087702127662</c:v>
                </c:pt>
                <c:pt idx="6930">
                  <c:v>13.55660710638298</c:v>
                </c:pt>
                <c:pt idx="6931">
                  <c:v>13.559542085106385</c:v>
                </c:pt>
                <c:pt idx="6932">
                  <c:v>13.562061489361703</c:v>
                </c:pt>
                <c:pt idx="6933">
                  <c:v>13.56374974468085</c:v>
                </c:pt>
                <c:pt idx="6934">
                  <c:v>13.565437999999999</c:v>
                </c:pt>
                <c:pt idx="6935">
                  <c:v>13.567126255319149</c:v>
                </c:pt>
                <c:pt idx="6936">
                  <c:v>13.568814510638298</c:v>
                </c:pt>
                <c:pt idx="6937">
                  <c:v>13.57008719148936</c:v>
                </c:pt>
                <c:pt idx="6938">
                  <c:v>13.570944297872341</c:v>
                </c:pt>
                <c:pt idx="6939">
                  <c:v>13.572632553191486</c:v>
                </c:pt>
                <c:pt idx="6940">
                  <c:v>13.574320808510635</c:v>
                </c:pt>
                <c:pt idx="6941">
                  <c:v>13.576424638297873</c:v>
                </c:pt>
                <c:pt idx="6942">
                  <c:v>13.577697319148937</c:v>
                </c:pt>
                <c:pt idx="6943">
                  <c:v>13.578554425531916</c:v>
                </c:pt>
                <c:pt idx="6944">
                  <c:v>13.579385574468088</c:v>
                </c:pt>
                <c:pt idx="6945">
                  <c:v>13.580242680851063</c:v>
                </c:pt>
                <c:pt idx="6946">
                  <c:v>13.581099787234043</c:v>
                </c:pt>
                <c:pt idx="6947">
                  <c:v>13.581930936170211</c:v>
                </c:pt>
                <c:pt idx="6948">
                  <c:v>13.58193093617021</c:v>
                </c:pt>
                <c:pt idx="6949">
                  <c:v>13.58193093617021</c:v>
                </c:pt>
                <c:pt idx="6950">
                  <c:v>13.581930936170206</c:v>
                </c:pt>
                <c:pt idx="6951">
                  <c:v>13.581073829787227</c:v>
                </c:pt>
                <c:pt idx="6952">
                  <c:v>13.579801148936161</c:v>
                </c:pt>
                <c:pt idx="6953">
                  <c:v>13.579385574468075</c:v>
                </c:pt>
                <c:pt idx="6954">
                  <c:v>13.578944042553184</c:v>
                </c:pt>
                <c:pt idx="6955">
                  <c:v>13.578086936170202</c:v>
                </c:pt>
                <c:pt idx="6956">
                  <c:v>13.577671361702119</c:v>
                </c:pt>
                <c:pt idx="6957">
                  <c:v>13.576840212765948</c:v>
                </c:pt>
                <c:pt idx="6958">
                  <c:v>13.575983106382971</c:v>
                </c:pt>
                <c:pt idx="6959">
                  <c:v>13.575125999999994</c:v>
                </c:pt>
                <c:pt idx="6960">
                  <c:v>13.574294851063822</c:v>
                </c:pt>
                <c:pt idx="6961">
                  <c:v>13.573437744680842</c:v>
                </c:pt>
                <c:pt idx="6962">
                  <c:v>13.57299621276595</c:v>
                </c:pt>
                <c:pt idx="6963">
                  <c:v>13.572580638297865</c:v>
                </c:pt>
                <c:pt idx="6964">
                  <c:v>13.57299621276595</c:v>
                </c:pt>
                <c:pt idx="6965">
                  <c:v>13.573411787234036</c:v>
                </c:pt>
                <c:pt idx="6966">
                  <c:v>13.573411787234036</c:v>
                </c:pt>
                <c:pt idx="6967">
                  <c:v>13.574268893617017</c:v>
                </c:pt>
                <c:pt idx="6968">
                  <c:v>13.575541574468081</c:v>
                </c:pt>
                <c:pt idx="6969">
                  <c:v>13.575957148936167</c:v>
                </c:pt>
                <c:pt idx="6970">
                  <c:v>13.577645404255314</c:v>
                </c:pt>
                <c:pt idx="6971">
                  <c:v>13.579749234042547</c:v>
                </c:pt>
                <c:pt idx="6972">
                  <c:v>13.582268638297865</c:v>
                </c:pt>
                <c:pt idx="6973">
                  <c:v>13.583099787234039</c:v>
                </c:pt>
                <c:pt idx="6974">
                  <c:v>13.583515361702124</c:v>
                </c:pt>
                <c:pt idx="6975">
                  <c:v>13.583515361702124</c:v>
                </c:pt>
                <c:pt idx="6976">
                  <c:v>13.583099787234039</c:v>
                </c:pt>
                <c:pt idx="6977">
                  <c:v>13.582268638297871</c:v>
                </c:pt>
                <c:pt idx="6978">
                  <c:v>13.580164808510631</c:v>
                </c:pt>
                <c:pt idx="6979">
                  <c:v>13.578060978723396</c:v>
                </c:pt>
                <c:pt idx="6980">
                  <c:v>13.57554157446808</c:v>
                </c:pt>
                <c:pt idx="6981">
                  <c:v>13.573022170212765</c:v>
                </c:pt>
                <c:pt idx="6982">
                  <c:v>13.57091834042553</c:v>
                </c:pt>
                <c:pt idx="6983">
                  <c:v>13.568814510638296</c:v>
                </c:pt>
                <c:pt idx="6984">
                  <c:v>13.565853574468084</c:v>
                </c:pt>
                <c:pt idx="6985">
                  <c:v>13.564165319148934</c:v>
                </c:pt>
                <c:pt idx="6986">
                  <c:v>13.561619957446807</c:v>
                </c:pt>
                <c:pt idx="6987">
                  <c:v>13.559516127659574</c:v>
                </c:pt>
                <c:pt idx="6988">
                  <c:v>13.556996723404259</c:v>
                </c:pt>
                <c:pt idx="6989">
                  <c:v>13.555308468085107</c:v>
                </c:pt>
                <c:pt idx="6990">
                  <c:v>13.554035787234044</c:v>
                </c:pt>
                <c:pt idx="6991">
                  <c:v>13.553620212765956</c:v>
                </c:pt>
                <c:pt idx="6992">
                  <c:v>13.551931957446806</c:v>
                </c:pt>
                <c:pt idx="6993">
                  <c:v>13.550659276595743</c:v>
                </c:pt>
                <c:pt idx="6994">
                  <c:v>13.551100808510636</c:v>
                </c:pt>
                <c:pt idx="6995">
                  <c:v>13.552373489361702</c:v>
                </c:pt>
                <c:pt idx="6996">
                  <c:v>13.554061744680849</c:v>
                </c:pt>
                <c:pt idx="6997">
                  <c:v>13.55491885106383</c:v>
                </c:pt>
                <c:pt idx="6998">
                  <c:v>13.555775957446809</c:v>
                </c:pt>
                <c:pt idx="6999">
                  <c:v>13.557048638297873</c:v>
                </c:pt>
                <c:pt idx="7000">
                  <c:v>13.55873689361702</c:v>
                </c:pt>
                <c:pt idx="7001">
                  <c:v>13.559178425531917</c:v>
                </c:pt>
                <c:pt idx="7002">
                  <c:v>13.559619957446809</c:v>
                </c:pt>
                <c:pt idx="7003">
                  <c:v>13.559619957446809</c:v>
                </c:pt>
                <c:pt idx="7004">
                  <c:v>13.560035531914895</c:v>
                </c:pt>
                <c:pt idx="7005">
                  <c:v>13.56130821276596</c:v>
                </c:pt>
                <c:pt idx="7006">
                  <c:v>13.562996468085107</c:v>
                </c:pt>
                <c:pt idx="7007">
                  <c:v>13.563827617021277</c:v>
                </c:pt>
                <c:pt idx="7008">
                  <c:v>13.565957404255318</c:v>
                </c:pt>
                <c:pt idx="7009">
                  <c:v>13.568502765957447</c:v>
                </c:pt>
                <c:pt idx="7010">
                  <c:v>13.57060659574468</c:v>
                </c:pt>
                <c:pt idx="7011">
                  <c:v>13.571879276595745</c:v>
                </c:pt>
                <c:pt idx="7012">
                  <c:v>13.573151957446807</c:v>
                </c:pt>
                <c:pt idx="7013">
                  <c:v>13.57525578723404</c:v>
                </c:pt>
                <c:pt idx="7014">
                  <c:v>13.57694404255319</c:v>
                </c:pt>
                <c:pt idx="7015">
                  <c:v>13.578216723404253</c:v>
                </c:pt>
                <c:pt idx="7016">
                  <c:v>13.579904978723402</c:v>
                </c:pt>
                <c:pt idx="7017">
                  <c:v>13.580320553191488</c:v>
                </c:pt>
                <c:pt idx="7018">
                  <c:v>13.580762085106382</c:v>
                </c:pt>
                <c:pt idx="7019">
                  <c:v>13.581203617021274</c:v>
                </c:pt>
                <c:pt idx="7020">
                  <c:v>13.582060723404252</c:v>
                </c:pt>
                <c:pt idx="7021">
                  <c:v>13.582917829787233</c:v>
                </c:pt>
                <c:pt idx="7022">
                  <c:v>13.583748978723401</c:v>
                </c:pt>
                <c:pt idx="7023">
                  <c:v>13.58543723404255</c:v>
                </c:pt>
                <c:pt idx="7024">
                  <c:v>13.587541063829784</c:v>
                </c:pt>
                <c:pt idx="7025">
                  <c:v>13.590501999999995</c:v>
                </c:pt>
                <c:pt idx="7026">
                  <c:v>13.593047361702125</c:v>
                </c:pt>
                <c:pt idx="7027">
                  <c:v>13.596008297872336</c:v>
                </c:pt>
                <c:pt idx="7028">
                  <c:v>13.598969234042547</c:v>
                </c:pt>
                <c:pt idx="7029">
                  <c:v>13.601930170212759</c:v>
                </c:pt>
                <c:pt idx="7030">
                  <c:v>13.604891106382972</c:v>
                </c:pt>
                <c:pt idx="7031">
                  <c:v>13.608709148936162</c:v>
                </c:pt>
                <c:pt idx="7032">
                  <c:v>13.612085659574463</c:v>
                </c:pt>
                <c:pt idx="7033">
                  <c:v>13.616319276595739</c:v>
                </c:pt>
                <c:pt idx="7034">
                  <c:v>13.620526936170208</c:v>
                </c:pt>
                <c:pt idx="7035">
                  <c:v>13.624319021276587</c:v>
                </c:pt>
                <c:pt idx="7036">
                  <c:v>13.628111106382971</c:v>
                </c:pt>
                <c:pt idx="7037">
                  <c:v>13.63148761702127</c:v>
                </c:pt>
                <c:pt idx="7038">
                  <c:v>13.634448553191485</c:v>
                </c:pt>
                <c:pt idx="7039">
                  <c:v>13.637825063829782</c:v>
                </c:pt>
                <c:pt idx="7040">
                  <c:v>13.640785999999993</c:v>
                </c:pt>
                <c:pt idx="7041">
                  <c:v>13.641201574468081</c:v>
                </c:pt>
                <c:pt idx="7042">
                  <c:v>13.641617148936167</c:v>
                </c:pt>
                <c:pt idx="7043">
                  <c:v>13.641617148936167</c:v>
                </c:pt>
                <c:pt idx="7044">
                  <c:v>13.642032723404252</c:v>
                </c:pt>
                <c:pt idx="7045">
                  <c:v>13.642032723404252</c:v>
                </c:pt>
                <c:pt idx="7046">
                  <c:v>13.642032723404252</c:v>
                </c:pt>
                <c:pt idx="7047">
                  <c:v>13.641617148936168</c:v>
                </c:pt>
                <c:pt idx="7048">
                  <c:v>13.642032723404254</c:v>
                </c:pt>
                <c:pt idx="7049">
                  <c:v>13.642863872340426</c:v>
                </c:pt>
                <c:pt idx="7050">
                  <c:v>13.643279446808512</c:v>
                </c:pt>
                <c:pt idx="7051">
                  <c:v>13.643695021276598</c:v>
                </c:pt>
                <c:pt idx="7052">
                  <c:v>13.644110595744678</c:v>
                </c:pt>
                <c:pt idx="7053">
                  <c:v>13.644110595744678</c:v>
                </c:pt>
                <c:pt idx="7054">
                  <c:v>13.644526170212758</c:v>
                </c:pt>
                <c:pt idx="7055">
                  <c:v>13.644526170212758</c:v>
                </c:pt>
                <c:pt idx="7056">
                  <c:v>13.644110595744676</c:v>
                </c:pt>
                <c:pt idx="7057">
                  <c:v>13.644526170212762</c:v>
                </c:pt>
                <c:pt idx="7058">
                  <c:v>13.644084638297867</c:v>
                </c:pt>
                <c:pt idx="7059">
                  <c:v>13.644500212765953</c:v>
                </c:pt>
                <c:pt idx="7060">
                  <c:v>13.643643106382971</c:v>
                </c:pt>
                <c:pt idx="7061">
                  <c:v>13.643227531914885</c:v>
                </c:pt>
                <c:pt idx="7062">
                  <c:v>13.642811957446803</c:v>
                </c:pt>
                <c:pt idx="7063">
                  <c:v>13.641980808510631</c:v>
                </c:pt>
                <c:pt idx="7064">
                  <c:v>13.641565234042547</c:v>
                </c:pt>
                <c:pt idx="7065">
                  <c:v>13.641565234042547</c:v>
                </c:pt>
                <c:pt idx="7066">
                  <c:v>13.641565234042547</c:v>
                </c:pt>
                <c:pt idx="7067">
                  <c:v>13.641565234042547</c:v>
                </c:pt>
                <c:pt idx="7068">
                  <c:v>13.641123702127654</c:v>
                </c:pt>
                <c:pt idx="7069">
                  <c:v>13.641123702127654</c:v>
                </c:pt>
                <c:pt idx="7070">
                  <c:v>13.640708127659568</c:v>
                </c:pt>
                <c:pt idx="7071">
                  <c:v>13.639851021276588</c:v>
                </c:pt>
                <c:pt idx="7072">
                  <c:v>13.638162765957439</c:v>
                </c:pt>
                <c:pt idx="7073">
                  <c:v>13.636890085106375</c:v>
                </c:pt>
                <c:pt idx="7074">
                  <c:v>13.63644855319148</c:v>
                </c:pt>
                <c:pt idx="7075">
                  <c:v>13.634318765957438</c:v>
                </c:pt>
                <c:pt idx="7076">
                  <c:v>13.632188978723395</c:v>
                </c:pt>
                <c:pt idx="7077">
                  <c:v>13.630500723404246</c:v>
                </c:pt>
                <c:pt idx="7078">
                  <c:v>13.628812468085098</c:v>
                </c:pt>
                <c:pt idx="7079">
                  <c:v>13.627124212765949</c:v>
                </c:pt>
                <c:pt idx="7080">
                  <c:v>13.624578851063822</c:v>
                </c:pt>
                <c:pt idx="7081">
                  <c:v>13.622059446808501</c:v>
                </c:pt>
                <c:pt idx="7082">
                  <c:v>13.619955617021267</c:v>
                </c:pt>
                <c:pt idx="7083">
                  <c:v>13.616994680851056</c:v>
                </c:pt>
                <c:pt idx="7084">
                  <c:v>13.614033744680844</c:v>
                </c:pt>
                <c:pt idx="7085">
                  <c:v>13.611072808510631</c:v>
                </c:pt>
                <c:pt idx="7086">
                  <c:v>13.608111872340418</c:v>
                </c:pt>
                <c:pt idx="7087">
                  <c:v>13.605150936170206</c:v>
                </c:pt>
                <c:pt idx="7088">
                  <c:v>13.604293829787226</c:v>
                </c:pt>
                <c:pt idx="7089">
                  <c:v>13.602605574468077</c:v>
                </c:pt>
                <c:pt idx="7090">
                  <c:v>13.600917319148927</c:v>
                </c:pt>
                <c:pt idx="7091">
                  <c:v>13.600086170212757</c:v>
                </c:pt>
                <c:pt idx="7092">
                  <c:v>13.599670595744671</c:v>
                </c:pt>
                <c:pt idx="7093">
                  <c:v>13.599255021276589</c:v>
                </c:pt>
                <c:pt idx="7094">
                  <c:v>13.598839446808505</c:v>
                </c:pt>
                <c:pt idx="7095">
                  <c:v>13.59756676595744</c:v>
                </c:pt>
                <c:pt idx="7096">
                  <c:v>13.596294085106377</c:v>
                </c:pt>
                <c:pt idx="7097">
                  <c:v>13.594605829787225</c:v>
                </c:pt>
                <c:pt idx="7098">
                  <c:v>13.592501999999993</c:v>
                </c:pt>
                <c:pt idx="7099">
                  <c:v>13.59039817021276</c:v>
                </c:pt>
                <c:pt idx="7100">
                  <c:v>13.588294340425525</c:v>
                </c:pt>
                <c:pt idx="7101">
                  <c:v>13.586190510638289</c:v>
                </c:pt>
                <c:pt idx="7102">
                  <c:v>13.583645148936162</c:v>
                </c:pt>
                <c:pt idx="7103">
                  <c:v>13.581515361702118</c:v>
                </c:pt>
                <c:pt idx="7104">
                  <c:v>13.578554425531905</c:v>
                </c:pt>
                <c:pt idx="7105">
                  <c:v>13.577723276595739</c:v>
                </c:pt>
                <c:pt idx="7106">
                  <c:v>13.57603502127659</c:v>
                </c:pt>
                <c:pt idx="7107">
                  <c:v>13.575203872340419</c:v>
                </c:pt>
                <c:pt idx="7108">
                  <c:v>13.574762340425524</c:v>
                </c:pt>
                <c:pt idx="7109">
                  <c:v>13.573905234042549</c:v>
                </c:pt>
                <c:pt idx="7110">
                  <c:v>13.572632553191484</c:v>
                </c:pt>
                <c:pt idx="7111">
                  <c:v>13.571775446808509</c:v>
                </c:pt>
                <c:pt idx="7112">
                  <c:v>13.57091834042553</c:v>
                </c:pt>
                <c:pt idx="7113">
                  <c:v>13.570061234042553</c:v>
                </c:pt>
                <c:pt idx="7114">
                  <c:v>13.569204127659576</c:v>
                </c:pt>
                <c:pt idx="7115">
                  <c:v>13.569645659574469</c:v>
                </c:pt>
                <c:pt idx="7116">
                  <c:v>13.570087191489364</c:v>
                </c:pt>
                <c:pt idx="7117">
                  <c:v>13.570502765957446</c:v>
                </c:pt>
                <c:pt idx="7118">
                  <c:v>13.571359872340427</c:v>
                </c:pt>
                <c:pt idx="7119">
                  <c:v>13.572632553191491</c:v>
                </c:pt>
                <c:pt idx="7120">
                  <c:v>13.57432080851064</c:v>
                </c:pt>
                <c:pt idx="7121">
                  <c:v>13.573905234042552</c:v>
                </c:pt>
                <c:pt idx="7122">
                  <c:v>13.574346765957445</c:v>
                </c:pt>
                <c:pt idx="7123">
                  <c:v>13.574788297872338</c:v>
                </c:pt>
                <c:pt idx="7124">
                  <c:v>13.574788297872338</c:v>
                </c:pt>
                <c:pt idx="7125">
                  <c:v>13.575203872340422</c:v>
                </c:pt>
                <c:pt idx="7126">
                  <c:v>13.576035021276594</c:v>
                </c:pt>
                <c:pt idx="7127">
                  <c:v>13.577723276595741</c:v>
                </c:pt>
                <c:pt idx="7128">
                  <c:v>13.578969999999995</c:v>
                </c:pt>
                <c:pt idx="7129">
                  <c:v>13.58021672340425</c:v>
                </c:pt>
                <c:pt idx="7130">
                  <c:v>13.582762085106378</c:v>
                </c:pt>
                <c:pt idx="7131">
                  <c:v>13.585307446808507</c:v>
                </c:pt>
                <c:pt idx="7132">
                  <c:v>13.587852808510634</c:v>
                </c:pt>
                <c:pt idx="7133">
                  <c:v>13.590372212765951</c:v>
                </c:pt>
                <c:pt idx="7134">
                  <c:v>13.592476042553184</c:v>
                </c:pt>
                <c:pt idx="7135">
                  <c:v>13.593748723404248</c:v>
                </c:pt>
                <c:pt idx="7136">
                  <c:v>13.595021404255311</c:v>
                </c:pt>
                <c:pt idx="7137">
                  <c:v>13.597125234042549</c:v>
                </c:pt>
                <c:pt idx="7138">
                  <c:v>13.599644638297868</c:v>
                </c:pt>
                <c:pt idx="7139">
                  <c:v>13.602579617021275</c:v>
                </c:pt>
                <c:pt idx="7140">
                  <c:v>13.605514595744681</c:v>
                </c:pt>
                <c:pt idx="7141">
                  <c:v>13.608034000000002</c:v>
                </c:pt>
                <c:pt idx="7142">
                  <c:v>13.611410510638299</c:v>
                </c:pt>
                <c:pt idx="7143">
                  <c:v>13.614787021276598</c:v>
                </c:pt>
                <c:pt idx="7144">
                  <c:v>13.618579106382983</c:v>
                </c:pt>
                <c:pt idx="7145">
                  <c:v>13.62278676595745</c:v>
                </c:pt>
                <c:pt idx="7146">
                  <c:v>13.626163276595749</c:v>
                </c:pt>
                <c:pt idx="7147">
                  <c:v>13.628708638297876</c:v>
                </c:pt>
                <c:pt idx="7148">
                  <c:v>13.631254000000004</c:v>
                </c:pt>
                <c:pt idx="7149">
                  <c:v>13.633799361702129</c:v>
                </c:pt>
                <c:pt idx="7150">
                  <c:v>13.636344723404257</c:v>
                </c:pt>
                <c:pt idx="7151">
                  <c:v>13.6384745106383</c:v>
                </c:pt>
                <c:pt idx="7152">
                  <c:v>13.640162765957449</c:v>
                </c:pt>
                <c:pt idx="7153">
                  <c:v>13.641851021276594</c:v>
                </c:pt>
                <c:pt idx="7154">
                  <c:v>13.643123702127657</c:v>
                </c:pt>
                <c:pt idx="7155">
                  <c:v>13.643123702127655</c:v>
                </c:pt>
                <c:pt idx="7156">
                  <c:v>13.643539276595741</c:v>
                </c:pt>
                <c:pt idx="7157">
                  <c:v>13.644370425531909</c:v>
                </c:pt>
                <c:pt idx="7158">
                  <c:v>13.645227531914886</c:v>
                </c:pt>
                <c:pt idx="7159">
                  <c:v>13.645643106382972</c:v>
                </c:pt>
                <c:pt idx="7160">
                  <c:v>13.646058680851057</c:v>
                </c:pt>
                <c:pt idx="7161">
                  <c:v>13.646915787234034</c:v>
                </c:pt>
                <c:pt idx="7162">
                  <c:v>13.64733136170212</c:v>
                </c:pt>
                <c:pt idx="7163">
                  <c:v>13.648162510638292</c:v>
                </c:pt>
                <c:pt idx="7164">
                  <c:v>13.648578085106378</c:v>
                </c:pt>
                <c:pt idx="7165">
                  <c:v>13.648993659574465</c:v>
                </c:pt>
                <c:pt idx="7166">
                  <c:v>13.648993659574463</c:v>
                </c:pt>
                <c:pt idx="7167">
                  <c:v>13.648993659574465</c:v>
                </c:pt>
                <c:pt idx="7168">
                  <c:v>13.649850765957446</c:v>
                </c:pt>
                <c:pt idx="7169">
                  <c:v>13.651539021276594</c:v>
                </c:pt>
                <c:pt idx="7170">
                  <c:v>13.652785744680848</c:v>
                </c:pt>
                <c:pt idx="7171">
                  <c:v>13.65361689361702</c:v>
                </c:pt>
                <c:pt idx="7172">
                  <c:v>13.654032468085106</c:v>
                </c:pt>
                <c:pt idx="7173">
                  <c:v>13.65361689361702</c:v>
                </c:pt>
                <c:pt idx="7174">
                  <c:v>13.652370170212762</c:v>
                </c:pt>
                <c:pt idx="7175">
                  <c:v>13.651123446808509</c:v>
                </c:pt>
                <c:pt idx="7176">
                  <c:v>13.649876723404253</c:v>
                </c:pt>
                <c:pt idx="7177">
                  <c:v>13.647746936170211</c:v>
                </c:pt>
                <c:pt idx="7178">
                  <c:v>13.645201574468082</c:v>
                </c:pt>
                <c:pt idx="7179">
                  <c:v>13.642240638297871</c:v>
                </c:pt>
                <c:pt idx="7180">
                  <c:v>13.639721234042552</c:v>
                </c:pt>
                <c:pt idx="7181">
                  <c:v>13.637201829787234</c:v>
                </c:pt>
                <c:pt idx="7182">
                  <c:v>13.635513574468082</c:v>
                </c:pt>
                <c:pt idx="7183">
                  <c:v>13.634240893617017</c:v>
                </c:pt>
                <c:pt idx="7184">
                  <c:v>13.631305914893614</c:v>
                </c:pt>
                <c:pt idx="7185">
                  <c:v>13.627098255319146</c:v>
                </c:pt>
                <c:pt idx="7186">
                  <c:v>13.622475021276594</c:v>
                </c:pt>
                <c:pt idx="7187">
                  <c:v>13.618267361702125</c:v>
                </c:pt>
                <c:pt idx="7188">
                  <c:v>13.614475276595744</c:v>
                </c:pt>
                <c:pt idx="7189">
                  <c:v>13.611098765957447</c:v>
                </c:pt>
                <c:pt idx="7190">
                  <c:v>13.607722255319146</c:v>
                </c:pt>
                <c:pt idx="7191">
                  <c:v>13.604345744680849</c:v>
                </c:pt>
                <c:pt idx="7192">
                  <c:v>13.60096923404255</c:v>
                </c:pt>
                <c:pt idx="7193">
                  <c:v>13.598008297872337</c:v>
                </c:pt>
                <c:pt idx="7194">
                  <c:v>13.596320042553184</c:v>
                </c:pt>
                <c:pt idx="7195">
                  <c:v>13.595047361702122</c:v>
                </c:pt>
                <c:pt idx="7196">
                  <c:v>13.594190255319145</c:v>
                </c:pt>
                <c:pt idx="7197">
                  <c:v>13.593333148936166</c:v>
                </c:pt>
                <c:pt idx="7198">
                  <c:v>13.592476042553185</c:v>
                </c:pt>
                <c:pt idx="7199">
                  <c:v>13.591203361702126</c:v>
                </c:pt>
                <c:pt idx="7200">
                  <c:v>13.590346255319146</c:v>
                </c:pt>
                <c:pt idx="7201">
                  <c:v>13.590346255319144</c:v>
                </c:pt>
                <c:pt idx="7202">
                  <c:v>13.591203361702123</c:v>
                </c:pt>
                <c:pt idx="7203">
                  <c:v>13.591644893617017</c:v>
                </c:pt>
                <c:pt idx="7204">
                  <c:v>13.592086425531908</c:v>
                </c:pt>
                <c:pt idx="7205">
                  <c:v>13.592086425531908</c:v>
                </c:pt>
                <c:pt idx="7206">
                  <c:v>13.592086425531908</c:v>
                </c:pt>
                <c:pt idx="7207">
                  <c:v>13.591670851063826</c:v>
                </c:pt>
                <c:pt idx="7208">
                  <c:v>13.590813744680846</c:v>
                </c:pt>
                <c:pt idx="7209">
                  <c:v>13.589541063829783</c:v>
                </c:pt>
                <c:pt idx="7210">
                  <c:v>13.58826838297872</c:v>
                </c:pt>
                <c:pt idx="7211">
                  <c:v>13.586995702127656</c:v>
                </c:pt>
                <c:pt idx="7212">
                  <c:v>13.585723021276589</c:v>
                </c:pt>
                <c:pt idx="7213">
                  <c:v>13.585281489361696</c:v>
                </c:pt>
                <c:pt idx="7214">
                  <c:v>13.585281489361696</c:v>
                </c:pt>
                <c:pt idx="7215">
                  <c:v>13.58569706382978</c:v>
                </c:pt>
                <c:pt idx="7216">
                  <c:v>13.586528212765952</c:v>
                </c:pt>
                <c:pt idx="7217">
                  <c:v>13.587385319148932</c:v>
                </c:pt>
                <c:pt idx="7218">
                  <c:v>13.588657999999992</c:v>
                </c:pt>
                <c:pt idx="7219">
                  <c:v>13.589515106382972</c:v>
                </c:pt>
                <c:pt idx="7220">
                  <c:v>13.590787787234037</c:v>
                </c:pt>
                <c:pt idx="7221">
                  <c:v>13.592476042553185</c:v>
                </c:pt>
                <c:pt idx="7222">
                  <c:v>13.594579872340423</c:v>
                </c:pt>
                <c:pt idx="7223">
                  <c:v>13.597099276595742</c:v>
                </c:pt>
                <c:pt idx="7224">
                  <c:v>13.600060212765953</c:v>
                </c:pt>
                <c:pt idx="7225">
                  <c:v>13.603436723404254</c:v>
                </c:pt>
                <c:pt idx="7226">
                  <c:v>13.606813234042551</c:v>
                </c:pt>
                <c:pt idx="7227">
                  <c:v>13.610189744680847</c:v>
                </c:pt>
                <c:pt idx="7228">
                  <c:v>13.613566255319148</c:v>
                </c:pt>
                <c:pt idx="7229">
                  <c:v>13.616527191489359</c:v>
                </c:pt>
                <c:pt idx="7230">
                  <c:v>13.619072553191486</c:v>
                </c:pt>
                <c:pt idx="7231">
                  <c:v>13.62286463829787</c:v>
                </c:pt>
                <c:pt idx="7232">
                  <c:v>13.626656723404253</c:v>
                </c:pt>
                <c:pt idx="7233">
                  <c:v>13.630448808510637</c:v>
                </c:pt>
                <c:pt idx="7234">
                  <c:v>13.634240893617021</c:v>
                </c:pt>
                <c:pt idx="7235">
                  <c:v>13.639305659574466</c:v>
                </c:pt>
                <c:pt idx="7236">
                  <c:v>13.644786</c:v>
                </c:pt>
                <c:pt idx="7237">
                  <c:v>13.649850765957448</c:v>
                </c:pt>
                <c:pt idx="7238">
                  <c:v>13.654084382978725</c:v>
                </c:pt>
                <c:pt idx="7239">
                  <c:v>13.658733574468084</c:v>
                </c:pt>
                <c:pt idx="7240">
                  <c:v>13.662551617021276</c:v>
                </c:pt>
                <c:pt idx="7241">
                  <c:v>13.665928127659573</c:v>
                </c:pt>
                <c:pt idx="7242">
                  <c:v>13.668889063829784</c:v>
                </c:pt>
                <c:pt idx="7243">
                  <c:v>13.67143442553191</c:v>
                </c:pt>
                <c:pt idx="7244">
                  <c:v>13.67312268085106</c:v>
                </c:pt>
                <c:pt idx="7245">
                  <c:v>13.675226510638295</c:v>
                </c:pt>
                <c:pt idx="7246">
                  <c:v>13.677330340425529</c:v>
                </c:pt>
                <c:pt idx="7247">
                  <c:v>13.679018595744678</c:v>
                </c:pt>
                <c:pt idx="7248">
                  <c:v>13.680706851063826</c:v>
                </c:pt>
                <c:pt idx="7249">
                  <c:v>13.681979531914889</c:v>
                </c:pt>
                <c:pt idx="7250">
                  <c:v>13.683226255319148</c:v>
                </c:pt>
                <c:pt idx="7251">
                  <c:v>13.68405740425532</c:v>
                </c:pt>
                <c:pt idx="7252">
                  <c:v>13.68405740425532</c:v>
                </c:pt>
                <c:pt idx="7253">
                  <c:v>13.684498936170213</c:v>
                </c:pt>
                <c:pt idx="7254">
                  <c:v>13.68618719148936</c:v>
                </c:pt>
                <c:pt idx="7255">
                  <c:v>13.687875446808508</c:v>
                </c:pt>
                <c:pt idx="7256">
                  <c:v>13.690420808510634</c:v>
                </c:pt>
                <c:pt idx="7257">
                  <c:v>13.692550595744677</c:v>
                </c:pt>
                <c:pt idx="7258">
                  <c:v>13.695095957446805</c:v>
                </c:pt>
                <c:pt idx="7259">
                  <c:v>13.697641319148934</c:v>
                </c:pt>
                <c:pt idx="7260">
                  <c:v>13.701017829787229</c:v>
                </c:pt>
                <c:pt idx="7261">
                  <c:v>13.703121659574464</c:v>
                </c:pt>
                <c:pt idx="7262">
                  <c:v>13.705225489361698</c:v>
                </c:pt>
                <c:pt idx="7263">
                  <c:v>13.706498170212761</c:v>
                </c:pt>
                <c:pt idx="7264">
                  <c:v>13.707770851063824</c:v>
                </c:pt>
                <c:pt idx="7265">
                  <c:v>13.709459106382976</c:v>
                </c:pt>
                <c:pt idx="7266">
                  <c:v>13.711562936170212</c:v>
                </c:pt>
                <c:pt idx="7267">
                  <c:v>13.714082340425533</c:v>
                </c:pt>
                <c:pt idx="7268">
                  <c:v>13.716601744680849</c:v>
                </c:pt>
                <c:pt idx="7269">
                  <c:v>13.718705574468084</c:v>
                </c:pt>
                <c:pt idx="7270">
                  <c:v>13.71912114893617</c:v>
                </c:pt>
                <c:pt idx="7271">
                  <c:v>13.71912114893617</c:v>
                </c:pt>
                <c:pt idx="7272">
                  <c:v>13.719121148936171</c:v>
                </c:pt>
                <c:pt idx="7273">
                  <c:v>13.719536723404257</c:v>
                </c:pt>
                <c:pt idx="7274">
                  <c:v>13.719121148936171</c:v>
                </c:pt>
                <c:pt idx="7275">
                  <c:v>13.719121148936171</c:v>
                </c:pt>
                <c:pt idx="7276">
                  <c:v>13.718264042553193</c:v>
                </c:pt>
                <c:pt idx="7277">
                  <c:v>13.716991361702126</c:v>
                </c:pt>
                <c:pt idx="7278">
                  <c:v>13.715303106382978</c:v>
                </c:pt>
                <c:pt idx="7279">
                  <c:v>13.713199276595743</c:v>
                </c:pt>
                <c:pt idx="7280">
                  <c:v>13.711095446808507</c:v>
                </c:pt>
                <c:pt idx="7281">
                  <c:v>13.708134510638294</c:v>
                </c:pt>
                <c:pt idx="7282">
                  <c:v>13.703900893617016</c:v>
                </c:pt>
                <c:pt idx="7283">
                  <c:v>13.698420553191486</c:v>
                </c:pt>
                <c:pt idx="7284">
                  <c:v>13.692524638297868</c:v>
                </c:pt>
                <c:pt idx="7285">
                  <c:v>13.687459872340423</c:v>
                </c:pt>
                <c:pt idx="7286">
                  <c:v>13.681979531914891</c:v>
                </c:pt>
                <c:pt idx="7287">
                  <c:v>13.677330340425531</c:v>
                </c:pt>
                <c:pt idx="7288">
                  <c:v>13.672681148936171</c:v>
                </c:pt>
                <c:pt idx="7289">
                  <c:v>13.668031957446811</c:v>
                </c:pt>
                <c:pt idx="7290">
                  <c:v>13.664213914893621</c:v>
                </c:pt>
                <c:pt idx="7291">
                  <c:v>13.660421829787236</c:v>
                </c:pt>
                <c:pt idx="7292">
                  <c:v>13.657045319148938</c:v>
                </c:pt>
                <c:pt idx="7293">
                  <c:v>13.65452591489362</c:v>
                </c:pt>
                <c:pt idx="7294">
                  <c:v>13.652006510638302</c:v>
                </c:pt>
                <c:pt idx="7295">
                  <c:v>13.649461148936172</c:v>
                </c:pt>
                <c:pt idx="7296">
                  <c:v>13.647331361702127</c:v>
                </c:pt>
                <c:pt idx="7297">
                  <c:v>13.645643106382977</c:v>
                </c:pt>
                <c:pt idx="7298">
                  <c:v>13.643954851063828</c:v>
                </c:pt>
                <c:pt idx="7299">
                  <c:v>13.643097744680851</c:v>
                </c:pt>
                <c:pt idx="7300">
                  <c:v>13.642656212765955</c:v>
                </c:pt>
                <c:pt idx="7301">
                  <c:v>13.642240638297871</c:v>
                </c:pt>
                <c:pt idx="7302">
                  <c:v>13.642656212765957</c:v>
                </c:pt>
                <c:pt idx="7303">
                  <c:v>13.642214680851065</c:v>
                </c:pt>
                <c:pt idx="7304">
                  <c:v>13.641357574468087</c:v>
                </c:pt>
                <c:pt idx="7305">
                  <c:v>13.64050046808511</c:v>
                </c:pt>
                <c:pt idx="7306">
                  <c:v>13.639227787234045</c:v>
                </c:pt>
                <c:pt idx="7307">
                  <c:v>13.637539531914898</c:v>
                </c:pt>
                <c:pt idx="7308">
                  <c:v>13.63585127659575</c:v>
                </c:pt>
                <c:pt idx="7309">
                  <c:v>13.634163021276601</c:v>
                </c:pt>
                <c:pt idx="7310">
                  <c:v>13.632890340425538</c:v>
                </c:pt>
                <c:pt idx="7311">
                  <c:v>13.632033234042558</c:v>
                </c:pt>
                <c:pt idx="7312">
                  <c:v>13.630760553191493</c:v>
                </c:pt>
                <c:pt idx="7313">
                  <c:v>13.62948787234043</c:v>
                </c:pt>
                <c:pt idx="7314">
                  <c:v>13.628215191489367</c:v>
                </c:pt>
                <c:pt idx="7315">
                  <c:v>13.626942510638305</c:v>
                </c:pt>
                <c:pt idx="7316">
                  <c:v>13.62566982978724</c:v>
                </c:pt>
                <c:pt idx="7317">
                  <c:v>13.624838680851072</c:v>
                </c:pt>
                <c:pt idx="7318">
                  <c:v>13.624423106382986</c:v>
                </c:pt>
                <c:pt idx="7319">
                  <c:v>13.624423106382986</c:v>
                </c:pt>
                <c:pt idx="7320">
                  <c:v>13.6240075319149</c:v>
                </c:pt>
                <c:pt idx="7321">
                  <c:v>13.623566000000007</c:v>
                </c:pt>
                <c:pt idx="7322">
                  <c:v>13.623124468085111</c:v>
                </c:pt>
                <c:pt idx="7323">
                  <c:v>13.622708893617027</c:v>
                </c:pt>
                <c:pt idx="7324">
                  <c:v>13.623124468085113</c:v>
                </c:pt>
                <c:pt idx="7325">
                  <c:v>13.623955617021279</c:v>
                </c:pt>
                <c:pt idx="7326">
                  <c:v>13.624786765957451</c:v>
                </c:pt>
                <c:pt idx="7327">
                  <c:v>13.625617914893622</c:v>
                </c:pt>
                <c:pt idx="7328">
                  <c:v>13.626475021276599</c:v>
                </c:pt>
                <c:pt idx="7329">
                  <c:v>13.626916553191496</c:v>
                </c:pt>
                <c:pt idx="7330">
                  <c:v>13.627773659574473</c:v>
                </c:pt>
                <c:pt idx="7331">
                  <c:v>13.629046340425537</c:v>
                </c:pt>
                <c:pt idx="7332">
                  <c:v>13.629877489361707</c:v>
                </c:pt>
                <c:pt idx="7333">
                  <c:v>13.630708638297875</c:v>
                </c:pt>
                <c:pt idx="7334">
                  <c:v>13.631981319148938</c:v>
                </c:pt>
                <c:pt idx="7335">
                  <c:v>13.632812468085108</c:v>
                </c:pt>
                <c:pt idx="7336">
                  <c:v>13.634500723404257</c:v>
                </c:pt>
                <c:pt idx="7337">
                  <c:v>13.635773404255316</c:v>
                </c:pt>
                <c:pt idx="7338">
                  <c:v>13.63787723404255</c:v>
                </c:pt>
                <c:pt idx="7339">
                  <c:v>13.639149914893617</c:v>
                </c:pt>
                <c:pt idx="7340">
                  <c:v>13.639565489361702</c:v>
                </c:pt>
                <c:pt idx="7341">
                  <c:v>13.639565489361702</c:v>
                </c:pt>
                <c:pt idx="7342">
                  <c:v>13.639565489361702</c:v>
                </c:pt>
                <c:pt idx="7343">
                  <c:v>13.639565489361699</c:v>
                </c:pt>
                <c:pt idx="7344">
                  <c:v>13.639565489361699</c:v>
                </c:pt>
                <c:pt idx="7345">
                  <c:v>13.640422595744679</c:v>
                </c:pt>
                <c:pt idx="7346">
                  <c:v>13.641279702127656</c:v>
                </c:pt>
                <c:pt idx="7347">
                  <c:v>13.641721234042548</c:v>
                </c:pt>
                <c:pt idx="7348">
                  <c:v>13.641721234042548</c:v>
                </c:pt>
                <c:pt idx="7349">
                  <c:v>13.641305659574462</c:v>
                </c:pt>
                <c:pt idx="7350">
                  <c:v>13.640058936170204</c:v>
                </c:pt>
                <c:pt idx="7351">
                  <c:v>13.639227787234036</c:v>
                </c:pt>
                <c:pt idx="7352">
                  <c:v>13.638396638297865</c:v>
                </c:pt>
                <c:pt idx="7353">
                  <c:v>13.637981063829779</c:v>
                </c:pt>
                <c:pt idx="7354">
                  <c:v>13.636734340425527</c:v>
                </c:pt>
                <c:pt idx="7355">
                  <c:v>13.637149914893612</c:v>
                </c:pt>
                <c:pt idx="7356">
                  <c:v>13.637565489361698</c:v>
                </c:pt>
                <c:pt idx="7357">
                  <c:v>13.637981063829786</c:v>
                </c:pt>
                <c:pt idx="7358">
                  <c:v>13.637981063829786</c:v>
                </c:pt>
                <c:pt idx="7359">
                  <c:v>13.6375654893617</c:v>
                </c:pt>
                <c:pt idx="7360">
                  <c:v>13.63673434042553</c:v>
                </c:pt>
                <c:pt idx="7361">
                  <c:v>13.635046085106381</c:v>
                </c:pt>
                <c:pt idx="7362">
                  <c:v>13.633357829787233</c:v>
                </c:pt>
                <c:pt idx="7363">
                  <c:v>13.631669574468081</c:v>
                </c:pt>
                <c:pt idx="7364">
                  <c:v>13.630812468085102</c:v>
                </c:pt>
                <c:pt idx="7365">
                  <c:v>13.629539787234036</c:v>
                </c:pt>
                <c:pt idx="7366">
                  <c:v>13.628267106382971</c:v>
                </c:pt>
                <c:pt idx="7367">
                  <c:v>13.627409999999989</c:v>
                </c:pt>
                <c:pt idx="7368">
                  <c:v>13.627409999999992</c:v>
                </c:pt>
                <c:pt idx="7369">
                  <c:v>13.627409999999992</c:v>
                </c:pt>
                <c:pt idx="7370">
                  <c:v>13.628267106382969</c:v>
                </c:pt>
                <c:pt idx="7371">
                  <c:v>13.628682680851055</c:v>
                </c:pt>
                <c:pt idx="7372">
                  <c:v>13.628267106382971</c:v>
                </c:pt>
                <c:pt idx="7373">
                  <c:v>13.628267106382973</c:v>
                </c:pt>
                <c:pt idx="7374">
                  <c:v>13.628682680851059</c:v>
                </c:pt>
                <c:pt idx="7375">
                  <c:v>13.629513829787228</c:v>
                </c:pt>
                <c:pt idx="7376">
                  <c:v>13.631617659574465</c:v>
                </c:pt>
                <c:pt idx="7377">
                  <c:v>13.633305914893613</c:v>
                </c:pt>
                <c:pt idx="7378">
                  <c:v>13.634994170212762</c:v>
                </c:pt>
                <c:pt idx="7379">
                  <c:v>13.637539531914893</c:v>
                </c:pt>
                <c:pt idx="7380">
                  <c:v>13.639227787234042</c:v>
                </c:pt>
                <c:pt idx="7381">
                  <c:v>13.640474510638295</c:v>
                </c:pt>
                <c:pt idx="7382">
                  <c:v>13.642162765957442</c:v>
                </c:pt>
                <c:pt idx="7383">
                  <c:v>13.643435446808507</c:v>
                </c:pt>
                <c:pt idx="7384">
                  <c:v>13.643019872340421</c:v>
                </c:pt>
                <c:pt idx="7385">
                  <c:v>13.642188723404255</c:v>
                </c:pt>
                <c:pt idx="7386">
                  <c:v>13.641357574468083</c:v>
                </c:pt>
                <c:pt idx="7387">
                  <c:v>13.640941999999997</c:v>
                </c:pt>
                <c:pt idx="7388">
                  <c:v>13.641773148936167</c:v>
                </c:pt>
                <c:pt idx="7389">
                  <c:v>13.641773148936167</c:v>
                </c:pt>
                <c:pt idx="7390">
                  <c:v>13.641773148936169</c:v>
                </c:pt>
                <c:pt idx="7391">
                  <c:v>13.641773148936167</c:v>
                </c:pt>
                <c:pt idx="7392">
                  <c:v>13.640916042553192</c:v>
                </c:pt>
                <c:pt idx="7393">
                  <c:v>13.640916042553192</c:v>
                </c:pt>
                <c:pt idx="7394">
                  <c:v>13.641331617021278</c:v>
                </c:pt>
                <c:pt idx="7395">
                  <c:v>13.640058936170215</c:v>
                </c:pt>
                <c:pt idx="7396">
                  <c:v>13.639227787234043</c:v>
                </c:pt>
                <c:pt idx="7397">
                  <c:v>13.63878625531915</c:v>
                </c:pt>
                <c:pt idx="7398">
                  <c:v>13.638344723404256</c:v>
                </c:pt>
                <c:pt idx="7399">
                  <c:v>13.636656468085105</c:v>
                </c:pt>
                <c:pt idx="7400">
                  <c:v>13.63579936170213</c:v>
                </c:pt>
                <c:pt idx="7401">
                  <c:v>13.635357829787234</c:v>
                </c:pt>
                <c:pt idx="7402">
                  <c:v>13.633669574468085</c:v>
                </c:pt>
                <c:pt idx="7403">
                  <c:v>13.63156574468085</c:v>
                </c:pt>
                <c:pt idx="7404">
                  <c:v>13.62904634042553</c:v>
                </c:pt>
                <c:pt idx="7405">
                  <c:v>13.627773659574466</c:v>
                </c:pt>
                <c:pt idx="7406">
                  <c:v>13.626500978723403</c:v>
                </c:pt>
                <c:pt idx="7407">
                  <c:v>13.626059446808512</c:v>
                </c:pt>
                <c:pt idx="7408">
                  <c:v>13.626500978723403</c:v>
                </c:pt>
                <c:pt idx="7409">
                  <c:v>13.626942510638296</c:v>
                </c:pt>
                <c:pt idx="7410">
                  <c:v>13.626942510638299</c:v>
                </c:pt>
                <c:pt idx="7411">
                  <c:v>13.628215191489362</c:v>
                </c:pt>
                <c:pt idx="7412">
                  <c:v>13.629903446808511</c:v>
                </c:pt>
                <c:pt idx="7413">
                  <c:v>13.631591702127661</c:v>
                </c:pt>
                <c:pt idx="7414">
                  <c:v>13.63327995744681</c:v>
                </c:pt>
                <c:pt idx="7415">
                  <c:v>13.634552638297874</c:v>
                </c:pt>
                <c:pt idx="7416">
                  <c:v>13.635825319148941</c:v>
                </c:pt>
                <c:pt idx="7417">
                  <c:v>13.635825319148941</c:v>
                </c:pt>
                <c:pt idx="7418">
                  <c:v>13.636266851063834</c:v>
                </c:pt>
                <c:pt idx="7419">
                  <c:v>13.637539531914898</c:v>
                </c:pt>
                <c:pt idx="7420">
                  <c:v>13.638812212765961</c:v>
                </c:pt>
                <c:pt idx="7421">
                  <c:v>13.639253744680854</c:v>
                </c:pt>
                <c:pt idx="7422">
                  <c:v>13.639695276595745</c:v>
                </c:pt>
                <c:pt idx="7423">
                  <c:v>13.638838170212766</c:v>
                </c:pt>
                <c:pt idx="7424">
                  <c:v>13.637981063829786</c:v>
                </c:pt>
                <c:pt idx="7425">
                  <c:v>13.637123957446809</c:v>
                </c:pt>
                <c:pt idx="7426">
                  <c:v>13.63585127659575</c:v>
                </c:pt>
                <c:pt idx="7427">
                  <c:v>13.634163021276597</c:v>
                </c:pt>
                <c:pt idx="7428">
                  <c:v>13.632474765957449</c:v>
                </c:pt>
                <c:pt idx="7429">
                  <c:v>13.630786510638298</c:v>
                </c:pt>
                <c:pt idx="7430">
                  <c:v>13.628656723404255</c:v>
                </c:pt>
                <c:pt idx="7431">
                  <c:v>13.629072297872341</c:v>
                </c:pt>
                <c:pt idx="7432">
                  <c:v>13.629072297872341</c:v>
                </c:pt>
                <c:pt idx="7433">
                  <c:v>13.630319021276597</c:v>
                </c:pt>
                <c:pt idx="7434">
                  <c:v>13.631150170212765</c:v>
                </c:pt>
                <c:pt idx="7435">
                  <c:v>13.630734595744679</c:v>
                </c:pt>
                <c:pt idx="7436">
                  <c:v>13.630734595744679</c:v>
                </c:pt>
                <c:pt idx="7437">
                  <c:v>13.630319021276597</c:v>
                </c:pt>
                <c:pt idx="7438">
                  <c:v>13.629903446808511</c:v>
                </c:pt>
                <c:pt idx="7439">
                  <c:v>13.629903446808511</c:v>
                </c:pt>
                <c:pt idx="7440">
                  <c:v>13.62904634042553</c:v>
                </c:pt>
                <c:pt idx="7441">
                  <c:v>13.627773659574466</c:v>
                </c:pt>
                <c:pt idx="7442">
                  <c:v>13.628189234042553</c:v>
                </c:pt>
                <c:pt idx="7443">
                  <c:v>13.628604808510639</c:v>
                </c:pt>
                <c:pt idx="7444">
                  <c:v>13.628604808510637</c:v>
                </c:pt>
                <c:pt idx="7445">
                  <c:v>13.628604808510634</c:v>
                </c:pt>
                <c:pt idx="7446">
                  <c:v>13.62902038297872</c:v>
                </c:pt>
                <c:pt idx="7447">
                  <c:v>13.628189234042551</c:v>
                </c:pt>
                <c:pt idx="7448">
                  <c:v>13.627773659574464</c:v>
                </c:pt>
                <c:pt idx="7449">
                  <c:v>13.62735808510638</c:v>
                </c:pt>
                <c:pt idx="7450">
                  <c:v>13.627358085106378</c:v>
                </c:pt>
                <c:pt idx="7451">
                  <c:v>13.628630765957443</c:v>
                </c:pt>
                <c:pt idx="7452">
                  <c:v>13.629072297872337</c:v>
                </c:pt>
                <c:pt idx="7453">
                  <c:v>13.629929404255316</c:v>
                </c:pt>
                <c:pt idx="7454">
                  <c:v>13.630370936170207</c:v>
                </c:pt>
                <c:pt idx="7455">
                  <c:v>13.630370936170207</c:v>
                </c:pt>
                <c:pt idx="7456">
                  <c:v>13.630370936170211</c:v>
                </c:pt>
                <c:pt idx="7457">
                  <c:v>13.631228042553188</c:v>
                </c:pt>
                <c:pt idx="7458">
                  <c:v>13.629539787234039</c:v>
                </c:pt>
                <c:pt idx="7459">
                  <c:v>13.628267106382973</c:v>
                </c:pt>
                <c:pt idx="7460">
                  <c:v>13.627435957446803</c:v>
                </c:pt>
                <c:pt idx="7461">
                  <c:v>13.626189234042545</c:v>
                </c:pt>
                <c:pt idx="7462">
                  <c:v>13.625358085106376</c:v>
                </c:pt>
                <c:pt idx="7463">
                  <c:v>13.624526936170206</c:v>
                </c:pt>
                <c:pt idx="7464">
                  <c:v>13.624526936170206</c:v>
                </c:pt>
                <c:pt idx="7465">
                  <c:v>13.624085404255311</c:v>
                </c:pt>
                <c:pt idx="7466">
                  <c:v>13.623228297872332</c:v>
                </c:pt>
                <c:pt idx="7467">
                  <c:v>13.621540042553184</c:v>
                </c:pt>
                <c:pt idx="7468">
                  <c:v>13.620267361702117</c:v>
                </c:pt>
                <c:pt idx="7469">
                  <c:v>13.618994680851054</c:v>
                </c:pt>
                <c:pt idx="7470">
                  <c:v>13.618163531914886</c:v>
                </c:pt>
                <c:pt idx="7471">
                  <c:v>13.617747957446801</c:v>
                </c:pt>
                <c:pt idx="7472">
                  <c:v>13.617747957446801</c:v>
                </c:pt>
                <c:pt idx="7473">
                  <c:v>13.617747957446802</c:v>
                </c:pt>
                <c:pt idx="7474">
                  <c:v>13.619877744680846</c:v>
                </c:pt>
                <c:pt idx="7475">
                  <c:v>13.621565999999996</c:v>
                </c:pt>
                <c:pt idx="7476">
                  <c:v>13.623254255319143</c:v>
                </c:pt>
                <c:pt idx="7477">
                  <c:v>13.625384042553184</c:v>
                </c:pt>
                <c:pt idx="7478">
                  <c:v>13.627072297872335</c:v>
                </c:pt>
                <c:pt idx="7479">
                  <c:v>13.629176127659569</c:v>
                </c:pt>
                <c:pt idx="7480">
                  <c:v>13.630448808510636</c:v>
                </c:pt>
                <c:pt idx="7481">
                  <c:v>13.6317214893617</c:v>
                </c:pt>
                <c:pt idx="7482">
                  <c:v>13.632994170212761</c:v>
                </c:pt>
                <c:pt idx="7483">
                  <c:v>13.634266851063826</c:v>
                </c:pt>
                <c:pt idx="7484">
                  <c:v>13.635539531914889</c:v>
                </c:pt>
                <c:pt idx="7485">
                  <c:v>13.636812212765957</c:v>
                </c:pt>
                <c:pt idx="7486">
                  <c:v>13.637669319148934</c:v>
                </c:pt>
                <c:pt idx="7487">
                  <c:v>13.638526425531914</c:v>
                </c:pt>
                <c:pt idx="7488">
                  <c:v>13.638941999999998</c:v>
                </c:pt>
                <c:pt idx="7489">
                  <c:v>13.638526425531914</c:v>
                </c:pt>
                <c:pt idx="7490">
                  <c:v>13.637253744680853</c:v>
                </c:pt>
                <c:pt idx="7491">
                  <c:v>13.636007021276596</c:v>
                </c:pt>
                <c:pt idx="7492">
                  <c:v>13.635591446808514</c:v>
                </c:pt>
                <c:pt idx="7493">
                  <c:v>13.635591446808515</c:v>
                </c:pt>
                <c:pt idx="7494">
                  <c:v>13.635175872340429</c:v>
                </c:pt>
                <c:pt idx="7495">
                  <c:v>13.634344723404258</c:v>
                </c:pt>
                <c:pt idx="7496">
                  <c:v>13.633513574468086</c:v>
                </c:pt>
                <c:pt idx="7497">
                  <c:v>13.633098000000004</c:v>
                </c:pt>
                <c:pt idx="7498">
                  <c:v>13.632240893617023</c:v>
                </c:pt>
                <c:pt idx="7499">
                  <c:v>13.630968212765961</c:v>
                </c:pt>
                <c:pt idx="7500">
                  <c:v>13.629279957446812</c:v>
                </c:pt>
                <c:pt idx="7501">
                  <c:v>13.627591702127662</c:v>
                </c:pt>
                <c:pt idx="7502">
                  <c:v>13.626734595744683</c:v>
                </c:pt>
                <c:pt idx="7503">
                  <c:v>13.625877489361704</c:v>
                </c:pt>
                <c:pt idx="7504">
                  <c:v>13.624604808510641</c:v>
                </c:pt>
                <c:pt idx="7505">
                  <c:v>13.624604808510645</c:v>
                </c:pt>
                <c:pt idx="7506">
                  <c:v>13.624189234042555</c:v>
                </c:pt>
                <c:pt idx="7507">
                  <c:v>13.623773659574468</c:v>
                </c:pt>
                <c:pt idx="7508">
                  <c:v>13.622916553191491</c:v>
                </c:pt>
                <c:pt idx="7509">
                  <c:v>13.622475021276596</c:v>
                </c:pt>
                <c:pt idx="7510">
                  <c:v>13.622475021276594</c:v>
                </c:pt>
                <c:pt idx="7511">
                  <c:v>13.62289059574468</c:v>
                </c:pt>
                <c:pt idx="7512">
                  <c:v>13.624163276595743</c:v>
                </c:pt>
                <c:pt idx="7513">
                  <c:v>13.625435957446806</c:v>
                </c:pt>
                <c:pt idx="7514">
                  <c:v>13.627539787234038</c:v>
                </c:pt>
                <c:pt idx="7515">
                  <c:v>13.630500723404252</c:v>
                </c:pt>
                <c:pt idx="7516">
                  <c:v>13.633877234042547</c:v>
                </c:pt>
                <c:pt idx="7517">
                  <c:v>13.637253744680846</c:v>
                </c:pt>
                <c:pt idx="7518">
                  <c:v>13.639357574468081</c:v>
                </c:pt>
                <c:pt idx="7519">
                  <c:v>13.641461404255315</c:v>
                </c:pt>
                <c:pt idx="7520">
                  <c:v>13.643565234042551</c:v>
                </c:pt>
                <c:pt idx="7521">
                  <c:v>13.6452534893617</c:v>
                </c:pt>
                <c:pt idx="7522">
                  <c:v>13.64738327659574</c:v>
                </c:pt>
                <c:pt idx="7523">
                  <c:v>13.649513063829781</c:v>
                </c:pt>
                <c:pt idx="7524">
                  <c:v>13.651616893617016</c:v>
                </c:pt>
                <c:pt idx="7525">
                  <c:v>13.652473999999996</c:v>
                </c:pt>
                <c:pt idx="7526">
                  <c:v>13.653331106382973</c:v>
                </c:pt>
                <c:pt idx="7527">
                  <c:v>13.653746680851055</c:v>
                </c:pt>
                <c:pt idx="7528">
                  <c:v>13.653746680851059</c:v>
                </c:pt>
                <c:pt idx="7529">
                  <c:v>13.654162255319145</c:v>
                </c:pt>
                <c:pt idx="7530">
                  <c:v>13.654993404255316</c:v>
                </c:pt>
                <c:pt idx="7531">
                  <c:v>13.655408978723402</c:v>
                </c:pt>
                <c:pt idx="7532">
                  <c:v>13.656240127659576</c:v>
                </c:pt>
                <c:pt idx="7533">
                  <c:v>13.65834395744681</c:v>
                </c:pt>
                <c:pt idx="7534">
                  <c:v>13.661278936170214</c:v>
                </c:pt>
                <c:pt idx="7535">
                  <c:v>13.664655446808515</c:v>
                </c:pt>
                <c:pt idx="7536">
                  <c:v>13.6684475319149</c:v>
                </c:pt>
                <c:pt idx="7537">
                  <c:v>13.671824042553197</c:v>
                </c:pt>
                <c:pt idx="7538">
                  <c:v>13.67644727659575</c:v>
                </c:pt>
                <c:pt idx="7539">
                  <c:v>13.680680936170219</c:v>
                </c:pt>
                <c:pt idx="7540">
                  <c:v>13.684914595744686</c:v>
                </c:pt>
                <c:pt idx="7541">
                  <c:v>13.689979404255327</c:v>
                </c:pt>
                <c:pt idx="7542">
                  <c:v>13.69545978723405</c:v>
                </c:pt>
                <c:pt idx="7543">
                  <c:v>13.701355702127664</c:v>
                </c:pt>
                <c:pt idx="7544">
                  <c:v>13.706836042553192</c:v>
                </c:pt>
                <c:pt idx="7545">
                  <c:v>13.712316382978726</c:v>
                </c:pt>
                <c:pt idx="7546">
                  <c:v>13.717796723404255</c:v>
                </c:pt>
                <c:pt idx="7547">
                  <c:v>13.724108212765959</c:v>
                </c:pt>
                <c:pt idx="7548">
                  <c:v>13.730004127659575</c:v>
                </c:pt>
                <c:pt idx="7549">
                  <c:v>13.73423778723404</c:v>
                </c:pt>
                <c:pt idx="7550">
                  <c:v>13.738471446808509</c:v>
                </c:pt>
                <c:pt idx="7551">
                  <c:v>13.742263531914892</c:v>
                </c:pt>
                <c:pt idx="7552">
                  <c:v>13.746055617021279</c:v>
                </c:pt>
                <c:pt idx="7553">
                  <c:v>13.749432127659576</c:v>
                </c:pt>
                <c:pt idx="7554">
                  <c:v>13.751535957446809</c:v>
                </c:pt>
                <c:pt idx="7555">
                  <c:v>13.754081319148936</c:v>
                </c:pt>
                <c:pt idx="7556">
                  <c:v>13.756211106382976</c:v>
                </c:pt>
                <c:pt idx="7557">
                  <c:v>13.757899361702124</c:v>
                </c:pt>
                <c:pt idx="7558">
                  <c:v>13.759172042553187</c:v>
                </c:pt>
                <c:pt idx="7559">
                  <c:v>13.759172042553185</c:v>
                </c:pt>
                <c:pt idx="7560">
                  <c:v>13.759172042553185</c:v>
                </c:pt>
                <c:pt idx="7561">
                  <c:v>13.757899361702117</c:v>
                </c:pt>
                <c:pt idx="7562">
                  <c:v>13.755769574468072</c:v>
                </c:pt>
                <c:pt idx="7563">
                  <c:v>13.752808638297864</c:v>
                </c:pt>
                <c:pt idx="7564">
                  <c:v>13.749847702127653</c:v>
                </c:pt>
                <c:pt idx="7565">
                  <c:v>13.74774387234042</c:v>
                </c:pt>
                <c:pt idx="7566">
                  <c:v>13.745224468085103</c:v>
                </c:pt>
                <c:pt idx="7567">
                  <c:v>13.743120638297871</c:v>
                </c:pt>
                <c:pt idx="7568">
                  <c:v>13.740575276595745</c:v>
                </c:pt>
                <c:pt idx="7569">
                  <c:v>13.7384454893617</c:v>
                </c:pt>
                <c:pt idx="7570">
                  <c:v>13.736757234042555</c:v>
                </c:pt>
                <c:pt idx="7571">
                  <c:v>13.734653404255321</c:v>
                </c:pt>
                <c:pt idx="7572">
                  <c:v>13.732523617021277</c:v>
                </c:pt>
                <c:pt idx="7573">
                  <c:v>13.730393829787232</c:v>
                </c:pt>
                <c:pt idx="7574">
                  <c:v>13.728289999999998</c:v>
                </c:pt>
                <c:pt idx="7575">
                  <c:v>13.727017319148933</c:v>
                </c:pt>
                <c:pt idx="7576">
                  <c:v>13.725744638297869</c:v>
                </c:pt>
                <c:pt idx="7577">
                  <c:v>13.724913489361697</c:v>
                </c:pt>
                <c:pt idx="7578">
                  <c:v>13.724497914893611</c:v>
                </c:pt>
                <c:pt idx="7579">
                  <c:v>13.723666765957441</c:v>
                </c:pt>
                <c:pt idx="7580">
                  <c:v>13.721978510638293</c:v>
                </c:pt>
                <c:pt idx="7581">
                  <c:v>13.719874680851062</c:v>
                </c:pt>
                <c:pt idx="7582">
                  <c:v>13.718186425531915</c:v>
                </c:pt>
                <c:pt idx="7583">
                  <c:v>13.716498170212766</c:v>
                </c:pt>
                <c:pt idx="7584">
                  <c:v>13.715667021276596</c:v>
                </c:pt>
                <c:pt idx="7585">
                  <c:v>13.714835872340426</c:v>
                </c:pt>
                <c:pt idx="7586">
                  <c:v>13.713147574468087</c:v>
                </c:pt>
                <c:pt idx="7587">
                  <c:v>13.711459276595747</c:v>
                </c:pt>
                <c:pt idx="7588">
                  <c:v>13.709770978723405</c:v>
                </c:pt>
                <c:pt idx="7589">
                  <c:v>13.708082680851062</c:v>
                </c:pt>
                <c:pt idx="7590">
                  <c:v>13.705978851063826</c:v>
                </c:pt>
                <c:pt idx="7591">
                  <c:v>13.704290595744677</c:v>
                </c:pt>
                <c:pt idx="7592">
                  <c:v>13.701355617021271</c:v>
                </c:pt>
                <c:pt idx="7593">
                  <c:v>13.699251787234036</c:v>
                </c:pt>
                <c:pt idx="7594">
                  <c:v>13.696732382978718</c:v>
                </c:pt>
                <c:pt idx="7595">
                  <c:v>13.694628553191484</c:v>
                </c:pt>
                <c:pt idx="7596">
                  <c:v>13.69335582978723</c:v>
                </c:pt>
                <c:pt idx="7597">
                  <c:v>13.692083106382974</c:v>
                </c:pt>
                <c:pt idx="7598">
                  <c:v>13.69083638297872</c:v>
                </c:pt>
                <c:pt idx="7599">
                  <c:v>13.689589659574462</c:v>
                </c:pt>
                <c:pt idx="7600">
                  <c:v>13.6883169787234</c:v>
                </c:pt>
                <c:pt idx="7601">
                  <c:v>13.687459872340423</c:v>
                </c:pt>
                <c:pt idx="7602">
                  <c:v>13.687018340425531</c:v>
                </c:pt>
                <c:pt idx="7603">
                  <c:v>13.68657680851064</c:v>
                </c:pt>
                <c:pt idx="7604">
                  <c:v>13.686135276595746</c:v>
                </c:pt>
                <c:pt idx="7605">
                  <c:v>13.685693744680854</c:v>
                </c:pt>
                <c:pt idx="7606">
                  <c:v>13.686550851063831</c:v>
                </c:pt>
                <c:pt idx="7607">
                  <c:v>13.686966425531917</c:v>
                </c:pt>
                <c:pt idx="7608">
                  <c:v>13.689511787234045</c:v>
                </c:pt>
                <c:pt idx="7609">
                  <c:v>13.691200042553197</c:v>
                </c:pt>
                <c:pt idx="7610">
                  <c:v>13.693303872340431</c:v>
                </c:pt>
                <c:pt idx="7611">
                  <c:v>13.695407702127662</c:v>
                </c:pt>
                <c:pt idx="7612">
                  <c:v>13.698368638297874</c:v>
                </c:pt>
                <c:pt idx="7613">
                  <c:v>13.701329574468083</c:v>
                </c:pt>
                <c:pt idx="7614">
                  <c:v>13.703433404255318</c:v>
                </c:pt>
                <c:pt idx="7615">
                  <c:v>13.705537234042554</c:v>
                </c:pt>
                <c:pt idx="7616">
                  <c:v>13.706809914893617</c:v>
                </c:pt>
                <c:pt idx="7617">
                  <c:v>13.707641063829788</c:v>
                </c:pt>
                <c:pt idx="7618">
                  <c:v>13.70847221276596</c:v>
                </c:pt>
                <c:pt idx="7619">
                  <c:v>13.709744893617023</c:v>
                </c:pt>
                <c:pt idx="7620">
                  <c:v>13.711017574468086</c:v>
                </c:pt>
                <c:pt idx="7621">
                  <c:v>13.712705829787236</c:v>
                </c:pt>
                <c:pt idx="7622">
                  <c:v>13.713562936170215</c:v>
                </c:pt>
                <c:pt idx="7623">
                  <c:v>13.714420042553195</c:v>
                </c:pt>
                <c:pt idx="7624">
                  <c:v>13.714835617021278</c:v>
                </c:pt>
                <c:pt idx="7625">
                  <c:v>13.715666765957449</c:v>
                </c:pt>
                <c:pt idx="7626">
                  <c:v>13.716082340425535</c:v>
                </c:pt>
                <c:pt idx="7627">
                  <c:v>13.716497914893621</c:v>
                </c:pt>
                <c:pt idx="7628">
                  <c:v>13.716082340425535</c:v>
                </c:pt>
                <c:pt idx="7629">
                  <c:v>13.715251191489367</c:v>
                </c:pt>
                <c:pt idx="7630">
                  <c:v>13.714835617021281</c:v>
                </c:pt>
                <c:pt idx="7631">
                  <c:v>13.713562936170218</c:v>
                </c:pt>
                <c:pt idx="7632">
                  <c:v>13.712290255319155</c:v>
                </c:pt>
                <c:pt idx="7633">
                  <c:v>13.711017574468089</c:v>
                </c:pt>
                <c:pt idx="7634">
                  <c:v>13.709744893617025</c:v>
                </c:pt>
                <c:pt idx="7635">
                  <c:v>13.708056638297876</c:v>
                </c:pt>
                <c:pt idx="7636">
                  <c:v>13.706368382978726</c:v>
                </c:pt>
                <c:pt idx="7637">
                  <c:v>13.704680127659579</c:v>
                </c:pt>
                <c:pt idx="7638">
                  <c:v>13.702576297872344</c:v>
                </c:pt>
                <c:pt idx="7639">
                  <c:v>13.701719191489365</c:v>
                </c:pt>
                <c:pt idx="7640">
                  <c:v>13.700030936170217</c:v>
                </c:pt>
                <c:pt idx="7641">
                  <c:v>13.69875825531915</c:v>
                </c:pt>
                <c:pt idx="7642">
                  <c:v>13.697901148936177</c:v>
                </c:pt>
                <c:pt idx="7643">
                  <c:v>13.697044042553198</c:v>
                </c:pt>
                <c:pt idx="7644">
                  <c:v>13.69618693617022</c:v>
                </c:pt>
                <c:pt idx="7645">
                  <c:v>13.69618693617022</c:v>
                </c:pt>
                <c:pt idx="7646">
                  <c:v>13.696186936170218</c:v>
                </c:pt>
                <c:pt idx="7647">
                  <c:v>13.696186936170218</c:v>
                </c:pt>
                <c:pt idx="7648">
                  <c:v>13.696628468085111</c:v>
                </c:pt>
                <c:pt idx="7649">
                  <c:v>13.697070000000002</c:v>
                </c:pt>
                <c:pt idx="7650">
                  <c:v>13.697927106382981</c:v>
                </c:pt>
                <c:pt idx="7651">
                  <c:v>13.699199787234043</c:v>
                </c:pt>
                <c:pt idx="7652">
                  <c:v>13.70005689361702</c:v>
                </c:pt>
                <c:pt idx="7653">
                  <c:v>13.700056893617017</c:v>
                </c:pt>
                <c:pt idx="7654">
                  <c:v>13.700498425531912</c:v>
                </c:pt>
                <c:pt idx="7655">
                  <c:v>13.699641319148931</c:v>
                </c:pt>
                <c:pt idx="7656">
                  <c:v>13.700082851063826</c:v>
                </c:pt>
                <c:pt idx="7657">
                  <c:v>13.700082851063826</c:v>
                </c:pt>
                <c:pt idx="7658">
                  <c:v>13.700082851063828</c:v>
                </c:pt>
                <c:pt idx="7659">
                  <c:v>13.698810170212765</c:v>
                </c:pt>
                <c:pt idx="7660">
                  <c:v>13.6975374893617</c:v>
                </c:pt>
                <c:pt idx="7661">
                  <c:v>13.69670634042553</c:v>
                </c:pt>
                <c:pt idx="7662">
                  <c:v>13.696290765957446</c:v>
                </c:pt>
                <c:pt idx="7663">
                  <c:v>13.696706340425534</c:v>
                </c:pt>
                <c:pt idx="7664">
                  <c:v>13.696706340425536</c:v>
                </c:pt>
                <c:pt idx="7665">
                  <c:v>13.696706340425536</c:v>
                </c:pt>
                <c:pt idx="7666">
                  <c:v>13.69629076595745</c:v>
                </c:pt>
                <c:pt idx="7667">
                  <c:v>13.695875191489364</c:v>
                </c:pt>
                <c:pt idx="7668">
                  <c:v>13.695459617021278</c:v>
                </c:pt>
                <c:pt idx="7669">
                  <c:v>13.695459617021278</c:v>
                </c:pt>
                <c:pt idx="7670">
                  <c:v>13.694602510638299</c:v>
                </c:pt>
                <c:pt idx="7671">
                  <c:v>13.693771361702126</c:v>
                </c:pt>
                <c:pt idx="7672">
                  <c:v>13.692083106382977</c:v>
                </c:pt>
                <c:pt idx="7673">
                  <c:v>13.691251957446804</c:v>
                </c:pt>
                <c:pt idx="7674">
                  <c:v>13.690420808510634</c:v>
                </c:pt>
                <c:pt idx="7675">
                  <c:v>13.690005234042548</c:v>
                </c:pt>
                <c:pt idx="7676">
                  <c:v>13.689589659574462</c:v>
                </c:pt>
                <c:pt idx="7677">
                  <c:v>13.688316978723398</c:v>
                </c:pt>
                <c:pt idx="7678">
                  <c:v>13.687044297872337</c:v>
                </c:pt>
                <c:pt idx="7679">
                  <c:v>13.685771617021272</c:v>
                </c:pt>
                <c:pt idx="7680">
                  <c:v>13.684914510638292</c:v>
                </c:pt>
                <c:pt idx="7681">
                  <c:v>13.684498936170206</c:v>
                </c:pt>
                <c:pt idx="7682">
                  <c:v>13.684498936170209</c:v>
                </c:pt>
                <c:pt idx="7683">
                  <c:v>13.684498936170209</c:v>
                </c:pt>
                <c:pt idx="7684">
                  <c:v>13.684498936170209</c:v>
                </c:pt>
                <c:pt idx="7685">
                  <c:v>13.684914510638295</c:v>
                </c:pt>
                <c:pt idx="7686">
                  <c:v>13.685771617021272</c:v>
                </c:pt>
                <c:pt idx="7687">
                  <c:v>13.686187191489358</c:v>
                </c:pt>
                <c:pt idx="7688">
                  <c:v>13.685771617021274</c:v>
                </c:pt>
                <c:pt idx="7689">
                  <c:v>13.684083361702125</c:v>
                </c:pt>
                <c:pt idx="7690">
                  <c:v>13.682395106382975</c:v>
                </c:pt>
                <c:pt idx="7691">
                  <c:v>13.682395106382977</c:v>
                </c:pt>
                <c:pt idx="7692">
                  <c:v>13.681953574468084</c:v>
                </c:pt>
                <c:pt idx="7693">
                  <c:v>13.681512042553189</c:v>
                </c:pt>
                <c:pt idx="7694">
                  <c:v>13.681512042553191</c:v>
                </c:pt>
                <c:pt idx="7695">
                  <c:v>13.681070510638298</c:v>
                </c:pt>
                <c:pt idx="7696">
                  <c:v>13.680213404255321</c:v>
                </c:pt>
                <c:pt idx="7697">
                  <c:v>13.678525148936174</c:v>
                </c:pt>
                <c:pt idx="7698">
                  <c:v>13.676836893617024</c:v>
                </c:pt>
                <c:pt idx="7699">
                  <c:v>13.675148638297875</c:v>
                </c:pt>
                <c:pt idx="7700">
                  <c:v>13.673875957446812</c:v>
                </c:pt>
                <c:pt idx="7701">
                  <c:v>13.671746170212769</c:v>
                </c:pt>
                <c:pt idx="7702">
                  <c:v>13.67049944680851</c:v>
                </c:pt>
                <c:pt idx="7703">
                  <c:v>13.669642340425533</c:v>
                </c:pt>
                <c:pt idx="7704">
                  <c:v>13.669642340425533</c:v>
                </c:pt>
                <c:pt idx="7705">
                  <c:v>13.669226765957447</c:v>
                </c:pt>
                <c:pt idx="7706">
                  <c:v>13.66922676595745</c:v>
                </c:pt>
                <c:pt idx="7707">
                  <c:v>13.667954085106386</c:v>
                </c:pt>
                <c:pt idx="7708">
                  <c:v>13.666681404255321</c:v>
                </c:pt>
                <c:pt idx="7709">
                  <c:v>13.66457757446809</c:v>
                </c:pt>
                <c:pt idx="7710">
                  <c:v>13.662473744680858</c:v>
                </c:pt>
                <c:pt idx="7711">
                  <c:v>13.660785489361709</c:v>
                </c:pt>
                <c:pt idx="7712">
                  <c:v>13.660369914893627</c:v>
                </c:pt>
                <c:pt idx="7713">
                  <c:v>13.660785489361709</c:v>
                </c:pt>
                <c:pt idx="7714">
                  <c:v>13.661201063829793</c:v>
                </c:pt>
                <c:pt idx="7715">
                  <c:v>13.661616638297881</c:v>
                </c:pt>
                <c:pt idx="7716">
                  <c:v>13.662889319148942</c:v>
                </c:pt>
                <c:pt idx="7717">
                  <c:v>13.665434680851067</c:v>
                </c:pt>
                <c:pt idx="7718">
                  <c:v>13.667122936170212</c:v>
                </c:pt>
                <c:pt idx="7719">
                  <c:v>13.668811191489365</c:v>
                </c:pt>
                <c:pt idx="7720">
                  <c:v>13.67049944680851</c:v>
                </c:pt>
                <c:pt idx="7721">
                  <c:v>13.67301885106383</c:v>
                </c:pt>
                <c:pt idx="7722">
                  <c:v>13.675953829787233</c:v>
                </c:pt>
                <c:pt idx="7723">
                  <c:v>13.679330382978725</c:v>
                </c:pt>
                <c:pt idx="7724">
                  <c:v>13.683148468085106</c:v>
                </c:pt>
                <c:pt idx="7725">
                  <c:v>13.688213234042557</c:v>
                </c:pt>
                <c:pt idx="7726">
                  <c:v>13.692446893617022</c:v>
                </c:pt>
                <c:pt idx="7727">
                  <c:v>13.696264978723406</c:v>
                </c:pt>
                <c:pt idx="7728">
                  <c:v>13.698784382978724</c:v>
                </c:pt>
                <c:pt idx="7729">
                  <c:v>13.701303787234044</c:v>
                </c:pt>
                <c:pt idx="7730">
                  <c:v>13.702992042553193</c:v>
                </c:pt>
                <c:pt idx="7731">
                  <c:v>13.705095872340427</c:v>
                </c:pt>
                <c:pt idx="7732">
                  <c:v>13.705952978723403</c:v>
                </c:pt>
                <c:pt idx="7733">
                  <c:v>13.705952978723399</c:v>
                </c:pt>
                <c:pt idx="7734">
                  <c:v>13.70681008510638</c:v>
                </c:pt>
                <c:pt idx="7735">
                  <c:v>13.708498340425528</c:v>
                </c:pt>
                <c:pt idx="7736">
                  <c:v>13.710628127659568</c:v>
                </c:pt>
                <c:pt idx="7737">
                  <c:v>13.712757914893608</c:v>
                </c:pt>
                <c:pt idx="7738">
                  <c:v>13.713199446808503</c:v>
                </c:pt>
                <c:pt idx="7739">
                  <c:v>13.714056553191481</c:v>
                </c:pt>
                <c:pt idx="7740">
                  <c:v>13.714913659574458</c:v>
                </c:pt>
                <c:pt idx="7741">
                  <c:v>13.715770765957439</c:v>
                </c:pt>
                <c:pt idx="7742">
                  <c:v>13.716627872340416</c:v>
                </c:pt>
                <c:pt idx="7743">
                  <c:v>13.718316127659566</c:v>
                </c:pt>
                <c:pt idx="7744">
                  <c:v>13.720419957446801</c:v>
                </c:pt>
                <c:pt idx="7745">
                  <c:v>13.721692638297867</c:v>
                </c:pt>
                <c:pt idx="7746">
                  <c:v>13.723380893617016</c:v>
                </c:pt>
                <c:pt idx="7747">
                  <c:v>13.72465357446808</c:v>
                </c:pt>
                <c:pt idx="7748">
                  <c:v>13.727198936170208</c:v>
                </c:pt>
                <c:pt idx="7749">
                  <c:v>13.729302765957442</c:v>
                </c:pt>
                <c:pt idx="7750">
                  <c:v>13.730991021276591</c:v>
                </c:pt>
                <c:pt idx="7751">
                  <c:v>13.732263702127657</c:v>
                </c:pt>
                <c:pt idx="7752">
                  <c:v>13.734367531914891</c:v>
                </c:pt>
                <c:pt idx="7753">
                  <c:v>13.73688693617021</c:v>
                </c:pt>
                <c:pt idx="7754">
                  <c:v>13.740679021276593</c:v>
                </c:pt>
                <c:pt idx="7755">
                  <c:v>13.744471106382978</c:v>
                </c:pt>
                <c:pt idx="7756">
                  <c:v>13.749120340425533</c:v>
                </c:pt>
                <c:pt idx="7757">
                  <c:v>13.753769574468086</c:v>
                </c:pt>
                <c:pt idx="7758">
                  <c:v>13.758003234042555</c:v>
                </c:pt>
                <c:pt idx="7759">
                  <c:v>13.760522638297871</c:v>
                </c:pt>
                <c:pt idx="7760">
                  <c:v>13.763068042553193</c:v>
                </c:pt>
                <c:pt idx="7761">
                  <c:v>13.765613446808514</c:v>
                </c:pt>
                <c:pt idx="7762">
                  <c:v>13.768574425531916</c:v>
                </c:pt>
                <c:pt idx="7763">
                  <c:v>13.770678297872342</c:v>
                </c:pt>
                <c:pt idx="7764">
                  <c:v>13.772366595744678</c:v>
                </c:pt>
                <c:pt idx="7765">
                  <c:v>13.774470468085102</c:v>
                </c:pt>
                <c:pt idx="7766">
                  <c:v>13.777015872340419</c:v>
                </c:pt>
                <c:pt idx="7767">
                  <c:v>13.778262595744676</c:v>
                </c:pt>
                <c:pt idx="7768">
                  <c:v>13.778262595744676</c:v>
                </c:pt>
                <c:pt idx="7769">
                  <c:v>13.777847021276591</c:v>
                </c:pt>
                <c:pt idx="7770">
                  <c:v>13.776989872340419</c:v>
                </c:pt>
                <c:pt idx="7771">
                  <c:v>13.775717148936163</c:v>
                </c:pt>
                <c:pt idx="7772">
                  <c:v>13.773197744680843</c:v>
                </c:pt>
                <c:pt idx="7773">
                  <c:v>13.77023676595744</c:v>
                </c:pt>
                <c:pt idx="7774">
                  <c:v>13.768106936170209</c:v>
                </c:pt>
                <c:pt idx="7775">
                  <c:v>13.766834255319148</c:v>
                </c:pt>
                <c:pt idx="7776">
                  <c:v>13.765146</c:v>
                </c:pt>
                <c:pt idx="7777">
                  <c:v>13.764288893617023</c:v>
                </c:pt>
                <c:pt idx="7778">
                  <c:v>13.76301621276596</c:v>
                </c:pt>
                <c:pt idx="7779">
                  <c:v>13.762574680851065</c:v>
                </c:pt>
                <c:pt idx="7780">
                  <c:v>13.761717574468092</c:v>
                </c:pt>
                <c:pt idx="7781">
                  <c:v>13.761276042553199</c:v>
                </c:pt>
                <c:pt idx="7782">
                  <c:v>13.760003361702134</c:v>
                </c:pt>
                <c:pt idx="7783">
                  <c:v>13.760003361702134</c:v>
                </c:pt>
                <c:pt idx="7784">
                  <c:v>13.760003361702134</c:v>
                </c:pt>
                <c:pt idx="7785">
                  <c:v>13.760418936170215</c:v>
                </c:pt>
                <c:pt idx="7786">
                  <c:v>13.760834510638301</c:v>
                </c:pt>
                <c:pt idx="7787">
                  <c:v>13.761250085106385</c:v>
                </c:pt>
                <c:pt idx="7788">
                  <c:v>13.76166565957447</c:v>
                </c:pt>
                <c:pt idx="7789">
                  <c:v>13.762081234042556</c:v>
                </c:pt>
                <c:pt idx="7790">
                  <c:v>13.76249680851064</c:v>
                </c:pt>
                <c:pt idx="7791">
                  <c:v>13.763769531914892</c:v>
                </c:pt>
                <c:pt idx="7792">
                  <c:v>13.765457829787232</c:v>
                </c:pt>
                <c:pt idx="7793">
                  <c:v>13.766288978723406</c:v>
                </c:pt>
                <c:pt idx="7794">
                  <c:v>13.767120127659577</c:v>
                </c:pt>
                <c:pt idx="7795">
                  <c:v>13.767535702127661</c:v>
                </c:pt>
                <c:pt idx="7796">
                  <c:v>13.767951276595747</c:v>
                </c:pt>
                <c:pt idx="7797">
                  <c:v>13.767535702127661</c:v>
                </c:pt>
                <c:pt idx="7798">
                  <c:v>13.767120127659576</c:v>
                </c:pt>
                <c:pt idx="7799">
                  <c:v>13.765873404255318</c:v>
                </c:pt>
                <c:pt idx="7800">
                  <c:v>13.763769574468087</c:v>
                </c:pt>
                <c:pt idx="7801">
                  <c:v>13.761665744680853</c:v>
                </c:pt>
                <c:pt idx="7802">
                  <c:v>13.759977489361704</c:v>
                </c:pt>
                <c:pt idx="7803">
                  <c:v>13.75784765957447</c:v>
                </c:pt>
                <c:pt idx="7804">
                  <c:v>13.755302255319151</c:v>
                </c:pt>
                <c:pt idx="7805">
                  <c:v>13.753172425531918</c:v>
                </c:pt>
                <c:pt idx="7806">
                  <c:v>13.751068595744686</c:v>
                </c:pt>
                <c:pt idx="7807">
                  <c:v>13.748107617021281</c:v>
                </c:pt>
                <c:pt idx="7808">
                  <c:v>13.745146638297877</c:v>
                </c:pt>
                <c:pt idx="7809">
                  <c:v>13.742185659574474</c:v>
                </c:pt>
                <c:pt idx="7810">
                  <c:v>13.739224680851068</c:v>
                </c:pt>
                <c:pt idx="7811">
                  <c:v>13.736679276595749</c:v>
                </c:pt>
                <c:pt idx="7812">
                  <c:v>13.734133872340429</c:v>
                </c:pt>
                <c:pt idx="7813">
                  <c:v>13.732030000000004</c:v>
                </c:pt>
                <c:pt idx="7814">
                  <c:v>13.730783276595744</c:v>
                </c:pt>
                <c:pt idx="7815">
                  <c:v>13.729952127659573</c:v>
                </c:pt>
                <c:pt idx="7816">
                  <c:v>13.72953655319149</c:v>
                </c:pt>
                <c:pt idx="7817">
                  <c:v>13.728263872340428</c:v>
                </c:pt>
                <c:pt idx="7818">
                  <c:v>13.726575617021275</c:v>
                </c:pt>
                <c:pt idx="7819">
                  <c:v>13.725302936170213</c:v>
                </c:pt>
                <c:pt idx="7820">
                  <c:v>13.724887361702127</c:v>
                </c:pt>
                <c:pt idx="7821">
                  <c:v>13.724056212765957</c:v>
                </c:pt>
                <c:pt idx="7822">
                  <c:v>13.723225063829787</c:v>
                </c:pt>
                <c:pt idx="7823">
                  <c:v>13.722393914893615</c:v>
                </c:pt>
                <c:pt idx="7824">
                  <c:v>13.721147191489361</c:v>
                </c:pt>
                <c:pt idx="7825">
                  <c:v>13.720316042553195</c:v>
                </c:pt>
                <c:pt idx="7826">
                  <c:v>13.719484893617024</c:v>
                </c:pt>
                <c:pt idx="7827">
                  <c:v>13.719069319148938</c:v>
                </c:pt>
                <c:pt idx="7828">
                  <c:v>13.718238170212766</c:v>
                </c:pt>
                <c:pt idx="7829">
                  <c:v>13.717407021276594</c:v>
                </c:pt>
                <c:pt idx="7830">
                  <c:v>13.716134340425532</c:v>
                </c:pt>
                <c:pt idx="7831">
                  <c:v>13.714861659574467</c:v>
                </c:pt>
                <c:pt idx="7832">
                  <c:v>13.713588978723404</c:v>
                </c:pt>
                <c:pt idx="7833">
                  <c:v>13.711900723404256</c:v>
                </c:pt>
                <c:pt idx="7834">
                  <c:v>13.710212468085107</c:v>
                </c:pt>
                <c:pt idx="7835">
                  <c:v>13.708524212765958</c:v>
                </c:pt>
                <c:pt idx="7836">
                  <c:v>13.707251531914896</c:v>
                </c:pt>
                <c:pt idx="7837">
                  <c:v>13.706004808510638</c:v>
                </c:pt>
                <c:pt idx="7838">
                  <c:v>13.703900936170211</c:v>
                </c:pt>
                <c:pt idx="7839">
                  <c:v>13.702212638297871</c:v>
                </c:pt>
                <c:pt idx="7840">
                  <c:v>13.701797063829785</c:v>
                </c:pt>
                <c:pt idx="7841">
                  <c:v>13.701381489361699</c:v>
                </c:pt>
                <c:pt idx="7842">
                  <c:v>13.701381489361699</c:v>
                </c:pt>
                <c:pt idx="7843">
                  <c:v>13.701381489361699</c:v>
                </c:pt>
                <c:pt idx="7844">
                  <c:v>13.702212638297871</c:v>
                </c:pt>
                <c:pt idx="7845">
                  <c:v>13.703043787234042</c:v>
                </c:pt>
                <c:pt idx="7846">
                  <c:v>13.704290510638298</c:v>
                </c:pt>
                <c:pt idx="7847">
                  <c:v>13.706394340425533</c:v>
                </c:pt>
                <c:pt idx="7848">
                  <c:v>13.708939744680855</c:v>
                </c:pt>
                <c:pt idx="7849">
                  <c:v>13.711900680851066</c:v>
                </c:pt>
                <c:pt idx="7850">
                  <c:v>13.714861617021281</c:v>
                </c:pt>
                <c:pt idx="7851">
                  <c:v>13.717407021276594</c:v>
                </c:pt>
                <c:pt idx="7852">
                  <c:v>13.719536851063831</c:v>
                </c:pt>
                <c:pt idx="7853">
                  <c:v>13.722082255319151</c:v>
                </c:pt>
                <c:pt idx="7854">
                  <c:v>13.724601659574471</c:v>
                </c:pt>
                <c:pt idx="7855">
                  <c:v>13.726705489361702</c:v>
                </c:pt>
                <c:pt idx="7856">
                  <c:v>13.727978170212769</c:v>
                </c:pt>
                <c:pt idx="7857">
                  <c:v>13.728835276595742</c:v>
                </c:pt>
                <c:pt idx="7858">
                  <c:v>13.728835276595746</c:v>
                </c:pt>
                <c:pt idx="7859">
                  <c:v>13.72841970212766</c:v>
                </c:pt>
                <c:pt idx="7860">
                  <c:v>13.726731446808511</c:v>
                </c:pt>
                <c:pt idx="7861">
                  <c:v>13.724601659574466</c:v>
                </c:pt>
                <c:pt idx="7862">
                  <c:v>13.721640723404253</c:v>
                </c:pt>
                <c:pt idx="7863">
                  <c:v>13.718264212765952</c:v>
                </c:pt>
                <c:pt idx="7864">
                  <c:v>13.715329234042548</c:v>
                </c:pt>
                <c:pt idx="7865">
                  <c:v>13.71195272340425</c:v>
                </c:pt>
                <c:pt idx="7866">
                  <c:v>13.708991787234035</c:v>
                </c:pt>
                <c:pt idx="7867">
                  <c:v>13.706446425531908</c:v>
                </c:pt>
                <c:pt idx="7868">
                  <c:v>13.703901063829781</c:v>
                </c:pt>
                <c:pt idx="7869">
                  <c:v>13.701355702127652</c:v>
                </c:pt>
                <c:pt idx="7870">
                  <c:v>13.700083021276589</c:v>
                </c:pt>
                <c:pt idx="7871">
                  <c:v>13.699225914893612</c:v>
                </c:pt>
                <c:pt idx="7872">
                  <c:v>13.697953234042549</c:v>
                </c:pt>
                <c:pt idx="7873">
                  <c:v>13.697096127659572</c:v>
                </c:pt>
                <c:pt idx="7874">
                  <c:v>13.696239021276591</c:v>
                </c:pt>
                <c:pt idx="7875">
                  <c:v>13.695381914893613</c:v>
                </c:pt>
                <c:pt idx="7876">
                  <c:v>13.695381914893614</c:v>
                </c:pt>
                <c:pt idx="7877">
                  <c:v>13.6957974893617</c:v>
                </c:pt>
                <c:pt idx="7878">
                  <c:v>13.697070170212763</c:v>
                </c:pt>
                <c:pt idx="7879">
                  <c:v>13.698342851063826</c:v>
                </c:pt>
                <c:pt idx="7880">
                  <c:v>13.699615531914889</c:v>
                </c:pt>
                <c:pt idx="7881">
                  <c:v>13.702160936170209</c:v>
                </c:pt>
                <c:pt idx="7882">
                  <c:v>13.704264765957443</c:v>
                </c:pt>
                <c:pt idx="7883">
                  <c:v>13.705953021276594</c:v>
                </c:pt>
                <c:pt idx="7884">
                  <c:v>13.707641319148935</c:v>
                </c:pt>
                <c:pt idx="7885">
                  <c:v>13.709329617021281</c:v>
                </c:pt>
                <c:pt idx="7886">
                  <c:v>13.710602340425538</c:v>
                </c:pt>
                <c:pt idx="7887">
                  <c:v>13.711017914893624</c:v>
                </c:pt>
                <c:pt idx="7888">
                  <c:v>13.711433489361708</c:v>
                </c:pt>
                <c:pt idx="7889">
                  <c:v>13.711017914893624</c:v>
                </c:pt>
                <c:pt idx="7890">
                  <c:v>13.710602340425535</c:v>
                </c:pt>
                <c:pt idx="7891">
                  <c:v>13.710186765957449</c:v>
                </c:pt>
                <c:pt idx="7892">
                  <c:v>13.710186765957447</c:v>
                </c:pt>
                <c:pt idx="7893">
                  <c:v>13.709771191489363</c:v>
                </c:pt>
                <c:pt idx="7894">
                  <c:v>13.708524468085104</c:v>
                </c:pt>
                <c:pt idx="7895">
                  <c:v>13.706394638297873</c:v>
                </c:pt>
                <c:pt idx="7896">
                  <c:v>13.70343370212766</c:v>
                </c:pt>
                <c:pt idx="7897">
                  <c:v>13.700472765957448</c:v>
                </c:pt>
                <c:pt idx="7898">
                  <c:v>13.697927361702128</c:v>
                </c:pt>
                <c:pt idx="7899">
                  <c:v>13.695797531914895</c:v>
                </c:pt>
                <c:pt idx="7900">
                  <c:v>13.693252127659576</c:v>
                </c:pt>
                <c:pt idx="7901">
                  <c:v>13.690732723404258</c:v>
                </c:pt>
                <c:pt idx="7902">
                  <c:v>13.688213319148934</c:v>
                </c:pt>
                <c:pt idx="7903">
                  <c:v>13.686109489361703</c:v>
                </c:pt>
                <c:pt idx="7904">
                  <c:v>13.685252382978726</c:v>
                </c:pt>
                <c:pt idx="7905">
                  <c:v>13.685252382978723</c:v>
                </c:pt>
                <c:pt idx="7906">
                  <c:v>13.686109489361701</c:v>
                </c:pt>
                <c:pt idx="7907">
                  <c:v>13.687356212765955</c:v>
                </c:pt>
                <c:pt idx="7908">
                  <c:v>13.689044468085106</c:v>
                </c:pt>
                <c:pt idx="7909">
                  <c:v>13.692005404255315</c:v>
                </c:pt>
                <c:pt idx="7910">
                  <c:v>13.6957974893617</c:v>
                </c:pt>
                <c:pt idx="7911">
                  <c:v>13.700005148936169</c:v>
                </c:pt>
                <c:pt idx="7912">
                  <c:v>13.705901063829787</c:v>
                </c:pt>
                <c:pt idx="7913">
                  <c:v>13.710965829787234</c:v>
                </c:pt>
                <c:pt idx="7914">
                  <c:v>13.715615021276596</c:v>
                </c:pt>
                <c:pt idx="7915">
                  <c:v>13.720679787234042</c:v>
                </c:pt>
                <c:pt idx="7916">
                  <c:v>13.726186127659576</c:v>
                </c:pt>
                <c:pt idx="7917">
                  <c:v>13.731250936170213</c:v>
                </c:pt>
                <c:pt idx="7918">
                  <c:v>13.736731276595744</c:v>
                </c:pt>
                <c:pt idx="7919">
                  <c:v>13.742211617021274</c:v>
                </c:pt>
                <c:pt idx="7920">
                  <c:v>13.74686080851064</c:v>
                </c:pt>
                <c:pt idx="7921">
                  <c:v>13.750678893617023</c:v>
                </c:pt>
                <c:pt idx="7922">
                  <c:v>13.754055404255322</c:v>
                </c:pt>
                <c:pt idx="7923">
                  <c:v>13.756574808510642</c:v>
                </c:pt>
                <c:pt idx="7924">
                  <c:v>13.757847489361705</c:v>
                </c:pt>
                <c:pt idx="7925">
                  <c:v>13.757847489361701</c:v>
                </c:pt>
                <c:pt idx="7926">
                  <c:v>13.756990382978723</c:v>
                </c:pt>
                <c:pt idx="7927">
                  <c:v>13.756133276595746</c:v>
                </c:pt>
                <c:pt idx="7928">
                  <c:v>13.753587872340425</c:v>
                </c:pt>
                <c:pt idx="7929">
                  <c:v>13.751484042553196</c:v>
                </c:pt>
                <c:pt idx="7930">
                  <c:v>13.74938021276596</c:v>
                </c:pt>
                <c:pt idx="7931">
                  <c:v>13.74683480851064</c:v>
                </c:pt>
                <c:pt idx="7932">
                  <c:v>13.743458255319149</c:v>
                </c:pt>
                <c:pt idx="7933">
                  <c:v>13.739640170212766</c:v>
                </c:pt>
                <c:pt idx="7934">
                  <c:v>13.735432510638299</c:v>
                </c:pt>
                <c:pt idx="7935">
                  <c:v>13.73122485106383</c:v>
                </c:pt>
                <c:pt idx="7936">
                  <c:v>13.727848340425531</c:v>
                </c:pt>
                <c:pt idx="7937">
                  <c:v>13.725744510638293</c:v>
                </c:pt>
                <c:pt idx="7938">
                  <c:v>13.723640680851059</c:v>
                </c:pt>
                <c:pt idx="7939">
                  <c:v>13.721536851063828</c:v>
                </c:pt>
                <c:pt idx="7940">
                  <c:v>13.719848595744679</c:v>
                </c:pt>
                <c:pt idx="7941">
                  <c:v>13.719407063829788</c:v>
                </c:pt>
                <c:pt idx="7942">
                  <c:v>13.71940706382979</c:v>
                </c:pt>
                <c:pt idx="7943">
                  <c:v>13.71940706382979</c:v>
                </c:pt>
                <c:pt idx="7944">
                  <c:v>13.719407063829795</c:v>
                </c:pt>
                <c:pt idx="7945">
                  <c:v>13.719407063829795</c:v>
                </c:pt>
                <c:pt idx="7946">
                  <c:v>13.718575914893625</c:v>
                </c:pt>
                <c:pt idx="7947">
                  <c:v>13.717744765957455</c:v>
                </c:pt>
                <c:pt idx="7948">
                  <c:v>13.717744765957455</c:v>
                </c:pt>
                <c:pt idx="7949">
                  <c:v>13.718160340425539</c:v>
                </c:pt>
                <c:pt idx="7950">
                  <c:v>13.718991489361711</c:v>
                </c:pt>
                <c:pt idx="7951">
                  <c:v>13.718991489361709</c:v>
                </c:pt>
                <c:pt idx="7952">
                  <c:v>13.718575914893625</c:v>
                </c:pt>
                <c:pt idx="7953">
                  <c:v>13.716887659574473</c:v>
                </c:pt>
                <c:pt idx="7954">
                  <c:v>13.715640936170217</c:v>
                </c:pt>
                <c:pt idx="7955">
                  <c:v>13.714809787234048</c:v>
                </c:pt>
                <c:pt idx="7956">
                  <c:v>13.713952680851067</c:v>
                </c:pt>
                <c:pt idx="7957">
                  <c:v>13.712264425531918</c:v>
                </c:pt>
                <c:pt idx="7958">
                  <c:v>13.71057617021277</c:v>
                </c:pt>
                <c:pt idx="7959">
                  <c:v>13.708472340425535</c:v>
                </c:pt>
                <c:pt idx="7960">
                  <c:v>13.706784085106387</c:v>
                </c:pt>
                <c:pt idx="7961">
                  <c:v>13.705095829787238</c:v>
                </c:pt>
                <c:pt idx="7962">
                  <c:v>13.703849106382982</c:v>
                </c:pt>
                <c:pt idx="7963">
                  <c:v>13.702160808510639</c:v>
                </c:pt>
                <c:pt idx="7964">
                  <c:v>13.700056936170213</c:v>
                </c:pt>
                <c:pt idx="7965">
                  <c:v>13.697537531914893</c:v>
                </c:pt>
                <c:pt idx="7966">
                  <c:v>13.695018127659575</c:v>
                </c:pt>
                <c:pt idx="7967">
                  <c:v>13.693745446808508</c:v>
                </c:pt>
                <c:pt idx="7968">
                  <c:v>13.69288829787234</c:v>
                </c:pt>
                <c:pt idx="7969">
                  <c:v>13.69288829787234</c:v>
                </c:pt>
                <c:pt idx="7970">
                  <c:v>13.69288829787234</c:v>
                </c:pt>
                <c:pt idx="7971">
                  <c:v>13.693719446808512</c:v>
                </c:pt>
                <c:pt idx="7972">
                  <c:v>13.694966170212769</c:v>
                </c:pt>
                <c:pt idx="7973">
                  <c:v>13.696238851063834</c:v>
                </c:pt>
                <c:pt idx="7974">
                  <c:v>13.697511531914898</c:v>
                </c:pt>
                <c:pt idx="7975">
                  <c:v>13.699199787234051</c:v>
                </c:pt>
                <c:pt idx="7976">
                  <c:v>13.700888042553196</c:v>
                </c:pt>
                <c:pt idx="7977">
                  <c:v>13.70299187234043</c:v>
                </c:pt>
                <c:pt idx="7978">
                  <c:v>13.70553727659575</c:v>
                </c:pt>
                <c:pt idx="7979">
                  <c:v>13.709329404255321</c:v>
                </c:pt>
                <c:pt idx="7980">
                  <c:v>13.713563063829787</c:v>
                </c:pt>
                <c:pt idx="7981">
                  <c:v>13.718212297872341</c:v>
                </c:pt>
                <c:pt idx="7982">
                  <c:v>13.722835531914892</c:v>
                </c:pt>
                <c:pt idx="7983">
                  <c:v>13.727043191489363</c:v>
                </c:pt>
                <c:pt idx="7984">
                  <c:v>13.729978170212767</c:v>
                </c:pt>
                <c:pt idx="7985">
                  <c:v>13.732497574468086</c:v>
                </c:pt>
                <c:pt idx="7986">
                  <c:v>13.73460140425532</c:v>
                </c:pt>
                <c:pt idx="7987">
                  <c:v>13.735874085106383</c:v>
                </c:pt>
                <c:pt idx="7988">
                  <c:v>13.736315617021274</c:v>
                </c:pt>
                <c:pt idx="7989">
                  <c:v>13.737172723404255</c:v>
                </c:pt>
                <c:pt idx="7990">
                  <c:v>13.738029829787232</c:v>
                </c:pt>
                <c:pt idx="7991">
                  <c:v>13.738886936170209</c:v>
                </c:pt>
                <c:pt idx="7992">
                  <c:v>13.740159617021272</c:v>
                </c:pt>
                <c:pt idx="7993">
                  <c:v>13.742263446808506</c:v>
                </c:pt>
                <c:pt idx="7994">
                  <c:v>13.744367276595739</c:v>
                </c:pt>
                <c:pt idx="7995">
                  <c:v>13.745639957446802</c:v>
                </c:pt>
                <c:pt idx="7996">
                  <c:v>13.747743787234036</c:v>
                </c:pt>
                <c:pt idx="7997">
                  <c:v>13.749016468085099</c:v>
                </c:pt>
                <c:pt idx="7998">
                  <c:v>13.750704723404249</c:v>
                </c:pt>
                <c:pt idx="7999">
                  <c:v>13.751977404255314</c:v>
                </c:pt>
                <c:pt idx="8000">
                  <c:v>13.754912382978718</c:v>
                </c:pt>
                <c:pt idx="8001">
                  <c:v>13.757016212765953</c:v>
                </c:pt>
                <c:pt idx="8002">
                  <c:v>13.758704468085098</c:v>
                </c:pt>
                <c:pt idx="8003">
                  <c:v>13.759977148936164</c:v>
                </c:pt>
                <c:pt idx="8004">
                  <c:v>13.761249829787227</c:v>
                </c:pt>
                <c:pt idx="8005">
                  <c:v>13.762522510638291</c:v>
                </c:pt>
                <c:pt idx="8006">
                  <c:v>13.764626340425528</c:v>
                </c:pt>
                <c:pt idx="8007">
                  <c:v>13.76589902127659</c:v>
                </c:pt>
                <c:pt idx="8008">
                  <c:v>13.767171702127653</c:v>
                </c:pt>
                <c:pt idx="8009">
                  <c:v>13.767171702127651</c:v>
                </c:pt>
                <c:pt idx="8010">
                  <c:v>13.767587276595737</c:v>
                </c:pt>
                <c:pt idx="8011">
                  <c:v>13.768002851063823</c:v>
                </c:pt>
                <c:pt idx="8012">
                  <c:v>13.767145744680846</c:v>
                </c:pt>
                <c:pt idx="8013">
                  <c:v>13.767145744680846</c:v>
                </c:pt>
                <c:pt idx="8014">
                  <c:v>13.766314595744674</c:v>
                </c:pt>
                <c:pt idx="8015">
                  <c:v>13.766314595744674</c:v>
                </c:pt>
                <c:pt idx="8016">
                  <c:v>13.764626340425526</c:v>
                </c:pt>
                <c:pt idx="8017">
                  <c:v>13.763795191489354</c:v>
                </c:pt>
                <c:pt idx="8018">
                  <c:v>13.7625484680851</c:v>
                </c:pt>
                <c:pt idx="8019">
                  <c:v>13.760444638297868</c:v>
                </c:pt>
                <c:pt idx="8020">
                  <c:v>13.758756382978719</c:v>
                </c:pt>
                <c:pt idx="8021">
                  <c:v>13.757068127659569</c:v>
                </c:pt>
                <c:pt idx="8022">
                  <c:v>13.75454872340425</c:v>
                </c:pt>
                <c:pt idx="8023">
                  <c:v>13.752860468085101</c:v>
                </c:pt>
                <c:pt idx="8024">
                  <c:v>13.750341063829783</c:v>
                </c:pt>
                <c:pt idx="8025">
                  <c:v>13.747380085106377</c:v>
                </c:pt>
                <c:pt idx="8026">
                  <c:v>13.743587957446803</c:v>
                </c:pt>
                <c:pt idx="8027">
                  <c:v>13.739795829787228</c:v>
                </c:pt>
                <c:pt idx="8028">
                  <c:v>13.736419276595738</c:v>
                </c:pt>
                <c:pt idx="8029">
                  <c:v>13.733042765957441</c:v>
                </c:pt>
                <c:pt idx="8030">
                  <c:v>13.729666255319144</c:v>
                </c:pt>
                <c:pt idx="8031">
                  <c:v>13.725874170212764</c:v>
                </c:pt>
                <c:pt idx="8032">
                  <c:v>13.722939191489358</c:v>
                </c:pt>
                <c:pt idx="8033">
                  <c:v>13.720835361702123</c:v>
                </c:pt>
                <c:pt idx="8034">
                  <c:v>13.719562680851061</c:v>
                </c:pt>
                <c:pt idx="8035">
                  <c:v>13.719562680851061</c:v>
                </c:pt>
                <c:pt idx="8036">
                  <c:v>13.719147106382975</c:v>
                </c:pt>
                <c:pt idx="8037">
                  <c:v>13.718731531914889</c:v>
                </c:pt>
                <c:pt idx="8038">
                  <c:v>13.718315957446803</c:v>
                </c:pt>
                <c:pt idx="8039">
                  <c:v>13.717484808510635</c:v>
                </c:pt>
                <c:pt idx="8040">
                  <c:v>13.717900382978723</c:v>
                </c:pt>
                <c:pt idx="8041">
                  <c:v>13.719173106382977</c:v>
                </c:pt>
                <c:pt idx="8042">
                  <c:v>13.72086140425532</c:v>
                </c:pt>
                <c:pt idx="8043">
                  <c:v>13.722549659574469</c:v>
                </c:pt>
                <c:pt idx="8044">
                  <c:v>13.724653489361703</c:v>
                </c:pt>
                <c:pt idx="8045">
                  <c:v>13.726757319148939</c:v>
                </c:pt>
                <c:pt idx="8046">
                  <c:v>13.728861148936174</c:v>
                </c:pt>
                <c:pt idx="8047">
                  <c:v>13.730133829787238</c:v>
                </c:pt>
                <c:pt idx="8048">
                  <c:v>13.731822127659576</c:v>
                </c:pt>
                <c:pt idx="8049">
                  <c:v>13.733510425531916</c:v>
                </c:pt>
                <c:pt idx="8050">
                  <c:v>13.735198723404254</c:v>
                </c:pt>
                <c:pt idx="8051">
                  <c:v>13.737302553191485</c:v>
                </c:pt>
                <c:pt idx="8052">
                  <c:v>13.73940638297872</c:v>
                </c:pt>
                <c:pt idx="8053">
                  <c:v>13.739847957446806</c:v>
                </c:pt>
                <c:pt idx="8054">
                  <c:v>13.741120680851061</c:v>
                </c:pt>
                <c:pt idx="8055">
                  <c:v>13.742808978723401</c:v>
                </c:pt>
                <c:pt idx="8056">
                  <c:v>13.743640127659571</c:v>
                </c:pt>
                <c:pt idx="8057">
                  <c:v>13.743640127659571</c:v>
                </c:pt>
                <c:pt idx="8058">
                  <c:v>13.744055702127659</c:v>
                </c:pt>
                <c:pt idx="8059">
                  <c:v>13.744497234042552</c:v>
                </c:pt>
                <c:pt idx="8060">
                  <c:v>13.744081659574467</c:v>
                </c:pt>
                <c:pt idx="8061">
                  <c:v>13.743224553191489</c:v>
                </c:pt>
                <c:pt idx="8062">
                  <c:v>13.741951872340424</c:v>
                </c:pt>
                <c:pt idx="8063">
                  <c:v>13.741951872340424</c:v>
                </c:pt>
                <c:pt idx="8064">
                  <c:v>13.741951872340424</c:v>
                </c:pt>
                <c:pt idx="8065">
                  <c:v>13.741951872340422</c:v>
                </c:pt>
                <c:pt idx="8066">
                  <c:v>13.743224553191487</c:v>
                </c:pt>
                <c:pt idx="8067">
                  <c:v>13.744497234042548</c:v>
                </c:pt>
                <c:pt idx="8068">
                  <c:v>13.745354340425527</c:v>
                </c:pt>
                <c:pt idx="8069">
                  <c:v>13.747458170212763</c:v>
                </c:pt>
                <c:pt idx="8070">
                  <c:v>13.749146425531912</c:v>
                </c:pt>
                <c:pt idx="8071">
                  <c:v>13.75083468085106</c:v>
                </c:pt>
                <c:pt idx="8072">
                  <c:v>13.752522936170207</c:v>
                </c:pt>
                <c:pt idx="8073">
                  <c:v>13.755042340425527</c:v>
                </c:pt>
                <c:pt idx="8074">
                  <c:v>13.757146170212762</c:v>
                </c:pt>
                <c:pt idx="8075">
                  <c:v>13.75966557446808</c:v>
                </c:pt>
                <c:pt idx="8076">
                  <c:v>13.762626510638292</c:v>
                </c:pt>
                <c:pt idx="8077">
                  <c:v>13.766003021276592</c:v>
                </c:pt>
                <c:pt idx="8078">
                  <c:v>13.770236680851063</c:v>
                </c:pt>
                <c:pt idx="8079">
                  <c:v>13.773613234042552</c:v>
                </c:pt>
                <c:pt idx="8080">
                  <c:v>13.775717063829788</c:v>
                </c:pt>
                <c:pt idx="8081">
                  <c:v>13.777820893617022</c:v>
                </c:pt>
                <c:pt idx="8082">
                  <c:v>13.779509191489364</c:v>
                </c:pt>
                <c:pt idx="8083">
                  <c:v>13.780755914893621</c:v>
                </c:pt>
                <c:pt idx="8084">
                  <c:v>13.782444212765961</c:v>
                </c:pt>
                <c:pt idx="8085">
                  <c:v>13.784548085106387</c:v>
                </c:pt>
                <c:pt idx="8086">
                  <c:v>13.786236382978727</c:v>
                </c:pt>
                <c:pt idx="8087">
                  <c:v>13.787093531914895</c:v>
                </c:pt>
                <c:pt idx="8088">
                  <c:v>13.787509106382979</c:v>
                </c:pt>
                <c:pt idx="8089">
                  <c:v>13.787509106382979</c:v>
                </c:pt>
                <c:pt idx="8090">
                  <c:v>13.786678</c:v>
                </c:pt>
                <c:pt idx="8091">
                  <c:v>13.785405319148936</c:v>
                </c:pt>
                <c:pt idx="8092">
                  <c:v>13.783717063829785</c:v>
                </c:pt>
                <c:pt idx="8093">
                  <c:v>13.782028808510633</c:v>
                </c:pt>
                <c:pt idx="8094">
                  <c:v>13.779509404255316</c:v>
                </c:pt>
                <c:pt idx="8095">
                  <c:v>13.777405531914891</c:v>
                </c:pt>
                <c:pt idx="8096">
                  <c:v>13.775301659574463</c:v>
                </c:pt>
                <c:pt idx="8097">
                  <c:v>13.773197787234038</c:v>
                </c:pt>
                <c:pt idx="8098">
                  <c:v>13.76982127659574</c:v>
                </c:pt>
                <c:pt idx="8099">
                  <c:v>13.766444765957443</c:v>
                </c:pt>
                <c:pt idx="8100">
                  <c:v>13.764314936170209</c:v>
                </c:pt>
                <c:pt idx="8101">
                  <c:v>13.76176953191489</c:v>
                </c:pt>
                <c:pt idx="8102">
                  <c:v>13.758808553191484</c:v>
                </c:pt>
                <c:pt idx="8103">
                  <c:v>13.757120297872335</c:v>
                </c:pt>
                <c:pt idx="8104">
                  <c:v>13.755847617021276</c:v>
                </c:pt>
                <c:pt idx="8105">
                  <c:v>13.754574936170215</c:v>
                </c:pt>
                <c:pt idx="8106">
                  <c:v>13.754133404255324</c:v>
                </c:pt>
                <c:pt idx="8107">
                  <c:v>13.75413340425532</c:v>
                </c:pt>
                <c:pt idx="8108">
                  <c:v>13.754574936170215</c:v>
                </c:pt>
                <c:pt idx="8109">
                  <c:v>13.754574936170217</c:v>
                </c:pt>
                <c:pt idx="8110">
                  <c:v>13.755016468085108</c:v>
                </c:pt>
                <c:pt idx="8111">
                  <c:v>13.755016468085106</c:v>
                </c:pt>
                <c:pt idx="8112">
                  <c:v>13.755432042553192</c:v>
                </c:pt>
                <c:pt idx="8113">
                  <c:v>13.755016468085106</c:v>
                </c:pt>
                <c:pt idx="8114">
                  <c:v>13.755016468085106</c:v>
                </c:pt>
                <c:pt idx="8115">
                  <c:v>13.755847617021276</c:v>
                </c:pt>
                <c:pt idx="8116">
                  <c:v>13.756678765957446</c:v>
                </c:pt>
                <c:pt idx="8117">
                  <c:v>13.757094340425532</c:v>
                </c:pt>
                <c:pt idx="8118">
                  <c:v>13.758367063829789</c:v>
                </c:pt>
                <c:pt idx="8119">
                  <c:v>13.759639787234045</c:v>
                </c:pt>
                <c:pt idx="8120">
                  <c:v>13.760912510638303</c:v>
                </c:pt>
                <c:pt idx="8121">
                  <c:v>13.762185234042558</c:v>
                </c:pt>
                <c:pt idx="8122">
                  <c:v>13.763457957446812</c:v>
                </c:pt>
                <c:pt idx="8123">
                  <c:v>13.764315106382986</c:v>
                </c:pt>
                <c:pt idx="8124">
                  <c:v>13.764756680851072</c:v>
                </c:pt>
                <c:pt idx="8125">
                  <c:v>13.765587787234049</c:v>
                </c:pt>
                <c:pt idx="8126">
                  <c:v>13.766418893617027</c:v>
                </c:pt>
                <c:pt idx="8127">
                  <c:v>13.767691574468087</c:v>
                </c:pt>
                <c:pt idx="8128">
                  <c:v>13.768964255319151</c:v>
                </c:pt>
                <c:pt idx="8129">
                  <c:v>13.770210936170214</c:v>
                </c:pt>
                <c:pt idx="8130">
                  <c:v>13.771899191489362</c:v>
                </c:pt>
                <c:pt idx="8131">
                  <c:v>13.773145872340425</c:v>
                </c:pt>
                <c:pt idx="8132">
                  <c:v>13.773561404255316</c:v>
                </c:pt>
                <c:pt idx="8133">
                  <c:v>13.774392510638295</c:v>
                </c:pt>
                <c:pt idx="8134">
                  <c:v>13.77480804255319</c:v>
                </c:pt>
                <c:pt idx="8135">
                  <c:v>13.775223574468081</c:v>
                </c:pt>
                <c:pt idx="8136">
                  <c:v>13.775639148936165</c:v>
                </c:pt>
                <c:pt idx="8137">
                  <c:v>13.776054723404251</c:v>
                </c:pt>
                <c:pt idx="8138">
                  <c:v>13.776911872340419</c:v>
                </c:pt>
                <c:pt idx="8139">
                  <c:v>13.778184553191481</c:v>
                </c:pt>
                <c:pt idx="8140">
                  <c:v>13.77987280851063</c:v>
                </c:pt>
                <c:pt idx="8141">
                  <c:v>13.781976680851056</c:v>
                </c:pt>
                <c:pt idx="8142">
                  <c:v>13.784496085106376</c:v>
                </c:pt>
                <c:pt idx="8143">
                  <c:v>13.787015489361695</c:v>
                </c:pt>
                <c:pt idx="8144">
                  <c:v>13.789534893617015</c:v>
                </c:pt>
                <c:pt idx="8145">
                  <c:v>13.792495872340417</c:v>
                </c:pt>
                <c:pt idx="8146">
                  <c:v>13.79504127659574</c:v>
                </c:pt>
                <c:pt idx="8147">
                  <c:v>13.79758668085106</c:v>
                </c:pt>
                <c:pt idx="8148">
                  <c:v>13.800132085106378</c:v>
                </c:pt>
                <c:pt idx="8149">
                  <c:v>13.802235914893616</c:v>
                </c:pt>
                <c:pt idx="8150">
                  <c:v>13.803924170212763</c:v>
                </c:pt>
                <c:pt idx="8151">
                  <c:v>13.805196851063828</c:v>
                </c:pt>
                <c:pt idx="8152">
                  <c:v>13.806053957446807</c:v>
                </c:pt>
                <c:pt idx="8153">
                  <c:v>13.806911063829784</c:v>
                </c:pt>
                <c:pt idx="8154">
                  <c:v>13.807326638297869</c:v>
                </c:pt>
                <c:pt idx="8155">
                  <c:v>13.807326638297869</c:v>
                </c:pt>
                <c:pt idx="8156">
                  <c:v>13.808183744680846</c:v>
                </c:pt>
                <c:pt idx="8157">
                  <c:v>13.808599319148932</c:v>
                </c:pt>
                <c:pt idx="8158">
                  <c:v>13.80859931914893</c:v>
                </c:pt>
                <c:pt idx="8159">
                  <c:v>13.807326638297864</c:v>
                </c:pt>
                <c:pt idx="8160">
                  <c:v>13.805196851063823</c:v>
                </c:pt>
                <c:pt idx="8161">
                  <c:v>13.803093021276588</c:v>
                </c:pt>
                <c:pt idx="8162">
                  <c:v>13.800573617021268</c:v>
                </c:pt>
                <c:pt idx="8163">
                  <c:v>13.797197106382969</c:v>
                </c:pt>
                <c:pt idx="8164">
                  <c:v>13.794262127659566</c:v>
                </c:pt>
                <c:pt idx="8165">
                  <c:v>13.791301148936162</c:v>
                </c:pt>
                <c:pt idx="8166">
                  <c:v>13.787924595744672</c:v>
                </c:pt>
                <c:pt idx="8167">
                  <c:v>13.784548042553183</c:v>
                </c:pt>
                <c:pt idx="8168">
                  <c:v>13.781587063829779</c:v>
                </c:pt>
                <c:pt idx="8169">
                  <c:v>13.77821051063829</c:v>
                </c:pt>
                <c:pt idx="8170">
                  <c:v>13.7748339574468</c:v>
                </c:pt>
                <c:pt idx="8171">
                  <c:v>13.771457404255312</c:v>
                </c:pt>
                <c:pt idx="8172">
                  <c:v>13.767249744680845</c:v>
                </c:pt>
                <c:pt idx="8173">
                  <c:v>13.763042085106376</c:v>
                </c:pt>
                <c:pt idx="8174">
                  <c:v>13.759249999999993</c:v>
                </c:pt>
                <c:pt idx="8175">
                  <c:v>13.756289063829781</c:v>
                </c:pt>
                <c:pt idx="8176">
                  <c:v>13.753769659574461</c:v>
                </c:pt>
                <c:pt idx="8177">
                  <c:v>13.751250255319144</c:v>
                </c:pt>
                <c:pt idx="8178">
                  <c:v>13.74914642553191</c:v>
                </c:pt>
                <c:pt idx="8179">
                  <c:v>13.747042595744675</c:v>
                </c:pt>
                <c:pt idx="8180">
                  <c:v>13.744523191489355</c:v>
                </c:pt>
                <c:pt idx="8181">
                  <c:v>13.742003787234038</c:v>
                </c:pt>
                <c:pt idx="8182">
                  <c:v>13.74031553191489</c:v>
                </c:pt>
                <c:pt idx="8183">
                  <c:v>13.739042808510634</c:v>
                </c:pt>
                <c:pt idx="8184">
                  <c:v>13.737770085106378</c:v>
                </c:pt>
                <c:pt idx="8185">
                  <c:v>13.73691293617021</c:v>
                </c:pt>
                <c:pt idx="8186">
                  <c:v>13.735640255319147</c:v>
                </c:pt>
                <c:pt idx="8187">
                  <c:v>13.734809148936167</c:v>
                </c:pt>
                <c:pt idx="8188">
                  <c:v>13.734393574468085</c:v>
                </c:pt>
                <c:pt idx="8189">
                  <c:v>13.73397804255319</c:v>
                </c:pt>
                <c:pt idx="8190">
                  <c:v>13.733146936170213</c:v>
                </c:pt>
                <c:pt idx="8191">
                  <c:v>13.732731404255318</c:v>
                </c:pt>
                <c:pt idx="8192">
                  <c:v>13.732731404255315</c:v>
                </c:pt>
                <c:pt idx="8193">
                  <c:v>13.733146978723401</c:v>
                </c:pt>
                <c:pt idx="8194">
                  <c:v>13.733146978723399</c:v>
                </c:pt>
                <c:pt idx="8195">
                  <c:v>13.733978085106379</c:v>
                </c:pt>
                <c:pt idx="8196">
                  <c:v>13.735666340425524</c:v>
                </c:pt>
                <c:pt idx="8197">
                  <c:v>13.737770170212759</c:v>
                </c:pt>
                <c:pt idx="8198">
                  <c:v>13.739873999999993</c:v>
                </c:pt>
                <c:pt idx="8199">
                  <c:v>13.741562297872333</c:v>
                </c:pt>
                <c:pt idx="8200">
                  <c:v>13.743250595744673</c:v>
                </c:pt>
                <c:pt idx="8201">
                  <c:v>13.744938893617013</c:v>
                </c:pt>
                <c:pt idx="8202">
                  <c:v>13.747873872340419</c:v>
                </c:pt>
                <c:pt idx="8203">
                  <c:v>13.750393276595741</c:v>
                </c:pt>
                <c:pt idx="8204">
                  <c:v>13.752912680851061</c:v>
                </c:pt>
                <c:pt idx="8205">
                  <c:v>13.75628923404255</c:v>
                </c:pt>
                <c:pt idx="8206">
                  <c:v>13.760081319148933</c:v>
                </c:pt>
                <c:pt idx="8207">
                  <c:v>13.764730510638296</c:v>
                </c:pt>
                <c:pt idx="8208">
                  <c:v>13.769353744680849</c:v>
                </c:pt>
                <c:pt idx="8209">
                  <c:v>13.773976978723406</c:v>
                </c:pt>
                <c:pt idx="8210">
                  <c:v>13.778626170212767</c:v>
                </c:pt>
                <c:pt idx="8211">
                  <c:v>13.782833829787236</c:v>
                </c:pt>
                <c:pt idx="8212">
                  <c:v>13.786210382978725</c:v>
                </c:pt>
                <c:pt idx="8213">
                  <c:v>13.790418042553194</c:v>
                </c:pt>
                <c:pt idx="8214">
                  <c:v>13.794625702127661</c:v>
                </c:pt>
                <c:pt idx="8215">
                  <c:v>13.79883336170213</c:v>
                </c:pt>
                <c:pt idx="8216">
                  <c:v>13.8030410212766</c:v>
                </c:pt>
                <c:pt idx="8217">
                  <c:v>13.807664255319152</c:v>
                </c:pt>
                <c:pt idx="8218">
                  <c:v>13.811871914893619</c:v>
                </c:pt>
                <c:pt idx="8219">
                  <c:v>13.815664042553195</c:v>
                </c:pt>
                <c:pt idx="8220">
                  <c:v>13.819040595744683</c:v>
                </c:pt>
                <c:pt idx="8221">
                  <c:v>13.821560000000003</c:v>
                </c:pt>
                <c:pt idx="8222">
                  <c:v>13.82368982978724</c:v>
                </c:pt>
                <c:pt idx="8223">
                  <c:v>13.824962553191494</c:v>
                </c:pt>
                <c:pt idx="8224">
                  <c:v>13.825793702127665</c:v>
                </c:pt>
                <c:pt idx="8225">
                  <c:v>13.825793702127667</c:v>
                </c:pt>
                <c:pt idx="8226">
                  <c:v>13.826624851063837</c:v>
                </c:pt>
                <c:pt idx="8227">
                  <c:v>13.827456000000009</c:v>
                </c:pt>
                <c:pt idx="8228">
                  <c:v>13.828702723404264</c:v>
                </c:pt>
                <c:pt idx="8229">
                  <c:v>13.828702723404264</c:v>
                </c:pt>
                <c:pt idx="8230">
                  <c:v>13.829559872340434</c:v>
                </c:pt>
                <c:pt idx="8231">
                  <c:v>13.830832595744688</c:v>
                </c:pt>
                <c:pt idx="8232">
                  <c:v>13.831689744680856</c:v>
                </c:pt>
                <c:pt idx="8233">
                  <c:v>13.832131319148939</c:v>
                </c:pt>
                <c:pt idx="8234">
                  <c:v>13.831689744680855</c:v>
                </c:pt>
                <c:pt idx="8235">
                  <c:v>13.831248170212769</c:v>
                </c:pt>
                <c:pt idx="8236">
                  <c:v>13.830832595744683</c:v>
                </c:pt>
                <c:pt idx="8237">
                  <c:v>13.830391021276597</c:v>
                </c:pt>
                <c:pt idx="8238">
                  <c:v>13.829533872340427</c:v>
                </c:pt>
                <c:pt idx="8239">
                  <c:v>13.828676723404259</c:v>
                </c:pt>
                <c:pt idx="8240">
                  <c:v>13.82909225531915</c:v>
                </c:pt>
                <c:pt idx="8241">
                  <c:v>13.829507787234045</c:v>
                </c:pt>
                <c:pt idx="8242">
                  <c:v>13.829507787234045</c:v>
                </c:pt>
                <c:pt idx="8243">
                  <c:v>13.829507787234045</c:v>
                </c:pt>
                <c:pt idx="8244">
                  <c:v>13.829507787234041</c:v>
                </c:pt>
                <c:pt idx="8245">
                  <c:v>13.830364936170213</c:v>
                </c:pt>
                <c:pt idx="8246">
                  <c:v>13.830364936170211</c:v>
                </c:pt>
                <c:pt idx="8247">
                  <c:v>13.830364936170207</c:v>
                </c:pt>
                <c:pt idx="8248">
                  <c:v>13.8307804680851</c:v>
                </c:pt>
                <c:pt idx="8249">
                  <c:v>13.8307804680851</c:v>
                </c:pt>
                <c:pt idx="8250">
                  <c:v>13.831222042553188</c:v>
                </c:pt>
                <c:pt idx="8251">
                  <c:v>13.832079191489358</c:v>
                </c:pt>
                <c:pt idx="8252">
                  <c:v>13.832910340425524</c:v>
                </c:pt>
                <c:pt idx="8253">
                  <c:v>13.83418306382978</c:v>
                </c:pt>
                <c:pt idx="8254">
                  <c:v>13.835871361702122</c:v>
                </c:pt>
                <c:pt idx="8255">
                  <c:v>13.838416765957444</c:v>
                </c:pt>
                <c:pt idx="8256">
                  <c:v>13.839273914893615</c:v>
                </c:pt>
                <c:pt idx="8257">
                  <c:v>13.840546638297871</c:v>
                </c:pt>
                <c:pt idx="8258">
                  <c:v>13.841403787234043</c:v>
                </c:pt>
                <c:pt idx="8259">
                  <c:v>13.842676468085108</c:v>
                </c:pt>
                <c:pt idx="8260">
                  <c:v>13.843533617021279</c:v>
                </c:pt>
                <c:pt idx="8261">
                  <c:v>13.843975191489363</c:v>
                </c:pt>
                <c:pt idx="8262">
                  <c:v>13.844832340425535</c:v>
                </c:pt>
                <c:pt idx="8263">
                  <c:v>13.84568948936171</c:v>
                </c:pt>
                <c:pt idx="8264">
                  <c:v>13.846131063829796</c:v>
                </c:pt>
                <c:pt idx="8265">
                  <c:v>13.846988212765964</c:v>
                </c:pt>
                <c:pt idx="8266">
                  <c:v>13.847819319148945</c:v>
                </c:pt>
                <c:pt idx="8267">
                  <c:v>13.848650425531922</c:v>
                </c:pt>
                <c:pt idx="8268">
                  <c:v>13.849923106382985</c:v>
                </c:pt>
                <c:pt idx="8269">
                  <c:v>13.850754212765965</c:v>
                </c:pt>
                <c:pt idx="8270">
                  <c:v>13.851585319148942</c:v>
                </c:pt>
                <c:pt idx="8271">
                  <c:v>13.851585319148942</c:v>
                </c:pt>
                <c:pt idx="8272">
                  <c:v>13.852442468085114</c:v>
                </c:pt>
                <c:pt idx="8273">
                  <c:v>13.852026893617028</c:v>
                </c:pt>
                <c:pt idx="8274">
                  <c:v>13.852884042553196</c:v>
                </c:pt>
                <c:pt idx="8275">
                  <c:v>13.853325617021282</c:v>
                </c:pt>
                <c:pt idx="8276">
                  <c:v>13.853325617021282</c:v>
                </c:pt>
                <c:pt idx="8277">
                  <c:v>13.852052893617028</c:v>
                </c:pt>
                <c:pt idx="8278">
                  <c:v>13.850364595744688</c:v>
                </c:pt>
                <c:pt idx="8279">
                  <c:v>13.848260723404259</c:v>
                </c:pt>
                <c:pt idx="8280">
                  <c:v>13.846572425531917</c:v>
                </c:pt>
                <c:pt idx="8281">
                  <c:v>13.844884170212769</c:v>
                </c:pt>
                <c:pt idx="8282">
                  <c:v>13.843637446808509</c:v>
                </c:pt>
                <c:pt idx="8283">
                  <c:v>13.841949148936168</c:v>
                </c:pt>
                <c:pt idx="8284">
                  <c:v>13.840260893617021</c:v>
                </c:pt>
                <c:pt idx="8285">
                  <c:v>13.839014170212764</c:v>
                </c:pt>
                <c:pt idx="8286">
                  <c:v>13.837767446808504</c:v>
                </c:pt>
                <c:pt idx="8287">
                  <c:v>13.83566361702127</c:v>
                </c:pt>
                <c:pt idx="8288">
                  <c:v>13.833975361702121</c:v>
                </c:pt>
                <c:pt idx="8289">
                  <c:v>13.833559829787225</c:v>
                </c:pt>
                <c:pt idx="8290">
                  <c:v>13.832728723404248</c:v>
                </c:pt>
                <c:pt idx="8291">
                  <c:v>13.831482042553183</c:v>
                </c:pt>
                <c:pt idx="8292">
                  <c:v>13.830209361702119</c:v>
                </c:pt>
                <c:pt idx="8293">
                  <c:v>13.830209361702119</c:v>
                </c:pt>
                <c:pt idx="8294">
                  <c:v>13.830624893617014</c:v>
                </c:pt>
                <c:pt idx="8295">
                  <c:v>13.831040468085099</c:v>
                </c:pt>
                <c:pt idx="8296">
                  <c:v>13.831482042553187</c:v>
                </c:pt>
                <c:pt idx="8297">
                  <c:v>13.831482042553183</c:v>
                </c:pt>
                <c:pt idx="8298">
                  <c:v>13.831482042553187</c:v>
                </c:pt>
                <c:pt idx="8299">
                  <c:v>13.831482042553189</c:v>
                </c:pt>
                <c:pt idx="8300">
                  <c:v>13.831066468085107</c:v>
                </c:pt>
                <c:pt idx="8301">
                  <c:v>13.830650893617022</c:v>
                </c:pt>
                <c:pt idx="8302">
                  <c:v>13.829378212765958</c:v>
                </c:pt>
                <c:pt idx="8303">
                  <c:v>13.829793787234044</c:v>
                </c:pt>
                <c:pt idx="8304">
                  <c:v>13.830209361702126</c:v>
                </c:pt>
                <c:pt idx="8305">
                  <c:v>13.831040510638298</c:v>
                </c:pt>
                <c:pt idx="8306">
                  <c:v>13.831040510638299</c:v>
                </c:pt>
                <c:pt idx="8307">
                  <c:v>13.831871659574469</c:v>
                </c:pt>
                <c:pt idx="8308">
                  <c:v>13.833118340425532</c:v>
                </c:pt>
                <c:pt idx="8309">
                  <c:v>13.834391021276597</c:v>
                </c:pt>
                <c:pt idx="8310">
                  <c:v>13.835222127659575</c:v>
                </c:pt>
                <c:pt idx="8311">
                  <c:v>13.836468808510638</c:v>
                </c:pt>
                <c:pt idx="8312">
                  <c:v>13.83729995744681</c:v>
                </c:pt>
                <c:pt idx="8313">
                  <c:v>13.839429787234044</c:v>
                </c:pt>
                <c:pt idx="8314">
                  <c:v>13.841533617021277</c:v>
                </c:pt>
                <c:pt idx="8315">
                  <c:v>13.843637446808515</c:v>
                </c:pt>
                <c:pt idx="8316">
                  <c:v>13.845741276595749</c:v>
                </c:pt>
                <c:pt idx="8317">
                  <c:v>13.848286680851068</c:v>
                </c:pt>
                <c:pt idx="8318">
                  <c:v>13.851663191489365</c:v>
                </c:pt>
                <c:pt idx="8319">
                  <c:v>13.854182595744685</c:v>
                </c:pt>
                <c:pt idx="8320">
                  <c:v>13.85714357446809</c:v>
                </c:pt>
                <c:pt idx="8321">
                  <c:v>13.858831829787238</c:v>
                </c:pt>
                <c:pt idx="8322">
                  <c:v>13.860520085106391</c:v>
                </c:pt>
                <c:pt idx="8323">
                  <c:v>13.862208340425536</c:v>
                </c:pt>
                <c:pt idx="8324">
                  <c:v>13.864312170212772</c:v>
                </c:pt>
                <c:pt idx="8325">
                  <c:v>13.866416000000005</c:v>
                </c:pt>
                <c:pt idx="8326">
                  <c:v>13.86851987234043</c:v>
                </c:pt>
                <c:pt idx="8327">
                  <c:v>13.870623744680852</c:v>
                </c:pt>
                <c:pt idx="8328">
                  <c:v>13.873169148936173</c:v>
                </c:pt>
                <c:pt idx="8329">
                  <c:v>13.874415872340427</c:v>
                </c:pt>
                <c:pt idx="8330">
                  <c:v>13.875662595744682</c:v>
                </c:pt>
                <c:pt idx="8331">
                  <c:v>13.877350851063831</c:v>
                </c:pt>
                <c:pt idx="8332">
                  <c:v>13.879039148936171</c:v>
                </c:pt>
                <c:pt idx="8333">
                  <c:v>13.880285872340428</c:v>
                </c:pt>
                <c:pt idx="8334">
                  <c:v>13.881558595744684</c:v>
                </c:pt>
                <c:pt idx="8335">
                  <c:v>13.882415744680852</c:v>
                </c:pt>
                <c:pt idx="8336">
                  <c:v>13.882415744680852</c:v>
                </c:pt>
                <c:pt idx="8337">
                  <c:v>13.883246851063832</c:v>
                </c:pt>
                <c:pt idx="8338">
                  <c:v>13.884493531914899</c:v>
                </c:pt>
                <c:pt idx="8339">
                  <c:v>13.885324638297877</c:v>
                </c:pt>
                <c:pt idx="8340">
                  <c:v>13.886155744680853</c:v>
                </c:pt>
                <c:pt idx="8341">
                  <c:v>13.886155744680853</c:v>
                </c:pt>
                <c:pt idx="8342">
                  <c:v>13.886155744680853</c:v>
                </c:pt>
                <c:pt idx="8343">
                  <c:v>13.885714170212765</c:v>
                </c:pt>
                <c:pt idx="8344">
                  <c:v>13.885714170212765</c:v>
                </c:pt>
                <c:pt idx="8345">
                  <c:v>13.885298595744679</c:v>
                </c:pt>
                <c:pt idx="8346">
                  <c:v>13.884025872340425</c:v>
                </c:pt>
                <c:pt idx="8347">
                  <c:v>13.883168723404255</c:v>
                </c:pt>
                <c:pt idx="8348">
                  <c:v>13.881896000000001</c:v>
                </c:pt>
                <c:pt idx="8349">
                  <c:v>13.880207702127658</c:v>
                </c:pt>
                <c:pt idx="8350">
                  <c:v>13.878103872340423</c:v>
                </c:pt>
                <c:pt idx="8351">
                  <c:v>13.876415574468083</c:v>
                </c:pt>
                <c:pt idx="8352">
                  <c:v>13.874311744680847</c:v>
                </c:pt>
                <c:pt idx="8353">
                  <c:v>13.872623489361699</c:v>
                </c:pt>
                <c:pt idx="8354">
                  <c:v>13.870519659574464</c:v>
                </c:pt>
                <c:pt idx="8355">
                  <c:v>13.86841582978723</c:v>
                </c:pt>
                <c:pt idx="8356">
                  <c:v>13.865870425531911</c:v>
                </c:pt>
                <c:pt idx="8357">
                  <c:v>13.864182170212763</c:v>
                </c:pt>
                <c:pt idx="8358">
                  <c:v>13.86207834042553</c:v>
                </c:pt>
                <c:pt idx="8359">
                  <c:v>13.859117361702127</c:v>
                </c:pt>
                <c:pt idx="8360">
                  <c:v>13.85574085106383</c:v>
                </c:pt>
                <c:pt idx="8361">
                  <c:v>13.853221489361704</c:v>
                </c:pt>
                <c:pt idx="8362">
                  <c:v>13.850702127659575</c:v>
                </c:pt>
                <c:pt idx="8363">
                  <c:v>13.848182765957448</c:v>
                </c:pt>
                <c:pt idx="8364">
                  <c:v>13.845221829787233</c:v>
                </c:pt>
                <c:pt idx="8365">
                  <c:v>13.842286893617024</c:v>
                </c:pt>
                <c:pt idx="8366">
                  <c:v>13.840183063829787</c:v>
                </c:pt>
                <c:pt idx="8367">
                  <c:v>13.838079234042553</c:v>
                </c:pt>
                <c:pt idx="8368">
                  <c:v>13.835949404255322</c:v>
                </c:pt>
                <c:pt idx="8369">
                  <c:v>13.833819574468087</c:v>
                </c:pt>
                <c:pt idx="8370">
                  <c:v>13.832546893617023</c:v>
                </c:pt>
                <c:pt idx="8371">
                  <c:v>13.830858638297874</c:v>
                </c:pt>
                <c:pt idx="8372">
                  <c:v>13.828754808510642</c:v>
                </c:pt>
                <c:pt idx="8373">
                  <c:v>13.826650936170214</c:v>
                </c:pt>
                <c:pt idx="8374">
                  <c:v>13.824962638297874</c:v>
                </c:pt>
                <c:pt idx="8375">
                  <c:v>13.824105489361703</c:v>
                </c:pt>
                <c:pt idx="8376">
                  <c:v>13.823689914893617</c:v>
                </c:pt>
                <c:pt idx="8377">
                  <c:v>13.823274340425533</c:v>
                </c:pt>
                <c:pt idx="8378">
                  <c:v>13.822858765957447</c:v>
                </c:pt>
                <c:pt idx="8379">
                  <c:v>13.822001617021275</c:v>
                </c:pt>
                <c:pt idx="8380">
                  <c:v>13.822001617021273</c:v>
                </c:pt>
                <c:pt idx="8381">
                  <c:v>13.821560042553189</c:v>
                </c:pt>
                <c:pt idx="8382">
                  <c:v>13.820702893617019</c:v>
                </c:pt>
                <c:pt idx="8383">
                  <c:v>13.819430170212765</c:v>
                </c:pt>
                <c:pt idx="8384">
                  <c:v>13.817326340425531</c:v>
                </c:pt>
                <c:pt idx="8385">
                  <c:v>13.814806936170211</c:v>
                </c:pt>
                <c:pt idx="8386">
                  <c:v>13.81228753191489</c:v>
                </c:pt>
                <c:pt idx="8387">
                  <c:v>13.80976812765957</c:v>
                </c:pt>
                <c:pt idx="8388">
                  <c:v>13.808079872340425</c:v>
                </c:pt>
                <c:pt idx="8389">
                  <c:v>13.806391617021276</c:v>
                </c:pt>
                <c:pt idx="8390">
                  <c:v>13.804703361702126</c:v>
                </c:pt>
                <c:pt idx="8391">
                  <c:v>13.802573531914891</c:v>
                </c:pt>
                <c:pt idx="8392">
                  <c:v>13.800443702127657</c:v>
                </c:pt>
                <c:pt idx="8393">
                  <c:v>13.798755446808508</c:v>
                </c:pt>
                <c:pt idx="8394">
                  <c:v>13.797067191489363</c:v>
                </c:pt>
                <c:pt idx="8395">
                  <c:v>13.796236085106385</c:v>
                </c:pt>
                <c:pt idx="8396">
                  <c:v>13.795404978723408</c:v>
                </c:pt>
                <c:pt idx="8397">
                  <c:v>13.795404978723406</c:v>
                </c:pt>
                <c:pt idx="8398">
                  <c:v>13.794989446808511</c:v>
                </c:pt>
                <c:pt idx="8399">
                  <c:v>13.795404978723402</c:v>
                </c:pt>
                <c:pt idx="8400">
                  <c:v>13.796651659574469</c:v>
                </c:pt>
                <c:pt idx="8401">
                  <c:v>13.797924340425531</c:v>
                </c:pt>
                <c:pt idx="8402">
                  <c:v>13.798339914893614</c:v>
                </c:pt>
                <c:pt idx="8403">
                  <c:v>13.799197063829785</c:v>
                </c:pt>
                <c:pt idx="8404">
                  <c:v>13.799197063829784</c:v>
                </c:pt>
                <c:pt idx="8405">
                  <c:v>13.799197063829784</c:v>
                </c:pt>
                <c:pt idx="8406">
                  <c:v>13.800885319148932</c:v>
                </c:pt>
                <c:pt idx="8407">
                  <c:v>13.802573574468083</c:v>
                </c:pt>
                <c:pt idx="8408">
                  <c:v>13.803404680851063</c:v>
                </c:pt>
                <c:pt idx="8409">
                  <c:v>13.804235787234042</c:v>
                </c:pt>
                <c:pt idx="8410">
                  <c:v>13.80506689361702</c:v>
                </c:pt>
                <c:pt idx="8411">
                  <c:v>13.805482425531912</c:v>
                </c:pt>
                <c:pt idx="8412">
                  <c:v>13.805897999999997</c:v>
                </c:pt>
                <c:pt idx="8413">
                  <c:v>13.805482425531915</c:v>
                </c:pt>
                <c:pt idx="8414">
                  <c:v>13.805898000000001</c:v>
                </c:pt>
                <c:pt idx="8415">
                  <c:v>13.806755148936169</c:v>
                </c:pt>
                <c:pt idx="8416">
                  <c:v>13.808027829787232</c:v>
                </c:pt>
                <c:pt idx="8417">
                  <c:v>13.809300510638296</c:v>
                </c:pt>
                <c:pt idx="8418">
                  <c:v>13.810988765957445</c:v>
                </c:pt>
                <c:pt idx="8419">
                  <c:v>13.812677063829785</c:v>
                </c:pt>
                <c:pt idx="8420">
                  <c:v>13.815196468085105</c:v>
                </c:pt>
                <c:pt idx="8421">
                  <c:v>13.81730029787234</c:v>
                </c:pt>
                <c:pt idx="8422">
                  <c:v>13.81815744680851</c:v>
                </c:pt>
                <c:pt idx="8423">
                  <c:v>13.819014595744681</c:v>
                </c:pt>
                <c:pt idx="8424">
                  <c:v>13.820287319148935</c:v>
                </c:pt>
                <c:pt idx="8425">
                  <c:v>13.821560042553193</c:v>
                </c:pt>
                <c:pt idx="8426">
                  <c:v>13.822417191489363</c:v>
                </c:pt>
                <c:pt idx="8427">
                  <c:v>13.822858765957449</c:v>
                </c:pt>
                <c:pt idx="8428">
                  <c:v>13.823715914893617</c:v>
                </c:pt>
                <c:pt idx="8429">
                  <c:v>13.825404170212769</c:v>
                </c:pt>
                <c:pt idx="8430">
                  <c:v>13.827508</c:v>
                </c:pt>
                <c:pt idx="8431">
                  <c:v>13.83005340425532</c:v>
                </c:pt>
                <c:pt idx="8432">
                  <c:v>13.83342995744681</c:v>
                </c:pt>
                <c:pt idx="8433">
                  <c:v>13.836806510638301</c:v>
                </c:pt>
                <c:pt idx="8434">
                  <c:v>13.840598638297875</c:v>
                </c:pt>
                <c:pt idx="8435">
                  <c:v>13.843975191489363</c:v>
                </c:pt>
                <c:pt idx="8436">
                  <c:v>13.846936170212764</c:v>
                </c:pt>
                <c:pt idx="8437">
                  <c:v>13.850312680851061</c:v>
                </c:pt>
                <c:pt idx="8438">
                  <c:v>13.853273659574466</c:v>
                </c:pt>
                <c:pt idx="8439">
                  <c:v>13.856650170212763</c:v>
                </c:pt>
                <c:pt idx="8440">
                  <c:v>13.86002668085106</c:v>
                </c:pt>
                <c:pt idx="8441">
                  <c:v>13.863403191489358</c:v>
                </c:pt>
                <c:pt idx="8442">
                  <c:v>13.866779702127657</c:v>
                </c:pt>
                <c:pt idx="8443">
                  <c:v>13.870156212765954</c:v>
                </c:pt>
                <c:pt idx="8444">
                  <c:v>13.873117148936169</c:v>
                </c:pt>
                <c:pt idx="8445">
                  <c:v>13.876078085106382</c:v>
                </c:pt>
                <c:pt idx="8446">
                  <c:v>13.877766382978722</c:v>
                </c:pt>
                <c:pt idx="8447">
                  <c:v>13.878623531914894</c:v>
                </c:pt>
                <c:pt idx="8448">
                  <c:v>13.878181957446809</c:v>
                </c:pt>
                <c:pt idx="8449">
                  <c:v>13.877766382978725</c:v>
                </c:pt>
                <c:pt idx="8450">
                  <c:v>13.877324808510641</c:v>
                </c:pt>
                <c:pt idx="8451">
                  <c:v>13.877324808510641</c:v>
                </c:pt>
                <c:pt idx="8452">
                  <c:v>13.877740382978725</c:v>
                </c:pt>
                <c:pt idx="8453">
                  <c:v>13.87732480851064</c:v>
                </c:pt>
                <c:pt idx="8454">
                  <c:v>13.876883234042557</c:v>
                </c:pt>
                <c:pt idx="8455">
                  <c:v>13.876467659574471</c:v>
                </c:pt>
                <c:pt idx="8456">
                  <c:v>13.875636553191491</c:v>
                </c:pt>
                <c:pt idx="8457">
                  <c:v>13.87438987234043</c:v>
                </c:pt>
                <c:pt idx="8458">
                  <c:v>13.873974340425534</c:v>
                </c:pt>
                <c:pt idx="8459">
                  <c:v>13.87355876595745</c:v>
                </c:pt>
                <c:pt idx="8460">
                  <c:v>13.873117191489365</c:v>
                </c:pt>
                <c:pt idx="8461">
                  <c:v>13.87184446808511</c:v>
                </c:pt>
                <c:pt idx="8462">
                  <c:v>13.870571744680854</c:v>
                </c:pt>
                <c:pt idx="8463">
                  <c:v>13.868467914893619</c:v>
                </c:pt>
                <c:pt idx="8464">
                  <c:v>13.866779659574469</c:v>
                </c:pt>
                <c:pt idx="8465">
                  <c:v>13.865506978723406</c:v>
                </c:pt>
                <c:pt idx="8466">
                  <c:v>13.863818680851066</c:v>
                </c:pt>
                <c:pt idx="8467">
                  <c:v>13.861714851063832</c:v>
                </c:pt>
                <c:pt idx="8468">
                  <c:v>13.859195446808512</c:v>
                </c:pt>
                <c:pt idx="8469">
                  <c:v>13.85750714893617</c:v>
                </c:pt>
                <c:pt idx="8470">
                  <c:v>13.856234425531913</c:v>
                </c:pt>
                <c:pt idx="8471">
                  <c:v>13.854546127659571</c:v>
                </c:pt>
                <c:pt idx="8472">
                  <c:v>13.852857829787231</c:v>
                </c:pt>
                <c:pt idx="8473">
                  <c:v>13.852000680851059</c:v>
                </c:pt>
                <c:pt idx="8474">
                  <c:v>13.851143531914888</c:v>
                </c:pt>
                <c:pt idx="8475">
                  <c:v>13.849870808510634</c:v>
                </c:pt>
                <c:pt idx="8476">
                  <c:v>13.848182553191485</c:v>
                </c:pt>
                <c:pt idx="8477">
                  <c:v>13.846078723404251</c:v>
                </c:pt>
                <c:pt idx="8478">
                  <c:v>13.843948893617018</c:v>
                </c:pt>
                <c:pt idx="8479">
                  <c:v>13.841845063829785</c:v>
                </c:pt>
                <c:pt idx="8480">
                  <c:v>13.839299659574468</c:v>
                </c:pt>
                <c:pt idx="8481">
                  <c:v>13.835923106382978</c:v>
                </c:pt>
                <c:pt idx="8482">
                  <c:v>13.83254655319149</c:v>
                </c:pt>
                <c:pt idx="8483">
                  <c:v>13.829169999999998</c:v>
                </c:pt>
                <c:pt idx="8484">
                  <c:v>13.8257934893617</c:v>
                </c:pt>
                <c:pt idx="8485">
                  <c:v>13.822832510638298</c:v>
                </c:pt>
                <c:pt idx="8486">
                  <c:v>13.819456000000001</c:v>
                </c:pt>
                <c:pt idx="8487">
                  <c:v>13.816521063829789</c:v>
                </c:pt>
                <c:pt idx="8488">
                  <c:v>13.814001702127658</c:v>
                </c:pt>
                <c:pt idx="8489">
                  <c:v>13.811040765957445</c:v>
                </c:pt>
                <c:pt idx="8490">
                  <c:v>13.808079829787228</c:v>
                </c:pt>
                <c:pt idx="8491">
                  <c:v>13.805534425531912</c:v>
                </c:pt>
                <c:pt idx="8492">
                  <c:v>13.802989021276591</c:v>
                </c:pt>
                <c:pt idx="8493">
                  <c:v>13.801300723404252</c:v>
                </c:pt>
                <c:pt idx="8494">
                  <c:v>13.800027999999996</c:v>
                </c:pt>
                <c:pt idx="8495">
                  <c:v>13.79961242553191</c:v>
                </c:pt>
                <c:pt idx="8496">
                  <c:v>13.799612425531906</c:v>
                </c:pt>
                <c:pt idx="8497">
                  <c:v>13.799196851063821</c:v>
                </c:pt>
                <c:pt idx="8498">
                  <c:v>13.798781276595738</c:v>
                </c:pt>
                <c:pt idx="8499">
                  <c:v>13.79878127659574</c:v>
                </c:pt>
                <c:pt idx="8500">
                  <c:v>13.798781276595744</c:v>
                </c:pt>
                <c:pt idx="8501">
                  <c:v>13.798781276595744</c:v>
                </c:pt>
                <c:pt idx="8502">
                  <c:v>13.798781276595744</c:v>
                </c:pt>
                <c:pt idx="8503">
                  <c:v>13.799196808510635</c:v>
                </c:pt>
                <c:pt idx="8504">
                  <c:v>13.799612382978721</c:v>
                </c:pt>
                <c:pt idx="8505">
                  <c:v>13.799196808510635</c:v>
                </c:pt>
                <c:pt idx="8506">
                  <c:v>13.798755234042552</c:v>
                </c:pt>
                <c:pt idx="8507">
                  <c:v>13.797924085106381</c:v>
                </c:pt>
                <c:pt idx="8508">
                  <c:v>13.797508510638295</c:v>
                </c:pt>
                <c:pt idx="8509">
                  <c:v>13.797092936170209</c:v>
                </c:pt>
                <c:pt idx="8510">
                  <c:v>13.797092936170209</c:v>
                </c:pt>
                <c:pt idx="8511">
                  <c:v>13.796261787234037</c:v>
                </c:pt>
                <c:pt idx="8512">
                  <c:v>13.795015063829783</c:v>
                </c:pt>
                <c:pt idx="8513">
                  <c:v>13.794599489361698</c:v>
                </c:pt>
                <c:pt idx="8514">
                  <c:v>13.794183914893612</c:v>
                </c:pt>
                <c:pt idx="8515">
                  <c:v>13.79418391489361</c:v>
                </c:pt>
                <c:pt idx="8516">
                  <c:v>13.794599489361696</c:v>
                </c:pt>
                <c:pt idx="8517">
                  <c:v>13.795430638297864</c:v>
                </c:pt>
                <c:pt idx="8518">
                  <c:v>13.796261787234036</c:v>
                </c:pt>
                <c:pt idx="8519">
                  <c:v>13.796677361702121</c:v>
                </c:pt>
                <c:pt idx="8520">
                  <c:v>13.797092936170207</c:v>
                </c:pt>
                <c:pt idx="8521">
                  <c:v>13.797950085106381</c:v>
                </c:pt>
                <c:pt idx="8522">
                  <c:v>13.798807234042551</c:v>
                </c:pt>
                <c:pt idx="8523">
                  <c:v>13.800079957446808</c:v>
                </c:pt>
                <c:pt idx="8524">
                  <c:v>13.801768212765957</c:v>
                </c:pt>
                <c:pt idx="8525">
                  <c:v>13.80389804255319</c:v>
                </c:pt>
                <c:pt idx="8526">
                  <c:v>13.805586297872342</c:v>
                </c:pt>
                <c:pt idx="8527">
                  <c:v>13.807716127659573</c:v>
                </c:pt>
                <c:pt idx="8528">
                  <c:v>13.810261531914893</c:v>
                </c:pt>
                <c:pt idx="8529">
                  <c:v>13.812806936170212</c:v>
                </c:pt>
                <c:pt idx="8530">
                  <c:v>13.815767914893614</c:v>
                </c:pt>
                <c:pt idx="8531">
                  <c:v>13.818313319148935</c:v>
                </c:pt>
                <c:pt idx="8532">
                  <c:v>13.820001574468085</c:v>
                </c:pt>
                <c:pt idx="8533">
                  <c:v>13.82127425531915</c:v>
                </c:pt>
                <c:pt idx="8534">
                  <c:v>13.822520936170214</c:v>
                </c:pt>
                <c:pt idx="8535">
                  <c:v>13.823352042553193</c:v>
                </c:pt>
                <c:pt idx="8536">
                  <c:v>13.823767574468086</c:v>
                </c:pt>
                <c:pt idx="8537">
                  <c:v>13.82418310638298</c:v>
                </c:pt>
                <c:pt idx="8538">
                  <c:v>13.82418310638298</c:v>
                </c:pt>
                <c:pt idx="8539">
                  <c:v>13.82504025531915</c:v>
                </c:pt>
                <c:pt idx="8540">
                  <c:v>13.825455829787236</c:v>
                </c:pt>
                <c:pt idx="8541">
                  <c:v>13.825455829787234</c:v>
                </c:pt>
                <c:pt idx="8542">
                  <c:v>13.825040297872341</c:v>
                </c:pt>
                <c:pt idx="8543">
                  <c:v>13.824624765957445</c:v>
                </c:pt>
                <c:pt idx="8544">
                  <c:v>13.824624765957445</c:v>
                </c:pt>
                <c:pt idx="8545">
                  <c:v>13.825040340425534</c:v>
                </c:pt>
                <c:pt idx="8546">
                  <c:v>13.825040340425534</c:v>
                </c:pt>
                <c:pt idx="8547">
                  <c:v>13.825455914893618</c:v>
                </c:pt>
                <c:pt idx="8548">
                  <c:v>13.825897489361704</c:v>
                </c:pt>
                <c:pt idx="8549">
                  <c:v>13.82631306382979</c:v>
                </c:pt>
                <c:pt idx="8550">
                  <c:v>13.826728638297876</c:v>
                </c:pt>
                <c:pt idx="8551">
                  <c:v>13.828001319148939</c:v>
                </c:pt>
                <c:pt idx="8552">
                  <c:v>13.829689574468089</c:v>
                </c:pt>
                <c:pt idx="8553">
                  <c:v>13.831819404255326</c:v>
                </c:pt>
                <c:pt idx="8554">
                  <c:v>13.834780382978728</c:v>
                </c:pt>
                <c:pt idx="8555">
                  <c:v>13.837299787234047</c:v>
                </c:pt>
                <c:pt idx="8556">
                  <c:v>13.840676340425537</c:v>
                </c:pt>
                <c:pt idx="8557">
                  <c:v>13.844052893617029</c:v>
                </c:pt>
                <c:pt idx="8558">
                  <c:v>13.847845021276603</c:v>
                </c:pt>
                <c:pt idx="8559">
                  <c:v>13.850780000000007</c:v>
                </c:pt>
                <c:pt idx="8560">
                  <c:v>13.854156553191496</c:v>
                </c:pt>
                <c:pt idx="8561">
                  <c:v>13.857091531914902</c:v>
                </c:pt>
                <c:pt idx="8562">
                  <c:v>13.859610936170219</c:v>
                </c:pt>
                <c:pt idx="8563">
                  <c:v>13.860883659574474</c:v>
                </c:pt>
                <c:pt idx="8564">
                  <c:v>13.861325234042562</c:v>
                </c:pt>
                <c:pt idx="8565">
                  <c:v>13.861766808510646</c:v>
                </c:pt>
                <c:pt idx="8566">
                  <c:v>13.8630395319149</c:v>
                </c:pt>
                <c:pt idx="8567">
                  <c:v>13.86389668085107</c:v>
                </c:pt>
                <c:pt idx="8568">
                  <c:v>13.864312255319151</c:v>
                </c:pt>
                <c:pt idx="8569">
                  <c:v>13.864727829787233</c:v>
                </c:pt>
                <c:pt idx="8570">
                  <c:v>13.865143361702126</c:v>
                </c:pt>
                <c:pt idx="8571">
                  <c:v>13.865143361702126</c:v>
                </c:pt>
                <c:pt idx="8572">
                  <c:v>13.863455106382979</c:v>
                </c:pt>
                <c:pt idx="8573">
                  <c:v>13.861325276595748</c:v>
                </c:pt>
                <c:pt idx="8574">
                  <c:v>13.860052595744683</c:v>
                </c:pt>
                <c:pt idx="8575">
                  <c:v>13.860052595744683</c:v>
                </c:pt>
                <c:pt idx="8576">
                  <c:v>13.859195446808512</c:v>
                </c:pt>
                <c:pt idx="8577">
                  <c:v>13.857922723404254</c:v>
                </c:pt>
                <c:pt idx="8578">
                  <c:v>13.857065574468086</c:v>
                </c:pt>
                <c:pt idx="8579">
                  <c:v>13.857507148936174</c:v>
                </c:pt>
                <c:pt idx="8580">
                  <c:v>13.858364297872345</c:v>
                </c:pt>
                <c:pt idx="8581">
                  <c:v>13.859221446808515</c:v>
                </c:pt>
                <c:pt idx="8582">
                  <c:v>13.859663021276599</c:v>
                </c:pt>
                <c:pt idx="8583">
                  <c:v>13.860520170212768</c:v>
                </c:pt>
                <c:pt idx="8584">
                  <c:v>13.862208468085107</c:v>
                </c:pt>
                <c:pt idx="8585">
                  <c:v>13.863481191489365</c:v>
                </c:pt>
                <c:pt idx="8586">
                  <c:v>13.863896765957453</c:v>
                </c:pt>
                <c:pt idx="8587">
                  <c:v>13.864338340425538</c:v>
                </c:pt>
                <c:pt idx="8588">
                  <c:v>13.865195489361707</c:v>
                </c:pt>
                <c:pt idx="8589">
                  <c:v>13.866883744680855</c:v>
                </c:pt>
                <c:pt idx="8590">
                  <c:v>13.867714851063834</c:v>
                </c:pt>
                <c:pt idx="8591">
                  <c:v>13.86813042553192</c:v>
                </c:pt>
                <c:pt idx="8592">
                  <c:v>13.868130425531918</c:v>
                </c:pt>
                <c:pt idx="8593">
                  <c:v>13.868572000000004</c:v>
                </c:pt>
                <c:pt idx="8594">
                  <c:v>13.868572000000006</c:v>
                </c:pt>
                <c:pt idx="8595">
                  <c:v>13.86813042553192</c:v>
                </c:pt>
                <c:pt idx="8596">
                  <c:v>13.868572000000006</c:v>
                </c:pt>
                <c:pt idx="8597">
                  <c:v>13.86815642553192</c:v>
                </c:pt>
                <c:pt idx="8598">
                  <c:v>13.86729927659575</c:v>
                </c:pt>
                <c:pt idx="8599">
                  <c:v>13.866442127659578</c:v>
                </c:pt>
                <c:pt idx="8600">
                  <c:v>13.865169446808514</c:v>
                </c:pt>
                <c:pt idx="8601">
                  <c:v>13.863481191489367</c:v>
                </c:pt>
                <c:pt idx="8602">
                  <c:v>13.862234510638304</c:v>
                </c:pt>
                <c:pt idx="8603">
                  <c:v>13.86013068085107</c:v>
                </c:pt>
                <c:pt idx="8604">
                  <c:v>13.858026851063837</c:v>
                </c:pt>
                <c:pt idx="8605">
                  <c:v>13.855923021276602</c:v>
                </c:pt>
                <c:pt idx="8606">
                  <c:v>13.855091914893624</c:v>
                </c:pt>
                <c:pt idx="8607">
                  <c:v>13.853403659574477</c:v>
                </c:pt>
                <c:pt idx="8608">
                  <c:v>13.852572553191495</c:v>
                </c:pt>
                <c:pt idx="8609">
                  <c:v>13.8521570212766</c:v>
                </c:pt>
                <c:pt idx="8610">
                  <c:v>13.8521570212766</c:v>
                </c:pt>
                <c:pt idx="8611">
                  <c:v>13.8521570212766</c:v>
                </c:pt>
                <c:pt idx="8612">
                  <c:v>13.8521570212766</c:v>
                </c:pt>
                <c:pt idx="8613">
                  <c:v>13.852157021276598</c:v>
                </c:pt>
                <c:pt idx="8614">
                  <c:v>13.851741446808512</c:v>
                </c:pt>
                <c:pt idx="8615">
                  <c:v>13.851325872340427</c:v>
                </c:pt>
                <c:pt idx="8616">
                  <c:v>13.850910297872341</c:v>
                </c:pt>
                <c:pt idx="8617">
                  <c:v>13.850494765957446</c:v>
                </c:pt>
                <c:pt idx="8618">
                  <c:v>13.849663659574469</c:v>
                </c:pt>
                <c:pt idx="8619">
                  <c:v>13.850079234042552</c:v>
                </c:pt>
                <c:pt idx="8620">
                  <c:v>13.850936382978723</c:v>
                </c:pt>
                <c:pt idx="8621">
                  <c:v>13.850936382978723</c:v>
                </c:pt>
                <c:pt idx="8622">
                  <c:v>13.849248127659573</c:v>
                </c:pt>
                <c:pt idx="8623">
                  <c:v>13.848832595744678</c:v>
                </c:pt>
                <c:pt idx="8624">
                  <c:v>13.848001489361701</c:v>
                </c:pt>
                <c:pt idx="8625">
                  <c:v>13.846313234042553</c:v>
                </c:pt>
                <c:pt idx="8626">
                  <c:v>13.844183404255316</c:v>
                </c:pt>
                <c:pt idx="8627">
                  <c:v>13.842910723404254</c:v>
                </c:pt>
                <c:pt idx="8628">
                  <c:v>13.8412224680851</c:v>
                </c:pt>
                <c:pt idx="8629">
                  <c:v>13.839534212765953</c:v>
                </c:pt>
                <c:pt idx="8630">
                  <c:v>13.837845957446808</c:v>
                </c:pt>
                <c:pt idx="8631">
                  <c:v>13.835326553191489</c:v>
                </c:pt>
                <c:pt idx="8632">
                  <c:v>13.832781148936171</c:v>
                </c:pt>
                <c:pt idx="8633">
                  <c:v>13.831092893617022</c:v>
                </c:pt>
                <c:pt idx="8634">
                  <c:v>13.83023574468085</c:v>
                </c:pt>
                <c:pt idx="8635">
                  <c:v>13.82937859574468</c:v>
                </c:pt>
                <c:pt idx="8636">
                  <c:v>13.828521446808509</c:v>
                </c:pt>
                <c:pt idx="8637">
                  <c:v>13.82852144680851</c:v>
                </c:pt>
                <c:pt idx="8638">
                  <c:v>13.828963021276596</c:v>
                </c:pt>
                <c:pt idx="8639">
                  <c:v>13.829820170212768</c:v>
                </c:pt>
                <c:pt idx="8640">
                  <c:v>13.83023574468085</c:v>
                </c:pt>
                <c:pt idx="8641">
                  <c:v>13.831092893617022</c:v>
                </c:pt>
                <c:pt idx="8642">
                  <c:v>13.831950042553192</c:v>
                </c:pt>
                <c:pt idx="8643">
                  <c:v>13.832365617021281</c:v>
                </c:pt>
                <c:pt idx="8644">
                  <c:v>13.833638340425537</c:v>
                </c:pt>
                <c:pt idx="8645">
                  <c:v>13.83574217021277</c:v>
                </c:pt>
                <c:pt idx="8646">
                  <c:v>13.837846000000004</c:v>
                </c:pt>
                <c:pt idx="8647">
                  <c:v>13.840806936170218</c:v>
                </c:pt>
                <c:pt idx="8648">
                  <c:v>13.844599021276601</c:v>
                </c:pt>
                <c:pt idx="8649">
                  <c:v>13.847975531914898</c:v>
                </c:pt>
                <c:pt idx="8650">
                  <c:v>13.850910468085109</c:v>
                </c:pt>
                <c:pt idx="8651">
                  <c:v>13.853429872340426</c:v>
                </c:pt>
                <c:pt idx="8652">
                  <c:v>13.855949276595744</c:v>
                </c:pt>
                <c:pt idx="8653">
                  <c:v>13.857637531914893</c:v>
                </c:pt>
                <c:pt idx="8654">
                  <c:v>13.859741361702129</c:v>
                </c:pt>
                <c:pt idx="8655">
                  <c:v>13.861014042553194</c:v>
                </c:pt>
                <c:pt idx="8656">
                  <c:v>13.862702297872342</c:v>
                </c:pt>
                <c:pt idx="8657">
                  <c:v>13.864390553191491</c:v>
                </c:pt>
                <c:pt idx="8658">
                  <c:v>13.866494382978725</c:v>
                </c:pt>
                <c:pt idx="8659">
                  <c:v>13.868182638297874</c:v>
                </c:pt>
                <c:pt idx="8660">
                  <c:v>13.869870893617025</c:v>
                </c:pt>
                <c:pt idx="8661">
                  <c:v>13.871117574468091</c:v>
                </c:pt>
                <c:pt idx="8662">
                  <c:v>13.872364255319157</c:v>
                </c:pt>
                <c:pt idx="8663">
                  <c:v>13.873195361702136</c:v>
                </c:pt>
                <c:pt idx="8664">
                  <c:v>13.874026468085111</c:v>
                </c:pt>
                <c:pt idx="8665">
                  <c:v>13.875714723404259</c:v>
                </c:pt>
                <c:pt idx="8666">
                  <c:v>13.877818553191494</c:v>
                </c:pt>
                <c:pt idx="8667">
                  <c:v>13.880337914893621</c:v>
                </c:pt>
                <c:pt idx="8668">
                  <c:v>13.882441744680852</c:v>
                </c:pt>
                <c:pt idx="8669">
                  <c:v>13.885376680851063</c:v>
                </c:pt>
                <c:pt idx="8670">
                  <c:v>13.887896042553193</c:v>
                </c:pt>
                <c:pt idx="8671">
                  <c:v>13.890830978723402</c:v>
                </c:pt>
                <c:pt idx="8672">
                  <c:v>13.894207489361701</c:v>
                </c:pt>
                <c:pt idx="8673">
                  <c:v>13.898025574468086</c:v>
                </c:pt>
                <c:pt idx="8674">
                  <c:v>13.901817659574467</c:v>
                </c:pt>
                <c:pt idx="8675">
                  <c:v>13.905609744680847</c:v>
                </c:pt>
                <c:pt idx="8676">
                  <c:v>13.909401829787232</c:v>
                </c:pt>
                <c:pt idx="8677">
                  <c:v>13.913609489361701</c:v>
                </c:pt>
                <c:pt idx="8678">
                  <c:v>13.91781714893617</c:v>
                </c:pt>
                <c:pt idx="8679">
                  <c:v>13.922466382978721</c:v>
                </c:pt>
                <c:pt idx="8680">
                  <c:v>13.925427319148932</c:v>
                </c:pt>
                <c:pt idx="8681">
                  <c:v>13.927531148936167</c:v>
                </c:pt>
                <c:pt idx="8682">
                  <c:v>13.929219446808506</c:v>
                </c:pt>
                <c:pt idx="8683">
                  <c:v>13.93049217021276</c:v>
                </c:pt>
                <c:pt idx="8684">
                  <c:v>13.932180425531909</c:v>
                </c:pt>
                <c:pt idx="8685">
                  <c:v>13.933011574468081</c:v>
                </c:pt>
                <c:pt idx="8686">
                  <c:v>13.933427148936167</c:v>
                </c:pt>
                <c:pt idx="8687">
                  <c:v>13.933427148936167</c:v>
                </c:pt>
                <c:pt idx="8688">
                  <c:v>13.933842723404251</c:v>
                </c:pt>
                <c:pt idx="8689">
                  <c:v>13.933842723404254</c:v>
                </c:pt>
                <c:pt idx="8690">
                  <c:v>13.933842723404254</c:v>
                </c:pt>
                <c:pt idx="8691">
                  <c:v>13.933842723404256</c:v>
                </c:pt>
                <c:pt idx="8692">
                  <c:v>13.933011617021279</c:v>
                </c:pt>
                <c:pt idx="8693">
                  <c:v>13.9321805106383</c:v>
                </c:pt>
                <c:pt idx="8694">
                  <c:v>13.931323404255323</c:v>
                </c:pt>
                <c:pt idx="8695">
                  <c:v>13.930050723404259</c:v>
                </c:pt>
                <c:pt idx="8696">
                  <c:v>13.929609148936173</c:v>
                </c:pt>
                <c:pt idx="8697">
                  <c:v>13.928778042553196</c:v>
                </c:pt>
                <c:pt idx="8698">
                  <c:v>13.928778042553196</c:v>
                </c:pt>
                <c:pt idx="8699">
                  <c:v>13.928778042553196</c:v>
                </c:pt>
                <c:pt idx="8700">
                  <c:v>13.929193617021278</c:v>
                </c:pt>
                <c:pt idx="8701">
                  <c:v>13.930024723404253</c:v>
                </c:pt>
                <c:pt idx="8702">
                  <c:v>13.930855872340423</c:v>
                </c:pt>
                <c:pt idx="8703">
                  <c:v>13.9316869787234</c:v>
                </c:pt>
                <c:pt idx="8704">
                  <c:v>13.932102553191486</c:v>
                </c:pt>
                <c:pt idx="8705">
                  <c:v>13.932518127659572</c:v>
                </c:pt>
                <c:pt idx="8706">
                  <c:v>13.932933702127658</c:v>
                </c:pt>
                <c:pt idx="8707">
                  <c:v>13.932933702127658</c:v>
                </c:pt>
                <c:pt idx="8708">
                  <c:v>13.933790851063831</c:v>
                </c:pt>
                <c:pt idx="8709">
                  <c:v>13.934232425531919</c:v>
                </c:pt>
                <c:pt idx="8710">
                  <c:v>13.93508957446809</c:v>
                </c:pt>
                <c:pt idx="8711">
                  <c:v>13.935531148936175</c:v>
                </c:pt>
                <c:pt idx="8712">
                  <c:v>13.93508957446809</c:v>
                </c:pt>
                <c:pt idx="8713">
                  <c:v>13.934258425531921</c:v>
                </c:pt>
                <c:pt idx="8714">
                  <c:v>13.932154595744686</c:v>
                </c:pt>
                <c:pt idx="8715">
                  <c:v>13.930050765957452</c:v>
                </c:pt>
                <c:pt idx="8716">
                  <c:v>13.92711582978724</c:v>
                </c:pt>
                <c:pt idx="8717">
                  <c:v>13.924180893617027</c:v>
                </c:pt>
                <c:pt idx="8718">
                  <c:v>13.921245957446814</c:v>
                </c:pt>
                <c:pt idx="8719">
                  <c:v>13.917869446808515</c:v>
                </c:pt>
                <c:pt idx="8720">
                  <c:v>13.914051361702132</c:v>
                </c:pt>
                <c:pt idx="8721">
                  <c:v>13.909843702127667</c:v>
                </c:pt>
                <c:pt idx="8722">
                  <c:v>13.905636042553198</c:v>
                </c:pt>
                <c:pt idx="8723">
                  <c:v>13.901402382978731</c:v>
                </c:pt>
                <c:pt idx="8724">
                  <c:v>13.896337574468093</c:v>
                </c:pt>
                <c:pt idx="8725">
                  <c:v>13.891688340425542</c:v>
                </c:pt>
                <c:pt idx="8726">
                  <c:v>13.886623531914902</c:v>
                </c:pt>
                <c:pt idx="8727">
                  <c:v>13.881974297872347</c:v>
                </c:pt>
                <c:pt idx="8728">
                  <c:v>13.877766638297878</c:v>
                </c:pt>
                <c:pt idx="8729">
                  <c:v>13.874390085106388</c:v>
                </c:pt>
                <c:pt idx="8730">
                  <c:v>13.871870680851067</c:v>
                </c:pt>
                <c:pt idx="8731">
                  <c:v>13.869766851063831</c:v>
                </c:pt>
                <c:pt idx="8732">
                  <c:v>13.868494127659574</c:v>
                </c:pt>
                <c:pt idx="8733">
                  <c:v>13.866805829787232</c:v>
                </c:pt>
                <c:pt idx="8734">
                  <c:v>13.865533106382975</c:v>
                </c:pt>
                <c:pt idx="8735">
                  <c:v>13.863844808510635</c:v>
                </c:pt>
                <c:pt idx="8736">
                  <c:v>13.862572085106377</c:v>
                </c:pt>
                <c:pt idx="8737">
                  <c:v>13.861299361702123</c:v>
                </c:pt>
                <c:pt idx="8738">
                  <c:v>13.860026638297867</c:v>
                </c:pt>
                <c:pt idx="8739">
                  <c:v>13.859169489361696</c:v>
                </c:pt>
                <c:pt idx="8740">
                  <c:v>13.85875391489361</c:v>
                </c:pt>
                <c:pt idx="8741">
                  <c:v>13.857922765957442</c:v>
                </c:pt>
                <c:pt idx="8742">
                  <c:v>13.857507191489356</c:v>
                </c:pt>
                <c:pt idx="8743">
                  <c:v>13.856676085106379</c:v>
                </c:pt>
                <c:pt idx="8744">
                  <c:v>13.857091659574463</c:v>
                </c:pt>
                <c:pt idx="8745">
                  <c:v>13.856676085106381</c:v>
                </c:pt>
                <c:pt idx="8746">
                  <c:v>13.855844936170211</c:v>
                </c:pt>
                <c:pt idx="8747">
                  <c:v>13.854572212765955</c:v>
                </c:pt>
                <c:pt idx="8748">
                  <c:v>13.852883957446808</c:v>
                </c:pt>
                <c:pt idx="8749">
                  <c:v>13.852052808510638</c:v>
                </c:pt>
                <c:pt idx="8750">
                  <c:v>13.850806127659574</c:v>
                </c:pt>
                <c:pt idx="8751">
                  <c:v>13.849974978723406</c:v>
                </c:pt>
                <c:pt idx="8752">
                  <c:v>13.849143829787234</c:v>
                </c:pt>
                <c:pt idx="8753">
                  <c:v>13.84872825531915</c:v>
                </c:pt>
                <c:pt idx="8754">
                  <c:v>13.848728255319154</c:v>
                </c:pt>
                <c:pt idx="8755">
                  <c:v>13.848728255319154</c:v>
                </c:pt>
                <c:pt idx="8756">
                  <c:v>13.848728255319154</c:v>
                </c:pt>
                <c:pt idx="8757">
                  <c:v>13.848728255319156</c:v>
                </c:pt>
                <c:pt idx="8758">
                  <c:v>13.84828668085107</c:v>
                </c:pt>
                <c:pt idx="8759">
                  <c:v>13.848728255319156</c:v>
                </c:pt>
                <c:pt idx="8760">
                  <c:v>13.849143829787241</c:v>
                </c:pt>
                <c:pt idx="8761">
                  <c:v>13.851247659574476</c:v>
                </c:pt>
                <c:pt idx="8762">
                  <c:v>13.85335148936171</c:v>
                </c:pt>
                <c:pt idx="8763">
                  <c:v>13.855455319148945</c:v>
                </c:pt>
                <c:pt idx="8764">
                  <c:v>13.857559148936181</c:v>
                </c:pt>
                <c:pt idx="8765">
                  <c:v>13.859662978723412</c:v>
                </c:pt>
                <c:pt idx="8766">
                  <c:v>13.862623957446816</c:v>
                </c:pt>
                <c:pt idx="8767">
                  <c:v>13.866000468085112</c:v>
                </c:pt>
                <c:pt idx="8768">
                  <c:v>13.868935404255327</c:v>
                </c:pt>
                <c:pt idx="8769">
                  <c:v>13.871870340425538</c:v>
                </c:pt>
                <c:pt idx="8770">
                  <c:v>13.876104000000007</c:v>
                </c:pt>
                <c:pt idx="8771">
                  <c:v>13.88075323404256</c:v>
                </c:pt>
                <c:pt idx="8772">
                  <c:v>13.885818000000006</c:v>
                </c:pt>
                <c:pt idx="8773">
                  <c:v>13.890882808510643</c:v>
                </c:pt>
                <c:pt idx="8774">
                  <c:v>13.896778723404257</c:v>
                </c:pt>
                <c:pt idx="8775">
                  <c:v>13.90225910638298</c:v>
                </c:pt>
                <c:pt idx="8776">
                  <c:v>13.906492765957449</c:v>
                </c:pt>
                <c:pt idx="8777">
                  <c:v>13.909012170212769</c:v>
                </c:pt>
                <c:pt idx="8778">
                  <c:v>13.910700468085105</c:v>
                </c:pt>
                <c:pt idx="8779">
                  <c:v>13.911973191489359</c:v>
                </c:pt>
                <c:pt idx="8780">
                  <c:v>13.913245914893615</c:v>
                </c:pt>
                <c:pt idx="8781">
                  <c:v>13.914518638297869</c:v>
                </c:pt>
                <c:pt idx="8782">
                  <c:v>13.915375787234039</c:v>
                </c:pt>
                <c:pt idx="8783">
                  <c:v>13.915791361702125</c:v>
                </c:pt>
                <c:pt idx="8784">
                  <c:v>13.916206936170211</c:v>
                </c:pt>
                <c:pt idx="8785">
                  <c:v>13.916206936170211</c:v>
                </c:pt>
                <c:pt idx="8786">
                  <c:v>13.914518680851062</c:v>
                </c:pt>
                <c:pt idx="8787">
                  <c:v>13.911973276595745</c:v>
                </c:pt>
                <c:pt idx="8788">
                  <c:v>13.909012297872341</c:v>
                </c:pt>
                <c:pt idx="8789">
                  <c:v>13.906051319148936</c:v>
                </c:pt>
                <c:pt idx="8790">
                  <c:v>13.903090340425532</c:v>
                </c:pt>
                <c:pt idx="8791">
                  <c:v>13.900129361702129</c:v>
                </c:pt>
                <c:pt idx="8792">
                  <c:v>13.897168382978721</c:v>
                </c:pt>
                <c:pt idx="8793">
                  <c:v>13.894622978723405</c:v>
                </c:pt>
                <c:pt idx="8794">
                  <c:v>13.892103574468084</c:v>
                </c:pt>
                <c:pt idx="8795">
                  <c:v>13.88999974468085</c:v>
                </c:pt>
                <c:pt idx="8796">
                  <c:v>13.887869914893617</c:v>
                </c:pt>
                <c:pt idx="8797">
                  <c:v>13.885324510638297</c:v>
                </c:pt>
                <c:pt idx="8798">
                  <c:v>13.88277910638298</c:v>
                </c:pt>
                <c:pt idx="8799">
                  <c:v>13.880649276595745</c:v>
                </c:pt>
                <c:pt idx="8800">
                  <c:v>13.878519446808513</c:v>
                </c:pt>
                <c:pt idx="8801">
                  <c:v>13.875974042553194</c:v>
                </c:pt>
                <c:pt idx="8802">
                  <c:v>13.873428638297876</c:v>
                </c:pt>
                <c:pt idx="8803">
                  <c:v>13.871740382978727</c:v>
                </c:pt>
                <c:pt idx="8804">
                  <c:v>13.869610553191496</c:v>
                </c:pt>
                <c:pt idx="8805">
                  <c:v>13.867922297872347</c:v>
                </c:pt>
                <c:pt idx="8806">
                  <c:v>13.865792468085113</c:v>
                </c:pt>
                <c:pt idx="8807">
                  <c:v>13.863247063829791</c:v>
                </c:pt>
                <c:pt idx="8808">
                  <c:v>13.860727702127662</c:v>
                </c:pt>
                <c:pt idx="8809">
                  <c:v>13.859039404255322</c:v>
                </c:pt>
                <c:pt idx="8810">
                  <c:v>13.858623829787236</c:v>
                </c:pt>
                <c:pt idx="8811">
                  <c:v>13.857766680851066</c:v>
                </c:pt>
                <c:pt idx="8812">
                  <c:v>13.856493957446808</c:v>
                </c:pt>
                <c:pt idx="8813">
                  <c:v>13.855221234042553</c:v>
                </c:pt>
                <c:pt idx="8814">
                  <c:v>13.853974553191486</c:v>
                </c:pt>
                <c:pt idx="8815">
                  <c:v>13.852727872340424</c:v>
                </c:pt>
                <c:pt idx="8816">
                  <c:v>13.851481191489361</c:v>
                </c:pt>
                <c:pt idx="8817">
                  <c:v>13.849377361702123</c:v>
                </c:pt>
                <c:pt idx="8818">
                  <c:v>13.847273531914892</c:v>
                </c:pt>
                <c:pt idx="8819">
                  <c:v>13.844338595744677</c:v>
                </c:pt>
                <c:pt idx="8820">
                  <c:v>13.84181919148936</c:v>
                </c:pt>
                <c:pt idx="8821">
                  <c:v>13.838442680851063</c:v>
                </c:pt>
                <c:pt idx="8822">
                  <c:v>13.835481702127661</c:v>
                </c:pt>
                <c:pt idx="8823">
                  <c:v>13.833351872340426</c:v>
                </c:pt>
                <c:pt idx="8824">
                  <c:v>13.832079148936172</c:v>
                </c:pt>
                <c:pt idx="8825">
                  <c:v>13.830806425531915</c:v>
                </c:pt>
                <c:pt idx="8826">
                  <c:v>13.829533702127661</c:v>
                </c:pt>
                <c:pt idx="8827">
                  <c:v>13.828676553191492</c:v>
                </c:pt>
                <c:pt idx="8828">
                  <c:v>13.828260978723407</c:v>
                </c:pt>
                <c:pt idx="8829">
                  <c:v>13.82826097872341</c:v>
                </c:pt>
                <c:pt idx="8830">
                  <c:v>13.828702553191494</c:v>
                </c:pt>
                <c:pt idx="8831">
                  <c:v>13.82914412765958</c:v>
                </c:pt>
                <c:pt idx="8832">
                  <c:v>13.830416851063836</c:v>
                </c:pt>
                <c:pt idx="8833">
                  <c:v>13.833377829787242</c:v>
                </c:pt>
                <c:pt idx="8834">
                  <c:v>13.837169914893625</c:v>
                </c:pt>
                <c:pt idx="8835">
                  <c:v>13.841377574468092</c:v>
                </c:pt>
                <c:pt idx="8836">
                  <c:v>13.845611234042561</c:v>
                </c:pt>
                <c:pt idx="8837">
                  <c:v>13.850676042553198</c:v>
                </c:pt>
                <c:pt idx="8838">
                  <c:v>13.855325276595751</c:v>
                </c:pt>
                <c:pt idx="8839">
                  <c:v>13.860805617021281</c:v>
                </c:pt>
                <c:pt idx="8840">
                  <c:v>13.865870425531918</c:v>
                </c:pt>
                <c:pt idx="8841">
                  <c:v>13.870935234042557</c:v>
                </c:pt>
                <c:pt idx="8842">
                  <c:v>13.875584468085112</c:v>
                </c:pt>
                <c:pt idx="8843">
                  <c:v>13.880233702127663</c:v>
                </c:pt>
                <c:pt idx="8844">
                  <c:v>13.884882936170216</c:v>
                </c:pt>
                <c:pt idx="8845">
                  <c:v>13.889532170212769</c:v>
                </c:pt>
                <c:pt idx="8846">
                  <c:v>13.893350255319152</c:v>
                </c:pt>
                <c:pt idx="8847">
                  <c:v>13.897168340425536</c:v>
                </c:pt>
                <c:pt idx="8848">
                  <c:v>13.90012931914894</c:v>
                </c:pt>
                <c:pt idx="8849">
                  <c:v>13.903505829787237</c:v>
                </c:pt>
                <c:pt idx="8850">
                  <c:v>13.906440765957448</c:v>
                </c:pt>
                <c:pt idx="8851">
                  <c:v>13.909817276595749</c:v>
                </c:pt>
                <c:pt idx="8852">
                  <c:v>13.913193787234045</c:v>
                </c:pt>
                <c:pt idx="8853">
                  <c:v>13.915739191489365</c:v>
                </c:pt>
                <c:pt idx="8854">
                  <c:v>13.9178690212766</c:v>
                </c:pt>
                <c:pt idx="8855">
                  <c:v>13.918700127659577</c:v>
                </c:pt>
                <c:pt idx="8856">
                  <c:v>13.919557276595748</c:v>
                </c:pt>
                <c:pt idx="8857">
                  <c:v>13.919972851063831</c:v>
                </c:pt>
                <c:pt idx="8858">
                  <c:v>13.920830000000004</c:v>
                </c:pt>
                <c:pt idx="8859">
                  <c:v>13.922102723404262</c:v>
                </c:pt>
                <c:pt idx="8860">
                  <c:v>13.923375446808516</c:v>
                </c:pt>
                <c:pt idx="8861">
                  <c:v>13.924206595744684</c:v>
                </c:pt>
                <c:pt idx="8862">
                  <c:v>13.925037744680854</c:v>
                </c:pt>
                <c:pt idx="8863">
                  <c:v>13.925453319148939</c:v>
                </c:pt>
                <c:pt idx="8864">
                  <c:v>13.926284468085106</c:v>
                </c:pt>
                <c:pt idx="8865">
                  <c:v>13.926284468085106</c:v>
                </c:pt>
                <c:pt idx="8866">
                  <c:v>13.92584289361702</c:v>
                </c:pt>
                <c:pt idx="8867">
                  <c:v>13.925401319148937</c:v>
                </c:pt>
                <c:pt idx="8868">
                  <c:v>13.924985744680848</c:v>
                </c:pt>
                <c:pt idx="8869">
                  <c:v>13.924570170212764</c:v>
                </c:pt>
                <c:pt idx="8870">
                  <c:v>13.92415459574468</c:v>
                </c:pt>
                <c:pt idx="8871">
                  <c:v>13.923739021276594</c:v>
                </c:pt>
                <c:pt idx="8872">
                  <c:v>13.923739021276596</c:v>
                </c:pt>
                <c:pt idx="8873">
                  <c:v>13.923739021276599</c:v>
                </c:pt>
                <c:pt idx="8874">
                  <c:v>13.923739021276599</c:v>
                </c:pt>
                <c:pt idx="8875">
                  <c:v>13.923297446808514</c:v>
                </c:pt>
                <c:pt idx="8876">
                  <c:v>13.922855872340428</c:v>
                </c:pt>
                <c:pt idx="8877">
                  <c:v>13.922414297872345</c:v>
                </c:pt>
                <c:pt idx="8878">
                  <c:v>13.921972723404259</c:v>
                </c:pt>
                <c:pt idx="8879">
                  <c:v>13.921115574468091</c:v>
                </c:pt>
                <c:pt idx="8880">
                  <c:v>13.919842851063835</c:v>
                </c:pt>
                <c:pt idx="8881">
                  <c:v>13.919011744680857</c:v>
                </c:pt>
                <c:pt idx="8882">
                  <c:v>13.918180638297878</c:v>
                </c:pt>
                <c:pt idx="8883">
                  <c:v>13.916492382978729</c:v>
                </c:pt>
                <c:pt idx="8884">
                  <c:v>13.914388553191497</c:v>
                </c:pt>
                <c:pt idx="8885">
                  <c:v>13.912700297872346</c:v>
                </c:pt>
                <c:pt idx="8886">
                  <c:v>13.911012042553198</c:v>
                </c:pt>
                <c:pt idx="8887">
                  <c:v>13.909739319148944</c:v>
                </c:pt>
                <c:pt idx="8888">
                  <c:v>13.908466638297876</c:v>
                </c:pt>
                <c:pt idx="8889">
                  <c:v>13.907609489361704</c:v>
                </c:pt>
                <c:pt idx="8890">
                  <c:v>13.905921234042555</c:v>
                </c:pt>
                <c:pt idx="8891">
                  <c:v>13.904232978723407</c:v>
                </c:pt>
                <c:pt idx="8892">
                  <c:v>13.902129148936174</c:v>
                </c:pt>
                <c:pt idx="8893">
                  <c:v>13.899583744680852</c:v>
                </c:pt>
                <c:pt idx="8894">
                  <c:v>13.897453914893617</c:v>
                </c:pt>
                <c:pt idx="8895">
                  <c:v>13.896622765957449</c:v>
                </c:pt>
                <c:pt idx="8896">
                  <c:v>13.894934510638301</c:v>
                </c:pt>
                <c:pt idx="8897">
                  <c:v>13.892830680851066</c:v>
                </c:pt>
                <c:pt idx="8898">
                  <c:v>13.890726851063832</c:v>
                </c:pt>
                <c:pt idx="8899">
                  <c:v>13.889038595744683</c:v>
                </c:pt>
                <c:pt idx="8900">
                  <c:v>13.888181446808515</c:v>
                </c:pt>
                <c:pt idx="8901">
                  <c:v>13.887739872340429</c:v>
                </c:pt>
                <c:pt idx="8902">
                  <c:v>13.887739872340429</c:v>
                </c:pt>
                <c:pt idx="8903">
                  <c:v>13.887298297872347</c:v>
                </c:pt>
                <c:pt idx="8904">
                  <c:v>13.886441148936173</c:v>
                </c:pt>
                <c:pt idx="8905">
                  <c:v>13.885168425531919</c:v>
                </c:pt>
                <c:pt idx="8906">
                  <c:v>13.884752851063835</c:v>
                </c:pt>
                <c:pt idx="8907">
                  <c:v>13.883921702127667</c:v>
                </c:pt>
                <c:pt idx="8908">
                  <c:v>13.883506127659583</c:v>
                </c:pt>
                <c:pt idx="8909">
                  <c:v>13.883506127659581</c:v>
                </c:pt>
                <c:pt idx="8910">
                  <c:v>13.883921702127664</c:v>
                </c:pt>
                <c:pt idx="8911">
                  <c:v>13.883506127659581</c:v>
                </c:pt>
                <c:pt idx="8912">
                  <c:v>13.884337276595749</c:v>
                </c:pt>
                <c:pt idx="8913">
                  <c:v>13.885610000000002</c:v>
                </c:pt>
                <c:pt idx="8914">
                  <c:v>13.886467148936172</c:v>
                </c:pt>
                <c:pt idx="8915">
                  <c:v>13.887324297872345</c:v>
                </c:pt>
                <c:pt idx="8916">
                  <c:v>13.889012595744683</c:v>
                </c:pt>
                <c:pt idx="8917">
                  <c:v>13.890700893617023</c:v>
                </c:pt>
                <c:pt idx="8918">
                  <c:v>13.892389191489361</c:v>
                </c:pt>
                <c:pt idx="8919">
                  <c:v>13.893661914893615</c:v>
                </c:pt>
                <c:pt idx="8920">
                  <c:v>13.894934638297872</c:v>
                </c:pt>
                <c:pt idx="8921">
                  <c:v>13.895791787234042</c:v>
                </c:pt>
                <c:pt idx="8922">
                  <c:v>13.896233361702128</c:v>
                </c:pt>
                <c:pt idx="8923">
                  <c:v>13.897090510638298</c:v>
                </c:pt>
                <c:pt idx="8924">
                  <c:v>13.89794765957447</c:v>
                </c:pt>
                <c:pt idx="8925">
                  <c:v>13.899220382978724</c:v>
                </c:pt>
                <c:pt idx="8926">
                  <c:v>13.900493106382978</c:v>
                </c:pt>
                <c:pt idx="8927">
                  <c:v>13.90218136170213</c:v>
                </c:pt>
                <c:pt idx="8928">
                  <c:v>13.902596936170216</c:v>
                </c:pt>
                <c:pt idx="8929">
                  <c:v>13.9030125106383</c:v>
                </c:pt>
                <c:pt idx="8930">
                  <c:v>13.903843659574472</c:v>
                </c:pt>
                <c:pt idx="8931">
                  <c:v>13.904674765957452</c:v>
                </c:pt>
                <c:pt idx="8932">
                  <c:v>13.90467476595745</c:v>
                </c:pt>
                <c:pt idx="8933">
                  <c:v>13.904259234042556</c:v>
                </c:pt>
                <c:pt idx="8934">
                  <c:v>13.903428127659575</c:v>
                </c:pt>
                <c:pt idx="8935">
                  <c:v>13.90384365957447</c:v>
                </c:pt>
                <c:pt idx="8936">
                  <c:v>13.90384365957447</c:v>
                </c:pt>
                <c:pt idx="8937">
                  <c:v>13.904700765957449</c:v>
                </c:pt>
                <c:pt idx="8938">
                  <c:v>13.905973446808511</c:v>
                </c:pt>
                <c:pt idx="8939">
                  <c:v>13.907661702127664</c:v>
                </c:pt>
                <c:pt idx="8940">
                  <c:v>13.910207106382982</c:v>
                </c:pt>
                <c:pt idx="8941">
                  <c:v>13.912336936170217</c:v>
                </c:pt>
                <c:pt idx="8942">
                  <c:v>13.914025191489365</c:v>
                </c:pt>
                <c:pt idx="8943">
                  <c:v>13.915713446808516</c:v>
                </c:pt>
                <c:pt idx="8944">
                  <c:v>13.917817276595748</c:v>
                </c:pt>
                <c:pt idx="8945">
                  <c:v>13.919921106382983</c:v>
                </c:pt>
                <c:pt idx="8946">
                  <c:v>13.921609361702131</c:v>
                </c:pt>
                <c:pt idx="8947">
                  <c:v>13.923297617021277</c:v>
                </c:pt>
                <c:pt idx="8948">
                  <c:v>13.924154765957448</c:v>
                </c:pt>
                <c:pt idx="8949">
                  <c:v>13.925011914893618</c:v>
                </c:pt>
                <c:pt idx="8950">
                  <c:v>13.926700170212767</c:v>
                </c:pt>
                <c:pt idx="8951">
                  <c:v>13.927141744680853</c:v>
                </c:pt>
                <c:pt idx="8952">
                  <c:v>13.927998893617024</c:v>
                </c:pt>
                <c:pt idx="8953">
                  <c:v>13.927998893617026</c:v>
                </c:pt>
                <c:pt idx="8954">
                  <c:v>13.927998893617026</c:v>
                </c:pt>
                <c:pt idx="8955">
                  <c:v>13.927141744680855</c:v>
                </c:pt>
                <c:pt idx="8956">
                  <c:v>13.925453446808515</c:v>
                </c:pt>
                <c:pt idx="8957">
                  <c:v>13.923765148936173</c:v>
                </c:pt>
                <c:pt idx="8958">
                  <c:v>13.922492425531916</c:v>
                </c:pt>
                <c:pt idx="8959">
                  <c:v>13.920804127659574</c:v>
                </c:pt>
                <c:pt idx="8960">
                  <c:v>13.91953140425532</c:v>
                </c:pt>
                <c:pt idx="8961">
                  <c:v>13.918674255319148</c:v>
                </c:pt>
                <c:pt idx="8962">
                  <c:v>13.918232680851064</c:v>
                </c:pt>
                <c:pt idx="8963">
                  <c:v>13.917401531914894</c:v>
                </c:pt>
                <c:pt idx="8964">
                  <c:v>13.916985957446808</c:v>
                </c:pt>
                <c:pt idx="8965">
                  <c:v>13.916570382978726</c:v>
                </c:pt>
                <c:pt idx="8966">
                  <c:v>13.916154808510642</c:v>
                </c:pt>
                <c:pt idx="8967">
                  <c:v>13.916154808510642</c:v>
                </c:pt>
                <c:pt idx="8968">
                  <c:v>13.916570382978726</c:v>
                </c:pt>
                <c:pt idx="8969">
                  <c:v>13.916985957446814</c:v>
                </c:pt>
                <c:pt idx="8970">
                  <c:v>13.917401531914896</c:v>
                </c:pt>
                <c:pt idx="8971">
                  <c:v>13.918232638297875</c:v>
                </c:pt>
                <c:pt idx="8972">
                  <c:v>13.919089744680853</c:v>
                </c:pt>
                <c:pt idx="8973">
                  <c:v>13.919946851063834</c:v>
                </c:pt>
                <c:pt idx="8974">
                  <c:v>13.919531319148939</c:v>
                </c:pt>
                <c:pt idx="8975">
                  <c:v>13.91994685106383</c:v>
                </c:pt>
                <c:pt idx="8976">
                  <c:v>13.919946851063829</c:v>
                </c:pt>
                <c:pt idx="8977">
                  <c:v>13.919946851063829</c:v>
                </c:pt>
                <c:pt idx="8978">
                  <c:v>13.91994685106383</c:v>
                </c:pt>
                <c:pt idx="8979">
                  <c:v>13.919531276595745</c:v>
                </c:pt>
                <c:pt idx="8980">
                  <c:v>13.917842978723403</c:v>
                </c:pt>
                <c:pt idx="8981">
                  <c:v>13.916570255319149</c:v>
                </c:pt>
                <c:pt idx="8982">
                  <c:v>13.914050893617018</c:v>
                </c:pt>
                <c:pt idx="8983">
                  <c:v>13.911531531914889</c:v>
                </c:pt>
                <c:pt idx="8984">
                  <c:v>13.908570595744676</c:v>
                </c:pt>
                <c:pt idx="8985">
                  <c:v>13.906440765957445</c:v>
                </c:pt>
                <c:pt idx="8986">
                  <c:v>13.903895361702125</c:v>
                </c:pt>
                <c:pt idx="8987">
                  <c:v>13.901349957446808</c:v>
                </c:pt>
                <c:pt idx="8988">
                  <c:v>13.898389021276593</c:v>
                </c:pt>
                <c:pt idx="8989">
                  <c:v>13.89542808510638</c:v>
                </c:pt>
                <c:pt idx="8990">
                  <c:v>13.893739829787231</c:v>
                </c:pt>
                <c:pt idx="8991">
                  <c:v>13.892051574468082</c:v>
                </c:pt>
                <c:pt idx="8992">
                  <c:v>13.89080489361702</c:v>
                </c:pt>
                <c:pt idx="8993">
                  <c:v>13.889558212765957</c:v>
                </c:pt>
                <c:pt idx="8994">
                  <c:v>13.888311531914896</c:v>
                </c:pt>
                <c:pt idx="8995">
                  <c:v>13.888311531914896</c:v>
                </c:pt>
                <c:pt idx="8996">
                  <c:v>13.889584212765961</c:v>
                </c:pt>
                <c:pt idx="8997">
                  <c:v>13.890025787234046</c:v>
                </c:pt>
                <c:pt idx="8998">
                  <c:v>13.891272468085109</c:v>
                </c:pt>
                <c:pt idx="8999">
                  <c:v>13.893376297872344</c:v>
                </c:pt>
                <c:pt idx="9000">
                  <c:v>13.895480127659578</c:v>
                </c:pt>
                <c:pt idx="9001">
                  <c:v>13.896726808510643</c:v>
                </c:pt>
                <c:pt idx="9002">
                  <c:v>13.898856638297877</c:v>
                </c:pt>
                <c:pt idx="9003">
                  <c:v>13.901402042553197</c:v>
                </c:pt>
                <c:pt idx="9004">
                  <c:v>13.904778595744682</c:v>
                </c:pt>
                <c:pt idx="9005">
                  <c:v>13.908155148936171</c:v>
                </c:pt>
                <c:pt idx="9006">
                  <c:v>13.911947234042552</c:v>
                </c:pt>
                <c:pt idx="9007">
                  <c:v>13.915323744680851</c:v>
                </c:pt>
                <c:pt idx="9008">
                  <c:v>13.918700255319148</c:v>
                </c:pt>
                <c:pt idx="9009">
                  <c:v>13.922076765957446</c:v>
                </c:pt>
                <c:pt idx="9010">
                  <c:v>13.925011702127655</c:v>
                </c:pt>
                <c:pt idx="9011">
                  <c:v>13.927531063829782</c:v>
                </c:pt>
                <c:pt idx="9012">
                  <c:v>13.929634893617015</c:v>
                </c:pt>
                <c:pt idx="9013">
                  <c:v>13.931738723404246</c:v>
                </c:pt>
                <c:pt idx="9014">
                  <c:v>13.933842510638293</c:v>
                </c:pt>
                <c:pt idx="9015">
                  <c:v>13.935530765957441</c:v>
                </c:pt>
                <c:pt idx="9016">
                  <c:v>13.937634595744674</c:v>
                </c:pt>
                <c:pt idx="9017">
                  <c:v>13.9401799574468</c:v>
                </c:pt>
                <c:pt idx="9018">
                  <c:v>13.941868212765952</c:v>
                </c:pt>
                <c:pt idx="9019">
                  <c:v>13.943556468085101</c:v>
                </c:pt>
                <c:pt idx="9020">
                  <c:v>13.945244723404249</c:v>
                </c:pt>
                <c:pt idx="9021">
                  <c:v>13.947790085106375</c:v>
                </c:pt>
                <c:pt idx="9022">
                  <c:v>13.949478340425523</c:v>
                </c:pt>
                <c:pt idx="9023">
                  <c:v>13.952439276595737</c:v>
                </c:pt>
                <c:pt idx="9024">
                  <c:v>13.95540021276595</c:v>
                </c:pt>
                <c:pt idx="9025">
                  <c:v>13.957530042553184</c:v>
                </c:pt>
                <c:pt idx="9026">
                  <c:v>13.960049404255313</c:v>
                </c:pt>
                <c:pt idx="9027">
                  <c:v>13.964283063829781</c:v>
                </c:pt>
                <c:pt idx="9028">
                  <c:v>13.96851672340425</c:v>
                </c:pt>
                <c:pt idx="9029">
                  <c:v>13.973165914893611</c:v>
                </c:pt>
                <c:pt idx="9030">
                  <c:v>13.977815106382971</c:v>
                </c:pt>
                <c:pt idx="9031">
                  <c:v>13.982022723404249</c:v>
                </c:pt>
                <c:pt idx="9032">
                  <c:v>13.98584080851063</c:v>
                </c:pt>
                <c:pt idx="9033">
                  <c:v>13.989632893617012</c:v>
                </c:pt>
                <c:pt idx="9034">
                  <c:v>13.993424978723397</c:v>
                </c:pt>
                <c:pt idx="9035">
                  <c:v>13.99721706382978</c:v>
                </c:pt>
                <c:pt idx="9036">
                  <c:v>14.000593574468079</c:v>
                </c:pt>
                <c:pt idx="9037">
                  <c:v>14.003138978723399</c:v>
                </c:pt>
                <c:pt idx="9038">
                  <c:v>14.006515489361698</c:v>
                </c:pt>
                <c:pt idx="9039">
                  <c:v>14.008619319148933</c:v>
                </c:pt>
                <c:pt idx="9040">
                  <c:v>14.011138723404249</c:v>
                </c:pt>
                <c:pt idx="9041">
                  <c:v>14.014073659574464</c:v>
                </c:pt>
                <c:pt idx="9042">
                  <c:v>14.01659302127659</c:v>
                </c:pt>
                <c:pt idx="9043">
                  <c:v>14.01742417021276</c:v>
                </c:pt>
                <c:pt idx="9044">
                  <c:v>14.019112425531908</c:v>
                </c:pt>
                <c:pt idx="9045">
                  <c:v>14.021657829787227</c:v>
                </c:pt>
                <c:pt idx="9046">
                  <c:v>14.023346085106377</c:v>
                </c:pt>
                <c:pt idx="9047">
                  <c:v>14.025034340425526</c:v>
                </c:pt>
                <c:pt idx="9048">
                  <c:v>14.026722595744674</c:v>
                </c:pt>
                <c:pt idx="9049">
                  <c:v>14.027969276595735</c:v>
                </c:pt>
                <c:pt idx="9050">
                  <c:v>14.0292159574468</c:v>
                </c:pt>
                <c:pt idx="9051">
                  <c:v>14.029631489361693</c:v>
                </c:pt>
                <c:pt idx="9052">
                  <c:v>14.030047021276587</c:v>
                </c:pt>
                <c:pt idx="9053">
                  <c:v>14.030047021276586</c:v>
                </c:pt>
                <c:pt idx="9054">
                  <c:v>14.02921591489361</c:v>
                </c:pt>
                <c:pt idx="9055">
                  <c:v>14.028800382978716</c:v>
                </c:pt>
                <c:pt idx="9056">
                  <c:v>14.027969276595735</c:v>
                </c:pt>
                <c:pt idx="9057">
                  <c:v>14.027138170212758</c:v>
                </c:pt>
                <c:pt idx="9058">
                  <c:v>14.026722638297866</c:v>
                </c:pt>
                <c:pt idx="9059">
                  <c:v>14.026722638297864</c:v>
                </c:pt>
                <c:pt idx="9060">
                  <c:v>14.026307063829782</c:v>
                </c:pt>
                <c:pt idx="9061">
                  <c:v>14.025060382978715</c:v>
                </c:pt>
                <c:pt idx="9062">
                  <c:v>14.023787659574461</c:v>
                </c:pt>
                <c:pt idx="9063">
                  <c:v>14.022514936170207</c:v>
                </c:pt>
                <c:pt idx="9064">
                  <c:v>14.020826680851059</c:v>
                </c:pt>
                <c:pt idx="9065">
                  <c:v>14.01999557446808</c:v>
                </c:pt>
                <c:pt idx="9066">
                  <c:v>14.018722893617017</c:v>
                </c:pt>
                <c:pt idx="9067">
                  <c:v>14.017450212765954</c:v>
                </c:pt>
                <c:pt idx="9068">
                  <c:v>14.015761957446806</c:v>
                </c:pt>
                <c:pt idx="9069">
                  <c:v>14.014515276595743</c:v>
                </c:pt>
                <c:pt idx="9070">
                  <c:v>14.01324259574468</c:v>
                </c:pt>
                <c:pt idx="9071">
                  <c:v>14.01155434042553</c:v>
                </c:pt>
                <c:pt idx="9072">
                  <c:v>14.010281659574469</c:v>
                </c:pt>
                <c:pt idx="9073">
                  <c:v>14.009034978723403</c:v>
                </c:pt>
                <c:pt idx="9074">
                  <c:v>14.007346723404254</c:v>
                </c:pt>
                <c:pt idx="9075">
                  <c:v>14.005658468085105</c:v>
                </c:pt>
                <c:pt idx="9076">
                  <c:v>14.003970212765955</c:v>
                </c:pt>
                <c:pt idx="9077">
                  <c:v>14.00184038297872</c:v>
                </c:pt>
                <c:pt idx="9078">
                  <c:v>14.000593702127656</c:v>
                </c:pt>
                <c:pt idx="9079">
                  <c:v>13.998905446808507</c:v>
                </c:pt>
                <c:pt idx="9080">
                  <c:v>13.997658765957446</c:v>
                </c:pt>
                <c:pt idx="9081">
                  <c:v>13.995970510638298</c:v>
                </c:pt>
                <c:pt idx="9082">
                  <c:v>13.995554936170212</c:v>
                </c:pt>
                <c:pt idx="9083">
                  <c:v>13.995554936170212</c:v>
                </c:pt>
                <c:pt idx="9084">
                  <c:v>13.996386042553189</c:v>
                </c:pt>
                <c:pt idx="9085">
                  <c:v>13.996386042553189</c:v>
                </c:pt>
                <c:pt idx="9086">
                  <c:v>13.996386042553189</c:v>
                </c:pt>
                <c:pt idx="9087">
                  <c:v>13.996386042553189</c:v>
                </c:pt>
                <c:pt idx="9088">
                  <c:v>13.995970510638296</c:v>
                </c:pt>
                <c:pt idx="9089">
                  <c:v>13.996827659574466</c:v>
                </c:pt>
                <c:pt idx="9090">
                  <c:v>13.997684765957446</c:v>
                </c:pt>
                <c:pt idx="9091">
                  <c:v>13.99724319148936</c:v>
                </c:pt>
                <c:pt idx="9092">
                  <c:v>13.996386042553187</c:v>
                </c:pt>
                <c:pt idx="9093">
                  <c:v>13.995528893617015</c:v>
                </c:pt>
                <c:pt idx="9094">
                  <c:v>13.994671744680845</c:v>
                </c:pt>
                <c:pt idx="9095">
                  <c:v>13.995113319148931</c:v>
                </c:pt>
                <c:pt idx="9096">
                  <c:v>13.995113319148931</c:v>
                </c:pt>
                <c:pt idx="9097">
                  <c:v>13.995113319148928</c:v>
                </c:pt>
                <c:pt idx="9098">
                  <c:v>13.994697787234037</c:v>
                </c:pt>
                <c:pt idx="9099">
                  <c:v>13.994282255319142</c:v>
                </c:pt>
                <c:pt idx="9100">
                  <c:v>13.993866723404247</c:v>
                </c:pt>
                <c:pt idx="9101">
                  <c:v>13.993866723404247</c:v>
                </c:pt>
                <c:pt idx="9102">
                  <c:v>13.993451148936165</c:v>
                </c:pt>
                <c:pt idx="9103">
                  <c:v>13.993035574468079</c:v>
                </c:pt>
                <c:pt idx="9104">
                  <c:v>13.992619999999993</c:v>
                </c:pt>
                <c:pt idx="9105">
                  <c:v>13.991788851063824</c:v>
                </c:pt>
                <c:pt idx="9106">
                  <c:v>13.991373276595741</c:v>
                </c:pt>
                <c:pt idx="9107">
                  <c:v>13.991788851063824</c:v>
                </c:pt>
                <c:pt idx="9108">
                  <c:v>13.992204425531909</c:v>
                </c:pt>
                <c:pt idx="9109">
                  <c:v>13.993477148936167</c:v>
                </c:pt>
                <c:pt idx="9110">
                  <c:v>13.994334297872337</c:v>
                </c:pt>
                <c:pt idx="9111">
                  <c:v>13.994334297872337</c:v>
                </c:pt>
                <c:pt idx="9112">
                  <c:v>13.993918723404251</c:v>
                </c:pt>
                <c:pt idx="9113">
                  <c:v>13.993503148936165</c:v>
                </c:pt>
                <c:pt idx="9114">
                  <c:v>13.992645999999997</c:v>
                </c:pt>
                <c:pt idx="9115">
                  <c:v>13.992645999999997</c:v>
                </c:pt>
                <c:pt idx="9116">
                  <c:v>13.992204425531913</c:v>
                </c:pt>
                <c:pt idx="9117">
                  <c:v>13.990931702127655</c:v>
                </c:pt>
                <c:pt idx="9118">
                  <c:v>13.989659021276591</c:v>
                </c:pt>
                <c:pt idx="9119">
                  <c:v>13.988386340425528</c:v>
                </c:pt>
                <c:pt idx="9120">
                  <c:v>13.987113659574465</c:v>
                </c:pt>
                <c:pt idx="9121">
                  <c:v>13.984983829787231</c:v>
                </c:pt>
                <c:pt idx="9122">
                  <c:v>13.983295574468082</c:v>
                </c:pt>
                <c:pt idx="9123">
                  <c:v>13.981607319148933</c:v>
                </c:pt>
                <c:pt idx="9124">
                  <c:v>13.981607319148935</c:v>
                </c:pt>
                <c:pt idx="9125">
                  <c:v>13.981165744680851</c:v>
                </c:pt>
                <c:pt idx="9126">
                  <c:v>13.981165744680851</c:v>
                </c:pt>
                <c:pt idx="9127">
                  <c:v>13.981581319148937</c:v>
                </c:pt>
                <c:pt idx="9128">
                  <c:v>13.982854042553191</c:v>
                </c:pt>
                <c:pt idx="9129">
                  <c:v>13.983269617021277</c:v>
                </c:pt>
                <c:pt idx="9130">
                  <c:v>13.983685191489363</c:v>
                </c:pt>
                <c:pt idx="9131">
                  <c:v>13.982438510638296</c:v>
                </c:pt>
                <c:pt idx="9132">
                  <c:v>13.980750255319148</c:v>
                </c:pt>
                <c:pt idx="9133">
                  <c:v>13.980334680851062</c:v>
                </c:pt>
                <c:pt idx="9134">
                  <c:v>13.980334680851062</c:v>
                </c:pt>
                <c:pt idx="9135">
                  <c:v>13.980334680851062</c:v>
                </c:pt>
                <c:pt idx="9136">
                  <c:v>13.97947753191489</c:v>
                </c:pt>
                <c:pt idx="9137">
                  <c:v>13.979035957446802</c:v>
                </c:pt>
                <c:pt idx="9138">
                  <c:v>13.979035957446806</c:v>
                </c:pt>
                <c:pt idx="9139">
                  <c:v>13.978620425531911</c:v>
                </c:pt>
                <c:pt idx="9140">
                  <c:v>13.977373744680849</c:v>
                </c:pt>
                <c:pt idx="9141">
                  <c:v>13.976958212765954</c:v>
                </c:pt>
                <c:pt idx="9142">
                  <c:v>13.975685531914891</c:v>
                </c:pt>
                <c:pt idx="9143">
                  <c:v>13.974438851063825</c:v>
                </c:pt>
                <c:pt idx="9144">
                  <c:v>13.973192170212764</c:v>
                </c:pt>
                <c:pt idx="9145">
                  <c:v>13.97191944680851</c:v>
                </c:pt>
                <c:pt idx="9146">
                  <c:v>13.971088297872342</c:v>
                </c:pt>
                <c:pt idx="9147">
                  <c:v>13.971088297872338</c:v>
                </c:pt>
                <c:pt idx="9148">
                  <c:v>13.971919404255317</c:v>
                </c:pt>
                <c:pt idx="9149">
                  <c:v>13.972334978723399</c:v>
                </c:pt>
                <c:pt idx="9150">
                  <c:v>13.972334978723399</c:v>
                </c:pt>
                <c:pt idx="9151">
                  <c:v>13.972334978723399</c:v>
                </c:pt>
                <c:pt idx="9152">
                  <c:v>13.972334978723399</c:v>
                </c:pt>
                <c:pt idx="9153">
                  <c:v>13.972334978723399</c:v>
                </c:pt>
                <c:pt idx="9154">
                  <c:v>13.971503829787228</c:v>
                </c:pt>
                <c:pt idx="9155">
                  <c:v>13.971503829787231</c:v>
                </c:pt>
                <c:pt idx="9156">
                  <c:v>13.971088255319145</c:v>
                </c:pt>
                <c:pt idx="9157">
                  <c:v>13.970672680851061</c:v>
                </c:pt>
                <c:pt idx="9158">
                  <c:v>13.970672680851065</c:v>
                </c:pt>
                <c:pt idx="9159">
                  <c:v>13.970672680851065</c:v>
                </c:pt>
                <c:pt idx="9160">
                  <c:v>13.970672680851065</c:v>
                </c:pt>
                <c:pt idx="9161">
                  <c:v>13.971114255319149</c:v>
                </c:pt>
                <c:pt idx="9162">
                  <c:v>13.970672680851065</c:v>
                </c:pt>
                <c:pt idx="9163">
                  <c:v>13.97025714893617</c:v>
                </c:pt>
                <c:pt idx="9164">
                  <c:v>13.969841617021276</c:v>
                </c:pt>
                <c:pt idx="9165">
                  <c:v>13.970698723404256</c:v>
                </c:pt>
                <c:pt idx="9166">
                  <c:v>13.971971404255319</c:v>
                </c:pt>
                <c:pt idx="9167">
                  <c:v>13.973659659574468</c:v>
                </c:pt>
                <c:pt idx="9168">
                  <c:v>13.976205063829786</c:v>
                </c:pt>
                <c:pt idx="9169">
                  <c:v>13.977893319148935</c:v>
                </c:pt>
                <c:pt idx="9170">
                  <c:v>13.979581574468085</c:v>
                </c:pt>
                <c:pt idx="9171">
                  <c:v>13.980023148936171</c:v>
                </c:pt>
                <c:pt idx="9172">
                  <c:v>13.980023148936171</c:v>
                </c:pt>
                <c:pt idx="9173">
                  <c:v>13.978750468085108</c:v>
                </c:pt>
                <c:pt idx="9174">
                  <c:v>13.977062212765961</c:v>
                </c:pt>
                <c:pt idx="9175">
                  <c:v>13.975373957446813</c:v>
                </c:pt>
                <c:pt idx="9176">
                  <c:v>13.97327012765958</c:v>
                </c:pt>
                <c:pt idx="9177">
                  <c:v>13.971166297872346</c:v>
                </c:pt>
                <c:pt idx="9178">
                  <c:v>13.969478042553197</c:v>
                </c:pt>
                <c:pt idx="9179">
                  <c:v>13.968231361702131</c:v>
                </c:pt>
                <c:pt idx="9180">
                  <c:v>13.966101531914896</c:v>
                </c:pt>
                <c:pt idx="9181">
                  <c:v>13.962724978723408</c:v>
                </c:pt>
                <c:pt idx="9182">
                  <c:v>13.959348425531919</c:v>
                </c:pt>
                <c:pt idx="9183">
                  <c:v>13.955556340425535</c:v>
                </c:pt>
                <c:pt idx="9184">
                  <c:v>13.951764255319151</c:v>
                </c:pt>
                <c:pt idx="9185">
                  <c:v>13.94797217021277</c:v>
                </c:pt>
                <c:pt idx="9186">
                  <c:v>13.944595617021278</c:v>
                </c:pt>
                <c:pt idx="9187">
                  <c:v>13.94205021276596</c:v>
                </c:pt>
                <c:pt idx="9188">
                  <c:v>13.939089234042553</c:v>
                </c:pt>
                <c:pt idx="9189">
                  <c:v>13.936985404255319</c:v>
                </c:pt>
                <c:pt idx="9190">
                  <c:v>13.93612829787234</c:v>
                </c:pt>
                <c:pt idx="9191">
                  <c:v>13.934855617021277</c:v>
                </c:pt>
                <c:pt idx="9192">
                  <c:v>13.934440085106383</c:v>
                </c:pt>
                <c:pt idx="9193">
                  <c:v>13.934855659574469</c:v>
                </c:pt>
                <c:pt idx="9194">
                  <c:v>13.935712765957447</c:v>
                </c:pt>
                <c:pt idx="9195">
                  <c:v>13.936569914893619</c:v>
                </c:pt>
                <c:pt idx="9196">
                  <c:v>13.938258170212768</c:v>
                </c:pt>
                <c:pt idx="9197">
                  <c:v>13.941193106382979</c:v>
                </c:pt>
                <c:pt idx="9198">
                  <c:v>13.94412804255319</c:v>
                </c:pt>
                <c:pt idx="9199">
                  <c:v>13.947062978723404</c:v>
                </c:pt>
                <c:pt idx="9200">
                  <c:v>13.949582340425531</c:v>
                </c:pt>
                <c:pt idx="9201">
                  <c:v>13.952958851063828</c:v>
                </c:pt>
                <c:pt idx="9202">
                  <c:v>13.955478212765955</c:v>
                </c:pt>
                <c:pt idx="9203">
                  <c:v>13.957997574468081</c:v>
                </c:pt>
                <c:pt idx="9204">
                  <c:v>13.960932510638292</c:v>
                </c:pt>
                <c:pt idx="9205">
                  <c:v>13.963867446808504</c:v>
                </c:pt>
                <c:pt idx="9206">
                  <c:v>13.966386851063824</c:v>
                </c:pt>
                <c:pt idx="9207">
                  <c:v>13.968906255319142</c:v>
                </c:pt>
                <c:pt idx="9208">
                  <c:v>13.971425659574464</c:v>
                </c:pt>
                <c:pt idx="9209">
                  <c:v>13.973971063829783</c:v>
                </c:pt>
                <c:pt idx="9210">
                  <c:v>13.976516425531912</c:v>
                </c:pt>
                <c:pt idx="9211">
                  <c:v>13.979061787234041</c:v>
                </c:pt>
                <c:pt idx="9212">
                  <c:v>13.98075004255319</c:v>
                </c:pt>
                <c:pt idx="9213">
                  <c:v>13.982022723404256</c:v>
                </c:pt>
                <c:pt idx="9214">
                  <c:v>13.983710978723407</c:v>
                </c:pt>
                <c:pt idx="9215">
                  <c:v>13.985814808510641</c:v>
                </c:pt>
                <c:pt idx="9216">
                  <c:v>13.988334212765961</c:v>
                </c:pt>
                <c:pt idx="9217">
                  <c:v>13.990438042553196</c:v>
                </c:pt>
                <c:pt idx="9218">
                  <c:v>13.993372978723405</c:v>
                </c:pt>
                <c:pt idx="9219">
                  <c:v>13.996749489361701</c:v>
                </c:pt>
                <c:pt idx="9220">
                  <c:v>14.000957106382979</c:v>
                </c:pt>
                <c:pt idx="9221">
                  <c:v>14.005164723404253</c:v>
                </c:pt>
                <c:pt idx="9222">
                  <c:v>14.008541234042553</c:v>
                </c:pt>
                <c:pt idx="9223">
                  <c:v>14.011917744680852</c:v>
                </c:pt>
                <c:pt idx="9224">
                  <c:v>14.01529425531915</c:v>
                </c:pt>
                <c:pt idx="9225">
                  <c:v>14.018670765957447</c:v>
                </c:pt>
                <c:pt idx="9226">
                  <c:v>14.022047276595744</c:v>
                </c:pt>
                <c:pt idx="9227">
                  <c:v>14.025865361702124</c:v>
                </c:pt>
                <c:pt idx="9228">
                  <c:v>14.030099021276595</c:v>
                </c:pt>
                <c:pt idx="9229">
                  <c:v>14.033891106382978</c:v>
                </c:pt>
                <c:pt idx="9230">
                  <c:v>14.037267659574466</c:v>
                </c:pt>
                <c:pt idx="9231">
                  <c:v>14.040644212765955</c:v>
                </c:pt>
                <c:pt idx="9232">
                  <c:v>14.044020765957445</c:v>
                </c:pt>
                <c:pt idx="9233">
                  <c:v>14.047812851063826</c:v>
                </c:pt>
                <c:pt idx="9234">
                  <c:v>14.051604936170207</c:v>
                </c:pt>
                <c:pt idx="9235">
                  <c:v>14.054981446808508</c:v>
                </c:pt>
                <c:pt idx="9236">
                  <c:v>14.057916382978719</c:v>
                </c:pt>
                <c:pt idx="9237">
                  <c:v>14.060020170212763</c:v>
                </c:pt>
                <c:pt idx="9238">
                  <c:v>14.062539531914888</c:v>
                </c:pt>
                <c:pt idx="9239">
                  <c:v>14.065500468085101</c:v>
                </c:pt>
                <c:pt idx="9240">
                  <c:v>14.066773148936164</c:v>
                </c:pt>
                <c:pt idx="9241">
                  <c:v>14.066773148936164</c:v>
                </c:pt>
                <c:pt idx="9242">
                  <c:v>14.065915999999996</c:v>
                </c:pt>
                <c:pt idx="9243">
                  <c:v>14.063812170212765</c:v>
                </c:pt>
                <c:pt idx="9244">
                  <c:v>14.061292808510638</c:v>
                </c:pt>
                <c:pt idx="9245">
                  <c:v>14.058773446808511</c:v>
                </c:pt>
                <c:pt idx="9246">
                  <c:v>14.056254085106383</c:v>
                </c:pt>
                <c:pt idx="9247">
                  <c:v>14.05331914893617</c:v>
                </c:pt>
                <c:pt idx="9248">
                  <c:v>14.049942638297873</c:v>
                </c:pt>
                <c:pt idx="9249">
                  <c:v>14.046566127659572</c:v>
                </c:pt>
                <c:pt idx="9250">
                  <c:v>14.043189617021278</c:v>
                </c:pt>
                <c:pt idx="9251">
                  <c:v>14.041085829787233</c:v>
                </c:pt>
                <c:pt idx="9252">
                  <c:v>14.03898204255319</c:v>
                </c:pt>
                <c:pt idx="9253">
                  <c:v>14.037293787234036</c:v>
                </c:pt>
                <c:pt idx="9254">
                  <c:v>14.035605531914886</c:v>
                </c:pt>
                <c:pt idx="9255">
                  <c:v>14.033917276595735</c:v>
                </c:pt>
                <c:pt idx="9256">
                  <c:v>14.033060127659562</c:v>
                </c:pt>
                <c:pt idx="9257">
                  <c:v>14.033475702127648</c:v>
                </c:pt>
                <c:pt idx="9258">
                  <c:v>14.033475702127648</c:v>
                </c:pt>
                <c:pt idx="9259">
                  <c:v>14.034306851063819</c:v>
                </c:pt>
                <c:pt idx="9260">
                  <c:v>14.035553531914882</c:v>
                </c:pt>
                <c:pt idx="9261">
                  <c:v>14.036384638297859</c:v>
                </c:pt>
                <c:pt idx="9262">
                  <c:v>14.036800170212754</c:v>
                </c:pt>
                <c:pt idx="9263">
                  <c:v>14.03721570212765</c:v>
                </c:pt>
                <c:pt idx="9264">
                  <c:v>14.0389039574468</c:v>
                </c:pt>
                <c:pt idx="9265">
                  <c:v>14.039761106382972</c:v>
                </c:pt>
                <c:pt idx="9266">
                  <c:v>14.040202680851058</c:v>
                </c:pt>
                <c:pt idx="9267">
                  <c:v>14.039787148936165</c:v>
                </c:pt>
                <c:pt idx="9268">
                  <c:v>14.039371617021274</c:v>
                </c:pt>
                <c:pt idx="9269">
                  <c:v>14.039371617021274</c:v>
                </c:pt>
                <c:pt idx="9270">
                  <c:v>14.040202723404251</c:v>
                </c:pt>
                <c:pt idx="9271">
                  <c:v>14.041033829787231</c:v>
                </c:pt>
                <c:pt idx="9272">
                  <c:v>14.042280510638294</c:v>
                </c:pt>
                <c:pt idx="9273">
                  <c:v>14.042696085106382</c:v>
                </c:pt>
                <c:pt idx="9274">
                  <c:v>14.043527234042553</c:v>
                </c:pt>
                <c:pt idx="9275">
                  <c:v>14.044358382978725</c:v>
                </c:pt>
                <c:pt idx="9276">
                  <c:v>14.045215531914897</c:v>
                </c:pt>
                <c:pt idx="9277">
                  <c:v>14.046903787234047</c:v>
                </c:pt>
                <c:pt idx="9278">
                  <c:v>14.048592042553196</c:v>
                </c:pt>
                <c:pt idx="9279">
                  <c:v>14.050280297872344</c:v>
                </c:pt>
                <c:pt idx="9280">
                  <c:v>14.051137446808513</c:v>
                </c:pt>
                <c:pt idx="9281">
                  <c:v>14.051994595744686</c:v>
                </c:pt>
                <c:pt idx="9282">
                  <c:v>14.053267319148944</c:v>
                </c:pt>
                <c:pt idx="9283">
                  <c:v>14.054124468085114</c:v>
                </c:pt>
                <c:pt idx="9284">
                  <c:v>14.0545660425532</c:v>
                </c:pt>
                <c:pt idx="9285">
                  <c:v>14.055838765957454</c:v>
                </c:pt>
                <c:pt idx="9286">
                  <c:v>14.056254340425539</c:v>
                </c:pt>
                <c:pt idx="9287">
                  <c:v>14.056669914893625</c:v>
                </c:pt>
                <c:pt idx="9288">
                  <c:v>14.057085489361707</c:v>
                </c:pt>
                <c:pt idx="9289">
                  <c:v>14.058773744680854</c:v>
                </c:pt>
                <c:pt idx="9290">
                  <c:v>14.06129310638298</c:v>
                </c:pt>
                <c:pt idx="9291">
                  <c:v>14.063812468085107</c:v>
                </c:pt>
                <c:pt idx="9292">
                  <c:v>14.066331829787234</c:v>
                </c:pt>
                <c:pt idx="9293">
                  <c:v>14.068435659574467</c:v>
                </c:pt>
                <c:pt idx="9294">
                  <c:v>14.070955063829789</c:v>
                </c:pt>
                <c:pt idx="9295">
                  <c:v>14.073474468085109</c:v>
                </c:pt>
                <c:pt idx="9296">
                  <c:v>14.076019872340426</c:v>
                </c:pt>
                <c:pt idx="9297">
                  <c:v>14.078980851063831</c:v>
                </c:pt>
                <c:pt idx="9298">
                  <c:v>14.079837957446809</c:v>
                </c:pt>
                <c:pt idx="9299">
                  <c:v>14.080695063829788</c:v>
                </c:pt>
                <c:pt idx="9300">
                  <c:v>14.081967744680854</c:v>
                </c:pt>
                <c:pt idx="9301">
                  <c:v>14.082383276595747</c:v>
                </c:pt>
                <c:pt idx="9302">
                  <c:v>14.082798808510642</c:v>
                </c:pt>
                <c:pt idx="9303">
                  <c:v>14.083240382978728</c:v>
                </c:pt>
                <c:pt idx="9304">
                  <c:v>14.082383234042556</c:v>
                </c:pt>
                <c:pt idx="9305">
                  <c:v>14.081110553191492</c:v>
                </c:pt>
                <c:pt idx="9306">
                  <c:v>14.079006723404257</c:v>
                </c:pt>
                <c:pt idx="9307">
                  <c:v>14.076902936170214</c:v>
                </c:pt>
                <c:pt idx="9308">
                  <c:v>14.075214680851063</c:v>
                </c:pt>
                <c:pt idx="9309">
                  <c:v>14.073526425531915</c:v>
                </c:pt>
                <c:pt idx="9310">
                  <c:v>14.071838170212764</c:v>
                </c:pt>
                <c:pt idx="9311">
                  <c:v>14.06973434042553</c:v>
                </c:pt>
                <c:pt idx="9312">
                  <c:v>14.067630510638296</c:v>
                </c:pt>
                <c:pt idx="9313">
                  <c:v>14.065500680851061</c:v>
                </c:pt>
                <c:pt idx="9314">
                  <c:v>14.064669531914893</c:v>
                </c:pt>
                <c:pt idx="9315">
                  <c:v>14.063838382978719</c:v>
                </c:pt>
                <c:pt idx="9316">
                  <c:v>14.063007234042548</c:v>
                </c:pt>
                <c:pt idx="9317">
                  <c:v>14.061760553191483</c:v>
                </c:pt>
                <c:pt idx="9318">
                  <c:v>14.060513872340421</c:v>
                </c:pt>
                <c:pt idx="9319">
                  <c:v>14.05882561702127</c:v>
                </c:pt>
                <c:pt idx="9320">
                  <c:v>14.05882561702127</c:v>
                </c:pt>
                <c:pt idx="9321">
                  <c:v>14.0579944680851</c:v>
                </c:pt>
                <c:pt idx="9322">
                  <c:v>14.057163319148932</c:v>
                </c:pt>
                <c:pt idx="9323">
                  <c:v>14.055890638297866</c:v>
                </c:pt>
                <c:pt idx="9324">
                  <c:v>14.053371234042547</c:v>
                </c:pt>
                <c:pt idx="9325">
                  <c:v>14.050851829787227</c:v>
                </c:pt>
                <c:pt idx="9326">
                  <c:v>14.049163574468079</c:v>
                </c:pt>
                <c:pt idx="9327">
                  <c:v>14.047890893617014</c:v>
                </c:pt>
                <c:pt idx="9328">
                  <c:v>14.04703374468084</c:v>
                </c:pt>
                <c:pt idx="9329">
                  <c:v>14.045761021276585</c:v>
                </c:pt>
                <c:pt idx="9330">
                  <c:v>14.045345446808501</c:v>
                </c:pt>
                <c:pt idx="9331">
                  <c:v>14.044903872340415</c:v>
                </c:pt>
                <c:pt idx="9332">
                  <c:v>14.043631148936157</c:v>
                </c:pt>
                <c:pt idx="9333">
                  <c:v>14.042358425531903</c:v>
                </c:pt>
                <c:pt idx="9334">
                  <c:v>14.041942851063817</c:v>
                </c:pt>
                <c:pt idx="9335">
                  <c:v>14.041942851063821</c:v>
                </c:pt>
                <c:pt idx="9336">
                  <c:v>14.040696170212756</c:v>
                </c:pt>
                <c:pt idx="9337">
                  <c:v>14.040280638297867</c:v>
                </c:pt>
                <c:pt idx="9338">
                  <c:v>14.039865106382976</c:v>
                </c:pt>
                <c:pt idx="9339">
                  <c:v>14.039449574468083</c:v>
                </c:pt>
                <c:pt idx="9340">
                  <c:v>14.040722255319146</c:v>
                </c:pt>
                <c:pt idx="9341">
                  <c:v>14.041994936170212</c:v>
                </c:pt>
                <c:pt idx="9342">
                  <c:v>14.042410468085103</c:v>
                </c:pt>
                <c:pt idx="9343">
                  <c:v>14.042826042553189</c:v>
                </c:pt>
                <c:pt idx="9344">
                  <c:v>14.041994893617021</c:v>
                </c:pt>
                <c:pt idx="9345">
                  <c:v>14.042410468085103</c:v>
                </c:pt>
                <c:pt idx="9346">
                  <c:v>14.042410468085103</c:v>
                </c:pt>
                <c:pt idx="9347">
                  <c:v>14.042410468085103</c:v>
                </c:pt>
                <c:pt idx="9348">
                  <c:v>14.043267617021273</c:v>
                </c:pt>
                <c:pt idx="9349">
                  <c:v>14.044124765957443</c:v>
                </c:pt>
                <c:pt idx="9350">
                  <c:v>14.044124765957443</c:v>
                </c:pt>
                <c:pt idx="9351">
                  <c:v>14.044124765957443</c:v>
                </c:pt>
                <c:pt idx="9352">
                  <c:v>14.04495587234042</c:v>
                </c:pt>
                <c:pt idx="9353">
                  <c:v>14.04495587234042</c:v>
                </c:pt>
                <c:pt idx="9354">
                  <c:v>14.04495587234042</c:v>
                </c:pt>
                <c:pt idx="9355">
                  <c:v>14.044540340425524</c:v>
                </c:pt>
                <c:pt idx="9356">
                  <c:v>14.043293659574463</c:v>
                </c:pt>
                <c:pt idx="9357">
                  <c:v>14.042046978723398</c:v>
                </c:pt>
                <c:pt idx="9358">
                  <c:v>14.040774297872336</c:v>
                </c:pt>
                <c:pt idx="9359">
                  <c:v>14.039917191489355</c:v>
                </c:pt>
                <c:pt idx="9360">
                  <c:v>14.039917191489359</c:v>
                </c:pt>
                <c:pt idx="9361">
                  <c:v>14.039060085106378</c:v>
                </c:pt>
                <c:pt idx="9362">
                  <c:v>14.037787404255315</c:v>
                </c:pt>
                <c:pt idx="9363">
                  <c:v>14.036930297872333</c:v>
                </c:pt>
                <c:pt idx="9364">
                  <c:v>14.036073191489354</c:v>
                </c:pt>
                <c:pt idx="9365">
                  <c:v>14.03563161702127</c:v>
                </c:pt>
                <c:pt idx="9366">
                  <c:v>14.03563161702127</c:v>
                </c:pt>
                <c:pt idx="9367">
                  <c:v>14.0347744680851</c:v>
                </c:pt>
                <c:pt idx="9368">
                  <c:v>14.035190042553186</c:v>
                </c:pt>
                <c:pt idx="9369">
                  <c:v>14.036021191489358</c:v>
                </c:pt>
                <c:pt idx="9370">
                  <c:v>14.038124978723399</c:v>
                </c:pt>
                <c:pt idx="9371">
                  <c:v>14.041059914893612</c:v>
                </c:pt>
                <c:pt idx="9372">
                  <c:v>14.043994851063825</c:v>
                </c:pt>
                <c:pt idx="9373">
                  <c:v>14.046540212765951</c:v>
                </c:pt>
                <c:pt idx="9374">
                  <c:v>14.048643999999994</c:v>
                </c:pt>
                <c:pt idx="9375">
                  <c:v>14.04991672340425</c:v>
                </c:pt>
                <c:pt idx="9376">
                  <c:v>14.05077387234042</c:v>
                </c:pt>
                <c:pt idx="9377">
                  <c:v>14.051605021276592</c:v>
                </c:pt>
                <c:pt idx="9378">
                  <c:v>14.05329327659574</c:v>
                </c:pt>
                <c:pt idx="9379">
                  <c:v>14.054565999999994</c:v>
                </c:pt>
                <c:pt idx="9380">
                  <c:v>14.056254255319145</c:v>
                </c:pt>
                <c:pt idx="9381">
                  <c:v>14.05666982978723</c:v>
                </c:pt>
                <c:pt idx="9382">
                  <c:v>14.057085404255318</c:v>
                </c:pt>
                <c:pt idx="9383">
                  <c:v>14.058773659574467</c:v>
                </c:pt>
                <c:pt idx="9384">
                  <c:v>14.058773659574468</c:v>
                </c:pt>
                <c:pt idx="9385">
                  <c:v>14.059189191489361</c:v>
                </c:pt>
                <c:pt idx="9386">
                  <c:v>14.059604723404252</c:v>
                </c:pt>
                <c:pt idx="9387">
                  <c:v>14.058747574468082</c:v>
                </c:pt>
                <c:pt idx="9388">
                  <c:v>14.058331999999998</c:v>
                </c:pt>
                <c:pt idx="9389">
                  <c:v>14.058773574468082</c:v>
                </c:pt>
                <c:pt idx="9390">
                  <c:v>14.059189106382975</c:v>
                </c:pt>
                <c:pt idx="9391">
                  <c:v>14.06043578723404</c:v>
                </c:pt>
                <c:pt idx="9392">
                  <c:v>14.062124042553188</c:v>
                </c:pt>
                <c:pt idx="9393">
                  <c:v>14.063812297872337</c:v>
                </c:pt>
                <c:pt idx="9394">
                  <c:v>14.0650849787234</c:v>
                </c:pt>
                <c:pt idx="9395">
                  <c:v>14.066357659574464</c:v>
                </c:pt>
                <c:pt idx="9396">
                  <c:v>14.068461489361699</c:v>
                </c:pt>
                <c:pt idx="9397">
                  <c:v>14.071396468085107</c:v>
                </c:pt>
                <c:pt idx="9398">
                  <c:v>14.074357446808511</c:v>
                </c:pt>
                <c:pt idx="9399">
                  <c:v>14.076902851063831</c:v>
                </c:pt>
                <c:pt idx="9400">
                  <c:v>14.08027936170213</c:v>
                </c:pt>
                <c:pt idx="9401">
                  <c:v>14.08282472340426</c:v>
                </c:pt>
                <c:pt idx="9402">
                  <c:v>14.084928510638299</c:v>
                </c:pt>
                <c:pt idx="9403">
                  <c:v>14.088720595744682</c:v>
                </c:pt>
                <c:pt idx="9404">
                  <c:v>14.092512680851067</c:v>
                </c:pt>
                <c:pt idx="9405">
                  <c:v>14.096304765957452</c:v>
                </c:pt>
                <c:pt idx="9406">
                  <c:v>14.099681276595749</c:v>
                </c:pt>
                <c:pt idx="9407">
                  <c:v>14.102642255319155</c:v>
                </c:pt>
                <c:pt idx="9408">
                  <c:v>14.105603191489367</c:v>
                </c:pt>
                <c:pt idx="9409">
                  <c:v>14.109810851063838</c:v>
                </c:pt>
                <c:pt idx="9410">
                  <c:v>14.114044468085112</c:v>
                </c:pt>
                <c:pt idx="9411">
                  <c:v>14.118693659574474</c:v>
                </c:pt>
                <c:pt idx="9412">
                  <c:v>14.122070212765966</c:v>
                </c:pt>
                <c:pt idx="9413">
                  <c:v>14.125446765957456</c:v>
                </c:pt>
                <c:pt idx="9414">
                  <c:v>14.12840774468086</c:v>
                </c:pt>
                <c:pt idx="9415">
                  <c:v>14.130096000000009</c:v>
                </c:pt>
                <c:pt idx="9416">
                  <c:v>14.131784255319157</c:v>
                </c:pt>
                <c:pt idx="9417">
                  <c:v>14.133472553191497</c:v>
                </c:pt>
                <c:pt idx="9418">
                  <c:v>14.134745276595755</c:v>
                </c:pt>
                <c:pt idx="9419">
                  <c:v>14.136018000000009</c:v>
                </c:pt>
                <c:pt idx="9420">
                  <c:v>14.13684914893618</c:v>
                </c:pt>
                <c:pt idx="9421">
                  <c:v>14.13684914893618</c:v>
                </c:pt>
                <c:pt idx="9422">
                  <c:v>14.138121829787242</c:v>
                </c:pt>
                <c:pt idx="9423">
                  <c:v>14.139394510638304</c:v>
                </c:pt>
                <c:pt idx="9424">
                  <c:v>14.140251617021278</c:v>
                </c:pt>
                <c:pt idx="9425">
                  <c:v>14.139836085106387</c:v>
                </c:pt>
                <c:pt idx="9426">
                  <c:v>14.139420510638301</c:v>
                </c:pt>
                <c:pt idx="9427">
                  <c:v>14.13900497872341</c:v>
                </c:pt>
                <c:pt idx="9428">
                  <c:v>14.139004978723406</c:v>
                </c:pt>
                <c:pt idx="9429">
                  <c:v>14.139420510638299</c:v>
                </c:pt>
                <c:pt idx="9430">
                  <c:v>14.139836085106385</c:v>
                </c:pt>
                <c:pt idx="9431">
                  <c:v>14.141108765957449</c:v>
                </c:pt>
                <c:pt idx="9432">
                  <c:v>14.141550340425535</c:v>
                </c:pt>
                <c:pt idx="9433">
                  <c:v>14.141550340425532</c:v>
                </c:pt>
                <c:pt idx="9434">
                  <c:v>14.141550340425532</c:v>
                </c:pt>
                <c:pt idx="9435">
                  <c:v>14.140693234042555</c:v>
                </c:pt>
                <c:pt idx="9436">
                  <c:v>14.140251659574467</c:v>
                </c:pt>
                <c:pt idx="9437">
                  <c:v>14.140693234042553</c:v>
                </c:pt>
                <c:pt idx="9438">
                  <c:v>14.141134808510634</c:v>
                </c:pt>
                <c:pt idx="9439">
                  <c:v>14.141134808510635</c:v>
                </c:pt>
                <c:pt idx="9440">
                  <c:v>14.141550382978723</c:v>
                </c:pt>
                <c:pt idx="9441">
                  <c:v>14.142381531914895</c:v>
                </c:pt>
                <c:pt idx="9442">
                  <c:v>14.143212680851065</c:v>
                </c:pt>
                <c:pt idx="9443">
                  <c:v>14.142381531914895</c:v>
                </c:pt>
                <c:pt idx="9444">
                  <c:v>14.141134808510637</c:v>
                </c:pt>
                <c:pt idx="9445">
                  <c:v>14.139446553191492</c:v>
                </c:pt>
                <c:pt idx="9446">
                  <c:v>14.137758297872342</c:v>
                </c:pt>
                <c:pt idx="9447">
                  <c:v>14.136485617021281</c:v>
                </c:pt>
                <c:pt idx="9448">
                  <c:v>14.136044042553195</c:v>
                </c:pt>
                <c:pt idx="9449">
                  <c:v>14.136485617021281</c:v>
                </c:pt>
                <c:pt idx="9450">
                  <c:v>14.136485617021281</c:v>
                </c:pt>
                <c:pt idx="9451">
                  <c:v>14.136485617021277</c:v>
                </c:pt>
                <c:pt idx="9452">
                  <c:v>14.135654468085107</c:v>
                </c:pt>
                <c:pt idx="9453">
                  <c:v>14.135238893617023</c:v>
                </c:pt>
                <c:pt idx="9454">
                  <c:v>14.134823319148937</c:v>
                </c:pt>
                <c:pt idx="9455">
                  <c:v>14.135238893617023</c:v>
                </c:pt>
                <c:pt idx="9456">
                  <c:v>14.135680425531914</c:v>
                </c:pt>
                <c:pt idx="9457">
                  <c:v>14.135238893617023</c:v>
                </c:pt>
                <c:pt idx="9458">
                  <c:v>14.134381787234046</c:v>
                </c:pt>
                <c:pt idx="9459">
                  <c:v>14.134823319148941</c:v>
                </c:pt>
                <c:pt idx="9460">
                  <c:v>14.13568042553192</c:v>
                </c:pt>
                <c:pt idx="9461">
                  <c:v>14.137368680851068</c:v>
                </c:pt>
                <c:pt idx="9462">
                  <c:v>14.139888085106385</c:v>
                </c:pt>
                <c:pt idx="9463">
                  <c:v>14.141576340425537</c:v>
                </c:pt>
                <c:pt idx="9464">
                  <c:v>14.142849021276602</c:v>
                </c:pt>
                <c:pt idx="9465">
                  <c:v>14.144121702127663</c:v>
                </c:pt>
                <c:pt idx="9466">
                  <c:v>14.14497880851064</c:v>
                </c:pt>
                <c:pt idx="9467">
                  <c:v>14.146251489361704</c:v>
                </c:pt>
                <c:pt idx="9468">
                  <c:v>14.148381319148937</c:v>
                </c:pt>
                <c:pt idx="9469">
                  <c:v>14.150069574468086</c:v>
                </c:pt>
                <c:pt idx="9470">
                  <c:v>14.151757829787231</c:v>
                </c:pt>
                <c:pt idx="9471">
                  <c:v>14.153446085106379</c:v>
                </c:pt>
                <c:pt idx="9472">
                  <c:v>14.155549914893614</c:v>
                </c:pt>
                <c:pt idx="9473">
                  <c:v>14.158069319148931</c:v>
                </c:pt>
                <c:pt idx="9474">
                  <c:v>14.160173148936169</c:v>
                </c:pt>
                <c:pt idx="9475">
                  <c:v>14.162692553191487</c:v>
                </c:pt>
                <c:pt idx="9476">
                  <c:v>14.16438085106383</c:v>
                </c:pt>
                <c:pt idx="9477">
                  <c:v>14.165212000000004</c:v>
                </c:pt>
                <c:pt idx="9478">
                  <c:v>14.166043148936174</c:v>
                </c:pt>
                <c:pt idx="9479">
                  <c:v>14.167289872340433</c:v>
                </c:pt>
                <c:pt idx="9480">
                  <c:v>14.168562595744687</c:v>
                </c:pt>
                <c:pt idx="9481">
                  <c:v>14.169835319148943</c:v>
                </c:pt>
                <c:pt idx="9482">
                  <c:v>14.171523574468091</c:v>
                </c:pt>
                <c:pt idx="9483">
                  <c:v>14.171965148936176</c:v>
                </c:pt>
                <c:pt idx="9484">
                  <c:v>14.172380723404258</c:v>
                </c:pt>
                <c:pt idx="9485">
                  <c:v>14.171939148936172</c:v>
                </c:pt>
                <c:pt idx="9486">
                  <c:v>14.171523574468084</c:v>
                </c:pt>
                <c:pt idx="9487">
                  <c:v>14.170666425531914</c:v>
                </c:pt>
                <c:pt idx="9488">
                  <c:v>14.169835276595739</c:v>
                </c:pt>
                <c:pt idx="9489">
                  <c:v>14.169419702127653</c:v>
                </c:pt>
                <c:pt idx="9490">
                  <c:v>14.169835276595739</c:v>
                </c:pt>
                <c:pt idx="9491">
                  <c:v>14.170250851063823</c:v>
                </c:pt>
                <c:pt idx="9492">
                  <c:v>14.171107957446802</c:v>
                </c:pt>
                <c:pt idx="9493">
                  <c:v>14.171939063829782</c:v>
                </c:pt>
                <c:pt idx="9494">
                  <c:v>14.171939063829782</c:v>
                </c:pt>
                <c:pt idx="9495">
                  <c:v>14.171939063829786</c:v>
                </c:pt>
                <c:pt idx="9496">
                  <c:v>14.171939063829786</c:v>
                </c:pt>
                <c:pt idx="9497">
                  <c:v>14.171939063829788</c:v>
                </c:pt>
                <c:pt idx="9498">
                  <c:v>14.171939063829788</c:v>
                </c:pt>
                <c:pt idx="9499">
                  <c:v>14.172354638297874</c:v>
                </c:pt>
                <c:pt idx="9500">
                  <c:v>14.172354638297874</c:v>
                </c:pt>
                <c:pt idx="9501">
                  <c:v>14.172770212765959</c:v>
                </c:pt>
                <c:pt idx="9502">
                  <c:v>14.172770212765961</c:v>
                </c:pt>
                <c:pt idx="9503">
                  <c:v>14.171913106382984</c:v>
                </c:pt>
                <c:pt idx="9504">
                  <c:v>14.171081957446813</c:v>
                </c:pt>
                <c:pt idx="9505">
                  <c:v>14.169835234042555</c:v>
                </c:pt>
                <c:pt idx="9506">
                  <c:v>14.168146978723406</c:v>
                </c:pt>
                <c:pt idx="9507">
                  <c:v>14.166043148936176</c:v>
                </c:pt>
                <c:pt idx="9508">
                  <c:v>14.163939319148939</c:v>
                </c:pt>
                <c:pt idx="9509">
                  <c:v>14.161835489361705</c:v>
                </c:pt>
                <c:pt idx="9510">
                  <c:v>14.160562808510642</c:v>
                </c:pt>
                <c:pt idx="9511">
                  <c:v>14.158874553191493</c:v>
                </c:pt>
                <c:pt idx="9512">
                  <c:v>14.158017446808516</c:v>
                </c:pt>
                <c:pt idx="9513">
                  <c:v>14.157160340425536</c:v>
                </c:pt>
                <c:pt idx="9514">
                  <c:v>14.156303234042559</c:v>
                </c:pt>
                <c:pt idx="9515">
                  <c:v>14.15544612765958</c:v>
                </c:pt>
                <c:pt idx="9516">
                  <c:v>14.155030553191496</c:v>
                </c:pt>
                <c:pt idx="9517">
                  <c:v>14.155030553191496</c:v>
                </c:pt>
                <c:pt idx="9518">
                  <c:v>14.155030553191496</c:v>
                </c:pt>
                <c:pt idx="9519">
                  <c:v>14.155887659574473</c:v>
                </c:pt>
                <c:pt idx="9520">
                  <c:v>14.15674476595745</c:v>
                </c:pt>
                <c:pt idx="9521">
                  <c:v>14.158433021276599</c:v>
                </c:pt>
                <c:pt idx="9522">
                  <c:v>14.160562808510642</c:v>
                </c:pt>
                <c:pt idx="9523">
                  <c:v>14.162251063829791</c:v>
                </c:pt>
                <c:pt idx="9524">
                  <c:v>14.163939319148939</c:v>
                </c:pt>
                <c:pt idx="9525">
                  <c:v>14.165212000000002</c:v>
                </c:pt>
                <c:pt idx="9526">
                  <c:v>14.166484680851067</c:v>
                </c:pt>
                <c:pt idx="9527">
                  <c:v>14.168172936170217</c:v>
                </c:pt>
                <c:pt idx="9528">
                  <c:v>14.169861191489369</c:v>
                </c:pt>
                <c:pt idx="9529">
                  <c:v>14.171549446808518</c:v>
                </c:pt>
                <c:pt idx="9530">
                  <c:v>14.174068851063838</c:v>
                </c:pt>
                <c:pt idx="9531">
                  <c:v>14.176588255319155</c:v>
                </c:pt>
                <c:pt idx="9532">
                  <c:v>14.179133659574472</c:v>
                </c:pt>
                <c:pt idx="9533">
                  <c:v>14.180821914893619</c:v>
                </c:pt>
                <c:pt idx="9534">
                  <c:v>14.18295174468085</c:v>
                </c:pt>
                <c:pt idx="9535">
                  <c:v>14.184639999999996</c:v>
                </c:pt>
                <c:pt idx="9536">
                  <c:v>14.186743829787229</c:v>
                </c:pt>
                <c:pt idx="9537">
                  <c:v>14.188432085106378</c:v>
                </c:pt>
                <c:pt idx="9538">
                  <c:v>14.18970476595744</c:v>
                </c:pt>
                <c:pt idx="9539">
                  <c:v>14.191393021276587</c:v>
                </c:pt>
                <c:pt idx="9540">
                  <c:v>14.193938425531908</c:v>
                </c:pt>
                <c:pt idx="9541">
                  <c:v>14.197314936170205</c:v>
                </c:pt>
                <c:pt idx="9542">
                  <c:v>14.200275914893609</c:v>
                </c:pt>
                <c:pt idx="9543">
                  <c:v>14.202795319148926</c:v>
                </c:pt>
                <c:pt idx="9544">
                  <c:v>14.204483574468075</c:v>
                </c:pt>
                <c:pt idx="9545">
                  <c:v>14.206587404255313</c:v>
                </c:pt>
                <c:pt idx="9546">
                  <c:v>14.208275659574461</c:v>
                </c:pt>
                <c:pt idx="9547">
                  <c:v>14.209963914893612</c:v>
                </c:pt>
                <c:pt idx="9548">
                  <c:v>14.211236595744674</c:v>
                </c:pt>
                <c:pt idx="9549">
                  <c:v>14.213340425531911</c:v>
                </c:pt>
                <c:pt idx="9550">
                  <c:v>14.215028680851061</c:v>
                </c:pt>
                <c:pt idx="9551">
                  <c:v>14.217132510638296</c:v>
                </c:pt>
                <c:pt idx="9552">
                  <c:v>14.219651914893616</c:v>
                </c:pt>
                <c:pt idx="9553">
                  <c:v>14.22175574468085</c:v>
                </c:pt>
                <c:pt idx="9554">
                  <c:v>14.223859574468085</c:v>
                </c:pt>
                <c:pt idx="9555">
                  <c:v>14.225963404255319</c:v>
                </c:pt>
                <c:pt idx="9556">
                  <c:v>14.227236085106378</c:v>
                </c:pt>
                <c:pt idx="9557">
                  <c:v>14.227677617021273</c:v>
                </c:pt>
                <c:pt idx="9558">
                  <c:v>14.228093191489361</c:v>
                </c:pt>
                <c:pt idx="9559">
                  <c:v>14.228093191489361</c:v>
                </c:pt>
                <c:pt idx="9560">
                  <c:v>14.228508765957447</c:v>
                </c:pt>
                <c:pt idx="9561">
                  <c:v>14.228508765957447</c:v>
                </c:pt>
                <c:pt idx="9562">
                  <c:v>14.229365872340423</c:v>
                </c:pt>
                <c:pt idx="9563">
                  <c:v>14.229365872340423</c:v>
                </c:pt>
                <c:pt idx="9564">
                  <c:v>14.229781446808509</c:v>
                </c:pt>
                <c:pt idx="9565">
                  <c:v>14.229781446808508</c:v>
                </c:pt>
                <c:pt idx="9566">
                  <c:v>14.229781446808508</c:v>
                </c:pt>
                <c:pt idx="9567">
                  <c:v>14.229365872340422</c:v>
                </c:pt>
                <c:pt idx="9568">
                  <c:v>14.227262042553187</c:v>
                </c:pt>
                <c:pt idx="9569">
                  <c:v>14.224716680851062</c:v>
                </c:pt>
                <c:pt idx="9570">
                  <c:v>14.223028425531913</c:v>
                </c:pt>
                <c:pt idx="9571">
                  <c:v>14.221781702127654</c:v>
                </c:pt>
                <c:pt idx="9572">
                  <c:v>14.220509021276591</c:v>
                </c:pt>
                <c:pt idx="9573">
                  <c:v>14.219677872340419</c:v>
                </c:pt>
                <c:pt idx="9574">
                  <c:v>14.218846723404251</c:v>
                </c:pt>
                <c:pt idx="9575">
                  <c:v>14.21801557446808</c:v>
                </c:pt>
                <c:pt idx="9576">
                  <c:v>14.21718442553191</c:v>
                </c:pt>
                <c:pt idx="9577">
                  <c:v>14.216353276595738</c:v>
                </c:pt>
                <c:pt idx="9578">
                  <c:v>14.214665021276593</c:v>
                </c:pt>
                <c:pt idx="9579">
                  <c:v>14.214249446808507</c:v>
                </c:pt>
                <c:pt idx="9580">
                  <c:v>14.213392340425527</c:v>
                </c:pt>
                <c:pt idx="9581">
                  <c:v>14.212119659574464</c:v>
                </c:pt>
                <c:pt idx="9582">
                  <c:v>14.210431404255313</c:v>
                </c:pt>
                <c:pt idx="9583">
                  <c:v>14.207911999999997</c:v>
                </c:pt>
                <c:pt idx="9584">
                  <c:v>14.205808170212762</c:v>
                </c:pt>
                <c:pt idx="9585">
                  <c:v>14.2045354893617</c:v>
                </c:pt>
                <c:pt idx="9586">
                  <c:v>14.203262808510637</c:v>
                </c:pt>
                <c:pt idx="9587">
                  <c:v>14.20071740425532</c:v>
                </c:pt>
                <c:pt idx="9588">
                  <c:v>14.197756425531914</c:v>
                </c:pt>
                <c:pt idx="9589">
                  <c:v>14.194379914893617</c:v>
                </c:pt>
                <c:pt idx="9590">
                  <c:v>14.191418936170212</c:v>
                </c:pt>
                <c:pt idx="9591">
                  <c:v>14.188873531914892</c:v>
                </c:pt>
                <c:pt idx="9592">
                  <c:v>14.185912553191487</c:v>
                </c:pt>
                <c:pt idx="9593">
                  <c:v>14.183367148936167</c:v>
                </c:pt>
                <c:pt idx="9594">
                  <c:v>14.181263319148936</c:v>
                </c:pt>
                <c:pt idx="9595">
                  <c:v>14.178717914893616</c:v>
                </c:pt>
                <c:pt idx="9596">
                  <c:v>14.17578293617021</c:v>
                </c:pt>
                <c:pt idx="9597">
                  <c:v>14.173263531914891</c:v>
                </c:pt>
                <c:pt idx="9598">
                  <c:v>14.170302553191487</c:v>
                </c:pt>
                <c:pt idx="9599">
                  <c:v>14.167783148936168</c:v>
                </c:pt>
                <c:pt idx="9600">
                  <c:v>14.165679319148934</c:v>
                </c:pt>
                <c:pt idx="9601">
                  <c:v>14.162718382978722</c:v>
                </c:pt>
                <c:pt idx="9602">
                  <c:v>14.159341872340425</c:v>
                </c:pt>
                <c:pt idx="9603">
                  <c:v>14.156796468085105</c:v>
                </c:pt>
                <c:pt idx="9604">
                  <c:v>14.155108212765956</c:v>
                </c:pt>
                <c:pt idx="9605">
                  <c:v>14.153861489361702</c:v>
                </c:pt>
                <c:pt idx="9606">
                  <c:v>14.152173191489362</c:v>
                </c:pt>
                <c:pt idx="9607">
                  <c:v>14.150484893617023</c:v>
                </c:pt>
                <c:pt idx="9608">
                  <c:v>14.148796595744683</c:v>
                </c:pt>
                <c:pt idx="9609">
                  <c:v>14.146251234042557</c:v>
                </c:pt>
                <c:pt idx="9610">
                  <c:v>14.143705872340432</c:v>
                </c:pt>
                <c:pt idx="9611">
                  <c:v>14.141602042553194</c:v>
                </c:pt>
                <c:pt idx="9612">
                  <c:v>14.139472212765957</c:v>
                </c:pt>
                <c:pt idx="9613">
                  <c:v>14.136926808510639</c:v>
                </c:pt>
                <c:pt idx="9614">
                  <c:v>14.13523855319149</c:v>
                </c:pt>
                <c:pt idx="9615">
                  <c:v>14.133965829787233</c:v>
                </c:pt>
                <c:pt idx="9616">
                  <c:v>14.132693106382979</c:v>
                </c:pt>
                <c:pt idx="9617">
                  <c:v>14.131861957446811</c:v>
                </c:pt>
                <c:pt idx="9618">
                  <c:v>14.130173702127662</c:v>
                </c:pt>
                <c:pt idx="9619">
                  <c:v>14.12934255319149</c:v>
                </c:pt>
                <c:pt idx="9620">
                  <c:v>14.12765429787234</c:v>
                </c:pt>
                <c:pt idx="9621">
                  <c:v>14.126797191489363</c:v>
                </c:pt>
                <c:pt idx="9622">
                  <c:v>14.12635565957447</c:v>
                </c:pt>
                <c:pt idx="9623">
                  <c:v>14.125914127659579</c:v>
                </c:pt>
                <c:pt idx="9624">
                  <c:v>14.125057021276602</c:v>
                </c:pt>
                <c:pt idx="9625">
                  <c:v>14.125057021276602</c:v>
                </c:pt>
                <c:pt idx="9626">
                  <c:v>14.124615489361711</c:v>
                </c:pt>
                <c:pt idx="9627">
                  <c:v>14.124615489361712</c:v>
                </c:pt>
                <c:pt idx="9628">
                  <c:v>14.125446638297882</c:v>
                </c:pt>
                <c:pt idx="9629">
                  <c:v>14.126693361702138</c:v>
                </c:pt>
                <c:pt idx="9630">
                  <c:v>14.12838161702129</c:v>
                </c:pt>
                <c:pt idx="9631">
                  <c:v>14.130069872340435</c:v>
                </c:pt>
                <c:pt idx="9632">
                  <c:v>14.130901021276607</c:v>
                </c:pt>
                <c:pt idx="9633">
                  <c:v>14.131316595744691</c:v>
                </c:pt>
                <c:pt idx="9634">
                  <c:v>14.132589319148945</c:v>
                </c:pt>
                <c:pt idx="9635">
                  <c:v>14.133862042553201</c:v>
                </c:pt>
                <c:pt idx="9636">
                  <c:v>14.136822978723412</c:v>
                </c:pt>
                <c:pt idx="9637">
                  <c:v>14.138952808510645</c:v>
                </c:pt>
                <c:pt idx="9638">
                  <c:v>14.140641106382986</c:v>
                </c:pt>
                <c:pt idx="9639">
                  <c:v>14.143186510638303</c:v>
                </c:pt>
                <c:pt idx="9640">
                  <c:v>14.14573191489362</c:v>
                </c:pt>
                <c:pt idx="9641">
                  <c:v>14.147420170212769</c:v>
                </c:pt>
                <c:pt idx="9642">
                  <c:v>14.149108468085112</c:v>
                </c:pt>
                <c:pt idx="9643">
                  <c:v>14.150355191489364</c:v>
                </c:pt>
                <c:pt idx="9644">
                  <c:v>14.151601914893622</c:v>
                </c:pt>
                <c:pt idx="9645">
                  <c:v>14.153290212765963</c:v>
                </c:pt>
                <c:pt idx="9646">
                  <c:v>14.154536936170221</c:v>
                </c:pt>
                <c:pt idx="9647">
                  <c:v>14.156225191489366</c:v>
                </c:pt>
                <c:pt idx="9648">
                  <c:v>14.159601702127663</c:v>
                </c:pt>
                <c:pt idx="9649">
                  <c:v>14.162978212765962</c:v>
                </c:pt>
                <c:pt idx="9650">
                  <c:v>14.165523617021281</c:v>
                </c:pt>
                <c:pt idx="9651">
                  <c:v>14.167211872340429</c:v>
                </c:pt>
                <c:pt idx="9652">
                  <c:v>14.168900127659574</c:v>
                </c:pt>
                <c:pt idx="9653">
                  <c:v>14.171029957446807</c:v>
                </c:pt>
                <c:pt idx="9654">
                  <c:v>14.173575361702126</c:v>
                </c:pt>
                <c:pt idx="9655">
                  <c:v>14.176120765957441</c:v>
                </c:pt>
                <c:pt idx="9656">
                  <c:v>14.179912851063824</c:v>
                </c:pt>
                <c:pt idx="9657">
                  <c:v>14.183704936170209</c:v>
                </c:pt>
                <c:pt idx="9658">
                  <c:v>14.186639914893611</c:v>
                </c:pt>
                <c:pt idx="9659">
                  <c:v>14.190016468085103</c:v>
                </c:pt>
                <c:pt idx="9660">
                  <c:v>14.19425012765957</c:v>
                </c:pt>
                <c:pt idx="9661">
                  <c:v>14.198042212765953</c:v>
                </c:pt>
                <c:pt idx="9662">
                  <c:v>14.202275872340421</c:v>
                </c:pt>
                <c:pt idx="9663">
                  <c:v>14.206093957446805</c:v>
                </c:pt>
                <c:pt idx="9664">
                  <c:v>14.208613361702129</c:v>
                </c:pt>
                <c:pt idx="9665">
                  <c:v>14.211548340425532</c:v>
                </c:pt>
                <c:pt idx="9666">
                  <c:v>14.214924851063829</c:v>
                </c:pt>
                <c:pt idx="9667">
                  <c:v>14.218301361702126</c:v>
                </c:pt>
                <c:pt idx="9668">
                  <c:v>14.219158468085103</c:v>
                </c:pt>
                <c:pt idx="9669">
                  <c:v>14.219599999999994</c:v>
                </c:pt>
                <c:pt idx="9670">
                  <c:v>14.220041531914889</c:v>
                </c:pt>
                <c:pt idx="9671">
                  <c:v>14.220457106382977</c:v>
                </c:pt>
                <c:pt idx="9672">
                  <c:v>14.219625957446807</c:v>
                </c:pt>
                <c:pt idx="9673">
                  <c:v>14.218794808510637</c:v>
                </c:pt>
                <c:pt idx="9674">
                  <c:v>14.218794808510633</c:v>
                </c:pt>
                <c:pt idx="9675">
                  <c:v>14.217963659574462</c:v>
                </c:pt>
                <c:pt idx="9676">
                  <c:v>14.216275361702122</c:v>
                </c:pt>
                <c:pt idx="9677">
                  <c:v>14.214145531914886</c:v>
                </c:pt>
                <c:pt idx="9678">
                  <c:v>14.21160017021276</c:v>
                </c:pt>
                <c:pt idx="9679">
                  <c:v>14.209911872340419</c:v>
                </c:pt>
                <c:pt idx="9680">
                  <c:v>14.208223617021272</c:v>
                </c:pt>
                <c:pt idx="9681">
                  <c:v>14.207392468085104</c:v>
                </c:pt>
                <c:pt idx="9682">
                  <c:v>14.20697689361702</c:v>
                </c:pt>
                <c:pt idx="9683">
                  <c:v>14.205288638297871</c:v>
                </c:pt>
                <c:pt idx="9684">
                  <c:v>14.204431531914894</c:v>
                </c:pt>
                <c:pt idx="9685">
                  <c:v>14.203600382978722</c:v>
                </c:pt>
                <c:pt idx="9686">
                  <c:v>14.201912127659574</c:v>
                </c:pt>
                <c:pt idx="9687">
                  <c:v>14.199808297872341</c:v>
                </c:pt>
                <c:pt idx="9688">
                  <c:v>14.198535617021276</c:v>
                </c:pt>
                <c:pt idx="9689">
                  <c:v>14.197704468085108</c:v>
                </c:pt>
                <c:pt idx="9690">
                  <c:v>14.196457744680851</c:v>
                </c:pt>
                <c:pt idx="9691">
                  <c:v>14.196042170212765</c:v>
                </c:pt>
                <c:pt idx="9692">
                  <c:v>14.195626595744683</c:v>
                </c:pt>
                <c:pt idx="9693">
                  <c:v>14.195211021276597</c:v>
                </c:pt>
                <c:pt idx="9694">
                  <c:v>14.194353914893616</c:v>
                </c:pt>
                <c:pt idx="9695">
                  <c:v>14.193522765957448</c:v>
                </c:pt>
                <c:pt idx="9696">
                  <c:v>14.192691617021277</c:v>
                </c:pt>
                <c:pt idx="9697">
                  <c:v>14.191418936170212</c:v>
                </c:pt>
                <c:pt idx="9698">
                  <c:v>14.189730680851063</c:v>
                </c:pt>
                <c:pt idx="9699">
                  <c:v>14.188458000000001</c:v>
                </c:pt>
                <c:pt idx="9700">
                  <c:v>14.187185319148938</c:v>
                </c:pt>
                <c:pt idx="9701">
                  <c:v>14.185497063829789</c:v>
                </c:pt>
                <c:pt idx="9702">
                  <c:v>14.184224382978726</c:v>
                </c:pt>
                <c:pt idx="9703">
                  <c:v>14.182536127659578</c:v>
                </c:pt>
                <c:pt idx="9704">
                  <c:v>14.180847872340429</c:v>
                </c:pt>
                <c:pt idx="9705">
                  <c:v>14.179601148936174</c:v>
                </c:pt>
                <c:pt idx="9706">
                  <c:v>14.178770000000004</c:v>
                </c:pt>
                <c:pt idx="9707">
                  <c:v>14.176666170212769</c:v>
                </c:pt>
                <c:pt idx="9708">
                  <c:v>14.174562340425535</c:v>
                </c:pt>
                <c:pt idx="9709">
                  <c:v>14.173289659574472</c:v>
                </c:pt>
                <c:pt idx="9710">
                  <c:v>14.172848127659581</c:v>
                </c:pt>
                <c:pt idx="9711">
                  <c:v>14.171601404255323</c:v>
                </c:pt>
                <c:pt idx="9712">
                  <c:v>14.170354680851066</c:v>
                </c:pt>
                <c:pt idx="9713">
                  <c:v>14.16825085106383</c:v>
                </c:pt>
                <c:pt idx="9714">
                  <c:v>14.167393744680849</c:v>
                </c:pt>
                <c:pt idx="9715">
                  <c:v>14.168224893617019</c:v>
                </c:pt>
                <c:pt idx="9716">
                  <c:v>14.169471617021276</c:v>
                </c:pt>
                <c:pt idx="9717">
                  <c:v>14.170718340425532</c:v>
                </c:pt>
                <c:pt idx="9718">
                  <c:v>14.171991021276598</c:v>
                </c:pt>
                <c:pt idx="9719">
                  <c:v>14.174094851063829</c:v>
                </c:pt>
                <c:pt idx="9720">
                  <c:v>14.17661425531915</c:v>
                </c:pt>
                <c:pt idx="9721">
                  <c:v>14.178718085106384</c:v>
                </c:pt>
                <c:pt idx="9722">
                  <c:v>14.181237489361704</c:v>
                </c:pt>
                <c:pt idx="9723">
                  <c:v>14.184614042553195</c:v>
                </c:pt>
                <c:pt idx="9724">
                  <c:v>14.187990595744685</c:v>
                </c:pt>
                <c:pt idx="9725">
                  <c:v>14.191367106382982</c:v>
                </c:pt>
                <c:pt idx="9726">
                  <c:v>14.195185191489367</c:v>
                </c:pt>
                <c:pt idx="9727">
                  <c:v>14.199834382978727</c:v>
                </c:pt>
                <c:pt idx="9728">
                  <c:v>14.203626468085108</c:v>
                </c:pt>
                <c:pt idx="9729">
                  <c:v>14.207002978723406</c:v>
                </c:pt>
                <c:pt idx="9730">
                  <c:v>14.209522382978724</c:v>
                </c:pt>
                <c:pt idx="9731">
                  <c:v>14.211626212765957</c:v>
                </c:pt>
                <c:pt idx="9732">
                  <c:v>14.21458714893617</c:v>
                </c:pt>
                <c:pt idx="9733">
                  <c:v>14.217548085106381</c:v>
                </c:pt>
                <c:pt idx="9734">
                  <c:v>14.220483063829786</c:v>
                </c:pt>
                <c:pt idx="9735">
                  <c:v>14.223002468085104</c:v>
                </c:pt>
                <c:pt idx="9736">
                  <c:v>14.225106297872339</c:v>
                </c:pt>
                <c:pt idx="9737">
                  <c:v>14.227210127659573</c:v>
                </c:pt>
                <c:pt idx="9738">
                  <c:v>14.228067234042554</c:v>
                </c:pt>
                <c:pt idx="9739">
                  <c:v>14.228482808510639</c:v>
                </c:pt>
                <c:pt idx="9740">
                  <c:v>14.228482808510641</c:v>
                </c:pt>
                <c:pt idx="9741">
                  <c:v>14.228482808510641</c:v>
                </c:pt>
                <c:pt idx="9742">
                  <c:v>14.226794553191491</c:v>
                </c:pt>
                <c:pt idx="9743">
                  <c:v>14.224664723404254</c:v>
                </c:pt>
                <c:pt idx="9744">
                  <c:v>14.224249148936169</c:v>
                </c:pt>
                <c:pt idx="9745">
                  <c:v>14.224664723404254</c:v>
                </c:pt>
                <c:pt idx="9746">
                  <c:v>14.224664723404251</c:v>
                </c:pt>
                <c:pt idx="9747">
                  <c:v>14.224249148936163</c:v>
                </c:pt>
                <c:pt idx="9748">
                  <c:v>14.223391999999995</c:v>
                </c:pt>
                <c:pt idx="9749">
                  <c:v>14.221703744680847</c:v>
                </c:pt>
                <c:pt idx="9750">
                  <c:v>14.220015446808507</c:v>
                </c:pt>
                <c:pt idx="9751">
                  <c:v>14.217496042553186</c:v>
                </c:pt>
                <c:pt idx="9752">
                  <c:v>14.214119531914889</c:v>
                </c:pt>
                <c:pt idx="9753">
                  <c:v>14.210327446808506</c:v>
                </c:pt>
                <c:pt idx="9754">
                  <c:v>14.206509361702125</c:v>
                </c:pt>
                <c:pt idx="9755">
                  <c:v>14.202691276595743</c:v>
                </c:pt>
                <c:pt idx="9756">
                  <c:v>14.198042042553189</c:v>
                </c:pt>
                <c:pt idx="9757">
                  <c:v>14.192146127659571</c:v>
                </c:pt>
                <c:pt idx="9758">
                  <c:v>14.187496936170211</c:v>
                </c:pt>
                <c:pt idx="9759">
                  <c:v>14.182847744680851</c:v>
                </c:pt>
                <c:pt idx="9760">
                  <c:v>14.176925872340423</c:v>
                </c:pt>
                <c:pt idx="9761">
                  <c:v>14.170588382978723</c:v>
                </c:pt>
                <c:pt idx="9762">
                  <c:v>14.164250893617021</c:v>
                </c:pt>
                <c:pt idx="9763">
                  <c:v>14.157082297872339</c:v>
                </c:pt>
                <c:pt idx="9764">
                  <c:v>14.149913702127659</c:v>
                </c:pt>
                <c:pt idx="9765">
                  <c:v>14.143576212765957</c:v>
                </c:pt>
                <c:pt idx="9766">
                  <c:v>14.136823191489363</c:v>
                </c:pt>
                <c:pt idx="9767">
                  <c:v>14.130070127659572</c:v>
                </c:pt>
                <c:pt idx="9768">
                  <c:v>14.123317063829784</c:v>
                </c:pt>
                <c:pt idx="9769">
                  <c:v>14.116563999999995</c:v>
                </c:pt>
                <c:pt idx="9770">
                  <c:v>14.109810936170208</c:v>
                </c:pt>
                <c:pt idx="9771">
                  <c:v>14.103057872340422</c:v>
                </c:pt>
                <c:pt idx="9772">
                  <c:v>14.096304851063824</c:v>
                </c:pt>
                <c:pt idx="9773">
                  <c:v>14.089110255319143</c:v>
                </c:pt>
                <c:pt idx="9774">
                  <c:v>14.081084553191484</c:v>
                </c:pt>
                <c:pt idx="9775">
                  <c:v>14.072643276595741</c:v>
                </c:pt>
                <c:pt idx="9776">
                  <c:v>14.06461757446808</c:v>
                </c:pt>
                <c:pt idx="9777">
                  <c:v>14.05661782978723</c:v>
                </c:pt>
                <c:pt idx="9778">
                  <c:v>14.048176510638294</c:v>
                </c:pt>
                <c:pt idx="9779">
                  <c:v>14.039735234042551</c:v>
                </c:pt>
                <c:pt idx="9780">
                  <c:v>14.030436808510636</c:v>
                </c:pt>
                <c:pt idx="9781">
                  <c:v>14.02116438297872</c:v>
                </c:pt>
                <c:pt idx="9782">
                  <c:v>14.011891957446805</c:v>
                </c:pt>
                <c:pt idx="9783">
                  <c:v>14.003035106382976</c:v>
                </c:pt>
                <c:pt idx="9784">
                  <c:v>13.994593829787231</c:v>
                </c:pt>
                <c:pt idx="9785">
                  <c:v>13.986152553191488</c:v>
                </c:pt>
                <c:pt idx="9786">
                  <c:v>13.978983914893615</c:v>
                </c:pt>
                <c:pt idx="9787">
                  <c:v>13.971815319148934</c:v>
                </c:pt>
                <c:pt idx="9788">
                  <c:v>13.965062255319147</c:v>
                </c:pt>
                <c:pt idx="9789">
                  <c:v>13.959140340425531</c:v>
                </c:pt>
                <c:pt idx="9790">
                  <c:v>13.953659999999999</c:v>
                </c:pt>
                <c:pt idx="9791">
                  <c:v>13.948179659574468</c:v>
                </c:pt>
                <c:pt idx="9792">
                  <c:v>13.942699319148936</c:v>
                </c:pt>
                <c:pt idx="9793">
                  <c:v>13.938465659574469</c:v>
                </c:pt>
                <c:pt idx="9794">
                  <c:v>13.935089148936171</c:v>
                </c:pt>
                <c:pt idx="9795">
                  <c:v>13.931712638297874</c:v>
                </c:pt>
                <c:pt idx="9796">
                  <c:v>13.929193234042554</c:v>
                </c:pt>
                <c:pt idx="9797">
                  <c:v>13.926673872340428</c:v>
                </c:pt>
                <c:pt idx="9798">
                  <c:v>13.924985617021282</c:v>
                </c:pt>
                <c:pt idx="9799">
                  <c:v>13.923712936170217</c:v>
                </c:pt>
                <c:pt idx="9800">
                  <c:v>13.922440255319154</c:v>
                </c:pt>
                <c:pt idx="9801">
                  <c:v>13.921609148936174</c:v>
                </c:pt>
                <c:pt idx="9802">
                  <c:v>13.920778042553197</c:v>
                </c:pt>
                <c:pt idx="9803">
                  <c:v>13.920362510638302</c:v>
                </c:pt>
                <c:pt idx="9804">
                  <c:v>13.920362510638302</c:v>
                </c:pt>
                <c:pt idx="9805">
                  <c:v>13.920362510638302</c:v>
                </c:pt>
                <c:pt idx="9806">
                  <c:v>13.920362510638302</c:v>
                </c:pt>
                <c:pt idx="9807">
                  <c:v>13.920778042553197</c:v>
                </c:pt>
                <c:pt idx="9808">
                  <c:v>13.920778042553193</c:v>
                </c:pt>
                <c:pt idx="9809">
                  <c:v>13.919946936170215</c:v>
                </c:pt>
                <c:pt idx="9810">
                  <c:v>13.919531361702129</c:v>
                </c:pt>
                <c:pt idx="9811">
                  <c:v>13.919115787234045</c:v>
                </c:pt>
                <c:pt idx="9812">
                  <c:v>13.917869106382978</c:v>
                </c:pt>
                <c:pt idx="9813">
                  <c:v>13.916180808510639</c:v>
                </c:pt>
                <c:pt idx="9814">
                  <c:v>13.913661446808511</c:v>
                </c:pt>
                <c:pt idx="9815">
                  <c:v>13.911142085106382</c:v>
                </c:pt>
                <c:pt idx="9816">
                  <c:v>13.909038255319146</c:v>
                </c:pt>
                <c:pt idx="9817">
                  <c:v>13.907349999999997</c:v>
                </c:pt>
                <c:pt idx="9818">
                  <c:v>13.905246170212763</c:v>
                </c:pt>
                <c:pt idx="9819">
                  <c:v>13.903142340425527</c:v>
                </c:pt>
                <c:pt idx="9820">
                  <c:v>13.901038510638291</c:v>
                </c:pt>
                <c:pt idx="9821">
                  <c:v>13.898934680851053</c:v>
                </c:pt>
                <c:pt idx="9822">
                  <c:v>13.897246425531902</c:v>
                </c:pt>
                <c:pt idx="9823">
                  <c:v>13.895558127659564</c:v>
                </c:pt>
                <c:pt idx="9824">
                  <c:v>13.894700978723394</c:v>
                </c:pt>
                <c:pt idx="9825">
                  <c:v>13.894285404255308</c:v>
                </c:pt>
                <c:pt idx="9826">
                  <c:v>13.893428255319142</c:v>
                </c:pt>
                <c:pt idx="9827">
                  <c:v>13.893843829787224</c:v>
                </c:pt>
                <c:pt idx="9828">
                  <c:v>13.894674936170208</c:v>
                </c:pt>
                <c:pt idx="9829">
                  <c:v>13.895947617021273</c:v>
                </c:pt>
                <c:pt idx="9830">
                  <c:v>13.897635872340423</c:v>
                </c:pt>
                <c:pt idx="9831">
                  <c:v>13.89890855319149</c:v>
                </c:pt>
                <c:pt idx="9832">
                  <c:v>13.899739659574468</c:v>
                </c:pt>
                <c:pt idx="9833">
                  <c:v>13.900155234042554</c:v>
                </c:pt>
                <c:pt idx="9834">
                  <c:v>13.900570765957449</c:v>
                </c:pt>
                <c:pt idx="9835">
                  <c:v>13.900570765957449</c:v>
                </c:pt>
                <c:pt idx="9836">
                  <c:v>13.900155234042554</c:v>
                </c:pt>
                <c:pt idx="9837">
                  <c:v>13.900155234042554</c:v>
                </c:pt>
                <c:pt idx="9838">
                  <c:v>13.898882553191489</c:v>
                </c:pt>
                <c:pt idx="9839">
                  <c:v>13.897194297872341</c:v>
                </c:pt>
                <c:pt idx="9840">
                  <c:v>13.894259361702129</c:v>
                </c:pt>
                <c:pt idx="9841">
                  <c:v>13.890441276595745</c:v>
                </c:pt>
                <c:pt idx="9842">
                  <c:v>13.886649191489361</c:v>
                </c:pt>
                <c:pt idx="9843">
                  <c:v>13.882415531914893</c:v>
                </c:pt>
                <c:pt idx="9844">
                  <c:v>13.877766297872341</c:v>
                </c:pt>
                <c:pt idx="9845">
                  <c:v>13.873117063829788</c:v>
                </c:pt>
                <c:pt idx="9846">
                  <c:v>13.867195148936171</c:v>
                </c:pt>
                <c:pt idx="9847">
                  <c:v>13.861273234042557</c:v>
                </c:pt>
                <c:pt idx="9848">
                  <c:v>13.855351319148941</c:v>
                </c:pt>
                <c:pt idx="9849">
                  <c:v>13.848598255319155</c:v>
                </c:pt>
                <c:pt idx="9850">
                  <c:v>13.841429617021282</c:v>
                </c:pt>
                <c:pt idx="9851">
                  <c:v>13.835092127659578</c:v>
                </c:pt>
                <c:pt idx="9852">
                  <c:v>13.828754638297875</c:v>
                </c:pt>
                <c:pt idx="9853">
                  <c:v>13.822417148936175</c:v>
                </c:pt>
                <c:pt idx="9854">
                  <c:v>13.817352382978729</c:v>
                </c:pt>
                <c:pt idx="9855">
                  <c:v>13.81228761702128</c:v>
                </c:pt>
                <c:pt idx="9856">
                  <c:v>13.808053957446814</c:v>
                </c:pt>
                <c:pt idx="9857">
                  <c:v>13.803820297872344</c:v>
                </c:pt>
                <c:pt idx="9858">
                  <c:v>13.799586638297878</c:v>
                </c:pt>
                <c:pt idx="9859">
                  <c:v>13.795768553191493</c:v>
                </c:pt>
                <c:pt idx="9860">
                  <c:v>13.792807617021282</c:v>
                </c:pt>
                <c:pt idx="9861">
                  <c:v>13.790703744680856</c:v>
                </c:pt>
                <c:pt idx="9862">
                  <c:v>13.789846595744686</c:v>
                </c:pt>
                <c:pt idx="9863">
                  <c:v>13.789015489361708</c:v>
                </c:pt>
                <c:pt idx="9864">
                  <c:v>13.787768808510645</c:v>
                </c:pt>
                <c:pt idx="9865">
                  <c:v>13.787353276595748</c:v>
                </c:pt>
                <c:pt idx="9866">
                  <c:v>13.787353276595747</c:v>
                </c:pt>
                <c:pt idx="9867">
                  <c:v>13.786522170212768</c:v>
                </c:pt>
                <c:pt idx="9868">
                  <c:v>13.786106595744682</c:v>
                </c:pt>
                <c:pt idx="9869">
                  <c:v>13.785691021276596</c:v>
                </c:pt>
                <c:pt idx="9870">
                  <c:v>13.784418340425534</c:v>
                </c:pt>
                <c:pt idx="9871">
                  <c:v>13.783145659574471</c:v>
                </c:pt>
                <c:pt idx="9872">
                  <c:v>13.78145740425532</c:v>
                </c:pt>
                <c:pt idx="9873">
                  <c:v>13.779769148936172</c:v>
                </c:pt>
                <c:pt idx="9874">
                  <c:v>13.777249744680855</c:v>
                </c:pt>
                <c:pt idx="9875">
                  <c:v>13.774730340425535</c:v>
                </c:pt>
                <c:pt idx="9876">
                  <c:v>13.772184936170214</c:v>
                </c:pt>
                <c:pt idx="9877">
                  <c:v>13.768808382978724</c:v>
                </c:pt>
                <c:pt idx="9878">
                  <c:v>13.765431829787234</c:v>
                </c:pt>
                <c:pt idx="9879">
                  <c:v>13.762470893617019</c:v>
                </c:pt>
                <c:pt idx="9880">
                  <c:v>13.75909438297872</c:v>
                </c:pt>
                <c:pt idx="9881">
                  <c:v>13.755717872340423</c:v>
                </c:pt>
                <c:pt idx="9882">
                  <c:v>13.752341361702124</c:v>
                </c:pt>
                <c:pt idx="9883">
                  <c:v>13.749380382978723</c:v>
                </c:pt>
                <c:pt idx="9884">
                  <c:v>13.746003872340426</c:v>
                </c:pt>
                <c:pt idx="9885">
                  <c:v>13.74221174468085</c:v>
                </c:pt>
                <c:pt idx="9886">
                  <c:v>13.739250765957443</c:v>
                </c:pt>
                <c:pt idx="9887">
                  <c:v>13.736289787234041</c:v>
                </c:pt>
                <c:pt idx="9888">
                  <c:v>13.734185957446806</c:v>
                </c:pt>
                <c:pt idx="9889">
                  <c:v>13.732497702127656</c:v>
                </c:pt>
                <c:pt idx="9890">
                  <c:v>13.731225021276593</c:v>
                </c:pt>
                <c:pt idx="9891">
                  <c:v>13.729536765957446</c:v>
                </c:pt>
                <c:pt idx="9892">
                  <c:v>13.727848510638298</c:v>
                </c:pt>
                <c:pt idx="9893">
                  <c:v>13.727848510638298</c:v>
                </c:pt>
                <c:pt idx="9894">
                  <c:v>13.727848510638301</c:v>
                </c:pt>
                <c:pt idx="9895">
                  <c:v>13.727848510638303</c:v>
                </c:pt>
                <c:pt idx="9896">
                  <c:v>13.728679659574475</c:v>
                </c:pt>
                <c:pt idx="9897">
                  <c:v>13.72909523404256</c:v>
                </c:pt>
                <c:pt idx="9898">
                  <c:v>13.72909523404256</c:v>
                </c:pt>
                <c:pt idx="9899">
                  <c:v>13.729510808510646</c:v>
                </c:pt>
                <c:pt idx="9900">
                  <c:v>13.729926382978732</c:v>
                </c:pt>
                <c:pt idx="9901">
                  <c:v>13.730367914893623</c:v>
                </c:pt>
                <c:pt idx="9902">
                  <c:v>13.730367914893625</c:v>
                </c:pt>
                <c:pt idx="9903">
                  <c:v>13.730367914893629</c:v>
                </c:pt>
                <c:pt idx="9904">
                  <c:v>13.729121191489368</c:v>
                </c:pt>
                <c:pt idx="9905">
                  <c:v>13.7282900425532</c:v>
                </c:pt>
                <c:pt idx="9906">
                  <c:v>13.727458893617026</c:v>
                </c:pt>
                <c:pt idx="9907">
                  <c:v>13.726627744680856</c:v>
                </c:pt>
                <c:pt idx="9908">
                  <c:v>13.725355063829793</c:v>
                </c:pt>
                <c:pt idx="9909">
                  <c:v>13.722420085106389</c:v>
                </c:pt>
                <c:pt idx="9910">
                  <c:v>13.719043531914897</c:v>
                </c:pt>
                <c:pt idx="9911">
                  <c:v>13.715666978723407</c:v>
                </c:pt>
                <c:pt idx="9912">
                  <c:v>13.711433319148934</c:v>
                </c:pt>
                <c:pt idx="9913">
                  <c:v>13.707199659574465</c:v>
                </c:pt>
                <c:pt idx="9914">
                  <c:v>13.703823106382977</c:v>
                </c:pt>
                <c:pt idx="9915">
                  <c:v>13.700005021276592</c:v>
                </c:pt>
                <c:pt idx="9916">
                  <c:v>13.696186936170207</c:v>
                </c:pt>
                <c:pt idx="9917">
                  <c:v>13.692810425531908</c:v>
                </c:pt>
                <c:pt idx="9918">
                  <c:v>13.689018340425525</c:v>
                </c:pt>
                <c:pt idx="9919">
                  <c:v>13.685641829787228</c:v>
                </c:pt>
                <c:pt idx="9920">
                  <c:v>13.683537999999993</c:v>
                </c:pt>
                <c:pt idx="9921">
                  <c:v>13.680992638297862</c:v>
                </c:pt>
                <c:pt idx="9922">
                  <c:v>13.678447276595737</c:v>
                </c:pt>
                <c:pt idx="9923">
                  <c:v>13.675927872340418</c:v>
                </c:pt>
                <c:pt idx="9924">
                  <c:v>13.673382510638289</c:v>
                </c:pt>
                <c:pt idx="9925">
                  <c:v>13.671252723404249</c:v>
                </c:pt>
                <c:pt idx="9926">
                  <c:v>13.669564468085099</c:v>
                </c:pt>
                <c:pt idx="9927">
                  <c:v>13.667876212765947</c:v>
                </c:pt>
                <c:pt idx="9928">
                  <c:v>13.667045063829779</c:v>
                </c:pt>
                <c:pt idx="9929">
                  <c:v>13.666629489361693</c:v>
                </c:pt>
                <c:pt idx="9930">
                  <c:v>13.665356808510628</c:v>
                </c:pt>
                <c:pt idx="9931">
                  <c:v>13.66366855319148</c:v>
                </c:pt>
                <c:pt idx="9932">
                  <c:v>13.662811446808504</c:v>
                </c:pt>
                <c:pt idx="9933">
                  <c:v>13.661538765957442</c:v>
                </c:pt>
                <c:pt idx="9934">
                  <c:v>13.660681659574465</c:v>
                </c:pt>
                <c:pt idx="9935">
                  <c:v>13.659850510638295</c:v>
                </c:pt>
                <c:pt idx="9936">
                  <c:v>13.658577829787232</c:v>
                </c:pt>
                <c:pt idx="9937">
                  <c:v>13.657331106382975</c:v>
                </c:pt>
                <c:pt idx="9938">
                  <c:v>13.656499957446806</c:v>
                </c:pt>
                <c:pt idx="9939">
                  <c:v>13.655227276595742</c:v>
                </c:pt>
                <c:pt idx="9940">
                  <c:v>13.653980553191486</c:v>
                </c:pt>
                <c:pt idx="9941">
                  <c:v>13.652733829787229</c:v>
                </c:pt>
                <c:pt idx="9942">
                  <c:v>13.651487106382973</c:v>
                </c:pt>
                <c:pt idx="9943">
                  <c:v>13.650240382978716</c:v>
                </c:pt>
                <c:pt idx="9944">
                  <c:v>13.648967702127653</c:v>
                </c:pt>
                <c:pt idx="9945">
                  <c:v>13.647279446808506</c:v>
                </c:pt>
                <c:pt idx="9946">
                  <c:v>13.645591191489357</c:v>
                </c:pt>
                <c:pt idx="9947">
                  <c:v>13.643902936170209</c:v>
                </c:pt>
                <c:pt idx="9948">
                  <c:v>13.641773148936164</c:v>
                </c:pt>
                <c:pt idx="9949">
                  <c:v>13.640526425531911</c:v>
                </c:pt>
                <c:pt idx="9950">
                  <c:v>13.640110851063827</c:v>
                </c:pt>
                <c:pt idx="9951">
                  <c:v>13.640941999999997</c:v>
                </c:pt>
                <c:pt idx="9952">
                  <c:v>13.641773148936169</c:v>
                </c:pt>
                <c:pt idx="9953">
                  <c:v>13.642604297872339</c:v>
                </c:pt>
                <c:pt idx="9954">
                  <c:v>13.643435446808509</c:v>
                </c:pt>
                <c:pt idx="9955">
                  <c:v>13.643851021276594</c:v>
                </c:pt>
                <c:pt idx="9956">
                  <c:v>13.643851021276598</c:v>
                </c:pt>
                <c:pt idx="9957">
                  <c:v>13.643851021276598</c:v>
                </c:pt>
                <c:pt idx="9958">
                  <c:v>13.642993914893623</c:v>
                </c:pt>
                <c:pt idx="9959">
                  <c:v>13.642578340425537</c:v>
                </c:pt>
                <c:pt idx="9960">
                  <c:v>13.642578340425537</c:v>
                </c:pt>
                <c:pt idx="9961">
                  <c:v>13.642578340425537</c:v>
                </c:pt>
                <c:pt idx="9962">
                  <c:v>13.643435446808512</c:v>
                </c:pt>
                <c:pt idx="9963">
                  <c:v>13.644708127659575</c:v>
                </c:pt>
                <c:pt idx="9964">
                  <c:v>13.645980808510636</c:v>
                </c:pt>
                <c:pt idx="9965">
                  <c:v>13.647253489361702</c:v>
                </c:pt>
                <c:pt idx="9966">
                  <c:v>13.647669063829788</c:v>
                </c:pt>
                <c:pt idx="9967">
                  <c:v>13.646396382978724</c:v>
                </c:pt>
                <c:pt idx="9968">
                  <c:v>13.645980808510638</c:v>
                </c:pt>
                <c:pt idx="9969">
                  <c:v>13.645565234042554</c:v>
                </c:pt>
                <c:pt idx="9970">
                  <c:v>13.64470812765958</c:v>
                </c:pt>
                <c:pt idx="9971">
                  <c:v>13.64470812765958</c:v>
                </c:pt>
                <c:pt idx="9972">
                  <c:v>13.644292553191494</c:v>
                </c:pt>
                <c:pt idx="9973">
                  <c:v>13.64387697872341</c:v>
                </c:pt>
                <c:pt idx="9974">
                  <c:v>13.644734085106387</c:v>
                </c:pt>
                <c:pt idx="9975">
                  <c:v>13.645565234042559</c:v>
                </c:pt>
                <c:pt idx="9976">
                  <c:v>13.645565234042559</c:v>
                </c:pt>
                <c:pt idx="9977">
                  <c:v>13.647253489361709</c:v>
                </c:pt>
                <c:pt idx="9978">
                  <c:v>13.648941744680855</c:v>
                </c:pt>
                <c:pt idx="9979">
                  <c:v>13.650630000000005</c:v>
                </c:pt>
                <c:pt idx="9980">
                  <c:v>13.652318255319154</c:v>
                </c:pt>
                <c:pt idx="9981">
                  <c:v>13.653590936170218</c:v>
                </c:pt>
                <c:pt idx="9982">
                  <c:v>13.654422085106384</c:v>
                </c:pt>
                <c:pt idx="9983">
                  <c:v>13.655694765957451</c:v>
                </c:pt>
                <c:pt idx="9984">
                  <c:v>13.656110340425533</c:v>
                </c:pt>
                <c:pt idx="9985">
                  <c:v>13.656941489361705</c:v>
                </c:pt>
                <c:pt idx="9986">
                  <c:v>13.658214170212771</c:v>
                </c:pt>
                <c:pt idx="9987">
                  <c:v>13.659045319148937</c:v>
                </c:pt>
                <c:pt idx="9988">
                  <c:v>13.661149148936172</c:v>
                </c:pt>
                <c:pt idx="9989">
                  <c:v>13.66366855319149</c:v>
                </c:pt>
                <c:pt idx="9990">
                  <c:v>13.665356808510639</c:v>
                </c:pt>
                <c:pt idx="9991">
                  <c:v>13.667045063829788</c:v>
                </c:pt>
                <c:pt idx="9992">
                  <c:v>13.669590425531917</c:v>
                </c:pt>
                <c:pt idx="9993">
                  <c:v>13.671278680851067</c:v>
                </c:pt>
                <c:pt idx="9994">
                  <c:v>13.673408468085107</c:v>
                </c:pt>
                <c:pt idx="9995">
                  <c:v>13.675096723404259</c:v>
                </c:pt>
                <c:pt idx="9996">
                  <c:v>13.676343446808513</c:v>
                </c:pt>
                <c:pt idx="9997">
                  <c:v>13.676759021276601</c:v>
                </c:pt>
                <c:pt idx="9998">
                  <c:v>13.677616127659578</c:v>
                </c:pt>
                <c:pt idx="9999">
                  <c:v>13.678473234042558</c:v>
                </c:pt>
                <c:pt idx="10000">
                  <c:v>13.679330340425535</c:v>
                </c:pt>
                <c:pt idx="10001">
                  <c:v>13.67977187234043</c:v>
                </c:pt>
                <c:pt idx="10002">
                  <c:v>13.681044553191493</c:v>
                </c:pt>
                <c:pt idx="10003">
                  <c:v>13.683148382978725</c:v>
                </c:pt>
                <c:pt idx="10004">
                  <c:v>13.684395106382981</c:v>
                </c:pt>
                <c:pt idx="10005">
                  <c:v>13.686498936170215</c:v>
                </c:pt>
                <c:pt idx="10006">
                  <c:v>13.689044297872341</c:v>
                </c:pt>
                <c:pt idx="10007">
                  <c:v>13.691174085106383</c:v>
                </c:pt>
                <c:pt idx="10008">
                  <c:v>13.692862340425529</c:v>
                </c:pt>
                <c:pt idx="10009">
                  <c:v>13.694135021276592</c:v>
                </c:pt>
                <c:pt idx="10010">
                  <c:v>13.694135021276592</c:v>
                </c:pt>
                <c:pt idx="10011">
                  <c:v>13.69455059574468</c:v>
                </c:pt>
                <c:pt idx="10012">
                  <c:v>13.695381744680851</c:v>
                </c:pt>
                <c:pt idx="10013">
                  <c:v>13.69707</c:v>
                </c:pt>
                <c:pt idx="10014">
                  <c:v>13.698758255319147</c:v>
                </c:pt>
                <c:pt idx="10015">
                  <c:v>13.70003093617021</c:v>
                </c:pt>
                <c:pt idx="10016">
                  <c:v>13.701303617021274</c:v>
                </c:pt>
                <c:pt idx="10017">
                  <c:v>13.702576297872339</c:v>
                </c:pt>
                <c:pt idx="10018">
                  <c:v>13.702576297872339</c:v>
                </c:pt>
                <c:pt idx="10019">
                  <c:v>13.703433404255319</c:v>
                </c:pt>
                <c:pt idx="10020">
                  <c:v>13.704706085106382</c:v>
                </c:pt>
                <c:pt idx="10021">
                  <c:v>13.705121659574468</c:v>
                </c:pt>
                <c:pt idx="10022">
                  <c:v>13.705121659574466</c:v>
                </c:pt>
                <c:pt idx="10023">
                  <c:v>13.705121659574466</c:v>
                </c:pt>
                <c:pt idx="10024">
                  <c:v>13.704290510638296</c:v>
                </c:pt>
                <c:pt idx="10025">
                  <c:v>13.703459361702125</c:v>
                </c:pt>
                <c:pt idx="10026">
                  <c:v>13.703043787234039</c:v>
                </c:pt>
                <c:pt idx="10027">
                  <c:v>13.702628212765957</c:v>
                </c:pt>
                <c:pt idx="10028">
                  <c:v>13.702212638297873</c:v>
                </c:pt>
                <c:pt idx="10029">
                  <c:v>13.702212638297873</c:v>
                </c:pt>
                <c:pt idx="10030">
                  <c:v>13.702212638297873</c:v>
                </c:pt>
                <c:pt idx="10031">
                  <c:v>13.702628212765962</c:v>
                </c:pt>
                <c:pt idx="10032">
                  <c:v>13.702628212765962</c:v>
                </c:pt>
                <c:pt idx="10033">
                  <c:v>13.703043787234046</c:v>
                </c:pt>
                <c:pt idx="10034">
                  <c:v>13.703900893617025</c:v>
                </c:pt>
                <c:pt idx="10035">
                  <c:v>13.703485319148939</c:v>
                </c:pt>
                <c:pt idx="10036">
                  <c:v>13.70179706382979</c:v>
                </c:pt>
                <c:pt idx="10037">
                  <c:v>13.700108808510638</c:v>
                </c:pt>
                <c:pt idx="10038">
                  <c:v>13.698862085106384</c:v>
                </c:pt>
                <c:pt idx="10039">
                  <c:v>13.69758940425532</c:v>
                </c:pt>
                <c:pt idx="10040">
                  <c:v>13.69675825531915</c:v>
                </c:pt>
                <c:pt idx="10041">
                  <c:v>13.695901148936171</c:v>
                </c:pt>
                <c:pt idx="10042">
                  <c:v>13.695901148936173</c:v>
                </c:pt>
                <c:pt idx="10043">
                  <c:v>13.695901148936173</c:v>
                </c:pt>
                <c:pt idx="10044">
                  <c:v>13.696342680851064</c:v>
                </c:pt>
                <c:pt idx="10045">
                  <c:v>13.695485574468087</c:v>
                </c:pt>
                <c:pt idx="10046">
                  <c:v>13.694212893617024</c:v>
                </c:pt>
                <c:pt idx="10047">
                  <c:v>13.693355787234047</c:v>
                </c:pt>
                <c:pt idx="10048">
                  <c:v>13.692914255319156</c:v>
                </c:pt>
                <c:pt idx="10049">
                  <c:v>13.691641574468093</c:v>
                </c:pt>
                <c:pt idx="10050">
                  <c:v>13.690368893617027</c:v>
                </c:pt>
                <c:pt idx="10051">
                  <c:v>13.689537744680859</c:v>
                </c:pt>
                <c:pt idx="10052">
                  <c:v>13.689537744680855</c:v>
                </c:pt>
                <c:pt idx="10053">
                  <c:v>13.689537744680855</c:v>
                </c:pt>
                <c:pt idx="10054">
                  <c:v>13.689953319148939</c:v>
                </c:pt>
                <c:pt idx="10055">
                  <c:v>13.690368893617025</c:v>
                </c:pt>
                <c:pt idx="10056">
                  <c:v>13.691200042553197</c:v>
                </c:pt>
                <c:pt idx="10057">
                  <c:v>13.69247272340426</c:v>
                </c:pt>
                <c:pt idx="10058">
                  <c:v>13.693329829787235</c:v>
                </c:pt>
                <c:pt idx="10059">
                  <c:v>13.693329829787235</c:v>
                </c:pt>
                <c:pt idx="10060">
                  <c:v>13.692914255319151</c:v>
                </c:pt>
                <c:pt idx="10061">
                  <c:v>13.693329829787235</c:v>
                </c:pt>
                <c:pt idx="10062">
                  <c:v>13.694602510638298</c:v>
                </c:pt>
                <c:pt idx="10063">
                  <c:v>13.695433659574471</c:v>
                </c:pt>
                <c:pt idx="10064">
                  <c:v>13.696706340425534</c:v>
                </c:pt>
                <c:pt idx="10065">
                  <c:v>13.699251702127659</c:v>
                </c:pt>
                <c:pt idx="10066">
                  <c:v>13.701771106382981</c:v>
                </c:pt>
                <c:pt idx="10067">
                  <c:v>13.703874936170216</c:v>
                </c:pt>
                <c:pt idx="10068">
                  <c:v>13.705147617021277</c:v>
                </c:pt>
                <c:pt idx="10069">
                  <c:v>13.70642029787234</c:v>
                </c:pt>
                <c:pt idx="10070">
                  <c:v>13.707692978723403</c:v>
                </c:pt>
                <c:pt idx="10071">
                  <c:v>13.708965659574465</c:v>
                </c:pt>
                <c:pt idx="10072">
                  <c:v>13.709796808510633</c:v>
                </c:pt>
                <c:pt idx="10073">
                  <c:v>13.710212382978719</c:v>
                </c:pt>
                <c:pt idx="10074">
                  <c:v>13.710212382978719</c:v>
                </c:pt>
                <c:pt idx="10075">
                  <c:v>13.710627957446805</c:v>
                </c:pt>
                <c:pt idx="10076">
                  <c:v>13.710627957446805</c:v>
                </c:pt>
                <c:pt idx="10077">
                  <c:v>13.710627957446807</c:v>
                </c:pt>
                <c:pt idx="10078">
                  <c:v>13.710212382978721</c:v>
                </c:pt>
                <c:pt idx="10079">
                  <c:v>13.709381234042551</c:v>
                </c:pt>
                <c:pt idx="10080">
                  <c:v>13.708134510638295</c:v>
                </c:pt>
                <c:pt idx="10081">
                  <c:v>13.70600472340425</c:v>
                </c:pt>
                <c:pt idx="10082">
                  <c:v>13.703459361702125</c:v>
                </c:pt>
                <c:pt idx="10083">
                  <c:v>13.700939957446808</c:v>
                </c:pt>
                <c:pt idx="10084">
                  <c:v>13.700082851063828</c:v>
                </c:pt>
                <c:pt idx="10085">
                  <c:v>13.698394595744679</c:v>
                </c:pt>
                <c:pt idx="10086">
                  <c:v>13.696706340425534</c:v>
                </c:pt>
                <c:pt idx="10087">
                  <c:v>13.694160978723405</c:v>
                </c:pt>
                <c:pt idx="10088">
                  <c:v>13.691641574468086</c:v>
                </c:pt>
                <c:pt idx="10089">
                  <c:v>13.688706595744682</c:v>
                </c:pt>
                <c:pt idx="10090">
                  <c:v>13.685771617021278</c:v>
                </c:pt>
                <c:pt idx="10091">
                  <c:v>13.682810680851066</c:v>
                </c:pt>
                <c:pt idx="10092">
                  <c:v>13.680706851063832</c:v>
                </c:pt>
                <c:pt idx="10093">
                  <c:v>13.678603021276597</c:v>
                </c:pt>
                <c:pt idx="10094">
                  <c:v>13.676083617021279</c:v>
                </c:pt>
                <c:pt idx="10095">
                  <c:v>13.673564212765957</c:v>
                </c:pt>
                <c:pt idx="10096">
                  <c:v>13.671044808510642</c:v>
                </c:pt>
                <c:pt idx="10097">
                  <c:v>13.668525404255321</c:v>
                </c:pt>
                <c:pt idx="10098">
                  <c:v>13.666837148936173</c:v>
                </c:pt>
                <c:pt idx="10099">
                  <c:v>13.66473331914894</c:v>
                </c:pt>
                <c:pt idx="10100">
                  <c:v>13.661356808510643</c:v>
                </c:pt>
                <c:pt idx="10101">
                  <c:v>13.657980297872342</c:v>
                </c:pt>
                <c:pt idx="10102">
                  <c:v>13.654188212765961</c:v>
                </c:pt>
                <c:pt idx="10103">
                  <c:v>13.650811702127664</c:v>
                </c:pt>
                <c:pt idx="10104">
                  <c:v>13.648266340425533</c:v>
                </c:pt>
                <c:pt idx="10105">
                  <c:v>13.645720978723404</c:v>
                </c:pt>
                <c:pt idx="10106">
                  <c:v>13.644032723404255</c:v>
                </c:pt>
                <c:pt idx="10107">
                  <c:v>13.642344468085106</c:v>
                </c:pt>
                <c:pt idx="10108">
                  <c:v>13.640240638297874</c:v>
                </c:pt>
                <c:pt idx="10109">
                  <c:v>13.636864127659573</c:v>
                </c:pt>
                <c:pt idx="10110">
                  <c:v>13.633929148936168</c:v>
                </c:pt>
                <c:pt idx="10111">
                  <c:v>13.630968212765957</c:v>
                </c:pt>
                <c:pt idx="10112">
                  <c:v>13.628007276595742</c:v>
                </c:pt>
                <c:pt idx="10113">
                  <c:v>13.624630765957445</c:v>
                </c:pt>
                <c:pt idx="10114">
                  <c:v>13.620423106382979</c:v>
                </c:pt>
                <c:pt idx="10115">
                  <c:v>13.617046595744682</c:v>
                </c:pt>
                <c:pt idx="10116">
                  <c:v>13.613254510638303</c:v>
                </c:pt>
                <c:pt idx="10117">
                  <c:v>13.609436468085109</c:v>
                </c:pt>
                <c:pt idx="10118">
                  <c:v>13.605618425531915</c:v>
                </c:pt>
                <c:pt idx="10119">
                  <c:v>13.6026574893617</c:v>
                </c:pt>
                <c:pt idx="10120">
                  <c:v>13.599280978723401</c:v>
                </c:pt>
                <c:pt idx="10121">
                  <c:v>13.596320042553188</c:v>
                </c:pt>
                <c:pt idx="10122">
                  <c:v>13.592943531914889</c:v>
                </c:pt>
                <c:pt idx="10123">
                  <c:v>13.589567021276588</c:v>
                </c:pt>
                <c:pt idx="10124">
                  <c:v>13.586190510638289</c:v>
                </c:pt>
                <c:pt idx="10125">
                  <c:v>13.584502255319141</c:v>
                </c:pt>
                <c:pt idx="10126">
                  <c:v>13.582813999999992</c:v>
                </c:pt>
                <c:pt idx="10127">
                  <c:v>13.581125744680843</c:v>
                </c:pt>
                <c:pt idx="10128">
                  <c:v>13.579437489361695</c:v>
                </c:pt>
                <c:pt idx="10129">
                  <c:v>13.577749234042544</c:v>
                </c:pt>
                <c:pt idx="10130">
                  <c:v>13.577307702127653</c:v>
                </c:pt>
                <c:pt idx="10131">
                  <c:v>13.576476553191481</c:v>
                </c:pt>
                <c:pt idx="10132">
                  <c:v>13.577307702127655</c:v>
                </c:pt>
                <c:pt idx="10133">
                  <c:v>13.578138851063823</c:v>
                </c:pt>
                <c:pt idx="10134">
                  <c:v>13.579411531914888</c:v>
                </c:pt>
                <c:pt idx="10135">
                  <c:v>13.580242680851061</c:v>
                </c:pt>
                <c:pt idx="10136">
                  <c:v>13.581073829787233</c:v>
                </c:pt>
                <c:pt idx="10137">
                  <c:v>13.581904978723403</c:v>
                </c:pt>
                <c:pt idx="10138">
                  <c:v>13.582320553191492</c:v>
                </c:pt>
                <c:pt idx="10139">
                  <c:v>13.583593234042556</c:v>
                </c:pt>
                <c:pt idx="10140">
                  <c:v>13.585281489361705</c:v>
                </c:pt>
                <c:pt idx="10141">
                  <c:v>13.586554170212768</c:v>
                </c:pt>
                <c:pt idx="10142">
                  <c:v>13.588242425531917</c:v>
                </c:pt>
                <c:pt idx="10143">
                  <c:v>13.591177404255323</c:v>
                </c:pt>
                <c:pt idx="10144">
                  <c:v>13.593696808510639</c:v>
                </c:pt>
                <c:pt idx="10145">
                  <c:v>13.596657744680851</c:v>
                </c:pt>
                <c:pt idx="10146">
                  <c:v>13.599203106382976</c:v>
                </c:pt>
                <c:pt idx="10147">
                  <c:v>13.602138085106382</c:v>
                </c:pt>
                <c:pt idx="10148">
                  <c:v>13.604241914893617</c:v>
                </c:pt>
                <c:pt idx="10149">
                  <c:v>13.605930170212766</c:v>
                </c:pt>
                <c:pt idx="10150">
                  <c:v>13.606345744680848</c:v>
                </c:pt>
                <c:pt idx="10151">
                  <c:v>13.606345744680848</c:v>
                </c:pt>
                <c:pt idx="10152">
                  <c:v>13.605930170212762</c:v>
                </c:pt>
                <c:pt idx="10153">
                  <c:v>13.605514595744676</c:v>
                </c:pt>
                <c:pt idx="10154">
                  <c:v>13.605930170212762</c:v>
                </c:pt>
                <c:pt idx="10155">
                  <c:v>13.605930170212766</c:v>
                </c:pt>
                <c:pt idx="10156">
                  <c:v>13.605930170212766</c:v>
                </c:pt>
                <c:pt idx="10157">
                  <c:v>13.605930170212762</c:v>
                </c:pt>
                <c:pt idx="10158">
                  <c:v>13.605514595744676</c:v>
                </c:pt>
                <c:pt idx="10159">
                  <c:v>13.603826340425529</c:v>
                </c:pt>
                <c:pt idx="10160">
                  <c:v>13.602553659574465</c:v>
                </c:pt>
                <c:pt idx="10161">
                  <c:v>13.601696553191486</c:v>
                </c:pt>
                <c:pt idx="10162">
                  <c:v>13.600008297872336</c:v>
                </c:pt>
                <c:pt idx="10163">
                  <c:v>13.598735617021273</c:v>
                </c:pt>
                <c:pt idx="10164">
                  <c:v>13.598735617021273</c:v>
                </c:pt>
                <c:pt idx="10165">
                  <c:v>13.599592723404252</c:v>
                </c:pt>
                <c:pt idx="10166">
                  <c:v>13.601280978723398</c:v>
                </c:pt>
                <c:pt idx="10167">
                  <c:v>13.603384808510633</c:v>
                </c:pt>
                <c:pt idx="10168">
                  <c:v>13.60593017021276</c:v>
                </c:pt>
                <c:pt idx="10169">
                  <c:v>13.608475531914891</c:v>
                </c:pt>
                <c:pt idx="10170">
                  <c:v>13.610579361702122</c:v>
                </c:pt>
                <c:pt idx="10171">
                  <c:v>13.612683191489356</c:v>
                </c:pt>
                <c:pt idx="10172">
                  <c:v>13.613955872340419</c:v>
                </c:pt>
                <c:pt idx="10173">
                  <c:v>13.615644127659566</c:v>
                </c:pt>
                <c:pt idx="10174">
                  <c:v>13.617332382978715</c:v>
                </c:pt>
                <c:pt idx="10175">
                  <c:v>13.61946217021276</c:v>
                </c:pt>
                <c:pt idx="10176">
                  <c:v>13.622007531914887</c:v>
                </c:pt>
                <c:pt idx="10177">
                  <c:v>13.624137319148927</c:v>
                </c:pt>
                <c:pt idx="10178">
                  <c:v>13.626241148936161</c:v>
                </c:pt>
                <c:pt idx="10179">
                  <c:v>13.627513829787224</c:v>
                </c:pt>
                <c:pt idx="10180">
                  <c:v>13.627955361702121</c:v>
                </c:pt>
                <c:pt idx="10181">
                  <c:v>13.628812468085101</c:v>
                </c:pt>
                <c:pt idx="10182">
                  <c:v>13.628812468085101</c:v>
                </c:pt>
                <c:pt idx="10183">
                  <c:v>13.628812468085101</c:v>
                </c:pt>
                <c:pt idx="10184">
                  <c:v>13.628812468085103</c:v>
                </c:pt>
                <c:pt idx="10185">
                  <c:v>13.628812468085103</c:v>
                </c:pt>
                <c:pt idx="10186">
                  <c:v>13.627955361702126</c:v>
                </c:pt>
                <c:pt idx="10187">
                  <c:v>13.626682680851063</c:v>
                </c:pt>
                <c:pt idx="10188">
                  <c:v>13.624994425531913</c:v>
                </c:pt>
                <c:pt idx="10189">
                  <c:v>13.622890595744678</c:v>
                </c:pt>
                <c:pt idx="10190">
                  <c:v>13.619514085106381</c:v>
                </c:pt>
                <c:pt idx="10191">
                  <c:v>13.61613757446808</c:v>
                </c:pt>
                <c:pt idx="10192">
                  <c:v>13.611903957446803</c:v>
                </c:pt>
                <c:pt idx="10193">
                  <c:v>13.608085914893611</c:v>
                </c:pt>
                <c:pt idx="10194">
                  <c:v>13.60470940425531</c:v>
                </c:pt>
                <c:pt idx="10195">
                  <c:v>13.601332893617013</c:v>
                </c:pt>
                <c:pt idx="10196">
                  <c:v>13.598787531914882</c:v>
                </c:pt>
                <c:pt idx="10197">
                  <c:v>13.595852553191479</c:v>
                </c:pt>
                <c:pt idx="10198">
                  <c:v>13.593333148936159</c:v>
                </c:pt>
                <c:pt idx="10199">
                  <c:v>13.591229319148926</c:v>
                </c:pt>
                <c:pt idx="10200">
                  <c:v>13.589125489361692</c:v>
                </c:pt>
                <c:pt idx="10201">
                  <c:v>13.586606085106377</c:v>
                </c:pt>
                <c:pt idx="10202">
                  <c:v>13.584086680851057</c:v>
                </c:pt>
                <c:pt idx="10203">
                  <c:v>13.582398425531911</c:v>
                </c:pt>
                <c:pt idx="10204">
                  <c:v>13.581541319148931</c:v>
                </c:pt>
                <c:pt idx="10205">
                  <c:v>13.580684212765954</c:v>
                </c:pt>
                <c:pt idx="10206">
                  <c:v>13.581099787234038</c:v>
                </c:pt>
                <c:pt idx="10207">
                  <c:v>13.581541319148931</c:v>
                </c:pt>
                <c:pt idx="10208">
                  <c:v>13.58239842553191</c:v>
                </c:pt>
                <c:pt idx="10209">
                  <c:v>13.583671106382972</c:v>
                </c:pt>
                <c:pt idx="10210">
                  <c:v>13.584943787234032</c:v>
                </c:pt>
                <c:pt idx="10211">
                  <c:v>13.585385319148926</c:v>
                </c:pt>
                <c:pt idx="10212">
                  <c:v>13.584969744680841</c:v>
                </c:pt>
                <c:pt idx="10213">
                  <c:v>13.584554170212757</c:v>
                </c:pt>
                <c:pt idx="10214">
                  <c:v>13.58455417021276</c:v>
                </c:pt>
                <c:pt idx="10215">
                  <c:v>13.584554170212757</c:v>
                </c:pt>
                <c:pt idx="10216">
                  <c:v>13.584554170212757</c:v>
                </c:pt>
                <c:pt idx="10217">
                  <c:v>13.585411276595737</c:v>
                </c:pt>
                <c:pt idx="10218">
                  <c:v>13.5866839574468</c:v>
                </c:pt>
                <c:pt idx="10219">
                  <c:v>13.587515106382972</c:v>
                </c:pt>
                <c:pt idx="10220">
                  <c:v>13.588346255319143</c:v>
                </c:pt>
                <c:pt idx="10221">
                  <c:v>13.589177404255313</c:v>
                </c:pt>
                <c:pt idx="10222">
                  <c:v>13.590008553191485</c:v>
                </c:pt>
                <c:pt idx="10223">
                  <c:v>13.590839702127656</c:v>
                </c:pt>
                <c:pt idx="10224">
                  <c:v>13.591255276595742</c:v>
                </c:pt>
                <c:pt idx="10225">
                  <c:v>13.591255276595742</c:v>
                </c:pt>
                <c:pt idx="10226">
                  <c:v>13.591255276595744</c:v>
                </c:pt>
                <c:pt idx="10227">
                  <c:v>13.592086425531916</c:v>
                </c:pt>
                <c:pt idx="10228">
                  <c:v>13.592086425531916</c:v>
                </c:pt>
                <c:pt idx="10229">
                  <c:v>13.592943531914893</c:v>
                </c:pt>
                <c:pt idx="10230">
                  <c:v>13.594216212765959</c:v>
                </c:pt>
                <c:pt idx="10231">
                  <c:v>13.595073319148936</c:v>
                </c:pt>
                <c:pt idx="10232">
                  <c:v>13.595930425531913</c:v>
                </c:pt>
                <c:pt idx="10233">
                  <c:v>13.596345999999999</c:v>
                </c:pt>
                <c:pt idx="10234">
                  <c:v>13.596761574468081</c:v>
                </c:pt>
                <c:pt idx="10235">
                  <c:v>13.597177148936167</c:v>
                </c:pt>
                <c:pt idx="10236">
                  <c:v>13.597592723404253</c:v>
                </c:pt>
                <c:pt idx="10237">
                  <c:v>13.598865404255319</c:v>
                </c:pt>
                <c:pt idx="10238">
                  <c:v>13.600969234042553</c:v>
                </c:pt>
                <c:pt idx="10239">
                  <c:v>13.603073063829784</c:v>
                </c:pt>
                <c:pt idx="10240">
                  <c:v>13.605202851063828</c:v>
                </c:pt>
                <c:pt idx="10241">
                  <c:v>13.607332638297867</c:v>
                </c:pt>
                <c:pt idx="10242">
                  <c:v>13.610293574468081</c:v>
                </c:pt>
                <c:pt idx="10243">
                  <c:v>13.61367008510638</c:v>
                </c:pt>
                <c:pt idx="10244">
                  <c:v>13.618293319148936</c:v>
                </c:pt>
                <c:pt idx="10245">
                  <c:v>13.622500978723405</c:v>
                </c:pt>
                <c:pt idx="10246">
                  <c:v>13.62629306382979</c:v>
                </c:pt>
                <c:pt idx="10247">
                  <c:v>13.629669574468087</c:v>
                </c:pt>
                <c:pt idx="10248">
                  <c:v>13.633046085106384</c:v>
                </c:pt>
                <c:pt idx="10249">
                  <c:v>13.636838170212769</c:v>
                </c:pt>
                <c:pt idx="10250">
                  <c:v>13.640630255319152</c:v>
                </c:pt>
                <c:pt idx="10251">
                  <c:v>13.644422340425535</c:v>
                </c:pt>
                <c:pt idx="10252">
                  <c:v>13.648214425531918</c:v>
                </c:pt>
                <c:pt idx="10253">
                  <c:v>13.650759787234046</c:v>
                </c:pt>
                <c:pt idx="10254">
                  <c:v>13.652448042553193</c:v>
                </c:pt>
                <c:pt idx="10255">
                  <c:v>13.654136297872341</c:v>
                </c:pt>
                <c:pt idx="10256">
                  <c:v>13.655824553191486</c:v>
                </c:pt>
                <c:pt idx="10257">
                  <c:v>13.657512808510639</c:v>
                </c:pt>
                <c:pt idx="10258">
                  <c:v>13.658759531914892</c:v>
                </c:pt>
                <c:pt idx="10259">
                  <c:v>13.659590680851064</c:v>
                </c:pt>
                <c:pt idx="10260">
                  <c:v>13.660006255319148</c:v>
                </c:pt>
                <c:pt idx="10261">
                  <c:v>13.660006255319145</c:v>
                </c:pt>
                <c:pt idx="10262">
                  <c:v>13.659564723404248</c:v>
                </c:pt>
                <c:pt idx="10263">
                  <c:v>13.659564723404248</c:v>
                </c:pt>
                <c:pt idx="10264">
                  <c:v>13.659149148936162</c:v>
                </c:pt>
                <c:pt idx="10265">
                  <c:v>13.658317999999991</c:v>
                </c:pt>
                <c:pt idx="10266">
                  <c:v>13.657902425531908</c:v>
                </c:pt>
                <c:pt idx="10267">
                  <c:v>13.657486851063823</c:v>
                </c:pt>
                <c:pt idx="10268">
                  <c:v>13.656655702127651</c:v>
                </c:pt>
                <c:pt idx="10269">
                  <c:v>13.656240127659569</c:v>
                </c:pt>
                <c:pt idx="10270">
                  <c:v>13.655824553191485</c:v>
                </c:pt>
                <c:pt idx="10271">
                  <c:v>13.655824553191485</c:v>
                </c:pt>
                <c:pt idx="10272">
                  <c:v>13.655824553191486</c:v>
                </c:pt>
                <c:pt idx="10273">
                  <c:v>13.655408978723402</c:v>
                </c:pt>
                <c:pt idx="10274">
                  <c:v>13.654993404255313</c:v>
                </c:pt>
                <c:pt idx="10275">
                  <c:v>13.655408978723399</c:v>
                </c:pt>
                <c:pt idx="10276">
                  <c:v>13.655824553191485</c:v>
                </c:pt>
                <c:pt idx="10277">
                  <c:v>13.655824553191485</c:v>
                </c:pt>
                <c:pt idx="10278">
                  <c:v>13.656655702127654</c:v>
                </c:pt>
                <c:pt idx="10279">
                  <c:v>13.657486851063824</c:v>
                </c:pt>
                <c:pt idx="10280">
                  <c:v>13.658759531914891</c:v>
                </c:pt>
                <c:pt idx="10281">
                  <c:v>13.660032212765955</c:v>
                </c:pt>
                <c:pt idx="10282">
                  <c:v>13.661720468085104</c:v>
                </c:pt>
                <c:pt idx="10283">
                  <c:v>13.662993148936167</c:v>
                </c:pt>
                <c:pt idx="10284">
                  <c:v>13.664681404255317</c:v>
                </c:pt>
                <c:pt idx="10285">
                  <c:v>13.665954085106382</c:v>
                </c:pt>
                <c:pt idx="10286">
                  <c:v>13.666395617021275</c:v>
                </c:pt>
                <c:pt idx="10287">
                  <c:v>13.66681119148936</c:v>
                </c:pt>
                <c:pt idx="10288">
                  <c:v>13.66681119148936</c:v>
                </c:pt>
                <c:pt idx="10289">
                  <c:v>13.666395617021275</c:v>
                </c:pt>
                <c:pt idx="10290">
                  <c:v>13.66512293617021</c:v>
                </c:pt>
                <c:pt idx="10291">
                  <c:v>13.663434680851058</c:v>
                </c:pt>
                <c:pt idx="10292">
                  <c:v>13.661746425531909</c:v>
                </c:pt>
                <c:pt idx="10293">
                  <c:v>13.660473744680846</c:v>
                </c:pt>
                <c:pt idx="10294">
                  <c:v>13.659201063829784</c:v>
                </c:pt>
                <c:pt idx="10295">
                  <c:v>13.657512808510635</c:v>
                </c:pt>
                <c:pt idx="10296">
                  <c:v>13.655824553191486</c:v>
                </c:pt>
                <c:pt idx="10297">
                  <c:v>13.654551872340424</c:v>
                </c:pt>
                <c:pt idx="10298">
                  <c:v>13.652448042553191</c:v>
                </c:pt>
                <c:pt idx="10299">
                  <c:v>13.651201319148935</c:v>
                </c:pt>
                <c:pt idx="10300">
                  <c:v>13.650785744680853</c:v>
                </c:pt>
                <c:pt idx="10301">
                  <c:v>13.651201319148935</c:v>
                </c:pt>
                <c:pt idx="10302">
                  <c:v>13.652448042553194</c:v>
                </c:pt>
                <c:pt idx="10303">
                  <c:v>13.65286361702128</c:v>
                </c:pt>
                <c:pt idx="10304">
                  <c:v>13.653279191489364</c:v>
                </c:pt>
                <c:pt idx="10305">
                  <c:v>13.653279191489364</c:v>
                </c:pt>
                <c:pt idx="10306">
                  <c:v>13.653694765957447</c:v>
                </c:pt>
                <c:pt idx="10307">
                  <c:v>13.653694765957445</c:v>
                </c:pt>
                <c:pt idx="10308">
                  <c:v>13.653279191489359</c:v>
                </c:pt>
                <c:pt idx="10309">
                  <c:v>13.652863617021275</c:v>
                </c:pt>
                <c:pt idx="10310">
                  <c:v>13.652006510638296</c:v>
                </c:pt>
                <c:pt idx="10311">
                  <c:v>13.651564978723401</c:v>
                </c:pt>
                <c:pt idx="10312">
                  <c:v>13.651123446808509</c:v>
                </c:pt>
                <c:pt idx="10313">
                  <c:v>13.649850765957446</c:v>
                </c:pt>
                <c:pt idx="10314">
                  <c:v>13.648578085106383</c:v>
                </c:pt>
                <c:pt idx="10315">
                  <c:v>13.64730540425532</c:v>
                </c:pt>
                <c:pt idx="10316">
                  <c:v>13.645617148936173</c:v>
                </c:pt>
                <c:pt idx="10317">
                  <c:v>13.643513319148939</c:v>
                </c:pt>
                <c:pt idx="10318">
                  <c:v>13.640967957446806</c:v>
                </c:pt>
                <c:pt idx="10319">
                  <c:v>13.638864127659572</c:v>
                </c:pt>
                <c:pt idx="10320">
                  <c:v>13.638007021276595</c:v>
                </c:pt>
                <c:pt idx="10321">
                  <c:v>13.637149914893616</c:v>
                </c:pt>
                <c:pt idx="10322">
                  <c:v>13.635461659574469</c:v>
                </c:pt>
                <c:pt idx="10323">
                  <c:v>13.63377340425532</c:v>
                </c:pt>
                <c:pt idx="10324">
                  <c:v>13.632500723404256</c:v>
                </c:pt>
                <c:pt idx="10325">
                  <c:v>13.630812468085107</c:v>
                </c:pt>
                <c:pt idx="10326">
                  <c:v>13.62912421276596</c:v>
                </c:pt>
                <c:pt idx="10327">
                  <c:v>13.627435957446812</c:v>
                </c:pt>
                <c:pt idx="10328">
                  <c:v>13.625747702127663</c:v>
                </c:pt>
                <c:pt idx="10329">
                  <c:v>13.6244750212766</c:v>
                </c:pt>
                <c:pt idx="10330">
                  <c:v>13.623617914893623</c:v>
                </c:pt>
                <c:pt idx="10331">
                  <c:v>13.621514085106389</c:v>
                </c:pt>
                <c:pt idx="10332">
                  <c:v>13.618553148936176</c:v>
                </c:pt>
                <c:pt idx="10333">
                  <c:v>13.616423361702132</c:v>
                </c:pt>
                <c:pt idx="10334">
                  <c:v>13.614319531914896</c:v>
                </c:pt>
                <c:pt idx="10335">
                  <c:v>13.612631276595748</c:v>
                </c:pt>
                <c:pt idx="10336">
                  <c:v>13.610501489361702</c:v>
                </c:pt>
                <c:pt idx="10337">
                  <c:v>13.609670340425531</c:v>
                </c:pt>
                <c:pt idx="10338">
                  <c:v>13.609670340425529</c:v>
                </c:pt>
                <c:pt idx="10339">
                  <c:v>13.608839191489357</c:v>
                </c:pt>
                <c:pt idx="10340">
                  <c:v>13.6075924680851</c:v>
                </c:pt>
                <c:pt idx="10341">
                  <c:v>13.605904212765951</c:v>
                </c:pt>
                <c:pt idx="10342">
                  <c:v>13.604631531914888</c:v>
                </c:pt>
                <c:pt idx="10343">
                  <c:v>13.602527702127652</c:v>
                </c:pt>
                <c:pt idx="10344">
                  <c:v>13.600008297872336</c:v>
                </c:pt>
                <c:pt idx="10345">
                  <c:v>13.597488893617015</c:v>
                </c:pt>
                <c:pt idx="10346">
                  <c:v>13.594112382978718</c:v>
                </c:pt>
                <c:pt idx="10347">
                  <c:v>13.591151446808507</c:v>
                </c:pt>
                <c:pt idx="10348">
                  <c:v>13.588190510638293</c:v>
                </c:pt>
                <c:pt idx="10349">
                  <c:v>13.58439842553191</c:v>
                </c:pt>
                <c:pt idx="10350">
                  <c:v>13.581437489361695</c:v>
                </c:pt>
                <c:pt idx="10351">
                  <c:v>13.578476553191482</c:v>
                </c:pt>
                <c:pt idx="10352">
                  <c:v>13.575957148936165</c:v>
                </c:pt>
                <c:pt idx="10353">
                  <c:v>13.573022170212759</c:v>
                </c:pt>
                <c:pt idx="10354">
                  <c:v>13.570087191489357</c:v>
                </c:pt>
                <c:pt idx="10355">
                  <c:v>13.56881451063829</c:v>
                </c:pt>
                <c:pt idx="10356">
                  <c:v>13.567983361702122</c:v>
                </c:pt>
                <c:pt idx="10357">
                  <c:v>13.567983361702122</c:v>
                </c:pt>
                <c:pt idx="10358">
                  <c:v>13.567567787234042</c:v>
                </c:pt>
                <c:pt idx="10359">
                  <c:v>13.568009319148933</c:v>
                </c:pt>
                <c:pt idx="10360">
                  <c:v>13.569281999999998</c:v>
                </c:pt>
                <c:pt idx="10361">
                  <c:v>13.570554680851064</c:v>
                </c:pt>
                <c:pt idx="10362">
                  <c:v>13.572242936170211</c:v>
                </c:pt>
                <c:pt idx="10363">
                  <c:v>13.573931191489359</c:v>
                </c:pt>
                <c:pt idx="10364">
                  <c:v>13.576035021276597</c:v>
                </c:pt>
                <c:pt idx="10365">
                  <c:v>13.578580382978723</c:v>
                </c:pt>
                <c:pt idx="10366">
                  <c:v>13.580684212765957</c:v>
                </c:pt>
                <c:pt idx="10367">
                  <c:v>13.58195689361702</c:v>
                </c:pt>
                <c:pt idx="10368">
                  <c:v>13.582813999999997</c:v>
                </c:pt>
                <c:pt idx="10369">
                  <c:v>13.584502255319148</c:v>
                </c:pt>
                <c:pt idx="10370">
                  <c:v>13.585333404255318</c:v>
                </c:pt>
                <c:pt idx="10371">
                  <c:v>13.585333404255318</c:v>
                </c:pt>
                <c:pt idx="10372">
                  <c:v>13.585748978723403</c:v>
                </c:pt>
                <c:pt idx="10373">
                  <c:v>13.58660608510638</c:v>
                </c:pt>
                <c:pt idx="10374">
                  <c:v>13.587463191489357</c:v>
                </c:pt>
                <c:pt idx="10375">
                  <c:v>13.588320297872336</c:v>
                </c:pt>
                <c:pt idx="10376">
                  <c:v>13.588320297872336</c:v>
                </c:pt>
                <c:pt idx="10377">
                  <c:v>13.589177404255313</c:v>
                </c:pt>
                <c:pt idx="10378">
                  <c:v>13.589592978723402</c:v>
                </c:pt>
                <c:pt idx="10379">
                  <c:v>13.591722765957442</c:v>
                </c:pt>
                <c:pt idx="10380">
                  <c:v>13.593411021276591</c:v>
                </c:pt>
                <c:pt idx="10381">
                  <c:v>13.594657744680845</c:v>
                </c:pt>
                <c:pt idx="10382">
                  <c:v>13.595904468085102</c:v>
                </c:pt>
                <c:pt idx="10383">
                  <c:v>13.597592723404251</c:v>
                </c:pt>
                <c:pt idx="10384">
                  <c:v>13.598865404255314</c:v>
                </c:pt>
                <c:pt idx="10385">
                  <c:v>13.599306936170207</c:v>
                </c:pt>
                <c:pt idx="10386">
                  <c:v>13.601826340425527</c:v>
                </c:pt>
                <c:pt idx="10387">
                  <c:v>13.605202851063824</c:v>
                </c:pt>
                <c:pt idx="10388">
                  <c:v>13.608994936170207</c:v>
                </c:pt>
                <c:pt idx="10389">
                  <c:v>13.612787021276592</c:v>
                </c:pt>
                <c:pt idx="10390">
                  <c:v>13.616994680851063</c:v>
                </c:pt>
                <c:pt idx="10391">
                  <c:v>13.621202340425532</c:v>
                </c:pt>
                <c:pt idx="10392">
                  <c:v>13.625825574468088</c:v>
                </c:pt>
                <c:pt idx="10393">
                  <c:v>13.629202085106385</c:v>
                </c:pt>
                <c:pt idx="10394">
                  <c:v>13.632994170212768</c:v>
                </c:pt>
                <c:pt idx="10395">
                  <c:v>13.635539531914896</c:v>
                </c:pt>
                <c:pt idx="10396">
                  <c:v>13.638916042553193</c:v>
                </c:pt>
                <c:pt idx="10397">
                  <c:v>13.642708127659578</c:v>
                </c:pt>
                <c:pt idx="10398">
                  <c:v>13.645669063829788</c:v>
                </c:pt>
                <c:pt idx="10399">
                  <c:v>13.649045574468087</c:v>
                </c:pt>
                <c:pt idx="10400">
                  <c:v>13.65283765957447</c:v>
                </c:pt>
                <c:pt idx="10401">
                  <c:v>13.656629744680853</c:v>
                </c:pt>
                <c:pt idx="10402">
                  <c:v>13.658759531914894</c:v>
                </c:pt>
                <c:pt idx="10403">
                  <c:v>13.66000625531915</c:v>
                </c:pt>
                <c:pt idx="10404">
                  <c:v>13.660421829787232</c:v>
                </c:pt>
                <c:pt idx="10405">
                  <c:v>13.660421829787236</c:v>
                </c:pt>
                <c:pt idx="10406">
                  <c:v>13.659564723404259</c:v>
                </c:pt>
                <c:pt idx="10407">
                  <c:v>13.658292042553192</c:v>
                </c:pt>
                <c:pt idx="10408">
                  <c:v>13.65701936170213</c:v>
                </c:pt>
                <c:pt idx="10409">
                  <c:v>13.656162255319151</c:v>
                </c:pt>
                <c:pt idx="10410">
                  <c:v>13.65530514893617</c:v>
                </c:pt>
                <c:pt idx="10411">
                  <c:v>13.654448042553192</c:v>
                </c:pt>
                <c:pt idx="10412">
                  <c:v>13.653175361702131</c:v>
                </c:pt>
                <c:pt idx="10413">
                  <c:v>13.651487106382984</c:v>
                </c:pt>
                <c:pt idx="10414">
                  <c:v>13.651071531914896</c:v>
                </c:pt>
                <c:pt idx="10415">
                  <c:v>13.650655957446808</c:v>
                </c:pt>
                <c:pt idx="10416">
                  <c:v>13.650240382978723</c:v>
                </c:pt>
                <c:pt idx="10417">
                  <c:v>13.6510974893617</c:v>
                </c:pt>
                <c:pt idx="10418">
                  <c:v>13.652370170212762</c:v>
                </c:pt>
                <c:pt idx="10419">
                  <c:v>13.653642851063829</c:v>
                </c:pt>
                <c:pt idx="10420">
                  <c:v>13.654473999999999</c:v>
                </c:pt>
                <c:pt idx="10421">
                  <c:v>13.655305148936169</c:v>
                </c:pt>
                <c:pt idx="10422">
                  <c:v>13.656551872340426</c:v>
                </c:pt>
                <c:pt idx="10423">
                  <c:v>13.658655702127659</c:v>
                </c:pt>
                <c:pt idx="10424">
                  <c:v>13.659902425531916</c:v>
                </c:pt>
                <c:pt idx="10425">
                  <c:v>13.662006255319151</c:v>
                </c:pt>
                <c:pt idx="10426">
                  <c:v>13.662837404255322</c:v>
                </c:pt>
                <c:pt idx="10427">
                  <c:v>13.664110085106387</c:v>
                </c:pt>
                <c:pt idx="10428">
                  <c:v>13.66538276595745</c:v>
                </c:pt>
                <c:pt idx="10429">
                  <c:v>13.666655446808516</c:v>
                </c:pt>
                <c:pt idx="10430">
                  <c:v>13.667928127659579</c:v>
                </c:pt>
                <c:pt idx="10431">
                  <c:v>13.66875927659575</c:v>
                </c:pt>
                <c:pt idx="10432">
                  <c:v>13.669174851063833</c:v>
                </c:pt>
                <c:pt idx="10433">
                  <c:v>13.667928127659579</c:v>
                </c:pt>
                <c:pt idx="10434">
                  <c:v>13.666655446808511</c:v>
                </c:pt>
                <c:pt idx="10435">
                  <c:v>13.665824297872343</c:v>
                </c:pt>
                <c:pt idx="10436">
                  <c:v>13.664993148936171</c:v>
                </c:pt>
                <c:pt idx="10437">
                  <c:v>13.664577574468087</c:v>
                </c:pt>
                <c:pt idx="10438">
                  <c:v>13.664577574468087</c:v>
                </c:pt>
                <c:pt idx="10439">
                  <c:v>13.664162000000001</c:v>
                </c:pt>
                <c:pt idx="10440">
                  <c:v>13.664577574468087</c:v>
                </c:pt>
                <c:pt idx="10441">
                  <c:v>13.664162000000001</c:v>
                </c:pt>
                <c:pt idx="10442">
                  <c:v>13.664577574468087</c:v>
                </c:pt>
                <c:pt idx="10443">
                  <c:v>13.664162000000005</c:v>
                </c:pt>
                <c:pt idx="10444">
                  <c:v>13.663330851063833</c:v>
                </c:pt>
                <c:pt idx="10445">
                  <c:v>13.663330851063835</c:v>
                </c:pt>
                <c:pt idx="10446">
                  <c:v>13.663330851063835</c:v>
                </c:pt>
                <c:pt idx="10447">
                  <c:v>13.663330851063833</c:v>
                </c:pt>
                <c:pt idx="10448">
                  <c:v>13.663746425531919</c:v>
                </c:pt>
                <c:pt idx="10449">
                  <c:v>13.664162000000001</c:v>
                </c:pt>
                <c:pt idx="10450">
                  <c:v>13.665019106382982</c:v>
                </c:pt>
                <c:pt idx="10451">
                  <c:v>13.665019106382982</c:v>
                </c:pt>
                <c:pt idx="10452">
                  <c:v>13.665434680851064</c:v>
                </c:pt>
                <c:pt idx="10453">
                  <c:v>13.666291787234041</c:v>
                </c:pt>
                <c:pt idx="10454">
                  <c:v>13.666707361702127</c:v>
                </c:pt>
                <c:pt idx="10455">
                  <c:v>13.667122936170211</c:v>
                </c:pt>
                <c:pt idx="10456">
                  <c:v>13.667564468085102</c:v>
                </c:pt>
                <c:pt idx="10457">
                  <c:v>13.668005999999993</c:v>
                </c:pt>
                <c:pt idx="10458">
                  <c:v>13.669278680851059</c:v>
                </c:pt>
                <c:pt idx="10459">
                  <c:v>13.670966936170208</c:v>
                </c:pt>
                <c:pt idx="10460">
                  <c:v>13.672655191489357</c:v>
                </c:pt>
                <c:pt idx="10461">
                  <c:v>13.673070765957442</c:v>
                </c:pt>
                <c:pt idx="10462">
                  <c:v>13.67348634042553</c:v>
                </c:pt>
                <c:pt idx="10463">
                  <c:v>13.673901914893616</c:v>
                </c:pt>
                <c:pt idx="10464">
                  <c:v>13.673044808510639</c:v>
                </c:pt>
                <c:pt idx="10465">
                  <c:v>13.672629234042553</c:v>
                </c:pt>
                <c:pt idx="10466">
                  <c:v>13.671356553191487</c:v>
                </c:pt>
                <c:pt idx="10467">
                  <c:v>13.670525404255317</c:v>
                </c:pt>
                <c:pt idx="10468">
                  <c:v>13.669694255319145</c:v>
                </c:pt>
                <c:pt idx="10469">
                  <c:v>13.668447531914888</c:v>
                </c:pt>
                <c:pt idx="10470">
                  <c:v>13.667616382978718</c:v>
                </c:pt>
                <c:pt idx="10471">
                  <c:v>13.666785234042548</c:v>
                </c:pt>
                <c:pt idx="10472">
                  <c:v>13.666369659574464</c:v>
                </c:pt>
                <c:pt idx="10473">
                  <c:v>13.666369659574464</c:v>
                </c:pt>
                <c:pt idx="10474">
                  <c:v>13.665954085106382</c:v>
                </c:pt>
                <c:pt idx="10475">
                  <c:v>13.665538510638298</c:v>
                </c:pt>
                <c:pt idx="10476">
                  <c:v>13.665538510638299</c:v>
                </c:pt>
                <c:pt idx="10477">
                  <c:v>13.665954085106385</c:v>
                </c:pt>
                <c:pt idx="10478">
                  <c:v>13.665954085106385</c:v>
                </c:pt>
                <c:pt idx="10479">
                  <c:v>13.665538510638299</c:v>
                </c:pt>
                <c:pt idx="10480">
                  <c:v>13.666369659574471</c:v>
                </c:pt>
                <c:pt idx="10481">
                  <c:v>13.666785234042557</c:v>
                </c:pt>
                <c:pt idx="10482">
                  <c:v>13.667200808510643</c:v>
                </c:pt>
                <c:pt idx="10483">
                  <c:v>13.667616382978728</c:v>
                </c:pt>
                <c:pt idx="10484">
                  <c:v>13.668031957446814</c:v>
                </c:pt>
                <c:pt idx="10485">
                  <c:v>13.666759276595748</c:v>
                </c:pt>
                <c:pt idx="10486">
                  <c:v>13.665071021276599</c:v>
                </c:pt>
                <c:pt idx="10487">
                  <c:v>13.663798340425535</c:v>
                </c:pt>
                <c:pt idx="10488">
                  <c:v>13.662110085106388</c:v>
                </c:pt>
                <c:pt idx="10489">
                  <c:v>13.660421829787241</c:v>
                </c:pt>
                <c:pt idx="10490">
                  <c:v>13.659149148936176</c:v>
                </c:pt>
                <c:pt idx="10491">
                  <c:v>13.657876468085114</c:v>
                </c:pt>
                <c:pt idx="10492">
                  <c:v>13.657019361702133</c:v>
                </c:pt>
                <c:pt idx="10493">
                  <c:v>13.654915531914899</c:v>
                </c:pt>
                <c:pt idx="10494">
                  <c:v>13.652811702127664</c:v>
                </c:pt>
                <c:pt idx="10495">
                  <c:v>13.651123446808517</c:v>
                </c:pt>
                <c:pt idx="10496">
                  <c:v>13.649850765957455</c:v>
                </c:pt>
                <c:pt idx="10497">
                  <c:v>13.648162510638304</c:v>
                </c:pt>
                <c:pt idx="10498">
                  <c:v>13.647331361702133</c:v>
                </c:pt>
                <c:pt idx="10499">
                  <c:v>13.646084638297879</c:v>
                </c:pt>
                <c:pt idx="10500">
                  <c:v>13.64439638297873</c:v>
                </c:pt>
                <c:pt idx="10501">
                  <c:v>13.643980808510644</c:v>
                </c:pt>
                <c:pt idx="10502">
                  <c:v>13.643565234042558</c:v>
                </c:pt>
                <c:pt idx="10503">
                  <c:v>13.642708127659581</c:v>
                </c:pt>
                <c:pt idx="10504">
                  <c:v>13.641851021276604</c:v>
                </c:pt>
                <c:pt idx="10505">
                  <c:v>13.639747191489366</c:v>
                </c:pt>
                <c:pt idx="10506">
                  <c:v>13.637227787234048</c:v>
                </c:pt>
                <c:pt idx="10507">
                  <c:v>13.635123957446813</c:v>
                </c:pt>
                <c:pt idx="10508">
                  <c:v>13.633020127659579</c:v>
                </c:pt>
                <c:pt idx="10509">
                  <c:v>13.632163021276599</c:v>
                </c:pt>
                <c:pt idx="10510">
                  <c:v>13.631305914893618</c:v>
                </c:pt>
                <c:pt idx="10511">
                  <c:v>13.630890340425532</c:v>
                </c:pt>
                <c:pt idx="10512">
                  <c:v>13.630033234042552</c:v>
                </c:pt>
                <c:pt idx="10513">
                  <c:v>13.630033234042546</c:v>
                </c:pt>
                <c:pt idx="10514">
                  <c:v>13.629591702127653</c:v>
                </c:pt>
                <c:pt idx="10515">
                  <c:v>13.629150170212759</c:v>
                </c:pt>
                <c:pt idx="10516">
                  <c:v>13.628708638297866</c:v>
                </c:pt>
                <c:pt idx="10517">
                  <c:v>13.627851531914885</c:v>
                </c:pt>
                <c:pt idx="10518">
                  <c:v>13.626578851063822</c:v>
                </c:pt>
                <c:pt idx="10519">
                  <c:v>13.624890595744677</c:v>
                </c:pt>
                <c:pt idx="10520">
                  <c:v>13.623617914893611</c:v>
                </c:pt>
                <c:pt idx="10521">
                  <c:v>13.622760808510632</c:v>
                </c:pt>
                <c:pt idx="10522">
                  <c:v>13.621903702127652</c:v>
                </c:pt>
                <c:pt idx="10523">
                  <c:v>13.62107255319148</c:v>
                </c:pt>
                <c:pt idx="10524">
                  <c:v>13.619384297872331</c:v>
                </c:pt>
                <c:pt idx="10525">
                  <c:v>13.618111617021269</c:v>
                </c:pt>
                <c:pt idx="10526">
                  <c:v>13.617254510638292</c:v>
                </c:pt>
                <c:pt idx="10527">
                  <c:v>13.615981829787229</c:v>
                </c:pt>
                <c:pt idx="10528">
                  <c:v>13.614709148936161</c:v>
                </c:pt>
                <c:pt idx="10529">
                  <c:v>13.613436468085098</c:v>
                </c:pt>
                <c:pt idx="10530">
                  <c:v>13.612163787234033</c:v>
                </c:pt>
                <c:pt idx="10531">
                  <c:v>13.611332638297863</c:v>
                </c:pt>
                <c:pt idx="10532">
                  <c:v>13.611774170212758</c:v>
                </c:pt>
                <c:pt idx="10533">
                  <c:v>13.612631276595739</c:v>
                </c:pt>
                <c:pt idx="10534">
                  <c:v>13.613903957446803</c:v>
                </c:pt>
                <c:pt idx="10535">
                  <c:v>13.615592212765952</c:v>
                </c:pt>
                <c:pt idx="10536">
                  <c:v>13.616864893617015</c:v>
                </c:pt>
                <c:pt idx="10537">
                  <c:v>13.618137574468079</c:v>
                </c:pt>
                <c:pt idx="10538">
                  <c:v>13.618553148936165</c:v>
                </c:pt>
                <c:pt idx="10539">
                  <c:v>13.618553148936165</c:v>
                </c:pt>
                <c:pt idx="10540">
                  <c:v>13.619799872340423</c:v>
                </c:pt>
                <c:pt idx="10541">
                  <c:v>13.620215446808508</c:v>
                </c:pt>
                <c:pt idx="10542">
                  <c:v>13.620215446808508</c:v>
                </c:pt>
                <c:pt idx="10543">
                  <c:v>13.620631021276594</c:v>
                </c:pt>
                <c:pt idx="10544">
                  <c:v>13.621462170212762</c:v>
                </c:pt>
                <c:pt idx="10545">
                  <c:v>13.622293319148932</c:v>
                </c:pt>
                <c:pt idx="10546">
                  <c:v>13.623540042553186</c:v>
                </c:pt>
                <c:pt idx="10547">
                  <c:v>13.625228297872335</c:v>
                </c:pt>
                <c:pt idx="10548">
                  <c:v>13.626085404255315</c:v>
                </c:pt>
                <c:pt idx="10549">
                  <c:v>13.62735808510638</c:v>
                </c:pt>
                <c:pt idx="10550">
                  <c:v>13.629046340425528</c:v>
                </c:pt>
                <c:pt idx="10551">
                  <c:v>13.631150170212763</c:v>
                </c:pt>
                <c:pt idx="10552">
                  <c:v>13.633253999999997</c:v>
                </c:pt>
                <c:pt idx="10553">
                  <c:v>13.635773404255319</c:v>
                </c:pt>
                <c:pt idx="10554">
                  <c:v>13.639149914893617</c:v>
                </c:pt>
                <c:pt idx="10555">
                  <c:v>13.641253744680853</c:v>
                </c:pt>
                <c:pt idx="10556">
                  <c:v>13.64211085106383</c:v>
                </c:pt>
                <c:pt idx="10557">
                  <c:v>13.643383531914896</c:v>
                </c:pt>
                <c:pt idx="10558">
                  <c:v>13.645071787234043</c:v>
                </c:pt>
                <c:pt idx="10559">
                  <c:v>13.645928893617024</c:v>
                </c:pt>
                <c:pt idx="10560">
                  <c:v>13.646786000000002</c:v>
                </c:pt>
                <c:pt idx="10561">
                  <c:v>13.647643106382978</c:v>
                </c:pt>
                <c:pt idx="10562">
                  <c:v>13.648500212765958</c:v>
                </c:pt>
                <c:pt idx="10563">
                  <c:v>13.64850021276596</c:v>
                </c:pt>
                <c:pt idx="10564">
                  <c:v>13.649357319148937</c:v>
                </c:pt>
                <c:pt idx="10565">
                  <c:v>13.650214425531917</c:v>
                </c:pt>
                <c:pt idx="10566">
                  <c:v>13.65063</c:v>
                </c:pt>
                <c:pt idx="10567">
                  <c:v>13.649383276595744</c:v>
                </c:pt>
                <c:pt idx="10568">
                  <c:v>13.648552127659574</c:v>
                </c:pt>
                <c:pt idx="10569">
                  <c:v>13.647720978723402</c:v>
                </c:pt>
                <c:pt idx="10570">
                  <c:v>13.64644829787234</c:v>
                </c:pt>
                <c:pt idx="10571">
                  <c:v>13.64644829787234</c:v>
                </c:pt>
                <c:pt idx="10572">
                  <c:v>13.646889829787231</c:v>
                </c:pt>
                <c:pt idx="10573">
                  <c:v>13.648162510638299</c:v>
                </c:pt>
                <c:pt idx="10574">
                  <c:v>13.649435191489362</c:v>
                </c:pt>
                <c:pt idx="10575">
                  <c:v>13.651123446808514</c:v>
                </c:pt>
                <c:pt idx="10576">
                  <c:v>13.65239612765958</c:v>
                </c:pt>
                <c:pt idx="10577">
                  <c:v>13.653668808510641</c:v>
                </c:pt>
                <c:pt idx="10578">
                  <c:v>13.654084382978727</c:v>
                </c:pt>
                <c:pt idx="10579">
                  <c:v>13.654915531914899</c:v>
                </c:pt>
                <c:pt idx="10580">
                  <c:v>13.654474000000004</c:v>
                </c:pt>
                <c:pt idx="10581">
                  <c:v>13.652785744680855</c:v>
                </c:pt>
                <c:pt idx="10582">
                  <c:v>13.651097489361705</c:v>
                </c:pt>
                <c:pt idx="10583">
                  <c:v>13.65065595744681</c:v>
                </c:pt>
                <c:pt idx="10584">
                  <c:v>13.650240382978724</c:v>
                </c:pt>
                <c:pt idx="10585">
                  <c:v>13.650681914893617</c:v>
                </c:pt>
                <c:pt idx="10586">
                  <c:v>13.650266340425532</c:v>
                </c:pt>
                <c:pt idx="10587">
                  <c:v>13.649850765957448</c:v>
                </c:pt>
                <c:pt idx="10588">
                  <c:v>13.649850765957448</c:v>
                </c:pt>
                <c:pt idx="10589">
                  <c:v>13.649019617021279</c:v>
                </c:pt>
                <c:pt idx="10590">
                  <c:v>13.647331361702131</c:v>
                </c:pt>
                <c:pt idx="10591">
                  <c:v>13.645643106382979</c:v>
                </c:pt>
                <c:pt idx="10592">
                  <c:v>13.64395485106383</c:v>
                </c:pt>
                <c:pt idx="10593">
                  <c:v>13.642266595744685</c:v>
                </c:pt>
                <c:pt idx="10594">
                  <c:v>13.640993914893619</c:v>
                </c:pt>
                <c:pt idx="10595">
                  <c:v>13.640136808510642</c:v>
                </c:pt>
                <c:pt idx="10596">
                  <c:v>13.639721234042554</c:v>
                </c:pt>
                <c:pt idx="10597">
                  <c:v>13.639721234042554</c:v>
                </c:pt>
                <c:pt idx="10598">
                  <c:v>13.63930565957447</c:v>
                </c:pt>
                <c:pt idx="10599">
                  <c:v>13.63930565957447</c:v>
                </c:pt>
                <c:pt idx="10600">
                  <c:v>13.638890085106386</c:v>
                </c:pt>
                <c:pt idx="10601">
                  <c:v>13.637617404255321</c:v>
                </c:pt>
                <c:pt idx="10602">
                  <c:v>13.638032978723405</c:v>
                </c:pt>
                <c:pt idx="10603">
                  <c:v>13.638448553191491</c:v>
                </c:pt>
                <c:pt idx="10604">
                  <c:v>13.638864127659577</c:v>
                </c:pt>
                <c:pt idx="10605">
                  <c:v>13.639721234042554</c:v>
                </c:pt>
                <c:pt idx="10606">
                  <c:v>13.641409489361703</c:v>
                </c:pt>
                <c:pt idx="10607">
                  <c:v>13.642240638297874</c:v>
                </c:pt>
                <c:pt idx="10608">
                  <c:v>13.643513319148934</c:v>
                </c:pt>
                <c:pt idx="10609">
                  <c:v>13.644785999999998</c:v>
                </c:pt>
                <c:pt idx="10610">
                  <c:v>13.64691578723404</c:v>
                </c:pt>
                <c:pt idx="10611">
                  <c:v>13.647746936170211</c:v>
                </c:pt>
                <c:pt idx="10612">
                  <c:v>13.648578085106379</c:v>
                </c:pt>
                <c:pt idx="10613">
                  <c:v>13.649850765957448</c:v>
                </c:pt>
                <c:pt idx="10614">
                  <c:v>13.65278574468085</c:v>
                </c:pt>
                <c:pt idx="10615">
                  <c:v>13.655746680851065</c:v>
                </c:pt>
                <c:pt idx="10616">
                  <c:v>13.659123191489362</c:v>
                </c:pt>
                <c:pt idx="10617">
                  <c:v>13.662084127659574</c:v>
                </c:pt>
                <c:pt idx="10618">
                  <c:v>13.663772382978724</c:v>
                </c:pt>
                <c:pt idx="10619">
                  <c:v>13.665019106382983</c:v>
                </c:pt>
                <c:pt idx="10620">
                  <c:v>13.665434680851069</c:v>
                </c:pt>
                <c:pt idx="10621">
                  <c:v>13.665019106382983</c:v>
                </c:pt>
                <c:pt idx="10622">
                  <c:v>13.663772382978726</c:v>
                </c:pt>
                <c:pt idx="10623">
                  <c:v>13.663356808510644</c:v>
                </c:pt>
                <c:pt idx="10624">
                  <c:v>13.662525659574472</c:v>
                </c:pt>
                <c:pt idx="10625">
                  <c:v>13.661252978723409</c:v>
                </c:pt>
                <c:pt idx="10626">
                  <c:v>13.659564723404261</c:v>
                </c:pt>
                <c:pt idx="10627">
                  <c:v>13.659149148936175</c:v>
                </c:pt>
                <c:pt idx="10628">
                  <c:v>13.659564723404261</c:v>
                </c:pt>
                <c:pt idx="10629">
                  <c:v>13.659980297872345</c:v>
                </c:pt>
                <c:pt idx="10630">
                  <c:v>13.659149148936175</c:v>
                </c:pt>
                <c:pt idx="10631">
                  <c:v>13.657460893617026</c:v>
                </c:pt>
                <c:pt idx="10632">
                  <c:v>13.655331106382985</c:v>
                </c:pt>
                <c:pt idx="10633">
                  <c:v>13.654499957446813</c:v>
                </c:pt>
                <c:pt idx="10634">
                  <c:v>13.654499957446813</c:v>
                </c:pt>
                <c:pt idx="10635">
                  <c:v>13.655331106382981</c:v>
                </c:pt>
                <c:pt idx="10636">
                  <c:v>13.657019361702128</c:v>
                </c:pt>
                <c:pt idx="10637">
                  <c:v>13.659149148936168</c:v>
                </c:pt>
                <c:pt idx="10638">
                  <c:v>13.661694510638295</c:v>
                </c:pt>
                <c:pt idx="10639">
                  <c:v>13.664239872340422</c:v>
                </c:pt>
                <c:pt idx="10640">
                  <c:v>13.666369659574464</c:v>
                </c:pt>
                <c:pt idx="10641">
                  <c:v>13.668473489361698</c:v>
                </c:pt>
                <c:pt idx="10642">
                  <c:v>13.670161744680849</c:v>
                </c:pt>
                <c:pt idx="10643">
                  <c:v>13.670992893617019</c:v>
                </c:pt>
                <c:pt idx="10644">
                  <c:v>13.670992893617019</c:v>
                </c:pt>
                <c:pt idx="10645">
                  <c:v>13.670577319148935</c:v>
                </c:pt>
                <c:pt idx="10646">
                  <c:v>13.670161744680849</c:v>
                </c:pt>
                <c:pt idx="10647">
                  <c:v>13.670577319148935</c:v>
                </c:pt>
                <c:pt idx="10648">
                  <c:v>13.671408468085106</c:v>
                </c:pt>
                <c:pt idx="10649">
                  <c:v>13.671824042553192</c:v>
                </c:pt>
                <c:pt idx="10650">
                  <c:v>13.672239617021278</c:v>
                </c:pt>
                <c:pt idx="10651">
                  <c:v>13.671824042553194</c:v>
                </c:pt>
                <c:pt idx="10652">
                  <c:v>13.670966936170215</c:v>
                </c:pt>
                <c:pt idx="10653">
                  <c:v>13.670109829787238</c:v>
                </c:pt>
                <c:pt idx="10654">
                  <c:v>13.669694255319152</c:v>
                </c:pt>
                <c:pt idx="10655">
                  <c:v>13.668837148936175</c:v>
                </c:pt>
                <c:pt idx="10656">
                  <c:v>13.668837148936172</c:v>
                </c:pt>
                <c:pt idx="10657">
                  <c:v>13.668837148936172</c:v>
                </c:pt>
                <c:pt idx="10658">
                  <c:v>13.66883714893617</c:v>
                </c:pt>
                <c:pt idx="10659">
                  <c:v>13.669252723404258</c:v>
                </c:pt>
                <c:pt idx="10660">
                  <c:v>13.66883714893617</c:v>
                </c:pt>
                <c:pt idx="10661">
                  <c:v>13.668837148936172</c:v>
                </c:pt>
                <c:pt idx="10662">
                  <c:v>13.667980042553193</c:v>
                </c:pt>
                <c:pt idx="10663">
                  <c:v>13.666291787234044</c:v>
                </c:pt>
                <c:pt idx="10664">
                  <c:v>13.664603531914896</c:v>
                </c:pt>
                <c:pt idx="10665">
                  <c:v>13.663356808510644</c:v>
                </c:pt>
                <c:pt idx="10666">
                  <c:v>13.662110085106388</c:v>
                </c:pt>
                <c:pt idx="10667">
                  <c:v>13.661278936170218</c:v>
                </c:pt>
                <c:pt idx="10668">
                  <c:v>13.660421829787238</c:v>
                </c:pt>
                <c:pt idx="10669">
                  <c:v>13.659980297872341</c:v>
                </c:pt>
                <c:pt idx="10670">
                  <c:v>13.659123191489362</c:v>
                </c:pt>
                <c:pt idx="10671">
                  <c:v>13.658681659574462</c:v>
                </c:pt>
                <c:pt idx="10672">
                  <c:v>13.658681659574466</c:v>
                </c:pt>
                <c:pt idx="10673">
                  <c:v>13.658681659574466</c:v>
                </c:pt>
                <c:pt idx="10674">
                  <c:v>13.658681659574468</c:v>
                </c:pt>
                <c:pt idx="10675">
                  <c:v>13.658266085106382</c:v>
                </c:pt>
                <c:pt idx="10676">
                  <c:v>13.658681659574466</c:v>
                </c:pt>
                <c:pt idx="10677">
                  <c:v>13.659097234042552</c:v>
                </c:pt>
                <c:pt idx="10678">
                  <c:v>13.660343957446807</c:v>
                </c:pt>
                <c:pt idx="10679">
                  <c:v>13.661616638297874</c:v>
                </c:pt>
                <c:pt idx="10680">
                  <c:v>13.662447787234045</c:v>
                </c:pt>
                <c:pt idx="10681">
                  <c:v>13.662447787234047</c:v>
                </c:pt>
                <c:pt idx="10682">
                  <c:v>13.662447787234042</c:v>
                </c:pt>
                <c:pt idx="10683">
                  <c:v>13.662006255319145</c:v>
                </c:pt>
                <c:pt idx="10684">
                  <c:v>13.660733574468081</c:v>
                </c:pt>
                <c:pt idx="10685">
                  <c:v>13.658629744680848</c:v>
                </c:pt>
                <c:pt idx="10686">
                  <c:v>13.657357063829785</c:v>
                </c:pt>
                <c:pt idx="10687">
                  <c:v>13.656915531914892</c:v>
                </c:pt>
                <c:pt idx="10688">
                  <c:v>13.655642851063826</c:v>
                </c:pt>
                <c:pt idx="10689">
                  <c:v>13.654370170212761</c:v>
                </c:pt>
                <c:pt idx="10690">
                  <c:v>13.652266340425527</c:v>
                </c:pt>
                <c:pt idx="10691">
                  <c:v>13.650578085106378</c:v>
                </c:pt>
                <c:pt idx="10692">
                  <c:v>13.6497209787234</c:v>
                </c:pt>
                <c:pt idx="10693">
                  <c:v>13.648863872340419</c:v>
                </c:pt>
                <c:pt idx="10694">
                  <c:v>13.647175617021274</c:v>
                </c:pt>
                <c:pt idx="10695">
                  <c:v>13.645487361702122</c:v>
                </c:pt>
                <c:pt idx="10696">
                  <c:v>13.643799106382973</c:v>
                </c:pt>
                <c:pt idx="10697">
                  <c:v>13.642110851063824</c:v>
                </c:pt>
                <c:pt idx="10698">
                  <c:v>13.640422595744676</c:v>
                </c:pt>
                <c:pt idx="10699">
                  <c:v>13.638734340425531</c:v>
                </c:pt>
                <c:pt idx="10700">
                  <c:v>13.637903191489359</c:v>
                </c:pt>
                <c:pt idx="10701">
                  <c:v>13.637903191489359</c:v>
                </c:pt>
                <c:pt idx="10702">
                  <c:v>13.637072042553191</c:v>
                </c:pt>
                <c:pt idx="10703">
                  <c:v>13.635383787234042</c:v>
                </c:pt>
                <c:pt idx="10704">
                  <c:v>13.633253999999997</c:v>
                </c:pt>
                <c:pt idx="10705">
                  <c:v>13.632007276595742</c:v>
                </c:pt>
                <c:pt idx="10706">
                  <c:v>13.630760553191488</c:v>
                </c:pt>
                <c:pt idx="10707">
                  <c:v>13.630344978723402</c:v>
                </c:pt>
                <c:pt idx="10708">
                  <c:v>13.629098255319144</c:v>
                </c:pt>
                <c:pt idx="10709">
                  <c:v>13.628267106382973</c:v>
                </c:pt>
                <c:pt idx="10710">
                  <c:v>13.628267106382973</c:v>
                </c:pt>
                <c:pt idx="10711">
                  <c:v>13.628267106382973</c:v>
                </c:pt>
                <c:pt idx="10712">
                  <c:v>13.62782557446808</c:v>
                </c:pt>
                <c:pt idx="10713">
                  <c:v>13.627384042553183</c:v>
                </c:pt>
                <c:pt idx="10714">
                  <c:v>13.626942510638292</c:v>
                </c:pt>
                <c:pt idx="10715">
                  <c:v>13.626942510638292</c:v>
                </c:pt>
                <c:pt idx="10716">
                  <c:v>13.627384042553183</c:v>
                </c:pt>
                <c:pt idx="10717">
                  <c:v>13.626968468085099</c:v>
                </c:pt>
                <c:pt idx="10718">
                  <c:v>13.626552893617017</c:v>
                </c:pt>
                <c:pt idx="10719">
                  <c:v>13.626137319148931</c:v>
                </c:pt>
                <c:pt idx="10720">
                  <c:v>13.626137319148931</c:v>
                </c:pt>
                <c:pt idx="10721">
                  <c:v>13.625721744680847</c:v>
                </c:pt>
                <c:pt idx="10722">
                  <c:v>13.626994425531914</c:v>
                </c:pt>
                <c:pt idx="10723">
                  <c:v>13.627435957446805</c:v>
                </c:pt>
                <c:pt idx="10724">
                  <c:v>13.62743595744681</c:v>
                </c:pt>
                <c:pt idx="10725">
                  <c:v>13.627020382978724</c:v>
                </c:pt>
                <c:pt idx="10726">
                  <c:v>13.627020382978724</c:v>
                </c:pt>
                <c:pt idx="10727">
                  <c:v>13.627435957446806</c:v>
                </c:pt>
                <c:pt idx="10728">
                  <c:v>13.627851531914891</c:v>
                </c:pt>
                <c:pt idx="10729">
                  <c:v>13.627851531914891</c:v>
                </c:pt>
                <c:pt idx="10730">
                  <c:v>13.62829306382978</c:v>
                </c:pt>
                <c:pt idx="10731">
                  <c:v>13.629981319148932</c:v>
                </c:pt>
                <c:pt idx="10732">
                  <c:v>13.631669574468081</c:v>
                </c:pt>
                <c:pt idx="10733">
                  <c:v>13.633357829787229</c:v>
                </c:pt>
                <c:pt idx="10734">
                  <c:v>13.635046085106378</c:v>
                </c:pt>
                <c:pt idx="10735">
                  <c:v>13.636734340425527</c:v>
                </c:pt>
                <c:pt idx="10736">
                  <c:v>13.63886412765957</c:v>
                </c:pt>
                <c:pt idx="10737">
                  <c:v>13.641825063829783</c:v>
                </c:pt>
                <c:pt idx="10738">
                  <c:v>13.643928893617023</c:v>
                </c:pt>
                <c:pt idx="10739">
                  <c:v>13.645617148936172</c:v>
                </c:pt>
                <c:pt idx="10740">
                  <c:v>13.647746936170213</c:v>
                </c:pt>
                <c:pt idx="10741">
                  <c:v>13.650707872340424</c:v>
                </c:pt>
                <c:pt idx="10742">
                  <c:v>13.65325323404255</c:v>
                </c:pt>
                <c:pt idx="10743">
                  <c:v>13.655798595744679</c:v>
                </c:pt>
                <c:pt idx="10744">
                  <c:v>13.657928382978719</c:v>
                </c:pt>
                <c:pt idx="10745">
                  <c:v>13.660473744680845</c:v>
                </c:pt>
                <c:pt idx="10746">
                  <c:v>13.662577574468084</c:v>
                </c:pt>
                <c:pt idx="10747">
                  <c:v>13.662577574468081</c:v>
                </c:pt>
                <c:pt idx="10748">
                  <c:v>13.661746425531909</c:v>
                </c:pt>
                <c:pt idx="10749">
                  <c:v>13.66088931914893</c:v>
                </c:pt>
                <c:pt idx="10750">
                  <c:v>13.659201063829784</c:v>
                </c:pt>
                <c:pt idx="10751">
                  <c:v>13.658369914893616</c:v>
                </c:pt>
                <c:pt idx="10752">
                  <c:v>13.65624012765957</c:v>
                </c:pt>
                <c:pt idx="10753">
                  <c:v>13.654110340425527</c:v>
                </c:pt>
                <c:pt idx="10754">
                  <c:v>13.651980553191486</c:v>
                </c:pt>
                <c:pt idx="10755">
                  <c:v>13.649850765957442</c:v>
                </c:pt>
                <c:pt idx="10756">
                  <c:v>13.647720978723397</c:v>
                </c:pt>
                <c:pt idx="10757">
                  <c:v>13.644760042553186</c:v>
                </c:pt>
                <c:pt idx="10758">
                  <c:v>13.641799106382972</c:v>
                </c:pt>
                <c:pt idx="10759">
                  <c:v>13.638864127659572</c:v>
                </c:pt>
                <c:pt idx="10760">
                  <c:v>13.636760297872334</c:v>
                </c:pt>
                <c:pt idx="10761">
                  <c:v>13.633825319148933</c:v>
                </c:pt>
                <c:pt idx="10762">
                  <c:v>13.630448808510632</c:v>
                </c:pt>
                <c:pt idx="10763">
                  <c:v>13.626630765957442</c:v>
                </c:pt>
                <c:pt idx="10764">
                  <c:v>13.623669829787227</c:v>
                </c:pt>
                <c:pt idx="10765">
                  <c:v>13.621150425531908</c:v>
                </c:pt>
                <c:pt idx="10766">
                  <c:v>13.619462170212762</c:v>
                </c:pt>
                <c:pt idx="10767">
                  <c:v>13.617358340425527</c:v>
                </c:pt>
                <c:pt idx="10768">
                  <c:v>13.616085659574463</c:v>
                </c:pt>
                <c:pt idx="10769">
                  <c:v>13.613955872340419</c:v>
                </c:pt>
                <c:pt idx="10770">
                  <c:v>13.611826085106378</c:v>
                </c:pt>
                <c:pt idx="10771">
                  <c:v>13.610553404255317</c:v>
                </c:pt>
                <c:pt idx="10772">
                  <c:v>13.609280723404252</c:v>
                </c:pt>
                <c:pt idx="10773">
                  <c:v>13.608008042553186</c:v>
                </c:pt>
                <c:pt idx="10774">
                  <c:v>13.606761319148928</c:v>
                </c:pt>
                <c:pt idx="10775">
                  <c:v>13.60593017021276</c:v>
                </c:pt>
                <c:pt idx="10776">
                  <c:v>13.604683446808503</c:v>
                </c:pt>
                <c:pt idx="10777">
                  <c:v>13.603826340425526</c:v>
                </c:pt>
                <c:pt idx="10778">
                  <c:v>13.602969234042547</c:v>
                </c:pt>
                <c:pt idx="10779">
                  <c:v>13.602969234042547</c:v>
                </c:pt>
                <c:pt idx="10780">
                  <c:v>13.602553659574461</c:v>
                </c:pt>
                <c:pt idx="10781">
                  <c:v>13.602138085106377</c:v>
                </c:pt>
                <c:pt idx="10782">
                  <c:v>13.601722510638291</c:v>
                </c:pt>
                <c:pt idx="10783">
                  <c:v>13.600449829787228</c:v>
                </c:pt>
                <c:pt idx="10784">
                  <c:v>13.59876157446808</c:v>
                </c:pt>
                <c:pt idx="10785">
                  <c:v>13.597073319148929</c:v>
                </c:pt>
                <c:pt idx="10786">
                  <c:v>13.595385063829781</c:v>
                </c:pt>
                <c:pt idx="10787">
                  <c:v>13.592424127659569</c:v>
                </c:pt>
                <c:pt idx="10788">
                  <c:v>13.589463191489358</c:v>
                </c:pt>
                <c:pt idx="10789">
                  <c:v>13.586502255319145</c:v>
                </c:pt>
                <c:pt idx="10790">
                  <c:v>13.582710170212762</c:v>
                </c:pt>
                <c:pt idx="10791">
                  <c:v>13.579333659574464</c:v>
                </c:pt>
                <c:pt idx="10792">
                  <c:v>13.576372723404251</c:v>
                </c:pt>
                <c:pt idx="10793">
                  <c:v>13.573437744680847</c:v>
                </c:pt>
                <c:pt idx="10794">
                  <c:v>13.572165063829784</c:v>
                </c:pt>
                <c:pt idx="10795">
                  <c:v>13.571307957446809</c:v>
                </c:pt>
                <c:pt idx="10796">
                  <c:v>13.571307957446809</c:v>
                </c:pt>
                <c:pt idx="10797">
                  <c:v>13.571723531914895</c:v>
                </c:pt>
                <c:pt idx="10798">
                  <c:v>13.571723531914895</c:v>
                </c:pt>
                <c:pt idx="10799">
                  <c:v>13.572996212765961</c:v>
                </c:pt>
                <c:pt idx="10800">
                  <c:v>13.57468446808511</c:v>
                </c:pt>
                <c:pt idx="10801">
                  <c:v>13.576372723404258</c:v>
                </c:pt>
                <c:pt idx="10802">
                  <c:v>13.578060978723407</c:v>
                </c:pt>
                <c:pt idx="10803">
                  <c:v>13.580190765957447</c:v>
                </c:pt>
                <c:pt idx="10804">
                  <c:v>13.582294595744681</c:v>
                </c:pt>
                <c:pt idx="10805">
                  <c:v>13.585255531914889</c:v>
                </c:pt>
                <c:pt idx="10806">
                  <c:v>13.589878765957444</c:v>
                </c:pt>
                <c:pt idx="10807">
                  <c:v>13.593670851063827</c:v>
                </c:pt>
                <c:pt idx="10808">
                  <c:v>13.598294085106383</c:v>
                </c:pt>
                <c:pt idx="10809">
                  <c:v>13.60380038297872</c:v>
                </c:pt>
                <c:pt idx="10810">
                  <c:v>13.608865148936168</c:v>
                </c:pt>
                <c:pt idx="10811">
                  <c:v>13.613098765957448</c:v>
                </c:pt>
                <c:pt idx="10812">
                  <c:v>13.616890851063832</c:v>
                </c:pt>
                <c:pt idx="10813">
                  <c:v>13.62026736170213</c:v>
                </c:pt>
                <c:pt idx="10814">
                  <c:v>13.623643872340429</c:v>
                </c:pt>
                <c:pt idx="10815">
                  <c:v>13.626189234042558</c:v>
                </c:pt>
                <c:pt idx="10816">
                  <c:v>13.628319021276594</c:v>
                </c:pt>
                <c:pt idx="10817">
                  <c:v>13.630864382978723</c:v>
                </c:pt>
                <c:pt idx="10818">
                  <c:v>13.633409744680851</c:v>
                </c:pt>
                <c:pt idx="10819">
                  <c:v>13.636786255319151</c:v>
                </c:pt>
                <c:pt idx="10820">
                  <c:v>13.640162765957449</c:v>
                </c:pt>
                <c:pt idx="10821">
                  <c:v>13.642682170212767</c:v>
                </c:pt>
                <c:pt idx="10822">
                  <c:v>13.64395485106383</c:v>
                </c:pt>
                <c:pt idx="10823">
                  <c:v>13.645643106382979</c:v>
                </c:pt>
                <c:pt idx="10824">
                  <c:v>13.646500212765956</c:v>
                </c:pt>
                <c:pt idx="10825">
                  <c:v>13.647357319148936</c:v>
                </c:pt>
                <c:pt idx="10826">
                  <c:v>13.647772893617022</c:v>
                </c:pt>
                <c:pt idx="10827">
                  <c:v>13.648604042553194</c:v>
                </c:pt>
                <c:pt idx="10828">
                  <c:v>13.648604042553194</c:v>
                </c:pt>
                <c:pt idx="10829">
                  <c:v>13.64860404255319</c:v>
                </c:pt>
                <c:pt idx="10830">
                  <c:v>13.649435191489362</c:v>
                </c:pt>
                <c:pt idx="10831">
                  <c:v>13.650681914893619</c:v>
                </c:pt>
                <c:pt idx="10832">
                  <c:v>13.652811702127661</c:v>
                </c:pt>
                <c:pt idx="10833">
                  <c:v>13.654499957446809</c:v>
                </c:pt>
                <c:pt idx="10834">
                  <c:v>13.656603787234044</c:v>
                </c:pt>
                <c:pt idx="10835">
                  <c:v>13.657876468085107</c:v>
                </c:pt>
                <c:pt idx="10836">
                  <c:v>13.659149148936173</c:v>
                </c:pt>
                <c:pt idx="10837">
                  <c:v>13.66166855319149</c:v>
                </c:pt>
                <c:pt idx="10838">
                  <c:v>13.664603531914896</c:v>
                </c:pt>
                <c:pt idx="10839">
                  <c:v>13.667122936170216</c:v>
                </c:pt>
                <c:pt idx="10840">
                  <c:v>13.66922676595745</c:v>
                </c:pt>
                <c:pt idx="10841">
                  <c:v>13.670499446808513</c:v>
                </c:pt>
                <c:pt idx="10842">
                  <c:v>13.67135655319149</c:v>
                </c:pt>
                <c:pt idx="10843">
                  <c:v>13.672213659574464</c:v>
                </c:pt>
                <c:pt idx="10844">
                  <c:v>13.673044808510639</c:v>
                </c:pt>
                <c:pt idx="10845">
                  <c:v>13.673875957446807</c:v>
                </c:pt>
                <c:pt idx="10846">
                  <c:v>13.673875957446807</c:v>
                </c:pt>
                <c:pt idx="10847">
                  <c:v>13.673875957446805</c:v>
                </c:pt>
                <c:pt idx="10848">
                  <c:v>13.673460382978721</c:v>
                </c:pt>
                <c:pt idx="10849">
                  <c:v>13.673044808510635</c:v>
                </c:pt>
                <c:pt idx="10850">
                  <c:v>13.673044808510635</c:v>
                </c:pt>
                <c:pt idx="10851">
                  <c:v>13.673901914893616</c:v>
                </c:pt>
                <c:pt idx="10852">
                  <c:v>13.674733063829787</c:v>
                </c:pt>
                <c:pt idx="10853">
                  <c:v>13.673901914893616</c:v>
                </c:pt>
                <c:pt idx="10854">
                  <c:v>13.673486340425535</c:v>
                </c:pt>
                <c:pt idx="10855">
                  <c:v>13.672655191489364</c:v>
                </c:pt>
                <c:pt idx="10856">
                  <c:v>13.671798085106383</c:v>
                </c:pt>
                <c:pt idx="10857">
                  <c:v>13.671382510638297</c:v>
                </c:pt>
                <c:pt idx="10858">
                  <c:v>13.671798085106381</c:v>
                </c:pt>
                <c:pt idx="10859">
                  <c:v>13.672213659574467</c:v>
                </c:pt>
                <c:pt idx="10860">
                  <c:v>13.67348634042553</c:v>
                </c:pt>
                <c:pt idx="10861">
                  <c:v>13.674759021276593</c:v>
                </c:pt>
                <c:pt idx="10862">
                  <c:v>13.676447276595741</c:v>
                </c:pt>
                <c:pt idx="10863">
                  <c:v>13.677693999999999</c:v>
                </c:pt>
                <c:pt idx="10864">
                  <c:v>13.678966680851062</c:v>
                </c:pt>
                <c:pt idx="10865">
                  <c:v>13.68065493617021</c:v>
                </c:pt>
                <c:pt idx="10866">
                  <c:v>13.681512042553187</c:v>
                </c:pt>
                <c:pt idx="10867">
                  <c:v>13.681512042553189</c:v>
                </c:pt>
                <c:pt idx="10868">
                  <c:v>13.681512042553189</c:v>
                </c:pt>
                <c:pt idx="10869">
                  <c:v>13.682758765957443</c:v>
                </c:pt>
                <c:pt idx="10870">
                  <c:v>13.68358991489362</c:v>
                </c:pt>
                <c:pt idx="10871">
                  <c:v>13.684836638297877</c:v>
                </c:pt>
                <c:pt idx="10872">
                  <c:v>13.68610931914894</c:v>
                </c:pt>
                <c:pt idx="10873">
                  <c:v>13.687382000000003</c:v>
                </c:pt>
                <c:pt idx="10874">
                  <c:v>13.687823531914896</c:v>
                </c:pt>
                <c:pt idx="10875">
                  <c:v>13.688680638297877</c:v>
                </c:pt>
                <c:pt idx="10876">
                  <c:v>13.689096212765959</c:v>
                </c:pt>
                <c:pt idx="10877">
                  <c:v>13.689096212765959</c:v>
                </c:pt>
                <c:pt idx="10878">
                  <c:v>13.689096212765962</c:v>
                </c:pt>
                <c:pt idx="10879">
                  <c:v>13.689096212765959</c:v>
                </c:pt>
                <c:pt idx="10880">
                  <c:v>13.688265063829789</c:v>
                </c:pt>
                <c:pt idx="10881">
                  <c:v>13.687849489361703</c:v>
                </c:pt>
                <c:pt idx="10882">
                  <c:v>13.686992382978723</c:v>
                </c:pt>
                <c:pt idx="10883">
                  <c:v>13.686992382978726</c:v>
                </c:pt>
                <c:pt idx="10884">
                  <c:v>13.686992382978726</c:v>
                </c:pt>
                <c:pt idx="10885">
                  <c:v>13.68657680851064</c:v>
                </c:pt>
                <c:pt idx="10886">
                  <c:v>13.68657680851064</c:v>
                </c:pt>
                <c:pt idx="10887">
                  <c:v>13.686992382978723</c:v>
                </c:pt>
                <c:pt idx="10888">
                  <c:v>13.687407957446808</c:v>
                </c:pt>
                <c:pt idx="10889">
                  <c:v>13.687823531914894</c:v>
                </c:pt>
                <c:pt idx="10890">
                  <c:v>13.688654680851066</c:v>
                </c:pt>
                <c:pt idx="10891">
                  <c:v>13.689096212765959</c:v>
                </c:pt>
                <c:pt idx="10892">
                  <c:v>13.689537744680853</c:v>
                </c:pt>
                <c:pt idx="10893">
                  <c:v>13.69039485106383</c:v>
                </c:pt>
                <c:pt idx="10894">
                  <c:v>13.689979276595748</c:v>
                </c:pt>
                <c:pt idx="10895">
                  <c:v>13.689563702127662</c:v>
                </c:pt>
                <c:pt idx="10896">
                  <c:v>13.690420808510639</c:v>
                </c:pt>
                <c:pt idx="10897">
                  <c:v>13.689979276595745</c:v>
                </c:pt>
                <c:pt idx="10898">
                  <c:v>13.689563702127659</c:v>
                </c:pt>
                <c:pt idx="10899">
                  <c:v>13.688291021276594</c:v>
                </c:pt>
                <c:pt idx="10900">
                  <c:v>13.687018340425531</c:v>
                </c:pt>
                <c:pt idx="10901">
                  <c:v>13.684914510638297</c:v>
                </c:pt>
                <c:pt idx="10902">
                  <c:v>13.683226255319148</c:v>
                </c:pt>
                <c:pt idx="10903">
                  <c:v>13.681538</c:v>
                </c:pt>
                <c:pt idx="10904">
                  <c:v>13.680706851063828</c:v>
                </c:pt>
                <c:pt idx="10905">
                  <c:v>13.67987570212766</c:v>
                </c:pt>
                <c:pt idx="10906">
                  <c:v>13.678603021276594</c:v>
                </c:pt>
                <c:pt idx="10907">
                  <c:v>13.676914765957445</c:v>
                </c:pt>
                <c:pt idx="10908">
                  <c:v>13.674784978723403</c:v>
                </c:pt>
                <c:pt idx="10909">
                  <c:v>13.672239617021278</c:v>
                </c:pt>
                <c:pt idx="10910">
                  <c:v>13.67099289361702</c:v>
                </c:pt>
                <c:pt idx="10911">
                  <c:v>13.669304638297872</c:v>
                </c:pt>
                <c:pt idx="10912">
                  <c:v>13.667200808510636</c:v>
                </c:pt>
                <c:pt idx="10913">
                  <c:v>13.665096978723401</c:v>
                </c:pt>
                <c:pt idx="10914">
                  <c:v>13.663850255319144</c:v>
                </c:pt>
                <c:pt idx="10915">
                  <c:v>13.663434680851058</c:v>
                </c:pt>
                <c:pt idx="10916">
                  <c:v>13.662603531914892</c:v>
                </c:pt>
                <c:pt idx="10917">
                  <c:v>13.662187957446806</c:v>
                </c:pt>
                <c:pt idx="10918">
                  <c:v>13.661356808510636</c:v>
                </c:pt>
                <c:pt idx="10919">
                  <c:v>13.660084127659571</c:v>
                </c:pt>
                <c:pt idx="10920">
                  <c:v>13.658395872340421</c:v>
                </c:pt>
                <c:pt idx="10921">
                  <c:v>13.656266085106379</c:v>
                </c:pt>
                <c:pt idx="10922">
                  <c:v>13.654136297872336</c:v>
                </c:pt>
                <c:pt idx="10923">
                  <c:v>13.652889574468078</c:v>
                </c:pt>
                <c:pt idx="10924">
                  <c:v>13.651642851063825</c:v>
                </c:pt>
                <c:pt idx="10925">
                  <c:v>13.650811702127653</c:v>
                </c:pt>
                <c:pt idx="10926">
                  <c:v>13.649954595744674</c:v>
                </c:pt>
                <c:pt idx="10927">
                  <c:v>13.650785744680844</c:v>
                </c:pt>
                <c:pt idx="10928">
                  <c:v>13.651616893617016</c:v>
                </c:pt>
                <c:pt idx="10929">
                  <c:v>13.653305148936168</c:v>
                </c:pt>
                <c:pt idx="10930">
                  <c:v>13.654136297872338</c:v>
                </c:pt>
                <c:pt idx="10931">
                  <c:v>13.654136297872341</c:v>
                </c:pt>
                <c:pt idx="10932">
                  <c:v>13.654136297872341</c:v>
                </c:pt>
                <c:pt idx="10933">
                  <c:v>13.653305148936171</c:v>
                </c:pt>
                <c:pt idx="10934">
                  <c:v>13.652032468085107</c:v>
                </c:pt>
                <c:pt idx="10935">
                  <c:v>13.651616893617021</c:v>
                </c:pt>
                <c:pt idx="10936">
                  <c:v>13.651201319148935</c:v>
                </c:pt>
                <c:pt idx="10937">
                  <c:v>13.650785744680848</c:v>
                </c:pt>
                <c:pt idx="10938">
                  <c:v>13.651201319148933</c:v>
                </c:pt>
                <c:pt idx="10939">
                  <c:v>13.651616893617016</c:v>
                </c:pt>
                <c:pt idx="10940">
                  <c:v>13.652448042553187</c:v>
                </c:pt>
                <c:pt idx="10941">
                  <c:v>13.654136297872338</c:v>
                </c:pt>
                <c:pt idx="10942">
                  <c:v>13.656240127659572</c:v>
                </c:pt>
                <c:pt idx="10943">
                  <c:v>13.656655702127658</c:v>
                </c:pt>
                <c:pt idx="10944">
                  <c:v>13.657097234042554</c:v>
                </c:pt>
                <c:pt idx="10945">
                  <c:v>13.657097234042553</c:v>
                </c:pt>
                <c:pt idx="10946">
                  <c:v>13.657954340425531</c:v>
                </c:pt>
                <c:pt idx="10947">
                  <c:v>13.65964259574468</c:v>
                </c:pt>
                <c:pt idx="10948">
                  <c:v>13.661746425531915</c:v>
                </c:pt>
                <c:pt idx="10949">
                  <c:v>13.664707361702126</c:v>
                </c:pt>
                <c:pt idx="10950">
                  <c:v>13.667668297872341</c:v>
                </c:pt>
                <c:pt idx="10951">
                  <c:v>13.669356553191488</c:v>
                </c:pt>
                <c:pt idx="10952">
                  <c:v>13.671460382978722</c:v>
                </c:pt>
                <c:pt idx="10953">
                  <c:v>13.674005744680848</c:v>
                </c:pt>
                <c:pt idx="10954">
                  <c:v>13.676109574468082</c:v>
                </c:pt>
                <c:pt idx="10955">
                  <c:v>13.678239361702122</c:v>
                </c:pt>
                <c:pt idx="10956">
                  <c:v>13.680784723404251</c:v>
                </c:pt>
                <c:pt idx="10957">
                  <c:v>13.682472978723398</c:v>
                </c:pt>
                <c:pt idx="10958">
                  <c:v>13.684161234042545</c:v>
                </c:pt>
                <c:pt idx="10959">
                  <c:v>13.685849489361694</c:v>
                </c:pt>
                <c:pt idx="10960">
                  <c:v>13.687537744680842</c:v>
                </c:pt>
                <c:pt idx="10961">
                  <c:v>13.689225999999991</c:v>
                </c:pt>
                <c:pt idx="10962">
                  <c:v>13.690498680851052</c:v>
                </c:pt>
                <c:pt idx="10963">
                  <c:v>13.691771361702116</c:v>
                </c:pt>
                <c:pt idx="10964">
                  <c:v>13.693044042553179</c:v>
                </c:pt>
                <c:pt idx="10965">
                  <c:v>13.694316723404246</c:v>
                </c:pt>
                <c:pt idx="10966">
                  <c:v>13.695147872340417</c:v>
                </c:pt>
                <c:pt idx="10967">
                  <c:v>13.696394595744676</c:v>
                </c:pt>
                <c:pt idx="10968">
                  <c:v>13.697667276595739</c:v>
                </c:pt>
                <c:pt idx="10969">
                  <c:v>13.698939957446807</c:v>
                </c:pt>
                <c:pt idx="10970">
                  <c:v>13.699771106382975</c:v>
                </c:pt>
                <c:pt idx="10971">
                  <c:v>13.701017829787235</c:v>
                </c:pt>
                <c:pt idx="10972">
                  <c:v>13.701433404255321</c:v>
                </c:pt>
                <c:pt idx="10973">
                  <c:v>13.701433404255322</c:v>
                </c:pt>
                <c:pt idx="10974">
                  <c:v>13.70101782978724</c:v>
                </c:pt>
                <c:pt idx="10975">
                  <c:v>13.701017829787242</c:v>
                </c:pt>
                <c:pt idx="10976">
                  <c:v>13.70101782978724</c:v>
                </c:pt>
                <c:pt idx="10977">
                  <c:v>13.70101782978724</c:v>
                </c:pt>
                <c:pt idx="10978">
                  <c:v>13.70101782978724</c:v>
                </c:pt>
                <c:pt idx="10979">
                  <c:v>13.701017829787242</c:v>
                </c:pt>
                <c:pt idx="10980">
                  <c:v>13.701848978723413</c:v>
                </c:pt>
                <c:pt idx="10981">
                  <c:v>13.703537234042562</c:v>
                </c:pt>
                <c:pt idx="10982">
                  <c:v>13.705225489361711</c:v>
                </c:pt>
                <c:pt idx="10983">
                  <c:v>13.706913744680859</c:v>
                </c:pt>
                <c:pt idx="10984">
                  <c:v>13.708186425531922</c:v>
                </c:pt>
                <c:pt idx="10985">
                  <c:v>13.709017574468094</c:v>
                </c:pt>
                <c:pt idx="10986">
                  <c:v>13.709433148936176</c:v>
                </c:pt>
                <c:pt idx="10987">
                  <c:v>13.709433148936176</c:v>
                </c:pt>
                <c:pt idx="10988">
                  <c:v>13.709848723404262</c:v>
                </c:pt>
                <c:pt idx="10989">
                  <c:v>13.709848723404262</c:v>
                </c:pt>
                <c:pt idx="10990">
                  <c:v>13.70984872340426</c:v>
                </c:pt>
                <c:pt idx="10991">
                  <c:v>13.70984872340426</c:v>
                </c:pt>
                <c:pt idx="10992">
                  <c:v>13.709407191489365</c:v>
                </c:pt>
                <c:pt idx="10993">
                  <c:v>13.708550085106388</c:v>
                </c:pt>
                <c:pt idx="10994">
                  <c:v>13.707277404255324</c:v>
                </c:pt>
                <c:pt idx="10995">
                  <c:v>13.706004723404257</c:v>
                </c:pt>
                <c:pt idx="10996">
                  <c:v>13.70345936170213</c:v>
                </c:pt>
                <c:pt idx="10997">
                  <c:v>13.699225744680851</c:v>
                </c:pt>
                <c:pt idx="10998">
                  <c:v>13.695407702127657</c:v>
                </c:pt>
                <c:pt idx="10999">
                  <c:v>13.691174085106381</c:v>
                </c:pt>
                <c:pt idx="11000">
                  <c:v>13.686940468085105</c:v>
                </c:pt>
                <c:pt idx="11001">
                  <c:v>13.683148382978718</c:v>
                </c:pt>
                <c:pt idx="11002">
                  <c:v>13.680187446808507</c:v>
                </c:pt>
                <c:pt idx="11003">
                  <c:v>13.677226510638295</c:v>
                </c:pt>
                <c:pt idx="11004">
                  <c:v>13.674681148936173</c:v>
                </c:pt>
                <c:pt idx="11005">
                  <c:v>13.672551361702128</c:v>
                </c:pt>
                <c:pt idx="11006">
                  <c:v>13.670421574468085</c:v>
                </c:pt>
                <c:pt idx="11007">
                  <c:v>13.668733319148934</c:v>
                </c:pt>
                <c:pt idx="11008">
                  <c:v>13.667460638297872</c:v>
                </c:pt>
                <c:pt idx="11009">
                  <c:v>13.666187957446805</c:v>
                </c:pt>
                <c:pt idx="11010">
                  <c:v>13.665330851063828</c:v>
                </c:pt>
                <c:pt idx="11011">
                  <c:v>13.664058170212764</c:v>
                </c:pt>
                <c:pt idx="11012">
                  <c:v>13.662785489361701</c:v>
                </c:pt>
                <c:pt idx="11013">
                  <c:v>13.663227021276594</c:v>
                </c:pt>
                <c:pt idx="11014">
                  <c:v>13.663227021276594</c:v>
                </c:pt>
                <c:pt idx="11015">
                  <c:v>13.66364259574468</c:v>
                </c:pt>
                <c:pt idx="11016">
                  <c:v>13.664058170212769</c:v>
                </c:pt>
                <c:pt idx="11017">
                  <c:v>13.664473744680855</c:v>
                </c:pt>
                <c:pt idx="11018">
                  <c:v>13.664915276595748</c:v>
                </c:pt>
                <c:pt idx="11019">
                  <c:v>13.665772382978725</c:v>
                </c:pt>
                <c:pt idx="11020">
                  <c:v>13.666187957446809</c:v>
                </c:pt>
                <c:pt idx="11021">
                  <c:v>13.666187957446811</c:v>
                </c:pt>
                <c:pt idx="11022">
                  <c:v>13.665772382978725</c:v>
                </c:pt>
                <c:pt idx="11023">
                  <c:v>13.664941234042557</c:v>
                </c:pt>
                <c:pt idx="11024">
                  <c:v>13.664525659574471</c:v>
                </c:pt>
                <c:pt idx="11025">
                  <c:v>13.664941234042557</c:v>
                </c:pt>
                <c:pt idx="11026">
                  <c:v>13.665356808510642</c:v>
                </c:pt>
                <c:pt idx="11027">
                  <c:v>13.665356808510644</c:v>
                </c:pt>
                <c:pt idx="11028">
                  <c:v>13.665798340425535</c:v>
                </c:pt>
                <c:pt idx="11029">
                  <c:v>13.665798340425535</c:v>
                </c:pt>
                <c:pt idx="11030">
                  <c:v>13.666213914893619</c:v>
                </c:pt>
                <c:pt idx="11031">
                  <c:v>13.666629489361705</c:v>
                </c:pt>
                <c:pt idx="11032">
                  <c:v>13.667486595744682</c:v>
                </c:pt>
                <c:pt idx="11033">
                  <c:v>13.668759276595745</c:v>
                </c:pt>
                <c:pt idx="11034">
                  <c:v>13.670031957446808</c:v>
                </c:pt>
                <c:pt idx="11035">
                  <c:v>13.670889063829785</c:v>
                </c:pt>
                <c:pt idx="11036">
                  <c:v>13.672577319148933</c:v>
                </c:pt>
                <c:pt idx="11037">
                  <c:v>13.675096723404254</c:v>
                </c:pt>
                <c:pt idx="11038">
                  <c:v>13.677616127659574</c:v>
                </c:pt>
                <c:pt idx="11039">
                  <c:v>13.680577063829787</c:v>
                </c:pt>
                <c:pt idx="11040">
                  <c:v>13.683538</c:v>
                </c:pt>
                <c:pt idx="11041">
                  <c:v>13.686498936170212</c:v>
                </c:pt>
                <c:pt idx="11042">
                  <c:v>13.689044297872341</c:v>
                </c:pt>
                <c:pt idx="11043">
                  <c:v>13.692005234042552</c:v>
                </c:pt>
                <c:pt idx="11044">
                  <c:v>13.695823276595743</c:v>
                </c:pt>
                <c:pt idx="11045">
                  <c:v>13.69919978723404</c:v>
                </c:pt>
                <c:pt idx="11046">
                  <c:v>13.702576297872339</c:v>
                </c:pt>
                <c:pt idx="11047">
                  <c:v>13.705952808510636</c:v>
                </c:pt>
                <c:pt idx="11048">
                  <c:v>13.708887787234042</c:v>
                </c:pt>
                <c:pt idx="11049">
                  <c:v>13.710991617021277</c:v>
                </c:pt>
                <c:pt idx="11050">
                  <c:v>13.712679872340425</c:v>
                </c:pt>
                <c:pt idx="11051">
                  <c:v>13.71395255319149</c:v>
                </c:pt>
                <c:pt idx="11052">
                  <c:v>13.714809659574467</c:v>
                </c:pt>
                <c:pt idx="11053">
                  <c:v>13.715666765957447</c:v>
                </c:pt>
                <c:pt idx="11054">
                  <c:v>13.716497914893615</c:v>
                </c:pt>
                <c:pt idx="11055">
                  <c:v>13.717329063829787</c:v>
                </c:pt>
                <c:pt idx="11056">
                  <c:v>13.718160212765957</c:v>
                </c:pt>
                <c:pt idx="11057">
                  <c:v>13.718160212765957</c:v>
                </c:pt>
                <c:pt idx="11058">
                  <c:v>13.718575787234043</c:v>
                </c:pt>
                <c:pt idx="11059">
                  <c:v>13.719406936170213</c:v>
                </c:pt>
                <c:pt idx="11060">
                  <c:v>13.718965404255322</c:v>
                </c:pt>
                <c:pt idx="11061">
                  <c:v>13.718965404255325</c:v>
                </c:pt>
                <c:pt idx="11062">
                  <c:v>13.718965404255327</c:v>
                </c:pt>
                <c:pt idx="11063">
                  <c:v>13.718965404255327</c:v>
                </c:pt>
                <c:pt idx="11064">
                  <c:v>13.718549829787241</c:v>
                </c:pt>
                <c:pt idx="11065">
                  <c:v>13.717692723404264</c:v>
                </c:pt>
                <c:pt idx="11066">
                  <c:v>13.716835617021284</c:v>
                </c:pt>
                <c:pt idx="11067">
                  <c:v>13.716835617021284</c:v>
                </c:pt>
                <c:pt idx="11068">
                  <c:v>13.716835617021284</c:v>
                </c:pt>
                <c:pt idx="11069">
                  <c:v>13.717251191489369</c:v>
                </c:pt>
                <c:pt idx="11070">
                  <c:v>13.717666765957455</c:v>
                </c:pt>
                <c:pt idx="11071">
                  <c:v>13.717251191489369</c:v>
                </c:pt>
                <c:pt idx="11072">
                  <c:v>13.716004468085114</c:v>
                </c:pt>
                <c:pt idx="11073">
                  <c:v>13.714757744680856</c:v>
                </c:pt>
                <c:pt idx="11074">
                  <c:v>13.713511021276599</c:v>
                </c:pt>
                <c:pt idx="11075">
                  <c:v>13.71182276595745</c:v>
                </c:pt>
                <c:pt idx="11076">
                  <c:v>13.7101345106383</c:v>
                </c:pt>
                <c:pt idx="11077">
                  <c:v>13.708446255319149</c:v>
                </c:pt>
                <c:pt idx="11078">
                  <c:v>13.706758000000001</c:v>
                </c:pt>
                <c:pt idx="11079">
                  <c:v>13.705485319148934</c:v>
                </c:pt>
                <c:pt idx="11080">
                  <c:v>13.704628212765959</c:v>
                </c:pt>
                <c:pt idx="11081">
                  <c:v>13.704212638297872</c:v>
                </c:pt>
                <c:pt idx="11082">
                  <c:v>13.704212638297872</c:v>
                </c:pt>
                <c:pt idx="11083">
                  <c:v>13.702939957446809</c:v>
                </c:pt>
                <c:pt idx="11084">
                  <c:v>13.701693234042551</c:v>
                </c:pt>
                <c:pt idx="11085">
                  <c:v>13.700420553191488</c:v>
                </c:pt>
                <c:pt idx="11086">
                  <c:v>13.700004978723403</c:v>
                </c:pt>
                <c:pt idx="11087">
                  <c:v>13.699589404255317</c:v>
                </c:pt>
                <c:pt idx="11088">
                  <c:v>13.699173829787233</c:v>
                </c:pt>
                <c:pt idx="11089">
                  <c:v>13.699173829787233</c:v>
                </c:pt>
                <c:pt idx="11090">
                  <c:v>13.698758255319147</c:v>
                </c:pt>
                <c:pt idx="11091">
                  <c:v>13.698316723404252</c:v>
                </c:pt>
                <c:pt idx="11092">
                  <c:v>13.698316723404252</c:v>
                </c:pt>
                <c:pt idx="11093">
                  <c:v>13.698316723404254</c:v>
                </c:pt>
                <c:pt idx="11094">
                  <c:v>13.698316723404254</c:v>
                </c:pt>
                <c:pt idx="11095">
                  <c:v>13.698316723404254</c:v>
                </c:pt>
                <c:pt idx="11096">
                  <c:v>13.69873229787234</c:v>
                </c:pt>
                <c:pt idx="11097">
                  <c:v>13.699563446808511</c:v>
                </c:pt>
                <c:pt idx="11098">
                  <c:v>13.699979021276597</c:v>
                </c:pt>
                <c:pt idx="11099">
                  <c:v>13.699979021276597</c:v>
                </c:pt>
                <c:pt idx="11100">
                  <c:v>13.699563446808511</c:v>
                </c:pt>
                <c:pt idx="11101">
                  <c:v>13.699147872340426</c:v>
                </c:pt>
                <c:pt idx="11102">
                  <c:v>13.698316723404254</c:v>
                </c:pt>
                <c:pt idx="11103">
                  <c:v>13.697485574468084</c:v>
                </c:pt>
                <c:pt idx="11104">
                  <c:v>13.697485574468084</c:v>
                </c:pt>
                <c:pt idx="11105">
                  <c:v>13.69790114893617</c:v>
                </c:pt>
                <c:pt idx="11106">
                  <c:v>13.698342680851061</c:v>
                </c:pt>
                <c:pt idx="11107">
                  <c:v>13.698784212765952</c:v>
                </c:pt>
                <c:pt idx="11108">
                  <c:v>13.699225744680847</c:v>
                </c:pt>
                <c:pt idx="11109">
                  <c:v>13.699667276595738</c:v>
                </c:pt>
                <c:pt idx="11110">
                  <c:v>13.700524382978717</c:v>
                </c:pt>
                <c:pt idx="11111">
                  <c:v>13.701381489361694</c:v>
                </c:pt>
                <c:pt idx="11112">
                  <c:v>13.702238595744671</c:v>
                </c:pt>
                <c:pt idx="11113">
                  <c:v>13.703095702127651</c:v>
                </c:pt>
                <c:pt idx="11114">
                  <c:v>13.703537234042543</c:v>
                </c:pt>
                <c:pt idx="11115">
                  <c:v>13.705641063829779</c:v>
                </c:pt>
                <c:pt idx="11116">
                  <c:v>13.707329319148927</c:v>
                </c:pt>
                <c:pt idx="11117">
                  <c:v>13.709017574468081</c:v>
                </c:pt>
                <c:pt idx="11118">
                  <c:v>13.71070582978723</c:v>
                </c:pt>
                <c:pt idx="11119">
                  <c:v>13.713225234042552</c:v>
                </c:pt>
                <c:pt idx="11120">
                  <c:v>13.715329063829785</c:v>
                </c:pt>
                <c:pt idx="11121">
                  <c:v>13.717017319148933</c:v>
                </c:pt>
                <c:pt idx="11122">
                  <c:v>13.718264042553193</c:v>
                </c:pt>
                <c:pt idx="11123">
                  <c:v>13.719095191489364</c:v>
                </c:pt>
                <c:pt idx="11124">
                  <c:v>13.719510765957448</c:v>
                </c:pt>
                <c:pt idx="11125">
                  <c:v>13.719926340425534</c:v>
                </c:pt>
                <c:pt idx="11126">
                  <c:v>13.719095191489361</c:v>
                </c:pt>
                <c:pt idx="11127">
                  <c:v>13.717848468085107</c:v>
                </c:pt>
                <c:pt idx="11128">
                  <c:v>13.71657578723404</c:v>
                </c:pt>
                <c:pt idx="11129">
                  <c:v>13.714887531914892</c:v>
                </c:pt>
                <c:pt idx="11130">
                  <c:v>13.714056382978724</c:v>
                </c:pt>
                <c:pt idx="11131">
                  <c:v>13.711926595744679</c:v>
                </c:pt>
                <c:pt idx="11132">
                  <c:v>13.710679872340421</c:v>
                </c:pt>
                <c:pt idx="11133">
                  <c:v>13.708576042553187</c:v>
                </c:pt>
                <c:pt idx="11134">
                  <c:v>13.70647221276595</c:v>
                </c:pt>
                <c:pt idx="11135">
                  <c:v>13.703926851063825</c:v>
                </c:pt>
                <c:pt idx="11136">
                  <c:v>13.701381489361697</c:v>
                </c:pt>
                <c:pt idx="11137">
                  <c:v>13.699693234042545</c:v>
                </c:pt>
                <c:pt idx="11138">
                  <c:v>13.698446510638291</c:v>
                </c:pt>
                <c:pt idx="11139">
                  <c:v>13.69761536170212</c:v>
                </c:pt>
                <c:pt idx="11140">
                  <c:v>13.696784212765952</c:v>
                </c:pt>
                <c:pt idx="11141">
                  <c:v>13.695953063829782</c:v>
                </c:pt>
                <c:pt idx="11142">
                  <c:v>13.695537489361699</c:v>
                </c:pt>
                <c:pt idx="11143">
                  <c:v>13.695121914893615</c:v>
                </c:pt>
                <c:pt idx="11144">
                  <c:v>13.69470634042553</c:v>
                </c:pt>
                <c:pt idx="11145">
                  <c:v>13.694706340425533</c:v>
                </c:pt>
                <c:pt idx="11146">
                  <c:v>13.695537489361703</c:v>
                </c:pt>
                <c:pt idx="11147">
                  <c:v>13.697225744680852</c:v>
                </c:pt>
                <c:pt idx="11148">
                  <c:v>13.698056893617023</c:v>
                </c:pt>
                <c:pt idx="11149">
                  <c:v>13.698888042553195</c:v>
                </c:pt>
                <c:pt idx="11150">
                  <c:v>13.699719191489367</c:v>
                </c:pt>
                <c:pt idx="11151">
                  <c:v>13.699303617021281</c:v>
                </c:pt>
                <c:pt idx="11152">
                  <c:v>13.69761536170213</c:v>
                </c:pt>
                <c:pt idx="11153">
                  <c:v>13.695070000000005</c:v>
                </c:pt>
                <c:pt idx="11154">
                  <c:v>13.693381744680853</c:v>
                </c:pt>
                <c:pt idx="11155">
                  <c:v>13.69210906382979</c:v>
                </c:pt>
                <c:pt idx="11156">
                  <c:v>13.690836382978725</c:v>
                </c:pt>
                <c:pt idx="11157">
                  <c:v>13.688732553191491</c:v>
                </c:pt>
                <c:pt idx="11158">
                  <c:v>13.68704429787234</c:v>
                </c:pt>
                <c:pt idx="11159">
                  <c:v>13.685771617021274</c:v>
                </c:pt>
                <c:pt idx="11160">
                  <c:v>13.684498936170211</c:v>
                </c:pt>
                <c:pt idx="11161">
                  <c:v>13.683641829787234</c:v>
                </c:pt>
                <c:pt idx="11162">
                  <c:v>13.681538</c:v>
                </c:pt>
                <c:pt idx="11163">
                  <c:v>13.679849744680851</c:v>
                </c:pt>
                <c:pt idx="11164">
                  <c:v>13.678577063829788</c:v>
                </c:pt>
                <c:pt idx="11165">
                  <c:v>13.678161489361706</c:v>
                </c:pt>
                <c:pt idx="11166">
                  <c:v>13.677330340425534</c:v>
                </c:pt>
                <c:pt idx="11167">
                  <c:v>13.67774591489362</c:v>
                </c:pt>
                <c:pt idx="11168">
                  <c:v>13.679849787234042</c:v>
                </c:pt>
                <c:pt idx="11169">
                  <c:v>13.682395191489359</c:v>
                </c:pt>
                <c:pt idx="11170">
                  <c:v>13.684940595744679</c:v>
                </c:pt>
                <c:pt idx="11171">
                  <c:v>13.687044425531914</c:v>
                </c:pt>
                <c:pt idx="11172">
                  <c:v>13.689148255319148</c:v>
                </c:pt>
                <c:pt idx="11173">
                  <c:v>13.692083234042551</c:v>
                </c:pt>
                <c:pt idx="11174">
                  <c:v>13.695459787234039</c:v>
                </c:pt>
                <c:pt idx="11175">
                  <c:v>13.698420765957447</c:v>
                </c:pt>
                <c:pt idx="11176">
                  <c:v>13.700940170212768</c:v>
                </c:pt>
                <c:pt idx="11177">
                  <c:v>13.703459574468088</c:v>
                </c:pt>
                <c:pt idx="11178">
                  <c:v>13.706420510638303</c:v>
                </c:pt>
                <c:pt idx="11179">
                  <c:v>13.708939914893623</c:v>
                </c:pt>
                <c:pt idx="11180">
                  <c:v>13.711874893617024</c:v>
                </c:pt>
                <c:pt idx="11181">
                  <c:v>13.71480987234043</c:v>
                </c:pt>
                <c:pt idx="11182">
                  <c:v>13.718186382978727</c:v>
                </c:pt>
                <c:pt idx="11183">
                  <c:v>13.722004468085112</c:v>
                </c:pt>
                <c:pt idx="11184">
                  <c:v>13.724939446808515</c:v>
                </c:pt>
                <c:pt idx="11185">
                  <c:v>13.727874425531921</c:v>
                </c:pt>
                <c:pt idx="11186">
                  <c:v>13.730393829787237</c:v>
                </c:pt>
                <c:pt idx="11187">
                  <c:v>13.732913234042558</c:v>
                </c:pt>
                <c:pt idx="11188">
                  <c:v>13.735874212765962</c:v>
                </c:pt>
                <c:pt idx="11189">
                  <c:v>13.738419617021281</c:v>
                </c:pt>
                <c:pt idx="11190">
                  <c:v>13.740523446808513</c:v>
                </c:pt>
                <c:pt idx="11191">
                  <c:v>13.742211702127662</c:v>
                </c:pt>
                <c:pt idx="11192">
                  <c:v>13.743899957446809</c:v>
                </c:pt>
                <c:pt idx="11193">
                  <c:v>13.744757063829786</c:v>
                </c:pt>
                <c:pt idx="11194">
                  <c:v>13.745588212765956</c:v>
                </c:pt>
                <c:pt idx="11195">
                  <c:v>13.746445319148933</c:v>
                </c:pt>
                <c:pt idx="11196">
                  <c:v>13.74730242553191</c:v>
                </c:pt>
                <c:pt idx="11197">
                  <c:v>13.747743957446801</c:v>
                </c:pt>
                <c:pt idx="11198">
                  <c:v>13.749016638297864</c:v>
                </c:pt>
                <c:pt idx="11199">
                  <c:v>13.751146425531903</c:v>
                </c:pt>
                <c:pt idx="11200">
                  <c:v>13.753691787234029</c:v>
                </c:pt>
                <c:pt idx="11201">
                  <c:v>13.755380042553178</c:v>
                </c:pt>
                <c:pt idx="11202">
                  <c:v>13.756652723404244</c:v>
                </c:pt>
                <c:pt idx="11203">
                  <c:v>13.757925404255303</c:v>
                </c:pt>
                <c:pt idx="11204">
                  <c:v>13.759172127659562</c:v>
                </c:pt>
                <c:pt idx="11205">
                  <c:v>13.76041885106382</c:v>
                </c:pt>
                <c:pt idx="11206">
                  <c:v>13.761249999999992</c:v>
                </c:pt>
                <c:pt idx="11207">
                  <c:v>13.762081148936163</c:v>
                </c:pt>
                <c:pt idx="11208">
                  <c:v>13.762496723404251</c:v>
                </c:pt>
                <c:pt idx="11209">
                  <c:v>13.763353829787231</c:v>
                </c:pt>
                <c:pt idx="11210">
                  <c:v>13.763795361702124</c:v>
                </c:pt>
                <c:pt idx="11211">
                  <c:v>13.763795361702128</c:v>
                </c:pt>
                <c:pt idx="11212">
                  <c:v>13.763795361702128</c:v>
                </c:pt>
                <c:pt idx="11213">
                  <c:v>13.763795361702128</c:v>
                </c:pt>
                <c:pt idx="11214">
                  <c:v>13.762964212765956</c:v>
                </c:pt>
                <c:pt idx="11215">
                  <c:v>13.760003234042554</c:v>
                </c:pt>
                <c:pt idx="11216">
                  <c:v>13.757457829787233</c:v>
                </c:pt>
                <c:pt idx="11217">
                  <c:v>13.755327999999997</c:v>
                </c:pt>
                <c:pt idx="11218">
                  <c:v>13.75363974468085</c:v>
                </c:pt>
                <c:pt idx="11219">
                  <c:v>13.751951489361705</c:v>
                </c:pt>
                <c:pt idx="11220">
                  <c:v>13.750263234042556</c:v>
                </c:pt>
                <c:pt idx="11221">
                  <c:v>13.748133404255325</c:v>
                </c:pt>
                <c:pt idx="11222">
                  <c:v>13.746003574468091</c:v>
                </c:pt>
                <c:pt idx="11223">
                  <c:v>13.744756851063837</c:v>
                </c:pt>
                <c:pt idx="11224">
                  <c:v>13.743925702127667</c:v>
                </c:pt>
                <c:pt idx="11225">
                  <c:v>13.743094553191495</c:v>
                </c:pt>
                <c:pt idx="11226">
                  <c:v>13.741821872340433</c:v>
                </c:pt>
                <c:pt idx="11227">
                  <c:v>13.740990723404259</c:v>
                </c:pt>
                <c:pt idx="11228">
                  <c:v>13.738471319148939</c:v>
                </c:pt>
                <c:pt idx="11229">
                  <c:v>13.736367489361704</c:v>
                </c:pt>
                <c:pt idx="11230">
                  <c:v>13.733822085106386</c:v>
                </c:pt>
                <c:pt idx="11231">
                  <c:v>13.732133829787236</c:v>
                </c:pt>
                <c:pt idx="11232">
                  <c:v>13.730445574468089</c:v>
                </c:pt>
                <c:pt idx="11233">
                  <c:v>13.728757319148942</c:v>
                </c:pt>
                <c:pt idx="11234">
                  <c:v>13.727510595744686</c:v>
                </c:pt>
                <c:pt idx="11235">
                  <c:v>13.726237872340429</c:v>
                </c:pt>
                <c:pt idx="11236">
                  <c:v>13.725380723404259</c:v>
                </c:pt>
                <c:pt idx="11237">
                  <c:v>13.724965148936173</c:v>
                </c:pt>
                <c:pt idx="11238">
                  <c:v>13.725380723404259</c:v>
                </c:pt>
                <c:pt idx="11239">
                  <c:v>13.725796297872343</c:v>
                </c:pt>
                <c:pt idx="11240">
                  <c:v>13.726627446808513</c:v>
                </c:pt>
                <c:pt idx="11241">
                  <c:v>13.727043021276598</c:v>
                </c:pt>
                <c:pt idx="11242">
                  <c:v>13.728315744680852</c:v>
                </c:pt>
                <c:pt idx="11243">
                  <c:v>13.729146893617024</c:v>
                </c:pt>
                <c:pt idx="11244">
                  <c:v>13.73125076595745</c:v>
                </c:pt>
                <c:pt idx="11245">
                  <c:v>13.732939063829789</c:v>
                </c:pt>
                <c:pt idx="11246">
                  <c:v>13.734627361702131</c:v>
                </c:pt>
                <c:pt idx="11247">
                  <c:v>13.736315659574471</c:v>
                </c:pt>
                <c:pt idx="11248">
                  <c:v>13.736731234042555</c:v>
                </c:pt>
                <c:pt idx="11249">
                  <c:v>13.737146808510641</c:v>
                </c:pt>
                <c:pt idx="11250">
                  <c:v>13.737146808510635</c:v>
                </c:pt>
                <c:pt idx="11251">
                  <c:v>13.737146808510635</c:v>
                </c:pt>
                <c:pt idx="11252">
                  <c:v>13.736315659574464</c:v>
                </c:pt>
                <c:pt idx="11253">
                  <c:v>13.735484510638296</c:v>
                </c:pt>
                <c:pt idx="11254">
                  <c:v>13.734653361702126</c:v>
                </c:pt>
                <c:pt idx="11255">
                  <c:v>13.73340663829787</c:v>
                </c:pt>
                <c:pt idx="11256">
                  <c:v>13.731276851063825</c:v>
                </c:pt>
                <c:pt idx="11257">
                  <c:v>13.72914706382978</c:v>
                </c:pt>
                <c:pt idx="11258">
                  <c:v>13.727043234042547</c:v>
                </c:pt>
                <c:pt idx="11259">
                  <c:v>13.72449787234042</c:v>
                </c:pt>
                <c:pt idx="11260">
                  <c:v>13.722368085106377</c:v>
                </c:pt>
                <c:pt idx="11261">
                  <c:v>13.719407148936163</c:v>
                </c:pt>
                <c:pt idx="11262">
                  <c:v>13.716887744680843</c:v>
                </c:pt>
                <c:pt idx="11263">
                  <c:v>13.713952765957441</c:v>
                </c:pt>
                <c:pt idx="11264">
                  <c:v>13.711848936170206</c:v>
                </c:pt>
                <c:pt idx="11265">
                  <c:v>13.709745106382973</c:v>
                </c:pt>
                <c:pt idx="11266">
                  <c:v>13.708056851063828</c:v>
                </c:pt>
                <c:pt idx="11267">
                  <c:v>13.706810127659571</c:v>
                </c:pt>
                <c:pt idx="11268">
                  <c:v>13.705978978723399</c:v>
                </c:pt>
                <c:pt idx="11269">
                  <c:v>13.704732255319145</c:v>
                </c:pt>
                <c:pt idx="11270">
                  <c:v>13.703043999999997</c:v>
                </c:pt>
                <c:pt idx="11271">
                  <c:v>13.700940170212762</c:v>
                </c:pt>
                <c:pt idx="11272">
                  <c:v>13.699251914893614</c:v>
                </c:pt>
                <c:pt idx="11273">
                  <c:v>13.698420765957442</c:v>
                </c:pt>
                <c:pt idx="11274">
                  <c:v>13.697563659574465</c:v>
                </c:pt>
                <c:pt idx="11275">
                  <c:v>13.698394808510637</c:v>
                </c:pt>
                <c:pt idx="11276">
                  <c:v>13.698394808510637</c:v>
                </c:pt>
                <c:pt idx="11277">
                  <c:v>13.699667489361701</c:v>
                </c:pt>
                <c:pt idx="11278">
                  <c:v>13.70135574468085</c:v>
                </c:pt>
                <c:pt idx="11279">
                  <c:v>13.703485574468084</c:v>
                </c:pt>
                <c:pt idx="11280">
                  <c:v>13.705615404255321</c:v>
                </c:pt>
                <c:pt idx="11281">
                  <c:v>13.70730370212766</c:v>
                </c:pt>
                <c:pt idx="11282">
                  <c:v>13.708576425531918</c:v>
                </c:pt>
                <c:pt idx="11283">
                  <c:v>13.708992000000002</c:v>
                </c:pt>
                <c:pt idx="11284">
                  <c:v>13.709849148936172</c:v>
                </c:pt>
                <c:pt idx="11285">
                  <c:v>13.711121829787237</c:v>
                </c:pt>
                <c:pt idx="11286">
                  <c:v>13.711978978723405</c:v>
                </c:pt>
                <c:pt idx="11287">
                  <c:v>13.713251659574468</c:v>
                </c:pt>
                <c:pt idx="11288">
                  <c:v>13.71452434042553</c:v>
                </c:pt>
                <c:pt idx="11289">
                  <c:v>13.715355446808509</c:v>
                </c:pt>
                <c:pt idx="11290">
                  <c:v>13.715797021276591</c:v>
                </c:pt>
                <c:pt idx="11291">
                  <c:v>13.715381446808509</c:v>
                </c:pt>
                <c:pt idx="11292">
                  <c:v>13.715381446808506</c:v>
                </c:pt>
                <c:pt idx="11293">
                  <c:v>13.714939872340423</c:v>
                </c:pt>
                <c:pt idx="11294">
                  <c:v>13.714498297872337</c:v>
                </c:pt>
                <c:pt idx="11295">
                  <c:v>13.714913872340423</c:v>
                </c:pt>
                <c:pt idx="11296">
                  <c:v>13.715329446808509</c:v>
                </c:pt>
                <c:pt idx="11297">
                  <c:v>13.715329446808507</c:v>
                </c:pt>
                <c:pt idx="11298">
                  <c:v>13.7157709787234</c:v>
                </c:pt>
                <c:pt idx="11299">
                  <c:v>13.717459234042549</c:v>
                </c:pt>
                <c:pt idx="11300">
                  <c:v>13.718731914893612</c:v>
                </c:pt>
                <c:pt idx="11301">
                  <c:v>13.720004595744674</c:v>
                </c:pt>
                <c:pt idx="11302">
                  <c:v>13.722108425531907</c:v>
                </c:pt>
                <c:pt idx="11303">
                  <c:v>13.724238212765947</c:v>
                </c:pt>
                <c:pt idx="11304">
                  <c:v>13.726783574468072</c:v>
                </c:pt>
                <c:pt idx="11305">
                  <c:v>13.729744510638284</c:v>
                </c:pt>
                <c:pt idx="11306">
                  <c:v>13.732289872340411</c:v>
                </c:pt>
                <c:pt idx="11307">
                  <c:v>13.734835234042542</c:v>
                </c:pt>
                <c:pt idx="11308">
                  <c:v>13.738211744680839</c:v>
                </c:pt>
                <c:pt idx="11309">
                  <c:v>13.741146723404245</c:v>
                </c:pt>
                <c:pt idx="11310">
                  <c:v>13.743666127659568</c:v>
                </c:pt>
                <c:pt idx="11311">
                  <c:v>13.745354382978716</c:v>
                </c:pt>
                <c:pt idx="11312">
                  <c:v>13.747458212765952</c:v>
                </c:pt>
                <c:pt idx="11313">
                  <c:v>13.750419148936167</c:v>
                </c:pt>
                <c:pt idx="11314">
                  <c:v>13.7525229787234</c:v>
                </c:pt>
                <c:pt idx="11315">
                  <c:v>13.753354127659572</c:v>
                </c:pt>
                <c:pt idx="11316">
                  <c:v>13.75504238297872</c:v>
                </c:pt>
                <c:pt idx="11317">
                  <c:v>13.756730638297872</c:v>
                </c:pt>
                <c:pt idx="11318">
                  <c:v>13.757977361702126</c:v>
                </c:pt>
                <c:pt idx="11319">
                  <c:v>13.758392936170209</c:v>
                </c:pt>
                <c:pt idx="11320">
                  <c:v>13.757977361702125</c:v>
                </c:pt>
                <c:pt idx="11321">
                  <c:v>13.755457957446804</c:v>
                </c:pt>
                <c:pt idx="11322">
                  <c:v>13.753769702127656</c:v>
                </c:pt>
                <c:pt idx="11323">
                  <c:v>13.752081446808509</c:v>
                </c:pt>
                <c:pt idx="11324">
                  <c:v>13.749120510638296</c:v>
                </c:pt>
                <c:pt idx="11325">
                  <c:v>13.74618553191489</c:v>
                </c:pt>
                <c:pt idx="11326">
                  <c:v>13.742808978723401</c:v>
                </c:pt>
                <c:pt idx="11327">
                  <c:v>13.740263574468084</c:v>
                </c:pt>
                <c:pt idx="11328">
                  <c:v>13.737302595744678</c:v>
                </c:pt>
                <c:pt idx="11329">
                  <c:v>13.73392604255319</c:v>
                </c:pt>
                <c:pt idx="11330">
                  <c:v>13.731406638297871</c:v>
                </c:pt>
                <c:pt idx="11331">
                  <c:v>13.728861234042553</c:v>
                </c:pt>
                <c:pt idx="11332">
                  <c:v>13.725069148936171</c:v>
                </c:pt>
                <c:pt idx="11333">
                  <c:v>13.721692595744683</c:v>
                </c:pt>
                <c:pt idx="11334">
                  <c:v>13.7179005106383</c:v>
                </c:pt>
                <c:pt idx="11335">
                  <c:v>13.714524000000003</c:v>
                </c:pt>
                <c:pt idx="11336">
                  <c:v>13.71073191489362</c:v>
                </c:pt>
                <c:pt idx="11337">
                  <c:v>13.708602085106385</c:v>
                </c:pt>
                <c:pt idx="11338">
                  <c:v>13.706056680851066</c:v>
                </c:pt>
                <c:pt idx="11339">
                  <c:v>13.703926851063832</c:v>
                </c:pt>
                <c:pt idx="11340">
                  <c:v>13.702238595744687</c:v>
                </c:pt>
                <c:pt idx="11341">
                  <c:v>13.700991872340428</c:v>
                </c:pt>
                <c:pt idx="11342">
                  <c:v>13.700160723404258</c:v>
                </c:pt>
                <c:pt idx="11343">
                  <c:v>13.698472468085109</c:v>
                </c:pt>
                <c:pt idx="11344">
                  <c:v>13.69761536170213</c:v>
                </c:pt>
                <c:pt idx="11345">
                  <c:v>13.696758255319152</c:v>
                </c:pt>
                <c:pt idx="11346">
                  <c:v>13.695485574468089</c:v>
                </c:pt>
                <c:pt idx="11347">
                  <c:v>13.694628468085108</c:v>
                </c:pt>
                <c:pt idx="11348">
                  <c:v>13.694186936170215</c:v>
                </c:pt>
                <c:pt idx="11349">
                  <c:v>13.693329829787237</c:v>
                </c:pt>
                <c:pt idx="11350">
                  <c:v>13.692888297872345</c:v>
                </c:pt>
                <c:pt idx="11351">
                  <c:v>13.692888297872345</c:v>
                </c:pt>
                <c:pt idx="11352">
                  <c:v>13.693303872340431</c:v>
                </c:pt>
                <c:pt idx="11353">
                  <c:v>13.694135021276599</c:v>
                </c:pt>
                <c:pt idx="11354">
                  <c:v>13.694966170212771</c:v>
                </c:pt>
                <c:pt idx="11355">
                  <c:v>13.695797319148943</c:v>
                </c:pt>
                <c:pt idx="11356">
                  <c:v>13.697927148936175</c:v>
                </c:pt>
                <c:pt idx="11357">
                  <c:v>13.700888127659582</c:v>
                </c:pt>
                <c:pt idx="11358">
                  <c:v>13.704264638297875</c:v>
                </c:pt>
                <c:pt idx="11359">
                  <c:v>13.707225574468087</c:v>
                </c:pt>
                <c:pt idx="11360">
                  <c:v>13.708913829787239</c:v>
                </c:pt>
                <c:pt idx="11361">
                  <c:v>13.710602127659575</c:v>
                </c:pt>
                <c:pt idx="11362">
                  <c:v>13.71273195744681</c:v>
                </c:pt>
                <c:pt idx="11363">
                  <c:v>13.714835829787235</c:v>
                </c:pt>
                <c:pt idx="11364">
                  <c:v>13.716524127659575</c:v>
                </c:pt>
                <c:pt idx="11365">
                  <c:v>13.717796808510638</c:v>
                </c:pt>
                <c:pt idx="11366">
                  <c:v>13.719900638297871</c:v>
                </c:pt>
                <c:pt idx="11367">
                  <c:v>13.722004468085107</c:v>
                </c:pt>
                <c:pt idx="11368">
                  <c:v>13.72579655319149</c:v>
                </c:pt>
                <c:pt idx="11369">
                  <c:v>13.728757489361701</c:v>
                </c:pt>
                <c:pt idx="11370">
                  <c:v>13.732134</c:v>
                </c:pt>
                <c:pt idx="11371">
                  <c:v>13.735926085106383</c:v>
                </c:pt>
                <c:pt idx="11372">
                  <c:v>13.738445489361704</c:v>
                </c:pt>
                <c:pt idx="11373">
                  <c:v>13.740133744680849</c:v>
                </c:pt>
                <c:pt idx="11374">
                  <c:v>13.740549319148935</c:v>
                </c:pt>
                <c:pt idx="11375">
                  <c:v>13.741821999999996</c:v>
                </c:pt>
                <c:pt idx="11376">
                  <c:v>13.743925829787232</c:v>
                </c:pt>
                <c:pt idx="11377">
                  <c:v>13.745614085106379</c:v>
                </c:pt>
                <c:pt idx="11378">
                  <c:v>13.746471191489356</c:v>
                </c:pt>
                <c:pt idx="11379">
                  <c:v>13.747302340425527</c:v>
                </c:pt>
                <c:pt idx="11380">
                  <c:v>13.74857502127659</c:v>
                </c:pt>
                <c:pt idx="11381">
                  <c:v>13.750263276595739</c:v>
                </c:pt>
                <c:pt idx="11382">
                  <c:v>13.751951531914889</c:v>
                </c:pt>
                <c:pt idx="11383">
                  <c:v>13.754055361702124</c:v>
                </c:pt>
                <c:pt idx="11384">
                  <c:v>13.755328042553188</c:v>
                </c:pt>
                <c:pt idx="11385">
                  <c:v>13.757016297872337</c:v>
                </c:pt>
                <c:pt idx="11386">
                  <c:v>13.757873404255317</c:v>
                </c:pt>
                <c:pt idx="11387">
                  <c:v>13.757873404255317</c:v>
                </c:pt>
                <c:pt idx="11388">
                  <c:v>13.757016297872338</c:v>
                </c:pt>
                <c:pt idx="11389">
                  <c:v>13.757016297872338</c:v>
                </c:pt>
                <c:pt idx="11390">
                  <c:v>13.757873404255317</c:v>
                </c:pt>
                <c:pt idx="11391">
                  <c:v>13.758288978723403</c:v>
                </c:pt>
                <c:pt idx="11392">
                  <c:v>13.758288978723403</c:v>
                </c:pt>
                <c:pt idx="11393">
                  <c:v>13.759146085106382</c:v>
                </c:pt>
                <c:pt idx="11394">
                  <c:v>13.76083434042553</c:v>
                </c:pt>
                <c:pt idx="11395">
                  <c:v>13.762107021276595</c:v>
                </c:pt>
                <c:pt idx="11396">
                  <c:v>13.762964127659574</c:v>
                </c:pt>
                <c:pt idx="11397">
                  <c:v>13.764236808510637</c:v>
                </c:pt>
                <c:pt idx="11398">
                  <c:v>13.764236808510637</c:v>
                </c:pt>
                <c:pt idx="11399">
                  <c:v>13.763405659574467</c:v>
                </c:pt>
                <c:pt idx="11400">
                  <c:v>13.762132978723404</c:v>
                </c:pt>
                <c:pt idx="11401">
                  <c:v>13.760444723404255</c:v>
                </c:pt>
                <c:pt idx="11402">
                  <c:v>13.759198000000001</c:v>
                </c:pt>
                <c:pt idx="11403">
                  <c:v>13.757509702127658</c:v>
                </c:pt>
                <c:pt idx="11404">
                  <c:v>13.755821404255318</c:v>
                </c:pt>
                <c:pt idx="11405">
                  <c:v>13.752029319148935</c:v>
                </c:pt>
                <c:pt idx="11406">
                  <c:v>13.748652808510638</c:v>
                </c:pt>
                <c:pt idx="11407">
                  <c:v>13.745691872340426</c:v>
                </c:pt>
                <c:pt idx="11408">
                  <c:v>13.744003574468087</c:v>
                </c:pt>
                <c:pt idx="11409">
                  <c:v>13.741873744680854</c:v>
                </c:pt>
                <c:pt idx="11410">
                  <c:v>13.739328340425534</c:v>
                </c:pt>
                <c:pt idx="11411">
                  <c:v>13.737640042553194</c:v>
                </c:pt>
                <c:pt idx="11412">
                  <c:v>13.736367361702131</c:v>
                </c:pt>
                <c:pt idx="11413">
                  <c:v>13.734263531914896</c:v>
                </c:pt>
                <c:pt idx="11414">
                  <c:v>13.732575276595748</c:v>
                </c:pt>
                <c:pt idx="11415">
                  <c:v>13.731744127659576</c:v>
                </c:pt>
                <c:pt idx="11416">
                  <c:v>13.730912978723406</c:v>
                </c:pt>
                <c:pt idx="11417">
                  <c:v>13.730081829787235</c:v>
                </c:pt>
                <c:pt idx="11418">
                  <c:v>13.728393574468083</c:v>
                </c:pt>
                <c:pt idx="11419">
                  <c:v>13.72712089361702</c:v>
                </c:pt>
                <c:pt idx="11420">
                  <c:v>13.726679361702127</c:v>
                </c:pt>
                <c:pt idx="11421">
                  <c:v>13.727536468085106</c:v>
                </c:pt>
                <c:pt idx="11422">
                  <c:v>13.727536468085104</c:v>
                </c:pt>
                <c:pt idx="11423">
                  <c:v>13.726679361702127</c:v>
                </c:pt>
                <c:pt idx="11424">
                  <c:v>13.724991106382978</c:v>
                </c:pt>
                <c:pt idx="11425">
                  <c:v>13.724549574468087</c:v>
                </c:pt>
                <c:pt idx="11426">
                  <c:v>13.724549574468089</c:v>
                </c:pt>
                <c:pt idx="11427">
                  <c:v>13.723692468085112</c:v>
                </c:pt>
                <c:pt idx="11428">
                  <c:v>13.722835361702131</c:v>
                </c:pt>
                <c:pt idx="11429">
                  <c:v>13.722004212765961</c:v>
                </c:pt>
                <c:pt idx="11430">
                  <c:v>13.72117306382979</c:v>
                </c:pt>
                <c:pt idx="11431">
                  <c:v>13.719484808510638</c:v>
                </c:pt>
                <c:pt idx="11432">
                  <c:v>13.718653659574469</c:v>
                </c:pt>
                <c:pt idx="11433">
                  <c:v>13.718238085106384</c:v>
                </c:pt>
                <c:pt idx="11434">
                  <c:v>13.718679617021275</c:v>
                </c:pt>
                <c:pt idx="11435">
                  <c:v>13.71953672340425</c:v>
                </c:pt>
                <c:pt idx="11436">
                  <c:v>13.71953672340425</c:v>
                </c:pt>
                <c:pt idx="11437">
                  <c:v>13.719536723404248</c:v>
                </c:pt>
                <c:pt idx="11438">
                  <c:v>13.719978255319141</c:v>
                </c:pt>
                <c:pt idx="11439">
                  <c:v>13.720835361702118</c:v>
                </c:pt>
                <c:pt idx="11440">
                  <c:v>13.72166651063829</c:v>
                </c:pt>
                <c:pt idx="11441">
                  <c:v>13.72166651063829</c:v>
                </c:pt>
                <c:pt idx="11442">
                  <c:v>13.721666510638293</c:v>
                </c:pt>
                <c:pt idx="11443">
                  <c:v>13.721666510638293</c:v>
                </c:pt>
                <c:pt idx="11444">
                  <c:v>13.722082085106377</c:v>
                </c:pt>
                <c:pt idx="11445">
                  <c:v>13.723770382978721</c:v>
                </c:pt>
                <c:pt idx="11446">
                  <c:v>13.725874255319146</c:v>
                </c:pt>
                <c:pt idx="11447">
                  <c:v>13.728419659574465</c:v>
                </c:pt>
                <c:pt idx="11448">
                  <c:v>13.730107914893617</c:v>
                </c:pt>
                <c:pt idx="11449">
                  <c:v>13.731354638297875</c:v>
                </c:pt>
                <c:pt idx="11450">
                  <c:v>13.732601361702129</c:v>
                </c:pt>
                <c:pt idx="11451">
                  <c:v>13.7334325106383</c:v>
                </c:pt>
                <c:pt idx="11452">
                  <c:v>13.736393489361708</c:v>
                </c:pt>
                <c:pt idx="11453">
                  <c:v>13.739770000000002</c:v>
                </c:pt>
                <c:pt idx="11454">
                  <c:v>13.743146510638301</c:v>
                </c:pt>
                <c:pt idx="11455">
                  <c:v>13.746107489361707</c:v>
                </c:pt>
                <c:pt idx="11456">
                  <c:v>13.749484000000006</c:v>
                </c:pt>
                <c:pt idx="11457">
                  <c:v>13.752444936170217</c:v>
                </c:pt>
                <c:pt idx="11458">
                  <c:v>13.754548808510641</c:v>
                </c:pt>
                <c:pt idx="11459">
                  <c:v>13.757509744680853</c:v>
                </c:pt>
                <c:pt idx="11460">
                  <c:v>13.760470723404255</c:v>
                </c:pt>
                <c:pt idx="11461">
                  <c:v>13.76257455319149</c:v>
                </c:pt>
                <c:pt idx="11462">
                  <c:v>13.763405702127658</c:v>
                </c:pt>
                <c:pt idx="11463">
                  <c:v>13.764652425531914</c:v>
                </c:pt>
                <c:pt idx="11464">
                  <c:v>13.765899148936169</c:v>
                </c:pt>
                <c:pt idx="11465">
                  <c:v>13.768028978723404</c:v>
                </c:pt>
                <c:pt idx="11466">
                  <c:v>13.770574382978724</c:v>
                </c:pt>
                <c:pt idx="11467">
                  <c:v>13.773119787234043</c:v>
                </c:pt>
                <c:pt idx="11468">
                  <c:v>13.774808085106383</c:v>
                </c:pt>
                <c:pt idx="11469">
                  <c:v>13.776496382978722</c:v>
                </c:pt>
                <c:pt idx="11470">
                  <c:v>13.778184638297871</c:v>
                </c:pt>
                <c:pt idx="11471">
                  <c:v>13.780704042553191</c:v>
                </c:pt>
                <c:pt idx="11472">
                  <c:v>13.781976723404256</c:v>
                </c:pt>
                <c:pt idx="11473">
                  <c:v>13.783249404255319</c:v>
                </c:pt>
                <c:pt idx="11474">
                  <c:v>13.784937659574465</c:v>
                </c:pt>
                <c:pt idx="11475">
                  <c:v>13.786625914893616</c:v>
                </c:pt>
                <c:pt idx="11476">
                  <c:v>13.788314212765959</c:v>
                </c:pt>
                <c:pt idx="11477">
                  <c:v>13.790002510638301</c:v>
                </c:pt>
                <c:pt idx="11478">
                  <c:v>13.792547914893623</c:v>
                </c:pt>
                <c:pt idx="11479">
                  <c:v>13.794236212765963</c:v>
                </c:pt>
                <c:pt idx="11480">
                  <c:v>13.796340085106387</c:v>
                </c:pt>
                <c:pt idx="11481">
                  <c:v>13.798443957446809</c:v>
                </c:pt>
                <c:pt idx="11482">
                  <c:v>13.800547829787234</c:v>
                </c:pt>
                <c:pt idx="11483">
                  <c:v>13.802236127659574</c:v>
                </c:pt>
                <c:pt idx="11484">
                  <c:v>13.80348285106383</c:v>
                </c:pt>
                <c:pt idx="11485">
                  <c:v>13.80517114893617</c:v>
                </c:pt>
                <c:pt idx="11486">
                  <c:v>13.806002297872338</c:v>
                </c:pt>
                <c:pt idx="11487">
                  <c:v>13.805586723404252</c:v>
                </c:pt>
                <c:pt idx="11488">
                  <c:v>13.805171148936164</c:v>
                </c:pt>
                <c:pt idx="11489">
                  <c:v>13.804755574468079</c:v>
                </c:pt>
                <c:pt idx="11490">
                  <c:v>13.804755574468082</c:v>
                </c:pt>
                <c:pt idx="11491">
                  <c:v>13.803924425531912</c:v>
                </c:pt>
                <c:pt idx="11492">
                  <c:v>13.802236127659572</c:v>
                </c:pt>
                <c:pt idx="11493">
                  <c:v>13.800963404255317</c:v>
                </c:pt>
                <c:pt idx="11494">
                  <c:v>13.799275106382973</c:v>
                </c:pt>
                <c:pt idx="11495">
                  <c:v>13.798443957446802</c:v>
                </c:pt>
                <c:pt idx="11496">
                  <c:v>13.797612808510634</c:v>
                </c:pt>
                <c:pt idx="11497">
                  <c:v>13.796781659574462</c:v>
                </c:pt>
                <c:pt idx="11498">
                  <c:v>13.795534936170204</c:v>
                </c:pt>
                <c:pt idx="11499">
                  <c:v>13.795093361702122</c:v>
                </c:pt>
                <c:pt idx="11500">
                  <c:v>13.794262255319145</c:v>
                </c:pt>
                <c:pt idx="11501">
                  <c:v>13.792158425531911</c:v>
                </c:pt>
                <c:pt idx="11502">
                  <c:v>13.790470170212762</c:v>
                </c:pt>
                <c:pt idx="11503">
                  <c:v>13.789639063829783</c:v>
                </c:pt>
                <c:pt idx="11504">
                  <c:v>13.789639063829783</c:v>
                </c:pt>
                <c:pt idx="11505">
                  <c:v>13.790470170212762</c:v>
                </c:pt>
                <c:pt idx="11506">
                  <c:v>13.790885744680848</c:v>
                </c:pt>
                <c:pt idx="11507">
                  <c:v>13.791716851063825</c:v>
                </c:pt>
                <c:pt idx="11508">
                  <c:v>13.792989574468079</c:v>
                </c:pt>
                <c:pt idx="11509">
                  <c:v>13.794262297872333</c:v>
                </c:pt>
                <c:pt idx="11510">
                  <c:v>13.795950553191481</c:v>
                </c:pt>
                <c:pt idx="11511">
                  <c:v>13.79763880851063</c:v>
                </c:pt>
                <c:pt idx="11512">
                  <c:v>13.798469914893609</c:v>
                </c:pt>
                <c:pt idx="11513">
                  <c:v>13.799301021276591</c:v>
                </c:pt>
                <c:pt idx="11514">
                  <c:v>13.800132127659568</c:v>
                </c:pt>
                <c:pt idx="11515">
                  <c:v>13.800132127659568</c:v>
                </c:pt>
                <c:pt idx="11516">
                  <c:v>13.800547702127654</c:v>
                </c:pt>
                <c:pt idx="11517">
                  <c:v>13.801820382978718</c:v>
                </c:pt>
                <c:pt idx="11518">
                  <c:v>13.80350863829787</c:v>
                </c:pt>
                <c:pt idx="11519">
                  <c:v>13.805196893617019</c:v>
                </c:pt>
                <c:pt idx="11520">
                  <c:v>13.806469617021273</c:v>
                </c:pt>
                <c:pt idx="11521">
                  <c:v>13.807326765957447</c:v>
                </c:pt>
                <c:pt idx="11522">
                  <c:v>13.807768340425529</c:v>
                </c:pt>
                <c:pt idx="11523">
                  <c:v>13.807768340425531</c:v>
                </c:pt>
                <c:pt idx="11524">
                  <c:v>13.807768340425534</c:v>
                </c:pt>
                <c:pt idx="11525">
                  <c:v>13.80732676595745</c:v>
                </c:pt>
                <c:pt idx="11526">
                  <c:v>13.806469617021282</c:v>
                </c:pt>
                <c:pt idx="11527">
                  <c:v>13.804781319148942</c:v>
                </c:pt>
                <c:pt idx="11528">
                  <c:v>13.803508595744688</c:v>
                </c:pt>
                <c:pt idx="11529">
                  <c:v>13.801404723404261</c:v>
                </c:pt>
                <c:pt idx="11530">
                  <c:v>13.799716425531921</c:v>
                </c:pt>
                <c:pt idx="11531">
                  <c:v>13.798885276595746</c:v>
                </c:pt>
                <c:pt idx="11532">
                  <c:v>13.79761255319149</c:v>
                </c:pt>
                <c:pt idx="11533">
                  <c:v>13.796781404255318</c:v>
                </c:pt>
                <c:pt idx="11534">
                  <c:v>13.796365829787231</c:v>
                </c:pt>
                <c:pt idx="11535">
                  <c:v>13.796365829787227</c:v>
                </c:pt>
                <c:pt idx="11536">
                  <c:v>13.796781404255313</c:v>
                </c:pt>
                <c:pt idx="11537">
                  <c:v>13.797196978723399</c:v>
                </c:pt>
                <c:pt idx="11538">
                  <c:v>13.79802812765957</c:v>
                </c:pt>
                <c:pt idx="11539">
                  <c:v>13.799300851063828</c:v>
                </c:pt>
                <c:pt idx="11540">
                  <c:v>13.801404680851064</c:v>
                </c:pt>
                <c:pt idx="11541">
                  <c:v>13.804365659574469</c:v>
                </c:pt>
                <c:pt idx="11542">
                  <c:v>13.807742212765957</c:v>
                </c:pt>
                <c:pt idx="11543">
                  <c:v>13.811949872340428</c:v>
                </c:pt>
                <c:pt idx="11544">
                  <c:v>13.815742000000002</c:v>
                </c:pt>
                <c:pt idx="11545">
                  <c:v>13.81994970212766</c:v>
                </c:pt>
                <c:pt idx="11546">
                  <c:v>13.823326212765958</c:v>
                </c:pt>
                <c:pt idx="11547">
                  <c:v>13.825845617021274</c:v>
                </c:pt>
                <c:pt idx="11548">
                  <c:v>13.82880659574468</c:v>
                </c:pt>
                <c:pt idx="11549">
                  <c:v>13.830910425531915</c:v>
                </c:pt>
                <c:pt idx="11550">
                  <c:v>13.832598680851062</c:v>
                </c:pt>
                <c:pt idx="11551">
                  <c:v>13.833455829787233</c:v>
                </c:pt>
                <c:pt idx="11552">
                  <c:v>13.833897404255319</c:v>
                </c:pt>
                <c:pt idx="11553">
                  <c:v>13.834338978723403</c:v>
                </c:pt>
                <c:pt idx="11554">
                  <c:v>13.834754553191489</c:v>
                </c:pt>
                <c:pt idx="11555">
                  <c:v>13.835170085106387</c:v>
                </c:pt>
                <c:pt idx="11556">
                  <c:v>13.834312936170218</c:v>
                </c:pt>
                <c:pt idx="11557">
                  <c:v>13.832209106382983</c:v>
                </c:pt>
                <c:pt idx="11558">
                  <c:v>13.829689702127665</c:v>
                </c:pt>
                <c:pt idx="11559">
                  <c:v>13.82672876595745</c:v>
                </c:pt>
                <c:pt idx="11560">
                  <c:v>13.823352255319152</c:v>
                </c:pt>
                <c:pt idx="11561">
                  <c:v>13.819975744680855</c:v>
                </c:pt>
                <c:pt idx="11562">
                  <c:v>13.817014765957452</c:v>
                </c:pt>
                <c:pt idx="11563">
                  <c:v>13.814469361702136</c:v>
                </c:pt>
                <c:pt idx="11564">
                  <c:v>13.811508425531924</c:v>
                </c:pt>
                <c:pt idx="11565">
                  <c:v>13.808573446808518</c:v>
                </c:pt>
                <c:pt idx="11566">
                  <c:v>13.806054042553196</c:v>
                </c:pt>
                <c:pt idx="11567">
                  <c:v>13.803508638297881</c:v>
                </c:pt>
                <c:pt idx="11568">
                  <c:v>13.800963234042561</c:v>
                </c:pt>
                <c:pt idx="11569">
                  <c:v>13.798002255319155</c:v>
                </c:pt>
                <c:pt idx="11570">
                  <c:v>13.795456851063836</c:v>
                </c:pt>
                <c:pt idx="11571">
                  <c:v>13.792911446808516</c:v>
                </c:pt>
                <c:pt idx="11572">
                  <c:v>13.790807617021279</c:v>
                </c:pt>
                <c:pt idx="11573">
                  <c:v>13.789976468085108</c:v>
                </c:pt>
                <c:pt idx="11574">
                  <c:v>13.789560893617022</c:v>
                </c:pt>
                <c:pt idx="11575">
                  <c:v>13.78872974468085</c:v>
                </c:pt>
                <c:pt idx="11576">
                  <c:v>13.789145319148934</c:v>
                </c:pt>
                <c:pt idx="11577">
                  <c:v>13.78956089361702</c:v>
                </c:pt>
                <c:pt idx="11578">
                  <c:v>13.78956089361702</c:v>
                </c:pt>
                <c:pt idx="11579">
                  <c:v>13.789145319148931</c:v>
                </c:pt>
                <c:pt idx="11580">
                  <c:v>13.788288212765952</c:v>
                </c:pt>
                <c:pt idx="11581">
                  <c:v>13.787015531914886</c:v>
                </c:pt>
                <c:pt idx="11582">
                  <c:v>13.785327276595741</c:v>
                </c:pt>
                <c:pt idx="11583">
                  <c:v>13.784054595744678</c:v>
                </c:pt>
                <c:pt idx="11584">
                  <c:v>13.782781914893617</c:v>
                </c:pt>
                <c:pt idx="11585">
                  <c:v>13.781093659574472</c:v>
                </c:pt>
                <c:pt idx="11586">
                  <c:v>13.778548255319151</c:v>
                </c:pt>
                <c:pt idx="11587">
                  <c:v>13.774756170212772</c:v>
                </c:pt>
                <c:pt idx="11588">
                  <c:v>13.770522510638303</c:v>
                </c:pt>
                <c:pt idx="11589">
                  <c:v>13.765457702127664</c:v>
                </c:pt>
                <c:pt idx="11590">
                  <c:v>13.759146212765963</c:v>
                </c:pt>
                <c:pt idx="11591">
                  <c:v>13.754081404255325</c:v>
                </c:pt>
                <c:pt idx="11592">
                  <c:v>13.749016595744687</c:v>
                </c:pt>
                <c:pt idx="11593">
                  <c:v>13.743536255319153</c:v>
                </c:pt>
                <c:pt idx="11594">
                  <c:v>13.7388870212766</c:v>
                </c:pt>
                <c:pt idx="11595">
                  <c:v>13.734237787234045</c:v>
                </c:pt>
                <c:pt idx="11596">
                  <c:v>13.730861234042557</c:v>
                </c:pt>
                <c:pt idx="11597">
                  <c:v>13.727900255319152</c:v>
                </c:pt>
                <c:pt idx="11598">
                  <c:v>13.725354851063834</c:v>
                </c:pt>
                <c:pt idx="11599">
                  <c:v>13.722809446808515</c:v>
                </c:pt>
                <c:pt idx="11600">
                  <c:v>13.720679617021281</c:v>
                </c:pt>
                <c:pt idx="11601">
                  <c:v>13.719848510638299</c:v>
                </c:pt>
                <c:pt idx="11602">
                  <c:v>13.719432978723404</c:v>
                </c:pt>
                <c:pt idx="11603">
                  <c:v>13.720290127659574</c:v>
                </c:pt>
                <c:pt idx="11604">
                  <c:v>13.721562851063828</c:v>
                </c:pt>
                <c:pt idx="11605">
                  <c:v>13.722835574468087</c:v>
                </c:pt>
                <c:pt idx="11606">
                  <c:v>13.725380978723404</c:v>
                </c:pt>
                <c:pt idx="11607">
                  <c:v>13.727926382978721</c:v>
                </c:pt>
                <c:pt idx="11608">
                  <c:v>13.730471787234041</c:v>
                </c:pt>
                <c:pt idx="11609">
                  <c:v>13.733432765957444</c:v>
                </c:pt>
                <c:pt idx="11610">
                  <c:v>13.735562595744677</c:v>
                </c:pt>
                <c:pt idx="11611">
                  <c:v>13.738107999999999</c:v>
                </c:pt>
                <c:pt idx="11612">
                  <c:v>13.740211872340423</c:v>
                </c:pt>
                <c:pt idx="11613">
                  <c:v>13.741900170212768</c:v>
                </c:pt>
                <c:pt idx="11614">
                  <c:v>13.743588425531916</c:v>
                </c:pt>
                <c:pt idx="11615">
                  <c:v>13.746133829787235</c:v>
                </c:pt>
                <c:pt idx="11616">
                  <c:v>13.748653234042555</c:v>
                </c:pt>
                <c:pt idx="11617">
                  <c:v>13.751198638297877</c:v>
                </c:pt>
                <c:pt idx="11618">
                  <c:v>13.752886893617026</c:v>
                </c:pt>
                <c:pt idx="11619">
                  <c:v>13.754575148936175</c:v>
                </c:pt>
                <c:pt idx="11620">
                  <c:v>13.755821872340428</c:v>
                </c:pt>
                <c:pt idx="11621">
                  <c:v>13.757068595744686</c:v>
                </c:pt>
                <c:pt idx="11622">
                  <c:v>13.758756893617027</c:v>
                </c:pt>
                <c:pt idx="11623">
                  <c:v>13.758756893617026</c:v>
                </c:pt>
                <c:pt idx="11624">
                  <c:v>13.758341319148938</c:v>
                </c:pt>
                <c:pt idx="11625">
                  <c:v>13.757925744680852</c:v>
                </c:pt>
                <c:pt idx="11626">
                  <c:v>13.758341319148935</c:v>
                </c:pt>
                <c:pt idx="11627">
                  <c:v>13.760029574468083</c:v>
                </c:pt>
                <c:pt idx="11628">
                  <c:v>13.761717829787232</c:v>
                </c:pt>
                <c:pt idx="11629">
                  <c:v>13.76340608510638</c:v>
                </c:pt>
                <c:pt idx="11630">
                  <c:v>13.764263191489357</c:v>
                </c:pt>
                <c:pt idx="11631">
                  <c:v>13.764263191489357</c:v>
                </c:pt>
                <c:pt idx="11632">
                  <c:v>13.764263191489357</c:v>
                </c:pt>
                <c:pt idx="11633">
                  <c:v>13.764263191489361</c:v>
                </c:pt>
                <c:pt idx="11634">
                  <c:v>13.765535872340426</c:v>
                </c:pt>
                <c:pt idx="11635">
                  <c:v>13.767224127659574</c:v>
                </c:pt>
                <c:pt idx="11636">
                  <c:v>13.769743531914894</c:v>
                </c:pt>
                <c:pt idx="11637">
                  <c:v>13.772678510638299</c:v>
                </c:pt>
                <c:pt idx="11638">
                  <c:v>13.774782340425533</c:v>
                </c:pt>
                <c:pt idx="11639">
                  <c:v>13.777743319148936</c:v>
                </c:pt>
                <c:pt idx="11640">
                  <c:v>13.78070429787234</c:v>
                </c:pt>
                <c:pt idx="11641">
                  <c:v>13.783665234042552</c:v>
                </c:pt>
                <c:pt idx="11642">
                  <c:v>13.786626212765951</c:v>
                </c:pt>
                <c:pt idx="11643">
                  <c:v>13.788314510638294</c:v>
                </c:pt>
                <c:pt idx="11644">
                  <c:v>13.789587234042546</c:v>
                </c:pt>
                <c:pt idx="11645">
                  <c:v>13.790859957446802</c:v>
                </c:pt>
                <c:pt idx="11646">
                  <c:v>13.792132680851054</c:v>
                </c:pt>
                <c:pt idx="11647">
                  <c:v>13.793405361702117</c:v>
                </c:pt>
                <c:pt idx="11648">
                  <c:v>13.793820893617012</c:v>
                </c:pt>
                <c:pt idx="11649">
                  <c:v>13.793405319148928</c:v>
                </c:pt>
                <c:pt idx="11650">
                  <c:v>13.792989744680845</c:v>
                </c:pt>
                <c:pt idx="11651">
                  <c:v>13.792574170212761</c:v>
                </c:pt>
                <c:pt idx="11652">
                  <c:v>13.792132595744679</c:v>
                </c:pt>
                <c:pt idx="11653">
                  <c:v>13.790859872340425</c:v>
                </c:pt>
                <c:pt idx="11654">
                  <c:v>13.789587148936169</c:v>
                </c:pt>
                <c:pt idx="11655">
                  <c:v>13.787898851063833</c:v>
                </c:pt>
                <c:pt idx="11656">
                  <c:v>13.786210553191493</c:v>
                </c:pt>
                <c:pt idx="11657">
                  <c:v>13.784937829787236</c:v>
                </c:pt>
                <c:pt idx="11658">
                  <c:v>13.783249531914896</c:v>
                </c:pt>
                <c:pt idx="11659">
                  <c:v>13.781561234042554</c:v>
                </c:pt>
                <c:pt idx="11660">
                  <c:v>13.780704085106382</c:v>
                </c:pt>
                <c:pt idx="11661">
                  <c:v>13.780704085106381</c:v>
                </c:pt>
                <c:pt idx="11662">
                  <c:v>13.780704085106381</c:v>
                </c:pt>
                <c:pt idx="11663">
                  <c:v>13.781145659574465</c:v>
                </c:pt>
                <c:pt idx="11664">
                  <c:v>13.781561234042551</c:v>
                </c:pt>
                <c:pt idx="11665">
                  <c:v>13.783249489361703</c:v>
                </c:pt>
                <c:pt idx="11666">
                  <c:v>13.784522212765957</c:v>
                </c:pt>
                <c:pt idx="11667">
                  <c:v>13.785379361702125</c:v>
                </c:pt>
                <c:pt idx="11668">
                  <c:v>13.785820936170211</c:v>
                </c:pt>
                <c:pt idx="11669">
                  <c:v>13.786236510638297</c:v>
                </c:pt>
                <c:pt idx="11670">
                  <c:v>13.787509234042551</c:v>
                </c:pt>
                <c:pt idx="11671">
                  <c:v>13.789197531914891</c:v>
                </c:pt>
                <c:pt idx="11672">
                  <c:v>13.791716936170207</c:v>
                </c:pt>
                <c:pt idx="11673">
                  <c:v>13.793820765957442</c:v>
                </c:pt>
                <c:pt idx="11674">
                  <c:v>13.795924595744678</c:v>
                </c:pt>
                <c:pt idx="11675">
                  <c:v>13.798885574468084</c:v>
                </c:pt>
                <c:pt idx="11676">
                  <c:v>13.801846553191488</c:v>
                </c:pt>
                <c:pt idx="11677">
                  <c:v>13.804365957446809</c:v>
                </c:pt>
                <c:pt idx="11678">
                  <c:v>13.807742468085106</c:v>
                </c:pt>
                <c:pt idx="11679">
                  <c:v>13.811118978723403</c:v>
                </c:pt>
                <c:pt idx="11680">
                  <c:v>13.8144954893617</c:v>
                </c:pt>
                <c:pt idx="11681">
                  <c:v>13.816599319148935</c:v>
                </c:pt>
                <c:pt idx="11682">
                  <c:v>13.818703148936166</c:v>
                </c:pt>
                <c:pt idx="11683">
                  <c:v>13.820391404255316</c:v>
                </c:pt>
                <c:pt idx="11684">
                  <c:v>13.822521234042551</c:v>
                </c:pt>
                <c:pt idx="11685">
                  <c:v>13.825066638297873</c:v>
                </c:pt>
                <c:pt idx="11686">
                  <c:v>13.827586000000002</c:v>
                </c:pt>
                <c:pt idx="11687">
                  <c:v>13.830105361702129</c:v>
                </c:pt>
                <c:pt idx="11688">
                  <c:v>13.831378085106387</c:v>
                </c:pt>
                <c:pt idx="11689">
                  <c:v>13.833066340425537</c:v>
                </c:pt>
                <c:pt idx="11690">
                  <c:v>13.834339021276604</c:v>
                </c:pt>
                <c:pt idx="11691">
                  <c:v>13.83517012765958</c:v>
                </c:pt>
                <c:pt idx="11692">
                  <c:v>13.836001234042561</c:v>
                </c:pt>
                <c:pt idx="11693">
                  <c:v>13.837273914893624</c:v>
                </c:pt>
                <c:pt idx="11694">
                  <c:v>13.838962212765963</c:v>
                </c:pt>
                <c:pt idx="11695">
                  <c:v>13.840234936170219</c:v>
                </c:pt>
                <c:pt idx="11696">
                  <c:v>13.842754340425538</c:v>
                </c:pt>
                <c:pt idx="11697">
                  <c:v>13.845273744680854</c:v>
                </c:pt>
                <c:pt idx="11698">
                  <c:v>13.847793148936173</c:v>
                </c:pt>
                <c:pt idx="11699">
                  <c:v>13.850754127659576</c:v>
                </c:pt>
                <c:pt idx="11700">
                  <c:v>13.85371510638298</c:v>
                </c:pt>
                <c:pt idx="11701">
                  <c:v>13.856676085106386</c:v>
                </c:pt>
                <c:pt idx="11702">
                  <c:v>13.859637063829791</c:v>
                </c:pt>
                <c:pt idx="11703">
                  <c:v>13.862598042553193</c:v>
                </c:pt>
                <c:pt idx="11704">
                  <c:v>13.865974595744685</c:v>
                </c:pt>
                <c:pt idx="11705">
                  <c:v>13.869351148936175</c:v>
                </c:pt>
                <c:pt idx="11706">
                  <c:v>13.874000382978728</c:v>
                </c:pt>
                <c:pt idx="11707">
                  <c:v>13.878234042553197</c:v>
                </c:pt>
                <c:pt idx="11708">
                  <c:v>13.882467702127668</c:v>
                </c:pt>
                <c:pt idx="11709">
                  <c:v>13.886259787234053</c:v>
                </c:pt>
                <c:pt idx="11710">
                  <c:v>13.88877919148937</c:v>
                </c:pt>
                <c:pt idx="11711">
                  <c:v>13.890883021276602</c:v>
                </c:pt>
                <c:pt idx="11712">
                  <c:v>13.892571319148942</c:v>
                </c:pt>
                <c:pt idx="11713">
                  <c:v>13.895090680851071</c:v>
                </c:pt>
                <c:pt idx="11714">
                  <c:v>13.897610042553197</c:v>
                </c:pt>
                <c:pt idx="11715">
                  <c:v>13.900544978723408</c:v>
                </c:pt>
                <c:pt idx="11716">
                  <c:v>13.903064340425535</c:v>
                </c:pt>
                <c:pt idx="11717">
                  <c:v>13.905583744680852</c:v>
                </c:pt>
                <c:pt idx="11718">
                  <c:v>13.907687574468087</c:v>
                </c:pt>
                <c:pt idx="11719">
                  <c:v>13.909375872340425</c:v>
                </c:pt>
                <c:pt idx="11720">
                  <c:v>13.91064859574468</c:v>
                </c:pt>
                <c:pt idx="11721">
                  <c:v>13.911505744680854</c:v>
                </c:pt>
                <c:pt idx="11722">
                  <c:v>13.911064170212768</c:v>
                </c:pt>
                <c:pt idx="11723">
                  <c:v>13.9102070212766</c:v>
                </c:pt>
                <c:pt idx="11724">
                  <c:v>13.909375914893619</c:v>
                </c:pt>
                <c:pt idx="11725">
                  <c:v>13.908129234042557</c:v>
                </c:pt>
                <c:pt idx="11726">
                  <c:v>13.906882553191494</c:v>
                </c:pt>
                <c:pt idx="11727">
                  <c:v>13.906467021276598</c:v>
                </c:pt>
                <c:pt idx="11728">
                  <c:v>13.905635914893619</c:v>
                </c:pt>
                <c:pt idx="11729">
                  <c:v>13.90394765957447</c:v>
                </c:pt>
                <c:pt idx="11730">
                  <c:v>13.902259404255322</c:v>
                </c:pt>
                <c:pt idx="11731">
                  <c:v>13.900129574468089</c:v>
                </c:pt>
                <c:pt idx="11732">
                  <c:v>13.898025744680854</c:v>
                </c:pt>
                <c:pt idx="11733">
                  <c:v>13.895506382978725</c:v>
                </c:pt>
                <c:pt idx="11734">
                  <c:v>13.892987021276598</c:v>
                </c:pt>
                <c:pt idx="11735">
                  <c:v>13.891298765957446</c:v>
                </c:pt>
                <c:pt idx="11736">
                  <c:v>13.89002604255319</c:v>
                </c:pt>
                <c:pt idx="11737">
                  <c:v>13.88916889361702</c:v>
                </c:pt>
                <c:pt idx="11738">
                  <c:v>13.888753319148936</c:v>
                </c:pt>
                <c:pt idx="11739">
                  <c:v>13.88919489361702</c:v>
                </c:pt>
                <c:pt idx="11740">
                  <c:v>13.889610468085104</c:v>
                </c:pt>
                <c:pt idx="11741">
                  <c:v>13.889194893617018</c:v>
                </c:pt>
                <c:pt idx="11742">
                  <c:v>13.890025999999995</c:v>
                </c:pt>
                <c:pt idx="11743">
                  <c:v>13.890025999999995</c:v>
                </c:pt>
                <c:pt idx="11744">
                  <c:v>13.89044153191489</c:v>
                </c:pt>
                <c:pt idx="11745">
                  <c:v>13.890857063829785</c:v>
                </c:pt>
                <c:pt idx="11746">
                  <c:v>13.891272595744679</c:v>
                </c:pt>
                <c:pt idx="11747">
                  <c:v>13.891688170212765</c:v>
                </c:pt>
                <c:pt idx="11748">
                  <c:v>13.892103744680847</c:v>
                </c:pt>
                <c:pt idx="11749">
                  <c:v>13.892519319148933</c:v>
                </c:pt>
                <c:pt idx="11750">
                  <c:v>13.893350468085101</c:v>
                </c:pt>
                <c:pt idx="11751">
                  <c:v>13.893766042553185</c:v>
                </c:pt>
                <c:pt idx="11752">
                  <c:v>13.893766042553185</c:v>
                </c:pt>
                <c:pt idx="11753">
                  <c:v>13.892493361702122</c:v>
                </c:pt>
                <c:pt idx="11754">
                  <c:v>13.890805106382976</c:v>
                </c:pt>
                <c:pt idx="11755">
                  <c:v>13.887013021276594</c:v>
                </c:pt>
                <c:pt idx="11756">
                  <c:v>13.883220936170213</c:v>
                </c:pt>
                <c:pt idx="11757">
                  <c:v>13.880701531914893</c:v>
                </c:pt>
                <c:pt idx="11758">
                  <c:v>13.878182127659578</c:v>
                </c:pt>
                <c:pt idx="11759">
                  <c:v>13.875662723404261</c:v>
                </c:pt>
                <c:pt idx="11760">
                  <c:v>13.872286212765966</c:v>
                </c:pt>
                <c:pt idx="11761">
                  <c:v>13.869766851063838</c:v>
                </c:pt>
                <c:pt idx="11762">
                  <c:v>13.867247489361709</c:v>
                </c:pt>
                <c:pt idx="11763">
                  <c:v>13.865143659574475</c:v>
                </c:pt>
                <c:pt idx="11764">
                  <c:v>13.863455361702133</c:v>
                </c:pt>
                <c:pt idx="11765">
                  <c:v>13.862182638297876</c:v>
                </c:pt>
                <c:pt idx="11766">
                  <c:v>13.860494340425534</c:v>
                </c:pt>
                <c:pt idx="11767">
                  <c:v>13.858806085106382</c:v>
                </c:pt>
                <c:pt idx="11768">
                  <c:v>13.856702255319147</c:v>
                </c:pt>
                <c:pt idx="11769">
                  <c:v>13.855014000000001</c:v>
                </c:pt>
                <c:pt idx="11770">
                  <c:v>13.853741319148934</c:v>
                </c:pt>
                <c:pt idx="11771">
                  <c:v>13.853741319148932</c:v>
                </c:pt>
                <c:pt idx="11772">
                  <c:v>13.854156893617018</c:v>
                </c:pt>
                <c:pt idx="11773">
                  <c:v>13.854987999999997</c:v>
                </c:pt>
                <c:pt idx="11774">
                  <c:v>13.854572425531915</c:v>
                </c:pt>
                <c:pt idx="11775">
                  <c:v>13.854572425531915</c:v>
                </c:pt>
                <c:pt idx="11776">
                  <c:v>13.855014000000001</c:v>
                </c:pt>
                <c:pt idx="11777">
                  <c:v>13.855014000000001</c:v>
                </c:pt>
                <c:pt idx="11778">
                  <c:v>13.855455574468085</c:v>
                </c:pt>
                <c:pt idx="11779">
                  <c:v>13.855014000000001</c:v>
                </c:pt>
                <c:pt idx="11780">
                  <c:v>13.854156851063829</c:v>
                </c:pt>
                <c:pt idx="11781">
                  <c:v>13.853299702127661</c:v>
                </c:pt>
                <c:pt idx="11782">
                  <c:v>13.852442553191491</c:v>
                </c:pt>
                <c:pt idx="11783">
                  <c:v>13.852027021276598</c:v>
                </c:pt>
                <c:pt idx="11784">
                  <c:v>13.85244259574468</c:v>
                </c:pt>
                <c:pt idx="11785">
                  <c:v>13.853299744680852</c:v>
                </c:pt>
                <c:pt idx="11786">
                  <c:v>13.853715319148938</c:v>
                </c:pt>
                <c:pt idx="11787">
                  <c:v>13.853715319148938</c:v>
                </c:pt>
                <c:pt idx="11788">
                  <c:v>13.853299744680852</c:v>
                </c:pt>
                <c:pt idx="11789">
                  <c:v>13.852053063829786</c:v>
                </c:pt>
                <c:pt idx="11790">
                  <c:v>13.8516374893617</c:v>
                </c:pt>
                <c:pt idx="11791">
                  <c:v>13.851221957446805</c:v>
                </c:pt>
                <c:pt idx="11792">
                  <c:v>13.850806425531912</c:v>
                </c:pt>
                <c:pt idx="11793">
                  <c:v>13.850390893617018</c:v>
                </c:pt>
                <c:pt idx="11794">
                  <c:v>13.849975319148934</c:v>
                </c:pt>
                <c:pt idx="11795">
                  <c:v>13.849559744680848</c:v>
                </c:pt>
                <c:pt idx="11796">
                  <c:v>13.849144170212766</c:v>
                </c:pt>
                <c:pt idx="11797">
                  <c:v>13.84872859574468</c:v>
                </c:pt>
                <c:pt idx="11798">
                  <c:v>13.848313021276596</c:v>
                </c:pt>
                <c:pt idx="11799">
                  <c:v>13.84789744680851</c:v>
                </c:pt>
                <c:pt idx="11800">
                  <c:v>13.847040297872342</c:v>
                </c:pt>
                <c:pt idx="11801">
                  <c:v>13.846598723404259</c:v>
                </c:pt>
                <c:pt idx="11802">
                  <c:v>13.847845404255326</c:v>
                </c:pt>
                <c:pt idx="11803">
                  <c:v>13.849092085106388</c:v>
                </c:pt>
                <c:pt idx="11804">
                  <c:v>13.850338765957453</c:v>
                </c:pt>
                <c:pt idx="11805">
                  <c:v>13.851169872340428</c:v>
                </c:pt>
                <c:pt idx="11806">
                  <c:v>13.852416553191494</c:v>
                </c:pt>
                <c:pt idx="11807">
                  <c:v>13.853689234042557</c:v>
                </c:pt>
                <c:pt idx="11808">
                  <c:v>13.854520340425537</c:v>
                </c:pt>
                <c:pt idx="11809">
                  <c:v>13.854935872340429</c:v>
                </c:pt>
                <c:pt idx="11810">
                  <c:v>13.854935872340429</c:v>
                </c:pt>
                <c:pt idx="11811">
                  <c:v>13.854935872340429</c:v>
                </c:pt>
                <c:pt idx="11812">
                  <c:v>13.854935872340429</c:v>
                </c:pt>
                <c:pt idx="11813">
                  <c:v>13.855351446808514</c:v>
                </c:pt>
                <c:pt idx="11814">
                  <c:v>13.856182553191493</c:v>
                </c:pt>
                <c:pt idx="11815">
                  <c:v>13.857429234042558</c:v>
                </c:pt>
                <c:pt idx="11816">
                  <c:v>13.859117489361704</c:v>
                </c:pt>
                <c:pt idx="11817">
                  <c:v>13.859974638297874</c:v>
                </c:pt>
                <c:pt idx="11818">
                  <c:v>13.859974638297873</c:v>
                </c:pt>
                <c:pt idx="11819">
                  <c:v>13.859974638297873</c:v>
                </c:pt>
                <c:pt idx="11820">
                  <c:v>13.859143531914896</c:v>
                </c:pt>
                <c:pt idx="11821">
                  <c:v>13.859559106382978</c:v>
                </c:pt>
                <c:pt idx="11822">
                  <c:v>13.859559106382978</c:v>
                </c:pt>
                <c:pt idx="11823">
                  <c:v>13.859974680851062</c:v>
                </c:pt>
                <c:pt idx="11824">
                  <c:v>13.860416255319146</c:v>
                </c:pt>
                <c:pt idx="11825">
                  <c:v>13.859974680851062</c:v>
                </c:pt>
                <c:pt idx="11826">
                  <c:v>13.86041625531915</c:v>
                </c:pt>
                <c:pt idx="11827">
                  <c:v>13.860857829787234</c:v>
                </c:pt>
                <c:pt idx="11828">
                  <c:v>13.861714978723406</c:v>
                </c:pt>
                <c:pt idx="11829">
                  <c:v>13.861714978723407</c:v>
                </c:pt>
                <c:pt idx="11830">
                  <c:v>13.860857829787237</c:v>
                </c:pt>
                <c:pt idx="11831">
                  <c:v>13.859169574468089</c:v>
                </c:pt>
                <c:pt idx="11832">
                  <c:v>13.857039744680858</c:v>
                </c:pt>
                <c:pt idx="11833">
                  <c:v>13.854935914893623</c:v>
                </c:pt>
                <c:pt idx="11834">
                  <c:v>13.852832085106391</c:v>
                </c:pt>
                <c:pt idx="11835">
                  <c:v>13.851559404255323</c:v>
                </c:pt>
                <c:pt idx="11836">
                  <c:v>13.850286723404258</c:v>
                </c:pt>
                <c:pt idx="11837">
                  <c:v>13.848182893617023</c:v>
                </c:pt>
                <c:pt idx="11838">
                  <c:v>13.845663489361707</c:v>
                </c:pt>
                <c:pt idx="11839">
                  <c:v>13.842702510638301</c:v>
                </c:pt>
                <c:pt idx="11840">
                  <c:v>13.839741531914896</c:v>
                </c:pt>
                <c:pt idx="11841">
                  <c:v>13.838053276595746</c:v>
                </c:pt>
                <c:pt idx="11842">
                  <c:v>13.835949446808511</c:v>
                </c:pt>
                <c:pt idx="11843">
                  <c:v>13.834676765957445</c:v>
                </c:pt>
                <c:pt idx="11844">
                  <c:v>13.832988510638295</c:v>
                </c:pt>
                <c:pt idx="11845">
                  <c:v>13.831715787234041</c:v>
                </c:pt>
                <c:pt idx="11846">
                  <c:v>13.830858638297869</c:v>
                </c:pt>
                <c:pt idx="11847">
                  <c:v>13.830443063829783</c:v>
                </c:pt>
                <c:pt idx="11848">
                  <c:v>13.830027489361697</c:v>
                </c:pt>
                <c:pt idx="11849">
                  <c:v>13.82961191489361</c:v>
                </c:pt>
                <c:pt idx="11850">
                  <c:v>13.829196340425524</c:v>
                </c:pt>
                <c:pt idx="11851">
                  <c:v>13.828365234042543</c:v>
                </c:pt>
                <c:pt idx="11852">
                  <c:v>13.828365234042543</c:v>
                </c:pt>
                <c:pt idx="11853">
                  <c:v>13.827534127659566</c:v>
                </c:pt>
                <c:pt idx="11854">
                  <c:v>13.827118595744675</c:v>
                </c:pt>
                <c:pt idx="11855">
                  <c:v>13.826287489361695</c:v>
                </c:pt>
                <c:pt idx="11856">
                  <c:v>13.826287489361693</c:v>
                </c:pt>
                <c:pt idx="11857">
                  <c:v>13.825871957446799</c:v>
                </c:pt>
                <c:pt idx="11858">
                  <c:v>13.825456425531906</c:v>
                </c:pt>
                <c:pt idx="11859">
                  <c:v>13.825040893617011</c:v>
                </c:pt>
                <c:pt idx="11860">
                  <c:v>13.823794212765948</c:v>
                </c:pt>
                <c:pt idx="11861">
                  <c:v>13.822105957446803</c:v>
                </c:pt>
                <c:pt idx="11862">
                  <c:v>13.820002127659569</c:v>
                </c:pt>
                <c:pt idx="11863">
                  <c:v>13.817898297872336</c:v>
                </c:pt>
                <c:pt idx="11864">
                  <c:v>13.817482723404254</c:v>
                </c:pt>
                <c:pt idx="11865">
                  <c:v>13.81706714893617</c:v>
                </c:pt>
                <c:pt idx="11866">
                  <c:v>13.81621</c:v>
                </c:pt>
                <c:pt idx="11867">
                  <c:v>13.815768425531916</c:v>
                </c:pt>
                <c:pt idx="11868">
                  <c:v>13.814911276595749</c:v>
                </c:pt>
                <c:pt idx="11869">
                  <c:v>13.814911276595749</c:v>
                </c:pt>
                <c:pt idx="11870">
                  <c:v>13.814495702127664</c:v>
                </c:pt>
                <c:pt idx="11871">
                  <c:v>13.814911276595748</c:v>
                </c:pt>
                <c:pt idx="11872">
                  <c:v>13.815768425531919</c:v>
                </c:pt>
                <c:pt idx="11873">
                  <c:v>13.816599531914896</c:v>
                </c:pt>
                <c:pt idx="11874">
                  <c:v>13.817015106382978</c:v>
                </c:pt>
                <c:pt idx="11875">
                  <c:v>13.817015106382977</c:v>
                </c:pt>
                <c:pt idx="11876">
                  <c:v>13.817872255319145</c:v>
                </c:pt>
                <c:pt idx="11877">
                  <c:v>13.818729404255315</c:v>
                </c:pt>
                <c:pt idx="11878">
                  <c:v>13.819586553191479</c:v>
                </c:pt>
                <c:pt idx="11879">
                  <c:v>13.820028127659565</c:v>
                </c:pt>
                <c:pt idx="11880">
                  <c:v>13.819586553191483</c:v>
                </c:pt>
                <c:pt idx="11881">
                  <c:v>13.819586553191483</c:v>
                </c:pt>
                <c:pt idx="11882">
                  <c:v>13.819586553191483</c:v>
                </c:pt>
                <c:pt idx="11883">
                  <c:v>13.819586553191483</c:v>
                </c:pt>
                <c:pt idx="11884">
                  <c:v>13.820002127659569</c:v>
                </c:pt>
                <c:pt idx="11885">
                  <c:v>13.820833234042547</c:v>
                </c:pt>
                <c:pt idx="11886">
                  <c:v>13.821690382978719</c:v>
                </c:pt>
                <c:pt idx="11887">
                  <c:v>13.822131957446807</c:v>
                </c:pt>
                <c:pt idx="11888">
                  <c:v>13.821274808510635</c:v>
                </c:pt>
                <c:pt idx="11889">
                  <c:v>13.820417659574465</c:v>
                </c:pt>
                <c:pt idx="11890">
                  <c:v>13.818313787234038</c:v>
                </c:pt>
                <c:pt idx="11891">
                  <c:v>13.815768382978719</c:v>
                </c:pt>
                <c:pt idx="11892">
                  <c:v>13.81197629787234</c:v>
                </c:pt>
                <c:pt idx="11893">
                  <c:v>13.808599787234042</c:v>
                </c:pt>
                <c:pt idx="11894">
                  <c:v>13.805638851063831</c:v>
                </c:pt>
                <c:pt idx="11895">
                  <c:v>13.803119446808514</c:v>
                </c:pt>
                <c:pt idx="11896">
                  <c:v>13.800158510638299</c:v>
                </c:pt>
                <c:pt idx="11897">
                  <c:v>13.797197574468088</c:v>
                </c:pt>
                <c:pt idx="11898">
                  <c:v>13.794652170212769</c:v>
                </c:pt>
                <c:pt idx="11899">
                  <c:v>13.792132765957451</c:v>
                </c:pt>
                <c:pt idx="11900">
                  <c:v>13.790028893617023</c:v>
                </c:pt>
                <c:pt idx="11901">
                  <c:v>13.787925021276598</c:v>
                </c:pt>
                <c:pt idx="11902">
                  <c:v>13.786236723404254</c:v>
                </c:pt>
                <c:pt idx="11903">
                  <c:v>13.784548468085108</c:v>
                </c:pt>
                <c:pt idx="11904">
                  <c:v>13.783691319148936</c:v>
                </c:pt>
                <c:pt idx="11905">
                  <c:v>13.783275744680852</c:v>
                </c:pt>
                <c:pt idx="11906">
                  <c:v>13.783691276595745</c:v>
                </c:pt>
                <c:pt idx="11907">
                  <c:v>13.784937957446807</c:v>
                </c:pt>
                <c:pt idx="11908">
                  <c:v>13.78789893617021</c:v>
                </c:pt>
                <c:pt idx="11909">
                  <c:v>13.791275489361702</c:v>
                </c:pt>
                <c:pt idx="11910">
                  <c:v>13.795067574468087</c:v>
                </c:pt>
                <c:pt idx="11911">
                  <c:v>13.7980025106383</c:v>
                </c:pt>
                <c:pt idx="11912">
                  <c:v>13.801794595744681</c:v>
                </c:pt>
                <c:pt idx="11913">
                  <c:v>13.805612680851066</c:v>
                </c:pt>
                <c:pt idx="11914">
                  <c:v>13.809430765957446</c:v>
                </c:pt>
                <c:pt idx="11915">
                  <c:v>13.812807276595743</c:v>
                </c:pt>
                <c:pt idx="11916">
                  <c:v>13.81532668085106</c:v>
                </c:pt>
                <c:pt idx="11917">
                  <c:v>13.817430510638298</c:v>
                </c:pt>
                <c:pt idx="11918">
                  <c:v>13.81953434042553</c:v>
                </c:pt>
                <c:pt idx="11919">
                  <c:v>13.821638170212768</c:v>
                </c:pt>
                <c:pt idx="11920">
                  <c:v>13.822910893617024</c:v>
                </c:pt>
                <c:pt idx="11921">
                  <c:v>13.824183574468085</c:v>
                </c:pt>
                <c:pt idx="11922">
                  <c:v>13.825456255319148</c:v>
                </c:pt>
                <c:pt idx="11923">
                  <c:v>13.826728936170213</c:v>
                </c:pt>
                <c:pt idx="11924">
                  <c:v>13.827560042553193</c:v>
                </c:pt>
                <c:pt idx="11925">
                  <c:v>13.828391148936173</c:v>
                </c:pt>
                <c:pt idx="11926">
                  <c:v>13.828806723404256</c:v>
                </c:pt>
                <c:pt idx="11927">
                  <c:v>13.829663872340426</c:v>
                </c:pt>
                <c:pt idx="11928">
                  <c:v>13.829222297872342</c:v>
                </c:pt>
                <c:pt idx="11929">
                  <c:v>13.828806723404259</c:v>
                </c:pt>
                <c:pt idx="11930">
                  <c:v>13.828391148936173</c:v>
                </c:pt>
                <c:pt idx="11931">
                  <c:v>13.82839114893617</c:v>
                </c:pt>
                <c:pt idx="11932">
                  <c:v>13.827975617021279</c:v>
                </c:pt>
                <c:pt idx="11933">
                  <c:v>13.827975617021277</c:v>
                </c:pt>
                <c:pt idx="11934">
                  <c:v>13.827534042553193</c:v>
                </c:pt>
                <c:pt idx="11935">
                  <c:v>13.827534042553197</c:v>
                </c:pt>
                <c:pt idx="11936">
                  <c:v>13.827949617021282</c:v>
                </c:pt>
                <c:pt idx="11937">
                  <c:v>13.829637914893622</c:v>
                </c:pt>
                <c:pt idx="11938">
                  <c:v>13.832183319148941</c:v>
                </c:pt>
                <c:pt idx="11939">
                  <c:v>13.835559872340427</c:v>
                </c:pt>
                <c:pt idx="11940">
                  <c:v>13.83935195744681</c:v>
                </c:pt>
                <c:pt idx="11941">
                  <c:v>13.842728468085108</c:v>
                </c:pt>
                <c:pt idx="11942">
                  <c:v>13.846520595744684</c:v>
                </c:pt>
                <c:pt idx="11943">
                  <c:v>13.850754255319156</c:v>
                </c:pt>
                <c:pt idx="11944">
                  <c:v>13.855403489361708</c:v>
                </c:pt>
                <c:pt idx="11945">
                  <c:v>13.860052723404259</c:v>
                </c:pt>
                <c:pt idx="11946">
                  <c:v>13.864260425531914</c:v>
                </c:pt>
                <c:pt idx="11947">
                  <c:v>13.868468127659572</c:v>
                </c:pt>
                <c:pt idx="11948">
                  <c:v>13.872675829787232</c:v>
                </c:pt>
                <c:pt idx="11949">
                  <c:v>13.876883489361699</c:v>
                </c:pt>
                <c:pt idx="11950">
                  <c:v>13.880675574468082</c:v>
                </c:pt>
                <c:pt idx="11951">
                  <c:v>13.884052085106379</c:v>
                </c:pt>
                <c:pt idx="11952">
                  <c:v>13.887844170212762</c:v>
                </c:pt>
                <c:pt idx="11953">
                  <c:v>13.890805148936169</c:v>
                </c:pt>
                <c:pt idx="11954">
                  <c:v>13.892934978723401</c:v>
                </c:pt>
                <c:pt idx="11955">
                  <c:v>13.893792085106382</c:v>
                </c:pt>
                <c:pt idx="11956">
                  <c:v>13.894649191489361</c:v>
                </c:pt>
                <c:pt idx="11957">
                  <c:v>13.895090765957448</c:v>
                </c:pt>
                <c:pt idx="11958">
                  <c:v>13.894675234042554</c:v>
                </c:pt>
                <c:pt idx="11959">
                  <c:v>13.892986978723409</c:v>
                </c:pt>
                <c:pt idx="11960">
                  <c:v>13.891714297872346</c:v>
                </c:pt>
                <c:pt idx="11961">
                  <c:v>13.890026042553197</c:v>
                </c:pt>
                <c:pt idx="11962">
                  <c:v>13.889194936170218</c:v>
                </c:pt>
                <c:pt idx="11963">
                  <c:v>13.888779361702133</c:v>
                </c:pt>
                <c:pt idx="11964">
                  <c:v>13.889194936170217</c:v>
                </c:pt>
                <c:pt idx="11965">
                  <c:v>13.889194936170217</c:v>
                </c:pt>
                <c:pt idx="11966">
                  <c:v>13.889610468085111</c:v>
                </c:pt>
                <c:pt idx="11967">
                  <c:v>13.890441574468092</c:v>
                </c:pt>
                <c:pt idx="11968">
                  <c:v>13.890857148936176</c:v>
                </c:pt>
                <c:pt idx="11969">
                  <c:v>13.890857148936176</c:v>
                </c:pt>
                <c:pt idx="11970">
                  <c:v>13.891272723404262</c:v>
                </c:pt>
                <c:pt idx="11971">
                  <c:v>13.891714297872346</c:v>
                </c:pt>
                <c:pt idx="11972">
                  <c:v>13.89129872340426</c:v>
                </c:pt>
                <c:pt idx="11973">
                  <c:v>13.891298723404256</c:v>
                </c:pt>
                <c:pt idx="11974">
                  <c:v>13.891298723404256</c:v>
                </c:pt>
                <c:pt idx="11975">
                  <c:v>13.892155872340426</c:v>
                </c:pt>
                <c:pt idx="11976">
                  <c:v>13.892986978723405</c:v>
                </c:pt>
                <c:pt idx="11977">
                  <c:v>13.89423365957447</c:v>
                </c:pt>
                <c:pt idx="11978">
                  <c:v>13.894649191489361</c:v>
                </c:pt>
                <c:pt idx="11979">
                  <c:v>13.894649191489359</c:v>
                </c:pt>
                <c:pt idx="11980">
                  <c:v>13.894649191489355</c:v>
                </c:pt>
                <c:pt idx="11981">
                  <c:v>13.895506340425527</c:v>
                </c:pt>
                <c:pt idx="11982">
                  <c:v>13.896363489361695</c:v>
                </c:pt>
                <c:pt idx="11983">
                  <c:v>13.897636170212762</c:v>
                </c:pt>
                <c:pt idx="11984">
                  <c:v>13.898882851063826</c:v>
                </c:pt>
                <c:pt idx="11985">
                  <c:v>13.900571106382978</c:v>
                </c:pt>
                <c:pt idx="11986">
                  <c:v>13.901843787234043</c:v>
                </c:pt>
                <c:pt idx="11987">
                  <c:v>13.902285361702129</c:v>
                </c:pt>
                <c:pt idx="11988">
                  <c:v>13.903142510638299</c:v>
                </c:pt>
                <c:pt idx="11989">
                  <c:v>13.902726936170213</c:v>
                </c:pt>
                <c:pt idx="11990">
                  <c:v>13.902726936170216</c:v>
                </c:pt>
                <c:pt idx="11991">
                  <c:v>13.902726936170218</c:v>
                </c:pt>
                <c:pt idx="11992">
                  <c:v>13.902311361702136</c:v>
                </c:pt>
                <c:pt idx="11993">
                  <c:v>13.901895787234052</c:v>
                </c:pt>
                <c:pt idx="11994">
                  <c:v>13.901480212765966</c:v>
                </c:pt>
                <c:pt idx="11995">
                  <c:v>13.901480212765966</c:v>
                </c:pt>
                <c:pt idx="11996">
                  <c:v>13.90106468085107</c:v>
                </c:pt>
                <c:pt idx="11997">
                  <c:v>13.900233574468093</c:v>
                </c:pt>
                <c:pt idx="11998">
                  <c:v>13.899818042553195</c:v>
                </c:pt>
                <c:pt idx="11999">
                  <c:v>13.898129787234046</c:v>
                </c:pt>
                <c:pt idx="12000">
                  <c:v>13.896025957446813</c:v>
                </c:pt>
                <c:pt idx="12001">
                  <c:v>13.893896127659579</c:v>
                </c:pt>
                <c:pt idx="12002">
                  <c:v>13.89220787234043</c:v>
                </c:pt>
                <c:pt idx="12003">
                  <c:v>13.890519617021281</c:v>
                </c:pt>
                <c:pt idx="12004">
                  <c:v>13.889246936170219</c:v>
                </c:pt>
                <c:pt idx="12005">
                  <c:v>13.88966246808511</c:v>
                </c:pt>
                <c:pt idx="12006">
                  <c:v>13.890078042553196</c:v>
                </c:pt>
                <c:pt idx="12007">
                  <c:v>13.889662468085113</c:v>
                </c:pt>
                <c:pt idx="12008">
                  <c:v>13.889220893617027</c:v>
                </c:pt>
                <c:pt idx="12009">
                  <c:v>13.888363744680856</c:v>
                </c:pt>
                <c:pt idx="12010">
                  <c:v>13.8870910212766</c:v>
                </c:pt>
                <c:pt idx="12011">
                  <c:v>13.884987191489365</c:v>
                </c:pt>
                <c:pt idx="12012">
                  <c:v>13.882467787234049</c:v>
                </c:pt>
                <c:pt idx="12013">
                  <c:v>13.87994842553192</c:v>
                </c:pt>
                <c:pt idx="12014">
                  <c:v>13.877013489361708</c:v>
                </c:pt>
                <c:pt idx="12015">
                  <c:v>13.874468085106388</c:v>
                </c:pt>
                <c:pt idx="12016">
                  <c:v>13.871922680851069</c:v>
                </c:pt>
                <c:pt idx="12017">
                  <c:v>13.868546127659577</c:v>
                </c:pt>
                <c:pt idx="12018">
                  <c:v>13.865169574468087</c:v>
                </c:pt>
                <c:pt idx="12019">
                  <c:v>13.863065744680853</c:v>
                </c:pt>
                <c:pt idx="12020">
                  <c:v>13.860520340425536</c:v>
                </c:pt>
                <c:pt idx="12021">
                  <c:v>13.85755936170213</c:v>
                </c:pt>
                <c:pt idx="12022">
                  <c:v>13.855013957446813</c:v>
                </c:pt>
                <c:pt idx="12023">
                  <c:v>13.852494553191493</c:v>
                </c:pt>
                <c:pt idx="12024">
                  <c:v>13.849975148936174</c:v>
                </c:pt>
                <c:pt idx="12025">
                  <c:v>13.847871319148936</c:v>
                </c:pt>
                <c:pt idx="12026">
                  <c:v>13.846183021276595</c:v>
                </c:pt>
                <c:pt idx="12027">
                  <c:v>13.844910297872341</c:v>
                </c:pt>
                <c:pt idx="12028">
                  <c:v>13.844053148936169</c:v>
                </c:pt>
                <c:pt idx="12029">
                  <c:v>13.843196000000001</c:v>
                </c:pt>
                <c:pt idx="12030">
                  <c:v>13.842364893617024</c:v>
                </c:pt>
                <c:pt idx="12031">
                  <c:v>13.84153378723404</c:v>
                </c:pt>
                <c:pt idx="12032">
                  <c:v>13.840261063829784</c:v>
                </c:pt>
                <c:pt idx="12033">
                  <c:v>13.839403914893616</c:v>
                </c:pt>
                <c:pt idx="12034">
                  <c:v>13.838546765957444</c:v>
                </c:pt>
                <c:pt idx="12035">
                  <c:v>13.837274042553188</c:v>
                </c:pt>
                <c:pt idx="12036">
                  <c:v>13.836832468085104</c:v>
                </c:pt>
                <c:pt idx="12037">
                  <c:v>13.835975319148934</c:v>
                </c:pt>
                <c:pt idx="12038">
                  <c:v>13.834702595744677</c:v>
                </c:pt>
                <c:pt idx="12039">
                  <c:v>13.833845446808507</c:v>
                </c:pt>
                <c:pt idx="12040">
                  <c:v>13.832988297872335</c:v>
                </c:pt>
                <c:pt idx="12041">
                  <c:v>13.832572723404251</c:v>
                </c:pt>
                <c:pt idx="12042">
                  <c:v>13.832157148936169</c:v>
                </c:pt>
                <c:pt idx="12043">
                  <c:v>13.831325999999999</c:v>
                </c:pt>
                <c:pt idx="12044">
                  <c:v>13.830910425531915</c:v>
                </c:pt>
                <c:pt idx="12045">
                  <c:v>13.830079276595745</c:v>
                </c:pt>
                <c:pt idx="12046">
                  <c:v>13.828806553191489</c:v>
                </c:pt>
                <c:pt idx="12047">
                  <c:v>13.827949404255319</c:v>
                </c:pt>
                <c:pt idx="12048">
                  <c:v>13.827533829787233</c:v>
                </c:pt>
                <c:pt idx="12049">
                  <c:v>13.827092255319149</c:v>
                </c:pt>
                <c:pt idx="12050">
                  <c:v>13.826650680851063</c:v>
                </c:pt>
                <c:pt idx="12051">
                  <c:v>13.825793531914895</c:v>
                </c:pt>
                <c:pt idx="12052">
                  <c:v>13.823689702127659</c:v>
                </c:pt>
                <c:pt idx="12053">
                  <c:v>13.822416978723403</c:v>
                </c:pt>
                <c:pt idx="12054">
                  <c:v>13.821559829787235</c:v>
                </c:pt>
                <c:pt idx="12055">
                  <c:v>13.821144255319149</c:v>
                </c:pt>
                <c:pt idx="12056">
                  <c:v>13.820728680851063</c:v>
                </c:pt>
                <c:pt idx="12057">
                  <c:v>13.819897574468088</c:v>
                </c:pt>
                <c:pt idx="12058">
                  <c:v>13.819040425531918</c:v>
                </c:pt>
                <c:pt idx="12059">
                  <c:v>13.819040425531918</c:v>
                </c:pt>
                <c:pt idx="12060">
                  <c:v>13.819455957446813</c:v>
                </c:pt>
                <c:pt idx="12061">
                  <c:v>13.819871531914897</c:v>
                </c:pt>
                <c:pt idx="12062">
                  <c:v>13.820728680851063</c:v>
                </c:pt>
                <c:pt idx="12063">
                  <c:v>13.822001404255321</c:v>
                </c:pt>
                <c:pt idx="12064">
                  <c:v>13.824520808510641</c:v>
                </c:pt>
                <c:pt idx="12065">
                  <c:v>13.82704021276596</c:v>
                </c:pt>
                <c:pt idx="12066">
                  <c:v>13.829144042553192</c:v>
                </c:pt>
                <c:pt idx="12067">
                  <c:v>13.832104978723404</c:v>
                </c:pt>
                <c:pt idx="12068">
                  <c:v>13.835897063829783</c:v>
                </c:pt>
                <c:pt idx="12069">
                  <c:v>13.839715148936168</c:v>
                </c:pt>
                <c:pt idx="12070">
                  <c:v>13.843507276595743</c:v>
                </c:pt>
                <c:pt idx="12071">
                  <c:v>13.847299404255317</c:v>
                </c:pt>
                <c:pt idx="12072">
                  <c:v>13.850675957446809</c:v>
                </c:pt>
                <c:pt idx="12073">
                  <c:v>13.854052510638299</c:v>
                </c:pt>
                <c:pt idx="12074">
                  <c:v>13.857429063829787</c:v>
                </c:pt>
                <c:pt idx="12075">
                  <c:v>13.860805574468086</c:v>
                </c:pt>
                <c:pt idx="12076">
                  <c:v>13.863350978723407</c:v>
                </c:pt>
                <c:pt idx="12077">
                  <c:v>13.865454808510641</c:v>
                </c:pt>
                <c:pt idx="12078">
                  <c:v>13.86714306382979</c:v>
                </c:pt>
                <c:pt idx="12079">
                  <c:v>13.86800021276596</c:v>
                </c:pt>
                <c:pt idx="12080">
                  <c:v>13.868415787234046</c:v>
                </c:pt>
                <c:pt idx="12081">
                  <c:v>13.869688510638303</c:v>
                </c:pt>
                <c:pt idx="12082">
                  <c:v>13.871376808510643</c:v>
                </c:pt>
                <c:pt idx="12083">
                  <c:v>13.873065063829788</c:v>
                </c:pt>
                <c:pt idx="12084">
                  <c:v>13.874337787234044</c:v>
                </c:pt>
                <c:pt idx="12085">
                  <c:v>13.875194936170216</c:v>
                </c:pt>
                <c:pt idx="12086">
                  <c:v>13.875636510638302</c:v>
                </c:pt>
                <c:pt idx="12087">
                  <c:v>13.875636510638302</c:v>
                </c:pt>
                <c:pt idx="12088">
                  <c:v>13.875636510638302</c:v>
                </c:pt>
                <c:pt idx="12089">
                  <c:v>13.876052085106386</c:v>
                </c:pt>
                <c:pt idx="12090">
                  <c:v>13.876467659574471</c:v>
                </c:pt>
                <c:pt idx="12091">
                  <c:v>13.876467659574471</c:v>
                </c:pt>
                <c:pt idx="12092">
                  <c:v>13.876026085106385</c:v>
                </c:pt>
                <c:pt idx="12093">
                  <c:v>13.876883234042559</c:v>
                </c:pt>
                <c:pt idx="12094">
                  <c:v>13.878571531914899</c:v>
                </c:pt>
                <c:pt idx="12095">
                  <c:v>13.880675361702133</c:v>
                </c:pt>
                <c:pt idx="12096">
                  <c:v>13.882363617021278</c:v>
                </c:pt>
                <c:pt idx="12097">
                  <c:v>13.883636340425534</c:v>
                </c:pt>
                <c:pt idx="12098">
                  <c:v>13.88490906382979</c:v>
                </c:pt>
                <c:pt idx="12099">
                  <c:v>13.886181787234044</c:v>
                </c:pt>
                <c:pt idx="12100">
                  <c:v>13.887038936170216</c:v>
                </c:pt>
                <c:pt idx="12101">
                  <c:v>13.887896085106386</c:v>
                </c:pt>
                <c:pt idx="12102">
                  <c:v>13.888753234042555</c:v>
                </c:pt>
                <c:pt idx="12103">
                  <c:v>13.889610382978725</c:v>
                </c:pt>
                <c:pt idx="12104">
                  <c:v>13.890857063829792</c:v>
                </c:pt>
                <c:pt idx="12105">
                  <c:v>13.892129744680856</c:v>
                </c:pt>
                <c:pt idx="12106">
                  <c:v>13.893376425531923</c:v>
                </c:pt>
                <c:pt idx="12107">
                  <c:v>13.893792000000007</c:v>
                </c:pt>
                <c:pt idx="12108">
                  <c:v>13.895064680851071</c:v>
                </c:pt>
                <c:pt idx="12109">
                  <c:v>13.895895787234052</c:v>
                </c:pt>
                <c:pt idx="12110">
                  <c:v>13.896311319148943</c:v>
                </c:pt>
                <c:pt idx="12111">
                  <c:v>13.896311319148941</c:v>
                </c:pt>
                <c:pt idx="12112">
                  <c:v>13.896726893617027</c:v>
                </c:pt>
                <c:pt idx="12113">
                  <c:v>13.897142468085113</c:v>
                </c:pt>
                <c:pt idx="12114">
                  <c:v>13.897558042553197</c:v>
                </c:pt>
                <c:pt idx="12115">
                  <c:v>13.897558042553197</c:v>
                </c:pt>
                <c:pt idx="12116">
                  <c:v>13.897558042553197</c:v>
                </c:pt>
                <c:pt idx="12117">
                  <c:v>13.897558042553197</c:v>
                </c:pt>
                <c:pt idx="12118">
                  <c:v>13.897558042553197</c:v>
                </c:pt>
                <c:pt idx="12119">
                  <c:v>13.898389148936175</c:v>
                </c:pt>
                <c:pt idx="12120">
                  <c:v>13.89966182978724</c:v>
                </c:pt>
                <c:pt idx="12121">
                  <c:v>13.900518936170217</c:v>
                </c:pt>
                <c:pt idx="12122">
                  <c:v>13.900960510638301</c:v>
                </c:pt>
                <c:pt idx="12123">
                  <c:v>13.902233191489366</c:v>
                </c:pt>
                <c:pt idx="12124">
                  <c:v>13.90264876595745</c:v>
                </c:pt>
                <c:pt idx="12125">
                  <c:v>13.903064340425535</c:v>
                </c:pt>
                <c:pt idx="12126">
                  <c:v>13.903895489361703</c:v>
                </c:pt>
                <c:pt idx="12127">
                  <c:v>13.904752638297875</c:v>
                </c:pt>
                <c:pt idx="12128">
                  <c:v>13.905168212765957</c:v>
                </c:pt>
                <c:pt idx="12129">
                  <c:v>13.904752638297877</c:v>
                </c:pt>
                <c:pt idx="12130">
                  <c:v>13.903505957446811</c:v>
                </c:pt>
                <c:pt idx="12131">
                  <c:v>13.902233234042555</c:v>
                </c:pt>
                <c:pt idx="12132">
                  <c:v>13.901376085106383</c:v>
                </c:pt>
                <c:pt idx="12133">
                  <c:v>13.900518936170215</c:v>
                </c:pt>
                <c:pt idx="12134">
                  <c:v>13.900103361702129</c:v>
                </c:pt>
                <c:pt idx="12135">
                  <c:v>13.899246212765961</c:v>
                </c:pt>
                <c:pt idx="12136">
                  <c:v>13.897142382978727</c:v>
                </c:pt>
                <c:pt idx="12137">
                  <c:v>13.895454127659576</c:v>
                </c:pt>
                <c:pt idx="12138">
                  <c:v>13.894181446808513</c:v>
                </c:pt>
                <c:pt idx="12139">
                  <c:v>13.893350340425533</c:v>
                </c:pt>
                <c:pt idx="12140">
                  <c:v>13.892908765957445</c:v>
                </c:pt>
                <c:pt idx="12141">
                  <c:v>13.892493191489361</c:v>
                </c:pt>
                <c:pt idx="12142">
                  <c:v>13.891246510638299</c:v>
                </c:pt>
                <c:pt idx="12143">
                  <c:v>13.890415404255323</c:v>
                </c:pt>
                <c:pt idx="12144">
                  <c:v>13.889584255319152</c:v>
                </c:pt>
                <c:pt idx="12145">
                  <c:v>13.889168680851069</c:v>
                </c:pt>
                <c:pt idx="12146">
                  <c:v>13.889168680851069</c:v>
                </c:pt>
                <c:pt idx="12147">
                  <c:v>13.889584255319155</c:v>
                </c:pt>
                <c:pt idx="12148">
                  <c:v>13.89083093617022</c:v>
                </c:pt>
                <c:pt idx="12149">
                  <c:v>13.892077617021283</c:v>
                </c:pt>
                <c:pt idx="12150">
                  <c:v>13.893324297872347</c:v>
                </c:pt>
                <c:pt idx="12151">
                  <c:v>13.894597021276601</c:v>
                </c:pt>
                <c:pt idx="12152">
                  <c:v>13.896700851063835</c:v>
                </c:pt>
                <c:pt idx="12153">
                  <c:v>13.898389106382981</c:v>
                </c:pt>
                <c:pt idx="12154">
                  <c:v>13.900077361702129</c:v>
                </c:pt>
                <c:pt idx="12155">
                  <c:v>13.901765617021278</c:v>
                </c:pt>
                <c:pt idx="12156">
                  <c:v>13.903453872340425</c:v>
                </c:pt>
                <c:pt idx="12157">
                  <c:v>13.905142170212764</c:v>
                </c:pt>
                <c:pt idx="12158">
                  <c:v>13.906830425531915</c:v>
                </c:pt>
                <c:pt idx="12159">
                  <c:v>13.908518680851063</c:v>
                </c:pt>
                <c:pt idx="12160">
                  <c:v>13.909791404255317</c:v>
                </c:pt>
                <c:pt idx="12161">
                  <c:v>13.911479659574466</c:v>
                </c:pt>
                <c:pt idx="12162">
                  <c:v>13.913609489361702</c:v>
                </c:pt>
                <c:pt idx="12163">
                  <c:v>13.915297744680851</c:v>
                </c:pt>
                <c:pt idx="12164">
                  <c:v>13.91612885106383</c:v>
                </c:pt>
                <c:pt idx="12165">
                  <c:v>13.917401531914892</c:v>
                </c:pt>
                <c:pt idx="12166">
                  <c:v>13.918258680851066</c:v>
                </c:pt>
                <c:pt idx="12167">
                  <c:v>13.918674255319152</c:v>
                </c:pt>
                <c:pt idx="12168">
                  <c:v>13.919089829787239</c:v>
                </c:pt>
                <c:pt idx="12169">
                  <c:v>13.919505404255322</c:v>
                </c:pt>
                <c:pt idx="12170">
                  <c:v>13.919920978723408</c:v>
                </c:pt>
                <c:pt idx="12171">
                  <c:v>13.92077808510639</c:v>
                </c:pt>
                <c:pt idx="12172">
                  <c:v>13.921635191489367</c:v>
                </c:pt>
                <c:pt idx="12173">
                  <c:v>13.922492297872344</c:v>
                </c:pt>
                <c:pt idx="12174">
                  <c:v>13.92376497872341</c:v>
                </c:pt>
                <c:pt idx="12175">
                  <c:v>13.923764978723407</c:v>
                </c:pt>
                <c:pt idx="12176">
                  <c:v>13.924180553191491</c:v>
                </c:pt>
                <c:pt idx="12177">
                  <c:v>13.924596127659576</c:v>
                </c:pt>
                <c:pt idx="12178">
                  <c:v>13.925453276595745</c:v>
                </c:pt>
                <c:pt idx="12179">
                  <c:v>13.926310425531916</c:v>
                </c:pt>
                <c:pt idx="12180">
                  <c:v>13.92758314893617</c:v>
                </c:pt>
                <c:pt idx="12181">
                  <c:v>13.928440297872339</c:v>
                </c:pt>
                <c:pt idx="12182">
                  <c:v>13.928855872340424</c:v>
                </c:pt>
                <c:pt idx="12183">
                  <c:v>13.930128553191489</c:v>
                </c:pt>
                <c:pt idx="12184">
                  <c:v>13.931401234042555</c:v>
                </c:pt>
                <c:pt idx="12185">
                  <c:v>13.93267391489362</c:v>
                </c:pt>
                <c:pt idx="12186">
                  <c:v>13.9335050212766</c:v>
                </c:pt>
                <c:pt idx="12187">
                  <c:v>13.933089446808514</c:v>
                </c:pt>
                <c:pt idx="12188">
                  <c:v>13.931816723404259</c:v>
                </c:pt>
                <c:pt idx="12189">
                  <c:v>13.930959574468085</c:v>
                </c:pt>
                <c:pt idx="12190">
                  <c:v>13.929271319148933</c:v>
                </c:pt>
                <c:pt idx="12191">
                  <c:v>13.928414170212763</c:v>
                </c:pt>
                <c:pt idx="12192">
                  <c:v>13.927141446808509</c:v>
                </c:pt>
                <c:pt idx="12193">
                  <c:v>13.925868723404252</c:v>
                </c:pt>
                <c:pt idx="12194">
                  <c:v>13.924180425531912</c:v>
                </c:pt>
                <c:pt idx="12195">
                  <c:v>13.922076595744677</c:v>
                </c:pt>
                <c:pt idx="12196">
                  <c:v>13.919972765957446</c:v>
                </c:pt>
                <c:pt idx="12197">
                  <c:v>13.917868936170212</c:v>
                </c:pt>
                <c:pt idx="12198">
                  <c:v>13.916180638297872</c:v>
                </c:pt>
                <c:pt idx="12199">
                  <c:v>13.914076808510638</c:v>
                </c:pt>
                <c:pt idx="12200">
                  <c:v>13.911557446808509</c:v>
                </c:pt>
                <c:pt idx="12201">
                  <c:v>13.909038085106383</c:v>
                </c:pt>
                <c:pt idx="12202">
                  <c:v>13.906077148936168</c:v>
                </c:pt>
                <c:pt idx="12203">
                  <c:v>13.903557787234041</c:v>
                </c:pt>
                <c:pt idx="12204">
                  <c:v>13.901869489361697</c:v>
                </c:pt>
                <c:pt idx="12205">
                  <c:v>13.899765659574463</c:v>
                </c:pt>
                <c:pt idx="12206">
                  <c:v>13.8985189787234</c:v>
                </c:pt>
                <c:pt idx="12207">
                  <c:v>13.897687829787232</c:v>
                </c:pt>
                <c:pt idx="12208">
                  <c:v>13.896441148936168</c:v>
                </c:pt>
                <c:pt idx="12209">
                  <c:v>13.894311319148935</c:v>
                </c:pt>
                <c:pt idx="12210">
                  <c:v>13.891765914893613</c:v>
                </c:pt>
                <c:pt idx="12211">
                  <c:v>13.890077659574466</c:v>
                </c:pt>
                <c:pt idx="12212">
                  <c:v>13.887116680851062</c:v>
                </c:pt>
                <c:pt idx="12213">
                  <c:v>13.884155702127659</c:v>
                </c:pt>
                <c:pt idx="12214">
                  <c:v>13.881610297872339</c:v>
                </c:pt>
                <c:pt idx="12215">
                  <c:v>13.878649319148934</c:v>
                </c:pt>
                <c:pt idx="12216">
                  <c:v>13.8765454893617</c:v>
                </c:pt>
                <c:pt idx="12217">
                  <c:v>13.874857234042551</c:v>
                </c:pt>
                <c:pt idx="12218">
                  <c:v>13.874000127659571</c:v>
                </c:pt>
                <c:pt idx="12219">
                  <c:v>13.873558553191488</c:v>
                </c:pt>
                <c:pt idx="12220">
                  <c:v>13.873116978723402</c:v>
                </c:pt>
                <c:pt idx="12221">
                  <c:v>13.872675404255318</c:v>
                </c:pt>
                <c:pt idx="12222">
                  <c:v>13.873090936170211</c:v>
                </c:pt>
                <c:pt idx="12223">
                  <c:v>13.873506468085106</c:v>
                </c:pt>
                <c:pt idx="12224">
                  <c:v>13.874779148936168</c:v>
                </c:pt>
                <c:pt idx="12225">
                  <c:v>13.876882978723403</c:v>
                </c:pt>
                <c:pt idx="12226">
                  <c:v>13.878986808510636</c:v>
                </c:pt>
                <c:pt idx="12227">
                  <c:v>13.880675063829786</c:v>
                </c:pt>
                <c:pt idx="12228">
                  <c:v>13.883194468085103</c:v>
                </c:pt>
                <c:pt idx="12229">
                  <c:v>13.885739872340423</c:v>
                </c:pt>
                <c:pt idx="12230">
                  <c:v>13.887843702127659</c:v>
                </c:pt>
                <c:pt idx="12231">
                  <c:v>13.890363106382978</c:v>
                </c:pt>
                <c:pt idx="12232">
                  <c:v>13.892466936170214</c:v>
                </c:pt>
                <c:pt idx="12233">
                  <c:v>13.894155191489363</c:v>
                </c:pt>
                <c:pt idx="12234">
                  <c:v>13.895843489361701</c:v>
                </c:pt>
                <c:pt idx="12235">
                  <c:v>13.897947319148933</c:v>
                </c:pt>
                <c:pt idx="12236">
                  <c:v>13.900051148936171</c:v>
                </c:pt>
                <c:pt idx="12237">
                  <c:v>13.903012085106383</c:v>
                </c:pt>
                <c:pt idx="12238">
                  <c:v>13.905115914893617</c:v>
                </c:pt>
                <c:pt idx="12239">
                  <c:v>13.907219744680848</c:v>
                </c:pt>
                <c:pt idx="12240">
                  <c:v>13.909323574468083</c:v>
                </c:pt>
                <c:pt idx="12241">
                  <c:v>13.911427404255313</c:v>
                </c:pt>
                <c:pt idx="12242">
                  <c:v>13.913972808510636</c:v>
                </c:pt>
                <c:pt idx="12243">
                  <c:v>13.91607663829787</c:v>
                </c:pt>
                <c:pt idx="12244">
                  <c:v>13.918180468085103</c:v>
                </c:pt>
                <c:pt idx="12245">
                  <c:v>13.920725872340425</c:v>
                </c:pt>
                <c:pt idx="12246">
                  <c:v>13.923271276595742</c:v>
                </c:pt>
                <c:pt idx="12247">
                  <c:v>13.926232212765953</c:v>
                </c:pt>
                <c:pt idx="12248">
                  <c:v>13.929193148936166</c:v>
                </c:pt>
                <c:pt idx="12249">
                  <c:v>13.932569659574465</c:v>
                </c:pt>
                <c:pt idx="12250">
                  <c:v>13.935946170212766</c:v>
                </c:pt>
                <c:pt idx="12251">
                  <c:v>13.93890714893617</c:v>
                </c:pt>
                <c:pt idx="12252">
                  <c:v>13.942283702127657</c:v>
                </c:pt>
                <c:pt idx="12253">
                  <c:v>13.943971957446808</c:v>
                </c:pt>
                <c:pt idx="12254">
                  <c:v>13.946075787234042</c:v>
                </c:pt>
                <c:pt idx="12255">
                  <c:v>13.948179617021276</c:v>
                </c:pt>
                <c:pt idx="12256">
                  <c:v>13.951140595744679</c:v>
                </c:pt>
                <c:pt idx="12257">
                  <c:v>13.954101574468085</c:v>
                </c:pt>
                <c:pt idx="12258">
                  <c:v>13.956646978723406</c:v>
                </c:pt>
                <c:pt idx="12259">
                  <c:v>13.960023531914894</c:v>
                </c:pt>
                <c:pt idx="12260">
                  <c:v>13.964257191489361</c:v>
                </c:pt>
                <c:pt idx="12261">
                  <c:v>13.968075276595743</c:v>
                </c:pt>
                <c:pt idx="12262">
                  <c:v>13.972308936170212</c:v>
                </c:pt>
                <c:pt idx="12263">
                  <c:v>13.976101021276595</c:v>
                </c:pt>
                <c:pt idx="12264">
                  <c:v>13.979477531914894</c:v>
                </c:pt>
                <c:pt idx="12265">
                  <c:v>13.982854042553191</c:v>
                </c:pt>
                <c:pt idx="12266">
                  <c:v>13.986230553191488</c:v>
                </c:pt>
                <c:pt idx="12267">
                  <c:v>13.989607063829785</c:v>
                </c:pt>
                <c:pt idx="12268">
                  <c:v>13.992152468085102</c:v>
                </c:pt>
                <c:pt idx="12269">
                  <c:v>13.995113446808507</c:v>
                </c:pt>
                <c:pt idx="12270">
                  <c:v>13.997243276595741</c:v>
                </c:pt>
                <c:pt idx="12271">
                  <c:v>13.998931531914891</c:v>
                </c:pt>
                <c:pt idx="12272">
                  <c:v>13.999788638297868</c:v>
                </c:pt>
                <c:pt idx="12273">
                  <c:v>14.000204170212761</c:v>
                </c:pt>
                <c:pt idx="12274">
                  <c:v>14.001035276595738</c:v>
                </c:pt>
                <c:pt idx="12275">
                  <c:v>14.001450808510633</c:v>
                </c:pt>
                <c:pt idx="12276">
                  <c:v>14.001450808510633</c:v>
                </c:pt>
                <c:pt idx="12277">
                  <c:v>14.001450808510635</c:v>
                </c:pt>
                <c:pt idx="12278">
                  <c:v>14.000619659574467</c:v>
                </c:pt>
                <c:pt idx="12279">
                  <c:v>13.999762510638295</c:v>
                </c:pt>
                <c:pt idx="12280">
                  <c:v>13.999762510638295</c:v>
                </c:pt>
                <c:pt idx="12281">
                  <c:v>13.999762510638295</c:v>
                </c:pt>
                <c:pt idx="12282">
                  <c:v>13.9993469787234</c:v>
                </c:pt>
                <c:pt idx="12283">
                  <c:v>13.998515872340423</c:v>
                </c:pt>
                <c:pt idx="12284">
                  <c:v>13.99724319148936</c:v>
                </c:pt>
                <c:pt idx="12285">
                  <c:v>13.996827659574469</c:v>
                </c:pt>
                <c:pt idx="12286">
                  <c:v>13.996827659574466</c:v>
                </c:pt>
                <c:pt idx="12287">
                  <c:v>13.996412127659571</c:v>
                </c:pt>
                <c:pt idx="12288">
                  <c:v>13.995165446808508</c:v>
                </c:pt>
                <c:pt idx="12289">
                  <c:v>13.99347719148936</c:v>
                </c:pt>
                <c:pt idx="12290">
                  <c:v>13.991788936170211</c:v>
                </c:pt>
                <c:pt idx="12291">
                  <c:v>13.990100680851063</c:v>
                </c:pt>
                <c:pt idx="12292">
                  <c:v>13.98797085106383</c:v>
                </c:pt>
                <c:pt idx="12293">
                  <c:v>13.986282595744681</c:v>
                </c:pt>
                <c:pt idx="12294">
                  <c:v>13.985009914893618</c:v>
                </c:pt>
                <c:pt idx="12295">
                  <c:v>13.983737234042556</c:v>
                </c:pt>
                <c:pt idx="12296">
                  <c:v>13.982048978723407</c:v>
                </c:pt>
                <c:pt idx="12297">
                  <c:v>13.98036072340426</c:v>
                </c:pt>
                <c:pt idx="12298">
                  <c:v>13.978672468085113</c:v>
                </c:pt>
                <c:pt idx="12299">
                  <c:v>13.976568638297881</c:v>
                </c:pt>
                <c:pt idx="12300">
                  <c:v>13.976127063829795</c:v>
                </c:pt>
                <c:pt idx="12301">
                  <c:v>13.974438808510648</c:v>
                </c:pt>
                <c:pt idx="12302">
                  <c:v>13.972750553191499</c:v>
                </c:pt>
                <c:pt idx="12303">
                  <c:v>13.971062297872351</c:v>
                </c:pt>
                <c:pt idx="12304">
                  <c:v>13.970646723404265</c:v>
                </c:pt>
                <c:pt idx="12305">
                  <c:v>13.971062297872349</c:v>
                </c:pt>
                <c:pt idx="12306">
                  <c:v>13.97147782978724</c:v>
                </c:pt>
                <c:pt idx="12307">
                  <c:v>13.971036255319156</c:v>
                </c:pt>
                <c:pt idx="12308">
                  <c:v>13.970179148936174</c:v>
                </c:pt>
                <c:pt idx="12309">
                  <c:v>13.968490893617023</c:v>
                </c:pt>
                <c:pt idx="12310">
                  <c:v>13.966387063829789</c:v>
                </c:pt>
                <c:pt idx="12311">
                  <c:v>13.964283234042554</c:v>
                </c:pt>
                <c:pt idx="12312">
                  <c:v>13.961322255319148</c:v>
                </c:pt>
                <c:pt idx="12313">
                  <c:v>13.957945744680849</c:v>
                </c:pt>
                <c:pt idx="12314">
                  <c:v>13.955010808510638</c:v>
                </c:pt>
                <c:pt idx="12315">
                  <c:v>13.952906978723403</c:v>
                </c:pt>
                <c:pt idx="12316">
                  <c:v>13.950803148936171</c:v>
                </c:pt>
                <c:pt idx="12317">
                  <c:v>13.94994604255319</c:v>
                </c:pt>
                <c:pt idx="12318">
                  <c:v>13.948673361702127</c:v>
                </c:pt>
                <c:pt idx="12319">
                  <c:v>13.946985106382979</c:v>
                </c:pt>
                <c:pt idx="12320">
                  <c:v>13.94529685106383</c:v>
                </c:pt>
                <c:pt idx="12321">
                  <c:v>13.942777489361701</c:v>
                </c:pt>
                <c:pt idx="12322">
                  <c:v>13.940258127659577</c:v>
                </c:pt>
                <c:pt idx="12323">
                  <c:v>13.938569872340429</c:v>
                </c:pt>
                <c:pt idx="12324">
                  <c:v>13.937297191489364</c:v>
                </c:pt>
                <c:pt idx="12325">
                  <c:v>13.936855617021278</c:v>
                </c:pt>
                <c:pt idx="12326">
                  <c:v>13.936855617021278</c:v>
                </c:pt>
                <c:pt idx="12327">
                  <c:v>13.936855617021278</c:v>
                </c:pt>
                <c:pt idx="12328">
                  <c:v>13.937271148936169</c:v>
                </c:pt>
                <c:pt idx="12329">
                  <c:v>13.937686680851064</c:v>
                </c:pt>
                <c:pt idx="12330">
                  <c:v>13.93810225531915</c:v>
                </c:pt>
                <c:pt idx="12331">
                  <c:v>13.939374936170211</c:v>
                </c:pt>
                <c:pt idx="12332">
                  <c:v>13.939374936170207</c:v>
                </c:pt>
                <c:pt idx="12333">
                  <c:v>13.938959404255314</c:v>
                </c:pt>
                <c:pt idx="12334">
                  <c:v>13.938959404255314</c:v>
                </c:pt>
                <c:pt idx="12335">
                  <c:v>13.940206085106379</c:v>
                </c:pt>
                <c:pt idx="12336">
                  <c:v>13.941452765957443</c:v>
                </c:pt>
                <c:pt idx="12337">
                  <c:v>13.943141021276592</c:v>
                </c:pt>
                <c:pt idx="12338">
                  <c:v>13.945270851063825</c:v>
                </c:pt>
                <c:pt idx="12339">
                  <c:v>13.947816255319145</c:v>
                </c:pt>
                <c:pt idx="12340">
                  <c:v>13.949920085106381</c:v>
                </c:pt>
                <c:pt idx="12341">
                  <c:v>13.952023914893612</c:v>
                </c:pt>
                <c:pt idx="12342">
                  <c:v>13.953712170212764</c:v>
                </c:pt>
                <c:pt idx="12343">
                  <c:v>13.955400425531915</c:v>
                </c:pt>
                <c:pt idx="12344">
                  <c:v>13.957504255319149</c:v>
                </c:pt>
                <c:pt idx="12345">
                  <c:v>13.959608085106384</c:v>
                </c:pt>
                <c:pt idx="12346">
                  <c:v>13.961711914893618</c:v>
                </c:pt>
                <c:pt idx="12347">
                  <c:v>13.962153489361702</c:v>
                </c:pt>
                <c:pt idx="12348">
                  <c:v>13.963426170212765</c:v>
                </c:pt>
                <c:pt idx="12349">
                  <c:v>13.964698851063831</c:v>
                </c:pt>
                <c:pt idx="12350">
                  <c:v>13.965971531914894</c:v>
                </c:pt>
                <c:pt idx="12351">
                  <c:v>13.96638710638298</c:v>
                </c:pt>
                <c:pt idx="12352">
                  <c:v>13.966387106382976</c:v>
                </c:pt>
                <c:pt idx="12353">
                  <c:v>13.966387106382975</c:v>
                </c:pt>
                <c:pt idx="12354">
                  <c:v>13.96597157446808</c:v>
                </c:pt>
                <c:pt idx="12355">
                  <c:v>13.965555999999998</c:v>
                </c:pt>
                <c:pt idx="12356">
                  <c:v>13.965555999999999</c:v>
                </c:pt>
                <c:pt idx="12357">
                  <c:v>13.965114425531914</c:v>
                </c:pt>
                <c:pt idx="12358">
                  <c:v>13.964672851063826</c:v>
                </c:pt>
                <c:pt idx="12359">
                  <c:v>13.964257319148933</c:v>
                </c:pt>
                <c:pt idx="12360">
                  <c:v>13.963841787234038</c:v>
                </c:pt>
                <c:pt idx="12361">
                  <c:v>13.962984680851056</c:v>
                </c:pt>
                <c:pt idx="12362">
                  <c:v>13.962127574468076</c:v>
                </c:pt>
                <c:pt idx="12363">
                  <c:v>13.96043931914893</c:v>
                </c:pt>
                <c:pt idx="12364">
                  <c:v>13.958335489361698</c:v>
                </c:pt>
                <c:pt idx="12365">
                  <c:v>13.956231659574463</c:v>
                </c:pt>
                <c:pt idx="12366">
                  <c:v>13.954543404255313</c:v>
                </c:pt>
                <c:pt idx="12367">
                  <c:v>13.953296723404252</c:v>
                </c:pt>
                <c:pt idx="12368">
                  <c:v>13.95288114893617</c:v>
                </c:pt>
                <c:pt idx="12369">
                  <c:v>13.952023999999998</c:v>
                </c:pt>
                <c:pt idx="12370">
                  <c:v>13.950751276595744</c:v>
                </c:pt>
                <c:pt idx="12371">
                  <c:v>13.949478553191492</c:v>
                </c:pt>
                <c:pt idx="12372">
                  <c:v>13.947790297872343</c:v>
                </c:pt>
                <c:pt idx="12373">
                  <c:v>13.946102042553195</c:v>
                </c:pt>
                <c:pt idx="12374">
                  <c:v>13.945270936170218</c:v>
                </c:pt>
                <c:pt idx="12375">
                  <c:v>13.944855404255321</c:v>
                </c:pt>
                <c:pt idx="12376">
                  <c:v>13.944439872340427</c:v>
                </c:pt>
                <c:pt idx="12377">
                  <c:v>13.944439872340427</c:v>
                </c:pt>
                <c:pt idx="12378">
                  <c:v>13.943582765957446</c:v>
                </c:pt>
                <c:pt idx="12379">
                  <c:v>13.943998297872341</c:v>
                </c:pt>
                <c:pt idx="12380">
                  <c:v>13.943998297872344</c:v>
                </c:pt>
                <c:pt idx="12381">
                  <c:v>13.944855404255321</c:v>
                </c:pt>
                <c:pt idx="12382">
                  <c:v>13.944855404255321</c:v>
                </c:pt>
                <c:pt idx="12383">
                  <c:v>13.945296978723405</c:v>
                </c:pt>
                <c:pt idx="12384">
                  <c:v>13.945738553191491</c:v>
                </c:pt>
                <c:pt idx="12385">
                  <c:v>13.946154127659577</c:v>
                </c:pt>
                <c:pt idx="12386">
                  <c:v>13.946569702127663</c:v>
                </c:pt>
                <c:pt idx="12387">
                  <c:v>13.946569702127663</c:v>
                </c:pt>
                <c:pt idx="12388">
                  <c:v>13.946154127659579</c:v>
                </c:pt>
                <c:pt idx="12389">
                  <c:v>13.945738553191497</c:v>
                </c:pt>
                <c:pt idx="12390">
                  <c:v>13.94446587234043</c:v>
                </c:pt>
                <c:pt idx="12391">
                  <c:v>13.94277761702128</c:v>
                </c:pt>
                <c:pt idx="12392">
                  <c:v>13.941089361702131</c:v>
                </c:pt>
                <c:pt idx="12393">
                  <c:v>13.939401106382981</c:v>
                </c:pt>
                <c:pt idx="12394">
                  <c:v>13.938544</c:v>
                </c:pt>
                <c:pt idx="12395">
                  <c:v>13.937686893617022</c:v>
                </c:pt>
                <c:pt idx="12396">
                  <c:v>13.937245319148934</c:v>
                </c:pt>
                <c:pt idx="12397">
                  <c:v>13.935972638297867</c:v>
                </c:pt>
                <c:pt idx="12398">
                  <c:v>13.935115489361698</c:v>
                </c:pt>
                <c:pt idx="12399">
                  <c:v>13.933427234042545</c:v>
                </c:pt>
                <c:pt idx="12400">
                  <c:v>13.930492297872334</c:v>
                </c:pt>
                <c:pt idx="12401">
                  <c:v>13.928388468085105</c:v>
                </c:pt>
                <c:pt idx="12402">
                  <c:v>13.926700212765956</c:v>
                </c:pt>
                <c:pt idx="12403">
                  <c:v>13.926258638297874</c:v>
                </c:pt>
                <c:pt idx="12404">
                  <c:v>13.927115787234044</c:v>
                </c:pt>
                <c:pt idx="12405">
                  <c:v>13.928388510638298</c:v>
                </c:pt>
                <c:pt idx="12406">
                  <c:v>13.930933872340427</c:v>
                </c:pt>
                <c:pt idx="12407">
                  <c:v>13.933479234042554</c:v>
                </c:pt>
                <c:pt idx="12408">
                  <c:v>13.936440170212769</c:v>
                </c:pt>
                <c:pt idx="12409">
                  <c:v>13.939401106382981</c:v>
                </c:pt>
                <c:pt idx="12410">
                  <c:v>13.943193191489366</c:v>
                </c:pt>
                <c:pt idx="12411">
                  <c:v>13.946985276595749</c:v>
                </c:pt>
                <c:pt idx="12412">
                  <c:v>13.950777361702132</c:v>
                </c:pt>
                <c:pt idx="12413">
                  <c:v>13.954985021276599</c:v>
                </c:pt>
                <c:pt idx="12414">
                  <c:v>13.959608212765961</c:v>
                </c:pt>
                <c:pt idx="12415">
                  <c:v>13.964231404255322</c:v>
                </c:pt>
                <c:pt idx="12416">
                  <c:v>13.969737744680854</c:v>
                </c:pt>
                <c:pt idx="12417">
                  <c:v>13.974802553191493</c:v>
                </c:pt>
                <c:pt idx="12418">
                  <c:v>13.979451787234046</c:v>
                </c:pt>
                <c:pt idx="12419">
                  <c:v>13.983269872340429</c:v>
                </c:pt>
                <c:pt idx="12420">
                  <c:v>13.987087957446812</c:v>
                </c:pt>
                <c:pt idx="12421">
                  <c:v>13.990048893617024</c:v>
                </c:pt>
                <c:pt idx="12422">
                  <c:v>13.992152680851063</c:v>
                </c:pt>
                <c:pt idx="12423">
                  <c:v>13.994256468085103</c:v>
                </c:pt>
                <c:pt idx="12424">
                  <c:v>13.995944723404252</c:v>
                </c:pt>
                <c:pt idx="12425">
                  <c:v>13.9976329787234</c:v>
                </c:pt>
                <c:pt idx="12426">
                  <c:v>13.998074553191486</c:v>
                </c:pt>
                <c:pt idx="12427">
                  <c:v>13.998931659574465</c:v>
                </c:pt>
                <c:pt idx="12428">
                  <c:v>13.999762808510633</c:v>
                </c:pt>
                <c:pt idx="12429">
                  <c:v>14.001035531914887</c:v>
                </c:pt>
                <c:pt idx="12430">
                  <c:v>14.001451106382973</c:v>
                </c:pt>
                <c:pt idx="12431">
                  <c:v>14.001451106382973</c:v>
                </c:pt>
                <c:pt idx="12432">
                  <c:v>14.001035531914887</c:v>
                </c:pt>
                <c:pt idx="12433">
                  <c:v>14.000619957446803</c:v>
                </c:pt>
                <c:pt idx="12434">
                  <c:v>14.000619957446803</c:v>
                </c:pt>
                <c:pt idx="12435">
                  <c:v>13.999762808510635</c:v>
                </c:pt>
                <c:pt idx="12436">
                  <c:v>13.998905702127654</c:v>
                </c:pt>
                <c:pt idx="12437">
                  <c:v>13.998490127659572</c:v>
                </c:pt>
                <c:pt idx="12438">
                  <c:v>13.998074553191488</c:v>
                </c:pt>
                <c:pt idx="12439">
                  <c:v>13.998074553191492</c:v>
                </c:pt>
                <c:pt idx="12440">
                  <c:v>13.997658978723406</c:v>
                </c:pt>
                <c:pt idx="12441">
                  <c:v>13.997243404255322</c:v>
                </c:pt>
                <c:pt idx="12442">
                  <c:v>13.99724340425532</c:v>
                </c:pt>
                <c:pt idx="12443">
                  <c:v>13.996412297872343</c:v>
                </c:pt>
                <c:pt idx="12444">
                  <c:v>13.995581148936173</c:v>
                </c:pt>
                <c:pt idx="12445">
                  <c:v>13.993477319148939</c:v>
                </c:pt>
                <c:pt idx="12446">
                  <c:v>13.991373489361703</c:v>
                </c:pt>
                <c:pt idx="12447">
                  <c:v>13.990516340425534</c:v>
                </c:pt>
                <c:pt idx="12448">
                  <c:v>13.989243617021277</c:v>
                </c:pt>
                <c:pt idx="12449">
                  <c:v>13.987970893617021</c:v>
                </c:pt>
                <c:pt idx="12450">
                  <c:v>13.985867063829787</c:v>
                </c:pt>
                <c:pt idx="12451">
                  <c:v>13.983763234042552</c:v>
                </c:pt>
                <c:pt idx="12452">
                  <c:v>13.980802255319146</c:v>
                </c:pt>
                <c:pt idx="12453">
                  <c:v>13.977425744680851</c:v>
                </c:pt>
                <c:pt idx="12454">
                  <c:v>13.973607659574467</c:v>
                </c:pt>
                <c:pt idx="12455">
                  <c:v>13.968958425531914</c:v>
                </c:pt>
                <c:pt idx="12456">
                  <c:v>13.96430919148936</c:v>
                </c:pt>
                <c:pt idx="12457">
                  <c:v>13.959659957446808</c:v>
                </c:pt>
                <c:pt idx="12458">
                  <c:v>13.955010723404257</c:v>
                </c:pt>
                <c:pt idx="12459">
                  <c:v>13.950777063829788</c:v>
                </c:pt>
                <c:pt idx="12460">
                  <c:v>13.946569404255321</c:v>
                </c:pt>
                <c:pt idx="12461">
                  <c:v>13.942361787234045</c:v>
                </c:pt>
                <c:pt idx="12462">
                  <c:v>13.937738595744685</c:v>
                </c:pt>
                <c:pt idx="12463">
                  <c:v>13.932673829787239</c:v>
                </c:pt>
                <c:pt idx="12464">
                  <c:v>13.92929731914894</c:v>
                </c:pt>
                <c:pt idx="12465">
                  <c:v>13.925920808510643</c:v>
                </c:pt>
                <c:pt idx="12466">
                  <c:v>13.923375446808512</c:v>
                </c:pt>
                <c:pt idx="12467">
                  <c:v>13.921245617021279</c:v>
                </c:pt>
                <c:pt idx="12468">
                  <c:v>13.919557361702127</c:v>
                </c:pt>
                <c:pt idx="12469">
                  <c:v>13.917869106382978</c:v>
                </c:pt>
                <c:pt idx="12470">
                  <c:v>13.916622425531916</c:v>
                </c:pt>
                <c:pt idx="12471">
                  <c:v>13.915791276595744</c:v>
                </c:pt>
                <c:pt idx="12472">
                  <c:v>13.914960127659574</c:v>
                </c:pt>
                <c:pt idx="12473">
                  <c:v>13.914103021276594</c:v>
                </c:pt>
                <c:pt idx="12474">
                  <c:v>13.913245914893615</c:v>
                </c:pt>
                <c:pt idx="12475">
                  <c:v>13.911973191489359</c:v>
                </c:pt>
                <c:pt idx="12476">
                  <c:v>13.910284936170214</c:v>
                </c:pt>
                <c:pt idx="12477">
                  <c:v>13.909012255319148</c:v>
                </c:pt>
                <c:pt idx="12478">
                  <c:v>13.909012255319148</c:v>
                </c:pt>
                <c:pt idx="12479">
                  <c:v>13.909012255319148</c:v>
                </c:pt>
                <c:pt idx="12480">
                  <c:v>13.908155106382978</c:v>
                </c:pt>
                <c:pt idx="12481">
                  <c:v>13.906466851063829</c:v>
                </c:pt>
                <c:pt idx="12482">
                  <c:v>13.905220170212766</c:v>
                </c:pt>
                <c:pt idx="12483">
                  <c:v>13.903947446808511</c:v>
                </c:pt>
                <c:pt idx="12484">
                  <c:v>13.903090297872343</c:v>
                </c:pt>
                <c:pt idx="12485">
                  <c:v>13.90267472340426</c:v>
                </c:pt>
                <c:pt idx="12486">
                  <c:v>13.90184357446809</c:v>
                </c:pt>
                <c:pt idx="12487">
                  <c:v>13.901843574468094</c:v>
                </c:pt>
                <c:pt idx="12488">
                  <c:v>13.902259148936178</c:v>
                </c:pt>
                <c:pt idx="12489">
                  <c:v>13.902674680851071</c:v>
                </c:pt>
                <c:pt idx="12490">
                  <c:v>13.903505787234051</c:v>
                </c:pt>
                <c:pt idx="12491">
                  <c:v>13.904336936170218</c:v>
                </c:pt>
                <c:pt idx="12492">
                  <c:v>13.905609659574472</c:v>
                </c:pt>
                <c:pt idx="12493">
                  <c:v>13.906882340425536</c:v>
                </c:pt>
                <c:pt idx="12494">
                  <c:v>13.907739489361706</c:v>
                </c:pt>
                <c:pt idx="12495">
                  <c:v>13.908596638297876</c:v>
                </c:pt>
                <c:pt idx="12496">
                  <c:v>13.909012212765962</c:v>
                </c:pt>
                <c:pt idx="12497">
                  <c:v>13.909427787234048</c:v>
                </c:pt>
                <c:pt idx="12498">
                  <c:v>13.910258936170216</c:v>
                </c:pt>
                <c:pt idx="12499">
                  <c:v>13.912388765957452</c:v>
                </c:pt>
                <c:pt idx="12500">
                  <c:v>13.914077021276601</c:v>
                </c:pt>
                <c:pt idx="12501">
                  <c:v>13.916206851063835</c:v>
                </c:pt>
                <c:pt idx="12502">
                  <c:v>13.91916782978724</c:v>
                </c:pt>
                <c:pt idx="12503">
                  <c:v>13.922128808510644</c:v>
                </c:pt>
                <c:pt idx="12504">
                  <c:v>13.924674212765963</c:v>
                </c:pt>
                <c:pt idx="12505">
                  <c:v>13.926804042553197</c:v>
                </c:pt>
                <c:pt idx="12506">
                  <c:v>13.92893387234043</c:v>
                </c:pt>
                <c:pt idx="12507">
                  <c:v>13.931037702127664</c:v>
                </c:pt>
                <c:pt idx="12508">
                  <c:v>13.932310382978731</c:v>
                </c:pt>
                <c:pt idx="12509">
                  <c:v>13.934414212765967</c:v>
                </c:pt>
                <c:pt idx="12510">
                  <c:v>13.936933617021284</c:v>
                </c:pt>
                <c:pt idx="12511">
                  <c:v>13.93862187234043</c:v>
                </c:pt>
                <c:pt idx="12512">
                  <c:v>13.940310127659579</c:v>
                </c:pt>
                <c:pt idx="12513">
                  <c:v>13.942855489361705</c:v>
                </c:pt>
                <c:pt idx="12514">
                  <c:v>13.943712638297873</c:v>
                </c:pt>
                <c:pt idx="12515">
                  <c:v>13.943271063829785</c:v>
                </c:pt>
                <c:pt idx="12516">
                  <c:v>13.942855531914891</c:v>
                </c:pt>
                <c:pt idx="12517">
                  <c:v>13.941998425531914</c:v>
                </c:pt>
                <c:pt idx="12518">
                  <c:v>13.940725744680849</c:v>
                </c:pt>
                <c:pt idx="12519">
                  <c:v>13.939453063829786</c:v>
                </c:pt>
                <c:pt idx="12520">
                  <c:v>13.9390374893617</c:v>
                </c:pt>
                <c:pt idx="12521">
                  <c:v>13.938621914893616</c:v>
                </c:pt>
                <c:pt idx="12522">
                  <c:v>13.937375234042554</c:v>
                </c:pt>
                <c:pt idx="12523">
                  <c:v>13.9361025106383</c:v>
                </c:pt>
                <c:pt idx="12524">
                  <c:v>13.935271361702128</c:v>
                </c:pt>
                <c:pt idx="12525">
                  <c:v>13.933998680851067</c:v>
                </c:pt>
                <c:pt idx="12526">
                  <c:v>13.933141574468088</c:v>
                </c:pt>
                <c:pt idx="12527">
                  <c:v>13.932726042553194</c:v>
                </c:pt>
                <c:pt idx="12528">
                  <c:v>13.933141617021278</c:v>
                </c:pt>
                <c:pt idx="12529">
                  <c:v>13.933972765957446</c:v>
                </c:pt>
                <c:pt idx="12530">
                  <c:v>13.935661021276594</c:v>
                </c:pt>
                <c:pt idx="12531">
                  <c:v>13.937790851063829</c:v>
                </c:pt>
                <c:pt idx="12532">
                  <c:v>13.939894680851063</c:v>
                </c:pt>
                <c:pt idx="12533">
                  <c:v>13.941998510638296</c:v>
                </c:pt>
                <c:pt idx="12534">
                  <c:v>13.943686765957445</c:v>
                </c:pt>
                <c:pt idx="12535">
                  <c:v>13.944543872340425</c:v>
                </c:pt>
                <c:pt idx="12536">
                  <c:v>13.944985446808511</c:v>
                </c:pt>
                <c:pt idx="12537">
                  <c:v>13.946258170212767</c:v>
                </c:pt>
                <c:pt idx="12538">
                  <c:v>13.94836195744681</c:v>
                </c:pt>
                <c:pt idx="12539">
                  <c:v>13.951322893617023</c:v>
                </c:pt>
                <c:pt idx="12540">
                  <c:v>13.955114978723408</c:v>
                </c:pt>
                <c:pt idx="12541">
                  <c:v>13.958907063829791</c:v>
                </c:pt>
                <c:pt idx="12542">
                  <c:v>13.962283574468088</c:v>
                </c:pt>
                <c:pt idx="12543">
                  <c:v>13.965660085106386</c:v>
                </c:pt>
                <c:pt idx="12544">
                  <c:v>13.969036595744681</c:v>
                </c:pt>
                <c:pt idx="12545">
                  <c:v>13.971140382978721</c:v>
                </c:pt>
                <c:pt idx="12546">
                  <c:v>13.972387063829784</c:v>
                </c:pt>
                <c:pt idx="12547">
                  <c:v>13.973218212765955</c:v>
                </c:pt>
                <c:pt idx="12548">
                  <c:v>13.973633787234041</c:v>
                </c:pt>
                <c:pt idx="12549">
                  <c:v>13.973633787234041</c:v>
                </c:pt>
                <c:pt idx="12550">
                  <c:v>13.974049361702125</c:v>
                </c:pt>
                <c:pt idx="12551">
                  <c:v>13.974464936170207</c:v>
                </c:pt>
                <c:pt idx="12552">
                  <c:v>13.975296085106379</c:v>
                </c:pt>
                <c:pt idx="12553">
                  <c:v>13.975711659574465</c:v>
                </c:pt>
                <c:pt idx="12554">
                  <c:v>13.975711659574463</c:v>
                </c:pt>
                <c:pt idx="12555">
                  <c:v>13.975711659574463</c:v>
                </c:pt>
                <c:pt idx="12556">
                  <c:v>13.975296085106377</c:v>
                </c:pt>
                <c:pt idx="12557">
                  <c:v>13.974023361702121</c:v>
                </c:pt>
                <c:pt idx="12558">
                  <c:v>13.971919531914889</c:v>
                </c:pt>
                <c:pt idx="12559">
                  <c:v>13.970646808510631</c:v>
                </c:pt>
                <c:pt idx="12560">
                  <c:v>13.968516978723397</c:v>
                </c:pt>
                <c:pt idx="12561">
                  <c:v>13.967659829787229</c:v>
                </c:pt>
                <c:pt idx="12562">
                  <c:v>13.967244297872337</c:v>
                </c:pt>
                <c:pt idx="12563">
                  <c:v>13.967244297872337</c:v>
                </c:pt>
                <c:pt idx="12564">
                  <c:v>13.967659829787229</c:v>
                </c:pt>
                <c:pt idx="12565">
                  <c:v>13.968490936170207</c:v>
                </c:pt>
                <c:pt idx="12566">
                  <c:v>13.968490936170209</c:v>
                </c:pt>
                <c:pt idx="12567">
                  <c:v>13.968075361702125</c:v>
                </c:pt>
                <c:pt idx="12568">
                  <c:v>13.967659787234039</c:v>
                </c:pt>
                <c:pt idx="12569">
                  <c:v>13.967659787234039</c:v>
                </c:pt>
                <c:pt idx="12570">
                  <c:v>13.967659787234039</c:v>
                </c:pt>
                <c:pt idx="12571">
                  <c:v>13.967659787234039</c:v>
                </c:pt>
                <c:pt idx="12572">
                  <c:v>13.967244212765957</c:v>
                </c:pt>
                <c:pt idx="12573">
                  <c:v>13.966413063829791</c:v>
                </c:pt>
                <c:pt idx="12574">
                  <c:v>13.965581914893621</c:v>
                </c:pt>
                <c:pt idx="12575">
                  <c:v>13.964750765957453</c:v>
                </c:pt>
                <c:pt idx="12576">
                  <c:v>13.963919617021281</c:v>
                </c:pt>
                <c:pt idx="12577">
                  <c:v>13.963504085106386</c:v>
                </c:pt>
                <c:pt idx="12578">
                  <c:v>13.963504085106386</c:v>
                </c:pt>
                <c:pt idx="12579">
                  <c:v>13.9630885106383</c:v>
                </c:pt>
                <c:pt idx="12580">
                  <c:v>13.962672936170215</c:v>
                </c:pt>
                <c:pt idx="12581">
                  <c:v>13.962257361702132</c:v>
                </c:pt>
                <c:pt idx="12582">
                  <c:v>13.962672936170218</c:v>
                </c:pt>
                <c:pt idx="12583">
                  <c:v>13.963088510638304</c:v>
                </c:pt>
                <c:pt idx="12584">
                  <c:v>13.962257361702134</c:v>
                </c:pt>
                <c:pt idx="12585">
                  <c:v>13.961010680851071</c:v>
                </c:pt>
                <c:pt idx="12586">
                  <c:v>13.960153574468091</c:v>
                </c:pt>
                <c:pt idx="12587">
                  <c:v>13.958880893617026</c:v>
                </c:pt>
                <c:pt idx="12588">
                  <c:v>13.957608212765962</c:v>
                </c:pt>
                <c:pt idx="12589">
                  <c:v>13.956751106382981</c:v>
                </c:pt>
                <c:pt idx="12590">
                  <c:v>13.956751106382981</c:v>
                </c:pt>
                <c:pt idx="12591">
                  <c:v>13.956335574468085</c:v>
                </c:pt>
                <c:pt idx="12592">
                  <c:v>13.95592004255319</c:v>
                </c:pt>
                <c:pt idx="12593">
                  <c:v>13.954673361702126</c:v>
                </c:pt>
                <c:pt idx="12594">
                  <c:v>13.953400638297868</c:v>
                </c:pt>
                <c:pt idx="12595">
                  <c:v>13.952543489361696</c:v>
                </c:pt>
                <c:pt idx="12596">
                  <c:v>13.951686340425528</c:v>
                </c:pt>
                <c:pt idx="12597">
                  <c:v>13.950413617021274</c:v>
                </c:pt>
                <c:pt idx="12598">
                  <c:v>13.949140893617018</c:v>
                </c:pt>
                <c:pt idx="12599">
                  <c:v>13.948725319148934</c:v>
                </c:pt>
                <c:pt idx="12600">
                  <c:v>13.948725319148936</c:v>
                </c:pt>
                <c:pt idx="12601">
                  <c:v>13.948725319148936</c:v>
                </c:pt>
                <c:pt idx="12602">
                  <c:v>13.948283744680852</c:v>
                </c:pt>
                <c:pt idx="12603">
                  <c:v>13.947842170212766</c:v>
                </c:pt>
                <c:pt idx="12604">
                  <c:v>13.947842170212766</c:v>
                </c:pt>
                <c:pt idx="12605">
                  <c:v>13.948673276595747</c:v>
                </c:pt>
                <c:pt idx="12606">
                  <c:v>13.94825774468085</c:v>
                </c:pt>
                <c:pt idx="12607">
                  <c:v>13.947842212765956</c:v>
                </c:pt>
                <c:pt idx="12608">
                  <c:v>13.947426680851061</c:v>
                </c:pt>
                <c:pt idx="12609">
                  <c:v>13.947426680851061</c:v>
                </c:pt>
                <c:pt idx="12610">
                  <c:v>13.947426680851059</c:v>
                </c:pt>
                <c:pt idx="12611">
                  <c:v>13.946595574468081</c:v>
                </c:pt>
                <c:pt idx="12612">
                  <c:v>13.945764468085104</c:v>
                </c:pt>
                <c:pt idx="12613">
                  <c:v>13.945764468085104</c:v>
                </c:pt>
                <c:pt idx="12614">
                  <c:v>13.946180042553189</c:v>
                </c:pt>
                <c:pt idx="12615">
                  <c:v>13.947011191489361</c:v>
                </c:pt>
                <c:pt idx="12616">
                  <c:v>13.94869944680851</c:v>
                </c:pt>
                <c:pt idx="12617">
                  <c:v>13.950829276595746</c:v>
                </c:pt>
                <c:pt idx="12618">
                  <c:v>13.952933106382982</c:v>
                </c:pt>
                <c:pt idx="12619">
                  <c:v>13.955036936170217</c:v>
                </c:pt>
                <c:pt idx="12620">
                  <c:v>13.957556340425535</c:v>
                </c:pt>
                <c:pt idx="12621">
                  <c:v>13.960075744680854</c:v>
                </c:pt>
                <c:pt idx="12622">
                  <c:v>13.963010680851065</c:v>
                </c:pt>
                <c:pt idx="12623">
                  <c:v>13.965945617021276</c:v>
                </c:pt>
                <c:pt idx="12624">
                  <c:v>13.968049404255318</c:v>
                </c:pt>
                <c:pt idx="12625">
                  <c:v>13.969296085106381</c:v>
                </c:pt>
                <c:pt idx="12626">
                  <c:v>13.970542765957443</c:v>
                </c:pt>
                <c:pt idx="12627">
                  <c:v>13.972231021276592</c:v>
                </c:pt>
                <c:pt idx="12628">
                  <c:v>13.973919276595741</c:v>
                </c:pt>
                <c:pt idx="12629">
                  <c:v>13.974750382978719</c:v>
                </c:pt>
                <c:pt idx="12630">
                  <c:v>13.975581489361698</c:v>
                </c:pt>
                <c:pt idx="12631">
                  <c:v>13.975581489361698</c:v>
                </c:pt>
                <c:pt idx="12632">
                  <c:v>13.975139914893616</c:v>
                </c:pt>
                <c:pt idx="12633">
                  <c:v>13.974308765957444</c:v>
                </c:pt>
                <c:pt idx="12634">
                  <c:v>13.97303604255319</c:v>
                </c:pt>
                <c:pt idx="12635">
                  <c:v>13.971763319148932</c:v>
                </c:pt>
                <c:pt idx="12636">
                  <c:v>13.970075063829782</c:v>
                </c:pt>
                <c:pt idx="12637">
                  <c:v>13.967971276595739</c:v>
                </c:pt>
                <c:pt idx="12638">
                  <c:v>13.966283021276588</c:v>
                </c:pt>
                <c:pt idx="12639">
                  <c:v>13.96459476595744</c:v>
                </c:pt>
                <c:pt idx="12640">
                  <c:v>13.964153191489354</c:v>
                </c:pt>
                <c:pt idx="12641">
                  <c:v>13.964153191489352</c:v>
                </c:pt>
                <c:pt idx="12642">
                  <c:v>13.963737659574461</c:v>
                </c:pt>
                <c:pt idx="12643">
                  <c:v>13.96290655319148</c:v>
                </c:pt>
                <c:pt idx="12644">
                  <c:v>13.962075446808504</c:v>
                </c:pt>
                <c:pt idx="12645">
                  <c:v>13.961659914893609</c:v>
                </c:pt>
                <c:pt idx="12646">
                  <c:v>13.960387234042546</c:v>
                </c:pt>
                <c:pt idx="12647">
                  <c:v>13.959114553191483</c:v>
                </c:pt>
                <c:pt idx="12648">
                  <c:v>13.958257404255312</c:v>
                </c:pt>
                <c:pt idx="12649">
                  <c:v>13.957841872340421</c:v>
                </c:pt>
                <c:pt idx="12650">
                  <c:v>13.957841872340422</c:v>
                </c:pt>
                <c:pt idx="12651">
                  <c:v>13.957841872340422</c:v>
                </c:pt>
                <c:pt idx="12652">
                  <c:v>13.958283446808508</c:v>
                </c:pt>
                <c:pt idx="12653">
                  <c:v>13.958698978723401</c:v>
                </c:pt>
                <c:pt idx="12654">
                  <c:v>13.959114510638296</c:v>
                </c:pt>
                <c:pt idx="12655">
                  <c:v>13.959114510638296</c:v>
                </c:pt>
                <c:pt idx="12656">
                  <c:v>13.958698936170213</c:v>
                </c:pt>
                <c:pt idx="12657">
                  <c:v>13.958698936170213</c:v>
                </c:pt>
                <c:pt idx="12658">
                  <c:v>13.959971617021278</c:v>
                </c:pt>
                <c:pt idx="12659">
                  <c:v>13.961244297872344</c:v>
                </c:pt>
                <c:pt idx="12660">
                  <c:v>13.962516978723409</c:v>
                </c:pt>
                <c:pt idx="12661">
                  <c:v>13.963789659574472</c:v>
                </c:pt>
                <c:pt idx="12662">
                  <c:v>13.965062340425535</c:v>
                </c:pt>
                <c:pt idx="12663">
                  <c:v>13.965893489361706</c:v>
                </c:pt>
                <c:pt idx="12664">
                  <c:v>13.966309063829792</c:v>
                </c:pt>
                <c:pt idx="12665">
                  <c:v>13.966309063829792</c:v>
                </c:pt>
                <c:pt idx="12666">
                  <c:v>13.966309063829792</c:v>
                </c:pt>
                <c:pt idx="12667">
                  <c:v>13.966309063829788</c:v>
                </c:pt>
                <c:pt idx="12668">
                  <c:v>13.965893489361706</c:v>
                </c:pt>
                <c:pt idx="12669">
                  <c:v>13.965062382978726</c:v>
                </c:pt>
                <c:pt idx="12670">
                  <c:v>13.964646851063831</c:v>
                </c:pt>
                <c:pt idx="12671">
                  <c:v>13.964646851063831</c:v>
                </c:pt>
                <c:pt idx="12672">
                  <c:v>13.964646851063831</c:v>
                </c:pt>
                <c:pt idx="12673">
                  <c:v>13.964231319148935</c:v>
                </c:pt>
                <c:pt idx="12674">
                  <c:v>13.962958638297872</c:v>
                </c:pt>
                <c:pt idx="12675">
                  <c:v>13.96210153191489</c:v>
                </c:pt>
                <c:pt idx="12676">
                  <c:v>13.961685999999993</c:v>
                </c:pt>
                <c:pt idx="12677">
                  <c:v>13.961685999999993</c:v>
                </c:pt>
                <c:pt idx="12678">
                  <c:v>13.962932680851056</c:v>
                </c:pt>
                <c:pt idx="12679">
                  <c:v>13.964620936170203</c:v>
                </c:pt>
                <c:pt idx="12680">
                  <c:v>13.965867617021265</c:v>
                </c:pt>
                <c:pt idx="12681">
                  <c:v>13.967555872340418</c:v>
                </c:pt>
                <c:pt idx="12682">
                  <c:v>13.969244127659566</c:v>
                </c:pt>
                <c:pt idx="12683">
                  <c:v>13.970932382978711</c:v>
                </c:pt>
                <c:pt idx="12684">
                  <c:v>13.972205063829778</c:v>
                </c:pt>
                <c:pt idx="12685">
                  <c:v>13.973477744680842</c:v>
                </c:pt>
                <c:pt idx="12686">
                  <c:v>13.974334851063821</c:v>
                </c:pt>
                <c:pt idx="12687">
                  <c:v>13.974334851063821</c:v>
                </c:pt>
                <c:pt idx="12688">
                  <c:v>13.974334851063821</c:v>
                </c:pt>
                <c:pt idx="12689">
                  <c:v>13.974750382978716</c:v>
                </c:pt>
                <c:pt idx="12690">
                  <c:v>13.976023063829782</c:v>
                </c:pt>
                <c:pt idx="12691">
                  <c:v>13.977295744680845</c:v>
                </c:pt>
                <c:pt idx="12692">
                  <c:v>13.978152851063824</c:v>
                </c:pt>
                <c:pt idx="12693">
                  <c:v>13.978152851063824</c:v>
                </c:pt>
                <c:pt idx="12694">
                  <c:v>13.978152851063824</c:v>
                </c:pt>
                <c:pt idx="12695">
                  <c:v>13.977737319148929</c:v>
                </c:pt>
                <c:pt idx="12696">
                  <c:v>13.977737319148927</c:v>
                </c:pt>
                <c:pt idx="12697">
                  <c:v>13.977321787234036</c:v>
                </c:pt>
                <c:pt idx="12698">
                  <c:v>13.976906255319141</c:v>
                </c:pt>
                <c:pt idx="12699">
                  <c:v>13.976464680851056</c:v>
                </c:pt>
                <c:pt idx="12700">
                  <c:v>13.976906255319141</c:v>
                </c:pt>
                <c:pt idx="12701">
                  <c:v>13.977347829787226</c:v>
                </c:pt>
                <c:pt idx="12702">
                  <c:v>13.978204936170206</c:v>
                </c:pt>
                <c:pt idx="12703">
                  <c:v>13.979893191489355</c:v>
                </c:pt>
                <c:pt idx="12704">
                  <c:v>13.9819969787234</c:v>
                </c:pt>
                <c:pt idx="12705">
                  <c:v>13.983685234042548</c:v>
                </c:pt>
                <c:pt idx="12706">
                  <c:v>13.984931914893615</c:v>
                </c:pt>
                <c:pt idx="12707">
                  <c:v>13.986178595744679</c:v>
                </c:pt>
                <c:pt idx="12708">
                  <c:v>13.987425276595745</c:v>
                </c:pt>
                <c:pt idx="12709">
                  <c:v>13.98869795744681</c:v>
                </c:pt>
                <c:pt idx="12710">
                  <c:v>13.988697957446808</c:v>
                </c:pt>
                <c:pt idx="12711">
                  <c:v>13.98911353191489</c:v>
                </c:pt>
                <c:pt idx="12712">
                  <c:v>13.989529106382976</c:v>
                </c:pt>
                <c:pt idx="12713">
                  <c:v>13.989529106382976</c:v>
                </c:pt>
                <c:pt idx="12714">
                  <c:v>13.989113531914894</c:v>
                </c:pt>
                <c:pt idx="12715">
                  <c:v>13.989113531914894</c:v>
                </c:pt>
                <c:pt idx="12716">
                  <c:v>13.989113531914894</c:v>
                </c:pt>
                <c:pt idx="12717">
                  <c:v>13.989529063829789</c:v>
                </c:pt>
                <c:pt idx="12718">
                  <c:v>13.989529063829785</c:v>
                </c:pt>
                <c:pt idx="12719">
                  <c:v>13.989529063829785</c:v>
                </c:pt>
                <c:pt idx="12720">
                  <c:v>13.989113489361703</c:v>
                </c:pt>
                <c:pt idx="12721">
                  <c:v>13.988697914893617</c:v>
                </c:pt>
                <c:pt idx="12722">
                  <c:v>13.987866765957447</c:v>
                </c:pt>
                <c:pt idx="12723">
                  <c:v>13.987035617021276</c:v>
                </c:pt>
                <c:pt idx="12724">
                  <c:v>13.986204510638297</c:v>
                </c:pt>
                <c:pt idx="12725">
                  <c:v>13.9857889787234</c:v>
                </c:pt>
                <c:pt idx="12726">
                  <c:v>13.9857889787234</c:v>
                </c:pt>
                <c:pt idx="12727">
                  <c:v>13.985788978723397</c:v>
                </c:pt>
                <c:pt idx="12728">
                  <c:v>13.985788978723397</c:v>
                </c:pt>
                <c:pt idx="12729">
                  <c:v>13.986646127659565</c:v>
                </c:pt>
                <c:pt idx="12730">
                  <c:v>13.988334382978717</c:v>
                </c:pt>
                <c:pt idx="12731">
                  <c:v>13.990022638297866</c:v>
                </c:pt>
                <c:pt idx="12732">
                  <c:v>13.991710893617014</c:v>
                </c:pt>
                <c:pt idx="12733">
                  <c:v>13.994645829787226</c:v>
                </c:pt>
                <c:pt idx="12734">
                  <c:v>13.998463914893609</c:v>
                </c:pt>
                <c:pt idx="12735">
                  <c:v>14.002281999999992</c:v>
                </c:pt>
                <c:pt idx="12736">
                  <c:v>14.006100085106375</c:v>
                </c:pt>
                <c:pt idx="12737">
                  <c:v>14.009476595744674</c:v>
                </c:pt>
                <c:pt idx="12738">
                  <c:v>14.013268680851057</c:v>
                </c:pt>
                <c:pt idx="12739">
                  <c:v>14.017060765957439</c:v>
                </c:pt>
                <c:pt idx="12740">
                  <c:v>14.020852808510629</c:v>
                </c:pt>
                <c:pt idx="12741">
                  <c:v>14.024644851063819</c:v>
                </c:pt>
                <c:pt idx="12742">
                  <c:v>14.028436893617009</c:v>
                </c:pt>
                <c:pt idx="12743">
                  <c:v>14.032228936170204</c:v>
                </c:pt>
                <c:pt idx="12744">
                  <c:v>14.03646255319148</c:v>
                </c:pt>
                <c:pt idx="12745">
                  <c:v>14.040254595744674</c:v>
                </c:pt>
                <c:pt idx="12746">
                  <c:v>14.043631106382971</c:v>
                </c:pt>
                <c:pt idx="12747">
                  <c:v>14.046566042553186</c:v>
                </c:pt>
                <c:pt idx="12748">
                  <c:v>14.049500978723399</c:v>
                </c:pt>
                <c:pt idx="12749">
                  <c:v>14.051189234042548</c:v>
                </c:pt>
                <c:pt idx="12750">
                  <c:v>14.052020340425525</c:v>
                </c:pt>
                <c:pt idx="12751">
                  <c:v>14.052461914893611</c:v>
                </c:pt>
                <c:pt idx="12752">
                  <c:v>14.052461914893614</c:v>
                </c:pt>
                <c:pt idx="12753">
                  <c:v>14.053319063829784</c:v>
                </c:pt>
                <c:pt idx="12754">
                  <c:v>14.053760638297872</c:v>
                </c:pt>
                <c:pt idx="12755">
                  <c:v>14.054202212765958</c:v>
                </c:pt>
                <c:pt idx="12756">
                  <c:v>14.055033361702131</c:v>
                </c:pt>
                <c:pt idx="12757">
                  <c:v>14.056306042553196</c:v>
                </c:pt>
                <c:pt idx="12758">
                  <c:v>14.057578723404262</c:v>
                </c:pt>
                <c:pt idx="12759">
                  <c:v>14.058851404255327</c:v>
                </c:pt>
                <c:pt idx="12760">
                  <c:v>14.06012408510639</c:v>
                </c:pt>
                <c:pt idx="12761">
                  <c:v>14.062227914893624</c:v>
                </c:pt>
                <c:pt idx="12762">
                  <c:v>14.06433174468086</c:v>
                </c:pt>
                <c:pt idx="12763">
                  <c:v>14.066435574468093</c:v>
                </c:pt>
                <c:pt idx="12764">
                  <c:v>14.068565404255327</c:v>
                </c:pt>
                <c:pt idx="12765">
                  <c:v>14.070695234042558</c:v>
                </c:pt>
                <c:pt idx="12766">
                  <c:v>14.072383489361707</c:v>
                </c:pt>
                <c:pt idx="12767">
                  <c:v>14.074902851063833</c:v>
                </c:pt>
                <c:pt idx="12768">
                  <c:v>14.077837787234042</c:v>
                </c:pt>
                <c:pt idx="12769">
                  <c:v>14.081214297872339</c:v>
                </c:pt>
                <c:pt idx="12770">
                  <c:v>14.085006382978724</c:v>
                </c:pt>
                <c:pt idx="12771">
                  <c:v>14.088798468085105</c:v>
                </c:pt>
                <c:pt idx="12772">
                  <c:v>14.091759404255317</c:v>
                </c:pt>
                <c:pt idx="12773">
                  <c:v>14.094304808510634</c:v>
                </c:pt>
                <c:pt idx="12774">
                  <c:v>14.096850212765952</c:v>
                </c:pt>
                <c:pt idx="12775">
                  <c:v>14.099395617021273</c:v>
                </c:pt>
                <c:pt idx="12776">
                  <c:v>14.101083872340423</c:v>
                </c:pt>
                <c:pt idx="12777">
                  <c:v>14.101499404255318</c:v>
                </c:pt>
                <c:pt idx="12778">
                  <c:v>14.101499404255318</c:v>
                </c:pt>
                <c:pt idx="12779">
                  <c:v>14.101083829787234</c:v>
                </c:pt>
                <c:pt idx="12780">
                  <c:v>14.098564468085108</c:v>
                </c:pt>
                <c:pt idx="12781">
                  <c:v>14.095603531914895</c:v>
                </c:pt>
                <c:pt idx="12782">
                  <c:v>14.093058170212766</c:v>
                </c:pt>
                <c:pt idx="12783">
                  <c:v>14.090512808510638</c:v>
                </c:pt>
                <c:pt idx="12784">
                  <c:v>14.087551872340427</c:v>
                </c:pt>
                <c:pt idx="12785">
                  <c:v>14.083318212765958</c:v>
                </c:pt>
                <c:pt idx="12786">
                  <c:v>14.078669021276596</c:v>
                </c:pt>
                <c:pt idx="12787">
                  <c:v>14.074461404255318</c:v>
                </c:pt>
                <c:pt idx="12788">
                  <c:v>14.069838212765958</c:v>
                </c:pt>
                <c:pt idx="12789">
                  <c:v>14.065215021276599</c:v>
                </c:pt>
                <c:pt idx="12790">
                  <c:v>14.060591829787239</c:v>
                </c:pt>
                <c:pt idx="12791">
                  <c:v>14.055942638297875</c:v>
                </c:pt>
                <c:pt idx="12792">
                  <c:v>14.051735021276601</c:v>
                </c:pt>
                <c:pt idx="12793">
                  <c:v>14.047942978723409</c:v>
                </c:pt>
                <c:pt idx="12794">
                  <c:v>14.04456646808511</c:v>
                </c:pt>
                <c:pt idx="12795">
                  <c:v>14.042047106382984</c:v>
                </c:pt>
                <c:pt idx="12796">
                  <c:v>14.041190000000004</c:v>
                </c:pt>
                <c:pt idx="12797">
                  <c:v>14.041190000000004</c:v>
                </c:pt>
                <c:pt idx="12798">
                  <c:v>14.040748425531916</c:v>
                </c:pt>
                <c:pt idx="12799">
                  <c:v>14.039891319148934</c:v>
                </c:pt>
                <c:pt idx="12800">
                  <c:v>14.038618638297869</c:v>
                </c:pt>
                <c:pt idx="12801">
                  <c:v>14.037761531914891</c:v>
                </c:pt>
                <c:pt idx="12802">
                  <c:v>14.036904425531908</c:v>
                </c:pt>
                <c:pt idx="12803">
                  <c:v>14.035631702127654</c:v>
                </c:pt>
                <c:pt idx="12804">
                  <c:v>14.035631702127654</c:v>
                </c:pt>
                <c:pt idx="12805">
                  <c:v>14.03604727659574</c:v>
                </c:pt>
                <c:pt idx="12806">
                  <c:v>14.036462851063824</c:v>
                </c:pt>
                <c:pt idx="12807">
                  <c:v>14.03687842553191</c:v>
                </c:pt>
                <c:pt idx="12808">
                  <c:v>14.036462851063828</c:v>
                </c:pt>
                <c:pt idx="12809">
                  <c:v>14.035631702127658</c:v>
                </c:pt>
                <c:pt idx="12810">
                  <c:v>14.034800553191486</c:v>
                </c:pt>
                <c:pt idx="12811">
                  <c:v>14.032255191489361</c:v>
                </c:pt>
                <c:pt idx="12812">
                  <c:v>14.029294255319149</c:v>
                </c:pt>
                <c:pt idx="12813">
                  <c:v>14.026359319148938</c:v>
                </c:pt>
                <c:pt idx="12814">
                  <c:v>14.023424382978725</c:v>
                </c:pt>
                <c:pt idx="12815">
                  <c:v>14.020489446808512</c:v>
                </c:pt>
                <c:pt idx="12816">
                  <c:v>14.017528510638298</c:v>
                </c:pt>
                <c:pt idx="12817">
                  <c:v>14.014151999999999</c:v>
                </c:pt>
                <c:pt idx="12818">
                  <c:v>14.010359914893616</c:v>
                </c:pt>
                <c:pt idx="12819">
                  <c:v>14.006567829787235</c:v>
                </c:pt>
                <c:pt idx="12820">
                  <c:v>14.002775744680854</c:v>
                </c:pt>
                <c:pt idx="12821">
                  <c:v>13.998983659574467</c:v>
                </c:pt>
                <c:pt idx="12822">
                  <c:v>13.99560714893617</c:v>
                </c:pt>
                <c:pt idx="12823">
                  <c:v>13.992646212765957</c:v>
                </c:pt>
                <c:pt idx="12824">
                  <c:v>13.99139953191489</c:v>
                </c:pt>
                <c:pt idx="12825">
                  <c:v>13.990983957446808</c:v>
                </c:pt>
                <c:pt idx="12826">
                  <c:v>13.990983957446808</c:v>
                </c:pt>
                <c:pt idx="12827">
                  <c:v>13.993087787234042</c:v>
                </c:pt>
                <c:pt idx="12828">
                  <c:v>13.995191617021273</c:v>
                </c:pt>
                <c:pt idx="12829">
                  <c:v>13.996879872340426</c:v>
                </c:pt>
                <c:pt idx="12830">
                  <c:v>13.998568127659574</c:v>
                </c:pt>
                <c:pt idx="12831">
                  <c:v>14.00067195744681</c:v>
                </c:pt>
                <c:pt idx="12832">
                  <c:v>14.003632936170215</c:v>
                </c:pt>
                <c:pt idx="12833">
                  <c:v>14.007866553191489</c:v>
                </c:pt>
                <c:pt idx="12834">
                  <c:v>14.012515744680854</c:v>
                </c:pt>
                <c:pt idx="12835">
                  <c:v>14.0175805106383</c:v>
                </c:pt>
                <c:pt idx="12836">
                  <c:v>14.022645276595746</c:v>
                </c:pt>
                <c:pt idx="12837">
                  <c:v>14.028125617021278</c:v>
                </c:pt>
                <c:pt idx="12838">
                  <c:v>14.033190382978722</c:v>
                </c:pt>
                <c:pt idx="12839">
                  <c:v>14.037839574468082</c:v>
                </c:pt>
                <c:pt idx="12840">
                  <c:v>14.041631617021272</c:v>
                </c:pt>
                <c:pt idx="12841">
                  <c:v>14.045865276595737</c:v>
                </c:pt>
                <c:pt idx="12842">
                  <c:v>14.049657361702121</c:v>
                </c:pt>
                <c:pt idx="12843">
                  <c:v>14.052618297872332</c:v>
                </c:pt>
                <c:pt idx="12844">
                  <c:v>14.05557927659574</c:v>
                </c:pt>
                <c:pt idx="12845">
                  <c:v>14.059397361702121</c:v>
                </c:pt>
                <c:pt idx="12846">
                  <c:v>14.064046553191487</c:v>
                </c:pt>
                <c:pt idx="12847">
                  <c:v>14.068695744680848</c:v>
                </c:pt>
                <c:pt idx="12848">
                  <c:v>14.073344936170209</c:v>
                </c:pt>
                <c:pt idx="12849">
                  <c:v>14.076721446808508</c:v>
                </c:pt>
                <c:pt idx="12850">
                  <c:v>14.079266851063828</c:v>
                </c:pt>
                <c:pt idx="12851">
                  <c:v>14.080955106382978</c:v>
                </c:pt>
                <c:pt idx="12852">
                  <c:v>14.082227787234041</c:v>
                </c:pt>
                <c:pt idx="12853">
                  <c:v>14.083916042553193</c:v>
                </c:pt>
                <c:pt idx="12854">
                  <c:v>14.086019872340426</c:v>
                </c:pt>
                <c:pt idx="12855">
                  <c:v>14.088539276595746</c:v>
                </c:pt>
                <c:pt idx="12856">
                  <c:v>14.091474255319154</c:v>
                </c:pt>
                <c:pt idx="12857">
                  <c:v>14.093578085106389</c:v>
                </c:pt>
                <c:pt idx="12858">
                  <c:v>14.096539021276604</c:v>
                </c:pt>
                <c:pt idx="12859">
                  <c:v>14.099915531914899</c:v>
                </c:pt>
                <c:pt idx="12860">
                  <c:v>14.103707617021282</c:v>
                </c:pt>
                <c:pt idx="12861">
                  <c:v>14.106642553191497</c:v>
                </c:pt>
                <c:pt idx="12862">
                  <c:v>14.109161957446814</c:v>
                </c:pt>
                <c:pt idx="12863">
                  <c:v>14.111265787234048</c:v>
                </c:pt>
                <c:pt idx="12864">
                  <c:v>14.113369617021283</c:v>
                </c:pt>
                <c:pt idx="12865">
                  <c:v>14.116330553191494</c:v>
                </c:pt>
                <c:pt idx="12866">
                  <c:v>14.120122638297877</c:v>
                </c:pt>
                <c:pt idx="12867">
                  <c:v>14.124330297872342</c:v>
                </c:pt>
                <c:pt idx="12868">
                  <c:v>14.128122382978725</c:v>
                </c:pt>
                <c:pt idx="12869">
                  <c:v>14.13022621276596</c:v>
                </c:pt>
                <c:pt idx="12870">
                  <c:v>14.132330000000003</c:v>
                </c:pt>
                <c:pt idx="12871">
                  <c:v>14.133576680851064</c:v>
                </c:pt>
                <c:pt idx="12872">
                  <c:v>14.134823361702127</c:v>
                </c:pt>
                <c:pt idx="12873">
                  <c:v>14.136511617021274</c:v>
                </c:pt>
                <c:pt idx="12874">
                  <c:v>14.136927148936165</c:v>
                </c:pt>
                <c:pt idx="12875">
                  <c:v>14.136927148936167</c:v>
                </c:pt>
                <c:pt idx="12876">
                  <c:v>14.137342680851061</c:v>
                </c:pt>
                <c:pt idx="12877">
                  <c:v>14.137758212765954</c:v>
                </c:pt>
                <c:pt idx="12878">
                  <c:v>14.138173744680847</c:v>
                </c:pt>
                <c:pt idx="12879">
                  <c:v>14.13858927659574</c:v>
                </c:pt>
                <c:pt idx="12880">
                  <c:v>14.137732170212759</c:v>
                </c:pt>
                <c:pt idx="12881">
                  <c:v>14.136459489361696</c:v>
                </c:pt>
                <c:pt idx="12882">
                  <c:v>14.136459489361696</c:v>
                </c:pt>
                <c:pt idx="12883">
                  <c:v>14.136017914893614</c:v>
                </c:pt>
                <c:pt idx="12884">
                  <c:v>14.135602340425528</c:v>
                </c:pt>
                <c:pt idx="12885">
                  <c:v>14.135602340425528</c:v>
                </c:pt>
                <c:pt idx="12886">
                  <c:v>14.134745234042551</c:v>
                </c:pt>
                <c:pt idx="12887">
                  <c:v>14.133914127659574</c:v>
                </c:pt>
                <c:pt idx="12888">
                  <c:v>14.132225872340426</c:v>
                </c:pt>
                <c:pt idx="12889">
                  <c:v>14.129706468085107</c:v>
                </c:pt>
                <c:pt idx="12890">
                  <c:v>14.127602638297873</c:v>
                </c:pt>
                <c:pt idx="12891">
                  <c:v>14.125914382978724</c:v>
                </c:pt>
                <c:pt idx="12892">
                  <c:v>14.122953446808513</c:v>
                </c:pt>
                <c:pt idx="12893">
                  <c:v>14.119992510638305</c:v>
                </c:pt>
                <c:pt idx="12894">
                  <c:v>14.117031574468093</c:v>
                </c:pt>
                <c:pt idx="12895">
                  <c:v>14.114486170212773</c:v>
                </c:pt>
                <c:pt idx="12896">
                  <c:v>14.113655021276601</c:v>
                </c:pt>
                <c:pt idx="12897">
                  <c:v>14.113655021276601</c:v>
                </c:pt>
                <c:pt idx="12898">
                  <c:v>14.112382340425537</c:v>
                </c:pt>
                <c:pt idx="12899">
                  <c:v>14.111525191489369</c:v>
                </c:pt>
                <c:pt idx="12900">
                  <c:v>14.10983693617022</c:v>
                </c:pt>
                <c:pt idx="12901">
                  <c:v>14.107733106382984</c:v>
                </c:pt>
                <c:pt idx="12902">
                  <c:v>14.10604480851064</c:v>
                </c:pt>
                <c:pt idx="12903">
                  <c:v>14.104356510638299</c:v>
                </c:pt>
                <c:pt idx="12904">
                  <c:v>14.103083829787236</c:v>
                </c:pt>
                <c:pt idx="12905">
                  <c:v>14.101811148936173</c:v>
                </c:pt>
                <c:pt idx="12906">
                  <c:v>14.101395574468087</c:v>
                </c:pt>
                <c:pt idx="12907">
                  <c:v>14.100980000000002</c:v>
                </c:pt>
                <c:pt idx="12908">
                  <c:v>14.101837148936172</c:v>
                </c:pt>
                <c:pt idx="12909">
                  <c:v>14.102694255319149</c:v>
                </c:pt>
                <c:pt idx="12910">
                  <c:v>14.103551361702127</c:v>
                </c:pt>
                <c:pt idx="12911">
                  <c:v>14.104408468085104</c:v>
                </c:pt>
                <c:pt idx="12912">
                  <c:v>14.104408468085104</c:v>
                </c:pt>
                <c:pt idx="12913">
                  <c:v>14.103551319148933</c:v>
                </c:pt>
                <c:pt idx="12914">
                  <c:v>14.102278595744677</c:v>
                </c:pt>
                <c:pt idx="12915">
                  <c:v>14.101005914893614</c:v>
                </c:pt>
                <c:pt idx="12916">
                  <c:v>14.101421446808505</c:v>
                </c:pt>
                <c:pt idx="12917">
                  <c:v>14.101421446808505</c:v>
                </c:pt>
                <c:pt idx="12918">
                  <c:v>14.101863021276591</c:v>
                </c:pt>
                <c:pt idx="12919">
                  <c:v>14.101863021276591</c:v>
                </c:pt>
                <c:pt idx="12920">
                  <c:v>14.101421446808505</c:v>
                </c:pt>
                <c:pt idx="12921">
                  <c:v>14.102278595744677</c:v>
                </c:pt>
                <c:pt idx="12922">
                  <c:v>14.102694127659573</c:v>
                </c:pt>
                <c:pt idx="12923">
                  <c:v>14.10227859574468</c:v>
                </c:pt>
                <c:pt idx="12924">
                  <c:v>14.102720170212766</c:v>
                </c:pt>
                <c:pt idx="12925">
                  <c:v>14.103161744680849</c:v>
                </c:pt>
                <c:pt idx="12926">
                  <c:v>14.103603319148935</c:v>
                </c:pt>
                <c:pt idx="12927">
                  <c:v>14.104460425531915</c:v>
                </c:pt>
                <c:pt idx="12928">
                  <c:v>14.10573310638298</c:v>
                </c:pt>
                <c:pt idx="12929">
                  <c:v>14.10573310638298</c:v>
                </c:pt>
                <c:pt idx="12930">
                  <c:v>14.106174680851066</c:v>
                </c:pt>
                <c:pt idx="12931">
                  <c:v>14.106174680851066</c:v>
                </c:pt>
                <c:pt idx="12932">
                  <c:v>14.105317531914894</c:v>
                </c:pt>
                <c:pt idx="12933">
                  <c:v>14.105733063829788</c:v>
                </c:pt>
                <c:pt idx="12934">
                  <c:v>14.106148638297874</c:v>
                </c:pt>
                <c:pt idx="12935">
                  <c:v>14.106979744680851</c:v>
                </c:pt>
                <c:pt idx="12936">
                  <c:v>14.108226425531914</c:v>
                </c:pt>
                <c:pt idx="12937">
                  <c:v>14.108642000000003</c:v>
                </c:pt>
                <c:pt idx="12938">
                  <c:v>14.108642000000003</c:v>
                </c:pt>
                <c:pt idx="12939">
                  <c:v>14.109057574468089</c:v>
                </c:pt>
                <c:pt idx="12940">
                  <c:v>14.107784851063833</c:v>
                </c:pt>
                <c:pt idx="12941">
                  <c:v>14.106512127659578</c:v>
                </c:pt>
                <c:pt idx="12942">
                  <c:v>14.105265446808517</c:v>
                </c:pt>
                <c:pt idx="12943">
                  <c:v>14.103135617021282</c:v>
                </c:pt>
                <c:pt idx="12944">
                  <c:v>14.100590212765963</c:v>
                </c:pt>
                <c:pt idx="12945">
                  <c:v>14.099317489361706</c:v>
                </c:pt>
                <c:pt idx="12946">
                  <c:v>14.098486382978729</c:v>
                </c:pt>
                <c:pt idx="12947">
                  <c:v>14.09890191489362</c:v>
                </c:pt>
                <c:pt idx="12948">
                  <c:v>14.100174595744683</c:v>
                </c:pt>
                <c:pt idx="12949">
                  <c:v>14.101031744680853</c:v>
                </c:pt>
                <c:pt idx="12950">
                  <c:v>14.102304468085109</c:v>
                </c:pt>
                <c:pt idx="12951">
                  <c:v>14.104408297872343</c:v>
                </c:pt>
                <c:pt idx="12952">
                  <c:v>14.10695365957447</c:v>
                </c:pt>
                <c:pt idx="12953">
                  <c:v>14.109057489361703</c:v>
                </c:pt>
                <c:pt idx="12954">
                  <c:v>14.110745744680852</c:v>
                </c:pt>
                <c:pt idx="12955">
                  <c:v>14.112434</c:v>
                </c:pt>
                <c:pt idx="12956">
                  <c:v>14.114537829787229</c:v>
                </c:pt>
                <c:pt idx="12957">
                  <c:v>14.11705723404255</c:v>
                </c:pt>
                <c:pt idx="12958">
                  <c:v>14.119992212765956</c:v>
                </c:pt>
                <c:pt idx="12959">
                  <c:v>14.12292719148936</c:v>
                </c:pt>
                <c:pt idx="12960">
                  <c:v>14.127160851063826</c:v>
                </c:pt>
                <c:pt idx="12961">
                  <c:v>14.13181008510638</c:v>
                </c:pt>
                <c:pt idx="12962">
                  <c:v>14.13645927659574</c:v>
                </c:pt>
                <c:pt idx="12963">
                  <c:v>14.139835829787231</c:v>
                </c:pt>
                <c:pt idx="12964">
                  <c:v>14.142796808510637</c:v>
                </c:pt>
                <c:pt idx="12965">
                  <c:v>14.146173319148936</c:v>
                </c:pt>
                <c:pt idx="12966">
                  <c:v>14.14913429787234</c:v>
                </c:pt>
                <c:pt idx="12967">
                  <c:v>14.152510851063829</c:v>
                </c:pt>
                <c:pt idx="12968">
                  <c:v>14.154614680851063</c:v>
                </c:pt>
                <c:pt idx="12969">
                  <c:v>14.157575659574469</c:v>
                </c:pt>
                <c:pt idx="12970">
                  <c:v>14.161809276595745</c:v>
                </c:pt>
                <c:pt idx="12971">
                  <c:v>14.165185787234044</c:v>
                </c:pt>
                <c:pt idx="12972">
                  <c:v>14.168562297872347</c:v>
                </c:pt>
                <c:pt idx="12973">
                  <c:v>14.171497276595749</c:v>
                </c:pt>
                <c:pt idx="12974">
                  <c:v>14.174016680851068</c:v>
                </c:pt>
                <c:pt idx="12975">
                  <c:v>14.177393191489367</c:v>
                </c:pt>
                <c:pt idx="12976">
                  <c:v>14.180328170212769</c:v>
                </c:pt>
                <c:pt idx="12977">
                  <c:v>14.183263148936176</c:v>
                </c:pt>
                <c:pt idx="12978">
                  <c:v>14.186639659574473</c:v>
                </c:pt>
                <c:pt idx="12979">
                  <c:v>14.190457744680856</c:v>
                </c:pt>
                <c:pt idx="12980">
                  <c:v>14.194691404255323</c:v>
                </c:pt>
                <c:pt idx="12981">
                  <c:v>14.198483489361706</c:v>
                </c:pt>
                <c:pt idx="12982">
                  <c:v>14.202301574468089</c:v>
                </c:pt>
                <c:pt idx="12983">
                  <c:v>14.205678127659578</c:v>
                </c:pt>
                <c:pt idx="12984">
                  <c:v>14.209885787234045</c:v>
                </c:pt>
                <c:pt idx="12985">
                  <c:v>14.213262297872346</c:v>
                </c:pt>
                <c:pt idx="12986">
                  <c:v>14.215807659574471</c:v>
                </c:pt>
                <c:pt idx="12987">
                  <c:v>14.21918421276596</c:v>
                </c:pt>
                <c:pt idx="12988">
                  <c:v>14.222560765957448</c:v>
                </c:pt>
                <c:pt idx="12989">
                  <c:v>14.226352851063831</c:v>
                </c:pt>
                <c:pt idx="12990">
                  <c:v>14.230170936170213</c:v>
                </c:pt>
                <c:pt idx="12991">
                  <c:v>14.232716340425529</c:v>
                </c:pt>
                <c:pt idx="12992">
                  <c:v>14.234846170212764</c:v>
                </c:pt>
                <c:pt idx="12993">
                  <c:v>14.236118851063827</c:v>
                </c:pt>
                <c:pt idx="12994">
                  <c:v>14.236560425531909</c:v>
                </c:pt>
                <c:pt idx="12995">
                  <c:v>14.236560425531907</c:v>
                </c:pt>
                <c:pt idx="12996">
                  <c:v>14.235703276595736</c:v>
                </c:pt>
                <c:pt idx="12997">
                  <c:v>14.234015021276587</c:v>
                </c:pt>
                <c:pt idx="12998">
                  <c:v>14.231911191489356</c:v>
                </c:pt>
                <c:pt idx="12999">
                  <c:v>14.228950255319143</c:v>
                </c:pt>
                <c:pt idx="13000">
                  <c:v>14.225573744680846</c:v>
                </c:pt>
                <c:pt idx="13001">
                  <c:v>14.22302838297872</c:v>
                </c:pt>
                <c:pt idx="13002">
                  <c:v>14.220067446808509</c:v>
                </c:pt>
                <c:pt idx="13003">
                  <c:v>14.217963617021274</c:v>
                </c:pt>
                <c:pt idx="13004">
                  <c:v>14.215444212765954</c:v>
                </c:pt>
                <c:pt idx="13005">
                  <c:v>14.211652127659573</c:v>
                </c:pt>
                <c:pt idx="13006">
                  <c:v>14.207860042553193</c:v>
                </c:pt>
                <c:pt idx="13007">
                  <c:v>14.203626382978728</c:v>
                </c:pt>
                <c:pt idx="13008">
                  <c:v>14.198977148936173</c:v>
                </c:pt>
                <c:pt idx="13009">
                  <c:v>14.194743489361704</c:v>
                </c:pt>
                <c:pt idx="13010">
                  <c:v>14.190951404255317</c:v>
                </c:pt>
                <c:pt idx="13011">
                  <c:v>14.187990425531915</c:v>
                </c:pt>
                <c:pt idx="13012">
                  <c:v>14.18417234042553</c:v>
                </c:pt>
                <c:pt idx="13013">
                  <c:v>14.181211361702125</c:v>
                </c:pt>
                <c:pt idx="13014">
                  <c:v>14.178276382978721</c:v>
                </c:pt>
                <c:pt idx="13015">
                  <c:v>14.177003702127658</c:v>
                </c:pt>
                <c:pt idx="13016">
                  <c:v>14.175731021276595</c:v>
                </c:pt>
                <c:pt idx="13017">
                  <c:v>14.173185659574468</c:v>
                </c:pt>
                <c:pt idx="13018">
                  <c:v>14.170640297872342</c:v>
                </c:pt>
                <c:pt idx="13019">
                  <c:v>14.167679361702131</c:v>
                </c:pt>
                <c:pt idx="13020">
                  <c:v>14.165159957446813</c:v>
                </c:pt>
                <c:pt idx="13021">
                  <c:v>14.163887276595748</c:v>
                </c:pt>
                <c:pt idx="13022">
                  <c:v>14.162199021276599</c:v>
                </c:pt>
                <c:pt idx="13023">
                  <c:v>14.160952297872342</c:v>
                </c:pt>
                <c:pt idx="13024">
                  <c:v>14.160121148936174</c:v>
                </c:pt>
                <c:pt idx="13025">
                  <c:v>14.158432893617023</c:v>
                </c:pt>
                <c:pt idx="13026">
                  <c:v>14.156303106382982</c:v>
                </c:pt>
                <c:pt idx="13027">
                  <c:v>14.153342170212769</c:v>
                </c:pt>
                <c:pt idx="13028">
                  <c:v>14.152095446808511</c:v>
                </c:pt>
                <c:pt idx="13029">
                  <c:v>14.150407191489363</c:v>
                </c:pt>
                <c:pt idx="13030">
                  <c:v>14.148303361702132</c:v>
                </c:pt>
                <c:pt idx="13031">
                  <c:v>14.145368382978724</c:v>
                </c:pt>
                <c:pt idx="13032">
                  <c:v>14.143680127659575</c:v>
                </c:pt>
                <c:pt idx="13033">
                  <c:v>14.143238595744684</c:v>
                </c:pt>
                <c:pt idx="13034">
                  <c:v>14.144095702127663</c:v>
                </c:pt>
                <c:pt idx="13035">
                  <c:v>14.14495280851064</c:v>
                </c:pt>
                <c:pt idx="13036">
                  <c:v>14.14495280851064</c:v>
                </c:pt>
                <c:pt idx="13037">
                  <c:v>14.144511276595747</c:v>
                </c:pt>
                <c:pt idx="13038">
                  <c:v>14.14534242553192</c:v>
                </c:pt>
                <c:pt idx="13039">
                  <c:v>14.147030680851069</c:v>
                </c:pt>
                <c:pt idx="13040">
                  <c:v>14.1491345106383</c:v>
                </c:pt>
                <c:pt idx="13041">
                  <c:v>14.151653914893622</c:v>
                </c:pt>
                <c:pt idx="13042">
                  <c:v>14.155030425531919</c:v>
                </c:pt>
                <c:pt idx="13043">
                  <c:v>14.159679659574474</c:v>
                </c:pt>
                <c:pt idx="13044">
                  <c:v>14.164328851063834</c:v>
                </c:pt>
                <c:pt idx="13045">
                  <c:v>14.16939361702128</c:v>
                </c:pt>
                <c:pt idx="13046">
                  <c:v>14.175289531914895</c:v>
                </c:pt>
                <c:pt idx="13047">
                  <c:v>14.180769872340427</c:v>
                </c:pt>
                <c:pt idx="13048">
                  <c:v>14.185003489361701</c:v>
                </c:pt>
                <c:pt idx="13049">
                  <c:v>14.189652680851063</c:v>
                </c:pt>
                <c:pt idx="13050">
                  <c:v>14.193444765957445</c:v>
                </c:pt>
                <c:pt idx="13051">
                  <c:v>14.196821276595744</c:v>
                </c:pt>
                <c:pt idx="13052">
                  <c:v>14.201470468085104</c:v>
                </c:pt>
                <c:pt idx="13053">
                  <c:v>14.206535234042551</c:v>
                </c:pt>
                <c:pt idx="13054">
                  <c:v>14.211184468085106</c:v>
                </c:pt>
                <c:pt idx="13055">
                  <c:v>14.215833702127659</c:v>
                </c:pt>
                <c:pt idx="13056">
                  <c:v>14.219651787234039</c:v>
                </c:pt>
                <c:pt idx="13057">
                  <c:v>14.224716553191488</c:v>
                </c:pt>
                <c:pt idx="13058">
                  <c:v>14.228950212765954</c:v>
                </c:pt>
                <c:pt idx="13059">
                  <c:v>14.232326765957444</c:v>
                </c:pt>
                <c:pt idx="13060">
                  <c:v>14.236144851063829</c:v>
                </c:pt>
                <c:pt idx="13061">
                  <c:v>14.23993693617021</c:v>
                </c:pt>
                <c:pt idx="13062">
                  <c:v>14.242066723404255</c:v>
                </c:pt>
                <c:pt idx="13063">
                  <c:v>14.244196510638298</c:v>
                </c:pt>
                <c:pt idx="13064">
                  <c:v>14.246741872340429</c:v>
                </c:pt>
                <c:pt idx="13065">
                  <c:v>14.248845702127664</c:v>
                </c:pt>
                <c:pt idx="13066">
                  <c:v>14.250533957446812</c:v>
                </c:pt>
                <c:pt idx="13067">
                  <c:v>14.253053361702131</c:v>
                </c:pt>
                <c:pt idx="13068">
                  <c:v>14.254741617021281</c:v>
                </c:pt>
                <c:pt idx="13069">
                  <c:v>14.256845446808512</c:v>
                </c:pt>
                <c:pt idx="13070">
                  <c:v>14.259364851063832</c:v>
                </c:pt>
                <c:pt idx="13071">
                  <c:v>14.261468680851065</c:v>
                </c:pt>
                <c:pt idx="13072">
                  <c:v>14.264403659574469</c:v>
                </c:pt>
                <c:pt idx="13073">
                  <c:v>14.266533446808513</c:v>
                </c:pt>
                <c:pt idx="13074">
                  <c:v>14.26907880851064</c:v>
                </c:pt>
                <c:pt idx="13075">
                  <c:v>14.270767063829789</c:v>
                </c:pt>
                <c:pt idx="13076">
                  <c:v>14.271182638297873</c:v>
                </c:pt>
                <c:pt idx="13077">
                  <c:v>14.272039744680852</c:v>
                </c:pt>
                <c:pt idx="13078">
                  <c:v>14.273727999999998</c:v>
                </c:pt>
                <c:pt idx="13079">
                  <c:v>14.274585106382974</c:v>
                </c:pt>
                <c:pt idx="13080">
                  <c:v>14.275026638297865</c:v>
                </c:pt>
                <c:pt idx="13081">
                  <c:v>14.27416953191489</c:v>
                </c:pt>
                <c:pt idx="13082">
                  <c:v>14.274169531914888</c:v>
                </c:pt>
                <c:pt idx="13083">
                  <c:v>14.273312425531911</c:v>
                </c:pt>
                <c:pt idx="13084">
                  <c:v>14.273312425531911</c:v>
                </c:pt>
                <c:pt idx="13085">
                  <c:v>14.272896851063825</c:v>
                </c:pt>
                <c:pt idx="13086">
                  <c:v>14.271624170212759</c:v>
                </c:pt>
                <c:pt idx="13087">
                  <c:v>14.26993591489361</c:v>
                </c:pt>
                <c:pt idx="13088">
                  <c:v>14.268247659574461</c:v>
                </c:pt>
                <c:pt idx="13089">
                  <c:v>14.266117872340422</c:v>
                </c:pt>
                <c:pt idx="13090">
                  <c:v>14.262741361702128</c:v>
                </c:pt>
                <c:pt idx="13091">
                  <c:v>14.259364851063831</c:v>
                </c:pt>
                <c:pt idx="13092">
                  <c:v>14.256403914893619</c:v>
                </c:pt>
                <c:pt idx="13093">
                  <c:v>14.253027404255322</c:v>
                </c:pt>
                <c:pt idx="13094">
                  <c:v>14.250508000000002</c:v>
                </c:pt>
                <c:pt idx="13095">
                  <c:v>14.248819744680851</c:v>
                </c:pt>
                <c:pt idx="13096">
                  <c:v>14.246715914893615</c:v>
                </c:pt>
                <c:pt idx="13097">
                  <c:v>14.245027659574466</c:v>
                </c:pt>
                <c:pt idx="13098">
                  <c:v>14.242897872340425</c:v>
                </c:pt>
                <c:pt idx="13099">
                  <c:v>14.240794042553189</c:v>
                </c:pt>
                <c:pt idx="13100">
                  <c:v>14.237833106382977</c:v>
                </c:pt>
                <c:pt idx="13101">
                  <c:v>14.23445659574468</c:v>
                </c:pt>
                <c:pt idx="13102">
                  <c:v>14.230248936170211</c:v>
                </c:pt>
                <c:pt idx="13103">
                  <c:v>14.227287999999998</c:v>
                </c:pt>
                <c:pt idx="13104">
                  <c:v>14.223911489361699</c:v>
                </c:pt>
                <c:pt idx="13105">
                  <c:v>14.220950553191487</c:v>
                </c:pt>
                <c:pt idx="13106">
                  <c:v>14.218846723404255</c:v>
                </c:pt>
                <c:pt idx="13107">
                  <c:v>14.217989617021278</c:v>
                </c:pt>
                <c:pt idx="13108">
                  <c:v>14.216716936170215</c:v>
                </c:pt>
                <c:pt idx="13109">
                  <c:v>14.215859829787236</c:v>
                </c:pt>
                <c:pt idx="13110">
                  <c:v>14.214587148936173</c:v>
                </c:pt>
                <c:pt idx="13111">
                  <c:v>14.213314468085107</c:v>
                </c:pt>
                <c:pt idx="13112">
                  <c:v>14.212898893617025</c:v>
                </c:pt>
                <c:pt idx="13113">
                  <c:v>14.213314468085111</c:v>
                </c:pt>
                <c:pt idx="13114">
                  <c:v>14.213314468085111</c:v>
                </c:pt>
                <c:pt idx="13115">
                  <c:v>14.213756000000004</c:v>
                </c:pt>
                <c:pt idx="13116">
                  <c:v>14.214587148936175</c:v>
                </c:pt>
                <c:pt idx="13117">
                  <c:v>14.214587148936173</c:v>
                </c:pt>
                <c:pt idx="13118">
                  <c:v>14.215859829787238</c:v>
                </c:pt>
                <c:pt idx="13119">
                  <c:v>14.215859829787238</c:v>
                </c:pt>
                <c:pt idx="13120">
                  <c:v>14.216275404255324</c:v>
                </c:pt>
                <c:pt idx="13121">
                  <c:v>14.216690978723408</c:v>
                </c:pt>
                <c:pt idx="13122">
                  <c:v>14.21710655319149</c:v>
                </c:pt>
                <c:pt idx="13123">
                  <c:v>14.218794808510639</c:v>
                </c:pt>
                <c:pt idx="13124">
                  <c:v>14.220898638297871</c:v>
                </c:pt>
                <c:pt idx="13125">
                  <c:v>14.22341804255319</c:v>
                </c:pt>
                <c:pt idx="13126">
                  <c:v>14.226794553191487</c:v>
                </c:pt>
                <c:pt idx="13127">
                  <c:v>14.230171063829788</c:v>
                </c:pt>
                <c:pt idx="13128">
                  <c:v>14.233547574468083</c:v>
                </c:pt>
                <c:pt idx="13129">
                  <c:v>14.235651404255316</c:v>
                </c:pt>
                <c:pt idx="13130">
                  <c:v>14.238196765957444</c:v>
                </c:pt>
                <c:pt idx="13131">
                  <c:v>14.240742127659573</c:v>
                </c:pt>
                <c:pt idx="13132">
                  <c:v>14.242430382978721</c:v>
                </c:pt>
                <c:pt idx="13133">
                  <c:v>14.244534212765956</c:v>
                </c:pt>
                <c:pt idx="13134">
                  <c:v>14.24663804255319</c:v>
                </c:pt>
                <c:pt idx="13135">
                  <c:v>14.248326297872341</c:v>
                </c:pt>
                <c:pt idx="13136">
                  <c:v>14.250014553191489</c:v>
                </c:pt>
                <c:pt idx="13137">
                  <c:v>14.251702808510638</c:v>
                </c:pt>
                <c:pt idx="13138">
                  <c:v>14.253806638297874</c:v>
                </c:pt>
                <c:pt idx="13139">
                  <c:v>14.254663744680851</c:v>
                </c:pt>
                <c:pt idx="13140">
                  <c:v>14.255936425531917</c:v>
                </c:pt>
                <c:pt idx="13141">
                  <c:v>14.256352</c:v>
                </c:pt>
                <c:pt idx="13142">
                  <c:v>14.256767574468087</c:v>
                </c:pt>
                <c:pt idx="13143">
                  <c:v>14.257598723404259</c:v>
                </c:pt>
                <c:pt idx="13144">
                  <c:v>14.258014297872343</c:v>
                </c:pt>
                <c:pt idx="13145">
                  <c:v>14.259702553191493</c:v>
                </c:pt>
                <c:pt idx="13146">
                  <c:v>14.261390808510642</c:v>
                </c:pt>
                <c:pt idx="13147">
                  <c:v>14.263079063829792</c:v>
                </c:pt>
                <c:pt idx="13148">
                  <c:v>14.266455574468088</c:v>
                </c:pt>
                <c:pt idx="13149">
                  <c:v>14.271078808510643</c:v>
                </c:pt>
                <c:pt idx="13150">
                  <c:v>14.274455319148938</c:v>
                </c:pt>
                <c:pt idx="13151">
                  <c:v>14.278688936170214</c:v>
                </c:pt>
                <c:pt idx="13152">
                  <c:v>14.282065446808513</c:v>
                </c:pt>
                <c:pt idx="13153">
                  <c:v>14.285857531914896</c:v>
                </c:pt>
                <c:pt idx="13154">
                  <c:v>14.288402893617022</c:v>
                </c:pt>
                <c:pt idx="13155">
                  <c:v>14.290506723404256</c:v>
                </c:pt>
                <c:pt idx="13156">
                  <c:v>14.291779404255319</c:v>
                </c:pt>
                <c:pt idx="13157">
                  <c:v>14.293052085106384</c:v>
                </c:pt>
                <c:pt idx="13158">
                  <c:v>14.293883234042552</c:v>
                </c:pt>
                <c:pt idx="13159">
                  <c:v>14.293883234042552</c:v>
                </c:pt>
                <c:pt idx="13160">
                  <c:v>14.295155914893613</c:v>
                </c:pt>
                <c:pt idx="13161">
                  <c:v>14.296013021276593</c:v>
                </c:pt>
                <c:pt idx="13162">
                  <c:v>14.296428595744679</c:v>
                </c:pt>
                <c:pt idx="13163">
                  <c:v>14.295181872340423</c:v>
                </c:pt>
                <c:pt idx="13164">
                  <c:v>14.293078042553187</c:v>
                </c:pt>
                <c:pt idx="13165">
                  <c:v>14.28970153191489</c:v>
                </c:pt>
                <c:pt idx="13166">
                  <c:v>14.287597702127655</c:v>
                </c:pt>
                <c:pt idx="13167">
                  <c:v>14.285909446808507</c:v>
                </c:pt>
                <c:pt idx="13168">
                  <c:v>14.28505234042553</c:v>
                </c:pt>
                <c:pt idx="13169">
                  <c:v>14.284636765957448</c:v>
                </c:pt>
                <c:pt idx="13170">
                  <c:v>14.283779659574467</c:v>
                </c:pt>
                <c:pt idx="13171">
                  <c:v>14.28292255319149</c:v>
                </c:pt>
                <c:pt idx="13172">
                  <c:v>14.282506978723404</c:v>
                </c:pt>
                <c:pt idx="13173">
                  <c:v>14.282065446808515</c:v>
                </c:pt>
                <c:pt idx="13174">
                  <c:v>14.281623914893622</c:v>
                </c:pt>
                <c:pt idx="13175">
                  <c:v>14.282065446808515</c:v>
                </c:pt>
                <c:pt idx="13176">
                  <c:v>14.281649872340429</c:v>
                </c:pt>
                <c:pt idx="13177">
                  <c:v>14.281649872340427</c:v>
                </c:pt>
                <c:pt idx="13178">
                  <c:v>14.281649872340429</c:v>
                </c:pt>
                <c:pt idx="13179">
                  <c:v>14.28292255319149</c:v>
                </c:pt>
                <c:pt idx="13180">
                  <c:v>14.285026382978721</c:v>
                </c:pt>
                <c:pt idx="13181">
                  <c:v>14.287130212765954</c:v>
                </c:pt>
                <c:pt idx="13182">
                  <c:v>14.289234042553188</c:v>
                </c:pt>
                <c:pt idx="13183">
                  <c:v>14.290506723404251</c:v>
                </c:pt>
                <c:pt idx="13184">
                  <c:v>14.29136382978723</c:v>
                </c:pt>
                <c:pt idx="13185">
                  <c:v>14.29222093617021</c:v>
                </c:pt>
                <c:pt idx="13186">
                  <c:v>14.293909191489359</c:v>
                </c:pt>
                <c:pt idx="13187">
                  <c:v>14.295181872340422</c:v>
                </c:pt>
                <c:pt idx="13188">
                  <c:v>14.29645455319149</c:v>
                </c:pt>
                <c:pt idx="13189">
                  <c:v>14.296870127659572</c:v>
                </c:pt>
                <c:pt idx="13190">
                  <c:v>14.296870127659576</c:v>
                </c:pt>
                <c:pt idx="13191">
                  <c:v>14.29645455319149</c:v>
                </c:pt>
                <c:pt idx="13192">
                  <c:v>14.296038978723404</c:v>
                </c:pt>
                <c:pt idx="13193">
                  <c:v>14.295181872340427</c:v>
                </c:pt>
                <c:pt idx="13194">
                  <c:v>14.294350723404255</c:v>
                </c:pt>
                <c:pt idx="13195">
                  <c:v>14.292662468085107</c:v>
                </c:pt>
                <c:pt idx="13196">
                  <c:v>14.290143063829786</c:v>
                </c:pt>
                <c:pt idx="13197">
                  <c:v>14.288454808510636</c:v>
                </c:pt>
                <c:pt idx="13198">
                  <c:v>14.285493872340426</c:v>
                </c:pt>
                <c:pt idx="13199">
                  <c:v>14.283805617021278</c:v>
                </c:pt>
                <c:pt idx="13200">
                  <c:v>14.281701787234043</c:v>
                </c:pt>
                <c:pt idx="13201">
                  <c:v>14.27874085106383</c:v>
                </c:pt>
                <c:pt idx="13202">
                  <c:v>14.276637021276597</c:v>
                </c:pt>
                <c:pt idx="13203">
                  <c:v>14.274948765957445</c:v>
                </c:pt>
                <c:pt idx="13204">
                  <c:v>14.273676085106382</c:v>
                </c:pt>
                <c:pt idx="13205">
                  <c:v>14.273260510638297</c:v>
                </c:pt>
                <c:pt idx="13206">
                  <c:v>14.272844936170211</c:v>
                </c:pt>
                <c:pt idx="13207">
                  <c:v>14.271987829787234</c:v>
                </c:pt>
                <c:pt idx="13208">
                  <c:v>14.271130723404253</c:v>
                </c:pt>
                <c:pt idx="13209">
                  <c:v>14.270273617021275</c:v>
                </c:pt>
                <c:pt idx="13210">
                  <c:v>14.26983208510638</c:v>
                </c:pt>
                <c:pt idx="13211">
                  <c:v>14.270247659574466</c:v>
                </c:pt>
                <c:pt idx="13212">
                  <c:v>14.270247659574466</c:v>
                </c:pt>
                <c:pt idx="13213">
                  <c:v>14.26983208510638</c:v>
                </c:pt>
                <c:pt idx="13214">
                  <c:v>14.26983208510638</c:v>
                </c:pt>
                <c:pt idx="13215">
                  <c:v>14.268143829787233</c:v>
                </c:pt>
                <c:pt idx="13216">
                  <c:v>14.26601404255319</c:v>
                </c:pt>
                <c:pt idx="13217">
                  <c:v>14.264325787234043</c:v>
                </c:pt>
                <c:pt idx="13218">
                  <c:v>14.262221957446808</c:v>
                </c:pt>
                <c:pt idx="13219">
                  <c:v>14.259676595744681</c:v>
                </c:pt>
                <c:pt idx="13220">
                  <c:v>14.255884510638298</c:v>
                </c:pt>
                <c:pt idx="13221">
                  <c:v>14.25294953191489</c:v>
                </c:pt>
                <c:pt idx="13222">
                  <c:v>14.249573021276591</c:v>
                </c:pt>
                <c:pt idx="13223">
                  <c:v>14.246612085106381</c:v>
                </c:pt>
                <c:pt idx="13224">
                  <c:v>14.243651148936168</c:v>
                </c:pt>
                <c:pt idx="13225">
                  <c:v>14.240690212765957</c:v>
                </c:pt>
                <c:pt idx="13226">
                  <c:v>14.238144851063829</c:v>
                </c:pt>
                <c:pt idx="13227">
                  <c:v>14.235209872340425</c:v>
                </c:pt>
                <c:pt idx="13228">
                  <c:v>14.233521617021273</c:v>
                </c:pt>
                <c:pt idx="13229">
                  <c:v>14.231833361702124</c:v>
                </c:pt>
                <c:pt idx="13230">
                  <c:v>14.230560680851061</c:v>
                </c:pt>
                <c:pt idx="13231">
                  <c:v>14.230560680851061</c:v>
                </c:pt>
                <c:pt idx="13232">
                  <c:v>14.230560680851065</c:v>
                </c:pt>
                <c:pt idx="13233">
                  <c:v>14.230145106382981</c:v>
                </c:pt>
                <c:pt idx="13234">
                  <c:v>14.229288000000004</c:v>
                </c:pt>
                <c:pt idx="13235">
                  <c:v>14.228430893617027</c:v>
                </c:pt>
                <c:pt idx="13236">
                  <c:v>14.228430893617027</c:v>
                </c:pt>
                <c:pt idx="13237">
                  <c:v>14.227599744680855</c:v>
                </c:pt>
                <c:pt idx="13238">
                  <c:v>14.228015319148941</c:v>
                </c:pt>
                <c:pt idx="13239">
                  <c:v>14.228015319148941</c:v>
                </c:pt>
                <c:pt idx="13240">
                  <c:v>14.228015319148939</c:v>
                </c:pt>
                <c:pt idx="13241">
                  <c:v>14.228430893617025</c:v>
                </c:pt>
                <c:pt idx="13242">
                  <c:v>14.228015319148939</c:v>
                </c:pt>
                <c:pt idx="13243">
                  <c:v>14.228015319148939</c:v>
                </c:pt>
                <c:pt idx="13244">
                  <c:v>14.226742638297873</c:v>
                </c:pt>
                <c:pt idx="13245">
                  <c:v>14.225054382978723</c:v>
                </c:pt>
                <c:pt idx="13246">
                  <c:v>14.222950553191488</c:v>
                </c:pt>
                <c:pt idx="13247">
                  <c:v>14.22126229787234</c:v>
                </c:pt>
                <c:pt idx="13248">
                  <c:v>14.219989617021277</c:v>
                </c:pt>
                <c:pt idx="13249">
                  <c:v>14.217885787234041</c:v>
                </c:pt>
                <c:pt idx="13250">
                  <c:v>14.217470212765955</c:v>
                </c:pt>
                <c:pt idx="13251">
                  <c:v>14.217470212765955</c:v>
                </c:pt>
                <c:pt idx="13252">
                  <c:v>14.217054638297869</c:v>
                </c:pt>
                <c:pt idx="13253">
                  <c:v>14.217470212765955</c:v>
                </c:pt>
                <c:pt idx="13254">
                  <c:v>14.216639063829783</c:v>
                </c:pt>
                <c:pt idx="13255">
                  <c:v>14.215807914893611</c:v>
                </c:pt>
                <c:pt idx="13256">
                  <c:v>14.214561191489357</c:v>
                </c:pt>
                <c:pt idx="13257">
                  <c:v>14.2133144680851</c:v>
                </c:pt>
                <c:pt idx="13258">
                  <c:v>14.212483319148928</c:v>
                </c:pt>
                <c:pt idx="13259">
                  <c:v>14.212067744680846</c:v>
                </c:pt>
                <c:pt idx="13260">
                  <c:v>14.212483319148928</c:v>
                </c:pt>
                <c:pt idx="13261">
                  <c:v>14.213755999999997</c:v>
                </c:pt>
                <c:pt idx="13262">
                  <c:v>14.215444255319145</c:v>
                </c:pt>
                <c:pt idx="13263">
                  <c:v>14.216716936170208</c:v>
                </c:pt>
                <c:pt idx="13264">
                  <c:v>14.218405191489358</c:v>
                </c:pt>
                <c:pt idx="13265">
                  <c:v>14.220950553191487</c:v>
                </c:pt>
                <c:pt idx="13266">
                  <c:v>14.223080340425533</c:v>
                </c:pt>
                <c:pt idx="13267">
                  <c:v>14.22562570212766</c:v>
                </c:pt>
                <c:pt idx="13268">
                  <c:v>14.227313957446814</c:v>
                </c:pt>
                <c:pt idx="13269">
                  <c:v>14.228560680851071</c:v>
                </c:pt>
                <c:pt idx="13270">
                  <c:v>14.230664510638304</c:v>
                </c:pt>
                <c:pt idx="13271">
                  <c:v>14.233209872340433</c:v>
                </c:pt>
                <c:pt idx="13272">
                  <c:v>14.235755234042564</c:v>
                </c:pt>
                <c:pt idx="13273">
                  <c:v>14.237885021276606</c:v>
                </c:pt>
                <c:pt idx="13274">
                  <c:v>14.239988851063838</c:v>
                </c:pt>
                <c:pt idx="13275">
                  <c:v>14.240430382978731</c:v>
                </c:pt>
                <c:pt idx="13276">
                  <c:v>14.240871914893626</c:v>
                </c:pt>
                <c:pt idx="13277">
                  <c:v>14.240871914893624</c:v>
                </c:pt>
                <c:pt idx="13278">
                  <c:v>14.240871914893624</c:v>
                </c:pt>
                <c:pt idx="13279">
                  <c:v>14.240871914893624</c:v>
                </c:pt>
                <c:pt idx="13280">
                  <c:v>14.240871914893624</c:v>
                </c:pt>
                <c:pt idx="13281">
                  <c:v>14.240871914893624</c:v>
                </c:pt>
                <c:pt idx="13282">
                  <c:v>14.240040765957453</c:v>
                </c:pt>
                <c:pt idx="13283">
                  <c:v>14.239209617021279</c:v>
                </c:pt>
                <c:pt idx="13284">
                  <c:v>14.239625191489361</c:v>
                </c:pt>
                <c:pt idx="13285">
                  <c:v>14.239625191489361</c:v>
                </c:pt>
                <c:pt idx="13286">
                  <c:v>14.240482297872342</c:v>
                </c:pt>
                <c:pt idx="13287">
                  <c:v>14.241339404255321</c:v>
                </c:pt>
                <c:pt idx="13288">
                  <c:v>14.241754978723405</c:v>
                </c:pt>
                <c:pt idx="13289">
                  <c:v>14.242586127659575</c:v>
                </c:pt>
                <c:pt idx="13290">
                  <c:v>14.243417276595745</c:v>
                </c:pt>
                <c:pt idx="13291">
                  <c:v>14.245962638297872</c:v>
                </c:pt>
                <c:pt idx="13292">
                  <c:v>14.249339148936169</c:v>
                </c:pt>
                <c:pt idx="13293">
                  <c:v>14.252300085106384</c:v>
                </c:pt>
                <c:pt idx="13294">
                  <c:v>14.254403914893619</c:v>
                </c:pt>
                <c:pt idx="13295">
                  <c:v>14.256507744680855</c:v>
                </c:pt>
                <c:pt idx="13296">
                  <c:v>14.259027148936175</c:v>
                </c:pt>
                <c:pt idx="13297">
                  <c:v>14.260715404255324</c:v>
                </c:pt>
                <c:pt idx="13298">
                  <c:v>14.262403659574469</c:v>
                </c:pt>
                <c:pt idx="13299">
                  <c:v>14.263676340425535</c:v>
                </c:pt>
                <c:pt idx="13300">
                  <c:v>14.264533446808514</c:v>
                </c:pt>
                <c:pt idx="13301">
                  <c:v>14.264949021276598</c:v>
                </c:pt>
                <c:pt idx="13302">
                  <c:v>14.264949021276594</c:v>
                </c:pt>
                <c:pt idx="13303">
                  <c:v>14.265780170212766</c:v>
                </c:pt>
                <c:pt idx="13304">
                  <c:v>14.267883999999999</c:v>
                </c:pt>
                <c:pt idx="13305">
                  <c:v>14.270403404255315</c:v>
                </c:pt>
                <c:pt idx="13306">
                  <c:v>14.273338382978721</c:v>
                </c:pt>
                <c:pt idx="13307">
                  <c:v>14.275026638297867</c:v>
                </c:pt>
                <c:pt idx="13308">
                  <c:v>14.275026638297867</c:v>
                </c:pt>
                <c:pt idx="13309">
                  <c:v>14.275883744680847</c:v>
                </c:pt>
                <c:pt idx="13310">
                  <c:v>14.277571999999996</c:v>
                </c:pt>
                <c:pt idx="13311">
                  <c:v>14.279260255319144</c:v>
                </c:pt>
                <c:pt idx="13312">
                  <c:v>14.280948510638293</c:v>
                </c:pt>
                <c:pt idx="13313">
                  <c:v>14.282636765957443</c:v>
                </c:pt>
                <c:pt idx="13314">
                  <c:v>14.284740595744678</c:v>
                </c:pt>
                <c:pt idx="13315">
                  <c:v>14.287675574468084</c:v>
                </c:pt>
                <c:pt idx="13316">
                  <c:v>14.291052085106383</c:v>
                </c:pt>
                <c:pt idx="13317">
                  <c:v>14.29442859574468</c:v>
                </c:pt>
                <c:pt idx="13318">
                  <c:v>14.297805106382979</c:v>
                </c:pt>
                <c:pt idx="13319">
                  <c:v>14.300740085106382</c:v>
                </c:pt>
                <c:pt idx="13320">
                  <c:v>14.304116595744683</c:v>
                </c:pt>
                <c:pt idx="13321">
                  <c:v>14.306636000000001</c:v>
                </c:pt>
                <c:pt idx="13322">
                  <c:v>14.309570978723402</c:v>
                </c:pt>
                <c:pt idx="13323">
                  <c:v>14.312947489361703</c:v>
                </c:pt>
                <c:pt idx="13324">
                  <c:v>14.316765531914893</c:v>
                </c:pt>
                <c:pt idx="13325">
                  <c:v>14.319700510638299</c:v>
                </c:pt>
                <c:pt idx="13326">
                  <c:v>14.323492595744684</c:v>
                </c:pt>
                <c:pt idx="13327">
                  <c:v>14.326869106382981</c:v>
                </c:pt>
                <c:pt idx="13328">
                  <c:v>14.330245617021278</c:v>
                </c:pt>
                <c:pt idx="13329">
                  <c:v>14.335310382978724</c:v>
                </c:pt>
                <c:pt idx="13330">
                  <c:v>14.339518042553191</c:v>
                </c:pt>
                <c:pt idx="13331">
                  <c:v>14.343310127659572</c:v>
                </c:pt>
                <c:pt idx="13332">
                  <c:v>14.346271063829789</c:v>
                </c:pt>
                <c:pt idx="13333">
                  <c:v>14.349206042553194</c:v>
                </c:pt>
                <c:pt idx="13334">
                  <c:v>14.35089429787234</c:v>
                </c:pt>
                <c:pt idx="13335">
                  <c:v>14.353439659574468</c:v>
                </c:pt>
                <c:pt idx="13336">
                  <c:v>14.355127914893622</c:v>
                </c:pt>
                <c:pt idx="13337">
                  <c:v>14.356816170212769</c:v>
                </c:pt>
                <c:pt idx="13338">
                  <c:v>14.358504425531919</c:v>
                </c:pt>
                <c:pt idx="13339">
                  <c:v>14.359777106382982</c:v>
                </c:pt>
                <c:pt idx="13340">
                  <c:v>14.361465361702132</c:v>
                </c:pt>
                <c:pt idx="13341">
                  <c:v>14.364010723404261</c:v>
                </c:pt>
                <c:pt idx="13342">
                  <c:v>14.366140510638306</c:v>
                </c:pt>
                <c:pt idx="13343">
                  <c:v>14.368270297872348</c:v>
                </c:pt>
                <c:pt idx="13344">
                  <c:v>14.370374127659582</c:v>
                </c:pt>
                <c:pt idx="13345">
                  <c:v>14.372062382978731</c:v>
                </c:pt>
                <c:pt idx="13346">
                  <c:v>14.374581787234051</c:v>
                </c:pt>
                <c:pt idx="13347">
                  <c:v>14.376270042553196</c:v>
                </c:pt>
                <c:pt idx="13348">
                  <c:v>14.379230978723411</c:v>
                </c:pt>
                <c:pt idx="13349">
                  <c:v>14.381750382978732</c:v>
                </c:pt>
                <c:pt idx="13350">
                  <c:v>14.384295744680859</c:v>
                </c:pt>
                <c:pt idx="13351">
                  <c:v>14.385568425531924</c:v>
                </c:pt>
                <c:pt idx="13352">
                  <c:v>14.38684110638299</c:v>
                </c:pt>
                <c:pt idx="13353">
                  <c:v>14.387698212765967</c:v>
                </c:pt>
                <c:pt idx="13354">
                  <c:v>14.388555319148946</c:v>
                </c:pt>
                <c:pt idx="13355">
                  <c:v>14.391074723404264</c:v>
                </c:pt>
                <c:pt idx="13356">
                  <c:v>14.392762978723413</c:v>
                </c:pt>
                <c:pt idx="13357">
                  <c:v>14.394035659574477</c:v>
                </c:pt>
                <c:pt idx="13358">
                  <c:v>14.394477191489372</c:v>
                </c:pt>
                <c:pt idx="13359">
                  <c:v>14.394477191489372</c:v>
                </c:pt>
                <c:pt idx="13360">
                  <c:v>14.394035659574476</c:v>
                </c:pt>
                <c:pt idx="13361">
                  <c:v>14.393178553191499</c:v>
                </c:pt>
                <c:pt idx="13362">
                  <c:v>14.391931829787241</c:v>
                </c:pt>
                <c:pt idx="13363">
                  <c:v>14.391100680851073</c:v>
                </c:pt>
                <c:pt idx="13364">
                  <c:v>14.390269531914903</c:v>
                </c:pt>
                <c:pt idx="13365">
                  <c:v>14.389828000000007</c:v>
                </c:pt>
                <c:pt idx="13366">
                  <c:v>14.390685106382987</c:v>
                </c:pt>
                <c:pt idx="13367">
                  <c:v>14.390243574468093</c:v>
                </c:pt>
                <c:pt idx="13368">
                  <c:v>14.389412425531924</c:v>
                </c:pt>
                <c:pt idx="13369">
                  <c:v>14.388581276595753</c:v>
                </c:pt>
                <c:pt idx="13370">
                  <c:v>14.386451489361709</c:v>
                </c:pt>
                <c:pt idx="13371">
                  <c:v>14.383490553191496</c:v>
                </c:pt>
                <c:pt idx="13372">
                  <c:v>14.380971148936176</c:v>
                </c:pt>
                <c:pt idx="13373">
                  <c:v>14.378010212765965</c:v>
                </c:pt>
                <c:pt idx="13374">
                  <c:v>14.375464851063837</c:v>
                </c:pt>
                <c:pt idx="13375">
                  <c:v>14.373776595744683</c:v>
                </c:pt>
                <c:pt idx="13376">
                  <c:v>14.372503914893622</c:v>
                </c:pt>
                <c:pt idx="13377">
                  <c:v>14.37208834042554</c:v>
                </c:pt>
                <c:pt idx="13378">
                  <c:v>14.371257191489368</c:v>
                </c:pt>
                <c:pt idx="13379">
                  <c:v>14.371257191489368</c:v>
                </c:pt>
                <c:pt idx="13380">
                  <c:v>14.370426042553197</c:v>
                </c:pt>
                <c:pt idx="13381">
                  <c:v>14.370841617021281</c:v>
                </c:pt>
                <c:pt idx="13382">
                  <c:v>14.369984510638306</c:v>
                </c:pt>
                <c:pt idx="13383">
                  <c:v>14.371257191489368</c:v>
                </c:pt>
                <c:pt idx="13384">
                  <c:v>14.373386978723413</c:v>
                </c:pt>
                <c:pt idx="13385">
                  <c:v>14.375490808510648</c:v>
                </c:pt>
                <c:pt idx="13386">
                  <c:v>14.377594638297879</c:v>
                </c:pt>
                <c:pt idx="13387">
                  <c:v>14.379698468085115</c:v>
                </c:pt>
                <c:pt idx="13388">
                  <c:v>14.381386723404264</c:v>
                </c:pt>
                <c:pt idx="13389">
                  <c:v>14.38307497872341</c:v>
                </c:pt>
                <c:pt idx="13390">
                  <c:v>14.384321702127664</c:v>
                </c:pt>
                <c:pt idx="13391">
                  <c:v>14.384737276595748</c:v>
                </c:pt>
                <c:pt idx="13392">
                  <c:v>14.384321702127664</c:v>
                </c:pt>
                <c:pt idx="13393">
                  <c:v>14.383049021276598</c:v>
                </c:pt>
                <c:pt idx="13394">
                  <c:v>14.382191914893623</c:v>
                </c:pt>
                <c:pt idx="13395">
                  <c:v>14.380919234042556</c:v>
                </c:pt>
                <c:pt idx="13396">
                  <c:v>14.380503659574471</c:v>
                </c:pt>
                <c:pt idx="13397">
                  <c:v>14.379646553191492</c:v>
                </c:pt>
                <c:pt idx="13398">
                  <c:v>14.378789446808513</c:v>
                </c:pt>
                <c:pt idx="13399">
                  <c:v>14.376685617021275</c:v>
                </c:pt>
                <c:pt idx="13400">
                  <c:v>14.374581787234041</c:v>
                </c:pt>
                <c:pt idx="13401">
                  <c:v>14.373309106382976</c:v>
                </c:pt>
                <c:pt idx="13402">
                  <c:v>14.372036425531913</c:v>
                </c:pt>
                <c:pt idx="13403">
                  <c:v>14.372451999999997</c:v>
                </c:pt>
                <c:pt idx="13404">
                  <c:v>14.373724680851062</c:v>
                </c:pt>
                <c:pt idx="13405">
                  <c:v>14.375412936170211</c:v>
                </c:pt>
                <c:pt idx="13406">
                  <c:v>14.377101191489359</c:v>
                </c:pt>
                <c:pt idx="13407">
                  <c:v>14.379230978723404</c:v>
                </c:pt>
                <c:pt idx="13408">
                  <c:v>14.382191914893616</c:v>
                </c:pt>
                <c:pt idx="13409">
                  <c:v>14.38512689361702</c:v>
                </c:pt>
                <c:pt idx="13410">
                  <c:v>14.388918978723403</c:v>
                </c:pt>
                <c:pt idx="13411">
                  <c:v>14.392711063829784</c:v>
                </c:pt>
                <c:pt idx="13412">
                  <c:v>14.395671999999998</c:v>
                </c:pt>
                <c:pt idx="13413">
                  <c:v>14.397775829787232</c:v>
                </c:pt>
                <c:pt idx="13414">
                  <c:v>14.400736765957451</c:v>
                </c:pt>
                <c:pt idx="13415">
                  <c:v>14.404113276595748</c:v>
                </c:pt>
                <c:pt idx="13416">
                  <c:v>14.406632680851068</c:v>
                </c:pt>
                <c:pt idx="13417">
                  <c:v>14.409178042553195</c:v>
                </c:pt>
                <c:pt idx="13418">
                  <c:v>14.41128187234043</c:v>
                </c:pt>
                <c:pt idx="13419">
                  <c:v>14.411697446808516</c:v>
                </c:pt>
                <c:pt idx="13420">
                  <c:v>14.412113021276602</c:v>
                </c:pt>
                <c:pt idx="13421">
                  <c:v>14.412113021276602</c:v>
                </c:pt>
                <c:pt idx="13422">
                  <c:v>14.411697446808514</c:v>
                </c:pt>
                <c:pt idx="13423">
                  <c:v>14.410424765957448</c:v>
                </c:pt>
                <c:pt idx="13424">
                  <c:v>14.408320936170213</c:v>
                </c:pt>
                <c:pt idx="13425">
                  <c:v>14.405775574468084</c:v>
                </c:pt>
                <c:pt idx="13426">
                  <c:v>14.40112638297872</c:v>
                </c:pt>
                <c:pt idx="13427">
                  <c:v>14.395646042553189</c:v>
                </c:pt>
                <c:pt idx="13428">
                  <c:v>14.389724127659571</c:v>
                </c:pt>
                <c:pt idx="13429">
                  <c:v>14.383412638297868</c:v>
                </c:pt>
                <c:pt idx="13430">
                  <c:v>14.375386893617019</c:v>
                </c:pt>
                <c:pt idx="13431">
                  <c:v>14.366504042553187</c:v>
                </c:pt>
                <c:pt idx="13432">
                  <c:v>14.356790085106379</c:v>
                </c:pt>
                <c:pt idx="13433">
                  <c:v>14.347076127659568</c:v>
                </c:pt>
                <c:pt idx="13434">
                  <c:v>14.337777702127651</c:v>
                </c:pt>
                <c:pt idx="13435">
                  <c:v>14.328479276595736</c:v>
                </c:pt>
                <c:pt idx="13436">
                  <c:v>14.317908170212757</c:v>
                </c:pt>
                <c:pt idx="13437">
                  <c:v>14.307778595744672</c:v>
                </c:pt>
                <c:pt idx="13438">
                  <c:v>14.298064595744675</c:v>
                </c:pt>
                <c:pt idx="13439">
                  <c:v>14.288766212765951</c:v>
                </c:pt>
                <c:pt idx="13440">
                  <c:v>14.279909361702121</c:v>
                </c:pt>
                <c:pt idx="13441">
                  <c:v>14.271468085106376</c:v>
                </c:pt>
                <c:pt idx="13442">
                  <c:v>14.263442340425526</c:v>
                </c:pt>
                <c:pt idx="13443">
                  <c:v>14.255416595744673</c:v>
                </c:pt>
                <c:pt idx="13444">
                  <c:v>14.247390851063823</c:v>
                </c:pt>
                <c:pt idx="13445">
                  <c:v>14.239806680851057</c:v>
                </c:pt>
                <c:pt idx="13446">
                  <c:v>14.232612085106378</c:v>
                </c:pt>
                <c:pt idx="13447">
                  <c:v>14.225859063829782</c:v>
                </c:pt>
                <c:pt idx="13448">
                  <c:v>14.218690468085102</c:v>
                </c:pt>
                <c:pt idx="13449">
                  <c:v>14.210249148936166</c:v>
                </c:pt>
                <c:pt idx="13450">
                  <c:v>14.200119617021272</c:v>
                </c:pt>
                <c:pt idx="13451">
                  <c:v>14.189548510638295</c:v>
                </c:pt>
                <c:pt idx="13452">
                  <c:v>14.179834553191487</c:v>
                </c:pt>
                <c:pt idx="13453">
                  <c:v>14.170120595744681</c:v>
                </c:pt>
                <c:pt idx="13454">
                  <c:v>14.16123774468085</c:v>
                </c:pt>
                <c:pt idx="13455">
                  <c:v>14.15152374468085</c:v>
                </c:pt>
                <c:pt idx="13456">
                  <c:v>14.14097863829787</c:v>
                </c:pt>
                <c:pt idx="13457">
                  <c:v>14.129160851063824</c:v>
                </c:pt>
                <c:pt idx="13458">
                  <c:v>14.117758595744675</c:v>
                </c:pt>
                <c:pt idx="13459">
                  <c:v>14.105940808510633</c:v>
                </c:pt>
                <c:pt idx="13460">
                  <c:v>14.094123021276591</c:v>
                </c:pt>
                <c:pt idx="13461">
                  <c:v>14.082305234042547</c:v>
                </c:pt>
                <c:pt idx="13462">
                  <c:v>14.071318553191484</c:v>
                </c:pt>
                <c:pt idx="13463">
                  <c:v>14.060773446808501</c:v>
                </c:pt>
                <c:pt idx="13464">
                  <c:v>14.051475021276588</c:v>
                </c:pt>
                <c:pt idx="13465">
                  <c:v>14.043449276595737</c:v>
                </c:pt>
                <c:pt idx="13466">
                  <c:v>14.03755336170212</c:v>
                </c:pt>
                <c:pt idx="13467">
                  <c:v>14.030384765957438</c:v>
                </c:pt>
                <c:pt idx="13468">
                  <c:v>14.023216170212757</c:v>
                </c:pt>
                <c:pt idx="13469">
                  <c:v>14.015631999999991</c:v>
                </c:pt>
                <c:pt idx="13470">
                  <c:v>14.007190723404246</c:v>
                </c:pt>
                <c:pt idx="13471">
                  <c:v>13.999580595744673</c:v>
                </c:pt>
                <c:pt idx="13472">
                  <c:v>13.992827574468079</c:v>
                </c:pt>
                <c:pt idx="13473">
                  <c:v>13.987347234042547</c:v>
                </c:pt>
                <c:pt idx="13474">
                  <c:v>13.982282468085101</c:v>
                </c:pt>
                <c:pt idx="13475">
                  <c:v>13.978074851063825</c:v>
                </c:pt>
                <c:pt idx="13476">
                  <c:v>13.975113914893614</c:v>
                </c:pt>
                <c:pt idx="13477">
                  <c:v>13.972594553191488</c:v>
                </c:pt>
                <c:pt idx="13478">
                  <c:v>13.970075191489361</c:v>
                </c:pt>
                <c:pt idx="13479">
                  <c:v>13.967971361702126</c:v>
                </c:pt>
                <c:pt idx="13480">
                  <c:v>13.965867531914895</c:v>
                </c:pt>
                <c:pt idx="13481">
                  <c:v>13.9624910212766</c:v>
                </c:pt>
                <c:pt idx="13482">
                  <c:v>13.959114510638303</c:v>
                </c:pt>
                <c:pt idx="13483">
                  <c:v>13.958283404255326</c:v>
                </c:pt>
                <c:pt idx="13484">
                  <c:v>13.957452297872349</c:v>
                </c:pt>
                <c:pt idx="13485">
                  <c:v>13.957452297872349</c:v>
                </c:pt>
                <c:pt idx="13486">
                  <c:v>13.95786782978724</c:v>
                </c:pt>
                <c:pt idx="13487">
                  <c:v>13.958283361702135</c:v>
                </c:pt>
                <c:pt idx="13488">
                  <c:v>13.958283361702133</c:v>
                </c:pt>
                <c:pt idx="13489">
                  <c:v>13.958283361702129</c:v>
                </c:pt>
                <c:pt idx="13490">
                  <c:v>13.957867829787235</c:v>
                </c:pt>
                <c:pt idx="13491">
                  <c:v>13.957867829787233</c:v>
                </c:pt>
                <c:pt idx="13492">
                  <c:v>13.957010723404256</c:v>
                </c:pt>
                <c:pt idx="13493">
                  <c:v>13.956179617021279</c:v>
                </c:pt>
                <c:pt idx="13494">
                  <c:v>13.954906936170214</c:v>
                </c:pt>
                <c:pt idx="13495">
                  <c:v>13.954049829787234</c:v>
                </c:pt>
                <c:pt idx="13496">
                  <c:v>13.953218723404259</c:v>
                </c:pt>
                <c:pt idx="13497">
                  <c:v>13.95363425531915</c:v>
                </c:pt>
                <c:pt idx="13498">
                  <c:v>13.95363425531915</c:v>
                </c:pt>
                <c:pt idx="13499">
                  <c:v>13.951946000000003</c:v>
                </c:pt>
                <c:pt idx="13500">
                  <c:v>13.950257744680856</c:v>
                </c:pt>
                <c:pt idx="13501">
                  <c:v>13.947322808510643</c:v>
                </c:pt>
                <c:pt idx="13502">
                  <c:v>13.94438787234043</c:v>
                </c:pt>
                <c:pt idx="13503">
                  <c:v>13.941426893617027</c:v>
                </c:pt>
                <c:pt idx="13504">
                  <c:v>13.938465914893621</c:v>
                </c:pt>
                <c:pt idx="13505">
                  <c:v>13.935089404255324</c:v>
                </c:pt>
                <c:pt idx="13506">
                  <c:v>13.932570000000004</c:v>
                </c:pt>
                <c:pt idx="13507">
                  <c:v>13.930050595744687</c:v>
                </c:pt>
                <c:pt idx="13508">
                  <c:v>13.927946765957453</c:v>
                </c:pt>
                <c:pt idx="13509">
                  <c:v>13.925842978723407</c:v>
                </c:pt>
                <c:pt idx="13510">
                  <c:v>13.923739148936173</c:v>
                </c:pt>
                <c:pt idx="13511">
                  <c:v>13.921219787234048</c:v>
                </c:pt>
                <c:pt idx="13512">
                  <c:v>13.919116000000002</c:v>
                </c:pt>
                <c:pt idx="13513">
                  <c:v>13.916155063829791</c:v>
                </c:pt>
                <c:pt idx="13514">
                  <c:v>13.913635659574473</c:v>
                </c:pt>
                <c:pt idx="13515">
                  <c:v>13.911947404255324</c:v>
                </c:pt>
                <c:pt idx="13516">
                  <c:v>13.910674723404261</c:v>
                </c:pt>
                <c:pt idx="13517">
                  <c:v>13.910259148936179</c:v>
                </c:pt>
                <c:pt idx="13518">
                  <c:v>13.909843574468093</c:v>
                </c:pt>
                <c:pt idx="13519">
                  <c:v>13.909843574468093</c:v>
                </c:pt>
                <c:pt idx="13520">
                  <c:v>13.91067468085107</c:v>
                </c:pt>
                <c:pt idx="13521">
                  <c:v>13.912362936170219</c:v>
                </c:pt>
                <c:pt idx="13522">
                  <c:v>13.913635617021283</c:v>
                </c:pt>
                <c:pt idx="13523">
                  <c:v>13.914466723404262</c:v>
                </c:pt>
                <c:pt idx="13524">
                  <c:v>13.915297829787239</c:v>
                </c:pt>
                <c:pt idx="13525">
                  <c:v>13.916128936170217</c:v>
                </c:pt>
                <c:pt idx="13526">
                  <c:v>13.91740161702128</c:v>
                </c:pt>
                <c:pt idx="13527">
                  <c:v>13.917817191489362</c:v>
                </c:pt>
                <c:pt idx="13528">
                  <c:v>13.919089914893616</c:v>
                </c:pt>
                <c:pt idx="13529">
                  <c:v>13.920778170212765</c:v>
                </c:pt>
                <c:pt idx="13530">
                  <c:v>13.921609276595746</c:v>
                </c:pt>
                <c:pt idx="13531">
                  <c:v>13.922440382978721</c:v>
                </c:pt>
                <c:pt idx="13532">
                  <c:v>13.922440382978721</c:v>
                </c:pt>
                <c:pt idx="13533">
                  <c:v>13.92202485106383</c:v>
                </c:pt>
                <c:pt idx="13534">
                  <c:v>13.921193744680851</c:v>
                </c:pt>
                <c:pt idx="13535">
                  <c:v>13.920362595744679</c:v>
                </c:pt>
                <c:pt idx="13536">
                  <c:v>13.918674340425531</c:v>
                </c:pt>
                <c:pt idx="13537">
                  <c:v>13.916986042553191</c:v>
                </c:pt>
                <c:pt idx="13538">
                  <c:v>13.914466680851064</c:v>
                </c:pt>
                <c:pt idx="13539">
                  <c:v>13.911947276595749</c:v>
                </c:pt>
                <c:pt idx="13540">
                  <c:v>13.909401872340428</c:v>
                </c:pt>
                <c:pt idx="13541">
                  <c:v>13.906440893617024</c:v>
                </c:pt>
                <c:pt idx="13542">
                  <c:v>13.903064340425535</c:v>
                </c:pt>
                <c:pt idx="13543">
                  <c:v>13.900518936170215</c:v>
                </c:pt>
                <c:pt idx="13544">
                  <c:v>13.897142425531918</c:v>
                </c:pt>
                <c:pt idx="13545">
                  <c:v>13.893765914893619</c:v>
                </c:pt>
                <c:pt idx="13546">
                  <c:v>13.891662085106386</c:v>
                </c:pt>
                <c:pt idx="13547">
                  <c:v>13.889558255319155</c:v>
                </c:pt>
                <c:pt idx="13548">
                  <c:v>13.887428425531921</c:v>
                </c:pt>
                <c:pt idx="13549">
                  <c:v>13.885740170212772</c:v>
                </c:pt>
                <c:pt idx="13550">
                  <c:v>13.884493489361708</c:v>
                </c:pt>
                <c:pt idx="13551">
                  <c:v>13.883662382978727</c:v>
                </c:pt>
                <c:pt idx="13552">
                  <c:v>13.883246808510643</c:v>
                </c:pt>
                <c:pt idx="13553">
                  <c:v>13.882389659574473</c:v>
                </c:pt>
                <c:pt idx="13554">
                  <c:v>13.8815325106383</c:v>
                </c:pt>
                <c:pt idx="13555">
                  <c:v>13.880259787234042</c:v>
                </c:pt>
                <c:pt idx="13556">
                  <c:v>13.878987063829786</c:v>
                </c:pt>
                <c:pt idx="13557">
                  <c:v>13.878129914893615</c:v>
                </c:pt>
                <c:pt idx="13558">
                  <c:v>13.876857191489359</c:v>
                </c:pt>
                <c:pt idx="13559">
                  <c:v>13.874753361702124</c:v>
                </c:pt>
                <c:pt idx="13560">
                  <c:v>13.87264953191489</c:v>
                </c:pt>
                <c:pt idx="13561">
                  <c:v>13.870519702127655</c:v>
                </c:pt>
                <c:pt idx="13562">
                  <c:v>13.867974297872339</c:v>
                </c:pt>
                <c:pt idx="13563">
                  <c:v>13.865013319148934</c:v>
                </c:pt>
                <c:pt idx="13564">
                  <c:v>13.862052340425528</c:v>
                </c:pt>
                <c:pt idx="13565">
                  <c:v>13.858675787234038</c:v>
                </c:pt>
                <c:pt idx="13566">
                  <c:v>13.855299234042549</c:v>
                </c:pt>
                <c:pt idx="13567">
                  <c:v>13.85109157446808</c:v>
                </c:pt>
                <c:pt idx="13568">
                  <c:v>13.846026765957442</c:v>
                </c:pt>
                <c:pt idx="13569">
                  <c:v>13.840961957446801</c:v>
                </c:pt>
                <c:pt idx="13570">
                  <c:v>13.836754297872334</c:v>
                </c:pt>
                <c:pt idx="13571">
                  <c:v>13.832962212765951</c:v>
                </c:pt>
                <c:pt idx="13572">
                  <c:v>13.829170127659568</c:v>
                </c:pt>
                <c:pt idx="13573">
                  <c:v>13.825352042553185</c:v>
                </c:pt>
                <c:pt idx="13574">
                  <c:v>13.822391063829782</c:v>
                </c:pt>
                <c:pt idx="13575">
                  <c:v>13.819871659574465</c:v>
                </c:pt>
                <c:pt idx="13576">
                  <c:v>13.817352297872336</c:v>
                </c:pt>
                <c:pt idx="13577">
                  <c:v>13.815248468085105</c:v>
                </c:pt>
                <c:pt idx="13578">
                  <c:v>13.812729106382976</c:v>
                </c:pt>
                <c:pt idx="13579">
                  <c:v>13.810625276595742</c:v>
                </c:pt>
                <c:pt idx="13580">
                  <c:v>13.808936978723402</c:v>
                </c:pt>
                <c:pt idx="13581">
                  <c:v>13.80807982978723</c:v>
                </c:pt>
                <c:pt idx="13582">
                  <c:v>13.807638255319146</c:v>
                </c:pt>
                <c:pt idx="13583">
                  <c:v>13.807638255319146</c:v>
                </c:pt>
                <c:pt idx="13584">
                  <c:v>13.808053829787228</c:v>
                </c:pt>
                <c:pt idx="13585">
                  <c:v>13.808884936170209</c:v>
                </c:pt>
                <c:pt idx="13586">
                  <c:v>13.809716042553189</c:v>
                </c:pt>
                <c:pt idx="13587">
                  <c:v>13.810988723404252</c:v>
                </c:pt>
                <c:pt idx="13588">
                  <c:v>13.811845872340422</c:v>
                </c:pt>
                <c:pt idx="13589">
                  <c:v>13.812703021276594</c:v>
                </c:pt>
                <c:pt idx="13590">
                  <c:v>13.813144595744681</c:v>
                </c:pt>
                <c:pt idx="13591">
                  <c:v>13.813586170212767</c:v>
                </c:pt>
                <c:pt idx="13592">
                  <c:v>13.814027744680855</c:v>
                </c:pt>
                <c:pt idx="13593">
                  <c:v>13.814027744680855</c:v>
                </c:pt>
                <c:pt idx="13594">
                  <c:v>13.814443319148937</c:v>
                </c:pt>
                <c:pt idx="13595">
                  <c:v>13.815300468085111</c:v>
                </c:pt>
                <c:pt idx="13596">
                  <c:v>13.815716042553195</c:v>
                </c:pt>
                <c:pt idx="13597">
                  <c:v>13.816131617021277</c:v>
                </c:pt>
                <c:pt idx="13598">
                  <c:v>13.815716042553191</c:v>
                </c:pt>
                <c:pt idx="13599">
                  <c:v>13.814884936170213</c:v>
                </c:pt>
                <c:pt idx="13600">
                  <c:v>13.814469404255318</c:v>
                </c:pt>
                <c:pt idx="13601">
                  <c:v>13.814053872340423</c:v>
                </c:pt>
                <c:pt idx="13602">
                  <c:v>13.813638340425527</c:v>
                </c:pt>
                <c:pt idx="13603">
                  <c:v>13.812391659574466</c:v>
                </c:pt>
                <c:pt idx="13604">
                  <c:v>13.811560553191486</c:v>
                </c:pt>
                <c:pt idx="13605">
                  <c:v>13.811145021276594</c:v>
                </c:pt>
                <c:pt idx="13606">
                  <c:v>13.811145021276591</c:v>
                </c:pt>
                <c:pt idx="13607">
                  <c:v>13.811560595744677</c:v>
                </c:pt>
                <c:pt idx="13608">
                  <c:v>13.812417744680843</c:v>
                </c:pt>
                <c:pt idx="13609">
                  <c:v>13.812859319148931</c:v>
                </c:pt>
                <c:pt idx="13610">
                  <c:v>13.813274893617017</c:v>
                </c:pt>
                <c:pt idx="13611">
                  <c:v>13.813690468085104</c:v>
                </c:pt>
                <c:pt idx="13612">
                  <c:v>13.813690468085104</c:v>
                </c:pt>
                <c:pt idx="13613">
                  <c:v>13.812859319148931</c:v>
                </c:pt>
                <c:pt idx="13614">
                  <c:v>13.812443744680849</c:v>
                </c:pt>
                <c:pt idx="13615">
                  <c:v>13.812859319148934</c:v>
                </c:pt>
                <c:pt idx="13616">
                  <c:v>13.812859319148934</c:v>
                </c:pt>
                <c:pt idx="13617">
                  <c:v>13.812443744680849</c:v>
                </c:pt>
                <c:pt idx="13618">
                  <c:v>13.811612595744677</c:v>
                </c:pt>
                <c:pt idx="13619">
                  <c:v>13.810781446808505</c:v>
                </c:pt>
                <c:pt idx="13620">
                  <c:v>13.809950297872332</c:v>
                </c:pt>
                <c:pt idx="13621">
                  <c:v>13.808703574468074</c:v>
                </c:pt>
                <c:pt idx="13622">
                  <c:v>13.806158170212758</c:v>
                </c:pt>
                <c:pt idx="13623">
                  <c:v>13.802781617021269</c:v>
                </c:pt>
                <c:pt idx="13624">
                  <c:v>13.798989531914888</c:v>
                </c:pt>
                <c:pt idx="13625">
                  <c:v>13.795612978723398</c:v>
                </c:pt>
                <c:pt idx="13626">
                  <c:v>13.791405319148932</c:v>
                </c:pt>
                <c:pt idx="13627">
                  <c:v>13.785924978723401</c:v>
                </c:pt>
                <c:pt idx="13628">
                  <c:v>13.780029063829785</c:v>
                </c:pt>
                <c:pt idx="13629">
                  <c:v>13.774133148936171</c:v>
                </c:pt>
                <c:pt idx="13630">
                  <c:v>13.768652808510639</c:v>
                </c:pt>
                <c:pt idx="13631">
                  <c:v>13.762756893617023</c:v>
                </c:pt>
                <c:pt idx="13632">
                  <c:v>13.757276553191494</c:v>
                </c:pt>
                <c:pt idx="13633">
                  <c:v>13.752211787234046</c:v>
                </c:pt>
                <c:pt idx="13634">
                  <c:v>13.747562595744684</c:v>
                </c:pt>
                <c:pt idx="13635">
                  <c:v>13.744186042553196</c:v>
                </c:pt>
                <c:pt idx="13636">
                  <c:v>13.740367957446811</c:v>
                </c:pt>
                <c:pt idx="13637">
                  <c:v>13.736549872340426</c:v>
                </c:pt>
                <c:pt idx="13638">
                  <c:v>13.733588893617023</c:v>
                </c:pt>
                <c:pt idx="13639">
                  <c:v>13.730627914893621</c:v>
                </c:pt>
                <c:pt idx="13640">
                  <c:v>13.727666936170213</c:v>
                </c:pt>
                <c:pt idx="13641">
                  <c:v>13.724290382978724</c:v>
                </c:pt>
                <c:pt idx="13642">
                  <c:v>13.721744978723404</c:v>
                </c:pt>
                <c:pt idx="13643">
                  <c:v>13.719199574468087</c:v>
                </c:pt>
                <c:pt idx="13644">
                  <c:v>13.717511276595745</c:v>
                </c:pt>
                <c:pt idx="13645">
                  <c:v>13.71623855319149</c:v>
                </c:pt>
                <c:pt idx="13646">
                  <c:v>13.71455025531915</c:v>
                </c:pt>
                <c:pt idx="13647">
                  <c:v>13.712004851063833</c:v>
                </c:pt>
                <c:pt idx="13648">
                  <c:v>13.709043872340429</c:v>
                </c:pt>
                <c:pt idx="13649">
                  <c:v>13.706082893617026</c:v>
                </c:pt>
                <c:pt idx="13650">
                  <c:v>13.704394595744683</c:v>
                </c:pt>
                <c:pt idx="13651">
                  <c:v>13.701849191489366</c:v>
                </c:pt>
                <c:pt idx="13652">
                  <c:v>13.699745319148935</c:v>
                </c:pt>
                <c:pt idx="13653">
                  <c:v>13.697641446808509</c:v>
                </c:pt>
                <c:pt idx="13654">
                  <c:v>13.695953148936168</c:v>
                </c:pt>
                <c:pt idx="13655">
                  <c:v>13.694264851063828</c:v>
                </c:pt>
                <c:pt idx="13656">
                  <c:v>13.69299212765957</c:v>
                </c:pt>
                <c:pt idx="13657">
                  <c:v>13.692160978723399</c:v>
                </c:pt>
                <c:pt idx="13658">
                  <c:v>13.690914255319145</c:v>
                </c:pt>
                <c:pt idx="13659">
                  <c:v>13.691329829787229</c:v>
                </c:pt>
                <c:pt idx="13660">
                  <c:v>13.69301812765957</c:v>
                </c:pt>
                <c:pt idx="13661">
                  <c:v>13.695121999999996</c:v>
                </c:pt>
                <c:pt idx="13662">
                  <c:v>13.696810297872336</c:v>
                </c:pt>
                <c:pt idx="13663">
                  <c:v>13.699745276595742</c:v>
                </c:pt>
                <c:pt idx="13664">
                  <c:v>13.702680255319146</c:v>
                </c:pt>
                <c:pt idx="13665">
                  <c:v>13.705615234042551</c:v>
                </c:pt>
                <c:pt idx="13666">
                  <c:v>13.707719106382976</c:v>
                </c:pt>
                <c:pt idx="13667">
                  <c:v>13.709407404255316</c:v>
                </c:pt>
                <c:pt idx="13668">
                  <c:v>13.711511276595738</c:v>
                </c:pt>
                <c:pt idx="13669">
                  <c:v>13.714887787234039</c:v>
                </c:pt>
                <c:pt idx="13670">
                  <c:v>13.718264340425527</c:v>
                </c:pt>
                <c:pt idx="13671">
                  <c:v>13.721225319148932</c:v>
                </c:pt>
                <c:pt idx="13672">
                  <c:v>13.723744723404252</c:v>
                </c:pt>
                <c:pt idx="13673">
                  <c:v>13.726264127659572</c:v>
                </c:pt>
                <c:pt idx="13674">
                  <c:v>13.730056212765955</c:v>
                </c:pt>
                <c:pt idx="13675">
                  <c:v>13.733432723404254</c:v>
                </c:pt>
                <c:pt idx="13676">
                  <c:v>13.735952127659575</c:v>
                </c:pt>
                <c:pt idx="13677">
                  <c:v>13.737640382978725</c:v>
                </c:pt>
                <c:pt idx="13678">
                  <c:v>13.739744212765959</c:v>
                </c:pt>
                <c:pt idx="13679">
                  <c:v>13.74143246808511</c:v>
                </c:pt>
                <c:pt idx="13680">
                  <c:v>13.742705148936173</c:v>
                </c:pt>
                <c:pt idx="13681">
                  <c:v>13.74356225531915</c:v>
                </c:pt>
                <c:pt idx="13682">
                  <c:v>13.743977829787235</c:v>
                </c:pt>
                <c:pt idx="13683">
                  <c:v>13.745250510638302</c:v>
                </c:pt>
                <c:pt idx="13684">
                  <c:v>13.746107617021281</c:v>
                </c:pt>
                <c:pt idx="13685">
                  <c:v>13.745250510638302</c:v>
                </c:pt>
                <c:pt idx="13686">
                  <c:v>13.744834936170212</c:v>
                </c:pt>
                <c:pt idx="13687">
                  <c:v>13.744834936170212</c:v>
                </c:pt>
                <c:pt idx="13688">
                  <c:v>13.744419361702127</c:v>
                </c:pt>
                <c:pt idx="13689">
                  <c:v>13.743588212765959</c:v>
                </c:pt>
                <c:pt idx="13690">
                  <c:v>13.74275706382979</c:v>
                </c:pt>
                <c:pt idx="13691">
                  <c:v>13.741484382978724</c:v>
                </c:pt>
                <c:pt idx="13692">
                  <c:v>13.740211702127661</c:v>
                </c:pt>
                <c:pt idx="13693">
                  <c:v>13.739354595744684</c:v>
                </c:pt>
                <c:pt idx="13694">
                  <c:v>13.738939021276598</c:v>
                </c:pt>
                <c:pt idx="13695">
                  <c:v>13.737666340425536</c:v>
                </c:pt>
                <c:pt idx="13696">
                  <c:v>13.73725076595745</c:v>
                </c:pt>
                <c:pt idx="13697">
                  <c:v>13.735562510638299</c:v>
                </c:pt>
                <c:pt idx="13698">
                  <c:v>13.733874255319151</c:v>
                </c:pt>
                <c:pt idx="13699">
                  <c:v>13.730497744680852</c:v>
                </c:pt>
                <c:pt idx="13700">
                  <c:v>13.727121234042555</c:v>
                </c:pt>
                <c:pt idx="13701">
                  <c:v>13.722887617021275</c:v>
                </c:pt>
                <c:pt idx="13702">
                  <c:v>13.718238425531913</c:v>
                </c:pt>
                <c:pt idx="13703">
                  <c:v>13.71358923404255</c:v>
                </c:pt>
                <c:pt idx="13704">
                  <c:v>13.709355617021274</c:v>
                </c:pt>
                <c:pt idx="13705">
                  <c:v>13.705537574468085</c:v>
                </c:pt>
                <c:pt idx="13706">
                  <c:v>13.700472808510634</c:v>
                </c:pt>
                <c:pt idx="13707">
                  <c:v>13.694966468085104</c:v>
                </c:pt>
                <c:pt idx="13708">
                  <c:v>13.689044553191486</c:v>
                </c:pt>
                <c:pt idx="13709">
                  <c:v>13.683122638297867</c:v>
                </c:pt>
                <c:pt idx="13710">
                  <c:v>13.676369617021273</c:v>
                </c:pt>
                <c:pt idx="13711">
                  <c:v>13.670473702127657</c:v>
                </c:pt>
                <c:pt idx="13712">
                  <c:v>13.664162212765955</c:v>
                </c:pt>
                <c:pt idx="13713">
                  <c:v>13.658240297872338</c:v>
                </c:pt>
                <c:pt idx="13714">
                  <c:v>13.651487234042552</c:v>
                </c:pt>
                <c:pt idx="13715">
                  <c:v>13.645565319148934</c:v>
                </c:pt>
                <c:pt idx="13716">
                  <c:v>13.638812297872338</c:v>
                </c:pt>
                <c:pt idx="13717">
                  <c:v>13.633331914893615</c:v>
                </c:pt>
                <c:pt idx="13718">
                  <c:v>13.628267106382976</c:v>
                </c:pt>
                <c:pt idx="13719">
                  <c:v>13.623643872340422</c:v>
                </c:pt>
                <c:pt idx="13720">
                  <c:v>13.619851787234039</c:v>
                </c:pt>
                <c:pt idx="13721">
                  <c:v>13.616475276595741</c:v>
                </c:pt>
                <c:pt idx="13722">
                  <c:v>13.613929914893614</c:v>
                </c:pt>
                <c:pt idx="13723">
                  <c:v>13.611826085106379</c:v>
                </c:pt>
                <c:pt idx="13724">
                  <c:v>13.610553404255315</c:v>
                </c:pt>
                <c:pt idx="13725">
                  <c:v>13.609280723404249</c:v>
                </c:pt>
                <c:pt idx="13726">
                  <c:v>13.608008042553186</c:v>
                </c:pt>
                <c:pt idx="13727">
                  <c:v>13.607150936170207</c:v>
                </c:pt>
                <c:pt idx="13728">
                  <c:v>13.606293829787226</c:v>
                </c:pt>
                <c:pt idx="13729">
                  <c:v>13.605878255319139</c:v>
                </c:pt>
                <c:pt idx="13730">
                  <c:v>13.605878255319141</c:v>
                </c:pt>
                <c:pt idx="13731">
                  <c:v>13.606293829787226</c:v>
                </c:pt>
                <c:pt idx="13732">
                  <c:v>13.607982085106375</c:v>
                </c:pt>
                <c:pt idx="13733">
                  <c:v>13.608397659574461</c:v>
                </c:pt>
                <c:pt idx="13734">
                  <c:v>13.608397659574463</c:v>
                </c:pt>
                <c:pt idx="13735">
                  <c:v>13.608813234042549</c:v>
                </c:pt>
                <c:pt idx="13736">
                  <c:v>13.608397659574466</c:v>
                </c:pt>
                <c:pt idx="13737">
                  <c:v>13.607124978723405</c:v>
                </c:pt>
                <c:pt idx="13738">
                  <c:v>13.605021148936174</c:v>
                </c:pt>
                <c:pt idx="13739">
                  <c:v>13.60291731914894</c:v>
                </c:pt>
                <c:pt idx="13740">
                  <c:v>13.60039791489362</c:v>
                </c:pt>
                <c:pt idx="13741">
                  <c:v>13.597436978723408</c:v>
                </c:pt>
                <c:pt idx="13742">
                  <c:v>13.596190255319151</c:v>
                </c:pt>
                <c:pt idx="13743">
                  <c:v>13.593644893617023</c:v>
                </c:pt>
                <c:pt idx="13744">
                  <c:v>13.591515106382978</c:v>
                </c:pt>
                <c:pt idx="13745">
                  <c:v>13.589826851063831</c:v>
                </c:pt>
                <c:pt idx="13746">
                  <c:v>13.589385319148935</c:v>
                </c:pt>
                <c:pt idx="13747">
                  <c:v>13.589385319148933</c:v>
                </c:pt>
                <c:pt idx="13748">
                  <c:v>13.589826851063828</c:v>
                </c:pt>
                <c:pt idx="13749">
                  <c:v>13.591515106382978</c:v>
                </c:pt>
                <c:pt idx="13750">
                  <c:v>13.593618936170213</c:v>
                </c:pt>
                <c:pt idx="13751">
                  <c:v>13.595748723404254</c:v>
                </c:pt>
                <c:pt idx="13752">
                  <c:v>13.597878510638294</c:v>
                </c:pt>
                <c:pt idx="13753">
                  <c:v>13.600839446808509</c:v>
                </c:pt>
                <c:pt idx="13754">
                  <c:v>13.603800382978722</c:v>
                </c:pt>
                <c:pt idx="13755">
                  <c:v>13.606761319148937</c:v>
                </c:pt>
                <c:pt idx="13756">
                  <c:v>13.609722255319149</c:v>
                </c:pt>
                <c:pt idx="13757">
                  <c:v>13.612267617021276</c:v>
                </c:pt>
                <c:pt idx="13758">
                  <c:v>13.612683191489362</c:v>
                </c:pt>
                <c:pt idx="13759">
                  <c:v>13.613929914893616</c:v>
                </c:pt>
                <c:pt idx="13760">
                  <c:v>13.616059702127655</c:v>
                </c:pt>
                <c:pt idx="13761">
                  <c:v>13.61902063829787</c:v>
                </c:pt>
                <c:pt idx="13762">
                  <c:v>13.621981574468082</c:v>
                </c:pt>
                <c:pt idx="13763">
                  <c:v>13.624942510638295</c:v>
                </c:pt>
                <c:pt idx="13764">
                  <c:v>13.627046340425528</c:v>
                </c:pt>
                <c:pt idx="13765">
                  <c:v>13.629150170212762</c:v>
                </c:pt>
                <c:pt idx="13766">
                  <c:v>13.630396893617016</c:v>
                </c:pt>
                <c:pt idx="13767">
                  <c:v>13.630812468085102</c:v>
                </c:pt>
                <c:pt idx="13768">
                  <c:v>13.630812468085102</c:v>
                </c:pt>
                <c:pt idx="13769">
                  <c:v>13.629981319148932</c:v>
                </c:pt>
                <c:pt idx="13770">
                  <c:v>13.62956574468085</c:v>
                </c:pt>
                <c:pt idx="13771">
                  <c:v>13.627877489361701</c:v>
                </c:pt>
                <c:pt idx="13772">
                  <c:v>13.626189234042551</c:v>
                </c:pt>
                <c:pt idx="13773">
                  <c:v>13.624500978723402</c:v>
                </c:pt>
                <c:pt idx="13774">
                  <c:v>13.622812723404254</c:v>
                </c:pt>
                <c:pt idx="13775">
                  <c:v>13.621565999999998</c:v>
                </c:pt>
                <c:pt idx="13776">
                  <c:v>13.619436212765956</c:v>
                </c:pt>
                <c:pt idx="13777">
                  <c:v>13.616475276595741</c:v>
                </c:pt>
                <c:pt idx="13778">
                  <c:v>13.612267617021271</c:v>
                </c:pt>
                <c:pt idx="13779">
                  <c:v>13.607202851063825</c:v>
                </c:pt>
                <c:pt idx="13780">
                  <c:v>13.602553659574465</c:v>
                </c:pt>
                <c:pt idx="13781">
                  <c:v>13.597488893617021</c:v>
                </c:pt>
                <c:pt idx="13782">
                  <c:v>13.592839702127657</c:v>
                </c:pt>
                <c:pt idx="13783">
                  <c:v>13.588606085106379</c:v>
                </c:pt>
                <c:pt idx="13784">
                  <c:v>13.584813999999998</c:v>
                </c:pt>
                <c:pt idx="13785">
                  <c:v>13.581853063829785</c:v>
                </c:pt>
                <c:pt idx="13786">
                  <c:v>13.578476553191487</c:v>
                </c:pt>
                <c:pt idx="13787">
                  <c:v>13.575515617021276</c:v>
                </c:pt>
                <c:pt idx="13788">
                  <c:v>13.572996212765956</c:v>
                </c:pt>
                <c:pt idx="13789">
                  <c:v>13.570450851063828</c:v>
                </c:pt>
                <c:pt idx="13790">
                  <c:v>13.569204127659573</c:v>
                </c:pt>
                <c:pt idx="13791">
                  <c:v>13.567515872340424</c:v>
                </c:pt>
                <c:pt idx="13792">
                  <c:v>13.565827617021279</c:v>
                </c:pt>
                <c:pt idx="13793">
                  <c:v>13.563308212765959</c:v>
                </c:pt>
                <c:pt idx="13794">
                  <c:v>13.559931702127662</c:v>
                </c:pt>
                <c:pt idx="13795">
                  <c:v>13.55697076595745</c:v>
                </c:pt>
                <c:pt idx="13796">
                  <c:v>13.553178680851065</c:v>
                </c:pt>
                <c:pt idx="13797">
                  <c:v>13.549386595744682</c:v>
                </c:pt>
                <c:pt idx="13798">
                  <c:v>13.544321829787236</c:v>
                </c:pt>
                <c:pt idx="13799">
                  <c:v>13.53925706382979</c:v>
                </c:pt>
                <c:pt idx="13800">
                  <c:v>13.533776723404259</c:v>
                </c:pt>
                <c:pt idx="13801">
                  <c:v>13.527880808510643</c:v>
                </c:pt>
                <c:pt idx="13802">
                  <c:v>13.522400468085113</c:v>
                </c:pt>
                <c:pt idx="13803">
                  <c:v>13.518192808510642</c:v>
                </c:pt>
                <c:pt idx="13804">
                  <c:v>13.514400723404259</c:v>
                </c:pt>
                <c:pt idx="13805">
                  <c:v>13.511881319148943</c:v>
                </c:pt>
                <c:pt idx="13806">
                  <c:v>13.508504808510644</c:v>
                </c:pt>
                <c:pt idx="13807">
                  <c:v>13.504686765957452</c:v>
                </c:pt>
                <c:pt idx="13808">
                  <c:v>13.500868723404258</c:v>
                </c:pt>
                <c:pt idx="13809">
                  <c:v>13.497076638297878</c:v>
                </c:pt>
                <c:pt idx="13810">
                  <c:v>13.493700127659578</c:v>
                </c:pt>
                <c:pt idx="13811">
                  <c:v>13.489466510638302</c:v>
                </c:pt>
                <c:pt idx="13812">
                  <c:v>13.485674425531919</c:v>
                </c:pt>
                <c:pt idx="13813">
                  <c:v>13.482739446808514</c:v>
                </c:pt>
                <c:pt idx="13814">
                  <c:v>13.480220042553194</c:v>
                </c:pt>
                <c:pt idx="13815">
                  <c:v>13.478531787234045</c:v>
                </c:pt>
                <c:pt idx="13816">
                  <c:v>13.47811621276596</c:v>
                </c:pt>
                <c:pt idx="13817">
                  <c:v>13.477259106382979</c:v>
                </c:pt>
                <c:pt idx="13818">
                  <c:v>13.476427957446809</c:v>
                </c:pt>
                <c:pt idx="13819">
                  <c:v>13.475596808510639</c:v>
                </c:pt>
                <c:pt idx="13820">
                  <c:v>13.474350085106382</c:v>
                </c:pt>
                <c:pt idx="13821">
                  <c:v>13.473934510638296</c:v>
                </c:pt>
                <c:pt idx="13822">
                  <c:v>13.473492978723401</c:v>
                </c:pt>
                <c:pt idx="13823">
                  <c:v>13.473492978723403</c:v>
                </c:pt>
                <c:pt idx="13824">
                  <c:v>13.473077404255317</c:v>
                </c:pt>
                <c:pt idx="13825">
                  <c:v>13.473908553191485</c:v>
                </c:pt>
                <c:pt idx="13826">
                  <c:v>13.476038340425527</c:v>
                </c:pt>
                <c:pt idx="13827">
                  <c:v>13.479414851063824</c:v>
                </c:pt>
                <c:pt idx="13828">
                  <c:v>13.483206936170205</c:v>
                </c:pt>
                <c:pt idx="13829">
                  <c:v>13.486583446808506</c:v>
                </c:pt>
                <c:pt idx="13830">
                  <c:v>13.490375531914891</c:v>
                </c:pt>
                <c:pt idx="13831">
                  <c:v>13.493752042553188</c:v>
                </c:pt>
                <c:pt idx="13832">
                  <c:v>13.496297404255316</c:v>
                </c:pt>
                <c:pt idx="13833">
                  <c:v>13.499673914893613</c:v>
                </c:pt>
                <c:pt idx="13834">
                  <c:v>13.503466000000001</c:v>
                </c:pt>
                <c:pt idx="13835">
                  <c:v>13.505985404255318</c:v>
                </c:pt>
                <c:pt idx="13836">
                  <c:v>13.508946340425531</c:v>
                </c:pt>
                <c:pt idx="13837">
                  <c:v>13.510634595744678</c:v>
                </c:pt>
                <c:pt idx="13838">
                  <c:v>13.512322851063828</c:v>
                </c:pt>
                <c:pt idx="13839">
                  <c:v>13.51445263829787</c:v>
                </c:pt>
                <c:pt idx="13840">
                  <c:v>13.518244723404255</c:v>
                </c:pt>
                <c:pt idx="13841">
                  <c:v>13.522036808510638</c:v>
                </c:pt>
                <c:pt idx="13842">
                  <c:v>13.525413319148933</c:v>
                </c:pt>
                <c:pt idx="13843">
                  <c:v>13.528789829787234</c:v>
                </c:pt>
                <c:pt idx="13844">
                  <c:v>13.530893659574469</c:v>
                </c:pt>
                <c:pt idx="13845">
                  <c:v>13.533828638297871</c:v>
                </c:pt>
                <c:pt idx="13846">
                  <c:v>13.537205148936168</c:v>
                </c:pt>
                <c:pt idx="13847">
                  <c:v>13.540581659574467</c:v>
                </c:pt>
                <c:pt idx="13848">
                  <c:v>13.543101063829786</c:v>
                </c:pt>
                <c:pt idx="13849">
                  <c:v>13.545204893617019</c:v>
                </c:pt>
                <c:pt idx="13850">
                  <c:v>13.546451617021271</c:v>
                </c:pt>
                <c:pt idx="13851">
                  <c:v>13.548555446808505</c:v>
                </c:pt>
                <c:pt idx="13852">
                  <c:v>13.550243702127654</c:v>
                </c:pt>
                <c:pt idx="13853">
                  <c:v>13.552373489361699</c:v>
                </c:pt>
                <c:pt idx="13854">
                  <c:v>13.554503276595742</c:v>
                </c:pt>
                <c:pt idx="13855">
                  <c:v>13.556191531914891</c:v>
                </c:pt>
                <c:pt idx="13856">
                  <c:v>13.555775957446805</c:v>
                </c:pt>
                <c:pt idx="13857">
                  <c:v>13.555775957446805</c:v>
                </c:pt>
                <c:pt idx="13858">
                  <c:v>13.556633063829787</c:v>
                </c:pt>
                <c:pt idx="13859">
                  <c:v>13.557048638297873</c:v>
                </c:pt>
                <c:pt idx="13860">
                  <c:v>13.557879787234041</c:v>
                </c:pt>
                <c:pt idx="13861">
                  <c:v>13.557879787234041</c:v>
                </c:pt>
                <c:pt idx="13862">
                  <c:v>13.557048638297873</c:v>
                </c:pt>
                <c:pt idx="13863">
                  <c:v>13.555360382978725</c:v>
                </c:pt>
                <c:pt idx="13864">
                  <c:v>13.554529234042553</c:v>
                </c:pt>
                <c:pt idx="13865">
                  <c:v>13.554113659574469</c:v>
                </c:pt>
                <c:pt idx="13866">
                  <c:v>13.553698085106383</c:v>
                </c:pt>
                <c:pt idx="13867">
                  <c:v>13.553698085106381</c:v>
                </c:pt>
                <c:pt idx="13868">
                  <c:v>13.55286693617021</c:v>
                </c:pt>
                <c:pt idx="13869">
                  <c:v>13.552035787234042</c:v>
                </c:pt>
                <c:pt idx="13870">
                  <c:v>13.550789063829786</c:v>
                </c:pt>
                <c:pt idx="13871">
                  <c:v>13.550373489361704</c:v>
                </c:pt>
                <c:pt idx="13872">
                  <c:v>13.550789063829786</c:v>
                </c:pt>
                <c:pt idx="13873">
                  <c:v>13.550347531914895</c:v>
                </c:pt>
                <c:pt idx="13874">
                  <c:v>13.549516382978721</c:v>
                </c:pt>
                <c:pt idx="13875">
                  <c:v>13.548243702127655</c:v>
                </c:pt>
                <c:pt idx="13876">
                  <c:v>13.547412553191487</c:v>
                </c:pt>
                <c:pt idx="13877">
                  <c:v>13.546996978723401</c:v>
                </c:pt>
                <c:pt idx="13878">
                  <c:v>13.547828127659569</c:v>
                </c:pt>
                <c:pt idx="13879">
                  <c:v>13.549074851063825</c:v>
                </c:pt>
                <c:pt idx="13880">
                  <c:v>13.549905999999993</c:v>
                </c:pt>
                <c:pt idx="13881">
                  <c:v>13.551178680851059</c:v>
                </c:pt>
                <c:pt idx="13882">
                  <c:v>13.553724042553185</c:v>
                </c:pt>
                <c:pt idx="13883">
                  <c:v>13.555412297872335</c:v>
                </c:pt>
                <c:pt idx="13884">
                  <c:v>13.557516127659568</c:v>
                </c:pt>
                <c:pt idx="13885">
                  <c:v>13.559645914893609</c:v>
                </c:pt>
                <c:pt idx="13886">
                  <c:v>13.56216531914893</c:v>
                </c:pt>
                <c:pt idx="13887">
                  <c:v>13.563437999999994</c:v>
                </c:pt>
                <c:pt idx="13888">
                  <c:v>13.564710680851057</c:v>
                </c:pt>
                <c:pt idx="13889">
                  <c:v>13.566398936170209</c:v>
                </c:pt>
                <c:pt idx="13890">
                  <c:v>13.567671617021274</c:v>
                </c:pt>
                <c:pt idx="13891">
                  <c:v>13.570216978723399</c:v>
                </c:pt>
                <c:pt idx="13892">
                  <c:v>13.57276234042553</c:v>
                </c:pt>
                <c:pt idx="13893">
                  <c:v>13.574866170212763</c:v>
                </c:pt>
                <c:pt idx="13894">
                  <c:v>13.576554425531912</c:v>
                </c:pt>
                <c:pt idx="13895">
                  <c:v>13.579099787234039</c:v>
                </c:pt>
                <c:pt idx="13896">
                  <c:v>13.582476297872336</c:v>
                </c:pt>
                <c:pt idx="13897">
                  <c:v>13.585021659574464</c:v>
                </c:pt>
                <c:pt idx="13898">
                  <c:v>13.586709914893612</c:v>
                </c:pt>
                <c:pt idx="13899">
                  <c:v>13.588813744680847</c:v>
                </c:pt>
                <c:pt idx="13900">
                  <c:v>13.590917574468083</c:v>
                </c:pt>
                <c:pt idx="13901">
                  <c:v>13.593021404255317</c:v>
                </c:pt>
                <c:pt idx="13902">
                  <c:v>13.595566765957447</c:v>
                </c:pt>
                <c:pt idx="13903">
                  <c:v>13.59935885106383</c:v>
                </c:pt>
                <c:pt idx="13904">
                  <c:v>13.603150936170211</c:v>
                </c:pt>
                <c:pt idx="13905">
                  <c:v>13.606943021276594</c:v>
                </c:pt>
                <c:pt idx="13906">
                  <c:v>13.610319531914893</c:v>
                </c:pt>
                <c:pt idx="13907">
                  <c:v>13.61286489361702</c:v>
                </c:pt>
                <c:pt idx="13908">
                  <c:v>13.615799872340423</c:v>
                </c:pt>
                <c:pt idx="13909">
                  <c:v>13.618319276595743</c:v>
                </c:pt>
                <c:pt idx="13910">
                  <c:v>13.620838680851062</c:v>
                </c:pt>
                <c:pt idx="13911">
                  <c:v>13.62252693617021</c:v>
                </c:pt>
                <c:pt idx="13912">
                  <c:v>13.624215191489363</c:v>
                </c:pt>
                <c:pt idx="13913">
                  <c:v>13.626319021276597</c:v>
                </c:pt>
                <c:pt idx="13914">
                  <c:v>13.62842285106383</c:v>
                </c:pt>
                <c:pt idx="13915">
                  <c:v>13.630526680851064</c:v>
                </c:pt>
                <c:pt idx="13916">
                  <c:v>13.632630510638299</c:v>
                </c:pt>
                <c:pt idx="13917">
                  <c:v>13.635565489361703</c:v>
                </c:pt>
                <c:pt idx="13918">
                  <c:v>13.637669319148936</c:v>
                </c:pt>
                <c:pt idx="13919">
                  <c:v>13.638526425531916</c:v>
                </c:pt>
                <c:pt idx="13920">
                  <c:v>13.639383531914893</c:v>
                </c:pt>
                <c:pt idx="13921">
                  <c:v>13.639383531914895</c:v>
                </c:pt>
                <c:pt idx="13922">
                  <c:v>13.640240638297874</c:v>
                </c:pt>
                <c:pt idx="13923">
                  <c:v>13.640656212765958</c:v>
                </c:pt>
                <c:pt idx="13924">
                  <c:v>13.639825063829788</c:v>
                </c:pt>
                <c:pt idx="13925">
                  <c:v>13.638578340425532</c:v>
                </c:pt>
                <c:pt idx="13926">
                  <c:v>13.636890085106383</c:v>
                </c:pt>
                <c:pt idx="13927">
                  <c:v>13.635643361702128</c:v>
                </c:pt>
                <c:pt idx="13928">
                  <c:v>13.633097999999999</c:v>
                </c:pt>
                <c:pt idx="13929">
                  <c:v>13.630552638297871</c:v>
                </c:pt>
                <c:pt idx="13930">
                  <c:v>13.627591702127656</c:v>
                </c:pt>
                <c:pt idx="13931">
                  <c:v>13.624215191489359</c:v>
                </c:pt>
                <c:pt idx="13932">
                  <c:v>13.620838680851062</c:v>
                </c:pt>
                <c:pt idx="13933">
                  <c:v>13.6161894893617</c:v>
                </c:pt>
                <c:pt idx="13934">
                  <c:v>13.612397404255317</c:v>
                </c:pt>
                <c:pt idx="13935">
                  <c:v>13.609436468085104</c:v>
                </c:pt>
                <c:pt idx="13936">
                  <c:v>13.605644382978721</c:v>
                </c:pt>
                <c:pt idx="13937">
                  <c:v>13.602267872340423</c:v>
                </c:pt>
                <c:pt idx="13938">
                  <c:v>13.59847578723404</c:v>
                </c:pt>
                <c:pt idx="13939">
                  <c:v>13.595099276595747</c:v>
                </c:pt>
                <c:pt idx="13940">
                  <c:v>13.592553914893617</c:v>
                </c:pt>
                <c:pt idx="13941">
                  <c:v>13.590008553191488</c:v>
                </c:pt>
                <c:pt idx="13942">
                  <c:v>13.587463191489359</c:v>
                </c:pt>
                <c:pt idx="13943">
                  <c:v>13.584502255319146</c:v>
                </c:pt>
                <c:pt idx="13944">
                  <c:v>13.581956893617017</c:v>
                </c:pt>
                <c:pt idx="13945">
                  <c:v>13.579411531914888</c:v>
                </c:pt>
                <c:pt idx="13946">
                  <c:v>13.576450595744673</c:v>
                </c:pt>
                <c:pt idx="13947">
                  <c:v>13.573489659574459</c:v>
                </c:pt>
                <c:pt idx="13948">
                  <c:v>13.570113148936162</c:v>
                </c:pt>
                <c:pt idx="13949">
                  <c:v>13.566736638297865</c:v>
                </c:pt>
                <c:pt idx="13950">
                  <c:v>13.563360127659568</c:v>
                </c:pt>
                <c:pt idx="13951">
                  <c:v>13.559568042553188</c:v>
                </c:pt>
                <c:pt idx="13952">
                  <c:v>13.556191531914887</c:v>
                </c:pt>
                <c:pt idx="13953">
                  <c:v>13.553230595744674</c:v>
                </c:pt>
                <c:pt idx="13954">
                  <c:v>13.550269659574463</c:v>
                </c:pt>
                <c:pt idx="13955">
                  <c:v>13.547750255319146</c:v>
                </c:pt>
                <c:pt idx="13956">
                  <c:v>13.545230851063828</c:v>
                </c:pt>
                <c:pt idx="13957">
                  <c:v>13.543542595744679</c:v>
                </c:pt>
                <c:pt idx="13958">
                  <c:v>13.543127021276591</c:v>
                </c:pt>
                <c:pt idx="13959">
                  <c:v>13.542269914893611</c:v>
                </c:pt>
                <c:pt idx="13960">
                  <c:v>13.54141280851063</c:v>
                </c:pt>
                <c:pt idx="13961">
                  <c:v>13.539724553191483</c:v>
                </c:pt>
                <c:pt idx="13962">
                  <c:v>13.538867446808506</c:v>
                </c:pt>
                <c:pt idx="13963">
                  <c:v>13.538451872340421</c:v>
                </c:pt>
                <c:pt idx="13964">
                  <c:v>13.538451872340419</c:v>
                </c:pt>
                <c:pt idx="13965">
                  <c:v>13.538451872340419</c:v>
                </c:pt>
                <c:pt idx="13966">
                  <c:v>13.538036297872335</c:v>
                </c:pt>
                <c:pt idx="13967">
                  <c:v>13.537620723404251</c:v>
                </c:pt>
                <c:pt idx="13968">
                  <c:v>13.537620723404251</c:v>
                </c:pt>
                <c:pt idx="13969">
                  <c:v>13.536763617021272</c:v>
                </c:pt>
                <c:pt idx="13970">
                  <c:v>13.535906510638291</c:v>
                </c:pt>
                <c:pt idx="13971">
                  <c:v>13.535464978723398</c:v>
                </c:pt>
                <c:pt idx="13972">
                  <c:v>13.5354649787234</c:v>
                </c:pt>
                <c:pt idx="13973">
                  <c:v>13.5354649787234</c:v>
                </c:pt>
                <c:pt idx="13974">
                  <c:v>13.534607872340418</c:v>
                </c:pt>
                <c:pt idx="13975">
                  <c:v>13.534607872340418</c:v>
                </c:pt>
                <c:pt idx="13976">
                  <c:v>13.534607872340418</c:v>
                </c:pt>
                <c:pt idx="13977">
                  <c:v>13.535464978723398</c:v>
                </c:pt>
                <c:pt idx="13978">
                  <c:v>13.536737659574461</c:v>
                </c:pt>
                <c:pt idx="13979">
                  <c:v>13.537984382978715</c:v>
                </c:pt>
                <c:pt idx="13980">
                  <c:v>13.539257063829778</c:v>
                </c:pt>
                <c:pt idx="13981">
                  <c:v>13.540503787234034</c:v>
                </c:pt>
                <c:pt idx="13982">
                  <c:v>13.542192042553184</c:v>
                </c:pt>
                <c:pt idx="13983">
                  <c:v>13.544295872340419</c:v>
                </c:pt>
                <c:pt idx="13984">
                  <c:v>13.546399702127655</c:v>
                </c:pt>
                <c:pt idx="13985">
                  <c:v>13.548503531914889</c:v>
                </c:pt>
                <c:pt idx="13986">
                  <c:v>13.550607361702125</c:v>
                </c:pt>
                <c:pt idx="13987">
                  <c:v>13.551880042553188</c:v>
                </c:pt>
                <c:pt idx="13988">
                  <c:v>13.553152723404255</c:v>
                </c:pt>
                <c:pt idx="13989">
                  <c:v>13.554425404255317</c:v>
                </c:pt>
                <c:pt idx="13990">
                  <c:v>13.5552825106383</c:v>
                </c:pt>
                <c:pt idx="13991">
                  <c:v>13.5552825106383</c:v>
                </c:pt>
                <c:pt idx="13992">
                  <c:v>13.555724042553193</c:v>
                </c:pt>
                <c:pt idx="13993">
                  <c:v>13.55658114893617</c:v>
                </c:pt>
                <c:pt idx="13994">
                  <c:v>13.55743825531915</c:v>
                </c:pt>
                <c:pt idx="13995">
                  <c:v>13.558710936170213</c:v>
                </c:pt>
                <c:pt idx="13996">
                  <c:v>13.559126510638293</c:v>
                </c:pt>
                <c:pt idx="13997">
                  <c:v>13.559542085106379</c:v>
                </c:pt>
                <c:pt idx="13998">
                  <c:v>13.559126510638293</c:v>
                </c:pt>
                <c:pt idx="13999">
                  <c:v>13.558295361702125</c:v>
                </c:pt>
                <c:pt idx="14000">
                  <c:v>13.557464212765955</c:v>
                </c:pt>
                <c:pt idx="14001">
                  <c:v>13.55704863829787</c:v>
                </c:pt>
                <c:pt idx="14002">
                  <c:v>13.556633063829784</c:v>
                </c:pt>
                <c:pt idx="14003">
                  <c:v>13.556633063829784</c:v>
                </c:pt>
                <c:pt idx="14004">
                  <c:v>13.556217489361702</c:v>
                </c:pt>
                <c:pt idx="14005">
                  <c:v>13.555360382978721</c:v>
                </c:pt>
                <c:pt idx="14006">
                  <c:v>13.555360382978725</c:v>
                </c:pt>
                <c:pt idx="14007">
                  <c:v>13.555360382978721</c:v>
                </c:pt>
                <c:pt idx="14008">
                  <c:v>13.555360382978721</c:v>
                </c:pt>
                <c:pt idx="14009">
                  <c:v>13.554944808510635</c:v>
                </c:pt>
                <c:pt idx="14010">
                  <c:v>13.553672127659572</c:v>
                </c:pt>
                <c:pt idx="14011">
                  <c:v>13.551152723404252</c:v>
                </c:pt>
                <c:pt idx="14012">
                  <c:v>13.549880042553188</c:v>
                </c:pt>
                <c:pt idx="14013">
                  <c:v>13.549438510638296</c:v>
                </c:pt>
                <c:pt idx="14014">
                  <c:v>13.549438510638293</c:v>
                </c:pt>
                <c:pt idx="14015">
                  <c:v>13.548581404255314</c:v>
                </c:pt>
                <c:pt idx="14016">
                  <c:v>13.54816582978723</c:v>
                </c:pt>
                <c:pt idx="14017">
                  <c:v>13.548607361702125</c:v>
                </c:pt>
                <c:pt idx="14018">
                  <c:v>13.549048893617019</c:v>
                </c:pt>
                <c:pt idx="14019">
                  <c:v>13.549048893617019</c:v>
                </c:pt>
                <c:pt idx="14020">
                  <c:v>13.549490425531911</c:v>
                </c:pt>
                <c:pt idx="14021">
                  <c:v>13.549490425531911</c:v>
                </c:pt>
                <c:pt idx="14022">
                  <c:v>13.549074851063823</c:v>
                </c:pt>
                <c:pt idx="14023">
                  <c:v>13.549516382978716</c:v>
                </c:pt>
                <c:pt idx="14024">
                  <c:v>13.549931957446802</c:v>
                </c:pt>
                <c:pt idx="14025">
                  <c:v>13.549931957446802</c:v>
                </c:pt>
                <c:pt idx="14026">
                  <c:v>13.550789063829781</c:v>
                </c:pt>
                <c:pt idx="14027">
                  <c:v>13.552477319148929</c:v>
                </c:pt>
                <c:pt idx="14028">
                  <c:v>13.553749999999996</c:v>
                </c:pt>
                <c:pt idx="14029">
                  <c:v>13.553749999999996</c:v>
                </c:pt>
                <c:pt idx="14030">
                  <c:v>13.554165574468083</c:v>
                </c:pt>
                <c:pt idx="14031">
                  <c:v>13.555438255319149</c:v>
                </c:pt>
                <c:pt idx="14032">
                  <c:v>13.556710936170212</c:v>
                </c:pt>
                <c:pt idx="14033">
                  <c:v>13.556710936170214</c:v>
                </c:pt>
                <c:pt idx="14034">
                  <c:v>13.556710936170214</c:v>
                </c:pt>
                <c:pt idx="14035">
                  <c:v>13.557126510638302</c:v>
                </c:pt>
                <c:pt idx="14036">
                  <c:v>13.557542085106387</c:v>
                </c:pt>
                <c:pt idx="14037">
                  <c:v>13.558373234042554</c:v>
                </c:pt>
                <c:pt idx="14038">
                  <c:v>13.55964591489362</c:v>
                </c:pt>
                <c:pt idx="14039">
                  <c:v>13.560061489361706</c:v>
                </c:pt>
                <c:pt idx="14040">
                  <c:v>13.56047706382979</c:v>
                </c:pt>
                <c:pt idx="14041">
                  <c:v>13.560892638297876</c:v>
                </c:pt>
                <c:pt idx="14042">
                  <c:v>13.560892638297876</c:v>
                </c:pt>
                <c:pt idx="14043">
                  <c:v>13.561749744680851</c:v>
                </c:pt>
                <c:pt idx="14044">
                  <c:v>13.562606851063828</c:v>
                </c:pt>
                <c:pt idx="14045">
                  <c:v>13.564710680851062</c:v>
                </c:pt>
                <c:pt idx="14046">
                  <c:v>13.566814510638297</c:v>
                </c:pt>
                <c:pt idx="14047">
                  <c:v>13.568918340425531</c:v>
                </c:pt>
                <c:pt idx="14048">
                  <c:v>13.571022170212766</c:v>
                </c:pt>
                <c:pt idx="14049">
                  <c:v>13.573957148936168</c:v>
                </c:pt>
                <c:pt idx="14050">
                  <c:v>13.576892127659571</c:v>
                </c:pt>
                <c:pt idx="14051">
                  <c:v>13.578580382978719</c:v>
                </c:pt>
                <c:pt idx="14052">
                  <c:v>13.579853063829782</c:v>
                </c:pt>
                <c:pt idx="14053">
                  <c:v>13.581541319148934</c:v>
                </c:pt>
                <c:pt idx="14054">
                  <c:v>13.583671106382976</c:v>
                </c:pt>
                <c:pt idx="14055">
                  <c:v>13.586632042553187</c:v>
                </c:pt>
                <c:pt idx="14056">
                  <c:v>13.589177404255317</c:v>
                </c:pt>
                <c:pt idx="14057">
                  <c:v>13.591722765957442</c:v>
                </c:pt>
                <c:pt idx="14058">
                  <c:v>13.594683702127655</c:v>
                </c:pt>
                <c:pt idx="14059">
                  <c:v>13.597229063829785</c:v>
                </c:pt>
                <c:pt idx="14060">
                  <c:v>13.600189999999998</c:v>
                </c:pt>
                <c:pt idx="14061">
                  <c:v>13.602293829787232</c:v>
                </c:pt>
                <c:pt idx="14062">
                  <c:v>13.604397659574467</c:v>
                </c:pt>
                <c:pt idx="14063">
                  <c:v>13.606501489361698</c:v>
                </c:pt>
                <c:pt idx="14064">
                  <c:v>13.608189744680846</c:v>
                </c:pt>
                <c:pt idx="14065">
                  <c:v>13.609877999999995</c:v>
                </c:pt>
                <c:pt idx="14066">
                  <c:v>13.611566255319143</c:v>
                </c:pt>
                <c:pt idx="14067">
                  <c:v>13.614085659574464</c:v>
                </c:pt>
                <c:pt idx="14068">
                  <c:v>13.617462170212763</c:v>
                </c:pt>
                <c:pt idx="14069">
                  <c:v>13.62083868085106</c:v>
                </c:pt>
                <c:pt idx="14070">
                  <c:v>13.622526936170209</c:v>
                </c:pt>
                <c:pt idx="14071">
                  <c:v>13.622942510638294</c:v>
                </c:pt>
                <c:pt idx="14072">
                  <c:v>13.623773659574468</c:v>
                </c:pt>
                <c:pt idx="14073">
                  <c:v>13.624189234042555</c:v>
                </c:pt>
                <c:pt idx="14074">
                  <c:v>13.624189234042555</c:v>
                </c:pt>
                <c:pt idx="14075">
                  <c:v>13.623773659574471</c:v>
                </c:pt>
                <c:pt idx="14076">
                  <c:v>13.623358085106386</c:v>
                </c:pt>
                <c:pt idx="14077">
                  <c:v>13.622526936170214</c:v>
                </c:pt>
                <c:pt idx="14078">
                  <c:v>13.621254255319151</c:v>
                </c:pt>
                <c:pt idx="14079">
                  <c:v>13.620397148936174</c:v>
                </c:pt>
                <c:pt idx="14080">
                  <c:v>13.619981574468088</c:v>
                </c:pt>
                <c:pt idx="14081">
                  <c:v>13.619566000000003</c:v>
                </c:pt>
                <c:pt idx="14082">
                  <c:v>13.618293319148936</c:v>
                </c:pt>
                <c:pt idx="14083">
                  <c:v>13.616605063829786</c:v>
                </c:pt>
                <c:pt idx="14084">
                  <c:v>13.61450123404255</c:v>
                </c:pt>
                <c:pt idx="14085">
                  <c:v>13.613228553191487</c:v>
                </c:pt>
                <c:pt idx="14086">
                  <c:v>13.613228553191487</c:v>
                </c:pt>
                <c:pt idx="14087">
                  <c:v>13.614059702127658</c:v>
                </c:pt>
                <c:pt idx="14088">
                  <c:v>13.614475276595741</c:v>
                </c:pt>
                <c:pt idx="14089">
                  <c:v>13.615721999999993</c:v>
                </c:pt>
                <c:pt idx="14090">
                  <c:v>13.616968723404248</c:v>
                </c:pt>
                <c:pt idx="14091">
                  <c:v>13.618215446808504</c:v>
                </c:pt>
                <c:pt idx="14092">
                  <c:v>13.619046595744674</c:v>
                </c:pt>
                <c:pt idx="14093">
                  <c:v>13.620319276595739</c:v>
                </c:pt>
                <c:pt idx="14094">
                  <c:v>13.621591957446805</c:v>
                </c:pt>
                <c:pt idx="14095">
                  <c:v>13.622423106382973</c:v>
                </c:pt>
                <c:pt idx="14096">
                  <c:v>13.622423106382971</c:v>
                </c:pt>
                <c:pt idx="14097">
                  <c:v>13.622007531914887</c:v>
                </c:pt>
                <c:pt idx="14098">
                  <c:v>13.622838680851057</c:v>
                </c:pt>
                <c:pt idx="14099">
                  <c:v>13.624111361702122</c:v>
                </c:pt>
                <c:pt idx="14100">
                  <c:v>13.624111361702122</c:v>
                </c:pt>
                <c:pt idx="14101">
                  <c:v>13.622838680851061</c:v>
                </c:pt>
                <c:pt idx="14102">
                  <c:v>13.621565999999996</c:v>
                </c:pt>
                <c:pt idx="14103">
                  <c:v>13.620293319148933</c:v>
                </c:pt>
                <c:pt idx="14104">
                  <c:v>13.619851787234039</c:v>
                </c:pt>
                <c:pt idx="14105">
                  <c:v>13.618163531914893</c:v>
                </c:pt>
                <c:pt idx="14106">
                  <c:v>13.615618170212764</c:v>
                </c:pt>
                <c:pt idx="14107">
                  <c:v>13.612657234042551</c:v>
                </c:pt>
                <c:pt idx="14108">
                  <c:v>13.610111872340422</c:v>
                </c:pt>
                <c:pt idx="14109">
                  <c:v>13.608423617021275</c:v>
                </c:pt>
                <c:pt idx="14110">
                  <c:v>13.607176893617018</c:v>
                </c:pt>
                <c:pt idx="14111">
                  <c:v>13.605488638297865</c:v>
                </c:pt>
                <c:pt idx="14112">
                  <c:v>13.603800382978717</c:v>
                </c:pt>
                <c:pt idx="14113">
                  <c:v>13.602112127659572</c:v>
                </c:pt>
                <c:pt idx="14114">
                  <c:v>13.600008297872339</c:v>
                </c:pt>
                <c:pt idx="14115">
                  <c:v>13.597904468085106</c:v>
                </c:pt>
                <c:pt idx="14116">
                  <c:v>13.59663178723404</c:v>
                </c:pt>
                <c:pt idx="14117">
                  <c:v>13.596190255319147</c:v>
                </c:pt>
                <c:pt idx="14118">
                  <c:v>13.596605829787229</c:v>
                </c:pt>
                <c:pt idx="14119">
                  <c:v>13.596605829787229</c:v>
                </c:pt>
                <c:pt idx="14120">
                  <c:v>13.596190255319147</c:v>
                </c:pt>
                <c:pt idx="14121">
                  <c:v>13.596190255319147</c:v>
                </c:pt>
                <c:pt idx="14122">
                  <c:v>13.597021404255317</c:v>
                </c:pt>
                <c:pt idx="14123">
                  <c:v>13.598268127659573</c:v>
                </c:pt>
                <c:pt idx="14124">
                  <c:v>13.599514851063825</c:v>
                </c:pt>
                <c:pt idx="14125">
                  <c:v>13.599514851063827</c:v>
                </c:pt>
                <c:pt idx="14126">
                  <c:v>13.599099276595744</c:v>
                </c:pt>
                <c:pt idx="14127">
                  <c:v>13.599099276595744</c:v>
                </c:pt>
                <c:pt idx="14128">
                  <c:v>13.599099276595744</c:v>
                </c:pt>
                <c:pt idx="14129">
                  <c:v>13.599956382978723</c:v>
                </c:pt>
                <c:pt idx="14130">
                  <c:v>13.601229063829788</c:v>
                </c:pt>
                <c:pt idx="14131">
                  <c:v>13.602917319148936</c:v>
                </c:pt>
                <c:pt idx="14132">
                  <c:v>13.603774425531917</c:v>
                </c:pt>
                <c:pt idx="14133">
                  <c:v>13.603774425531919</c:v>
                </c:pt>
                <c:pt idx="14134">
                  <c:v>13.602527702127663</c:v>
                </c:pt>
                <c:pt idx="14135">
                  <c:v>13.602112127659579</c:v>
                </c:pt>
                <c:pt idx="14136">
                  <c:v>13.60042387234043</c:v>
                </c:pt>
                <c:pt idx="14137">
                  <c:v>13.599177148936173</c:v>
                </c:pt>
                <c:pt idx="14138">
                  <c:v>13.597930425531919</c:v>
                </c:pt>
                <c:pt idx="14139">
                  <c:v>13.596683702127661</c:v>
                </c:pt>
                <c:pt idx="14140">
                  <c:v>13.59455391489362</c:v>
                </c:pt>
                <c:pt idx="14141">
                  <c:v>13.592865659574468</c:v>
                </c:pt>
                <c:pt idx="14142">
                  <c:v>13.591177404255317</c:v>
                </c:pt>
                <c:pt idx="14143">
                  <c:v>13.588658000000002</c:v>
                </c:pt>
                <c:pt idx="14144">
                  <c:v>13.586554170212768</c:v>
                </c:pt>
                <c:pt idx="14145">
                  <c:v>13.584034765957451</c:v>
                </c:pt>
                <c:pt idx="14146">
                  <c:v>13.581073829787236</c:v>
                </c:pt>
                <c:pt idx="14147">
                  <c:v>13.578554425531919</c:v>
                </c:pt>
                <c:pt idx="14148">
                  <c:v>13.576866170212771</c:v>
                </c:pt>
                <c:pt idx="14149">
                  <c:v>13.575177914893622</c:v>
                </c:pt>
                <c:pt idx="14150">
                  <c:v>13.573489659574475</c:v>
                </c:pt>
                <c:pt idx="14151">
                  <c:v>13.570970255319157</c:v>
                </c:pt>
                <c:pt idx="14152">
                  <c:v>13.570528723404262</c:v>
                </c:pt>
                <c:pt idx="14153">
                  <c:v>13.57052872340426</c:v>
                </c:pt>
                <c:pt idx="14154">
                  <c:v>13.570528723404257</c:v>
                </c:pt>
                <c:pt idx="14155">
                  <c:v>13.570528723404255</c:v>
                </c:pt>
                <c:pt idx="14156">
                  <c:v>13.570970255319148</c:v>
                </c:pt>
                <c:pt idx="14157">
                  <c:v>13.570970255319146</c:v>
                </c:pt>
                <c:pt idx="14158">
                  <c:v>13.57138582978723</c:v>
                </c:pt>
                <c:pt idx="14159">
                  <c:v>13.572632553191484</c:v>
                </c:pt>
                <c:pt idx="14160">
                  <c:v>13.574320808510631</c:v>
                </c:pt>
                <c:pt idx="14161">
                  <c:v>13.575151957446799</c:v>
                </c:pt>
                <c:pt idx="14162">
                  <c:v>13.575151957446799</c:v>
                </c:pt>
                <c:pt idx="14163">
                  <c:v>13.574736382978717</c:v>
                </c:pt>
                <c:pt idx="14164">
                  <c:v>13.573489659574459</c:v>
                </c:pt>
                <c:pt idx="14165">
                  <c:v>13.572242936170204</c:v>
                </c:pt>
                <c:pt idx="14166">
                  <c:v>13.571411787234034</c:v>
                </c:pt>
                <c:pt idx="14167">
                  <c:v>13.571411787234034</c:v>
                </c:pt>
                <c:pt idx="14168">
                  <c:v>13.57099621276595</c:v>
                </c:pt>
                <c:pt idx="14169">
                  <c:v>13.570165063829782</c:v>
                </c:pt>
                <c:pt idx="14170">
                  <c:v>13.569333914893612</c:v>
                </c:pt>
                <c:pt idx="14171">
                  <c:v>13.568502765957444</c:v>
                </c:pt>
                <c:pt idx="14172">
                  <c:v>13.568502765957444</c:v>
                </c:pt>
                <c:pt idx="14173">
                  <c:v>13.569333914893612</c:v>
                </c:pt>
                <c:pt idx="14174">
                  <c:v>13.569333914893614</c:v>
                </c:pt>
                <c:pt idx="14175">
                  <c:v>13.569333914893614</c:v>
                </c:pt>
                <c:pt idx="14176">
                  <c:v>13.568476808510637</c:v>
                </c:pt>
                <c:pt idx="14177">
                  <c:v>13.568061234042551</c:v>
                </c:pt>
                <c:pt idx="14178">
                  <c:v>13.567645659574469</c:v>
                </c:pt>
                <c:pt idx="14179">
                  <c:v>13.566788553191488</c:v>
                </c:pt>
                <c:pt idx="14180">
                  <c:v>13.566788553191492</c:v>
                </c:pt>
                <c:pt idx="14181">
                  <c:v>13.566347021276597</c:v>
                </c:pt>
                <c:pt idx="14182">
                  <c:v>13.565931446808511</c:v>
                </c:pt>
                <c:pt idx="14183">
                  <c:v>13.565100297872343</c:v>
                </c:pt>
                <c:pt idx="14184">
                  <c:v>13.56382761702128</c:v>
                </c:pt>
                <c:pt idx="14185">
                  <c:v>13.562554936170217</c:v>
                </c:pt>
                <c:pt idx="14186">
                  <c:v>13.561282255319155</c:v>
                </c:pt>
                <c:pt idx="14187">
                  <c:v>13.560035531914899</c:v>
                </c:pt>
                <c:pt idx="14188">
                  <c:v>13.557490170212771</c:v>
                </c:pt>
                <c:pt idx="14189">
                  <c:v>13.554970765957451</c:v>
                </c:pt>
                <c:pt idx="14190">
                  <c:v>13.553698085106387</c:v>
                </c:pt>
                <c:pt idx="14191">
                  <c:v>13.552009829787238</c:v>
                </c:pt>
                <c:pt idx="14192">
                  <c:v>13.550737148936175</c:v>
                </c:pt>
                <c:pt idx="14193">
                  <c:v>13.549464468085107</c:v>
                </c:pt>
                <c:pt idx="14194">
                  <c:v>13.549022936170212</c:v>
                </c:pt>
                <c:pt idx="14195">
                  <c:v>13.548607361702127</c:v>
                </c:pt>
                <c:pt idx="14196">
                  <c:v>13.548191787234041</c:v>
                </c:pt>
                <c:pt idx="14197">
                  <c:v>13.547776212765957</c:v>
                </c:pt>
                <c:pt idx="14198">
                  <c:v>13.546919106382976</c:v>
                </c:pt>
                <c:pt idx="14199">
                  <c:v>13.546087957446808</c:v>
                </c:pt>
                <c:pt idx="14200">
                  <c:v>13.545256808510638</c:v>
                </c:pt>
                <c:pt idx="14201">
                  <c:v>13.544010085106384</c:v>
                </c:pt>
                <c:pt idx="14202">
                  <c:v>13.542763361702129</c:v>
                </c:pt>
                <c:pt idx="14203">
                  <c:v>13.541490680851066</c:v>
                </c:pt>
                <c:pt idx="14204">
                  <c:v>13.540633574468087</c:v>
                </c:pt>
                <c:pt idx="14205">
                  <c:v>13.53894531914894</c:v>
                </c:pt>
                <c:pt idx="14206">
                  <c:v>13.53642591489362</c:v>
                </c:pt>
                <c:pt idx="14207">
                  <c:v>13.533880553191491</c:v>
                </c:pt>
                <c:pt idx="14208">
                  <c:v>13.530945574468086</c:v>
                </c:pt>
                <c:pt idx="14209">
                  <c:v>13.528400212765956</c:v>
                </c:pt>
                <c:pt idx="14210">
                  <c:v>13.525439276595742</c:v>
                </c:pt>
                <c:pt idx="14211">
                  <c:v>13.523309489361701</c:v>
                </c:pt>
                <c:pt idx="14212">
                  <c:v>13.521179702127657</c:v>
                </c:pt>
                <c:pt idx="14213">
                  <c:v>13.519907021276595</c:v>
                </c:pt>
                <c:pt idx="14214">
                  <c:v>13.518218765957446</c:v>
                </c:pt>
                <c:pt idx="14215">
                  <c:v>13.516530510638297</c:v>
                </c:pt>
                <c:pt idx="14216">
                  <c:v>13.514842255319149</c:v>
                </c:pt>
                <c:pt idx="14217">
                  <c:v>13.513154000000004</c:v>
                </c:pt>
                <c:pt idx="14218">
                  <c:v>13.511050170212769</c:v>
                </c:pt>
                <c:pt idx="14219">
                  <c:v>13.50850480851064</c:v>
                </c:pt>
                <c:pt idx="14220">
                  <c:v>13.505569829787238</c:v>
                </c:pt>
                <c:pt idx="14221">
                  <c:v>13.503881574468087</c:v>
                </c:pt>
                <c:pt idx="14222">
                  <c:v>13.502608893617021</c:v>
                </c:pt>
                <c:pt idx="14223">
                  <c:v>13.502193319148933</c:v>
                </c:pt>
                <c:pt idx="14224">
                  <c:v>13.501336212765951</c:v>
                </c:pt>
                <c:pt idx="14225">
                  <c:v>13.499647957446802</c:v>
                </c:pt>
                <c:pt idx="14226">
                  <c:v>13.498401234042548</c:v>
                </c:pt>
                <c:pt idx="14227">
                  <c:v>13.49629740425531</c:v>
                </c:pt>
                <c:pt idx="14228">
                  <c:v>13.495050680851058</c:v>
                </c:pt>
                <c:pt idx="14229">
                  <c:v>13.493362425531908</c:v>
                </c:pt>
                <c:pt idx="14230">
                  <c:v>13.492505319148929</c:v>
                </c:pt>
                <c:pt idx="14231">
                  <c:v>13.49164821276595</c:v>
                </c:pt>
                <c:pt idx="14232">
                  <c:v>13.490791106382973</c:v>
                </c:pt>
                <c:pt idx="14233">
                  <c:v>13.48951842553191</c:v>
                </c:pt>
                <c:pt idx="14234">
                  <c:v>13.488661319148932</c:v>
                </c:pt>
                <c:pt idx="14235">
                  <c:v>13.489076893617018</c:v>
                </c:pt>
                <c:pt idx="14236">
                  <c:v>13.489908042553186</c:v>
                </c:pt>
                <c:pt idx="14237">
                  <c:v>13.490323617021271</c:v>
                </c:pt>
                <c:pt idx="14238">
                  <c:v>13.491154765957441</c:v>
                </c:pt>
                <c:pt idx="14239">
                  <c:v>13.49201187234042</c:v>
                </c:pt>
                <c:pt idx="14240">
                  <c:v>13.493284553191485</c:v>
                </c:pt>
                <c:pt idx="14241">
                  <c:v>13.494141659574465</c:v>
                </c:pt>
                <c:pt idx="14242">
                  <c:v>13.494972808510633</c:v>
                </c:pt>
                <c:pt idx="14243">
                  <c:v>13.495803957446805</c:v>
                </c:pt>
                <c:pt idx="14244">
                  <c:v>13.496219531914894</c:v>
                </c:pt>
                <c:pt idx="14245">
                  <c:v>13.497076638297873</c:v>
                </c:pt>
                <c:pt idx="14246">
                  <c:v>13.497076638297873</c:v>
                </c:pt>
                <c:pt idx="14247">
                  <c:v>13.496219531914896</c:v>
                </c:pt>
                <c:pt idx="14248">
                  <c:v>13.495778</c:v>
                </c:pt>
                <c:pt idx="14249">
                  <c:v>13.496193574468087</c:v>
                </c:pt>
                <c:pt idx="14250">
                  <c:v>13.496609148936168</c:v>
                </c:pt>
                <c:pt idx="14251">
                  <c:v>13.496609148936168</c:v>
                </c:pt>
                <c:pt idx="14252">
                  <c:v>13.497024723404254</c:v>
                </c:pt>
                <c:pt idx="14253">
                  <c:v>13.497440297872338</c:v>
                </c:pt>
                <c:pt idx="14254">
                  <c:v>13.497440297872336</c:v>
                </c:pt>
                <c:pt idx="14255">
                  <c:v>13.49785587234042</c:v>
                </c:pt>
                <c:pt idx="14256">
                  <c:v>13.498297404255315</c:v>
                </c:pt>
                <c:pt idx="14257">
                  <c:v>13.499570085106377</c:v>
                </c:pt>
                <c:pt idx="14258">
                  <c:v>13.500427191489354</c:v>
                </c:pt>
                <c:pt idx="14259">
                  <c:v>13.501284297872335</c:v>
                </c:pt>
                <c:pt idx="14260">
                  <c:v>13.502115446808507</c:v>
                </c:pt>
                <c:pt idx="14261">
                  <c:v>13.503388127659569</c:v>
                </c:pt>
                <c:pt idx="14262">
                  <c:v>13.50507638297872</c:v>
                </c:pt>
                <c:pt idx="14263">
                  <c:v>13.507595787234036</c:v>
                </c:pt>
                <c:pt idx="14264">
                  <c:v>13.510115191489357</c:v>
                </c:pt>
                <c:pt idx="14265">
                  <c:v>13.513050170212757</c:v>
                </c:pt>
                <c:pt idx="14266">
                  <c:v>13.515595531914888</c:v>
                </c:pt>
                <c:pt idx="14267">
                  <c:v>13.518114936170209</c:v>
                </c:pt>
                <c:pt idx="14268">
                  <c:v>13.520218765957443</c:v>
                </c:pt>
                <c:pt idx="14269">
                  <c:v>13.521907021276593</c:v>
                </c:pt>
                <c:pt idx="14270">
                  <c:v>13.523595276595742</c:v>
                </c:pt>
                <c:pt idx="14271">
                  <c:v>13.524867957446807</c:v>
                </c:pt>
                <c:pt idx="14272">
                  <c:v>13.527387361702125</c:v>
                </c:pt>
                <c:pt idx="14273">
                  <c:v>13.530322340425533</c:v>
                </c:pt>
                <c:pt idx="14274">
                  <c:v>13.53369885106383</c:v>
                </c:pt>
                <c:pt idx="14275">
                  <c:v>13.536633829787233</c:v>
                </c:pt>
                <c:pt idx="14276">
                  <c:v>13.539153234042553</c:v>
                </c:pt>
                <c:pt idx="14277">
                  <c:v>13.541283021276595</c:v>
                </c:pt>
                <c:pt idx="14278">
                  <c:v>13.543412808510634</c:v>
                </c:pt>
                <c:pt idx="14279">
                  <c:v>13.545542595744678</c:v>
                </c:pt>
                <c:pt idx="14280">
                  <c:v>13.548087957446803</c:v>
                </c:pt>
                <c:pt idx="14281">
                  <c:v>13.551048893617017</c:v>
                </c:pt>
                <c:pt idx="14282">
                  <c:v>13.554009829787232</c:v>
                </c:pt>
                <c:pt idx="14283">
                  <c:v>13.556555191489362</c:v>
                </c:pt>
                <c:pt idx="14284">
                  <c:v>13.559516127659576</c:v>
                </c:pt>
                <c:pt idx="14285">
                  <c:v>13.562061489361703</c:v>
                </c:pt>
                <c:pt idx="14286">
                  <c:v>13.564165319148941</c:v>
                </c:pt>
                <c:pt idx="14287">
                  <c:v>13.566684723404258</c:v>
                </c:pt>
                <c:pt idx="14288">
                  <c:v>13.569645659574469</c:v>
                </c:pt>
                <c:pt idx="14289">
                  <c:v>13.572606595744682</c:v>
                </c:pt>
                <c:pt idx="14290">
                  <c:v>13.57598310638298</c:v>
                </c:pt>
                <c:pt idx="14291">
                  <c:v>13.580190765957449</c:v>
                </c:pt>
                <c:pt idx="14292">
                  <c:v>13.584398425531917</c:v>
                </c:pt>
                <c:pt idx="14293">
                  <c:v>13.589047617021278</c:v>
                </c:pt>
                <c:pt idx="14294">
                  <c:v>13.594112382978725</c:v>
                </c:pt>
                <c:pt idx="14295">
                  <c:v>13.599177148936173</c:v>
                </c:pt>
                <c:pt idx="14296">
                  <c:v>13.603384808510642</c:v>
                </c:pt>
                <c:pt idx="14297">
                  <c:v>13.606761319148944</c:v>
                </c:pt>
                <c:pt idx="14298">
                  <c:v>13.610553404255326</c:v>
                </c:pt>
                <c:pt idx="14299">
                  <c:v>13.614787021276603</c:v>
                </c:pt>
                <c:pt idx="14300">
                  <c:v>13.618163531914901</c:v>
                </c:pt>
                <c:pt idx="14301">
                  <c:v>13.62195561702128</c:v>
                </c:pt>
                <c:pt idx="14302">
                  <c:v>13.62660480851064</c:v>
                </c:pt>
                <c:pt idx="14303">
                  <c:v>13.631669574468086</c:v>
                </c:pt>
                <c:pt idx="14304">
                  <c:v>13.634630510638299</c:v>
                </c:pt>
                <c:pt idx="14305">
                  <c:v>13.637591446808511</c:v>
                </c:pt>
                <c:pt idx="14306">
                  <c:v>13.640552382978722</c:v>
                </c:pt>
                <c:pt idx="14307">
                  <c:v>13.643097744680851</c:v>
                </c:pt>
                <c:pt idx="14308">
                  <c:v>13.645201574468086</c:v>
                </c:pt>
                <c:pt idx="14309">
                  <c:v>13.646889829787234</c:v>
                </c:pt>
                <c:pt idx="14310">
                  <c:v>13.648162510638297</c:v>
                </c:pt>
                <c:pt idx="14311">
                  <c:v>13.64943519148936</c:v>
                </c:pt>
                <c:pt idx="14312">
                  <c:v>13.650707872340424</c:v>
                </c:pt>
                <c:pt idx="14313">
                  <c:v>13.652811702127661</c:v>
                </c:pt>
                <c:pt idx="14314">
                  <c:v>13.654499957446809</c:v>
                </c:pt>
                <c:pt idx="14315">
                  <c:v>13.655772638297876</c:v>
                </c:pt>
                <c:pt idx="14316">
                  <c:v>13.657460893617024</c:v>
                </c:pt>
                <c:pt idx="14317">
                  <c:v>13.659149148936175</c:v>
                </c:pt>
                <c:pt idx="14318">
                  <c:v>13.660837404255323</c:v>
                </c:pt>
                <c:pt idx="14319">
                  <c:v>13.660837404255322</c:v>
                </c:pt>
                <c:pt idx="14320">
                  <c:v>13.6616945106383</c:v>
                </c:pt>
                <c:pt idx="14321">
                  <c:v>13.6616945106383</c:v>
                </c:pt>
                <c:pt idx="14322">
                  <c:v>13.662136042553191</c:v>
                </c:pt>
                <c:pt idx="14323">
                  <c:v>13.662551617021276</c:v>
                </c:pt>
                <c:pt idx="14324">
                  <c:v>13.663382765957447</c:v>
                </c:pt>
                <c:pt idx="14325">
                  <c:v>13.663382765957447</c:v>
                </c:pt>
                <c:pt idx="14326">
                  <c:v>13.663382765957447</c:v>
                </c:pt>
                <c:pt idx="14327">
                  <c:v>13.663382765957447</c:v>
                </c:pt>
                <c:pt idx="14328">
                  <c:v>13.662967191489361</c:v>
                </c:pt>
                <c:pt idx="14329">
                  <c:v>13.661278936170213</c:v>
                </c:pt>
                <c:pt idx="14330">
                  <c:v>13.659590680851064</c:v>
                </c:pt>
                <c:pt idx="14331">
                  <c:v>13.65748685106383</c:v>
                </c:pt>
                <c:pt idx="14332">
                  <c:v>13.655383021276599</c:v>
                </c:pt>
                <c:pt idx="14333">
                  <c:v>13.653279191489364</c:v>
                </c:pt>
                <c:pt idx="14334">
                  <c:v>13.649902680851067</c:v>
                </c:pt>
                <c:pt idx="14335">
                  <c:v>13.646526170212768</c:v>
                </c:pt>
                <c:pt idx="14336">
                  <c:v>13.642734085106385</c:v>
                </c:pt>
                <c:pt idx="14337">
                  <c:v>13.638942000000004</c:v>
                </c:pt>
                <c:pt idx="14338">
                  <c:v>13.634318765957451</c:v>
                </c:pt>
                <c:pt idx="14339">
                  <c:v>13.629254000000001</c:v>
                </c:pt>
                <c:pt idx="14340">
                  <c:v>13.624189234042554</c:v>
                </c:pt>
                <c:pt idx="14341">
                  <c:v>13.620397148936167</c:v>
                </c:pt>
                <c:pt idx="14342">
                  <c:v>13.615773914893614</c:v>
                </c:pt>
                <c:pt idx="14343">
                  <c:v>13.611150680851063</c:v>
                </c:pt>
                <c:pt idx="14344">
                  <c:v>13.606943021276592</c:v>
                </c:pt>
                <c:pt idx="14345">
                  <c:v>13.603566510638293</c:v>
                </c:pt>
                <c:pt idx="14346">
                  <c:v>13.599748468085101</c:v>
                </c:pt>
                <c:pt idx="14347">
                  <c:v>13.596787531914888</c:v>
                </c:pt>
                <c:pt idx="14348">
                  <c:v>13.592995446808505</c:v>
                </c:pt>
                <c:pt idx="14349">
                  <c:v>13.589177404255311</c:v>
                </c:pt>
                <c:pt idx="14350">
                  <c:v>13.585800893617014</c:v>
                </c:pt>
                <c:pt idx="14351">
                  <c:v>13.584112638297865</c:v>
                </c:pt>
                <c:pt idx="14352">
                  <c:v>13.582839957446803</c:v>
                </c:pt>
                <c:pt idx="14353">
                  <c:v>13.58156727659574</c:v>
                </c:pt>
                <c:pt idx="14354">
                  <c:v>13.579879021276591</c:v>
                </c:pt>
                <c:pt idx="14355">
                  <c:v>13.578606340425528</c:v>
                </c:pt>
                <c:pt idx="14356">
                  <c:v>13.577333659574466</c:v>
                </c:pt>
                <c:pt idx="14357">
                  <c:v>13.575645404255319</c:v>
                </c:pt>
                <c:pt idx="14358">
                  <c:v>13.574372723404256</c:v>
                </c:pt>
                <c:pt idx="14359">
                  <c:v>13.572268893617023</c:v>
                </c:pt>
                <c:pt idx="14360">
                  <c:v>13.570165063829791</c:v>
                </c:pt>
                <c:pt idx="14361">
                  <c:v>13.568061234042556</c:v>
                </c:pt>
                <c:pt idx="14362">
                  <c:v>13.567204127659577</c:v>
                </c:pt>
                <c:pt idx="14363">
                  <c:v>13.565100297872343</c:v>
                </c:pt>
                <c:pt idx="14364">
                  <c:v>13.562996468085109</c:v>
                </c:pt>
                <c:pt idx="14365">
                  <c:v>13.560451106382979</c:v>
                </c:pt>
                <c:pt idx="14366">
                  <c:v>13.558762851063829</c:v>
                </c:pt>
                <c:pt idx="14367">
                  <c:v>13.556217489361703</c:v>
                </c:pt>
                <c:pt idx="14368">
                  <c:v>13.553672127659572</c:v>
                </c:pt>
                <c:pt idx="14369">
                  <c:v>13.550295617021275</c:v>
                </c:pt>
                <c:pt idx="14370">
                  <c:v>13.547360638297871</c:v>
                </c:pt>
                <c:pt idx="14371">
                  <c:v>13.545256808510638</c:v>
                </c:pt>
                <c:pt idx="14372">
                  <c:v>13.543984127659575</c:v>
                </c:pt>
                <c:pt idx="14373">
                  <c:v>13.542295872340427</c:v>
                </c:pt>
                <c:pt idx="14374">
                  <c:v>13.541023191489366</c:v>
                </c:pt>
                <c:pt idx="14375">
                  <c:v>13.540581659574473</c:v>
                </c:pt>
                <c:pt idx="14376">
                  <c:v>13.540997234042555</c:v>
                </c:pt>
                <c:pt idx="14377">
                  <c:v>13.541828382978725</c:v>
                </c:pt>
                <c:pt idx="14378">
                  <c:v>13.542243957446811</c:v>
                </c:pt>
                <c:pt idx="14379">
                  <c:v>13.543932212765956</c:v>
                </c:pt>
                <c:pt idx="14380">
                  <c:v>13.54603604255319</c:v>
                </c:pt>
                <c:pt idx="14381">
                  <c:v>13.548996978723405</c:v>
                </c:pt>
                <c:pt idx="14382">
                  <c:v>13.551516382978722</c:v>
                </c:pt>
                <c:pt idx="14383">
                  <c:v>13.554451361702125</c:v>
                </c:pt>
                <c:pt idx="14384">
                  <c:v>13.557412297872339</c:v>
                </c:pt>
                <c:pt idx="14385">
                  <c:v>13.561619957446805</c:v>
                </c:pt>
                <c:pt idx="14386">
                  <c:v>13.566269148936167</c:v>
                </c:pt>
                <c:pt idx="14387">
                  <c:v>13.57006123404255</c:v>
                </c:pt>
                <c:pt idx="14388">
                  <c:v>13.573022170212766</c:v>
                </c:pt>
                <c:pt idx="14389">
                  <c:v>13.577229829787232</c:v>
                </c:pt>
                <c:pt idx="14390">
                  <c:v>13.581437489361701</c:v>
                </c:pt>
                <c:pt idx="14391">
                  <c:v>13.58564514893617</c:v>
                </c:pt>
                <c:pt idx="14392">
                  <c:v>13.588606085106383</c:v>
                </c:pt>
                <c:pt idx="14393">
                  <c:v>13.591567021276598</c:v>
                </c:pt>
                <c:pt idx="14394">
                  <c:v>13.594527957446811</c:v>
                </c:pt>
                <c:pt idx="14395">
                  <c:v>13.597904468085108</c:v>
                </c:pt>
                <c:pt idx="14396">
                  <c:v>13.601280978723407</c:v>
                </c:pt>
                <c:pt idx="14397">
                  <c:v>13.604215957446813</c:v>
                </c:pt>
                <c:pt idx="14398">
                  <c:v>13.606735361702134</c:v>
                </c:pt>
                <c:pt idx="14399">
                  <c:v>13.608423617021282</c:v>
                </c:pt>
                <c:pt idx="14400">
                  <c:v>13.610111872340431</c:v>
                </c:pt>
                <c:pt idx="14401">
                  <c:v>13.611800127659579</c:v>
                </c:pt>
                <c:pt idx="14402">
                  <c:v>13.61348838297873</c:v>
                </c:pt>
                <c:pt idx="14403">
                  <c:v>13.61517663829788</c:v>
                </c:pt>
                <c:pt idx="14404">
                  <c:v>13.616864893617029</c:v>
                </c:pt>
                <c:pt idx="14405">
                  <c:v>13.618137574468095</c:v>
                </c:pt>
                <c:pt idx="14406">
                  <c:v>13.620241404255326</c:v>
                </c:pt>
                <c:pt idx="14407">
                  <c:v>13.622345234042562</c:v>
                </c:pt>
                <c:pt idx="14408">
                  <c:v>13.624033489361709</c:v>
                </c:pt>
                <c:pt idx="14409">
                  <c:v>13.624475021276602</c:v>
                </c:pt>
                <c:pt idx="14410">
                  <c:v>13.625306170212772</c:v>
                </c:pt>
                <c:pt idx="14411">
                  <c:v>13.626137319148938</c:v>
                </c:pt>
                <c:pt idx="14412">
                  <c:v>13.627825574468087</c:v>
                </c:pt>
                <c:pt idx="14413">
                  <c:v>13.629513829787236</c:v>
                </c:pt>
                <c:pt idx="14414">
                  <c:v>13.631202085106384</c:v>
                </c:pt>
                <c:pt idx="14415">
                  <c:v>13.63374744680851</c:v>
                </c:pt>
                <c:pt idx="14416">
                  <c:v>13.637123957446807</c:v>
                </c:pt>
                <c:pt idx="14417">
                  <c:v>13.640500468085104</c:v>
                </c:pt>
                <c:pt idx="14418">
                  <c:v>13.642604297872341</c:v>
                </c:pt>
                <c:pt idx="14419">
                  <c:v>13.644708127659575</c:v>
                </c:pt>
                <c:pt idx="14420">
                  <c:v>13.647227531914895</c:v>
                </c:pt>
                <c:pt idx="14421">
                  <c:v>13.64933136170213</c:v>
                </c:pt>
                <c:pt idx="14422">
                  <c:v>13.649772893617024</c:v>
                </c:pt>
                <c:pt idx="14423">
                  <c:v>13.650214425531917</c:v>
                </c:pt>
                <c:pt idx="14424">
                  <c:v>13.6510715319149</c:v>
                </c:pt>
                <c:pt idx="14425">
                  <c:v>13.652344212765964</c:v>
                </c:pt>
                <c:pt idx="14426">
                  <c:v>13.652344212765962</c:v>
                </c:pt>
                <c:pt idx="14427">
                  <c:v>13.651928638297878</c:v>
                </c:pt>
                <c:pt idx="14428">
                  <c:v>13.651097489361705</c:v>
                </c:pt>
                <c:pt idx="14429">
                  <c:v>13.650266340425535</c:v>
                </c:pt>
                <c:pt idx="14430">
                  <c:v>13.649019617021276</c:v>
                </c:pt>
                <c:pt idx="14431">
                  <c:v>13.646474255319145</c:v>
                </c:pt>
                <c:pt idx="14432">
                  <c:v>13.643097744680846</c:v>
                </c:pt>
                <c:pt idx="14433">
                  <c:v>13.639721234042547</c:v>
                </c:pt>
                <c:pt idx="14434">
                  <c:v>13.63634472340425</c:v>
                </c:pt>
                <c:pt idx="14435">
                  <c:v>13.632968212765952</c:v>
                </c:pt>
                <c:pt idx="14436">
                  <c:v>13.629176127659569</c:v>
                </c:pt>
                <c:pt idx="14437">
                  <c:v>13.625384042553186</c:v>
                </c:pt>
                <c:pt idx="14438">
                  <c:v>13.622423106382973</c:v>
                </c:pt>
                <c:pt idx="14439">
                  <c:v>13.619046595744674</c:v>
                </c:pt>
                <c:pt idx="14440">
                  <c:v>13.615254510638293</c:v>
                </c:pt>
                <c:pt idx="14441">
                  <c:v>13.611877999999995</c:v>
                </c:pt>
                <c:pt idx="14442">
                  <c:v>13.609358595744677</c:v>
                </c:pt>
                <c:pt idx="14443">
                  <c:v>13.60598208510638</c:v>
                </c:pt>
                <c:pt idx="14444">
                  <c:v>13.602605574468082</c:v>
                </c:pt>
                <c:pt idx="14445">
                  <c:v>13.59922906382978</c:v>
                </c:pt>
                <c:pt idx="14446">
                  <c:v>13.596683702127653</c:v>
                </c:pt>
                <c:pt idx="14447">
                  <c:v>13.594579872340418</c:v>
                </c:pt>
                <c:pt idx="14448">
                  <c:v>13.592476042553184</c:v>
                </c:pt>
                <c:pt idx="14449">
                  <c:v>13.589956638297863</c:v>
                </c:pt>
                <c:pt idx="14450">
                  <c:v>13.587852808510629</c:v>
                </c:pt>
                <c:pt idx="14451">
                  <c:v>13.585748978723398</c:v>
                </c:pt>
                <c:pt idx="14452">
                  <c:v>13.584060723404249</c:v>
                </c:pt>
                <c:pt idx="14453">
                  <c:v>13.582788042553187</c:v>
                </c:pt>
                <c:pt idx="14454">
                  <c:v>13.58151536170212</c:v>
                </c:pt>
                <c:pt idx="14455">
                  <c:v>13.580658255319142</c:v>
                </c:pt>
                <c:pt idx="14456">
                  <c:v>13.580658255319142</c:v>
                </c:pt>
                <c:pt idx="14457">
                  <c:v>13.580658255319142</c:v>
                </c:pt>
                <c:pt idx="14458">
                  <c:v>13.580242680851056</c:v>
                </c:pt>
                <c:pt idx="14459">
                  <c:v>13.579827106382972</c:v>
                </c:pt>
                <c:pt idx="14460">
                  <c:v>13.578580382978716</c:v>
                </c:pt>
                <c:pt idx="14461">
                  <c:v>13.57733365957446</c:v>
                </c:pt>
                <c:pt idx="14462">
                  <c:v>13.574788297872333</c:v>
                </c:pt>
                <c:pt idx="14463">
                  <c:v>13.571411787234036</c:v>
                </c:pt>
                <c:pt idx="14464">
                  <c:v>13.567178170212761</c:v>
                </c:pt>
                <c:pt idx="14465">
                  <c:v>13.563801659574464</c:v>
                </c:pt>
                <c:pt idx="14466">
                  <c:v>13.560840723404251</c:v>
                </c:pt>
                <c:pt idx="14467">
                  <c:v>13.55746421276595</c:v>
                </c:pt>
                <c:pt idx="14468">
                  <c:v>13.553672127659571</c:v>
                </c:pt>
                <c:pt idx="14469">
                  <c:v>13.550295617021273</c:v>
                </c:pt>
                <c:pt idx="14470">
                  <c:v>13.546919106382976</c:v>
                </c:pt>
                <c:pt idx="14471">
                  <c:v>13.543542595744679</c:v>
                </c:pt>
                <c:pt idx="14472">
                  <c:v>13.540581659574467</c:v>
                </c:pt>
                <c:pt idx="14473">
                  <c:v>13.53803629787234</c:v>
                </c:pt>
                <c:pt idx="14474">
                  <c:v>13.5359065106383</c:v>
                </c:pt>
                <c:pt idx="14475">
                  <c:v>13.534218255319152</c:v>
                </c:pt>
                <c:pt idx="14476">
                  <c:v>13.532530000000003</c:v>
                </c:pt>
                <c:pt idx="14477">
                  <c:v>13.530841744680854</c:v>
                </c:pt>
                <c:pt idx="14478">
                  <c:v>13.530841744680851</c:v>
                </c:pt>
                <c:pt idx="14479">
                  <c:v>13.531698851063831</c:v>
                </c:pt>
                <c:pt idx="14480">
                  <c:v>13.53338710638298</c:v>
                </c:pt>
                <c:pt idx="14481">
                  <c:v>13.535490936170214</c:v>
                </c:pt>
                <c:pt idx="14482">
                  <c:v>13.537179191489365</c:v>
                </c:pt>
                <c:pt idx="14483">
                  <c:v>13.538867446808515</c:v>
                </c:pt>
                <c:pt idx="14484">
                  <c:v>13.540555702127662</c:v>
                </c:pt>
                <c:pt idx="14485">
                  <c:v>13.540555702127662</c:v>
                </c:pt>
                <c:pt idx="14486">
                  <c:v>13.540140127659578</c:v>
                </c:pt>
                <c:pt idx="14487">
                  <c:v>13.540555702127664</c:v>
                </c:pt>
                <c:pt idx="14488">
                  <c:v>13.540140127659582</c:v>
                </c:pt>
                <c:pt idx="14489">
                  <c:v>13.538867446808515</c:v>
                </c:pt>
                <c:pt idx="14490">
                  <c:v>13.537620723404261</c:v>
                </c:pt>
                <c:pt idx="14491">
                  <c:v>13.536374000000004</c:v>
                </c:pt>
                <c:pt idx="14492">
                  <c:v>13.535958425531916</c:v>
                </c:pt>
                <c:pt idx="14493">
                  <c:v>13.535542851063829</c:v>
                </c:pt>
                <c:pt idx="14494">
                  <c:v>13.53468574468085</c:v>
                </c:pt>
                <c:pt idx="14495">
                  <c:v>13.533828638297871</c:v>
                </c:pt>
                <c:pt idx="14496">
                  <c:v>13.532971531914891</c:v>
                </c:pt>
                <c:pt idx="14497">
                  <c:v>13.53128327659574</c:v>
                </c:pt>
                <c:pt idx="14498">
                  <c:v>13.530010595744676</c:v>
                </c:pt>
                <c:pt idx="14499">
                  <c:v>13.528737914893609</c:v>
                </c:pt>
                <c:pt idx="14500">
                  <c:v>13.527049659574459</c:v>
                </c:pt>
                <c:pt idx="14501">
                  <c:v>13.52536140425531</c:v>
                </c:pt>
                <c:pt idx="14502">
                  <c:v>13.524530255319142</c:v>
                </c:pt>
                <c:pt idx="14503">
                  <c:v>13.522400468085099</c:v>
                </c:pt>
                <c:pt idx="14504">
                  <c:v>13.520712212765952</c:v>
                </c:pt>
                <c:pt idx="14505">
                  <c:v>13.519439531914887</c:v>
                </c:pt>
                <c:pt idx="14506">
                  <c:v>13.518608382978716</c:v>
                </c:pt>
                <c:pt idx="14507">
                  <c:v>13.518608382978716</c:v>
                </c:pt>
                <c:pt idx="14508">
                  <c:v>13.517751276595739</c:v>
                </c:pt>
                <c:pt idx="14509">
                  <c:v>13.517335702127657</c:v>
                </c:pt>
                <c:pt idx="14510">
                  <c:v>13.517751276595741</c:v>
                </c:pt>
                <c:pt idx="14511">
                  <c:v>13.519023957446807</c:v>
                </c:pt>
                <c:pt idx="14512">
                  <c:v>13.52029663829787</c:v>
                </c:pt>
                <c:pt idx="14513">
                  <c:v>13.521569319148933</c:v>
                </c:pt>
                <c:pt idx="14514">
                  <c:v>13.523257574468081</c:v>
                </c:pt>
                <c:pt idx="14515">
                  <c:v>13.524945829787232</c:v>
                </c:pt>
                <c:pt idx="14516">
                  <c:v>13.52746523404255</c:v>
                </c:pt>
                <c:pt idx="14517">
                  <c:v>13.531257319148935</c:v>
                </c:pt>
                <c:pt idx="14518">
                  <c:v>13.534633829787232</c:v>
                </c:pt>
                <c:pt idx="14519">
                  <c:v>13.538010340425531</c:v>
                </c:pt>
                <c:pt idx="14520">
                  <c:v>13.541386851063827</c:v>
                </c:pt>
                <c:pt idx="14521">
                  <c:v>13.54434778723404</c:v>
                </c:pt>
                <c:pt idx="14522">
                  <c:v>13.547282765957442</c:v>
                </c:pt>
                <c:pt idx="14523">
                  <c:v>13.550217744680847</c:v>
                </c:pt>
                <c:pt idx="14524">
                  <c:v>13.554009829787228</c:v>
                </c:pt>
                <c:pt idx="14525">
                  <c:v>13.556555191489357</c:v>
                </c:pt>
                <c:pt idx="14526">
                  <c:v>13.558243446808506</c:v>
                </c:pt>
                <c:pt idx="14527">
                  <c:v>13.559100553191483</c:v>
                </c:pt>
                <c:pt idx="14528">
                  <c:v>13.559516127659569</c:v>
                </c:pt>
                <c:pt idx="14529">
                  <c:v>13.560788808510631</c:v>
                </c:pt>
                <c:pt idx="14530">
                  <c:v>13.562061489361692</c:v>
                </c:pt>
                <c:pt idx="14531">
                  <c:v>13.562892638297861</c:v>
                </c:pt>
                <c:pt idx="14532">
                  <c:v>13.56416531914893</c:v>
                </c:pt>
                <c:pt idx="14533">
                  <c:v>13.565853574468079</c:v>
                </c:pt>
                <c:pt idx="14534">
                  <c:v>13.56671068085106</c:v>
                </c:pt>
                <c:pt idx="14535">
                  <c:v>13.567983361702122</c:v>
                </c:pt>
                <c:pt idx="14536">
                  <c:v>13.569256042553185</c:v>
                </c:pt>
                <c:pt idx="14537">
                  <c:v>13.570944297872334</c:v>
                </c:pt>
                <c:pt idx="14538">
                  <c:v>13.572191021276593</c:v>
                </c:pt>
                <c:pt idx="14539">
                  <c:v>13.572606595744675</c:v>
                </c:pt>
                <c:pt idx="14540">
                  <c:v>13.573022170212761</c:v>
                </c:pt>
                <c:pt idx="14541">
                  <c:v>13.574294851063827</c:v>
                </c:pt>
                <c:pt idx="14542">
                  <c:v>13.57556753191489</c:v>
                </c:pt>
                <c:pt idx="14543">
                  <c:v>13.576840212765955</c:v>
                </c:pt>
                <c:pt idx="14544">
                  <c:v>13.579359617021273</c:v>
                </c:pt>
                <c:pt idx="14545">
                  <c:v>13.581463446808506</c:v>
                </c:pt>
                <c:pt idx="14546">
                  <c:v>13.583151702127655</c:v>
                </c:pt>
                <c:pt idx="14547">
                  <c:v>13.585281489361696</c:v>
                </c:pt>
                <c:pt idx="14548">
                  <c:v>13.587411276595738</c:v>
                </c:pt>
                <c:pt idx="14549">
                  <c:v>13.588683957446801</c:v>
                </c:pt>
                <c:pt idx="14550">
                  <c:v>13.590813744680844</c:v>
                </c:pt>
                <c:pt idx="14551">
                  <c:v>13.592943531914885</c:v>
                </c:pt>
                <c:pt idx="14552">
                  <c:v>13.595488893617011</c:v>
                </c:pt>
                <c:pt idx="14553">
                  <c:v>13.597592723404246</c:v>
                </c:pt>
                <c:pt idx="14554">
                  <c:v>13.599696553191485</c:v>
                </c:pt>
                <c:pt idx="14555">
                  <c:v>13.603073063829783</c:v>
                </c:pt>
                <c:pt idx="14556">
                  <c:v>13.606865148936167</c:v>
                </c:pt>
                <c:pt idx="14557">
                  <c:v>13.610657234042552</c:v>
                </c:pt>
                <c:pt idx="14558">
                  <c:v>13.614449319148935</c:v>
                </c:pt>
                <c:pt idx="14559">
                  <c:v>13.617825829787234</c:v>
                </c:pt>
                <c:pt idx="14560">
                  <c:v>13.619514085106383</c:v>
                </c:pt>
                <c:pt idx="14561">
                  <c:v>13.620786765957449</c:v>
                </c:pt>
                <c:pt idx="14562">
                  <c:v>13.621617914893617</c:v>
                </c:pt>
                <c:pt idx="14563">
                  <c:v>13.622475021276596</c:v>
                </c:pt>
                <c:pt idx="14564">
                  <c:v>13.622059446808512</c:v>
                </c:pt>
                <c:pt idx="14565">
                  <c:v>13.621202340425532</c:v>
                </c:pt>
                <c:pt idx="14566">
                  <c:v>13.62037119148936</c:v>
                </c:pt>
                <c:pt idx="14567">
                  <c:v>13.619540042553192</c:v>
                </c:pt>
                <c:pt idx="14568">
                  <c:v>13.617436212765957</c:v>
                </c:pt>
                <c:pt idx="14569">
                  <c:v>13.614059702127658</c:v>
                </c:pt>
                <c:pt idx="14570">
                  <c:v>13.610267617021272</c:v>
                </c:pt>
                <c:pt idx="14571">
                  <c:v>13.605202851063829</c:v>
                </c:pt>
                <c:pt idx="14572">
                  <c:v>13.600138085106384</c:v>
                </c:pt>
                <c:pt idx="14573">
                  <c:v>13.595073319148938</c:v>
                </c:pt>
                <c:pt idx="14574">
                  <c:v>13.589151446808513</c:v>
                </c:pt>
                <c:pt idx="14575">
                  <c:v>13.583255531914894</c:v>
                </c:pt>
                <c:pt idx="14576">
                  <c:v>13.576918085106382</c:v>
                </c:pt>
                <c:pt idx="14577">
                  <c:v>13.571853319148937</c:v>
                </c:pt>
                <c:pt idx="14578">
                  <c:v>13.56764565957447</c:v>
                </c:pt>
                <c:pt idx="14579">
                  <c:v>13.563853574468087</c:v>
                </c:pt>
                <c:pt idx="14580">
                  <c:v>13.56047706382979</c:v>
                </c:pt>
                <c:pt idx="14581">
                  <c:v>13.558347276595747</c:v>
                </c:pt>
                <c:pt idx="14582">
                  <c:v>13.556217489361703</c:v>
                </c:pt>
                <c:pt idx="14583">
                  <c:v>13.554529234042556</c:v>
                </c:pt>
                <c:pt idx="14584">
                  <c:v>13.553256553191492</c:v>
                </c:pt>
                <c:pt idx="14585">
                  <c:v>13.553256553191492</c:v>
                </c:pt>
                <c:pt idx="14586">
                  <c:v>13.553698085106383</c:v>
                </c:pt>
                <c:pt idx="14587">
                  <c:v>13.554139617021278</c:v>
                </c:pt>
                <c:pt idx="14588">
                  <c:v>13.554139617021278</c:v>
                </c:pt>
                <c:pt idx="14589">
                  <c:v>13.554139617021274</c:v>
                </c:pt>
                <c:pt idx="14590">
                  <c:v>13.554970765957444</c:v>
                </c:pt>
                <c:pt idx="14591">
                  <c:v>13.555412297872339</c:v>
                </c:pt>
                <c:pt idx="14592">
                  <c:v>13.557100553191489</c:v>
                </c:pt>
                <c:pt idx="14593">
                  <c:v>13.55754208510638</c:v>
                </c:pt>
                <c:pt idx="14594">
                  <c:v>13.557957659574466</c:v>
                </c:pt>
                <c:pt idx="14595">
                  <c:v>13.557957659574466</c:v>
                </c:pt>
                <c:pt idx="14596">
                  <c:v>13.557957659574464</c:v>
                </c:pt>
                <c:pt idx="14597">
                  <c:v>13.557957659574466</c:v>
                </c:pt>
                <c:pt idx="14598">
                  <c:v>13.557957659574464</c:v>
                </c:pt>
                <c:pt idx="14599">
                  <c:v>13.557100553191484</c:v>
                </c:pt>
                <c:pt idx="14600">
                  <c:v>13.556684978723402</c:v>
                </c:pt>
                <c:pt idx="14601">
                  <c:v>13.556269404255316</c:v>
                </c:pt>
                <c:pt idx="14602">
                  <c:v>13.555438255319144</c:v>
                </c:pt>
                <c:pt idx="14603">
                  <c:v>13.554165574468078</c:v>
                </c:pt>
                <c:pt idx="14604">
                  <c:v>13.552892893617015</c:v>
                </c:pt>
                <c:pt idx="14605">
                  <c:v>13.552061744680845</c:v>
                </c:pt>
                <c:pt idx="14606">
                  <c:v>13.551204638297865</c:v>
                </c:pt>
                <c:pt idx="14607">
                  <c:v>13.552061744680842</c:v>
                </c:pt>
                <c:pt idx="14608">
                  <c:v>13.552892893617011</c:v>
                </c:pt>
                <c:pt idx="14609">
                  <c:v>13.553749999999992</c:v>
                </c:pt>
                <c:pt idx="14610">
                  <c:v>13.554165574468078</c:v>
                </c:pt>
                <c:pt idx="14611">
                  <c:v>13.554996723404249</c:v>
                </c:pt>
                <c:pt idx="14612">
                  <c:v>13.556269404255312</c:v>
                </c:pt>
                <c:pt idx="14613">
                  <c:v>13.557100553191486</c:v>
                </c:pt>
                <c:pt idx="14614">
                  <c:v>13.557931702127657</c:v>
                </c:pt>
                <c:pt idx="14615">
                  <c:v>13.560035531914892</c:v>
                </c:pt>
                <c:pt idx="14616">
                  <c:v>13.562996468085109</c:v>
                </c:pt>
                <c:pt idx="14617">
                  <c:v>13.566788553191492</c:v>
                </c:pt>
                <c:pt idx="14618">
                  <c:v>13.570996212765957</c:v>
                </c:pt>
                <c:pt idx="14619">
                  <c:v>13.57647655319149</c:v>
                </c:pt>
                <c:pt idx="14620">
                  <c:v>13.582372468085108</c:v>
                </c:pt>
                <c:pt idx="14621">
                  <c:v>13.588709914893618</c:v>
                </c:pt>
                <c:pt idx="14622">
                  <c:v>13.595878510638299</c:v>
                </c:pt>
                <c:pt idx="14623">
                  <c:v>13.603462680851065</c:v>
                </c:pt>
                <c:pt idx="14624">
                  <c:v>13.609774170212766</c:v>
                </c:pt>
                <c:pt idx="14625">
                  <c:v>13.616527191489363</c:v>
                </c:pt>
                <c:pt idx="14626">
                  <c:v>13.622864638297871</c:v>
                </c:pt>
                <c:pt idx="14627">
                  <c:v>13.629617659574466</c:v>
                </c:pt>
                <c:pt idx="14628">
                  <c:v>13.635123957446808</c:v>
                </c:pt>
                <c:pt idx="14629">
                  <c:v>13.640188723404254</c:v>
                </c:pt>
                <c:pt idx="14630">
                  <c:v>13.644811957446812</c:v>
                </c:pt>
                <c:pt idx="14631">
                  <c:v>13.649019617021279</c:v>
                </c:pt>
                <c:pt idx="14632">
                  <c:v>13.652396127659578</c:v>
                </c:pt>
                <c:pt idx="14633">
                  <c:v>13.654915531914899</c:v>
                </c:pt>
                <c:pt idx="14634">
                  <c:v>13.657850510638301</c:v>
                </c:pt>
                <c:pt idx="14635">
                  <c:v>13.65953876595745</c:v>
                </c:pt>
                <c:pt idx="14636">
                  <c:v>13.660811446808514</c:v>
                </c:pt>
                <c:pt idx="14637">
                  <c:v>13.661252978723407</c:v>
                </c:pt>
                <c:pt idx="14638">
                  <c:v>13.661668553191493</c:v>
                </c:pt>
                <c:pt idx="14639">
                  <c:v>13.659980297872341</c:v>
                </c:pt>
                <c:pt idx="14640">
                  <c:v>13.659538765957445</c:v>
                </c:pt>
                <c:pt idx="14641">
                  <c:v>13.658681659574466</c:v>
                </c:pt>
                <c:pt idx="14642">
                  <c:v>13.658681659574462</c:v>
                </c:pt>
                <c:pt idx="14643">
                  <c:v>13.657824553191483</c:v>
                </c:pt>
                <c:pt idx="14644">
                  <c:v>13.657383021276589</c:v>
                </c:pt>
                <c:pt idx="14645">
                  <c:v>13.656941489361696</c:v>
                </c:pt>
                <c:pt idx="14646">
                  <c:v>13.657383021276587</c:v>
                </c:pt>
                <c:pt idx="14647">
                  <c:v>13.657383021276587</c:v>
                </c:pt>
                <c:pt idx="14648">
                  <c:v>13.65652591489361</c:v>
                </c:pt>
                <c:pt idx="14649">
                  <c:v>13.655668808510635</c:v>
                </c:pt>
                <c:pt idx="14650">
                  <c:v>13.653980553191484</c:v>
                </c:pt>
                <c:pt idx="14651">
                  <c:v>13.652733829787232</c:v>
                </c:pt>
                <c:pt idx="14652">
                  <c:v>13.650604042553189</c:v>
                </c:pt>
                <c:pt idx="14653">
                  <c:v>13.648915787234039</c:v>
                </c:pt>
                <c:pt idx="14654">
                  <c:v>13.645954851063827</c:v>
                </c:pt>
                <c:pt idx="14655">
                  <c:v>13.643851021276594</c:v>
                </c:pt>
                <c:pt idx="14656">
                  <c:v>13.64257834042553</c:v>
                </c:pt>
                <c:pt idx="14657">
                  <c:v>13.641305659574465</c:v>
                </c:pt>
                <c:pt idx="14658">
                  <c:v>13.638786255319145</c:v>
                </c:pt>
                <c:pt idx="14659">
                  <c:v>13.636682425531911</c:v>
                </c:pt>
                <c:pt idx="14660">
                  <c:v>13.634578595744678</c:v>
                </c:pt>
                <c:pt idx="14661">
                  <c:v>13.631617659574465</c:v>
                </c:pt>
                <c:pt idx="14662">
                  <c:v>13.628241148936166</c:v>
                </c:pt>
                <c:pt idx="14663">
                  <c:v>13.625280212765954</c:v>
                </c:pt>
                <c:pt idx="14664">
                  <c:v>13.622345234042548</c:v>
                </c:pt>
                <c:pt idx="14665">
                  <c:v>13.619410255319146</c:v>
                </c:pt>
                <c:pt idx="14666">
                  <c:v>13.61603374468085</c:v>
                </c:pt>
                <c:pt idx="14667">
                  <c:v>13.612241659574467</c:v>
                </c:pt>
                <c:pt idx="14668">
                  <c:v>13.60886514893617</c:v>
                </c:pt>
                <c:pt idx="14669">
                  <c:v>13.605073063829785</c:v>
                </c:pt>
                <c:pt idx="14670">
                  <c:v>13.6012809787234</c:v>
                </c:pt>
                <c:pt idx="14671">
                  <c:v>13.597488893617017</c:v>
                </c:pt>
                <c:pt idx="14672">
                  <c:v>13.592839702127657</c:v>
                </c:pt>
                <c:pt idx="14673">
                  <c:v>13.588190510638293</c:v>
                </c:pt>
                <c:pt idx="14674">
                  <c:v>13.583125744680848</c:v>
                </c:pt>
                <c:pt idx="14675">
                  <c:v>13.578060978723402</c:v>
                </c:pt>
                <c:pt idx="14676">
                  <c:v>13.573437744680851</c:v>
                </c:pt>
                <c:pt idx="14677">
                  <c:v>13.569230085106378</c:v>
                </c:pt>
                <c:pt idx="14678">
                  <c:v>13.56416531914893</c:v>
                </c:pt>
                <c:pt idx="14679">
                  <c:v>13.558684978723399</c:v>
                </c:pt>
                <c:pt idx="14680">
                  <c:v>13.553204638297869</c:v>
                </c:pt>
                <c:pt idx="14681">
                  <c:v>13.547308723404257</c:v>
                </c:pt>
                <c:pt idx="14682">
                  <c:v>13.543075106382979</c:v>
                </c:pt>
                <c:pt idx="14683">
                  <c:v>13.539257063829785</c:v>
                </c:pt>
                <c:pt idx="14684">
                  <c:v>13.535439021276593</c:v>
                </c:pt>
                <c:pt idx="14685">
                  <c:v>13.531205404255315</c:v>
                </c:pt>
                <c:pt idx="14686">
                  <c:v>13.527828893617018</c:v>
                </c:pt>
                <c:pt idx="14687">
                  <c:v>13.524452382978721</c:v>
                </c:pt>
                <c:pt idx="14688">
                  <c:v>13.521075872340424</c:v>
                </c:pt>
                <c:pt idx="14689">
                  <c:v>13.517699361702126</c:v>
                </c:pt>
                <c:pt idx="14690">
                  <c:v>13.515179957446804</c:v>
                </c:pt>
                <c:pt idx="14691">
                  <c:v>13.512660553191488</c:v>
                </c:pt>
                <c:pt idx="14692">
                  <c:v>13.510141148936167</c:v>
                </c:pt>
                <c:pt idx="14693">
                  <c:v>13.50759578723404</c:v>
                </c:pt>
                <c:pt idx="14694">
                  <c:v>13.505907531914891</c:v>
                </c:pt>
                <c:pt idx="14695">
                  <c:v>13.505076382978721</c:v>
                </c:pt>
                <c:pt idx="14696">
                  <c:v>13.505076382978721</c:v>
                </c:pt>
                <c:pt idx="14697">
                  <c:v>13.506349063829788</c:v>
                </c:pt>
                <c:pt idx="14698">
                  <c:v>13.506764638297874</c:v>
                </c:pt>
                <c:pt idx="14699">
                  <c:v>13.507621744680851</c:v>
                </c:pt>
                <c:pt idx="14700">
                  <c:v>13.508894425531915</c:v>
                </c:pt>
                <c:pt idx="14701">
                  <c:v>13.51099825531915</c:v>
                </c:pt>
                <c:pt idx="14702">
                  <c:v>13.5126865106383</c:v>
                </c:pt>
                <c:pt idx="14703">
                  <c:v>13.513543617021281</c:v>
                </c:pt>
                <c:pt idx="14704">
                  <c:v>13.513959191489363</c:v>
                </c:pt>
                <c:pt idx="14705">
                  <c:v>13.515205914893619</c:v>
                </c:pt>
                <c:pt idx="14706">
                  <c:v>13.516037063829787</c:v>
                </c:pt>
                <c:pt idx="14707">
                  <c:v>13.516868212765957</c:v>
                </c:pt>
                <c:pt idx="14708">
                  <c:v>13.518140893617019</c:v>
                </c:pt>
                <c:pt idx="14709">
                  <c:v>13.519413574468082</c:v>
                </c:pt>
                <c:pt idx="14710">
                  <c:v>13.520270680851061</c:v>
                </c:pt>
                <c:pt idx="14711">
                  <c:v>13.520686255319145</c:v>
                </c:pt>
                <c:pt idx="14712">
                  <c:v>13.521101829787231</c:v>
                </c:pt>
                <c:pt idx="14713">
                  <c:v>13.520686255319145</c:v>
                </c:pt>
                <c:pt idx="14714">
                  <c:v>13.519829148936168</c:v>
                </c:pt>
                <c:pt idx="14715">
                  <c:v>13.518556468085102</c:v>
                </c:pt>
                <c:pt idx="14716">
                  <c:v>13.517699361702123</c:v>
                </c:pt>
                <c:pt idx="14717">
                  <c:v>13.51642668085106</c:v>
                </c:pt>
                <c:pt idx="14718">
                  <c:v>13.514738425531908</c:v>
                </c:pt>
                <c:pt idx="14719">
                  <c:v>13.51390727659574</c:v>
                </c:pt>
                <c:pt idx="14720">
                  <c:v>13.513491702127654</c:v>
                </c:pt>
                <c:pt idx="14721">
                  <c:v>13.513076127659568</c:v>
                </c:pt>
                <c:pt idx="14722">
                  <c:v>13.513907276595734</c:v>
                </c:pt>
                <c:pt idx="14723">
                  <c:v>13.515153999999994</c:v>
                </c:pt>
                <c:pt idx="14724">
                  <c:v>13.516426680851056</c:v>
                </c:pt>
                <c:pt idx="14725">
                  <c:v>13.518972042553186</c:v>
                </c:pt>
                <c:pt idx="14726">
                  <c:v>13.522348553191485</c:v>
                </c:pt>
                <c:pt idx="14727">
                  <c:v>13.525725063829782</c:v>
                </c:pt>
                <c:pt idx="14728">
                  <c:v>13.529101574468079</c:v>
                </c:pt>
                <c:pt idx="14729">
                  <c:v>13.532062510638292</c:v>
                </c:pt>
                <c:pt idx="14730">
                  <c:v>13.53543902127659</c:v>
                </c:pt>
                <c:pt idx="14731">
                  <c:v>13.539257063829783</c:v>
                </c:pt>
                <c:pt idx="14732">
                  <c:v>13.542633574468081</c:v>
                </c:pt>
                <c:pt idx="14733">
                  <c:v>13.545178936170212</c:v>
                </c:pt>
                <c:pt idx="14734">
                  <c:v>13.547308723404253</c:v>
                </c:pt>
                <c:pt idx="14735">
                  <c:v>13.549438510638296</c:v>
                </c:pt>
                <c:pt idx="14736">
                  <c:v>13.551542340425527</c:v>
                </c:pt>
                <c:pt idx="14737">
                  <c:v>13.552789063829783</c:v>
                </c:pt>
                <c:pt idx="14738">
                  <c:v>13.553620212765955</c:v>
                </c:pt>
                <c:pt idx="14739">
                  <c:v>13.554035787234037</c:v>
                </c:pt>
                <c:pt idx="14740">
                  <c:v>13.553204638297871</c:v>
                </c:pt>
                <c:pt idx="14741">
                  <c:v>13.551074851063827</c:v>
                </c:pt>
                <c:pt idx="14742">
                  <c:v>13.5485294893617</c:v>
                </c:pt>
                <c:pt idx="14743">
                  <c:v>13.545152978723403</c:v>
                </c:pt>
                <c:pt idx="14744">
                  <c:v>13.541776468085105</c:v>
                </c:pt>
                <c:pt idx="14745">
                  <c:v>13.538815531914889</c:v>
                </c:pt>
                <c:pt idx="14746">
                  <c:v>13.535854595744677</c:v>
                </c:pt>
                <c:pt idx="14747">
                  <c:v>13.532893659574464</c:v>
                </c:pt>
                <c:pt idx="14748">
                  <c:v>13.529932723404251</c:v>
                </c:pt>
                <c:pt idx="14749">
                  <c:v>13.527828893617018</c:v>
                </c:pt>
                <c:pt idx="14750">
                  <c:v>13.527387361702127</c:v>
                </c:pt>
                <c:pt idx="14751">
                  <c:v>13.527387361702125</c:v>
                </c:pt>
                <c:pt idx="14752">
                  <c:v>13.527387361702125</c:v>
                </c:pt>
                <c:pt idx="14753">
                  <c:v>13.528244468085107</c:v>
                </c:pt>
                <c:pt idx="14754">
                  <c:v>13.528686</c:v>
                </c:pt>
                <c:pt idx="14755">
                  <c:v>13.529543106382981</c:v>
                </c:pt>
                <c:pt idx="14756">
                  <c:v>13.53123136170213</c:v>
                </c:pt>
                <c:pt idx="14757">
                  <c:v>13.533750765957448</c:v>
                </c:pt>
                <c:pt idx="14758">
                  <c:v>13.536270170212767</c:v>
                </c:pt>
                <c:pt idx="14759">
                  <c:v>13.538374000000001</c:v>
                </c:pt>
                <c:pt idx="14760">
                  <c:v>13.54089340425532</c:v>
                </c:pt>
                <c:pt idx="14761">
                  <c:v>13.544269914893617</c:v>
                </c:pt>
                <c:pt idx="14762">
                  <c:v>13.548061999999998</c:v>
                </c:pt>
                <c:pt idx="14763">
                  <c:v>13.550607361702125</c:v>
                </c:pt>
                <c:pt idx="14764">
                  <c:v>13.553152723404255</c:v>
                </c:pt>
                <c:pt idx="14765">
                  <c:v>13.555698085106382</c:v>
                </c:pt>
                <c:pt idx="14766">
                  <c:v>13.556944808510638</c:v>
                </c:pt>
                <c:pt idx="14767">
                  <c:v>13.558191531914893</c:v>
                </c:pt>
                <c:pt idx="14768">
                  <c:v>13.559022680851063</c:v>
                </c:pt>
                <c:pt idx="14769">
                  <c:v>13.559438255319144</c:v>
                </c:pt>
                <c:pt idx="14770">
                  <c:v>13.559879787234037</c:v>
                </c:pt>
                <c:pt idx="14771">
                  <c:v>13.559438255319144</c:v>
                </c:pt>
                <c:pt idx="14772">
                  <c:v>13.558165574468081</c:v>
                </c:pt>
                <c:pt idx="14773">
                  <c:v>13.556061744680846</c:v>
                </c:pt>
                <c:pt idx="14774">
                  <c:v>13.553516382978719</c:v>
                </c:pt>
                <c:pt idx="14775">
                  <c:v>13.55182812765957</c:v>
                </c:pt>
                <c:pt idx="14776">
                  <c:v>13.548867191489355</c:v>
                </c:pt>
                <c:pt idx="14777">
                  <c:v>13.545075106382972</c:v>
                </c:pt>
                <c:pt idx="14778">
                  <c:v>13.540841489361698</c:v>
                </c:pt>
                <c:pt idx="14779">
                  <c:v>13.537049404255317</c:v>
                </c:pt>
                <c:pt idx="14780">
                  <c:v>13.53367289361702</c:v>
                </c:pt>
                <c:pt idx="14781">
                  <c:v>13.53112753191489</c:v>
                </c:pt>
                <c:pt idx="14782">
                  <c:v>13.528582170212763</c:v>
                </c:pt>
                <c:pt idx="14783">
                  <c:v>13.525205659574466</c:v>
                </c:pt>
                <c:pt idx="14784">
                  <c:v>13.523101829787231</c:v>
                </c:pt>
                <c:pt idx="14785">
                  <c:v>13.520582425531915</c:v>
                </c:pt>
                <c:pt idx="14786">
                  <c:v>13.518063021276594</c:v>
                </c:pt>
                <c:pt idx="14787">
                  <c:v>13.516790340425532</c:v>
                </c:pt>
                <c:pt idx="14788">
                  <c:v>13.516790340425533</c:v>
                </c:pt>
                <c:pt idx="14789">
                  <c:v>13.516790340425533</c:v>
                </c:pt>
                <c:pt idx="14790">
                  <c:v>13.518063021276598</c:v>
                </c:pt>
                <c:pt idx="14791">
                  <c:v>13.519335702127661</c:v>
                </c:pt>
                <c:pt idx="14792">
                  <c:v>13.521439531914895</c:v>
                </c:pt>
                <c:pt idx="14793">
                  <c:v>13.523984893617024</c:v>
                </c:pt>
                <c:pt idx="14794">
                  <c:v>13.526114680851066</c:v>
                </c:pt>
                <c:pt idx="14795">
                  <c:v>13.528660042553195</c:v>
                </c:pt>
                <c:pt idx="14796">
                  <c:v>13.53076387234043</c:v>
                </c:pt>
                <c:pt idx="14797">
                  <c:v>13.532036553191494</c:v>
                </c:pt>
                <c:pt idx="14798">
                  <c:v>13.533309234042559</c:v>
                </c:pt>
                <c:pt idx="14799">
                  <c:v>13.534166340425537</c:v>
                </c:pt>
                <c:pt idx="14800">
                  <c:v>13.53458191489362</c:v>
                </c:pt>
                <c:pt idx="14801">
                  <c:v>13.534997489361706</c:v>
                </c:pt>
                <c:pt idx="14802">
                  <c:v>13.535828638297879</c:v>
                </c:pt>
                <c:pt idx="14803">
                  <c:v>13.536244212765965</c:v>
                </c:pt>
                <c:pt idx="14804">
                  <c:v>13.536244212765965</c:v>
                </c:pt>
                <c:pt idx="14805">
                  <c:v>13.536685744680856</c:v>
                </c:pt>
                <c:pt idx="14806">
                  <c:v>13.537101319148938</c:v>
                </c:pt>
                <c:pt idx="14807">
                  <c:v>13.53751689361702</c:v>
                </c:pt>
                <c:pt idx="14808">
                  <c:v>13.537516893617019</c:v>
                </c:pt>
                <c:pt idx="14809">
                  <c:v>13.537101319148933</c:v>
                </c:pt>
                <c:pt idx="14810">
                  <c:v>13.537101319148933</c:v>
                </c:pt>
                <c:pt idx="14811">
                  <c:v>13.537101319148933</c:v>
                </c:pt>
                <c:pt idx="14812">
                  <c:v>13.537932468085101</c:v>
                </c:pt>
                <c:pt idx="14813">
                  <c:v>13.539205148936167</c:v>
                </c:pt>
                <c:pt idx="14814">
                  <c:v>13.540893404255318</c:v>
                </c:pt>
                <c:pt idx="14815">
                  <c:v>13.54299723404255</c:v>
                </c:pt>
                <c:pt idx="14816">
                  <c:v>13.544269914893615</c:v>
                </c:pt>
                <c:pt idx="14817">
                  <c:v>13.545516638297869</c:v>
                </c:pt>
                <c:pt idx="14818">
                  <c:v>13.546373744680849</c:v>
                </c:pt>
                <c:pt idx="14819">
                  <c:v>13.547646425531914</c:v>
                </c:pt>
                <c:pt idx="14820">
                  <c:v>13.548919106382977</c:v>
                </c:pt>
                <c:pt idx="14821">
                  <c:v>13.55104889361702</c:v>
                </c:pt>
                <c:pt idx="14822">
                  <c:v>13.551880042553186</c:v>
                </c:pt>
                <c:pt idx="14823">
                  <c:v>13.553568297872335</c:v>
                </c:pt>
                <c:pt idx="14824">
                  <c:v>13.556113659574466</c:v>
                </c:pt>
                <c:pt idx="14825">
                  <c:v>13.558659021276593</c:v>
                </c:pt>
                <c:pt idx="14826">
                  <c:v>13.561619957446807</c:v>
                </c:pt>
                <c:pt idx="14827">
                  <c:v>13.564580893617018</c:v>
                </c:pt>
                <c:pt idx="14828">
                  <c:v>13.566684723404252</c:v>
                </c:pt>
                <c:pt idx="14829">
                  <c:v>13.568788553191487</c:v>
                </c:pt>
                <c:pt idx="14830">
                  <c:v>13.571307957446805</c:v>
                </c:pt>
                <c:pt idx="14831">
                  <c:v>13.574268893617019</c:v>
                </c:pt>
                <c:pt idx="14832">
                  <c:v>13.578060978723402</c:v>
                </c:pt>
                <c:pt idx="14833">
                  <c:v>13.582268638297872</c:v>
                </c:pt>
                <c:pt idx="14834">
                  <c:v>13.586476297872338</c:v>
                </c:pt>
                <c:pt idx="14835">
                  <c:v>13.589852808510635</c:v>
                </c:pt>
                <c:pt idx="14836">
                  <c:v>13.59281374468085</c:v>
                </c:pt>
                <c:pt idx="14837">
                  <c:v>13.594502</c:v>
                </c:pt>
                <c:pt idx="14838">
                  <c:v>13.596605829787235</c:v>
                </c:pt>
                <c:pt idx="14839">
                  <c:v>13.597878510638299</c:v>
                </c:pt>
                <c:pt idx="14840">
                  <c:v>13.597436978723406</c:v>
                </c:pt>
                <c:pt idx="14841">
                  <c:v>13.597436978723403</c:v>
                </c:pt>
                <c:pt idx="14842">
                  <c:v>13.596579872340421</c:v>
                </c:pt>
                <c:pt idx="14843">
                  <c:v>13.595748723404252</c:v>
                </c:pt>
                <c:pt idx="14844">
                  <c:v>13.594917574468083</c:v>
                </c:pt>
                <c:pt idx="14845">
                  <c:v>13.594086425531913</c:v>
                </c:pt>
                <c:pt idx="14846">
                  <c:v>13.593670851063827</c:v>
                </c:pt>
                <c:pt idx="14847">
                  <c:v>13.592839702127657</c:v>
                </c:pt>
                <c:pt idx="14848">
                  <c:v>13.591982595744675</c:v>
                </c:pt>
                <c:pt idx="14849">
                  <c:v>13.59070991489361</c:v>
                </c:pt>
                <c:pt idx="14850">
                  <c:v>13.590294340425526</c:v>
                </c:pt>
                <c:pt idx="14851">
                  <c:v>13.590294340425526</c:v>
                </c:pt>
                <c:pt idx="14852">
                  <c:v>13.590709914893612</c:v>
                </c:pt>
                <c:pt idx="14853">
                  <c:v>13.591567021276591</c:v>
                </c:pt>
                <c:pt idx="14854">
                  <c:v>13.591567021276587</c:v>
                </c:pt>
                <c:pt idx="14855">
                  <c:v>13.591567021276587</c:v>
                </c:pt>
                <c:pt idx="14856">
                  <c:v>13.593255276595736</c:v>
                </c:pt>
                <c:pt idx="14857">
                  <c:v>13.594943531914886</c:v>
                </c:pt>
                <c:pt idx="14858">
                  <c:v>13.597047361702121</c:v>
                </c:pt>
                <c:pt idx="14859">
                  <c:v>13.599151191489359</c:v>
                </c:pt>
                <c:pt idx="14860">
                  <c:v>13.601255021276591</c:v>
                </c:pt>
                <c:pt idx="14861">
                  <c:v>13.602943276595745</c:v>
                </c:pt>
                <c:pt idx="14862">
                  <c:v>13.604631531914894</c:v>
                </c:pt>
                <c:pt idx="14863">
                  <c:v>13.607176893617021</c:v>
                </c:pt>
                <c:pt idx="14864">
                  <c:v>13.60972225531915</c:v>
                </c:pt>
                <c:pt idx="14865">
                  <c:v>13.613929914893619</c:v>
                </c:pt>
                <c:pt idx="14866">
                  <c:v>13.61813757446809</c:v>
                </c:pt>
                <c:pt idx="14867">
                  <c:v>13.621929659574469</c:v>
                </c:pt>
                <c:pt idx="14868">
                  <c:v>13.625721744680853</c:v>
                </c:pt>
                <c:pt idx="14869">
                  <c:v>13.630370936170214</c:v>
                </c:pt>
                <c:pt idx="14870">
                  <c:v>13.635877276595746</c:v>
                </c:pt>
                <c:pt idx="14871">
                  <c:v>13.641357659574465</c:v>
                </c:pt>
                <c:pt idx="14872">
                  <c:v>13.64598089361702</c:v>
                </c:pt>
                <c:pt idx="14873">
                  <c:v>13.650188553191489</c:v>
                </c:pt>
                <c:pt idx="14874">
                  <c:v>13.654811787234044</c:v>
                </c:pt>
                <c:pt idx="14875">
                  <c:v>13.659045404255318</c:v>
                </c:pt>
                <c:pt idx="14876">
                  <c:v>13.662421914893617</c:v>
                </c:pt>
                <c:pt idx="14877">
                  <c:v>13.665798425531916</c:v>
                </c:pt>
                <c:pt idx="14878">
                  <c:v>13.668317829787236</c:v>
                </c:pt>
                <c:pt idx="14879">
                  <c:v>13.670006085106385</c:v>
                </c:pt>
                <c:pt idx="14880">
                  <c:v>13.67127876595745</c:v>
                </c:pt>
                <c:pt idx="14881">
                  <c:v>13.671278765957448</c:v>
                </c:pt>
                <c:pt idx="14882">
                  <c:v>13.670863191489364</c:v>
                </c:pt>
                <c:pt idx="14883">
                  <c:v>13.67169434042553</c:v>
                </c:pt>
                <c:pt idx="14884">
                  <c:v>13.672525489361702</c:v>
                </c:pt>
                <c:pt idx="14885">
                  <c:v>13.6725254893617</c:v>
                </c:pt>
                <c:pt idx="14886">
                  <c:v>13.6725254893617</c:v>
                </c:pt>
                <c:pt idx="14887">
                  <c:v>13.673382595744677</c:v>
                </c:pt>
                <c:pt idx="14888">
                  <c:v>13.674629319148929</c:v>
                </c:pt>
                <c:pt idx="14889">
                  <c:v>13.676317574468079</c:v>
                </c:pt>
                <c:pt idx="14890">
                  <c:v>13.677564297872335</c:v>
                </c:pt>
                <c:pt idx="14891">
                  <c:v>13.679668127659566</c:v>
                </c:pt>
                <c:pt idx="14892">
                  <c:v>13.682603106382972</c:v>
                </c:pt>
                <c:pt idx="14893">
                  <c:v>13.68553808510638</c:v>
                </c:pt>
                <c:pt idx="14894">
                  <c:v>13.688473063829786</c:v>
                </c:pt>
                <c:pt idx="14895">
                  <c:v>13.691849574468083</c:v>
                </c:pt>
                <c:pt idx="14896">
                  <c:v>13.695667617021273</c:v>
                </c:pt>
                <c:pt idx="14897">
                  <c:v>13.698628553191488</c:v>
                </c:pt>
                <c:pt idx="14898">
                  <c:v>13.70075834042553</c:v>
                </c:pt>
                <c:pt idx="14899">
                  <c:v>13.701173914893618</c:v>
                </c:pt>
                <c:pt idx="14900">
                  <c:v>13.702005063829789</c:v>
                </c:pt>
                <c:pt idx="14901">
                  <c:v>13.704134851063833</c:v>
                </c:pt>
                <c:pt idx="14902">
                  <c:v>13.706680212765958</c:v>
                </c:pt>
                <c:pt idx="14903">
                  <c:v>13.708368468085107</c:v>
                </c:pt>
                <c:pt idx="14904">
                  <c:v>13.710056723404252</c:v>
                </c:pt>
                <c:pt idx="14905">
                  <c:v>13.711329404255318</c:v>
                </c:pt>
                <c:pt idx="14906">
                  <c:v>13.712186510638297</c:v>
                </c:pt>
                <c:pt idx="14907">
                  <c:v>13.712628042553192</c:v>
                </c:pt>
                <c:pt idx="14908">
                  <c:v>13.713069574468083</c:v>
                </c:pt>
                <c:pt idx="14909">
                  <c:v>13.713511106382974</c:v>
                </c:pt>
                <c:pt idx="14910">
                  <c:v>13.713511106382974</c:v>
                </c:pt>
                <c:pt idx="14911">
                  <c:v>13.713511106382974</c:v>
                </c:pt>
                <c:pt idx="14912">
                  <c:v>13.71140727659574</c:v>
                </c:pt>
                <c:pt idx="14913">
                  <c:v>13.708887872340421</c:v>
                </c:pt>
                <c:pt idx="14914">
                  <c:v>13.707199617021272</c:v>
                </c:pt>
                <c:pt idx="14915">
                  <c:v>13.70592693617021</c:v>
                </c:pt>
                <c:pt idx="14916">
                  <c:v>13.704238680851061</c:v>
                </c:pt>
                <c:pt idx="14917">
                  <c:v>13.700420595744678</c:v>
                </c:pt>
                <c:pt idx="14918">
                  <c:v>13.695771361702127</c:v>
                </c:pt>
                <c:pt idx="14919">
                  <c:v>13.690706595744681</c:v>
                </c:pt>
                <c:pt idx="14920">
                  <c:v>13.685641829787235</c:v>
                </c:pt>
                <c:pt idx="14921">
                  <c:v>13.680577063829785</c:v>
                </c:pt>
                <c:pt idx="14922">
                  <c:v>13.676343446808511</c:v>
                </c:pt>
                <c:pt idx="14923">
                  <c:v>13.67296693617021</c:v>
                </c:pt>
                <c:pt idx="14924">
                  <c:v>13.669590425531911</c:v>
                </c:pt>
                <c:pt idx="14925">
                  <c:v>13.666213914893612</c:v>
                </c:pt>
                <c:pt idx="14926">
                  <c:v>13.663694510638294</c:v>
                </c:pt>
                <c:pt idx="14927">
                  <c:v>13.661149148936166</c:v>
                </c:pt>
                <c:pt idx="14928">
                  <c:v>13.659902425531909</c:v>
                </c:pt>
                <c:pt idx="14929">
                  <c:v>13.658629744680846</c:v>
                </c:pt>
                <c:pt idx="14930">
                  <c:v>13.656941489361696</c:v>
                </c:pt>
                <c:pt idx="14931">
                  <c:v>13.655253234042547</c:v>
                </c:pt>
                <c:pt idx="14932">
                  <c:v>13.653564978723399</c:v>
                </c:pt>
                <c:pt idx="14933">
                  <c:v>13.652733829787227</c:v>
                </c:pt>
                <c:pt idx="14934">
                  <c:v>13.651876723404248</c:v>
                </c:pt>
                <c:pt idx="14935">
                  <c:v>13.651461148936164</c:v>
                </c:pt>
                <c:pt idx="14936">
                  <c:v>13.65104557446808</c:v>
                </c:pt>
                <c:pt idx="14937">
                  <c:v>13.651045574468078</c:v>
                </c:pt>
                <c:pt idx="14938">
                  <c:v>13.650629999999992</c:v>
                </c:pt>
                <c:pt idx="14939">
                  <c:v>13.649383276595739</c:v>
                </c:pt>
                <c:pt idx="14940">
                  <c:v>13.647279446808504</c:v>
                </c:pt>
                <c:pt idx="14941">
                  <c:v>13.644760042553186</c:v>
                </c:pt>
                <c:pt idx="14942">
                  <c:v>13.642240638297869</c:v>
                </c:pt>
                <c:pt idx="14943">
                  <c:v>13.639279702127658</c:v>
                </c:pt>
                <c:pt idx="14944">
                  <c:v>13.63673434042553</c:v>
                </c:pt>
                <c:pt idx="14945">
                  <c:v>13.635046085106376</c:v>
                </c:pt>
                <c:pt idx="14946">
                  <c:v>13.634214936170205</c:v>
                </c:pt>
                <c:pt idx="14947">
                  <c:v>13.632968212765952</c:v>
                </c:pt>
                <c:pt idx="14948">
                  <c:v>13.631279957446804</c:v>
                </c:pt>
                <c:pt idx="14949">
                  <c:v>13.629176127659568</c:v>
                </c:pt>
                <c:pt idx="14950">
                  <c:v>13.627072297872333</c:v>
                </c:pt>
                <c:pt idx="14951">
                  <c:v>13.625384042553184</c:v>
                </c:pt>
                <c:pt idx="14952">
                  <c:v>13.623695787234036</c:v>
                </c:pt>
                <c:pt idx="14953">
                  <c:v>13.622007531914887</c:v>
                </c:pt>
                <c:pt idx="14954">
                  <c:v>13.620734851063824</c:v>
                </c:pt>
                <c:pt idx="14955">
                  <c:v>13.619462170212762</c:v>
                </c:pt>
                <c:pt idx="14956">
                  <c:v>13.61946217021276</c:v>
                </c:pt>
                <c:pt idx="14957">
                  <c:v>13.61946217021276</c:v>
                </c:pt>
                <c:pt idx="14958">
                  <c:v>13.618189489361697</c:v>
                </c:pt>
                <c:pt idx="14959">
                  <c:v>13.618605063829783</c:v>
                </c:pt>
                <c:pt idx="14960">
                  <c:v>13.619436212765953</c:v>
                </c:pt>
                <c:pt idx="14961">
                  <c:v>13.620708893617016</c:v>
                </c:pt>
                <c:pt idx="14962">
                  <c:v>13.621565999999994</c:v>
                </c:pt>
                <c:pt idx="14963">
                  <c:v>13.622423106382971</c:v>
                </c:pt>
                <c:pt idx="14964">
                  <c:v>13.624552893617013</c:v>
                </c:pt>
                <c:pt idx="14965">
                  <c:v>13.627098255319142</c:v>
                </c:pt>
                <c:pt idx="14966">
                  <c:v>13.630916297872332</c:v>
                </c:pt>
                <c:pt idx="14967">
                  <c:v>13.634292808510635</c:v>
                </c:pt>
                <c:pt idx="14968">
                  <c:v>13.637669319148932</c:v>
                </c:pt>
                <c:pt idx="14969">
                  <c:v>13.640630255319143</c:v>
                </c:pt>
                <c:pt idx="14970">
                  <c:v>13.643175617021271</c:v>
                </c:pt>
                <c:pt idx="14971">
                  <c:v>13.646136553191488</c:v>
                </c:pt>
                <c:pt idx="14972">
                  <c:v>13.648266340425529</c:v>
                </c:pt>
                <c:pt idx="14973">
                  <c:v>13.650370170212767</c:v>
                </c:pt>
                <c:pt idx="14974">
                  <c:v>13.65333110638298</c:v>
                </c:pt>
                <c:pt idx="14975">
                  <c:v>13.655019361702131</c:v>
                </c:pt>
                <c:pt idx="14976">
                  <c:v>13.657149148936174</c:v>
                </c:pt>
                <c:pt idx="14977">
                  <c:v>13.658837404255319</c:v>
                </c:pt>
                <c:pt idx="14978">
                  <c:v>13.660525659574466</c:v>
                </c:pt>
                <c:pt idx="14979">
                  <c:v>13.6626294893617</c:v>
                </c:pt>
                <c:pt idx="14980">
                  <c:v>13.663876212765953</c:v>
                </c:pt>
                <c:pt idx="14981">
                  <c:v>13.664733319148935</c:v>
                </c:pt>
                <c:pt idx="14982">
                  <c:v>13.665148893617017</c:v>
                </c:pt>
                <c:pt idx="14983">
                  <c:v>13.665564468085101</c:v>
                </c:pt>
                <c:pt idx="14984">
                  <c:v>13.665564468085101</c:v>
                </c:pt>
                <c:pt idx="14985">
                  <c:v>13.665122936170205</c:v>
                </c:pt>
                <c:pt idx="14986">
                  <c:v>13.66468140425531</c:v>
                </c:pt>
                <c:pt idx="14987">
                  <c:v>13.663850255319144</c:v>
                </c:pt>
                <c:pt idx="14988">
                  <c:v>13.663850255319144</c:v>
                </c:pt>
                <c:pt idx="14989">
                  <c:v>13.663850255319147</c:v>
                </c:pt>
                <c:pt idx="14990">
                  <c:v>13.663850255319147</c:v>
                </c:pt>
                <c:pt idx="14991">
                  <c:v>13.663434680851061</c:v>
                </c:pt>
                <c:pt idx="14992">
                  <c:v>13.662162</c:v>
                </c:pt>
                <c:pt idx="14993">
                  <c:v>13.660889319148938</c:v>
                </c:pt>
                <c:pt idx="14994">
                  <c:v>13.659616638297875</c:v>
                </c:pt>
                <c:pt idx="14995">
                  <c:v>13.658343957446812</c:v>
                </c:pt>
                <c:pt idx="14996">
                  <c:v>13.657071276595751</c:v>
                </c:pt>
                <c:pt idx="14997">
                  <c:v>13.656214170212769</c:v>
                </c:pt>
                <c:pt idx="14998">
                  <c:v>13.65452591489362</c:v>
                </c:pt>
                <c:pt idx="14999">
                  <c:v>13.65283765957447</c:v>
                </c:pt>
                <c:pt idx="15000">
                  <c:v>13.651149404255321</c:v>
                </c:pt>
                <c:pt idx="15001">
                  <c:v>13.649876723404258</c:v>
                </c:pt>
                <c:pt idx="15002">
                  <c:v>13.648604042553195</c:v>
                </c:pt>
                <c:pt idx="15003">
                  <c:v>13.646915787234047</c:v>
                </c:pt>
                <c:pt idx="15004">
                  <c:v>13.644370425531919</c:v>
                </c:pt>
                <c:pt idx="15005">
                  <c:v>13.642682170212773</c:v>
                </c:pt>
                <c:pt idx="15006">
                  <c:v>13.640162765957456</c:v>
                </c:pt>
                <c:pt idx="15007">
                  <c:v>13.638058936170221</c:v>
                </c:pt>
                <c:pt idx="15008">
                  <c:v>13.635513574468096</c:v>
                </c:pt>
                <c:pt idx="15009">
                  <c:v>13.632968212765967</c:v>
                </c:pt>
                <c:pt idx="15010">
                  <c:v>13.630422851063841</c:v>
                </c:pt>
                <c:pt idx="15011">
                  <c:v>13.627877489361714</c:v>
                </c:pt>
                <c:pt idx="15012">
                  <c:v>13.625332127659588</c:v>
                </c:pt>
                <c:pt idx="15013">
                  <c:v>13.622786765957459</c:v>
                </c:pt>
                <c:pt idx="15014">
                  <c:v>13.620682936170224</c:v>
                </c:pt>
                <c:pt idx="15015">
                  <c:v>13.618994680851074</c:v>
                </c:pt>
                <c:pt idx="15016">
                  <c:v>13.617722000000009</c:v>
                </c:pt>
                <c:pt idx="15017">
                  <c:v>13.616449319148943</c:v>
                </c:pt>
                <c:pt idx="15018">
                  <c:v>13.614761063829794</c:v>
                </c:pt>
                <c:pt idx="15019">
                  <c:v>13.614319531914898</c:v>
                </c:pt>
                <c:pt idx="15020">
                  <c:v>13.614735106382984</c:v>
                </c:pt>
                <c:pt idx="15021">
                  <c:v>13.615150680851068</c:v>
                </c:pt>
                <c:pt idx="15022">
                  <c:v>13.616838936170213</c:v>
                </c:pt>
                <c:pt idx="15023">
                  <c:v>13.61852719148936</c:v>
                </c:pt>
                <c:pt idx="15024">
                  <c:v>13.620656978723401</c:v>
                </c:pt>
                <c:pt idx="15025">
                  <c:v>13.621929659574468</c:v>
                </c:pt>
                <c:pt idx="15026">
                  <c:v>13.623202340425532</c:v>
                </c:pt>
                <c:pt idx="15027">
                  <c:v>13.624475021276593</c:v>
                </c:pt>
                <c:pt idx="15028">
                  <c:v>13.626578851063828</c:v>
                </c:pt>
                <c:pt idx="15029">
                  <c:v>13.628267106382978</c:v>
                </c:pt>
                <c:pt idx="15030">
                  <c:v>13.629955361702127</c:v>
                </c:pt>
                <c:pt idx="15031">
                  <c:v>13.631228042553193</c:v>
                </c:pt>
                <c:pt idx="15032">
                  <c:v>13.632500723404258</c:v>
                </c:pt>
                <c:pt idx="15033">
                  <c:v>13.633773404255322</c:v>
                </c:pt>
                <c:pt idx="15034">
                  <c:v>13.635877234042557</c:v>
                </c:pt>
                <c:pt idx="15035">
                  <c:v>13.637149914893619</c:v>
                </c:pt>
                <c:pt idx="15036">
                  <c:v>13.637565489361705</c:v>
                </c:pt>
                <c:pt idx="15037">
                  <c:v>13.637149914893619</c:v>
                </c:pt>
                <c:pt idx="15038">
                  <c:v>13.636734340425534</c:v>
                </c:pt>
                <c:pt idx="15039">
                  <c:v>13.636318765957448</c:v>
                </c:pt>
                <c:pt idx="15040">
                  <c:v>13.63590319148936</c:v>
                </c:pt>
                <c:pt idx="15041">
                  <c:v>13.636318765957448</c:v>
                </c:pt>
                <c:pt idx="15042">
                  <c:v>13.636734340425534</c:v>
                </c:pt>
                <c:pt idx="15043">
                  <c:v>13.637149914893619</c:v>
                </c:pt>
                <c:pt idx="15044">
                  <c:v>13.637149914893619</c:v>
                </c:pt>
                <c:pt idx="15045">
                  <c:v>13.637565489361705</c:v>
                </c:pt>
                <c:pt idx="15046">
                  <c:v>13.637565489361709</c:v>
                </c:pt>
                <c:pt idx="15047">
                  <c:v>13.637565489361709</c:v>
                </c:pt>
                <c:pt idx="15048">
                  <c:v>13.637149914893623</c:v>
                </c:pt>
                <c:pt idx="15049">
                  <c:v>13.636734340425539</c:v>
                </c:pt>
                <c:pt idx="15050">
                  <c:v>13.636292808510641</c:v>
                </c:pt>
                <c:pt idx="15051">
                  <c:v>13.636708382978727</c:v>
                </c:pt>
                <c:pt idx="15052">
                  <c:v>13.637981063829786</c:v>
                </c:pt>
                <c:pt idx="15053">
                  <c:v>13.64008489361702</c:v>
                </c:pt>
                <c:pt idx="15054">
                  <c:v>13.642188723404256</c:v>
                </c:pt>
                <c:pt idx="15055">
                  <c:v>13.644734085106384</c:v>
                </c:pt>
                <c:pt idx="15056">
                  <c:v>13.646837914893617</c:v>
                </c:pt>
                <c:pt idx="15057">
                  <c:v>13.648941744680851</c:v>
                </c:pt>
                <c:pt idx="15058">
                  <c:v>13.650214425531914</c:v>
                </c:pt>
                <c:pt idx="15059">
                  <c:v>13.651902680851066</c:v>
                </c:pt>
                <c:pt idx="15060">
                  <c:v>13.653175361702131</c:v>
                </c:pt>
                <c:pt idx="15061">
                  <c:v>13.654032468085108</c:v>
                </c:pt>
                <c:pt idx="15062">
                  <c:v>13.654032468085106</c:v>
                </c:pt>
                <c:pt idx="15063">
                  <c:v>13.653616893617022</c:v>
                </c:pt>
                <c:pt idx="15064">
                  <c:v>13.654032468085106</c:v>
                </c:pt>
                <c:pt idx="15065">
                  <c:v>13.654889574468083</c:v>
                </c:pt>
                <c:pt idx="15066">
                  <c:v>13.655331106382977</c:v>
                </c:pt>
                <c:pt idx="15067">
                  <c:v>13.654499957446806</c:v>
                </c:pt>
                <c:pt idx="15068">
                  <c:v>13.652811702127654</c:v>
                </c:pt>
                <c:pt idx="15069">
                  <c:v>13.651123446808505</c:v>
                </c:pt>
                <c:pt idx="15070">
                  <c:v>13.649435191489356</c:v>
                </c:pt>
                <c:pt idx="15071">
                  <c:v>13.647305404255313</c:v>
                </c:pt>
                <c:pt idx="15072">
                  <c:v>13.646889829787227</c:v>
                </c:pt>
                <c:pt idx="15073">
                  <c:v>13.646889829787229</c:v>
                </c:pt>
                <c:pt idx="15074">
                  <c:v>13.64774693617021</c:v>
                </c:pt>
                <c:pt idx="15075">
                  <c:v>13.647331361702124</c:v>
                </c:pt>
                <c:pt idx="15076">
                  <c:v>13.646500212765954</c:v>
                </c:pt>
                <c:pt idx="15077">
                  <c:v>13.645669063829786</c:v>
                </c:pt>
                <c:pt idx="15078">
                  <c:v>13.645669063829788</c:v>
                </c:pt>
                <c:pt idx="15079">
                  <c:v>13.646084638297873</c:v>
                </c:pt>
                <c:pt idx="15080">
                  <c:v>13.646084638297875</c:v>
                </c:pt>
                <c:pt idx="15081">
                  <c:v>13.646500212765964</c:v>
                </c:pt>
                <c:pt idx="15082">
                  <c:v>13.646915787234045</c:v>
                </c:pt>
                <c:pt idx="15083">
                  <c:v>13.64818846808511</c:v>
                </c:pt>
                <c:pt idx="15084">
                  <c:v>13.650292297872344</c:v>
                </c:pt>
                <c:pt idx="15085">
                  <c:v>13.651980553191493</c:v>
                </c:pt>
                <c:pt idx="15086">
                  <c:v>13.653227276595747</c:v>
                </c:pt>
                <c:pt idx="15087">
                  <c:v>13.654473999999999</c:v>
                </c:pt>
                <c:pt idx="15088">
                  <c:v>13.654473999999999</c:v>
                </c:pt>
                <c:pt idx="15089">
                  <c:v>13.654058425531913</c:v>
                </c:pt>
                <c:pt idx="15090">
                  <c:v>13.653642851063829</c:v>
                </c:pt>
                <c:pt idx="15091">
                  <c:v>13.653642851063831</c:v>
                </c:pt>
                <c:pt idx="15092">
                  <c:v>13.654058425531913</c:v>
                </c:pt>
                <c:pt idx="15093">
                  <c:v>13.655331106382977</c:v>
                </c:pt>
                <c:pt idx="15094">
                  <c:v>13.657019361702128</c:v>
                </c:pt>
                <c:pt idx="15095">
                  <c:v>13.659123191489362</c:v>
                </c:pt>
                <c:pt idx="15096">
                  <c:v>13.661227021276598</c:v>
                </c:pt>
                <c:pt idx="15097">
                  <c:v>13.662084127659577</c:v>
                </c:pt>
                <c:pt idx="15098">
                  <c:v>13.662941234042552</c:v>
                </c:pt>
                <c:pt idx="15099">
                  <c:v>13.663356808510638</c:v>
                </c:pt>
                <c:pt idx="15100">
                  <c:v>13.662941234042556</c:v>
                </c:pt>
                <c:pt idx="15101">
                  <c:v>13.662110085106384</c:v>
                </c:pt>
                <c:pt idx="15102">
                  <c:v>13.661252978723409</c:v>
                </c:pt>
                <c:pt idx="15103">
                  <c:v>13.660837404255323</c:v>
                </c:pt>
                <c:pt idx="15104">
                  <c:v>13.660421829787241</c:v>
                </c:pt>
                <c:pt idx="15105">
                  <c:v>13.660837404255325</c:v>
                </c:pt>
                <c:pt idx="15106">
                  <c:v>13.660837404255325</c:v>
                </c:pt>
                <c:pt idx="15107">
                  <c:v>13.661252978723411</c:v>
                </c:pt>
                <c:pt idx="15108">
                  <c:v>13.662084127659581</c:v>
                </c:pt>
                <c:pt idx="15109">
                  <c:v>13.663356808510644</c:v>
                </c:pt>
                <c:pt idx="15110">
                  <c:v>13.665045063829794</c:v>
                </c:pt>
                <c:pt idx="15111">
                  <c:v>13.665045063829792</c:v>
                </c:pt>
                <c:pt idx="15112">
                  <c:v>13.664603531914898</c:v>
                </c:pt>
                <c:pt idx="15113">
                  <c:v>13.663746425531921</c:v>
                </c:pt>
                <c:pt idx="15114">
                  <c:v>13.662473744680856</c:v>
                </c:pt>
                <c:pt idx="15115">
                  <c:v>13.661642595744686</c:v>
                </c:pt>
                <c:pt idx="15116">
                  <c:v>13.660785489361709</c:v>
                </c:pt>
                <c:pt idx="15117">
                  <c:v>13.659928382978732</c:v>
                </c:pt>
                <c:pt idx="15118">
                  <c:v>13.65909723404256</c:v>
                </c:pt>
                <c:pt idx="15119">
                  <c:v>13.657408978723412</c:v>
                </c:pt>
                <c:pt idx="15120">
                  <c:v>13.654889574468092</c:v>
                </c:pt>
                <c:pt idx="15121">
                  <c:v>13.651513063829798</c:v>
                </c:pt>
                <c:pt idx="15122">
                  <c:v>13.648552127659583</c:v>
                </c:pt>
                <c:pt idx="15123">
                  <c:v>13.646006765957454</c:v>
                </c:pt>
                <c:pt idx="15124">
                  <c:v>13.643461404255325</c:v>
                </c:pt>
                <c:pt idx="15125">
                  <c:v>13.640500468085111</c:v>
                </c:pt>
                <c:pt idx="15126">
                  <c:v>13.637123957446812</c:v>
                </c:pt>
                <c:pt idx="15127">
                  <c:v>13.635020127659574</c:v>
                </c:pt>
                <c:pt idx="15128">
                  <c:v>13.63291629787234</c:v>
                </c:pt>
                <c:pt idx="15129">
                  <c:v>13.630812468085109</c:v>
                </c:pt>
                <c:pt idx="15130">
                  <c:v>13.629124212765959</c:v>
                </c:pt>
                <c:pt idx="15131">
                  <c:v>13.627020382978724</c:v>
                </c:pt>
                <c:pt idx="15132">
                  <c:v>13.625747702127661</c:v>
                </c:pt>
                <c:pt idx="15133">
                  <c:v>13.625332127659576</c:v>
                </c:pt>
                <c:pt idx="15134">
                  <c:v>13.624916553191492</c:v>
                </c:pt>
                <c:pt idx="15135">
                  <c:v>13.624500978723406</c:v>
                </c:pt>
                <c:pt idx="15136">
                  <c:v>13.624500978723406</c:v>
                </c:pt>
                <c:pt idx="15137">
                  <c:v>13.624500978723406</c:v>
                </c:pt>
                <c:pt idx="15138">
                  <c:v>13.623669829787236</c:v>
                </c:pt>
                <c:pt idx="15139">
                  <c:v>13.62242310638298</c:v>
                </c:pt>
                <c:pt idx="15140">
                  <c:v>13.621150425531916</c:v>
                </c:pt>
                <c:pt idx="15141">
                  <c:v>13.619046595744683</c:v>
                </c:pt>
                <c:pt idx="15142">
                  <c:v>13.616527191489363</c:v>
                </c:pt>
                <c:pt idx="15143">
                  <c:v>13.614007787234041</c:v>
                </c:pt>
                <c:pt idx="15144">
                  <c:v>13.612319531914892</c:v>
                </c:pt>
                <c:pt idx="15145">
                  <c:v>13.611462425531913</c:v>
                </c:pt>
                <c:pt idx="15146">
                  <c:v>13.610189744680847</c:v>
                </c:pt>
                <c:pt idx="15147">
                  <c:v>13.608501489361698</c:v>
                </c:pt>
                <c:pt idx="15148">
                  <c:v>13.605956127659571</c:v>
                </c:pt>
                <c:pt idx="15149">
                  <c:v>13.602579617021272</c:v>
                </c:pt>
                <c:pt idx="15150">
                  <c:v>13.599203106382975</c:v>
                </c:pt>
                <c:pt idx="15151">
                  <c:v>13.59624217021276</c:v>
                </c:pt>
                <c:pt idx="15152">
                  <c:v>13.593722765957441</c:v>
                </c:pt>
                <c:pt idx="15153">
                  <c:v>13.591618936170208</c:v>
                </c:pt>
                <c:pt idx="15154">
                  <c:v>13.590346255319146</c:v>
                </c:pt>
                <c:pt idx="15155">
                  <c:v>13.589073574468081</c:v>
                </c:pt>
                <c:pt idx="15156">
                  <c:v>13.587385319148932</c:v>
                </c:pt>
                <c:pt idx="15157">
                  <c:v>13.58611263829787</c:v>
                </c:pt>
                <c:pt idx="15158">
                  <c:v>13.58611263829787</c:v>
                </c:pt>
                <c:pt idx="15159">
                  <c:v>13.58611263829787</c:v>
                </c:pt>
                <c:pt idx="15160">
                  <c:v>13.586528212765955</c:v>
                </c:pt>
                <c:pt idx="15161">
                  <c:v>13.587359361702124</c:v>
                </c:pt>
                <c:pt idx="15162">
                  <c:v>13.587774936170209</c:v>
                </c:pt>
                <c:pt idx="15163">
                  <c:v>13.587774936170209</c:v>
                </c:pt>
                <c:pt idx="15164">
                  <c:v>13.588190510638297</c:v>
                </c:pt>
                <c:pt idx="15165">
                  <c:v>13.589021659574463</c:v>
                </c:pt>
                <c:pt idx="15166">
                  <c:v>13.589021659574467</c:v>
                </c:pt>
                <c:pt idx="15167">
                  <c:v>13.589852808510635</c:v>
                </c:pt>
                <c:pt idx="15168">
                  <c:v>13.590683957446808</c:v>
                </c:pt>
                <c:pt idx="15169">
                  <c:v>13.592372212765961</c:v>
                </c:pt>
                <c:pt idx="15170">
                  <c:v>13.593644893617029</c:v>
                </c:pt>
                <c:pt idx="15171">
                  <c:v>13.594917574468093</c:v>
                </c:pt>
                <c:pt idx="15172">
                  <c:v>13.596190255319154</c:v>
                </c:pt>
                <c:pt idx="15173">
                  <c:v>13.597878510638303</c:v>
                </c:pt>
                <c:pt idx="15174">
                  <c:v>13.599151191489367</c:v>
                </c:pt>
                <c:pt idx="15175">
                  <c:v>13.60042387234043</c:v>
                </c:pt>
                <c:pt idx="15176">
                  <c:v>13.601670595744684</c:v>
                </c:pt>
                <c:pt idx="15177">
                  <c:v>13.602501744680852</c:v>
                </c:pt>
                <c:pt idx="15178">
                  <c:v>13.604189999999999</c:v>
                </c:pt>
                <c:pt idx="15179">
                  <c:v>13.606293829787234</c:v>
                </c:pt>
                <c:pt idx="15180">
                  <c:v>13.608397659574468</c:v>
                </c:pt>
                <c:pt idx="15181">
                  <c:v>13.610501489361701</c:v>
                </c:pt>
                <c:pt idx="15182">
                  <c:v>13.613462425531912</c:v>
                </c:pt>
                <c:pt idx="15183">
                  <c:v>13.616423361702125</c:v>
                </c:pt>
                <c:pt idx="15184">
                  <c:v>13.619384297872337</c:v>
                </c:pt>
                <c:pt idx="15185">
                  <c:v>13.621903702127657</c:v>
                </c:pt>
                <c:pt idx="15186">
                  <c:v>13.624838680851065</c:v>
                </c:pt>
                <c:pt idx="15187">
                  <c:v>13.627358085106385</c:v>
                </c:pt>
                <c:pt idx="15188">
                  <c:v>13.630293063829789</c:v>
                </c:pt>
                <c:pt idx="15189">
                  <c:v>13.63281246808511</c:v>
                </c:pt>
                <c:pt idx="15190">
                  <c:v>13.635331872340428</c:v>
                </c:pt>
                <c:pt idx="15191">
                  <c:v>13.637435702127663</c:v>
                </c:pt>
                <c:pt idx="15192">
                  <c:v>13.639123957446813</c:v>
                </c:pt>
                <c:pt idx="15193">
                  <c:v>13.640812212765963</c:v>
                </c:pt>
                <c:pt idx="15194">
                  <c:v>13.643331617021284</c:v>
                </c:pt>
                <c:pt idx="15195">
                  <c:v>13.646708127659583</c:v>
                </c:pt>
                <c:pt idx="15196">
                  <c:v>13.650500212765964</c:v>
                </c:pt>
                <c:pt idx="15197">
                  <c:v>13.653876723404263</c:v>
                </c:pt>
                <c:pt idx="15198">
                  <c:v>13.657253234042559</c:v>
                </c:pt>
                <c:pt idx="15199">
                  <c:v>13.659772638297877</c:v>
                </c:pt>
                <c:pt idx="15200">
                  <c:v>13.66104531914894</c:v>
                </c:pt>
                <c:pt idx="15201">
                  <c:v>13.661486851063835</c:v>
                </c:pt>
                <c:pt idx="15202">
                  <c:v>13.661928382978726</c:v>
                </c:pt>
                <c:pt idx="15203">
                  <c:v>13.662785489361703</c:v>
                </c:pt>
                <c:pt idx="15204">
                  <c:v>13.663642595744683</c:v>
                </c:pt>
                <c:pt idx="15205">
                  <c:v>13.664915276595746</c:v>
                </c:pt>
                <c:pt idx="15206">
                  <c:v>13.664915276595742</c:v>
                </c:pt>
                <c:pt idx="15207">
                  <c:v>13.664915276595742</c:v>
                </c:pt>
                <c:pt idx="15208">
                  <c:v>13.664499702127658</c:v>
                </c:pt>
                <c:pt idx="15209">
                  <c:v>13.66449970212766</c:v>
                </c:pt>
                <c:pt idx="15210">
                  <c:v>13.664915276595742</c:v>
                </c:pt>
                <c:pt idx="15211">
                  <c:v>13.664915276595741</c:v>
                </c:pt>
                <c:pt idx="15212">
                  <c:v>13.664915276595741</c:v>
                </c:pt>
                <c:pt idx="15213">
                  <c:v>13.665330851063827</c:v>
                </c:pt>
                <c:pt idx="15214">
                  <c:v>13.665330851063828</c:v>
                </c:pt>
                <c:pt idx="15215">
                  <c:v>13.665746425531912</c:v>
                </c:pt>
                <c:pt idx="15216">
                  <c:v>13.667019106382977</c:v>
                </c:pt>
                <c:pt idx="15217">
                  <c:v>13.668291787234043</c:v>
                </c:pt>
                <c:pt idx="15218">
                  <c:v>13.669148893617017</c:v>
                </c:pt>
                <c:pt idx="15219">
                  <c:v>13.669148893617017</c:v>
                </c:pt>
                <c:pt idx="15220">
                  <c:v>13.668317744680849</c:v>
                </c:pt>
                <c:pt idx="15221">
                  <c:v>13.6666294893617</c:v>
                </c:pt>
                <c:pt idx="15222">
                  <c:v>13.665772382978723</c:v>
                </c:pt>
                <c:pt idx="15223">
                  <c:v>13.665356808510637</c:v>
                </c:pt>
                <c:pt idx="15224">
                  <c:v>13.665356808510637</c:v>
                </c:pt>
                <c:pt idx="15225">
                  <c:v>13.665356808510637</c:v>
                </c:pt>
                <c:pt idx="15226">
                  <c:v>13.664525659574466</c:v>
                </c:pt>
                <c:pt idx="15227">
                  <c:v>13.663278936170208</c:v>
                </c:pt>
                <c:pt idx="15228">
                  <c:v>13.661590680851059</c:v>
                </c:pt>
                <c:pt idx="15229">
                  <c:v>13.660317999999993</c:v>
                </c:pt>
                <c:pt idx="15230">
                  <c:v>13.658629744680846</c:v>
                </c:pt>
                <c:pt idx="15231">
                  <c:v>13.656499957446801</c:v>
                </c:pt>
                <c:pt idx="15232">
                  <c:v>13.654811702127652</c:v>
                </c:pt>
                <c:pt idx="15233">
                  <c:v>13.653123446808502</c:v>
                </c:pt>
                <c:pt idx="15234">
                  <c:v>13.651876723404245</c:v>
                </c:pt>
                <c:pt idx="15235">
                  <c:v>13.651461148936162</c:v>
                </c:pt>
                <c:pt idx="15236">
                  <c:v>13.651461148936162</c:v>
                </c:pt>
                <c:pt idx="15237">
                  <c:v>13.651461148936164</c:v>
                </c:pt>
                <c:pt idx="15238">
                  <c:v>13.651461148936166</c:v>
                </c:pt>
                <c:pt idx="15239">
                  <c:v>13.65104557446808</c:v>
                </c:pt>
                <c:pt idx="15240">
                  <c:v>13.650214425531912</c:v>
                </c:pt>
                <c:pt idx="15241">
                  <c:v>13.648967702127658</c:v>
                </c:pt>
                <c:pt idx="15242">
                  <c:v>13.647279446808509</c:v>
                </c:pt>
                <c:pt idx="15243">
                  <c:v>13.645591191489361</c:v>
                </c:pt>
                <c:pt idx="15244">
                  <c:v>13.644318510638294</c:v>
                </c:pt>
                <c:pt idx="15245">
                  <c:v>13.643071787234041</c:v>
                </c:pt>
                <c:pt idx="15246">
                  <c:v>13.643487361702126</c:v>
                </c:pt>
                <c:pt idx="15247">
                  <c:v>13.644734085106384</c:v>
                </c:pt>
                <c:pt idx="15248">
                  <c:v>13.64598080851064</c:v>
                </c:pt>
                <c:pt idx="15249">
                  <c:v>13.647669063829788</c:v>
                </c:pt>
                <c:pt idx="15250">
                  <c:v>13.649772893617021</c:v>
                </c:pt>
                <c:pt idx="15251">
                  <c:v>13.651461148936169</c:v>
                </c:pt>
                <c:pt idx="15252">
                  <c:v>13.652733829787236</c:v>
                </c:pt>
                <c:pt idx="15253">
                  <c:v>13.655694765957447</c:v>
                </c:pt>
                <c:pt idx="15254">
                  <c:v>13.658655702127664</c:v>
                </c:pt>
                <c:pt idx="15255">
                  <c:v>13.662032212765963</c:v>
                </c:pt>
                <c:pt idx="15256">
                  <c:v>13.665824297872343</c:v>
                </c:pt>
                <c:pt idx="15257">
                  <c:v>13.669200808510643</c:v>
                </c:pt>
                <c:pt idx="15258">
                  <c:v>13.672577319148941</c:v>
                </c:pt>
                <c:pt idx="15259">
                  <c:v>13.675953829787238</c:v>
                </c:pt>
                <c:pt idx="15260">
                  <c:v>13.679745914893623</c:v>
                </c:pt>
                <c:pt idx="15261">
                  <c:v>13.68312242553192</c:v>
                </c:pt>
                <c:pt idx="15262">
                  <c:v>13.685667787234049</c:v>
                </c:pt>
                <c:pt idx="15263">
                  <c:v>13.686940468085112</c:v>
                </c:pt>
                <c:pt idx="15264">
                  <c:v>13.688213148936175</c:v>
                </c:pt>
                <c:pt idx="15265">
                  <c:v>13.689459872340429</c:v>
                </c:pt>
                <c:pt idx="15266">
                  <c:v>13.691148127659575</c:v>
                </c:pt>
                <c:pt idx="15267">
                  <c:v>13.692836382978724</c:v>
                </c:pt>
                <c:pt idx="15268">
                  <c:v>13.694940212765955</c:v>
                </c:pt>
                <c:pt idx="15269">
                  <c:v>13.695797319148932</c:v>
                </c:pt>
                <c:pt idx="15270">
                  <c:v>13.696654425531907</c:v>
                </c:pt>
                <c:pt idx="15271">
                  <c:v>13.697511531914888</c:v>
                </c:pt>
                <c:pt idx="15272">
                  <c:v>13.697511531914888</c:v>
                </c:pt>
                <c:pt idx="15273">
                  <c:v>13.697511531914888</c:v>
                </c:pt>
                <c:pt idx="15274">
                  <c:v>13.697069999999993</c:v>
                </c:pt>
                <c:pt idx="15275">
                  <c:v>13.697069999999991</c:v>
                </c:pt>
                <c:pt idx="15276">
                  <c:v>13.696212893617012</c:v>
                </c:pt>
                <c:pt idx="15277">
                  <c:v>13.695771361702118</c:v>
                </c:pt>
                <c:pt idx="15278">
                  <c:v>13.695355787234034</c:v>
                </c:pt>
                <c:pt idx="15279">
                  <c:v>13.695355787234034</c:v>
                </c:pt>
                <c:pt idx="15280">
                  <c:v>13.695797319148928</c:v>
                </c:pt>
                <c:pt idx="15281">
                  <c:v>13.695797319148928</c:v>
                </c:pt>
                <c:pt idx="15282">
                  <c:v>13.694966170212757</c:v>
                </c:pt>
                <c:pt idx="15283">
                  <c:v>13.694966170212757</c:v>
                </c:pt>
                <c:pt idx="15284">
                  <c:v>13.694966170212759</c:v>
                </c:pt>
                <c:pt idx="15285">
                  <c:v>13.695381744680846</c:v>
                </c:pt>
                <c:pt idx="15286">
                  <c:v>13.695797319148936</c:v>
                </c:pt>
                <c:pt idx="15287">
                  <c:v>13.696628468085105</c:v>
                </c:pt>
                <c:pt idx="15288">
                  <c:v>13.697459617021277</c:v>
                </c:pt>
                <c:pt idx="15289">
                  <c:v>13.698316723404258</c:v>
                </c:pt>
                <c:pt idx="15290">
                  <c:v>13.700004978723408</c:v>
                </c:pt>
                <c:pt idx="15291">
                  <c:v>13.701693234042558</c:v>
                </c:pt>
                <c:pt idx="15292">
                  <c:v>13.703381489361705</c:v>
                </c:pt>
                <c:pt idx="15293">
                  <c:v>13.7038230212766</c:v>
                </c:pt>
                <c:pt idx="15294">
                  <c:v>13.704264553191491</c:v>
                </c:pt>
                <c:pt idx="15295">
                  <c:v>13.703848978723405</c:v>
                </c:pt>
                <c:pt idx="15296">
                  <c:v>13.702160723404255</c:v>
                </c:pt>
                <c:pt idx="15297">
                  <c:v>13.69919978723404</c:v>
                </c:pt>
                <c:pt idx="15298">
                  <c:v>13.696238851063832</c:v>
                </c:pt>
                <c:pt idx="15299">
                  <c:v>13.692862340425531</c:v>
                </c:pt>
                <c:pt idx="15300">
                  <c:v>13.688213148936169</c:v>
                </c:pt>
                <c:pt idx="15301">
                  <c:v>13.683148382978722</c:v>
                </c:pt>
                <c:pt idx="15302">
                  <c:v>13.678083617021274</c:v>
                </c:pt>
                <c:pt idx="15303">
                  <c:v>13.672187702127658</c:v>
                </c:pt>
                <c:pt idx="15304">
                  <c:v>13.666707361702125</c:v>
                </c:pt>
                <c:pt idx="15305">
                  <c:v>13.662084127659574</c:v>
                </c:pt>
                <c:pt idx="15306">
                  <c:v>13.657019361702124</c:v>
                </c:pt>
                <c:pt idx="15307">
                  <c:v>13.651954595744677</c:v>
                </c:pt>
                <c:pt idx="15308">
                  <c:v>13.646889829787229</c:v>
                </c:pt>
                <c:pt idx="15309">
                  <c:v>13.641409489361697</c:v>
                </c:pt>
                <c:pt idx="15310">
                  <c:v>13.636344723404251</c:v>
                </c:pt>
                <c:pt idx="15311">
                  <c:v>13.632111106382975</c:v>
                </c:pt>
                <c:pt idx="15312">
                  <c:v>13.628319021276591</c:v>
                </c:pt>
                <c:pt idx="15313">
                  <c:v>13.626215191489358</c:v>
                </c:pt>
                <c:pt idx="15314">
                  <c:v>13.624526936170207</c:v>
                </c:pt>
                <c:pt idx="15315">
                  <c:v>13.623254255319145</c:v>
                </c:pt>
                <c:pt idx="15316">
                  <c:v>13.623254255319145</c:v>
                </c:pt>
                <c:pt idx="15317">
                  <c:v>13.623254255319143</c:v>
                </c:pt>
                <c:pt idx="15318">
                  <c:v>13.622838680851057</c:v>
                </c:pt>
                <c:pt idx="15319">
                  <c:v>13.622838680851057</c:v>
                </c:pt>
                <c:pt idx="15320">
                  <c:v>13.622838680851059</c:v>
                </c:pt>
                <c:pt idx="15321">
                  <c:v>13.62328021276595</c:v>
                </c:pt>
                <c:pt idx="15322">
                  <c:v>13.623721744680845</c:v>
                </c:pt>
                <c:pt idx="15323">
                  <c:v>13.624578851063823</c:v>
                </c:pt>
                <c:pt idx="15324">
                  <c:v>13.625020382978715</c:v>
                </c:pt>
                <c:pt idx="15325">
                  <c:v>13.626708638297867</c:v>
                </c:pt>
                <c:pt idx="15326">
                  <c:v>13.627981319148931</c:v>
                </c:pt>
                <c:pt idx="15327">
                  <c:v>13.629228042553187</c:v>
                </c:pt>
                <c:pt idx="15328">
                  <c:v>13.630916297872336</c:v>
                </c:pt>
                <c:pt idx="15329">
                  <c:v>13.632163021276591</c:v>
                </c:pt>
                <c:pt idx="15330">
                  <c:v>13.632578595744677</c:v>
                </c:pt>
                <c:pt idx="15331">
                  <c:v>13.632578595744681</c:v>
                </c:pt>
                <c:pt idx="15332">
                  <c:v>13.631331872340423</c:v>
                </c:pt>
                <c:pt idx="15333">
                  <c:v>13.630085148936168</c:v>
                </c:pt>
                <c:pt idx="15334">
                  <c:v>13.628838425531912</c:v>
                </c:pt>
                <c:pt idx="15335">
                  <c:v>13.628007276595742</c:v>
                </c:pt>
                <c:pt idx="15336">
                  <c:v>13.627591702127656</c:v>
                </c:pt>
                <c:pt idx="15337">
                  <c:v>13.625903446808506</c:v>
                </c:pt>
                <c:pt idx="15338">
                  <c:v>13.624215191489355</c:v>
                </c:pt>
                <c:pt idx="15339">
                  <c:v>13.621669829787226</c:v>
                </c:pt>
                <c:pt idx="15340">
                  <c:v>13.619981574468078</c:v>
                </c:pt>
                <c:pt idx="15341">
                  <c:v>13.618293319148927</c:v>
                </c:pt>
                <c:pt idx="15342">
                  <c:v>13.617020638297864</c:v>
                </c:pt>
                <c:pt idx="15343">
                  <c:v>13.616163531914884</c:v>
                </c:pt>
                <c:pt idx="15344">
                  <c:v>13.616163531914887</c:v>
                </c:pt>
                <c:pt idx="15345">
                  <c:v>13.616579106382973</c:v>
                </c:pt>
                <c:pt idx="15346">
                  <c:v>13.617851787234036</c:v>
                </c:pt>
                <c:pt idx="15347">
                  <c:v>13.619981574468081</c:v>
                </c:pt>
                <c:pt idx="15348">
                  <c:v>13.623358085106378</c:v>
                </c:pt>
                <c:pt idx="15349">
                  <c:v>13.626734595744677</c:v>
                </c:pt>
                <c:pt idx="15350">
                  <c:v>13.630526680851062</c:v>
                </c:pt>
                <c:pt idx="15351">
                  <c:v>13.633487617021276</c:v>
                </c:pt>
                <c:pt idx="15352">
                  <c:v>13.635591446808508</c:v>
                </c:pt>
                <c:pt idx="15353">
                  <c:v>13.638136808510636</c:v>
                </c:pt>
                <c:pt idx="15354">
                  <c:v>13.640682170212765</c:v>
                </c:pt>
                <c:pt idx="15355">
                  <c:v>13.643643106382976</c:v>
                </c:pt>
                <c:pt idx="15356">
                  <c:v>13.647019617021273</c:v>
                </c:pt>
                <c:pt idx="15357">
                  <c:v>13.649954595744676</c:v>
                </c:pt>
                <c:pt idx="15358">
                  <c:v>13.652915531914889</c:v>
                </c:pt>
                <c:pt idx="15359">
                  <c:v>13.655876468085101</c:v>
                </c:pt>
                <c:pt idx="15360">
                  <c:v>13.657980297872335</c:v>
                </c:pt>
                <c:pt idx="15361">
                  <c:v>13.659668553191484</c:v>
                </c:pt>
                <c:pt idx="15362">
                  <c:v>13.660525659574464</c:v>
                </c:pt>
                <c:pt idx="15363">
                  <c:v>13.66094123404255</c:v>
                </c:pt>
                <c:pt idx="15364">
                  <c:v>13.661356808510636</c:v>
                </c:pt>
                <c:pt idx="15365">
                  <c:v>13.662187957446804</c:v>
                </c:pt>
                <c:pt idx="15366">
                  <c:v>13.663434680851061</c:v>
                </c:pt>
                <c:pt idx="15367">
                  <c:v>13.665122936170212</c:v>
                </c:pt>
                <c:pt idx="15368">
                  <c:v>13.665954085106383</c:v>
                </c:pt>
                <c:pt idx="15369">
                  <c:v>13.667200808510637</c:v>
                </c:pt>
                <c:pt idx="15370">
                  <c:v>13.668031957446811</c:v>
                </c:pt>
                <c:pt idx="15371">
                  <c:v>13.669720212765959</c:v>
                </c:pt>
                <c:pt idx="15372">
                  <c:v>13.670577319148938</c:v>
                </c:pt>
                <c:pt idx="15373">
                  <c:v>13.671850000000003</c:v>
                </c:pt>
                <c:pt idx="15374">
                  <c:v>13.672291531914894</c:v>
                </c:pt>
                <c:pt idx="15375">
                  <c:v>13.672291531914894</c:v>
                </c:pt>
                <c:pt idx="15376">
                  <c:v>13.672291531914894</c:v>
                </c:pt>
                <c:pt idx="15377">
                  <c:v>13.672291531914894</c:v>
                </c:pt>
                <c:pt idx="15378">
                  <c:v>13.673148638297871</c:v>
                </c:pt>
                <c:pt idx="15379">
                  <c:v>13.674395361702127</c:v>
                </c:pt>
                <c:pt idx="15380">
                  <c:v>13.675642085106382</c:v>
                </c:pt>
                <c:pt idx="15381">
                  <c:v>13.676888808510643</c:v>
                </c:pt>
                <c:pt idx="15382">
                  <c:v>13.677719957446811</c:v>
                </c:pt>
                <c:pt idx="15383">
                  <c:v>13.678551106382983</c:v>
                </c:pt>
                <c:pt idx="15384">
                  <c:v>13.680680893617025</c:v>
                </c:pt>
                <c:pt idx="15385">
                  <c:v>13.682369148936177</c:v>
                </c:pt>
                <c:pt idx="15386">
                  <c:v>13.684472978723408</c:v>
                </c:pt>
                <c:pt idx="15387">
                  <c:v>13.685304127659579</c:v>
                </c:pt>
                <c:pt idx="15388">
                  <c:v>13.686135276595751</c:v>
                </c:pt>
                <c:pt idx="15389">
                  <c:v>13.6878235319149</c:v>
                </c:pt>
                <c:pt idx="15390">
                  <c:v>13.689927361702134</c:v>
                </c:pt>
                <c:pt idx="15391">
                  <c:v>13.69247272340426</c:v>
                </c:pt>
                <c:pt idx="15392">
                  <c:v>13.694602510638301</c:v>
                </c:pt>
                <c:pt idx="15393">
                  <c:v>13.69629076595745</c:v>
                </c:pt>
                <c:pt idx="15394">
                  <c:v>13.697979021276597</c:v>
                </c:pt>
                <c:pt idx="15395">
                  <c:v>13.699251702127659</c:v>
                </c:pt>
                <c:pt idx="15396">
                  <c:v>13.70052438297872</c:v>
                </c:pt>
                <c:pt idx="15397">
                  <c:v>13.701381489361699</c:v>
                </c:pt>
                <c:pt idx="15398">
                  <c:v>13.702654170212762</c:v>
                </c:pt>
                <c:pt idx="15399">
                  <c:v>13.703926851063823</c:v>
                </c:pt>
                <c:pt idx="15400">
                  <c:v>13.705199531914886</c:v>
                </c:pt>
                <c:pt idx="15401">
                  <c:v>13.706030680851059</c:v>
                </c:pt>
                <c:pt idx="15402">
                  <c:v>13.706861829787231</c:v>
                </c:pt>
                <c:pt idx="15403">
                  <c:v>13.708108553191488</c:v>
                </c:pt>
                <c:pt idx="15404">
                  <c:v>13.709796808510641</c:v>
                </c:pt>
                <c:pt idx="15405">
                  <c:v>13.710212382978726</c:v>
                </c:pt>
                <c:pt idx="15406">
                  <c:v>13.711043531914898</c:v>
                </c:pt>
                <c:pt idx="15407">
                  <c:v>13.711043531914898</c:v>
                </c:pt>
                <c:pt idx="15408">
                  <c:v>13.7110435319149</c:v>
                </c:pt>
                <c:pt idx="15409">
                  <c:v>13.711459106382986</c:v>
                </c:pt>
                <c:pt idx="15410">
                  <c:v>13.7110435319149</c:v>
                </c:pt>
                <c:pt idx="15411">
                  <c:v>13.710627957446812</c:v>
                </c:pt>
                <c:pt idx="15412">
                  <c:v>13.709796808510639</c:v>
                </c:pt>
                <c:pt idx="15413">
                  <c:v>13.708965659574467</c:v>
                </c:pt>
                <c:pt idx="15414">
                  <c:v>13.707692978723404</c:v>
                </c:pt>
                <c:pt idx="15415">
                  <c:v>13.707692978723404</c:v>
                </c:pt>
                <c:pt idx="15416">
                  <c:v>13.707277404255317</c:v>
                </c:pt>
                <c:pt idx="15417">
                  <c:v>13.707277404255318</c:v>
                </c:pt>
                <c:pt idx="15418">
                  <c:v>13.707277404255318</c:v>
                </c:pt>
                <c:pt idx="15419">
                  <c:v>13.707277404255317</c:v>
                </c:pt>
                <c:pt idx="15420">
                  <c:v>13.707277404255317</c:v>
                </c:pt>
                <c:pt idx="15421">
                  <c:v>13.707692978723403</c:v>
                </c:pt>
                <c:pt idx="15422">
                  <c:v>13.708108553191485</c:v>
                </c:pt>
                <c:pt idx="15423">
                  <c:v>13.708965659574465</c:v>
                </c:pt>
                <c:pt idx="15424">
                  <c:v>13.709822765957444</c:v>
                </c:pt>
                <c:pt idx="15425">
                  <c:v>13.710653914893614</c:v>
                </c:pt>
                <c:pt idx="15426">
                  <c:v>13.712342170212764</c:v>
                </c:pt>
                <c:pt idx="15427">
                  <c:v>13.712783702127656</c:v>
                </c:pt>
                <c:pt idx="15428">
                  <c:v>13.712783702127659</c:v>
                </c:pt>
                <c:pt idx="15429">
                  <c:v>13.712783702127661</c:v>
                </c:pt>
                <c:pt idx="15430">
                  <c:v>13.712783702127661</c:v>
                </c:pt>
                <c:pt idx="15431">
                  <c:v>13.711511021276598</c:v>
                </c:pt>
                <c:pt idx="15432">
                  <c:v>13.711095446808512</c:v>
                </c:pt>
                <c:pt idx="15433">
                  <c:v>13.711095446808512</c:v>
                </c:pt>
                <c:pt idx="15434">
                  <c:v>13.711511021276598</c:v>
                </c:pt>
                <c:pt idx="15435">
                  <c:v>13.71192659574468</c:v>
                </c:pt>
                <c:pt idx="15436">
                  <c:v>13.711511021276598</c:v>
                </c:pt>
                <c:pt idx="15437">
                  <c:v>13.711095446808512</c:v>
                </c:pt>
                <c:pt idx="15438">
                  <c:v>13.710238340425535</c:v>
                </c:pt>
                <c:pt idx="15439">
                  <c:v>13.709381234042555</c:v>
                </c:pt>
                <c:pt idx="15440">
                  <c:v>13.708939702127664</c:v>
                </c:pt>
                <c:pt idx="15441">
                  <c:v>13.708082595744687</c:v>
                </c:pt>
                <c:pt idx="15442">
                  <c:v>13.706394340425538</c:v>
                </c:pt>
                <c:pt idx="15443">
                  <c:v>13.705537234042559</c:v>
                </c:pt>
                <c:pt idx="15444">
                  <c:v>13.705537234042556</c:v>
                </c:pt>
                <c:pt idx="15445">
                  <c:v>13.705537234042554</c:v>
                </c:pt>
                <c:pt idx="15446">
                  <c:v>13.705952808510636</c:v>
                </c:pt>
                <c:pt idx="15447">
                  <c:v>13.706368382978722</c:v>
                </c:pt>
                <c:pt idx="15448">
                  <c:v>13.707225489361699</c:v>
                </c:pt>
                <c:pt idx="15449">
                  <c:v>13.707667021276594</c:v>
                </c:pt>
                <c:pt idx="15450">
                  <c:v>13.707667021276594</c:v>
                </c:pt>
                <c:pt idx="15451">
                  <c:v>13.707667021276599</c:v>
                </c:pt>
                <c:pt idx="15452">
                  <c:v>13.708524127659576</c:v>
                </c:pt>
                <c:pt idx="15453">
                  <c:v>13.709381234042553</c:v>
                </c:pt>
                <c:pt idx="15454">
                  <c:v>13.709381234042555</c:v>
                </c:pt>
                <c:pt idx="15455">
                  <c:v>13.709796808510641</c:v>
                </c:pt>
                <c:pt idx="15456">
                  <c:v>13.710212382978726</c:v>
                </c:pt>
                <c:pt idx="15457">
                  <c:v>13.711043531914898</c:v>
                </c:pt>
                <c:pt idx="15458">
                  <c:v>13.71187468085107</c:v>
                </c:pt>
                <c:pt idx="15459">
                  <c:v>13.712705829787238</c:v>
                </c:pt>
                <c:pt idx="15460">
                  <c:v>13.713536978723409</c:v>
                </c:pt>
                <c:pt idx="15461">
                  <c:v>13.714368127659581</c:v>
                </c:pt>
                <c:pt idx="15462">
                  <c:v>13.714368127659581</c:v>
                </c:pt>
                <c:pt idx="15463">
                  <c:v>13.714783702127667</c:v>
                </c:pt>
                <c:pt idx="15464">
                  <c:v>13.714368127659581</c:v>
                </c:pt>
                <c:pt idx="15465">
                  <c:v>13.7135110212766</c:v>
                </c:pt>
                <c:pt idx="15466">
                  <c:v>13.712653914893624</c:v>
                </c:pt>
                <c:pt idx="15467">
                  <c:v>13.710550085106387</c:v>
                </c:pt>
                <c:pt idx="15468">
                  <c:v>13.70800472340426</c:v>
                </c:pt>
                <c:pt idx="15469">
                  <c:v>13.705459361702129</c:v>
                </c:pt>
                <c:pt idx="15470">
                  <c:v>13.704186680851066</c:v>
                </c:pt>
                <c:pt idx="15471">
                  <c:v>13.703329574468086</c:v>
                </c:pt>
                <c:pt idx="15472">
                  <c:v>13.702056893617023</c:v>
                </c:pt>
                <c:pt idx="15473">
                  <c:v>13.700368638297874</c:v>
                </c:pt>
                <c:pt idx="15474">
                  <c:v>13.699511531914897</c:v>
                </c:pt>
                <c:pt idx="15475">
                  <c:v>13.699511531914897</c:v>
                </c:pt>
                <c:pt idx="15476">
                  <c:v>13.699511531914901</c:v>
                </c:pt>
                <c:pt idx="15477">
                  <c:v>13.699511531914903</c:v>
                </c:pt>
                <c:pt idx="15478">
                  <c:v>13.700342680851076</c:v>
                </c:pt>
                <c:pt idx="15479">
                  <c:v>13.700342680851076</c:v>
                </c:pt>
                <c:pt idx="15480">
                  <c:v>13.69992710638299</c:v>
                </c:pt>
                <c:pt idx="15481">
                  <c:v>13.69992710638299</c:v>
                </c:pt>
                <c:pt idx="15482">
                  <c:v>13.69992710638299</c:v>
                </c:pt>
                <c:pt idx="15483">
                  <c:v>13.701199787234051</c:v>
                </c:pt>
                <c:pt idx="15484">
                  <c:v>13.702472468085114</c:v>
                </c:pt>
                <c:pt idx="15485">
                  <c:v>13.703745148936177</c:v>
                </c:pt>
                <c:pt idx="15486">
                  <c:v>13.70501782978724</c:v>
                </c:pt>
                <c:pt idx="15487">
                  <c:v>13.705459361702134</c:v>
                </c:pt>
                <c:pt idx="15488">
                  <c:v>13.705874936170217</c:v>
                </c:pt>
                <c:pt idx="15489">
                  <c:v>13.706706085106388</c:v>
                </c:pt>
                <c:pt idx="15490">
                  <c:v>13.707147617021278</c:v>
                </c:pt>
                <c:pt idx="15491">
                  <c:v>13.706706085106386</c:v>
                </c:pt>
                <c:pt idx="15492">
                  <c:v>13.706264553191492</c:v>
                </c:pt>
                <c:pt idx="15493">
                  <c:v>13.705848978723406</c:v>
                </c:pt>
                <c:pt idx="15494">
                  <c:v>13.704991872340429</c:v>
                </c:pt>
                <c:pt idx="15495">
                  <c:v>13.704576297872341</c:v>
                </c:pt>
                <c:pt idx="15496">
                  <c:v>13.704576297872341</c:v>
                </c:pt>
                <c:pt idx="15497">
                  <c:v>13.704576297872341</c:v>
                </c:pt>
                <c:pt idx="15498">
                  <c:v>13.704576297872341</c:v>
                </c:pt>
                <c:pt idx="15499">
                  <c:v>13.70413476595745</c:v>
                </c:pt>
                <c:pt idx="15500">
                  <c:v>13.702446510638302</c:v>
                </c:pt>
                <c:pt idx="15501">
                  <c:v>13.701615361702126</c:v>
                </c:pt>
                <c:pt idx="15502">
                  <c:v>13.699927106382978</c:v>
                </c:pt>
                <c:pt idx="15503">
                  <c:v>13.698238851063833</c:v>
                </c:pt>
                <c:pt idx="15504">
                  <c:v>13.696966170212766</c:v>
                </c:pt>
                <c:pt idx="15505">
                  <c:v>13.695693489361702</c:v>
                </c:pt>
                <c:pt idx="15506">
                  <c:v>13.694420808510637</c:v>
                </c:pt>
                <c:pt idx="15507">
                  <c:v>13.691901404255317</c:v>
                </c:pt>
                <c:pt idx="15508">
                  <c:v>13.688966425531911</c:v>
                </c:pt>
                <c:pt idx="15509">
                  <c:v>13.686862595744676</c:v>
                </c:pt>
                <c:pt idx="15510">
                  <c:v>13.684758765957442</c:v>
                </c:pt>
                <c:pt idx="15511">
                  <c:v>13.682654936170211</c:v>
                </c:pt>
                <c:pt idx="15512">
                  <c:v>13.680966680851061</c:v>
                </c:pt>
                <c:pt idx="15513">
                  <c:v>13.679278425531914</c:v>
                </c:pt>
                <c:pt idx="15514">
                  <c:v>13.678836893617023</c:v>
                </c:pt>
                <c:pt idx="15515">
                  <c:v>13.678421319148937</c:v>
                </c:pt>
                <c:pt idx="15516">
                  <c:v>13.67886285106383</c:v>
                </c:pt>
                <c:pt idx="15517">
                  <c:v>13.678031702127662</c:v>
                </c:pt>
                <c:pt idx="15518">
                  <c:v>13.67720055319149</c:v>
                </c:pt>
                <c:pt idx="15519">
                  <c:v>13.676369404255318</c:v>
                </c:pt>
                <c:pt idx="15520">
                  <c:v>13.67553825531915</c:v>
                </c:pt>
                <c:pt idx="15521">
                  <c:v>13.675122680851064</c:v>
                </c:pt>
                <c:pt idx="15522">
                  <c:v>13.674291531914893</c:v>
                </c:pt>
                <c:pt idx="15523">
                  <c:v>13.674707106382979</c:v>
                </c:pt>
                <c:pt idx="15524">
                  <c:v>13.675564212765956</c:v>
                </c:pt>
                <c:pt idx="15525">
                  <c:v>13.675148638297873</c:v>
                </c:pt>
                <c:pt idx="15526">
                  <c:v>13.675564212765957</c:v>
                </c:pt>
                <c:pt idx="15527">
                  <c:v>13.675979787234043</c:v>
                </c:pt>
                <c:pt idx="15528">
                  <c:v>13.675564212765957</c:v>
                </c:pt>
                <c:pt idx="15529">
                  <c:v>13.675564212765961</c:v>
                </c:pt>
                <c:pt idx="15530">
                  <c:v>13.673875957446812</c:v>
                </c:pt>
                <c:pt idx="15531">
                  <c:v>13.673018851063835</c:v>
                </c:pt>
                <c:pt idx="15532">
                  <c:v>13.672161744680855</c:v>
                </c:pt>
                <c:pt idx="15533">
                  <c:v>13.671746170212769</c:v>
                </c:pt>
                <c:pt idx="15534">
                  <c:v>13.672161744680855</c:v>
                </c:pt>
                <c:pt idx="15535">
                  <c:v>13.673434425531918</c:v>
                </c:pt>
                <c:pt idx="15536">
                  <c:v>13.674707106382979</c:v>
                </c:pt>
                <c:pt idx="15537">
                  <c:v>13.67553825531915</c:v>
                </c:pt>
                <c:pt idx="15538">
                  <c:v>13.676810936170215</c:v>
                </c:pt>
                <c:pt idx="15539">
                  <c:v>13.678083617021278</c:v>
                </c:pt>
                <c:pt idx="15540">
                  <c:v>13.679330340425533</c:v>
                </c:pt>
                <c:pt idx="15541">
                  <c:v>13.681460170212766</c:v>
                </c:pt>
                <c:pt idx="15542">
                  <c:v>13.682291319148938</c:v>
                </c:pt>
                <c:pt idx="15543">
                  <c:v>13.683122468085108</c:v>
                </c:pt>
                <c:pt idx="15544">
                  <c:v>13.68439514893617</c:v>
                </c:pt>
                <c:pt idx="15545">
                  <c:v>13.685667829787235</c:v>
                </c:pt>
                <c:pt idx="15546">
                  <c:v>13.687797659574469</c:v>
                </c:pt>
                <c:pt idx="15547">
                  <c:v>13.690317063829788</c:v>
                </c:pt>
                <c:pt idx="15548">
                  <c:v>13.693252042553194</c:v>
                </c:pt>
                <c:pt idx="15549">
                  <c:v>13.697044127659579</c:v>
                </c:pt>
                <c:pt idx="15550">
                  <c:v>13.700420638297876</c:v>
                </c:pt>
                <c:pt idx="15551">
                  <c:v>13.702966000000002</c:v>
                </c:pt>
                <c:pt idx="15552">
                  <c:v>13.705511361702127</c:v>
                </c:pt>
                <c:pt idx="15553">
                  <c:v>13.708056723404257</c:v>
                </c:pt>
                <c:pt idx="15554">
                  <c:v>13.711433234042554</c:v>
                </c:pt>
                <c:pt idx="15555">
                  <c:v>13.714809744680851</c:v>
                </c:pt>
                <c:pt idx="15556">
                  <c:v>13.717329148936168</c:v>
                </c:pt>
                <c:pt idx="15557">
                  <c:v>13.719017404255316</c:v>
                </c:pt>
                <c:pt idx="15558">
                  <c:v>13.721121234042551</c:v>
                </c:pt>
                <c:pt idx="15559">
                  <c:v>13.723225063829785</c:v>
                </c:pt>
                <c:pt idx="15560">
                  <c:v>13.72532889361702</c:v>
                </c:pt>
                <c:pt idx="15561">
                  <c:v>13.725770425531913</c:v>
                </c:pt>
                <c:pt idx="15562">
                  <c:v>13.726185999999997</c:v>
                </c:pt>
                <c:pt idx="15563">
                  <c:v>13.726185999999997</c:v>
                </c:pt>
                <c:pt idx="15564">
                  <c:v>13.726601574468082</c:v>
                </c:pt>
                <c:pt idx="15565">
                  <c:v>13.726185999999997</c:v>
                </c:pt>
                <c:pt idx="15566">
                  <c:v>13.725770425531909</c:v>
                </c:pt>
                <c:pt idx="15567">
                  <c:v>13.725770425531911</c:v>
                </c:pt>
                <c:pt idx="15568">
                  <c:v>13.726185999999997</c:v>
                </c:pt>
                <c:pt idx="15569">
                  <c:v>13.727017148936168</c:v>
                </c:pt>
                <c:pt idx="15570">
                  <c:v>13.727017148936168</c:v>
                </c:pt>
                <c:pt idx="15571">
                  <c:v>13.726575617021274</c:v>
                </c:pt>
                <c:pt idx="15572">
                  <c:v>13.726991191489365</c:v>
                </c:pt>
                <c:pt idx="15573">
                  <c:v>13.726575617021279</c:v>
                </c:pt>
                <c:pt idx="15574">
                  <c:v>13.726575617021281</c:v>
                </c:pt>
                <c:pt idx="15575">
                  <c:v>13.726991191489367</c:v>
                </c:pt>
                <c:pt idx="15576">
                  <c:v>13.726991191489368</c:v>
                </c:pt>
                <c:pt idx="15577">
                  <c:v>13.728263872340431</c:v>
                </c:pt>
                <c:pt idx="15578">
                  <c:v>13.728705404255324</c:v>
                </c:pt>
                <c:pt idx="15579">
                  <c:v>13.728705404255324</c:v>
                </c:pt>
                <c:pt idx="15580">
                  <c:v>13.727848297872347</c:v>
                </c:pt>
                <c:pt idx="15581">
                  <c:v>13.726575617021281</c:v>
                </c:pt>
                <c:pt idx="15582">
                  <c:v>13.725302936170218</c:v>
                </c:pt>
                <c:pt idx="15583">
                  <c:v>13.724030255319155</c:v>
                </c:pt>
                <c:pt idx="15584">
                  <c:v>13.721926425531919</c:v>
                </c:pt>
                <c:pt idx="15585">
                  <c:v>13.719407021276599</c:v>
                </c:pt>
                <c:pt idx="15586">
                  <c:v>13.716887617021278</c:v>
                </c:pt>
                <c:pt idx="15587">
                  <c:v>13.714783787234044</c:v>
                </c:pt>
                <c:pt idx="15588">
                  <c:v>13.712653957446813</c:v>
                </c:pt>
                <c:pt idx="15589">
                  <c:v>13.712238382978725</c:v>
                </c:pt>
                <c:pt idx="15590">
                  <c:v>13.712238382978725</c:v>
                </c:pt>
                <c:pt idx="15591">
                  <c:v>13.712238382978725</c:v>
                </c:pt>
                <c:pt idx="15592">
                  <c:v>13.712238382978725</c:v>
                </c:pt>
                <c:pt idx="15593">
                  <c:v>13.711796808510639</c:v>
                </c:pt>
                <c:pt idx="15594">
                  <c:v>13.711796808510639</c:v>
                </c:pt>
                <c:pt idx="15595">
                  <c:v>13.711796808510643</c:v>
                </c:pt>
                <c:pt idx="15596">
                  <c:v>13.712238382978727</c:v>
                </c:pt>
                <c:pt idx="15597">
                  <c:v>13.713095531914899</c:v>
                </c:pt>
                <c:pt idx="15598">
                  <c:v>13.71392668085107</c:v>
                </c:pt>
                <c:pt idx="15599">
                  <c:v>13.714342255319153</c:v>
                </c:pt>
                <c:pt idx="15600">
                  <c:v>13.715173404255323</c:v>
                </c:pt>
                <c:pt idx="15601">
                  <c:v>13.716004553191492</c:v>
                </c:pt>
                <c:pt idx="15602">
                  <c:v>13.716835702127664</c:v>
                </c:pt>
                <c:pt idx="15603">
                  <c:v>13.718108382978727</c:v>
                </c:pt>
                <c:pt idx="15604">
                  <c:v>13.719381063829788</c:v>
                </c:pt>
                <c:pt idx="15605">
                  <c:v>13.720238170212765</c:v>
                </c:pt>
                <c:pt idx="15606">
                  <c:v>13.720679702127656</c:v>
                </c:pt>
                <c:pt idx="15607">
                  <c:v>13.720679702127656</c:v>
                </c:pt>
                <c:pt idx="15608">
                  <c:v>13.721926425531912</c:v>
                </c:pt>
                <c:pt idx="15609">
                  <c:v>13.724056212765952</c:v>
                </c:pt>
                <c:pt idx="15610">
                  <c:v>13.7257444680851</c:v>
                </c:pt>
                <c:pt idx="15611">
                  <c:v>13.727017148936161</c:v>
                </c:pt>
                <c:pt idx="15612">
                  <c:v>13.728263872340417</c:v>
                </c:pt>
                <c:pt idx="15613">
                  <c:v>13.729510595744676</c:v>
                </c:pt>
                <c:pt idx="15614">
                  <c:v>13.730783276595739</c:v>
                </c:pt>
                <c:pt idx="15615">
                  <c:v>13.731640382978718</c:v>
                </c:pt>
                <c:pt idx="15616">
                  <c:v>13.73291306382978</c:v>
                </c:pt>
                <c:pt idx="15617">
                  <c:v>13.734185744680843</c:v>
                </c:pt>
                <c:pt idx="15618">
                  <c:v>13.735873999999994</c:v>
                </c:pt>
                <c:pt idx="15619">
                  <c:v>13.737146680851058</c:v>
                </c:pt>
                <c:pt idx="15620">
                  <c:v>13.738419361702125</c:v>
                </c:pt>
                <c:pt idx="15621">
                  <c:v>13.739692042553187</c:v>
                </c:pt>
                <c:pt idx="15622">
                  <c:v>13.74013357446808</c:v>
                </c:pt>
                <c:pt idx="15623">
                  <c:v>13.740575106382973</c:v>
                </c:pt>
                <c:pt idx="15624">
                  <c:v>13.740990680851061</c:v>
                </c:pt>
                <c:pt idx="15625">
                  <c:v>13.740990680851059</c:v>
                </c:pt>
                <c:pt idx="15626">
                  <c:v>13.741847787234038</c:v>
                </c:pt>
                <c:pt idx="15627">
                  <c:v>13.743120468085101</c:v>
                </c:pt>
                <c:pt idx="15628">
                  <c:v>13.744808723404249</c:v>
                </c:pt>
                <c:pt idx="15629">
                  <c:v>13.7464969787234</c:v>
                </c:pt>
                <c:pt idx="15630">
                  <c:v>13.747769659574463</c:v>
                </c:pt>
                <c:pt idx="15631">
                  <c:v>13.749873489361701</c:v>
                </c:pt>
                <c:pt idx="15632">
                  <c:v>13.751561744680849</c:v>
                </c:pt>
                <c:pt idx="15633">
                  <c:v>13.75325</c:v>
                </c:pt>
                <c:pt idx="15634">
                  <c:v>13.754107106382977</c:v>
                </c:pt>
                <c:pt idx="15635">
                  <c:v>13.754548638297871</c:v>
                </c:pt>
                <c:pt idx="15636">
                  <c:v>13.754133063829785</c:v>
                </c:pt>
                <c:pt idx="15637">
                  <c:v>13.752444808510633</c:v>
                </c:pt>
                <c:pt idx="15638">
                  <c:v>13.75117212765957</c:v>
                </c:pt>
                <c:pt idx="15639">
                  <c:v>13.749899446808506</c:v>
                </c:pt>
                <c:pt idx="15640">
                  <c:v>13.747795617021273</c:v>
                </c:pt>
                <c:pt idx="15641">
                  <c:v>13.745691787234042</c:v>
                </c:pt>
                <c:pt idx="15642">
                  <c:v>13.743172382978722</c:v>
                </c:pt>
                <c:pt idx="15643">
                  <c:v>13.740211404255319</c:v>
                </c:pt>
                <c:pt idx="15644">
                  <c:v>13.735977744680854</c:v>
                </c:pt>
                <c:pt idx="15645">
                  <c:v>13.732185659574471</c:v>
                </c:pt>
                <c:pt idx="15646">
                  <c:v>13.728809148936175</c:v>
                </c:pt>
                <c:pt idx="15647">
                  <c:v>13.725017063829794</c:v>
                </c:pt>
                <c:pt idx="15648">
                  <c:v>13.721224978723411</c:v>
                </c:pt>
                <c:pt idx="15649">
                  <c:v>13.718264042553194</c:v>
                </c:pt>
                <c:pt idx="15650">
                  <c:v>13.715303106382983</c:v>
                </c:pt>
                <c:pt idx="15651">
                  <c:v>13.713199276595748</c:v>
                </c:pt>
                <c:pt idx="15652">
                  <c:v>13.71234217021277</c:v>
                </c:pt>
                <c:pt idx="15653">
                  <c:v>13.711900638297879</c:v>
                </c:pt>
                <c:pt idx="15654">
                  <c:v>13.711485063829793</c:v>
                </c:pt>
                <c:pt idx="15655">
                  <c:v>13.711069489361707</c:v>
                </c:pt>
                <c:pt idx="15656">
                  <c:v>13.710212382978726</c:v>
                </c:pt>
                <c:pt idx="15657">
                  <c:v>13.709355276595748</c:v>
                </c:pt>
                <c:pt idx="15658">
                  <c:v>13.708498170212771</c:v>
                </c:pt>
                <c:pt idx="15659">
                  <c:v>13.708498170212772</c:v>
                </c:pt>
                <c:pt idx="15660">
                  <c:v>13.709355276595751</c:v>
                </c:pt>
                <c:pt idx="15661">
                  <c:v>13.709355276595749</c:v>
                </c:pt>
                <c:pt idx="15662">
                  <c:v>13.709355276595749</c:v>
                </c:pt>
                <c:pt idx="15663">
                  <c:v>13.708939702127658</c:v>
                </c:pt>
                <c:pt idx="15664">
                  <c:v>13.708939702127658</c:v>
                </c:pt>
                <c:pt idx="15665">
                  <c:v>13.70810855319149</c:v>
                </c:pt>
                <c:pt idx="15666">
                  <c:v>13.707692978723404</c:v>
                </c:pt>
                <c:pt idx="15667">
                  <c:v>13.707277404255318</c:v>
                </c:pt>
                <c:pt idx="15668">
                  <c:v>13.706004723404254</c:v>
                </c:pt>
                <c:pt idx="15669">
                  <c:v>13.705563191489363</c:v>
                </c:pt>
                <c:pt idx="15670">
                  <c:v>13.705121659574468</c:v>
                </c:pt>
                <c:pt idx="15671">
                  <c:v>13.704264553191493</c:v>
                </c:pt>
                <c:pt idx="15672">
                  <c:v>13.704264553191491</c:v>
                </c:pt>
                <c:pt idx="15673">
                  <c:v>13.703848978723405</c:v>
                </c:pt>
                <c:pt idx="15674">
                  <c:v>13.703433404255319</c:v>
                </c:pt>
                <c:pt idx="15675">
                  <c:v>13.702160723404257</c:v>
                </c:pt>
                <c:pt idx="15676">
                  <c:v>13.700056893617022</c:v>
                </c:pt>
                <c:pt idx="15677">
                  <c:v>13.698784212765959</c:v>
                </c:pt>
                <c:pt idx="15678">
                  <c:v>13.697953063829788</c:v>
                </c:pt>
                <c:pt idx="15679">
                  <c:v>13.697953063829786</c:v>
                </c:pt>
                <c:pt idx="15680">
                  <c:v>13.697953063829782</c:v>
                </c:pt>
                <c:pt idx="15681">
                  <c:v>13.697953063829782</c:v>
                </c:pt>
                <c:pt idx="15682">
                  <c:v>13.698368638297868</c:v>
                </c:pt>
                <c:pt idx="15683">
                  <c:v>13.69919978723404</c:v>
                </c:pt>
                <c:pt idx="15684">
                  <c:v>13.700888042553188</c:v>
                </c:pt>
                <c:pt idx="15685">
                  <c:v>13.702576297872337</c:v>
                </c:pt>
                <c:pt idx="15686">
                  <c:v>13.704264553191486</c:v>
                </c:pt>
                <c:pt idx="15687">
                  <c:v>13.70636838297872</c:v>
                </c:pt>
                <c:pt idx="15688">
                  <c:v>13.708056638297869</c:v>
                </c:pt>
                <c:pt idx="15689">
                  <c:v>13.710576042553191</c:v>
                </c:pt>
                <c:pt idx="15690">
                  <c:v>13.713095446808513</c:v>
                </c:pt>
                <c:pt idx="15691">
                  <c:v>13.716887531914898</c:v>
                </c:pt>
                <c:pt idx="15692">
                  <c:v>13.721121191489367</c:v>
                </c:pt>
                <c:pt idx="15693">
                  <c:v>13.72491327659575</c:v>
                </c:pt>
                <c:pt idx="15694">
                  <c:v>13.728289787234049</c:v>
                </c:pt>
                <c:pt idx="15695">
                  <c:v>13.731666297872346</c:v>
                </c:pt>
                <c:pt idx="15696">
                  <c:v>13.734627234042557</c:v>
                </c:pt>
                <c:pt idx="15697">
                  <c:v>13.737588170212769</c:v>
                </c:pt>
                <c:pt idx="15698">
                  <c:v>13.739692000000003</c:v>
                </c:pt>
                <c:pt idx="15699">
                  <c:v>13.739692000000003</c:v>
                </c:pt>
                <c:pt idx="15700">
                  <c:v>13.739276425531916</c:v>
                </c:pt>
                <c:pt idx="15701">
                  <c:v>13.739276425531916</c:v>
                </c:pt>
                <c:pt idx="15702">
                  <c:v>13.739692</c:v>
                </c:pt>
                <c:pt idx="15703">
                  <c:v>13.740549106382979</c:v>
                </c:pt>
                <c:pt idx="15704">
                  <c:v>13.741406212765956</c:v>
                </c:pt>
                <c:pt idx="15705">
                  <c:v>13.742263319148933</c:v>
                </c:pt>
                <c:pt idx="15706">
                  <c:v>13.743120425531909</c:v>
                </c:pt>
                <c:pt idx="15707">
                  <c:v>13.743535999999995</c:v>
                </c:pt>
                <c:pt idx="15708">
                  <c:v>13.744367148936163</c:v>
                </c:pt>
                <c:pt idx="15709">
                  <c:v>13.745613872340421</c:v>
                </c:pt>
                <c:pt idx="15710">
                  <c:v>13.746445021276593</c:v>
                </c:pt>
                <c:pt idx="15711">
                  <c:v>13.746445021276593</c:v>
                </c:pt>
                <c:pt idx="15712">
                  <c:v>13.746860595744678</c:v>
                </c:pt>
                <c:pt idx="15713">
                  <c:v>13.74769174468085</c:v>
                </c:pt>
                <c:pt idx="15714">
                  <c:v>13.748938468085109</c:v>
                </c:pt>
                <c:pt idx="15715">
                  <c:v>13.751483872340428</c:v>
                </c:pt>
                <c:pt idx="15716">
                  <c:v>13.754029276595746</c:v>
                </c:pt>
                <c:pt idx="15717">
                  <c:v>13.756574680851063</c:v>
                </c:pt>
                <c:pt idx="15718">
                  <c:v>13.759120085106382</c:v>
                </c:pt>
                <c:pt idx="15719">
                  <c:v>13.760808382978722</c:v>
                </c:pt>
                <c:pt idx="15720">
                  <c:v>13.762055106382977</c:v>
                </c:pt>
                <c:pt idx="15721">
                  <c:v>13.762886255319149</c:v>
                </c:pt>
                <c:pt idx="15722">
                  <c:v>13.763743361702128</c:v>
                </c:pt>
                <c:pt idx="15723">
                  <c:v>13.764600468085103</c:v>
                </c:pt>
                <c:pt idx="15724">
                  <c:v>13.765457574468082</c:v>
                </c:pt>
                <c:pt idx="15725">
                  <c:v>13.765457574468082</c:v>
                </c:pt>
                <c:pt idx="15726">
                  <c:v>13.765873148936167</c:v>
                </c:pt>
                <c:pt idx="15727">
                  <c:v>13.766288723404253</c:v>
                </c:pt>
                <c:pt idx="15728">
                  <c:v>13.767119872340423</c:v>
                </c:pt>
                <c:pt idx="15729">
                  <c:v>13.767535446808507</c:v>
                </c:pt>
                <c:pt idx="15730">
                  <c:v>13.767535446808505</c:v>
                </c:pt>
                <c:pt idx="15731">
                  <c:v>13.767535446808505</c:v>
                </c:pt>
                <c:pt idx="15732">
                  <c:v>13.767119872340423</c:v>
                </c:pt>
                <c:pt idx="15733">
                  <c:v>13.766288723404251</c:v>
                </c:pt>
                <c:pt idx="15734">
                  <c:v>13.765457574468082</c:v>
                </c:pt>
                <c:pt idx="15735">
                  <c:v>13.765041999999996</c:v>
                </c:pt>
                <c:pt idx="15736">
                  <c:v>13.764626425531914</c:v>
                </c:pt>
                <c:pt idx="15737">
                  <c:v>13.764626425531914</c:v>
                </c:pt>
                <c:pt idx="15738">
                  <c:v>13.764626425531914</c:v>
                </c:pt>
                <c:pt idx="15739">
                  <c:v>13.764184851063828</c:v>
                </c:pt>
                <c:pt idx="15740">
                  <c:v>13.763769276595745</c:v>
                </c:pt>
                <c:pt idx="15741">
                  <c:v>13.763769276595745</c:v>
                </c:pt>
                <c:pt idx="15742">
                  <c:v>13.763769276595747</c:v>
                </c:pt>
                <c:pt idx="15743">
                  <c:v>13.763769276595745</c:v>
                </c:pt>
                <c:pt idx="15744">
                  <c:v>13.763353702127661</c:v>
                </c:pt>
                <c:pt idx="15745">
                  <c:v>13.764184851063829</c:v>
                </c:pt>
                <c:pt idx="15746">
                  <c:v>13.766288680851064</c:v>
                </c:pt>
                <c:pt idx="15747">
                  <c:v>13.768834085106384</c:v>
                </c:pt>
                <c:pt idx="15748">
                  <c:v>13.771379489361703</c:v>
                </c:pt>
                <c:pt idx="15749">
                  <c:v>13.773509319148937</c:v>
                </c:pt>
                <c:pt idx="15750">
                  <c:v>13.774340468085109</c:v>
                </c:pt>
                <c:pt idx="15751">
                  <c:v>13.775587191489363</c:v>
                </c:pt>
                <c:pt idx="15752">
                  <c:v>13.77683391489362</c:v>
                </c:pt>
                <c:pt idx="15753">
                  <c:v>13.777249489361706</c:v>
                </c:pt>
                <c:pt idx="15754">
                  <c:v>13.777249489361706</c:v>
                </c:pt>
                <c:pt idx="15755">
                  <c:v>13.777249489361704</c:v>
                </c:pt>
                <c:pt idx="15756">
                  <c:v>13.777249489361704</c:v>
                </c:pt>
                <c:pt idx="15757">
                  <c:v>13.777249489361704</c:v>
                </c:pt>
                <c:pt idx="15758">
                  <c:v>13.777249489361701</c:v>
                </c:pt>
                <c:pt idx="15759">
                  <c:v>13.777665063829787</c:v>
                </c:pt>
                <c:pt idx="15760">
                  <c:v>13.777249489361701</c:v>
                </c:pt>
                <c:pt idx="15761">
                  <c:v>13.776002765957445</c:v>
                </c:pt>
                <c:pt idx="15762">
                  <c:v>13.773898893617016</c:v>
                </c:pt>
                <c:pt idx="15763">
                  <c:v>13.77179502127659</c:v>
                </c:pt>
                <c:pt idx="15764">
                  <c:v>13.769691148936165</c:v>
                </c:pt>
                <c:pt idx="15765">
                  <c:v>13.767587276595737</c:v>
                </c:pt>
                <c:pt idx="15766">
                  <c:v>13.766314553191483</c:v>
                </c:pt>
                <c:pt idx="15767">
                  <c:v>13.765483404255312</c:v>
                </c:pt>
                <c:pt idx="15768">
                  <c:v>13.765067829787226</c:v>
                </c:pt>
                <c:pt idx="15769">
                  <c:v>13.765067829787224</c:v>
                </c:pt>
                <c:pt idx="15770">
                  <c:v>13.765898978723394</c:v>
                </c:pt>
                <c:pt idx="15771">
                  <c:v>13.76631455319148</c:v>
                </c:pt>
                <c:pt idx="15772">
                  <c:v>13.766730127659569</c:v>
                </c:pt>
                <c:pt idx="15773">
                  <c:v>13.767145702127655</c:v>
                </c:pt>
                <c:pt idx="15774">
                  <c:v>13.767976851063828</c:v>
                </c:pt>
                <c:pt idx="15775">
                  <c:v>13.767976851063828</c:v>
                </c:pt>
                <c:pt idx="15776">
                  <c:v>13.767561276595742</c:v>
                </c:pt>
                <c:pt idx="15777">
                  <c:v>13.767145702127657</c:v>
                </c:pt>
                <c:pt idx="15778">
                  <c:v>13.767145702127657</c:v>
                </c:pt>
                <c:pt idx="15779">
                  <c:v>13.766730127659571</c:v>
                </c:pt>
                <c:pt idx="15780">
                  <c:v>13.767145702127657</c:v>
                </c:pt>
                <c:pt idx="15781">
                  <c:v>13.767976851063828</c:v>
                </c:pt>
                <c:pt idx="15782">
                  <c:v>13.768808</c:v>
                </c:pt>
                <c:pt idx="15783">
                  <c:v>13.768808</c:v>
                </c:pt>
                <c:pt idx="15784">
                  <c:v>13.768807999999996</c:v>
                </c:pt>
                <c:pt idx="15785">
                  <c:v>13.768808000000002</c:v>
                </c:pt>
                <c:pt idx="15786">
                  <c:v>13.768392425531916</c:v>
                </c:pt>
                <c:pt idx="15787">
                  <c:v>13.769249574468088</c:v>
                </c:pt>
                <c:pt idx="15788">
                  <c:v>13.770522297872342</c:v>
                </c:pt>
                <c:pt idx="15789">
                  <c:v>13.771379446808512</c:v>
                </c:pt>
                <c:pt idx="15790">
                  <c:v>13.772236595744683</c:v>
                </c:pt>
                <c:pt idx="15791">
                  <c:v>13.773509319148937</c:v>
                </c:pt>
                <c:pt idx="15792">
                  <c:v>13.773950893617023</c:v>
                </c:pt>
                <c:pt idx="15793">
                  <c:v>13.773950893617023</c:v>
                </c:pt>
                <c:pt idx="15794">
                  <c:v>13.773093744680851</c:v>
                </c:pt>
                <c:pt idx="15795">
                  <c:v>13.772652170212767</c:v>
                </c:pt>
                <c:pt idx="15796">
                  <c:v>13.771795021276597</c:v>
                </c:pt>
                <c:pt idx="15797">
                  <c:v>13.771795021276597</c:v>
                </c:pt>
                <c:pt idx="15798">
                  <c:v>13.771379446808512</c:v>
                </c:pt>
                <c:pt idx="15799">
                  <c:v>13.770963872340426</c:v>
                </c:pt>
                <c:pt idx="15800">
                  <c:v>13.770548297872342</c:v>
                </c:pt>
                <c:pt idx="15801">
                  <c:v>13.770132723404252</c:v>
                </c:pt>
                <c:pt idx="15802">
                  <c:v>13.769301574468081</c:v>
                </c:pt>
                <c:pt idx="15803">
                  <c:v>13.767197744680844</c:v>
                </c:pt>
                <c:pt idx="15804">
                  <c:v>13.765093914893614</c:v>
                </c:pt>
                <c:pt idx="15805">
                  <c:v>13.763405659574465</c:v>
                </c:pt>
                <c:pt idx="15806">
                  <c:v>13.76130182978723</c:v>
                </c:pt>
                <c:pt idx="15807">
                  <c:v>13.760029148936168</c:v>
                </c:pt>
                <c:pt idx="15808">
                  <c:v>13.760029148936168</c:v>
                </c:pt>
                <c:pt idx="15809">
                  <c:v>13.760029148936168</c:v>
                </c:pt>
                <c:pt idx="15810">
                  <c:v>13.760029148936168</c:v>
                </c:pt>
                <c:pt idx="15811">
                  <c:v>13.759587617021277</c:v>
                </c:pt>
                <c:pt idx="15812">
                  <c:v>13.759587617021273</c:v>
                </c:pt>
                <c:pt idx="15813">
                  <c:v>13.759172042553187</c:v>
                </c:pt>
                <c:pt idx="15814">
                  <c:v>13.758756468085101</c:v>
                </c:pt>
                <c:pt idx="15815">
                  <c:v>13.758756468085101</c:v>
                </c:pt>
                <c:pt idx="15816">
                  <c:v>13.758756468085101</c:v>
                </c:pt>
                <c:pt idx="15817">
                  <c:v>13.757925319148931</c:v>
                </c:pt>
                <c:pt idx="15818">
                  <c:v>13.757509744680846</c:v>
                </c:pt>
                <c:pt idx="15819">
                  <c:v>13.757509744680847</c:v>
                </c:pt>
                <c:pt idx="15820">
                  <c:v>13.756678595744676</c:v>
                </c:pt>
                <c:pt idx="15821">
                  <c:v>13.755431872340418</c:v>
                </c:pt>
                <c:pt idx="15822">
                  <c:v>13.754159191489356</c:v>
                </c:pt>
                <c:pt idx="15823">
                  <c:v>13.752886510638296</c:v>
                </c:pt>
                <c:pt idx="15824">
                  <c:v>13.751613829787233</c:v>
                </c:pt>
                <c:pt idx="15825">
                  <c:v>13.749925574468087</c:v>
                </c:pt>
                <c:pt idx="15826">
                  <c:v>13.748652893617022</c:v>
                </c:pt>
                <c:pt idx="15827">
                  <c:v>13.746964638297875</c:v>
                </c:pt>
                <c:pt idx="15828">
                  <c:v>13.744860808510641</c:v>
                </c:pt>
                <c:pt idx="15829">
                  <c:v>13.74275697872341</c:v>
                </c:pt>
                <c:pt idx="15830">
                  <c:v>13.741068723404261</c:v>
                </c:pt>
                <c:pt idx="15831">
                  <c:v>13.738549319148943</c:v>
                </c:pt>
                <c:pt idx="15832">
                  <c:v>13.736029914893621</c:v>
                </c:pt>
                <c:pt idx="15833">
                  <c:v>13.734757234042558</c:v>
                </c:pt>
                <c:pt idx="15834">
                  <c:v>13.733068936170216</c:v>
                </c:pt>
                <c:pt idx="15835">
                  <c:v>13.731380638297876</c:v>
                </c:pt>
                <c:pt idx="15836">
                  <c:v>13.730939063829791</c:v>
                </c:pt>
                <c:pt idx="15837">
                  <c:v>13.730939063829791</c:v>
                </c:pt>
                <c:pt idx="15838">
                  <c:v>13.731354638297876</c:v>
                </c:pt>
                <c:pt idx="15839">
                  <c:v>13.731770212765959</c:v>
                </c:pt>
                <c:pt idx="15840">
                  <c:v>13.733042893617025</c:v>
                </c:pt>
                <c:pt idx="15841">
                  <c:v>13.734731148936174</c:v>
                </c:pt>
                <c:pt idx="15842">
                  <c:v>13.736419404255319</c:v>
                </c:pt>
                <c:pt idx="15843">
                  <c:v>13.738523234042557</c:v>
                </c:pt>
                <c:pt idx="15844">
                  <c:v>13.740211489361705</c:v>
                </c:pt>
                <c:pt idx="15845">
                  <c:v>13.741899744680854</c:v>
                </c:pt>
                <c:pt idx="15846">
                  <c:v>13.743588000000001</c:v>
                </c:pt>
                <c:pt idx="15847">
                  <c:v>13.746107404255321</c:v>
                </c:pt>
                <c:pt idx="15848">
                  <c:v>13.749068382978727</c:v>
                </c:pt>
                <c:pt idx="15849">
                  <c:v>13.752003361702132</c:v>
                </c:pt>
                <c:pt idx="15850">
                  <c:v>13.755379872340429</c:v>
                </c:pt>
                <c:pt idx="15851">
                  <c:v>13.758756382978726</c:v>
                </c:pt>
                <c:pt idx="15852">
                  <c:v>13.762132893617023</c:v>
                </c:pt>
                <c:pt idx="15853">
                  <c:v>13.765509404255321</c:v>
                </c:pt>
                <c:pt idx="15854">
                  <c:v>13.768470340425532</c:v>
                </c:pt>
                <c:pt idx="15855">
                  <c:v>13.771405319148935</c:v>
                </c:pt>
                <c:pt idx="15856">
                  <c:v>13.773924723404253</c:v>
                </c:pt>
                <c:pt idx="15857">
                  <c:v>13.776444127659573</c:v>
                </c:pt>
                <c:pt idx="15858">
                  <c:v>13.77898953191489</c:v>
                </c:pt>
                <c:pt idx="15859">
                  <c:v>13.781093404255316</c:v>
                </c:pt>
                <c:pt idx="15860">
                  <c:v>13.783197276595738</c:v>
                </c:pt>
                <c:pt idx="15861">
                  <c:v>13.784885574468081</c:v>
                </c:pt>
                <c:pt idx="15862">
                  <c:v>13.785301148936163</c:v>
                </c:pt>
                <c:pt idx="15863">
                  <c:v>13.785716723404253</c:v>
                </c:pt>
                <c:pt idx="15864">
                  <c:v>13.786132297872335</c:v>
                </c:pt>
                <c:pt idx="15865">
                  <c:v>13.786547872340424</c:v>
                </c:pt>
                <c:pt idx="15866">
                  <c:v>13.786963446808507</c:v>
                </c:pt>
                <c:pt idx="15867">
                  <c:v>13.787379021276593</c:v>
                </c:pt>
                <c:pt idx="15868">
                  <c:v>13.78610634042553</c:v>
                </c:pt>
                <c:pt idx="15869">
                  <c:v>13.784859617021276</c:v>
                </c:pt>
                <c:pt idx="15870">
                  <c:v>13.784028468085104</c:v>
                </c:pt>
                <c:pt idx="15871">
                  <c:v>13.782340212765956</c:v>
                </c:pt>
                <c:pt idx="15872">
                  <c:v>13.781067531914889</c:v>
                </c:pt>
                <c:pt idx="15873">
                  <c:v>13.779794851063826</c:v>
                </c:pt>
                <c:pt idx="15874">
                  <c:v>13.778963702127657</c:v>
                </c:pt>
                <c:pt idx="15875">
                  <c:v>13.778132553191485</c:v>
                </c:pt>
                <c:pt idx="15876">
                  <c:v>13.776859872340419</c:v>
                </c:pt>
                <c:pt idx="15877">
                  <c:v>13.775587191489354</c:v>
                </c:pt>
                <c:pt idx="15878">
                  <c:v>13.77600276595744</c:v>
                </c:pt>
                <c:pt idx="15879">
                  <c:v>13.776418340425526</c:v>
                </c:pt>
                <c:pt idx="15880">
                  <c:v>13.776859872340417</c:v>
                </c:pt>
                <c:pt idx="15881">
                  <c:v>13.776418340425526</c:v>
                </c:pt>
                <c:pt idx="15882">
                  <c:v>13.774730085106377</c:v>
                </c:pt>
                <c:pt idx="15883">
                  <c:v>13.772210680851058</c:v>
                </c:pt>
                <c:pt idx="15884">
                  <c:v>13.770080851063828</c:v>
                </c:pt>
                <c:pt idx="15885">
                  <c:v>13.767535446808511</c:v>
                </c:pt>
                <c:pt idx="15886">
                  <c:v>13.765431574468085</c:v>
                </c:pt>
                <c:pt idx="15887">
                  <c:v>13.763327744680851</c:v>
                </c:pt>
                <c:pt idx="15888">
                  <c:v>13.761639489361702</c:v>
                </c:pt>
                <c:pt idx="15889">
                  <c:v>13.759535659574468</c:v>
                </c:pt>
                <c:pt idx="15890">
                  <c:v>13.757016255319147</c:v>
                </c:pt>
                <c:pt idx="15891">
                  <c:v>13.755327999999999</c:v>
                </c:pt>
                <c:pt idx="15892">
                  <c:v>13.754055319148936</c:v>
                </c:pt>
                <c:pt idx="15893">
                  <c:v>13.752782638297873</c:v>
                </c:pt>
                <c:pt idx="15894">
                  <c:v>13.750678808510639</c:v>
                </c:pt>
                <c:pt idx="15895">
                  <c:v>13.74813340425532</c:v>
                </c:pt>
                <c:pt idx="15896">
                  <c:v>13.745198425531918</c:v>
                </c:pt>
                <c:pt idx="15897">
                  <c:v>13.74309459574468</c:v>
                </c:pt>
                <c:pt idx="15898">
                  <c:v>13.741821914893617</c:v>
                </c:pt>
                <c:pt idx="15899">
                  <c:v>13.740990808510642</c:v>
                </c:pt>
                <c:pt idx="15900">
                  <c:v>13.740159702127663</c:v>
                </c:pt>
                <c:pt idx="15901">
                  <c:v>13.740159702127663</c:v>
                </c:pt>
                <c:pt idx="15902">
                  <c:v>13.739328595744682</c:v>
                </c:pt>
                <c:pt idx="15903">
                  <c:v>13.739328595744679</c:v>
                </c:pt>
                <c:pt idx="15904">
                  <c:v>13.738497489361702</c:v>
                </c:pt>
                <c:pt idx="15905">
                  <c:v>13.73808191489362</c:v>
                </c:pt>
                <c:pt idx="15906">
                  <c:v>13.738497446808513</c:v>
                </c:pt>
                <c:pt idx="15907">
                  <c:v>13.739328553191491</c:v>
                </c:pt>
                <c:pt idx="15908">
                  <c:v>13.74101680851064</c:v>
                </c:pt>
                <c:pt idx="15909">
                  <c:v>13.743977787234043</c:v>
                </c:pt>
                <c:pt idx="15910">
                  <c:v>13.747354340425531</c:v>
                </c:pt>
                <c:pt idx="15911">
                  <c:v>13.751146468085105</c:v>
                </c:pt>
                <c:pt idx="15912">
                  <c:v>13.754938553191488</c:v>
                </c:pt>
                <c:pt idx="15913">
                  <c:v>13.758315106382977</c:v>
                </c:pt>
                <c:pt idx="15914">
                  <c:v>13.762107234042547</c:v>
                </c:pt>
                <c:pt idx="15915">
                  <c:v>13.76758761702127</c:v>
                </c:pt>
                <c:pt idx="15916">
                  <c:v>13.77389910638297</c:v>
                </c:pt>
                <c:pt idx="15917">
                  <c:v>13.779795063829779</c:v>
                </c:pt>
                <c:pt idx="15918">
                  <c:v>13.786548127659566</c:v>
                </c:pt>
                <c:pt idx="15919">
                  <c:v>13.792885617021266</c:v>
                </c:pt>
                <c:pt idx="15920">
                  <c:v>13.799223106382971</c:v>
                </c:pt>
                <c:pt idx="15921">
                  <c:v>13.80511906382978</c:v>
                </c:pt>
                <c:pt idx="15922">
                  <c:v>13.810183872340419</c:v>
                </c:pt>
                <c:pt idx="15923">
                  <c:v>13.814833063829782</c:v>
                </c:pt>
                <c:pt idx="15924">
                  <c:v>13.81989782978723</c:v>
                </c:pt>
                <c:pt idx="15925">
                  <c:v>13.823274340425529</c:v>
                </c:pt>
                <c:pt idx="15926">
                  <c:v>13.826235319148932</c:v>
                </c:pt>
                <c:pt idx="15927">
                  <c:v>13.827923617021277</c:v>
                </c:pt>
                <c:pt idx="15928">
                  <c:v>13.830053446808513</c:v>
                </c:pt>
                <c:pt idx="15929">
                  <c:v>13.832157276595748</c:v>
                </c:pt>
                <c:pt idx="15930">
                  <c:v>13.834261106382984</c:v>
                </c:pt>
                <c:pt idx="15931">
                  <c:v>13.835118212765961</c:v>
                </c:pt>
                <c:pt idx="15932">
                  <c:v>13.835975319148941</c:v>
                </c:pt>
                <c:pt idx="15933">
                  <c:v>13.835975319148941</c:v>
                </c:pt>
                <c:pt idx="15934">
                  <c:v>13.835118212765961</c:v>
                </c:pt>
                <c:pt idx="15935">
                  <c:v>13.833014382978726</c:v>
                </c:pt>
                <c:pt idx="15936">
                  <c:v>13.830910553191494</c:v>
                </c:pt>
                <c:pt idx="15937">
                  <c:v>13.829222297872345</c:v>
                </c:pt>
                <c:pt idx="15938">
                  <c:v>13.827118468085107</c:v>
                </c:pt>
                <c:pt idx="15939">
                  <c:v>13.824599063829789</c:v>
                </c:pt>
                <c:pt idx="15940">
                  <c:v>13.822079659574468</c:v>
                </c:pt>
                <c:pt idx="15941">
                  <c:v>13.820391404255322</c:v>
                </c:pt>
                <c:pt idx="15942">
                  <c:v>13.819118723404259</c:v>
                </c:pt>
                <c:pt idx="15943">
                  <c:v>13.818677191489366</c:v>
                </c:pt>
                <c:pt idx="15944">
                  <c:v>13.817820085106387</c:v>
                </c:pt>
                <c:pt idx="15945">
                  <c:v>13.816988936170217</c:v>
                </c:pt>
                <c:pt idx="15946">
                  <c:v>13.81571621276596</c:v>
                </c:pt>
                <c:pt idx="15947">
                  <c:v>13.815274638297874</c:v>
                </c:pt>
                <c:pt idx="15948">
                  <c:v>13.813586382978725</c:v>
                </c:pt>
                <c:pt idx="15949">
                  <c:v>13.812729234042555</c:v>
                </c:pt>
                <c:pt idx="15950">
                  <c:v>13.811898127659575</c:v>
                </c:pt>
                <c:pt idx="15951">
                  <c:v>13.812313702127661</c:v>
                </c:pt>
                <c:pt idx="15952">
                  <c:v>13.813144808510636</c:v>
                </c:pt>
                <c:pt idx="15953">
                  <c:v>13.813560382978721</c:v>
                </c:pt>
                <c:pt idx="15954">
                  <c:v>13.813560382978721</c:v>
                </c:pt>
                <c:pt idx="15955">
                  <c:v>13.813560382978721</c:v>
                </c:pt>
                <c:pt idx="15956">
                  <c:v>13.812287659574464</c:v>
                </c:pt>
                <c:pt idx="15957">
                  <c:v>13.810183829787228</c:v>
                </c:pt>
                <c:pt idx="15958">
                  <c:v>13.807664425531911</c:v>
                </c:pt>
                <c:pt idx="15959">
                  <c:v>13.8047294893617</c:v>
                </c:pt>
                <c:pt idx="15960">
                  <c:v>13.801768510638295</c:v>
                </c:pt>
                <c:pt idx="15961">
                  <c:v>13.800080212765955</c:v>
                </c:pt>
                <c:pt idx="15962">
                  <c:v>13.798807489361701</c:v>
                </c:pt>
                <c:pt idx="15963">
                  <c:v>13.796288127659574</c:v>
                </c:pt>
                <c:pt idx="15964">
                  <c:v>13.795015404255317</c:v>
                </c:pt>
                <c:pt idx="15965">
                  <c:v>13.793742680851064</c:v>
                </c:pt>
                <c:pt idx="15966">
                  <c:v>13.792469957446809</c:v>
                </c:pt>
                <c:pt idx="15967">
                  <c:v>13.791638808510639</c:v>
                </c:pt>
                <c:pt idx="15968">
                  <c:v>13.790366085106383</c:v>
                </c:pt>
                <c:pt idx="15969">
                  <c:v>13.789508936170211</c:v>
                </c:pt>
                <c:pt idx="15970">
                  <c:v>13.789924510638297</c:v>
                </c:pt>
                <c:pt idx="15971">
                  <c:v>13.789508936170209</c:v>
                </c:pt>
                <c:pt idx="15972">
                  <c:v>13.789924510638297</c:v>
                </c:pt>
                <c:pt idx="15973">
                  <c:v>13.79119719148936</c:v>
                </c:pt>
                <c:pt idx="15974">
                  <c:v>13.79288544680851</c:v>
                </c:pt>
                <c:pt idx="15975">
                  <c:v>13.794573702127659</c:v>
                </c:pt>
                <c:pt idx="15976">
                  <c:v>13.797119106382979</c:v>
                </c:pt>
                <c:pt idx="15977">
                  <c:v>13.798391829787237</c:v>
                </c:pt>
                <c:pt idx="15978">
                  <c:v>13.799664553191493</c:v>
                </c:pt>
                <c:pt idx="15979">
                  <c:v>13.801352851063832</c:v>
                </c:pt>
                <c:pt idx="15980">
                  <c:v>13.803041148936176</c:v>
                </c:pt>
                <c:pt idx="15981">
                  <c:v>13.805586553191493</c:v>
                </c:pt>
                <c:pt idx="15982">
                  <c:v>13.808105957446811</c:v>
                </c:pt>
                <c:pt idx="15983">
                  <c:v>13.810209787234045</c:v>
                </c:pt>
                <c:pt idx="15984">
                  <c:v>13.812729191489366</c:v>
                </c:pt>
                <c:pt idx="15985">
                  <c:v>13.815248595744684</c:v>
                </c:pt>
                <c:pt idx="15986">
                  <c:v>13.81735242553192</c:v>
                </c:pt>
                <c:pt idx="15987">
                  <c:v>13.819871829787241</c:v>
                </c:pt>
                <c:pt idx="15988">
                  <c:v>13.820728936170218</c:v>
                </c:pt>
                <c:pt idx="15989">
                  <c:v>13.820313361702134</c:v>
                </c:pt>
                <c:pt idx="15990">
                  <c:v>13.819897787234048</c:v>
                </c:pt>
                <c:pt idx="15991">
                  <c:v>13.819897787234048</c:v>
                </c:pt>
                <c:pt idx="15992">
                  <c:v>13.819482212765962</c:v>
                </c:pt>
                <c:pt idx="15993">
                  <c:v>13.819066638297874</c:v>
                </c:pt>
                <c:pt idx="15994">
                  <c:v>13.817378382978728</c:v>
                </c:pt>
                <c:pt idx="15995">
                  <c:v>13.816105702127663</c:v>
                </c:pt>
                <c:pt idx="15996">
                  <c:v>13.814001872340429</c:v>
                </c:pt>
                <c:pt idx="15997">
                  <c:v>13.811040893617024</c:v>
                </c:pt>
                <c:pt idx="15998">
                  <c:v>13.808495489361707</c:v>
                </c:pt>
                <c:pt idx="15999">
                  <c:v>13.805534553191496</c:v>
                </c:pt>
                <c:pt idx="16000">
                  <c:v>13.802158042553199</c:v>
                </c:pt>
                <c:pt idx="16001">
                  <c:v>13.799638638297878</c:v>
                </c:pt>
                <c:pt idx="16002">
                  <c:v>13.797093234042558</c:v>
                </c:pt>
                <c:pt idx="16003">
                  <c:v>13.794989404255324</c:v>
                </c:pt>
                <c:pt idx="16004">
                  <c:v>13.794573829787236</c:v>
                </c:pt>
                <c:pt idx="16005">
                  <c:v>13.79498940425532</c:v>
                </c:pt>
                <c:pt idx="16006">
                  <c:v>13.795404978723406</c:v>
                </c:pt>
                <c:pt idx="16007">
                  <c:v>13.796262127659574</c:v>
                </c:pt>
                <c:pt idx="16008">
                  <c:v>13.795431021276594</c:v>
                </c:pt>
                <c:pt idx="16009">
                  <c:v>13.794184340425531</c:v>
                </c:pt>
                <c:pt idx="16010">
                  <c:v>13.794599872340426</c:v>
                </c:pt>
                <c:pt idx="16011">
                  <c:v>13.794184297872336</c:v>
                </c:pt>
                <c:pt idx="16012">
                  <c:v>13.793353191489359</c:v>
                </c:pt>
                <c:pt idx="16013">
                  <c:v>13.792522085106379</c:v>
                </c:pt>
                <c:pt idx="16014">
                  <c:v>13.78997668085106</c:v>
                </c:pt>
                <c:pt idx="16015">
                  <c:v>13.787872851063828</c:v>
                </c:pt>
                <c:pt idx="16016">
                  <c:v>13.786184595744682</c:v>
                </c:pt>
                <c:pt idx="16017">
                  <c:v>13.783249617021276</c:v>
                </c:pt>
                <c:pt idx="16018">
                  <c:v>13.780730212765954</c:v>
                </c:pt>
                <c:pt idx="16019">
                  <c:v>13.777795234042548</c:v>
                </c:pt>
                <c:pt idx="16020">
                  <c:v>13.774418680851058</c:v>
                </c:pt>
                <c:pt idx="16021">
                  <c:v>13.771457702127652</c:v>
                </c:pt>
                <c:pt idx="16022">
                  <c:v>13.767639617021272</c:v>
                </c:pt>
                <c:pt idx="16023">
                  <c:v>13.763821531914889</c:v>
                </c:pt>
                <c:pt idx="16024">
                  <c:v>13.761717659574463</c:v>
                </c:pt>
                <c:pt idx="16025">
                  <c:v>13.760029361702122</c:v>
                </c:pt>
                <c:pt idx="16026">
                  <c:v>13.757483957446805</c:v>
                </c:pt>
                <c:pt idx="16027">
                  <c:v>13.755354127659574</c:v>
                </c:pt>
                <c:pt idx="16028">
                  <c:v>13.752808723404256</c:v>
                </c:pt>
                <c:pt idx="16029">
                  <c:v>13.750704893617025</c:v>
                </c:pt>
                <c:pt idx="16030">
                  <c:v>13.749873744680853</c:v>
                </c:pt>
                <c:pt idx="16031">
                  <c:v>13.749042595744681</c:v>
                </c:pt>
                <c:pt idx="16032">
                  <c:v>13.747795872340424</c:v>
                </c:pt>
                <c:pt idx="16033">
                  <c:v>13.747380297872338</c:v>
                </c:pt>
                <c:pt idx="16034">
                  <c:v>13.746133574468084</c:v>
                </c:pt>
                <c:pt idx="16035">
                  <c:v>13.746133574468084</c:v>
                </c:pt>
                <c:pt idx="16036">
                  <c:v>13.746990680851059</c:v>
                </c:pt>
                <c:pt idx="16037">
                  <c:v>13.747406255319145</c:v>
                </c:pt>
                <c:pt idx="16038">
                  <c:v>13.748263361702122</c:v>
                </c:pt>
                <c:pt idx="16039">
                  <c:v>13.748263361702122</c:v>
                </c:pt>
                <c:pt idx="16040">
                  <c:v>13.748263361702122</c:v>
                </c:pt>
                <c:pt idx="16041">
                  <c:v>13.748704893617015</c:v>
                </c:pt>
                <c:pt idx="16042">
                  <c:v>13.749561999999996</c:v>
                </c:pt>
                <c:pt idx="16043">
                  <c:v>13.750834680851058</c:v>
                </c:pt>
                <c:pt idx="16044">
                  <c:v>13.753354085106379</c:v>
                </c:pt>
                <c:pt idx="16045">
                  <c:v>13.755483914893615</c:v>
                </c:pt>
                <c:pt idx="16046">
                  <c:v>13.758029319148934</c:v>
                </c:pt>
                <c:pt idx="16047">
                  <c:v>13.760574723404252</c:v>
                </c:pt>
                <c:pt idx="16048">
                  <c:v>13.762678553191485</c:v>
                </c:pt>
                <c:pt idx="16049">
                  <c:v>13.764366808510637</c:v>
                </c:pt>
                <c:pt idx="16050">
                  <c:v>13.766886212765957</c:v>
                </c:pt>
                <c:pt idx="16051">
                  <c:v>13.768132893617022</c:v>
                </c:pt>
                <c:pt idx="16052">
                  <c:v>13.768548425531915</c:v>
                </c:pt>
                <c:pt idx="16053">
                  <c:v>13.769379531914892</c:v>
                </c:pt>
                <c:pt idx="16054">
                  <c:v>13.770652212765956</c:v>
                </c:pt>
                <c:pt idx="16055">
                  <c:v>13.772340468085105</c:v>
                </c:pt>
                <c:pt idx="16056">
                  <c:v>13.773587148936171</c:v>
                </c:pt>
                <c:pt idx="16057">
                  <c:v>13.774859872340427</c:v>
                </c:pt>
                <c:pt idx="16058">
                  <c:v>13.776548170212765</c:v>
                </c:pt>
                <c:pt idx="16059">
                  <c:v>13.778651999999999</c:v>
                </c:pt>
                <c:pt idx="16060">
                  <c:v>13.780755829787232</c:v>
                </c:pt>
                <c:pt idx="16061">
                  <c:v>13.784132382978722</c:v>
                </c:pt>
                <c:pt idx="16062">
                  <c:v>13.787093361702125</c:v>
                </c:pt>
                <c:pt idx="16063">
                  <c:v>13.789638765957447</c:v>
                </c:pt>
                <c:pt idx="16064">
                  <c:v>13.793015319148935</c:v>
                </c:pt>
                <c:pt idx="16065">
                  <c:v>13.796391872340426</c:v>
                </c:pt>
                <c:pt idx="16066">
                  <c:v>13.799768425531918</c:v>
                </c:pt>
                <c:pt idx="16067">
                  <c:v>13.803144978723406</c:v>
                </c:pt>
                <c:pt idx="16068">
                  <c:v>13.806521531914896</c:v>
                </c:pt>
                <c:pt idx="16069">
                  <c:v>13.810755191489367</c:v>
                </c:pt>
                <c:pt idx="16070">
                  <c:v>13.814988851063838</c:v>
                </c:pt>
                <c:pt idx="16071">
                  <c:v>13.818780978723414</c:v>
                </c:pt>
                <c:pt idx="16072">
                  <c:v>13.822988680851072</c:v>
                </c:pt>
                <c:pt idx="16073">
                  <c:v>13.826806765957457</c:v>
                </c:pt>
                <c:pt idx="16074">
                  <c:v>13.82976770212767</c:v>
                </c:pt>
                <c:pt idx="16075">
                  <c:v>13.832728638297882</c:v>
                </c:pt>
                <c:pt idx="16076">
                  <c:v>13.836520723404265</c:v>
                </c:pt>
                <c:pt idx="16077">
                  <c:v>13.839455702127671</c:v>
                </c:pt>
                <c:pt idx="16078">
                  <c:v>13.842416680851073</c:v>
                </c:pt>
                <c:pt idx="16079">
                  <c:v>13.845793234042562</c:v>
                </c:pt>
                <c:pt idx="16080">
                  <c:v>13.848754212765966</c:v>
                </c:pt>
                <c:pt idx="16081">
                  <c:v>13.85254634042554</c:v>
                </c:pt>
                <c:pt idx="16082">
                  <c:v>13.855922893617029</c:v>
                </c:pt>
                <c:pt idx="16083">
                  <c:v>13.859299446808517</c:v>
                </c:pt>
                <c:pt idx="16084">
                  <c:v>13.862675957446816</c:v>
                </c:pt>
                <c:pt idx="16085">
                  <c:v>13.865195361702137</c:v>
                </c:pt>
                <c:pt idx="16086">
                  <c:v>13.868130340425541</c:v>
                </c:pt>
                <c:pt idx="16087">
                  <c:v>13.871065319148943</c:v>
                </c:pt>
                <c:pt idx="16088">
                  <c:v>13.87400029787235</c:v>
                </c:pt>
                <c:pt idx="16089">
                  <c:v>13.876961276595752</c:v>
                </c:pt>
                <c:pt idx="16090">
                  <c:v>13.879922255319157</c:v>
                </c:pt>
                <c:pt idx="16091">
                  <c:v>13.882052085106391</c:v>
                </c:pt>
                <c:pt idx="16092">
                  <c:v>13.883298765957454</c:v>
                </c:pt>
                <c:pt idx="16093">
                  <c:v>13.884129872340431</c:v>
                </c:pt>
                <c:pt idx="16094">
                  <c:v>13.884545404255324</c:v>
                </c:pt>
                <c:pt idx="16095">
                  <c:v>13.884960978723409</c:v>
                </c:pt>
                <c:pt idx="16096">
                  <c:v>13.884960978723409</c:v>
                </c:pt>
                <c:pt idx="16097">
                  <c:v>13.884129872340429</c:v>
                </c:pt>
                <c:pt idx="16098">
                  <c:v>13.883714297872343</c:v>
                </c:pt>
                <c:pt idx="16099">
                  <c:v>13.883714297872343</c:v>
                </c:pt>
                <c:pt idx="16100">
                  <c:v>13.883298723404257</c:v>
                </c:pt>
                <c:pt idx="16101">
                  <c:v>13.882857148936173</c:v>
                </c:pt>
                <c:pt idx="16102">
                  <c:v>13.882415574468087</c:v>
                </c:pt>
                <c:pt idx="16103">
                  <c:v>13.882857148936173</c:v>
                </c:pt>
                <c:pt idx="16104">
                  <c:v>13.882000000000003</c:v>
                </c:pt>
                <c:pt idx="16105">
                  <c:v>13.880311702127662</c:v>
                </c:pt>
                <c:pt idx="16106">
                  <c:v>13.878623404255324</c:v>
                </c:pt>
                <c:pt idx="16107">
                  <c:v>13.876935106382982</c:v>
                </c:pt>
                <c:pt idx="16108">
                  <c:v>13.874831276595748</c:v>
                </c:pt>
                <c:pt idx="16109">
                  <c:v>13.872727446808515</c:v>
                </c:pt>
                <c:pt idx="16110">
                  <c:v>13.871454765957449</c:v>
                </c:pt>
                <c:pt idx="16111">
                  <c:v>13.870182085106382</c:v>
                </c:pt>
                <c:pt idx="16112">
                  <c:v>13.868909404255318</c:v>
                </c:pt>
                <c:pt idx="16113">
                  <c:v>13.867636723404251</c:v>
                </c:pt>
                <c:pt idx="16114">
                  <c:v>13.866364042553188</c:v>
                </c:pt>
                <c:pt idx="16115">
                  <c:v>13.86467578723404</c:v>
                </c:pt>
                <c:pt idx="16116">
                  <c:v>13.863403063829784</c:v>
                </c:pt>
                <c:pt idx="16117">
                  <c:v>13.861714808510635</c:v>
                </c:pt>
                <c:pt idx="16118">
                  <c:v>13.859610978723401</c:v>
                </c:pt>
                <c:pt idx="16119">
                  <c:v>13.856649999999997</c:v>
                </c:pt>
                <c:pt idx="16120">
                  <c:v>13.854961744680848</c:v>
                </c:pt>
                <c:pt idx="16121">
                  <c:v>13.854546212765953</c:v>
                </c:pt>
                <c:pt idx="16122">
                  <c:v>13.854546212765953</c:v>
                </c:pt>
                <c:pt idx="16123">
                  <c:v>13.854130638297869</c:v>
                </c:pt>
                <c:pt idx="16124">
                  <c:v>13.853715063829787</c:v>
                </c:pt>
                <c:pt idx="16125">
                  <c:v>13.853273489361701</c:v>
                </c:pt>
                <c:pt idx="16126">
                  <c:v>13.853273489361703</c:v>
                </c:pt>
                <c:pt idx="16127">
                  <c:v>13.852831914893619</c:v>
                </c:pt>
                <c:pt idx="16128">
                  <c:v>13.852416340425535</c:v>
                </c:pt>
                <c:pt idx="16129">
                  <c:v>13.851974765957447</c:v>
                </c:pt>
                <c:pt idx="16130">
                  <c:v>13.851533191489361</c:v>
                </c:pt>
                <c:pt idx="16131">
                  <c:v>13.851974765957447</c:v>
                </c:pt>
                <c:pt idx="16132">
                  <c:v>13.852416340425533</c:v>
                </c:pt>
                <c:pt idx="16133">
                  <c:v>13.852857914893617</c:v>
                </c:pt>
                <c:pt idx="16134">
                  <c:v>13.853715063829791</c:v>
                </c:pt>
                <c:pt idx="16135">
                  <c:v>13.855403319148937</c:v>
                </c:pt>
                <c:pt idx="16136">
                  <c:v>13.856650000000004</c:v>
                </c:pt>
                <c:pt idx="16137">
                  <c:v>13.857896680851066</c:v>
                </c:pt>
                <c:pt idx="16138">
                  <c:v>13.858727829787234</c:v>
                </c:pt>
                <c:pt idx="16139">
                  <c:v>13.86000055319149</c:v>
                </c:pt>
                <c:pt idx="16140">
                  <c:v>13.861688808510641</c:v>
                </c:pt>
                <c:pt idx="16141">
                  <c:v>13.863792638297872</c:v>
                </c:pt>
                <c:pt idx="16142">
                  <c:v>13.864649787234045</c:v>
                </c:pt>
                <c:pt idx="16143">
                  <c:v>13.865922510638303</c:v>
                </c:pt>
                <c:pt idx="16144">
                  <c:v>13.867610765957451</c:v>
                </c:pt>
                <c:pt idx="16145">
                  <c:v>13.869299063829791</c:v>
                </c:pt>
                <c:pt idx="16146">
                  <c:v>13.871402893617025</c:v>
                </c:pt>
                <c:pt idx="16147">
                  <c:v>13.87350672340426</c:v>
                </c:pt>
                <c:pt idx="16148">
                  <c:v>13.874779446808516</c:v>
                </c:pt>
                <c:pt idx="16149">
                  <c:v>13.87605217021277</c:v>
                </c:pt>
                <c:pt idx="16150">
                  <c:v>13.876467744680859</c:v>
                </c:pt>
                <c:pt idx="16151">
                  <c:v>13.876467744680859</c:v>
                </c:pt>
                <c:pt idx="16152">
                  <c:v>13.877324893617027</c:v>
                </c:pt>
                <c:pt idx="16153">
                  <c:v>13.878182042553195</c:v>
                </c:pt>
                <c:pt idx="16154">
                  <c:v>13.879039191489367</c:v>
                </c:pt>
                <c:pt idx="16155">
                  <c:v>13.879870297872344</c:v>
                </c:pt>
                <c:pt idx="16156">
                  <c:v>13.880701404255325</c:v>
                </c:pt>
                <c:pt idx="16157">
                  <c:v>13.880701404255321</c:v>
                </c:pt>
                <c:pt idx="16158">
                  <c:v>13.880701404255319</c:v>
                </c:pt>
                <c:pt idx="16159">
                  <c:v>13.880701404255319</c:v>
                </c:pt>
                <c:pt idx="16160">
                  <c:v>13.880285829787235</c:v>
                </c:pt>
                <c:pt idx="16161">
                  <c:v>13.880285829787233</c:v>
                </c:pt>
                <c:pt idx="16162">
                  <c:v>13.879870255319148</c:v>
                </c:pt>
                <c:pt idx="16163">
                  <c:v>13.878597574468085</c:v>
                </c:pt>
                <c:pt idx="16164">
                  <c:v>13.878182000000002</c:v>
                </c:pt>
                <c:pt idx="16165">
                  <c:v>13.878182000000004</c:v>
                </c:pt>
                <c:pt idx="16166">
                  <c:v>13.879039148936172</c:v>
                </c:pt>
                <c:pt idx="16167">
                  <c:v>13.879870255319151</c:v>
                </c:pt>
                <c:pt idx="16168">
                  <c:v>13.879870255319151</c:v>
                </c:pt>
                <c:pt idx="16169">
                  <c:v>13.879454723404256</c:v>
                </c:pt>
                <c:pt idx="16170">
                  <c:v>13.879039191489362</c:v>
                </c:pt>
                <c:pt idx="16171">
                  <c:v>13.879039191489362</c:v>
                </c:pt>
                <c:pt idx="16172">
                  <c:v>13.879039191489362</c:v>
                </c:pt>
                <c:pt idx="16173">
                  <c:v>13.878597617021276</c:v>
                </c:pt>
                <c:pt idx="16174">
                  <c:v>13.878597617021274</c:v>
                </c:pt>
                <c:pt idx="16175">
                  <c:v>13.878597617021274</c:v>
                </c:pt>
                <c:pt idx="16176">
                  <c:v>13.879870340425528</c:v>
                </c:pt>
                <c:pt idx="16177">
                  <c:v>13.880311914893616</c:v>
                </c:pt>
                <c:pt idx="16178">
                  <c:v>13.880311914893616</c:v>
                </c:pt>
                <c:pt idx="16179">
                  <c:v>13.880727489361702</c:v>
                </c:pt>
                <c:pt idx="16180">
                  <c:v>13.881974170212768</c:v>
                </c:pt>
                <c:pt idx="16181">
                  <c:v>13.882805276595747</c:v>
                </c:pt>
                <c:pt idx="16182">
                  <c:v>13.882805276595745</c:v>
                </c:pt>
                <c:pt idx="16183">
                  <c:v>13.88238974468085</c:v>
                </c:pt>
                <c:pt idx="16184">
                  <c:v>13.881974212765956</c:v>
                </c:pt>
                <c:pt idx="16185">
                  <c:v>13.882389744680848</c:v>
                </c:pt>
                <c:pt idx="16186">
                  <c:v>13.883246851063831</c:v>
                </c:pt>
                <c:pt idx="16187">
                  <c:v>13.883688425531915</c:v>
                </c:pt>
                <c:pt idx="16188">
                  <c:v>13.884130000000001</c:v>
                </c:pt>
                <c:pt idx="16189">
                  <c:v>13.885402680851064</c:v>
                </c:pt>
                <c:pt idx="16190">
                  <c:v>13.887506510638298</c:v>
                </c:pt>
                <c:pt idx="16191">
                  <c:v>13.889610340425529</c:v>
                </c:pt>
                <c:pt idx="16192">
                  <c:v>13.891298595744681</c:v>
                </c:pt>
                <c:pt idx="16193">
                  <c:v>13.892571319148935</c:v>
                </c:pt>
                <c:pt idx="16194">
                  <c:v>13.893844042553189</c:v>
                </c:pt>
                <c:pt idx="16195">
                  <c:v>13.895947829787232</c:v>
                </c:pt>
                <c:pt idx="16196">
                  <c:v>13.896804936170209</c:v>
                </c:pt>
                <c:pt idx="16197">
                  <c:v>13.89763604255319</c:v>
                </c:pt>
                <c:pt idx="16198">
                  <c:v>13.899324297872338</c:v>
                </c:pt>
                <c:pt idx="16199">
                  <c:v>13.901012553191487</c:v>
                </c:pt>
                <c:pt idx="16200">
                  <c:v>13.902259234042551</c:v>
                </c:pt>
                <c:pt idx="16201">
                  <c:v>13.902674808510637</c:v>
                </c:pt>
                <c:pt idx="16202">
                  <c:v>13.903531957446811</c:v>
                </c:pt>
                <c:pt idx="16203">
                  <c:v>13.905220255319151</c:v>
                </c:pt>
                <c:pt idx="16204">
                  <c:v>13.90773961702128</c:v>
                </c:pt>
                <c:pt idx="16205">
                  <c:v>13.910258978723409</c:v>
                </c:pt>
                <c:pt idx="16206">
                  <c:v>13.911947234042556</c:v>
                </c:pt>
                <c:pt idx="16207">
                  <c:v>13.91405106382979</c:v>
                </c:pt>
                <c:pt idx="16208">
                  <c:v>13.914882170212771</c:v>
                </c:pt>
                <c:pt idx="16209">
                  <c:v>13.916128851063833</c:v>
                </c:pt>
                <c:pt idx="16210">
                  <c:v>13.917401531914896</c:v>
                </c:pt>
                <c:pt idx="16211">
                  <c:v>13.91781710638298</c:v>
                </c:pt>
                <c:pt idx="16212">
                  <c:v>13.919063787234043</c:v>
                </c:pt>
                <c:pt idx="16213">
                  <c:v>13.920336468085106</c:v>
                </c:pt>
                <c:pt idx="16214">
                  <c:v>13.920752042553195</c:v>
                </c:pt>
                <c:pt idx="16215">
                  <c:v>13.921583148936172</c:v>
                </c:pt>
                <c:pt idx="16216">
                  <c:v>13.922855829787235</c:v>
                </c:pt>
                <c:pt idx="16217">
                  <c:v>13.924544085106383</c:v>
                </c:pt>
                <c:pt idx="16218">
                  <c:v>13.925816808510639</c:v>
                </c:pt>
                <c:pt idx="16219">
                  <c:v>13.926258382978725</c:v>
                </c:pt>
                <c:pt idx="16220">
                  <c:v>13.925842808510643</c:v>
                </c:pt>
                <c:pt idx="16221">
                  <c:v>13.925842808510643</c:v>
                </c:pt>
                <c:pt idx="16222">
                  <c:v>13.926258382978727</c:v>
                </c:pt>
                <c:pt idx="16223">
                  <c:v>13.925427234042559</c:v>
                </c:pt>
                <c:pt idx="16224">
                  <c:v>13.925842808510644</c:v>
                </c:pt>
                <c:pt idx="16225">
                  <c:v>13.926258382978732</c:v>
                </c:pt>
                <c:pt idx="16226">
                  <c:v>13.926258382978732</c:v>
                </c:pt>
                <c:pt idx="16227">
                  <c:v>13.925011702127669</c:v>
                </c:pt>
                <c:pt idx="16228">
                  <c:v>13.923765021276607</c:v>
                </c:pt>
                <c:pt idx="16229">
                  <c:v>13.922076765957454</c:v>
                </c:pt>
                <c:pt idx="16230">
                  <c:v>13.921661191489372</c:v>
                </c:pt>
                <c:pt idx="16231">
                  <c:v>13.920830042553201</c:v>
                </c:pt>
                <c:pt idx="16232">
                  <c:v>13.919583361702138</c:v>
                </c:pt>
                <c:pt idx="16233">
                  <c:v>13.917895106382989</c:v>
                </c:pt>
                <c:pt idx="16234">
                  <c:v>13.915765276595755</c:v>
                </c:pt>
                <c:pt idx="16235">
                  <c:v>13.913635446808518</c:v>
                </c:pt>
                <c:pt idx="16236">
                  <c:v>13.911947191489368</c:v>
                </c:pt>
                <c:pt idx="16237">
                  <c:v>13.909427787234049</c:v>
                </c:pt>
                <c:pt idx="16238">
                  <c:v>13.906908382978731</c:v>
                </c:pt>
                <c:pt idx="16239">
                  <c:v>13.904804553191498</c:v>
                </c:pt>
                <c:pt idx="16240">
                  <c:v>13.902700723404264</c:v>
                </c:pt>
                <c:pt idx="16241">
                  <c:v>13.900596893617029</c:v>
                </c:pt>
                <c:pt idx="16242">
                  <c:v>13.898493106382984</c:v>
                </c:pt>
                <c:pt idx="16243">
                  <c:v>13.897636000000007</c:v>
                </c:pt>
                <c:pt idx="16244">
                  <c:v>13.896804893617031</c:v>
                </c:pt>
                <c:pt idx="16245">
                  <c:v>13.896389361702136</c:v>
                </c:pt>
                <c:pt idx="16246">
                  <c:v>13.89511668085107</c:v>
                </c:pt>
                <c:pt idx="16247">
                  <c:v>13.894701148936177</c:v>
                </c:pt>
                <c:pt idx="16248">
                  <c:v>13.895532255319154</c:v>
                </c:pt>
                <c:pt idx="16249">
                  <c:v>13.895947829787239</c:v>
                </c:pt>
                <c:pt idx="16250">
                  <c:v>13.89636336170213</c:v>
                </c:pt>
                <c:pt idx="16251">
                  <c:v>13.89636336170213</c:v>
                </c:pt>
                <c:pt idx="16252">
                  <c:v>13.896363361702129</c:v>
                </c:pt>
                <c:pt idx="16253">
                  <c:v>13.897194468085109</c:v>
                </c:pt>
                <c:pt idx="16254">
                  <c:v>13.898025574468088</c:v>
                </c:pt>
                <c:pt idx="16255">
                  <c:v>13.899713829787235</c:v>
                </c:pt>
                <c:pt idx="16256">
                  <c:v>13.901402085106385</c:v>
                </c:pt>
                <c:pt idx="16257">
                  <c:v>13.903505914893618</c:v>
                </c:pt>
                <c:pt idx="16258">
                  <c:v>13.906025276595747</c:v>
                </c:pt>
                <c:pt idx="16259">
                  <c:v>13.908570680851065</c:v>
                </c:pt>
                <c:pt idx="16260">
                  <c:v>13.910674510638302</c:v>
                </c:pt>
                <c:pt idx="16261">
                  <c:v>13.913219914893622</c:v>
                </c:pt>
                <c:pt idx="16262">
                  <c:v>13.915765319148941</c:v>
                </c:pt>
                <c:pt idx="16263">
                  <c:v>13.917869148936175</c:v>
                </c:pt>
                <c:pt idx="16264">
                  <c:v>13.918700255319154</c:v>
                </c:pt>
                <c:pt idx="16265">
                  <c:v>13.919972936170216</c:v>
                </c:pt>
                <c:pt idx="16266">
                  <c:v>13.921661191489367</c:v>
                </c:pt>
                <c:pt idx="16267">
                  <c:v>13.923765021276601</c:v>
                </c:pt>
                <c:pt idx="16268">
                  <c:v>13.92545327659575</c:v>
                </c:pt>
                <c:pt idx="16269">
                  <c:v>13.926284382978727</c:v>
                </c:pt>
                <c:pt idx="16270">
                  <c:v>13.927115531914893</c:v>
                </c:pt>
                <c:pt idx="16271">
                  <c:v>13.927115531914893</c:v>
                </c:pt>
                <c:pt idx="16272">
                  <c:v>13.926699957446807</c:v>
                </c:pt>
                <c:pt idx="16273">
                  <c:v>13.92628438297872</c:v>
                </c:pt>
                <c:pt idx="16274">
                  <c:v>13.926284382978723</c:v>
                </c:pt>
                <c:pt idx="16275">
                  <c:v>13.925842808510634</c:v>
                </c:pt>
                <c:pt idx="16276">
                  <c:v>13.925842808510634</c:v>
                </c:pt>
                <c:pt idx="16277">
                  <c:v>13.92457008510638</c:v>
                </c:pt>
                <c:pt idx="16278">
                  <c:v>13.92371293617021</c:v>
                </c:pt>
                <c:pt idx="16279">
                  <c:v>13.922855787234038</c:v>
                </c:pt>
                <c:pt idx="16280">
                  <c:v>13.921583106382975</c:v>
                </c:pt>
                <c:pt idx="16281">
                  <c:v>13.920336425531913</c:v>
                </c:pt>
                <c:pt idx="16282">
                  <c:v>13.91908974468085</c:v>
                </c:pt>
                <c:pt idx="16283">
                  <c:v>13.917817063829784</c:v>
                </c:pt>
                <c:pt idx="16284">
                  <c:v>13.916544382978719</c:v>
                </c:pt>
                <c:pt idx="16285">
                  <c:v>13.915687234042547</c:v>
                </c:pt>
                <c:pt idx="16286">
                  <c:v>13.914414510638293</c:v>
                </c:pt>
                <c:pt idx="16287">
                  <c:v>13.913141787234039</c:v>
                </c:pt>
                <c:pt idx="16288">
                  <c:v>13.911869063829785</c:v>
                </c:pt>
                <c:pt idx="16289">
                  <c:v>13.910596340425531</c:v>
                </c:pt>
                <c:pt idx="16290">
                  <c:v>13.909765191489361</c:v>
                </c:pt>
                <c:pt idx="16291">
                  <c:v>13.90890804255319</c:v>
                </c:pt>
                <c:pt idx="16292">
                  <c:v>13.907635319148936</c:v>
                </c:pt>
                <c:pt idx="16293">
                  <c:v>13.90721974468085</c:v>
                </c:pt>
                <c:pt idx="16294">
                  <c:v>13.905115914893617</c:v>
                </c:pt>
                <c:pt idx="16295">
                  <c:v>13.90259655319149</c:v>
                </c:pt>
                <c:pt idx="16296">
                  <c:v>13.901323829787236</c:v>
                </c:pt>
                <c:pt idx="16297">
                  <c:v>13.899635574468087</c:v>
                </c:pt>
                <c:pt idx="16298">
                  <c:v>13.897531744680853</c:v>
                </c:pt>
                <c:pt idx="16299">
                  <c:v>13.895427914893617</c:v>
                </c:pt>
                <c:pt idx="16300">
                  <c:v>13.893739659574468</c:v>
                </c:pt>
                <c:pt idx="16301">
                  <c:v>13.891220297872339</c:v>
                </c:pt>
                <c:pt idx="16302">
                  <c:v>13.888285361702126</c:v>
                </c:pt>
                <c:pt idx="16303">
                  <c:v>13.885765999999997</c:v>
                </c:pt>
                <c:pt idx="16304">
                  <c:v>13.883662170212762</c:v>
                </c:pt>
                <c:pt idx="16305">
                  <c:v>13.881142808510637</c:v>
                </c:pt>
                <c:pt idx="16306">
                  <c:v>13.877350723404254</c:v>
                </c:pt>
                <c:pt idx="16307">
                  <c:v>13.873974212765955</c:v>
                </c:pt>
                <c:pt idx="16308">
                  <c:v>13.870182127659573</c:v>
                </c:pt>
                <c:pt idx="16309">
                  <c:v>13.865948468085106</c:v>
                </c:pt>
                <c:pt idx="16310">
                  <c:v>13.8629874893617</c:v>
                </c:pt>
                <c:pt idx="16311">
                  <c:v>13.860883659574469</c:v>
                </c:pt>
                <c:pt idx="16312">
                  <c:v>13.858338255319149</c:v>
                </c:pt>
                <c:pt idx="16313">
                  <c:v>13.85579285106383</c:v>
                </c:pt>
                <c:pt idx="16314">
                  <c:v>13.853689021276596</c:v>
                </c:pt>
                <c:pt idx="16315">
                  <c:v>13.85116965957447</c:v>
                </c:pt>
                <c:pt idx="16316">
                  <c:v>13.847793148936173</c:v>
                </c:pt>
                <c:pt idx="16317">
                  <c:v>13.844832170212767</c:v>
                </c:pt>
                <c:pt idx="16318">
                  <c:v>13.842728340425536</c:v>
                </c:pt>
                <c:pt idx="16319">
                  <c:v>13.841040085106384</c:v>
                </c:pt>
                <c:pt idx="16320">
                  <c:v>13.839767404255319</c:v>
                </c:pt>
                <c:pt idx="16321">
                  <c:v>13.838494723404255</c:v>
                </c:pt>
                <c:pt idx="16322">
                  <c:v>13.83724804255319</c:v>
                </c:pt>
                <c:pt idx="16323">
                  <c:v>13.836001361702127</c:v>
                </c:pt>
                <c:pt idx="16324">
                  <c:v>13.83517025531915</c:v>
                </c:pt>
                <c:pt idx="16325">
                  <c:v>13.834339148936172</c:v>
                </c:pt>
                <c:pt idx="16326">
                  <c:v>13.833923617021277</c:v>
                </c:pt>
                <c:pt idx="16327">
                  <c:v>13.833508042553193</c:v>
                </c:pt>
                <c:pt idx="16328">
                  <c:v>13.833066468085107</c:v>
                </c:pt>
                <c:pt idx="16329">
                  <c:v>13.833066468085107</c:v>
                </c:pt>
                <c:pt idx="16330">
                  <c:v>13.832650893617023</c:v>
                </c:pt>
                <c:pt idx="16331">
                  <c:v>13.832650893617023</c:v>
                </c:pt>
                <c:pt idx="16332">
                  <c:v>13.832235361702127</c:v>
                </c:pt>
                <c:pt idx="16333">
                  <c:v>13.83181982978723</c:v>
                </c:pt>
                <c:pt idx="16334">
                  <c:v>13.831404297872334</c:v>
                </c:pt>
                <c:pt idx="16335">
                  <c:v>13.830988765957439</c:v>
                </c:pt>
                <c:pt idx="16336">
                  <c:v>13.829300510638292</c:v>
                </c:pt>
                <c:pt idx="16337">
                  <c:v>13.827612255319142</c:v>
                </c:pt>
                <c:pt idx="16338">
                  <c:v>13.826781148936165</c:v>
                </c:pt>
                <c:pt idx="16339">
                  <c:v>13.825950042553183</c:v>
                </c:pt>
                <c:pt idx="16340">
                  <c:v>13.825092893617011</c:v>
                </c:pt>
                <c:pt idx="16341">
                  <c:v>13.825923999999993</c:v>
                </c:pt>
                <c:pt idx="16342">
                  <c:v>13.826339531914888</c:v>
                </c:pt>
                <c:pt idx="16343">
                  <c:v>13.825923957446802</c:v>
                </c:pt>
                <c:pt idx="16344">
                  <c:v>13.825923957446804</c:v>
                </c:pt>
                <c:pt idx="16345">
                  <c:v>13.825923957446804</c:v>
                </c:pt>
                <c:pt idx="16346">
                  <c:v>13.826339531914888</c:v>
                </c:pt>
                <c:pt idx="16347">
                  <c:v>13.825923957446804</c:v>
                </c:pt>
                <c:pt idx="16348">
                  <c:v>13.826755063829784</c:v>
                </c:pt>
                <c:pt idx="16349">
                  <c:v>13.828443319148935</c:v>
                </c:pt>
                <c:pt idx="16350">
                  <c:v>13.829715999999998</c:v>
                </c:pt>
                <c:pt idx="16351">
                  <c:v>13.830131574468087</c:v>
                </c:pt>
                <c:pt idx="16352">
                  <c:v>13.830962680851064</c:v>
                </c:pt>
                <c:pt idx="16353">
                  <c:v>13.832209361702127</c:v>
                </c:pt>
                <c:pt idx="16354">
                  <c:v>13.832624893617021</c:v>
                </c:pt>
                <c:pt idx="16355">
                  <c:v>13.833456</c:v>
                </c:pt>
                <c:pt idx="16356">
                  <c:v>13.83431314893617</c:v>
                </c:pt>
                <c:pt idx="16357">
                  <c:v>13.833897617021275</c:v>
                </c:pt>
                <c:pt idx="16358">
                  <c:v>13.833066510638298</c:v>
                </c:pt>
                <c:pt idx="16359">
                  <c:v>13.832650978723404</c:v>
                </c:pt>
                <c:pt idx="16360">
                  <c:v>13.832235446808509</c:v>
                </c:pt>
                <c:pt idx="16361">
                  <c:v>13.832235446808509</c:v>
                </c:pt>
                <c:pt idx="16362">
                  <c:v>13.832650978723402</c:v>
                </c:pt>
                <c:pt idx="16363">
                  <c:v>13.834339234042552</c:v>
                </c:pt>
                <c:pt idx="16364">
                  <c:v>13.836027489361701</c:v>
                </c:pt>
                <c:pt idx="16365">
                  <c:v>13.836858595744681</c:v>
                </c:pt>
                <c:pt idx="16366">
                  <c:v>13.837274170212767</c:v>
                </c:pt>
                <c:pt idx="16367">
                  <c:v>13.83768970212766</c:v>
                </c:pt>
                <c:pt idx="16368">
                  <c:v>13.838962382978725</c:v>
                </c:pt>
                <c:pt idx="16369">
                  <c:v>13.840650638297875</c:v>
                </c:pt>
                <c:pt idx="16370">
                  <c:v>13.842338893617026</c:v>
                </c:pt>
                <c:pt idx="16371">
                  <c:v>13.843585574468088</c:v>
                </c:pt>
                <c:pt idx="16372">
                  <c:v>13.844832255319153</c:v>
                </c:pt>
                <c:pt idx="16373">
                  <c:v>13.84566336170213</c:v>
                </c:pt>
                <c:pt idx="16374">
                  <c:v>13.846910042553192</c:v>
                </c:pt>
                <c:pt idx="16375">
                  <c:v>13.849039872340429</c:v>
                </c:pt>
                <c:pt idx="16376">
                  <c:v>13.850286553191493</c:v>
                </c:pt>
                <c:pt idx="16377">
                  <c:v>13.851533234042558</c:v>
                </c:pt>
                <c:pt idx="16378">
                  <c:v>13.852364340425536</c:v>
                </c:pt>
                <c:pt idx="16379">
                  <c:v>13.852779872340429</c:v>
                </c:pt>
                <c:pt idx="16380">
                  <c:v>13.852779872340427</c:v>
                </c:pt>
                <c:pt idx="16381">
                  <c:v>13.853610978723408</c:v>
                </c:pt>
                <c:pt idx="16382">
                  <c:v>13.854883659574471</c:v>
                </c:pt>
                <c:pt idx="16383">
                  <c:v>13.856571914893621</c:v>
                </c:pt>
                <c:pt idx="16384">
                  <c:v>13.8574030212766</c:v>
                </c:pt>
                <c:pt idx="16385">
                  <c:v>13.857818553191493</c:v>
                </c:pt>
                <c:pt idx="16386">
                  <c:v>13.858234085106385</c:v>
                </c:pt>
                <c:pt idx="16387">
                  <c:v>13.858649659574471</c:v>
                </c:pt>
                <c:pt idx="16388">
                  <c:v>13.859091234042555</c:v>
                </c:pt>
                <c:pt idx="16389">
                  <c:v>13.859948382978727</c:v>
                </c:pt>
                <c:pt idx="16390">
                  <c:v>13.860805531914899</c:v>
                </c:pt>
                <c:pt idx="16391">
                  <c:v>13.860389957446815</c:v>
                </c:pt>
                <c:pt idx="16392">
                  <c:v>13.860805531914901</c:v>
                </c:pt>
                <c:pt idx="16393">
                  <c:v>13.860805531914901</c:v>
                </c:pt>
                <c:pt idx="16394">
                  <c:v>13.861221106382986</c:v>
                </c:pt>
                <c:pt idx="16395">
                  <c:v>13.862078255319156</c:v>
                </c:pt>
                <c:pt idx="16396">
                  <c:v>13.862909404255326</c:v>
                </c:pt>
                <c:pt idx="16397">
                  <c:v>13.863740553191493</c:v>
                </c:pt>
                <c:pt idx="16398">
                  <c:v>13.864597702127664</c:v>
                </c:pt>
                <c:pt idx="16399">
                  <c:v>13.866285957446813</c:v>
                </c:pt>
                <c:pt idx="16400">
                  <c:v>13.867974212765962</c:v>
                </c:pt>
                <c:pt idx="16401">
                  <c:v>13.870078042553198</c:v>
                </c:pt>
                <c:pt idx="16402">
                  <c:v>13.872623446808515</c:v>
                </c:pt>
                <c:pt idx="16403">
                  <c:v>13.875142808510644</c:v>
                </c:pt>
                <c:pt idx="16404">
                  <c:v>13.877662170212769</c:v>
                </c:pt>
                <c:pt idx="16405">
                  <c:v>13.88059710638298</c:v>
                </c:pt>
                <c:pt idx="16406">
                  <c:v>13.883558042553195</c:v>
                </c:pt>
                <c:pt idx="16407">
                  <c:v>13.886934553191495</c:v>
                </c:pt>
                <c:pt idx="16408">
                  <c:v>13.889895531914899</c:v>
                </c:pt>
                <c:pt idx="16409">
                  <c:v>13.892856510638305</c:v>
                </c:pt>
                <c:pt idx="16410">
                  <c:v>13.895401914893624</c:v>
                </c:pt>
                <c:pt idx="16411">
                  <c:v>13.897531744680856</c:v>
                </c:pt>
                <c:pt idx="16412">
                  <c:v>13.899635574468089</c:v>
                </c:pt>
                <c:pt idx="16413">
                  <c:v>13.901739404255324</c:v>
                </c:pt>
                <c:pt idx="16414">
                  <c:v>13.903427702127663</c:v>
                </c:pt>
                <c:pt idx="16415">
                  <c:v>13.903843276595749</c:v>
                </c:pt>
                <c:pt idx="16416">
                  <c:v>13.904258851063833</c:v>
                </c:pt>
                <c:pt idx="16417">
                  <c:v>13.904674425531919</c:v>
                </c:pt>
                <c:pt idx="16418">
                  <c:v>13.905531574468089</c:v>
                </c:pt>
                <c:pt idx="16419">
                  <c:v>13.906388723404259</c:v>
                </c:pt>
                <c:pt idx="16420">
                  <c:v>13.906830297872341</c:v>
                </c:pt>
                <c:pt idx="16421">
                  <c:v>13.907687446808513</c:v>
                </c:pt>
                <c:pt idx="16422">
                  <c:v>13.908103021276601</c:v>
                </c:pt>
                <c:pt idx="16423">
                  <c:v>13.908544595744685</c:v>
                </c:pt>
                <c:pt idx="16424">
                  <c:v>13.908986170212774</c:v>
                </c:pt>
                <c:pt idx="16425">
                  <c:v>13.908986170212774</c:v>
                </c:pt>
                <c:pt idx="16426">
                  <c:v>13.908986170212771</c:v>
                </c:pt>
                <c:pt idx="16427">
                  <c:v>13.909401702127663</c:v>
                </c:pt>
                <c:pt idx="16428">
                  <c:v>13.909843276595748</c:v>
                </c:pt>
                <c:pt idx="16429">
                  <c:v>13.909401702127663</c:v>
                </c:pt>
                <c:pt idx="16430">
                  <c:v>13.909843276595746</c:v>
                </c:pt>
                <c:pt idx="16431">
                  <c:v>13.910258851063832</c:v>
                </c:pt>
                <c:pt idx="16432">
                  <c:v>13.910674425531914</c:v>
                </c:pt>
                <c:pt idx="16433">
                  <c:v>13.91109</c:v>
                </c:pt>
                <c:pt idx="16434">
                  <c:v>13.91109</c:v>
                </c:pt>
                <c:pt idx="16435">
                  <c:v>13.91109</c:v>
                </c:pt>
                <c:pt idx="16436">
                  <c:v>13.911921148936171</c:v>
                </c:pt>
                <c:pt idx="16437">
                  <c:v>13.912336723404259</c:v>
                </c:pt>
                <c:pt idx="16438">
                  <c:v>13.913193872340429</c:v>
                </c:pt>
                <c:pt idx="16439">
                  <c:v>13.914051021276602</c:v>
                </c:pt>
                <c:pt idx="16440">
                  <c:v>13.914908170212772</c:v>
                </c:pt>
                <c:pt idx="16441">
                  <c:v>13.916180893617026</c:v>
                </c:pt>
                <c:pt idx="16442">
                  <c:v>13.917012000000005</c:v>
                </c:pt>
                <c:pt idx="16443">
                  <c:v>13.9174275319149</c:v>
                </c:pt>
                <c:pt idx="16444">
                  <c:v>13.917011957446814</c:v>
                </c:pt>
                <c:pt idx="16445">
                  <c:v>13.917843063829793</c:v>
                </c:pt>
                <c:pt idx="16446">
                  <c:v>13.9174275319149</c:v>
                </c:pt>
                <c:pt idx="16447">
                  <c:v>13.9174275319149</c:v>
                </c:pt>
                <c:pt idx="16448">
                  <c:v>13.917869106382984</c:v>
                </c:pt>
                <c:pt idx="16449">
                  <c:v>13.917869106382984</c:v>
                </c:pt>
                <c:pt idx="16450">
                  <c:v>13.918726255319152</c:v>
                </c:pt>
                <c:pt idx="16451">
                  <c:v>13.920414510638301</c:v>
                </c:pt>
                <c:pt idx="16452">
                  <c:v>13.922102765957449</c:v>
                </c:pt>
                <c:pt idx="16453">
                  <c:v>13.923349446808514</c:v>
                </c:pt>
                <c:pt idx="16454">
                  <c:v>13.924622127659577</c:v>
                </c:pt>
                <c:pt idx="16455">
                  <c:v>13.925894808510639</c:v>
                </c:pt>
                <c:pt idx="16456">
                  <c:v>13.927167489361702</c:v>
                </c:pt>
                <c:pt idx="16457">
                  <c:v>13.928440170212767</c:v>
                </c:pt>
                <c:pt idx="16458">
                  <c:v>13.930128425531914</c:v>
                </c:pt>
                <c:pt idx="16459">
                  <c:v>13.931816680851062</c:v>
                </c:pt>
                <c:pt idx="16460">
                  <c:v>13.934777617021274</c:v>
                </c:pt>
                <c:pt idx="16461">
                  <c:v>13.937322978723401</c:v>
                </c:pt>
                <c:pt idx="16462">
                  <c:v>13.9406994893617</c:v>
                </c:pt>
                <c:pt idx="16463">
                  <c:v>13.944075999999997</c:v>
                </c:pt>
                <c:pt idx="16464">
                  <c:v>13.946595361702125</c:v>
                </c:pt>
                <c:pt idx="16465">
                  <c:v>13.949114723404252</c:v>
                </c:pt>
                <c:pt idx="16466">
                  <c:v>13.950387404255315</c:v>
                </c:pt>
                <c:pt idx="16467">
                  <c:v>13.951218553191486</c:v>
                </c:pt>
                <c:pt idx="16468">
                  <c:v>13.9508029787234</c:v>
                </c:pt>
                <c:pt idx="16469">
                  <c:v>13.9508029787234</c:v>
                </c:pt>
                <c:pt idx="16470">
                  <c:v>13.951218553191486</c:v>
                </c:pt>
                <c:pt idx="16471">
                  <c:v>13.951218553191486</c:v>
                </c:pt>
                <c:pt idx="16472">
                  <c:v>13.951660127659572</c:v>
                </c:pt>
                <c:pt idx="16473">
                  <c:v>13.952517276595744</c:v>
                </c:pt>
                <c:pt idx="16474">
                  <c:v>13.953374425531914</c:v>
                </c:pt>
                <c:pt idx="16475">
                  <c:v>13.95379</c:v>
                </c:pt>
                <c:pt idx="16476">
                  <c:v>13.954231574468086</c:v>
                </c:pt>
                <c:pt idx="16477">
                  <c:v>13.954231574468086</c:v>
                </c:pt>
                <c:pt idx="16478">
                  <c:v>13.954673148936173</c:v>
                </c:pt>
                <c:pt idx="16479">
                  <c:v>13.955114723404257</c:v>
                </c:pt>
                <c:pt idx="16480">
                  <c:v>13.955556297872343</c:v>
                </c:pt>
                <c:pt idx="16481">
                  <c:v>13.955556297872343</c:v>
                </c:pt>
                <c:pt idx="16482">
                  <c:v>13.956387446808515</c:v>
                </c:pt>
                <c:pt idx="16483">
                  <c:v>13.956802978723406</c:v>
                </c:pt>
                <c:pt idx="16484">
                  <c:v>13.957634085106386</c:v>
                </c:pt>
                <c:pt idx="16485">
                  <c:v>13.958465234042556</c:v>
                </c:pt>
                <c:pt idx="16486">
                  <c:v>13.958880808510639</c:v>
                </c:pt>
                <c:pt idx="16487">
                  <c:v>13.960153489361705</c:v>
                </c:pt>
                <c:pt idx="16488">
                  <c:v>13.960569021276596</c:v>
                </c:pt>
                <c:pt idx="16489">
                  <c:v>13.960569021276596</c:v>
                </c:pt>
                <c:pt idx="16490">
                  <c:v>13.960569021276596</c:v>
                </c:pt>
                <c:pt idx="16491">
                  <c:v>13.961400127659576</c:v>
                </c:pt>
                <c:pt idx="16492">
                  <c:v>13.960984595744682</c:v>
                </c:pt>
                <c:pt idx="16493">
                  <c:v>13.960569021276601</c:v>
                </c:pt>
                <c:pt idx="16494">
                  <c:v>13.959737914893623</c:v>
                </c:pt>
                <c:pt idx="16495">
                  <c:v>13.95846523404256</c:v>
                </c:pt>
                <c:pt idx="16496">
                  <c:v>13.957608127659581</c:v>
                </c:pt>
                <c:pt idx="16497">
                  <c:v>13.957192553191497</c:v>
                </c:pt>
                <c:pt idx="16498">
                  <c:v>13.955504297872348</c:v>
                </c:pt>
                <c:pt idx="16499">
                  <c:v>13.952984936170223</c:v>
                </c:pt>
                <c:pt idx="16500">
                  <c:v>13.950465574468094</c:v>
                </c:pt>
                <c:pt idx="16501">
                  <c:v>13.947504638297881</c:v>
                </c:pt>
                <c:pt idx="16502">
                  <c:v>13.944959276595752</c:v>
                </c:pt>
                <c:pt idx="16503">
                  <c:v>13.94199834042554</c:v>
                </c:pt>
                <c:pt idx="16504">
                  <c:v>13.939452978723411</c:v>
                </c:pt>
                <c:pt idx="16505">
                  <c:v>13.936492042553196</c:v>
                </c:pt>
                <c:pt idx="16506">
                  <c:v>13.933557106382985</c:v>
                </c:pt>
                <c:pt idx="16507">
                  <c:v>13.930180595744687</c:v>
                </c:pt>
                <c:pt idx="16508">
                  <c:v>13.927219659574476</c:v>
                </c:pt>
                <c:pt idx="16509">
                  <c:v>13.924258723404259</c:v>
                </c:pt>
                <c:pt idx="16510">
                  <c:v>13.920882212765964</c:v>
                </c:pt>
                <c:pt idx="16511">
                  <c:v>13.917947276595749</c:v>
                </c:pt>
                <c:pt idx="16512">
                  <c:v>13.915012340425537</c:v>
                </c:pt>
                <c:pt idx="16513">
                  <c:v>13.912882510638303</c:v>
                </c:pt>
                <c:pt idx="16514">
                  <c:v>13.911609787234047</c:v>
                </c:pt>
                <c:pt idx="16515">
                  <c:v>13.911609787234047</c:v>
                </c:pt>
                <c:pt idx="16516">
                  <c:v>13.911609787234049</c:v>
                </c:pt>
                <c:pt idx="16517">
                  <c:v>13.911609787234049</c:v>
                </c:pt>
                <c:pt idx="16518">
                  <c:v>13.911609787234049</c:v>
                </c:pt>
                <c:pt idx="16519">
                  <c:v>13.912025361702135</c:v>
                </c:pt>
                <c:pt idx="16520">
                  <c:v>13.912440936170221</c:v>
                </c:pt>
                <c:pt idx="16521">
                  <c:v>13.912856510638306</c:v>
                </c:pt>
                <c:pt idx="16522">
                  <c:v>13.912856510638306</c:v>
                </c:pt>
                <c:pt idx="16523">
                  <c:v>13.911999361702135</c:v>
                </c:pt>
                <c:pt idx="16524">
                  <c:v>13.911557787234049</c:v>
                </c:pt>
                <c:pt idx="16525">
                  <c:v>13.910700638297879</c:v>
                </c:pt>
                <c:pt idx="16526">
                  <c:v>13.909843489361711</c:v>
                </c:pt>
                <c:pt idx="16527">
                  <c:v>13.909401914893625</c:v>
                </c:pt>
                <c:pt idx="16528">
                  <c:v>13.909401914893623</c:v>
                </c:pt>
                <c:pt idx="16529">
                  <c:v>13.908129191489367</c:v>
                </c:pt>
                <c:pt idx="16530">
                  <c:v>13.906882510638303</c:v>
                </c:pt>
                <c:pt idx="16531">
                  <c:v>13.905194255319154</c:v>
                </c:pt>
                <c:pt idx="16532">
                  <c:v>13.903921531914897</c:v>
                </c:pt>
                <c:pt idx="16533">
                  <c:v>13.903090382978728</c:v>
                </c:pt>
                <c:pt idx="16534">
                  <c:v>13.900960553191492</c:v>
                </c:pt>
                <c:pt idx="16535">
                  <c:v>13.898441191489363</c:v>
                </c:pt>
                <c:pt idx="16536">
                  <c:v>13.895921829787234</c:v>
                </c:pt>
                <c:pt idx="16537">
                  <c:v>13.893402468085107</c:v>
                </c:pt>
                <c:pt idx="16538">
                  <c:v>13.890883106382978</c:v>
                </c:pt>
                <c:pt idx="16539">
                  <c:v>13.889610382978722</c:v>
                </c:pt>
                <c:pt idx="16540">
                  <c:v>13.88875323404255</c:v>
                </c:pt>
                <c:pt idx="16541">
                  <c:v>13.887896085106382</c:v>
                </c:pt>
                <c:pt idx="16542">
                  <c:v>13.887480510638296</c:v>
                </c:pt>
                <c:pt idx="16543">
                  <c:v>13.886207787234042</c:v>
                </c:pt>
                <c:pt idx="16544">
                  <c:v>13.884519531914894</c:v>
                </c:pt>
                <c:pt idx="16545">
                  <c:v>13.882831276595745</c:v>
                </c:pt>
                <c:pt idx="16546">
                  <c:v>13.881974127659577</c:v>
                </c:pt>
                <c:pt idx="16547">
                  <c:v>13.881558553191493</c:v>
                </c:pt>
                <c:pt idx="16548">
                  <c:v>13.880701404255325</c:v>
                </c:pt>
                <c:pt idx="16549">
                  <c:v>13.879013106382985</c:v>
                </c:pt>
                <c:pt idx="16550">
                  <c:v>13.878155957446813</c:v>
                </c:pt>
                <c:pt idx="16551">
                  <c:v>13.877324808510645</c:v>
                </c:pt>
                <c:pt idx="16552">
                  <c:v>13.877324808510645</c:v>
                </c:pt>
                <c:pt idx="16553">
                  <c:v>13.878155957446813</c:v>
                </c:pt>
                <c:pt idx="16554">
                  <c:v>13.878987063829793</c:v>
                </c:pt>
                <c:pt idx="16555">
                  <c:v>13.87981817021277</c:v>
                </c:pt>
                <c:pt idx="16556">
                  <c:v>13.880233702127665</c:v>
                </c:pt>
                <c:pt idx="16557">
                  <c:v>13.88150638297873</c:v>
                </c:pt>
                <c:pt idx="16558">
                  <c:v>13.883194638297878</c:v>
                </c:pt>
                <c:pt idx="16559">
                  <c:v>13.884882893617027</c:v>
                </c:pt>
                <c:pt idx="16560">
                  <c:v>13.886571148936175</c:v>
                </c:pt>
                <c:pt idx="16561">
                  <c:v>13.88870097872341</c:v>
                </c:pt>
                <c:pt idx="16562">
                  <c:v>13.890389234042559</c:v>
                </c:pt>
                <c:pt idx="16563">
                  <c:v>13.892077489361707</c:v>
                </c:pt>
                <c:pt idx="16564">
                  <c:v>13.894596851063834</c:v>
                </c:pt>
                <c:pt idx="16565">
                  <c:v>13.897973361702132</c:v>
                </c:pt>
                <c:pt idx="16566">
                  <c:v>13.900934297872347</c:v>
                </c:pt>
                <c:pt idx="16567">
                  <c:v>13.903895234042558</c:v>
                </c:pt>
                <c:pt idx="16568">
                  <c:v>13.905999063829789</c:v>
                </c:pt>
                <c:pt idx="16569">
                  <c:v>13.908102893617023</c:v>
                </c:pt>
                <c:pt idx="16570">
                  <c:v>13.911479446808512</c:v>
                </c:pt>
                <c:pt idx="16571">
                  <c:v>13.914024851063829</c:v>
                </c:pt>
                <c:pt idx="16572">
                  <c:v>13.916985829787235</c:v>
                </c:pt>
                <c:pt idx="16573">
                  <c:v>13.919946808510637</c:v>
                </c:pt>
                <c:pt idx="16574">
                  <c:v>13.92290778723404</c:v>
                </c:pt>
                <c:pt idx="16575">
                  <c:v>13.926284297872337</c:v>
                </c:pt>
                <c:pt idx="16576">
                  <c:v>13.93010238297872</c:v>
                </c:pt>
                <c:pt idx="16577">
                  <c:v>13.933478893617016</c:v>
                </c:pt>
                <c:pt idx="16578">
                  <c:v>13.93643987234042</c:v>
                </c:pt>
                <c:pt idx="16579">
                  <c:v>13.938569702127657</c:v>
                </c:pt>
                <c:pt idx="16580">
                  <c:v>13.940257957446807</c:v>
                </c:pt>
                <c:pt idx="16581">
                  <c:v>13.941946212765952</c:v>
                </c:pt>
                <c:pt idx="16582">
                  <c:v>13.944465574468079</c:v>
                </c:pt>
                <c:pt idx="16583">
                  <c:v>13.947426510638291</c:v>
                </c:pt>
                <c:pt idx="16584">
                  <c:v>13.95080302127659</c:v>
                </c:pt>
                <c:pt idx="16585">
                  <c:v>13.954595106382973</c:v>
                </c:pt>
                <c:pt idx="16586">
                  <c:v>13.957556085106376</c:v>
                </c:pt>
                <c:pt idx="16587">
                  <c:v>13.960932595744673</c:v>
                </c:pt>
                <c:pt idx="16588">
                  <c:v>13.964309106382972</c:v>
                </c:pt>
                <c:pt idx="16589">
                  <c:v>13.967244042553183</c:v>
                </c:pt>
                <c:pt idx="16590">
                  <c:v>13.969789446808504</c:v>
                </c:pt>
                <c:pt idx="16591">
                  <c:v>13.971477702127654</c:v>
                </c:pt>
                <c:pt idx="16592">
                  <c:v>13.973165957446803</c:v>
                </c:pt>
                <c:pt idx="16593">
                  <c:v>13.974438680851057</c:v>
                </c:pt>
                <c:pt idx="16594">
                  <c:v>13.975685361702121</c:v>
                </c:pt>
                <c:pt idx="16595">
                  <c:v>13.977815191489354</c:v>
                </c:pt>
                <c:pt idx="16596">
                  <c:v>13.979503489361697</c:v>
                </c:pt>
                <c:pt idx="16597">
                  <c:v>13.980360638297867</c:v>
                </c:pt>
                <c:pt idx="16598">
                  <c:v>13.980776212765957</c:v>
                </c:pt>
                <c:pt idx="16599">
                  <c:v>13.980776212765957</c:v>
                </c:pt>
                <c:pt idx="16600">
                  <c:v>13.980360638297872</c:v>
                </c:pt>
                <c:pt idx="16601">
                  <c:v>13.979113957446806</c:v>
                </c:pt>
                <c:pt idx="16602">
                  <c:v>13.977867276595747</c:v>
                </c:pt>
                <c:pt idx="16603">
                  <c:v>13.976620595744683</c:v>
                </c:pt>
                <c:pt idx="16604">
                  <c:v>13.974932340425537</c:v>
                </c:pt>
                <c:pt idx="16605">
                  <c:v>13.972802510638303</c:v>
                </c:pt>
                <c:pt idx="16606">
                  <c:v>13.971114255319154</c:v>
                </c:pt>
                <c:pt idx="16607">
                  <c:v>13.970283148936177</c:v>
                </c:pt>
                <c:pt idx="16608">
                  <c:v>13.969010468085111</c:v>
                </c:pt>
                <c:pt idx="16609">
                  <c:v>13.967737787234048</c:v>
                </c:pt>
                <c:pt idx="16610">
                  <c:v>13.9660495319149</c:v>
                </c:pt>
                <c:pt idx="16611">
                  <c:v>13.963530170212772</c:v>
                </c:pt>
                <c:pt idx="16612">
                  <c:v>13.960569234042561</c:v>
                </c:pt>
                <c:pt idx="16613">
                  <c:v>13.958023872340432</c:v>
                </c:pt>
                <c:pt idx="16614">
                  <c:v>13.95506293617022</c:v>
                </c:pt>
                <c:pt idx="16615">
                  <c:v>13.952543531914904</c:v>
                </c:pt>
                <c:pt idx="16616">
                  <c:v>13.950439702127669</c:v>
                </c:pt>
                <c:pt idx="16617">
                  <c:v>13.948751446808521</c:v>
                </c:pt>
                <c:pt idx="16618">
                  <c:v>13.947478765957454</c:v>
                </c:pt>
                <c:pt idx="16619">
                  <c:v>13.94620608510639</c:v>
                </c:pt>
                <c:pt idx="16620">
                  <c:v>13.945348936170218</c:v>
                </c:pt>
                <c:pt idx="16621">
                  <c:v>13.944076212765962</c:v>
                </c:pt>
                <c:pt idx="16622">
                  <c:v>13.942387957446812</c:v>
                </c:pt>
                <c:pt idx="16623">
                  <c:v>13.940258127659577</c:v>
                </c:pt>
                <c:pt idx="16624">
                  <c:v>13.938128297872343</c:v>
                </c:pt>
                <c:pt idx="16625">
                  <c:v>13.937297148936173</c:v>
                </c:pt>
                <c:pt idx="16626">
                  <c:v>13.936855574468087</c:v>
                </c:pt>
                <c:pt idx="16627">
                  <c:v>13.936414000000001</c:v>
                </c:pt>
                <c:pt idx="16628">
                  <c:v>13.936855574468087</c:v>
                </c:pt>
                <c:pt idx="16629">
                  <c:v>13.937297148936173</c:v>
                </c:pt>
                <c:pt idx="16630">
                  <c:v>13.937297148936175</c:v>
                </c:pt>
                <c:pt idx="16631">
                  <c:v>13.936881574468089</c:v>
                </c:pt>
                <c:pt idx="16632">
                  <c:v>13.934777744680854</c:v>
                </c:pt>
                <c:pt idx="16633">
                  <c:v>13.93181676595745</c:v>
                </c:pt>
                <c:pt idx="16634">
                  <c:v>13.928024680851067</c:v>
                </c:pt>
                <c:pt idx="16635">
                  <c:v>13.924232595744682</c:v>
                </c:pt>
                <c:pt idx="16636">
                  <c:v>13.920024978723406</c:v>
                </c:pt>
                <c:pt idx="16637">
                  <c:v>13.917064000000002</c:v>
                </c:pt>
                <c:pt idx="16638">
                  <c:v>13.91451859574468</c:v>
                </c:pt>
                <c:pt idx="16639">
                  <c:v>13.912414765957445</c:v>
                </c:pt>
                <c:pt idx="16640">
                  <c:v>13.910726468085105</c:v>
                </c:pt>
                <c:pt idx="16641">
                  <c:v>13.909038212765957</c:v>
                </c:pt>
                <c:pt idx="16642">
                  <c:v>13.906908382978722</c:v>
                </c:pt>
                <c:pt idx="16643">
                  <c:v>13.905220085106381</c:v>
                </c:pt>
                <c:pt idx="16644">
                  <c:v>13.903947361702127</c:v>
                </c:pt>
                <c:pt idx="16645">
                  <c:v>13.902259106382976</c:v>
                </c:pt>
                <c:pt idx="16646">
                  <c:v>13.900570851063824</c:v>
                </c:pt>
                <c:pt idx="16647">
                  <c:v>13.898467021276593</c:v>
                </c:pt>
                <c:pt idx="16648">
                  <c:v>13.897194340425527</c:v>
                </c:pt>
                <c:pt idx="16649">
                  <c:v>13.896337191489357</c:v>
                </c:pt>
                <c:pt idx="16650">
                  <c:v>13.895895617021273</c:v>
                </c:pt>
                <c:pt idx="16651">
                  <c:v>13.895454042553185</c:v>
                </c:pt>
                <c:pt idx="16652">
                  <c:v>13.895454042553189</c:v>
                </c:pt>
                <c:pt idx="16653">
                  <c:v>13.894596893617017</c:v>
                </c:pt>
                <c:pt idx="16654">
                  <c:v>13.893324170212763</c:v>
                </c:pt>
                <c:pt idx="16655">
                  <c:v>13.892051446808505</c:v>
                </c:pt>
                <c:pt idx="16656">
                  <c:v>13.891194297872337</c:v>
                </c:pt>
                <c:pt idx="16657">
                  <c:v>13.889921574468083</c:v>
                </c:pt>
                <c:pt idx="16658">
                  <c:v>13.889505999999997</c:v>
                </c:pt>
                <c:pt idx="16659">
                  <c:v>13.889506000000001</c:v>
                </c:pt>
                <c:pt idx="16660">
                  <c:v>13.888674851063831</c:v>
                </c:pt>
                <c:pt idx="16661">
                  <c:v>13.888674851063831</c:v>
                </c:pt>
                <c:pt idx="16662">
                  <c:v>13.889090425531917</c:v>
                </c:pt>
                <c:pt idx="16663">
                  <c:v>13.889506000000003</c:v>
                </c:pt>
                <c:pt idx="16664">
                  <c:v>13.889921531914897</c:v>
                </c:pt>
                <c:pt idx="16665">
                  <c:v>13.890778638297876</c:v>
                </c:pt>
                <c:pt idx="16666">
                  <c:v>13.891194170212769</c:v>
                </c:pt>
                <c:pt idx="16667">
                  <c:v>13.891194170212769</c:v>
                </c:pt>
                <c:pt idx="16668">
                  <c:v>13.891635744680853</c:v>
                </c:pt>
                <c:pt idx="16669">
                  <c:v>13.892492893617025</c:v>
                </c:pt>
                <c:pt idx="16670">
                  <c:v>13.893350042553193</c:v>
                </c:pt>
                <c:pt idx="16671">
                  <c:v>13.894207191489365</c:v>
                </c:pt>
                <c:pt idx="16672">
                  <c:v>13.894207191489365</c:v>
                </c:pt>
                <c:pt idx="16673">
                  <c:v>13.895064340425535</c:v>
                </c:pt>
                <c:pt idx="16674">
                  <c:v>13.89550591489362</c:v>
                </c:pt>
                <c:pt idx="16675">
                  <c:v>13.89550591489362</c:v>
                </c:pt>
                <c:pt idx="16676">
                  <c:v>13.896337063829789</c:v>
                </c:pt>
                <c:pt idx="16677">
                  <c:v>13.89716821276596</c:v>
                </c:pt>
                <c:pt idx="16678">
                  <c:v>13.898414893617021</c:v>
                </c:pt>
                <c:pt idx="16679">
                  <c:v>13.901375829787236</c:v>
                </c:pt>
                <c:pt idx="16680">
                  <c:v>13.905193914893616</c:v>
                </c:pt>
                <c:pt idx="16681">
                  <c:v>13.908985999999999</c:v>
                </c:pt>
                <c:pt idx="16682">
                  <c:v>13.913219659574464</c:v>
                </c:pt>
                <c:pt idx="16683">
                  <c:v>13.917868851063826</c:v>
                </c:pt>
                <c:pt idx="16684">
                  <c:v>13.921245404255313</c:v>
                </c:pt>
                <c:pt idx="16685">
                  <c:v>13.924621957446801</c:v>
                </c:pt>
                <c:pt idx="16686">
                  <c:v>13.92799851063829</c:v>
                </c:pt>
                <c:pt idx="16687">
                  <c:v>13.931375063829778</c:v>
                </c:pt>
                <c:pt idx="16688">
                  <c:v>13.933920468085097</c:v>
                </c:pt>
                <c:pt idx="16689">
                  <c:v>13.935608723404245</c:v>
                </c:pt>
                <c:pt idx="16690">
                  <c:v>13.937297021276585</c:v>
                </c:pt>
                <c:pt idx="16691">
                  <c:v>13.939400851063819</c:v>
                </c:pt>
                <c:pt idx="16692">
                  <c:v>13.941089106382972</c:v>
                </c:pt>
                <c:pt idx="16693">
                  <c:v>13.94277736170212</c:v>
                </c:pt>
                <c:pt idx="16694">
                  <c:v>13.944881191489356</c:v>
                </c:pt>
                <c:pt idx="16695">
                  <c:v>13.946153872340421</c:v>
                </c:pt>
                <c:pt idx="16696">
                  <c:v>13.947011021276593</c:v>
                </c:pt>
                <c:pt idx="16697">
                  <c:v>13.947011021276595</c:v>
                </c:pt>
                <c:pt idx="16698">
                  <c:v>13.947011021276598</c:v>
                </c:pt>
                <c:pt idx="16699">
                  <c:v>13.947011021276598</c:v>
                </c:pt>
                <c:pt idx="16700">
                  <c:v>13.947868170212768</c:v>
                </c:pt>
                <c:pt idx="16701">
                  <c:v>13.948283744680856</c:v>
                </c:pt>
                <c:pt idx="16702">
                  <c:v>13.94869931914894</c:v>
                </c:pt>
                <c:pt idx="16703">
                  <c:v>13.948283744680854</c:v>
                </c:pt>
                <c:pt idx="16704">
                  <c:v>13.949140893617022</c:v>
                </c:pt>
                <c:pt idx="16705">
                  <c:v>13.949140893617022</c:v>
                </c:pt>
                <c:pt idx="16706">
                  <c:v>13.949140893617026</c:v>
                </c:pt>
                <c:pt idx="16707">
                  <c:v>13.949140893617026</c:v>
                </c:pt>
                <c:pt idx="16708">
                  <c:v>13.949140893617026</c:v>
                </c:pt>
                <c:pt idx="16709">
                  <c:v>13.949140893617027</c:v>
                </c:pt>
                <c:pt idx="16710">
                  <c:v>13.948725319148943</c:v>
                </c:pt>
                <c:pt idx="16711">
                  <c:v>13.947894212765966</c:v>
                </c:pt>
                <c:pt idx="16712">
                  <c:v>13.945764382978732</c:v>
                </c:pt>
                <c:pt idx="16713">
                  <c:v>13.944517702127669</c:v>
                </c:pt>
                <c:pt idx="16714">
                  <c:v>13.943271021276605</c:v>
                </c:pt>
                <c:pt idx="16715">
                  <c:v>13.941582765957456</c:v>
                </c:pt>
                <c:pt idx="16716">
                  <c:v>13.939478936170223</c:v>
                </c:pt>
                <c:pt idx="16717">
                  <c:v>13.937375106382989</c:v>
                </c:pt>
                <c:pt idx="16718">
                  <c:v>13.93568685106384</c:v>
                </c:pt>
                <c:pt idx="16719">
                  <c:v>13.934829744680862</c:v>
                </c:pt>
                <c:pt idx="16720">
                  <c:v>13.932725914893627</c:v>
                </c:pt>
                <c:pt idx="16721">
                  <c:v>13.931453234042561</c:v>
                </c:pt>
                <c:pt idx="16722">
                  <c:v>13.930180553191498</c:v>
                </c:pt>
                <c:pt idx="16723">
                  <c:v>13.928076723404265</c:v>
                </c:pt>
                <c:pt idx="16724">
                  <c:v>13.925557319148945</c:v>
                </c:pt>
                <c:pt idx="16725">
                  <c:v>13.922622382978734</c:v>
                </c:pt>
                <c:pt idx="16726">
                  <c:v>13.919245872340436</c:v>
                </c:pt>
                <c:pt idx="16727">
                  <c:v>13.915869361702139</c:v>
                </c:pt>
                <c:pt idx="16728">
                  <c:v>13.913765574468094</c:v>
                </c:pt>
                <c:pt idx="16729">
                  <c:v>13.911220212765965</c:v>
                </c:pt>
                <c:pt idx="16730">
                  <c:v>13.908674851063838</c:v>
                </c:pt>
                <c:pt idx="16731">
                  <c:v>13.906986595744685</c:v>
                </c:pt>
                <c:pt idx="16732">
                  <c:v>13.904882765957451</c:v>
                </c:pt>
                <c:pt idx="16733">
                  <c:v>13.903610042553195</c:v>
                </c:pt>
                <c:pt idx="16734">
                  <c:v>13.901921787234045</c:v>
                </c:pt>
                <c:pt idx="16735">
                  <c:v>13.900649106382978</c:v>
                </c:pt>
                <c:pt idx="16736">
                  <c:v>13.900233574468084</c:v>
                </c:pt>
                <c:pt idx="16737">
                  <c:v>13.899818000000002</c:v>
                </c:pt>
                <c:pt idx="16738">
                  <c:v>13.898986893617025</c:v>
                </c:pt>
                <c:pt idx="16739">
                  <c:v>13.898571319148941</c:v>
                </c:pt>
                <c:pt idx="16740">
                  <c:v>13.898571319148942</c:v>
                </c:pt>
                <c:pt idx="16741">
                  <c:v>13.898571319148946</c:v>
                </c:pt>
                <c:pt idx="16742">
                  <c:v>13.899402468085112</c:v>
                </c:pt>
                <c:pt idx="16743">
                  <c:v>13.8998180425532</c:v>
                </c:pt>
                <c:pt idx="16744">
                  <c:v>13.900675191489368</c:v>
                </c:pt>
                <c:pt idx="16745">
                  <c:v>13.901116765957456</c:v>
                </c:pt>
                <c:pt idx="16746">
                  <c:v>13.901973914893629</c:v>
                </c:pt>
                <c:pt idx="16747">
                  <c:v>13.902805063829796</c:v>
                </c:pt>
                <c:pt idx="16748">
                  <c:v>13.904493319148944</c:v>
                </c:pt>
                <c:pt idx="16749">
                  <c:v>13.9057660425532</c:v>
                </c:pt>
                <c:pt idx="16750">
                  <c:v>13.907038765957454</c:v>
                </c:pt>
                <c:pt idx="16751">
                  <c:v>13.90745434042554</c:v>
                </c:pt>
                <c:pt idx="16752">
                  <c:v>13.908285489361708</c:v>
                </c:pt>
                <c:pt idx="16753">
                  <c:v>13.909973744680858</c:v>
                </c:pt>
                <c:pt idx="16754">
                  <c:v>13.912077574468091</c:v>
                </c:pt>
                <c:pt idx="16755">
                  <c:v>13.914596936170216</c:v>
                </c:pt>
                <c:pt idx="16756">
                  <c:v>13.917116297872344</c:v>
                </c:pt>
                <c:pt idx="16757">
                  <c:v>13.920077234042555</c:v>
                </c:pt>
                <c:pt idx="16758">
                  <c:v>13.922181063829788</c:v>
                </c:pt>
                <c:pt idx="16759">
                  <c:v>13.925557574468085</c:v>
                </c:pt>
                <c:pt idx="16760">
                  <c:v>13.928492510638298</c:v>
                </c:pt>
                <c:pt idx="16761">
                  <c:v>13.931869021276594</c:v>
                </c:pt>
                <c:pt idx="16762">
                  <c:v>13.934803957446807</c:v>
                </c:pt>
                <c:pt idx="16763">
                  <c:v>13.937323361702123</c:v>
                </c:pt>
                <c:pt idx="16764">
                  <c:v>13.939842765957438</c:v>
                </c:pt>
                <c:pt idx="16765">
                  <c:v>13.941946595744673</c:v>
                </c:pt>
                <c:pt idx="16766">
                  <c:v>13.943634851063822</c:v>
                </c:pt>
                <c:pt idx="16767">
                  <c:v>13.945738680851056</c:v>
                </c:pt>
                <c:pt idx="16768">
                  <c:v>13.947426936170205</c:v>
                </c:pt>
                <c:pt idx="16769">
                  <c:v>13.948258042553185</c:v>
                </c:pt>
                <c:pt idx="16770">
                  <c:v>13.949089148936162</c:v>
                </c:pt>
                <c:pt idx="16771">
                  <c:v>13.950335829787228</c:v>
                </c:pt>
                <c:pt idx="16772">
                  <c:v>13.951582510638291</c:v>
                </c:pt>
                <c:pt idx="16773">
                  <c:v>13.952413659574459</c:v>
                </c:pt>
                <c:pt idx="16774">
                  <c:v>13.953660340425525</c:v>
                </c:pt>
                <c:pt idx="16775">
                  <c:v>13.954517446808504</c:v>
                </c:pt>
                <c:pt idx="16776">
                  <c:v>13.954932978723399</c:v>
                </c:pt>
                <c:pt idx="16777">
                  <c:v>13.954932978723397</c:v>
                </c:pt>
                <c:pt idx="16778">
                  <c:v>13.954932978723397</c:v>
                </c:pt>
                <c:pt idx="16779">
                  <c:v>13.954932978723397</c:v>
                </c:pt>
                <c:pt idx="16780">
                  <c:v>13.95410187234042</c:v>
                </c:pt>
                <c:pt idx="16781">
                  <c:v>13.95327072340425</c:v>
                </c:pt>
                <c:pt idx="16782">
                  <c:v>13.952855148936168</c:v>
                </c:pt>
                <c:pt idx="16783">
                  <c:v>13.953270680851061</c:v>
                </c:pt>
                <c:pt idx="16784">
                  <c:v>13.953686255319147</c:v>
                </c:pt>
                <c:pt idx="16785">
                  <c:v>13.954101829787231</c:v>
                </c:pt>
                <c:pt idx="16786">
                  <c:v>13.954932978723402</c:v>
                </c:pt>
                <c:pt idx="16787">
                  <c:v>13.954932978723402</c:v>
                </c:pt>
                <c:pt idx="16788">
                  <c:v>13.954932978723406</c:v>
                </c:pt>
                <c:pt idx="16789">
                  <c:v>13.954517404255323</c:v>
                </c:pt>
                <c:pt idx="16790">
                  <c:v>13.954517404255323</c:v>
                </c:pt>
                <c:pt idx="16791">
                  <c:v>13.953660255319152</c:v>
                </c:pt>
                <c:pt idx="16792">
                  <c:v>13.954075829787238</c:v>
                </c:pt>
                <c:pt idx="16793">
                  <c:v>13.954491404255322</c:v>
                </c:pt>
                <c:pt idx="16794">
                  <c:v>13.954075829787238</c:v>
                </c:pt>
                <c:pt idx="16795">
                  <c:v>13.954075829787239</c:v>
                </c:pt>
                <c:pt idx="16796">
                  <c:v>13.954491361702134</c:v>
                </c:pt>
                <c:pt idx="16797">
                  <c:v>13.9557640425532</c:v>
                </c:pt>
                <c:pt idx="16798">
                  <c:v>13.957036723404263</c:v>
                </c:pt>
                <c:pt idx="16799">
                  <c:v>13.95703672340426</c:v>
                </c:pt>
                <c:pt idx="16800">
                  <c:v>13.956621148936174</c:v>
                </c:pt>
                <c:pt idx="16801">
                  <c:v>13.956621148936172</c:v>
                </c:pt>
                <c:pt idx="16802">
                  <c:v>13.956205617021277</c:v>
                </c:pt>
                <c:pt idx="16803">
                  <c:v>13.955790085106383</c:v>
                </c:pt>
                <c:pt idx="16804">
                  <c:v>13.954932978723404</c:v>
                </c:pt>
                <c:pt idx="16805">
                  <c:v>13.954932978723402</c:v>
                </c:pt>
                <c:pt idx="16806">
                  <c:v>13.954932978723402</c:v>
                </c:pt>
                <c:pt idx="16807">
                  <c:v>13.955374553191485</c:v>
                </c:pt>
                <c:pt idx="16808">
                  <c:v>13.955374553191485</c:v>
                </c:pt>
                <c:pt idx="16809">
                  <c:v>13.95581612765957</c:v>
                </c:pt>
                <c:pt idx="16810">
                  <c:v>13.956673234042547</c:v>
                </c:pt>
                <c:pt idx="16811">
                  <c:v>13.957088765957442</c:v>
                </c:pt>
                <c:pt idx="16812">
                  <c:v>13.957504297872333</c:v>
                </c:pt>
                <c:pt idx="16813">
                  <c:v>13.957919829787228</c:v>
                </c:pt>
                <c:pt idx="16814">
                  <c:v>13.959192510638292</c:v>
                </c:pt>
                <c:pt idx="16815">
                  <c:v>13.961296340425527</c:v>
                </c:pt>
                <c:pt idx="16816">
                  <c:v>13.964257319148935</c:v>
                </c:pt>
                <c:pt idx="16817">
                  <c:v>13.966802723404253</c:v>
                </c:pt>
                <c:pt idx="16818">
                  <c:v>13.968932553191488</c:v>
                </c:pt>
                <c:pt idx="16819">
                  <c:v>13.970620808510636</c:v>
                </c:pt>
                <c:pt idx="16820">
                  <c:v>13.972309063829783</c:v>
                </c:pt>
                <c:pt idx="16821">
                  <c:v>13.973581787234037</c:v>
                </c:pt>
                <c:pt idx="16822">
                  <c:v>13.974412936170205</c:v>
                </c:pt>
                <c:pt idx="16823">
                  <c:v>13.975270085106377</c:v>
                </c:pt>
                <c:pt idx="16824">
                  <c:v>13.976542765957442</c:v>
                </c:pt>
                <c:pt idx="16825">
                  <c:v>13.977815446808505</c:v>
                </c:pt>
                <c:pt idx="16826">
                  <c:v>13.979919276595737</c:v>
                </c:pt>
                <c:pt idx="16827">
                  <c:v>13.981607531914886</c:v>
                </c:pt>
                <c:pt idx="16828">
                  <c:v>13.983711361702122</c:v>
                </c:pt>
                <c:pt idx="16829">
                  <c:v>13.985815191489355</c:v>
                </c:pt>
                <c:pt idx="16830">
                  <c:v>13.986672340425525</c:v>
                </c:pt>
                <c:pt idx="16831">
                  <c:v>13.987529446808507</c:v>
                </c:pt>
                <c:pt idx="16832">
                  <c:v>13.987529446808507</c:v>
                </c:pt>
                <c:pt idx="16833">
                  <c:v>13.987529446808505</c:v>
                </c:pt>
                <c:pt idx="16834">
                  <c:v>13.988360553191484</c:v>
                </c:pt>
                <c:pt idx="16835">
                  <c:v>13.989633234042547</c:v>
                </c:pt>
                <c:pt idx="16836">
                  <c:v>13.990905914893613</c:v>
                </c:pt>
                <c:pt idx="16837">
                  <c:v>13.992178595744676</c:v>
                </c:pt>
                <c:pt idx="16838">
                  <c:v>13.99345131914893</c:v>
                </c:pt>
                <c:pt idx="16839">
                  <c:v>13.994282425531907</c:v>
                </c:pt>
                <c:pt idx="16840">
                  <c:v>13.994282425531907</c:v>
                </c:pt>
                <c:pt idx="16841">
                  <c:v>13.995113531914885</c:v>
                </c:pt>
                <c:pt idx="16842">
                  <c:v>13.995113531914887</c:v>
                </c:pt>
                <c:pt idx="16843">
                  <c:v>13.995555106382973</c:v>
                </c:pt>
                <c:pt idx="16844">
                  <c:v>13.995555106382975</c:v>
                </c:pt>
                <c:pt idx="16845">
                  <c:v>13.995113531914889</c:v>
                </c:pt>
                <c:pt idx="16846">
                  <c:v>13.995113531914889</c:v>
                </c:pt>
                <c:pt idx="16847">
                  <c:v>13.99425642553191</c:v>
                </c:pt>
                <c:pt idx="16848">
                  <c:v>13.993399276595738</c:v>
                </c:pt>
                <c:pt idx="16849">
                  <c:v>13.992126553191484</c:v>
                </c:pt>
                <c:pt idx="16850">
                  <c:v>13.990438297872336</c:v>
                </c:pt>
                <c:pt idx="16851">
                  <c:v>13.989165574468084</c:v>
                </c:pt>
                <c:pt idx="16852">
                  <c:v>13.988334425531914</c:v>
                </c:pt>
                <c:pt idx="16853">
                  <c:v>13.987087744680849</c:v>
                </c:pt>
                <c:pt idx="16854">
                  <c:v>13.985815063829785</c:v>
                </c:pt>
                <c:pt idx="16855">
                  <c:v>13.984542382978724</c:v>
                </c:pt>
                <c:pt idx="16856">
                  <c:v>13.982854127659575</c:v>
                </c:pt>
                <c:pt idx="16857">
                  <c:v>13.981581446808516</c:v>
                </c:pt>
                <c:pt idx="16858">
                  <c:v>13.980750340425537</c:v>
                </c:pt>
                <c:pt idx="16859">
                  <c:v>13.97991923404256</c:v>
                </c:pt>
                <c:pt idx="16860">
                  <c:v>13.978672553191497</c:v>
                </c:pt>
                <c:pt idx="16861">
                  <c:v>13.976984297872349</c:v>
                </c:pt>
                <c:pt idx="16862">
                  <c:v>13.974880468085114</c:v>
                </c:pt>
                <c:pt idx="16863">
                  <c:v>13.97277663829788</c:v>
                </c:pt>
                <c:pt idx="16864">
                  <c:v>13.971088382978731</c:v>
                </c:pt>
                <c:pt idx="16865">
                  <c:v>13.969400127659581</c:v>
                </c:pt>
                <c:pt idx="16866">
                  <c:v>13.9685690212766</c:v>
                </c:pt>
                <c:pt idx="16867">
                  <c:v>13.968153446808516</c:v>
                </c:pt>
                <c:pt idx="16868">
                  <c:v>13.968153446808515</c:v>
                </c:pt>
                <c:pt idx="16869">
                  <c:v>13.968153446808513</c:v>
                </c:pt>
                <c:pt idx="16870">
                  <c:v>13.96898455319149</c:v>
                </c:pt>
                <c:pt idx="16871">
                  <c:v>13.969815659574467</c:v>
                </c:pt>
                <c:pt idx="16872">
                  <c:v>13.971088340425529</c:v>
                </c:pt>
                <c:pt idx="16873">
                  <c:v>13.971503872340422</c:v>
                </c:pt>
                <c:pt idx="16874">
                  <c:v>13.972334978723399</c:v>
                </c:pt>
                <c:pt idx="16875">
                  <c:v>13.973166085106374</c:v>
                </c:pt>
                <c:pt idx="16876">
                  <c:v>13.974023191489355</c:v>
                </c:pt>
                <c:pt idx="16877">
                  <c:v>13.975711446808504</c:v>
                </c:pt>
                <c:pt idx="16878">
                  <c:v>13.977399702127649</c:v>
                </c:pt>
                <c:pt idx="16879">
                  <c:v>13.979945063829778</c:v>
                </c:pt>
                <c:pt idx="16880">
                  <c:v>13.982490425531905</c:v>
                </c:pt>
                <c:pt idx="16881">
                  <c:v>13.985035829787225</c:v>
                </c:pt>
                <c:pt idx="16882">
                  <c:v>13.986724085106376</c:v>
                </c:pt>
                <c:pt idx="16883">
                  <c:v>13.987970765957439</c:v>
                </c:pt>
                <c:pt idx="16884">
                  <c:v>13.988801914893608</c:v>
                </c:pt>
                <c:pt idx="16885">
                  <c:v>13.991347276595736</c:v>
                </c:pt>
                <c:pt idx="16886">
                  <c:v>13.993035531914884</c:v>
                </c:pt>
                <c:pt idx="16887">
                  <c:v>13.995139319148928</c:v>
                </c:pt>
                <c:pt idx="16888">
                  <c:v>13.996827574468076</c:v>
                </c:pt>
                <c:pt idx="16889">
                  <c:v>13.99810029787233</c:v>
                </c:pt>
                <c:pt idx="16890">
                  <c:v>13.998931446808502</c:v>
                </c:pt>
                <c:pt idx="16891">
                  <c:v>13.999762595744668</c:v>
                </c:pt>
                <c:pt idx="16892">
                  <c:v>14.001035319148924</c:v>
                </c:pt>
                <c:pt idx="16893">
                  <c:v>14.002723574468073</c:v>
                </c:pt>
                <c:pt idx="16894">
                  <c:v>14.004827361702116</c:v>
                </c:pt>
                <c:pt idx="16895">
                  <c:v>14.006515617021265</c:v>
                </c:pt>
                <c:pt idx="16896">
                  <c:v>14.008203872340413</c:v>
                </c:pt>
                <c:pt idx="16897">
                  <c:v>14.010307659574456</c:v>
                </c:pt>
                <c:pt idx="16898">
                  <c:v>14.011995914893605</c:v>
                </c:pt>
                <c:pt idx="16899">
                  <c:v>14.012827063829773</c:v>
                </c:pt>
                <c:pt idx="16900">
                  <c:v>14.014073744680839</c:v>
                </c:pt>
                <c:pt idx="16901">
                  <c:v>14.014073744680841</c:v>
                </c:pt>
                <c:pt idx="16902">
                  <c:v>14.014073744680845</c:v>
                </c:pt>
                <c:pt idx="16903">
                  <c:v>14.014489319148932</c:v>
                </c:pt>
                <c:pt idx="16904">
                  <c:v>14.014489319148934</c:v>
                </c:pt>
                <c:pt idx="16905">
                  <c:v>14.014489319148934</c:v>
                </c:pt>
                <c:pt idx="16906">
                  <c:v>14.014073744680848</c:v>
                </c:pt>
                <c:pt idx="16907">
                  <c:v>14.013632170212764</c:v>
                </c:pt>
                <c:pt idx="16908">
                  <c:v>14.013632170212764</c:v>
                </c:pt>
                <c:pt idx="16909">
                  <c:v>14.012775021276592</c:v>
                </c:pt>
                <c:pt idx="16910">
                  <c:v>14.01235944680851</c:v>
                </c:pt>
                <c:pt idx="16911">
                  <c:v>14.011943872340424</c:v>
                </c:pt>
                <c:pt idx="16912">
                  <c:v>14.011943872340421</c:v>
                </c:pt>
                <c:pt idx="16913">
                  <c:v>14.012359446808507</c:v>
                </c:pt>
                <c:pt idx="16914">
                  <c:v>14.012775021276587</c:v>
                </c:pt>
                <c:pt idx="16915">
                  <c:v>14.01319055319148</c:v>
                </c:pt>
                <c:pt idx="16916">
                  <c:v>14.01319055319148</c:v>
                </c:pt>
                <c:pt idx="16917">
                  <c:v>14.012775021276585</c:v>
                </c:pt>
                <c:pt idx="16918">
                  <c:v>14.011943914893608</c:v>
                </c:pt>
                <c:pt idx="16919">
                  <c:v>14.011086808510628</c:v>
                </c:pt>
                <c:pt idx="16920">
                  <c:v>14.010671276595732</c:v>
                </c:pt>
                <c:pt idx="16921">
                  <c:v>14.010255744680837</c:v>
                </c:pt>
                <c:pt idx="16922">
                  <c:v>14.010255744680837</c:v>
                </c:pt>
                <c:pt idx="16923">
                  <c:v>14.01025574468084</c:v>
                </c:pt>
                <c:pt idx="16924">
                  <c:v>14.009398595744671</c:v>
                </c:pt>
                <c:pt idx="16925">
                  <c:v>14.008957021276586</c:v>
                </c:pt>
                <c:pt idx="16926">
                  <c:v>14.008099914893606</c:v>
                </c:pt>
                <c:pt idx="16927">
                  <c:v>14.007242808510629</c:v>
                </c:pt>
                <c:pt idx="16928">
                  <c:v>14.005970127659564</c:v>
                </c:pt>
                <c:pt idx="16929">
                  <c:v>14.004281872340416</c:v>
                </c:pt>
                <c:pt idx="16930">
                  <c:v>14.003035191489355</c:v>
                </c:pt>
                <c:pt idx="16931">
                  <c:v>14.002204042553185</c:v>
                </c:pt>
                <c:pt idx="16932">
                  <c:v>14.000931361702126</c:v>
                </c:pt>
                <c:pt idx="16933">
                  <c:v>14.000100255319147</c:v>
                </c:pt>
                <c:pt idx="16934">
                  <c:v>13.999684723404251</c:v>
                </c:pt>
                <c:pt idx="16935">
                  <c:v>13.998853617021274</c:v>
                </c:pt>
                <c:pt idx="16936">
                  <c:v>13.99843804255319</c:v>
                </c:pt>
                <c:pt idx="16937">
                  <c:v>13.998022468085107</c:v>
                </c:pt>
                <c:pt idx="16938">
                  <c:v>13.997606893617023</c:v>
                </c:pt>
                <c:pt idx="16939">
                  <c:v>13.997191319148937</c:v>
                </c:pt>
                <c:pt idx="16940">
                  <c:v>13.997606851063832</c:v>
                </c:pt>
                <c:pt idx="16941">
                  <c:v>13.99760685106383</c:v>
                </c:pt>
                <c:pt idx="16942">
                  <c:v>13.997191319148936</c:v>
                </c:pt>
                <c:pt idx="16943">
                  <c:v>13.99763289361702</c:v>
                </c:pt>
                <c:pt idx="16944">
                  <c:v>13.998074468085106</c:v>
                </c:pt>
                <c:pt idx="16945">
                  <c:v>13.998516042553188</c:v>
                </c:pt>
                <c:pt idx="16946">
                  <c:v>13.999788723404254</c:v>
                </c:pt>
                <c:pt idx="16947">
                  <c:v>14.000645872340423</c:v>
                </c:pt>
                <c:pt idx="16948">
                  <c:v>14.001918553191484</c:v>
                </c:pt>
                <c:pt idx="16949">
                  <c:v>14.003191234042546</c:v>
                </c:pt>
                <c:pt idx="16950">
                  <c:v>14.004463914893611</c:v>
                </c:pt>
                <c:pt idx="16951">
                  <c:v>14.005736595744674</c:v>
                </c:pt>
                <c:pt idx="16952">
                  <c:v>14.00700927659574</c:v>
                </c:pt>
                <c:pt idx="16953">
                  <c:v>14.008697531914889</c:v>
                </c:pt>
                <c:pt idx="16954">
                  <c:v>14.010827361702122</c:v>
                </c:pt>
                <c:pt idx="16955">
                  <c:v>14.012074042553186</c:v>
                </c:pt>
                <c:pt idx="16956">
                  <c:v>14.01334676595744</c:v>
                </c:pt>
                <c:pt idx="16957">
                  <c:v>14.013762340425526</c:v>
                </c:pt>
                <c:pt idx="16958">
                  <c:v>14.014593489361694</c:v>
                </c:pt>
                <c:pt idx="16959">
                  <c:v>14.015424638297864</c:v>
                </c:pt>
                <c:pt idx="16960">
                  <c:v>14.015840170212757</c:v>
                </c:pt>
                <c:pt idx="16961">
                  <c:v>14.016255702127651</c:v>
                </c:pt>
                <c:pt idx="16962">
                  <c:v>14.016255702127651</c:v>
                </c:pt>
                <c:pt idx="16963">
                  <c:v>14.016671234042544</c:v>
                </c:pt>
                <c:pt idx="16964">
                  <c:v>14.017528340425523</c:v>
                </c:pt>
                <c:pt idx="16965">
                  <c:v>14.018359446808503</c:v>
                </c:pt>
                <c:pt idx="16966">
                  <c:v>14.018774978723394</c:v>
                </c:pt>
                <c:pt idx="16967">
                  <c:v>14.019190510638289</c:v>
                </c:pt>
                <c:pt idx="16968">
                  <c:v>14.02004761702127</c:v>
                </c:pt>
                <c:pt idx="16969">
                  <c:v>14.02004761702127</c:v>
                </c:pt>
                <c:pt idx="16970">
                  <c:v>14.020047617021271</c:v>
                </c:pt>
                <c:pt idx="16971">
                  <c:v>14.020904765957443</c:v>
                </c:pt>
                <c:pt idx="16972">
                  <c:v>14.021346340425525</c:v>
                </c:pt>
                <c:pt idx="16973">
                  <c:v>14.02261902127659</c:v>
                </c:pt>
                <c:pt idx="16974">
                  <c:v>14.023891702127653</c:v>
                </c:pt>
                <c:pt idx="16975">
                  <c:v>14.024307234042547</c:v>
                </c:pt>
                <c:pt idx="16976">
                  <c:v>14.025138382978717</c:v>
                </c:pt>
                <c:pt idx="16977">
                  <c:v>14.025553957446801</c:v>
                </c:pt>
                <c:pt idx="16978">
                  <c:v>14.025112382978717</c:v>
                </c:pt>
                <c:pt idx="16979">
                  <c:v>14.024255234042545</c:v>
                </c:pt>
                <c:pt idx="16980">
                  <c:v>14.022982553191481</c:v>
                </c:pt>
                <c:pt idx="16981">
                  <c:v>14.021709829787223</c:v>
                </c:pt>
                <c:pt idx="16982">
                  <c:v>14.020852680851055</c:v>
                </c:pt>
                <c:pt idx="16983">
                  <c:v>14.019995531914883</c:v>
                </c:pt>
                <c:pt idx="16984">
                  <c:v>14.018307276595737</c:v>
                </c:pt>
                <c:pt idx="16985">
                  <c:v>14.017034595744672</c:v>
                </c:pt>
                <c:pt idx="16986">
                  <c:v>14.015761914893609</c:v>
                </c:pt>
                <c:pt idx="16987">
                  <c:v>14.014073659574461</c:v>
                </c:pt>
                <c:pt idx="16988">
                  <c:v>14.012385404255314</c:v>
                </c:pt>
                <c:pt idx="16989">
                  <c:v>14.01196982978723</c:v>
                </c:pt>
                <c:pt idx="16990">
                  <c:v>14.011112723404249</c:v>
                </c:pt>
                <c:pt idx="16991">
                  <c:v>14.010255617021272</c:v>
                </c:pt>
                <c:pt idx="16992">
                  <c:v>14.009398510638293</c:v>
                </c:pt>
                <c:pt idx="16993">
                  <c:v>14.008541361702122</c:v>
                </c:pt>
                <c:pt idx="16994">
                  <c:v>14.008541361702122</c:v>
                </c:pt>
                <c:pt idx="16995">
                  <c:v>14.008956936170208</c:v>
                </c:pt>
                <c:pt idx="16996">
                  <c:v>14.010203617021274</c:v>
                </c:pt>
                <c:pt idx="16997">
                  <c:v>14.011450297872337</c:v>
                </c:pt>
                <c:pt idx="16998">
                  <c:v>14.013138553191485</c:v>
                </c:pt>
                <c:pt idx="16999">
                  <c:v>14.014826808510632</c:v>
                </c:pt>
                <c:pt idx="17000">
                  <c:v>14.016930638297866</c:v>
                </c:pt>
                <c:pt idx="17001">
                  <c:v>14.019034468085103</c:v>
                </c:pt>
                <c:pt idx="17002">
                  <c:v>14.021164297872335</c:v>
                </c:pt>
                <c:pt idx="17003">
                  <c:v>14.022852553191488</c:v>
                </c:pt>
                <c:pt idx="17004">
                  <c:v>14.024956382978722</c:v>
                </c:pt>
                <c:pt idx="17005">
                  <c:v>14.026229063829787</c:v>
                </c:pt>
                <c:pt idx="17006">
                  <c:v>14.027086170212765</c:v>
                </c:pt>
                <c:pt idx="17007">
                  <c:v>14.027527744680851</c:v>
                </c:pt>
                <c:pt idx="17008">
                  <c:v>14.027969319148937</c:v>
                </c:pt>
                <c:pt idx="17009">
                  <c:v>14.028410893617023</c:v>
                </c:pt>
                <c:pt idx="17010">
                  <c:v>14.029268042553195</c:v>
                </c:pt>
                <c:pt idx="17011">
                  <c:v>14.029683617021281</c:v>
                </c:pt>
                <c:pt idx="17012">
                  <c:v>14.030125191489365</c:v>
                </c:pt>
                <c:pt idx="17013">
                  <c:v>14.030566765957449</c:v>
                </c:pt>
                <c:pt idx="17014">
                  <c:v>14.030566765957447</c:v>
                </c:pt>
                <c:pt idx="17015">
                  <c:v>14.029709659574465</c:v>
                </c:pt>
                <c:pt idx="17016">
                  <c:v>14.029709659574468</c:v>
                </c:pt>
                <c:pt idx="17017">
                  <c:v>14.029709659574465</c:v>
                </c:pt>
                <c:pt idx="17018">
                  <c:v>14.030125234042551</c:v>
                </c:pt>
                <c:pt idx="17019">
                  <c:v>14.030956382978722</c:v>
                </c:pt>
                <c:pt idx="17020">
                  <c:v>14.031371957446808</c:v>
                </c:pt>
                <c:pt idx="17021">
                  <c:v>14.031371957446808</c:v>
                </c:pt>
                <c:pt idx="17022">
                  <c:v>14.032229106382982</c:v>
                </c:pt>
                <c:pt idx="17023">
                  <c:v>14.033501787234044</c:v>
                </c:pt>
                <c:pt idx="17024">
                  <c:v>14.034774468085109</c:v>
                </c:pt>
                <c:pt idx="17025">
                  <c:v>14.036904297872344</c:v>
                </c:pt>
                <c:pt idx="17026">
                  <c:v>14.038177021276598</c:v>
                </c:pt>
                <c:pt idx="17027">
                  <c:v>14.039865276595744</c:v>
                </c:pt>
                <c:pt idx="17028">
                  <c:v>14.040722425531914</c:v>
                </c:pt>
                <c:pt idx="17029">
                  <c:v>14.041163999999998</c:v>
                </c:pt>
                <c:pt idx="17030">
                  <c:v>14.041605574468083</c:v>
                </c:pt>
                <c:pt idx="17031">
                  <c:v>14.043293829787231</c:v>
                </c:pt>
                <c:pt idx="17032">
                  <c:v>14.044150936170208</c:v>
                </c:pt>
                <c:pt idx="17033">
                  <c:v>14.044566468085103</c:v>
                </c:pt>
                <c:pt idx="17034">
                  <c:v>14.04331978723404</c:v>
                </c:pt>
                <c:pt idx="17035">
                  <c:v>14.042073106382977</c:v>
                </c:pt>
                <c:pt idx="17036">
                  <c:v>14.039969276595745</c:v>
                </c:pt>
                <c:pt idx="17037">
                  <c:v>14.037865446808514</c:v>
                </c:pt>
                <c:pt idx="17038">
                  <c:v>14.035761617021279</c:v>
                </c:pt>
                <c:pt idx="17039">
                  <c:v>14.033657787234045</c:v>
                </c:pt>
                <c:pt idx="17040">
                  <c:v>14.031969531914896</c:v>
                </c:pt>
                <c:pt idx="17041">
                  <c:v>14.029865702127662</c:v>
                </c:pt>
                <c:pt idx="17042">
                  <c:v>14.027761872340426</c:v>
                </c:pt>
                <c:pt idx="17043">
                  <c:v>14.025242510638298</c:v>
                </c:pt>
                <c:pt idx="17044">
                  <c:v>14.023138723404257</c:v>
                </c:pt>
                <c:pt idx="17045">
                  <c:v>14.021450468085108</c:v>
                </c:pt>
                <c:pt idx="17046">
                  <c:v>14.020177787234045</c:v>
                </c:pt>
                <c:pt idx="17047">
                  <c:v>14.018073957446813</c:v>
                </c:pt>
                <c:pt idx="17048">
                  <c:v>14.016801276595748</c:v>
                </c:pt>
                <c:pt idx="17049">
                  <c:v>14.01635970212766</c:v>
                </c:pt>
                <c:pt idx="17050">
                  <c:v>14.016775234042553</c:v>
                </c:pt>
                <c:pt idx="17051">
                  <c:v>14.017632340425532</c:v>
                </c:pt>
                <c:pt idx="17052">
                  <c:v>14.018905021276595</c:v>
                </c:pt>
                <c:pt idx="17053">
                  <c:v>14.020593276595744</c:v>
                </c:pt>
                <c:pt idx="17054">
                  <c:v>14.021839957446806</c:v>
                </c:pt>
                <c:pt idx="17055">
                  <c:v>14.023528212765955</c:v>
                </c:pt>
                <c:pt idx="17056">
                  <c:v>14.0252164680851</c:v>
                </c:pt>
                <c:pt idx="17057">
                  <c:v>14.02604757446808</c:v>
                </c:pt>
                <c:pt idx="17058">
                  <c:v>14.026463148936164</c:v>
                </c:pt>
                <c:pt idx="17059">
                  <c:v>14.027294297872336</c:v>
                </c:pt>
                <c:pt idx="17060">
                  <c:v>14.028125446808509</c:v>
                </c:pt>
                <c:pt idx="17061">
                  <c:v>14.028982595744679</c:v>
                </c:pt>
                <c:pt idx="17062">
                  <c:v>14.029398127659574</c:v>
                </c:pt>
                <c:pt idx="17063">
                  <c:v>14.030255276595746</c:v>
                </c:pt>
                <c:pt idx="17064">
                  <c:v>14.02981370212766</c:v>
                </c:pt>
                <c:pt idx="17065">
                  <c:v>14.028125446808511</c:v>
                </c:pt>
                <c:pt idx="17066">
                  <c:v>14.026852723404257</c:v>
                </c:pt>
                <c:pt idx="17067">
                  <c:v>14.026021574468087</c:v>
                </c:pt>
                <c:pt idx="17068">
                  <c:v>14.026021574468087</c:v>
                </c:pt>
                <c:pt idx="17069">
                  <c:v>14.026021574468086</c:v>
                </c:pt>
                <c:pt idx="17070">
                  <c:v>14.026852680851063</c:v>
                </c:pt>
                <c:pt idx="17071">
                  <c:v>14.028540936170211</c:v>
                </c:pt>
                <c:pt idx="17072">
                  <c:v>14.03022919148936</c:v>
                </c:pt>
                <c:pt idx="17073">
                  <c:v>14.032774553191485</c:v>
                </c:pt>
                <c:pt idx="17074">
                  <c:v>14.0357354893617</c:v>
                </c:pt>
                <c:pt idx="17075">
                  <c:v>14.038696425531912</c:v>
                </c:pt>
                <c:pt idx="17076">
                  <c:v>14.041631361702125</c:v>
                </c:pt>
                <c:pt idx="17077">
                  <c:v>14.044150765957445</c:v>
                </c:pt>
                <c:pt idx="17078">
                  <c:v>14.04625459574468</c:v>
                </c:pt>
                <c:pt idx="17079">
                  <c:v>14.048358425531914</c:v>
                </c:pt>
                <c:pt idx="17080">
                  <c:v>14.051319404255318</c:v>
                </c:pt>
                <c:pt idx="17081">
                  <c:v>14.055942595744682</c:v>
                </c:pt>
                <c:pt idx="17082">
                  <c:v>14.060565787234042</c:v>
                </c:pt>
                <c:pt idx="17083">
                  <c:v>14.064773446808513</c:v>
                </c:pt>
                <c:pt idx="17084">
                  <c:v>14.068565531914896</c:v>
                </c:pt>
                <c:pt idx="17085">
                  <c:v>14.071942042553195</c:v>
                </c:pt>
                <c:pt idx="17086">
                  <c:v>14.075318553191492</c:v>
                </c:pt>
                <c:pt idx="17087">
                  <c:v>14.077006808510644</c:v>
                </c:pt>
                <c:pt idx="17088">
                  <c:v>14.078253489361707</c:v>
                </c:pt>
                <c:pt idx="17089">
                  <c:v>14.079500170212768</c:v>
                </c:pt>
                <c:pt idx="17090">
                  <c:v>14.080331276595745</c:v>
                </c:pt>
                <c:pt idx="17091">
                  <c:v>14.080331276595745</c:v>
                </c:pt>
                <c:pt idx="17092">
                  <c:v>14.079474170212766</c:v>
                </c:pt>
                <c:pt idx="17093">
                  <c:v>14.078617021276594</c:v>
                </c:pt>
                <c:pt idx="17094">
                  <c:v>14.07903259574468</c:v>
                </c:pt>
                <c:pt idx="17095">
                  <c:v>14.078617021276594</c:v>
                </c:pt>
                <c:pt idx="17096">
                  <c:v>14.077370340425531</c:v>
                </c:pt>
                <c:pt idx="17097">
                  <c:v>14.075682085106383</c:v>
                </c:pt>
                <c:pt idx="17098">
                  <c:v>14.073552255319147</c:v>
                </c:pt>
                <c:pt idx="17099">
                  <c:v>14.071863999999998</c:v>
                </c:pt>
                <c:pt idx="17100">
                  <c:v>14.069734170212762</c:v>
                </c:pt>
                <c:pt idx="17101">
                  <c:v>14.068487489361699</c:v>
                </c:pt>
                <c:pt idx="17102">
                  <c:v>14.066357659574464</c:v>
                </c:pt>
                <c:pt idx="17103">
                  <c:v>14.065084978723402</c:v>
                </c:pt>
                <c:pt idx="17104">
                  <c:v>14.063838297872335</c:v>
                </c:pt>
                <c:pt idx="17105">
                  <c:v>14.063422723404249</c:v>
                </c:pt>
                <c:pt idx="17106">
                  <c:v>14.063007148936169</c:v>
                </c:pt>
                <c:pt idx="17107">
                  <c:v>14.063422680851062</c:v>
                </c:pt>
                <c:pt idx="17108">
                  <c:v>14.064253787234039</c:v>
                </c:pt>
                <c:pt idx="17109">
                  <c:v>14.066383617021273</c:v>
                </c:pt>
                <c:pt idx="17110">
                  <c:v>14.06721472340425</c:v>
                </c:pt>
                <c:pt idx="17111">
                  <c:v>14.068902978723399</c:v>
                </c:pt>
                <c:pt idx="17112">
                  <c:v>14.071006765957442</c:v>
                </c:pt>
                <c:pt idx="17113">
                  <c:v>14.073136595744673</c:v>
                </c:pt>
                <c:pt idx="17114">
                  <c:v>14.074824851063822</c:v>
                </c:pt>
                <c:pt idx="17115">
                  <c:v>14.075240425531907</c:v>
                </c:pt>
                <c:pt idx="17116">
                  <c:v>14.076071531914884</c:v>
                </c:pt>
                <c:pt idx="17117">
                  <c:v>14.075655999999993</c:v>
                </c:pt>
                <c:pt idx="17118">
                  <c:v>14.075214425531909</c:v>
                </c:pt>
                <c:pt idx="17119">
                  <c:v>14.074357319148932</c:v>
                </c:pt>
                <c:pt idx="17120">
                  <c:v>14.073500212765955</c:v>
                </c:pt>
                <c:pt idx="17121">
                  <c:v>14.072227531914896</c:v>
                </c:pt>
                <c:pt idx="17122">
                  <c:v>14.071370425531917</c:v>
                </c:pt>
                <c:pt idx="17123">
                  <c:v>14.07053931914894</c:v>
                </c:pt>
                <c:pt idx="17124">
                  <c:v>14.070123744680858</c:v>
                </c:pt>
                <c:pt idx="17125">
                  <c:v>14.069292595744686</c:v>
                </c:pt>
                <c:pt idx="17126">
                  <c:v>14.068877021276602</c:v>
                </c:pt>
                <c:pt idx="17127">
                  <c:v>14.068045872340431</c:v>
                </c:pt>
                <c:pt idx="17128">
                  <c:v>14.067214765957454</c:v>
                </c:pt>
                <c:pt idx="17129">
                  <c:v>14.065968085106391</c:v>
                </c:pt>
                <c:pt idx="17130">
                  <c:v>14.065136936170219</c:v>
                </c:pt>
                <c:pt idx="17131">
                  <c:v>14.064721361702132</c:v>
                </c:pt>
                <c:pt idx="17132">
                  <c:v>14.064305787234046</c:v>
                </c:pt>
                <c:pt idx="17133">
                  <c:v>14.063890212765957</c:v>
                </c:pt>
                <c:pt idx="17134">
                  <c:v>14.063474680851064</c:v>
                </c:pt>
                <c:pt idx="17135">
                  <c:v>14.063059148936171</c:v>
                </c:pt>
                <c:pt idx="17136">
                  <c:v>14.061812468085105</c:v>
                </c:pt>
                <c:pt idx="17137">
                  <c:v>14.060124212765958</c:v>
                </c:pt>
                <c:pt idx="17138">
                  <c:v>14.0588514893617</c:v>
                </c:pt>
                <c:pt idx="17139">
                  <c:v>14.057578765957446</c:v>
                </c:pt>
                <c:pt idx="17140">
                  <c:v>14.056332085106384</c:v>
                </c:pt>
                <c:pt idx="17141">
                  <c:v>14.054228255319146</c:v>
                </c:pt>
                <c:pt idx="17142">
                  <c:v>14.052955574468081</c:v>
                </c:pt>
                <c:pt idx="17143">
                  <c:v>14.052513999999995</c:v>
                </c:pt>
                <c:pt idx="17144">
                  <c:v>14.051682893617018</c:v>
                </c:pt>
                <c:pt idx="17145">
                  <c:v>14.051267361702124</c:v>
                </c:pt>
                <c:pt idx="17146">
                  <c:v>14.051682936170209</c:v>
                </c:pt>
                <c:pt idx="17147">
                  <c:v>14.052540085106381</c:v>
                </c:pt>
                <c:pt idx="17148">
                  <c:v>14.052540085106381</c:v>
                </c:pt>
                <c:pt idx="17149">
                  <c:v>14.052981659574465</c:v>
                </c:pt>
                <c:pt idx="17150">
                  <c:v>14.053397234042551</c:v>
                </c:pt>
                <c:pt idx="17151">
                  <c:v>14.053812808510637</c:v>
                </c:pt>
                <c:pt idx="17152">
                  <c:v>14.054643914893617</c:v>
                </c:pt>
                <c:pt idx="17153">
                  <c:v>14.055475021276594</c:v>
                </c:pt>
                <c:pt idx="17154">
                  <c:v>14.05591659574468</c:v>
                </c:pt>
                <c:pt idx="17155">
                  <c:v>14.056358170212762</c:v>
                </c:pt>
                <c:pt idx="17156">
                  <c:v>14.056358170212762</c:v>
                </c:pt>
                <c:pt idx="17157">
                  <c:v>14.056799744680847</c:v>
                </c:pt>
                <c:pt idx="17158">
                  <c:v>14.056799744680847</c:v>
                </c:pt>
                <c:pt idx="17159">
                  <c:v>14.056384212765954</c:v>
                </c:pt>
                <c:pt idx="17160">
                  <c:v>14.055942638297866</c:v>
                </c:pt>
                <c:pt idx="17161">
                  <c:v>14.055501063829778</c:v>
                </c:pt>
                <c:pt idx="17162">
                  <c:v>14.05466991489361</c:v>
                </c:pt>
                <c:pt idx="17163">
                  <c:v>14.053838808510632</c:v>
                </c:pt>
                <c:pt idx="17164">
                  <c:v>14.053838808510635</c:v>
                </c:pt>
                <c:pt idx="17165">
                  <c:v>14.053423276595742</c:v>
                </c:pt>
                <c:pt idx="17166">
                  <c:v>14.053423276595744</c:v>
                </c:pt>
                <c:pt idx="17167">
                  <c:v>14.053838808510639</c:v>
                </c:pt>
                <c:pt idx="17168">
                  <c:v>14.054695914893619</c:v>
                </c:pt>
                <c:pt idx="17169">
                  <c:v>14.055553021276596</c:v>
                </c:pt>
                <c:pt idx="17170">
                  <c:v>14.056384127659577</c:v>
                </c:pt>
                <c:pt idx="17171">
                  <c:v>14.057656808510639</c:v>
                </c:pt>
                <c:pt idx="17172">
                  <c:v>14.058903489361704</c:v>
                </c:pt>
                <c:pt idx="17173">
                  <c:v>14.060150170212765</c:v>
                </c:pt>
                <c:pt idx="17174">
                  <c:v>14.060565744680851</c:v>
                </c:pt>
                <c:pt idx="17175">
                  <c:v>14.061838425531914</c:v>
                </c:pt>
                <c:pt idx="17176">
                  <c:v>14.063942255319146</c:v>
                </c:pt>
                <c:pt idx="17177">
                  <c:v>14.065630510638295</c:v>
                </c:pt>
                <c:pt idx="17178">
                  <c:v>14.066903191489359</c:v>
                </c:pt>
                <c:pt idx="17179">
                  <c:v>14.068591446808508</c:v>
                </c:pt>
                <c:pt idx="17180">
                  <c:v>14.070279702127658</c:v>
                </c:pt>
                <c:pt idx="17181">
                  <c:v>14.072825063829788</c:v>
                </c:pt>
                <c:pt idx="17182">
                  <c:v>14.074928851063829</c:v>
                </c:pt>
                <c:pt idx="17183">
                  <c:v>14.077448255319149</c:v>
                </c:pt>
                <c:pt idx="17184">
                  <c:v>14.07999365957447</c:v>
                </c:pt>
                <c:pt idx="17185">
                  <c:v>14.082954638297874</c:v>
                </c:pt>
                <c:pt idx="17186">
                  <c:v>14.08591561702128</c:v>
                </c:pt>
                <c:pt idx="17187">
                  <c:v>14.088435021276601</c:v>
                </c:pt>
                <c:pt idx="17188">
                  <c:v>14.091369957446814</c:v>
                </c:pt>
                <c:pt idx="17189">
                  <c:v>14.093915319148943</c:v>
                </c:pt>
                <c:pt idx="17190">
                  <c:v>14.097291872340433</c:v>
                </c:pt>
                <c:pt idx="17191">
                  <c:v>14.10066838297873</c:v>
                </c:pt>
                <c:pt idx="17192">
                  <c:v>14.103629319148943</c:v>
                </c:pt>
                <c:pt idx="17193">
                  <c:v>14.106148723404266</c:v>
                </c:pt>
                <c:pt idx="17194">
                  <c:v>14.108668127659586</c:v>
                </c:pt>
                <c:pt idx="17195">
                  <c:v>14.111187531914906</c:v>
                </c:pt>
                <c:pt idx="17196">
                  <c:v>14.114122510638309</c:v>
                </c:pt>
                <c:pt idx="17197">
                  <c:v>14.116667872340432</c:v>
                </c:pt>
                <c:pt idx="17198">
                  <c:v>14.120459957446815</c:v>
                </c:pt>
                <c:pt idx="17199">
                  <c:v>14.12342093617022</c:v>
                </c:pt>
                <c:pt idx="17200">
                  <c:v>14.126797489361712</c:v>
                </c:pt>
                <c:pt idx="17201">
                  <c:v>14.129732468085114</c:v>
                </c:pt>
                <c:pt idx="17202">
                  <c:v>14.132251872340435</c:v>
                </c:pt>
                <c:pt idx="17203">
                  <c:v>14.134771276595751</c:v>
                </c:pt>
                <c:pt idx="17204">
                  <c:v>14.13729068085107</c:v>
                </c:pt>
                <c:pt idx="17205">
                  <c:v>14.139836085106387</c:v>
                </c:pt>
                <c:pt idx="17206">
                  <c:v>14.141939914893621</c:v>
                </c:pt>
                <c:pt idx="17207">
                  <c:v>14.143212638297875</c:v>
                </c:pt>
                <c:pt idx="17208">
                  <c:v>14.144069787234047</c:v>
                </c:pt>
                <c:pt idx="17209">
                  <c:v>14.145758042553192</c:v>
                </c:pt>
                <c:pt idx="17210">
                  <c:v>14.147446297872341</c:v>
                </c:pt>
                <c:pt idx="17211">
                  <c:v>14.149134553191489</c:v>
                </c:pt>
                <c:pt idx="17212">
                  <c:v>14.150822808510638</c:v>
                </c:pt>
                <c:pt idx="17213">
                  <c:v>14.152095489361701</c:v>
                </c:pt>
                <c:pt idx="17214">
                  <c:v>14.152537063829786</c:v>
                </c:pt>
                <c:pt idx="17215">
                  <c:v>14.152537063829788</c:v>
                </c:pt>
                <c:pt idx="17216">
                  <c:v>14.152537063829786</c:v>
                </c:pt>
                <c:pt idx="17217">
                  <c:v>14.152978638297869</c:v>
                </c:pt>
                <c:pt idx="17218">
                  <c:v>14.15380978723404</c:v>
                </c:pt>
                <c:pt idx="17219">
                  <c:v>14.15466693617021</c:v>
                </c:pt>
                <c:pt idx="17220">
                  <c:v>14.155524085106382</c:v>
                </c:pt>
                <c:pt idx="17221">
                  <c:v>14.157212340425531</c:v>
                </c:pt>
                <c:pt idx="17222">
                  <c:v>14.157627914893617</c:v>
                </c:pt>
                <c:pt idx="17223">
                  <c:v>14.158043489361699</c:v>
                </c:pt>
                <c:pt idx="17224">
                  <c:v>14.158874638297871</c:v>
                </c:pt>
                <c:pt idx="17225">
                  <c:v>14.159290212765956</c:v>
                </c:pt>
                <c:pt idx="17226">
                  <c:v>14.159290212765956</c:v>
                </c:pt>
                <c:pt idx="17227">
                  <c:v>14.15929021276596</c:v>
                </c:pt>
                <c:pt idx="17228">
                  <c:v>14.158848638297874</c:v>
                </c:pt>
                <c:pt idx="17229">
                  <c:v>14.159705787234044</c:v>
                </c:pt>
                <c:pt idx="17230">
                  <c:v>14.160978468085109</c:v>
                </c:pt>
                <c:pt idx="17231">
                  <c:v>14.162666723404259</c:v>
                </c:pt>
                <c:pt idx="17232">
                  <c:v>14.163939404255322</c:v>
                </c:pt>
                <c:pt idx="17233">
                  <c:v>14.165212085106385</c:v>
                </c:pt>
                <c:pt idx="17234">
                  <c:v>14.165627617021279</c:v>
                </c:pt>
                <c:pt idx="17235">
                  <c:v>14.165627617021279</c:v>
                </c:pt>
                <c:pt idx="17236">
                  <c:v>14.165186042553191</c:v>
                </c:pt>
                <c:pt idx="17237">
                  <c:v>14.163497744680852</c:v>
                </c:pt>
                <c:pt idx="17238">
                  <c:v>14.162225063829791</c:v>
                </c:pt>
                <c:pt idx="17239">
                  <c:v>14.160536808510642</c:v>
                </c:pt>
                <c:pt idx="17240">
                  <c:v>14.158017404255322</c:v>
                </c:pt>
                <c:pt idx="17241">
                  <c:v>14.155913574468087</c:v>
                </c:pt>
                <c:pt idx="17242">
                  <c:v>14.154640851063832</c:v>
                </c:pt>
                <c:pt idx="17243">
                  <c:v>14.152952553191488</c:v>
                </c:pt>
                <c:pt idx="17244">
                  <c:v>14.152095446808511</c:v>
                </c:pt>
                <c:pt idx="17245">
                  <c:v>14.149576042553191</c:v>
                </c:pt>
                <c:pt idx="17246">
                  <c:v>14.146615063829787</c:v>
                </c:pt>
                <c:pt idx="17247">
                  <c:v>14.143680085106384</c:v>
                </c:pt>
                <c:pt idx="17248">
                  <c:v>14.140745106382978</c:v>
                </c:pt>
                <c:pt idx="17249">
                  <c:v>14.138641276595743</c:v>
                </c:pt>
                <c:pt idx="17250">
                  <c:v>14.137368595744681</c:v>
                </c:pt>
                <c:pt idx="17251">
                  <c:v>14.136095914893618</c:v>
                </c:pt>
                <c:pt idx="17252">
                  <c:v>14.134823234042553</c:v>
                </c:pt>
                <c:pt idx="17253">
                  <c:v>14.134407659574469</c:v>
                </c:pt>
                <c:pt idx="17254">
                  <c:v>14.134823234042555</c:v>
                </c:pt>
                <c:pt idx="17255">
                  <c:v>14.13609591489362</c:v>
                </c:pt>
                <c:pt idx="17256">
                  <c:v>14.137784170212768</c:v>
                </c:pt>
                <c:pt idx="17257">
                  <c:v>14.13861531914894</c:v>
                </c:pt>
                <c:pt idx="17258">
                  <c:v>14.139030893617027</c:v>
                </c:pt>
                <c:pt idx="17259">
                  <c:v>14.139030893617031</c:v>
                </c:pt>
                <c:pt idx="17260">
                  <c:v>14.138173744680858</c:v>
                </c:pt>
                <c:pt idx="17261">
                  <c:v>14.13773217021277</c:v>
                </c:pt>
                <c:pt idx="17262">
                  <c:v>14.137290595744684</c:v>
                </c:pt>
                <c:pt idx="17263">
                  <c:v>14.136433489361705</c:v>
                </c:pt>
                <c:pt idx="17264">
                  <c:v>14.134745234042557</c:v>
                </c:pt>
                <c:pt idx="17265">
                  <c:v>14.131368723404256</c:v>
                </c:pt>
                <c:pt idx="17266">
                  <c:v>14.127992212765962</c:v>
                </c:pt>
                <c:pt idx="17267">
                  <c:v>14.125888382978728</c:v>
                </c:pt>
                <c:pt idx="17268">
                  <c:v>14.123784553191491</c:v>
                </c:pt>
                <c:pt idx="17269">
                  <c:v>14.122096297872343</c:v>
                </c:pt>
                <c:pt idx="17270">
                  <c:v>14.119992468085108</c:v>
                </c:pt>
                <c:pt idx="17271">
                  <c:v>14.11747306382979</c:v>
                </c:pt>
                <c:pt idx="17272">
                  <c:v>14.115369234042557</c:v>
                </c:pt>
                <c:pt idx="17273">
                  <c:v>14.113680978723405</c:v>
                </c:pt>
                <c:pt idx="17274">
                  <c:v>14.111551148936172</c:v>
                </c:pt>
                <c:pt idx="17275">
                  <c:v>14.109862893617024</c:v>
                </c:pt>
                <c:pt idx="17276">
                  <c:v>14.107317489361701</c:v>
                </c:pt>
                <c:pt idx="17277">
                  <c:v>14.104772085106381</c:v>
                </c:pt>
                <c:pt idx="17278">
                  <c:v>14.102226680851063</c:v>
                </c:pt>
                <c:pt idx="17279">
                  <c:v>14.099681276595742</c:v>
                </c:pt>
                <c:pt idx="17280">
                  <c:v>14.097577446808506</c:v>
                </c:pt>
                <c:pt idx="17281">
                  <c:v>14.096330765957443</c:v>
                </c:pt>
                <c:pt idx="17282">
                  <c:v>14.095084085106379</c:v>
                </c:pt>
                <c:pt idx="17283">
                  <c:v>14.092564723404251</c:v>
                </c:pt>
                <c:pt idx="17284">
                  <c:v>14.090460936170208</c:v>
                </c:pt>
                <c:pt idx="17285">
                  <c:v>14.088357106382974</c:v>
                </c:pt>
                <c:pt idx="17286">
                  <c:v>14.087084425531911</c:v>
                </c:pt>
                <c:pt idx="17287">
                  <c:v>14.085811744680846</c:v>
                </c:pt>
                <c:pt idx="17288">
                  <c:v>14.084123489361694</c:v>
                </c:pt>
                <c:pt idx="17289">
                  <c:v>14.082435234042546</c:v>
                </c:pt>
                <c:pt idx="17290">
                  <c:v>14.080746978723395</c:v>
                </c:pt>
                <c:pt idx="17291">
                  <c:v>14.078227574468075</c:v>
                </c:pt>
                <c:pt idx="17292">
                  <c:v>14.07653931914893</c:v>
                </c:pt>
                <c:pt idx="17293">
                  <c:v>14.075292638297862</c:v>
                </c:pt>
                <c:pt idx="17294">
                  <c:v>14.074019957446799</c:v>
                </c:pt>
                <c:pt idx="17295">
                  <c:v>14.072747276595736</c:v>
                </c:pt>
                <c:pt idx="17296">
                  <c:v>14.071474595744672</c:v>
                </c:pt>
                <c:pt idx="17297">
                  <c:v>14.069786297872332</c:v>
                </c:pt>
                <c:pt idx="17298">
                  <c:v>14.068097999999992</c:v>
                </c:pt>
                <c:pt idx="17299">
                  <c:v>14.066825276595738</c:v>
                </c:pt>
                <c:pt idx="17300">
                  <c:v>14.065552553191482</c:v>
                </c:pt>
                <c:pt idx="17301">
                  <c:v>14.063864255319139</c:v>
                </c:pt>
                <c:pt idx="17302">
                  <c:v>14.06217599999999</c:v>
                </c:pt>
                <c:pt idx="17303">
                  <c:v>14.060903319148927</c:v>
                </c:pt>
                <c:pt idx="17304">
                  <c:v>14.059656595744672</c:v>
                </c:pt>
                <c:pt idx="17305">
                  <c:v>14.05796829787233</c:v>
                </c:pt>
                <c:pt idx="17306">
                  <c:v>14.056695574468074</c:v>
                </c:pt>
                <c:pt idx="17307">
                  <c:v>14.056695574468074</c:v>
                </c:pt>
                <c:pt idx="17308">
                  <c:v>14.056695574468074</c:v>
                </c:pt>
                <c:pt idx="17309">
                  <c:v>14.056695574468076</c:v>
                </c:pt>
                <c:pt idx="17310">
                  <c:v>14.056695574468076</c:v>
                </c:pt>
                <c:pt idx="17311">
                  <c:v>14.05752672340425</c:v>
                </c:pt>
                <c:pt idx="17312">
                  <c:v>14.05838382978723</c:v>
                </c:pt>
                <c:pt idx="17313">
                  <c:v>14.059656510638295</c:v>
                </c:pt>
                <c:pt idx="17314">
                  <c:v>14.060487659574466</c:v>
                </c:pt>
                <c:pt idx="17315">
                  <c:v>14.061318808510638</c:v>
                </c:pt>
                <c:pt idx="17316">
                  <c:v>14.061734382978726</c:v>
                </c:pt>
                <c:pt idx="17317">
                  <c:v>14.062149957446815</c:v>
                </c:pt>
                <c:pt idx="17318">
                  <c:v>14.062149957446815</c:v>
                </c:pt>
                <c:pt idx="17319">
                  <c:v>14.061708382978731</c:v>
                </c:pt>
                <c:pt idx="17320">
                  <c:v>14.061708382978731</c:v>
                </c:pt>
                <c:pt idx="17321">
                  <c:v>14.062981106382985</c:v>
                </c:pt>
                <c:pt idx="17322">
                  <c:v>14.064669361702133</c:v>
                </c:pt>
                <c:pt idx="17323">
                  <c:v>14.065942085106391</c:v>
                </c:pt>
                <c:pt idx="17324">
                  <c:v>14.066799234042559</c:v>
                </c:pt>
                <c:pt idx="17325">
                  <c:v>14.068487489361706</c:v>
                </c:pt>
                <c:pt idx="17326">
                  <c:v>14.070175744680851</c:v>
                </c:pt>
                <c:pt idx="17327">
                  <c:v>14.072279574468086</c:v>
                </c:pt>
                <c:pt idx="17328">
                  <c:v>14.07438340425532</c:v>
                </c:pt>
                <c:pt idx="17329">
                  <c:v>14.076071659574469</c:v>
                </c:pt>
                <c:pt idx="17330">
                  <c:v>14.078591021276594</c:v>
                </c:pt>
                <c:pt idx="17331">
                  <c:v>14.080694808510636</c:v>
                </c:pt>
                <c:pt idx="17332">
                  <c:v>14.08279863829787</c:v>
                </c:pt>
                <c:pt idx="17333">
                  <c:v>14.08490242553191</c:v>
                </c:pt>
                <c:pt idx="17334">
                  <c:v>14.087863361702121</c:v>
                </c:pt>
                <c:pt idx="17335">
                  <c:v>14.09123987234042</c:v>
                </c:pt>
                <c:pt idx="17336">
                  <c:v>14.094616425531912</c:v>
                </c:pt>
                <c:pt idx="17337">
                  <c:v>14.097161829787231</c:v>
                </c:pt>
                <c:pt idx="17338">
                  <c:v>14.099265659574465</c:v>
                </c:pt>
                <c:pt idx="17339">
                  <c:v>14.100953914893616</c:v>
                </c:pt>
                <c:pt idx="17340">
                  <c:v>14.103473319148936</c:v>
                </c:pt>
                <c:pt idx="17341">
                  <c:v>14.105161574468088</c:v>
                </c:pt>
                <c:pt idx="17342">
                  <c:v>14.106849829787235</c:v>
                </c:pt>
                <c:pt idx="17343">
                  <c:v>14.107706936170214</c:v>
                </c:pt>
                <c:pt idx="17344">
                  <c:v>14.108979659574469</c:v>
                </c:pt>
                <c:pt idx="17345">
                  <c:v>14.110252382978727</c:v>
                </c:pt>
                <c:pt idx="17346">
                  <c:v>14.111525106382981</c:v>
                </c:pt>
                <c:pt idx="17347">
                  <c:v>14.112382255319151</c:v>
                </c:pt>
                <c:pt idx="17348">
                  <c:v>14.113654978723408</c:v>
                </c:pt>
                <c:pt idx="17349">
                  <c:v>14.114070553191494</c:v>
                </c:pt>
                <c:pt idx="17350">
                  <c:v>14.113654978723408</c:v>
                </c:pt>
                <c:pt idx="17351">
                  <c:v>14.113654978723408</c:v>
                </c:pt>
                <c:pt idx="17352">
                  <c:v>14.113239446808514</c:v>
                </c:pt>
                <c:pt idx="17353">
                  <c:v>14.1136810212766</c:v>
                </c:pt>
                <c:pt idx="17354">
                  <c:v>14.113681021276596</c:v>
                </c:pt>
                <c:pt idx="17355">
                  <c:v>14.114538170212768</c:v>
                </c:pt>
                <c:pt idx="17356">
                  <c:v>14.11539531914894</c:v>
                </c:pt>
                <c:pt idx="17357">
                  <c:v>14.117499148936176</c:v>
                </c:pt>
                <c:pt idx="17358">
                  <c:v>14.119602978723407</c:v>
                </c:pt>
                <c:pt idx="17359">
                  <c:v>14.122979489361704</c:v>
                </c:pt>
                <c:pt idx="17360">
                  <c:v>14.126771574468087</c:v>
                </c:pt>
                <c:pt idx="17361">
                  <c:v>14.1297325106383</c:v>
                </c:pt>
                <c:pt idx="17362">
                  <c:v>14.132277872340428</c:v>
                </c:pt>
                <c:pt idx="17363">
                  <c:v>14.135238808510641</c:v>
                </c:pt>
                <c:pt idx="17364">
                  <c:v>14.137784170212768</c:v>
                </c:pt>
                <c:pt idx="17365">
                  <c:v>14.140719148936174</c:v>
                </c:pt>
                <c:pt idx="17366">
                  <c:v>14.14368012765958</c:v>
                </c:pt>
                <c:pt idx="17367">
                  <c:v>14.145783957446811</c:v>
                </c:pt>
                <c:pt idx="17368">
                  <c:v>14.147472212765958</c:v>
                </c:pt>
                <c:pt idx="17369">
                  <c:v>14.147913787234042</c:v>
                </c:pt>
                <c:pt idx="17370">
                  <c:v>14.149186468085109</c:v>
                </c:pt>
                <c:pt idx="17371">
                  <c:v>14.150459148936172</c:v>
                </c:pt>
                <c:pt idx="17372">
                  <c:v>14.150900723404254</c:v>
                </c:pt>
                <c:pt idx="17373">
                  <c:v>14.150485191489363</c:v>
                </c:pt>
                <c:pt idx="17374">
                  <c:v>14.149628042553191</c:v>
                </c:pt>
                <c:pt idx="17375">
                  <c:v>14.147939787234042</c:v>
                </c:pt>
                <c:pt idx="17376">
                  <c:v>14.145394425531912</c:v>
                </c:pt>
                <c:pt idx="17377">
                  <c:v>14.143706170212763</c:v>
                </c:pt>
                <c:pt idx="17378">
                  <c:v>14.142017914893612</c:v>
                </c:pt>
                <c:pt idx="17379">
                  <c:v>14.141186765957441</c:v>
                </c:pt>
                <c:pt idx="17380">
                  <c:v>14.140355659574466</c:v>
                </c:pt>
                <c:pt idx="17381">
                  <c:v>14.139498510638296</c:v>
                </c:pt>
                <c:pt idx="17382">
                  <c:v>14.138225787234038</c:v>
                </c:pt>
                <c:pt idx="17383">
                  <c:v>14.136979063829784</c:v>
                </c:pt>
                <c:pt idx="17384">
                  <c:v>14.136979063829784</c:v>
                </c:pt>
                <c:pt idx="17385">
                  <c:v>14.136979063829784</c:v>
                </c:pt>
                <c:pt idx="17386">
                  <c:v>14.136979063829784</c:v>
                </c:pt>
                <c:pt idx="17387">
                  <c:v>14.136147914893614</c:v>
                </c:pt>
                <c:pt idx="17388">
                  <c:v>14.1365634893617</c:v>
                </c:pt>
                <c:pt idx="17389">
                  <c:v>14.136979063829786</c:v>
                </c:pt>
                <c:pt idx="17390">
                  <c:v>14.13822578723404</c:v>
                </c:pt>
                <c:pt idx="17391">
                  <c:v>14.138641361702129</c:v>
                </c:pt>
                <c:pt idx="17392">
                  <c:v>14.139914042553194</c:v>
                </c:pt>
                <c:pt idx="17393">
                  <c:v>14.141602297872344</c:v>
                </c:pt>
                <c:pt idx="17394">
                  <c:v>14.143290553191493</c:v>
                </c:pt>
                <c:pt idx="17395">
                  <c:v>14.14414765957447</c:v>
                </c:pt>
                <c:pt idx="17396">
                  <c:v>14.144978808510642</c:v>
                </c:pt>
                <c:pt idx="17397">
                  <c:v>14.145809957446813</c:v>
                </c:pt>
                <c:pt idx="17398">
                  <c:v>14.146641106382985</c:v>
                </c:pt>
                <c:pt idx="17399">
                  <c:v>14.147913787234048</c:v>
                </c:pt>
                <c:pt idx="17400">
                  <c:v>14.148744936170216</c:v>
                </c:pt>
                <c:pt idx="17401">
                  <c:v>14.150874765957449</c:v>
                </c:pt>
                <c:pt idx="17402">
                  <c:v>14.152563021276597</c:v>
                </c:pt>
                <c:pt idx="17403">
                  <c:v>14.154251276595746</c:v>
                </c:pt>
                <c:pt idx="17404">
                  <c:v>14.153835702127662</c:v>
                </c:pt>
                <c:pt idx="17405">
                  <c:v>14.15300455319149</c:v>
                </c:pt>
                <c:pt idx="17406">
                  <c:v>14.151316297872341</c:v>
                </c:pt>
                <c:pt idx="17407">
                  <c:v>14.149212468085107</c:v>
                </c:pt>
                <c:pt idx="17408">
                  <c:v>14.147524212765957</c:v>
                </c:pt>
                <c:pt idx="17409">
                  <c:v>14.145835957446808</c:v>
                </c:pt>
                <c:pt idx="17410">
                  <c:v>14.144147702127659</c:v>
                </c:pt>
                <c:pt idx="17411">
                  <c:v>14.142875021276597</c:v>
                </c:pt>
                <c:pt idx="17412">
                  <c:v>14.142459446808511</c:v>
                </c:pt>
                <c:pt idx="17413">
                  <c:v>14.142459446808514</c:v>
                </c:pt>
                <c:pt idx="17414">
                  <c:v>14.142875021276597</c:v>
                </c:pt>
                <c:pt idx="17415">
                  <c:v>14.142875021276597</c:v>
                </c:pt>
                <c:pt idx="17416">
                  <c:v>14.142875021276597</c:v>
                </c:pt>
                <c:pt idx="17417">
                  <c:v>14.142017872340427</c:v>
                </c:pt>
                <c:pt idx="17418">
                  <c:v>14.141160765957448</c:v>
                </c:pt>
                <c:pt idx="17419">
                  <c:v>14.140303659574471</c:v>
                </c:pt>
                <c:pt idx="17420">
                  <c:v>14.140719191489366</c:v>
                </c:pt>
                <c:pt idx="17421">
                  <c:v>14.140719191489364</c:v>
                </c:pt>
                <c:pt idx="17422">
                  <c:v>14.14113476595745</c:v>
                </c:pt>
                <c:pt idx="17423">
                  <c:v>14.1428230212766</c:v>
                </c:pt>
                <c:pt idx="17424">
                  <c:v>14.143680170212772</c:v>
                </c:pt>
                <c:pt idx="17425">
                  <c:v>14.14453731914894</c:v>
                </c:pt>
                <c:pt idx="17426">
                  <c:v>14.144952893617026</c:v>
                </c:pt>
                <c:pt idx="17427">
                  <c:v>14.144952893617027</c:v>
                </c:pt>
                <c:pt idx="17428">
                  <c:v>14.144121787234047</c:v>
                </c:pt>
                <c:pt idx="17429">
                  <c:v>14.143290680851068</c:v>
                </c:pt>
                <c:pt idx="17430">
                  <c:v>14.142018000000006</c:v>
                </c:pt>
                <c:pt idx="17431">
                  <c:v>14.140329744680859</c:v>
                </c:pt>
                <c:pt idx="17432">
                  <c:v>14.13864148936171</c:v>
                </c:pt>
                <c:pt idx="17433">
                  <c:v>14.137368808510645</c:v>
                </c:pt>
                <c:pt idx="17434">
                  <c:v>14.136096127659583</c:v>
                </c:pt>
                <c:pt idx="17435">
                  <c:v>14.134407872340431</c:v>
                </c:pt>
                <c:pt idx="17436">
                  <c:v>14.1323040425532</c:v>
                </c:pt>
                <c:pt idx="17437">
                  <c:v>14.129369063829794</c:v>
                </c:pt>
                <c:pt idx="17438">
                  <c:v>14.126434085106387</c:v>
                </c:pt>
                <c:pt idx="17439">
                  <c:v>14.12305757446809</c:v>
                </c:pt>
                <c:pt idx="17440">
                  <c:v>14.118849914893623</c:v>
                </c:pt>
                <c:pt idx="17441">
                  <c:v>14.115473404255322</c:v>
                </c:pt>
                <c:pt idx="17442">
                  <c:v>14.112512468085111</c:v>
                </c:pt>
                <c:pt idx="17443">
                  <c:v>14.110408638297878</c:v>
                </c:pt>
                <c:pt idx="17444">
                  <c:v>14.10872038297873</c:v>
                </c:pt>
                <c:pt idx="17445">
                  <c:v>14.106616553191495</c:v>
                </c:pt>
                <c:pt idx="17446">
                  <c:v>14.105343872340429</c:v>
                </c:pt>
                <c:pt idx="17447">
                  <c:v>14.104071148936175</c:v>
                </c:pt>
                <c:pt idx="17448">
                  <c:v>14.102382893617026</c:v>
                </c:pt>
                <c:pt idx="17449">
                  <c:v>14.10027906382979</c:v>
                </c:pt>
                <c:pt idx="17450">
                  <c:v>14.098590808510643</c:v>
                </c:pt>
                <c:pt idx="17451">
                  <c:v>14.097759659574473</c:v>
                </c:pt>
                <c:pt idx="17452">
                  <c:v>14.097344085106387</c:v>
                </c:pt>
                <c:pt idx="17453">
                  <c:v>14.098175234042559</c:v>
                </c:pt>
                <c:pt idx="17454">
                  <c:v>14.099006382978727</c:v>
                </c:pt>
                <c:pt idx="17455">
                  <c:v>14.099837531914895</c:v>
                </c:pt>
                <c:pt idx="17456">
                  <c:v>14.101084255319153</c:v>
                </c:pt>
                <c:pt idx="17457">
                  <c:v>14.101084255319153</c:v>
                </c:pt>
                <c:pt idx="17458">
                  <c:v>14.101499829787238</c:v>
                </c:pt>
                <c:pt idx="17459">
                  <c:v>14.101084255319156</c:v>
                </c:pt>
                <c:pt idx="17460">
                  <c:v>14.101084255319156</c:v>
                </c:pt>
                <c:pt idx="17461">
                  <c:v>14.101941361702133</c:v>
                </c:pt>
                <c:pt idx="17462">
                  <c:v>14.102356936170221</c:v>
                </c:pt>
                <c:pt idx="17463">
                  <c:v>14.103188085106389</c:v>
                </c:pt>
                <c:pt idx="17464">
                  <c:v>14.104460808510646</c:v>
                </c:pt>
                <c:pt idx="17465">
                  <c:v>14.105733489361709</c:v>
                </c:pt>
                <c:pt idx="17466">
                  <c:v>14.107006170212772</c:v>
                </c:pt>
                <c:pt idx="17467">
                  <c:v>14.107447744680854</c:v>
                </c:pt>
                <c:pt idx="17468">
                  <c:v>14.107889319148939</c:v>
                </c:pt>
                <c:pt idx="17469">
                  <c:v>14.108304851063831</c:v>
                </c:pt>
                <c:pt idx="17470">
                  <c:v>14.10916195744681</c:v>
                </c:pt>
                <c:pt idx="17471">
                  <c:v>14.109993063829789</c:v>
                </c:pt>
                <c:pt idx="17472">
                  <c:v>14.111265744680852</c:v>
                </c:pt>
                <c:pt idx="17473">
                  <c:v>14.113369574468086</c:v>
                </c:pt>
                <c:pt idx="17474">
                  <c:v>14.115057829787235</c:v>
                </c:pt>
                <c:pt idx="17475">
                  <c:v>14.117161659574471</c:v>
                </c:pt>
                <c:pt idx="17476">
                  <c:v>14.11884991489362</c:v>
                </c:pt>
                <c:pt idx="17477">
                  <c:v>14.120122595744681</c:v>
                </c:pt>
                <c:pt idx="17478">
                  <c:v>14.121810851063831</c:v>
                </c:pt>
                <c:pt idx="17479">
                  <c:v>14.123083531914894</c:v>
                </c:pt>
                <c:pt idx="17480">
                  <c:v>14.123914638297872</c:v>
                </c:pt>
                <c:pt idx="17481">
                  <c:v>14.125187319148937</c:v>
                </c:pt>
                <c:pt idx="17482">
                  <c:v>14.12646</c:v>
                </c:pt>
                <c:pt idx="17483">
                  <c:v>14.128563829787234</c:v>
                </c:pt>
                <c:pt idx="17484">
                  <c:v>14.131498808510642</c:v>
                </c:pt>
                <c:pt idx="17485">
                  <c:v>14.134433787234046</c:v>
                </c:pt>
                <c:pt idx="17486">
                  <c:v>14.136953191489368</c:v>
                </c:pt>
                <c:pt idx="17487">
                  <c:v>14.139472595744687</c:v>
                </c:pt>
                <c:pt idx="17488">
                  <c:v>14.141160851063836</c:v>
                </c:pt>
                <c:pt idx="17489">
                  <c:v>14.141991957446814</c:v>
                </c:pt>
                <c:pt idx="17490">
                  <c:v>14.142849063829793</c:v>
                </c:pt>
                <c:pt idx="17491">
                  <c:v>14.143706170212774</c:v>
                </c:pt>
                <c:pt idx="17492">
                  <c:v>14.144978851063836</c:v>
                </c:pt>
                <c:pt idx="17493">
                  <c:v>14.146251531914899</c:v>
                </c:pt>
                <c:pt idx="17494">
                  <c:v>14.146251531914899</c:v>
                </c:pt>
                <c:pt idx="17495">
                  <c:v>14.146667106382981</c:v>
                </c:pt>
                <c:pt idx="17496">
                  <c:v>14.147082680851065</c:v>
                </c:pt>
                <c:pt idx="17497">
                  <c:v>14.146667106382978</c:v>
                </c:pt>
                <c:pt idx="17498">
                  <c:v>14.145810000000001</c:v>
                </c:pt>
                <c:pt idx="17499">
                  <c:v>14.145368425531911</c:v>
                </c:pt>
                <c:pt idx="17500">
                  <c:v>14.143264595744681</c:v>
                </c:pt>
                <c:pt idx="17501">
                  <c:v>14.141576340425534</c:v>
                </c:pt>
                <c:pt idx="17502">
                  <c:v>14.139472510638303</c:v>
                </c:pt>
                <c:pt idx="17503">
                  <c:v>14.137368680851068</c:v>
                </c:pt>
                <c:pt idx="17504">
                  <c:v>14.136096000000006</c:v>
                </c:pt>
                <c:pt idx="17505">
                  <c:v>14.134407744680859</c:v>
                </c:pt>
                <c:pt idx="17506">
                  <c:v>14.13271948936171</c:v>
                </c:pt>
                <c:pt idx="17507">
                  <c:v>14.130200085106392</c:v>
                </c:pt>
                <c:pt idx="17508">
                  <c:v>14.127239148936177</c:v>
                </c:pt>
                <c:pt idx="17509">
                  <c:v>14.125135319148946</c:v>
                </c:pt>
                <c:pt idx="17510">
                  <c:v>14.123862595744688</c:v>
                </c:pt>
                <c:pt idx="17511">
                  <c:v>14.12217434042554</c:v>
                </c:pt>
                <c:pt idx="17512">
                  <c:v>14.120901659574475</c:v>
                </c:pt>
                <c:pt idx="17513">
                  <c:v>14.119628978723409</c:v>
                </c:pt>
                <c:pt idx="17514">
                  <c:v>14.119187404255324</c:v>
                </c:pt>
                <c:pt idx="17515">
                  <c:v>14.118330297872344</c:v>
                </c:pt>
                <c:pt idx="17516">
                  <c:v>14.118771872340428</c:v>
                </c:pt>
                <c:pt idx="17517">
                  <c:v>14.118330297872342</c:v>
                </c:pt>
                <c:pt idx="17518">
                  <c:v>14.11918744680851</c:v>
                </c:pt>
                <c:pt idx="17519">
                  <c:v>14.12001859574468</c:v>
                </c:pt>
                <c:pt idx="17520">
                  <c:v>14.120434170212768</c:v>
                </c:pt>
                <c:pt idx="17521">
                  <c:v>14.121265319148939</c:v>
                </c:pt>
                <c:pt idx="17522">
                  <c:v>14.122122425531915</c:v>
                </c:pt>
                <c:pt idx="17523">
                  <c:v>14.123395106382977</c:v>
                </c:pt>
                <c:pt idx="17524">
                  <c:v>14.124226255319147</c:v>
                </c:pt>
                <c:pt idx="17525">
                  <c:v>14.12381068085106</c:v>
                </c:pt>
                <c:pt idx="17526">
                  <c:v>14.12381068085106</c:v>
                </c:pt>
                <c:pt idx="17527">
                  <c:v>14.124667829787231</c:v>
                </c:pt>
                <c:pt idx="17528">
                  <c:v>14.125083404255319</c:v>
                </c:pt>
                <c:pt idx="17529">
                  <c:v>14.125498978723403</c:v>
                </c:pt>
                <c:pt idx="17530">
                  <c:v>14.125083404255319</c:v>
                </c:pt>
                <c:pt idx="17531">
                  <c:v>14.125083404255319</c:v>
                </c:pt>
                <c:pt idx="17532">
                  <c:v>14.125083404255321</c:v>
                </c:pt>
                <c:pt idx="17533">
                  <c:v>14.125083404255324</c:v>
                </c:pt>
                <c:pt idx="17534">
                  <c:v>14.124667829787239</c:v>
                </c:pt>
                <c:pt idx="17535">
                  <c:v>14.123810680851067</c:v>
                </c:pt>
                <c:pt idx="17536">
                  <c:v>14.123810680851067</c:v>
                </c:pt>
                <c:pt idx="17537">
                  <c:v>14.124226255319153</c:v>
                </c:pt>
                <c:pt idx="17538">
                  <c:v>14.124226255319153</c:v>
                </c:pt>
                <c:pt idx="17539">
                  <c:v>14.125057404255323</c:v>
                </c:pt>
                <c:pt idx="17540">
                  <c:v>14.12547297872341</c:v>
                </c:pt>
                <c:pt idx="17541">
                  <c:v>14.127602808510641</c:v>
                </c:pt>
                <c:pt idx="17542">
                  <c:v>14.128875489361704</c:v>
                </c:pt>
                <c:pt idx="17543">
                  <c:v>14.129706638297874</c:v>
                </c:pt>
                <c:pt idx="17544">
                  <c:v>14.131810468085108</c:v>
                </c:pt>
                <c:pt idx="17545">
                  <c:v>14.13477140425532</c:v>
                </c:pt>
                <c:pt idx="17546">
                  <c:v>14.137732382978724</c:v>
                </c:pt>
                <c:pt idx="17547">
                  <c:v>14.140693319148937</c:v>
                </c:pt>
                <c:pt idx="17548">
                  <c:v>14.142797148936172</c:v>
                </c:pt>
                <c:pt idx="17549">
                  <c:v>14.145342510638297</c:v>
                </c:pt>
                <c:pt idx="17550">
                  <c:v>14.147446340425532</c:v>
                </c:pt>
                <c:pt idx="17551">
                  <c:v>14.149991702127661</c:v>
                </c:pt>
                <c:pt idx="17552">
                  <c:v>14.152095531914897</c:v>
                </c:pt>
                <c:pt idx="17553">
                  <c:v>14.154199361702132</c:v>
                </c:pt>
                <c:pt idx="17554">
                  <c:v>14.156718765957448</c:v>
                </c:pt>
                <c:pt idx="17555">
                  <c:v>14.157991446808511</c:v>
                </c:pt>
                <c:pt idx="17556">
                  <c:v>14.159264127659574</c:v>
                </c:pt>
                <c:pt idx="17557">
                  <c:v>14.158848595744683</c:v>
                </c:pt>
                <c:pt idx="17558">
                  <c:v>14.159264127659577</c:v>
                </c:pt>
                <c:pt idx="17559">
                  <c:v>14.159679659574469</c:v>
                </c:pt>
                <c:pt idx="17560">
                  <c:v>14.159679659574469</c:v>
                </c:pt>
                <c:pt idx="17561">
                  <c:v>14.159264127659577</c:v>
                </c:pt>
                <c:pt idx="17562">
                  <c:v>14.159264127659577</c:v>
                </c:pt>
                <c:pt idx="17563">
                  <c:v>14.15882255319149</c:v>
                </c:pt>
                <c:pt idx="17564">
                  <c:v>14.159264127659574</c:v>
                </c:pt>
                <c:pt idx="17565">
                  <c:v>14.157991446808511</c:v>
                </c:pt>
                <c:pt idx="17566">
                  <c:v>14.156303191489366</c:v>
                </c:pt>
                <c:pt idx="17567">
                  <c:v>14.154614893617023</c:v>
                </c:pt>
                <c:pt idx="17568">
                  <c:v>14.153368170212765</c:v>
                </c:pt>
                <c:pt idx="17569">
                  <c:v>14.151238340425532</c:v>
                </c:pt>
                <c:pt idx="17570">
                  <c:v>14.149550085106384</c:v>
                </c:pt>
                <c:pt idx="17571">
                  <c:v>14.149134510638298</c:v>
                </c:pt>
                <c:pt idx="17572">
                  <c:v>14.149134510638296</c:v>
                </c:pt>
                <c:pt idx="17573">
                  <c:v>14.14955008510638</c:v>
                </c:pt>
                <c:pt idx="17574">
                  <c:v>14.14955008510638</c:v>
                </c:pt>
                <c:pt idx="17575">
                  <c:v>14.150381234042552</c:v>
                </c:pt>
                <c:pt idx="17576">
                  <c:v>14.151238340425529</c:v>
                </c:pt>
                <c:pt idx="17577">
                  <c:v>14.152069489361701</c:v>
                </c:pt>
                <c:pt idx="17578">
                  <c:v>14.151238340425532</c:v>
                </c:pt>
                <c:pt idx="17579">
                  <c:v>14.150407191489363</c:v>
                </c:pt>
                <c:pt idx="17580">
                  <c:v>14.149160468085109</c:v>
                </c:pt>
                <c:pt idx="17581">
                  <c:v>14.14999161702128</c:v>
                </c:pt>
                <c:pt idx="17582">
                  <c:v>14.151679914893622</c:v>
                </c:pt>
                <c:pt idx="17583">
                  <c:v>14.153809744680853</c:v>
                </c:pt>
                <c:pt idx="17584">
                  <c:v>14.154640893617024</c:v>
                </c:pt>
                <c:pt idx="17585">
                  <c:v>14.156329148936173</c:v>
                </c:pt>
                <c:pt idx="17586">
                  <c:v>14.156744723404259</c:v>
                </c:pt>
                <c:pt idx="17587">
                  <c:v>14.157160297872345</c:v>
                </c:pt>
                <c:pt idx="17588">
                  <c:v>14.157160297872343</c:v>
                </c:pt>
                <c:pt idx="17589">
                  <c:v>14.157160297872345</c:v>
                </c:pt>
                <c:pt idx="17590">
                  <c:v>14.158017404255322</c:v>
                </c:pt>
                <c:pt idx="17591">
                  <c:v>14.157160297872345</c:v>
                </c:pt>
                <c:pt idx="17592">
                  <c:v>14.155472042553194</c:v>
                </c:pt>
                <c:pt idx="17593">
                  <c:v>14.15336821276596</c:v>
                </c:pt>
                <c:pt idx="17594">
                  <c:v>14.152926680851069</c:v>
                </c:pt>
                <c:pt idx="17595">
                  <c:v>14.152926680851069</c:v>
                </c:pt>
                <c:pt idx="17596">
                  <c:v>14.153342255319155</c:v>
                </c:pt>
                <c:pt idx="17597">
                  <c:v>14.152926680851065</c:v>
                </c:pt>
                <c:pt idx="17598">
                  <c:v>14.152069574468088</c:v>
                </c:pt>
                <c:pt idx="17599">
                  <c:v>14.150822851063831</c:v>
                </c:pt>
                <c:pt idx="17600">
                  <c:v>14.150407276595748</c:v>
                </c:pt>
                <c:pt idx="17601">
                  <c:v>14.150407276595747</c:v>
                </c:pt>
                <c:pt idx="17602">
                  <c:v>14.151654000000002</c:v>
                </c:pt>
                <c:pt idx="17603">
                  <c:v>14.152069574468088</c:v>
                </c:pt>
                <c:pt idx="17604">
                  <c:v>14.153757829787237</c:v>
                </c:pt>
                <c:pt idx="17605">
                  <c:v>14.155030553191491</c:v>
                </c:pt>
                <c:pt idx="17606">
                  <c:v>14.155887702127663</c:v>
                </c:pt>
                <c:pt idx="17607">
                  <c:v>14.157160382978725</c:v>
                </c:pt>
                <c:pt idx="17608">
                  <c:v>14.158433063829788</c:v>
                </c:pt>
                <c:pt idx="17609">
                  <c:v>14.160121319148939</c:v>
                </c:pt>
                <c:pt idx="17610">
                  <c:v>14.16097846808511</c:v>
                </c:pt>
                <c:pt idx="17611">
                  <c:v>14.160978468085109</c:v>
                </c:pt>
                <c:pt idx="17612">
                  <c:v>14.160978468085109</c:v>
                </c:pt>
                <c:pt idx="17613">
                  <c:v>14.161835574468085</c:v>
                </c:pt>
                <c:pt idx="17614">
                  <c:v>14.162692723404255</c:v>
                </c:pt>
                <c:pt idx="17615">
                  <c:v>14.164380978723404</c:v>
                </c:pt>
                <c:pt idx="17616">
                  <c:v>14.166926382978724</c:v>
                </c:pt>
                <c:pt idx="17617">
                  <c:v>14.168173106382982</c:v>
                </c:pt>
                <c:pt idx="17618">
                  <c:v>14.169004255319152</c:v>
                </c:pt>
                <c:pt idx="17619">
                  <c:v>14.171108085106384</c:v>
                </c:pt>
                <c:pt idx="17620">
                  <c:v>14.172796340425535</c:v>
                </c:pt>
                <c:pt idx="17621">
                  <c:v>14.174484595744683</c:v>
                </c:pt>
                <c:pt idx="17622">
                  <c:v>14.17534170212766</c:v>
                </c:pt>
                <c:pt idx="17623">
                  <c:v>14.176172851063832</c:v>
                </c:pt>
                <c:pt idx="17624">
                  <c:v>14.177861106382982</c:v>
                </c:pt>
                <c:pt idx="17625">
                  <c:v>14.179964936170217</c:v>
                </c:pt>
                <c:pt idx="17626">
                  <c:v>14.182068765957451</c:v>
                </c:pt>
                <c:pt idx="17627">
                  <c:v>14.185003744680854</c:v>
                </c:pt>
                <c:pt idx="17628">
                  <c:v>14.186692000000003</c:v>
                </c:pt>
                <c:pt idx="17629">
                  <c:v>14.187964680851065</c:v>
                </c:pt>
                <c:pt idx="17630">
                  <c:v>14.189652936170218</c:v>
                </c:pt>
                <c:pt idx="17631">
                  <c:v>14.190510042553194</c:v>
                </c:pt>
                <c:pt idx="17632">
                  <c:v>14.190510042553193</c:v>
                </c:pt>
                <c:pt idx="17633">
                  <c:v>14.190951574468084</c:v>
                </c:pt>
                <c:pt idx="17634">
                  <c:v>14.191393106382975</c:v>
                </c:pt>
                <c:pt idx="17635">
                  <c:v>14.19095157446808</c:v>
                </c:pt>
                <c:pt idx="17636">
                  <c:v>14.19095157446808</c:v>
                </c:pt>
                <c:pt idx="17637">
                  <c:v>14.190951574468079</c:v>
                </c:pt>
                <c:pt idx="17638">
                  <c:v>14.19139310638297</c:v>
                </c:pt>
                <c:pt idx="17639">
                  <c:v>14.193081361702118</c:v>
                </c:pt>
                <c:pt idx="17640">
                  <c:v>14.195185191489353</c:v>
                </c:pt>
                <c:pt idx="17641">
                  <c:v>14.196873446808501</c:v>
                </c:pt>
                <c:pt idx="17642">
                  <c:v>14.199003234042546</c:v>
                </c:pt>
                <c:pt idx="17643">
                  <c:v>14.200275914893611</c:v>
                </c:pt>
                <c:pt idx="17644">
                  <c:v>14.202821276595742</c:v>
                </c:pt>
                <c:pt idx="17645">
                  <c:v>14.205366638297871</c:v>
                </c:pt>
                <c:pt idx="17646">
                  <c:v>14.20705489361702</c:v>
                </c:pt>
                <c:pt idx="17647">
                  <c:v>14.208327574468083</c:v>
                </c:pt>
                <c:pt idx="17648">
                  <c:v>14.20874314893617</c:v>
                </c:pt>
                <c:pt idx="17649">
                  <c:v>14.208327574468086</c:v>
                </c:pt>
                <c:pt idx="17650">
                  <c:v>14.207496425531916</c:v>
                </c:pt>
                <c:pt idx="17651">
                  <c:v>14.206665276595745</c:v>
                </c:pt>
                <c:pt idx="17652">
                  <c:v>14.204977021276596</c:v>
                </c:pt>
                <c:pt idx="17653">
                  <c:v>14.203704340425533</c:v>
                </c:pt>
                <c:pt idx="17654">
                  <c:v>14.202431659574467</c:v>
                </c:pt>
                <c:pt idx="17655">
                  <c:v>14.200327829787232</c:v>
                </c:pt>
                <c:pt idx="17656">
                  <c:v>14.196535744680853</c:v>
                </c:pt>
                <c:pt idx="17657">
                  <c:v>14.19274365957447</c:v>
                </c:pt>
                <c:pt idx="17658">
                  <c:v>14.188925574468088</c:v>
                </c:pt>
                <c:pt idx="17659">
                  <c:v>14.185133489361705</c:v>
                </c:pt>
                <c:pt idx="17660">
                  <c:v>14.180484297872342</c:v>
                </c:pt>
                <c:pt idx="17661">
                  <c:v>14.175419531914899</c:v>
                </c:pt>
                <c:pt idx="17662">
                  <c:v>14.169497659574473</c:v>
                </c:pt>
                <c:pt idx="17663">
                  <c:v>14.163160212765961</c:v>
                </c:pt>
                <c:pt idx="17664">
                  <c:v>14.157679872340427</c:v>
                </c:pt>
                <c:pt idx="17665">
                  <c:v>14.153472212765958</c:v>
                </c:pt>
                <c:pt idx="17666">
                  <c:v>14.148407446808513</c:v>
                </c:pt>
                <c:pt idx="17667">
                  <c:v>14.142927106382979</c:v>
                </c:pt>
                <c:pt idx="17668">
                  <c:v>14.137005191489365</c:v>
                </c:pt>
                <c:pt idx="17669">
                  <c:v>14.130252170212769</c:v>
                </c:pt>
                <c:pt idx="17670">
                  <c:v>14.122668000000003</c:v>
                </c:pt>
                <c:pt idx="17671">
                  <c:v>14.114226680851067</c:v>
                </c:pt>
                <c:pt idx="17672">
                  <c:v>14.1066425106383</c:v>
                </c:pt>
                <c:pt idx="17673">
                  <c:v>14.099058340425534</c:v>
                </c:pt>
                <c:pt idx="17674">
                  <c:v>14.091058595744686</c:v>
                </c:pt>
                <c:pt idx="17675">
                  <c:v>14.083474425531922</c:v>
                </c:pt>
                <c:pt idx="17676">
                  <c:v>14.075890255319155</c:v>
                </c:pt>
                <c:pt idx="17677">
                  <c:v>14.06744897872341</c:v>
                </c:pt>
                <c:pt idx="17678">
                  <c:v>14.059838808510644</c:v>
                </c:pt>
                <c:pt idx="17679">
                  <c:v>14.052228638297874</c:v>
                </c:pt>
                <c:pt idx="17680">
                  <c:v>14.044618468085106</c:v>
                </c:pt>
                <c:pt idx="17681">
                  <c:v>14.036177191489365</c:v>
                </c:pt>
                <c:pt idx="17682">
                  <c:v>14.028593021276599</c:v>
                </c:pt>
                <c:pt idx="17683">
                  <c:v>14.02056731914894</c:v>
                </c:pt>
                <c:pt idx="17684">
                  <c:v>14.012541574468088</c:v>
                </c:pt>
                <c:pt idx="17685">
                  <c:v>14.005346978723406</c:v>
                </c:pt>
                <c:pt idx="17686">
                  <c:v>13.997736808510641</c:v>
                </c:pt>
                <c:pt idx="17687">
                  <c:v>13.989711063829791</c:v>
                </c:pt>
                <c:pt idx="17688">
                  <c:v>13.980854170212769</c:v>
                </c:pt>
                <c:pt idx="17689">
                  <c:v>13.971555744680854</c:v>
                </c:pt>
                <c:pt idx="17690">
                  <c:v>13.961841787234045</c:v>
                </c:pt>
                <c:pt idx="17691">
                  <c:v>13.951712255319148</c:v>
                </c:pt>
                <c:pt idx="17692">
                  <c:v>13.941582723404256</c:v>
                </c:pt>
                <c:pt idx="17693">
                  <c:v>13.933141446808515</c:v>
                </c:pt>
                <c:pt idx="17694">
                  <c:v>13.925115744680854</c:v>
                </c:pt>
                <c:pt idx="17695">
                  <c:v>13.917531574468086</c:v>
                </c:pt>
                <c:pt idx="17696">
                  <c:v>13.909947404255323</c:v>
                </c:pt>
                <c:pt idx="17697">
                  <c:v>13.903609957446809</c:v>
                </c:pt>
                <c:pt idx="17698">
                  <c:v>13.897272510638299</c:v>
                </c:pt>
                <c:pt idx="17699">
                  <c:v>13.891792170212765</c:v>
                </c:pt>
                <c:pt idx="17700">
                  <c:v>13.886311829787234</c:v>
                </c:pt>
                <c:pt idx="17701">
                  <c:v>13.8808314893617</c:v>
                </c:pt>
                <c:pt idx="17702">
                  <c:v>13.876597829787229</c:v>
                </c:pt>
                <c:pt idx="17703">
                  <c:v>13.874493999999995</c:v>
                </c:pt>
                <c:pt idx="17704">
                  <c:v>13.87322131914893</c:v>
                </c:pt>
                <c:pt idx="17705">
                  <c:v>13.872390212765955</c:v>
                </c:pt>
                <c:pt idx="17706">
                  <c:v>13.872390212765955</c:v>
                </c:pt>
                <c:pt idx="17707">
                  <c:v>13.872390212765955</c:v>
                </c:pt>
                <c:pt idx="17708">
                  <c:v>13.872390212765957</c:v>
                </c:pt>
                <c:pt idx="17709">
                  <c:v>13.871559063829791</c:v>
                </c:pt>
                <c:pt idx="17710">
                  <c:v>13.870727914893623</c:v>
                </c:pt>
                <c:pt idx="17711">
                  <c:v>13.869896765957453</c:v>
                </c:pt>
                <c:pt idx="17712">
                  <c:v>13.867792936170222</c:v>
                </c:pt>
                <c:pt idx="17713">
                  <c:v>13.865247531914902</c:v>
                </c:pt>
                <c:pt idx="17714">
                  <c:v>13.862702127659583</c:v>
                </c:pt>
                <c:pt idx="17715">
                  <c:v>13.860182765957452</c:v>
                </c:pt>
                <c:pt idx="17716">
                  <c:v>13.8584945106383</c:v>
                </c:pt>
                <c:pt idx="17717">
                  <c:v>13.857221829787235</c:v>
                </c:pt>
                <c:pt idx="17718">
                  <c:v>13.855975148936173</c:v>
                </c:pt>
                <c:pt idx="17719">
                  <c:v>13.853429744680851</c:v>
                </c:pt>
                <c:pt idx="17720">
                  <c:v>13.850468765957448</c:v>
                </c:pt>
                <c:pt idx="17721">
                  <c:v>13.847507787234042</c:v>
                </c:pt>
                <c:pt idx="17722">
                  <c:v>13.844131234042552</c:v>
                </c:pt>
                <c:pt idx="17723">
                  <c:v>13.841170255319145</c:v>
                </c:pt>
                <c:pt idx="17724">
                  <c:v>13.838209276595743</c:v>
                </c:pt>
                <c:pt idx="17725">
                  <c:v>13.835689872340422</c:v>
                </c:pt>
                <c:pt idx="17726">
                  <c:v>13.833170468085106</c:v>
                </c:pt>
                <c:pt idx="17727">
                  <c:v>13.831066638297871</c:v>
                </c:pt>
                <c:pt idx="17728">
                  <c:v>13.829793914893617</c:v>
                </c:pt>
                <c:pt idx="17729">
                  <c:v>13.828105617021274</c:v>
                </c:pt>
                <c:pt idx="17730">
                  <c:v>13.826417319148934</c:v>
                </c:pt>
                <c:pt idx="17731">
                  <c:v>13.824729063829786</c:v>
                </c:pt>
                <c:pt idx="17732">
                  <c:v>13.822209659574467</c:v>
                </c:pt>
                <c:pt idx="17733">
                  <c:v>13.819274680851061</c:v>
                </c:pt>
                <c:pt idx="17734">
                  <c:v>13.816339702127655</c:v>
                </c:pt>
                <c:pt idx="17735">
                  <c:v>13.813820297872335</c:v>
                </c:pt>
                <c:pt idx="17736">
                  <c:v>13.811300893617016</c:v>
                </c:pt>
                <c:pt idx="17737">
                  <c:v>13.809197021276587</c:v>
                </c:pt>
                <c:pt idx="17738">
                  <c:v>13.807924297872331</c:v>
                </c:pt>
                <c:pt idx="17739">
                  <c:v>13.806651574468074</c:v>
                </c:pt>
                <c:pt idx="17740">
                  <c:v>13.805794425531904</c:v>
                </c:pt>
                <c:pt idx="17741">
                  <c:v>13.804937276595734</c:v>
                </c:pt>
                <c:pt idx="17742">
                  <c:v>13.804521702127651</c:v>
                </c:pt>
                <c:pt idx="17743">
                  <c:v>13.804521702127653</c:v>
                </c:pt>
                <c:pt idx="17744">
                  <c:v>13.804521702127653</c:v>
                </c:pt>
                <c:pt idx="17745">
                  <c:v>13.804106127659571</c:v>
                </c:pt>
                <c:pt idx="17746">
                  <c:v>13.804106127659571</c:v>
                </c:pt>
                <c:pt idx="17747">
                  <c:v>13.804106127659571</c:v>
                </c:pt>
                <c:pt idx="17748">
                  <c:v>13.804106127659571</c:v>
                </c:pt>
                <c:pt idx="17749">
                  <c:v>13.804106127659571</c:v>
                </c:pt>
                <c:pt idx="17750">
                  <c:v>13.803248978723399</c:v>
                </c:pt>
                <c:pt idx="17751">
                  <c:v>13.801976255319145</c:v>
                </c:pt>
                <c:pt idx="17752">
                  <c:v>13.800703531914886</c:v>
                </c:pt>
                <c:pt idx="17753">
                  <c:v>13.799015276595737</c:v>
                </c:pt>
                <c:pt idx="17754">
                  <c:v>13.796911446808506</c:v>
                </c:pt>
                <c:pt idx="17755">
                  <c:v>13.794807617021272</c:v>
                </c:pt>
                <c:pt idx="17756">
                  <c:v>13.792677787234039</c:v>
                </c:pt>
                <c:pt idx="17757">
                  <c:v>13.790132382978722</c:v>
                </c:pt>
                <c:pt idx="17758">
                  <c:v>13.787586978723406</c:v>
                </c:pt>
                <c:pt idx="17759">
                  <c:v>13.784626000000001</c:v>
                </c:pt>
                <c:pt idx="17760">
                  <c:v>13.781691021276597</c:v>
                </c:pt>
                <c:pt idx="17761">
                  <c:v>13.779587191489362</c:v>
                </c:pt>
                <c:pt idx="17762">
                  <c:v>13.777898893617021</c:v>
                </c:pt>
                <c:pt idx="17763">
                  <c:v>13.775795021276595</c:v>
                </c:pt>
                <c:pt idx="17764">
                  <c:v>13.77410672340425</c:v>
                </c:pt>
                <c:pt idx="17765">
                  <c:v>13.772833999999994</c:v>
                </c:pt>
                <c:pt idx="17766">
                  <c:v>13.772833999999994</c:v>
                </c:pt>
                <c:pt idx="17767">
                  <c:v>13.773665148936166</c:v>
                </c:pt>
                <c:pt idx="17768">
                  <c:v>13.774496297872336</c:v>
                </c:pt>
                <c:pt idx="17769">
                  <c:v>13.775327446808511</c:v>
                </c:pt>
                <c:pt idx="17770">
                  <c:v>13.776600170212767</c:v>
                </c:pt>
                <c:pt idx="17771">
                  <c:v>13.777872893617024</c:v>
                </c:pt>
                <c:pt idx="17772">
                  <c:v>13.779145617021278</c:v>
                </c:pt>
                <c:pt idx="17773">
                  <c:v>13.78083391489362</c:v>
                </c:pt>
                <c:pt idx="17774">
                  <c:v>13.782106638297877</c:v>
                </c:pt>
                <c:pt idx="17775">
                  <c:v>13.783379361702131</c:v>
                </c:pt>
                <c:pt idx="17776">
                  <c:v>13.785067659574471</c:v>
                </c:pt>
                <c:pt idx="17777">
                  <c:v>13.786340382978725</c:v>
                </c:pt>
                <c:pt idx="17778">
                  <c:v>13.786340382978725</c:v>
                </c:pt>
                <c:pt idx="17779">
                  <c:v>13.786755957446809</c:v>
                </c:pt>
                <c:pt idx="17780">
                  <c:v>13.787171531914892</c:v>
                </c:pt>
                <c:pt idx="17781">
                  <c:v>13.787587106382976</c:v>
                </c:pt>
                <c:pt idx="17782">
                  <c:v>13.787587106382972</c:v>
                </c:pt>
                <c:pt idx="17783">
                  <c:v>13.787145574468081</c:v>
                </c:pt>
                <c:pt idx="17784">
                  <c:v>13.786704042553184</c:v>
                </c:pt>
                <c:pt idx="17785">
                  <c:v>13.785846936170207</c:v>
                </c:pt>
                <c:pt idx="17786">
                  <c:v>13.784574255319145</c:v>
                </c:pt>
                <c:pt idx="17787">
                  <c:v>13.782885999999996</c:v>
                </c:pt>
                <c:pt idx="17788">
                  <c:v>13.781197744680849</c:v>
                </c:pt>
                <c:pt idx="17789">
                  <c:v>13.779067914893618</c:v>
                </c:pt>
                <c:pt idx="17790">
                  <c:v>13.776522510638301</c:v>
                </c:pt>
                <c:pt idx="17791">
                  <c:v>13.773977106382981</c:v>
                </c:pt>
                <c:pt idx="17792">
                  <c:v>13.771431702127664</c:v>
                </c:pt>
                <c:pt idx="17793">
                  <c:v>13.76847072340426</c:v>
                </c:pt>
                <c:pt idx="17794">
                  <c:v>13.765509744680854</c:v>
                </c:pt>
                <c:pt idx="17795">
                  <c:v>13.762548765957449</c:v>
                </c:pt>
                <c:pt idx="17796">
                  <c:v>13.759172255319154</c:v>
                </c:pt>
                <c:pt idx="17797">
                  <c:v>13.755380170212771</c:v>
                </c:pt>
                <c:pt idx="17798">
                  <c:v>13.7511725106383</c:v>
                </c:pt>
                <c:pt idx="17799">
                  <c:v>13.746964851063829</c:v>
                </c:pt>
                <c:pt idx="17800">
                  <c:v>13.743172723404255</c:v>
                </c:pt>
                <c:pt idx="17801">
                  <c:v>13.739796170212765</c:v>
                </c:pt>
                <c:pt idx="17802">
                  <c:v>13.736419617021275</c:v>
                </c:pt>
                <c:pt idx="17803">
                  <c:v>13.73431578723404</c:v>
                </c:pt>
                <c:pt idx="17804">
                  <c:v>13.73179638297872</c:v>
                </c:pt>
                <c:pt idx="17805">
                  <c:v>13.7292769787234</c:v>
                </c:pt>
                <c:pt idx="17806">
                  <c:v>13.727173148936169</c:v>
                </c:pt>
                <c:pt idx="17807">
                  <c:v>13.725043361702124</c:v>
                </c:pt>
                <c:pt idx="17808">
                  <c:v>13.722082425531912</c:v>
                </c:pt>
                <c:pt idx="17809">
                  <c:v>13.718705914893617</c:v>
                </c:pt>
                <c:pt idx="17810">
                  <c:v>13.716160553191489</c:v>
                </c:pt>
                <c:pt idx="17811">
                  <c:v>13.713199617021278</c:v>
                </c:pt>
                <c:pt idx="17812">
                  <c:v>13.710654255319149</c:v>
                </c:pt>
                <c:pt idx="17813">
                  <c:v>13.708550425531914</c:v>
                </c:pt>
                <c:pt idx="17814">
                  <c:v>13.706446595744682</c:v>
                </c:pt>
                <c:pt idx="17815">
                  <c:v>13.704342765957447</c:v>
                </c:pt>
                <c:pt idx="17816">
                  <c:v>13.702238936170215</c:v>
                </c:pt>
                <c:pt idx="17817">
                  <c:v>13.699693531914896</c:v>
                </c:pt>
                <c:pt idx="17818">
                  <c:v>13.697148127659576</c:v>
                </c:pt>
                <c:pt idx="17819">
                  <c:v>13.693771574468085</c:v>
                </c:pt>
                <c:pt idx="17820">
                  <c:v>13.691226170212765</c:v>
                </c:pt>
                <c:pt idx="17821">
                  <c:v>13.689537872340424</c:v>
                </c:pt>
                <c:pt idx="17822">
                  <c:v>13.687408042553191</c:v>
                </c:pt>
                <c:pt idx="17823">
                  <c:v>13.684862638297869</c:v>
                </c:pt>
                <c:pt idx="17824">
                  <c:v>13.683174340425527</c:v>
                </c:pt>
                <c:pt idx="17825">
                  <c:v>13.682758765957441</c:v>
                </c:pt>
                <c:pt idx="17826">
                  <c:v>13.682343191489355</c:v>
                </c:pt>
                <c:pt idx="17827">
                  <c:v>13.682343191489355</c:v>
                </c:pt>
                <c:pt idx="17828">
                  <c:v>13.681927617021275</c:v>
                </c:pt>
                <c:pt idx="17829">
                  <c:v>13.680239361702125</c:v>
                </c:pt>
                <c:pt idx="17830">
                  <c:v>13.678992638297869</c:v>
                </c:pt>
                <c:pt idx="17831">
                  <c:v>13.676888808510638</c:v>
                </c:pt>
                <c:pt idx="17832">
                  <c:v>13.674784978723403</c:v>
                </c:pt>
                <c:pt idx="17833">
                  <c:v>13.673096723404257</c:v>
                </c:pt>
                <c:pt idx="17834">
                  <c:v>13.671408468085108</c:v>
                </c:pt>
                <c:pt idx="17835">
                  <c:v>13.669304638297875</c:v>
                </c:pt>
                <c:pt idx="17836">
                  <c:v>13.667200808510643</c:v>
                </c:pt>
                <c:pt idx="17837">
                  <c:v>13.664681404255322</c:v>
                </c:pt>
                <c:pt idx="17838">
                  <c:v>13.662162000000007</c:v>
                </c:pt>
                <c:pt idx="17839">
                  <c:v>13.660058170212773</c:v>
                </c:pt>
                <c:pt idx="17840">
                  <c:v>13.657954340425539</c:v>
                </c:pt>
                <c:pt idx="17841">
                  <c:v>13.656266085106388</c:v>
                </c:pt>
                <c:pt idx="17842">
                  <c:v>13.654993404255324</c:v>
                </c:pt>
                <c:pt idx="17843">
                  <c:v>13.653720723404255</c:v>
                </c:pt>
                <c:pt idx="17844">
                  <c:v>13.652863617021275</c:v>
                </c:pt>
                <c:pt idx="17845">
                  <c:v>13.653279191489357</c:v>
                </c:pt>
                <c:pt idx="17846">
                  <c:v>13.653694765957443</c:v>
                </c:pt>
                <c:pt idx="17847">
                  <c:v>13.654941489361697</c:v>
                </c:pt>
                <c:pt idx="17848">
                  <c:v>13.656188212765954</c:v>
                </c:pt>
                <c:pt idx="17849">
                  <c:v>13.65743493617021</c:v>
                </c:pt>
                <c:pt idx="17850">
                  <c:v>13.657850510638296</c:v>
                </c:pt>
                <c:pt idx="17851">
                  <c:v>13.659538765957445</c:v>
                </c:pt>
                <c:pt idx="17852">
                  <c:v>13.660369914893614</c:v>
                </c:pt>
                <c:pt idx="17853">
                  <c:v>13.661201063829788</c:v>
                </c:pt>
                <c:pt idx="17854">
                  <c:v>13.662473744680852</c:v>
                </c:pt>
                <c:pt idx="17855">
                  <c:v>13.663746425531919</c:v>
                </c:pt>
                <c:pt idx="17856">
                  <c:v>13.665434680851067</c:v>
                </c:pt>
                <c:pt idx="17857">
                  <c:v>13.666291787234044</c:v>
                </c:pt>
                <c:pt idx="17858">
                  <c:v>13.666707361702127</c:v>
                </c:pt>
                <c:pt idx="17859">
                  <c:v>13.666707361702125</c:v>
                </c:pt>
                <c:pt idx="17860">
                  <c:v>13.665434680851062</c:v>
                </c:pt>
                <c:pt idx="17861">
                  <c:v>13.663746425531913</c:v>
                </c:pt>
                <c:pt idx="17862">
                  <c:v>13.662058170212765</c:v>
                </c:pt>
                <c:pt idx="17863">
                  <c:v>13.660369914893618</c:v>
                </c:pt>
                <c:pt idx="17864">
                  <c:v>13.659097234042553</c:v>
                </c:pt>
                <c:pt idx="17865">
                  <c:v>13.657824553191491</c:v>
                </c:pt>
                <c:pt idx="17866">
                  <c:v>13.657383021276594</c:v>
                </c:pt>
                <c:pt idx="17867">
                  <c:v>13.655694765957445</c:v>
                </c:pt>
                <c:pt idx="17868">
                  <c:v>13.6540065106383</c:v>
                </c:pt>
                <c:pt idx="17869">
                  <c:v>13.652759787234043</c:v>
                </c:pt>
                <c:pt idx="17870">
                  <c:v>13.651513063829785</c:v>
                </c:pt>
                <c:pt idx="17871">
                  <c:v>13.650240382978723</c:v>
                </c:pt>
                <c:pt idx="17872">
                  <c:v>13.648552127659572</c:v>
                </c:pt>
                <c:pt idx="17873">
                  <c:v>13.646863872340424</c:v>
                </c:pt>
                <c:pt idx="17874">
                  <c:v>13.645175617021275</c:v>
                </c:pt>
                <c:pt idx="17875">
                  <c:v>13.643045829787232</c:v>
                </c:pt>
                <c:pt idx="17876">
                  <c:v>13.643461404255318</c:v>
                </c:pt>
                <c:pt idx="17877">
                  <c:v>13.643019872340421</c:v>
                </c:pt>
                <c:pt idx="17878">
                  <c:v>13.643876978723402</c:v>
                </c:pt>
                <c:pt idx="17879">
                  <c:v>13.644734085106379</c:v>
                </c:pt>
                <c:pt idx="17880">
                  <c:v>13.645149659574461</c:v>
                </c:pt>
                <c:pt idx="17881">
                  <c:v>13.645565234042545</c:v>
                </c:pt>
                <c:pt idx="17882">
                  <c:v>13.645980808510627</c:v>
                </c:pt>
                <c:pt idx="17883">
                  <c:v>13.646396382978713</c:v>
                </c:pt>
                <c:pt idx="17884">
                  <c:v>13.647227531914885</c:v>
                </c:pt>
                <c:pt idx="17885">
                  <c:v>13.647643106382974</c:v>
                </c:pt>
                <c:pt idx="17886">
                  <c:v>13.648058680851058</c:v>
                </c:pt>
                <c:pt idx="17887">
                  <c:v>13.648474255319144</c:v>
                </c:pt>
                <c:pt idx="17888">
                  <c:v>13.648474255319147</c:v>
                </c:pt>
                <c:pt idx="17889">
                  <c:v>13.647643106382976</c:v>
                </c:pt>
                <c:pt idx="17890">
                  <c:v>13.646811957446809</c:v>
                </c:pt>
                <c:pt idx="17891">
                  <c:v>13.646396382978725</c:v>
                </c:pt>
                <c:pt idx="17892">
                  <c:v>13.64470812765958</c:v>
                </c:pt>
                <c:pt idx="17893">
                  <c:v>13.6438510212766</c:v>
                </c:pt>
                <c:pt idx="17894">
                  <c:v>13.641747191489364</c:v>
                </c:pt>
                <c:pt idx="17895">
                  <c:v>13.639227787234045</c:v>
                </c:pt>
                <c:pt idx="17896">
                  <c:v>13.636708382978723</c:v>
                </c:pt>
                <c:pt idx="17897">
                  <c:v>13.63377340425532</c:v>
                </c:pt>
                <c:pt idx="17898">
                  <c:v>13.630396893617021</c:v>
                </c:pt>
                <c:pt idx="17899">
                  <c:v>13.627877489361701</c:v>
                </c:pt>
                <c:pt idx="17900">
                  <c:v>13.625773659574469</c:v>
                </c:pt>
                <c:pt idx="17901">
                  <c:v>13.623669829787236</c:v>
                </c:pt>
                <c:pt idx="17902">
                  <c:v>13.621981574468087</c:v>
                </c:pt>
                <c:pt idx="17903">
                  <c:v>13.620293319148935</c:v>
                </c:pt>
                <c:pt idx="17904">
                  <c:v>13.618605063829786</c:v>
                </c:pt>
                <c:pt idx="17905">
                  <c:v>13.617773914893618</c:v>
                </c:pt>
                <c:pt idx="17906">
                  <c:v>13.616942765957447</c:v>
                </c:pt>
                <c:pt idx="17907">
                  <c:v>13.616942765957448</c:v>
                </c:pt>
                <c:pt idx="17908">
                  <c:v>13.616942765957448</c:v>
                </c:pt>
                <c:pt idx="17909">
                  <c:v>13.616942765957448</c:v>
                </c:pt>
                <c:pt idx="17910">
                  <c:v>13.616942765957452</c:v>
                </c:pt>
                <c:pt idx="17911">
                  <c:v>13.61611161702128</c:v>
                </c:pt>
                <c:pt idx="17912">
                  <c:v>13.61528046808511</c:v>
                </c:pt>
                <c:pt idx="17913">
                  <c:v>13.614864893617028</c:v>
                </c:pt>
                <c:pt idx="17914">
                  <c:v>13.614864893617028</c:v>
                </c:pt>
                <c:pt idx="17915">
                  <c:v>13.613592212765965</c:v>
                </c:pt>
                <c:pt idx="17916">
                  <c:v>13.611903957446815</c:v>
                </c:pt>
                <c:pt idx="17917">
                  <c:v>13.609358595744686</c:v>
                </c:pt>
                <c:pt idx="17918">
                  <c:v>13.605982085106387</c:v>
                </c:pt>
                <c:pt idx="17919">
                  <c:v>13.602190000000002</c:v>
                </c:pt>
                <c:pt idx="17920">
                  <c:v>13.598813489361705</c:v>
                </c:pt>
                <c:pt idx="17921">
                  <c:v>13.595021404255322</c:v>
                </c:pt>
                <c:pt idx="17922">
                  <c:v>13.592086425531919</c:v>
                </c:pt>
                <c:pt idx="17923">
                  <c:v>13.588294340425533</c:v>
                </c:pt>
                <c:pt idx="17924">
                  <c:v>13.585774936170214</c:v>
                </c:pt>
                <c:pt idx="17925">
                  <c:v>13.582814000000004</c:v>
                </c:pt>
                <c:pt idx="17926">
                  <c:v>13.579853063829791</c:v>
                </c:pt>
                <c:pt idx="17927">
                  <c:v>13.577333659574473</c:v>
                </c:pt>
                <c:pt idx="17928">
                  <c:v>13.574814255319152</c:v>
                </c:pt>
                <c:pt idx="17929">
                  <c:v>13.57187927659575</c:v>
                </c:pt>
                <c:pt idx="17930">
                  <c:v>13.56935987234043</c:v>
                </c:pt>
                <c:pt idx="17931">
                  <c:v>13.567671617021279</c:v>
                </c:pt>
                <c:pt idx="17932">
                  <c:v>13.565983361702129</c:v>
                </c:pt>
                <c:pt idx="17933">
                  <c:v>13.565152212765957</c:v>
                </c:pt>
                <c:pt idx="17934">
                  <c:v>13.564736638297871</c:v>
                </c:pt>
                <c:pt idx="17935">
                  <c:v>13.564736638297871</c:v>
                </c:pt>
                <c:pt idx="17936">
                  <c:v>13.565152212765957</c:v>
                </c:pt>
                <c:pt idx="17937">
                  <c:v>13.565567787234043</c:v>
                </c:pt>
                <c:pt idx="17938">
                  <c:v>13.565567787234039</c:v>
                </c:pt>
                <c:pt idx="17939">
                  <c:v>13.565983361702125</c:v>
                </c:pt>
                <c:pt idx="17940">
                  <c:v>13.565152212765957</c:v>
                </c:pt>
                <c:pt idx="17941">
                  <c:v>13.564736638297873</c:v>
                </c:pt>
                <c:pt idx="17942">
                  <c:v>13.564736638297873</c:v>
                </c:pt>
                <c:pt idx="17943">
                  <c:v>13.565567787234043</c:v>
                </c:pt>
                <c:pt idx="17944">
                  <c:v>13.565983361702129</c:v>
                </c:pt>
                <c:pt idx="17945">
                  <c:v>13.566398936170213</c:v>
                </c:pt>
                <c:pt idx="17946">
                  <c:v>13.565957404255318</c:v>
                </c:pt>
                <c:pt idx="17947">
                  <c:v>13.564684723404252</c:v>
                </c:pt>
                <c:pt idx="17948">
                  <c:v>13.563412042553187</c:v>
                </c:pt>
                <c:pt idx="17949">
                  <c:v>13.562139361702119</c:v>
                </c:pt>
                <c:pt idx="17950">
                  <c:v>13.560866680851056</c:v>
                </c:pt>
                <c:pt idx="17951">
                  <c:v>13.558736893617011</c:v>
                </c:pt>
                <c:pt idx="17952">
                  <c:v>13.5557759574468</c:v>
                </c:pt>
                <c:pt idx="17953">
                  <c:v>13.553230595744674</c:v>
                </c:pt>
                <c:pt idx="17954">
                  <c:v>13.550711191489354</c:v>
                </c:pt>
                <c:pt idx="17955">
                  <c:v>13.547334680851057</c:v>
                </c:pt>
                <c:pt idx="17956">
                  <c:v>13.543958170212759</c:v>
                </c:pt>
                <c:pt idx="17957">
                  <c:v>13.540581659574462</c:v>
                </c:pt>
                <c:pt idx="17958">
                  <c:v>13.536789574468083</c:v>
                </c:pt>
                <c:pt idx="17959">
                  <c:v>13.532140382978723</c:v>
                </c:pt>
                <c:pt idx="17960">
                  <c:v>13.527932723404254</c:v>
                </c:pt>
                <c:pt idx="17961">
                  <c:v>13.524140638297874</c:v>
                </c:pt>
                <c:pt idx="17962">
                  <c:v>13.521179702127659</c:v>
                </c:pt>
                <c:pt idx="17963">
                  <c:v>13.51863434042553</c:v>
                </c:pt>
                <c:pt idx="17964">
                  <c:v>13.516946085106383</c:v>
                </c:pt>
                <c:pt idx="17965">
                  <c:v>13.515673404255319</c:v>
                </c:pt>
                <c:pt idx="17966">
                  <c:v>13.514400723404258</c:v>
                </c:pt>
                <c:pt idx="17967">
                  <c:v>13.513985148936172</c:v>
                </c:pt>
                <c:pt idx="17968">
                  <c:v>13.514400723404258</c:v>
                </c:pt>
                <c:pt idx="17969">
                  <c:v>13.514400723404258</c:v>
                </c:pt>
                <c:pt idx="17970">
                  <c:v>13.513128042553197</c:v>
                </c:pt>
                <c:pt idx="17971">
                  <c:v>13.511439787234048</c:v>
                </c:pt>
                <c:pt idx="17972">
                  <c:v>13.509335957446813</c:v>
                </c:pt>
                <c:pt idx="17973">
                  <c:v>13.507232127659584</c:v>
                </c:pt>
                <c:pt idx="17974">
                  <c:v>13.50595944680852</c:v>
                </c:pt>
                <c:pt idx="17975">
                  <c:v>13.505543872340434</c:v>
                </c:pt>
                <c:pt idx="17976">
                  <c:v>13.505543872340434</c:v>
                </c:pt>
                <c:pt idx="17977">
                  <c:v>13.505128297872348</c:v>
                </c:pt>
                <c:pt idx="17978">
                  <c:v>13.503855617021284</c:v>
                </c:pt>
                <c:pt idx="17979">
                  <c:v>13.502167361702135</c:v>
                </c:pt>
                <c:pt idx="17980">
                  <c:v>13.499622000000004</c:v>
                </c:pt>
                <c:pt idx="17981">
                  <c:v>13.496245489361705</c:v>
                </c:pt>
                <c:pt idx="17982">
                  <c:v>13.492453404255322</c:v>
                </c:pt>
                <c:pt idx="17983">
                  <c:v>13.488661319148941</c:v>
                </c:pt>
                <c:pt idx="17984">
                  <c:v>13.484869234042558</c:v>
                </c:pt>
                <c:pt idx="17985">
                  <c:v>13.481077148936176</c:v>
                </c:pt>
                <c:pt idx="17986">
                  <c:v>13.478116212765965</c:v>
                </c:pt>
                <c:pt idx="17987">
                  <c:v>13.476427957446816</c:v>
                </c:pt>
                <c:pt idx="17988">
                  <c:v>13.47515527659575</c:v>
                </c:pt>
                <c:pt idx="17989">
                  <c:v>13.473882595744687</c:v>
                </c:pt>
                <c:pt idx="17990">
                  <c:v>13.471778765957451</c:v>
                </c:pt>
                <c:pt idx="17991">
                  <c:v>13.4700905106383</c:v>
                </c:pt>
                <c:pt idx="17992">
                  <c:v>13.468817829787234</c:v>
                </c:pt>
                <c:pt idx="17993">
                  <c:v>13.468402255319146</c:v>
                </c:pt>
                <c:pt idx="17994">
                  <c:v>13.468817829787231</c:v>
                </c:pt>
                <c:pt idx="17995">
                  <c:v>13.470090510638293</c:v>
                </c:pt>
                <c:pt idx="17996">
                  <c:v>13.471363191489358</c:v>
                </c:pt>
                <c:pt idx="17997">
                  <c:v>13.473051446808508</c:v>
                </c:pt>
                <c:pt idx="17998">
                  <c:v>13.475596808510639</c:v>
                </c:pt>
                <c:pt idx="17999">
                  <c:v>13.478557744680851</c:v>
                </c:pt>
                <c:pt idx="18000">
                  <c:v>13.48110310638298</c:v>
                </c:pt>
                <c:pt idx="18001">
                  <c:v>13.482791361702128</c:v>
                </c:pt>
                <c:pt idx="18002">
                  <c:v>13.485336723404256</c:v>
                </c:pt>
                <c:pt idx="18003">
                  <c:v>13.487882085106383</c:v>
                </c:pt>
                <c:pt idx="18004">
                  <c:v>13.490427446808512</c:v>
                </c:pt>
                <c:pt idx="18005">
                  <c:v>13.49380395744681</c:v>
                </c:pt>
                <c:pt idx="18006">
                  <c:v>13.497596042553193</c:v>
                </c:pt>
                <c:pt idx="18007">
                  <c:v>13.500531021276593</c:v>
                </c:pt>
                <c:pt idx="18008">
                  <c:v>13.502634851063824</c:v>
                </c:pt>
                <c:pt idx="18009">
                  <c:v>13.503907531914889</c:v>
                </c:pt>
                <c:pt idx="18010">
                  <c:v>13.505180212765957</c:v>
                </c:pt>
                <c:pt idx="18011">
                  <c:v>13.50645289361702</c:v>
                </c:pt>
                <c:pt idx="18012">
                  <c:v>13.507725574468086</c:v>
                </c:pt>
                <c:pt idx="18013">
                  <c:v>13.509413829787235</c:v>
                </c:pt>
                <c:pt idx="18014">
                  <c:v>13.510244978723405</c:v>
                </c:pt>
                <c:pt idx="18015">
                  <c:v>13.509829404255321</c:v>
                </c:pt>
                <c:pt idx="18016">
                  <c:v>13.50897229787234</c:v>
                </c:pt>
                <c:pt idx="18017">
                  <c:v>13.509387872340424</c:v>
                </c:pt>
                <c:pt idx="18018">
                  <c:v>13.509387872340426</c:v>
                </c:pt>
                <c:pt idx="18019">
                  <c:v>13.509803446808512</c:v>
                </c:pt>
                <c:pt idx="18020">
                  <c:v>13.50980344680851</c:v>
                </c:pt>
                <c:pt idx="18021">
                  <c:v>13.508530765957447</c:v>
                </c:pt>
                <c:pt idx="18022">
                  <c:v>13.506842510638295</c:v>
                </c:pt>
                <c:pt idx="18023">
                  <c:v>13.505569829787232</c:v>
                </c:pt>
                <c:pt idx="18024">
                  <c:v>13.503440042553191</c:v>
                </c:pt>
                <c:pt idx="18025">
                  <c:v>13.502193319148938</c:v>
                </c:pt>
                <c:pt idx="18026">
                  <c:v>13.50050506382979</c:v>
                </c:pt>
                <c:pt idx="18027">
                  <c:v>13.498816808510641</c:v>
                </c:pt>
                <c:pt idx="18028">
                  <c:v>13.497544127659575</c:v>
                </c:pt>
                <c:pt idx="18029">
                  <c:v>13.496271446808509</c:v>
                </c:pt>
                <c:pt idx="18030">
                  <c:v>13.494998765957444</c:v>
                </c:pt>
                <c:pt idx="18031">
                  <c:v>13.494583191489362</c:v>
                </c:pt>
                <c:pt idx="18032">
                  <c:v>13.494998765957444</c:v>
                </c:pt>
                <c:pt idx="18033">
                  <c:v>13.494998765957444</c:v>
                </c:pt>
                <c:pt idx="18034">
                  <c:v>13.494141659574465</c:v>
                </c:pt>
                <c:pt idx="18035">
                  <c:v>13.492868978723402</c:v>
                </c:pt>
                <c:pt idx="18036">
                  <c:v>13.492037829787231</c:v>
                </c:pt>
                <c:pt idx="18037">
                  <c:v>13.491206680851063</c:v>
                </c:pt>
                <c:pt idx="18038">
                  <c:v>13.490791106382977</c:v>
                </c:pt>
                <c:pt idx="18039">
                  <c:v>13.489959957446807</c:v>
                </c:pt>
                <c:pt idx="18040">
                  <c:v>13.489959957446807</c:v>
                </c:pt>
                <c:pt idx="18041">
                  <c:v>13.489544382978721</c:v>
                </c:pt>
                <c:pt idx="18042">
                  <c:v>13.488687276595744</c:v>
                </c:pt>
                <c:pt idx="18043">
                  <c:v>13.487830170212765</c:v>
                </c:pt>
                <c:pt idx="18044">
                  <c:v>13.486557489361703</c:v>
                </c:pt>
                <c:pt idx="18045">
                  <c:v>13.485284808510634</c:v>
                </c:pt>
                <c:pt idx="18046">
                  <c:v>13.484427702127654</c:v>
                </c:pt>
                <c:pt idx="18047">
                  <c:v>13.483570595744675</c:v>
                </c:pt>
                <c:pt idx="18048">
                  <c:v>13.482713489361695</c:v>
                </c:pt>
                <c:pt idx="18049">
                  <c:v>13.481856382978716</c:v>
                </c:pt>
                <c:pt idx="18050">
                  <c:v>13.481414851063825</c:v>
                </c:pt>
                <c:pt idx="18051">
                  <c:v>13.48097331914893</c:v>
                </c:pt>
                <c:pt idx="18052">
                  <c:v>13.480531787234034</c:v>
                </c:pt>
                <c:pt idx="18053">
                  <c:v>13.480116212765948</c:v>
                </c:pt>
                <c:pt idx="18054">
                  <c:v>13.479285063829781</c:v>
                </c:pt>
                <c:pt idx="18055">
                  <c:v>13.478453914893613</c:v>
                </c:pt>
                <c:pt idx="18056">
                  <c:v>13.477596808510633</c:v>
                </c:pt>
                <c:pt idx="18057">
                  <c:v>13.476739702127658</c:v>
                </c:pt>
                <c:pt idx="18058">
                  <c:v>13.476324127659574</c:v>
                </c:pt>
                <c:pt idx="18059">
                  <c:v>13.475908553191488</c:v>
                </c:pt>
                <c:pt idx="18060">
                  <c:v>13.475908553191488</c:v>
                </c:pt>
                <c:pt idx="18061">
                  <c:v>13.475077404255318</c:v>
                </c:pt>
                <c:pt idx="18062">
                  <c:v>13.474635872340425</c:v>
                </c:pt>
                <c:pt idx="18063">
                  <c:v>13.474635872340421</c:v>
                </c:pt>
                <c:pt idx="18064">
                  <c:v>13.475051446808507</c:v>
                </c:pt>
                <c:pt idx="18065">
                  <c:v>13.47632412765957</c:v>
                </c:pt>
                <c:pt idx="18066">
                  <c:v>13.477155276595742</c:v>
                </c:pt>
                <c:pt idx="18067">
                  <c:v>13.478401999999996</c:v>
                </c:pt>
                <c:pt idx="18068">
                  <c:v>13.480090255319144</c:v>
                </c:pt>
                <c:pt idx="18069">
                  <c:v>13.4813369787234</c:v>
                </c:pt>
                <c:pt idx="18070">
                  <c:v>13.482609659574463</c:v>
                </c:pt>
                <c:pt idx="18071">
                  <c:v>13.485155021276594</c:v>
                </c:pt>
                <c:pt idx="18072">
                  <c:v>13.486843276595742</c:v>
                </c:pt>
                <c:pt idx="18073">
                  <c:v>13.489388638297871</c:v>
                </c:pt>
                <c:pt idx="18074">
                  <c:v>13.491933999999997</c:v>
                </c:pt>
                <c:pt idx="18075">
                  <c:v>13.494479361702128</c:v>
                </c:pt>
                <c:pt idx="18076">
                  <c:v>13.497024723404254</c:v>
                </c:pt>
                <c:pt idx="18077">
                  <c:v>13.500401234042551</c:v>
                </c:pt>
                <c:pt idx="18078">
                  <c:v>13.503336212765957</c:v>
                </c:pt>
                <c:pt idx="18079">
                  <c:v>13.505881574468084</c:v>
                </c:pt>
                <c:pt idx="18080">
                  <c:v>13.508011361702126</c:v>
                </c:pt>
                <c:pt idx="18081">
                  <c:v>13.510141148936166</c:v>
                </c:pt>
                <c:pt idx="18082">
                  <c:v>13.512686510638297</c:v>
                </c:pt>
                <c:pt idx="18083">
                  <c:v>13.514374765957445</c:v>
                </c:pt>
                <c:pt idx="18084">
                  <c:v>13.516063021276592</c:v>
                </c:pt>
                <c:pt idx="18085">
                  <c:v>13.518997999999996</c:v>
                </c:pt>
                <c:pt idx="18086">
                  <c:v>13.522374510638294</c:v>
                </c:pt>
                <c:pt idx="18087">
                  <c:v>13.524919872340421</c:v>
                </c:pt>
                <c:pt idx="18088">
                  <c:v>13.52829638297872</c:v>
                </c:pt>
                <c:pt idx="18089">
                  <c:v>13.531257319148935</c:v>
                </c:pt>
                <c:pt idx="18090">
                  <c:v>13.533802680851062</c:v>
                </c:pt>
                <c:pt idx="18091">
                  <c:v>13.536348042553188</c:v>
                </c:pt>
                <c:pt idx="18092">
                  <c:v>13.538893404255317</c:v>
                </c:pt>
                <c:pt idx="18093">
                  <c:v>13.541023191489357</c:v>
                </c:pt>
                <c:pt idx="18094">
                  <c:v>13.543152978723402</c:v>
                </c:pt>
                <c:pt idx="18095">
                  <c:v>13.545256808510636</c:v>
                </c:pt>
                <c:pt idx="18096">
                  <c:v>13.546529489361701</c:v>
                </c:pt>
                <c:pt idx="18097">
                  <c:v>13.547386595744678</c:v>
                </c:pt>
                <c:pt idx="18098">
                  <c:v>13.548243702127658</c:v>
                </c:pt>
                <c:pt idx="18099">
                  <c:v>13.549100808510637</c:v>
                </c:pt>
                <c:pt idx="18100">
                  <c:v>13.5503734893617</c:v>
                </c:pt>
                <c:pt idx="18101">
                  <c:v>13.551646170212766</c:v>
                </c:pt>
                <c:pt idx="18102">
                  <c:v>13.552061744680852</c:v>
                </c:pt>
                <c:pt idx="18103">
                  <c:v>13.552918851063831</c:v>
                </c:pt>
                <c:pt idx="18104">
                  <c:v>13.553360382978726</c:v>
                </c:pt>
                <c:pt idx="18105">
                  <c:v>13.553360382978726</c:v>
                </c:pt>
                <c:pt idx="18106">
                  <c:v>13.553360382978726</c:v>
                </c:pt>
                <c:pt idx="18107">
                  <c:v>13.553360382978726</c:v>
                </c:pt>
                <c:pt idx="18108">
                  <c:v>13.552918851063831</c:v>
                </c:pt>
                <c:pt idx="18109">
                  <c:v>13.552918851063831</c:v>
                </c:pt>
                <c:pt idx="18110">
                  <c:v>13.553334425531917</c:v>
                </c:pt>
                <c:pt idx="18111">
                  <c:v>13.553775957446808</c:v>
                </c:pt>
                <c:pt idx="18112">
                  <c:v>13.554607106382978</c:v>
                </c:pt>
                <c:pt idx="18113">
                  <c:v>13.555879787234037</c:v>
                </c:pt>
                <c:pt idx="18114">
                  <c:v>13.556736893617018</c:v>
                </c:pt>
                <c:pt idx="18115">
                  <c:v>13.558009574468082</c:v>
                </c:pt>
                <c:pt idx="18116">
                  <c:v>13.559282255319143</c:v>
                </c:pt>
                <c:pt idx="18117">
                  <c:v>13.560113404255311</c:v>
                </c:pt>
                <c:pt idx="18118">
                  <c:v>13.561386085106374</c:v>
                </c:pt>
                <c:pt idx="18119">
                  <c:v>13.563074340425526</c:v>
                </c:pt>
                <c:pt idx="18120">
                  <c:v>13.565178170212761</c:v>
                </c:pt>
                <c:pt idx="18121">
                  <c:v>13.566866425531909</c:v>
                </c:pt>
                <c:pt idx="18122">
                  <c:v>13.568970255319146</c:v>
                </c:pt>
                <c:pt idx="18123">
                  <c:v>13.570216978723399</c:v>
                </c:pt>
                <c:pt idx="18124">
                  <c:v>13.571489659574462</c:v>
                </c:pt>
                <c:pt idx="18125">
                  <c:v>13.572346765957445</c:v>
                </c:pt>
                <c:pt idx="18126">
                  <c:v>13.572346765957445</c:v>
                </c:pt>
                <c:pt idx="18127">
                  <c:v>13.571905234042552</c:v>
                </c:pt>
                <c:pt idx="18128">
                  <c:v>13.570632553191489</c:v>
                </c:pt>
                <c:pt idx="18129">
                  <c:v>13.568528723404254</c:v>
                </c:pt>
                <c:pt idx="18130">
                  <c:v>13.567256042553192</c:v>
                </c:pt>
                <c:pt idx="18131">
                  <c:v>13.565983361702129</c:v>
                </c:pt>
                <c:pt idx="18132">
                  <c:v>13.56346395744681</c:v>
                </c:pt>
                <c:pt idx="18133">
                  <c:v>13.560503021276599</c:v>
                </c:pt>
                <c:pt idx="18134">
                  <c:v>13.557542085106387</c:v>
                </c:pt>
                <c:pt idx="18135">
                  <c:v>13.553750000000004</c:v>
                </c:pt>
                <c:pt idx="18136">
                  <c:v>13.550373489361705</c:v>
                </c:pt>
                <c:pt idx="18137">
                  <c:v>13.547828127659578</c:v>
                </c:pt>
                <c:pt idx="18138">
                  <c:v>13.545282765957447</c:v>
                </c:pt>
                <c:pt idx="18139">
                  <c:v>13.543594510638298</c:v>
                </c:pt>
                <c:pt idx="18140">
                  <c:v>13.541049148936168</c:v>
                </c:pt>
                <c:pt idx="18141">
                  <c:v>13.538503787234037</c:v>
                </c:pt>
                <c:pt idx="18142">
                  <c:v>13.536399957446802</c:v>
                </c:pt>
                <c:pt idx="18143">
                  <c:v>13.53554285106382</c:v>
                </c:pt>
                <c:pt idx="18144">
                  <c:v>13.535127276595736</c:v>
                </c:pt>
                <c:pt idx="18145">
                  <c:v>13.535127276595738</c:v>
                </c:pt>
                <c:pt idx="18146">
                  <c:v>13.534711702127652</c:v>
                </c:pt>
                <c:pt idx="18147">
                  <c:v>13.534296127659566</c:v>
                </c:pt>
                <c:pt idx="18148">
                  <c:v>13.534296127659566</c:v>
                </c:pt>
                <c:pt idx="18149">
                  <c:v>13.535984382978715</c:v>
                </c:pt>
                <c:pt idx="18150">
                  <c:v>13.537672638297865</c:v>
                </c:pt>
                <c:pt idx="18151">
                  <c:v>13.539360893617014</c:v>
                </c:pt>
                <c:pt idx="18152">
                  <c:v>13.540607617021271</c:v>
                </c:pt>
                <c:pt idx="18153">
                  <c:v>13.54229587234042</c:v>
                </c:pt>
                <c:pt idx="18154">
                  <c:v>13.542711446808504</c:v>
                </c:pt>
                <c:pt idx="18155">
                  <c:v>13.543984127659568</c:v>
                </c:pt>
                <c:pt idx="18156">
                  <c:v>13.545672382978717</c:v>
                </c:pt>
                <c:pt idx="18157">
                  <c:v>13.547360638297866</c:v>
                </c:pt>
                <c:pt idx="18158">
                  <c:v>13.5494644680851</c:v>
                </c:pt>
                <c:pt idx="18159">
                  <c:v>13.549880042553186</c:v>
                </c:pt>
                <c:pt idx="18160">
                  <c:v>13.550737148936165</c:v>
                </c:pt>
                <c:pt idx="18161">
                  <c:v>13.552009829787227</c:v>
                </c:pt>
                <c:pt idx="18162">
                  <c:v>13.55369808510638</c:v>
                </c:pt>
                <c:pt idx="18163">
                  <c:v>13.55538634042553</c:v>
                </c:pt>
                <c:pt idx="18164">
                  <c:v>13.55707459574468</c:v>
                </c:pt>
                <c:pt idx="18165">
                  <c:v>13.557905744680852</c:v>
                </c:pt>
                <c:pt idx="18166">
                  <c:v>13.558736893617024</c:v>
                </c:pt>
                <c:pt idx="18167">
                  <c:v>13.558736893617024</c:v>
                </c:pt>
                <c:pt idx="18168">
                  <c:v>13.558295361702129</c:v>
                </c:pt>
                <c:pt idx="18169">
                  <c:v>13.557022680851064</c:v>
                </c:pt>
                <c:pt idx="18170">
                  <c:v>13.556607106382979</c:v>
                </c:pt>
                <c:pt idx="18171">
                  <c:v>13.555334425531914</c:v>
                </c:pt>
                <c:pt idx="18172">
                  <c:v>13.554477319148933</c:v>
                </c:pt>
                <c:pt idx="18173">
                  <c:v>13.554035787234037</c:v>
                </c:pt>
                <c:pt idx="18174">
                  <c:v>13.553620212765949</c:v>
                </c:pt>
                <c:pt idx="18175">
                  <c:v>13.554892893617012</c:v>
                </c:pt>
                <c:pt idx="18176">
                  <c:v>13.556996723404243</c:v>
                </c:pt>
                <c:pt idx="18177">
                  <c:v>13.558684978723397</c:v>
                </c:pt>
                <c:pt idx="18178">
                  <c:v>13.55995765957446</c:v>
                </c:pt>
                <c:pt idx="18179">
                  <c:v>13.561230340425526</c:v>
                </c:pt>
                <c:pt idx="18180">
                  <c:v>13.562061489361696</c:v>
                </c:pt>
                <c:pt idx="18181">
                  <c:v>13.562477063829782</c:v>
                </c:pt>
                <c:pt idx="18182">
                  <c:v>13.562892638297866</c:v>
                </c:pt>
                <c:pt idx="18183">
                  <c:v>13.563749744680845</c:v>
                </c:pt>
                <c:pt idx="18184">
                  <c:v>13.564191276595741</c:v>
                </c:pt>
                <c:pt idx="18185">
                  <c:v>13.564632808510632</c:v>
                </c:pt>
                <c:pt idx="18186">
                  <c:v>13.565463957446804</c:v>
                </c:pt>
                <c:pt idx="18187">
                  <c:v>13.567567787234038</c:v>
                </c:pt>
                <c:pt idx="18188">
                  <c:v>13.568840468085105</c:v>
                </c:pt>
                <c:pt idx="18189">
                  <c:v>13.569697574468082</c:v>
                </c:pt>
                <c:pt idx="18190">
                  <c:v>13.570139106382975</c:v>
                </c:pt>
                <c:pt idx="18191">
                  <c:v>13.569281999999998</c:v>
                </c:pt>
                <c:pt idx="18192">
                  <c:v>13.56673663829787</c:v>
                </c:pt>
                <c:pt idx="18193">
                  <c:v>13.564606851063827</c:v>
                </c:pt>
                <c:pt idx="18194">
                  <c:v>13.562477063829785</c:v>
                </c:pt>
                <c:pt idx="18195">
                  <c:v>13.559516127659574</c:v>
                </c:pt>
                <c:pt idx="18196">
                  <c:v>13.556555191489359</c:v>
                </c:pt>
                <c:pt idx="18197">
                  <c:v>13.553594255319144</c:v>
                </c:pt>
                <c:pt idx="18198">
                  <c:v>13.550217744680847</c:v>
                </c:pt>
                <c:pt idx="18199">
                  <c:v>13.547282765957442</c:v>
                </c:pt>
                <c:pt idx="18200">
                  <c:v>13.545594510638297</c:v>
                </c:pt>
                <c:pt idx="18201">
                  <c:v>13.544321829787236</c:v>
                </c:pt>
                <c:pt idx="18202">
                  <c:v>13.542633574468086</c:v>
                </c:pt>
                <c:pt idx="18203">
                  <c:v>13.540114170212767</c:v>
                </c:pt>
                <c:pt idx="18204">
                  <c:v>13.538425914893615</c:v>
                </c:pt>
                <c:pt idx="18205">
                  <c:v>13.535880553191486</c:v>
                </c:pt>
                <c:pt idx="18206">
                  <c:v>13.534192297872341</c:v>
                </c:pt>
                <c:pt idx="18207">
                  <c:v>13.532504042553192</c:v>
                </c:pt>
                <c:pt idx="18208">
                  <c:v>13.530815787234044</c:v>
                </c:pt>
                <c:pt idx="18209">
                  <c:v>13.528296382978723</c:v>
                </c:pt>
                <c:pt idx="18210">
                  <c:v>13.526192553191491</c:v>
                </c:pt>
                <c:pt idx="18211">
                  <c:v>13.52450429787234</c:v>
                </c:pt>
                <c:pt idx="18212">
                  <c:v>13.522816042553192</c:v>
                </c:pt>
                <c:pt idx="18213">
                  <c:v>13.520712212765957</c:v>
                </c:pt>
                <c:pt idx="18214">
                  <c:v>13.519855106382979</c:v>
                </c:pt>
                <c:pt idx="18215">
                  <c:v>13.519439531914893</c:v>
                </c:pt>
                <c:pt idx="18216">
                  <c:v>13.519023957446807</c:v>
                </c:pt>
                <c:pt idx="18217">
                  <c:v>13.519439531914893</c:v>
                </c:pt>
                <c:pt idx="18218">
                  <c:v>13.519439531914889</c:v>
                </c:pt>
                <c:pt idx="18219">
                  <c:v>13.519023957446803</c:v>
                </c:pt>
                <c:pt idx="18220">
                  <c:v>13.518608382978719</c:v>
                </c:pt>
                <c:pt idx="18221">
                  <c:v>13.519023957446803</c:v>
                </c:pt>
                <c:pt idx="18222">
                  <c:v>13.51858242553191</c:v>
                </c:pt>
                <c:pt idx="18223">
                  <c:v>13.517309744680846</c:v>
                </c:pt>
                <c:pt idx="18224">
                  <c:v>13.517309744680846</c:v>
                </c:pt>
                <c:pt idx="18225">
                  <c:v>13.517309744680842</c:v>
                </c:pt>
                <c:pt idx="18226">
                  <c:v>13.51603706382978</c:v>
                </c:pt>
                <c:pt idx="18227">
                  <c:v>13.515621489361694</c:v>
                </c:pt>
                <c:pt idx="18228">
                  <c:v>13.515621489361694</c:v>
                </c:pt>
                <c:pt idx="18229">
                  <c:v>13.51603706382978</c:v>
                </c:pt>
                <c:pt idx="18230">
                  <c:v>13.515595531914888</c:v>
                </c:pt>
                <c:pt idx="18231">
                  <c:v>13.515595531914888</c:v>
                </c:pt>
                <c:pt idx="18232">
                  <c:v>13.514738425531908</c:v>
                </c:pt>
                <c:pt idx="18233">
                  <c:v>13.512219021276589</c:v>
                </c:pt>
                <c:pt idx="18234">
                  <c:v>13.510115191489357</c:v>
                </c:pt>
                <c:pt idx="18235">
                  <c:v>13.508426936170203</c:v>
                </c:pt>
                <c:pt idx="18236">
                  <c:v>13.506738680851054</c:v>
                </c:pt>
                <c:pt idx="18237">
                  <c:v>13.504608893617014</c:v>
                </c:pt>
                <c:pt idx="18238">
                  <c:v>13.503336212765952</c:v>
                </c:pt>
                <c:pt idx="18239">
                  <c:v>13.504608893617014</c:v>
                </c:pt>
                <c:pt idx="18240">
                  <c:v>13.505465999999995</c:v>
                </c:pt>
                <c:pt idx="18241">
                  <c:v>13.506323106382977</c:v>
                </c:pt>
                <c:pt idx="18242">
                  <c:v>13.508011361702126</c:v>
                </c:pt>
                <c:pt idx="18243">
                  <c:v>13.509284042553192</c:v>
                </c:pt>
                <c:pt idx="18244">
                  <c:v>13.510556723404259</c:v>
                </c:pt>
                <c:pt idx="18245">
                  <c:v>13.512660553191489</c:v>
                </c:pt>
                <c:pt idx="18246">
                  <c:v>13.514348808510642</c:v>
                </c:pt>
                <c:pt idx="18247">
                  <c:v>13.514348808510642</c:v>
                </c:pt>
                <c:pt idx="18248">
                  <c:v>13.515621489361704</c:v>
                </c:pt>
                <c:pt idx="18249">
                  <c:v>13.517725319148939</c:v>
                </c:pt>
                <c:pt idx="18250">
                  <c:v>13.520244723404254</c:v>
                </c:pt>
                <c:pt idx="18251">
                  <c:v>13.522374510638295</c:v>
                </c:pt>
                <c:pt idx="18252">
                  <c:v>13.525335446808507</c:v>
                </c:pt>
                <c:pt idx="18253">
                  <c:v>13.528711957446804</c:v>
                </c:pt>
                <c:pt idx="18254">
                  <c:v>13.531231361702121</c:v>
                </c:pt>
                <c:pt idx="18255">
                  <c:v>13.532478085106376</c:v>
                </c:pt>
                <c:pt idx="18256">
                  <c:v>13.53372480851063</c:v>
                </c:pt>
                <c:pt idx="18257">
                  <c:v>13.535413063829782</c:v>
                </c:pt>
                <c:pt idx="18258">
                  <c:v>13.537516893617015</c:v>
                </c:pt>
                <c:pt idx="18259">
                  <c:v>13.53962072340425</c:v>
                </c:pt>
                <c:pt idx="18260">
                  <c:v>13.542140127659568</c:v>
                </c:pt>
                <c:pt idx="18261">
                  <c:v>13.543412808510633</c:v>
                </c:pt>
                <c:pt idx="18262">
                  <c:v>13.545516638297865</c:v>
                </c:pt>
                <c:pt idx="18263">
                  <c:v>13.548036042553184</c:v>
                </c:pt>
                <c:pt idx="18264">
                  <c:v>13.54930872340425</c:v>
                </c:pt>
                <c:pt idx="18265">
                  <c:v>13.550581404255313</c:v>
                </c:pt>
                <c:pt idx="18266">
                  <c:v>13.551854085106378</c:v>
                </c:pt>
                <c:pt idx="18267">
                  <c:v>13.55312676595744</c:v>
                </c:pt>
                <c:pt idx="18268">
                  <c:v>13.553126765957444</c:v>
                </c:pt>
                <c:pt idx="18269">
                  <c:v>13.553568297872337</c:v>
                </c:pt>
                <c:pt idx="18270">
                  <c:v>13.554840978723403</c:v>
                </c:pt>
                <c:pt idx="18271">
                  <c:v>13.555256553191489</c:v>
                </c:pt>
                <c:pt idx="18272">
                  <c:v>13.556087702127662</c:v>
                </c:pt>
                <c:pt idx="18273">
                  <c:v>13.557775957446813</c:v>
                </c:pt>
                <c:pt idx="18274">
                  <c:v>13.558191531914897</c:v>
                </c:pt>
                <c:pt idx="18275">
                  <c:v>13.559048638297874</c:v>
                </c:pt>
                <c:pt idx="18276">
                  <c:v>13.559490170212767</c:v>
                </c:pt>
                <c:pt idx="18277">
                  <c:v>13.559931702127663</c:v>
                </c:pt>
                <c:pt idx="18278">
                  <c:v>13.559931702127663</c:v>
                </c:pt>
                <c:pt idx="18279">
                  <c:v>13.56078880851064</c:v>
                </c:pt>
                <c:pt idx="18280">
                  <c:v>13.562477063829789</c:v>
                </c:pt>
                <c:pt idx="18281">
                  <c:v>13.563749744680852</c:v>
                </c:pt>
                <c:pt idx="18282">
                  <c:v>13.565022425531915</c:v>
                </c:pt>
                <c:pt idx="18283">
                  <c:v>13.566710680851063</c:v>
                </c:pt>
                <c:pt idx="18284">
                  <c:v>13.568398936170212</c:v>
                </c:pt>
                <c:pt idx="18285">
                  <c:v>13.569671617021275</c:v>
                </c:pt>
                <c:pt idx="18286">
                  <c:v>13.569671617021273</c:v>
                </c:pt>
                <c:pt idx="18287">
                  <c:v>13.570944297872336</c:v>
                </c:pt>
                <c:pt idx="18288">
                  <c:v>13.5722169787234</c:v>
                </c:pt>
                <c:pt idx="18289">
                  <c:v>13.573489659574465</c:v>
                </c:pt>
                <c:pt idx="18290">
                  <c:v>13.576009063829781</c:v>
                </c:pt>
                <c:pt idx="18291">
                  <c:v>13.577697319148932</c:v>
                </c:pt>
                <c:pt idx="18292">
                  <c:v>13.579801148936166</c:v>
                </c:pt>
                <c:pt idx="18293">
                  <c:v>13.582736127659569</c:v>
                </c:pt>
                <c:pt idx="18294">
                  <c:v>13.585671106382973</c:v>
                </c:pt>
                <c:pt idx="18295">
                  <c:v>13.587359361702124</c:v>
                </c:pt>
                <c:pt idx="18296">
                  <c:v>13.58863204255319</c:v>
                </c:pt>
                <c:pt idx="18297">
                  <c:v>13.589904723404254</c:v>
                </c:pt>
                <c:pt idx="18298">
                  <c:v>13.590735872340426</c:v>
                </c:pt>
                <c:pt idx="18299">
                  <c:v>13.589904723404254</c:v>
                </c:pt>
                <c:pt idx="18300">
                  <c:v>13.589489148936169</c:v>
                </c:pt>
                <c:pt idx="18301">
                  <c:v>13.58948914893617</c:v>
                </c:pt>
                <c:pt idx="18302">
                  <c:v>13.589930680851063</c:v>
                </c:pt>
                <c:pt idx="18303">
                  <c:v>13.589099531914899</c:v>
                </c:pt>
                <c:pt idx="18304">
                  <c:v>13.58741127659575</c:v>
                </c:pt>
                <c:pt idx="18305">
                  <c:v>13.584476297872342</c:v>
                </c:pt>
                <c:pt idx="18306">
                  <c:v>13.580684212765959</c:v>
                </c:pt>
                <c:pt idx="18307">
                  <c:v>13.576892127659574</c:v>
                </c:pt>
                <c:pt idx="18308">
                  <c:v>13.573100042553191</c:v>
                </c:pt>
                <c:pt idx="18309">
                  <c:v>13.568892382978722</c:v>
                </c:pt>
                <c:pt idx="18310">
                  <c:v>13.565100297872338</c:v>
                </c:pt>
                <c:pt idx="18311">
                  <c:v>13.561723787234039</c:v>
                </c:pt>
                <c:pt idx="18312">
                  <c:v>13.558347276595743</c:v>
                </c:pt>
                <c:pt idx="18313">
                  <c:v>13.554555191489358</c:v>
                </c:pt>
                <c:pt idx="18314">
                  <c:v>13.551178680851061</c:v>
                </c:pt>
                <c:pt idx="18315">
                  <c:v>13.549490425531912</c:v>
                </c:pt>
                <c:pt idx="18316">
                  <c:v>13.546529489361705</c:v>
                </c:pt>
                <c:pt idx="18317">
                  <c:v>13.543152978723407</c:v>
                </c:pt>
                <c:pt idx="18318">
                  <c:v>13.540192042553192</c:v>
                </c:pt>
                <c:pt idx="18319">
                  <c:v>13.538503787234042</c:v>
                </c:pt>
                <c:pt idx="18320">
                  <c:v>13.536815531914895</c:v>
                </c:pt>
                <c:pt idx="18321">
                  <c:v>13.536399957446809</c:v>
                </c:pt>
                <c:pt idx="18322">
                  <c:v>13.535542851063829</c:v>
                </c:pt>
                <c:pt idx="18323">
                  <c:v>13.534685744680848</c:v>
                </c:pt>
                <c:pt idx="18324">
                  <c:v>13.533413063829785</c:v>
                </c:pt>
                <c:pt idx="18325">
                  <c:v>13.532140382978721</c:v>
                </c:pt>
                <c:pt idx="18326">
                  <c:v>13.530452127659572</c:v>
                </c:pt>
                <c:pt idx="18327">
                  <c:v>13.529179446808509</c:v>
                </c:pt>
                <c:pt idx="18328">
                  <c:v>13.527906765957443</c:v>
                </c:pt>
                <c:pt idx="18329">
                  <c:v>13.52746523404255</c:v>
                </c:pt>
                <c:pt idx="18330">
                  <c:v>13.526192553191487</c:v>
                </c:pt>
                <c:pt idx="18331">
                  <c:v>13.524945829787232</c:v>
                </c:pt>
                <c:pt idx="18332">
                  <c:v>13.524530255319149</c:v>
                </c:pt>
                <c:pt idx="18333">
                  <c:v>13.524114680851065</c:v>
                </c:pt>
                <c:pt idx="18334">
                  <c:v>13.522426425531917</c:v>
                </c:pt>
                <c:pt idx="18335">
                  <c:v>13.520296638297872</c:v>
                </c:pt>
                <c:pt idx="18336">
                  <c:v>13.518608382978723</c:v>
                </c:pt>
                <c:pt idx="18337">
                  <c:v>13.514816297872338</c:v>
                </c:pt>
                <c:pt idx="18338">
                  <c:v>13.511855361702127</c:v>
                </c:pt>
                <c:pt idx="18339">
                  <c:v>13.508063276595744</c:v>
                </c:pt>
                <c:pt idx="18340">
                  <c:v>13.505128297872339</c:v>
                </c:pt>
                <c:pt idx="18341">
                  <c:v>13.502193319148933</c:v>
                </c:pt>
                <c:pt idx="18342">
                  <c:v>13.499673914893613</c:v>
                </c:pt>
                <c:pt idx="18343">
                  <c:v>13.497154510638293</c:v>
                </c:pt>
                <c:pt idx="18344">
                  <c:v>13.493777999999995</c:v>
                </c:pt>
                <c:pt idx="18345">
                  <c:v>13.490401489361696</c:v>
                </c:pt>
                <c:pt idx="18346">
                  <c:v>13.488713234042551</c:v>
                </c:pt>
                <c:pt idx="18347">
                  <c:v>13.485752297872336</c:v>
                </c:pt>
                <c:pt idx="18348">
                  <c:v>13.483232893617016</c:v>
                </c:pt>
                <c:pt idx="18349">
                  <c:v>13.480687531914889</c:v>
                </c:pt>
                <c:pt idx="18350">
                  <c:v>13.479830425531912</c:v>
                </c:pt>
                <c:pt idx="18351">
                  <c:v>13.478973319148931</c:v>
                </c:pt>
                <c:pt idx="18352">
                  <c:v>13.478531787234038</c:v>
                </c:pt>
                <c:pt idx="18353">
                  <c:v>13.478947361702124</c:v>
                </c:pt>
                <c:pt idx="18354">
                  <c:v>13.479804468085105</c:v>
                </c:pt>
                <c:pt idx="18355">
                  <c:v>13.481908297872339</c:v>
                </c:pt>
                <c:pt idx="18356">
                  <c:v>13.483180978723402</c:v>
                </c:pt>
                <c:pt idx="18357">
                  <c:v>13.483596553191488</c:v>
                </c:pt>
                <c:pt idx="18358">
                  <c:v>13.483596553191488</c:v>
                </c:pt>
                <c:pt idx="18359">
                  <c:v>13.483596553191491</c:v>
                </c:pt>
                <c:pt idx="18360">
                  <c:v>13.484843276595747</c:v>
                </c:pt>
                <c:pt idx="18361">
                  <c:v>13.484843276595747</c:v>
                </c:pt>
                <c:pt idx="18362">
                  <c:v>13.484012127659579</c:v>
                </c:pt>
                <c:pt idx="18363">
                  <c:v>13.484427702127663</c:v>
                </c:pt>
                <c:pt idx="18364">
                  <c:v>13.484843276595747</c:v>
                </c:pt>
                <c:pt idx="18365">
                  <c:v>13.484843276595747</c:v>
                </c:pt>
                <c:pt idx="18366">
                  <c:v>13.483570595744684</c:v>
                </c:pt>
                <c:pt idx="18367">
                  <c:v>13.48229791489362</c:v>
                </c:pt>
                <c:pt idx="18368">
                  <c:v>13.480609659574469</c:v>
                </c:pt>
                <c:pt idx="18369">
                  <c:v>13.479778510638299</c:v>
                </c:pt>
                <c:pt idx="18370">
                  <c:v>13.478505829787235</c:v>
                </c:pt>
                <c:pt idx="18371">
                  <c:v>13.477233148936167</c:v>
                </c:pt>
                <c:pt idx="18372">
                  <c:v>13.475960468085104</c:v>
                </c:pt>
                <c:pt idx="18373">
                  <c:v>13.475518936170209</c:v>
                </c:pt>
                <c:pt idx="18374">
                  <c:v>13.475103361702127</c:v>
                </c:pt>
                <c:pt idx="18375">
                  <c:v>13.475103361702123</c:v>
                </c:pt>
                <c:pt idx="18376">
                  <c:v>13.474687787234039</c:v>
                </c:pt>
                <c:pt idx="18377">
                  <c:v>13.475960468085104</c:v>
                </c:pt>
                <c:pt idx="18378">
                  <c:v>13.477207191489358</c:v>
                </c:pt>
                <c:pt idx="18379">
                  <c:v>13.47847987234042</c:v>
                </c:pt>
                <c:pt idx="18380">
                  <c:v>13.479311021276592</c:v>
                </c:pt>
                <c:pt idx="18381">
                  <c:v>13.480999276595744</c:v>
                </c:pt>
                <c:pt idx="18382">
                  <c:v>13.483129063829784</c:v>
                </c:pt>
                <c:pt idx="18383">
                  <c:v>13.484817319148934</c:v>
                </c:pt>
                <c:pt idx="18384">
                  <c:v>13.487362680851062</c:v>
                </c:pt>
                <c:pt idx="18385">
                  <c:v>13.490323617021277</c:v>
                </c:pt>
                <c:pt idx="18386">
                  <c:v>13.493700127659576</c:v>
                </c:pt>
                <c:pt idx="18387">
                  <c:v>13.496219531914896</c:v>
                </c:pt>
                <c:pt idx="18388">
                  <c:v>13.498738936170216</c:v>
                </c:pt>
                <c:pt idx="18389">
                  <c:v>13.500427191489365</c:v>
                </c:pt>
                <c:pt idx="18390">
                  <c:v>13.502115446808514</c:v>
                </c:pt>
                <c:pt idx="18391">
                  <c:v>13.504219276595745</c:v>
                </c:pt>
                <c:pt idx="18392">
                  <c:v>13.506323106382979</c:v>
                </c:pt>
                <c:pt idx="18393">
                  <c:v>13.507569829787233</c:v>
                </c:pt>
                <c:pt idx="18394">
                  <c:v>13.509258085106381</c:v>
                </c:pt>
                <c:pt idx="18395">
                  <c:v>13.510504808510634</c:v>
                </c:pt>
                <c:pt idx="18396">
                  <c:v>13.513050170212763</c:v>
                </c:pt>
                <c:pt idx="18397">
                  <c:v>13.515179957446803</c:v>
                </c:pt>
                <c:pt idx="18398">
                  <c:v>13.516868212765951</c:v>
                </c:pt>
                <c:pt idx="18399">
                  <c:v>13.518556468085098</c:v>
                </c:pt>
                <c:pt idx="18400">
                  <c:v>13.520244723404245</c:v>
                </c:pt>
                <c:pt idx="18401">
                  <c:v>13.521075872340415</c:v>
                </c:pt>
                <c:pt idx="18402">
                  <c:v>13.521491446808501</c:v>
                </c:pt>
                <c:pt idx="18403">
                  <c:v>13.522738170212754</c:v>
                </c:pt>
                <c:pt idx="18404">
                  <c:v>13.524426425531903</c:v>
                </c:pt>
                <c:pt idx="18405">
                  <c:v>13.527387361702118</c:v>
                </c:pt>
                <c:pt idx="18406">
                  <c:v>13.530763872340414</c:v>
                </c:pt>
                <c:pt idx="18407">
                  <c:v>13.532893659574459</c:v>
                </c:pt>
                <c:pt idx="18408">
                  <c:v>13.53585459574467</c:v>
                </c:pt>
                <c:pt idx="18409">
                  <c:v>13.539231106382971</c:v>
                </c:pt>
                <c:pt idx="18410">
                  <c:v>13.542192042553184</c:v>
                </c:pt>
                <c:pt idx="18411">
                  <c:v>13.544737404255311</c:v>
                </c:pt>
                <c:pt idx="18412">
                  <c:v>13.546010085106376</c:v>
                </c:pt>
                <c:pt idx="18413">
                  <c:v>13.547282765957439</c:v>
                </c:pt>
                <c:pt idx="18414">
                  <c:v>13.549828127659566</c:v>
                </c:pt>
                <c:pt idx="18415">
                  <c:v>13.552789063829778</c:v>
                </c:pt>
                <c:pt idx="18416">
                  <c:v>13.554892893617014</c:v>
                </c:pt>
                <c:pt idx="18417">
                  <c:v>13.557022680851057</c:v>
                </c:pt>
                <c:pt idx="18418">
                  <c:v>13.559126510638288</c:v>
                </c:pt>
                <c:pt idx="18419">
                  <c:v>13.561230340425523</c:v>
                </c:pt>
                <c:pt idx="18420">
                  <c:v>13.562918595744673</c:v>
                </c:pt>
                <c:pt idx="18421">
                  <c:v>13.564606851063822</c:v>
                </c:pt>
                <c:pt idx="18422">
                  <c:v>13.565022425531911</c:v>
                </c:pt>
                <c:pt idx="18423">
                  <c:v>13.565022425531907</c:v>
                </c:pt>
                <c:pt idx="18424">
                  <c:v>13.56416531914893</c:v>
                </c:pt>
                <c:pt idx="18425">
                  <c:v>13.562918595744673</c:v>
                </c:pt>
                <c:pt idx="18426">
                  <c:v>13.56164591489361</c:v>
                </c:pt>
                <c:pt idx="18427">
                  <c:v>13.560814765957442</c:v>
                </c:pt>
                <c:pt idx="18428">
                  <c:v>13.560814765957442</c:v>
                </c:pt>
                <c:pt idx="18429">
                  <c:v>13.560814765957442</c:v>
                </c:pt>
                <c:pt idx="18430">
                  <c:v>13.559957659574462</c:v>
                </c:pt>
                <c:pt idx="18431">
                  <c:v>13.559100553191483</c:v>
                </c:pt>
                <c:pt idx="18432">
                  <c:v>13.55782787234042</c:v>
                </c:pt>
                <c:pt idx="18433">
                  <c:v>13.557412297872336</c:v>
                </c:pt>
                <c:pt idx="18434">
                  <c:v>13.55699672340425</c:v>
                </c:pt>
                <c:pt idx="18435">
                  <c:v>13.556581148936168</c:v>
                </c:pt>
                <c:pt idx="18436">
                  <c:v>13.55699672340425</c:v>
                </c:pt>
                <c:pt idx="18437">
                  <c:v>13.55699672340425</c:v>
                </c:pt>
                <c:pt idx="18438">
                  <c:v>13.557853829787229</c:v>
                </c:pt>
                <c:pt idx="18439">
                  <c:v>13.559542085106377</c:v>
                </c:pt>
                <c:pt idx="18440">
                  <c:v>13.560814765957444</c:v>
                </c:pt>
                <c:pt idx="18441">
                  <c:v>13.561671872340424</c:v>
                </c:pt>
                <c:pt idx="18442">
                  <c:v>13.561671872340424</c:v>
                </c:pt>
                <c:pt idx="18443">
                  <c:v>13.561671872340421</c:v>
                </c:pt>
                <c:pt idx="18444">
                  <c:v>13.560814765957442</c:v>
                </c:pt>
                <c:pt idx="18445">
                  <c:v>13.560814765957442</c:v>
                </c:pt>
                <c:pt idx="18446">
                  <c:v>13.561256297872339</c:v>
                </c:pt>
                <c:pt idx="18447">
                  <c:v>13.56169782978723</c:v>
                </c:pt>
                <c:pt idx="18448">
                  <c:v>13.562970510638296</c:v>
                </c:pt>
                <c:pt idx="18449">
                  <c:v>13.562970510638296</c:v>
                </c:pt>
                <c:pt idx="18450">
                  <c:v>13.562139361702124</c:v>
                </c:pt>
                <c:pt idx="18451">
                  <c:v>13.561308212765958</c:v>
                </c:pt>
                <c:pt idx="18452">
                  <c:v>13.560035531914892</c:v>
                </c:pt>
                <c:pt idx="18453">
                  <c:v>13.558762851063827</c:v>
                </c:pt>
                <c:pt idx="18454">
                  <c:v>13.558321319148936</c:v>
                </c:pt>
                <c:pt idx="18455">
                  <c:v>13.557879787234041</c:v>
                </c:pt>
                <c:pt idx="18456">
                  <c:v>13.557022680851061</c:v>
                </c:pt>
                <c:pt idx="18457">
                  <c:v>13.556607106382977</c:v>
                </c:pt>
                <c:pt idx="18458">
                  <c:v>13.557438255319147</c:v>
                </c:pt>
                <c:pt idx="18459">
                  <c:v>13.559126510638299</c:v>
                </c:pt>
                <c:pt idx="18460">
                  <c:v>13.561230340425528</c:v>
                </c:pt>
                <c:pt idx="18461">
                  <c:v>13.5620614893617</c:v>
                </c:pt>
                <c:pt idx="18462">
                  <c:v>13.562892638297871</c:v>
                </c:pt>
                <c:pt idx="18463">
                  <c:v>13.563308212765955</c:v>
                </c:pt>
                <c:pt idx="18464">
                  <c:v>13.564139361702127</c:v>
                </c:pt>
                <c:pt idx="18465">
                  <c:v>13.56626914893617</c:v>
                </c:pt>
                <c:pt idx="18466">
                  <c:v>13.568814510638298</c:v>
                </c:pt>
                <c:pt idx="18467">
                  <c:v>13.571359872340427</c:v>
                </c:pt>
                <c:pt idx="18468">
                  <c:v>13.572191021276593</c:v>
                </c:pt>
                <c:pt idx="18469">
                  <c:v>13.573463702127658</c:v>
                </c:pt>
                <c:pt idx="18470">
                  <c:v>13.573879276595743</c:v>
                </c:pt>
                <c:pt idx="18471">
                  <c:v>13.574294851063827</c:v>
                </c:pt>
                <c:pt idx="18472">
                  <c:v>13.575983106382976</c:v>
                </c:pt>
                <c:pt idx="18473">
                  <c:v>13.577671361702125</c:v>
                </c:pt>
                <c:pt idx="18474">
                  <c:v>13.578944042553189</c:v>
                </c:pt>
                <c:pt idx="18475">
                  <c:v>13.578944042553189</c:v>
                </c:pt>
                <c:pt idx="18476">
                  <c:v>13.578944042553188</c:v>
                </c:pt>
                <c:pt idx="18477">
                  <c:v>13.579801148936166</c:v>
                </c:pt>
                <c:pt idx="18478">
                  <c:v>13.57938557446808</c:v>
                </c:pt>
                <c:pt idx="18479">
                  <c:v>13.579385574468079</c:v>
                </c:pt>
                <c:pt idx="18480">
                  <c:v>13.578112893617016</c:v>
                </c:pt>
                <c:pt idx="18481">
                  <c:v>13.576009063829781</c:v>
                </c:pt>
                <c:pt idx="18482">
                  <c:v>13.574320808510635</c:v>
                </c:pt>
                <c:pt idx="18483">
                  <c:v>13.571775446808507</c:v>
                </c:pt>
                <c:pt idx="18484">
                  <c:v>13.570502765957444</c:v>
                </c:pt>
                <c:pt idx="18485">
                  <c:v>13.567957404255315</c:v>
                </c:pt>
                <c:pt idx="18486">
                  <c:v>13.564580893617018</c:v>
                </c:pt>
                <c:pt idx="18487">
                  <c:v>13.562477063829785</c:v>
                </c:pt>
                <c:pt idx="18488">
                  <c:v>13.560788808510637</c:v>
                </c:pt>
                <c:pt idx="18489">
                  <c:v>13.559100553191488</c:v>
                </c:pt>
                <c:pt idx="18490">
                  <c:v>13.557412297872336</c:v>
                </c:pt>
                <c:pt idx="18491">
                  <c:v>13.556996723404254</c:v>
                </c:pt>
                <c:pt idx="18492">
                  <c:v>13.556581148936166</c:v>
                </c:pt>
                <c:pt idx="18493">
                  <c:v>13.555724042553186</c:v>
                </c:pt>
                <c:pt idx="18494">
                  <c:v>13.556555191489359</c:v>
                </c:pt>
                <c:pt idx="18495">
                  <c:v>13.556970765957445</c:v>
                </c:pt>
                <c:pt idx="18496">
                  <c:v>13.558243446808508</c:v>
                </c:pt>
                <c:pt idx="18497">
                  <c:v>13.55951612765957</c:v>
                </c:pt>
                <c:pt idx="18498">
                  <c:v>13.561204382978719</c:v>
                </c:pt>
                <c:pt idx="18499">
                  <c:v>13.562892638297868</c:v>
                </c:pt>
                <c:pt idx="18500">
                  <c:v>13.564996468085102</c:v>
                </c:pt>
                <c:pt idx="18501">
                  <c:v>13.567541829787229</c:v>
                </c:pt>
                <c:pt idx="18502">
                  <c:v>13.570502765957444</c:v>
                </c:pt>
                <c:pt idx="18503">
                  <c:v>13.572191021276593</c:v>
                </c:pt>
                <c:pt idx="18504">
                  <c:v>13.573437744680845</c:v>
                </c:pt>
                <c:pt idx="18505">
                  <c:v>13.573853319148927</c:v>
                </c:pt>
                <c:pt idx="18506">
                  <c:v>13.574268893617011</c:v>
                </c:pt>
                <c:pt idx="18507">
                  <c:v>13.573853319148926</c:v>
                </c:pt>
                <c:pt idx="18508">
                  <c:v>13.573022170212758</c:v>
                </c:pt>
                <c:pt idx="18509">
                  <c:v>13.571775446808502</c:v>
                </c:pt>
                <c:pt idx="18510">
                  <c:v>13.570087191489353</c:v>
                </c:pt>
                <c:pt idx="18511">
                  <c:v>13.568398936170203</c:v>
                </c:pt>
                <c:pt idx="18512">
                  <c:v>13.565853574468077</c:v>
                </c:pt>
                <c:pt idx="18513">
                  <c:v>13.563308212765948</c:v>
                </c:pt>
                <c:pt idx="18514">
                  <c:v>13.559931702127654</c:v>
                </c:pt>
                <c:pt idx="18515">
                  <c:v>13.557412297872336</c:v>
                </c:pt>
                <c:pt idx="18516">
                  <c:v>13.554451361702125</c:v>
                </c:pt>
                <c:pt idx="18517">
                  <c:v>13.551931957446808</c:v>
                </c:pt>
                <c:pt idx="18518">
                  <c:v>13.550243702127657</c:v>
                </c:pt>
                <c:pt idx="18519">
                  <c:v>13.548113914893614</c:v>
                </c:pt>
                <c:pt idx="18520">
                  <c:v>13.545152978723403</c:v>
                </c:pt>
                <c:pt idx="18521">
                  <c:v>13.543023191489361</c:v>
                </c:pt>
                <c:pt idx="18522">
                  <c:v>13.54089340425532</c:v>
                </c:pt>
                <c:pt idx="18523">
                  <c:v>13.538763617021278</c:v>
                </c:pt>
                <c:pt idx="18524">
                  <c:v>13.537075361702128</c:v>
                </c:pt>
                <c:pt idx="18525">
                  <c:v>13.537075361702129</c:v>
                </c:pt>
                <c:pt idx="18526">
                  <c:v>13.536659787234044</c:v>
                </c:pt>
                <c:pt idx="18527">
                  <c:v>13.535802680851065</c:v>
                </c:pt>
                <c:pt idx="18528">
                  <c:v>13.53453</c:v>
                </c:pt>
                <c:pt idx="18529">
                  <c:v>13.533257319148936</c:v>
                </c:pt>
                <c:pt idx="18530">
                  <c:v>13.533257319148937</c:v>
                </c:pt>
                <c:pt idx="18531">
                  <c:v>13.533257319148937</c:v>
                </c:pt>
                <c:pt idx="18532">
                  <c:v>13.53453</c:v>
                </c:pt>
                <c:pt idx="18533">
                  <c:v>13.536659787234042</c:v>
                </c:pt>
                <c:pt idx="18534">
                  <c:v>13.537075361702124</c:v>
                </c:pt>
                <c:pt idx="18535">
                  <c:v>13.537906510638296</c:v>
                </c:pt>
                <c:pt idx="18536">
                  <c:v>13.540036297872339</c:v>
                </c:pt>
                <c:pt idx="18537">
                  <c:v>13.54214012765957</c:v>
                </c:pt>
                <c:pt idx="18538">
                  <c:v>13.543828382978718</c:v>
                </c:pt>
                <c:pt idx="18539">
                  <c:v>13.544685489361701</c:v>
                </c:pt>
                <c:pt idx="18540">
                  <c:v>13.545542595744676</c:v>
                </c:pt>
                <c:pt idx="18541">
                  <c:v>13.54426991489361</c:v>
                </c:pt>
                <c:pt idx="18542">
                  <c:v>13.543438765957443</c:v>
                </c:pt>
                <c:pt idx="18543">
                  <c:v>13.543438765957443</c:v>
                </c:pt>
                <c:pt idx="18544">
                  <c:v>13.544685489361699</c:v>
                </c:pt>
                <c:pt idx="18545">
                  <c:v>13.545101063829783</c:v>
                </c:pt>
                <c:pt idx="18546">
                  <c:v>13.545101063829787</c:v>
                </c:pt>
                <c:pt idx="18547">
                  <c:v>13.545101063829787</c:v>
                </c:pt>
                <c:pt idx="18548">
                  <c:v>13.54299723404255</c:v>
                </c:pt>
                <c:pt idx="18549">
                  <c:v>13.540036297872339</c:v>
                </c:pt>
                <c:pt idx="18550">
                  <c:v>13.538789574468082</c:v>
                </c:pt>
                <c:pt idx="18551">
                  <c:v>13.536685744680847</c:v>
                </c:pt>
                <c:pt idx="18552">
                  <c:v>13.534581914893611</c:v>
                </c:pt>
                <c:pt idx="18553">
                  <c:v>13.532478085106376</c:v>
                </c:pt>
                <c:pt idx="18554">
                  <c:v>13.530789829787228</c:v>
                </c:pt>
                <c:pt idx="18555">
                  <c:v>13.530348297872331</c:v>
                </c:pt>
                <c:pt idx="18556">
                  <c:v>13.530348297872331</c:v>
                </c:pt>
                <c:pt idx="18557">
                  <c:v>13.53120540425531</c:v>
                </c:pt>
                <c:pt idx="18558">
                  <c:v>13.532062510638291</c:v>
                </c:pt>
                <c:pt idx="18559">
                  <c:v>13.532062510638289</c:v>
                </c:pt>
                <c:pt idx="18560">
                  <c:v>13.532504042553182</c:v>
                </c:pt>
                <c:pt idx="18561">
                  <c:v>13.534192297872336</c:v>
                </c:pt>
                <c:pt idx="18562">
                  <c:v>13.535880553191481</c:v>
                </c:pt>
                <c:pt idx="18563">
                  <c:v>13.537568808510635</c:v>
                </c:pt>
                <c:pt idx="18564">
                  <c:v>13.541360893617018</c:v>
                </c:pt>
                <c:pt idx="18565">
                  <c:v>13.544321829787231</c:v>
                </c:pt>
                <c:pt idx="18566">
                  <c:v>13.54686719148936</c:v>
                </c:pt>
                <c:pt idx="18567">
                  <c:v>13.550659276595743</c:v>
                </c:pt>
                <c:pt idx="18568">
                  <c:v>13.554035787234039</c:v>
                </c:pt>
                <c:pt idx="18569">
                  <c:v>13.557412297872339</c:v>
                </c:pt>
                <c:pt idx="18570">
                  <c:v>13.560788808510633</c:v>
                </c:pt>
                <c:pt idx="18571">
                  <c:v>13.563723787234039</c:v>
                </c:pt>
                <c:pt idx="18572">
                  <c:v>13.566243191489356</c:v>
                </c:pt>
                <c:pt idx="18573">
                  <c:v>13.567931446808505</c:v>
                </c:pt>
                <c:pt idx="18574">
                  <c:v>13.570061234042546</c:v>
                </c:pt>
                <c:pt idx="18575">
                  <c:v>13.573853319148931</c:v>
                </c:pt>
                <c:pt idx="18576">
                  <c:v>13.576814255319142</c:v>
                </c:pt>
                <c:pt idx="18577">
                  <c:v>13.579359617021273</c:v>
                </c:pt>
                <c:pt idx="18578">
                  <c:v>13.58146344680851</c:v>
                </c:pt>
                <c:pt idx="18579">
                  <c:v>13.582736127659574</c:v>
                </c:pt>
                <c:pt idx="18580">
                  <c:v>13.582736127659574</c:v>
                </c:pt>
                <c:pt idx="18581">
                  <c:v>13.584008808510642</c:v>
                </c:pt>
                <c:pt idx="18582">
                  <c:v>13.585281489361705</c:v>
                </c:pt>
                <c:pt idx="18583">
                  <c:v>13.586112638297877</c:v>
                </c:pt>
                <c:pt idx="18584">
                  <c:v>13.586528212765963</c:v>
                </c:pt>
                <c:pt idx="18585">
                  <c:v>13.586943787234048</c:v>
                </c:pt>
                <c:pt idx="18586">
                  <c:v>13.588190510638302</c:v>
                </c:pt>
                <c:pt idx="18587">
                  <c:v>13.589437234042554</c:v>
                </c:pt>
                <c:pt idx="18588">
                  <c:v>13.590709914893619</c:v>
                </c:pt>
                <c:pt idx="18589">
                  <c:v>13.591541063829791</c:v>
                </c:pt>
                <c:pt idx="18590">
                  <c:v>13.591956638297875</c:v>
                </c:pt>
                <c:pt idx="18591">
                  <c:v>13.591956638297875</c:v>
                </c:pt>
                <c:pt idx="18592">
                  <c:v>13.592372212765957</c:v>
                </c:pt>
                <c:pt idx="18593">
                  <c:v>13.593229319148936</c:v>
                </c:pt>
                <c:pt idx="18594">
                  <c:v>13.593670851063827</c:v>
                </c:pt>
                <c:pt idx="18595">
                  <c:v>13.595774680851061</c:v>
                </c:pt>
                <c:pt idx="18596">
                  <c:v>13.598320042553189</c:v>
                </c:pt>
                <c:pt idx="18597">
                  <c:v>13.600423872340423</c:v>
                </c:pt>
                <c:pt idx="18598">
                  <c:v>13.603384808510635</c:v>
                </c:pt>
                <c:pt idx="18599">
                  <c:v>13.606345744680848</c:v>
                </c:pt>
                <c:pt idx="18600">
                  <c:v>13.609306680851063</c:v>
                </c:pt>
                <c:pt idx="18601">
                  <c:v>13.61185204255319</c:v>
                </c:pt>
                <c:pt idx="18602">
                  <c:v>13.613540297872339</c:v>
                </c:pt>
                <c:pt idx="18603">
                  <c:v>13.614787021276593</c:v>
                </c:pt>
                <c:pt idx="18604">
                  <c:v>13.616033744680848</c:v>
                </c:pt>
                <c:pt idx="18605">
                  <c:v>13.618137574468079</c:v>
                </c:pt>
                <c:pt idx="18606">
                  <c:v>13.620682936170208</c:v>
                </c:pt>
                <c:pt idx="18607">
                  <c:v>13.622371191489357</c:v>
                </c:pt>
                <c:pt idx="18608">
                  <c:v>13.62364387234042</c:v>
                </c:pt>
                <c:pt idx="18609">
                  <c:v>13.624890595744672</c:v>
                </c:pt>
                <c:pt idx="18610">
                  <c:v>13.626578851063821</c:v>
                </c:pt>
                <c:pt idx="18611">
                  <c:v>13.626994425531906</c:v>
                </c:pt>
                <c:pt idx="18612">
                  <c:v>13.626994425531908</c:v>
                </c:pt>
                <c:pt idx="18613">
                  <c:v>13.627825574468078</c:v>
                </c:pt>
                <c:pt idx="18614">
                  <c:v>13.62782557446808</c:v>
                </c:pt>
                <c:pt idx="18615">
                  <c:v>13.628267106382971</c:v>
                </c:pt>
                <c:pt idx="18616">
                  <c:v>13.627851531914889</c:v>
                </c:pt>
                <c:pt idx="18617">
                  <c:v>13.627435957446803</c:v>
                </c:pt>
                <c:pt idx="18618">
                  <c:v>13.627020382978719</c:v>
                </c:pt>
                <c:pt idx="18619">
                  <c:v>13.626604808510638</c:v>
                </c:pt>
                <c:pt idx="18620">
                  <c:v>13.627020382978724</c:v>
                </c:pt>
                <c:pt idx="18621">
                  <c:v>13.627851531914896</c:v>
                </c:pt>
                <c:pt idx="18622">
                  <c:v>13.627435957446812</c:v>
                </c:pt>
                <c:pt idx="18623">
                  <c:v>13.62702038297873</c:v>
                </c:pt>
                <c:pt idx="18624">
                  <c:v>13.625747702127663</c:v>
                </c:pt>
                <c:pt idx="18625">
                  <c:v>13.624059446808515</c:v>
                </c:pt>
                <c:pt idx="18626">
                  <c:v>13.622786765957446</c:v>
                </c:pt>
                <c:pt idx="18627">
                  <c:v>13.621098510638298</c:v>
                </c:pt>
                <c:pt idx="18628">
                  <c:v>13.618994680851062</c:v>
                </c:pt>
                <c:pt idx="18629">
                  <c:v>13.616033744680848</c:v>
                </c:pt>
                <c:pt idx="18630">
                  <c:v>13.613072808510632</c:v>
                </c:pt>
                <c:pt idx="18631">
                  <c:v>13.609280723404249</c:v>
                </c:pt>
                <c:pt idx="18632">
                  <c:v>13.605488638297869</c:v>
                </c:pt>
                <c:pt idx="18633">
                  <c:v>13.60211212765957</c:v>
                </c:pt>
                <c:pt idx="18634">
                  <c:v>13.598320042553189</c:v>
                </c:pt>
                <c:pt idx="18635">
                  <c:v>13.594527957446809</c:v>
                </c:pt>
                <c:pt idx="18636">
                  <c:v>13.590735872340426</c:v>
                </c:pt>
                <c:pt idx="18637">
                  <c:v>13.586528212765959</c:v>
                </c:pt>
                <c:pt idx="18638">
                  <c:v>13.582736127659578</c:v>
                </c:pt>
                <c:pt idx="18639">
                  <c:v>13.57935961702128</c:v>
                </c:pt>
                <c:pt idx="18640">
                  <c:v>13.576398680851065</c:v>
                </c:pt>
                <c:pt idx="18641">
                  <c:v>13.573853319148938</c:v>
                </c:pt>
                <c:pt idx="18642">
                  <c:v>13.570892382978723</c:v>
                </c:pt>
                <c:pt idx="18643">
                  <c:v>13.568788553191487</c:v>
                </c:pt>
                <c:pt idx="18644">
                  <c:v>13.567515872340428</c:v>
                </c:pt>
                <c:pt idx="18645">
                  <c:v>13.56541204255319</c:v>
                </c:pt>
                <c:pt idx="18646">
                  <c:v>13.563308212765953</c:v>
                </c:pt>
                <c:pt idx="18647">
                  <c:v>13.561619957446805</c:v>
                </c:pt>
                <c:pt idx="18648">
                  <c:v>13.561178425531914</c:v>
                </c:pt>
                <c:pt idx="18649">
                  <c:v>13.560762851063826</c:v>
                </c:pt>
                <c:pt idx="18650">
                  <c:v>13.560762851063826</c:v>
                </c:pt>
                <c:pt idx="18651">
                  <c:v>13.561204382978719</c:v>
                </c:pt>
                <c:pt idx="18652">
                  <c:v>13.560788808510633</c:v>
                </c:pt>
                <c:pt idx="18653">
                  <c:v>13.560788808510633</c:v>
                </c:pt>
                <c:pt idx="18654">
                  <c:v>13.560788808510633</c:v>
                </c:pt>
                <c:pt idx="18655">
                  <c:v>13.560788808510633</c:v>
                </c:pt>
                <c:pt idx="18656">
                  <c:v>13.561230340425526</c:v>
                </c:pt>
                <c:pt idx="18657">
                  <c:v>13.560399191489356</c:v>
                </c:pt>
                <c:pt idx="18658">
                  <c:v>13.559983617021272</c:v>
                </c:pt>
                <c:pt idx="18659">
                  <c:v>13.559983617021272</c:v>
                </c:pt>
                <c:pt idx="18660">
                  <c:v>13.558295361702125</c:v>
                </c:pt>
                <c:pt idx="18661">
                  <c:v>13.557464212765955</c:v>
                </c:pt>
                <c:pt idx="18662">
                  <c:v>13.556607106382977</c:v>
                </c:pt>
                <c:pt idx="18663">
                  <c:v>13.556191531914893</c:v>
                </c:pt>
                <c:pt idx="18664">
                  <c:v>13.555775957446807</c:v>
                </c:pt>
                <c:pt idx="18665">
                  <c:v>13.555360382978721</c:v>
                </c:pt>
                <c:pt idx="18666">
                  <c:v>13.554944808510639</c:v>
                </c:pt>
                <c:pt idx="18667">
                  <c:v>13.554529234042553</c:v>
                </c:pt>
                <c:pt idx="18668">
                  <c:v>13.554113659574467</c:v>
                </c:pt>
                <c:pt idx="18669">
                  <c:v>13.553256553191487</c:v>
                </c:pt>
                <c:pt idx="18670">
                  <c:v>13.552815021276594</c:v>
                </c:pt>
                <c:pt idx="18671">
                  <c:v>13.553230595744676</c:v>
                </c:pt>
                <c:pt idx="18672">
                  <c:v>13.55364617021276</c:v>
                </c:pt>
                <c:pt idx="18673">
                  <c:v>13.554918851063823</c:v>
                </c:pt>
                <c:pt idx="18674">
                  <c:v>13.556607106382973</c:v>
                </c:pt>
                <c:pt idx="18675">
                  <c:v>13.558295361702122</c:v>
                </c:pt>
                <c:pt idx="18676">
                  <c:v>13.560840723404247</c:v>
                </c:pt>
                <c:pt idx="18677">
                  <c:v>13.562970510638291</c:v>
                </c:pt>
                <c:pt idx="18678">
                  <c:v>13.565074340425527</c:v>
                </c:pt>
                <c:pt idx="18679">
                  <c:v>13.567593744680844</c:v>
                </c:pt>
                <c:pt idx="18680">
                  <c:v>13.569281999999996</c:v>
                </c:pt>
                <c:pt idx="18681">
                  <c:v>13.57138582978723</c:v>
                </c:pt>
                <c:pt idx="18682">
                  <c:v>13.573489659574465</c:v>
                </c:pt>
                <c:pt idx="18683">
                  <c:v>13.575177914893612</c:v>
                </c:pt>
                <c:pt idx="18684">
                  <c:v>13.576866170212764</c:v>
                </c:pt>
                <c:pt idx="18685">
                  <c:v>13.578969999999998</c:v>
                </c:pt>
                <c:pt idx="18686">
                  <c:v>13.580658255319147</c:v>
                </c:pt>
                <c:pt idx="18687">
                  <c:v>13.58193093617021</c:v>
                </c:pt>
                <c:pt idx="18688">
                  <c:v>13.582788042553188</c:v>
                </c:pt>
                <c:pt idx="18689">
                  <c:v>13.583645148936165</c:v>
                </c:pt>
                <c:pt idx="18690">
                  <c:v>13.583645148936165</c:v>
                </c:pt>
                <c:pt idx="18691">
                  <c:v>13.582813999999997</c:v>
                </c:pt>
                <c:pt idx="18692">
                  <c:v>13.582372468085101</c:v>
                </c:pt>
                <c:pt idx="18693">
                  <c:v>13.582372468085101</c:v>
                </c:pt>
                <c:pt idx="18694">
                  <c:v>13.582372468085103</c:v>
                </c:pt>
                <c:pt idx="18695">
                  <c:v>13.581956893617017</c:v>
                </c:pt>
                <c:pt idx="18696">
                  <c:v>13.58195689361702</c:v>
                </c:pt>
                <c:pt idx="18697">
                  <c:v>13.581541319148936</c:v>
                </c:pt>
                <c:pt idx="18698">
                  <c:v>13.580268638297873</c:v>
                </c:pt>
                <c:pt idx="18699">
                  <c:v>13.579411531914896</c:v>
                </c:pt>
                <c:pt idx="18700">
                  <c:v>13.577723276595746</c:v>
                </c:pt>
                <c:pt idx="18701">
                  <c:v>13.576450595744683</c:v>
                </c:pt>
                <c:pt idx="18702">
                  <c:v>13.575593489361703</c:v>
                </c:pt>
                <c:pt idx="18703">
                  <c:v>13.57432080851064</c:v>
                </c:pt>
                <c:pt idx="18704">
                  <c:v>13.57432080851064</c:v>
                </c:pt>
                <c:pt idx="18705">
                  <c:v>13.574320808510638</c:v>
                </c:pt>
                <c:pt idx="18706">
                  <c:v>13.573905234042554</c:v>
                </c:pt>
                <c:pt idx="18707">
                  <c:v>13.574762340425529</c:v>
                </c:pt>
                <c:pt idx="18708">
                  <c:v>13.575593489361701</c:v>
                </c:pt>
                <c:pt idx="18709">
                  <c:v>13.575593489361701</c:v>
                </c:pt>
                <c:pt idx="18710">
                  <c:v>13.575593489361701</c:v>
                </c:pt>
                <c:pt idx="18711">
                  <c:v>13.574320808510638</c:v>
                </c:pt>
                <c:pt idx="18712">
                  <c:v>13.57304812765957</c:v>
                </c:pt>
                <c:pt idx="18713">
                  <c:v>13.570944297872336</c:v>
                </c:pt>
                <c:pt idx="18714">
                  <c:v>13.570087191489359</c:v>
                </c:pt>
                <c:pt idx="18715">
                  <c:v>13.569230085106378</c:v>
                </c:pt>
                <c:pt idx="18716">
                  <c:v>13.570502765957444</c:v>
                </c:pt>
                <c:pt idx="18717">
                  <c:v>13.571359872340423</c:v>
                </c:pt>
                <c:pt idx="18718">
                  <c:v>13.571801404255316</c:v>
                </c:pt>
                <c:pt idx="18719">
                  <c:v>13.572242936170209</c:v>
                </c:pt>
                <c:pt idx="18720">
                  <c:v>13.571827361702123</c:v>
                </c:pt>
                <c:pt idx="18721">
                  <c:v>13.570970255319146</c:v>
                </c:pt>
                <c:pt idx="18722">
                  <c:v>13.569697574468083</c:v>
                </c:pt>
                <c:pt idx="18723">
                  <c:v>13.568009319148935</c:v>
                </c:pt>
                <c:pt idx="18724">
                  <c:v>13.566736638297872</c:v>
                </c:pt>
                <c:pt idx="18725">
                  <c:v>13.566736638297872</c:v>
                </c:pt>
                <c:pt idx="18726">
                  <c:v>13.566321063829784</c:v>
                </c:pt>
                <c:pt idx="18727">
                  <c:v>13.566762595744681</c:v>
                </c:pt>
                <c:pt idx="18728">
                  <c:v>13.567204127659572</c:v>
                </c:pt>
                <c:pt idx="18729">
                  <c:v>13.568892382978722</c:v>
                </c:pt>
                <c:pt idx="18730">
                  <c:v>13.570165063829785</c:v>
                </c:pt>
                <c:pt idx="18731">
                  <c:v>13.571437744680852</c:v>
                </c:pt>
                <c:pt idx="18732">
                  <c:v>13.571437744680846</c:v>
                </c:pt>
                <c:pt idx="18733">
                  <c:v>13.571437744680846</c:v>
                </c:pt>
                <c:pt idx="18734">
                  <c:v>13.571437744680846</c:v>
                </c:pt>
                <c:pt idx="18735">
                  <c:v>13.571437744680846</c:v>
                </c:pt>
                <c:pt idx="18736">
                  <c:v>13.571437744680848</c:v>
                </c:pt>
                <c:pt idx="18737">
                  <c:v>13.571437744680848</c:v>
                </c:pt>
                <c:pt idx="18738">
                  <c:v>13.572268893617018</c:v>
                </c:pt>
                <c:pt idx="18739">
                  <c:v>13.573541574468083</c:v>
                </c:pt>
                <c:pt idx="18740">
                  <c:v>13.573957148936167</c:v>
                </c:pt>
                <c:pt idx="18741">
                  <c:v>13.57310004255319</c:v>
                </c:pt>
                <c:pt idx="18742">
                  <c:v>13.572268893617018</c:v>
                </c:pt>
                <c:pt idx="18743">
                  <c:v>13.571437744680848</c:v>
                </c:pt>
                <c:pt idx="18744">
                  <c:v>13.570606595744676</c:v>
                </c:pt>
                <c:pt idx="18745">
                  <c:v>13.570191021276592</c:v>
                </c:pt>
                <c:pt idx="18746">
                  <c:v>13.569359872340421</c:v>
                </c:pt>
                <c:pt idx="18747">
                  <c:v>13.569359872340421</c:v>
                </c:pt>
                <c:pt idx="18748">
                  <c:v>13.568087191489353</c:v>
                </c:pt>
                <c:pt idx="18749">
                  <c:v>13.56681451063829</c:v>
                </c:pt>
                <c:pt idx="18750">
                  <c:v>13.564710680851055</c:v>
                </c:pt>
                <c:pt idx="18751">
                  <c:v>13.562606851063824</c:v>
                </c:pt>
                <c:pt idx="18752">
                  <c:v>13.56050302127659</c:v>
                </c:pt>
                <c:pt idx="18753">
                  <c:v>13.558814765957441</c:v>
                </c:pt>
                <c:pt idx="18754">
                  <c:v>13.557126510638293</c:v>
                </c:pt>
                <c:pt idx="18755">
                  <c:v>13.554191531914888</c:v>
                </c:pt>
                <c:pt idx="18756">
                  <c:v>13.551672127659572</c:v>
                </c:pt>
                <c:pt idx="18757">
                  <c:v>13.549983872340423</c:v>
                </c:pt>
                <c:pt idx="18758">
                  <c:v>13.549568297872339</c:v>
                </c:pt>
                <c:pt idx="18759">
                  <c:v>13.549152723404257</c:v>
                </c:pt>
                <c:pt idx="18760">
                  <c:v>13.549568297872343</c:v>
                </c:pt>
                <c:pt idx="18761">
                  <c:v>13.548737148936173</c:v>
                </c:pt>
                <c:pt idx="18762">
                  <c:v>13.548737148936171</c:v>
                </c:pt>
                <c:pt idx="18763">
                  <c:v>13.547048893617021</c:v>
                </c:pt>
                <c:pt idx="18764">
                  <c:v>13.546633319148931</c:v>
                </c:pt>
                <c:pt idx="18765">
                  <c:v>13.546191787234038</c:v>
                </c:pt>
                <c:pt idx="18766">
                  <c:v>13.546191787234038</c:v>
                </c:pt>
                <c:pt idx="18767">
                  <c:v>13.546191787234038</c:v>
                </c:pt>
                <c:pt idx="18768">
                  <c:v>13.546191787234035</c:v>
                </c:pt>
                <c:pt idx="18769">
                  <c:v>13.547022936170205</c:v>
                </c:pt>
                <c:pt idx="18770">
                  <c:v>13.547854085106373</c:v>
                </c:pt>
                <c:pt idx="18771">
                  <c:v>13.548269659574457</c:v>
                </c:pt>
                <c:pt idx="18772">
                  <c:v>13.547854085106373</c:v>
                </c:pt>
                <c:pt idx="18773">
                  <c:v>13.547854085106373</c:v>
                </c:pt>
                <c:pt idx="18774">
                  <c:v>13.546165829787224</c:v>
                </c:pt>
                <c:pt idx="18775">
                  <c:v>13.544036042553182</c:v>
                </c:pt>
                <c:pt idx="18776">
                  <c:v>13.541075106382969</c:v>
                </c:pt>
                <c:pt idx="18777">
                  <c:v>13.538945319148926</c:v>
                </c:pt>
                <c:pt idx="18778">
                  <c:v>13.5363999574468</c:v>
                </c:pt>
                <c:pt idx="18779">
                  <c:v>13.534296127659566</c:v>
                </c:pt>
                <c:pt idx="18780">
                  <c:v>13.532192297872331</c:v>
                </c:pt>
                <c:pt idx="18781">
                  <c:v>13.52923136170212</c:v>
                </c:pt>
                <c:pt idx="18782">
                  <c:v>13.526685999999994</c:v>
                </c:pt>
                <c:pt idx="18783">
                  <c:v>13.523725063829783</c:v>
                </c:pt>
                <c:pt idx="18784">
                  <c:v>13.521179702127657</c:v>
                </c:pt>
                <c:pt idx="18785">
                  <c:v>13.516972042553189</c:v>
                </c:pt>
                <c:pt idx="18786">
                  <c:v>13.512322851063828</c:v>
                </c:pt>
                <c:pt idx="18787">
                  <c:v>13.508946340425531</c:v>
                </c:pt>
                <c:pt idx="18788">
                  <c:v>13.507258085106383</c:v>
                </c:pt>
                <c:pt idx="18789">
                  <c:v>13.504712723404257</c:v>
                </c:pt>
                <c:pt idx="18790">
                  <c:v>13.503024468085108</c:v>
                </c:pt>
                <c:pt idx="18791">
                  <c:v>13.501751787234046</c:v>
                </c:pt>
                <c:pt idx="18792">
                  <c:v>13.499622000000004</c:v>
                </c:pt>
                <c:pt idx="18793">
                  <c:v>13.497492212765961</c:v>
                </c:pt>
                <c:pt idx="18794">
                  <c:v>13.495362425531916</c:v>
                </c:pt>
                <c:pt idx="18795">
                  <c:v>13.494531276595747</c:v>
                </c:pt>
                <c:pt idx="18796">
                  <c:v>13.49328455319149</c:v>
                </c:pt>
                <c:pt idx="18797">
                  <c:v>13.493284553191494</c:v>
                </c:pt>
                <c:pt idx="18798">
                  <c:v>13.493284553191494</c:v>
                </c:pt>
                <c:pt idx="18799">
                  <c:v>13.492427446808513</c:v>
                </c:pt>
                <c:pt idx="18800">
                  <c:v>13.491570340425534</c:v>
                </c:pt>
                <c:pt idx="18801">
                  <c:v>13.49198591489362</c:v>
                </c:pt>
                <c:pt idx="18802">
                  <c:v>13.493232638297874</c:v>
                </c:pt>
                <c:pt idx="18803">
                  <c:v>13.494479361702128</c:v>
                </c:pt>
                <c:pt idx="18804">
                  <c:v>13.495752042553191</c:v>
                </c:pt>
                <c:pt idx="18805">
                  <c:v>13.497440297872339</c:v>
                </c:pt>
                <c:pt idx="18806">
                  <c:v>13.499128553191488</c:v>
                </c:pt>
                <c:pt idx="18807">
                  <c:v>13.500816808510637</c:v>
                </c:pt>
                <c:pt idx="18808">
                  <c:v>13.502505063829789</c:v>
                </c:pt>
                <c:pt idx="18809">
                  <c:v>13.503362170212766</c:v>
                </c:pt>
                <c:pt idx="18810">
                  <c:v>13.50463485106383</c:v>
                </c:pt>
                <c:pt idx="18811">
                  <c:v>13.505050425531916</c:v>
                </c:pt>
                <c:pt idx="18812">
                  <c:v>13.505907531914895</c:v>
                </c:pt>
                <c:pt idx="18813">
                  <c:v>13.506738680851065</c:v>
                </c:pt>
                <c:pt idx="18814">
                  <c:v>13.507569829787236</c:v>
                </c:pt>
                <c:pt idx="18815">
                  <c:v>13.510115191489364</c:v>
                </c:pt>
                <c:pt idx="18816">
                  <c:v>13.512244978723407</c:v>
                </c:pt>
                <c:pt idx="18817">
                  <c:v>13.513933234042552</c:v>
                </c:pt>
                <c:pt idx="18818">
                  <c:v>13.516037063829787</c:v>
                </c:pt>
                <c:pt idx="18819">
                  <c:v>13.518556468085105</c:v>
                </c:pt>
                <c:pt idx="18820">
                  <c:v>13.520660297872338</c:v>
                </c:pt>
                <c:pt idx="18821">
                  <c:v>13.523595276595742</c:v>
                </c:pt>
                <c:pt idx="18822">
                  <c:v>13.526556212765955</c:v>
                </c:pt>
                <c:pt idx="18823">
                  <c:v>13.529101574468079</c:v>
                </c:pt>
                <c:pt idx="18824">
                  <c:v>13.532478085106376</c:v>
                </c:pt>
                <c:pt idx="18825">
                  <c:v>13.535854595744675</c:v>
                </c:pt>
                <c:pt idx="18826">
                  <c:v>13.538815531914889</c:v>
                </c:pt>
                <c:pt idx="18827">
                  <c:v>13.541776468085105</c:v>
                </c:pt>
                <c:pt idx="18828">
                  <c:v>13.545152978723403</c:v>
                </c:pt>
                <c:pt idx="18829">
                  <c:v>13.548113914893619</c:v>
                </c:pt>
                <c:pt idx="18830">
                  <c:v>13.551074851063833</c:v>
                </c:pt>
                <c:pt idx="18831">
                  <c:v>13.553620212765962</c:v>
                </c:pt>
                <c:pt idx="18832">
                  <c:v>13.556996723404259</c:v>
                </c:pt>
                <c:pt idx="18833">
                  <c:v>13.560814765957449</c:v>
                </c:pt>
                <c:pt idx="18834">
                  <c:v>13.563334170212766</c:v>
                </c:pt>
                <c:pt idx="18835">
                  <c:v>13.565463957446809</c:v>
                </c:pt>
                <c:pt idx="18836">
                  <c:v>13.567152212765958</c:v>
                </c:pt>
                <c:pt idx="18837">
                  <c:v>13.567983361702126</c:v>
                </c:pt>
                <c:pt idx="18838">
                  <c:v>13.56839893617021</c:v>
                </c:pt>
                <c:pt idx="18839">
                  <c:v>13.570087191489359</c:v>
                </c:pt>
                <c:pt idx="18840">
                  <c:v>13.571775446808507</c:v>
                </c:pt>
                <c:pt idx="18841">
                  <c:v>13.573905234042549</c:v>
                </c:pt>
                <c:pt idx="18842">
                  <c:v>13.576009063829783</c:v>
                </c:pt>
                <c:pt idx="18843">
                  <c:v>13.578528468085103</c:v>
                </c:pt>
                <c:pt idx="18844">
                  <c:v>13.58063229787234</c:v>
                </c:pt>
                <c:pt idx="18845">
                  <c:v>13.582736127659572</c:v>
                </c:pt>
                <c:pt idx="18846">
                  <c:v>13.585697063829789</c:v>
                </c:pt>
                <c:pt idx="18847">
                  <c:v>13.588658000000002</c:v>
                </c:pt>
                <c:pt idx="18848">
                  <c:v>13.590346255319153</c:v>
                </c:pt>
                <c:pt idx="18849">
                  <c:v>13.591618936170219</c:v>
                </c:pt>
                <c:pt idx="18850">
                  <c:v>13.593748723404261</c:v>
                </c:pt>
                <c:pt idx="18851">
                  <c:v>13.594995446808516</c:v>
                </c:pt>
                <c:pt idx="18852">
                  <c:v>13.596268127659579</c:v>
                </c:pt>
                <c:pt idx="18853">
                  <c:v>13.597099276595745</c:v>
                </c:pt>
                <c:pt idx="18854">
                  <c:v>13.598371957446808</c:v>
                </c:pt>
                <c:pt idx="18855">
                  <c:v>13.599644638297871</c:v>
                </c:pt>
                <c:pt idx="18856">
                  <c:v>13.600917319148934</c:v>
                </c:pt>
                <c:pt idx="18857">
                  <c:v>13.602189999999995</c:v>
                </c:pt>
                <c:pt idx="18858">
                  <c:v>13.603021148936163</c:v>
                </c:pt>
                <c:pt idx="18859">
                  <c:v>13.603436723404249</c:v>
                </c:pt>
                <c:pt idx="18860">
                  <c:v>13.604709404255313</c:v>
                </c:pt>
                <c:pt idx="18861">
                  <c:v>13.60598208510638</c:v>
                </c:pt>
                <c:pt idx="18862">
                  <c:v>13.60598208510638</c:v>
                </c:pt>
                <c:pt idx="18863">
                  <c:v>13.605982085106382</c:v>
                </c:pt>
                <c:pt idx="18864">
                  <c:v>13.60598208510638</c:v>
                </c:pt>
                <c:pt idx="18865">
                  <c:v>13.605982085106376</c:v>
                </c:pt>
                <c:pt idx="18866">
                  <c:v>13.605566510638294</c:v>
                </c:pt>
                <c:pt idx="18867">
                  <c:v>13.60515093617021</c:v>
                </c:pt>
                <c:pt idx="18868">
                  <c:v>13.604735361702124</c:v>
                </c:pt>
                <c:pt idx="18869">
                  <c:v>13.60515093617021</c:v>
                </c:pt>
                <c:pt idx="18870">
                  <c:v>13.60598208510638</c:v>
                </c:pt>
                <c:pt idx="18871">
                  <c:v>13.60598208510638</c:v>
                </c:pt>
                <c:pt idx="18872">
                  <c:v>13.605566510638294</c:v>
                </c:pt>
                <c:pt idx="18873">
                  <c:v>13.605566510638294</c:v>
                </c:pt>
                <c:pt idx="18874">
                  <c:v>13.605982085106382</c:v>
                </c:pt>
                <c:pt idx="18875">
                  <c:v>13.606397659574467</c:v>
                </c:pt>
                <c:pt idx="18876">
                  <c:v>13.60598208510638</c:v>
                </c:pt>
                <c:pt idx="18877">
                  <c:v>13.605540553191485</c:v>
                </c:pt>
                <c:pt idx="18878">
                  <c:v>13.605956127659571</c:v>
                </c:pt>
                <c:pt idx="18879">
                  <c:v>13.606371702127657</c:v>
                </c:pt>
                <c:pt idx="18880">
                  <c:v>13.60720285106383</c:v>
                </c:pt>
                <c:pt idx="18881">
                  <c:v>13.608475531914893</c:v>
                </c:pt>
                <c:pt idx="18882">
                  <c:v>13.609306680851065</c:v>
                </c:pt>
                <c:pt idx="18883">
                  <c:v>13.610994936170215</c:v>
                </c:pt>
                <c:pt idx="18884">
                  <c:v>13.612683191489364</c:v>
                </c:pt>
                <c:pt idx="18885">
                  <c:v>13.613540297872344</c:v>
                </c:pt>
                <c:pt idx="18886">
                  <c:v>13.613981829787237</c:v>
                </c:pt>
                <c:pt idx="18887">
                  <c:v>13.613981829787237</c:v>
                </c:pt>
                <c:pt idx="18888">
                  <c:v>13.614397404255323</c:v>
                </c:pt>
                <c:pt idx="18889">
                  <c:v>13.614397404255323</c:v>
                </c:pt>
                <c:pt idx="18890">
                  <c:v>13.613981829787235</c:v>
                </c:pt>
                <c:pt idx="18891">
                  <c:v>13.613981829787237</c:v>
                </c:pt>
                <c:pt idx="18892">
                  <c:v>13.613981829787235</c:v>
                </c:pt>
                <c:pt idx="18893">
                  <c:v>13.613981829787235</c:v>
                </c:pt>
                <c:pt idx="18894">
                  <c:v>13.613981829787235</c:v>
                </c:pt>
                <c:pt idx="18895">
                  <c:v>13.613981829787237</c:v>
                </c:pt>
                <c:pt idx="18896">
                  <c:v>13.614397404255321</c:v>
                </c:pt>
                <c:pt idx="18897">
                  <c:v>13.613955872340426</c:v>
                </c:pt>
                <c:pt idx="18898">
                  <c:v>13.613955872340426</c:v>
                </c:pt>
                <c:pt idx="18899">
                  <c:v>13.613955872340425</c:v>
                </c:pt>
                <c:pt idx="18900">
                  <c:v>13.614397404255319</c:v>
                </c:pt>
                <c:pt idx="18901">
                  <c:v>13.614812978723403</c:v>
                </c:pt>
                <c:pt idx="18902">
                  <c:v>13.615228553191487</c:v>
                </c:pt>
                <c:pt idx="18903">
                  <c:v>13.616059702127655</c:v>
                </c:pt>
                <c:pt idx="18904">
                  <c:v>13.616475276595741</c:v>
                </c:pt>
                <c:pt idx="18905">
                  <c:v>13.61733238297872</c:v>
                </c:pt>
                <c:pt idx="18906">
                  <c:v>13.618605063829783</c:v>
                </c:pt>
                <c:pt idx="18907">
                  <c:v>13.618605063829785</c:v>
                </c:pt>
                <c:pt idx="18908">
                  <c:v>13.618605063829785</c:v>
                </c:pt>
                <c:pt idx="18909">
                  <c:v>13.61902063829787</c:v>
                </c:pt>
                <c:pt idx="18910">
                  <c:v>13.619436212765953</c:v>
                </c:pt>
                <c:pt idx="18911">
                  <c:v>13.620293319148933</c:v>
                </c:pt>
                <c:pt idx="18912">
                  <c:v>13.620734851063826</c:v>
                </c:pt>
                <c:pt idx="18913">
                  <c:v>13.621591957446805</c:v>
                </c:pt>
                <c:pt idx="18914">
                  <c:v>13.622449063829784</c:v>
                </c:pt>
                <c:pt idx="18915">
                  <c:v>13.622449063829784</c:v>
                </c:pt>
                <c:pt idx="18916">
                  <c:v>13.621617914893616</c:v>
                </c:pt>
                <c:pt idx="18917">
                  <c:v>13.62120234042553</c:v>
                </c:pt>
                <c:pt idx="18918">
                  <c:v>13.620786765957446</c:v>
                </c:pt>
                <c:pt idx="18919">
                  <c:v>13.62037119148936</c:v>
                </c:pt>
                <c:pt idx="18920">
                  <c:v>13.620371191489363</c:v>
                </c:pt>
                <c:pt idx="18921">
                  <c:v>13.619955617021278</c:v>
                </c:pt>
                <c:pt idx="18922">
                  <c:v>13.619540042553194</c:v>
                </c:pt>
                <c:pt idx="18923">
                  <c:v>13.619955617021279</c:v>
                </c:pt>
                <c:pt idx="18924">
                  <c:v>13.62081272340426</c:v>
                </c:pt>
                <c:pt idx="18925">
                  <c:v>13.620812723404256</c:v>
                </c:pt>
                <c:pt idx="18926">
                  <c:v>13.620812723404256</c:v>
                </c:pt>
                <c:pt idx="18927">
                  <c:v>13.620397148936171</c:v>
                </c:pt>
                <c:pt idx="18928">
                  <c:v>13.619566000000003</c:v>
                </c:pt>
                <c:pt idx="18929">
                  <c:v>13.618734851063829</c:v>
                </c:pt>
                <c:pt idx="18930">
                  <c:v>13.617462170212763</c:v>
                </c:pt>
                <c:pt idx="18931">
                  <c:v>13.616631021276595</c:v>
                </c:pt>
                <c:pt idx="18932">
                  <c:v>13.61704659574468</c:v>
                </c:pt>
                <c:pt idx="18933">
                  <c:v>13.617462170212766</c:v>
                </c:pt>
                <c:pt idx="18934">
                  <c:v>13.617903702127657</c:v>
                </c:pt>
                <c:pt idx="18935">
                  <c:v>13.617488127659572</c:v>
                </c:pt>
                <c:pt idx="18936">
                  <c:v>13.617072553191486</c:v>
                </c:pt>
                <c:pt idx="18937">
                  <c:v>13.616656978723402</c:v>
                </c:pt>
                <c:pt idx="18938">
                  <c:v>13.616241404255319</c:v>
                </c:pt>
                <c:pt idx="18939">
                  <c:v>13.616656978723405</c:v>
                </c:pt>
                <c:pt idx="18940">
                  <c:v>13.616656978723405</c:v>
                </c:pt>
                <c:pt idx="18941">
                  <c:v>13.616656978723407</c:v>
                </c:pt>
                <c:pt idx="18942">
                  <c:v>13.615384297872343</c:v>
                </c:pt>
                <c:pt idx="18943">
                  <c:v>13.613696042553194</c:v>
                </c:pt>
                <c:pt idx="18944">
                  <c:v>13.612007787234042</c:v>
                </c:pt>
                <c:pt idx="18945">
                  <c:v>13.610319531914893</c:v>
                </c:pt>
                <c:pt idx="18946">
                  <c:v>13.608631276595746</c:v>
                </c:pt>
                <c:pt idx="18947">
                  <c:v>13.606501489361703</c:v>
                </c:pt>
                <c:pt idx="18948">
                  <c:v>13.604397659574468</c:v>
                </c:pt>
                <c:pt idx="18949">
                  <c:v>13.60229382978723</c:v>
                </c:pt>
                <c:pt idx="18950">
                  <c:v>13.600189999999998</c:v>
                </c:pt>
                <c:pt idx="18951">
                  <c:v>13.598917319148935</c:v>
                </c:pt>
                <c:pt idx="18952">
                  <c:v>13.597229063829786</c:v>
                </c:pt>
                <c:pt idx="18953">
                  <c:v>13.595956382978724</c:v>
                </c:pt>
                <c:pt idx="18954">
                  <c:v>13.595099276595743</c:v>
                </c:pt>
                <c:pt idx="18955">
                  <c:v>13.59382659574468</c:v>
                </c:pt>
                <c:pt idx="18956">
                  <c:v>13.592553914893617</c:v>
                </c:pt>
                <c:pt idx="18957">
                  <c:v>13.590865659574469</c:v>
                </c:pt>
                <c:pt idx="18958">
                  <c:v>13.589592978723406</c:v>
                </c:pt>
                <c:pt idx="18959">
                  <c:v>13.588735872340427</c:v>
                </c:pt>
                <c:pt idx="18960">
                  <c:v>13.588294340425531</c:v>
                </c:pt>
                <c:pt idx="18961">
                  <c:v>13.587852808510634</c:v>
                </c:pt>
                <c:pt idx="18962">
                  <c:v>13.588268382978718</c:v>
                </c:pt>
                <c:pt idx="18963">
                  <c:v>13.589541063829781</c:v>
                </c:pt>
                <c:pt idx="18964">
                  <c:v>13.589125489361697</c:v>
                </c:pt>
                <c:pt idx="18965">
                  <c:v>13.588709914893611</c:v>
                </c:pt>
                <c:pt idx="18966">
                  <c:v>13.589541063829781</c:v>
                </c:pt>
                <c:pt idx="18967">
                  <c:v>13.589956638297867</c:v>
                </c:pt>
                <c:pt idx="18968">
                  <c:v>13.590787787234035</c:v>
                </c:pt>
                <c:pt idx="18969">
                  <c:v>13.591203361702123</c:v>
                </c:pt>
                <c:pt idx="18970">
                  <c:v>13.591203361702123</c:v>
                </c:pt>
                <c:pt idx="18971">
                  <c:v>13.59078778723404</c:v>
                </c:pt>
                <c:pt idx="18972">
                  <c:v>13.590372212765956</c:v>
                </c:pt>
                <c:pt idx="18973">
                  <c:v>13.590372212765956</c:v>
                </c:pt>
                <c:pt idx="18974">
                  <c:v>13.589956638297874</c:v>
                </c:pt>
                <c:pt idx="18975">
                  <c:v>13.589515106382979</c:v>
                </c:pt>
                <c:pt idx="18976">
                  <c:v>13.589073574468083</c:v>
                </c:pt>
                <c:pt idx="18977">
                  <c:v>13.589073574468083</c:v>
                </c:pt>
                <c:pt idx="18978">
                  <c:v>13.58863204255319</c:v>
                </c:pt>
                <c:pt idx="18979">
                  <c:v>13.588216468085104</c:v>
                </c:pt>
                <c:pt idx="18980">
                  <c:v>13.58863204255319</c:v>
                </c:pt>
                <c:pt idx="18981">
                  <c:v>13.589878765957444</c:v>
                </c:pt>
                <c:pt idx="18982">
                  <c:v>13.590709914893612</c:v>
                </c:pt>
                <c:pt idx="18983">
                  <c:v>13.591956638297868</c:v>
                </c:pt>
                <c:pt idx="18984">
                  <c:v>13.593203361702125</c:v>
                </c:pt>
                <c:pt idx="18985">
                  <c:v>13.594450085106377</c:v>
                </c:pt>
                <c:pt idx="18986">
                  <c:v>13.595307191489356</c:v>
                </c:pt>
                <c:pt idx="18987">
                  <c:v>13.596164297872333</c:v>
                </c:pt>
                <c:pt idx="18988">
                  <c:v>13.597436978723399</c:v>
                </c:pt>
                <c:pt idx="18989">
                  <c:v>13.600397914893612</c:v>
                </c:pt>
                <c:pt idx="18990">
                  <c:v>13.604631531914887</c:v>
                </c:pt>
                <c:pt idx="18991">
                  <c:v>13.609280723404249</c:v>
                </c:pt>
                <c:pt idx="18992">
                  <c:v>13.613929914893612</c:v>
                </c:pt>
                <c:pt idx="18993">
                  <c:v>13.618137574468079</c:v>
                </c:pt>
                <c:pt idx="18994">
                  <c:v>13.623202340425529</c:v>
                </c:pt>
                <c:pt idx="18995">
                  <c:v>13.627825574468085</c:v>
                </c:pt>
                <c:pt idx="18996">
                  <c:v>13.632448808510638</c:v>
                </c:pt>
                <c:pt idx="18997">
                  <c:v>13.636240893617021</c:v>
                </c:pt>
                <c:pt idx="18998">
                  <c:v>13.639201829787233</c:v>
                </c:pt>
                <c:pt idx="18999">
                  <c:v>13.642162765957444</c:v>
                </c:pt>
                <c:pt idx="19000">
                  <c:v>13.64470812765957</c:v>
                </c:pt>
                <c:pt idx="19001">
                  <c:v>13.646837914893613</c:v>
                </c:pt>
                <c:pt idx="19002">
                  <c:v>13.648941744680847</c:v>
                </c:pt>
                <c:pt idx="19003">
                  <c:v>13.651045574468084</c:v>
                </c:pt>
                <c:pt idx="19004">
                  <c:v>13.653149404255315</c:v>
                </c:pt>
                <c:pt idx="19005">
                  <c:v>13.654837659574467</c:v>
                </c:pt>
                <c:pt idx="19006">
                  <c:v>13.656525914893615</c:v>
                </c:pt>
                <c:pt idx="19007">
                  <c:v>13.657383021276594</c:v>
                </c:pt>
                <c:pt idx="19008">
                  <c:v>13.658240127659575</c:v>
                </c:pt>
                <c:pt idx="19009">
                  <c:v>13.659097234042552</c:v>
                </c:pt>
                <c:pt idx="19010">
                  <c:v>13.659512808510639</c:v>
                </c:pt>
                <c:pt idx="19011">
                  <c:v>13.660343957446811</c:v>
                </c:pt>
                <c:pt idx="19012">
                  <c:v>13.660759531914893</c:v>
                </c:pt>
                <c:pt idx="19013">
                  <c:v>13.661175106382977</c:v>
                </c:pt>
                <c:pt idx="19014">
                  <c:v>13.662032212765956</c:v>
                </c:pt>
                <c:pt idx="19015">
                  <c:v>13.662032212765954</c:v>
                </c:pt>
                <c:pt idx="19016">
                  <c:v>13.66244778723404</c:v>
                </c:pt>
                <c:pt idx="19017">
                  <c:v>13.663278936170208</c:v>
                </c:pt>
                <c:pt idx="19018">
                  <c:v>13.663694510638294</c:v>
                </c:pt>
                <c:pt idx="19019">
                  <c:v>13.66411008510638</c:v>
                </c:pt>
                <c:pt idx="19020">
                  <c:v>13.663252978723401</c:v>
                </c:pt>
                <c:pt idx="19021">
                  <c:v>13.662811446808506</c:v>
                </c:pt>
                <c:pt idx="19022">
                  <c:v>13.662811446808506</c:v>
                </c:pt>
                <c:pt idx="19023">
                  <c:v>13.663252978723401</c:v>
                </c:pt>
                <c:pt idx="19024">
                  <c:v>13.663694510638294</c:v>
                </c:pt>
                <c:pt idx="19025">
                  <c:v>13.66413604255319</c:v>
                </c:pt>
                <c:pt idx="19026">
                  <c:v>13.663694510638297</c:v>
                </c:pt>
                <c:pt idx="19027">
                  <c:v>13.662006255319145</c:v>
                </c:pt>
                <c:pt idx="19028">
                  <c:v>13.660317999999997</c:v>
                </c:pt>
                <c:pt idx="19029">
                  <c:v>13.658629744680848</c:v>
                </c:pt>
                <c:pt idx="19030">
                  <c:v>13.656525914893615</c:v>
                </c:pt>
                <c:pt idx="19031">
                  <c:v>13.655694765957445</c:v>
                </c:pt>
                <c:pt idx="19032">
                  <c:v>13.654863617021274</c:v>
                </c:pt>
                <c:pt idx="19033">
                  <c:v>13.654962434782608</c:v>
                </c:pt>
                <c:pt idx="19034">
                  <c:v>13.655065644444441</c:v>
                </c:pt>
                <c:pt idx="19035">
                  <c:v>13.654729636363633</c:v>
                </c:pt>
                <c:pt idx="19036">
                  <c:v>13.653923767441857</c:v>
                </c:pt>
                <c:pt idx="19037">
                  <c:v>13.651655333333332</c:v>
                </c:pt>
                <c:pt idx="19038">
                  <c:v>13.648799853658536</c:v>
                </c:pt>
                <c:pt idx="19039">
                  <c:v>13.645801599999999</c:v>
                </c:pt>
                <c:pt idx="19040">
                  <c:v>13.642649589743591</c:v>
                </c:pt>
                <c:pt idx="19041">
                  <c:v>13.638817684210528</c:v>
                </c:pt>
                <c:pt idx="19042">
                  <c:v>13.634778648648648</c:v>
                </c:pt>
                <c:pt idx="19043">
                  <c:v>13.630515222222222</c:v>
                </c:pt>
                <c:pt idx="19044">
                  <c:v>13.626566228571427</c:v>
                </c:pt>
                <c:pt idx="19045">
                  <c:v>13.622959411764706</c:v>
                </c:pt>
                <c:pt idx="19046">
                  <c:v>13.619725878787879</c:v>
                </c:pt>
                <c:pt idx="19047">
                  <c:v>13.616290249999999</c:v>
                </c:pt>
                <c:pt idx="19048">
                  <c:v>13.612632967741936</c:v>
                </c:pt>
                <c:pt idx="19049">
                  <c:v>13.609423600000003</c:v>
                </c:pt>
                <c:pt idx="19050">
                  <c:v>13.605992896551724</c:v>
                </c:pt>
                <c:pt idx="19051">
                  <c:v>13.603014714285719</c:v>
                </c:pt>
                <c:pt idx="19052">
                  <c:v>13.599815925925929</c:v>
                </c:pt>
                <c:pt idx="19053">
                  <c:v>13.596371076923079</c:v>
                </c:pt>
                <c:pt idx="19054">
                  <c:v>13.593431920000002</c:v>
                </c:pt>
                <c:pt idx="19055">
                  <c:v>13.590247833333331</c:v>
                </c:pt>
                <c:pt idx="19056">
                  <c:v>13.586786869565216</c:v>
                </c:pt>
                <c:pt idx="19057">
                  <c:v>13.583011272727274</c:v>
                </c:pt>
                <c:pt idx="19058">
                  <c:v>13.580794380952378</c:v>
                </c:pt>
                <c:pt idx="19059">
                  <c:v>13.579332400000002</c:v>
                </c:pt>
                <c:pt idx="19060">
                  <c:v>13.57668852631579</c:v>
                </c:pt>
                <c:pt idx="19061">
                  <c:v>13.572598000000003</c:v>
                </c:pt>
                <c:pt idx="19062">
                  <c:v>13.569246941176473</c:v>
                </c:pt>
                <c:pt idx="19063">
                  <c:v>13.565477000000001</c:v>
                </c:pt>
                <c:pt idx="19064">
                  <c:v>13.561204400000001</c:v>
                </c:pt>
                <c:pt idx="19065">
                  <c:v>13.559111714285718</c:v>
                </c:pt>
                <c:pt idx="19066">
                  <c:v>13.556697076923079</c:v>
                </c:pt>
                <c:pt idx="19067">
                  <c:v>13.557237000000001</c:v>
                </c:pt>
                <c:pt idx="19068">
                  <c:v>13.557875090909095</c:v>
                </c:pt>
                <c:pt idx="19069">
                  <c:v>13.558640800000001</c:v>
                </c:pt>
                <c:pt idx="19070">
                  <c:v>13.55727088888889</c:v>
                </c:pt>
                <c:pt idx="19071">
                  <c:v>13.5555585</c:v>
                </c:pt>
                <c:pt idx="19072">
                  <c:v>13.553356857142859</c:v>
                </c:pt>
                <c:pt idx="19073">
                  <c:v>13.553880000000001</c:v>
                </c:pt>
                <c:pt idx="19074">
                  <c:v>13.558518800000002</c:v>
                </c:pt>
                <c:pt idx="19075">
                  <c:v>13.560594000000002</c:v>
                </c:pt>
                <c:pt idx="19076">
                  <c:v>13.570563333333334</c:v>
                </c:pt>
                <c:pt idx="19077">
                  <c:v>13.590502000000001</c:v>
                </c:pt>
                <c:pt idx="19078">
                  <c:v>13.590502000000001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879808"/>
        <c:axId val="103881344"/>
      </c:scatterChart>
      <c:scatterChart>
        <c:scatterStyle val="smoothMarker"/>
        <c:varyColors val="0"/>
        <c:ser>
          <c:idx val="1"/>
          <c:order val="1"/>
          <c:spPr>
            <a:ln>
              <a:solidFill>
                <a:srgbClr val="00B0F0"/>
              </a:solidFill>
            </a:ln>
          </c:spPr>
          <c:marker>
            <c:symbol val="none"/>
          </c:marker>
          <c:xVal>
            <c:numRef>
              <c:f>Feuil4!$A$4:$A$19082</c:f>
              <c:numCache>
                <c:formatCode>General</c:formatCode>
                <c:ptCount val="19079"/>
                <c:pt idx="0">
                  <c:v>0</c:v>
                </c:pt>
                <c:pt idx="1">
                  <c:v>2.6214400000000001E-3</c:v>
                </c:pt>
                <c:pt idx="2">
                  <c:v>5.2428800000000001E-3</c:v>
                </c:pt>
                <c:pt idx="3">
                  <c:v>7.8643199999999993E-3</c:v>
                </c:pt>
                <c:pt idx="4">
                  <c:v>1.048576E-2</c:v>
                </c:pt>
                <c:pt idx="5">
                  <c:v>1.3107199999999999E-2</c:v>
                </c:pt>
                <c:pt idx="6">
                  <c:v>1.5728639999999999E-2</c:v>
                </c:pt>
                <c:pt idx="7">
                  <c:v>1.8350080000000001E-2</c:v>
                </c:pt>
                <c:pt idx="8">
                  <c:v>2.097152E-2</c:v>
                </c:pt>
                <c:pt idx="9">
                  <c:v>2.359296E-2</c:v>
                </c:pt>
                <c:pt idx="10">
                  <c:v>2.6214399999999999E-2</c:v>
                </c:pt>
                <c:pt idx="11">
                  <c:v>2.8835840000000001E-2</c:v>
                </c:pt>
                <c:pt idx="12">
                  <c:v>3.1457279999999997E-2</c:v>
                </c:pt>
                <c:pt idx="13">
                  <c:v>3.407872E-2</c:v>
                </c:pt>
                <c:pt idx="14">
                  <c:v>3.6700160000000003E-2</c:v>
                </c:pt>
                <c:pt idx="15">
                  <c:v>3.9321599999999998E-2</c:v>
                </c:pt>
                <c:pt idx="16">
                  <c:v>4.1943040000000001E-2</c:v>
                </c:pt>
                <c:pt idx="17">
                  <c:v>4.4564479999999997E-2</c:v>
                </c:pt>
                <c:pt idx="18">
                  <c:v>4.7185919999999999E-2</c:v>
                </c:pt>
                <c:pt idx="19">
                  <c:v>4.9807360000000002E-2</c:v>
                </c:pt>
                <c:pt idx="20">
                  <c:v>5.2428799999999998E-2</c:v>
                </c:pt>
                <c:pt idx="21">
                  <c:v>5.505024E-2</c:v>
                </c:pt>
                <c:pt idx="22">
                  <c:v>5.7671680000000003E-2</c:v>
                </c:pt>
                <c:pt idx="23">
                  <c:v>6.0293119999999999E-2</c:v>
                </c:pt>
                <c:pt idx="24">
                  <c:v>6.2914559999999994E-2</c:v>
                </c:pt>
                <c:pt idx="25">
                  <c:v>6.5535999999999997E-2</c:v>
                </c:pt>
                <c:pt idx="26">
                  <c:v>6.815744E-2</c:v>
                </c:pt>
                <c:pt idx="27">
                  <c:v>7.0778880000000002E-2</c:v>
                </c:pt>
                <c:pt idx="28">
                  <c:v>7.3400320000000005E-2</c:v>
                </c:pt>
                <c:pt idx="29">
                  <c:v>7.6021759999999994E-2</c:v>
                </c:pt>
                <c:pt idx="30">
                  <c:v>7.8643199999999996E-2</c:v>
                </c:pt>
                <c:pt idx="31">
                  <c:v>8.1264639999999999E-2</c:v>
                </c:pt>
                <c:pt idx="32">
                  <c:v>8.3886080000000002E-2</c:v>
                </c:pt>
                <c:pt idx="33">
                  <c:v>8.6507520000000004E-2</c:v>
                </c:pt>
                <c:pt idx="34">
                  <c:v>8.9128959999999993E-2</c:v>
                </c:pt>
                <c:pt idx="35">
                  <c:v>9.1750399999999996E-2</c:v>
                </c:pt>
                <c:pt idx="36">
                  <c:v>9.4371839999999999E-2</c:v>
                </c:pt>
                <c:pt idx="37">
                  <c:v>9.6993280000000001E-2</c:v>
                </c:pt>
                <c:pt idx="38">
                  <c:v>9.9614720000000004E-2</c:v>
                </c:pt>
                <c:pt idx="39">
                  <c:v>0.1022362</c:v>
                </c:pt>
                <c:pt idx="40">
                  <c:v>0.1048576</c:v>
                </c:pt>
                <c:pt idx="41">
                  <c:v>0.10747900000000001</c:v>
                </c:pt>
                <c:pt idx="42">
                  <c:v>0.1101005</c:v>
                </c:pt>
                <c:pt idx="43">
                  <c:v>0.1127219</c:v>
                </c:pt>
                <c:pt idx="44">
                  <c:v>0.1153434</c:v>
                </c:pt>
                <c:pt idx="45">
                  <c:v>0.11796479999999999</c:v>
                </c:pt>
                <c:pt idx="46">
                  <c:v>0.1205862</c:v>
                </c:pt>
                <c:pt idx="47">
                  <c:v>0.1232077</c:v>
                </c:pt>
                <c:pt idx="48">
                  <c:v>0.1258291</c:v>
                </c:pt>
                <c:pt idx="49">
                  <c:v>0.1284506</c:v>
                </c:pt>
                <c:pt idx="50">
                  <c:v>0.13107199999999999</c:v>
                </c:pt>
                <c:pt idx="51">
                  <c:v>0.13369339999999999</c:v>
                </c:pt>
                <c:pt idx="52">
                  <c:v>0.13631489999999999</c:v>
                </c:pt>
                <c:pt idx="53">
                  <c:v>0.13893630000000001</c:v>
                </c:pt>
                <c:pt idx="54">
                  <c:v>0.14155780000000001</c:v>
                </c:pt>
                <c:pt idx="55">
                  <c:v>0.14417920000000001</c:v>
                </c:pt>
                <c:pt idx="56">
                  <c:v>0.1468006</c:v>
                </c:pt>
                <c:pt idx="57">
                  <c:v>0.1494221</c:v>
                </c:pt>
                <c:pt idx="58">
                  <c:v>0.1520435</c:v>
                </c:pt>
                <c:pt idx="59">
                  <c:v>0.154665</c:v>
                </c:pt>
                <c:pt idx="60">
                  <c:v>0.15728639999999999</c:v>
                </c:pt>
                <c:pt idx="61">
                  <c:v>0.15990779999999999</c:v>
                </c:pt>
                <c:pt idx="62">
                  <c:v>0.16252929999999999</c:v>
                </c:pt>
                <c:pt idx="63">
                  <c:v>0.16515070000000001</c:v>
                </c:pt>
                <c:pt idx="64">
                  <c:v>0.16777220000000001</c:v>
                </c:pt>
                <c:pt idx="65">
                  <c:v>0.17039360000000001</c:v>
                </c:pt>
                <c:pt idx="66">
                  <c:v>0.173015</c:v>
                </c:pt>
                <c:pt idx="67">
                  <c:v>0.1756365</c:v>
                </c:pt>
                <c:pt idx="68">
                  <c:v>0.1782579</c:v>
                </c:pt>
                <c:pt idx="69">
                  <c:v>0.1808794</c:v>
                </c:pt>
                <c:pt idx="70">
                  <c:v>0.18350079999999999</c:v>
                </c:pt>
                <c:pt idx="71">
                  <c:v>0.18612219999999999</c:v>
                </c:pt>
                <c:pt idx="72">
                  <c:v>0.18874369999999999</c:v>
                </c:pt>
                <c:pt idx="73">
                  <c:v>0.19136510000000001</c:v>
                </c:pt>
                <c:pt idx="74">
                  <c:v>0.19398660000000001</c:v>
                </c:pt>
                <c:pt idx="75">
                  <c:v>0.196608</c:v>
                </c:pt>
                <c:pt idx="76">
                  <c:v>0.1992294</c:v>
                </c:pt>
                <c:pt idx="77">
                  <c:v>0.2018509</c:v>
                </c:pt>
                <c:pt idx="78">
                  <c:v>0.2044723</c:v>
                </c:pt>
                <c:pt idx="79">
                  <c:v>0.20709379999999999</c:v>
                </c:pt>
                <c:pt idx="80">
                  <c:v>0.20971519999999999</c:v>
                </c:pt>
                <c:pt idx="81">
                  <c:v>0.21233659999999999</c:v>
                </c:pt>
                <c:pt idx="82">
                  <c:v>0.21495810000000001</c:v>
                </c:pt>
                <c:pt idx="83">
                  <c:v>0.21757950000000001</c:v>
                </c:pt>
                <c:pt idx="84">
                  <c:v>0.22020100000000001</c:v>
                </c:pt>
                <c:pt idx="85">
                  <c:v>0.2228224</c:v>
                </c:pt>
                <c:pt idx="86">
                  <c:v>0.2254438</c:v>
                </c:pt>
                <c:pt idx="87">
                  <c:v>0.2280653</c:v>
                </c:pt>
                <c:pt idx="88">
                  <c:v>0.23068669999999999</c:v>
                </c:pt>
                <c:pt idx="89">
                  <c:v>0.23330819999999999</c:v>
                </c:pt>
                <c:pt idx="90">
                  <c:v>0.23592959999999999</c:v>
                </c:pt>
                <c:pt idx="91">
                  <c:v>0.23855100000000001</c:v>
                </c:pt>
                <c:pt idx="92">
                  <c:v>0.24117250000000001</c:v>
                </c:pt>
                <c:pt idx="93">
                  <c:v>0.24379390000000001</c:v>
                </c:pt>
                <c:pt idx="94">
                  <c:v>0.24641540000000001</c:v>
                </c:pt>
                <c:pt idx="95">
                  <c:v>0.2490368</c:v>
                </c:pt>
                <c:pt idx="96">
                  <c:v>0.2516582</c:v>
                </c:pt>
                <c:pt idx="97">
                  <c:v>0.2542797</c:v>
                </c:pt>
                <c:pt idx="98">
                  <c:v>0.25690109999999999</c:v>
                </c:pt>
                <c:pt idx="99">
                  <c:v>0.25952259999999999</c:v>
                </c:pt>
                <c:pt idx="100">
                  <c:v>0.26214399999999999</c:v>
                </c:pt>
                <c:pt idx="101">
                  <c:v>0.26476539999999998</c:v>
                </c:pt>
                <c:pt idx="102">
                  <c:v>0.26738689999999998</c:v>
                </c:pt>
                <c:pt idx="103">
                  <c:v>0.27000829999999998</c:v>
                </c:pt>
                <c:pt idx="104">
                  <c:v>0.27262979999999998</c:v>
                </c:pt>
                <c:pt idx="105">
                  <c:v>0.27525119999999997</c:v>
                </c:pt>
                <c:pt idx="106">
                  <c:v>0.27787269999999997</c:v>
                </c:pt>
                <c:pt idx="107">
                  <c:v>0.28049410000000002</c:v>
                </c:pt>
                <c:pt idx="108">
                  <c:v>0.28311550000000002</c:v>
                </c:pt>
                <c:pt idx="109">
                  <c:v>0.28573690000000002</c:v>
                </c:pt>
                <c:pt idx="110">
                  <c:v>0.28835840000000001</c:v>
                </c:pt>
                <c:pt idx="111">
                  <c:v>0.29097980000000001</c:v>
                </c:pt>
                <c:pt idx="112">
                  <c:v>0.29360130000000001</c:v>
                </c:pt>
                <c:pt idx="113">
                  <c:v>0.29622270000000001</c:v>
                </c:pt>
                <c:pt idx="114">
                  <c:v>0.2988442</c:v>
                </c:pt>
                <c:pt idx="115">
                  <c:v>0.3014656</c:v>
                </c:pt>
                <c:pt idx="116">
                  <c:v>0.304087</c:v>
                </c:pt>
                <c:pt idx="117">
                  <c:v>0.3067085</c:v>
                </c:pt>
                <c:pt idx="118">
                  <c:v>0.30932989999999999</c:v>
                </c:pt>
                <c:pt idx="119">
                  <c:v>0.31195139999999999</c:v>
                </c:pt>
                <c:pt idx="120">
                  <c:v>0.31457279999999999</c:v>
                </c:pt>
                <c:pt idx="121">
                  <c:v>0.31719419999999998</c:v>
                </c:pt>
                <c:pt idx="122">
                  <c:v>0.31981569999999998</c:v>
                </c:pt>
                <c:pt idx="123">
                  <c:v>0.32243709999999998</c:v>
                </c:pt>
                <c:pt idx="124">
                  <c:v>0.32505849999999997</c:v>
                </c:pt>
                <c:pt idx="125">
                  <c:v>0.32768000000000003</c:v>
                </c:pt>
                <c:pt idx="126">
                  <c:v>0.33030140000000002</c:v>
                </c:pt>
                <c:pt idx="127">
                  <c:v>0.33292290000000002</c:v>
                </c:pt>
                <c:pt idx="128">
                  <c:v>0.33554430000000002</c:v>
                </c:pt>
                <c:pt idx="129">
                  <c:v>0.33816580000000002</c:v>
                </c:pt>
                <c:pt idx="130">
                  <c:v>0.34078720000000001</c:v>
                </c:pt>
                <c:pt idx="131">
                  <c:v>0.34340860000000001</c:v>
                </c:pt>
                <c:pt idx="132">
                  <c:v>0.34603010000000001</c:v>
                </c:pt>
                <c:pt idx="133">
                  <c:v>0.3486515</c:v>
                </c:pt>
                <c:pt idx="134">
                  <c:v>0.351273</c:v>
                </c:pt>
                <c:pt idx="135">
                  <c:v>0.3538944</c:v>
                </c:pt>
                <c:pt idx="136">
                  <c:v>0.35651579999999999</c:v>
                </c:pt>
                <c:pt idx="137">
                  <c:v>0.35913729999999999</c:v>
                </c:pt>
                <c:pt idx="138">
                  <c:v>0.36175869999999999</c:v>
                </c:pt>
                <c:pt idx="139">
                  <c:v>0.36438019999999999</c:v>
                </c:pt>
                <c:pt idx="140">
                  <c:v>0.36700159999999998</c:v>
                </c:pt>
                <c:pt idx="141">
                  <c:v>0.36962299999999998</c:v>
                </c:pt>
                <c:pt idx="142">
                  <c:v>0.37224449999999998</c:v>
                </c:pt>
                <c:pt idx="143">
                  <c:v>0.37486589999999997</c:v>
                </c:pt>
                <c:pt idx="144">
                  <c:v>0.37748739999999997</c:v>
                </c:pt>
                <c:pt idx="145">
                  <c:v>0.38010880000000002</c:v>
                </c:pt>
                <c:pt idx="146">
                  <c:v>0.38273020000000002</c:v>
                </c:pt>
                <c:pt idx="147">
                  <c:v>0.38535170000000002</c:v>
                </c:pt>
                <c:pt idx="148">
                  <c:v>0.38797310000000002</c:v>
                </c:pt>
                <c:pt idx="149">
                  <c:v>0.39059460000000001</c:v>
                </c:pt>
                <c:pt idx="150">
                  <c:v>0.39321600000000001</c:v>
                </c:pt>
                <c:pt idx="151">
                  <c:v>0.39583740000000001</c:v>
                </c:pt>
                <c:pt idx="152">
                  <c:v>0.3984589</c:v>
                </c:pt>
                <c:pt idx="153">
                  <c:v>0.4010803</c:v>
                </c:pt>
                <c:pt idx="154">
                  <c:v>0.4037018</c:v>
                </c:pt>
                <c:pt idx="155">
                  <c:v>0.4063232</c:v>
                </c:pt>
                <c:pt idx="156">
                  <c:v>0.40894459999999999</c:v>
                </c:pt>
                <c:pt idx="157">
                  <c:v>0.41156609999999999</c:v>
                </c:pt>
                <c:pt idx="158">
                  <c:v>0.41418749999999999</c:v>
                </c:pt>
                <c:pt idx="159">
                  <c:v>0.41680899999999999</c:v>
                </c:pt>
                <c:pt idx="160">
                  <c:v>0.41943039999999998</c:v>
                </c:pt>
                <c:pt idx="161">
                  <c:v>0.42205179999999998</c:v>
                </c:pt>
                <c:pt idx="162">
                  <c:v>0.42467329999999998</c:v>
                </c:pt>
                <c:pt idx="163">
                  <c:v>0.42729470000000003</c:v>
                </c:pt>
                <c:pt idx="164">
                  <c:v>0.42991610000000002</c:v>
                </c:pt>
                <c:pt idx="165">
                  <c:v>0.43253760000000002</c:v>
                </c:pt>
                <c:pt idx="166">
                  <c:v>0.43515900000000002</c:v>
                </c:pt>
                <c:pt idx="167">
                  <c:v>0.43778050000000002</c:v>
                </c:pt>
                <c:pt idx="168">
                  <c:v>0.44040190000000001</c:v>
                </c:pt>
                <c:pt idx="169">
                  <c:v>0.44302340000000001</c:v>
                </c:pt>
                <c:pt idx="170">
                  <c:v>0.44564480000000001</c:v>
                </c:pt>
                <c:pt idx="171">
                  <c:v>0.4482662</c:v>
                </c:pt>
                <c:pt idx="172">
                  <c:v>0.4508877</c:v>
                </c:pt>
                <c:pt idx="173">
                  <c:v>0.4535091</c:v>
                </c:pt>
                <c:pt idx="174">
                  <c:v>0.4561306</c:v>
                </c:pt>
                <c:pt idx="175">
                  <c:v>0.45875199999999999</c:v>
                </c:pt>
                <c:pt idx="176">
                  <c:v>0.46137339999999999</c:v>
                </c:pt>
                <c:pt idx="177">
                  <c:v>0.46399489999999999</c:v>
                </c:pt>
                <c:pt idx="178">
                  <c:v>0.46661629999999998</c:v>
                </c:pt>
                <c:pt idx="179">
                  <c:v>0.46923769999999998</c:v>
                </c:pt>
                <c:pt idx="180">
                  <c:v>0.47185919999999998</c:v>
                </c:pt>
                <c:pt idx="181">
                  <c:v>0.47448059999999997</c:v>
                </c:pt>
                <c:pt idx="182">
                  <c:v>0.47710209999999997</c:v>
                </c:pt>
                <c:pt idx="183">
                  <c:v>0.47972350000000002</c:v>
                </c:pt>
                <c:pt idx="184">
                  <c:v>0.48234500000000002</c:v>
                </c:pt>
                <c:pt idx="185">
                  <c:v>0.48496640000000002</c:v>
                </c:pt>
                <c:pt idx="186">
                  <c:v>0.48758780000000002</c:v>
                </c:pt>
                <c:pt idx="187">
                  <c:v>0.49020930000000001</c:v>
                </c:pt>
                <c:pt idx="188">
                  <c:v>0.49283070000000001</c:v>
                </c:pt>
                <c:pt idx="189">
                  <c:v>0.49545220000000001</c:v>
                </c:pt>
                <c:pt idx="190">
                  <c:v>0.49807360000000001</c:v>
                </c:pt>
                <c:pt idx="191">
                  <c:v>0.500695</c:v>
                </c:pt>
                <c:pt idx="192">
                  <c:v>0.50331649999999994</c:v>
                </c:pt>
                <c:pt idx="193">
                  <c:v>0.50593790000000005</c:v>
                </c:pt>
                <c:pt idx="194">
                  <c:v>0.50855930000000005</c:v>
                </c:pt>
                <c:pt idx="195">
                  <c:v>0.51118079999999999</c:v>
                </c:pt>
                <c:pt idx="196">
                  <c:v>0.51380219999999999</c:v>
                </c:pt>
                <c:pt idx="197">
                  <c:v>0.51642370000000004</c:v>
                </c:pt>
                <c:pt idx="198">
                  <c:v>0.51904510000000004</c:v>
                </c:pt>
                <c:pt idx="199">
                  <c:v>0.52166659999999998</c:v>
                </c:pt>
                <c:pt idx="200">
                  <c:v>0.52428799999999998</c:v>
                </c:pt>
                <c:pt idx="201">
                  <c:v>0.52690939999999997</c:v>
                </c:pt>
                <c:pt idx="202">
                  <c:v>0.52953090000000003</c:v>
                </c:pt>
                <c:pt idx="203">
                  <c:v>0.53215230000000002</c:v>
                </c:pt>
                <c:pt idx="204">
                  <c:v>0.53477379999999997</c:v>
                </c:pt>
                <c:pt idx="205">
                  <c:v>0.53739519999999996</c:v>
                </c:pt>
                <c:pt idx="206">
                  <c:v>0.54001670000000002</c:v>
                </c:pt>
                <c:pt idx="207">
                  <c:v>0.54263810000000001</c:v>
                </c:pt>
                <c:pt idx="208">
                  <c:v>0.54525950000000001</c:v>
                </c:pt>
                <c:pt idx="209">
                  <c:v>0.5478809</c:v>
                </c:pt>
                <c:pt idx="210">
                  <c:v>0.55050239999999995</c:v>
                </c:pt>
                <c:pt idx="211">
                  <c:v>0.55312380000000005</c:v>
                </c:pt>
                <c:pt idx="212">
                  <c:v>0.5557453</c:v>
                </c:pt>
                <c:pt idx="213">
                  <c:v>0.55836669999999999</c:v>
                </c:pt>
                <c:pt idx="214">
                  <c:v>0.56098809999999999</c:v>
                </c:pt>
                <c:pt idx="215">
                  <c:v>0.56360960000000004</c:v>
                </c:pt>
                <c:pt idx="216">
                  <c:v>0.56623100000000004</c:v>
                </c:pt>
                <c:pt idx="217">
                  <c:v>0.56885249999999998</c:v>
                </c:pt>
                <c:pt idx="218">
                  <c:v>0.57147389999999998</c:v>
                </c:pt>
                <c:pt idx="219">
                  <c:v>0.57409540000000003</c:v>
                </c:pt>
                <c:pt idx="220">
                  <c:v>0.57671680000000003</c:v>
                </c:pt>
                <c:pt idx="221">
                  <c:v>0.57933829999999997</c:v>
                </c:pt>
                <c:pt idx="222">
                  <c:v>0.58195969999999997</c:v>
                </c:pt>
                <c:pt idx="223">
                  <c:v>0.58458109999999996</c:v>
                </c:pt>
                <c:pt idx="224">
                  <c:v>0.58720249999999996</c:v>
                </c:pt>
                <c:pt idx="225">
                  <c:v>0.58982400000000001</c:v>
                </c:pt>
                <c:pt idx="226">
                  <c:v>0.59244540000000001</c:v>
                </c:pt>
                <c:pt idx="227">
                  <c:v>0.59506689999999995</c:v>
                </c:pt>
                <c:pt idx="228">
                  <c:v>0.59768829999999995</c:v>
                </c:pt>
                <c:pt idx="229">
                  <c:v>0.60030969999999995</c:v>
                </c:pt>
                <c:pt idx="230">
                  <c:v>0.6029312</c:v>
                </c:pt>
                <c:pt idx="231">
                  <c:v>0.6055526</c:v>
                </c:pt>
                <c:pt idx="232">
                  <c:v>0.60817410000000005</c:v>
                </c:pt>
                <c:pt idx="233">
                  <c:v>0.61079550000000005</c:v>
                </c:pt>
                <c:pt idx="234">
                  <c:v>0.61341699999999999</c:v>
                </c:pt>
                <c:pt idx="235">
                  <c:v>0.61603839999999999</c:v>
                </c:pt>
                <c:pt idx="236">
                  <c:v>0.61865990000000004</c:v>
                </c:pt>
                <c:pt idx="237">
                  <c:v>0.62128130000000004</c:v>
                </c:pt>
                <c:pt idx="238">
                  <c:v>0.62390270000000003</c:v>
                </c:pt>
                <c:pt idx="239">
                  <c:v>0.62652419999999998</c:v>
                </c:pt>
                <c:pt idx="240">
                  <c:v>0.62914559999999997</c:v>
                </c:pt>
                <c:pt idx="241">
                  <c:v>0.63176699999999997</c:v>
                </c:pt>
                <c:pt idx="242">
                  <c:v>0.63438839999999996</c:v>
                </c:pt>
                <c:pt idx="243">
                  <c:v>0.63700990000000002</c:v>
                </c:pt>
                <c:pt idx="244">
                  <c:v>0.63963130000000001</c:v>
                </c:pt>
                <c:pt idx="245">
                  <c:v>0.64225279999999996</c:v>
                </c:pt>
                <c:pt idx="246">
                  <c:v>0.64487419999999995</c:v>
                </c:pt>
                <c:pt idx="247">
                  <c:v>0.64749570000000001</c:v>
                </c:pt>
                <c:pt idx="248">
                  <c:v>0.6501171</c:v>
                </c:pt>
                <c:pt idx="249">
                  <c:v>0.65273859999999995</c:v>
                </c:pt>
                <c:pt idx="250">
                  <c:v>0.65536000000000005</c:v>
                </c:pt>
                <c:pt idx="251">
                  <c:v>0.6579815</c:v>
                </c:pt>
                <c:pt idx="252">
                  <c:v>0.66060289999999999</c:v>
                </c:pt>
                <c:pt idx="253">
                  <c:v>0.66322429999999999</c:v>
                </c:pt>
                <c:pt idx="254">
                  <c:v>0.66584580000000004</c:v>
                </c:pt>
                <c:pt idx="255">
                  <c:v>0.66846720000000004</c:v>
                </c:pt>
                <c:pt idx="256">
                  <c:v>0.67108860000000004</c:v>
                </c:pt>
                <c:pt idx="257">
                  <c:v>0.67371000000000003</c:v>
                </c:pt>
                <c:pt idx="258">
                  <c:v>0.67633149999999997</c:v>
                </c:pt>
                <c:pt idx="259">
                  <c:v>0.67895289999999997</c:v>
                </c:pt>
                <c:pt idx="260">
                  <c:v>0.68157440000000002</c:v>
                </c:pt>
                <c:pt idx="261">
                  <c:v>0.68419580000000002</c:v>
                </c:pt>
                <c:pt idx="262">
                  <c:v>0.68681729999999996</c:v>
                </c:pt>
                <c:pt idx="263">
                  <c:v>0.68943869999999996</c:v>
                </c:pt>
                <c:pt idx="264">
                  <c:v>0.69206020000000001</c:v>
                </c:pt>
                <c:pt idx="265">
                  <c:v>0.69468160000000001</c:v>
                </c:pt>
                <c:pt idx="266">
                  <c:v>0.69730309999999995</c:v>
                </c:pt>
                <c:pt idx="267">
                  <c:v>0.69992449999999995</c:v>
                </c:pt>
                <c:pt idx="268">
                  <c:v>0.70254589999999995</c:v>
                </c:pt>
                <c:pt idx="269">
                  <c:v>0.7051674</c:v>
                </c:pt>
                <c:pt idx="270">
                  <c:v>0.7077888</c:v>
                </c:pt>
                <c:pt idx="271">
                  <c:v>0.71041019999999999</c:v>
                </c:pt>
                <c:pt idx="272">
                  <c:v>0.71303159999999999</c:v>
                </c:pt>
                <c:pt idx="273">
                  <c:v>0.71565310000000004</c:v>
                </c:pt>
                <c:pt idx="274">
                  <c:v>0.71827450000000004</c:v>
                </c:pt>
                <c:pt idx="275">
                  <c:v>0.72089599999999998</c:v>
                </c:pt>
                <c:pt idx="276">
                  <c:v>0.72351739999999998</c:v>
                </c:pt>
                <c:pt idx="277">
                  <c:v>0.72613890000000003</c:v>
                </c:pt>
                <c:pt idx="278">
                  <c:v>0.72876030000000003</c:v>
                </c:pt>
                <c:pt idx="279">
                  <c:v>0.73138179999999997</c:v>
                </c:pt>
                <c:pt idx="280">
                  <c:v>0.73400319999999997</c:v>
                </c:pt>
                <c:pt idx="281">
                  <c:v>0.73662470000000002</c:v>
                </c:pt>
                <c:pt idx="282">
                  <c:v>0.73924610000000002</c:v>
                </c:pt>
                <c:pt idx="283">
                  <c:v>0.74186750000000001</c:v>
                </c:pt>
                <c:pt idx="284">
                  <c:v>0.74448899999999996</c:v>
                </c:pt>
                <c:pt idx="285">
                  <c:v>0.74711039999999995</c:v>
                </c:pt>
                <c:pt idx="286">
                  <c:v>0.74973179999999995</c:v>
                </c:pt>
                <c:pt idx="287">
                  <c:v>0.7523533</c:v>
                </c:pt>
                <c:pt idx="288">
                  <c:v>0.7549747</c:v>
                </c:pt>
                <c:pt idx="289">
                  <c:v>0.75759609999999999</c:v>
                </c:pt>
                <c:pt idx="290">
                  <c:v>0.76021760000000005</c:v>
                </c:pt>
                <c:pt idx="291">
                  <c:v>0.76283900000000004</c:v>
                </c:pt>
                <c:pt idx="292">
                  <c:v>0.76546049999999999</c:v>
                </c:pt>
                <c:pt idx="293">
                  <c:v>0.76808189999999998</c:v>
                </c:pt>
                <c:pt idx="294">
                  <c:v>0.77070340000000004</c:v>
                </c:pt>
                <c:pt idx="295">
                  <c:v>0.77332480000000003</c:v>
                </c:pt>
                <c:pt idx="296">
                  <c:v>0.77594629999999998</c:v>
                </c:pt>
                <c:pt idx="297">
                  <c:v>0.77856769999999997</c:v>
                </c:pt>
                <c:pt idx="298">
                  <c:v>0.78118909999999997</c:v>
                </c:pt>
                <c:pt idx="299">
                  <c:v>0.78381060000000002</c:v>
                </c:pt>
                <c:pt idx="300">
                  <c:v>0.78643200000000002</c:v>
                </c:pt>
                <c:pt idx="301">
                  <c:v>0.78905340000000002</c:v>
                </c:pt>
                <c:pt idx="302">
                  <c:v>0.79167489999999996</c:v>
                </c:pt>
                <c:pt idx="303">
                  <c:v>0.79429629999999996</c:v>
                </c:pt>
                <c:pt idx="304">
                  <c:v>0.79691769999999995</c:v>
                </c:pt>
                <c:pt idx="305">
                  <c:v>0.79953920000000001</c:v>
                </c:pt>
                <c:pt idx="306">
                  <c:v>0.8021606</c:v>
                </c:pt>
                <c:pt idx="307">
                  <c:v>0.80478209999999994</c:v>
                </c:pt>
                <c:pt idx="308">
                  <c:v>0.80740350000000005</c:v>
                </c:pt>
                <c:pt idx="309">
                  <c:v>0.810025</c:v>
                </c:pt>
                <c:pt idx="310">
                  <c:v>0.81264639999999999</c:v>
                </c:pt>
                <c:pt idx="311">
                  <c:v>0.81526790000000005</c:v>
                </c:pt>
                <c:pt idx="312">
                  <c:v>0.81788930000000004</c:v>
                </c:pt>
                <c:pt idx="313">
                  <c:v>0.82051070000000004</c:v>
                </c:pt>
                <c:pt idx="314">
                  <c:v>0.82313219999999998</c:v>
                </c:pt>
                <c:pt idx="315">
                  <c:v>0.82575359999999998</c:v>
                </c:pt>
                <c:pt idx="316">
                  <c:v>0.82837499999999997</c:v>
                </c:pt>
                <c:pt idx="317">
                  <c:v>0.83099650000000003</c:v>
                </c:pt>
                <c:pt idx="318">
                  <c:v>0.83361790000000002</c:v>
                </c:pt>
                <c:pt idx="319">
                  <c:v>0.83623930000000002</c:v>
                </c:pt>
                <c:pt idx="320">
                  <c:v>0.83886079999999996</c:v>
                </c:pt>
                <c:pt idx="321">
                  <c:v>0.84148219999999996</c:v>
                </c:pt>
                <c:pt idx="322">
                  <c:v>0.84410370000000001</c:v>
                </c:pt>
                <c:pt idx="323">
                  <c:v>0.84672510000000001</c:v>
                </c:pt>
                <c:pt idx="324">
                  <c:v>0.84934659999999995</c:v>
                </c:pt>
                <c:pt idx="325">
                  <c:v>0.85196799999999995</c:v>
                </c:pt>
                <c:pt idx="326">
                  <c:v>0.8545895</c:v>
                </c:pt>
                <c:pt idx="327">
                  <c:v>0.8572109</c:v>
                </c:pt>
                <c:pt idx="328">
                  <c:v>0.85983229999999999</c:v>
                </c:pt>
                <c:pt idx="329">
                  <c:v>0.86245380000000005</c:v>
                </c:pt>
                <c:pt idx="330">
                  <c:v>0.86507520000000004</c:v>
                </c:pt>
                <c:pt idx="331">
                  <c:v>0.86769660000000004</c:v>
                </c:pt>
                <c:pt idx="332">
                  <c:v>0.87031809999999998</c:v>
                </c:pt>
                <c:pt idx="333">
                  <c:v>0.87293949999999998</c:v>
                </c:pt>
                <c:pt idx="334">
                  <c:v>0.87556089999999998</c:v>
                </c:pt>
                <c:pt idx="335">
                  <c:v>0.87818240000000003</c:v>
                </c:pt>
                <c:pt idx="336">
                  <c:v>0.88080380000000003</c:v>
                </c:pt>
                <c:pt idx="337">
                  <c:v>0.88342529999999997</c:v>
                </c:pt>
                <c:pt idx="338">
                  <c:v>0.88604669999999996</c:v>
                </c:pt>
                <c:pt idx="339">
                  <c:v>0.88866820000000002</c:v>
                </c:pt>
                <c:pt idx="340">
                  <c:v>0.89128960000000002</c:v>
                </c:pt>
                <c:pt idx="341">
                  <c:v>0.89391109999999996</c:v>
                </c:pt>
                <c:pt idx="342">
                  <c:v>0.89653249999999995</c:v>
                </c:pt>
                <c:pt idx="343">
                  <c:v>0.89915389999999995</c:v>
                </c:pt>
                <c:pt idx="344">
                  <c:v>0.9017754</c:v>
                </c:pt>
                <c:pt idx="345">
                  <c:v>0.9043968</c:v>
                </c:pt>
                <c:pt idx="346">
                  <c:v>0.9070182</c:v>
                </c:pt>
                <c:pt idx="347">
                  <c:v>0.90963970000000005</c:v>
                </c:pt>
                <c:pt idx="348">
                  <c:v>0.91226110000000005</c:v>
                </c:pt>
                <c:pt idx="349">
                  <c:v>0.91488250000000004</c:v>
                </c:pt>
                <c:pt idx="350">
                  <c:v>0.91750399999999999</c:v>
                </c:pt>
                <c:pt idx="351">
                  <c:v>0.92012539999999998</c:v>
                </c:pt>
                <c:pt idx="352">
                  <c:v>0.92274690000000004</c:v>
                </c:pt>
                <c:pt idx="353">
                  <c:v>0.92536830000000003</c:v>
                </c:pt>
                <c:pt idx="354">
                  <c:v>0.92798979999999998</c:v>
                </c:pt>
                <c:pt idx="355">
                  <c:v>0.93061119999999997</c:v>
                </c:pt>
                <c:pt idx="356">
                  <c:v>0.93323259999999997</c:v>
                </c:pt>
                <c:pt idx="357">
                  <c:v>0.93585410000000002</c:v>
                </c:pt>
                <c:pt idx="358">
                  <c:v>0.93847550000000002</c:v>
                </c:pt>
                <c:pt idx="359">
                  <c:v>0.94109699999999996</c:v>
                </c:pt>
                <c:pt idx="360">
                  <c:v>0.94371839999999996</c:v>
                </c:pt>
                <c:pt idx="361">
                  <c:v>0.94633979999999995</c:v>
                </c:pt>
                <c:pt idx="362">
                  <c:v>0.94896130000000001</c:v>
                </c:pt>
                <c:pt idx="363">
                  <c:v>0.9515827</c:v>
                </c:pt>
                <c:pt idx="364">
                  <c:v>0.9542041</c:v>
                </c:pt>
                <c:pt idx="365">
                  <c:v>0.95682560000000005</c:v>
                </c:pt>
                <c:pt idx="366">
                  <c:v>0.95944700000000005</c:v>
                </c:pt>
                <c:pt idx="367">
                  <c:v>0.96206849999999999</c:v>
                </c:pt>
                <c:pt idx="368">
                  <c:v>0.96468989999999999</c:v>
                </c:pt>
                <c:pt idx="369">
                  <c:v>0.96731140000000004</c:v>
                </c:pt>
                <c:pt idx="370">
                  <c:v>0.96993280000000004</c:v>
                </c:pt>
                <c:pt idx="371">
                  <c:v>0.97255420000000004</c:v>
                </c:pt>
                <c:pt idx="372">
                  <c:v>0.97517569999999998</c:v>
                </c:pt>
                <c:pt idx="373">
                  <c:v>0.97779709999999997</c:v>
                </c:pt>
                <c:pt idx="374">
                  <c:v>0.98041860000000003</c:v>
                </c:pt>
                <c:pt idx="375">
                  <c:v>0.98304000000000002</c:v>
                </c:pt>
                <c:pt idx="376">
                  <c:v>0.98566140000000002</c:v>
                </c:pt>
                <c:pt idx="377">
                  <c:v>0.98828289999999996</c:v>
                </c:pt>
                <c:pt idx="378">
                  <c:v>0.99090429999999996</c:v>
                </c:pt>
                <c:pt idx="379">
                  <c:v>0.99352569999999996</c:v>
                </c:pt>
                <c:pt idx="380">
                  <c:v>0.99614720000000001</c:v>
                </c:pt>
                <c:pt idx="381">
                  <c:v>0.99876860000000001</c:v>
                </c:pt>
                <c:pt idx="382">
                  <c:v>1.00139</c:v>
                </c:pt>
                <c:pt idx="383">
                  <c:v>1.0040119999999999</c:v>
                </c:pt>
                <c:pt idx="384">
                  <c:v>1.0066329999999999</c:v>
                </c:pt>
                <c:pt idx="385">
                  <c:v>1.0092540000000001</c:v>
                </c:pt>
                <c:pt idx="386">
                  <c:v>1.011876</c:v>
                </c:pt>
                <c:pt idx="387">
                  <c:v>1.014497</c:v>
                </c:pt>
                <c:pt idx="388">
                  <c:v>1.0171190000000001</c:v>
                </c:pt>
                <c:pt idx="389">
                  <c:v>1.0197400000000001</c:v>
                </c:pt>
                <c:pt idx="390">
                  <c:v>1.022362</c:v>
                </c:pt>
                <c:pt idx="391">
                  <c:v>1.024983</c:v>
                </c:pt>
                <c:pt idx="392">
                  <c:v>1.027604</c:v>
                </c:pt>
                <c:pt idx="393">
                  <c:v>1.0302260000000001</c:v>
                </c:pt>
                <c:pt idx="394">
                  <c:v>1.0328470000000001</c:v>
                </c:pt>
                <c:pt idx="395">
                  <c:v>1.035469</c:v>
                </c:pt>
                <c:pt idx="396">
                  <c:v>1.03809</c:v>
                </c:pt>
                <c:pt idx="397">
                  <c:v>1.0407120000000001</c:v>
                </c:pt>
                <c:pt idx="398">
                  <c:v>1.0433330000000001</c:v>
                </c:pt>
                <c:pt idx="399">
                  <c:v>1.045955</c:v>
                </c:pt>
                <c:pt idx="400">
                  <c:v>1.048576</c:v>
                </c:pt>
                <c:pt idx="401">
                  <c:v>1.0511969999999999</c:v>
                </c:pt>
                <c:pt idx="402">
                  <c:v>1.0538190000000001</c:v>
                </c:pt>
                <c:pt idx="403">
                  <c:v>1.05644</c:v>
                </c:pt>
                <c:pt idx="404">
                  <c:v>1.0590619999999999</c:v>
                </c:pt>
                <c:pt idx="405">
                  <c:v>1.0616829999999999</c:v>
                </c:pt>
                <c:pt idx="406">
                  <c:v>1.0643050000000001</c:v>
                </c:pt>
                <c:pt idx="407">
                  <c:v>1.066926</c:v>
                </c:pt>
                <c:pt idx="408">
                  <c:v>1.0695479999999999</c:v>
                </c:pt>
                <c:pt idx="409">
                  <c:v>1.0721689999999999</c:v>
                </c:pt>
                <c:pt idx="410">
                  <c:v>1.0747899999999999</c:v>
                </c:pt>
                <c:pt idx="411">
                  <c:v>1.077412</c:v>
                </c:pt>
                <c:pt idx="412">
                  <c:v>1.080033</c:v>
                </c:pt>
                <c:pt idx="413">
                  <c:v>1.0826549999999999</c:v>
                </c:pt>
                <c:pt idx="414">
                  <c:v>1.0852759999999999</c:v>
                </c:pt>
                <c:pt idx="415">
                  <c:v>1.087898</c:v>
                </c:pt>
                <c:pt idx="416">
                  <c:v>1.090519</c:v>
                </c:pt>
                <c:pt idx="417">
                  <c:v>1.09314</c:v>
                </c:pt>
                <c:pt idx="418">
                  <c:v>1.0957619999999999</c:v>
                </c:pt>
                <c:pt idx="419">
                  <c:v>1.0983830000000001</c:v>
                </c:pt>
                <c:pt idx="420">
                  <c:v>1.101005</c:v>
                </c:pt>
                <c:pt idx="421">
                  <c:v>1.103626</c:v>
                </c:pt>
                <c:pt idx="422">
                  <c:v>1.1062479999999999</c:v>
                </c:pt>
                <c:pt idx="423">
                  <c:v>1.1088690000000001</c:v>
                </c:pt>
                <c:pt idx="424">
                  <c:v>1.111491</c:v>
                </c:pt>
                <c:pt idx="425">
                  <c:v>1.114112</c:v>
                </c:pt>
                <c:pt idx="426">
                  <c:v>1.116733</c:v>
                </c:pt>
                <c:pt idx="427">
                  <c:v>1.1193550000000001</c:v>
                </c:pt>
                <c:pt idx="428">
                  <c:v>1.1219760000000001</c:v>
                </c:pt>
                <c:pt idx="429">
                  <c:v>1.124598</c:v>
                </c:pt>
                <c:pt idx="430">
                  <c:v>1.127219</c:v>
                </c:pt>
                <c:pt idx="431">
                  <c:v>1.1298410000000001</c:v>
                </c:pt>
                <c:pt idx="432">
                  <c:v>1.1324620000000001</c:v>
                </c:pt>
                <c:pt idx="433">
                  <c:v>1.135084</c:v>
                </c:pt>
                <c:pt idx="434">
                  <c:v>1.137705</c:v>
                </c:pt>
                <c:pt idx="435">
                  <c:v>1.140326</c:v>
                </c:pt>
                <c:pt idx="436">
                  <c:v>1.1429480000000001</c:v>
                </c:pt>
                <c:pt idx="437">
                  <c:v>1.1455690000000001</c:v>
                </c:pt>
                <c:pt idx="438">
                  <c:v>1.148191</c:v>
                </c:pt>
                <c:pt idx="439">
                  <c:v>1.1508119999999999</c:v>
                </c:pt>
                <c:pt idx="440">
                  <c:v>1.1534340000000001</c:v>
                </c:pt>
                <c:pt idx="441">
                  <c:v>1.1560550000000001</c:v>
                </c:pt>
                <c:pt idx="442">
                  <c:v>1.158677</c:v>
                </c:pt>
                <c:pt idx="443">
                  <c:v>1.1612979999999999</c:v>
                </c:pt>
                <c:pt idx="444">
                  <c:v>1.1639189999999999</c:v>
                </c:pt>
                <c:pt idx="445">
                  <c:v>1.1665410000000001</c:v>
                </c:pt>
                <c:pt idx="446">
                  <c:v>1.169162</c:v>
                </c:pt>
                <c:pt idx="447">
                  <c:v>1.1717839999999999</c:v>
                </c:pt>
                <c:pt idx="448">
                  <c:v>1.1744049999999999</c:v>
                </c:pt>
                <c:pt idx="449">
                  <c:v>1.177027</c:v>
                </c:pt>
                <c:pt idx="450">
                  <c:v>1.179648</c:v>
                </c:pt>
                <c:pt idx="451">
                  <c:v>1.182269</c:v>
                </c:pt>
                <c:pt idx="452">
                  <c:v>1.1848909999999999</c:v>
                </c:pt>
                <c:pt idx="453">
                  <c:v>1.1875119999999999</c:v>
                </c:pt>
                <c:pt idx="454">
                  <c:v>1.190134</c:v>
                </c:pt>
                <c:pt idx="455">
                  <c:v>1.192755</c:v>
                </c:pt>
                <c:pt idx="456">
                  <c:v>1.1953769999999999</c:v>
                </c:pt>
                <c:pt idx="457">
                  <c:v>1.1979979999999999</c:v>
                </c:pt>
                <c:pt idx="458">
                  <c:v>1.2006190000000001</c:v>
                </c:pt>
                <c:pt idx="459">
                  <c:v>1.203241</c:v>
                </c:pt>
                <c:pt idx="460">
                  <c:v>1.205862</c:v>
                </c:pt>
                <c:pt idx="461">
                  <c:v>1.2084839999999999</c:v>
                </c:pt>
                <c:pt idx="462">
                  <c:v>1.2111050000000001</c:v>
                </c:pt>
                <c:pt idx="463">
                  <c:v>1.213727</c:v>
                </c:pt>
                <c:pt idx="464">
                  <c:v>1.216348</c:v>
                </c:pt>
                <c:pt idx="465">
                  <c:v>1.2189700000000001</c:v>
                </c:pt>
                <c:pt idx="466">
                  <c:v>1.2215910000000001</c:v>
                </c:pt>
                <c:pt idx="467">
                  <c:v>1.224213</c:v>
                </c:pt>
                <c:pt idx="468">
                  <c:v>1.226834</c:v>
                </c:pt>
                <c:pt idx="469">
                  <c:v>1.229455</c:v>
                </c:pt>
                <c:pt idx="470">
                  <c:v>1.2320770000000001</c:v>
                </c:pt>
                <c:pt idx="471">
                  <c:v>1.2346980000000001</c:v>
                </c:pt>
                <c:pt idx="472">
                  <c:v>1.23732</c:v>
                </c:pt>
                <c:pt idx="473">
                  <c:v>1.239941</c:v>
                </c:pt>
                <c:pt idx="474">
                  <c:v>1.2425630000000001</c:v>
                </c:pt>
                <c:pt idx="475">
                  <c:v>1.2451840000000001</c:v>
                </c:pt>
                <c:pt idx="476">
                  <c:v>1.2478050000000001</c:v>
                </c:pt>
                <c:pt idx="477">
                  <c:v>1.250427</c:v>
                </c:pt>
                <c:pt idx="478">
                  <c:v>1.2530479999999999</c:v>
                </c:pt>
                <c:pt idx="479">
                  <c:v>1.2556700000000001</c:v>
                </c:pt>
                <c:pt idx="480">
                  <c:v>1.258291</c:v>
                </c:pt>
                <c:pt idx="481">
                  <c:v>1.260913</c:v>
                </c:pt>
                <c:pt idx="482">
                  <c:v>1.2635339999999999</c:v>
                </c:pt>
                <c:pt idx="483">
                  <c:v>1.2661549999999999</c:v>
                </c:pt>
                <c:pt idx="484">
                  <c:v>1.268777</c:v>
                </c:pt>
                <c:pt idx="485">
                  <c:v>1.271398</c:v>
                </c:pt>
                <c:pt idx="486">
                  <c:v>1.2740199999999999</c:v>
                </c:pt>
                <c:pt idx="487">
                  <c:v>1.2766409999999999</c:v>
                </c:pt>
                <c:pt idx="488">
                  <c:v>1.279263</c:v>
                </c:pt>
                <c:pt idx="489">
                  <c:v>1.281884</c:v>
                </c:pt>
                <c:pt idx="490">
                  <c:v>1.2845059999999999</c:v>
                </c:pt>
                <c:pt idx="491">
                  <c:v>1.2871269999999999</c:v>
                </c:pt>
                <c:pt idx="492">
                  <c:v>1.2897479999999999</c:v>
                </c:pt>
                <c:pt idx="493">
                  <c:v>1.29237</c:v>
                </c:pt>
                <c:pt idx="494">
                  <c:v>1.294991</c:v>
                </c:pt>
                <c:pt idx="495">
                  <c:v>1.2976129999999999</c:v>
                </c:pt>
                <c:pt idx="496">
                  <c:v>1.3002339999999999</c:v>
                </c:pt>
                <c:pt idx="497">
                  <c:v>1.302856</c:v>
                </c:pt>
                <c:pt idx="498">
                  <c:v>1.305477</c:v>
                </c:pt>
                <c:pt idx="499">
                  <c:v>1.3080989999999999</c:v>
                </c:pt>
                <c:pt idx="500">
                  <c:v>1.3107200000000001</c:v>
                </c:pt>
                <c:pt idx="501">
                  <c:v>1.3133410000000001</c:v>
                </c:pt>
                <c:pt idx="502">
                  <c:v>1.315963</c:v>
                </c:pt>
                <c:pt idx="503">
                  <c:v>1.318584</c:v>
                </c:pt>
                <c:pt idx="504">
                  <c:v>1.3212060000000001</c:v>
                </c:pt>
                <c:pt idx="505">
                  <c:v>1.3238270000000001</c:v>
                </c:pt>
                <c:pt idx="506">
                  <c:v>1.326449</c:v>
                </c:pt>
                <c:pt idx="507">
                  <c:v>1.32907</c:v>
                </c:pt>
                <c:pt idx="508">
                  <c:v>1.3316920000000001</c:v>
                </c:pt>
                <c:pt idx="509">
                  <c:v>1.3343130000000001</c:v>
                </c:pt>
                <c:pt idx="510">
                  <c:v>1.3369340000000001</c:v>
                </c:pt>
                <c:pt idx="511">
                  <c:v>1.339556</c:v>
                </c:pt>
                <c:pt idx="512">
                  <c:v>1.342177</c:v>
                </c:pt>
                <c:pt idx="513">
                  <c:v>1.3447990000000001</c:v>
                </c:pt>
                <c:pt idx="514">
                  <c:v>1.3474200000000001</c:v>
                </c:pt>
                <c:pt idx="515">
                  <c:v>1.350042</c:v>
                </c:pt>
                <c:pt idx="516">
                  <c:v>1.3526629999999999</c:v>
                </c:pt>
                <c:pt idx="517">
                  <c:v>1.3552839999999999</c:v>
                </c:pt>
                <c:pt idx="518">
                  <c:v>1.3579060000000001</c:v>
                </c:pt>
                <c:pt idx="519">
                  <c:v>1.360527</c:v>
                </c:pt>
                <c:pt idx="520">
                  <c:v>1.3631489999999999</c:v>
                </c:pt>
                <c:pt idx="521">
                  <c:v>1.3657699999999999</c:v>
                </c:pt>
                <c:pt idx="522">
                  <c:v>1.3683920000000001</c:v>
                </c:pt>
                <c:pt idx="523">
                  <c:v>1.371013</c:v>
                </c:pt>
                <c:pt idx="524">
                  <c:v>1.3736349999999999</c:v>
                </c:pt>
                <c:pt idx="525">
                  <c:v>1.3762559999999999</c:v>
                </c:pt>
                <c:pt idx="526">
                  <c:v>1.3788769999999999</c:v>
                </c:pt>
                <c:pt idx="527">
                  <c:v>1.381499</c:v>
                </c:pt>
                <c:pt idx="528">
                  <c:v>1.38412</c:v>
                </c:pt>
                <c:pt idx="529">
                  <c:v>1.3867419999999999</c:v>
                </c:pt>
                <c:pt idx="530">
                  <c:v>1.3893629999999999</c:v>
                </c:pt>
                <c:pt idx="531">
                  <c:v>1.391985</c:v>
                </c:pt>
                <c:pt idx="532">
                  <c:v>1.394606</c:v>
                </c:pt>
                <c:pt idx="533">
                  <c:v>1.3972279999999999</c:v>
                </c:pt>
                <c:pt idx="534">
                  <c:v>1.3998489999999999</c:v>
                </c:pt>
                <c:pt idx="535">
                  <c:v>1.4024700000000001</c:v>
                </c:pt>
                <c:pt idx="536">
                  <c:v>1.405092</c:v>
                </c:pt>
                <c:pt idx="537">
                  <c:v>1.407713</c:v>
                </c:pt>
                <c:pt idx="538">
                  <c:v>1.4103349999999999</c:v>
                </c:pt>
                <c:pt idx="539">
                  <c:v>1.4129560000000001</c:v>
                </c:pt>
                <c:pt idx="540">
                  <c:v>1.415578</c:v>
                </c:pt>
                <c:pt idx="541">
                  <c:v>1.418199</c:v>
                </c:pt>
                <c:pt idx="542">
                  <c:v>1.42082</c:v>
                </c:pt>
                <c:pt idx="543">
                  <c:v>1.4234420000000001</c:v>
                </c:pt>
                <c:pt idx="544">
                  <c:v>1.4260630000000001</c:v>
                </c:pt>
                <c:pt idx="545">
                  <c:v>1.428685</c:v>
                </c:pt>
                <c:pt idx="546">
                  <c:v>1.431306</c:v>
                </c:pt>
                <c:pt idx="547">
                  <c:v>1.4339280000000001</c:v>
                </c:pt>
                <c:pt idx="548">
                  <c:v>1.4365490000000001</c:v>
                </c:pt>
                <c:pt idx="549">
                  <c:v>1.439171</c:v>
                </c:pt>
                <c:pt idx="550">
                  <c:v>1.441792</c:v>
                </c:pt>
                <c:pt idx="551">
                  <c:v>1.4444129999999999</c:v>
                </c:pt>
                <c:pt idx="552">
                  <c:v>1.4470350000000001</c:v>
                </c:pt>
                <c:pt idx="553">
                  <c:v>1.4496560000000001</c:v>
                </c:pt>
                <c:pt idx="554">
                  <c:v>1.452278</c:v>
                </c:pt>
                <c:pt idx="555">
                  <c:v>1.4548989999999999</c:v>
                </c:pt>
                <c:pt idx="556">
                  <c:v>1.4575210000000001</c:v>
                </c:pt>
                <c:pt idx="557">
                  <c:v>1.4601420000000001</c:v>
                </c:pt>
                <c:pt idx="558">
                  <c:v>1.462764</c:v>
                </c:pt>
                <c:pt idx="559">
                  <c:v>1.4653849999999999</c:v>
                </c:pt>
                <c:pt idx="560">
                  <c:v>1.4680059999999999</c:v>
                </c:pt>
                <c:pt idx="561">
                  <c:v>1.470628</c:v>
                </c:pt>
                <c:pt idx="562">
                  <c:v>1.473249</c:v>
                </c:pt>
                <c:pt idx="563">
                  <c:v>1.4758709999999999</c:v>
                </c:pt>
                <c:pt idx="564">
                  <c:v>1.4784919999999999</c:v>
                </c:pt>
                <c:pt idx="565">
                  <c:v>1.481114</c:v>
                </c:pt>
                <c:pt idx="566">
                  <c:v>1.483735</c:v>
                </c:pt>
                <c:pt idx="567">
                  <c:v>1.486356</c:v>
                </c:pt>
                <c:pt idx="568">
                  <c:v>1.4889779999999999</c:v>
                </c:pt>
                <c:pt idx="569">
                  <c:v>1.4915989999999999</c:v>
                </c:pt>
                <c:pt idx="570">
                  <c:v>1.494221</c:v>
                </c:pt>
                <c:pt idx="571">
                  <c:v>1.496842</c:v>
                </c:pt>
                <c:pt idx="572">
                  <c:v>1.4994639999999999</c:v>
                </c:pt>
                <c:pt idx="573">
                  <c:v>1.5020849999999999</c:v>
                </c:pt>
                <c:pt idx="574">
                  <c:v>1.504707</c:v>
                </c:pt>
                <c:pt idx="575">
                  <c:v>1.507328</c:v>
                </c:pt>
                <c:pt idx="576">
                  <c:v>1.509949</c:v>
                </c:pt>
                <c:pt idx="577">
                  <c:v>1.5125710000000001</c:v>
                </c:pt>
                <c:pt idx="578">
                  <c:v>1.5151920000000001</c:v>
                </c:pt>
                <c:pt idx="579">
                  <c:v>1.517814</c:v>
                </c:pt>
                <c:pt idx="580">
                  <c:v>1.520435</c:v>
                </c:pt>
                <c:pt idx="581">
                  <c:v>1.5230570000000001</c:v>
                </c:pt>
                <c:pt idx="582">
                  <c:v>1.5256780000000001</c:v>
                </c:pt>
                <c:pt idx="583">
                  <c:v>1.5283</c:v>
                </c:pt>
                <c:pt idx="584">
                  <c:v>1.530921</c:v>
                </c:pt>
                <c:pt idx="585">
                  <c:v>1.533542</c:v>
                </c:pt>
                <c:pt idx="586">
                  <c:v>1.5361640000000001</c:v>
                </c:pt>
                <c:pt idx="587">
                  <c:v>1.5387850000000001</c:v>
                </c:pt>
                <c:pt idx="588">
                  <c:v>1.541407</c:v>
                </c:pt>
                <c:pt idx="589">
                  <c:v>1.544028</c:v>
                </c:pt>
                <c:pt idx="590">
                  <c:v>1.5466500000000001</c:v>
                </c:pt>
                <c:pt idx="591">
                  <c:v>1.5492710000000001</c:v>
                </c:pt>
                <c:pt idx="592">
                  <c:v>1.551893</c:v>
                </c:pt>
                <c:pt idx="593">
                  <c:v>1.554514</c:v>
                </c:pt>
                <c:pt idx="594">
                  <c:v>1.5571349999999999</c:v>
                </c:pt>
                <c:pt idx="595">
                  <c:v>1.5597570000000001</c:v>
                </c:pt>
                <c:pt idx="596">
                  <c:v>1.562378</c:v>
                </c:pt>
                <c:pt idx="597">
                  <c:v>1.5649999999999999</c:v>
                </c:pt>
                <c:pt idx="598">
                  <c:v>1.5676209999999999</c:v>
                </c:pt>
                <c:pt idx="599">
                  <c:v>1.5702430000000001</c:v>
                </c:pt>
                <c:pt idx="600">
                  <c:v>1.572864</c:v>
                </c:pt>
                <c:pt idx="601">
                  <c:v>1.575485</c:v>
                </c:pt>
                <c:pt idx="602">
                  <c:v>1.5781069999999999</c:v>
                </c:pt>
                <c:pt idx="603">
                  <c:v>1.5807279999999999</c:v>
                </c:pt>
                <c:pt idx="604">
                  <c:v>1.58335</c:v>
                </c:pt>
                <c:pt idx="605">
                  <c:v>1.585971</c:v>
                </c:pt>
                <c:pt idx="606">
                  <c:v>1.5885929999999999</c:v>
                </c:pt>
                <c:pt idx="607">
                  <c:v>1.5912139999999999</c:v>
                </c:pt>
                <c:pt idx="608">
                  <c:v>1.5938349999999999</c:v>
                </c:pt>
                <c:pt idx="609">
                  <c:v>1.596457</c:v>
                </c:pt>
                <c:pt idx="610">
                  <c:v>1.599078</c:v>
                </c:pt>
                <c:pt idx="611">
                  <c:v>1.6016999999999999</c:v>
                </c:pt>
                <c:pt idx="612">
                  <c:v>1.6043210000000001</c:v>
                </c:pt>
                <c:pt idx="613">
                  <c:v>1.606943</c:v>
                </c:pt>
                <c:pt idx="614">
                  <c:v>1.609564</c:v>
                </c:pt>
                <c:pt idx="615">
                  <c:v>1.6121859999999999</c:v>
                </c:pt>
                <c:pt idx="616">
                  <c:v>1.6148070000000001</c:v>
                </c:pt>
                <c:pt idx="617">
                  <c:v>1.6174280000000001</c:v>
                </c:pt>
                <c:pt idx="618">
                  <c:v>1.62005</c:v>
                </c:pt>
                <c:pt idx="619">
                  <c:v>1.622671</c:v>
                </c:pt>
                <c:pt idx="620">
                  <c:v>1.6252930000000001</c:v>
                </c:pt>
                <c:pt idx="621">
                  <c:v>1.6279140000000001</c:v>
                </c:pt>
                <c:pt idx="622">
                  <c:v>1.630536</c:v>
                </c:pt>
                <c:pt idx="623">
                  <c:v>1.633157</c:v>
                </c:pt>
                <c:pt idx="624">
                  <c:v>1.6357790000000001</c:v>
                </c:pt>
                <c:pt idx="625">
                  <c:v>1.6384000000000001</c:v>
                </c:pt>
                <c:pt idx="626">
                  <c:v>1.6410210000000001</c:v>
                </c:pt>
                <c:pt idx="627">
                  <c:v>1.643643</c:v>
                </c:pt>
                <c:pt idx="628">
                  <c:v>1.6462639999999999</c:v>
                </c:pt>
                <c:pt idx="629">
                  <c:v>1.6488860000000001</c:v>
                </c:pt>
                <c:pt idx="630">
                  <c:v>1.6515070000000001</c:v>
                </c:pt>
                <c:pt idx="631">
                  <c:v>1.654129</c:v>
                </c:pt>
                <c:pt idx="632">
                  <c:v>1.6567499999999999</c:v>
                </c:pt>
                <c:pt idx="633">
                  <c:v>1.6593709999999999</c:v>
                </c:pt>
                <c:pt idx="634">
                  <c:v>1.6619930000000001</c:v>
                </c:pt>
                <c:pt idx="635">
                  <c:v>1.664614</c:v>
                </c:pt>
                <c:pt idx="636">
                  <c:v>1.6672359999999999</c:v>
                </c:pt>
                <c:pt idx="637">
                  <c:v>1.6698569999999999</c:v>
                </c:pt>
                <c:pt idx="638">
                  <c:v>1.672479</c:v>
                </c:pt>
                <c:pt idx="639">
                  <c:v>1.6751</c:v>
                </c:pt>
                <c:pt idx="640">
                  <c:v>1.6777219999999999</c:v>
                </c:pt>
                <c:pt idx="641">
                  <c:v>1.6803429999999999</c:v>
                </c:pt>
                <c:pt idx="642">
                  <c:v>1.6829639999999999</c:v>
                </c:pt>
                <c:pt idx="643">
                  <c:v>1.685586</c:v>
                </c:pt>
                <c:pt idx="644">
                  <c:v>1.688207</c:v>
                </c:pt>
                <c:pt idx="645">
                  <c:v>1.6908289999999999</c:v>
                </c:pt>
                <c:pt idx="646">
                  <c:v>1.6934499999999999</c:v>
                </c:pt>
                <c:pt idx="647">
                  <c:v>1.696072</c:v>
                </c:pt>
                <c:pt idx="648">
                  <c:v>1.698693</c:v>
                </c:pt>
                <c:pt idx="649">
                  <c:v>1.7013149999999999</c:v>
                </c:pt>
                <c:pt idx="650">
                  <c:v>1.7039359999999999</c:v>
                </c:pt>
                <c:pt idx="651">
                  <c:v>1.7065570000000001</c:v>
                </c:pt>
                <c:pt idx="652">
                  <c:v>1.709179</c:v>
                </c:pt>
                <c:pt idx="653">
                  <c:v>1.7118</c:v>
                </c:pt>
                <c:pt idx="654">
                  <c:v>1.7144219999999999</c:v>
                </c:pt>
                <c:pt idx="655">
                  <c:v>1.7170430000000001</c:v>
                </c:pt>
                <c:pt idx="656">
                  <c:v>1.719665</c:v>
                </c:pt>
                <c:pt idx="657">
                  <c:v>1.722286</c:v>
                </c:pt>
                <c:pt idx="658">
                  <c:v>1.7249080000000001</c:v>
                </c:pt>
                <c:pt idx="659">
                  <c:v>1.7275290000000001</c:v>
                </c:pt>
                <c:pt idx="660">
                  <c:v>1.7301500000000001</c:v>
                </c:pt>
                <c:pt idx="661">
                  <c:v>1.732772</c:v>
                </c:pt>
                <c:pt idx="662">
                  <c:v>1.735393</c:v>
                </c:pt>
                <c:pt idx="663">
                  <c:v>1.7380150000000001</c:v>
                </c:pt>
                <c:pt idx="664">
                  <c:v>1.7406360000000001</c:v>
                </c:pt>
                <c:pt idx="665">
                  <c:v>1.743258</c:v>
                </c:pt>
                <c:pt idx="666">
                  <c:v>1.745879</c:v>
                </c:pt>
                <c:pt idx="667">
                  <c:v>1.7484999999999999</c:v>
                </c:pt>
                <c:pt idx="668">
                  <c:v>1.7511220000000001</c:v>
                </c:pt>
                <c:pt idx="669">
                  <c:v>1.7537430000000001</c:v>
                </c:pt>
                <c:pt idx="670">
                  <c:v>1.756365</c:v>
                </c:pt>
                <c:pt idx="671">
                  <c:v>1.7589859999999999</c:v>
                </c:pt>
                <c:pt idx="672">
                  <c:v>1.7616080000000001</c:v>
                </c:pt>
                <c:pt idx="673">
                  <c:v>1.764229</c:v>
                </c:pt>
                <c:pt idx="674">
                  <c:v>1.7668509999999999</c:v>
                </c:pt>
                <c:pt idx="675">
                  <c:v>1.7694719999999999</c:v>
                </c:pt>
                <c:pt idx="676">
                  <c:v>1.7720929999999999</c:v>
                </c:pt>
                <c:pt idx="677">
                  <c:v>1.774715</c:v>
                </c:pt>
                <c:pt idx="678">
                  <c:v>1.777336</c:v>
                </c:pt>
                <c:pt idx="679">
                  <c:v>1.7799579999999999</c:v>
                </c:pt>
                <c:pt idx="680">
                  <c:v>1.7825789999999999</c:v>
                </c:pt>
                <c:pt idx="681">
                  <c:v>1.785201</c:v>
                </c:pt>
                <c:pt idx="682">
                  <c:v>1.787822</c:v>
                </c:pt>
                <c:pt idx="683">
                  <c:v>1.7904439999999999</c:v>
                </c:pt>
                <c:pt idx="684">
                  <c:v>1.7930649999999999</c:v>
                </c:pt>
                <c:pt idx="685">
                  <c:v>1.7956859999999999</c:v>
                </c:pt>
                <c:pt idx="686">
                  <c:v>1.798308</c:v>
                </c:pt>
                <c:pt idx="687">
                  <c:v>1.800929</c:v>
                </c:pt>
                <c:pt idx="688">
                  <c:v>1.8035509999999999</c:v>
                </c:pt>
                <c:pt idx="689">
                  <c:v>1.8061720000000001</c:v>
                </c:pt>
                <c:pt idx="690">
                  <c:v>1.808794</c:v>
                </c:pt>
                <c:pt idx="691">
                  <c:v>1.811415</c:v>
                </c:pt>
                <c:pt idx="692">
                  <c:v>1.814036</c:v>
                </c:pt>
                <c:pt idx="693">
                  <c:v>1.8166580000000001</c:v>
                </c:pt>
                <c:pt idx="694">
                  <c:v>1.8192790000000001</c:v>
                </c:pt>
                <c:pt idx="695">
                  <c:v>1.821901</c:v>
                </c:pt>
                <c:pt idx="696">
                  <c:v>1.824522</c:v>
                </c:pt>
                <c:pt idx="697">
                  <c:v>1.8271440000000001</c:v>
                </c:pt>
                <c:pt idx="698">
                  <c:v>1.8297650000000001</c:v>
                </c:pt>
                <c:pt idx="699">
                  <c:v>1.8323860000000001</c:v>
                </c:pt>
                <c:pt idx="700">
                  <c:v>1.835008</c:v>
                </c:pt>
                <c:pt idx="701">
                  <c:v>1.837629</c:v>
                </c:pt>
                <c:pt idx="702">
                  <c:v>1.8402510000000001</c:v>
                </c:pt>
                <c:pt idx="703">
                  <c:v>1.8428720000000001</c:v>
                </c:pt>
                <c:pt idx="704">
                  <c:v>1.845494</c:v>
                </c:pt>
                <c:pt idx="705">
                  <c:v>1.848115</c:v>
                </c:pt>
                <c:pt idx="706">
                  <c:v>1.8507370000000001</c:v>
                </c:pt>
                <c:pt idx="707">
                  <c:v>1.8533580000000001</c:v>
                </c:pt>
                <c:pt idx="708">
                  <c:v>1.85598</c:v>
                </c:pt>
                <c:pt idx="709">
                  <c:v>1.8586009999999999</c:v>
                </c:pt>
                <c:pt idx="710">
                  <c:v>1.8612219999999999</c:v>
                </c:pt>
                <c:pt idx="711">
                  <c:v>1.8638440000000001</c:v>
                </c:pt>
                <c:pt idx="712">
                  <c:v>1.866465</c:v>
                </c:pt>
                <c:pt idx="713">
                  <c:v>1.8690869999999999</c:v>
                </c:pt>
                <c:pt idx="714">
                  <c:v>1.8717079999999999</c:v>
                </c:pt>
                <c:pt idx="715">
                  <c:v>1.8743300000000001</c:v>
                </c:pt>
                <c:pt idx="716">
                  <c:v>1.876951</c:v>
                </c:pt>
                <c:pt idx="717">
                  <c:v>1.8795729999999999</c:v>
                </c:pt>
                <c:pt idx="718">
                  <c:v>1.8821939999999999</c:v>
                </c:pt>
                <c:pt idx="719">
                  <c:v>1.8848149999999999</c:v>
                </c:pt>
                <c:pt idx="720">
                  <c:v>1.887437</c:v>
                </c:pt>
                <c:pt idx="721">
                  <c:v>1.890058</c:v>
                </c:pt>
                <c:pt idx="722">
                  <c:v>1.8926799999999999</c:v>
                </c:pt>
                <c:pt idx="723">
                  <c:v>1.8953009999999999</c:v>
                </c:pt>
                <c:pt idx="724">
                  <c:v>1.897923</c:v>
                </c:pt>
                <c:pt idx="725">
                  <c:v>1.900544</c:v>
                </c:pt>
                <c:pt idx="726">
                  <c:v>1.903165</c:v>
                </c:pt>
                <c:pt idx="727">
                  <c:v>1.9057869999999999</c:v>
                </c:pt>
                <c:pt idx="728">
                  <c:v>1.9084080000000001</c:v>
                </c:pt>
                <c:pt idx="729">
                  <c:v>1.91103</c:v>
                </c:pt>
                <c:pt idx="730">
                  <c:v>1.913651</c:v>
                </c:pt>
                <c:pt idx="731">
                  <c:v>1.9162729999999999</c:v>
                </c:pt>
                <c:pt idx="732">
                  <c:v>1.9188940000000001</c:v>
                </c:pt>
                <c:pt idx="733">
                  <c:v>1.9215150000000001</c:v>
                </c:pt>
                <c:pt idx="734">
                  <c:v>1.924137</c:v>
                </c:pt>
                <c:pt idx="735">
                  <c:v>1.926758</c:v>
                </c:pt>
                <c:pt idx="736">
                  <c:v>1.9293800000000001</c:v>
                </c:pt>
                <c:pt idx="737">
                  <c:v>1.9320010000000001</c:v>
                </c:pt>
                <c:pt idx="738">
                  <c:v>1.934623</c:v>
                </c:pt>
                <c:pt idx="739">
                  <c:v>1.937244</c:v>
                </c:pt>
                <c:pt idx="740">
                  <c:v>1.9398660000000001</c:v>
                </c:pt>
                <c:pt idx="741">
                  <c:v>1.9424870000000001</c:v>
                </c:pt>
                <c:pt idx="742">
                  <c:v>1.9451080000000001</c:v>
                </c:pt>
                <c:pt idx="743">
                  <c:v>1.94773</c:v>
                </c:pt>
                <c:pt idx="744">
                  <c:v>1.9503509999999999</c:v>
                </c:pt>
                <c:pt idx="745">
                  <c:v>1.9529730000000001</c:v>
                </c:pt>
                <c:pt idx="746">
                  <c:v>1.9555940000000001</c:v>
                </c:pt>
                <c:pt idx="747">
                  <c:v>1.958216</c:v>
                </c:pt>
                <c:pt idx="748">
                  <c:v>1.9608369999999999</c:v>
                </c:pt>
                <c:pt idx="749">
                  <c:v>1.9634590000000001</c:v>
                </c:pt>
                <c:pt idx="750">
                  <c:v>1.96608</c:v>
                </c:pt>
                <c:pt idx="751">
                  <c:v>1.968701</c:v>
                </c:pt>
                <c:pt idx="752">
                  <c:v>1.9713229999999999</c:v>
                </c:pt>
                <c:pt idx="753">
                  <c:v>1.9739439999999999</c:v>
                </c:pt>
                <c:pt idx="754">
                  <c:v>1.976566</c:v>
                </c:pt>
                <c:pt idx="755">
                  <c:v>1.979187</c:v>
                </c:pt>
                <c:pt idx="756">
                  <c:v>1.9818089999999999</c:v>
                </c:pt>
                <c:pt idx="757">
                  <c:v>1.9844299999999999</c:v>
                </c:pt>
                <c:pt idx="758">
                  <c:v>1.9870509999999999</c:v>
                </c:pt>
                <c:pt idx="759">
                  <c:v>1.989673</c:v>
                </c:pt>
                <c:pt idx="760">
                  <c:v>1.992294</c:v>
                </c:pt>
                <c:pt idx="761">
                  <c:v>1.9949159999999999</c:v>
                </c:pt>
                <c:pt idx="762">
                  <c:v>1.9975369999999999</c:v>
                </c:pt>
                <c:pt idx="763">
                  <c:v>2.000159</c:v>
                </c:pt>
                <c:pt idx="764">
                  <c:v>2.00278</c:v>
                </c:pt>
                <c:pt idx="765">
                  <c:v>2.0054020000000001</c:v>
                </c:pt>
                <c:pt idx="766">
                  <c:v>2.0080230000000001</c:v>
                </c:pt>
                <c:pt idx="767">
                  <c:v>2.0106440000000001</c:v>
                </c:pt>
                <c:pt idx="768">
                  <c:v>2.0132659999999998</c:v>
                </c:pt>
                <c:pt idx="769">
                  <c:v>2.0158870000000002</c:v>
                </c:pt>
                <c:pt idx="770">
                  <c:v>2.0185089999999999</c:v>
                </c:pt>
                <c:pt idx="771">
                  <c:v>2.0211299999999999</c:v>
                </c:pt>
                <c:pt idx="772">
                  <c:v>2.023752</c:v>
                </c:pt>
                <c:pt idx="773">
                  <c:v>2.026373</c:v>
                </c:pt>
                <c:pt idx="774">
                  <c:v>2.0289950000000001</c:v>
                </c:pt>
                <c:pt idx="775">
                  <c:v>2.0316160000000001</c:v>
                </c:pt>
                <c:pt idx="776">
                  <c:v>2.0342370000000001</c:v>
                </c:pt>
                <c:pt idx="777">
                  <c:v>2.0368590000000002</c:v>
                </c:pt>
                <c:pt idx="778">
                  <c:v>2.0394800000000002</c:v>
                </c:pt>
                <c:pt idx="779">
                  <c:v>2.0421019999999999</c:v>
                </c:pt>
                <c:pt idx="780">
                  <c:v>2.0447229999999998</c:v>
                </c:pt>
                <c:pt idx="781">
                  <c:v>2.047345</c:v>
                </c:pt>
                <c:pt idx="782">
                  <c:v>2.049966</c:v>
                </c:pt>
                <c:pt idx="783">
                  <c:v>2.0525880000000001</c:v>
                </c:pt>
                <c:pt idx="784">
                  <c:v>2.0552090000000001</c:v>
                </c:pt>
                <c:pt idx="785">
                  <c:v>2.05783</c:v>
                </c:pt>
                <c:pt idx="786">
                  <c:v>2.0604520000000002</c:v>
                </c:pt>
                <c:pt idx="787">
                  <c:v>2.0630730000000002</c:v>
                </c:pt>
                <c:pt idx="788">
                  <c:v>2.0656949999999998</c:v>
                </c:pt>
                <c:pt idx="789">
                  <c:v>2.0683159999999998</c:v>
                </c:pt>
                <c:pt idx="790">
                  <c:v>2.0709379999999999</c:v>
                </c:pt>
                <c:pt idx="791">
                  <c:v>2.0735589999999999</c:v>
                </c:pt>
                <c:pt idx="792">
                  <c:v>2.0761799999999999</c:v>
                </c:pt>
                <c:pt idx="793">
                  <c:v>2.078802</c:v>
                </c:pt>
                <c:pt idx="794">
                  <c:v>2.081423</c:v>
                </c:pt>
                <c:pt idx="795">
                  <c:v>2.0840450000000001</c:v>
                </c:pt>
                <c:pt idx="796">
                  <c:v>2.0866660000000001</c:v>
                </c:pt>
                <c:pt idx="797">
                  <c:v>2.0892879999999998</c:v>
                </c:pt>
                <c:pt idx="798">
                  <c:v>2.0919089999999998</c:v>
                </c:pt>
                <c:pt idx="799">
                  <c:v>2.0945309999999999</c:v>
                </c:pt>
                <c:pt idx="800">
                  <c:v>2.0971519999999999</c:v>
                </c:pt>
                <c:pt idx="801">
                  <c:v>2.0997729999999999</c:v>
                </c:pt>
                <c:pt idx="802">
                  <c:v>2.102395</c:v>
                </c:pt>
                <c:pt idx="803">
                  <c:v>2.105016</c:v>
                </c:pt>
                <c:pt idx="804">
                  <c:v>2.1076380000000001</c:v>
                </c:pt>
                <c:pt idx="805">
                  <c:v>2.1102590000000001</c:v>
                </c:pt>
                <c:pt idx="806">
                  <c:v>2.1128809999999998</c:v>
                </c:pt>
                <c:pt idx="807">
                  <c:v>2.1155020000000002</c:v>
                </c:pt>
                <c:pt idx="808">
                  <c:v>2.1181239999999999</c:v>
                </c:pt>
                <c:pt idx="809">
                  <c:v>2.1207449999999999</c:v>
                </c:pt>
                <c:pt idx="810">
                  <c:v>2.1233659999999999</c:v>
                </c:pt>
                <c:pt idx="811">
                  <c:v>2.125988</c:v>
                </c:pt>
                <c:pt idx="812">
                  <c:v>2.128609</c:v>
                </c:pt>
                <c:pt idx="813">
                  <c:v>2.1312310000000001</c:v>
                </c:pt>
                <c:pt idx="814">
                  <c:v>2.1338520000000001</c:v>
                </c:pt>
                <c:pt idx="815">
                  <c:v>2.1364740000000002</c:v>
                </c:pt>
                <c:pt idx="816">
                  <c:v>2.1390950000000002</c:v>
                </c:pt>
                <c:pt idx="817">
                  <c:v>2.1417160000000002</c:v>
                </c:pt>
                <c:pt idx="818">
                  <c:v>2.1443379999999999</c:v>
                </c:pt>
                <c:pt idx="819">
                  <c:v>2.1469589999999998</c:v>
                </c:pt>
                <c:pt idx="820">
                  <c:v>2.149581</c:v>
                </c:pt>
                <c:pt idx="821">
                  <c:v>2.1522019999999999</c:v>
                </c:pt>
                <c:pt idx="822">
                  <c:v>2.1548240000000001</c:v>
                </c:pt>
                <c:pt idx="823">
                  <c:v>2.1574450000000001</c:v>
                </c:pt>
                <c:pt idx="824">
                  <c:v>2.1600670000000002</c:v>
                </c:pt>
                <c:pt idx="825">
                  <c:v>2.1626880000000002</c:v>
                </c:pt>
                <c:pt idx="826">
                  <c:v>2.1653090000000002</c:v>
                </c:pt>
                <c:pt idx="827">
                  <c:v>2.1679309999999998</c:v>
                </c:pt>
                <c:pt idx="828">
                  <c:v>2.1705519999999998</c:v>
                </c:pt>
                <c:pt idx="829">
                  <c:v>2.1731739999999999</c:v>
                </c:pt>
                <c:pt idx="830">
                  <c:v>2.1757949999999999</c:v>
                </c:pt>
                <c:pt idx="831">
                  <c:v>2.178417</c:v>
                </c:pt>
                <c:pt idx="832">
                  <c:v>2.181038</c:v>
                </c:pt>
                <c:pt idx="833">
                  <c:v>2.1836600000000002</c:v>
                </c:pt>
                <c:pt idx="834">
                  <c:v>2.1862810000000001</c:v>
                </c:pt>
                <c:pt idx="835">
                  <c:v>2.1889020000000001</c:v>
                </c:pt>
                <c:pt idx="836">
                  <c:v>2.1915239999999998</c:v>
                </c:pt>
                <c:pt idx="837">
                  <c:v>2.1941449999999998</c:v>
                </c:pt>
                <c:pt idx="838">
                  <c:v>2.1967669999999999</c:v>
                </c:pt>
                <c:pt idx="839">
                  <c:v>2.1993879999999999</c:v>
                </c:pt>
                <c:pt idx="840">
                  <c:v>2.20201</c:v>
                </c:pt>
                <c:pt idx="841">
                  <c:v>2.204631</c:v>
                </c:pt>
                <c:pt idx="842">
                  <c:v>2.2072530000000001</c:v>
                </c:pt>
                <c:pt idx="843">
                  <c:v>2.2098740000000001</c:v>
                </c:pt>
                <c:pt idx="844">
                  <c:v>2.2124950000000001</c:v>
                </c:pt>
                <c:pt idx="845">
                  <c:v>2.2151169999999998</c:v>
                </c:pt>
                <c:pt idx="846">
                  <c:v>2.2177380000000002</c:v>
                </c:pt>
                <c:pt idx="847">
                  <c:v>2.2203599999999999</c:v>
                </c:pt>
                <c:pt idx="848">
                  <c:v>2.2229809999999999</c:v>
                </c:pt>
                <c:pt idx="849">
                  <c:v>2.225603</c:v>
                </c:pt>
                <c:pt idx="850">
                  <c:v>2.228224</c:v>
                </c:pt>
                <c:pt idx="851">
                  <c:v>2.230845</c:v>
                </c:pt>
                <c:pt idx="852">
                  <c:v>2.2334670000000001</c:v>
                </c:pt>
                <c:pt idx="853">
                  <c:v>2.2360880000000001</c:v>
                </c:pt>
                <c:pt idx="854">
                  <c:v>2.2387100000000002</c:v>
                </c:pt>
                <c:pt idx="855">
                  <c:v>2.2413310000000002</c:v>
                </c:pt>
                <c:pt idx="856">
                  <c:v>2.2439529999999999</c:v>
                </c:pt>
                <c:pt idx="857">
                  <c:v>2.2465739999999998</c:v>
                </c:pt>
                <c:pt idx="858">
                  <c:v>2.249196</c:v>
                </c:pt>
                <c:pt idx="859">
                  <c:v>2.251817</c:v>
                </c:pt>
                <c:pt idx="860">
                  <c:v>2.2544379999999999</c:v>
                </c:pt>
                <c:pt idx="861">
                  <c:v>2.2570600000000001</c:v>
                </c:pt>
                <c:pt idx="862">
                  <c:v>2.2596810000000001</c:v>
                </c:pt>
                <c:pt idx="863">
                  <c:v>2.2623030000000002</c:v>
                </c:pt>
                <c:pt idx="864">
                  <c:v>2.2649240000000002</c:v>
                </c:pt>
                <c:pt idx="865">
                  <c:v>2.2675459999999998</c:v>
                </c:pt>
                <c:pt idx="866">
                  <c:v>2.2701669999999998</c:v>
                </c:pt>
                <c:pt idx="867">
                  <c:v>2.2727889999999999</c:v>
                </c:pt>
                <c:pt idx="868">
                  <c:v>2.2754099999999999</c:v>
                </c:pt>
                <c:pt idx="869">
                  <c:v>2.2780309999999999</c:v>
                </c:pt>
                <c:pt idx="870">
                  <c:v>2.280653</c:v>
                </c:pt>
                <c:pt idx="871">
                  <c:v>2.283274</c:v>
                </c:pt>
                <c:pt idx="872">
                  <c:v>2.2858960000000002</c:v>
                </c:pt>
                <c:pt idx="873">
                  <c:v>2.2885170000000001</c:v>
                </c:pt>
                <c:pt idx="874">
                  <c:v>2.2911389999999998</c:v>
                </c:pt>
                <c:pt idx="875">
                  <c:v>2.2937599999999998</c:v>
                </c:pt>
                <c:pt idx="876">
                  <c:v>2.2963809999999998</c:v>
                </c:pt>
                <c:pt idx="877">
                  <c:v>2.2990029999999999</c:v>
                </c:pt>
                <c:pt idx="878">
                  <c:v>2.3016239999999999</c:v>
                </c:pt>
                <c:pt idx="879">
                  <c:v>2.304246</c:v>
                </c:pt>
                <c:pt idx="880">
                  <c:v>2.306867</c:v>
                </c:pt>
                <c:pt idx="881">
                  <c:v>2.3094890000000001</c:v>
                </c:pt>
                <c:pt idx="882">
                  <c:v>2.3121100000000001</c:v>
                </c:pt>
                <c:pt idx="883">
                  <c:v>2.3147319999999998</c:v>
                </c:pt>
                <c:pt idx="884">
                  <c:v>2.3173530000000002</c:v>
                </c:pt>
                <c:pt idx="885">
                  <c:v>2.3199740000000002</c:v>
                </c:pt>
                <c:pt idx="886">
                  <c:v>2.3225959999999999</c:v>
                </c:pt>
                <c:pt idx="887">
                  <c:v>2.3252169999999999</c:v>
                </c:pt>
                <c:pt idx="888">
                  <c:v>2.327839</c:v>
                </c:pt>
                <c:pt idx="889">
                  <c:v>2.33046</c:v>
                </c:pt>
                <c:pt idx="890">
                  <c:v>2.333081</c:v>
                </c:pt>
                <c:pt idx="891">
                  <c:v>2.3357030000000001</c:v>
                </c:pt>
                <c:pt idx="892">
                  <c:v>2.3383250000000002</c:v>
                </c:pt>
                <c:pt idx="893">
                  <c:v>2.3409460000000002</c:v>
                </c:pt>
                <c:pt idx="894">
                  <c:v>2.3435670000000002</c:v>
                </c:pt>
                <c:pt idx="895">
                  <c:v>2.3461889999999999</c:v>
                </c:pt>
                <c:pt idx="896">
                  <c:v>2.3488099999999998</c:v>
                </c:pt>
                <c:pt idx="897">
                  <c:v>2.351432</c:v>
                </c:pt>
                <c:pt idx="898">
                  <c:v>2.354053</c:v>
                </c:pt>
                <c:pt idx="899">
                  <c:v>2.3566739999999999</c:v>
                </c:pt>
                <c:pt idx="900">
                  <c:v>2.3592960000000001</c:v>
                </c:pt>
                <c:pt idx="901">
                  <c:v>2.361917</c:v>
                </c:pt>
                <c:pt idx="902">
                  <c:v>2.3645390000000002</c:v>
                </c:pt>
                <c:pt idx="903">
                  <c:v>2.3671600000000002</c:v>
                </c:pt>
                <c:pt idx="904">
                  <c:v>2.3697819999999998</c:v>
                </c:pt>
                <c:pt idx="905">
                  <c:v>2.3724029999999998</c:v>
                </c:pt>
                <c:pt idx="906">
                  <c:v>2.3750249999999999</c:v>
                </c:pt>
                <c:pt idx="907">
                  <c:v>2.3776459999999999</c:v>
                </c:pt>
                <c:pt idx="908">
                  <c:v>2.3802680000000001</c:v>
                </c:pt>
                <c:pt idx="909">
                  <c:v>2.382889</c:v>
                </c:pt>
                <c:pt idx="910">
                  <c:v>2.38551</c:v>
                </c:pt>
                <c:pt idx="911">
                  <c:v>2.3881320000000001</c:v>
                </c:pt>
                <c:pt idx="912">
                  <c:v>2.3907530000000001</c:v>
                </c:pt>
                <c:pt idx="913">
                  <c:v>2.3933749999999998</c:v>
                </c:pt>
                <c:pt idx="914">
                  <c:v>2.3959959999999998</c:v>
                </c:pt>
                <c:pt idx="915">
                  <c:v>2.3986179999999999</c:v>
                </c:pt>
                <c:pt idx="916">
                  <c:v>2.4012389999999999</c:v>
                </c:pt>
                <c:pt idx="917">
                  <c:v>2.403861</c:v>
                </c:pt>
                <c:pt idx="918">
                  <c:v>2.406482</c:v>
                </c:pt>
                <c:pt idx="919">
                  <c:v>2.409103</c:v>
                </c:pt>
                <c:pt idx="920">
                  <c:v>2.4117250000000001</c:v>
                </c:pt>
                <c:pt idx="921">
                  <c:v>2.4143460000000001</c:v>
                </c:pt>
                <c:pt idx="922">
                  <c:v>2.4169679999999998</c:v>
                </c:pt>
                <c:pt idx="923">
                  <c:v>2.4195890000000002</c:v>
                </c:pt>
                <c:pt idx="924">
                  <c:v>2.4222100000000002</c:v>
                </c:pt>
                <c:pt idx="925">
                  <c:v>2.4248319999999999</c:v>
                </c:pt>
                <c:pt idx="926">
                  <c:v>2.427454</c:v>
                </c:pt>
                <c:pt idx="927">
                  <c:v>2.430075</c:v>
                </c:pt>
                <c:pt idx="928">
                  <c:v>2.432696</c:v>
                </c:pt>
                <c:pt idx="929">
                  <c:v>2.4353180000000001</c:v>
                </c:pt>
                <c:pt idx="930">
                  <c:v>2.4379390000000001</c:v>
                </c:pt>
                <c:pt idx="931">
                  <c:v>2.4405610000000002</c:v>
                </c:pt>
                <c:pt idx="932">
                  <c:v>2.4431820000000002</c:v>
                </c:pt>
                <c:pt idx="933">
                  <c:v>2.4458030000000002</c:v>
                </c:pt>
                <c:pt idx="934">
                  <c:v>2.4484249999999999</c:v>
                </c:pt>
                <c:pt idx="935">
                  <c:v>2.4510459999999998</c:v>
                </c:pt>
                <c:pt idx="936">
                  <c:v>2.453668</c:v>
                </c:pt>
                <c:pt idx="937">
                  <c:v>2.4562889999999999</c:v>
                </c:pt>
                <c:pt idx="938">
                  <c:v>2.4589110000000001</c:v>
                </c:pt>
                <c:pt idx="939">
                  <c:v>2.4615320000000001</c:v>
                </c:pt>
                <c:pt idx="940">
                  <c:v>2.4641540000000002</c:v>
                </c:pt>
                <c:pt idx="941">
                  <c:v>2.4667750000000002</c:v>
                </c:pt>
                <c:pt idx="942">
                  <c:v>2.4693960000000001</c:v>
                </c:pt>
                <c:pt idx="943">
                  <c:v>2.4720179999999998</c:v>
                </c:pt>
                <c:pt idx="944">
                  <c:v>2.4746389999999998</c:v>
                </c:pt>
                <c:pt idx="945">
                  <c:v>2.4772609999999999</c:v>
                </c:pt>
                <c:pt idx="946">
                  <c:v>2.4798819999999999</c:v>
                </c:pt>
                <c:pt idx="947">
                  <c:v>2.482504</c:v>
                </c:pt>
                <c:pt idx="948">
                  <c:v>2.485125</c:v>
                </c:pt>
                <c:pt idx="949">
                  <c:v>2.487746</c:v>
                </c:pt>
                <c:pt idx="950">
                  <c:v>2.4903680000000001</c:v>
                </c:pt>
                <c:pt idx="951">
                  <c:v>2.4929899999999998</c:v>
                </c:pt>
                <c:pt idx="952">
                  <c:v>2.4956109999999998</c:v>
                </c:pt>
                <c:pt idx="953">
                  <c:v>2.4982319999999998</c:v>
                </c:pt>
                <c:pt idx="954">
                  <c:v>2.5008539999999999</c:v>
                </c:pt>
                <c:pt idx="955">
                  <c:v>2.5034749999999999</c:v>
                </c:pt>
                <c:pt idx="956">
                  <c:v>2.506097</c:v>
                </c:pt>
                <c:pt idx="957">
                  <c:v>2.508718</c:v>
                </c:pt>
                <c:pt idx="958">
                  <c:v>2.511339</c:v>
                </c:pt>
                <c:pt idx="959">
                  <c:v>2.5139610000000001</c:v>
                </c:pt>
                <c:pt idx="960">
                  <c:v>2.5165820000000001</c:v>
                </c:pt>
                <c:pt idx="961">
                  <c:v>2.5192040000000002</c:v>
                </c:pt>
                <c:pt idx="962">
                  <c:v>2.5218250000000002</c:v>
                </c:pt>
                <c:pt idx="963">
                  <c:v>2.5244469999999999</c:v>
                </c:pt>
                <c:pt idx="964">
                  <c:v>2.5270679999999999</c:v>
                </c:pt>
                <c:pt idx="965">
                  <c:v>2.52969</c:v>
                </c:pt>
                <c:pt idx="966">
                  <c:v>2.532311</c:v>
                </c:pt>
                <c:pt idx="967">
                  <c:v>2.534932</c:v>
                </c:pt>
                <c:pt idx="968">
                  <c:v>2.5375540000000001</c:v>
                </c:pt>
                <c:pt idx="969">
                  <c:v>2.5401750000000001</c:v>
                </c:pt>
                <c:pt idx="970">
                  <c:v>2.5427970000000002</c:v>
                </c:pt>
                <c:pt idx="971">
                  <c:v>2.5454180000000002</c:v>
                </c:pt>
                <c:pt idx="972">
                  <c:v>2.5480399999999999</c:v>
                </c:pt>
                <c:pt idx="973">
                  <c:v>2.5506609999999998</c:v>
                </c:pt>
                <c:pt idx="974">
                  <c:v>2.5532819999999998</c:v>
                </c:pt>
                <c:pt idx="975">
                  <c:v>2.555904</c:v>
                </c:pt>
                <c:pt idx="976">
                  <c:v>2.5585249999999999</c:v>
                </c:pt>
                <c:pt idx="977">
                  <c:v>2.5611470000000001</c:v>
                </c:pt>
                <c:pt idx="978">
                  <c:v>2.563768</c:v>
                </c:pt>
                <c:pt idx="979">
                  <c:v>2.5663900000000002</c:v>
                </c:pt>
                <c:pt idx="980">
                  <c:v>2.5690110000000002</c:v>
                </c:pt>
                <c:pt idx="981">
                  <c:v>2.5716329999999998</c:v>
                </c:pt>
                <c:pt idx="982">
                  <c:v>2.5742539999999998</c:v>
                </c:pt>
                <c:pt idx="983">
                  <c:v>2.5768749999999998</c:v>
                </c:pt>
                <c:pt idx="984">
                  <c:v>2.5794969999999999</c:v>
                </c:pt>
                <c:pt idx="985">
                  <c:v>2.5821179999999999</c:v>
                </c:pt>
                <c:pt idx="986">
                  <c:v>2.58474</c:v>
                </c:pt>
                <c:pt idx="987">
                  <c:v>2.587361</c:v>
                </c:pt>
                <c:pt idx="988">
                  <c:v>2.5899830000000001</c:v>
                </c:pt>
                <c:pt idx="989">
                  <c:v>2.5926040000000001</c:v>
                </c:pt>
                <c:pt idx="990">
                  <c:v>2.5952259999999998</c:v>
                </c:pt>
                <c:pt idx="991">
                  <c:v>2.5978469999999998</c:v>
                </c:pt>
                <c:pt idx="992">
                  <c:v>2.6004679999999998</c:v>
                </c:pt>
                <c:pt idx="993">
                  <c:v>2.6030899999999999</c:v>
                </c:pt>
                <c:pt idx="994">
                  <c:v>2.6057109999999999</c:v>
                </c:pt>
                <c:pt idx="995">
                  <c:v>2.608333</c:v>
                </c:pt>
                <c:pt idx="996">
                  <c:v>2.610954</c:v>
                </c:pt>
                <c:pt idx="997">
                  <c:v>2.6135760000000001</c:v>
                </c:pt>
                <c:pt idx="998">
                  <c:v>2.6161970000000001</c:v>
                </c:pt>
                <c:pt idx="999">
                  <c:v>2.6188189999999998</c:v>
                </c:pt>
                <c:pt idx="1000">
                  <c:v>2.6214400000000002</c:v>
                </c:pt>
                <c:pt idx="1001">
                  <c:v>2.6240610000000002</c:v>
                </c:pt>
                <c:pt idx="1002">
                  <c:v>2.6266829999999999</c:v>
                </c:pt>
                <c:pt idx="1003">
                  <c:v>2.6293039999999999</c:v>
                </c:pt>
                <c:pt idx="1004">
                  <c:v>2.631926</c:v>
                </c:pt>
                <c:pt idx="1005">
                  <c:v>2.634547</c:v>
                </c:pt>
                <c:pt idx="1006">
                  <c:v>2.6371690000000001</c:v>
                </c:pt>
                <c:pt idx="1007">
                  <c:v>2.6397900000000001</c:v>
                </c:pt>
                <c:pt idx="1008">
                  <c:v>2.6424110000000001</c:v>
                </c:pt>
                <c:pt idx="1009">
                  <c:v>2.6450330000000002</c:v>
                </c:pt>
                <c:pt idx="1010">
                  <c:v>2.6476540000000002</c:v>
                </c:pt>
                <c:pt idx="1011">
                  <c:v>2.6502759999999999</c:v>
                </c:pt>
                <c:pt idx="1012">
                  <c:v>2.6528969999999998</c:v>
                </c:pt>
                <c:pt idx="1013">
                  <c:v>2.655519</c:v>
                </c:pt>
                <c:pt idx="1014">
                  <c:v>2.6581399999999999</c:v>
                </c:pt>
                <c:pt idx="1015">
                  <c:v>2.6607620000000001</c:v>
                </c:pt>
                <c:pt idx="1016">
                  <c:v>2.6633830000000001</c:v>
                </c:pt>
                <c:pt idx="1017">
                  <c:v>2.666004</c:v>
                </c:pt>
                <c:pt idx="1018">
                  <c:v>2.6686260000000002</c:v>
                </c:pt>
                <c:pt idx="1019">
                  <c:v>2.6712470000000001</c:v>
                </c:pt>
                <c:pt idx="1020">
                  <c:v>2.6738689999999998</c:v>
                </c:pt>
                <c:pt idx="1021">
                  <c:v>2.6764899999999998</c:v>
                </c:pt>
                <c:pt idx="1022">
                  <c:v>2.6791119999999999</c:v>
                </c:pt>
                <c:pt idx="1023">
                  <c:v>2.6817329999999999</c:v>
                </c:pt>
                <c:pt idx="1024">
                  <c:v>2.684355</c:v>
                </c:pt>
                <c:pt idx="1025">
                  <c:v>2.686976</c:v>
                </c:pt>
                <c:pt idx="1026">
                  <c:v>2.689597</c:v>
                </c:pt>
                <c:pt idx="1027">
                  <c:v>2.6922190000000001</c:v>
                </c:pt>
                <c:pt idx="1028">
                  <c:v>2.6948400000000001</c:v>
                </c:pt>
                <c:pt idx="1029">
                  <c:v>2.6974619999999998</c:v>
                </c:pt>
                <c:pt idx="1030">
                  <c:v>2.7000829999999998</c:v>
                </c:pt>
                <c:pt idx="1031">
                  <c:v>2.7027049999999999</c:v>
                </c:pt>
                <c:pt idx="1032">
                  <c:v>2.7053259999999999</c:v>
                </c:pt>
                <c:pt idx="1033">
                  <c:v>2.7079469999999999</c:v>
                </c:pt>
                <c:pt idx="1034">
                  <c:v>2.710569</c:v>
                </c:pt>
                <c:pt idx="1035">
                  <c:v>2.71319</c:v>
                </c:pt>
                <c:pt idx="1036">
                  <c:v>2.7158120000000001</c:v>
                </c:pt>
                <c:pt idx="1037">
                  <c:v>2.7184330000000001</c:v>
                </c:pt>
                <c:pt idx="1038">
                  <c:v>2.7210549999999998</c:v>
                </c:pt>
                <c:pt idx="1039">
                  <c:v>2.7236760000000002</c:v>
                </c:pt>
                <c:pt idx="1040">
                  <c:v>2.7262979999999999</c:v>
                </c:pt>
                <c:pt idx="1041">
                  <c:v>2.7289189999999999</c:v>
                </c:pt>
                <c:pt idx="1042">
                  <c:v>2.7315399999999999</c:v>
                </c:pt>
                <c:pt idx="1043">
                  <c:v>2.734162</c:v>
                </c:pt>
                <c:pt idx="1044">
                  <c:v>2.736783</c:v>
                </c:pt>
                <c:pt idx="1045">
                  <c:v>2.7394050000000001</c:v>
                </c:pt>
                <c:pt idx="1046">
                  <c:v>2.7420260000000001</c:v>
                </c:pt>
                <c:pt idx="1047">
                  <c:v>2.7446480000000002</c:v>
                </c:pt>
                <c:pt idx="1048">
                  <c:v>2.7472690000000002</c:v>
                </c:pt>
                <c:pt idx="1049">
                  <c:v>2.7498909999999999</c:v>
                </c:pt>
                <c:pt idx="1050">
                  <c:v>2.7525119999999998</c:v>
                </c:pt>
                <c:pt idx="1051">
                  <c:v>2.7551329999999998</c:v>
                </c:pt>
                <c:pt idx="1052">
                  <c:v>2.757755</c:v>
                </c:pt>
                <c:pt idx="1053">
                  <c:v>2.7603759999999999</c:v>
                </c:pt>
                <c:pt idx="1054">
                  <c:v>2.7629980000000001</c:v>
                </c:pt>
                <c:pt idx="1055">
                  <c:v>2.765619</c:v>
                </c:pt>
                <c:pt idx="1056">
                  <c:v>2.7682410000000002</c:v>
                </c:pt>
                <c:pt idx="1057">
                  <c:v>2.7708620000000002</c:v>
                </c:pt>
                <c:pt idx="1058">
                  <c:v>2.7734839999999998</c:v>
                </c:pt>
                <c:pt idx="1059">
                  <c:v>2.7761049999999998</c:v>
                </c:pt>
                <c:pt idx="1060">
                  <c:v>2.7787259999999998</c:v>
                </c:pt>
                <c:pt idx="1061">
                  <c:v>2.7813479999999999</c:v>
                </c:pt>
                <c:pt idx="1062">
                  <c:v>2.7839689999999999</c:v>
                </c:pt>
                <c:pt idx="1063">
                  <c:v>2.786591</c:v>
                </c:pt>
                <c:pt idx="1064">
                  <c:v>2.789212</c:v>
                </c:pt>
                <c:pt idx="1065">
                  <c:v>2.7918340000000001</c:v>
                </c:pt>
                <c:pt idx="1066">
                  <c:v>2.7944550000000001</c:v>
                </c:pt>
                <c:pt idx="1067">
                  <c:v>2.7970760000000001</c:v>
                </c:pt>
                <c:pt idx="1068">
                  <c:v>2.7996979999999998</c:v>
                </c:pt>
                <c:pt idx="1069">
                  <c:v>2.8023189999999998</c:v>
                </c:pt>
                <c:pt idx="1070">
                  <c:v>2.8049409999999999</c:v>
                </c:pt>
                <c:pt idx="1071">
                  <c:v>2.8075619999999999</c:v>
                </c:pt>
                <c:pt idx="1072">
                  <c:v>2.810184</c:v>
                </c:pt>
                <c:pt idx="1073">
                  <c:v>2.812805</c:v>
                </c:pt>
                <c:pt idx="1074">
                  <c:v>2.8154270000000001</c:v>
                </c:pt>
                <c:pt idx="1075">
                  <c:v>2.8180480000000001</c:v>
                </c:pt>
                <c:pt idx="1076">
                  <c:v>2.8206690000000001</c:v>
                </c:pt>
                <c:pt idx="1077">
                  <c:v>2.8232910000000002</c:v>
                </c:pt>
                <c:pt idx="1078">
                  <c:v>2.8259120000000002</c:v>
                </c:pt>
                <c:pt idx="1079">
                  <c:v>2.8285339999999999</c:v>
                </c:pt>
                <c:pt idx="1080">
                  <c:v>2.8311549999999999</c:v>
                </c:pt>
                <c:pt idx="1081">
                  <c:v>2.833777</c:v>
                </c:pt>
                <c:pt idx="1082">
                  <c:v>2.836398</c:v>
                </c:pt>
                <c:pt idx="1083">
                  <c:v>2.8390200000000001</c:v>
                </c:pt>
                <c:pt idx="1084">
                  <c:v>2.8416410000000001</c:v>
                </c:pt>
                <c:pt idx="1085">
                  <c:v>2.8442620000000001</c:v>
                </c:pt>
                <c:pt idx="1086">
                  <c:v>2.8468840000000002</c:v>
                </c:pt>
                <c:pt idx="1087">
                  <c:v>2.8495050000000002</c:v>
                </c:pt>
                <c:pt idx="1088">
                  <c:v>2.8521269999999999</c:v>
                </c:pt>
                <c:pt idx="1089">
                  <c:v>2.8547479999999998</c:v>
                </c:pt>
                <c:pt idx="1090">
                  <c:v>2.85737</c:v>
                </c:pt>
                <c:pt idx="1091">
                  <c:v>2.8599909999999999</c:v>
                </c:pt>
                <c:pt idx="1092">
                  <c:v>2.8626119999999999</c:v>
                </c:pt>
                <c:pt idx="1093">
                  <c:v>2.8652340000000001</c:v>
                </c:pt>
                <c:pt idx="1094">
                  <c:v>2.867855</c:v>
                </c:pt>
                <c:pt idx="1095">
                  <c:v>2.8704770000000002</c:v>
                </c:pt>
                <c:pt idx="1096">
                  <c:v>2.8730980000000002</c:v>
                </c:pt>
                <c:pt idx="1097">
                  <c:v>2.8757199999999998</c:v>
                </c:pt>
                <c:pt idx="1098">
                  <c:v>2.8783409999999998</c:v>
                </c:pt>
                <c:pt idx="1099">
                  <c:v>2.8809629999999999</c:v>
                </c:pt>
                <c:pt idx="1100">
                  <c:v>2.8835839999999999</c:v>
                </c:pt>
                <c:pt idx="1101">
                  <c:v>2.8862049999999999</c:v>
                </c:pt>
                <c:pt idx="1102">
                  <c:v>2.888827</c:v>
                </c:pt>
                <c:pt idx="1103">
                  <c:v>2.891448</c:v>
                </c:pt>
                <c:pt idx="1104">
                  <c:v>2.8940700000000001</c:v>
                </c:pt>
                <c:pt idx="1105">
                  <c:v>2.8966910000000001</c:v>
                </c:pt>
                <c:pt idx="1106">
                  <c:v>2.8993129999999998</c:v>
                </c:pt>
                <c:pt idx="1107">
                  <c:v>2.9019339999999998</c:v>
                </c:pt>
                <c:pt idx="1108">
                  <c:v>2.9045559999999999</c:v>
                </c:pt>
                <c:pt idx="1109">
                  <c:v>2.9071769999999999</c:v>
                </c:pt>
                <c:pt idx="1110">
                  <c:v>2.9097979999999999</c:v>
                </c:pt>
                <c:pt idx="1111">
                  <c:v>2.91242</c:v>
                </c:pt>
                <c:pt idx="1112">
                  <c:v>2.915041</c:v>
                </c:pt>
                <c:pt idx="1113">
                  <c:v>2.9176630000000001</c:v>
                </c:pt>
                <c:pt idx="1114">
                  <c:v>2.9202840000000001</c:v>
                </c:pt>
                <c:pt idx="1115">
                  <c:v>2.9229059999999998</c:v>
                </c:pt>
                <c:pt idx="1116">
                  <c:v>2.9255270000000002</c:v>
                </c:pt>
                <c:pt idx="1117">
                  <c:v>2.9281489999999999</c:v>
                </c:pt>
                <c:pt idx="1118">
                  <c:v>2.9307699999999999</c:v>
                </c:pt>
                <c:pt idx="1119">
                  <c:v>2.9333909999999999</c:v>
                </c:pt>
                <c:pt idx="1120">
                  <c:v>2.936013</c:v>
                </c:pt>
                <c:pt idx="1121">
                  <c:v>2.938634</c:v>
                </c:pt>
                <c:pt idx="1122">
                  <c:v>2.9412560000000001</c:v>
                </c:pt>
                <c:pt idx="1123">
                  <c:v>2.9438770000000001</c:v>
                </c:pt>
                <c:pt idx="1124">
                  <c:v>2.9464990000000002</c:v>
                </c:pt>
                <c:pt idx="1125">
                  <c:v>2.9491200000000002</c:v>
                </c:pt>
                <c:pt idx="1126">
                  <c:v>2.9517410000000002</c:v>
                </c:pt>
                <c:pt idx="1127">
                  <c:v>2.9543629999999999</c:v>
                </c:pt>
                <c:pt idx="1128">
                  <c:v>2.9569839999999998</c:v>
                </c:pt>
                <c:pt idx="1129">
                  <c:v>2.959606</c:v>
                </c:pt>
                <c:pt idx="1130">
                  <c:v>2.9622269999999999</c:v>
                </c:pt>
                <c:pt idx="1131">
                  <c:v>2.9648490000000001</c:v>
                </c:pt>
                <c:pt idx="1132">
                  <c:v>2.9674700000000001</c:v>
                </c:pt>
                <c:pt idx="1133">
                  <c:v>2.9700920000000002</c:v>
                </c:pt>
                <c:pt idx="1134">
                  <c:v>2.9727130000000002</c:v>
                </c:pt>
                <c:pt idx="1135">
                  <c:v>2.9753340000000001</c:v>
                </c:pt>
                <c:pt idx="1136">
                  <c:v>2.9779559999999998</c:v>
                </c:pt>
                <c:pt idx="1137">
                  <c:v>2.9805769999999998</c:v>
                </c:pt>
                <c:pt idx="1138">
                  <c:v>2.9831989999999999</c:v>
                </c:pt>
                <c:pt idx="1139">
                  <c:v>2.9858199999999999</c:v>
                </c:pt>
                <c:pt idx="1140">
                  <c:v>2.9884409999999999</c:v>
                </c:pt>
                <c:pt idx="1141">
                  <c:v>2.991063</c:v>
                </c:pt>
                <c:pt idx="1142">
                  <c:v>2.9936850000000002</c:v>
                </c:pt>
                <c:pt idx="1143">
                  <c:v>2.9963060000000001</c:v>
                </c:pt>
                <c:pt idx="1144">
                  <c:v>2.9989270000000001</c:v>
                </c:pt>
                <c:pt idx="1145">
                  <c:v>3.0015489999999998</c:v>
                </c:pt>
                <c:pt idx="1146">
                  <c:v>3.0041699999999998</c:v>
                </c:pt>
                <c:pt idx="1147">
                  <c:v>3.0067919999999999</c:v>
                </c:pt>
                <c:pt idx="1148">
                  <c:v>3.0094129999999999</c:v>
                </c:pt>
                <c:pt idx="1149">
                  <c:v>3.012035</c:v>
                </c:pt>
                <c:pt idx="1150">
                  <c:v>3.014656</c:v>
                </c:pt>
                <c:pt idx="1151">
                  <c:v>3.017277</c:v>
                </c:pt>
                <c:pt idx="1152">
                  <c:v>3.0198990000000001</c:v>
                </c:pt>
                <c:pt idx="1153">
                  <c:v>3.0225200000000001</c:v>
                </c:pt>
                <c:pt idx="1154">
                  <c:v>3.0251420000000002</c:v>
                </c:pt>
                <c:pt idx="1155">
                  <c:v>3.0277630000000002</c:v>
                </c:pt>
                <c:pt idx="1156">
                  <c:v>3.0303849999999999</c:v>
                </c:pt>
                <c:pt idx="1157">
                  <c:v>3.0330059999999999</c:v>
                </c:pt>
                <c:pt idx="1158">
                  <c:v>3.035628</c:v>
                </c:pt>
                <c:pt idx="1159">
                  <c:v>3.038249</c:v>
                </c:pt>
                <c:pt idx="1160">
                  <c:v>3.04087</c:v>
                </c:pt>
                <c:pt idx="1161">
                  <c:v>3.0434920000000001</c:v>
                </c:pt>
                <c:pt idx="1162">
                  <c:v>3.0461130000000001</c:v>
                </c:pt>
                <c:pt idx="1163">
                  <c:v>3.0487350000000002</c:v>
                </c:pt>
                <c:pt idx="1164">
                  <c:v>3.0513560000000002</c:v>
                </c:pt>
                <c:pt idx="1165">
                  <c:v>3.0539770000000002</c:v>
                </c:pt>
                <c:pt idx="1166">
                  <c:v>3.0565989999999998</c:v>
                </c:pt>
                <c:pt idx="1167">
                  <c:v>3.059221</c:v>
                </c:pt>
                <c:pt idx="1168">
                  <c:v>3.061842</c:v>
                </c:pt>
                <c:pt idx="1169">
                  <c:v>3.0644629999999999</c:v>
                </c:pt>
                <c:pt idx="1170">
                  <c:v>3.0670850000000001</c:v>
                </c:pt>
                <c:pt idx="1171">
                  <c:v>3.069706</c:v>
                </c:pt>
                <c:pt idx="1172">
                  <c:v>3.0723280000000002</c:v>
                </c:pt>
                <c:pt idx="1173">
                  <c:v>3.0749490000000002</c:v>
                </c:pt>
                <c:pt idx="1174">
                  <c:v>3.0775700000000001</c:v>
                </c:pt>
                <c:pt idx="1175">
                  <c:v>3.0801919999999998</c:v>
                </c:pt>
                <c:pt idx="1176">
                  <c:v>3.0828139999999999</c:v>
                </c:pt>
                <c:pt idx="1177">
                  <c:v>3.0854349999999999</c:v>
                </c:pt>
                <c:pt idx="1178">
                  <c:v>3.0880559999999999</c:v>
                </c:pt>
                <c:pt idx="1179">
                  <c:v>3.090678</c:v>
                </c:pt>
                <c:pt idx="1180">
                  <c:v>3.093299</c:v>
                </c:pt>
                <c:pt idx="1181">
                  <c:v>3.0959210000000001</c:v>
                </c:pt>
                <c:pt idx="1182">
                  <c:v>3.0985420000000001</c:v>
                </c:pt>
                <c:pt idx="1183">
                  <c:v>3.1011630000000001</c:v>
                </c:pt>
                <c:pt idx="1184">
                  <c:v>3.1037849999999998</c:v>
                </c:pt>
                <c:pt idx="1185">
                  <c:v>3.1064059999999998</c:v>
                </c:pt>
                <c:pt idx="1186">
                  <c:v>3.1090279999999999</c:v>
                </c:pt>
                <c:pt idx="1187">
                  <c:v>3.1116489999999999</c:v>
                </c:pt>
                <c:pt idx="1188">
                  <c:v>3.114271</c:v>
                </c:pt>
                <c:pt idx="1189">
                  <c:v>3.116892</c:v>
                </c:pt>
                <c:pt idx="1190">
                  <c:v>3.1195140000000001</c:v>
                </c:pt>
                <c:pt idx="1191">
                  <c:v>3.1221350000000001</c:v>
                </c:pt>
                <c:pt idx="1192">
                  <c:v>3.1247569999999998</c:v>
                </c:pt>
                <c:pt idx="1193">
                  <c:v>3.1273780000000002</c:v>
                </c:pt>
                <c:pt idx="1194">
                  <c:v>3.1299990000000002</c:v>
                </c:pt>
                <c:pt idx="1195">
                  <c:v>3.1326209999999999</c:v>
                </c:pt>
                <c:pt idx="1196">
                  <c:v>3.1352419999999999</c:v>
                </c:pt>
                <c:pt idx="1197">
                  <c:v>3.137864</c:v>
                </c:pt>
                <c:pt idx="1198">
                  <c:v>3.140485</c:v>
                </c:pt>
                <c:pt idx="1199">
                  <c:v>3.143106</c:v>
                </c:pt>
                <c:pt idx="1200">
                  <c:v>3.1457280000000001</c:v>
                </c:pt>
                <c:pt idx="1201">
                  <c:v>3.1483500000000002</c:v>
                </c:pt>
                <c:pt idx="1202">
                  <c:v>3.1509710000000002</c:v>
                </c:pt>
                <c:pt idx="1203">
                  <c:v>3.1535920000000002</c:v>
                </c:pt>
                <c:pt idx="1204">
                  <c:v>3.1562139999999999</c:v>
                </c:pt>
                <c:pt idx="1205">
                  <c:v>3.1588349999999998</c:v>
                </c:pt>
                <c:pt idx="1206">
                  <c:v>3.161457</c:v>
                </c:pt>
                <c:pt idx="1207">
                  <c:v>3.1640779999999999</c:v>
                </c:pt>
                <c:pt idx="1208">
                  <c:v>3.1666989999999999</c:v>
                </c:pt>
                <c:pt idx="1209">
                  <c:v>3.1693210000000001</c:v>
                </c:pt>
                <c:pt idx="1210">
                  <c:v>3.171942</c:v>
                </c:pt>
                <c:pt idx="1211">
                  <c:v>3.1745640000000002</c:v>
                </c:pt>
                <c:pt idx="1212">
                  <c:v>3.1771850000000001</c:v>
                </c:pt>
                <c:pt idx="1213">
                  <c:v>3.1798069999999998</c:v>
                </c:pt>
                <c:pt idx="1214">
                  <c:v>3.1824279999999998</c:v>
                </c:pt>
                <c:pt idx="1215">
                  <c:v>3.1850499999999999</c:v>
                </c:pt>
                <c:pt idx="1216">
                  <c:v>3.1876709999999999</c:v>
                </c:pt>
                <c:pt idx="1217">
                  <c:v>3.1902919999999999</c:v>
                </c:pt>
                <c:pt idx="1218">
                  <c:v>3.192914</c:v>
                </c:pt>
                <c:pt idx="1219">
                  <c:v>3.195535</c:v>
                </c:pt>
                <c:pt idx="1220">
                  <c:v>3.1981570000000001</c:v>
                </c:pt>
                <c:pt idx="1221">
                  <c:v>3.2007780000000001</c:v>
                </c:pt>
                <c:pt idx="1222">
                  <c:v>3.2033999999999998</c:v>
                </c:pt>
                <c:pt idx="1223">
                  <c:v>3.2060209999999998</c:v>
                </c:pt>
                <c:pt idx="1224">
                  <c:v>3.2086420000000002</c:v>
                </c:pt>
                <c:pt idx="1225">
                  <c:v>3.2112639999999999</c:v>
                </c:pt>
                <c:pt idx="1226">
                  <c:v>3.2138849999999999</c:v>
                </c:pt>
                <c:pt idx="1227">
                  <c:v>3.216507</c:v>
                </c:pt>
                <c:pt idx="1228">
                  <c:v>3.219128</c:v>
                </c:pt>
                <c:pt idx="1229">
                  <c:v>3.2217500000000001</c:v>
                </c:pt>
                <c:pt idx="1230">
                  <c:v>3.2243710000000001</c:v>
                </c:pt>
                <c:pt idx="1231">
                  <c:v>3.2269929999999998</c:v>
                </c:pt>
                <c:pt idx="1232">
                  <c:v>3.2296140000000002</c:v>
                </c:pt>
                <c:pt idx="1233">
                  <c:v>3.2322350000000002</c:v>
                </c:pt>
                <c:pt idx="1234">
                  <c:v>3.2348569999999999</c:v>
                </c:pt>
                <c:pt idx="1235">
                  <c:v>3.2374779999999999</c:v>
                </c:pt>
                <c:pt idx="1236">
                  <c:v>3.2401</c:v>
                </c:pt>
                <c:pt idx="1237">
                  <c:v>3.242721</c:v>
                </c:pt>
                <c:pt idx="1238">
                  <c:v>3.2453430000000001</c:v>
                </c:pt>
                <c:pt idx="1239">
                  <c:v>3.2479640000000001</c:v>
                </c:pt>
                <c:pt idx="1240">
                  <c:v>3.2505860000000002</c:v>
                </c:pt>
                <c:pt idx="1241">
                  <c:v>3.2532070000000002</c:v>
                </c:pt>
                <c:pt idx="1242">
                  <c:v>3.2558280000000002</c:v>
                </c:pt>
                <c:pt idx="1243">
                  <c:v>3.2584499999999998</c:v>
                </c:pt>
                <c:pt idx="1244">
                  <c:v>3.2610709999999998</c:v>
                </c:pt>
                <c:pt idx="1245">
                  <c:v>3.263693</c:v>
                </c:pt>
                <c:pt idx="1246">
                  <c:v>3.2663139999999999</c:v>
                </c:pt>
                <c:pt idx="1247">
                  <c:v>3.2689360000000001</c:v>
                </c:pt>
                <c:pt idx="1248">
                  <c:v>3.271557</c:v>
                </c:pt>
                <c:pt idx="1249">
                  <c:v>3.2741790000000002</c:v>
                </c:pt>
                <c:pt idx="1250">
                  <c:v>3.2768000000000002</c:v>
                </c:pt>
                <c:pt idx="1251">
                  <c:v>3.2794210000000001</c:v>
                </c:pt>
                <c:pt idx="1252">
                  <c:v>3.2820429999999998</c:v>
                </c:pt>
                <c:pt idx="1253">
                  <c:v>3.2846639999999998</c:v>
                </c:pt>
                <c:pt idx="1254">
                  <c:v>3.2872859999999999</c:v>
                </c:pt>
                <c:pt idx="1255">
                  <c:v>3.2899069999999999</c:v>
                </c:pt>
                <c:pt idx="1256">
                  <c:v>3.292529</c:v>
                </c:pt>
                <c:pt idx="1257">
                  <c:v>3.29515</c:v>
                </c:pt>
                <c:pt idx="1258">
                  <c:v>3.297771</c:v>
                </c:pt>
                <c:pt idx="1259">
                  <c:v>3.3003930000000001</c:v>
                </c:pt>
                <c:pt idx="1260">
                  <c:v>3.3030140000000001</c:v>
                </c:pt>
                <c:pt idx="1261">
                  <c:v>3.3056359999999998</c:v>
                </c:pt>
                <c:pt idx="1262">
                  <c:v>3.3082569999999998</c:v>
                </c:pt>
                <c:pt idx="1263">
                  <c:v>3.3108789999999999</c:v>
                </c:pt>
                <c:pt idx="1264">
                  <c:v>3.3134999999999999</c:v>
                </c:pt>
                <c:pt idx="1265">
                  <c:v>3.316122</c:v>
                </c:pt>
                <c:pt idx="1266">
                  <c:v>3.318743</c:v>
                </c:pt>
                <c:pt idx="1267">
                  <c:v>3.321364</c:v>
                </c:pt>
                <c:pt idx="1268">
                  <c:v>3.3239860000000001</c:v>
                </c:pt>
                <c:pt idx="1269">
                  <c:v>3.3266070000000001</c:v>
                </c:pt>
                <c:pt idx="1270">
                  <c:v>3.3292290000000002</c:v>
                </c:pt>
                <c:pt idx="1271">
                  <c:v>3.3318500000000002</c:v>
                </c:pt>
                <c:pt idx="1272">
                  <c:v>3.3344719999999999</c:v>
                </c:pt>
                <c:pt idx="1273">
                  <c:v>3.3370929999999999</c:v>
                </c:pt>
                <c:pt idx="1274">
                  <c:v>3.339715</c:v>
                </c:pt>
                <c:pt idx="1275">
                  <c:v>3.342336</c:v>
                </c:pt>
                <c:pt idx="1276">
                  <c:v>3.344957</c:v>
                </c:pt>
                <c:pt idx="1277">
                  <c:v>3.3475790000000001</c:v>
                </c:pt>
                <c:pt idx="1278">
                  <c:v>3.3502000000000001</c:v>
                </c:pt>
                <c:pt idx="1279">
                  <c:v>3.3528220000000002</c:v>
                </c:pt>
                <c:pt idx="1280">
                  <c:v>3.3554430000000002</c:v>
                </c:pt>
                <c:pt idx="1281">
                  <c:v>3.3580649999999999</c:v>
                </c:pt>
                <c:pt idx="1282">
                  <c:v>3.3606859999999998</c:v>
                </c:pt>
                <c:pt idx="1283">
                  <c:v>3.3633069999999998</c:v>
                </c:pt>
                <c:pt idx="1284">
                  <c:v>3.3659289999999999</c:v>
                </c:pt>
                <c:pt idx="1285">
                  <c:v>3.3685499999999999</c:v>
                </c:pt>
                <c:pt idx="1286">
                  <c:v>3.3711720000000001</c:v>
                </c:pt>
                <c:pt idx="1287">
                  <c:v>3.373793</c:v>
                </c:pt>
                <c:pt idx="1288">
                  <c:v>3.3764150000000002</c:v>
                </c:pt>
                <c:pt idx="1289">
                  <c:v>3.3790360000000002</c:v>
                </c:pt>
                <c:pt idx="1290">
                  <c:v>3.3816579999999998</c:v>
                </c:pt>
                <c:pt idx="1291">
                  <c:v>3.3842789999999998</c:v>
                </c:pt>
                <c:pt idx="1292">
                  <c:v>3.3868999999999998</c:v>
                </c:pt>
                <c:pt idx="1293">
                  <c:v>3.3895219999999999</c:v>
                </c:pt>
                <c:pt idx="1294">
                  <c:v>3.3921429999999999</c:v>
                </c:pt>
                <c:pt idx="1295">
                  <c:v>3.394765</c:v>
                </c:pt>
                <c:pt idx="1296">
                  <c:v>3.397386</c:v>
                </c:pt>
                <c:pt idx="1297">
                  <c:v>3.4000080000000001</c:v>
                </c:pt>
                <c:pt idx="1298">
                  <c:v>3.4026290000000001</c:v>
                </c:pt>
                <c:pt idx="1299">
                  <c:v>3.4052509999999998</c:v>
                </c:pt>
                <c:pt idx="1300">
                  <c:v>3.4078719999999998</c:v>
                </c:pt>
                <c:pt idx="1301">
                  <c:v>3.4104930000000002</c:v>
                </c:pt>
                <c:pt idx="1302">
                  <c:v>3.4131149999999999</c:v>
                </c:pt>
                <c:pt idx="1303">
                  <c:v>3.4157359999999999</c:v>
                </c:pt>
                <c:pt idx="1304">
                  <c:v>3.418358</c:v>
                </c:pt>
                <c:pt idx="1305">
                  <c:v>3.420979</c:v>
                </c:pt>
                <c:pt idx="1306">
                  <c:v>3.4236010000000001</c:v>
                </c:pt>
                <c:pt idx="1307">
                  <c:v>3.4262220000000001</c:v>
                </c:pt>
                <c:pt idx="1308">
                  <c:v>3.4288430000000001</c:v>
                </c:pt>
                <c:pt idx="1309">
                  <c:v>3.4314650000000002</c:v>
                </c:pt>
                <c:pt idx="1310">
                  <c:v>3.4340860000000002</c:v>
                </c:pt>
                <c:pt idx="1311">
                  <c:v>3.4367079999999999</c:v>
                </c:pt>
                <c:pt idx="1312">
                  <c:v>3.4393289999999999</c:v>
                </c:pt>
                <c:pt idx="1313">
                  <c:v>3.441951</c:v>
                </c:pt>
                <c:pt idx="1314">
                  <c:v>3.444572</c:v>
                </c:pt>
                <c:pt idx="1315">
                  <c:v>3.4471940000000001</c:v>
                </c:pt>
                <c:pt idx="1316">
                  <c:v>3.4498150000000001</c:v>
                </c:pt>
                <c:pt idx="1317">
                  <c:v>3.4524360000000001</c:v>
                </c:pt>
                <c:pt idx="1318">
                  <c:v>3.4550580000000002</c:v>
                </c:pt>
                <c:pt idx="1319">
                  <c:v>3.4576790000000002</c:v>
                </c:pt>
                <c:pt idx="1320">
                  <c:v>3.4603009999999998</c:v>
                </c:pt>
                <c:pt idx="1321">
                  <c:v>3.4629219999999998</c:v>
                </c:pt>
                <c:pt idx="1322">
                  <c:v>3.465544</c:v>
                </c:pt>
                <c:pt idx="1323">
                  <c:v>3.4681649999999999</c:v>
                </c:pt>
                <c:pt idx="1324">
                  <c:v>3.4707870000000001</c:v>
                </c:pt>
                <c:pt idx="1325">
                  <c:v>3.4734080000000001</c:v>
                </c:pt>
                <c:pt idx="1326">
                  <c:v>3.476029</c:v>
                </c:pt>
                <c:pt idx="1327">
                  <c:v>3.4786510000000002</c:v>
                </c:pt>
                <c:pt idx="1328">
                  <c:v>3.4812720000000001</c:v>
                </c:pt>
                <c:pt idx="1329">
                  <c:v>3.4838939999999998</c:v>
                </c:pt>
                <c:pt idx="1330">
                  <c:v>3.4865149999999998</c:v>
                </c:pt>
                <c:pt idx="1331">
                  <c:v>3.4891369999999999</c:v>
                </c:pt>
                <c:pt idx="1332">
                  <c:v>3.4917579999999999</c:v>
                </c:pt>
                <c:pt idx="1333">
                  <c:v>3.49438</c:v>
                </c:pt>
                <c:pt idx="1334">
                  <c:v>3.497001</c:v>
                </c:pt>
                <c:pt idx="1335">
                  <c:v>3.499622</c:v>
                </c:pt>
                <c:pt idx="1336">
                  <c:v>3.5022440000000001</c:v>
                </c:pt>
                <c:pt idx="1337">
                  <c:v>3.5048650000000001</c:v>
                </c:pt>
                <c:pt idx="1338">
                  <c:v>3.5074869999999998</c:v>
                </c:pt>
                <c:pt idx="1339">
                  <c:v>3.5101079999999998</c:v>
                </c:pt>
                <c:pt idx="1340">
                  <c:v>3.5127299999999999</c:v>
                </c:pt>
                <c:pt idx="1341">
                  <c:v>3.5153509999999999</c:v>
                </c:pt>
                <c:pt idx="1342">
                  <c:v>3.5179719999999999</c:v>
                </c:pt>
                <c:pt idx="1343">
                  <c:v>3.520594</c:v>
                </c:pt>
                <c:pt idx="1344">
                  <c:v>3.523215</c:v>
                </c:pt>
                <c:pt idx="1345">
                  <c:v>3.5258370000000001</c:v>
                </c:pt>
                <c:pt idx="1346">
                  <c:v>3.5284580000000001</c:v>
                </c:pt>
                <c:pt idx="1347">
                  <c:v>3.5310800000000002</c:v>
                </c:pt>
                <c:pt idx="1348">
                  <c:v>3.5337010000000002</c:v>
                </c:pt>
                <c:pt idx="1349">
                  <c:v>3.5363229999999999</c:v>
                </c:pt>
                <c:pt idx="1350">
                  <c:v>3.5389439999999999</c:v>
                </c:pt>
                <c:pt idx="1351">
                  <c:v>3.5415649999999999</c:v>
                </c:pt>
                <c:pt idx="1352">
                  <c:v>3.544187</c:v>
                </c:pt>
                <c:pt idx="1353">
                  <c:v>3.546808</c:v>
                </c:pt>
                <c:pt idx="1354">
                  <c:v>3.5494300000000001</c:v>
                </c:pt>
                <c:pt idx="1355">
                  <c:v>3.5520510000000001</c:v>
                </c:pt>
                <c:pt idx="1356">
                  <c:v>3.5546730000000002</c:v>
                </c:pt>
                <c:pt idx="1357">
                  <c:v>3.5572940000000002</c:v>
                </c:pt>
                <c:pt idx="1358">
                  <c:v>3.5599159999999999</c:v>
                </c:pt>
                <c:pt idx="1359">
                  <c:v>3.5625369999999998</c:v>
                </c:pt>
                <c:pt idx="1360">
                  <c:v>3.5651579999999998</c:v>
                </c:pt>
                <c:pt idx="1361">
                  <c:v>3.56778</c:v>
                </c:pt>
                <c:pt idx="1362">
                  <c:v>3.5704009999999999</c:v>
                </c:pt>
                <c:pt idx="1363">
                  <c:v>3.5730230000000001</c:v>
                </c:pt>
                <c:pt idx="1364">
                  <c:v>3.575644</c:v>
                </c:pt>
                <c:pt idx="1365">
                  <c:v>3.5782660000000002</c:v>
                </c:pt>
                <c:pt idx="1366">
                  <c:v>3.5808870000000002</c:v>
                </c:pt>
                <c:pt idx="1367">
                  <c:v>3.5835080000000001</c:v>
                </c:pt>
                <c:pt idx="1368">
                  <c:v>3.5861299999999998</c:v>
                </c:pt>
                <c:pt idx="1369">
                  <c:v>3.5887509999999998</c:v>
                </c:pt>
                <c:pt idx="1370">
                  <c:v>3.5913729999999999</c:v>
                </c:pt>
                <c:pt idx="1371">
                  <c:v>3.5939939999999999</c:v>
                </c:pt>
                <c:pt idx="1372">
                  <c:v>3.596616</c:v>
                </c:pt>
                <c:pt idx="1373">
                  <c:v>3.599237</c:v>
                </c:pt>
                <c:pt idx="1374">
                  <c:v>3.6018590000000001</c:v>
                </c:pt>
                <c:pt idx="1375">
                  <c:v>3.6044800000000001</c:v>
                </c:pt>
                <c:pt idx="1376">
                  <c:v>3.6071010000000001</c:v>
                </c:pt>
                <c:pt idx="1377">
                  <c:v>3.6097229999999998</c:v>
                </c:pt>
                <c:pt idx="1378">
                  <c:v>3.6123440000000002</c:v>
                </c:pt>
                <c:pt idx="1379">
                  <c:v>3.6149659999999999</c:v>
                </c:pt>
                <c:pt idx="1380">
                  <c:v>3.6175869999999999</c:v>
                </c:pt>
                <c:pt idx="1381">
                  <c:v>3.620209</c:v>
                </c:pt>
                <c:pt idx="1382">
                  <c:v>3.62283</c:v>
                </c:pt>
                <c:pt idx="1383">
                  <c:v>3.6254520000000001</c:v>
                </c:pt>
                <c:pt idx="1384">
                  <c:v>3.6280730000000001</c:v>
                </c:pt>
                <c:pt idx="1385">
                  <c:v>3.6306940000000001</c:v>
                </c:pt>
                <c:pt idx="1386">
                  <c:v>3.6333160000000002</c:v>
                </c:pt>
                <c:pt idx="1387">
                  <c:v>3.6359370000000002</c:v>
                </c:pt>
                <c:pt idx="1388">
                  <c:v>3.6385589999999999</c:v>
                </c:pt>
                <c:pt idx="1389">
                  <c:v>3.6411799999999999</c:v>
                </c:pt>
                <c:pt idx="1390">
                  <c:v>3.643802</c:v>
                </c:pt>
                <c:pt idx="1391">
                  <c:v>3.646423</c:v>
                </c:pt>
                <c:pt idx="1392">
                  <c:v>3.6490450000000001</c:v>
                </c:pt>
                <c:pt idx="1393">
                  <c:v>3.6516660000000001</c:v>
                </c:pt>
                <c:pt idx="1394">
                  <c:v>3.6542870000000001</c:v>
                </c:pt>
                <c:pt idx="1395">
                  <c:v>3.6569090000000002</c:v>
                </c:pt>
                <c:pt idx="1396">
                  <c:v>3.6595300000000002</c:v>
                </c:pt>
                <c:pt idx="1397">
                  <c:v>3.6621519999999999</c:v>
                </c:pt>
                <c:pt idx="1398">
                  <c:v>3.6647729999999998</c:v>
                </c:pt>
                <c:pt idx="1399">
                  <c:v>3.667395</c:v>
                </c:pt>
                <c:pt idx="1400">
                  <c:v>3.6700159999999999</c:v>
                </c:pt>
                <c:pt idx="1401">
                  <c:v>3.6726369999999999</c:v>
                </c:pt>
                <c:pt idx="1402">
                  <c:v>3.6752590000000001</c:v>
                </c:pt>
                <c:pt idx="1403">
                  <c:v>3.67788</c:v>
                </c:pt>
                <c:pt idx="1404">
                  <c:v>3.6805020000000002</c:v>
                </c:pt>
                <c:pt idx="1405">
                  <c:v>3.6831230000000001</c:v>
                </c:pt>
                <c:pt idx="1406">
                  <c:v>3.6857449999999998</c:v>
                </c:pt>
                <c:pt idx="1407">
                  <c:v>3.6883659999999998</c:v>
                </c:pt>
                <c:pt idx="1408">
                  <c:v>3.6909879999999999</c:v>
                </c:pt>
                <c:pt idx="1409">
                  <c:v>3.6936089999999999</c:v>
                </c:pt>
                <c:pt idx="1410">
                  <c:v>3.6962299999999999</c:v>
                </c:pt>
                <c:pt idx="1411">
                  <c:v>3.698852</c:v>
                </c:pt>
                <c:pt idx="1412">
                  <c:v>3.701473</c:v>
                </c:pt>
                <c:pt idx="1413">
                  <c:v>3.7040950000000001</c:v>
                </c:pt>
                <c:pt idx="1414">
                  <c:v>3.7067160000000001</c:v>
                </c:pt>
                <c:pt idx="1415">
                  <c:v>3.7093370000000001</c:v>
                </c:pt>
                <c:pt idx="1416">
                  <c:v>3.7119589999999998</c:v>
                </c:pt>
                <c:pt idx="1417">
                  <c:v>3.7145809999999999</c:v>
                </c:pt>
                <c:pt idx="1418">
                  <c:v>3.7172019999999999</c:v>
                </c:pt>
                <c:pt idx="1419">
                  <c:v>3.7198229999999999</c:v>
                </c:pt>
                <c:pt idx="1420">
                  <c:v>3.722445</c:v>
                </c:pt>
                <c:pt idx="1421">
                  <c:v>3.725066</c:v>
                </c:pt>
                <c:pt idx="1422">
                  <c:v>3.7276880000000001</c:v>
                </c:pt>
                <c:pt idx="1423">
                  <c:v>3.7303090000000001</c:v>
                </c:pt>
                <c:pt idx="1424">
                  <c:v>3.7329300000000001</c:v>
                </c:pt>
                <c:pt idx="1425">
                  <c:v>3.7355520000000002</c:v>
                </c:pt>
                <c:pt idx="1426">
                  <c:v>3.7381730000000002</c:v>
                </c:pt>
                <c:pt idx="1427">
                  <c:v>3.7407949999999999</c:v>
                </c:pt>
                <c:pt idx="1428">
                  <c:v>3.7434159999999999</c:v>
                </c:pt>
                <c:pt idx="1429">
                  <c:v>3.746038</c:v>
                </c:pt>
                <c:pt idx="1430">
                  <c:v>3.748659</c:v>
                </c:pt>
                <c:pt idx="1431">
                  <c:v>3.7512810000000001</c:v>
                </c:pt>
                <c:pt idx="1432">
                  <c:v>3.7539020000000001</c:v>
                </c:pt>
                <c:pt idx="1433">
                  <c:v>3.7565240000000002</c:v>
                </c:pt>
                <c:pt idx="1434">
                  <c:v>3.7591450000000002</c:v>
                </c:pt>
                <c:pt idx="1435">
                  <c:v>3.7617660000000002</c:v>
                </c:pt>
                <c:pt idx="1436">
                  <c:v>3.7643879999999998</c:v>
                </c:pt>
                <c:pt idx="1437">
                  <c:v>3.7670089999999998</c:v>
                </c:pt>
                <c:pt idx="1438">
                  <c:v>3.769631</c:v>
                </c:pt>
                <c:pt idx="1439">
                  <c:v>3.7722519999999999</c:v>
                </c:pt>
                <c:pt idx="1440">
                  <c:v>3.7748729999999999</c:v>
                </c:pt>
                <c:pt idx="1441">
                  <c:v>3.777495</c:v>
                </c:pt>
                <c:pt idx="1442">
                  <c:v>3.7801170000000002</c:v>
                </c:pt>
                <c:pt idx="1443">
                  <c:v>3.7827380000000002</c:v>
                </c:pt>
                <c:pt idx="1444">
                  <c:v>3.7853590000000001</c:v>
                </c:pt>
                <c:pt idx="1445">
                  <c:v>3.7879809999999998</c:v>
                </c:pt>
                <c:pt idx="1446">
                  <c:v>3.7906019999999998</c:v>
                </c:pt>
                <c:pt idx="1447">
                  <c:v>3.7932239999999999</c:v>
                </c:pt>
                <c:pt idx="1448">
                  <c:v>3.7958449999999999</c:v>
                </c:pt>
                <c:pt idx="1449">
                  <c:v>3.7984659999999999</c:v>
                </c:pt>
                <c:pt idx="1450">
                  <c:v>3.801088</c:v>
                </c:pt>
                <c:pt idx="1451">
                  <c:v>3.8037100000000001</c:v>
                </c:pt>
                <c:pt idx="1452">
                  <c:v>3.8063310000000001</c:v>
                </c:pt>
                <c:pt idx="1453">
                  <c:v>3.8089520000000001</c:v>
                </c:pt>
                <c:pt idx="1454">
                  <c:v>3.8115739999999998</c:v>
                </c:pt>
                <c:pt idx="1455">
                  <c:v>3.8141949999999998</c:v>
                </c:pt>
                <c:pt idx="1456">
                  <c:v>3.8168169999999999</c:v>
                </c:pt>
                <c:pt idx="1457">
                  <c:v>3.8194379999999999</c:v>
                </c:pt>
                <c:pt idx="1458">
                  <c:v>3.8220589999999999</c:v>
                </c:pt>
                <c:pt idx="1459">
                  <c:v>3.824681</c:v>
                </c:pt>
                <c:pt idx="1460">
                  <c:v>3.827302</c:v>
                </c:pt>
                <c:pt idx="1461">
                  <c:v>3.8299240000000001</c:v>
                </c:pt>
                <c:pt idx="1462">
                  <c:v>3.8325450000000001</c:v>
                </c:pt>
                <c:pt idx="1463">
                  <c:v>3.8351670000000002</c:v>
                </c:pt>
                <c:pt idx="1464">
                  <c:v>3.8377880000000002</c:v>
                </c:pt>
                <c:pt idx="1465">
                  <c:v>3.8404099999999999</c:v>
                </c:pt>
                <c:pt idx="1466">
                  <c:v>3.8430309999999999</c:v>
                </c:pt>
                <c:pt idx="1467">
                  <c:v>3.8456519999999998</c:v>
                </c:pt>
                <c:pt idx="1468">
                  <c:v>3.848274</c:v>
                </c:pt>
                <c:pt idx="1469">
                  <c:v>3.850895</c:v>
                </c:pt>
                <c:pt idx="1470">
                  <c:v>3.8535170000000001</c:v>
                </c:pt>
                <c:pt idx="1471">
                  <c:v>3.8561380000000001</c:v>
                </c:pt>
                <c:pt idx="1472">
                  <c:v>3.8587600000000002</c:v>
                </c:pt>
                <c:pt idx="1473">
                  <c:v>3.8613810000000002</c:v>
                </c:pt>
                <c:pt idx="1474">
                  <c:v>3.8640020000000002</c:v>
                </c:pt>
                <c:pt idx="1475">
                  <c:v>3.8666239999999998</c:v>
                </c:pt>
                <c:pt idx="1476">
                  <c:v>3.869246</c:v>
                </c:pt>
                <c:pt idx="1477">
                  <c:v>3.8718669999999999</c:v>
                </c:pt>
                <c:pt idx="1478">
                  <c:v>3.8744879999999999</c:v>
                </c:pt>
                <c:pt idx="1479">
                  <c:v>3.8771100000000001</c:v>
                </c:pt>
                <c:pt idx="1480">
                  <c:v>3.879731</c:v>
                </c:pt>
                <c:pt idx="1481">
                  <c:v>3.8823530000000002</c:v>
                </c:pt>
                <c:pt idx="1482">
                  <c:v>3.8849740000000001</c:v>
                </c:pt>
                <c:pt idx="1483">
                  <c:v>3.8875950000000001</c:v>
                </c:pt>
                <c:pt idx="1484">
                  <c:v>3.8902169999999998</c:v>
                </c:pt>
                <c:pt idx="1485">
                  <c:v>3.8928379999999998</c:v>
                </c:pt>
                <c:pt idx="1486">
                  <c:v>3.8954599999999999</c:v>
                </c:pt>
                <c:pt idx="1487">
                  <c:v>3.8980809999999999</c:v>
                </c:pt>
                <c:pt idx="1488">
                  <c:v>3.900703</c:v>
                </c:pt>
                <c:pt idx="1489">
                  <c:v>3.903324</c:v>
                </c:pt>
                <c:pt idx="1490">
                  <c:v>3.9059460000000001</c:v>
                </c:pt>
                <c:pt idx="1491">
                  <c:v>3.9085670000000001</c:v>
                </c:pt>
                <c:pt idx="1492">
                  <c:v>3.9111880000000001</c:v>
                </c:pt>
                <c:pt idx="1493">
                  <c:v>3.9138099999999998</c:v>
                </c:pt>
                <c:pt idx="1494">
                  <c:v>3.9164310000000002</c:v>
                </c:pt>
                <c:pt idx="1495">
                  <c:v>3.9190529999999999</c:v>
                </c:pt>
                <c:pt idx="1496">
                  <c:v>3.9216739999999999</c:v>
                </c:pt>
                <c:pt idx="1497">
                  <c:v>3.924296</c:v>
                </c:pt>
                <c:pt idx="1498">
                  <c:v>3.926917</c:v>
                </c:pt>
                <c:pt idx="1499">
                  <c:v>3.929538</c:v>
                </c:pt>
                <c:pt idx="1500">
                  <c:v>3.9321600000000001</c:v>
                </c:pt>
                <c:pt idx="1501">
                  <c:v>3.9347810000000001</c:v>
                </c:pt>
                <c:pt idx="1502">
                  <c:v>3.9374030000000002</c:v>
                </c:pt>
                <c:pt idx="1503">
                  <c:v>3.9400240000000002</c:v>
                </c:pt>
                <c:pt idx="1504">
                  <c:v>3.9426459999999999</c:v>
                </c:pt>
                <c:pt idx="1505">
                  <c:v>3.9452669999999999</c:v>
                </c:pt>
                <c:pt idx="1506">
                  <c:v>3.947889</c:v>
                </c:pt>
                <c:pt idx="1507">
                  <c:v>3.95051</c:v>
                </c:pt>
                <c:pt idx="1508">
                  <c:v>3.953131</c:v>
                </c:pt>
                <c:pt idx="1509">
                  <c:v>3.9557530000000001</c:v>
                </c:pt>
                <c:pt idx="1510">
                  <c:v>3.9583740000000001</c:v>
                </c:pt>
                <c:pt idx="1511">
                  <c:v>3.9609960000000002</c:v>
                </c:pt>
                <c:pt idx="1512">
                  <c:v>3.9636170000000002</c:v>
                </c:pt>
                <c:pt idx="1513">
                  <c:v>3.9662389999999998</c:v>
                </c:pt>
                <c:pt idx="1514">
                  <c:v>3.9688599999999998</c:v>
                </c:pt>
                <c:pt idx="1515">
                  <c:v>3.971482</c:v>
                </c:pt>
                <c:pt idx="1516">
                  <c:v>3.9741029999999999</c:v>
                </c:pt>
                <c:pt idx="1517">
                  <c:v>3.9767239999999999</c:v>
                </c:pt>
                <c:pt idx="1518">
                  <c:v>3.979346</c:v>
                </c:pt>
                <c:pt idx="1519">
                  <c:v>3.981967</c:v>
                </c:pt>
                <c:pt idx="1520">
                  <c:v>3.9845890000000002</c:v>
                </c:pt>
                <c:pt idx="1521">
                  <c:v>3.9872100000000001</c:v>
                </c:pt>
                <c:pt idx="1522">
                  <c:v>3.9898319999999998</c:v>
                </c:pt>
                <c:pt idx="1523">
                  <c:v>3.9924529999999998</c:v>
                </c:pt>
                <c:pt idx="1524">
                  <c:v>3.9950749999999999</c:v>
                </c:pt>
                <c:pt idx="1525">
                  <c:v>3.9976959999999999</c:v>
                </c:pt>
                <c:pt idx="1526">
                  <c:v>4.000318</c:v>
                </c:pt>
                <c:pt idx="1527">
                  <c:v>4.0029389999999996</c:v>
                </c:pt>
                <c:pt idx="1528">
                  <c:v>4.00556</c:v>
                </c:pt>
                <c:pt idx="1529">
                  <c:v>4.0081819999999997</c:v>
                </c:pt>
                <c:pt idx="1530">
                  <c:v>4.0108030000000001</c:v>
                </c:pt>
                <c:pt idx="1531">
                  <c:v>4.0134239999999997</c:v>
                </c:pt>
                <c:pt idx="1532">
                  <c:v>4.0160460000000002</c:v>
                </c:pt>
                <c:pt idx="1533">
                  <c:v>4.0186679999999999</c:v>
                </c:pt>
                <c:pt idx="1534">
                  <c:v>4.0212890000000003</c:v>
                </c:pt>
                <c:pt idx="1535">
                  <c:v>4.023911</c:v>
                </c:pt>
                <c:pt idx="1536">
                  <c:v>4.0265319999999996</c:v>
                </c:pt>
                <c:pt idx="1537">
                  <c:v>4.029153</c:v>
                </c:pt>
                <c:pt idx="1538">
                  <c:v>4.0317749999999997</c:v>
                </c:pt>
                <c:pt idx="1539">
                  <c:v>4.0343960000000001</c:v>
                </c:pt>
                <c:pt idx="1540">
                  <c:v>4.0370169999999996</c:v>
                </c:pt>
                <c:pt idx="1541">
                  <c:v>4.0396390000000002</c:v>
                </c:pt>
                <c:pt idx="1542">
                  <c:v>4.0422609999999999</c:v>
                </c:pt>
                <c:pt idx="1543">
                  <c:v>4.0448820000000003</c:v>
                </c:pt>
                <c:pt idx="1544">
                  <c:v>4.0475029999999999</c:v>
                </c:pt>
                <c:pt idx="1545">
                  <c:v>4.0501250000000004</c:v>
                </c:pt>
                <c:pt idx="1546">
                  <c:v>4.052746</c:v>
                </c:pt>
                <c:pt idx="1547">
                  <c:v>4.0553670000000004</c:v>
                </c:pt>
                <c:pt idx="1548">
                  <c:v>4.0579890000000001</c:v>
                </c:pt>
                <c:pt idx="1549">
                  <c:v>4.0606109999999997</c:v>
                </c:pt>
                <c:pt idx="1550">
                  <c:v>4.0632320000000002</c:v>
                </c:pt>
                <c:pt idx="1551">
                  <c:v>4.0658539999999999</c:v>
                </c:pt>
                <c:pt idx="1552">
                  <c:v>4.0684750000000003</c:v>
                </c:pt>
                <c:pt idx="1553">
                  <c:v>4.0710959999999998</c:v>
                </c:pt>
                <c:pt idx="1554">
                  <c:v>4.0737180000000004</c:v>
                </c:pt>
                <c:pt idx="1555">
                  <c:v>4.0763389999999999</c:v>
                </c:pt>
                <c:pt idx="1556">
                  <c:v>4.0789600000000004</c:v>
                </c:pt>
                <c:pt idx="1557">
                  <c:v>4.081582</c:v>
                </c:pt>
                <c:pt idx="1558">
                  <c:v>4.0842039999999997</c:v>
                </c:pt>
                <c:pt idx="1559">
                  <c:v>4.0868250000000002</c:v>
                </c:pt>
                <c:pt idx="1560">
                  <c:v>4.0894469999999998</c:v>
                </c:pt>
                <c:pt idx="1561">
                  <c:v>4.0920680000000003</c:v>
                </c:pt>
                <c:pt idx="1562">
                  <c:v>4.0946889999999998</c:v>
                </c:pt>
                <c:pt idx="1563">
                  <c:v>4.0973110000000004</c:v>
                </c:pt>
                <c:pt idx="1564">
                  <c:v>4.0999319999999999</c:v>
                </c:pt>
                <c:pt idx="1565">
                  <c:v>4.1025530000000003</c:v>
                </c:pt>
                <c:pt idx="1566">
                  <c:v>4.105175</c:v>
                </c:pt>
                <c:pt idx="1567">
                  <c:v>4.1077969999999997</c:v>
                </c:pt>
                <c:pt idx="1568">
                  <c:v>4.1104180000000001</c:v>
                </c:pt>
                <c:pt idx="1569">
                  <c:v>4.1130389999999997</c:v>
                </c:pt>
                <c:pt idx="1570">
                  <c:v>4.1156610000000002</c:v>
                </c:pt>
                <c:pt idx="1571">
                  <c:v>4.1182819999999998</c:v>
                </c:pt>
                <c:pt idx="1572">
                  <c:v>4.1209030000000002</c:v>
                </c:pt>
                <c:pt idx="1573">
                  <c:v>4.1235249999999999</c:v>
                </c:pt>
                <c:pt idx="1574">
                  <c:v>4.1261460000000003</c:v>
                </c:pt>
                <c:pt idx="1575">
                  <c:v>4.128768</c:v>
                </c:pt>
                <c:pt idx="1576">
                  <c:v>4.1313899999999997</c:v>
                </c:pt>
                <c:pt idx="1577">
                  <c:v>4.1340110000000001</c:v>
                </c:pt>
                <c:pt idx="1578">
                  <c:v>4.1366319999999996</c:v>
                </c:pt>
                <c:pt idx="1579">
                  <c:v>4.1392540000000002</c:v>
                </c:pt>
                <c:pt idx="1580">
                  <c:v>4.1418749999999998</c:v>
                </c:pt>
                <c:pt idx="1581">
                  <c:v>4.1444960000000002</c:v>
                </c:pt>
                <c:pt idx="1582">
                  <c:v>4.1471179999999999</c:v>
                </c:pt>
                <c:pt idx="1583">
                  <c:v>4.1497390000000003</c:v>
                </c:pt>
                <c:pt idx="1584">
                  <c:v>4.152361</c:v>
                </c:pt>
                <c:pt idx="1585">
                  <c:v>4.1549829999999996</c:v>
                </c:pt>
                <c:pt idx="1586">
                  <c:v>4.1576040000000001</c:v>
                </c:pt>
                <c:pt idx="1587">
                  <c:v>4.1602249999999996</c:v>
                </c:pt>
                <c:pt idx="1588">
                  <c:v>4.1628470000000002</c:v>
                </c:pt>
                <c:pt idx="1589">
                  <c:v>4.1654679999999997</c:v>
                </c:pt>
                <c:pt idx="1590">
                  <c:v>4.1680890000000002</c:v>
                </c:pt>
                <c:pt idx="1591">
                  <c:v>4.1707109999999998</c:v>
                </c:pt>
                <c:pt idx="1592">
                  <c:v>4.1733330000000004</c:v>
                </c:pt>
                <c:pt idx="1593">
                  <c:v>4.1759539999999999</c:v>
                </c:pt>
                <c:pt idx="1594">
                  <c:v>4.1785759999999996</c:v>
                </c:pt>
                <c:pt idx="1595">
                  <c:v>4.1811970000000001</c:v>
                </c:pt>
                <c:pt idx="1596">
                  <c:v>4.1838179999999996</c:v>
                </c:pt>
                <c:pt idx="1597">
                  <c:v>4.1864400000000002</c:v>
                </c:pt>
                <c:pt idx="1598">
                  <c:v>4.1890609999999997</c:v>
                </c:pt>
                <c:pt idx="1599">
                  <c:v>4.1916820000000001</c:v>
                </c:pt>
                <c:pt idx="1600">
                  <c:v>4.1943039999999998</c:v>
                </c:pt>
                <c:pt idx="1601">
                  <c:v>4.1969260000000004</c:v>
                </c:pt>
                <c:pt idx="1602">
                  <c:v>4.1995469999999999</c:v>
                </c:pt>
                <c:pt idx="1603">
                  <c:v>4.2021680000000003</c:v>
                </c:pt>
                <c:pt idx="1604">
                  <c:v>4.20479</c:v>
                </c:pt>
                <c:pt idx="1605">
                  <c:v>4.2074109999999996</c:v>
                </c:pt>
                <c:pt idx="1606">
                  <c:v>4.210032</c:v>
                </c:pt>
                <c:pt idx="1607">
                  <c:v>4.2126539999999997</c:v>
                </c:pt>
                <c:pt idx="1608">
                  <c:v>4.2152750000000001</c:v>
                </c:pt>
                <c:pt idx="1609">
                  <c:v>4.2178969999999998</c:v>
                </c:pt>
                <c:pt idx="1610">
                  <c:v>4.2205190000000004</c:v>
                </c:pt>
                <c:pt idx="1611">
                  <c:v>4.2231399999999999</c:v>
                </c:pt>
                <c:pt idx="1612">
                  <c:v>4.2257610000000003</c:v>
                </c:pt>
                <c:pt idx="1613">
                  <c:v>4.228383</c:v>
                </c:pt>
                <c:pt idx="1614">
                  <c:v>4.2310040000000004</c:v>
                </c:pt>
                <c:pt idx="1615">
                  <c:v>4.233625</c:v>
                </c:pt>
                <c:pt idx="1616">
                  <c:v>4.2362469999999997</c:v>
                </c:pt>
                <c:pt idx="1617">
                  <c:v>4.2388680000000001</c:v>
                </c:pt>
                <c:pt idx="1618">
                  <c:v>4.2414899999999998</c:v>
                </c:pt>
                <c:pt idx="1619">
                  <c:v>4.2441120000000003</c:v>
                </c:pt>
                <c:pt idx="1620">
                  <c:v>4.2467329999999999</c:v>
                </c:pt>
                <c:pt idx="1621">
                  <c:v>4.2493540000000003</c:v>
                </c:pt>
                <c:pt idx="1622">
                  <c:v>4.251976</c:v>
                </c:pt>
                <c:pt idx="1623">
                  <c:v>4.2545970000000004</c:v>
                </c:pt>
                <c:pt idx="1624">
                  <c:v>4.2572179999999999</c:v>
                </c:pt>
                <c:pt idx="1625">
                  <c:v>4.2598399999999996</c:v>
                </c:pt>
                <c:pt idx="1626">
                  <c:v>4.2624610000000001</c:v>
                </c:pt>
                <c:pt idx="1627">
                  <c:v>4.2650829999999997</c:v>
                </c:pt>
                <c:pt idx="1628">
                  <c:v>4.2677040000000002</c:v>
                </c:pt>
                <c:pt idx="1629">
                  <c:v>4.2703259999999998</c:v>
                </c:pt>
                <c:pt idx="1630">
                  <c:v>4.2729470000000003</c:v>
                </c:pt>
                <c:pt idx="1631">
                  <c:v>4.2755679999999998</c:v>
                </c:pt>
                <c:pt idx="1632">
                  <c:v>4.2781900000000004</c:v>
                </c:pt>
                <c:pt idx="1633">
                  <c:v>4.2808109999999999</c:v>
                </c:pt>
                <c:pt idx="1634">
                  <c:v>4.2834329999999996</c:v>
                </c:pt>
                <c:pt idx="1635">
                  <c:v>4.2860550000000002</c:v>
                </c:pt>
                <c:pt idx="1636">
                  <c:v>4.2886759999999997</c:v>
                </c:pt>
                <c:pt idx="1637">
                  <c:v>4.2912970000000001</c:v>
                </c:pt>
                <c:pt idx="1638">
                  <c:v>4.2939189999999998</c:v>
                </c:pt>
                <c:pt idx="1639">
                  <c:v>4.2965400000000002</c:v>
                </c:pt>
                <c:pt idx="1640">
                  <c:v>4.2991609999999998</c:v>
                </c:pt>
                <c:pt idx="1641">
                  <c:v>4.3017830000000004</c:v>
                </c:pt>
                <c:pt idx="1642">
                  <c:v>4.3044039999999999</c:v>
                </c:pt>
                <c:pt idx="1643">
                  <c:v>4.3070259999999996</c:v>
                </c:pt>
                <c:pt idx="1644">
                  <c:v>4.3096480000000001</c:v>
                </c:pt>
                <c:pt idx="1645">
                  <c:v>4.3122689999999997</c:v>
                </c:pt>
                <c:pt idx="1646">
                  <c:v>4.3148900000000001</c:v>
                </c:pt>
                <c:pt idx="1647">
                  <c:v>4.3175119999999998</c:v>
                </c:pt>
                <c:pt idx="1648">
                  <c:v>4.3201330000000002</c:v>
                </c:pt>
                <c:pt idx="1649">
                  <c:v>4.3227539999999998</c:v>
                </c:pt>
                <c:pt idx="1650">
                  <c:v>4.3253760000000003</c:v>
                </c:pt>
                <c:pt idx="1651">
                  <c:v>4.3279969999999999</c:v>
                </c:pt>
                <c:pt idx="1652">
                  <c:v>4.3306190000000004</c:v>
                </c:pt>
                <c:pt idx="1653">
                  <c:v>4.3332410000000001</c:v>
                </c:pt>
                <c:pt idx="1654">
                  <c:v>4.3358619999999997</c:v>
                </c:pt>
                <c:pt idx="1655">
                  <c:v>4.3384830000000001</c:v>
                </c:pt>
                <c:pt idx="1656">
                  <c:v>4.3411049999999998</c:v>
                </c:pt>
                <c:pt idx="1657">
                  <c:v>4.3437260000000002</c:v>
                </c:pt>
                <c:pt idx="1658">
                  <c:v>4.3463469999999997</c:v>
                </c:pt>
                <c:pt idx="1659">
                  <c:v>4.3489690000000003</c:v>
                </c:pt>
                <c:pt idx="1660">
                  <c:v>4.3515899999999998</c:v>
                </c:pt>
                <c:pt idx="1661">
                  <c:v>4.3542120000000004</c:v>
                </c:pt>
                <c:pt idx="1662">
                  <c:v>4.356833</c:v>
                </c:pt>
                <c:pt idx="1663">
                  <c:v>4.3594549999999996</c:v>
                </c:pt>
                <c:pt idx="1664">
                  <c:v>4.3620760000000001</c:v>
                </c:pt>
                <c:pt idx="1665">
                  <c:v>4.3646969999999996</c:v>
                </c:pt>
                <c:pt idx="1666">
                  <c:v>4.3673190000000002</c:v>
                </c:pt>
                <c:pt idx="1667">
                  <c:v>4.3699399999999997</c:v>
                </c:pt>
                <c:pt idx="1668">
                  <c:v>4.3725620000000003</c:v>
                </c:pt>
                <c:pt idx="1669">
                  <c:v>4.3751829999999998</c:v>
                </c:pt>
                <c:pt idx="1670">
                  <c:v>4.3778050000000004</c:v>
                </c:pt>
                <c:pt idx="1671">
                  <c:v>4.3804259999999999</c:v>
                </c:pt>
                <c:pt idx="1672">
                  <c:v>4.3830479999999996</c:v>
                </c:pt>
                <c:pt idx="1673">
                  <c:v>4.385669</c:v>
                </c:pt>
                <c:pt idx="1674">
                  <c:v>4.3882899999999996</c:v>
                </c:pt>
                <c:pt idx="1675">
                  <c:v>4.3909120000000001</c:v>
                </c:pt>
                <c:pt idx="1676">
                  <c:v>4.3935329999999997</c:v>
                </c:pt>
                <c:pt idx="1677">
                  <c:v>4.3961550000000003</c:v>
                </c:pt>
                <c:pt idx="1678">
                  <c:v>4.3987769999999999</c:v>
                </c:pt>
                <c:pt idx="1679">
                  <c:v>4.4013980000000004</c:v>
                </c:pt>
                <c:pt idx="1680">
                  <c:v>4.4040189999999999</c:v>
                </c:pt>
                <c:pt idx="1681">
                  <c:v>4.4066409999999996</c:v>
                </c:pt>
                <c:pt idx="1682">
                  <c:v>4.409262</c:v>
                </c:pt>
                <c:pt idx="1683">
                  <c:v>4.4118830000000004</c:v>
                </c:pt>
                <c:pt idx="1684">
                  <c:v>4.4145050000000001</c:v>
                </c:pt>
                <c:pt idx="1685">
                  <c:v>4.4171259999999997</c:v>
                </c:pt>
                <c:pt idx="1686">
                  <c:v>4.4197480000000002</c:v>
                </c:pt>
                <c:pt idx="1687">
                  <c:v>4.4223689999999998</c:v>
                </c:pt>
                <c:pt idx="1688">
                  <c:v>4.4249910000000003</c:v>
                </c:pt>
                <c:pt idx="1689">
                  <c:v>4.4276119999999999</c:v>
                </c:pt>
                <c:pt idx="1690">
                  <c:v>4.4302330000000003</c:v>
                </c:pt>
                <c:pt idx="1691">
                  <c:v>4.432855</c:v>
                </c:pt>
                <c:pt idx="1692">
                  <c:v>4.4354760000000004</c:v>
                </c:pt>
                <c:pt idx="1693">
                  <c:v>4.4380980000000001</c:v>
                </c:pt>
                <c:pt idx="1694">
                  <c:v>4.4407189999999996</c:v>
                </c:pt>
                <c:pt idx="1695">
                  <c:v>4.4433410000000002</c:v>
                </c:pt>
                <c:pt idx="1696">
                  <c:v>4.4459619999999997</c:v>
                </c:pt>
                <c:pt idx="1697">
                  <c:v>4.4485840000000003</c:v>
                </c:pt>
                <c:pt idx="1698">
                  <c:v>4.4512049999999999</c:v>
                </c:pt>
                <c:pt idx="1699">
                  <c:v>4.4538260000000003</c:v>
                </c:pt>
                <c:pt idx="1700">
                  <c:v>4.456448</c:v>
                </c:pt>
                <c:pt idx="1701">
                  <c:v>4.4590690000000004</c:v>
                </c:pt>
                <c:pt idx="1702">
                  <c:v>4.4616910000000001</c:v>
                </c:pt>
                <c:pt idx="1703">
                  <c:v>4.4643119999999996</c:v>
                </c:pt>
                <c:pt idx="1704">
                  <c:v>4.4669340000000002</c:v>
                </c:pt>
                <c:pt idx="1705">
                  <c:v>4.4695549999999997</c:v>
                </c:pt>
                <c:pt idx="1706">
                  <c:v>4.4721770000000003</c:v>
                </c:pt>
                <c:pt idx="1707">
                  <c:v>4.4747979999999998</c:v>
                </c:pt>
                <c:pt idx="1708">
                  <c:v>4.4774190000000003</c:v>
                </c:pt>
                <c:pt idx="1709">
                  <c:v>4.4800409999999999</c:v>
                </c:pt>
                <c:pt idx="1710">
                  <c:v>4.4826620000000004</c:v>
                </c:pt>
                <c:pt idx="1711">
                  <c:v>4.485284</c:v>
                </c:pt>
                <c:pt idx="1712">
                  <c:v>4.4879049999999996</c:v>
                </c:pt>
                <c:pt idx="1713">
                  <c:v>4.4905270000000002</c:v>
                </c:pt>
                <c:pt idx="1714">
                  <c:v>4.4931479999999997</c:v>
                </c:pt>
                <c:pt idx="1715">
                  <c:v>4.4957700000000003</c:v>
                </c:pt>
                <c:pt idx="1716">
                  <c:v>4.4983909999999998</c:v>
                </c:pt>
                <c:pt idx="1717">
                  <c:v>4.5010120000000002</c:v>
                </c:pt>
                <c:pt idx="1718">
                  <c:v>4.5036339999999999</c:v>
                </c:pt>
                <c:pt idx="1719">
                  <c:v>4.5062550000000003</c:v>
                </c:pt>
                <c:pt idx="1720">
                  <c:v>4.508877</c:v>
                </c:pt>
                <c:pt idx="1721">
                  <c:v>4.5114979999999996</c:v>
                </c:pt>
                <c:pt idx="1722">
                  <c:v>4.5141200000000001</c:v>
                </c:pt>
                <c:pt idx="1723">
                  <c:v>4.5167409999999997</c:v>
                </c:pt>
                <c:pt idx="1724">
                  <c:v>4.5193620000000001</c:v>
                </c:pt>
                <c:pt idx="1725">
                  <c:v>4.5219839999999998</c:v>
                </c:pt>
                <c:pt idx="1726">
                  <c:v>4.5246050000000002</c:v>
                </c:pt>
                <c:pt idx="1727">
                  <c:v>4.5272269999999999</c:v>
                </c:pt>
                <c:pt idx="1728">
                  <c:v>4.5298480000000003</c:v>
                </c:pt>
                <c:pt idx="1729">
                  <c:v>4.53247</c:v>
                </c:pt>
                <c:pt idx="1730">
                  <c:v>4.5350910000000004</c:v>
                </c:pt>
                <c:pt idx="1731">
                  <c:v>4.5377130000000001</c:v>
                </c:pt>
                <c:pt idx="1732">
                  <c:v>4.5403339999999996</c:v>
                </c:pt>
                <c:pt idx="1733">
                  <c:v>4.5429550000000001</c:v>
                </c:pt>
                <c:pt idx="1734">
                  <c:v>4.5455769999999998</c:v>
                </c:pt>
                <c:pt idx="1735">
                  <c:v>4.5481980000000002</c:v>
                </c:pt>
                <c:pt idx="1736">
                  <c:v>4.5508199999999999</c:v>
                </c:pt>
                <c:pt idx="1737">
                  <c:v>4.5534410000000003</c:v>
                </c:pt>
                <c:pt idx="1738">
                  <c:v>4.556063</c:v>
                </c:pt>
                <c:pt idx="1739">
                  <c:v>4.5586840000000004</c:v>
                </c:pt>
                <c:pt idx="1740">
                  <c:v>4.5613060000000001</c:v>
                </c:pt>
                <c:pt idx="1741">
                  <c:v>4.5639269999999996</c:v>
                </c:pt>
                <c:pt idx="1742">
                  <c:v>4.5665480000000001</c:v>
                </c:pt>
                <c:pt idx="1743">
                  <c:v>4.5691699999999997</c:v>
                </c:pt>
                <c:pt idx="1744">
                  <c:v>4.5717910000000002</c:v>
                </c:pt>
                <c:pt idx="1745">
                  <c:v>4.5744129999999998</c:v>
                </c:pt>
                <c:pt idx="1746">
                  <c:v>4.5770340000000003</c:v>
                </c:pt>
                <c:pt idx="1747">
                  <c:v>4.5796559999999999</c:v>
                </c:pt>
                <c:pt idx="1748">
                  <c:v>4.5822770000000004</c:v>
                </c:pt>
                <c:pt idx="1749">
                  <c:v>4.5848979999999999</c:v>
                </c:pt>
                <c:pt idx="1750">
                  <c:v>4.5875199999999996</c:v>
                </c:pt>
                <c:pt idx="1751">
                  <c:v>4.590141</c:v>
                </c:pt>
                <c:pt idx="1752">
                  <c:v>4.5927629999999997</c:v>
                </c:pt>
                <c:pt idx="1753">
                  <c:v>4.5953840000000001</c:v>
                </c:pt>
                <c:pt idx="1754">
                  <c:v>4.5980059999999998</c:v>
                </c:pt>
                <c:pt idx="1755">
                  <c:v>4.6006270000000002</c:v>
                </c:pt>
                <c:pt idx="1756">
                  <c:v>4.6032489999999999</c:v>
                </c:pt>
                <c:pt idx="1757">
                  <c:v>4.6058700000000004</c:v>
                </c:pt>
                <c:pt idx="1758">
                  <c:v>4.6084909999999999</c:v>
                </c:pt>
                <c:pt idx="1759">
                  <c:v>4.6111129999999996</c:v>
                </c:pt>
                <c:pt idx="1760">
                  <c:v>4.613734</c:v>
                </c:pt>
                <c:pt idx="1761">
                  <c:v>4.6163559999999997</c:v>
                </c:pt>
                <c:pt idx="1762">
                  <c:v>4.6189770000000001</c:v>
                </c:pt>
                <c:pt idx="1763">
                  <c:v>4.6215989999999998</c:v>
                </c:pt>
                <c:pt idx="1764">
                  <c:v>4.6242200000000002</c:v>
                </c:pt>
                <c:pt idx="1765">
                  <c:v>4.6268419999999999</c:v>
                </c:pt>
                <c:pt idx="1766">
                  <c:v>4.6294630000000003</c:v>
                </c:pt>
                <c:pt idx="1767">
                  <c:v>4.6320839999999999</c:v>
                </c:pt>
                <c:pt idx="1768">
                  <c:v>4.6347060000000004</c:v>
                </c:pt>
                <c:pt idx="1769">
                  <c:v>4.637327</c:v>
                </c:pt>
                <c:pt idx="1770">
                  <c:v>4.6399489999999997</c:v>
                </c:pt>
                <c:pt idx="1771">
                  <c:v>4.6425700000000001</c:v>
                </c:pt>
                <c:pt idx="1772">
                  <c:v>4.6451919999999998</c:v>
                </c:pt>
                <c:pt idx="1773">
                  <c:v>4.6478130000000002</c:v>
                </c:pt>
                <c:pt idx="1774">
                  <c:v>4.6504339999999997</c:v>
                </c:pt>
                <c:pt idx="1775">
                  <c:v>4.6530560000000003</c:v>
                </c:pt>
                <c:pt idx="1776">
                  <c:v>4.6556769999999998</c:v>
                </c:pt>
                <c:pt idx="1777">
                  <c:v>4.6582990000000004</c:v>
                </c:pt>
                <c:pt idx="1778">
                  <c:v>4.66092</c:v>
                </c:pt>
                <c:pt idx="1779">
                  <c:v>4.6635419999999996</c:v>
                </c:pt>
                <c:pt idx="1780">
                  <c:v>4.6661630000000001</c:v>
                </c:pt>
                <c:pt idx="1781">
                  <c:v>4.6687849999999997</c:v>
                </c:pt>
                <c:pt idx="1782">
                  <c:v>4.6714060000000002</c:v>
                </c:pt>
                <c:pt idx="1783">
                  <c:v>4.6740269999999997</c:v>
                </c:pt>
                <c:pt idx="1784">
                  <c:v>4.6766490000000003</c:v>
                </c:pt>
                <c:pt idx="1785">
                  <c:v>4.6792699999999998</c:v>
                </c:pt>
                <c:pt idx="1786">
                  <c:v>4.6818920000000004</c:v>
                </c:pt>
                <c:pt idx="1787">
                  <c:v>4.6845129999999999</c:v>
                </c:pt>
                <c:pt idx="1788">
                  <c:v>4.6871349999999996</c:v>
                </c:pt>
                <c:pt idx="1789">
                  <c:v>4.689756</c:v>
                </c:pt>
                <c:pt idx="1790">
                  <c:v>4.6923779999999997</c:v>
                </c:pt>
                <c:pt idx="1791">
                  <c:v>4.6949990000000001</c:v>
                </c:pt>
                <c:pt idx="1792">
                  <c:v>4.6976199999999997</c:v>
                </c:pt>
                <c:pt idx="1793">
                  <c:v>4.7002420000000003</c:v>
                </c:pt>
                <c:pt idx="1794">
                  <c:v>4.7028629999999998</c:v>
                </c:pt>
                <c:pt idx="1795">
                  <c:v>4.7054850000000004</c:v>
                </c:pt>
                <c:pt idx="1796">
                  <c:v>4.7081059999999999</c:v>
                </c:pt>
                <c:pt idx="1797">
                  <c:v>4.7107279999999996</c:v>
                </c:pt>
                <c:pt idx="1798">
                  <c:v>4.713349</c:v>
                </c:pt>
                <c:pt idx="1799">
                  <c:v>4.7159709999999997</c:v>
                </c:pt>
                <c:pt idx="1800">
                  <c:v>4.7185920000000001</c:v>
                </c:pt>
                <c:pt idx="1801">
                  <c:v>4.7212129999999997</c:v>
                </c:pt>
                <c:pt idx="1802">
                  <c:v>4.7238350000000002</c:v>
                </c:pt>
                <c:pt idx="1803">
                  <c:v>4.7264559999999998</c:v>
                </c:pt>
                <c:pt idx="1804">
                  <c:v>4.7290780000000003</c:v>
                </c:pt>
                <c:pt idx="1805">
                  <c:v>4.7316989999999999</c:v>
                </c:pt>
                <c:pt idx="1806">
                  <c:v>4.7343209999999996</c:v>
                </c:pt>
                <c:pt idx="1807">
                  <c:v>4.736942</c:v>
                </c:pt>
                <c:pt idx="1808">
                  <c:v>4.7395630000000004</c:v>
                </c:pt>
                <c:pt idx="1809">
                  <c:v>4.7421850000000001</c:v>
                </c:pt>
                <c:pt idx="1810">
                  <c:v>4.7448059999999996</c:v>
                </c:pt>
                <c:pt idx="1811">
                  <c:v>4.7474280000000002</c:v>
                </c:pt>
                <c:pt idx="1812">
                  <c:v>4.7500489999999997</c:v>
                </c:pt>
                <c:pt idx="1813">
                  <c:v>4.7526710000000003</c:v>
                </c:pt>
                <c:pt idx="1814">
                  <c:v>4.7552919999999999</c:v>
                </c:pt>
                <c:pt idx="1815">
                  <c:v>4.7579140000000004</c:v>
                </c:pt>
                <c:pt idx="1816">
                  <c:v>4.760535</c:v>
                </c:pt>
                <c:pt idx="1817">
                  <c:v>4.7631560000000004</c:v>
                </c:pt>
                <c:pt idx="1818">
                  <c:v>4.7657780000000001</c:v>
                </c:pt>
                <c:pt idx="1819">
                  <c:v>4.7683989999999996</c:v>
                </c:pt>
                <c:pt idx="1820">
                  <c:v>4.7710210000000002</c:v>
                </c:pt>
                <c:pt idx="1821">
                  <c:v>4.7736419999999997</c:v>
                </c:pt>
                <c:pt idx="1822">
                  <c:v>4.7762640000000003</c:v>
                </c:pt>
                <c:pt idx="1823">
                  <c:v>4.7788849999999998</c:v>
                </c:pt>
                <c:pt idx="1824">
                  <c:v>4.7815070000000004</c:v>
                </c:pt>
                <c:pt idx="1825">
                  <c:v>4.7841279999999999</c:v>
                </c:pt>
                <c:pt idx="1826">
                  <c:v>4.7867490000000004</c:v>
                </c:pt>
                <c:pt idx="1827">
                  <c:v>4.789371</c:v>
                </c:pt>
                <c:pt idx="1828">
                  <c:v>4.7919919999999996</c:v>
                </c:pt>
                <c:pt idx="1829">
                  <c:v>4.7946140000000002</c:v>
                </c:pt>
                <c:pt idx="1830">
                  <c:v>4.7972349999999997</c:v>
                </c:pt>
                <c:pt idx="1831">
                  <c:v>4.7998570000000003</c:v>
                </c:pt>
                <c:pt idx="1832">
                  <c:v>4.8024779999999998</c:v>
                </c:pt>
                <c:pt idx="1833">
                  <c:v>4.8050990000000002</c:v>
                </c:pt>
                <c:pt idx="1834">
                  <c:v>4.8077209999999999</c:v>
                </c:pt>
                <c:pt idx="1835">
                  <c:v>4.8103420000000003</c:v>
                </c:pt>
                <c:pt idx="1836">
                  <c:v>4.812964</c:v>
                </c:pt>
                <c:pt idx="1837">
                  <c:v>4.8155849999999996</c:v>
                </c:pt>
                <c:pt idx="1838">
                  <c:v>4.8182070000000001</c:v>
                </c:pt>
                <c:pt idx="1839">
                  <c:v>4.8208279999999997</c:v>
                </c:pt>
                <c:pt idx="1840">
                  <c:v>4.8234500000000002</c:v>
                </c:pt>
                <c:pt idx="1841">
                  <c:v>4.8260709999999998</c:v>
                </c:pt>
                <c:pt idx="1842">
                  <c:v>4.8286920000000002</c:v>
                </c:pt>
                <c:pt idx="1843">
                  <c:v>4.8313139999999999</c:v>
                </c:pt>
                <c:pt idx="1844">
                  <c:v>4.8339350000000003</c:v>
                </c:pt>
                <c:pt idx="1845">
                  <c:v>4.836557</c:v>
                </c:pt>
                <c:pt idx="1846">
                  <c:v>4.8391780000000004</c:v>
                </c:pt>
                <c:pt idx="1847">
                  <c:v>4.8418000000000001</c:v>
                </c:pt>
                <c:pt idx="1848">
                  <c:v>4.8444209999999996</c:v>
                </c:pt>
                <c:pt idx="1849">
                  <c:v>4.8470430000000002</c:v>
                </c:pt>
                <c:pt idx="1850">
                  <c:v>4.8496639999999998</c:v>
                </c:pt>
                <c:pt idx="1851">
                  <c:v>4.8522850000000002</c:v>
                </c:pt>
                <c:pt idx="1852">
                  <c:v>4.8549069999999999</c:v>
                </c:pt>
                <c:pt idx="1853">
                  <c:v>4.8575280000000003</c:v>
                </c:pt>
                <c:pt idx="1854">
                  <c:v>4.86015</c:v>
                </c:pt>
                <c:pt idx="1855">
                  <c:v>4.8627710000000004</c:v>
                </c:pt>
                <c:pt idx="1856">
                  <c:v>4.8653930000000001</c:v>
                </c:pt>
                <c:pt idx="1857">
                  <c:v>4.8680139999999996</c:v>
                </c:pt>
                <c:pt idx="1858">
                  <c:v>4.8706360000000002</c:v>
                </c:pt>
                <c:pt idx="1859">
                  <c:v>4.8732569999999997</c:v>
                </c:pt>
                <c:pt idx="1860">
                  <c:v>4.8758780000000002</c:v>
                </c:pt>
                <c:pt idx="1861">
                  <c:v>4.8784999999999998</c:v>
                </c:pt>
                <c:pt idx="1862">
                  <c:v>4.8811210000000003</c:v>
                </c:pt>
                <c:pt idx="1863">
                  <c:v>4.8837429999999999</c:v>
                </c:pt>
                <c:pt idx="1864">
                  <c:v>4.8863640000000004</c:v>
                </c:pt>
                <c:pt idx="1865">
                  <c:v>4.8889860000000001</c:v>
                </c:pt>
                <c:pt idx="1866">
                  <c:v>4.8916069999999996</c:v>
                </c:pt>
                <c:pt idx="1867">
                  <c:v>4.894228</c:v>
                </c:pt>
                <c:pt idx="1868">
                  <c:v>4.8968499999999997</c:v>
                </c:pt>
                <c:pt idx="1869">
                  <c:v>4.8994710000000001</c:v>
                </c:pt>
                <c:pt idx="1870">
                  <c:v>4.9020929999999998</c:v>
                </c:pt>
                <c:pt idx="1871">
                  <c:v>4.9047140000000002</c:v>
                </c:pt>
                <c:pt idx="1872">
                  <c:v>4.9073359999999999</c:v>
                </c:pt>
                <c:pt idx="1873">
                  <c:v>4.9099570000000003</c:v>
                </c:pt>
                <c:pt idx="1874">
                  <c:v>4.912579</c:v>
                </c:pt>
                <c:pt idx="1875">
                  <c:v>4.9151999999999996</c:v>
                </c:pt>
                <c:pt idx="1876">
                  <c:v>4.917821</c:v>
                </c:pt>
                <c:pt idx="1877">
                  <c:v>4.9204429999999997</c:v>
                </c:pt>
                <c:pt idx="1878">
                  <c:v>4.9230640000000001</c:v>
                </c:pt>
                <c:pt idx="1879">
                  <c:v>4.9256859999999998</c:v>
                </c:pt>
                <c:pt idx="1880">
                  <c:v>4.9283070000000002</c:v>
                </c:pt>
                <c:pt idx="1881">
                  <c:v>4.9309289999999999</c:v>
                </c:pt>
                <c:pt idx="1882">
                  <c:v>4.9335500000000003</c:v>
                </c:pt>
                <c:pt idx="1883">
                  <c:v>4.936172</c:v>
                </c:pt>
                <c:pt idx="1884">
                  <c:v>4.9387930000000004</c:v>
                </c:pt>
                <c:pt idx="1885">
                  <c:v>4.941414</c:v>
                </c:pt>
                <c:pt idx="1886">
                  <c:v>4.9440359999999997</c:v>
                </c:pt>
                <c:pt idx="1887">
                  <c:v>4.9466570000000001</c:v>
                </c:pt>
                <c:pt idx="1888">
                  <c:v>4.9492789999999998</c:v>
                </c:pt>
                <c:pt idx="1889">
                  <c:v>4.9519000000000002</c:v>
                </c:pt>
                <c:pt idx="1890">
                  <c:v>4.9545219999999999</c:v>
                </c:pt>
                <c:pt idx="1891">
                  <c:v>4.9571430000000003</c:v>
                </c:pt>
                <c:pt idx="1892">
                  <c:v>4.9597639999999998</c:v>
                </c:pt>
                <c:pt idx="1893">
                  <c:v>4.9623860000000004</c:v>
                </c:pt>
                <c:pt idx="1894">
                  <c:v>4.9650069999999999</c:v>
                </c:pt>
                <c:pt idx="1895">
                  <c:v>4.9676289999999996</c:v>
                </c:pt>
                <c:pt idx="1896">
                  <c:v>4.9702500000000001</c:v>
                </c:pt>
                <c:pt idx="1897">
                  <c:v>4.9728719999999997</c:v>
                </c:pt>
                <c:pt idx="1898">
                  <c:v>4.9754930000000002</c:v>
                </c:pt>
                <c:pt idx="1899">
                  <c:v>4.9781149999999998</c:v>
                </c:pt>
                <c:pt idx="1900">
                  <c:v>4.9807360000000003</c:v>
                </c:pt>
                <c:pt idx="1901">
                  <c:v>4.9833569999999998</c:v>
                </c:pt>
                <c:pt idx="1902">
                  <c:v>4.9859790000000004</c:v>
                </c:pt>
                <c:pt idx="1903">
                  <c:v>4.9885999999999999</c:v>
                </c:pt>
                <c:pt idx="1904">
                  <c:v>4.9912219999999996</c:v>
                </c:pt>
                <c:pt idx="1905">
                  <c:v>4.993843</c:v>
                </c:pt>
                <c:pt idx="1906">
                  <c:v>4.9964649999999997</c:v>
                </c:pt>
                <c:pt idx="1907">
                  <c:v>4.9990860000000001</c:v>
                </c:pt>
                <c:pt idx="1908">
                  <c:v>5.0017079999999998</c:v>
                </c:pt>
                <c:pt idx="1909">
                  <c:v>5.0043290000000002</c:v>
                </c:pt>
                <c:pt idx="1910">
                  <c:v>5.0069499999999998</c:v>
                </c:pt>
                <c:pt idx="1911">
                  <c:v>5.0095720000000004</c:v>
                </c:pt>
                <c:pt idx="1912">
                  <c:v>5.0121929999999999</c:v>
                </c:pt>
                <c:pt idx="1913">
                  <c:v>5.0148149999999996</c:v>
                </c:pt>
                <c:pt idx="1914">
                  <c:v>5.017436</c:v>
                </c:pt>
                <c:pt idx="1915">
                  <c:v>5.0200579999999997</c:v>
                </c:pt>
                <c:pt idx="1916">
                  <c:v>5.0226790000000001</c:v>
                </c:pt>
                <c:pt idx="1917">
                  <c:v>5.0253009999999998</c:v>
                </c:pt>
                <c:pt idx="1918">
                  <c:v>5.0279220000000002</c:v>
                </c:pt>
                <c:pt idx="1919">
                  <c:v>5.0305429999999998</c:v>
                </c:pt>
                <c:pt idx="1920">
                  <c:v>5.0331650000000003</c:v>
                </c:pt>
                <c:pt idx="1921">
                  <c:v>5.0357859999999999</c:v>
                </c:pt>
                <c:pt idx="1922">
                  <c:v>5.0384080000000004</c:v>
                </c:pt>
                <c:pt idx="1923">
                  <c:v>5.041029</c:v>
                </c:pt>
                <c:pt idx="1924">
                  <c:v>5.0436509999999997</c:v>
                </c:pt>
                <c:pt idx="1925">
                  <c:v>5.0462720000000001</c:v>
                </c:pt>
                <c:pt idx="1926">
                  <c:v>5.0488929999999996</c:v>
                </c:pt>
                <c:pt idx="1927">
                  <c:v>5.0515150000000002</c:v>
                </c:pt>
                <c:pt idx="1928">
                  <c:v>5.0541359999999997</c:v>
                </c:pt>
                <c:pt idx="1929">
                  <c:v>5.0567580000000003</c:v>
                </c:pt>
                <c:pt idx="1930">
                  <c:v>5.0593789999999998</c:v>
                </c:pt>
                <c:pt idx="1931">
                  <c:v>5.0620010000000004</c:v>
                </c:pt>
                <c:pt idx="1932">
                  <c:v>5.064622</c:v>
                </c:pt>
                <c:pt idx="1933">
                  <c:v>5.0672439999999996</c:v>
                </c:pt>
                <c:pt idx="1934">
                  <c:v>5.0698650000000001</c:v>
                </c:pt>
                <c:pt idx="1935">
                  <c:v>5.0724859999999996</c:v>
                </c:pt>
                <c:pt idx="1936">
                  <c:v>5.0751080000000002</c:v>
                </c:pt>
                <c:pt idx="1937">
                  <c:v>5.0777289999999997</c:v>
                </c:pt>
                <c:pt idx="1938">
                  <c:v>5.0803510000000003</c:v>
                </c:pt>
                <c:pt idx="1939">
                  <c:v>5.0829719999999998</c:v>
                </c:pt>
                <c:pt idx="1940">
                  <c:v>5.0855940000000004</c:v>
                </c:pt>
                <c:pt idx="1941">
                  <c:v>5.0882149999999999</c:v>
                </c:pt>
                <c:pt idx="1942">
                  <c:v>5.0908369999999996</c:v>
                </c:pt>
                <c:pt idx="1943">
                  <c:v>5.093458</c:v>
                </c:pt>
                <c:pt idx="1944">
                  <c:v>5.0960789999999996</c:v>
                </c:pt>
                <c:pt idx="1945">
                  <c:v>5.0987010000000001</c:v>
                </c:pt>
                <c:pt idx="1946">
                  <c:v>5.1013219999999997</c:v>
                </c:pt>
                <c:pt idx="1947">
                  <c:v>5.1039440000000003</c:v>
                </c:pt>
                <c:pt idx="1948">
                  <c:v>5.1065649999999998</c:v>
                </c:pt>
                <c:pt idx="1949">
                  <c:v>5.1091870000000004</c:v>
                </c:pt>
                <c:pt idx="1950">
                  <c:v>5.1118079999999999</c:v>
                </c:pt>
                <c:pt idx="1951">
                  <c:v>5.1144290000000003</c:v>
                </c:pt>
                <c:pt idx="1952">
                  <c:v>5.117051</c:v>
                </c:pt>
                <c:pt idx="1953">
                  <c:v>5.1196719999999996</c:v>
                </c:pt>
                <c:pt idx="1954">
                  <c:v>5.1222940000000001</c:v>
                </c:pt>
                <c:pt idx="1955">
                  <c:v>5.1249149999999997</c:v>
                </c:pt>
                <c:pt idx="1956">
                  <c:v>5.1275370000000002</c:v>
                </c:pt>
                <c:pt idx="1957">
                  <c:v>5.1301579999999998</c:v>
                </c:pt>
                <c:pt idx="1958">
                  <c:v>5.1327800000000003</c:v>
                </c:pt>
                <c:pt idx="1959">
                  <c:v>5.1354009999999999</c:v>
                </c:pt>
                <c:pt idx="1960">
                  <c:v>5.1380220000000003</c:v>
                </c:pt>
                <c:pt idx="1961">
                  <c:v>5.140644</c:v>
                </c:pt>
                <c:pt idx="1962">
                  <c:v>5.1432650000000004</c:v>
                </c:pt>
                <c:pt idx="1963">
                  <c:v>5.1458870000000001</c:v>
                </c:pt>
                <c:pt idx="1964">
                  <c:v>5.1485079999999996</c:v>
                </c:pt>
                <c:pt idx="1965">
                  <c:v>5.1511300000000002</c:v>
                </c:pt>
                <c:pt idx="1966">
                  <c:v>5.1537509999999997</c:v>
                </c:pt>
                <c:pt idx="1967">
                  <c:v>5.1563730000000003</c:v>
                </c:pt>
                <c:pt idx="1968">
                  <c:v>5.1589939999999999</c:v>
                </c:pt>
                <c:pt idx="1969">
                  <c:v>5.1616150000000003</c:v>
                </c:pt>
                <c:pt idx="1970">
                  <c:v>5.164237</c:v>
                </c:pt>
                <c:pt idx="1971">
                  <c:v>5.1668580000000004</c:v>
                </c:pt>
                <c:pt idx="1972">
                  <c:v>5.1694800000000001</c:v>
                </c:pt>
                <c:pt idx="1973">
                  <c:v>5.1721009999999996</c:v>
                </c:pt>
                <c:pt idx="1974">
                  <c:v>5.1747230000000002</c:v>
                </c:pt>
                <c:pt idx="1975">
                  <c:v>5.1773439999999997</c:v>
                </c:pt>
                <c:pt idx="1976">
                  <c:v>5.1799650000000002</c:v>
                </c:pt>
                <c:pt idx="1977">
                  <c:v>5.1825869999999998</c:v>
                </c:pt>
                <c:pt idx="1978">
                  <c:v>5.1852080000000003</c:v>
                </c:pt>
                <c:pt idx="1979">
                  <c:v>5.1878289999999998</c:v>
                </c:pt>
                <c:pt idx="1980">
                  <c:v>5.1904510000000004</c:v>
                </c:pt>
                <c:pt idx="1981">
                  <c:v>5.1930730000000001</c:v>
                </c:pt>
                <c:pt idx="1982">
                  <c:v>5.1956939999999996</c:v>
                </c:pt>
                <c:pt idx="1983">
                  <c:v>5.1983160000000002</c:v>
                </c:pt>
                <c:pt idx="1984">
                  <c:v>5.2009369999999997</c:v>
                </c:pt>
                <c:pt idx="1985">
                  <c:v>5.2035580000000001</c:v>
                </c:pt>
                <c:pt idx="1986">
                  <c:v>5.2061799999999998</c:v>
                </c:pt>
                <c:pt idx="1987">
                  <c:v>5.2088010000000002</c:v>
                </c:pt>
                <c:pt idx="1988">
                  <c:v>5.2114229999999999</c:v>
                </c:pt>
                <c:pt idx="1989">
                  <c:v>5.2140440000000003</c:v>
                </c:pt>
                <c:pt idx="1990">
                  <c:v>5.216666</c:v>
                </c:pt>
                <c:pt idx="1991">
                  <c:v>5.2192869999999996</c:v>
                </c:pt>
                <c:pt idx="1992">
                  <c:v>5.2219090000000001</c:v>
                </c:pt>
                <c:pt idx="1993">
                  <c:v>5.2245299999999997</c:v>
                </c:pt>
                <c:pt idx="1994">
                  <c:v>5.2271510000000001</c:v>
                </c:pt>
                <c:pt idx="1995">
                  <c:v>5.2297729999999998</c:v>
                </c:pt>
                <c:pt idx="1996">
                  <c:v>5.2323940000000002</c:v>
                </c:pt>
                <c:pt idx="1997">
                  <c:v>5.2350159999999999</c:v>
                </c:pt>
                <c:pt idx="1998">
                  <c:v>5.2376370000000003</c:v>
                </c:pt>
                <c:pt idx="1999">
                  <c:v>5.240259</c:v>
                </c:pt>
                <c:pt idx="2000">
                  <c:v>5.2428800000000004</c:v>
                </c:pt>
                <c:pt idx="2001">
                  <c:v>5.2455020000000001</c:v>
                </c:pt>
                <c:pt idx="2002">
                  <c:v>5.2481229999999996</c:v>
                </c:pt>
                <c:pt idx="2003">
                  <c:v>5.2507440000000001</c:v>
                </c:pt>
                <c:pt idx="2004">
                  <c:v>5.2533659999999998</c:v>
                </c:pt>
                <c:pt idx="2005">
                  <c:v>5.2559870000000002</c:v>
                </c:pt>
                <c:pt idx="2006">
                  <c:v>5.2586089999999999</c:v>
                </c:pt>
                <c:pt idx="2007">
                  <c:v>5.2612300000000003</c:v>
                </c:pt>
                <c:pt idx="2008">
                  <c:v>5.263852</c:v>
                </c:pt>
                <c:pt idx="2009">
                  <c:v>5.2664730000000004</c:v>
                </c:pt>
                <c:pt idx="2010">
                  <c:v>5.2690939999999999</c:v>
                </c:pt>
                <c:pt idx="2011">
                  <c:v>5.2717159999999996</c:v>
                </c:pt>
                <c:pt idx="2012">
                  <c:v>5.2743370000000001</c:v>
                </c:pt>
                <c:pt idx="2013">
                  <c:v>5.2769579999999996</c:v>
                </c:pt>
                <c:pt idx="2014">
                  <c:v>5.2795800000000002</c:v>
                </c:pt>
                <c:pt idx="2015">
                  <c:v>5.2822019999999998</c:v>
                </c:pt>
                <c:pt idx="2016">
                  <c:v>5.2848230000000003</c:v>
                </c:pt>
                <c:pt idx="2017">
                  <c:v>5.287445</c:v>
                </c:pt>
                <c:pt idx="2018">
                  <c:v>5.2900660000000004</c:v>
                </c:pt>
                <c:pt idx="2019">
                  <c:v>5.2926869999999999</c:v>
                </c:pt>
                <c:pt idx="2020">
                  <c:v>5.2953089999999996</c:v>
                </c:pt>
                <c:pt idx="2021">
                  <c:v>5.29793</c:v>
                </c:pt>
                <c:pt idx="2022">
                  <c:v>5.3005509999999996</c:v>
                </c:pt>
                <c:pt idx="2023">
                  <c:v>5.3031730000000001</c:v>
                </c:pt>
                <c:pt idx="2024">
                  <c:v>5.3057949999999998</c:v>
                </c:pt>
                <c:pt idx="2025">
                  <c:v>5.3084160000000002</c:v>
                </c:pt>
                <c:pt idx="2026">
                  <c:v>5.3110379999999999</c:v>
                </c:pt>
                <c:pt idx="2027">
                  <c:v>5.3136590000000004</c:v>
                </c:pt>
                <c:pt idx="2028">
                  <c:v>5.3162799999999999</c:v>
                </c:pt>
                <c:pt idx="2029">
                  <c:v>5.3189019999999996</c:v>
                </c:pt>
                <c:pt idx="2030">
                  <c:v>5.321523</c:v>
                </c:pt>
                <c:pt idx="2031">
                  <c:v>5.3241449999999997</c:v>
                </c:pt>
                <c:pt idx="2032">
                  <c:v>5.3267660000000001</c:v>
                </c:pt>
                <c:pt idx="2033">
                  <c:v>5.3293879999999998</c:v>
                </c:pt>
                <c:pt idx="2034">
                  <c:v>5.3320090000000002</c:v>
                </c:pt>
                <c:pt idx="2035">
                  <c:v>5.3346299999999998</c:v>
                </c:pt>
                <c:pt idx="2036">
                  <c:v>5.3372520000000003</c:v>
                </c:pt>
                <c:pt idx="2037">
                  <c:v>5.3398729999999999</c:v>
                </c:pt>
                <c:pt idx="2038">
                  <c:v>5.3424940000000003</c:v>
                </c:pt>
                <c:pt idx="2039">
                  <c:v>5.345116</c:v>
                </c:pt>
                <c:pt idx="2040">
                  <c:v>5.3477379999999997</c:v>
                </c:pt>
                <c:pt idx="2041">
                  <c:v>5.3503590000000001</c:v>
                </c:pt>
                <c:pt idx="2042">
                  <c:v>5.3529809999999998</c:v>
                </c:pt>
                <c:pt idx="2043">
                  <c:v>5.3556020000000002</c:v>
                </c:pt>
                <c:pt idx="2044">
                  <c:v>5.3582229999999997</c:v>
                </c:pt>
                <c:pt idx="2045">
                  <c:v>5.3608450000000003</c:v>
                </c:pt>
                <c:pt idx="2046">
                  <c:v>5.3634659999999998</c:v>
                </c:pt>
                <c:pt idx="2047">
                  <c:v>5.3660870000000003</c:v>
                </c:pt>
                <c:pt idx="2048">
                  <c:v>5.368709</c:v>
                </c:pt>
                <c:pt idx="2049">
                  <c:v>5.3713309999999996</c:v>
                </c:pt>
                <c:pt idx="2050">
                  <c:v>5.3739520000000001</c:v>
                </c:pt>
                <c:pt idx="2051">
                  <c:v>5.3765739999999997</c:v>
                </c:pt>
                <c:pt idx="2052">
                  <c:v>5.3791950000000002</c:v>
                </c:pt>
                <c:pt idx="2053">
                  <c:v>5.3818159999999997</c:v>
                </c:pt>
                <c:pt idx="2054">
                  <c:v>5.3844380000000003</c:v>
                </c:pt>
                <c:pt idx="2055">
                  <c:v>5.3870589999999998</c:v>
                </c:pt>
                <c:pt idx="2056">
                  <c:v>5.3896800000000002</c:v>
                </c:pt>
                <c:pt idx="2057">
                  <c:v>5.3923019999999999</c:v>
                </c:pt>
                <c:pt idx="2058">
                  <c:v>5.3949239999999996</c:v>
                </c:pt>
                <c:pt idx="2059">
                  <c:v>5.397545</c:v>
                </c:pt>
                <c:pt idx="2060">
                  <c:v>5.4001669999999997</c:v>
                </c:pt>
                <c:pt idx="2061">
                  <c:v>5.4027880000000001</c:v>
                </c:pt>
                <c:pt idx="2062">
                  <c:v>5.4054089999999997</c:v>
                </c:pt>
                <c:pt idx="2063">
                  <c:v>5.4080310000000003</c:v>
                </c:pt>
                <c:pt idx="2064">
                  <c:v>5.4106519999999998</c:v>
                </c:pt>
                <c:pt idx="2065">
                  <c:v>5.4132730000000002</c:v>
                </c:pt>
                <c:pt idx="2066">
                  <c:v>5.4158949999999999</c:v>
                </c:pt>
                <c:pt idx="2067">
                  <c:v>5.4185169999999996</c:v>
                </c:pt>
                <c:pt idx="2068">
                  <c:v>5.421138</c:v>
                </c:pt>
                <c:pt idx="2069">
                  <c:v>5.4237590000000004</c:v>
                </c:pt>
                <c:pt idx="2070">
                  <c:v>5.4263810000000001</c:v>
                </c:pt>
                <c:pt idx="2071">
                  <c:v>5.4290019999999997</c:v>
                </c:pt>
                <c:pt idx="2072">
                  <c:v>5.4316230000000001</c:v>
                </c:pt>
                <c:pt idx="2073">
                  <c:v>5.4342449999999998</c:v>
                </c:pt>
                <c:pt idx="2074">
                  <c:v>5.4368670000000003</c:v>
                </c:pt>
                <c:pt idx="2075">
                  <c:v>5.4394879999999999</c:v>
                </c:pt>
                <c:pt idx="2076">
                  <c:v>5.4421099999999996</c:v>
                </c:pt>
                <c:pt idx="2077">
                  <c:v>5.444731</c:v>
                </c:pt>
                <c:pt idx="2078">
                  <c:v>5.4473520000000004</c:v>
                </c:pt>
                <c:pt idx="2079">
                  <c:v>5.4499740000000001</c:v>
                </c:pt>
                <c:pt idx="2080">
                  <c:v>5.4525949999999996</c:v>
                </c:pt>
                <c:pt idx="2081">
                  <c:v>5.4552160000000001</c:v>
                </c:pt>
                <c:pt idx="2082">
                  <c:v>5.4578379999999997</c:v>
                </c:pt>
                <c:pt idx="2083">
                  <c:v>5.4604600000000003</c:v>
                </c:pt>
                <c:pt idx="2084">
                  <c:v>5.4630809999999999</c:v>
                </c:pt>
                <c:pt idx="2085">
                  <c:v>5.4657030000000004</c:v>
                </c:pt>
                <c:pt idx="2086">
                  <c:v>5.468324</c:v>
                </c:pt>
                <c:pt idx="2087">
                  <c:v>5.4709450000000004</c:v>
                </c:pt>
                <c:pt idx="2088">
                  <c:v>5.4735670000000001</c:v>
                </c:pt>
                <c:pt idx="2089">
                  <c:v>5.4761879999999996</c:v>
                </c:pt>
                <c:pt idx="2090">
                  <c:v>5.478809</c:v>
                </c:pt>
                <c:pt idx="2091">
                  <c:v>5.4814309999999997</c:v>
                </c:pt>
                <c:pt idx="2092">
                  <c:v>5.4840530000000003</c:v>
                </c:pt>
                <c:pt idx="2093">
                  <c:v>5.4866739999999998</c:v>
                </c:pt>
                <c:pt idx="2094">
                  <c:v>5.4892950000000003</c:v>
                </c:pt>
                <c:pt idx="2095">
                  <c:v>5.4919169999999999</c:v>
                </c:pt>
                <c:pt idx="2096">
                  <c:v>5.4945380000000004</c:v>
                </c:pt>
                <c:pt idx="2097">
                  <c:v>5.4971589999999999</c:v>
                </c:pt>
                <c:pt idx="2098">
                  <c:v>5.4997809999999996</c:v>
                </c:pt>
                <c:pt idx="2099">
                  <c:v>5.502402</c:v>
                </c:pt>
                <c:pt idx="2100">
                  <c:v>5.5050239999999997</c:v>
                </c:pt>
                <c:pt idx="2101">
                  <c:v>5.5076460000000003</c:v>
                </c:pt>
                <c:pt idx="2102">
                  <c:v>5.5102669999999998</c:v>
                </c:pt>
                <c:pt idx="2103">
                  <c:v>5.5128880000000002</c:v>
                </c:pt>
                <c:pt idx="2104">
                  <c:v>5.5155099999999999</c:v>
                </c:pt>
                <c:pt idx="2105">
                  <c:v>5.5181310000000003</c:v>
                </c:pt>
                <c:pt idx="2106">
                  <c:v>5.5207519999999999</c:v>
                </c:pt>
                <c:pt idx="2107">
                  <c:v>5.5233739999999996</c:v>
                </c:pt>
                <c:pt idx="2108">
                  <c:v>5.525995</c:v>
                </c:pt>
                <c:pt idx="2109">
                  <c:v>5.5286169999999997</c:v>
                </c:pt>
                <c:pt idx="2110">
                  <c:v>5.5312390000000002</c:v>
                </c:pt>
                <c:pt idx="2111">
                  <c:v>5.5338599999999998</c:v>
                </c:pt>
                <c:pt idx="2112">
                  <c:v>5.5364810000000002</c:v>
                </c:pt>
                <c:pt idx="2113">
                  <c:v>5.5391029999999999</c:v>
                </c:pt>
                <c:pt idx="2114">
                  <c:v>5.5417240000000003</c:v>
                </c:pt>
                <c:pt idx="2115">
                  <c:v>5.5443449999999999</c:v>
                </c:pt>
                <c:pt idx="2116">
                  <c:v>5.5469670000000004</c:v>
                </c:pt>
                <c:pt idx="2117">
                  <c:v>5.5495890000000001</c:v>
                </c:pt>
                <c:pt idx="2118">
                  <c:v>5.5522099999999996</c:v>
                </c:pt>
                <c:pt idx="2119">
                  <c:v>5.5548320000000002</c:v>
                </c:pt>
                <c:pt idx="2120">
                  <c:v>5.5574529999999998</c:v>
                </c:pt>
                <c:pt idx="2121">
                  <c:v>5.5600740000000002</c:v>
                </c:pt>
                <c:pt idx="2122">
                  <c:v>5.5626959999999999</c:v>
                </c:pt>
                <c:pt idx="2123">
                  <c:v>5.5653170000000003</c:v>
                </c:pt>
                <c:pt idx="2124">
                  <c:v>5.5679379999999998</c:v>
                </c:pt>
                <c:pt idx="2125">
                  <c:v>5.5705600000000004</c:v>
                </c:pt>
                <c:pt idx="2126">
                  <c:v>5.5731820000000001</c:v>
                </c:pt>
                <c:pt idx="2127">
                  <c:v>5.5758029999999996</c:v>
                </c:pt>
                <c:pt idx="2128">
                  <c:v>5.578424</c:v>
                </c:pt>
                <c:pt idx="2129">
                  <c:v>5.5810459999999997</c:v>
                </c:pt>
                <c:pt idx="2130">
                  <c:v>5.5836670000000002</c:v>
                </c:pt>
                <c:pt idx="2131">
                  <c:v>5.5862879999999997</c:v>
                </c:pt>
                <c:pt idx="2132">
                  <c:v>5.5889100000000003</c:v>
                </c:pt>
                <c:pt idx="2133">
                  <c:v>5.5915309999999998</c:v>
                </c:pt>
                <c:pt idx="2134">
                  <c:v>5.5941530000000004</c:v>
                </c:pt>
                <c:pt idx="2135">
                  <c:v>5.5967750000000001</c:v>
                </c:pt>
                <c:pt idx="2136">
                  <c:v>5.5993959999999996</c:v>
                </c:pt>
                <c:pt idx="2137">
                  <c:v>5.602017</c:v>
                </c:pt>
                <c:pt idx="2138">
                  <c:v>5.6046389999999997</c:v>
                </c:pt>
                <c:pt idx="2139">
                  <c:v>5.6072600000000001</c:v>
                </c:pt>
                <c:pt idx="2140">
                  <c:v>5.6098809999999997</c:v>
                </c:pt>
                <c:pt idx="2141">
                  <c:v>5.6125030000000002</c:v>
                </c:pt>
                <c:pt idx="2142">
                  <c:v>5.6151239999999998</c:v>
                </c:pt>
                <c:pt idx="2143">
                  <c:v>5.6177460000000004</c:v>
                </c:pt>
                <c:pt idx="2144">
                  <c:v>5.620368</c:v>
                </c:pt>
                <c:pt idx="2145">
                  <c:v>5.6229889999999996</c:v>
                </c:pt>
                <c:pt idx="2146">
                  <c:v>5.62561</c:v>
                </c:pt>
                <c:pt idx="2147">
                  <c:v>5.6282319999999997</c:v>
                </c:pt>
                <c:pt idx="2148">
                  <c:v>5.6308530000000001</c:v>
                </c:pt>
                <c:pt idx="2149">
                  <c:v>5.6334739999999996</c:v>
                </c:pt>
                <c:pt idx="2150">
                  <c:v>5.6360960000000002</c:v>
                </c:pt>
                <c:pt idx="2151">
                  <c:v>5.6387169999999998</c:v>
                </c:pt>
                <c:pt idx="2152">
                  <c:v>5.6413390000000003</c:v>
                </c:pt>
                <c:pt idx="2153">
                  <c:v>5.6439599999999999</c:v>
                </c:pt>
                <c:pt idx="2154">
                  <c:v>5.6465820000000004</c:v>
                </c:pt>
                <c:pt idx="2155">
                  <c:v>5.649203</c:v>
                </c:pt>
                <c:pt idx="2156">
                  <c:v>5.6518240000000004</c:v>
                </c:pt>
                <c:pt idx="2157">
                  <c:v>5.6544460000000001</c:v>
                </c:pt>
                <c:pt idx="2158">
                  <c:v>5.6570669999999996</c:v>
                </c:pt>
                <c:pt idx="2159">
                  <c:v>5.6596890000000002</c:v>
                </c:pt>
                <c:pt idx="2160">
                  <c:v>5.6623109999999999</c:v>
                </c:pt>
                <c:pt idx="2161">
                  <c:v>5.6649320000000003</c:v>
                </c:pt>
                <c:pt idx="2162">
                  <c:v>5.6675529999999998</c:v>
                </c:pt>
                <c:pt idx="2163">
                  <c:v>5.6701750000000004</c:v>
                </c:pt>
                <c:pt idx="2164">
                  <c:v>5.6727959999999999</c:v>
                </c:pt>
                <c:pt idx="2165">
                  <c:v>5.6754170000000004</c:v>
                </c:pt>
                <c:pt idx="2166">
                  <c:v>5.6780390000000001</c:v>
                </c:pt>
                <c:pt idx="2167">
                  <c:v>5.6806599999999996</c:v>
                </c:pt>
                <c:pt idx="2168">
                  <c:v>5.6832820000000002</c:v>
                </c:pt>
                <c:pt idx="2169">
                  <c:v>5.6859039999999998</c:v>
                </c:pt>
                <c:pt idx="2170">
                  <c:v>5.6885250000000003</c:v>
                </c:pt>
                <c:pt idx="2171">
                  <c:v>5.6911459999999998</c:v>
                </c:pt>
                <c:pt idx="2172">
                  <c:v>5.6937680000000004</c:v>
                </c:pt>
                <c:pt idx="2173">
                  <c:v>5.6963889999999999</c:v>
                </c:pt>
                <c:pt idx="2174">
                  <c:v>5.6990100000000004</c:v>
                </c:pt>
                <c:pt idx="2175">
                  <c:v>5.701632</c:v>
                </c:pt>
                <c:pt idx="2176">
                  <c:v>5.7042529999999996</c:v>
                </c:pt>
                <c:pt idx="2177">
                  <c:v>5.7068750000000001</c:v>
                </c:pt>
                <c:pt idx="2178">
                  <c:v>5.7094959999999997</c:v>
                </c:pt>
                <c:pt idx="2179">
                  <c:v>5.7121180000000003</c:v>
                </c:pt>
                <c:pt idx="2180">
                  <c:v>5.7147389999999998</c:v>
                </c:pt>
                <c:pt idx="2181">
                  <c:v>5.7173600000000002</c:v>
                </c:pt>
                <c:pt idx="2182">
                  <c:v>5.7199819999999999</c:v>
                </c:pt>
                <c:pt idx="2183">
                  <c:v>5.7226030000000003</c:v>
                </c:pt>
                <c:pt idx="2184">
                  <c:v>5.725225</c:v>
                </c:pt>
                <c:pt idx="2185">
                  <c:v>5.7278460000000004</c:v>
                </c:pt>
                <c:pt idx="2186">
                  <c:v>5.7304680000000001</c:v>
                </c:pt>
                <c:pt idx="2187">
                  <c:v>5.7330889999999997</c:v>
                </c:pt>
                <c:pt idx="2188">
                  <c:v>5.7357110000000002</c:v>
                </c:pt>
                <c:pt idx="2189">
                  <c:v>5.7383319999999998</c:v>
                </c:pt>
                <c:pt idx="2190">
                  <c:v>5.7409530000000002</c:v>
                </c:pt>
                <c:pt idx="2191">
                  <c:v>5.7435749999999999</c:v>
                </c:pt>
                <c:pt idx="2192">
                  <c:v>5.7461960000000003</c:v>
                </c:pt>
                <c:pt idx="2193">
                  <c:v>5.748818</c:v>
                </c:pt>
                <c:pt idx="2194">
                  <c:v>5.7514390000000004</c:v>
                </c:pt>
                <c:pt idx="2195">
                  <c:v>5.7540610000000001</c:v>
                </c:pt>
                <c:pt idx="2196">
                  <c:v>5.7566819999999996</c:v>
                </c:pt>
                <c:pt idx="2197">
                  <c:v>5.7593040000000002</c:v>
                </c:pt>
                <c:pt idx="2198">
                  <c:v>5.7619249999999997</c:v>
                </c:pt>
                <c:pt idx="2199">
                  <c:v>5.7645460000000002</c:v>
                </c:pt>
                <c:pt idx="2200">
                  <c:v>5.7671679999999999</c:v>
                </c:pt>
                <c:pt idx="2201">
                  <c:v>5.7697890000000003</c:v>
                </c:pt>
                <c:pt idx="2202">
                  <c:v>5.772411</c:v>
                </c:pt>
                <c:pt idx="2203">
                  <c:v>5.7750329999999996</c:v>
                </c:pt>
                <c:pt idx="2204">
                  <c:v>5.7776540000000001</c:v>
                </c:pt>
                <c:pt idx="2205">
                  <c:v>5.7802749999999996</c:v>
                </c:pt>
                <c:pt idx="2206">
                  <c:v>5.7828970000000002</c:v>
                </c:pt>
                <c:pt idx="2207">
                  <c:v>5.7855179999999997</c:v>
                </c:pt>
                <c:pt idx="2208">
                  <c:v>5.7881390000000001</c:v>
                </c:pt>
                <c:pt idx="2209">
                  <c:v>5.7907609999999998</c:v>
                </c:pt>
                <c:pt idx="2210">
                  <c:v>5.7933820000000003</c:v>
                </c:pt>
                <c:pt idx="2211">
                  <c:v>5.7960039999999999</c:v>
                </c:pt>
                <c:pt idx="2212">
                  <c:v>5.7986250000000004</c:v>
                </c:pt>
                <c:pt idx="2213">
                  <c:v>5.801247</c:v>
                </c:pt>
                <c:pt idx="2214">
                  <c:v>5.8038679999999996</c:v>
                </c:pt>
                <c:pt idx="2215">
                  <c:v>5.806489</c:v>
                </c:pt>
                <c:pt idx="2216">
                  <c:v>5.8091109999999997</c:v>
                </c:pt>
                <c:pt idx="2217">
                  <c:v>5.8117320000000001</c:v>
                </c:pt>
                <c:pt idx="2218">
                  <c:v>5.8143539999999998</c:v>
                </c:pt>
                <c:pt idx="2219">
                  <c:v>5.8169750000000002</c:v>
                </c:pt>
                <c:pt idx="2220">
                  <c:v>5.8195969999999999</c:v>
                </c:pt>
                <c:pt idx="2221">
                  <c:v>5.8222180000000003</c:v>
                </c:pt>
                <c:pt idx="2222">
                  <c:v>5.82484</c:v>
                </c:pt>
                <c:pt idx="2223">
                  <c:v>5.8274609999999996</c:v>
                </c:pt>
                <c:pt idx="2224">
                  <c:v>5.830082</c:v>
                </c:pt>
                <c:pt idx="2225">
                  <c:v>5.8327039999999997</c:v>
                </c:pt>
                <c:pt idx="2226">
                  <c:v>5.8353250000000001</c:v>
                </c:pt>
                <c:pt idx="2227">
                  <c:v>5.8379469999999998</c:v>
                </c:pt>
                <c:pt idx="2228">
                  <c:v>5.8405680000000002</c:v>
                </c:pt>
                <c:pt idx="2229">
                  <c:v>5.8431899999999999</c:v>
                </c:pt>
                <c:pt idx="2230">
                  <c:v>5.8458110000000003</c:v>
                </c:pt>
                <c:pt idx="2231">
                  <c:v>5.848433</c:v>
                </c:pt>
                <c:pt idx="2232">
                  <c:v>5.8510540000000004</c:v>
                </c:pt>
                <c:pt idx="2233">
                  <c:v>5.853675</c:v>
                </c:pt>
                <c:pt idx="2234">
                  <c:v>5.8562969999999996</c:v>
                </c:pt>
                <c:pt idx="2235">
                  <c:v>5.8589180000000001</c:v>
                </c:pt>
                <c:pt idx="2236">
                  <c:v>5.8615399999999998</c:v>
                </c:pt>
                <c:pt idx="2237">
                  <c:v>5.8641610000000002</c:v>
                </c:pt>
                <c:pt idx="2238">
                  <c:v>5.8667829999999999</c:v>
                </c:pt>
                <c:pt idx="2239">
                  <c:v>5.8694040000000003</c:v>
                </c:pt>
                <c:pt idx="2240">
                  <c:v>5.8720249999999998</c:v>
                </c:pt>
                <c:pt idx="2241">
                  <c:v>5.8746470000000004</c:v>
                </c:pt>
                <c:pt idx="2242">
                  <c:v>5.8772679999999999</c:v>
                </c:pt>
                <c:pt idx="2243">
                  <c:v>5.8798899999999996</c:v>
                </c:pt>
                <c:pt idx="2244">
                  <c:v>5.882511</c:v>
                </c:pt>
                <c:pt idx="2245">
                  <c:v>5.8851329999999997</c:v>
                </c:pt>
                <c:pt idx="2246">
                  <c:v>5.8877540000000002</c:v>
                </c:pt>
                <c:pt idx="2247">
                  <c:v>5.8903759999999998</c:v>
                </c:pt>
                <c:pt idx="2248">
                  <c:v>5.8929970000000003</c:v>
                </c:pt>
                <c:pt idx="2249">
                  <c:v>5.8956179999999998</c:v>
                </c:pt>
                <c:pt idx="2250">
                  <c:v>5.8982400000000004</c:v>
                </c:pt>
                <c:pt idx="2251">
                  <c:v>5.9008609999999999</c:v>
                </c:pt>
                <c:pt idx="2252">
                  <c:v>5.9034829999999996</c:v>
                </c:pt>
                <c:pt idx="2253">
                  <c:v>5.906104</c:v>
                </c:pt>
                <c:pt idx="2254">
                  <c:v>5.9087259999999997</c:v>
                </c:pt>
                <c:pt idx="2255">
                  <c:v>5.9113470000000001</c:v>
                </c:pt>
                <c:pt idx="2256">
                  <c:v>5.9139689999999998</c:v>
                </c:pt>
                <c:pt idx="2257">
                  <c:v>5.9165900000000002</c:v>
                </c:pt>
                <c:pt idx="2258">
                  <c:v>5.9192109999999998</c:v>
                </c:pt>
                <c:pt idx="2259">
                  <c:v>5.9218330000000003</c:v>
                </c:pt>
                <c:pt idx="2260">
                  <c:v>5.9244539999999999</c:v>
                </c:pt>
                <c:pt idx="2261">
                  <c:v>5.9270759999999996</c:v>
                </c:pt>
                <c:pt idx="2262">
                  <c:v>5.929697</c:v>
                </c:pt>
                <c:pt idx="2263">
                  <c:v>5.9323189999999997</c:v>
                </c:pt>
                <c:pt idx="2264">
                  <c:v>5.9349400000000001</c:v>
                </c:pt>
                <c:pt idx="2265">
                  <c:v>5.9375619999999998</c:v>
                </c:pt>
                <c:pt idx="2266">
                  <c:v>5.9401830000000002</c:v>
                </c:pt>
                <c:pt idx="2267">
                  <c:v>5.9428039999999998</c:v>
                </c:pt>
                <c:pt idx="2268">
                  <c:v>5.9454260000000003</c:v>
                </c:pt>
                <c:pt idx="2269">
                  <c:v>5.9480469999999999</c:v>
                </c:pt>
                <c:pt idx="2270">
                  <c:v>5.9506690000000004</c:v>
                </c:pt>
                <c:pt idx="2271">
                  <c:v>5.95329</c:v>
                </c:pt>
                <c:pt idx="2272">
                  <c:v>5.9559119999999997</c:v>
                </c:pt>
                <c:pt idx="2273">
                  <c:v>5.9585330000000001</c:v>
                </c:pt>
                <c:pt idx="2274">
                  <c:v>5.9611539999999996</c:v>
                </c:pt>
                <c:pt idx="2275">
                  <c:v>5.9637760000000002</c:v>
                </c:pt>
                <c:pt idx="2276">
                  <c:v>5.9663969999999997</c:v>
                </c:pt>
                <c:pt idx="2277">
                  <c:v>5.9690190000000003</c:v>
                </c:pt>
                <c:pt idx="2278">
                  <c:v>5.9716399999999998</c:v>
                </c:pt>
                <c:pt idx="2279">
                  <c:v>5.9742620000000004</c:v>
                </c:pt>
                <c:pt idx="2280">
                  <c:v>5.9768829999999999</c:v>
                </c:pt>
                <c:pt idx="2281">
                  <c:v>5.9795049999999996</c:v>
                </c:pt>
                <c:pt idx="2282">
                  <c:v>5.9821260000000001</c:v>
                </c:pt>
                <c:pt idx="2283">
                  <c:v>5.9847469999999996</c:v>
                </c:pt>
                <c:pt idx="2284">
                  <c:v>5.9873690000000002</c:v>
                </c:pt>
                <c:pt idx="2285">
                  <c:v>5.9899899999999997</c:v>
                </c:pt>
                <c:pt idx="2286">
                  <c:v>5.9926120000000003</c:v>
                </c:pt>
                <c:pt idx="2287">
                  <c:v>5.9952329999999998</c:v>
                </c:pt>
                <c:pt idx="2288">
                  <c:v>5.9978550000000004</c:v>
                </c:pt>
                <c:pt idx="2289">
                  <c:v>6.0004759999999999</c:v>
                </c:pt>
                <c:pt idx="2290">
                  <c:v>6.0030979999999996</c:v>
                </c:pt>
                <c:pt idx="2291">
                  <c:v>6.005719</c:v>
                </c:pt>
                <c:pt idx="2292">
                  <c:v>6.0083399999999996</c:v>
                </c:pt>
                <c:pt idx="2293">
                  <c:v>6.0109620000000001</c:v>
                </c:pt>
                <c:pt idx="2294">
                  <c:v>6.0135829999999997</c:v>
                </c:pt>
                <c:pt idx="2295">
                  <c:v>6.0162050000000002</c:v>
                </c:pt>
                <c:pt idx="2296">
                  <c:v>6.0188259999999998</c:v>
                </c:pt>
                <c:pt idx="2297">
                  <c:v>6.0214480000000004</c:v>
                </c:pt>
                <c:pt idx="2298">
                  <c:v>6.0240689999999999</c:v>
                </c:pt>
                <c:pt idx="2299">
                  <c:v>6.0266900000000003</c:v>
                </c:pt>
                <c:pt idx="2300">
                  <c:v>6.029312</c:v>
                </c:pt>
                <c:pt idx="2301">
                  <c:v>6.0319330000000004</c:v>
                </c:pt>
                <c:pt idx="2302">
                  <c:v>6.0345550000000001</c:v>
                </c:pt>
                <c:pt idx="2303">
                  <c:v>6.0371759999999997</c:v>
                </c:pt>
                <c:pt idx="2304">
                  <c:v>6.0397980000000002</c:v>
                </c:pt>
                <c:pt idx="2305">
                  <c:v>6.0424189999999998</c:v>
                </c:pt>
                <c:pt idx="2306">
                  <c:v>6.0450410000000003</c:v>
                </c:pt>
                <c:pt idx="2307">
                  <c:v>6.0476619999999999</c:v>
                </c:pt>
                <c:pt idx="2308">
                  <c:v>6.0502830000000003</c:v>
                </c:pt>
                <c:pt idx="2309">
                  <c:v>6.052905</c:v>
                </c:pt>
                <c:pt idx="2310">
                  <c:v>6.0555260000000004</c:v>
                </c:pt>
                <c:pt idx="2311">
                  <c:v>6.0581480000000001</c:v>
                </c:pt>
                <c:pt idx="2312">
                  <c:v>6.0607689999999996</c:v>
                </c:pt>
                <c:pt idx="2313">
                  <c:v>6.0633910000000002</c:v>
                </c:pt>
                <c:pt idx="2314">
                  <c:v>6.0660119999999997</c:v>
                </c:pt>
                <c:pt idx="2315">
                  <c:v>6.0686340000000003</c:v>
                </c:pt>
                <c:pt idx="2316">
                  <c:v>6.0712549999999998</c:v>
                </c:pt>
                <c:pt idx="2317">
                  <c:v>6.0738760000000003</c:v>
                </c:pt>
                <c:pt idx="2318">
                  <c:v>6.076498</c:v>
                </c:pt>
                <c:pt idx="2319">
                  <c:v>6.0791190000000004</c:v>
                </c:pt>
                <c:pt idx="2320">
                  <c:v>6.0817410000000001</c:v>
                </c:pt>
                <c:pt idx="2321">
                  <c:v>6.0843619999999996</c:v>
                </c:pt>
                <c:pt idx="2322">
                  <c:v>6.0869840000000002</c:v>
                </c:pt>
                <c:pt idx="2323">
                  <c:v>6.0896049999999997</c:v>
                </c:pt>
                <c:pt idx="2324">
                  <c:v>6.0922270000000003</c:v>
                </c:pt>
                <c:pt idx="2325">
                  <c:v>6.0948479999999998</c:v>
                </c:pt>
                <c:pt idx="2326">
                  <c:v>6.0974690000000002</c:v>
                </c:pt>
                <c:pt idx="2327">
                  <c:v>6.1000909999999999</c:v>
                </c:pt>
                <c:pt idx="2328">
                  <c:v>6.1027120000000004</c:v>
                </c:pt>
                <c:pt idx="2329">
                  <c:v>6.105334</c:v>
                </c:pt>
                <c:pt idx="2330">
                  <c:v>6.1079549999999996</c:v>
                </c:pt>
                <c:pt idx="2331">
                  <c:v>6.1105770000000001</c:v>
                </c:pt>
                <c:pt idx="2332">
                  <c:v>6.1131979999999997</c:v>
                </c:pt>
                <c:pt idx="2333">
                  <c:v>6.1158190000000001</c:v>
                </c:pt>
                <c:pt idx="2334">
                  <c:v>6.1184409999999998</c:v>
                </c:pt>
                <c:pt idx="2335">
                  <c:v>6.1210620000000002</c:v>
                </c:pt>
                <c:pt idx="2336">
                  <c:v>6.1236839999999999</c:v>
                </c:pt>
                <c:pt idx="2337">
                  <c:v>6.1263050000000003</c:v>
                </c:pt>
                <c:pt idx="2338">
                  <c:v>6.128927</c:v>
                </c:pt>
                <c:pt idx="2339">
                  <c:v>6.1315480000000004</c:v>
                </c:pt>
                <c:pt idx="2340">
                  <c:v>6.1341700000000001</c:v>
                </c:pt>
                <c:pt idx="2341">
                  <c:v>6.1367909999999997</c:v>
                </c:pt>
                <c:pt idx="2342">
                  <c:v>6.1394120000000001</c:v>
                </c:pt>
                <c:pt idx="2343">
                  <c:v>6.1420339999999998</c:v>
                </c:pt>
                <c:pt idx="2344">
                  <c:v>6.1446550000000002</c:v>
                </c:pt>
                <c:pt idx="2345">
                  <c:v>6.1472769999999999</c:v>
                </c:pt>
                <c:pt idx="2346">
                  <c:v>6.1498980000000003</c:v>
                </c:pt>
                <c:pt idx="2347">
                  <c:v>6.15252</c:v>
                </c:pt>
                <c:pt idx="2348">
                  <c:v>6.1551410000000004</c:v>
                </c:pt>
                <c:pt idx="2349">
                  <c:v>6.1577630000000001</c:v>
                </c:pt>
                <c:pt idx="2350">
                  <c:v>6.1603839999999996</c:v>
                </c:pt>
                <c:pt idx="2351">
                  <c:v>6.1630050000000001</c:v>
                </c:pt>
                <c:pt idx="2352">
                  <c:v>6.1656269999999997</c:v>
                </c:pt>
                <c:pt idx="2353">
                  <c:v>6.1682480000000002</c:v>
                </c:pt>
                <c:pt idx="2354">
                  <c:v>6.1708699999999999</c:v>
                </c:pt>
                <c:pt idx="2355">
                  <c:v>6.1734910000000003</c:v>
                </c:pt>
                <c:pt idx="2356">
                  <c:v>6.176113</c:v>
                </c:pt>
                <c:pt idx="2357">
                  <c:v>6.1787340000000004</c:v>
                </c:pt>
                <c:pt idx="2358">
                  <c:v>6.1813549999999999</c:v>
                </c:pt>
                <c:pt idx="2359">
                  <c:v>6.1839769999999996</c:v>
                </c:pt>
                <c:pt idx="2360">
                  <c:v>6.186598</c:v>
                </c:pt>
                <c:pt idx="2361">
                  <c:v>6.1892199999999997</c:v>
                </c:pt>
                <c:pt idx="2362">
                  <c:v>6.1918410000000002</c:v>
                </c:pt>
                <c:pt idx="2363">
                  <c:v>6.1944629999999998</c:v>
                </c:pt>
                <c:pt idx="2364">
                  <c:v>6.1970840000000003</c:v>
                </c:pt>
                <c:pt idx="2365">
                  <c:v>6.1997059999999999</c:v>
                </c:pt>
                <c:pt idx="2366">
                  <c:v>6.2023270000000004</c:v>
                </c:pt>
                <c:pt idx="2367">
                  <c:v>6.2049479999999999</c:v>
                </c:pt>
                <c:pt idx="2368">
                  <c:v>6.2075699999999996</c:v>
                </c:pt>
                <c:pt idx="2369">
                  <c:v>6.210191</c:v>
                </c:pt>
                <c:pt idx="2370">
                  <c:v>6.2128129999999997</c:v>
                </c:pt>
                <c:pt idx="2371">
                  <c:v>6.2154340000000001</c:v>
                </c:pt>
                <c:pt idx="2372">
                  <c:v>6.2180559999999998</c:v>
                </c:pt>
                <c:pt idx="2373">
                  <c:v>6.2206770000000002</c:v>
                </c:pt>
                <c:pt idx="2374">
                  <c:v>6.2232989999999999</c:v>
                </c:pt>
                <c:pt idx="2375">
                  <c:v>6.2259200000000003</c:v>
                </c:pt>
                <c:pt idx="2376">
                  <c:v>6.2285409999999999</c:v>
                </c:pt>
                <c:pt idx="2377">
                  <c:v>6.2311629999999996</c:v>
                </c:pt>
                <c:pt idx="2378">
                  <c:v>6.233784</c:v>
                </c:pt>
                <c:pt idx="2379">
                  <c:v>6.2364059999999997</c:v>
                </c:pt>
                <c:pt idx="2380">
                  <c:v>6.2390270000000001</c:v>
                </c:pt>
                <c:pt idx="2381">
                  <c:v>6.2416489999999998</c:v>
                </c:pt>
                <c:pt idx="2382">
                  <c:v>6.2442700000000002</c:v>
                </c:pt>
                <c:pt idx="2383">
                  <c:v>6.2468909999999997</c:v>
                </c:pt>
                <c:pt idx="2384">
                  <c:v>6.2495130000000003</c:v>
                </c:pt>
                <c:pt idx="2385">
                  <c:v>6.2521339999999999</c:v>
                </c:pt>
                <c:pt idx="2386">
                  <c:v>6.2547560000000004</c:v>
                </c:pt>
                <c:pt idx="2387">
                  <c:v>6.257377</c:v>
                </c:pt>
                <c:pt idx="2388">
                  <c:v>6.2599989999999996</c:v>
                </c:pt>
                <c:pt idx="2389">
                  <c:v>6.2626200000000001</c:v>
                </c:pt>
                <c:pt idx="2390">
                  <c:v>6.2652419999999998</c:v>
                </c:pt>
                <c:pt idx="2391">
                  <c:v>6.2678630000000002</c:v>
                </c:pt>
                <c:pt idx="2392">
                  <c:v>6.2704839999999997</c:v>
                </c:pt>
                <c:pt idx="2393">
                  <c:v>6.2731060000000003</c:v>
                </c:pt>
                <c:pt idx="2394">
                  <c:v>6.2757269999999998</c:v>
                </c:pt>
                <c:pt idx="2395">
                  <c:v>6.2783490000000004</c:v>
                </c:pt>
                <c:pt idx="2396">
                  <c:v>6.2809699999999999</c:v>
                </c:pt>
                <c:pt idx="2397">
                  <c:v>6.2835919999999996</c:v>
                </c:pt>
                <c:pt idx="2398">
                  <c:v>6.2862130000000001</c:v>
                </c:pt>
                <c:pt idx="2399">
                  <c:v>6.2888349999999997</c:v>
                </c:pt>
                <c:pt idx="2400">
                  <c:v>6.2914560000000002</c:v>
                </c:pt>
                <c:pt idx="2401">
                  <c:v>6.2940769999999997</c:v>
                </c:pt>
                <c:pt idx="2402">
                  <c:v>6.2966990000000003</c:v>
                </c:pt>
                <c:pt idx="2403">
                  <c:v>6.2993199999999998</c:v>
                </c:pt>
                <c:pt idx="2404">
                  <c:v>6.3019420000000004</c:v>
                </c:pt>
                <c:pt idx="2405">
                  <c:v>6.3045629999999999</c:v>
                </c:pt>
                <c:pt idx="2406">
                  <c:v>6.3071849999999996</c:v>
                </c:pt>
                <c:pt idx="2407">
                  <c:v>6.309806</c:v>
                </c:pt>
                <c:pt idx="2408">
                  <c:v>6.3124279999999997</c:v>
                </c:pt>
                <c:pt idx="2409">
                  <c:v>6.3150490000000001</c:v>
                </c:pt>
                <c:pt idx="2410">
                  <c:v>6.3176699999999997</c:v>
                </c:pt>
                <c:pt idx="2411">
                  <c:v>6.3202920000000002</c:v>
                </c:pt>
                <c:pt idx="2412">
                  <c:v>6.3229129999999998</c:v>
                </c:pt>
                <c:pt idx="2413">
                  <c:v>6.3255350000000004</c:v>
                </c:pt>
                <c:pt idx="2414">
                  <c:v>6.3281559999999999</c:v>
                </c:pt>
                <c:pt idx="2415">
                  <c:v>6.3307779999999996</c:v>
                </c:pt>
                <c:pt idx="2416">
                  <c:v>6.333399</c:v>
                </c:pt>
                <c:pt idx="2417">
                  <c:v>6.3360200000000004</c:v>
                </c:pt>
                <c:pt idx="2418">
                  <c:v>6.3386420000000001</c:v>
                </c:pt>
                <c:pt idx="2419">
                  <c:v>6.3412629999999996</c:v>
                </c:pt>
                <c:pt idx="2420">
                  <c:v>6.3438850000000002</c:v>
                </c:pt>
                <c:pt idx="2421">
                  <c:v>6.3465059999999998</c:v>
                </c:pt>
                <c:pt idx="2422">
                  <c:v>6.3491280000000003</c:v>
                </c:pt>
                <c:pt idx="2423">
                  <c:v>6.3517489999999999</c:v>
                </c:pt>
                <c:pt idx="2424">
                  <c:v>6.3543710000000004</c:v>
                </c:pt>
                <c:pt idx="2425">
                  <c:v>6.356992</c:v>
                </c:pt>
                <c:pt idx="2426">
                  <c:v>6.3596130000000004</c:v>
                </c:pt>
                <c:pt idx="2427">
                  <c:v>6.3622350000000001</c:v>
                </c:pt>
                <c:pt idx="2428">
                  <c:v>6.3648559999999996</c:v>
                </c:pt>
                <c:pt idx="2429">
                  <c:v>6.3674780000000002</c:v>
                </c:pt>
                <c:pt idx="2430">
                  <c:v>6.3700989999999997</c:v>
                </c:pt>
                <c:pt idx="2431">
                  <c:v>6.3727210000000003</c:v>
                </c:pt>
                <c:pt idx="2432">
                  <c:v>6.3753419999999998</c:v>
                </c:pt>
                <c:pt idx="2433">
                  <c:v>6.3779640000000004</c:v>
                </c:pt>
                <c:pt idx="2434">
                  <c:v>6.380585</c:v>
                </c:pt>
                <c:pt idx="2435">
                  <c:v>6.3832060000000004</c:v>
                </c:pt>
                <c:pt idx="2436">
                  <c:v>6.3858280000000001</c:v>
                </c:pt>
                <c:pt idx="2437">
                  <c:v>6.3884489999999996</c:v>
                </c:pt>
                <c:pt idx="2438">
                  <c:v>6.3910710000000002</c:v>
                </c:pt>
                <c:pt idx="2439">
                  <c:v>6.3936919999999997</c:v>
                </c:pt>
                <c:pt idx="2440">
                  <c:v>6.3963140000000003</c:v>
                </c:pt>
                <c:pt idx="2441">
                  <c:v>6.3989349999999998</c:v>
                </c:pt>
                <c:pt idx="2442">
                  <c:v>6.4015560000000002</c:v>
                </c:pt>
                <c:pt idx="2443">
                  <c:v>6.4041779999999999</c:v>
                </c:pt>
                <c:pt idx="2444">
                  <c:v>6.4067990000000004</c:v>
                </c:pt>
                <c:pt idx="2445">
                  <c:v>6.409421</c:v>
                </c:pt>
                <c:pt idx="2446">
                  <c:v>6.4120419999999996</c:v>
                </c:pt>
                <c:pt idx="2447">
                  <c:v>6.4146640000000001</c:v>
                </c:pt>
                <c:pt idx="2448">
                  <c:v>6.4172849999999997</c:v>
                </c:pt>
                <c:pt idx="2449">
                  <c:v>6.4199070000000003</c:v>
                </c:pt>
                <c:pt idx="2450">
                  <c:v>6.4225279999999998</c:v>
                </c:pt>
                <c:pt idx="2451">
                  <c:v>6.4251490000000002</c:v>
                </c:pt>
                <c:pt idx="2452">
                  <c:v>6.4277709999999999</c:v>
                </c:pt>
                <c:pt idx="2453">
                  <c:v>6.4303920000000003</c:v>
                </c:pt>
                <c:pt idx="2454">
                  <c:v>6.433014</c:v>
                </c:pt>
                <c:pt idx="2455">
                  <c:v>6.4356350000000004</c:v>
                </c:pt>
                <c:pt idx="2456">
                  <c:v>6.4382570000000001</c:v>
                </c:pt>
                <c:pt idx="2457">
                  <c:v>6.4408779999999997</c:v>
                </c:pt>
                <c:pt idx="2458">
                  <c:v>6.4435000000000002</c:v>
                </c:pt>
                <c:pt idx="2459">
                  <c:v>6.4461209999999998</c:v>
                </c:pt>
                <c:pt idx="2460">
                  <c:v>6.4487420000000002</c:v>
                </c:pt>
                <c:pt idx="2461">
                  <c:v>6.4513639999999999</c:v>
                </c:pt>
                <c:pt idx="2462">
                  <c:v>6.4539850000000003</c:v>
                </c:pt>
                <c:pt idx="2463">
                  <c:v>6.456607</c:v>
                </c:pt>
                <c:pt idx="2464">
                  <c:v>6.4592280000000004</c:v>
                </c:pt>
                <c:pt idx="2465">
                  <c:v>6.4618500000000001</c:v>
                </c:pt>
                <c:pt idx="2466">
                  <c:v>6.4644709999999996</c:v>
                </c:pt>
                <c:pt idx="2467">
                  <c:v>6.4670930000000002</c:v>
                </c:pt>
                <c:pt idx="2468">
                  <c:v>6.4697139999999997</c:v>
                </c:pt>
                <c:pt idx="2469">
                  <c:v>6.4723350000000002</c:v>
                </c:pt>
                <c:pt idx="2470">
                  <c:v>6.4749569999999999</c:v>
                </c:pt>
                <c:pt idx="2471">
                  <c:v>6.4775780000000003</c:v>
                </c:pt>
                <c:pt idx="2472">
                  <c:v>6.4802</c:v>
                </c:pt>
                <c:pt idx="2473">
                  <c:v>6.4828210000000004</c:v>
                </c:pt>
                <c:pt idx="2474">
                  <c:v>6.4854430000000001</c:v>
                </c:pt>
                <c:pt idx="2475">
                  <c:v>6.4880639999999996</c:v>
                </c:pt>
                <c:pt idx="2476">
                  <c:v>6.490685</c:v>
                </c:pt>
                <c:pt idx="2477">
                  <c:v>6.4933069999999997</c:v>
                </c:pt>
                <c:pt idx="2478">
                  <c:v>6.4959280000000001</c:v>
                </c:pt>
                <c:pt idx="2479">
                  <c:v>6.4985499999999998</c:v>
                </c:pt>
                <c:pt idx="2480">
                  <c:v>6.5011710000000003</c:v>
                </c:pt>
                <c:pt idx="2481">
                  <c:v>6.5037929999999999</c:v>
                </c:pt>
                <c:pt idx="2482">
                  <c:v>6.5064140000000004</c:v>
                </c:pt>
                <c:pt idx="2483">
                  <c:v>6.509036</c:v>
                </c:pt>
                <c:pt idx="2484">
                  <c:v>6.5116569999999996</c:v>
                </c:pt>
                <c:pt idx="2485">
                  <c:v>6.514278</c:v>
                </c:pt>
                <c:pt idx="2486">
                  <c:v>6.5168999999999997</c:v>
                </c:pt>
                <c:pt idx="2487">
                  <c:v>6.5195210000000001</c:v>
                </c:pt>
                <c:pt idx="2488">
                  <c:v>6.5221429999999998</c:v>
                </c:pt>
                <c:pt idx="2489">
                  <c:v>6.5247640000000002</c:v>
                </c:pt>
                <c:pt idx="2490">
                  <c:v>6.5273859999999999</c:v>
                </c:pt>
                <c:pt idx="2491">
                  <c:v>6.5300070000000003</c:v>
                </c:pt>
                <c:pt idx="2492">
                  <c:v>6.532629</c:v>
                </c:pt>
                <c:pt idx="2493">
                  <c:v>6.5352499999999996</c:v>
                </c:pt>
                <c:pt idx="2494">
                  <c:v>6.537871</c:v>
                </c:pt>
                <c:pt idx="2495">
                  <c:v>6.5404929999999997</c:v>
                </c:pt>
                <c:pt idx="2496">
                  <c:v>6.5431140000000001</c:v>
                </c:pt>
                <c:pt idx="2497">
                  <c:v>6.5457359999999998</c:v>
                </c:pt>
                <c:pt idx="2498">
                  <c:v>6.5483570000000002</c:v>
                </c:pt>
                <c:pt idx="2499">
                  <c:v>6.5509789999999999</c:v>
                </c:pt>
                <c:pt idx="2500">
                  <c:v>6.5536000000000003</c:v>
                </c:pt>
                <c:pt idx="2501">
                  <c:v>6.5562209999999999</c:v>
                </c:pt>
                <c:pt idx="2502">
                  <c:v>6.5588430000000004</c:v>
                </c:pt>
                <c:pt idx="2503">
                  <c:v>6.561464</c:v>
                </c:pt>
                <c:pt idx="2504">
                  <c:v>6.5640850000000004</c:v>
                </c:pt>
                <c:pt idx="2505">
                  <c:v>6.5667070000000001</c:v>
                </c:pt>
                <c:pt idx="2506">
                  <c:v>6.5693289999999998</c:v>
                </c:pt>
                <c:pt idx="2507">
                  <c:v>6.5719500000000002</c:v>
                </c:pt>
                <c:pt idx="2508">
                  <c:v>6.5745719999999999</c:v>
                </c:pt>
                <c:pt idx="2509">
                  <c:v>6.5771930000000003</c:v>
                </c:pt>
                <c:pt idx="2510">
                  <c:v>6.5798139999999998</c:v>
                </c:pt>
                <c:pt idx="2511">
                  <c:v>6.5824360000000004</c:v>
                </c:pt>
                <c:pt idx="2512">
                  <c:v>6.5850569999999999</c:v>
                </c:pt>
                <c:pt idx="2513">
                  <c:v>6.5876789999999996</c:v>
                </c:pt>
                <c:pt idx="2514">
                  <c:v>6.5903</c:v>
                </c:pt>
                <c:pt idx="2515">
                  <c:v>6.5929219999999997</c:v>
                </c:pt>
                <c:pt idx="2516">
                  <c:v>6.5955430000000002</c:v>
                </c:pt>
                <c:pt idx="2517">
                  <c:v>6.5981649999999998</c:v>
                </c:pt>
                <c:pt idx="2518">
                  <c:v>6.6007860000000003</c:v>
                </c:pt>
                <c:pt idx="2519">
                  <c:v>6.6034069999999998</c:v>
                </c:pt>
                <c:pt idx="2520">
                  <c:v>6.6060290000000004</c:v>
                </c:pt>
                <c:pt idx="2521">
                  <c:v>6.6086499999999999</c:v>
                </c:pt>
                <c:pt idx="2522">
                  <c:v>6.6112719999999996</c:v>
                </c:pt>
                <c:pt idx="2523">
                  <c:v>6.613893</c:v>
                </c:pt>
                <c:pt idx="2524">
                  <c:v>6.6165149999999997</c:v>
                </c:pt>
                <c:pt idx="2525">
                  <c:v>6.6191360000000001</c:v>
                </c:pt>
                <c:pt idx="2526">
                  <c:v>6.6217579999999998</c:v>
                </c:pt>
                <c:pt idx="2527">
                  <c:v>6.6243790000000002</c:v>
                </c:pt>
                <c:pt idx="2528">
                  <c:v>6.6269999999999998</c:v>
                </c:pt>
                <c:pt idx="2529">
                  <c:v>6.6296220000000003</c:v>
                </c:pt>
                <c:pt idx="2530">
                  <c:v>6.6322429999999999</c:v>
                </c:pt>
                <c:pt idx="2531">
                  <c:v>6.6348649999999996</c:v>
                </c:pt>
                <c:pt idx="2532">
                  <c:v>6.637486</c:v>
                </c:pt>
                <c:pt idx="2533">
                  <c:v>6.6401079999999997</c:v>
                </c:pt>
                <c:pt idx="2534">
                  <c:v>6.6427290000000001</c:v>
                </c:pt>
                <c:pt idx="2535">
                  <c:v>6.6453499999999996</c:v>
                </c:pt>
                <c:pt idx="2536">
                  <c:v>6.6479720000000002</c:v>
                </c:pt>
                <c:pt idx="2537">
                  <c:v>6.6505929999999998</c:v>
                </c:pt>
                <c:pt idx="2538">
                  <c:v>6.6532140000000002</c:v>
                </c:pt>
                <c:pt idx="2539">
                  <c:v>6.6558359999999999</c:v>
                </c:pt>
                <c:pt idx="2540">
                  <c:v>6.6584580000000004</c:v>
                </c:pt>
                <c:pt idx="2541">
                  <c:v>6.661079</c:v>
                </c:pt>
                <c:pt idx="2542">
                  <c:v>6.6637009999999997</c:v>
                </c:pt>
                <c:pt idx="2543">
                  <c:v>6.6663220000000001</c:v>
                </c:pt>
                <c:pt idx="2544">
                  <c:v>6.6689429999999996</c:v>
                </c:pt>
                <c:pt idx="2545">
                  <c:v>6.6715650000000002</c:v>
                </c:pt>
                <c:pt idx="2546">
                  <c:v>6.6741859999999997</c:v>
                </c:pt>
                <c:pt idx="2547">
                  <c:v>6.6768070000000002</c:v>
                </c:pt>
                <c:pt idx="2548">
                  <c:v>6.6794289999999998</c:v>
                </c:pt>
                <c:pt idx="2549">
                  <c:v>6.6820510000000004</c:v>
                </c:pt>
                <c:pt idx="2550">
                  <c:v>6.6846719999999999</c:v>
                </c:pt>
                <c:pt idx="2551">
                  <c:v>6.6872939999999996</c:v>
                </c:pt>
                <c:pt idx="2552">
                  <c:v>6.6899150000000001</c:v>
                </c:pt>
                <c:pt idx="2553">
                  <c:v>6.6925359999999996</c:v>
                </c:pt>
                <c:pt idx="2554">
                  <c:v>6.6951580000000002</c:v>
                </c:pt>
                <c:pt idx="2555">
                  <c:v>6.6977789999999997</c:v>
                </c:pt>
                <c:pt idx="2556">
                  <c:v>6.7004010000000003</c:v>
                </c:pt>
                <c:pt idx="2557">
                  <c:v>6.7030219999999998</c:v>
                </c:pt>
                <c:pt idx="2558">
                  <c:v>6.7056440000000004</c:v>
                </c:pt>
                <c:pt idx="2559">
                  <c:v>6.7082649999999999</c:v>
                </c:pt>
                <c:pt idx="2560">
                  <c:v>6.7108860000000004</c:v>
                </c:pt>
                <c:pt idx="2561">
                  <c:v>6.713508</c:v>
                </c:pt>
                <c:pt idx="2562">
                  <c:v>6.7161289999999996</c:v>
                </c:pt>
                <c:pt idx="2563">
                  <c:v>6.71875</c:v>
                </c:pt>
                <c:pt idx="2564">
                  <c:v>6.7213719999999997</c:v>
                </c:pt>
                <c:pt idx="2565">
                  <c:v>6.7239940000000002</c:v>
                </c:pt>
                <c:pt idx="2566">
                  <c:v>6.7266149999999998</c:v>
                </c:pt>
                <c:pt idx="2567">
                  <c:v>6.7292370000000004</c:v>
                </c:pt>
                <c:pt idx="2568">
                  <c:v>6.7318579999999999</c:v>
                </c:pt>
                <c:pt idx="2569">
                  <c:v>6.7344790000000003</c:v>
                </c:pt>
                <c:pt idx="2570">
                  <c:v>6.737101</c:v>
                </c:pt>
                <c:pt idx="2571">
                  <c:v>6.7397220000000004</c:v>
                </c:pt>
                <c:pt idx="2572">
                  <c:v>6.742343</c:v>
                </c:pt>
                <c:pt idx="2573">
                  <c:v>6.7449649999999997</c:v>
                </c:pt>
                <c:pt idx="2574">
                  <c:v>6.7475870000000002</c:v>
                </c:pt>
                <c:pt idx="2575">
                  <c:v>6.7502079999999998</c:v>
                </c:pt>
                <c:pt idx="2576">
                  <c:v>6.7528300000000003</c:v>
                </c:pt>
                <c:pt idx="2577">
                  <c:v>6.7554509999999999</c:v>
                </c:pt>
                <c:pt idx="2578">
                  <c:v>6.7580720000000003</c:v>
                </c:pt>
                <c:pt idx="2579">
                  <c:v>6.760694</c:v>
                </c:pt>
                <c:pt idx="2580">
                  <c:v>6.7633150000000004</c:v>
                </c:pt>
                <c:pt idx="2581">
                  <c:v>6.765936</c:v>
                </c:pt>
                <c:pt idx="2582">
                  <c:v>6.7685579999999996</c:v>
                </c:pt>
                <c:pt idx="2583">
                  <c:v>6.7711800000000002</c:v>
                </c:pt>
                <c:pt idx="2584">
                  <c:v>6.7738009999999997</c:v>
                </c:pt>
                <c:pt idx="2585">
                  <c:v>6.7764230000000003</c:v>
                </c:pt>
                <c:pt idx="2586">
                  <c:v>6.7790439999999998</c:v>
                </c:pt>
                <c:pt idx="2587">
                  <c:v>6.7816650000000003</c:v>
                </c:pt>
                <c:pt idx="2588">
                  <c:v>6.7842859999999998</c:v>
                </c:pt>
                <c:pt idx="2589">
                  <c:v>6.7869080000000004</c:v>
                </c:pt>
                <c:pt idx="2590">
                  <c:v>6.7895289999999999</c:v>
                </c:pt>
                <c:pt idx="2591">
                  <c:v>6.7921509999999996</c:v>
                </c:pt>
                <c:pt idx="2592">
                  <c:v>6.7947730000000002</c:v>
                </c:pt>
                <c:pt idx="2593">
                  <c:v>6.7973939999999997</c:v>
                </c:pt>
                <c:pt idx="2594">
                  <c:v>6.8000150000000001</c:v>
                </c:pt>
                <c:pt idx="2595">
                  <c:v>6.8026369999999998</c:v>
                </c:pt>
                <c:pt idx="2596">
                  <c:v>6.8052580000000003</c:v>
                </c:pt>
                <c:pt idx="2597">
                  <c:v>6.8078789999999998</c:v>
                </c:pt>
                <c:pt idx="2598">
                  <c:v>6.8105010000000004</c:v>
                </c:pt>
                <c:pt idx="2599">
                  <c:v>6.813123</c:v>
                </c:pt>
                <c:pt idx="2600">
                  <c:v>6.8157439999999996</c:v>
                </c:pt>
                <c:pt idx="2601">
                  <c:v>6.8183660000000001</c:v>
                </c:pt>
                <c:pt idx="2602">
                  <c:v>6.8209869999999997</c:v>
                </c:pt>
                <c:pt idx="2603">
                  <c:v>6.8236080000000001</c:v>
                </c:pt>
                <c:pt idx="2604">
                  <c:v>6.8262299999999998</c:v>
                </c:pt>
                <c:pt idx="2605">
                  <c:v>6.8288510000000002</c:v>
                </c:pt>
                <c:pt idx="2606">
                  <c:v>6.8314719999999998</c:v>
                </c:pt>
                <c:pt idx="2607">
                  <c:v>6.8340940000000003</c:v>
                </c:pt>
                <c:pt idx="2608">
                  <c:v>6.836716</c:v>
                </c:pt>
                <c:pt idx="2609">
                  <c:v>6.8393370000000004</c:v>
                </c:pt>
                <c:pt idx="2610">
                  <c:v>6.8419590000000001</c:v>
                </c:pt>
                <c:pt idx="2611">
                  <c:v>6.8445799999999997</c:v>
                </c:pt>
                <c:pt idx="2612">
                  <c:v>6.8472010000000001</c:v>
                </c:pt>
                <c:pt idx="2613">
                  <c:v>6.8498229999999998</c:v>
                </c:pt>
                <c:pt idx="2614">
                  <c:v>6.8524440000000002</c:v>
                </c:pt>
                <c:pt idx="2615">
                  <c:v>6.8550649999999997</c:v>
                </c:pt>
                <c:pt idx="2616">
                  <c:v>6.8576870000000003</c:v>
                </c:pt>
                <c:pt idx="2617">
                  <c:v>6.860309</c:v>
                </c:pt>
                <c:pt idx="2618">
                  <c:v>6.8629300000000004</c:v>
                </c:pt>
                <c:pt idx="2619">
                  <c:v>6.865551</c:v>
                </c:pt>
                <c:pt idx="2620">
                  <c:v>6.8681729999999996</c:v>
                </c:pt>
                <c:pt idx="2621">
                  <c:v>6.8707940000000001</c:v>
                </c:pt>
                <c:pt idx="2622">
                  <c:v>6.8734149999999996</c:v>
                </c:pt>
                <c:pt idx="2623">
                  <c:v>6.8760370000000002</c:v>
                </c:pt>
                <c:pt idx="2624">
                  <c:v>6.8786579999999997</c:v>
                </c:pt>
                <c:pt idx="2625">
                  <c:v>6.8812800000000003</c:v>
                </c:pt>
                <c:pt idx="2626">
                  <c:v>6.883902</c:v>
                </c:pt>
                <c:pt idx="2627">
                  <c:v>6.8865230000000004</c:v>
                </c:pt>
                <c:pt idx="2628">
                  <c:v>6.8891439999999999</c:v>
                </c:pt>
                <c:pt idx="2629">
                  <c:v>6.8917659999999996</c:v>
                </c:pt>
                <c:pt idx="2630">
                  <c:v>6.894387</c:v>
                </c:pt>
                <c:pt idx="2631">
                  <c:v>6.8970079999999996</c:v>
                </c:pt>
                <c:pt idx="2632">
                  <c:v>6.8996300000000002</c:v>
                </c:pt>
                <c:pt idx="2633">
                  <c:v>6.9022509999999997</c:v>
                </c:pt>
                <c:pt idx="2634">
                  <c:v>6.9048730000000003</c:v>
                </c:pt>
                <c:pt idx="2635">
                  <c:v>6.9074949999999999</c:v>
                </c:pt>
                <c:pt idx="2636">
                  <c:v>6.9101160000000004</c:v>
                </c:pt>
                <c:pt idx="2637">
                  <c:v>6.9127369999999999</c:v>
                </c:pt>
                <c:pt idx="2638">
                  <c:v>6.9153589999999996</c:v>
                </c:pt>
                <c:pt idx="2639">
                  <c:v>6.91798</c:v>
                </c:pt>
                <c:pt idx="2640">
                  <c:v>6.9206009999999996</c:v>
                </c:pt>
                <c:pt idx="2641">
                  <c:v>6.9232230000000001</c:v>
                </c:pt>
                <c:pt idx="2642">
                  <c:v>6.9258449999999998</c:v>
                </c:pt>
                <c:pt idx="2643">
                  <c:v>6.9284660000000002</c:v>
                </c:pt>
                <c:pt idx="2644">
                  <c:v>6.9310869999999998</c:v>
                </c:pt>
                <c:pt idx="2645">
                  <c:v>6.9337090000000003</c:v>
                </c:pt>
                <c:pt idx="2646">
                  <c:v>6.9363299999999999</c:v>
                </c:pt>
                <c:pt idx="2647">
                  <c:v>6.9389510000000003</c:v>
                </c:pt>
                <c:pt idx="2648">
                  <c:v>6.941573</c:v>
                </c:pt>
                <c:pt idx="2649">
                  <c:v>6.9441940000000004</c:v>
                </c:pt>
                <c:pt idx="2650">
                  <c:v>6.9468160000000001</c:v>
                </c:pt>
                <c:pt idx="2651">
                  <c:v>6.9494379999999998</c:v>
                </c:pt>
                <c:pt idx="2652">
                  <c:v>6.9520590000000002</c:v>
                </c:pt>
                <c:pt idx="2653">
                  <c:v>6.9546799999999998</c:v>
                </c:pt>
                <c:pt idx="2654">
                  <c:v>6.9573020000000003</c:v>
                </c:pt>
                <c:pt idx="2655">
                  <c:v>6.9599229999999999</c:v>
                </c:pt>
                <c:pt idx="2656">
                  <c:v>6.9625440000000003</c:v>
                </c:pt>
                <c:pt idx="2657">
                  <c:v>6.965166</c:v>
                </c:pt>
                <c:pt idx="2658">
                  <c:v>6.9677870000000004</c:v>
                </c:pt>
                <c:pt idx="2659">
                  <c:v>6.9704090000000001</c:v>
                </c:pt>
                <c:pt idx="2660">
                  <c:v>6.9730309999999998</c:v>
                </c:pt>
                <c:pt idx="2661">
                  <c:v>6.9756520000000002</c:v>
                </c:pt>
                <c:pt idx="2662">
                  <c:v>6.9782729999999997</c:v>
                </c:pt>
                <c:pt idx="2663">
                  <c:v>6.9808950000000003</c:v>
                </c:pt>
                <c:pt idx="2664">
                  <c:v>6.9835159999999998</c:v>
                </c:pt>
                <c:pt idx="2665">
                  <c:v>6.9861370000000003</c:v>
                </c:pt>
                <c:pt idx="2666">
                  <c:v>6.9887589999999999</c:v>
                </c:pt>
                <c:pt idx="2667">
                  <c:v>6.9913800000000004</c:v>
                </c:pt>
                <c:pt idx="2668">
                  <c:v>6.9940020000000001</c:v>
                </c:pt>
                <c:pt idx="2669">
                  <c:v>6.9966239999999997</c:v>
                </c:pt>
                <c:pt idx="2670">
                  <c:v>6.9992450000000002</c:v>
                </c:pt>
                <c:pt idx="2671">
                  <c:v>7.0018659999999997</c:v>
                </c:pt>
                <c:pt idx="2672">
                  <c:v>7.0044880000000003</c:v>
                </c:pt>
                <c:pt idx="2673">
                  <c:v>7.0071089999999998</c:v>
                </c:pt>
                <c:pt idx="2674">
                  <c:v>7.0097300000000002</c:v>
                </c:pt>
                <c:pt idx="2675">
                  <c:v>7.0123519999999999</c:v>
                </c:pt>
                <c:pt idx="2676">
                  <c:v>7.0149730000000003</c:v>
                </c:pt>
                <c:pt idx="2677">
                  <c:v>7.017595</c:v>
                </c:pt>
                <c:pt idx="2678">
                  <c:v>7.0202159999999996</c:v>
                </c:pt>
                <c:pt idx="2679">
                  <c:v>7.0228380000000001</c:v>
                </c:pt>
                <c:pt idx="2680">
                  <c:v>7.0254589999999997</c:v>
                </c:pt>
                <c:pt idx="2681">
                  <c:v>7.0280800000000001</c:v>
                </c:pt>
                <c:pt idx="2682">
                  <c:v>7.0307019999999998</c:v>
                </c:pt>
                <c:pt idx="2683">
                  <c:v>7.0333230000000002</c:v>
                </c:pt>
                <c:pt idx="2684">
                  <c:v>7.0359449999999999</c:v>
                </c:pt>
                <c:pt idx="2685">
                  <c:v>7.0385669999999996</c:v>
                </c:pt>
                <c:pt idx="2686">
                  <c:v>7.041188</c:v>
                </c:pt>
                <c:pt idx="2687">
                  <c:v>7.0438090000000004</c:v>
                </c:pt>
                <c:pt idx="2688">
                  <c:v>7.0464310000000001</c:v>
                </c:pt>
                <c:pt idx="2689">
                  <c:v>7.0490519999999997</c:v>
                </c:pt>
                <c:pt idx="2690">
                  <c:v>7.0516730000000001</c:v>
                </c:pt>
                <c:pt idx="2691">
                  <c:v>7.0542949999999998</c:v>
                </c:pt>
                <c:pt idx="2692">
                  <c:v>7.0569160000000002</c:v>
                </c:pt>
                <c:pt idx="2693">
                  <c:v>7.0595379999999999</c:v>
                </c:pt>
                <c:pt idx="2694">
                  <c:v>7.0621600000000004</c:v>
                </c:pt>
                <c:pt idx="2695">
                  <c:v>7.064781</c:v>
                </c:pt>
                <c:pt idx="2696">
                  <c:v>7.0674020000000004</c:v>
                </c:pt>
                <c:pt idx="2697">
                  <c:v>7.0700240000000001</c:v>
                </c:pt>
                <c:pt idx="2698">
                  <c:v>7.0726449999999996</c:v>
                </c:pt>
                <c:pt idx="2699">
                  <c:v>7.0752660000000001</c:v>
                </c:pt>
                <c:pt idx="2700">
                  <c:v>7.0778879999999997</c:v>
                </c:pt>
                <c:pt idx="2701">
                  <c:v>7.0805090000000002</c:v>
                </c:pt>
                <c:pt idx="2702">
                  <c:v>7.0831309999999998</c:v>
                </c:pt>
                <c:pt idx="2703">
                  <c:v>7.0857520000000003</c:v>
                </c:pt>
                <c:pt idx="2704">
                  <c:v>7.088374</c:v>
                </c:pt>
                <c:pt idx="2705">
                  <c:v>7.0909950000000004</c:v>
                </c:pt>
                <c:pt idx="2706">
                  <c:v>7.0936159999999999</c:v>
                </c:pt>
                <c:pt idx="2707">
                  <c:v>7.0962379999999996</c:v>
                </c:pt>
                <c:pt idx="2708">
                  <c:v>7.098859</c:v>
                </c:pt>
                <c:pt idx="2709">
                  <c:v>7.1014809999999997</c:v>
                </c:pt>
                <c:pt idx="2710">
                  <c:v>7.1041020000000001</c:v>
                </c:pt>
                <c:pt idx="2711">
                  <c:v>7.1067239999999998</c:v>
                </c:pt>
                <c:pt idx="2712">
                  <c:v>7.1093450000000002</c:v>
                </c:pt>
                <c:pt idx="2713">
                  <c:v>7.1119669999999999</c:v>
                </c:pt>
                <c:pt idx="2714">
                  <c:v>7.1145880000000004</c:v>
                </c:pt>
                <c:pt idx="2715">
                  <c:v>7.1172089999999999</c:v>
                </c:pt>
                <c:pt idx="2716">
                  <c:v>7.1198309999999996</c:v>
                </c:pt>
                <c:pt idx="2717">
                  <c:v>7.122452</c:v>
                </c:pt>
                <c:pt idx="2718">
                  <c:v>7.1250739999999997</c:v>
                </c:pt>
                <c:pt idx="2719">
                  <c:v>7.1276950000000001</c:v>
                </c:pt>
                <c:pt idx="2720">
                  <c:v>7.1303169999999998</c:v>
                </c:pt>
                <c:pt idx="2721">
                  <c:v>7.1329380000000002</c:v>
                </c:pt>
                <c:pt idx="2722">
                  <c:v>7.1355599999999999</c:v>
                </c:pt>
                <c:pt idx="2723">
                  <c:v>7.1381810000000003</c:v>
                </c:pt>
                <c:pt idx="2724">
                  <c:v>7.1408019999999999</c:v>
                </c:pt>
                <c:pt idx="2725">
                  <c:v>7.1434240000000004</c:v>
                </c:pt>
                <c:pt idx="2726">
                  <c:v>7.146045</c:v>
                </c:pt>
                <c:pt idx="2727">
                  <c:v>7.1486669999999997</c:v>
                </c:pt>
                <c:pt idx="2728">
                  <c:v>7.1512890000000002</c:v>
                </c:pt>
                <c:pt idx="2729">
                  <c:v>7.1539099999999998</c:v>
                </c:pt>
                <c:pt idx="2730">
                  <c:v>7.1565310000000002</c:v>
                </c:pt>
                <c:pt idx="2731">
                  <c:v>7.1591529999999999</c:v>
                </c:pt>
                <c:pt idx="2732">
                  <c:v>7.1617740000000003</c:v>
                </c:pt>
                <c:pt idx="2733">
                  <c:v>7.1643949999999998</c:v>
                </c:pt>
                <c:pt idx="2734">
                  <c:v>7.1670170000000004</c:v>
                </c:pt>
                <c:pt idx="2735">
                  <c:v>7.169638</c:v>
                </c:pt>
                <c:pt idx="2736">
                  <c:v>7.1722599999999996</c:v>
                </c:pt>
                <c:pt idx="2737">
                  <c:v>7.1748810000000001</c:v>
                </c:pt>
                <c:pt idx="2738">
                  <c:v>7.1775029999999997</c:v>
                </c:pt>
                <c:pt idx="2739">
                  <c:v>7.1801240000000002</c:v>
                </c:pt>
                <c:pt idx="2740">
                  <c:v>7.1827449999999997</c:v>
                </c:pt>
                <c:pt idx="2741">
                  <c:v>7.1853670000000003</c:v>
                </c:pt>
                <c:pt idx="2742">
                  <c:v>7.1879879999999998</c:v>
                </c:pt>
                <c:pt idx="2743">
                  <c:v>7.1906100000000004</c:v>
                </c:pt>
                <c:pt idx="2744">
                  <c:v>7.1932309999999999</c:v>
                </c:pt>
                <c:pt idx="2745">
                  <c:v>7.1958529999999996</c:v>
                </c:pt>
                <c:pt idx="2746">
                  <c:v>7.198474</c:v>
                </c:pt>
                <c:pt idx="2747">
                  <c:v>7.2010959999999997</c:v>
                </c:pt>
                <c:pt idx="2748">
                  <c:v>7.2037170000000001</c:v>
                </c:pt>
                <c:pt idx="2749">
                  <c:v>7.2063379999999997</c:v>
                </c:pt>
                <c:pt idx="2750">
                  <c:v>7.2089600000000003</c:v>
                </c:pt>
                <c:pt idx="2751">
                  <c:v>7.2115809999999998</c:v>
                </c:pt>
                <c:pt idx="2752">
                  <c:v>7.2142030000000004</c:v>
                </c:pt>
                <c:pt idx="2753">
                  <c:v>7.2168239999999999</c:v>
                </c:pt>
                <c:pt idx="2754">
                  <c:v>7.2194459999999996</c:v>
                </c:pt>
                <c:pt idx="2755">
                  <c:v>7.222067</c:v>
                </c:pt>
                <c:pt idx="2756">
                  <c:v>7.2246889999999997</c:v>
                </c:pt>
                <c:pt idx="2757">
                  <c:v>7.2273100000000001</c:v>
                </c:pt>
                <c:pt idx="2758">
                  <c:v>7.2299309999999997</c:v>
                </c:pt>
                <c:pt idx="2759">
                  <c:v>7.2325530000000002</c:v>
                </c:pt>
                <c:pt idx="2760">
                  <c:v>7.2351739999999998</c:v>
                </c:pt>
                <c:pt idx="2761">
                  <c:v>7.2377960000000003</c:v>
                </c:pt>
                <c:pt idx="2762">
                  <c:v>7.2404169999999999</c:v>
                </c:pt>
                <c:pt idx="2763">
                  <c:v>7.2430389999999996</c:v>
                </c:pt>
                <c:pt idx="2764">
                  <c:v>7.24566</c:v>
                </c:pt>
                <c:pt idx="2765">
                  <c:v>7.2482810000000004</c:v>
                </c:pt>
                <c:pt idx="2766">
                  <c:v>7.2509030000000001</c:v>
                </c:pt>
                <c:pt idx="2767">
                  <c:v>7.2535239999999996</c:v>
                </c:pt>
                <c:pt idx="2768">
                  <c:v>7.2561460000000002</c:v>
                </c:pt>
                <c:pt idx="2769">
                  <c:v>7.2587669999999997</c:v>
                </c:pt>
                <c:pt idx="2770">
                  <c:v>7.2613890000000003</c:v>
                </c:pt>
                <c:pt idx="2771">
                  <c:v>7.2640099999999999</c:v>
                </c:pt>
                <c:pt idx="2772">
                  <c:v>7.2666320000000004</c:v>
                </c:pt>
                <c:pt idx="2773">
                  <c:v>7.269253</c:v>
                </c:pt>
                <c:pt idx="2774">
                  <c:v>7.2718740000000004</c:v>
                </c:pt>
                <c:pt idx="2775">
                  <c:v>7.2744960000000001</c:v>
                </c:pt>
                <c:pt idx="2776">
                  <c:v>7.2771169999999996</c:v>
                </c:pt>
                <c:pt idx="2777">
                  <c:v>7.2797390000000002</c:v>
                </c:pt>
                <c:pt idx="2778">
                  <c:v>7.2823599999999997</c:v>
                </c:pt>
                <c:pt idx="2779">
                  <c:v>7.2849820000000003</c:v>
                </c:pt>
                <c:pt idx="2780">
                  <c:v>7.2876029999999998</c:v>
                </c:pt>
                <c:pt idx="2781">
                  <c:v>7.2902250000000004</c:v>
                </c:pt>
                <c:pt idx="2782">
                  <c:v>7.2928459999999999</c:v>
                </c:pt>
                <c:pt idx="2783">
                  <c:v>7.2954670000000004</c:v>
                </c:pt>
                <c:pt idx="2784">
                  <c:v>7.298089</c:v>
                </c:pt>
                <c:pt idx="2785">
                  <c:v>7.3007099999999996</c:v>
                </c:pt>
                <c:pt idx="2786">
                  <c:v>7.3033320000000002</c:v>
                </c:pt>
                <c:pt idx="2787">
                  <c:v>7.3059529999999997</c:v>
                </c:pt>
                <c:pt idx="2788">
                  <c:v>7.3085750000000003</c:v>
                </c:pt>
                <c:pt idx="2789">
                  <c:v>7.3111959999999998</c:v>
                </c:pt>
                <c:pt idx="2790">
                  <c:v>7.3138180000000004</c:v>
                </c:pt>
                <c:pt idx="2791">
                  <c:v>7.3164389999999999</c:v>
                </c:pt>
                <c:pt idx="2792">
                  <c:v>7.3190600000000003</c:v>
                </c:pt>
                <c:pt idx="2793">
                  <c:v>7.321682</c:v>
                </c:pt>
                <c:pt idx="2794">
                  <c:v>7.3243029999999996</c:v>
                </c:pt>
                <c:pt idx="2795">
                  <c:v>7.3269250000000001</c:v>
                </c:pt>
                <c:pt idx="2796">
                  <c:v>7.3295459999999997</c:v>
                </c:pt>
                <c:pt idx="2797">
                  <c:v>7.3321680000000002</c:v>
                </c:pt>
                <c:pt idx="2798">
                  <c:v>7.3347889999999998</c:v>
                </c:pt>
                <c:pt idx="2799">
                  <c:v>7.3374100000000002</c:v>
                </c:pt>
                <c:pt idx="2800">
                  <c:v>7.3400319999999999</c:v>
                </c:pt>
                <c:pt idx="2801">
                  <c:v>7.3426530000000003</c:v>
                </c:pt>
                <c:pt idx="2802">
                  <c:v>7.345275</c:v>
                </c:pt>
                <c:pt idx="2803">
                  <c:v>7.3478960000000004</c:v>
                </c:pt>
                <c:pt idx="2804">
                  <c:v>7.3505180000000001</c:v>
                </c:pt>
                <c:pt idx="2805">
                  <c:v>7.3531389999999996</c:v>
                </c:pt>
                <c:pt idx="2806">
                  <c:v>7.3557610000000002</c:v>
                </c:pt>
                <c:pt idx="2807">
                  <c:v>7.3583819999999998</c:v>
                </c:pt>
                <c:pt idx="2808">
                  <c:v>7.3610030000000002</c:v>
                </c:pt>
                <c:pt idx="2809">
                  <c:v>7.3636249999999999</c:v>
                </c:pt>
                <c:pt idx="2810">
                  <c:v>7.3662460000000003</c:v>
                </c:pt>
                <c:pt idx="2811">
                  <c:v>7.368868</c:v>
                </c:pt>
                <c:pt idx="2812">
                  <c:v>7.3714890000000004</c:v>
                </c:pt>
                <c:pt idx="2813">
                  <c:v>7.3741110000000001</c:v>
                </c:pt>
                <c:pt idx="2814">
                  <c:v>7.3767319999999996</c:v>
                </c:pt>
                <c:pt idx="2815">
                  <c:v>7.3793540000000002</c:v>
                </c:pt>
                <c:pt idx="2816">
                  <c:v>7.3819749999999997</c:v>
                </c:pt>
                <c:pt idx="2817">
                  <c:v>7.3845960000000002</c:v>
                </c:pt>
                <c:pt idx="2818">
                  <c:v>7.3872179999999998</c:v>
                </c:pt>
                <c:pt idx="2819">
                  <c:v>7.3898390000000003</c:v>
                </c:pt>
                <c:pt idx="2820">
                  <c:v>7.3924609999999999</c:v>
                </c:pt>
                <c:pt idx="2821">
                  <c:v>7.3950820000000004</c:v>
                </c:pt>
                <c:pt idx="2822">
                  <c:v>7.3977040000000001</c:v>
                </c:pt>
                <c:pt idx="2823">
                  <c:v>7.4003249999999996</c:v>
                </c:pt>
                <c:pt idx="2824">
                  <c:v>7.402946</c:v>
                </c:pt>
                <c:pt idx="2825">
                  <c:v>7.4055679999999997</c:v>
                </c:pt>
                <c:pt idx="2826">
                  <c:v>7.4081890000000001</c:v>
                </c:pt>
                <c:pt idx="2827">
                  <c:v>7.4108109999999998</c:v>
                </c:pt>
                <c:pt idx="2828">
                  <c:v>7.4134320000000002</c:v>
                </c:pt>
                <c:pt idx="2829">
                  <c:v>7.4160539999999999</c:v>
                </c:pt>
                <c:pt idx="2830">
                  <c:v>7.4186750000000004</c:v>
                </c:pt>
                <c:pt idx="2831">
                  <c:v>7.421297</c:v>
                </c:pt>
                <c:pt idx="2832">
                  <c:v>7.4239179999999996</c:v>
                </c:pt>
                <c:pt idx="2833">
                  <c:v>7.426539</c:v>
                </c:pt>
                <c:pt idx="2834">
                  <c:v>7.4291609999999997</c:v>
                </c:pt>
                <c:pt idx="2835">
                  <c:v>7.4317820000000001</c:v>
                </c:pt>
                <c:pt idx="2836">
                  <c:v>7.4344039999999998</c:v>
                </c:pt>
                <c:pt idx="2837">
                  <c:v>7.4370250000000002</c:v>
                </c:pt>
                <c:pt idx="2838">
                  <c:v>7.4396469999999999</c:v>
                </c:pt>
                <c:pt idx="2839">
                  <c:v>7.4422680000000003</c:v>
                </c:pt>
                <c:pt idx="2840">
                  <c:v>7.44489</c:v>
                </c:pt>
                <c:pt idx="2841">
                  <c:v>7.4475110000000004</c:v>
                </c:pt>
                <c:pt idx="2842">
                  <c:v>7.450132</c:v>
                </c:pt>
                <c:pt idx="2843">
                  <c:v>7.4527539999999997</c:v>
                </c:pt>
                <c:pt idx="2844">
                  <c:v>7.4553750000000001</c:v>
                </c:pt>
                <c:pt idx="2845">
                  <c:v>7.4579969999999998</c:v>
                </c:pt>
                <c:pt idx="2846">
                  <c:v>7.4606180000000002</c:v>
                </c:pt>
                <c:pt idx="2847">
                  <c:v>7.4632399999999999</c:v>
                </c:pt>
                <c:pt idx="2848">
                  <c:v>7.4658610000000003</c:v>
                </c:pt>
                <c:pt idx="2849">
                  <c:v>7.4684819999999998</c:v>
                </c:pt>
                <c:pt idx="2850">
                  <c:v>7.4711040000000004</c:v>
                </c:pt>
                <c:pt idx="2851">
                  <c:v>7.473725</c:v>
                </c:pt>
                <c:pt idx="2852">
                  <c:v>7.4763469999999996</c:v>
                </c:pt>
                <c:pt idx="2853">
                  <c:v>7.4789680000000001</c:v>
                </c:pt>
                <c:pt idx="2854">
                  <c:v>7.4815899999999997</c:v>
                </c:pt>
                <c:pt idx="2855">
                  <c:v>7.4842110000000002</c:v>
                </c:pt>
                <c:pt idx="2856">
                  <c:v>7.4868329999999998</c:v>
                </c:pt>
                <c:pt idx="2857">
                  <c:v>7.4894540000000003</c:v>
                </c:pt>
                <c:pt idx="2858">
                  <c:v>7.4920749999999998</c:v>
                </c:pt>
                <c:pt idx="2859">
                  <c:v>7.4946970000000004</c:v>
                </c:pt>
                <c:pt idx="2860">
                  <c:v>7.4973179999999999</c:v>
                </c:pt>
                <c:pt idx="2861">
                  <c:v>7.4999399999999996</c:v>
                </c:pt>
                <c:pt idx="2862">
                  <c:v>7.502561</c:v>
                </c:pt>
                <c:pt idx="2863">
                  <c:v>7.5051829999999997</c:v>
                </c:pt>
                <c:pt idx="2864">
                  <c:v>7.5078040000000001</c:v>
                </c:pt>
                <c:pt idx="2865">
                  <c:v>7.5104259999999998</c:v>
                </c:pt>
                <c:pt idx="2866">
                  <c:v>7.5130470000000003</c:v>
                </c:pt>
                <c:pt idx="2867">
                  <c:v>7.5156679999999998</c:v>
                </c:pt>
                <c:pt idx="2868">
                  <c:v>7.5182900000000004</c:v>
                </c:pt>
                <c:pt idx="2869">
                  <c:v>7.5209109999999999</c:v>
                </c:pt>
                <c:pt idx="2870">
                  <c:v>7.5235329999999996</c:v>
                </c:pt>
                <c:pt idx="2871">
                  <c:v>7.526154</c:v>
                </c:pt>
                <c:pt idx="2872">
                  <c:v>7.5287759999999997</c:v>
                </c:pt>
                <c:pt idx="2873">
                  <c:v>7.5313970000000001</c:v>
                </c:pt>
                <c:pt idx="2874">
                  <c:v>7.5340189999999998</c:v>
                </c:pt>
                <c:pt idx="2875">
                  <c:v>7.5366400000000002</c:v>
                </c:pt>
                <c:pt idx="2876">
                  <c:v>7.5392609999999998</c:v>
                </c:pt>
                <c:pt idx="2877">
                  <c:v>7.5418830000000003</c:v>
                </c:pt>
                <c:pt idx="2878">
                  <c:v>7.5445039999999999</c:v>
                </c:pt>
                <c:pt idx="2879">
                  <c:v>7.5471259999999996</c:v>
                </c:pt>
                <c:pt idx="2880">
                  <c:v>7.549747</c:v>
                </c:pt>
                <c:pt idx="2881">
                  <c:v>7.5523689999999997</c:v>
                </c:pt>
                <c:pt idx="2882">
                  <c:v>7.5549900000000001</c:v>
                </c:pt>
                <c:pt idx="2883">
                  <c:v>7.5576109999999996</c:v>
                </c:pt>
                <c:pt idx="2884">
                  <c:v>7.5602330000000002</c:v>
                </c:pt>
                <c:pt idx="2885">
                  <c:v>7.5628539999999997</c:v>
                </c:pt>
                <c:pt idx="2886">
                  <c:v>7.5654760000000003</c:v>
                </c:pt>
                <c:pt idx="2887">
                  <c:v>7.5680969999999999</c:v>
                </c:pt>
                <c:pt idx="2888">
                  <c:v>7.5707190000000004</c:v>
                </c:pt>
                <c:pt idx="2889">
                  <c:v>7.57334</c:v>
                </c:pt>
                <c:pt idx="2890">
                  <c:v>7.5759619999999996</c:v>
                </c:pt>
                <c:pt idx="2891">
                  <c:v>7.5785830000000001</c:v>
                </c:pt>
                <c:pt idx="2892">
                  <c:v>7.5812039999999996</c:v>
                </c:pt>
                <c:pt idx="2893">
                  <c:v>7.5838260000000002</c:v>
                </c:pt>
                <c:pt idx="2894">
                  <c:v>7.5864469999999997</c:v>
                </c:pt>
                <c:pt idx="2895">
                  <c:v>7.5890690000000003</c:v>
                </c:pt>
                <c:pt idx="2896">
                  <c:v>7.5916899999999998</c:v>
                </c:pt>
                <c:pt idx="2897">
                  <c:v>7.5943120000000004</c:v>
                </c:pt>
                <c:pt idx="2898">
                  <c:v>7.5969329999999999</c:v>
                </c:pt>
                <c:pt idx="2899">
                  <c:v>7.5995549999999996</c:v>
                </c:pt>
                <c:pt idx="2900">
                  <c:v>7.602176</c:v>
                </c:pt>
                <c:pt idx="2901">
                  <c:v>7.6047969999999996</c:v>
                </c:pt>
                <c:pt idx="2902">
                  <c:v>7.6074190000000002</c:v>
                </c:pt>
                <c:pt idx="2903">
                  <c:v>7.6100399999999997</c:v>
                </c:pt>
                <c:pt idx="2904">
                  <c:v>7.6126620000000003</c:v>
                </c:pt>
                <c:pt idx="2905">
                  <c:v>7.6152829999999998</c:v>
                </c:pt>
                <c:pt idx="2906">
                  <c:v>7.6179050000000004</c:v>
                </c:pt>
                <c:pt idx="2907">
                  <c:v>7.6205259999999999</c:v>
                </c:pt>
                <c:pt idx="2908">
                  <c:v>7.6231470000000003</c:v>
                </c:pt>
                <c:pt idx="2909">
                  <c:v>7.625769</c:v>
                </c:pt>
                <c:pt idx="2910">
                  <c:v>7.6283899999999996</c:v>
                </c:pt>
                <c:pt idx="2911">
                  <c:v>7.6310120000000001</c:v>
                </c:pt>
                <c:pt idx="2912">
                  <c:v>7.6336329999999997</c:v>
                </c:pt>
                <c:pt idx="2913">
                  <c:v>7.6362550000000002</c:v>
                </c:pt>
                <c:pt idx="2914">
                  <c:v>7.6388759999999998</c:v>
                </c:pt>
                <c:pt idx="2915">
                  <c:v>7.6414980000000003</c:v>
                </c:pt>
                <c:pt idx="2916">
                  <c:v>7.6441189999999999</c:v>
                </c:pt>
                <c:pt idx="2917">
                  <c:v>7.6467400000000003</c:v>
                </c:pt>
                <c:pt idx="2918">
                  <c:v>7.649362</c:v>
                </c:pt>
                <c:pt idx="2919">
                  <c:v>7.6519830000000004</c:v>
                </c:pt>
                <c:pt idx="2920">
                  <c:v>7.6546050000000001</c:v>
                </c:pt>
                <c:pt idx="2921">
                  <c:v>7.6572259999999996</c:v>
                </c:pt>
                <c:pt idx="2922">
                  <c:v>7.6598480000000002</c:v>
                </c:pt>
                <c:pt idx="2923">
                  <c:v>7.6624689999999998</c:v>
                </c:pt>
                <c:pt idx="2924">
                  <c:v>7.6650910000000003</c:v>
                </c:pt>
                <c:pt idx="2925">
                  <c:v>7.6677119999999999</c:v>
                </c:pt>
                <c:pt idx="2926">
                  <c:v>7.6703330000000003</c:v>
                </c:pt>
                <c:pt idx="2927">
                  <c:v>7.672955</c:v>
                </c:pt>
                <c:pt idx="2928">
                  <c:v>7.6755760000000004</c:v>
                </c:pt>
                <c:pt idx="2929">
                  <c:v>7.6781980000000001</c:v>
                </c:pt>
                <c:pt idx="2930">
                  <c:v>7.6808189999999996</c:v>
                </c:pt>
                <c:pt idx="2931">
                  <c:v>7.6834410000000002</c:v>
                </c:pt>
                <c:pt idx="2932">
                  <c:v>7.6860619999999997</c:v>
                </c:pt>
                <c:pt idx="2933">
                  <c:v>7.6886840000000003</c:v>
                </c:pt>
                <c:pt idx="2934">
                  <c:v>7.6913049999999998</c:v>
                </c:pt>
                <c:pt idx="2935">
                  <c:v>7.6939260000000003</c:v>
                </c:pt>
                <c:pt idx="2936">
                  <c:v>7.6965479999999999</c:v>
                </c:pt>
                <c:pt idx="2937">
                  <c:v>7.6991690000000004</c:v>
                </c:pt>
                <c:pt idx="2938">
                  <c:v>7.7017910000000001</c:v>
                </c:pt>
                <c:pt idx="2939">
                  <c:v>7.7044119999999996</c:v>
                </c:pt>
                <c:pt idx="2940">
                  <c:v>7.7070340000000002</c:v>
                </c:pt>
                <c:pt idx="2941">
                  <c:v>7.7096549999999997</c:v>
                </c:pt>
                <c:pt idx="2942">
                  <c:v>7.7122760000000001</c:v>
                </c:pt>
                <c:pt idx="2943">
                  <c:v>7.7148979999999998</c:v>
                </c:pt>
                <c:pt idx="2944">
                  <c:v>7.7175190000000002</c:v>
                </c:pt>
                <c:pt idx="2945">
                  <c:v>7.7201409999999999</c:v>
                </c:pt>
                <c:pt idx="2946">
                  <c:v>7.7227620000000003</c:v>
                </c:pt>
                <c:pt idx="2947">
                  <c:v>7.725384</c:v>
                </c:pt>
                <c:pt idx="2948">
                  <c:v>7.7280049999999996</c:v>
                </c:pt>
                <c:pt idx="2949">
                  <c:v>7.7306270000000001</c:v>
                </c:pt>
                <c:pt idx="2950">
                  <c:v>7.7332479999999997</c:v>
                </c:pt>
                <c:pt idx="2951">
                  <c:v>7.7358690000000001</c:v>
                </c:pt>
                <c:pt idx="2952">
                  <c:v>7.7384909999999998</c:v>
                </c:pt>
                <c:pt idx="2953">
                  <c:v>7.7411120000000002</c:v>
                </c:pt>
                <c:pt idx="2954">
                  <c:v>7.7437339999999999</c:v>
                </c:pt>
                <c:pt idx="2955">
                  <c:v>7.7463550000000003</c:v>
                </c:pt>
                <c:pt idx="2956">
                  <c:v>7.748977</c:v>
                </c:pt>
                <c:pt idx="2957">
                  <c:v>7.7515980000000004</c:v>
                </c:pt>
                <c:pt idx="2958">
                  <c:v>7.7542200000000001</c:v>
                </c:pt>
                <c:pt idx="2959">
                  <c:v>7.7568409999999997</c:v>
                </c:pt>
                <c:pt idx="2960">
                  <c:v>7.7594620000000001</c:v>
                </c:pt>
                <c:pt idx="2961">
                  <c:v>7.7620839999999998</c:v>
                </c:pt>
                <c:pt idx="2962">
                  <c:v>7.7647050000000002</c:v>
                </c:pt>
                <c:pt idx="2963">
                  <c:v>7.7673269999999999</c:v>
                </c:pt>
                <c:pt idx="2964">
                  <c:v>7.7699480000000003</c:v>
                </c:pt>
                <c:pt idx="2965">
                  <c:v>7.77257</c:v>
                </c:pt>
                <c:pt idx="2966">
                  <c:v>7.7751910000000004</c:v>
                </c:pt>
                <c:pt idx="2967">
                  <c:v>7.7778119999999999</c:v>
                </c:pt>
                <c:pt idx="2968">
                  <c:v>7.7804339999999996</c:v>
                </c:pt>
                <c:pt idx="2969">
                  <c:v>7.7830550000000001</c:v>
                </c:pt>
                <c:pt idx="2970">
                  <c:v>7.7856769999999997</c:v>
                </c:pt>
                <c:pt idx="2971">
                  <c:v>7.7882980000000002</c:v>
                </c:pt>
                <c:pt idx="2972">
                  <c:v>7.7909199999999998</c:v>
                </c:pt>
                <c:pt idx="2973">
                  <c:v>7.7935410000000003</c:v>
                </c:pt>
                <c:pt idx="2974">
                  <c:v>7.796163</c:v>
                </c:pt>
                <c:pt idx="2975">
                  <c:v>7.7987840000000004</c:v>
                </c:pt>
                <c:pt idx="2976">
                  <c:v>7.8014049999999999</c:v>
                </c:pt>
                <c:pt idx="2977">
                  <c:v>7.8040269999999996</c:v>
                </c:pt>
                <c:pt idx="2978">
                  <c:v>7.806648</c:v>
                </c:pt>
                <c:pt idx="2979">
                  <c:v>7.8092699999999997</c:v>
                </c:pt>
                <c:pt idx="2980">
                  <c:v>7.8118910000000001</c:v>
                </c:pt>
                <c:pt idx="2981">
                  <c:v>7.8145129999999998</c:v>
                </c:pt>
                <c:pt idx="2982">
                  <c:v>7.8171340000000002</c:v>
                </c:pt>
                <c:pt idx="2983">
                  <c:v>7.8197559999999999</c:v>
                </c:pt>
                <c:pt idx="2984">
                  <c:v>7.8223770000000004</c:v>
                </c:pt>
                <c:pt idx="2985">
                  <c:v>7.8249979999999999</c:v>
                </c:pt>
                <c:pt idx="2986">
                  <c:v>7.8276199999999996</c:v>
                </c:pt>
                <c:pt idx="2987">
                  <c:v>7.830241</c:v>
                </c:pt>
                <c:pt idx="2988">
                  <c:v>7.8328629999999997</c:v>
                </c:pt>
                <c:pt idx="2989">
                  <c:v>7.8354840000000001</c:v>
                </c:pt>
                <c:pt idx="2990">
                  <c:v>7.8381059999999998</c:v>
                </c:pt>
                <c:pt idx="2991">
                  <c:v>7.8407270000000002</c:v>
                </c:pt>
                <c:pt idx="2992">
                  <c:v>7.8433489999999999</c:v>
                </c:pt>
                <c:pt idx="2993">
                  <c:v>7.8459700000000003</c:v>
                </c:pt>
                <c:pt idx="2994">
                  <c:v>7.8485909999999999</c:v>
                </c:pt>
                <c:pt idx="2995">
                  <c:v>7.8512130000000004</c:v>
                </c:pt>
                <c:pt idx="2996">
                  <c:v>7.853834</c:v>
                </c:pt>
                <c:pt idx="2997">
                  <c:v>7.8564559999999997</c:v>
                </c:pt>
                <c:pt idx="2998">
                  <c:v>7.8590770000000001</c:v>
                </c:pt>
                <c:pt idx="2999">
                  <c:v>7.8616989999999998</c:v>
                </c:pt>
                <c:pt idx="3000">
                  <c:v>7.8643200000000002</c:v>
                </c:pt>
                <c:pt idx="3001">
                  <c:v>7.8669409999999997</c:v>
                </c:pt>
                <c:pt idx="3002">
                  <c:v>7.8695630000000003</c:v>
                </c:pt>
                <c:pt idx="3003">
                  <c:v>7.8721839999999998</c:v>
                </c:pt>
                <c:pt idx="3004">
                  <c:v>7.8748060000000004</c:v>
                </c:pt>
                <c:pt idx="3005">
                  <c:v>7.877427</c:v>
                </c:pt>
                <c:pt idx="3006">
                  <c:v>7.8800489999999996</c:v>
                </c:pt>
                <c:pt idx="3007">
                  <c:v>7.8826700000000001</c:v>
                </c:pt>
                <c:pt idx="3008">
                  <c:v>7.8852919999999997</c:v>
                </c:pt>
                <c:pt idx="3009">
                  <c:v>7.8879130000000002</c:v>
                </c:pt>
                <c:pt idx="3010">
                  <c:v>7.8905339999999997</c:v>
                </c:pt>
                <c:pt idx="3011">
                  <c:v>7.8931560000000003</c:v>
                </c:pt>
                <c:pt idx="3012">
                  <c:v>7.8957769999999998</c:v>
                </c:pt>
                <c:pt idx="3013">
                  <c:v>7.8983990000000004</c:v>
                </c:pt>
                <c:pt idx="3014">
                  <c:v>7.9010199999999999</c:v>
                </c:pt>
                <c:pt idx="3015">
                  <c:v>7.9036419999999996</c:v>
                </c:pt>
                <c:pt idx="3016">
                  <c:v>7.906263</c:v>
                </c:pt>
                <c:pt idx="3017">
                  <c:v>7.9088849999999997</c:v>
                </c:pt>
                <c:pt idx="3018">
                  <c:v>7.9115060000000001</c:v>
                </c:pt>
                <c:pt idx="3019">
                  <c:v>7.9141269999999997</c:v>
                </c:pt>
                <c:pt idx="3020">
                  <c:v>7.9167490000000003</c:v>
                </c:pt>
                <c:pt idx="3021">
                  <c:v>7.9193699999999998</c:v>
                </c:pt>
                <c:pt idx="3022">
                  <c:v>7.9219920000000004</c:v>
                </c:pt>
                <c:pt idx="3023">
                  <c:v>7.9246129999999999</c:v>
                </c:pt>
                <c:pt idx="3024">
                  <c:v>7.9272349999999996</c:v>
                </c:pt>
                <c:pt idx="3025">
                  <c:v>7.929856</c:v>
                </c:pt>
                <c:pt idx="3026">
                  <c:v>7.9324769999999996</c:v>
                </c:pt>
                <c:pt idx="3027">
                  <c:v>7.9350990000000001</c:v>
                </c:pt>
                <c:pt idx="3028">
                  <c:v>7.9377199999999997</c:v>
                </c:pt>
                <c:pt idx="3029">
                  <c:v>7.9403420000000002</c:v>
                </c:pt>
                <c:pt idx="3030">
                  <c:v>7.9429629999999998</c:v>
                </c:pt>
                <c:pt idx="3031">
                  <c:v>7.9455850000000003</c:v>
                </c:pt>
                <c:pt idx="3032">
                  <c:v>7.9482059999999999</c:v>
                </c:pt>
                <c:pt idx="3033">
                  <c:v>7.9508279999999996</c:v>
                </c:pt>
                <c:pt idx="3034">
                  <c:v>7.953449</c:v>
                </c:pt>
                <c:pt idx="3035">
                  <c:v>7.9560700000000004</c:v>
                </c:pt>
                <c:pt idx="3036">
                  <c:v>7.9586920000000001</c:v>
                </c:pt>
                <c:pt idx="3037">
                  <c:v>7.9613129999999996</c:v>
                </c:pt>
                <c:pt idx="3038">
                  <c:v>7.9639350000000002</c:v>
                </c:pt>
                <c:pt idx="3039">
                  <c:v>7.9665559999999997</c:v>
                </c:pt>
                <c:pt idx="3040">
                  <c:v>7.9691780000000003</c:v>
                </c:pt>
                <c:pt idx="3041">
                  <c:v>7.9717989999999999</c:v>
                </c:pt>
                <c:pt idx="3042">
                  <c:v>7.9744210000000004</c:v>
                </c:pt>
                <c:pt idx="3043">
                  <c:v>7.977042</c:v>
                </c:pt>
                <c:pt idx="3044">
                  <c:v>7.9796630000000004</c:v>
                </c:pt>
                <c:pt idx="3045">
                  <c:v>7.9822850000000001</c:v>
                </c:pt>
                <c:pt idx="3046">
                  <c:v>7.9849059999999996</c:v>
                </c:pt>
                <c:pt idx="3047">
                  <c:v>7.9875280000000002</c:v>
                </c:pt>
                <c:pt idx="3048">
                  <c:v>7.9901489999999997</c:v>
                </c:pt>
                <c:pt idx="3049">
                  <c:v>7.9927710000000003</c:v>
                </c:pt>
                <c:pt idx="3050">
                  <c:v>7.9953919999999998</c:v>
                </c:pt>
                <c:pt idx="3051">
                  <c:v>7.9980130000000003</c:v>
                </c:pt>
                <c:pt idx="3052">
                  <c:v>8.0006350000000008</c:v>
                </c:pt>
                <c:pt idx="3053">
                  <c:v>8.0032560000000004</c:v>
                </c:pt>
                <c:pt idx="3054">
                  <c:v>8.0058769999999999</c:v>
                </c:pt>
                <c:pt idx="3055">
                  <c:v>8.0084990000000005</c:v>
                </c:pt>
                <c:pt idx="3056">
                  <c:v>8.0111209999999993</c:v>
                </c:pt>
                <c:pt idx="3057">
                  <c:v>8.0137420000000006</c:v>
                </c:pt>
                <c:pt idx="3058">
                  <c:v>8.0163630000000001</c:v>
                </c:pt>
                <c:pt idx="3059">
                  <c:v>8.0189850000000007</c:v>
                </c:pt>
                <c:pt idx="3060">
                  <c:v>8.0216060000000002</c:v>
                </c:pt>
                <c:pt idx="3061">
                  <c:v>8.0242280000000008</c:v>
                </c:pt>
                <c:pt idx="3062">
                  <c:v>8.0268490000000003</c:v>
                </c:pt>
                <c:pt idx="3063">
                  <c:v>8.0294699999999999</c:v>
                </c:pt>
                <c:pt idx="3064">
                  <c:v>8.0320920000000005</c:v>
                </c:pt>
                <c:pt idx="3065">
                  <c:v>8.0347139999999992</c:v>
                </c:pt>
                <c:pt idx="3066">
                  <c:v>8.0373350000000006</c:v>
                </c:pt>
                <c:pt idx="3067">
                  <c:v>8.0399560000000001</c:v>
                </c:pt>
                <c:pt idx="3068">
                  <c:v>8.0425780000000007</c:v>
                </c:pt>
                <c:pt idx="3069">
                  <c:v>8.0451990000000002</c:v>
                </c:pt>
                <c:pt idx="3070">
                  <c:v>8.0478210000000008</c:v>
                </c:pt>
                <c:pt idx="3071">
                  <c:v>8.0504420000000003</c:v>
                </c:pt>
                <c:pt idx="3072">
                  <c:v>8.0530629999999999</c:v>
                </c:pt>
                <c:pt idx="3073">
                  <c:v>8.0556850000000004</c:v>
                </c:pt>
                <c:pt idx="3074">
                  <c:v>8.0583069999999992</c:v>
                </c:pt>
                <c:pt idx="3075">
                  <c:v>8.0609280000000005</c:v>
                </c:pt>
                <c:pt idx="3076">
                  <c:v>8.0635490000000001</c:v>
                </c:pt>
                <c:pt idx="3077">
                  <c:v>8.0661710000000006</c:v>
                </c:pt>
                <c:pt idx="3078">
                  <c:v>8.0687920000000002</c:v>
                </c:pt>
                <c:pt idx="3079">
                  <c:v>8.0714140000000008</c:v>
                </c:pt>
                <c:pt idx="3080">
                  <c:v>8.0740350000000003</c:v>
                </c:pt>
                <c:pt idx="3081">
                  <c:v>8.0766559999999998</c:v>
                </c:pt>
                <c:pt idx="3082">
                  <c:v>8.0792780000000004</c:v>
                </c:pt>
                <c:pt idx="3083">
                  <c:v>8.0818999999999992</c:v>
                </c:pt>
                <c:pt idx="3084">
                  <c:v>8.0845210000000005</c:v>
                </c:pt>
                <c:pt idx="3085">
                  <c:v>8.0871420000000001</c:v>
                </c:pt>
                <c:pt idx="3086">
                  <c:v>8.0897640000000006</c:v>
                </c:pt>
                <c:pt idx="3087">
                  <c:v>8.0923850000000002</c:v>
                </c:pt>
                <c:pt idx="3088">
                  <c:v>8.0950070000000007</c:v>
                </c:pt>
                <c:pt idx="3089">
                  <c:v>8.0976280000000003</c:v>
                </c:pt>
                <c:pt idx="3090">
                  <c:v>8.1002489999999998</c:v>
                </c:pt>
                <c:pt idx="3091">
                  <c:v>8.1028710000000004</c:v>
                </c:pt>
                <c:pt idx="3092">
                  <c:v>8.1054929999999992</c:v>
                </c:pt>
                <c:pt idx="3093">
                  <c:v>8.1081140000000005</c:v>
                </c:pt>
                <c:pt idx="3094">
                  <c:v>8.110735</c:v>
                </c:pt>
                <c:pt idx="3095">
                  <c:v>8.1133570000000006</c:v>
                </c:pt>
                <c:pt idx="3096">
                  <c:v>8.1159780000000001</c:v>
                </c:pt>
                <c:pt idx="3097">
                  <c:v>8.1186000000000007</c:v>
                </c:pt>
                <c:pt idx="3098">
                  <c:v>8.1212219999999995</c:v>
                </c:pt>
                <c:pt idx="3099">
                  <c:v>8.1238419999999998</c:v>
                </c:pt>
                <c:pt idx="3100">
                  <c:v>8.1264640000000004</c:v>
                </c:pt>
                <c:pt idx="3101">
                  <c:v>8.1290859999999991</c:v>
                </c:pt>
                <c:pt idx="3102">
                  <c:v>8.1317070000000005</c:v>
                </c:pt>
                <c:pt idx="3103">
                  <c:v>8.134328</c:v>
                </c:pt>
                <c:pt idx="3104">
                  <c:v>8.1369500000000006</c:v>
                </c:pt>
                <c:pt idx="3105">
                  <c:v>8.1395710000000001</c:v>
                </c:pt>
                <c:pt idx="3106">
                  <c:v>8.1421930000000007</c:v>
                </c:pt>
                <c:pt idx="3107">
                  <c:v>8.1448140000000002</c:v>
                </c:pt>
                <c:pt idx="3108">
                  <c:v>8.1474349999999998</c:v>
                </c:pt>
                <c:pt idx="3109">
                  <c:v>8.1500570000000003</c:v>
                </c:pt>
                <c:pt idx="3110">
                  <c:v>8.1526779999999999</c:v>
                </c:pt>
                <c:pt idx="3111">
                  <c:v>8.1553000000000004</c:v>
                </c:pt>
                <c:pt idx="3112">
                  <c:v>8.157921</c:v>
                </c:pt>
                <c:pt idx="3113">
                  <c:v>8.1605419999999995</c:v>
                </c:pt>
                <c:pt idx="3114">
                  <c:v>8.1631640000000001</c:v>
                </c:pt>
                <c:pt idx="3115">
                  <c:v>8.1657860000000007</c:v>
                </c:pt>
                <c:pt idx="3116">
                  <c:v>8.1684070000000002</c:v>
                </c:pt>
                <c:pt idx="3117">
                  <c:v>8.1710279999999997</c:v>
                </c:pt>
                <c:pt idx="3118">
                  <c:v>8.1736500000000003</c:v>
                </c:pt>
                <c:pt idx="3119">
                  <c:v>8.1762709999999998</c:v>
                </c:pt>
                <c:pt idx="3120">
                  <c:v>8.1788930000000004</c:v>
                </c:pt>
                <c:pt idx="3121">
                  <c:v>8.181514</c:v>
                </c:pt>
                <c:pt idx="3122">
                  <c:v>8.1841349999999995</c:v>
                </c:pt>
                <c:pt idx="3123">
                  <c:v>8.1867570000000001</c:v>
                </c:pt>
                <c:pt idx="3124">
                  <c:v>8.1893790000000006</c:v>
                </c:pt>
                <c:pt idx="3125">
                  <c:v>8.1920000000000002</c:v>
                </c:pt>
                <c:pt idx="3126">
                  <c:v>8.1946209999999997</c:v>
                </c:pt>
                <c:pt idx="3127">
                  <c:v>8.1972430000000003</c:v>
                </c:pt>
                <c:pt idx="3128">
                  <c:v>8.1998639999999998</c:v>
                </c:pt>
                <c:pt idx="3129">
                  <c:v>8.2024860000000004</c:v>
                </c:pt>
                <c:pt idx="3130">
                  <c:v>8.2051069999999999</c:v>
                </c:pt>
                <c:pt idx="3131">
                  <c:v>8.2077279999999995</c:v>
                </c:pt>
                <c:pt idx="3132">
                  <c:v>8.21035</c:v>
                </c:pt>
                <c:pt idx="3133">
                  <c:v>8.2129720000000006</c:v>
                </c:pt>
                <c:pt idx="3134">
                  <c:v>8.2155930000000001</c:v>
                </c:pt>
                <c:pt idx="3135">
                  <c:v>8.2182139999999997</c:v>
                </c:pt>
                <c:pt idx="3136">
                  <c:v>8.2208360000000003</c:v>
                </c:pt>
                <c:pt idx="3137">
                  <c:v>8.2234569999999998</c:v>
                </c:pt>
                <c:pt idx="3138">
                  <c:v>8.2260790000000004</c:v>
                </c:pt>
                <c:pt idx="3139">
                  <c:v>8.2286999999999999</c:v>
                </c:pt>
                <c:pt idx="3140">
                  <c:v>8.2313209999999994</c:v>
                </c:pt>
                <c:pt idx="3141">
                  <c:v>8.233943</c:v>
                </c:pt>
                <c:pt idx="3142">
                  <c:v>8.2365650000000006</c:v>
                </c:pt>
                <c:pt idx="3143">
                  <c:v>8.2391860000000001</c:v>
                </c:pt>
                <c:pt idx="3144">
                  <c:v>8.2418069999999997</c:v>
                </c:pt>
                <c:pt idx="3145">
                  <c:v>8.2444290000000002</c:v>
                </c:pt>
                <c:pt idx="3146">
                  <c:v>8.2470499999999998</c:v>
                </c:pt>
                <c:pt idx="3147">
                  <c:v>8.2496720000000003</c:v>
                </c:pt>
                <c:pt idx="3148">
                  <c:v>8.2522929999999999</c:v>
                </c:pt>
                <c:pt idx="3149">
                  <c:v>8.2549139999999994</c:v>
                </c:pt>
                <c:pt idx="3150">
                  <c:v>8.257536</c:v>
                </c:pt>
                <c:pt idx="3151">
                  <c:v>8.2601580000000006</c:v>
                </c:pt>
                <c:pt idx="3152">
                  <c:v>8.2627790000000001</c:v>
                </c:pt>
                <c:pt idx="3153">
                  <c:v>8.2653999999999996</c:v>
                </c:pt>
                <c:pt idx="3154">
                  <c:v>8.2680220000000002</c:v>
                </c:pt>
                <c:pt idx="3155">
                  <c:v>8.2706429999999997</c:v>
                </c:pt>
                <c:pt idx="3156">
                  <c:v>8.2732650000000003</c:v>
                </c:pt>
                <c:pt idx="3157">
                  <c:v>8.2758859999999999</c:v>
                </c:pt>
                <c:pt idx="3158">
                  <c:v>8.2785069999999994</c:v>
                </c:pt>
                <c:pt idx="3159">
                  <c:v>8.281129</c:v>
                </c:pt>
                <c:pt idx="3160">
                  <c:v>8.2837510000000005</c:v>
                </c:pt>
                <c:pt idx="3161">
                  <c:v>8.2863720000000001</c:v>
                </c:pt>
                <c:pt idx="3162">
                  <c:v>8.2889929999999996</c:v>
                </c:pt>
                <c:pt idx="3163">
                  <c:v>8.2916150000000002</c:v>
                </c:pt>
                <c:pt idx="3164">
                  <c:v>8.2942359999999997</c:v>
                </c:pt>
                <c:pt idx="3165">
                  <c:v>8.2968580000000003</c:v>
                </c:pt>
                <c:pt idx="3166">
                  <c:v>8.2994789999999998</c:v>
                </c:pt>
                <c:pt idx="3167">
                  <c:v>8.3020999999999994</c:v>
                </c:pt>
                <c:pt idx="3168">
                  <c:v>8.3047219999999999</c:v>
                </c:pt>
                <c:pt idx="3169">
                  <c:v>8.3073429999999995</c:v>
                </c:pt>
                <c:pt idx="3170">
                  <c:v>8.309965</c:v>
                </c:pt>
                <c:pt idx="3171">
                  <c:v>8.3125859999999996</c:v>
                </c:pt>
                <c:pt idx="3172">
                  <c:v>8.3152069999999991</c:v>
                </c:pt>
                <c:pt idx="3173">
                  <c:v>8.3178289999999997</c:v>
                </c:pt>
                <c:pt idx="3174">
                  <c:v>8.3204510000000003</c:v>
                </c:pt>
                <c:pt idx="3175">
                  <c:v>8.3230710000000006</c:v>
                </c:pt>
                <c:pt idx="3176">
                  <c:v>8.3256929999999993</c:v>
                </c:pt>
                <c:pt idx="3177">
                  <c:v>8.3283149999999999</c:v>
                </c:pt>
                <c:pt idx="3178">
                  <c:v>8.3309359999999995</c:v>
                </c:pt>
                <c:pt idx="3179">
                  <c:v>8.333558</c:v>
                </c:pt>
                <c:pt idx="3180">
                  <c:v>8.3361789999999996</c:v>
                </c:pt>
                <c:pt idx="3181">
                  <c:v>8.3388000000000009</c:v>
                </c:pt>
                <c:pt idx="3182">
                  <c:v>8.3414219999999997</c:v>
                </c:pt>
                <c:pt idx="3183">
                  <c:v>8.3440440000000002</c:v>
                </c:pt>
                <c:pt idx="3184">
                  <c:v>8.3466649999999998</c:v>
                </c:pt>
                <c:pt idx="3185">
                  <c:v>8.3492859999999993</c:v>
                </c:pt>
                <c:pt idx="3186">
                  <c:v>8.3519079999999999</c:v>
                </c:pt>
                <c:pt idx="3187">
                  <c:v>8.3545289999999994</c:v>
                </c:pt>
                <c:pt idx="3188">
                  <c:v>8.357151</c:v>
                </c:pt>
                <c:pt idx="3189">
                  <c:v>8.3597719999999995</c:v>
                </c:pt>
                <c:pt idx="3190">
                  <c:v>8.3623930000000009</c:v>
                </c:pt>
                <c:pt idx="3191">
                  <c:v>8.3650149999999996</c:v>
                </c:pt>
                <c:pt idx="3192">
                  <c:v>8.3676370000000002</c:v>
                </c:pt>
                <c:pt idx="3193">
                  <c:v>8.3702579999999998</c:v>
                </c:pt>
                <c:pt idx="3194">
                  <c:v>8.3728789999999993</c:v>
                </c:pt>
                <c:pt idx="3195">
                  <c:v>8.3755009999999999</c:v>
                </c:pt>
                <c:pt idx="3196">
                  <c:v>8.3781219999999994</c:v>
                </c:pt>
                <c:pt idx="3197">
                  <c:v>8.380744</c:v>
                </c:pt>
                <c:pt idx="3198">
                  <c:v>8.3833649999999995</c:v>
                </c:pt>
                <c:pt idx="3199">
                  <c:v>8.3859860000000008</c:v>
                </c:pt>
                <c:pt idx="3200">
                  <c:v>8.3886079999999996</c:v>
                </c:pt>
                <c:pt idx="3201">
                  <c:v>8.3912300000000002</c:v>
                </c:pt>
                <c:pt idx="3202">
                  <c:v>8.3938509999999997</c:v>
                </c:pt>
                <c:pt idx="3203">
                  <c:v>8.3964719999999993</c:v>
                </c:pt>
                <c:pt idx="3204">
                  <c:v>8.3990939999999998</c:v>
                </c:pt>
                <c:pt idx="3205">
                  <c:v>8.4017149999999994</c:v>
                </c:pt>
                <c:pt idx="3206">
                  <c:v>8.4043369999999999</c:v>
                </c:pt>
                <c:pt idx="3207">
                  <c:v>8.4069579999999995</c:v>
                </c:pt>
                <c:pt idx="3208">
                  <c:v>8.4095790000000008</c:v>
                </c:pt>
                <c:pt idx="3209">
                  <c:v>8.4122009999999996</c:v>
                </c:pt>
                <c:pt idx="3210">
                  <c:v>8.4148230000000002</c:v>
                </c:pt>
                <c:pt idx="3211">
                  <c:v>8.4174439999999997</c:v>
                </c:pt>
                <c:pt idx="3212">
                  <c:v>8.4200649999999992</c:v>
                </c:pt>
                <c:pt idx="3213">
                  <c:v>8.4226869999999998</c:v>
                </c:pt>
                <c:pt idx="3214">
                  <c:v>8.4253079999999994</c:v>
                </c:pt>
                <c:pt idx="3215">
                  <c:v>8.4279299999999999</c:v>
                </c:pt>
                <c:pt idx="3216">
                  <c:v>8.4305509999999995</c:v>
                </c:pt>
                <c:pt idx="3217">
                  <c:v>8.4331720000000008</c:v>
                </c:pt>
                <c:pt idx="3218">
                  <c:v>8.4357939999999996</c:v>
                </c:pt>
                <c:pt idx="3219">
                  <c:v>8.4384160000000001</c:v>
                </c:pt>
                <c:pt idx="3220">
                  <c:v>8.4410369999999997</c:v>
                </c:pt>
                <c:pt idx="3221">
                  <c:v>8.4436579999999992</c:v>
                </c:pt>
                <c:pt idx="3222">
                  <c:v>8.4462799999999998</c:v>
                </c:pt>
                <c:pt idx="3223">
                  <c:v>8.4489009999999993</c:v>
                </c:pt>
                <c:pt idx="3224">
                  <c:v>8.4515229999999999</c:v>
                </c:pt>
                <c:pt idx="3225">
                  <c:v>8.4541439999999994</c:v>
                </c:pt>
                <c:pt idx="3226">
                  <c:v>8.4567650000000008</c:v>
                </c:pt>
                <c:pt idx="3227">
                  <c:v>8.4593869999999995</c:v>
                </c:pt>
                <c:pt idx="3228">
                  <c:v>8.4620080000000009</c:v>
                </c:pt>
                <c:pt idx="3229">
                  <c:v>8.4646299999999997</c:v>
                </c:pt>
                <c:pt idx="3230">
                  <c:v>8.4672509999999992</c:v>
                </c:pt>
                <c:pt idx="3231">
                  <c:v>8.4698720000000005</c:v>
                </c:pt>
                <c:pt idx="3232">
                  <c:v>8.4724939999999993</c:v>
                </c:pt>
                <c:pt idx="3233">
                  <c:v>8.4751159999999999</c:v>
                </c:pt>
                <c:pt idx="3234">
                  <c:v>8.4777360000000002</c:v>
                </c:pt>
                <c:pt idx="3235">
                  <c:v>8.4803580000000007</c:v>
                </c:pt>
                <c:pt idx="3236">
                  <c:v>8.4829799999999995</c:v>
                </c:pt>
                <c:pt idx="3237">
                  <c:v>8.4856010000000008</c:v>
                </c:pt>
                <c:pt idx="3238">
                  <c:v>8.4882229999999996</c:v>
                </c:pt>
                <c:pt idx="3239">
                  <c:v>8.4908439999999992</c:v>
                </c:pt>
                <c:pt idx="3240">
                  <c:v>8.4934650000000005</c:v>
                </c:pt>
                <c:pt idx="3241">
                  <c:v>8.4960869999999993</c:v>
                </c:pt>
                <c:pt idx="3242">
                  <c:v>8.4987089999999998</c:v>
                </c:pt>
                <c:pt idx="3243">
                  <c:v>8.5013290000000001</c:v>
                </c:pt>
                <c:pt idx="3244">
                  <c:v>8.5039510000000007</c:v>
                </c:pt>
                <c:pt idx="3245">
                  <c:v>8.5065729999999995</c:v>
                </c:pt>
                <c:pt idx="3246">
                  <c:v>8.5091940000000008</c:v>
                </c:pt>
                <c:pt idx="3247">
                  <c:v>8.5118159999999996</c:v>
                </c:pt>
                <c:pt idx="3248">
                  <c:v>8.5144369999999991</c:v>
                </c:pt>
                <c:pt idx="3249">
                  <c:v>8.5170580000000005</c:v>
                </c:pt>
                <c:pt idx="3250">
                  <c:v>8.5196799999999993</c:v>
                </c:pt>
                <c:pt idx="3251">
                  <c:v>8.5223019999999998</c:v>
                </c:pt>
                <c:pt idx="3252">
                  <c:v>8.5249220000000001</c:v>
                </c:pt>
                <c:pt idx="3253">
                  <c:v>8.5275440000000007</c:v>
                </c:pt>
                <c:pt idx="3254">
                  <c:v>8.5301659999999995</c:v>
                </c:pt>
                <c:pt idx="3255">
                  <c:v>8.5327870000000008</c:v>
                </c:pt>
                <c:pt idx="3256">
                  <c:v>8.5354089999999996</c:v>
                </c:pt>
                <c:pt idx="3257">
                  <c:v>8.5380299999999991</c:v>
                </c:pt>
                <c:pt idx="3258">
                  <c:v>8.5406510000000004</c:v>
                </c:pt>
                <c:pt idx="3259">
                  <c:v>8.5432729999999992</c:v>
                </c:pt>
                <c:pt idx="3260">
                  <c:v>8.5458949999999998</c:v>
                </c:pt>
                <c:pt idx="3261">
                  <c:v>8.5485150000000001</c:v>
                </c:pt>
                <c:pt idx="3262">
                  <c:v>8.5511370000000007</c:v>
                </c:pt>
                <c:pt idx="3263">
                  <c:v>8.5537589999999994</c:v>
                </c:pt>
                <c:pt idx="3264">
                  <c:v>8.5563800000000008</c:v>
                </c:pt>
                <c:pt idx="3265">
                  <c:v>8.5590019999999996</c:v>
                </c:pt>
                <c:pt idx="3266">
                  <c:v>8.5616230000000009</c:v>
                </c:pt>
                <c:pt idx="3267">
                  <c:v>8.5642440000000004</c:v>
                </c:pt>
                <c:pt idx="3268">
                  <c:v>8.5668659999999992</c:v>
                </c:pt>
                <c:pt idx="3269">
                  <c:v>8.5694879999999998</c:v>
                </c:pt>
                <c:pt idx="3270">
                  <c:v>8.5721089999999993</c:v>
                </c:pt>
                <c:pt idx="3271">
                  <c:v>8.5747300000000006</c:v>
                </c:pt>
                <c:pt idx="3272">
                  <c:v>8.5773519999999994</c:v>
                </c:pt>
                <c:pt idx="3273">
                  <c:v>8.5799730000000007</c:v>
                </c:pt>
                <c:pt idx="3274">
                  <c:v>8.5825949999999995</c:v>
                </c:pt>
                <c:pt idx="3275">
                  <c:v>8.5852160000000008</c:v>
                </c:pt>
                <c:pt idx="3276">
                  <c:v>8.5878370000000004</c:v>
                </c:pt>
                <c:pt idx="3277">
                  <c:v>8.5904589999999992</c:v>
                </c:pt>
                <c:pt idx="3278">
                  <c:v>8.5930809999999997</c:v>
                </c:pt>
                <c:pt idx="3279">
                  <c:v>8.5957019999999993</c:v>
                </c:pt>
                <c:pt idx="3280">
                  <c:v>8.5983230000000006</c:v>
                </c:pt>
                <c:pt idx="3281">
                  <c:v>8.6009449999999994</c:v>
                </c:pt>
                <c:pt idx="3282">
                  <c:v>8.6035660000000007</c:v>
                </c:pt>
                <c:pt idx="3283">
                  <c:v>8.6061879999999995</c:v>
                </c:pt>
                <c:pt idx="3284">
                  <c:v>8.6088090000000008</c:v>
                </c:pt>
                <c:pt idx="3285">
                  <c:v>8.6114300000000004</c:v>
                </c:pt>
                <c:pt idx="3286">
                  <c:v>8.6140519999999992</c:v>
                </c:pt>
                <c:pt idx="3287">
                  <c:v>8.6166730000000005</c:v>
                </c:pt>
                <c:pt idx="3288">
                  <c:v>8.6192949999999993</c:v>
                </c:pt>
                <c:pt idx="3289">
                  <c:v>8.6219160000000006</c:v>
                </c:pt>
                <c:pt idx="3290">
                  <c:v>8.6245370000000001</c:v>
                </c:pt>
                <c:pt idx="3291">
                  <c:v>8.6271590000000007</c:v>
                </c:pt>
                <c:pt idx="3292">
                  <c:v>8.6297809999999995</c:v>
                </c:pt>
                <c:pt idx="3293">
                  <c:v>8.6324009999999998</c:v>
                </c:pt>
                <c:pt idx="3294">
                  <c:v>8.6350230000000003</c:v>
                </c:pt>
                <c:pt idx="3295">
                  <c:v>8.6376449999999991</c:v>
                </c:pt>
                <c:pt idx="3296">
                  <c:v>8.6402660000000004</c:v>
                </c:pt>
                <c:pt idx="3297">
                  <c:v>8.6428879999999992</c:v>
                </c:pt>
                <c:pt idx="3298">
                  <c:v>8.6455090000000006</c:v>
                </c:pt>
                <c:pt idx="3299">
                  <c:v>8.6481300000000001</c:v>
                </c:pt>
                <c:pt idx="3300">
                  <c:v>8.6507520000000007</c:v>
                </c:pt>
                <c:pt idx="3301">
                  <c:v>8.6533739999999995</c:v>
                </c:pt>
                <c:pt idx="3302">
                  <c:v>8.6559939999999997</c:v>
                </c:pt>
                <c:pt idx="3303">
                  <c:v>8.6586160000000003</c:v>
                </c:pt>
                <c:pt idx="3304">
                  <c:v>8.6612380000000009</c:v>
                </c:pt>
                <c:pt idx="3305">
                  <c:v>8.6638590000000004</c:v>
                </c:pt>
                <c:pt idx="3306">
                  <c:v>8.6664809999999992</c:v>
                </c:pt>
                <c:pt idx="3307">
                  <c:v>8.6691020000000005</c:v>
                </c:pt>
                <c:pt idx="3308">
                  <c:v>8.6717230000000001</c:v>
                </c:pt>
                <c:pt idx="3309">
                  <c:v>8.6743450000000006</c:v>
                </c:pt>
                <c:pt idx="3310">
                  <c:v>8.6769669999999994</c:v>
                </c:pt>
                <c:pt idx="3311">
                  <c:v>8.6795869999999997</c:v>
                </c:pt>
                <c:pt idx="3312">
                  <c:v>8.6822090000000003</c:v>
                </c:pt>
                <c:pt idx="3313">
                  <c:v>8.6848310000000009</c:v>
                </c:pt>
                <c:pt idx="3314">
                  <c:v>8.6874520000000004</c:v>
                </c:pt>
                <c:pt idx="3315">
                  <c:v>8.6900739999999992</c:v>
                </c:pt>
                <c:pt idx="3316">
                  <c:v>8.6926950000000005</c:v>
                </c:pt>
                <c:pt idx="3317">
                  <c:v>8.695316</c:v>
                </c:pt>
                <c:pt idx="3318">
                  <c:v>8.6979380000000006</c:v>
                </c:pt>
                <c:pt idx="3319">
                  <c:v>8.7005599999999994</c:v>
                </c:pt>
                <c:pt idx="3320">
                  <c:v>8.7031799999999997</c:v>
                </c:pt>
                <c:pt idx="3321">
                  <c:v>8.7058020000000003</c:v>
                </c:pt>
                <c:pt idx="3322">
                  <c:v>8.7084240000000008</c:v>
                </c:pt>
                <c:pt idx="3323">
                  <c:v>8.7110450000000004</c:v>
                </c:pt>
                <c:pt idx="3324">
                  <c:v>8.7136669999999992</c:v>
                </c:pt>
                <c:pt idx="3325">
                  <c:v>8.7162880000000005</c:v>
                </c:pt>
                <c:pt idx="3326">
                  <c:v>8.718909</c:v>
                </c:pt>
                <c:pt idx="3327">
                  <c:v>8.7215310000000006</c:v>
                </c:pt>
                <c:pt idx="3328">
                  <c:v>8.7241529999999994</c:v>
                </c:pt>
                <c:pt idx="3329">
                  <c:v>8.7267729999999997</c:v>
                </c:pt>
                <c:pt idx="3330">
                  <c:v>8.7293950000000002</c:v>
                </c:pt>
                <c:pt idx="3331">
                  <c:v>8.7320170000000008</c:v>
                </c:pt>
                <c:pt idx="3332">
                  <c:v>8.7346380000000003</c:v>
                </c:pt>
                <c:pt idx="3333">
                  <c:v>8.7372599999999991</c:v>
                </c:pt>
                <c:pt idx="3334">
                  <c:v>8.7398810000000005</c:v>
                </c:pt>
                <c:pt idx="3335">
                  <c:v>8.742502</c:v>
                </c:pt>
                <c:pt idx="3336">
                  <c:v>8.7451240000000006</c:v>
                </c:pt>
                <c:pt idx="3337">
                  <c:v>8.7477459999999994</c:v>
                </c:pt>
                <c:pt idx="3338">
                  <c:v>8.7503659999999996</c:v>
                </c:pt>
                <c:pt idx="3339">
                  <c:v>8.7529880000000002</c:v>
                </c:pt>
                <c:pt idx="3340">
                  <c:v>8.7556100000000008</c:v>
                </c:pt>
                <c:pt idx="3341">
                  <c:v>8.7582310000000003</c:v>
                </c:pt>
                <c:pt idx="3342">
                  <c:v>8.7608529999999991</c:v>
                </c:pt>
                <c:pt idx="3343">
                  <c:v>8.7634740000000004</c:v>
                </c:pt>
                <c:pt idx="3344">
                  <c:v>8.766095</c:v>
                </c:pt>
                <c:pt idx="3345">
                  <c:v>8.7687170000000005</c:v>
                </c:pt>
                <c:pt idx="3346">
                  <c:v>8.7713380000000001</c:v>
                </c:pt>
                <c:pt idx="3347">
                  <c:v>8.7739589999999996</c:v>
                </c:pt>
                <c:pt idx="3348">
                  <c:v>8.7765810000000002</c:v>
                </c:pt>
                <c:pt idx="3349">
                  <c:v>8.7792019999999997</c:v>
                </c:pt>
                <c:pt idx="3350">
                  <c:v>8.7818240000000003</c:v>
                </c:pt>
                <c:pt idx="3351">
                  <c:v>8.7844460000000009</c:v>
                </c:pt>
                <c:pt idx="3352">
                  <c:v>8.7870659999999994</c:v>
                </c:pt>
                <c:pt idx="3353">
                  <c:v>8.7896879999999999</c:v>
                </c:pt>
                <c:pt idx="3354">
                  <c:v>8.7923100000000005</c:v>
                </c:pt>
                <c:pt idx="3355">
                  <c:v>8.7949310000000001</c:v>
                </c:pt>
                <c:pt idx="3356">
                  <c:v>8.7975530000000006</c:v>
                </c:pt>
                <c:pt idx="3357">
                  <c:v>8.8001740000000002</c:v>
                </c:pt>
                <c:pt idx="3358">
                  <c:v>8.8027949999999997</c:v>
                </c:pt>
                <c:pt idx="3359">
                  <c:v>8.8054170000000003</c:v>
                </c:pt>
                <c:pt idx="3360">
                  <c:v>8.8080390000000008</c:v>
                </c:pt>
                <c:pt idx="3361">
                  <c:v>8.8106589999999994</c:v>
                </c:pt>
                <c:pt idx="3362">
                  <c:v>8.8132809999999999</c:v>
                </c:pt>
                <c:pt idx="3363">
                  <c:v>8.8159030000000005</c:v>
                </c:pt>
                <c:pt idx="3364">
                  <c:v>8.818524</c:v>
                </c:pt>
                <c:pt idx="3365">
                  <c:v>8.8211460000000006</c:v>
                </c:pt>
                <c:pt idx="3366">
                  <c:v>8.8237670000000001</c:v>
                </c:pt>
                <c:pt idx="3367">
                  <c:v>8.8263879999999997</c:v>
                </c:pt>
                <c:pt idx="3368">
                  <c:v>8.8290100000000002</c:v>
                </c:pt>
                <c:pt idx="3369">
                  <c:v>8.8316320000000008</c:v>
                </c:pt>
                <c:pt idx="3370">
                  <c:v>8.8342519999999993</c:v>
                </c:pt>
                <c:pt idx="3371">
                  <c:v>8.8368739999999999</c:v>
                </c:pt>
                <c:pt idx="3372">
                  <c:v>8.8394960000000005</c:v>
                </c:pt>
                <c:pt idx="3373">
                  <c:v>8.842117</c:v>
                </c:pt>
                <c:pt idx="3374">
                  <c:v>8.8447390000000006</c:v>
                </c:pt>
                <c:pt idx="3375">
                  <c:v>8.8473600000000001</c:v>
                </c:pt>
                <c:pt idx="3376">
                  <c:v>8.8499809999999997</c:v>
                </c:pt>
                <c:pt idx="3377">
                  <c:v>8.8526030000000002</c:v>
                </c:pt>
                <c:pt idx="3378">
                  <c:v>8.8552250000000008</c:v>
                </c:pt>
                <c:pt idx="3379">
                  <c:v>8.8578449999999993</c:v>
                </c:pt>
                <c:pt idx="3380">
                  <c:v>8.8604669999999999</c:v>
                </c:pt>
                <c:pt idx="3381">
                  <c:v>8.8630890000000004</c:v>
                </c:pt>
                <c:pt idx="3382">
                  <c:v>8.86571</c:v>
                </c:pt>
                <c:pt idx="3383">
                  <c:v>8.8683320000000005</c:v>
                </c:pt>
                <c:pt idx="3384">
                  <c:v>8.8709530000000001</c:v>
                </c:pt>
                <c:pt idx="3385">
                  <c:v>8.8735739999999996</c:v>
                </c:pt>
                <c:pt idx="3386">
                  <c:v>8.8761960000000002</c:v>
                </c:pt>
                <c:pt idx="3387">
                  <c:v>8.8788180000000008</c:v>
                </c:pt>
                <c:pt idx="3388">
                  <c:v>8.8814379999999993</c:v>
                </c:pt>
                <c:pt idx="3389">
                  <c:v>8.8840599999999998</c:v>
                </c:pt>
                <c:pt idx="3390">
                  <c:v>8.8866820000000004</c:v>
                </c:pt>
                <c:pt idx="3391">
                  <c:v>8.889303</c:v>
                </c:pt>
                <c:pt idx="3392">
                  <c:v>8.8919250000000005</c:v>
                </c:pt>
                <c:pt idx="3393">
                  <c:v>8.8945460000000001</c:v>
                </c:pt>
                <c:pt idx="3394">
                  <c:v>8.8971669999999996</c:v>
                </c:pt>
                <c:pt idx="3395">
                  <c:v>8.8997890000000002</c:v>
                </c:pt>
                <c:pt idx="3396">
                  <c:v>8.9024110000000007</c:v>
                </c:pt>
                <c:pt idx="3397">
                  <c:v>8.9050309999999993</c:v>
                </c:pt>
                <c:pt idx="3398">
                  <c:v>8.9076529999999998</c:v>
                </c:pt>
                <c:pt idx="3399">
                  <c:v>8.9102750000000004</c:v>
                </c:pt>
                <c:pt idx="3400">
                  <c:v>8.9128959999999999</c:v>
                </c:pt>
                <c:pt idx="3401">
                  <c:v>8.9155180000000005</c:v>
                </c:pt>
                <c:pt idx="3402">
                  <c:v>8.918139</c:v>
                </c:pt>
                <c:pt idx="3403">
                  <c:v>8.9207599999999996</c:v>
                </c:pt>
                <c:pt idx="3404">
                  <c:v>8.9233820000000001</c:v>
                </c:pt>
                <c:pt idx="3405">
                  <c:v>8.9260029999999997</c:v>
                </c:pt>
                <c:pt idx="3406">
                  <c:v>8.9286239999999992</c:v>
                </c:pt>
                <c:pt idx="3407">
                  <c:v>8.9312459999999998</c:v>
                </c:pt>
                <c:pt idx="3408">
                  <c:v>8.9338669999999993</c:v>
                </c:pt>
                <c:pt idx="3409">
                  <c:v>8.9364889999999999</c:v>
                </c:pt>
                <c:pt idx="3410">
                  <c:v>8.9391110000000005</c:v>
                </c:pt>
                <c:pt idx="3411">
                  <c:v>8.9417310000000008</c:v>
                </c:pt>
                <c:pt idx="3412">
                  <c:v>8.9443529999999996</c:v>
                </c:pt>
                <c:pt idx="3413">
                  <c:v>8.9469750000000001</c:v>
                </c:pt>
                <c:pt idx="3414">
                  <c:v>8.9495959999999997</c:v>
                </c:pt>
                <c:pt idx="3415">
                  <c:v>8.9522169999999992</c:v>
                </c:pt>
                <c:pt idx="3416">
                  <c:v>8.9548389999999998</c:v>
                </c:pt>
                <c:pt idx="3417">
                  <c:v>8.9574599999999993</c:v>
                </c:pt>
                <c:pt idx="3418">
                  <c:v>8.9600819999999999</c:v>
                </c:pt>
                <c:pt idx="3419">
                  <c:v>8.9627040000000004</c:v>
                </c:pt>
                <c:pt idx="3420">
                  <c:v>8.9653240000000007</c:v>
                </c:pt>
                <c:pt idx="3421">
                  <c:v>8.9679459999999995</c:v>
                </c:pt>
                <c:pt idx="3422">
                  <c:v>8.9705680000000001</c:v>
                </c:pt>
                <c:pt idx="3423">
                  <c:v>8.9731889999999996</c:v>
                </c:pt>
                <c:pt idx="3424">
                  <c:v>8.9758099999999992</c:v>
                </c:pt>
                <c:pt idx="3425">
                  <c:v>8.9784319999999997</c:v>
                </c:pt>
                <c:pt idx="3426">
                  <c:v>8.9810529999999993</c:v>
                </c:pt>
                <c:pt idx="3427">
                  <c:v>8.9836749999999999</c:v>
                </c:pt>
                <c:pt idx="3428">
                  <c:v>8.9862970000000004</c:v>
                </c:pt>
                <c:pt idx="3429">
                  <c:v>8.9889170000000007</c:v>
                </c:pt>
                <c:pt idx="3430">
                  <c:v>8.9915389999999995</c:v>
                </c:pt>
                <c:pt idx="3431">
                  <c:v>8.9941610000000001</c:v>
                </c:pt>
                <c:pt idx="3432">
                  <c:v>8.9967819999999996</c:v>
                </c:pt>
                <c:pt idx="3433">
                  <c:v>8.9994029999999992</c:v>
                </c:pt>
                <c:pt idx="3434">
                  <c:v>9.0020249999999997</c:v>
                </c:pt>
                <c:pt idx="3435">
                  <c:v>9.0046459999999993</c:v>
                </c:pt>
                <c:pt idx="3436">
                  <c:v>9.0072679999999998</c:v>
                </c:pt>
                <c:pt idx="3437">
                  <c:v>9.0098900000000004</c:v>
                </c:pt>
                <c:pt idx="3438">
                  <c:v>9.0125100000000007</c:v>
                </c:pt>
                <c:pt idx="3439">
                  <c:v>9.0151319999999995</c:v>
                </c:pt>
                <c:pt idx="3440">
                  <c:v>9.017754</c:v>
                </c:pt>
                <c:pt idx="3441">
                  <c:v>9.0203749999999996</c:v>
                </c:pt>
                <c:pt idx="3442">
                  <c:v>9.0229959999999991</c:v>
                </c:pt>
                <c:pt idx="3443">
                  <c:v>9.0256179999999997</c:v>
                </c:pt>
                <c:pt idx="3444">
                  <c:v>9.0282389999999992</c:v>
                </c:pt>
                <c:pt idx="3445">
                  <c:v>9.0308609999999998</c:v>
                </c:pt>
                <c:pt idx="3446">
                  <c:v>9.0334830000000004</c:v>
                </c:pt>
                <c:pt idx="3447">
                  <c:v>9.0361030000000007</c:v>
                </c:pt>
                <c:pt idx="3448">
                  <c:v>9.0387249999999995</c:v>
                </c:pt>
                <c:pt idx="3449">
                  <c:v>9.041347</c:v>
                </c:pt>
                <c:pt idx="3450">
                  <c:v>9.0439679999999996</c:v>
                </c:pt>
                <c:pt idx="3451">
                  <c:v>9.0465900000000001</c:v>
                </c:pt>
                <c:pt idx="3452">
                  <c:v>9.0492109999999997</c:v>
                </c:pt>
                <c:pt idx="3453">
                  <c:v>9.0518319999999992</c:v>
                </c:pt>
                <c:pt idx="3454">
                  <c:v>9.0544539999999998</c:v>
                </c:pt>
                <c:pt idx="3455">
                  <c:v>9.0570760000000003</c:v>
                </c:pt>
                <c:pt idx="3456">
                  <c:v>9.0596960000000006</c:v>
                </c:pt>
                <c:pt idx="3457">
                  <c:v>9.0623179999999994</c:v>
                </c:pt>
                <c:pt idx="3458">
                  <c:v>9.0649390000000007</c:v>
                </c:pt>
                <c:pt idx="3459">
                  <c:v>9.0675609999999995</c:v>
                </c:pt>
                <c:pt idx="3460">
                  <c:v>9.0701830000000001</c:v>
                </c:pt>
                <c:pt idx="3461">
                  <c:v>9.0728030000000004</c:v>
                </c:pt>
                <c:pt idx="3462">
                  <c:v>9.0754249999999992</c:v>
                </c:pt>
                <c:pt idx="3463">
                  <c:v>9.0780469999999998</c:v>
                </c:pt>
                <c:pt idx="3464">
                  <c:v>9.0806679999999993</c:v>
                </c:pt>
                <c:pt idx="3465">
                  <c:v>9.0832890000000006</c:v>
                </c:pt>
                <c:pt idx="3466">
                  <c:v>9.0859109999999994</c:v>
                </c:pt>
                <c:pt idx="3467">
                  <c:v>9.0885320000000007</c:v>
                </c:pt>
                <c:pt idx="3468">
                  <c:v>9.0911539999999995</c:v>
                </c:pt>
                <c:pt idx="3469">
                  <c:v>9.0937760000000001</c:v>
                </c:pt>
                <c:pt idx="3470">
                  <c:v>9.0963960000000004</c:v>
                </c:pt>
                <c:pt idx="3471">
                  <c:v>9.0990179999999992</c:v>
                </c:pt>
                <c:pt idx="3472">
                  <c:v>9.1016399999999997</c:v>
                </c:pt>
                <c:pt idx="3473">
                  <c:v>9.1042609999999993</c:v>
                </c:pt>
                <c:pt idx="3474">
                  <c:v>9.1068820000000006</c:v>
                </c:pt>
                <c:pt idx="3475">
                  <c:v>9.1095039999999994</c:v>
                </c:pt>
                <c:pt idx="3476">
                  <c:v>9.1121250000000007</c:v>
                </c:pt>
                <c:pt idx="3477">
                  <c:v>9.1147469999999995</c:v>
                </c:pt>
                <c:pt idx="3478">
                  <c:v>9.1173690000000001</c:v>
                </c:pt>
                <c:pt idx="3479">
                  <c:v>9.1199890000000003</c:v>
                </c:pt>
                <c:pt idx="3480">
                  <c:v>9.1226109999999991</c:v>
                </c:pt>
                <c:pt idx="3481">
                  <c:v>9.1252329999999997</c:v>
                </c:pt>
                <c:pt idx="3482">
                  <c:v>9.1278539999999992</c:v>
                </c:pt>
                <c:pt idx="3483">
                  <c:v>9.1304750000000006</c:v>
                </c:pt>
                <c:pt idx="3484">
                  <c:v>9.1330969999999994</c:v>
                </c:pt>
                <c:pt idx="3485">
                  <c:v>9.1357180000000007</c:v>
                </c:pt>
                <c:pt idx="3486">
                  <c:v>9.1383399999999995</c:v>
                </c:pt>
                <c:pt idx="3487">
                  <c:v>9.140962</c:v>
                </c:pt>
                <c:pt idx="3488">
                  <c:v>9.1435820000000003</c:v>
                </c:pt>
                <c:pt idx="3489">
                  <c:v>9.1462039999999991</c:v>
                </c:pt>
                <c:pt idx="3490">
                  <c:v>9.1488259999999997</c:v>
                </c:pt>
                <c:pt idx="3491">
                  <c:v>9.1514469999999992</c:v>
                </c:pt>
                <c:pt idx="3492">
                  <c:v>9.1540680000000005</c:v>
                </c:pt>
                <c:pt idx="3493">
                  <c:v>9.1566899999999993</c:v>
                </c:pt>
                <c:pt idx="3494">
                  <c:v>9.1593110000000006</c:v>
                </c:pt>
                <c:pt idx="3495">
                  <c:v>9.1619329999999994</c:v>
                </c:pt>
                <c:pt idx="3496">
                  <c:v>9.164555</c:v>
                </c:pt>
                <c:pt idx="3497">
                  <c:v>9.1671750000000003</c:v>
                </c:pt>
                <c:pt idx="3498">
                  <c:v>9.1697970000000009</c:v>
                </c:pt>
                <c:pt idx="3499">
                  <c:v>9.1724189999999997</c:v>
                </c:pt>
                <c:pt idx="3500">
                  <c:v>9.1750399999999992</c:v>
                </c:pt>
                <c:pt idx="3501">
                  <c:v>9.1776610000000005</c:v>
                </c:pt>
                <c:pt idx="3502">
                  <c:v>9.1802829999999993</c:v>
                </c:pt>
                <c:pt idx="3503">
                  <c:v>9.1829040000000006</c:v>
                </c:pt>
                <c:pt idx="3504">
                  <c:v>9.1855259999999994</c:v>
                </c:pt>
                <c:pt idx="3505">
                  <c:v>9.188148</c:v>
                </c:pt>
                <c:pt idx="3506">
                  <c:v>9.1907680000000003</c:v>
                </c:pt>
                <c:pt idx="3507">
                  <c:v>9.1933900000000008</c:v>
                </c:pt>
                <c:pt idx="3508">
                  <c:v>9.1960119999999996</c:v>
                </c:pt>
                <c:pt idx="3509">
                  <c:v>9.1986329999999992</c:v>
                </c:pt>
                <c:pt idx="3510">
                  <c:v>9.2012540000000005</c:v>
                </c:pt>
                <c:pt idx="3511">
                  <c:v>9.2038759999999993</c:v>
                </c:pt>
                <c:pt idx="3512">
                  <c:v>9.2064970000000006</c:v>
                </c:pt>
                <c:pt idx="3513">
                  <c:v>9.2091189999999994</c:v>
                </c:pt>
                <c:pt idx="3514">
                  <c:v>9.2117400000000007</c:v>
                </c:pt>
                <c:pt idx="3515">
                  <c:v>9.2143610000000002</c:v>
                </c:pt>
                <c:pt idx="3516">
                  <c:v>9.2169830000000008</c:v>
                </c:pt>
                <c:pt idx="3517">
                  <c:v>9.2196040000000004</c:v>
                </c:pt>
                <c:pt idx="3518">
                  <c:v>9.2222259999999991</c:v>
                </c:pt>
                <c:pt idx="3519">
                  <c:v>9.2248470000000005</c:v>
                </c:pt>
                <c:pt idx="3520">
                  <c:v>9.227468</c:v>
                </c:pt>
                <c:pt idx="3521">
                  <c:v>9.2300900000000006</c:v>
                </c:pt>
                <c:pt idx="3522">
                  <c:v>9.2327119999999994</c:v>
                </c:pt>
                <c:pt idx="3523">
                  <c:v>9.2353330000000007</c:v>
                </c:pt>
                <c:pt idx="3524">
                  <c:v>9.2379540000000002</c:v>
                </c:pt>
                <c:pt idx="3525">
                  <c:v>9.2405760000000008</c:v>
                </c:pt>
                <c:pt idx="3526">
                  <c:v>9.2431970000000003</c:v>
                </c:pt>
                <c:pt idx="3527">
                  <c:v>9.2458189999999991</c:v>
                </c:pt>
                <c:pt idx="3528">
                  <c:v>9.2484400000000004</c:v>
                </c:pt>
                <c:pt idx="3529">
                  <c:v>9.251061</c:v>
                </c:pt>
                <c:pt idx="3530">
                  <c:v>9.2536830000000005</c:v>
                </c:pt>
                <c:pt idx="3531">
                  <c:v>9.2563049999999993</c:v>
                </c:pt>
                <c:pt idx="3532">
                  <c:v>9.2589260000000007</c:v>
                </c:pt>
                <c:pt idx="3533">
                  <c:v>9.2615470000000002</c:v>
                </c:pt>
                <c:pt idx="3534">
                  <c:v>9.2641690000000008</c:v>
                </c:pt>
                <c:pt idx="3535">
                  <c:v>9.2667900000000003</c:v>
                </c:pt>
                <c:pt idx="3536">
                  <c:v>9.2694120000000009</c:v>
                </c:pt>
                <c:pt idx="3537">
                  <c:v>9.2720339999999997</c:v>
                </c:pt>
                <c:pt idx="3538">
                  <c:v>9.274654</c:v>
                </c:pt>
                <c:pt idx="3539">
                  <c:v>9.2772760000000005</c:v>
                </c:pt>
                <c:pt idx="3540">
                  <c:v>9.2798979999999993</c:v>
                </c:pt>
                <c:pt idx="3541">
                  <c:v>9.2825190000000006</c:v>
                </c:pt>
                <c:pt idx="3542">
                  <c:v>9.2851400000000002</c:v>
                </c:pt>
                <c:pt idx="3543">
                  <c:v>9.2877620000000007</c:v>
                </c:pt>
                <c:pt idx="3544">
                  <c:v>9.2903830000000003</c:v>
                </c:pt>
                <c:pt idx="3545">
                  <c:v>9.2930050000000008</c:v>
                </c:pt>
                <c:pt idx="3546">
                  <c:v>9.2956269999999996</c:v>
                </c:pt>
                <c:pt idx="3547">
                  <c:v>9.2982469999999999</c:v>
                </c:pt>
                <c:pt idx="3548">
                  <c:v>9.3008690000000005</c:v>
                </c:pt>
                <c:pt idx="3549">
                  <c:v>9.3034909999999993</c:v>
                </c:pt>
                <c:pt idx="3550">
                  <c:v>9.3061120000000006</c:v>
                </c:pt>
                <c:pt idx="3551">
                  <c:v>9.3087330000000001</c:v>
                </c:pt>
                <c:pt idx="3552">
                  <c:v>9.3113550000000007</c:v>
                </c:pt>
                <c:pt idx="3553">
                  <c:v>9.3139760000000003</c:v>
                </c:pt>
                <c:pt idx="3554">
                  <c:v>9.3165980000000008</c:v>
                </c:pt>
                <c:pt idx="3555">
                  <c:v>9.3192199999999996</c:v>
                </c:pt>
                <c:pt idx="3556">
                  <c:v>9.3218399999999999</c:v>
                </c:pt>
                <c:pt idx="3557">
                  <c:v>9.3244620000000005</c:v>
                </c:pt>
                <c:pt idx="3558">
                  <c:v>9.3270839999999993</c:v>
                </c:pt>
                <c:pt idx="3559">
                  <c:v>9.3297050000000006</c:v>
                </c:pt>
                <c:pt idx="3560">
                  <c:v>9.3323260000000001</c:v>
                </c:pt>
                <c:pt idx="3561">
                  <c:v>9.3349480000000007</c:v>
                </c:pt>
                <c:pt idx="3562">
                  <c:v>9.3375690000000002</c:v>
                </c:pt>
                <c:pt idx="3563">
                  <c:v>9.3401910000000008</c:v>
                </c:pt>
                <c:pt idx="3564">
                  <c:v>9.3428129999999996</c:v>
                </c:pt>
                <c:pt idx="3565">
                  <c:v>9.3454329999999999</c:v>
                </c:pt>
                <c:pt idx="3566">
                  <c:v>9.3480550000000004</c:v>
                </c:pt>
                <c:pt idx="3567">
                  <c:v>9.3506769999999992</c:v>
                </c:pt>
                <c:pt idx="3568">
                  <c:v>9.3532980000000006</c:v>
                </c:pt>
                <c:pt idx="3569">
                  <c:v>9.3559190000000001</c:v>
                </c:pt>
                <c:pt idx="3570">
                  <c:v>9.3585410000000007</c:v>
                </c:pt>
                <c:pt idx="3571">
                  <c:v>9.3611620000000002</c:v>
                </c:pt>
                <c:pt idx="3572">
                  <c:v>9.3637840000000008</c:v>
                </c:pt>
                <c:pt idx="3573">
                  <c:v>9.3664050000000003</c:v>
                </c:pt>
                <c:pt idx="3574">
                  <c:v>9.3690259999999999</c:v>
                </c:pt>
                <c:pt idx="3575">
                  <c:v>9.3716480000000004</c:v>
                </c:pt>
                <c:pt idx="3576">
                  <c:v>9.374269</c:v>
                </c:pt>
                <c:pt idx="3577">
                  <c:v>9.3768910000000005</c:v>
                </c:pt>
                <c:pt idx="3578">
                  <c:v>9.3795120000000001</c:v>
                </c:pt>
                <c:pt idx="3579">
                  <c:v>9.3821329999999996</c:v>
                </c:pt>
                <c:pt idx="3580">
                  <c:v>9.3847550000000002</c:v>
                </c:pt>
                <c:pt idx="3581">
                  <c:v>9.3873770000000007</c:v>
                </c:pt>
                <c:pt idx="3582">
                  <c:v>9.3899980000000003</c:v>
                </c:pt>
                <c:pt idx="3583">
                  <c:v>9.3926189999999998</c:v>
                </c:pt>
                <c:pt idx="3584">
                  <c:v>9.3952410000000004</c:v>
                </c:pt>
                <c:pt idx="3585">
                  <c:v>9.3978619999999999</c:v>
                </c:pt>
                <c:pt idx="3586">
                  <c:v>9.4004840000000005</c:v>
                </c:pt>
                <c:pt idx="3587">
                  <c:v>9.403105</c:v>
                </c:pt>
                <c:pt idx="3588">
                  <c:v>9.4057259999999996</c:v>
                </c:pt>
                <c:pt idx="3589">
                  <c:v>9.4083480000000002</c:v>
                </c:pt>
                <c:pt idx="3590">
                  <c:v>9.4109700000000007</c:v>
                </c:pt>
                <c:pt idx="3591">
                  <c:v>9.4135910000000003</c:v>
                </c:pt>
                <c:pt idx="3592">
                  <c:v>9.4162119999999998</c:v>
                </c:pt>
                <c:pt idx="3593">
                  <c:v>9.4188340000000004</c:v>
                </c:pt>
                <c:pt idx="3594">
                  <c:v>9.4214549999999999</c:v>
                </c:pt>
                <c:pt idx="3595">
                  <c:v>9.4240770000000005</c:v>
                </c:pt>
                <c:pt idx="3596">
                  <c:v>9.426698</c:v>
                </c:pt>
                <c:pt idx="3597">
                  <c:v>9.4293189999999996</c:v>
                </c:pt>
                <c:pt idx="3598">
                  <c:v>9.4319410000000001</c:v>
                </c:pt>
                <c:pt idx="3599">
                  <c:v>9.4345630000000007</c:v>
                </c:pt>
                <c:pt idx="3600">
                  <c:v>9.4371840000000002</c:v>
                </c:pt>
                <c:pt idx="3601">
                  <c:v>9.4398049999999998</c:v>
                </c:pt>
                <c:pt idx="3602">
                  <c:v>9.4424270000000003</c:v>
                </c:pt>
                <c:pt idx="3603">
                  <c:v>9.4450479999999999</c:v>
                </c:pt>
                <c:pt idx="3604">
                  <c:v>9.4476700000000005</c:v>
                </c:pt>
                <c:pt idx="3605">
                  <c:v>9.450291</c:v>
                </c:pt>
                <c:pt idx="3606">
                  <c:v>9.4529119999999995</c:v>
                </c:pt>
                <c:pt idx="3607">
                  <c:v>9.4555340000000001</c:v>
                </c:pt>
                <c:pt idx="3608">
                  <c:v>9.4581560000000007</c:v>
                </c:pt>
                <c:pt idx="3609">
                  <c:v>9.4607770000000002</c:v>
                </c:pt>
                <c:pt idx="3610">
                  <c:v>9.4633979999999998</c:v>
                </c:pt>
                <c:pt idx="3611">
                  <c:v>9.4660200000000003</c:v>
                </c:pt>
                <c:pt idx="3612">
                  <c:v>9.4686409999999999</c:v>
                </c:pt>
                <c:pt idx="3613">
                  <c:v>9.4712630000000004</c:v>
                </c:pt>
                <c:pt idx="3614">
                  <c:v>9.473884</c:v>
                </c:pt>
                <c:pt idx="3615">
                  <c:v>9.4765049999999995</c:v>
                </c:pt>
                <c:pt idx="3616">
                  <c:v>9.4791270000000001</c:v>
                </c:pt>
                <c:pt idx="3617">
                  <c:v>9.4817490000000006</c:v>
                </c:pt>
                <c:pt idx="3618">
                  <c:v>9.4843700000000002</c:v>
                </c:pt>
                <c:pt idx="3619">
                  <c:v>9.4869909999999997</c:v>
                </c:pt>
                <c:pt idx="3620">
                  <c:v>9.4896130000000003</c:v>
                </c:pt>
                <c:pt idx="3621">
                  <c:v>9.4922339999999998</c:v>
                </c:pt>
                <c:pt idx="3622">
                  <c:v>9.4948560000000004</c:v>
                </c:pt>
                <c:pt idx="3623">
                  <c:v>9.4974779999999992</c:v>
                </c:pt>
                <c:pt idx="3624">
                  <c:v>9.5000979999999995</c:v>
                </c:pt>
                <c:pt idx="3625">
                  <c:v>9.5027200000000001</c:v>
                </c:pt>
                <c:pt idx="3626">
                  <c:v>9.5053420000000006</c:v>
                </c:pt>
                <c:pt idx="3627">
                  <c:v>9.5079630000000002</c:v>
                </c:pt>
                <c:pt idx="3628">
                  <c:v>9.5105839999999997</c:v>
                </c:pt>
                <c:pt idx="3629">
                  <c:v>9.5132060000000003</c:v>
                </c:pt>
                <c:pt idx="3630">
                  <c:v>9.5158269999999998</c:v>
                </c:pt>
                <c:pt idx="3631">
                  <c:v>9.5184490000000004</c:v>
                </c:pt>
                <c:pt idx="3632">
                  <c:v>9.5210699999999999</c:v>
                </c:pt>
                <c:pt idx="3633">
                  <c:v>9.5236909999999995</c:v>
                </c:pt>
                <c:pt idx="3634">
                  <c:v>9.526313</c:v>
                </c:pt>
                <c:pt idx="3635">
                  <c:v>9.5289339999999996</c:v>
                </c:pt>
                <c:pt idx="3636">
                  <c:v>9.5315560000000001</c:v>
                </c:pt>
                <c:pt idx="3637">
                  <c:v>9.5341769999999997</c:v>
                </c:pt>
                <c:pt idx="3638">
                  <c:v>9.5367979999999992</c:v>
                </c:pt>
                <c:pt idx="3639">
                  <c:v>9.5394199999999998</c:v>
                </c:pt>
                <c:pt idx="3640">
                  <c:v>9.5420420000000004</c:v>
                </c:pt>
                <c:pt idx="3641">
                  <c:v>9.5446629999999999</c:v>
                </c:pt>
                <c:pt idx="3642">
                  <c:v>9.5472839999999994</c:v>
                </c:pt>
                <c:pt idx="3643">
                  <c:v>9.549906</c:v>
                </c:pt>
                <c:pt idx="3644">
                  <c:v>9.5525269999999995</c:v>
                </c:pt>
                <c:pt idx="3645">
                  <c:v>9.5551490000000001</c:v>
                </c:pt>
                <c:pt idx="3646">
                  <c:v>9.5577699999999997</c:v>
                </c:pt>
                <c:pt idx="3647">
                  <c:v>9.5603909999999992</c:v>
                </c:pt>
                <c:pt idx="3648">
                  <c:v>9.5630129999999998</c:v>
                </c:pt>
                <c:pt idx="3649">
                  <c:v>9.5656350000000003</c:v>
                </c:pt>
                <c:pt idx="3650">
                  <c:v>9.5682559999999999</c:v>
                </c:pt>
                <c:pt idx="3651">
                  <c:v>9.5708769999999994</c:v>
                </c:pt>
                <c:pt idx="3652">
                  <c:v>9.573499</c:v>
                </c:pt>
                <c:pt idx="3653">
                  <c:v>9.5761199999999995</c:v>
                </c:pt>
                <c:pt idx="3654">
                  <c:v>9.5787420000000001</c:v>
                </c:pt>
                <c:pt idx="3655">
                  <c:v>9.5813629999999996</c:v>
                </c:pt>
                <c:pt idx="3656">
                  <c:v>9.5839839999999992</c:v>
                </c:pt>
                <c:pt idx="3657">
                  <c:v>9.5866059999999997</c:v>
                </c:pt>
                <c:pt idx="3658">
                  <c:v>9.5892280000000003</c:v>
                </c:pt>
                <c:pt idx="3659">
                  <c:v>9.5918489999999998</c:v>
                </c:pt>
                <c:pt idx="3660">
                  <c:v>9.5944699999999994</c:v>
                </c:pt>
                <c:pt idx="3661">
                  <c:v>9.597092</c:v>
                </c:pt>
                <c:pt idx="3662">
                  <c:v>9.5997129999999995</c:v>
                </c:pt>
                <c:pt idx="3663">
                  <c:v>9.6023350000000001</c:v>
                </c:pt>
                <c:pt idx="3664">
                  <c:v>9.6049559999999996</c:v>
                </c:pt>
                <c:pt idx="3665">
                  <c:v>9.6075769999999991</c:v>
                </c:pt>
                <c:pt idx="3666">
                  <c:v>9.6101989999999997</c:v>
                </c:pt>
                <c:pt idx="3667">
                  <c:v>9.6128210000000003</c:v>
                </c:pt>
                <c:pt idx="3668">
                  <c:v>9.6154419999999998</c:v>
                </c:pt>
                <c:pt idx="3669">
                  <c:v>9.6180629999999994</c:v>
                </c:pt>
                <c:pt idx="3670">
                  <c:v>9.6206849999999999</c:v>
                </c:pt>
                <c:pt idx="3671">
                  <c:v>9.6233059999999995</c:v>
                </c:pt>
                <c:pt idx="3672">
                  <c:v>9.625928</c:v>
                </c:pt>
                <c:pt idx="3673">
                  <c:v>9.6285489999999996</c:v>
                </c:pt>
                <c:pt idx="3674">
                  <c:v>9.6311699999999991</c:v>
                </c:pt>
                <c:pt idx="3675">
                  <c:v>9.6337919999999997</c:v>
                </c:pt>
                <c:pt idx="3676">
                  <c:v>9.6364140000000003</c:v>
                </c:pt>
                <c:pt idx="3677">
                  <c:v>9.6390349999999998</c:v>
                </c:pt>
                <c:pt idx="3678">
                  <c:v>9.6416559999999993</c:v>
                </c:pt>
                <c:pt idx="3679">
                  <c:v>9.6442779999999999</c:v>
                </c:pt>
                <c:pt idx="3680">
                  <c:v>9.6468989999999994</c:v>
                </c:pt>
                <c:pt idx="3681">
                  <c:v>9.649521</c:v>
                </c:pt>
                <c:pt idx="3682">
                  <c:v>9.6521419999999996</c:v>
                </c:pt>
                <c:pt idx="3683">
                  <c:v>9.6547630000000009</c:v>
                </c:pt>
                <c:pt idx="3684">
                  <c:v>9.6573849999999997</c:v>
                </c:pt>
                <c:pt idx="3685">
                  <c:v>9.6600070000000002</c:v>
                </c:pt>
                <c:pt idx="3686">
                  <c:v>9.6626279999999998</c:v>
                </c:pt>
                <c:pt idx="3687">
                  <c:v>9.6652489999999993</c:v>
                </c:pt>
                <c:pt idx="3688">
                  <c:v>9.6678709999999999</c:v>
                </c:pt>
                <c:pt idx="3689">
                  <c:v>9.6704919999999994</c:v>
                </c:pt>
                <c:pt idx="3690">
                  <c:v>9.673114</c:v>
                </c:pt>
                <c:pt idx="3691">
                  <c:v>9.6757349999999995</c:v>
                </c:pt>
                <c:pt idx="3692">
                  <c:v>9.6783560000000008</c:v>
                </c:pt>
                <c:pt idx="3693">
                  <c:v>9.6809779999999996</c:v>
                </c:pt>
                <c:pt idx="3694">
                  <c:v>9.6835989999999992</c:v>
                </c:pt>
                <c:pt idx="3695">
                  <c:v>9.6862209999999997</c:v>
                </c:pt>
                <c:pt idx="3696">
                  <c:v>9.6888419999999993</c:v>
                </c:pt>
                <c:pt idx="3697">
                  <c:v>9.6914630000000006</c:v>
                </c:pt>
                <c:pt idx="3698">
                  <c:v>9.6940849999999994</c:v>
                </c:pt>
                <c:pt idx="3699">
                  <c:v>9.696707</c:v>
                </c:pt>
                <c:pt idx="3700">
                  <c:v>9.6993270000000003</c:v>
                </c:pt>
                <c:pt idx="3701">
                  <c:v>9.7019490000000008</c:v>
                </c:pt>
                <c:pt idx="3702">
                  <c:v>9.7045709999999996</c:v>
                </c:pt>
                <c:pt idx="3703">
                  <c:v>9.7071919999999992</c:v>
                </c:pt>
                <c:pt idx="3704">
                  <c:v>9.7098139999999997</c:v>
                </c:pt>
                <c:pt idx="3705">
                  <c:v>9.7124349999999993</c:v>
                </c:pt>
                <c:pt idx="3706">
                  <c:v>9.7150560000000006</c:v>
                </c:pt>
                <c:pt idx="3707">
                  <c:v>9.7176779999999994</c:v>
                </c:pt>
                <c:pt idx="3708">
                  <c:v>9.7202999999999999</c:v>
                </c:pt>
                <c:pt idx="3709">
                  <c:v>9.7229209999999995</c:v>
                </c:pt>
                <c:pt idx="3710">
                  <c:v>9.7255420000000008</c:v>
                </c:pt>
                <c:pt idx="3711">
                  <c:v>9.7281639999999996</c:v>
                </c:pt>
                <c:pt idx="3712">
                  <c:v>9.7307849999999991</c:v>
                </c:pt>
                <c:pt idx="3713">
                  <c:v>9.7334069999999997</c:v>
                </c:pt>
                <c:pt idx="3714">
                  <c:v>9.7360279999999992</c:v>
                </c:pt>
                <c:pt idx="3715">
                  <c:v>9.7386490000000006</c:v>
                </c:pt>
                <c:pt idx="3716">
                  <c:v>9.7412709999999993</c:v>
                </c:pt>
                <c:pt idx="3717">
                  <c:v>9.7438929999999999</c:v>
                </c:pt>
                <c:pt idx="3718">
                  <c:v>9.7465139999999995</c:v>
                </c:pt>
                <c:pt idx="3719">
                  <c:v>9.7491350000000008</c:v>
                </c:pt>
                <c:pt idx="3720">
                  <c:v>9.7517569999999996</c:v>
                </c:pt>
                <c:pt idx="3721">
                  <c:v>9.7543780000000009</c:v>
                </c:pt>
                <c:pt idx="3722">
                  <c:v>9.7569999999999997</c:v>
                </c:pt>
                <c:pt idx="3723">
                  <c:v>9.7596209999999992</c:v>
                </c:pt>
                <c:pt idx="3724">
                  <c:v>9.7622420000000005</c:v>
                </c:pt>
                <c:pt idx="3725">
                  <c:v>9.7648639999999993</c:v>
                </c:pt>
                <c:pt idx="3726">
                  <c:v>9.7674859999999999</c:v>
                </c:pt>
                <c:pt idx="3727">
                  <c:v>9.7701069999999994</c:v>
                </c:pt>
                <c:pt idx="3728">
                  <c:v>9.7727280000000007</c:v>
                </c:pt>
                <c:pt idx="3729">
                  <c:v>9.7753499999999995</c:v>
                </c:pt>
                <c:pt idx="3730">
                  <c:v>9.7779710000000009</c:v>
                </c:pt>
                <c:pt idx="3731">
                  <c:v>9.7805929999999996</c:v>
                </c:pt>
                <c:pt idx="3732">
                  <c:v>9.7832139999999992</c:v>
                </c:pt>
                <c:pt idx="3733">
                  <c:v>9.7858350000000005</c:v>
                </c:pt>
                <c:pt idx="3734">
                  <c:v>9.7884569999999993</c:v>
                </c:pt>
                <c:pt idx="3735">
                  <c:v>9.7910789999999999</c:v>
                </c:pt>
                <c:pt idx="3736">
                  <c:v>9.7936999999999994</c:v>
                </c:pt>
                <c:pt idx="3737">
                  <c:v>9.7963210000000007</c:v>
                </c:pt>
                <c:pt idx="3738">
                  <c:v>9.7989429999999995</c:v>
                </c:pt>
                <c:pt idx="3739">
                  <c:v>9.8015640000000008</c:v>
                </c:pt>
                <c:pt idx="3740">
                  <c:v>9.8041859999999996</c:v>
                </c:pt>
                <c:pt idx="3741">
                  <c:v>9.8068069999999992</c:v>
                </c:pt>
                <c:pt idx="3742">
                  <c:v>9.8094280000000005</c:v>
                </c:pt>
                <c:pt idx="3743">
                  <c:v>9.8120499999999993</c:v>
                </c:pt>
                <c:pt idx="3744">
                  <c:v>9.8146719999999998</c:v>
                </c:pt>
                <c:pt idx="3745">
                  <c:v>9.8172929999999994</c:v>
                </c:pt>
                <c:pt idx="3746">
                  <c:v>9.8199140000000007</c:v>
                </c:pt>
                <c:pt idx="3747">
                  <c:v>9.8225359999999995</c:v>
                </c:pt>
                <c:pt idx="3748">
                  <c:v>9.8251570000000008</c:v>
                </c:pt>
                <c:pt idx="3749">
                  <c:v>9.8277789999999996</c:v>
                </c:pt>
                <c:pt idx="3750">
                  <c:v>9.8303999999999991</c:v>
                </c:pt>
                <c:pt idx="3751">
                  <c:v>9.8330210000000005</c:v>
                </c:pt>
                <c:pt idx="3752">
                  <c:v>9.8356429999999992</c:v>
                </c:pt>
                <c:pt idx="3753">
                  <c:v>9.8382640000000006</c:v>
                </c:pt>
                <c:pt idx="3754">
                  <c:v>9.8408859999999994</c:v>
                </c:pt>
                <c:pt idx="3755">
                  <c:v>9.8435070000000007</c:v>
                </c:pt>
                <c:pt idx="3756">
                  <c:v>9.8461280000000002</c:v>
                </c:pt>
                <c:pt idx="3757">
                  <c:v>9.8487500000000008</c:v>
                </c:pt>
                <c:pt idx="3758">
                  <c:v>9.8513719999999996</c:v>
                </c:pt>
                <c:pt idx="3759">
                  <c:v>9.8539919999999999</c:v>
                </c:pt>
                <c:pt idx="3760">
                  <c:v>9.8566140000000004</c:v>
                </c:pt>
                <c:pt idx="3761">
                  <c:v>9.8592359999999992</c:v>
                </c:pt>
                <c:pt idx="3762">
                  <c:v>9.8618570000000005</c:v>
                </c:pt>
                <c:pt idx="3763">
                  <c:v>9.8644789999999993</c:v>
                </c:pt>
                <c:pt idx="3764">
                  <c:v>9.8671000000000006</c:v>
                </c:pt>
                <c:pt idx="3765">
                  <c:v>9.8697210000000002</c:v>
                </c:pt>
                <c:pt idx="3766">
                  <c:v>9.8723430000000008</c:v>
                </c:pt>
                <c:pt idx="3767">
                  <c:v>9.8749649999999995</c:v>
                </c:pt>
                <c:pt idx="3768">
                  <c:v>9.8775849999999998</c:v>
                </c:pt>
                <c:pt idx="3769">
                  <c:v>9.8802070000000004</c:v>
                </c:pt>
                <c:pt idx="3770">
                  <c:v>9.8828289999999992</c:v>
                </c:pt>
                <c:pt idx="3771">
                  <c:v>9.8854500000000005</c:v>
                </c:pt>
                <c:pt idx="3772">
                  <c:v>9.8880719999999993</c:v>
                </c:pt>
                <c:pt idx="3773">
                  <c:v>9.8906930000000006</c:v>
                </c:pt>
                <c:pt idx="3774">
                  <c:v>9.8933140000000002</c:v>
                </c:pt>
                <c:pt idx="3775">
                  <c:v>9.8959360000000007</c:v>
                </c:pt>
                <c:pt idx="3776">
                  <c:v>9.8985579999999995</c:v>
                </c:pt>
                <c:pt idx="3777">
                  <c:v>9.9011779999999998</c:v>
                </c:pt>
                <c:pt idx="3778">
                  <c:v>9.9038000000000004</c:v>
                </c:pt>
                <c:pt idx="3779">
                  <c:v>9.9064219999999992</c:v>
                </c:pt>
                <c:pt idx="3780">
                  <c:v>9.9090430000000005</c:v>
                </c:pt>
                <c:pt idx="3781">
                  <c:v>9.9116649999999993</c:v>
                </c:pt>
                <c:pt idx="3782">
                  <c:v>9.9142860000000006</c:v>
                </c:pt>
                <c:pt idx="3783">
                  <c:v>9.9169070000000001</c:v>
                </c:pt>
                <c:pt idx="3784">
                  <c:v>9.9195290000000007</c:v>
                </c:pt>
                <c:pt idx="3785">
                  <c:v>9.9221509999999995</c:v>
                </c:pt>
                <c:pt idx="3786">
                  <c:v>9.9247709999999998</c:v>
                </c:pt>
                <c:pt idx="3787">
                  <c:v>9.9273930000000004</c:v>
                </c:pt>
                <c:pt idx="3788">
                  <c:v>9.9300149999999991</c:v>
                </c:pt>
                <c:pt idx="3789">
                  <c:v>9.9326360000000005</c:v>
                </c:pt>
                <c:pt idx="3790">
                  <c:v>9.9352579999999993</c:v>
                </c:pt>
                <c:pt idx="3791">
                  <c:v>9.9378790000000006</c:v>
                </c:pt>
                <c:pt idx="3792">
                  <c:v>9.9405000000000001</c:v>
                </c:pt>
                <c:pt idx="3793">
                  <c:v>9.9431220000000007</c:v>
                </c:pt>
                <c:pt idx="3794">
                  <c:v>9.9457439999999995</c:v>
                </c:pt>
                <c:pt idx="3795">
                  <c:v>9.9483650000000008</c:v>
                </c:pt>
                <c:pt idx="3796">
                  <c:v>9.9509860000000003</c:v>
                </c:pt>
                <c:pt idx="3797">
                  <c:v>9.9536079999999991</c:v>
                </c:pt>
                <c:pt idx="3798">
                  <c:v>9.9562290000000004</c:v>
                </c:pt>
                <c:pt idx="3799">
                  <c:v>9.9588509999999992</c:v>
                </c:pt>
                <c:pt idx="3800">
                  <c:v>9.9614720000000005</c:v>
                </c:pt>
                <c:pt idx="3801">
                  <c:v>9.9640930000000001</c:v>
                </c:pt>
                <c:pt idx="3802">
                  <c:v>9.9667150000000007</c:v>
                </c:pt>
                <c:pt idx="3803">
                  <c:v>9.9693369999999994</c:v>
                </c:pt>
                <c:pt idx="3804">
                  <c:v>9.9719580000000008</c:v>
                </c:pt>
                <c:pt idx="3805">
                  <c:v>9.9745790000000003</c:v>
                </c:pt>
                <c:pt idx="3806">
                  <c:v>9.9772010000000009</c:v>
                </c:pt>
                <c:pt idx="3807">
                  <c:v>9.9798220000000004</c:v>
                </c:pt>
                <c:pt idx="3808">
                  <c:v>9.9824439999999992</c:v>
                </c:pt>
                <c:pt idx="3809">
                  <c:v>9.9850650000000005</c:v>
                </c:pt>
                <c:pt idx="3810">
                  <c:v>9.9876860000000001</c:v>
                </c:pt>
                <c:pt idx="3811">
                  <c:v>9.9903080000000006</c:v>
                </c:pt>
                <c:pt idx="3812">
                  <c:v>9.9929290000000002</c:v>
                </c:pt>
                <c:pt idx="3813">
                  <c:v>9.9955510000000007</c:v>
                </c:pt>
                <c:pt idx="3814">
                  <c:v>9.9981720000000003</c:v>
                </c:pt>
                <c:pt idx="3815">
                  <c:v>10.00079</c:v>
                </c:pt>
                <c:pt idx="3816">
                  <c:v>10.00342</c:v>
                </c:pt>
                <c:pt idx="3817">
                  <c:v>10.00604</c:v>
                </c:pt>
                <c:pt idx="3818">
                  <c:v>10.008660000000001</c:v>
                </c:pt>
                <c:pt idx="3819">
                  <c:v>10.011279999999999</c:v>
                </c:pt>
                <c:pt idx="3820">
                  <c:v>10.0139</c:v>
                </c:pt>
                <c:pt idx="3821">
                  <c:v>10.01652</c:v>
                </c:pt>
                <c:pt idx="3822">
                  <c:v>10.01914</c:v>
                </c:pt>
                <c:pt idx="3823">
                  <c:v>10.02176</c:v>
                </c:pt>
                <c:pt idx="3824">
                  <c:v>10.02439</c:v>
                </c:pt>
                <c:pt idx="3825">
                  <c:v>10.027010000000001</c:v>
                </c:pt>
                <c:pt idx="3826">
                  <c:v>10.029629999999999</c:v>
                </c:pt>
                <c:pt idx="3827">
                  <c:v>10.032249999999999</c:v>
                </c:pt>
                <c:pt idx="3828">
                  <c:v>10.03487</c:v>
                </c:pt>
                <c:pt idx="3829">
                  <c:v>10.03749</c:v>
                </c:pt>
                <c:pt idx="3830">
                  <c:v>10.04012</c:v>
                </c:pt>
                <c:pt idx="3831">
                  <c:v>10.04274</c:v>
                </c:pt>
                <c:pt idx="3832">
                  <c:v>10.045360000000001</c:v>
                </c:pt>
                <c:pt idx="3833">
                  <c:v>10.047980000000001</c:v>
                </c:pt>
                <c:pt idx="3834">
                  <c:v>10.050599999999999</c:v>
                </c:pt>
                <c:pt idx="3835">
                  <c:v>10.05322</c:v>
                </c:pt>
                <c:pt idx="3836">
                  <c:v>10.05584</c:v>
                </c:pt>
                <c:pt idx="3837">
                  <c:v>10.05847</c:v>
                </c:pt>
                <c:pt idx="3838">
                  <c:v>10.06109</c:v>
                </c:pt>
                <c:pt idx="3839">
                  <c:v>10.06371</c:v>
                </c:pt>
                <c:pt idx="3840">
                  <c:v>10.066330000000001</c:v>
                </c:pt>
                <c:pt idx="3841">
                  <c:v>10.068949999999999</c:v>
                </c:pt>
                <c:pt idx="3842">
                  <c:v>10.071569999999999</c:v>
                </c:pt>
                <c:pt idx="3843">
                  <c:v>10.07419</c:v>
                </c:pt>
                <c:pt idx="3844">
                  <c:v>10.07682</c:v>
                </c:pt>
                <c:pt idx="3845">
                  <c:v>10.07944</c:v>
                </c:pt>
                <c:pt idx="3846">
                  <c:v>10.08206</c:v>
                </c:pt>
                <c:pt idx="3847">
                  <c:v>10.084680000000001</c:v>
                </c:pt>
                <c:pt idx="3848">
                  <c:v>10.087300000000001</c:v>
                </c:pt>
                <c:pt idx="3849">
                  <c:v>10.089919999999999</c:v>
                </c:pt>
                <c:pt idx="3850">
                  <c:v>10.09254</c:v>
                </c:pt>
                <c:pt idx="3851">
                  <c:v>10.09517</c:v>
                </c:pt>
                <c:pt idx="3852">
                  <c:v>10.09779</c:v>
                </c:pt>
                <c:pt idx="3853">
                  <c:v>10.10041</c:v>
                </c:pt>
                <c:pt idx="3854">
                  <c:v>10.10303</c:v>
                </c:pt>
                <c:pt idx="3855">
                  <c:v>10.105650000000001</c:v>
                </c:pt>
                <c:pt idx="3856">
                  <c:v>10.108269999999999</c:v>
                </c:pt>
                <c:pt idx="3857">
                  <c:v>10.110889999999999</c:v>
                </c:pt>
                <c:pt idx="3858">
                  <c:v>10.113519999999999</c:v>
                </c:pt>
                <c:pt idx="3859">
                  <c:v>10.11614</c:v>
                </c:pt>
                <c:pt idx="3860">
                  <c:v>10.11876</c:v>
                </c:pt>
                <c:pt idx="3861">
                  <c:v>10.12138</c:v>
                </c:pt>
                <c:pt idx="3862">
                  <c:v>10.124000000000001</c:v>
                </c:pt>
                <c:pt idx="3863">
                  <c:v>10.126620000000001</c:v>
                </c:pt>
                <c:pt idx="3864">
                  <c:v>10.129239999999999</c:v>
                </c:pt>
                <c:pt idx="3865">
                  <c:v>10.131869999999999</c:v>
                </c:pt>
                <c:pt idx="3866">
                  <c:v>10.13449</c:v>
                </c:pt>
                <c:pt idx="3867">
                  <c:v>10.13711</c:v>
                </c:pt>
                <c:pt idx="3868">
                  <c:v>10.13973</c:v>
                </c:pt>
                <c:pt idx="3869">
                  <c:v>10.14235</c:v>
                </c:pt>
                <c:pt idx="3870">
                  <c:v>10.144970000000001</c:v>
                </c:pt>
                <c:pt idx="3871">
                  <c:v>10.147589999999999</c:v>
                </c:pt>
                <c:pt idx="3872">
                  <c:v>10.150219999999999</c:v>
                </c:pt>
                <c:pt idx="3873">
                  <c:v>10.152839999999999</c:v>
                </c:pt>
                <c:pt idx="3874">
                  <c:v>10.15546</c:v>
                </c:pt>
                <c:pt idx="3875">
                  <c:v>10.15808</c:v>
                </c:pt>
                <c:pt idx="3876">
                  <c:v>10.1607</c:v>
                </c:pt>
                <c:pt idx="3877">
                  <c:v>10.163320000000001</c:v>
                </c:pt>
                <c:pt idx="3878">
                  <c:v>10.165940000000001</c:v>
                </c:pt>
                <c:pt idx="3879">
                  <c:v>10.168570000000001</c:v>
                </c:pt>
                <c:pt idx="3880">
                  <c:v>10.171189999999999</c:v>
                </c:pt>
                <c:pt idx="3881">
                  <c:v>10.17381</c:v>
                </c:pt>
                <c:pt idx="3882">
                  <c:v>10.17643</c:v>
                </c:pt>
                <c:pt idx="3883">
                  <c:v>10.17905</c:v>
                </c:pt>
                <c:pt idx="3884">
                  <c:v>10.18167</c:v>
                </c:pt>
                <c:pt idx="3885">
                  <c:v>10.184290000000001</c:v>
                </c:pt>
                <c:pt idx="3886">
                  <c:v>10.186920000000001</c:v>
                </c:pt>
                <c:pt idx="3887">
                  <c:v>10.189539999999999</c:v>
                </c:pt>
                <c:pt idx="3888">
                  <c:v>10.192159999999999</c:v>
                </c:pt>
                <c:pt idx="3889">
                  <c:v>10.19478</c:v>
                </c:pt>
                <c:pt idx="3890">
                  <c:v>10.1974</c:v>
                </c:pt>
                <c:pt idx="3891">
                  <c:v>10.20002</c:v>
                </c:pt>
                <c:pt idx="3892">
                  <c:v>10.202640000000001</c:v>
                </c:pt>
                <c:pt idx="3893">
                  <c:v>10.205270000000001</c:v>
                </c:pt>
                <c:pt idx="3894">
                  <c:v>10.207890000000001</c:v>
                </c:pt>
                <c:pt idx="3895">
                  <c:v>10.210509999999999</c:v>
                </c:pt>
                <c:pt idx="3896">
                  <c:v>10.21313</c:v>
                </c:pt>
                <c:pt idx="3897">
                  <c:v>10.21575</c:v>
                </c:pt>
                <c:pt idx="3898">
                  <c:v>10.21837</c:v>
                </c:pt>
                <c:pt idx="3899">
                  <c:v>10.22099</c:v>
                </c:pt>
                <c:pt idx="3900">
                  <c:v>10.22362</c:v>
                </c:pt>
                <c:pt idx="3901">
                  <c:v>10.226240000000001</c:v>
                </c:pt>
                <c:pt idx="3902">
                  <c:v>10.228859999999999</c:v>
                </c:pt>
                <c:pt idx="3903">
                  <c:v>10.231479999999999</c:v>
                </c:pt>
                <c:pt idx="3904">
                  <c:v>10.2341</c:v>
                </c:pt>
                <c:pt idx="3905">
                  <c:v>10.23672</c:v>
                </c:pt>
                <c:pt idx="3906">
                  <c:v>10.23934</c:v>
                </c:pt>
                <c:pt idx="3907">
                  <c:v>10.24197</c:v>
                </c:pt>
                <c:pt idx="3908">
                  <c:v>10.244590000000001</c:v>
                </c:pt>
                <c:pt idx="3909">
                  <c:v>10.247210000000001</c:v>
                </c:pt>
                <c:pt idx="3910">
                  <c:v>10.249829999999999</c:v>
                </c:pt>
                <c:pt idx="3911">
                  <c:v>10.25245</c:v>
                </c:pt>
                <c:pt idx="3912">
                  <c:v>10.25507</c:v>
                </c:pt>
                <c:pt idx="3913">
                  <c:v>10.25769</c:v>
                </c:pt>
                <c:pt idx="3914">
                  <c:v>10.26032</c:v>
                </c:pt>
                <c:pt idx="3915">
                  <c:v>10.26294</c:v>
                </c:pt>
                <c:pt idx="3916">
                  <c:v>10.265560000000001</c:v>
                </c:pt>
                <c:pt idx="3917">
                  <c:v>10.268179999999999</c:v>
                </c:pt>
                <c:pt idx="3918">
                  <c:v>10.270799999999999</c:v>
                </c:pt>
                <c:pt idx="3919">
                  <c:v>10.27342</c:v>
                </c:pt>
                <c:pt idx="3920">
                  <c:v>10.27604</c:v>
                </c:pt>
                <c:pt idx="3921">
                  <c:v>10.27867</c:v>
                </c:pt>
                <c:pt idx="3922">
                  <c:v>10.28129</c:v>
                </c:pt>
                <c:pt idx="3923">
                  <c:v>10.283910000000001</c:v>
                </c:pt>
                <c:pt idx="3924">
                  <c:v>10.286530000000001</c:v>
                </c:pt>
                <c:pt idx="3925">
                  <c:v>10.289149999999999</c:v>
                </c:pt>
                <c:pt idx="3926">
                  <c:v>10.29177</c:v>
                </c:pt>
                <c:pt idx="3927">
                  <c:v>10.29439</c:v>
                </c:pt>
                <c:pt idx="3928">
                  <c:v>10.29702</c:v>
                </c:pt>
                <c:pt idx="3929">
                  <c:v>10.29964</c:v>
                </c:pt>
                <c:pt idx="3930">
                  <c:v>10.30226</c:v>
                </c:pt>
                <c:pt idx="3931">
                  <c:v>10.304880000000001</c:v>
                </c:pt>
                <c:pt idx="3932">
                  <c:v>10.307499999999999</c:v>
                </c:pt>
                <c:pt idx="3933">
                  <c:v>10.31012</c:v>
                </c:pt>
                <c:pt idx="3934">
                  <c:v>10.312749999999999</c:v>
                </c:pt>
                <c:pt idx="3935">
                  <c:v>10.31537</c:v>
                </c:pt>
                <c:pt idx="3936">
                  <c:v>10.31799</c:v>
                </c:pt>
                <c:pt idx="3937">
                  <c:v>10.32061</c:v>
                </c:pt>
                <c:pt idx="3938">
                  <c:v>10.323230000000001</c:v>
                </c:pt>
                <c:pt idx="3939">
                  <c:v>10.325850000000001</c:v>
                </c:pt>
                <c:pt idx="3940">
                  <c:v>10.328469999999999</c:v>
                </c:pt>
                <c:pt idx="3941">
                  <c:v>10.33109</c:v>
                </c:pt>
                <c:pt idx="3942">
                  <c:v>10.33372</c:v>
                </c:pt>
                <c:pt idx="3943">
                  <c:v>10.33634</c:v>
                </c:pt>
                <c:pt idx="3944">
                  <c:v>10.33896</c:v>
                </c:pt>
                <c:pt idx="3945">
                  <c:v>10.34158</c:v>
                </c:pt>
                <c:pt idx="3946">
                  <c:v>10.344200000000001</c:v>
                </c:pt>
                <c:pt idx="3947">
                  <c:v>10.346819999999999</c:v>
                </c:pt>
                <c:pt idx="3948">
                  <c:v>10.349449999999999</c:v>
                </c:pt>
                <c:pt idx="3949">
                  <c:v>10.352069999999999</c:v>
                </c:pt>
                <c:pt idx="3950">
                  <c:v>10.35469</c:v>
                </c:pt>
                <c:pt idx="3951">
                  <c:v>10.35731</c:v>
                </c:pt>
                <c:pt idx="3952">
                  <c:v>10.35993</c:v>
                </c:pt>
                <c:pt idx="3953">
                  <c:v>10.362550000000001</c:v>
                </c:pt>
                <c:pt idx="3954">
                  <c:v>10.365170000000001</c:v>
                </c:pt>
                <c:pt idx="3955">
                  <c:v>10.367789999999999</c:v>
                </c:pt>
                <c:pt idx="3956">
                  <c:v>10.370419999999999</c:v>
                </c:pt>
                <c:pt idx="3957">
                  <c:v>10.37304</c:v>
                </c:pt>
                <c:pt idx="3958">
                  <c:v>10.37566</c:v>
                </c:pt>
                <c:pt idx="3959">
                  <c:v>10.37828</c:v>
                </c:pt>
                <c:pt idx="3960">
                  <c:v>10.3809</c:v>
                </c:pt>
                <c:pt idx="3961">
                  <c:v>10.383520000000001</c:v>
                </c:pt>
                <c:pt idx="3962">
                  <c:v>10.386150000000001</c:v>
                </c:pt>
                <c:pt idx="3963">
                  <c:v>10.388769999999999</c:v>
                </c:pt>
                <c:pt idx="3964">
                  <c:v>10.391389999999999</c:v>
                </c:pt>
                <c:pt idx="3965">
                  <c:v>10.39401</c:v>
                </c:pt>
                <c:pt idx="3966">
                  <c:v>10.39663</c:v>
                </c:pt>
                <c:pt idx="3967">
                  <c:v>10.39925</c:v>
                </c:pt>
                <c:pt idx="3968">
                  <c:v>10.401870000000001</c:v>
                </c:pt>
                <c:pt idx="3969">
                  <c:v>10.404500000000001</c:v>
                </c:pt>
                <c:pt idx="3970">
                  <c:v>10.407120000000001</c:v>
                </c:pt>
                <c:pt idx="3971">
                  <c:v>10.409739999999999</c:v>
                </c:pt>
                <c:pt idx="3972">
                  <c:v>10.41236</c:v>
                </c:pt>
                <c:pt idx="3973">
                  <c:v>10.41498</c:v>
                </c:pt>
                <c:pt idx="3974">
                  <c:v>10.4176</c:v>
                </c:pt>
                <c:pt idx="3975">
                  <c:v>10.42022</c:v>
                </c:pt>
                <c:pt idx="3976">
                  <c:v>10.42285</c:v>
                </c:pt>
                <c:pt idx="3977">
                  <c:v>10.425470000000001</c:v>
                </c:pt>
                <c:pt idx="3978">
                  <c:v>10.428089999999999</c:v>
                </c:pt>
                <c:pt idx="3979">
                  <c:v>10.430709999999999</c:v>
                </c:pt>
                <c:pt idx="3980">
                  <c:v>10.43333</c:v>
                </c:pt>
                <c:pt idx="3981">
                  <c:v>10.43595</c:v>
                </c:pt>
                <c:pt idx="3982">
                  <c:v>10.43857</c:v>
                </c:pt>
                <c:pt idx="3983">
                  <c:v>10.4412</c:v>
                </c:pt>
                <c:pt idx="3984">
                  <c:v>10.443820000000001</c:v>
                </c:pt>
                <c:pt idx="3985">
                  <c:v>10.446440000000001</c:v>
                </c:pt>
                <c:pt idx="3986">
                  <c:v>10.449059999999999</c:v>
                </c:pt>
                <c:pt idx="3987">
                  <c:v>10.45168</c:v>
                </c:pt>
                <c:pt idx="3988">
                  <c:v>10.4543</c:v>
                </c:pt>
                <c:pt idx="3989">
                  <c:v>10.45692</c:v>
                </c:pt>
                <c:pt idx="3990">
                  <c:v>10.45955</c:v>
                </c:pt>
                <c:pt idx="3991">
                  <c:v>10.46217</c:v>
                </c:pt>
                <c:pt idx="3992">
                  <c:v>10.464790000000001</c:v>
                </c:pt>
                <c:pt idx="3993">
                  <c:v>10.467409999999999</c:v>
                </c:pt>
                <c:pt idx="3994">
                  <c:v>10.47003</c:v>
                </c:pt>
                <c:pt idx="3995">
                  <c:v>10.47265</c:v>
                </c:pt>
                <c:pt idx="3996">
                  <c:v>10.47527</c:v>
                </c:pt>
                <c:pt idx="3997">
                  <c:v>10.4779</c:v>
                </c:pt>
                <c:pt idx="3998">
                  <c:v>10.48052</c:v>
                </c:pt>
                <c:pt idx="3999">
                  <c:v>10.483140000000001</c:v>
                </c:pt>
                <c:pt idx="4000">
                  <c:v>10.485760000000001</c:v>
                </c:pt>
                <c:pt idx="4001">
                  <c:v>10.488379999999999</c:v>
                </c:pt>
                <c:pt idx="4002">
                  <c:v>10.491</c:v>
                </c:pt>
                <c:pt idx="4003">
                  <c:v>10.49362</c:v>
                </c:pt>
                <c:pt idx="4004">
                  <c:v>10.49625</c:v>
                </c:pt>
                <c:pt idx="4005">
                  <c:v>10.49887</c:v>
                </c:pt>
                <c:pt idx="4006">
                  <c:v>10.50149</c:v>
                </c:pt>
                <c:pt idx="4007">
                  <c:v>10.504110000000001</c:v>
                </c:pt>
                <c:pt idx="4008">
                  <c:v>10.506729999999999</c:v>
                </c:pt>
                <c:pt idx="4009">
                  <c:v>10.50935</c:v>
                </c:pt>
                <c:pt idx="4010">
                  <c:v>10.51197</c:v>
                </c:pt>
                <c:pt idx="4011">
                  <c:v>10.5146</c:v>
                </c:pt>
                <c:pt idx="4012">
                  <c:v>10.51722</c:v>
                </c:pt>
                <c:pt idx="4013">
                  <c:v>10.51984</c:v>
                </c:pt>
                <c:pt idx="4014">
                  <c:v>10.522460000000001</c:v>
                </c:pt>
                <c:pt idx="4015">
                  <c:v>10.525080000000001</c:v>
                </c:pt>
                <c:pt idx="4016">
                  <c:v>10.527699999999999</c:v>
                </c:pt>
                <c:pt idx="4017">
                  <c:v>10.53032</c:v>
                </c:pt>
                <c:pt idx="4018">
                  <c:v>10.53295</c:v>
                </c:pt>
                <c:pt idx="4019">
                  <c:v>10.53557</c:v>
                </c:pt>
                <c:pt idx="4020">
                  <c:v>10.53819</c:v>
                </c:pt>
                <c:pt idx="4021">
                  <c:v>10.54081</c:v>
                </c:pt>
                <c:pt idx="4022">
                  <c:v>10.543430000000001</c:v>
                </c:pt>
                <c:pt idx="4023">
                  <c:v>10.546049999999999</c:v>
                </c:pt>
                <c:pt idx="4024">
                  <c:v>10.54867</c:v>
                </c:pt>
                <c:pt idx="4025">
                  <c:v>10.551299999999999</c:v>
                </c:pt>
                <c:pt idx="4026">
                  <c:v>10.55392</c:v>
                </c:pt>
                <c:pt idx="4027">
                  <c:v>10.55654</c:v>
                </c:pt>
                <c:pt idx="4028">
                  <c:v>10.55916</c:v>
                </c:pt>
                <c:pt idx="4029">
                  <c:v>10.561780000000001</c:v>
                </c:pt>
                <c:pt idx="4030">
                  <c:v>10.564399999999999</c:v>
                </c:pt>
                <c:pt idx="4031">
                  <c:v>10.567019999999999</c:v>
                </c:pt>
                <c:pt idx="4032">
                  <c:v>10.569649999999999</c:v>
                </c:pt>
                <c:pt idx="4033">
                  <c:v>10.57227</c:v>
                </c:pt>
                <c:pt idx="4034">
                  <c:v>10.57489</c:v>
                </c:pt>
                <c:pt idx="4035">
                  <c:v>10.57751</c:v>
                </c:pt>
                <c:pt idx="4036">
                  <c:v>10.58013</c:v>
                </c:pt>
                <c:pt idx="4037">
                  <c:v>10.582750000000001</c:v>
                </c:pt>
                <c:pt idx="4038">
                  <c:v>10.585369999999999</c:v>
                </c:pt>
                <c:pt idx="4039">
                  <c:v>10.587999999999999</c:v>
                </c:pt>
                <c:pt idx="4040">
                  <c:v>10.590619999999999</c:v>
                </c:pt>
                <c:pt idx="4041">
                  <c:v>10.59324</c:v>
                </c:pt>
                <c:pt idx="4042">
                  <c:v>10.59586</c:v>
                </c:pt>
                <c:pt idx="4043">
                  <c:v>10.59848</c:v>
                </c:pt>
                <c:pt idx="4044">
                  <c:v>10.601100000000001</c:v>
                </c:pt>
                <c:pt idx="4045">
                  <c:v>10.603719999999999</c:v>
                </c:pt>
                <c:pt idx="4046">
                  <c:v>10.606350000000001</c:v>
                </c:pt>
                <c:pt idx="4047">
                  <c:v>10.608969999999999</c:v>
                </c:pt>
                <c:pt idx="4048">
                  <c:v>10.61159</c:v>
                </c:pt>
                <c:pt idx="4049">
                  <c:v>10.61421</c:v>
                </c:pt>
                <c:pt idx="4050">
                  <c:v>10.61683</c:v>
                </c:pt>
                <c:pt idx="4051">
                  <c:v>10.619450000000001</c:v>
                </c:pt>
                <c:pt idx="4052">
                  <c:v>10.62208</c:v>
                </c:pt>
                <c:pt idx="4053">
                  <c:v>10.624700000000001</c:v>
                </c:pt>
                <c:pt idx="4054">
                  <c:v>10.627319999999999</c:v>
                </c:pt>
                <c:pt idx="4055">
                  <c:v>10.62994</c:v>
                </c:pt>
                <c:pt idx="4056">
                  <c:v>10.63256</c:v>
                </c:pt>
                <c:pt idx="4057">
                  <c:v>10.63518</c:v>
                </c:pt>
                <c:pt idx="4058">
                  <c:v>10.6378</c:v>
                </c:pt>
                <c:pt idx="4059">
                  <c:v>10.640420000000001</c:v>
                </c:pt>
                <c:pt idx="4060">
                  <c:v>10.643050000000001</c:v>
                </c:pt>
                <c:pt idx="4061">
                  <c:v>10.645670000000001</c:v>
                </c:pt>
                <c:pt idx="4062">
                  <c:v>10.648289999999999</c:v>
                </c:pt>
                <c:pt idx="4063">
                  <c:v>10.65091</c:v>
                </c:pt>
                <c:pt idx="4064">
                  <c:v>10.65353</c:v>
                </c:pt>
                <c:pt idx="4065">
                  <c:v>10.65615</c:v>
                </c:pt>
                <c:pt idx="4066">
                  <c:v>10.65878</c:v>
                </c:pt>
                <c:pt idx="4067">
                  <c:v>10.6614</c:v>
                </c:pt>
                <c:pt idx="4068">
                  <c:v>10.664020000000001</c:v>
                </c:pt>
                <c:pt idx="4069">
                  <c:v>10.666639999999999</c:v>
                </c:pt>
                <c:pt idx="4070">
                  <c:v>10.66926</c:v>
                </c:pt>
                <c:pt idx="4071">
                  <c:v>10.67188</c:v>
                </c:pt>
                <c:pt idx="4072">
                  <c:v>10.6745</c:v>
                </c:pt>
                <c:pt idx="4073">
                  <c:v>10.67712</c:v>
                </c:pt>
                <c:pt idx="4074">
                  <c:v>10.67975</c:v>
                </c:pt>
                <c:pt idx="4075">
                  <c:v>10.682370000000001</c:v>
                </c:pt>
                <c:pt idx="4076">
                  <c:v>10.684990000000001</c:v>
                </c:pt>
                <c:pt idx="4077">
                  <c:v>10.687609999999999</c:v>
                </c:pt>
                <c:pt idx="4078">
                  <c:v>10.69023</c:v>
                </c:pt>
                <c:pt idx="4079">
                  <c:v>10.69285</c:v>
                </c:pt>
                <c:pt idx="4080">
                  <c:v>10.69548</c:v>
                </c:pt>
                <c:pt idx="4081">
                  <c:v>10.6981</c:v>
                </c:pt>
                <c:pt idx="4082">
                  <c:v>10.70072</c:v>
                </c:pt>
                <c:pt idx="4083">
                  <c:v>10.703340000000001</c:v>
                </c:pt>
                <c:pt idx="4084">
                  <c:v>10.705959999999999</c:v>
                </c:pt>
                <c:pt idx="4085">
                  <c:v>10.70858</c:v>
                </c:pt>
                <c:pt idx="4086">
                  <c:v>10.7112</c:v>
                </c:pt>
                <c:pt idx="4087">
                  <c:v>10.71383</c:v>
                </c:pt>
                <c:pt idx="4088">
                  <c:v>10.71645</c:v>
                </c:pt>
                <c:pt idx="4089">
                  <c:v>10.71907</c:v>
                </c:pt>
                <c:pt idx="4090">
                  <c:v>10.721690000000001</c:v>
                </c:pt>
                <c:pt idx="4091">
                  <c:v>10.724309999999999</c:v>
                </c:pt>
                <c:pt idx="4092">
                  <c:v>10.726929999999999</c:v>
                </c:pt>
                <c:pt idx="4093">
                  <c:v>10.72955</c:v>
                </c:pt>
                <c:pt idx="4094">
                  <c:v>10.73217</c:v>
                </c:pt>
                <c:pt idx="4095">
                  <c:v>10.7348</c:v>
                </c:pt>
                <c:pt idx="4096">
                  <c:v>10.73742</c:v>
                </c:pt>
                <c:pt idx="4097">
                  <c:v>10.74004</c:v>
                </c:pt>
                <c:pt idx="4098">
                  <c:v>10.742660000000001</c:v>
                </c:pt>
                <c:pt idx="4099">
                  <c:v>10.745279999999999</c:v>
                </c:pt>
                <c:pt idx="4100">
                  <c:v>10.7479</c:v>
                </c:pt>
                <c:pt idx="4101">
                  <c:v>10.750529999999999</c:v>
                </c:pt>
                <c:pt idx="4102">
                  <c:v>10.75315</c:v>
                </c:pt>
                <c:pt idx="4103">
                  <c:v>10.75577</c:v>
                </c:pt>
                <c:pt idx="4104">
                  <c:v>10.75839</c:v>
                </c:pt>
                <c:pt idx="4105">
                  <c:v>10.761010000000001</c:v>
                </c:pt>
                <c:pt idx="4106">
                  <c:v>10.763629999999999</c:v>
                </c:pt>
                <c:pt idx="4107">
                  <c:v>10.766249999999999</c:v>
                </c:pt>
                <c:pt idx="4108">
                  <c:v>10.768879999999999</c:v>
                </c:pt>
                <c:pt idx="4109">
                  <c:v>10.7715</c:v>
                </c:pt>
                <c:pt idx="4110">
                  <c:v>10.77412</c:v>
                </c:pt>
                <c:pt idx="4111">
                  <c:v>10.77674</c:v>
                </c:pt>
                <c:pt idx="4112">
                  <c:v>10.77936</c:v>
                </c:pt>
                <c:pt idx="4113">
                  <c:v>10.781980000000001</c:v>
                </c:pt>
                <c:pt idx="4114">
                  <c:v>10.784599999999999</c:v>
                </c:pt>
                <c:pt idx="4115">
                  <c:v>10.787229999999999</c:v>
                </c:pt>
                <c:pt idx="4116">
                  <c:v>10.789849999999999</c:v>
                </c:pt>
                <c:pt idx="4117">
                  <c:v>10.79247</c:v>
                </c:pt>
                <c:pt idx="4118">
                  <c:v>10.79509</c:v>
                </c:pt>
                <c:pt idx="4119">
                  <c:v>10.79771</c:v>
                </c:pt>
                <c:pt idx="4120">
                  <c:v>10.800330000000001</c:v>
                </c:pt>
                <c:pt idx="4121">
                  <c:v>10.802949999999999</c:v>
                </c:pt>
                <c:pt idx="4122">
                  <c:v>10.805580000000001</c:v>
                </c:pt>
                <c:pt idx="4123">
                  <c:v>10.808199999999999</c:v>
                </c:pt>
                <c:pt idx="4124">
                  <c:v>10.81082</c:v>
                </c:pt>
                <c:pt idx="4125">
                  <c:v>10.81344</c:v>
                </c:pt>
                <c:pt idx="4126">
                  <c:v>10.81606</c:v>
                </c:pt>
                <c:pt idx="4127">
                  <c:v>10.818680000000001</c:v>
                </c:pt>
                <c:pt idx="4128">
                  <c:v>10.821300000000001</c:v>
                </c:pt>
                <c:pt idx="4129">
                  <c:v>10.823930000000001</c:v>
                </c:pt>
                <c:pt idx="4130">
                  <c:v>10.826549999999999</c:v>
                </c:pt>
                <c:pt idx="4131">
                  <c:v>10.82917</c:v>
                </c:pt>
                <c:pt idx="4132">
                  <c:v>10.83179</c:v>
                </c:pt>
                <c:pt idx="4133">
                  <c:v>10.83441</c:v>
                </c:pt>
                <c:pt idx="4134">
                  <c:v>10.83703</c:v>
                </c:pt>
                <c:pt idx="4135">
                  <c:v>10.839650000000001</c:v>
                </c:pt>
                <c:pt idx="4136">
                  <c:v>10.842280000000001</c:v>
                </c:pt>
                <c:pt idx="4137">
                  <c:v>10.844900000000001</c:v>
                </c:pt>
                <c:pt idx="4138">
                  <c:v>10.847519999999999</c:v>
                </c:pt>
                <c:pt idx="4139">
                  <c:v>10.85014</c:v>
                </c:pt>
                <c:pt idx="4140">
                  <c:v>10.85276</c:v>
                </c:pt>
                <c:pt idx="4141">
                  <c:v>10.85538</c:v>
                </c:pt>
                <c:pt idx="4142">
                  <c:v>10.858000000000001</c:v>
                </c:pt>
                <c:pt idx="4143">
                  <c:v>10.86063</c:v>
                </c:pt>
                <c:pt idx="4144">
                  <c:v>10.863250000000001</c:v>
                </c:pt>
                <c:pt idx="4145">
                  <c:v>10.865869999999999</c:v>
                </c:pt>
                <c:pt idx="4146">
                  <c:v>10.86849</c:v>
                </c:pt>
                <c:pt idx="4147">
                  <c:v>10.87111</c:v>
                </c:pt>
                <c:pt idx="4148">
                  <c:v>10.87373</c:v>
                </c:pt>
                <c:pt idx="4149">
                  <c:v>10.87635</c:v>
                </c:pt>
                <c:pt idx="4150">
                  <c:v>10.87898</c:v>
                </c:pt>
                <c:pt idx="4151">
                  <c:v>10.881600000000001</c:v>
                </c:pt>
                <c:pt idx="4152">
                  <c:v>10.884219999999999</c:v>
                </c:pt>
                <c:pt idx="4153">
                  <c:v>10.886839999999999</c:v>
                </c:pt>
                <c:pt idx="4154">
                  <c:v>10.88946</c:v>
                </c:pt>
                <c:pt idx="4155">
                  <c:v>10.89208</c:v>
                </c:pt>
                <c:pt idx="4156">
                  <c:v>10.8947</c:v>
                </c:pt>
                <c:pt idx="4157">
                  <c:v>10.89733</c:v>
                </c:pt>
                <c:pt idx="4158">
                  <c:v>10.89995</c:v>
                </c:pt>
                <c:pt idx="4159">
                  <c:v>10.902570000000001</c:v>
                </c:pt>
                <c:pt idx="4160">
                  <c:v>10.905189999999999</c:v>
                </c:pt>
                <c:pt idx="4161">
                  <c:v>10.90781</c:v>
                </c:pt>
                <c:pt idx="4162">
                  <c:v>10.91043</c:v>
                </c:pt>
                <c:pt idx="4163">
                  <c:v>10.91305</c:v>
                </c:pt>
                <c:pt idx="4164">
                  <c:v>10.91568</c:v>
                </c:pt>
                <c:pt idx="4165">
                  <c:v>10.9183</c:v>
                </c:pt>
                <c:pt idx="4166">
                  <c:v>10.920920000000001</c:v>
                </c:pt>
                <c:pt idx="4167">
                  <c:v>10.923539999999999</c:v>
                </c:pt>
                <c:pt idx="4168">
                  <c:v>10.926159999999999</c:v>
                </c:pt>
                <c:pt idx="4169">
                  <c:v>10.92878</c:v>
                </c:pt>
                <c:pt idx="4170">
                  <c:v>10.93141</c:v>
                </c:pt>
                <c:pt idx="4171">
                  <c:v>10.93403</c:v>
                </c:pt>
                <c:pt idx="4172">
                  <c:v>10.93665</c:v>
                </c:pt>
                <c:pt idx="4173">
                  <c:v>10.93927</c:v>
                </c:pt>
                <c:pt idx="4174">
                  <c:v>10.941890000000001</c:v>
                </c:pt>
                <c:pt idx="4175">
                  <c:v>10.944509999999999</c:v>
                </c:pt>
                <c:pt idx="4176">
                  <c:v>10.94713</c:v>
                </c:pt>
                <c:pt idx="4177">
                  <c:v>10.94975</c:v>
                </c:pt>
                <c:pt idx="4178">
                  <c:v>10.95238</c:v>
                </c:pt>
                <c:pt idx="4179">
                  <c:v>10.955</c:v>
                </c:pt>
                <c:pt idx="4180">
                  <c:v>10.95762</c:v>
                </c:pt>
                <c:pt idx="4181">
                  <c:v>10.960240000000001</c:v>
                </c:pt>
                <c:pt idx="4182">
                  <c:v>10.962859999999999</c:v>
                </c:pt>
                <c:pt idx="4183">
                  <c:v>10.965479999999999</c:v>
                </c:pt>
                <c:pt idx="4184">
                  <c:v>10.968109999999999</c:v>
                </c:pt>
                <c:pt idx="4185">
                  <c:v>10.97073</c:v>
                </c:pt>
                <c:pt idx="4186">
                  <c:v>10.97335</c:v>
                </c:pt>
                <c:pt idx="4187">
                  <c:v>10.97597</c:v>
                </c:pt>
                <c:pt idx="4188">
                  <c:v>10.978590000000001</c:v>
                </c:pt>
                <c:pt idx="4189">
                  <c:v>10.981210000000001</c:v>
                </c:pt>
                <c:pt idx="4190">
                  <c:v>10.983829999999999</c:v>
                </c:pt>
                <c:pt idx="4191">
                  <c:v>10.98645</c:v>
                </c:pt>
                <c:pt idx="4192">
                  <c:v>10.98908</c:v>
                </c:pt>
                <c:pt idx="4193">
                  <c:v>10.9917</c:v>
                </c:pt>
                <c:pt idx="4194">
                  <c:v>10.99432</c:v>
                </c:pt>
                <c:pt idx="4195">
                  <c:v>10.99694</c:v>
                </c:pt>
                <c:pt idx="4196">
                  <c:v>10.999560000000001</c:v>
                </c:pt>
                <c:pt idx="4197">
                  <c:v>11.002179999999999</c:v>
                </c:pt>
                <c:pt idx="4198">
                  <c:v>11.004799999999999</c:v>
                </c:pt>
                <c:pt idx="4199">
                  <c:v>11.007429999999999</c:v>
                </c:pt>
                <c:pt idx="4200">
                  <c:v>11.01005</c:v>
                </c:pt>
                <c:pt idx="4201">
                  <c:v>11.01267</c:v>
                </c:pt>
                <c:pt idx="4202">
                  <c:v>11.01529</c:v>
                </c:pt>
                <c:pt idx="4203">
                  <c:v>11.017910000000001</c:v>
                </c:pt>
                <c:pt idx="4204">
                  <c:v>11.020530000000001</c:v>
                </c:pt>
                <c:pt idx="4205">
                  <c:v>11.023160000000001</c:v>
                </c:pt>
                <c:pt idx="4206">
                  <c:v>11.025779999999999</c:v>
                </c:pt>
                <c:pt idx="4207">
                  <c:v>11.0284</c:v>
                </c:pt>
                <c:pt idx="4208">
                  <c:v>11.03102</c:v>
                </c:pt>
                <c:pt idx="4209">
                  <c:v>11.03364</c:v>
                </c:pt>
                <c:pt idx="4210">
                  <c:v>11.03626</c:v>
                </c:pt>
                <c:pt idx="4211">
                  <c:v>11.038880000000001</c:v>
                </c:pt>
                <c:pt idx="4212">
                  <c:v>11.041499999999999</c:v>
                </c:pt>
                <c:pt idx="4213">
                  <c:v>11.044129999999999</c:v>
                </c:pt>
                <c:pt idx="4214">
                  <c:v>11.046749999999999</c:v>
                </c:pt>
                <c:pt idx="4215">
                  <c:v>11.04937</c:v>
                </c:pt>
                <c:pt idx="4216">
                  <c:v>11.05199</c:v>
                </c:pt>
                <c:pt idx="4217">
                  <c:v>11.05461</c:v>
                </c:pt>
                <c:pt idx="4218">
                  <c:v>11.057230000000001</c:v>
                </c:pt>
                <c:pt idx="4219">
                  <c:v>11.05986</c:v>
                </c:pt>
                <c:pt idx="4220">
                  <c:v>11.062480000000001</c:v>
                </c:pt>
                <c:pt idx="4221">
                  <c:v>11.065099999999999</c:v>
                </c:pt>
                <c:pt idx="4222">
                  <c:v>11.06772</c:v>
                </c:pt>
                <c:pt idx="4223">
                  <c:v>11.07034</c:v>
                </c:pt>
                <c:pt idx="4224">
                  <c:v>11.07296</c:v>
                </c:pt>
                <c:pt idx="4225">
                  <c:v>11.07558</c:v>
                </c:pt>
                <c:pt idx="4226">
                  <c:v>11.07821</c:v>
                </c:pt>
                <c:pt idx="4227">
                  <c:v>11.080830000000001</c:v>
                </c:pt>
                <c:pt idx="4228">
                  <c:v>11.083449999999999</c:v>
                </c:pt>
                <c:pt idx="4229">
                  <c:v>11.086069999999999</c:v>
                </c:pt>
                <c:pt idx="4230">
                  <c:v>11.08869</c:v>
                </c:pt>
                <c:pt idx="4231">
                  <c:v>11.09131</c:v>
                </c:pt>
                <c:pt idx="4232">
                  <c:v>11.09393</c:v>
                </c:pt>
                <c:pt idx="4233">
                  <c:v>11.09656</c:v>
                </c:pt>
                <c:pt idx="4234">
                  <c:v>11.09918</c:v>
                </c:pt>
                <c:pt idx="4235">
                  <c:v>11.101800000000001</c:v>
                </c:pt>
                <c:pt idx="4236">
                  <c:v>11.104419999999999</c:v>
                </c:pt>
                <c:pt idx="4237">
                  <c:v>11.10704</c:v>
                </c:pt>
                <c:pt idx="4238">
                  <c:v>11.10966</c:v>
                </c:pt>
                <c:pt idx="4239">
                  <c:v>11.11228</c:v>
                </c:pt>
                <c:pt idx="4240">
                  <c:v>11.11491</c:v>
                </c:pt>
                <c:pt idx="4241">
                  <c:v>11.11753</c:v>
                </c:pt>
                <c:pt idx="4242">
                  <c:v>11.120150000000001</c:v>
                </c:pt>
                <c:pt idx="4243">
                  <c:v>11.122769999999999</c:v>
                </c:pt>
                <c:pt idx="4244">
                  <c:v>11.125389999999999</c:v>
                </c:pt>
                <c:pt idx="4245">
                  <c:v>11.12801</c:v>
                </c:pt>
                <c:pt idx="4246">
                  <c:v>11.13063</c:v>
                </c:pt>
                <c:pt idx="4247">
                  <c:v>11.13326</c:v>
                </c:pt>
                <c:pt idx="4248">
                  <c:v>11.13588</c:v>
                </c:pt>
                <c:pt idx="4249">
                  <c:v>11.138500000000001</c:v>
                </c:pt>
                <c:pt idx="4250">
                  <c:v>11.141120000000001</c:v>
                </c:pt>
                <c:pt idx="4251">
                  <c:v>11.143739999999999</c:v>
                </c:pt>
                <c:pt idx="4252">
                  <c:v>11.14636</c:v>
                </c:pt>
                <c:pt idx="4253">
                  <c:v>11.14898</c:v>
                </c:pt>
                <c:pt idx="4254">
                  <c:v>11.15161</c:v>
                </c:pt>
                <c:pt idx="4255">
                  <c:v>11.15423</c:v>
                </c:pt>
                <c:pt idx="4256">
                  <c:v>11.15685</c:v>
                </c:pt>
                <c:pt idx="4257">
                  <c:v>11.159470000000001</c:v>
                </c:pt>
                <c:pt idx="4258">
                  <c:v>11.162089999999999</c:v>
                </c:pt>
                <c:pt idx="4259">
                  <c:v>11.164709999999999</c:v>
                </c:pt>
                <c:pt idx="4260">
                  <c:v>11.16733</c:v>
                </c:pt>
                <c:pt idx="4261">
                  <c:v>11.16996</c:v>
                </c:pt>
                <c:pt idx="4262">
                  <c:v>11.17258</c:v>
                </c:pt>
                <c:pt idx="4263">
                  <c:v>11.1752</c:v>
                </c:pt>
                <c:pt idx="4264">
                  <c:v>11.177820000000001</c:v>
                </c:pt>
                <c:pt idx="4265">
                  <c:v>11.180440000000001</c:v>
                </c:pt>
                <c:pt idx="4266">
                  <c:v>11.183059999999999</c:v>
                </c:pt>
                <c:pt idx="4267">
                  <c:v>11.18568</c:v>
                </c:pt>
                <c:pt idx="4268">
                  <c:v>11.18831</c:v>
                </c:pt>
                <c:pt idx="4269">
                  <c:v>11.19093</c:v>
                </c:pt>
                <c:pt idx="4270">
                  <c:v>11.19355</c:v>
                </c:pt>
                <c:pt idx="4271">
                  <c:v>11.19617</c:v>
                </c:pt>
                <c:pt idx="4272">
                  <c:v>11.198790000000001</c:v>
                </c:pt>
                <c:pt idx="4273">
                  <c:v>11.201409999999999</c:v>
                </c:pt>
                <c:pt idx="4274">
                  <c:v>11.204029999999999</c:v>
                </c:pt>
                <c:pt idx="4275">
                  <c:v>11.206659999999999</c:v>
                </c:pt>
                <c:pt idx="4276">
                  <c:v>11.20928</c:v>
                </c:pt>
                <c:pt idx="4277">
                  <c:v>11.2119</c:v>
                </c:pt>
                <c:pt idx="4278">
                  <c:v>11.21452</c:v>
                </c:pt>
                <c:pt idx="4279">
                  <c:v>11.217140000000001</c:v>
                </c:pt>
                <c:pt idx="4280">
                  <c:v>11.219760000000001</c:v>
                </c:pt>
                <c:pt idx="4281">
                  <c:v>11.222379999999999</c:v>
                </c:pt>
                <c:pt idx="4282">
                  <c:v>11.225009999999999</c:v>
                </c:pt>
                <c:pt idx="4283">
                  <c:v>11.22763</c:v>
                </c:pt>
                <c:pt idx="4284">
                  <c:v>11.23025</c:v>
                </c:pt>
                <c:pt idx="4285">
                  <c:v>11.23287</c:v>
                </c:pt>
                <c:pt idx="4286">
                  <c:v>11.23549</c:v>
                </c:pt>
                <c:pt idx="4287">
                  <c:v>11.238110000000001</c:v>
                </c:pt>
                <c:pt idx="4288">
                  <c:v>11.240740000000001</c:v>
                </c:pt>
                <c:pt idx="4289">
                  <c:v>11.243359999999999</c:v>
                </c:pt>
                <c:pt idx="4290">
                  <c:v>11.245979999999999</c:v>
                </c:pt>
                <c:pt idx="4291">
                  <c:v>11.2486</c:v>
                </c:pt>
                <c:pt idx="4292">
                  <c:v>11.25122</c:v>
                </c:pt>
                <c:pt idx="4293">
                  <c:v>11.25384</c:v>
                </c:pt>
                <c:pt idx="4294">
                  <c:v>11.256460000000001</c:v>
                </c:pt>
                <c:pt idx="4295">
                  <c:v>11.259080000000001</c:v>
                </c:pt>
                <c:pt idx="4296">
                  <c:v>11.261710000000001</c:v>
                </c:pt>
                <c:pt idx="4297">
                  <c:v>11.264329999999999</c:v>
                </c:pt>
                <c:pt idx="4298">
                  <c:v>11.26695</c:v>
                </c:pt>
                <c:pt idx="4299">
                  <c:v>11.26957</c:v>
                </c:pt>
                <c:pt idx="4300">
                  <c:v>11.27219</c:v>
                </c:pt>
                <c:pt idx="4301">
                  <c:v>11.27481</c:v>
                </c:pt>
                <c:pt idx="4302">
                  <c:v>11.277430000000001</c:v>
                </c:pt>
                <c:pt idx="4303">
                  <c:v>11.280060000000001</c:v>
                </c:pt>
                <c:pt idx="4304">
                  <c:v>11.282679999999999</c:v>
                </c:pt>
                <c:pt idx="4305">
                  <c:v>11.285299999999999</c:v>
                </c:pt>
                <c:pt idx="4306">
                  <c:v>11.28792</c:v>
                </c:pt>
                <c:pt idx="4307">
                  <c:v>11.29054</c:v>
                </c:pt>
                <c:pt idx="4308">
                  <c:v>11.29316</c:v>
                </c:pt>
                <c:pt idx="4309">
                  <c:v>11.295780000000001</c:v>
                </c:pt>
                <c:pt idx="4310">
                  <c:v>11.298410000000001</c:v>
                </c:pt>
                <c:pt idx="4311">
                  <c:v>11.301030000000001</c:v>
                </c:pt>
                <c:pt idx="4312">
                  <c:v>11.303649999999999</c:v>
                </c:pt>
                <c:pt idx="4313">
                  <c:v>11.30627</c:v>
                </c:pt>
                <c:pt idx="4314">
                  <c:v>11.30889</c:v>
                </c:pt>
                <c:pt idx="4315">
                  <c:v>11.31151</c:v>
                </c:pt>
                <c:pt idx="4316">
                  <c:v>11.31413</c:v>
                </c:pt>
                <c:pt idx="4317">
                  <c:v>11.31676</c:v>
                </c:pt>
                <c:pt idx="4318">
                  <c:v>11.319380000000001</c:v>
                </c:pt>
                <c:pt idx="4319">
                  <c:v>11.321999999999999</c:v>
                </c:pt>
                <c:pt idx="4320">
                  <c:v>11.324619999999999</c:v>
                </c:pt>
                <c:pt idx="4321">
                  <c:v>11.32724</c:v>
                </c:pt>
                <c:pt idx="4322">
                  <c:v>11.32986</c:v>
                </c:pt>
                <c:pt idx="4323">
                  <c:v>11.33249</c:v>
                </c:pt>
                <c:pt idx="4324">
                  <c:v>11.33511</c:v>
                </c:pt>
                <c:pt idx="4325">
                  <c:v>11.337730000000001</c:v>
                </c:pt>
                <c:pt idx="4326">
                  <c:v>11.340350000000001</c:v>
                </c:pt>
                <c:pt idx="4327">
                  <c:v>11.342969999999999</c:v>
                </c:pt>
                <c:pt idx="4328">
                  <c:v>11.34559</c:v>
                </c:pt>
                <c:pt idx="4329">
                  <c:v>11.34821</c:v>
                </c:pt>
                <c:pt idx="4330">
                  <c:v>11.35083</c:v>
                </c:pt>
                <c:pt idx="4331">
                  <c:v>11.35346</c:v>
                </c:pt>
                <c:pt idx="4332">
                  <c:v>11.35608</c:v>
                </c:pt>
                <c:pt idx="4333">
                  <c:v>11.358700000000001</c:v>
                </c:pt>
                <c:pt idx="4334">
                  <c:v>11.361319999999999</c:v>
                </c:pt>
                <c:pt idx="4335">
                  <c:v>11.363939999999999</c:v>
                </c:pt>
                <c:pt idx="4336">
                  <c:v>11.36656</c:v>
                </c:pt>
                <c:pt idx="4337">
                  <c:v>11.36919</c:v>
                </c:pt>
                <c:pt idx="4338">
                  <c:v>11.37181</c:v>
                </c:pt>
                <c:pt idx="4339">
                  <c:v>11.37443</c:v>
                </c:pt>
                <c:pt idx="4340">
                  <c:v>11.377050000000001</c:v>
                </c:pt>
                <c:pt idx="4341">
                  <c:v>11.379670000000001</c:v>
                </c:pt>
                <c:pt idx="4342">
                  <c:v>11.382289999999999</c:v>
                </c:pt>
                <c:pt idx="4343">
                  <c:v>11.38491</c:v>
                </c:pt>
                <c:pt idx="4344">
                  <c:v>11.38754</c:v>
                </c:pt>
                <c:pt idx="4345">
                  <c:v>11.39016</c:v>
                </c:pt>
                <c:pt idx="4346">
                  <c:v>11.39278</c:v>
                </c:pt>
                <c:pt idx="4347">
                  <c:v>11.3954</c:v>
                </c:pt>
                <c:pt idx="4348">
                  <c:v>11.398020000000001</c:v>
                </c:pt>
                <c:pt idx="4349">
                  <c:v>11.400639999999999</c:v>
                </c:pt>
                <c:pt idx="4350">
                  <c:v>11.40326</c:v>
                </c:pt>
                <c:pt idx="4351">
                  <c:v>11.405889999999999</c:v>
                </c:pt>
                <c:pt idx="4352">
                  <c:v>11.40851</c:v>
                </c:pt>
                <c:pt idx="4353">
                  <c:v>11.41113</c:v>
                </c:pt>
                <c:pt idx="4354">
                  <c:v>11.41375</c:v>
                </c:pt>
                <c:pt idx="4355">
                  <c:v>11.416370000000001</c:v>
                </c:pt>
                <c:pt idx="4356">
                  <c:v>11.418990000000001</c:v>
                </c:pt>
                <c:pt idx="4357">
                  <c:v>11.421609999999999</c:v>
                </c:pt>
                <c:pt idx="4358">
                  <c:v>11.424239999999999</c:v>
                </c:pt>
                <c:pt idx="4359">
                  <c:v>11.42686</c:v>
                </c:pt>
                <c:pt idx="4360">
                  <c:v>11.42948</c:v>
                </c:pt>
                <c:pt idx="4361">
                  <c:v>11.4321</c:v>
                </c:pt>
                <c:pt idx="4362">
                  <c:v>11.43472</c:v>
                </c:pt>
                <c:pt idx="4363">
                  <c:v>11.437340000000001</c:v>
                </c:pt>
                <c:pt idx="4364">
                  <c:v>11.439959999999999</c:v>
                </c:pt>
                <c:pt idx="4365">
                  <c:v>11.442589999999999</c:v>
                </c:pt>
                <c:pt idx="4366">
                  <c:v>11.445209999999999</c:v>
                </c:pt>
                <c:pt idx="4367">
                  <c:v>11.44783</c:v>
                </c:pt>
                <c:pt idx="4368">
                  <c:v>11.45045</c:v>
                </c:pt>
                <c:pt idx="4369">
                  <c:v>11.45307</c:v>
                </c:pt>
                <c:pt idx="4370">
                  <c:v>11.455690000000001</c:v>
                </c:pt>
                <c:pt idx="4371">
                  <c:v>11.458310000000001</c:v>
                </c:pt>
                <c:pt idx="4372">
                  <c:v>11.460940000000001</c:v>
                </c:pt>
                <c:pt idx="4373">
                  <c:v>11.463559999999999</c:v>
                </c:pt>
                <c:pt idx="4374">
                  <c:v>11.46618</c:v>
                </c:pt>
                <c:pt idx="4375">
                  <c:v>11.4688</c:v>
                </c:pt>
                <c:pt idx="4376">
                  <c:v>11.47142</c:v>
                </c:pt>
                <c:pt idx="4377">
                  <c:v>11.47404</c:v>
                </c:pt>
                <c:pt idx="4378">
                  <c:v>11.476660000000001</c:v>
                </c:pt>
                <c:pt idx="4379">
                  <c:v>11.479290000000001</c:v>
                </c:pt>
                <c:pt idx="4380">
                  <c:v>11.481909999999999</c:v>
                </c:pt>
                <c:pt idx="4381">
                  <c:v>11.484529999999999</c:v>
                </c:pt>
                <c:pt idx="4382">
                  <c:v>11.48715</c:v>
                </c:pt>
                <c:pt idx="4383">
                  <c:v>11.48977</c:v>
                </c:pt>
                <c:pt idx="4384">
                  <c:v>11.49239</c:v>
                </c:pt>
                <c:pt idx="4385">
                  <c:v>11.495010000000001</c:v>
                </c:pt>
                <c:pt idx="4386">
                  <c:v>11.497640000000001</c:v>
                </c:pt>
                <c:pt idx="4387">
                  <c:v>11.500260000000001</c:v>
                </c:pt>
                <c:pt idx="4388">
                  <c:v>11.502879999999999</c:v>
                </c:pt>
                <c:pt idx="4389">
                  <c:v>11.5055</c:v>
                </c:pt>
                <c:pt idx="4390">
                  <c:v>11.50812</c:v>
                </c:pt>
                <c:pt idx="4391">
                  <c:v>11.51074</c:v>
                </c:pt>
                <c:pt idx="4392">
                  <c:v>11.51336</c:v>
                </c:pt>
                <c:pt idx="4393">
                  <c:v>11.51599</c:v>
                </c:pt>
                <c:pt idx="4394">
                  <c:v>11.518610000000001</c:v>
                </c:pt>
                <c:pt idx="4395">
                  <c:v>11.521229999999999</c:v>
                </c:pt>
                <c:pt idx="4396">
                  <c:v>11.523849999999999</c:v>
                </c:pt>
                <c:pt idx="4397">
                  <c:v>11.52647</c:v>
                </c:pt>
                <c:pt idx="4398">
                  <c:v>11.52909</c:v>
                </c:pt>
                <c:pt idx="4399">
                  <c:v>11.53171</c:v>
                </c:pt>
                <c:pt idx="4400">
                  <c:v>11.53434</c:v>
                </c:pt>
                <c:pt idx="4401">
                  <c:v>11.536960000000001</c:v>
                </c:pt>
                <c:pt idx="4402">
                  <c:v>11.539580000000001</c:v>
                </c:pt>
                <c:pt idx="4403">
                  <c:v>11.542199999999999</c:v>
                </c:pt>
                <c:pt idx="4404">
                  <c:v>11.54482</c:v>
                </c:pt>
                <c:pt idx="4405">
                  <c:v>11.54744</c:v>
                </c:pt>
                <c:pt idx="4406">
                  <c:v>11.55007</c:v>
                </c:pt>
                <c:pt idx="4407">
                  <c:v>11.55269</c:v>
                </c:pt>
                <c:pt idx="4408">
                  <c:v>11.55531</c:v>
                </c:pt>
                <c:pt idx="4409">
                  <c:v>11.557930000000001</c:v>
                </c:pt>
                <c:pt idx="4410">
                  <c:v>11.560549999999999</c:v>
                </c:pt>
                <c:pt idx="4411">
                  <c:v>11.56317</c:v>
                </c:pt>
                <c:pt idx="4412">
                  <c:v>11.56579</c:v>
                </c:pt>
                <c:pt idx="4413">
                  <c:v>11.56841</c:v>
                </c:pt>
                <c:pt idx="4414">
                  <c:v>11.57104</c:v>
                </c:pt>
                <c:pt idx="4415">
                  <c:v>11.57366</c:v>
                </c:pt>
                <c:pt idx="4416">
                  <c:v>11.576280000000001</c:v>
                </c:pt>
                <c:pt idx="4417">
                  <c:v>11.578900000000001</c:v>
                </c:pt>
                <c:pt idx="4418">
                  <c:v>11.581519999999999</c:v>
                </c:pt>
                <c:pt idx="4419">
                  <c:v>11.58414</c:v>
                </c:pt>
                <c:pt idx="4420">
                  <c:v>11.58676</c:v>
                </c:pt>
                <c:pt idx="4421">
                  <c:v>11.58939</c:v>
                </c:pt>
                <c:pt idx="4422">
                  <c:v>11.59201</c:v>
                </c:pt>
                <c:pt idx="4423">
                  <c:v>11.59463</c:v>
                </c:pt>
                <c:pt idx="4424">
                  <c:v>11.597250000000001</c:v>
                </c:pt>
                <c:pt idx="4425">
                  <c:v>11.599869999999999</c:v>
                </c:pt>
                <c:pt idx="4426">
                  <c:v>11.60249</c:v>
                </c:pt>
                <c:pt idx="4427">
                  <c:v>11.60511</c:v>
                </c:pt>
                <c:pt idx="4428">
                  <c:v>11.60774</c:v>
                </c:pt>
                <c:pt idx="4429">
                  <c:v>11.61036</c:v>
                </c:pt>
                <c:pt idx="4430">
                  <c:v>11.61298</c:v>
                </c:pt>
                <c:pt idx="4431">
                  <c:v>11.615600000000001</c:v>
                </c:pt>
                <c:pt idx="4432">
                  <c:v>11.618220000000001</c:v>
                </c:pt>
                <c:pt idx="4433">
                  <c:v>11.620839999999999</c:v>
                </c:pt>
                <c:pt idx="4434">
                  <c:v>11.62346</c:v>
                </c:pt>
                <c:pt idx="4435">
                  <c:v>11.62609</c:v>
                </c:pt>
                <c:pt idx="4436">
                  <c:v>11.62871</c:v>
                </c:pt>
                <c:pt idx="4437">
                  <c:v>11.63133</c:v>
                </c:pt>
                <c:pt idx="4438">
                  <c:v>11.63395</c:v>
                </c:pt>
                <c:pt idx="4439">
                  <c:v>11.636570000000001</c:v>
                </c:pt>
                <c:pt idx="4440">
                  <c:v>11.639189999999999</c:v>
                </c:pt>
                <c:pt idx="4441">
                  <c:v>11.641819999999999</c:v>
                </c:pt>
                <c:pt idx="4442">
                  <c:v>11.644439999999999</c:v>
                </c:pt>
                <c:pt idx="4443">
                  <c:v>11.64706</c:v>
                </c:pt>
                <c:pt idx="4444">
                  <c:v>11.64968</c:v>
                </c:pt>
                <c:pt idx="4445">
                  <c:v>11.6523</c:v>
                </c:pt>
                <c:pt idx="4446">
                  <c:v>11.654920000000001</c:v>
                </c:pt>
                <c:pt idx="4447">
                  <c:v>11.657539999999999</c:v>
                </c:pt>
                <c:pt idx="4448">
                  <c:v>11.660159999999999</c:v>
                </c:pt>
                <c:pt idx="4449">
                  <c:v>11.662789999999999</c:v>
                </c:pt>
                <c:pt idx="4450">
                  <c:v>11.66541</c:v>
                </c:pt>
                <c:pt idx="4451">
                  <c:v>11.66803</c:v>
                </c:pt>
                <c:pt idx="4452">
                  <c:v>11.67065</c:v>
                </c:pt>
                <c:pt idx="4453">
                  <c:v>11.67327</c:v>
                </c:pt>
                <c:pt idx="4454">
                  <c:v>11.675890000000001</c:v>
                </c:pt>
                <c:pt idx="4455">
                  <c:v>11.678520000000001</c:v>
                </c:pt>
                <c:pt idx="4456">
                  <c:v>11.681139999999999</c:v>
                </c:pt>
                <c:pt idx="4457">
                  <c:v>11.683759999999999</c:v>
                </c:pt>
                <c:pt idx="4458">
                  <c:v>11.68638</c:v>
                </c:pt>
                <c:pt idx="4459">
                  <c:v>11.689</c:v>
                </c:pt>
                <c:pt idx="4460">
                  <c:v>11.69162</c:v>
                </c:pt>
                <c:pt idx="4461">
                  <c:v>11.694240000000001</c:v>
                </c:pt>
                <c:pt idx="4462">
                  <c:v>11.696870000000001</c:v>
                </c:pt>
                <c:pt idx="4463">
                  <c:v>11.699490000000001</c:v>
                </c:pt>
                <c:pt idx="4464">
                  <c:v>11.702109999999999</c:v>
                </c:pt>
                <c:pt idx="4465">
                  <c:v>11.70473</c:v>
                </c:pt>
                <c:pt idx="4466">
                  <c:v>11.70735</c:v>
                </c:pt>
                <c:pt idx="4467">
                  <c:v>11.70997</c:v>
                </c:pt>
                <c:pt idx="4468">
                  <c:v>11.712590000000001</c:v>
                </c:pt>
                <c:pt idx="4469">
                  <c:v>11.71522</c:v>
                </c:pt>
                <c:pt idx="4470">
                  <c:v>11.717840000000001</c:v>
                </c:pt>
                <c:pt idx="4471">
                  <c:v>11.720459999999999</c:v>
                </c:pt>
                <c:pt idx="4472">
                  <c:v>11.72308</c:v>
                </c:pt>
                <c:pt idx="4473">
                  <c:v>11.7257</c:v>
                </c:pt>
                <c:pt idx="4474">
                  <c:v>11.72832</c:v>
                </c:pt>
                <c:pt idx="4475">
                  <c:v>11.73094</c:v>
                </c:pt>
                <c:pt idx="4476">
                  <c:v>11.73357</c:v>
                </c:pt>
                <c:pt idx="4477">
                  <c:v>11.736190000000001</c:v>
                </c:pt>
                <c:pt idx="4478">
                  <c:v>11.738810000000001</c:v>
                </c:pt>
                <c:pt idx="4479">
                  <c:v>11.741429999999999</c:v>
                </c:pt>
                <c:pt idx="4480">
                  <c:v>11.74405</c:v>
                </c:pt>
                <c:pt idx="4481">
                  <c:v>11.74667</c:v>
                </c:pt>
                <c:pt idx="4482">
                  <c:v>11.74929</c:v>
                </c:pt>
                <c:pt idx="4483">
                  <c:v>11.751910000000001</c:v>
                </c:pt>
                <c:pt idx="4484">
                  <c:v>11.75454</c:v>
                </c:pt>
                <c:pt idx="4485">
                  <c:v>11.757160000000001</c:v>
                </c:pt>
                <c:pt idx="4486">
                  <c:v>11.759779999999999</c:v>
                </c:pt>
                <c:pt idx="4487">
                  <c:v>11.7624</c:v>
                </c:pt>
                <c:pt idx="4488">
                  <c:v>11.76502</c:v>
                </c:pt>
                <c:pt idx="4489">
                  <c:v>11.76764</c:v>
                </c:pt>
                <c:pt idx="4490">
                  <c:v>11.77027</c:v>
                </c:pt>
                <c:pt idx="4491">
                  <c:v>11.77289</c:v>
                </c:pt>
                <c:pt idx="4492">
                  <c:v>11.775510000000001</c:v>
                </c:pt>
                <c:pt idx="4493">
                  <c:v>11.778130000000001</c:v>
                </c:pt>
                <c:pt idx="4494">
                  <c:v>11.780749999999999</c:v>
                </c:pt>
                <c:pt idx="4495">
                  <c:v>11.78337</c:v>
                </c:pt>
                <c:pt idx="4496">
                  <c:v>11.78599</c:v>
                </c:pt>
                <c:pt idx="4497">
                  <c:v>11.78862</c:v>
                </c:pt>
                <c:pt idx="4498">
                  <c:v>11.79124</c:v>
                </c:pt>
                <c:pt idx="4499">
                  <c:v>11.79386</c:v>
                </c:pt>
                <c:pt idx="4500">
                  <c:v>11.796480000000001</c:v>
                </c:pt>
                <c:pt idx="4501">
                  <c:v>11.799099999999999</c:v>
                </c:pt>
                <c:pt idx="4502">
                  <c:v>11.80172</c:v>
                </c:pt>
                <c:pt idx="4503">
                  <c:v>11.80434</c:v>
                </c:pt>
                <c:pt idx="4504">
                  <c:v>11.80697</c:v>
                </c:pt>
                <c:pt idx="4505">
                  <c:v>11.80959</c:v>
                </c:pt>
                <c:pt idx="4506">
                  <c:v>11.81221</c:v>
                </c:pt>
                <c:pt idx="4507">
                  <c:v>11.814830000000001</c:v>
                </c:pt>
                <c:pt idx="4508">
                  <c:v>11.817449999999999</c:v>
                </c:pt>
                <c:pt idx="4509">
                  <c:v>11.820069999999999</c:v>
                </c:pt>
                <c:pt idx="4510">
                  <c:v>11.82269</c:v>
                </c:pt>
                <c:pt idx="4511">
                  <c:v>11.82532</c:v>
                </c:pt>
                <c:pt idx="4512">
                  <c:v>11.82794</c:v>
                </c:pt>
                <c:pt idx="4513">
                  <c:v>11.83056</c:v>
                </c:pt>
                <c:pt idx="4514">
                  <c:v>11.83318</c:v>
                </c:pt>
                <c:pt idx="4515">
                  <c:v>11.835800000000001</c:v>
                </c:pt>
                <c:pt idx="4516">
                  <c:v>11.838419999999999</c:v>
                </c:pt>
                <c:pt idx="4517">
                  <c:v>11.84104</c:v>
                </c:pt>
                <c:pt idx="4518">
                  <c:v>11.843669999999999</c:v>
                </c:pt>
                <c:pt idx="4519">
                  <c:v>11.84629</c:v>
                </c:pt>
                <c:pt idx="4520">
                  <c:v>11.84891</c:v>
                </c:pt>
                <c:pt idx="4521">
                  <c:v>11.85153</c:v>
                </c:pt>
                <c:pt idx="4522">
                  <c:v>11.854150000000001</c:v>
                </c:pt>
                <c:pt idx="4523">
                  <c:v>11.856769999999999</c:v>
                </c:pt>
                <c:pt idx="4524">
                  <c:v>11.859389999999999</c:v>
                </c:pt>
                <c:pt idx="4525">
                  <c:v>11.862019999999999</c:v>
                </c:pt>
                <c:pt idx="4526">
                  <c:v>11.86464</c:v>
                </c:pt>
                <c:pt idx="4527">
                  <c:v>11.86726</c:v>
                </c:pt>
                <c:pt idx="4528">
                  <c:v>11.86988</c:v>
                </c:pt>
                <c:pt idx="4529">
                  <c:v>11.8725</c:v>
                </c:pt>
                <c:pt idx="4530">
                  <c:v>11.875120000000001</c:v>
                </c:pt>
                <c:pt idx="4531">
                  <c:v>11.877739999999999</c:v>
                </c:pt>
                <c:pt idx="4532">
                  <c:v>11.880369999999999</c:v>
                </c:pt>
                <c:pt idx="4533">
                  <c:v>11.882989999999999</c:v>
                </c:pt>
                <c:pt idx="4534">
                  <c:v>11.88561</c:v>
                </c:pt>
                <c:pt idx="4535">
                  <c:v>11.88823</c:v>
                </c:pt>
                <c:pt idx="4536">
                  <c:v>11.89085</c:v>
                </c:pt>
                <c:pt idx="4537">
                  <c:v>11.893470000000001</c:v>
                </c:pt>
                <c:pt idx="4538">
                  <c:v>11.896089999999999</c:v>
                </c:pt>
                <c:pt idx="4539">
                  <c:v>11.898720000000001</c:v>
                </c:pt>
                <c:pt idx="4540">
                  <c:v>11.901339999999999</c:v>
                </c:pt>
                <c:pt idx="4541">
                  <c:v>11.90396</c:v>
                </c:pt>
                <c:pt idx="4542">
                  <c:v>11.90658</c:v>
                </c:pt>
                <c:pt idx="4543">
                  <c:v>11.9092</c:v>
                </c:pt>
                <c:pt idx="4544">
                  <c:v>11.911820000000001</c:v>
                </c:pt>
                <c:pt idx="4545">
                  <c:v>11.914440000000001</c:v>
                </c:pt>
                <c:pt idx="4546">
                  <c:v>11.917070000000001</c:v>
                </c:pt>
                <c:pt idx="4547">
                  <c:v>11.919689999999999</c:v>
                </c:pt>
                <c:pt idx="4548">
                  <c:v>11.92231</c:v>
                </c:pt>
                <c:pt idx="4549">
                  <c:v>11.92493</c:v>
                </c:pt>
                <c:pt idx="4550">
                  <c:v>11.92755</c:v>
                </c:pt>
                <c:pt idx="4551">
                  <c:v>11.93017</c:v>
                </c:pt>
                <c:pt idx="4552">
                  <c:v>11.932790000000001</c:v>
                </c:pt>
                <c:pt idx="4553">
                  <c:v>11.935420000000001</c:v>
                </c:pt>
                <c:pt idx="4554">
                  <c:v>11.938040000000001</c:v>
                </c:pt>
                <c:pt idx="4555">
                  <c:v>11.940659999999999</c:v>
                </c:pt>
                <c:pt idx="4556">
                  <c:v>11.94328</c:v>
                </c:pt>
                <c:pt idx="4557">
                  <c:v>11.9459</c:v>
                </c:pt>
                <c:pt idx="4558">
                  <c:v>11.94852</c:v>
                </c:pt>
                <c:pt idx="4559">
                  <c:v>11.95115</c:v>
                </c:pt>
                <c:pt idx="4560">
                  <c:v>11.95377</c:v>
                </c:pt>
                <c:pt idx="4561">
                  <c:v>11.956390000000001</c:v>
                </c:pt>
                <c:pt idx="4562">
                  <c:v>11.959009999999999</c:v>
                </c:pt>
                <c:pt idx="4563">
                  <c:v>11.96163</c:v>
                </c:pt>
                <c:pt idx="4564">
                  <c:v>11.96425</c:v>
                </c:pt>
                <c:pt idx="4565">
                  <c:v>11.96687</c:v>
                </c:pt>
                <c:pt idx="4566">
                  <c:v>11.96949</c:v>
                </c:pt>
                <c:pt idx="4567">
                  <c:v>11.97212</c:v>
                </c:pt>
                <c:pt idx="4568">
                  <c:v>11.974740000000001</c:v>
                </c:pt>
                <c:pt idx="4569">
                  <c:v>11.977359999999999</c:v>
                </c:pt>
                <c:pt idx="4570">
                  <c:v>11.979979999999999</c:v>
                </c:pt>
                <c:pt idx="4571">
                  <c:v>11.9826</c:v>
                </c:pt>
                <c:pt idx="4572">
                  <c:v>11.98522</c:v>
                </c:pt>
                <c:pt idx="4573">
                  <c:v>11.98785</c:v>
                </c:pt>
                <c:pt idx="4574">
                  <c:v>11.99047</c:v>
                </c:pt>
                <c:pt idx="4575">
                  <c:v>11.99309</c:v>
                </c:pt>
                <c:pt idx="4576">
                  <c:v>11.995710000000001</c:v>
                </c:pt>
                <c:pt idx="4577">
                  <c:v>11.998329999999999</c:v>
                </c:pt>
                <c:pt idx="4578">
                  <c:v>12.00095</c:v>
                </c:pt>
                <c:pt idx="4579">
                  <c:v>12.00357</c:v>
                </c:pt>
                <c:pt idx="4580">
                  <c:v>12.0062</c:v>
                </c:pt>
                <c:pt idx="4581">
                  <c:v>12.00882</c:v>
                </c:pt>
                <c:pt idx="4582">
                  <c:v>12.01144</c:v>
                </c:pt>
                <c:pt idx="4583">
                  <c:v>12.014060000000001</c:v>
                </c:pt>
                <c:pt idx="4584">
                  <c:v>12.016679999999999</c:v>
                </c:pt>
                <c:pt idx="4585">
                  <c:v>12.019299999999999</c:v>
                </c:pt>
                <c:pt idx="4586">
                  <c:v>12.02192</c:v>
                </c:pt>
                <c:pt idx="4587">
                  <c:v>12.02455</c:v>
                </c:pt>
                <c:pt idx="4588">
                  <c:v>12.02717</c:v>
                </c:pt>
                <c:pt idx="4589">
                  <c:v>12.02979</c:v>
                </c:pt>
                <c:pt idx="4590">
                  <c:v>12.03241</c:v>
                </c:pt>
                <c:pt idx="4591">
                  <c:v>12.035030000000001</c:v>
                </c:pt>
                <c:pt idx="4592">
                  <c:v>12.037649999999999</c:v>
                </c:pt>
                <c:pt idx="4593">
                  <c:v>12.04027</c:v>
                </c:pt>
                <c:pt idx="4594">
                  <c:v>12.042899999999999</c:v>
                </c:pt>
                <c:pt idx="4595">
                  <c:v>12.04552</c:v>
                </c:pt>
                <c:pt idx="4596">
                  <c:v>12.04814</c:v>
                </c:pt>
                <c:pt idx="4597">
                  <c:v>12.05076</c:v>
                </c:pt>
                <c:pt idx="4598">
                  <c:v>12.053380000000001</c:v>
                </c:pt>
                <c:pt idx="4599">
                  <c:v>12.055999999999999</c:v>
                </c:pt>
                <c:pt idx="4600">
                  <c:v>12.058619999999999</c:v>
                </c:pt>
                <c:pt idx="4601">
                  <c:v>12.06124</c:v>
                </c:pt>
                <c:pt idx="4602">
                  <c:v>12.06387</c:v>
                </c:pt>
                <c:pt idx="4603">
                  <c:v>12.06649</c:v>
                </c:pt>
                <c:pt idx="4604">
                  <c:v>12.06911</c:v>
                </c:pt>
                <c:pt idx="4605">
                  <c:v>12.071730000000001</c:v>
                </c:pt>
                <c:pt idx="4606">
                  <c:v>12.074350000000001</c:v>
                </c:pt>
                <c:pt idx="4607">
                  <c:v>12.076969999999999</c:v>
                </c:pt>
                <c:pt idx="4608">
                  <c:v>12.079599999999999</c:v>
                </c:pt>
                <c:pt idx="4609">
                  <c:v>12.08222</c:v>
                </c:pt>
                <c:pt idx="4610">
                  <c:v>12.08484</c:v>
                </c:pt>
                <c:pt idx="4611">
                  <c:v>12.08746</c:v>
                </c:pt>
                <c:pt idx="4612">
                  <c:v>12.09008</c:v>
                </c:pt>
                <c:pt idx="4613">
                  <c:v>12.092700000000001</c:v>
                </c:pt>
                <c:pt idx="4614">
                  <c:v>12.095319999999999</c:v>
                </c:pt>
                <c:pt idx="4615">
                  <c:v>12.097950000000001</c:v>
                </c:pt>
                <c:pt idx="4616">
                  <c:v>12.100569999999999</c:v>
                </c:pt>
                <c:pt idx="4617">
                  <c:v>12.10319</c:v>
                </c:pt>
                <c:pt idx="4618">
                  <c:v>12.10581</c:v>
                </c:pt>
                <c:pt idx="4619">
                  <c:v>12.10843</c:v>
                </c:pt>
                <c:pt idx="4620">
                  <c:v>12.111050000000001</c:v>
                </c:pt>
                <c:pt idx="4621">
                  <c:v>12.113670000000001</c:v>
                </c:pt>
                <c:pt idx="4622">
                  <c:v>12.116300000000001</c:v>
                </c:pt>
                <c:pt idx="4623">
                  <c:v>12.118919999999999</c:v>
                </c:pt>
                <c:pt idx="4624">
                  <c:v>12.12154</c:v>
                </c:pt>
                <c:pt idx="4625">
                  <c:v>12.12416</c:v>
                </c:pt>
                <c:pt idx="4626">
                  <c:v>12.12678</c:v>
                </c:pt>
                <c:pt idx="4627">
                  <c:v>12.1294</c:v>
                </c:pt>
                <c:pt idx="4628">
                  <c:v>12.132020000000001</c:v>
                </c:pt>
                <c:pt idx="4629">
                  <c:v>12.134650000000001</c:v>
                </c:pt>
                <c:pt idx="4630">
                  <c:v>12.137269999999999</c:v>
                </c:pt>
                <c:pt idx="4631">
                  <c:v>12.139889999999999</c:v>
                </c:pt>
                <c:pt idx="4632">
                  <c:v>12.14251</c:v>
                </c:pt>
                <c:pt idx="4633">
                  <c:v>12.14513</c:v>
                </c:pt>
                <c:pt idx="4634">
                  <c:v>12.14775</c:v>
                </c:pt>
                <c:pt idx="4635">
                  <c:v>12.150370000000001</c:v>
                </c:pt>
                <c:pt idx="4636">
                  <c:v>12.153</c:v>
                </c:pt>
                <c:pt idx="4637">
                  <c:v>12.155620000000001</c:v>
                </c:pt>
                <c:pt idx="4638">
                  <c:v>12.158239999999999</c:v>
                </c:pt>
                <c:pt idx="4639">
                  <c:v>12.16086</c:v>
                </c:pt>
                <c:pt idx="4640">
                  <c:v>12.16348</c:v>
                </c:pt>
                <c:pt idx="4641">
                  <c:v>12.1661</c:v>
                </c:pt>
                <c:pt idx="4642">
                  <c:v>12.16872</c:v>
                </c:pt>
                <c:pt idx="4643">
                  <c:v>12.17135</c:v>
                </c:pt>
                <c:pt idx="4644">
                  <c:v>12.173970000000001</c:v>
                </c:pt>
                <c:pt idx="4645">
                  <c:v>12.176589999999999</c:v>
                </c:pt>
                <c:pt idx="4646">
                  <c:v>12.179209999999999</c:v>
                </c:pt>
                <c:pt idx="4647">
                  <c:v>12.18183</c:v>
                </c:pt>
                <c:pt idx="4648">
                  <c:v>12.18445</c:v>
                </c:pt>
                <c:pt idx="4649">
                  <c:v>12.18707</c:v>
                </c:pt>
                <c:pt idx="4650">
                  <c:v>12.1897</c:v>
                </c:pt>
                <c:pt idx="4651">
                  <c:v>12.19232</c:v>
                </c:pt>
                <c:pt idx="4652">
                  <c:v>12.194940000000001</c:v>
                </c:pt>
                <c:pt idx="4653">
                  <c:v>12.197559999999999</c:v>
                </c:pt>
                <c:pt idx="4654">
                  <c:v>12.20018</c:v>
                </c:pt>
                <c:pt idx="4655">
                  <c:v>12.2028</c:v>
                </c:pt>
                <c:pt idx="4656">
                  <c:v>12.20542</c:v>
                </c:pt>
                <c:pt idx="4657">
                  <c:v>12.20805</c:v>
                </c:pt>
                <c:pt idx="4658">
                  <c:v>12.21067</c:v>
                </c:pt>
                <c:pt idx="4659">
                  <c:v>12.213290000000001</c:v>
                </c:pt>
                <c:pt idx="4660">
                  <c:v>12.215909999999999</c:v>
                </c:pt>
                <c:pt idx="4661">
                  <c:v>12.218529999999999</c:v>
                </c:pt>
                <c:pt idx="4662">
                  <c:v>12.22115</c:v>
                </c:pt>
                <c:pt idx="4663">
                  <c:v>12.22377</c:v>
                </c:pt>
                <c:pt idx="4664">
                  <c:v>12.2264</c:v>
                </c:pt>
                <c:pt idx="4665">
                  <c:v>12.22902</c:v>
                </c:pt>
                <c:pt idx="4666">
                  <c:v>12.231640000000001</c:v>
                </c:pt>
                <c:pt idx="4667">
                  <c:v>12.234260000000001</c:v>
                </c:pt>
                <c:pt idx="4668">
                  <c:v>12.236879999999999</c:v>
                </c:pt>
                <c:pt idx="4669">
                  <c:v>12.2395</c:v>
                </c:pt>
                <c:pt idx="4670">
                  <c:v>12.24212</c:v>
                </c:pt>
                <c:pt idx="4671">
                  <c:v>12.24475</c:v>
                </c:pt>
                <c:pt idx="4672">
                  <c:v>12.24737</c:v>
                </c:pt>
                <c:pt idx="4673">
                  <c:v>12.24999</c:v>
                </c:pt>
                <c:pt idx="4674">
                  <c:v>12.252610000000001</c:v>
                </c:pt>
                <c:pt idx="4675">
                  <c:v>12.255229999999999</c:v>
                </c:pt>
                <c:pt idx="4676">
                  <c:v>12.257849999999999</c:v>
                </c:pt>
                <c:pt idx="4677">
                  <c:v>12.260479999999999</c:v>
                </c:pt>
                <c:pt idx="4678">
                  <c:v>12.2631</c:v>
                </c:pt>
                <c:pt idx="4679">
                  <c:v>12.26572</c:v>
                </c:pt>
                <c:pt idx="4680">
                  <c:v>12.26834</c:v>
                </c:pt>
                <c:pt idx="4681">
                  <c:v>12.270960000000001</c:v>
                </c:pt>
                <c:pt idx="4682">
                  <c:v>12.273580000000001</c:v>
                </c:pt>
                <c:pt idx="4683">
                  <c:v>12.276199999999999</c:v>
                </c:pt>
                <c:pt idx="4684">
                  <c:v>12.27882</c:v>
                </c:pt>
                <c:pt idx="4685">
                  <c:v>12.28145</c:v>
                </c:pt>
                <c:pt idx="4686">
                  <c:v>12.28407</c:v>
                </c:pt>
                <c:pt idx="4687">
                  <c:v>12.28669</c:v>
                </c:pt>
                <c:pt idx="4688">
                  <c:v>12.28931</c:v>
                </c:pt>
                <c:pt idx="4689">
                  <c:v>12.291930000000001</c:v>
                </c:pt>
                <c:pt idx="4690">
                  <c:v>12.294549999999999</c:v>
                </c:pt>
                <c:pt idx="4691">
                  <c:v>12.297180000000001</c:v>
                </c:pt>
                <c:pt idx="4692">
                  <c:v>12.299799999999999</c:v>
                </c:pt>
                <c:pt idx="4693">
                  <c:v>12.30242</c:v>
                </c:pt>
                <c:pt idx="4694">
                  <c:v>12.30504</c:v>
                </c:pt>
                <c:pt idx="4695">
                  <c:v>12.30766</c:v>
                </c:pt>
                <c:pt idx="4696">
                  <c:v>12.310280000000001</c:v>
                </c:pt>
                <c:pt idx="4697">
                  <c:v>12.312900000000001</c:v>
                </c:pt>
                <c:pt idx="4698">
                  <c:v>12.315530000000001</c:v>
                </c:pt>
                <c:pt idx="4699">
                  <c:v>12.318149999999999</c:v>
                </c:pt>
                <c:pt idx="4700">
                  <c:v>12.32077</c:v>
                </c:pt>
                <c:pt idx="4701">
                  <c:v>12.32339</c:v>
                </c:pt>
                <c:pt idx="4702">
                  <c:v>12.32601</c:v>
                </c:pt>
                <c:pt idx="4703">
                  <c:v>12.32863</c:v>
                </c:pt>
                <c:pt idx="4704">
                  <c:v>12.331250000000001</c:v>
                </c:pt>
                <c:pt idx="4705">
                  <c:v>12.333869999999999</c:v>
                </c:pt>
                <c:pt idx="4706">
                  <c:v>12.336499999999999</c:v>
                </c:pt>
                <c:pt idx="4707">
                  <c:v>12.339119999999999</c:v>
                </c:pt>
                <c:pt idx="4708">
                  <c:v>12.34174</c:v>
                </c:pt>
                <c:pt idx="4709">
                  <c:v>12.34436</c:v>
                </c:pt>
                <c:pt idx="4710">
                  <c:v>12.34698</c:v>
                </c:pt>
                <c:pt idx="4711">
                  <c:v>12.349600000000001</c:v>
                </c:pt>
                <c:pt idx="4712">
                  <c:v>12.35223</c:v>
                </c:pt>
                <c:pt idx="4713">
                  <c:v>12.354850000000001</c:v>
                </c:pt>
                <c:pt idx="4714">
                  <c:v>12.357469999999999</c:v>
                </c:pt>
                <c:pt idx="4715">
                  <c:v>12.36009</c:v>
                </c:pt>
                <c:pt idx="4716">
                  <c:v>12.36271</c:v>
                </c:pt>
                <c:pt idx="4717">
                  <c:v>12.36533</c:v>
                </c:pt>
                <c:pt idx="4718">
                  <c:v>12.36795</c:v>
                </c:pt>
                <c:pt idx="4719">
                  <c:v>12.370570000000001</c:v>
                </c:pt>
                <c:pt idx="4720">
                  <c:v>12.373200000000001</c:v>
                </c:pt>
                <c:pt idx="4721">
                  <c:v>12.375819999999999</c:v>
                </c:pt>
                <c:pt idx="4722">
                  <c:v>12.378439999999999</c:v>
                </c:pt>
                <c:pt idx="4723">
                  <c:v>12.38106</c:v>
                </c:pt>
                <c:pt idx="4724">
                  <c:v>12.38368</c:v>
                </c:pt>
                <c:pt idx="4725">
                  <c:v>12.3863</c:v>
                </c:pt>
                <c:pt idx="4726">
                  <c:v>12.38893</c:v>
                </c:pt>
                <c:pt idx="4727">
                  <c:v>12.391550000000001</c:v>
                </c:pt>
                <c:pt idx="4728">
                  <c:v>12.394170000000001</c:v>
                </c:pt>
                <c:pt idx="4729">
                  <c:v>12.396789999999999</c:v>
                </c:pt>
                <c:pt idx="4730">
                  <c:v>12.39941</c:v>
                </c:pt>
                <c:pt idx="4731">
                  <c:v>12.40203</c:v>
                </c:pt>
                <c:pt idx="4732">
                  <c:v>12.40465</c:v>
                </c:pt>
                <c:pt idx="4733">
                  <c:v>12.40728</c:v>
                </c:pt>
                <c:pt idx="4734">
                  <c:v>12.4099</c:v>
                </c:pt>
                <c:pt idx="4735">
                  <c:v>12.412520000000001</c:v>
                </c:pt>
                <c:pt idx="4736">
                  <c:v>12.415139999999999</c:v>
                </c:pt>
                <c:pt idx="4737">
                  <c:v>12.417759999999999</c:v>
                </c:pt>
                <c:pt idx="4738">
                  <c:v>12.42038</c:v>
                </c:pt>
                <c:pt idx="4739">
                  <c:v>12.423</c:v>
                </c:pt>
                <c:pt idx="4740">
                  <c:v>12.42563</c:v>
                </c:pt>
                <c:pt idx="4741">
                  <c:v>12.42825</c:v>
                </c:pt>
                <c:pt idx="4742">
                  <c:v>12.430870000000001</c:v>
                </c:pt>
                <c:pt idx="4743">
                  <c:v>12.433490000000001</c:v>
                </c:pt>
                <c:pt idx="4744">
                  <c:v>12.436109999999999</c:v>
                </c:pt>
                <c:pt idx="4745">
                  <c:v>12.43873</c:v>
                </c:pt>
                <c:pt idx="4746">
                  <c:v>12.44135</c:v>
                </c:pt>
                <c:pt idx="4747">
                  <c:v>12.44398</c:v>
                </c:pt>
                <c:pt idx="4748">
                  <c:v>12.4466</c:v>
                </c:pt>
                <c:pt idx="4749">
                  <c:v>12.44922</c:v>
                </c:pt>
                <c:pt idx="4750">
                  <c:v>12.451840000000001</c:v>
                </c:pt>
                <c:pt idx="4751">
                  <c:v>12.454459999999999</c:v>
                </c:pt>
                <c:pt idx="4752">
                  <c:v>12.457079999999999</c:v>
                </c:pt>
                <c:pt idx="4753">
                  <c:v>12.4597</c:v>
                </c:pt>
                <c:pt idx="4754">
                  <c:v>12.46233</c:v>
                </c:pt>
                <c:pt idx="4755">
                  <c:v>12.46495</c:v>
                </c:pt>
                <c:pt idx="4756">
                  <c:v>12.46757</c:v>
                </c:pt>
                <c:pt idx="4757">
                  <c:v>12.470190000000001</c:v>
                </c:pt>
                <c:pt idx="4758">
                  <c:v>12.472810000000001</c:v>
                </c:pt>
                <c:pt idx="4759">
                  <c:v>12.475429999999999</c:v>
                </c:pt>
                <c:pt idx="4760">
                  <c:v>12.47805</c:v>
                </c:pt>
                <c:pt idx="4761">
                  <c:v>12.48068</c:v>
                </c:pt>
                <c:pt idx="4762">
                  <c:v>12.4833</c:v>
                </c:pt>
                <c:pt idx="4763">
                  <c:v>12.48592</c:v>
                </c:pt>
                <c:pt idx="4764">
                  <c:v>12.48854</c:v>
                </c:pt>
                <c:pt idx="4765">
                  <c:v>12.491160000000001</c:v>
                </c:pt>
                <c:pt idx="4766">
                  <c:v>12.493779999999999</c:v>
                </c:pt>
                <c:pt idx="4767">
                  <c:v>12.4964</c:v>
                </c:pt>
                <c:pt idx="4768">
                  <c:v>12.499029999999999</c:v>
                </c:pt>
                <c:pt idx="4769">
                  <c:v>12.50165</c:v>
                </c:pt>
                <c:pt idx="4770">
                  <c:v>12.50427</c:v>
                </c:pt>
                <c:pt idx="4771">
                  <c:v>12.50689</c:v>
                </c:pt>
                <c:pt idx="4772">
                  <c:v>12.509510000000001</c:v>
                </c:pt>
                <c:pt idx="4773">
                  <c:v>12.512130000000001</c:v>
                </c:pt>
                <c:pt idx="4774">
                  <c:v>12.514749999999999</c:v>
                </c:pt>
                <c:pt idx="4775">
                  <c:v>12.517379999999999</c:v>
                </c:pt>
                <c:pt idx="4776">
                  <c:v>12.52</c:v>
                </c:pt>
                <c:pt idx="4777">
                  <c:v>12.52262</c:v>
                </c:pt>
                <c:pt idx="4778">
                  <c:v>12.52524</c:v>
                </c:pt>
                <c:pt idx="4779">
                  <c:v>12.52786</c:v>
                </c:pt>
                <c:pt idx="4780">
                  <c:v>12.530480000000001</c:v>
                </c:pt>
                <c:pt idx="4781">
                  <c:v>12.533099999999999</c:v>
                </c:pt>
                <c:pt idx="4782">
                  <c:v>12.535729999999999</c:v>
                </c:pt>
                <c:pt idx="4783">
                  <c:v>12.538349999999999</c:v>
                </c:pt>
                <c:pt idx="4784">
                  <c:v>12.54097</c:v>
                </c:pt>
                <c:pt idx="4785">
                  <c:v>12.54359</c:v>
                </c:pt>
                <c:pt idx="4786">
                  <c:v>12.54621</c:v>
                </c:pt>
                <c:pt idx="4787">
                  <c:v>12.548830000000001</c:v>
                </c:pt>
                <c:pt idx="4788">
                  <c:v>12.551450000000001</c:v>
                </c:pt>
                <c:pt idx="4789">
                  <c:v>12.554080000000001</c:v>
                </c:pt>
                <c:pt idx="4790">
                  <c:v>12.556699999999999</c:v>
                </c:pt>
                <c:pt idx="4791">
                  <c:v>12.55932</c:v>
                </c:pt>
                <c:pt idx="4792">
                  <c:v>12.56194</c:v>
                </c:pt>
                <c:pt idx="4793">
                  <c:v>12.56456</c:v>
                </c:pt>
                <c:pt idx="4794">
                  <c:v>12.56718</c:v>
                </c:pt>
                <c:pt idx="4795">
                  <c:v>12.56981</c:v>
                </c:pt>
                <c:pt idx="4796">
                  <c:v>12.572430000000001</c:v>
                </c:pt>
                <c:pt idx="4797">
                  <c:v>12.575049999999999</c:v>
                </c:pt>
                <c:pt idx="4798">
                  <c:v>12.577669999999999</c:v>
                </c:pt>
                <c:pt idx="4799">
                  <c:v>12.58029</c:v>
                </c:pt>
                <c:pt idx="4800">
                  <c:v>12.58291</c:v>
                </c:pt>
                <c:pt idx="4801">
                  <c:v>12.58553</c:v>
                </c:pt>
                <c:pt idx="4802">
                  <c:v>12.588150000000001</c:v>
                </c:pt>
                <c:pt idx="4803">
                  <c:v>12.590780000000001</c:v>
                </c:pt>
                <c:pt idx="4804">
                  <c:v>12.593400000000001</c:v>
                </c:pt>
                <c:pt idx="4805">
                  <c:v>12.596019999999999</c:v>
                </c:pt>
                <c:pt idx="4806">
                  <c:v>12.59864</c:v>
                </c:pt>
                <c:pt idx="4807">
                  <c:v>12.60126</c:v>
                </c:pt>
                <c:pt idx="4808">
                  <c:v>12.60388</c:v>
                </c:pt>
                <c:pt idx="4809">
                  <c:v>12.6065</c:v>
                </c:pt>
                <c:pt idx="4810">
                  <c:v>12.60913</c:v>
                </c:pt>
                <c:pt idx="4811">
                  <c:v>12.611750000000001</c:v>
                </c:pt>
                <c:pt idx="4812">
                  <c:v>12.614369999999999</c:v>
                </c:pt>
                <c:pt idx="4813">
                  <c:v>12.616989999999999</c:v>
                </c:pt>
                <c:pt idx="4814">
                  <c:v>12.61961</c:v>
                </c:pt>
                <c:pt idx="4815">
                  <c:v>12.62223</c:v>
                </c:pt>
                <c:pt idx="4816">
                  <c:v>12.62486</c:v>
                </c:pt>
                <c:pt idx="4817">
                  <c:v>12.62748</c:v>
                </c:pt>
                <c:pt idx="4818">
                  <c:v>12.630100000000001</c:v>
                </c:pt>
                <c:pt idx="4819">
                  <c:v>12.632720000000001</c:v>
                </c:pt>
                <c:pt idx="4820">
                  <c:v>12.635339999999999</c:v>
                </c:pt>
                <c:pt idx="4821">
                  <c:v>12.63796</c:v>
                </c:pt>
                <c:pt idx="4822">
                  <c:v>12.64058</c:v>
                </c:pt>
                <c:pt idx="4823">
                  <c:v>12.6432</c:v>
                </c:pt>
                <c:pt idx="4824">
                  <c:v>12.64583</c:v>
                </c:pt>
                <c:pt idx="4825">
                  <c:v>12.64845</c:v>
                </c:pt>
                <c:pt idx="4826">
                  <c:v>12.651070000000001</c:v>
                </c:pt>
                <c:pt idx="4827">
                  <c:v>12.653689999999999</c:v>
                </c:pt>
                <c:pt idx="4828">
                  <c:v>12.65631</c:v>
                </c:pt>
                <c:pt idx="4829">
                  <c:v>12.65893</c:v>
                </c:pt>
                <c:pt idx="4830">
                  <c:v>12.66156</c:v>
                </c:pt>
                <c:pt idx="4831">
                  <c:v>12.66418</c:v>
                </c:pt>
                <c:pt idx="4832">
                  <c:v>12.6668</c:v>
                </c:pt>
                <c:pt idx="4833">
                  <c:v>12.669420000000001</c:v>
                </c:pt>
                <c:pt idx="4834">
                  <c:v>12.672040000000001</c:v>
                </c:pt>
                <c:pt idx="4835">
                  <c:v>12.674659999999999</c:v>
                </c:pt>
                <c:pt idx="4836">
                  <c:v>12.67728</c:v>
                </c:pt>
                <c:pt idx="4837">
                  <c:v>12.6799</c:v>
                </c:pt>
                <c:pt idx="4838">
                  <c:v>12.68253</c:v>
                </c:pt>
                <c:pt idx="4839">
                  <c:v>12.68515</c:v>
                </c:pt>
                <c:pt idx="4840">
                  <c:v>12.68777</c:v>
                </c:pt>
                <c:pt idx="4841">
                  <c:v>12.690390000000001</c:v>
                </c:pt>
                <c:pt idx="4842">
                  <c:v>12.693009999999999</c:v>
                </c:pt>
                <c:pt idx="4843">
                  <c:v>12.69563</c:v>
                </c:pt>
                <c:pt idx="4844">
                  <c:v>12.698259999999999</c:v>
                </c:pt>
                <c:pt idx="4845">
                  <c:v>12.70088</c:v>
                </c:pt>
                <c:pt idx="4846">
                  <c:v>12.7035</c:v>
                </c:pt>
                <c:pt idx="4847">
                  <c:v>12.70612</c:v>
                </c:pt>
                <c:pt idx="4848">
                  <c:v>12.708740000000001</c:v>
                </c:pt>
                <c:pt idx="4849">
                  <c:v>12.711360000000001</c:v>
                </c:pt>
                <c:pt idx="4850">
                  <c:v>12.713979999999999</c:v>
                </c:pt>
                <c:pt idx="4851">
                  <c:v>12.716609999999999</c:v>
                </c:pt>
                <c:pt idx="4852">
                  <c:v>12.71923</c:v>
                </c:pt>
                <c:pt idx="4853">
                  <c:v>12.72185</c:v>
                </c:pt>
                <c:pt idx="4854">
                  <c:v>12.72447</c:v>
                </c:pt>
                <c:pt idx="4855">
                  <c:v>12.72709</c:v>
                </c:pt>
                <c:pt idx="4856">
                  <c:v>12.729710000000001</c:v>
                </c:pt>
                <c:pt idx="4857">
                  <c:v>12.732329999999999</c:v>
                </c:pt>
                <c:pt idx="4858">
                  <c:v>12.734959999999999</c:v>
                </c:pt>
                <c:pt idx="4859">
                  <c:v>12.737579999999999</c:v>
                </c:pt>
                <c:pt idx="4860">
                  <c:v>12.7402</c:v>
                </c:pt>
                <c:pt idx="4861">
                  <c:v>12.74282</c:v>
                </c:pt>
                <c:pt idx="4862">
                  <c:v>12.74544</c:v>
                </c:pt>
                <c:pt idx="4863">
                  <c:v>12.748060000000001</c:v>
                </c:pt>
                <c:pt idx="4864">
                  <c:v>12.750679999999999</c:v>
                </c:pt>
                <c:pt idx="4865">
                  <c:v>12.753310000000001</c:v>
                </c:pt>
                <c:pt idx="4866">
                  <c:v>12.755929999999999</c:v>
                </c:pt>
                <c:pt idx="4867">
                  <c:v>12.75855</c:v>
                </c:pt>
                <c:pt idx="4868">
                  <c:v>12.76117</c:v>
                </c:pt>
                <c:pt idx="4869">
                  <c:v>12.76379</c:v>
                </c:pt>
                <c:pt idx="4870">
                  <c:v>12.76641</c:v>
                </c:pt>
                <c:pt idx="4871">
                  <c:v>12.769030000000001</c:v>
                </c:pt>
                <c:pt idx="4872">
                  <c:v>12.771660000000001</c:v>
                </c:pt>
                <c:pt idx="4873">
                  <c:v>12.774279999999999</c:v>
                </c:pt>
                <c:pt idx="4874">
                  <c:v>12.776899999999999</c:v>
                </c:pt>
                <c:pt idx="4875">
                  <c:v>12.77952</c:v>
                </c:pt>
                <c:pt idx="4876">
                  <c:v>12.78214</c:v>
                </c:pt>
                <c:pt idx="4877">
                  <c:v>12.78476</c:v>
                </c:pt>
                <c:pt idx="4878">
                  <c:v>12.787380000000001</c:v>
                </c:pt>
                <c:pt idx="4879">
                  <c:v>12.790010000000001</c:v>
                </c:pt>
                <c:pt idx="4880">
                  <c:v>12.792630000000001</c:v>
                </c:pt>
                <c:pt idx="4881">
                  <c:v>12.795249999999999</c:v>
                </c:pt>
                <c:pt idx="4882">
                  <c:v>12.79787</c:v>
                </c:pt>
                <c:pt idx="4883">
                  <c:v>12.80049</c:v>
                </c:pt>
                <c:pt idx="4884">
                  <c:v>12.80311</c:v>
                </c:pt>
                <c:pt idx="4885">
                  <c:v>12.805730000000001</c:v>
                </c:pt>
                <c:pt idx="4886">
                  <c:v>12.80836</c:v>
                </c:pt>
                <c:pt idx="4887">
                  <c:v>12.810980000000001</c:v>
                </c:pt>
                <c:pt idx="4888">
                  <c:v>12.813599999999999</c:v>
                </c:pt>
                <c:pt idx="4889">
                  <c:v>12.81622</c:v>
                </c:pt>
                <c:pt idx="4890">
                  <c:v>12.81884</c:v>
                </c:pt>
                <c:pt idx="4891">
                  <c:v>12.82146</c:v>
                </c:pt>
                <c:pt idx="4892">
                  <c:v>12.82408</c:v>
                </c:pt>
                <c:pt idx="4893">
                  <c:v>12.82671</c:v>
                </c:pt>
                <c:pt idx="4894">
                  <c:v>12.829330000000001</c:v>
                </c:pt>
                <c:pt idx="4895">
                  <c:v>12.831950000000001</c:v>
                </c:pt>
                <c:pt idx="4896">
                  <c:v>12.834569999999999</c:v>
                </c:pt>
                <c:pt idx="4897">
                  <c:v>12.83719</c:v>
                </c:pt>
                <c:pt idx="4898">
                  <c:v>12.83981</c:v>
                </c:pt>
                <c:pt idx="4899">
                  <c:v>12.84243</c:v>
                </c:pt>
                <c:pt idx="4900">
                  <c:v>12.84506</c:v>
                </c:pt>
                <c:pt idx="4901">
                  <c:v>12.84768</c:v>
                </c:pt>
                <c:pt idx="4902">
                  <c:v>12.850300000000001</c:v>
                </c:pt>
                <c:pt idx="4903">
                  <c:v>12.852919999999999</c:v>
                </c:pt>
                <c:pt idx="4904">
                  <c:v>12.85554</c:v>
                </c:pt>
                <c:pt idx="4905">
                  <c:v>12.85816</c:v>
                </c:pt>
                <c:pt idx="4906">
                  <c:v>12.86078</c:v>
                </c:pt>
                <c:pt idx="4907">
                  <c:v>12.86341</c:v>
                </c:pt>
                <c:pt idx="4908">
                  <c:v>12.86603</c:v>
                </c:pt>
                <c:pt idx="4909">
                  <c:v>12.868650000000001</c:v>
                </c:pt>
                <c:pt idx="4910">
                  <c:v>12.871270000000001</c:v>
                </c:pt>
                <c:pt idx="4911">
                  <c:v>12.873889999999999</c:v>
                </c:pt>
                <c:pt idx="4912">
                  <c:v>12.87651</c:v>
                </c:pt>
                <c:pt idx="4913">
                  <c:v>12.87913</c:v>
                </c:pt>
                <c:pt idx="4914">
                  <c:v>12.88176</c:v>
                </c:pt>
                <c:pt idx="4915">
                  <c:v>12.88438</c:v>
                </c:pt>
                <c:pt idx="4916">
                  <c:v>12.887</c:v>
                </c:pt>
                <c:pt idx="4917">
                  <c:v>12.889620000000001</c:v>
                </c:pt>
                <c:pt idx="4918">
                  <c:v>12.892239999999999</c:v>
                </c:pt>
                <c:pt idx="4919">
                  <c:v>12.89486</c:v>
                </c:pt>
                <c:pt idx="4920">
                  <c:v>12.89748</c:v>
                </c:pt>
                <c:pt idx="4921">
                  <c:v>12.90011</c:v>
                </c:pt>
                <c:pt idx="4922">
                  <c:v>12.90273</c:v>
                </c:pt>
                <c:pt idx="4923">
                  <c:v>12.90535</c:v>
                </c:pt>
                <c:pt idx="4924">
                  <c:v>12.907970000000001</c:v>
                </c:pt>
                <c:pt idx="4925">
                  <c:v>12.910589999999999</c:v>
                </c:pt>
                <c:pt idx="4926">
                  <c:v>12.913209999999999</c:v>
                </c:pt>
                <c:pt idx="4927">
                  <c:v>12.91583</c:v>
                </c:pt>
                <c:pt idx="4928">
                  <c:v>12.91846</c:v>
                </c:pt>
                <c:pt idx="4929">
                  <c:v>12.92108</c:v>
                </c:pt>
                <c:pt idx="4930">
                  <c:v>12.9237</c:v>
                </c:pt>
                <c:pt idx="4931">
                  <c:v>12.92632</c:v>
                </c:pt>
                <c:pt idx="4932">
                  <c:v>12.928940000000001</c:v>
                </c:pt>
                <c:pt idx="4933">
                  <c:v>12.931559999999999</c:v>
                </c:pt>
                <c:pt idx="4934">
                  <c:v>12.934189999999999</c:v>
                </c:pt>
                <c:pt idx="4935">
                  <c:v>12.936809999999999</c:v>
                </c:pt>
                <c:pt idx="4936">
                  <c:v>12.93943</c:v>
                </c:pt>
                <c:pt idx="4937">
                  <c:v>12.94205</c:v>
                </c:pt>
                <c:pt idx="4938">
                  <c:v>12.94467</c:v>
                </c:pt>
                <c:pt idx="4939">
                  <c:v>12.947290000000001</c:v>
                </c:pt>
                <c:pt idx="4940">
                  <c:v>12.949909999999999</c:v>
                </c:pt>
                <c:pt idx="4941">
                  <c:v>12.952529999999999</c:v>
                </c:pt>
                <c:pt idx="4942">
                  <c:v>12.955159999999999</c:v>
                </c:pt>
                <c:pt idx="4943">
                  <c:v>12.95778</c:v>
                </c:pt>
                <c:pt idx="4944">
                  <c:v>12.9604</c:v>
                </c:pt>
                <c:pt idx="4945">
                  <c:v>12.96302</c:v>
                </c:pt>
                <c:pt idx="4946">
                  <c:v>12.96564</c:v>
                </c:pt>
                <c:pt idx="4947">
                  <c:v>12.968260000000001</c:v>
                </c:pt>
                <c:pt idx="4948">
                  <c:v>12.970890000000001</c:v>
                </c:pt>
                <c:pt idx="4949">
                  <c:v>12.973509999999999</c:v>
                </c:pt>
                <c:pt idx="4950">
                  <c:v>12.976129999999999</c:v>
                </c:pt>
                <c:pt idx="4951">
                  <c:v>12.97875</c:v>
                </c:pt>
                <c:pt idx="4952">
                  <c:v>12.98137</c:v>
                </c:pt>
                <c:pt idx="4953">
                  <c:v>12.98399</c:v>
                </c:pt>
                <c:pt idx="4954">
                  <c:v>12.986610000000001</c:v>
                </c:pt>
                <c:pt idx="4955">
                  <c:v>12.989229999999999</c:v>
                </c:pt>
                <c:pt idx="4956">
                  <c:v>12.991860000000001</c:v>
                </c:pt>
                <c:pt idx="4957">
                  <c:v>12.994479999999999</c:v>
                </c:pt>
                <c:pt idx="4958">
                  <c:v>12.9971</c:v>
                </c:pt>
                <c:pt idx="4959">
                  <c:v>12.99972</c:v>
                </c:pt>
                <c:pt idx="4960">
                  <c:v>13.00234</c:v>
                </c:pt>
                <c:pt idx="4961">
                  <c:v>13.004960000000001</c:v>
                </c:pt>
                <c:pt idx="4962">
                  <c:v>13.00759</c:v>
                </c:pt>
                <c:pt idx="4963">
                  <c:v>13.010210000000001</c:v>
                </c:pt>
                <c:pt idx="4964">
                  <c:v>13.012829999999999</c:v>
                </c:pt>
                <c:pt idx="4965">
                  <c:v>13.01545</c:v>
                </c:pt>
                <c:pt idx="4966">
                  <c:v>13.01807</c:v>
                </c:pt>
                <c:pt idx="4967">
                  <c:v>13.02069</c:v>
                </c:pt>
                <c:pt idx="4968">
                  <c:v>13.02331</c:v>
                </c:pt>
                <c:pt idx="4969">
                  <c:v>13.02594</c:v>
                </c:pt>
                <c:pt idx="4970">
                  <c:v>13.028560000000001</c:v>
                </c:pt>
                <c:pt idx="4971">
                  <c:v>13.031180000000001</c:v>
                </c:pt>
                <c:pt idx="4972">
                  <c:v>13.033799999999999</c:v>
                </c:pt>
                <c:pt idx="4973">
                  <c:v>13.03642</c:v>
                </c:pt>
                <c:pt idx="4974">
                  <c:v>13.03904</c:v>
                </c:pt>
                <c:pt idx="4975">
                  <c:v>13.04166</c:v>
                </c:pt>
                <c:pt idx="4976">
                  <c:v>13.04429</c:v>
                </c:pt>
                <c:pt idx="4977">
                  <c:v>13.04691</c:v>
                </c:pt>
                <c:pt idx="4978">
                  <c:v>13.049530000000001</c:v>
                </c:pt>
                <c:pt idx="4979">
                  <c:v>13.052149999999999</c:v>
                </c:pt>
                <c:pt idx="4980">
                  <c:v>13.05477</c:v>
                </c:pt>
                <c:pt idx="4981">
                  <c:v>13.05739</c:v>
                </c:pt>
                <c:pt idx="4982">
                  <c:v>13.06001</c:v>
                </c:pt>
                <c:pt idx="4983">
                  <c:v>13.06264</c:v>
                </c:pt>
                <c:pt idx="4984">
                  <c:v>13.06526</c:v>
                </c:pt>
                <c:pt idx="4985">
                  <c:v>13.067880000000001</c:v>
                </c:pt>
                <c:pt idx="4986">
                  <c:v>13.070499999999999</c:v>
                </c:pt>
                <c:pt idx="4987">
                  <c:v>13.073119999999999</c:v>
                </c:pt>
                <c:pt idx="4988">
                  <c:v>13.07574</c:v>
                </c:pt>
                <c:pt idx="4989">
                  <c:v>13.07836</c:v>
                </c:pt>
                <c:pt idx="4990">
                  <c:v>13.08099</c:v>
                </c:pt>
                <c:pt idx="4991">
                  <c:v>13.08361</c:v>
                </c:pt>
                <c:pt idx="4992">
                  <c:v>13.08623</c:v>
                </c:pt>
                <c:pt idx="4993">
                  <c:v>13.088850000000001</c:v>
                </c:pt>
                <c:pt idx="4994">
                  <c:v>13.091469999999999</c:v>
                </c:pt>
                <c:pt idx="4995">
                  <c:v>13.09409</c:v>
                </c:pt>
                <c:pt idx="4996">
                  <c:v>13.09671</c:v>
                </c:pt>
                <c:pt idx="4997">
                  <c:v>13.09934</c:v>
                </c:pt>
                <c:pt idx="4998">
                  <c:v>13.10196</c:v>
                </c:pt>
                <c:pt idx="4999">
                  <c:v>13.10458</c:v>
                </c:pt>
                <c:pt idx="5000">
                  <c:v>13.107200000000001</c:v>
                </c:pt>
                <c:pt idx="5001">
                  <c:v>13.109819999999999</c:v>
                </c:pt>
                <c:pt idx="5002">
                  <c:v>13.112439999999999</c:v>
                </c:pt>
                <c:pt idx="5003">
                  <c:v>13.11506</c:v>
                </c:pt>
                <c:pt idx="5004">
                  <c:v>13.11769</c:v>
                </c:pt>
                <c:pt idx="5005">
                  <c:v>13.12031</c:v>
                </c:pt>
                <c:pt idx="5006">
                  <c:v>13.12293</c:v>
                </c:pt>
                <c:pt idx="5007">
                  <c:v>13.12555</c:v>
                </c:pt>
                <c:pt idx="5008">
                  <c:v>13.128170000000001</c:v>
                </c:pt>
                <c:pt idx="5009">
                  <c:v>13.130789999999999</c:v>
                </c:pt>
                <c:pt idx="5010">
                  <c:v>13.13341</c:v>
                </c:pt>
                <c:pt idx="5011">
                  <c:v>13.136039999999999</c:v>
                </c:pt>
                <c:pt idx="5012">
                  <c:v>13.13866</c:v>
                </c:pt>
                <c:pt idx="5013">
                  <c:v>13.14128</c:v>
                </c:pt>
                <c:pt idx="5014">
                  <c:v>13.1439</c:v>
                </c:pt>
                <c:pt idx="5015">
                  <c:v>13.146520000000001</c:v>
                </c:pt>
                <c:pt idx="5016">
                  <c:v>13.149139999999999</c:v>
                </c:pt>
                <c:pt idx="5017">
                  <c:v>13.151759999999999</c:v>
                </c:pt>
                <c:pt idx="5018">
                  <c:v>13.154389999999999</c:v>
                </c:pt>
                <c:pt idx="5019">
                  <c:v>13.15701</c:v>
                </c:pt>
                <c:pt idx="5020">
                  <c:v>13.15963</c:v>
                </c:pt>
                <c:pt idx="5021">
                  <c:v>13.16225</c:v>
                </c:pt>
                <c:pt idx="5022">
                  <c:v>13.164870000000001</c:v>
                </c:pt>
                <c:pt idx="5023">
                  <c:v>13.167490000000001</c:v>
                </c:pt>
                <c:pt idx="5024">
                  <c:v>13.170109999999999</c:v>
                </c:pt>
                <c:pt idx="5025">
                  <c:v>13.172739999999999</c:v>
                </c:pt>
                <c:pt idx="5026">
                  <c:v>13.17536</c:v>
                </c:pt>
                <c:pt idx="5027">
                  <c:v>13.17798</c:v>
                </c:pt>
                <c:pt idx="5028">
                  <c:v>13.1806</c:v>
                </c:pt>
                <c:pt idx="5029">
                  <c:v>13.18322</c:v>
                </c:pt>
                <c:pt idx="5030">
                  <c:v>13.185840000000001</c:v>
                </c:pt>
                <c:pt idx="5031">
                  <c:v>13.188459999999999</c:v>
                </c:pt>
                <c:pt idx="5032">
                  <c:v>13.191090000000001</c:v>
                </c:pt>
                <c:pt idx="5033">
                  <c:v>13.193709999999999</c:v>
                </c:pt>
                <c:pt idx="5034">
                  <c:v>13.19633</c:v>
                </c:pt>
                <c:pt idx="5035">
                  <c:v>13.19895</c:v>
                </c:pt>
                <c:pt idx="5036">
                  <c:v>13.20157</c:v>
                </c:pt>
                <c:pt idx="5037">
                  <c:v>13.204190000000001</c:v>
                </c:pt>
                <c:pt idx="5038">
                  <c:v>13.206810000000001</c:v>
                </c:pt>
                <c:pt idx="5039">
                  <c:v>13.209440000000001</c:v>
                </c:pt>
                <c:pt idx="5040">
                  <c:v>13.212059999999999</c:v>
                </c:pt>
                <c:pt idx="5041">
                  <c:v>13.21468</c:v>
                </c:pt>
                <c:pt idx="5042">
                  <c:v>13.2173</c:v>
                </c:pt>
                <c:pt idx="5043">
                  <c:v>13.21992</c:v>
                </c:pt>
                <c:pt idx="5044">
                  <c:v>13.22254</c:v>
                </c:pt>
                <c:pt idx="5045">
                  <c:v>13.225160000000001</c:v>
                </c:pt>
                <c:pt idx="5046">
                  <c:v>13.227790000000001</c:v>
                </c:pt>
                <c:pt idx="5047">
                  <c:v>13.230409999999999</c:v>
                </c:pt>
                <c:pt idx="5048">
                  <c:v>13.233029999999999</c:v>
                </c:pt>
                <c:pt idx="5049">
                  <c:v>13.23565</c:v>
                </c:pt>
                <c:pt idx="5050">
                  <c:v>13.23827</c:v>
                </c:pt>
                <c:pt idx="5051">
                  <c:v>13.24089</c:v>
                </c:pt>
                <c:pt idx="5052">
                  <c:v>13.24352</c:v>
                </c:pt>
                <c:pt idx="5053">
                  <c:v>13.24614</c:v>
                </c:pt>
                <c:pt idx="5054">
                  <c:v>13.248760000000001</c:v>
                </c:pt>
                <c:pt idx="5055">
                  <c:v>13.251379999999999</c:v>
                </c:pt>
                <c:pt idx="5056">
                  <c:v>13.254</c:v>
                </c:pt>
                <c:pt idx="5057">
                  <c:v>13.25662</c:v>
                </c:pt>
                <c:pt idx="5058">
                  <c:v>13.25924</c:v>
                </c:pt>
                <c:pt idx="5059">
                  <c:v>13.26186</c:v>
                </c:pt>
                <c:pt idx="5060">
                  <c:v>13.26449</c:v>
                </c:pt>
                <c:pt idx="5061">
                  <c:v>13.267110000000001</c:v>
                </c:pt>
                <c:pt idx="5062">
                  <c:v>13.269729999999999</c:v>
                </c:pt>
                <c:pt idx="5063">
                  <c:v>13.272349999999999</c:v>
                </c:pt>
                <c:pt idx="5064">
                  <c:v>13.27497</c:v>
                </c:pt>
                <c:pt idx="5065">
                  <c:v>13.27759</c:v>
                </c:pt>
                <c:pt idx="5066">
                  <c:v>13.28022</c:v>
                </c:pt>
                <c:pt idx="5067">
                  <c:v>13.28284</c:v>
                </c:pt>
                <c:pt idx="5068">
                  <c:v>13.28546</c:v>
                </c:pt>
                <c:pt idx="5069">
                  <c:v>13.288080000000001</c:v>
                </c:pt>
                <c:pt idx="5070">
                  <c:v>13.290699999999999</c:v>
                </c:pt>
                <c:pt idx="5071">
                  <c:v>13.29332</c:v>
                </c:pt>
                <c:pt idx="5072">
                  <c:v>13.29594</c:v>
                </c:pt>
                <c:pt idx="5073">
                  <c:v>13.29856</c:v>
                </c:pt>
                <c:pt idx="5074">
                  <c:v>13.30119</c:v>
                </c:pt>
                <c:pt idx="5075">
                  <c:v>13.30381</c:v>
                </c:pt>
                <c:pt idx="5076">
                  <c:v>13.306430000000001</c:v>
                </c:pt>
                <c:pt idx="5077">
                  <c:v>13.309049999999999</c:v>
                </c:pt>
                <c:pt idx="5078">
                  <c:v>13.311669999999999</c:v>
                </c:pt>
                <c:pt idx="5079">
                  <c:v>13.31429</c:v>
                </c:pt>
                <c:pt idx="5080">
                  <c:v>13.31692</c:v>
                </c:pt>
                <c:pt idx="5081">
                  <c:v>13.31954</c:v>
                </c:pt>
                <c:pt idx="5082">
                  <c:v>13.32216</c:v>
                </c:pt>
                <c:pt idx="5083">
                  <c:v>13.324780000000001</c:v>
                </c:pt>
                <c:pt idx="5084">
                  <c:v>13.327400000000001</c:v>
                </c:pt>
                <c:pt idx="5085">
                  <c:v>13.330019999999999</c:v>
                </c:pt>
                <c:pt idx="5086">
                  <c:v>13.33264</c:v>
                </c:pt>
                <c:pt idx="5087">
                  <c:v>13.33527</c:v>
                </c:pt>
                <c:pt idx="5088">
                  <c:v>13.33789</c:v>
                </c:pt>
                <c:pt idx="5089">
                  <c:v>13.34051</c:v>
                </c:pt>
                <c:pt idx="5090">
                  <c:v>13.34313</c:v>
                </c:pt>
                <c:pt idx="5091">
                  <c:v>13.345750000000001</c:v>
                </c:pt>
                <c:pt idx="5092">
                  <c:v>13.348369999999999</c:v>
                </c:pt>
                <c:pt idx="5093">
                  <c:v>13.350989999999999</c:v>
                </c:pt>
                <c:pt idx="5094">
                  <c:v>13.35361</c:v>
                </c:pt>
                <c:pt idx="5095">
                  <c:v>13.35624</c:v>
                </c:pt>
                <c:pt idx="5096">
                  <c:v>13.35886</c:v>
                </c:pt>
                <c:pt idx="5097">
                  <c:v>13.36148</c:v>
                </c:pt>
                <c:pt idx="5098">
                  <c:v>13.364100000000001</c:v>
                </c:pt>
                <c:pt idx="5099">
                  <c:v>13.366720000000001</c:v>
                </c:pt>
                <c:pt idx="5100">
                  <c:v>13.369339999999999</c:v>
                </c:pt>
                <c:pt idx="5101">
                  <c:v>13.371969999999999</c:v>
                </c:pt>
                <c:pt idx="5102">
                  <c:v>13.37459</c:v>
                </c:pt>
                <c:pt idx="5103">
                  <c:v>13.37721</c:v>
                </c:pt>
                <c:pt idx="5104">
                  <c:v>13.37983</c:v>
                </c:pt>
                <c:pt idx="5105">
                  <c:v>13.38245</c:v>
                </c:pt>
                <c:pt idx="5106">
                  <c:v>13.385070000000001</c:v>
                </c:pt>
                <c:pt idx="5107">
                  <c:v>13.387689999999999</c:v>
                </c:pt>
                <c:pt idx="5108">
                  <c:v>13.390319999999999</c:v>
                </c:pt>
                <c:pt idx="5109">
                  <c:v>13.392939999999999</c:v>
                </c:pt>
                <c:pt idx="5110">
                  <c:v>13.39556</c:v>
                </c:pt>
                <c:pt idx="5111">
                  <c:v>13.39818</c:v>
                </c:pt>
                <c:pt idx="5112">
                  <c:v>13.4008</c:v>
                </c:pt>
                <c:pt idx="5113">
                  <c:v>13.403420000000001</c:v>
                </c:pt>
                <c:pt idx="5114">
                  <c:v>13.406040000000001</c:v>
                </c:pt>
                <c:pt idx="5115">
                  <c:v>13.408670000000001</c:v>
                </c:pt>
                <c:pt idx="5116">
                  <c:v>13.411289999999999</c:v>
                </c:pt>
                <c:pt idx="5117">
                  <c:v>13.41391</c:v>
                </c:pt>
                <c:pt idx="5118">
                  <c:v>13.41653</c:v>
                </c:pt>
                <c:pt idx="5119">
                  <c:v>13.41915</c:v>
                </c:pt>
                <c:pt idx="5120">
                  <c:v>13.42177</c:v>
                </c:pt>
                <c:pt idx="5121">
                  <c:v>13.424390000000001</c:v>
                </c:pt>
                <c:pt idx="5122">
                  <c:v>13.427020000000001</c:v>
                </c:pt>
                <c:pt idx="5123">
                  <c:v>13.429639999999999</c:v>
                </c:pt>
                <c:pt idx="5124">
                  <c:v>13.432259999999999</c:v>
                </c:pt>
                <c:pt idx="5125">
                  <c:v>13.43488</c:v>
                </c:pt>
                <c:pt idx="5126">
                  <c:v>13.4375</c:v>
                </c:pt>
                <c:pt idx="5127">
                  <c:v>13.44012</c:v>
                </c:pt>
                <c:pt idx="5128">
                  <c:v>13.442740000000001</c:v>
                </c:pt>
                <c:pt idx="5129">
                  <c:v>13.44537</c:v>
                </c:pt>
                <c:pt idx="5130">
                  <c:v>13.447990000000001</c:v>
                </c:pt>
                <c:pt idx="5131">
                  <c:v>13.450609999999999</c:v>
                </c:pt>
                <c:pt idx="5132">
                  <c:v>13.45323</c:v>
                </c:pt>
                <c:pt idx="5133">
                  <c:v>13.45585</c:v>
                </c:pt>
                <c:pt idx="5134">
                  <c:v>13.45847</c:v>
                </c:pt>
                <c:pt idx="5135">
                  <c:v>13.46109</c:v>
                </c:pt>
                <c:pt idx="5136">
                  <c:v>13.46372</c:v>
                </c:pt>
                <c:pt idx="5137">
                  <c:v>13.466340000000001</c:v>
                </c:pt>
                <c:pt idx="5138">
                  <c:v>13.468959999999999</c:v>
                </c:pt>
                <c:pt idx="5139">
                  <c:v>13.471579999999999</c:v>
                </c:pt>
                <c:pt idx="5140">
                  <c:v>13.4742</c:v>
                </c:pt>
                <c:pt idx="5141">
                  <c:v>13.47682</c:v>
                </c:pt>
                <c:pt idx="5142">
                  <c:v>13.47944</c:v>
                </c:pt>
                <c:pt idx="5143">
                  <c:v>13.48207</c:v>
                </c:pt>
                <c:pt idx="5144">
                  <c:v>13.484690000000001</c:v>
                </c:pt>
                <c:pt idx="5145">
                  <c:v>13.487310000000001</c:v>
                </c:pt>
                <c:pt idx="5146">
                  <c:v>13.489929999999999</c:v>
                </c:pt>
                <c:pt idx="5147">
                  <c:v>13.49255</c:v>
                </c:pt>
                <c:pt idx="5148">
                  <c:v>13.49517</c:v>
                </c:pt>
                <c:pt idx="5149">
                  <c:v>13.49779</c:v>
                </c:pt>
                <c:pt idx="5150">
                  <c:v>13.50042</c:v>
                </c:pt>
                <c:pt idx="5151">
                  <c:v>13.50304</c:v>
                </c:pt>
                <c:pt idx="5152">
                  <c:v>13.505660000000001</c:v>
                </c:pt>
                <c:pt idx="5153">
                  <c:v>13.508279999999999</c:v>
                </c:pt>
                <c:pt idx="5154">
                  <c:v>13.510899999999999</c:v>
                </c:pt>
                <c:pt idx="5155">
                  <c:v>13.51352</c:v>
                </c:pt>
                <c:pt idx="5156">
                  <c:v>13.51614</c:v>
                </c:pt>
                <c:pt idx="5157">
                  <c:v>13.51877</c:v>
                </c:pt>
                <c:pt idx="5158">
                  <c:v>13.52139</c:v>
                </c:pt>
                <c:pt idx="5159">
                  <c:v>13.524010000000001</c:v>
                </c:pt>
                <c:pt idx="5160">
                  <c:v>13.526630000000001</c:v>
                </c:pt>
                <c:pt idx="5161">
                  <c:v>13.529249999999999</c:v>
                </c:pt>
                <c:pt idx="5162">
                  <c:v>13.53187</c:v>
                </c:pt>
                <c:pt idx="5163">
                  <c:v>13.53449</c:v>
                </c:pt>
                <c:pt idx="5164">
                  <c:v>13.53712</c:v>
                </c:pt>
                <c:pt idx="5165">
                  <c:v>13.53974</c:v>
                </c:pt>
                <c:pt idx="5166">
                  <c:v>13.54236</c:v>
                </c:pt>
                <c:pt idx="5167">
                  <c:v>13.544980000000001</c:v>
                </c:pt>
                <c:pt idx="5168">
                  <c:v>13.547599999999999</c:v>
                </c:pt>
                <c:pt idx="5169">
                  <c:v>13.550219999999999</c:v>
                </c:pt>
                <c:pt idx="5170">
                  <c:v>13.552849999999999</c:v>
                </c:pt>
                <c:pt idx="5171">
                  <c:v>13.55547</c:v>
                </c:pt>
                <c:pt idx="5172">
                  <c:v>13.55809</c:v>
                </c:pt>
                <c:pt idx="5173">
                  <c:v>13.56071</c:v>
                </c:pt>
                <c:pt idx="5174">
                  <c:v>13.563330000000001</c:v>
                </c:pt>
                <c:pt idx="5175">
                  <c:v>13.565950000000001</c:v>
                </c:pt>
                <c:pt idx="5176">
                  <c:v>13.568569999999999</c:v>
                </c:pt>
                <c:pt idx="5177">
                  <c:v>13.57119</c:v>
                </c:pt>
                <c:pt idx="5178">
                  <c:v>13.57382</c:v>
                </c:pt>
                <c:pt idx="5179">
                  <c:v>13.57644</c:v>
                </c:pt>
                <c:pt idx="5180">
                  <c:v>13.57906</c:v>
                </c:pt>
                <c:pt idx="5181">
                  <c:v>13.58168</c:v>
                </c:pt>
                <c:pt idx="5182">
                  <c:v>13.584300000000001</c:v>
                </c:pt>
                <c:pt idx="5183">
                  <c:v>13.586919999999999</c:v>
                </c:pt>
                <c:pt idx="5184">
                  <c:v>13.589549999999999</c:v>
                </c:pt>
                <c:pt idx="5185">
                  <c:v>13.592169999999999</c:v>
                </c:pt>
                <c:pt idx="5186">
                  <c:v>13.59479</c:v>
                </c:pt>
                <c:pt idx="5187">
                  <c:v>13.59741</c:v>
                </c:pt>
                <c:pt idx="5188">
                  <c:v>13.60003</c:v>
                </c:pt>
                <c:pt idx="5189">
                  <c:v>13.602650000000001</c:v>
                </c:pt>
                <c:pt idx="5190">
                  <c:v>13.605270000000001</c:v>
                </c:pt>
                <c:pt idx="5191">
                  <c:v>13.607889999999999</c:v>
                </c:pt>
                <c:pt idx="5192">
                  <c:v>13.610519999999999</c:v>
                </c:pt>
                <c:pt idx="5193">
                  <c:v>13.61314</c:v>
                </c:pt>
                <c:pt idx="5194">
                  <c:v>13.61576</c:v>
                </c:pt>
                <c:pt idx="5195">
                  <c:v>13.61838</c:v>
                </c:pt>
                <c:pt idx="5196">
                  <c:v>13.621</c:v>
                </c:pt>
                <c:pt idx="5197">
                  <c:v>13.623620000000001</c:v>
                </c:pt>
                <c:pt idx="5198">
                  <c:v>13.626250000000001</c:v>
                </c:pt>
                <c:pt idx="5199">
                  <c:v>13.628869999999999</c:v>
                </c:pt>
                <c:pt idx="5200">
                  <c:v>13.631489999999999</c:v>
                </c:pt>
                <c:pt idx="5201">
                  <c:v>13.63411</c:v>
                </c:pt>
                <c:pt idx="5202">
                  <c:v>13.63673</c:v>
                </c:pt>
                <c:pt idx="5203">
                  <c:v>13.63935</c:v>
                </c:pt>
                <c:pt idx="5204">
                  <c:v>13.641970000000001</c:v>
                </c:pt>
                <c:pt idx="5205">
                  <c:v>13.644600000000001</c:v>
                </c:pt>
                <c:pt idx="5206">
                  <c:v>13.647220000000001</c:v>
                </c:pt>
                <c:pt idx="5207">
                  <c:v>13.649839999999999</c:v>
                </c:pt>
                <c:pt idx="5208">
                  <c:v>13.65246</c:v>
                </c:pt>
                <c:pt idx="5209">
                  <c:v>13.65508</c:v>
                </c:pt>
                <c:pt idx="5210">
                  <c:v>13.6577</c:v>
                </c:pt>
                <c:pt idx="5211">
                  <c:v>13.66032</c:v>
                </c:pt>
                <c:pt idx="5212">
                  <c:v>13.662940000000001</c:v>
                </c:pt>
                <c:pt idx="5213">
                  <c:v>13.665570000000001</c:v>
                </c:pt>
                <c:pt idx="5214">
                  <c:v>13.668189999999999</c:v>
                </c:pt>
                <c:pt idx="5215">
                  <c:v>13.670809999999999</c:v>
                </c:pt>
                <c:pt idx="5216">
                  <c:v>13.67343</c:v>
                </c:pt>
                <c:pt idx="5217">
                  <c:v>13.67605</c:v>
                </c:pt>
                <c:pt idx="5218">
                  <c:v>13.67867</c:v>
                </c:pt>
                <c:pt idx="5219">
                  <c:v>13.6813</c:v>
                </c:pt>
                <c:pt idx="5220">
                  <c:v>13.683920000000001</c:v>
                </c:pt>
                <c:pt idx="5221">
                  <c:v>13.686540000000001</c:v>
                </c:pt>
                <c:pt idx="5222">
                  <c:v>13.689159999999999</c:v>
                </c:pt>
                <c:pt idx="5223">
                  <c:v>13.69178</c:v>
                </c:pt>
                <c:pt idx="5224">
                  <c:v>13.6944</c:v>
                </c:pt>
                <c:pt idx="5225">
                  <c:v>13.69702</c:v>
                </c:pt>
                <c:pt idx="5226">
                  <c:v>13.69965</c:v>
                </c:pt>
                <c:pt idx="5227">
                  <c:v>13.70227</c:v>
                </c:pt>
                <c:pt idx="5228">
                  <c:v>13.704890000000001</c:v>
                </c:pt>
                <c:pt idx="5229">
                  <c:v>13.707509999999999</c:v>
                </c:pt>
                <c:pt idx="5230">
                  <c:v>13.710129999999999</c:v>
                </c:pt>
                <c:pt idx="5231">
                  <c:v>13.71275</c:v>
                </c:pt>
                <c:pt idx="5232">
                  <c:v>13.71537</c:v>
                </c:pt>
                <c:pt idx="5233">
                  <c:v>13.718</c:v>
                </c:pt>
                <c:pt idx="5234">
                  <c:v>13.72062</c:v>
                </c:pt>
                <c:pt idx="5235">
                  <c:v>13.723240000000001</c:v>
                </c:pt>
                <c:pt idx="5236">
                  <c:v>13.725860000000001</c:v>
                </c:pt>
                <c:pt idx="5237">
                  <c:v>13.728479999999999</c:v>
                </c:pt>
                <c:pt idx="5238">
                  <c:v>13.7311</c:v>
                </c:pt>
                <c:pt idx="5239">
                  <c:v>13.73372</c:v>
                </c:pt>
                <c:pt idx="5240">
                  <c:v>13.73635</c:v>
                </c:pt>
                <c:pt idx="5241">
                  <c:v>13.73897</c:v>
                </c:pt>
                <c:pt idx="5242">
                  <c:v>13.74159</c:v>
                </c:pt>
                <c:pt idx="5243">
                  <c:v>13.744210000000001</c:v>
                </c:pt>
                <c:pt idx="5244">
                  <c:v>13.746829999999999</c:v>
                </c:pt>
                <c:pt idx="5245">
                  <c:v>13.74945</c:v>
                </c:pt>
                <c:pt idx="5246">
                  <c:v>13.75207</c:v>
                </c:pt>
                <c:pt idx="5247">
                  <c:v>13.7547</c:v>
                </c:pt>
                <c:pt idx="5248">
                  <c:v>13.75732</c:v>
                </c:pt>
                <c:pt idx="5249">
                  <c:v>13.75994</c:v>
                </c:pt>
                <c:pt idx="5250">
                  <c:v>13.762560000000001</c:v>
                </c:pt>
                <c:pt idx="5251">
                  <c:v>13.765180000000001</c:v>
                </c:pt>
                <c:pt idx="5252">
                  <c:v>13.767799999999999</c:v>
                </c:pt>
                <c:pt idx="5253">
                  <c:v>13.77042</c:v>
                </c:pt>
                <c:pt idx="5254">
                  <c:v>13.77305</c:v>
                </c:pt>
                <c:pt idx="5255">
                  <c:v>13.77567</c:v>
                </c:pt>
                <c:pt idx="5256">
                  <c:v>13.77829</c:v>
                </c:pt>
                <c:pt idx="5257">
                  <c:v>13.78091</c:v>
                </c:pt>
                <c:pt idx="5258">
                  <c:v>13.783530000000001</c:v>
                </c:pt>
                <c:pt idx="5259">
                  <c:v>13.786149999999999</c:v>
                </c:pt>
                <c:pt idx="5260">
                  <c:v>13.78877</c:v>
                </c:pt>
                <c:pt idx="5261">
                  <c:v>13.791399999999999</c:v>
                </c:pt>
                <c:pt idx="5262">
                  <c:v>13.79402</c:v>
                </c:pt>
                <c:pt idx="5263">
                  <c:v>13.79664</c:v>
                </c:pt>
                <c:pt idx="5264">
                  <c:v>13.79926</c:v>
                </c:pt>
                <c:pt idx="5265">
                  <c:v>13.801880000000001</c:v>
                </c:pt>
                <c:pt idx="5266">
                  <c:v>13.804500000000001</c:v>
                </c:pt>
                <c:pt idx="5267">
                  <c:v>13.807119999999999</c:v>
                </c:pt>
                <c:pt idx="5268">
                  <c:v>13.809749999999999</c:v>
                </c:pt>
                <c:pt idx="5269">
                  <c:v>13.81237</c:v>
                </c:pt>
                <c:pt idx="5270">
                  <c:v>13.81499</c:v>
                </c:pt>
                <c:pt idx="5271">
                  <c:v>13.81761</c:v>
                </c:pt>
                <c:pt idx="5272">
                  <c:v>13.82023</c:v>
                </c:pt>
                <c:pt idx="5273">
                  <c:v>13.822850000000001</c:v>
                </c:pt>
                <c:pt idx="5274">
                  <c:v>13.825469999999999</c:v>
                </c:pt>
                <c:pt idx="5275">
                  <c:v>13.828099999999999</c:v>
                </c:pt>
                <c:pt idx="5276">
                  <c:v>13.830719999999999</c:v>
                </c:pt>
                <c:pt idx="5277">
                  <c:v>13.83334</c:v>
                </c:pt>
                <c:pt idx="5278">
                  <c:v>13.83596</c:v>
                </c:pt>
                <c:pt idx="5279">
                  <c:v>13.83858</c:v>
                </c:pt>
                <c:pt idx="5280">
                  <c:v>13.841200000000001</c:v>
                </c:pt>
                <c:pt idx="5281">
                  <c:v>13.843819999999999</c:v>
                </c:pt>
                <c:pt idx="5282">
                  <c:v>13.846450000000001</c:v>
                </c:pt>
                <c:pt idx="5283">
                  <c:v>13.849069999999999</c:v>
                </c:pt>
                <c:pt idx="5284">
                  <c:v>13.85169</c:v>
                </c:pt>
                <c:pt idx="5285">
                  <c:v>13.85431</c:v>
                </c:pt>
                <c:pt idx="5286">
                  <c:v>13.85693</c:v>
                </c:pt>
                <c:pt idx="5287">
                  <c:v>13.85955</c:v>
                </c:pt>
                <c:pt idx="5288">
                  <c:v>13.862170000000001</c:v>
                </c:pt>
                <c:pt idx="5289">
                  <c:v>13.864800000000001</c:v>
                </c:pt>
                <c:pt idx="5290">
                  <c:v>13.867419999999999</c:v>
                </c:pt>
                <c:pt idx="5291">
                  <c:v>13.870039999999999</c:v>
                </c:pt>
                <c:pt idx="5292">
                  <c:v>13.87266</c:v>
                </c:pt>
                <c:pt idx="5293">
                  <c:v>13.87528</c:v>
                </c:pt>
                <c:pt idx="5294">
                  <c:v>13.8779</c:v>
                </c:pt>
                <c:pt idx="5295">
                  <c:v>13.880520000000001</c:v>
                </c:pt>
                <c:pt idx="5296">
                  <c:v>13.883150000000001</c:v>
                </c:pt>
                <c:pt idx="5297">
                  <c:v>13.885770000000001</c:v>
                </c:pt>
                <c:pt idx="5298">
                  <c:v>13.888389999999999</c:v>
                </c:pt>
                <c:pt idx="5299">
                  <c:v>13.89101</c:v>
                </c:pt>
                <c:pt idx="5300">
                  <c:v>13.89363</c:v>
                </c:pt>
                <c:pt idx="5301">
                  <c:v>13.89625</c:v>
                </c:pt>
                <c:pt idx="5302">
                  <c:v>13.89888</c:v>
                </c:pt>
                <c:pt idx="5303">
                  <c:v>13.9015</c:v>
                </c:pt>
                <c:pt idx="5304">
                  <c:v>13.904120000000001</c:v>
                </c:pt>
                <c:pt idx="5305">
                  <c:v>13.906739999999999</c:v>
                </c:pt>
                <c:pt idx="5306">
                  <c:v>13.90936</c:v>
                </c:pt>
                <c:pt idx="5307">
                  <c:v>13.91198</c:v>
                </c:pt>
                <c:pt idx="5308">
                  <c:v>13.9146</c:v>
                </c:pt>
                <c:pt idx="5309">
                  <c:v>13.91722</c:v>
                </c:pt>
                <c:pt idx="5310">
                  <c:v>13.91985</c:v>
                </c:pt>
                <c:pt idx="5311">
                  <c:v>13.922470000000001</c:v>
                </c:pt>
                <c:pt idx="5312">
                  <c:v>13.925090000000001</c:v>
                </c:pt>
                <c:pt idx="5313">
                  <c:v>13.927709999999999</c:v>
                </c:pt>
                <c:pt idx="5314">
                  <c:v>13.93033</c:v>
                </c:pt>
                <c:pt idx="5315">
                  <c:v>13.93295</c:v>
                </c:pt>
                <c:pt idx="5316">
                  <c:v>13.93557</c:v>
                </c:pt>
                <c:pt idx="5317">
                  <c:v>13.9382</c:v>
                </c:pt>
                <c:pt idx="5318">
                  <c:v>13.94082</c:v>
                </c:pt>
                <c:pt idx="5319">
                  <c:v>13.943440000000001</c:v>
                </c:pt>
                <c:pt idx="5320">
                  <c:v>13.946059999999999</c:v>
                </c:pt>
                <c:pt idx="5321">
                  <c:v>13.94868</c:v>
                </c:pt>
                <c:pt idx="5322">
                  <c:v>13.9513</c:v>
                </c:pt>
                <c:pt idx="5323">
                  <c:v>13.95393</c:v>
                </c:pt>
                <c:pt idx="5324">
                  <c:v>13.95655</c:v>
                </c:pt>
                <c:pt idx="5325">
                  <c:v>13.95917</c:v>
                </c:pt>
                <c:pt idx="5326">
                  <c:v>13.961790000000001</c:v>
                </c:pt>
                <c:pt idx="5327">
                  <c:v>13.964410000000001</c:v>
                </c:pt>
                <c:pt idx="5328">
                  <c:v>13.967029999999999</c:v>
                </c:pt>
                <c:pt idx="5329">
                  <c:v>13.96965</c:v>
                </c:pt>
                <c:pt idx="5330">
                  <c:v>13.97227</c:v>
                </c:pt>
                <c:pt idx="5331">
                  <c:v>13.9749</c:v>
                </c:pt>
                <c:pt idx="5332">
                  <c:v>13.97752</c:v>
                </c:pt>
                <c:pt idx="5333">
                  <c:v>13.98014</c:v>
                </c:pt>
                <c:pt idx="5334">
                  <c:v>13.982760000000001</c:v>
                </c:pt>
                <c:pt idx="5335">
                  <c:v>13.985379999999999</c:v>
                </c:pt>
                <c:pt idx="5336">
                  <c:v>13.988</c:v>
                </c:pt>
                <c:pt idx="5337">
                  <c:v>13.990629999999999</c:v>
                </c:pt>
                <c:pt idx="5338">
                  <c:v>13.99325</c:v>
                </c:pt>
                <c:pt idx="5339">
                  <c:v>13.99587</c:v>
                </c:pt>
                <c:pt idx="5340">
                  <c:v>13.99849</c:v>
                </c:pt>
                <c:pt idx="5341">
                  <c:v>14.001110000000001</c:v>
                </c:pt>
                <c:pt idx="5342">
                  <c:v>14.003729999999999</c:v>
                </c:pt>
                <c:pt idx="5343">
                  <c:v>14.006349999999999</c:v>
                </c:pt>
                <c:pt idx="5344">
                  <c:v>14.008979999999999</c:v>
                </c:pt>
                <c:pt idx="5345">
                  <c:v>14.0116</c:v>
                </c:pt>
                <c:pt idx="5346">
                  <c:v>14.01422</c:v>
                </c:pt>
                <c:pt idx="5347">
                  <c:v>14.01684</c:v>
                </c:pt>
                <c:pt idx="5348">
                  <c:v>14.01946</c:v>
                </c:pt>
                <c:pt idx="5349">
                  <c:v>14.022080000000001</c:v>
                </c:pt>
                <c:pt idx="5350">
                  <c:v>14.024699999999999</c:v>
                </c:pt>
                <c:pt idx="5351">
                  <c:v>14.027329999999999</c:v>
                </c:pt>
                <c:pt idx="5352">
                  <c:v>14.029949999999999</c:v>
                </c:pt>
                <c:pt idx="5353">
                  <c:v>14.03257</c:v>
                </c:pt>
                <c:pt idx="5354">
                  <c:v>14.03519</c:v>
                </c:pt>
                <c:pt idx="5355">
                  <c:v>14.03781</c:v>
                </c:pt>
                <c:pt idx="5356">
                  <c:v>14.040430000000001</c:v>
                </c:pt>
                <c:pt idx="5357">
                  <c:v>14.043049999999999</c:v>
                </c:pt>
                <c:pt idx="5358">
                  <c:v>14.045680000000001</c:v>
                </c:pt>
                <c:pt idx="5359">
                  <c:v>14.048299999999999</c:v>
                </c:pt>
                <c:pt idx="5360">
                  <c:v>14.05092</c:v>
                </c:pt>
                <c:pt idx="5361">
                  <c:v>14.05354</c:v>
                </c:pt>
                <c:pt idx="5362">
                  <c:v>14.05616</c:v>
                </c:pt>
                <c:pt idx="5363">
                  <c:v>14.05878</c:v>
                </c:pt>
                <c:pt idx="5364">
                  <c:v>14.061400000000001</c:v>
                </c:pt>
                <c:pt idx="5365">
                  <c:v>14.064030000000001</c:v>
                </c:pt>
                <c:pt idx="5366">
                  <c:v>14.066649999999999</c:v>
                </c:pt>
                <c:pt idx="5367">
                  <c:v>14.069269999999999</c:v>
                </c:pt>
                <c:pt idx="5368">
                  <c:v>14.07189</c:v>
                </c:pt>
                <c:pt idx="5369">
                  <c:v>14.07451</c:v>
                </c:pt>
                <c:pt idx="5370">
                  <c:v>14.07713</c:v>
                </c:pt>
                <c:pt idx="5371">
                  <c:v>14.079750000000001</c:v>
                </c:pt>
                <c:pt idx="5372">
                  <c:v>14.082380000000001</c:v>
                </c:pt>
                <c:pt idx="5373">
                  <c:v>14.085000000000001</c:v>
                </c:pt>
                <c:pt idx="5374">
                  <c:v>14.087619999999999</c:v>
                </c:pt>
                <c:pt idx="5375">
                  <c:v>14.09024</c:v>
                </c:pt>
                <c:pt idx="5376">
                  <c:v>14.09286</c:v>
                </c:pt>
                <c:pt idx="5377">
                  <c:v>14.09548</c:v>
                </c:pt>
                <c:pt idx="5378">
                  <c:v>14.098100000000001</c:v>
                </c:pt>
                <c:pt idx="5379">
                  <c:v>14.10073</c:v>
                </c:pt>
                <c:pt idx="5380">
                  <c:v>14.103350000000001</c:v>
                </c:pt>
                <c:pt idx="5381">
                  <c:v>14.105969999999999</c:v>
                </c:pt>
                <c:pt idx="5382">
                  <c:v>14.10859</c:v>
                </c:pt>
                <c:pt idx="5383">
                  <c:v>14.11121</c:v>
                </c:pt>
                <c:pt idx="5384">
                  <c:v>14.11383</c:v>
                </c:pt>
                <c:pt idx="5385">
                  <c:v>14.11645</c:v>
                </c:pt>
                <c:pt idx="5386">
                  <c:v>14.11908</c:v>
                </c:pt>
                <c:pt idx="5387">
                  <c:v>14.121700000000001</c:v>
                </c:pt>
                <c:pt idx="5388">
                  <c:v>14.124320000000001</c:v>
                </c:pt>
                <c:pt idx="5389">
                  <c:v>14.126939999999999</c:v>
                </c:pt>
                <c:pt idx="5390">
                  <c:v>14.12956</c:v>
                </c:pt>
                <c:pt idx="5391">
                  <c:v>14.13218</c:v>
                </c:pt>
                <c:pt idx="5392">
                  <c:v>14.1348</c:v>
                </c:pt>
                <c:pt idx="5393">
                  <c:v>14.13743</c:v>
                </c:pt>
                <c:pt idx="5394">
                  <c:v>14.14005</c:v>
                </c:pt>
                <c:pt idx="5395">
                  <c:v>14.142670000000001</c:v>
                </c:pt>
                <c:pt idx="5396">
                  <c:v>14.145289999999999</c:v>
                </c:pt>
                <c:pt idx="5397">
                  <c:v>14.14791</c:v>
                </c:pt>
                <c:pt idx="5398">
                  <c:v>14.15053</c:v>
                </c:pt>
                <c:pt idx="5399">
                  <c:v>14.15315</c:v>
                </c:pt>
                <c:pt idx="5400">
                  <c:v>14.15578</c:v>
                </c:pt>
                <c:pt idx="5401">
                  <c:v>14.1584</c:v>
                </c:pt>
                <c:pt idx="5402">
                  <c:v>14.161020000000001</c:v>
                </c:pt>
                <c:pt idx="5403">
                  <c:v>14.163639999999999</c:v>
                </c:pt>
                <c:pt idx="5404">
                  <c:v>14.166259999999999</c:v>
                </c:pt>
                <c:pt idx="5405">
                  <c:v>14.16888</c:v>
                </c:pt>
                <c:pt idx="5406">
                  <c:v>14.1715</c:v>
                </c:pt>
                <c:pt idx="5407">
                  <c:v>14.17413</c:v>
                </c:pt>
                <c:pt idx="5408">
                  <c:v>14.17675</c:v>
                </c:pt>
                <c:pt idx="5409">
                  <c:v>14.17937</c:v>
                </c:pt>
                <c:pt idx="5410">
                  <c:v>14.181990000000001</c:v>
                </c:pt>
                <c:pt idx="5411">
                  <c:v>14.184609999999999</c:v>
                </c:pt>
                <c:pt idx="5412">
                  <c:v>14.18723</c:v>
                </c:pt>
                <c:pt idx="5413">
                  <c:v>14.18985</c:v>
                </c:pt>
                <c:pt idx="5414">
                  <c:v>14.19248</c:v>
                </c:pt>
                <c:pt idx="5415">
                  <c:v>14.1951</c:v>
                </c:pt>
                <c:pt idx="5416">
                  <c:v>14.19772</c:v>
                </c:pt>
                <c:pt idx="5417">
                  <c:v>14.200340000000001</c:v>
                </c:pt>
                <c:pt idx="5418">
                  <c:v>14.202959999999999</c:v>
                </c:pt>
                <c:pt idx="5419">
                  <c:v>14.205579999999999</c:v>
                </c:pt>
                <c:pt idx="5420">
                  <c:v>14.2082</c:v>
                </c:pt>
                <c:pt idx="5421">
                  <c:v>14.21083</c:v>
                </c:pt>
                <c:pt idx="5422">
                  <c:v>14.21345</c:v>
                </c:pt>
                <c:pt idx="5423">
                  <c:v>14.21607</c:v>
                </c:pt>
                <c:pt idx="5424">
                  <c:v>14.21869</c:v>
                </c:pt>
                <c:pt idx="5425">
                  <c:v>14.221310000000001</c:v>
                </c:pt>
                <c:pt idx="5426">
                  <c:v>14.223929999999999</c:v>
                </c:pt>
                <c:pt idx="5427">
                  <c:v>14.22655</c:v>
                </c:pt>
                <c:pt idx="5428">
                  <c:v>14.229179999999999</c:v>
                </c:pt>
                <c:pt idx="5429">
                  <c:v>14.2318</c:v>
                </c:pt>
                <c:pt idx="5430">
                  <c:v>14.23442</c:v>
                </c:pt>
                <c:pt idx="5431">
                  <c:v>14.23704</c:v>
                </c:pt>
                <c:pt idx="5432">
                  <c:v>14.239660000000001</c:v>
                </c:pt>
                <c:pt idx="5433">
                  <c:v>14.242279999999999</c:v>
                </c:pt>
                <c:pt idx="5434">
                  <c:v>14.244899999999999</c:v>
                </c:pt>
                <c:pt idx="5435">
                  <c:v>14.247529999999999</c:v>
                </c:pt>
                <c:pt idx="5436">
                  <c:v>14.25015</c:v>
                </c:pt>
                <c:pt idx="5437">
                  <c:v>14.25277</c:v>
                </c:pt>
                <c:pt idx="5438">
                  <c:v>14.25539</c:v>
                </c:pt>
                <c:pt idx="5439">
                  <c:v>14.258010000000001</c:v>
                </c:pt>
                <c:pt idx="5440">
                  <c:v>14.260630000000001</c:v>
                </c:pt>
                <c:pt idx="5441">
                  <c:v>14.263260000000001</c:v>
                </c:pt>
                <c:pt idx="5442">
                  <c:v>14.265879999999999</c:v>
                </c:pt>
                <c:pt idx="5443">
                  <c:v>14.2685</c:v>
                </c:pt>
                <c:pt idx="5444">
                  <c:v>14.27112</c:v>
                </c:pt>
                <c:pt idx="5445">
                  <c:v>14.27374</c:v>
                </c:pt>
                <c:pt idx="5446">
                  <c:v>14.27636</c:v>
                </c:pt>
                <c:pt idx="5447">
                  <c:v>14.278980000000001</c:v>
                </c:pt>
                <c:pt idx="5448">
                  <c:v>14.281599999999999</c:v>
                </c:pt>
                <c:pt idx="5449">
                  <c:v>14.284230000000001</c:v>
                </c:pt>
                <c:pt idx="5450">
                  <c:v>14.286849999999999</c:v>
                </c:pt>
                <c:pt idx="5451">
                  <c:v>14.28947</c:v>
                </c:pt>
                <c:pt idx="5452">
                  <c:v>14.29209</c:v>
                </c:pt>
                <c:pt idx="5453">
                  <c:v>14.29471</c:v>
                </c:pt>
                <c:pt idx="5454">
                  <c:v>14.297330000000001</c:v>
                </c:pt>
                <c:pt idx="5455">
                  <c:v>14.29996</c:v>
                </c:pt>
                <c:pt idx="5456">
                  <c:v>14.302580000000001</c:v>
                </c:pt>
                <c:pt idx="5457">
                  <c:v>14.305199999999999</c:v>
                </c:pt>
                <c:pt idx="5458">
                  <c:v>14.30782</c:v>
                </c:pt>
                <c:pt idx="5459">
                  <c:v>14.31044</c:v>
                </c:pt>
                <c:pt idx="5460">
                  <c:v>14.31306</c:v>
                </c:pt>
                <c:pt idx="5461">
                  <c:v>14.31568</c:v>
                </c:pt>
                <c:pt idx="5462">
                  <c:v>14.31831</c:v>
                </c:pt>
                <c:pt idx="5463">
                  <c:v>14.320930000000001</c:v>
                </c:pt>
                <c:pt idx="5464">
                  <c:v>14.323549999999999</c:v>
                </c:pt>
                <c:pt idx="5465">
                  <c:v>14.326169999999999</c:v>
                </c:pt>
                <c:pt idx="5466">
                  <c:v>14.32879</c:v>
                </c:pt>
                <c:pt idx="5467">
                  <c:v>14.33141</c:v>
                </c:pt>
                <c:pt idx="5468">
                  <c:v>14.33403</c:v>
                </c:pt>
                <c:pt idx="5469">
                  <c:v>14.33666</c:v>
                </c:pt>
                <c:pt idx="5470">
                  <c:v>14.33928</c:v>
                </c:pt>
                <c:pt idx="5471">
                  <c:v>14.341900000000001</c:v>
                </c:pt>
                <c:pt idx="5472">
                  <c:v>14.344519999999999</c:v>
                </c:pt>
                <c:pt idx="5473">
                  <c:v>14.34714</c:v>
                </c:pt>
                <c:pt idx="5474">
                  <c:v>14.34976</c:v>
                </c:pt>
                <c:pt idx="5475">
                  <c:v>14.35238</c:v>
                </c:pt>
                <c:pt idx="5476">
                  <c:v>14.35501</c:v>
                </c:pt>
                <c:pt idx="5477">
                  <c:v>14.35763</c:v>
                </c:pt>
                <c:pt idx="5478">
                  <c:v>14.360250000000001</c:v>
                </c:pt>
                <c:pt idx="5479">
                  <c:v>14.362869999999999</c:v>
                </c:pt>
                <c:pt idx="5480">
                  <c:v>14.365489999999999</c:v>
                </c:pt>
                <c:pt idx="5481">
                  <c:v>14.36811</c:v>
                </c:pt>
                <c:pt idx="5482">
                  <c:v>14.37073</c:v>
                </c:pt>
                <c:pt idx="5483">
                  <c:v>14.37336</c:v>
                </c:pt>
                <c:pt idx="5484">
                  <c:v>14.37598</c:v>
                </c:pt>
                <c:pt idx="5485">
                  <c:v>14.3786</c:v>
                </c:pt>
                <c:pt idx="5486">
                  <c:v>14.381220000000001</c:v>
                </c:pt>
                <c:pt idx="5487">
                  <c:v>14.383839999999999</c:v>
                </c:pt>
                <c:pt idx="5488">
                  <c:v>14.38646</c:v>
                </c:pt>
                <c:pt idx="5489">
                  <c:v>14.38908</c:v>
                </c:pt>
                <c:pt idx="5490">
                  <c:v>14.39171</c:v>
                </c:pt>
                <c:pt idx="5491">
                  <c:v>14.39433</c:v>
                </c:pt>
                <c:pt idx="5492">
                  <c:v>14.39695</c:v>
                </c:pt>
                <c:pt idx="5493">
                  <c:v>14.399570000000001</c:v>
                </c:pt>
                <c:pt idx="5494">
                  <c:v>14.402189999999999</c:v>
                </c:pt>
                <c:pt idx="5495">
                  <c:v>14.404809999999999</c:v>
                </c:pt>
                <c:pt idx="5496">
                  <c:v>14.40743</c:v>
                </c:pt>
                <c:pt idx="5497">
                  <c:v>14.41006</c:v>
                </c:pt>
                <c:pt idx="5498">
                  <c:v>14.41268</c:v>
                </c:pt>
                <c:pt idx="5499">
                  <c:v>14.4153</c:v>
                </c:pt>
                <c:pt idx="5500">
                  <c:v>14.417920000000001</c:v>
                </c:pt>
                <c:pt idx="5501">
                  <c:v>14.420540000000001</c:v>
                </c:pt>
                <c:pt idx="5502">
                  <c:v>14.423159999999999</c:v>
                </c:pt>
                <c:pt idx="5503">
                  <c:v>14.42578</c:v>
                </c:pt>
                <c:pt idx="5504">
                  <c:v>14.42841</c:v>
                </c:pt>
                <c:pt idx="5505">
                  <c:v>14.43103</c:v>
                </c:pt>
                <c:pt idx="5506">
                  <c:v>14.43365</c:v>
                </c:pt>
                <c:pt idx="5507">
                  <c:v>14.43627</c:v>
                </c:pt>
                <c:pt idx="5508">
                  <c:v>14.438890000000001</c:v>
                </c:pt>
                <c:pt idx="5509">
                  <c:v>14.441509999999999</c:v>
                </c:pt>
                <c:pt idx="5510">
                  <c:v>14.444129999999999</c:v>
                </c:pt>
                <c:pt idx="5511">
                  <c:v>14.446759999999999</c:v>
                </c:pt>
                <c:pt idx="5512">
                  <c:v>14.44938</c:v>
                </c:pt>
                <c:pt idx="5513">
                  <c:v>14.452</c:v>
                </c:pt>
                <c:pt idx="5514">
                  <c:v>14.45462</c:v>
                </c:pt>
                <c:pt idx="5515">
                  <c:v>14.457240000000001</c:v>
                </c:pt>
                <c:pt idx="5516">
                  <c:v>14.459860000000001</c:v>
                </c:pt>
                <c:pt idx="5517">
                  <c:v>14.462479999999999</c:v>
                </c:pt>
                <c:pt idx="5518">
                  <c:v>14.465109999999999</c:v>
                </c:pt>
                <c:pt idx="5519">
                  <c:v>14.46773</c:v>
                </c:pt>
                <c:pt idx="5520">
                  <c:v>14.47035</c:v>
                </c:pt>
                <c:pt idx="5521">
                  <c:v>14.47297</c:v>
                </c:pt>
                <c:pt idx="5522">
                  <c:v>14.47559</c:v>
                </c:pt>
                <c:pt idx="5523">
                  <c:v>14.478210000000001</c:v>
                </c:pt>
                <c:pt idx="5524">
                  <c:v>14.480829999999999</c:v>
                </c:pt>
                <c:pt idx="5525">
                  <c:v>14.483459999999999</c:v>
                </c:pt>
                <c:pt idx="5526">
                  <c:v>14.486079999999999</c:v>
                </c:pt>
                <c:pt idx="5527">
                  <c:v>14.4887</c:v>
                </c:pt>
                <c:pt idx="5528">
                  <c:v>14.49132</c:v>
                </c:pt>
                <c:pt idx="5529">
                  <c:v>14.49394</c:v>
                </c:pt>
                <c:pt idx="5530">
                  <c:v>14.496560000000001</c:v>
                </c:pt>
                <c:pt idx="5531">
                  <c:v>14.499180000000001</c:v>
                </c:pt>
                <c:pt idx="5532">
                  <c:v>14.501810000000001</c:v>
                </c:pt>
                <c:pt idx="5533">
                  <c:v>14.504429999999999</c:v>
                </c:pt>
                <c:pt idx="5534">
                  <c:v>14.50705</c:v>
                </c:pt>
                <c:pt idx="5535">
                  <c:v>14.50967</c:v>
                </c:pt>
                <c:pt idx="5536">
                  <c:v>14.51229</c:v>
                </c:pt>
                <c:pt idx="5537">
                  <c:v>14.51491</c:v>
                </c:pt>
                <c:pt idx="5538">
                  <c:v>14.517530000000001</c:v>
                </c:pt>
                <c:pt idx="5539">
                  <c:v>14.520160000000001</c:v>
                </c:pt>
                <c:pt idx="5540">
                  <c:v>14.522779999999999</c:v>
                </c:pt>
                <c:pt idx="5541">
                  <c:v>14.525399999999999</c:v>
                </c:pt>
                <c:pt idx="5542">
                  <c:v>14.52802</c:v>
                </c:pt>
                <c:pt idx="5543">
                  <c:v>14.53064</c:v>
                </c:pt>
                <c:pt idx="5544">
                  <c:v>14.53326</c:v>
                </c:pt>
                <c:pt idx="5545">
                  <c:v>14.535880000000001</c:v>
                </c:pt>
                <c:pt idx="5546">
                  <c:v>14.53851</c:v>
                </c:pt>
                <c:pt idx="5547">
                  <c:v>14.541130000000001</c:v>
                </c:pt>
                <c:pt idx="5548">
                  <c:v>14.543749999999999</c:v>
                </c:pt>
                <c:pt idx="5549">
                  <c:v>14.54637</c:v>
                </c:pt>
                <c:pt idx="5550">
                  <c:v>14.54899</c:v>
                </c:pt>
                <c:pt idx="5551">
                  <c:v>14.55161</c:v>
                </c:pt>
                <c:pt idx="5552">
                  <c:v>14.55423</c:v>
                </c:pt>
                <c:pt idx="5553">
                  <c:v>14.55686</c:v>
                </c:pt>
                <c:pt idx="5554">
                  <c:v>14.559480000000001</c:v>
                </c:pt>
                <c:pt idx="5555">
                  <c:v>14.562099999999999</c:v>
                </c:pt>
                <c:pt idx="5556">
                  <c:v>14.564719999999999</c:v>
                </c:pt>
                <c:pt idx="5557">
                  <c:v>14.56734</c:v>
                </c:pt>
                <c:pt idx="5558">
                  <c:v>14.56996</c:v>
                </c:pt>
                <c:pt idx="5559">
                  <c:v>14.57259</c:v>
                </c:pt>
                <c:pt idx="5560">
                  <c:v>14.57521</c:v>
                </c:pt>
                <c:pt idx="5561">
                  <c:v>14.577830000000001</c:v>
                </c:pt>
                <c:pt idx="5562">
                  <c:v>14.580450000000001</c:v>
                </c:pt>
                <c:pt idx="5563">
                  <c:v>14.583069999999999</c:v>
                </c:pt>
                <c:pt idx="5564">
                  <c:v>14.58569</c:v>
                </c:pt>
                <c:pt idx="5565">
                  <c:v>14.58831</c:v>
                </c:pt>
                <c:pt idx="5566">
                  <c:v>14.59093</c:v>
                </c:pt>
                <c:pt idx="5567">
                  <c:v>14.59356</c:v>
                </c:pt>
                <c:pt idx="5568">
                  <c:v>14.59618</c:v>
                </c:pt>
                <c:pt idx="5569">
                  <c:v>14.598800000000001</c:v>
                </c:pt>
                <c:pt idx="5570">
                  <c:v>14.601419999999999</c:v>
                </c:pt>
                <c:pt idx="5571">
                  <c:v>14.604039999999999</c:v>
                </c:pt>
                <c:pt idx="5572">
                  <c:v>14.60666</c:v>
                </c:pt>
                <c:pt idx="5573">
                  <c:v>14.60929</c:v>
                </c:pt>
                <c:pt idx="5574">
                  <c:v>14.61191</c:v>
                </c:pt>
                <c:pt idx="5575">
                  <c:v>14.61453</c:v>
                </c:pt>
                <c:pt idx="5576">
                  <c:v>14.617150000000001</c:v>
                </c:pt>
                <c:pt idx="5577">
                  <c:v>14.619770000000001</c:v>
                </c:pt>
                <c:pt idx="5578">
                  <c:v>14.622389999999999</c:v>
                </c:pt>
                <c:pt idx="5579">
                  <c:v>14.62501</c:v>
                </c:pt>
                <c:pt idx="5580">
                  <c:v>14.62764</c:v>
                </c:pt>
                <c:pt idx="5581">
                  <c:v>14.63026</c:v>
                </c:pt>
                <c:pt idx="5582">
                  <c:v>14.63288</c:v>
                </c:pt>
                <c:pt idx="5583">
                  <c:v>14.6355</c:v>
                </c:pt>
                <c:pt idx="5584">
                  <c:v>14.638120000000001</c:v>
                </c:pt>
                <c:pt idx="5585">
                  <c:v>14.640739999999999</c:v>
                </c:pt>
                <c:pt idx="5586">
                  <c:v>14.643359999999999</c:v>
                </c:pt>
                <c:pt idx="5587">
                  <c:v>14.645989999999999</c:v>
                </c:pt>
                <c:pt idx="5588">
                  <c:v>14.64861</c:v>
                </c:pt>
                <c:pt idx="5589">
                  <c:v>14.65123</c:v>
                </c:pt>
                <c:pt idx="5590">
                  <c:v>14.65385</c:v>
                </c:pt>
                <c:pt idx="5591">
                  <c:v>14.656470000000001</c:v>
                </c:pt>
                <c:pt idx="5592">
                  <c:v>14.659090000000001</c:v>
                </c:pt>
                <c:pt idx="5593">
                  <c:v>14.661709999999999</c:v>
                </c:pt>
                <c:pt idx="5594">
                  <c:v>14.664339999999999</c:v>
                </c:pt>
                <c:pt idx="5595">
                  <c:v>14.66696</c:v>
                </c:pt>
                <c:pt idx="5596">
                  <c:v>14.66958</c:v>
                </c:pt>
                <c:pt idx="5597">
                  <c:v>14.6722</c:v>
                </c:pt>
                <c:pt idx="5598">
                  <c:v>14.67482</c:v>
                </c:pt>
                <c:pt idx="5599">
                  <c:v>14.677440000000001</c:v>
                </c:pt>
                <c:pt idx="5600">
                  <c:v>14.680059999999999</c:v>
                </c:pt>
                <c:pt idx="5601">
                  <c:v>14.68268</c:v>
                </c:pt>
                <c:pt idx="5602">
                  <c:v>14.685309999999999</c:v>
                </c:pt>
                <c:pt idx="5603">
                  <c:v>14.68793</c:v>
                </c:pt>
                <c:pt idx="5604">
                  <c:v>14.69055</c:v>
                </c:pt>
                <c:pt idx="5605">
                  <c:v>14.69317</c:v>
                </c:pt>
                <c:pt idx="5606">
                  <c:v>14.695790000000001</c:v>
                </c:pt>
                <c:pt idx="5607">
                  <c:v>14.698410000000001</c:v>
                </c:pt>
                <c:pt idx="5608">
                  <c:v>14.701040000000001</c:v>
                </c:pt>
                <c:pt idx="5609">
                  <c:v>14.703659999999999</c:v>
                </c:pt>
                <c:pt idx="5610">
                  <c:v>14.70628</c:v>
                </c:pt>
                <c:pt idx="5611">
                  <c:v>14.7089</c:v>
                </c:pt>
                <c:pt idx="5612">
                  <c:v>14.71152</c:v>
                </c:pt>
                <c:pt idx="5613">
                  <c:v>14.71414</c:v>
                </c:pt>
                <c:pt idx="5614">
                  <c:v>14.716760000000001</c:v>
                </c:pt>
                <c:pt idx="5615">
                  <c:v>14.719390000000001</c:v>
                </c:pt>
                <c:pt idx="5616">
                  <c:v>14.722009999999999</c:v>
                </c:pt>
                <c:pt idx="5617">
                  <c:v>14.724629999999999</c:v>
                </c:pt>
                <c:pt idx="5618">
                  <c:v>14.72725</c:v>
                </c:pt>
                <c:pt idx="5619">
                  <c:v>14.72987</c:v>
                </c:pt>
                <c:pt idx="5620">
                  <c:v>14.73249</c:v>
                </c:pt>
                <c:pt idx="5621">
                  <c:v>14.735110000000001</c:v>
                </c:pt>
                <c:pt idx="5622">
                  <c:v>14.737740000000001</c:v>
                </c:pt>
                <c:pt idx="5623">
                  <c:v>14.740360000000001</c:v>
                </c:pt>
                <c:pt idx="5624">
                  <c:v>14.742979999999999</c:v>
                </c:pt>
                <c:pt idx="5625">
                  <c:v>14.7456</c:v>
                </c:pt>
                <c:pt idx="5626">
                  <c:v>14.74822</c:v>
                </c:pt>
                <c:pt idx="5627">
                  <c:v>14.75084</c:v>
                </c:pt>
                <c:pt idx="5628">
                  <c:v>14.75346</c:v>
                </c:pt>
                <c:pt idx="5629">
                  <c:v>14.75609</c:v>
                </c:pt>
                <c:pt idx="5630">
                  <c:v>14.758710000000001</c:v>
                </c:pt>
                <c:pt idx="5631">
                  <c:v>14.761329999999999</c:v>
                </c:pt>
                <c:pt idx="5632">
                  <c:v>14.763949999999999</c:v>
                </c:pt>
                <c:pt idx="5633">
                  <c:v>14.76657</c:v>
                </c:pt>
                <c:pt idx="5634">
                  <c:v>14.76919</c:v>
                </c:pt>
                <c:pt idx="5635">
                  <c:v>14.77181</c:v>
                </c:pt>
                <c:pt idx="5636">
                  <c:v>14.77444</c:v>
                </c:pt>
                <c:pt idx="5637">
                  <c:v>14.777060000000001</c:v>
                </c:pt>
                <c:pt idx="5638">
                  <c:v>14.779680000000001</c:v>
                </c:pt>
                <c:pt idx="5639">
                  <c:v>14.782299999999999</c:v>
                </c:pt>
                <c:pt idx="5640">
                  <c:v>14.78492</c:v>
                </c:pt>
                <c:pt idx="5641">
                  <c:v>14.78754</c:v>
                </c:pt>
                <c:pt idx="5642">
                  <c:v>14.79016</c:v>
                </c:pt>
                <c:pt idx="5643">
                  <c:v>14.79279</c:v>
                </c:pt>
                <c:pt idx="5644">
                  <c:v>14.79541</c:v>
                </c:pt>
                <c:pt idx="5645">
                  <c:v>14.798030000000001</c:v>
                </c:pt>
                <c:pt idx="5646">
                  <c:v>14.800649999999999</c:v>
                </c:pt>
                <c:pt idx="5647">
                  <c:v>14.803269999999999</c:v>
                </c:pt>
                <c:pt idx="5648">
                  <c:v>14.80589</c:v>
                </c:pt>
                <c:pt idx="5649">
                  <c:v>14.80851</c:v>
                </c:pt>
                <c:pt idx="5650">
                  <c:v>14.81114</c:v>
                </c:pt>
                <c:pt idx="5651">
                  <c:v>14.81376</c:v>
                </c:pt>
                <c:pt idx="5652">
                  <c:v>14.816380000000001</c:v>
                </c:pt>
                <c:pt idx="5653">
                  <c:v>14.819000000000001</c:v>
                </c:pt>
                <c:pt idx="5654">
                  <c:v>14.821619999999999</c:v>
                </c:pt>
                <c:pt idx="5655">
                  <c:v>14.82424</c:v>
                </c:pt>
                <c:pt idx="5656">
                  <c:v>14.82686</c:v>
                </c:pt>
                <c:pt idx="5657">
                  <c:v>14.82949</c:v>
                </c:pt>
                <c:pt idx="5658">
                  <c:v>14.83211</c:v>
                </c:pt>
                <c:pt idx="5659">
                  <c:v>14.83473</c:v>
                </c:pt>
                <c:pt idx="5660">
                  <c:v>14.837350000000001</c:v>
                </c:pt>
                <c:pt idx="5661">
                  <c:v>14.839969999999999</c:v>
                </c:pt>
                <c:pt idx="5662">
                  <c:v>14.84259</c:v>
                </c:pt>
                <c:pt idx="5663">
                  <c:v>14.84521</c:v>
                </c:pt>
                <c:pt idx="5664">
                  <c:v>14.84784</c:v>
                </c:pt>
                <c:pt idx="5665">
                  <c:v>14.85046</c:v>
                </c:pt>
                <c:pt idx="5666">
                  <c:v>14.85308</c:v>
                </c:pt>
                <c:pt idx="5667">
                  <c:v>14.855700000000001</c:v>
                </c:pt>
                <c:pt idx="5668">
                  <c:v>14.858320000000001</c:v>
                </c:pt>
                <c:pt idx="5669">
                  <c:v>14.860939999999999</c:v>
                </c:pt>
                <c:pt idx="5670">
                  <c:v>14.86356</c:v>
                </c:pt>
                <c:pt idx="5671">
                  <c:v>14.86619</c:v>
                </c:pt>
                <c:pt idx="5672">
                  <c:v>14.86881</c:v>
                </c:pt>
                <c:pt idx="5673">
                  <c:v>14.87143</c:v>
                </c:pt>
                <c:pt idx="5674">
                  <c:v>14.87405</c:v>
                </c:pt>
                <c:pt idx="5675">
                  <c:v>14.876670000000001</c:v>
                </c:pt>
                <c:pt idx="5676">
                  <c:v>14.879289999999999</c:v>
                </c:pt>
                <c:pt idx="5677">
                  <c:v>14.881919999999999</c:v>
                </c:pt>
                <c:pt idx="5678">
                  <c:v>14.884539999999999</c:v>
                </c:pt>
                <c:pt idx="5679">
                  <c:v>14.88716</c:v>
                </c:pt>
                <c:pt idx="5680">
                  <c:v>14.88978</c:v>
                </c:pt>
                <c:pt idx="5681">
                  <c:v>14.8924</c:v>
                </c:pt>
                <c:pt idx="5682">
                  <c:v>14.895020000000001</c:v>
                </c:pt>
                <c:pt idx="5683">
                  <c:v>14.897640000000001</c:v>
                </c:pt>
                <c:pt idx="5684">
                  <c:v>14.900259999999999</c:v>
                </c:pt>
                <c:pt idx="5685">
                  <c:v>14.902889999999999</c:v>
                </c:pt>
                <c:pt idx="5686">
                  <c:v>14.90551</c:v>
                </c:pt>
                <c:pt idx="5687">
                  <c:v>14.90813</c:v>
                </c:pt>
                <c:pt idx="5688">
                  <c:v>14.91075</c:v>
                </c:pt>
                <c:pt idx="5689">
                  <c:v>14.91337</c:v>
                </c:pt>
                <c:pt idx="5690">
                  <c:v>14.915990000000001</c:v>
                </c:pt>
                <c:pt idx="5691">
                  <c:v>14.918620000000001</c:v>
                </c:pt>
                <c:pt idx="5692">
                  <c:v>14.921239999999999</c:v>
                </c:pt>
                <c:pt idx="5693">
                  <c:v>14.923859999999999</c:v>
                </c:pt>
                <c:pt idx="5694">
                  <c:v>14.92648</c:v>
                </c:pt>
                <c:pt idx="5695">
                  <c:v>14.9291</c:v>
                </c:pt>
                <c:pt idx="5696">
                  <c:v>14.93172</c:v>
                </c:pt>
                <c:pt idx="5697">
                  <c:v>14.934340000000001</c:v>
                </c:pt>
                <c:pt idx="5698">
                  <c:v>14.936959999999999</c:v>
                </c:pt>
                <c:pt idx="5699">
                  <c:v>14.939590000000001</c:v>
                </c:pt>
                <c:pt idx="5700">
                  <c:v>14.942209999999999</c:v>
                </c:pt>
                <c:pt idx="5701">
                  <c:v>14.94483</c:v>
                </c:pt>
                <c:pt idx="5702">
                  <c:v>14.94745</c:v>
                </c:pt>
                <c:pt idx="5703">
                  <c:v>14.95007</c:v>
                </c:pt>
                <c:pt idx="5704">
                  <c:v>14.95269</c:v>
                </c:pt>
                <c:pt idx="5705">
                  <c:v>14.955310000000001</c:v>
                </c:pt>
                <c:pt idx="5706">
                  <c:v>14.957940000000001</c:v>
                </c:pt>
                <c:pt idx="5707">
                  <c:v>14.960559999999999</c:v>
                </c:pt>
                <c:pt idx="5708">
                  <c:v>14.963179999999999</c:v>
                </c:pt>
                <c:pt idx="5709">
                  <c:v>14.9658</c:v>
                </c:pt>
                <c:pt idx="5710">
                  <c:v>14.96842</c:v>
                </c:pt>
                <c:pt idx="5711">
                  <c:v>14.97104</c:v>
                </c:pt>
                <c:pt idx="5712">
                  <c:v>14.97367</c:v>
                </c:pt>
                <c:pt idx="5713">
                  <c:v>14.976290000000001</c:v>
                </c:pt>
                <c:pt idx="5714">
                  <c:v>14.978910000000001</c:v>
                </c:pt>
                <c:pt idx="5715">
                  <c:v>14.981529999999999</c:v>
                </c:pt>
                <c:pt idx="5716">
                  <c:v>14.98415</c:v>
                </c:pt>
                <c:pt idx="5717">
                  <c:v>14.98677</c:v>
                </c:pt>
                <c:pt idx="5718">
                  <c:v>14.98939</c:v>
                </c:pt>
                <c:pt idx="5719">
                  <c:v>14.992010000000001</c:v>
                </c:pt>
                <c:pt idx="5720">
                  <c:v>14.99464</c:v>
                </c:pt>
                <c:pt idx="5721">
                  <c:v>14.997260000000001</c:v>
                </c:pt>
                <c:pt idx="5722">
                  <c:v>14.999879999999999</c:v>
                </c:pt>
                <c:pt idx="5723">
                  <c:v>15.0025</c:v>
                </c:pt>
                <c:pt idx="5724">
                  <c:v>15.00512</c:v>
                </c:pt>
                <c:pt idx="5725">
                  <c:v>15.00774</c:v>
                </c:pt>
                <c:pt idx="5726">
                  <c:v>15.01037</c:v>
                </c:pt>
                <c:pt idx="5727">
                  <c:v>15.01299</c:v>
                </c:pt>
                <c:pt idx="5728">
                  <c:v>15.015610000000001</c:v>
                </c:pt>
                <c:pt idx="5729">
                  <c:v>15.018230000000001</c:v>
                </c:pt>
                <c:pt idx="5730">
                  <c:v>15.020849999999999</c:v>
                </c:pt>
                <c:pt idx="5731">
                  <c:v>15.02347</c:v>
                </c:pt>
                <c:pt idx="5732">
                  <c:v>15.02609</c:v>
                </c:pt>
                <c:pt idx="5733">
                  <c:v>15.02872</c:v>
                </c:pt>
                <c:pt idx="5734">
                  <c:v>15.03134</c:v>
                </c:pt>
                <c:pt idx="5735">
                  <c:v>15.03396</c:v>
                </c:pt>
                <c:pt idx="5736">
                  <c:v>15.036580000000001</c:v>
                </c:pt>
                <c:pt idx="5737">
                  <c:v>15.039199999999999</c:v>
                </c:pt>
                <c:pt idx="5738">
                  <c:v>15.04182</c:v>
                </c:pt>
                <c:pt idx="5739">
                  <c:v>15.04444</c:v>
                </c:pt>
                <c:pt idx="5740">
                  <c:v>15.04707</c:v>
                </c:pt>
                <c:pt idx="5741">
                  <c:v>15.04969</c:v>
                </c:pt>
                <c:pt idx="5742">
                  <c:v>15.05231</c:v>
                </c:pt>
                <c:pt idx="5743">
                  <c:v>15.054930000000001</c:v>
                </c:pt>
                <c:pt idx="5744">
                  <c:v>15.057550000000001</c:v>
                </c:pt>
                <c:pt idx="5745">
                  <c:v>15.060169999999999</c:v>
                </c:pt>
                <c:pt idx="5746">
                  <c:v>15.06279</c:v>
                </c:pt>
                <c:pt idx="5747">
                  <c:v>15.06542</c:v>
                </c:pt>
                <c:pt idx="5748">
                  <c:v>15.06804</c:v>
                </c:pt>
                <c:pt idx="5749">
                  <c:v>15.07066</c:v>
                </c:pt>
                <c:pt idx="5750">
                  <c:v>15.07328</c:v>
                </c:pt>
                <c:pt idx="5751">
                  <c:v>15.075900000000001</c:v>
                </c:pt>
                <c:pt idx="5752">
                  <c:v>15.078519999999999</c:v>
                </c:pt>
                <c:pt idx="5753">
                  <c:v>15.08114</c:v>
                </c:pt>
                <c:pt idx="5754">
                  <c:v>15.083769999999999</c:v>
                </c:pt>
                <c:pt idx="5755">
                  <c:v>15.08639</c:v>
                </c:pt>
                <c:pt idx="5756">
                  <c:v>15.08901</c:v>
                </c:pt>
                <c:pt idx="5757">
                  <c:v>15.09163</c:v>
                </c:pt>
                <c:pt idx="5758">
                  <c:v>15.094250000000001</c:v>
                </c:pt>
                <c:pt idx="5759">
                  <c:v>15.096869999999999</c:v>
                </c:pt>
                <c:pt idx="5760">
                  <c:v>15.099489999999999</c:v>
                </c:pt>
                <c:pt idx="5761">
                  <c:v>15.102119999999999</c:v>
                </c:pt>
                <c:pt idx="5762">
                  <c:v>15.10474</c:v>
                </c:pt>
                <c:pt idx="5763">
                  <c:v>15.10736</c:v>
                </c:pt>
                <c:pt idx="5764">
                  <c:v>15.10998</c:v>
                </c:pt>
                <c:pt idx="5765">
                  <c:v>15.1126</c:v>
                </c:pt>
                <c:pt idx="5766">
                  <c:v>15.115220000000001</c:v>
                </c:pt>
                <c:pt idx="5767">
                  <c:v>15.117839999999999</c:v>
                </c:pt>
                <c:pt idx="5768">
                  <c:v>15.120469999999999</c:v>
                </c:pt>
                <c:pt idx="5769">
                  <c:v>15.123089999999999</c:v>
                </c:pt>
                <c:pt idx="5770">
                  <c:v>15.12571</c:v>
                </c:pt>
                <c:pt idx="5771">
                  <c:v>15.12833</c:v>
                </c:pt>
                <c:pt idx="5772">
                  <c:v>15.13095</c:v>
                </c:pt>
                <c:pt idx="5773">
                  <c:v>15.133570000000001</c:v>
                </c:pt>
                <c:pt idx="5774">
                  <c:v>15.136189999999999</c:v>
                </c:pt>
                <c:pt idx="5775">
                  <c:v>15.138820000000001</c:v>
                </c:pt>
                <c:pt idx="5776">
                  <c:v>15.141439999999999</c:v>
                </c:pt>
                <c:pt idx="5777">
                  <c:v>15.14406</c:v>
                </c:pt>
                <c:pt idx="5778">
                  <c:v>15.14668</c:v>
                </c:pt>
                <c:pt idx="5779">
                  <c:v>15.1493</c:v>
                </c:pt>
                <c:pt idx="5780">
                  <c:v>15.15192</c:v>
                </c:pt>
                <c:pt idx="5781">
                  <c:v>15.154540000000001</c:v>
                </c:pt>
                <c:pt idx="5782">
                  <c:v>15.157170000000001</c:v>
                </c:pt>
                <c:pt idx="5783">
                  <c:v>15.159789999999999</c:v>
                </c:pt>
                <c:pt idx="5784">
                  <c:v>15.162409999999999</c:v>
                </c:pt>
                <c:pt idx="5785">
                  <c:v>15.16503</c:v>
                </c:pt>
                <c:pt idx="5786">
                  <c:v>15.16765</c:v>
                </c:pt>
                <c:pt idx="5787">
                  <c:v>15.17027</c:v>
                </c:pt>
                <c:pt idx="5788">
                  <c:v>15.172890000000001</c:v>
                </c:pt>
                <c:pt idx="5789">
                  <c:v>15.175520000000001</c:v>
                </c:pt>
                <c:pt idx="5790">
                  <c:v>15.178140000000001</c:v>
                </c:pt>
                <c:pt idx="5791">
                  <c:v>15.180759999999999</c:v>
                </c:pt>
                <c:pt idx="5792">
                  <c:v>15.18338</c:v>
                </c:pt>
                <c:pt idx="5793">
                  <c:v>15.186</c:v>
                </c:pt>
                <c:pt idx="5794">
                  <c:v>15.18862</c:v>
                </c:pt>
                <c:pt idx="5795">
                  <c:v>15.19125</c:v>
                </c:pt>
                <c:pt idx="5796">
                  <c:v>15.19387</c:v>
                </c:pt>
                <c:pt idx="5797">
                  <c:v>15.196490000000001</c:v>
                </c:pt>
                <c:pt idx="5798">
                  <c:v>15.199109999999999</c:v>
                </c:pt>
                <c:pt idx="5799">
                  <c:v>15.20173</c:v>
                </c:pt>
                <c:pt idx="5800">
                  <c:v>15.20435</c:v>
                </c:pt>
                <c:pt idx="5801">
                  <c:v>15.20697</c:v>
                </c:pt>
                <c:pt idx="5802">
                  <c:v>15.20959</c:v>
                </c:pt>
                <c:pt idx="5803">
                  <c:v>15.21222</c:v>
                </c:pt>
                <c:pt idx="5804">
                  <c:v>15.214840000000001</c:v>
                </c:pt>
                <c:pt idx="5805">
                  <c:v>15.217460000000001</c:v>
                </c:pt>
                <c:pt idx="5806">
                  <c:v>15.220079999999999</c:v>
                </c:pt>
                <c:pt idx="5807">
                  <c:v>15.2227</c:v>
                </c:pt>
                <c:pt idx="5808">
                  <c:v>15.22532</c:v>
                </c:pt>
                <c:pt idx="5809">
                  <c:v>15.22795</c:v>
                </c:pt>
                <c:pt idx="5810">
                  <c:v>15.23057</c:v>
                </c:pt>
                <c:pt idx="5811">
                  <c:v>15.23319</c:v>
                </c:pt>
                <c:pt idx="5812">
                  <c:v>15.235810000000001</c:v>
                </c:pt>
                <c:pt idx="5813">
                  <c:v>15.238429999999999</c:v>
                </c:pt>
                <c:pt idx="5814">
                  <c:v>15.24105</c:v>
                </c:pt>
                <c:pt idx="5815">
                  <c:v>15.24367</c:v>
                </c:pt>
                <c:pt idx="5816">
                  <c:v>15.24629</c:v>
                </c:pt>
                <c:pt idx="5817">
                  <c:v>15.24892</c:v>
                </c:pt>
                <c:pt idx="5818">
                  <c:v>15.25154</c:v>
                </c:pt>
                <c:pt idx="5819">
                  <c:v>15.254160000000001</c:v>
                </c:pt>
                <c:pt idx="5820">
                  <c:v>15.256779999999999</c:v>
                </c:pt>
                <c:pt idx="5821">
                  <c:v>15.259399999999999</c:v>
                </c:pt>
                <c:pt idx="5822">
                  <c:v>15.26202</c:v>
                </c:pt>
                <c:pt idx="5823">
                  <c:v>15.26464</c:v>
                </c:pt>
                <c:pt idx="5824">
                  <c:v>15.26727</c:v>
                </c:pt>
                <c:pt idx="5825">
                  <c:v>15.26989</c:v>
                </c:pt>
                <c:pt idx="5826">
                  <c:v>15.27251</c:v>
                </c:pt>
                <c:pt idx="5827">
                  <c:v>15.275130000000001</c:v>
                </c:pt>
                <c:pt idx="5828">
                  <c:v>15.277749999999999</c:v>
                </c:pt>
                <c:pt idx="5829">
                  <c:v>15.28037</c:v>
                </c:pt>
                <c:pt idx="5830">
                  <c:v>15.282999999999999</c:v>
                </c:pt>
                <c:pt idx="5831">
                  <c:v>15.28562</c:v>
                </c:pt>
                <c:pt idx="5832">
                  <c:v>15.28824</c:v>
                </c:pt>
                <c:pt idx="5833">
                  <c:v>15.29086</c:v>
                </c:pt>
                <c:pt idx="5834">
                  <c:v>15.293480000000001</c:v>
                </c:pt>
                <c:pt idx="5835">
                  <c:v>15.296099999999999</c:v>
                </c:pt>
                <c:pt idx="5836">
                  <c:v>15.298719999999999</c:v>
                </c:pt>
                <c:pt idx="5837">
                  <c:v>15.30134</c:v>
                </c:pt>
                <c:pt idx="5838">
                  <c:v>15.30397</c:v>
                </c:pt>
                <c:pt idx="5839">
                  <c:v>15.30659</c:v>
                </c:pt>
                <c:pt idx="5840">
                  <c:v>15.30921</c:v>
                </c:pt>
                <c:pt idx="5841">
                  <c:v>15.31183</c:v>
                </c:pt>
                <c:pt idx="5842">
                  <c:v>15.314450000000001</c:v>
                </c:pt>
                <c:pt idx="5843">
                  <c:v>15.317069999999999</c:v>
                </c:pt>
                <c:pt idx="5844">
                  <c:v>15.319699999999999</c:v>
                </c:pt>
                <c:pt idx="5845">
                  <c:v>15.322319999999999</c:v>
                </c:pt>
                <c:pt idx="5846">
                  <c:v>15.32494</c:v>
                </c:pt>
                <c:pt idx="5847">
                  <c:v>15.32756</c:v>
                </c:pt>
                <c:pt idx="5848">
                  <c:v>15.33018</c:v>
                </c:pt>
                <c:pt idx="5849">
                  <c:v>15.332800000000001</c:v>
                </c:pt>
                <c:pt idx="5850">
                  <c:v>15.335419999999999</c:v>
                </c:pt>
                <c:pt idx="5851">
                  <c:v>15.338050000000001</c:v>
                </c:pt>
                <c:pt idx="5852">
                  <c:v>15.340669999999999</c:v>
                </c:pt>
                <c:pt idx="5853">
                  <c:v>15.34329</c:v>
                </c:pt>
                <c:pt idx="5854">
                  <c:v>15.34591</c:v>
                </c:pt>
                <c:pt idx="5855">
                  <c:v>15.34853</c:v>
                </c:pt>
                <c:pt idx="5856">
                  <c:v>15.351150000000001</c:v>
                </c:pt>
                <c:pt idx="5857">
                  <c:v>15.353770000000001</c:v>
                </c:pt>
                <c:pt idx="5858">
                  <c:v>15.356400000000001</c:v>
                </c:pt>
                <c:pt idx="5859">
                  <c:v>15.359019999999999</c:v>
                </c:pt>
                <c:pt idx="5860">
                  <c:v>15.36164</c:v>
                </c:pt>
                <c:pt idx="5861">
                  <c:v>15.36426</c:v>
                </c:pt>
                <c:pt idx="5862">
                  <c:v>15.36688</c:v>
                </c:pt>
                <c:pt idx="5863">
                  <c:v>15.3695</c:v>
                </c:pt>
                <c:pt idx="5864">
                  <c:v>15.372120000000001</c:v>
                </c:pt>
                <c:pt idx="5865">
                  <c:v>15.374750000000001</c:v>
                </c:pt>
                <c:pt idx="5866">
                  <c:v>15.377370000000001</c:v>
                </c:pt>
                <c:pt idx="5867">
                  <c:v>15.379989999999999</c:v>
                </c:pt>
                <c:pt idx="5868">
                  <c:v>15.38261</c:v>
                </c:pt>
                <c:pt idx="5869">
                  <c:v>15.38523</c:v>
                </c:pt>
                <c:pt idx="5870">
                  <c:v>15.38785</c:v>
                </c:pt>
                <c:pt idx="5871">
                  <c:v>15.390470000000001</c:v>
                </c:pt>
                <c:pt idx="5872">
                  <c:v>15.3931</c:v>
                </c:pt>
                <c:pt idx="5873">
                  <c:v>15.395720000000001</c:v>
                </c:pt>
                <c:pt idx="5874">
                  <c:v>15.398339999999999</c:v>
                </c:pt>
                <c:pt idx="5875">
                  <c:v>15.40096</c:v>
                </c:pt>
                <c:pt idx="5876">
                  <c:v>15.40358</c:v>
                </c:pt>
                <c:pt idx="5877">
                  <c:v>15.4062</c:v>
                </c:pt>
                <c:pt idx="5878">
                  <c:v>15.40882</c:v>
                </c:pt>
                <c:pt idx="5879">
                  <c:v>15.41145</c:v>
                </c:pt>
                <c:pt idx="5880">
                  <c:v>15.414070000000001</c:v>
                </c:pt>
                <c:pt idx="5881">
                  <c:v>15.416689999999999</c:v>
                </c:pt>
                <c:pt idx="5882">
                  <c:v>15.419309999999999</c:v>
                </c:pt>
                <c:pt idx="5883">
                  <c:v>15.42193</c:v>
                </c:pt>
                <c:pt idx="5884">
                  <c:v>15.42455</c:v>
                </c:pt>
                <c:pt idx="5885">
                  <c:v>15.42717</c:v>
                </c:pt>
                <c:pt idx="5886">
                  <c:v>15.4298</c:v>
                </c:pt>
                <c:pt idx="5887">
                  <c:v>15.43242</c:v>
                </c:pt>
                <c:pt idx="5888">
                  <c:v>15.435040000000001</c:v>
                </c:pt>
                <c:pt idx="5889">
                  <c:v>15.437659999999999</c:v>
                </c:pt>
                <c:pt idx="5890">
                  <c:v>15.44028</c:v>
                </c:pt>
                <c:pt idx="5891">
                  <c:v>15.4429</c:v>
                </c:pt>
                <c:pt idx="5892">
                  <c:v>15.44552</c:v>
                </c:pt>
                <c:pt idx="5893">
                  <c:v>15.44815</c:v>
                </c:pt>
                <c:pt idx="5894">
                  <c:v>15.45077</c:v>
                </c:pt>
                <c:pt idx="5895">
                  <c:v>15.453390000000001</c:v>
                </c:pt>
                <c:pt idx="5896">
                  <c:v>15.456009999999999</c:v>
                </c:pt>
                <c:pt idx="5897">
                  <c:v>15.458629999999999</c:v>
                </c:pt>
                <c:pt idx="5898">
                  <c:v>15.46125</c:v>
                </c:pt>
                <c:pt idx="5899">
                  <c:v>15.46387</c:v>
                </c:pt>
                <c:pt idx="5900">
                  <c:v>15.4665</c:v>
                </c:pt>
                <c:pt idx="5901">
                  <c:v>15.46912</c:v>
                </c:pt>
                <c:pt idx="5902">
                  <c:v>15.47174</c:v>
                </c:pt>
                <c:pt idx="5903">
                  <c:v>15.474360000000001</c:v>
                </c:pt>
                <c:pt idx="5904">
                  <c:v>15.476979999999999</c:v>
                </c:pt>
                <c:pt idx="5905">
                  <c:v>15.4796</c:v>
                </c:pt>
                <c:pt idx="5906">
                  <c:v>15.48222</c:v>
                </c:pt>
                <c:pt idx="5907">
                  <c:v>15.48485</c:v>
                </c:pt>
                <c:pt idx="5908">
                  <c:v>15.48747</c:v>
                </c:pt>
                <c:pt idx="5909">
                  <c:v>15.49009</c:v>
                </c:pt>
                <c:pt idx="5910">
                  <c:v>15.492710000000001</c:v>
                </c:pt>
                <c:pt idx="5911">
                  <c:v>15.495329999999999</c:v>
                </c:pt>
                <c:pt idx="5912">
                  <c:v>15.497949999999999</c:v>
                </c:pt>
                <c:pt idx="5913">
                  <c:v>15.500579999999999</c:v>
                </c:pt>
                <c:pt idx="5914">
                  <c:v>15.5032</c:v>
                </c:pt>
                <c:pt idx="5915">
                  <c:v>15.50582</c:v>
                </c:pt>
                <c:pt idx="5916">
                  <c:v>15.50844</c:v>
                </c:pt>
                <c:pt idx="5917">
                  <c:v>15.511060000000001</c:v>
                </c:pt>
                <c:pt idx="5918">
                  <c:v>15.513680000000001</c:v>
                </c:pt>
                <c:pt idx="5919">
                  <c:v>15.516299999999999</c:v>
                </c:pt>
                <c:pt idx="5920">
                  <c:v>15.51892</c:v>
                </c:pt>
                <c:pt idx="5921">
                  <c:v>15.52155</c:v>
                </c:pt>
                <c:pt idx="5922">
                  <c:v>15.52417</c:v>
                </c:pt>
                <c:pt idx="5923">
                  <c:v>15.52679</c:v>
                </c:pt>
                <c:pt idx="5924">
                  <c:v>15.52941</c:v>
                </c:pt>
                <c:pt idx="5925">
                  <c:v>15.532030000000001</c:v>
                </c:pt>
                <c:pt idx="5926">
                  <c:v>15.534649999999999</c:v>
                </c:pt>
                <c:pt idx="5927">
                  <c:v>15.537269999999999</c:v>
                </c:pt>
                <c:pt idx="5928">
                  <c:v>15.539899999999999</c:v>
                </c:pt>
                <c:pt idx="5929">
                  <c:v>15.54252</c:v>
                </c:pt>
                <c:pt idx="5930">
                  <c:v>15.54514</c:v>
                </c:pt>
                <c:pt idx="5931">
                  <c:v>15.54776</c:v>
                </c:pt>
                <c:pt idx="5932">
                  <c:v>15.550380000000001</c:v>
                </c:pt>
                <c:pt idx="5933">
                  <c:v>15.553000000000001</c:v>
                </c:pt>
                <c:pt idx="5934">
                  <c:v>15.555619999999999</c:v>
                </c:pt>
                <c:pt idx="5935">
                  <c:v>15.558249999999999</c:v>
                </c:pt>
                <c:pt idx="5936">
                  <c:v>15.56087</c:v>
                </c:pt>
                <c:pt idx="5937">
                  <c:v>15.56349</c:v>
                </c:pt>
                <c:pt idx="5938">
                  <c:v>15.56611</c:v>
                </c:pt>
                <c:pt idx="5939">
                  <c:v>15.56873</c:v>
                </c:pt>
                <c:pt idx="5940">
                  <c:v>15.571350000000001</c:v>
                </c:pt>
                <c:pt idx="5941">
                  <c:v>15.573969999999999</c:v>
                </c:pt>
                <c:pt idx="5942">
                  <c:v>15.576599999999999</c:v>
                </c:pt>
                <c:pt idx="5943">
                  <c:v>15.579219999999999</c:v>
                </c:pt>
                <c:pt idx="5944">
                  <c:v>15.58184</c:v>
                </c:pt>
                <c:pt idx="5945">
                  <c:v>15.58446</c:v>
                </c:pt>
                <c:pt idx="5946">
                  <c:v>15.58708</c:v>
                </c:pt>
                <c:pt idx="5947">
                  <c:v>15.589700000000001</c:v>
                </c:pt>
                <c:pt idx="5948">
                  <c:v>15.59233</c:v>
                </c:pt>
                <c:pt idx="5949">
                  <c:v>15.594950000000001</c:v>
                </c:pt>
                <c:pt idx="5950">
                  <c:v>15.597569999999999</c:v>
                </c:pt>
                <c:pt idx="5951">
                  <c:v>15.60019</c:v>
                </c:pt>
                <c:pt idx="5952">
                  <c:v>15.60281</c:v>
                </c:pt>
                <c:pt idx="5953">
                  <c:v>15.60543</c:v>
                </c:pt>
                <c:pt idx="5954">
                  <c:v>15.60805</c:v>
                </c:pt>
                <c:pt idx="5955">
                  <c:v>15.610670000000001</c:v>
                </c:pt>
                <c:pt idx="5956">
                  <c:v>15.613300000000001</c:v>
                </c:pt>
                <c:pt idx="5957">
                  <c:v>15.615919999999999</c:v>
                </c:pt>
                <c:pt idx="5958">
                  <c:v>15.618539999999999</c:v>
                </c:pt>
                <c:pt idx="5959">
                  <c:v>15.62116</c:v>
                </c:pt>
                <c:pt idx="5960">
                  <c:v>15.62378</c:v>
                </c:pt>
                <c:pt idx="5961">
                  <c:v>15.6264</c:v>
                </c:pt>
                <c:pt idx="5962">
                  <c:v>15.62903</c:v>
                </c:pt>
                <c:pt idx="5963">
                  <c:v>15.63165</c:v>
                </c:pt>
                <c:pt idx="5964">
                  <c:v>15.634270000000001</c:v>
                </c:pt>
                <c:pt idx="5965">
                  <c:v>15.636889999999999</c:v>
                </c:pt>
                <c:pt idx="5966">
                  <c:v>15.63951</c:v>
                </c:pt>
                <c:pt idx="5967">
                  <c:v>15.64213</c:v>
                </c:pt>
                <c:pt idx="5968">
                  <c:v>15.64475</c:v>
                </c:pt>
                <c:pt idx="5969">
                  <c:v>15.64738</c:v>
                </c:pt>
                <c:pt idx="5970">
                  <c:v>15.65</c:v>
                </c:pt>
                <c:pt idx="5971">
                  <c:v>15.652620000000001</c:v>
                </c:pt>
                <c:pt idx="5972">
                  <c:v>15.655239999999999</c:v>
                </c:pt>
                <c:pt idx="5973">
                  <c:v>15.657859999999999</c:v>
                </c:pt>
                <c:pt idx="5974">
                  <c:v>15.66048</c:v>
                </c:pt>
                <c:pt idx="5975">
                  <c:v>15.6631</c:v>
                </c:pt>
                <c:pt idx="5976">
                  <c:v>15.66573</c:v>
                </c:pt>
                <c:pt idx="5977">
                  <c:v>15.66835</c:v>
                </c:pt>
                <c:pt idx="5978">
                  <c:v>15.670970000000001</c:v>
                </c:pt>
                <c:pt idx="5979">
                  <c:v>15.673590000000001</c:v>
                </c:pt>
                <c:pt idx="5980">
                  <c:v>15.676209999999999</c:v>
                </c:pt>
                <c:pt idx="5981">
                  <c:v>15.67883</c:v>
                </c:pt>
                <c:pt idx="5982">
                  <c:v>15.68145</c:v>
                </c:pt>
                <c:pt idx="5983">
                  <c:v>15.68408</c:v>
                </c:pt>
                <c:pt idx="5984">
                  <c:v>15.6867</c:v>
                </c:pt>
                <c:pt idx="5985">
                  <c:v>15.68932</c:v>
                </c:pt>
                <c:pt idx="5986">
                  <c:v>15.691940000000001</c:v>
                </c:pt>
                <c:pt idx="5987">
                  <c:v>15.694559999999999</c:v>
                </c:pt>
                <c:pt idx="5988">
                  <c:v>15.697179999999999</c:v>
                </c:pt>
                <c:pt idx="5989">
                  <c:v>15.6998</c:v>
                </c:pt>
                <c:pt idx="5990">
                  <c:v>15.70243</c:v>
                </c:pt>
                <c:pt idx="5991">
                  <c:v>15.70505</c:v>
                </c:pt>
                <c:pt idx="5992">
                  <c:v>15.70767</c:v>
                </c:pt>
                <c:pt idx="5993">
                  <c:v>15.710290000000001</c:v>
                </c:pt>
                <c:pt idx="5994">
                  <c:v>15.712910000000001</c:v>
                </c:pt>
                <c:pt idx="5995">
                  <c:v>15.715529999999999</c:v>
                </c:pt>
                <c:pt idx="5996">
                  <c:v>15.71815</c:v>
                </c:pt>
                <c:pt idx="5997">
                  <c:v>15.72078</c:v>
                </c:pt>
                <c:pt idx="5998">
                  <c:v>15.7234</c:v>
                </c:pt>
                <c:pt idx="5999">
                  <c:v>15.72602</c:v>
                </c:pt>
                <c:pt idx="6000">
                  <c:v>15.72864</c:v>
                </c:pt>
                <c:pt idx="6001">
                  <c:v>15.731260000000001</c:v>
                </c:pt>
                <c:pt idx="6002">
                  <c:v>15.733879999999999</c:v>
                </c:pt>
                <c:pt idx="6003">
                  <c:v>15.736499999999999</c:v>
                </c:pt>
                <c:pt idx="6004">
                  <c:v>15.739129999999999</c:v>
                </c:pt>
                <c:pt idx="6005">
                  <c:v>15.74175</c:v>
                </c:pt>
                <c:pt idx="6006">
                  <c:v>15.74437</c:v>
                </c:pt>
                <c:pt idx="6007">
                  <c:v>15.74699</c:v>
                </c:pt>
                <c:pt idx="6008">
                  <c:v>15.749610000000001</c:v>
                </c:pt>
                <c:pt idx="6009">
                  <c:v>15.752230000000001</c:v>
                </c:pt>
                <c:pt idx="6010">
                  <c:v>15.754849999999999</c:v>
                </c:pt>
                <c:pt idx="6011">
                  <c:v>15.757479999999999</c:v>
                </c:pt>
                <c:pt idx="6012">
                  <c:v>15.7601</c:v>
                </c:pt>
                <c:pt idx="6013">
                  <c:v>15.76272</c:v>
                </c:pt>
                <c:pt idx="6014">
                  <c:v>15.76534</c:v>
                </c:pt>
                <c:pt idx="6015">
                  <c:v>15.76796</c:v>
                </c:pt>
                <c:pt idx="6016">
                  <c:v>15.770580000000001</c:v>
                </c:pt>
                <c:pt idx="6017">
                  <c:v>15.773199999999999</c:v>
                </c:pt>
                <c:pt idx="6018">
                  <c:v>15.775829999999999</c:v>
                </c:pt>
                <c:pt idx="6019">
                  <c:v>15.778449999999999</c:v>
                </c:pt>
                <c:pt idx="6020">
                  <c:v>15.78107</c:v>
                </c:pt>
                <c:pt idx="6021">
                  <c:v>15.78369</c:v>
                </c:pt>
                <c:pt idx="6022">
                  <c:v>15.78631</c:v>
                </c:pt>
                <c:pt idx="6023">
                  <c:v>15.788930000000001</c:v>
                </c:pt>
                <c:pt idx="6024">
                  <c:v>15.791550000000001</c:v>
                </c:pt>
                <c:pt idx="6025">
                  <c:v>15.794180000000001</c:v>
                </c:pt>
                <c:pt idx="6026">
                  <c:v>15.796799999999999</c:v>
                </c:pt>
                <c:pt idx="6027">
                  <c:v>15.79942</c:v>
                </c:pt>
                <c:pt idx="6028">
                  <c:v>15.80204</c:v>
                </c:pt>
                <c:pt idx="6029">
                  <c:v>15.80466</c:v>
                </c:pt>
                <c:pt idx="6030">
                  <c:v>15.80728</c:v>
                </c:pt>
                <c:pt idx="6031">
                  <c:v>15.809900000000001</c:v>
                </c:pt>
                <c:pt idx="6032">
                  <c:v>15.812530000000001</c:v>
                </c:pt>
                <c:pt idx="6033">
                  <c:v>15.815149999999999</c:v>
                </c:pt>
                <c:pt idx="6034">
                  <c:v>15.817769999999999</c:v>
                </c:pt>
                <c:pt idx="6035">
                  <c:v>15.82039</c:v>
                </c:pt>
                <c:pt idx="6036">
                  <c:v>15.82301</c:v>
                </c:pt>
                <c:pt idx="6037">
                  <c:v>15.82563</c:v>
                </c:pt>
                <c:pt idx="6038">
                  <c:v>15.828250000000001</c:v>
                </c:pt>
                <c:pt idx="6039">
                  <c:v>15.830880000000001</c:v>
                </c:pt>
                <c:pt idx="6040">
                  <c:v>15.833500000000001</c:v>
                </c:pt>
                <c:pt idx="6041">
                  <c:v>15.836119999999999</c:v>
                </c:pt>
                <c:pt idx="6042">
                  <c:v>15.83874</c:v>
                </c:pt>
                <c:pt idx="6043">
                  <c:v>15.84136</c:v>
                </c:pt>
                <c:pt idx="6044">
                  <c:v>15.84398</c:v>
                </c:pt>
                <c:pt idx="6045">
                  <c:v>15.8466</c:v>
                </c:pt>
                <c:pt idx="6046">
                  <c:v>15.84923</c:v>
                </c:pt>
                <c:pt idx="6047">
                  <c:v>15.851850000000001</c:v>
                </c:pt>
                <c:pt idx="6048">
                  <c:v>15.854469999999999</c:v>
                </c:pt>
                <c:pt idx="6049">
                  <c:v>15.857089999999999</c:v>
                </c:pt>
                <c:pt idx="6050">
                  <c:v>15.85971</c:v>
                </c:pt>
                <c:pt idx="6051">
                  <c:v>15.86233</c:v>
                </c:pt>
                <c:pt idx="6052">
                  <c:v>15.86495</c:v>
                </c:pt>
                <c:pt idx="6053">
                  <c:v>15.86758</c:v>
                </c:pt>
                <c:pt idx="6054">
                  <c:v>15.870200000000001</c:v>
                </c:pt>
                <c:pt idx="6055">
                  <c:v>15.872820000000001</c:v>
                </c:pt>
                <c:pt idx="6056">
                  <c:v>15.875439999999999</c:v>
                </c:pt>
                <c:pt idx="6057">
                  <c:v>15.87806</c:v>
                </c:pt>
                <c:pt idx="6058">
                  <c:v>15.88068</c:v>
                </c:pt>
                <c:pt idx="6059">
                  <c:v>15.8833</c:v>
                </c:pt>
                <c:pt idx="6060">
                  <c:v>15.88593</c:v>
                </c:pt>
                <c:pt idx="6061">
                  <c:v>15.88855</c:v>
                </c:pt>
                <c:pt idx="6062">
                  <c:v>15.891170000000001</c:v>
                </c:pt>
                <c:pt idx="6063">
                  <c:v>15.893789999999999</c:v>
                </c:pt>
                <c:pt idx="6064">
                  <c:v>15.896409999999999</c:v>
                </c:pt>
                <c:pt idx="6065">
                  <c:v>15.89903</c:v>
                </c:pt>
                <c:pt idx="6066">
                  <c:v>15.90166</c:v>
                </c:pt>
                <c:pt idx="6067">
                  <c:v>15.90428</c:v>
                </c:pt>
                <c:pt idx="6068">
                  <c:v>15.9069</c:v>
                </c:pt>
                <c:pt idx="6069">
                  <c:v>15.909520000000001</c:v>
                </c:pt>
                <c:pt idx="6070">
                  <c:v>15.912140000000001</c:v>
                </c:pt>
                <c:pt idx="6071">
                  <c:v>15.914759999999999</c:v>
                </c:pt>
                <c:pt idx="6072">
                  <c:v>15.91738</c:v>
                </c:pt>
                <c:pt idx="6073">
                  <c:v>15.92</c:v>
                </c:pt>
                <c:pt idx="6074">
                  <c:v>15.92263</c:v>
                </c:pt>
                <c:pt idx="6075">
                  <c:v>15.92525</c:v>
                </c:pt>
                <c:pt idx="6076">
                  <c:v>15.92787</c:v>
                </c:pt>
                <c:pt idx="6077">
                  <c:v>15.930490000000001</c:v>
                </c:pt>
                <c:pt idx="6078">
                  <c:v>15.933109999999999</c:v>
                </c:pt>
                <c:pt idx="6079">
                  <c:v>15.93573</c:v>
                </c:pt>
                <c:pt idx="6080">
                  <c:v>15.938359999999999</c:v>
                </c:pt>
                <c:pt idx="6081">
                  <c:v>15.94098</c:v>
                </c:pt>
                <c:pt idx="6082">
                  <c:v>15.9436</c:v>
                </c:pt>
                <c:pt idx="6083">
                  <c:v>15.94622</c:v>
                </c:pt>
                <c:pt idx="6084">
                  <c:v>15.948840000000001</c:v>
                </c:pt>
                <c:pt idx="6085">
                  <c:v>15.951460000000001</c:v>
                </c:pt>
                <c:pt idx="6086">
                  <c:v>15.954079999999999</c:v>
                </c:pt>
                <c:pt idx="6087">
                  <c:v>15.956709999999999</c:v>
                </c:pt>
                <c:pt idx="6088">
                  <c:v>15.95933</c:v>
                </c:pt>
                <c:pt idx="6089">
                  <c:v>15.96195</c:v>
                </c:pt>
                <c:pt idx="6090">
                  <c:v>15.96457</c:v>
                </c:pt>
                <c:pt idx="6091">
                  <c:v>15.96719</c:v>
                </c:pt>
                <c:pt idx="6092">
                  <c:v>15.969810000000001</c:v>
                </c:pt>
                <c:pt idx="6093">
                  <c:v>15.972429999999999</c:v>
                </c:pt>
                <c:pt idx="6094">
                  <c:v>15.975059999999999</c:v>
                </c:pt>
                <c:pt idx="6095">
                  <c:v>15.977679999999999</c:v>
                </c:pt>
                <c:pt idx="6096">
                  <c:v>15.9803</c:v>
                </c:pt>
                <c:pt idx="6097">
                  <c:v>15.98292</c:v>
                </c:pt>
                <c:pt idx="6098">
                  <c:v>15.98554</c:v>
                </c:pt>
                <c:pt idx="6099">
                  <c:v>15.988160000000001</c:v>
                </c:pt>
                <c:pt idx="6100">
                  <c:v>15.990780000000001</c:v>
                </c:pt>
                <c:pt idx="6101">
                  <c:v>15.993410000000001</c:v>
                </c:pt>
                <c:pt idx="6102">
                  <c:v>15.996029999999999</c:v>
                </c:pt>
                <c:pt idx="6103">
                  <c:v>15.99865</c:v>
                </c:pt>
                <c:pt idx="6104">
                  <c:v>16.001270000000002</c:v>
                </c:pt>
                <c:pt idx="6105">
                  <c:v>16.003889999999998</c:v>
                </c:pt>
                <c:pt idx="6106">
                  <c:v>16.006509999999999</c:v>
                </c:pt>
                <c:pt idx="6107">
                  <c:v>16.009129999999999</c:v>
                </c:pt>
                <c:pt idx="6108">
                  <c:v>16.011749999999999</c:v>
                </c:pt>
                <c:pt idx="6109">
                  <c:v>16.014379999999999</c:v>
                </c:pt>
                <c:pt idx="6110">
                  <c:v>16.016999999999999</c:v>
                </c:pt>
                <c:pt idx="6111">
                  <c:v>16.01962</c:v>
                </c:pt>
                <c:pt idx="6112">
                  <c:v>16.02224</c:v>
                </c:pt>
                <c:pt idx="6113">
                  <c:v>16.02486</c:v>
                </c:pt>
                <c:pt idx="6114">
                  <c:v>16.027480000000001</c:v>
                </c:pt>
                <c:pt idx="6115">
                  <c:v>16.030110000000001</c:v>
                </c:pt>
                <c:pt idx="6116">
                  <c:v>16.032730000000001</c:v>
                </c:pt>
                <c:pt idx="6117">
                  <c:v>16.035350000000001</c:v>
                </c:pt>
                <c:pt idx="6118">
                  <c:v>16.037970000000001</c:v>
                </c:pt>
                <c:pt idx="6119">
                  <c:v>16.040590000000002</c:v>
                </c:pt>
                <c:pt idx="6120">
                  <c:v>16.043209999999998</c:v>
                </c:pt>
                <c:pt idx="6121">
                  <c:v>16.045829999999999</c:v>
                </c:pt>
                <c:pt idx="6122">
                  <c:v>16.048459999999999</c:v>
                </c:pt>
                <c:pt idx="6123">
                  <c:v>16.051079999999999</c:v>
                </c:pt>
                <c:pt idx="6124">
                  <c:v>16.053699999999999</c:v>
                </c:pt>
                <c:pt idx="6125">
                  <c:v>16.056319999999999</c:v>
                </c:pt>
                <c:pt idx="6126">
                  <c:v>16.05894</c:v>
                </c:pt>
                <c:pt idx="6127">
                  <c:v>16.06156</c:v>
                </c:pt>
                <c:pt idx="6128">
                  <c:v>16.06418</c:v>
                </c:pt>
                <c:pt idx="6129">
                  <c:v>16.066800000000001</c:v>
                </c:pt>
                <c:pt idx="6130">
                  <c:v>16.069430000000001</c:v>
                </c:pt>
                <c:pt idx="6131">
                  <c:v>16.072050000000001</c:v>
                </c:pt>
                <c:pt idx="6132">
                  <c:v>16.074670000000001</c:v>
                </c:pt>
                <c:pt idx="6133">
                  <c:v>16.077290000000001</c:v>
                </c:pt>
                <c:pt idx="6134">
                  <c:v>16.079910000000002</c:v>
                </c:pt>
                <c:pt idx="6135">
                  <c:v>16.082529999999998</c:v>
                </c:pt>
                <c:pt idx="6136">
                  <c:v>16.085159999999998</c:v>
                </c:pt>
                <c:pt idx="6137">
                  <c:v>16.087779999999999</c:v>
                </c:pt>
                <c:pt idx="6138">
                  <c:v>16.090399999999999</c:v>
                </c:pt>
                <c:pt idx="6139">
                  <c:v>16.093019999999999</c:v>
                </c:pt>
                <c:pt idx="6140">
                  <c:v>16.09564</c:v>
                </c:pt>
                <c:pt idx="6141">
                  <c:v>16.09826</c:v>
                </c:pt>
                <c:pt idx="6142">
                  <c:v>16.10088</c:v>
                </c:pt>
                <c:pt idx="6143">
                  <c:v>16.10351</c:v>
                </c:pt>
                <c:pt idx="6144">
                  <c:v>16.10613</c:v>
                </c:pt>
                <c:pt idx="6145">
                  <c:v>16.108750000000001</c:v>
                </c:pt>
                <c:pt idx="6146">
                  <c:v>16.111370000000001</c:v>
                </c:pt>
                <c:pt idx="6147">
                  <c:v>16.113990000000001</c:v>
                </c:pt>
                <c:pt idx="6148">
                  <c:v>16.116610000000001</c:v>
                </c:pt>
                <c:pt idx="6149">
                  <c:v>16.119230000000002</c:v>
                </c:pt>
                <c:pt idx="6150">
                  <c:v>16.121860000000002</c:v>
                </c:pt>
                <c:pt idx="6151">
                  <c:v>16.124479999999998</c:v>
                </c:pt>
                <c:pt idx="6152">
                  <c:v>16.127099999999999</c:v>
                </c:pt>
                <c:pt idx="6153">
                  <c:v>16.129719999999999</c:v>
                </c:pt>
                <c:pt idx="6154">
                  <c:v>16.132339999999999</c:v>
                </c:pt>
                <c:pt idx="6155">
                  <c:v>16.13496</c:v>
                </c:pt>
                <c:pt idx="6156">
                  <c:v>16.13758</c:v>
                </c:pt>
                <c:pt idx="6157">
                  <c:v>16.14021</c:v>
                </c:pt>
                <c:pt idx="6158">
                  <c:v>16.14283</c:v>
                </c:pt>
                <c:pt idx="6159">
                  <c:v>16.14545</c:v>
                </c:pt>
                <c:pt idx="6160">
                  <c:v>16.148070000000001</c:v>
                </c:pt>
                <c:pt idx="6161">
                  <c:v>16.150690000000001</c:v>
                </c:pt>
                <c:pt idx="6162">
                  <c:v>16.153310000000001</c:v>
                </c:pt>
                <c:pt idx="6163">
                  <c:v>16.155940000000001</c:v>
                </c:pt>
                <c:pt idx="6164">
                  <c:v>16.158560000000001</c:v>
                </c:pt>
                <c:pt idx="6165">
                  <c:v>16.161180000000002</c:v>
                </c:pt>
                <c:pt idx="6166">
                  <c:v>16.163799999999998</c:v>
                </c:pt>
                <c:pt idx="6167">
                  <c:v>16.166419999999999</c:v>
                </c:pt>
                <c:pt idx="6168">
                  <c:v>16.169039999999999</c:v>
                </c:pt>
                <c:pt idx="6169">
                  <c:v>16.171659999999999</c:v>
                </c:pt>
                <c:pt idx="6170">
                  <c:v>16.17428</c:v>
                </c:pt>
                <c:pt idx="6171">
                  <c:v>16.176909999999999</c:v>
                </c:pt>
                <c:pt idx="6172">
                  <c:v>16.17953</c:v>
                </c:pt>
                <c:pt idx="6173">
                  <c:v>16.18215</c:v>
                </c:pt>
                <c:pt idx="6174">
                  <c:v>16.18477</c:v>
                </c:pt>
                <c:pt idx="6175">
                  <c:v>16.187390000000001</c:v>
                </c:pt>
                <c:pt idx="6176">
                  <c:v>16.190010000000001</c:v>
                </c:pt>
                <c:pt idx="6177">
                  <c:v>16.192630000000001</c:v>
                </c:pt>
                <c:pt idx="6178">
                  <c:v>16.195260000000001</c:v>
                </c:pt>
                <c:pt idx="6179">
                  <c:v>16.197880000000001</c:v>
                </c:pt>
                <c:pt idx="6180">
                  <c:v>16.200500000000002</c:v>
                </c:pt>
                <c:pt idx="6181">
                  <c:v>16.203119999999998</c:v>
                </c:pt>
                <c:pt idx="6182">
                  <c:v>16.205739999999999</c:v>
                </c:pt>
                <c:pt idx="6183">
                  <c:v>16.208359999999999</c:v>
                </c:pt>
                <c:pt idx="6184">
                  <c:v>16.210989999999999</c:v>
                </c:pt>
                <c:pt idx="6185">
                  <c:v>16.213609999999999</c:v>
                </c:pt>
                <c:pt idx="6186">
                  <c:v>16.216229999999999</c:v>
                </c:pt>
                <c:pt idx="6187">
                  <c:v>16.21885</c:v>
                </c:pt>
                <c:pt idx="6188">
                  <c:v>16.22147</c:v>
                </c:pt>
                <c:pt idx="6189">
                  <c:v>16.22409</c:v>
                </c:pt>
                <c:pt idx="6190">
                  <c:v>16.226710000000001</c:v>
                </c:pt>
                <c:pt idx="6191">
                  <c:v>16.229340000000001</c:v>
                </c:pt>
                <c:pt idx="6192">
                  <c:v>16.231960000000001</c:v>
                </c:pt>
                <c:pt idx="6193">
                  <c:v>16.234580000000001</c:v>
                </c:pt>
                <c:pt idx="6194">
                  <c:v>16.237200000000001</c:v>
                </c:pt>
                <c:pt idx="6195">
                  <c:v>16.239820000000002</c:v>
                </c:pt>
                <c:pt idx="6196">
                  <c:v>16.242439999999998</c:v>
                </c:pt>
                <c:pt idx="6197">
                  <c:v>16.245059999999999</c:v>
                </c:pt>
                <c:pt idx="6198">
                  <c:v>16.247679999999999</c:v>
                </c:pt>
                <c:pt idx="6199">
                  <c:v>16.250309999999999</c:v>
                </c:pt>
                <c:pt idx="6200">
                  <c:v>16.252929999999999</c:v>
                </c:pt>
                <c:pt idx="6201">
                  <c:v>16.255549999999999</c:v>
                </c:pt>
                <c:pt idx="6202">
                  <c:v>16.25817</c:v>
                </c:pt>
                <c:pt idx="6203">
                  <c:v>16.26079</c:v>
                </c:pt>
                <c:pt idx="6204">
                  <c:v>16.26341</c:v>
                </c:pt>
                <c:pt idx="6205">
                  <c:v>16.26604</c:v>
                </c:pt>
                <c:pt idx="6206">
                  <c:v>16.268660000000001</c:v>
                </c:pt>
                <c:pt idx="6207">
                  <c:v>16.271280000000001</c:v>
                </c:pt>
                <c:pt idx="6208">
                  <c:v>16.273900000000001</c:v>
                </c:pt>
                <c:pt idx="6209">
                  <c:v>16.276520000000001</c:v>
                </c:pt>
                <c:pt idx="6210">
                  <c:v>16.279140000000002</c:v>
                </c:pt>
                <c:pt idx="6211">
                  <c:v>16.281759999999998</c:v>
                </c:pt>
                <c:pt idx="6212">
                  <c:v>16.284389999999998</c:v>
                </c:pt>
                <c:pt idx="6213">
                  <c:v>16.287009999999999</c:v>
                </c:pt>
                <c:pt idx="6214">
                  <c:v>16.289629999999999</c:v>
                </c:pt>
                <c:pt idx="6215">
                  <c:v>16.292249999999999</c:v>
                </c:pt>
                <c:pt idx="6216">
                  <c:v>16.29487</c:v>
                </c:pt>
                <c:pt idx="6217">
                  <c:v>16.29749</c:v>
                </c:pt>
                <c:pt idx="6218">
                  <c:v>16.30011</c:v>
                </c:pt>
                <c:pt idx="6219">
                  <c:v>16.30273</c:v>
                </c:pt>
                <c:pt idx="6220">
                  <c:v>16.30536</c:v>
                </c:pt>
                <c:pt idx="6221">
                  <c:v>16.307980000000001</c:v>
                </c:pt>
                <c:pt idx="6222">
                  <c:v>16.310600000000001</c:v>
                </c:pt>
                <c:pt idx="6223">
                  <c:v>16.313220000000001</c:v>
                </c:pt>
                <c:pt idx="6224">
                  <c:v>16.315840000000001</c:v>
                </c:pt>
                <c:pt idx="6225">
                  <c:v>16.318460000000002</c:v>
                </c:pt>
                <c:pt idx="6226">
                  <c:v>16.321079999999998</c:v>
                </c:pt>
                <c:pt idx="6227">
                  <c:v>16.323709999999998</c:v>
                </c:pt>
                <c:pt idx="6228">
                  <c:v>16.326329999999999</c:v>
                </c:pt>
                <c:pt idx="6229">
                  <c:v>16.328949999999999</c:v>
                </c:pt>
                <c:pt idx="6230">
                  <c:v>16.331569999999999</c:v>
                </c:pt>
                <c:pt idx="6231">
                  <c:v>16.33419</c:v>
                </c:pt>
                <c:pt idx="6232">
                  <c:v>16.33681</c:v>
                </c:pt>
                <c:pt idx="6233">
                  <c:v>16.33944</c:v>
                </c:pt>
                <c:pt idx="6234">
                  <c:v>16.34206</c:v>
                </c:pt>
                <c:pt idx="6235">
                  <c:v>16.34468</c:v>
                </c:pt>
                <c:pt idx="6236">
                  <c:v>16.347300000000001</c:v>
                </c:pt>
                <c:pt idx="6237">
                  <c:v>16.349920000000001</c:v>
                </c:pt>
                <c:pt idx="6238">
                  <c:v>16.352540000000001</c:v>
                </c:pt>
                <c:pt idx="6239">
                  <c:v>16.355160000000001</c:v>
                </c:pt>
                <c:pt idx="6240">
                  <c:v>16.357790000000001</c:v>
                </c:pt>
                <c:pt idx="6241">
                  <c:v>16.360410000000002</c:v>
                </c:pt>
                <c:pt idx="6242">
                  <c:v>16.363029999999998</c:v>
                </c:pt>
                <c:pt idx="6243">
                  <c:v>16.365649999999999</c:v>
                </c:pt>
                <c:pt idx="6244">
                  <c:v>16.368269999999999</c:v>
                </c:pt>
                <c:pt idx="6245">
                  <c:v>16.370889999999999</c:v>
                </c:pt>
                <c:pt idx="6246">
                  <c:v>16.37351</c:v>
                </c:pt>
                <c:pt idx="6247">
                  <c:v>16.37613</c:v>
                </c:pt>
                <c:pt idx="6248">
                  <c:v>16.37876</c:v>
                </c:pt>
                <c:pt idx="6249">
                  <c:v>16.38138</c:v>
                </c:pt>
                <c:pt idx="6250">
                  <c:v>16.384</c:v>
                </c:pt>
                <c:pt idx="6251">
                  <c:v>16.386620000000001</c:v>
                </c:pt>
                <c:pt idx="6252">
                  <c:v>16.389240000000001</c:v>
                </c:pt>
                <c:pt idx="6253">
                  <c:v>16.391860000000001</c:v>
                </c:pt>
                <c:pt idx="6254">
                  <c:v>16.394490000000001</c:v>
                </c:pt>
                <c:pt idx="6255">
                  <c:v>16.397110000000001</c:v>
                </c:pt>
                <c:pt idx="6256">
                  <c:v>16.399730000000002</c:v>
                </c:pt>
                <c:pt idx="6257">
                  <c:v>16.402349999999998</c:v>
                </c:pt>
                <c:pt idx="6258">
                  <c:v>16.404969999999999</c:v>
                </c:pt>
                <c:pt idx="6259">
                  <c:v>16.407589999999999</c:v>
                </c:pt>
                <c:pt idx="6260">
                  <c:v>16.410209999999999</c:v>
                </c:pt>
                <c:pt idx="6261">
                  <c:v>16.412839999999999</c:v>
                </c:pt>
                <c:pt idx="6262">
                  <c:v>16.415459999999999</c:v>
                </c:pt>
                <c:pt idx="6263">
                  <c:v>16.41808</c:v>
                </c:pt>
                <c:pt idx="6264">
                  <c:v>16.4207</c:v>
                </c:pt>
                <c:pt idx="6265">
                  <c:v>16.42332</c:v>
                </c:pt>
                <c:pt idx="6266">
                  <c:v>16.425940000000001</c:v>
                </c:pt>
                <c:pt idx="6267">
                  <c:v>16.428560000000001</c:v>
                </c:pt>
                <c:pt idx="6268">
                  <c:v>16.431190000000001</c:v>
                </c:pt>
                <c:pt idx="6269">
                  <c:v>16.433810000000001</c:v>
                </c:pt>
                <c:pt idx="6270">
                  <c:v>16.436430000000001</c:v>
                </c:pt>
                <c:pt idx="6271">
                  <c:v>16.439050000000002</c:v>
                </c:pt>
                <c:pt idx="6272">
                  <c:v>16.441669999999998</c:v>
                </c:pt>
                <c:pt idx="6273">
                  <c:v>16.444289999999999</c:v>
                </c:pt>
                <c:pt idx="6274">
                  <c:v>16.446909999999999</c:v>
                </c:pt>
                <c:pt idx="6275">
                  <c:v>16.449539999999999</c:v>
                </c:pt>
                <c:pt idx="6276">
                  <c:v>16.452159999999999</c:v>
                </c:pt>
                <c:pt idx="6277">
                  <c:v>16.45478</c:v>
                </c:pt>
                <c:pt idx="6278">
                  <c:v>16.4574</c:v>
                </c:pt>
                <c:pt idx="6279">
                  <c:v>16.46002</c:v>
                </c:pt>
                <c:pt idx="6280">
                  <c:v>16.46264</c:v>
                </c:pt>
                <c:pt idx="6281">
                  <c:v>16.46527</c:v>
                </c:pt>
                <c:pt idx="6282">
                  <c:v>16.467890000000001</c:v>
                </c:pt>
                <c:pt idx="6283">
                  <c:v>16.470510000000001</c:v>
                </c:pt>
                <c:pt idx="6284">
                  <c:v>16.473130000000001</c:v>
                </c:pt>
                <c:pt idx="6285">
                  <c:v>16.475750000000001</c:v>
                </c:pt>
                <c:pt idx="6286">
                  <c:v>16.478370000000002</c:v>
                </c:pt>
                <c:pt idx="6287">
                  <c:v>16.480989999999998</c:v>
                </c:pt>
                <c:pt idx="6288">
                  <c:v>16.483609999999999</c:v>
                </c:pt>
                <c:pt idx="6289">
                  <c:v>16.486239999999999</c:v>
                </c:pt>
                <c:pt idx="6290">
                  <c:v>16.488859999999999</c:v>
                </c:pt>
                <c:pt idx="6291">
                  <c:v>16.491479999999999</c:v>
                </c:pt>
                <c:pt idx="6292">
                  <c:v>16.4941</c:v>
                </c:pt>
                <c:pt idx="6293">
                  <c:v>16.49672</c:v>
                </c:pt>
                <c:pt idx="6294">
                  <c:v>16.49934</c:v>
                </c:pt>
                <c:pt idx="6295">
                  <c:v>16.50196</c:v>
                </c:pt>
                <c:pt idx="6296">
                  <c:v>16.50459</c:v>
                </c:pt>
                <c:pt idx="6297">
                  <c:v>16.507210000000001</c:v>
                </c:pt>
                <c:pt idx="6298">
                  <c:v>16.509830000000001</c:v>
                </c:pt>
                <c:pt idx="6299">
                  <c:v>16.512450000000001</c:v>
                </c:pt>
                <c:pt idx="6300">
                  <c:v>16.515070000000001</c:v>
                </c:pt>
                <c:pt idx="6301">
                  <c:v>16.517690000000002</c:v>
                </c:pt>
                <c:pt idx="6302">
                  <c:v>16.520320000000002</c:v>
                </c:pt>
                <c:pt idx="6303">
                  <c:v>16.522939999999998</c:v>
                </c:pt>
                <c:pt idx="6304">
                  <c:v>16.525559999999999</c:v>
                </c:pt>
                <c:pt idx="6305">
                  <c:v>16.528179999999999</c:v>
                </c:pt>
                <c:pt idx="6306">
                  <c:v>16.530799999999999</c:v>
                </c:pt>
                <c:pt idx="6307">
                  <c:v>16.53342</c:v>
                </c:pt>
                <c:pt idx="6308">
                  <c:v>16.53604</c:v>
                </c:pt>
                <c:pt idx="6309">
                  <c:v>16.53867</c:v>
                </c:pt>
                <c:pt idx="6310">
                  <c:v>16.54129</c:v>
                </c:pt>
                <c:pt idx="6311">
                  <c:v>16.54391</c:v>
                </c:pt>
                <c:pt idx="6312">
                  <c:v>16.546530000000001</c:v>
                </c:pt>
                <c:pt idx="6313">
                  <c:v>16.549150000000001</c:v>
                </c:pt>
                <c:pt idx="6314">
                  <c:v>16.551770000000001</c:v>
                </c:pt>
                <c:pt idx="6315">
                  <c:v>16.554390000000001</c:v>
                </c:pt>
                <c:pt idx="6316">
                  <c:v>16.557009999999998</c:v>
                </c:pt>
                <c:pt idx="6317">
                  <c:v>16.559640000000002</c:v>
                </c:pt>
                <c:pt idx="6318">
                  <c:v>16.562259999999998</c:v>
                </c:pt>
                <c:pt idx="6319">
                  <c:v>16.564879999999999</c:v>
                </c:pt>
                <c:pt idx="6320">
                  <c:v>16.567499999999999</c:v>
                </c:pt>
                <c:pt idx="6321">
                  <c:v>16.570119999999999</c:v>
                </c:pt>
                <c:pt idx="6322">
                  <c:v>16.57274</c:v>
                </c:pt>
                <c:pt idx="6323">
                  <c:v>16.575369999999999</c:v>
                </c:pt>
                <c:pt idx="6324">
                  <c:v>16.57799</c:v>
                </c:pt>
                <c:pt idx="6325">
                  <c:v>16.58061</c:v>
                </c:pt>
                <c:pt idx="6326">
                  <c:v>16.58323</c:v>
                </c:pt>
                <c:pt idx="6327">
                  <c:v>16.585850000000001</c:v>
                </c:pt>
                <c:pt idx="6328">
                  <c:v>16.588470000000001</c:v>
                </c:pt>
                <c:pt idx="6329">
                  <c:v>16.591090000000001</c:v>
                </c:pt>
                <c:pt idx="6330">
                  <c:v>16.593720000000001</c:v>
                </c:pt>
                <c:pt idx="6331">
                  <c:v>16.596340000000001</c:v>
                </c:pt>
                <c:pt idx="6332">
                  <c:v>16.598960000000002</c:v>
                </c:pt>
                <c:pt idx="6333">
                  <c:v>16.601579999999998</c:v>
                </c:pt>
                <c:pt idx="6334">
                  <c:v>16.604199999999999</c:v>
                </c:pt>
                <c:pt idx="6335">
                  <c:v>16.606819999999999</c:v>
                </c:pt>
                <c:pt idx="6336">
                  <c:v>16.609439999999999</c:v>
                </c:pt>
                <c:pt idx="6337">
                  <c:v>16.61206</c:v>
                </c:pt>
                <c:pt idx="6338">
                  <c:v>16.61469</c:v>
                </c:pt>
                <c:pt idx="6339">
                  <c:v>16.61731</c:v>
                </c:pt>
                <c:pt idx="6340">
                  <c:v>16.61993</c:v>
                </c:pt>
                <c:pt idx="6341">
                  <c:v>16.62255</c:v>
                </c:pt>
                <c:pt idx="6342">
                  <c:v>16.625170000000001</c:v>
                </c:pt>
                <c:pt idx="6343">
                  <c:v>16.627790000000001</c:v>
                </c:pt>
                <c:pt idx="6344">
                  <c:v>16.630410000000001</c:v>
                </c:pt>
                <c:pt idx="6345">
                  <c:v>16.633040000000001</c:v>
                </c:pt>
                <c:pt idx="6346">
                  <c:v>16.635660000000001</c:v>
                </c:pt>
                <c:pt idx="6347">
                  <c:v>16.638280000000002</c:v>
                </c:pt>
                <c:pt idx="6348">
                  <c:v>16.640899999999998</c:v>
                </c:pt>
                <c:pt idx="6349">
                  <c:v>16.643519999999999</c:v>
                </c:pt>
                <c:pt idx="6350">
                  <c:v>16.646139999999999</c:v>
                </c:pt>
                <c:pt idx="6351">
                  <c:v>16.648769999999999</c:v>
                </c:pt>
                <c:pt idx="6352">
                  <c:v>16.651389999999999</c:v>
                </c:pt>
                <c:pt idx="6353">
                  <c:v>16.65401</c:v>
                </c:pt>
                <c:pt idx="6354">
                  <c:v>16.65663</c:v>
                </c:pt>
                <c:pt idx="6355">
                  <c:v>16.65925</c:v>
                </c:pt>
                <c:pt idx="6356">
                  <c:v>16.66187</c:v>
                </c:pt>
                <c:pt idx="6357">
                  <c:v>16.664490000000001</c:v>
                </c:pt>
                <c:pt idx="6358">
                  <c:v>16.667120000000001</c:v>
                </c:pt>
                <c:pt idx="6359">
                  <c:v>16.669740000000001</c:v>
                </c:pt>
                <c:pt idx="6360">
                  <c:v>16.672360000000001</c:v>
                </c:pt>
                <c:pt idx="6361">
                  <c:v>16.674980000000001</c:v>
                </c:pt>
                <c:pt idx="6362">
                  <c:v>16.677600000000002</c:v>
                </c:pt>
                <c:pt idx="6363">
                  <c:v>16.680219999999998</c:v>
                </c:pt>
                <c:pt idx="6364">
                  <c:v>16.682839999999999</c:v>
                </c:pt>
                <c:pt idx="6365">
                  <c:v>16.685459999999999</c:v>
                </c:pt>
                <c:pt idx="6366">
                  <c:v>16.688089999999999</c:v>
                </c:pt>
                <c:pt idx="6367">
                  <c:v>16.690709999999999</c:v>
                </c:pt>
                <c:pt idx="6368">
                  <c:v>16.69333</c:v>
                </c:pt>
                <c:pt idx="6369">
                  <c:v>16.69595</c:v>
                </c:pt>
                <c:pt idx="6370">
                  <c:v>16.69857</c:v>
                </c:pt>
                <c:pt idx="6371">
                  <c:v>16.70119</c:v>
                </c:pt>
                <c:pt idx="6372">
                  <c:v>16.70382</c:v>
                </c:pt>
                <c:pt idx="6373">
                  <c:v>16.706440000000001</c:v>
                </c:pt>
                <c:pt idx="6374">
                  <c:v>16.709060000000001</c:v>
                </c:pt>
                <c:pt idx="6375">
                  <c:v>16.711680000000001</c:v>
                </c:pt>
                <c:pt idx="6376">
                  <c:v>16.714300000000001</c:v>
                </c:pt>
                <c:pt idx="6377">
                  <c:v>16.716919999999998</c:v>
                </c:pt>
                <c:pt idx="6378">
                  <c:v>16.719539999999999</c:v>
                </c:pt>
                <c:pt idx="6379">
                  <c:v>16.722169999999998</c:v>
                </c:pt>
                <c:pt idx="6380">
                  <c:v>16.724789999999999</c:v>
                </c:pt>
                <c:pt idx="6381">
                  <c:v>16.727409999999999</c:v>
                </c:pt>
                <c:pt idx="6382">
                  <c:v>16.730029999999999</c:v>
                </c:pt>
                <c:pt idx="6383">
                  <c:v>16.73265</c:v>
                </c:pt>
                <c:pt idx="6384">
                  <c:v>16.73527</c:v>
                </c:pt>
                <c:pt idx="6385">
                  <c:v>16.73789</c:v>
                </c:pt>
                <c:pt idx="6386">
                  <c:v>16.74052</c:v>
                </c:pt>
                <c:pt idx="6387">
                  <c:v>16.74314</c:v>
                </c:pt>
                <c:pt idx="6388">
                  <c:v>16.745760000000001</c:v>
                </c:pt>
                <c:pt idx="6389">
                  <c:v>16.748380000000001</c:v>
                </c:pt>
                <c:pt idx="6390">
                  <c:v>16.751000000000001</c:v>
                </c:pt>
                <c:pt idx="6391">
                  <c:v>16.753620000000002</c:v>
                </c:pt>
                <c:pt idx="6392">
                  <c:v>16.756239999999998</c:v>
                </c:pt>
                <c:pt idx="6393">
                  <c:v>16.758870000000002</c:v>
                </c:pt>
                <c:pt idx="6394">
                  <c:v>16.761489999999998</c:v>
                </c:pt>
                <c:pt idx="6395">
                  <c:v>16.764109999999999</c:v>
                </c:pt>
                <c:pt idx="6396">
                  <c:v>16.766729999999999</c:v>
                </c:pt>
                <c:pt idx="6397">
                  <c:v>16.769349999999999</c:v>
                </c:pt>
                <c:pt idx="6398">
                  <c:v>16.77197</c:v>
                </c:pt>
                <c:pt idx="6399">
                  <c:v>16.7746</c:v>
                </c:pt>
                <c:pt idx="6400">
                  <c:v>16.77722</c:v>
                </c:pt>
                <c:pt idx="6401">
                  <c:v>16.77984</c:v>
                </c:pt>
                <c:pt idx="6402">
                  <c:v>16.78246</c:v>
                </c:pt>
                <c:pt idx="6403">
                  <c:v>16.785080000000001</c:v>
                </c:pt>
                <c:pt idx="6404">
                  <c:v>16.787700000000001</c:v>
                </c:pt>
                <c:pt idx="6405">
                  <c:v>16.790320000000001</c:v>
                </c:pt>
                <c:pt idx="6406">
                  <c:v>16.792940000000002</c:v>
                </c:pt>
                <c:pt idx="6407">
                  <c:v>16.795570000000001</c:v>
                </c:pt>
                <c:pt idx="6408">
                  <c:v>16.798190000000002</c:v>
                </c:pt>
                <c:pt idx="6409">
                  <c:v>16.800809999999998</c:v>
                </c:pt>
                <c:pt idx="6410">
                  <c:v>16.803429999999999</c:v>
                </c:pt>
                <c:pt idx="6411">
                  <c:v>16.806049999999999</c:v>
                </c:pt>
                <c:pt idx="6412">
                  <c:v>16.808669999999999</c:v>
                </c:pt>
                <c:pt idx="6413">
                  <c:v>16.81129</c:v>
                </c:pt>
                <c:pt idx="6414">
                  <c:v>16.81392</c:v>
                </c:pt>
                <c:pt idx="6415">
                  <c:v>16.81654</c:v>
                </c:pt>
                <c:pt idx="6416">
                  <c:v>16.81916</c:v>
                </c:pt>
                <c:pt idx="6417">
                  <c:v>16.82178</c:v>
                </c:pt>
                <c:pt idx="6418">
                  <c:v>16.824400000000001</c:v>
                </c:pt>
                <c:pt idx="6419">
                  <c:v>16.827020000000001</c:v>
                </c:pt>
                <c:pt idx="6420">
                  <c:v>16.829650000000001</c:v>
                </c:pt>
                <c:pt idx="6421">
                  <c:v>16.832270000000001</c:v>
                </c:pt>
                <c:pt idx="6422">
                  <c:v>16.834890000000001</c:v>
                </c:pt>
                <c:pt idx="6423">
                  <c:v>16.837510000000002</c:v>
                </c:pt>
                <c:pt idx="6424">
                  <c:v>16.840129999999998</c:v>
                </c:pt>
                <c:pt idx="6425">
                  <c:v>16.842749999999999</c:v>
                </c:pt>
                <c:pt idx="6426">
                  <c:v>16.845369999999999</c:v>
                </c:pt>
                <c:pt idx="6427">
                  <c:v>16.847989999999999</c:v>
                </c:pt>
                <c:pt idx="6428">
                  <c:v>16.850619999999999</c:v>
                </c:pt>
                <c:pt idx="6429">
                  <c:v>16.85324</c:v>
                </c:pt>
                <c:pt idx="6430">
                  <c:v>16.85586</c:v>
                </c:pt>
                <c:pt idx="6431">
                  <c:v>16.85848</c:v>
                </c:pt>
                <c:pt idx="6432">
                  <c:v>16.8611</c:v>
                </c:pt>
                <c:pt idx="6433">
                  <c:v>16.863720000000001</c:v>
                </c:pt>
                <c:pt idx="6434">
                  <c:v>16.866340000000001</c:v>
                </c:pt>
                <c:pt idx="6435">
                  <c:v>16.868970000000001</c:v>
                </c:pt>
                <c:pt idx="6436">
                  <c:v>16.871590000000001</c:v>
                </c:pt>
                <c:pt idx="6437">
                  <c:v>16.874210000000001</c:v>
                </c:pt>
                <c:pt idx="6438">
                  <c:v>16.876830000000002</c:v>
                </c:pt>
                <c:pt idx="6439">
                  <c:v>16.879449999999999</c:v>
                </c:pt>
                <c:pt idx="6440">
                  <c:v>16.882069999999999</c:v>
                </c:pt>
                <c:pt idx="6441">
                  <c:v>16.884699999999999</c:v>
                </c:pt>
                <c:pt idx="6442">
                  <c:v>16.887319999999999</c:v>
                </c:pt>
                <c:pt idx="6443">
                  <c:v>16.889939999999999</c:v>
                </c:pt>
                <c:pt idx="6444">
                  <c:v>16.89256</c:v>
                </c:pt>
                <c:pt idx="6445">
                  <c:v>16.89518</c:v>
                </c:pt>
                <c:pt idx="6446">
                  <c:v>16.8978</c:v>
                </c:pt>
                <c:pt idx="6447">
                  <c:v>16.90042</c:v>
                </c:pt>
                <c:pt idx="6448">
                  <c:v>16.90305</c:v>
                </c:pt>
                <c:pt idx="6449">
                  <c:v>16.905670000000001</c:v>
                </c:pt>
                <c:pt idx="6450">
                  <c:v>16.908290000000001</c:v>
                </c:pt>
                <c:pt idx="6451">
                  <c:v>16.910910000000001</c:v>
                </c:pt>
                <c:pt idx="6452">
                  <c:v>16.913530000000002</c:v>
                </c:pt>
                <c:pt idx="6453">
                  <c:v>16.916149999999998</c:v>
                </c:pt>
                <c:pt idx="6454">
                  <c:v>16.918769999999999</c:v>
                </c:pt>
                <c:pt idx="6455">
                  <c:v>16.921389999999999</c:v>
                </c:pt>
                <c:pt idx="6456">
                  <c:v>16.924019999999999</c:v>
                </c:pt>
                <c:pt idx="6457">
                  <c:v>16.926639999999999</c:v>
                </c:pt>
                <c:pt idx="6458">
                  <c:v>16.929259999999999</c:v>
                </c:pt>
                <c:pt idx="6459">
                  <c:v>16.93188</c:v>
                </c:pt>
                <c:pt idx="6460">
                  <c:v>16.9345</c:v>
                </c:pt>
                <c:pt idx="6461">
                  <c:v>16.93712</c:v>
                </c:pt>
                <c:pt idx="6462">
                  <c:v>16.93974</c:v>
                </c:pt>
                <c:pt idx="6463">
                  <c:v>16.94237</c:v>
                </c:pt>
                <c:pt idx="6464">
                  <c:v>16.944990000000001</c:v>
                </c:pt>
                <c:pt idx="6465">
                  <c:v>16.947610000000001</c:v>
                </c:pt>
                <c:pt idx="6466">
                  <c:v>16.950230000000001</c:v>
                </c:pt>
                <c:pt idx="6467">
                  <c:v>16.952850000000002</c:v>
                </c:pt>
                <c:pt idx="6468">
                  <c:v>16.955469999999998</c:v>
                </c:pt>
                <c:pt idx="6469">
                  <c:v>16.958100000000002</c:v>
                </c:pt>
                <c:pt idx="6470">
                  <c:v>16.960719999999998</c:v>
                </c:pt>
                <c:pt idx="6471">
                  <c:v>16.963339999999999</c:v>
                </c:pt>
                <c:pt idx="6472">
                  <c:v>16.965959999999999</c:v>
                </c:pt>
                <c:pt idx="6473">
                  <c:v>16.968579999999999</c:v>
                </c:pt>
                <c:pt idx="6474">
                  <c:v>16.9712</c:v>
                </c:pt>
                <c:pt idx="6475">
                  <c:v>16.97382</c:v>
                </c:pt>
                <c:pt idx="6476">
                  <c:v>16.97645</c:v>
                </c:pt>
                <c:pt idx="6477">
                  <c:v>16.97907</c:v>
                </c:pt>
                <c:pt idx="6478">
                  <c:v>16.98169</c:v>
                </c:pt>
                <c:pt idx="6479">
                  <c:v>16.984310000000001</c:v>
                </c:pt>
                <c:pt idx="6480">
                  <c:v>16.986930000000001</c:v>
                </c:pt>
                <c:pt idx="6481">
                  <c:v>16.989550000000001</c:v>
                </c:pt>
                <c:pt idx="6482">
                  <c:v>16.992170000000002</c:v>
                </c:pt>
                <c:pt idx="6483">
                  <c:v>16.994789999999998</c:v>
                </c:pt>
                <c:pt idx="6484">
                  <c:v>16.997420000000002</c:v>
                </c:pt>
                <c:pt idx="6485">
                  <c:v>17.000039999999998</c:v>
                </c:pt>
                <c:pt idx="6486">
                  <c:v>17.002659999999999</c:v>
                </c:pt>
                <c:pt idx="6487">
                  <c:v>17.005279999999999</c:v>
                </c:pt>
                <c:pt idx="6488">
                  <c:v>17.007899999999999</c:v>
                </c:pt>
                <c:pt idx="6489">
                  <c:v>17.01052</c:v>
                </c:pt>
                <c:pt idx="6490">
                  <c:v>17.01315</c:v>
                </c:pt>
                <c:pt idx="6491">
                  <c:v>17.01577</c:v>
                </c:pt>
                <c:pt idx="6492">
                  <c:v>17.01839</c:v>
                </c:pt>
                <c:pt idx="6493">
                  <c:v>17.02101</c:v>
                </c:pt>
                <c:pt idx="6494">
                  <c:v>17.023630000000001</c:v>
                </c:pt>
                <c:pt idx="6495">
                  <c:v>17.026250000000001</c:v>
                </c:pt>
                <c:pt idx="6496">
                  <c:v>17.028870000000001</c:v>
                </c:pt>
                <c:pt idx="6497">
                  <c:v>17.031500000000001</c:v>
                </c:pt>
                <c:pt idx="6498">
                  <c:v>17.034120000000001</c:v>
                </c:pt>
                <c:pt idx="6499">
                  <c:v>17.036740000000002</c:v>
                </c:pt>
                <c:pt idx="6500">
                  <c:v>17.039359999999999</c:v>
                </c:pt>
                <c:pt idx="6501">
                  <c:v>17.041979999999999</c:v>
                </c:pt>
                <c:pt idx="6502">
                  <c:v>17.044599999999999</c:v>
                </c:pt>
                <c:pt idx="6503">
                  <c:v>17.047219999999999</c:v>
                </c:pt>
                <c:pt idx="6504">
                  <c:v>17.04984</c:v>
                </c:pt>
                <c:pt idx="6505">
                  <c:v>17.05247</c:v>
                </c:pt>
                <c:pt idx="6506">
                  <c:v>17.05509</c:v>
                </c:pt>
                <c:pt idx="6507">
                  <c:v>17.05771</c:v>
                </c:pt>
                <c:pt idx="6508">
                  <c:v>17.06033</c:v>
                </c:pt>
                <c:pt idx="6509">
                  <c:v>17.062950000000001</c:v>
                </c:pt>
                <c:pt idx="6510">
                  <c:v>17.065570000000001</c:v>
                </c:pt>
                <c:pt idx="6511">
                  <c:v>17.068200000000001</c:v>
                </c:pt>
                <c:pt idx="6512">
                  <c:v>17.070820000000001</c:v>
                </c:pt>
                <c:pt idx="6513">
                  <c:v>17.073440000000002</c:v>
                </c:pt>
                <c:pt idx="6514">
                  <c:v>17.076059999999998</c:v>
                </c:pt>
                <c:pt idx="6515">
                  <c:v>17.078679999999999</c:v>
                </c:pt>
                <c:pt idx="6516">
                  <c:v>17.081299999999999</c:v>
                </c:pt>
                <c:pt idx="6517">
                  <c:v>17.083929999999999</c:v>
                </c:pt>
                <c:pt idx="6518">
                  <c:v>17.086549999999999</c:v>
                </c:pt>
                <c:pt idx="6519">
                  <c:v>17.089169999999999</c:v>
                </c:pt>
                <c:pt idx="6520">
                  <c:v>17.09179</c:v>
                </c:pt>
                <c:pt idx="6521">
                  <c:v>17.09441</c:v>
                </c:pt>
                <c:pt idx="6522">
                  <c:v>17.09703</c:v>
                </c:pt>
                <c:pt idx="6523">
                  <c:v>17.09965</c:v>
                </c:pt>
                <c:pt idx="6524">
                  <c:v>17.102270000000001</c:v>
                </c:pt>
                <c:pt idx="6525">
                  <c:v>17.104900000000001</c:v>
                </c:pt>
                <c:pt idx="6526">
                  <c:v>17.107520000000001</c:v>
                </c:pt>
                <c:pt idx="6527">
                  <c:v>17.110140000000001</c:v>
                </c:pt>
                <c:pt idx="6528">
                  <c:v>17.112760000000002</c:v>
                </c:pt>
                <c:pt idx="6529">
                  <c:v>17.115379999999998</c:v>
                </c:pt>
                <c:pt idx="6530">
                  <c:v>17.117999999999999</c:v>
                </c:pt>
                <c:pt idx="6531">
                  <c:v>17.120619999999999</c:v>
                </c:pt>
                <c:pt idx="6532">
                  <c:v>17.123249999999999</c:v>
                </c:pt>
                <c:pt idx="6533">
                  <c:v>17.125869999999999</c:v>
                </c:pt>
                <c:pt idx="6534">
                  <c:v>17.128489999999999</c:v>
                </c:pt>
                <c:pt idx="6535">
                  <c:v>17.13111</c:v>
                </c:pt>
                <c:pt idx="6536">
                  <c:v>17.13373</c:v>
                </c:pt>
                <c:pt idx="6537">
                  <c:v>17.13635</c:v>
                </c:pt>
                <c:pt idx="6538">
                  <c:v>17.13898</c:v>
                </c:pt>
                <c:pt idx="6539">
                  <c:v>17.1416</c:v>
                </c:pt>
                <c:pt idx="6540">
                  <c:v>17.144220000000001</c:v>
                </c:pt>
                <c:pt idx="6541">
                  <c:v>17.146840000000001</c:v>
                </c:pt>
                <c:pt idx="6542">
                  <c:v>17.149460000000001</c:v>
                </c:pt>
                <c:pt idx="6543">
                  <c:v>17.152080000000002</c:v>
                </c:pt>
                <c:pt idx="6544">
                  <c:v>17.154699999999998</c:v>
                </c:pt>
                <c:pt idx="6545">
                  <c:v>17.157319999999999</c:v>
                </c:pt>
                <c:pt idx="6546">
                  <c:v>17.159949999999998</c:v>
                </c:pt>
                <c:pt idx="6547">
                  <c:v>17.162569999999999</c:v>
                </c:pt>
                <c:pt idx="6548">
                  <c:v>17.165189999999999</c:v>
                </c:pt>
                <c:pt idx="6549">
                  <c:v>17.167809999999999</c:v>
                </c:pt>
                <c:pt idx="6550">
                  <c:v>17.17043</c:v>
                </c:pt>
                <c:pt idx="6551">
                  <c:v>17.17305</c:v>
                </c:pt>
                <c:pt idx="6552">
                  <c:v>17.17567</c:v>
                </c:pt>
                <c:pt idx="6553">
                  <c:v>17.1783</c:v>
                </c:pt>
                <c:pt idx="6554">
                  <c:v>17.18092</c:v>
                </c:pt>
                <c:pt idx="6555">
                  <c:v>17.183540000000001</c:v>
                </c:pt>
                <c:pt idx="6556">
                  <c:v>17.186160000000001</c:v>
                </c:pt>
                <c:pt idx="6557">
                  <c:v>17.188780000000001</c:v>
                </c:pt>
                <c:pt idx="6558">
                  <c:v>17.191400000000002</c:v>
                </c:pt>
                <c:pt idx="6559">
                  <c:v>17.194030000000001</c:v>
                </c:pt>
                <c:pt idx="6560">
                  <c:v>17.196650000000002</c:v>
                </c:pt>
                <c:pt idx="6561">
                  <c:v>17.199269999999999</c:v>
                </c:pt>
                <c:pt idx="6562">
                  <c:v>17.201889999999999</c:v>
                </c:pt>
                <c:pt idx="6563">
                  <c:v>17.204509999999999</c:v>
                </c:pt>
                <c:pt idx="6564">
                  <c:v>17.207129999999999</c:v>
                </c:pt>
                <c:pt idx="6565">
                  <c:v>17.20975</c:v>
                </c:pt>
                <c:pt idx="6566">
                  <c:v>17.21238</c:v>
                </c:pt>
                <c:pt idx="6567">
                  <c:v>17.215</c:v>
                </c:pt>
                <c:pt idx="6568">
                  <c:v>17.21762</c:v>
                </c:pt>
                <c:pt idx="6569">
                  <c:v>17.22024</c:v>
                </c:pt>
                <c:pt idx="6570">
                  <c:v>17.222860000000001</c:v>
                </c:pt>
                <c:pt idx="6571">
                  <c:v>17.225480000000001</c:v>
                </c:pt>
                <c:pt idx="6572">
                  <c:v>17.228100000000001</c:v>
                </c:pt>
                <c:pt idx="6573">
                  <c:v>17.230720000000002</c:v>
                </c:pt>
                <c:pt idx="6574">
                  <c:v>17.233350000000002</c:v>
                </c:pt>
                <c:pt idx="6575">
                  <c:v>17.235969999999998</c:v>
                </c:pt>
                <c:pt idx="6576">
                  <c:v>17.238589999999999</c:v>
                </c:pt>
                <c:pt idx="6577">
                  <c:v>17.241209999999999</c:v>
                </c:pt>
                <c:pt idx="6578">
                  <c:v>17.243829999999999</c:v>
                </c:pt>
                <c:pt idx="6579">
                  <c:v>17.246449999999999</c:v>
                </c:pt>
                <c:pt idx="6580">
                  <c:v>17.24907</c:v>
                </c:pt>
                <c:pt idx="6581">
                  <c:v>17.2517</c:v>
                </c:pt>
                <c:pt idx="6582">
                  <c:v>17.25432</c:v>
                </c:pt>
                <c:pt idx="6583">
                  <c:v>17.25694</c:v>
                </c:pt>
                <c:pt idx="6584">
                  <c:v>17.25956</c:v>
                </c:pt>
                <c:pt idx="6585">
                  <c:v>17.262180000000001</c:v>
                </c:pt>
                <c:pt idx="6586">
                  <c:v>17.264800000000001</c:v>
                </c:pt>
                <c:pt idx="6587">
                  <c:v>17.267430000000001</c:v>
                </c:pt>
                <c:pt idx="6588">
                  <c:v>17.270050000000001</c:v>
                </c:pt>
                <c:pt idx="6589">
                  <c:v>17.272670000000002</c:v>
                </c:pt>
                <c:pt idx="6590">
                  <c:v>17.275289999999998</c:v>
                </c:pt>
                <c:pt idx="6591">
                  <c:v>17.277909999999999</c:v>
                </c:pt>
                <c:pt idx="6592">
                  <c:v>17.280529999999999</c:v>
                </c:pt>
                <c:pt idx="6593">
                  <c:v>17.283149999999999</c:v>
                </c:pt>
                <c:pt idx="6594">
                  <c:v>17.285779999999999</c:v>
                </c:pt>
                <c:pt idx="6595">
                  <c:v>17.288399999999999</c:v>
                </c:pt>
                <c:pt idx="6596">
                  <c:v>17.29102</c:v>
                </c:pt>
                <c:pt idx="6597">
                  <c:v>17.29364</c:v>
                </c:pt>
                <c:pt idx="6598">
                  <c:v>17.29626</c:v>
                </c:pt>
                <c:pt idx="6599">
                  <c:v>17.29888</c:v>
                </c:pt>
                <c:pt idx="6600">
                  <c:v>17.301500000000001</c:v>
                </c:pt>
                <c:pt idx="6601">
                  <c:v>17.304120000000001</c:v>
                </c:pt>
                <c:pt idx="6602">
                  <c:v>17.306750000000001</c:v>
                </c:pt>
                <c:pt idx="6603">
                  <c:v>17.309370000000001</c:v>
                </c:pt>
                <c:pt idx="6604">
                  <c:v>17.311990000000002</c:v>
                </c:pt>
                <c:pt idx="6605">
                  <c:v>17.314609999999998</c:v>
                </c:pt>
                <c:pt idx="6606">
                  <c:v>17.317229999999999</c:v>
                </c:pt>
                <c:pt idx="6607">
                  <c:v>17.319849999999999</c:v>
                </c:pt>
                <c:pt idx="6608">
                  <c:v>17.322479999999999</c:v>
                </c:pt>
                <c:pt idx="6609">
                  <c:v>17.325099999999999</c:v>
                </c:pt>
                <c:pt idx="6610">
                  <c:v>17.327719999999999</c:v>
                </c:pt>
                <c:pt idx="6611">
                  <c:v>17.33034</c:v>
                </c:pt>
                <c:pt idx="6612">
                  <c:v>17.33296</c:v>
                </c:pt>
                <c:pt idx="6613">
                  <c:v>17.33558</c:v>
                </c:pt>
                <c:pt idx="6614">
                  <c:v>17.338200000000001</c:v>
                </c:pt>
                <c:pt idx="6615">
                  <c:v>17.34083</c:v>
                </c:pt>
                <c:pt idx="6616">
                  <c:v>17.343450000000001</c:v>
                </c:pt>
                <c:pt idx="6617">
                  <c:v>17.346070000000001</c:v>
                </c:pt>
                <c:pt idx="6618">
                  <c:v>17.348690000000001</c:v>
                </c:pt>
                <c:pt idx="6619">
                  <c:v>17.351310000000002</c:v>
                </c:pt>
                <c:pt idx="6620">
                  <c:v>17.353929999999998</c:v>
                </c:pt>
                <c:pt idx="6621">
                  <c:v>17.356549999999999</c:v>
                </c:pt>
                <c:pt idx="6622">
                  <c:v>17.359169999999999</c:v>
                </c:pt>
                <c:pt idx="6623">
                  <c:v>17.361799999999999</c:v>
                </c:pt>
                <c:pt idx="6624">
                  <c:v>17.364419999999999</c:v>
                </c:pt>
                <c:pt idx="6625">
                  <c:v>17.367039999999999</c:v>
                </c:pt>
                <c:pt idx="6626">
                  <c:v>17.36966</c:v>
                </c:pt>
                <c:pt idx="6627">
                  <c:v>17.37228</c:v>
                </c:pt>
                <c:pt idx="6628">
                  <c:v>17.3749</c:v>
                </c:pt>
                <c:pt idx="6629">
                  <c:v>17.37753</c:v>
                </c:pt>
                <c:pt idx="6630">
                  <c:v>17.38015</c:v>
                </c:pt>
                <c:pt idx="6631">
                  <c:v>17.382770000000001</c:v>
                </c:pt>
                <c:pt idx="6632">
                  <c:v>17.385390000000001</c:v>
                </c:pt>
                <c:pt idx="6633">
                  <c:v>17.388010000000001</c:v>
                </c:pt>
                <c:pt idx="6634">
                  <c:v>17.390630000000002</c:v>
                </c:pt>
                <c:pt idx="6635">
                  <c:v>17.393260000000001</c:v>
                </c:pt>
                <c:pt idx="6636">
                  <c:v>17.395879999999998</c:v>
                </c:pt>
                <c:pt idx="6637">
                  <c:v>17.398499999999999</c:v>
                </c:pt>
                <c:pt idx="6638">
                  <c:v>17.401119999999999</c:v>
                </c:pt>
                <c:pt idx="6639">
                  <c:v>17.403739999999999</c:v>
                </c:pt>
                <c:pt idx="6640">
                  <c:v>17.406359999999999</c:v>
                </c:pt>
                <c:pt idx="6641">
                  <c:v>17.40898</c:v>
                </c:pt>
                <c:pt idx="6642">
                  <c:v>17.4116</c:v>
                </c:pt>
                <c:pt idx="6643">
                  <c:v>17.41423</c:v>
                </c:pt>
                <c:pt idx="6644">
                  <c:v>17.41685</c:v>
                </c:pt>
                <c:pt idx="6645">
                  <c:v>17.41947</c:v>
                </c:pt>
                <c:pt idx="6646">
                  <c:v>17.422090000000001</c:v>
                </c:pt>
                <c:pt idx="6647">
                  <c:v>17.424710000000001</c:v>
                </c:pt>
                <c:pt idx="6648">
                  <c:v>17.427330000000001</c:v>
                </c:pt>
                <c:pt idx="6649">
                  <c:v>17.429950000000002</c:v>
                </c:pt>
                <c:pt idx="6650">
                  <c:v>17.432580000000002</c:v>
                </c:pt>
                <c:pt idx="6651">
                  <c:v>17.435199999999998</c:v>
                </c:pt>
                <c:pt idx="6652">
                  <c:v>17.437819999999999</c:v>
                </c:pt>
                <c:pt idx="6653">
                  <c:v>17.440439999999999</c:v>
                </c:pt>
                <c:pt idx="6654">
                  <c:v>17.443059999999999</c:v>
                </c:pt>
                <c:pt idx="6655">
                  <c:v>17.445679999999999</c:v>
                </c:pt>
                <c:pt idx="6656">
                  <c:v>17.448309999999999</c:v>
                </c:pt>
                <c:pt idx="6657">
                  <c:v>17.45093</c:v>
                </c:pt>
                <c:pt idx="6658">
                  <c:v>17.45355</c:v>
                </c:pt>
                <c:pt idx="6659">
                  <c:v>17.45617</c:v>
                </c:pt>
                <c:pt idx="6660">
                  <c:v>17.45879</c:v>
                </c:pt>
                <c:pt idx="6661">
                  <c:v>17.461410000000001</c:v>
                </c:pt>
                <c:pt idx="6662">
                  <c:v>17.464030000000001</c:v>
                </c:pt>
                <c:pt idx="6663">
                  <c:v>17.466650000000001</c:v>
                </c:pt>
                <c:pt idx="6664">
                  <c:v>17.469280000000001</c:v>
                </c:pt>
                <c:pt idx="6665">
                  <c:v>17.471900000000002</c:v>
                </c:pt>
                <c:pt idx="6666">
                  <c:v>17.474519999999998</c:v>
                </c:pt>
                <c:pt idx="6667">
                  <c:v>17.477139999999999</c:v>
                </c:pt>
                <c:pt idx="6668">
                  <c:v>17.479759999999999</c:v>
                </c:pt>
                <c:pt idx="6669">
                  <c:v>17.482379999999999</c:v>
                </c:pt>
                <c:pt idx="6670">
                  <c:v>17.484999999999999</c:v>
                </c:pt>
                <c:pt idx="6671">
                  <c:v>17.487629999999999</c:v>
                </c:pt>
                <c:pt idx="6672">
                  <c:v>17.49025</c:v>
                </c:pt>
                <c:pt idx="6673">
                  <c:v>17.49287</c:v>
                </c:pt>
                <c:pt idx="6674">
                  <c:v>17.49549</c:v>
                </c:pt>
                <c:pt idx="6675">
                  <c:v>17.49811</c:v>
                </c:pt>
                <c:pt idx="6676">
                  <c:v>17.500730000000001</c:v>
                </c:pt>
                <c:pt idx="6677">
                  <c:v>17.503360000000001</c:v>
                </c:pt>
                <c:pt idx="6678">
                  <c:v>17.505980000000001</c:v>
                </c:pt>
                <c:pt idx="6679">
                  <c:v>17.508600000000001</c:v>
                </c:pt>
                <c:pt idx="6680">
                  <c:v>17.511220000000002</c:v>
                </c:pt>
                <c:pt idx="6681">
                  <c:v>17.513839999999998</c:v>
                </c:pt>
                <c:pt idx="6682">
                  <c:v>17.516459999999999</c:v>
                </c:pt>
                <c:pt idx="6683">
                  <c:v>17.519079999999999</c:v>
                </c:pt>
                <c:pt idx="6684">
                  <c:v>17.521709999999999</c:v>
                </c:pt>
                <c:pt idx="6685">
                  <c:v>17.524329999999999</c:v>
                </c:pt>
                <c:pt idx="6686">
                  <c:v>17.526949999999999</c:v>
                </c:pt>
                <c:pt idx="6687">
                  <c:v>17.52957</c:v>
                </c:pt>
                <c:pt idx="6688">
                  <c:v>17.53219</c:v>
                </c:pt>
                <c:pt idx="6689">
                  <c:v>17.53481</c:v>
                </c:pt>
                <c:pt idx="6690">
                  <c:v>17.537430000000001</c:v>
                </c:pt>
                <c:pt idx="6691">
                  <c:v>17.540050000000001</c:v>
                </c:pt>
                <c:pt idx="6692">
                  <c:v>17.542680000000001</c:v>
                </c:pt>
                <c:pt idx="6693">
                  <c:v>17.545300000000001</c:v>
                </c:pt>
                <c:pt idx="6694">
                  <c:v>17.547920000000001</c:v>
                </c:pt>
                <c:pt idx="6695">
                  <c:v>17.550540000000002</c:v>
                </c:pt>
                <c:pt idx="6696">
                  <c:v>17.553159999999998</c:v>
                </c:pt>
                <c:pt idx="6697">
                  <c:v>17.555779999999999</c:v>
                </c:pt>
                <c:pt idx="6698">
                  <c:v>17.558399999999999</c:v>
                </c:pt>
                <c:pt idx="6699">
                  <c:v>17.561029999999999</c:v>
                </c:pt>
                <c:pt idx="6700">
                  <c:v>17.563649999999999</c:v>
                </c:pt>
                <c:pt idx="6701">
                  <c:v>17.566269999999999</c:v>
                </c:pt>
                <c:pt idx="6702">
                  <c:v>17.56889</c:v>
                </c:pt>
                <c:pt idx="6703">
                  <c:v>17.57151</c:v>
                </c:pt>
                <c:pt idx="6704">
                  <c:v>17.57413</c:v>
                </c:pt>
                <c:pt idx="6705">
                  <c:v>17.57676</c:v>
                </c:pt>
                <c:pt idx="6706">
                  <c:v>17.57938</c:v>
                </c:pt>
                <c:pt idx="6707">
                  <c:v>17.582000000000001</c:v>
                </c:pt>
                <c:pt idx="6708">
                  <c:v>17.584620000000001</c:v>
                </c:pt>
                <c:pt idx="6709">
                  <c:v>17.587240000000001</c:v>
                </c:pt>
                <c:pt idx="6710">
                  <c:v>17.589860000000002</c:v>
                </c:pt>
                <c:pt idx="6711">
                  <c:v>17.592479999999998</c:v>
                </c:pt>
                <c:pt idx="6712">
                  <c:v>17.595109999999998</c:v>
                </c:pt>
                <c:pt idx="6713">
                  <c:v>17.597729999999999</c:v>
                </c:pt>
                <c:pt idx="6714">
                  <c:v>17.600349999999999</c:v>
                </c:pt>
                <c:pt idx="6715">
                  <c:v>17.602969999999999</c:v>
                </c:pt>
                <c:pt idx="6716">
                  <c:v>17.605589999999999</c:v>
                </c:pt>
                <c:pt idx="6717">
                  <c:v>17.60821</c:v>
                </c:pt>
                <c:pt idx="6718">
                  <c:v>17.61083</c:v>
                </c:pt>
                <c:pt idx="6719">
                  <c:v>17.61345</c:v>
                </c:pt>
                <c:pt idx="6720">
                  <c:v>17.61608</c:v>
                </c:pt>
                <c:pt idx="6721">
                  <c:v>17.6187</c:v>
                </c:pt>
                <c:pt idx="6722">
                  <c:v>17.621320000000001</c:v>
                </c:pt>
                <c:pt idx="6723">
                  <c:v>17.623940000000001</c:v>
                </c:pt>
                <c:pt idx="6724">
                  <c:v>17.626560000000001</c:v>
                </c:pt>
                <c:pt idx="6725">
                  <c:v>17.629180000000002</c:v>
                </c:pt>
                <c:pt idx="6726">
                  <c:v>17.631810000000002</c:v>
                </c:pt>
                <c:pt idx="6727">
                  <c:v>17.634429999999998</c:v>
                </c:pt>
                <c:pt idx="6728">
                  <c:v>17.637049999999999</c:v>
                </c:pt>
                <c:pt idx="6729">
                  <c:v>17.639669999999999</c:v>
                </c:pt>
                <c:pt idx="6730">
                  <c:v>17.642289999999999</c:v>
                </c:pt>
                <c:pt idx="6731">
                  <c:v>17.644909999999999</c:v>
                </c:pt>
                <c:pt idx="6732">
                  <c:v>17.64753</c:v>
                </c:pt>
                <c:pt idx="6733">
                  <c:v>17.65016</c:v>
                </c:pt>
                <c:pt idx="6734">
                  <c:v>17.65278</c:v>
                </c:pt>
                <c:pt idx="6735">
                  <c:v>17.6554</c:v>
                </c:pt>
                <c:pt idx="6736">
                  <c:v>17.65802</c:v>
                </c:pt>
                <c:pt idx="6737">
                  <c:v>17.660640000000001</c:v>
                </c:pt>
                <c:pt idx="6738">
                  <c:v>17.663260000000001</c:v>
                </c:pt>
                <c:pt idx="6739">
                  <c:v>17.665880000000001</c:v>
                </c:pt>
                <c:pt idx="6740">
                  <c:v>17.668500000000002</c:v>
                </c:pt>
                <c:pt idx="6741">
                  <c:v>17.671130000000002</c:v>
                </c:pt>
                <c:pt idx="6742">
                  <c:v>17.673749999999998</c:v>
                </c:pt>
                <c:pt idx="6743">
                  <c:v>17.676369999999999</c:v>
                </c:pt>
                <c:pt idx="6744">
                  <c:v>17.678989999999999</c:v>
                </c:pt>
                <c:pt idx="6745">
                  <c:v>17.681609999999999</c:v>
                </c:pt>
                <c:pt idx="6746">
                  <c:v>17.684229999999999</c:v>
                </c:pt>
                <c:pt idx="6747">
                  <c:v>17.686859999999999</c:v>
                </c:pt>
                <c:pt idx="6748">
                  <c:v>17.68948</c:v>
                </c:pt>
                <c:pt idx="6749">
                  <c:v>17.6921</c:v>
                </c:pt>
                <c:pt idx="6750">
                  <c:v>17.69472</c:v>
                </c:pt>
                <c:pt idx="6751">
                  <c:v>17.697340000000001</c:v>
                </c:pt>
                <c:pt idx="6752">
                  <c:v>17.699960000000001</c:v>
                </c:pt>
                <c:pt idx="6753">
                  <c:v>17.702580000000001</c:v>
                </c:pt>
                <c:pt idx="6754">
                  <c:v>17.705210000000001</c:v>
                </c:pt>
                <c:pt idx="6755">
                  <c:v>17.707830000000001</c:v>
                </c:pt>
                <c:pt idx="6756">
                  <c:v>17.710450000000002</c:v>
                </c:pt>
                <c:pt idx="6757">
                  <c:v>17.713069999999998</c:v>
                </c:pt>
                <c:pt idx="6758">
                  <c:v>17.715689999999999</c:v>
                </c:pt>
                <c:pt idx="6759">
                  <c:v>17.718309999999999</c:v>
                </c:pt>
                <c:pt idx="6760">
                  <c:v>17.720929999999999</c:v>
                </c:pt>
                <c:pt idx="6761">
                  <c:v>17.723559999999999</c:v>
                </c:pt>
                <c:pt idx="6762">
                  <c:v>17.726179999999999</c:v>
                </c:pt>
                <c:pt idx="6763">
                  <c:v>17.7288</c:v>
                </c:pt>
                <c:pt idx="6764">
                  <c:v>17.73142</c:v>
                </c:pt>
                <c:pt idx="6765">
                  <c:v>17.73404</c:v>
                </c:pt>
                <c:pt idx="6766">
                  <c:v>17.736660000000001</c:v>
                </c:pt>
                <c:pt idx="6767">
                  <c:v>17.739280000000001</c:v>
                </c:pt>
                <c:pt idx="6768">
                  <c:v>17.741910000000001</c:v>
                </c:pt>
                <c:pt idx="6769">
                  <c:v>17.744530000000001</c:v>
                </c:pt>
                <c:pt idx="6770">
                  <c:v>17.747150000000001</c:v>
                </c:pt>
                <c:pt idx="6771">
                  <c:v>17.749770000000002</c:v>
                </c:pt>
                <c:pt idx="6772">
                  <c:v>17.752389999999998</c:v>
                </c:pt>
                <c:pt idx="6773">
                  <c:v>17.755009999999999</c:v>
                </c:pt>
                <c:pt idx="6774">
                  <c:v>17.757639999999999</c:v>
                </c:pt>
                <c:pt idx="6775">
                  <c:v>17.760259999999999</c:v>
                </c:pt>
                <c:pt idx="6776">
                  <c:v>17.762879999999999</c:v>
                </c:pt>
                <c:pt idx="6777">
                  <c:v>17.765499999999999</c:v>
                </c:pt>
                <c:pt idx="6778">
                  <c:v>17.76812</c:v>
                </c:pt>
                <c:pt idx="6779">
                  <c:v>17.77074</c:v>
                </c:pt>
                <c:pt idx="6780">
                  <c:v>17.77336</c:v>
                </c:pt>
                <c:pt idx="6781">
                  <c:v>17.775980000000001</c:v>
                </c:pt>
                <c:pt idx="6782">
                  <c:v>17.77861</c:v>
                </c:pt>
                <c:pt idx="6783">
                  <c:v>17.781230000000001</c:v>
                </c:pt>
                <c:pt idx="6784">
                  <c:v>17.783850000000001</c:v>
                </c:pt>
                <c:pt idx="6785">
                  <c:v>17.786470000000001</c:v>
                </c:pt>
                <c:pt idx="6786">
                  <c:v>17.789090000000002</c:v>
                </c:pt>
                <c:pt idx="6787">
                  <c:v>17.791709999999998</c:v>
                </c:pt>
                <c:pt idx="6788">
                  <c:v>17.794329999999999</c:v>
                </c:pt>
                <c:pt idx="6789">
                  <c:v>17.796959999999999</c:v>
                </c:pt>
                <c:pt idx="6790">
                  <c:v>17.799579999999999</c:v>
                </c:pt>
                <c:pt idx="6791">
                  <c:v>17.802199999999999</c:v>
                </c:pt>
                <c:pt idx="6792">
                  <c:v>17.804819999999999</c:v>
                </c:pt>
                <c:pt idx="6793">
                  <c:v>17.80744</c:v>
                </c:pt>
                <c:pt idx="6794">
                  <c:v>17.81006</c:v>
                </c:pt>
                <c:pt idx="6795">
                  <c:v>17.81269</c:v>
                </c:pt>
                <c:pt idx="6796">
                  <c:v>17.81531</c:v>
                </c:pt>
                <c:pt idx="6797">
                  <c:v>17.81793</c:v>
                </c:pt>
                <c:pt idx="6798">
                  <c:v>17.820550000000001</c:v>
                </c:pt>
                <c:pt idx="6799">
                  <c:v>17.823170000000001</c:v>
                </c:pt>
                <c:pt idx="6800">
                  <c:v>17.825790000000001</c:v>
                </c:pt>
                <c:pt idx="6801">
                  <c:v>17.828410000000002</c:v>
                </c:pt>
                <c:pt idx="6802">
                  <c:v>17.831040000000002</c:v>
                </c:pt>
                <c:pt idx="6803">
                  <c:v>17.833659999999998</c:v>
                </c:pt>
                <c:pt idx="6804">
                  <c:v>17.836279999999999</c:v>
                </c:pt>
                <c:pt idx="6805">
                  <c:v>17.838899999999999</c:v>
                </c:pt>
                <c:pt idx="6806">
                  <c:v>17.841519999999999</c:v>
                </c:pt>
                <c:pt idx="6807">
                  <c:v>17.844139999999999</c:v>
                </c:pt>
                <c:pt idx="6808">
                  <c:v>17.84676</c:v>
                </c:pt>
                <c:pt idx="6809">
                  <c:v>17.84938</c:v>
                </c:pt>
                <c:pt idx="6810">
                  <c:v>17.85201</c:v>
                </c:pt>
                <c:pt idx="6811">
                  <c:v>17.85463</c:v>
                </c:pt>
                <c:pt idx="6812">
                  <c:v>17.857250000000001</c:v>
                </c:pt>
                <c:pt idx="6813">
                  <c:v>17.859870000000001</c:v>
                </c:pt>
                <c:pt idx="6814">
                  <c:v>17.862490000000001</c:v>
                </c:pt>
                <c:pt idx="6815">
                  <c:v>17.865110000000001</c:v>
                </c:pt>
                <c:pt idx="6816">
                  <c:v>17.867730000000002</c:v>
                </c:pt>
                <c:pt idx="6817">
                  <c:v>17.870360000000002</c:v>
                </c:pt>
                <c:pt idx="6818">
                  <c:v>17.872979999999998</c:v>
                </c:pt>
                <c:pt idx="6819">
                  <c:v>17.875599999999999</c:v>
                </c:pt>
                <c:pt idx="6820">
                  <c:v>17.878219999999999</c:v>
                </c:pt>
                <c:pt idx="6821">
                  <c:v>17.880839999999999</c:v>
                </c:pt>
                <c:pt idx="6822">
                  <c:v>17.883459999999999</c:v>
                </c:pt>
                <c:pt idx="6823">
                  <c:v>17.886089999999999</c:v>
                </c:pt>
                <c:pt idx="6824">
                  <c:v>17.88871</c:v>
                </c:pt>
                <c:pt idx="6825">
                  <c:v>17.89133</c:v>
                </c:pt>
                <c:pt idx="6826">
                  <c:v>17.89395</c:v>
                </c:pt>
                <c:pt idx="6827">
                  <c:v>17.896570000000001</c:v>
                </c:pt>
                <c:pt idx="6828">
                  <c:v>17.899190000000001</c:v>
                </c:pt>
                <c:pt idx="6829">
                  <c:v>17.901810000000001</c:v>
                </c:pt>
                <c:pt idx="6830">
                  <c:v>17.904430000000001</c:v>
                </c:pt>
                <c:pt idx="6831">
                  <c:v>17.907060000000001</c:v>
                </c:pt>
                <c:pt idx="6832">
                  <c:v>17.909680000000002</c:v>
                </c:pt>
                <c:pt idx="6833">
                  <c:v>17.912299999999998</c:v>
                </c:pt>
                <c:pt idx="6834">
                  <c:v>17.914919999999999</c:v>
                </c:pt>
                <c:pt idx="6835">
                  <c:v>17.917539999999999</c:v>
                </c:pt>
                <c:pt idx="6836">
                  <c:v>17.920159999999999</c:v>
                </c:pt>
                <c:pt idx="6837">
                  <c:v>17.922779999999999</c:v>
                </c:pt>
                <c:pt idx="6838">
                  <c:v>17.925409999999999</c:v>
                </c:pt>
                <c:pt idx="6839">
                  <c:v>17.92803</c:v>
                </c:pt>
                <c:pt idx="6840">
                  <c:v>17.93065</c:v>
                </c:pt>
                <c:pt idx="6841">
                  <c:v>17.93327</c:v>
                </c:pt>
                <c:pt idx="6842">
                  <c:v>17.935890000000001</c:v>
                </c:pt>
                <c:pt idx="6843">
                  <c:v>17.938510000000001</c:v>
                </c:pt>
                <c:pt idx="6844">
                  <c:v>17.941140000000001</c:v>
                </c:pt>
                <c:pt idx="6845">
                  <c:v>17.943760000000001</c:v>
                </c:pt>
                <c:pt idx="6846">
                  <c:v>17.946380000000001</c:v>
                </c:pt>
                <c:pt idx="6847">
                  <c:v>17.949000000000002</c:v>
                </c:pt>
                <c:pt idx="6848">
                  <c:v>17.951619999999998</c:v>
                </c:pt>
                <c:pt idx="6849">
                  <c:v>17.954239999999999</c:v>
                </c:pt>
                <c:pt idx="6850">
                  <c:v>17.956859999999999</c:v>
                </c:pt>
                <c:pt idx="6851">
                  <c:v>17.959489999999999</c:v>
                </c:pt>
                <c:pt idx="6852">
                  <c:v>17.962109999999999</c:v>
                </c:pt>
                <c:pt idx="6853">
                  <c:v>17.964729999999999</c:v>
                </c:pt>
                <c:pt idx="6854">
                  <c:v>17.96735</c:v>
                </c:pt>
                <c:pt idx="6855">
                  <c:v>17.96997</c:v>
                </c:pt>
                <c:pt idx="6856">
                  <c:v>17.97259</c:v>
                </c:pt>
                <c:pt idx="6857">
                  <c:v>17.975210000000001</c:v>
                </c:pt>
                <c:pt idx="6858">
                  <c:v>17.977830000000001</c:v>
                </c:pt>
                <c:pt idx="6859">
                  <c:v>17.980460000000001</c:v>
                </c:pt>
                <c:pt idx="6860">
                  <c:v>17.983080000000001</c:v>
                </c:pt>
                <c:pt idx="6861">
                  <c:v>17.985700000000001</c:v>
                </c:pt>
                <c:pt idx="6862">
                  <c:v>17.988320000000002</c:v>
                </c:pt>
                <c:pt idx="6863">
                  <c:v>17.990939999999998</c:v>
                </c:pt>
                <c:pt idx="6864">
                  <c:v>17.993559999999999</c:v>
                </c:pt>
                <c:pt idx="6865">
                  <c:v>17.996189999999999</c:v>
                </c:pt>
                <c:pt idx="6866">
                  <c:v>17.998809999999999</c:v>
                </c:pt>
                <c:pt idx="6867">
                  <c:v>18.001429999999999</c:v>
                </c:pt>
                <c:pt idx="6868">
                  <c:v>18.004049999999999</c:v>
                </c:pt>
                <c:pt idx="6869">
                  <c:v>18.00667</c:v>
                </c:pt>
                <c:pt idx="6870">
                  <c:v>18.00929</c:v>
                </c:pt>
                <c:pt idx="6871">
                  <c:v>18.01191</c:v>
                </c:pt>
                <c:pt idx="6872">
                  <c:v>18.01454</c:v>
                </c:pt>
                <c:pt idx="6873">
                  <c:v>18.017160000000001</c:v>
                </c:pt>
                <c:pt idx="6874">
                  <c:v>18.019780000000001</c:v>
                </c:pt>
                <c:pt idx="6875">
                  <c:v>18.022400000000001</c:v>
                </c:pt>
                <c:pt idx="6876">
                  <c:v>18.025020000000001</c:v>
                </c:pt>
                <c:pt idx="6877">
                  <c:v>18.027640000000002</c:v>
                </c:pt>
                <c:pt idx="6878">
                  <c:v>18.030259999999998</c:v>
                </c:pt>
                <c:pt idx="6879">
                  <c:v>18.032889999999998</c:v>
                </c:pt>
                <c:pt idx="6880">
                  <c:v>18.035509999999999</c:v>
                </c:pt>
                <c:pt idx="6881">
                  <c:v>18.038129999999999</c:v>
                </c:pt>
                <c:pt idx="6882">
                  <c:v>18.040749999999999</c:v>
                </c:pt>
                <c:pt idx="6883">
                  <c:v>18.043369999999999</c:v>
                </c:pt>
                <c:pt idx="6884">
                  <c:v>18.04599</c:v>
                </c:pt>
                <c:pt idx="6885">
                  <c:v>18.04861</c:v>
                </c:pt>
                <c:pt idx="6886">
                  <c:v>18.05124</c:v>
                </c:pt>
                <c:pt idx="6887">
                  <c:v>18.05386</c:v>
                </c:pt>
                <c:pt idx="6888">
                  <c:v>18.056480000000001</c:v>
                </c:pt>
                <c:pt idx="6889">
                  <c:v>18.059100000000001</c:v>
                </c:pt>
                <c:pt idx="6890">
                  <c:v>18.061720000000001</c:v>
                </c:pt>
                <c:pt idx="6891">
                  <c:v>18.064340000000001</c:v>
                </c:pt>
                <c:pt idx="6892">
                  <c:v>18.066970000000001</c:v>
                </c:pt>
                <c:pt idx="6893">
                  <c:v>18.069590000000002</c:v>
                </c:pt>
                <c:pt idx="6894">
                  <c:v>18.072209999999998</c:v>
                </c:pt>
                <c:pt idx="6895">
                  <c:v>18.074829999999999</c:v>
                </c:pt>
                <c:pt idx="6896">
                  <c:v>18.077449999999999</c:v>
                </c:pt>
                <c:pt idx="6897">
                  <c:v>18.080069999999999</c:v>
                </c:pt>
                <c:pt idx="6898">
                  <c:v>18.082689999999999</c:v>
                </c:pt>
                <c:pt idx="6899">
                  <c:v>18.08531</c:v>
                </c:pt>
                <c:pt idx="6900">
                  <c:v>18.08794</c:v>
                </c:pt>
                <c:pt idx="6901">
                  <c:v>18.09056</c:v>
                </c:pt>
                <c:pt idx="6902">
                  <c:v>18.09318</c:v>
                </c:pt>
                <c:pt idx="6903">
                  <c:v>18.095800000000001</c:v>
                </c:pt>
                <c:pt idx="6904">
                  <c:v>18.098420000000001</c:v>
                </c:pt>
                <c:pt idx="6905">
                  <c:v>18.101040000000001</c:v>
                </c:pt>
                <c:pt idx="6906">
                  <c:v>18.103660000000001</c:v>
                </c:pt>
                <c:pt idx="6907">
                  <c:v>18.106290000000001</c:v>
                </c:pt>
                <c:pt idx="6908">
                  <c:v>18.108910000000002</c:v>
                </c:pt>
                <c:pt idx="6909">
                  <c:v>18.111529999999998</c:v>
                </c:pt>
                <c:pt idx="6910">
                  <c:v>18.114149999999999</c:v>
                </c:pt>
                <c:pt idx="6911">
                  <c:v>18.116769999999999</c:v>
                </c:pt>
                <c:pt idx="6912">
                  <c:v>18.119389999999999</c:v>
                </c:pt>
                <c:pt idx="6913">
                  <c:v>18.12201</c:v>
                </c:pt>
                <c:pt idx="6914">
                  <c:v>18.124639999999999</c:v>
                </c:pt>
                <c:pt idx="6915">
                  <c:v>18.12726</c:v>
                </c:pt>
                <c:pt idx="6916">
                  <c:v>18.12988</c:v>
                </c:pt>
                <c:pt idx="6917">
                  <c:v>18.1325</c:v>
                </c:pt>
                <c:pt idx="6918">
                  <c:v>18.135120000000001</c:v>
                </c:pt>
                <c:pt idx="6919">
                  <c:v>18.137740000000001</c:v>
                </c:pt>
                <c:pt idx="6920">
                  <c:v>18.140370000000001</c:v>
                </c:pt>
                <c:pt idx="6921">
                  <c:v>18.142990000000001</c:v>
                </c:pt>
                <c:pt idx="6922">
                  <c:v>18.145610000000001</c:v>
                </c:pt>
                <c:pt idx="6923">
                  <c:v>18.148230000000002</c:v>
                </c:pt>
                <c:pt idx="6924">
                  <c:v>18.150849999999998</c:v>
                </c:pt>
                <c:pt idx="6925">
                  <c:v>18.153469999999999</c:v>
                </c:pt>
                <c:pt idx="6926">
                  <c:v>18.156089999999999</c:v>
                </c:pt>
                <c:pt idx="6927">
                  <c:v>18.158709999999999</c:v>
                </c:pt>
                <c:pt idx="6928">
                  <c:v>18.161339999999999</c:v>
                </c:pt>
                <c:pt idx="6929">
                  <c:v>18.163959999999999</c:v>
                </c:pt>
                <c:pt idx="6930">
                  <c:v>18.16658</c:v>
                </c:pt>
                <c:pt idx="6931">
                  <c:v>18.1692</c:v>
                </c:pt>
                <c:pt idx="6932">
                  <c:v>18.17182</c:v>
                </c:pt>
                <c:pt idx="6933">
                  <c:v>18.174440000000001</c:v>
                </c:pt>
                <c:pt idx="6934">
                  <c:v>18.177060000000001</c:v>
                </c:pt>
                <c:pt idx="6935">
                  <c:v>18.179690000000001</c:v>
                </c:pt>
                <c:pt idx="6936">
                  <c:v>18.182310000000001</c:v>
                </c:pt>
                <c:pt idx="6937">
                  <c:v>18.184930000000001</c:v>
                </c:pt>
                <c:pt idx="6938">
                  <c:v>18.187550000000002</c:v>
                </c:pt>
                <c:pt idx="6939">
                  <c:v>18.190169999999998</c:v>
                </c:pt>
                <c:pt idx="6940">
                  <c:v>18.192789999999999</c:v>
                </c:pt>
                <c:pt idx="6941">
                  <c:v>18.195419999999999</c:v>
                </c:pt>
                <c:pt idx="6942">
                  <c:v>18.198039999999999</c:v>
                </c:pt>
                <c:pt idx="6943">
                  <c:v>18.200659999999999</c:v>
                </c:pt>
                <c:pt idx="6944">
                  <c:v>18.203279999999999</c:v>
                </c:pt>
                <c:pt idx="6945">
                  <c:v>18.2059</c:v>
                </c:pt>
                <c:pt idx="6946">
                  <c:v>18.20852</c:v>
                </c:pt>
                <c:pt idx="6947">
                  <c:v>18.21114</c:v>
                </c:pt>
                <c:pt idx="6948">
                  <c:v>18.213760000000001</c:v>
                </c:pt>
                <c:pt idx="6949">
                  <c:v>18.216390000000001</c:v>
                </c:pt>
                <c:pt idx="6950">
                  <c:v>18.219010000000001</c:v>
                </c:pt>
                <c:pt idx="6951">
                  <c:v>18.221630000000001</c:v>
                </c:pt>
                <c:pt idx="6952">
                  <c:v>18.224250000000001</c:v>
                </c:pt>
                <c:pt idx="6953">
                  <c:v>18.226870000000002</c:v>
                </c:pt>
                <c:pt idx="6954">
                  <c:v>18.229489999999998</c:v>
                </c:pt>
                <c:pt idx="6955">
                  <c:v>18.232109999999999</c:v>
                </c:pt>
                <c:pt idx="6956">
                  <c:v>18.234739999999999</c:v>
                </c:pt>
                <c:pt idx="6957">
                  <c:v>18.237359999999999</c:v>
                </c:pt>
                <c:pt idx="6958">
                  <c:v>18.239979999999999</c:v>
                </c:pt>
                <c:pt idx="6959">
                  <c:v>18.242599999999999</c:v>
                </c:pt>
                <c:pt idx="6960">
                  <c:v>18.24522</c:v>
                </c:pt>
                <c:pt idx="6961">
                  <c:v>18.24784</c:v>
                </c:pt>
                <c:pt idx="6962">
                  <c:v>18.25047</c:v>
                </c:pt>
                <c:pt idx="6963">
                  <c:v>18.25309</c:v>
                </c:pt>
                <c:pt idx="6964">
                  <c:v>18.255710000000001</c:v>
                </c:pt>
                <c:pt idx="6965">
                  <c:v>18.258330000000001</c:v>
                </c:pt>
                <c:pt idx="6966">
                  <c:v>18.260950000000001</c:v>
                </c:pt>
                <c:pt idx="6967">
                  <c:v>18.263570000000001</c:v>
                </c:pt>
                <c:pt idx="6968">
                  <c:v>18.266190000000002</c:v>
                </c:pt>
                <c:pt idx="6969">
                  <c:v>18.268820000000002</c:v>
                </c:pt>
                <c:pt idx="6970">
                  <c:v>18.271439999999998</c:v>
                </c:pt>
                <c:pt idx="6971">
                  <c:v>18.274059999999999</c:v>
                </c:pt>
                <c:pt idx="6972">
                  <c:v>18.276679999999999</c:v>
                </c:pt>
                <c:pt idx="6973">
                  <c:v>18.279299999999999</c:v>
                </c:pt>
                <c:pt idx="6974">
                  <c:v>18.28192</c:v>
                </c:pt>
                <c:pt idx="6975">
                  <c:v>18.28454</c:v>
                </c:pt>
                <c:pt idx="6976">
                  <c:v>18.28716</c:v>
                </c:pt>
                <c:pt idx="6977">
                  <c:v>18.28979</c:v>
                </c:pt>
                <c:pt idx="6978">
                  <c:v>18.29241</c:v>
                </c:pt>
                <c:pt idx="6979">
                  <c:v>18.295030000000001</c:v>
                </c:pt>
                <c:pt idx="6980">
                  <c:v>18.297650000000001</c:v>
                </c:pt>
                <c:pt idx="6981">
                  <c:v>18.300270000000001</c:v>
                </c:pt>
                <c:pt idx="6982">
                  <c:v>18.302890000000001</c:v>
                </c:pt>
                <c:pt idx="6983">
                  <c:v>18.305520000000001</c:v>
                </c:pt>
                <c:pt idx="6984">
                  <c:v>18.308140000000002</c:v>
                </c:pt>
                <c:pt idx="6985">
                  <c:v>18.310759999999998</c:v>
                </c:pt>
                <c:pt idx="6986">
                  <c:v>18.313379999999999</c:v>
                </c:pt>
                <c:pt idx="6987">
                  <c:v>18.315999999999999</c:v>
                </c:pt>
                <c:pt idx="6988">
                  <c:v>18.318619999999999</c:v>
                </c:pt>
                <c:pt idx="6989">
                  <c:v>18.32124</c:v>
                </c:pt>
                <c:pt idx="6990">
                  <c:v>18.323869999999999</c:v>
                </c:pt>
                <c:pt idx="6991">
                  <c:v>18.32649</c:v>
                </c:pt>
                <c:pt idx="6992">
                  <c:v>18.32911</c:v>
                </c:pt>
                <c:pt idx="6993">
                  <c:v>18.33173</c:v>
                </c:pt>
                <c:pt idx="6994">
                  <c:v>18.334350000000001</c:v>
                </c:pt>
                <c:pt idx="6995">
                  <c:v>18.336970000000001</c:v>
                </c:pt>
                <c:pt idx="6996">
                  <c:v>18.339590000000001</c:v>
                </c:pt>
                <c:pt idx="6997">
                  <c:v>18.342220000000001</c:v>
                </c:pt>
                <c:pt idx="6998">
                  <c:v>18.344840000000001</c:v>
                </c:pt>
                <c:pt idx="6999">
                  <c:v>18.347460000000002</c:v>
                </c:pt>
                <c:pt idx="7000">
                  <c:v>18.350079999999998</c:v>
                </c:pt>
                <c:pt idx="7001">
                  <c:v>18.352699999999999</c:v>
                </c:pt>
                <c:pt idx="7002">
                  <c:v>18.355319999999999</c:v>
                </c:pt>
                <c:pt idx="7003">
                  <c:v>18.357939999999999</c:v>
                </c:pt>
                <c:pt idx="7004">
                  <c:v>18.360569999999999</c:v>
                </c:pt>
                <c:pt idx="7005">
                  <c:v>18.363189999999999</c:v>
                </c:pt>
                <c:pt idx="7006">
                  <c:v>18.36581</c:v>
                </c:pt>
                <c:pt idx="7007">
                  <c:v>18.36843</c:v>
                </c:pt>
                <c:pt idx="7008">
                  <c:v>18.37105</c:v>
                </c:pt>
                <c:pt idx="7009">
                  <c:v>18.373670000000001</c:v>
                </c:pt>
                <c:pt idx="7010">
                  <c:v>18.376300000000001</c:v>
                </c:pt>
                <c:pt idx="7011">
                  <c:v>18.378920000000001</c:v>
                </c:pt>
                <c:pt idx="7012">
                  <c:v>18.381540000000001</c:v>
                </c:pt>
                <c:pt idx="7013">
                  <c:v>18.384160000000001</c:v>
                </c:pt>
                <c:pt idx="7014">
                  <c:v>18.386780000000002</c:v>
                </c:pt>
                <c:pt idx="7015">
                  <c:v>18.389399999999998</c:v>
                </c:pt>
                <c:pt idx="7016">
                  <c:v>18.392019999999999</c:v>
                </c:pt>
                <c:pt idx="7017">
                  <c:v>18.394639999999999</c:v>
                </c:pt>
                <c:pt idx="7018">
                  <c:v>18.397269999999999</c:v>
                </c:pt>
                <c:pt idx="7019">
                  <c:v>18.399889999999999</c:v>
                </c:pt>
                <c:pt idx="7020">
                  <c:v>18.402509999999999</c:v>
                </c:pt>
                <c:pt idx="7021">
                  <c:v>18.40513</c:v>
                </c:pt>
                <c:pt idx="7022">
                  <c:v>18.40775</c:v>
                </c:pt>
                <c:pt idx="7023">
                  <c:v>18.41037</c:v>
                </c:pt>
                <c:pt idx="7024">
                  <c:v>18.412990000000001</c:v>
                </c:pt>
                <c:pt idx="7025">
                  <c:v>18.415620000000001</c:v>
                </c:pt>
                <c:pt idx="7026">
                  <c:v>18.418240000000001</c:v>
                </c:pt>
                <c:pt idx="7027">
                  <c:v>18.420860000000001</c:v>
                </c:pt>
                <c:pt idx="7028">
                  <c:v>18.423480000000001</c:v>
                </c:pt>
                <c:pt idx="7029">
                  <c:v>18.426100000000002</c:v>
                </c:pt>
                <c:pt idx="7030">
                  <c:v>18.428719999999998</c:v>
                </c:pt>
                <c:pt idx="7031">
                  <c:v>18.431339999999999</c:v>
                </c:pt>
                <c:pt idx="7032">
                  <c:v>18.433969999999999</c:v>
                </c:pt>
                <c:pt idx="7033">
                  <c:v>18.436589999999999</c:v>
                </c:pt>
                <c:pt idx="7034">
                  <c:v>18.439209999999999</c:v>
                </c:pt>
                <c:pt idx="7035">
                  <c:v>18.44183</c:v>
                </c:pt>
                <c:pt idx="7036">
                  <c:v>18.44445</c:v>
                </c:pt>
                <c:pt idx="7037">
                  <c:v>18.44707</c:v>
                </c:pt>
                <c:pt idx="7038">
                  <c:v>18.44969</c:v>
                </c:pt>
                <c:pt idx="7039">
                  <c:v>18.45232</c:v>
                </c:pt>
                <c:pt idx="7040">
                  <c:v>18.454940000000001</c:v>
                </c:pt>
                <c:pt idx="7041">
                  <c:v>18.457560000000001</c:v>
                </c:pt>
                <c:pt idx="7042">
                  <c:v>18.460180000000001</c:v>
                </c:pt>
                <c:pt idx="7043">
                  <c:v>18.462800000000001</c:v>
                </c:pt>
                <c:pt idx="7044">
                  <c:v>18.465420000000002</c:v>
                </c:pt>
                <c:pt idx="7045">
                  <c:v>18.468039999999998</c:v>
                </c:pt>
                <c:pt idx="7046">
                  <c:v>18.470669999999998</c:v>
                </c:pt>
                <c:pt idx="7047">
                  <c:v>18.473289999999999</c:v>
                </c:pt>
                <c:pt idx="7048">
                  <c:v>18.475909999999999</c:v>
                </c:pt>
                <c:pt idx="7049">
                  <c:v>18.478529999999999</c:v>
                </c:pt>
                <c:pt idx="7050">
                  <c:v>18.48115</c:v>
                </c:pt>
                <c:pt idx="7051">
                  <c:v>18.48377</c:v>
                </c:pt>
                <c:pt idx="7052">
                  <c:v>18.48639</c:v>
                </c:pt>
                <c:pt idx="7053">
                  <c:v>18.48902</c:v>
                </c:pt>
                <c:pt idx="7054">
                  <c:v>18.49164</c:v>
                </c:pt>
                <c:pt idx="7055">
                  <c:v>18.494260000000001</c:v>
                </c:pt>
                <c:pt idx="7056">
                  <c:v>18.496880000000001</c:v>
                </c:pt>
                <c:pt idx="7057">
                  <c:v>18.499500000000001</c:v>
                </c:pt>
                <c:pt idx="7058">
                  <c:v>18.502120000000001</c:v>
                </c:pt>
                <c:pt idx="7059">
                  <c:v>18.504750000000001</c:v>
                </c:pt>
                <c:pt idx="7060">
                  <c:v>18.507370000000002</c:v>
                </c:pt>
                <c:pt idx="7061">
                  <c:v>18.509989999999998</c:v>
                </c:pt>
                <c:pt idx="7062">
                  <c:v>18.512609999999999</c:v>
                </c:pt>
                <c:pt idx="7063">
                  <c:v>18.515229999999999</c:v>
                </c:pt>
                <c:pt idx="7064">
                  <c:v>18.517849999999999</c:v>
                </c:pt>
                <c:pt idx="7065">
                  <c:v>18.52047</c:v>
                </c:pt>
                <c:pt idx="7066">
                  <c:v>18.52309</c:v>
                </c:pt>
                <c:pt idx="7067">
                  <c:v>18.52572</c:v>
                </c:pt>
                <c:pt idx="7068">
                  <c:v>18.52834</c:v>
                </c:pt>
                <c:pt idx="7069">
                  <c:v>18.53096</c:v>
                </c:pt>
                <c:pt idx="7070">
                  <c:v>18.533580000000001</c:v>
                </c:pt>
                <c:pt idx="7071">
                  <c:v>18.536200000000001</c:v>
                </c:pt>
                <c:pt idx="7072">
                  <c:v>18.538820000000001</c:v>
                </c:pt>
                <c:pt idx="7073">
                  <c:v>18.541440000000001</c:v>
                </c:pt>
                <c:pt idx="7074">
                  <c:v>18.544070000000001</c:v>
                </c:pt>
                <c:pt idx="7075">
                  <c:v>18.546690000000002</c:v>
                </c:pt>
                <c:pt idx="7076">
                  <c:v>18.549309999999998</c:v>
                </c:pt>
                <c:pt idx="7077">
                  <c:v>18.551929999999999</c:v>
                </c:pt>
                <c:pt idx="7078">
                  <c:v>18.554549999999999</c:v>
                </c:pt>
                <c:pt idx="7079">
                  <c:v>18.557169999999999</c:v>
                </c:pt>
                <c:pt idx="7080">
                  <c:v>18.559799999999999</c:v>
                </c:pt>
                <c:pt idx="7081">
                  <c:v>18.562419999999999</c:v>
                </c:pt>
                <c:pt idx="7082">
                  <c:v>18.56504</c:v>
                </c:pt>
                <c:pt idx="7083">
                  <c:v>18.56766</c:v>
                </c:pt>
                <c:pt idx="7084">
                  <c:v>18.57028</c:v>
                </c:pt>
                <c:pt idx="7085">
                  <c:v>18.572900000000001</c:v>
                </c:pt>
                <c:pt idx="7086">
                  <c:v>18.575520000000001</c:v>
                </c:pt>
                <c:pt idx="7087">
                  <c:v>18.578150000000001</c:v>
                </c:pt>
                <c:pt idx="7088">
                  <c:v>18.580770000000001</c:v>
                </c:pt>
                <c:pt idx="7089">
                  <c:v>18.583390000000001</c:v>
                </c:pt>
                <c:pt idx="7090">
                  <c:v>18.586010000000002</c:v>
                </c:pt>
                <c:pt idx="7091">
                  <c:v>18.588629999999998</c:v>
                </c:pt>
                <c:pt idx="7092">
                  <c:v>18.591249999999999</c:v>
                </c:pt>
                <c:pt idx="7093">
                  <c:v>18.593869999999999</c:v>
                </c:pt>
                <c:pt idx="7094">
                  <c:v>18.596489999999999</c:v>
                </c:pt>
                <c:pt idx="7095">
                  <c:v>18.599119999999999</c:v>
                </c:pt>
                <c:pt idx="7096">
                  <c:v>18.601739999999999</c:v>
                </c:pt>
                <c:pt idx="7097">
                  <c:v>18.60436</c:v>
                </c:pt>
                <c:pt idx="7098">
                  <c:v>18.60698</c:v>
                </c:pt>
                <c:pt idx="7099">
                  <c:v>18.6096</c:v>
                </c:pt>
                <c:pt idx="7100">
                  <c:v>18.612220000000001</c:v>
                </c:pt>
                <c:pt idx="7101">
                  <c:v>18.614850000000001</c:v>
                </c:pt>
                <c:pt idx="7102">
                  <c:v>18.617470000000001</c:v>
                </c:pt>
                <c:pt idx="7103">
                  <c:v>18.620090000000001</c:v>
                </c:pt>
                <c:pt idx="7104">
                  <c:v>18.622710000000001</c:v>
                </c:pt>
                <c:pt idx="7105">
                  <c:v>18.625330000000002</c:v>
                </c:pt>
                <c:pt idx="7106">
                  <c:v>18.627949999999998</c:v>
                </c:pt>
                <c:pt idx="7107">
                  <c:v>18.630569999999999</c:v>
                </c:pt>
                <c:pt idx="7108">
                  <c:v>18.633199999999999</c:v>
                </c:pt>
                <c:pt idx="7109">
                  <c:v>18.635819999999999</c:v>
                </c:pt>
                <c:pt idx="7110">
                  <c:v>18.638439999999999</c:v>
                </c:pt>
                <c:pt idx="7111">
                  <c:v>18.64106</c:v>
                </c:pt>
                <c:pt idx="7112">
                  <c:v>18.64368</c:v>
                </c:pt>
                <c:pt idx="7113">
                  <c:v>18.6463</c:v>
                </c:pt>
                <c:pt idx="7114">
                  <c:v>18.64892</c:v>
                </c:pt>
                <c:pt idx="7115">
                  <c:v>18.651540000000001</c:v>
                </c:pt>
                <c:pt idx="7116">
                  <c:v>18.654170000000001</c:v>
                </c:pt>
                <c:pt idx="7117">
                  <c:v>18.656790000000001</c:v>
                </c:pt>
                <c:pt idx="7118">
                  <c:v>18.659410000000001</c:v>
                </c:pt>
                <c:pt idx="7119">
                  <c:v>18.662030000000001</c:v>
                </c:pt>
                <c:pt idx="7120">
                  <c:v>18.664650000000002</c:v>
                </c:pt>
                <c:pt idx="7121">
                  <c:v>18.667269999999998</c:v>
                </c:pt>
                <c:pt idx="7122">
                  <c:v>18.669899999999998</c:v>
                </c:pt>
                <c:pt idx="7123">
                  <c:v>18.672519999999999</c:v>
                </c:pt>
                <c:pt idx="7124">
                  <c:v>18.675139999999999</c:v>
                </c:pt>
                <c:pt idx="7125">
                  <c:v>18.677759999999999</c:v>
                </c:pt>
                <c:pt idx="7126">
                  <c:v>18.68038</c:v>
                </c:pt>
                <c:pt idx="7127">
                  <c:v>18.683</c:v>
                </c:pt>
                <c:pt idx="7128">
                  <c:v>18.68563</c:v>
                </c:pt>
                <c:pt idx="7129">
                  <c:v>18.68825</c:v>
                </c:pt>
                <c:pt idx="7130">
                  <c:v>18.69087</c:v>
                </c:pt>
                <c:pt idx="7131">
                  <c:v>18.693490000000001</c:v>
                </c:pt>
                <c:pt idx="7132">
                  <c:v>18.696110000000001</c:v>
                </c:pt>
                <c:pt idx="7133">
                  <c:v>18.698730000000001</c:v>
                </c:pt>
                <c:pt idx="7134">
                  <c:v>18.701350000000001</c:v>
                </c:pt>
                <c:pt idx="7135">
                  <c:v>18.703970000000002</c:v>
                </c:pt>
                <c:pt idx="7136">
                  <c:v>18.706600000000002</c:v>
                </c:pt>
                <c:pt idx="7137">
                  <c:v>18.709219999999998</c:v>
                </c:pt>
                <c:pt idx="7138">
                  <c:v>18.711839999999999</c:v>
                </c:pt>
                <c:pt idx="7139">
                  <c:v>18.714459999999999</c:v>
                </c:pt>
                <c:pt idx="7140">
                  <c:v>18.717079999999999</c:v>
                </c:pt>
                <c:pt idx="7141">
                  <c:v>18.7197</c:v>
                </c:pt>
                <c:pt idx="7142">
                  <c:v>18.72232</c:v>
                </c:pt>
                <c:pt idx="7143">
                  <c:v>18.72495</c:v>
                </c:pt>
                <c:pt idx="7144">
                  <c:v>18.72757</c:v>
                </c:pt>
                <c:pt idx="7145">
                  <c:v>18.73019</c:v>
                </c:pt>
                <c:pt idx="7146">
                  <c:v>18.732810000000001</c:v>
                </c:pt>
                <c:pt idx="7147">
                  <c:v>18.735430000000001</c:v>
                </c:pt>
                <c:pt idx="7148">
                  <c:v>18.738050000000001</c:v>
                </c:pt>
                <c:pt idx="7149">
                  <c:v>18.740670000000001</c:v>
                </c:pt>
                <c:pt idx="7150">
                  <c:v>18.743300000000001</c:v>
                </c:pt>
                <c:pt idx="7151">
                  <c:v>18.745920000000002</c:v>
                </c:pt>
                <c:pt idx="7152">
                  <c:v>18.748539999999998</c:v>
                </c:pt>
                <c:pt idx="7153">
                  <c:v>18.751159999999999</c:v>
                </c:pt>
                <c:pt idx="7154">
                  <c:v>18.753779999999999</c:v>
                </c:pt>
                <c:pt idx="7155">
                  <c:v>18.756399999999999</c:v>
                </c:pt>
                <c:pt idx="7156">
                  <c:v>18.75902</c:v>
                </c:pt>
                <c:pt idx="7157">
                  <c:v>18.761649999999999</c:v>
                </c:pt>
                <c:pt idx="7158">
                  <c:v>18.76427</c:v>
                </c:pt>
                <c:pt idx="7159">
                  <c:v>18.76689</c:v>
                </c:pt>
                <c:pt idx="7160">
                  <c:v>18.76951</c:v>
                </c:pt>
                <c:pt idx="7161">
                  <c:v>18.772130000000001</c:v>
                </c:pt>
                <c:pt idx="7162">
                  <c:v>18.774750000000001</c:v>
                </c:pt>
                <c:pt idx="7163">
                  <c:v>18.777370000000001</c:v>
                </c:pt>
                <c:pt idx="7164">
                  <c:v>18.78</c:v>
                </c:pt>
                <c:pt idx="7165">
                  <c:v>18.782620000000001</c:v>
                </c:pt>
                <c:pt idx="7166">
                  <c:v>18.785240000000002</c:v>
                </c:pt>
                <c:pt idx="7167">
                  <c:v>18.787859999999998</c:v>
                </c:pt>
                <c:pt idx="7168">
                  <c:v>18.790479999999999</c:v>
                </c:pt>
                <c:pt idx="7169">
                  <c:v>18.793099999999999</c:v>
                </c:pt>
                <c:pt idx="7170">
                  <c:v>18.795719999999999</c:v>
                </c:pt>
                <c:pt idx="7171">
                  <c:v>18.798349999999999</c:v>
                </c:pt>
                <c:pt idx="7172">
                  <c:v>18.80097</c:v>
                </c:pt>
                <c:pt idx="7173">
                  <c:v>18.80359</c:v>
                </c:pt>
                <c:pt idx="7174">
                  <c:v>18.80621</c:v>
                </c:pt>
                <c:pt idx="7175">
                  <c:v>18.80883</c:v>
                </c:pt>
                <c:pt idx="7176">
                  <c:v>18.811450000000001</c:v>
                </c:pt>
                <c:pt idx="7177">
                  <c:v>18.814080000000001</c:v>
                </c:pt>
                <c:pt idx="7178">
                  <c:v>18.816700000000001</c:v>
                </c:pt>
                <c:pt idx="7179">
                  <c:v>18.819320000000001</c:v>
                </c:pt>
                <c:pt idx="7180">
                  <c:v>18.821940000000001</c:v>
                </c:pt>
                <c:pt idx="7181">
                  <c:v>18.824560000000002</c:v>
                </c:pt>
                <c:pt idx="7182">
                  <c:v>18.827179999999998</c:v>
                </c:pt>
                <c:pt idx="7183">
                  <c:v>18.829799999999999</c:v>
                </c:pt>
                <c:pt idx="7184">
                  <c:v>18.832419999999999</c:v>
                </c:pt>
                <c:pt idx="7185">
                  <c:v>18.835049999999999</c:v>
                </c:pt>
                <c:pt idx="7186">
                  <c:v>18.837669999999999</c:v>
                </c:pt>
                <c:pt idx="7187">
                  <c:v>18.84029</c:v>
                </c:pt>
                <c:pt idx="7188">
                  <c:v>18.84291</c:v>
                </c:pt>
                <c:pt idx="7189">
                  <c:v>18.84553</c:v>
                </c:pt>
                <c:pt idx="7190">
                  <c:v>18.84815</c:v>
                </c:pt>
                <c:pt idx="7191">
                  <c:v>18.850770000000001</c:v>
                </c:pt>
                <c:pt idx="7192">
                  <c:v>18.853400000000001</c:v>
                </c:pt>
                <c:pt idx="7193">
                  <c:v>18.856020000000001</c:v>
                </c:pt>
                <c:pt idx="7194">
                  <c:v>18.858640000000001</c:v>
                </c:pt>
                <c:pt idx="7195">
                  <c:v>18.861260000000001</c:v>
                </c:pt>
                <c:pt idx="7196">
                  <c:v>18.863880000000002</c:v>
                </c:pt>
                <c:pt idx="7197">
                  <c:v>18.866499999999998</c:v>
                </c:pt>
                <c:pt idx="7198">
                  <c:v>18.869129999999998</c:v>
                </c:pt>
                <c:pt idx="7199">
                  <c:v>18.871749999999999</c:v>
                </c:pt>
                <c:pt idx="7200">
                  <c:v>18.874369999999999</c:v>
                </c:pt>
                <c:pt idx="7201">
                  <c:v>18.876989999999999</c:v>
                </c:pt>
                <c:pt idx="7202">
                  <c:v>18.87961</c:v>
                </c:pt>
                <c:pt idx="7203">
                  <c:v>18.88223</c:v>
                </c:pt>
                <c:pt idx="7204">
                  <c:v>18.88485</c:v>
                </c:pt>
                <c:pt idx="7205">
                  <c:v>18.88748</c:v>
                </c:pt>
                <c:pt idx="7206">
                  <c:v>18.8901</c:v>
                </c:pt>
                <c:pt idx="7207">
                  <c:v>18.892720000000001</c:v>
                </c:pt>
                <c:pt idx="7208">
                  <c:v>18.895340000000001</c:v>
                </c:pt>
                <c:pt idx="7209">
                  <c:v>18.897960000000001</c:v>
                </c:pt>
                <c:pt idx="7210">
                  <c:v>18.900580000000001</c:v>
                </c:pt>
                <c:pt idx="7211">
                  <c:v>18.903199999999998</c:v>
                </c:pt>
                <c:pt idx="7212">
                  <c:v>18.905819999999999</c:v>
                </c:pt>
                <c:pt idx="7213">
                  <c:v>18.908449999999998</c:v>
                </c:pt>
                <c:pt idx="7214">
                  <c:v>18.911069999999999</c:v>
                </c:pt>
                <c:pt idx="7215">
                  <c:v>18.913689999999999</c:v>
                </c:pt>
                <c:pt idx="7216">
                  <c:v>18.916309999999999</c:v>
                </c:pt>
                <c:pt idx="7217">
                  <c:v>18.91893</c:v>
                </c:pt>
                <c:pt idx="7218">
                  <c:v>18.92155</c:v>
                </c:pt>
                <c:pt idx="7219">
                  <c:v>18.92418</c:v>
                </c:pt>
                <c:pt idx="7220">
                  <c:v>18.9268</c:v>
                </c:pt>
                <c:pt idx="7221">
                  <c:v>18.92942</c:v>
                </c:pt>
                <c:pt idx="7222">
                  <c:v>18.932040000000001</c:v>
                </c:pt>
                <c:pt idx="7223">
                  <c:v>18.934660000000001</c:v>
                </c:pt>
                <c:pt idx="7224">
                  <c:v>18.937280000000001</c:v>
                </c:pt>
                <c:pt idx="7225">
                  <c:v>18.939900000000002</c:v>
                </c:pt>
                <c:pt idx="7226">
                  <c:v>18.942530000000001</c:v>
                </c:pt>
                <c:pt idx="7227">
                  <c:v>18.945150000000002</c:v>
                </c:pt>
                <c:pt idx="7228">
                  <c:v>18.947769999999998</c:v>
                </c:pt>
                <c:pt idx="7229">
                  <c:v>18.950389999999999</c:v>
                </c:pt>
                <c:pt idx="7230">
                  <c:v>18.953009999999999</c:v>
                </c:pt>
                <c:pt idx="7231">
                  <c:v>18.955629999999999</c:v>
                </c:pt>
                <c:pt idx="7232">
                  <c:v>18.95825</c:v>
                </c:pt>
                <c:pt idx="7233">
                  <c:v>18.96087</c:v>
                </c:pt>
                <c:pt idx="7234">
                  <c:v>18.9635</c:v>
                </c:pt>
                <c:pt idx="7235">
                  <c:v>18.96612</c:v>
                </c:pt>
                <c:pt idx="7236">
                  <c:v>18.96874</c:v>
                </c:pt>
                <c:pt idx="7237">
                  <c:v>18.971360000000001</c:v>
                </c:pt>
                <c:pt idx="7238">
                  <c:v>18.973980000000001</c:v>
                </c:pt>
                <c:pt idx="7239">
                  <c:v>18.976600000000001</c:v>
                </c:pt>
                <c:pt idx="7240">
                  <c:v>18.979230000000001</c:v>
                </c:pt>
                <c:pt idx="7241">
                  <c:v>18.981850000000001</c:v>
                </c:pt>
                <c:pt idx="7242">
                  <c:v>18.984470000000002</c:v>
                </c:pt>
                <c:pt idx="7243">
                  <c:v>18.987089999999998</c:v>
                </c:pt>
                <c:pt idx="7244">
                  <c:v>18.989709999999999</c:v>
                </c:pt>
                <c:pt idx="7245">
                  <c:v>18.992329999999999</c:v>
                </c:pt>
                <c:pt idx="7246">
                  <c:v>18.994959999999999</c:v>
                </c:pt>
                <c:pt idx="7247">
                  <c:v>18.997579999999999</c:v>
                </c:pt>
                <c:pt idx="7248">
                  <c:v>19.0002</c:v>
                </c:pt>
                <c:pt idx="7249">
                  <c:v>19.00282</c:v>
                </c:pt>
                <c:pt idx="7250">
                  <c:v>19.00544</c:v>
                </c:pt>
                <c:pt idx="7251">
                  <c:v>19.00806</c:v>
                </c:pt>
                <c:pt idx="7252">
                  <c:v>19.010680000000001</c:v>
                </c:pt>
                <c:pt idx="7253">
                  <c:v>19.013300000000001</c:v>
                </c:pt>
                <c:pt idx="7254">
                  <c:v>19.015930000000001</c:v>
                </c:pt>
                <c:pt idx="7255">
                  <c:v>19.018550000000001</c:v>
                </c:pt>
                <c:pt idx="7256">
                  <c:v>19.021170000000001</c:v>
                </c:pt>
                <c:pt idx="7257">
                  <c:v>19.023790000000002</c:v>
                </c:pt>
                <c:pt idx="7258">
                  <c:v>19.026409999999998</c:v>
                </c:pt>
                <c:pt idx="7259">
                  <c:v>19.029029999999999</c:v>
                </c:pt>
                <c:pt idx="7260">
                  <c:v>19.031649999999999</c:v>
                </c:pt>
                <c:pt idx="7261">
                  <c:v>19.034279999999999</c:v>
                </c:pt>
                <c:pt idx="7262">
                  <c:v>19.036899999999999</c:v>
                </c:pt>
                <c:pt idx="7263">
                  <c:v>19.03952</c:v>
                </c:pt>
                <c:pt idx="7264">
                  <c:v>19.04214</c:v>
                </c:pt>
                <c:pt idx="7265">
                  <c:v>19.04476</c:v>
                </c:pt>
                <c:pt idx="7266">
                  <c:v>19.04738</c:v>
                </c:pt>
                <c:pt idx="7267">
                  <c:v>19.05</c:v>
                </c:pt>
                <c:pt idx="7268">
                  <c:v>19.052630000000001</c:v>
                </c:pt>
                <c:pt idx="7269">
                  <c:v>19.055250000000001</c:v>
                </c:pt>
                <c:pt idx="7270">
                  <c:v>19.057870000000001</c:v>
                </c:pt>
                <c:pt idx="7271">
                  <c:v>19.060490000000001</c:v>
                </c:pt>
                <c:pt idx="7272">
                  <c:v>19.063110000000002</c:v>
                </c:pt>
                <c:pt idx="7273">
                  <c:v>19.065729999999999</c:v>
                </c:pt>
                <c:pt idx="7274">
                  <c:v>19.068349999999999</c:v>
                </c:pt>
                <c:pt idx="7275">
                  <c:v>19.070979999999999</c:v>
                </c:pt>
                <c:pt idx="7276">
                  <c:v>19.073599999999999</c:v>
                </c:pt>
                <c:pt idx="7277">
                  <c:v>19.076219999999999</c:v>
                </c:pt>
                <c:pt idx="7278">
                  <c:v>19.07884</c:v>
                </c:pt>
                <c:pt idx="7279">
                  <c:v>19.08146</c:v>
                </c:pt>
                <c:pt idx="7280">
                  <c:v>19.08408</c:v>
                </c:pt>
                <c:pt idx="7281">
                  <c:v>19.0867</c:v>
                </c:pt>
                <c:pt idx="7282">
                  <c:v>19.08933</c:v>
                </c:pt>
                <c:pt idx="7283">
                  <c:v>19.091950000000001</c:v>
                </c:pt>
                <c:pt idx="7284">
                  <c:v>19.094570000000001</c:v>
                </c:pt>
                <c:pt idx="7285">
                  <c:v>19.097190000000001</c:v>
                </c:pt>
                <c:pt idx="7286">
                  <c:v>19.099810000000002</c:v>
                </c:pt>
                <c:pt idx="7287">
                  <c:v>19.102429999999998</c:v>
                </c:pt>
                <c:pt idx="7288">
                  <c:v>19.105049999999999</c:v>
                </c:pt>
                <c:pt idx="7289">
                  <c:v>19.107679999999998</c:v>
                </c:pt>
                <c:pt idx="7290">
                  <c:v>19.110299999999999</c:v>
                </c:pt>
                <c:pt idx="7291">
                  <c:v>19.112919999999999</c:v>
                </c:pt>
                <c:pt idx="7292">
                  <c:v>19.115539999999999</c:v>
                </c:pt>
                <c:pt idx="7293">
                  <c:v>19.11816</c:v>
                </c:pt>
                <c:pt idx="7294">
                  <c:v>19.12078</c:v>
                </c:pt>
                <c:pt idx="7295">
                  <c:v>19.12341</c:v>
                </c:pt>
                <c:pt idx="7296">
                  <c:v>19.12603</c:v>
                </c:pt>
                <c:pt idx="7297">
                  <c:v>19.12865</c:v>
                </c:pt>
                <c:pt idx="7298">
                  <c:v>19.131270000000001</c:v>
                </c:pt>
                <c:pt idx="7299">
                  <c:v>19.133890000000001</c:v>
                </c:pt>
                <c:pt idx="7300">
                  <c:v>19.136510000000001</c:v>
                </c:pt>
                <c:pt idx="7301">
                  <c:v>19.139130000000002</c:v>
                </c:pt>
                <c:pt idx="7302">
                  <c:v>19.141749999999998</c:v>
                </c:pt>
                <c:pt idx="7303">
                  <c:v>19.144380000000002</c:v>
                </c:pt>
                <c:pt idx="7304">
                  <c:v>19.146999999999998</c:v>
                </c:pt>
                <c:pt idx="7305">
                  <c:v>19.149619999999999</c:v>
                </c:pt>
                <c:pt idx="7306">
                  <c:v>19.152239999999999</c:v>
                </c:pt>
                <c:pt idx="7307">
                  <c:v>19.154859999999999</c:v>
                </c:pt>
                <c:pt idx="7308">
                  <c:v>19.15748</c:v>
                </c:pt>
                <c:pt idx="7309">
                  <c:v>19.1601</c:v>
                </c:pt>
                <c:pt idx="7310">
                  <c:v>19.16273</c:v>
                </c:pt>
                <c:pt idx="7311">
                  <c:v>19.16535</c:v>
                </c:pt>
                <c:pt idx="7312">
                  <c:v>19.16797</c:v>
                </c:pt>
                <c:pt idx="7313">
                  <c:v>19.170590000000001</c:v>
                </c:pt>
                <c:pt idx="7314">
                  <c:v>19.173210000000001</c:v>
                </c:pt>
                <c:pt idx="7315">
                  <c:v>19.175830000000001</c:v>
                </c:pt>
                <c:pt idx="7316">
                  <c:v>19.178460000000001</c:v>
                </c:pt>
                <c:pt idx="7317">
                  <c:v>19.181080000000001</c:v>
                </c:pt>
                <c:pt idx="7318">
                  <c:v>19.183700000000002</c:v>
                </c:pt>
                <c:pt idx="7319">
                  <c:v>19.186319999999998</c:v>
                </c:pt>
                <c:pt idx="7320">
                  <c:v>19.188939999999999</c:v>
                </c:pt>
                <c:pt idx="7321">
                  <c:v>19.191559999999999</c:v>
                </c:pt>
                <c:pt idx="7322">
                  <c:v>19.194179999999999</c:v>
                </c:pt>
                <c:pt idx="7323">
                  <c:v>19.196809999999999</c:v>
                </c:pt>
                <c:pt idx="7324">
                  <c:v>19.19943</c:v>
                </c:pt>
                <c:pt idx="7325">
                  <c:v>19.20205</c:v>
                </c:pt>
                <c:pt idx="7326">
                  <c:v>19.20467</c:v>
                </c:pt>
                <c:pt idx="7327">
                  <c:v>19.20729</c:v>
                </c:pt>
                <c:pt idx="7328">
                  <c:v>19.209910000000001</c:v>
                </c:pt>
                <c:pt idx="7329">
                  <c:v>19.212530000000001</c:v>
                </c:pt>
                <c:pt idx="7330">
                  <c:v>19.215150000000001</c:v>
                </c:pt>
                <c:pt idx="7331">
                  <c:v>19.217780000000001</c:v>
                </c:pt>
                <c:pt idx="7332">
                  <c:v>19.220400000000001</c:v>
                </c:pt>
                <c:pt idx="7333">
                  <c:v>19.223020000000002</c:v>
                </c:pt>
                <c:pt idx="7334">
                  <c:v>19.225639999999999</c:v>
                </c:pt>
                <c:pt idx="7335">
                  <c:v>19.228259999999999</c:v>
                </c:pt>
                <c:pt idx="7336">
                  <c:v>19.230879999999999</c:v>
                </c:pt>
                <c:pt idx="7337">
                  <c:v>19.233509999999999</c:v>
                </c:pt>
                <c:pt idx="7338">
                  <c:v>19.236129999999999</c:v>
                </c:pt>
                <c:pt idx="7339">
                  <c:v>19.23875</c:v>
                </c:pt>
                <c:pt idx="7340">
                  <c:v>19.24137</c:v>
                </c:pt>
                <c:pt idx="7341">
                  <c:v>19.24399</c:v>
                </c:pt>
                <c:pt idx="7342">
                  <c:v>19.24661</c:v>
                </c:pt>
                <c:pt idx="7343">
                  <c:v>19.249230000000001</c:v>
                </c:pt>
                <c:pt idx="7344">
                  <c:v>19.251860000000001</c:v>
                </c:pt>
                <c:pt idx="7345">
                  <c:v>19.254480000000001</c:v>
                </c:pt>
                <c:pt idx="7346">
                  <c:v>19.257100000000001</c:v>
                </c:pt>
                <c:pt idx="7347">
                  <c:v>19.259720000000002</c:v>
                </c:pt>
                <c:pt idx="7348">
                  <c:v>19.262339999999998</c:v>
                </c:pt>
                <c:pt idx="7349">
                  <c:v>19.264959999999999</c:v>
                </c:pt>
                <c:pt idx="7350">
                  <c:v>19.267579999999999</c:v>
                </c:pt>
                <c:pt idx="7351">
                  <c:v>19.270199999999999</c:v>
                </c:pt>
                <c:pt idx="7352">
                  <c:v>19.272829999999999</c:v>
                </c:pt>
                <c:pt idx="7353">
                  <c:v>19.275449999999999</c:v>
                </c:pt>
                <c:pt idx="7354">
                  <c:v>19.27807</c:v>
                </c:pt>
                <c:pt idx="7355">
                  <c:v>19.28069</c:v>
                </c:pt>
                <c:pt idx="7356">
                  <c:v>19.28331</c:v>
                </c:pt>
                <c:pt idx="7357">
                  <c:v>19.28593</c:v>
                </c:pt>
                <c:pt idx="7358">
                  <c:v>19.28856</c:v>
                </c:pt>
                <c:pt idx="7359">
                  <c:v>19.291180000000001</c:v>
                </c:pt>
                <c:pt idx="7360">
                  <c:v>19.293800000000001</c:v>
                </c:pt>
                <c:pt idx="7361">
                  <c:v>19.296420000000001</c:v>
                </c:pt>
                <c:pt idx="7362">
                  <c:v>19.299040000000002</c:v>
                </c:pt>
                <c:pt idx="7363">
                  <c:v>19.301659999999998</c:v>
                </c:pt>
                <c:pt idx="7364">
                  <c:v>19.304279999999999</c:v>
                </c:pt>
                <c:pt idx="7365">
                  <c:v>19.306909999999998</c:v>
                </c:pt>
                <c:pt idx="7366">
                  <c:v>19.309529999999999</c:v>
                </c:pt>
                <c:pt idx="7367">
                  <c:v>19.312149999999999</c:v>
                </c:pt>
                <c:pt idx="7368">
                  <c:v>19.314769999999999</c:v>
                </c:pt>
                <c:pt idx="7369">
                  <c:v>19.31739</c:v>
                </c:pt>
                <c:pt idx="7370">
                  <c:v>19.32001</c:v>
                </c:pt>
                <c:pt idx="7371">
                  <c:v>19.32263</c:v>
                </c:pt>
                <c:pt idx="7372">
                  <c:v>19.32526</c:v>
                </c:pt>
                <c:pt idx="7373">
                  <c:v>19.32788</c:v>
                </c:pt>
                <c:pt idx="7374">
                  <c:v>19.330500000000001</c:v>
                </c:pt>
                <c:pt idx="7375">
                  <c:v>19.333120000000001</c:v>
                </c:pt>
                <c:pt idx="7376">
                  <c:v>19.335740000000001</c:v>
                </c:pt>
                <c:pt idx="7377">
                  <c:v>19.338360000000002</c:v>
                </c:pt>
                <c:pt idx="7378">
                  <c:v>19.340979999999998</c:v>
                </c:pt>
                <c:pt idx="7379">
                  <c:v>19.343610000000002</c:v>
                </c:pt>
                <c:pt idx="7380">
                  <c:v>19.346229999999998</c:v>
                </c:pt>
                <c:pt idx="7381">
                  <c:v>19.348849999999999</c:v>
                </c:pt>
                <c:pt idx="7382">
                  <c:v>19.351469999999999</c:v>
                </c:pt>
                <c:pt idx="7383">
                  <c:v>19.354089999999999</c:v>
                </c:pt>
                <c:pt idx="7384">
                  <c:v>19.35671</c:v>
                </c:pt>
                <c:pt idx="7385">
                  <c:v>19.35933</c:v>
                </c:pt>
                <c:pt idx="7386">
                  <c:v>19.36196</c:v>
                </c:pt>
                <c:pt idx="7387">
                  <c:v>19.36458</c:v>
                </c:pt>
                <c:pt idx="7388">
                  <c:v>19.3672</c:v>
                </c:pt>
                <c:pt idx="7389">
                  <c:v>19.369820000000001</c:v>
                </c:pt>
                <c:pt idx="7390">
                  <c:v>19.372440000000001</c:v>
                </c:pt>
                <c:pt idx="7391">
                  <c:v>19.375060000000001</c:v>
                </c:pt>
                <c:pt idx="7392">
                  <c:v>19.377680000000002</c:v>
                </c:pt>
                <c:pt idx="7393">
                  <c:v>19.380310000000001</c:v>
                </c:pt>
                <c:pt idx="7394">
                  <c:v>19.382930000000002</c:v>
                </c:pt>
                <c:pt idx="7395">
                  <c:v>19.385549999999999</c:v>
                </c:pt>
                <c:pt idx="7396">
                  <c:v>19.388169999999999</c:v>
                </c:pt>
                <c:pt idx="7397">
                  <c:v>19.390789999999999</c:v>
                </c:pt>
                <c:pt idx="7398">
                  <c:v>19.393409999999999</c:v>
                </c:pt>
                <c:pt idx="7399">
                  <c:v>19.39603</c:v>
                </c:pt>
                <c:pt idx="7400">
                  <c:v>19.39865</c:v>
                </c:pt>
                <c:pt idx="7401">
                  <c:v>19.40128</c:v>
                </c:pt>
                <c:pt idx="7402">
                  <c:v>19.4039</c:v>
                </c:pt>
                <c:pt idx="7403">
                  <c:v>19.40652</c:v>
                </c:pt>
                <c:pt idx="7404">
                  <c:v>19.409140000000001</c:v>
                </c:pt>
                <c:pt idx="7405">
                  <c:v>19.411760000000001</c:v>
                </c:pt>
                <c:pt idx="7406">
                  <c:v>19.414380000000001</c:v>
                </c:pt>
                <c:pt idx="7407">
                  <c:v>19.417010000000001</c:v>
                </c:pt>
                <c:pt idx="7408">
                  <c:v>19.419630000000002</c:v>
                </c:pt>
                <c:pt idx="7409">
                  <c:v>19.422249999999998</c:v>
                </c:pt>
                <c:pt idx="7410">
                  <c:v>19.424869999999999</c:v>
                </c:pt>
                <c:pt idx="7411">
                  <c:v>19.427489999999999</c:v>
                </c:pt>
                <c:pt idx="7412">
                  <c:v>19.430109999999999</c:v>
                </c:pt>
                <c:pt idx="7413">
                  <c:v>19.432739999999999</c:v>
                </c:pt>
                <c:pt idx="7414">
                  <c:v>19.435359999999999</c:v>
                </c:pt>
                <c:pt idx="7415">
                  <c:v>19.43798</c:v>
                </c:pt>
                <c:pt idx="7416">
                  <c:v>19.4406</c:v>
                </c:pt>
                <c:pt idx="7417">
                  <c:v>19.44322</c:v>
                </c:pt>
                <c:pt idx="7418">
                  <c:v>19.44584</c:v>
                </c:pt>
                <c:pt idx="7419">
                  <c:v>19.448460000000001</c:v>
                </c:pt>
                <c:pt idx="7420">
                  <c:v>19.451080000000001</c:v>
                </c:pt>
                <c:pt idx="7421">
                  <c:v>19.453710000000001</c:v>
                </c:pt>
                <c:pt idx="7422">
                  <c:v>19.456330000000001</c:v>
                </c:pt>
                <c:pt idx="7423">
                  <c:v>19.458950000000002</c:v>
                </c:pt>
                <c:pt idx="7424">
                  <c:v>19.461569999999998</c:v>
                </c:pt>
                <c:pt idx="7425">
                  <c:v>19.464189999999999</c:v>
                </c:pt>
                <c:pt idx="7426">
                  <c:v>19.466809999999999</c:v>
                </c:pt>
                <c:pt idx="7427">
                  <c:v>19.469429999999999</c:v>
                </c:pt>
                <c:pt idx="7428">
                  <c:v>19.472059999999999</c:v>
                </c:pt>
                <c:pt idx="7429">
                  <c:v>19.474679999999999</c:v>
                </c:pt>
                <c:pt idx="7430">
                  <c:v>19.4773</c:v>
                </c:pt>
                <c:pt idx="7431">
                  <c:v>19.47992</c:v>
                </c:pt>
                <c:pt idx="7432">
                  <c:v>19.48254</c:v>
                </c:pt>
                <c:pt idx="7433">
                  <c:v>19.48516</c:v>
                </c:pt>
                <c:pt idx="7434">
                  <c:v>19.48779</c:v>
                </c:pt>
                <c:pt idx="7435">
                  <c:v>19.490410000000001</c:v>
                </c:pt>
                <c:pt idx="7436">
                  <c:v>19.493030000000001</c:v>
                </c:pt>
                <c:pt idx="7437">
                  <c:v>19.495650000000001</c:v>
                </c:pt>
                <c:pt idx="7438">
                  <c:v>19.498270000000002</c:v>
                </c:pt>
                <c:pt idx="7439">
                  <c:v>19.500889999999998</c:v>
                </c:pt>
                <c:pt idx="7440">
                  <c:v>19.503509999999999</c:v>
                </c:pt>
                <c:pt idx="7441">
                  <c:v>19.506129999999999</c:v>
                </c:pt>
                <c:pt idx="7442">
                  <c:v>19.508759999999999</c:v>
                </c:pt>
                <c:pt idx="7443">
                  <c:v>19.511379999999999</c:v>
                </c:pt>
                <c:pt idx="7444">
                  <c:v>19.513999999999999</c:v>
                </c:pt>
                <c:pt idx="7445">
                  <c:v>19.51662</c:v>
                </c:pt>
                <c:pt idx="7446">
                  <c:v>19.51924</c:v>
                </c:pt>
                <c:pt idx="7447">
                  <c:v>19.52186</c:v>
                </c:pt>
                <c:pt idx="7448">
                  <c:v>19.524480000000001</c:v>
                </c:pt>
                <c:pt idx="7449">
                  <c:v>19.52711</c:v>
                </c:pt>
                <c:pt idx="7450">
                  <c:v>19.529730000000001</c:v>
                </c:pt>
                <c:pt idx="7451">
                  <c:v>19.532350000000001</c:v>
                </c:pt>
                <c:pt idx="7452">
                  <c:v>19.534970000000001</c:v>
                </c:pt>
                <c:pt idx="7453">
                  <c:v>19.537590000000002</c:v>
                </c:pt>
                <c:pt idx="7454">
                  <c:v>19.540209999999998</c:v>
                </c:pt>
                <c:pt idx="7455">
                  <c:v>19.542840000000002</c:v>
                </c:pt>
                <c:pt idx="7456">
                  <c:v>19.545459999999999</c:v>
                </c:pt>
                <c:pt idx="7457">
                  <c:v>19.548079999999999</c:v>
                </c:pt>
                <c:pt idx="7458">
                  <c:v>19.550699999999999</c:v>
                </c:pt>
                <c:pt idx="7459">
                  <c:v>19.553319999999999</c:v>
                </c:pt>
                <c:pt idx="7460">
                  <c:v>19.55594</c:v>
                </c:pt>
                <c:pt idx="7461">
                  <c:v>19.55856</c:v>
                </c:pt>
                <c:pt idx="7462">
                  <c:v>19.56119</c:v>
                </c:pt>
                <c:pt idx="7463">
                  <c:v>19.56381</c:v>
                </c:pt>
                <c:pt idx="7464">
                  <c:v>19.56643</c:v>
                </c:pt>
                <c:pt idx="7465">
                  <c:v>19.569050000000001</c:v>
                </c:pt>
                <c:pt idx="7466">
                  <c:v>19.571670000000001</c:v>
                </c:pt>
                <c:pt idx="7467">
                  <c:v>19.574290000000001</c:v>
                </c:pt>
                <c:pt idx="7468">
                  <c:v>19.576910000000002</c:v>
                </c:pt>
                <c:pt idx="7469">
                  <c:v>19.579529999999998</c:v>
                </c:pt>
                <c:pt idx="7470">
                  <c:v>19.582159999999998</c:v>
                </c:pt>
                <c:pt idx="7471">
                  <c:v>19.584779999999999</c:v>
                </c:pt>
                <c:pt idx="7472">
                  <c:v>19.587399999999999</c:v>
                </c:pt>
                <c:pt idx="7473">
                  <c:v>19.590019999999999</c:v>
                </c:pt>
                <c:pt idx="7474">
                  <c:v>19.592639999999999</c:v>
                </c:pt>
                <c:pt idx="7475">
                  <c:v>19.59526</c:v>
                </c:pt>
                <c:pt idx="7476">
                  <c:v>19.59789</c:v>
                </c:pt>
                <c:pt idx="7477">
                  <c:v>19.60051</c:v>
                </c:pt>
                <c:pt idx="7478">
                  <c:v>19.60313</c:v>
                </c:pt>
                <c:pt idx="7479">
                  <c:v>19.60575</c:v>
                </c:pt>
                <c:pt idx="7480">
                  <c:v>19.608370000000001</c:v>
                </c:pt>
                <c:pt idx="7481">
                  <c:v>19.610990000000001</c:v>
                </c:pt>
                <c:pt idx="7482">
                  <c:v>19.613610000000001</c:v>
                </c:pt>
                <c:pt idx="7483">
                  <c:v>19.616240000000001</c:v>
                </c:pt>
                <c:pt idx="7484">
                  <c:v>19.618860000000002</c:v>
                </c:pt>
                <c:pt idx="7485">
                  <c:v>19.621479999999998</c:v>
                </c:pt>
                <c:pt idx="7486">
                  <c:v>19.624099999999999</c:v>
                </c:pt>
                <c:pt idx="7487">
                  <c:v>19.626719999999999</c:v>
                </c:pt>
                <c:pt idx="7488">
                  <c:v>19.629339999999999</c:v>
                </c:pt>
                <c:pt idx="7489">
                  <c:v>19.631959999999999</c:v>
                </c:pt>
                <c:pt idx="7490">
                  <c:v>19.634589999999999</c:v>
                </c:pt>
                <c:pt idx="7491">
                  <c:v>19.63721</c:v>
                </c:pt>
                <c:pt idx="7492">
                  <c:v>19.63983</c:v>
                </c:pt>
                <c:pt idx="7493">
                  <c:v>19.64245</c:v>
                </c:pt>
                <c:pt idx="7494">
                  <c:v>19.64507</c:v>
                </c:pt>
                <c:pt idx="7495">
                  <c:v>19.647690000000001</c:v>
                </c:pt>
                <c:pt idx="7496">
                  <c:v>19.650310000000001</c:v>
                </c:pt>
                <c:pt idx="7497">
                  <c:v>19.652940000000001</c:v>
                </c:pt>
                <c:pt idx="7498">
                  <c:v>19.655560000000001</c:v>
                </c:pt>
                <c:pt idx="7499">
                  <c:v>19.658180000000002</c:v>
                </c:pt>
                <c:pt idx="7500">
                  <c:v>19.660799999999998</c:v>
                </c:pt>
                <c:pt idx="7501">
                  <c:v>19.663419999999999</c:v>
                </c:pt>
                <c:pt idx="7502">
                  <c:v>19.666039999999999</c:v>
                </c:pt>
                <c:pt idx="7503">
                  <c:v>19.668659999999999</c:v>
                </c:pt>
                <c:pt idx="7504">
                  <c:v>19.671289999999999</c:v>
                </c:pt>
                <c:pt idx="7505">
                  <c:v>19.673909999999999</c:v>
                </c:pt>
                <c:pt idx="7506">
                  <c:v>19.67653</c:v>
                </c:pt>
                <c:pt idx="7507">
                  <c:v>19.67915</c:v>
                </c:pt>
                <c:pt idx="7508">
                  <c:v>19.68177</c:v>
                </c:pt>
                <c:pt idx="7509">
                  <c:v>19.68439</c:v>
                </c:pt>
                <c:pt idx="7510">
                  <c:v>19.687010000000001</c:v>
                </c:pt>
                <c:pt idx="7511">
                  <c:v>19.689640000000001</c:v>
                </c:pt>
                <c:pt idx="7512">
                  <c:v>19.692260000000001</c:v>
                </c:pt>
                <c:pt idx="7513">
                  <c:v>19.694880000000001</c:v>
                </c:pt>
                <c:pt idx="7514">
                  <c:v>19.697500000000002</c:v>
                </c:pt>
                <c:pt idx="7515">
                  <c:v>19.700119999999998</c:v>
                </c:pt>
                <c:pt idx="7516">
                  <c:v>19.702739999999999</c:v>
                </c:pt>
                <c:pt idx="7517">
                  <c:v>19.705359999999999</c:v>
                </c:pt>
                <c:pt idx="7518">
                  <c:v>19.707979999999999</c:v>
                </c:pt>
                <c:pt idx="7519">
                  <c:v>19.710609999999999</c:v>
                </c:pt>
                <c:pt idx="7520">
                  <c:v>19.713229999999999</c:v>
                </c:pt>
                <c:pt idx="7521">
                  <c:v>19.71585</c:v>
                </c:pt>
                <c:pt idx="7522">
                  <c:v>19.71847</c:v>
                </c:pt>
                <c:pt idx="7523">
                  <c:v>19.72109</c:v>
                </c:pt>
                <c:pt idx="7524">
                  <c:v>19.723710000000001</c:v>
                </c:pt>
                <c:pt idx="7525">
                  <c:v>19.72634</c:v>
                </c:pt>
                <c:pt idx="7526">
                  <c:v>19.728960000000001</c:v>
                </c:pt>
                <c:pt idx="7527">
                  <c:v>19.731580000000001</c:v>
                </c:pt>
                <c:pt idx="7528">
                  <c:v>19.734200000000001</c:v>
                </c:pt>
                <c:pt idx="7529">
                  <c:v>19.736820000000002</c:v>
                </c:pt>
                <c:pt idx="7530">
                  <c:v>19.739439999999998</c:v>
                </c:pt>
                <c:pt idx="7531">
                  <c:v>19.742069999999998</c:v>
                </c:pt>
                <c:pt idx="7532">
                  <c:v>19.744689999999999</c:v>
                </c:pt>
                <c:pt idx="7533">
                  <c:v>19.747309999999999</c:v>
                </c:pt>
                <c:pt idx="7534">
                  <c:v>19.749929999999999</c:v>
                </c:pt>
                <c:pt idx="7535">
                  <c:v>19.752549999999999</c:v>
                </c:pt>
                <c:pt idx="7536">
                  <c:v>19.75517</c:v>
                </c:pt>
                <c:pt idx="7537">
                  <c:v>19.75779</c:v>
                </c:pt>
                <c:pt idx="7538">
                  <c:v>19.76041</c:v>
                </c:pt>
                <c:pt idx="7539">
                  <c:v>19.76304</c:v>
                </c:pt>
                <c:pt idx="7540">
                  <c:v>19.76566</c:v>
                </c:pt>
                <c:pt idx="7541">
                  <c:v>19.768280000000001</c:v>
                </c:pt>
                <c:pt idx="7542">
                  <c:v>19.770900000000001</c:v>
                </c:pt>
                <c:pt idx="7543">
                  <c:v>19.773520000000001</c:v>
                </c:pt>
                <c:pt idx="7544">
                  <c:v>19.776140000000002</c:v>
                </c:pt>
                <c:pt idx="7545">
                  <c:v>19.778759999999998</c:v>
                </c:pt>
                <c:pt idx="7546">
                  <c:v>19.781389999999998</c:v>
                </c:pt>
                <c:pt idx="7547">
                  <c:v>19.784009999999999</c:v>
                </c:pt>
                <c:pt idx="7548">
                  <c:v>19.786629999999999</c:v>
                </c:pt>
                <c:pt idx="7549">
                  <c:v>19.789249999999999</c:v>
                </c:pt>
                <c:pt idx="7550">
                  <c:v>19.791869999999999</c:v>
                </c:pt>
                <c:pt idx="7551">
                  <c:v>19.79449</c:v>
                </c:pt>
                <c:pt idx="7552">
                  <c:v>19.79712</c:v>
                </c:pt>
                <c:pt idx="7553">
                  <c:v>19.79974</c:v>
                </c:pt>
                <c:pt idx="7554">
                  <c:v>19.80236</c:v>
                </c:pt>
                <c:pt idx="7555">
                  <c:v>19.80498</c:v>
                </c:pt>
                <c:pt idx="7556">
                  <c:v>19.807600000000001</c:v>
                </c:pt>
                <c:pt idx="7557">
                  <c:v>19.810220000000001</c:v>
                </c:pt>
                <c:pt idx="7558">
                  <c:v>19.812840000000001</c:v>
                </c:pt>
                <c:pt idx="7559">
                  <c:v>19.815460000000002</c:v>
                </c:pt>
                <c:pt idx="7560">
                  <c:v>19.818090000000002</c:v>
                </c:pt>
                <c:pt idx="7561">
                  <c:v>19.820709999999998</c:v>
                </c:pt>
                <c:pt idx="7562">
                  <c:v>19.823329999999999</c:v>
                </c:pt>
                <c:pt idx="7563">
                  <c:v>19.825949999999999</c:v>
                </c:pt>
                <c:pt idx="7564">
                  <c:v>19.828569999999999</c:v>
                </c:pt>
                <c:pt idx="7565">
                  <c:v>19.831189999999999</c:v>
                </c:pt>
                <c:pt idx="7566">
                  <c:v>19.83381</c:v>
                </c:pt>
                <c:pt idx="7567">
                  <c:v>19.83644</c:v>
                </c:pt>
                <c:pt idx="7568">
                  <c:v>19.83906</c:v>
                </c:pt>
                <c:pt idx="7569">
                  <c:v>19.84168</c:v>
                </c:pt>
                <c:pt idx="7570">
                  <c:v>19.8443</c:v>
                </c:pt>
                <c:pt idx="7571">
                  <c:v>19.846920000000001</c:v>
                </c:pt>
                <c:pt idx="7572">
                  <c:v>19.849540000000001</c:v>
                </c:pt>
                <c:pt idx="7573">
                  <c:v>19.852170000000001</c:v>
                </c:pt>
                <c:pt idx="7574">
                  <c:v>19.854790000000001</c:v>
                </c:pt>
                <c:pt idx="7575">
                  <c:v>19.857410000000002</c:v>
                </c:pt>
                <c:pt idx="7576">
                  <c:v>19.860029999999998</c:v>
                </c:pt>
                <c:pt idx="7577">
                  <c:v>19.862649999999999</c:v>
                </c:pt>
                <c:pt idx="7578">
                  <c:v>19.865269999999999</c:v>
                </c:pt>
                <c:pt idx="7579">
                  <c:v>19.867889999999999</c:v>
                </c:pt>
                <c:pt idx="7580">
                  <c:v>19.870519999999999</c:v>
                </c:pt>
                <c:pt idx="7581">
                  <c:v>19.873139999999999</c:v>
                </c:pt>
                <c:pt idx="7582">
                  <c:v>19.87576</c:v>
                </c:pt>
                <c:pt idx="7583">
                  <c:v>19.87838</c:v>
                </c:pt>
                <c:pt idx="7584">
                  <c:v>19.881</c:v>
                </c:pt>
                <c:pt idx="7585">
                  <c:v>19.883620000000001</c:v>
                </c:pt>
                <c:pt idx="7586">
                  <c:v>19.886240000000001</c:v>
                </c:pt>
                <c:pt idx="7587">
                  <c:v>19.888860000000001</c:v>
                </c:pt>
                <c:pt idx="7588">
                  <c:v>19.891490000000001</c:v>
                </c:pt>
                <c:pt idx="7589">
                  <c:v>19.894110000000001</c:v>
                </c:pt>
                <c:pt idx="7590">
                  <c:v>19.896730000000002</c:v>
                </c:pt>
                <c:pt idx="7591">
                  <c:v>19.899349999999998</c:v>
                </c:pt>
                <c:pt idx="7592">
                  <c:v>19.901969999999999</c:v>
                </c:pt>
                <c:pt idx="7593">
                  <c:v>19.904589999999999</c:v>
                </c:pt>
                <c:pt idx="7594">
                  <c:v>19.907219999999999</c:v>
                </c:pt>
                <c:pt idx="7595">
                  <c:v>19.909839999999999</c:v>
                </c:pt>
                <c:pt idx="7596">
                  <c:v>19.912459999999999</c:v>
                </c:pt>
                <c:pt idx="7597">
                  <c:v>19.91508</c:v>
                </c:pt>
                <c:pt idx="7598">
                  <c:v>19.9177</c:v>
                </c:pt>
                <c:pt idx="7599">
                  <c:v>19.92032</c:v>
                </c:pt>
                <c:pt idx="7600">
                  <c:v>19.922940000000001</c:v>
                </c:pt>
                <c:pt idx="7601">
                  <c:v>19.92557</c:v>
                </c:pt>
                <c:pt idx="7602">
                  <c:v>19.928190000000001</c:v>
                </c:pt>
                <c:pt idx="7603">
                  <c:v>19.930810000000001</c:v>
                </c:pt>
                <c:pt idx="7604">
                  <c:v>19.933430000000001</c:v>
                </c:pt>
                <c:pt idx="7605">
                  <c:v>19.936050000000002</c:v>
                </c:pt>
                <c:pt idx="7606">
                  <c:v>19.938669999999998</c:v>
                </c:pt>
                <c:pt idx="7607">
                  <c:v>19.941289999999999</c:v>
                </c:pt>
                <c:pt idx="7608">
                  <c:v>19.943919999999999</c:v>
                </c:pt>
                <c:pt idx="7609">
                  <c:v>19.946539999999999</c:v>
                </c:pt>
                <c:pt idx="7610">
                  <c:v>19.949159999999999</c:v>
                </c:pt>
                <c:pt idx="7611">
                  <c:v>19.951779999999999</c:v>
                </c:pt>
                <c:pt idx="7612">
                  <c:v>19.9544</c:v>
                </c:pt>
                <c:pt idx="7613">
                  <c:v>19.95702</c:v>
                </c:pt>
                <c:pt idx="7614">
                  <c:v>19.95964</c:v>
                </c:pt>
                <c:pt idx="7615">
                  <c:v>19.96227</c:v>
                </c:pt>
                <c:pt idx="7616">
                  <c:v>19.96489</c:v>
                </c:pt>
                <c:pt idx="7617">
                  <c:v>19.967510000000001</c:v>
                </c:pt>
                <c:pt idx="7618">
                  <c:v>19.970130000000001</c:v>
                </c:pt>
                <c:pt idx="7619">
                  <c:v>19.972750000000001</c:v>
                </c:pt>
                <c:pt idx="7620">
                  <c:v>19.975370000000002</c:v>
                </c:pt>
                <c:pt idx="7621">
                  <c:v>19.977989999999998</c:v>
                </c:pt>
                <c:pt idx="7622">
                  <c:v>19.980619999999998</c:v>
                </c:pt>
                <c:pt idx="7623">
                  <c:v>19.983239999999999</c:v>
                </c:pt>
                <c:pt idx="7624">
                  <c:v>19.985859999999999</c:v>
                </c:pt>
                <c:pt idx="7625">
                  <c:v>19.988479999999999</c:v>
                </c:pt>
                <c:pt idx="7626">
                  <c:v>19.991099999999999</c:v>
                </c:pt>
                <c:pt idx="7627">
                  <c:v>19.99372</c:v>
                </c:pt>
                <c:pt idx="7628">
                  <c:v>19.99634</c:v>
                </c:pt>
                <c:pt idx="7629">
                  <c:v>19.99897</c:v>
                </c:pt>
                <c:pt idx="7630">
                  <c:v>20.00159</c:v>
                </c:pt>
                <c:pt idx="7631">
                  <c:v>20.00421</c:v>
                </c:pt>
                <c:pt idx="7632">
                  <c:v>20.006830000000001</c:v>
                </c:pt>
                <c:pt idx="7633">
                  <c:v>20.009450000000001</c:v>
                </c:pt>
                <c:pt idx="7634">
                  <c:v>20.012070000000001</c:v>
                </c:pt>
                <c:pt idx="7635">
                  <c:v>20.014690000000002</c:v>
                </c:pt>
                <c:pt idx="7636">
                  <c:v>20.017309999999998</c:v>
                </c:pt>
                <c:pt idx="7637">
                  <c:v>20.019939999999998</c:v>
                </c:pt>
                <c:pt idx="7638">
                  <c:v>20.022559999999999</c:v>
                </c:pt>
                <c:pt idx="7639">
                  <c:v>20.025179999999999</c:v>
                </c:pt>
                <c:pt idx="7640">
                  <c:v>20.027799999999999</c:v>
                </c:pt>
                <c:pt idx="7641">
                  <c:v>20.030419999999999</c:v>
                </c:pt>
                <c:pt idx="7642">
                  <c:v>20.03304</c:v>
                </c:pt>
                <c:pt idx="7643">
                  <c:v>20.03567</c:v>
                </c:pt>
                <c:pt idx="7644">
                  <c:v>20.03829</c:v>
                </c:pt>
                <c:pt idx="7645">
                  <c:v>20.04091</c:v>
                </c:pt>
                <c:pt idx="7646">
                  <c:v>20.043530000000001</c:v>
                </c:pt>
                <c:pt idx="7647">
                  <c:v>20.046150000000001</c:v>
                </c:pt>
                <c:pt idx="7648">
                  <c:v>20.048770000000001</c:v>
                </c:pt>
                <c:pt idx="7649">
                  <c:v>20.051390000000001</c:v>
                </c:pt>
                <c:pt idx="7650">
                  <c:v>20.054020000000001</c:v>
                </c:pt>
                <c:pt idx="7651">
                  <c:v>20.056640000000002</c:v>
                </c:pt>
                <c:pt idx="7652">
                  <c:v>20.059259999999998</c:v>
                </c:pt>
                <c:pt idx="7653">
                  <c:v>20.061879999999999</c:v>
                </c:pt>
                <c:pt idx="7654">
                  <c:v>20.064499999999999</c:v>
                </c:pt>
                <c:pt idx="7655">
                  <c:v>20.067119999999999</c:v>
                </c:pt>
                <c:pt idx="7656">
                  <c:v>20.069739999999999</c:v>
                </c:pt>
                <c:pt idx="7657">
                  <c:v>20.072369999999999</c:v>
                </c:pt>
                <c:pt idx="7658">
                  <c:v>20.07499</c:v>
                </c:pt>
                <c:pt idx="7659">
                  <c:v>20.07761</c:v>
                </c:pt>
                <c:pt idx="7660">
                  <c:v>20.08023</c:v>
                </c:pt>
                <c:pt idx="7661">
                  <c:v>20.082850000000001</c:v>
                </c:pt>
                <c:pt idx="7662">
                  <c:v>20.085470000000001</c:v>
                </c:pt>
                <c:pt idx="7663">
                  <c:v>20.088090000000001</c:v>
                </c:pt>
                <c:pt idx="7664">
                  <c:v>20.090720000000001</c:v>
                </c:pt>
                <c:pt idx="7665">
                  <c:v>20.093340000000001</c:v>
                </c:pt>
                <c:pt idx="7666">
                  <c:v>20.095960000000002</c:v>
                </c:pt>
                <c:pt idx="7667">
                  <c:v>20.098579999999998</c:v>
                </c:pt>
                <c:pt idx="7668">
                  <c:v>20.101199999999999</c:v>
                </c:pt>
                <c:pt idx="7669">
                  <c:v>20.103819999999999</c:v>
                </c:pt>
                <c:pt idx="7670">
                  <c:v>20.106449999999999</c:v>
                </c:pt>
                <c:pt idx="7671">
                  <c:v>20.109069999999999</c:v>
                </c:pt>
                <c:pt idx="7672">
                  <c:v>20.111689999999999</c:v>
                </c:pt>
                <c:pt idx="7673">
                  <c:v>20.11431</c:v>
                </c:pt>
                <c:pt idx="7674">
                  <c:v>20.11693</c:v>
                </c:pt>
                <c:pt idx="7675">
                  <c:v>20.11955</c:v>
                </c:pt>
                <c:pt idx="7676">
                  <c:v>20.122170000000001</c:v>
                </c:pt>
                <c:pt idx="7677">
                  <c:v>20.124790000000001</c:v>
                </c:pt>
                <c:pt idx="7678">
                  <c:v>20.127420000000001</c:v>
                </c:pt>
                <c:pt idx="7679">
                  <c:v>20.130040000000001</c:v>
                </c:pt>
                <c:pt idx="7680">
                  <c:v>20.132660000000001</c:v>
                </c:pt>
                <c:pt idx="7681">
                  <c:v>20.135280000000002</c:v>
                </c:pt>
                <c:pt idx="7682">
                  <c:v>20.137899999999998</c:v>
                </c:pt>
                <c:pt idx="7683">
                  <c:v>20.140519999999999</c:v>
                </c:pt>
                <c:pt idx="7684">
                  <c:v>20.143139999999999</c:v>
                </c:pt>
                <c:pt idx="7685">
                  <c:v>20.145769999999999</c:v>
                </c:pt>
                <c:pt idx="7686">
                  <c:v>20.148389999999999</c:v>
                </c:pt>
                <c:pt idx="7687">
                  <c:v>20.151009999999999</c:v>
                </c:pt>
                <c:pt idx="7688">
                  <c:v>20.15363</c:v>
                </c:pt>
                <c:pt idx="7689">
                  <c:v>20.15625</c:v>
                </c:pt>
                <c:pt idx="7690">
                  <c:v>20.15887</c:v>
                </c:pt>
                <c:pt idx="7691">
                  <c:v>20.1615</c:v>
                </c:pt>
                <c:pt idx="7692">
                  <c:v>20.16412</c:v>
                </c:pt>
                <c:pt idx="7693">
                  <c:v>20.166740000000001</c:v>
                </c:pt>
                <c:pt idx="7694">
                  <c:v>20.169360000000001</c:v>
                </c:pt>
                <c:pt idx="7695">
                  <c:v>20.171980000000001</c:v>
                </c:pt>
                <c:pt idx="7696">
                  <c:v>20.174600000000002</c:v>
                </c:pt>
                <c:pt idx="7697">
                  <c:v>20.177219999999998</c:v>
                </c:pt>
                <c:pt idx="7698">
                  <c:v>20.179849999999998</c:v>
                </c:pt>
                <c:pt idx="7699">
                  <c:v>20.182469999999999</c:v>
                </c:pt>
                <c:pt idx="7700">
                  <c:v>20.185089999999999</c:v>
                </c:pt>
                <c:pt idx="7701">
                  <c:v>20.187709999999999</c:v>
                </c:pt>
                <c:pt idx="7702">
                  <c:v>20.190329999999999</c:v>
                </c:pt>
                <c:pt idx="7703">
                  <c:v>20.19295</c:v>
                </c:pt>
                <c:pt idx="7704">
                  <c:v>20.19557</c:v>
                </c:pt>
                <c:pt idx="7705">
                  <c:v>20.19819</c:v>
                </c:pt>
                <c:pt idx="7706">
                  <c:v>20.20082</c:v>
                </c:pt>
                <c:pt idx="7707">
                  <c:v>20.203440000000001</c:v>
                </c:pt>
                <c:pt idx="7708">
                  <c:v>20.206060000000001</c:v>
                </c:pt>
                <c:pt idx="7709">
                  <c:v>20.208680000000001</c:v>
                </c:pt>
                <c:pt idx="7710">
                  <c:v>20.211300000000001</c:v>
                </c:pt>
                <c:pt idx="7711">
                  <c:v>20.213920000000002</c:v>
                </c:pt>
                <c:pt idx="7712">
                  <c:v>20.216550000000002</c:v>
                </c:pt>
                <c:pt idx="7713">
                  <c:v>20.219169999999998</c:v>
                </c:pt>
                <c:pt idx="7714">
                  <c:v>20.221789999999999</c:v>
                </c:pt>
                <c:pt idx="7715">
                  <c:v>20.224409999999999</c:v>
                </c:pt>
                <c:pt idx="7716">
                  <c:v>20.227029999999999</c:v>
                </c:pt>
                <c:pt idx="7717">
                  <c:v>20.229649999999999</c:v>
                </c:pt>
                <c:pt idx="7718">
                  <c:v>20.23227</c:v>
                </c:pt>
                <c:pt idx="7719">
                  <c:v>20.2349</c:v>
                </c:pt>
                <c:pt idx="7720">
                  <c:v>20.23752</c:v>
                </c:pt>
                <c:pt idx="7721">
                  <c:v>20.24014</c:v>
                </c:pt>
                <c:pt idx="7722">
                  <c:v>20.242760000000001</c:v>
                </c:pt>
                <c:pt idx="7723">
                  <c:v>20.245380000000001</c:v>
                </c:pt>
                <c:pt idx="7724">
                  <c:v>20.248000000000001</c:v>
                </c:pt>
                <c:pt idx="7725">
                  <c:v>20.250620000000001</c:v>
                </c:pt>
                <c:pt idx="7726">
                  <c:v>20.253240000000002</c:v>
                </c:pt>
                <c:pt idx="7727">
                  <c:v>20.255870000000002</c:v>
                </c:pt>
                <c:pt idx="7728">
                  <c:v>20.258489999999998</c:v>
                </c:pt>
                <c:pt idx="7729">
                  <c:v>20.261109999999999</c:v>
                </c:pt>
                <c:pt idx="7730">
                  <c:v>20.263729999999999</c:v>
                </c:pt>
                <c:pt idx="7731">
                  <c:v>20.266349999999999</c:v>
                </c:pt>
                <c:pt idx="7732">
                  <c:v>20.268969999999999</c:v>
                </c:pt>
                <c:pt idx="7733">
                  <c:v>20.271599999999999</c:v>
                </c:pt>
                <c:pt idx="7734">
                  <c:v>20.27422</c:v>
                </c:pt>
                <c:pt idx="7735">
                  <c:v>20.27684</c:v>
                </c:pt>
                <c:pt idx="7736">
                  <c:v>20.27946</c:v>
                </c:pt>
                <c:pt idx="7737">
                  <c:v>20.282080000000001</c:v>
                </c:pt>
                <c:pt idx="7738">
                  <c:v>20.284700000000001</c:v>
                </c:pt>
                <c:pt idx="7739">
                  <c:v>20.287320000000001</c:v>
                </c:pt>
                <c:pt idx="7740">
                  <c:v>20.289950000000001</c:v>
                </c:pt>
                <c:pt idx="7741">
                  <c:v>20.292570000000001</c:v>
                </c:pt>
                <c:pt idx="7742">
                  <c:v>20.295190000000002</c:v>
                </c:pt>
                <c:pt idx="7743">
                  <c:v>20.297809999999998</c:v>
                </c:pt>
                <c:pt idx="7744">
                  <c:v>20.300429999999999</c:v>
                </c:pt>
                <c:pt idx="7745">
                  <c:v>20.303049999999999</c:v>
                </c:pt>
                <c:pt idx="7746">
                  <c:v>20.305669999999999</c:v>
                </c:pt>
                <c:pt idx="7747">
                  <c:v>20.308299999999999</c:v>
                </c:pt>
                <c:pt idx="7748">
                  <c:v>20.310919999999999</c:v>
                </c:pt>
                <c:pt idx="7749">
                  <c:v>20.31354</c:v>
                </c:pt>
                <c:pt idx="7750">
                  <c:v>20.31616</c:v>
                </c:pt>
                <c:pt idx="7751">
                  <c:v>20.31878</c:v>
                </c:pt>
                <c:pt idx="7752">
                  <c:v>20.321400000000001</c:v>
                </c:pt>
                <c:pt idx="7753">
                  <c:v>20.324020000000001</c:v>
                </c:pt>
                <c:pt idx="7754">
                  <c:v>20.326640000000001</c:v>
                </c:pt>
                <c:pt idx="7755">
                  <c:v>20.329270000000001</c:v>
                </c:pt>
                <c:pt idx="7756">
                  <c:v>20.331890000000001</c:v>
                </c:pt>
                <c:pt idx="7757">
                  <c:v>20.334510000000002</c:v>
                </c:pt>
                <c:pt idx="7758">
                  <c:v>20.337129999999998</c:v>
                </c:pt>
                <c:pt idx="7759">
                  <c:v>20.339749999999999</c:v>
                </c:pt>
                <c:pt idx="7760">
                  <c:v>20.342369999999999</c:v>
                </c:pt>
                <c:pt idx="7761">
                  <c:v>20.344999999999999</c:v>
                </c:pt>
                <c:pt idx="7762">
                  <c:v>20.347619999999999</c:v>
                </c:pt>
                <c:pt idx="7763">
                  <c:v>20.350239999999999</c:v>
                </c:pt>
                <c:pt idx="7764">
                  <c:v>20.35286</c:v>
                </c:pt>
                <c:pt idx="7765">
                  <c:v>20.35548</c:v>
                </c:pt>
                <c:pt idx="7766">
                  <c:v>20.3581</c:v>
                </c:pt>
                <c:pt idx="7767">
                  <c:v>20.360720000000001</c:v>
                </c:pt>
                <c:pt idx="7768">
                  <c:v>20.363350000000001</c:v>
                </c:pt>
                <c:pt idx="7769">
                  <c:v>20.365970000000001</c:v>
                </c:pt>
                <c:pt idx="7770">
                  <c:v>20.368590000000001</c:v>
                </c:pt>
                <c:pt idx="7771">
                  <c:v>20.371210000000001</c:v>
                </c:pt>
                <c:pt idx="7772">
                  <c:v>20.373830000000002</c:v>
                </c:pt>
                <c:pt idx="7773">
                  <c:v>20.376449999999998</c:v>
                </c:pt>
                <c:pt idx="7774">
                  <c:v>20.379069999999999</c:v>
                </c:pt>
                <c:pt idx="7775">
                  <c:v>20.381699999999999</c:v>
                </c:pt>
                <c:pt idx="7776">
                  <c:v>20.384319999999999</c:v>
                </c:pt>
                <c:pt idx="7777">
                  <c:v>20.386939999999999</c:v>
                </c:pt>
                <c:pt idx="7778">
                  <c:v>20.389559999999999</c:v>
                </c:pt>
                <c:pt idx="7779">
                  <c:v>20.39218</c:v>
                </c:pt>
                <c:pt idx="7780">
                  <c:v>20.3948</c:v>
                </c:pt>
                <c:pt idx="7781">
                  <c:v>20.39742</c:v>
                </c:pt>
                <c:pt idx="7782">
                  <c:v>20.40005</c:v>
                </c:pt>
                <c:pt idx="7783">
                  <c:v>20.402670000000001</c:v>
                </c:pt>
                <c:pt idx="7784">
                  <c:v>20.405290000000001</c:v>
                </c:pt>
                <c:pt idx="7785">
                  <c:v>20.407910000000001</c:v>
                </c:pt>
                <c:pt idx="7786">
                  <c:v>20.410530000000001</c:v>
                </c:pt>
                <c:pt idx="7787">
                  <c:v>20.413150000000002</c:v>
                </c:pt>
                <c:pt idx="7788">
                  <c:v>20.415780000000002</c:v>
                </c:pt>
                <c:pt idx="7789">
                  <c:v>20.418399999999998</c:v>
                </c:pt>
                <c:pt idx="7790">
                  <c:v>20.421019999999999</c:v>
                </c:pt>
                <c:pt idx="7791">
                  <c:v>20.423639999999999</c:v>
                </c:pt>
                <c:pt idx="7792">
                  <c:v>20.426259999999999</c:v>
                </c:pt>
                <c:pt idx="7793">
                  <c:v>20.428879999999999</c:v>
                </c:pt>
                <c:pt idx="7794">
                  <c:v>20.4315</c:v>
                </c:pt>
                <c:pt idx="7795">
                  <c:v>20.43412</c:v>
                </c:pt>
                <c:pt idx="7796">
                  <c:v>20.43675</c:v>
                </c:pt>
                <c:pt idx="7797">
                  <c:v>20.43937</c:v>
                </c:pt>
                <c:pt idx="7798">
                  <c:v>20.441990000000001</c:v>
                </c:pt>
                <c:pt idx="7799">
                  <c:v>20.444610000000001</c:v>
                </c:pt>
                <c:pt idx="7800">
                  <c:v>20.447230000000001</c:v>
                </c:pt>
                <c:pt idx="7801">
                  <c:v>20.449850000000001</c:v>
                </c:pt>
                <c:pt idx="7802">
                  <c:v>20.452470000000002</c:v>
                </c:pt>
                <c:pt idx="7803">
                  <c:v>20.455100000000002</c:v>
                </c:pt>
                <c:pt idx="7804">
                  <c:v>20.457719999999998</c:v>
                </c:pt>
                <c:pt idx="7805">
                  <c:v>20.460339999999999</c:v>
                </c:pt>
                <c:pt idx="7806">
                  <c:v>20.462959999999999</c:v>
                </c:pt>
                <c:pt idx="7807">
                  <c:v>20.465579999999999</c:v>
                </c:pt>
                <c:pt idx="7808">
                  <c:v>20.4682</c:v>
                </c:pt>
                <c:pt idx="7809">
                  <c:v>20.470829999999999</c:v>
                </c:pt>
                <c:pt idx="7810">
                  <c:v>20.47345</c:v>
                </c:pt>
                <c:pt idx="7811">
                  <c:v>20.47607</c:v>
                </c:pt>
                <c:pt idx="7812">
                  <c:v>20.47869</c:v>
                </c:pt>
                <c:pt idx="7813">
                  <c:v>20.481310000000001</c:v>
                </c:pt>
                <c:pt idx="7814">
                  <c:v>20.483930000000001</c:v>
                </c:pt>
                <c:pt idx="7815">
                  <c:v>20.486550000000001</c:v>
                </c:pt>
                <c:pt idx="7816">
                  <c:v>20.489180000000001</c:v>
                </c:pt>
                <c:pt idx="7817">
                  <c:v>20.491800000000001</c:v>
                </c:pt>
                <c:pt idx="7818">
                  <c:v>20.494420000000002</c:v>
                </c:pt>
                <c:pt idx="7819">
                  <c:v>20.497039999999998</c:v>
                </c:pt>
                <c:pt idx="7820">
                  <c:v>20.499659999999999</c:v>
                </c:pt>
                <c:pt idx="7821">
                  <c:v>20.502279999999999</c:v>
                </c:pt>
                <c:pt idx="7822">
                  <c:v>20.504899999999999</c:v>
                </c:pt>
                <c:pt idx="7823">
                  <c:v>20.50752</c:v>
                </c:pt>
                <c:pt idx="7824">
                  <c:v>20.510149999999999</c:v>
                </c:pt>
                <c:pt idx="7825">
                  <c:v>20.51277</c:v>
                </c:pt>
                <c:pt idx="7826">
                  <c:v>20.51539</c:v>
                </c:pt>
                <c:pt idx="7827">
                  <c:v>20.51801</c:v>
                </c:pt>
                <c:pt idx="7828">
                  <c:v>20.520630000000001</c:v>
                </c:pt>
                <c:pt idx="7829">
                  <c:v>20.523250000000001</c:v>
                </c:pt>
                <c:pt idx="7830">
                  <c:v>20.525880000000001</c:v>
                </c:pt>
                <c:pt idx="7831">
                  <c:v>20.528500000000001</c:v>
                </c:pt>
                <c:pt idx="7832">
                  <c:v>20.531120000000001</c:v>
                </c:pt>
                <c:pt idx="7833">
                  <c:v>20.533740000000002</c:v>
                </c:pt>
                <c:pt idx="7834">
                  <c:v>20.536359999999998</c:v>
                </c:pt>
                <c:pt idx="7835">
                  <c:v>20.538979999999999</c:v>
                </c:pt>
                <c:pt idx="7836">
                  <c:v>20.541599999999999</c:v>
                </c:pt>
                <c:pt idx="7837">
                  <c:v>20.544229999999999</c:v>
                </c:pt>
                <c:pt idx="7838">
                  <c:v>20.546849999999999</c:v>
                </c:pt>
                <c:pt idx="7839">
                  <c:v>20.549469999999999</c:v>
                </c:pt>
                <c:pt idx="7840">
                  <c:v>20.55209</c:v>
                </c:pt>
                <c:pt idx="7841">
                  <c:v>20.55471</c:v>
                </c:pt>
                <c:pt idx="7842">
                  <c:v>20.55733</c:v>
                </c:pt>
                <c:pt idx="7843">
                  <c:v>20.559950000000001</c:v>
                </c:pt>
                <c:pt idx="7844">
                  <c:v>20.562570000000001</c:v>
                </c:pt>
                <c:pt idx="7845">
                  <c:v>20.565200000000001</c:v>
                </c:pt>
                <c:pt idx="7846">
                  <c:v>20.567820000000001</c:v>
                </c:pt>
                <c:pt idx="7847">
                  <c:v>20.570440000000001</c:v>
                </c:pt>
                <c:pt idx="7848">
                  <c:v>20.573060000000002</c:v>
                </c:pt>
                <c:pt idx="7849">
                  <c:v>20.575679999999998</c:v>
                </c:pt>
                <c:pt idx="7850">
                  <c:v>20.578299999999999</c:v>
                </c:pt>
                <c:pt idx="7851">
                  <c:v>20.580919999999999</c:v>
                </c:pt>
                <c:pt idx="7852">
                  <c:v>20.583549999999999</c:v>
                </c:pt>
                <c:pt idx="7853">
                  <c:v>20.586169999999999</c:v>
                </c:pt>
                <c:pt idx="7854">
                  <c:v>20.588789999999999</c:v>
                </c:pt>
                <c:pt idx="7855">
                  <c:v>20.59141</c:v>
                </c:pt>
                <c:pt idx="7856">
                  <c:v>20.59403</c:v>
                </c:pt>
                <c:pt idx="7857">
                  <c:v>20.59665</c:v>
                </c:pt>
                <c:pt idx="7858">
                  <c:v>20.59928</c:v>
                </c:pt>
                <c:pt idx="7859">
                  <c:v>20.601900000000001</c:v>
                </c:pt>
                <c:pt idx="7860">
                  <c:v>20.604520000000001</c:v>
                </c:pt>
                <c:pt idx="7861">
                  <c:v>20.607140000000001</c:v>
                </c:pt>
                <c:pt idx="7862">
                  <c:v>20.609760000000001</c:v>
                </c:pt>
                <c:pt idx="7863">
                  <c:v>20.612380000000002</c:v>
                </c:pt>
                <c:pt idx="7864">
                  <c:v>20.614999999999998</c:v>
                </c:pt>
                <c:pt idx="7865">
                  <c:v>20.617629999999998</c:v>
                </c:pt>
                <c:pt idx="7866">
                  <c:v>20.620249999999999</c:v>
                </c:pt>
                <c:pt idx="7867">
                  <c:v>20.622869999999999</c:v>
                </c:pt>
                <c:pt idx="7868">
                  <c:v>20.625489999999999</c:v>
                </c:pt>
                <c:pt idx="7869">
                  <c:v>20.62811</c:v>
                </c:pt>
                <c:pt idx="7870">
                  <c:v>20.63073</c:v>
                </c:pt>
                <c:pt idx="7871">
                  <c:v>20.63335</c:v>
                </c:pt>
                <c:pt idx="7872">
                  <c:v>20.63597</c:v>
                </c:pt>
                <c:pt idx="7873">
                  <c:v>20.6386</c:v>
                </c:pt>
                <c:pt idx="7874">
                  <c:v>20.641220000000001</c:v>
                </c:pt>
                <c:pt idx="7875">
                  <c:v>20.643840000000001</c:v>
                </c:pt>
                <c:pt idx="7876">
                  <c:v>20.646460000000001</c:v>
                </c:pt>
                <c:pt idx="7877">
                  <c:v>20.649080000000001</c:v>
                </c:pt>
                <c:pt idx="7878">
                  <c:v>20.651700000000002</c:v>
                </c:pt>
                <c:pt idx="7879">
                  <c:v>20.654330000000002</c:v>
                </c:pt>
                <c:pt idx="7880">
                  <c:v>20.656949999999998</c:v>
                </c:pt>
                <c:pt idx="7881">
                  <c:v>20.659569999999999</c:v>
                </c:pt>
                <c:pt idx="7882">
                  <c:v>20.662189999999999</c:v>
                </c:pt>
                <c:pt idx="7883">
                  <c:v>20.664809999999999</c:v>
                </c:pt>
                <c:pt idx="7884">
                  <c:v>20.66743</c:v>
                </c:pt>
                <c:pt idx="7885">
                  <c:v>20.67005</c:v>
                </c:pt>
                <c:pt idx="7886">
                  <c:v>20.67268</c:v>
                </c:pt>
                <c:pt idx="7887">
                  <c:v>20.6753</c:v>
                </c:pt>
                <c:pt idx="7888">
                  <c:v>20.67792</c:v>
                </c:pt>
                <c:pt idx="7889">
                  <c:v>20.680540000000001</c:v>
                </c:pt>
                <c:pt idx="7890">
                  <c:v>20.683160000000001</c:v>
                </c:pt>
                <c:pt idx="7891">
                  <c:v>20.685780000000001</c:v>
                </c:pt>
                <c:pt idx="7892">
                  <c:v>20.688400000000001</c:v>
                </c:pt>
                <c:pt idx="7893">
                  <c:v>20.691030000000001</c:v>
                </c:pt>
                <c:pt idx="7894">
                  <c:v>20.693650000000002</c:v>
                </c:pt>
                <c:pt idx="7895">
                  <c:v>20.696269999999998</c:v>
                </c:pt>
                <c:pt idx="7896">
                  <c:v>20.698889999999999</c:v>
                </c:pt>
                <c:pt idx="7897">
                  <c:v>20.701509999999999</c:v>
                </c:pt>
                <c:pt idx="7898">
                  <c:v>20.704129999999999</c:v>
                </c:pt>
                <c:pt idx="7899">
                  <c:v>20.70675</c:v>
                </c:pt>
                <c:pt idx="7900">
                  <c:v>20.709379999999999</c:v>
                </c:pt>
                <c:pt idx="7901">
                  <c:v>20.712</c:v>
                </c:pt>
                <c:pt idx="7902">
                  <c:v>20.71462</c:v>
                </c:pt>
                <c:pt idx="7903">
                  <c:v>20.71724</c:v>
                </c:pt>
                <c:pt idx="7904">
                  <c:v>20.719860000000001</c:v>
                </c:pt>
                <c:pt idx="7905">
                  <c:v>20.722480000000001</c:v>
                </c:pt>
                <c:pt idx="7906">
                  <c:v>20.725110000000001</c:v>
                </c:pt>
                <c:pt idx="7907">
                  <c:v>20.727730000000001</c:v>
                </c:pt>
                <c:pt idx="7908">
                  <c:v>20.730350000000001</c:v>
                </c:pt>
                <c:pt idx="7909">
                  <c:v>20.732970000000002</c:v>
                </c:pt>
                <c:pt idx="7910">
                  <c:v>20.735589999999998</c:v>
                </c:pt>
                <c:pt idx="7911">
                  <c:v>20.738209999999999</c:v>
                </c:pt>
                <c:pt idx="7912">
                  <c:v>20.740829999999999</c:v>
                </c:pt>
                <c:pt idx="7913">
                  <c:v>20.743449999999999</c:v>
                </c:pt>
                <c:pt idx="7914">
                  <c:v>20.746079999999999</c:v>
                </c:pt>
                <c:pt idx="7915">
                  <c:v>20.748699999999999</c:v>
                </c:pt>
                <c:pt idx="7916">
                  <c:v>20.75132</c:v>
                </c:pt>
                <c:pt idx="7917">
                  <c:v>20.75394</c:v>
                </c:pt>
                <c:pt idx="7918">
                  <c:v>20.75656</c:v>
                </c:pt>
                <c:pt idx="7919">
                  <c:v>20.759180000000001</c:v>
                </c:pt>
                <c:pt idx="7920">
                  <c:v>20.761800000000001</c:v>
                </c:pt>
                <c:pt idx="7921">
                  <c:v>20.764430000000001</c:v>
                </c:pt>
                <c:pt idx="7922">
                  <c:v>20.767050000000001</c:v>
                </c:pt>
                <c:pt idx="7923">
                  <c:v>20.769670000000001</c:v>
                </c:pt>
                <c:pt idx="7924">
                  <c:v>20.772290000000002</c:v>
                </c:pt>
                <c:pt idx="7925">
                  <c:v>20.774909999999998</c:v>
                </c:pt>
                <c:pt idx="7926">
                  <c:v>20.777529999999999</c:v>
                </c:pt>
                <c:pt idx="7927">
                  <c:v>20.780159999999999</c:v>
                </c:pt>
                <c:pt idx="7928">
                  <c:v>20.782779999999999</c:v>
                </c:pt>
                <c:pt idx="7929">
                  <c:v>20.785399999999999</c:v>
                </c:pt>
                <c:pt idx="7930">
                  <c:v>20.788019999999999</c:v>
                </c:pt>
                <c:pt idx="7931">
                  <c:v>20.79064</c:v>
                </c:pt>
                <c:pt idx="7932">
                  <c:v>20.79326</c:v>
                </c:pt>
                <c:pt idx="7933">
                  <c:v>20.79588</c:v>
                </c:pt>
                <c:pt idx="7934">
                  <c:v>20.79851</c:v>
                </c:pt>
                <c:pt idx="7935">
                  <c:v>20.801130000000001</c:v>
                </c:pt>
                <c:pt idx="7936">
                  <c:v>20.803750000000001</c:v>
                </c:pt>
                <c:pt idx="7937">
                  <c:v>20.806370000000001</c:v>
                </c:pt>
                <c:pt idx="7938">
                  <c:v>20.808990000000001</c:v>
                </c:pt>
                <c:pt idx="7939">
                  <c:v>20.811610000000002</c:v>
                </c:pt>
                <c:pt idx="7940">
                  <c:v>20.814229999999998</c:v>
                </c:pt>
                <c:pt idx="7941">
                  <c:v>20.816849999999999</c:v>
                </c:pt>
                <c:pt idx="7942">
                  <c:v>20.819479999999999</c:v>
                </c:pt>
                <c:pt idx="7943">
                  <c:v>20.822099999999999</c:v>
                </c:pt>
                <c:pt idx="7944">
                  <c:v>20.824719999999999</c:v>
                </c:pt>
                <c:pt idx="7945">
                  <c:v>20.82734</c:v>
                </c:pt>
                <c:pt idx="7946">
                  <c:v>20.82996</c:v>
                </c:pt>
                <c:pt idx="7947">
                  <c:v>20.83258</c:v>
                </c:pt>
                <c:pt idx="7948">
                  <c:v>20.83521</c:v>
                </c:pt>
                <c:pt idx="7949">
                  <c:v>20.83783</c:v>
                </c:pt>
                <c:pt idx="7950">
                  <c:v>20.840450000000001</c:v>
                </c:pt>
                <c:pt idx="7951">
                  <c:v>20.843070000000001</c:v>
                </c:pt>
                <c:pt idx="7952">
                  <c:v>20.845690000000001</c:v>
                </c:pt>
                <c:pt idx="7953">
                  <c:v>20.848310000000001</c:v>
                </c:pt>
                <c:pt idx="7954">
                  <c:v>20.850930000000002</c:v>
                </c:pt>
                <c:pt idx="7955">
                  <c:v>20.853560000000002</c:v>
                </c:pt>
                <c:pt idx="7956">
                  <c:v>20.856179999999998</c:v>
                </c:pt>
                <c:pt idx="7957">
                  <c:v>20.858799999999999</c:v>
                </c:pt>
                <c:pt idx="7958">
                  <c:v>20.861419999999999</c:v>
                </c:pt>
                <c:pt idx="7959">
                  <c:v>20.864039999999999</c:v>
                </c:pt>
                <c:pt idx="7960">
                  <c:v>20.86666</c:v>
                </c:pt>
                <c:pt idx="7961">
                  <c:v>20.86928</c:v>
                </c:pt>
                <c:pt idx="7962">
                  <c:v>20.8719</c:v>
                </c:pt>
                <c:pt idx="7963">
                  <c:v>20.87453</c:v>
                </c:pt>
                <c:pt idx="7964">
                  <c:v>20.87715</c:v>
                </c:pt>
                <c:pt idx="7965">
                  <c:v>20.879770000000001</c:v>
                </c:pt>
                <c:pt idx="7966">
                  <c:v>20.882390000000001</c:v>
                </c:pt>
                <c:pt idx="7967">
                  <c:v>20.885010000000001</c:v>
                </c:pt>
                <c:pt idx="7968">
                  <c:v>20.887630000000001</c:v>
                </c:pt>
                <c:pt idx="7969">
                  <c:v>20.890250000000002</c:v>
                </c:pt>
                <c:pt idx="7970">
                  <c:v>20.892880000000002</c:v>
                </c:pt>
                <c:pt idx="7971">
                  <c:v>20.895499999999998</c:v>
                </c:pt>
                <c:pt idx="7972">
                  <c:v>20.898119999999999</c:v>
                </c:pt>
                <c:pt idx="7973">
                  <c:v>20.900739999999999</c:v>
                </c:pt>
                <c:pt idx="7974">
                  <c:v>20.903359999999999</c:v>
                </c:pt>
                <c:pt idx="7975">
                  <c:v>20.90598</c:v>
                </c:pt>
                <c:pt idx="7976">
                  <c:v>20.908609999999999</c:v>
                </c:pt>
                <c:pt idx="7977">
                  <c:v>20.91123</c:v>
                </c:pt>
                <c:pt idx="7978">
                  <c:v>20.91385</c:v>
                </c:pt>
                <c:pt idx="7979">
                  <c:v>20.91647</c:v>
                </c:pt>
                <c:pt idx="7980">
                  <c:v>20.919090000000001</c:v>
                </c:pt>
                <c:pt idx="7981">
                  <c:v>20.921710000000001</c:v>
                </c:pt>
                <c:pt idx="7982">
                  <c:v>20.924330000000001</c:v>
                </c:pt>
                <c:pt idx="7983">
                  <c:v>20.926960000000001</c:v>
                </c:pt>
                <c:pt idx="7984">
                  <c:v>20.929580000000001</c:v>
                </c:pt>
                <c:pt idx="7985">
                  <c:v>20.932200000000002</c:v>
                </c:pt>
                <c:pt idx="7986">
                  <c:v>20.934819999999998</c:v>
                </c:pt>
                <c:pt idx="7987">
                  <c:v>20.937439999999999</c:v>
                </c:pt>
                <c:pt idx="7988">
                  <c:v>20.940059999999999</c:v>
                </c:pt>
                <c:pt idx="7989">
                  <c:v>20.942679999999999</c:v>
                </c:pt>
                <c:pt idx="7990">
                  <c:v>20.9453</c:v>
                </c:pt>
                <c:pt idx="7991">
                  <c:v>20.947929999999999</c:v>
                </c:pt>
                <c:pt idx="7992">
                  <c:v>20.95055</c:v>
                </c:pt>
                <c:pt idx="7993">
                  <c:v>20.95317</c:v>
                </c:pt>
                <c:pt idx="7994">
                  <c:v>20.95579</c:v>
                </c:pt>
                <c:pt idx="7995">
                  <c:v>20.958410000000001</c:v>
                </c:pt>
                <c:pt idx="7996">
                  <c:v>20.961030000000001</c:v>
                </c:pt>
                <c:pt idx="7997">
                  <c:v>20.963660000000001</c:v>
                </c:pt>
                <c:pt idx="7998">
                  <c:v>20.966280000000001</c:v>
                </c:pt>
                <c:pt idx="7999">
                  <c:v>20.968900000000001</c:v>
                </c:pt>
                <c:pt idx="8000">
                  <c:v>20.971520000000002</c:v>
                </c:pt>
                <c:pt idx="8001">
                  <c:v>20.974139999999998</c:v>
                </c:pt>
                <c:pt idx="8002">
                  <c:v>20.976759999999999</c:v>
                </c:pt>
                <c:pt idx="8003">
                  <c:v>20.979379999999999</c:v>
                </c:pt>
                <c:pt idx="8004">
                  <c:v>20.982009999999999</c:v>
                </c:pt>
                <c:pt idx="8005">
                  <c:v>20.984629999999999</c:v>
                </c:pt>
                <c:pt idx="8006">
                  <c:v>20.98725</c:v>
                </c:pt>
                <c:pt idx="8007">
                  <c:v>20.98987</c:v>
                </c:pt>
                <c:pt idx="8008">
                  <c:v>20.99249</c:v>
                </c:pt>
                <c:pt idx="8009">
                  <c:v>20.99511</c:v>
                </c:pt>
                <c:pt idx="8010">
                  <c:v>20.997730000000001</c:v>
                </c:pt>
                <c:pt idx="8011">
                  <c:v>21.000350000000001</c:v>
                </c:pt>
                <c:pt idx="8012">
                  <c:v>21.002980000000001</c:v>
                </c:pt>
                <c:pt idx="8013">
                  <c:v>21.005600000000001</c:v>
                </c:pt>
                <c:pt idx="8014">
                  <c:v>21.008220000000001</c:v>
                </c:pt>
                <c:pt idx="8015">
                  <c:v>21.010840000000002</c:v>
                </c:pt>
                <c:pt idx="8016">
                  <c:v>21.013459999999998</c:v>
                </c:pt>
                <c:pt idx="8017">
                  <c:v>21.016079999999999</c:v>
                </c:pt>
                <c:pt idx="8018">
                  <c:v>21.018709999999999</c:v>
                </c:pt>
                <c:pt idx="8019">
                  <c:v>21.021329999999999</c:v>
                </c:pt>
                <c:pt idx="8020">
                  <c:v>21.023949999999999</c:v>
                </c:pt>
                <c:pt idx="8021">
                  <c:v>21.02657</c:v>
                </c:pt>
                <c:pt idx="8022">
                  <c:v>21.02919</c:v>
                </c:pt>
                <c:pt idx="8023">
                  <c:v>21.03181</c:v>
                </c:pt>
                <c:pt idx="8024">
                  <c:v>21.03444</c:v>
                </c:pt>
                <c:pt idx="8025">
                  <c:v>21.03706</c:v>
                </c:pt>
                <c:pt idx="8026">
                  <c:v>21.039680000000001</c:v>
                </c:pt>
                <c:pt idx="8027">
                  <c:v>21.042300000000001</c:v>
                </c:pt>
                <c:pt idx="8028">
                  <c:v>21.044920000000001</c:v>
                </c:pt>
                <c:pt idx="8029">
                  <c:v>21.047540000000001</c:v>
                </c:pt>
                <c:pt idx="8030">
                  <c:v>21.050160000000002</c:v>
                </c:pt>
                <c:pt idx="8031">
                  <c:v>21.052779999999998</c:v>
                </c:pt>
                <c:pt idx="8032">
                  <c:v>21.055409999999998</c:v>
                </c:pt>
                <c:pt idx="8033">
                  <c:v>21.058029999999999</c:v>
                </c:pt>
                <c:pt idx="8034">
                  <c:v>21.060649999999999</c:v>
                </c:pt>
                <c:pt idx="8035">
                  <c:v>21.063269999999999</c:v>
                </c:pt>
                <c:pt idx="8036">
                  <c:v>21.06589</c:v>
                </c:pt>
                <c:pt idx="8037">
                  <c:v>21.06851</c:v>
                </c:pt>
                <c:pt idx="8038">
                  <c:v>21.07113</c:v>
                </c:pt>
                <c:pt idx="8039">
                  <c:v>21.07376</c:v>
                </c:pt>
                <c:pt idx="8040">
                  <c:v>21.07638</c:v>
                </c:pt>
                <c:pt idx="8041">
                  <c:v>21.079000000000001</c:v>
                </c:pt>
                <c:pt idx="8042">
                  <c:v>21.081620000000001</c:v>
                </c:pt>
                <c:pt idx="8043">
                  <c:v>21.084240000000001</c:v>
                </c:pt>
                <c:pt idx="8044">
                  <c:v>21.086860000000001</c:v>
                </c:pt>
                <c:pt idx="8045">
                  <c:v>21.089490000000001</c:v>
                </c:pt>
                <c:pt idx="8046">
                  <c:v>21.092110000000002</c:v>
                </c:pt>
                <c:pt idx="8047">
                  <c:v>21.094729999999998</c:v>
                </c:pt>
                <c:pt idx="8048">
                  <c:v>21.097349999999999</c:v>
                </c:pt>
                <c:pt idx="8049">
                  <c:v>21.099969999999999</c:v>
                </c:pt>
                <c:pt idx="8050">
                  <c:v>21.102589999999999</c:v>
                </c:pt>
                <c:pt idx="8051">
                  <c:v>21.10521</c:v>
                </c:pt>
                <c:pt idx="8052">
                  <c:v>21.10783</c:v>
                </c:pt>
                <c:pt idx="8053">
                  <c:v>21.11046</c:v>
                </c:pt>
                <c:pt idx="8054">
                  <c:v>21.11308</c:v>
                </c:pt>
                <c:pt idx="8055">
                  <c:v>21.1157</c:v>
                </c:pt>
                <c:pt idx="8056">
                  <c:v>21.118320000000001</c:v>
                </c:pt>
                <c:pt idx="8057">
                  <c:v>21.120940000000001</c:v>
                </c:pt>
                <c:pt idx="8058">
                  <c:v>21.123560000000001</c:v>
                </c:pt>
                <c:pt idx="8059">
                  <c:v>21.126180000000002</c:v>
                </c:pt>
                <c:pt idx="8060">
                  <c:v>21.128810000000001</c:v>
                </c:pt>
                <c:pt idx="8061">
                  <c:v>21.131430000000002</c:v>
                </c:pt>
                <c:pt idx="8062">
                  <c:v>21.134049999999998</c:v>
                </c:pt>
                <c:pt idx="8063">
                  <c:v>21.136669999999999</c:v>
                </c:pt>
                <c:pt idx="8064">
                  <c:v>21.139289999999999</c:v>
                </c:pt>
                <c:pt idx="8065">
                  <c:v>21.141909999999999</c:v>
                </c:pt>
                <c:pt idx="8066">
                  <c:v>21.144539999999999</c:v>
                </c:pt>
                <c:pt idx="8067">
                  <c:v>21.14716</c:v>
                </c:pt>
                <c:pt idx="8068">
                  <c:v>21.14978</c:v>
                </c:pt>
                <c:pt idx="8069">
                  <c:v>21.1524</c:v>
                </c:pt>
                <c:pt idx="8070">
                  <c:v>21.15502</c:v>
                </c:pt>
                <c:pt idx="8071">
                  <c:v>21.157640000000001</c:v>
                </c:pt>
                <c:pt idx="8072">
                  <c:v>21.160260000000001</c:v>
                </c:pt>
                <c:pt idx="8073">
                  <c:v>21.162890000000001</c:v>
                </c:pt>
                <c:pt idx="8074">
                  <c:v>21.165510000000001</c:v>
                </c:pt>
                <c:pt idx="8075">
                  <c:v>21.168130000000001</c:v>
                </c:pt>
                <c:pt idx="8076">
                  <c:v>21.170750000000002</c:v>
                </c:pt>
                <c:pt idx="8077">
                  <c:v>21.173369999999998</c:v>
                </c:pt>
                <c:pt idx="8078">
                  <c:v>21.175989999999999</c:v>
                </c:pt>
                <c:pt idx="8079">
                  <c:v>21.178609999999999</c:v>
                </c:pt>
                <c:pt idx="8080">
                  <c:v>21.181229999999999</c:v>
                </c:pt>
                <c:pt idx="8081">
                  <c:v>21.183859999999999</c:v>
                </c:pt>
                <c:pt idx="8082">
                  <c:v>21.18648</c:v>
                </c:pt>
                <c:pt idx="8083">
                  <c:v>21.1891</c:v>
                </c:pt>
                <c:pt idx="8084">
                  <c:v>21.19172</c:v>
                </c:pt>
                <c:pt idx="8085">
                  <c:v>21.19434</c:v>
                </c:pt>
                <c:pt idx="8086">
                  <c:v>21.196960000000001</c:v>
                </c:pt>
                <c:pt idx="8087">
                  <c:v>21.199580000000001</c:v>
                </c:pt>
                <c:pt idx="8088">
                  <c:v>21.202210000000001</c:v>
                </c:pt>
                <c:pt idx="8089">
                  <c:v>21.204830000000001</c:v>
                </c:pt>
                <c:pt idx="8090">
                  <c:v>21.207450000000001</c:v>
                </c:pt>
                <c:pt idx="8091">
                  <c:v>21.210070000000002</c:v>
                </c:pt>
                <c:pt idx="8092">
                  <c:v>21.212689999999998</c:v>
                </c:pt>
                <c:pt idx="8093">
                  <c:v>21.215309999999999</c:v>
                </c:pt>
                <c:pt idx="8094">
                  <c:v>21.217939999999999</c:v>
                </c:pt>
                <c:pt idx="8095">
                  <c:v>21.220559999999999</c:v>
                </c:pt>
                <c:pt idx="8096">
                  <c:v>21.223179999999999</c:v>
                </c:pt>
                <c:pt idx="8097">
                  <c:v>21.2258</c:v>
                </c:pt>
                <c:pt idx="8098">
                  <c:v>21.22842</c:v>
                </c:pt>
                <c:pt idx="8099">
                  <c:v>21.23104</c:v>
                </c:pt>
                <c:pt idx="8100">
                  <c:v>21.23366</c:v>
                </c:pt>
                <c:pt idx="8101">
                  <c:v>21.23629</c:v>
                </c:pt>
                <c:pt idx="8102">
                  <c:v>21.238910000000001</c:v>
                </c:pt>
                <c:pt idx="8103">
                  <c:v>21.241530000000001</c:v>
                </c:pt>
                <c:pt idx="8104">
                  <c:v>21.244150000000001</c:v>
                </c:pt>
                <c:pt idx="8105">
                  <c:v>21.246770000000001</c:v>
                </c:pt>
                <c:pt idx="8106">
                  <c:v>21.249389999999998</c:v>
                </c:pt>
                <c:pt idx="8107">
                  <c:v>21.252009999999999</c:v>
                </c:pt>
                <c:pt idx="8108">
                  <c:v>21.254629999999999</c:v>
                </c:pt>
                <c:pt idx="8109">
                  <c:v>21.257259999999999</c:v>
                </c:pt>
                <c:pt idx="8110">
                  <c:v>21.259879999999999</c:v>
                </c:pt>
                <c:pt idx="8111">
                  <c:v>21.262499999999999</c:v>
                </c:pt>
                <c:pt idx="8112">
                  <c:v>21.26512</c:v>
                </c:pt>
                <c:pt idx="8113">
                  <c:v>21.26774</c:v>
                </c:pt>
                <c:pt idx="8114">
                  <c:v>21.27036</c:v>
                </c:pt>
                <c:pt idx="8115">
                  <c:v>21.27299</c:v>
                </c:pt>
                <c:pt idx="8116">
                  <c:v>21.27561</c:v>
                </c:pt>
                <c:pt idx="8117">
                  <c:v>21.278230000000001</c:v>
                </c:pt>
                <c:pt idx="8118">
                  <c:v>21.280850000000001</c:v>
                </c:pt>
                <c:pt idx="8119">
                  <c:v>21.283470000000001</c:v>
                </c:pt>
                <c:pt idx="8120">
                  <c:v>21.286090000000002</c:v>
                </c:pt>
                <c:pt idx="8121">
                  <c:v>21.288709999999998</c:v>
                </c:pt>
                <c:pt idx="8122">
                  <c:v>21.291340000000002</c:v>
                </c:pt>
                <c:pt idx="8123">
                  <c:v>21.293959999999998</c:v>
                </c:pt>
                <c:pt idx="8124">
                  <c:v>21.296579999999999</c:v>
                </c:pt>
                <c:pt idx="8125">
                  <c:v>21.299199999999999</c:v>
                </c:pt>
                <c:pt idx="8126">
                  <c:v>21.301819999999999</c:v>
                </c:pt>
                <c:pt idx="8127">
                  <c:v>21.30444</c:v>
                </c:pt>
                <c:pt idx="8128">
                  <c:v>21.30706</c:v>
                </c:pt>
                <c:pt idx="8129">
                  <c:v>21.30968</c:v>
                </c:pt>
                <c:pt idx="8130">
                  <c:v>21.31231</c:v>
                </c:pt>
                <c:pt idx="8131">
                  <c:v>21.31493</c:v>
                </c:pt>
                <c:pt idx="8132">
                  <c:v>21.317550000000001</c:v>
                </c:pt>
                <c:pt idx="8133">
                  <c:v>21.320170000000001</c:v>
                </c:pt>
                <c:pt idx="8134">
                  <c:v>21.322790000000001</c:v>
                </c:pt>
                <c:pt idx="8135">
                  <c:v>21.325410000000002</c:v>
                </c:pt>
                <c:pt idx="8136">
                  <c:v>21.328040000000001</c:v>
                </c:pt>
                <c:pt idx="8137">
                  <c:v>21.330660000000002</c:v>
                </c:pt>
                <c:pt idx="8138">
                  <c:v>21.333279999999998</c:v>
                </c:pt>
                <c:pt idx="8139">
                  <c:v>21.335899999999999</c:v>
                </c:pt>
                <c:pt idx="8140">
                  <c:v>21.338519999999999</c:v>
                </c:pt>
                <c:pt idx="8141">
                  <c:v>21.341139999999999</c:v>
                </c:pt>
                <c:pt idx="8142">
                  <c:v>21.343769999999999</c:v>
                </c:pt>
                <c:pt idx="8143">
                  <c:v>21.34639</c:v>
                </c:pt>
                <c:pt idx="8144">
                  <c:v>21.34901</c:v>
                </c:pt>
                <c:pt idx="8145">
                  <c:v>21.35163</c:v>
                </c:pt>
                <c:pt idx="8146">
                  <c:v>21.35425</c:v>
                </c:pt>
                <c:pt idx="8147">
                  <c:v>21.356870000000001</c:v>
                </c:pt>
                <c:pt idx="8148">
                  <c:v>21.359490000000001</c:v>
                </c:pt>
                <c:pt idx="8149">
                  <c:v>21.362110000000001</c:v>
                </c:pt>
                <c:pt idx="8150">
                  <c:v>21.364740000000001</c:v>
                </c:pt>
                <c:pt idx="8151">
                  <c:v>21.367360000000001</c:v>
                </c:pt>
                <c:pt idx="8152">
                  <c:v>21.369980000000002</c:v>
                </c:pt>
                <c:pt idx="8153">
                  <c:v>21.372599999999998</c:v>
                </c:pt>
                <c:pt idx="8154">
                  <c:v>21.375219999999999</c:v>
                </c:pt>
                <c:pt idx="8155">
                  <c:v>21.377839999999999</c:v>
                </c:pt>
                <c:pt idx="8156">
                  <c:v>21.380459999999999</c:v>
                </c:pt>
                <c:pt idx="8157">
                  <c:v>21.383089999999999</c:v>
                </c:pt>
                <c:pt idx="8158">
                  <c:v>21.38571</c:v>
                </c:pt>
                <c:pt idx="8159">
                  <c:v>21.38833</c:v>
                </c:pt>
                <c:pt idx="8160">
                  <c:v>21.39095</c:v>
                </c:pt>
                <c:pt idx="8161">
                  <c:v>21.39357</c:v>
                </c:pt>
                <c:pt idx="8162">
                  <c:v>21.396190000000001</c:v>
                </c:pt>
                <c:pt idx="8163">
                  <c:v>21.398820000000001</c:v>
                </c:pt>
                <c:pt idx="8164">
                  <c:v>21.401440000000001</c:v>
                </c:pt>
                <c:pt idx="8165">
                  <c:v>21.404060000000001</c:v>
                </c:pt>
                <c:pt idx="8166">
                  <c:v>21.406680000000001</c:v>
                </c:pt>
                <c:pt idx="8167">
                  <c:v>21.409300000000002</c:v>
                </c:pt>
                <c:pt idx="8168">
                  <c:v>21.411919999999999</c:v>
                </c:pt>
                <c:pt idx="8169">
                  <c:v>21.414539999999999</c:v>
                </c:pt>
                <c:pt idx="8170">
                  <c:v>21.417159999999999</c:v>
                </c:pt>
                <c:pt idx="8171">
                  <c:v>21.419789999999999</c:v>
                </c:pt>
                <c:pt idx="8172">
                  <c:v>21.422409999999999</c:v>
                </c:pt>
                <c:pt idx="8173">
                  <c:v>21.42503</c:v>
                </c:pt>
                <c:pt idx="8174">
                  <c:v>21.42765</c:v>
                </c:pt>
                <c:pt idx="8175">
                  <c:v>21.43027</c:v>
                </c:pt>
                <c:pt idx="8176">
                  <c:v>21.43289</c:v>
                </c:pt>
                <c:pt idx="8177">
                  <c:v>21.435510000000001</c:v>
                </c:pt>
                <c:pt idx="8178">
                  <c:v>21.438140000000001</c:v>
                </c:pt>
                <c:pt idx="8179">
                  <c:v>21.440760000000001</c:v>
                </c:pt>
                <c:pt idx="8180">
                  <c:v>21.443380000000001</c:v>
                </c:pt>
                <c:pt idx="8181">
                  <c:v>21.446000000000002</c:v>
                </c:pt>
                <c:pt idx="8182">
                  <c:v>21.448619999999998</c:v>
                </c:pt>
                <c:pt idx="8183">
                  <c:v>21.451239999999999</c:v>
                </c:pt>
                <c:pt idx="8184">
                  <c:v>21.453869999999998</c:v>
                </c:pt>
                <c:pt idx="8185">
                  <c:v>21.456489999999999</c:v>
                </c:pt>
                <c:pt idx="8186">
                  <c:v>21.459109999999999</c:v>
                </c:pt>
                <c:pt idx="8187">
                  <c:v>21.461729999999999</c:v>
                </c:pt>
                <c:pt idx="8188">
                  <c:v>21.46435</c:v>
                </c:pt>
                <c:pt idx="8189">
                  <c:v>21.46697</c:v>
                </c:pt>
                <c:pt idx="8190">
                  <c:v>21.46959</c:v>
                </c:pt>
                <c:pt idx="8191">
                  <c:v>21.47222</c:v>
                </c:pt>
                <c:pt idx="8192">
                  <c:v>21.47484</c:v>
                </c:pt>
                <c:pt idx="8193">
                  <c:v>21.477460000000001</c:v>
                </c:pt>
                <c:pt idx="8194">
                  <c:v>21.480080000000001</c:v>
                </c:pt>
                <c:pt idx="8195">
                  <c:v>21.482700000000001</c:v>
                </c:pt>
                <c:pt idx="8196">
                  <c:v>21.485320000000002</c:v>
                </c:pt>
                <c:pt idx="8197">
                  <c:v>21.487939999999998</c:v>
                </c:pt>
                <c:pt idx="8198">
                  <c:v>21.490559999999999</c:v>
                </c:pt>
                <c:pt idx="8199">
                  <c:v>21.493189999999998</c:v>
                </c:pt>
                <c:pt idx="8200">
                  <c:v>21.495809999999999</c:v>
                </c:pt>
                <c:pt idx="8201">
                  <c:v>21.498429999999999</c:v>
                </c:pt>
                <c:pt idx="8202">
                  <c:v>21.501049999999999</c:v>
                </c:pt>
                <c:pt idx="8203">
                  <c:v>21.50367</c:v>
                </c:pt>
                <c:pt idx="8204">
                  <c:v>21.50629</c:v>
                </c:pt>
                <c:pt idx="8205">
                  <c:v>21.50891</c:v>
                </c:pt>
                <c:pt idx="8206">
                  <c:v>21.51154</c:v>
                </c:pt>
                <c:pt idx="8207">
                  <c:v>21.51416</c:v>
                </c:pt>
                <c:pt idx="8208">
                  <c:v>21.516780000000001</c:v>
                </c:pt>
                <c:pt idx="8209">
                  <c:v>21.519400000000001</c:v>
                </c:pt>
                <c:pt idx="8210">
                  <c:v>21.522020000000001</c:v>
                </c:pt>
                <c:pt idx="8211">
                  <c:v>21.524640000000002</c:v>
                </c:pt>
                <c:pt idx="8212">
                  <c:v>21.527270000000001</c:v>
                </c:pt>
                <c:pt idx="8213">
                  <c:v>21.529890000000002</c:v>
                </c:pt>
                <c:pt idx="8214">
                  <c:v>21.532509999999998</c:v>
                </c:pt>
                <c:pt idx="8215">
                  <c:v>21.535129999999999</c:v>
                </c:pt>
                <c:pt idx="8216">
                  <c:v>21.537749999999999</c:v>
                </c:pt>
                <c:pt idx="8217">
                  <c:v>21.540369999999999</c:v>
                </c:pt>
                <c:pt idx="8218">
                  <c:v>21.54299</c:v>
                </c:pt>
                <c:pt idx="8219">
                  <c:v>21.54562</c:v>
                </c:pt>
                <c:pt idx="8220">
                  <c:v>21.54824</c:v>
                </c:pt>
                <c:pt idx="8221">
                  <c:v>21.55086</c:v>
                </c:pt>
                <c:pt idx="8222">
                  <c:v>21.55348</c:v>
                </c:pt>
                <c:pt idx="8223">
                  <c:v>21.556100000000001</c:v>
                </c:pt>
                <c:pt idx="8224">
                  <c:v>21.558720000000001</c:v>
                </c:pt>
                <c:pt idx="8225">
                  <c:v>21.561340000000001</c:v>
                </c:pt>
                <c:pt idx="8226">
                  <c:v>21.563960000000002</c:v>
                </c:pt>
                <c:pt idx="8227">
                  <c:v>21.566590000000001</c:v>
                </c:pt>
                <c:pt idx="8228">
                  <c:v>21.569210000000002</c:v>
                </c:pt>
                <c:pt idx="8229">
                  <c:v>21.571829999999999</c:v>
                </c:pt>
                <c:pt idx="8230">
                  <c:v>21.574449999999999</c:v>
                </c:pt>
                <c:pt idx="8231">
                  <c:v>21.577069999999999</c:v>
                </c:pt>
                <c:pt idx="8232">
                  <c:v>21.579689999999999</c:v>
                </c:pt>
                <c:pt idx="8233">
                  <c:v>21.582319999999999</c:v>
                </c:pt>
                <c:pt idx="8234">
                  <c:v>21.58494</c:v>
                </c:pt>
                <c:pt idx="8235">
                  <c:v>21.58756</c:v>
                </c:pt>
                <c:pt idx="8236">
                  <c:v>21.59018</c:v>
                </c:pt>
                <c:pt idx="8237">
                  <c:v>21.5928</c:v>
                </c:pt>
                <c:pt idx="8238">
                  <c:v>21.595420000000001</c:v>
                </c:pt>
                <c:pt idx="8239">
                  <c:v>21.598040000000001</c:v>
                </c:pt>
                <c:pt idx="8240">
                  <c:v>21.600670000000001</c:v>
                </c:pt>
                <c:pt idx="8241">
                  <c:v>21.603290000000001</c:v>
                </c:pt>
                <c:pt idx="8242">
                  <c:v>21.605910000000002</c:v>
                </c:pt>
                <c:pt idx="8243">
                  <c:v>21.608529999999998</c:v>
                </c:pt>
                <c:pt idx="8244">
                  <c:v>21.611149999999999</c:v>
                </c:pt>
                <c:pt idx="8245">
                  <c:v>21.613769999999999</c:v>
                </c:pt>
                <c:pt idx="8246">
                  <c:v>21.616389999999999</c:v>
                </c:pt>
                <c:pt idx="8247">
                  <c:v>21.619009999999999</c:v>
                </c:pt>
                <c:pt idx="8248">
                  <c:v>21.621639999999999</c:v>
                </c:pt>
                <c:pt idx="8249">
                  <c:v>21.62426</c:v>
                </c:pt>
                <c:pt idx="8250">
                  <c:v>21.62688</c:v>
                </c:pt>
                <c:pt idx="8251">
                  <c:v>21.6295</c:v>
                </c:pt>
                <c:pt idx="8252">
                  <c:v>21.63212</c:v>
                </c:pt>
                <c:pt idx="8253">
                  <c:v>21.634740000000001</c:v>
                </c:pt>
                <c:pt idx="8254">
                  <c:v>21.637370000000001</c:v>
                </c:pt>
                <c:pt idx="8255">
                  <c:v>21.639990000000001</c:v>
                </c:pt>
                <c:pt idx="8256">
                  <c:v>21.642610000000001</c:v>
                </c:pt>
                <c:pt idx="8257">
                  <c:v>21.645230000000002</c:v>
                </c:pt>
                <c:pt idx="8258">
                  <c:v>21.647849999999998</c:v>
                </c:pt>
                <c:pt idx="8259">
                  <c:v>21.650469999999999</c:v>
                </c:pt>
                <c:pt idx="8260">
                  <c:v>21.653089999999999</c:v>
                </c:pt>
                <c:pt idx="8261">
                  <c:v>21.655719999999999</c:v>
                </c:pt>
                <c:pt idx="8262">
                  <c:v>21.658339999999999</c:v>
                </c:pt>
                <c:pt idx="8263">
                  <c:v>21.660959999999999</c:v>
                </c:pt>
                <c:pt idx="8264">
                  <c:v>21.66358</c:v>
                </c:pt>
                <c:pt idx="8265">
                  <c:v>21.6662</c:v>
                </c:pt>
                <c:pt idx="8266">
                  <c:v>21.66882</c:v>
                </c:pt>
                <c:pt idx="8267">
                  <c:v>21.67144</c:v>
                </c:pt>
                <c:pt idx="8268">
                  <c:v>21.67407</c:v>
                </c:pt>
                <c:pt idx="8269">
                  <c:v>21.676690000000001</c:v>
                </c:pt>
                <c:pt idx="8270">
                  <c:v>21.679310000000001</c:v>
                </c:pt>
                <c:pt idx="8271">
                  <c:v>21.681930000000001</c:v>
                </c:pt>
                <c:pt idx="8272">
                  <c:v>21.684550000000002</c:v>
                </c:pt>
                <c:pt idx="8273">
                  <c:v>21.687169999999998</c:v>
                </c:pt>
                <c:pt idx="8274">
                  <c:v>21.689789999999999</c:v>
                </c:pt>
                <c:pt idx="8275">
                  <c:v>21.692419999999998</c:v>
                </c:pt>
                <c:pt idx="8276">
                  <c:v>21.695039999999999</c:v>
                </c:pt>
                <c:pt idx="8277">
                  <c:v>21.697659999999999</c:v>
                </c:pt>
                <c:pt idx="8278">
                  <c:v>21.700279999999999</c:v>
                </c:pt>
                <c:pt idx="8279">
                  <c:v>21.7029</c:v>
                </c:pt>
                <c:pt idx="8280">
                  <c:v>21.70552</c:v>
                </c:pt>
                <c:pt idx="8281">
                  <c:v>21.70815</c:v>
                </c:pt>
                <c:pt idx="8282">
                  <c:v>21.71077</c:v>
                </c:pt>
                <c:pt idx="8283">
                  <c:v>21.71339</c:v>
                </c:pt>
                <c:pt idx="8284">
                  <c:v>21.716010000000001</c:v>
                </c:pt>
                <c:pt idx="8285">
                  <c:v>21.718630000000001</c:v>
                </c:pt>
                <c:pt idx="8286">
                  <c:v>21.721250000000001</c:v>
                </c:pt>
                <c:pt idx="8287">
                  <c:v>21.723870000000002</c:v>
                </c:pt>
                <c:pt idx="8288">
                  <c:v>21.726489999999998</c:v>
                </c:pt>
                <c:pt idx="8289">
                  <c:v>21.729120000000002</c:v>
                </c:pt>
                <c:pt idx="8290">
                  <c:v>21.731739999999999</c:v>
                </c:pt>
                <c:pt idx="8291">
                  <c:v>21.734359999999999</c:v>
                </c:pt>
                <c:pt idx="8292">
                  <c:v>21.736979999999999</c:v>
                </c:pt>
                <c:pt idx="8293">
                  <c:v>21.739599999999999</c:v>
                </c:pt>
                <c:pt idx="8294">
                  <c:v>21.74222</c:v>
                </c:pt>
                <c:pt idx="8295">
                  <c:v>21.74484</c:v>
                </c:pt>
                <c:pt idx="8296">
                  <c:v>21.74747</c:v>
                </c:pt>
                <c:pt idx="8297">
                  <c:v>21.75009</c:v>
                </c:pt>
                <c:pt idx="8298">
                  <c:v>21.75271</c:v>
                </c:pt>
                <c:pt idx="8299">
                  <c:v>21.755330000000001</c:v>
                </c:pt>
                <c:pt idx="8300">
                  <c:v>21.757950000000001</c:v>
                </c:pt>
                <c:pt idx="8301">
                  <c:v>21.760570000000001</c:v>
                </c:pt>
                <c:pt idx="8302">
                  <c:v>21.763200000000001</c:v>
                </c:pt>
                <c:pt idx="8303">
                  <c:v>21.765820000000001</c:v>
                </c:pt>
                <c:pt idx="8304">
                  <c:v>21.768439999999998</c:v>
                </c:pt>
                <c:pt idx="8305">
                  <c:v>21.771059999999999</c:v>
                </c:pt>
                <c:pt idx="8306">
                  <c:v>21.773679999999999</c:v>
                </c:pt>
                <c:pt idx="8307">
                  <c:v>21.776299999999999</c:v>
                </c:pt>
                <c:pt idx="8308">
                  <c:v>21.778919999999999</c:v>
                </c:pt>
                <c:pt idx="8309">
                  <c:v>21.781549999999999</c:v>
                </c:pt>
                <c:pt idx="8310">
                  <c:v>21.78417</c:v>
                </c:pt>
                <c:pt idx="8311">
                  <c:v>21.78679</c:v>
                </c:pt>
                <c:pt idx="8312">
                  <c:v>21.78941</c:v>
                </c:pt>
                <c:pt idx="8313">
                  <c:v>21.79203</c:v>
                </c:pt>
                <c:pt idx="8314">
                  <c:v>21.794650000000001</c:v>
                </c:pt>
                <c:pt idx="8315">
                  <c:v>21.797270000000001</c:v>
                </c:pt>
                <c:pt idx="8316">
                  <c:v>21.799890000000001</c:v>
                </c:pt>
                <c:pt idx="8317">
                  <c:v>21.802520000000001</c:v>
                </c:pt>
                <c:pt idx="8318">
                  <c:v>21.805140000000002</c:v>
                </c:pt>
                <c:pt idx="8319">
                  <c:v>21.807759999999998</c:v>
                </c:pt>
                <c:pt idx="8320">
                  <c:v>21.810379999999999</c:v>
                </c:pt>
                <c:pt idx="8321">
                  <c:v>21.812999999999999</c:v>
                </c:pt>
                <c:pt idx="8322">
                  <c:v>21.815619999999999</c:v>
                </c:pt>
                <c:pt idx="8323">
                  <c:v>21.818239999999999</c:v>
                </c:pt>
                <c:pt idx="8324">
                  <c:v>21.820869999999999</c:v>
                </c:pt>
                <c:pt idx="8325">
                  <c:v>21.82349</c:v>
                </c:pt>
                <c:pt idx="8326">
                  <c:v>21.82611</c:v>
                </c:pt>
                <c:pt idx="8327">
                  <c:v>21.82873</c:v>
                </c:pt>
                <c:pt idx="8328">
                  <c:v>21.83135</c:v>
                </c:pt>
                <c:pt idx="8329">
                  <c:v>21.833970000000001</c:v>
                </c:pt>
                <c:pt idx="8330">
                  <c:v>21.836600000000001</c:v>
                </c:pt>
                <c:pt idx="8331">
                  <c:v>21.839220000000001</c:v>
                </c:pt>
                <c:pt idx="8332">
                  <c:v>21.841840000000001</c:v>
                </c:pt>
                <c:pt idx="8333">
                  <c:v>21.844460000000002</c:v>
                </c:pt>
                <c:pt idx="8334">
                  <c:v>21.847079999999998</c:v>
                </c:pt>
                <c:pt idx="8335">
                  <c:v>21.849699999999999</c:v>
                </c:pt>
                <c:pt idx="8336">
                  <c:v>21.852319999999999</c:v>
                </c:pt>
                <c:pt idx="8337">
                  <c:v>21.854939999999999</c:v>
                </c:pt>
                <c:pt idx="8338">
                  <c:v>21.857569999999999</c:v>
                </c:pt>
                <c:pt idx="8339">
                  <c:v>21.860189999999999</c:v>
                </c:pt>
                <c:pt idx="8340">
                  <c:v>21.86281</c:v>
                </c:pt>
                <c:pt idx="8341">
                  <c:v>21.86543</c:v>
                </c:pt>
                <c:pt idx="8342">
                  <c:v>21.86805</c:v>
                </c:pt>
                <c:pt idx="8343">
                  <c:v>21.87067</c:v>
                </c:pt>
                <c:pt idx="8344">
                  <c:v>21.873290000000001</c:v>
                </c:pt>
                <c:pt idx="8345">
                  <c:v>21.875920000000001</c:v>
                </c:pt>
                <c:pt idx="8346">
                  <c:v>21.878540000000001</c:v>
                </c:pt>
                <c:pt idx="8347">
                  <c:v>21.881160000000001</c:v>
                </c:pt>
                <c:pt idx="8348">
                  <c:v>21.883780000000002</c:v>
                </c:pt>
                <c:pt idx="8349">
                  <c:v>21.886399999999998</c:v>
                </c:pt>
                <c:pt idx="8350">
                  <c:v>21.889019999999999</c:v>
                </c:pt>
                <c:pt idx="8351">
                  <c:v>21.891649999999998</c:v>
                </c:pt>
                <c:pt idx="8352">
                  <c:v>21.894269999999999</c:v>
                </c:pt>
                <c:pt idx="8353">
                  <c:v>21.896889999999999</c:v>
                </c:pt>
                <c:pt idx="8354">
                  <c:v>21.899509999999999</c:v>
                </c:pt>
                <c:pt idx="8355">
                  <c:v>21.90213</c:v>
                </c:pt>
                <c:pt idx="8356">
                  <c:v>21.90475</c:v>
                </c:pt>
                <c:pt idx="8357">
                  <c:v>21.90737</c:v>
                </c:pt>
                <c:pt idx="8358">
                  <c:v>21.91</c:v>
                </c:pt>
                <c:pt idx="8359">
                  <c:v>21.91262</c:v>
                </c:pt>
                <c:pt idx="8360">
                  <c:v>21.915240000000001</c:v>
                </c:pt>
                <c:pt idx="8361">
                  <c:v>21.917860000000001</c:v>
                </c:pt>
                <c:pt idx="8362">
                  <c:v>21.920480000000001</c:v>
                </c:pt>
                <c:pt idx="8363">
                  <c:v>21.923100000000002</c:v>
                </c:pt>
                <c:pt idx="8364">
                  <c:v>21.925719999999998</c:v>
                </c:pt>
                <c:pt idx="8365">
                  <c:v>21.928339999999999</c:v>
                </c:pt>
                <c:pt idx="8366">
                  <c:v>21.930969999999999</c:v>
                </c:pt>
                <c:pt idx="8367">
                  <c:v>21.933589999999999</c:v>
                </c:pt>
                <c:pt idx="8368">
                  <c:v>21.936209999999999</c:v>
                </c:pt>
                <c:pt idx="8369">
                  <c:v>21.938829999999999</c:v>
                </c:pt>
                <c:pt idx="8370">
                  <c:v>21.94145</c:v>
                </c:pt>
                <c:pt idx="8371">
                  <c:v>21.94407</c:v>
                </c:pt>
                <c:pt idx="8372">
                  <c:v>21.9467</c:v>
                </c:pt>
                <c:pt idx="8373">
                  <c:v>21.94932</c:v>
                </c:pt>
                <c:pt idx="8374">
                  <c:v>21.95194</c:v>
                </c:pt>
                <c:pt idx="8375">
                  <c:v>21.954560000000001</c:v>
                </c:pt>
                <c:pt idx="8376">
                  <c:v>21.957180000000001</c:v>
                </c:pt>
                <c:pt idx="8377">
                  <c:v>21.959800000000001</c:v>
                </c:pt>
                <c:pt idx="8378">
                  <c:v>21.962420000000002</c:v>
                </c:pt>
                <c:pt idx="8379">
                  <c:v>21.965050000000002</c:v>
                </c:pt>
                <c:pt idx="8380">
                  <c:v>21.967669999999998</c:v>
                </c:pt>
                <c:pt idx="8381">
                  <c:v>21.970289999999999</c:v>
                </c:pt>
                <c:pt idx="8382">
                  <c:v>21.972909999999999</c:v>
                </c:pt>
                <c:pt idx="8383">
                  <c:v>21.975529999999999</c:v>
                </c:pt>
                <c:pt idx="8384">
                  <c:v>21.978149999999999</c:v>
                </c:pt>
                <c:pt idx="8385">
                  <c:v>21.98077</c:v>
                </c:pt>
                <c:pt idx="8386">
                  <c:v>21.9834</c:v>
                </c:pt>
                <c:pt idx="8387">
                  <c:v>21.98602</c:v>
                </c:pt>
                <c:pt idx="8388">
                  <c:v>21.98864</c:v>
                </c:pt>
                <c:pt idx="8389">
                  <c:v>21.99126</c:v>
                </c:pt>
                <c:pt idx="8390">
                  <c:v>21.993880000000001</c:v>
                </c:pt>
                <c:pt idx="8391">
                  <c:v>21.996500000000001</c:v>
                </c:pt>
                <c:pt idx="8392">
                  <c:v>21.999120000000001</c:v>
                </c:pt>
                <c:pt idx="8393">
                  <c:v>22.001750000000001</c:v>
                </c:pt>
                <c:pt idx="8394">
                  <c:v>22.004370000000002</c:v>
                </c:pt>
                <c:pt idx="8395">
                  <c:v>22.006989999999998</c:v>
                </c:pt>
                <c:pt idx="8396">
                  <c:v>22.009609999999999</c:v>
                </c:pt>
                <c:pt idx="8397">
                  <c:v>22.012229999999999</c:v>
                </c:pt>
                <c:pt idx="8398">
                  <c:v>22.014849999999999</c:v>
                </c:pt>
                <c:pt idx="8399">
                  <c:v>22.017479999999999</c:v>
                </c:pt>
                <c:pt idx="8400">
                  <c:v>22.020099999999999</c:v>
                </c:pt>
                <c:pt idx="8401">
                  <c:v>22.02272</c:v>
                </c:pt>
                <c:pt idx="8402">
                  <c:v>22.02534</c:v>
                </c:pt>
                <c:pt idx="8403">
                  <c:v>22.02796</c:v>
                </c:pt>
                <c:pt idx="8404">
                  <c:v>22.03058</c:v>
                </c:pt>
                <c:pt idx="8405">
                  <c:v>22.033200000000001</c:v>
                </c:pt>
                <c:pt idx="8406">
                  <c:v>22.035820000000001</c:v>
                </c:pt>
                <c:pt idx="8407">
                  <c:v>22.038450000000001</c:v>
                </c:pt>
                <c:pt idx="8408">
                  <c:v>22.041070000000001</c:v>
                </c:pt>
                <c:pt idx="8409">
                  <c:v>22.043690000000002</c:v>
                </c:pt>
                <c:pt idx="8410">
                  <c:v>22.046309999999998</c:v>
                </c:pt>
                <c:pt idx="8411">
                  <c:v>22.048929999999999</c:v>
                </c:pt>
                <c:pt idx="8412">
                  <c:v>22.051549999999999</c:v>
                </c:pt>
                <c:pt idx="8413">
                  <c:v>22.054169999999999</c:v>
                </c:pt>
                <c:pt idx="8414">
                  <c:v>22.056799999999999</c:v>
                </c:pt>
                <c:pt idx="8415">
                  <c:v>22.059419999999999</c:v>
                </c:pt>
                <c:pt idx="8416">
                  <c:v>22.06204</c:v>
                </c:pt>
                <c:pt idx="8417">
                  <c:v>22.06466</c:v>
                </c:pt>
                <c:pt idx="8418">
                  <c:v>22.06728</c:v>
                </c:pt>
                <c:pt idx="8419">
                  <c:v>22.069900000000001</c:v>
                </c:pt>
                <c:pt idx="8420">
                  <c:v>22.07253</c:v>
                </c:pt>
                <c:pt idx="8421">
                  <c:v>22.075150000000001</c:v>
                </c:pt>
                <c:pt idx="8422">
                  <c:v>22.077770000000001</c:v>
                </c:pt>
                <c:pt idx="8423">
                  <c:v>22.080390000000001</c:v>
                </c:pt>
                <c:pt idx="8424">
                  <c:v>22.083010000000002</c:v>
                </c:pt>
                <c:pt idx="8425">
                  <c:v>22.085629999999998</c:v>
                </c:pt>
                <c:pt idx="8426">
                  <c:v>22.088249999999999</c:v>
                </c:pt>
                <c:pt idx="8427">
                  <c:v>22.090879999999999</c:v>
                </c:pt>
                <c:pt idx="8428">
                  <c:v>22.093499999999999</c:v>
                </c:pt>
                <c:pt idx="8429">
                  <c:v>22.096119999999999</c:v>
                </c:pt>
                <c:pt idx="8430">
                  <c:v>22.098739999999999</c:v>
                </c:pt>
                <c:pt idx="8431">
                  <c:v>22.10136</c:v>
                </c:pt>
                <c:pt idx="8432">
                  <c:v>22.10398</c:v>
                </c:pt>
                <c:pt idx="8433">
                  <c:v>22.1066</c:v>
                </c:pt>
                <c:pt idx="8434">
                  <c:v>22.109220000000001</c:v>
                </c:pt>
                <c:pt idx="8435">
                  <c:v>22.11185</c:v>
                </c:pt>
                <c:pt idx="8436">
                  <c:v>22.114470000000001</c:v>
                </c:pt>
                <c:pt idx="8437">
                  <c:v>22.117090000000001</c:v>
                </c:pt>
                <c:pt idx="8438">
                  <c:v>22.119710000000001</c:v>
                </c:pt>
                <c:pt idx="8439">
                  <c:v>22.122330000000002</c:v>
                </c:pt>
                <c:pt idx="8440">
                  <c:v>22.124949999999998</c:v>
                </c:pt>
                <c:pt idx="8441">
                  <c:v>22.127569999999999</c:v>
                </c:pt>
                <c:pt idx="8442">
                  <c:v>22.130199999999999</c:v>
                </c:pt>
                <c:pt idx="8443">
                  <c:v>22.132819999999999</c:v>
                </c:pt>
                <c:pt idx="8444">
                  <c:v>22.135439999999999</c:v>
                </c:pt>
                <c:pt idx="8445">
                  <c:v>22.138059999999999</c:v>
                </c:pt>
                <c:pt idx="8446">
                  <c:v>22.14068</c:v>
                </c:pt>
                <c:pt idx="8447">
                  <c:v>22.1433</c:v>
                </c:pt>
                <c:pt idx="8448">
                  <c:v>22.14593</c:v>
                </c:pt>
                <c:pt idx="8449">
                  <c:v>22.14855</c:v>
                </c:pt>
                <c:pt idx="8450">
                  <c:v>22.15117</c:v>
                </c:pt>
                <c:pt idx="8451">
                  <c:v>22.153790000000001</c:v>
                </c:pt>
                <c:pt idx="8452">
                  <c:v>22.156410000000001</c:v>
                </c:pt>
                <c:pt idx="8453">
                  <c:v>22.159030000000001</c:v>
                </c:pt>
                <c:pt idx="8454">
                  <c:v>22.161650000000002</c:v>
                </c:pt>
                <c:pt idx="8455">
                  <c:v>22.164269999999998</c:v>
                </c:pt>
                <c:pt idx="8456">
                  <c:v>22.166899999999998</c:v>
                </c:pt>
                <c:pt idx="8457">
                  <c:v>22.169519999999999</c:v>
                </c:pt>
                <c:pt idx="8458">
                  <c:v>22.172139999999999</c:v>
                </c:pt>
                <c:pt idx="8459">
                  <c:v>22.174759999999999</c:v>
                </c:pt>
                <c:pt idx="8460">
                  <c:v>22.177379999999999</c:v>
                </c:pt>
                <c:pt idx="8461">
                  <c:v>22.18</c:v>
                </c:pt>
                <c:pt idx="8462">
                  <c:v>22.18262</c:v>
                </c:pt>
                <c:pt idx="8463">
                  <c:v>22.18525</c:v>
                </c:pt>
                <c:pt idx="8464">
                  <c:v>22.18787</c:v>
                </c:pt>
                <c:pt idx="8465">
                  <c:v>22.19049</c:v>
                </c:pt>
                <c:pt idx="8466">
                  <c:v>22.193110000000001</c:v>
                </c:pt>
                <c:pt idx="8467">
                  <c:v>22.195730000000001</c:v>
                </c:pt>
                <c:pt idx="8468">
                  <c:v>22.198350000000001</c:v>
                </c:pt>
                <c:pt idx="8469">
                  <c:v>22.200980000000001</c:v>
                </c:pt>
                <c:pt idx="8470">
                  <c:v>22.203600000000002</c:v>
                </c:pt>
                <c:pt idx="8471">
                  <c:v>22.206219999999998</c:v>
                </c:pt>
                <c:pt idx="8472">
                  <c:v>22.208839999999999</c:v>
                </c:pt>
                <c:pt idx="8473">
                  <c:v>22.211459999999999</c:v>
                </c:pt>
                <c:pt idx="8474">
                  <c:v>22.214079999999999</c:v>
                </c:pt>
                <c:pt idx="8475">
                  <c:v>22.216699999999999</c:v>
                </c:pt>
                <c:pt idx="8476">
                  <c:v>22.219329999999999</c:v>
                </c:pt>
                <c:pt idx="8477">
                  <c:v>22.22195</c:v>
                </c:pt>
                <c:pt idx="8478">
                  <c:v>22.22457</c:v>
                </c:pt>
                <c:pt idx="8479">
                  <c:v>22.22719</c:v>
                </c:pt>
                <c:pt idx="8480">
                  <c:v>22.229810000000001</c:v>
                </c:pt>
                <c:pt idx="8481">
                  <c:v>22.232430000000001</c:v>
                </c:pt>
                <c:pt idx="8482">
                  <c:v>22.235050000000001</c:v>
                </c:pt>
                <c:pt idx="8483">
                  <c:v>22.237670000000001</c:v>
                </c:pt>
                <c:pt idx="8484">
                  <c:v>22.240300000000001</c:v>
                </c:pt>
                <c:pt idx="8485">
                  <c:v>22.242920000000002</c:v>
                </c:pt>
                <c:pt idx="8486">
                  <c:v>22.245539999999998</c:v>
                </c:pt>
                <c:pt idx="8487">
                  <c:v>22.248159999999999</c:v>
                </c:pt>
                <c:pt idx="8488">
                  <c:v>22.250779999999999</c:v>
                </c:pt>
                <c:pt idx="8489">
                  <c:v>22.253399999999999</c:v>
                </c:pt>
                <c:pt idx="8490">
                  <c:v>22.256029999999999</c:v>
                </c:pt>
                <c:pt idx="8491">
                  <c:v>22.258649999999999</c:v>
                </c:pt>
                <c:pt idx="8492">
                  <c:v>22.26127</c:v>
                </c:pt>
                <c:pt idx="8493">
                  <c:v>22.26389</c:v>
                </c:pt>
                <c:pt idx="8494">
                  <c:v>22.26651</c:v>
                </c:pt>
                <c:pt idx="8495">
                  <c:v>22.269130000000001</c:v>
                </c:pt>
                <c:pt idx="8496">
                  <c:v>22.271750000000001</c:v>
                </c:pt>
                <c:pt idx="8497">
                  <c:v>22.274380000000001</c:v>
                </c:pt>
                <c:pt idx="8498">
                  <c:v>22.277000000000001</c:v>
                </c:pt>
                <c:pt idx="8499">
                  <c:v>22.279620000000001</c:v>
                </c:pt>
                <c:pt idx="8500">
                  <c:v>22.282240000000002</c:v>
                </c:pt>
                <c:pt idx="8501">
                  <c:v>22.284859999999998</c:v>
                </c:pt>
                <c:pt idx="8502">
                  <c:v>22.287479999999999</c:v>
                </c:pt>
                <c:pt idx="8503">
                  <c:v>22.290099999999999</c:v>
                </c:pt>
                <c:pt idx="8504">
                  <c:v>22.292729999999999</c:v>
                </c:pt>
                <c:pt idx="8505">
                  <c:v>22.295349999999999</c:v>
                </c:pt>
                <c:pt idx="8506">
                  <c:v>22.297969999999999</c:v>
                </c:pt>
                <c:pt idx="8507">
                  <c:v>22.30059</c:v>
                </c:pt>
                <c:pt idx="8508">
                  <c:v>22.30321</c:v>
                </c:pt>
                <c:pt idx="8509">
                  <c:v>22.30583</c:v>
                </c:pt>
                <c:pt idx="8510">
                  <c:v>22.308450000000001</c:v>
                </c:pt>
                <c:pt idx="8511">
                  <c:v>22.31108</c:v>
                </c:pt>
                <c:pt idx="8512">
                  <c:v>22.313700000000001</c:v>
                </c:pt>
                <c:pt idx="8513">
                  <c:v>22.316320000000001</c:v>
                </c:pt>
                <c:pt idx="8514">
                  <c:v>22.318940000000001</c:v>
                </c:pt>
                <c:pt idx="8515">
                  <c:v>22.321560000000002</c:v>
                </c:pt>
                <c:pt idx="8516">
                  <c:v>22.324179999999998</c:v>
                </c:pt>
                <c:pt idx="8517">
                  <c:v>22.326809999999998</c:v>
                </c:pt>
                <c:pt idx="8518">
                  <c:v>22.329429999999999</c:v>
                </c:pt>
                <c:pt idx="8519">
                  <c:v>22.332049999999999</c:v>
                </c:pt>
                <c:pt idx="8520">
                  <c:v>22.334669999999999</c:v>
                </c:pt>
                <c:pt idx="8521">
                  <c:v>22.337289999999999</c:v>
                </c:pt>
                <c:pt idx="8522">
                  <c:v>22.33991</c:v>
                </c:pt>
                <c:pt idx="8523">
                  <c:v>22.34253</c:v>
                </c:pt>
                <c:pt idx="8524">
                  <c:v>22.34515</c:v>
                </c:pt>
                <c:pt idx="8525">
                  <c:v>22.34778</c:v>
                </c:pt>
                <c:pt idx="8526">
                  <c:v>22.3504</c:v>
                </c:pt>
                <c:pt idx="8527">
                  <c:v>22.353020000000001</c:v>
                </c:pt>
                <c:pt idx="8528">
                  <c:v>22.355640000000001</c:v>
                </c:pt>
                <c:pt idx="8529">
                  <c:v>22.358260000000001</c:v>
                </c:pt>
                <c:pt idx="8530">
                  <c:v>22.360880000000002</c:v>
                </c:pt>
                <c:pt idx="8531">
                  <c:v>22.363499999999998</c:v>
                </c:pt>
                <c:pt idx="8532">
                  <c:v>22.366129999999998</c:v>
                </c:pt>
                <c:pt idx="8533">
                  <c:v>22.368749999999999</c:v>
                </c:pt>
                <c:pt idx="8534">
                  <c:v>22.371369999999999</c:v>
                </c:pt>
                <c:pt idx="8535">
                  <c:v>22.373989999999999</c:v>
                </c:pt>
                <c:pt idx="8536">
                  <c:v>22.376609999999999</c:v>
                </c:pt>
                <c:pt idx="8537">
                  <c:v>22.37923</c:v>
                </c:pt>
                <c:pt idx="8538">
                  <c:v>22.38186</c:v>
                </c:pt>
                <c:pt idx="8539">
                  <c:v>22.38448</c:v>
                </c:pt>
                <c:pt idx="8540">
                  <c:v>22.3871</c:v>
                </c:pt>
                <c:pt idx="8541">
                  <c:v>22.389720000000001</c:v>
                </c:pt>
                <c:pt idx="8542">
                  <c:v>22.392340000000001</c:v>
                </c:pt>
                <c:pt idx="8543">
                  <c:v>22.394960000000001</c:v>
                </c:pt>
                <c:pt idx="8544">
                  <c:v>22.397580000000001</c:v>
                </c:pt>
                <c:pt idx="8545">
                  <c:v>22.400210000000001</c:v>
                </c:pt>
                <c:pt idx="8546">
                  <c:v>22.402830000000002</c:v>
                </c:pt>
                <c:pt idx="8547">
                  <c:v>22.405449999999998</c:v>
                </c:pt>
                <c:pt idx="8548">
                  <c:v>22.408069999999999</c:v>
                </c:pt>
                <c:pt idx="8549">
                  <c:v>22.410689999999999</c:v>
                </c:pt>
                <c:pt idx="8550">
                  <c:v>22.413309999999999</c:v>
                </c:pt>
                <c:pt idx="8551">
                  <c:v>22.415929999999999</c:v>
                </c:pt>
                <c:pt idx="8552">
                  <c:v>22.41855</c:v>
                </c:pt>
                <c:pt idx="8553">
                  <c:v>22.42118</c:v>
                </c:pt>
                <c:pt idx="8554">
                  <c:v>22.4238</c:v>
                </c:pt>
                <c:pt idx="8555">
                  <c:v>22.42642</c:v>
                </c:pt>
                <c:pt idx="8556">
                  <c:v>22.429040000000001</c:v>
                </c:pt>
                <c:pt idx="8557">
                  <c:v>22.431660000000001</c:v>
                </c:pt>
                <c:pt idx="8558">
                  <c:v>22.434280000000001</c:v>
                </c:pt>
                <c:pt idx="8559">
                  <c:v>22.436900000000001</c:v>
                </c:pt>
                <c:pt idx="8560">
                  <c:v>22.439530000000001</c:v>
                </c:pt>
                <c:pt idx="8561">
                  <c:v>22.442150000000002</c:v>
                </c:pt>
                <c:pt idx="8562">
                  <c:v>22.444769999999998</c:v>
                </c:pt>
                <c:pt idx="8563">
                  <c:v>22.447389999999999</c:v>
                </c:pt>
                <c:pt idx="8564">
                  <c:v>22.450009999999999</c:v>
                </c:pt>
                <c:pt idx="8565">
                  <c:v>22.452629999999999</c:v>
                </c:pt>
                <c:pt idx="8566">
                  <c:v>22.455259999999999</c:v>
                </c:pt>
                <c:pt idx="8567">
                  <c:v>22.457879999999999</c:v>
                </c:pt>
                <c:pt idx="8568">
                  <c:v>22.4605</c:v>
                </c:pt>
                <c:pt idx="8569">
                  <c:v>22.46312</c:v>
                </c:pt>
                <c:pt idx="8570">
                  <c:v>22.46574</c:v>
                </c:pt>
                <c:pt idx="8571">
                  <c:v>22.468360000000001</c:v>
                </c:pt>
                <c:pt idx="8572">
                  <c:v>22.470980000000001</c:v>
                </c:pt>
                <c:pt idx="8573">
                  <c:v>22.473600000000001</c:v>
                </c:pt>
                <c:pt idx="8574">
                  <c:v>22.476230000000001</c:v>
                </c:pt>
                <c:pt idx="8575">
                  <c:v>22.478850000000001</c:v>
                </c:pt>
                <c:pt idx="8576">
                  <c:v>22.481470000000002</c:v>
                </c:pt>
                <c:pt idx="8577">
                  <c:v>22.484089999999998</c:v>
                </c:pt>
                <c:pt idx="8578">
                  <c:v>22.486709999999999</c:v>
                </c:pt>
                <c:pt idx="8579">
                  <c:v>22.489329999999999</c:v>
                </c:pt>
                <c:pt idx="8580">
                  <c:v>22.491949999999999</c:v>
                </c:pt>
                <c:pt idx="8581">
                  <c:v>22.494579999999999</c:v>
                </c:pt>
                <c:pt idx="8582">
                  <c:v>22.497199999999999</c:v>
                </c:pt>
                <c:pt idx="8583">
                  <c:v>22.49982</c:v>
                </c:pt>
                <c:pt idx="8584">
                  <c:v>22.50244</c:v>
                </c:pt>
                <c:pt idx="8585">
                  <c:v>22.50506</c:v>
                </c:pt>
                <c:pt idx="8586">
                  <c:v>22.507680000000001</c:v>
                </c:pt>
                <c:pt idx="8587">
                  <c:v>22.51031</c:v>
                </c:pt>
                <c:pt idx="8588">
                  <c:v>22.512930000000001</c:v>
                </c:pt>
                <c:pt idx="8589">
                  <c:v>22.515550000000001</c:v>
                </c:pt>
                <c:pt idx="8590">
                  <c:v>22.518170000000001</c:v>
                </c:pt>
                <c:pt idx="8591">
                  <c:v>22.520790000000002</c:v>
                </c:pt>
                <c:pt idx="8592">
                  <c:v>22.523409999999998</c:v>
                </c:pt>
                <c:pt idx="8593">
                  <c:v>22.526029999999999</c:v>
                </c:pt>
                <c:pt idx="8594">
                  <c:v>22.528659999999999</c:v>
                </c:pt>
                <c:pt idx="8595">
                  <c:v>22.531279999999999</c:v>
                </c:pt>
                <c:pt idx="8596">
                  <c:v>22.533899999999999</c:v>
                </c:pt>
                <c:pt idx="8597">
                  <c:v>22.536519999999999</c:v>
                </c:pt>
                <c:pt idx="8598">
                  <c:v>22.53914</c:v>
                </c:pt>
                <c:pt idx="8599">
                  <c:v>22.54176</c:v>
                </c:pt>
                <c:pt idx="8600">
                  <c:v>22.54438</c:v>
                </c:pt>
                <c:pt idx="8601">
                  <c:v>22.547000000000001</c:v>
                </c:pt>
                <c:pt idx="8602">
                  <c:v>22.549630000000001</c:v>
                </c:pt>
                <c:pt idx="8603">
                  <c:v>22.552250000000001</c:v>
                </c:pt>
                <c:pt idx="8604">
                  <c:v>22.554870000000001</c:v>
                </c:pt>
                <c:pt idx="8605">
                  <c:v>22.557490000000001</c:v>
                </c:pt>
                <c:pt idx="8606">
                  <c:v>22.560110000000002</c:v>
                </c:pt>
                <c:pt idx="8607">
                  <c:v>22.562729999999998</c:v>
                </c:pt>
                <c:pt idx="8608">
                  <c:v>22.565359999999998</c:v>
                </c:pt>
                <c:pt idx="8609">
                  <c:v>22.567979999999999</c:v>
                </c:pt>
                <c:pt idx="8610">
                  <c:v>22.570599999999999</c:v>
                </c:pt>
                <c:pt idx="8611">
                  <c:v>22.573219999999999</c:v>
                </c:pt>
                <c:pt idx="8612">
                  <c:v>22.575839999999999</c:v>
                </c:pt>
                <c:pt idx="8613">
                  <c:v>22.57846</c:v>
                </c:pt>
                <c:pt idx="8614">
                  <c:v>22.58108</c:v>
                </c:pt>
                <c:pt idx="8615">
                  <c:v>22.58371</c:v>
                </c:pt>
                <c:pt idx="8616">
                  <c:v>22.58633</c:v>
                </c:pt>
                <c:pt idx="8617">
                  <c:v>22.588950000000001</c:v>
                </c:pt>
                <c:pt idx="8618">
                  <c:v>22.591570000000001</c:v>
                </c:pt>
                <c:pt idx="8619">
                  <c:v>22.594190000000001</c:v>
                </c:pt>
                <c:pt idx="8620">
                  <c:v>22.596810000000001</c:v>
                </c:pt>
                <c:pt idx="8621">
                  <c:v>22.599430000000002</c:v>
                </c:pt>
                <c:pt idx="8622">
                  <c:v>22.602049999999998</c:v>
                </c:pt>
                <c:pt idx="8623">
                  <c:v>22.604679999999998</c:v>
                </c:pt>
                <c:pt idx="8624">
                  <c:v>22.607299999999999</c:v>
                </c:pt>
                <c:pt idx="8625">
                  <c:v>22.609919999999999</c:v>
                </c:pt>
                <c:pt idx="8626">
                  <c:v>22.612539999999999</c:v>
                </c:pt>
                <c:pt idx="8627">
                  <c:v>22.615159999999999</c:v>
                </c:pt>
                <c:pt idx="8628">
                  <c:v>22.61778</c:v>
                </c:pt>
                <c:pt idx="8629">
                  <c:v>22.62041</c:v>
                </c:pt>
                <c:pt idx="8630">
                  <c:v>22.62303</c:v>
                </c:pt>
                <c:pt idx="8631">
                  <c:v>22.62565</c:v>
                </c:pt>
                <c:pt idx="8632">
                  <c:v>22.628270000000001</c:v>
                </c:pt>
                <c:pt idx="8633">
                  <c:v>22.630890000000001</c:v>
                </c:pt>
                <c:pt idx="8634">
                  <c:v>22.633510000000001</c:v>
                </c:pt>
                <c:pt idx="8635">
                  <c:v>22.636140000000001</c:v>
                </c:pt>
                <c:pt idx="8636">
                  <c:v>22.638760000000001</c:v>
                </c:pt>
                <c:pt idx="8637">
                  <c:v>22.641380000000002</c:v>
                </c:pt>
                <c:pt idx="8638">
                  <c:v>22.643999999999998</c:v>
                </c:pt>
                <c:pt idx="8639">
                  <c:v>22.646619999999999</c:v>
                </c:pt>
                <c:pt idx="8640">
                  <c:v>22.649239999999999</c:v>
                </c:pt>
                <c:pt idx="8641">
                  <c:v>22.651859999999999</c:v>
                </c:pt>
                <c:pt idx="8642">
                  <c:v>22.65448</c:v>
                </c:pt>
                <c:pt idx="8643">
                  <c:v>22.657109999999999</c:v>
                </c:pt>
                <c:pt idx="8644">
                  <c:v>22.65973</c:v>
                </c:pt>
                <c:pt idx="8645">
                  <c:v>22.66235</c:v>
                </c:pt>
                <c:pt idx="8646">
                  <c:v>22.66497</c:v>
                </c:pt>
                <c:pt idx="8647">
                  <c:v>22.667590000000001</c:v>
                </c:pt>
                <c:pt idx="8648">
                  <c:v>22.670210000000001</c:v>
                </c:pt>
                <c:pt idx="8649">
                  <c:v>22.672830000000001</c:v>
                </c:pt>
                <c:pt idx="8650">
                  <c:v>22.675460000000001</c:v>
                </c:pt>
                <c:pt idx="8651">
                  <c:v>22.678080000000001</c:v>
                </c:pt>
                <c:pt idx="8652">
                  <c:v>22.680700000000002</c:v>
                </c:pt>
                <c:pt idx="8653">
                  <c:v>22.683319999999998</c:v>
                </c:pt>
                <c:pt idx="8654">
                  <c:v>22.685939999999999</c:v>
                </c:pt>
                <c:pt idx="8655">
                  <c:v>22.688559999999999</c:v>
                </c:pt>
                <c:pt idx="8656">
                  <c:v>22.691179999999999</c:v>
                </c:pt>
                <c:pt idx="8657">
                  <c:v>22.693809999999999</c:v>
                </c:pt>
                <c:pt idx="8658">
                  <c:v>22.696429999999999</c:v>
                </c:pt>
                <c:pt idx="8659">
                  <c:v>22.69905</c:v>
                </c:pt>
                <c:pt idx="8660">
                  <c:v>22.70167</c:v>
                </c:pt>
                <c:pt idx="8661">
                  <c:v>22.70429</c:v>
                </c:pt>
                <c:pt idx="8662">
                  <c:v>22.706910000000001</c:v>
                </c:pt>
                <c:pt idx="8663">
                  <c:v>22.709530000000001</c:v>
                </c:pt>
                <c:pt idx="8664">
                  <c:v>22.712160000000001</c:v>
                </c:pt>
                <c:pt idx="8665">
                  <c:v>22.714780000000001</c:v>
                </c:pt>
                <c:pt idx="8666">
                  <c:v>22.717400000000001</c:v>
                </c:pt>
                <c:pt idx="8667">
                  <c:v>22.720020000000002</c:v>
                </c:pt>
                <c:pt idx="8668">
                  <c:v>22.722639999999998</c:v>
                </c:pt>
                <c:pt idx="8669">
                  <c:v>22.725259999999999</c:v>
                </c:pt>
                <c:pt idx="8670">
                  <c:v>22.727879999999999</c:v>
                </c:pt>
                <c:pt idx="8671">
                  <c:v>22.730509999999999</c:v>
                </c:pt>
                <c:pt idx="8672">
                  <c:v>22.733129999999999</c:v>
                </c:pt>
                <c:pt idx="8673">
                  <c:v>22.735749999999999</c:v>
                </c:pt>
                <c:pt idx="8674">
                  <c:v>22.73837</c:v>
                </c:pt>
                <c:pt idx="8675">
                  <c:v>22.74099</c:v>
                </c:pt>
                <c:pt idx="8676">
                  <c:v>22.74361</c:v>
                </c:pt>
                <c:pt idx="8677">
                  <c:v>22.746230000000001</c:v>
                </c:pt>
                <c:pt idx="8678">
                  <c:v>22.748860000000001</c:v>
                </c:pt>
                <c:pt idx="8679">
                  <c:v>22.751480000000001</c:v>
                </c:pt>
                <c:pt idx="8680">
                  <c:v>22.754100000000001</c:v>
                </c:pt>
                <c:pt idx="8681">
                  <c:v>22.756720000000001</c:v>
                </c:pt>
                <c:pt idx="8682">
                  <c:v>22.759340000000002</c:v>
                </c:pt>
                <c:pt idx="8683">
                  <c:v>22.761959999999998</c:v>
                </c:pt>
                <c:pt idx="8684">
                  <c:v>22.764589999999998</c:v>
                </c:pt>
                <c:pt idx="8685">
                  <c:v>22.767209999999999</c:v>
                </c:pt>
                <c:pt idx="8686">
                  <c:v>22.769829999999999</c:v>
                </c:pt>
                <c:pt idx="8687">
                  <c:v>22.772449999999999</c:v>
                </c:pt>
                <c:pt idx="8688">
                  <c:v>22.775069999999999</c:v>
                </c:pt>
                <c:pt idx="8689">
                  <c:v>22.77769</c:v>
                </c:pt>
                <c:pt idx="8690">
                  <c:v>22.78031</c:v>
                </c:pt>
                <c:pt idx="8691">
                  <c:v>22.78293</c:v>
                </c:pt>
                <c:pt idx="8692">
                  <c:v>22.78556</c:v>
                </c:pt>
                <c:pt idx="8693">
                  <c:v>22.788180000000001</c:v>
                </c:pt>
                <c:pt idx="8694">
                  <c:v>22.790800000000001</c:v>
                </c:pt>
                <c:pt idx="8695">
                  <c:v>22.793420000000001</c:v>
                </c:pt>
                <c:pt idx="8696">
                  <c:v>22.796040000000001</c:v>
                </c:pt>
                <c:pt idx="8697">
                  <c:v>22.798660000000002</c:v>
                </c:pt>
                <c:pt idx="8698">
                  <c:v>22.801279999999998</c:v>
                </c:pt>
                <c:pt idx="8699">
                  <c:v>22.803909999999998</c:v>
                </c:pt>
                <c:pt idx="8700">
                  <c:v>22.806529999999999</c:v>
                </c:pt>
                <c:pt idx="8701">
                  <c:v>22.809149999999999</c:v>
                </c:pt>
                <c:pt idx="8702">
                  <c:v>22.811769999999999</c:v>
                </c:pt>
                <c:pt idx="8703">
                  <c:v>22.81439</c:v>
                </c:pt>
                <c:pt idx="8704">
                  <c:v>22.81701</c:v>
                </c:pt>
                <c:pt idx="8705">
                  <c:v>22.81964</c:v>
                </c:pt>
                <c:pt idx="8706">
                  <c:v>22.82226</c:v>
                </c:pt>
                <c:pt idx="8707">
                  <c:v>22.82488</c:v>
                </c:pt>
                <c:pt idx="8708">
                  <c:v>22.827500000000001</c:v>
                </c:pt>
                <c:pt idx="8709">
                  <c:v>22.830120000000001</c:v>
                </c:pt>
                <c:pt idx="8710">
                  <c:v>22.832740000000001</c:v>
                </c:pt>
                <c:pt idx="8711">
                  <c:v>22.835360000000001</c:v>
                </c:pt>
                <c:pt idx="8712">
                  <c:v>22.837990000000001</c:v>
                </c:pt>
                <c:pt idx="8713">
                  <c:v>22.840610000000002</c:v>
                </c:pt>
                <c:pt idx="8714">
                  <c:v>22.843229999999998</c:v>
                </c:pt>
                <c:pt idx="8715">
                  <c:v>22.845849999999999</c:v>
                </c:pt>
                <c:pt idx="8716">
                  <c:v>22.848469999999999</c:v>
                </c:pt>
                <c:pt idx="8717">
                  <c:v>22.851089999999999</c:v>
                </c:pt>
                <c:pt idx="8718">
                  <c:v>22.85371</c:v>
                </c:pt>
                <c:pt idx="8719">
                  <c:v>22.85633</c:v>
                </c:pt>
                <c:pt idx="8720">
                  <c:v>22.85896</c:v>
                </c:pt>
                <c:pt idx="8721">
                  <c:v>22.86158</c:v>
                </c:pt>
                <c:pt idx="8722">
                  <c:v>22.8642</c:v>
                </c:pt>
                <c:pt idx="8723">
                  <c:v>22.866820000000001</c:v>
                </c:pt>
                <c:pt idx="8724">
                  <c:v>22.869440000000001</c:v>
                </c:pt>
                <c:pt idx="8725">
                  <c:v>22.872060000000001</c:v>
                </c:pt>
                <c:pt idx="8726">
                  <c:v>22.874690000000001</c:v>
                </c:pt>
                <c:pt idx="8727">
                  <c:v>22.877310000000001</c:v>
                </c:pt>
                <c:pt idx="8728">
                  <c:v>22.879930000000002</c:v>
                </c:pt>
                <c:pt idx="8729">
                  <c:v>22.882549999999998</c:v>
                </c:pt>
                <c:pt idx="8730">
                  <c:v>22.885169999999999</c:v>
                </c:pt>
                <c:pt idx="8731">
                  <c:v>22.887789999999999</c:v>
                </c:pt>
                <c:pt idx="8732">
                  <c:v>22.890409999999999</c:v>
                </c:pt>
                <c:pt idx="8733">
                  <c:v>22.893039999999999</c:v>
                </c:pt>
                <c:pt idx="8734">
                  <c:v>22.895659999999999</c:v>
                </c:pt>
                <c:pt idx="8735">
                  <c:v>22.89828</c:v>
                </c:pt>
                <c:pt idx="8736">
                  <c:v>22.9009</c:v>
                </c:pt>
                <c:pt idx="8737">
                  <c:v>22.90352</c:v>
                </c:pt>
                <c:pt idx="8738">
                  <c:v>22.906140000000001</c:v>
                </c:pt>
                <c:pt idx="8739">
                  <c:v>22.908760000000001</c:v>
                </c:pt>
                <c:pt idx="8740">
                  <c:v>22.911380000000001</c:v>
                </c:pt>
                <c:pt idx="8741">
                  <c:v>22.914010000000001</c:v>
                </c:pt>
                <c:pt idx="8742">
                  <c:v>22.916630000000001</c:v>
                </c:pt>
                <c:pt idx="8743">
                  <c:v>22.919250000000002</c:v>
                </c:pt>
                <c:pt idx="8744">
                  <c:v>22.921869999999998</c:v>
                </c:pt>
                <c:pt idx="8745">
                  <c:v>22.924489999999999</c:v>
                </c:pt>
                <c:pt idx="8746">
                  <c:v>22.927109999999999</c:v>
                </c:pt>
                <c:pt idx="8747">
                  <c:v>22.929739999999999</c:v>
                </c:pt>
                <c:pt idx="8748">
                  <c:v>22.932359999999999</c:v>
                </c:pt>
                <c:pt idx="8749">
                  <c:v>22.934979999999999</c:v>
                </c:pt>
                <c:pt idx="8750">
                  <c:v>22.9376</c:v>
                </c:pt>
                <c:pt idx="8751">
                  <c:v>22.94022</c:v>
                </c:pt>
                <c:pt idx="8752">
                  <c:v>22.94284</c:v>
                </c:pt>
                <c:pt idx="8753">
                  <c:v>22.94547</c:v>
                </c:pt>
                <c:pt idx="8754">
                  <c:v>22.948090000000001</c:v>
                </c:pt>
                <c:pt idx="8755">
                  <c:v>22.950710000000001</c:v>
                </c:pt>
                <c:pt idx="8756">
                  <c:v>22.953330000000001</c:v>
                </c:pt>
                <c:pt idx="8757">
                  <c:v>22.955950000000001</c:v>
                </c:pt>
                <c:pt idx="8758">
                  <c:v>22.958570000000002</c:v>
                </c:pt>
                <c:pt idx="8759">
                  <c:v>22.961189999999998</c:v>
                </c:pt>
                <c:pt idx="8760">
                  <c:v>22.963809999999999</c:v>
                </c:pt>
                <c:pt idx="8761">
                  <c:v>22.966439999999999</c:v>
                </c:pt>
                <c:pt idx="8762">
                  <c:v>22.969059999999999</c:v>
                </c:pt>
                <c:pt idx="8763">
                  <c:v>22.971679999999999</c:v>
                </c:pt>
                <c:pt idx="8764">
                  <c:v>22.974299999999999</c:v>
                </c:pt>
                <c:pt idx="8765">
                  <c:v>22.97692</c:v>
                </c:pt>
                <c:pt idx="8766">
                  <c:v>22.97954</c:v>
                </c:pt>
                <c:pt idx="8767">
                  <c:v>22.98216</c:v>
                </c:pt>
                <c:pt idx="8768">
                  <c:v>22.98479</c:v>
                </c:pt>
                <c:pt idx="8769">
                  <c:v>22.987410000000001</c:v>
                </c:pt>
                <c:pt idx="8770">
                  <c:v>22.990030000000001</c:v>
                </c:pt>
                <c:pt idx="8771">
                  <c:v>22.992650000000001</c:v>
                </c:pt>
                <c:pt idx="8772">
                  <c:v>22.995270000000001</c:v>
                </c:pt>
                <c:pt idx="8773">
                  <c:v>22.997890000000002</c:v>
                </c:pt>
                <c:pt idx="8774">
                  <c:v>23.000509999999998</c:v>
                </c:pt>
                <c:pt idx="8775">
                  <c:v>23.003139999999998</c:v>
                </c:pt>
                <c:pt idx="8776">
                  <c:v>23.005759999999999</c:v>
                </c:pt>
                <c:pt idx="8777">
                  <c:v>23.008379999999999</c:v>
                </c:pt>
                <c:pt idx="8778">
                  <c:v>23.010999999999999</c:v>
                </c:pt>
                <c:pt idx="8779">
                  <c:v>23.01362</c:v>
                </c:pt>
                <c:pt idx="8780">
                  <c:v>23.01624</c:v>
                </c:pt>
                <c:pt idx="8781">
                  <c:v>23.01886</c:v>
                </c:pt>
                <c:pt idx="8782">
                  <c:v>23.02149</c:v>
                </c:pt>
                <c:pt idx="8783">
                  <c:v>23.02411</c:v>
                </c:pt>
                <c:pt idx="8784">
                  <c:v>23.026730000000001</c:v>
                </c:pt>
                <c:pt idx="8785">
                  <c:v>23.029350000000001</c:v>
                </c:pt>
                <c:pt idx="8786">
                  <c:v>23.031970000000001</c:v>
                </c:pt>
                <c:pt idx="8787">
                  <c:v>23.034590000000001</c:v>
                </c:pt>
                <c:pt idx="8788">
                  <c:v>23.037210000000002</c:v>
                </c:pt>
                <c:pt idx="8789">
                  <c:v>23.039840000000002</c:v>
                </c:pt>
                <c:pt idx="8790">
                  <c:v>23.042459999999998</c:v>
                </c:pt>
                <c:pt idx="8791">
                  <c:v>23.045079999999999</c:v>
                </c:pt>
                <c:pt idx="8792">
                  <c:v>23.047699999999999</c:v>
                </c:pt>
                <c:pt idx="8793">
                  <c:v>23.050319999999999</c:v>
                </c:pt>
                <c:pt idx="8794">
                  <c:v>23.05294</c:v>
                </c:pt>
                <c:pt idx="8795">
                  <c:v>23.05556</c:v>
                </c:pt>
                <c:pt idx="8796">
                  <c:v>23.05819</c:v>
                </c:pt>
                <c:pt idx="8797">
                  <c:v>23.06081</c:v>
                </c:pt>
                <c:pt idx="8798">
                  <c:v>23.06343</c:v>
                </c:pt>
                <c:pt idx="8799">
                  <c:v>23.066050000000001</c:v>
                </c:pt>
                <c:pt idx="8800">
                  <c:v>23.068670000000001</c:v>
                </c:pt>
                <c:pt idx="8801">
                  <c:v>23.071290000000001</c:v>
                </c:pt>
                <c:pt idx="8802">
                  <c:v>23.073920000000001</c:v>
                </c:pt>
                <c:pt idx="8803">
                  <c:v>23.076540000000001</c:v>
                </c:pt>
                <c:pt idx="8804">
                  <c:v>23.079160000000002</c:v>
                </c:pt>
                <c:pt idx="8805">
                  <c:v>23.081779999999998</c:v>
                </c:pt>
                <c:pt idx="8806">
                  <c:v>23.084399999999999</c:v>
                </c:pt>
                <c:pt idx="8807">
                  <c:v>23.087019999999999</c:v>
                </c:pt>
                <c:pt idx="8808">
                  <c:v>23.089639999999999</c:v>
                </c:pt>
                <c:pt idx="8809">
                  <c:v>23.09226</c:v>
                </c:pt>
                <c:pt idx="8810">
                  <c:v>23.094889999999999</c:v>
                </c:pt>
                <c:pt idx="8811">
                  <c:v>23.09751</c:v>
                </c:pt>
                <c:pt idx="8812">
                  <c:v>23.10013</c:v>
                </c:pt>
                <c:pt idx="8813">
                  <c:v>23.10275</c:v>
                </c:pt>
                <c:pt idx="8814">
                  <c:v>23.105370000000001</c:v>
                </c:pt>
                <c:pt idx="8815">
                  <c:v>23.107990000000001</c:v>
                </c:pt>
                <c:pt idx="8816">
                  <c:v>23.110610000000001</c:v>
                </c:pt>
                <c:pt idx="8817">
                  <c:v>23.113240000000001</c:v>
                </c:pt>
                <c:pt idx="8818">
                  <c:v>23.115860000000001</c:v>
                </c:pt>
                <c:pt idx="8819">
                  <c:v>23.118480000000002</c:v>
                </c:pt>
                <c:pt idx="8820">
                  <c:v>23.121099999999998</c:v>
                </c:pt>
                <c:pt idx="8821">
                  <c:v>23.123719999999999</c:v>
                </c:pt>
                <c:pt idx="8822">
                  <c:v>23.126339999999999</c:v>
                </c:pt>
                <c:pt idx="8823">
                  <c:v>23.128969999999999</c:v>
                </c:pt>
                <c:pt idx="8824">
                  <c:v>23.131589999999999</c:v>
                </c:pt>
                <c:pt idx="8825">
                  <c:v>23.134209999999999</c:v>
                </c:pt>
                <c:pt idx="8826">
                  <c:v>23.13683</c:v>
                </c:pt>
                <c:pt idx="8827">
                  <c:v>23.13945</c:v>
                </c:pt>
                <c:pt idx="8828">
                  <c:v>23.14207</c:v>
                </c:pt>
                <c:pt idx="8829">
                  <c:v>23.144690000000001</c:v>
                </c:pt>
                <c:pt idx="8830">
                  <c:v>23.147320000000001</c:v>
                </c:pt>
                <c:pt idx="8831">
                  <c:v>23.149940000000001</c:v>
                </c:pt>
                <c:pt idx="8832">
                  <c:v>23.152560000000001</c:v>
                </c:pt>
                <c:pt idx="8833">
                  <c:v>23.155180000000001</c:v>
                </c:pt>
                <c:pt idx="8834">
                  <c:v>23.157800000000002</c:v>
                </c:pt>
                <c:pt idx="8835">
                  <c:v>23.160419999999998</c:v>
                </c:pt>
                <c:pt idx="8836">
                  <c:v>23.163039999999999</c:v>
                </c:pt>
                <c:pt idx="8837">
                  <c:v>23.165659999999999</c:v>
                </c:pt>
                <c:pt idx="8838">
                  <c:v>23.168289999999999</c:v>
                </c:pt>
                <c:pt idx="8839">
                  <c:v>23.170909999999999</c:v>
                </c:pt>
                <c:pt idx="8840">
                  <c:v>23.17353</c:v>
                </c:pt>
                <c:pt idx="8841">
                  <c:v>23.17615</c:v>
                </c:pt>
                <c:pt idx="8842">
                  <c:v>23.17877</c:v>
                </c:pt>
                <c:pt idx="8843">
                  <c:v>23.18139</c:v>
                </c:pt>
                <c:pt idx="8844">
                  <c:v>23.18402</c:v>
                </c:pt>
                <c:pt idx="8845">
                  <c:v>23.186640000000001</c:v>
                </c:pt>
                <c:pt idx="8846">
                  <c:v>23.189260000000001</c:v>
                </c:pt>
                <c:pt idx="8847">
                  <c:v>23.191880000000001</c:v>
                </c:pt>
                <c:pt idx="8848">
                  <c:v>23.194500000000001</c:v>
                </c:pt>
                <c:pt idx="8849">
                  <c:v>23.197120000000002</c:v>
                </c:pt>
                <c:pt idx="8850">
                  <c:v>23.199739999999998</c:v>
                </c:pt>
                <c:pt idx="8851">
                  <c:v>23.202369999999998</c:v>
                </c:pt>
                <c:pt idx="8852">
                  <c:v>23.204989999999999</c:v>
                </c:pt>
                <c:pt idx="8853">
                  <c:v>23.207609999999999</c:v>
                </c:pt>
                <c:pt idx="8854">
                  <c:v>23.210229999999999</c:v>
                </c:pt>
                <c:pt idx="8855">
                  <c:v>23.21285</c:v>
                </c:pt>
                <c:pt idx="8856">
                  <c:v>23.21547</c:v>
                </c:pt>
                <c:pt idx="8857">
                  <c:v>23.21809</c:v>
                </c:pt>
                <c:pt idx="8858">
                  <c:v>23.22071</c:v>
                </c:pt>
                <c:pt idx="8859">
                  <c:v>23.22334</c:v>
                </c:pt>
                <c:pt idx="8860">
                  <c:v>23.225960000000001</c:v>
                </c:pt>
                <c:pt idx="8861">
                  <c:v>23.228580000000001</c:v>
                </c:pt>
                <c:pt idx="8862">
                  <c:v>23.231200000000001</c:v>
                </c:pt>
                <c:pt idx="8863">
                  <c:v>23.233820000000001</c:v>
                </c:pt>
                <c:pt idx="8864">
                  <c:v>23.236440000000002</c:v>
                </c:pt>
                <c:pt idx="8865">
                  <c:v>23.239070000000002</c:v>
                </c:pt>
                <c:pt idx="8866">
                  <c:v>23.241689999999998</c:v>
                </c:pt>
                <c:pt idx="8867">
                  <c:v>23.244309999999999</c:v>
                </c:pt>
                <c:pt idx="8868">
                  <c:v>23.246929999999999</c:v>
                </c:pt>
                <c:pt idx="8869">
                  <c:v>23.249549999999999</c:v>
                </c:pt>
                <c:pt idx="8870">
                  <c:v>23.25217</c:v>
                </c:pt>
                <c:pt idx="8871">
                  <c:v>23.25479</c:v>
                </c:pt>
                <c:pt idx="8872">
                  <c:v>23.25742</c:v>
                </c:pt>
                <c:pt idx="8873">
                  <c:v>23.26004</c:v>
                </c:pt>
                <c:pt idx="8874">
                  <c:v>23.26266</c:v>
                </c:pt>
                <c:pt idx="8875">
                  <c:v>23.265280000000001</c:v>
                </c:pt>
                <c:pt idx="8876">
                  <c:v>23.267900000000001</c:v>
                </c:pt>
                <c:pt idx="8877">
                  <c:v>23.270520000000001</c:v>
                </c:pt>
                <c:pt idx="8878">
                  <c:v>23.273140000000001</c:v>
                </c:pt>
                <c:pt idx="8879">
                  <c:v>23.275770000000001</c:v>
                </c:pt>
                <c:pt idx="8880">
                  <c:v>23.278390000000002</c:v>
                </c:pt>
                <c:pt idx="8881">
                  <c:v>23.281009999999998</c:v>
                </c:pt>
                <c:pt idx="8882">
                  <c:v>23.283629999999999</c:v>
                </c:pt>
                <c:pt idx="8883">
                  <c:v>23.286249999999999</c:v>
                </c:pt>
                <c:pt idx="8884">
                  <c:v>23.288869999999999</c:v>
                </c:pt>
                <c:pt idx="8885">
                  <c:v>23.29149</c:v>
                </c:pt>
                <c:pt idx="8886">
                  <c:v>23.294119999999999</c:v>
                </c:pt>
                <c:pt idx="8887">
                  <c:v>23.29674</c:v>
                </c:pt>
                <c:pt idx="8888">
                  <c:v>23.29936</c:v>
                </c:pt>
                <c:pt idx="8889">
                  <c:v>23.30198</c:v>
                </c:pt>
                <c:pt idx="8890">
                  <c:v>23.304600000000001</c:v>
                </c:pt>
                <c:pt idx="8891">
                  <c:v>23.307220000000001</c:v>
                </c:pt>
                <c:pt idx="8892">
                  <c:v>23.309840000000001</c:v>
                </c:pt>
                <c:pt idx="8893">
                  <c:v>23.312470000000001</c:v>
                </c:pt>
                <c:pt idx="8894">
                  <c:v>23.315090000000001</c:v>
                </c:pt>
                <c:pt idx="8895">
                  <c:v>23.317710000000002</c:v>
                </c:pt>
                <c:pt idx="8896">
                  <c:v>23.320329999999998</c:v>
                </c:pt>
                <c:pt idx="8897">
                  <c:v>23.322949999999999</c:v>
                </c:pt>
                <c:pt idx="8898">
                  <c:v>23.325569999999999</c:v>
                </c:pt>
                <c:pt idx="8899">
                  <c:v>23.328189999999999</c:v>
                </c:pt>
                <c:pt idx="8900">
                  <c:v>23.330819999999999</c:v>
                </c:pt>
                <c:pt idx="8901">
                  <c:v>23.33344</c:v>
                </c:pt>
                <c:pt idx="8902">
                  <c:v>23.33606</c:v>
                </c:pt>
                <c:pt idx="8903">
                  <c:v>23.33868</c:v>
                </c:pt>
                <c:pt idx="8904">
                  <c:v>23.3413</c:v>
                </c:pt>
                <c:pt idx="8905">
                  <c:v>23.343920000000001</c:v>
                </c:pt>
                <c:pt idx="8906">
                  <c:v>23.346540000000001</c:v>
                </c:pt>
                <c:pt idx="8907">
                  <c:v>23.349170000000001</c:v>
                </c:pt>
                <c:pt idx="8908">
                  <c:v>23.351790000000001</c:v>
                </c:pt>
                <c:pt idx="8909">
                  <c:v>23.354410000000001</c:v>
                </c:pt>
                <c:pt idx="8910">
                  <c:v>23.357030000000002</c:v>
                </c:pt>
                <c:pt idx="8911">
                  <c:v>23.359649999999998</c:v>
                </c:pt>
                <c:pt idx="8912">
                  <c:v>23.362269999999999</c:v>
                </c:pt>
                <c:pt idx="8913">
                  <c:v>23.364889999999999</c:v>
                </c:pt>
                <c:pt idx="8914">
                  <c:v>23.367519999999999</c:v>
                </c:pt>
                <c:pt idx="8915">
                  <c:v>23.370139999999999</c:v>
                </c:pt>
                <c:pt idx="8916">
                  <c:v>23.37276</c:v>
                </c:pt>
                <c:pt idx="8917">
                  <c:v>23.37538</c:v>
                </c:pt>
                <c:pt idx="8918">
                  <c:v>23.378</c:v>
                </c:pt>
                <c:pt idx="8919">
                  <c:v>23.38062</c:v>
                </c:pt>
                <c:pt idx="8920">
                  <c:v>23.38325</c:v>
                </c:pt>
                <c:pt idx="8921">
                  <c:v>23.385870000000001</c:v>
                </c:pt>
                <c:pt idx="8922">
                  <c:v>23.388490000000001</c:v>
                </c:pt>
                <c:pt idx="8923">
                  <c:v>23.391110000000001</c:v>
                </c:pt>
                <c:pt idx="8924">
                  <c:v>23.393730000000001</c:v>
                </c:pt>
                <c:pt idx="8925">
                  <c:v>23.396350000000002</c:v>
                </c:pt>
                <c:pt idx="8926">
                  <c:v>23.398969999999998</c:v>
                </c:pt>
                <c:pt idx="8927">
                  <c:v>23.401589999999999</c:v>
                </c:pt>
                <c:pt idx="8928">
                  <c:v>23.404219999999999</c:v>
                </c:pt>
                <c:pt idx="8929">
                  <c:v>23.406839999999999</c:v>
                </c:pt>
                <c:pt idx="8930">
                  <c:v>23.409459999999999</c:v>
                </c:pt>
                <c:pt idx="8931">
                  <c:v>23.41208</c:v>
                </c:pt>
                <c:pt idx="8932">
                  <c:v>23.4147</c:v>
                </c:pt>
                <c:pt idx="8933">
                  <c:v>23.41732</c:v>
                </c:pt>
                <c:pt idx="8934">
                  <c:v>23.41994</c:v>
                </c:pt>
                <c:pt idx="8935">
                  <c:v>23.42257</c:v>
                </c:pt>
                <c:pt idx="8936">
                  <c:v>23.425190000000001</c:v>
                </c:pt>
                <c:pt idx="8937">
                  <c:v>23.427810000000001</c:v>
                </c:pt>
                <c:pt idx="8938">
                  <c:v>23.430430000000001</c:v>
                </c:pt>
                <c:pt idx="8939">
                  <c:v>23.433050000000001</c:v>
                </c:pt>
                <c:pt idx="8940">
                  <c:v>23.435669999999998</c:v>
                </c:pt>
                <c:pt idx="8941">
                  <c:v>23.438300000000002</c:v>
                </c:pt>
                <c:pt idx="8942">
                  <c:v>23.440919999999998</c:v>
                </c:pt>
                <c:pt idx="8943">
                  <c:v>23.443539999999999</c:v>
                </c:pt>
                <c:pt idx="8944">
                  <c:v>23.446159999999999</c:v>
                </c:pt>
                <c:pt idx="8945">
                  <c:v>23.448779999999999</c:v>
                </c:pt>
                <c:pt idx="8946">
                  <c:v>23.4514</c:v>
                </c:pt>
                <c:pt idx="8947">
                  <c:v>23.45402</c:v>
                </c:pt>
                <c:pt idx="8948">
                  <c:v>23.45664</c:v>
                </c:pt>
                <c:pt idx="8949">
                  <c:v>23.45927</c:v>
                </c:pt>
                <c:pt idx="8950">
                  <c:v>23.46189</c:v>
                </c:pt>
                <c:pt idx="8951">
                  <c:v>23.464510000000001</c:v>
                </c:pt>
                <c:pt idx="8952">
                  <c:v>23.467130000000001</c:v>
                </c:pt>
                <c:pt idx="8953">
                  <c:v>23.469750000000001</c:v>
                </c:pt>
                <c:pt idx="8954">
                  <c:v>23.472370000000002</c:v>
                </c:pt>
                <c:pt idx="8955">
                  <c:v>23.474989999999998</c:v>
                </c:pt>
                <c:pt idx="8956">
                  <c:v>23.477620000000002</c:v>
                </c:pt>
                <c:pt idx="8957">
                  <c:v>23.480239999999998</c:v>
                </c:pt>
                <c:pt idx="8958">
                  <c:v>23.482859999999999</c:v>
                </c:pt>
                <c:pt idx="8959">
                  <c:v>23.485479999999999</c:v>
                </c:pt>
                <c:pt idx="8960">
                  <c:v>23.488099999999999</c:v>
                </c:pt>
                <c:pt idx="8961">
                  <c:v>23.49072</c:v>
                </c:pt>
                <c:pt idx="8962">
                  <c:v>23.49335</c:v>
                </c:pt>
                <c:pt idx="8963">
                  <c:v>23.49597</c:v>
                </c:pt>
                <c:pt idx="8964">
                  <c:v>23.49859</c:v>
                </c:pt>
                <c:pt idx="8965">
                  <c:v>23.50121</c:v>
                </c:pt>
                <c:pt idx="8966">
                  <c:v>23.503830000000001</c:v>
                </c:pt>
                <c:pt idx="8967">
                  <c:v>23.506450000000001</c:v>
                </c:pt>
                <c:pt idx="8968">
                  <c:v>23.509070000000001</c:v>
                </c:pt>
                <c:pt idx="8969">
                  <c:v>23.511700000000001</c:v>
                </c:pt>
                <c:pt idx="8970">
                  <c:v>23.514320000000001</c:v>
                </c:pt>
                <c:pt idx="8971">
                  <c:v>23.516940000000002</c:v>
                </c:pt>
                <c:pt idx="8972">
                  <c:v>23.519559999999998</c:v>
                </c:pt>
                <c:pt idx="8973">
                  <c:v>23.522179999999999</c:v>
                </c:pt>
                <c:pt idx="8974">
                  <c:v>23.524799999999999</c:v>
                </c:pt>
                <c:pt idx="8975">
                  <c:v>23.527419999999999</c:v>
                </c:pt>
                <c:pt idx="8976">
                  <c:v>23.53004</c:v>
                </c:pt>
                <c:pt idx="8977">
                  <c:v>23.53267</c:v>
                </c:pt>
                <c:pt idx="8978">
                  <c:v>23.53529</c:v>
                </c:pt>
                <c:pt idx="8979">
                  <c:v>23.53791</c:v>
                </c:pt>
                <c:pt idx="8980">
                  <c:v>23.54053</c:v>
                </c:pt>
                <c:pt idx="8981">
                  <c:v>23.543150000000001</c:v>
                </c:pt>
                <c:pt idx="8982">
                  <c:v>23.545770000000001</c:v>
                </c:pt>
                <c:pt idx="8983">
                  <c:v>23.548400000000001</c:v>
                </c:pt>
                <c:pt idx="8984">
                  <c:v>23.551020000000001</c:v>
                </c:pt>
                <c:pt idx="8985">
                  <c:v>23.553640000000001</c:v>
                </c:pt>
                <c:pt idx="8986">
                  <c:v>23.556260000000002</c:v>
                </c:pt>
                <c:pt idx="8987">
                  <c:v>23.558879999999998</c:v>
                </c:pt>
                <c:pt idx="8988">
                  <c:v>23.561499999999999</c:v>
                </c:pt>
                <c:pt idx="8989">
                  <c:v>23.564119999999999</c:v>
                </c:pt>
                <c:pt idx="8990">
                  <c:v>23.566749999999999</c:v>
                </c:pt>
                <c:pt idx="8991">
                  <c:v>23.569369999999999</c:v>
                </c:pt>
                <c:pt idx="8992">
                  <c:v>23.57199</c:v>
                </c:pt>
                <c:pt idx="8993">
                  <c:v>23.57461</c:v>
                </c:pt>
                <c:pt idx="8994">
                  <c:v>23.57723</c:v>
                </c:pt>
                <c:pt idx="8995">
                  <c:v>23.57985</c:v>
                </c:pt>
                <c:pt idx="8996">
                  <c:v>23.582470000000001</c:v>
                </c:pt>
                <c:pt idx="8997">
                  <c:v>23.585100000000001</c:v>
                </c:pt>
                <c:pt idx="8998">
                  <c:v>23.587720000000001</c:v>
                </c:pt>
                <c:pt idx="8999">
                  <c:v>23.590340000000001</c:v>
                </c:pt>
                <c:pt idx="9000">
                  <c:v>23.592960000000001</c:v>
                </c:pt>
                <c:pt idx="9001">
                  <c:v>23.595580000000002</c:v>
                </c:pt>
                <c:pt idx="9002">
                  <c:v>23.598199999999999</c:v>
                </c:pt>
                <c:pt idx="9003">
                  <c:v>23.600819999999999</c:v>
                </c:pt>
                <c:pt idx="9004">
                  <c:v>23.603449999999999</c:v>
                </c:pt>
                <c:pt idx="9005">
                  <c:v>23.606069999999999</c:v>
                </c:pt>
                <c:pt idx="9006">
                  <c:v>23.608689999999999</c:v>
                </c:pt>
                <c:pt idx="9007">
                  <c:v>23.61131</c:v>
                </c:pt>
                <c:pt idx="9008">
                  <c:v>23.61393</c:v>
                </c:pt>
                <c:pt idx="9009">
                  <c:v>23.61655</c:v>
                </c:pt>
                <c:pt idx="9010">
                  <c:v>23.61917</c:v>
                </c:pt>
                <c:pt idx="9011">
                  <c:v>23.6218</c:v>
                </c:pt>
                <c:pt idx="9012">
                  <c:v>23.624420000000001</c:v>
                </c:pt>
                <c:pt idx="9013">
                  <c:v>23.627040000000001</c:v>
                </c:pt>
                <c:pt idx="9014">
                  <c:v>23.629660000000001</c:v>
                </c:pt>
                <c:pt idx="9015">
                  <c:v>23.632280000000002</c:v>
                </c:pt>
                <c:pt idx="9016">
                  <c:v>23.634899999999998</c:v>
                </c:pt>
                <c:pt idx="9017">
                  <c:v>23.637519999999999</c:v>
                </c:pt>
                <c:pt idx="9018">
                  <c:v>23.640149999999998</c:v>
                </c:pt>
                <c:pt idx="9019">
                  <c:v>23.642769999999999</c:v>
                </c:pt>
                <c:pt idx="9020">
                  <c:v>23.645389999999999</c:v>
                </c:pt>
                <c:pt idx="9021">
                  <c:v>23.648009999999999</c:v>
                </c:pt>
                <c:pt idx="9022">
                  <c:v>23.65063</c:v>
                </c:pt>
                <c:pt idx="9023">
                  <c:v>23.65325</c:v>
                </c:pt>
                <c:pt idx="9024">
                  <c:v>23.65587</c:v>
                </c:pt>
                <c:pt idx="9025">
                  <c:v>23.65849</c:v>
                </c:pt>
                <c:pt idx="9026">
                  <c:v>23.66112</c:v>
                </c:pt>
                <c:pt idx="9027">
                  <c:v>23.663740000000001</c:v>
                </c:pt>
                <c:pt idx="9028">
                  <c:v>23.666360000000001</c:v>
                </c:pt>
                <c:pt idx="9029">
                  <c:v>23.668980000000001</c:v>
                </c:pt>
                <c:pt idx="9030">
                  <c:v>23.671600000000002</c:v>
                </c:pt>
                <c:pt idx="9031">
                  <c:v>23.674219999999998</c:v>
                </c:pt>
                <c:pt idx="9032">
                  <c:v>23.676850000000002</c:v>
                </c:pt>
                <c:pt idx="9033">
                  <c:v>23.679469999999998</c:v>
                </c:pt>
                <c:pt idx="9034">
                  <c:v>23.682089999999999</c:v>
                </c:pt>
                <c:pt idx="9035">
                  <c:v>23.684709999999999</c:v>
                </c:pt>
                <c:pt idx="9036">
                  <c:v>23.687329999999999</c:v>
                </c:pt>
                <c:pt idx="9037">
                  <c:v>23.68995</c:v>
                </c:pt>
                <c:pt idx="9038">
                  <c:v>23.69258</c:v>
                </c:pt>
                <c:pt idx="9039">
                  <c:v>23.6952</c:v>
                </c:pt>
                <c:pt idx="9040">
                  <c:v>23.69782</c:v>
                </c:pt>
                <c:pt idx="9041">
                  <c:v>23.70044</c:v>
                </c:pt>
                <c:pt idx="9042">
                  <c:v>23.703060000000001</c:v>
                </c:pt>
                <c:pt idx="9043">
                  <c:v>23.705680000000001</c:v>
                </c:pt>
                <c:pt idx="9044">
                  <c:v>23.708300000000001</c:v>
                </c:pt>
                <c:pt idx="9045">
                  <c:v>23.710920000000002</c:v>
                </c:pt>
                <c:pt idx="9046">
                  <c:v>23.713550000000001</c:v>
                </c:pt>
                <c:pt idx="9047">
                  <c:v>23.716170000000002</c:v>
                </c:pt>
                <c:pt idx="9048">
                  <c:v>23.718789999999998</c:v>
                </c:pt>
                <c:pt idx="9049">
                  <c:v>23.721409999999999</c:v>
                </c:pt>
                <c:pt idx="9050">
                  <c:v>23.724029999999999</c:v>
                </c:pt>
                <c:pt idx="9051">
                  <c:v>23.726649999999999</c:v>
                </c:pt>
                <c:pt idx="9052">
                  <c:v>23.72927</c:v>
                </c:pt>
                <c:pt idx="9053">
                  <c:v>23.7319</c:v>
                </c:pt>
                <c:pt idx="9054">
                  <c:v>23.73452</c:v>
                </c:pt>
                <c:pt idx="9055">
                  <c:v>23.73714</c:v>
                </c:pt>
                <c:pt idx="9056">
                  <c:v>23.73976</c:v>
                </c:pt>
                <c:pt idx="9057">
                  <c:v>23.742380000000001</c:v>
                </c:pt>
                <c:pt idx="9058">
                  <c:v>23.745000000000001</c:v>
                </c:pt>
                <c:pt idx="9059">
                  <c:v>23.747630000000001</c:v>
                </c:pt>
                <c:pt idx="9060">
                  <c:v>23.750250000000001</c:v>
                </c:pt>
                <c:pt idx="9061">
                  <c:v>23.752870000000001</c:v>
                </c:pt>
                <c:pt idx="9062">
                  <c:v>23.755490000000002</c:v>
                </c:pt>
                <c:pt idx="9063">
                  <c:v>23.758109999999999</c:v>
                </c:pt>
                <c:pt idx="9064">
                  <c:v>23.760729999999999</c:v>
                </c:pt>
                <c:pt idx="9065">
                  <c:v>23.763349999999999</c:v>
                </c:pt>
                <c:pt idx="9066">
                  <c:v>23.765969999999999</c:v>
                </c:pt>
                <c:pt idx="9067">
                  <c:v>23.768599999999999</c:v>
                </c:pt>
                <c:pt idx="9068">
                  <c:v>23.77122</c:v>
                </c:pt>
                <c:pt idx="9069">
                  <c:v>23.77384</c:v>
                </c:pt>
                <c:pt idx="9070">
                  <c:v>23.77646</c:v>
                </c:pt>
                <c:pt idx="9071">
                  <c:v>23.77908</c:v>
                </c:pt>
                <c:pt idx="9072">
                  <c:v>23.781700000000001</c:v>
                </c:pt>
                <c:pt idx="9073">
                  <c:v>23.784320000000001</c:v>
                </c:pt>
                <c:pt idx="9074">
                  <c:v>23.786950000000001</c:v>
                </c:pt>
                <c:pt idx="9075">
                  <c:v>23.789570000000001</c:v>
                </c:pt>
                <c:pt idx="9076">
                  <c:v>23.792190000000002</c:v>
                </c:pt>
                <c:pt idx="9077">
                  <c:v>23.794809999999998</c:v>
                </c:pt>
                <c:pt idx="9078">
                  <c:v>23.797429999999999</c:v>
                </c:pt>
                <c:pt idx="9079">
                  <c:v>23.800049999999999</c:v>
                </c:pt>
                <c:pt idx="9080">
                  <c:v>23.802679999999999</c:v>
                </c:pt>
                <c:pt idx="9081">
                  <c:v>23.805299999999999</c:v>
                </c:pt>
                <c:pt idx="9082">
                  <c:v>23.807919999999999</c:v>
                </c:pt>
                <c:pt idx="9083">
                  <c:v>23.81054</c:v>
                </c:pt>
                <c:pt idx="9084">
                  <c:v>23.81316</c:v>
                </c:pt>
                <c:pt idx="9085">
                  <c:v>23.81578</c:v>
                </c:pt>
                <c:pt idx="9086">
                  <c:v>23.8184</c:v>
                </c:pt>
                <c:pt idx="9087">
                  <c:v>23.82103</c:v>
                </c:pt>
                <c:pt idx="9088">
                  <c:v>23.823650000000001</c:v>
                </c:pt>
                <c:pt idx="9089">
                  <c:v>23.826270000000001</c:v>
                </c:pt>
                <c:pt idx="9090">
                  <c:v>23.828890000000001</c:v>
                </c:pt>
                <c:pt idx="9091">
                  <c:v>23.831510000000002</c:v>
                </c:pt>
                <c:pt idx="9092">
                  <c:v>23.834129999999998</c:v>
                </c:pt>
                <c:pt idx="9093">
                  <c:v>23.836749999999999</c:v>
                </c:pt>
                <c:pt idx="9094">
                  <c:v>23.839369999999999</c:v>
                </c:pt>
                <c:pt idx="9095">
                  <c:v>23.841999999999999</c:v>
                </c:pt>
                <c:pt idx="9096">
                  <c:v>23.844619999999999</c:v>
                </c:pt>
                <c:pt idx="9097">
                  <c:v>23.847239999999999</c:v>
                </c:pt>
                <c:pt idx="9098">
                  <c:v>23.84986</c:v>
                </c:pt>
                <c:pt idx="9099">
                  <c:v>23.85248</c:v>
                </c:pt>
                <c:pt idx="9100">
                  <c:v>23.8551</c:v>
                </c:pt>
                <c:pt idx="9101">
                  <c:v>23.85773</c:v>
                </c:pt>
                <c:pt idx="9102">
                  <c:v>23.86035</c:v>
                </c:pt>
                <c:pt idx="9103">
                  <c:v>23.862970000000001</c:v>
                </c:pt>
                <c:pt idx="9104">
                  <c:v>23.865590000000001</c:v>
                </c:pt>
                <c:pt idx="9105">
                  <c:v>23.868210000000001</c:v>
                </c:pt>
                <c:pt idx="9106">
                  <c:v>23.870830000000002</c:v>
                </c:pt>
                <c:pt idx="9107">
                  <c:v>23.873449999999998</c:v>
                </c:pt>
                <c:pt idx="9108">
                  <c:v>23.876080000000002</c:v>
                </c:pt>
                <c:pt idx="9109">
                  <c:v>23.878699999999998</c:v>
                </c:pt>
                <c:pt idx="9110">
                  <c:v>23.881319999999999</c:v>
                </c:pt>
                <c:pt idx="9111">
                  <c:v>23.883939999999999</c:v>
                </c:pt>
                <c:pt idx="9112">
                  <c:v>23.886559999999999</c:v>
                </c:pt>
                <c:pt idx="9113">
                  <c:v>23.88918</c:v>
                </c:pt>
                <c:pt idx="9114">
                  <c:v>23.8918</c:v>
                </c:pt>
                <c:pt idx="9115">
                  <c:v>23.89443</c:v>
                </c:pt>
                <c:pt idx="9116">
                  <c:v>23.89705</c:v>
                </c:pt>
                <c:pt idx="9117">
                  <c:v>23.89967</c:v>
                </c:pt>
                <c:pt idx="9118">
                  <c:v>23.902290000000001</c:v>
                </c:pt>
                <c:pt idx="9119">
                  <c:v>23.904910000000001</c:v>
                </c:pt>
                <c:pt idx="9120">
                  <c:v>23.907530000000001</c:v>
                </c:pt>
                <c:pt idx="9121">
                  <c:v>23.910150000000002</c:v>
                </c:pt>
                <c:pt idx="9122">
                  <c:v>23.912780000000001</c:v>
                </c:pt>
                <c:pt idx="9123">
                  <c:v>23.915400000000002</c:v>
                </c:pt>
                <c:pt idx="9124">
                  <c:v>23.918019999999999</c:v>
                </c:pt>
                <c:pt idx="9125">
                  <c:v>23.920639999999999</c:v>
                </c:pt>
                <c:pt idx="9126">
                  <c:v>23.923259999999999</c:v>
                </c:pt>
                <c:pt idx="9127">
                  <c:v>23.925879999999999</c:v>
                </c:pt>
                <c:pt idx="9128">
                  <c:v>23.9285</c:v>
                </c:pt>
                <c:pt idx="9129">
                  <c:v>23.93113</c:v>
                </c:pt>
                <c:pt idx="9130">
                  <c:v>23.93375</c:v>
                </c:pt>
                <c:pt idx="9131">
                  <c:v>23.93637</c:v>
                </c:pt>
                <c:pt idx="9132">
                  <c:v>23.93899</c:v>
                </c:pt>
                <c:pt idx="9133">
                  <c:v>23.941610000000001</c:v>
                </c:pt>
                <c:pt idx="9134">
                  <c:v>23.944230000000001</c:v>
                </c:pt>
                <c:pt idx="9135">
                  <c:v>23.946850000000001</c:v>
                </c:pt>
                <c:pt idx="9136">
                  <c:v>23.949480000000001</c:v>
                </c:pt>
                <c:pt idx="9137">
                  <c:v>23.952100000000002</c:v>
                </c:pt>
                <c:pt idx="9138">
                  <c:v>23.954719999999998</c:v>
                </c:pt>
                <c:pt idx="9139">
                  <c:v>23.957339999999999</c:v>
                </c:pt>
                <c:pt idx="9140">
                  <c:v>23.959959999999999</c:v>
                </c:pt>
                <c:pt idx="9141">
                  <c:v>23.962579999999999</c:v>
                </c:pt>
                <c:pt idx="9142">
                  <c:v>23.965199999999999</c:v>
                </c:pt>
                <c:pt idx="9143">
                  <c:v>23.96782</c:v>
                </c:pt>
                <c:pt idx="9144">
                  <c:v>23.97045</c:v>
                </c:pt>
                <c:pt idx="9145">
                  <c:v>23.97307</c:v>
                </c:pt>
                <c:pt idx="9146">
                  <c:v>23.97569</c:v>
                </c:pt>
                <c:pt idx="9147">
                  <c:v>23.97831</c:v>
                </c:pt>
                <c:pt idx="9148">
                  <c:v>23.980930000000001</c:v>
                </c:pt>
                <c:pt idx="9149">
                  <c:v>23.983550000000001</c:v>
                </c:pt>
                <c:pt idx="9150">
                  <c:v>23.986180000000001</c:v>
                </c:pt>
                <c:pt idx="9151">
                  <c:v>23.988800000000001</c:v>
                </c:pt>
                <c:pt idx="9152">
                  <c:v>23.991420000000002</c:v>
                </c:pt>
                <c:pt idx="9153">
                  <c:v>23.994039999999998</c:v>
                </c:pt>
                <c:pt idx="9154">
                  <c:v>23.996659999999999</c:v>
                </c:pt>
                <c:pt idx="9155">
                  <c:v>23.999279999999999</c:v>
                </c:pt>
                <c:pt idx="9156">
                  <c:v>24.001909999999999</c:v>
                </c:pt>
                <c:pt idx="9157">
                  <c:v>24.004529999999999</c:v>
                </c:pt>
                <c:pt idx="9158">
                  <c:v>24.007149999999999</c:v>
                </c:pt>
                <c:pt idx="9159">
                  <c:v>24.00977</c:v>
                </c:pt>
                <c:pt idx="9160">
                  <c:v>24.01239</c:v>
                </c:pt>
                <c:pt idx="9161">
                  <c:v>24.01501</c:v>
                </c:pt>
                <c:pt idx="9162">
                  <c:v>24.01763</c:v>
                </c:pt>
                <c:pt idx="9163">
                  <c:v>24.020250000000001</c:v>
                </c:pt>
                <c:pt idx="9164">
                  <c:v>24.022880000000001</c:v>
                </c:pt>
                <c:pt idx="9165">
                  <c:v>24.025500000000001</c:v>
                </c:pt>
                <c:pt idx="9166">
                  <c:v>24.028120000000001</c:v>
                </c:pt>
                <c:pt idx="9167">
                  <c:v>24.030740000000002</c:v>
                </c:pt>
                <c:pt idx="9168">
                  <c:v>24.033359999999998</c:v>
                </c:pt>
                <c:pt idx="9169">
                  <c:v>24.035979999999999</c:v>
                </c:pt>
                <c:pt idx="9170">
                  <c:v>24.038599999999999</c:v>
                </c:pt>
                <c:pt idx="9171">
                  <c:v>24.041229999999999</c:v>
                </c:pt>
                <c:pt idx="9172">
                  <c:v>24.043849999999999</c:v>
                </c:pt>
                <c:pt idx="9173">
                  <c:v>24.046469999999999</c:v>
                </c:pt>
                <c:pt idx="9174">
                  <c:v>24.04909</c:v>
                </c:pt>
                <c:pt idx="9175">
                  <c:v>24.05171</c:v>
                </c:pt>
                <c:pt idx="9176">
                  <c:v>24.05433</c:v>
                </c:pt>
                <c:pt idx="9177">
                  <c:v>24.05696</c:v>
                </c:pt>
                <c:pt idx="9178">
                  <c:v>24.05958</c:v>
                </c:pt>
                <c:pt idx="9179">
                  <c:v>24.062200000000001</c:v>
                </c:pt>
                <c:pt idx="9180">
                  <c:v>24.064820000000001</c:v>
                </c:pt>
                <c:pt idx="9181">
                  <c:v>24.067440000000001</c:v>
                </c:pt>
                <c:pt idx="9182">
                  <c:v>24.070060000000002</c:v>
                </c:pt>
                <c:pt idx="9183">
                  <c:v>24.072679999999998</c:v>
                </c:pt>
                <c:pt idx="9184">
                  <c:v>24.075299999999999</c:v>
                </c:pt>
                <c:pt idx="9185">
                  <c:v>24.077929999999999</c:v>
                </c:pt>
                <c:pt idx="9186">
                  <c:v>24.080549999999999</c:v>
                </c:pt>
                <c:pt idx="9187">
                  <c:v>24.083169999999999</c:v>
                </c:pt>
                <c:pt idx="9188">
                  <c:v>24.085789999999999</c:v>
                </c:pt>
                <c:pt idx="9189">
                  <c:v>24.08841</c:v>
                </c:pt>
                <c:pt idx="9190">
                  <c:v>24.09103</c:v>
                </c:pt>
                <c:pt idx="9191">
                  <c:v>24.09365</c:v>
                </c:pt>
                <c:pt idx="9192">
                  <c:v>24.09628</c:v>
                </c:pt>
                <c:pt idx="9193">
                  <c:v>24.0989</c:v>
                </c:pt>
                <c:pt idx="9194">
                  <c:v>24.101520000000001</c:v>
                </c:pt>
                <c:pt idx="9195">
                  <c:v>24.104140000000001</c:v>
                </c:pt>
                <c:pt idx="9196">
                  <c:v>24.106760000000001</c:v>
                </c:pt>
                <c:pt idx="9197">
                  <c:v>24.109380000000002</c:v>
                </c:pt>
                <c:pt idx="9198">
                  <c:v>24.112010000000001</c:v>
                </c:pt>
                <c:pt idx="9199">
                  <c:v>24.114629999999998</c:v>
                </c:pt>
                <c:pt idx="9200">
                  <c:v>24.117249999999999</c:v>
                </c:pt>
                <c:pt idx="9201">
                  <c:v>24.119869999999999</c:v>
                </c:pt>
                <c:pt idx="9202">
                  <c:v>24.122489999999999</c:v>
                </c:pt>
                <c:pt idx="9203">
                  <c:v>24.125109999999999</c:v>
                </c:pt>
                <c:pt idx="9204">
                  <c:v>24.12773</c:v>
                </c:pt>
                <c:pt idx="9205">
                  <c:v>24.13036</c:v>
                </c:pt>
                <c:pt idx="9206">
                  <c:v>24.13298</c:v>
                </c:pt>
                <c:pt idx="9207">
                  <c:v>24.1356</c:v>
                </c:pt>
                <c:pt idx="9208">
                  <c:v>24.13822</c:v>
                </c:pt>
                <c:pt idx="9209">
                  <c:v>24.140840000000001</c:v>
                </c:pt>
                <c:pt idx="9210">
                  <c:v>24.143460000000001</c:v>
                </c:pt>
                <c:pt idx="9211">
                  <c:v>24.146080000000001</c:v>
                </c:pt>
                <c:pt idx="9212">
                  <c:v>24.148700000000002</c:v>
                </c:pt>
                <c:pt idx="9213">
                  <c:v>24.151330000000002</c:v>
                </c:pt>
                <c:pt idx="9214">
                  <c:v>24.153949999999998</c:v>
                </c:pt>
                <c:pt idx="9215">
                  <c:v>24.156569999999999</c:v>
                </c:pt>
                <c:pt idx="9216">
                  <c:v>24.159189999999999</c:v>
                </c:pt>
                <c:pt idx="9217">
                  <c:v>24.161809999999999</c:v>
                </c:pt>
                <c:pt idx="9218">
                  <c:v>24.164429999999999</c:v>
                </c:pt>
                <c:pt idx="9219">
                  <c:v>24.167059999999999</c:v>
                </c:pt>
                <c:pt idx="9220">
                  <c:v>24.16968</c:v>
                </c:pt>
                <c:pt idx="9221">
                  <c:v>24.1723</c:v>
                </c:pt>
                <c:pt idx="9222">
                  <c:v>24.17492</c:v>
                </c:pt>
                <c:pt idx="9223">
                  <c:v>24.17754</c:v>
                </c:pt>
                <c:pt idx="9224">
                  <c:v>24.180160000000001</c:v>
                </c:pt>
                <c:pt idx="9225">
                  <c:v>24.182780000000001</c:v>
                </c:pt>
                <c:pt idx="9226">
                  <c:v>24.185410000000001</c:v>
                </c:pt>
                <c:pt idx="9227">
                  <c:v>24.188030000000001</c:v>
                </c:pt>
                <c:pt idx="9228">
                  <c:v>24.190650000000002</c:v>
                </c:pt>
                <c:pt idx="9229">
                  <c:v>24.193269999999998</c:v>
                </c:pt>
                <c:pt idx="9230">
                  <c:v>24.195889999999999</c:v>
                </c:pt>
                <c:pt idx="9231">
                  <c:v>24.198509999999999</c:v>
                </c:pt>
                <c:pt idx="9232">
                  <c:v>24.201129999999999</c:v>
                </c:pt>
                <c:pt idx="9233">
                  <c:v>24.203749999999999</c:v>
                </c:pt>
                <c:pt idx="9234">
                  <c:v>24.206379999999999</c:v>
                </c:pt>
                <c:pt idx="9235">
                  <c:v>24.209</c:v>
                </c:pt>
                <c:pt idx="9236">
                  <c:v>24.21162</c:v>
                </c:pt>
                <c:pt idx="9237">
                  <c:v>24.21424</c:v>
                </c:pt>
                <c:pt idx="9238">
                  <c:v>24.21686</c:v>
                </c:pt>
                <c:pt idx="9239">
                  <c:v>24.219480000000001</c:v>
                </c:pt>
                <c:pt idx="9240">
                  <c:v>24.222110000000001</c:v>
                </c:pt>
                <c:pt idx="9241">
                  <c:v>24.224730000000001</c:v>
                </c:pt>
                <c:pt idx="9242">
                  <c:v>24.227350000000001</c:v>
                </c:pt>
                <c:pt idx="9243">
                  <c:v>24.229970000000002</c:v>
                </c:pt>
                <c:pt idx="9244">
                  <c:v>24.232589999999998</c:v>
                </c:pt>
                <c:pt idx="9245">
                  <c:v>24.235209999999999</c:v>
                </c:pt>
                <c:pt idx="9246">
                  <c:v>24.237829999999999</c:v>
                </c:pt>
                <c:pt idx="9247">
                  <c:v>24.240459999999999</c:v>
                </c:pt>
                <c:pt idx="9248">
                  <c:v>24.243079999999999</c:v>
                </c:pt>
                <c:pt idx="9249">
                  <c:v>24.245699999999999</c:v>
                </c:pt>
                <c:pt idx="9250">
                  <c:v>24.24832</c:v>
                </c:pt>
                <c:pt idx="9251">
                  <c:v>24.25094</c:v>
                </c:pt>
                <c:pt idx="9252">
                  <c:v>24.25356</c:v>
                </c:pt>
                <c:pt idx="9253">
                  <c:v>24.256180000000001</c:v>
                </c:pt>
                <c:pt idx="9254">
                  <c:v>24.25881</c:v>
                </c:pt>
                <c:pt idx="9255">
                  <c:v>24.261430000000001</c:v>
                </c:pt>
                <c:pt idx="9256">
                  <c:v>24.264050000000001</c:v>
                </c:pt>
                <c:pt idx="9257">
                  <c:v>24.266670000000001</c:v>
                </c:pt>
                <c:pt idx="9258">
                  <c:v>24.269290000000002</c:v>
                </c:pt>
                <c:pt idx="9259">
                  <c:v>24.271909999999998</c:v>
                </c:pt>
                <c:pt idx="9260">
                  <c:v>24.274529999999999</c:v>
                </c:pt>
                <c:pt idx="9261">
                  <c:v>24.277149999999999</c:v>
                </c:pt>
                <c:pt idx="9262">
                  <c:v>24.279779999999999</c:v>
                </c:pt>
                <c:pt idx="9263">
                  <c:v>24.282399999999999</c:v>
                </c:pt>
                <c:pt idx="9264">
                  <c:v>24.285019999999999</c:v>
                </c:pt>
                <c:pt idx="9265">
                  <c:v>24.28764</c:v>
                </c:pt>
                <c:pt idx="9266">
                  <c:v>24.29026</c:v>
                </c:pt>
                <c:pt idx="9267">
                  <c:v>24.29288</c:v>
                </c:pt>
                <c:pt idx="9268">
                  <c:v>24.29551</c:v>
                </c:pt>
                <c:pt idx="9269">
                  <c:v>24.29813</c:v>
                </c:pt>
                <c:pt idx="9270">
                  <c:v>24.300750000000001</c:v>
                </c:pt>
                <c:pt idx="9271">
                  <c:v>24.303370000000001</c:v>
                </c:pt>
                <c:pt idx="9272">
                  <c:v>24.305990000000001</c:v>
                </c:pt>
                <c:pt idx="9273">
                  <c:v>24.308610000000002</c:v>
                </c:pt>
                <c:pt idx="9274">
                  <c:v>24.311229999999998</c:v>
                </c:pt>
                <c:pt idx="9275">
                  <c:v>24.313859999999998</c:v>
                </c:pt>
                <c:pt idx="9276">
                  <c:v>24.316479999999999</c:v>
                </c:pt>
                <c:pt idx="9277">
                  <c:v>24.319099999999999</c:v>
                </c:pt>
                <c:pt idx="9278">
                  <c:v>24.321719999999999</c:v>
                </c:pt>
                <c:pt idx="9279">
                  <c:v>24.324339999999999</c:v>
                </c:pt>
                <c:pt idx="9280">
                  <c:v>24.32696</c:v>
                </c:pt>
                <c:pt idx="9281">
                  <c:v>24.32958</c:v>
                </c:pt>
                <c:pt idx="9282">
                  <c:v>24.33221</c:v>
                </c:pt>
                <c:pt idx="9283">
                  <c:v>24.33483</c:v>
                </c:pt>
                <c:pt idx="9284">
                  <c:v>24.33745</c:v>
                </c:pt>
                <c:pt idx="9285">
                  <c:v>24.340070000000001</c:v>
                </c:pt>
                <c:pt idx="9286">
                  <c:v>24.342690000000001</c:v>
                </c:pt>
                <c:pt idx="9287">
                  <c:v>24.345310000000001</c:v>
                </c:pt>
                <c:pt idx="9288">
                  <c:v>24.347930000000002</c:v>
                </c:pt>
                <c:pt idx="9289">
                  <c:v>24.350560000000002</c:v>
                </c:pt>
                <c:pt idx="9290">
                  <c:v>24.353179999999998</c:v>
                </c:pt>
                <c:pt idx="9291">
                  <c:v>24.355799999999999</c:v>
                </c:pt>
                <c:pt idx="9292">
                  <c:v>24.358419999999999</c:v>
                </c:pt>
                <c:pt idx="9293">
                  <c:v>24.361039999999999</c:v>
                </c:pt>
                <c:pt idx="9294">
                  <c:v>24.363659999999999</c:v>
                </c:pt>
                <c:pt idx="9295">
                  <c:v>24.366289999999999</c:v>
                </c:pt>
                <c:pt idx="9296">
                  <c:v>24.36891</c:v>
                </c:pt>
                <c:pt idx="9297">
                  <c:v>24.37153</c:v>
                </c:pt>
                <c:pt idx="9298">
                  <c:v>24.37415</c:v>
                </c:pt>
                <c:pt idx="9299">
                  <c:v>24.37677</c:v>
                </c:pt>
                <c:pt idx="9300">
                  <c:v>24.379390000000001</c:v>
                </c:pt>
                <c:pt idx="9301">
                  <c:v>24.382010000000001</c:v>
                </c:pt>
                <c:pt idx="9302">
                  <c:v>24.384630000000001</c:v>
                </c:pt>
                <c:pt idx="9303">
                  <c:v>24.387260000000001</c:v>
                </c:pt>
                <c:pt idx="9304">
                  <c:v>24.389880000000002</c:v>
                </c:pt>
                <c:pt idx="9305">
                  <c:v>24.392499999999998</c:v>
                </c:pt>
                <c:pt idx="9306">
                  <c:v>24.395119999999999</c:v>
                </c:pt>
                <c:pt idx="9307">
                  <c:v>24.397739999999999</c:v>
                </c:pt>
                <c:pt idx="9308">
                  <c:v>24.400359999999999</c:v>
                </c:pt>
                <c:pt idx="9309">
                  <c:v>24.402979999999999</c:v>
                </c:pt>
                <c:pt idx="9310">
                  <c:v>24.405609999999999</c:v>
                </c:pt>
                <c:pt idx="9311">
                  <c:v>24.40823</c:v>
                </c:pt>
                <c:pt idx="9312">
                  <c:v>24.41085</c:v>
                </c:pt>
                <c:pt idx="9313">
                  <c:v>24.41347</c:v>
                </c:pt>
                <c:pt idx="9314">
                  <c:v>24.416090000000001</c:v>
                </c:pt>
                <c:pt idx="9315">
                  <c:v>24.418710000000001</c:v>
                </c:pt>
                <c:pt idx="9316">
                  <c:v>24.421340000000001</c:v>
                </c:pt>
                <c:pt idx="9317">
                  <c:v>24.423960000000001</c:v>
                </c:pt>
                <c:pt idx="9318">
                  <c:v>24.426580000000001</c:v>
                </c:pt>
                <c:pt idx="9319">
                  <c:v>24.429200000000002</c:v>
                </c:pt>
                <c:pt idx="9320">
                  <c:v>24.431819999999998</c:v>
                </c:pt>
                <c:pt idx="9321">
                  <c:v>24.434439999999999</c:v>
                </c:pt>
                <c:pt idx="9322">
                  <c:v>24.437059999999999</c:v>
                </c:pt>
                <c:pt idx="9323">
                  <c:v>24.439689999999999</c:v>
                </c:pt>
                <c:pt idx="9324">
                  <c:v>24.442309999999999</c:v>
                </c:pt>
                <c:pt idx="9325">
                  <c:v>24.444929999999999</c:v>
                </c:pt>
                <c:pt idx="9326">
                  <c:v>24.44755</c:v>
                </c:pt>
                <c:pt idx="9327">
                  <c:v>24.45017</c:v>
                </c:pt>
                <c:pt idx="9328">
                  <c:v>24.45279</c:v>
                </c:pt>
                <c:pt idx="9329">
                  <c:v>24.455410000000001</c:v>
                </c:pt>
                <c:pt idx="9330">
                  <c:v>24.458030000000001</c:v>
                </c:pt>
                <c:pt idx="9331">
                  <c:v>24.460660000000001</c:v>
                </c:pt>
                <c:pt idx="9332">
                  <c:v>24.463280000000001</c:v>
                </c:pt>
                <c:pt idx="9333">
                  <c:v>24.465900000000001</c:v>
                </c:pt>
                <c:pt idx="9334">
                  <c:v>24.468520000000002</c:v>
                </c:pt>
                <c:pt idx="9335">
                  <c:v>24.471139999999998</c:v>
                </c:pt>
                <c:pt idx="9336">
                  <c:v>24.473759999999999</c:v>
                </c:pt>
                <c:pt idx="9337">
                  <c:v>24.476389999999999</c:v>
                </c:pt>
                <c:pt idx="9338">
                  <c:v>24.479009999999999</c:v>
                </c:pt>
                <c:pt idx="9339">
                  <c:v>24.481629999999999</c:v>
                </c:pt>
                <c:pt idx="9340">
                  <c:v>24.484249999999999</c:v>
                </c:pt>
                <c:pt idx="9341">
                  <c:v>24.48687</c:v>
                </c:pt>
                <c:pt idx="9342">
                  <c:v>24.48949</c:v>
                </c:pt>
                <c:pt idx="9343">
                  <c:v>24.49211</c:v>
                </c:pt>
                <c:pt idx="9344">
                  <c:v>24.49474</c:v>
                </c:pt>
                <c:pt idx="9345">
                  <c:v>24.49736</c:v>
                </c:pt>
                <c:pt idx="9346">
                  <c:v>24.499980000000001</c:v>
                </c:pt>
                <c:pt idx="9347">
                  <c:v>24.502600000000001</c:v>
                </c:pt>
                <c:pt idx="9348">
                  <c:v>24.505220000000001</c:v>
                </c:pt>
                <c:pt idx="9349">
                  <c:v>24.507840000000002</c:v>
                </c:pt>
                <c:pt idx="9350">
                  <c:v>24.510459999999998</c:v>
                </c:pt>
                <c:pt idx="9351">
                  <c:v>24.513079999999999</c:v>
                </c:pt>
                <c:pt idx="9352">
                  <c:v>24.515709999999999</c:v>
                </c:pt>
                <c:pt idx="9353">
                  <c:v>24.518329999999999</c:v>
                </c:pt>
                <c:pt idx="9354">
                  <c:v>24.520949999999999</c:v>
                </c:pt>
                <c:pt idx="9355">
                  <c:v>24.523569999999999</c:v>
                </c:pt>
                <c:pt idx="9356">
                  <c:v>24.52619</c:v>
                </c:pt>
                <c:pt idx="9357">
                  <c:v>24.52881</c:v>
                </c:pt>
                <c:pt idx="9358">
                  <c:v>24.53144</c:v>
                </c:pt>
                <c:pt idx="9359">
                  <c:v>24.53406</c:v>
                </c:pt>
                <c:pt idx="9360">
                  <c:v>24.53668</c:v>
                </c:pt>
                <c:pt idx="9361">
                  <c:v>24.539300000000001</c:v>
                </c:pt>
                <c:pt idx="9362">
                  <c:v>24.541920000000001</c:v>
                </c:pt>
                <c:pt idx="9363">
                  <c:v>24.544540000000001</c:v>
                </c:pt>
                <c:pt idx="9364">
                  <c:v>24.547160000000002</c:v>
                </c:pt>
                <c:pt idx="9365">
                  <c:v>24.549790000000002</c:v>
                </c:pt>
                <c:pt idx="9366">
                  <c:v>24.552409999999998</c:v>
                </c:pt>
                <c:pt idx="9367">
                  <c:v>24.555029999999999</c:v>
                </c:pt>
                <c:pt idx="9368">
                  <c:v>24.557649999999999</c:v>
                </c:pt>
                <c:pt idx="9369">
                  <c:v>24.560269999999999</c:v>
                </c:pt>
                <c:pt idx="9370">
                  <c:v>24.562889999999999</c:v>
                </c:pt>
                <c:pt idx="9371">
                  <c:v>24.56551</c:v>
                </c:pt>
                <c:pt idx="9372">
                  <c:v>24.56814</c:v>
                </c:pt>
                <c:pt idx="9373">
                  <c:v>24.57076</c:v>
                </c:pt>
                <c:pt idx="9374">
                  <c:v>24.57338</c:v>
                </c:pt>
                <c:pt idx="9375">
                  <c:v>24.576000000000001</c:v>
                </c:pt>
                <c:pt idx="9376">
                  <c:v>24.578620000000001</c:v>
                </c:pt>
                <c:pt idx="9377">
                  <c:v>24.581240000000001</c:v>
                </c:pt>
                <c:pt idx="9378">
                  <c:v>24.583860000000001</c:v>
                </c:pt>
                <c:pt idx="9379">
                  <c:v>24.586480000000002</c:v>
                </c:pt>
                <c:pt idx="9380">
                  <c:v>24.589110000000002</c:v>
                </c:pt>
                <c:pt idx="9381">
                  <c:v>24.591729999999998</c:v>
                </c:pt>
                <c:pt idx="9382">
                  <c:v>24.594349999999999</c:v>
                </c:pt>
                <c:pt idx="9383">
                  <c:v>24.596969999999999</c:v>
                </c:pt>
                <c:pt idx="9384">
                  <c:v>24.599589999999999</c:v>
                </c:pt>
                <c:pt idx="9385">
                  <c:v>24.602209999999999</c:v>
                </c:pt>
                <c:pt idx="9386">
                  <c:v>24.604839999999999</c:v>
                </c:pt>
                <c:pt idx="9387">
                  <c:v>24.60746</c:v>
                </c:pt>
                <c:pt idx="9388">
                  <c:v>24.61008</c:v>
                </c:pt>
                <c:pt idx="9389">
                  <c:v>24.6127</c:v>
                </c:pt>
                <c:pt idx="9390">
                  <c:v>24.615320000000001</c:v>
                </c:pt>
                <c:pt idx="9391">
                  <c:v>24.617940000000001</c:v>
                </c:pt>
                <c:pt idx="9392">
                  <c:v>24.620560000000001</c:v>
                </c:pt>
                <c:pt idx="9393">
                  <c:v>24.623190000000001</c:v>
                </c:pt>
                <c:pt idx="9394">
                  <c:v>24.625810000000001</c:v>
                </c:pt>
                <c:pt idx="9395">
                  <c:v>24.628430000000002</c:v>
                </c:pt>
                <c:pt idx="9396">
                  <c:v>24.631049999999998</c:v>
                </c:pt>
                <c:pt idx="9397">
                  <c:v>24.633669999999999</c:v>
                </c:pt>
                <c:pt idx="9398">
                  <c:v>24.636289999999999</c:v>
                </c:pt>
                <c:pt idx="9399">
                  <c:v>24.638909999999999</c:v>
                </c:pt>
                <c:pt idx="9400">
                  <c:v>24.641539999999999</c:v>
                </c:pt>
                <c:pt idx="9401">
                  <c:v>24.644159999999999</c:v>
                </c:pt>
                <c:pt idx="9402">
                  <c:v>24.64678</c:v>
                </c:pt>
                <c:pt idx="9403">
                  <c:v>24.6494</c:v>
                </c:pt>
                <c:pt idx="9404">
                  <c:v>24.65202</c:v>
                </c:pt>
                <c:pt idx="9405">
                  <c:v>24.654640000000001</c:v>
                </c:pt>
                <c:pt idx="9406">
                  <c:v>24.657260000000001</c:v>
                </c:pt>
                <c:pt idx="9407">
                  <c:v>24.659890000000001</c:v>
                </c:pt>
                <c:pt idx="9408">
                  <c:v>24.662510000000001</c:v>
                </c:pt>
                <c:pt idx="9409">
                  <c:v>24.665130000000001</c:v>
                </c:pt>
                <c:pt idx="9410">
                  <c:v>24.667750000000002</c:v>
                </c:pt>
                <c:pt idx="9411">
                  <c:v>24.670369999999998</c:v>
                </c:pt>
                <c:pt idx="9412">
                  <c:v>24.672989999999999</c:v>
                </c:pt>
                <c:pt idx="9413">
                  <c:v>24.675619999999999</c:v>
                </c:pt>
                <c:pt idx="9414">
                  <c:v>24.678239999999999</c:v>
                </c:pt>
                <c:pt idx="9415">
                  <c:v>24.680859999999999</c:v>
                </c:pt>
                <c:pt idx="9416">
                  <c:v>24.683479999999999</c:v>
                </c:pt>
                <c:pt idx="9417">
                  <c:v>24.6861</c:v>
                </c:pt>
                <c:pt idx="9418">
                  <c:v>24.68872</c:v>
                </c:pt>
                <c:pt idx="9419">
                  <c:v>24.69134</c:v>
                </c:pt>
                <c:pt idx="9420">
                  <c:v>24.693960000000001</c:v>
                </c:pt>
                <c:pt idx="9421">
                  <c:v>24.69659</c:v>
                </c:pt>
                <c:pt idx="9422">
                  <c:v>24.699210000000001</c:v>
                </c:pt>
                <c:pt idx="9423">
                  <c:v>24.701830000000001</c:v>
                </c:pt>
                <c:pt idx="9424">
                  <c:v>24.704450000000001</c:v>
                </c:pt>
                <c:pt idx="9425">
                  <c:v>24.707070000000002</c:v>
                </c:pt>
                <c:pt idx="9426">
                  <c:v>24.709689999999998</c:v>
                </c:pt>
                <c:pt idx="9427">
                  <c:v>24.712309999999999</c:v>
                </c:pt>
                <c:pt idx="9428">
                  <c:v>24.714939999999999</c:v>
                </c:pt>
                <c:pt idx="9429">
                  <c:v>24.717559999999999</c:v>
                </c:pt>
                <c:pt idx="9430">
                  <c:v>24.720179999999999</c:v>
                </c:pt>
                <c:pt idx="9431">
                  <c:v>24.722799999999999</c:v>
                </c:pt>
                <c:pt idx="9432">
                  <c:v>24.72542</c:v>
                </c:pt>
                <c:pt idx="9433">
                  <c:v>24.72804</c:v>
                </c:pt>
                <c:pt idx="9434">
                  <c:v>24.73067</c:v>
                </c:pt>
                <c:pt idx="9435">
                  <c:v>24.73329</c:v>
                </c:pt>
                <c:pt idx="9436">
                  <c:v>24.735910000000001</c:v>
                </c:pt>
                <c:pt idx="9437">
                  <c:v>24.738530000000001</c:v>
                </c:pt>
                <c:pt idx="9438">
                  <c:v>24.741150000000001</c:v>
                </c:pt>
                <c:pt idx="9439">
                  <c:v>24.743770000000001</c:v>
                </c:pt>
                <c:pt idx="9440">
                  <c:v>24.746390000000002</c:v>
                </c:pt>
                <c:pt idx="9441">
                  <c:v>24.749020000000002</c:v>
                </c:pt>
                <c:pt idx="9442">
                  <c:v>24.751639999999998</c:v>
                </c:pt>
                <c:pt idx="9443">
                  <c:v>24.754259999999999</c:v>
                </c:pt>
                <c:pt idx="9444">
                  <c:v>24.756879999999999</c:v>
                </c:pt>
                <c:pt idx="9445">
                  <c:v>24.759499999999999</c:v>
                </c:pt>
                <c:pt idx="9446">
                  <c:v>24.762119999999999</c:v>
                </c:pt>
                <c:pt idx="9447">
                  <c:v>24.76474</c:v>
                </c:pt>
                <c:pt idx="9448">
                  <c:v>24.76736</c:v>
                </c:pt>
                <c:pt idx="9449">
                  <c:v>24.76999</c:v>
                </c:pt>
                <c:pt idx="9450">
                  <c:v>24.77261</c:v>
                </c:pt>
                <c:pt idx="9451">
                  <c:v>24.775230000000001</c:v>
                </c:pt>
                <c:pt idx="9452">
                  <c:v>24.777850000000001</c:v>
                </c:pt>
                <c:pt idx="9453">
                  <c:v>24.780470000000001</c:v>
                </c:pt>
                <c:pt idx="9454">
                  <c:v>24.783090000000001</c:v>
                </c:pt>
                <c:pt idx="9455">
                  <c:v>24.785720000000001</c:v>
                </c:pt>
                <c:pt idx="9456">
                  <c:v>24.788340000000002</c:v>
                </c:pt>
                <c:pt idx="9457">
                  <c:v>24.790959999999998</c:v>
                </c:pt>
                <c:pt idx="9458">
                  <c:v>24.793579999999999</c:v>
                </c:pt>
                <c:pt idx="9459">
                  <c:v>24.796199999999999</c:v>
                </c:pt>
                <c:pt idx="9460">
                  <c:v>24.798819999999999</c:v>
                </c:pt>
                <c:pt idx="9461">
                  <c:v>24.801439999999999</c:v>
                </c:pt>
                <c:pt idx="9462">
                  <c:v>24.804069999999999</c:v>
                </c:pt>
                <c:pt idx="9463">
                  <c:v>24.80669</c:v>
                </c:pt>
                <c:pt idx="9464">
                  <c:v>24.80931</c:v>
                </c:pt>
                <c:pt idx="9465">
                  <c:v>24.81193</c:v>
                </c:pt>
                <c:pt idx="9466">
                  <c:v>24.814550000000001</c:v>
                </c:pt>
                <c:pt idx="9467">
                  <c:v>24.817170000000001</c:v>
                </c:pt>
                <c:pt idx="9468">
                  <c:v>24.819790000000001</c:v>
                </c:pt>
                <c:pt idx="9469">
                  <c:v>24.822410000000001</c:v>
                </c:pt>
                <c:pt idx="9470">
                  <c:v>24.825040000000001</c:v>
                </c:pt>
                <c:pt idx="9471">
                  <c:v>24.827660000000002</c:v>
                </c:pt>
                <c:pt idx="9472">
                  <c:v>24.830279999999998</c:v>
                </c:pt>
                <c:pt idx="9473">
                  <c:v>24.832899999999999</c:v>
                </c:pt>
                <c:pt idx="9474">
                  <c:v>24.835519999999999</c:v>
                </c:pt>
                <c:pt idx="9475">
                  <c:v>24.838139999999999</c:v>
                </c:pt>
                <c:pt idx="9476">
                  <c:v>24.84076</c:v>
                </c:pt>
                <c:pt idx="9477">
                  <c:v>24.843389999999999</c:v>
                </c:pt>
                <c:pt idx="9478">
                  <c:v>24.84601</c:v>
                </c:pt>
                <c:pt idx="9479">
                  <c:v>24.84863</c:v>
                </c:pt>
                <c:pt idx="9480">
                  <c:v>24.85125</c:v>
                </c:pt>
                <c:pt idx="9481">
                  <c:v>24.853870000000001</c:v>
                </c:pt>
                <c:pt idx="9482">
                  <c:v>24.856490000000001</c:v>
                </c:pt>
                <c:pt idx="9483">
                  <c:v>24.859120000000001</c:v>
                </c:pt>
                <c:pt idx="9484">
                  <c:v>24.861740000000001</c:v>
                </c:pt>
                <c:pt idx="9485">
                  <c:v>24.864360000000001</c:v>
                </c:pt>
                <c:pt idx="9486">
                  <c:v>24.866980000000002</c:v>
                </c:pt>
                <c:pt idx="9487">
                  <c:v>24.869599999999998</c:v>
                </c:pt>
                <c:pt idx="9488">
                  <c:v>24.872219999999999</c:v>
                </c:pt>
                <c:pt idx="9489">
                  <c:v>24.874839999999999</c:v>
                </c:pt>
                <c:pt idx="9490">
                  <c:v>24.877469999999999</c:v>
                </c:pt>
                <c:pt idx="9491">
                  <c:v>24.880089999999999</c:v>
                </c:pt>
                <c:pt idx="9492">
                  <c:v>24.882709999999999</c:v>
                </c:pt>
                <c:pt idx="9493">
                  <c:v>24.88533</c:v>
                </c:pt>
                <c:pt idx="9494">
                  <c:v>24.88795</c:v>
                </c:pt>
                <c:pt idx="9495">
                  <c:v>24.89057</c:v>
                </c:pt>
                <c:pt idx="9496">
                  <c:v>24.893190000000001</c:v>
                </c:pt>
                <c:pt idx="9497">
                  <c:v>24.895810000000001</c:v>
                </c:pt>
                <c:pt idx="9498">
                  <c:v>24.898440000000001</c:v>
                </c:pt>
                <c:pt idx="9499">
                  <c:v>24.901060000000001</c:v>
                </c:pt>
                <c:pt idx="9500">
                  <c:v>24.903680000000001</c:v>
                </c:pt>
                <c:pt idx="9501">
                  <c:v>24.906300000000002</c:v>
                </c:pt>
                <c:pt idx="9502">
                  <c:v>24.908919999999998</c:v>
                </c:pt>
                <c:pt idx="9503">
                  <c:v>24.911539999999999</c:v>
                </c:pt>
                <c:pt idx="9504">
                  <c:v>24.914169999999999</c:v>
                </c:pt>
                <c:pt idx="9505">
                  <c:v>24.916789999999999</c:v>
                </c:pt>
                <c:pt idx="9506">
                  <c:v>24.919409999999999</c:v>
                </c:pt>
                <c:pt idx="9507">
                  <c:v>24.922029999999999</c:v>
                </c:pt>
                <c:pt idx="9508">
                  <c:v>24.92465</c:v>
                </c:pt>
                <c:pt idx="9509">
                  <c:v>24.92727</c:v>
                </c:pt>
                <c:pt idx="9510">
                  <c:v>24.92989</c:v>
                </c:pt>
                <c:pt idx="9511">
                  <c:v>24.93252</c:v>
                </c:pt>
                <c:pt idx="9512">
                  <c:v>24.935140000000001</c:v>
                </c:pt>
                <c:pt idx="9513">
                  <c:v>24.937760000000001</c:v>
                </c:pt>
                <c:pt idx="9514">
                  <c:v>24.940380000000001</c:v>
                </c:pt>
                <c:pt idx="9515">
                  <c:v>24.943000000000001</c:v>
                </c:pt>
                <c:pt idx="9516">
                  <c:v>24.945620000000002</c:v>
                </c:pt>
                <c:pt idx="9517">
                  <c:v>24.948239999999998</c:v>
                </c:pt>
                <c:pt idx="9518">
                  <c:v>24.950869999999998</c:v>
                </c:pt>
                <c:pt idx="9519">
                  <c:v>24.953489999999999</c:v>
                </c:pt>
                <c:pt idx="9520">
                  <c:v>24.956109999999999</c:v>
                </c:pt>
                <c:pt idx="9521">
                  <c:v>24.958729999999999</c:v>
                </c:pt>
                <c:pt idx="9522">
                  <c:v>24.961349999999999</c:v>
                </c:pt>
                <c:pt idx="9523">
                  <c:v>24.96397</c:v>
                </c:pt>
                <c:pt idx="9524">
                  <c:v>24.96659</c:v>
                </c:pt>
                <c:pt idx="9525">
                  <c:v>24.96922</c:v>
                </c:pt>
                <c:pt idx="9526">
                  <c:v>24.97184</c:v>
                </c:pt>
                <c:pt idx="9527">
                  <c:v>24.974460000000001</c:v>
                </c:pt>
                <c:pt idx="9528">
                  <c:v>24.977080000000001</c:v>
                </c:pt>
                <c:pt idx="9529">
                  <c:v>24.979700000000001</c:v>
                </c:pt>
                <c:pt idx="9530">
                  <c:v>24.982320000000001</c:v>
                </c:pt>
                <c:pt idx="9531">
                  <c:v>24.984950000000001</c:v>
                </c:pt>
                <c:pt idx="9532">
                  <c:v>24.987570000000002</c:v>
                </c:pt>
                <c:pt idx="9533">
                  <c:v>24.990189999999998</c:v>
                </c:pt>
                <c:pt idx="9534">
                  <c:v>24.992809999999999</c:v>
                </c:pt>
                <c:pt idx="9535">
                  <c:v>24.995429999999999</c:v>
                </c:pt>
                <c:pt idx="9536">
                  <c:v>24.998049999999999</c:v>
                </c:pt>
                <c:pt idx="9537">
                  <c:v>25.00067</c:v>
                </c:pt>
                <c:pt idx="9538">
                  <c:v>25.00329</c:v>
                </c:pt>
                <c:pt idx="9539">
                  <c:v>25.00592</c:v>
                </c:pt>
                <c:pt idx="9540">
                  <c:v>25.00854</c:v>
                </c:pt>
                <c:pt idx="9541">
                  <c:v>25.01116</c:v>
                </c:pt>
                <c:pt idx="9542">
                  <c:v>25.013780000000001</c:v>
                </c:pt>
                <c:pt idx="9543">
                  <c:v>25.016400000000001</c:v>
                </c:pt>
                <c:pt idx="9544">
                  <c:v>25.019020000000001</c:v>
                </c:pt>
                <c:pt idx="9545">
                  <c:v>25.021640000000001</c:v>
                </c:pt>
                <c:pt idx="9546">
                  <c:v>25.024270000000001</c:v>
                </c:pt>
                <c:pt idx="9547">
                  <c:v>25.026890000000002</c:v>
                </c:pt>
                <c:pt idx="9548">
                  <c:v>25.029509999999998</c:v>
                </c:pt>
                <c:pt idx="9549">
                  <c:v>25.032129999999999</c:v>
                </c:pt>
                <c:pt idx="9550">
                  <c:v>25.034749999999999</c:v>
                </c:pt>
                <c:pt idx="9551">
                  <c:v>25.037369999999999</c:v>
                </c:pt>
                <c:pt idx="9552">
                  <c:v>25.04</c:v>
                </c:pt>
                <c:pt idx="9553">
                  <c:v>25.042619999999999</c:v>
                </c:pt>
                <c:pt idx="9554">
                  <c:v>25.04524</c:v>
                </c:pt>
                <c:pt idx="9555">
                  <c:v>25.04786</c:v>
                </c:pt>
                <c:pt idx="9556">
                  <c:v>25.05048</c:v>
                </c:pt>
                <c:pt idx="9557">
                  <c:v>25.053100000000001</c:v>
                </c:pt>
                <c:pt idx="9558">
                  <c:v>25.055720000000001</c:v>
                </c:pt>
                <c:pt idx="9559">
                  <c:v>25.058340000000001</c:v>
                </c:pt>
                <c:pt idx="9560">
                  <c:v>25.060970000000001</c:v>
                </c:pt>
                <c:pt idx="9561">
                  <c:v>25.063590000000001</c:v>
                </c:pt>
                <c:pt idx="9562">
                  <c:v>25.066210000000002</c:v>
                </c:pt>
                <c:pt idx="9563">
                  <c:v>25.068829999999998</c:v>
                </c:pt>
                <c:pt idx="9564">
                  <c:v>25.071449999999999</c:v>
                </c:pt>
                <c:pt idx="9565">
                  <c:v>25.074069999999999</c:v>
                </c:pt>
                <c:pt idx="9566">
                  <c:v>25.076689999999999</c:v>
                </c:pt>
                <c:pt idx="9567">
                  <c:v>25.079319999999999</c:v>
                </c:pt>
                <c:pt idx="9568">
                  <c:v>25.081939999999999</c:v>
                </c:pt>
                <c:pt idx="9569">
                  <c:v>25.08456</c:v>
                </c:pt>
                <c:pt idx="9570">
                  <c:v>25.08718</c:v>
                </c:pt>
                <c:pt idx="9571">
                  <c:v>25.0898</c:v>
                </c:pt>
                <c:pt idx="9572">
                  <c:v>25.092420000000001</c:v>
                </c:pt>
                <c:pt idx="9573">
                  <c:v>25.095050000000001</c:v>
                </c:pt>
                <c:pt idx="9574">
                  <c:v>25.097670000000001</c:v>
                </c:pt>
                <c:pt idx="9575">
                  <c:v>25.100290000000001</c:v>
                </c:pt>
                <c:pt idx="9576">
                  <c:v>25.102910000000001</c:v>
                </c:pt>
                <c:pt idx="9577">
                  <c:v>25.105530000000002</c:v>
                </c:pt>
                <c:pt idx="9578">
                  <c:v>25.108149999999998</c:v>
                </c:pt>
                <c:pt idx="9579">
                  <c:v>25.110769999999999</c:v>
                </c:pt>
                <c:pt idx="9580">
                  <c:v>25.113399999999999</c:v>
                </c:pt>
                <c:pt idx="9581">
                  <c:v>25.116019999999999</c:v>
                </c:pt>
                <c:pt idx="9582">
                  <c:v>25.118639999999999</c:v>
                </c:pt>
                <c:pt idx="9583">
                  <c:v>25.121259999999999</c:v>
                </c:pt>
                <c:pt idx="9584">
                  <c:v>25.12388</c:v>
                </c:pt>
                <c:pt idx="9585">
                  <c:v>25.1265</c:v>
                </c:pt>
                <c:pt idx="9586">
                  <c:v>25.12912</c:v>
                </c:pt>
                <c:pt idx="9587">
                  <c:v>25.131740000000001</c:v>
                </c:pt>
                <c:pt idx="9588">
                  <c:v>25.134370000000001</c:v>
                </c:pt>
                <c:pt idx="9589">
                  <c:v>25.136990000000001</c:v>
                </c:pt>
                <c:pt idx="9590">
                  <c:v>25.139610000000001</c:v>
                </c:pt>
                <c:pt idx="9591">
                  <c:v>25.142230000000001</c:v>
                </c:pt>
                <c:pt idx="9592">
                  <c:v>25.144850000000002</c:v>
                </c:pt>
                <c:pt idx="9593">
                  <c:v>25.147469999999998</c:v>
                </c:pt>
                <c:pt idx="9594">
                  <c:v>25.150089999999999</c:v>
                </c:pt>
                <c:pt idx="9595">
                  <c:v>25.152719999999999</c:v>
                </c:pt>
                <c:pt idx="9596">
                  <c:v>25.155339999999999</c:v>
                </c:pt>
                <c:pt idx="9597">
                  <c:v>25.157959999999999</c:v>
                </c:pt>
                <c:pt idx="9598">
                  <c:v>25.16058</c:v>
                </c:pt>
                <c:pt idx="9599">
                  <c:v>25.1632</c:v>
                </c:pt>
                <c:pt idx="9600">
                  <c:v>25.16582</c:v>
                </c:pt>
                <c:pt idx="9601">
                  <c:v>25.16845</c:v>
                </c:pt>
                <c:pt idx="9602">
                  <c:v>25.17107</c:v>
                </c:pt>
                <c:pt idx="9603">
                  <c:v>25.173690000000001</c:v>
                </c:pt>
                <c:pt idx="9604">
                  <c:v>25.176310000000001</c:v>
                </c:pt>
                <c:pt idx="9605">
                  <c:v>25.178930000000001</c:v>
                </c:pt>
                <c:pt idx="9606">
                  <c:v>25.181550000000001</c:v>
                </c:pt>
                <c:pt idx="9607">
                  <c:v>25.184170000000002</c:v>
                </c:pt>
                <c:pt idx="9608">
                  <c:v>25.186800000000002</c:v>
                </c:pt>
                <c:pt idx="9609">
                  <c:v>25.189419999999998</c:v>
                </c:pt>
                <c:pt idx="9610">
                  <c:v>25.192039999999999</c:v>
                </c:pt>
                <c:pt idx="9611">
                  <c:v>25.194659999999999</c:v>
                </c:pt>
                <c:pt idx="9612">
                  <c:v>25.197279999999999</c:v>
                </c:pt>
                <c:pt idx="9613">
                  <c:v>25.1999</c:v>
                </c:pt>
                <c:pt idx="9614">
                  <c:v>25.20252</c:v>
                </c:pt>
                <c:pt idx="9615">
                  <c:v>25.20514</c:v>
                </c:pt>
                <c:pt idx="9616">
                  <c:v>25.20777</c:v>
                </c:pt>
                <c:pt idx="9617">
                  <c:v>25.21039</c:v>
                </c:pt>
                <c:pt idx="9618">
                  <c:v>25.213010000000001</c:v>
                </c:pt>
                <c:pt idx="9619">
                  <c:v>25.215630000000001</c:v>
                </c:pt>
                <c:pt idx="9620">
                  <c:v>25.218250000000001</c:v>
                </c:pt>
                <c:pt idx="9621">
                  <c:v>25.220870000000001</c:v>
                </c:pt>
                <c:pt idx="9622">
                  <c:v>25.223500000000001</c:v>
                </c:pt>
                <c:pt idx="9623">
                  <c:v>25.226120000000002</c:v>
                </c:pt>
                <c:pt idx="9624">
                  <c:v>25.228739999999998</c:v>
                </c:pt>
                <c:pt idx="9625">
                  <c:v>25.231359999999999</c:v>
                </c:pt>
                <c:pt idx="9626">
                  <c:v>25.233979999999999</c:v>
                </c:pt>
                <c:pt idx="9627">
                  <c:v>25.236599999999999</c:v>
                </c:pt>
                <c:pt idx="9628">
                  <c:v>25.23922</c:v>
                </c:pt>
                <c:pt idx="9629">
                  <c:v>25.241849999999999</c:v>
                </c:pt>
                <c:pt idx="9630">
                  <c:v>25.24447</c:v>
                </c:pt>
                <c:pt idx="9631">
                  <c:v>25.24709</c:v>
                </c:pt>
                <c:pt idx="9632">
                  <c:v>25.24971</c:v>
                </c:pt>
                <c:pt idx="9633">
                  <c:v>25.252330000000001</c:v>
                </c:pt>
                <c:pt idx="9634">
                  <c:v>25.254950000000001</c:v>
                </c:pt>
                <c:pt idx="9635">
                  <c:v>25.257570000000001</c:v>
                </c:pt>
                <c:pt idx="9636">
                  <c:v>25.260190000000001</c:v>
                </c:pt>
                <c:pt idx="9637">
                  <c:v>25.262820000000001</c:v>
                </c:pt>
                <c:pt idx="9638">
                  <c:v>25.265440000000002</c:v>
                </c:pt>
                <c:pt idx="9639">
                  <c:v>25.268059999999998</c:v>
                </c:pt>
                <c:pt idx="9640">
                  <c:v>25.270679999999999</c:v>
                </c:pt>
                <c:pt idx="9641">
                  <c:v>25.273299999999999</c:v>
                </c:pt>
                <c:pt idx="9642">
                  <c:v>25.275919999999999</c:v>
                </c:pt>
                <c:pt idx="9643">
                  <c:v>25.278549999999999</c:v>
                </c:pt>
                <c:pt idx="9644">
                  <c:v>25.281169999999999</c:v>
                </c:pt>
                <c:pt idx="9645">
                  <c:v>25.28379</c:v>
                </c:pt>
                <c:pt idx="9646">
                  <c:v>25.28641</c:v>
                </c:pt>
                <c:pt idx="9647">
                  <c:v>25.28903</c:v>
                </c:pt>
                <c:pt idx="9648">
                  <c:v>25.291650000000001</c:v>
                </c:pt>
                <c:pt idx="9649">
                  <c:v>25.294280000000001</c:v>
                </c:pt>
                <c:pt idx="9650">
                  <c:v>25.296900000000001</c:v>
                </c:pt>
                <c:pt idx="9651">
                  <c:v>25.299520000000001</c:v>
                </c:pt>
                <c:pt idx="9652">
                  <c:v>25.302140000000001</c:v>
                </c:pt>
                <c:pt idx="9653">
                  <c:v>25.304760000000002</c:v>
                </c:pt>
                <c:pt idx="9654">
                  <c:v>25.307379999999998</c:v>
                </c:pt>
                <c:pt idx="9655">
                  <c:v>25.31</c:v>
                </c:pt>
                <c:pt idx="9656">
                  <c:v>25.312619999999999</c:v>
                </c:pt>
                <c:pt idx="9657">
                  <c:v>25.315249999999999</c:v>
                </c:pt>
                <c:pt idx="9658">
                  <c:v>25.317869999999999</c:v>
                </c:pt>
                <c:pt idx="9659">
                  <c:v>25.320489999999999</c:v>
                </c:pt>
                <c:pt idx="9660">
                  <c:v>25.32311</c:v>
                </c:pt>
                <c:pt idx="9661">
                  <c:v>25.32573</c:v>
                </c:pt>
                <c:pt idx="9662">
                  <c:v>25.32835</c:v>
                </c:pt>
                <c:pt idx="9663">
                  <c:v>25.330970000000001</c:v>
                </c:pt>
                <c:pt idx="9664">
                  <c:v>25.333600000000001</c:v>
                </c:pt>
                <c:pt idx="9665">
                  <c:v>25.336220000000001</c:v>
                </c:pt>
                <c:pt idx="9666">
                  <c:v>25.338840000000001</c:v>
                </c:pt>
                <c:pt idx="9667">
                  <c:v>25.341460000000001</c:v>
                </c:pt>
                <c:pt idx="9668">
                  <c:v>25.344080000000002</c:v>
                </c:pt>
                <c:pt idx="9669">
                  <c:v>25.346699999999998</c:v>
                </c:pt>
                <c:pt idx="9670">
                  <c:v>25.349329999999998</c:v>
                </c:pt>
                <c:pt idx="9671">
                  <c:v>25.351949999999999</c:v>
                </c:pt>
                <c:pt idx="9672">
                  <c:v>25.354569999999999</c:v>
                </c:pt>
                <c:pt idx="9673">
                  <c:v>25.357189999999999</c:v>
                </c:pt>
                <c:pt idx="9674">
                  <c:v>25.35981</c:v>
                </c:pt>
                <c:pt idx="9675">
                  <c:v>25.36243</c:v>
                </c:pt>
                <c:pt idx="9676">
                  <c:v>25.36505</c:v>
                </c:pt>
                <c:pt idx="9677">
                  <c:v>25.36767</c:v>
                </c:pt>
                <c:pt idx="9678">
                  <c:v>25.3703</c:v>
                </c:pt>
                <c:pt idx="9679">
                  <c:v>25.372920000000001</c:v>
                </c:pt>
                <c:pt idx="9680">
                  <c:v>25.375540000000001</c:v>
                </c:pt>
                <c:pt idx="9681">
                  <c:v>25.378160000000001</c:v>
                </c:pt>
                <c:pt idx="9682">
                  <c:v>25.380780000000001</c:v>
                </c:pt>
                <c:pt idx="9683">
                  <c:v>25.383400000000002</c:v>
                </c:pt>
                <c:pt idx="9684">
                  <c:v>25.386019999999998</c:v>
                </c:pt>
                <c:pt idx="9685">
                  <c:v>25.388649999999998</c:v>
                </c:pt>
                <c:pt idx="9686">
                  <c:v>25.391269999999999</c:v>
                </c:pt>
                <c:pt idx="9687">
                  <c:v>25.393889999999999</c:v>
                </c:pt>
                <c:pt idx="9688">
                  <c:v>25.396509999999999</c:v>
                </c:pt>
                <c:pt idx="9689">
                  <c:v>25.39913</c:v>
                </c:pt>
                <c:pt idx="9690">
                  <c:v>25.40175</c:v>
                </c:pt>
                <c:pt idx="9691">
                  <c:v>25.40438</c:v>
                </c:pt>
                <c:pt idx="9692">
                  <c:v>25.407</c:v>
                </c:pt>
                <c:pt idx="9693">
                  <c:v>25.40962</c:v>
                </c:pt>
                <c:pt idx="9694">
                  <c:v>25.412240000000001</c:v>
                </c:pt>
                <c:pt idx="9695">
                  <c:v>25.414860000000001</c:v>
                </c:pt>
                <c:pt idx="9696">
                  <c:v>25.417480000000001</c:v>
                </c:pt>
                <c:pt idx="9697">
                  <c:v>25.420100000000001</c:v>
                </c:pt>
                <c:pt idx="9698">
                  <c:v>25.422730000000001</c:v>
                </c:pt>
                <c:pt idx="9699">
                  <c:v>25.425350000000002</c:v>
                </c:pt>
                <c:pt idx="9700">
                  <c:v>25.427969999999998</c:v>
                </c:pt>
                <c:pt idx="9701">
                  <c:v>25.430589999999999</c:v>
                </c:pt>
                <c:pt idx="9702">
                  <c:v>25.433209999999999</c:v>
                </c:pt>
                <c:pt idx="9703">
                  <c:v>25.435829999999999</c:v>
                </c:pt>
                <c:pt idx="9704">
                  <c:v>25.43845</c:v>
                </c:pt>
                <c:pt idx="9705">
                  <c:v>25.44107</c:v>
                </c:pt>
                <c:pt idx="9706">
                  <c:v>25.4437</c:v>
                </c:pt>
                <c:pt idx="9707">
                  <c:v>25.44632</c:v>
                </c:pt>
                <c:pt idx="9708">
                  <c:v>25.44894</c:v>
                </c:pt>
                <c:pt idx="9709">
                  <c:v>25.451560000000001</c:v>
                </c:pt>
                <c:pt idx="9710">
                  <c:v>25.454180000000001</c:v>
                </c:pt>
                <c:pt idx="9711">
                  <c:v>25.456800000000001</c:v>
                </c:pt>
                <c:pt idx="9712">
                  <c:v>25.459420000000001</c:v>
                </c:pt>
                <c:pt idx="9713">
                  <c:v>25.462050000000001</c:v>
                </c:pt>
                <c:pt idx="9714">
                  <c:v>25.464670000000002</c:v>
                </c:pt>
                <c:pt idx="9715">
                  <c:v>25.467289999999998</c:v>
                </c:pt>
                <c:pt idx="9716">
                  <c:v>25.469909999999999</c:v>
                </c:pt>
                <c:pt idx="9717">
                  <c:v>25.472529999999999</c:v>
                </c:pt>
                <c:pt idx="9718">
                  <c:v>25.475149999999999</c:v>
                </c:pt>
                <c:pt idx="9719">
                  <c:v>25.477779999999999</c:v>
                </c:pt>
                <c:pt idx="9720">
                  <c:v>25.480399999999999</c:v>
                </c:pt>
                <c:pt idx="9721">
                  <c:v>25.48302</c:v>
                </c:pt>
                <c:pt idx="9722">
                  <c:v>25.48564</c:v>
                </c:pt>
                <c:pt idx="9723">
                  <c:v>25.48826</c:v>
                </c:pt>
                <c:pt idx="9724">
                  <c:v>25.490880000000001</c:v>
                </c:pt>
                <c:pt idx="9725">
                  <c:v>25.493500000000001</c:v>
                </c:pt>
                <c:pt idx="9726">
                  <c:v>25.496130000000001</c:v>
                </c:pt>
                <c:pt idx="9727">
                  <c:v>25.498750000000001</c:v>
                </c:pt>
                <c:pt idx="9728">
                  <c:v>25.501370000000001</c:v>
                </c:pt>
                <c:pt idx="9729">
                  <c:v>25.503990000000002</c:v>
                </c:pt>
                <c:pt idx="9730">
                  <c:v>25.506609999999998</c:v>
                </c:pt>
                <c:pt idx="9731">
                  <c:v>25.509229999999999</c:v>
                </c:pt>
                <c:pt idx="9732">
                  <c:v>25.511849999999999</c:v>
                </c:pt>
                <c:pt idx="9733">
                  <c:v>25.514469999999999</c:v>
                </c:pt>
                <c:pt idx="9734">
                  <c:v>25.517099999999999</c:v>
                </c:pt>
                <c:pt idx="9735">
                  <c:v>25.51972</c:v>
                </c:pt>
                <c:pt idx="9736">
                  <c:v>25.52234</c:v>
                </c:pt>
                <c:pt idx="9737">
                  <c:v>25.52496</c:v>
                </c:pt>
                <c:pt idx="9738">
                  <c:v>25.52758</c:v>
                </c:pt>
                <c:pt idx="9739">
                  <c:v>25.530200000000001</c:v>
                </c:pt>
                <c:pt idx="9740">
                  <c:v>25.532830000000001</c:v>
                </c:pt>
                <c:pt idx="9741">
                  <c:v>25.535450000000001</c:v>
                </c:pt>
                <c:pt idx="9742">
                  <c:v>25.538070000000001</c:v>
                </c:pt>
                <c:pt idx="9743">
                  <c:v>25.540690000000001</c:v>
                </c:pt>
                <c:pt idx="9744">
                  <c:v>25.543310000000002</c:v>
                </c:pt>
                <c:pt idx="9745">
                  <c:v>25.545929999999998</c:v>
                </c:pt>
                <c:pt idx="9746">
                  <c:v>25.548549999999999</c:v>
                </c:pt>
                <c:pt idx="9747">
                  <c:v>25.551179999999999</c:v>
                </c:pt>
                <c:pt idx="9748">
                  <c:v>25.553799999999999</c:v>
                </c:pt>
                <c:pt idx="9749">
                  <c:v>25.556419999999999</c:v>
                </c:pt>
                <c:pt idx="9750">
                  <c:v>25.55904</c:v>
                </c:pt>
                <c:pt idx="9751">
                  <c:v>25.56166</c:v>
                </c:pt>
                <c:pt idx="9752">
                  <c:v>25.56428</c:v>
                </c:pt>
                <c:pt idx="9753">
                  <c:v>25.5669</c:v>
                </c:pt>
                <c:pt idx="9754">
                  <c:v>25.569520000000001</c:v>
                </c:pt>
                <c:pt idx="9755">
                  <c:v>25.572150000000001</c:v>
                </c:pt>
                <c:pt idx="9756">
                  <c:v>25.574770000000001</c:v>
                </c:pt>
                <c:pt idx="9757">
                  <c:v>25.577390000000001</c:v>
                </c:pt>
                <c:pt idx="9758">
                  <c:v>25.580010000000001</c:v>
                </c:pt>
                <c:pt idx="9759">
                  <c:v>25.582630000000002</c:v>
                </c:pt>
                <c:pt idx="9760">
                  <c:v>25.585249999999998</c:v>
                </c:pt>
                <c:pt idx="9761">
                  <c:v>25.587879999999998</c:v>
                </c:pt>
                <c:pt idx="9762">
                  <c:v>25.590499999999999</c:v>
                </c:pt>
                <c:pt idx="9763">
                  <c:v>25.593119999999999</c:v>
                </c:pt>
                <c:pt idx="9764">
                  <c:v>25.595739999999999</c:v>
                </c:pt>
                <c:pt idx="9765">
                  <c:v>25.59836</c:v>
                </c:pt>
                <c:pt idx="9766">
                  <c:v>25.60098</c:v>
                </c:pt>
                <c:pt idx="9767">
                  <c:v>25.60361</c:v>
                </c:pt>
                <c:pt idx="9768">
                  <c:v>25.60623</c:v>
                </c:pt>
                <c:pt idx="9769">
                  <c:v>25.60885</c:v>
                </c:pt>
                <c:pt idx="9770">
                  <c:v>25.611470000000001</c:v>
                </c:pt>
                <c:pt idx="9771">
                  <c:v>25.614090000000001</c:v>
                </c:pt>
                <c:pt idx="9772">
                  <c:v>25.616710000000001</c:v>
                </c:pt>
                <c:pt idx="9773">
                  <c:v>25.619330000000001</c:v>
                </c:pt>
                <c:pt idx="9774">
                  <c:v>25.621949999999998</c:v>
                </c:pt>
                <c:pt idx="9775">
                  <c:v>25.624580000000002</c:v>
                </c:pt>
                <c:pt idx="9776">
                  <c:v>25.627199999999998</c:v>
                </c:pt>
                <c:pt idx="9777">
                  <c:v>25.629819999999999</c:v>
                </c:pt>
                <c:pt idx="9778">
                  <c:v>25.632439999999999</c:v>
                </c:pt>
                <c:pt idx="9779">
                  <c:v>25.635059999999999</c:v>
                </c:pt>
                <c:pt idx="9780">
                  <c:v>25.63768</c:v>
                </c:pt>
                <c:pt idx="9781">
                  <c:v>25.6403</c:v>
                </c:pt>
                <c:pt idx="9782">
                  <c:v>25.64293</c:v>
                </c:pt>
                <c:pt idx="9783">
                  <c:v>25.64555</c:v>
                </c:pt>
                <c:pt idx="9784">
                  <c:v>25.64817</c:v>
                </c:pt>
                <c:pt idx="9785">
                  <c:v>25.650790000000001</c:v>
                </c:pt>
                <c:pt idx="9786">
                  <c:v>25.653410000000001</c:v>
                </c:pt>
                <c:pt idx="9787">
                  <c:v>25.656030000000001</c:v>
                </c:pt>
                <c:pt idx="9788">
                  <c:v>25.658660000000001</c:v>
                </c:pt>
                <c:pt idx="9789">
                  <c:v>25.661280000000001</c:v>
                </c:pt>
                <c:pt idx="9790">
                  <c:v>25.663900000000002</c:v>
                </c:pt>
                <c:pt idx="9791">
                  <c:v>25.666519999999998</c:v>
                </c:pt>
                <c:pt idx="9792">
                  <c:v>25.669139999999999</c:v>
                </c:pt>
                <c:pt idx="9793">
                  <c:v>25.671759999999999</c:v>
                </c:pt>
                <c:pt idx="9794">
                  <c:v>25.674379999999999</c:v>
                </c:pt>
                <c:pt idx="9795">
                  <c:v>25.677</c:v>
                </c:pt>
                <c:pt idx="9796">
                  <c:v>25.67963</c:v>
                </c:pt>
                <c:pt idx="9797">
                  <c:v>25.68225</c:v>
                </c:pt>
                <c:pt idx="9798">
                  <c:v>25.68487</c:v>
                </c:pt>
                <c:pt idx="9799">
                  <c:v>25.68749</c:v>
                </c:pt>
                <c:pt idx="9800">
                  <c:v>25.690110000000001</c:v>
                </c:pt>
                <c:pt idx="9801">
                  <c:v>25.692730000000001</c:v>
                </c:pt>
                <c:pt idx="9802">
                  <c:v>25.695350000000001</c:v>
                </c:pt>
                <c:pt idx="9803">
                  <c:v>25.697980000000001</c:v>
                </c:pt>
                <c:pt idx="9804">
                  <c:v>25.700600000000001</c:v>
                </c:pt>
                <c:pt idx="9805">
                  <c:v>25.703220000000002</c:v>
                </c:pt>
                <c:pt idx="9806">
                  <c:v>25.705839999999998</c:v>
                </c:pt>
                <c:pt idx="9807">
                  <c:v>25.708459999999999</c:v>
                </c:pt>
                <c:pt idx="9808">
                  <c:v>25.711079999999999</c:v>
                </c:pt>
                <c:pt idx="9809">
                  <c:v>25.713709999999999</c:v>
                </c:pt>
                <c:pt idx="9810">
                  <c:v>25.716329999999999</c:v>
                </c:pt>
                <c:pt idx="9811">
                  <c:v>25.71895</c:v>
                </c:pt>
                <c:pt idx="9812">
                  <c:v>25.72157</c:v>
                </c:pt>
                <c:pt idx="9813">
                  <c:v>25.72419</c:v>
                </c:pt>
                <c:pt idx="9814">
                  <c:v>25.72681</c:v>
                </c:pt>
                <c:pt idx="9815">
                  <c:v>25.729430000000001</c:v>
                </c:pt>
                <c:pt idx="9816">
                  <c:v>25.732060000000001</c:v>
                </c:pt>
                <c:pt idx="9817">
                  <c:v>25.734680000000001</c:v>
                </c:pt>
                <c:pt idx="9818">
                  <c:v>25.737300000000001</c:v>
                </c:pt>
                <c:pt idx="9819">
                  <c:v>25.739920000000001</c:v>
                </c:pt>
                <c:pt idx="9820">
                  <c:v>25.742540000000002</c:v>
                </c:pt>
                <c:pt idx="9821">
                  <c:v>25.745159999999998</c:v>
                </c:pt>
                <c:pt idx="9822">
                  <c:v>25.747779999999999</c:v>
                </c:pt>
                <c:pt idx="9823">
                  <c:v>25.750399999999999</c:v>
                </c:pt>
                <c:pt idx="9824">
                  <c:v>25.753029999999999</c:v>
                </c:pt>
                <c:pt idx="9825">
                  <c:v>25.755649999999999</c:v>
                </c:pt>
                <c:pt idx="9826">
                  <c:v>25.75827</c:v>
                </c:pt>
                <c:pt idx="9827">
                  <c:v>25.76089</c:v>
                </c:pt>
                <c:pt idx="9828">
                  <c:v>25.76351</c:v>
                </c:pt>
                <c:pt idx="9829">
                  <c:v>25.76613</c:v>
                </c:pt>
                <c:pt idx="9830">
                  <c:v>25.768750000000001</c:v>
                </c:pt>
                <c:pt idx="9831">
                  <c:v>25.771380000000001</c:v>
                </c:pt>
                <c:pt idx="9832">
                  <c:v>25.774000000000001</c:v>
                </c:pt>
                <c:pt idx="9833">
                  <c:v>25.776620000000001</c:v>
                </c:pt>
                <c:pt idx="9834">
                  <c:v>25.779240000000001</c:v>
                </c:pt>
                <c:pt idx="9835">
                  <c:v>25.781860000000002</c:v>
                </c:pt>
                <c:pt idx="9836">
                  <c:v>25.784479999999999</c:v>
                </c:pt>
                <c:pt idx="9837">
                  <c:v>25.787109999999998</c:v>
                </c:pt>
                <c:pt idx="9838">
                  <c:v>25.789729999999999</c:v>
                </c:pt>
                <c:pt idx="9839">
                  <c:v>25.792349999999999</c:v>
                </c:pt>
                <c:pt idx="9840">
                  <c:v>25.794969999999999</c:v>
                </c:pt>
                <c:pt idx="9841">
                  <c:v>25.79759</c:v>
                </c:pt>
                <c:pt idx="9842">
                  <c:v>25.80021</c:v>
                </c:pt>
                <c:pt idx="9843">
                  <c:v>25.80283</c:v>
                </c:pt>
                <c:pt idx="9844">
                  <c:v>25.80545</c:v>
                </c:pt>
                <c:pt idx="9845">
                  <c:v>25.80808</c:v>
                </c:pt>
                <c:pt idx="9846">
                  <c:v>25.810700000000001</c:v>
                </c:pt>
                <c:pt idx="9847">
                  <c:v>25.813320000000001</c:v>
                </c:pt>
                <c:pt idx="9848">
                  <c:v>25.815940000000001</c:v>
                </c:pt>
                <c:pt idx="9849">
                  <c:v>25.818560000000002</c:v>
                </c:pt>
                <c:pt idx="9850">
                  <c:v>25.821179999999998</c:v>
                </c:pt>
                <c:pt idx="9851">
                  <c:v>25.823799999999999</c:v>
                </c:pt>
                <c:pt idx="9852">
                  <c:v>25.826429999999998</c:v>
                </c:pt>
                <c:pt idx="9853">
                  <c:v>25.829049999999999</c:v>
                </c:pt>
                <c:pt idx="9854">
                  <c:v>25.831669999999999</c:v>
                </c:pt>
                <c:pt idx="9855">
                  <c:v>25.834289999999999</c:v>
                </c:pt>
                <c:pt idx="9856">
                  <c:v>25.83691</c:v>
                </c:pt>
                <c:pt idx="9857">
                  <c:v>25.83953</c:v>
                </c:pt>
                <c:pt idx="9858">
                  <c:v>25.84216</c:v>
                </c:pt>
                <c:pt idx="9859">
                  <c:v>25.84478</c:v>
                </c:pt>
                <c:pt idx="9860">
                  <c:v>25.8474</c:v>
                </c:pt>
                <c:pt idx="9861">
                  <c:v>25.850020000000001</c:v>
                </c:pt>
                <c:pt idx="9862">
                  <c:v>25.852640000000001</c:v>
                </c:pt>
                <c:pt idx="9863">
                  <c:v>25.855260000000001</c:v>
                </c:pt>
                <c:pt idx="9864">
                  <c:v>25.857880000000002</c:v>
                </c:pt>
                <c:pt idx="9865">
                  <c:v>25.860510000000001</c:v>
                </c:pt>
                <c:pt idx="9866">
                  <c:v>25.863130000000002</c:v>
                </c:pt>
                <c:pt idx="9867">
                  <c:v>25.865749999999998</c:v>
                </c:pt>
                <c:pt idx="9868">
                  <c:v>25.868369999999999</c:v>
                </c:pt>
                <c:pt idx="9869">
                  <c:v>25.870989999999999</c:v>
                </c:pt>
                <c:pt idx="9870">
                  <c:v>25.873609999999999</c:v>
                </c:pt>
                <c:pt idx="9871">
                  <c:v>25.87623</c:v>
                </c:pt>
                <c:pt idx="9872">
                  <c:v>25.87885</c:v>
                </c:pt>
                <c:pt idx="9873">
                  <c:v>25.88148</c:v>
                </c:pt>
                <c:pt idx="9874">
                  <c:v>25.8841</c:v>
                </c:pt>
                <c:pt idx="9875">
                  <c:v>25.88672</c:v>
                </c:pt>
                <c:pt idx="9876">
                  <c:v>25.889340000000001</c:v>
                </c:pt>
                <c:pt idx="9877">
                  <c:v>25.891960000000001</c:v>
                </c:pt>
                <c:pt idx="9878">
                  <c:v>25.894580000000001</c:v>
                </c:pt>
                <c:pt idx="9879">
                  <c:v>25.897210000000001</c:v>
                </c:pt>
                <c:pt idx="9880">
                  <c:v>25.899830000000001</c:v>
                </c:pt>
                <c:pt idx="9881">
                  <c:v>25.902450000000002</c:v>
                </c:pt>
                <c:pt idx="9882">
                  <c:v>25.905069999999998</c:v>
                </c:pt>
                <c:pt idx="9883">
                  <c:v>25.907689999999999</c:v>
                </c:pt>
                <c:pt idx="9884">
                  <c:v>25.910309999999999</c:v>
                </c:pt>
                <c:pt idx="9885">
                  <c:v>25.912929999999999</c:v>
                </c:pt>
                <c:pt idx="9886">
                  <c:v>25.915559999999999</c:v>
                </c:pt>
                <c:pt idx="9887">
                  <c:v>25.91818</c:v>
                </c:pt>
                <c:pt idx="9888">
                  <c:v>25.9208</c:v>
                </c:pt>
                <c:pt idx="9889">
                  <c:v>25.92342</c:v>
                </c:pt>
                <c:pt idx="9890">
                  <c:v>25.92604</c:v>
                </c:pt>
                <c:pt idx="9891">
                  <c:v>25.928660000000001</c:v>
                </c:pt>
                <c:pt idx="9892">
                  <c:v>25.931280000000001</c:v>
                </c:pt>
                <c:pt idx="9893">
                  <c:v>25.933910000000001</c:v>
                </c:pt>
                <c:pt idx="9894">
                  <c:v>25.936530000000001</c:v>
                </c:pt>
                <c:pt idx="9895">
                  <c:v>25.939150000000001</c:v>
                </c:pt>
                <c:pt idx="9896">
                  <c:v>25.941770000000002</c:v>
                </c:pt>
                <c:pt idx="9897">
                  <c:v>25.944389999999999</c:v>
                </c:pt>
                <c:pt idx="9898">
                  <c:v>25.947009999999999</c:v>
                </c:pt>
                <c:pt idx="9899">
                  <c:v>25.949629999999999</c:v>
                </c:pt>
                <c:pt idx="9900">
                  <c:v>25.952259999999999</c:v>
                </c:pt>
                <c:pt idx="9901">
                  <c:v>25.954879999999999</c:v>
                </c:pt>
                <c:pt idx="9902">
                  <c:v>25.9575</c:v>
                </c:pt>
                <c:pt idx="9903">
                  <c:v>25.96012</c:v>
                </c:pt>
                <c:pt idx="9904">
                  <c:v>25.96274</c:v>
                </c:pt>
                <c:pt idx="9905">
                  <c:v>25.96536</c:v>
                </c:pt>
                <c:pt idx="9906">
                  <c:v>25.96799</c:v>
                </c:pt>
                <c:pt idx="9907">
                  <c:v>25.970610000000001</c:v>
                </c:pt>
                <c:pt idx="9908">
                  <c:v>25.973230000000001</c:v>
                </c:pt>
                <c:pt idx="9909">
                  <c:v>25.975850000000001</c:v>
                </c:pt>
                <c:pt idx="9910">
                  <c:v>25.978470000000002</c:v>
                </c:pt>
                <c:pt idx="9911">
                  <c:v>25.981089999999998</c:v>
                </c:pt>
                <c:pt idx="9912">
                  <c:v>25.983709999999999</c:v>
                </c:pt>
                <c:pt idx="9913">
                  <c:v>25.986329999999999</c:v>
                </c:pt>
                <c:pt idx="9914">
                  <c:v>25.988959999999999</c:v>
                </c:pt>
                <c:pt idx="9915">
                  <c:v>25.991579999999999</c:v>
                </c:pt>
                <c:pt idx="9916">
                  <c:v>25.994199999999999</c:v>
                </c:pt>
                <c:pt idx="9917">
                  <c:v>25.99682</c:v>
                </c:pt>
                <c:pt idx="9918">
                  <c:v>25.99944</c:v>
                </c:pt>
                <c:pt idx="9919">
                  <c:v>26.00206</c:v>
                </c:pt>
                <c:pt idx="9920">
                  <c:v>26.00468</c:v>
                </c:pt>
                <c:pt idx="9921">
                  <c:v>26.00731</c:v>
                </c:pt>
                <c:pt idx="9922">
                  <c:v>26.009930000000001</c:v>
                </c:pt>
                <c:pt idx="9923">
                  <c:v>26.012550000000001</c:v>
                </c:pt>
                <c:pt idx="9924">
                  <c:v>26.015170000000001</c:v>
                </c:pt>
                <c:pt idx="9925">
                  <c:v>26.017790000000002</c:v>
                </c:pt>
                <c:pt idx="9926">
                  <c:v>26.020409999999998</c:v>
                </c:pt>
                <c:pt idx="9927">
                  <c:v>26.023040000000002</c:v>
                </c:pt>
                <c:pt idx="9928">
                  <c:v>26.025659999999998</c:v>
                </c:pt>
                <c:pt idx="9929">
                  <c:v>26.028279999999999</c:v>
                </c:pt>
                <c:pt idx="9930">
                  <c:v>26.030899999999999</c:v>
                </c:pt>
                <c:pt idx="9931">
                  <c:v>26.033519999999999</c:v>
                </c:pt>
                <c:pt idx="9932">
                  <c:v>26.03614</c:v>
                </c:pt>
                <c:pt idx="9933">
                  <c:v>26.03876</c:v>
                </c:pt>
                <c:pt idx="9934">
                  <c:v>26.04139</c:v>
                </c:pt>
                <c:pt idx="9935">
                  <c:v>26.04401</c:v>
                </c:pt>
                <c:pt idx="9936">
                  <c:v>26.04663</c:v>
                </c:pt>
                <c:pt idx="9937">
                  <c:v>26.049250000000001</c:v>
                </c:pt>
                <c:pt idx="9938">
                  <c:v>26.051870000000001</c:v>
                </c:pt>
                <c:pt idx="9939">
                  <c:v>26.054490000000001</c:v>
                </c:pt>
                <c:pt idx="9940">
                  <c:v>26.057110000000002</c:v>
                </c:pt>
                <c:pt idx="9941">
                  <c:v>26.059729999999998</c:v>
                </c:pt>
                <c:pt idx="9942">
                  <c:v>26.062360000000002</c:v>
                </c:pt>
                <c:pt idx="9943">
                  <c:v>26.064979999999998</c:v>
                </c:pt>
                <c:pt idx="9944">
                  <c:v>26.067599999999999</c:v>
                </c:pt>
                <c:pt idx="9945">
                  <c:v>26.070219999999999</c:v>
                </c:pt>
                <c:pt idx="9946">
                  <c:v>26.072839999999999</c:v>
                </c:pt>
                <c:pt idx="9947">
                  <c:v>26.07546</c:v>
                </c:pt>
                <c:pt idx="9948">
                  <c:v>26.07808</c:v>
                </c:pt>
                <c:pt idx="9949">
                  <c:v>26.08071</c:v>
                </c:pt>
                <c:pt idx="9950">
                  <c:v>26.08333</c:v>
                </c:pt>
                <c:pt idx="9951">
                  <c:v>26.08595</c:v>
                </c:pt>
                <c:pt idx="9952">
                  <c:v>26.088570000000001</c:v>
                </c:pt>
                <c:pt idx="9953">
                  <c:v>26.091190000000001</c:v>
                </c:pt>
                <c:pt idx="9954">
                  <c:v>26.093810000000001</c:v>
                </c:pt>
                <c:pt idx="9955">
                  <c:v>26.096440000000001</c:v>
                </c:pt>
                <c:pt idx="9956">
                  <c:v>26.099060000000001</c:v>
                </c:pt>
                <c:pt idx="9957">
                  <c:v>26.101680000000002</c:v>
                </c:pt>
                <c:pt idx="9958">
                  <c:v>26.104299999999999</c:v>
                </c:pt>
                <c:pt idx="9959">
                  <c:v>26.106919999999999</c:v>
                </c:pt>
                <c:pt idx="9960">
                  <c:v>26.109539999999999</c:v>
                </c:pt>
                <c:pt idx="9961">
                  <c:v>26.112159999999999</c:v>
                </c:pt>
                <c:pt idx="9962">
                  <c:v>26.11478</c:v>
                </c:pt>
                <c:pt idx="9963">
                  <c:v>26.11741</c:v>
                </c:pt>
                <c:pt idx="9964">
                  <c:v>26.12003</c:v>
                </c:pt>
                <c:pt idx="9965">
                  <c:v>26.12265</c:v>
                </c:pt>
                <c:pt idx="9966">
                  <c:v>26.12527</c:v>
                </c:pt>
                <c:pt idx="9967">
                  <c:v>26.127890000000001</c:v>
                </c:pt>
                <c:pt idx="9968">
                  <c:v>26.130510000000001</c:v>
                </c:pt>
                <c:pt idx="9969">
                  <c:v>26.133130000000001</c:v>
                </c:pt>
                <c:pt idx="9970">
                  <c:v>26.135760000000001</c:v>
                </c:pt>
                <c:pt idx="9971">
                  <c:v>26.138380000000002</c:v>
                </c:pt>
                <c:pt idx="9972">
                  <c:v>26.140999999999998</c:v>
                </c:pt>
                <c:pt idx="9973">
                  <c:v>26.143619999999999</c:v>
                </c:pt>
                <c:pt idx="9974">
                  <c:v>26.146239999999999</c:v>
                </c:pt>
                <c:pt idx="9975">
                  <c:v>26.148859999999999</c:v>
                </c:pt>
                <c:pt idx="9976">
                  <c:v>26.151489999999999</c:v>
                </c:pt>
                <c:pt idx="9977">
                  <c:v>26.154109999999999</c:v>
                </c:pt>
                <c:pt idx="9978">
                  <c:v>26.15673</c:v>
                </c:pt>
                <c:pt idx="9979">
                  <c:v>26.15935</c:v>
                </c:pt>
                <c:pt idx="9980">
                  <c:v>26.16197</c:v>
                </c:pt>
                <c:pt idx="9981">
                  <c:v>26.16459</c:v>
                </c:pt>
                <c:pt idx="9982">
                  <c:v>26.167210000000001</c:v>
                </c:pt>
                <c:pt idx="9983">
                  <c:v>26.169840000000001</c:v>
                </c:pt>
                <c:pt idx="9984">
                  <c:v>26.172460000000001</c:v>
                </c:pt>
                <c:pt idx="9985">
                  <c:v>26.175080000000001</c:v>
                </c:pt>
                <c:pt idx="9986">
                  <c:v>26.177700000000002</c:v>
                </c:pt>
                <c:pt idx="9987">
                  <c:v>26.180319999999998</c:v>
                </c:pt>
                <c:pt idx="9988">
                  <c:v>26.182939999999999</c:v>
                </c:pt>
                <c:pt idx="9989">
                  <c:v>26.185559999999999</c:v>
                </c:pt>
                <c:pt idx="9990">
                  <c:v>26.188179999999999</c:v>
                </c:pt>
                <c:pt idx="9991">
                  <c:v>26.190809999999999</c:v>
                </c:pt>
                <c:pt idx="9992">
                  <c:v>26.193429999999999</c:v>
                </c:pt>
                <c:pt idx="9993">
                  <c:v>26.19605</c:v>
                </c:pt>
                <c:pt idx="9994">
                  <c:v>26.19867</c:v>
                </c:pt>
                <c:pt idx="9995">
                  <c:v>26.20129</c:v>
                </c:pt>
                <c:pt idx="9996">
                  <c:v>26.20391</c:v>
                </c:pt>
                <c:pt idx="9997">
                  <c:v>26.20654</c:v>
                </c:pt>
                <c:pt idx="9998">
                  <c:v>26.209160000000001</c:v>
                </c:pt>
                <c:pt idx="9999">
                  <c:v>26.211780000000001</c:v>
                </c:pt>
                <c:pt idx="10000">
                  <c:v>26.214400000000001</c:v>
                </c:pt>
                <c:pt idx="10001">
                  <c:v>26.217020000000002</c:v>
                </c:pt>
                <c:pt idx="10002">
                  <c:v>26.219639999999998</c:v>
                </c:pt>
                <c:pt idx="10003">
                  <c:v>26.222259999999999</c:v>
                </c:pt>
                <c:pt idx="10004">
                  <c:v>26.224889999999998</c:v>
                </c:pt>
                <c:pt idx="10005">
                  <c:v>26.227509999999999</c:v>
                </c:pt>
                <c:pt idx="10006">
                  <c:v>26.230129999999999</c:v>
                </c:pt>
                <c:pt idx="10007">
                  <c:v>26.232749999999999</c:v>
                </c:pt>
                <c:pt idx="10008">
                  <c:v>26.23537</c:v>
                </c:pt>
                <c:pt idx="10009">
                  <c:v>26.23799</c:v>
                </c:pt>
                <c:pt idx="10010">
                  <c:v>26.24061</c:v>
                </c:pt>
                <c:pt idx="10011">
                  <c:v>26.24324</c:v>
                </c:pt>
                <c:pt idx="10012">
                  <c:v>26.24586</c:v>
                </c:pt>
                <c:pt idx="10013">
                  <c:v>26.248480000000001</c:v>
                </c:pt>
                <c:pt idx="10014">
                  <c:v>26.251100000000001</c:v>
                </c:pt>
                <c:pt idx="10015">
                  <c:v>26.253720000000001</c:v>
                </c:pt>
                <c:pt idx="10016">
                  <c:v>26.256340000000002</c:v>
                </c:pt>
                <c:pt idx="10017">
                  <c:v>26.258959999999998</c:v>
                </c:pt>
                <c:pt idx="10018">
                  <c:v>26.261590000000002</c:v>
                </c:pt>
                <c:pt idx="10019">
                  <c:v>26.264209999999999</c:v>
                </c:pt>
                <c:pt idx="10020">
                  <c:v>26.266829999999999</c:v>
                </c:pt>
                <c:pt idx="10021">
                  <c:v>26.269449999999999</c:v>
                </c:pt>
                <c:pt idx="10022">
                  <c:v>26.272069999999999</c:v>
                </c:pt>
                <c:pt idx="10023">
                  <c:v>26.27469</c:v>
                </c:pt>
                <c:pt idx="10024">
                  <c:v>26.27732</c:v>
                </c:pt>
                <c:pt idx="10025">
                  <c:v>26.27994</c:v>
                </c:pt>
                <c:pt idx="10026">
                  <c:v>26.28256</c:v>
                </c:pt>
                <c:pt idx="10027">
                  <c:v>26.28518</c:v>
                </c:pt>
                <c:pt idx="10028">
                  <c:v>26.287800000000001</c:v>
                </c:pt>
                <c:pt idx="10029">
                  <c:v>26.290420000000001</c:v>
                </c:pt>
                <c:pt idx="10030">
                  <c:v>26.293040000000001</c:v>
                </c:pt>
                <c:pt idx="10031">
                  <c:v>26.295660000000002</c:v>
                </c:pt>
                <c:pt idx="10032">
                  <c:v>26.298290000000001</c:v>
                </c:pt>
                <c:pt idx="10033">
                  <c:v>26.300909999999998</c:v>
                </c:pt>
                <c:pt idx="10034">
                  <c:v>26.303529999999999</c:v>
                </c:pt>
                <c:pt idx="10035">
                  <c:v>26.306149999999999</c:v>
                </c:pt>
                <c:pt idx="10036">
                  <c:v>26.308769999999999</c:v>
                </c:pt>
                <c:pt idx="10037">
                  <c:v>26.311389999999999</c:v>
                </c:pt>
                <c:pt idx="10038">
                  <c:v>26.31401</c:v>
                </c:pt>
                <c:pt idx="10039">
                  <c:v>26.31664</c:v>
                </c:pt>
                <c:pt idx="10040">
                  <c:v>26.31926</c:v>
                </c:pt>
                <c:pt idx="10041">
                  <c:v>26.32188</c:v>
                </c:pt>
                <c:pt idx="10042">
                  <c:v>26.3245</c:v>
                </c:pt>
                <c:pt idx="10043">
                  <c:v>26.327120000000001</c:v>
                </c:pt>
                <c:pt idx="10044">
                  <c:v>26.329740000000001</c:v>
                </c:pt>
                <c:pt idx="10045">
                  <c:v>26.332370000000001</c:v>
                </c:pt>
                <c:pt idx="10046">
                  <c:v>26.334990000000001</c:v>
                </c:pt>
                <c:pt idx="10047">
                  <c:v>26.337610000000002</c:v>
                </c:pt>
                <c:pt idx="10048">
                  <c:v>26.340229999999998</c:v>
                </c:pt>
                <c:pt idx="10049">
                  <c:v>26.342849999999999</c:v>
                </c:pt>
                <c:pt idx="10050">
                  <c:v>26.345469999999999</c:v>
                </c:pt>
                <c:pt idx="10051">
                  <c:v>26.348089999999999</c:v>
                </c:pt>
                <c:pt idx="10052">
                  <c:v>26.350719999999999</c:v>
                </c:pt>
                <c:pt idx="10053">
                  <c:v>26.353339999999999</c:v>
                </c:pt>
                <c:pt idx="10054">
                  <c:v>26.35596</c:v>
                </c:pt>
                <c:pt idx="10055">
                  <c:v>26.35858</c:v>
                </c:pt>
                <c:pt idx="10056">
                  <c:v>26.3612</c:v>
                </c:pt>
                <c:pt idx="10057">
                  <c:v>26.36382</c:v>
                </c:pt>
                <c:pt idx="10058">
                  <c:v>26.366440000000001</c:v>
                </c:pt>
                <c:pt idx="10059">
                  <c:v>26.369060000000001</c:v>
                </c:pt>
                <c:pt idx="10060">
                  <c:v>26.371690000000001</c:v>
                </c:pt>
                <c:pt idx="10061">
                  <c:v>26.374310000000001</c:v>
                </c:pt>
                <c:pt idx="10062">
                  <c:v>26.376930000000002</c:v>
                </c:pt>
                <c:pt idx="10063">
                  <c:v>26.379549999999998</c:v>
                </c:pt>
                <c:pt idx="10064">
                  <c:v>26.382169999999999</c:v>
                </c:pt>
                <c:pt idx="10065">
                  <c:v>26.384789999999999</c:v>
                </c:pt>
                <c:pt idx="10066">
                  <c:v>26.387409999999999</c:v>
                </c:pt>
                <c:pt idx="10067">
                  <c:v>26.390039999999999</c:v>
                </c:pt>
                <c:pt idx="10068">
                  <c:v>26.392659999999999</c:v>
                </c:pt>
                <c:pt idx="10069">
                  <c:v>26.39528</c:v>
                </c:pt>
                <c:pt idx="10070">
                  <c:v>26.3979</c:v>
                </c:pt>
                <c:pt idx="10071">
                  <c:v>26.40052</c:v>
                </c:pt>
                <c:pt idx="10072">
                  <c:v>26.40314</c:v>
                </c:pt>
                <c:pt idx="10073">
                  <c:v>26.40577</c:v>
                </c:pt>
                <c:pt idx="10074">
                  <c:v>26.408390000000001</c:v>
                </c:pt>
                <c:pt idx="10075">
                  <c:v>26.411010000000001</c:v>
                </c:pt>
                <c:pt idx="10076">
                  <c:v>26.413630000000001</c:v>
                </c:pt>
                <c:pt idx="10077">
                  <c:v>26.416250000000002</c:v>
                </c:pt>
                <c:pt idx="10078">
                  <c:v>26.418869999999998</c:v>
                </c:pt>
                <c:pt idx="10079">
                  <c:v>26.421489999999999</c:v>
                </c:pt>
                <c:pt idx="10080">
                  <c:v>26.424109999999999</c:v>
                </c:pt>
                <c:pt idx="10081">
                  <c:v>26.426739999999999</c:v>
                </c:pt>
                <c:pt idx="10082">
                  <c:v>26.429359999999999</c:v>
                </c:pt>
                <c:pt idx="10083">
                  <c:v>26.431979999999999</c:v>
                </c:pt>
                <c:pt idx="10084">
                  <c:v>26.4346</c:v>
                </c:pt>
                <c:pt idx="10085">
                  <c:v>26.43722</c:v>
                </c:pt>
                <c:pt idx="10086">
                  <c:v>26.43984</c:v>
                </c:pt>
                <c:pt idx="10087">
                  <c:v>26.442460000000001</c:v>
                </c:pt>
                <c:pt idx="10088">
                  <c:v>26.44509</c:v>
                </c:pt>
                <c:pt idx="10089">
                  <c:v>26.447710000000001</c:v>
                </c:pt>
                <c:pt idx="10090">
                  <c:v>26.450330000000001</c:v>
                </c:pt>
                <c:pt idx="10091">
                  <c:v>26.452950000000001</c:v>
                </c:pt>
                <c:pt idx="10092">
                  <c:v>26.455570000000002</c:v>
                </c:pt>
                <c:pt idx="10093">
                  <c:v>26.458189999999998</c:v>
                </c:pt>
                <c:pt idx="10094">
                  <c:v>26.460819999999998</c:v>
                </c:pt>
                <c:pt idx="10095">
                  <c:v>26.463439999999999</c:v>
                </c:pt>
                <c:pt idx="10096">
                  <c:v>26.466059999999999</c:v>
                </c:pt>
                <c:pt idx="10097">
                  <c:v>26.468679999999999</c:v>
                </c:pt>
                <c:pt idx="10098">
                  <c:v>26.471299999999999</c:v>
                </c:pt>
                <c:pt idx="10099">
                  <c:v>26.47392</c:v>
                </c:pt>
                <c:pt idx="10100">
                  <c:v>26.47654</c:v>
                </c:pt>
                <c:pt idx="10101">
                  <c:v>26.47917</c:v>
                </c:pt>
                <c:pt idx="10102">
                  <c:v>26.48179</c:v>
                </c:pt>
                <c:pt idx="10103">
                  <c:v>26.48441</c:v>
                </c:pt>
                <c:pt idx="10104">
                  <c:v>26.487030000000001</c:v>
                </c:pt>
                <c:pt idx="10105">
                  <c:v>26.489650000000001</c:v>
                </c:pt>
                <c:pt idx="10106">
                  <c:v>26.492270000000001</c:v>
                </c:pt>
                <c:pt idx="10107">
                  <c:v>26.494890000000002</c:v>
                </c:pt>
                <c:pt idx="10108">
                  <c:v>26.497509999999998</c:v>
                </c:pt>
                <c:pt idx="10109">
                  <c:v>26.500139999999998</c:v>
                </c:pt>
                <c:pt idx="10110">
                  <c:v>26.502759999999999</c:v>
                </c:pt>
                <c:pt idx="10111">
                  <c:v>26.505379999999999</c:v>
                </c:pt>
                <c:pt idx="10112">
                  <c:v>26.507999999999999</c:v>
                </c:pt>
                <c:pt idx="10113">
                  <c:v>26.510619999999999</c:v>
                </c:pt>
                <c:pt idx="10114">
                  <c:v>26.51324</c:v>
                </c:pt>
                <c:pt idx="10115">
                  <c:v>26.51587</c:v>
                </c:pt>
                <c:pt idx="10116">
                  <c:v>26.51849</c:v>
                </c:pt>
                <c:pt idx="10117">
                  <c:v>26.52111</c:v>
                </c:pt>
                <c:pt idx="10118">
                  <c:v>26.52373</c:v>
                </c:pt>
                <c:pt idx="10119">
                  <c:v>26.526350000000001</c:v>
                </c:pt>
                <c:pt idx="10120">
                  <c:v>26.528970000000001</c:v>
                </c:pt>
                <c:pt idx="10121">
                  <c:v>26.531590000000001</c:v>
                </c:pt>
                <c:pt idx="10122">
                  <c:v>26.534220000000001</c:v>
                </c:pt>
                <c:pt idx="10123">
                  <c:v>26.536840000000002</c:v>
                </c:pt>
                <c:pt idx="10124">
                  <c:v>26.539459999999998</c:v>
                </c:pt>
                <c:pt idx="10125">
                  <c:v>26.542079999999999</c:v>
                </c:pt>
                <c:pt idx="10126">
                  <c:v>26.544699999999999</c:v>
                </c:pt>
                <c:pt idx="10127">
                  <c:v>26.547319999999999</c:v>
                </c:pt>
                <c:pt idx="10128">
                  <c:v>26.549939999999999</c:v>
                </c:pt>
                <c:pt idx="10129">
                  <c:v>26.552569999999999</c:v>
                </c:pt>
                <c:pt idx="10130">
                  <c:v>26.55519</c:v>
                </c:pt>
                <c:pt idx="10131">
                  <c:v>26.55781</c:v>
                </c:pt>
                <c:pt idx="10132">
                  <c:v>26.56043</c:v>
                </c:pt>
                <c:pt idx="10133">
                  <c:v>26.56305</c:v>
                </c:pt>
                <c:pt idx="10134">
                  <c:v>26.565670000000001</c:v>
                </c:pt>
                <c:pt idx="10135">
                  <c:v>26.568290000000001</c:v>
                </c:pt>
                <c:pt idx="10136">
                  <c:v>26.570920000000001</c:v>
                </c:pt>
                <c:pt idx="10137">
                  <c:v>26.573540000000001</c:v>
                </c:pt>
                <c:pt idx="10138">
                  <c:v>26.576160000000002</c:v>
                </c:pt>
                <c:pt idx="10139">
                  <c:v>26.578779999999998</c:v>
                </c:pt>
                <c:pt idx="10140">
                  <c:v>26.581399999999999</c:v>
                </c:pt>
                <c:pt idx="10141">
                  <c:v>26.584019999999999</c:v>
                </c:pt>
                <c:pt idx="10142">
                  <c:v>26.586649999999999</c:v>
                </c:pt>
                <c:pt idx="10143">
                  <c:v>26.589269999999999</c:v>
                </c:pt>
                <c:pt idx="10144">
                  <c:v>26.591889999999999</c:v>
                </c:pt>
                <c:pt idx="10145">
                  <c:v>26.59451</c:v>
                </c:pt>
                <c:pt idx="10146">
                  <c:v>26.59713</c:v>
                </c:pt>
                <c:pt idx="10147">
                  <c:v>26.59975</c:v>
                </c:pt>
                <c:pt idx="10148">
                  <c:v>26.602370000000001</c:v>
                </c:pt>
                <c:pt idx="10149">
                  <c:v>26.604990000000001</c:v>
                </c:pt>
                <c:pt idx="10150">
                  <c:v>26.607620000000001</c:v>
                </c:pt>
                <c:pt idx="10151">
                  <c:v>26.610240000000001</c:v>
                </c:pt>
                <c:pt idx="10152">
                  <c:v>26.612860000000001</c:v>
                </c:pt>
                <c:pt idx="10153">
                  <c:v>26.615480000000002</c:v>
                </c:pt>
                <c:pt idx="10154">
                  <c:v>26.618099999999998</c:v>
                </c:pt>
                <c:pt idx="10155">
                  <c:v>26.620719999999999</c:v>
                </c:pt>
                <c:pt idx="10156">
                  <c:v>26.623339999999999</c:v>
                </c:pt>
                <c:pt idx="10157">
                  <c:v>26.625969999999999</c:v>
                </c:pt>
                <c:pt idx="10158">
                  <c:v>26.628589999999999</c:v>
                </c:pt>
                <c:pt idx="10159">
                  <c:v>26.631209999999999</c:v>
                </c:pt>
                <c:pt idx="10160">
                  <c:v>26.63383</c:v>
                </c:pt>
                <c:pt idx="10161">
                  <c:v>26.63645</c:v>
                </c:pt>
                <c:pt idx="10162">
                  <c:v>26.63907</c:v>
                </c:pt>
                <c:pt idx="10163">
                  <c:v>26.6417</c:v>
                </c:pt>
                <c:pt idx="10164">
                  <c:v>26.64432</c:v>
                </c:pt>
                <c:pt idx="10165">
                  <c:v>26.646940000000001</c:v>
                </c:pt>
                <c:pt idx="10166">
                  <c:v>26.649560000000001</c:v>
                </c:pt>
                <c:pt idx="10167">
                  <c:v>26.652180000000001</c:v>
                </c:pt>
                <c:pt idx="10168">
                  <c:v>26.654800000000002</c:v>
                </c:pt>
                <c:pt idx="10169">
                  <c:v>26.657419999999998</c:v>
                </c:pt>
                <c:pt idx="10170">
                  <c:v>26.660039999999999</c:v>
                </c:pt>
                <c:pt idx="10171">
                  <c:v>26.662669999999999</c:v>
                </c:pt>
                <c:pt idx="10172">
                  <c:v>26.665289999999999</c:v>
                </c:pt>
                <c:pt idx="10173">
                  <c:v>26.667909999999999</c:v>
                </c:pt>
                <c:pt idx="10174">
                  <c:v>26.670529999999999</c:v>
                </c:pt>
                <c:pt idx="10175">
                  <c:v>26.67315</c:v>
                </c:pt>
                <c:pt idx="10176">
                  <c:v>26.67577</c:v>
                </c:pt>
                <c:pt idx="10177">
                  <c:v>26.67839</c:v>
                </c:pt>
                <c:pt idx="10178">
                  <c:v>26.68102</c:v>
                </c:pt>
                <c:pt idx="10179">
                  <c:v>26.68364</c:v>
                </c:pt>
                <c:pt idx="10180">
                  <c:v>26.686260000000001</c:v>
                </c:pt>
                <c:pt idx="10181">
                  <c:v>26.688880000000001</c:v>
                </c:pt>
                <c:pt idx="10182">
                  <c:v>26.691500000000001</c:v>
                </c:pt>
                <c:pt idx="10183">
                  <c:v>26.694120000000002</c:v>
                </c:pt>
                <c:pt idx="10184">
                  <c:v>26.696739999999998</c:v>
                </c:pt>
                <c:pt idx="10185">
                  <c:v>26.699369999999998</c:v>
                </c:pt>
                <c:pt idx="10186">
                  <c:v>26.701989999999999</c:v>
                </c:pt>
                <c:pt idx="10187">
                  <c:v>26.704609999999999</c:v>
                </c:pt>
                <c:pt idx="10188">
                  <c:v>26.707229999999999</c:v>
                </c:pt>
                <c:pt idx="10189">
                  <c:v>26.709849999999999</c:v>
                </c:pt>
                <c:pt idx="10190">
                  <c:v>26.71247</c:v>
                </c:pt>
                <c:pt idx="10191">
                  <c:v>26.7151</c:v>
                </c:pt>
                <c:pt idx="10192">
                  <c:v>26.71772</c:v>
                </c:pt>
                <c:pt idx="10193">
                  <c:v>26.72034</c:v>
                </c:pt>
                <c:pt idx="10194">
                  <c:v>26.72296</c:v>
                </c:pt>
                <c:pt idx="10195">
                  <c:v>26.725580000000001</c:v>
                </c:pt>
                <c:pt idx="10196">
                  <c:v>26.728200000000001</c:v>
                </c:pt>
                <c:pt idx="10197">
                  <c:v>26.730820000000001</c:v>
                </c:pt>
                <c:pt idx="10198">
                  <c:v>26.733440000000002</c:v>
                </c:pt>
                <c:pt idx="10199">
                  <c:v>26.736070000000002</c:v>
                </c:pt>
                <c:pt idx="10200">
                  <c:v>26.738689999999998</c:v>
                </c:pt>
                <c:pt idx="10201">
                  <c:v>26.741309999999999</c:v>
                </c:pt>
                <c:pt idx="10202">
                  <c:v>26.743929999999999</c:v>
                </c:pt>
                <c:pt idx="10203">
                  <c:v>26.746549999999999</c:v>
                </c:pt>
                <c:pt idx="10204">
                  <c:v>26.749169999999999</c:v>
                </c:pt>
                <c:pt idx="10205">
                  <c:v>26.75179</c:v>
                </c:pt>
                <c:pt idx="10206">
                  <c:v>26.75442</c:v>
                </c:pt>
                <c:pt idx="10207">
                  <c:v>26.75704</c:v>
                </c:pt>
                <c:pt idx="10208">
                  <c:v>26.75966</c:v>
                </c:pt>
                <c:pt idx="10209">
                  <c:v>26.762280000000001</c:v>
                </c:pt>
                <c:pt idx="10210">
                  <c:v>26.764900000000001</c:v>
                </c:pt>
                <c:pt idx="10211">
                  <c:v>26.767520000000001</c:v>
                </c:pt>
                <c:pt idx="10212">
                  <c:v>26.770150000000001</c:v>
                </c:pt>
                <c:pt idx="10213">
                  <c:v>26.772770000000001</c:v>
                </c:pt>
                <c:pt idx="10214">
                  <c:v>26.775390000000002</c:v>
                </c:pt>
                <c:pt idx="10215">
                  <c:v>26.778009999999998</c:v>
                </c:pt>
                <c:pt idx="10216">
                  <c:v>26.780629999999999</c:v>
                </c:pt>
                <c:pt idx="10217">
                  <c:v>26.783249999999999</c:v>
                </c:pt>
                <c:pt idx="10218">
                  <c:v>26.785869999999999</c:v>
                </c:pt>
                <c:pt idx="10219">
                  <c:v>26.788499999999999</c:v>
                </c:pt>
                <c:pt idx="10220">
                  <c:v>26.791119999999999</c:v>
                </c:pt>
                <c:pt idx="10221">
                  <c:v>26.79374</c:v>
                </c:pt>
                <c:pt idx="10222">
                  <c:v>26.79636</c:v>
                </c:pt>
                <c:pt idx="10223">
                  <c:v>26.79898</c:v>
                </c:pt>
                <c:pt idx="10224">
                  <c:v>26.801600000000001</c:v>
                </c:pt>
                <c:pt idx="10225">
                  <c:v>26.804220000000001</c:v>
                </c:pt>
                <c:pt idx="10226">
                  <c:v>26.806840000000001</c:v>
                </c:pt>
                <c:pt idx="10227">
                  <c:v>26.809470000000001</c:v>
                </c:pt>
                <c:pt idx="10228">
                  <c:v>26.812090000000001</c:v>
                </c:pt>
                <c:pt idx="10229">
                  <c:v>26.814710000000002</c:v>
                </c:pt>
                <c:pt idx="10230">
                  <c:v>26.817329999999998</c:v>
                </c:pt>
                <c:pt idx="10231">
                  <c:v>26.819949999999999</c:v>
                </c:pt>
                <c:pt idx="10232">
                  <c:v>26.822569999999999</c:v>
                </c:pt>
                <c:pt idx="10233">
                  <c:v>26.825199999999999</c:v>
                </c:pt>
                <c:pt idx="10234">
                  <c:v>26.827819999999999</c:v>
                </c:pt>
                <c:pt idx="10235">
                  <c:v>26.830439999999999</c:v>
                </c:pt>
                <c:pt idx="10236">
                  <c:v>26.83306</c:v>
                </c:pt>
                <c:pt idx="10237">
                  <c:v>26.83568</c:v>
                </c:pt>
                <c:pt idx="10238">
                  <c:v>26.8383</c:v>
                </c:pt>
                <c:pt idx="10239">
                  <c:v>26.840920000000001</c:v>
                </c:pt>
                <c:pt idx="10240">
                  <c:v>26.84355</c:v>
                </c:pt>
                <c:pt idx="10241">
                  <c:v>26.846170000000001</c:v>
                </c:pt>
                <c:pt idx="10242">
                  <c:v>26.848790000000001</c:v>
                </c:pt>
                <c:pt idx="10243">
                  <c:v>26.851410000000001</c:v>
                </c:pt>
                <c:pt idx="10244">
                  <c:v>26.854030000000002</c:v>
                </c:pt>
                <c:pt idx="10245">
                  <c:v>26.856649999999998</c:v>
                </c:pt>
                <c:pt idx="10246">
                  <c:v>26.859269999999999</c:v>
                </c:pt>
                <c:pt idx="10247">
                  <c:v>26.861889999999999</c:v>
                </c:pt>
                <c:pt idx="10248">
                  <c:v>26.864519999999999</c:v>
                </c:pt>
                <c:pt idx="10249">
                  <c:v>26.867139999999999</c:v>
                </c:pt>
                <c:pt idx="10250">
                  <c:v>26.869759999999999</c:v>
                </c:pt>
                <c:pt idx="10251">
                  <c:v>26.87238</c:v>
                </c:pt>
                <c:pt idx="10252">
                  <c:v>26.875</c:v>
                </c:pt>
                <c:pt idx="10253">
                  <c:v>26.87762</c:v>
                </c:pt>
                <c:pt idx="10254">
                  <c:v>26.88025</c:v>
                </c:pt>
                <c:pt idx="10255">
                  <c:v>26.88287</c:v>
                </c:pt>
                <c:pt idx="10256">
                  <c:v>26.885490000000001</c:v>
                </c:pt>
                <c:pt idx="10257">
                  <c:v>26.888110000000001</c:v>
                </c:pt>
                <c:pt idx="10258">
                  <c:v>26.890730000000001</c:v>
                </c:pt>
                <c:pt idx="10259">
                  <c:v>26.893350000000002</c:v>
                </c:pt>
                <c:pt idx="10260">
                  <c:v>26.895980000000002</c:v>
                </c:pt>
                <c:pt idx="10261">
                  <c:v>26.898599999999998</c:v>
                </c:pt>
                <c:pt idx="10262">
                  <c:v>26.901219999999999</c:v>
                </c:pt>
                <c:pt idx="10263">
                  <c:v>26.903839999999999</c:v>
                </c:pt>
                <c:pt idx="10264">
                  <c:v>26.906459999999999</c:v>
                </c:pt>
                <c:pt idx="10265">
                  <c:v>26.909079999999999</c:v>
                </c:pt>
                <c:pt idx="10266">
                  <c:v>26.9117</c:v>
                </c:pt>
                <c:pt idx="10267">
                  <c:v>26.91432</c:v>
                </c:pt>
                <c:pt idx="10268">
                  <c:v>26.91695</c:v>
                </c:pt>
                <c:pt idx="10269">
                  <c:v>26.91957</c:v>
                </c:pt>
                <c:pt idx="10270">
                  <c:v>26.922190000000001</c:v>
                </c:pt>
                <c:pt idx="10271">
                  <c:v>26.924810000000001</c:v>
                </c:pt>
                <c:pt idx="10272">
                  <c:v>26.927430000000001</c:v>
                </c:pt>
                <c:pt idx="10273">
                  <c:v>26.930050000000001</c:v>
                </c:pt>
                <c:pt idx="10274">
                  <c:v>26.932670000000002</c:v>
                </c:pt>
                <c:pt idx="10275">
                  <c:v>26.935300000000002</c:v>
                </c:pt>
                <c:pt idx="10276">
                  <c:v>26.937919999999998</c:v>
                </c:pt>
                <c:pt idx="10277">
                  <c:v>26.940539999999999</c:v>
                </c:pt>
                <c:pt idx="10278">
                  <c:v>26.943159999999999</c:v>
                </c:pt>
                <c:pt idx="10279">
                  <c:v>26.945779999999999</c:v>
                </c:pt>
                <c:pt idx="10280">
                  <c:v>26.948399999999999</c:v>
                </c:pt>
                <c:pt idx="10281">
                  <c:v>26.951029999999999</c:v>
                </c:pt>
                <c:pt idx="10282">
                  <c:v>26.95365</c:v>
                </c:pt>
                <c:pt idx="10283">
                  <c:v>26.95627</c:v>
                </c:pt>
                <c:pt idx="10284">
                  <c:v>26.95889</c:v>
                </c:pt>
                <c:pt idx="10285">
                  <c:v>26.961510000000001</c:v>
                </c:pt>
                <c:pt idx="10286">
                  <c:v>26.964130000000001</c:v>
                </c:pt>
                <c:pt idx="10287">
                  <c:v>26.966750000000001</c:v>
                </c:pt>
                <c:pt idx="10288">
                  <c:v>26.969370000000001</c:v>
                </c:pt>
                <c:pt idx="10289">
                  <c:v>26.972000000000001</c:v>
                </c:pt>
                <c:pt idx="10290">
                  <c:v>26.974620000000002</c:v>
                </c:pt>
                <c:pt idx="10291">
                  <c:v>26.977239999999998</c:v>
                </c:pt>
                <c:pt idx="10292">
                  <c:v>26.979859999999999</c:v>
                </c:pt>
                <c:pt idx="10293">
                  <c:v>26.982479999999999</c:v>
                </c:pt>
                <c:pt idx="10294">
                  <c:v>26.985099999999999</c:v>
                </c:pt>
                <c:pt idx="10295">
                  <c:v>26.987719999999999</c:v>
                </c:pt>
                <c:pt idx="10296">
                  <c:v>26.990349999999999</c:v>
                </c:pt>
                <c:pt idx="10297">
                  <c:v>26.99297</c:v>
                </c:pt>
                <c:pt idx="10298">
                  <c:v>26.99559</c:v>
                </c:pt>
                <c:pt idx="10299">
                  <c:v>26.99821</c:v>
                </c:pt>
                <c:pt idx="10300">
                  <c:v>27.000830000000001</c:v>
                </c:pt>
                <c:pt idx="10301">
                  <c:v>27.003450000000001</c:v>
                </c:pt>
                <c:pt idx="10302">
                  <c:v>27.006070000000001</c:v>
                </c:pt>
                <c:pt idx="10303">
                  <c:v>27.008700000000001</c:v>
                </c:pt>
                <c:pt idx="10304">
                  <c:v>27.011320000000001</c:v>
                </c:pt>
                <c:pt idx="10305">
                  <c:v>27.013940000000002</c:v>
                </c:pt>
                <c:pt idx="10306">
                  <c:v>27.016559999999998</c:v>
                </c:pt>
                <c:pt idx="10307">
                  <c:v>27.019179999999999</c:v>
                </c:pt>
                <c:pt idx="10308">
                  <c:v>27.021799999999999</c:v>
                </c:pt>
                <c:pt idx="10309">
                  <c:v>27.024429999999999</c:v>
                </c:pt>
                <c:pt idx="10310">
                  <c:v>27.027049999999999</c:v>
                </c:pt>
                <c:pt idx="10311">
                  <c:v>27.029669999999999</c:v>
                </c:pt>
                <c:pt idx="10312">
                  <c:v>27.03229</c:v>
                </c:pt>
                <c:pt idx="10313">
                  <c:v>27.03491</c:v>
                </c:pt>
                <c:pt idx="10314">
                  <c:v>27.03753</c:v>
                </c:pt>
                <c:pt idx="10315">
                  <c:v>27.040150000000001</c:v>
                </c:pt>
                <c:pt idx="10316">
                  <c:v>27.042770000000001</c:v>
                </c:pt>
                <c:pt idx="10317">
                  <c:v>27.045400000000001</c:v>
                </c:pt>
                <c:pt idx="10318">
                  <c:v>27.048020000000001</c:v>
                </c:pt>
                <c:pt idx="10319">
                  <c:v>27.050640000000001</c:v>
                </c:pt>
                <c:pt idx="10320">
                  <c:v>27.053260000000002</c:v>
                </c:pt>
                <c:pt idx="10321">
                  <c:v>27.055879999999998</c:v>
                </c:pt>
                <c:pt idx="10322">
                  <c:v>27.058499999999999</c:v>
                </c:pt>
                <c:pt idx="10323">
                  <c:v>27.061119999999999</c:v>
                </c:pt>
                <c:pt idx="10324">
                  <c:v>27.063749999999999</c:v>
                </c:pt>
                <c:pt idx="10325">
                  <c:v>27.066369999999999</c:v>
                </c:pt>
                <c:pt idx="10326">
                  <c:v>27.068989999999999</c:v>
                </c:pt>
                <c:pt idx="10327">
                  <c:v>27.07161</c:v>
                </c:pt>
                <c:pt idx="10328">
                  <c:v>27.07423</c:v>
                </c:pt>
                <c:pt idx="10329">
                  <c:v>27.07685</c:v>
                </c:pt>
                <c:pt idx="10330">
                  <c:v>27.07948</c:v>
                </c:pt>
                <c:pt idx="10331">
                  <c:v>27.082100000000001</c:v>
                </c:pt>
                <c:pt idx="10332">
                  <c:v>27.084720000000001</c:v>
                </c:pt>
                <c:pt idx="10333">
                  <c:v>27.087340000000001</c:v>
                </c:pt>
                <c:pt idx="10334">
                  <c:v>27.089960000000001</c:v>
                </c:pt>
                <c:pt idx="10335">
                  <c:v>27.092580000000002</c:v>
                </c:pt>
                <c:pt idx="10336">
                  <c:v>27.095199999999998</c:v>
                </c:pt>
                <c:pt idx="10337">
                  <c:v>27.097829999999998</c:v>
                </c:pt>
                <c:pt idx="10338">
                  <c:v>27.100449999999999</c:v>
                </c:pt>
                <c:pt idx="10339">
                  <c:v>27.103069999999999</c:v>
                </c:pt>
                <c:pt idx="10340">
                  <c:v>27.105689999999999</c:v>
                </c:pt>
                <c:pt idx="10341">
                  <c:v>27.108309999999999</c:v>
                </c:pt>
                <c:pt idx="10342">
                  <c:v>27.11093</c:v>
                </c:pt>
                <c:pt idx="10343">
                  <c:v>27.11355</c:v>
                </c:pt>
                <c:pt idx="10344">
                  <c:v>27.11617</c:v>
                </c:pt>
                <c:pt idx="10345">
                  <c:v>27.1188</c:v>
                </c:pt>
                <c:pt idx="10346">
                  <c:v>27.121420000000001</c:v>
                </c:pt>
                <c:pt idx="10347">
                  <c:v>27.124040000000001</c:v>
                </c:pt>
                <c:pt idx="10348">
                  <c:v>27.126660000000001</c:v>
                </c:pt>
                <c:pt idx="10349">
                  <c:v>27.129280000000001</c:v>
                </c:pt>
                <c:pt idx="10350">
                  <c:v>27.131900000000002</c:v>
                </c:pt>
                <c:pt idx="10351">
                  <c:v>27.134530000000002</c:v>
                </c:pt>
                <c:pt idx="10352">
                  <c:v>27.137149999999998</c:v>
                </c:pt>
                <c:pt idx="10353">
                  <c:v>27.139769999999999</c:v>
                </c:pt>
                <c:pt idx="10354">
                  <c:v>27.142389999999999</c:v>
                </c:pt>
                <c:pt idx="10355">
                  <c:v>27.145009999999999</c:v>
                </c:pt>
                <c:pt idx="10356">
                  <c:v>27.147629999999999</c:v>
                </c:pt>
                <c:pt idx="10357">
                  <c:v>27.15025</c:v>
                </c:pt>
                <c:pt idx="10358">
                  <c:v>27.15288</c:v>
                </c:pt>
                <c:pt idx="10359">
                  <c:v>27.1555</c:v>
                </c:pt>
                <c:pt idx="10360">
                  <c:v>27.15812</c:v>
                </c:pt>
                <c:pt idx="10361">
                  <c:v>27.160740000000001</c:v>
                </c:pt>
                <c:pt idx="10362">
                  <c:v>27.163360000000001</c:v>
                </c:pt>
                <c:pt idx="10363">
                  <c:v>27.165980000000001</c:v>
                </c:pt>
                <c:pt idx="10364">
                  <c:v>27.168600000000001</c:v>
                </c:pt>
                <c:pt idx="10365">
                  <c:v>27.171220000000002</c:v>
                </c:pt>
                <c:pt idx="10366">
                  <c:v>27.173850000000002</c:v>
                </c:pt>
                <c:pt idx="10367">
                  <c:v>27.176469999999998</c:v>
                </c:pt>
                <c:pt idx="10368">
                  <c:v>27.179089999999999</c:v>
                </c:pt>
                <c:pt idx="10369">
                  <c:v>27.181709999999999</c:v>
                </c:pt>
                <c:pt idx="10370">
                  <c:v>27.184329999999999</c:v>
                </c:pt>
                <c:pt idx="10371">
                  <c:v>27.18695</c:v>
                </c:pt>
                <c:pt idx="10372">
                  <c:v>27.189579999999999</c:v>
                </c:pt>
                <c:pt idx="10373">
                  <c:v>27.1922</c:v>
                </c:pt>
                <c:pt idx="10374">
                  <c:v>27.19482</c:v>
                </c:pt>
                <c:pt idx="10375">
                  <c:v>27.19744</c:v>
                </c:pt>
                <c:pt idx="10376">
                  <c:v>27.200060000000001</c:v>
                </c:pt>
                <c:pt idx="10377">
                  <c:v>27.202680000000001</c:v>
                </c:pt>
                <c:pt idx="10378">
                  <c:v>27.205310000000001</c:v>
                </c:pt>
                <c:pt idx="10379">
                  <c:v>27.207930000000001</c:v>
                </c:pt>
                <c:pt idx="10380">
                  <c:v>27.210550000000001</c:v>
                </c:pt>
                <c:pt idx="10381">
                  <c:v>27.213170000000002</c:v>
                </c:pt>
                <c:pt idx="10382">
                  <c:v>27.215789999999998</c:v>
                </c:pt>
                <c:pt idx="10383">
                  <c:v>27.218409999999999</c:v>
                </c:pt>
                <c:pt idx="10384">
                  <c:v>27.221029999999999</c:v>
                </c:pt>
                <c:pt idx="10385">
                  <c:v>27.223649999999999</c:v>
                </c:pt>
                <c:pt idx="10386">
                  <c:v>27.226279999999999</c:v>
                </c:pt>
                <c:pt idx="10387">
                  <c:v>27.228899999999999</c:v>
                </c:pt>
                <c:pt idx="10388">
                  <c:v>27.23152</c:v>
                </c:pt>
                <c:pt idx="10389">
                  <c:v>27.23414</c:v>
                </c:pt>
                <c:pt idx="10390">
                  <c:v>27.23676</c:v>
                </c:pt>
                <c:pt idx="10391">
                  <c:v>27.239380000000001</c:v>
                </c:pt>
                <c:pt idx="10392">
                  <c:v>27.242000000000001</c:v>
                </c:pt>
                <c:pt idx="10393">
                  <c:v>27.244630000000001</c:v>
                </c:pt>
                <c:pt idx="10394">
                  <c:v>27.247250000000001</c:v>
                </c:pt>
                <c:pt idx="10395">
                  <c:v>27.249870000000001</c:v>
                </c:pt>
                <c:pt idx="10396">
                  <c:v>27.252490000000002</c:v>
                </c:pt>
                <c:pt idx="10397">
                  <c:v>27.255109999999998</c:v>
                </c:pt>
                <c:pt idx="10398">
                  <c:v>27.257729999999999</c:v>
                </c:pt>
                <c:pt idx="10399">
                  <c:v>27.260349999999999</c:v>
                </c:pt>
                <c:pt idx="10400">
                  <c:v>27.262979999999999</c:v>
                </c:pt>
                <c:pt idx="10401">
                  <c:v>27.265599999999999</c:v>
                </c:pt>
                <c:pt idx="10402">
                  <c:v>27.268219999999999</c:v>
                </c:pt>
                <c:pt idx="10403">
                  <c:v>27.27084</c:v>
                </c:pt>
                <c:pt idx="10404">
                  <c:v>27.27346</c:v>
                </c:pt>
                <c:pt idx="10405">
                  <c:v>27.27608</c:v>
                </c:pt>
                <c:pt idx="10406">
                  <c:v>27.278700000000001</c:v>
                </c:pt>
                <c:pt idx="10407">
                  <c:v>27.281330000000001</c:v>
                </c:pt>
                <c:pt idx="10408">
                  <c:v>27.283950000000001</c:v>
                </c:pt>
                <c:pt idx="10409">
                  <c:v>27.286570000000001</c:v>
                </c:pt>
                <c:pt idx="10410">
                  <c:v>27.289190000000001</c:v>
                </c:pt>
                <c:pt idx="10411">
                  <c:v>27.291810000000002</c:v>
                </c:pt>
                <c:pt idx="10412">
                  <c:v>27.294429999999998</c:v>
                </c:pt>
                <c:pt idx="10413">
                  <c:v>27.297049999999999</c:v>
                </c:pt>
                <c:pt idx="10414">
                  <c:v>27.299679999999999</c:v>
                </c:pt>
                <c:pt idx="10415">
                  <c:v>27.302299999999999</c:v>
                </c:pt>
                <c:pt idx="10416">
                  <c:v>27.304919999999999</c:v>
                </c:pt>
                <c:pt idx="10417">
                  <c:v>27.307539999999999</c:v>
                </c:pt>
                <c:pt idx="10418">
                  <c:v>27.31016</c:v>
                </c:pt>
                <c:pt idx="10419">
                  <c:v>27.31278</c:v>
                </c:pt>
                <c:pt idx="10420">
                  <c:v>27.3154</c:v>
                </c:pt>
                <c:pt idx="10421">
                  <c:v>27.31803</c:v>
                </c:pt>
                <c:pt idx="10422">
                  <c:v>27.320650000000001</c:v>
                </c:pt>
                <c:pt idx="10423">
                  <c:v>27.323270000000001</c:v>
                </c:pt>
                <c:pt idx="10424">
                  <c:v>27.325890000000001</c:v>
                </c:pt>
                <c:pt idx="10425">
                  <c:v>27.328510000000001</c:v>
                </c:pt>
                <c:pt idx="10426">
                  <c:v>27.331130000000002</c:v>
                </c:pt>
                <c:pt idx="10427">
                  <c:v>27.333760000000002</c:v>
                </c:pt>
                <c:pt idx="10428">
                  <c:v>27.336379999999998</c:v>
                </c:pt>
                <c:pt idx="10429">
                  <c:v>27.338999999999999</c:v>
                </c:pt>
                <c:pt idx="10430">
                  <c:v>27.341619999999999</c:v>
                </c:pt>
                <c:pt idx="10431">
                  <c:v>27.344239999999999</c:v>
                </c:pt>
                <c:pt idx="10432">
                  <c:v>27.34686</c:v>
                </c:pt>
                <c:pt idx="10433">
                  <c:v>27.34948</c:v>
                </c:pt>
                <c:pt idx="10434">
                  <c:v>27.3521</c:v>
                </c:pt>
                <c:pt idx="10435">
                  <c:v>27.35473</c:v>
                </c:pt>
                <c:pt idx="10436">
                  <c:v>27.35735</c:v>
                </c:pt>
                <c:pt idx="10437">
                  <c:v>27.359970000000001</c:v>
                </c:pt>
                <c:pt idx="10438">
                  <c:v>27.362590000000001</c:v>
                </c:pt>
                <c:pt idx="10439">
                  <c:v>27.365210000000001</c:v>
                </c:pt>
                <c:pt idx="10440">
                  <c:v>27.367830000000001</c:v>
                </c:pt>
                <c:pt idx="10441">
                  <c:v>27.370450000000002</c:v>
                </c:pt>
                <c:pt idx="10442">
                  <c:v>27.373080000000002</c:v>
                </c:pt>
                <c:pt idx="10443">
                  <c:v>27.375699999999998</c:v>
                </c:pt>
                <c:pt idx="10444">
                  <c:v>27.378319999999999</c:v>
                </c:pt>
                <c:pt idx="10445">
                  <c:v>27.380939999999999</c:v>
                </c:pt>
                <c:pt idx="10446">
                  <c:v>27.383559999999999</c:v>
                </c:pt>
                <c:pt idx="10447">
                  <c:v>27.38618</c:v>
                </c:pt>
                <c:pt idx="10448">
                  <c:v>27.388809999999999</c:v>
                </c:pt>
                <c:pt idx="10449">
                  <c:v>27.39143</c:v>
                </c:pt>
                <c:pt idx="10450">
                  <c:v>27.39405</c:v>
                </c:pt>
                <c:pt idx="10451">
                  <c:v>27.39667</c:v>
                </c:pt>
                <c:pt idx="10452">
                  <c:v>27.399290000000001</c:v>
                </c:pt>
                <c:pt idx="10453">
                  <c:v>27.401910000000001</c:v>
                </c:pt>
                <c:pt idx="10454">
                  <c:v>27.404530000000001</c:v>
                </c:pt>
                <c:pt idx="10455">
                  <c:v>27.407150000000001</c:v>
                </c:pt>
                <c:pt idx="10456">
                  <c:v>27.409780000000001</c:v>
                </c:pt>
                <c:pt idx="10457">
                  <c:v>27.412400000000002</c:v>
                </c:pt>
                <c:pt idx="10458">
                  <c:v>27.415019999999998</c:v>
                </c:pt>
                <c:pt idx="10459">
                  <c:v>27.417639999999999</c:v>
                </c:pt>
                <c:pt idx="10460">
                  <c:v>27.420259999999999</c:v>
                </c:pt>
                <c:pt idx="10461">
                  <c:v>27.422879999999999</c:v>
                </c:pt>
                <c:pt idx="10462">
                  <c:v>27.4255</c:v>
                </c:pt>
                <c:pt idx="10463">
                  <c:v>27.428129999999999</c:v>
                </c:pt>
                <c:pt idx="10464">
                  <c:v>27.43075</c:v>
                </c:pt>
                <c:pt idx="10465">
                  <c:v>27.43337</c:v>
                </c:pt>
                <c:pt idx="10466">
                  <c:v>27.43599</c:v>
                </c:pt>
                <c:pt idx="10467">
                  <c:v>27.438610000000001</c:v>
                </c:pt>
                <c:pt idx="10468">
                  <c:v>27.441230000000001</c:v>
                </c:pt>
                <c:pt idx="10469">
                  <c:v>27.443860000000001</c:v>
                </c:pt>
                <c:pt idx="10470">
                  <c:v>27.446480000000001</c:v>
                </c:pt>
                <c:pt idx="10471">
                  <c:v>27.449100000000001</c:v>
                </c:pt>
                <c:pt idx="10472">
                  <c:v>27.451720000000002</c:v>
                </c:pt>
                <c:pt idx="10473">
                  <c:v>27.454339999999998</c:v>
                </c:pt>
                <c:pt idx="10474">
                  <c:v>27.456959999999999</c:v>
                </c:pt>
                <c:pt idx="10475">
                  <c:v>27.459579999999999</c:v>
                </c:pt>
                <c:pt idx="10476">
                  <c:v>27.462209999999999</c:v>
                </c:pt>
                <c:pt idx="10477">
                  <c:v>27.464829999999999</c:v>
                </c:pt>
                <c:pt idx="10478">
                  <c:v>27.467449999999999</c:v>
                </c:pt>
                <c:pt idx="10479">
                  <c:v>27.47007</c:v>
                </c:pt>
                <c:pt idx="10480">
                  <c:v>27.47269</c:v>
                </c:pt>
                <c:pt idx="10481">
                  <c:v>27.47531</c:v>
                </c:pt>
                <c:pt idx="10482">
                  <c:v>27.477930000000001</c:v>
                </c:pt>
                <c:pt idx="10483">
                  <c:v>27.480550000000001</c:v>
                </c:pt>
                <c:pt idx="10484">
                  <c:v>27.483180000000001</c:v>
                </c:pt>
                <c:pt idx="10485">
                  <c:v>27.485800000000001</c:v>
                </c:pt>
                <c:pt idx="10486">
                  <c:v>27.488420000000001</c:v>
                </c:pt>
                <c:pt idx="10487">
                  <c:v>27.491040000000002</c:v>
                </c:pt>
                <c:pt idx="10488">
                  <c:v>27.493659999999998</c:v>
                </c:pt>
                <c:pt idx="10489">
                  <c:v>27.496279999999999</c:v>
                </c:pt>
                <c:pt idx="10490">
                  <c:v>27.498909999999999</c:v>
                </c:pt>
                <c:pt idx="10491">
                  <c:v>27.501529999999999</c:v>
                </c:pt>
                <c:pt idx="10492">
                  <c:v>27.504149999999999</c:v>
                </c:pt>
                <c:pt idx="10493">
                  <c:v>27.506769999999999</c:v>
                </c:pt>
                <c:pt idx="10494">
                  <c:v>27.50939</c:v>
                </c:pt>
                <c:pt idx="10495">
                  <c:v>27.51201</c:v>
                </c:pt>
                <c:pt idx="10496">
                  <c:v>27.51463</c:v>
                </c:pt>
                <c:pt idx="10497">
                  <c:v>27.51726</c:v>
                </c:pt>
                <c:pt idx="10498">
                  <c:v>27.519880000000001</c:v>
                </c:pt>
                <c:pt idx="10499">
                  <c:v>27.522500000000001</c:v>
                </c:pt>
                <c:pt idx="10500">
                  <c:v>27.525120000000001</c:v>
                </c:pt>
                <c:pt idx="10501">
                  <c:v>27.527740000000001</c:v>
                </c:pt>
                <c:pt idx="10502">
                  <c:v>27.530360000000002</c:v>
                </c:pt>
                <c:pt idx="10503">
                  <c:v>27.532979999999998</c:v>
                </c:pt>
                <c:pt idx="10504">
                  <c:v>27.535609999999998</c:v>
                </c:pt>
                <c:pt idx="10505">
                  <c:v>27.538229999999999</c:v>
                </c:pt>
                <c:pt idx="10506">
                  <c:v>27.540849999999999</c:v>
                </c:pt>
                <c:pt idx="10507">
                  <c:v>27.543469999999999</c:v>
                </c:pt>
                <c:pt idx="10508">
                  <c:v>27.54609</c:v>
                </c:pt>
                <c:pt idx="10509">
                  <c:v>27.54871</c:v>
                </c:pt>
                <c:pt idx="10510">
                  <c:v>27.55133</c:v>
                </c:pt>
                <c:pt idx="10511">
                  <c:v>27.55396</c:v>
                </c:pt>
                <c:pt idx="10512">
                  <c:v>27.55658</c:v>
                </c:pt>
                <c:pt idx="10513">
                  <c:v>27.559200000000001</c:v>
                </c:pt>
                <c:pt idx="10514">
                  <c:v>27.561820000000001</c:v>
                </c:pt>
                <c:pt idx="10515">
                  <c:v>27.564440000000001</c:v>
                </c:pt>
                <c:pt idx="10516">
                  <c:v>27.567060000000001</c:v>
                </c:pt>
                <c:pt idx="10517">
                  <c:v>27.569680000000002</c:v>
                </c:pt>
                <c:pt idx="10518">
                  <c:v>27.572310000000002</c:v>
                </c:pt>
                <c:pt idx="10519">
                  <c:v>27.574929999999998</c:v>
                </c:pt>
                <c:pt idx="10520">
                  <c:v>27.577549999999999</c:v>
                </c:pt>
                <c:pt idx="10521">
                  <c:v>27.580169999999999</c:v>
                </c:pt>
                <c:pt idx="10522">
                  <c:v>27.582789999999999</c:v>
                </c:pt>
                <c:pt idx="10523">
                  <c:v>27.58541</c:v>
                </c:pt>
                <c:pt idx="10524">
                  <c:v>27.58803</c:v>
                </c:pt>
                <c:pt idx="10525">
                  <c:v>27.59066</c:v>
                </c:pt>
                <c:pt idx="10526">
                  <c:v>27.59328</c:v>
                </c:pt>
                <c:pt idx="10527">
                  <c:v>27.5959</c:v>
                </c:pt>
                <c:pt idx="10528">
                  <c:v>27.598520000000001</c:v>
                </c:pt>
                <c:pt idx="10529">
                  <c:v>27.601140000000001</c:v>
                </c:pt>
                <c:pt idx="10530">
                  <c:v>27.603760000000001</c:v>
                </c:pt>
                <c:pt idx="10531">
                  <c:v>27.606380000000001</c:v>
                </c:pt>
                <c:pt idx="10532">
                  <c:v>27.609000000000002</c:v>
                </c:pt>
                <c:pt idx="10533">
                  <c:v>27.611630000000002</c:v>
                </c:pt>
                <c:pt idx="10534">
                  <c:v>27.614249999999998</c:v>
                </c:pt>
                <c:pt idx="10535">
                  <c:v>27.616869999999999</c:v>
                </c:pt>
                <c:pt idx="10536">
                  <c:v>27.619489999999999</c:v>
                </c:pt>
                <c:pt idx="10537">
                  <c:v>27.622109999999999</c:v>
                </c:pt>
                <c:pt idx="10538">
                  <c:v>27.62473</c:v>
                </c:pt>
                <c:pt idx="10539">
                  <c:v>27.627359999999999</c:v>
                </c:pt>
                <c:pt idx="10540">
                  <c:v>27.62998</c:v>
                </c:pt>
                <c:pt idx="10541">
                  <c:v>27.6326</c:v>
                </c:pt>
                <c:pt idx="10542">
                  <c:v>27.63522</c:v>
                </c:pt>
                <c:pt idx="10543">
                  <c:v>27.637840000000001</c:v>
                </c:pt>
                <c:pt idx="10544">
                  <c:v>27.640460000000001</c:v>
                </c:pt>
                <c:pt idx="10545">
                  <c:v>27.643090000000001</c:v>
                </c:pt>
                <c:pt idx="10546">
                  <c:v>27.645710000000001</c:v>
                </c:pt>
                <c:pt idx="10547">
                  <c:v>27.648330000000001</c:v>
                </c:pt>
                <c:pt idx="10548">
                  <c:v>27.650950000000002</c:v>
                </c:pt>
                <c:pt idx="10549">
                  <c:v>27.653569999999998</c:v>
                </c:pt>
                <c:pt idx="10550">
                  <c:v>27.656189999999999</c:v>
                </c:pt>
                <c:pt idx="10551">
                  <c:v>27.658809999999999</c:v>
                </c:pt>
                <c:pt idx="10552">
                  <c:v>27.661429999999999</c:v>
                </c:pt>
                <c:pt idx="10553">
                  <c:v>27.664059999999999</c:v>
                </c:pt>
                <c:pt idx="10554">
                  <c:v>27.666679999999999</c:v>
                </c:pt>
                <c:pt idx="10555">
                  <c:v>27.6693</c:v>
                </c:pt>
                <c:pt idx="10556">
                  <c:v>27.67192</c:v>
                </c:pt>
                <c:pt idx="10557">
                  <c:v>27.67454</c:v>
                </c:pt>
                <c:pt idx="10558">
                  <c:v>27.677160000000001</c:v>
                </c:pt>
                <c:pt idx="10559">
                  <c:v>27.679780000000001</c:v>
                </c:pt>
                <c:pt idx="10560">
                  <c:v>27.682410000000001</c:v>
                </c:pt>
                <c:pt idx="10561">
                  <c:v>27.685030000000001</c:v>
                </c:pt>
                <c:pt idx="10562">
                  <c:v>27.687650000000001</c:v>
                </c:pt>
                <c:pt idx="10563">
                  <c:v>27.690270000000002</c:v>
                </c:pt>
                <c:pt idx="10564">
                  <c:v>27.692889999999998</c:v>
                </c:pt>
                <c:pt idx="10565">
                  <c:v>27.695509999999999</c:v>
                </c:pt>
                <c:pt idx="10566">
                  <c:v>27.698139999999999</c:v>
                </c:pt>
                <c:pt idx="10567">
                  <c:v>27.700759999999999</c:v>
                </c:pt>
                <c:pt idx="10568">
                  <c:v>27.703379999999999</c:v>
                </c:pt>
                <c:pt idx="10569">
                  <c:v>27.706</c:v>
                </c:pt>
                <c:pt idx="10570">
                  <c:v>27.70862</c:v>
                </c:pt>
                <c:pt idx="10571">
                  <c:v>27.71124</c:v>
                </c:pt>
                <c:pt idx="10572">
                  <c:v>27.71386</c:v>
                </c:pt>
                <c:pt idx="10573">
                  <c:v>27.716480000000001</c:v>
                </c:pt>
                <c:pt idx="10574">
                  <c:v>27.719110000000001</c:v>
                </c:pt>
                <c:pt idx="10575">
                  <c:v>27.721730000000001</c:v>
                </c:pt>
                <c:pt idx="10576">
                  <c:v>27.724350000000001</c:v>
                </c:pt>
                <c:pt idx="10577">
                  <c:v>27.726970000000001</c:v>
                </c:pt>
                <c:pt idx="10578">
                  <c:v>27.729590000000002</c:v>
                </c:pt>
                <c:pt idx="10579">
                  <c:v>27.732209999999998</c:v>
                </c:pt>
                <c:pt idx="10580">
                  <c:v>27.734829999999999</c:v>
                </c:pt>
                <c:pt idx="10581">
                  <c:v>27.737459999999999</c:v>
                </c:pt>
                <c:pt idx="10582">
                  <c:v>27.740079999999999</c:v>
                </c:pt>
                <c:pt idx="10583">
                  <c:v>27.742699999999999</c:v>
                </c:pt>
                <c:pt idx="10584">
                  <c:v>27.74532</c:v>
                </c:pt>
                <c:pt idx="10585">
                  <c:v>27.74794</c:v>
                </c:pt>
                <c:pt idx="10586">
                  <c:v>27.75056</c:v>
                </c:pt>
                <c:pt idx="10587">
                  <c:v>27.75319</c:v>
                </c:pt>
                <c:pt idx="10588">
                  <c:v>27.75581</c:v>
                </c:pt>
                <c:pt idx="10589">
                  <c:v>27.758430000000001</c:v>
                </c:pt>
                <c:pt idx="10590">
                  <c:v>27.761050000000001</c:v>
                </c:pt>
                <c:pt idx="10591">
                  <c:v>27.763670000000001</c:v>
                </c:pt>
                <c:pt idx="10592">
                  <c:v>27.766290000000001</c:v>
                </c:pt>
                <c:pt idx="10593">
                  <c:v>27.768910000000002</c:v>
                </c:pt>
                <c:pt idx="10594">
                  <c:v>27.771540000000002</c:v>
                </c:pt>
                <c:pt idx="10595">
                  <c:v>27.774159999999998</c:v>
                </c:pt>
                <c:pt idx="10596">
                  <c:v>27.776779999999999</c:v>
                </c:pt>
                <c:pt idx="10597">
                  <c:v>27.779399999999999</c:v>
                </c:pt>
                <c:pt idx="10598">
                  <c:v>27.782019999999999</c:v>
                </c:pt>
                <c:pt idx="10599">
                  <c:v>27.78464</c:v>
                </c:pt>
                <c:pt idx="10600">
                  <c:v>27.78726</c:v>
                </c:pt>
                <c:pt idx="10601">
                  <c:v>27.78988</c:v>
                </c:pt>
                <c:pt idx="10602">
                  <c:v>27.79251</c:v>
                </c:pt>
                <c:pt idx="10603">
                  <c:v>27.79513</c:v>
                </c:pt>
                <c:pt idx="10604">
                  <c:v>27.797750000000001</c:v>
                </c:pt>
                <c:pt idx="10605">
                  <c:v>27.800370000000001</c:v>
                </c:pt>
                <c:pt idx="10606">
                  <c:v>27.802990000000001</c:v>
                </c:pt>
                <c:pt idx="10607">
                  <c:v>27.805610000000001</c:v>
                </c:pt>
                <c:pt idx="10608">
                  <c:v>27.808240000000001</c:v>
                </c:pt>
                <c:pt idx="10609">
                  <c:v>27.810860000000002</c:v>
                </c:pt>
                <c:pt idx="10610">
                  <c:v>27.813479999999998</c:v>
                </c:pt>
                <c:pt idx="10611">
                  <c:v>27.816099999999999</c:v>
                </c:pt>
                <c:pt idx="10612">
                  <c:v>27.818719999999999</c:v>
                </c:pt>
                <c:pt idx="10613">
                  <c:v>27.821339999999999</c:v>
                </c:pt>
                <c:pt idx="10614">
                  <c:v>27.82396</c:v>
                </c:pt>
                <c:pt idx="10615">
                  <c:v>27.826589999999999</c:v>
                </c:pt>
                <c:pt idx="10616">
                  <c:v>27.82921</c:v>
                </c:pt>
                <c:pt idx="10617">
                  <c:v>27.83183</c:v>
                </c:pt>
                <c:pt idx="10618">
                  <c:v>27.83445</c:v>
                </c:pt>
                <c:pt idx="10619">
                  <c:v>27.837070000000001</c:v>
                </c:pt>
                <c:pt idx="10620">
                  <c:v>27.839690000000001</c:v>
                </c:pt>
                <c:pt idx="10621">
                  <c:v>27.842310000000001</c:v>
                </c:pt>
                <c:pt idx="10622">
                  <c:v>27.844940000000001</c:v>
                </c:pt>
                <c:pt idx="10623">
                  <c:v>27.847560000000001</c:v>
                </c:pt>
                <c:pt idx="10624">
                  <c:v>27.850180000000002</c:v>
                </c:pt>
                <c:pt idx="10625">
                  <c:v>27.852799999999998</c:v>
                </c:pt>
                <c:pt idx="10626">
                  <c:v>27.855419999999999</c:v>
                </c:pt>
                <c:pt idx="10627">
                  <c:v>27.858039999999999</c:v>
                </c:pt>
                <c:pt idx="10628">
                  <c:v>27.860659999999999</c:v>
                </c:pt>
                <c:pt idx="10629">
                  <c:v>27.863289999999999</c:v>
                </c:pt>
                <c:pt idx="10630">
                  <c:v>27.86591</c:v>
                </c:pt>
                <c:pt idx="10631">
                  <c:v>27.86853</c:v>
                </c:pt>
                <c:pt idx="10632">
                  <c:v>27.87115</c:v>
                </c:pt>
                <c:pt idx="10633">
                  <c:v>27.87377</c:v>
                </c:pt>
                <c:pt idx="10634">
                  <c:v>27.876390000000001</c:v>
                </c:pt>
                <c:pt idx="10635">
                  <c:v>27.879010000000001</c:v>
                </c:pt>
                <c:pt idx="10636">
                  <c:v>27.881640000000001</c:v>
                </c:pt>
                <c:pt idx="10637">
                  <c:v>27.884260000000001</c:v>
                </c:pt>
                <c:pt idx="10638">
                  <c:v>27.886880000000001</c:v>
                </c:pt>
                <c:pt idx="10639">
                  <c:v>27.889500000000002</c:v>
                </c:pt>
                <c:pt idx="10640">
                  <c:v>27.892119999999998</c:v>
                </c:pt>
                <c:pt idx="10641">
                  <c:v>27.894739999999999</c:v>
                </c:pt>
                <c:pt idx="10642">
                  <c:v>27.897359999999999</c:v>
                </c:pt>
                <c:pt idx="10643">
                  <c:v>27.899989999999999</c:v>
                </c:pt>
                <c:pt idx="10644">
                  <c:v>27.902609999999999</c:v>
                </c:pt>
                <c:pt idx="10645">
                  <c:v>27.90523</c:v>
                </c:pt>
                <c:pt idx="10646">
                  <c:v>27.90785</c:v>
                </c:pt>
                <c:pt idx="10647">
                  <c:v>27.91047</c:v>
                </c:pt>
                <c:pt idx="10648">
                  <c:v>27.91309</c:v>
                </c:pt>
                <c:pt idx="10649">
                  <c:v>27.915710000000001</c:v>
                </c:pt>
                <c:pt idx="10650">
                  <c:v>27.918330000000001</c:v>
                </c:pt>
                <c:pt idx="10651">
                  <c:v>27.920960000000001</c:v>
                </c:pt>
                <c:pt idx="10652">
                  <c:v>27.923580000000001</c:v>
                </c:pt>
                <c:pt idx="10653">
                  <c:v>27.926200000000001</c:v>
                </c:pt>
                <c:pt idx="10654">
                  <c:v>27.928820000000002</c:v>
                </c:pt>
                <c:pt idx="10655">
                  <c:v>27.931439999999998</c:v>
                </c:pt>
                <c:pt idx="10656">
                  <c:v>27.934059999999999</c:v>
                </c:pt>
                <c:pt idx="10657">
                  <c:v>27.936689999999999</c:v>
                </c:pt>
                <c:pt idx="10658">
                  <c:v>27.939309999999999</c:v>
                </c:pt>
                <c:pt idx="10659">
                  <c:v>27.941929999999999</c:v>
                </c:pt>
                <c:pt idx="10660">
                  <c:v>27.94455</c:v>
                </c:pt>
                <c:pt idx="10661">
                  <c:v>27.94717</c:v>
                </c:pt>
                <c:pt idx="10662">
                  <c:v>27.94979</c:v>
                </c:pt>
                <c:pt idx="10663">
                  <c:v>27.95242</c:v>
                </c:pt>
                <c:pt idx="10664">
                  <c:v>27.95504</c:v>
                </c:pt>
                <c:pt idx="10665">
                  <c:v>27.957660000000001</c:v>
                </c:pt>
                <c:pt idx="10666">
                  <c:v>27.960280000000001</c:v>
                </c:pt>
                <c:pt idx="10667">
                  <c:v>27.962900000000001</c:v>
                </c:pt>
                <c:pt idx="10668">
                  <c:v>27.965520000000001</c:v>
                </c:pt>
                <c:pt idx="10669">
                  <c:v>27.968139999999998</c:v>
                </c:pt>
                <c:pt idx="10670">
                  <c:v>27.970759999999999</c:v>
                </c:pt>
                <c:pt idx="10671">
                  <c:v>27.973389999999998</c:v>
                </c:pt>
                <c:pt idx="10672">
                  <c:v>27.976009999999999</c:v>
                </c:pt>
                <c:pt idx="10673">
                  <c:v>27.978629999999999</c:v>
                </c:pt>
                <c:pt idx="10674">
                  <c:v>27.981249999999999</c:v>
                </c:pt>
                <c:pt idx="10675">
                  <c:v>27.98387</c:v>
                </c:pt>
                <c:pt idx="10676">
                  <c:v>27.98649</c:v>
                </c:pt>
                <c:pt idx="10677">
                  <c:v>27.98911</c:v>
                </c:pt>
                <c:pt idx="10678">
                  <c:v>27.99174</c:v>
                </c:pt>
                <c:pt idx="10679">
                  <c:v>27.99436</c:v>
                </c:pt>
                <c:pt idx="10680">
                  <c:v>27.996980000000001</c:v>
                </c:pt>
                <c:pt idx="10681">
                  <c:v>27.999600000000001</c:v>
                </c:pt>
                <c:pt idx="10682">
                  <c:v>28.002220000000001</c:v>
                </c:pt>
                <c:pt idx="10683">
                  <c:v>28.004840000000002</c:v>
                </c:pt>
                <c:pt idx="10684">
                  <c:v>28.007470000000001</c:v>
                </c:pt>
                <c:pt idx="10685">
                  <c:v>28.010090000000002</c:v>
                </c:pt>
                <c:pt idx="10686">
                  <c:v>28.012709999999998</c:v>
                </c:pt>
                <c:pt idx="10687">
                  <c:v>28.015329999999999</c:v>
                </c:pt>
                <c:pt idx="10688">
                  <c:v>28.017949999999999</c:v>
                </c:pt>
                <c:pt idx="10689">
                  <c:v>28.020569999999999</c:v>
                </c:pt>
                <c:pt idx="10690">
                  <c:v>28.02319</c:v>
                </c:pt>
                <c:pt idx="10691">
                  <c:v>28.02581</c:v>
                </c:pt>
                <c:pt idx="10692">
                  <c:v>28.02844</c:v>
                </c:pt>
                <c:pt idx="10693">
                  <c:v>28.03106</c:v>
                </c:pt>
                <c:pt idx="10694">
                  <c:v>28.03368</c:v>
                </c:pt>
                <c:pt idx="10695">
                  <c:v>28.036300000000001</c:v>
                </c:pt>
                <c:pt idx="10696">
                  <c:v>28.038920000000001</c:v>
                </c:pt>
                <c:pt idx="10697">
                  <c:v>28.041540000000001</c:v>
                </c:pt>
                <c:pt idx="10698">
                  <c:v>28.044160000000002</c:v>
                </c:pt>
                <c:pt idx="10699">
                  <c:v>28.046790000000001</c:v>
                </c:pt>
                <c:pt idx="10700">
                  <c:v>28.049410000000002</c:v>
                </c:pt>
                <c:pt idx="10701">
                  <c:v>28.052029999999998</c:v>
                </c:pt>
                <c:pt idx="10702">
                  <c:v>28.054649999999999</c:v>
                </c:pt>
                <c:pt idx="10703">
                  <c:v>28.057269999999999</c:v>
                </c:pt>
                <c:pt idx="10704">
                  <c:v>28.059889999999999</c:v>
                </c:pt>
                <c:pt idx="10705">
                  <c:v>28.062519999999999</c:v>
                </c:pt>
                <c:pt idx="10706">
                  <c:v>28.06514</c:v>
                </c:pt>
                <c:pt idx="10707">
                  <c:v>28.06776</c:v>
                </c:pt>
                <c:pt idx="10708">
                  <c:v>28.07038</c:v>
                </c:pt>
                <c:pt idx="10709">
                  <c:v>28.073</c:v>
                </c:pt>
                <c:pt idx="10710">
                  <c:v>28.075620000000001</c:v>
                </c:pt>
                <c:pt idx="10711">
                  <c:v>28.078240000000001</c:v>
                </c:pt>
                <c:pt idx="10712">
                  <c:v>28.080870000000001</c:v>
                </c:pt>
                <c:pt idx="10713">
                  <c:v>28.083490000000001</c:v>
                </c:pt>
                <c:pt idx="10714">
                  <c:v>28.086110000000001</c:v>
                </c:pt>
                <c:pt idx="10715">
                  <c:v>28.088730000000002</c:v>
                </c:pt>
                <c:pt idx="10716">
                  <c:v>28.091349999999998</c:v>
                </c:pt>
                <c:pt idx="10717">
                  <c:v>28.093969999999999</c:v>
                </c:pt>
                <c:pt idx="10718">
                  <c:v>28.096589999999999</c:v>
                </c:pt>
                <c:pt idx="10719">
                  <c:v>28.099209999999999</c:v>
                </c:pt>
                <c:pt idx="10720">
                  <c:v>28.101839999999999</c:v>
                </c:pt>
                <c:pt idx="10721">
                  <c:v>28.10446</c:v>
                </c:pt>
                <c:pt idx="10722">
                  <c:v>28.10708</c:v>
                </c:pt>
                <c:pt idx="10723">
                  <c:v>28.1097</c:v>
                </c:pt>
                <c:pt idx="10724">
                  <c:v>28.11232</c:v>
                </c:pt>
                <c:pt idx="10725">
                  <c:v>28.114940000000001</c:v>
                </c:pt>
                <c:pt idx="10726">
                  <c:v>28.117570000000001</c:v>
                </c:pt>
                <c:pt idx="10727">
                  <c:v>28.120190000000001</c:v>
                </c:pt>
                <c:pt idx="10728">
                  <c:v>28.122810000000001</c:v>
                </c:pt>
                <c:pt idx="10729">
                  <c:v>28.125430000000001</c:v>
                </c:pt>
                <c:pt idx="10730">
                  <c:v>28.128050000000002</c:v>
                </c:pt>
                <c:pt idx="10731">
                  <c:v>28.130669999999999</c:v>
                </c:pt>
                <c:pt idx="10732">
                  <c:v>28.133289999999999</c:v>
                </c:pt>
                <c:pt idx="10733">
                  <c:v>28.135919999999999</c:v>
                </c:pt>
                <c:pt idx="10734">
                  <c:v>28.138539999999999</c:v>
                </c:pt>
                <c:pt idx="10735">
                  <c:v>28.141159999999999</c:v>
                </c:pt>
                <c:pt idx="10736">
                  <c:v>28.14378</c:v>
                </c:pt>
                <c:pt idx="10737">
                  <c:v>28.1464</c:v>
                </c:pt>
                <c:pt idx="10738">
                  <c:v>28.14902</c:v>
                </c:pt>
                <c:pt idx="10739">
                  <c:v>28.15164</c:v>
                </c:pt>
                <c:pt idx="10740">
                  <c:v>28.15427</c:v>
                </c:pt>
                <c:pt idx="10741">
                  <c:v>28.156890000000001</c:v>
                </c:pt>
                <c:pt idx="10742">
                  <c:v>28.159510000000001</c:v>
                </c:pt>
                <c:pt idx="10743">
                  <c:v>28.162130000000001</c:v>
                </c:pt>
                <c:pt idx="10744">
                  <c:v>28.164750000000002</c:v>
                </c:pt>
                <c:pt idx="10745">
                  <c:v>28.167369999999998</c:v>
                </c:pt>
                <c:pt idx="10746">
                  <c:v>28.169989999999999</c:v>
                </c:pt>
                <c:pt idx="10747">
                  <c:v>28.172619999999998</c:v>
                </c:pt>
                <c:pt idx="10748">
                  <c:v>28.175239999999999</c:v>
                </c:pt>
                <c:pt idx="10749">
                  <c:v>28.177859999999999</c:v>
                </c:pt>
                <c:pt idx="10750">
                  <c:v>28.180479999999999</c:v>
                </c:pt>
                <c:pt idx="10751">
                  <c:v>28.1831</c:v>
                </c:pt>
                <c:pt idx="10752">
                  <c:v>28.18572</c:v>
                </c:pt>
                <c:pt idx="10753">
                  <c:v>28.18834</c:v>
                </c:pt>
                <c:pt idx="10754">
                  <c:v>28.19097</c:v>
                </c:pt>
                <c:pt idx="10755">
                  <c:v>28.19359</c:v>
                </c:pt>
                <c:pt idx="10756">
                  <c:v>28.196210000000001</c:v>
                </c:pt>
                <c:pt idx="10757">
                  <c:v>28.198830000000001</c:v>
                </c:pt>
                <c:pt idx="10758">
                  <c:v>28.201450000000001</c:v>
                </c:pt>
                <c:pt idx="10759">
                  <c:v>28.204070000000002</c:v>
                </c:pt>
                <c:pt idx="10760">
                  <c:v>28.206689999999998</c:v>
                </c:pt>
                <c:pt idx="10761">
                  <c:v>28.209320000000002</c:v>
                </c:pt>
                <c:pt idx="10762">
                  <c:v>28.211939999999998</c:v>
                </c:pt>
                <c:pt idx="10763">
                  <c:v>28.214559999999999</c:v>
                </c:pt>
                <c:pt idx="10764">
                  <c:v>28.217179999999999</c:v>
                </c:pt>
                <c:pt idx="10765">
                  <c:v>28.219799999999999</c:v>
                </c:pt>
                <c:pt idx="10766">
                  <c:v>28.22242</c:v>
                </c:pt>
                <c:pt idx="10767">
                  <c:v>28.22504</c:v>
                </c:pt>
                <c:pt idx="10768">
                  <c:v>28.22766</c:v>
                </c:pt>
                <c:pt idx="10769">
                  <c:v>28.23029</c:v>
                </c:pt>
                <c:pt idx="10770">
                  <c:v>28.23291</c:v>
                </c:pt>
                <c:pt idx="10771">
                  <c:v>28.235530000000001</c:v>
                </c:pt>
                <c:pt idx="10772">
                  <c:v>28.238150000000001</c:v>
                </c:pt>
                <c:pt idx="10773">
                  <c:v>28.240770000000001</c:v>
                </c:pt>
                <c:pt idx="10774">
                  <c:v>28.243390000000002</c:v>
                </c:pt>
                <c:pt idx="10775">
                  <c:v>28.246020000000001</c:v>
                </c:pt>
                <c:pt idx="10776">
                  <c:v>28.248640000000002</c:v>
                </c:pt>
                <c:pt idx="10777">
                  <c:v>28.251259999999998</c:v>
                </c:pt>
                <c:pt idx="10778">
                  <c:v>28.253879999999999</c:v>
                </c:pt>
                <c:pt idx="10779">
                  <c:v>28.256499999999999</c:v>
                </c:pt>
                <c:pt idx="10780">
                  <c:v>28.259119999999999</c:v>
                </c:pt>
                <c:pt idx="10781">
                  <c:v>28.26174</c:v>
                </c:pt>
                <c:pt idx="10782">
                  <c:v>28.26437</c:v>
                </c:pt>
                <c:pt idx="10783">
                  <c:v>28.26699</c:v>
                </c:pt>
                <c:pt idx="10784">
                  <c:v>28.26961</c:v>
                </c:pt>
                <c:pt idx="10785">
                  <c:v>28.27223</c:v>
                </c:pt>
                <c:pt idx="10786">
                  <c:v>28.274850000000001</c:v>
                </c:pt>
                <c:pt idx="10787">
                  <c:v>28.277470000000001</c:v>
                </c:pt>
                <c:pt idx="10788">
                  <c:v>28.280090000000001</c:v>
                </c:pt>
                <c:pt idx="10789">
                  <c:v>28.282720000000001</c:v>
                </c:pt>
                <c:pt idx="10790">
                  <c:v>28.285340000000001</c:v>
                </c:pt>
                <c:pt idx="10791">
                  <c:v>28.287960000000002</c:v>
                </c:pt>
                <c:pt idx="10792">
                  <c:v>28.290579999999999</c:v>
                </c:pt>
                <c:pt idx="10793">
                  <c:v>28.293199999999999</c:v>
                </c:pt>
                <c:pt idx="10794">
                  <c:v>28.295819999999999</c:v>
                </c:pt>
                <c:pt idx="10795">
                  <c:v>28.298439999999999</c:v>
                </c:pt>
                <c:pt idx="10796">
                  <c:v>28.301069999999999</c:v>
                </c:pt>
                <c:pt idx="10797">
                  <c:v>28.30369</c:v>
                </c:pt>
                <c:pt idx="10798">
                  <c:v>28.30631</c:v>
                </c:pt>
                <c:pt idx="10799">
                  <c:v>28.30893</c:v>
                </c:pt>
                <c:pt idx="10800">
                  <c:v>28.31155</c:v>
                </c:pt>
                <c:pt idx="10801">
                  <c:v>28.314170000000001</c:v>
                </c:pt>
                <c:pt idx="10802">
                  <c:v>28.316800000000001</c:v>
                </c:pt>
                <c:pt idx="10803">
                  <c:v>28.319420000000001</c:v>
                </c:pt>
                <c:pt idx="10804">
                  <c:v>28.322040000000001</c:v>
                </c:pt>
                <c:pt idx="10805">
                  <c:v>28.324660000000002</c:v>
                </c:pt>
                <c:pt idx="10806">
                  <c:v>28.327279999999998</c:v>
                </c:pt>
                <c:pt idx="10807">
                  <c:v>28.329899999999999</c:v>
                </c:pt>
                <c:pt idx="10808">
                  <c:v>28.332519999999999</c:v>
                </c:pt>
                <c:pt idx="10809">
                  <c:v>28.335139999999999</c:v>
                </c:pt>
                <c:pt idx="10810">
                  <c:v>28.337769999999999</c:v>
                </c:pt>
                <c:pt idx="10811">
                  <c:v>28.340389999999999</c:v>
                </c:pt>
                <c:pt idx="10812">
                  <c:v>28.34301</c:v>
                </c:pt>
                <c:pt idx="10813">
                  <c:v>28.34563</c:v>
                </c:pt>
                <c:pt idx="10814">
                  <c:v>28.34825</c:v>
                </c:pt>
                <c:pt idx="10815">
                  <c:v>28.35087</c:v>
                </c:pt>
                <c:pt idx="10816">
                  <c:v>28.353490000000001</c:v>
                </c:pt>
                <c:pt idx="10817">
                  <c:v>28.356120000000001</c:v>
                </c:pt>
                <c:pt idx="10818">
                  <c:v>28.358740000000001</c:v>
                </c:pt>
                <c:pt idx="10819">
                  <c:v>28.361360000000001</c:v>
                </c:pt>
                <c:pt idx="10820">
                  <c:v>28.363980000000002</c:v>
                </c:pt>
                <c:pt idx="10821">
                  <c:v>28.366599999999998</c:v>
                </c:pt>
                <c:pt idx="10822">
                  <c:v>28.369219999999999</c:v>
                </c:pt>
                <c:pt idx="10823">
                  <c:v>28.371849999999998</c:v>
                </c:pt>
                <c:pt idx="10824">
                  <c:v>28.374469999999999</c:v>
                </c:pt>
                <c:pt idx="10825">
                  <c:v>28.377089999999999</c:v>
                </c:pt>
                <c:pt idx="10826">
                  <c:v>28.379709999999999</c:v>
                </c:pt>
                <c:pt idx="10827">
                  <c:v>28.38233</c:v>
                </c:pt>
                <c:pt idx="10828">
                  <c:v>28.38495</c:v>
                </c:pt>
                <c:pt idx="10829">
                  <c:v>28.38757</c:v>
                </c:pt>
                <c:pt idx="10830">
                  <c:v>28.3902</c:v>
                </c:pt>
                <c:pt idx="10831">
                  <c:v>28.39282</c:v>
                </c:pt>
                <c:pt idx="10832">
                  <c:v>28.395440000000001</c:v>
                </c:pt>
                <c:pt idx="10833">
                  <c:v>28.398060000000001</c:v>
                </c:pt>
                <c:pt idx="10834">
                  <c:v>28.400680000000001</c:v>
                </c:pt>
                <c:pt idx="10835">
                  <c:v>28.403300000000002</c:v>
                </c:pt>
                <c:pt idx="10836">
                  <c:v>28.405919999999998</c:v>
                </c:pt>
                <c:pt idx="10837">
                  <c:v>28.408539999999999</c:v>
                </c:pt>
                <c:pt idx="10838">
                  <c:v>28.411169999999998</c:v>
                </c:pt>
                <c:pt idx="10839">
                  <c:v>28.413789999999999</c:v>
                </c:pt>
                <c:pt idx="10840">
                  <c:v>28.416409999999999</c:v>
                </c:pt>
                <c:pt idx="10841">
                  <c:v>28.419029999999999</c:v>
                </c:pt>
                <c:pt idx="10842">
                  <c:v>28.42165</c:v>
                </c:pt>
                <c:pt idx="10843">
                  <c:v>28.42427</c:v>
                </c:pt>
                <c:pt idx="10844">
                  <c:v>28.4269</c:v>
                </c:pt>
                <c:pt idx="10845">
                  <c:v>28.42952</c:v>
                </c:pt>
                <c:pt idx="10846">
                  <c:v>28.43214</c:v>
                </c:pt>
                <c:pt idx="10847">
                  <c:v>28.434760000000001</c:v>
                </c:pt>
                <c:pt idx="10848">
                  <c:v>28.437380000000001</c:v>
                </c:pt>
                <c:pt idx="10849">
                  <c:v>28.44</c:v>
                </c:pt>
                <c:pt idx="10850">
                  <c:v>28.442620000000002</c:v>
                </c:pt>
                <c:pt idx="10851">
                  <c:v>28.445250000000001</c:v>
                </c:pt>
                <c:pt idx="10852">
                  <c:v>28.447870000000002</c:v>
                </c:pt>
                <c:pt idx="10853">
                  <c:v>28.450489999999999</c:v>
                </c:pt>
                <c:pt idx="10854">
                  <c:v>28.453109999999999</c:v>
                </c:pt>
                <c:pt idx="10855">
                  <c:v>28.455729999999999</c:v>
                </c:pt>
                <c:pt idx="10856">
                  <c:v>28.458349999999999</c:v>
                </c:pt>
                <c:pt idx="10857">
                  <c:v>28.46097</c:v>
                </c:pt>
                <c:pt idx="10858">
                  <c:v>28.46359</c:v>
                </c:pt>
                <c:pt idx="10859">
                  <c:v>28.46622</c:v>
                </c:pt>
                <c:pt idx="10860">
                  <c:v>28.46884</c:v>
                </c:pt>
                <c:pt idx="10861">
                  <c:v>28.47146</c:v>
                </c:pt>
                <c:pt idx="10862">
                  <c:v>28.474080000000001</c:v>
                </c:pt>
                <c:pt idx="10863">
                  <c:v>28.476700000000001</c:v>
                </c:pt>
                <c:pt idx="10864">
                  <c:v>28.479320000000001</c:v>
                </c:pt>
                <c:pt idx="10865">
                  <c:v>28.481950000000001</c:v>
                </c:pt>
                <c:pt idx="10866">
                  <c:v>28.484570000000001</c:v>
                </c:pt>
                <c:pt idx="10867">
                  <c:v>28.487189999999998</c:v>
                </c:pt>
                <c:pt idx="10868">
                  <c:v>28.489809999999999</c:v>
                </c:pt>
                <c:pt idx="10869">
                  <c:v>28.492429999999999</c:v>
                </c:pt>
                <c:pt idx="10870">
                  <c:v>28.495049999999999</c:v>
                </c:pt>
                <c:pt idx="10871">
                  <c:v>28.497669999999999</c:v>
                </c:pt>
                <c:pt idx="10872">
                  <c:v>28.500299999999999</c:v>
                </c:pt>
                <c:pt idx="10873">
                  <c:v>28.50292</c:v>
                </c:pt>
                <c:pt idx="10874">
                  <c:v>28.50554</c:v>
                </c:pt>
                <c:pt idx="10875">
                  <c:v>28.50816</c:v>
                </c:pt>
                <c:pt idx="10876">
                  <c:v>28.51078</c:v>
                </c:pt>
                <c:pt idx="10877">
                  <c:v>28.513400000000001</c:v>
                </c:pt>
                <c:pt idx="10878">
                  <c:v>28.516020000000001</c:v>
                </c:pt>
                <c:pt idx="10879">
                  <c:v>28.518650000000001</c:v>
                </c:pt>
                <c:pt idx="10880">
                  <c:v>28.521270000000001</c:v>
                </c:pt>
                <c:pt idx="10881">
                  <c:v>28.523890000000002</c:v>
                </c:pt>
                <c:pt idx="10882">
                  <c:v>28.526509999999998</c:v>
                </c:pt>
                <c:pt idx="10883">
                  <c:v>28.529129999999999</c:v>
                </c:pt>
                <c:pt idx="10884">
                  <c:v>28.531749999999999</c:v>
                </c:pt>
                <c:pt idx="10885">
                  <c:v>28.534369999999999</c:v>
                </c:pt>
                <c:pt idx="10886">
                  <c:v>28.536989999999999</c:v>
                </c:pt>
                <c:pt idx="10887">
                  <c:v>28.539619999999999</c:v>
                </c:pt>
                <c:pt idx="10888">
                  <c:v>28.54224</c:v>
                </c:pt>
                <c:pt idx="10889">
                  <c:v>28.54486</c:v>
                </c:pt>
                <c:pt idx="10890">
                  <c:v>28.54748</c:v>
                </c:pt>
                <c:pt idx="10891">
                  <c:v>28.5501</c:v>
                </c:pt>
                <c:pt idx="10892">
                  <c:v>28.552720000000001</c:v>
                </c:pt>
                <c:pt idx="10893">
                  <c:v>28.555350000000001</c:v>
                </c:pt>
                <c:pt idx="10894">
                  <c:v>28.557970000000001</c:v>
                </c:pt>
                <c:pt idx="10895">
                  <c:v>28.560590000000001</c:v>
                </c:pt>
                <c:pt idx="10896">
                  <c:v>28.563210000000002</c:v>
                </c:pt>
                <c:pt idx="10897">
                  <c:v>28.565829999999998</c:v>
                </c:pt>
                <c:pt idx="10898">
                  <c:v>28.568449999999999</c:v>
                </c:pt>
                <c:pt idx="10899">
                  <c:v>28.571069999999999</c:v>
                </c:pt>
                <c:pt idx="10900">
                  <c:v>28.573699999999999</c:v>
                </c:pt>
                <c:pt idx="10901">
                  <c:v>28.576319999999999</c:v>
                </c:pt>
                <c:pt idx="10902">
                  <c:v>28.578939999999999</c:v>
                </c:pt>
                <c:pt idx="10903">
                  <c:v>28.58156</c:v>
                </c:pt>
                <c:pt idx="10904">
                  <c:v>28.58418</c:v>
                </c:pt>
                <c:pt idx="10905">
                  <c:v>28.5868</c:v>
                </c:pt>
                <c:pt idx="10906">
                  <c:v>28.58942</c:v>
                </c:pt>
                <c:pt idx="10907">
                  <c:v>28.59205</c:v>
                </c:pt>
                <c:pt idx="10908">
                  <c:v>28.594670000000001</c:v>
                </c:pt>
                <c:pt idx="10909">
                  <c:v>28.597290000000001</c:v>
                </c:pt>
                <c:pt idx="10910">
                  <c:v>28.599910000000001</c:v>
                </c:pt>
                <c:pt idx="10911">
                  <c:v>28.602530000000002</c:v>
                </c:pt>
                <c:pt idx="10912">
                  <c:v>28.605149999999998</c:v>
                </c:pt>
                <c:pt idx="10913">
                  <c:v>28.607769999999999</c:v>
                </c:pt>
                <c:pt idx="10914">
                  <c:v>28.610399999999998</c:v>
                </c:pt>
                <c:pt idx="10915">
                  <c:v>28.613019999999999</c:v>
                </c:pt>
                <c:pt idx="10916">
                  <c:v>28.615639999999999</c:v>
                </c:pt>
                <c:pt idx="10917">
                  <c:v>28.618259999999999</c:v>
                </c:pt>
                <c:pt idx="10918">
                  <c:v>28.62088</c:v>
                </c:pt>
                <c:pt idx="10919">
                  <c:v>28.6235</c:v>
                </c:pt>
                <c:pt idx="10920">
                  <c:v>28.62613</c:v>
                </c:pt>
                <c:pt idx="10921">
                  <c:v>28.62875</c:v>
                </c:pt>
                <c:pt idx="10922">
                  <c:v>28.63137</c:v>
                </c:pt>
                <c:pt idx="10923">
                  <c:v>28.633990000000001</c:v>
                </c:pt>
                <c:pt idx="10924">
                  <c:v>28.636610000000001</c:v>
                </c:pt>
                <c:pt idx="10925">
                  <c:v>28.639230000000001</c:v>
                </c:pt>
                <c:pt idx="10926">
                  <c:v>28.641850000000002</c:v>
                </c:pt>
                <c:pt idx="10927">
                  <c:v>28.644469999999998</c:v>
                </c:pt>
                <c:pt idx="10928">
                  <c:v>28.647099999999998</c:v>
                </c:pt>
                <c:pt idx="10929">
                  <c:v>28.649719999999999</c:v>
                </c:pt>
                <c:pt idx="10930">
                  <c:v>28.652339999999999</c:v>
                </c:pt>
                <c:pt idx="10931">
                  <c:v>28.654959999999999</c:v>
                </c:pt>
                <c:pt idx="10932">
                  <c:v>28.657579999999999</c:v>
                </c:pt>
                <c:pt idx="10933">
                  <c:v>28.6602</c:v>
                </c:pt>
                <c:pt idx="10934">
                  <c:v>28.66282</c:v>
                </c:pt>
                <c:pt idx="10935">
                  <c:v>28.66545</c:v>
                </c:pt>
                <c:pt idx="10936">
                  <c:v>28.66807</c:v>
                </c:pt>
                <c:pt idx="10937">
                  <c:v>28.67069</c:v>
                </c:pt>
                <c:pt idx="10938">
                  <c:v>28.673310000000001</c:v>
                </c:pt>
                <c:pt idx="10939">
                  <c:v>28.675930000000001</c:v>
                </c:pt>
                <c:pt idx="10940">
                  <c:v>28.678550000000001</c:v>
                </c:pt>
                <c:pt idx="10941">
                  <c:v>28.681180000000001</c:v>
                </c:pt>
                <c:pt idx="10942">
                  <c:v>28.683800000000002</c:v>
                </c:pt>
                <c:pt idx="10943">
                  <c:v>28.686419999999998</c:v>
                </c:pt>
                <c:pt idx="10944">
                  <c:v>28.689039999999999</c:v>
                </c:pt>
                <c:pt idx="10945">
                  <c:v>28.691659999999999</c:v>
                </c:pt>
                <c:pt idx="10946">
                  <c:v>28.694279999999999</c:v>
                </c:pt>
                <c:pt idx="10947">
                  <c:v>28.696899999999999</c:v>
                </c:pt>
                <c:pt idx="10948">
                  <c:v>28.699529999999999</c:v>
                </c:pt>
                <c:pt idx="10949">
                  <c:v>28.70215</c:v>
                </c:pt>
                <c:pt idx="10950">
                  <c:v>28.70477</c:v>
                </c:pt>
                <c:pt idx="10951">
                  <c:v>28.70739</c:v>
                </c:pt>
                <c:pt idx="10952">
                  <c:v>28.71001</c:v>
                </c:pt>
                <c:pt idx="10953">
                  <c:v>28.712630000000001</c:v>
                </c:pt>
                <c:pt idx="10954">
                  <c:v>28.715250000000001</c:v>
                </c:pt>
                <c:pt idx="10955">
                  <c:v>28.717870000000001</c:v>
                </c:pt>
                <c:pt idx="10956">
                  <c:v>28.720500000000001</c:v>
                </c:pt>
                <c:pt idx="10957">
                  <c:v>28.723120000000002</c:v>
                </c:pt>
                <c:pt idx="10958">
                  <c:v>28.725739999999998</c:v>
                </c:pt>
                <c:pt idx="10959">
                  <c:v>28.728359999999999</c:v>
                </c:pt>
                <c:pt idx="10960">
                  <c:v>28.730979999999999</c:v>
                </c:pt>
                <c:pt idx="10961">
                  <c:v>28.733599999999999</c:v>
                </c:pt>
                <c:pt idx="10962">
                  <c:v>28.736229999999999</c:v>
                </c:pt>
                <c:pt idx="10963">
                  <c:v>28.738849999999999</c:v>
                </c:pt>
                <c:pt idx="10964">
                  <c:v>28.74147</c:v>
                </c:pt>
                <c:pt idx="10965">
                  <c:v>28.74409</c:v>
                </c:pt>
                <c:pt idx="10966">
                  <c:v>28.74671</c:v>
                </c:pt>
                <c:pt idx="10967">
                  <c:v>28.74933</c:v>
                </c:pt>
                <c:pt idx="10968">
                  <c:v>28.751950000000001</c:v>
                </c:pt>
                <c:pt idx="10969">
                  <c:v>28.754580000000001</c:v>
                </c:pt>
                <c:pt idx="10970">
                  <c:v>28.757200000000001</c:v>
                </c:pt>
                <c:pt idx="10971">
                  <c:v>28.759820000000001</c:v>
                </c:pt>
                <c:pt idx="10972">
                  <c:v>28.762440000000002</c:v>
                </c:pt>
                <c:pt idx="10973">
                  <c:v>28.765059999999998</c:v>
                </c:pt>
                <c:pt idx="10974">
                  <c:v>28.767679999999999</c:v>
                </c:pt>
                <c:pt idx="10975">
                  <c:v>28.770299999999999</c:v>
                </c:pt>
                <c:pt idx="10976">
                  <c:v>28.772919999999999</c:v>
                </c:pt>
                <c:pt idx="10977">
                  <c:v>28.775549999999999</c:v>
                </c:pt>
                <c:pt idx="10978">
                  <c:v>28.778169999999999</c:v>
                </c:pt>
                <c:pt idx="10979">
                  <c:v>28.78079</c:v>
                </c:pt>
                <c:pt idx="10980">
                  <c:v>28.78341</c:v>
                </c:pt>
                <c:pt idx="10981">
                  <c:v>28.78603</c:v>
                </c:pt>
                <c:pt idx="10982">
                  <c:v>28.788650000000001</c:v>
                </c:pt>
                <c:pt idx="10983">
                  <c:v>28.79128</c:v>
                </c:pt>
                <c:pt idx="10984">
                  <c:v>28.793900000000001</c:v>
                </c:pt>
                <c:pt idx="10985">
                  <c:v>28.796520000000001</c:v>
                </c:pt>
                <c:pt idx="10986">
                  <c:v>28.799140000000001</c:v>
                </c:pt>
                <c:pt idx="10987">
                  <c:v>28.801760000000002</c:v>
                </c:pt>
                <c:pt idx="10988">
                  <c:v>28.804379999999998</c:v>
                </c:pt>
                <c:pt idx="10989">
                  <c:v>28.806999999999999</c:v>
                </c:pt>
                <c:pt idx="10990">
                  <c:v>28.809629999999999</c:v>
                </c:pt>
                <c:pt idx="10991">
                  <c:v>28.812249999999999</c:v>
                </c:pt>
                <c:pt idx="10992">
                  <c:v>28.814869999999999</c:v>
                </c:pt>
                <c:pt idx="10993">
                  <c:v>28.817489999999999</c:v>
                </c:pt>
                <c:pt idx="10994">
                  <c:v>28.82011</c:v>
                </c:pt>
                <c:pt idx="10995">
                  <c:v>28.82273</c:v>
                </c:pt>
                <c:pt idx="10996">
                  <c:v>28.82535</c:v>
                </c:pt>
                <c:pt idx="10997">
                  <c:v>28.82798</c:v>
                </c:pt>
                <c:pt idx="10998">
                  <c:v>28.8306</c:v>
                </c:pt>
                <c:pt idx="10999">
                  <c:v>28.833220000000001</c:v>
                </c:pt>
                <c:pt idx="11000">
                  <c:v>28.835840000000001</c:v>
                </c:pt>
                <c:pt idx="11001">
                  <c:v>28.838460000000001</c:v>
                </c:pt>
                <c:pt idx="11002">
                  <c:v>28.841080000000002</c:v>
                </c:pt>
                <c:pt idx="11003">
                  <c:v>28.843699999999998</c:v>
                </c:pt>
                <c:pt idx="11004">
                  <c:v>28.846319999999999</c:v>
                </c:pt>
                <c:pt idx="11005">
                  <c:v>28.848949999999999</c:v>
                </c:pt>
                <c:pt idx="11006">
                  <c:v>28.851569999999999</c:v>
                </c:pt>
                <c:pt idx="11007">
                  <c:v>28.854189999999999</c:v>
                </c:pt>
                <c:pt idx="11008">
                  <c:v>28.856809999999999</c:v>
                </c:pt>
                <c:pt idx="11009">
                  <c:v>28.85943</c:v>
                </c:pt>
                <c:pt idx="11010">
                  <c:v>28.86205</c:v>
                </c:pt>
                <c:pt idx="11011">
                  <c:v>28.86468</c:v>
                </c:pt>
                <c:pt idx="11012">
                  <c:v>28.8673</c:v>
                </c:pt>
                <c:pt idx="11013">
                  <c:v>28.86992</c:v>
                </c:pt>
                <c:pt idx="11014">
                  <c:v>28.872540000000001</c:v>
                </c:pt>
                <c:pt idx="11015">
                  <c:v>28.875160000000001</c:v>
                </c:pt>
                <c:pt idx="11016">
                  <c:v>28.877780000000001</c:v>
                </c:pt>
                <c:pt idx="11017">
                  <c:v>28.880400000000002</c:v>
                </c:pt>
                <c:pt idx="11018">
                  <c:v>28.883030000000002</c:v>
                </c:pt>
                <c:pt idx="11019">
                  <c:v>28.885649999999998</c:v>
                </c:pt>
                <c:pt idx="11020">
                  <c:v>28.888269999999999</c:v>
                </c:pt>
                <c:pt idx="11021">
                  <c:v>28.890889999999999</c:v>
                </c:pt>
                <c:pt idx="11022">
                  <c:v>28.893509999999999</c:v>
                </c:pt>
                <c:pt idx="11023">
                  <c:v>28.896129999999999</c:v>
                </c:pt>
                <c:pt idx="11024">
                  <c:v>28.89875</c:v>
                </c:pt>
                <c:pt idx="11025">
                  <c:v>28.90138</c:v>
                </c:pt>
                <c:pt idx="11026">
                  <c:v>28.904</c:v>
                </c:pt>
                <c:pt idx="11027">
                  <c:v>28.90662</c:v>
                </c:pt>
                <c:pt idx="11028">
                  <c:v>28.90924</c:v>
                </c:pt>
                <c:pt idx="11029">
                  <c:v>28.911860000000001</c:v>
                </c:pt>
                <c:pt idx="11030">
                  <c:v>28.914480000000001</c:v>
                </c:pt>
                <c:pt idx="11031">
                  <c:v>28.917100000000001</c:v>
                </c:pt>
                <c:pt idx="11032">
                  <c:v>28.919730000000001</c:v>
                </c:pt>
                <c:pt idx="11033">
                  <c:v>28.922350000000002</c:v>
                </c:pt>
                <c:pt idx="11034">
                  <c:v>28.924969999999998</c:v>
                </c:pt>
                <c:pt idx="11035">
                  <c:v>28.927589999999999</c:v>
                </c:pt>
                <c:pt idx="11036">
                  <c:v>28.930209999999999</c:v>
                </c:pt>
                <c:pt idx="11037">
                  <c:v>28.932829999999999</c:v>
                </c:pt>
                <c:pt idx="11038">
                  <c:v>28.935459999999999</c:v>
                </c:pt>
                <c:pt idx="11039">
                  <c:v>28.938079999999999</c:v>
                </c:pt>
                <c:pt idx="11040">
                  <c:v>28.9407</c:v>
                </c:pt>
                <c:pt idx="11041">
                  <c:v>28.94332</c:v>
                </c:pt>
                <c:pt idx="11042">
                  <c:v>28.94594</c:v>
                </c:pt>
                <c:pt idx="11043">
                  <c:v>28.948560000000001</c:v>
                </c:pt>
                <c:pt idx="11044">
                  <c:v>28.951180000000001</c:v>
                </c:pt>
                <c:pt idx="11045">
                  <c:v>28.953800000000001</c:v>
                </c:pt>
                <c:pt idx="11046">
                  <c:v>28.956430000000001</c:v>
                </c:pt>
                <c:pt idx="11047">
                  <c:v>28.959050000000001</c:v>
                </c:pt>
                <c:pt idx="11048">
                  <c:v>28.961670000000002</c:v>
                </c:pt>
                <c:pt idx="11049">
                  <c:v>28.964289999999998</c:v>
                </c:pt>
                <c:pt idx="11050">
                  <c:v>28.966909999999999</c:v>
                </c:pt>
                <c:pt idx="11051">
                  <c:v>28.969529999999999</c:v>
                </c:pt>
                <c:pt idx="11052">
                  <c:v>28.972149999999999</c:v>
                </c:pt>
                <c:pt idx="11053">
                  <c:v>28.974779999999999</c:v>
                </c:pt>
                <c:pt idx="11054">
                  <c:v>28.977399999999999</c:v>
                </c:pt>
                <c:pt idx="11055">
                  <c:v>28.98002</c:v>
                </c:pt>
                <c:pt idx="11056">
                  <c:v>28.98264</c:v>
                </c:pt>
                <c:pt idx="11057">
                  <c:v>28.98526</c:v>
                </c:pt>
                <c:pt idx="11058">
                  <c:v>28.987880000000001</c:v>
                </c:pt>
                <c:pt idx="11059">
                  <c:v>28.99051</c:v>
                </c:pt>
                <c:pt idx="11060">
                  <c:v>28.993130000000001</c:v>
                </c:pt>
                <c:pt idx="11061">
                  <c:v>28.995750000000001</c:v>
                </c:pt>
                <c:pt idx="11062">
                  <c:v>28.998370000000001</c:v>
                </c:pt>
                <c:pt idx="11063">
                  <c:v>29.000990000000002</c:v>
                </c:pt>
                <c:pt idx="11064">
                  <c:v>29.003609999999998</c:v>
                </c:pt>
                <c:pt idx="11065">
                  <c:v>29.006229999999999</c:v>
                </c:pt>
                <c:pt idx="11066">
                  <c:v>29.008849999999999</c:v>
                </c:pt>
                <c:pt idx="11067">
                  <c:v>29.011479999999999</c:v>
                </c:pt>
                <c:pt idx="11068">
                  <c:v>29.014099999999999</c:v>
                </c:pt>
                <c:pt idx="11069">
                  <c:v>29.016719999999999</c:v>
                </c:pt>
                <c:pt idx="11070">
                  <c:v>29.01934</c:v>
                </c:pt>
                <c:pt idx="11071">
                  <c:v>29.02196</c:v>
                </c:pt>
                <c:pt idx="11072">
                  <c:v>29.02458</c:v>
                </c:pt>
                <c:pt idx="11073">
                  <c:v>29.027200000000001</c:v>
                </c:pt>
                <c:pt idx="11074">
                  <c:v>29.02983</c:v>
                </c:pt>
                <c:pt idx="11075">
                  <c:v>29.032450000000001</c:v>
                </c:pt>
                <c:pt idx="11076">
                  <c:v>29.035070000000001</c:v>
                </c:pt>
                <c:pt idx="11077">
                  <c:v>29.037690000000001</c:v>
                </c:pt>
                <c:pt idx="11078">
                  <c:v>29.040310000000002</c:v>
                </c:pt>
                <c:pt idx="11079">
                  <c:v>29.042929999999998</c:v>
                </c:pt>
                <c:pt idx="11080">
                  <c:v>29.045559999999998</c:v>
                </c:pt>
                <c:pt idx="11081">
                  <c:v>29.048179999999999</c:v>
                </c:pt>
                <c:pt idx="11082">
                  <c:v>29.050799999999999</c:v>
                </c:pt>
                <c:pt idx="11083">
                  <c:v>29.053419999999999</c:v>
                </c:pt>
                <c:pt idx="11084">
                  <c:v>29.056039999999999</c:v>
                </c:pt>
                <c:pt idx="11085">
                  <c:v>29.05866</c:v>
                </c:pt>
                <c:pt idx="11086">
                  <c:v>29.06128</c:v>
                </c:pt>
                <c:pt idx="11087">
                  <c:v>29.06391</c:v>
                </c:pt>
                <c:pt idx="11088">
                  <c:v>29.06653</c:v>
                </c:pt>
                <c:pt idx="11089">
                  <c:v>29.06915</c:v>
                </c:pt>
                <c:pt idx="11090">
                  <c:v>29.071770000000001</c:v>
                </c:pt>
                <c:pt idx="11091">
                  <c:v>29.074390000000001</c:v>
                </c:pt>
                <c:pt idx="11092">
                  <c:v>29.077010000000001</c:v>
                </c:pt>
                <c:pt idx="11093">
                  <c:v>29.079630000000002</c:v>
                </c:pt>
                <c:pt idx="11094">
                  <c:v>29.082249999999998</c:v>
                </c:pt>
                <c:pt idx="11095">
                  <c:v>29.084879999999998</c:v>
                </c:pt>
                <c:pt idx="11096">
                  <c:v>29.087499999999999</c:v>
                </c:pt>
                <c:pt idx="11097">
                  <c:v>29.090119999999999</c:v>
                </c:pt>
                <c:pt idx="11098">
                  <c:v>29.092739999999999</c:v>
                </c:pt>
                <c:pt idx="11099">
                  <c:v>29.095359999999999</c:v>
                </c:pt>
                <c:pt idx="11100">
                  <c:v>29.09798</c:v>
                </c:pt>
                <c:pt idx="11101">
                  <c:v>29.10061</c:v>
                </c:pt>
                <c:pt idx="11102">
                  <c:v>29.10323</c:v>
                </c:pt>
                <c:pt idx="11103">
                  <c:v>29.10585</c:v>
                </c:pt>
                <c:pt idx="11104">
                  <c:v>29.108470000000001</c:v>
                </c:pt>
                <c:pt idx="11105">
                  <c:v>29.111090000000001</c:v>
                </c:pt>
                <c:pt idx="11106">
                  <c:v>29.113710000000001</c:v>
                </c:pt>
                <c:pt idx="11107">
                  <c:v>29.116330000000001</c:v>
                </c:pt>
                <c:pt idx="11108">
                  <c:v>29.118960000000001</c:v>
                </c:pt>
                <c:pt idx="11109">
                  <c:v>29.121580000000002</c:v>
                </c:pt>
                <c:pt idx="11110">
                  <c:v>29.124199999999998</c:v>
                </c:pt>
                <c:pt idx="11111">
                  <c:v>29.126819999999999</c:v>
                </c:pt>
                <c:pt idx="11112">
                  <c:v>29.129439999999999</c:v>
                </c:pt>
                <c:pt idx="11113">
                  <c:v>29.132059999999999</c:v>
                </c:pt>
                <c:pt idx="11114">
                  <c:v>29.134679999999999</c:v>
                </c:pt>
                <c:pt idx="11115">
                  <c:v>29.137309999999999</c:v>
                </c:pt>
                <c:pt idx="11116">
                  <c:v>29.13993</c:v>
                </c:pt>
                <c:pt idx="11117">
                  <c:v>29.14255</c:v>
                </c:pt>
                <c:pt idx="11118">
                  <c:v>29.14517</c:v>
                </c:pt>
                <c:pt idx="11119">
                  <c:v>29.147790000000001</c:v>
                </c:pt>
                <c:pt idx="11120">
                  <c:v>29.150410000000001</c:v>
                </c:pt>
                <c:pt idx="11121">
                  <c:v>29.153030000000001</c:v>
                </c:pt>
                <c:pt idx="11122">
                  <c:v>29.155650000000001</c:v>
                </c:pt>
                <c:pt idx="11123">
                  <c:v>29.158280000000001</c:v>
                </c:pt>
                <c:pt idx="11124">
                  <c:v>29.160900000000002</c:v>
                </c:pt>
                <c:pt idx="11125">
                  <c:v>29.163519999999998</c:v>
                </c:pt>
                <c:pt idx="11126">
                  <c:v>29.166139999999999</c:v>
                </c:pt>
                <c:pt idx="11127">
                  <c:v>29.168759999999999</c:v>
                </c:pt>
                <c:pt idx="11128">
                  <c:v>29.171379999999999</c:v>
                </c:pt>
                <c:pt idx="11129">
                  <c:v>29.174009999999999</c:v>
                </c:pt>
                <c:pt idx="11130">
                  <c:v>29.176629999999999</c:v>
                </c:pt>
                <c:pt idx="11131">
                  <c:v>29.17925</c:v>
                </c:pt>
                <c:pt idx="11132">
                  <c:v>29.18187</c:v>
                </c:pt>
                <c:pt idx="11133">
                  <c:v>29.18449</c:v>
                </c:pt>
                <c:pt idx="11134">
                  <c:v>29.187110000000001</c:v>
                </c:pt>
                <c:pt idx="11135">
                  <c:v>29.189730000000001</c:v>
                </c:pt>
                <c:pt idx="11136">
                  <c:v>29.192360000000001</c:v>
                </c:pt>
                <c:pt idx="11137">
                  <c:v>29.194980000000001</c:v>
                </c:pt>
                <c:pt idx="11138">
                  <c:v>29.197600000000001</c:v>
                </c:pt>
                <c:pt idx="11139">
                  <c:v>29.200220000000002</c:v>
                </c:pt>
                <c:pt idx="11140">
                  <c:v>29.202839999999998</c:v>
                </c:pt>
                <c:pt idx="11141">
                  <c:v>29.205459999999999</c:v>
                </c:pt>
                <c:pt idx="11142">
                  <c:v>29.208079999999999</c:v>
                </c:pt>
                <c:pt idx="11143">
                  <c:v>29.210699999999999</c:v>
                </c:pt>
                <c:pt idx="11144">
                  <c:v>29.213329999999999</c:v>
                </c:pt>
                <c:pt idx="11145">
                  <c:v>29.215949999999999</c:v>
                </c:pt>
                <c:pt idx="11146">
                  <c:v>29.21857</c:v>
                </c:pt>
                <c:pt idx="11147">
                  <c:v>29.22119</c:v>
                </c:pt>
                <c:pt idx="11148">
                  <c:v>29.22381</c:v>
                </c:pt>
                <c:pt idx="11149">
                  <c:v>29.226430000000001</c:v>
                </c:pt>
                <c:pt idx="11150">
                  <c:v>29.22906</c:v>
                </c:pt>
                <c:pt idx="11151">
                  <c:v>29.231680000000001</c:v>
                </c:pt>
                <c:pt idx="11152">
                  <c:v>29.234300000000001</c:v>
                </c:pt>
                <c:pt idx="11153">
                  <c:v>29.236920000000001</c:v>
                </c:pt>
                <c:pt idx="11154">
                  <c:v>29.239540000000002</c:v>
                </c:pt>
                <c:pt idx="11155">
                  <c:v>29.242159999999998</c:v>
                </c:pt>
                <c:pt idx="11156">
                  <c:v>29.244789999999998</c:v>
                </c:pt>
                <c:pt idx="11157">
                  <c:v>29.247409999999999</c:v>
                </c:pt>
                <c:pt idx="11158">
                  <c:v>29.250029999999999</c:v>
                </c:pt>
                <c:pt idx="11159">
                  <c:v>29.252649999999999</c:v>
                </c:pt>
                <c:pt idx="11160">
                  <c:v>29.255269999999999</c:v>
                </c:pt>
                <c:pt idx="11161">
                  <c:v>29.25789</c:v>
                </c:pt>
                <c:pt idx="11162">
                  <c:v>29.26051</c:v>
                </c:pt>
                <c:pt idx="11163">
                  <c:v>29.26313</c:v>
                </c:pt>
                <c:pt idx="11164">
                  <c:v>29.26576</c:v>
                </c:pt>
                <c:pt idx="11165">
                  <c:v>29.268380000000001</c:v>
                </c:pt>
                <c:pt idx="11166">
                  <c:v>29.271000000000001</c:v>
                </c:pt>
                <c:pt idx="11167">
                  <c:v>29.273620000000001</c:v>
                </c:pt>
                <c:pt idx="11168">
                  <c:v>29.276240000000001</c:v>
                </c:pt>
                <c:pt idx="11169">
                  <c:v>29.278860000000002</c:v>
                </c:pt>
                <c:pt idx="11170">
                  <c:v>29.281479999999998</c:v>
                </c:pt>
                <c:pt idx="11171">
                  <c:v>29.284109999999998</c:v>
                </c:pt>
                <c:pt idx="11172">
                  <c:v>29.286729999999999</c:v>
                </c:pt>
                <c:pt idx="11173">
                  <c:v>29.289349999999999</c:v>
                </c:pt>
                <c:pt idx="11174">
                  <c:v>29.291969999999999</c:v>
                </c:pt>
                <c:pt idx="11175">
                  <c:v>29.294589999999999</c:v>
                </c:pt>
                <c:pt idx="11176">
                  <c:v>29.29721</c:v>
                </c:pt>
                <c:pt idx="11177">
                  <c:v>29.29984</c:v>
                </c:pt>
                <c:pt idx="11178">
                  <c:v>29.30246</c:v>
                </c:pt>
                <c:pt idx="11179">
                  <c:v>29.30508</c:v>
                </c:pt>
                <c:pt idx="11180">
                  <c:v>29.307700000000001</c:v>
                </c:pt>
                <c:pt idx="11181">
                  <c:v>29.310320000000001</c:v>
                </c:pt>
                <c:pt idx="11182">
                  <c:v>29.312940000000001</c:v>
                </c:pt>
                <c:pt idx="11183">
                  <c:v>29.315560000000001</c:v>
                </c:pt>
                <c:pt idx="11184">
                  <c:v>29.318180000000002</c:v>
                </c:pt>
                <c:pt idx="11185">
                  <c:v>29.320810000000002</c:v>
                </c:pt>
                <c:pt idx="11186">
                  <c:v>29.323429999999998</c:v>
                </c:pt>
                <c:pt idx="11187">
                  <c:v>29.326049999999999</c:v>
                </c:pt>
                <c:pt idx="11188">
                  <c:v>29.328669999999999</c:v>
                </c:pt>
                <c:pt idx="11189">
                  <c:v>29.331289999999999</c:v>
                </c:pt>
                <c:pt idx="11190">
                  <c:v>29.333909999999999</c:v>
                </c:pt>
                <c:pt idx="11191">
                  <c:v>29.33653</c:v>
                </c:pt>
                <c:pt idx="11192">
                  <c:v>29.33916</c:v>
                </c:pt>
                <c:pt idx="11193">
                  <c:v>29.34178</c:v>
                </c:pt>
                <c:pt idx="11194">
                  <c:v>29.3444</c:v>
                </c:pt>
                <c:pt idx="11195">
                  <c:v>29.347020000000001</c:v>
                </c:pt>
                <c:pt idx="11196">
                  <c:v>29.349640000000001</c:v>
                </c:pt>
                <c:pt idx="11197">
                  <c:v>29.352260000000001</c:v>
                </c:pt>
                <c:pt idx="11198">
                  <c:v>29.354890000000001</c:v>
                </c:pt>
                <c:pt idx="11199">
                  <c:v>29.357510000000001</c:v>
                </c:pt>
                <c:pt idx="11200">
                  <c:v>29.360130000000002</c:v>
                </c:pt>
                <c:pt idx="11201">
                  <c:v>29.362749999999998</c:v>
                </c:pt>
                <c:pt idx="11202">
                  <c:v>29.365369999999999</c:v>
                </c:pt>
                <c:pt idx="11203">
                  <c:v>29.367989999999999</c:v>
                </c:pt>
                <c:pt idx="11204">
                  <c:v>29.370609999999999</c:v>
                </c:pt>
                <c:pt idx="11205">
                  <c:v>29.373239999999999</c:v>
                </c:pt>
                <c:pt idx="11206">
                  <c:v>29.375859999999999</c:v>
                </c:pt>
                <c:pt idx="11207">
                  <c:v>29.37848</c:v>
                </c:pt>
                <c:pt idx="11208">
                  <c:v>29.3811</c:v>
                </c:pt>
                <c:pt idx="11209">
                  <c:v>29.38372</c:v>
                </c:pt>
                <c:pt idx="11210">
                  <c:v>29.386340000000001</c:v>
                </c:pt>
                <c:pt idx="11211">
                  <c:v>29.388960000000001</c:v>
                </c:pt>
                <c:pt idx="11212">
                  <c:v>29.391580000000001</c:v>
                </c:pt>
                <c:pt idx="11213">
                  <c:v>29.394210000000001</c:v>
                </c:pt>
                <c:pt idx="11214">
                  <c:v>29.396830000000001</c:v>
                </c:pt>
                <c:pt idx="11215">
                  <c:v>29.399450000000002</c:v>
                </c:pt>
                <c:pt idx="11216">
                  <c:v>29.402069999999998</c:v>
                </c:pt>
                <c:pt idx="11217">
                  <c:v>29.404689999999999</c:v>
                </c:pt>
                <c:pt idx="11218">
                  <c:v>29.407309999999999</c:v>
                </c:pt>
                <c:pt idx="11219">
                  <c:v>29.409929999999999</c:v>
                </c:pt>
                <c:pt idx="11220">
                  <c:v>29.412559999999999</c:v>
                </c:pt>
                <c:pt idx="11221">
                  <c:v>29.415179999999999</c:v>
                </c:pt>
                <c:pt idx="11222">
                  <c:v>29.4178</c:v>
                </c:pt>
                <c:pt idx="11223">
                  <c:v>29.42042</c:v>
                </c:pt>
                <c:pt idx="11224">
                  <c:v>29.42304</c:v>
                </c:pt>
                <c:pt idx="11225">
                  <c:v>29.425660000000001</c:v>
                </c:pt>
                <c:pt idx="11226">
                  <c:v>29.428290000000001</c:v>
                </c:pt>
                <c:pt idx="11227">
                  <c:v>29.430910000000001</c:v>
                </c:pt>
                <c:pt idx="11228">
                  <c:v>29.433530000000001</c:v>
                </c:pt>
                <c:pt idx="11229">
                  <c:v>29.436150000000001</c:v>
                </c:pt>
                <c:pt idx="11230">
                  <c:v>29.438770000000002</c:v>
                </c:pt>
                <c:pt idx="11231">
                  <c:v>29.441389999999998</c:v>
                </c:pt>
                <c:pt idx="11232">
                  <c:v>29.444009999999999</c:v>
                </c:pt>
                <c:pt idx="11233">
                  <c:v>29.446639999999999</c:v>
                </c:pt>
                <c:pt idx="11234">
                  <c:v>29.449259999999999</c:v>
                </c:pt>
                <c:pt idx="11235">
                  <c:v>29.451879999999999</c:v>
                </c:pt>
                <c:pt idx="11236">
                  <c:v>29.454499999999999</c:v>
                </c:pt>
                <c:pt idx="11237">
                  <c:v>29.45712</c:v>
                </c:pt>
                <c:pt idx="11238">
                  <c:v>29.45974</c:v>
                </c:pt>
                <c:pt idx="11239">
                  <c:v>29.46236</c:v>
                </c:pt>
                <c:pt idx="11240">
                  <c:v>29.464980000000001</c:v>
                </c:pt>
                <c:pt idx="11241">
                  <c:v>29.467610000000001</c:v>
                </c:pt>
                <c:pt idx="11242">
                  <c:v>29.470230000000001</c:v>
                </c:pt>
                <c:pt idx="11243">
                  <c:v>29.472850000000001</c:v>
                </c:pt>
                <c:pt idx="11244">
                  <c:v>29.475470000000001</c:v>
                </c:pt>
                <c:pt idx="11245">
                  <c:v>29.478090000000002</c:v>
                </c:pt>
                <c:pt idx="11246">
                  <c:v>29.480709999999998</c:v>
                </c:pt>
                <c:pt idx="11247">
                  <c:v>29.483339999999998</c:v>
                </c:pt>
                <c:pt idx="11248">
                  <c:v>29.485959999999999</c:v>
                </c:pt>
                <c:pt idx="11249">
                  <c:v>29.488579999999999</c:v>
                </c:pt>
                <c:pt idx="11250">
                  <c:v>29.491199999999999</c:v>
                </c:pt>
                <c:pt idx="11251">
                  <c:v>29.493819999999999</c:v>
                </c:pt>
                <c:pt idx="11252">
                  <c:v>29.49644</c:v>
                </c:pt>
                <c:pt idx="11253">
                  <c:v>29.49906</c:v>
                </c:pt>
                <c:pt idx="11254">
                  <c:v>29.50169</c:v>
                </c:pt>
                <c:pt idx="11255">
                  <c:v>29.50431</c:v>
                </c:pt>
                <c:pt idx="11256">
                  <c:v>29.506930000000001</c:v>
                </c:pt>
                <c:pt idx="11257">
                  <c:v>29.509550000000001</c:v>
                </c:pt>
                <c:pt idx="11258">
                  <c:v>29.512170000000001</c:v>
                </c:pt>
                <c:pt idx="11259">
                  <c:v>29.514790000000001</c:v>
                </c:pt>
                <c:pt idx="11260">
                  <c:v>29.517410000000002</c:v>
                </c:pt>
                <c:pt idx="11261">
                  <c:v>29.520029999999998</c:v>
                </c:pt>
                <c:pt idx="11262">
                  <c:v>29.522659999999998</c:v>
                </c:pt>
                <c:pt idx="11263">
                  <c:v>29.525279999999999</c:v>
                </c:pt>
                <c:pt idx="11264">
                  <c:v>29.527899999999999</c:v>
                </c:pt>
                <c:pt idx="11265">
                  <c:v>29.530519999999999</c:v>
                </c:pt>
                <c:pt idx="11266">
                  <c:v>29.53314</c:v>
                </c:pt>
                <c:pt idx="11267">
                  <c:v>29.53576</c:v>
                </c:pt>
                <c:pt idx="11268">
                  <c:v>29.53839</c:v>
                </c:pt>
                <c:pt idx="11269">
                  <c:v>29.54101</c:v>
                </c:pt>
                <c:pt idx="11270">
                  <c:v>29.54363</c:v>
                </c:pt>
                <c:pt idx="11271">
                  <c:v>29.546250000000001</c:v>
                </c:pt>
                <c:pt idx="11272">
                  <c:v>29.548870000000001</c:v>
                </c:pt>
                <c:pt idx="11273">
                  <c:v>29.551490000000001</c:v>
                </c:pt>
                <c:pt idx="11274">
                  <c:v>29.554120000000001</c:v>
                </c:pt>
                <c:pt idx="11275">
                  <c:v>29.556740000000001</c:v>
                </c:pt>
                <c:pt idx="11276">
                  <c:v>29.559360000000002</c:v>
                </c:pt>
                <c:pt idx="11277">
                  <c:v>29.561979999999998</c:v>
                </c:pt>
                <c:pt idx="11278">
                  <c:v>29.564599999999999</c:v>
                </c:pt>
                <c:pt idx="11279">
                  <c:v>29.567219999999999</c:v>
                </c:pt>
                <c:pt idx="11280">
                  <c:v>29.569839999999999</c:v>
                </c:pt>
                <c:pt idx="11281">
                  <c:v>29.57246</c:v>
                </c:pt>
                <c:pt idx="11282">
                  <c:v>29.575089999999999</c:v>
                </c:pt>
                <c:pt idx="11283">
                  <c:v>29.57771</c:v>
                </c:pt>
                <c:pt idx="11284">
                  <c:v>29.58033</c:v>
                </c:pt>
                <c:pt idx="11285">
                  <c:v>29.58295</c:v>
                </c:pt>
                <c:pt idx="11286">
                  <c:v>29.585570000000001</c:v>
                </c:pt>
                <c:pt idx="11287">
                  <c:v>29.588190000000001</c:v>
                </c:pt>
                <c:pt idx="11288">
                  <c:v>29.590810000000001</c:v>
                </c:pt>
                <c:pt idx="11289">
                  <c:v>29.593440000000001</c:v>
                </c:pt>
                <c:pt idx="11290">
                  <c:v>29.596060000000001</c:v>
                </c:pt>
                <c:pt idx="11291">
                  <c:v>29.598680000000002</c:v>
                </c:pt>
                <c:pt idx="11292">
                  <c:v>29.601299999999998</c:v>
                </c:pt>
                <c:pt idx="11293">
                  <c:v>29.603919999999999</c:v>
                </c:pt>
                <c:pt idx="11294">
                  <c:v>29.606539999999999</c:v>
                </c:pt>
                <c:pt idx="11295">
                  <c:v>29.609169999999999</c:v>
                </c:pt>
                <c:pt idx="11296">
                  <c:v>29.611789999999999</c:v>
                </c:pt>
                <c:pt idx="11297">
                  <c:v>29.614409999999999</c:v>
                </c:pt>
                <c:pt idx="11298">
                  <c:v>29.61703</c:v>
                </c:pt>
                <c:pt idx="11299">
                  <c:v>29.61965</c:v>
                </c:pt>
                <c:pt idx="11300">
                  <c:v>29.62227</c:v>
                </c:pt>
                <c:pt idx="11301">
                  <c:v>29.624890000000001</c:v>
                </c:pt>
                <c:pt idx="11302">
                  <c:v>29.627510000000001</c:v>
                </c:pt>
                <c:pt idx="11303">
                  <c:v>29.630140000000001</c:v>
                </c:pt>
                <c:pt idx="11304">
                  <c:v>29.632760000000001</c:v>
                </c:pt>
                <c:pt idx="11305">
                  <c:v>29.635380000000001</c:v>
                </c:pt>
                <c:pt idx="11306">
                  <c:v>29.638000000000002</c:v>
                </c:pt>
                <c:pt idx="11307">
                  <c:v>29.640619999999998</c:v>
                </c:pt>
                <c:pt idx="11308">
                  <c:v>29.643239999999999</c:v>
                </c:pt>
                <c:pt idx="11309">
                  <c:v>29.645859999999999</c:v>
                </c:pt>
                <c:pt idx="11310">
                  <c:v>29.648489999999999</c:v>
                </c:pt>
                <c:pt idx="11311">
                  <c:v>29.651109999999999</c:v>
                </c:pt>
                <c:pt idx="11312">
                  <c:v>29.653729999999999</c:v>
                </c:pt>
                <c:pt idx="11313">
                  <c:v>29.65635</c:v>
                </c:pt>
                <c:pt idx="11314">
                  <c:v>29.65897</c:v>
                </c:pt>
                <c:pt idx="11315">
                  <c:v>29.66159</c:v>
                </c:pt>
                <c:pt idx="11316">
                  <c:v>29.66422</c:v>
                </c:pt>
                <c:pt idx="11317">
                  <c:v>29.666840000000001</c:v>
                </c:pt>
                <c:pt idx="11318">
                  <c:v>29.669460000000001</c:v>
                </c:pt>
                <c:pt idx="11319">
                  <c:v>29.672080000000001</c:v>
                </c:pt>
                <c:pt idx="11320">
                  <c:v>29.674700000000001</c:v>
                </c:pt>
                <c:pt idx="11321">
                  <c:v>29.677320000000002</c:v>
                </c:pt>
                <c:pt idx="11322">
                  <c:v>29.679939999999998</c:v>
                </c:pt>
                <c:pt idx="11323">
                  <c:v>29.682569999999998</c:v>
                </c:pt>
                <c:pt idx="11324">
                  <c:v>29.685189999999999</c:v>
                </c:pt>
                <c:pt idx="11325">
                  <c:v>29.687809999999999</c:v>
                </c:pt>
                <c:pt idx="11326">
                  <c:v>29.690429999999999</c:v>
                </c:pt>
                <c:pt idx="11327">
                  <c:v>29.693049999999999</c:v>
                </c:pt>
                <c:pt idx="11328">
                  <c:v>29.69567</c:v>
                </c:pt>
                <c:pt idx="11329">
                  <c:v>29.69829</c:v>
                </c:pt>
                <c:pt idx="11330">
                  <c:v>29.70091</c:v>
                </c:pt>
                <c:pt idx="11331">
                  <c:v>29.70354</c:v>
                </c:pt>
                <c:pt idx="11332">
                  <c:v>29.706160000000001</c:v>
                </c:pt>
                <c:pt idx="11333">
                  <c:v>29.708780000000001</c:v>
                </c:pt>
                <c:pt idx="11334">
                  <c:v>29.711400000000001</c:v>
                </c:pt>
                <c:pt idx="11335">
                  <c:v>29.714020000000001</c:v>
                </c:pt>
                <c:pt idx="11336">
                  <c:v>29.716640000000002</c:v>
                </c:pt>
                <c:pt idx="11337">
                  <c:v>29.719259999999998</c:v>
                </c:pt>
                <c:pt idx="11338">
                  <c:v>29.721889999999998</c:v>
                </c:pt>
                <c:pt idx="11339">
                  <c:v>29.724509999999999</c:v>
                </c:pt>
                <c:pt idx="11340">
                  <c:v>29.727129999999999</c:v>
                </c:pt>
                <c:pt idx="11341">
                  <c:v>29.729749999999999</c:v>
                </c:pt>
                <c:pt idx="11342">
                  <c:v>29.73237</c:v>
                </c:pt>
                <c:pt idx="11343">
                  <c:v>29.73499</c:v>
                </c:pt>
                <c:pt idx="11344">
                  <c:v>29.73762</c:v>
                </c:pt>
                <c:pt idx="11345">
                  <c:v>29.74024</c:v>
                </c:pt>
                <c:pt idx="11346">
                  <c:v>29.74286</c:v>
                </c:pt>
                <c:pt idx="11347">
                  <c:v>29.745480000000001</c:v>
                </c:pt>
                <c:pt idx="11348">
                  <c:v>29.748100000000001</c:v>
                </c:pt>
                <c:pt idx="11349">
                  <c:v>29.750720000000001</c:v>
                </c:pt>
                <c:pt idx="11350">
                  <c:v>29.753340000000001</c:v>
                </c:pt>
                <c:pt idx="11351">
                  <c:v>29.755970000000001</c:v>
                </c:pt>
                <c:pt idx="11352">
                  <c:v>29.758590000000002</c:v>
                </c:pt>
                <c:pt idx="11353">
                  <c:v>29.761209999999998</c:v>
                </c:pt>
                <c:pt idx="11354">
                  <c:v>29.763829999999999</c:v>
                </c:pt>
                <c:pt idx="11355">
                  <c:v>29.766449999999999</c:v>
                </c:pt>
                <c:pt idx="11356">
                  <c:v>29.769069999999999</c:v>
                </c:pt>
                <c:pt idx="11357">
                  <c:v>29.77169</c:v>
                </c:pt>
                <c:pt idx="11358">
                  <c:v>29.77431</c:v>
                </c:pt>
                <c:pt idx="11359">
                  <c:v>29.77694</c:v>
                </c:pt>
                <c:pt idx="11360">
                  <c:v>29.77956</c:v>
                </c:pt>
                <c:pt idx="11361">
                  <c:v>29.78218</c:v>
                </c:pt>
                <c:pt idx="11362">
                  <c:v>29.784800000000001</c:v>
                </c:pt>
                <c:pt idx="11363">
                  <c:v>29.787420000000001</c:v>
                </c:pt>
                <c:pt idx="11364">
                  <c:v>29.790040000000001</c:v>
                </c:pt>
                <c:pt idx="11365">
                  <c:v>29.792670000000001</c:v>
                </c:pt>
                <c:pt idx="11366">
                  <c:v>29.795290000000001</c:v>
                </c:pt>
                <c:pt idx="11367">
                  <c:v>29.797910000000002</c:v>
                </c:pt>
                <c:pt idx="11368">
                  <c:v>29.800529999999998</c:v>
                </c:pt>
                <c:pt idx="11369">
                  <c:v>29.803149999999999</c:v>
                </c:pt>
                <c:pt idx="11370">
                  <c:v>29.805769999999999</c:v>
                </c:pt>
                <c:pt idx="11371">
                  <c:v>29.808389999999999</c:v>
                </c:pt>
                <c:pt idx="11372">
                  <c:v>29.811019999999999</c:v>
                </c:pt>
                <c:pt idx="11373">
                  <c:v>29.813639999999999</c:v>
                </c:pt>
                <c:pt idx="11374">
                  <c:v>29.81626</c:v>
                </c:pt>
                <c:pt idx="11375">
                  <c:v>29.81888</c:v>
                </c:pt>
                <c:pt idx="11376">
                  <c:v>29.8215</c:v>
                </c:pt>
                <c:pt idx="11377">
                  <c:v>29.824120000000001</c:v>
                </c:pt>
                <c:pt idx="11378">
                  <c:v>29.826740000000001</c:v>
                </c:pt>
                <c:pt idx="11379">
                  <c:v>29.829360000000001</c:v>
                </c:pt>
                <c:pt idx="11380">
                  <c:v>29.831990000000001</c:v>
                </c:pt>
                <c:pt idx="11381">
                  <c:v>29.834610000000001</c:v>
                </c:pt>
                <c:pt idx="11382">
                  <c:v>29.837230000000002</c:v>
                </c:pt>
                <c:pt idx="11383">
                  <c:v>29.839849999999998</c:v>
                </c:pt>
                <c:pt idx="11384">
                  <c:v>29.842469999999999</c:v>
                </c:pt>
                <c:pt idx="11385">
                  <c:v>29.845089999999999</c:v>
                </c:pt>
                <c:pt idx="11386">
                  <c:v>29.847719999999999</c:v>
                </c:pt>
                <c:pt idx="11387">
                  <c:v>29.850339999999999</c:v>
                </c:pt>
                <c:pt idx="11388">
                  <c:v>29.852959999999999</c:v>
                </c:pt>
                <c:pt idx="11389">
                  <c:v>29.85558</c:v>
                </c:pt>
                <c:pt idx="11390">
                  <c:v>29.8582</c:v>
                </c:pt>
                <c:pt idx="11391">
                  <c:v>29.86082</c:v>
                </c:pt>
                <c:pt idx="11392">
                  <c:v>29.863440000000001</c:v>
                </c:pt>
                <c:pt idx="11393">
                  <c:v>29.866070000000001</c:v>
                </c:pt>
                <c:pt idx="11394">
                  <c:v>29.868690000000001</c:v>
                </c:pt>
                <c:pt idx="11395">
                  <c:v>29.871310000000001</c:v>
                </c:pt>
                <c:pt idx="11396">
                  <c:v>29.873930000000001</c:v>
                </c:pt>
                <c:pt idx="11397">
                  <c:v>29.876550000000002</c:v>
                </c:pt>
                <c:pt idx="11398">
                  <c:v>29.879169999999998</c:v>
                </c:pt>
                <c:pt idx="11399">
                  <c:v>29.881789999999999</c:v>
                </c:pt>
                <c:pt idx="11400">
                  <c:v>29.884419999999999</c:v>
                </c:pt>
                <c:pt idx="11401">
                  <c:v>29.887039999999999</c:v>
                </c:pt>
                <c:pt idx="11402">
                  <c:v>29.889659999999999</c:v>
                </c:pt>
                <c:pt idx="11403">
                  <c:v>29.89228</c:v>
                </c:pt>
                <c:pt idx="11404">
                  <c:v>29.8949</c:v>
                </c:pt>
                <c:pt idx="11405">
                  <c:v>29.89752</c:v>
                </c:pt>
                <c:pt idx="11406">
                  <c:v>29.90014</c:v>
                </c:pt>
                <c:pt idx="11407">
                  <c:v>29.90277</c:v>
                </c:pt>
                <c:pt idx="11408">
                  <c:v>29.905390000000001</c:v>
                </c:pt>
                <c:pt idx="11409">
                  <c:v>29.908010000000001</c:v>
                </c:pt>
                <c:pt idx="11410">
                  <c:v>29.910630000000001</c:v>
                </c:pt>
                <c:pt idx="11411">
                  <c:v>29.913250000000001</c:v>
                </c:pt>
                <c:pt idx="11412">
                  <c:v>29.915870000000002</c:v>
                </c:pt>
                <c:pt idx="11413">
                  <c:v>29.918500000000002</c:v>
                </c:pt>
                <c:pt idx="11414">
                  <c:v>29.921119999999998</c:v>
                </c:pt>
                <c:pt idx="11415">
                  <c:v>29.923739999999999</c:v>
                </c:pt>
                <c:pt idx="11416">
                  <c:v>29.926359999999999</c:v>
                </c:pt>
                <c:pt idx="11417">
                  <c:v>29.928979999999999</c:v>
                </c:pt>
                <c:pt idx="11418">
                  <c:v>29.9316</c:v>
                </c:pt>
                <c:pt idx="11419">
                  <c:v>29.93422</c:v>
                </c:pt>
                <c:pt idx="11420">
                  <c:v>29.93684</c:v>
                </c:pt>
                <c:pt idx="11421">
                  <c:v>29.93947</c:v>
                </c:pt>
                <c:pt idx="11422">
                  <c:v>29.94209</c:v>
                </c:pt>
                <c:pt idx="11423">
                  <c:v>29.944710000000001</c:v>
                </c:pt>
                <c:pt idx="11424">
                  <c:v>29.947330000000001</c:v>
                </c:pt>
                <c:pt idx="11425">
                  <c:v>29.949950000000001</c:v>
                </c:pt>
                <c:pt idx="11426">
                  <c:v>29.952570000000001</c:v>
                </c:pt>
                <c:pt idx="11427">
                  <c:v>29.955190000000002</c:v>
                </c:pt>
                <c:pt idx="11428">
                  <c:v>29.957820000000002</c:v>
                </c:pt>
                <c:pt idx="11429">
                  <c:v>29.960439999999998</c:v>
                </c:pt>
                <c:pt idx="11430">
                  <c:v>29.963059999999999</c:v>
                </c:pt>
                <c:pt idx="11431">
                  <c:v>29.965679999999999</c:v>
                </c:pt>
                <c:pt idx="11432">
                  <c:v>29.968299999999999</c:v>
                </c:pt>
                <c:pt idx="11433">
                  <c:v>29.97092</c:v>
                </c:pt>
                <c:pt idx="11434">
                  <c:v>29.973549999999999</c:v>
                </c:pt>
                <c:pt idx="11435">
                  <c:v>29.97617</c:v>
                </c:pt>
                <c:pt idx="11436">
                  <c:v>29.97879</c:v>
                </c:pt>
                <c:pt idx="11437">
                  <c:v>29.98141</c:v>
                </c:pt>
                <c:pt idx="11438">
                  <c:v>29.984030000000001</c:v>
                </c:pt>
                <c:pt idx="11439">
                  <c:v>29.986650000000001</c:v>
                </c:pt>
                <c:pt idx="11440">
                  <c:v>29.989270000000001</c:v>
                </c:pt>
                <c:pt idx="11441">
                  <c:v>29.991900000000001</c:v>
                </c:pt>
                <c:pt idx="11442">
                  <c:v>29.994520000000001</c:v>
                </c:pt>
                <c:pt idx="11443">
                  <c:v>29.997140000000002</c:v>
                </c:pt>
                <c:pt idx="11444">
                  <c:v>29.999759999999998</c:v>
                </c:pt>
                <c:pt idx="11445">
                  <c:v>30.002379999999999</c:v>
                </c:pt>
                <c:pt idx="11446">
                  <c:v>30.004999999999999</c:v>
                </c:pt>
                <c:pt idx="11447">
                  <c:v>30.007619999999999</c:v>
                </c:pt>
                <c:pt idx="11448">
                  <c:v>30.01024</c:v>
                </c:pt>
                <c:pt idx="11449">
                  <c:v>30.012869999999999</c:v>
                </c:pt>
                <c:pt idx="11450">
                  <c:v>30.01549</c:v>
                </c:pt>
                <c:pt idx="11451">
                  <c:v>30.01811</c:v>
                </c:pt>
                <c:pt idx="11452">
                  <c:v>30.02073</c:v>
                </c:pt>
                <c:pt idx="11453">
                  <c:v>30.023350000000001</c:v>
                </c:pt>
                <c:pt idx="11454">
                  <c:v>30.025970000000001</c:v>
                </c:pt>
                <c:pt idx="11455">
                  <c:v>30.028590000000001</c:v>
                </c:pt>
                <c:pt idx="11456">
                  <c:v>30.031220000000001</c:v>
                </c:pt>
                <c:pt idx="11457">
                  <c:v>30.033840000000001</c:v>
                </c:pt>
                <c:pt idx="11458">
                  <c:v>30.036460000000002</c:v>
                </c:pt>
                <c:pt idx="11459">
                  <c:v>30.039079999999998</c:v>
                </c:pt>
                <c:pt idx="11460">
                  <c:v>30.041699999999999</c:v>
                </c:pt>
                <c:pt idx="11461">
                  <c:v>30.044319999999999</c:v>
                </c:pt>
                <c:pt idx="11462">
                  <c:v>30.046949999999999</c:v>
                </c:pt>
                <c:pt idx="11463">
                  <c:v>30.049569999999999</c:v>
                </c:pt>
                <c:pt idx="11464">
                  <c:v>30.05219</c:v>
                </c:pt>
                <c:pt idx="11465">
                  <c:v>30.05481</c:v>
                </c:pt>
                <c:pt idx="11466">
                  <c:v>30.05743</c:v>
                </c:pt>
                <c:pt idx="11467">
                  <c:v>30.06005</c:v>
                </c:pt>
                <c:pt idx="11468">
                  <c:v>30.062670000000001</c:v>
                </c:pt>
                <c:pt idx="11469">
                  <c:v>30.065290000000001</c:v>
                </c:pt>
                <c:pt idx="11470">
                  <c:v>30.067920000000001</c:v>
                </c:pt>
                <c:pt idx="11471">
                  <c:v>30.070540000000001</c:v>
                </c:pt>
                <c:pt idx="11472">
                  <c:v>30.073160000000001</c:v>
                </c:pt>
                <c:pt idx="11473">
                  <c:v>30.075780000000002</c:v>
                </c:pt>
                <c:pt idx="11474">
                  <c:v>30.078399999999998</c:v>
                </c:pt>
                <c:pt idx="11475">
                  <c:v>30.081019999999999</c:v>
                </c:pt>
                <c:pt idx="11476">
                  <c:v>30.083639999999999</c:v>
                </c:pt>
                <c:pt idx="11477">
                  <c:v>30.086269999999999</c:v>
                </c:pt>
                <c:pt idx="11478">
                  <c:v>30.088889999999999</c:v>
                </c:pt>
                <c:pt idx="11479">
                  <c:v>30.09151</c:v>
                </c:pt>
                <c:pt idx="11480">
                  <c:v>30.09413</c:v>
                </c:pt>
                <c:pt idx="11481">
                  <c:v>30.09675</c:v>
                </c:pt>
                <c:pt idx="11482">
                  <c:v>30.09937</c:v>
                </c:pt>
                <c:pt idx="11483">
                  <c:v>30.102</c:v>
                </c:pt>
                <c:pt idx="11484">
                  <c:v>30.104620000000001</c:v>
                </c:pt>
                <c:pt idx="11485">
                  <c:v>30.107240000000001</c:v>
                </c:pt>
                <c:pt idx="11486">
                  <c:v>30.109860000000001</c:v>
                </c:pt>
                <c:pt idx="11487">
                  <c:v>30.112480000000001</c:v>
                </c:pt>
                <c:pt idx="11488">
                  <c:v>30.115100000000002</c:v>
                </c:pt>
                <c:pt idx="11489">
                  <c:v>30.117719999999998</c:v>
                </c:pt>
                <c:pt idx="11490">
                  <c:v>30.120349999999998</c:v>
                </c:pt>
                <c:pt idx="11491">
                  <c:v>30.122969999999999</c:v>
                </c:pt>
                <c:pt idx="11492">
                  <c:v>30.125589999999999</c:v>
                </c:pt>
                <c:pt idx="11493">
                  <c:v>30.128209999999999</c:v>
                </c:pt>
                <c:pt idx="11494">
                  <c:v>30.13083</c:v>
                </c:pt>
                <c:pt idx="11495">
                  <c:v>30.13345</c:v>
                </c:pt>
                <c:pt idx="11496">
                  <c:v>30.13607</c:v>
                </c:pt>
                <c:pt idx="11497">
                  <c:v>30.13869</c:v>
                </c:pt>
                <c:pt idx="11498">
                  <c:v>30.14132</c:v>
                </c:pt>
                <c:pt idx="11499">
                  <c:v>30.143940000000001</c:v>
                </c:pt>
                <c:pt idx="11500">
                  <c:v>30.146560000000001</c:v>
                </c:pt>
                <c:pt idx="11501">
                  <c:v>30.149180000000001</c:v>
                </c:pt>
                <c:pt idx="11502">
                  <c:v>30.151800000000001</c:v>
                </c:pt>
                <c:pt idx="11503">
                  <c:v>30.154419999999998</c:v>
                </c:pt>
                <c:pt idx="11504">
                  <c:v>30.157050000000002</c:v>
                </c:pt>
                <c:pt idx="11505">
                  <c:v>30.159669999999998</c:v>
                </c:pt>
                <c:pt idx="11506">
                  <c:v>30.162289999999999</c:v>
                </c:pt>
                <c:pt idx="11507">
                  <c:v>30.164909999999999</c:v>
                </c:pt>
                <c:pt idx="11508">
                  <c:v>30.167529999999999</c:v>
                </c:pt>
                <c:pt idx="11509">
                  <c:v>30.17015</c:v>
                </c:pt>
                <c:pt idx="11510">
                  <c:v>30.17277</c:v>
                </c:pt>
                <c:pt idx="11511">
                  <c:v>30.1754</c:v>
                </c:pt>
                <c:pt idx="11512">
                  <c:v>30.17802</c:v>
                </c:pt>
                <c:pt idx="11513">
                  <c:v>30.18064</c:v>
                </c:pt>
                <c:pt idx="11514">
                  <c:v>30.183260000000001</c:v>
                </c:pt>
                <c:pt idx="11515">
                  <c:v>30.185880000000001</c:v>
                </c:pt>
                <c:pt idx="11516">
                  <c:v>30.188500000000001</c:v>
                </c:pt>
                <c:pt idx="11517">
                  <c:v>30.191120000000002</c:v>
                </c:pt>
                <c:pt idx="11518">
                  <c:v>30.193750000000001</c:v>
                </c:pt>
                <c:pt idx="11519">
                  <c:v>30.196370000000002</c:v>
                </c:pt>
                <c:pt idx="11520">
                  <c:v>30.198989999999998</c:v>
                </c:pt>
                <c:pt idx="11521">
                  <c:v>30.201609999999999</c:v>
                </c:pt>
                <c:pt idx="11522">
                  <c:v>30.204229999999999</c:v>
                </c:pt>
                <c:pt idx="11523">
                  <c:v>30.206849999999999</c:v>
                </c:pt>
                <c:pt idx="11524">
                  <c:v>30.20947</c:v>
                </c:pt>
                <c:pt idx="11525">
                  <c:v>30.2121</c:v>
                </c:pt>
                <c:pt idx="11526">
                  <c:v>30.21472</c:v>
                </c:pt>
                <c:pt idx="11527">
                  <c:v>30.21734</c:v>
                </c:pt>
                <c:pt idx="11528">
                  <c:v>30.21996</c:v>
                </c:pt>
                <c:pt idx="11529">
                  <c:v>30.222580000000001</c:v>
                </c:pt>
                <c:pt idx="11530">
                  <c:v>30.225200000000001</c:v>
                </c:pt>
                <c:pt idx="11531">
                  <c:v>30.227830000000001</c:v>
                </c:pt>
                <c:pt idx="11532">
                  <c:v>30.230450000000001</c:v>
                </c:pt>
                <c:pt idx="11533">
                  <c:v>30.233070000000001</c:v>
                </c:pt>
                <c:pt idx="11534">
                  <c:v>30.235690000000002</c:v>
                </c:pt>
                <c:pt idx="11535">
                  <c:v>30.238309999999998</c:v>
                </c:pt>
                <c:pt idx="11536">
                  <c:v>30.240929999999999</c:v>
                </c:pt>
                <c:pt idx="11537">
                  <c:v>30.243549999999999</c:v>
                </c:pt>
                <c:pt idx="11538">
                  <c:v>30.246169999999999</c:v>
                </c:pt>
                <c:pt idx="11539">
                  <c:v>30.248799999999999</c:v>
                </c:pt>
                <c:pt idx="11540">
                  <c:v>30.25142</c:v>
                </c:pt>
                <c:pt idx="11541">
                  <c:v>30.25404</c:v>
                </c:pt>
                <c:pt idx="11542">
                  <c:v>30.25666</c:v>
                </c:pt>
                <c:pt idx="11543">
                  <c:v>30.25928</c:v>
                </c:pt>
                <c:pt idx="11544">
                  <c:v>30.261900000000001</c:v>
                </c:pt>
                <c:pt idx="11545">
                  <c:v>30.264520000000001</c:v>
                </c:pt>
                <c:pt idx="11546">
                  <c:v>30.267150000000001</c:v>
                </c:pt>
                <c:pt idx="11547">
                  <c:v>30.269770000000001</c:v>
                </c:pt>
                <c:pt idx="11548">
                  <c:v>30.272390000000001</c:v>
                </c:pt>
                <c:pt idx="11549">
                  <c:v>30.275010000000002</c:v>
                </c:pt>
                <c:pt idx="11550">
                  <c:v>30.277629999999998</c:v>
                </c:pt>
                <c:pt idx="11551">
                  <c:v>30.280249999999999</c:v>
                </c:pt>
                <c:pt idx="11552">
                  <c:v>30.282879999999999</c:v>
                </c:pt>
                <c:pt idx="11553">
                  <c:v>30.285499999999999</c:v>
                </c:pt>
                <c:pt idx="11554">
                  <c:v>30.288119999999999</c:v>
                </c:pt>
                <c:pt idx="11555">
                  <c:v>30.29074</c:v>
                </c:pt>
                <c:pt idx="11556">
                  <c:v>30.29336</c:v>
                </c:pt>
                <c:pt idx="11557">
                  <c:v>30.29598</c:v>
                </c:pt>
                <c:pt idx="11558">
                  <c:v>30.2986</c:v>
                </c:pt>
                <c:pt idx="11559">
                  <c:v>30.30123</c:v>
                </c:pt>
                <c:pt idx="11560">
                  <c:v>30.303850000000001</c:v>
                </c:pt>
                <c:pt idx="11561">
                  <c:v>30.306470000000001</c:v>
                </c:pt>
                <c:pt idx="11562">
                  <c:v>30.309090000000001</c:v>
                </c:pt>
                <c:pt idx="11563">
                  <c:v>30.311710000000001</c:v>
                </c:pt>
                <c:pt idx="11564">
                  <c:v>30.314330000000002</c:v>
                </c:pt>
                <c:pt idx="11565">
                  <c:v>30.316949999999999</c:v>
                </c:pt>
                <c:pt idx="11566">
                  <c:v>30.319569999999999</c:v>
                </c:pt>
                <c:pt idx="11567">
                  <c:v>30.322199999999999</c:v>
                </c:pt>
                <c:pt idx="11568">
                  <c:v>30.324819999999999</c:v>
                </c:pt>
                <c:pt idx="11569">
                  <c:v>30.327439999999999</c:v>
                </c:pt>
                <c:pt idx="11570">
                  <c:v>30.33006</c:v>
                </c:pt>
                <c:pt idx="11571">
                  <c:v>30.33268</c:v>
                </c:pt>
                <c:pt idx="11572">
                  <c:v>30.3353</c:v>
                </c:pt>
                <c:pt idx="11573">
                  <c:v>30.33792</c:v>
                </c:pt>
                <c:pt idx="11574">
                  <c:v>30.34055</c:v>
                </c:pt>
                <c:pt idx="11575">
                  <c:v>30.343170000000001</c:v>
                </c:pt>
                <c:pt idx="11576">
                  <c:v>30.345790000000001</c:v>
                </c:pt>
                <c:pt idx="11577">
                  <c:v>30.348410000000001</c:v>
                </c:pt>
                <c:pt idx="11578">
                  <c:v>30.351030000000002</c:v>
                </c:pt>
                <c:pt idx="11579">
                  <c:v>30.353649999999998</c:v>
                </c:pt>
                <c:pt idx="11580">
                  <c:v>30.356280000000002</c:v>
                </c:pt>
                <c:pt idx="11581">
                  <c:v>30.358899999999998</c:v>
                </c:pt>
                <c:pt idx="11582">
                  <c:v>30.361519999999999</c:v>
                </c:pt>
                <c:pt idx="11583">
                  <c:v>30.364139999999999</c:v>
                </c:pt>
                <c:pt idx="11584">
                  <c:v>30.366759999999999</c:v>
                </c:pt>
                <c:pt idx="11585">
                  <c:v>30.36938</c:v>
                </c:pt>
                <c:pt idx="11586">
                  <c:v>30.372</c:v>
                </c:pt>
                <c:pt idx="11587">
                  <c:v>30.37462</c:v>
                </c:pt>
                <c:pt idx="11588">
                  <c:v>30.37725</c:v>
                </c:pt>
                <c:pt idx="11589">
                  <c:v>30.37987</c:v>
                </c:pt>
                <c:pt idx="11590">
                  <c:v>30.382490000000001</c:v>
                </c:pt>
                <c:pt idx="11591">
                  <c:v>30.385110000000001</c:v>
                </c:pt>
                <c:pt idx="11592">
                  <c:v>30.387730000000001</c:v>
                </c:pt>
                <c:pt idx="11593">
                  <c:v>30.390350000000002</c:v>
                </c:pt>
                <c:pt idx="11594">
                  <c:v>30.392969999999998</c:v>
                </c:pt>
                <c:pt idx="11595">
                  <c:v>30.395600000000002</c:v>
                </c:pt>
                <c:pt idx="11596">
                  <c:v>30.398219999999998</c:v>
                </c:pt>
                <c:pt idx="11597">
                  <c:v>30.400839999999999</c:v>
                </c:pt>
                <c:pt idx="11598">
                  <c:v>30.403459999999999</c:v>
                </c:pt>
                <c:pt idx="11599">
                  <c:v>30.406079999999999</c:v>
                </c:pt>
                <c:pt idx="11600">
                  <c:v>30.4087</c:v>
                </c:pt>
                <c:pt idx="11601">
                  <c:v>30.41133</c:v>
                </c:pt>
                <c:pt idx="11602">
                  <c:v>30.41395</c:v>
                </c:pt>
                <c:pt idx="11603">
                  <c:v>30.41657</c:v>
                </c:pt>
                <c:pt idx="11604">
                  <c:v>30.41919</c:v>
                </c:pt>
                <c:pt idx="11605">
                  <c:v>30.421810000000001</c:v>
                </c:pt>
                <c:pt idx="11606">
                  <c:v>30.424430000000001</c:v>
                </c:pt>
                <c:pt idx="11607">
                  <c:v>30.427050000000001</c:v>
                </c:pt>
                <c:pt idx="11608">
                  <c:v>30.429680000000001</c:v>
                </c:pt>
                <c:pt idx="11609">
                  <c:v>30.432300000000001</c:v>
                </c:pt>
                <c:pt idx="11610">
                  <c:v>30.434920000000002</c:v>
                </c:pt>
                <c:pt idx="11611">
                  <c:v>30.437539999999998</c:v>
                </c:pt>
                <c:pt idx="11612">
                  <c:v>30.440159999999999</c:v>
                </c:pt>
                <c:pt idx="11613">
                  <c:v>30.442779999999999</c:v>
                </c:pt>
                <c:pt idx="11614">
                  <c:v>30.445399999999999</c:v>
                </c:pt>
                <c:pt idx="11615">
                  <c:v>30.44802</c:v>
                </c:pt>
                <c:pt idx="11616">
                  <c:v>30.45065</c:v>
                </c:pt>
                <c:pt idx="11617">
                  <c:v>30.45327</c:v>
                </c:pt>
                <c:pt idx="11618">
                  <c:v>30.45589</c:v>
                </c:pt>
                <c:pt idx="11619">
                  <c:v>30.45851</c:v>
                </c:pt>
                <c:pt idx="11620">
                  <c:v>30.461130000000001</c:v>
                </c:pt>
                <c:pt idx="11621">
                  <c:v>30.463750000000001</c:v>
                </c:pt>
                <c:pt idx="11622">
                  <c:v>30.466380000000001</c:v>
                </c:pt>
                <c:pt idx="11623">
                  <c:v>30.469000000000001</c:v>
                </c:pt>
                <c:pt idx="11624">
                  <c:v>30.471620000000001</c:v>
                </c:pt>
                <c:pt idx="11625">
                  <c:v>30.474240000000002</c:v>
                </c:pt>
                <c:pt idx="11626">
                  <c:v>30.476859999999999</c:v>
                </c:pt>
                <c:pt idx="11627">
                  <c:v>30.479479999999999</c:v>
                </c:pt>
                <c:pt idx="11628">
                  <c:v>30.482099999999999</c:v>
                </c:pt>
                <c:pt idx="11629">
                  <c:v>30.484729999999999</c:v>
                </c:pt>
                <c:pt idx="11630">
                  <c:v>30.487349999999999</c:v>
                </c:pt>
                <c:pt idx="11631">
                  <c:v>30.48997</c:v>
                </c:pt>
                <c:pt idx="11632">
                  <c:v>30.49259</c:v>
                </c:pt>
                <c:pt idx="11633">
                  <c:v>30.49521</c:v>
                </c:pt>
                <c:pt idx="11634">
                  <c:v>30.49783</c:v>
                </c:pt>
                <c:pt idx="11635">
                  <c:v>30.500450000000001</c:v>
                </c:pt>
                <c:pt idx="11636">
                  <c:v>30.503080000000001</c:v>
                </c:pt>
                <c:pt idx="11637">
                  <c:v>30.505700000000001</c:v>
                </c:pt>
                <c:pt idx="11638">
                  <c:v>30.508320000000001</c:v>
                </c:pt>
                <c:pt idx="11639">
                  <c:v>30.510940000000002</c:v>
                </c:pt>
                <c:pt idx="11640">
                  <c:v>30.513559999999998</c:v>
                </c:pt>
                <c:pt idx="11641">
                  <c:v>30.516179999999999</c:v>
                </c:pt>
                <c:pt idx="11642">
                  <c:v>30.518799999999999</c:v>
                </c:pt>
                <c:pt idx="11643">
                  <c:v>30.521429999999999</c:v>
                </c:pt>
                <c:pt idx="11644">
                  <c:v>30.524049999999999</c:v>
                </c:pt>
                <c:pt idx="11645">
                  <c:v>30.526669999999999</c:v>
                </c:pt>
                <c:pt idx="11646">
                  <c:v>30.52929</c:v>
                </c:pt>
                <c:pt idx="11647">
                  <c:v>30.53191</c:v>
                </c:pt>
                <c:pt idx="11648">
                  <c:v>30.53453</c:v>
                </c:pt>
                <c:pt idx="11649">
                  <c:v>30.53716</c:v>
                </c:pt>
                <c:pt idx="11650">
                  <c:v>30.53978</c:v>
                </c:pt>
                <c:pt idx="11651">
                  <c:v>30.542400000000001</c:v>
                </c:pt>
                <c:pt idx="11652">
                  <c:v>30.545020000000001</c:v>
                </c:pt>
                <c:pt idx="11653">
                  <c:v>30.547640000000001</c:v>
                </c:pt>
                <c:pt idx="11654">
                  <c:v>30.550260000000002</c:v>
                </c:pt>
                <c:pt idx="11655">
                  <c:v>30.552879999999998</c:v>
                </c:pt>
                <c:pt idx="11656">
                  <c:v>30.555499999999999</c:v>
                </c:pt>
                <c:pt idx="11657">
                  <c:v>30.558129999999998</c:v>
                </c:pt>
                <c:pt idx="11658">
                  <c:v>30.560749999999999</c:v>
                </c:pt>
                <c:pt idx="11659">
                  <c:v>30.563369999999999</c:v>
                </c:pt>
                <c:pt idx="11660">
                  <c:v>30.565989999999999</c:v>
                </c:pt>
                <c:pt idx="11661">
                  <c:v>30.56861</c:v>
                </c:pt>
                <c:pt idx="11662">
                  <c:v>30.57123</c:v>
                </c:pt>
                <c:pt idx="11663">
                  <c:v>30.57385</c:v>
                </c:pt>
                <c:pt idx="11664">
                  <c:v>30.57648</c:v>
                </c:pt>
                <c:pt idx="11665">
                  <c:v>30.5791</c:v>
                </c:pt>
                <c:pt idx="11666">
                  <c:v>30.581720000000001</c:v>
                </c:pt>
                <c:pt idx="11667">
                  <c:v>30.584340000000001</c:v>
                </c:pt>
                <c:pt idx="11668">
                  <c:v>30.586960000000001</c:v>
                </c:pt>
                <c:pt idx="11669">
                  <c:v>30.589580000000002</c:v>
                </c:pt>
                <c:pt idx="11670">
                  <c:v>30.592210000000001</c:v>
                </c:pt>
                <c:pt idx="11671">
                  <c:v>30.594830000000002</c:v>
                </c:pt>
                <c:pt idx="11672">
                  <c:v>30.597449999999998</c:v>
                </c:pt>
                <c:pt idx="11673">
                  <c:v>30.600069999999999</c:v>
                </c:pt>
                <c:pt idx="11674">
                  <c:v>30.602689999999999</c:v>
                </c:pt>
                <c:pt idx="11675">
                  <c:v>30.605309999999999</c:v>
                </c:pt>
                <c:pt idx="11676">
                  <c:v>30.60793</c:v>
                </c:pt>
                <c:pt idx="11677">
                  <c:v>30.61055</c:v>
                </c:pt>
                <c:pt idx="11678">
                  <c:v>30.61318</c:v>
                </c:pt>
                <c:pt idx="11679">
                  <c:v>30.6158</c:v>
                </c:pt>
                <c:pt idx="11680">
                  <c:v>30.61842</c:v>
                </c:pt>
                <c:pt idx="11681">
                  <c:v>30.621040000000001</c:v>
                </c:pt>
                <c:pt idx="11682">
                  <c:v>30.623660000000001</c:v>
                </c:pt>
                <c:pt idx="11683">
                  <c:v>30.626280000000001</c:v>
                </c:pt>
                <c:pt idx="11684">
                  <c:v>30.628900000000002</c:v>
                </c:pt>
                <c:pt idx="11685">
                  <c:v>30.631530000000001</c:v>
                </c:pt>
                <c:pt idx="11686">
                  <c:v>30.634150000000002</c:v>
                </c:pt>
                <c:pt idx="11687">
                  <c:v>30.636769999999999</c:v>
                </c:pt>
                <c:pt idx="11688">
                  <c:v>30.639389999999999</c:v>
                </c:pt>
                <c:pt idx="11689">
                  <c:v>30.642009999999999</c:v>
                </c:pt>
                <c:pt idx="11690">
                  <c:v>30.644629999999999</c:v>
                </c:pt>
                <c:pt idx="11691">
                  <c:v>30.64725</c:v>
                </c:pt>
                <c:pt idx="11692">
                  <c:v>30.64988</c:v>
                </c:pt>
                <c:pt idx="11693">
                  <c:v>30.6525</c:v>
                </c:pt>
                <c:pt idx="11694">
                  <c:v>30.65512</c:v>
                </c:pt>
                <c:pt idx="11695">
                  <c:v>30.65774</c:v>
                </c:pt>
                <c:pt idx="11696">
                  <c:v>30.660360000000001</c:v>
                </c:pt>
                <c:pt idx="11697">
                  <c:v>30.662980000000001</c:v>
                </c:pt>
                <c:pt idx="11698">
                  <c:v>30.665610000000001</c:v>
                </c:pt>
                <c:pt idx="11699">
                  <c:v>30.668230000000001</c:v>
                </c:pt>
                <c:pt idx="11700">
                  <c:v>30.670850000000002</c:v>
                </c:pt>
                <c:pt idx="11701">
                  <c:v>30.673469999999998</c:v>
                </c:pt>
                <c:pt idx="11702">
                  <c:v>30.676089999999999</c:v>
                </c:pt>
                <c:pt idx="11703">
                  <c:v>30.678709999999999</c:v>
                </c:pt>
                <c:pt idx="11704">
                  <c:v>30.681329999999999</c:v>
                </c:pt>
                <c:pt idx="11705">
                  <c:v>30.683949999999999</c:v>
                </c:pt>
                <c:pt idx="11706">
                  <c:v>30.686579999999999</c:v>
                </c:pt>
                <c:pt idx="11707">
                  <c:v>30.6892</c:v>
                </c:pt>
                <c:pt idx="11708">
                  <c:v>30.69182</c:v>
                </c:pt>
                <c:pt idx="11709">
                  <c:v>30.69444</c:v>
                </c:pt>
                <c:pt idx="11710">
                  <c:v>30.69706</c:v>
                </c:pt>
                <c:pt idx="11711">
                  <c:v>30.699680000000001</c:v>
                </c:pt>
                <c:pt idx="11712">
                  <c:v>30.702300000000001</c:v>
                </c:pt>
                <c:pt idx="11713">
                  <c:v>30.704930000000001</c:v>
                </c:pt>
                <c:pt idx="11714">
                  <c:v>30.707550000000001</c:v>
                </c:pt>
                <c:pt idx="11715">
                  <c:v>30.710170000000002</c:v>
                </c:pt>
                <c:pt idx="11716">
                  <c:v>30.712789999999998</c:v>
                </c:pt>
                <c:pt idx="11717">
                  <c:v>30.715409999999999</c:v>
                </c:pt>
                <c:pt idx="11718">
                  <c:v>30.718029999999999</c:v>
                </c:pt>
                <c:pt idx="11719">
                  <c:v>30.720659999999999</c:v>
                </c:pt>
                <c:pt idx="11720">
                  <c:v>30.723279999999999</c:v>
                </c:pt>
                <c:pt idx="11721">
                  <c:v>30.725899999999999</c:v>
                </c:pt>
                <c:pt idx="11722">
                  <c:v>30.72852</c:v>
                </c:pt>
                <c:pt idx="11723">
                  <c:v>30.73114</c:v>
                </c:pt>
                <c:pt idx="11724">
                  <c:v>30.73376</c:v>
                </c:pt>
                <c:pt idx="11725">
                  <c:v>30.73638</c:v>
                </c:pt>
                <c:pt idx="11726">
                  <c:v>30.73901</c:v>
                </c:pt>
                <c:pt idx="11727">
                  <c:v>30.741630000000001</c:v>
                </c:pt>
                <c:pt idx="11728">
                  <c:v>30.744250000000001</c:v>
                </c:pt>
                <c:pt idx="11729">
                  <c:v>30.746870000000001</c:v>
                </c:pt>
                <c:pt idx="11730">
                  <c:v>30.749490000000002</c:v>
                </c:pt>
                <c:pt idx="11731">
                  <c:v>30.752109999999998</c:v>
                </c:pt>
                <c:pt idx="11732">
                  <c:v>30.754729999999999</c:v>
                </c:pt>
                <c:pt idx="11733">
                  <c:v>30.757349999999999</c:v>
                </c:pt>
                <c:pt idx="11734">
                  <c:v>30.759979999999999</c:v>
                </c:pt>
                <c:pt idx="11735">
                  <c:v>30.762599999999999</c:v>
                </c:pt>
                <c:pt idx="11736">
                  <c:v>30.765219999999999</c:v>
                </c:pt>
                <c:pt idx="11737">
                  <c:v>30.76784</c:v>
                </c:pt>
                <c:pt idx="11738">
                  <c:v>30.77046</c:v>
                </c:pt>
                <c:pt idx="11739">
                  <c:v>30.77308</c:v>
                </c:pt>
                <c:pt idx="11740">
                  <c:v>30.77571</c:v>
                </c:pt>
                <c:pt idx="11741">
                  <c:v>30.77833</c:v>
                </c:pt>
                <c:pt idx="11742">
                  <c:v>30.780950000000001</c:v>
                </c:pt>
                <c:pt idx="11743">
                  <c:v>30.783570000000001</c:v>
                </c:pt>
                <c:pt idx="11744">
                  <c:v>30.786190000000001</c:v>
                </c:pt>
                <c:pt idx="11745">
                  <c:v>30.788810000000002</c:v>
                </c:pt>
                <c:pt idx="11746">
                  <c:v>30.791429999999998</c:v>
                </c:pt>
                <c:pt idx="11747">
                  <c:v>30.794060000000002</c:v>
                </c:pt>
                <c:pt idx="11748">
                  <c:v>30.796679999999999</c:v>
                </c:pt>
                <c:pt idx="11749">
                  <c:v>30.799299999999999</c:v>
                </c:pt>
                <c:pt idx="11750">
                  <c:v>30.801919999999999</c:v>
                </c:pt>
                <c:pt idx="11751">
                  <c:v>30.804539999999999</c:v>
                </c:pt>
                <c:pt idx="11752">
                  <c:v>30.80716</c:v>
                </c:pt>
                <c:pt idx="11753">
                  <c:v>30.80978</c:v>
                </c:pt>
                <c:pt idx="11754">
                  <c:v>30.8124</c:v>
                </c:pt>
                <c:pt idx="11755">
                  <c:v>30.81503</c:v>
                </c:pt>
                <c:pt idx="11756">
                  <c:v>30.81765</c:v>
                </c:pt>
                <c:pt idx="11757">
                  <c:v>30.820270000000001</c:v>
                </c:pt>
                <c:pt idx="11758">
                  <c:v>30.822890000000001</c:v>
                </c:pt>
                <c:pt idx="11759">
                  <c:v>30.825510000000001</c:v>
                </c:pt>
                <c:pt idx="11760">
                  <c:v>30.828130000000002</c:v>
                </c:pt>
                <c:pt idx="11761">
                  <c:v>30.830760000000001</c:v>
                </c:pt>
                <c:pt idx="11762">
                  <c:v>30.833379999999998</c:v>
                </c:pt>
                <c:pt idx="11763">
                  <c:v>30.835999999999999</c:v>
                </c:pt>
                <c:pt idx="11764">
                  <c:v>30.838619999999999</c:v>
                </c:pt>
                <c:pt idx="11765">
                  <c:v>30.841239999999999</c:v>
                </c:pt>
                <c:pt idx="11766">
                  <c:v>30.843859999999999</c:v>
                </c:pt>
                <c:pt idx="11767">
                  <c:v>30.846489999999999</c:v>
                </c:pt>
                <c:pt idx="11768">
                  <c:v>30.84911</c:v>
                </c:pt>
                <c:pt idx="11769">
                  <c:v>30.85173</c:v>
                </c:pt>
                <c:pt idx="11770">
                  <c:v>30.85435</c:v>
                </c:pt>
                <c:pt idx="11771">
                  <c:v>30.85697</c:v>
                </c:pt>
                <c:pt idx="11772">
                  <c:v>30.859590000000001</c:v>
                </c:pt>
                <c:pt idx="11773">
                  <c:v>30.862210000000001</c:v>
                </c:pt>
                <c:pt idx="11774">
                  <c:v>30.864830000000001</c:v>
                </c:pt>
                <c:pt idx="11775">
                  <c:v>30.867460000000001</c:v>
                </c:pt>
                <c:pt idx="11776">
                  <c:v>30.870080000000002</c:v>
                </c:pt>
                <c:pt idx="11777">
                  <c:v>30.872699999999998</c:v>
                </c:pt>
                <c:pt idx="11778">
                  <c:v>30.875319999999999</c:v>
                </c:pt>
                <c:pt idx="11779">
                  <c:v>30.877939999999999</c:v>
                </c:pt>
                <c:pt idx="11780">
                  <c:v>30.880559999999999</c:v>
                </c:pt>
                <c:pt idx="11781">
                  <c:v>30.883179999999999</c:v>
                </c:pt>
                <c:pt idx="11782">
                  <c:v>30.885809999999999</c:v>
                </c:pt>
                <c:pt idx="11783">
                  <c:v>30.88843</c:v>
                </c:pt>
                <c:pt idx="11784">
                  <c:v>30.89105</c:v>
                </c:pt>
                <c:pt idx="11785">
                  <c:v>30.89367</c:v>
                </c:pt>
                <c:pt idx="11786">
                  <c:v>30.89629</c:v>
                </c:pt>
                <c:pt idx="11787">
                  <c:v>30.898910000000001</c:v>
                </c:pt>
                <c:pt idx="11788">
                  <c:v>30.901540000000001</c:v>
                </c:pt>
                <c:pt idx="11789">
                  <c:v>30.904160000000001</c:v>
                </c:pt>
                <c:pt idx="11790">
                  <c:v>30.906780000000001</c:v>
                </c:pt>
                <c:pt idx="11791">
                  <c:v>30.909400000000002</c:v>
                </c:pt>
                <c:pt idx="11792">
                  <c:v>30.912019999999998</c:v>
                </c:pt>
                <c:pt idx="11793">
                  <c:v>30.914639999999999</c:v>
                </c:pt>
                <c:pt idx="11794">
                  <c:v>30.917259999999999</c:v>
                </c:pt>
                <c:pt idx="11795">
                  <c:v>30.919879999999999</c:v>
                </c:pt>
                <c:pt idx="11796">
                  <c:v>30.922509999999999</c:v>
                </c:pt>
                <c:pt idx="11797">
                  <c:v>30.925129999999999</c:v>
                </c:pt>
                <c:pt idx="11798">
                  <c:v>30.92775</c:v>
                </c:pt>
                <c:pt idx="11799">
                  <c:v>30.93037</c:v>
                </c:pt>
                <c:pt idx="11800">
                  <c:v>30.93299</c:v>
                </c:pt>
                <c:pt idx="11801">
                  <c:v>30.93561</c:v>
                </c:pt>
                <c:pt idx="11802">
                  <c:v>30.938230000000001</c:v>
                </c:pt>
                <c:pt idx="11803">
                  <c:v>30.940860000000001</c:v>
                </c:pt>
                <c:pt idx="11804">
                  <c:v>30.943480000000001</c:v>
                </c:pt>
                <c:pt idx="11805">
                  <c:v>30.946100000000001</c:v>
                </c:pt>
                <c:pt idx="11806">
                  <c:v>30.948720000000002</c:v>
                </c:pt>
                <c:pt idx="11807">
                  <c:v>30.951339999999998</c:v>
                </c:pt>
                <c:pt idx="11808">
                  <c:v>30.953959999999999</c:v>
                </c:pt>
                <c:pt idx="11809">
                  <c:v>30.956579999999999</c:v>
                </c:pt>
                <c:pt idx="11810">
                  <c:v>30.959209999999999</c:v>
                </c:pt>
                <c:pt idx="11811">
                  <c:v>30.961829999999999</c:v>
                </c:pt>
                <c:pt idx="11812">
                  <c:v>30.964449999999999</c:v>
                </c:pt>
                <c:pt idx="11813">
                  <c:v>30.96707</c:v>
                </c:pt>
                <c:pt idx="11814">
                  <c:v>30.96969</c:v>
                </c:pt>
                <c:pt idx="11815">
                  <c:v>30.97231</c:v>
                </c:pt>
                <c:pt idx="11816">
                  <c:v>30.97494</c:v>
                </c:pt>
                <c:pt idx="11817">
                  <c:v>30.97756</c:v>
                </c:pt>
                <c:pt idx="11818">
                  <c:v>30.980180000000001</c:v>
                </c:pt>
                <c:pt idx="11819">
                  <c:v>30.982800000000001</c:v>
                </c:pt>
                <c:pt idx="11820">
                  <c:v>30.985420000000001</c:v>
                </c:pt>
                <c:pt idx="11821">
                  <c:v>30.988040000000002</c:v>
                </c:pt>
                <c:pt idx="11822">
                  <c:v>30.990659999999998</c:v>
                </c:pt>
                <c:pt idx="11823">
                  <c:v>30.993279999999999</c:v>
                </c:pt>
                <c:pt idx="11824">
                  <c:v>30.995909999999999</c:v>
                </c:pt>
                <c:pt idx="11825">
                  <c:v>30.998529999999999</c:v>
                </c:pt>
                <c:pt idx="11826">
                  <c:v>31.001149999999999</c:v>
                </c:pt>
                <c:pt idx="11827">
                  <c:v>31.003769999999999</c:v>
                </c:pt>
                <c:pt idx="11828">
                  <c:v>31.00639</c:v>
                </c:pt>
                <c:pt idx="11829">
                  <c:v>31.00901</c:v>
                </c:pt>
                <c:pt idx="11830">
                  <c:v>31.01163</c:v>
                </c:pt>
                <c:pt idx="11831">
                  <c:v>31.01426</c:v>
                </c:pt>
                <c:pt idx="11832">
                  <c:v>31.01688</c:v>
                </c:pt>
                <c:pt idx="11833">
                  <c:v>31.019500000000001</c:v>
                </c:pt>
                <c:pt idx="11834">
                  <c:v>31.022120000000001</c:v>
                </c:pt>
                <c:pt idx="11835">
                  <c:v>31.024740000000001</c:v>
                </c:pt>
                <c:pt idx="11836">
                  <c:v>31.027360000000002</c:v>
                </c:pt>
                <c:pt idx="11837">
                  <c:v>31.029990000000002</c:v>
                </c:pt>
                <c:pt idx="11838">
                  <c:v>31.032609999999998</c:v>
                </c:pt>
                <c:pt idx="11839">
                  <c:v>31.035229999999999</c:v>
                </c:pt>
                <c:pt idx="11840">
                  <c:v>31.037849999999999</c:v>
                </c:pt>
                <c:pt idx="11841">
                  <c:v>31.040469999999999</c:v>
                </c:pt>
                <c:pt idx="11842">
                  <c:v>31.043089999999999</c:v>
                </c:pt>
                <c:pt idx="11843">
                  <c:v>31.04571</c:v>
                </c:pt>
                <c:pt idx="11844">
                  <c:v>31.04834</c:v>
                </c:pt>
                <c:pt idx="11845">
                  <c:v>31.05096</c:v>
                </c:pt>
                <c:pt idx="11846">
                  <c:v>31.05358</c:v>
                </c:pt>
                <c:pt idx="11847">
                  <c:v>31.0562</c:v>
                </c:pt>
                <c:pt idx="11848">
                  <c:v>31.058820000000001</c:v>
                </c:pt>
                <c:pt idx="11849">
                  <c:v>31.061440000000001</c:v>
                </c:pt>
                <c:pt idx="11850">
                  <c:v>31.064060000000001</c:v>
                </c:pt>
                <c:pt idx="11851">
                  <c:v>31.066680000000002</c:v>
                </c:pt>
                <c:pt idx="11852">
                  <c:v>31.069310000000002</c:v>
                </c:pt>
                <c:pt idx="11853">
                  <c:v>31.071929999999998</c:v>
                </c:pt>
                <c:pt idx="11854">
                  <c:v>31.074549999999999</c:v>
                </c:pt>
                <c:pt idx="11855">
                  <c:v>31.077169999999999</c:v>
                </c:pt>
                <c:pt idx="11856">
                  <c:v>31.079789999999999</c:v>
                </c:pt>
                <c:pt idx="11857">
                  <c:v>31.082409999999999</c:v>
                </c:pt>
                <c:pt idx="11858">
                  <c:v>31.085039999999999</c:v>
                </c:pt>
                <c:pt idx="11859">
                  <c:v>31.08766</c:v>
                </c:pt>
                <c:pt idx="11860">
                  <c:v>31.09028</c:v>
                </c:pt>
                <c:pt idx="11861">
                  <c:v>31.0929</c:v>
                </c:pt>
                <c:pt idx="11862">
                  <c:v>31.09552</c:v>
                </c:pt>
                <c:pt idx="11863">
                  <c:v>31.098140000000001</c:v>
                </c:pt>
                <c:pt idx="11864">
                  <c:v>31.100760000000001</c:v>
                </c:pt>
                <c:pt idx="11865">
                  <c:v>31.103390000000001</c:v>
                </c:pt>
                <c:pt idx="11866">
                  <c:v>31.106010000000001</c:v>
                </c:pt>
                <c:pt idx="11867">
                  <c:v>31.108630000000002</c:v>
                </c:pt>
                <c:pt idx="11868">
                  <c:v>31.111249999999998</c:v>
                </c:pt>
                <c:pt idx="11869">
                  <c:v>31.113869999999999</c:v>
                </c:pt>
                <c:pt idx="11870">
                  <c:v>31.116489999999999</c:v>
                </c:pt>
                <c:pt idx="11871">
                  <c:v>31.119109999999999</c:v>
                </c:pt>
                <c:pt idx="11872">
                  <c:v>31.121729999999999</c:v>
                </c:pt>
                <c:pt idx="11873">
                  <c:v>31.124359999999999</c:v>
                </c:pt>
                <c:pt idx="11874">
                  <c:v>31.12698</c:v>
                </c:pt>
                <c:pt idx="11875">
                  <c:v>31.1296</c:v>
                </c:pt>
                <c:pt idx="11876">
                  <c:v>31.13222</c:v>
                </c:pt>
                <c:pt idx="11877">
                  <c:v>31.134840000000001</c:v>
                </c:pt>
                <c:pt idx="11878">
                  <c:v>31.137460000000001</c:v>
                </c:pt>
                <c:pt idx="11879">
                  <c:v>31.140090000000001</c:v>
                </c:pt>
                <c:pt idx="11880">
                  <c:v>31.142710000000001</c:v>
                </c:pt>
                <c:pt idx="11881">
                  <c:v>31.145330000000001</c:v>
                </c:pt>
                <c:pt idx="11882">
                  <c:v>31.147950000000002</c:v>
                </c:pt>
                <c:pt idx="11883">
                  <c:v>31.150569999999998</c:v>
                </c:pt>
                <c:pt idx="11884">
                  <c:v>31.153189999999999</c:v>
                </c:pt>
                <c:pt idx="11885">
                  <c:v>31.155819999999999</c:v>
                </c:pt>
                <c:pt idx="11886">
                  <c:v>31.158439999999999</c:v>
                </c:pt>
                <c:pt idx="11887">
                  <c:v>31.161059999999999</c:v>
                </c:pt>
                <c:pt idx="11888">
                  <c:v>31.163679999999999</c:v>
                </c:pt>
                <c:pt idx="11889">
                  <c:v>31.1663</c:v>
                </c:pt>
                <c:pt idx="11890">
                  <c:v>31.16892</c:v>
                </c:pt>
                <c:pt idx="11891">
                  <c:v>31.17154</c:v>
                </c:pt>
                <c:pt idx="11892">
                  <c:v>31.174160000000001</c:v>
                </c:pt>
                <c:pt idx="11893">
                  <c:v>31.17679</c:v>
                </c:pt>
                <c:pt idx="11894">
                  <c:v>31.179410000000001</c:v>
                </c:pt>
                <c:pt idx="11895">
                  <c:v>31.182030000000001</c:v>
                </c:pt>
                <c:pt idx="11896">
                  <c:v>31.184650000000001</c:v>
                </c:pt>
                <c:pt idx="11897">
                  <c:v>31.187270000000002</c:v>
                </c:pt>
                <c:pt idx="11898">
                  <c:v>31.189889999999998</c:v>
                </c:pt>
                <c:pt idx="11899">
                  <c:v>31.192509999999999</c:v>
                </c:pt>
                <c:pt idx="11900">
                  <c:v>31.195139999999999</c:v>
                </c:pt>
                <c:pt idx="11901">
                  <c:v>31.197759999999999</c:v>
                </c:pt>
                <c:pt idx="11902">
                  <c:v>31.200379999999999</c:v>
                </c:pt>
                <c:pt idx="11903">
                  <c:v>31.202999999999999</c:v>
                </c:pt>
                <c:pt idx="11904">
                  <c:v>31.20562</c:v>
                </c:pt>
                <c:pt idx="11905">
                  <c:v>31.20824</c:v>
                </c:pt>
                <c:pt idx="11906">
                  <c:v>31.21087</c:v>
                </c:pt>
                <c:pt idx="11907">
                  <c:v>31.21349</c:v>
                </c:pt>
                <c:pt idx="11908">
                  <c:v>31.21611</c:v>
                </c:pt>
                <c:pt idx="11909">
                  <c:v>31.218730000000001</c:v>
                </c:pt>
                <c:pt idx="11910">
                  <c:v>31.221350000000001</c:v>
                </c:pt>
                <c:pt idx="11911">
                  <c:v>31.223970000000001</c:v>
                </c:pt>
                <c:pt idx="11912">
                  <c:v>31.226590000000002</c:v>
                </c:pt>
                <c:pt idx="11913">
                  <c:v>31.229209999999998</c:v>
                </c:pt>
                <c:pt idx="11914">
                  <c:v>31.231839999999998</c:v>
                </c:pt>
                <c:pt idx="11915">
                  <c:v>31.234459999999999</c:v>
                </c:pt>
                <c:pt idx="11916">
                  <c:v>31.237079999999999</c:v>
                </c:pt>
                <c:pt idx="11917">
                  <c:v>31.239699999999999</c:v>
                </c:pt>
                <c:pt idx="11918">
                  <c:v>31.242319999999999</c:v>
                </c:pt>
                <c:pt idx="11919">
                  <c:v>31.24494</c:v>
                </c:pt>
                <c:pt idx="11920">
                  <c:v>31.24756</c:v>
                </c:pt>
                <c:pt idx="11921">
                  <c:v>31.25019</c:v>
                </c:pt>
                <c:pt idx="11922">
                  <c:v>31.25281</c:v>
                </c:pt>
                <c:pt idx="11923">
                  <c:v>31.25543</c:v>
                </c:pt>
                <c:pt idx="11924">
                  <c:v>31.258050000000001</c:v>
                </c:pt>
                <c:pt idx="11925">
                  <c:v>31.260670000000001</c:v>
                </c:pt>
                <c:pt idx="11926">
                  <c:v>31.263290000000001</c:v>
                </c:pt>
                <c:pt idx="11927">
                  <c:v>31.265910000000002</c:v>
                </c:pt>
                <c:pt idx="11928">
                  <c:v>31.268540000000002</c:v>
                </c:pt>
                <c:pt idx="11929">
                  <c:v>31.271159999999998</c:v>
                </c:pt>
                <c:pt idx="11930">
                  <c:v>31.273779999999999</c:v>
                </c:pt>
                <c:pt idx="11931">
                  <c:v>31.276399999999999</c:v>
                </c:pt>
                <c:pt idx="11932">
                  <c:v>31.279019999999999</c:v>
                </c:pt>
                <c:pt idx="11933">
                  <c:v>31.281639999999999</c:v>
                </c:pt>
                <c:pt idx="11934">
                  <c:v>31.284269999999999</c:v>
                </c:pt>
                <c:pt idx="11935">
                  <c:v>31.28689</c:v>
                </c:pt>
                <c:pt idx="11936">
                  <c:v>31.28951</c:v>
                </c:pt>
                <c:pt idx="11937">
                  <c:v>31.29213</c:v>
                </c:pt>
                <c:pt idx="11938">
                  <c:v>31.294750000000001</c:v>
                </c:pt>
                <c:pt idx="11939">
                  <c:v>31.297370000000001</c:v>
                </c:pt>
                <c:pt idx="11940">
                  <c:v>31.299990000000001</c:v>
                </c:pt>
                <c:pt idx="11941">
                  <c:v>31.302610000000001</c:v>
                </c:pt>
                <c:pt idx="11942">
                  <c:v>31.305240000000001</c:v>
                </c:pt>
                <c:pt idx="11943">
                  <c:v>31.307860000000002</c:v>
                </c:pt>
                <c:pt idx="11944">
                  <c:v>31.310479999999998</c:v>
                </c:pt>
                <c:pt idx="11945">
                  <c:v>31.313099999999999</c:v>
                </c:pt>
                <c:pt idx="11946">
                  <c:v>31.315719999999999</c:v>
                </c:pt>
                <c:pt idx="11947">
                  <c:v>31.318339999999999</c:v>
                </c:pt>
                <c:pt idx="11948">
                  <c:v>31.320959999999999</c:v>
                </c:pt>
                <c:pt idx="11949">
                  <c:v>31.323589999999999</c:v>
                </c:pt>
                <c:pt idx="11950">
                  <c:v>31.32621</c:v>
                </c:pt>
                <c:pt idx="11951">
                  <c:v>31.32883</c:v>
                </c:pt>
                <c:pt idx="11952">
                  <c:v>31.33145</c:v>
                </c:pt>
                <c:pt idx="11953">
                  <c:v>31.334070000000001</c:v>
                </c:pt>
                <c:pt idx="11954">
                  <c:v>31.336690000000001</c:v>
                </c:pt>
                <c:pt idx="11955">
                  <c:v>31.339320000000001</c:v>
                </c:pt>
                <c:pt idx="11956">
                  <c:v>31.341940000000001</c:v>
                </c:pt>
                <c:pt idx="11957">
                  <c:v>31.344560000000001</c:v>
                </c:pt>
                <c:pt idx="11958">
                  <c:v>31.347180000000002</c:v>
                </c:pt>
                <c:pt idx="11959">
                  <c:v>31.349799999999998</c:v>
                </c:pt>
                <c:pt idx="11960">
                  <c:v>31.352419999999999</c:v>
                </c:pt>
                <c:pt idx="11961">
                  <c:v>31.355039999999999</c:v>
                </c:pt>
                <c:pt idx="11962">
                  <c:v>31.357669999999999</c:v>
                </c:pt>
                <c:pt idx="11963">
                  <c:v>31.360289999999999</c:v>
                </c:pt>
                <c:pt idx="11964">
                  <c:v>31.362909999999999</c:v>
                </c:pt>
                <c:pt idx="11965">
                  <c:v>31.36553</c:v>
                </c:pt>
                <c:pt idx="11966">
                  <c:v>31.36815</c:v>
                </c:pt>
                <c:pt idx="11967">
                  <c:v>31.37077</c:v>
                </c:pt>
                <c:pt idx="11968">
                  <c:v>31.373390000000001</c:v>
                </c:pt>
                <c:pt idx="11969">
                  <c:v>31.376010000000001</c:v>
                </c:pt>
                <c:pt idx="11970">
                  <c:v>31.378640000000001</c:v>
                </c:pt>
                <c:pt idx="11971">
                  <c:v>31.381260000000001</c:v>
                </c:pt>
                <c:pt idx="11972">
                  <c:v>31.383880000000001</c:v>
                </c:pt>
                <c:pt idx="11973">
                  <c:v>31.386500000000002</c:v>
                </c:pt>
                <c:pt idx="11974">
                  <c:v>31.389119999999998</c:v>
                </c:pt>
                <c:pt idx="11975">
                  <c:v>31.391739999999999</c:v>
                </c:pt>
                <c:pt idx="11976">
                  <c:v>31.394369999999999</c:v>
                </c:pt>
                <c:pt idx="11977">
                  <c:v>31.396989999999999</c:v>
                </c:pt>
                <c:pt idx="11978">
                  <c:v>31.399609999999999</c:v>
                </c:pt>
                <c:pt idx="11979">
                  <c:v>31.402229999999999</c:v>
                </c:pt>
                <c:pt idx="11980">
                  <c:v>31.40485</c:v>
                </c:pt>
                <c:pt idx="11981">
                  <c:v>31.40747</c:v>
                </c:pt>
                <c:pt idx="11982">
                  <c:v>31.41009</c:v>
                </c:pt>
                <c:pt idx="11983">
                  <c:v>31.41272</c:v>
                </c:pt>
                <c:pt idx="11984">
                  <c:v>31.41534</c:v>
                </c:pt>
                <c:pt idx="11985">
                  <c:v>31.417960000000001</c:v>
                </c:pt>
                <c:pt idx="11986">
                  <c:v>31.420580000000001</c:v>
                </c:pt>
                <c:pt idx="11987">
                  <c:v>31.423200000000001</c:v>
                </c:pt>
                <c:pt idx="11988">
                  <c:v>31.425820000000002</c:v>
                </c:pt>
                <c:pt idx="11989">
                  <c:v>31.428439999999998</c:v>
                </c:pt>
                <c:pt idx="11990">
                  <c:v>31.431059999999999</c:v>
                </c:pt>
                <c:pt idx="11991">
                  <c:v>31.433689999999999</c:v>
                </c:pt>
                <c:pt idx="11992">
                  <c:v>31.436309999999999</c:v>
                </c:pt>
                <c:pt idx="11993">
                  <c:v>31.438929999999999</c:v>
                </c:pt>
                <c:pt idx="11994">
                  <c:v>31.441549999999999</c:v>
                </c:pt>
                <c:pt idx="11995">
                  <c:v>31.44417</c:v>
                </c:pt>
                <c:pt idx="11996">
                  <c:v>31.44679</c:v>
                </c:pt>
                <c:pt idx="11997">
                  <c:v>31.44942</c:v>
                </c:pt>
                <c:pt idx="11998">
                  <c:v>31.45204</c:v>
                </c:pt>
                <c:pt idx="11999">
                  <c:v>31.454660000000001</c:v>
                </c:pt>
                <c:pt idx="12000">
                  <c:v>31.457280000000001</c:v>
                </c:pt>
                <c:pt idx="12001">
                  <c:v>31.459900000000001</c:v>
                </c:pt>
                <c:pt idx="12002">
                  <c:v>31.462520000000001</c:v>
                </c:pt>
                <c:pt idx="12003">
                  <c:v>31.465140000000002</c:v>
                </c:pt>
                <c:pt idx="12004">
                  <c:v>31.467770000000002</c:v>
                </c:pt>
                <c:pt idx="12005">
                  <c:v>31.470389999999998</c:v>
                </c:pt>
                <c:pt idx="12006">
                  <c:v>31.473009999999999</c:v>
                </c:pt>
                <c:pt idx="12007">
                  <c:v>31.475629999999999</c:v>
                </c:pt>
                <c:pt idx="12008">
                  <c:v>31.478249999999999</c:v>
                </c:pt>
                <c:pt idx="12009">
                  <c:v>31.480869999999999</c:v>
                </c:pt>
                <c:pt idx="12010">
                  <c:v>31.48349</c:v>
                </c:pt>
                <c:pt idx="12011">
                  <c:v>31.48612</c:v>
                </c:pt>
                <c:pt idx="12012">
                  <c:v>31.48874</c:v>
                </c:pt>
                <c:pt idx="12013">
                  <c:v>31.49136</c:v>
                </c:pt>
                <c:pt idx="12014">
                  <c:v>31.493980000000001</c:v>
                </c:pt>
                <c:pt idx="12015">
                  <c:v>31.496600000000001</c:v>
                </c:pt>
                <c:pt idx="12016">
                  <c:v>31.499220000000001</c:v>
                </c:pt>
                <c:pt idx="12017">
                  <c:v>31.501840000000001</c:v>
                </c:pt>
                <c:pt idx="12018">
                  <c:v>31.504470000000001</c:v>
                </c:pt>
                <c:pt idx="12019">
                  <c:v>31.507090000000002</c:v>
                </c:pt>
                <c:pt idx="12020">
                  <c:v>31.509709999999998</c:v>
                </c:pt>
                <c:pt idx="12021">
                  <c:v>31.512329999999999</c:v>
                </c:pt>
                <c:pt idx="12022">
                  <c:v>31.514949999999999</c:v>
                </c:pt>
                <c:pt idx="12023">
                  <c:v>31.517569999999999</c:v>
                </c:pt>
                <c:pt idx="12024">
                  <c:v>31.520199999999999</c:v>
                </c:pt>
                <c:pt idx="12025">
                  <c:v>31.522819999999999</c:v>
                </c:pt>
                <c:pt idx="12026">
                  <c:v>31.52544</c:v>
                </c:pt>
                <c:pt idx="12027">
                  <c:v>31.52806</c:v>
                </c:pt>
                <c:pt idx="12028">
                  <c:v>31.53068</c:v>
                </c:pt>
                <c:pt idx="12029">
                  <c:v>31.533300000000001</c:v>
                </c:pt>
                <c:pt idx="12030">
                  <c:v>31.535920000000001</c:v>
                </c:pt>
                <c:pt idx="12031">
                  <c:v>31.538540000000001</c:v>
                </c:pt>
                <c:pt idx="12032">
                  <c:v>31.541170000000001</c:v>
                </c:pt>
                <c:pt idx="12033">
                  <c:v>31.543790000000001</c:v>
                </c:pt>
                <c:pt idx="12034">
                  <c:v>31.546410000000002</c:v>
                </c:pt>
                <c:pt idx="12035">
                  <c:v>31.549029999999998</c:v>
                </c:pt>
                <c:pt idx="12036">
                  <c:v>31.551649999999999</c:v>
                </c:pt>
                <c:pt idx="12037">
                  <c:v>31.554269999999999</c:v>
                </c:pt>
                <c:pt idx="12038">
                  <c:v>31.556889999999999</c:v>
                </c:pt>
                <c:pt idx="12039">
                  <c:v>31.559519999999999</c:v>
                </c:pt>
                <c:pt idx="12040">
                  <c:v>31.562139999999999</c:v>
                </c:pt>
                <c:pt idx="12041">
                  <c:v>31.56476</c:v>
                </c:pt>
                <c:pt idx="12042">
                  <c:v>31.56738</c:v>
                </c:pt>
                <c:pt idx="12043">
                  <c:v>31.57</c:v>
                </c:pt>
                <c:pt idx="12044">
                  <c:v>31.572620000000001</c:v>
                </c:pt>
                <c:pt idx="12045">
                  <c:v>31.575240000000001</c:v>
                </c:pt>
                <c:pt idx="12046">
                  <c:v>31.577870000000001</c:v>
                </c:pt>
                <c:pt idx="12047">
                  <c:v>31.580490000000001</c:v>
                </c:pt>
                <c:pt idx="12048">
                  <c:v>31.583110000000001</c:v>
                </c:pt>
                <c:pt idx="12049">
                  <c:v>31.585730000000002</c:v>
                </c:pt>
                <c:pt idx="12050">
                  <c:v>31.588349999999998</c:v>
                </c:pt>
                <c:pt idx="12051">
                  <c:v>31.590969999999999</c:v>
                </c:pt>
                <c:pt idx="12052">
                  <c:v>31.593599999999999</c:v>
                </c:pt>
                <c:pt idx="12053">
                  <c:v>31.596219999999999</c:v>
                </c:pt>
                <c:pt idx="12054">
                  <c:v>31.598839999999999</c:v>
                </c:pt>
                <c:pt idx="12055">
                  <c:v>31.601459999999999</c:v>
                </c:pt>
                <c:pt idx="12056">
                  <c:v>31.60408</c:v>
                </c:pt>
                <c:pt idx="12057">
                  <c:v>31.6067</c:v>
                </c:pt>
                <c:pt idx="12058">
                  <c:v>31.60932</c:v>
                </c:pt>
                <c:pt idx="12059">
                  <c:v>31.611940000000001</c:v>
                </c:pt>
                <c:pt idx="12060">
                  <c:v>31.614570000000001</c:v>
                </c:pt>
                <c:pt idx="12061">
                  <c:v>31.617190000000001</c:v>
                </c:pt>
                <c:pt idx="12062">
                  <c:v>31.619810000000001</c:v>
                </c:pt>
                <c:pt idx="12063">
                  <c:v>31.622430000000001</c:v>
                </c:pt>
                <c:pt idx="12064">
                  <c:v>31.625050000000002</c:v>
                </c:pt>
                <c:pt idx="12065">
                  <c:v>31.627669999999998</c:v>
                </c:pt>
                <c:pt idx="12066">
                  <c:v>31.630289999999999</c:v>
                </c:pt>
                <c:pt idx="12067">
                  <c:v>31.632919999999999</c:v>
                </c:pt>
                <c:pt idx="12068">
                  <c:v>31.635539999999999</c:v>
                </c:pt>
                <c:pt idx="12069">
                  <c:v>31.638159999999999</c:v>
                </c:pt>
                <c:pt idx="12070">
                  <c:v>31.640779999999999</c:v>
                </c:pt>
                <c:pt idx="12071">
                  <c:v>31.6434</c:v>
                </c:pt>
                <c:pt idx="12072">
                  <c:v>31.64602</c:v>
                </c:pt>
                <c:pt idx="12073">
                  <c:v>31.64865</c:v>
                </c:pt>
                <c:pt idx="12074">
                  <c:v>31.65127</c:v>
                </c:pt>
                <c:pt idx="12075">
                  <c:v>31.653890000000001</c:v>
                </c:pt>
                <c:pt idx="12076">
                  <c:v>31.656510000000001</c:v>
                </c:pt>
                <c:pt idx="12077">
                  <c:v>31.659130000000001</c:v>
                </c:pt>
                <c:pt idx="12078">
                  <c:v>31.661750000000001</c:v>
                </c:pt>
                <c:pt idx="12079">
                  <c:v>31.664370000000002</c:v>
                </c:pt>
                <c:pt idx="12080">
                  <c:v>31.666989999999998</c:v>
                </c:pt>
                <c:pt idx="12081">
                  <c:v>31.669619999999998</c:v>
                </c:pt>
                <c:pt idx="12082">
                  <c:v>31.672239999999999</c:v>
                </c:pt>
                <c:pt idx="12083">
                  <c:v>31.674859999999999</c:v>
                </c:pt>
                <c:pt idx="12084">
                  <c:v>31.677479999999999</c:v>
                </c:pt>
                <c:pt idx="12085">
                  <c:v>31.680099999999999</c:v>
                </c:pt>
                <c:pt idx="12086">
                  <c:v>31.68272</c:v>
                </c:pt>
                <c:pt idx="12087">
                  <c:v>31.68534</c:v>
                </c:pt>
                <c:pt idx="12088">
                  <c:v>31.68797</c:v>
                </c:pt>
                <c:pt idx="12089">
                  <c:v>31.69059</c:v>
                </c:pt>
                <c:pt idx="12090">
                  <c:v>31.693210000000001</c:v>
                </c:pt>
                <c:pt idx="12091">
                  <c:v>31.695830000000001</c:v>
                </c:pt>
                <c:pt idx="12092">
                  <c:v>31.698450000000001</c:v>
                </c:pt>
                <c:pt idx="12093">
                  <c:v>31.701070000000001</c:v>
                </c:pt>
                <c:pt idx="12094">
                  <c:v>31.703700000000001</c:v>
                </c:pt>
                <c:pt idx="12095">
                  <c:v>31.706320000000002</c:v>
                </c:pt>
                <c:pt idx="12096">
                  <c:v>31.708939999999998</c:v>
                </c:pt>
                <c:pt idx="12097">
                  <c:v>31.711559999999999</c:v>
                </c:pt>
                <c:pt idx="12098">
                  <c:v>31.714179999999999</c:v>
                </c:pt>
                <c:pt idx="12099">
                  <c:v>31.716799999999999</c:v>
                </c:pt>
                <c:pt idx="12100">
                  <c:v>31.71942</c:v>
                </c:pt>
                <c:pt idx="12101">
                  <c:v>31.722049999999999</c:v>
                </c:pt>
                <c:pt idx="12102">
                  <c:v>31.72467</c:v>
                </c:pt>
                <c:pt idx="12103">
                  <c:v>31.72729</c:v>
                </c:pt>
                <c:pt idx="12104">
                  <c:v>31.72991</c:v>
                </c:pt>
                <c:pt idx="12105">
                  <c:v>31.732530000000001</c:v>
                </c:pt>
                <c:pt idx="12106">
                  <c:v>31.735150000000001</c:v>
                </c:pt>
                <c:pt idx="12107">
                  <c:v>31.737770000000001</c:v>
                </c:pt>
                <c:pt idx="12108">
                  <c:v>31.740390000000001</c:v>
                </c:pt>
                <c:pt idx="12109">
                  <c:v>31.743020000000001</c:v>
                </c:pt>
                <c:pt idx="12110">
                  <c:v>31.745640000000002</c:v>
                </c:pt>
                <c:pt idx="12111">
                  <c:v>31.748259999999998</c:v>
                </c:pt>
                <c:pt idx="12112">
                  <c:v>31.750879999999999</c:v>
                </c:pt>
                <c:pt idx="12113">
                  <c:v>31.753499999999999</c:v>
                </c:pt>
                <c:pt idx="12114">
                  <c:v>31.756119999999999</c:v>
                </c:pt>
                <c:pt idx="12115">
                  <c:v>31.758749999999999</c:v>
                </c:pt>
                <c:pt idx="12116">
                  <c:v>31.761369999999999</c:v>
                </c:pt>
                <c:pt idx="12117">
                  <c:v>31.76399</c:v>
                </c:pt>
                <c:pt idx="12118">
                  <c:v>31.76661</c:v>
                </c:pt>
                <c:pt idx="12119">
                  <c:v>31.76923</c:v>
                </c:pt>
                <c:pt idx="12120">
                  <c:v>31.771850000000001</c:v>
                </c:pt>
                <c:pt idx="12121">
                  <c:v>31.774470000000001</c:v>
                </c:pt>
                <c:pt idx="12122">
                  <c:v>31.777100000000001</c:v>
                </c:pt>
                <c:pt idx="12123">
                  <c:v>31.779720000000001</c:v>
                </c:pt>
                <c:pt idx="12124">
                  <c:v>31.782340000000001</c:v>
                </c:pt>
                <c:pt idx="12125">
                  <c:v>31.784960000000002</c:v>
                </c:pt>
                <c:pt idx="12126">
                  <c:v>31.787579999999998</c:v>
                </c:pt>
                <c:pt idx="12127">
                  <c:v>31.790199999999999</c:v>
                </c:pt>
                <c:pt idx="12128">
                  <c:v>31.792819999999999</c:v>
                </c:pt>
                <c:pt idx="12129">
                  <c:v>31.795449999999999</c:v>
                </c:pt>
                <c:pt idx="12130">
                  <c:v>31.798069999999999</c:v>
                </c:pt>
                <c:pt idx="12131">
                  <c:v>31.800689999999999</c:v>
                </c:pt>
                <c:pt idx="12132">
                  <c:v>31.80331</c:v>
                </c:pt>
                <c:pt idx="12133">
                  <c:v>31.80593</c:v>
                </c:pt>
                <c:pt idx="12134">
                  <c:v>31.80855</c:v>
                </c:pt>
                <c:pt idx="12135">
                  <c:v>31.811170000000001</c:v>
                </c:pt>
                <c:pt idx="12136">
                  <c:v>31.813800000000001</c:v>
                </c:pt>
                <c:pt idx="12137">
                  <c:v>31.816420000000001</c:v>
                </c:pt>
                <c:pt idx="12138">
                  <c:v>31.819040000000001</c:v>
                </c:pt>
                <c:pt idx="12139">
                  <c:v>31.821660000000001</c:v>
                </c:pt>
                <c:pt idx="12140">
                  <c:v>31.824280000000002</c:v>
                </c:pt>
                <c:pt idx="12141">
                  <c:v>31.826899999999998</c:v>
                </c:pt>
                <c:pt idx="12142">
                  <c:v>31.829519999999999</c:v>
                </c:pt>
                <c:pt idx="12143">
                  <c:v>31.832149999999999</c:v>
                </c:pt>
                <c:pt idx="12144">
                  <c:v>31.834769999999999</c:v>
                </c:pt>
                <c:pt idx="12145">
                  <c:v>31.837389999999999</c:v>
                </c:pt>
                <c:pt idx="12146">
                  <c:v>31.840009999999999</c:v>
                </c:pt>
                <c:pt idx="12147">
                  <c:v>31.84263</c:v>
                </c:pt>
                <c:pt idx="12148">
                  <c:v>31.84525</c:v>
                </c:pt>
                <c:pt idx="12149">
                  <c:v>31.84787</c:v>
                </c:pt>
                <c:pt idx="12150">
                  <c:v>31.8505</c:v>
                </c:pt>
                <c:pt idx="12151">
                  <c:v>31.853120000000001</c:v>
                </c:pt>
                <c:pt idx="12152">
                  <c:v>31.855740000000001</c:v>
                </c:pt>
                <c:pt idx="12153">
                  <c:v>31.858360000000001</c:v>
                </c:pt>
                <c:pt idx="12154">
                  <c:v>31.860980000000001</c:v>
                </c:pt>
                <c:pt idx="12155">
                  <c:v>31.863600000000002</c:v>
                </c:pt>
                <c:pt idx="12156">
                  <c:v>31.866219999999998</c:v>
                </c:pt>
                <c:pt idx="12157">
                  <c:v>31.868839999999999</c:v>
                </c:pt>
                <c:pt idx="12158">
                  <c:v>31.871469999999999</c:v>
                </c:pt>
                <c:pt idx="12159">
                  <c:v>31.874089999999999</c:v>
                </c:pt>
                <c:pt idx="12160">
                  <c:v>31.876709999999999</c:v>
                </c:pt>
                <c:pt idx="12161">
                  <c:v>31.87933</c:v>
                </c:pt>
                <c:pt idx="12162">
                  <c:v>31.88195</c:v>
                </c:pt>
                <c:pt idx="12163">
                  <c:v>31.88457</c:v>
                </c:pt>
                <c:pt idx="12164">
                  <c:v>31.8872</c:v>
                </c:pt>
                <c:pt idx="12165">
                  <c:v>31.88982</c:v>
                </c:pt>
                <c:pt idx="12166">
                  <c:v>31.892440000000001</c:v>
                </c:pt>
                <c:pt idx="12167">
                  <c:v>31.895060000000001</c:v>
                </c:pt>
                <c:pt idx="12168">
                  <c:v>31.897680000000001</c:v>
                </c:pt>
                <c:pt idx="12169">
                  <c:v>31.900300000000001</c:v>
                </c:pt>
                <c:pt idx="12170">
                  <c:v>31.902930000000001</c:v>
                </c:pt>
                <c:pt idx="12171">
                  <c:v>31.905550000000002</c:v>
                </c:pt>
                <c:pt idx="12172">
                  <c:v>31.908169999999998</c:v>
                </c:pt>
                <c:pt idx="12173">
                  <c:v>31.910789999999999</c:v>
                </c:pt>
                <c:pt idx="12174">
                  <c:v>31.913409999999999</c:v>
                </c:pt>
                <c:pt idx="12175">
                  <c:v>31.916029999999999</c:v>
                </c:pt>
                <c:pt idx="12176">
                  <c:v>31.91865</c:v>
                </c:pt>
                <c:pt idx="12177">
                  <c:v>31.92127</c:v>
                </c:pt>
                <c:pt idx="12178">
                  <c:v>31.9239</c:v>
                </c:pt>
                <c:pt idx="12179">
                  <c:v>31.92652</c:v>
                </c:pt>
                <c:pt idx="12180">
                  <c:v>31.92914</c:v>
                </c:pt>
                <c:pt idx="12181">
                  <c:v>31.931760000000001</c:v>
                </c:pt>
                <c:pt idx="12182">
                  <c:v>31.934380000000001</c:v>
                </c:pt>
                <c:pt idx="12183">
                  <c:v>31.937000000000001</c:v>
                </c:pt>
                <c:pt idx="12184">
                  <c:v>31.939620000000001</c:v>
                </c:pt>
                <c:pt idx="12185">
                  <c:v>31.942250000000001</c:v>
                </c:pt>
                <c:pt idx="12186">
                  <c:v>31.944870000000002</c:v>
                </c:pt>
                <c:pt idx="12187">
                  <c:v>31.947489999999998</c:v>
                </c:pt>
                <c:pt idx="12188">
                  <c:v>31.950109999999999</c:v>
                </c:pt>
                <c:pt idx="12189">
                  <c:v>31.952729999999999</c:v>
                </c:pt>
                <c:pt idx="12190">
                  <c:v>31.955349999999999</c:v>
                </c:pt>
                <c:pt idx="12191">
                  <c:v>31.957979999999999</c:v>
                </c:pt>
                <c:pt idx="12192">
                  <c:v>31.960599999999999</c:v>
                </c:pt>
                <c:pt idx="12193">
                  <c:v>31.96322</c:v>
                </c:pt>
                <c:pt idx="12194">
                  <c:v>31.96584</c:v>
                </c:pt>
                <c:pt idx="12195">
                  <c:v>31.96846</c:v>
                </c:pt>
                <c:pt idx="12196">
                  <c:v>31.971080000000001</c:v>
                </c:pt>
                <c:pt idx="12197">
                  <c:v>31.973700000000001</c:v>
                </c:pt>
                <c:pt idx="12198">
                  <c:v>31.976320000000001</c:v>
                </c:pt>
                <c:pt idx="12199">
                  <c:v>31.978950000000001</c:v>
                </c:pt>
                <c:pt idx="12200">
                  <c:v>31.981570000000001</c:v>
                </c:pt>
                <c:pt idx="12201">
                  <c:v>31.984190000000002</c:v>
                </c:pt>
                <c:pt idx="12202">
                  <c:v>31.986809999999998</c:v>
                </c:pt>
                <c:pt idx="12203">
                  <c:v>31.989429999999999</c:v>
                </c:pt>
                <c:pt idx="12204">
                  <c:v>31.992049999999999</c:v>
                </c:pt>
                <c:pt idx="12205">
                  <c:v>31.994669999999999</c:v>
                </c:pt>
                <c:pt idx="12206">
                  <c:v>31.997299999999999</c:v>
                </c:pt>
                <c:pt idx="12207">
                  <c:v>31.999919999999999</c:v>
                </c:pt>
                <c:pt idx="12208">
                  <c:v>32.002540000000003</c:v>
                </c:pt>
                <c:pt idx="12209">
                  <c:v>32.005159999999997</c:v>
                </c:pt>
                <c:pt idx="12210">
                  <c:v>32.007779999999997</c:v>
                </c:pt>
                <c:pt idx="12211">
                  <c:v>32.010399999999997</c:v>
                </c:pt>
                <c:pt idx="12212">
                  <c:v>32.013019999999997</c:v>
                </c:pt>
                <c:pt idx="12213">
                  <c:v>32.015650000000001</c:v>
                </c:pt>
                <c:pt idx="12214">
                  <c:v>32.018270000000001</c:v>
                </c:pt>
                <c:pt idx="12215">
                  <c:v>32.020890000000001</c:v>
                </c:pt>
                <c:pt idx="12216">
                  <c:v>32.023510000000002</c:v>
                </c:pt>
                <c:pt idx="12217">
                  <c:v>32.026130000000002</c:v>
                </c:pt>
                <c:pt idx="12218">
                  <c:v>32.028759999999998</c:v>
                </c:pt>
                <c:pt idx="12219">
                  <c:v>32.031379999999999</c:v>
                </c:pt>
                <c:pt idx="12220">
                  <c:v>32.033999999999999</c:v>
                </c:pt>
                <c:pt idx="12221">
                  <c:v>32.036619999999999</c:v>
                </c:pt>
                <c:pt idx="12222">
                  <c:v>32.039239999999999</c:v>
                </c:pt>
                <c:pt idx="12223">
                  <c:v>32.04186</c:v>
                </c:pt>
                <c:pt idx="12224">
                  <c:v>32.04448</c:v>
                </c:pt>
                <c:pt idx="12225">
                  <c:v>32.0471</c:v>
                </c:pt>
                <c:pt idx="12226">
                  <c:v>32.049720000000001</c:v>
                </c:pt>
                <c:pt idx="12227">
                  <c:v>32.052349999999997</c:v>
                </c:pt>
                <c:pt idx="12228">
                  <c:v>32.054969999999997</c:v>
                </c:pt>
                <c:pt idx="12229">
                  <c:v>32.057589999999998</c:v>
                </c:pt>
                <c:pt idx="12230">
                  <c:v>32.060209999999998</c:v>
                </c:pt>
                <c:pt idx="12231">
                  <c:v>32.062829999999998</c:v>
                </c:pt>
                <c:pt idx="12232">
                  <c:v>32.065449999999998</c:v>
                </c:pt>
                <c:pt idx="12233">
                  <c:v>32.068080000000002</c:v>
                </c:pt>
                <c:pt idx="12234">
                  <c:v>32.070700000000002</c:v>
                </c:pt>
                <c:pt idx="12235">
                  <c:v>32.073320000000002</c:v>
                </c:pt>
                <c:pt idx="12236">
                  <c:v>32.075940000000003</c:v>
                </c:pt>
                <c:pt idx="12237">
                  <c:v>32.078560000000003</c:v>
                </c:pt>
                <c:pt idx="12238">
                  <c:v>32.081180000000003</c:v>
                </c:pt>
                <c:pt idx="12239">
                  <c:v>32.08381</c:v>
                </c:pt>
                <c:pt idx="12240">
                  <c:v>32.08643</c:v>
                </c:pt>
                <c:pt idx="12241">
                  <c:v>32.08905</c:v>
                </c:pt>
                <c:pt idx="12242">
                  <c:v>32.091670000000001</c:v>
                </c:pt>
                <c:pt idx="12243">
                  <c:v>32.094290000000001</c:v>
                </c:pt>
                <c:pt idx="12244">
                  <c:v>32.096910000000001</c:v>
                </c:pt>
                <c:pt idx="12245">
                  <c:v>32.099530000000001</c:v>
                </c:pt>
                <c:pt idx="12246">
                  <c:v>32.102150000000002</c:v>
                </c:pt>
                <c:pt idx="12247">
                  <c:v>32.104770000000002</c:v>
                </c:pt>
                <c:pt idx="12248">
                  <c:v>32.107399999999998</c:v>
                </c:pt>
                <c:pt idx="12249">
                  <c:v>32.110019999999999</c:v>
                </c:pt>
                <c:pt idx="12250">
                  <c:v>32.112639999999999</c:v>
                </c:pt>
                <c:pt idx="12251">
                  <c:v>32.115259999999999</c:v>
                </c:pt>
                <c:pt idx="12252">
                  <c:v>32.11788</c:v>
                </c:pt>
                <c:pt idx="12253">
                  <c:v>32.1205</c:v>
                </c:pt>
                <c:pt idx="12254">
                  <c:v>32.123130000000003</c:v>
                </c:pt>
                <c:pt idx="12255">
                  <c:v>32.125749999999996</c:v>
                </c:pt>
                <c:pt idx="12256">
                  <c:v>32.128369999999997</c:v>
                </c:pt>
                <c:pt idx="12257">
                  <c:v>32.130989999999997</c:v>
                </c:pt>
                <c:pt idx="12258">
                  <c:v>32.133609999999997</c:v>
                </c:pt>
                <c:pt idx="12259">
                  <c:v>32.136229999999998</c:v>
                </c:pt>
                <c:pt idx="12260">
                  <c:v>32.138849999999998</c:v>
                </c:pt>
                <c:pt idx="12261">
                  <c:v>32.141480000000001</c:v>
                </c:pt>
                <c:pt idx="12262">
                  <c:v>32.144100000000002</c:v>
                </c:pt>
                <c:pt idx="12263">
                  <c:v>32.146720000000002</c:v>
                </c:pt>
                <c:pt idx="12264">
                  <c:v>32.149340000000002</c:v>
                </c:pt>
                <c:pt idx="12265">
                  <c:v>32.151960000000003</c:v>
                </c:pt>
                <c:pt idx="12266">
                  <c:v>32.154580000000003</c:v>
                </c:pt>
                <c:pt idx="12267">
                  <c:v>32.157200000000003</c:v>
                </c:pt>
                <c:pt idx="12268">
                  <c:v>32.159820000000003</c:v>
                </c:pt>
                <c:pt idx="12269">
                  <c:v>32.16245</c:v>
                </c:pt>
                <c:pt idx="12270">
                  <c:v>32.16507</c:v>
                </c:pt>
                <c:pt idx="12271">
                  <c:v>32.16769</c:v>
                </c:pt>
                <c:pt idx="12272">
                  <c:v>32.170310000000001</c:v>
                </c:pt>
                <c:pt idx="12273">
                  <c:v>32.172930000000001</c:v>
                </c:pt>
                <c:pt idx="12274">
                  <c:v>32.175559999999997</c:v>
                </c:pt>
                <c:pt idx="12275">
                  <c:v>32.178179999999998</c:v>
                </c:pt>
                <c:pt idx="12276">
                  <c:v>32.180799999999998</c:v>
                </c:pt>
                <c:pt idx="12277">
                  <c:v>32.183419999999998</c:v>
                </c:pt>
                <c:pt idx="12278">
                  <c:v>32.186039999999998</c:v>
                </c:pt>
                <c:pt idx="12279">
                  <c:v>32.188659999999999</c:v>
                </c:pt>
                <c:pt idx="12280">
                  <c:v>32.191279999999999</c:v>
                </c:pt>
                <c:pt idx="12281">
                  <c:v>32.193899999999999</c:v>
                </c:pt>
                <c:pt idx="12282">
                  <c:v>32.196530000000003</c:v>
                </c:pt>
                <c:pt idx="12283">
                  <c:v>32.199150000000003</c:v>
                </c:pt>
                <c:pt idx="12284">
                  <c:v>32.201770000000003</c:v>
                </c:pt>
                <c:pt idx="12285">
                  <c:v>32.204389999999997</c:v>
                </c:pt>
                <c:pt idx="12286">
                  <c:v>32.207009999999997</c:v>
                </c:pt>
                <c:pt idx="12287">
                  <c:v>32.209629999999997</c:v>
                </c:pt>
                <c:pt idx="12288">
                  <c:v>32.212249999999997</c:v>
                </c:pt>
                <c:pt idx="12289">
                  <c:v>32.214869999999998</c:v>
                </c:pt>
                <c:pt idx="12290">
                  <c:v>32.217500000000001</c:v>
                </c:pt>
                <c:pt idx="12291">
                  <c:v>32.220120000000001</c:v>
                </c:pt>
                <c:pt idx="12292">
                  <c:v>32.222740000000002</c:v>
                </c:pt>
                <c:pt idx="12293">
                  <c:v>32.225360000000002</c:v>
                </c:pt>
                <c:pt idx="12294">
                  <c:v>32.227980000000002</c:v>
                </c:pt>
                <c:pt idx="12295">
                  <c:v>32.230609999999999</c:v>
                </c:pt>
                <c:pt idx="12296">
                  <c:v>32.233229999999999</c:v>
                </c:pt>
                <c:pt idx="12297">
                  <c:v>32.235849999999999</c:v>
                </c:pt>
                <c:pt idx="12298">
                  <c:v>32.23847</c:v>
                </c:pt>
                <c:pt idx="12299">
                  <c:v>32.24109</c:v>
                </c:pt>
                <c:pt idx="12300">
                  <c:v>32.24371</c:v>
                </c:pt>
                <c:pt idx="12301">
                  <c:v>32.24633</c:v>
                </c:pt>
                <c:pt idx="12302">
                  <c:v>32.248950000000001</c:v>
                </c:pt>
                <c:pt idx="12303">
                  <c:v>32.251579999999997</c:v>
                </c:pt>
                <c:pt idx="12304">
                  <c:v>32.254199999999997</c:v>
                </c:pt>
                <c:pt idx="12305">
                  <c:v>32.256819999999998</c:v>
                </c:pt>
                <c:pt idx="12306">
                  <c:v>32.259439999999998</c:v>
                </c:pt>
                <c:pt idx="12307">
                  <c:v>32.262059999999998</c:v>
                </c:pt>
                <c:pt idx="12308">
                  <c:v>32.264679999999998</c:v>
                </c:pt>
                <c:pt idx="12309">
                  <c:v>32.267299999999999</c:v>
                </c:pt>
                <c:pt idx="12310">
                  <c:v>32.269930000000002</c:v>
                </c:pt>
                <c:pt idx="12311">
                  <c:v>32.272550000000003</c:v>
                </c:pt>
                <c:pt idx="12312">
                  <c:v>32.275170000000003</c:v>
                </c:pt>
                <c:pt idx="12313">
                  <c:v>32.277790000000003</c:v>
                </c:pt>
                <c:pt idx="12314">
                  <c:v>32.280410000000003</c:v>
                </c:pt>
                <c:pt idx="12315">
                  <c:v>32.28304</c:v>
                </c:pt>
                <c:pt idx="12316">
                  <c:v>32.28566</c:v>
                </c:pt>
                <c:pt idx="12317">
                  <c:v>32.28828</c:v>
                </c:pt>
                <c:pt idx="12318">
                  <c:v>32.290900000000001</c:v>
                </c:pt>
                <c:pt idx="12319">
                  <c:v>32.293520000000001</c:v>
                </c:pt>
                <c:pt idx="12320">
                  <c:v>32.296140000000001</c:v>
                </c:pt>
                <c:pt idx="12321">
                  <c:v>32.298760000000001</c:v>
                </c:pt>
                <c:pt idx="12322">
                  <c:v>32.301380000000002</c:v>
                </c:pt>
                <c:pt idx="12323">
                  <c:v>32.304000000000002</c:v>
                </c:pt>
                <c:pt idx="12324">
                  <c:v>32.306629999999998</c:v>
                </c:pt>
                <c:pt idx="12325">
                  <c:v>32.309249999999999</c:v>
                </c:pt>
                <c:pt idx="12326">
                  <c:v>32.311869999999999</c:v>
                </c:pt>
                <c:pt idx="12327">
                  <c:v>32.314489999999999</c:v>
                </c:pt>
                <c:pt idx="12328">
                  <c:v>32.31711</c:v>
                </c:pt>
                <c:pt idx="12329">
                  <c:v>32.31973</c:v>
                </c:pt>
                <c:pt idx="12330">
                  <c:v>32.32235</c:v>
                </c:pt>
                <c:pt idx="12331">
                  <c:v>32.324979999999996</c:v>
                </c:pt>
                <c:pt idx="12332">
                  <c:v>32.327599999999997</c:v>
                </c:pt>
                <c:pt idx="12333">
                  <c:v>32.330219999999997</c:v>
                </c:pt>
                <c:pt idx="12334">
                  <c:v>32.332839999999997</c:v>
                </c:pt>
                <c:pt idx="12335">
                  <c:v>32.335459999999998</c:v>
                </c:pt>
                <c:pt idx="12336">
                  <c:v>32.338090000000001</c:v>
                </c:pt>
                <c:pt idx="12337">
                  <c:v>32.340710000000001</c:v>
                </c:pt>
                <c:pt idx="12338">
                  <c:v>32.343330000000002</c:v>
                </c:pt>
                <c:pt idx="12339">
                  <c:v>32.345950000000002</c:v>
                </c:pt>
                <c:pt idx="12340">
                  <c:v>32.348570000000002</c:v>
                </c:pt>
                <c:pt idx="12341">
                  <c:v>32.351190000000003</c:v>
                </c:pt>
                <c:pt idx="12342">
                  <c:v>32.353810000000003</c:v>
                </c:pt>
                <c:pt idx="12343">
                  <c:v>32.356430000000003</c:v>
                </c:pt>
                <c:pt idx="12344">
                  <c:v>32.359050000000003</c:v>
                </c:pt>
                <c:pt idx="12345">
                  <c:v>32.36168</c:v>
                </c:pt>
                <c:pt idx="12346">
                  <c:v>32.3643</c:v>
                </c:pt>
                <c:pt idx="12347">
                  <c:v>32.36692</c:v>
                </c:pt>
                <c:pt idx="12348">
                  <c:v>32.369540000000001</c:v>
                </c:pt>
                <c:pt idx="12349">
                  <c:v>32.372160000000001</c:v>
                </c:pt>
                <c:pt idx="12350">
                  <c:v>32.374780000000001</c:v>
                </c:pt>
                <c:pt idx="12351">
                  <c:v>32.377409999999998</c:v>
                </c:pt>
                <c:pt idx="12352">
                  <c:v>32.380029999999998</c:v>
                </c:pt>
                <c:pt idx="12353">
                  <c:v>32.382649999999998</c:v>
                </c:pt>
                <c:pt idx="12354">
                  <c:v>32.385269999999998</c:v>
                </c:pt>
                <c:pt idx="12355">
                  <c:v>32.387889999999999</c:v>
                </c:pt>
                <c:pt idx="12356">
                  <c:v>32.390509999999999</c:v>
                </c:pt>
                <c:pt idx="12357">
                  <c:v>32.393140000000002</c:v>
                </c:pt>
                <c:pt idx="12358">
                  <c:v>32.395760000000003</c:v>
                </c:pt>
                <c:pt idx="12359">
                  <c:v>32.398380000000003</c:v>
                </c:pt>
                <c:pt idx="12360">
                  <c:v>32.401000000000003</c:v>
                </c:pt>
                <c:pt idx="12361">
                  <c:v>32.403619999999997</c:v>
                </c:pt>
                <c:pt idx="12362">
                  <c:v>32.406239999999997</c:v>
                </c:pt>
                <c:pt idx="12363">
                  <c:v>32.408859999999997</c:v>
                </c:pt>
                <c:pt idx="12364">
                  <c:v>32.411479999999997</c:v>
                </c:pt>
                <c:pt idx="12365">
                  <c:v>32.414099999999998</c:v>
                </c:pt>
                <c:pt idx="12366">
                  <c:v>32.416730000000001</c:v>
                </c:pt>
                <c:pt idx="12367">
                  <c:v>32.419350000000001</c:v>
                </c:pt>
                <c:pt idx="12368">
                  <c:v>32.421970000000002</c:v>
                </c:pt>
                <c:pt idx="12369">
                  <c:v>32.424590000000002</c:v>
                </c:pt>
                <c:pt idx="12370">
                  <c:v>32.427210000000002</c:v>
                </c:pt>
                <c:pt idx="12371">
                  <c:v>32.429830000000003</c:v>
                </c:pt>
                <c:pt idx="12372">
                  <c:v>32.432459999999999</c:v>
                </c:pt>
                <c:pt idx="12373">
                  <c:v>32.435079999999999</c:v>
                </c:pt>
                <c:pt idx="12374">
                  <c:v>32.4377</c:v>
                </c:pt>
                <c:pt idx="12375">
                  <c:v>32.44032</c:v>
                </c:pt>
                <c:pt idx="12376">
                  <c:v>32.44294</c:v>
                </c:pt>
                <c:pt idx="12377">
                  <c:v>32.44556</c:v>
                </c:pt>
                <c:pt idx="12378">
                  <c:v>32.448180000000001</c:v>
                </c:pt>
                <c:pt idx="12379">
                  <c:v>32.450809999999997</c:v>
                </c:pt>
                <c:pt idx="12380">
                  <c:v>32.453429999999997</c:v>
                </c:pt>
                <c:pt idx="12381">
                  <c:v>32.456049999999998</c:v>
                </c:pt>
                <c:pt idx="12382">
                  <c:v>32.458669999999998</c:v>
                </c:pt>
                <c:pt idx="12383">
                  <c:v>32.461289999999998</c:v>
                </c:pt>
                <c:pt idx="12384">
                  <c:v>32.463909999999998</c:v>
                </c:pt>
                <c:pt idx="12385">
                  <c:v>32.466529999999999</c:v>
                </c:pt>
                <c:pt idx="12386">
                  <c:v>32.469149999999999</c:v>
                </c:pt>
                <c:pt idx="12387">
                  <c:v>32.471780000000003</c:v>
                </c:pt>
                <c:pt idx="12388">
                  <c:v>32.474400000000003</c:v>
                </c:pt>
                <c:pt idx="12389">
                  <c:v>32.477020000000003</c:v>
                </c:pt>
                <c:pt idx="12390">
                  <c:v>32.479640000000003</c:v>
                </c:pt>
                <c:pt idx="12391">
                  <c:v>32.482259999999997</c:v>
                </c:pt>
                <c:pt idx="12392">
                  <c:v>32.48489</c:v>
                </c:pt>
                <c:pt idx="12393">
                  <c:v>32.48751</c:v>
                </c:pt>
                <c:pt idx="12394">
                  <c:v>32.490130000000001</c:v>
                </c:pt>
                <c:pt idx="12395">
                  <c:v>32.492750000000001</c:v>
                </c:pt>
                <c:pt idx="12396">
                  <c:v>32.495370000000001</c:v>
                </c:pt>
                <c:pt idx="12397">
                  <c:v>32.497990000000001</c:v>
                </c:pt>
                <c:pt idx="12398">
                  <c:v>32.500610000000002</c:v>
                </c:pt>
                <c:pt idx="12399">
                  <c:v>32.503230000000002</c:v>
                </c:pt>
                <c:pt idx="12400">
                  <c:v>32.505859999999998</c:v>
                </c:pt>
                <c:pt idx="12401">
                  <c:v>32.508479999999999</c:v>
                </c:pt>
                <c:pt idx="12402">
                  <c:v>32.511099999999999</c:v>
                </c:pt>
                <c:pt idx="12403">
                  <c:v>32.513719999999999</c:v>
                </c:pt>
                <c:pt idx="12404">
                  <c:v>32.51634</c:v>
                </c:pt>
                <c:pt idx="12405">
                  <c:v>32.51896</c:v>
                </c:pt>
                <c:pt idx="12406">
                  <c:v>32.52158</c:v>
                </c:pt>
                <c:pt idx="12407">
                  <c:v>32.5242</c:v>
                </c:pt>
                <c:pt idx="12408">
                  <c:v>32.526829999999997</c:v>
                </c:pt>
                <c:pt idx="12409">
                  <c:v>32.529449999999997</c:v>
                </c:pt>
                <c:pt idx="12410">
                  <c:v>32.532069999999997</c:v>
                </c:pt>
                <c:pt idx="12411">
                  <c:v>32.534689999999998</c:v>
                </c:pt>
                <c:pt idx="12412">
                  <c:v>32.537309999999998</c:v>
                </c:pt>
                <c:pt idx="12413">
                  <c:v>32.539940000000001</c:v>
                </c:pt>
                <c:pt idx="12414">
                  <c:v>32.542560000000002</c:v>
                </c:pt>
                <c:pt idx="12415">
                  <c:v>32.545180000000002</c:v>
                </c:pt>
                <c:pt idx="12416">
                  <c:v>32.547800000000002</c:v>
                </c:pt>
                <c:pt idx="12417">
                  <c:v>32.550420000000003</c:v>
                </c:pt>
                <c:pt idx="12418">
                  <c:v>32.553040000000003</c:v>
                </c:pt>
                <c:pt idx="12419">
                  <c:v>32.555660000000003</c:v>
                </c:pt>
                <c:pt idx="12420">
                  <c:v>32.558280000000003</c:v>
                </c:pt>
                <c:pt idx="12421">
                  <c:v>32.56091</c:v>
                </c:pt>
                <c:pt idx="12422">
                  <c:v>32.56353</c:v>
                </c:pt>
                <c:pt idx="12423">
                  <c:v>32.56615</c:v>
                </c:pt>
                <c:pt idx="12424">
                  <c:v>32.568770000000001</c:v>
                </c:pt>
                <c:pt idx="12425">
                  <c:v>32.571390000000001</c:v>
                </c:pt>
                <c:pt idx="12426">
                  <c:v>32.574010000000001</c:v>
                </c:pt>
                <c:pt idx="12427">
                  <c:v>32.576630000000002</c:v>
                </c:pt>
                <c:pt idx="12428">
                  <c:v>32.579259999999998</c:v>
                </c:pt>
                <c:pt idx="12429">
                  <c:v>32.581879999999998</c:v>
                </c:pt>
                <c:pt idx="12430">
                  <c:v>32.584499999999998</c:v>
                </c:pt>
                <c:pt idx="12431">
                  <c:v>32.587119999999999</c:v>
                </c:pt>
                <c:pt idx="12432">
                  <c:v>32.589739999999999</c:v>
                </c:pt>
                <c:pt idx="12433">
                  <c:v>32.592359999999999</c:v>
                </c:pt>
                <c:pt idx="12434">
                  <c:v>32.594990000000003</c:v>
                </c:pt>
                <c:pt idx="12435">
                  <c:v>32.597610000000003</c:v>
                </c:pt>
                <c:pt idx="12436">
                  <c:v>32.600230000000003</c:v>
                </c:pt>
                <c:pt idx="12437">
                  <c:v>32.602849999999997</c:v>
                </c:pt>
                <c:pt idx="12438">
                  <c:v>32.605469999999997</c:v>
                </c:pt>
                <c:pt idx="12439">
                  <c:v>32.608089999999997</c:v>
                </c:pt>
                <c:pt idx="12440">
                  <c:v>32.610709999999997</c:v>
                </c:pt>
                <c:pt idx="12441">
                  <c:v>32.613329999999998</c:v>
                </c:pt>
                <c:pt idx="12442">
                  <c:v>32.615960000000001</c:v>
                </c:pt>
                <c:pt idx="12443">
                  <c:v>32.618580000000001</c:v>
                </c:pt>
                <c:pt idx="12444">
                  <c:v>32.621200000000002</c:v>
                </c:pt>
                <c:pt idx="12445">
                  <c:v>32.623820000000002</c:v>
                </c:pt>
                <c:pt idx="12446">
                  <c:v>32.626440000000002</c:v>
                </c:pt>
                <c:pt idx="12447">
                  <c:v>32.629060000000003</c:v>
                </c:pt>
                <c:pt idx="12448">
                  <c:v>32.631680000000003</c:v>
                </c:pt>
                <c:pt idx="12449">
                  <c:v>32.634309999999999</c:v>
                </c:pt>
                <c:pt idx="12450">
                  <c:v>32.63693</c:v>
                </c:pt>
                <c:pt idx="12451">
                  <c:v>32.63955</c:v>
                </c:pt>
                <c:pt idx="12452">
                  <c:v>32.64217</c:v>
                </c:pt>
                <c:pt idx="12453">
                  <c:v>32.64479</c:v>
                </c:pt>
                <c:pt idx="12454">
                  <c:v>32.647419999999997</c:v>
                </c:pt>
                <c:pt idx="12455">
                  <c:v>32.650039999999997</c:v>
                </c:pt>
                <c:pt idx="12456">
                  <c:v>32.652659999999997</c:v>
                </c:pt>
                <c:pt idx="12457">
                  <c:v>32.655279999999998</c:v>
                </c:pt>
                <c:pt idx="12458">
                  <c:v>32.657899999999998</c:v>
                </c:pt>
                <c:pt idx="12459">
                  <c:v>32.660519999999998</c:v>
                </c:pt>
                <c:pt idx="12460">
                  <c:v>32.663139999999999</c:v>
                </c:pt>
                <c:pt idx="12461">
                  <c:v>32.665759999999999</c:v>
                </c:pt>
                <c:pt idx="12462">
                  <c:v>32.668379999999999</c:v>
                </c:pt>
                <c:pt idx="12463">
                  <c:v>32.671010000000003</c:v>
                </c:pt>
                <c:pt idx="12464">
                  <c:v>32.673630000000003</c:v>
                </c:pt>
                <c:pt idx="12465">
                  <c:v>32.676250000000003</c:v>
                </c:pt>
                <c:pt idx="12466">
                  <c:v>32.678870000000003</c:v>
                </c:pt>
                <c:pt idx="12467">
                  <c:v>32.681489999999997</c:v>
                </c:pt>
                <c:pt idx="12468">
                  <c:v>32.684109999999997</c:v>
                </c:pt>
                <c:pt idx="12469">
                  <c:v>32.68674</c:v>
                </c:pt>
                <c:pt idx="12470">
                  <c:v>32.689360000000001</c:v>
                </c:pt>
                <c:pt idx="12471">
                  <c:v>32.691980000000001</c:v>
                </c:pt>
                <c:pt idx="12472">
                  <c:v>32.694600000000001</c:v>
                </c:pt>
                <c:pt idx="12473">
                  <c:v>32.697220000000002</c:v>
                </c:pt>
                <c:pt idx="12474">
                  <c:v>32.699840000000002</c:v>
                </c:pt>
                <c:pt idx="12475">
                  <c:v>32.702469999999998</c:v>
                </c:pt>
                <c:pt idx="12476">
                  <c:v>32.705089999999998</c:v>
                </c:pt>
                <c:pt idx="12477">
                  <c:v>32.707709999999999</c:v>
                </c:pt>
                <c:pt idx="12478">
                  <c:v>32.710329999999999</c:v>
                </c:pt>
                <c:pt idx="12479">
                  <c:v>32.712949999999999</c:v>
                </c:pt>
                <c:pt idx="12480">
                  <c:v>32.71557</c:v>
                </c:pt>
                <c:pt idx="12481">
                  <c:v>32.71819</c:v>
                </c:pt>
                <c:pt idx="12482">
                  <c:v>32.72081</c:v>
                </c:pt>
                <c:pt idx="12483">
                  <c:v>32.72343</c:v>
                </c:pt>
                <c:pt idx="12484">
                  <c:v>32.726059999999997</c:v>
                </c:pt>
                <c:pt idx="12485">
                  <c:v>32.728679999999997</c:v>
                </c:pt>
                <c:pt idx="12486">
                  <c:v>32.731299999999997</c:v>
                </c:pt>
                <c:pt idx="12487">
                  <c:v>32.733919999999998</c:v>
                </c:pt>
                <c:pt idx="12488">
                  <c:v>32.736539999999998</c:v>
                </c:pt>
                <c:pt idx="12489">
                  <c:v>32.739159999999998</c:v>
                </c:pt>
                <c:pt idx="12490">
                  <c:v>32.741790000000002</c:v>
                </c:pt>
                <c:pt idx="12491">
                  <c:v>32.744410000000002</c:v>
                </c:pt>
                <c:pt idx="12492">
                  <c:v>32.747030000000002</c:v>
                </c:pt>
                <c:pt idx="12493">
                  <c:v>32.749650000000003</c:v>
                </c:pt>
                <c:pt idx="12494">
                  <c:v>32.752270000000003</c:v>
                </c:pt>
                <c:pt idx="12495">
                  <c:v>32.754890000000003</c:v>
                </c:pt>
                <c:pt idx="12496">
                  <c:v>32.757510000000003</c:v>
                </c:pt>
                <c:pt idx="12497">
                  <c:v>32.76014</c:v>
                </c:pt>
                <c:pt idx="12498">
                  <c:v>32.76276</c:v>
                </c:pt>
                <c:pt idx="12499">
                  <c:v>32.76538</c:v>
                </c:pt>
                <c:pt idx="12500">
                  <c:v>32.768000000000001</c:v>
                </c:pt>
                <c:pt idx="12501">
                  <c:v>32.770620000000001</c:v>
                </c:pt>
                <c:pt idx="12502">
                  <c:v>32.773240000000001</c:v>
                </c:pt>
                <c:pt idx="12503">
                  <c:v>32.775860000000002</c:v>
                </c:pt>
                <c:pt idx="12504">
                  <c:v>32.778480000000002</c:v>
                </c:pt>
                <c:pt idx="12505">
                  <c:v>32.781109999999998</c:v>
                </c:pt>
                <c:pt idx="12506">
                  <c:v>32.783729999999998</c:v>
                </c:pt>
                <c:pt idx="12507">
                  <c:v>32.786349999999999</c:v>
                </c:pt>
                <c:pt idx="12508">
                  <c:v>32.788969999999999</c:v>
                </c:pt>
                <c:pt idx="12509">
                  <c:v>32.791589999999999</c:v>
                </c:pt>
                <c:pt idx="12510">
                  <c:v>32.79421</c:v>
                </c:pt>
                <c:pt idx="12511">
                  <c:v>32.796840000000003</c:v>
                </c:pt>
                <c:pt idx="12512">
                  <c:v>32.799460000000003</c:v>
                </c:pt>
                <c:pt idx="12513">
                  <c:v>32.802079999999997</c:v>
                </c:pt>
                <c:pt idx="12514">
                  <c:v>32.804699999999997</c:v>
                </c:pt>
                <c:pt idx="12515">
                  <c:v>32.807319999999997</c:v>
                </c:pt>
                <c:pt idx="12516">
                  <c:v>32.809939999999997</c:v>
                </c:pt>
                <c:pt idx="12517">
                  <c:v>32.812559999999998</c:v>
                </c:pt>
                <c:pt idx="12518">
                  <c:v>32.815190000000001</c:v>
                </c:pt>
                <c:pt idx="12519">
                  <c:v>32.817810000000001</c:v>
                </c:pt>
                <c:pt idx="12520">
                  <c:v>32.820430000000002</c:v>
                </c:pt>
                <c:pt idx="12521">
                  <c:v>32.823050000000002</c:v>
                </c:pt>
                <c:pt idx="12522">
                  <c:v>32.825670000000002</c:v>
                </c:pt>
                <c:pt idx="12523">
                  <c:v>32.828290000000003</c:v>
                </c:pt>
                <c:pt idx="12524">
                  <c:v>32.830910000000003</c:v>
                </c:pt>
                <c:pt idx="12525">
                  <c:v>32.833530000000003</c:v>
                </c:pt>
                <c:pt idx="12526">
                  <c:v>32.83616</c:v>
                </c:pt>
                <c:pt idx="12527">
                  <c:v>32.83878</c:v>
                </c:pt>
                <c:pt idx="12528">
                  <c:v>32.8414</c:v>
                </c:pt>
                <c:pt idx="12529">
                  <c:v>32.84402</c:v>
                </c:pt>
                <c:pt idx="12530">
                  <c:v>32.846640000000001</c:v>
                </c:pt>
                <c:pt idx="12531">
                  <c:v>32.849269999999997</c:v>
                </c:pt>
                <c:pt idx="12532">
                  <c:v>32.851889999999997</c:v>
                </c:pt>
                <c:pt idx="12533">
                  <c:v>32.854509999999998</c:v>
                </c:pt>
                <c:pt idx="12534">
                  <c:v>32.857129999999998</c:v>
                </c:pt>
                <c:pt idx="12535">
                  <c:v>32.859749999999998</c:v>
                </c:pt>
                <c:pt idx="12536">
                  <c:v>32.862369999999999</c:v>
                </c:pt>
                <c:pt idx="12537">
                  <c:v>32.864989999999999</c:v>
                </c:pt>
                <c:pt idx="12538">
                  <c:v>32.867609999999999</c:v>
                </c:pt>
                <c:pt idx="12539">
                  <c:v>32.870240000000003</c:v>
                </c:pt>
                <c:pt idx="12540">
                  <c:v>32.872860000000003</c:v>
                </c:pt>
                <c:pt idx="12541">
                  <c:v>32.875480000000003</c:v>
                </c:pt>
                <c:pt idx="12542">
                  <c:v>32.878100000000003</c:v>
                </c:pt>
                <c:pt idx="12543">
                  <c:v>32.880719999999997</c:v>
                </c:pt>
                <c:pt idx="12544">
                  <c:v>32.883339999999997</c:v>
                </c:pt>
                <c:pt idx="12545">
                  <c:v>32.885959999999997</c:v>
                </c:pt>
                <c:pt idx="12546">
                  <c:v>32.888579999999997</c:v>
                </c:pt>
                <c:pt idx="12547">
                  <c:v>32.891210000000001</c:v>
                </c:pt>
                <c:pt idx="12548">
                  <c:v>32.893830000000001</c:v>
                </c:pt>
                <c:pt idx="12549">
                  <c:v>32.896450000000002</c:v>
                </c:pt>
                <c:pt idx="12550">
                  <c:v>32.899070000000002</c:v>
                </c:pt>
                <c:pt idx="12551">
                  <c:v>32.901690000000002</c:v>
                </c:pt>
                <c:pt idx="12552">
                  <c:v>32.904319999999998</c:v>
                </c:pt>
                <c:pt idx="12553">
                  <c:v>32.906939999999999</c:v>
                </c:pt>
                <c:pt idx="12554">
                  <c:v>32.909559999999999</c:v>
                </c:pt>
                <c:pt idx="12555">
                  <c:v>32.912179999999999</c:v>
                </c:pt>
                <c:pt idx="12556">
                  <c:v>32.9148</c:v>
                </c:pt>
                <c:pt idx="12557">
                  <c:v>32.91742</c:v>
                </c:pt>
                <c:pt idx="12558">
                  <c:v>32.92004</c:v>
                </c:pt>
                <c:pt idx="12559">
                  <c:v>32.92266</c:v>
                </c:pt>
                <c:pt idx="12560">
                  <c:v>32.925289999999997</c:v>
                </c:pt>
                <c:pt idx="12561">
                  <c:v>32.927909999999997</c:v>
                </c:pt>
                <c:pt idx="12562">
                  <c:v>32.930529999999997</c:v>
                </c:pt>
                <c:pt idx="12563">
                  <c:v>32.933149999999998</c:v>
                </c:pt>
                <c:pt idx="12564">
                  <c:v>32.935769999999998</c:v>
                </c:pt>
                <c:pt idx="12565">
                  <c:v>32.938389999999998</c:v>
                </c:pt>
                <c:pt idx="12566">
                  <c:v>32.941009999999999</c:v>
                </c:pt>
                <c:pt idx="12567">
                  <c:v>32.943640000000002</c:v>
                </c:pt>
                <c:pt idx="12568">
                  <c:v>32.946260000000002</c:v>
                </c:pt>
                <c:pt idx="12569">
                  <c:v>32.948880000000003</c:v>
                </c:pt>
                <c:pt idx="12570">
                  <c:v>32.951500000000003</c:v>
                </c:pt>
                <c:pt idx="12571">
                  <c:v>32.954120000000003</c:v>
                </c:pt>
                <c:pt idx="12572">
                  <c:v>32.95675</c:v>
                </c:pt>
                <c:pt idx="12573">
                  <c:v>32.95937</c:v>
                </c:pt>
                <c:pt idx="12574">
                  <c:v>32.96199</c:v>
                </c:pt>
                <c:pt idx="12575">
                  <c:v>32.96461</c:v>
                </c:pt>
                <c:pt idx="12576">
                  <c:v>32.967230000000001</c:v>
                </c:pt>
                <c:pt idx="12577">
                  <c:v>32.969850000000001</c:v>
                </c:pt>
                <c:pt idx="12578">
                  <c:v>32.972470000000001</c:v>
                </c:pt>
                <c:pt idx="12579">
                  <c:v>32.975090000000002</c:v>
                </c:pt>
                <c:pt idx="12580">
                  <c:v>32.977710000000002</c:v>
                </c:pt>
                <c:pt idx="12581">
                  <c:v>32.980339999999998</c:v>
                </c:pt>
                <c:pt idx="12582">
                  <c:v>32.982959999999999</c:v>
                </c:pt>
                <c:pt idx="12583">
                  <c:v>32.985579999999999</c:v>
                </c:pt>
                <c:pt idx="12584">
                  <c:v>32.988199999999999</c:v>
                </c:pt>
                <c:pt idx="12585">
                  <c:v>32.990819999999999</c:v>
                </c:pt>
                <c:pt idx="12586">
                  <c:v>32.99344</c:v>
                </c:pt>
                <c:pt idx="12587">
                  <c:v>32.99606</c:v>
                </c:pt>
                <c:pt idx="12588">
                  <c:v>32.998690000000003</c:v>
                </c:pt>
                <c:pt idx="12589">
                  <c:v>33.001309999999997</c:v>
                </c:pt>
                <c:pt idx="12590">
                  <c:v>33.003929999999997</c:v>
                </c:pt>
                <c:pt idx="12591">
                  <c:v>33.006549999999997</c:v>
                </c:pt>
                <c:pt idx="12592">
                  <c:v>33.009169999999997</c:v>
                </c:pt>
                <c:pt idx="12593">
                  <c:v>33.011800000000001</c:v>
                </c:pt>
                <c:pt idx="12594">
                  <c:v>33.014420000000001</c:v>
                </c:pt>
                <c:pt idx="12595">
                  <c:v>33.017040000000001</c:v>
                </c:pt>
                <c:pt idx="12596">
                  <c:v>33.019660000000002</c:v>
                </c:pt>
                <c:pt idx="12597">
                  <c:v>33.022280000000002</c:v>
                </c:pt>
                <c:pt idx="12598">
                  <c:v>33.024900000000002</c:v>
                </c:pt>
                <c:pt idx="12599">
                  <c:v>33.027520000000003</c:v>
                </c:pt>
                <c:pt idx="12600">
                  <c:v>33.030140000000003</c:v>
                </c:pt>
                <c:pt idx="12601">
                  <c:v>33.032760000000003</c:v>
                </c:pt>
                <c:pt idx="12602">
                  <c:v>33.03539</c:v>
                </c:pt>
                <c:pt idx="12603">
                  <c:v>33.03801</c:v>
                </c:pt>
                <c:pt idx="12604">
                  <c:v>33.04063</c:v>
                </c:pt>
                <c:pt idx="12605">
                  <c:v>33.04325</c:v>
                </c:pt>
                <c:pt idx="12606">
                  <c:v>33.045870000000001</c:v>
                </c:pt>
                <c:pt idx="12607">
                  <c:v>33.048490000000001</c:v>
                </c:pt>
                <c:pt idx="12608">
                  <c:v>33.051119999999997</c:v>
                </c:pt>
                <c:pt idx="12609">
                  <c:v>33.053739999999998</c:v>
                </c:pt>
                <c:pt idx="12610">
                  <c:v>33.056359999999998</c:v>
                </c:pt>
                <c:pt idx="12611">
                  <c:v>33.058979999999998</c:v>
                </c:pt>
                <c:pt idx="12612">
                  <c:v>33.061599999999999</c:v>
                </c:pt>
                <c:pt idx="12613">
                  <c:v>33.064219999999999</c:v>
                </c:pt>
                <c:pt idx="12614">
                  <c:v>33.066839999999999</c:v>
                </c:pt>
                <c:pt idx="12615">
                  <c:v>33.069470000000003</c:v>
                </c:pt>
                <c:pt idx="12616">
                  <c:v>33.072090000000003</c:v>
                </c:pt>
                <c:pt idx="12617">
                  <c:v>33.074710000000003</c:v>
                </c:pt>
                <c:pt idx="12618">
                  <c:v>33.077330000000003</c:v>
                </c:pt>
                <c:pt idx="12619">
                  <c:v>33.079949999999997</c:v>
                </c:pt>
                <c:pt idx="12620">
                  <c:v>33.082569999999997</c:v>
                </c:pt>
                <c:pt idx="12621">
                  <c:v>33.085189999999997</c:v>
                </c:pt>
                <c:pt idx="12622">
                  <c:v>33.087809999999998</c:v>
                </c:pt>
                <c:pt idx="12623">
                  <c:v>33.090440000000001</c:v>
                </c:pt>
                <c:pt idx="12624">
                  <c:v>33.093060000000001</c:v>
                </c:pt>
                <c:pt idx="12625">
                  <c:v>33.095680000000002</c:v>
                </c:pt>
                <c:pt idx="12626">
                  <c:v>33.098300000000002</c:v>
                </c:pt>
                <c:pt idx="12627">
                  <c:v>33.100920000000002</c:v>
                </c:pt>
                <c:pt idx="12628">
                  <c:v>33.103540000000002</c:v>
                </c:pt>
                <c:pt idx="12629">
                  <c:v>33.106169999999999</c:v>
                </c:pt>
                <c:pt idx="12630">
                  <c:v>33.108789999999999</c:v>
                </c:pt>
                <c:pt idx="12631">
                  <c:v>33.111409999999999</c:v>
                </c:pt>
                <c:pt idx="12632">
                  <c:v>33.11403</c:v>
                </c:pt>
                <c:pt idx="12633">
                  <c:v>33.11665</c:v>
                </c:pt>
                <c:pt idx="12634">
                  <c:v>33.11927</c:v>
                </c:pt>
                <c:pt idx="12635">
                  <c:v>33.12189</c:v>
                </c:pt>
                <c:pt idx="12636">
                  <c:v>33.124519999999997</c:v>
                </c:pt>
                <c:pt idx="12637">
                  <c:v>33.127139999999997</c:v>
                </c:pt>
                <c:pt idx="12638">
                  <c:v>33.129759999999997</c:v>
                </c:pt>
                <c:pt idx="12639">
                  <c:v>33.132379999999998</c:v>
                </c:pt>
                <c:pt idx="12640">
                  <c:v>33.134999999999998</c:v>
                </c:pt>
                <c:pt idx="12641">
                  <c:v>33.137619999999998</c:v>
                </c:pt>
                <c:pt idx="12642">
                  <c:v>33.140239999999999</c:v>
                </c:pt>
                <c:pt idx="12643">
                  <c:v>33.142859999999999</c:v>
                </c:pt>
                <c:pt idx="12644">
                  <c:v>33.145490000000002</c:v>
                </c:pt>
                <c:pt idx="12645">
                  <c:v>33.148110000000003</c:v>
                </c:pt>
                <c:pt idx="12646">
                  <c:v>33.150730000000003</c:v>
                </c:pt>
                <c:pt idx="12647">
                  <c:v>33.153350000000003</c:v>
                </c:pt>
                <c:pt idx="12648">
                  <c:v>33.155970000000003</c:v>
                </c:pt>
                <c:pt idx="12649">
                  <c:v>33.1586</c:v>
                </c:pt>
                <c:pt idx="12650">
                  <c:v>33.16122</c:v>
                </c:pt>
                <c:pt idx="12651">
                  <c:v>33.16384</c:v>
                </c:pt>
                <c:pt idx="12652">
                  <c:v>33.166460000000001</c:v>
                </c:pt>
                <c:pt idx="12653">
                  <c:v>33.169080000000001</c:v>
                </c:pt>
                <c:pt idx="12654">
                  <c:v>33.171700000000001</c:v>
                </c:pt>
                <c:pt idx="12655">
                  <c:v>33.174320000000002</c:v>
                </c:pt>
                <c:pt idx="12656">
                  <c:v>33.176940000000002</c:v>
                </c:pt>
                <c:pt idx="12657">
                  <c:v>33.179569999999998</c:v>
                </c:pt>
                <c:pt idx="12658">
                  <c:v>33.182189999999999</c:v>
                </c:pt>
                <c:pt idx="12659">
                  <c:v>33.184809999999999</c:v>
                </c:pt>
                <c:pt idx="12660">
                  <c:v>33.187429999999999</c:v>
                </c:pt>
                <c:pt idx="12661">
                  <c:v>33.190049999999999</c:v>
                </c:pt>
                <c:pt idx="12662">
                  <c:v>33.19267</c:v>
                </c:pt>
                <c:pt idx="12663">
                  <c:v>33.19529</c:v>
                </c:pt>
                <c:pt idx="12664">
                  <c:v>33.19791</c:v>
                </c:pt>
                <c:pt idx="12665">
                  <c:v>33.200539999999997</c:v>
                </c:pt>
                <c:pt idx="12666">
                  <c:v>33.203159999999997</c:v>
                </c:pt>
                <c:pt idx="12667">
                  <c:v>33.205779999999997</c:v>
                </c:pt>
                <c:pt idx="12668">
                  <c:v>33.208399999999997</c:v>
                </c:pt>
                <c:pt idx="12669">
                  <c:v>33.211019999999998</c:v>
                </c:pt>
                <c:pt idx="12670">
                  <c:v>33.213650000000001</c:v>
                </c:pt>
                <c:pt idx="12671">
                  <c:v>33.216270000000002</c:v>
                </c:pt>
                <c:pt idx="12672">
                  <c:v>33.218890000000002</c:v>
                </c:pt>
                <c:pt idx="12673">
                  <c:v>33.221510000000002</c:v>
                </c:pt>
                <c:pt idx="12674">
                  <c:v>33.224130000000002</c:v>
                </c:pt>
                <c:pt idx="12675">
                  <c:v>33.226750000000003</c:v>
                </c:pt>
                <c:pt idx="12676">
                  <c:v>33.229370000000003</c:v>
                </c:pt>
                <c:pt idx="12677">
                  <c:v>33.231990000000003</c:v>
                </c:pt>
                <c:pt idx="12678">
                  <c:v>33.23462</c:v>
                </c:pt>
                <c:pt idx="12679">
                  <c:v>33.23724</c:v>
                </c:pt>
                <c:pt idx="12680">
                  <c:v>33.23986</c:v>
                </c:pt>
                <c:pt idx="12681">
                  <c:v>33.24248</c:v>
                </c:pt>
                <c:pt idx="12682">
                  <c:v>33.245100000000001</c:v>
                </c:pt>
                <c:pt idx="12683">
                  <c:v>33.247720000000001</c:v>
                </c:pt>
                <c:pt idx="12684">
                  <c:v>33.250340000000001</c:v>
                </c:pt>
                <c:pt idx="12685">
                  <c:v>33.252969999999998</c:v>
                </c:pt>
                <c:pt idx="12686">
                  <c:v>33.255589999999998</c:v>
                </c:pt>
                <c:pt idx="12687">
                  <c:v>33.258209999999998</c:v>
                </c:pt>
                <c:pt idx="12688">
                  <c:v>33.260829999999999</c:v>
                </c:pt>
                <c:pt idx="12689">
                  <c:v>33.263449999999999</c:v>
                </c:pt>
                <c:pt idx="12690">
                  <c:v>33.266080000000002</c:v>
                </c:pt>
                <c:pt idx="12691">
                  <c:v>33.268700000000003</c:v>
                </c:pt>
                <c:pt idx="12692">
                  <c:v>33.271320000000003</c:v>
                </c:pt>
                <c:pt idx="12693">
                  <c:v>33.273940000000003</c:v>
                </c:pt>
                <c:pt idx="12694">
                  <c:v>33.276560000000003</c:v>
                </c:pt>
                <c:pt idx="12695">
                  <c:v>33.279179999999997</c:v>
                </c:pt>
                <c:pt idx="12696">
                  <c:v>33.281799999999997</c:v>
                </c:pt>
                <c:pt idx="12697">
                  <c:v>33.284419999999997</c:v>
                </c:pt>
                <c:pt idx="12698">
                  <c:v>33.287039999999998</c:v>
                </c:pt>
                <c:pt idx="12699">
                  <c:v>33.289670000000001</c:v>
                </c:pt>
                <c:pt idx="12700">
                  <c:v>33.292290000000001</c:v>
                </c:pt>
                <c:pt idx="12701">
                  <c:v>33.294910000000002</c:v>
                </c:pt>
                <c:pt idx="12702">
                  <c:v>33.297530000000002</c:v>
                </c:pt>
                <c:pt idx="12703">
                  <c:v>33.300150000000002</c:v>
                </c:pt>
                <c:pt idx="12704">
                  <c:v>33.302770000000002</c:v>
                </c:pt>
                <c:pt idx="12705">
                  <c:v>33.305390000000003</c:v>
                </c:pt>
                <c:pt idx="12706">
                  <c:v>33.308019999999999</c:v>
                </c:pt>
                <c:pt idx="12707">
                  <c:v>33.310639999999999</c:v>
                </c:pt>
                <c:pt idx="12708">
                  <c:v>33.31326</c:v>
                </c:pt>
                <c:pt idx="12709">
                  <c:v>33.31588</c:v>
                </c:pt>
                <c:pt idx="12710">
                  <c:v>33.3185</c:v>
                </c:pt>
                <c:pt idx="12711">
                  <c:v>33.321129999999997</c:v>
                </c:pt>
                <c:pt idx="12712">
                  <c:v>33.323749999999997</c:v>
                </c:pt>
                <c:pt idx="12713">
                  <c:v>33.326369999999997</c:v>
                </c:pt>
                <c:pt idx="12714">
                  <c:v>33.328989999999997</c:v>
                </c:pt>
                <c:pt idx="12715">
                  <c:v>33.331609999999998</c:v>
                </c:pt>
                <c:pt idx="12716">
                  <c:v>33.334229999999998</c:v>
                </c:pt>
                <c:pt idx="12717">
                  <c:v>33.336849999999998</c:v>
                </c:pt>
                <c:pt idx="12718">
                  <c:v>33.339469999999999</c:v>
                </c:pt>
                <c:pt idx="12719">
                  <c:v>33.342089999999999</c:v>
                </c:pt>
                <c:pt idx="12720">
                  <c:v>33.344720000000002</c:v>
                </c:pt>
                <c:pt idx="12721">
                  <c:v>33.347340000000003</c:v>
                </c:pt>
                <c:pt idx="12722">
                  <c:v>33.349960000000003</c:v>
                </c:pt>
                <c:pt idx="12723">
                  <c:v>33.352580000000003</c:v>
                </c:pt>
                <c:pt idx="12724">
                  <c:v>33.355200000000004</c:v>
                </c:pt>
                <c:pt idx="12725">
                  <c:v>33.357819999999997</c:v>
                </c:pt>
                <c:pt idx="12726">
                  <c:v>33.36045</c:v>
                </c:pt>
                <c:pt idx="12727">
                  <c:v>33.36307</c:v>
                </c:pt>
                <c:pt idx="12728">
                  <c:v>33.365690000000001</c:v>
                </c:pt>
                <c:pt idx="12729">
                  <c:v>33.368310000000001</c:v>
                </c:pt>
                <c:pt idx="12730">
                  <c:v>33.370930000000001</c:v>
                </c:pt>
                <c:pt idx="12731">
                  <c:v>33.373550000000002</c:v>
                </c:pt>
                <c:pt idx="12732">
                  <c:v>33.376170000000002</c:v>
                </c:pt>
                <c:pt idx="12733">
                  <c:v>33.378799999999998</c:v>
                </c:pt>
                <c:pt idx="12734">
                  <c:v>33.381419999999999</c:v>
                </c:pt>
                <c:pt idx="12735">
                  <c:v>33.384039999999999</c:v>
                </c:pt>
                <c:pt idx="12736">
                  <c:v>33.386659999999999</c:v>
                </c:pt>
                <c:pt idx="12737">
                  <c:v>33.389279999999999</c:v>
                </c:pt>
                <c:pt idx="12738">
                  <c:v>33.3919</c:v>
                </c:pt>
                <c:pt idx="12739">
                  <c:v>33.39452</c:v>
                </c:pt>
                <c:pt idx="12740">
                  <c:v>33.39714</c:v>
                </c:pt>
                <c:pt idx="12741">
                  <c:v>33.399769999999997</c:v>
                </c:pt>
                <c:pt idx="12742">
                  <c:v>33.402389999999997</c:v>
                </c:pt>
                <c:pt idx="12743">
                  <c:v>33.405009999999997</c:v>
                </c:pt>
                <c:pt idx="12744">
                  <c:v>33.407629999999997</c:v>
                </c:pt>
                <c:pt idx="12745">
                  <c:v>33.410249999999998</c:v>
                </c:pt>
                <c:pt idx="12746">
                  <c:v>33.412869999999998</c:v>
                </c:pt>
                <c:pt idx="12747">
                  <c:v>33.415500000000002</c:v>
                </c:pt>
                <c:pt idx="12748">
                  <c:v>33.418120000000002</c:v>
                </c:pt>
                <c:pt idx="12749">
                  <c:v>33.420740000000002</c:v>
                </c:pt>
                <c:pt idx="12750">
                  <c:v>33.423360000000002</c:v>
                </c:pt>
                <c:pt idx="12751">
                  <c:v>33.425980000000003</c:v>
                </c:pt>
                <c:pt idx="12752">
                  <c:v>33.428600000000003</c:v>
                </c:pt>
                <c:pt idx="12753">
                  <c:v>33.431220000000003</c:v>
                </c:pt>
                <c:pt idx="12754">
                  <c:v>33.43385</c:v>
                </c:pt>
                <c:pt idx="12755">
                  <c:v>33.43647</c:v>
                </c:pt>
                <c:pt idx="12756">
                  <c:v>33.43909</c:v>
                </c:pt>
                <c:pt idx="12757">
                  <c:v>33.44171</c:v>
                </c:pt>
                <c:pt idx="12758">
                  <c:v>33.444330000000001</c:v>
                </c:pt>
                <c:pt idx="12759">
                  <c:v>33.446950000000001</c:v>
                </c:pt>
                <c:pt idx="12760">
                  <c:v>33.449570000000001</c:v>
                </c:pt>
                <c:pt idx="12761">
                  <c:v>33.452190000000002</c:v>
                </c:pt>
                <c:pt idx="12762">
                  <c:v>33.454819999999998</c:v>
                </c:pt>
                <c:pt idx="12763">
                  <c:v>33.457439999999998</c:v>
                </c:pt>
                <c:pt idx="12764">
                  <c:v>33.460059999999999</c:v>
                </c:pt>
                <c:pt idx="12765">
                  <c:v>33.462679999999999</c:v>
                </c:pt>
                <c:pt idx="12766">
                  <c:v>33.465299999999999</c:v>
                </c:pt>
                <c:pt idx="12767">
                  <c:v>33.467930000000003</c:v>
                </c:pt>
                <c:pt idx="12768">
                  <c:v>33.470550000000003</c:v>
                </c:pt>
                <c:pt idx="12769">
                  <c:v>33.473170000000003</c:v>
                </c:pt>
                <c:pt idx="12770">
                  <c:v>33.475790000000003</c:v>
                </c:pt>
                <c:pt idx="12771">
                  <c:v>33.478409999999997</c:v>
                </c:pt>
                <c:pt idx="12772">
                  <c:v>33.481029999999997</c:v>
                </c:pt>
                <c:pt idx="12773">
                  <c:v>33.483649999999997</c:v>
                </c:pt>
                <c:pt idx="12774">
                  <c:v>33.486269999999998</c:v>
                </c:pt>
                <c:pt idx="12775">
                  <c:v>33.488900000000001</c:v>
                </c:pt>
                <c:pt idx="12776">
                  <c:v>33.491520000000001</c:v>
                </c:pt>
                <c:pt idx="12777">
                  <c:v>33.494140000000002</c:v>
                </c:pt>
                <c:pt idx="12778">
                  <c:v>33.496760000000002</c:v>
                </c:pt>
                <c:pt idx="12779">
                  <c:v>33.499380000000002</c:v>
                </c:pt>
                <c:pt idx="12780">
                  <c:v>33.502000000000002</c:v>
                </c:pt>
                <c:pt idx="12781">
                  <c:v>33.504620000000003</c:v>
                </c:pt>
                <c:pt idx="12782">
                  <c:v>33.507240000000003</c:v>
                </c:pt>
                <c:pt idx="12783">
                  <c:v>33.509869999999999</c:v>
                </c:pt>
                <c:pt idx="12784">
                  <c:v>33.51249</c:v>
                </c:pt>
                <c:pt idx="12785">
                  <c:v>33.51511</c:v>
                </c:pt>
                <c:pt idx="12786">
                  <c:v>33.51773</c:v>
                </c:pt>
                <c:pt idx="12787">
                  <c:v>33.520350000000001</c:v>
                </c:pt>
                <c:pt idx="12788">
                  <c:v>33.522979999999997</c:v>
                </c:pt>
                <c:pt idx="12789">
                  <c:v>33.525599999999997</c:v>
                </c:pt>
                <c:pt idx="12790">
                  <c:v>33.528219999999997</c:v>
                </c:pt>
                <c:pt idx="12791">
                  <c:v>33.530839999999998</c:v>
                </c:pt>
                <c:pt idx="12792">
                  <c:v>33.533459999999998</c:v>
                </c:pt>
                <c:pt idx="12793">
                  <c:v>33.536079999999998</c:v>
                </c:pt>
                <c:pt idx="12794">
                  <c:v>33.538699999999999</c:v>
                </c:pt>
                <c:pt idx="12795">
                  <c:v>33.541319999999999</c:v>
                </c:pt>
                <c:pt idx="12796">
                  <c:v>33.543950000000002</c:v>
                </c:pt>
                <c:pt idx="12797">
                  <c:v>33.546570000000003</c:v>
                </c:pt>
                <c:pt idx="12798">
                  <c:v>33.549190000000003</c:v>
                </c:pt>
                <c:pt idx="12799">
                  <c:v>33.551810000000003</c:v>
                </c:pt>
                <c:pt idx="12800">
                  <c:v>33.554430000000004</c:v>
                </c:pt>
                <c:pt idx="12801">
                  <c:v>33.557049999999997</c:v>
                </c:pt>
                <c:pt idx="12802">
                  <c:v>33.559669999999997</c:v>
                </c:pt>
                <c:pt idx="12803">
                  <c:v>33.5623</c:v>
                </c:pt>
                <c:pt idx="12804">
                  <c:v>33.564920000000001</c:v>
                </c:pt>
                <c:pt idx="12805">
                  <c:v>33.567540000000001</c:v>
                </c:pt>
                <c:pt idx="12806">
                  <c:v>33.570160000000001</c:v>
                </c:pt>
                <c:pt idx="12807">
                  <c:v>33.572780000000002</c:v>
                </c:pt>
                <c:pt idx="12808">
                  <c:v>33.575409999999998</c:v>
                </c:pt>
                <c:pt idx="12809">
                  <c:v>33.578029999999998</c:v>
                </c:pt>
                <c:pt idx="12810">
                  <c:v>33.580649999999999</c:v>
                </c:pt>
                <c:pt idx="12811">
                  <c:v>33.583269999999999</c:v>
                </c:pt>
                <c:pt idx="12812">
                  <c:v>33.585889999999999</c:v>
                </c:pt>
                <c:pt idx="12813">
                  <c:v>33.588509999999999</c:v>
                </c:pt>
                <c:pt idx="12814">
                  <c:v>33.59113</c:v>
                </c:pt>
                <c:pt idx="12815">
                  <c:v>33.59375</c:v>
                </c:pt>
                <c:pt idx="12816">
                  <c:v>33.59637</c:v>
                </c:pt>
                <c:pt idx="12817">
                  <c:v>33.598999999999997</c:v>
                </c:pt>
                <c:pt idx="12818">
                  <c:v>33.601619999999997</c:v>
                </c:pt>
                <c:pt idx="12819">
                  <c:v>33.604239999999997</c:v>
                </c:pt>
                <c:pt idx="12820">
                  <c:v>33.606859999999998</c:v>
                </c:pt>
                <c:pt idx="12821">
                  <c:v>33.609479999999998</c:v>
                </c:pt>
                <c:pt idx="12822">
                  <c:v>33.612099999999998</c:v>
                </c:pt>
                <c:pt idx="12823">
                  <c:v>33.614719999999998</c:v>
                </c:pt>
                <c:pt idx="12824">
                  <c:v>33.617350000000002</c:v>
                </c:pt>
                <c:pt idx="12825">
                  <c:v>33.619970000000002</c:v>
                </c:pt>
                <c:pt idx="12826">
                  <c:v>33.622590000000002</c:v>
                </c:pt>
                <c:pt idx="12827">
                  <c:v>33.625210000000003</c:v>
                </c:pt>
                <c:pt idx="12828">
                  <c:v>33.627830000000003</c:v>
                </c:pt>
                <c:pt idx="12829">
                  <c:v>33.630459999999999</c:v>
                </c:pt>
                <c:pt idx="12830">
                  <c:v>33.63308</c:v>
                </c:pt>
                <c:pt idx="12831">
                  <c:v>33.6357</c:v>
                </c:pt>
                <c:pt idx="12832">
                  <c:v>33.63832</c:v>
                </c:pt>
                <c:pt idx="12833">
                  <c:v>33.640940000000001</c:v>
                </c:pt>
                <c:pt idx="12834">
                  <c:v>33.643560000000001</c:v>
                </c:pt>
                <c:pt idx="12835">
                  <c:v>33.646180000000001</c:v>
                </c:pt>
                <c:pt idx="12836">
                  <c:v>33.648800000000001</c:v>
                </c:pt>
                <c:pt idx="12837">
                  <c:v>33.651420000000002</c:v>
                </c:pt>
                <c:pt idx="12838">
                  <c:v>33.654049999999998</c:v>
                </c:pt>
                <c:pt idx="12839">
                  <c:v>33.656669999999998</c:v>
                </c:pt>
                <c:pt idx="12840">
                  <c:v>33.659289999999999</c:v>
                </c:pt>
                <c:pt idx="12841">
                  <c:v>33.661909999999999</c:v>
                </c:pt>
                <c:pt idx="12842">
                  <c:v>33.664529999999999</c:v>
                </c:pt>
                <c:pt idx="12843">
                  <c:v>33.667149999999999</c:v>
                </c:pt>
                <c:pt idx="12844">
                  <c:v>33.669780000000003</c:v>
                </c:pt>
                <c:pt idx="12845">
                  <c:v>33.672400000000003</c:v>
                </c:pt>
                <c:pt idx="12846">
                  <c:v>33.675020000000004</c:v>
                </c:pt>
                <c:pt idx="12847">
                  <c:v>33.677639999999997</c:v>
                </c:pt>
                <c:pt idx="12848">
                  <c:v>33.680259999999997</c:v>
                </c:pt>
                <c:pt idx="12849">
                  <c:v>33.682879999999997</c:v>
                </c:pt>
                <c:pt idx="12850">
                  <c:v>33.685499999999998</c:v>
                </c:pt>
                <c:pt idx="12851">
                  <c:v>33.688130000000001</c:v>
                </c:pt>
                <c:pt idx="12852">
                  <c:v>33.690750000000001</c:v>
                </c:pt>
                <c:pt idx="12853">
                  <c:v>33.693370000000002</c:v>
                </c:pt>
                <c:pt idx="12854">
                  <c:v>33.695990000000002</c:v>
                </c:pt>
                <c:pt idx="12855">
                  <c:v>33.698610000000002</c:v>
                </c:pt>
                <c:pt idx="12856">
                  <c:v>33.701230000000002</c:v>
                </c:pt>
                <c:pt idx="12857">
                  <c:v>33.703850000000003</c:v>
                </c:pt>
                <c:pt idx="12858">
                  <c:v>33.706470000000003</c:v>
                </c:pt>
                <c:pt idx="12859">
                  <c:v>33.709099999999999</c:v>
                </c:pt>
                <c:pt idx="12860">
                  <c:v>33.71172</c:v>
                </c:pt>
                <c:pt idx="12861">
                  <c:v>33.71434</c:v>
                </c:pt>
                <c:pt idx="12862">
                  <c:v>33.71696</c:v>
                </c:pt>
                <c:pt idx="12863">
                  <c:v>33.719580000000001</c:v>
                </c:pt>
                <c:pt idx="12864">
                  <c:v>33.722200000000001</c:v>
                </c:pt>
                <c:pt idx="12865">
                  <c:v>33.724829999999997</c:v>
                </c:pt>
                <c:pt idx="12866">
                  <c:v>33.727449999999997</c:v>
                </c:pt>
                <c:pt idx="12867">
                  <c:v>33.730069999999998</c:v>
                </c:pt>
                <c:pt idx="12868">
                  <c:v>33.732689999999998</c:v>
                </c:pt>
                <c:pt idx="12869">
                  <c:v>33.735309999999998</c:v>
                </c:pt>
                <c:pt idx="12870">
                  <c:v>33.737929999999999</c:v>
                </c:pt>
                <c:pt idx="12871">
                  <c:v>33.740549999999999</c:v>
                </c:pt>
                <c:pt idx="12872">
                  <c:v>33.743180000000002</c:v>
                </c:pt>
                <c:pt idx="12873">
                  <c:v>33.745800000000003</c:v>
                </c:pt>
                <c:pt idx="12874">
                  <c:v>33.748420000000003</c:v>
                </c:pt>
                <c:pt idx="12875">
                  <c:v>33.751040000000003</c:v>
                </c:pt>
                <c:pt idx="12876">
                  <c:v>33.753660000000004</c:v>
                </c:pt>
                <c:pt idx="12877">
                  <c:v>33.756279999999997</c:v>
                </c:pt>
                <c:pt idx="12878">
                  <c:v>33.758899999999997</c:v>
                </c:pt>
                <c:pt idx="12879">
                  <c:v>33.761519999999997</c:v>
                </c:pt>
                <c:pt idx="12880">
                  <c:v>33.764150000000001</c:v>
                </c:pt>
                <c:pt idx="12881">
                  <c:v>33.766770000000001</c:v>
                </c:pt>
                <c:pt idx="12882">
                  <c:v>33.769390000000001</c:v>
                </c:pt>
                <c:pt idx="12883">
                  <c:v>33.772010000000002</c:v>
                </c:pt>
                <c:pt idx="12884">
                  <c:v>33.774630000000002</c:v>
                </c:pt>
                <c:pt idx="12885">
                  <c:v>33.777259999999998</c:v>
                </c:pt>
                <c:pt idx="12886">
                  <c:v>33.779879999999999</c:v>
                </c:pt>
                <c:pt idx="12887">
                  <c:v>33.782499999999999</c:v>
                </c:pt>
                <c:pt idx="12888">
                  <c:v>33.785119999999999</c:v>
                </c:pt>
                <c:pt idx="12889">
                  <c:v>33.787739999999999</c:v>
                </c:pt>
                <c:pt idx="12890">
                  <c:v>33.79036</c:v>
                </c:pt>
                <c:pt idx="12891">
                  <c:v>33.79298</c:v>
                </c:pt>
                <c:pt idx="12892">
                  <c:v>33.7956</c:v>
                </c:pt>
                <c:pt idx="12893">
                  <c:v>33.798229999999997</c:v>
                </c:pt>
                <c:pt idx="12894">
                  <c:v>33.800849999999997</c:v>
                </c:pt>
                <c:pt idx="12895">
                  <c:v>33.803469999999997</c:v>
                </c:pt>
                <c:pt idx="12896">
                  <c:v>33.806089999999998</c:v>
                </c:pt>
                <c:pt idx="12897">
                  <c:v>33.808709999999998</c:v>
                </c:pt>
                <c:pt idx="12898">
                  <c:v>33.811329999999998</c:v>
                </c:pt>
                <c:pt idx="12899">
                  <c:v>33.813949999999998</c:v>
                </c:pt>
                <c:pt idx="12900">
                  <c:v>33.816569999999999</c:v>
                </c:pt>
                <c:pt idx="12901">
                  <c:v>33.819200000000002</c:v>
                </c:pt>
                <c:pt idx="12902">
                  <c:v>33.821820000000002</c:v>
                </c:pt>
                <c:pt idx="12903">
                  <c:v>33.824440000000003</c:v>
                </c:pt>
                <c:pt idx="12904">
                  <c:v>33.827060000000003</c:v>
                </c:pt>
                <c:pt idx="12905">
                  <c:v>33.829680000000003</c:v>
                </c:pt>
                <c:pt idx="12906">
                  <c:v>33.83231</c:v>
                </c:pt>
                <c:pt idx="12907">
                  <c:v>33.83493</c:v>
                </c:pt>
                <c:pt idx="12908">
                  <c:v>33.83755</c:v>
                </c:pt>
                <c:pt idx="12909">
                  <c:v>33.840170000000001</c:v>
                </c:pt>
                <c:pt idx="12910">
                  <c:v>33.842790000000001</c:v>
                </c:pt>
                <c:pt idx="12911">
                  <c:v>33.845410000000001</c:v>
                </c:pt>
                <c:pt idx="12912">
                  <c:v>33.848030000000001</c:v>
                </c:pt>
                <c:pt idx="12913">
                  <c:v>33.850650000000002</c:v>
                </c:pt>
                <c:pt idx="12914">
                  <c:v>33.853279999999998</c:v>
                </c:pt>
                <c:pt idx="12915">
                  <c:v>33.855899999999998</c:v>
                </c:pt>
                <c:pt idx="12916">
                  <c:v>33.858519999999999</c:v>
                </c:pt>
                <c:pt idx="12917">
                  <c:v>33.861139999999999</c:v>
                </c:pt>
                <c:pt idx="12918">
                  <c:v>33.863759999999999</c:v>
                </c:pt>
                <c:pt idx="12919">
                  <c:v>33.866379999999999</c:v>
                </c:pt>
                <c:pt idx="12920">
                  <c:v>33.869</c:v>
                </c:pt>
                <c:pt idx="12921">
                  <c:v>33.871630000000003</c:v>
                </c:pt>
                <c:pt idx="12922">
                  <c:v>33.874250000000004</c:v>
                </c:pt>
                <c:pt idx="12923">
                  <c:v>33.876869999999997</c:v>
                </c:pt>
                <c:pt idx="12924">
                  <c:v>33.879489999999997</c:v>
                </c:pt>
                <c:pt idx="12925">
                  <c:v>33.882109999999997</c:v>
                </c:pt>
                <c:pt idx="12926">
                  <c:v>33.884740000000001</c:v>
                </c:pt>
                <c:pt idx="12927">
                  <c:v>33.887360000000001</c:v>
                </c:pt>
                <c:pt idx="12928">
                  <c:v>33.889980000000001</c:v>
                </c:pt>
                <c:pt idx="12929">
                  <c:v>33.892600000000002</c:v>
                </c:pt>
                <c:pt idx="12930">
                  <c:v>33.895220000000002</c:v>
                </c:pt>
                <c:pt idx="12931">
                  <c:v>33.897840000000002</c:v>
                </c:pt>
                <c:pt idx="12932">
                  <c:v>33.900460000000002</c:v>
                </c:pt>
                <c:pt idx="12933">
                  <c:v>33.903080000000003</c:v>
                </c:pt>
                <c:pt idx="12934">
                  <c:v>33.905700000000003</c:v>
                </c:pt>
                <c:pt idx="12935">
                  <c:v>33.908329999999999</c:v>
                </c:pt>
                <c:pt idx="12936">
                  <c:v>33.91095</c:v>
                </c:pt>
                <c:pt idx="12937">
                  <c:v>33.91357</c:v>
                </c:pt>
                <c:pt idx="12938">
                  <c:v>33.91619</c:v>
                </c:pt>
                <c:pt idx="12939">
                  <c:v>33.918810000000001</c:v>
                </c:pt>
                <c:pt idx="12940">
                  <c:v>33.921430000000001</c:v>
                </c:pt>
                <c:pt idx="12941">
                  <c:v>33.924050000000001</c:v>
                </c:pt>
                <c:pt idx="12942">
                  <c:v>33.926679999999998</c:v>
                </c:pt>
                <c:pt idx="12943">
                  <c:v>33.929299999999998</c:v>
                </c:pt>
                <c:pt idx="12944">
                  <c:v>33.931919999999998</c:v>
                </c:pt>
                <c:pt idx="12945">
                  <c:v>33.934539999999998</c:v>
                </c:pt>
                <c:pt idx="12946">
                  <c:v>33.937159999999999</c:v>
                </c:pt>
                <c:pt idx="12947">
                  <c:v>33.939790000000002</c:v>
                </c:pt>
                <c:pt idx="12948">
                  <c:v>33.942410000000002</c:v>
                </c:pt>
                <c:pt idx="12949">
                  <c:v>33.945030000000003</c:v>
                </c:pt>
                <c:pt idx="12950">
                  <c:v>33.947650000000003</c:v>
                </c:pt>
                <c:pt idx="12951">
                  <c:v>33.950270000000003</c:v>
                </c:pt>
                <c:pt idx="12952">
                  <c:v>33.952889999999996</c:v>
                </c:pt>
                <c:pt idx="12953">
                  <c:v>33.955509999999997</c:v>
                </c:pt>
                <c:pt idx="12954">
                  <c:v>33.958129999999997</c:v>
                </c:pt>
                <c:pt idx="12955">
                  <c:v>33.960749999999997</c:v>
                </c:pt>
                <c:pt idx="12956">
                  <c:v>33.963380000000001</c:v>
                </c:pt>
                <c:pt idx="12957">
                  <c:v>33.966000000000001</c:v>
                </c:pt>
                <c:pt idx="12958">
                  <c:v>33.968620000000001</c:v>
                </c:pt>
                <c:pt idx="12959">
                  <c:v>33.971240000000002</c:v>
                </c:pt>
                <c:pt idx="12960">
                  <c:v>33.973860000000002</c:v>
                </c:pt>
                <c:pt idx="12961">
                  <c:v>33.976480000000002</c:v>
                </c:pt>
                <c:pt idx="12962">
                  <c:v>33.979109999999999</c:v>
                </c:pt>
                <c:pt idx="12963">
                  <c:v>33.981729999999999</c:v>
                </c:pt>
                <c:pt idx="12964">
                  <c:v>33.984349999999999</c:v>
                </c:pt>
                <c:pt idx="12965">
                  <c:v>33.986969999999999</c:v>
                </c:pt>
                <c:pt idx="12966">
                  <c:v>33.98959</c:v>
                </c:pt>
                <c:pt idx="12967">
                  <c:v>33.99221</c:v>
                </c:pt>
                <c:pt idx="12968">
                  <c:v>33.99483</c:v>
                </c:pt>
                <c:pt idx="12969">
                  <c:v>33.997459999999997</c:v>
                </c:pt>
                <c:pt idx="12970">
                  <c:v>34.000079999999997</c:v>
                </c:pt>
                <c:pt idx="12971">
                  <c:v>34.002699999999997</c:v>
                </c:pt>
                <c:pt idx="12972">
                  <c:v>34.005319999999998</c:v>
                </c:pt>
                <c:pt idx="12973">
                  <c:v>34.007939999999998</c:v>
                </c:pt>
                <c:pt idx="12974">
                  <c:v>34.010559999999998</c:v>
                </c:pt>
                <c:pt idx="12975">
                  <c:v>34.013179999999998</c:v>
                </c:pt>
                <c:pt idx="12976">
                  <c:v>34.015799999999999</c:v>
                </c:pt>
                <c:pt idx="12977">
                  <c:v>34.018419999999999</c:v>
                </c:pt>
                <c:pt idx="12978">
                  <c:v>34.021050000000002</c:v>
                </c:pt>
                <c:pt idx="12979">
                  <c:v>34.023670000000003</c:v>
                </c:pt>
                <c:pt idx="12980">
                  <c:v>34.026290000000003</c:v>
                </c:pt>
                <c:pt idx="12981">
                  <c:v>34.028910000000003</c:v>
                </c:pt>
                <c:pt idx="12982">
                  <c:v>34.031529999999997</c:v>
                </c:pt>
                <c:pt idx="12983">
                  <c:v>34.03416</c:v>
                </c:pt>
                <c:pt idx="12984">
                  <c:v>34.03678</c:v>
                </c:pt>
                <c:pt idx="12985">
                  <c:v>34.039400000000001</c:v>
                </c:pt>
                <c:pt idx="12986">
                  <c:v>34.042020000000001</c:v>
                </c:pt>
                <c:pt idx="12987">
                  <c:v>34.044640000000001</c:v>
                </c:pt>
                <c:pt idx="12988">
                  <c:v>34.047260000000001</c:v>
                </c:pt>
                <c:pt idx="12989">
                  <c:v>34.049880000000002</c:v>
                </c:pt>
                <c:pt idx="12990">
                  <c:v>34.052509999999998</c:v>
                </c:pt>
                <c:pt idx="12991">
                  <c:v>34.055129999999998</c:v>
                </c:pt>
                <c:pt idx="12992">
                  <c:v>34.057749999999999</c:v>
                </c:pt>
                <c:pt idx="12993">
                  <c:v>34.060369999999999</c:v>
                </c:pt>
                <c:pt idx="12994">
                  <c:v>34.062989999999999</c:v>
                </c:pt>
                <c:pt idx="12995">
                  <c:v>34.06561</c:v>
                </c:pt>
                <c:pt idx="12996">
                  <c:v>34.06823</c:v>
                </c:pt>
                <c:pt idx="12997">
                  <c:v>34.07085</c:v>
                </c:pt>
                <c:pt idx="12998">
                  <c:v>34.073480000000004</c:v>
                </c:pt>
                <c:pt idx="12999">
                  <c:v>34.076099999999997</c:v>
                </c:pt>
                <c:pt idx="13000">
                  <c:v>34.078719999999997</c:v>
                </c:pt>
                <c:pt idx="13001">
                  <c:v>34.081339999999997</c:v>
                </c:pt>
                <c:pt idx="13002">
                  <c:v>34.083959999999998</c:v>
                </c:pt>
                <c:pt idx="13003">
                  <c:v>34.086590000000001</c:v>
                </c:pt>
                <c:pt idx="13004">
                  <c:v>34.089210000000001</c:v>
                </c:pt>
                <c:pt idx="13005">
                  <c:v>34.091830000000002</c:v>
                </c:pt>
                <c:pt idx="13006">
                  <c:v>34.094450000000002</c:v>
                </c:pt>
                <c:pt idx="13007">
                  <c:v>34.097070000000002</c:v>
                </c:pt>
                <c:pt idx="13008">
                  <c:v>34.099690000000002</c:v>
                </c:pt>
                <c:pt idx="13009">
                  <c:v>34.102310000000003</c:v>
                </c:pt>
                <c:pt idx="13010">
                  <c:v>34.104930000000003</c:v>
                </c:pt>
                <c:pt idx="13011">
                  <c:v>34.107559999999999</c:v>
                </c:pt>
                <c:pt idx="13012">
                  <c:v>34.11018</c:v>
                </c:pt>
                <c:pt idx="13013">
                  <c:v>34.1128</c:v>
                </c:pt>
                <c:pt idx="13014">
                  <c:v>34.11542</c:v>
                </c:pt>
                <c:pt idx="13015">
                  <c:v>34.118040000000001</c:v>
                </c:pt>
                <c:pt idx="13016">
                  <c:v>34.120660000000001</c:v>
                </c:pt>
                <c:pt idx="13017">
                  <c:v>34.123280000000001</c:v>
                </c:pt>
                <c:pt idx="13018">
                  <c:v>34.125900000000001</c:v>
                </c:pt>
                <c:pt idx="13019">
                  <c:v>34.128529999999998</c:v>
                </c:pt>
                <c:pt idx="13020">
                  <c:v>34.131149999999998</c:v>
                </c:pt>
                <c:pt idx="13021">
                  <c:v>34.133769999999998</c:v>
                </c:pt>
                <c:pt idx="13022">
                  <c:v>34.136389999999999</c:v>
                </c:pt>
                <c:pt idx="13023">
                  <c:v>34.139009999999999</c:v>
                </c:pt>
                <c:pt idx="13024">
                  <c:v>34.141640000000002</c:v>
                </c:pt>
                <c:pt idx="13025">
                  <c:v>34.144260000000003</c:v>
                </c:pt>
                <c:pt idx="13026">
                  <c:v>34.146880000000003</c:v>
                </c:pt>
                <c:pt idx="13027">
                  <c:v>34.149500000000003</c:v>
                </c:pt>
                <c:pt idx="13028">
                  <c:v>34.152119999999996</c:v>
                </c:pt>
                <c:pt idx="13029">
                  <c:v>34.154739999999997</c:v>
                </c:pt>
                <c:pt idx="13030">
                  <c:v>34.157359999999997</c:v>
                </c:pt>
                <c:pt idx="13031">
                  <c:v>34.159979999999997</c:v>
                </c:pt>
                <c:pt idx="13032">
                  <c:v>34.162610000000001</c:v>
                </c:pt>
                <c:pt idx="13033">
                  <c:v>34.165230000000001</c:v>
                </c:pt>
                <c:pt idx="13034">
                  <c:v>34.167850000000001</c:v>
                </c:pt>
                <c:pt idx="13035">
                  <c:v>34.170470000000002</c:v>
                </c:pt>
                <c:pt idx="13036">
                  <c:v>34.173090000000002</c:v>
                </c:pt>
                <c:pt idx="13037">
                  <c:v>34.175710000000002</c:v>
                </c:pt>
                <c:pt idx="13038">
                  <c:v>34.178330000000003</c:v>
                </c:pt>
                <c:pt idx="13039">
                  <c:v>34.180959999999999</c:v>
                </c:pt>
                <c:pt idx="13040">
                  <c:v>34.183579999999999</c:v>
                </c:pt>
                <c:pt idx="13041">
                  <c:v>34.186199999999999</c:v>
                </c:pt>
                <c:pt idx="13042">
                  <c:v>34.18882</c:v>
                </c:pt>
                <c:pt idx="13043">
                  <c:v>34.19144</c:v>
                </c:pt>
                <c:pt idx="13044">
                  <c:v>34.19406</c:v>
                </c:pt>
                <c:pt idx="13045">
                  <c:v>34.196689999999997</c:v>
                </c:pt>
                <c:pt idx="13046">
                  <c:v>34.199309999999997</c:v>
                </c:pt>
                <c:pt idx="13047">
                  <c:v>34.201929999999997</c:v>
                </c:pt>
                <c:pt idx="13048">
                  <c:v>34.204549999999998</c:v>
                </c:pt>
                <c:pt idx="13049">
                  <c:v>34.207169999999998</c:v>
                </c:pt>
                <c:pt idx="13050">
                  <c:v>34.209789999999998</c:v>
                </c:pt>
                <c:pt idx="13051">
                  <c:v>34.212409999999998</c:v>
                </c:pt>
                <c:pt idx="13052">
                  <c:v>34.215029999999999</c:v>
                </c:pt>
                <c:pt idx="13053">
                  <c:v>34.217660000000002</c:v>
                </c:pt>
                <c:pt idx="13054">
                  <c:v>34.220280000000002</c:v>
                </c:pt>
                <c:pt idx="13055">
                  <c:v>34.222900000000003</c:v>
                </c:pt>
                <c:pt idx="13056">
                  <c:v>34.225520000000003</c:v>
                </c:pt>
                <c:pt idx="13057">
                  <c:v>34.228140000000003</c:v>
                </c:pt>
                <c:pt idx="13058">
                  <c:v>34.230759999999997</c:v>
                </c:pt>
                <c:pt idx="13059">
                  <c:v>34.233379999999997</c:v>
                </c:pt>
                <c:pt idx="13060">
                  <c:v>34.23601</c:v>
                </c:pt>
                <c:pt idx="13061">
                  <c:v>34.238630000000001</c:v>
                </c:pt>
                <c:pt idx="13062">
                  <c:v>34.241250000000001</c:v>
                </c:pt>
                <c:pt idx="13063">
                  <c:v>34.243870000000001</c:v>
                </c:pt>
                <c:pt idx="13064">
                  <c:v>34.246490000000001</c:v>
                </c:pt>
                <c:pt idx="13065">
                  <c:v>34.249110000000002</c:v>
                </c:pt>
                <c:pt idx="13066">
                  <c:v>34.251739999999998</c:v>
                </c:pt>
                <c:pt idx="13067">
                  <c:v>34.254359999999998</c:v>
                </c:pt>
                <c:pt idx="13068">
                  <c:v>34.256979999999999</c:v>
                </c:pt>
                <c:pt idx="13069">
                  <c:v>34.259599999999999</c:v>
                </c:pt>
                <c:pt idx="13070">
                  <c:v>34.262219999999999</c:v>
                </c:pt>
                <c:pt idx="13071">
                  <c:v>34.26484</c:v>
                </c:pt>
                <c:pt idx="13072">
                  <c:v>34.26746</c:v>
                </c:pt>
                <c:pt idx="13073">
                  <c:v>34.27008</c:v>
                </c:pt>
                <c:pt idx="13074">
                  <c:v>34.272709999999996</c:v>
                </c:pt>
                <c:pt idx="13075">
                  <c:v>34.275329999999997</c:v>
                </c:pt>
                <c:pt idx="13076">
                  <c:v>34.277949999999997</c:v>
                </c:pt>
                <c:pt idx="13077">
                  <c:v>34.280569999999997</c:v>
                </c:pt>
                <c:pt idx="13078">
                  <c:v>34.283189999999998</c:v>
                </c:pt>
                <c:pt idx="13079">
                  <c:v>34.285809999999998</c:v>
                </c:pt>
                <c:pt idx="13080">
                  <c:v>34.288440000000001</c:v>
                </c:pt>
                <c:pt idx="13081">
                  <c:v>34.291060000000002</c:v>
                </c:pt>
                <c:pt idx="13082">
                  <c:v>34.293680000000002</c:v>
                </c:pt>
                <c:pt idx="13083">
                  <c:v>34.296300000000002</c:v>
                </c:pt>
                <c:pt idx="13084">
                  <c:v>34.298920000000003</c:v>
                </c:pt>
                <c:pt idx="13085">
                  <c:v>34.301540000000003</c:v>
                </c:pt>
                <c:pt idx="13086">
                  <c:v>34.304160000000003</c:v>
                </c:pt>
                <c:pt idx="13087">
                  <c:v>34.306789999999999</c:v>
                </c:pt>
                <c:pt idx="13088">
                  <c:v>34.30941</c:v>
                </c:pt>
                <c:pt idx="13089">
                  <c:v>34.31203</c:v>
                </c:pt>
                <c:pt idx="13090">
                  <c:v>34.31465</c:v>
                </c:pt>
                <c:pt idx="13091">
                  <c:v>34.317270000000001</c:v>
                </c:pt>
                <c:pt idx="13092">
                  <c:v>34.319890000000001</c:v>
                </c:pt>
                <c:pt idx="13093">
                  <c:v>34.322510000000001</c:v>
                </c:pt>
                <c:pt idx="13094">
                  <c:v>34.325130000000001</c:v>
                </c:pt>
                <c:pt idx="13095">
                  <c:v>34.327750000000002</c:v>
                </c:pt>
                <c:pt idx="13096">
                  <c:v>34.330379999999998</c:v>
                </c:pt>
                <c:pt idx="13097">
                  <c:v>34.332999999999998</c:v>
                </c:pt>
                <c:pt idx="13098">
                  <c:v>34.335619999999999</c:v>
                </c:pt>
                <c:pt idx="13099">
                  <c:v>34.338239999999999</c:v>
                </c:pt>
                <c:pt idx="13100">
                  <c:v>34.340859999999999</c:v>
                </c:pt>
                <c:pt idx="13101">
                  <c:v>34.343490000000003</c:v>
                </c:pt>
                <c:pt idx="13102">
                  <c:v>34.346110000000003</c:v>
                </c:pt>
                <c:pt idx="13103">
                  <c:v>34.348730000000003</c:v>
                </c:pt>
                <c:pt idx="13104">
                  <c:v>34.351349999999996</c:v>
                </c:pt>
                <c:pt idx="13105">
                  <c:v>34.353969999999997</c:v>
                </c:pt>
                <c:pt idx="13106">
                  <c:v>34.356589999999997</c:v>
                </c:pt>
                <c:pt idx="13107">
                  <c:v>34.359209999999997</c:v>
                </c:pt>
                <c:pt idx="13108">
                  <c:v>34.361840000000001</c:v>
                </c:pt>
                <c:pt idx="13109">
                  <c:v>34.364460000000001</c:v>
                </c:pt>
                <c:pt idx="13110">
                  <c:v>34.367080000000001</c:v>
                </c:pt>
                <c:pt idx="13111">
                  <c:v>34.369700000000002</c:v>
                </c:pt>
                <c:pt idx="13112">
                  <c:v>34.372320000000002</c:v>
                </c:pt>
                <c:pt idx="13113">
                  <c:v>34.374940000000002</c:v>
                </c:pt>
                <c:pt idx="13114">
                  <c:v>34.377560000000003</c:v>
                </c:pt>
                <c:pt idx="13115">
                  <c:v>34.380180000000003</c:v>
                </c:pt>
                <c:pt idx="13116">
                  <c:v>34.382809999999999</c:v>
                </c:pt>
                <c:pt idx="13117">
                  <c:v>34.385429999999999</c:v>
                </c:pt>
                <c:pt idx="13118">
                  <c:v>34.38805</c:v>
                </c:pt>
                <c:pt idx="13119">
                  <c:v>34.39067</c:v>
                </c:pt>
                <c:pt idx="13120">
                  <c:v>34.39329</c:v>
                </c:pt>
                <c:pt idx="13121">
                  <c:v>34.395910000000001</c:v>
                </c:pt>
                <c:pt idx="13122">
                  <c:v>34.398539999999997</c:v>
                </c:pt>
                <c:pt idx="13123">
                  <c:v>34.401159999999997</c:v>
                </c:pt>
                <c:pt idx="13124">
                  <c:v>34.403779999999998</c:v>
                </c:pt>
                <c:pt idx="13125">
                  <c:v>34.406399999999998</c:v>
                </c:pt>
                <c:pt idx="13126">
                  <c:v>34.409019999999998</c:v>
                </c:pt>
                <c:pt idx="13127">
                  <c:v>34.411639999999998</c:v>
                </c:pt>
                <c:pt idx="13128">
                  <c:v>34.414259999999999</c:v>
                </c:pt>
                <c:pt idx="13129">
                  <c:v>34.416890000000002</c:v>
                </c:pt>
                <c:pt idx="13130">
                  <c:v>34.419510000000002</c:v>
                </c:pt>
                <c:pt idx="13131">
                  <c:v>34.422130000000003</c:v>
                </c:pt>
                <c:pt idx="13132">
                  <c:v>34.424750000000003</c:v>
                </c:pt>
                <c:pt idx="13133">
                  <c:v>34.427370000000003</c:v>
                </c:pt>
                <c:pt idx="13134">
                  <c:v>34.429989999999997</c:v>
                </c:pt>
                <c:pt idx="13135">
                  <c:v>34.432609999999997</c:v>
                </c:pt>
                <c:pt idx="13136">
                  <c:v>34.435229999999997</c:v>
                </c:pt>
                <c:pt idx="13137">
                  <c:v>34.437860000000001</c:v>
                </c:pt>
                <c:pt idx="13138">
                  <c:v>34.440480000000001</c:v>
                </c:pt>
                <c:pt idx="13139">
                  <c:v>34.443100000000001</c:v>
                </c:pt>
                <c:pt idx="13140">
                  <c:v>34.445720000000001</c:v>
                </c:pt>
                <c:pt idx="13141">
                  <c:v>34.448340000000002</c:v>
                </c:pt>
                <c:pt idx="13142">
                  <c:v>34.450969999999998</c:v>
                </c:pt>
                <c:pt idx="13143">
                  <c:v>34.453589999999998</c:v>
                </c:pt>
                <c:pt idx="13144">
                  <c:v>34.456209999999999</c:v>
                </c:pt>
                <c:pt idx="13145">
                  <c:v>34.458829999999999</c:v>
                </c:pt>
                <c:pt idx="13146">
                  <c:v>34.461449999999999</c:v>
                </c:pt>
                <c:pt idx="13147">
                  <c:v>34.46407</c:v>
                </c:pt>
                <c:pt idx="13148">
                  <c:v>34.46669</c:v>
                </c:pt>
                <c:pt idx="13149">
                  <c:v>34.46931</c:v>
                </c:pt>
                <c:pt idx="13150">
                  <c:v>34.471939999999996</c:v>
                </c:pt>
                <c:pt idx="13151">
                  <c:v>34.474559999999997</c:v>
                </c:pt>
                <c:pt idx="13152">
                  <c:v>34.477179999999997</c:v>
                </c:pt>
                <c:pt idx="13153">
                  <c:v>34.479799999999997</c:v>
                </c:pt>
                <c:pt idx="13154">
                  <c:v>34.482419999999998</c:v>
                </c:pt>
                <c:pt idx="13155">
                  <c:v>34.485039999999998</c:v>
                </c:pt>
                <c:pt idx="13156">
                  <c:v>34.487659999999998</c:v>
                </c:pt>
                <c:pt idx="13157">
                  <c:v>34.490279999999998</c:v>
                </c:pt>
                <c:pt idx="13158">
                  <c:v>34.492910000000002</c:v>
                </c:pt>
                <c:pt idx="13159">
                  <c:v>34.495530000000002</c:v>
                </c:pt>
                <c:pt idx="13160">
                  <c:v>34.498150000000003</c:v>
                </c:pt>
                <c:pt idx="13161">
                  <c:v>34.500770000000003</c:v>
                </c:pt>
                <c:pt idx="13162">
                  <c:v>34.503390000000003</c:v>
                </c:pt>
                <c:pt idx="13163">
                  <c:v>34.506019999999999</c:v>
                </c:pt>
                <c:pt idx="13164">
                  <c:v>34.50864</c:v>
                </c:pt>
                <c:pt idx="13165">
                  <c:v>34.51126</c:v>
                </c:pt>
                <c:pt idx="13166">
                  <c:v>34.51388</c:v>
                </c:pt>
                <c:pt idx="13167">
                  <c:v>34.516500000000001</c:v>
                </c:pt>
                <c:pt idx="13168">
                  <c:v>34.519120000000001</c:v>
                </c:pt>
                <c:pt idx="13169">
                  <c:v>34.521740000000001</c:v>
                </c:pt>
                <c:pt idx="13170">
                  <c:v>34.524360000000001</c:v>
                </c:pt>
                <c:pt idx="13171">
                  <c:v>34.526989999999998</c:v>
                </c:pt>
                <c:pt idx="13172">
                  <c:v>34.529609999999998</c:v>
                </c:pt>
                <c:pt idx="13173">
                  <c:v>34.532229999999998</c:v>
                </c:pt>
                <c:pt idx="13174">
                  <c:v>34.534849999999999</c:v>
                </c:pt>
                <c:pt idx="13175">
                  <c:v>34.537469999999999</c:v>
                </c:pt>
                <c:pt idx="13176">
                  <c:v>34.540089999999999</c:v>
                </c:pt>
                <c:pt idx="13177">
                  <c:v>34.54271</c:v>
                </c:pt>
                <c:pt idx="13178">
                  <c:v>34.545340000000003</c:v>
                </c:pt>
                <c:pt idx="13179">
                  <c:v>34.547960000000003</c:v>
                </c:pt>
                <c:pt idx="13180">
                  <c:v>34.550579999999997</c:v>
                </c:pt>
                <c:pt idx="13181">
                  <c:v>34.553199999999997</c:v>
                </c:pt>
                <c:pt idx="13182">
                  <c:v>34.555819999999997</c:v>
                </c:pt>
                <c:pt idx="13183">
                  <c:v>34.558439999999997</c:v>
                </c:pt>
                <c:pt idx="13184">
                  <c:v>34.561070000000001</c:v>
                </c:pt>
                <c:pt idx="13185">
                  <c:v>34.563690000000001</c:v>
                </c:pt>
                <c:pt idx="13186">
                  <c:v>34.566310000000001</c:v>
                </c:pt>
                <c:pt idx="13187">
                  <c:v>34.568930000000002</c:v>
                </c:pt>
                <c:pt idx="13188">
                  <c:v>34.571550000000002</c:v>
                </c:pt>
                <c:pt idx="13189">
                  <c:v>34.574170000000002</c:v>
                </c:pt>
                <c:pt idx="13190">
                  <c:v>34.576790000000003</c:v>
                </c:pt>
                <c:pt idx="13191">
                  <c:v>34.579410000000003</c:v>
                </c:pt>
                <c:pt idx="13192">
                  <c:v>34.582039999999999</c:v>
                </c:pt>
                <c:pt idx="13193">
                  <c:v>34.58466</c:v>
                </c:pt>
                <c:pt idx="13194">
                  <c:v>34.58728</c:v>
                </c:pt>
                <c:pt idx="13195">
                  <c:v>34.5899</c:v>
                </c:pt>
                <c:pt idx="13196">
                  <c:v>34.59252</c:v>
                </c:pt>
                <c:pt idx="13197">
                  <c:v>34.595140000000001</c:v>
                </c:pt>
                <c:pt idx="13198">
                  <c:v>34.597760000000001</c:v>
                </c:pt>
                <c:pt idx="13199">
                  <c:v>34.600389999999997</c:v>
                </c:pt>
                <c:pt idx="13200">
                  <c:v>34.603009999999998</c:v>
                </c:pt>
                <c:pt idx="13201">
                  <c:v>34.605629999999998</c:v>
                </c:pt>
                <c:pt idx="13202">
                  <c:v>34.608249999999998</c:v>
                </c:pt>
                <c:pt idx="13203">
                  <c:v>34.610869999999998</c:v>
                </c:pt>
                <c:pt idx="13204">
                  <c:v>34.613489999999999</c:v>
                </c:pt>
                <c:pt idx="13205">
                  <c:v>34.616120000000002</c:v>
                </c:pt>
                <c:pt idx="13206">
                  <c:v>34.618740000000003</c:v>
                </c:pt>
                <c:pt idx="13207">
                  <c:v>34.621360000000003</c:v>
                </c:pt>
                <c:pt idx="13208">
                  <c:v>34.623980000000003</c:v>
                </c:pt>
                <c:pt idx="13209">
                  <c:v>34.626600000000003</c:v>
                </c:pt>
                <c:pt idx="13210">
                  <c:v>34.629219999999997</c:v>
                </c:pt>
                <c:pt idx="13211">
                  <c:v>34.631839999999997</c:v>
                </c:pt>
                <c:pt idx="13212">
                  <c:v>34.634459999999997</c:v>
                </c:pt>
                <c:pt idx="13213">
                  <c:v>34.637079999999997</c:v>
                </c:pt>
                <c:pt idx="13214">
                  <c:v>34.639710000000001</c:v>
                </c:pt>
                <c:pt idx="13215">
                  <c:v>34.642330000000001</c:v>
                </c:pt>
                <c:pt idx="13216">
                  <c:v>34.644950000000001</c:v>
                </c:pt>
                <c:pt idx="13217">
                  <c:v>34.647570000000002</c:v>
                </c:pt>
                <c:pt idx="13218">
                  <c:v>34.650190000000002</c:v>
                </c:pt>
                <c:pt idx="13219">
                  <c:v>34.652819999999998</c:v>
                </c:pt>
                <c:pt idx="13220">
                  <c:v>34.655439999999999</c:v>
                </c:pt>
                <c:pt idx="13221">
                  <c:v>34.658059999999999</c:v>
                </c:pt>
                <c:pt idx="13222">
                  <c:v>34.660679999999999</c:v>
                </c:pt>
                <c:pt idx="13223">
                  <c:v>34.6633</c:v>
                </c:pt>
                <c:pt idx="13224">
                  <c:v>34.66592</c:v>
                </c:pt>
                <c:pt idx="13225">
                  <c:v>34.66854</c:v>
                </c:pt>
                <c:pt idx="13226">
                  <c:v>34.671169999999996</c:v>
                </c:pt>
                <c:pt idx="13227">
                  <c:v>34.673789999999997</c:v>
                </c:pt>
                <c:pt idx="13228">
                  <c:v>34.676409999999997</c:v>
                </c:pt>
                <c:pt idx="13229">
                  <c:v>34.679029999999997</c:v>
                </c:pt>
                <c:pt idx="13230">
                  <c:v>34.681649999999998</c:v>
                </c:pt>
                <c:pt idx="13231">
                  <c:v>34.684269999999998</c:v>
                </c:pt>
                <c:pt idx="13232">
                  <c:v>34.686889999999998</c:v>
                </c:pt>
                <c:pt idx="13233">
                  <c:v>34.689509999999999</c:v>
                </c:pt>
                <c:pt idx="13234">
                  <c:v>34.692129999999999</c:v>
                </c:pt>
                <c:pt idx="13235">
                  <c:v>34.694760000000002</c:v>
                </c:pt>
                <c:pt idx="13236">
                  <c:v>34.697380000000003</c:v>
                </c:pt>
                <c:pt idx="13237">
                  <c:v>34.700000000000003</c:v>
                </c:pt>
                <c:pt idx="13238">
                  <c:v>34.702620000000003</c:v>
                </c:pt>
                <c:pt idx="13239">
                  <c:v>34.705240000000003</c:v>
                </c:pt>
                <c:pt idx="13240">
                  <c:v>34.70787</c:v>
                </c:pt>
                <c:pt idx="13241">
                  <c:v>34.71049</c:v>
                </c:pt>
                <c:pt idx="13242">
                  <c:v>34.71311</c:v>
                </c:pt>
                <c:pt idx="13243">
                  <c:v>34.715730000000001</c:v>
                </c:pt>
                <c:pt idx="13244">
                  <c:v>34.718350000000001</c:v>
                </c:pt>
                <c:pt idx="13245">
                  <c:v>34.720970000000001</c:v>
                </c:pt>
                <c:pt idx="13246">
                  <c:v>34.723590000000002</c:v>
                </c:pt>
                <c:pt idx="13247">
                  <c:v>34.726219999999998</c:v>
                </c:pt>
                <c:pt idx="13248">
                  <c:v>34.728839999999998</c:v>
                </c:pt>
                <c:pt idx="13249">
                  <c:v>34.731459999999998</c:v>
                </c:pt>
                <c:pt idx="13250">
                  <c:v>34.734079999999999</c:v>
                </c:pt>
                <c:pt idx="13251">
                  <c:v>34.736699999999999</c:v>
                </c:pt>
                <c:pt idx="13252">
                  <c:v>34.739319999999999</c:v>
                </c:pt>
                <c:pt idx="13253">
                  <c:v>34.74194</c:v>
                </c:pt>
                <c:pt idx="13254">
                  <c:v>34.74456</c:v>
                </c:pt>
                <c:pt idx="13255">
                  <c:v>34.747190000000003</c:v>
                </c:pt>
                <c:pt idx="13256">
                  <c:v>34.749809999999997</c:v>
                </c:pt>
                <c:pt idx="13257">
                  <c:v>34.752429999999997</c:v>
                </c:pt>
                <c:pt idx="13258">
                  <c:v>34.755049999999997</c:v>
                </c:pt>
                <c:pt idx="13259">
                  <c:v>34.757669999999997</c:v>
                </c:pt>
                <c:pt idx="13260">
                  <c:v>34.760300000000001</c:v>
                </c:pt>
                <c:pt idx="13261">
                  <c:v>34.762920000000001</c:v>
                </c:pt>
                <c:pt idx="13262">
                  <c:v>34.765540000000001</c:v>
                </c:pt>
                <c:pt idx="13263">
                  <c:v>34.768160000000002</c:v>
                </c:pt>
                <c:pt idx="13264">
                  <c:v>34.770780000000002</c:v>
                </c:pt>
                <c:pt idx="13265">
                  <c:v>34.773400000000002</c:v>
                </c:pt>
                <c:pt idx="13266">
                  <c:v>34.776020000000003</c:v>
                </c:pt>
                <c:pt idx="13267">
                  <c:v>34.778640000000003</c:v>
                </c:pt>
                <c:pt idx="13268">
                  <c:v>34.781269999999999</c:v>
                </c:pt>
                <c:pt idx="13269">
                  <c:v>34.78389</c:v>
                </c:pt>
                <c:pt idx="13270">
                  <c:v>34.78651</c:v>
                </c:pt>
                <c:pt idx="13271">
                  <c:v>34.78913</c:v>
                </c:pt>
                <c:pt idx="13272">
                  <c:v>34.79175</c:v>
                </c:pt>
                <c:pt idx="13273">
                  <c:v>34.794370000000001</c:v>
                </c:pt>
                <c:pt idx="13274">
                  <c:v>34.796990000000001</c:v>
                </c:pt>
                <c:pt idx="13275">
                  <c:v>34.799610000000001</c:v>
                </c:pt>
                <c:pt idx="13276">
                  <c:v>34.802239999999998</c:v>
                </c:pt>
                <c:pt idx="13277">
                  <c:v>34.804859999999998</c:v>
                </c:pt>
                <c:pt idx="13278">
                  <c:v>34.807479999999998</c:v>
                </c:pt>
                <c:pt idx="13279">
                  <c:v>34.810099999999998</c:v>
                </c:pt>
                <c:pt idx="13280">
                  <c:v>34.812719999999999</c:v>
                </c:pt>
                <c:pt idx="13281">
                  <c:v>34.815350000000002</c:v>
                </c:pt>
                <c:pt idx="13282">
                  <c:v>34.817970000000003</c:v>
                </c:pt>
                <c:pt idx="13283">
                  <c:v>34.820590000000003</c:v>
                </c:pt>
                <c:pt idx="13284">
                  <c:v>34.823210000000003</c:v>
                </c:pt>
                <c:pt idx="13285">
                  <c:v>34.825830000000003</c:v>
                </c:pt>
                <c:pt idx="13286">
                  <c:v>34.828449999999997</c:v>
                </c:pt>
                <c:pt idx="13287">
                  <c:v>34.831069999999997</c:v>
                </c:pt>
                <c:pt idx="13288">
                  <c:v>34.833689999999997</c:v>
                </c:pt>
                <c:pt idx="13289">
                  <c:v>34.836320000000001</c:v>
                </c:pt>
                <c:pt idx="13290">
                  <c:v>34.838940000000001</c:v>
                </c:pt>
                <c:pt idx="13291">
                  <c:v>34.841560000000001</c:v>
                </c:pt>
                <c:pt idx="13292">
                  <c:v>34.844180000000001</c:v>
                </c:pt>
                <c:pt idx="13293">
                  <c:v>34.846800000000002</c:v>
                </c:pt>
                <c:pt idx="13294">
                  <c:v>34.849420000000002</c:v>
                </c:pt>
                <c:pt idx="13295">
                  <c:v>34.852040000000002</c:v>
                </c:pt>
                <c:pt idx="13296">
                  <c:v>34.854669999999999</c:v>
                </c:pt>
                <c:pt idx="13297">
                  <c:v>34.857289999999999</c:v>
                </c:pt>
                <c:pt idx="13298">
                  <c:v>34.859909999999999</c:v>
                </c:pt>
                <c:pt idx="13299">
                  <c:v>34.86253</c:v>
                </c:pt>
                <c:pt idx="13300">
                  <c:v>34.86515</c:v>
                </c:pt>
                <c:pt idx="13301">
                  <c:v>34.86777</c:v>
                </c:pt>
                <c:pt idx="13302">
                  <c:v>34.870399999999997</c:v>
                </c:pt>
                <c:pt idx="13303">
                  <c:v>34.873019999999997</c:v>
                </c:pt>
                <c:pt idx="13304">
                  <c:v>34.875639999999997</c:v>
                </c:pt>
                <c:pt idx="13305">
                  <c:v>34.878259999999997</c:v>
                </c:pt>
                <c:pt idx="13306">
                  <c:v>34.880879999999998</c:v>
                </c:pt>
                <c:pt idx="13307">
                  <c:v>34.883499999999998</c:v>
                </c:pt>
                <c:pt idx="13308">
                  <c:v>34.886119999999998</c:v>
                </c:pt>
                <c:pt idx="13309">
                  <c:v>34.888739999999999</c:v>
                </c:pt>
                <c:pt idx="13310">
                  <c:v>34.891370000000002</c:v>
                </c:pt>
                <c:pt idx="13311">
                  <c:v>34.893990000000002</c:v>
                </c:pt>
                <c:pt idx="13312">
                  <c:v>34.896610000000003</c:v>
                </c:pt>
                <c:pt idx="13313">
                  <c:v>34.899230000000003</c:v>
                </c:pt>
                <c:pt idx="13314">
                  <c:v>34.901850000000003</c:v>
                </c:pt>
                <c:pt idx="13315">
                  <c:v>34.904470000000003</c:v>
                </c:pt>
                <c:pt idx="13316">
                  <c:v>34.907089999999997</c:v>
                </c:pt>
                <c:pt idx="13317">
                  <c:v>34.90972</c:v>
                </c:pt>
                <c:pt idx="13318">
                  <c:v>34.91234</c:v>
                </c:pt>
                <c:pt idx="13319">
                  <c:v>34.914960000000001</c:v>
                </c:pt>
                <c:pt idx="13320">
                  <c:v>34.917580000000001</c:v>
                </c:pt>
                <c:pt idx="13321">
                  <c:v>34.920200000000001</c:v>
                </c:pt>
                <c:pt idx="13322">
                  <c:v>34.922820000000002</c:v>
                </c:pt>
                <c:pt idx="13323">
                  <c:v>34.925449999999998</c:v>
                </c:pt>
                <c:pt idx="13324">
                  <c:v>34.928069999999998</c:v>
                </c:pt>
                <c:pt idx="13325">
                  <c:v>34.930689999999998</c:v>
                </c:pt>
                <c:pt idx="13326">
                  <c:v>34.933309999999999</c:v>
                </c:pt>
                <c:pt idx="13327">
                  <c:v>34.935929999999999</c:v>
                </c:pt>
                <c:pt idx="13328">
                  <c:v>34.938549999999999</c:v>
                </c:pt>
                <c:pt idx="13329">
                  <c:v>34.94117</c:v>
                </c:pt>
                <c:pt idx="13330">
                  <c:v>34.94379</c:v>
                </c:pt>
                <c:pt idx="13331">
                  <c:v>34.94641</c:v>
                </c:pt>
                <c:pt idx="13332">
                  <c:v>34.949039999999997</c:v>
                </c:pt>
                <c:pt idx="13333">
                  <c:v>34.951659999999997</c:v>
                </c:pt>
                <c:pt idx="13334">
                  <c:v>34.954279999999997</c:v>
                </c:pt>
                <c:pt idx="13335">
                  <c:v>34.956899999999997</c:v>
                </c:pt>
                <c:pt idx="13336">
                  <c:v>34.959519999999998</c:v>
                </c:pt>
                <c:pt idx="13337">
                  <c:v>34.962150000000001</c:v>
                </c:pt>
                <c:pt idx="13338">
                  <c:v>34.964770000000001</c:v>
                </c:pt>
                <c:pt idx="13339">
                  <c:v>34.967390000000002</c:v>
                </c:pt>
                <c:pt idx="13340">
                  <c:v>34.970010000000002</c:v>
                </c:pt>
                <c:pt idx="13341">
                  <c:v>34.972630000000002</c:v>
                </c:pt>
                <c:pt idx="13342">
                  <c:v>34.975250000000003</c:v>
                </c:pt>
                <c:pt idx="13343">
                  <c:v>34.977870000000003</c:v>
                </c:pt>
                <c:pt idx="13344">
                  <c:v>34.980499999999999</c:v>
                </c:pt>
                <c:pt idx="13345">
                  <c:v>34.98312</c:v>
                </c:pt>
                <c:pt idx="13346">
                  <c:v>34.98574</c:v>
                </c:pt>
                <c:pt idx="13347">
                  <c:v>34.98836</c:v>
                </c:pt>
                <c:pt idx="13348">
                  <c:v>34.99098</c:v>
                </c:pt>
                <c:pt idx="13349">
                  <c:v>34.993600000000001</c:v>
                </c:pt>
                <c:pt idx="13350">
                  <c:v>34.996220000000001</c:v>
                </c:pt>
                <c:pt idx="13351">
                  <c:v>34.998840000000001</c:v>
                </c:pt>
                <c:pt idx="13352">
                  <c:v>35.001460000000002</c:v>
                </c:pt>
                <c:pt idx="13353">
                  <c:v>35.004089999999998</c:v>
                </c:pt>
                <c:pt idx="13354">
                  <c:v>35.006709999999998</c:v>
                </c:pt>
                <c:pt idx="13355">
                  <c:v>35.009329999999999</c:v>
                </c:pt>
                <c:pt idx="13356">
                  <c:v>35.011949999999999</c:v>
                </c:pt>
                <c:pt idx="13357">
                  <c:v>35.014569999999999</c:v>
                </c:pt>
                <c:pt idx="13358">
                  <c:v>35.017200000000003</c:v>
                </c:pt>
                <c:pt idx="13359">
                  <c:v>35.019820000000003</c:v>
                </c:pt>
                <c:pt idx="13360">
                  <c:v>35.022440000000003</c:v>
                </c:pt>
                <c:pt idx="13361">
                  <c:v>35.025060000000003</c:v>
                </c:pt>
                <c:pt idx="13362">
                  <c:v>35.027679999999997</c:v>
                </c:pt>
                <c:pt idx="13363">
                  <c:v>35.030299999999997</c:v>
                </c:pt>
                <c:pt idx="13364">
                  <c:v>35.032919999999997</c:v>
                </c:pt>
                <c:pt idx="13365">
                  <c:v>35.035550000000001</c:v>
                </c:pt>
                <c:pt idx="13366">
                  <c:v>35.038170000000001</c:v>
                </c:pt>
                <c:pt idx="13367">
                  <c:v>35.040790000000001</c:v>
                </c:pt>
                <c:pt idx="13368">
                  <c:v>35.043410000000002</c:v>
                </c:pt>
                <c:pt idx="13369">
                  <c:v>35.046030000000002</c:v>
                </c:pt>
                <c:pt idx="13370">
                  <c:v>35.048650000000002</c:v>
                </c:pt>
                <c:pt idx="13371">
                  <c:v>35.051270000000002</c:v>
                </c:pt>
                <c:pt idx="13372">
                  <c:v>35.053890000000003</c:v>
                </c:pt>
                <c:pt idx="13373">
                  <c:v>35.056519999999999</c:v>
                </c:pt>
                <c:pt idx="13374">
                  <c:v>35.059139999999999</c:v>
                </c:pt>
                <c:pt idx="13375">
                  <c:v>35.06176</c:v>
                </c:pt>
                <c:pt idx="13376">
                  <c:v>35.06438</c:v>
                </c:pt>
                <c:pt idx="13377">
                  <c:v>35.067</c:v>
                </c:pt>
                <c:pt idx="13378">
                  <c:v>35.069629999999997</c:v>
                </c:pt>
                <c:pt idx="13379">
                  <c:v>35.072249999999997</c:v>
                </c:pt>
                <c:pt idx="13380">
                  <c:v>35.074869999999997</c:v>
                </c:pt>
                <c:pt idx="13381">
                  <c:v>35.077489999999997</c:v>
                </c:pt>
                <c:pt idx="13382">
                  <c:v>35.080109999999998</c:v>
                </c:pt>
                <c:pt idx="13383">
                  <c:v>35.082729999999998</c:v>
                </c:pt>
                <c:pt idx="13384">
                  <c:v>35.085349999999998</c:v>
                </c:pt>
                <c:pt idx="13385">
                  <c:v>35.087969999999999</c:v>
                </c:pt>
                <c:pt idx="13386">
                  <c:v>35.090600000000002</c:v>
                </c:pt>
                <c:pt idx="13387">
                  <c:v>35.093220000000002</c:v>
                </c:pt>
                <c:pt idx="13388">
                  <c:v>35.095840000000003</c:v>
                </c:pt>
                <c:pt idx="13389">
                  <c:v>35.098460000000003</c:v>
                </c:pt>
                <c:pt idx="13390">
                  <c:v>35.101080000000003</c:v>
                </c:pt>
                <c:pt idx="13391">
                  <c:v>35.103700000000003</c:v>
                </c:pt>
                <c:pt idx="13392">
                  <c:v>35.106319999999997</c:v>
                </c:pt>
                <c:pt idx="13393">
                  <c:v>35.108939999999997</c:v>
                </c:pt>
                <c:pt idx="13394">
                  <c:v>35.11157</c:v>
                </c:pt>
                <c:pt idx="13395">
                  <c:v>35.114190000000001</c:v>
                </c:pt>
                <c:pt idx="13396">
                  <c:v>35.116810000000001</c:v>
                </c:pt>
                <c:pt idx="13397">
                  <c:v>35.119430000000001</c:v>
                </c:pt>
                <c:pt idx="13398">
                  <c:v>35.122050000000002</c:v>
                </c:pt>
                <c:pt idx="13399">
                  <c:v>35.124679999999998</c:v>
                </c:pt>
                <c:pt idx="13400">
                  <c:v>35.127299999999998</c:v>
                </c:pt>
                <c:pt idx="13401">
                  <c:v>35.129919999999998</c:v>
                </c:pt>
                <c:pt idx="13402">
                  <c:v>35.132539999999999</c:v>
                </c:pt>
                <c:pt idx="13403">
                  <c:v>35.135159999999999</c:v>
                </c:pt>
                <c:pt idx="13404">
                  <c:v>35.137779999999999</c:v>
                </c:pt>
                <c:pt idx="13405">
                  <c:v>35.1404</c:v>
                </c:pt>
                <c:pt idx="13406">
                  <c:v>35.14302</c:v>
                </c:pt>
                <c:pt idx="13407">
                  <c:v>35.145650000000003</c:v>
                </c:pt>
                <c:pt idx="13408">
                  <c:v>35.148269999999997</c:v>
                </c:pt>
                <c:pt idx="13409">
                  <c:v>35.150889999999997</c:v>
                </c:pt>
                <c:pt idx="13410">
                  <c:v>35.153509999999997</c:v>
                </c:pt>
                <c:pt idx="13411">
                  <c:v>35.156129999999997</c:v>
                </c:pt>
                <c:pt idx="13412">
                  <c:v>35.158749999999998</c:v>
                </c:pt>
                <c:pt idx="13413">
                  <c:v>35.161369999999998</c:v>
                </c:pt>
                <c:pt idx="13414">
                  <c:v>35.164000000000001</c:v>
                </c:pt>
                <c:pt idx="13415">
                  <c:v>35.166620000000002</c:v>
                </c:pt>
                <c:pt idx="13416">
                  <c:v>35.169240000000002</c:v>
                </c:pt>
                <c:pt idx="13417">
                  <c:v>35.171860000000002</c:v>
                </c:pt>
                <c:pt idx="13418">
                  <c:v>35.174480000000003</c:v>
                </c:pt>
                <c:pt idx="13419">
                  <c:v>35.177100000000003</c:v>
                </c:pt>
                <c:pt idx="13420">
                  <c:v>35.179729999999999</c:v>
                </c:pt>
                <c:pt idx="13421">
                  <c:v>35.18235</c:v>
                </c:pt>
                <c:pt idx="13422">
                  <c:v>35.18497</c:v>
                </c:pt>
                <c:pt idx="13423">
                  <c:v>35.18759</c:v>
                </c:pt>
                <c:pt idx="13424">
                  <c:v>35.19021</c:v>
                </c:pt>
                <c:pt idx="13425">
                  <c:v>35.192830000000001</c:v>
                </c:pt>
                <c:pt idx="13426">
                  <c:v>35.195450000000001</c:v>
                </c:pt>
                <c:pt idx="13427">
                  <c:v>35.198070000000001</c:v>
                </c:pt>
                <c:pt idx="13428">
                  <c:v>35.200699999999998</c:v>
                </c:pt>
                <c:pt idx="13429">
                  <c:v>35.203319999999998</c:v>
                </c:pt>
                <c:pt idx="13430">
                  <c:v>35.205939999999998</c:v>
                </c:pt>
                <c:pt idx="13431">
                  <c:v>35.208559999999999</c:v>
                </c:pt>
                <c:pt idx="13432">
                  <c:v>35.211179999999999</c:v>
                </c:pt>
                <c:pt idx="13433">
                  <c:v>35.213799999999999</c:v>
                </c:pt>
                <c:pt idx="13434">
                  <c:v>35.216419999999999</c:v>
                </c:pt>
                <c:pt idx="13435">
                  <c:v>35.219050000000003</c:v>
                </c:pt>
                <c:pt idx="13436">
                  <c:v>35.221670000000003</c:v>
                </c:pt>
                <c:pt idx="13437">
                  <c:v>35.224290000000003</c:v>
                </c:pt>
                <c:pt idx="13438">
                  <c:v>35.226909999999997</c:v>
                </c:pt>
                <c:pt idx="13439">
                  <c:v>35.229529999999997</c:v>
                </c:pt>
                <c:pt idx="13440">
                  <c:v>35.232149999999997</c:v>
                </c:pt>
                <c:pt idx="13441">
                  <c:v>35.234780000000001</c:v>
                </c:pt>
                <c:pt idx="13442">
                  <c:v>35.237400000000001</c:v>
                </c:pt>
                <c:pt idx="13443">
                  <c:v>35.240020000000001</c:v>
                </c:pt>
                <c:pt idx="13444">
                  <c:v>35.242640000000002</c:v>
                </c:pt>
                <c:pt idx="13445">
                  <c:v>35.245260000000002</c:v>
                </c:pt>
                <c:pt idx="13446">
                  <c:v>35.247880000000002</c:v>
                </c:pt>
                <c:pt idx="13447">
                  <c:v>35.250500000000002</c:v>
                </c:pt>
                <c:pt idx="13448">
                  <c:v>35.253120000000003</c:v>
                </c:pt>
                <c:pt idx="13449">
                  <c:v>35.255740000000003</c:v>
                </c:pt>
                <c:pt idx="13450">
                  <c:v>35.258369999999999</c:v>
                </c:pt>
                <c:pt idx="13451">
                  <c:v>35.26099</c:v>
                </c:pt>
                <c:pt idx="13452">
                  <c:v>35.26361</c:v>
                </c:pt>
                <c:pt idx="13453">
                  <c:v>35.26623</c:v>
                </c:pt>
                <c:pt idx="13454">
                  <c:v>35.26885</c:v>
                </c:pt>
                <c:pt idx="13455">
                  <c:v>35.271479999999997</c:v>
                </c:pt>
                <c:pt idx="13456">
                  <c:v>35.274099999999997</c:v>
                </c:pt>
                <c:pt idx="13457">
                  <c:v>35.276719999999997</c:v>
                </c:pt>
                <c:pt idx="13458">
                  <c:v>35.279339999999998</c:v>
                </c:pt>
                <c:pt idx="13459">
                  <c:v>35.281959999999998</c:v>
                </c:pt>
                <c:pt idx="13460">
                  <c:v>35.284579999999998</c:v>
                </c:pt>
                <c:pt idx="13461">
                  <c:v>35.287199999999999</c:v>
                </c:pt>
                <c:pt idx="13462">
                  <c:v>35.289830000000002</c:v>
                </c:pt>
                <c:pt idx="13463">
                  <c:v>35.292450000000002</c:v>
                </c:pt>
                <c:pt idx="13464">
                  <c:v>35.295070000000003</c:v>
                </c:pt>
                <c:pt idx="13465">
                  <c:v>35.297690000000003</c:v>
                </c:pt>
                <c:pt idx="13466">
                  <c:v>35.300310000000003</c:v>
                </c:pt>
                <c:pt idx="13467">
                  <c:v>35.302930000000003</c:v>
                </c:pt>
                <c:pt idx="13468">
                  <c:v>35.305549999999997</c:v>
                </c:pt>
                <c:pt idx="13469">
                  <c:v>35.308169999999997</c:v>
                </c:pt>
                <c:pt idx="13470">
                  <c:v>35.310789999999997</c:v>
                </c:pt>
                <c:pt idx="13471">
                  <c:v>35.313420000000001</c:v>
                </c:pt>
                <c:pt idx="13472">
                  <c:v>35.316040000000001</c:v>
                </c:pt>
                <c:pt idx="13473">
                  <c:v>35.318660000000001</c:v>
                </c:pt>
                <c:pt idx="13474">
                  <c:v>35.321280000000002</c:v>
                </c:pt>
                <c:pt idx="13475">
                  <c:v>35.323900000000002</c:v>
                </c:pt>
                <c:pt idx="13476">
                  <c:v>35.326529999999998</c:v>
                </c:pt>
                <c:pt idx="13477">
                  <c:v>35.329149999999998</c:v>
                </c:pt>
                <c:pt idx="13478">
                  <c:v>35.331769999999999</c:v>
                </c:pt>
                <c:pt idx="13479">
                  <c:v>35.334389999999999</c:v>
                </c:pt>
                <c:pt idx="13480">
                  <c:v>35.337009999999999</c:v>
                </c:pt>
                <c:pt idx="13481">
                  <c:v>35.33963</c:v>
                </c:pt>
                <c:pt idx="13482">
                  <c:v>35.34225</c:v>
                </c:pt>
                <c:pt idx="13483">
                  <c:v>35.344880000000003</c:v>
                </c:pt>
                <c:pt idx="13484">
                  <c:v>35.347499999999997</c:v>
                </c:pt>
                <c:pt idx="13485">
                  <c:v>35.350119999999997</c:v>
                </c:pt>
                <c:pt idx="13486">
                  <c:v>35.352739999999997</c:v>
                </c:pt>
                <c:pt idx="13487">
                  <c:v>35.355359999999997</c:v>
                </c:pt>
                <c:pt idx="13488">
                  <c:v>35.357979999999998</c:v>
                </c:pt>
                <c:pt idx="13489">
                  <c:v>35.360599999999998</c:v>
                </c:pt>
                <c:pt idx="13490">
                  <c:v>35.363219999999998</c:v>
                </c:pt>
                <c:pt idx="13491">
                  <c:v>35.365850000000002</c:v>
                </c:pt>
                <c:pt idx="13492">
                  <c:v>35.368470000000002</c:v>
                </c:pt>
                <c:pt idx="13493">
                  <c:v>35.371090000000002</c:v>
                </c:pt>
                <c:pt idx="13494">
                  <c:v>35.373710000000003</c:v>
                </c:pt>
                <c:pt idx="13495">
                  <c:v>35.376330000000003</c:v>
                </c:pt>
                <c:pt idx="13496">
                  <c:v>35.378959999999999</c:v>
                </c:pt>
                <c:pt idx="13497">
                  <c:v>35.38158</c:v>
                </c:pt>
                <c:pt idx="13498">
                  <c:v>35.3842</c:v>
                </c:pt>
                <c:pt idx="13499">
                  <c:v>35.38682</c:v>
                </c:pt>
                <c:pt idx="13500">
                  <c:v>35.38944</c:v>
                </c:pt>
                <c:pt idx="13501">
                  <c:v>35.392060000000001</c:v>
                </c:pt>
                <c:pt idx="13502">
                  <c:v>35.394680000000001</c:v>
                </c:pt>
                <c:pt idx="13503">
                  <c:v>35.397300000000001</c:v>
                </c:pt>
                <c:pt idx="13504">
                  <c:v>35.399929999999998</c:v>
                </c:pt>
                <c:pt idx="13505">
                  <c:v>35.402549999999998</c:v>
                </c:pt>
                <c:pt idx="13506">
                  <c:v>35.405169999999998</c:v>
                </c:pt>
                <c:pt idx="13507">
                  <c:v>35.407789999999999</c:v>
                </c:pt>
                <c:pt idx="13508">
                  <c:v>35.410409999999999</c:v>
                </c:pt>
                <c:pt idx="13509">
                  <c:v>35.413029999999999</c:v>
                </c:pt>
                <c:pt idx="13510">
                  <c:v>35.415649999999999</c:v>
                </c:pt>
                <c:pt idx="13511">
                  <c:v>35.41827</c:v>
                </c:pt>
                <c:pt idx="13512">
                  <c:v>35.420900000000003</c:v>
                </c:pt>
                <c:pt idx="13513">
                  <c:v>35.423520000000003</c:v>
                </c:pt>
                <c:pt idx="13514">
                  <c:v>35.426139999999997</c:v>
                </c:pt>
                <c:pt idx="13515">
                  <c:v>35.428759999999997</c:v>
                </c:pt>
                <c:pt idx="13516">
                  <c:v>35.431379999999997</c:v>
                </c:pt>
                <c:pt idx="13517">
                  <c:v>35.434010000000001</c:v>
                </c:pt>
                <c:pt idx="13518">
                  <c:v>35.436630000000001</c:v>
                </c:pt>
                <c:pt idx="13519">
                  <c:v>35.439250000000001</c:v>
                </c:pt>
                <c:pt idx="13520">
                  <c:v>35.441870000000002</c:v>
                </c:pt>
                <c:pt idx="13521">
                  <c:v>35.444490000000002</c:v>
                </c:pt>
                <c:pt idx="13522">
                  <c:v>35.447110000000002</c:v>
                </c:pt>
                <c:pt idx="13523">
                  <c:v>35.449730000000002</c:v>
                </c:pt>
                <c:pt idx="13524">
                  <c:v>35.452350000000003</c:v>
                </c:pt>
                <c:pt idx="13525">
                  <c:v>35.454979999999999</c:v>
                </c:pt>
                <c:pt idx="13526">
                  <c:v>35.457599999999999</c:v>
                </c:pt>
                <c:pt idx="13527">
                  <c:v>35.46022</c:v>
                </c:pt>
                <c:pt idx="13528">
                  <c:v>35.46284</c:v>
                </c:pt>
                <c:pt idx="13529">
                  <c:v>35.46546</c:v>
                </c:pt>
                <c:pt idx="13530">
                  <c:v>35.46808</c:v>
                </c:pt>
                <c:pt idx="13531">
                  <c:v>35.470700000000001</c:v>
                </c:pt>
                <c:pt idx="13532">
                  <c:v>35.473329999999997</c:v>
                </c:pt>
                <c:pt idx="13533">
                  <c:v>35.475949999999997</c:v>
                </c:pt>
                <c:pt idx="13534">
                  <c:v>35.478569999999998</c:v>
                </c:pt>
                <c:pt idx="13535">
                  <c:v>35.481189999999998</c:v>
                </c:pt>
                <c:pt idx="13536">
                  <c:v>35.483809999999998</c:v>
                </c:pt>
                <c:pt idx="13537">
                  <c:v>35.486429999999999</c:v>
                </c:pt>
                <c:pt idx="13538">
                  <c:v>35.489060000000002</c:v>
                </c:pt>
                <c:pt idx="13539">
                  <c:v>35.491680000000002</c:v>
                </c:pt>
                <c:pt idx="13540">
                  <c:v>35.494300000000003</c:v>
                </c:pt>
                <c:pt idx="13541">
                  <c:v>35.496920000000003</c:v>
                </c:pt>
                <c:pt idx="13542">
                  <c:v>35.499540000000003</c:v>
                </c:pt>
                <c:pt idx="13543">
                  <c:v>35.502160000000003</c:v>
                </c:pt>
                <c:pt idx="13544">
                  <c:v>35.504779999999997</c:v>
                </c:pt>
                <c:pt idx="13545">
                  <c:v>35.507399999999997</c:v>
                </c:pt>
                <c:pt idx="13546">
                  <c:v>35.51003</c:v>
                </c:pt>
                <c:pt idx="13547">
                  <c:v>35.512650000000001</c:v>
                </c:pt>
                <c:pt idx="13548">
                  <c:v>35.515270000000001</c:v>
                </c:pt>
                <c:pt idx="13549">
                  <c:v>35.517890000000001</c:v>
                </c:pt>
                <c:pt idx="13550">
                  <c:v>35.520510000000002</c:v>
                </c:pt>
                <c:pt idx="13551">
                  <c:v>35.523130000000002</c:v>
                </c:pt>
                <c:pt idx="13552">
                  <c:v>35.525750000000002</c:v>
                </c:pt>
                <c:pt idx="13553">
                  <c:v>35.528379999999999</c:v>
                </c:pt>
                <c:pt idx="13554">
                  <c:v>35.530999999999999</c:v>
                </c:pt>
                <c:pt idx="13555">
                  <c:v>35.533619999999999</c:v>
                </c:pt>
                <c:pt idx="13556">
                  <c:v>35.536239999999999</c:v>
                </c:pt>
                <c:pt idx="13557">
                  <c:v>35.53886</c:v>
                </c:pt>
                <c:pt idx="13558">
                  <c:v>35.54148</c:v>
                </c:pt>
                <c:pt idx="13559">
                  <c:v>35.544110000000003</c:v>
                </c:pt>
                <c:pt idx="13560">
                  <c:v>35.546729999999997</c:v>
                </c:pt>
                <c:pt idx="13561">
                  <c:v>35.549349999999997</c:v>
                </c:pt>
                <c:pt idx="13562">
                  <c:v>35.551969999999997</c:v>
                </c:pt>
                <c:pt idx="13563">
                  <c:v>35.554589999999997</c:v>
                </c:pt>
                <c:pt idx="13564">
                  <c:v>35.557209999999998</c:v>
                </c:pt>
                <c:pt idx="13565">
                  <c:v>35.559829999999998</c:v>
                </c:pt>
                <c:pt idx="13566">
                  <c:v>35.562449999999998</c:v>
                </c:pt>
                <c:pt idx="13567">
                  <c:v>35.565069999999999</c:v>
                </c:pt>
                <c:pt idx="13568">
                  <c:v>35.567700000000002</c:v>
                </c:pt>
                <c:pt idx="13569">
                  <c:v>35.570320000000002</c:v>
                </c:pt>
                <c:pt idx="13570">
                  <c:v>35.572940000000003</c:v>
                </c:pt>
                <c:pt idx="13571">
                  <c:v>35.575560000000003</c:v>
                </c:pt>
                <c:pt idx="13572">
                  <c:v>35.578180000000003</c:v>
                </c:pt>
                <c:pt idx="13573">
                  <c:v>35.58081</c:v>
                </c:pt>
                <c:pt idx="13574">
                  <c:v>35.58343</c:v>
                </c:pt>
                <c:pt idx="13575">
                  <c:v>35.58605</c:v>
                </c:pt>
                <c:pt idx="13576">
                  <c:v>35.58867</c:v>
                </c:pt>
                <c:pt idx="13577">
                  <c:v>35.591290000000001</c:v>
                </c:pt>
                <c:pt idx="13578">
                  <c:v>35.593910000000001</c:v>
                </c:pt>
                <c:pt idx="13579">
                  <c:v>35.596530000000001</c:v>
                </c:pt>
                <c:pt idx="13580">
                  <c:v>35.599159999999998</c:v>
                </c:pt>
                <c:pt idx="13581">
                  <c:v>35.601779999999998</c:v>
                </c:pt>
                <c:pt idx="13582">
                  <c:v>35.604399999999998</c:v>
                </c:pt>
                <c:pt idx="13583">
                  <c:v>35.607019999999999</c:v>
                </c:pt>
                <c:pt idx="13584">
                  <c:v>35.609639999999999</c:v>
                </c:pt>
                <c:pt idx="13585">
                  <c:v>35.612259999999999</c:v>
                </c:pt>
                <c:pt idx="13586">
                  <c:v>35.614879999999999</c:v>
                </c:pt>
                <c:pt idx="13587">
                  <c:v>35.6175</c:v>
                </c:pt>
                <c:pt idx="13588">
                  <c:v>35.62012</c:v>
                </c:pt>
                <c:pt idx="13589">
                  <c:v>35.622750000000003</c:v>
                </c:pt>
                <c:pt idx="13590">
                  <c:v>35.625369999999997</c:v>
                </c:pt>
                <c:pt idx="13591">
                  <c:v>35.627989999999997</c:v>
                </c:pt>
                <c:pt idx="13592">
                  <c:v>35.630609999999997</c:v>
                </c:pt>
                <c:pt idx="13593">
                  <c:v>35.633229999999998</c:v>
                </c:pt>
                <c:pt idx="13594">
                  <c:v>35.635860000000001</c:v>
                </c:pt>
                <c:pt idx="13595">
                  <c:v>35.638480000000001</c:v>
                </c:pt>
                <c:pt idx="13596">
                  <c:v>35.641100000000002</c:v>
                </c:pt>
                <c:pt idx="13597">
                  <c:v>35.643720000000002</c:v>
                </c:pt>
                <c:pt idx="13598">
                  <c:v>35.646340000000002</c:v>
                </c:pt>
                <c:pt idx="13599">
                  <c:v>35.648960000000002</c:v>
                </c:pt>
                <c:pt idx="13600">
                  <c:v>35.651580000000003</c:v>
                </c:pt>
                <c:pt idx="13601">
                  <c:v>35.654209999999999</c:v>
                </c:pt>
                <c:pt idx="13602">
                  <c:v>35.656829999999999</c:v>
                </c:pt>
                <c:pt idx="13603">
                  <c:v>35.65945</c:v>
                </c:pt>
                <c:pt idx="13604">
                  <c:v>35.66207</c:v>
                </c:pt>
                <c:pt idx="13605">
                  <c:v>35.66469</c:v>
                </c:pt>
                <c:pt idx="13606">
                  <c:v>35.667310000000001</c:v>
                </c:pt>
                <c:pt idx="13607">
                  <c:v>35.669930000000001</c:v>
                </c:pt>
                <c:pt idx="13608">
                  <c:v>35.672550000000001</c:v>
                </c:pt>
                <c:pt idx="13609">
                  <c:v>35.675179999999997</c:v>
                </c:pt>
                <c:pt idx="13610">
                  <c:v>35.677799999999998</c:v>
                </c:pt>
                <c:pt idx="13611">
                  <c:v>35.680419999999998</c:v>
                </c:pt>
                <c:pt idx="13612">
                  <c:v>35.683039999999998</c:v>
                </c:pt>
                <c:pt idx="13613">
                  <c:v>35.685659999999999</c:v>
                </c:pt>
                <c:pt idx="13614">
                  <c:v>35.688290000000002</c:v>
                </c:pt>
                <c:pt idx="13615">
                  <c:v>35.690910000000002</c:v>
                </c:pt>
                <c:pt idx="13616">
                  <c:v>35.693530000000003</c:v>
                </c:pt>
                <c:pt idx="13617">
                  <c:v>35.696150000000003</c:v>
                </c:pt>
                <c:pt idx="13618">
                  <c:v>35.698770000000003</c:v>
                </c:pt>
                <c:pt idx="13619">
                  <c:v>35.701390000000004</c:v>
                </c:pt>
                <c:pt idx="13620">
                  <c:v>35.704009999999997</c:v>
                </c:pt>
                <c:pt idx="13621">
                  <c:v>35.706629999999997</c:v>
                </c:pt>
                <c:pt idx="13622">
                  <c:v>35.70926</c:v>
                </c:pt>
                <c:pt idx="13623">
                  <c:v>35.711880000000001</c:v>
                </c:pt>
                <c:pt idx="13624">
                  <c:v>35.714500000000001</c:v>
                </c:pt>
                <c:pt idx="13625">
                  <c:v>35.717120000000001</c:v>
                </c:pt>
                <c:pt idx="13626">
                  <c:v>35.719740000000002</c:v>
                </c:pt>
                <c:pt idx="13627">
                  <c:v>35.722360000000002</c:v>
                </c:pt>
                <c:pt idx="13628">
                  <c:v>35.724980000000002</c:v>
                </c:pt>
                <c:pt idx="13629">
                  <c:v>35.727600000000002</c:v>
                </c:pt>
                <c:pt idx="13630">
                  <c:v>35.730229999999999</c:v>
                </c:pt>
                <c:pt idx="13631">
                  <c:v>35.732849999999999</c:v>
                </c:pt>
                <c:pt idx="13632">
                  <c:v>35.735469999999999</c:v>
                </c:pt>
                <c:pt idx="13633">
                  <c:v>35.73809</c:v>
                </c:pt>
                <c:pt idx="13634">
                  <c:v>35.74071</c:v>
                </c:pt>
                <c:pt idx="13635">
                  <c:v>35.743340000000003</c:v>
                </c:pt>
                <c:pt idx="13636">
                  <c:v>35.745959999999997</c:v>
                </c:pt>
                <c:pt idx="13637">
                  <c:v>35.748579999999997</c:v>
                </c:pt>
                <c:pt idx="13638">
                  <c:v>35.751199999999997</c:v>
                </c:pt>
                <c:pt idx="13639">
                  <c:v>35.753819999999997</c:v>
                </c:pt>
                <c:pt idx="13640">
                  <c:v>35.756439999999998</c:v>
                </c:pt>
                <c:pt idx="13641">
                  <c:v>35.759059999999998</c:v>
                </c:pt>
                <c:pt idx="13642">
                  <c:v>35.761679999999998</c:v>
                </c:pt>
                <c:pt idx="13643">
                  <c:v>35.764310000000002</c:v>
                </c:pt>
                <c:pt idx="13644">
                  <c:v>35.766930000000002</c:v>
                </c:pt>
                <c:pt idx="13645">
                  <c:v>35.769550000000002</c:v>
                </c:pt>
                <c:pt idx="13646">
                  <c:v>35.772170000000003</c:v>
                </c:pt>
                <c:pt idx="13647">
                  <c:v>35.774790000000003</c:v>
                </c:pt>
                <c:pt idx="13648">
                  <c:v>35.777410000000003</c:v>
                </c:pt>
                <c:pt idx="13649">
                  <c:v>35.780029999999996</c:v>
                </c:pt>
                <c:pt idx="13650">
                  <c:v>35.78266</c:v>
                </c:pt>
                <c:pt idx="13651">
                  <c:v>35.78528</c:v>
                </c:pt>
                <c:pt idx="13652">
                  <c:v>35.7879</c:v>
                </c:pt>
                <c:pt idx="13653">
                  <c:v>35.790520000000001</c:v>
                </c:pt>
                <c:pt idx="13654">
                  <c:v>35.793140000000001</c:v>
                </c:pt>
                <c:pt idx="13655">
                  <c:v>35.795760000000001</c:v>
                </c:pt>
                <c:pt idx="13656">
                  <c:v>35.798389999999998</c:v>
                </c:pt>
                <c:pt idx="13657">
                  <c:v>35.801009999999998</c:v>
                </c:pt>
                <c:pt idx="13658">
                  <c:v>35.803629999999998</c:v>
                </c:pt>
                <c:pt idx="13659">
                  <c:v>35.806249999999999</c:v>
                </c:pt>
                <c:pt idx="13660">
                  <c:v>35.808869999999999</c:v>
                </c:pt>
                <c:pt idx="13661">
                  <c:v>35.811489999999999</c:v>
                </c:pt>
                <c:pt idx="13662">
                  <c:v>35.814109999999999</c:v>
                </c:pt>
                <c:pt idx="13663">
                  <c:v>35.81673</c:v>
                </c:pt>
                <c:pt idx="13664">
                  <c:v>35.819360000000003</c:v>
                </c:pt>
                <c:pt idx="13665">
                  <c:v>35.821980000000003</c:v>
                </c:pt>
                <c:pt idx="13666">
                  <c:v>35.824599999999997</c:v>
                </c:pt>
                <c:pt idx="13667">
                  <c:v>35.827219999999997</c:v>
                </c:pt>
                <c:pt idx="13668">
                  <c:v>35.829839999999997</c:v>
                </c:pt>
                <c:pt idx="13669">
                  <c:v>35.832459999999998</c:v>
                </c:pt>
                <c:pt idx="13670">
                  <c:v>35.835079999999998</c:v>
                </c:pt>
                <c:pt idx="13671">
                  <c:v>35.837710000000001</c:v>
                </c:pt>
                <c:pt idx="13672">
                  <c:v>35.840330000000002</c:v>
                </c:pt>
                <c:pt idx="13673">
                  <c:v>35.842950000000002</c:v>
                </c:pt>
                <c:pt idx="13674">
                  <c:v>35.845570000000002</c:v>
                </c:pt>
                <c:pt idx="13675">
                  <c:v>35.848190000000002</c:v>
                </c:pt>
                <c:pt idx="13676">
                  <c:v>35.850810000000003</c:v>
                </c:pt>
                <c:pt idx="13677">
                  <c:v>35.853439999999999</c:v>
                </c:pt>
                <c:pt idx="13678">
                  <c:v>35.856059999999999</c:v>
                </c:pt>
                <c:pt idx="13679">
                  <c:v>35.85868</c:v>
                </c:pt>
                <c:pt idx="13680">
                  <c:v>35.8613</c:v>
                </c:pt>
                <c:pt idx="13681">
                  <c:v>35.86392</c:v>
                </c:pt>
                <c:pt idx="13682">
                  <c:v>35.866540000000001</c:v>
                </c:pt>
                <c:pt idx="13683">
                  <c:v>35.869160000000001</c:v>
                </c:pt>
                <c:pt idx="13684">
                  <c:v>35.871780000000001</c:v>
                </c:pt>
                <c:pt idx="13685">
                  <c:v>35.874400000000001</c:v>
                </c:pt>
                <c:pt idx="13686">
                  <c:v>35.877029999999998</c:v>
                </c:pt>
                <c:pt idx="13687">
                  <c:v>35.879649999999998</c:v>
                </c:pt>
                <c:pt idx="13688">
                  <c:v>35.882269999999998</c:v>
                </c:pt>
                <c:pt idx="13689">
                  <c:v>35.884889999999999</c:v>
                </c:pt>
                <c:pt idx="13690">
                  <c:v>35.887509999999999</c:v>
                </c:pt>
                <c:pt idx="13691">
                  <c:v>35.890140000000002</c:v>
                </c:pt>
                <c:pt idx="13692">
                  <c:v>35.892760000000003</c:v>
                </c:pt>
                <c:pt idx="13693">
                  <c:v>35.895380000000003</c:v>
                </c:pt>
                <c:pt idx="13694">
                  <c:v>35.898000000000003</c:v>
                </c:pt>
                <c:pt idx="13695">
                  <c:v>35.900620000000004</c:v>
                </c:pt>
                <c:pt idx="13696">
                  <c:v>35.903239999999997</c:v>
                </c:pt>
                <c:pt idx="13697">
                  <c:v>35.905859999999997</c:v>
                </c:pt>
                <c:pt idx="13698">
                  <c:v>35.90849</c:v>
                </c:pt>
                <c:pt idx="13699">
                  <c:v>35.911110000000001</c:v>
                </c:pt>
                <c:pt idx="13700">
                  <c:v>35.913730000000001</c:v>
                </c:pt>
                <c:pt idx="13701">
                  <c:v>35.916350000000001</c:v>
                </c:pt>
                <c:pt idx="13702">
                  <c:v>35.918970000000002</c:v>
                </c:pt>
                <c:pt idx="13703">
                  <c:v>35.921590000000002</c:v>
                </c:pt>
                <c:pt idx="13704">
                  <c:v>35.924210000000002</c:v>
                </c:pt>
                <c:pt idx="13705">
                  <c:v>35.926830000000002</c:v>
                </c:pt>
                <c:pt idx="13706">
                  <c:v>35.929450000000003</c:v>
                </c:pt>
                <c:pt idx="13707">
                  <c:v>35.932079999999999</c:v>
                </c:pt>
                <c:pt idx="13708">
                  <c:v>35.934699999999999</c:v>
                </c:pt>
                <c:pt idx="13709">
                  <c:v>35.93732</c:v>
                </c:pt>
                <c:pt idx="13710">
                  <c:v>35.93994</c:v>
                </c:pt>
                <c:pt idx="13711">
                  <c:v>35.94256</c:v>
                </c:pt>
                <c:pt idx="13712">
                  <c:v>35.945189999999997</c:v>
                </c:pt>
                <c:pt idx="13713">
                  <c:v>35.947809999999997</c:v>
                </c:pt>
                <c:pt idx="13714">
                  <c:v>35.950429999999997</c:v>
                </c:pt>
                <c:pt idx="13715">
                  <c:v>35.953049999999998</c:v>
                </c:pt>
                <c:pt idx="13716">
                  <c:v>35.955669999999998</c:v>
                </c:pt>
                <c:pt idx="13717">
                  <c:v>35.958289999999998</c:v>
                </c:pt>
                <c:pt idx="13718">
                  <c:v>35.960909999999998</c:v>
                </c:pt>
                <c:pt idx="13719">
                  <c:v>35.963540000000002</c:v>
                </c:pt>
                <c:pt idx="13720">
                  <c:v>35.966160000000002</c:v>
                </c:pt>
                <c:pt idx="13721">
                  <c:v>35.968780000000002</c:v>
                </c:pt>
                <c:pt idx="13722">
                  <c:v>35.971400000000003</c:v>
                </c:pt>
                <c:pt idx="13723">
                  <c:v>35.974020000000003</c:v>
                </c:pt>
                <c:pt idx="13724">
                  <c:v>35.976640000000003</c:v>
                </c:pt>
                <c:pt idx="13725">
                  <c:v>35.979259999999996</c:v>
                </c:pt>
                <c:pt idx="13726">
                  <c:v>35.981879999999997</c:v>
                </c:pt>
                <c:pt idx="13727">
                  <c:v>35.98451</c:v>
                </c:pt>
                <c:pt idx="13728">
                  <c:v>35.987130000000001</c:v>
                </c:pt>
                <c:pt idx="13729">
                  <c:v>35.989750000000001</c:v>
                </c:pt>
                <c:pt idx="13730">
                  <c:v>35.992370000000001</c:v>
                </c:pt>
                <c:pt idx="13731">
                  <c:v>35.994990000000001</c:v>
                </c:pt>
                <c:pt idx="13732">
                  <c:v>35.997610000000002</c:v>
                </c:pt>
                <c:pt idx="13733">
                  <c:v>36.000239999999998</c:v>
                </c:pt>
                <c:pt idx="13734">
                  <c:v>36.002859999999998</c:v>
                </c:pt>
                <c:pt idx="13735">
                  <c:v>36.005479999999999</c:v>
                </c:pt>
                <c:pt idx="13736">
                  <c:v>36.008099999999999</c:v>
                </c:pt>
                <c:pt idx="13737">
                  <c:v>36.010719999999999</c:v>
                </c:pt>
                <c:pt idx="13738">
                  <c:v>36.013339999999999</c:v>
                </c:pt>
                <c:pt idx="13739">
                  <c:v>36.01596</c:v>
                </c:pt>
                <c:pt idx="13740">
                  <c:v>36.018590000000003</c:v>
                </c:pt>
                <c:pt idx="13741">
                  <c:v>36.021210000000004</c:v>
                </c:pt>
                <c:pt idx="13742">
                  <c:v>36.023829999999997</c:v>
                </c:pt>
                <c:pt idx="13743">
                  <c:v>36.026449999999997</c:v>
                </c:pt>
                <c:pt idx="13744">
                  <c:v>36.029069999999997</c:v>
                </c:pt>
                <c:pt idx="13745">
                  <c:v>36.031689999999998</c:v>
                </c:pt>
                <c:pt idx="13746">
                  <c:v>36.034309999999998</c:v>
                </c:pt>
                <c:pt idx="13747">
                  <c:v>36.036929999999998</c:v>
                </c:pt>
                <c:pt idx="13748">
                  <c:v>36.039560000000002</c:v>
                </c:pt>
                <c:pt idx="13749">
                  <c:v>36.042180000000002</c:v>
                </c:pt>
                <c:pt idx="13750">
                  <c:v>36.044800000000002</c:v>
                </c:pt>
                <c:pt idx="13751">
                  <c:v>36.047420000000002</c:v>
                </c:pt>
                <c:pt idx="13752">
                  <c:v>36.050040000000003</c:v>
                </c:pt>
                <c:pt idx="13753">
                  <c:v>36.052669999999999</c:v>
                </c:pt>
                <c:pt idx="13754">
                  <c:v>36.055289999999999</c:v>
                </c:pt>
                <c:pt idx="13755">
                  <c:v>36.05791</c:v>
                </c:pt>
                <c:pt idx="13756">
                  <c:v>36.06053</c:v>
                </c:pt>
                <c:pt idx="13757">
                  <c:v>36.06315</c:v>
                </c:pt>
                <c:pt idx="13758">
                  <c:v>36.065770000000001</c:v>
                </c:pt>
                <c:pt idx="13759">
                  <c:v>36.068390000000001</c:v>
                </c:pt>
                <c:pt idx="13760">
                  <c:v>36.071010000000001</c:v>
                </c:pt>
                <c:pt idx="13761">
                  <c:v>36.073639999999997</c:v>
                </c:pt>
                <c:pt idx="13762">
                  <c:v>36.076259999999998</c:v>
                </c:pt>
                <c:pt idx="13763">
                  <c:v>36.078879999999998</c:v>
                </c:pt>
                <c:pt idx="13764">
                  <c:v>36.081499999999998</c:v>
                </c:pt>
                <c:pt idx="13765">
                  <c:v>36.084119999999999</c:v>
                </c:pt>
                <c:pt idx="13766">
                  <c:v>36.086739999999999</c:v>
                </c:pt>
                <c:pt idx="13767">
                  <c:v>36.089359999999999</c:v>
                </c:pt>
                <c:pt idx="13768">
                  <c:v>36.09198</c:v>
                </c:pt>
                <c:pt idx="13769">
                  <c:v>36.094610000000003</c:v>
                </c:pt>
                <c:pt idx="13770">
                  <c:v>36.097230000000003</c:v>
                </c:pt>
                <c:pt idx="13771">
                  <c:v>36.099850000000004</c:v>
                </c:pt>
                <c:pt idx="13772">
                  <c:v>36.102469999999997</c:v>
                </c:pt>
                <c:pt idx="13773">
                  <c:v>36.105089999999997</c:v>
                </c:pt>
                <c:pt idx="13774">
                  <c:v>36.10772</c:v>
                </c:pt>
                <c:pt idx="13775">
                  <c:v>36.110340000000001</c:v>
                </c:pt>
                <c:pt idx="13776">
                  <c:v>36.112960000000001</c:v>
                </c:pt>
                <c:pt idx="13777">
                  <c:v>36.115580000000001</c:v>
                </c:pt>
                <c:pt idx="13778">
                  <c:v>36.118200000000002</c:v>
                </c:pt>
                <c:pt idx="13779">
                  <c:v>36.120820000000002</c:v>
                </c:pt>
                <c:pt idx="13780">
                  <c:v>36.123440000000002</c:v>
                </c:pt>
                <c:pt idx="13781">
                  <c:v>36.126060000000003</c:v>
                </c:pt>
                <c:pt idx="13782">
                  <c:v>36.128680000000003</c:v>
                </c:pt>
                <c:pt idx="13783">
                  <c:v>36.131309999999999</c:v>
                </c:pt>
                <c:pt idx="13784">
                  <c:v>36.133929999999999</c:v>
                </c:pt>
                <c:pt idx="13785">
                  <c:v>36.13655</c:v>
                </c:pt>
                <c:pt idx="13786">
                  <c:v>36.13917</c:v>
                </c:pt>
                <c:pt idx="13787">
                  <c:v>36.14179</c:v>
                </c:pt>
                <c:pt idx="13788">
                  <c:v>36.144410000000001</c:v>
                </c:pt>
                <c:pt idx="13789">
                  <c:v>36.147039999999997</c:v>
                </c:pt>
                <c:pt idx="13790">
                  <c:v>36.149659999999997</c:v>
                </c:pt>
                <c:pt idx="13791">
                  <c:v>36.152279999999998</c:v>
                </c:pt>
                <c:pt idx="13792">
                  <c:v>36.154899999999998</c:v>
                </c:pt>
                <c:pt idx="13793">
                  <c:v>36.157519999999998</c:v>
                </c:pt>
                <c:pt idx="13794">
                  <c:v>36.160139999999998</c:v>
                </c:pt>
                <c:pt idx="13795">
                  <c:v>36.162770000000002</c:v>
                </c:pt>
                <c:pt idx="13796">
                  <c:v>36.165390000000002</c:v>
                </c:pt>
                <c:pt idx="13797">
                  <c:v>36.168010000000002</c:v>
                </c:pt>
                <c:pt idx="13798">
                  <c:v>36.170630000000003</c:v>
                </c:pt>
                <c:pt idx="13799">
                  <c:v>36.173250000000003</c:v>
                </c:pt>
                <c:pt idx="13800">
                  <c:v>36.175870000000003</c:v>
                </c:pt>
                <c:pt idx="13801">
                  <c:v>36.178489999999996</c:v>
                </c:pt>
                <c:pt idx="13802">
                  <c:v>36.181109999999997</c:v>
                </c:pt>
                <c:pt idx="13803">
                  <c:v>36.183729999999997</c:v>
                </c:pt>
                <c:pt idx="13804">
                  <c:v>36.186360000000001</c:v>
                </c:pt>
                <c:pt idx="13805">
                  <c:v>36.188980000000001</c:v>
                </c:pt>
                <c:pt idx="13806">
                  <c:v>36.191600000000001</c:v>
                </c:pt>
                <c:pt idx="13807">
                  <c:v>36.194220000000001</c:v>
                </c:pt>
                <c:pt idx="13808">
                  <c:v>36.196840000000002</c:v>
                </c:pt>
                <c:pt idx="13809">
                  <c:v>36.199460000000002</c:v>
                </c:pt>
                <c:pt idx="13810">
                  <c:v>36.202089999999998</c:v>
                </c:pt>
                <c:pt idx="13811">
                  <c:v>36.204709999999999</c:v>
                </c:pt>
                <c:pt idx="13812">
                  <c:v>36.207329999999999</c:v>
                </c:pt>
                <c:pt idx="13813">
                  <c:v>36.209949999999999</c:v>
                </c:pt>
                <c:pt idx="13814">
                  <c:v>36.212569999999999</c:v>
                </c:pt>
                <c:pt idx="13815">
                  <c:v>36.21519</c:v>
                </c:pt>
                <c:pt idx="13816">
                  <c:v>36.217820000000003</c:v>
                </c:pt>
                <c:pt idx="13817">
                  <c:v>36.220440000000004</c:v>
                </c:pt>
                <c:pt idx="13818">
                  <c:v>36.223059999999997</c:v>
                </c:pt>
                <c:pt idx="13819">
                  <c:v>36.225679999999997</c:v>
                </c:pt>
                <c:pt idx="13820">
                  <c:v>36.228299999999997</c:v>
                </c:pt>
                <c:pt idx="13821">
                  <c:v>36.230919999999998</c:v>
                </c:pt>
                <c:pt idx="13822">
                  <c:v>36.233539999999998</c:v>
                </c:pt>
                <c:pt idx="13823">
                  <c:v>36.236159999999998</c:v>
                </c:pt>
                <c:pt idx="13824">
                  <c:v>36.238779999999998</c:v>
                </c:pt>
                <c:pt idx="13825">
                  <c:v>36.241410000000002</c:v>
                </c:pt>
                <c:pt idx="13826">
                  <c:v>36.244030000000002</c:v>
                </c:pt>
                <c:pt idx="13827">
                  <c:v>36.246650000000002</c:v>
                </c:pt>
                <c:pt idx="13828">
                  <c:v>36.249270000000003</c:v>
                </c:pt>
                <c:pt idx="13829">
                  <c:v>36.251890000000003</c:v>
                </c:pt>
                <c:pt idx="13830">
                  <c:v>36.254519999999999</c:v>
                </c:pt>
                <c:pt idx="13831">
                  <c:v>36.25714</c:v>
                </c:pt>
                <c:pt idx="13832">
                  <c:v>36.25976</c:v>
                </c:pt>
                <c:pt idx="13833">
                  <c:v>36.26238</c:v>
                </c:pt>
                <c:pt idx="13834">
                  <c:v>36.265000000000001</c:v>
                </c:pt>
                <c:pt idx="13835">
                  <c:v>36.267620000000001</c:v>
                </c:pt>
                <c:pt idx="13836">
                  <c:v>36.270240000000001</c:v>
                </c:pt>
                <c:pt idx="13837">
                  <c:v>36.272869999999998</c:v>
                </c:pt>
                <c:pt idx="13838">
                  <c:v>36.275489999999998</c:v>
                </c:pt>
                <c:pt idx="13839">
                  <c:v>36.278109999999998</c:v>
                </c:pt>
                <c:pt idx="13840">
                  <c:v>36.280729999999998</c:v>
                </c:pt>
                <c:pt idx="13841">
                  <c:v>36.283349999999999</c:v>
                </c:pt>
                <c:pt idx="13842">
                  <c:v>36.285969999999999</c:v>
                </c:pt>
                <c:pt idx="13843">
                  <c:v>36.288589999999999</c:v>
                </c:pt>
                <c:pt idx="13844">
                  <c:v>36.29121</c:v>
                </c:pt>
                <c:pt idx="13845">
                  <c:v>36.29383</c:v>
                </c:pt>
                <c:pt idx="13846">
                  <c:v>36.296460000000003</c:v>
                </c:pt>
                <c:pt idx="13847">
                  <c:v>36.299079999999996</c:v>
                </c:pt>
                <c:pt idx="13848">
                  <c:v>36.301699999999997</c:v>
                </c:pt>
                <c:pt idx="13849">
                  <c:v>36.304319999999997</c:v>
                </c:pt>
                <c:pt idx="13850">
                  <c:v>36.306939999999997</c:v>
                </c:pt>
                <c:pt idx="13851">
                  <c:v>36.309570000000001</c:v>
                </c:pt>
                <c:pt idx="13852">
                  <c:v>36.312190000000001</c:v>
                </c:pt>
                <c:pt idx="13853">
                  <c:v>36.314810000000001</c:v>
                </c:pt>
                <c:pt idx="13854">
                  <c:v>36.317430000000002</c:v>
                </c:pt>
                <c:pt idx="13855">
                  <c:v>36.320050000000002</c:v>
                </c:pt>
                <c:pt idx="13856">
                  <c:v>36.322670000000002</c:v>
                </c:pt>
                <c:pt idx="13857">
                  <c:v>36.325290000000003</c:v>
                </c:pt>
                <c:pt idx="13858">
                  <c:v>36.327919999999999</c:v>
                </c:pt>
                <c:pt idx="13859">
                  <c:v>36.330539999999999</c:v>
                </c:pt>
                <c:pt idx="13860">
                  <c:v>36.333159999999999</c:v>
                </c:pt>
                <c:pt idx="13861">
                  <c:v>36.33578</c:v>
                </c:pt>
                <c:pt idx="13862">
                  <c:v>36.3384</c:v>
                </c:pt>
                <c:pt idx="13863">
                  <c:v>36.34102</c:v>
                </c:pt>
                <c:pt idx="13864">
                  <c:v>36.343640000000001</c:v>
                </c:pt>
                <c:pt idx="13865">
                  <c:v>36.346260000000001</c:v>
                </c:pt>
                <c:pt idx="13866">
                  <c:v>36.348889999999997</c:v>
                </c:pt>
                <c:pt idx="13867">
                  <c:v>36.351509999999998</c:v>
                </c:pt>
                <c:pt idx="13868">
                  <c:v>36.354129999999998</c:v>
                </c:pt>
                <c:pt idx="13869">
                  <c:v>36.356749999999998</c:v>
                </c:pt>
                <c:pt idx="13870">
                  <c:v>36.359369999999998</c:v>
                </c:pt>
                <c:pt idx="13871">
                  <c:v>36.362000000000002</c:v>
                </c:pt>
                <c:pt idx="13872">
                  <c:v>36.364620000000002</c:v>
                </c:pt>
                <c:pt idx="13873">
                  <c:v>36.367240000000002</c:v>
                </c:pt>
                <c:pt idx="13874">
                  <c:v>36.369860000000003</c:v>
                </c:pt>
                <c:pt idx="13875">
                  <c:v>36.372480000000003</c:v>
                </c:pt>
                <c:pt idx="13876">
                  <c:v>36.375100000000003</c:v>
                </c:pt>
                <c:pt idx="13877">
                  <c:v>36.377719999999997</c:v>
                </c:pt>
                <c:pt idx="13878">
                  <c:v>36.380339999999997</c:v>
                </c:pt>
                <c:pt idx="13879">
                  <c:v>36.38297</c:v>
                </c:pt>
                <c:pt idx="13880">
                  <c:v>36.385590000000001</c:v>
                </c:pt>
                <c:pt idx="13881">
                  <c:v>36.388210000000001</c:v>
                </c:pt>
                <c:pt idx="13882">
                  <c:v>36.390830000000001</c:v>
                </c:pt>
                <c:pt idx="13883">
                  <c:v>36.393450000000001</c:v>
                </c:pt>
                <c:pt idx="13884">
                  <c:v>36.396070000000002</c:v>
                </c:pt>
                <c:pt idx="13885">
                  <c:v>36.398690000000002</c:v>
                </c:pt>
                <c:pt idx="13886">
                  <c:v>36.401310000000002</c:v>
                </c:pt>
                <c:pt idx="13887">
                  <c:v>36.403939999999999</c:v>
                </c:pt>
                <c:pt idx="13888">
                  <c:v>36.406559999999999</c:v>
                </c:pt>
                <c:pt idx="13889">
                  <c:v>36.409179999999999</c:v>
                </c:pt>
                <c:pt idx="13890">
                  <c:v>36.411799999999999</c:v>
                </c:pt>
                <c:pt idx="13891">
                  <c:v>36.41442</c:v>
                </c:pt>
                <c:pt idx="13892">
                  <c:v>36.417050000000003</c:v>
                </c:pt>
                <c:pt idx="13893">
                  <c:v>36.419670000000004</c:v>
                </c:pt>
                <c:pt idx="13894">
                  <c:v>36.422289999999997</c:v>
                </c:pt>
                <c:pt idx="13895">
                  <c:v>36.424909999999997</c:v>
                </c:pt>
                <c:pt idx="13896">
                  <c:v>36.427529999999997</c:v>
                </c:pt>
                <c:pt idx="13897">
                  <c:v>36.430149999999998</c:v>
                </c:pt>
                <c:pt idx="13898">
                  <c:v>36.432769999999998</c:v>
                </c:pt>
                <c:pt idx="13899">
                  <c:v>36.435389999999998</c:v>
                </c:pt>
                <c:pt idx="13900">
                  <c:v>36.438009999999998</c:v>
                </c:pt>
                <c:pt idx="13901">
                  <c:v>36.440640000000002</c:v>
                </c:pt>
                <c:pt idx="13902">
                  <c:v>36.443260000000002</c:v>
                </c:pt>
                <c:pt idx="13903">
                  <c:v>36.445880000000002</c:v>
                </c:pt>
                <c:pt idx="13904">
                  <c:v>36.448500000000003</c:v>
                </c:pt>
                <c:pt idx="13905">
                  <c:v>36.451120000000003</c:v>
                </c:pt>
                <c:pt idx="13906">
                  <c:v>36.453740000000003</c:v>
                </c:pt>
                <c:pt idx="13907">
                  <c:v>36.45637</c:v>
                </c:pt>
                <c:pt idx="13908">
                  <c:v>36.45899</c:v>
                </c:pt>
                <c:pt idx="13909">
                  <c:v>36.46161</c:v>
                </c:pt>
                <c:pt idx="13910">
                  <c:v>36.464230000000001</c:v>
                </c:pt>
                <c:pt idx="13911">
                  <c:v>36.466850000000001</c:v>
                </c:pt>
                <c:pt idx="13912">
                  <c:v>36.469470000000001</c:v>
                </c:pt>
                <c:pt idx="13913">
                  <c:v>36.472099999999998</c:v>
                </c:pt>
                <c:pt idx="13914">
                  <c:v>36.474719999999998</c:v>
                </c:pt>
                <c:pt idx="13915">
                  <c:v>36.477339999999998</c:v>
                </c:pt>
                <c:pt idx="13916">
                  <c:v>36.479959999999998</c:v>
                </c:pt>
                <c:pt idx="13917">
                  <c:v>36.482579999999999</c:v>
                </c:pt>
                <c:pt idx="13918">
                  <c:v>36.485199999999999</c:v>
                </c:pt>
                <c:pt idx="13919">
                  <c:v>36.487819999999999</c:v>
                </c:pt>
                <c:pt idx="13920">
                  <c:v>36.49044</c:v>
                </c:pt>
                <c:pt idx="13921">
                  <c:v>36.49306</c:v>
                </c:pt>
                <c:pt idx="13922">
                  <c:v>36.495690000000003</c:v>
                </c:pt>
                <c:pt idx="13923">
                  <c:v>36.498309999999996</c:v>
                </c:pt>
                <c:pt idx="13924">
                  <c:v>36.500929999999997</c:v>
                </c:pt>
                <c:pt idx="13925">
                  <c:v>36.503549999999997</c:v>
                </c:pt>
                <c:pt idx="13926">
                  <c:v>36.506169999999997</c:v>
                </c:pt>
                <c:pt idx="13927">
                  <c:v>36.508789999999998</c:v>
                </c:pt>
                <c:pt idx="13928">
                  <c:v>36.511420000000001</c:v>
                </c:pt>
                <c:pt idx="13929">
                  <c:v>36.514040000000001</c:v>
                </c:pt>
                <c:pt idx="13930">
                  <c:v>36.516660000000002</c:v>
                </c:pt>
                <c:pt idx="13931">
                  <c:v>36.519280000000002</c:v>
                </c:pt>
                <c:pt idx="13932">
                  <c:v>36.521900000000002</c:v>
                </c:pt>
                <c:pt idx="13933">
                  <c:v>36.524520000000003</c:v>
                </c:pt>
                <c:pt idx="13934">
                  <c:v>36.527149999999999</c:v>
                </c:pt>
                <c:pt idx="13935">
                  <c:v>36.529769999999999</c:v>
                </c:pt>
                <c:pt idx="13936">
                  <c:v>36.532389999999999</c:v>
                </c:pt>
                <c:pt idx="13937">
                  <c:v>36.53501</c:v>
                </c:pt>
                <c:pt idx="13938">
                  <c:v>36.53763</c:v>
                </c:pt>
                <c:pt idx="13939">
                  <c:v>36.54025</c:v>
                </c:pt>
                <c:pt idx="13940">
                  <c:v>36.542870000000001</c:v>
                </c:pt>
                <c:pt idx="13941">
                  <c:v>36.545490000000001</c:v>
                </c:pt>
                <c:pt idx="13942">
                  <c:v>36.548110000000001</c:v>
                </c:pt>
                <c:pt idx="13943">
                  <c:v>36.550739999999998</c:v>
                </c:pt>
                <c:pt idx="13944">
                  <c:v>36.553359999999998</c:v>
                </c:pt>
                <c:pt idx="13945">
                  <c:v>36.555979999999998</c:v>
                </c:pt>
                <c:pt idx="13946">
                  <c:v>36.558599999999998</c:v>
                </c:pt>
                <c:pt idx="13947">
                  <c:v>36.561219999999999</c:v>
                </c:pt>
                <c:pt idx="13948">
                  <c:v>36.563850000000002</c:v>
                </c:pt>
                <c:pt idx="13949">
                  <c:v>36.566470000000002</c:v>
                </c:pt>
                <c:pt idx="13950">
                  <c:v>36.569090000000003</c:v>
                </c:pt>
                <c:pt idx="13951">
                  <c:v>36.571710000000003</c:v>
                </c:pt>
                <c:pt idx="13952">
                  <c:v>36.574330000000003</c:v>
                </c:pt>
                <c:pt idx="13953">
                  <c:v>36.576949999999997</c:v>
                </c:pt>
                <c:pt idx="13954">
                  <c:v>36.579569999999997</c:v>
                </c:pt>
                <c:pt idx="13955">
                  <c:v>36.5822</c:v>
                </c:pt>
                <c:pt idx="13956">
                  <c:v>36.584820000000001</c:v>
                </c:pt>
                <c:pt idx="13957">
                  <c:v>36.587440000000001</c:v>
                </c:pt>
                <c:pt idx="13958">
                  <c:v>36.590060000000001</c:v>
                </c:pt>
                <c:pt idx="13959">
                  <c:v>36.592680000000001</c:v>
                </c:pt>
                <c:pt idx="13960">
                  <c:v>36.595300000000002</c:v>
                </c:pt>
                <c:pt idx="13961">
                  <c:v>36.597920000000002</c:v>
                </c:pt>
                <c:pt idx="13962">
                  <c:v>36.600540000000002</c:v>
                </c:pt>
                <c:pt idx="13963">
                  <c:v>36.603160000000003</c:v>
                </c:pt>
                <c:pt idx="13964">
                  <c:v>36.605789999999999</c:v>
                </c:pt>
                <c:pt idx="13965">
                  <c:v>36.608409999999999</c:v>
                </c:pt>
                <c:pt idx="13966">
                  <c:v>36.61103</c:v>
                </c:pt>
                <c:pt idx="13967">
                  <c:v>36.61365</c:v>
                </c:pt>
                <c:pt idx="13968">
                  <c:v>36.61627</c:v>
                </c:pt>
                <c:pt idx="13969">
                  <c:v>36.618899999999996</c:v>
                </c:pt>
                <c:pt idx="13970">
                  <c:v>36.621519999999997</c:v>
                </c:pt>
                <c:pt idx="13971">
                  <c:v>36.624139999999997</c:v>
                </c:pt>
                <c:pt idx="13972">
                  <c:v>36.626759999999997</c:v>
                </c:pt>
                <c:pt idx="13973">
                  <c:v>36.629379999999998</c:v>
                </c:pt>
                <c:pt idx="13974">
                  <c:v>36.631999999999998</c:v>
                </c:pt>
                <c:pt idx="13975">
                  <c:v>36.634619999999998</c:v>
                </c:pt>
                <c:pt idx="13976">
                  <c:v>36.637250000000002</c:v>
                </c:pt>
                <c:pt idx="13977">
                  <c:v>36.639870000000002</c:v>
                </c:pt>
                <c:pt idx="13978">
                  <c:v>36.642490000000002</c:v>
                </c:pt>
                <c:pt idx="13979">
                  <c:v>36.645110000000003</c:v>
                </c:pt>
                <c:pt idx="13980">
                  <c:v>36.647730000000003</c:v>
                </c:pt>
                <c:pt idx="13981">
                  <c:v>36.650350000000003</c:v>
                </c:pt>
                <c:pt idx="13982">
                  <c:v>36.652970000000003</c:v>
                </c:pt>
                <c:pt idx="13983">
                  <c:v>36.655589999999997</c:v>
                </c:pt>
                <c:pt idx="13984">
                  <c:v>36.65822</c:v>
                </c:pt>
                <c:pt idx="13985">
                  <c:v>36.66084</c:v>
                </c:pt>
                <c:pt idx="13986">
                  <c:v>36.663460000000001</c:v>
                </c:pt>
                <c:pt idx="13987">
                  <c:v>36.666080000000001</c:v>
                </c:pt>
                <c:pt idx="13988">
                  <c:v>36.668700000000001</c:v>
                </c:pt>
                <c:pt idx="13989">
                  <c:v>36.671329999999998</c:v>
                </c:pt>
                <c:pt idx="13990">
                  <c:v>36.673949999999998</c:v>
                </c:pt>
                <c:pt idx="13991">
                  <c:v>36.676569999999998</c:v>
                </c:pt>
                <c:pt idx="13992">
                  <c:v>36.679189999999998</c:v>
                </c:pt>
                <c:pt idx="13993">
                  <c:v>36.681809999999999</c:v>
                </c:pt>
                <c:pt idx="13994">
                  <c:v>36.684429999999999</c:v>
                </c:pt>
                <c:pt idx="13995">
                  <c:v>36.687049999999999</c:v>
                </c:pt>
                <c:pt idx="13996">
                  <c:v>36.68967</c:v>
                </c:pt>
                <c:pt idx="13997">
                  <c:v>36.692300000000003</c:v>
                </c:pt>
                <c:pt idx="13998">
                  <c:v>36.694920000000003</c:v>
                </c:pt>
                <c:pt idx="13999">
                  <c:v>36.697539999999996</c:v>
                </c:pt>
                <c:pt idx="14000">
                  <c:v>36.700159999999997</c:v>
                </c:pt>
                <c:pt idx="14001">
                  <c:v>36.702779999999997</c:v>
                </c:pt>
                <c:pt idx="14002">
                  <c:v>36.705399999999997</c:v>
                </c:pt>
                <c:pt idx="14003">
                  <c:v>36.708019999999998</c:v>
                </c:pt>
                <c:pt idx="14004">
                  <c:v>36.710639999999998</c:v>
                </c:pt>
                <c:pt idx="14005">
                  <c:v>36.713270000000001</c:v>
                </c:pt>
                <c:pt idx="14006">
                  <c:v>36.715890000000002</c:v>
                </c:pt>
                <c:pt idx="14007">
                  <c:v>36.718510000000002</c:v>
                </c:pt>
                <c:pt idx="14008">
                  <c:v>36.721130000000002</c:v>
                </c:pt>
                <c:pt idx="14009">
                  <c:v>36.723750000000003</c:v>
                </c:pt>
                <c:pt idx="14010">
                  <c:v>36.726379999999999</c:v>
                </c:pt>
                <c:pt idx="14011">
                  <c:v>36.728999999999999</c:v>
                </c:pt>
                <c:pt idx="14012">
                  <c:v>36.731619999999999</c:v>
                </c:pt>
                <c:pt idx="14013">
                  <c:v>36.73424</c:v>
                </c:pt>
                <c:pt idx="14014">
                  <c:v>36.73686</c:v>
                </c:pt>
                <c:pt idx="14015">
                  <c:v>36.73948</c:v>
                </c:pt>
                <c:pt idx="14016">
                  <c:v>36.742100000000001</c:v>
                </c:pt>
                <c:pt idx="14017">
                  <c:v>36.744720000000001</c:v>
                </c:pt>
                <c:pt idx="14018">
                  <c:v>36.747340000000001</c:v>
                </c:pt>
                <c:pt idx="14019">
                  <c:v>36.749969999999998</c:v>
                </c:pt>
                <c:pt idx="14020">
                  <c:v>36.752589999999998</c:v>
                </c:pt>
                <c:pt idx="14021">
                  <c:v>36.755209999999998</c:v>
                </c:pt>
                <c:pt idx="14022">
                  <c:v>36.757829999999998</c:v>
                </c:pt>
                <c:pt idx="14023">
                  <c:v>36.760449999999999</c:v>
                </c:pt>
                <c:pt idx="14024">
                  <c:v>36.763069999999999</c:v>
                </c:pt>
                <c:pt idx="14025">
                  <c:v>36.765700000000002</c:v>
                </c:pt>
                <c:pt idx="14026">
                  <c:v>36.768320000000003</c:v>
                </c:pt>
                <c:pt idx="14027">
                  <c:v>36.770940000000003</c:v>
                </c:pt>
                <c:pt idx="14028">
                  <c:v>36.773560000000003</c:v>
                </c:pt>
                <c:pt idx="14029">
                  <c:v>36.776179999999997</c:v>
                </c:pt>
                <c:pt idx="14030">
                  <c:v>36.778799999999997</c:v>
                </c:pt>
                <c:pt idx="14031">
                  <c:v>36.78143</c:v>
                </c:pt>
                <c:pt idx="14032">
                  <c:v>36.784050000000001</c:v>
                </c:pt>
                <c:pt idx="14033">
                  <c:v>36.786670000000001</c:v>
                </c:pt>
                <c:pt idx="14034">
                  <c:v>36.789290000000001</c:v>
                </c:pt>
                <c:pt idx="14035">
                  <c:v>36.791910000000001</c:v>
                </c:pt>
                <c:pt idx="14036">
                  <c:v>36.794530000000002</c:v>
                </c:pt>
                <c:pt idx="14037">
                  <c:v>36.797150000000002</c:v>
                </c:pt>
                <c:pt idx="14038">
                  <c:v>36.799770000000002</c:v>
                </c:pt>
                <c:pt idx="14039">
                  <c:v>36.802390000000003</c:v>
                </c:pt>
                <c:pt idx="14040">
                  <c:v>36.805019999999999</c:v>
                </c:pt>
                <c:pt idx="14041">
                  <c:v>36.807639999999999</c:v>
                </c:pt>
                <c:pt idx="14042">
                  <c:v>36.81026</c:v>
                </c:pt>
                <c:pt idx="14043">
                  <c:v>36.81288</c:v>
                </c:pt>
                <c:pt idx="14044">
                  <c:v>36.8155</c:v>
                </c:pt>
                <c:pt idx="14045">
                  <c:v>36.81812</c:v>
                </c:pt>
                <c:pt idx="14046">
                  <c:v>36.820749999999997</c:v>
                </c:pt>
                <c:pt idx="14047">
                  <c:v>36.823369999999997</c:v>
                </c:pt>
                <c:pt idx="14048">
                  <c:v>36.825989999999997</c:v>
                </c:pt>
                <c:pt idx="14049">
                  <c:v>36.828609999999998</c:v>
                </c:pt>
                <c:pt idx="14050">
                  <c:v>36.831229999999998</c:v>
                </c:pt>
                <c:pt idx="14051">
                  <c:v>36.833849999999998</c:v>
                </c:pt>
                <c:pt idx="14052">
                  <c:v>36.836480000000002</c:v>
                </c:pt>
                <c:pt idx="14053">
                  <c:v>36.839100000000002</c:v>
                </c:pt>
                <c:pt idx="14054">
                  <c:v>36.841720000000002</c:v>
                </c:pt>
                <c:pt idx="14055">
                  <c:v>36.844340000000003</c:v>
                </c:pt>
                <c:pt idx="14056">
                  <c:v>36.846960000000003</c:v>
                </c:pt>
                <c:pt idx="14057">
                  <c:v>36.849580000000003</c:v>
                </c:pt>
                <c:pt idx="14058">
                  <c:v>36.852200000000003</c:v>
                </c:pt>
                <c:pt idx="14059">
                  <c:v>36.854819999999997</c:v>
                </c:pt>
                <c:pt idx="14060">
                  <c:v>36.857439999999997</c:v>
                </c:pt>
                <c:pt idx="14061">
                  <c:v>36.86007</c:v>
                </c:pt>
                <c:pt idx="14062">
                  <c:v>36.862690000000001</c:v>
                </c:pt>
                <c:pt idx="14063">
                  <c:v>36.865310000000001</c:v>
                </c:pt>
                <c:pt idx="14064">
                  <c:v>36.867930000000001</c:v>
                </c:pt>
                <c:pt idx="14065">
                  <c:v>36.870550000000001</c:v>
                </c:pt>
                <c:pt idx="14066">
                  <c:v>36.873179999999998</c:v>
                </c:pt>
                <c:pt idx="14067">
                  <c:v>36.875799999999998</c:v>
                </c:pt>
                <c:pt idx="14068">
                  <c:v>36.878419999999998</c:v>
                </c:pt>
                <c:pt idx="14069">
                  <c:v>36.881039999999999</c:v>
                </c:pt>
                <c:pt idx="14070">
                  <c:v>36.883659999999999</c:v>
                </c:pt>
                <c:pt idx="14071">
                  <c:v>36.886279999999999</c:v>
                </c:pt>
                <c:pt idx="14072">
                  <c:v>36.8889</c:v>
                </c:pt>
                <c:pt idx="14073">
                  <c:v>36.891530000000003</c:v>
                </c:pt>
                <c:pt idx="14074">
                  <c:v>36.894150000000003</c:v>
                </c:pt>
                <c:pt idx="14075">
                  <c:v>36.896769999999997</c:v>
                </c:pt>
                <c:pt idx="14076">
                  <c:v>36.899389999999997</c:v>
                </c:pt>
                <c:pt idx="14077">
                  <c:v>36.902009999999997</c:v>
                </c:pt>
                <c:pt idx="14078">
                  <c:v>36.904629999999997</c:v>
                </c:pt>
                <c:pt idx="14079">
                  <c:v>36.907249999999998</c:v>
                </c:pt>
                <c:pt idx="14080">
                  <c:v>36.909869999999998</c:v>
                </c:pt>
                <c:pt idx="14081">
                  <c:v>36.912489999999998</c:v>
                </c:pt>
                <c:pt idx="14082">
                  <c:v>36.915120000000002</c:v>
                </c:pt>
                <c:pt idx="14083">
                  <c:v>36.917740000000002</c:v>
                </c:pt>
                <c:pt idx="14084">
                  <c:v>36.920360000000002</c:v>
                </c:pt>
                <c:pt idx="14085">
                  <c:v>36.922980000000003</c:v>
                </c:pt>
                <c:pt idx="14086">
                  <c:v>36.925600000000003</c:v>
                </c:pt>
                <c:pt idx="14087">
                  <c:v>36.928229999999999</c:v>
                </c:pt>
                <c:pt idx="14088">
                  <c:v>36.93085</c:v>
                </c:pt>
                <c:pt idx="14089">
                  <c:v>36.93347</c:v>
                </c:pt>
                <c:pt idx="14090">
                  <c:v>36.93609</c:v>
                </c:pt>
                <c:pt idx="14091">
                  <c:v>36.93871</c:v>
                </c:pt>
                <c:pt idx="14092">
                  <c:v>36.941330000000001</c:v>
                </c:pt>
                <c:pt idx="14093">
                  <c:v>36.943950000000001</c:v>
                </c:pt>
                <c:pt idx="14094">
                  <c:v>36.946579999999997</c:v>
                </c:pt>
                <c:pt idx="14095">
                  <c:v>36.949199999999998</c:v>
                </c:pt>
                <c:pt idx="14096">
                  <c:v>36.951819999999998</c:v>
                </c:pt>
                <c:pt idx="14097">
                  <c:v>36.954439999999998</c:v>
                </c:pt>
                <c:pt idx="14098">
                  <c:v>36.957059999999998</c:v>
                </c:pt>
                <c:pt idx="14099">
                  <c:v>36.959679999999999</c:v>
                </c:pt>
                <c:pt idx="14100">
                  <c:v>36.962299999999999</c:v>
                </c:pt>
                <c:pt idx="14101">
                  <c:v>36.964919999999999</c:v>
                </c:pt>
                <c:pt idx="14102">
                  <c:v>36.967550000000003</c:v>
                </c:pt>
                <c:pt idx="14103">
                  <c:v>36.970170000000003</c:v>
                </c:pt>
                <c:pt idx="14104">
                  <c:v>36.972790000000003</c:v>
                </c:pt>
                <c:pt idx="14105">
                  <c:v>36.975409999999997</c:v>
                </c:pt>
                <c:pt idx="14106">
                  <c:v>36.978029999999997</c:v>
                </c:pt>
                <c:pt idx="14107">
                  <c:v>36.98066</c:v>
                </c:pt>
                <c:pt idx="14108">
                  <c:v>36.983280000000001</c:v>
                </c:pt>
                <c:pt idx="14109">
                  <c:v>36.985900000000001</c:v>
                </c:pt>
                <c:pt idx="14110">
                  <c:v>36.988520000000001</c:v>
                </c:pt>
                <c:pt idx="14111">
                  <c:v>36.991140000000001</c:v>
                </c:pt>
                <c:pt idx="14112">
                  <c:v>36.993760000000002</c:v>
                </c:pt>
                <c:pt idx="14113">
                  <c:v>36.996380000000002</c:v>
                </c:pt>
                <c:pt idx="14114">
                  <c:v>36.999000000000002</c:v>
                </c:pt>
                <c:pt idx="14115">
                  <c:v>37.001629999999999</c:v>
                </c:pt>
                <c:pt idx="14116">
                  <c:v>37.004249999999999</c:v>
                </c:pt>
                <c:pt idx="14117">
                  <c:v>37.006869999999999</c:v>
                </c:pt>
                <c:pt idx="14118">
                  <c:v>37.00949</c:v>
                </c:pt>
                <c:pt idx="14119">
                  <c:v>37.01211</c:v>
                </c:pt>
                <c:pt idx="14120">
                  <c:v>37.01473</c:v>
                </c:pt>
                <c:pt idx="14121">
                  <c:v>37.01735</c:v>
                </c:pt>
                <c:pt idx="14122">
                  <c:v>37.019970000000001</c:v>
                </c:pt>
                <c:pt idx="14123">
                  <c:v>37.022599999999997</c:v>
                </c:pt>
                <c:pt idx="14124">
                  <c:v>37.025219999999997</c:v>
                </c:pt>
                <c:pt idx="14125">
                  <c:v>37.027839999999998</c:v>
                </c:pt>
                <c:pt idx="14126">
                  <c:v>37.030459999999998</c:v>
                </c:pt>
                <c:pt idx="14127">
                  <c:v>37.033079999999998</c:v>
                </c:pt>
                <c:pt idx="14128">
                  <c:v>37.035710000000002</c:v>
                </c:pt>
                <c:pt idx="14129">
                  <c:v>37.038330000000002</c:v>
                </c:pt>
                <c:pt idx="14130">
                  <c:v>37.040950000000002</c:v>
                </c:pt>
                <c:pt idx="14131">
                  <c:v>37.043570000000003</c:v>
                </c:pt>
                <c:pt idx="14132">
                  <c:v>37.046190000000003</c:v>
                </c:pt>
                <c:pt idx="14133">
                  <c:v>37.048810000000003</c:v>
                </c:pt>
                <c:pt idx="14134">
                  <c:v>37.051430000000003</c:v>
                </c:pt>
                <c:pt idx="14135">
                  <c:v>37.054049999999997</c:v>
                </c:pt>
                <c:pt idx="14136">
                  <c:v>37.056669999999997</c:v>
                </c:pt>
                <c:pt idx="14137">
                  <c:v>37.0593</c:v>
                </c:pt>
                <c:pt idx="14138">
                  <c:v>37.061920000000001</c:v>
                </c:pt>
                <c:pt idx="14139">
                  <c:v>37.064540000000001</c:v>
                </c:pt>
                <c:pt idx="14140">
                  <c:v>37.067160000000001</c:v>
                </c:pt>
                <c:pt idx="14141">
                  <c:v>37.069780000000002</c:v>
                </c:pt>
                <c:pt idx="14142">
                  <c:v>37.072400000000002</c:v>
                </c:pt>
                <c:pt idx="14143">
                  <c:v>37.075029999999998</c:v>
                </c:pt>
                <c:pt idx="14144">
                  <c:v>37.077649999999998</c:v>
                </c:pt>
                <c:pt idx="14145">
                  <c:v>37.080269999999999</c:v>
                </c:pt>
                <c:pt idx="14146">
                  <c:v>37.082889999999999</c:v>
                </c:pt>
                <c:pt idx="14147">
                  <c:v>37.085509999999999</c:v>
                </c:pt>
                <c:pt idx="14148">
                  <c:v>37.08813</c:v>
                </c:pt>
                <c:pt idx="14149">
                  <c:v>37.090760000000003</c:v>
                </c:pt>
                <c:pt idx="14150">
                  <c:v>37.093380000000003</c:v>
                </c:pt>
                <c:pt idx="14151">
                  <c:v>37.095999999999997</c:v>
                </c:pt>
                <c:pt idx="14152">
                  <c:v>37.098619999999997</c:v>
                </c:pt>
                <c:pt idx="14153">
                  <c:v>37.101239999999997</c:v>
                </c:pt>
                <c:pt idx="14154">
                  <c:v>37.103859999999997</c:v>
                </c:pt>
                <c:pt idx="14155">
                  <c:v>37.106479999999998</c:v>
                </c:pt>
                <c:pt idx="14156">
                  <c:v>37.109099999999998</c:v>
                </c:pt>
                <c:pt idx="14157">
                  <c:v>37.111719999999998</c:v>
                </c:pt>
                <c:pt idx="14158">
                  <c:v>37.114350000000002</c:v>
                </c:pt>
                <c:pt idx="14159">
                  <c:v>37.116970000000002</c:v>
                </c:pt>
                <c:pt idx="14160">
                  <c:v>37.119590000000002</c:v>
                </c:pt>
                <c:pt idx="14161">
                  <c:v>37.122210000000003</c:v>
                </c:pt>
                <c:pt idx="14162">
                  <c:v>37.124830000000003</c:v>
                </c:pt>
                <c:pt idx="14163">
                  <c:v>37.127450000000003</c:v>
                </c:pt>
                <c:pt idx="14164">
                  <c:v>37.13008</c:v>
                </c:pt>
                <c:pt idx="14165">
                  <c:v>37.1327</c:v>
                </c:pt>
                <c:pt idx="14166">
                  <c:v>37.13532</c:v>
                </c:pt>
                <c:pt idx="14167">
                  <c:v>37.13794</c:v>
                </c:pt>
                <c:pt idx="14168">
                  <c:v>37.140560000000001</c:v>
                </c:pt>
                <c:pt idx="14169">
                  <c:v>37.143180000000001</c:v>
                </c:pt>
                <c:pt idx="14170">
                  <c:v>37.145809999999997</c:v>
                </c:pt>
                <c:pt idx="14171">
                  <c:v>37.148429999999998</c:v>
                </c:pt>
                <c:pt idx="14172">
                  <c:v>37.151049999999998</c:v>
                </c:pt>
                <c:pt idx="14173">
                  <c:v>37.153669999999998</c:v>
                </c:pt>
                <c:pt idx="14174">
                  <c:v>37.156289999999998</c:v>
                </c:pt>
                <c:pt idx="14175">
                  <c:v>37.158909999999999</c:v>
                </c:pt>
                <c:pt idx="14176">
                  <c:v>37.161529999999999</c:v>
                </c:pt>
                <c:pt idx="14177">
                  <c:v>37.164149999999999</c:v>
                </c:pt>
                <c:pt idx="14178">
                  <c:v>37.16677</c:v>
                </c:pt>
                <c:pt idx="14179">
                  <c:v>37.169400000000003</c:v>
                </c:pt>
                <c:pt idx="14180">
                  <c:v>37.172020000000003</c:v>
                </c:pt>
                <c:pt idx="14181">
                  <c:v>37.174639999999997</c:v>
                </c:pt>
                <c:pt idx="14182">
                  <c:v>37.177259999999997</c:v>
                </c:pt>
                <c:pt idx="14183">
                  <c:v>37.179879999999997</c:v>
                </c:pt>
                <c:pt idx="14184">
                  <c:v>37.182510000000001</c:v>
                </c:pt>
                <c:pt idx="14185">
                  <c:v>37.185130000000001</c:v>
                </c:pt>
                <c:pt idx="14186">
                  <c:v>37.187750000000001</c:v>
                </c:pt>
                <c:pt idx="14187">
                  <c:v>37.190370000000001</c:v>
                </c:pt>
                <c:pt idx="14188">
                  <c:v>37.192990000000002</c:v>
                </c:pt>
                <c:pt idx="14189">
                  <c:v>37.195610000000002</c:v>
                </c:pt>
                <c:pt idx="14190">
                  <c:v>37.198230000000002</c:v>
                </c:pt>
                <c:pt idx="14191">
                  <c:v>37.200859999999999</c:v>
                </c:pt>
                <c:pt idx="14192">
                  <c:v>37.203479999999999</c:v>
                </c:pt>
                <c:pt idx="14193">
                  <c:v>37.206099999999999</c:v>
                </c:pt>
                <c:pt idx="14194">
                  <c:v>37.20872</c:v>
                </c:pt>
                <c:pt idx="14195">
                  <c:v>37.21134</c:v>
                </c:pt>
                <c:pt idx="14196">
                  <c:v>37.21396</c:v>
                </c:pt>
                <c:pt idx="14197">
                  <c:v>37.21658</c:v>
                </c:pt>
                <c:pt idx="14198">
                  <c:v>37.219200000000001</c:v>
                </c:pt>
                <c:pt idx="14199">
                  <c:v>37.221820000000001</c:v>
                </c:pt>
                <c:pt idx="14200">
                  <c:v>37.224449999999997</c:v>
                </c:pt>
                <c:pt idx="14201">
                  <c:v>37.227069999999998</c:v>
                </c:pt>
                <c:pt idx="14202">
                  <c:v>37.229689999999998</c:v>
                </c:pt>
                <c:pt idx="14203">
                  <c:v>37.232309999999998</c:v>
                </c:pt>
                <c:pt idx="14204">
                  <c:v>37.234929999999999</c:v>
                </c:pt>
                <c:pt idx="14205">
                  <c:v>37.237560000000002</c:v>
                </c:pt>
                <c:pt idx="14206">
                  <c:v>37.240180000000002</c:v>
                </c:pt>
                <c:pt idx="14207">
                  <c:v>37.242800000000003</c:v>
                </c:pt>
                <c:pt idx="14208">
                  <c:v>37.245420000000003</c:v>
                </c:pt>
                <c:pt idx="14209">
                  <c:v>37.248040000000003</c:v>
                </c:pt>
                <c:pt idx="14210">
                  <c:v>37.250660000000003</c:v>
                </c:pt>
                <c:pt idx="14211">
                  <c:v>37.253279999999997</c:v>
                </c:pt>
                <c:pt idx="14212">
                  <c:v>37.25591</c:v>
                </c:pt>
                <c:pt idx="14213">
                  <c:v>37.25853</c:v>
                </c:pt>
                <c:pt idx="14214">
                  <c:v>37.261150000000001</c:v>
                </c:pt>
                <c:pt idx="14215">
                  <c:v>37.263770000000001</c:v>
                </c:pt>
                <c:pt idx="14216">
                  <c:v>37.266390000000001</c:v>
                </c:pt>
                <c:pt idx="14217">
                  <c:v>37.269010000000002</c:v>
                </c:pt>
                <c:pt idx="14218">
                  <c:v>37.271630000000002</c:v>
                </c:pt>
                <c:pt idx="14219">
                  <c:v>37.274250000000002</c:v>
                </c:pt>
                <c:pt idx="14220">
                  <c:v>37.276879999999998</c:v>
                </c:pt>
                <c:pt idx="14221">
                  <c:v>37.279499999999999</c:v>
                </c:pt>
                <c:pt idx="14222">
                  <c:v>37.282119999999999</c:v>
                </c:pt>
                <c:pt idx="14223">
                  <c:v>37.284739999999999</c:v>
                </c:pt>
                <c:pt idx="14224">
                  <c:v>37.28736</c:v>
                </c:pt>
                <c:pt idx="14225">
                  <c:v>37.289990000000003</c:v>
                </c:pt>
                <c:pt idx="14226">
                  <c:v>37.292610000000003</c:v>
                </c:pt>
                <c:pt idx="14227">
                  <c:v>37.295229999999997</c:v>
                </c:pt>
                <c:pt idx="14228">
                  <c:v>37.297849999999997</c:v>
                </c:pt>
                <c:pt idx="14229">
                  <c:v>37.300469999999997</c:v>
                </c:pt>
                <c:pt idx="14230">
                  <c:v>37.303089999999997</c:v>
                </c:pt>
                <c:pt idx="14231">
                  <c:v>37.305709999999998</c:v>
                </c:pt>
                <c:pt idx="14232">
                  <c:v>37.308329999999998</c:v>
                </c:pt>
                <c:pt idx="14233">
                  <c:v>37.310960000000001</c:v>
                </c:pt>
                <c:pt idx="14234">
                  <c:v>37.313580000000002</c:v>
                </c:pt>
                <c:pt idx="14235">
                  <c:v>37.316200000000002</c:v>
                </c:pt>
                <c:pt idx="14236">
                  <c:v>37.318820000000002</c:v>
                </c:pt>
                <c:pt idx="14237">
                  <c:v>37.321440000000003</c:v>
                </c:pt>
                <c:pt idx="14238">
                  <c:v>37.324060000000003</c:v>
                </c:pt>
                <c:pt idx="14239">
                  <c:v>37.326680000000003</c:v>
                </c:pt>
                <c:pt idx="14240">
                  <c:v>37.329300000000003</c:v>
                </c:pt>
                <c:pt idx="14241">
                  <c:v>37.33193</c:v>
                </c:pt>
                <c:pt idx="14242">
                  <c:v>37.33455</c:v>
                </c:pt>
                <c:pt idx="14243">
                  <c:v>37.33717</c:v>
                </c:pt>
                <c:pt idx="14244">
                  <c:v>37.339790000000001</c:v>
                </c:pt>
                <c:pt idx="14245">
                  <c:v>37.342410000000001</c:v>
                </c:pt>
                <c:pt idx="14246">
                  <c:v>37.345039999999997</c:v>
                </c:pt>
                <c:pt idx="14247">
                  <c:v>37.347659999999998</c:v>
                </c:pt>
                <c:pt idx="14248">
                  <c:v>37.350279999999998</c:v>
                </c:pt>
                <c:pt idx="14249">
                  <c:v>37.352899999999998</c:v>
                </c:pt>
                <c:pt idx="14250">
                  <c:v>37.355519999999999</c:v>
                </c:pt>
                <c:pt idx="14251">
                  <c:v>37.358139999999999</c:v>
                </c:pt>
                <c:pt idx="14252">
                  <c:v>37.360759999999999</c:v>
                </c:pt>
                <c:pt idx="14253">
                  <c:v>37.363379999999999</c:v>
                </c:pt>
                <c:pt idx="14254">
                  <c:v>37.366</c:v>
                </c:pt>
                <c:pt idx="14255">
                  <c:v>37.368630000000003</c:v>
                </c:pt>
                <c:pt idx="14256">
                  <c:v>37.371250000000003</c:v>
                </c:pt>
                <c:pt idx="14257">
                  <c:v>37.373869999999997</c:v>
                </c:pt>
                <c:pt idx="14258">
                  <c:v>37.376489999999997</c:v>
                </c:pt>
                <c:pt idx="14259">
                  <c:v>37.379109999999997</c:v>
                </c:pt>
                <c:pt idx="14260">
                  <c:v>37.381729999999997</c:v>
                </c:pt>
                <c:pt idx="14261">
                  <c:v>37.384360000000001</c:v>
                </c:pt>
                <c:pt idx="14262">
                  <c:v>37.386980000000001</c:v>
                </c:pt>
                <c:pt idx="14263">
                  <c:v>37.389600000000002</c:v>
                </c:pt>
                <c:pt idx="14264">
                  <c:v>37.392220000000002</c:v>
                </c:pt>
                <c:pt idx="14265">
                  <c:v>37.394840000000002</c:v>
                </c:pt>
                <c:pt idx="14266">
                  <c:v>37.397460000000002</c:v>
                </c:pt>
                <c:pt idx="14267">
                  <c:v>37.400089999999999</c:v>
                </c:pt>
                <c:pt idx="14268">
                  <c:v>37.402709999999999</c:v>
                </c:pt>
                <c:pt idx="14269">
                  <c:v>37.405329999999999</c:v>
                </c:pt>
                <c:pt idx="14270">
                  <c:v>37.40795</c:v>
                </c:pt>
                <c:pt idx="14271">
                  <c:v>37.41057</c:v>
                </c:pt>
                <c:pt idx="14272">
                  <c:v>37.41319</c:v>
                </c:pt>
                <c:pt idx="14273">
                  <c:v>37.41581</c:v>
                </c:pt>
                <c:pt idx="14274">
                  <c:v>37.418430000000001</c:v>
                </c:pt>
                <c:pt idx="14275">
                  <c:v>37.421050000000001</c:v>
                </c:pt>
                <c:pt idx="14276">
                  <c:v>37.423679999999997</c:v>
                </c:pt>
                <c:pt idx="14277">
                  <c:v>37.426299999999998</c:v>
                </c:pt>
                <c:pt idx="14278">
                  <c:v>37.428919999999998</c:v>
                </c:pt>
                <c:pt idx="14279">
                  <c:v>37.431539999999998</c:v>
                </c:pt>
                <c:pt idx="14280">
                  <c:v>37.434159999999999</c:v>
                </c:pt>
                <c:pt idx="14281">
                  <c:v>37.436779999999999</c:v>
                </c:pt>
                <c:pt idx="14282">
                  <c:v>37.439410000000002</c:v>
                </c:pt>
                <c:pt idx="14283">
                  <c:v>37.442030000000003</c:v>
                </c:pt>
                <c:pt idx="14284">
                  <c:v>37.444650000000003</c:v>
                </c:pt>
                <c:pt idx="14285">
                  <c:v>37.447270000000003</c:v>
                </c:pt>
                <c:pt idx="14286">
                  <c:v>37.449890000000003</c:v>
                </c:pt>
                <c:pt idx="14287">
                  <c:v>37.452509999999997</c:v>
                </c:pt>
                <c:pt idx="14288">
                  <c:v>37.45514</c:v>
                </c:pt>
                <c:pt idx="14289">
                  <c:v>37.45776</c:v>
                </c:pt>
                <c:pt idx="14290">
                  <c:v>37.460380000000001</c:v>
                </c:pt>
                <c:pt idx="14291">
                  <c:v>37.463000000000001</c:v>
                </c:pt>
                <c:pt idx="14292">
                  <c:v>37.465620000000001</c:v>
                </c:pt>
                <c:pt idx="14293">
                  <c:v>37.468240000000002</c:v>
                </c:pt>
                <c:pt idx="14294">
                  <c:v>37.470860000000002</c:v>
                </c:pt>
                <c:pt idx="14295">
                  <c:v>37.473480000000002</c:v>
                </c:pt>
                <c:pt idx="14296">
                  <c:v>37.476100000000002</c:v>
                </c:pt>
                <c:pt idx="14297">
                  <c:v>37.478729999999999</c:v>
                </c:pt>
                <c:pt idx="14298">
                  <c:v>37.481349999999999</c:v>
                </c:pt>
                <c:pt idx="14299">
                  <c:v>37.483969999999999</c:v>
                </c:pt>
                <c:pt idx="14300">
                  <c:v>37.48659</c:v>
                </c:pt>
                <c:pt idx="14301">
                  <c:v>37.48921</c:v>
                </c:pt>
                <c:pt idx="14302">
                  <c:v>37.491840000000003</c:v>
                </c:pt>
                <c:pt idx="14303">
                  <c:v>37.494459999999997</c:v>
                </c:pt>
                <c:pt idx="14304">
                  <c:v>37.497079999999997</c:v>
                </c:pt>
                <c:pt idx="14305">
                  <c:v>37.499699999999997</c:v>
                </c:pt>
                <c:pt idx="14306">
                  <c:v>37.502319999999997</c:v>
                </c:pt>
                <c:pt idx="14307">
                  <c:v>37.504939999999998</c:v>
                </c:pt>
                <c:pt idx="14308">
                  <c:v>37.507559999999998</c:v>
                </c:pt>
                <c:pt idx="14309">
                  <c:v>37.510190000000001</c:v>
                </c:pt>
                <c:pt idx="14310">
                  <c:v>37.512810000000002</c:v>
                </c:pt>
                <c:pt idx="14311">
                  <c:v>37.515430000000002</c:v>
                </c:pt>
                <c:pt idx="14312">
                  <c:v>37.518050000000002</c:v>
                </c:pt>
                <c:pt idx="14313">
                  <c:v>37.520670000000003</c:v>
                </c:pt>
                <c:pt idx="14314">
                  <c:v>37.523290000000003</c:v>
                </c:pt>
                <c:pt idx="14315">
                  <c:v>37.525910000000003</c:v>
                </c:pt>
                <c:pt idx="14316">
                  <c:v>37.528530000000003</c:v>
                </c:pt>
                <c:pt idx="14317">
                  <c:v>37.531149999999997</c:v>
                </c:pt>
                <c:pt idx="14318">
                  <c:v>37.53378</c:v>
                </c:pt>
                <c:pt idx="14319">
                  <c:v>37.5364</c:v>
                </c:pt>
                <c:pt idx="14320">
                  <c:v>37.539020000000001</c:v>
                </c:pt>
                <c:pt idx="14321">
                  <c:v>37.541640000000001</c:v>
                </c:pt>
                <c:pt idx="14322">
                  <c:v>37.544260000000001</c:v>
                </c:pt>
                <c:pt idx="14323">
                  <c:v>37.546889999999998</c:v>
                </c:pt>
                <c:pt idx="14324">
                  <c:v>37.549509999999998</c:v>
                </c:pt>
                <c:pt idx="14325">
                  <c:v>37.552129999999998</c:v>
                </c:pt>
                <c:pt idx="14326">
                  <c:v>37.554749999999999</c:v>
                </c:pt>
                <c:pt idx="14327">
                  <c:v>37.557369999999999</c:v>
                </c:pt>
                <c:pt idx="14328">
                  <c:v>37.559989999999999</c:v>
                </c:pt>
                <c:pt idx="14329">
                  <c:v>37.562609999999999</c:v>
                </c:pt>
                <c:pt idx="14330">
                  <c:v>37.565240000000003</c:v>
                </c:pt>
                <c:pt idx="14331">
                  <c:v>37.567860000000003</c:v>
                </c:pt>
                <c:pt idx="14332">
                  <c:v>37.570480000000003</c:v>
                </c:pt>
                <c:pt idx="14333">
                  <c:v>37.573099999999997</c:v>
                </c:pt>
                <c:pt idx="14334">
                  <c:v>37.575719999999997</c:v>
                </c:pt>
                <c:pt idx="14335">
                  <c:v>37.578339999999997</c:v>
                </c:pt>
                <c:pt idx="14336">
                  <c:v>37.580959999999997</c:v>
                </c:pt>
                <c:pt idx="14337">
                  <c:v>37.583579999999998</c:v>
                </c:pt>
                <c:pt idx="14338">
                  <c:v>37.586210000000001</c:v>
                </c:pt>
                <c:pt idx="14339">
                  <c:v>37.588830000000002</c:v>
                </c:pt>
                <c:pt idx="14340">
                  <c:v>37.591450000000002</c:v>
                </c:pt>
                <c:pt idx="14341">
                  <c:v>37.594070000000002</c:v>
                </c:pt>
                <c:pt idx="14342">
                  <c:v>37.596690000000002</c:v>
                </c:pt>
                <c:pt idx="14343">
                  <c:v>37.599310000000003</c:v>
                </c:pt>
                <c:pt idx="14344">
                  <c:v>37.601939999999999</c:v>
                </c:pt>
                <c:pt idx="14345">
                  <c:v>37.604559999999999</c:v>
                </c:pt>
                <c:pt idx="14346">
                  <c:v>37.60718</c:v>
                </c:pt>
                <c:pt idx="14347">
                  <c:v>37.6098</c:v>
                </c:pt>
                <c:pt idx="14348">
                  <c:v>37.61242</c:v>
                </c:pt>
                <c:pt idx="14349">
                  <c:v>37.61504</c:v>
                </c:pt>
                <c:pt idx="14350">
                  <c:v>37.617660000000001</c:v>
                </c:pt>
                <c:pt idx="14351">
                  <c:v>37.620289999999997</c:v>
                </c:pt>
                <c:pt idx="14352">
                  <c:v>37.622909999999997</c:v>
                </c:pt>
                <c:pt idx="14353">
                  <c:v>37.625529999999998</c:v>
                </c:pt>
                <c:pt idx="14354">
                  <c:v>37.628149999999998</c:v>
                </c:pt>
                <c:pt idx="14355">
                  <c:v>37.630769999999998</c:v>
                </c:pt>
                <c:pt idx="14356">
                  <c:v>37.633389999999999</c:v>
                </c:pt>
                <c:pt idx="14357">
                  <c:v>37.636009999999999</c:v>
                </c:pt>
                <c:pt idx="14358">
                  <c:v>37.638629999999999</c:v>
                </c:pt>
                <c:pt idx="14359">
                  <c:v>37.641260000000003</c:v>
                </c:pt>
                <c:pt idx="14360">
                  <c:v>37.643880000000003</c:v>
                </c:pt>
                <c:pt idx="14361">
                  <c:v>37.646500000000003</c:v>
                </c:pt>
                <c:pt idx="14362">
                  <c:v>37.649120000000003</c:v>
                </c:pt>
                <c:pt idx="14363">
                  <c:v>37.651739999999997</c:v>
                </c:pt>
                <c:pt idx="14364">
                  <c:v>37.65437</c:v>
                </c:pt>
                <c:pt idx="14365">
                  <c:v>37.65699</c:v>
                </c:pt>
                <c:pt idx="14366">
                  <c:v>37.659610000000001</c:v>
                </c:pt>
                <c:pt idx="14367">
                  <c:v>37.662230000000001</c:v>
                </c:pt>
                <c:pt idx="14368">
                  <c:v>37.664850000000001</c:v>
                </c:pt>
                <c:pt idx="14369">
                  <c:v>37.667470000000002</c:v>
                </c:pt>
                <c:pt idx="14370">
                  <c:v>37.670090000000002</c:v>
                </c:pt>
                <c:pt idx="14371">
                  <c:v>37.672710000000002</c:v>
                </c:pt>
                <c:pt idx="14372">
                  <c:v>37.675330000000002</c:v>
                </c:pt>
                <c:pt idx="14373">
                  <c:v>37.677959999999999</c:v>
                </c:pt>
                <c:pt idx="14374">
                  <c:v>37.680579999999999</c:v>
                </c:pt>
                <c:pt idx="14375">
                  <c:v>37.683199999999999</c:v>
                </c:pt>
                <c:pt idx="14376">
                  <c:v>37.68582</c:v>
                </c:pt>
                <c:pt idx="14377">
                  <c:v>37.68844</c:v>
                </c:pt>
                <c:pt idx="14378">
                  <c:v>37.69106</c:v>
                </c:pt>
                <c:pt idx="14379">
                  <c:v>37.693680000000001</c:v>
                </c:pt>
                <c:pt idx="14380">
                  <c:v>37.696309999999997</c:v>
                </c:pt>
                <c:pt idx="14381">
                  <c:v>37.698929999999997</c:v>
                </c:pt>
                <c:pt idx="14382">
                  <c:v>37.701549999999997</c:v>
                </c:pt>
                <c:pt idx="14383">
                  <c:v>37.704169999999998</c:v>
                </c:pt>
                <c:pt idx="14384">
                  <c:v>37.706789999999998</c:v>
                </c:pt>
                <c:pt idx="14385">
                  <c:v>37.709420000000001</c:v>
                </c:pt>
                <c:pt idx="14386">
                  <c:v>37.712040000000002</c:v>
                </c:pt>
                <c:pt idx="14387">
                  <c:v>37.714660000000002</c:v>
                </c:pt>
                <c:pt idx="14388">
                  <c:v>37.717280000000002</c:v>
                </c:pt>
                <c:pt idx="14389">
                  <c:v>37.719900000000003</c:v>
                </c:pt>
                <c:pt idx="14390">
                  <c:v>37.722520000000003</c:v>
                </c:pt>
                <c:pt idx="14391">
                  <c:v>37.725140000000003</c:v>
                </c:pt>
                <c:pt idx="14392">
                  <c:v>37.727760000000004</c:v>
                </c:pt>
                <c:pt idx="14393">
                  <c:v>37.730379999999997</c:v>
                </c:pt>
                <c:pt idx="14394">
                  <c:v>37.73301</c:v>
                </c:pt>
                <c:pt idx="14395">
                  <c:v>37.73563</c:v>
                </c:pt>
                <c:pt idx="14396">
                  <c:v>37.738250000000001</c:v>
                </c:pt>
                <c:pt idx="14397">
                  <c:v>37.740870000000001</c:v>
                </c:pt>
                <c:pt idx="14398">
                  <c:v>37.743490000000001</c:v>
                </c:pt>
                <c:pt idx="14399">
                  <c:v>37.746110000000002</c:v>
                </c:pt>
                <c:pt idx="14400">
                  <c:v>37.748739999999998</c:v>
                </c:pt>
                <c:pt idx="14401">
                  <c:v>37.751359999999998</c:v>
                </c:pt>
                <c:pt idx="14402">
                  <c:v>37.753979999999999</c:v>
                </c:pt>
                <c:pt idx="14403">
                  <c:v>37.756599999999999</c:v>
                </c:pt>
                <c:pt idx="14404">
                  <c:v>37.759219999999999</c:v>
                </c:pt>
                <c:pt idx="14405">
                  <c:v>37.761839999999999</c:v>
                </c:pt>
                <c:pt idx="14406">
                  <c:v>37.764470000000003</c:v>
                </c:pt>
                <c:pt idx="14407">
                  <c:v>37.767090000000003</c:v>
                </c:pt>
                <c:pt idx="14408">
                  <c:v>37.769710000000003</c:v>
                </c:pt>
                <c:pt idx="14409">
                  <c:v>37.772329999999997</c:v>
                </c:pt>
                <c:pt idx="14410">
                  <c:v>37.774949999999997</c:v>
                </c:pt>
                <c:pt idx="14411">
                  <c:v>37.777569999999997</c:v>
                </c:pt>
                <c:pt idx="14412">
                  <c:v>37.780189999999997</c:v>
                </c:pt>
                <c:pt idx="14413">
                  <c:v>37.782809999999998</c:v>
                </c:pt>
                <c:pt idx="14414">
                  <c:v>37.785429999999998</c:v>
                </c:pt>
                <c:pt idx="14415">
                  <c:v>37.788060000000002</c:v>
                </c:pt>
                <c:pt idx="14416">
                  <c:v>37.790680000000002</c:v>
                </c:pt>
                <c:pt idx="14417">
                  <c:v>37.793300000000002</c:v>
                </c:pt>
                <c:pt idx="14418">
                  <c:v>37.795920000000002</c:v>
                </c:pt>
                <c:pt idx="14419">
                  <c:v>37.798540000000003</c:v>
                </c:pt>
                <c:pt idx="14420">
                  <c:v>37.801160000000003</c:v>
                </c:pt>
                <c:pt idx="14421">
                  <c:v>37.803789999999999</c:v>
                </c:pt>
                <c:pt idx="14422">
                  <c:v>37.80641</c:v>
                </c:pt>
                <c:pt idx="14423">
                  <c:v>37.80903</c:v>
                </c:pt>
                <c:pt idx="14424">
                  <c:v>37.81165</c:v>
                </c:pt>
                <c:pt idx="14425">
                  <c:v>37.81427</c:v>
                </c:pt>
                <c:pt idx="14426">
                  <c:v>37.816890000000001</c:v>
                </c:pt>
                <c:pt idx="14427">
                  <c:v>37.819519999999997</c:v>
                </c:pt>
                <c:pt idx="14428">
                  <c:v>37.822139999999997</c:v>
                </c:pt>
                <c:pt idx="14429">
                  <c:v>37.824759999999998</c:v>
                </c:pt>
                <c:pt idx="14430">
                  <c:v>37.827379999999998</c:v>
                </c:pt>
                <c:pt idx="14431">
                  <c:v>37.83</c:v>
                </c:pt>
                <c:pt idx="14432">
                  <c:v>37.832619999999999</c:v>
                </c:pt>
                <c:pt idx="14433">
                  <c:v>37.835239999999999</c:v>
                </c:pt>
                <c:pt idx="14434">
                  <c:v>37.837859999999999</c:v>
                </c:pt>
                <c:pt idx="14435">
                  <c:v>37.840479999999999</c:v>
                </c:pt>
                <c:pt idx="14436">
                  <c:v>37.843110000000003</c:v>
                </c:pt>
                <c:pt idx="14437">
                  <c:v>37.845730000000003</c:v>
                </c:pt>
                <c:pt idx="14438">
                  <c:v>37.848350000000003</c:v>
                </c:pt>
                <c:pt idx="14439">
                  <c:v>37.850969999999997</c:v>
                </c:pt>
                <c:pt idx="14440">
                  <c:v>37.853589999999997</c:v>
                </c:pt>
                <c:pt idx="14441">
                  <c:v>37.85622</c:v>
                </c:pt>
                <c:pt idx="14442">
                  <c:v>37.858840000000001</c:v>
                </c:pt>
                <c:pt idx="14443">
                  <c:v>37.861460000000001</c:v>
                </c:pt>
                <c:pt idx="14444">
                  <c:v>37.864080000000001</c:v>
                </c:pt>
                <c:pt idx="14445">
                  <c:v>37.866700000000002</c:v>
                </c:pt>
                <c:pt idx="14446">
                  <c:v>37.869320000000002</c:v>
                </c:pt>
                <c:pt idx="14447">
                  <c:v>37.871940000000002</c:v>
                </c:pt>
                <c:pt idx="14448">
                  <c:v>37.874569999999999</c:v>
                </c:pt>
                <c:pt idx="14449">
                  <c:v>37.877189999999999</c:v>
                </c:pt>
                <c:pt idx="14450">
                  <c:v>37.879809999999999</c:v>
                </c:pt>
                <c:pt idx="14451">
                  <c:v>37.882429999999999</c:v>
                </c:pt>
                <c:pt idx="14452">
                  <c:v>37.88505</c:v>
                </c:pt>
                <c:pt idx="14453">
                  <c:v>37.88767</c:v>
                </c:pt>
                <c:pt idx="14454">
                  <c:v>37.89029</c:v>
                </c:pt>
                <c:pt idx="14455">
                  <c:v>37.892910000000001</c:v>
                </c:pt>
                <c:pt idx="14456">
                  <c:v>37.895530000000001</c:v>
                </c:pt>
                <c:pt idx="14457">
                  <c:v>37.898159999999997</c:v>
                </c:pt>
                <c:pt idx="14458">
                  <c:v>37.900779999999997</c:v>
                </c:pt>
                <c:pt idx="14459">
                  <c:v>37.903399999999998</c:v>
                </c:pt>
                <c:pt idx="14460">
                  <c:v>37.906019999999998</c:v>
                </c:pt>
                <c:pt idx="14461">
                  <c:v>37.908639999999998</c:v>
                </c:pt>
                <c:pt idx="14462">
                  <c:v>37.911270000000002</c:v>
                </c:pt>
                <c:pt idx="14463">
                  <c:v>37.913890000000002</c:v>
                </c:pt>
                <c:pt idx="14464">
                  <c:v>37.916510000000002</c:v>
                </c:pt>
                <c:pt idx="14465">
                  <c:v>37.919130000000003</c:v>
                </c:pt>
                <c:pt idx="14466">
                  <c:v>37.921750000000003</c:v>
                </c:pt>
                <c:pt idx="14467">
                  <c:v>37.924370000000003</c:v>
                </c:pt>
                <c:pt idx="14468">
                  <c:v>37.926990000000004</c:v>
                </c:pt>
                <c:pt idx="14469">
                  <c:v>37.92962</c:v>
                </c:pt>
                <c:pt idx="14470">
                  <c:v>37.93224</c:v>
                </c:pt>
                <c:pt idx="14471">
                  <c:v>37.93486</c:v>
                </c:pt>
                <c:pt idx="14472">
                  <c:v>37.937480000000001</c:v>
                </c:pt>
                <c:pt idx="14473">
                  <c:v>37.940100000000001</c:v>
                </c:pt>
                <c:pt idx="14474">
                  <c:v>37.942720000000001</c:v>
                </c:pt>
                <c:pt idx="14475">
                  <c:v>37.945340000000002</c:v>
                </c:pt>
                <c:pt idx="14476">
                  <c:v>37.947960000000002</c:v>
                </c:pt>
                <c:pt idx="14477">
                  <c:v>37.950589999999998</c:v>
                </c:pt>
                <c:pt idx="14478">
                  <c:v>37.953209999999999</c:v>
                </c:pt>
                <c:pt idx="14479">
                  <c:v>37.955829999999999</c:v>
                </c:pt>
                <c:pt idx="14480">
                  <c:v>37.958449999999999</c:v>
                </c:pt>
                <c:pt idx="14481">
                  <c:v>37.961069999999999</c:v>
                </c:pt>
                <c:pt idx="14482">
                  <c:v>37.963700000000003</c:v>
                </c:pt>
                <c:pt idx="14483">
                  <c:v>37.966320000000003</c:v>
                </c:pt>
                <c:pt idx="14484">
                  <c:v>37.968940000000003</c:v>
                </c:pt>
                <c:pt idx="14485">
                  <c:v>37.971559999999997</c:v>
                </c:pt>
                <c:pt idx="14486">
                  <c:v>37.974179999999997</c:v>
                </c:pt>
                <c:pt idx="14487">
                  <c:v>37.976799999999997</c:v>
                </c:pt>
                <c:pt idx="14488">
                  <c:v>37.979419999999998</c:v>
                </c:pt>
                <c:pt idx="14489">
                  <c:v>37.982039999999998</c:v>
                </c:pt>
                <c:pt idx="14490">
                  <c:v>37.984659999999998</c:v>
                </c:pt>
                <c:pt idx="14491">
                  <c:v>37.987290000000002</c:v>
                </c:pt>
                <c:pt idx="14492">
                  <c:v>37.989910000000002</c:v>
                </c:pt>
                <c:pt idx="14493">
                  <c:v>37.992530000000002</c:v>
                </c:pt>
                <c:pt idx="14494">
                  <c:v>37.995150000000002</c:v>
                </c:pt>
                <c:pt idx="14495">
                  <c:v>37.997770000000003</c:v>
                </c:pt>
                <c:pt idx="14496">
                  <c:v>38.000390000000003</c:v>
                </c:pt>
                <c:pt idx="14497">
                  <c:v>38.003010000000003</c:v>
                </c:pt>
                <c:pt idx="14498">
                  <c:v>38.00564</c:v>
                </c:pt>
                <c:pt idx="14499">
                  <c:v>38.00826</c:v>
                </c:pt>
                <c:pt idx="14500">
                  <c:v>38.01088</c:v>
                </c:pt>
                <c:pt idx="14501">
                  <c:v>38.013500000000001</c:v>
                </c:pt>
                <c:pt idx="14502">
                  <c:v>38.016120000000001</c:v>
                </c:pt>
                <c:pt idx="14503">
                  <c:v>38.018749999999997</c:v>
                </c:pt>
                <c:pt idx="14504">
                  <c:v>38.021369999999997</c:v>
                </c:pt>
                <c:pt idx="14505">
                  <c:v>38.023989999999998</c:v>
                </c:pt>
                <c:pt idx="14506">
                  <c:v>38.026609999999998</c:v>
                </c:pt>
                <c:pt idx="14507">
                  <c:v>38.029229999999998</c:v>
                </c:pt>
                <c:pt idx="14508">
                  <c:v>38.031849999999999</c:v>
                </c:pt>
                <c:pt idx="14509">
                  <c:v>38.034469999999999</c:v>
                </c:pt>
                <c:pt idx="14510">
                  <c:v>38.037089999999999</c:v>
                </c:pt>
                <c:pt idx="14511">
                  <c:v>38.039709999999999</c:v>
                </c:pt>
                <c:pt idx="14512">
                  <c:v>38.042340000000003</c:v>
                </c:pt>
                <c:pt idx="14513">
                  <c:v>38.044960000000003</c:v>
                </c:pt>
                <c:pt idx="14514">
                  <c:v>38.047580000000004</c:v>
                </c:pt>
                <c:pt idx="14515">
                  <c:v>38.050199999999997</c:v>
                </c:pt>
                <c:pt idx="14516">
                  <c:v>38.052819999999997</c:v>
                </c:pt>
                <c:pt idx="14517">
                  <c:v>38.055439999999997</c:v>
                </c:pt>
                <c:pt idx="14518">
                  <c:v>38.058070000000001</c:v>
                </c:pt>
                <c:pt idx="14519">
                  <c:v>38.060690000000001</c:v>
                </c:pt>
                <c:pt idx="14520">
                  <c:v>38.063310000000001</c:v>
                </c:pt>
                <c:pt idx="14521">
                  <c:v>38.065930000000002</c:v>
                </c:pt>
                <c:pt idx="14522">
                  <c:v>38.068550000000002</c:v>
                </c:pt>
                <c:pt idx="14523">
                  <c:v>38.071170000000002</c:v>
                </c:pt>
                <c:pt idx="14524">
                  <c:v>38.073799999999999</c:v>
                </c:pt>
                <c:pt idx="14525">
                  <c:v>38.076419999999999</c:v>
                </c:pt>
                <c:pt idx="14526">
                  <c:v>38.079039999999999</c:v>
                </c:pt>
                <c:pt idx="14527">
                  <c:v>38.081659999999999</c:v>
                </c:pt>
                <c:pt idx="14528">
                  <c:v>38.08428</c:v>
                </c:pt>
                <c:pt idx="14529">
                  <c:v>38.0869</c:v>
                </c:pt>
                <c:pt idx="14530">
                  <c:v>38.08952</c:v>
                </c:pt>
                <c:pt idx="14531">
                  <c:v>38.092140000000001</c:v>
                </c:pt>
                <c:pt idx="14532">
                  <c:v>38.094760000000001</c:v>
                </c:pt>
                <c:pt idx="14533">
                  <c:v>38.097389999999997</c:v>
                </c:pt>
                <c:pt idx="14534">
                  <c:v>38.100009999999997</c:v>
                </c:pt>
                <c:pt idx="14535">
                  <c:v>38.102629999999998</c:v>
                </c:pt>
                <c:pt idx="14536">
                  <c:v>38.105249999999998</c:v>
                </c:pt>
                <c:pt idx="14537">
                  <c:v>38.107869999999998</c:v>
                </c:pt>
                <c:pt idx="14538">
                  <c:v>38.110489999999999</c:v>
                </c:pt>
                <c:pt idx="14539">
                  <c:v>38.113120000000002</c:v>
                </c:pt>
                <c:pt idx="14540">
                  <c:v>38.115740000000002</c:v>
                </c:pt>
                <c:pt idx="14541">
                  <c:v>38.118360000000003</c:v>
                </c:pt>
                <c:pt idx="14542">
                  <c:v>38.120980000000003</c:v>
                </c:pt>
                <c:pt idx="14543">
                  <c:v>38.123600000000003</c:v>
                </c:pt>
                <c:pt idx="14544">
                  <c:v>38.126220000000004</c:v>
                </c:pt>
                <c:pt idx="14545">
                  <c:v>38.12885</c:v>
                </c:pt>
                <c:pt idx="14546">
                  <c:v>38.13147</c:v>
                </c:pt>
                <c:pt idx="14547">
                  <c:v>38.13409</c:v>
                </c:pt>
                <c:pt idx="14548">
                  <c:v>38.136710000000001</c:v>
                </c:pt>
                <c:pt idx="14549">
                  <c:v>38.139330000000001</c:v>
                </c:pt>
                <c:pt idx="14550">
                  <c:v>38.141950000000001</c:v>
                </c:pt>
                <c:pt idx="14551">
                  <c:v>38.144570000000002</c:v>
                </c:pt>
                <c:pt idx="14552">
                  <c:v>38.147190000000002</c:v>
                </c:pt>
                <c:pt idx="14553">
                  <c:v>38.149810000000002</c:v>
                </c:pt>
                <c:pt idx="14554">
                  <c:v>38.152439999999999</c:v>
                </c:pt>
                <c:pt idx="14555">
                  <c:v>38.155059999999999</c:v>
                </c:pt>
                <c:pt idx="14556">
                  <c:v>38.157679999999999</c:v>
                </c:pt>
                <c:pt idx="14557">
                  <c:v>38.160299999999999</c:v>
                </c:pt>
                <c:pt idx="14558">
                  <c:v>38.16292</c:v>
                </c:pt>
                <c:pt idx="14559">
                  <c:v>38.165550000000003</c:v>
                </c:pt>
                <c:pt idx="14560">
                  <c:v>38.168170000000003</c:v>
                </c:pt>
                <c:pt idx="14561">
                  <c:v>38.170789999999997</c:v>
                </c:pt>
                <c:pt idx="14562">
                  <c:v>38.173409999999997</c:v>
                </c:pt>
                <c:pt idx="14563">
                  <c:v>38.176029999999997</c:v>
                </c:pt>
                <c:pt idx="14564">
                  <c:v>38.178649999999998</c:v>
                </c:pt>
                <c:pt idx="14565">
                  <c:v>38.181269999999998</c:v>
                </c:pt>
                <c:pt idx="14566">
                  <c:v>38.183900000000001</c:v>
                </c:pt>
                <c:pt idx="14567">
                  <c:v>38.186520000000002</c:v>
                </c:pt>
                <c:pt idx="14568">
                  <c:v>38.189140000000002</c:v>
                </c:pt>
                <c:pt idx="14569">
                  <c:v>38.191760000000002</c:v>
                </c:pt>
                <c:pt idx="14570">
                  <c:v>38.194380000000002</c:v>
                </c:pt>
                <c:pt idx="14571">
                  <c:v>38.197000000000003</c:v>
                </c:pt>
                <c:pt idx="14572">
                  <c:v>38.199620000000003</c:v>
                </c:pt>
                <c:pt idx="14573">
                  <c:v>38.202240000000003</c:v>
                </c:pt>
                <c:pt idx="14574">
                  <c:v>38.204859999999996</c:v>
                </c:pt>
                <c:pt idx="14575">
                  <c:v>38.20749</c:v>
                </c:pt>
                <c:pt idx="14576">
                  <c:v>38.21011</c:v>
                </c:pt>
                <c:pt idx="14577">
                  <c:v>38.212730000000001</c:v>
                </c:pt>
                <c:pt idx="14578">
                  <c:v>38.215350000000001</c:v>
                </c:pt>
                <c:pt idx="14579">
                  <c:v>38.217970000000001</c:v>
                </c:pt>
                <c:pt idx="14580">
                  <c:v>38.220599999999997</c:v>
                </c:pt>
                <c:pt idx="14581">
                  <c:v>38.223219999999998</c:v>
                </c:pt>
                <c:pt idx="14582">
                  <c:v>38.225839999999998</c:v>
                </c:pt>
                <c:pt idx="14583">
                  <c:v>38.228459999999998</c:v>
                </c:pt>
                <c:pt idx="14584">
                  <c:v>38.231079999999999</c:v>
                </c:pt>
                <c:pt idx="14585">
                  <c:v>38.233699999999999</c:v>
                </c:pt>
                <c:pt idx="14586">
                  <c:v>38.236319999999999</c:v>
                </c:pt>
                <c:pt idx="14587">
                  <c:v>38.238950000000003</c:v>
                </c:pt>
                <c:pt idx="14588">
                  <c:v>38.241570000000003</c:v>
                </c:pt>
                <c:pt idx="14589">
                  <c:v>38.244190000000003</c:v>
                </c:pt>
                <c:pt idx="14590">
                  <c:v>38.246810000000004</c:v>
                </c:pt>
                <c:pt idx="14591">
                  <c:v>38.249429999999997</c:v>
                </c:pt>
                <c:pt idx="14592">
                  <c:v>38.252049999999997</c:v>
                </c:pt>
                <c:pt idx="14593">
                  <c:v>38.254669999999997</c:v>
                </c:pt>
                <c:pt idx="14594">
                  <c:v>38.257289999999998</c:v>
                </c:pt>
                <c:pt idx="14595">
                  <c:v>38.259920000000001</c:v>
                </c:pt>
                <c:pt idx="14596">
                  <c:v>38.262540000000001</c:v>
                </c:pt>
                <c:pt idx="14597">
                  <c:v>38.265160000000002</c:v>
                </c:pt>
                <c:pt idx="14598">
                  <c:v>38.267780000000002</c:v>
                </c:pt>
                <c:pt idx="14599">
                  <c:v>38.270400000000002</c:v>
                </c:pt>
                <c:pt idx="14600">
                  <c:v>38.273029999999999</c:v>
                </c:pt>
                <c:pt idx="14601">
                  <c:v>38.275649999999999</c:v>
                </c:pt>
                <c:pt idx="14602">
                  <c:v>38.278269999999999</c:v>
                </c:pt>
                <c:pt idx="14603">
                  <c:v>38.280889999999999</c:v>
                </c:pt>
                <c:pt idx="14604">
                  <c:v>38.28351</c:v>
                </c:pt>
                <c:pt idx="14605">
                  <c:v>38.28613</c:v>
                </c:pt>
                <c:pt idx="14606">
                  <c:v>38.28875</c:v>
                </c:pt>
                <c:pt idx="14607">
                  <c:v>38.291370000000001</c:v>
                </c:pt>
                <c:pt idx="14608">
                  <c:v>38.293990000000001</c:v>
                </c:pt>
                <c:pt idx="14609">
                  <c:v>38.296619999999997</c:v>
                </c:pt>
                <c:pt idx="14610">
                  <c:v>38.299239999999998</c:v>
                </c:pt>
                <c:pt idx="14611">
                  <c:v>38.301859999999998</c:v>
                </c:pt>
                <c:pt idx="14612">
                  <c:v>38.304479999999998</c:v>
                </c:pt>
                <c:pt idx="14613">
                  <c:v>38.307099999999998</c:v>
                </c:pt>
                <c:pt idx="14614">
                  <c:v>38.309719999999999</c:v>
                </c:pt>
                <c:pt idx="14615">
                  <c:v>38.312339999999999</c:v>
                </c:pt>
                <c:pt idx="14616">
                  <c:v>38.314970000000002</c:v>
                </c:pt>
                <c:pt idx="14617">
                  <c:v>38.317590000000003</c:v>
                </c:pt>
                <c:pt idx="14618">
                  <c:v>38.320210000000003</c:v>
                </c:pt>
                <c:pt idx="14619">
                  <c:v>38.322830000000003</c:v>
                </c:pt>
                <c:pt idx="14620">
                  <c:v>38.325449999999996</c:v>
                </c:pt>
                <c:pt idx="14621">
                  <c:v>38.32808</c:v>
                </c:pt>
                <c:pt idx="14622">
                  <c:v>38.3307</c:v>
                </c:pt>
                <c:pt idx="14623">
                  <c:v>38.333320000000001</c:v>
                </c:pt>
                <c:pt idx="14624">
                  <c:v>38.335940000000001</c:v>
                </c:pt>
                <c:pt idx="14625">
                  <c:v>38.338560000000001</c:v>
                </c:pt>
                <c:pt idx="14626">
                  <c:v>38.341180000000001</c:v>
                </c:pt>
                <c:pt idx="14627">
                  <c:v>38.343800000000002</c:v>
                </c:pt>
                <c:pt idx="14628">
                  <c:v>38.346420000000002</c:v>
                </c:pt>
                <c:pt idx="14629">
                  <c:v>38.349040000000002</c:v>
                </c:pt>
                <c:pt idx="14630">
                  <c:v>38.351669999999999</c:v>
                </c:pt>
                <c:pt idx="14631">
                  <c:v>38.354289999999999</c:v>
                </c:pt>
                <c:pt idx="14632">
                  <c:v>38.356909999999999</c:v>
                </c:pt>
                <c:pt idx="14633">
                  <c:v>38.359529999999999</c:v>
                </c:pt>
                <c:pt idx="14634">
                  <c:v>38.36215</c:v>
                </c:pt>
                <c:pt idx="14635">
                  <c:v>38.36477</c:v>
                </c:pt>
                <c:pt idx="14636">
                  <c:v>38.367400000000004</c:v>
                </c:pt>
                <c:pt idx="14637">
                  <c:v>38.370019999999997</c:v>
                </c:pt>
                <c:pt idx="14638">
                  <c:v>38.372639999999997</c:v>
                </c:pt>
                <c:pt idx="14639">
                  <c:v>38.375259999999997</c:v>
                </c:pt>
                <c:pt idx="14640">
                  <c:v>38.377879999999998</c:v>
                </c:pt>
                <c:pt idx="14641">
                  <c:v>38.380499999999998</c:v>
                </c:pt>
                <c:pt idx="14642">
                  <c:v>38.383130000000001</c:v>
                </c:pt>
                <c:pt idx="14643">
                  <c:v>38.385750000000002</c:v>
                </c:pt>
                <c:pt idx="14644">
                  <c:v>38.388370000000002</c:v>
                </c:pt>
                <c:pt idx="14645">
                  <c:v>38.390990000000002</c:v>
                </c:pt>
                <c:pt idx="14646">
                  <c:v>38.393610000000002</c:v>
                </c:pt>
                <c:pt idx="14647">
                  <c:v>38.396230000000003</c:v>
                </c:pt>
                <c:pt idx="14648">
                  <c:v>38.398850000000003</c:v>
                </c:pt>
                <c:pt idx="14649">
                  <c:v>38.401470000000003</c:v>
                </c:pt>
                <c:pt idx="14650">
                  <c:v>38.404089999999997</c:v>
                </c:pt>
                <c:pt idx="14651">
                  <c:v>38.40672</c:v>
                </c:pt>
                <c:pt idx="14652">
                  <c:v>38.40934</c:v>
                </c:pt>
                <c:pt idx="14653">
                  <c:v>38.411960000000001</c:v>
                </c:pt>
                <c:pt idx="14654">
                  <c:v>38.414580000000001</c:v>
                </c:pt>
                <c:pt idx="14655">
                  <c:v>38.417200000000001</c:v>
                </c:pt>
                <c:pt idx="14656">
                  <c:v>38.419820000000001</c:v>
                </c:pt>
                <c:pt idx="14657">
                  <c:v>38.422449999999998</c:v>
                </c:pt>
                <c:pt idx="14658">
                  <c:v>38.425069999999998</c:v>
                </c:pt>
                <c:pt idx="14659">
                  <c:v>38.427689999999998</c:v>
                </c:pt>
                <c:pt idx="14660">
                  <c:v>38.430309999999999</c:v>
                </c:pt>
                <c:pt idx="14661">
                  <c:v>38.432929999999999</c:v>
                </c:pt>
                <c:pt idx="14662">
                  <c:v>38.435549999999999</c:v>
                </c:pt>
                <c:pt idx="14663">
                  <c:v>38.438180000000003</c:v>
                </c:pt>
                <c:pt idx="14664">
                  <c:v>38.440800000000003</c:v>
                </c:pt>
                <c:pt idx="14665">
                  <c:v>38.443420000000003</c:v>
                </c:pt>
                <c:pt idx="14666">
                  <c:v>38.446040000000004</c:v>
                </c:pt>
                <c:pt idx="14667">
                  <c:v>38.448659999999997</c:v>
                </c:pt>
                <c:pt idx="14668">
                  <c:v>38.451279999999997</c:v>
                </c:pt>
                <c:pt idx="14669">
                  <c:v>38.453899999999997</c:v>
                </c:pt>
                <c:pt idx="14670">
                  <c:v>38.456519999999998</c:v>
                </c:pt>
                <c:pt idx="14671">
                  <c:v>38.459139999999998</c:v>
                </c:pt>
                <c:pt idx="14672">
                  <c:v>38.461770000000001</c:v>
                </c:pt>
                <c:pt idx="14673">
                  <c:v>38.464390000000002</c:v>
                </c:pt>
                <c:pt idx="14674">
                  <c:v>38.467010000000002</c:v>
                </c:pt>
                <c:pt idx="14675">
                  <c:v>38.469630000000002</c:v>
                </c:pt>
                <c:pt idx="14676">
                  <c:v>38.472250000000003</c:v>
                </c:pt>
                <c:pt idx="14677">
                  <c:v>38.474879999999999</c:v>
                </c:pt>
                <c:pt idx="14678">
                  <c:v>38.477499999999999</c:v>
                </c:pt>
                <c:pt idx="14679">
                  <c:v>38.480119999999999</c:v>
                </c:pt>
                <c:pt idx="14680">
                  <c:v>38.48274</c:v>
                </c:pt>
                <c:pt idx="14681">
                  <c:v>38.48536</c:v>
                </c:pt>
                <c:pt idx="14682">
                  <c:v>38.48798</c:v>
                </c:pt>
                <c:pt idx="14683">
                  <c:v>38.490600000000001</c:v>
                </c:pt>
                <c:pt idx="14684">
                  <c:v>38.493229999999997</c:v>
                </c:pt>
                <c:pt idx="14685">
                  <c:v>38.495849999999997</c:v>
                </c:pt>
                <c:pt idx="14686">
                  <c:v>38.498469999999998</c:v>
                </c:pt>
                <c:pt idx="14687">
                  <c:v>38.501089999999998</c:v>
                </c:pt>
                <c:pt idx="14688">
                  <c:v>38.503709999999998</c:v>
                </c:pt>
                <c:pt idx="14689">
                  <c:v>38.506329999999998</c:v>
                </c:pt>
                <c:pt idx="14690">
                  <c:v>38.508949999999999</c:v>
                </c:pt>
                <c:pt idx="14691">
                  <c:v>38.511569999999999</c:v>
                </c:pt>
                <c:pt idx="14692">
                  <c:v>38.514189999999999</c:v>
                </c:pt>
                <c:pt idx="14693">
                  <c:v>38.516820000000003</c:v>
                </c:pt>
                <c:pt idx="14694">
                  <c:v>38.519440000000003</c:v>
                </c:pt>
                <c:pt idx="14695">
                  <c:v>38.522060000000003</c:v>
                </c:pt>
                <c:pt idx="14696">
                  <c:v>38.524679999999996</c:v>
                </c:pt>
                <c:pt idx="14697">
                  <c:v>38.527299999999997</c:v>
                </c:pt>
                <c:pt idx="14698">
                  <c:v>38.52993</c:v>
                </c:pt>
                <c:pt idx="14699">
                  <c:v>38.532550000000001</c:v>
                </c:pt>
                <c:pt idx="14700">
                  <c:v>38.535170000000001</c:v>
                </c:pt>
                <c:pt idx="14701">
                  <c:v>38.537790000000001</c:v>
                </c:pt>
                <c:pt idx="14702">
                  <c:v>38.540410000000001</c:v>
                </c:pt>
                <c:pt idx="14703">
                  <c:v>38.543030000000002</c:v>
                </c:pt>
                <c:pt idx="14704">
                  <c:v>38.545650000000002</c:v>
                </c:pt>
                <c:pt idx="14705">
                  <c:v>38.548270000000002</c:v>
                </c:pt>
                <c:pt idx="14706">
                  <c:v>38.550899999999999</c:v>
                </c:pt>
                <c:pt idx="14707">
                  <c:v>38.553519999999999</c:v>
                </c:pt>
                <c:pt idx="14708">
                  <c:v>38.556139999999999</c:v>
                </c:pt>
                <c:pt idx="14709">
                  <c:v>38.558759999999999</c:v>
                </c:pt>
                <c:pt idx="14710">
                  <c:v>38.56138</c:v>
                </c:pt>
                <c:pt idx="14711">
                  <c:v>38.564</c:v>
                </c:pt>
                <c:pt idx="14712">
                  <c:v>38.56662</c:v>
                </c:pt>
                <c:pt idx="14713">
                  <c:v>38.569249999999997</c:v>
                </c:pt>
                <c:pt idx="14714">
                  <c:v>38.571869999999997</c:v>
                </c:pt>
                <c:pt idx="14715">
                  <c:v>38.574489999999997</c:v>
                </c:pt>
                <c:pt idx="14716">
                  <c:v>38.577109999999998</c:v>
                </c:pt>
                <c:pt idx="14717">
                  <c:v>38.579729999999998</c:v>
                </c:pt>
                <c:pt idx="14718">
                  <c:v>38.582360000000001</c:v>
                </c:pt>
                <c:pt idx="14719">
                  <c:v>38.584980000000002</c:v>
                </c:pt>
                <c:pt idx="14720">
                  <c:v>38.587600000000002</c:v>
                </c:pt>
                <c:pt idx="14721">
                  <c:v>38.590220000000002</c:v>
                </c:pt>
                <c:pt idx="14722">
                  <c:v>38.592840000000002</c:v>
                </c:pt>
                <c:pt idx="14723">
                  <c:v>38.595460000000003</c:v>
                </c:pt>
                <c:pt idx="14724">
                  <c:v>38.598080000000003</c:v>
                </c:pt>
                <c:pt idx="14725">
                  <c:v>38.600700000000003</c:v>
                </c:pt>
                <c:pt idx="14726">
                  <c:v>38.603319999999997</c:v>
                </c:pt>
                <c:pt idx="14727">
                  <c:v>38.60595</c:v>
                </c:pt>
                <c:pt idx="14728">
                  <c:v>38.60857</c:v>
                </c:pt>
                <c:pt idx="14729">
                  <c:v>38.611190000000001</c:v>
                </c:pt>
                <c:pt idx="14730">
                  <c:v>38.613810000000001</c:v>
                </c:pt>
                <c:pt idx="14731">
                  <c:v>38.616430000000001</c:v>
                </c:pt>
                <c:pt idx="14732">
                  <c:v>38.619050000000001</c:v>
                </c:pt>
                <c:pt idx="14733">
                  <c:v>38.621670000000002</c:v>
                </c:pt>
                <c:pt idx="14734">
                  <c:v>38.624299999999998</c:v>
                </c:pt>
                <c:pt idx="14735">
                  <c:v>38.626919999999998</c:v>
                </c:pt>
                <c:pt idx="14736">
                  <c:v>38.629539999999999</c:v>
                </c:pt>
                <c:pt idx="14737">
                  <c:v>38.632159999999999</c:v>
                </c:pt>
                <c:pt idx="14738">
                  <c:v>38.634779999999999</c:v>
                </c:pt>
                <c:pt idx="14739">
                  <c:v>38.637410000000003</c:v>
                </c:pt>
                <c:pt idx="14740">
                  <c:v>38.640030000000003</c:v>
                </c:pt>
                <c:pt idx="14741">
                  <c:v>38.642650000000003</c:v>
                </c:pt>
                <c:pt idx="14742">
                  <c:v>38.645269999999996</c:v>
                </c:pt>
                <c:pt idx="14743">
                  <c:v>38.647889999999997</c:v>
                </c:pt>
                <c:pt idx="14744">
                  <c:v>38.650509999999997</c:v>
                </c:pt>
                <c:pt idx="14745">
                  <c:v>38.653129999999997</c:v>
                </c:pt>
                <c:pt idx="14746">
                  <c:v>38.655749999999998</c:v>
                </c:pt>
                <c:pt idx="14747">
                  <c:v>38.658369999999998</c:v>
                </c:pt>
                <c:pt idx="14748">
                  <c:v>38.661000000000001</c:v>
                </c:pt>
                <c:pt idx="14749">
                  <c:v>38.663620000000002</c:v>
                </c:pt>
                <c:pt idx="14750">
                  <c:v>38.666240000000002</c:v>
                </c:pt>
                <c:pt idx="14751">
                  <c:v>38.668860000000002</c:v>
                </c:pt>
                <c:pt idx="14752">
                  <c:v>38.671480000000003</c:v>
                </c:pt>
                <c:pt idx="14753">
                  <c:v>38.674100000000003</c:v>
                </c:pt>
                <c:pt idx="14754">
                  <c:v>38.676729999999999</c:v>
                </c:pt>
                <c:pt idx="14755">
                  <c:v>38.679349999999999</c:v>
                </c:pt>
                <c:pt idx="14756">
                  <c:v>38.68197</c:v>
                </c:pt>
                <c:pt idx="14757">
                  <c:v>38.68459</c:v>
                </c:pt>
                <c:pt idx="14758">
                  <c:v>38.68721</c:v>
                </c:pt>
                <c:pt idx="14759">
                  <c:v>38.689830000000001</c:v>
                </c:pt>
                <c:pt idx="14760">
                  <c:v>38.692459999999997</c:v>
                </c:pt>
                <c:pt idx="14761">
                  <c:v>38.695079999999997</c:v>
                </c:pt>
                <c:pt idx="14762">
                  <c:v>38.697699999999998</c:v>
                </c:pt>
                <c:pt idx="14763">
                  <c:v>38.700319999999998</c:v>
                </c:pt>
                <c:pt idx="14764">
                  <c:v>38.702939999999998</c:v>
                </c:pt>
                <c:pt idx="14765">
                  <c:v>38.705559999999998</c:v>
                </c:pt>
                <c:pt idx="14766">
                  <c:v>38.708179999999999</c:v>
                </c:pt>
                <c:pt idx="14767">
                  <c:v>38.710799999999999</c:v>
                </c:pt>
                <c:pt idx="14768">
                  <c:v>38.713419999999999</c:v>
                </c:pt>
                <c:pt idx="14769">
                  <c:v>38.716050000000003</c:v>
                </c:pt>
                <c:pt idx="14770">
                  <c:v>38.718670000000003</c:v>
                </c:pt>
                <c:pt idx="14771">
                  <c:v>38.721290000000003</c:v>
                </c:pt>
                <c:pt idx="14772">
                  <c:v>38.723909999999997</c:v>
                </c:pt>
                <c:pt idx="14773">
                  <c:v>38.726529999999997</c:v>
                </c:pt>
                <c:pt idx="14774">
                  <c:v>38.729149999999997</c:v>
                </c:pt>
                <c:pt idx="14775">
                  <c:v>38.731780000000001</c:v>
                </c:pt>
                <c:pt idx="14776">
                  <c:v>38.734400000000001</c:v>
                </c:pt>
                <c:pt idx="14777">
                  <c:v>38.737020000000001</c:v>
                </c:pt>
                <c:pt idx="14778">
                  <c:v>38.739640000000001</c:v>
                </c:pt>
                <c:pt idx="14779">
                  <c:v>38.742260000000002</c:v>
                </c:pt>
                <c:pt idx="14780">
                  <c:v>38.744880000000002</c:v>
                </c:pt>
                <c:pt idx="14781">
                  <c:v>38.747509999999998</c:v>
                </c:pt>
                <c:pt idx="14782">
                  <c:v>38.750129999999999</c:v>
                </c:pt>
                <c:pt idx="14783">
                  <c:v>38.752749999999999</c:v>
                </c:pt>
                <c:pt idx="14784">
                  <c:v>38.755369999999999</c:v>
                </c:pt>
                <c:pt idx="14785">
                  <c:v>38.757989999999999</c:v>
                </c:pt>
                <c:pt idx="14786">
                  <c:v>38.76061</c:v>
                </c:pt>
                <c:pt idx="14787">
                  <c:v>38.76323</c:v>
                </c:pt>
                <c:pt idx="14788">
                  <c:v>38.76585</c:v>
                </c:pt>
                <c:pt idx="14789">
                  <c:v>38.768470000000001</c:v>
                </c:pt>
                <c:pt idx="14790">
                  <c:v>38.771099999999997</c:v>
                </c:pt>
                <c:pt idx="14791">
                  <c:v>38.773719999999997</c:v>
                </c:pt>
                <c:pt idx="14792">
                  <c:v>38.776339999999998</c:v>
                </c:pt>
                <c:pt idx="14793">
                  <c:v>38.778959999999998</c:v>
                </c:pt>
                <c:pt idx="14794">
                  <c:v>38.781579999999998</c:v>
                </c:pt>
                <c:pt idx="14795">
                  <c:v>38.784210000000002</c:v>
                </c:pt>
                <c:pt idx="14796">
                  <c:v>38.786830000000002</c:v>
                </c:pt>
                <c:pt idx="14797">
                  <c:v>38.789450000000002</c:v>
                </c:pt>
                <c:pt idx="14798">
                  <c:v>38.792070000000002</c:v>
                </c:pt>
                <c:pt idx="14799">
                  <c:v>38.794690000000003</c:v>
                </c:pt>
                <c:pt idx="14800">
                  <c:v>38.797310000000003</c:v>
                </c:pt>
                <c:pt idx="14801">
                  <c:v>38.799930000000003</c:v>
                </c:pt>
                <c:pt idx="14802">
                  <c:v>38.80256</c:v>
                </c:pt>
                <c:pt idx="14803">
                  <c:v>38.80518</c:v>
                </c:pt>
                <c:pt idx="14804">
                  <c:v>38.8078</c:v>
                </c:pt>
                <c:pt idx="14805">
                  <c:v>38.810420000000001</c:v>
                </c:pt>
                <c:pt idx="14806">
                  <c:v>38.813040000000001</c:v>
                </c:pt>
                <c:pt idx="14807">
                  <c:v>38.815660000000001</c:v>
                </c:pt>
                <c:pt idx="14808">
                  <c:v>38.818280000000001</c:v>
                </c:pt>
                <c:pt idx="14809">
                  <c:v>38.820900000000002</c:v>
                </c:pt>
                <c:pt idx="14810">
                  <c:v>38.823520000000002</c:v>
                </c:pt>
                <c:pt idx="14811">
                  <c:v>38.826149999999998</c:v>
                </c:pt>
                <c:pt idx="14812">
                  <c:v>38.828769999999999</c:v>
                </c:pt>
                <c:pt idx="14813">
                  <c:v>38.831389999999999</c:v>
                </c:pt>
                <c:pt idx="14814">
                  <c:v>38.834009999999999</c:v>
                </c:pt>
                <c:pt idx="14815">
                  <c:v>38.83663</c:v>
                </c:pt>
                <c:pt idx="14816">
                  <c:v>38.839260000000003</c:v>
                </c:pt>
                <c:pt idx="14817">
                  <c:v>38.841880000000003</c:v>
                </c:pt>
                <c:pt idx="14818">
                  <c:v>38.844499999999996</c:v>
                </c:pt>
                <c:pt idx="14819">
                  <c:v>38.847119999999997</c:v>
                </c:pt>
                <c:pt idx="14820">
                  <c:v>38.849739999999997</c:v>
                </c:pt>
                <c:pt idx="14821">
                  <c:v>38.852359999999997</c:v>
                </c:pt>
                <c:pt idx="14822">
                  <c:v>38.854979999999998</c:v>
                </c:pt>
                <c:pt idx="14823">
                  <c:v>38.857599999999998</c:v>
                </c:pt>
                <c:pt idx="14824">
                  <c:v>38.860230000000001</c:v>
                </c:pt>
                <c:pt idx="14825">
                  <c:v>38.862850000000002</c:v>
                </c:pt>
                <c:pt idx="14826">
                  <c:v>38.865470000000002</c:v>
                </c:pt>
                <c:pt idx="14827">
                  <c:v>38.868090000000002</c:v>
                </c:pt>
                <c:pt idx="14828">
                  <c:v>38.870710000000003</c:v>
                </c:pt>
                <c:pt idx="14829">
                  <c:v>38.873330000000003</c:v>
                </c:pt>
                <c:pt idx="14830">
                  <c:v>38.875950000000003</c:v>
                </c:pt>
                <c:pt idx="14831">
                  <c:v>38.878579999999999</c:v>
                </c:pt>
                <c:pt idx="14832">
                  <c:v>38.8812</c:v>
                </c:pt>
                <c:pt idx="14833">
                  <c:v>38.88382</c:v>
                </c:pt>
                <c:pt idx="14834">
                  <c:v>38.88644</c:v>
                </c:pt>
                <c:pt idx="14835">
                  <c:v>38.889060000000001</c:v>
                </c:pt>
                <c:pt idx="14836">
                  <c:v>38.891689999999997</c:v>
                </c:pt>
                <c:pt idx="14837">
                  <c:v>38.894309999999997</c:v>
                </c:pt>
                <c:pt idx="14838">
                  <c:v>38.896929999999998</c:v>
                </c:pt>
                <c:pt idx="14839">
                  <c:v>38.899549999999998</c:v>
                </c:pt>
                <c:pt idx="14840">
                  <c:v>38.902169999999998</c:v>
                </c:pt>
                <c:pt idx="14841">
                  <c:v>38.904789999999998</c:v>
                </c:pt>
                <c:pt idx="14842">
                  <c:v>38.907409999999999</c:v>
                </c:pt>
                <c:pt idx="14843">
                  <c:v>38.910029999999999</c:v>
                </c:pt>
                <c:pt idx="14844">
                  <c:v>38.912649999999999</c:v>
                </c:pt>
                <c:pt idx="14845">
                  <c:v>38.915280000000003</c:v>
                </c:pt>
                <c:pt idx="14846">
                  <c:v>38.917900000000003</c:v>
                </c:pt>
                <c:pt idx="14847">
                  <c:v>38.920520000000003</c:v>
                </c:pt>
                <c:pt idx="14848">
                  <c:v>38.923139999999997</c:v>
                </c:pt>
                <c:pt idx="14849">
                  <c:v>38.925759999999997</c:v>
                </c:pt>
                <c:pt idx="14850">
                  <c:v>38.928379999999997</c:v>
                </c:pt>
                <c:pt idx="14851">
                  <c:v>38.930999999999997</c:v>
                </c:pt>
                <c:pt idx="14852">
                  <c:v>38.933630000000001</c:v>
                </c:pt>
                <c:pt idx="14853">
                  <c:v>38.936250000000001</c:v>
                </c:pt>
                <c:pt idx="14854">
                  <c:v>38.938870000000001</c:v>
                </c:pt>
                <c:pt idx="14855">
                  <c:v>38.941490000000002</c:v>
                </c:pt>
                <c:pt idx="14856">
                  <c:v>38.944110000000002</c:v>
                </c:pt>
                <c:pt idx="14857">
                  <c:v>38.946739999999998</c:v>
                </c:pt>
                <c:pt idx="14858">
                  <c:v>38.949359999999999</c:v>
                </c:pt>
                <c:pt idx="14859">
                  <c:v>38.951979999999999</c:v>
                </c:pt>
                <c:pt idx="14860">
                  <c:v>38.954599999999999</c:v>
                </c:pt>
                <c:pt idx="14861">
                  <c:v>38.95722</c:v>
                </c:pt>
                <c:pt idx="14862">
                  <c:v>38.95984</c:v>
                </c:pt>
                <c:pt idx="14863">
                  <c:v>38.96246</c:v>
                </c:pt>
                <c:pt idx="14864">
                  <c:v>38.96508</c:v>
                </c:pt>
                <c:pt idx="14865">
                  <c:v>38.967700000000001</c:v>
                </c:pt>
                <c:pt idx="14866">
                  <c:v>38.970329999999997</c:v>
                </c:pt>
                <c:pt idx="14867">
                  <c:v>38.972949999999997</c:v>
                </c:pt>
                <c:pt idx="14868">
                  <c:v>38.975569999999998</c:v>
                </c:pt>
                <c:pt idx="14869">
                  <c:v>38.978189999999998</c:v>
                </c:pt>
                <c:pt idx="14870">
                  <c:v>38.980809999999998</c:v>
                </c:pt>
                <c:pt idx="14871">
                  <c:v>38.983429999999998</c:v>
                </c:pt>
                <c:pt idx="14872">
                  <c:v>38.986060000000002</c:v>
                </c:pt>
                <c:pt idx="14873">
                  <c:v>38.988680000000002</c:v>
                </c:pt>
                <c:pt idx="14874">
                  <c:v>38.991300000000003</c:v>
                </c:pt>
                <c:pt idx="14875">
                  <c:v>38.993920000000003</c:v>
                </c:pt>
                <c:pt idx="14876">
                  <c:v>38.996540000000003</c:v>
                </c:pt>
                <c:pt idx="14877">
                  <c:v>38.999160000000003</c:v>
                </c:pt>
                <c:pt idx="14878">
                  <c:v>39.00179</c:v>
                </c:pt>
                <c:pt idx="14879">
                  <c:v>39.00441</c:v>
                </c:pt>
                <c:pt idx="14880">
                  <c:v>39.00703</c:v>
                </c:pt>
                <c:pt idx="14881">
                  <c:v>39.009650000000001</c:v>
                </c:pt>
                <c:pt idx="14882">
                  <c:v>39.012270000000001</c:v>
                </c:pt>
                <c:pt idx="14883">
                  <c:v>39.014890000000001</c:v>
                </c:pt>
                <c:pt idx="14884">
                  <c:v>39.017510000000001</c:v>
                </c:pt>
                <c:pt idx="14885">
                  <c:v>39.020130000000002</c:v>
                </c:pt>
                <c:pt idx="14886">
                  <c:v>39.022750000000002</c:v>
                </c:pt>
                <c:pt idx="14887">
                  <c:v>39.025379999999998</c:v>
                </c:pt>
                <c:pt idx="14888">
                  <c:v>39.027999999999999</c:v>
                </c:pt>
                <c:pt idx="14889">
                  <c:v>39.030619999999999</c:v>
                </c:pt>
                <c:pt idx="14890">
                  <c:v>39.033239999999999</c:v>
                </c:pt>
                <c:pt idx="14891">
                  <c:v>39.03586</c:v>
                </c:pt>
                <c:pt idx="14892">
                  <c:v>39.03848</c:v>
                </c:pt>
                <c:pt idx="14893">
                  <c:v>39.041110000000003</c:v>
                </c:pt>
                <c:pt idx="14894">
                  <c:v>39.043729999999996</c:v>
                </c:pt>
                <c:pt idx="14895">
                  <c:v>39.046349999999997</c:v>
                </c:pt>
                <c:pt idx="14896">
                  <c:v>39.048969999999997</c:v>
                </c:pt>
                <c:pt idx="14897">
                  <c:v>39.051589999999997</c:v>
                </c:pt>
                <c:pt idx="14898">
                  <c:v>39.054209999999998</c:v>
                </c:pt>
                <c:pt idx="14899">
                  <c:v>39.056840000000001</c:v>
                </c:pt>
                <c:pt idx="14900">
                  <c:v>39.059460000000001</c:v>
                </c:pt>
                <c:pt idx="14901">
                  <c:v>39.062080000000002</c:v>
                </c:pt>
                <c:pt idx="14902">
                  <c:v>39.064700000000002</c:v>
                </c:pt>
                <c:pt idx="14903">
                  <c:v>39.067320000000002</c:v>
                </c:pt>
                <c:pt idx="14904">
                  <c:v>39.069940000000003</c:v>
                </c:pt>
                <c:pt idx="14905">
                  <c:v>39.072560000000003</c:v>
                </c:pt>
                <c:pt idx="14906">
                  <c:v>39.075180000000003</c:v>
                </c:pt>
                <c:pt idx="14907">
                  <c:v>39.077800000000003</c:v>
                </c:pt>
                <c:pt idx="14908">
                  <c:v>39.08043</c:v>
                </c:pt>
                <c:pt idx="14909">
                  <c:v>39.08305</c:v>
                </c:pt>
                <c:pt idx="14910">
                  <c:v>39.08567</c:v>
                </c:pt>
                <c:pt idx="14911">
                  <c:v>39.088290000000001</c:v>
                </c:pt>
                <c:pt idx="14912">
                  <c:v>39.090910000000001</c:v>
                </c:pt>
                <c:pt idx="14913">
                  <c:v>39.093539999999997</c:v>
                </c:pt>
                <c:pt idx="14914">
                  <c:v>39.096159999999998</c:v>
                </c:pt>
                <c:pt idx="14915">
                  <c:v>39.098779999999998</c:v>
                </c:pt>
                <c:pt idx="14916">
                  <c:v>39.101399999999998</c:v>
                </c:pt>
                <c:pt idx="14917">
                  <c:v>39.104019999999998</c:v>
                </c:pt>
                <c:pt idx="14918">
                  <c:v>39.106639999999999</c:v>
                </c:pt>
                <c:pt idx="14919">
                  <c:v>39.109259999999999</c:v>
                </c:pt>
                <c:pt idx="14920">
                  <c:v>39.111890000000002</c:v>
                </c:pt>
                <c:pt idx="14921">
                  <c:v>39.114510000000003</c:v>
                </c:pt>
                <c:pt idx="14922">
                  <c:v>39.117130000000003</c:v>
                </c:pt>
                <c:pt idx="14923">
                  <c:v>39.119750000000003</c:v>
                </c:pt>
                <c:pt idx="14924">
                  <c:v>39.122369999999997</c:v>
                </c:pt>
                <c:pt idx="14925">
                  <c:v>39.124989999999997</c:v>
                </c:pt>
                <c:pt idx="14926">
                  <c:v>39.127609999999997</c:v>
                </c:pt>
                <c:pt idx="14927">
                  <c:v>39.130229999999997</c:v>
                </c:pt>
                <c:pt idx="14928">
                  <c:v>39.132849999999998</c:v>
                </c:pt>
                <c:pt idx="14929">
                  <c:v>39.135480000000001</c:v>
                </c:pt>
                <c:pt idx="14930">
                  <c:v>39.138100000000001</c:v>
                </c:pt>
                <c:pt idx="14931">
                  <c:v>39.140720000000002</c:v>
                </c:pt>
                <c:pt idx="14932">
                  <c:v>39.143340000000002</c:v>
                </c:pt>
                <c:pt idx="14933">
                  <c:v>39.145960000000002</c:v>
                </c:pt>
                <c:pt idx="14934">
                  <c:v>39.148589999999999</c:v>
                </c:pt>
                <c:pt idx="14935">
                  <c:v>39.151209999999999</c:v>
                </c:pt>
                <c:pt idx="14936">
                  <c:v>39.153829999999999</c:v>
                </c:pt>
                <c:pt idx="14937">
                  <c:v>39.15645</c:v>
                </c:pt>
                <c:pt idx="14938">
                  <c:v>39.15907</c:v>
                </c:pt>
                <c:pt idx="14939">
                  <c:v>39.16169</c:v>
                </c:pt>
                <c:pt idx="14940">
                  <c:v>39.16431</c:v>
                </c:pt>
                <c:pt idx="14941">
                  <c:v>39.166930000000001</c:v>
                </c:pt>
                <c:pt idx="14942">
                  <c:v>39.169559999999997</c:v>
                </c:pt>
                <c:pt idx="14943">
                  <c:v>39.172179999999997</c:v>
                </c:pt>
                <c:pt idx="14944">
                  <c:v>39.174799999999998</c:v>
                </c:pt>
                <c:pt idx="14945">
                  <c:v>39.177419999999998</c:v>
                </c:pt>
                <c:pt idx="14946">
                  <c:v>39.180039999999998</c:v>
                </c:pt>
                <c:pt idx="14947">
                  <c:v>39.182659999999998</c:v>
                </c:pt>
                <c:pt idx="14948">
                  <c:v>39.185279999999999</c:v>
                </c:pt>
                <c:pt idx="14949">
                  <c:v>39.187910000000002</c:v>
                </c:pt>
                <c:pt idx="14950">
                  <c:v>39.190530000000003</c:v>
                </c:pt>
                <c:pt idx="14951">
                  <c:v>39.193150000000003</c:v>
                </c:pt>
                <c:pt idx="14952">
                  <c:v>39.195770000000003</c:v>
                </c:pt>
                <c:pt idx="14953">
                  <c:v>39.198390000000003</c:v>
                </c:pt>
                <c:pt idx="14954">
                  <c:v>39.201009999999997</c:v>
                </c:pt>
                <c:pt idx="14955">
                  <c:v>39.20364</c:v>
                </c:pt>
                <c:pt idx="14956">
                  <c:v>39.20626</c:v>
                </c:pt>
                <c:pt idx="14957">
                  <c:v>39.208880000000001</c:v>
                </c:pt>
                <c:pt idx="14958">
                  <c:v>39.211500000000001</c:v>
                </c:pt>
                <c:pt idx="14959">
                  <c:v>39.214120000000001</c:v>
                </c:pt>
                <c:pt idx="14960">
                  <c:v>39.216740000000001</c:v>
                </c:pt>
                <c:pt idx="14961">
                  <c:v>39.219360000000002</c:v>
                </c:pt>
                <c:pt idx="14962">
                  <c:v>39.221980000000002</c:v>
                </c:pt>
                <c:pt idx="14963">
                  <c:v>39.224609999999998</c:v>
                </c:pt>
                <c:pt idx="14964">
                  <c:v>39.227229999999999</c:v>
                </c:pt>
                <c:pt idx="14965">
                  <c:v>39.229849999999999</c:v>
                </c:pt>
                <c:pt idx="14966">
                  <c:v>39.232469999999999</c:v>
                </c:pt>
                <c:pt idx="14967">
                  <c:v>39.23509</c:v>
                </c:pt>
                <c:pt idx="14968">
                  <c:v>39.23771</c:v>
                </c:pt>
                <c:pt idx="14969">
                  <c:v>39.24033</c:v>
                </c:pt>
                <c:pt idx="14970">
                  <c:v>39.242959999999997</c:v>
                </c:pt>
                <c:pt idx="14971">
                  <c:v>39.245579999999997</c:v>
                </c:pt>
                <c:pt idx="14972">
                  <c:v>39.248199999999997</c:v>
                </c:pt>
                <c:pt idx="14973">
                  <c:v>39.250819999999997</c:v>
                </c:pt>
                <c:pt idx="14974">
                  <c:v>39.253439999999998</c:v>
                </c:pt>
                <c:pt idx="14975">
                  <c:v>39.256070000000001</c:v>
                </c:pt>
                <c:pt idx="14976">
                  <c:v>39.258690000000001</c:v>
                </c:pt>
                <c:pt idx="14977">
                  <c:v>39.261310000000002</c:v>
                </c:pt>
                <c:pt idx="14978">
                  <c:v>39.263930000000002</c:v>
                </c:pt>
                <c:pt idx="14979">
                  <c:v>39.266550000000002</c:v>
                </c:pt>
                <c:pt idx="14980">
                  <c:v>39.269170000000003</c:v>
                </c:pt>
                <c:pt idx="14981">
                  <c:v>39.271790000000003</c:v>
                </c:pt>
                <c:pt idx="14982">
                  <c:v>39.274410000000003</c:v>
                </c:pt>
                <c:pt idx="14983">
                  <c:v>39.277030000000003</c:v>
                </c:pt>
                <c:pt idx="14984">
                  <c:v>39.27966</c:v>
                </c:pt>
                <c:pt idx="14985">
                  <c:v>39.28228</c:v>
                </c:pt>
                <c:pt idx="14986">
                  <c:v>39.2849</c:v>
                </c:pt>
                <c:pt idx="14987">
                  <c:v>39.287520000000001</c:v>
                </c:pt>
                <c:pt idx="14988">
                  <c:v>39.290140000000001</c:v>
                </c:pt>
                <c:pt idx="14989">
                  <c:v>39.292760000000001</c:v>
                </c:pt>
                <c:pt idx="14990">
                  <c:v>39.295389999999998</c:v>
                </c:pt>
                <c:pt idx="14991">
                  <c:v>39.298009999999998</c:v>
                </c:pt>
                <c:pt idx="14992">
                  <c:v>39.300629999999998</c:v>
                </c:pt>
                <c:pt idx="14993">
                  <c:v>39.303249999999998</c:v>
                </c:pt>
                <c:pt idx="14994">
                  <c:v>39.305869999999999</c:v>
                </c:pt>
                <c:pt idx="14995">
                  <c:v>39.308489999999999</c:v>
                </c:pt>
                <c:pt idx="14996">
                  <c:v>39.311120000000003</c:v>
                </c:pt>
                <c:pt idx="14997">
                  <c:v>39.313740000000003</c:v>
                </c:pt>
                <c:pt idx="14998">
                  <c:v>39.316360000000003</c:v>
                </c:pt>
                <c:pt idx="14999">
                  <c:v>39.318980000000003</c:v>
                </c:pt>
                <c:pt idx="15000">
                  <c:v>39.321599999999997</c:v>
                </c:pt>
                <c:pt idx="15001">
                  <c:v>39.324219999999997</c:v>
                </c:pt>
                <c:pt idx="15002">
                  <c:v>39.326839999999997</c:v>
                </c:pt>
                <c:pt idx="15003">
                  <c:v>39.329459999999997</c:v>
                </c:pt>
                <c:pt idx="15004">
                  <c:v>39.332079999999998</c:v>
                </c:pt>
                <c:pt idx="15005">
                  <c:v>39.334710000000001</c:v>
                </c:pt>
                <c:pt idx="15006">
                  <c:v>39.337330000000001</c:v>
                </c:pt>
                <c:pt idx="15007">
                  <c:v>39.339950000000002</c:v>
                </c:pt>
                <c:pt idx="15008">
                  <c:v>39.342570000000002</c:v>
                </c:pt>
                <c:pt idx="15009">
                  <c:v>39.345190000000002</c:v>
                </c:pt>
                <c:pt idx="15010">
                  <c:v>39.347810000000003</c:v>
                </c:pt>
                <c:pt idx="15011">
                  <c:v>39.350439999999999</c:v>
                </c:pt>
                <c:pt idx="15012">
                  <c:v>39.353059999999999</c:v>
                </c:pt>
                <c:pt idx="15013">
                  <c:v>39.35568</c:v>
                </c:pt>
                <c:pt idx="15014">
                  <c:v>39.3583</c:v>
                </c:pt>
                <c:pt idx="15015">
                  <c:v>39.36092</c:v>
                </c:pt>
                <c:pt idx="15016">
                  <c:v>39.36354</c:v>
                </c:pt>
                <c:pt idx="15017">
                  <c:v>39.366169999999997</c:v>
                </c:pt>
                <c:pt idx="15018">
                  <c:v>39.368789999999997</c:v>
                </c:pt>
                <c:pt idx="15019">
                  <c:v>39.371409999999997</c:v>
                </c:pt>
                <c:pt idx="15020">
                  <c:v>39.374029999999998</c:v>
                </c:pt>
                <c:pt idx="15021">
                  <c:v>39.376649999999998</c:v>
                </c:pt>
                <c:pt idx="15022">
                  <c:v>39.379269999999998</c:v>
                </c:pt>
                <c:pt idx="15023">
                  <c:v>39.381889999999999</c:v>
                </c:pt>
                <c:pt idx="15024">
                  <c:v>39.384509999999999</c:v>
                </c:pt>
                <c:pt idx="15025">
                  <c:v>39.387129999999999</c:v>
                </c:pt>
                <c:pt idx="15026">
                  <c:v>39.389760000000003</c:v>
                </c:pt>
                <c:pt idx="15027">
                  <c:v>39.392380000000003</c:v>
                </c:pt>
                <c:pt idx="15028">
                  <c:v>39.395000000000003</c:v>
                </c:pt>
                <c:pt idx="15029">
                  <c:v>39.397620000000003</c:v>
                </c:pt>
                <c:pt idx="15030">
                  <c:v>39.400239999999997</c:v>
                </c:pt>
                <c:pt idx="15031">
                  <c:v>39.402859999999997</c:v>
                </c:pt>
                <c:pt idx="15032">
                  <c:v>39.40549</c:v>
                </c:pt>
                <c:pt idx="15033">
                  <c:v>39.408110000000001</c:v>
                </c:pt>
                <c:pt idx="15034">
                  <c:v>39.410730000000001</c:v>
                </c:pt>
                <c:pt idx="15035">
                  <c:v>39.413350000000001</c:v>
                </c:pt>
                <c:pt idx="15036">
                  <c:v>39.415970000000002</c:v>
                </c:pt>
                <c:pt idx="15037">
                  <c:v>39.418590000000002</c:v>
                </c:pt>
                <c:pt idx="15038">
                  <c:v>39.421219999999998</c:v>
                </c:pt>
                <c:pt idx="15039">
                  <c:v>39.423839999999998</c:v>
                </c:pt>
                <c:pt idx="15040">
                  <c:v>39.426459999999999</c:v>
                </c:pt>
                <c:pt idx="15041">
                  <c:v>39.429079999999999</c:v>
                </c:pt>
                <c:pt idx="15042">
                  <c:v>39.431699999999999</c:v>
                </c:pt>
                <c:pt idx="15043">
                  <c:v>39.43432</c:v>
                </c:pt>
                <c:pt idx="15044">
                  <c:v>39.43694</c:v>
                </c:pt>
                <c:pt idx="15045">
                  <c:v>39.43956</c:v>
                </c:pt>
                <c:pt idx="15046">
                  <c:v>39.44218</c:v>
                </c:pt>
                <c:pt idx="15047">
                  <c:v>39.444809999999997</c:v>
                </c:pt>
                <c:pt idx="15048">
                  <c:v>39.447429999999997</c:v>
                </c:pt>
                <c:pt idx="15049">
                  <c:v>39.450049999999997</c:v>
                </c:pt>
                <c:pt idx="15050">
                  <c:v>39.452669999999998</c:v>
                </c:pt>
                <c:pt idx="15051">
                  <c:v>39.455289999999998</c:v>
                </c:pt>
                <c:pt idx="15052">
                  <c:v>39.457920000000001</c:v>
                </c:pt>
                <c:pt idx="15053">
                  <c:v>39.460540000000002</c:v>
                </c:pt>
                <c:pt idx="15054">
                  <c:v>39.463160000000002</c:v>
                </c:pt>
                <c:pt idx="15055">
                  <c:v>39.465780000000002</c:v>
                </c:pt>
                <c:pt idx="15056">
                  <c:v>39.468400000000003</c:v>
                </c:pt>
                <c:pt idx="15057">
                  <c:v>39.471020000000003</c:v>
                </c:pt>
                <c:pt idx="15058">
                  <c:v>39.473640000000003</c:v>
                </c:pt>
                <c:pt idx="15059">
                  <c:v>39.476260000000003</c:v>
                </c:pt>
                <c:pt idx="15060">
                  <c:v>39.47889</c:v>
                </c:pt>
                <c:pt idx="15061">
                  <c:v>39.48151</c:v>
                </c:pt>
                <c:pt idx="15062">
                  <c:v>39.48413</c:v>
                </c:pt>
                <c:pt idx="15063">
                  <c:v>39.486750000000001</c:v>
                </c:pt>
                <c:pt idx="15064">
                  <c:v>39.489370000000001</c:v>
                </c:pt>
                <c:pt idx="15065">
                  <c:v>39.491990000000001</c:v>
                </c:pt>
                <c:pt idx="15066">
                  <c:v>39.494610000000002</c:v>
                </c:pt>
                <c:pt idx="15067">
                  <c:v>39.497230000000002</c:v>
                </c:pt>
                <c:pt idx="15068">
                  <c:v>39.499859999999998</c:v>
                </c:pt>
                <c:pt idx="15069">
                  <c:v>39.502479999999998</c:v>
                </c:pt>
                <c:pt idx="15070">
                  <c:v>39.505099999999999</c:v>
                </c:pt>
                <c:pt idx="15071">
                  <c:v>39.507719999999999</c:v>
                </c:pt>
                <c:pt idx="15072">
                  <c:v>39.510339999999999</c:v>
                </c:pt>
                <c:pt idx="15073">
                  <c:v>39.512970000000003</c:v>
                </c:pt>
                <c:pt idx="15074">
                  <c:v>39.515590000000003</c:v>
                </c:pt>
                <c:pt idx="15075">
                  <c:v>39.518210000000003</c:v>
                </c:pt>
                <c:pt idx="15076">
                  <c:v>39.520829999999997</c:v>
                </c:pt>
                <c:pt idx="15077">
                  <c:v>39.523449999999997</c:v>
                </c:pt>
                <c:pt idx="15078">
                  <c:v>39.526069999999997</c:v>
                </c:pt>
                <c:pt idx="15079">
                  <c:v>39.528689999999997</c:v>
                </c:pt>
                <c:pt idx="15080">
                  <c:v>39.531309999999998</c:v>
                </c:pt>
                <c:pt idx="15081">
                  <c:v>39.533940000000001</c:v>
                </c:pt>
                <c:pt idx="15082">
                  <c:v>39.536560000000001</c:v>
                </c:pt>
                <c:pt idx="15083">
                  <c:v>39.539180000000002</c:v>
                </c:pt>
                <c:pt idx="15084">
                  <c:v>39.541800000000002</c:v>
                </c:pt>
                <c:pt idx="15085">
                  <c:v>39.544420000000002</c:v>
                </c:pt>
                <c:pt idx="15086">
                  <c:v>39.547040000000003</c:v>
                </c:pt>
                <c:pt idx="15087">
                  <c:v>39.549660000000003</c:v>
                </c:pt>
                <c:pt idx="15088">
                  <c:v>39.552289999999999</c:v>
                </c:pt>
                <c:pt idx="15089">
                  <c:v>39.55491</c:v>
                </c:pt>
                <c:pt idx="15090">
                  <c:v>39.55753</c:v>
                </c:pt>
                <c:pt idx="15091">
                  <c:v>39.56015</c:v>
                </c:pt>
                <c:pt idx="15092">
                  <c:v>39.56277</c:v>
                </c:pt>
                <c:pt idx="15093">
                  <c:v>39.565399999999997</c:v>
                </c:pt>
                <c:pt idx="15094">
                  <c:v>39.568019999999997</c:v>
                </c:pt>
                <c:pt idx="15095">
                  <c:v>39.570639999999997</c:v>
                </c:pt>
                <c:pt idx="15096">
                  <c:v>39.573259999999998</c:v>
                </c:pt>
                <c:pt idx="15097">
                  <c:v>39.575879999999998</c:v>
                </c:pt>
                <c:pt idx="15098">
                  <c:v>39.578499999999998</c:v>
                </c:pt>
                <c:pt idx="15099">
                  <c:v>39.581119999999999</c:v>
                </c:pt>
                <c:pt idx="15100">
                  <c:v>39.583739999999999</c:v>
                </c:pt>
                <c:pt idx="15101">
                  <c:v>39.586359999999999</c:v>
                </c:pt>
                <c:pt idx="15102">
                  <c:v>39.588990000000003</c:v>
                </c:pt>
                <c:pt idx="15103">
                  <c:v>39.591610000000003</c:v>
                </c:pt>
                <c:pt idx="15104">
                  <c:v>39.594230000000003</c:v>
                </c:pt>
                <c:pt idx="15105">
                  <c:v>39.596850000000003</c:v>
                </c:pt>
                <c:pt idx="15106">
                  <c:v>39.599469999999997</c:v>
                </c:pt>
                <c:pt idx="15107">
                  <c:v>39.602089999999997</c:v>
                </c:pt>
                <c:pt idx="15108">
                  <c:v>39.604709999999997</c:v>
                </c:pt>
                <c:pt idx="15109">
                  <c:v>39.607340000000001</c:v>
                </c:pt>
                <c:pt idx="15110">
                  <c:v>39.609960000000001</c:v>
                </c:pt>
                <c:pt idx="15111">
                  <c:v>39.612580000000001</c:v>
                </c:pt>
                <c:pt idx="15112">
                  <c:v>39.615200000000002</c:v>
                </c:pt>
                <c:pt idx="15113">
                  <c:v>39.617820000000002</c:v>
                </c:pt>
                <c:pt idx="15114">
                  <c:v>39.620449999999998</c:v>
                </c:pt>
                <c:pt idx="15115">
                  <c:v>39.623069999999998</c:v>
                </c:pt>
                <c:pt idx="15116">
                  <c:v>39.625689999999999</c:v>
                </c:pt>
                <c:pt idx="15117">
                  <c:v>39.628309999999999</c:v>
                </c:pt>
                <c:pt idx="15118">
                  <c:v>39.630929999999999</c:v>
                </c:pt>
                <c:pt idx="15119">
                  <c:v>39.63355</c:v>
                </c:pt>
                <c:pt idx="15120">
                  <c:v>39.63617</c:v>
                </c:pt>
                <c:pt idx="15121">
                  <c:v>39.63879</c:v>
                </c:pt>
                <c:pt idx="15122">
                  <c:v>39.64141</c:v>
                </c:pt>
                <c:pt idx="15123">
                  <c:v>39.644039999999997</c:v>
                </c:pt>
                <c:pt idx="15124">
                  <c:v>39.646659999999997</c:v>
                </c:pt>
                <c:pt idx="15125">
                  <c:v>39.649279999999997</c:v>
                </c:pt>
                <c:pt idx="15126">
                  <c:v>39.651899999999998</c:v>
                </c:pt>
                <c:pt idx="15127">
                  <c:v>39.654519999999998</c:v>
                </c:pt>
                <c:pt idx="15128">
                  <c:v>39.657139999999998</c:v>
                </c:pt>
                <c:pt idx="15129">
                  <c:v>39.659770000000002</c:v>
                </c:pt>
                <c:pt idx="15130">
                  <c:v>39.662390000000002</c:v>
                </c:pt>
                <c:pt idx="15131">
                  <c:v>39.665010000000002</c:v>
                </c:pt>
                <c:pt idx="15132">
                  <c:v>39.667630000000003</c:v>
                </c:pt>
                <c:pt idx="15133">
                  <c:v>39.670250000000003</c:v>
                </c:pt>
                <c:pt idx="15134">
                  <c:v>39.672870000000003</c:v>
                </c:pt>
                <c:pt idx="15135">
                  <c:v>39.6755</c:v>
                </c:pt>
                <c:pt idx="15136">
                  <c:v>39.67812</c:v>
                </c:pt>
                <c:pt idx="15137">
                  <c:v>39.68074</c:v>
                </c:pt>
                <c:pt idx="15138">
                  <c:v>39.68336</c:v>
                </c:pt>
                <c:pt idx="15139">
                  <c:v>39.685980000000001</c:v>
                </c:pt>
                <c:pt idx="15140">
                  <c:v>39.688600000000001</c:v>
                </c:pt>
                <c:pt idx="15141">
                  <c:v>39.691220000000001</c:v>
                </c:pt>
                <c:pt idx="15142">
                  <c:v>39.693840000000002</c:v>
                </c:pt>
                <c:pt idx="15143">
                  <c:v>39.696460000000002</c:v>
                </c:pt>
                <c:pt idx="15144">
                  <c:v>39.699089999999998</c:v>
                </c:pt>
                <c:pt idx="15145">
                  <c:v>39.701709999999999</c:v>
                </c:pt>
                <c:pt idx="15146">
                  <c:v>39.704329999999999</c:v>
                </c:pt>
                <c:pt idx="15147">
                  <c:v>39.706949999999999</c:v>
                </c:pt>
                <c:pt idx="15148">
                  <c:v>39.709569999999999</c:v>
                </c:pt>
                <c:pt idx="15149">
                  <c:v>39.71219</c:v>
                </c:pt>
                <c:pt idx="15150">
                  <c:v>39.714820000000003</c:v>
                </c:pt>
                <c:pt idx="15151">
                  <c:v>39.717440000000003</c:v>
                </c:pt>
                <c:pt idx="15152">
                  <c:v>39.720059999999997</c:v>
                </c:pt>
                <c:pt idx="15153">
                  <c:v>39.722679999999997</c:v>
                </c:pt>
                <c:pt idx="15154">
                  <c:v>39.725299999999997</c:v>
                </c:pt>
                <c:pt idx="15155">
                  <c:v>39.727919999999997</c:v>
                </c:pt>
                <c:pt idx="15156">
                  <c:v>39.730550000000001</c:v>
                </c:pt>
                <c:pt idx="15157">
                  <c:v>39.733170000000001</c:v>
                </c:pt>
                <c:pt idx="15158">
                  <c:v>39.735790000000001</c:v>
                </c:pt>
                <c:pt idx="15159">
                  <c:v>39.738410000000002</c:v>
                </c:pt>
                <c:pt idx="15160">
                  <c:v>39.741030000000002</c:v>
                </c:pt>
                <c:pt idx="15161">
                  <c:v>39.743650000000002</c:v>
                </c:pt>
                <c:pt idx="15162">
                  <c:v>39.746270000000003</c:v>
                </c:pt>
                <c:pt idx="15163">
                  <c:v>39.748890000000003</c:v>
                </c:pt>
                <c:pt idx="15164">
                  <c:v>39.751510000000003</c:v>
                </c:pt>
                <c:pt idx="15165">
                  <c:v>39.75414</c:v>
                </c:pt>
                <c:pt idx="15166">
                  <c:v>39.75676</c:v>
                </c:pt>
                <c:pt idx="15167">
                  <c:v>39.75938</c:v>
                </c:pt>
                <c:pt idx="15168">
                  <c:v>39.762</c:v>
                </c:pt>
                <c:pt idx="15169">
                  <c:v>39.764620000000001</c:v>
                </c:pt>
                <c:pt idx="15170">
                  <c:v>39.767249999999997</c:v>
                </c:pt>
                <c:pt idx="15171">
                  <c:v>39.769869999999997</c:v>
                </c:pt>
                <c:pt idx="15172">
                  <c:v>39.772489999999998</c:v>
                </c:pt>
                <c:pt idx="15173">
                  <c:v>39.775109999999998</c:v>
                </c:pt>
                <c:pt idx="15174">
                  <c:v>39.777729999999998</c:v>
                </c:pt>
                <c:pt idx="15175">
                  <c:v>39.780349999999999</c:v>
                </c:pt>
                <c:pt idx="15176">
                  <c:v>39.782969999999999</c:v>
                </c:pt>
                <c:pt idx="15177">
                  <c:v>39.785589999999999</c:v>
                </c:pt>
                <c:pt idx="15178">
                  <c:v>39.788220000000003</c:v>
                </c:pt>
                <c:pt idx="15179">
                  <c:v>39.790840000000003</c:v>
                </c:pt>
                <c:pt idx="15180">
                  <c:v>39.793460000000003</c:v>
                </c:pt>
                <c:pt idx="15181">
                  <c:v>39.796080000000003</c:v>
                </c:pt>
                <c:pt idx="15182">
                  <c:v>39.798699999999997</c:v>
                </c:pt>
                <c:pt idx="15183">
                  <c:v>39.801319999999997</c:v>
                </c:pt>
                <c:pt idx="15184">
                  <c:v>39.803939999999997</c:v>
                </c:pt>
                <c:pt idx="15185">
                  <c:v>39.806559999999998</c:v>
                </c:pt>
                <c:pt idx="15186">
                  <c:v>39.809190000000001</c:v>
                </c:pt>
                <c:pt idx="15187">
                  <c:v>39.811810000000001</c:v>
                </c:pt>
                <c:pt idx="15188">
                  <c:v>39.814430000000002</c:v>
                </c:pt>
                <c:pt idx="15189">
                  <c:v>39.817050000000002</c:v>
                </c:pt>
                <c:pt idx="15190">
                  <c:v>39.819670000000002</c:v>
                </c:pt>
                <c:pt idx="15191">
                  <c:v>39.822299999999998</c:v>
                </c:pt>
                <c:pt idx="15192">
                  <c:v>39.824919999999999</c:v>
                </c:pt>
                <c:pt idx="15193">
                  <c:v>39.827539999999999</c:v>
                </c:pt>
                <c:pt idx="15194">
                  <c:v>39.830159999999999</c:v>
                </c:pt>
                <c:pt idx="15195">
                  <c:v>39.83278</c:v>
                </c:pt>
                <c:pt idx="15196">
                  <c:v>39.8354</c:v>
                </c:pt>
                <c:pt idx="15197">
                  <c:v>39.83802</c:v>
                </c:pt>
                <c:pt idx="15198">
                  <c:v>39.84064</c:v>
                </c:pt>
                <c:pt idx="15199">
                  <c:v>39.843269999999997</c:v>
                </c:pt>
                <c:pt idx="15200">
                  <c:v>39.845889999999997</c:v>
                </c:pt>
                <c:pt idx="15201">
                  <c:v>39.848509999999997</c:v>
                </c:pt>
                <c:pt idx="15202">
                  <c:v>39.851129999999998</c:v>
                </c:pt>
                <c:pt idx="15203">
                  <c:v>39.853749999999998</c:v>
                </c:pt>
                <c:pt idx="15204">
                  <c:v>39.856369999999998</c:v>
                </c:pt>
                <c:pt idx="15205">
                  <c:v>39.858989999999999</c:v>
                </c:pt>
                <c:pt idx="15206">
                  <c:v>39.861620000000002</c:v>
                </c:pt>
                <c:pt idx="15207">
                  <c:v>39.864240000000002</c:v>
                </c:pt>
                <c:pt idx="15208">
                  <c:v>39.866860000000003</c:v>
                </c:pt>
                <c:pt idx="15209">
                  <c:v>39.869480000000003</c:v>
                </c:pt>
                <c:pt idx="15210">
                  <c:v>39.872100000000003</c:v>
                </c:pt>
                <c:pt idx="15211">
                  <c:v>39.87473</c:v>
                </c:pt>
                <c:pt idx="15212">
                  <c:v>39.87735</c:v>
                </c:pt>
                <c:pt idx="15213">
                  <c:v>39.87997</c:v>
                </c:pt>
                <c:pt idx="15214">
                  <c:v>39.88259</c:v>
                </c:pt>
                <c:pt idx="15215">
                  <c:v>39.885210000000001</c:v>
                </c:pt>
                <c:pt idx="15216">
                  <c:v>39.887830000000001</c:v>
                </c:pt>
                <c:pt idx="15217">
                  <c:v>39.890450000000001</c:v>
                </c:pt>
                <c:pt idx="15218">
                  <c:v>39.893070000000002</c:v>
                </c:pt>
                <c:pt idx="15219">
                  <c:v>39.895690000000002</c:v>
                </c:pt>
                <c:pt idx="15220">
                  <c:v>39.898319999999998</c:v>
                </c:pt>
                <c:pt idx="15221">
                  <c:v>39.900939999999999</c:v>
                </c:pt>
                <c:pt idx="15222">
                  <c:v>39.903559999999999</c:v>
                </c:pt>
                <c:pt idx="15223">
                  <c:v>39.906179999999999</c:v>
                </c:pt>
                <c:pt idx="15224">
                  <c:v>39.908799999999999</c:v>
                </c:pt>
                <c:pt idx="15225">
                  <c:v>39.91142</c:v>
                </c:pt>
                <c:pt idx="15226">
                  <c:v>39.91404</c:v>
                </c:pt>
                <c:pt idx="15227">
                  <c:v>39.916670000000003</c:v>
                </c:pt>
                <c:pt idx="15228">
                  <c:v>39.919289999999997</c:v>
                </c:pt>
                <c:pt idx="15229">
                  <c:v>39.921909999999997</c:v>
                </c:pt>
                <c:pt idx="15230">
                  <c:v>39.924529999999997</c:v>
                </c:pt>
                <c:pt idx="15231">
                  <c:v>39.927149999999997</c:v>
                </c:pt>
                <c:pt idx="15232">
                  <c:v>39.929780000000001</c:v>
                </c:pt>
                <c:pt idx="15233">
                  <c:v>39.932400000000001</c:v>
                </c:pt>
                <c:pt idx="15234">
                  <c:v>39.935020000000002</c:v>
                </c:pt>
                <c:pt idx="15235">
                  <c:v>39.937640000000002</c:v>
                </c:pt>
                <c:pt idx="15236">
                  <c:v>39.940260000000002</c:v>
                </c:pt>
                <c:pt idx="15237">
                  <c:v>39.942880000000002</c:v>
                </c:pt>
                <c:pt idx="15238">
                  <c:v>39.945500000000003</c:v>
                </c:pt>
                <c:pt idx="15239">
                  <c:v>39.948120000000003</c:v>
                </c:pt>
                <c:pt idx="15240">
                  <c:v>39.950740000000003</c:v>
                </c:pt>
                <c:pt idx="15241">
                  <c:v>39.95337</c:v>
                </c:pt>
                <c:pt idx="15242">
                  <c:v>39.95599</c:v>
                </c:pt>
                <c:pt idx="15243">
                  <c:v>39.95861</c:v>
                </c:pt>
                <c:pt idx="15244">
                  <c:v>39.96123</c:v>
                </c:pt>
                <c:pt idx="15245">
                  <c:v>39.963850000000001</c:v>
                </c:pt>
                <c:pt idx="15246">
                  <c:v>39.966470000000001</c:v>
                </c:pt>
                <c:pt idx="15247">
                  <c:v>39.969099999999997</c:v>
                </c:pt>
                <c:pt idx="15248">
                  <c:v>39.971719999999998</c:v>
                </c:pt>
                <c:pt idx="15249">
                  <c:v>39.974339999999998</c:v>
                </c:pt>
                <c:pt idx="15250">
                  <c:v>39.976959999999998</c:v>
                </c:pt>
                <c:pt idx="15251">
                  <c:v>39.979579999999999</c:v>
                </c:pt>
                <c:pt idx="15252">
                  <c:v>39.982199999999999</c:v>
                </c:pt>
                <c:pt idx="15253">
                  <c:v>39.984830000000002</c:v>
                </c:pt>
                <c:pt idx="15254">
                  <c:v>39.987450000000003</c:v>
                </c:pt>
                <c:pt idx="15255">
                  <c:v>39.990070000000003</c:v>
                </c:pt>
                <c:pt idx="15256">
                  <c:v>39.992690000000003</c:v>
                </c:pt>
                <c:pt idx="15257">
                  <c:v>39.995310000000003</c:v>
                </c:pt>
                <c:pt idx="15258">
                  <c:v>39.997929999999997</c:v>
                </c:pt>
                <c:pt idx="15259">
                  <c:v>40.000549999999997</c:v>
                </c:pt>
                <c:pt idx="15260">
                  <c:v>40.003169999999997</c:v>
                </c:pt>
                <c:pt idx="15261">
                  <c:v>40.005789999999998</c:v>
                </c:pt>
                <c:pt idx="15262">
                  <c:v>40.008420000000001</c:v>
                </c:pt>
                <c:pt idx="15263">
                  <c:v>40.011040000000001</c:v>
                </c:pt>
                <c:pt idx="15264">
                  <c:v>40.013660000000002</c:v>
                </c:pt>
                <c:pt idx="15265">
                  <c:v>40.016280000000002</c:v>
                </c:pt>
                <c:pt idx="15266">
                  <c:v>40.018900000000002</c:v>
                </c:pt>
                <c:pt idx="15267">
                  <c:v>40.021520000000002</c:v>
                </c:pt>
                <c:pt idx="15268">
                  <c:v>40.024149999999999</c:v>
                </c:pt>
                <c:pt idx="15269">
                  <c:v>40.026769999999999</c:v>
                </c:pt>
                <c:pt idx="15270">
                  <c:v>40.029389999999999</c:v>
                </c:pt>
                <c:pt idx="15271">
                  <c:v>40.03201</c:v>
                </c:pt>
                <c:pt idx="15272">
                  <c:v>40.03463</c:v>
                </c:pt>
                <c:pt idx="15273">
                  <c:v>40.03725</c:v>
                </c:pt>
                <c:pt idx="15274">
                  <c:v>40.039879999999997</c:v>
                </c:pt>
                <c:pt idx="15275">
                  <c:v>40.042499999999997</c:v>
                </c:pt>
                <c:pt idx="15276">
                  <c:v>40.045119999999997</c:v>
                </c:pt>
                <c:pt idx="15277">
                  <c:v>40.047739999999997</c:v>
                </c:pt>
                <c:pt idx="15278">
                  <c:v>40.050359999999998</c:v>
                </c:pt>
                <c:pt idx="15279">
                  <c:v>40.052979999999998</c:v>
                </c:pt>
                <c:pt idx="15280">
                  <c:v>40.055599999999998</c:v>
                </c:pt>
                <c:pt idx="15281">
                  <c:v>40.058219999999999</c:v>
                </c:pt>
                <c:pt idx="15282">
                  <c:v>40.060839999999999</c:v>
                </c:pt>
                <c:pt idx="15283">
                  <c:v>40.063470000000002</c:v>
                </c:pt>
                <c:pt idx="15284">
                  <c:v>40.066090000000003</c:v>
                </c:pt>
                <c:pt idx="15285">
                  <c:v>40.068710000000003</c:v>
                </c:pt>
                <c:pt idx="15286">
                  <c:v>40.071330000000003</c:v>
                </c:pt>
                <c:pt idx="15287">
                  <c:v>40.073950000000004</c:v>
                </c:pt>
                <c:pt idx="15288">
                  <c:v>40.07658</c:v>
                </c:pt>
                <c:pt idx="15289">
                  <c:v>40.0792</c:v>
                </c:pt>
                <c:pt idx="15290">
                  <c:v>40.08182</c:v>
                </c:pt>
                <c:pt idx="15291">
                  <c:v>40.084440000000001</c:v>
                </c:pt>
                <c:pt idx="15292">
                  <c:v>40.087060000000001</c:v>
                </c:pt>
                <c:pt idx="15293">
                  <c:v>40.089680000000001</c:v>
                </c:pt>
                <c:pt idx="15294">
                  <c:v>40.092300000000002</c:v>
                </c:pt>
                <c:pt idx="15295">
                  <c:v>40.094920000000002</c:v>
                </c:pt>
                <c:pt idx="15296">
                  <c:v>40.097549999999998</c:v>
                </c:pt>
                <c:pt idx="15297">
                  <c:v>40.100169999999999</c:v>
                </c:pt>
                <c:pt idx="15298">
                  <c:v>40.102789999999999</c:v>
                </c:pt>
                <c:pt idx="15299">
                  <c:v>40.105409999999999</c:v>
                </c:pt>
                <c:pt idx="15300">
                  <c:v>40.108029999999999</c:v>
                </c:pt>
                <c:pt idx="15301">
                  <c:v>40.11065</c:v>
                </c:pt>
                <c:pt idx="15302">
                  <c:v>40.11327</c:v>
                </c:pt>
                <c:pt idx="15303">
                  <c:v>40.11589</c:v>
                </c:pt>
                <c:pt idx="15304">
                  <c:v>40.118519999999997</c:v>
                </c:pt>
                <c:pt idx="15305">
                  <c:v>40.121139999999997</c:v>
                </c:pt>
                <c:pt idx="15306">
                  <c:v>40.123759999999997</c:v>
                </c:pt>
                <c:pt idx="15307">
                  <c:v>40.126379999999997</c:v>
                </c:pt>
                <c:pt idx="15308">
                  <c:v>40.128999999999998</c:v>
                </c:pt>
                <c:pt idx="15309">
                  <c:v>40.131630000000001</c:v>
                </c:pt>
                <c:pt idx="15310">
                  <c:v>40.134250000000002</c:v>
                </c:pt>
                <c:pt idx="15311">
                  <c:v>40.136870000000002</c:v>
                </c:pt>
                <c:pt idx="15312">
                  <c:v>40.139490000000002</c:v>
                </c:pt>
                <c:pt idx="15313">
                  <c:v>40.142110000000002</c:v>
                </c:pt>
                <c:pt idx="15314">
                  <c:v>40.144730000000003</c:v>
                </c:pt>
                <c:pt idx="15315">
                  <c:v>40.147350000000003</c:v>
                </c:pt>
                <c:pt idx="15316">
                  <c:v>40.149970000000003</c:v>
                </c:pt>
                <c:pt idx="15317">
                  <c:v>40.1526</c:v>
                </c:pt>
                <c:pt idx="15318">
                  <c:v>40.15522</c:v>
                </c:pt>
                <c:pt idx="15319">
                  <c:v>40.15784</c:v>
                </c:pt>
                <c:pt idx="15320">
                  <c:v>40.16046</c:v>
                </c:pt>
                <c:pt idx="15321">
                  <c:v>40.163080000000001</c:v>
                </c:pt>
                <c:pt idx="15322">
                  <c:v>40.165700000000001</c:v>
                </c:pt>
                <c:pt idx="15323">
                  <c:v>40.168320000000001</c:v>
                </c:pt>
                <c:pt idx="15324">
                  <c:v>40.170949999999998</c:v>
                </c:pt>
                <c:pt idx="15325">
                  <c:v>40.173569999999998</c:v>
                </c:pt>
                <c:pt idx="15326">
                  <c:v>40.176189999999998</c:v>
                </c:pt>
                <c:pt idx="15327">
                  <c:v>40.178809999999999</c:v>
                </c:pt>
                <c:pt idx="15328">
                  <c:v>40.181429999999999</c:v>
                </c:pt>
                <c:pt idx="15329">
                  <c:v>40.184060000000002</c:v>
                </c:pt>
                <c:pt idx="15330">
                  <c:v>40.186680000000003</c:v>
                </c:pt>
                <c:pt idx="15331">
                  <c:v>40.189300000000003</c:v>
                </c:pt>
                <c:pt idx="15332">
                  <c:v>40.191920000000003</c:v>
                </c:pt>
                <c:pt idx="15333">
                  <c:v>40.194540000000003</c:v>
                </c:pt>
                <c:pt idx="15334">
                  <c:v>40.197159999999997</c:v>
                </c:pt>
                <c:pt idx="15335">
                  <c:v>40.199779999999997</c:v>
                </c:pt>
                <c:pt idx="15336">
                  <c:v>40.202399999999997</c:v>
                </c:pt>
                <c:pt idx="15337">
                  <c:v>40.205019999999998</c:v>
                </c:pt>
                <c:pt idx="15338">
                  <c:v>40.207650000000001</c:v>
                </c:pt>
                <c:pt idx="15339">
                  <c:v>40.210270000000001</c:v>
                </c:pt>
                <c:pt idx="15340">
                  <c:v>40.212890000000002</c:v>
                </c:pt>
                <c:pt idx="15341">
                  <c:v>40.215510000000002</c:v>
                </c:pt>
                <c:pt idx="15342">
                  <c:v>40.218130000000002</c:v>
                </c:pt>
                <c:pt idx="15343">
                  <c:v>40.220750000000002</c:v>
                </c:pt>
                <c:pt idx="15344">
                  <c:v>40.223370000000003</c:v>
                </c:pt>
                <c:pt idx="15345">
                  <c:v>40.225999999999999</c:v>
                </c:pt>
                <c:pt idx="15346">
                  <c:v>40.228619999999999</c:v>
                </c:pt>
                <c:pt idx="15347">
                  <c:v>40.23124</c:v>
                </c:pt>
                <c:pt idx="15348">
                  <c:v>40.23386</c:v>
                </c:pt>
                <c:pt idx="15349">
                  <c:v>40.23648</c:v>
                </c:pt>
                <c:pt idx="15350">
                  <c:v>40.239109999999997</c:v>
                </c:pt>
                <c:pt idx="15351">
                  <c:v>40.241729999999997</c:v>
                </c:pt>
                <c:pt idx="15352">
                  <c:v>40.244349999999997</c:v>
                </c:pt>
                <c:pt idx="15353">
                  <c:v>40.246969999999997</c:v>
                </c:pt>
                <c:pt idx="15354">
                  <c:v>40.249589999999998</c:v>
                </c:pt>
                <c:pt idx="15355">
                  <c:v>40.252209999999998</c:v>
                </c:pt>
                <c:pt idx="15356">
                  <c:v>40.254829999999998</c:v>
                </c:pt>
                <c:pt idx="15357">
                  <c:v>40.257449999999999</c:v>
                </c:pt>
                <c:pt idx="15358">
                  <c:v>40.260069999999999</c:v>
                </c:pt>
                <c:pt idx="15359">
                  <c:v>40.262700000000002</c:v>
                </c:pt>
                <c:pt idx="15360">
                  <c:v>40.265320000000003</c:v>
                </c:pt>
                <c:pt idx="15361">
                  <c:v>40.267940000000003</c:v>
                </c:pt>
                <c:pt idx="15362">
                  <c:v>40.270560000000003</c:v>
                </c:pt>
                <c:pt idx="15363">
                  <c:v>40.273180000000004</c:v>
                </c:pt>
                <c:pt idx="15364">
                  <c:v>40.275799999999997</c:v>
                </c:pt>
                <c:pt idx="15365">
                  <c:v>40.27843</c:v>
                </c:pt>
                <c:pt idx="15366">
                  <c:v>40.28105</c:v>
                </c:pt>
                <c:pt idx="15367">
                  <c:v>40.283670000000001</c:v>
                </c:pt>
                <c:pt idx="15368">
                  <c:v>40.286290000000001</c:v>
                </c:pt>
                <c:pt idx="15369">
                  <c:v>40.288910000000001</c:v>
                </c:pt>
                <c:pt idx="15370">
                  <c:v>40.291530000000002</c:v>
                </c:pt>
                <c:pt idx="15371">
                  <c:v>40.294159999999998</c:v>
                </c:pt>
                <c:pt idx="15372">
                  <c:v>40.296779999999998</c:v>
                </c:pt>
                <c:pt idx="15373">
                  <c:v>40.299399999999999</c:v>
                </c:pt>
                <c:pt idx="15374">
                  <c:v>40.302019999999999</c:v>
                </c:pt>
                <c:pt idx="15375">
                  <c:v>40.304639999999999</c:v>
                </c:pt>
                <c:pt idx="15376">
                  <c:v>40.307259999999999</c:v>
                </c:pt>
                <c:pt idx="15377">
                  <c:v>40.30988</c:v>
                </c:pt>
                <c:pt idx="15378">
                  <c:v>40.3125</c:v>
                </c:pt>
                <c:pt idx="15379">
                  <c:v>40.31512</c:v>
                </c:pt>
                <c:pt idx="15380">
                  <c:v>40.317749999999997</c:v>
                </c:pt>
                <c:pt idx="15381">
                  <c:v>40.320369999999997</c:v>
                </c:pt>
                <c:pt idx="15382">
                  <c:v>40.322989999999997</c:v>
                </c:pt>
                <c:pt idx="15383">
                  <c:v>40.325609999999998</c:v>
                </c:pt>
                <c:pt idx="15384">
                  <c:v>40.328229999999998</c:v>
                </c:pt>
                <c:pt idx="15385">
                  <c:v>40.330849999999998</c:v>
                </c:pt>
                <c:pt idx="15386">
                  <c:v>40.333480000000002</c:v>
                </c:pt>
                <c:pt idx="15387">
                  <c:v>40.336100000000002</c:v>
                </c:pt>
                <c:pt idx="15388">
                  <c:v>40.338720000000002</c:v>
                </c:pt>
                <c:pt idx="15389">
                  <c:v>40.341340000000002</c:v>
                </c:pt>
                <c:pt idx="15390">
                  <c:v>40.343960000000003</c:v>
                </c:pt>
                <c:pt idx="15391">
                  <c:v>40.346580000000003</c:v>
                </c:pt>
                <c:pt idx="15392">
                  <c:v>40.349209999999999</c:v>
                </c:pt>
                <c:pt idx="15393">
                  <c:v>40.35183</c:v>
                </c:pt>
                <c:pt idx="15394">
                  <c:v>40.35445</c:v>
                </c:pt>
                <c:pt idx="15395">
                  <c:v>40.35707</c:v>
                </c:pt>
                <c:pt idx="15396">
                  <c:v>40.359690000000001</c:v>
                </c:pt>
                <c:pt idx="15397">
                  <c:v>40.362310000000001</c:v>
                </c:pt>
                <c:pt idx="15398">
                  <c:v>40.364930000000001</c:v>
                </c:pt>
                <c:pt idx="15399">
                  <c:v>40.367550000000001</c:v>
                </c:pt>
                <c:pt idx="15400">
                  <c:v>40.370170000000002</c:v>
                </c:pt>
                <c:pt idx="15401">
                  <c:v>40.372799999999998</c:v>
                </c:pt>
                <c:pt idx="15402">
                  <c:v>40.375419999999998</c:v>
                </c:pt>
                <c:pt idx="15403">
                  <c:v>40.378039999999999</c:v>
                </c:pt>
                <c:pt idx="15404">
                  <c:v>40.380659999999999</c:v>
                </c:pt>
                <c:pt idx="15405">
                  <c:v>40.383279999999999</c:v>
                </c:pt>
                <c:pt idx="15406">
                  <c:v>40.385910000000003</c:v>
                </c:pt>
                <c:pt idx="15407">
                  <c:v>40.388530000000003</c:v>
                </c:pt>
                <c:pt idx="15408">
                  <c:v>40.391150000000003</c:v>
                </c:pt>
                <c:pt idx="15409">
                  <c:v>40.393770000000004</c:v>
                </c:pt>
                <c:pt idx="15410">
                  <c:v>40.396389999999997</c:v>
                </c:pt>
                <c:pt idx="15411">
                  <c:v>40.399009999999997</c:v>
                </c:pt>
                <c:pt idx="15412">
                  <c:v>40.401629999999997</c:v>
                </c:pt>
                <c:pt idx="15413">
                  <c:v>40.404249999999998</c:v>
                </c:pt>
                <c:pt idx="15414">
                  <c:v>40.406880000000001</c:v>
                </c:pt>
                <c:pt idx="15415">
                  <c:v>40.409500000000001</c:v>
                </c:pt>
                <c:pt idx="15416">
                  <c:v>40.412120000000002</c:v>
                </c:pt>
                <c:pt idx="15417">
                  <c:v>40.414740000000002</c:v>
                </c:pt>
                <c:pt idx="15418">
                  <c:v>40.417360000000002</c:v>
                </c:pt>
                <c:pt idx="15419">
                  <c:v>40.419980000000002</c:v>
                </c:pt>
                <c:pt idx="15420">
                  <c:v>40.422600000000003</c:v>
                </c:pt>
                <c:pt idx="15421">
                  <c:v>40.425220000000003</c:v>
                </c:pt>
                <c:pt idx="15422">
                  <c:v>40.427849999999999</c:v>
                </c:pt>
                <c:pt idx="15423">
                  <c:v>40.43047</c:v>
                </c:pt>
                <c:pt idx="15424">
                  <c:v>40.43309</c:v>
                </c:pt>
                <c:pt idx="15425">
                  <c:v>40.43571</c:v>
                </c:pt>
                <c:pt idx="15426">
                  <c:v>40.438330000000001</c:v>
                </c:pt>
                <c:pt idx="15427">
                  <c:v>40.440959999999997</c:v>
                </c:pt>
                <c:pt idx="15428">
                  <c:v>40.443579999999997</c:v>
                </c:pt>
                <c:pt idx="15429">
                  <c:v>40.446199999999997</c:v>
                </c:pt>
                <c:pt idx="15430">
                  <c:v>40.448819999999998</c:v>
                </c:pt>
                <c:pt idx="15431">
                  <c:v>40.451439999999998</c:v>
                </c:pt>
                <c:pt idx="15432">
                  <c:v>40.454059999999998</c:v>
                </c:pt>
                <c:pt idx="15433">
                  <c:v>40.456679999999999</c:v>
                </c:pt>
                <c:pt idx="15434">
                  <c:v>40.459299999999999</c:v>
                </c:pt>
                <c:pt idx="15435">
                  <c:v>40.461930000000002</c:v>
                </c:pt>
                <c:pt idx="15436">
                  <c:v>40.464550000000003</c:v>
                </c:pt>
                <c:pt idx="15437">
                  <c:v>40.467170000000003</c:v>
                </c:pt>
                <c:pt idx="15438">
                  <c:v>40.469790000000003</c:v>
                </c:pt>
                <c:pt idx="15439">
                  <c:v>40.472410000000004</c:v>
                </c:pt>
                <c:pt idx="15440">
                  <c:v>40.475029999999997</c:v>
                </c:pt>
                <c:pt idx="15441">
                  <c:v>40.477649999999997</c:v>
                </c:pt>
                <c:pt idx="15442">
                  <c:v>40.48028</c:v>
                </c:pt>
                <c:pt idx="15443">
                  <c:v>40.482900000000001</c:v>
                </c:pt>
                <c:pt idx="15444">
                  <c:v>40.485520000000001</c:v>
                </c:pt>
                <c:pt idx="15445">
                  <c:v>40.488140000000001</c:v>
                </c:pt>
                <c:pt idx="15446">
                  <c:v>40.490760000000002</c:v>
                </c:pt>
                <c:pt idx="15447">
                  <c:v>40.493389999999998</c:v>
                </c:pt>
                <c:pt idx="15448">
                  <c:v>40.496009999999998</c:v>
                </c:pt>
                <c:pt idx="15449">
                  <c:v>40.498629999999999</c:v>
                </c:pt>
                <c:pt idx="15450">
                  <c:v>40.501249999999999</c:v>
                </c:pt>
                <c:pt idx="15451">
                  <c:v>40.503869999999999</c:v>
                </c:pt>
                <c:pt idx="15452">
                  <c:v>40.506489999999999</c:v>
                </c:pt>
                <c:pt idx="15453">
                  <c:v>40.50911</c:v>
                </c:pt>
                <c:pt idx="15454">
                  <c:v>40.51173</c:v>
                </c:pt>
                <c:pt idx="15455">
                  <c:v>40.51435</c:v>
                </c:pt>
                <c:pt idx="15456">
                  <c:v>40.516979999999997</c:v>
                </c:pt>
                <c:pt idx="15457">
                  <c:v>40.519599999999997</c:v>
                </c:pt>
                <c:pt idx="15458">
                  <c:v>40.522219999999997</c:v>
                </c:pt>
                <c:pt idx="15459">
                  <c:v>40.524839999999998</c:v>
                </c:pt>
                <c:pt idx="15460">
                  <c:v>40.527459999999998</c:v>
                </c:pt>
                <c:pt idx="15461">
                  <c:v>40.530079999999998</c:v>
                </c:pt>
                <c:pt idx="15462">
                  <c:v>40.532699999999998</c:v>
                </c:pt>
                <c:pt idx="15463">
                  <c:v>40.535330000000002</c:v>
                </c:pt>
                <c:pt idx="15464">
                  <c:v>40.537950000000002</c:v>
                </c:pt>
                <c:pt idx="15465">
                  <c:v>40.540570000000002</c:v>
                </c:pt>
                <c:pt idx="15466">
                  <c:v>40.543190000000003</c:v>
                </c:pt>
                <c:pt idx="15467">
                  <c:v>40.545810000000003</c:v>
                </c:pt>
                <c:pt idx="15468">
                  <c:v>40.548439999999999</c:v>
                </c:pt>
                <c:pt idx="15469">
                  <c:v>40.55106</c:v>
                </c:pt>
                <c:pt idx="15470">
                  <c:v>40.55368</c:v>
                </c:pt>
                <c:pt idx="15471">
                  <c:v>40.5563</c:v>
                </c:pt>
                <c:pt idx="15472">
                  <c:v>40.558920000000001</c:v>
                </c:pt>
                <c:pt idx="15473">
                  <c:v>40.561540000000001</c:v>
                </c:pt>
                <c:pt idx="15474">
                  <c:v>40.564160000000001</c:v>
                </c:pt>
                <c:pt idx="15475">
                  <c:v>40.566780000000001</c:v>
                </c:pt>
                <c:pt idx="15476">
                  <c:v>40.569400000000002</c:v>
                </c:pt>
                <c:pt idx="15477">
                  <c:v>40.572029999999998</c:v>
                </c:pt>
                <c:pt idx="15478">
                  <c:v>40.574649999999998</c:v>
                </c:pt>
                <c:pt idx="15479">
                  <c:v>40.577269999999999</c:v>
                </c:pt>
                <c:pt idx="15480">
                  <c:v>40.579889999999999</c:v>
                </c:pt>
                <c:pt idx="15481">
                  <c:v>40.582509999999999</c:v>
                </c:pt>
                <c:pt idx="15482">
                  <c:v>40.585129999999999</c:v>
                </c:pt>
                <c:pt idx="15483">
                  <c:v>40.587760000000003</c:v>
                </c:pt>
                <c:pt idx="15484">
                  <c:v>40.590380000000003</c:v>
                </c:pt>
                <c:pt idx="15485">
                  <c:v>40.593000000000004</c:v>
                </c:pt>
                <c:pt idx="15486">
                  <c:v>40.595619999999997</c:v>
                </c:pt>
                <c:pt idx="15487">
                  <c:v>40.598239999999997</c:v>
                </c:pt>
                <c:pt idx="15488">
                  <c:v>40.600859999999997</c:v>
                </c:pt>
                <c:pt idx="15489">
                  <c:v>40.603490000000001</c:v>
                </c:pt>
                <c:pt idx="15490">
                  <c:v>40.606110000000001</c:v>
                </c:pt>
                <c:pt idx="15491">
                  <c:v>40.608730000000001</c:v>
                </c:pt>
                <c:pt idx="15492">
                  <c:v>40.611350000000002</c:v>
                </c:pt>
                <c:pt idx="15493">
                  <c:v>40.613970000000002</c:v>
                </c:pt>
                <c:pt idx="15494">
                  <c:v>40.616590000000002</c:v>
                </c:pt>
                <c:pt idx="15495">
                  <c:v>40.619210000000002</c:v>
                </c:pt>
                <c:pt idx="15496">
                  <c:v>40.621830000000003</c:v>
                </c:pt>
                <c:pt idx="15497">
                  <c:v>40.624450000000003</c:v>
                </c:pt>
                <c:pt idx="15498">
                  <c:v>40.627079999999999</c:v>
                </c:pt>
                <c:pt idx="15499">
                  <c:v>40.6297</c:v>
                </c:pt>
                <c:pt idx="15500">
                  <c:v>40.63232</c:v>
                </c:pt>
                <c:pt idx="15501">
                  <c:v>40.63494</c:v>
                </c:pt>
                <c:pt idx="15502">
                  <c:v>40.637560000000001</c:v>
                </c:pt>
                <c:pt idx="15503">
                  <c:v>40.640180000000001</c:v>
                </c:pt>
                <c:pt idx="15504">
                  <c:v>40.642809999999997</c:v>
                </c:pt>
                <c:pt idx="15505">
                  <c:v>40.645429999999998</c:v>
                </c:pt>
                <c:pt idx="15506">
                  <c:v>40.648049999999998</c:v>
                </c:pt>
                <c:pt idx="15507">
                  <c:v>40.650669999999998</c:v>
                </c:pt>
                <c:pt idx="15508">
                  <c:v>40.653289999999998</c:v>
                </c:pt>
                <c:pt idx="15509">
                  <c:v>40.655909999999999</c:v>
                </c:pt>
                <c:pt idx="15510">
                  <c:v>40.658540000000002</c:v>
                </c:pt>
                <c:pt idx="15511">
                  <c:v>40.661160000000002</c:v>
                </c:pt>
                <c:pt idx="15512">
                  <c:v>40.663780000000003</c:v>
                </c:pt>
                <c:pt idx="15513">
                  <c:v>40.666400000000003</c:v>
                </c:pt>
                <c:pt idx="15514">
                  <c:v>40.669020000000003</c:v>
                </c:pt>
                <c:pt idx="15515">
                  <c:v>40.671639999999996</c:v>
                </c:pt>
                <c:pt idx="15516">
                  <c:v>40.674259999999997</c:v>
                </c:pt>
                <c:pt idx="15517">
                  <c:v>40.676879999999997</c:v>
                </c:pt>
                <c:pt idx="15518">
                  <c:v>40.679499999999997</c:v>
                </c:pt>
                <c:pt idx="15519">
                  <c:v>40.682130000000001</c:v>
                </c:pt>
                <c:pt idx="15520">
                  <c:v>40.684750000000001</c:v>
                </c:pt>
                <c:pt idx="15521">
                  <c:v>40.687370000000001</c:v>
                </c:pt>
                <c:pt idx="15522">
                  <c:v>40.689990000000002</c:v>
                </c:pt>
                <c:pt idx="15523">
                  <c:v>40.692610000000002</c:v>
                </c:pt>
                <c:pt idx="15524">
                  <c:v>40.695239999999998</c:v>
                </c:pt>
                <c:pt idx="15525">
                  <c:v>40.697859999999999</c:v>
                </c:pt>
                <c:pt idx="15526">
                  <c:v>40.700479999999999</c:v>
                </c:pt>
                <c:pt idx="15527">
                  <c:v>40.703099999999999</c:v>
                </c:pt>
                <c:pt idx="15528">
                  <c:v>40.705719999999999</c:v>
                </c:pt>
                <c:pt idx="15529">
                  <c:v>40.70834</c:v>
                </c:pt>
                <c:pt idx="15530">
                  <c:v>40.71096</c:v>
                </c:pt>
                <c:pt idx="15531">
                  <c:v>40.71358</c:v>
                </c:pt>
                <c:pt idx="15532">
                  <c:v>40.716209999999997</c:v>
                </c:pt>
                <c:pt idx="15533">
                  <c:v>40.718829999999997</c:v>
                </c:pt>
                <c:pt idx="15534">
                  <c:v>40.721449999999997</c:v>
                </c:pt>
                <c:pt idx="15535">
                  <c:v>40.724069999999998</c:v>
                </c:pt>
                <c:pt idx="15536">
                  <c:v>40.726689999999998</c:v>
                </c:pt>
                <c:pt idx="15537">
                  <c:v>40.729309999999998</c:v>
                </c:pt>
                <c:pt idx="15538">
                  <c:v>40.731929999999998</c:v>
                </c:pt>
                <c:pt idx="15539">
                  <c:v>40.734549999999999</c:v>
                </c:pt>
                <c:pt idx="15540">
                  <c:v>40.737180000000002</c:v>
                </c:pt>
                <c:pt idx="15541">
                  <c:v>40.739800000000002</c:v>
                </c:pt>
                <c:pt idx="15542">
                  <c:v>40.742420000000003</c:v>
                </c:pt>
                <c:pt idx="15543">
                  <c:v>40.745040000000003</c:v>
                </c:pt>
                <c:pt idx="15544">
                  <c:v>40.747660000000003</c:v>
                </c:pt>
                <c:pt idx="15545">
                  <c:v>40.75029</c:v>
                </c:pt>
                <c:pt idx="15546">
                  <c:v>40.75291</c:v>
                </c:pt>
                <c:pt idx="15547">
                  <c:v>40.75553</c:v>
                </c:pt>
                <c:pt idx="15548">
                  <c:v>40.758150000000001</c:v>
                </c:pt>
                <c:pt idx="15549">
                  <c:v>40.760770000000001</c:v>
                </c:pt>
                <c:pt idx="15550">
                  <c:v>40.763390000000001</c:v>
                </c:pt>
                <c:pt idx="15551">
                  <c:v>40.766010000000001</c:v>
                </c:pt>
                <c:pt idx="15552">
                  <c:v>40.768630000000002</c:v>
                </c:pt>
                <c:pt idx="15553">
                  <c:v>40.771259999999998</c:v>
                </c:pt>
                <c:pt idx="15554">
                  <c:v>40.773879999999998</c:v>
                </c:pt>
                <c:pt idx="15555">
                  <c:v>40.776499999999999</c:v>
                </c:pt>
                <c:pt idx="15556">
                  <c:v>40.779119999999999</c:v>
                </c:pt>
                <c:pt idx="15557">
                  <c:v>40.781739999999999</c:v>
                </c:pt>
                <c:pt idx="15558">
                  <c:v>40.78436</c:v>
                </c:pt>
                <c:pt idx="15559">
                  <c:v>40.78698</c:v>
                </c:pt>
                <c:pt idx="15560">
                  <c:v>40.789610000000003</c:v>
                </c:pt>
                <c:pt idx="15561">
                  <c:v>40.792230000000004</c:v>
                </c:pt>
                <c:pt idx="15562">
                  <c:v>40.794849999999997</c:v>
                </c:pt>
                <c:pt idx="15563">
                  <c:v>40.797469999999997</c:v>
                </c:pt>
                <c:pt idx="15564">
                  <c:v>40.800089999999997</c:v>
                </c:pt>
                <c:pt idx="15565">
                  <c:v>40.802709999999998</c:v>
                </c:pt>
                <c:pt idx="15566">
                  <c:v>40.805340000000001</c:v>
                </c:pt>
                <c:pt idx="15567">
                  <c:v>40.807960000000001</c:v>
                </c:pt>
                <c:pt idx="15568">
                  <c:v>40.810580000000002</c:v>
                </c:pt>
                <c:pt idx="15569">
                  <c:v>40.813200000000002</c:v>
                </c:pt>
                <c:pt idx="15570">
                  <c:v>40.815820000000002</c:v>
                </c:pt>
                <c:pt idx="15571">
                  <c:v>40.818440000000002</c:v>
                </c:pt>
                <c:pt idx="15572">
                  <c:v>40.821060000000003</c:v>
                </c:pt>
                <c:pt idx="15573">
                  <c:v>40.823680000000003</c:v>
                </c:pt>
                <c:pt idx="15574">
                  <c:v>40.826309999999999</c:v>
                </c:pt>
                <c:pt idx="15575">
                  <c:v>40.82893</c:v>
                </c:pt>
                <c:pt idx="15576">
                  <c:v>40.83155</c:v>
                </c:pt>
                <c:pt idx="15577">
                  <c:v>40.83417</c:v>
                </c:pt>
                <c:pt idx="15578">
                  <c:v>40.836790000000001</c:v>
                </c:pt>
                <c:pt idx="15579">
                  <c:v>40.839410000000001</c:v>
                </c:pt>
                <c:pt idx="15580">
                  <c:v>40.842030000000001</c:v>
                </c:pt>
                <c:pt idx="15581">
                  <c:v>40.844659999999998</c:v>
                </c:pt>
                <c:pt idx="15582">
                  <c:v>40.847279999999998</c:v>
                </c:pt>
                <c:pt idx="15583">
                  <c:v>40.849899999999998</c:v>
                </c:pt>
                <c:pt idx="15584">
                  <c:v>40.852519999999998</c:v>
                </c:pt>
                <c:pt idx="15585">
                  <c:v>40.855139999999999</c:v>
                </c:pt>
                <c:pt idx="15586">
                  <c:v>40.857770000000002</c:v>
                </c:pt>
                <c:pt idx="15587">
                  <c:v>40.860390000000002</c:v>
                </c:pt>
                <c:pt idx="15588">
                  <c:v>40.863010000000003</c:v>
                </c:pt>
                <c:pt idx="15589">
                  <c:v>40.865630000000003</c:v>
                </c:pt>
                <c:pt idx="15590">
                  <c:v>40.868250000000003</c:v>
                </c:pt>
                <c:pt idx="15591">
                  <c:v>40.870869999999996</c:v>
                </c:pt>
                <c:pt idx="15592">
                  <c:v>40.873489999999997</c:v>
                </c:pt>
                <c:pt idx="15593">
                  <c:v>40.876109999999997</c:v>
                </c:pt>
                <c:pt idx="15594">
                  <c:v>40.878729999999997</c:v>
                </c:pt>
                <c:pt idx="15595">
                  <c:v>40.881360000000001</c:v>
                </c:pt>
                <c:pt idx="15596">
                  <c:v>40.883980000000001</c:v>
                </c:pt>
                <c:pt idx="15597">
                  <c:v>40.886600000000001</c:v>
                </c:pt>
                <c:pt idx="15598">
                  <c:v>40.889220000000002</c:v>
                </c:pt>
                <c:pt idx="15599">
                  <c:v>40.891840000000002</c:v>
                </c:pt>
                <c:pt idx="15600">
                  <c:v>40.894460000000002</c:v>
                </c:pt>
                <c:pt idx="15601">
                  <c:v>40.897089999999999</c:v>
                </c:pt>
                <c:pt idx="15602">
                  <c:v>40.899709999999999</c:v>
                </c:pt>
                <c:pt idx="15603">
                  <c:v>40.902329999999999</c:v>
                </c:pt>
                <c:pt idx="15604">
                  <c:v>40.904949999999999</c:v>
                </c:pt>
                <c:pt idx="15605">
                  <c:v>40.90757</c:v>
                </c:pt>
                <c:pt idx="15606">
                  <c:v>40.91019</c:v>
                </c:pt>
                <c:pt idx="15607">
                  <c:v>40.912820000000004</c:v>
                </c:pt>
                <c:pt idx="15608">
                  <c:v>40.915439999999997</c:v>
                </c:pt>
                <c:pt idx="15609">
                  <c:v>40.918059999999997</c:v>
                </c:pt>
                <c:pt idx="15610">
                  <c:v>40.920679999999997</c:v>
                </c:pt>
                <c:pt idx="15611">
                  <c:v>40.923299999999998</c:v>
                </c:pt>
                <c:pt idx="15612">
                  <c:v>40.925919999999998</c:v>
                </c:pt>
                <c:pt idx="15613">
                  <c:v>40.928539999999998</c:v>
                </c:pt>
                <c:pt idx="15614">
                  <c:v>40.931159999999998</c:v>
                </c:pt>
                <c:pt idx="15615">
                  <c:v>40.933779999999999</c:v>
                </c:pt>
                <c:pt idx="15616">
                  <c:v>40.936410000000002</c:v>
                </c:pt>
                <c:pt idx="15617">
                  <c:v>40.939030000000002</c:v>
                </c:pt>
                <c:pt idx="15618">
                  <c:v>40.941650000000003</c:v>
                </c:pt>
                <c:pt idx="15619">
                  <c:v>40.944270000000003</c:v>
                </c:pt>
                <c:pt idx="15620">
                  <c:v>40.946890000000003</c:v>
                </c:pt>
                <c:pt idx="15621">
                  <c:v>40.949509999999997</c:v>
                </c:pt>
                <c:pt idx="15622">
                  <c:v>40.95214</c:v>
                </c:pt>
                <c:pt idx="15623">
                  <c:v>40.95476</c:v>
                </c:pt>
                <c:pt idx="15624">
                  <c:v>40.957380000000001</c:v>
                </c:pt>
                <c:pt idx="15625">
                  <c:v>40.96</c:v>
                </c:pt>
                <c:pt idx="15626">
                  <c:v>40.962620000000001</c:v>
                </c:pt>
                <c:pt idx="15627">
                  <c:v>40.965240000000001</c:v>
                </c:pt>
                <c:pt idx="15628">
                  <c:v>40.967860000000002</c:v>
                </c:pt>
                <c:pt idx="15629">
                  <c:v>40.970489999999998</c:v>
                </c:pt>
                <c:pt idx="15630">
                  <c:v>40.973109999999998</c:v>
                </c:pt>
                <c:pt idx="15631">
                  <c:v>40.975729999999999</c:v>
                </c:pt>
                <c:pt idx="15632">
                  <c:v>40.978349999999999</c:v>
                </c:pt>
                <c:pt idx="15633">
                  <c:v>40.980969999999999</c:v>
                </c:pt>
                <c:pt idx="15634">
                  <c:v>40.98359</c:v>
                </c:pt>
                <c:pt idx="15635">
                  <c:v>40.98621</c:v>
                </c:pt>
                <c:pt idx="15636">
                  <c:v>40.98883</c:v>
                </c:pt>
                <c:pt idx="15637">
                  <c:v>40.991459999999996</c:v>
                </c:pt>
                <c:pt idx="15638">
                  <c:v>40.994079999999997</c:v>
                </c:pt>
                <c:pt idx="15639">
                  <c:v>40.996699999999997</c:v>
                </c:pt>
                <c:pt idx="15640">
                  <c:v>40.999319999999997</c:v>
                </c:pt>
                <c:pt idx="15641">
                  <c:v>41.001939999999998</c:v>
                </c:pt>
                <c:pt idx="15642">
                  <c:v>41.004559999999998</c:v>
                </c:pt>
                <c:pt idx="15643">
                  <c:v>41.007190000000001</c:v>
                </c:pt>
                <c:pt idx="15644">
                  <c:v>41.009810000000002</c:v>
                </c:pt>
                <c:pt idx="15645">
                  <c:v>41.012430000000002</c:v>
                </c:pt>
                <c:pt idx="15646">
                  <c:v>41.015050000000002</c:v>
                </c:pt>
                <c:pt idx="15647">
                  <c:v>41.017670000000003</c:v>
                </c:pt>
                <c:pt idx="15648">
                  <c:v>41.020290000000003</c:v>
                </c:pt>
                <c:pt idx="15649">
                  <c:v>41.022910000000003</c:v>
                </c:pt>
                <c:pt idx="15650">
                  <c:v>41.025539999999999</c:v>
                </c:pt>
                <c:pt idx="15651">
                  <c:v>41.02816</c:v>
                </c:pt>
                <c:pt idx="15652">
                  <c:v>41.03078</c:v>
                </c:pt>
                <c:pt idx="15653">
                  <c:v>41.0334</c:v>
                </c:pt>
                <c:pt idx="15654">
                  <c:v>41.036020000000001</c:v>
                </c:pt>
                <c:pt idx="15655">
                  <c:v>41.038640000000001</c:v>
                </c:pt>
                <c:pt idx="15656">
                  <c:v>41.041260000000001</c:v>
                </c:pt>
                <c:pt idx="15657">
                  <c:v>41.043880000000001</c:v>
                </c:pt>
                <c:pt idx="15658">
                  <c:v>41.046509999999998</c:v>
                </c:pt>
                <c:pt idx="15659">
                  <c:v>41.049129999999998</c:v>
                </c:pt>
                <c:pt idx="15660">
                  <c:v>41.051749999999998</c:v>
                </c:pt>
                <c:pt idx="15661">
                  <c:v>41.054369999999999</c:v>
                </c:pt>
                <c:pt idx="15662">
                  <c:v>41.056989999999999</c:v>
                </c:pt>
                <c:pt idx="15663">
                  <c:v>41.059620000000002</c:v>
                </c:pt>
                <c:pt idx="15664">
                  <c:v>41.062240000000003</c:v>
                </c:pt>
                <c:pt idx="15665">
                  <c:v>41.064860000000003</c:v>
                </c:pt>
                <c:pt idx="15666">
                  <c:v>41.067480000000003</c:v>
                </c:pt>
                <c:pt idx="15667">
                  <c:v>41.070099999999996</c:v>
                </c:pt>
                <c:pt idx="15668">
                  <c:v>41.072719999999997</c:v>
                </c:pt>
                <c:pt idx="15669">
                  <c:v>41.075339999999997</c:v>
                </c:pt>
                <c:pt idx="15670">
                  <c:v>41.077959999999997</c:v>
                </c:pt>
                <c:pt idx="15671">
                  <c:v>41.080590000000001</c:v>
                </c:pt>
                <c:pt idx="15672">
                  <c:v>41.083210000000001</c:v>
                </c:pt>
                <c:pt idx="15673">
                  <c:v>41.085830000000001</c:v>
                </c:pt>
                <c:pt idx="15674">
                  <c:v>41.088450000000002</c:v>
                </c:pt>
                <c:pt idx="15675">
                  <c:v>41.091070000000002</c:v>
                </c:pt>
                <c:pt idx="15676">
                  <c:v>41.093690000000002</c:v>
                </c:pt>
                <c:pt idx="15677">
                  <c:v>41.096310000000003</c:v>
                </c:pt>
                <c:pt idx="15678">
                  <c:v>41.098930000000003</c:v>
                </c:pt>
                <c:pt idx="15679">
                  <c:v>41.101559999999999</c:v>
                </c:pt>
                <c:pt idx="15680">
                  <c:v>41.104179999999999</c:v>
                </c:pt>
                <c:pt idx="15681">
                  <c:v>41.1068</c:v>
                </c:pt>
                <c:pt idx="15682">
                  <c:v>41.10942</c:v>
                </c:pt>
                <c:pt idx="15683">
                  <c:v>41.11204</c:v>
                </c:pt>
                <c:pt idx="15684">
                  <c:v>41.114669999999997</c:v>
                </c:pt>
                <c:pt idx="15685">
                  <c:v>41.117289999999997</c:v>
                </c:pt>
                <c:pt idx="15686">
                  <c:v>41.119909999999997</c:v>
                </c:pt>
                <c:pt idx="15687">
                  <c:v>41.122529999999998</c:v>
                </c:pt>
                <c:pt idx="15688">
                  <c:v>41.125149999999998</c:v>
                </c:pt>
                <c:pt idx="15689">
                  <c:v>41.127769999999998</c:v>
                </c:pt>
                <c:pt idx="15690">
                  <c:v>41.130389999999998</c:v>
                </c:pt>
                <c:pt idx="15691">
                  <c:v>41.133009999999999</c:v>
                </c:pt>
                <c:pt idx="15692">
                  <c:v>41.135640000000002</c:v>
                </c:pt>
                <c:pt idx="15693">
                  <c:v>41.138260000000002</c:v>
                </c:pt>
                <c:pt idx="15694">
                  <c:v>41.140880000000003</c:v>
                </c:pt>
                <c:pt idx="15695">
                  <c:v>41.143500000000003</c:v>
                </c:pt>
                <c:pt idx="15696">
                  <c:v>41.146120000000003</c:v>
                </c:pt>
                <c:pt idx="15697">
                  <c:v>41.148739999999997</c:v>
                </c:pt>
                <c:pt idx="15698">
                  <c:v>41.151359999999997</c:v>
                </c:pt>
                <c:pt idx="15699">
                  <c:v>41.15399</c:v>
                </c:pt>
                <c:pt idx="15700">
                  <c:v>41.156610000000001</c:v>
                </c:pt>
                <c:pt idx="15701">
                  <c:v>41.159230000000001</c:v>
                </c:pt>
                <c:pt idx="15702">
                  <c:v>41.161850000000001</c:v>
                </c:pt>
                <c:pt idx="15703">
                  <c:v>41.164470000000001</c:v>
                </c:pt>
                <c:pt idx="15704">
                  <c:v>41.167099999999998</c:v>
                </c:pt>
                <c:pt idx="15705">
                  <c:v>41.169719999999998</c:v>
                </c:pt>
                <c:pt idx="15706">
                  <c:v>41.172339999999998</c:v>
                </c:pt>
                <c:pt idx="15707">
                  <c:v>41.174959999999999</c:v>
                </c:pt>
                <c:pt idx="15708">
                  <c:v>41.177579999999999</c:v>
                </c:pt>
                <c:pt idx="15709">
                  <c:v>41.180199999999999</c:v>
                </c:pt>
                <c:pt idx="15710">
                  <c:v>41.18282</c:v>
                </c:pt>
                <c:pt idx="15711">
                  <c:v>41.18544</c:v>
                </c:pt>
                <c:pt idx="15712">
                  <c:v>41.18806</c:v>
                </c:pt>
                <c:pt idx="15713">
                  <c:v>41.190689999999996</c:v>
                </c:pt>
                <c:pt idx="15714">
                  <c:v>41.193309999999997</c:v>
                </c:pt>
                <c:pt idx="15715">
                  <c:v>41.195929999999997</c:v>
                </c:pt>
                <c:pt idx="15716">
                  <c:v>41.198549999999997</c:v>
                </c:pt>
                <c:pt idx="15717">
                  <c:v>41.201169999999998</c:v>
                </c:pt>
                <c:pt idx="15718">
                  <c:v>41.203789999999998</c:v>
                </c:pt>
                <c:pt idx="15719">
                  <c:v>41.206409999999998</c:v>
                </c:pt>
                <c:pt idx="15720">
                  <c:v>41.209040000000002</c:v>
                </c:pt>
                <c:pt idx="15721">
                  <c:v>41.211660000000002</c:v>
                </c:pt>
                <c:pt idx="15722">
                  <c:v>41.214280000000002</c:v>
                </c:pt>
                <c:pt idx="15723">
                  <c:v>41.216900000000003</c:v>
                </c:pt>
                <c:pt idx="15724">
                  <c:v>41.219520000000003</c:v>
                </c:pt>
                <c:pt idx="15725">
                  <c:v>41.222149999999999</c:v>
                </c:pt>
                <c:pt idx="15726">
                  <c:v>41.224769999999999</c:v>
                </c:pt>
                <c:pt idx="15727">
                  <c:v>41.22739</c:v>
                </c:pt>
                <c:pt idx="15728">
                  <c:v>41.23001</c:v>
                </c:pt>
                <c:pt idx="15729">
                  <c:v>41.23263</c:v>
                </c:pt>
                <c:pt idx="15730">
                  <c:v>41.235250000000001</c:v>
                </c:pt>
                <c:pt idx="15731">
                  <c:v>41.237870000000001</c:v>
                </c:pt>
                <c:pt idx="15732">
                  <c:v>41.240490000000001</c:v>
                </c:pt>
                <c:pt idx="15733">
                  <c:v>41.243110000000001</c:v>
                </c:pt>
                <c:pt idx="15734">
                  <c:v>41.245739999999998</c:v>
                </c:pt>
                <c:pt idx="15735">
                  <c:v>41.248359999999998</c:v>
                </c:pt>
                <c:pt idx="15736">
                  <c:v>41.250979999999998</c:v>
                </c:pt>
                <c:pt idx="15737">
                  <c:v>41.253599999999999</c:v>
                </c:pt>
                <c:pt idx="15738">
                  <c:v>41.256219999999999</c:v>
                </c:pt>
                <c:pt idx="15739">
                  <c:v>41.258839999999999</c:v>
                </c:pt>
                <c:pt idx="15740">
                  <c:v>41.261470000000003</c:v>
                </c:pt>
                <c:pt idx="15741">
                  <c:v>41.264090000000003</c:v>
                </c:pt>
                <c:pt idx="15742">
                  <c:v>41.266710000000003</c:v>
                </c:pt>
                <c:pt idx="15743">
                  <c:v>41.269329999999997</c:v>
                </c:pt>
                <c:pt idx="15744">
                  <c:v>41.271949999999997</c:v>
                </c:pt>
                <c:pt idx="15745">
                  <c:v>41.274569999999997</c:v>
                </c:pt>
                <c:pt idx="15746">
                  <c:v>41.277189999999997</c:v>
                </c:pt>
                <c:pt idx="15747">
                  <c:v>41.279820000000001</c:v>
                </c:pt>
                <c:pt idx="15748">
                  <c:v>41.282440000000001</c:v>
                </c:pt>
                <c:pt idx="15749">
                  <c:v>41.285060000000001</c:v>
                </c:pt>
                <c:pt idx="15750">
                  <c:v>41.287680000000002</c:v>
                </c:pt>
                <c:pt idx="15751">
                  <c:v>41.290300000000002</c:v>
                </c:pt>
                <c:pt idx="15752">
                  <c:v>41.292920000000002</c:v>
                </c:pt>
                <c:pt idx="15753">
                  <c:v>41.295540000000003</c:v>
                </c:pt>
                <c:pt idx="15754">
                  <c:v>41.298160000000003</c:v>
                </c:pt>
                <c:pt idx="15755">
                  <c:v>41.300789999999999</c:v>
                </c:pt>
                <c:pt idx="15756">
                  <c:v>41.30341</c:v>
                </c:pt>
                <c:pt idx="15757">
                  <c:v>41.30603</c:v>
                </c:pt>
                <c:pt idx="15758">
                  <c:v>41.30865</c:v>
                </c:pt>
                <c:pt idx="15759">
                  <c:v>41.31127</c:v>
                </c:pt>
                <c:pt idx="15760">
                  <c:v>41.313890000000001</c:v>
                </c:pt>
                <c:pt idx="15761">
                  <c:v>41.316519999999997</c:v>
                </c:pt>
                <c:pt idx="15762">
                  <c:v>41.319139999999997</c:v>
                </c:pt>
                <c:pt idx="15763">
                  <c:v>41.321759999999998</c:v>
                </c:pt>
                <c:pt idx="15764">
                  <c:v>41.324379999999998</c:v>
                </c:pt>
                <c:pt idx="15765">
                  <c:v>41.326999999999998</c:v>
                </c:pt>
                <c:pt idx="15766">
                  <c:v>41.329619999999998</c:v>
                </c:pt>
                <c:pt idx="15767">
                  <c:v>41.332239999999999</c:v>
                </c:pt>
                <c:pt idx="15768">
                  <c:v>41.334870000000002</c:v>
                </c:pt>
                <c:pt idx="15769">
                  <c:v>41.337490000000003</c:v>
                </c:pt>
                <c:pt idx="15770">
                  <c:v>41.340110000000003</c:v>
                </c:pt>
                <c:pt idx="15771">
                  <c:v>41.342730000000003</c:v>
                </c:pt>
                <c:pt idx="15772">
                  <c:v>41.345350000000003</c:v>
                </c:pt>
                <c:pt idx="15773">
                  <c:v>41.347969999999997</c:v>
                </c:pt>
                <c:pt idx="15774">
                  <c:v>41.350589999999997</c:v>
                </c:pt>
                <c:pt idx="15775">
                  <c:v>41.353209999999997</c:v>
                </c:pt>
                <c:pt idx="15776">
                  <c:v>41.355840000000001</c:v>
                </c:pt>
                <c:pt idx="15777">
                  <c:v>41.358460000000001</c:v>
                </c:pt>
                <c:pt idx="15778">
                  <c:v>41.361080000000001</c:v>
                </c:pt>
                <c:pt idx="15779">
                  <c:v>41.363700000000001</c:v>
                </c:pt>
                <c:pt idx="15780">
                  <c:v>41.366320000000002</c:v>
                </c:pt>
                <c:pt idx="15781">
                  <c:v>41.368949999999998</c:v>
                </c:pt>
                <c:pt idx="15782">
                  <c:v>41.371569999999998</c:v>
                </c:pt>
                <c:pt idx="15783">
                  <c:v>41.374189999999999</c:v>
                </c:pt>
                <c:pt idx="15784">
                  <c:v>41.376809999999999</c:v>
                </c:pt>
                <c:pt idx="15785">
                  <c:v>41.379429999999999</c:v>
                </c:pt>
                <c:pt idx="15786">
                  <c:v>41.38205</c:v>
                </c:pt>
                <c:pt idx="15787">
                  <c:v>41.38467</c:v>
                </c:pt>
                <c:pt idx="15788">
                  <c:v>41.38729</c:v>
                </c:pt>
                <c:pt idx="15789">
                  <c:v>41.389919999999996</c:v>
                </c:pt>
                <c:pt idx="15790">
                  <c:v>41.392539999999997</c:v>
                </c:pt>
                <c:pt idx="15791">
                  <c:v>41.395159999999997</c:v>
                </c:pt>
                <c:pt idx="15792">
                  <c:v>41.397779999999997</c:v>
                </c:pt>
                <c:pt idx="15793">
                  <c:v>41.400399999999998</c:v>
                </c:pt>
                <c:pt idx="15794">
                  <c:v>41.403019999999998</c:v>
                </c:pt>
                <c:pt idx="15795">
                  <c:v>41.405639999999998</c:v>
                </c:pt>
                <c:pt idx="15796">
                  <c:v>41.408259999999999</c:v>
                </c:pt>
                <c:pt idx="15797">
                  <c:v>41.410890000000002</c:v>
                </c:pt>
                <c:pt idx="15798">
                  <c:v>41.413510000000002</c:v>
                </c:pt>
                <c:pt idx="15799">
                  <c:v>41.416130000000003</c:v>
                </c:pt>
                <c:pt idx="15800">
                  <c:v>41.418750000000003</c:v>
                </c:pt>
                <c:pt idx="15801">
                  <c:v>41.421370000000003</c:v>
                </c:pt>
                <c:pt idx="15802">
                  <c:v>41.423999999999999</c:v>
                </c:pt>
                <c:pt idx="15803">
                  <c:v>41.42662</c:v>
                </c:pt>
                <c:pt idx="15804">
                  <c:v>41.42924</c:v>
                </c:pt>
                <c:pt idx="15805">
                  <c:v>41.43186</c:v>
                </c:pt>
                <c:pt idx="15806">
                  <c:v>41.434480000000001</c:v>
                </c:pt>
                <c:pt idx="15807">
                  <c:v>41.437100000000001</c:v>
                </c:pt>
                <c:pt idx="15808">
                  <c:v>41.439720000000001</c:v>
                </c:pt>
                <c:pt idx="15809">
                  <c:v>41.442340000000002</c:v>
                </c:pt>
                <c:pt idx="15810">
                  <c:v>41.444969999999998</c:v>
                </c:pt>
                <c:pt idx="15811">
                  <c:v>41.447589999999998</c:v>
                </c:pt>
                <c:pt idx="15812">
                  <c:v>41.450209999999998</c:v>
                </c:pt>
                <c:pt idx="15813">
                  <c:v>41.452829999999999</c:v>
                </c:pt>
                <c:pt idx="15814">
                  <c:v>41.455449999999999</c:v>
                </c:pt>
                <c:pt idx="15815">
                  <c:v>41.458069999999999</c:v>
                </c:pt>
                <c:pt idx="15816">
                  <c:v>41.46069</c:v>
                </c:pt>
                <c:pt idx="15817">
                  <c:v>41.463320000000003</c:v>
                </c:pt>
                <c:pt idx="15818">
                  <c:v>41.465940000000003</c:v>
                </c:pt>
                <c:pt idx="15819">
                  <c:v>41.468559999999997</c:v>
                </c:pt>
                <c:pt idx="15820">
                  <c:v>41.471179999999997</c:v>
                </c:pt>
                <c:pt idx="15821">
                  <c:v>41.473799999999997</c:v>
                </c:pt>
                <c:pt idx="15822">
                  <c:v>41.476430000000001</c:v>
                </c:pt>
                <c:pt idx="15823">
                  <c:v>41.479050000000001</c:v>
                </c:pt>
                <c:pt idx="15824">
                  <c:v>41.481670000000001</c:v>
                </c:pt>
                <c:pt idx="15825">
                  <c:v>41.484290000000001</c:v>
                </c:pt>
                <c:pt idx="15826">
                  <c:v>41.486910000000002</c:v>
                </c:pt>
                <c:pt idx="15827">
                  <c:v>41.489530000000002</c:v>
                </c:pt>
                <c:pt idx="15828">
                  <c:v>41.492150000000002</c:v>
                </c:pt>
                <c:pt idx="15829">
                  <c:v>41.494770000000003</c:v>
                </c:pt>
                <c:pt idx="15830">
                  <c:v>41.497390000000003</c:v>
                </c:pt>
                <c:pt idx="15831">
                  <c:v>41.500019999999999</c:v>
                </c:pt>
                <c:pt idx="15832">
                  <c:v>41.50264</c:v>
                </c:pt>
                <c:pt idx="15833">
                  <c:v>41.50526</c:v>
                </c:pt>
                <c:pt idx="15834">
                  <c:v>41.50788</c:v>
                </c:pt>
                <c:pt idx="15835">
                  <c:v>41.5105</c:v>
                </c:pt>
                <c:pt idx="15836">
                  <c:v>41.513120000000001</c:v>
                </c:pt>
                <c:pt idx="15837">
                  <c:v>41.515740000000001</c:v>
                </c:pt>
                <c:pt idx="15838">
                  <c:v>41.518369999999997</c:v>
                </c:pt>
                <c:pt idx="15839">
                  <c:v>41.520989999999998</c:v>
                </c:pt>
                <c:pt idx="15840">
                  <c:v>41.523609999999998</c:v>
                </c:pt>
                <c:pt idx="15841">
                  <c:v>41.526229999999998</c:v>
                </c:pt>
                <c:pt idx="15842">
                  <c:v>41.528849999999998</c:v>
                </c:pt>
                <c:pt idx="15843">
                  <c:v>41.531480000000002</c:v>
                </c:pt>
                <c:pt idx="15844">
                  <c:v>41.534100000000002</c:v>
                </c:pt>
                <c:pt idx="15845">
                  <c:v>41.536720000000003</c:v>
                </c:pt>
                <c:pt idx="15846">
                  <c:v>41.539340000000003</c:v>
                </c:pt>
                <c:pt idx="15847">
                  <c:v>41.541960000000003</c:v>
                </c:pt>
                <c:pt idx="15848">
                  <c:v>41.544580000000003</c:v>
                </c:pt>
                <c:pt idx="15849">
                  <c:v>41.547199999999997</c:v>
                </c:pt>
                <c:pt idx="15850">
                  <c:v>41.549819999999997</c:v>
                </c:pt>
                <c:pt idx="15851">
                  <c:v>41.552439999999997</c:v>
                </c:pt>
                <c:pt idx="15852">
                  <c:v>41.555070000000001</c:v>
                </c:pt>
                <c:pt idx="15853">
                  <c:v>41.557690000000001</c:v>
                </c:pt>
                <c:pt idx="15854">
                  <c:v>41.560310000000001</c:v>
                </c:pt>
                <c:pt idx="15855">
                  <c:v>41.562930000000001</c:v>
                </c:pt>
                <c:pt idx="15856">
                  <c:v>41.565550000000002</c:v>
                </c:pt>
                <c:pt idx="15857">
                  <c:v>41.568170000000002</c:v>
                </c:pt>
                <c:pt idx="15858">
                  <c:v>41.570799999999998</c:v>
                </c:pt>
                <c:pt idx="15859">
                  <c:v>41.573419999999999</c:v>
                </c:pt>
                <c:pt idx="15860">
                  <c:v>41.576039999999999</c:v>
                </c:pt>
                <c:pt idx="15861">
                  <c:v>41.578659999999999</c:v>
                </c:pt>
                <c:pt idx="15862">
                  <c:v>41.58128</c:v>
                </c:pt>
                <c:pt idx="15863">
                  <c:v>41.5839</c:v>
                </c:pt>
                <c:pt idx="15864">
                  <c:v>41.58652</c:v>
                </c:pt>
                <c:pt idx="15865">
                  <c:v>41.589149999999997</c:v>
                </c:pt>
                <c:pt idx="15866">
                  <c:v>41.591769999999997</c:v>
                </c:pt>
                <c:pt idx="15867">
                  <c:v>41.594389999999997</c:v>
                </c:pt>
                <c:pt idx="15868">
                  <c:v>41.597009999999997</c:v>
                </c:pt>
                <c:pt idx="15869">
                  <c:v>41.599629999999998</c:v>
                </c:pt>
                <c:pt idx="15870">
                  <c:v>41.602249999999998</c:v>
                </c:pt>
                <c:pt idx="15871">
                  <c:v>41.604869999999998</c:v>
                </c:pt>
                <c:pt idx="15872">
                  <c:v>41.607489999999999</c:v>
                </c:pt>
                <c:pt idx="15873">
                  <c:v>41.610120000000002</c:v>
                </c:pt>
                <c:pt idx="15874">
                  <c:v>41.612740000000002</c:v>
                </c:pt>
                <c:pt idx="15875">
                  <c:v>41.615360000000003</c:v>
                </c:pt>
                <c:pt idx="15876">
                  <c:v>41.617980000000003</c:v>
                </c:pt>
                <c:pt idx="15877">
                  <c:v>41.620600000000003</c:v>
                </c:pt>
                <c:pt idx="15878">
                  <c:v>41.623220000000003</c:v>
                </c:pt>
                <c:pt idx="15879">
                  <c:v>41.62585</c:v>
                </c:pt>
                <c:pt idx="15880">
                  <c:v>41.62847</c:v>
                </c:pt>
                <c:pt idx="15881">
                  <c:v>41.63109</c:v>
                </c:pt>
                <c:pt idx="15882">
                  <c:v>41.633710000000001</c:v>
                </c:pt>
                <c:pt idx="15883">
                  <c:v>41.636330000000001</c:v>
                </c:pt>
                <c:pt idx="15884">
                  <c:v>41.638950000000001</c:v>
                </c:pt>
                <c:pt idx="15885">
                  <c:v>41.641570000000002</c:v>
                </c:pt>
                <c:pt idx="15886">
                  <c:v>41.644199999999998</c:v>
                </c:pt>
                <c:pt idx="15887">
                  <c:v>41.646819999999998</c:v>
                </c:pt>
                <c:pt idx="15888">
                  <c:v>41.649439999999998</c:v>
                </c:pt>
                <c:pt idx="15889">
                  <c:v>41.652059999999999</c:v>
                </c:pt>
                <c:pt idx="15890">
                  <c:v>41.654679999999999</c:v>
                </c:pt>
                <c:pt idx="15891">
                  <c:v>41.657299999999999</c:v>
                </c:pt>
                <c:pt idx="15892">
                  <c:v>41.65992</c:v>
                </c:pt>
                <c:pt idx="15893">
                  <c:v>41.66254</c:v>
                </c:pt>
                <c:pt idx="15894">
                  <c:v>41.665170000000003</c:v>
                </c:pt>
                <c:pt idx="15895">
                  <c:v>41.667789999999997</c:v>
                </c:pt>
                <c:pt idx="15896">
                  <c:v>41.670409999999997</c:v>
                </c:pt>
                <c:pt idx="15897">
                  <c:v>41.673029999999997</c:v>
                </c:pt>
                <c:pt idx="15898">
                  <c:v>41.675649999999997</c:v>
                </c:pt>
                <c:pt idx="15899">
                  <c:v>41.678280000000001</c:v>
                </c:pt>
                <c:pt idx="15900">
                  <c:v>41.680900000000001</c:v>
                </c:pt>
                <c:pt idx="15901">
                  <c:v>41.683520000000001</c:v>
                </c:pt>
                <c:pt idx="15902">
                  <c:v>41.686140000000002</c:v>
                </c:pt>
                <c:pt idx="15903">
                  <c:v>41.688760000000002</c:v>
                </c:pt>
                <c:pt idx="15904">
                  <c:v>41.691380000000002</c:v>
                </c:pt>
                <c:pt idx="15905">
                  <c:v>41.694000000000003</c:v>
                </c:pt>
                <c:pt idx="15906">
                  <c:v>41.696620000000003</c:v>
                </c:pt>
                <c:pt idx="15907">
                  <c:v>41.699249999999999</c:v>
                </c:pt>
                <c:pt idx="15908">
                  <c:v>41.70187</c:v>
                </c:pt>
                <c:pt idx="15909">
                  <c:v>41.70449</c:v>
                </c:pt>
                <c:pt idx="15910">
                  <c:v>41.70711</c:v>
                </c:pt>
                <c:pt idx="15911">
                  <c:v>41.70973</c:v>
                </c:pt>
                <c:pt idx="15912">
                  <c:v>41.712350000000001</c:v>
                </c:pt>
                <c:pt idx="15913">
                  <c:v>41.714970000000001</c:v>
                </c:pt>
                <c:pt idx="15914">
                  <c:v>41.717590000000001</c:v>
                </c:pt>
                <c:pt idx="15915">
                  <c:v>41.720219999999998</c:v>
                </c:pt>
                <c:pt idx="15916">
                  <c:v>41.722839999999998</c:v>
                </c:pt>
                <c:pt idx="15917">
                  <c:v>41.725459999999998</c:v>
                </c:pt>
                <c:pt idx="15918">
                  <c:v>41.728079999999999</c:v>
                </c:pt>
                <c:pt idx="15919">
                  <c:v>41.730699999999999</c:v>
                </c:pt>
                <c:pt idx="15920">
                  <c:v>41.733330000000002</c:v>
                </c:pt>
                <c:pt idx="15921">
                  <c:v>41.735950000000003</c:v>
                </c:pt>
                <c:pt idx="15922">
                  <c:v>41.738570000000003</c:v>
                </c:pt>
                <c:pt idx="15923">
                  <c:v>41.741190000000003</c:v>
                </c:pt>
                <c:pt idx="15924">
                  <c:v>41.743810000000003</c:v>
                </c:pt>
                <c:pt idx="15925">
                  <c:v>41.746429999999997</c:v>
                </c:pt>
                <c:pt idx="15926">
                  <c:v>41.749049999999997</c:v>
                </c:pt>
                <c:pt idx="15927">
                  <c:v>41.751669999999997</c:v>
                </c:pt>
                <c:pt idx="15928">
                  <c:v>41.754300000000001</c:v>
                </c:pt>
                <c:pt idx="15929">
                  <c:v>41.756920000000001</c:v>
                </c:pt>
                <c:pt idx="15930">
                  <c:v>41.759540000000001</c:v>
                </c:pt>
                <c:pt idx="15931">
                  <c:v>41.762160000000002</c:v>
                </c:pt>
                <c:pt idx="15932">
                  <c:v>41.764780000000002</c:v>
                </c:pt>
                <c:pt idx="15933">
                  <c:v>41.767400000000002</c:v>
                </c:pt>
                <c:pt idx="15934">
                  <c:v>41.770020000000002</c:v>
                </c:pt>
                <c:pt idx="15935">
                  <c:v>41.772649999999999</c:v>
                </c:pt>
                <c:pt idx="15936">
                  <c:v>41.775269999999999</c:v>
                </c:pt>
                <c:pt idx="15937">
                  <c:v>41.777889999999999</c:v>
                </c:pt>
                <c:pt idx="15938">
                  <c:v>41.78051</c:v>
                </c:pt>
                <c:pt idx="15939">
                  <c:v>41.78313</c:v>
                </c:pt>
                <c:pt idx="15940">
                  <c:v>41.785760000000003</c:v>
                </c:pt>
                <c:pt idx="15941">
                  <c:v>41.788379999999997</c:v>
                </c:pt>
                <c:pt idx="15942">
                  <c:v>41.790999999999997</c:v>
                </c:pt>
                <c:pt idx="15943">
                  <c:v>41.793619999999997</c:v>
                </c:pt>
                <c:pt idx="15944">
                  <c:v>41.796239999999997</c:v>
                </c:pt>
                <c:pt idx="15945">
                  <c:v>41.798859999999998</c:v>
                </c:pt>
                <c:pt idx="15946">
                  <c:v>41.801479999999998</c:v>
                </c:pt>
                <c:pt idx="15947">
                  <c:v>41.804099999999998</c:v>
                </c:pt>
                <c:pt idx="15948">
                  <c:v>41.806719999999999</c:v>
                </c:pt>
                <c:pt idx="15949">
                  <c:v>41.809350000000002</c:v>
                </c:pt>
                <c:pt idx="15950">
                  <c:v>41.811970000000002</c:v>
                </c:pt>
                <c:pt idx="15951">
                  <c:v>41.814590000000003</c:v>
                </c:pt>
                <c:pt idx="15952">
                  <c:v>41.817210000000003</c:v>
                </c:pt>
                <c:pt idx="15953">
                  <c:v>41.819830000000003</c:v>
                </c:pt>
                <c:pt idx="15954">
                  <c:v>41.822450000000003</c:v>
                </c:pt>
                <c:pt idx="15955">
                  <c:v>41.825069999999997</c:v>
                </c:pt>
                <c:pt idx="15956">
                  <c:v>41.8277</c:v>
                </c:pt>
                <c:pt idx="15957">
                  <c:v>41.83032</c:v>
                </c:pt>
                <c:pt idx="15958">
                  <c:v>41.832940000000001</c:v>
                </c:pt>
                <c:pt idx="15959">
                  <c:v>41.835560000000001</c:v>
                </c:pt>
                <c:pt idx="15960">
                  <c:v>41.838180000000001</c:v>
                </c:pt>
                <c:pt idx="15961">
                  <c:v>41.840809999999998</c:v>
                </c:pt>
                <c:pt idx="15962">
                  <c:v>41.843429999999998</c:v>
                </c:pt>
                <c:pt idx="15963">
                  <c:v>41.846049999999998</c:v>
                </c:pt>
                <c:pt idx="15964">
                  <c:v>41.848669999999998</c:v>
                </c:pt>
                <c:pt idx="15965">
                  <c:v>41.851289999999999</c:v>
                </c:pt>
                <c:pt idx="15966">
                  <c:v>41.853909999999999</c:v>
                </c:pt>
                <c:pt idx="15967">
                  <c:v>41.856529999999999</c:v>
                </c:pt>
                <c:pt idx="15968">
                  <c:v>41.85915</c:v>
                </c:pt>
                <c:pt idx="15969">
                  <c:v>41.86177</c:v>
                </c:pt>
                <c:pt idx="15970">
                  <c:v>41.864400000000003</c:v>
                </c:pt>
                <c:pt idx="15971">
                  <c:v>41.867019999999997</c:v>
                </c:pt>
                <c:pt idx="15972">
                  <c:v>41.869639999999997</c:v>
                </c:pt>
                <c:pt idx="15973">
                  <c:v>41.872259999999997</c:v>
                </c:pt>
                <c:pt idx="15974">
                  <c:v>41.874879999999997</c:v>
                </c:pt>
                <c:pt idx="15975">
                  <c:v>41.877499999999998</c:v>
                </c:pt>
                <c:pt idx="15976">
                  <c:v>41.880130000000001</c:v>
                </c:pt>
                <c:pt idx="15977">
                  <c:v>41.882750000000001</c:v>
                </c:pt>
                <c:pt idx="15978">
                  <c:v>41.885370000000002</c:v>
                </c:pt>
                <c:pt idx="15979">
                  <c:v>41.887990000000002</c:v>
                </c:pt>
                <c:pt idx="15980">
                  <c:v>41.890610000000002</c:v>
                </c:pt>
                <c:pt idx="15981">
                  <c:v>41.893230000000003</c:v>
                </c:pt>
                <c:pt idx="15982">
                  <c:v>41.895850000000003</c:v>
                </c:pt>
                <c:pt idx="15983">
                  <c:v>41.898479999999999</c:v>
                </c:pt>
                <c:pt idx="15984">
                  <c:v>41.9011</c:v>
                </c:pt>
                <c:pt idx="15985">
                  <c:v>41.90372</c:v>
                </c:pt>
                <c:pt idx="15986">
                  <c:v>41.90634</c:v>
                </c:pt>
                <c:pt idx="15987">
                  <c:v>41.90896</c:v>
                </c:pt>
                <c:pt idx="15988">
                  <c:v>41.911580000000001</c:v>
                </c:pt>
                <c:pt idx="15989">
                  <c:v>41.914200000000001</c:v>
                </c:pt>
                <c:pt idx="15990">
                  <c:v>41.916820000000001</c:v>
                </c:pt>
                <c:pt idx="15991">
                  <c:v>41.919449999999998</c:v>
                </c:pt>
                <c:pt idx="15992">
                  <c:v>41.922069999999998</c:v>
                </c:pt>
                <c:pt idx="15993">
                  <c:v>41.924689999999998</c:v>
                </c:pt>
                <c:pt idx="15994">
                  <c:v>41.927309999999999</c:v>
                </c:pt>
                <c:pt idx="15995">
                  <c:v>41.929929999999999</c:v>
                </c:pt>
                <c:pt idx="15996">
                  <c:v>41.932549999999999</c:v>
                </c:pt>
                <c:pt idx="15997">
                  <c:v>41.935180000000003</c:v>
                </c:pt>
                <c:pt idx="15998">
                  <c:v>41.937800000000003</c:v>
                </c:pt>
                <c:pt idx="15999">
                  <c:v>41.940420000000003</c:v>
                </c:pt>
                <c:pt idx="16000">
                  <c:v>41.943040000000003</c:v>
                </c:pt>
                <c:pt idx="16001">
                  <c:v>41.945659999999997</c:v>
                </c:pt>
                <c:pt idx="16002">
                  <c:v>41.948279999999997</c:v>
                </c:pt>
                <c:pt idx="16003">
                  <c:v>41.950899999999997</c:v>
                </c:pt>
                <c:pt idx="16004">
                  <c:v>41.953530000000001</c:v>
                </c:pt>
                <c:pt idx="16005">
                  <c:v>41.956150000000001</c:v>
                </c:pt>
                <c:pt idx="16006">
                  <c:v>41.958770000000001</c:v>
                </c:pt>
                <c:pt idx="16007">
                  <c:v>41.961390000000002</c:v>
                </c:pt>
                <c:pt idx="16008">
                  <c:v>41.964010000000002</c:v>
                </c:pt>
                <c:pt idx="16009">
                  <c:v>41.966630000000002</c:v>
                </c:pt>
                <c:pt idx="16010">
                  <c:v>41.969250000000002</c:v>
                </c:pt>
                <c:pt idx="16011">
                  <c:v>41.971870000000003</c:v>
                </c:pt>
                <c:pt idx="16012">
                  <c:v>41.974499999999999</c:v>
                </c:pt>
                <c:pt idx="16013">
                  <c:v>41.977119999999999</c:v>
                </c:pt>
                <c:pt idx="16014">
                  <c:v>41.97974</c:v>
                </c:pt>
                <c:pt idx="16015">
                  <c:v>41.98236</c:v>
                </c:pt>
                <c:pt idx="16016">
                  <c:v>41.98498</c:v>
                </c:pt>
                <c:pt idx="16017">
                  <c:v>41.987609999999997</c:v>
                </c:pt>
                <c:pt idx="16018">
                  <c:v>41.990229999999997</c:v>
                </c:pt>
                <c:pt idx="16019">
                  <c:v>41.992849999999997</c:v>
                </c:pt>
                <c:pt idx="16020">
                  <c:v>41.995469999999997</c:v>
                </c:pt>
                <c:pt idx="16021">
                  <c:v>41.998089999999998</c:v>
                </c:pt>
                <c:pt idx="16022">
                  <c:v>42.000709999999998</c:v>
                </c:pt>
                <c:pt idx="16023">
                  <c:v>42.003329999999998</c:v>
                </c:pt>
                <c:pt idx="16024">
                  <c:v>42.005949999999999</c:v>
                </c:pt>
                <c:pt idx="16025">
                  <c:v>42.008580000000002</c:v>
                </c:pt>
                <c:pt idx="16026">
                  <c:v>42.011200000000002</c:v>
                </c:pt>
                <c:pt idx="16027">
                  <c:v>42.013820000000003</c:v>
                </c:pt>
                <c:pt idx="16028">
                  <c:v>42.016440000000003</c:v>
                </c:pt>
                <c:pt idx="16029">
                  <c:v>42.019060000000003</c:v>
                </c:pt>
                <c:pt idx="16030">
                  <c:v>42.021680000000003</c:v>
                </c:pt>
                <c:pt idx="16031">
                  <c:v>42.024299999999997</c:v>
                </c:pt>
                <c:pt idx="16032">
                  <c:v>42.026919999999997</c:v>
                </c:pt>
                <c:pt idx="16033">
                  <c:v>42.02955</c:v>
                </c:pt>
                <c:pt idx="16034">
                  <c:v>42.032170000000001</c:v>
                </c:pt>
                <c:pt idx="16035">
                  <c:v>42.034790000000001</c:v>
                </c:pt>
                <c:pt idx="16036">
                  <c:v>42.037410000000001</c:v>
                </c:pt>
                <c:pt idx="16037">
                  <c:v>42.040030000000002</c:v>
                </c:pt>
                <c:pt idx="16038">
                  <c:v>42.042659999999998</c:v>
                </c:pt>
                <c:pt idx="16039">
                  <c:v>42.045279999999998</c:v>
                </c:pt>
                <c:pt idx="16040">
                  <c:v>42.047899999999998</c:v>
                </c:pt>
                <c:pt idx="16041">
                  <c:v>42.050519999999999</c:v>
                </c:pt>
                <c:pt idx="16042">
                  <c:v>42.053139999999999</c:v>
                </c:pt>
                <c:pt idx="16043">
                  <c:v>42.055759999999999</c:v>
                </c:pt>
                <c:pt idx="16044">
                  <c:v>42.05838</c:v>
                </c:pt>
                <c:pt idx="16045">
                  <c:v>42.061</c:v>
                </c:pt>
                <c:pt idx="16046">
                  <c:v>42.063630000000003</c:v>
                </c:pt>
                <c:pt idx="16047">
                  <c:v>42.066249999999997</c:v>
                </c:pt>
                <c:pt idx="16048">
                  <c:v>42.068869999999997</c:v>
                </c:pt>
                <c:pt idx="16049">
                  <c:v>42.071489999999997</c:v>
                </c:pt>
                <c:pt idx="16050">
                  <c:v>42.074109999999997</c:v>
                </c:pt>
                <c:pt idx="16051">
                  <c:v>42.076729999999998</c:v>
                </c:pt>
                <c:pt idx="16052">
                  <c:v>42.079349999999998</c:v>
                </c:pt>
                <c:pt idx="16053">
                  <c:v>42.081980000000001</c:v>
                </c:pt>
                <c:pt idx="16054">
                  <c:v>42.084600000000002</c:v>
                </c:pt>
                <c:pt idx="16055">
                  <c:v>42.087220000000002</c:v>
                </c:pt>
                <c:pt idx="16056">
                  <c:v>42.089840000000002</c:v>
                </c:pt>
                <c:pt idx="16057">
                  <c:v>42.092460000000003</c:v>
                </c:pt>
                <c:pt idx="16058">
                  <c:v>42.095089999999999</c:v>
                </c:pt>
                <c:pt idx="16059">
                  <c:v>42.097709999999999</c:v>
                </c:pt>
                <c:pt idx="16060">
                  <c:v>42.10033</c:v>
                </c:pt>
                <c:pt idx="16061">
                  <c:v>42.10295</c:v>
                </c:pt>
                <c:pt idx="16062">
                  <c:v>42.10557</c:v>
                </c:pt>
                <c:pt idx="16063">
                  <c:v>42.10819</c:v>
                </c:pt>
                <c:pt idx="16064">
                  <c:v>42.110810000000001</c:v>
                </c:pt>
                <c:pt idx="16065">
                  <c:v>42.113430000000001</c:v>
                </c:pt>
                <c:pt idx="16066">
                  <c:v>42.116050000000001</c:v>
                </c:pt>
                <c:pt idx="16067">
                  <c:v>42.118679999999998</c:v>
                </c:pt>
                <c:pt idx="16068">
                  <c:v>42.121299999999998</c:v>
                </c:pt>
                <c:pt idx="16069">
                  <c:v>42.123919999999998</c:v>
                </c:pt>
                <c:pt idx="16070">
                  <c:v>42.126539999999999</c:v>
                </c:pt>
                <c:pt idx="16071">
                  <c:v>42.129159999999999</c:v>
                </c:pt>
                <c:pt idx="16072">
                  <c:v>42.131779999999999</c:v>
                </c:pt>
                <c:pt idx="16073">
                  <c:v>42.134399999999999</c:v>
                </c:pt>
                <c:pt idx="16074">
                  <c:v>42.137030000000003</c:v>
                </c:pt>
                <c:pt idx="16075">
                  <c:v>42.139650000000003</c:v>
                </c:pt>
                <c:pt idx="16076">
                  <c:v>42.142270000000003</c:v>
                </c:pt>
                <c:pt idx="16077">
                  <c:v>42.144889999999997</c:v>
                </c:pt>
                <c:pt idx="16078">
                  <c:v>42.147509999999997</c:v>
                </c:pt>
                <c:pt idx="16079">
                  <c:v>42.15014</c:v>
                </c:pt>
                <c:pt idx="16080">
                  <c:v>42.152760000000001</c:v>
                </c:pt>
                <c:pt idx="16081">
                  <c:v>42.155380000000001</c:v>
                </c:pt>
                <c:pt idx="16082">
                  <c:v>42.158000000000001</c:v>
                </c:pt>
                <c:pt idx="16083">
                  <c:v>42.160620000000002</c:v>
                </c:pt>
                <c:pt idx="16084">
                  <c:v>42.163240000000002</c:v>
                </c:pt>
                <c:pt idx="16085">
                  <c:v>42.165860000000002</c:v>
                </c:pt>
                <c:pt idx="16086">
                  <c:v>42.168480000000002</c:v>
                </c:pt>
                <c:pt idx="16087">
                  <c:v>42.171100000000003</c:v>
                </c:pt>
                <c:pt idx="16088">
                  <c:v>42.173729999999999</c:v>
                </c:pt>
                <c:pt idx="16089">
                  <c:v>42.176349999999999</c:v>
                </c:pt>
                <c:pt idx="16090">
                  <c:v>42.17897</c:v>
                </c:pt>
                <c:pt idx="16091">
                  <c:v>42.18159</c:v>
                </c:pt>
                <c:pt idx="16092">
                  <c:v>42.18421</c:v>
                </c:pt>
                <c:pt idx="16093">
                  <c:v>42.18683</c:v>
                </c:pt>
                <c:pt idx="16094">
                  <c:v>42.189459999999997</c:v>
                </c:pt>
                <c:pt idx="16095">
                  <c:v>42.192079999999997</c:v>
                </c:pt>
                <c:pt idx="16096">
                  <c:v>42.194699999999997</c:v>
                </c:pt>
                <c:pt idx="16097">
                  <c:v>42.197319999999998</c:v>
                </c:pt>
                <c:pt idx="16098">
                  <c:v>42.199939999999998</c:v>
                </c:pt>
                <c:pt idx="16099">
                  <c:v>42.202559999999998</c:v>
                </c:pt>
                <c:pt idx="16100">
                  <c:v>42.205179999999999</c:v>
                </c:pt>
                <c:pt idx="16101">
                  <c:v>42.207810000000002</c:v>
                </c:pt>
                <c:pt idx="16102">
                  <c:v>42.210430000000002</c:v>
                </c:pt>
                <c:pt idx="16103">
                  <c:v>42.213050000000003</c:v>
                </c:pt>
                <c:pt idx="16104">
                  <c:v>42.215670000000003</c:v>
                </c:pt>
                <c:pt idx="16105">
                  <c:v>42.218290000000003</c:v>
                </c:pt>
                <c:pt idx="16106">
                  <c:v>42.220910000000003</c:v>
                </c:pt>
                <c:pt idx="16107">
                  <c:v>42.223529999999997</c:v>
                </c:pt>
                <c:pt idx="16108">
                  <c:v>42.226149999999997</c:v>
                </c:pt>
                <c:pt idx="16109">
                  <c:v>42.22878</c:v>
                </c:pt>
                <c:pt idx="16110">
                  <c:v>42.231400000000001</c:v>
                </c:pt>
                <c:pt idx="16111">
                  <c:v>42.234020000000001</c:v>
                </c:pt>
                <c:pt idx="16112">
                  <c:v>42.236640000000001</c:v>
                </c:pt>
                <c:pt idx="16113">
                  <c:v>42.239260000000002</c:v>
                </c:pt>
                <c:pt idx="16114">
                  <c:v>42.241880000000002</c:v>
                </c:pt>
                <c:pt idx="16115">
                  <c:v>42.244509999999998</c:v>
                </c:pt>
                <c:pt idx="16116">
                  <c:v>42.247129999999999</c:v>
                </c:pt>
                <c:pt idx="16117">
                  <c:v>42.249749999999999</c:v>
                </c:pt>
                <c:pt idx="16118">
                  <c:v>42.252369999999999</c:v>
                </c:pt>
                <c:pt idx="16119">
                  <c:v>42.254989999999999</c:v>
                </c:pt>
                <c:pt idx="16120">
                  <c:v>42.25761</c:v>
                </c:pt>
                <c:pt idx="16121">
                  <c:v>42.26023</c:v>
                </c:pt>
                <c:pt idx="16122">
                  <c:v>42.262860000000003</c:v>
                </c:pt>
                <c:pt idx="16123">
                  <c:v>42.265479999999997</c:v>
                </c:pt>
                <c:pt idx="16124">
                  <c:v>42.268099999999997</c:v>
                </c:pt>
                <c:pt idx="16125">
                  <c:v>42.270719999999997</c:v>
                </c:pt>
                <c:pt idx="16126">
                  <c:v>42.273339999999997</c:v>
                </c:pt>
                <c:pt idx="16127">
                  <c:v>42.275959999999998</c:v>
                </c:pt>
                <c:pt idx="16128">
                  <c:v>42.278579999999998</c:v>
                </c:pt>
                <c:pt idx="16129">
                  <c:v>42.281199999999998</c:v>
                </c:pt>
                <c:pt idx="16130">
                  <c:v>42.283830000000002</c:v>
                </c:pt>
                <c:pt idx="16131">
                  <c:v>42.286450000000002</c:v>
                </c:pt>
                <c:pt idx="16132">
                  <c:v>42.289070000000002</c:v>
                </c:pt>
                <c:pt idx="16133">
                  <c:v>42.291690000000003</c:v>
                </c:pt>
                <c:pt idx="16134">
                  <c:v>42.294310000000003</c:v>
                </c:pt>
                <c:pt idx="16135">
                  <c:v>42.296939999999999</c:v>
                </c:pt>
                <c:pt idx="16136">
                  <c:v>42.29956</c:v>
                </c:pt>
                <c:pt idx="16137">
                  <c:v>42.30218</c:v>
                </c:pt>
                <c:pt idx="16138">
                  <c:v>42.3048</c:v>
                </c:pt>
                <c:pt idx="16139">
                  <c:v>42.30742</c:v>
                </c:pt>
                <c:pt idx="16140">
                  <c:v>42.310040000000001</c:v>
                </c:pt>
                <c:pt idx="16141">
                  <c:v>42.312660000000001</c:v>
                </c:pt>
                <c:pt idx="16142">
                  <c:v>42.315280000000001</c:v>
                </c:pt>
                <c:pt idx="16143">
                  <c:v>42.317909999999998</c:v>
                </c:pt>
                <c:pt idx="16144">
                  <c:v>42.320529999999998</c:v>
                </c:pt>
                <c:pt idx="16145">
                  <c:v>42.323149999999998</c:v>
                </c:pt>
                <c:pt idx="16146">
                  <c:v>42.325769999999999</c:v>
                </c:pt>
                <c:pt idx="16147">
                  <c:v>42.328389999999999</c:v>
                </c:pt>
                <c:pt idx="16148">
                  <c:v>42.331009999999999</c:v>
                </c:pt>
                <c:pt idx="16149">
                  <c:v>42.333629999999999</c:v>
                </c:pt>
                <c:pt idx="16150">
                  <c:v>42.33625</c:v>
                </c:pt>
                <c:pt idx="16151">
                  <c:v>42.338880000000003</c:v>
                </c:pt>
                <c:pt idx="16152">
                  <c:v>42.341500000000003</c:v>
                </c:pt>
                <c:pt idx="16153">
                  <c:v>42.344119999999997</c:v>
                </c:pt>
                <c:pt idx="16154">
                  <c:v>42.346739999999997</c:v>
                </c:pt>
                <c:pt idx="16155">
                  <c:v>42.349359999999997</c:v>
                </c:pt>
                <c:pt idx="16156">
                  <c:v>42.351990000000001</c:v>
                </c:pt>
                <c:pt idx="16157">
                  <c:v>42.354610000000001</c:v>
                </c:pt>
                <c:pt idx="16158">
                  <c:v>42.357230000000001</c:v>
                </c:pt>
                <c:pt idx="16159">
                  <c:v>42.359850000000002</c:v>
                </c:pt>
                <c:pt idx="16160">
                  <c:v>42.362470000000002</c:v>
                </c:pt>
                <c:pt idx="16161">
                  <c:v>42.365090000000002</c:v>
                </c:pt>
                <c:pt idx="16162">
                  <c:v>42.367710000000002</c:v>
                </c:pt>
                <c:pt idx="16163">
                  <c:v>42.370330000000003</c:v>
                </c:pt>
                <c:pt idx="16164">
                  <c:v>42.372959999999999</c:v>
                </c:pt>
                <c:pt idx="16165">
                  <c:v>42.375579999999999</c:v>
                </c:pt>
                <c:pt idx="16166">
                  <c:v>42.3782</c:v>
                </c:pt>
                <c:pt idx="16167">
                  <c:v>42.38082</c:v>
                </c:pt>
                <c:pt idx="16168">
                  <c:v>42.38344</c:v>
                </c:pt>
                <c:pt idx="16169">
                  <c:v>42.386060000000001</c:v>
                </c:pt>
                <c:pt idx="16170">
                  <c:v>42.388680000000001</c:v>
                </c:pt>
                <c:pt idx="16171">
                  <c:v>42.391309999999997</c:v>
                </c:pt>
                <c:pt idx="16172">
                  <c:v>42.393929999999997</c:v>
                </c:pt>
                <c:pt idx="16173">
                  <c:v>42.396549999999998</c:v>
                </c:pt>
                <c:pt idx="16174">
                  <c:v>42.399169999999998</c:v>
                </c:pt>
                <c:pt idx="16175">
                  <c:v>42.401789999999998</c:v>
                </c:pt>
                <c:pt idx="16176">
                  <c:v>42.404409999999999</c:v>
                </c:pt>
                <c:pt idx="16177">
                  <c:v>42.407040000000002</c:v>
                </c:pt>
                <c:pt idx="16178">
                  <c:v>42.409660000000002</c:v>
                </c:pt>
                <c:pt idx="16179">
                  <c:v>42.412280000000003</c:v>
                </c:pt>
                <c:pt idx="16180">
                  <c:v>42.414900000000003</c:v>
                </c:pt>
                <c:pt idx="16181">
                  <c:v>42.417520000000003</c:v>
                </c:pt>
                <c:pt idx="16182">
                  <c:v>42.420140000000004</c:v>
                </c:pt>
                <c:pt idx="16183">
                  <c:v>42.422759999999997</c:v>
                </c:pt>
                <c:pt idx="16184">
                  <c:v>42.425379999999997</c:v>
                </c:pt>
                <c:pt idx="16185">
                  <c:v>42.42801</c:v>
                </c:pt>
                <c:pt idx="16186">
                  <c:v>42.430630000000001</c:v>
                </c:pt>
                <c:pt idx="16187">
                  <c:v>42.433250000000001</c:v>
                </c:pt>
                <c:pt idx="16188">
                  <c:v>42.435870000000001</c:v>
                </c:pt>
                <c:pt idx="16189">
                  <c:v>42.438490000000002</c:v>
                </c:pt>
                <c:pt idx="16190">
                  <c:v>42.441110000000002</c:v>
                </c:pt>
                <c:pt idx="16191">
                  <c:v>42.443730000000002</c:v>
                </c:pt>
                <c:pt idx="16192">
                  <c:v>42.446359999999999</c:v>
                </c:pt>
                <c:pt idx="16193">
                  <c:v>42.448979999999999</c:v>
                </c:pt>
                <c:pt idx="16194">
                  <c:v>42.451599999999999</c:v>
                </c:pt>
                <c:pt idx="16195">
                  <c:v>42.454219999999999</c:v>
                </c:pt>
                <c:pt idx="16196">
                  <c:v>42.45684</c:v>
                </c:pt>
                <c:pt idx="16197">
                  <c:v>42.459470000000003</c:v>
                </c:pt>
                <c:pt idx="16198">
                  <c:v>42.462090000000003</c:v>
                </c:pt>
                <c:pt idx="16199">
                  <c:v>42.464709999999997</c:v>
                </c:pt>
                <c:pt idx="16200">
                  <c:v>42.467329999999997</c:v>
                </c:pt>
                <c:pt idx="16201">
                  <c:v>42.469949999999997</c:v>
                </c:pt>
                <c:pt idx="16202">
                  <c:v>42.472569999999997</c:v>
                </c:pt>
                <c:pt idx="16203">
                  <c:v>42.475189999999998</c:v>
                </c:pt>
                <c:pt idx="16204">
                  <c:v>42.477809999999998</c:v>
                </c:pt>
                <c:pt idx="16205">
                  <c:v>42.480429999999998</c:v>
                </c:pt>
                <c:pt idx="16206">
                  <c:v>42.483060000000002</c:v>
                </c:pt>
                <c:pt idx="16207">
                  <c:v>42.485680000000002</c:v>
                </c:pt>
                <c:pt idx="16208">
                  <c:v>42.488300000000002</c:v>
                </c:pt>
                <c:pt idx="16209">
                  <c:v>42.490920000000003</c:v>
                </c:pt>
                <c:pt idx="16210">
                  <c:v>42.493540000000003</c:v>
                </c:pt>
                <c:pt idx="16211">
                  <c:v>42.496160000000003</c:v>
                </c:pt>
                <c:pt idx="16212">
                  <c:v>42.49879</c:v>
                </c:pt>
                <c:pt idx="16213">
                  <c:v>42.50141</c:v>
                </c:pt>
                <c:pt idx="16214">
                  <c:v>42.50403</c:v>
                </c:pt>
                <c:pt idx="16215">
                  <c:v>42.50665</c:v>
                </c:pt>
                <c:pt idx="16216">
                  <c:v>42.509270000000001</c:v>
                </c:pt>
                <c:pt idx="16217">
                  <c:v>42.511890000000001</c:v>
                </c:pt>
                <c:pt idx="16218">
                  <c:v>42.514510000000001</c:v>
                </c:pt>
                <c:pt idx="16219">
                  <c:v>42.517139999999998</c:v>
                </c:pt>
                <c:pt idx="16220">
                  <c:v>42.519759999999998</c:v>
                </c:pt>
                <c:pt idx="16221">
                  <c:v>42.522379999999998</c:v>
                </c:pt>
                <c:pt idx="16222">
                  <c:v>42.524999999999999</c:v>
                </c:pt>
                <c:pt idx="16223">
                  <c:v>42.527619999999999</c:v>
                </c:pt>
                <c:pt idx="16224">
                  <c:v>42.530239999999999</c:v>
                </c:pt>
                <c:pt idx="16225">
                  <c:v>42.532859999999999</c:v>
                </c:pt>
                <c:pt idx="16226">
                  <c:v>42.53548</c:v>
                </c:pt>
                <c:pt idx="16227">
                  <c:v>42.538110000000003</c:v>
                </c:pt>
                <c:pt idx="16228">
                  <c:v>42.540730000000003</c:v>
                </c:pt>
                <c:pt idx="16229">
                  <c:v>42.543349999999997</c:v>
                </c:pt>
                <c:pt idx="16230">
                  <c:v>42.545969999999997</c:v>
                </c:pt>
                <c:pt idx="16231">
                  <c:v>42.548589999999997</c:v>
                </c:pt>
                <c:pt idx="16232">
                  <c:v>42.551209999999998</c:v>
                </c:pt>
                <c:pt idx="16233">
                  <c:v>42.553840000000001</c:v>
                </c:pt>
                <c:pt idx="16234">
                  <c:v>42.556460000000001</c:v>
                </c:pt>
                <c:pt idx="16235">
                  <c:v>42.559080000000002</c:v>
                </c:pt>
                <c:pt idx="16236">
                  <c:v>42.561700000000002</c:v>
                </c:pt>
                <c:pt idx="16237">
                  <c:v>42.564320000000002</c:v>
                </c:pt>
                <c:pt idx="16238">
                  <c:v>42.566940000000002</c:v>
                </c:pt>
                <c:pt idx="16239">
                  <c:v>42.569560000000003</c:v>
                </c:pt>
                <c:pt idx="16240">
                  <c:v>42.572189999999999</c:v>
                </c:pt>
                <c:pt idx="16241">
                  <c:v>42.574809999999999</c:v>
                </c:pt>
                <c:pt idx="16242">
                  <c:v>42.57743</c:v>
                </c:pt>
                <c:pt idx="16243">
                  <c:v>42.58005</c:v>
                </c:pt>
                <c:pt idx="16244">
                  <c:v>42.58267</c:v>
                </c:pt>
                <c:pt idx="16245">
                  <c:v>42.585290000000001</c:v>
                </c:pt>
                <c:pt idx="16246">
                  <c:v>42.587910000000001</c:v>
                </c:pt>
                <c:pt idx="16247">
                  <c:v>42.590530000000001</c:v>
                </c:pt>
                <c:pt idx="16248">
                  <c:v>42.593159999999997</c:v>
                </c:pt>
                <c:pt idx="16249">
                  <c:v>42.595779999999998</c:v>
                </c:pt>
                <c:pt idx="16250">
                  <c:v>42.598399999999998</c:v>
                </c:pt>
                <c:pt idx="16251">
                  <c:v>42.601019999999998</c:v>
                </c:pt>
                <c:pt idx="16252">
                  <c:v>42.603639999999999</c:v>
                </c:pt>
                <c:pt idx="16253">
                  <c:v>42.606259999999999</c:v>
                </c:pt>
                <c:pt idx="16254">
                  <c:v>42.608890000000002</c:v>
                </c:pt>
                <c:pt idx="16255">
                  <c:v>42.611510000000003</c:v>
                </c:pt>
                <c:pt idx="16256">
                  <c:v>42.614130000000003</c:v>
                </c:pt>
                <c:pt idx="16257">
                  <c:v>42.616750000000003</c:v>
                </c:pt>
                <c:pt idx="16258">
                  <c:v>42.619370000000004</c:v>
                </c:pt>
                <c:pt idx="16259">
                  <c:v>42.621989999999997</c:v>
                </c:pt>
                <c:pt idx="16260">
                  <c:v>42.624609999999997</c:v>
                </c:pt>
                <c:pt idx="16261">
                  <c:v>42.62724</c:v>
                </c:pt>
                <c:pt idx="16262">
                  <c:v>42.629860000000001</c:v>
                </c:pt>
                <c:pt idx="16263">
                  <c:v>42.632480000000001</c:v>
                </c:pt>
                <c:pt idx="16264">
                  <c:v>42.635100000000001</c:v>
                </c:pt>
                <c:pt idx="16265">
                  <c:v>42.637720000000002</c:v>
                </c:pt>
                <c:pt idx="16266">
                  <c:v>42.640340000000002</c:v>
                </c:pt>
                <c:pt idx="16267">
                  <c:v>42.642960000000002</c:v>
                </c:pt>
                <c:pt idx="16268">
                  <c:v>42.645580000000002</c:v>
                </c:pt>
                <c:pt idx="16269">
                  <c:v>42.648209999999999</c:v>
                </c:pt>
                <c:pt idx="16270">
                  <c:v>42.650829999999999</c:v>
                </c:pt>
                <c:pt idx="16271">
                  <c:v>42.653449999999999</c:v>
                </c:pt>
                <c:pt idx="16272">
                  <c:v>42.65607</c:v>
                </c:pt>
                <c:pt idx="16273">
                  <c:v>42.65869</c:v>
                </c:pt>
                <c:pt idx="16274">
                  <c:v>42.661320000000003</c:v>
                </c:pt>
                <c:pt idx="16275">
                  <c:v>42.663939999999997</c:v>
                </c:pt>
                <c:pt idx="16276">
                  <c:v>42.666559999999997</c:v>
                </c:pt>
                <c:pt idx="16277">
                  <c:v>42.669179999999997</c:v>
                </c:pt>
                <c:pt idx="16278">
                  <c:v>42.671799999999998</c:v>
                </c:pt>
                <c:pt idx="16279">
                  <c:v>42.674419999999998</c:v>
                </c:pt>
                <c:pt idx="16280">
                  <c:v>42.677039999999998</c:v>
                </c:pt>
                <c:pt idx="16281">
                  <c:v>42.679659999999998</c:v>
                </c:pt>
                <c:pt idx="16282">
                  <c:v>42.682290000000002</c:v>
                </c:pt>
                <c:pt idx="16283">
                  <c:v>42.684910000000002</c:v>
                </c:pt>
                <c:pt idx="16284">
                  <c:v>42.687530000000002</c:v>
                </c:pt>
                <c:pt idx="16285">
                  <c:v>42.690150000000003</c:v>
                </c:pt>
                <c:pt idx="16286">
                  <c:v>42.692770000000003</c:v>
                </c:pt>
                <c:pt idx="16287">
                  <c:v>42.695390000000003</c:v>
                </c:pt>
                <c:pt idx="16288">
                  <c:v>42.698009999999996</c:v>
                </c:pt>
                <c:pt idx="16289">
                  <c:v>42.700629999999997</c:v>
                </c:pt>
                <c:pt idx="16290">
                  <c:v>42.70326</c:v>
                </c:pt>
                <c:pt idx="16291">
                  <c:v>42.705880000000001</c:v>
                </c:pt>
                <c:pt idx="16292">
                  <c:v>42.708500000000001</c:v>
                </c:pt>
                <c:pt idx="16293">
                  <c:v>42.711120000000001</c:v>
                </c:pt>
                <c:pt idx="16294">
                  <c:v>42.713740000000001</c:v>
                </c:pt>
                <c:pt idx="16295">
                  <c:v>42.716369999999998</c:v>
                </c:pt>
                <c:pt idx="16296">
                  <c:v>42.718989999999998</c:v>
                </c:pt>
                <c:pt idx="16297">
                  <c:v>42.721609999999998</c:v>
                </c:pt>
                <c:pt idx="16298">
                  <c:v>42.724229999999999</c:v>
                </c:pt>
                <c:pt idx="16299">
                  <c:v>42.726849999999999</c:v>
                </c:pt>
                <c:pt idx="16300">
                  <c:v>42.729469999999999</c:v>
                </c:pt>
                <c:pt idx="16301">
                  <c:v>42.732089999999999</c:v>
                </c:pt>
                <c:pt idx="16302">
                  <c:v>42.73471</c:v>
                </c:pt>
                <c:pt idx="16303">
                  <c:v>42.737340000000003</c:v>
                </c:pt>
                <c:pt idx="16304">
                  <c:v>42.739960000000004</c:v>
                </c:pt>
                <c:pt idx="16305">
                  <c:v>42.742579999999997</c:v>
                </c:pt>
                <c:pt idx="16306">
                  <c:v>42.745199999999997</c:v>
                </c:pt>
                <c:pt idx="16307">
                  <c:v>42.747819999999997</c:v>
                </c:pt>
                <c:pt idx="16308">
                  <c:v>42.750439999999998</c:v>
                </c:pt>
                <c:pt idx="16309">
                  <c:v>42.753059999999998</c:v>
                </c:pt>
                <c:pt idx="16310">
                  <c:v>42.755690000000001</c:v>
                </c:pt>
                <c:pt idx="16311">
                  <c:v>42.758310000000002</c:v>
                </c:pt>
                <c:pt idx="16312">
                  <c:v>42.760930000000002</c:v>
                </c:pt>
                <c:pt idx="16313">
                  <c:v>42.763550000000002</c:v>
                </c:pt>
                <c:pt idx="16314">
                  <c:v>42.766170000000002</c:v>
                </c:pt>
                <c:pt idx="16315">
                  <c:v>42.768799999999999</c:v>
                </c:pt>
                <c:pt idx="16316">
                  <c:v>42.771419999999999</c:v>
                </c:pt>
                <c:pt idx="16317">
                  <c:v>42.774039999999999</c:v>
                </c:pt>
                <c:pt idx="16318">
                  <c:v>42.77666</c:v>
                </c:pt>
                <c:pt idx="16319">
                  <c:v>42.77928</c:v>
                </c:pt>
                <c:pt idx="16320">
                  <c:v>42.7819</c:v>
                </c:pt>
                <c:pt idx="16321">
                  <c:v>42.784520000000001</c:v>
                </c:pt>
                <c:pt idx="16322">
                  <c:v>42.787140000000001</c:v>
                </c:pt>
                <c:pt idx="16323">
                  <c:v>42.789760000000001</c:v>
                </c:pt>
                <c:pt idx="16324">
                  <c:v>42.792389999999997</c:v>
                </c:pt>
                <c:pt idx="16325">
                  <c:v>42.795009999999998</c:v>
                </c:pt>
                <c:pt idx="16326">
                  <c:v>42.797629999999998</c:v>
                </c:pt>
                <c:pt idx="16327">
                  <c:v>42.800249999999998</c:v>
                </c:pt>
                <c:pt idx="16328">
                  <c:v>42.802869999999999</c:v>
                </c:pt>
                <c:pt idx="16329">
                  <c:v>42.805489999999999</c:v>
                </c:pt>
                <c:pt idx="16330">
                  <c:v>42.808109999999999</c:v>
                </c:pt>
                <c:pt idx="16331">
                  <c:v>42.810740000000003</c:v>
                </c:pt>
                <c:pt idx="16332">
                  <c:v>42.813360000000003</c:v>
                </c:pt>
                <c:pt idx="16333">
                  <c:v>42.815980000000003</c:v>
                </c:pt>
                <c:pt idx="16334">
                  <c:v>42.818600000000004</c:v>
                </c:pt>
                <c:pt idx="16335">
                  <c:v>42.821219999999997</c:v>
                </c:pt>
                <c:pt idx="16336">
                  <c:v>42.823839999999997</c:v>
                </c:pt>
                <c:pt idx="16337">
                  <c:v>42.82647</c:v>
                </c:pt>
                <c:pt idx="16338">
                  <c:v>42.829090000000001</c:v>
                </c:pt>
                <c:pt idx="16339">
                  <c:v>42.831710000000001</c:v>
                </c:pt>
                <c:pt idx="16340">
                  <c:v>42.834330000000001</c:v>
                </c:pt>
                <c:pt idx="16341">
                  <c:v>42.836950000000002</c:v>
                </c:pt>
                <c:pt idx="16342">
                  <c:v>42.839570000000002</c:v>
                </c:pt>
                <c:pt idx="16343">
                  <c:v>42.842190000000002</c:v>
                </c:pt>
                <c:pt idx="16344">
                  <c:v>42.844810000000003</c:v>
                </c:pt>
                <c:pt idx="16345">
                  <c:v>42.847430000000003</c:v>
                </c:pt>
                <c:pt idx="16346">
                  <c:v>42.850059999999999</c:v>
                </c:pt>
                <c:pt idx="16347">
                  <c:v>42.852679999999999</c:v>
                </c:pt>
                <c:pt idx="16348">
                  <c:v>42.8553</c:v>
                </c:pt>
                <c:pt idx="16349">
                  <c:v>42.85792</c:v>
                </c:pt>
                <c:pt idx="16350">
                  <c:v>42.86054</c:v>
                </c:pt>
                <c:pt idx="16351">
                  <c:v>42.863169999999997</c:v>
                </c:pt>
                <c:pt idx="16352">
                  <c:v>42.865789999999997</c:v>
                </c:pt>
                <c:pt idx="16353">
                  <c:v>42.868409999999997</c:v>
                </c:pt>
                <c:pt idx="16354">
                  <c:v>42.871029999999998</c:v>
                </c:pt>
                <c:pt idx="16355">
                  <c:v>42.873649999999998</c:v>
                </c:pt>
                <c:pt idx="16356">
                  <c:v>42.876269999999998</c:v>
                </c:pt>
                <c:pt idx="16357">
                  <c:v>42.878889999999998</c:v>
                </c:pt>
                <c:pt idx="16358">
                  <c:v>42.881520000000002</c:v>
                </c:pt>
                <c:pt idx="16359">
                  <c:v>42.884140000000002</c:v>
                </c:pt>
                <c:pt idx="16360">
                  <c:v>42.886760000000002</c:v>
                </c:pt>
                <c:pt idx="16361">
                  <c:v>42.889380000000003</c:v>
                </c:pt>
                <c:pt idx="16362">
                  <c:v>42.892000000000003</c:v>
                </c:pt>
                <c:pt idx="16363">
                  <c:v>42.894620000000003</c:v>
                </c:pt>
                <c:pt idx="16364">
                  <c:v>42.897239999999996</c:v>
                </c:pt>
                <c:pt idx="16365">
                  <c:v>42.899859999999997</c:v>
                </c:pt>
                <c:pt idx="16366">
                  <c:v>42.902479999999997</c:v>
                </c:pt>
                <c:pt idx="16367">
                  <c:v>42.905110000000001</c:v>
                </c:pt>
                <c:pt idx="16368">
                  <c:v>42.907730000000001</c:v>
                </c:pt>
                <c:pt idx="16369">
                  <c:v>42.910350000000001</c:v>
                </c:pt>
                <c:pt idx="16370">
                  <c:v>42.912970000000001</c:v>
                </c:pt>
                <c:pt idx="16371">
                  <c:v>42.915590000000002</c:v>
                </c:pt>
                <c:pt idx="16372">
                  <c:v>42.918219999999998</c:v>
                </c:pt>
                <c:pt idx="16373">
                  <c:v>42.920839999999998</c:v>
                </c:pt>
                <c:pt idx="16374">
                  <c:v>42.923459999999999</c:v>
                </c:pt>
                <c:pt idx="16375">
                  <c:v>42.926079999999999</c:v>
                </c:pt>
                <c:pt idx="16376">
                  <c:v>42.928699999999999</c:v>
                </c:pt>
                <c:pt idx="16377">
                  <c:v>42.931319999999999</c:v>
                </c:pt>
                <c:pt idx="16378">
                  <c:v>42.93394</c:v>
                </c:pt>
                <c:pt idx="16379">
                  <c:v>42.936570000000003</c:v>
                </c:pt>
                <c:pt idx="16380">
                  <c:v>42.939190000000004</c:v>
                </c:pt>
                <c:pt idx="16381">
                  <c:v>42.941809999999997</c:v>
                </c:pt>
                <c:pt idx="16382">
                  <c:v>42.944429999999997</c:v>
                </c:pt>
                <c:pt idx="16383">
                  <c:v>42.947049999999997</c:v>
                </c:pt>
                <c:pt idx="16384">
                  <c:v>42.949669999999998</c:v>
                </c:pt>
                <c:pt idx="16385">
                  <c:v>42.952289999999998</c:v>
                </c:pt>
                <c:pt idx="16386">
                  <c:v>42.954909999999998</c:v>
                </c:pt>
                <c:pt idx="16387">
                  <c:v>42.957540000000002</c:v>
                </c:pt>
                <c:pt idx="16388">
                  <c:v>42.960160000000002</c:v>
                </c:pt>
                <c:pt idx="16389">
                  <c:v>42.962780000000002</c:v>
                </c:pt>
                <c:pt idx="16390">
                  <c:v>42.965400000000002</c:v>
                </c:pt>
                <c:pt idx="16391">
                  <c:v>42.968020000000003</c:v>
                </c:pt>
                <c:pt idx="16392">
                  <c:v>42.970649999999999</c:v>
                </c:pt>
                <c:pt idx="16393">
                  <c:v>42.973269999999999</c:v>
                </c:pt>
                <c:pt idx="16394">
                  <c:v>42.97589</c:v>
                </c:pt>
                <c:pt idx="16395">
                  <c:v>42.97851</c:v>
                </c:pt>
                <c:pt idx="16396">
                  <c:v>42.98113</c:v>
                </c:pt>
                <c:pt idx="16397">
                  <c:v>42.983750000000001</c:v>
                </c:pt>
                <c:pt idx="16398">
                  <c:v>42.986370000000001</c:v>
                </c:pt>
                <c:pt idx="16399">
                  <c:v>42.988990000000001</c:v>
                </c:pt>
                <c:pt idx="16400">
                  <c:v>42.991619999999998</c:v>
                </c:pt>
                <c:pt idx="16401">
                  <c:v>42.994239999999998</c:v>
                </c:pt>
                <c:pt idx="16402">
                  <c:v>42.996859999999998</c:v>
                </c:pt>
                <c:pt idx="16403">
                  <c:v>42.999479999999998</c:v>
                </c:pt>
                <c:pt idx="16404">
                  <c:v>43.002099999999999</c:v>
                </c:pt>
                <c:pt idx="16405">
                  <c:v>43.004719999999999</c:v>
                </c:pt>
                <c:pt idx="16406">
                  <c:v>43.007339999999999</c:v>
                </c:pt>
                <c:pt idx="16407">
                  <c:v>43.00996</c:v>
                </c:pt>
                <c:pt idx="16408">
                  <c:v>43.012590000000003</c:v>
                </c:pt>
                <c:pt idx="16409">
                  <c:v>43.015210000000003</c:v>
                </c:pt>
                <c:pt idx="16410">
                  <c:v>43.017829999999996</c:v>
                </c:pt>
                <c:pt idx="16411">
                  <c:v>43.020449999999997</c:v>
                </c:pt>
                <c:pt idx="16412">
                  <c:v>43.023069999999997</c:v>
                </c:pt>
                <c:pt idx="16413">
                  <c:v>43.025700000000001</c:v>
                </c:pt>
                <c:pt idx="16414">
                  <c:v>43.028320000000001</c:v>
                </c:pt>
                <c:pt idx="16415">
                  <c:v>43.030940000000001</c:v>
                </c:pt>
                <c:pt idx="16416">
                  <c:v>43.033560000000001</c:v>
                </c:pt>
                <c:pt idx="16417">
                  <c:v>43.036180000000002</c:v>
                </c:pt>
                <c:pt idx="16418">
                  <c:v>43.038800000000002</c:v>
                </c:pt>
                <c:pt idx="16419">
                  <c:v>43.041420000000002</c:v>
                </c:pt>
                <c:pt idx="16420">
                  <c:v>43.044040000000003</c:v>
                </c:pt>
                <c:pt idx="16421">
                  <c:v>43.046669999999999</c:v>
                </c:pt>
                <c:pt idx="16422">
                  <c:v>43.049289999999999</c:v>
                </c:pt>
                <c:pt idx="16423">
                  <c:v>43.051909999999999</c:v>
                </c:pt>
                <c:pt idx="16424">
                  <c:v>43.05453</c:v>
                </c:pt>
                <c:pt idx="16425">
                  <c:v>43.05715</c:v>
                </c:pt>
                <c:pt idx="16426">
                  <c:v>43.05977</c:v>
                </c:pt>
                <c:pt idx="16427">
                  <c:v>43.062390000000001</c:v>
                </c:pt>
                <c:pt idx="16428">
                  <c:v>43.065019999999997</c:v>
                </c:pt>
                <c:pt idx="16429">
                  <c:v>43.067639999999997</c:v>
                </c:pt>
                <c:pt idx="16430">
                  <c:v>43.070259999999998</c:v>
                </c:pt>
                <c:pt idx="16431">
                  <c:v>43.072879999999998</c:v>
                </c:pt>
                <c:pt idx="16432">
                  <c:v>43.075499999999998</c:v>
                </c:pt>
                <c:pt idx="16433">
                  <c:v>43.078130000000002</c:v>
                </c:pt>
                <c:pt idx="16434">
                  <c:v>43.080750000000002</c:v>
                </c:pt>
                <c:pt idx="16435">
                  <c:v>43.083370000000002</c:v>
                </c:pt>
                <c:pt idx="16436">
                  <c:v>43.085990000000002</c:v>
                </c:pt>
                <c:pt idx="16437">
                  <c:v>43.088610000000003</c:v>
                </c:pt>
                <c:pt idx="16438">
                  <c:v>43.091230000000003</c:v>
                </c:pt>
                <c:pt idx="16439">
                  <c:v>43.093850000000003</c:v>
                </c:pt>
                <c:pt idx="16440">
                  <c:v>43.096469999999997</c:v>
                </c:pt>
                <c:pt idx="16441">
                  <c:v>43.099089999999997</c:v>
                </c:pt>
                <c:pt idx="16442">
                  <c:v>43.10172</c:v>
                </c:pt>
                <c:pt idx="16443">
                  <c:v>43.104340000000001</c:v>
                </c:pt>
                <c:pt idx="16444">
                  <c:v>43.106960000000001</c:v>
                </c:pt>
                <c:pt idx="16445">
                  <c:v>43.109580000000001</c:v>
                </c:pt>
                <c:pt idx="16446">
                  <c:v>43.112200000000001</c:v>
                </c:pt>
                <c:pt idx="16447">
                  <c:v>43.114820000000002</c:v>
                </c:pt>
                <c:pt idx="16448">
                  <c:v>43.117440000000002</c:v>
                </c:pt>
                <c:pt idx="16449">
                  <c:v>43.120069999999998</c:v>
                </c:pt>
                <c:pt idx="16450">
                  <c:v>43.122689999999999</c:v>
                </c:pt>
                <c:pt idx="16451">
                  <c:v>43.125309999999999</c:v>
                </c:pt>
                <c:pt idx="16452">
                  <c:v>43.127929999999999</c:v>
                </c:pt>
                <c:pt idx="16453">
                  <c:v>43.130549999999999</c:v>
                </c:pt>
                <c:pt idx="16454">
                  <c:v>43.13317</c:v>
                </c:pt>
                <c:pt idx="16455">
                  <c:v>43.135800000000003</c:v>
                </c:pt>
                <c:pt idx="16456">
                  <c:v>43.138420000000004</c:v>
                </c:pt>
                <c:pt idx="16457">
                  <c:v>43.141039999999997</c:v>
                </c:pt>
                <c:pt idx="16458">
                  <c:v>43.143659999999997</c:v>
                </c:pt>
                <c:pt idx="16459">
                  <c:v>43.146279999999997</c:v>
                </c:pt>
                <c:pt idx="16460">
                  <c:v>43.148899999999998</c:v>
                </c:pt>
                <c:pt idx="16461">
                  <c:v>43.151519999999998</c:v>
                </c:pt>
                <c:pt idx="16462">
                  <c:v>43.154139999999998</c:v>
                </c:pt>
                <c:pt idx="16463">
                  <c:v>43.156759999999998</c:v>
                </c:pt>
                <c:pt idx="16464">
                  <c:v>43.159390000000002</c:v>
                </c:pt>
                <c:pt idx="16465">
                  <c:v>43.162010000000002</c:v>
                </c:pt>
                <c:pt idx="16466">
                  <c:v>43.164630000000002</c:v>
                </c:pt>
                <c:pt idx="16467">
                  <c:v>43.167250000000003</c:v>
                </c:pt>
                <c:pt idx="16468">
                  <c:v>43.169870000000003</c:v>
                </c:pt>
                <c:pt idx="16469">
                  <c:v>43.172499999999999</c:v>
                </c:pt>
                <c:pt idx="16470">
                  <c:v>43.17512</c:v>
                </c:pt>
                <c:pt idx="16471">
                  <c:v>43.17774</c:v>
                </c:pt>
                <c:pt idx="16472">
                  <c:v>43.18036</c:v>
                </c:pt>
                <c:pt idx="16473">
                  <c:v>43.182980000000001</c:v>
                </c:pt>
                <c:pt idx="16474">
                  <c:v>43.185600000000001</c:v>
                </c:pt>
                <c:pt idx="16475">
                  <c:v>43.188220000000001</c:v>
                </c:pt>
                <c:pt idx="16476">
                  <c:v>43.190849999999998</c:v>
                </c:pt>
                <c:pt idx="16477">
                  <c:v>43.193469999999998</c:v>
                </c:pt>
                <c:pt idx="16478">
                  <c:v>43.196089999999998</c:v>
                </c:pt>
                <c:pt idx="16479">
                  <c:v>43.198709999999998</c:v>
                </c:pt>
                <c:pt idx="16480">
                  <c:v>43.201329999999999</c:v>
                </c:pt>
                <c:pt idx="16481">
                  <c:v>43.203949999999999</c:v>
                </c:pt>
                <c:pt idx="16482">
                  <c:v>43.206569999999999</c:v>
                </c:pt>
                <c:pt idx="16483">
                  <c:v>43.20919</c:v>
                </c:pt>
                <c:pt idx="16484">
                  <c:v>43.21181</c:v>
                </c:pt>
                <c:pt idx="16485">
                  <c:v>43.214440000000003</c:v>
                </c:pt>
                <c:pt idx="16486">
                  <c:v>43.217059999999996</c:v>
                </c:pt>
                <c:pt idx="16487">
                  <c:v>43.219679999999997</c:v>
                </c:pt>
                <c:pt idx="16488">
                  <c:v>43.222299999999997</c:v>
                </c:pt>
                <c:pt idx="16489">
                  <c:v>43.224919999999997</c:v>
                </c:pt>
                <c:pt idx="16490">
                  <c:v>43.227550000000001</c:v>
                </c:pt>
                <c:pt idx="16491">
                  <c:v>43.230170000000001</c:v>
                </c:pt>
                <c:pt idx="16492">
                  <c:v>43.232790000000001</c:v>
                </c:pt>
                <c:pt idx="16493">
                  <c:v>43.235410000000002</c:v>
                </c:pt>
                <c:pt idx="16494">
                  <c:v>43.238030000000002</c:v>
                </c:pt>
                <c:pt idx="16495">
                  <c:v>43.240650000000002</c:v>
                </c:pt>
                <c:pt idx="16496">
                  <c:v>43.243270000000003</c:v>
                </c:pt>
                <c:pt idx="16497">
                  <c:v>43.245899999999999</c:v>
                </c:pt>
                <c:pt idx="16498">
                  <c:v>43.248519999999999</c:v>
                </c:pt>
                <c:pt idx="16499">
                  <c:v>43.251139999999999</c:v>
                </c:pt>
                <c:pt idx="16500">
                  <c:v>43.25376</c:v>
                </c:pt>
                <c:pt idx="16501">
                  <c:v>43.25638</c:v>
                </c:pt>
                <c:pt idx="16502">
                  <c:v>43.259</c:v>
                </c:pt>
                <c:pt idx="16503">
                  <c:v>43.261620000000001</c:v>
                </c:pt>
                <c:pt idx="16504">
                  <c:v>43.264240000000001</c:v>
                </c:pt>
                <c:pt idx="16505">
                  <c:v>43.266869999999997</c:v>
                </c:pt>
                <c:pt idx="16506">
                  <c:v>43.269489999999998</c:v>
                </c:pt>
                <c:pt idx="16507">
                  <c:v>43.272109999999998</c:v>
                </c:pt>
                <c:pt idx="16508">
                  <c:v>43.274729999999998</c:v>
                </c:pt>
                <c:pt idx="16509">
                  <c:v>43.277349999999998</c:v>
                </c:pt>
                <c:pt idx="16510">
                  <c:v>43.279980000000002</c:v>
                </c:pt>
                <c:pt idx="16511">
                  <c:v>43.282600000000002</c:v>
                </c:pt>
                <c:pt idx="16512">
                  <c:v>43.285220000000002</c:v>
                </c:pt>
                <c:pt idx="16513">
                  <c:v>43.287840000000003</c:v>
                </c:pt>
                <c:pt idx="16514">
                  <c:v>43.290460000000003</c:v>
                </c:pt>
                <c:pt idx="16515">
                  <c:v>43.293080000000003</c:v>
                </c:pt>
                <c:pt idx="16516">
                  <c:v>43.295699999999997</c:v>
                </c:pt>
                <c:pt idx="16517">
                  <c:v>43.298319999999997</c:v>
                </c:pt>
                <c:pt idx="16518">
                  <c:v>43.30095</c:v>
                </c:pt>
                <c:pt idx="16519">
                  <c:v>43.303570000000001</c:v>
                </c:pt>
                <c:pt idx="16520">
                  <c:v>43.306190000000001</c:v>
                </c:pt>
                <c:pt idx="16521">
                  <c:v>43.308810000000001</c:v>
                </c:pt>
                <c:pt idx="16522">
                  <c:v>43.311430000000001</c:v>
                </c:pt>
                <c:pt idx="16523">
                  <c:v>43.314050000000002</c:v>
                </c:pt>
                <c:pt idx="16524">
                  <c:v>43.316670000000002</c:v>
                </c:pt>
                <c:pt idx="16525">
                  <c:v>43.319290000000002</c:v>
                </c:pt>
                <c:pt idx="16526">
                  <c:v>43.321919999999999</c:v>
                </c:pt>
                <c:pt idx="16527">
                  <c:v>43.324539999999999</c:v>
                </c:pt>
                <c:pt idx="16528">
                  <c:v>43.327159999999999</c:v>
                </c:pt>
                <c:pt idx="16529">
                  <c:v>43.32978</c:v>
                </c:pt>
                <c:pt idx="16530">
                  <c:v>43.3324</c:v>
                </c:pt>
                <c:pt idx="16531">
                  <c:v>43.335030000000003</c:v>
                </c:pt>
                <c:pt idx="16532">
                  <c:v>43.337649999999996</c:v>
                </c:pt>
                <c:pt idx="16533">
                  <c:v>43.340269999999997</c:v>
                </c:pt>
                <c:pt idx="16534">
                  <c:v>43.342889999999997</c:v>
                </c:pt>
                <c:pt idx="16535">
                  <c:v>43.345509999999997</c:v>
                </c:pt>
                <c:pt idx="16536">
                  <c:v>43.348129999999998</c:v>
                </c:pt>
                <c:pt idx="16537">
                  <c:v>43.350749999999998</c:v>
                </c:pt>
                <c:pt idx="16538">
                  <c:v>43.353369999999998</c:v>
                </c:pt>
                <c:pt idx="16539">
                  <c:v>43.356000000000002</c:v>
                </c:pt>
                <c:pt idx="16540">
                  <c:v>43.358620000000002</c:v>
                </c:pt>
                <c:pt idx="16541">
                  <c:v>43.361240000000002</c:v>
                </c:pt>
                <c:pt idx="16542">
                  <c:v>43.363860000000003</c:v>
                </c:pt>
                <c:pt idx="16543">
                  <c:v>43.366480000000003</c:v>
                </c:pt>
                <c:pt idx="16544">
                  <c:v>43.369100000000003</c:v>
                </c:pt>
                <c:pt idx="16545">
                  <c:v>43.371720000000003</c:v>
                </c:pt>
                <c:pt idx="16546">
                  <c:v>43.37435</c:v>
                </c:pt>
                <c:pt idx="16547">
                  <c:v>43.37697</c:v>
                </c:pt>
                <c:pt idx="16548">
                  <c:v>43.37959</c:v>
                </c:pt>
                <c:pt idx="16549">
                  <c:v>43.382210000000001</c:v>
                </c:pt>
                <c:pt idx="16550">
                  <c:v>43.384830000000001</c:v>
                </c:pt>
                <c:pt idx="16551">
                  <c:v>43.387450000000001</c:v>
                </c:pt>
                <c:pt idx="16552">
                  <c:v>43.390079999999998</c:v>
                </c:pt>
                <c:pt idx="16553">
                  <c:v>43.392699999999998</c:v>
                </c:pt>
                <c:pt idx="16554">
                  <c:v>43.395319999999998</c:v>
                </c:pt>
                <c:pt idx="16555">
                  <c:v>43.397939999999998</c:v>
                </c:pt>
                <c:pt idx="16556">
                  <c:v>43.400559999999999</c:v>
                </c:pt>
                <c:pt idx="16557">
                  <c:v>43.403179999999999</c:v>
                </c:pt>
                <c:pt idx="16558">
                  <c:v>43.405799999999999</c:v>
                </c:pt>
                <c:pt idx="16559">
                  <c:v>43.40842</c:v>
                </c:pt>
                <c:pt idx="16560">
                  <c:v>43.411050000000003</c:v>
                </c:pt>
                <c:pt idx="16561">
                  <c:v>43.413670000000003</c:v>
                </c:pt>
                <c:pt idx="16562">
                  <c:v>43.416289999999996</c:v>
                </c:pt>
                <c:pt idx="16563">
                  <c:v>43.418909999999997</c:v>
                </c:pt>
                <c:pt idx="16564">
                  <c:v>43.421529999999997</c:v>
                </c:pt>
                <c:pt idx="16565">
                  <c:v>43.424149999999997</c:v>
                </c:pt>
                <c:pt idx="16566">
                  <c:v>43.426769999999998</c:v>
                </c:pt>
                <c:pt idx="16567">
                  <c:v>43.429400000000001</c:v>
                </c:pt>
                <c:pt idx="16568">
                  <c:v>43.432020000000001</c:v>
                </c:pt>
                <c:pt idx="16569">
                  <c:v>43.434640000000002</c:v>
                </c:pt>
                <c:pt idx="16570">
                  <c:v>43.437260000000002</c:v>
                </c:pt>
                <c:pt idx="16571">
                  <c:v>43.439880000000002</c:v>
                </c:pt>
                <c:pt idx="16572">
                  <c:v>43.442500000000003</c:v>
                </c:pt>
                <c:pt idx="16573">
                  <c:v>43.445129999999999</c:v>
                </c:pt>
                <c:pt idx="16574">
                  <c:v>43.447749999999999</c:v>
                </c:pt>
                <c:pt idx="16575">
                  <c:v>43.450369999999999</c:v>
                </c:pt>
                <c:pt idx="16576">
                  <c:v>43.45299</c:v>
                </c:pt>
                <c:pt idx="16577">
                  <c:v>43.45561</c:v>
                </c:pt>
                <c:pt idx="16578">
                  <c:v>43.45823</c:v>
                </c:pt>
                <c:pt idx="16579">
                  <c:v>43.460850000000001</c:v>
                </c:pt>
                <c:pt idx="16580">
                  <c:v>43.463470000000001</c:v>
                </c:pt>
                <c:pt idx="16581">
                  <c:v>43.466090000000001</c:v>
                </c:pt>
                <c:pt idx="16582">
                  <c:v>43.468719999999998</c:v>
                </c:pt>
                <c:pt idx="16583">
                  <c:v>43.471339999999998</c:v>
                </c:pt>
                <c:pt idx="16584">
                  <c:v>43.473959999999998</c:v>
                </c:pt>
                <c:pt idx="16585">
                  <c:v>43.476579999999998</c:v>
                </c:pt>
                <c:pt idx="16586">
                  <c:v>43.479199999999999</c:v>
                </c:pt>
                <c:pt idx="16587">
                  <c:v>43.481830000000002</c:v>
                </c:pt>
                <c:pt idx="16588">
                  <c:v>43.484450000000002</c:v>
                </c:pt>
                <c:pt idx="16589">
                  <c:v>43.487070000000003</c:v>
                </c:pt>
                <c:pt idx="16590">
                  <c:v>43.489690000000003</c:v>
                </c:pt>
                <c:pt idx="16591">
                  <c:v>43.492310000000003</c:v>
                </c:pt>
                <c:pt idx="16592">
                  <c:v>43.494929999999997</c:v>
                </c:pt>
                <c:pt idx="16593">
                  <c:v>43.497549999999997</c:v>
                </c:pt>
                <c:pt idx="16594">
                  <c:v>43.50018</c:v>
                </c:pt>
                <c:pt idx="16595">
                  <c:v>43.502800000000001</c:v>
                </c:pt>
                <c:pt idx="16596">
                  <c:v>43.505420000000001</c:v>
                </c:pt>
                <c:pt idx="16597">
                  <c:v>43.508040000000001</c:v>
                </c:pt>
                <c:pt idx="16598">
                  <c:v>43.510660000000001</c:v>
                </c:pt>
                <c:pt idx="16599">
                  <c:v>43.513280000000002</c:v>
                </c:pt>
                <c:pt idx="16600">
                  <c:v>43.515900000000002</c:v>
                </c:pt>
                <c:pt idx="16601">
                  <c:v>43.518520000000002</c:v>
                </c:pt>
                <c:pt idx="16602">
                  <c:v>43.521140000000003</c:v>
                </c:pt>
                <c:pt idx="16603">
                  <c:v>43.523769999999999</c:v>
                </c:pt>
                <c:pt idx="16604">
                  <c:v>43.526389999999999</c:v>
                </c:pt>
                <c:pt idx="16605">
                  <c:v>43.52901</c:v>
                </c:pt>
                <c:pt idx="16606">
                  <c:v>43.53163</c:v>
                </c:pt>
                <c:pt idx="16607">
                  <c:v>43.53425</c:v>
                </c:pt>
                <c:pt idx="16608">
                  <c:v>43.536879999999996</c:v>
                </c:pt>
                <c:pt idx="16609">
                  <c:v>43.539499999999997</c:v>
                </c:pt>
                <c:pt idx="16610">
                  <c:v>43.542119999999997</c:v>
                </c:pt>
                <c:pt idx="16611">
                  <c:v>43.544739999999997</c:v>
                </c:pt>
                <c:pt idx="16612">
                  <c:v>43.547359999999998</c:v>
                </c:pt>
                <c:pt idx="16613">
                  <c:v>43.549979999999998</c:v>
                </c:pt>
                <c:pt idx="16614">
                  <c:v>43.552599999999998</c:v>
                </c:pt>
                <c:pt idx="16615">
                  <c:v>43.555230000000002</c:v>
                </c:pt>
                <c:pt idx="16616">
                  <c:v>43.557850000000002</c:v>
                </c:pt>
                <c:pt idx="16617">
                  <c:v>43.560470000000002</c:v>
                </c:pt>
                <c:pt idx="16618">
                  <c:v>43.563090000000003</c:v>
                </c:pt>
                <c:pt idx="16619">
                  <c:v>43.565710000000003</c:v>
                </c:pt>
                <c:pt idx="16620">
                  <c:v>43.568330000000003</c:v>
                </c:pt>
                <c:pt idx="16621">
                  <c:v>43.570950000000003</c:v>
                </c:pt>
                <c:pt idx="16622">
                  <c:v>43.573569999999997</c:v>
                </c:pt>
                <c:pt idx="16623">
                  <c:v>43.5762</c:v>
                </c:pt>
                <c:pt idx="16624">
                  <c:v>43.57882</c:v>
                </c:pt>
                <c:pt idx="16625">
                  <c:v>43.581440000000001</c:v>
                </c:pt>
                <c:pt idx="16626">
                  <c:v>43.584060000000001</c:v>
                </c:pt>
                <c:pt idx="16627">
                  <c:v>43.586680000000001</c:v>
                </c:pt>
                <c:pt idx="16628">
                  <c:v>43.589309999999998</c:v>
                </c:pt>
                <c:pt idx="16629">
                  <c:v>43.591929999999998</c:v>
                </c:pt>
                <c:pt idx="16630">
                  <c:v>43.594549999999998</c:v>
                </c:pt>
                <c:pt idx="16631">
                  <c:v>43.597169999999998</c:v>
                </c:pt>
                <c:pt idx="16632">
                  <c:v>43.599789999999999</c:v>
                </c:pt>
                <c:pt idx="16633">
                  <c:v>43.602409999999999</c:v>
                </c:pt>
                <c:pt idx="16634">
                  <c:v>43.605029999999999</c:v>
                </c:pt>
                <c:pt idx="16635">
                  <c:v>43.60765</c:v>
                </c:pt>
                <c:pt idx="16636">
                  <c:v>43.610280000000003</c:v>
                </c:pt>
                <c:pt idx="16637">
                  <c:v>43.612900000000003</c:v>
                </c:pt>
                <c:pt idx="16638">
                  <c:v>43.615519999999997</c:v>
                </c:pt>
                <c:pt idx="16639">
                  <c:v>43.618139999999997</c:v>
                </c:pt>
                <c:pt idx="16640">
                  <c:v>43.620759999999997</c:v>
                </c:pt>
                <c:pt idx="16641">
                  <c:v>43.623379999999997</c:v>
                </c:pt>
                <c:pt idx="16642">
                  <c:v>43.625999999999998</c:v>
                </c:pt>
                <c:pt idx="16643">
                  <c:v>43.628619999999998</c:v>
                </c:pt>
                <c:pt idx="16644">
                  <c:v>43.631250000000001</c:v>
                </c:pt>
                <c:pt idx="16645">
                  <c:v>43.633870000000002</c:v>
                </c:pt>
                <c:pt idx="16646">
                  <c:v>43.636490000000002</c:v>
                </c:pt>
                <c:pt idx="16647">
                  <c:v>43.639110000000002</c:v>
                </c:pt>
                <c:pt idx="16648">
                  <c:v>43.641730000000003</c:v>
                </c:pt>
                <c:pt idx="16649">
                  <c:v>43.644359999999999</c:v>
                </c:pt>
                <c:pt idx="16650">
                  <c:v>43.646979999999999</c:v>
                </c:pt>
                <c:pt idx="16651">
                  <c:v>43.6496</c:v>
                </c:pt>
                <c:pt idx="16652">
                  <c:v>43.65222</c:v>
                </c:pt>
                <c:pt idx="16653">
                  <c:v>43.65484</c:v>
                </c:pt>
                <c:pt idx="16654">
                  <c:v>43.65746</c:v>
                </c:pt>
                <c:pt idx="16655">
                  <c:v>43.660080000000001</c:v>
                </c:pt>
                <c:pt idx="16656">
                  <c:v>43.662700000000001</c:v>
                </c:pt>
                <c:pt idx="16657">
                  <c:v>43.665329999999997</c:v>
                </c:pt>
                <c:pt idx="16658">
                  <c:v>43.667949999999998</c:v>
                </c:pt>
                <c:pt idx="16659">
                  <c:v>43.670569999999998</c:v>
                </c:pt>
                <c:pt idx="16660">
                  <c:v>43.673189999999998</c:v>
                </c:pt>
                <c:pt idx="16661">
                  <c:v>43.675809999999998</c:v>
                </c:pt>
                <c:pt idx="16662">
                  <c:v>43.678429999999999</c:v>
                </c:pt>
                <c:pt idx="16663">
                  <c:v>43.681049999999999</c:v>
                </c:pt>
                <c:pt idx="16664">
                  <c:v>43.683680000000003</c:v>
                </c:pt>
                <c:pt idx="16665">
                  <c:v>43.686300000000003</c:v>
                </c:pt>
                <c:pt idx="16666">
                  <c:v>43.688920000000003</c:v>
                </c:pt>
                <c:pt idx="16667">
                  <c:v>43.691540000000003</c:v>
                </c:pt>
                <c:pt idx="16668">
                  <c:v>43.694159999999997</c:v>
                </c:pt>
                <c:pt idx="16669">
                  <c:v>43.696779999999997</c:v>
                </c:pt>
                <c:pt idx="16670">
                  <c:v>43.69941</c:v>
                </c:pt>
                <c:pt idx="16671">
                  <c:v>43.702030000000001</c:v>
                </c:pt>
                <c:pt idx="16672">
                  <c:v>43.704650000000001</c:v>
                </c:pt>
                <c:pt idx="16673">
                  <c:v>43.707270000000001</c:v>
                </c:pt>
                <c:pt idx="16674">
                  <c:v>43.709890000000001</c:v>
                </c:pt>
                <c:pt idx="16675">
                  <c:v>43.712510000000002</c:v>
                </c:pt>
                <c:pt idx="16676">
                  <c:v>43.715130000000002</c:v>
                </c:pt>
                <c:pt idx="16677">
                  <c:v>43.717750000000002</c:v>
                </c:pt>
                <c:pt idx="16678">
                  <c:v>43.720379999999999</c:v>
                </c:pt>
                <c:pt idx="16679">
                  <c:v>43.722999999999999</c:v>
                </c:pt>
                <c:pt idx="16680">
                  <c:v>43.725619999999999</c:v>
                </c:pt>
                <c:pt idx="16681">
                  <c:v>43.72824</c:v>
                </c:pt>
                <c:pt idx="16682">
                  <c:v>43.73086</c:v>
                </c:pt>
                <c:pt idx="16683">
                  <c:v>43.73348</c:v>
                </c:pt>
                <c:pt idx="16684">
                  <c:v>43.7361</c:v>
                </c:pt>
                <c:pt idx="16685">
                  <c:v>43.738729999999997</c:v>
                </c:pt>
                <c:pt idx="16686">
                  <c:v>43.741349999999997</c:v>
                </c:pt>
                <c:pt idx="16687">
                  <c:v>43.743969999999997</c:v>
                </c:pt>
                <c:pt idx="16688">
                  <c:v>43.746589999999998</c:v>
                </c:pt>
                <c:pt idx="16689">
                  <c:v>43.749209999999998</c:v>
                </c:pt>
                <c:pt idx="16690">
                  <c:v>43.751829999999998</c:v>
                </c:pt>
                <c:pt idx="16691">
                  <c:v>43.754460000000002</c:v>
                </c:pt>
                <c:pt idx="16692">
                  <c:v>43.757080000000002</c:v>
                </c:pt>
                <c:pt idx="16693">
                  <c:v>43.759700000000002</c:v>
                </c:pt>
                <c:pt idx="16694">
                  <c:v>43.762320000000003</c:v>
                </c:pt>
                <c:pt idx="16695">
                  <c:v>43.764940000000003</c:v>
                </c:pt>
                <c:pt idx="16696">
                  <c:v>43.767560000000003</c:v>
                </c:pt>
                <c:pt idx="16697">
                  <c:v>43.770180000000003</c:v>
                </c:pt>
                <c:pt idx="16698">
                  <c:v>43.772799999999997</c:v>
                </c:pt>
                <c:pt idx="16699">
                  <c:v>43.775419999999997</c:v>
                </c:pt>
                <c:pt idx="16700">
                  <c:v>43.77805</c:v>
                </c:pt>
                <c:pt idx="16701">
                  <c:v>43.780670000000001</c:v>
                </c:pt>
                <c:pt idx="16702">
                  <c:v>43.783290000000001</c:v>
                </c:pt>
                <c:pt idx="16703">
                  <c:v>43.785910000000001</c:v>
                </c:pt>
                <c:pt idx="16704">
                  <c:v>43.788530000000002</c:v>
                </c:pt>
                <c:pt idx="16705">
                  <c:v>43.791159999999998</c:v>
                </c:pt>
                <c:pt idx="16706">
                  <c:v>43.793779999999998</c:v>
                </c:pt>
                <c:pt idx="16707">
                  <c:v>43.796399999999998</c:v>
                </c:pt>
                <c:pt idx="16708">
                  <c:v>43.799019999999999</c:v>
                </c:pt>
                <c:pt idx="16709">
                  <c:v>43.801639999999999</c:v>
                </c:pt>
                <c:pt idx="16710">
                  <c:v>43.804259999999999</c:v>
                </c:pt>
                <c:pt idx="16711">
                  <c:v>43.80688</c:v>
                </c:pt>
                <c:pt idx="16712">
                  <c:v>43.809510000000003</c:v>
                </c:pt>
                <c:pt idx="16713">
                  <c:v>43.812130000000003</c:v>
                </c:pt>
                <c:pt idx="16714">
                  <c:v>43.814749999999997</c:v>
                </c:pt>
                <c:pt idx="16715">
                  <c:v>43.817369999999997</c:v>
                </c:pt>
                <c:pt idx="16716">
                  <c:v>43.819989999999997</c:v>
                </c:pt>
                <c:pt idx="16717">
                  <c:v>43.822609999999997</c:v>
                </c:pt>
                <c:pt idx="16718">
                  <c:v>43.825229999999998</c:v>
                </c:pt>
                <c:pt idx="16719">
                  <c:v>43.827849999999998</c:v>
                </c:pt>
                <c:pt idx="16720">
                  <c:v>43.830469999999998</c:v>
                </c:pt>
                <c:pt idx="16721">
                  <c:v>43.833100000000002</c:v>
                </c:pt>
                <c:pt idx="16722">
                  <c:v>43.835720000000002</c:v>
                </c:pt>
                <c:pt idx="16723">
                  <c:v>43.838340000000002</c:v>
                </c:pt>
                <c:pt idx="16724">
                  <c:v>43.840960000000003</c:v>
                </c:pt>
                <c:pt idx="16725">
                  <c:v>43.843580000000003</c:v>
                </c:pt>
                <c:pt idx="16726">
                  <c:v>43.846209999999999</c:v>
                </c:pt>
                <c:pt idx="16727">
                  <c:v>43.84883</c:v>
                </c:pt>
                <c:pt idx="16728">
                  <c:v>43.85145</c:v>
                </c:pt>
                <c:pt idx="16729">
                  <c:v>43.85407</c:v>
                </c:pt>
                <c:pt idx="16730">
                  <c:v>43.85669</c:v>
                </c:pt>
                <c:pt idx="16731">
                  <c:v>43.859310000000001</c:v>
                </c:pt>
                <c:pt idx="16732">
                  <c:v>43.861930000000001</c:v>
                </c:pt>
                <c:pt idx="16733">
                  <c:v>43.864559999999997</c:v>
                </c:pt>
                <c:pt idx="16734">
                  <c:v>43.867179999999998</c:v>
                </c:pt>
                <c:pt idx="16735">
                  <c:v>43.869799999999998</c:v>
                </c:pt>
                <c:pt idx="16736">
                  <c:v>43.872419999999998</c:v>
                </c:pt>
                <c:pt idx="16737">
                  <c:v>43.875039999999998</c:v>
                </c:pt>
                <c:pt idx="16738">
                  <c:v>43.877659999999999</c:v>
                </c:pt>
                <c:pt idx="16739">
                  <c:v>43.880279999999999</c:v>
                </c:pt>
                <c:pt idx="16740">
                  <c:v>43.882899999999999</c:v>
                </c:pt>
                <c:pt idx="16741">
                  <c:v>43.885530000000003</c:v>
                </c:pt>
                <c:pt idx="16742">
                  <c:v>43.888150000000003</c:v>
                </c:pt>
                <c:pt idx="16743">
                  <c:v>43.890770000000003</c:v>
                </c:pt>
                <c:pt idx="16744">
                  <c:v>43.893389999999997</c:v>
                </c:pt>
                <c:pt idx="16745">
                  <c:v>43.896009999999997</c:v>
                </c:pt>
                <c:pt idx="16746">
                  <c:v>43.89864</c:v>
                </c:pt>
                <c:pt idx="16747">
                  <c:v>43.901260000000001</c:v>
                </c:pt>
                <c:pt idx="16748">
                  <c:v>43.903880000000001</c:v>
                </c:pt>
                <c:pt idx="16749">
                  <c:v>43.906500000000001</c:v>
                </c:pt>
                <c:pt idx="16750">
                  <c:v>43.909120000000001</c:v>
                </c:pt>
                <c:pt idx="16751">
                  <c:v>43.911740000000002</c:v>
                </c:pt>
                <c:pt idx="16752">
                  <c:v>43.914360000000002</c:v>
                </c:pt>
                <c:pt idx="16753">
                  <c:v>43.916980000000002</c:v>
                </c:pt>
                <c:pt idx="16754">
                  <c:v>43.919609999999999</c:v>
                </c:pt>
                <c:pt idx="16755">
                  <c:v>43.922229999999999</c:v>
                </c:pt>
                <c:pt idx="16756">
                  <c:v>43.924849999999999</c:v>
                </c:pt>
                <c:pt idx="16757">
                  <c:v>43.92747</c:v>
                </c:pt>
                <c:pt idx="16758">
                  <c:v>43.93009</c:v>
                </c:pt>
                <c:pt idx="16759">
                  <c:v>43.93271</c:v>
                </c:pt>
                <c:pt idx="16760">
                  <c:v>43.93533</c:v>
                </c:pt>
                <c:pt idx="16761">
                  <c:v>43.937950000000001</c:v>
                </c:pt>
                <c:pt idx="16762">
                  <c:v>43.940579999999997</c:v>
                </c:pt>
                <c:pt idx="16763">
                  <c:v>43.943199999999997</c:v>
                </c:pt>
                <c:pt idx="16764">
                  <c:v>43.945819999999998</c:v>
                </c:pt>
                <c:pt idx="16765">
                  <c:v>43.948439999999998</c:v>
                </c:pt>
                <c:pt idx="16766">
                  <c:v>43.951059999999998</c:v>
                </c:pt>
                <c:pt idx="16767">
                  <c:v>43.953690000000002</c:v>
                </c:pt>
                <c:pt idx="16768">
                  <c:v>43.956310000000002</c:v>
                </c:pt>
                <c:pt idx="16769">
                  <c:v>43.958930000000002</c:v>
                </c:pt>
                <c:pt idx="16770">
                  <c:v>43.961550000000003</c:v>
                </c:pt>
                <c:pt idx="16771">
                  <c:v>43.964170000000003</c:v>
                </c:pt>
                <c:pt idx="16772">
                  <c:v>43.966790000000003</c:v>
                </c:pt>
                <c:pt idx="16773">
                  <c:v>43.969410000000003</c:v>
                </c:pt>
                <c:pt idx="16774">
                  <c:v>43.972029999999997</c:v>
                </c:pt>
                <c:pt idx="16775">
                  <c:v>43.97466</c:v>
                </c:pt>
                <c:pt idx="16776">
                  <c:v>43.97728</c:v>
                </c:pt>
                <c:pt idx="16777">
                  <c:v>43.979900000000001</c:v>
                </c:pt>
                <c:pt idx="16778">
                  <c:v>43.982520000000001</c:v>
                </c:pt>
                <c:pt idx="16779">
                  <c:v>43.985140000000001</c:v>
                </c:pt>
                <c:pt idx="16780">
                  <c:v>43.987760000000002</c:v>
                </c:pt>
                <c:pt idx="16781">
                  <c:v>43.990380000000002</c:v>
                </c:pt>
                <c:pt idx="16782">
                  <c:v>43.993009999999998</c:v>
                </c:pt>
                <c:pt idx="16783">
                  <c:v>43.995629999999998</c:v>
                </c:pt>
                <c:pt idx="16784">
                  <c:v>43.998249999999999</c:v>
                </c:pt>
                <c:pt idx="16785">
                  <c:v>44.000869999999999</c:v>
                </c:pt>
                <c:pt idx="16786">
                  <c:v>44.003489999999999</c:v>
                </c:pt>
                <c:pt idx="16787">
                  <c:v>44.00611</c:v>
                </c:pt>
                <c:pt idx="16788">
                  <c:v>44.008740000000003</c:v>
                </c:pt>
                <c:pt idx="16789">
                  <c:v>44.011360000000003</c:v>
                </c:pt>
                <c:pt idx="16790">
                  <c:v>44.013979999999997</c:v>
                </c:pt>
                <c:pt idx="16791">
                  <c:v>44.016599999999997</c:v>
                </c:pt>
                <c:pt idx="16792">
                  <c:v>44.019219999999997</c:v>
                </c:pt>
                <c:pt idx="16793">
                  <c:v>44.021839999999997</c:v>
                </c:pt>
                <c:pt idx="16794">
                  <c:v>44.024459999999998</c:v>
                </c:pt>
                <c:pt idx="16795">
                  <c:v>44.027079999999998</c:v>
                </c:pt>
                <c:pt idx="16796">
                  <c:v>44.029710000000001</c:v>
                </c:pt>
                <c:pt idx="16797">
                  <c:v>44.032330000000002</c:v>
                </c:pt>
                <c:pt idx="16798">
                  <c:v>44.034950000000002</c:v>
                </c:pt>
                <c:pt idx="16799">
                  <c:v>44.037570000000002</c:v>
                </c:pt>
                <c:pt idx="16800">
                  <c:v>44.040190000000003</c:v>
                </c:pt>
                <c:pt idx="16801">
                  <c:v>44.042810000000003</c:v>
                </c:pt>
                <c:pt idx="16802">
                  <c:v>44.045430000000003</c:v>
                </c:pt>
                <c:pt idx="16803">
                  <c:v>44.04806</c:v>
                </c:pt>
                <c:pt idx="16804">
                  <c:v>44.05068</c:v>
                </c:pt>
                <c:pt idx="16805">
                  <c:v>44.0533</c:v>
                </c:pt>
                <c:pt idx="16806">
                  <c:v>44.05592</c:v>
                </c:pt>
                <c:pt idx="16807">
                  <c:v>44.058540000000001</c:v>
                </c:pt>
                <c:pt idx="16808">
                  <c:v>44.061160000000001</c:v>
                </c:pt>
                <c:pt idx="16809">
                  <c:v>44.063789999999997</c:v>
                </c:pt>
                <c:pt idx="16810">
                  <c:v>44.066409999999998</c:v>
                </c:pt>
                <c:pt idx="16811">
                  <c:v>44.069029999999998</c:v>
                </c:pt>
                <c:pt idx="16812">
                  <c:v>44.071649999999998</c:v>
                </c:pt>
                <c:pt idx="16813">
                  <c:v>44.074269999999999</c:v>
                </c:pt>
                <c:pt idx="16814">
                  <c:v>44.076889999999999</c:v>
                </c:pt>
                <c:pt idx="16815">
                  <c:v>44.079509999999999</c:v>
                </c:pt>
                <c:pt idx="16816">
                  <c:v>44.082129999999999</c:v>
                </c:pt>
                <c:pt idx="16817">
                  <c:v>44.08475</c:v>
                </c:pt>
                <c:pt idx="16818">
                  <c:v>44.087380000000003</c:v>
                </c:pt>
                <c:pt idx="16819">
                  <c:v>44.09</c:v>
                </c:pt>
                <c:pt idx="16820">
                  <c:v>44.092619999999997</c:v>
                </c:pt>
                <c:pt idx="16821">
                  <c:v>44.095239999999997</c:v>
                </c:pt>
                <c:pt idx="16822">
                  <c:v>44.097859999999997</c:v>
                </c:pt>
                <c:pt idx="16823">
                  <c:v>44.100490000000001</c:v>
                </c:pt>
                <c:pt idx="16824">
                  <c:v>44.103110000000001</c:v>
                </c:pt>
                <c:pt idx="16825">
                  <c:v>44.105730000000001</c:v>
                </c:pt>
                <c:pt idx="16826">
                  <c:v>44.108350000000002</c:v>
                </c:pt>
                <c:pt idx="16827">
                  <c:v>44.110970000000002</c:v>
                </c:pt>
                <c:pt idx="16828">
                  <c:v>44.113590000000002</c:v>
                </c:pt>
                <c:pt idx="16829">
                  <c:v>44.116210000000002</c:v>
                </c:pt>
                <c:pt idx="16830">
                  <c:v>44.118839999999999</c:v>
                </c:pt>
                <c:pt idx="16831">
                  <c:v>44.121459999999999</c:v>
                </c:pt>
                <c:pt idx="16832">
                  <c:v>44.124079999999999</c:v>
                </c:pt>
                <c:pt idx="16833">
                  <c:v>44.1267</c:v>
                </c:pt>
                <c:pt idx="16834">
                  <c:v>44.12932</c:v>
                </c:pt>
                <c:pt idx="16835">
                  <c:v>44.13194</c:v>
                </c:pt>
                <c:pt idx="16836">
                  <c:v>44.13456</c:v>
                </c:pt>
                <c:pt idx="16837">
                  <c:v>44.137180000000001</c:v>
                </c:pt>
                <c:pt idx="16838">
                  <c:v>44.139800000000001</c:v>
                </c:pt>
                <c:pt idx="16839">
                  <c:v>44.142429999999997</c:v>
                </c:pt>
                <c:pt idx="16840">
                  <c:v>44.145049999999998</c:v>
                </c:pt>
                <c:pt idx="16841">
                  <c:v>44.147669999999998</c:v>
                </c:pt>
                <c:pt idx="16842">
                  <c:v>44.150289999999998</c:v>
                </c:pt>
                <c:pt idx="16843">
                  <c:v>44.152909999999999</c:v>
                </c:pt>
                <c:pt idx="16844">
                  <c:v>44.155540000000002</c:v>
                </c:pt>
                <c:pt idx="16845">
                  <c:v>44.158160000000002</c:v>
                </c:pt>
                <c:pt idx="16846">
                  <c:v>44.160780000000003</c:v>
                </c:pt>
                <c:pt idx="16847">
                  <c:v>44.163400000000003</c:v>
                </c:pt>
                <c:pt idx="16848">
                  <c:v>44.166020000000003</c:v>
                </c:pt>
                <c:pt idx="16849">
                  <c:v>44.168640000000003</c:v>
                </c:pt>
                <c:pt idx="16850">
                  <c:v>44.171259999999997</c:v>
                </c:pt>
                <c:pt idx="16851">
                  <c:v>44.17389</c:v>
                </c:pt>
                <c:pt idx="16852">
                  <c:v>44.17651</c:v>
                </c:pt>
                <c:pt idx="16853">
                  <c:v>44.179130000000001</c:v>
                </c:pt>
                <c:pt idx="16854">
                  <c:v>44.181750000000001</c:v>
                </c:pt>
                <c:pt idx="16855">
                  <c:v>44.184370000000001</c:v>
                </c:pt>
                <c:pt idx="16856">
                  <c:v>44.186990000000002</c:v>
                </c:pt>
                <c:pt idx="16857">
                  <c:v>44.189610000000002</c:v>
                </c:pt>
                <c:pt idx="16858">
                  <c:v>44.192230000000002</c:v>
                </c:pt>
                <c:pt idx="16859">
                  <c:v>44.194859999999998</c:v>
                </c:pt>
                <c:pt idx="16860">
                  <c:v>44.197479999999999</c:v>
                </c:pt>
                <c:pt idx="16861">
                  <c:v>44.200099999999999</c:v>
                </c:pt>
                <c:pt idx="16862">
                  <c:v>44.202719999999999</c:v>
                </c:pt>
                <c:pt idx="16863">
                  <c:v>44.20534</c:v>
                </c:pt>
                <c:pt idx="16864">
                  <c:v>44.20796</c:v>
                </c:pt>
                <c:pt idx="16865">
                  <c:v>44.210590000000003</c:v>
                </c:pt>
                <c:pt idx="16866">
                  <c:v>44.213209999999997</c:v>
                </c:pt>
                <c:pt idx="16867">
                  <c:v>44.215829999999997</c:v>
                </c:pt>
                <c:pt idx="16868">
                  <c:v>44.218449999999997</c:v>
                </c:pt>
                <c:pt idx="16869">
                  <c:v>44.221069999999997</c:v>
                </c:pt>
                <c:pt idx="16870">
                  <c:v>44.223689999999998</c:v>
                </c:pt>
                <c:pt idx="16871">
                  <c:v>44.226309999999998</c:v>
                </c:pt>
                <c:pt idx="16872">
                  <c:v>44.228940000000001</c:v>
                </c:pt>
                <c:pt idx="16873">
                  <c:v>44.231560000000002</c:v>
                </c:pt>
                <c:pt idx="16874">
                  <c:v>44.234180000000002</c:v>
                </c:pt>
                <c:pt idx="16875">
                  <c:v>44.236800000000002</c:v>
                </c:pt>
                <c:pt idx="16876">
                  <c:v>44.239420000000003</c:v>
                </c:pt>
                <c:pt idx="16877">
                  <c:v>44.242040000000003</c:v>
                </c:pt>
                <c:pt idx="16878">
                  <c:v>44.244660000000003</c:v>
                </c:pt>
                <c:pt idx="16879">
                  <c:v>44.247280000000003</c:v>
                </c:pt>
                <c:pt idx="16880">
                  <c:v>44.24991</c:v>
                </c:pt>
                <c:pt idx="16881">
                  <c:v>44.25253</c:v>
                </c:pt>
                <c:pt idx="16882">
                  <c:v>44.25515</c:v>
                </c:pt>
                <c:pt idx="16883">
                  <c:v>44.257770000000001</c:v>
                </c:pt>
                <c:pt idx="16884">
                  <c:v>44.260390000000001</c:v>
                </c:pt>
                <c:pt idx="16885">
                  <c:v>44.263019999999997</c:v>
                </c:pt>
                <c:pt idx="16886">
                  <c:v>44.265639999999998</c:v>
                </c:pt>
                <c:pt idx="16887">
                  <c:v>44.268259999999998</c:v>
                </c:pt>
                <c:pt idx="16888">
                  <c:v>44.270879999999998</c:v>
                </c:pt>
                <c:pt idx="16889">
                  <c:v>44.273499999999999</c:v>
                </c:pt>
                <c:pt idx="16890">
                  <c:v>44.276119999999999</c:v>
                </c:pt>
                <c:pt idx="16891">
                  <c:v>44.278739999999999</c:v>
                </c:pt>
                <c:pt idx="16892">
                  <c:v>44.281359999999999</c:v>
                </c:pt>
                <c:pt idx="16893">
                  <c:v>44.283990000000003</c:v>
                </c:pt>
                <c:pt idx="16894">
                  <c:v>44.286610000000003</c:v>
                </c:pt>
                <c:pt idx="16895">
                  <c:v>44.289230000000003</c:v>
                </c:pt>
                <c:pt idx="16896">
                  <c:v>44.291849999999997</c:v>
                </c:pt>
                <c:pt idx="16897">
                  <c:v>44.294469999999997</c:v>
                </c:pt>
                <c:pt idx="16898">
                  <c:v>44.297089999999997</c:v>
                </c:pt>
                <c:pt idx="16899">
                  <c:v>44.299709999999997</c:v>
                </c:pt>
                <c:pt idx="16900">
                  <c:v>44.302329999999998</c:v>
                </c:pt>
                <c:pt idx="16901">
                  <c:v>44.304960000000001</c:v>
                </c:pt>
                <c:pt idx="16902">
                  <c:v>44.307580000000002</c:v>
                </c:pt>
                <c:pt idx="16903">
                  <c:v>44.310200000000002</c:v>
                </c:pt>
                <c:pt idx="16904">
                  <c:v>44.312820000000002</c:v>
                </c:pt>
                <c:pt idx="16905">
                  <c:v>44.315440000000002</c:v>
                </c:pt>
                <c:pt idx="16906">
                  <c:v>44.318069999999999</c:v>
                </c:pt>
                <c:pt idx="16907">
                  <c:v>44.320689999999999</c:v>
                </c:pt>
                <c:pt idx="16908">
                  <c:v>44.323309999999999</c:v>
                </c:pt>
                <c:pt idx="16909">
                  <c:v>44.32593</c:v>
                </c:pt>
                <c:pt idx="16910">
                  <c:v>44.32855</c:v>
                </c:pt>
                <c:pt idx="16911">
                  <c:v>44.33117</c:v>
                </c:pt>
                <c:pt idx="16912">
                  <c:v>44.33379</c:v>
                </c:pt>
                <c:pt idx="16913">
                  <c:v>44.336410000000001</c:v>
                </c:pt>
                <c:pt idx="16914">
                  <c:v>44.339039999999997</c:v>
                </c:pt>
                <c:pt idx="16915">
                  <c:v>44.341659999999997</c:v>
                </c:pt>
                <c:pt idx="16916">
                  <c:v>44.344279999999998</c:v>
                </c:pt>
                <c:pt idx="16917">
                  <c:v>44.346899999999998</c:v>
                </c:pt>
                <c:pt idx="16918">
                  <c:v>44.349519999999998</c:v>
                </c:pt>
                <c:pt idx="16919">
                  <c:v>44.352139999999999</c:v>
                </c:pt>
                <c:pt idx="16920">
                  <c:v>44.354759999999999</c:v>
                </c:pt>
                <c:pt idx="16921">
                  <c:v>44.357390000000002</c:v>
                </c:pt>
                <c:pt idx="16922">
                  <c:v>44.360010000000003</c:v>
                </c:pt>
                <c:pt idx="16923">
                  <c:v>44.362630000000003</c:v>
                </c:pt>
                <c:pt idx="16924">
                  <c:v>44.365250000000003</c:v>
                </c:pt>
                <c:pt idx="16925">
                  <c:v>44.367870000000003</c:v>
                </c:pt>
                <c:pt idx="16926">
                  <c:v>44.370489999999997</c:v>
                </c:pt>
                <c:pt idx="16927">
                  <c:v>44.37312</c:v>
                </c:pt>
                <c:pt idx="16928">
                  <c:v>44.37574</c:v>
                </c:pt>
                <c:pt idx="16929">
                  <c:v>44.378360000000001</c:v>
                </c:pt>
                <c:pt idx="16930">
                  <c:v>44.380980000000001</c:v>
                </c:pt>
                <c:pt idx="16931">
                  <c:v>44.383600000000001</c:v>
                </c:pt>
                <c:pt idx="16932">
                  <c:v>44.386220000000002</c:v>
                </c:pt>
                <c:pt idx="16933">
                  <c:v>44.388840000000002</c:v>
                </c:pt>
                <c:pt idx="16934">
                  <c:v>44.391460000000002</c:v>
                </c:pt>
                <c:pt idx="16935">
                  <c:v>44.394080000000002</c:v>
                </c:pt>
                <c:pt idx="16936">
                  <c:v>44.396709999999999</c:v>
                </c:pt>
                <c:pt idx="16937">
                  <c:v>44.399329999999999</c:v>
                </c:pt>
                <c:pt idx="16938">
                  <c:v>44.401949999999999</c:v>
                </c:pt>
                <c:pt idx="16939">
                  <c:v>44.40457</c:v>
                </c:pt>
                <c:pt idx="16940">
                  <c:v>44.40719</c:v>
                </c:pt>
                <c:pt idx="16941">
                  <c:v>44.40981</c:v>
                </c:pt>
                <c:pt idx="16942">
                  <c:v>44.412439999999997</c:v>
                </c:pt>
                <c:pt idx="16943">
                  <c:v>44.415059999999997</c:v>
                </c:pt>
                <c:pt idx="16944">
                  <c:v>44.417679999999997</c:v>
                </c:pt>
                <c:pt idx="16945">
                  <c:v>44.420299999999997</c:v>
                </c:pt>
                <c:pt idx="16946">
                  <c:v>44.422919999999998</c:v>
                </c:pt>
                <c:pt idx="16947">
                  <c:v>44.425539999999998</c:v>
                </c:pt>
                <c:pt idx="16948">
                  <c:v>44.428170000000001</c:v>
                </c:pt>
                <c:pt idx="16949">
                  <c:v>44.430790000000002</c:v>
                </c:pt>
                <c:pt idx="16950">
                  <c:v>44.433410000000002</c:v>
                </c:pt>
                <c:pt idx="16951">
                  <c:v>44.436030000000002</c:v>
                </c:pt>
                <c:pt idx="16952">
                  <c:v>44.438650000000003</c:v>
                </c:pt>
                <c:pt idx="16953">
                  <c:v>44.441270000000003</c:v>
                </c:pt>
                <c:pt idx="16954">
                  <c:v>44.443890000000003</c:v>
                </c:pt>
                <c:pt idx="16955">
                  <c:v>44.446510000000004</c:v>
                </c:pt>
                <c:pt idx="16956">
                  <c:v>44.449129999999997</c:v>
                </c:pt>
                <c:pt idx="16957">
                  <c:v>44.45176</c:v>
                </c:pt>
                <c:pt idx="16958">
                  <c:v>44.45438</c:v>
                </c:pt>
                <c:pt idx="16959">
                  <c:v>44.457000000000001</c:v>
                </c:pt>
                <c:pt idx="16960">
                  <c:v>44.459620000000001</c:v>
                </c:pt>
                <c:pt idx="16961">
                  <c:v>44.462240000000001</c:v>
                </c:pt>
                <c:pt idx="16962">
                  <c:v>44.464869999999998</c:v>
                </c:pt>
                <c:pt idx="16963">
                  <c:v>44.467489999999998</c:v>
                </c:pt>
                <c:pt idx="16964">
                  <c:v>44.470109999999998</c:v>
                </c:pt>
                <c:pt idx="16965">
                  <c:v>44.472729999999999</c:v>
                </c:pt>
                <c:pt idx="16966">
                  <c:v>44.475349999999999</c:v>
                </c:pt>
                <c:pt idx="16967">
                  <c:v>44.477969999999999</c:v>
                </c:pt>
                <c:pt idx="16968">
                  <c:v>44.480589999999999</c:v>
                </c:pt>
                <c:pt idx="16969">
                  <c:v>44.483220000000003</c:v>
                </c:pt>
                <c:pt idx="16970">
                  <c:v>44.485840000000003</c:v>
                </c:pt>
                <c:pt idx="16971">
                  <c:v>44.488460000000003</c:v>
                </c:pt>
                <c:pt idx="16972">
                  <c:v>44.491079999999997</c:v>
                </c:pt>
                <c:pt idx="16973">
                  <c:v>44.493699999999997</c:v>
                </c:pt>
                <c:pt idx="16974">
                  <c:v>44.496319999999997</c:v>
                </c:pt>
                <c:pt idx="16975">
                  <c:v>44.498939999999997</c:v>
                </c:pt>
                <c:pt idx="16976">
                  <c:v>44.501559999999998</c:v>
                </c:pt>
                <c:pt idx="16977">
                  <c:v>44.504179999999998</c:v>
                </c:pt>
                <c:pt idx="16978">
                  <c:v>44.506810000000002</c:v>
                </c:pt>
                <c:pt idx="16979">
                  <c:v>44.509430000000002</c:v>
                </c:pt>
                <c:pt idx="16980">
                  <c:v>44.512050000000002</c:v>
                </c:pt>
                <c:pt idx="16981">
                  <c:v>44.514670000000002</c:v>
                </c:pt>
                <c:pt idx="16982">
                  <c:v>44.517290000000003</c:v>
                </c:pt>
                <c:pt idx="16983">
                  <c:v>44.519919999999999</c:v>
                </c:pt>
                <c:pt idx="16984">
                  <c:v>44.522539999999999</c:v>
                </c:pt>
                <c:pt idx="16985">
                  <c:v>44.52516</c:v>
                </c:pt>
                <c:pt idx="16986">
                  <c:v>44.52778</c:v>
                </c:pt>
                <c:pt idx="16987">
                  <c:v>44.5304</c:v>
                </c:pt>
                <c:pt idx="16988">
                  <c:v>44.53302</c:v>
                </c:pt>
                <c:pt idx="16989">
                  <c:v>44.535640000000001</c:v>
                </c:pt>
                <c:pt idx="16990">
                  <c:v>44.538269999999997</c:v>
                </c:pt>
                <c:pt idx="16991">
                  <c:v>44.540889999999997</c:v>
                </c:pt>
                <c:pt idx="16992">
                  <c:v>44.543509999999998</c:v>
                </c:pt>
                <c:pt idx="16993">
                  <c:v>44.546129999999998</c:v>
                </c:pt>
                <c:pt idx="16994">
                  <c:v>44.548749999999998</c:v>
                </c:pt>
                <c:pt idx="16995">
                  <c:v>44.551369999999999</c:v>
                </c:pt>
                <c:pt idx="16996">
                  <c:v>44.553989999999999</c:v>
                </c:pt>
                <c:pt idx="16997">
                  <c:v>44.556609999999999</c:v>
                </c:pt>
                <c:pt idx="16998">
                  <c:v>44.559240000000003</c:v>
                </c:pt>
                <c:pt idx="16999">
                  <c:v>44.561860000000003</c:v>
                </c:pt>
                <c:pt idx="17000">
                  <c:v>44.564480000000003</c:v>
                </c:pt>
                <c:pt idx="17001">
                  <c:v>44.567100000000003</c:v>
                </c:pt>
                <c:pt idx="17002">
                  <c:v>44.569719999999997</c:v>
                </c:pt>
                <c:pt idx="17003">
                  <c:v>44.57235</c:v>
                </c:pt>
                <c:pt idx="17004">
                  <c:v>44.57497</c:v>
                </c:pt>
                <c:pt idx="17005">
                  <c:v>44.577590000000001</c:v>
                </c:pt>
                <c:pt idx="17006">
                  <c:v>44.580210000000001</c:v>
                </c:pt>
                <c:pt idx="17007">
                  <c:v>44.582830000000001</c:v>
                </c:pt>
                <c:pt idx="17008">
                  <c:v>44.585450000000002</c:v>
                </c:pt>
                <c:pt idx="17009">
                  <c:v>44.588070000000002</c:v>
                </c:pt>
                <c:pt idx="17010">
                  <c:v>44.590690000000002</c:v>
                </c:pt>
                <c:pt idx="17011">
                  <c:v>44.593319999999999</c:v>
                </c:pt>
                <c:pt idx="17012">
                  <c:v>44.595939999999999</c:v>
                </c:pt>
                <c:pt idx="17013">
                  <c:v>44.598559999999999</c:v>
                </c:pt>
                <c:pt idx="17014">
                  <c:v>44.601179999999999</c:v>
                </c:pt>
                <c:pt idx="17015">
                  <c:v>44.6038</c:v>
                </c:pt>
                <c:pt idx="17016">
                  <c:v>44.60642</c:v>
                </c:pt>
                <c:pt idx="17017">
                  <c:v>44.60904</c:v>
                </c:pt>
                <c:pt idx="17018">
                  <c:v>44.611660000000001</c:v>
                </c:pt>
                <c:pt idx="17019">
                  <c:v>44.614289999999997</c:v>
                </c:pt>
                <c:pt idx="17020">
                  <c:v>44.616909999999997</c:v>
                </c:pt>
                <c:pt idx="17021">
                  <c:v>44.619529999999997</c:v>
                </c:pt>
                <c:pt idx="17022">
                  <c:v>44.622149999999998</c:v>
                </c:pt>
                <c:pt idx="17023">
                  <c:v>44.624769999999998</c:v>
                </c:pt>
                <c:pt idx="17024">
                  <c:v>44.627400000000002</c:v>
                </c:pt>
                <c:pt idx="17025">
                  <c:v>44.630020000000002</c:v>
                </c:pt>
                <c:pt idx="17026">
                  <c:v>44.632640000000002</c:v>
                </c:pt>
                <c:pt idx="17027">
                  <c:v>44.635260000000002</c:v>
                </c:pt>
                <c:pt idx="17028">
                  <c:v>44.637880000000003</c:v>
                </c:pt>
                <c:pt idx="17029">
                  <c:v>44.640500000000003</c:v>
                </c:pt>
                <c:pt idx="17030">
                  <c:v>44.643120000000003</c:v>
                </c:pt>
                <c:pt idx="17031">
                  <c:v>44.645740000000004</c:v>
                </c:pt>
                <c:pt idx="17032">
                  <c:v>44.64837</c:v>
                </c:pt>
                <c:pt idx="17033">
                  <c:v>44.65099</c:v>
                </c:pt>
                <c:pt idx="17034">
                  <c:v>44.65361</c:v>
                </c:pt>
                <c:pt idx="17035">
                  <c:v>44.656230000000001</c:v>
                </c:pt>
                <c:pt idx="17036">
                  <c:v>44.658850000000001</c:v>
                </c:pt>
                <c:pt idx="17037">
                  <c:v>44.661470000000001</c:v>
                </c:pt>
                <c:pt idx="17038">
                  <c:v>44.664090000000002</c:v>
                </c:pt>
                <c:pt idx="17039">
                  <c:v>44.666719999999998</c:v>
                </c:pt>
                <c:pt idx="17040">
                  <c:v>44.669339999999998</c:v>
                </c:pt>
                <c:pt idx="17041">
                  <c:v>44.671959999999999</c:v>
                </c:pt>
                <c:pt idx="17042">
                  <c:v>44.674579999999999</c:v>
                </c:pt>
                <c:pt idx="17043">
                  <c:v>44.677199999999999</c:v>
                </c:pt>
                <c:pt idx="17044">
                  <c:v>44.679819999999999</c:v>
                </c:pt>
                <c:pt idx="17045">
                  <c:v>44.682450000000003</c:v>
                </c:pt>
                <c:pt idx="17046">
                  <c:v>44.685070000000003</c:v>
                </c:pt>
                <c:pt idx="17047">
                  <c:v>44.687690000000003</c:v>
                </c:pt>
                <c:pt idx="17048">
                  <c:v>44.690309999999997</c:v>
                </c:pt>
                <c:pt idx="17049">
                  <c:v>44.692929999999997</c:v>
                </c:pt>
                <c:pt idx="17050">
                  <c:v>44.695549999999997</c:v>
                </c:pt>
                <c:pt idx="17051">
                  <c:v>44.698169999999998</c:v>
                </c:pt>
                <c:pt idx="17052">
                  <c:v>44.700789999999998</c:v>
                </c:pt>
                <c:pt idx="17053">
                  <c:v>44.703409999999998</c:v>
                </c:pt>
                <c:pt idx="17054">
                  <c:v>44.706040000000002</c:v>
                </c:pt>
                <c:pt idx="17055">
                  <c:v>44.708660000000002</c:v>
                </c:pt>
                <c:pt idx="17056">
                  <c:v>44.711280000000002</c:v>
                </c:pt>
                <c:pt idx="17057">
                  <c:v>44.713900000000002</c:v>
                </c:pt>
                <c:pt idx="17058">
                  <c:v>44.716520000000003</c:v>
                </c:pt>
                <c:pt idx="17059">
                  <c:v>44.719140000000003</c:v>
                </c:pt>
                <c:pt idx="17060">
                  <c:v>44.721769999999999</c:v>
                </c:pt>
                <c:pt idx="17061">
                  <c:v>44.72439</c:v>
                </c:pt>
                <c:pt idx="17062">
                  <c:v>44.72701</c:v>
                </c:pt>
                <c:pt idx="17063">
                  <c:v>44.72963</c:v>
                </c:pt>
                <c:pt idx="17064">
                  <c:v>44.732250000000001</c:v>
                </c:pt>
                <c:pt idx="17065">
                  <c:v>44.734870000000001</c:v>
                </c:pt>
                <c:pt idx="17066">
                  <c:v>44.737499999999997</c:v>
                </c:pt>
                <c:pt idx="17067">
                  <c:v>44.740119999999997</c:v>
                </c:pt>
                <c:pt idx="17068">
                  <c:v>44.742739999999998</c:v>
                </c:pt>
                <c:pt idx="17069">
                  <c:v>44.745359999999998</c:v>
                </c:pt>
                <c:pt idx="17070">
                  <c:v>44.747979999999998</c:v>
                </c:pt>
                <c:pt idx="17071">
                  <c:v>44.750599999999999</c:v>
                </c:pt>
                <c:pt idx="17072">
                  <c:v>44.753219999999999</c:v>
                </c:pt>
                <c:pt idx="17073">
                  <c:v>44.755839999999999</c:v>
                </c:pt>
                <c:pt idx="17074">
                  <c:v>44.758459999999999</c:v>
                </c:pt>
                <c:pt idx="17075">
                  <c:v>44.761090000000003</c:v>
                </c:pt>
                <c:pt idx="17076">
                  <c:v>44.763710000000003</c:v>
                </c:pt>
                <c:pt idx="17077">
                  <c:v>44.766330000000004</c:v>
                </c:pt>
                <c:pt idx="17078">
                  <c:v>44.768949999999997</c:v>
                </c:pt>
                <c:pt idx="17079">
                  <c:v>44.771569999999997</c:v>
                </c:pt>
                <c:pt idx="17080">
                  <c:v>44.7742</c:v>
                </c:pt>
                <c:pt idx="17081">
                  <c:v>44.776820000000001</c:v>
                </c:pt>
                <c:pt idx="17082">
                  <c:v>44.779440000000001</c:v>
                </c:pt>
                <c:pt idx="17083">
                  <c:v>44.782060000000001</c:v>
                </c:pt>
                <c:pt idx="17084">
                  <c:v>44.784680000000002</c:v>
                </c:pt>
                <c:pt idx="17085">
                  <c:v>44.787300000000002</c:v>
                </c:pt>
                <c:pt idx="17086">
                  <c:v>44.789920000000002</c:v>
                </c:pt>
                <c:pt idx="17087">
                  <c:v>44.792549999999999</c:v>
                </c:pt>
                <c:pt idx="17088">
                  <c:v>44.795169999999999</c:v>
                </c:pt>
                <c:pt idx="17089">
                  <c:v>44.797789999999999</c:v>
                </c:pt>
                <c:pt idx="17090">
                  <c:v>44.800409999999999</c:v>
                </c:pt>
                <c:pt idx="17091">
                  <c:v>44.80303</c:v>
                </c:pt>
                <c:pt idx="17092">
                  <c:v>44.80565</c:v>
                </c:pt>
                <c:pt idx="17093">
                  <c:v>44.80827</c:v>
                </c:pt>
                <c:pt idx="17094">
                  <c:v>44.810890000000001</c:v>
                </c:pt>
                <c:pt idx="17095">
                  <c:v>44.813510000000001</c:v>
                </c:pt>
                <c:pt idx="17096">
                  <c:v>44.816139999999997</c:v>
                </c:pt>
                <c:pt idx="17097">
                  <c:v>44.818759999999997</c:v>
                </c:pt>
                <c:pt idx="17098">
                  <c:v>44.821379999999998</c:v>
                </c:pt>
                <c:pt idx="17099">
                  <c:v>44.823999999999998</c:v>
                </c:pt>
                <c:pt idx="17100">
                  <c:v>44.826619999999998</c:v>
                </c:pt>
                <c:pt idx="17101">
                  <c:v>44.829250000000002</c:v>
                </c:pt>
                <c:pt idx="17102">
                  <c:v>44.831870000000002</c:v>
                </c:pt>
                <c:pt idx="17103">
                  <c:v>44.834490000000002</c:v>
                </c:pt>
                <c:pt idx="17104">
                  <c:v>44.837110000000003</c:v>
                </c:pt>
                <c:pt idx="17105">
                  <c:v>44.839730000000003</c:v>
                </c:pt>
                <c:pt idx="17106">
                  <c:v>44.842350000000003</c:v>
                </c:pt>
                <c:pt idx="17107">
                  <c:v>44.844970000000004</c:v>
                </c:pt>
                <c:pt idx="17108">
                  <c:v>44.8476</c:v>
                </c:pt>
                <c:pt idx="17109">
                  <c:v>44.85022</c:v>
                </c:pt>
                <c:pt idx="17110">
                  <c:v>44.85284</c:v>
                </c:pt>
                <c:pt idx="17111">
                  <c:v>44.855460000000001</c:v>
                </c:pt>
                <c:pt idx="17112">
                  <c:v>44.858080000000001</c:v>
                </c:pt>
                <c:pt idx="17113">
                  <c:v>44.860700000000001</c:v>
                </c:pt>
                <c:pt idx="17114">
                  <c:v>44.863320000000002</c:v>
                </c:pt>
                <c:pt idx="17115">
                  <c:v>44.865940000000002</c:v>
                </c:pt>
                <c:pt idx="17116">
                  <c:v>44.868569999999998</c:v>
                </c:pt>
                <c:pt idx="17117">
                  <c:v>44.871189999999999</c:v>
                </c:pt>
                <c:pt idx="17118">
                  <c:v>44.873809999999999</c:v>
                </c:pt>
                <c:pt idx="17119">
                  <c:v>44.876429999999999</c:v>
                </c:pt>
                <c:pt idx="17120">
                  <c:v>44.879049999999999</c:v>
                </c:pt>
                <c:pt idx="17121">
                  <c:v>44.881680000000003</c:v>
                </c:pt>
                <c:pt idx="17122">
                  <c:v>44.884300000000003</c:v>
                </c:pt>
                <c:pt idx="17123">
                  <c:v>44.886920000000003</c:v>
                </c:pt>
                <c:pt idx="17124">
                  <c:v>44.889539999999997</c:v>
                </c:pt>
                <c:pt idx="17125">
                  <c:v>44.892159999999997</c:v>
                </c:pt>
                <c:pt idx="17126">
                  <c:v>44.894779999999997</c:v>
                </c:pt>
                <c:pt idx="17127">
                  <c:v>44.897399999999998</c:v>
                </c:pt>
                <c:pt idx="17128">
                  <c:v>44.900019999999998</c:v>
                </c:pt>
                <c:pt idx="17129">
                  <c:v>44.902650000000001</c:v>
                </c:pt>
                <c:pt idx="17130">
                  <c:v>44.905270000000002</c:v>
                </c:pt>
                <c:pt idx="17131">
                  <c:v>44.907890000000002</c:v>
                </c:pt>
                <c:pt idx="17132">
                  <c:v>44.910510000000002</c:v>
                </c:pt>
                <c:pt idx="17133">
                  <c:v>44.913130000000002</c:v>
                </c:pt>
                <c:pt idx="17134">
                  <c:v>44.915750000000003</c:v>
                </c:pt>
                <c:pt idx="17135">
                  <c:v>44.918370000000003</c:v>
                </c:pt>
                <c:pt idx="17136">
                  <c:v>44.920990000000003</c:v>
                </c:pt>
                <c:pt idx="17137">
                  <c:v>44.92362</c:v>
                </c:pt>
                <c:pt idx="17138">
                  <c:v>44.92624</c:v>
                </c:pt>
                <c:pt idx="17139">
                  <c:v>44.92886</c:v>
                </c:pt>
                <c:pt idx="17140">
                  <c:v>44.931480000000001</c:v>
                </c:pt>
                <c:pt idx="17141">
                  <c:v>44.934100000000001</c:v>
                </c:pt>
                <c:pt idx="17142">
                  <c:v>44.936729999999997</c:v>
                </c:pt>
                <c:pt idx="17143">
                  <c:v>44.939349999999997</c:v>
                </c:pt>
                <c:pt idx="17144">
                  <c:v>44.941969999999998</c:v>
                </c:pt>
                <c:pt idx="17145">
                  <c:v>44.944589999999998</c:v>
                </c:pt>
                <c:pt idx="17146">
                  <c:v>44.947209999999998</c:v>
                </c:pt>
                <c:pt idx="17147">
                  <c:v>44.949829999999999</c:v>
                </c:pt>
                <c:pt idx="17148">
                  <c:v>44.952449999999999</c:v>
                </c:pt>
                <c:pt idx="17149">
                  <c:v>44.955069999999999</c:v>
                </c:pt>
                <c:pt idx="17150">
                  <c:v>44.957700000000003</c:v>
                </c:pt>
                <c:pt idx="17151">
                  <c:v>44.960320000000003</c:v>
                </c:pt>
                <c:pt idx="17152">
                  <c:v>44.962940000000003</c:v>
                </c:pt>
                <c:pt idx="17153">
                  <c:v>44.965560000000004</c:v>
                </c:pt>
                <c:pt idx="17154">
                  <c:v>44.968179999999997</c:v>
                </c:pt>
                <c:pt idx="17155">
                  <c:v>44.970799999999997</c:v>
                </c:pt>
                <c:pt idx="17156">
                  <c:v>44.973419999999997</c:v>
                </c:pt>
                <c:pt idx="17157">
                  <c:v>44.976050000000001</c:v>
                </c:pt>
                <c:pt idx="17158">
                  <c:v>44.978670000000001</c:v>
                </c:pt>
                <c:pt idx="17159">
                  <c:v>44.981290000000001</c:v>
                </c:pt>
                <c:pt idx="17160">
                  <c:v>44.983910000000002</c:v>
                </c:pt>
                <c:pt idx="17161">
                  <c:v>44.986530000000002</c:v>
                </c:pt>
                <c:pt idx="17162">
                  <c:v>44.989150000000002</c:v>
                </c:pt>
                <c:pt idx="17163">
                  <c:v>44.991779999999999</c:v>
                </c:pt>
                <c:pt idx="17164">
                  <c:v>44.994399999999999</c:v>
                </c:pt>
                <c:pt idx="17165">
                  <c:v>44.997019999999999</c:v>
                </c:pt>
                <c:pt idx="17166">
                  <c:v>44.999639999999999</c:v>
                </c:pt>
                <c:pt idx="17167">
                  <c:v>45.00226</c:v>
                </c:pt>
                <c:pt idx="17168">
                  <c:v>45.00488</c:v>
                </c:pt>
                <c:pt idx="17169">
                  <c:v>45.0075</c:v>
                </c:pt>
                <c:pt idx="17170">
                  <c:v>45.010120000000001</c:v>
                </c:pt>
                <c:pt idx="17171">
                  <c:v>45.012740000000001</c:v>
                </c:pt>
                <c:pt idx="17172">
                  <c:v>45.015369999999997</c:v>
                </c:pt>
                <c:pt idx="17173">
                  <c:v>45.017989999999998</c:v>
                </c:pt>
                <c:pt idx="17174">
                  <c:v>45.020609999999998</c:v>
                </c:pt>
                <c:pt idx="17175">
                  <c:v>45.023229999999998</c:v>
                </c:pt>
                <c:pt idx="17176">
                  <c:v>45.025849999999998</c:v>
                </c:pt>
                <c:pt idx="17177">
                  <c:v>45.028469999999999</c:v>
                </c:pt>
                <c:pt idx="17178">
                  <c:v>45.031100000000002</c:v>
                </c:pt>
                <c:pt idx="17179">
                  <c:v>45.033720000000002</c:v>
                </c:pt>
                <c:pt idx="17180">
                  <c:v>45.036340000000003</c:v>
                </c:pt>
                <c:pt idx="17181">
                  <c:v>45.038960000000003</c:v>
                </c:pt>
                <c:pt idx="17182">
                  <c:v>45.041580000000003</c:v>
                </c:pt>
                <c:pt idx="17183">
                  <c:v>45.044199999999996</c:v>
                </c:pt>
                <c:pt idx="17184">
                  <c:v>45.04683</c:v>
                </c:pt>
                <c:pt idx="17185">
                  <c:v>45.04945</c:v>
                </c:pt>
                <c:pt idx="17186">
                  <c:v>45.052070000000001</c:v>
                </c:pt>
                <c:pt idx="17187">
                  <c:v>45.054690000000001</c:v>
                </c:pt>
                <c:pt idx="17188">
                  <c:v>45.057310000000001</c:v>
                </c:pt>
                <c:pt idx="17189">
                  <c:v>45.059930000000001</c:v>
                </c:pt>
                <c:pt idx="17190">
                  <c:v>45.062550000000002</c:v>
                </c:pt>
                <c:pt idx="17191">
                  <c:v>45.065170000000002</c:v>
                </c:pt>
                <c:pt idx="17192">
                  <c:v>45.067790000000002</c:v>
                </c:pt>
                <c:pt idx="17193">
                  <c:v>45.070419999999999</c:v>
                </c:pt>
                <c:pt idx="17194">
                  <c:v>45.073039999999999</c:v>
                </c:pt>
                <c:pt idx="17195">
                  <c:v>45.075659999999999</c:v>
                </c:pt>
                <c:pt idx="17196">
                  <c:v>45.078279999999999</c:v>
                </c:pt>
                <c:pt idx="17197">
                  <c:v>45.0809</c:v>
                </c:pt>
                <c:pt idx="17198">
                  <c:v>45.083530000000003</c:v>
                </c:pt>
                <c:pt idx="17199">
                  <c:v>45.086150000000004</c:v>
                </c:pt>
                <c:pt idx="17200">
                  <c:v>45.088769999999997</c:v>
                </c:pt>
                <c:pt idx="17201">
                  <c:v>45.091389999999997</c:v>
                </c:pt>
                <c:pt idx="17202">
                  <c:v>45.094009999999997</c:v>
                </c:pt>
                <c:pt idx="17203">
                  <c:v>45.096629999999998</c:v>
                </c:pt>
                <c:pt idx="17204">
                  <c:v>45.099249999999998</c:v>
                </c:pt>
                <c:pt idx="17205">
                  <c:v>45.101880000000001</c:v>
                </c:pt>
                <c:pt idx="17206">
                  <c:v>45.104500000000002</c:v>
                </c:pt>
                <c:pt idx="17207">
                  <c:v>45.107120000000002</c:v>
                </c:pt>
                <c:pt idx="17208">
                  <c:v>45.109740000000002</c:v>
                </c:pt>
                <c:pt idx="17209">
                  <c:v>45.112360000000002</c:v>
                </c:pt>
                <c:pt idx="17210">
                  <c:v>45.114980000000003</c:v>
                </c:pt>
                <c:pt idx="17211">
                  <c:v>45.117600000000003</c:v>
                </c:pt>
                <c:pt idx="17212">
                  <c:v>45.120220000000003</c:v>
                </c:pt>
                <c:pt idx="17213">
                  <c:v>45.122839999999997</c:v>
                </c:pt>
                <c:pt idx="17214">
                  <c:v>45.12547</c:v>
                </c:pt>
                <c:pt idx="17215">
                  <c:v>45.12809</c:v>
                </c:pt>
                <c:pt idx="17216">
                  <c:v>45.130710000000001</c:v>
                </c:pt>
                <c:pt idx="17217">
                  <c:v>45.133330000000001</c:v>
                </c:pt>
                <c:pt idx="17218">
                  <c:v>45.135950000000001</c:v>
                </c:pt>
                <c:pt idx="17219">
                  <c:v>45.138579999999997</c:v>
                </c:pt>
                <c:pt idx="17220">
                  <c:v>45.141199999999998</c:v>
                </c:pt>
                <c:pt idx="17221">
                  <c:v>45.143819999999998</c:v>
                </c:pt>
                <c:pt idx="17222">
                  <c:v>45.146439999999998</c:v>
                </c:pt>
                <c:pt idx="17223">
                  <c:v>45.149059999999999</c:v>
                </c:pt>
                <c:pt idx="17224">
                  <c:v>45.151679999999999</c:v>
                </c:pt>
                <c:pt idx="17225">
                  <c:v>45.154299999999999</c:v>
                </c:pt>
                <c:pt idx="17226">
                  <c:v>45.156930000000003</c:v>
                </c:pt>
                <c:pt idx="17227">
                  <c:v>45.159550000000003</c:v>
                </c:pt>
                <c:pt idx="17228">
                  <c:v>45.162170000000003</c:v>
                </c:pt>
                <c:pt idx="17229">
                  <c:v>45.164790000000004</c:v>
                </c:pt>
                <c:pt idx="17230">
                  <c:v>45.167409999999997</c:v>
                </c:pt>
                <c:pt idx="17231">
                  <c:v>45.170029999999997</c:v>
                </c:pt>
                <c:pt idx="17232">
                  <c:v>45.172649999999997</c:v>
                </c:pt>
                <c:pt idx="17233">
                  <c:v>45.175269999999998</c:v>
                </c:pt>
                <c:pt idx="17234">
                  <c:v>45.177900000000001</c:v>
                </c:pt>
                <c:pt idx="17235">
                  <c:v>45.180520000000001</c:v>
                </c:pt>
                <c:pt idx="17236">
                  <c:v>45.183140000000002</c:v>
                </c:pt>
                <c:pt idx="17237">
                  <c:v>45.185760000000002</c:v>
                </c:pt>
                <c:pt idx="17238">
                  <c:v>45.188380000000002</c:v>
                </c:pt>
                <c:pt idx="17239">
                  <c:v>45.191009999999999</c:v>
                </c:pt>
                <c:pt idx="17240">
                  <c:v>45.193629999999999</c:v>
                </c:pt>
                <c:pt idx="17241">
                  <c:v>45.196249999999999</c:v>
                </c:pt>
                <c:pt idx="17242">
                  <c:v>45.198869999999999</c:v>
                </c:pt>
                <c:pt idx="17243">
                  <c:v>45.20149</c:v>
                </c:pt>
                <c:pt idx="17244">
                  <c:v>45.20411</c:v>
                </c:pt>
                <c:pt idx="17245">
                  <c:v>45.20673</c:v>
                </c:pt>
                <c:pt idx="17246">
                  <c:v>45.209350000000001</c:v>
                </c:pt>
                <c:pt idx="17247">
                  <c:v>45.211979999999997</c:v>
                </c:pt>
                <c:pt idx="17248">
                  <c:v>45.214599999999997</c:v>
                </c:pt>
                <c:pt idx="17249">
                  <c:v>45.217219999999998</c:v>
                </c:pt>
                <c:pt idx="17250">
                  <c:v>45.219839999999998</c:v>
                </c:pt>
                <c:pt idx="17251">
                  <c:v>45.222459999999998</c:v>
                </c:pt>
                <c:pt idx="17252">
                  <c:v>45.225079999999998</c:v>
                </c:pt>
                <c:pt idx="17253">
                  <c:v>45.227699999999999</c:v>
                </c:pt>
                <c:pt idx="17254">
                  <c:v>45.230319999999999</c:v>
                </c:pt>
                <c:pt idx="17255">
                  <c:v>45.232950000000002</c:v>
                </c:pt>
                <c:pt idx="17256">
                  <c:v>45.235570000000003</c:v>
                </c:pt>
                <c:pt idx="17257">
                  <c:v>45.238190000000003</c:v>
                </c:pt>
                <c:pt idx="17258">
                  <c:v>45.240810000000003</c:v>
                </c:pt>
                <c:pt idx="17259">
                  <c:v>45.243429999999996</c:v>
                </c:pt>
                <c:pt idx="17260">
                  <c:v>45.24606</c:v>
                </c:pt>
                <c:pt idx="17261">
                  <c:v>45.24868</c:v>
                </c:pt>
                <c:pt idx="17262">
                  <c:v>45.251300000000001</c:v>
                </c:pt>
                <c:pt idx="17263">
                  <c:v>45.253920000000001</c:v>
                </c:pt>
                <c:pt idx="17264">
                  <c:v>45.256540000000001</c:v>
                </c:pt>
                <c:pt idx="17265">
                  <c:v>45.259160000000001</c:v>
                </c:pt>
                <c:pt idx="17266">
                  <c:v>45.261780000000002</c:v>
                </c:pt>
                <c:pt idx="17267">
                  <c:v>45.264400000000002</c:v>
                </c:pt>
                <c:pt idx="17268">
                  <c:v>45.267020000000002</c:v>
                </c:pt>
                <c:pt idx="17269">
                  <c:v>45.269649999999999</c:v>
                </c:pt>
                <c:pt idx="17270">
                  <c:v>45.272269999999999</c:v>
                </c:pt>
                <c:pt idx="17271">
                  <c:v>45.274889999999999</c:v>
                </c:pt>
                <c:pt idx="17272">
                  <c:v>45.277509999999999</c:v>
                </c:pt>
                <c:pt idx="17273">
                  <c:v>45.28013</c:v>
                </c:pt>
                <c:pt idx="17274">
                  <c:v>45.28275</c:v>
                </c:pt>
                <c:pt idx="17275">
                  <c:v>45.285380000000004</c:v>
                </c:pt>
                <c:pt idx="17276">
                  <c:v>45.287999999999997</c:v>
                </c:pt>
                <c:pt idx="17277">
                  <c:v>45.290619999999997</c:v>
                </c:pt>
                <c:pt idx="17278">
                  <c:v>45.293239999999997</c:v>
                </c:pt>
                <c:pt idx="17279">
                  <c:v>45.295859999999998</c:v>
                </c:pt>
                <c:pt idx="17280">
                  <c:v>45.298479999999998</c:v>
                </c:pt>
                <c:pt idx="17281">
                  <c:v>45.301110000000001</c:v>
                </c:pt>
                <c:pt idx="17282">
                  <c:v>45.303730000000002</c:v>
                </c:pt>
                <c:pt idx="17283">
                  <c:v>45.306350000000002</c:v>
                </c:pt>
                <c:pt idx="17284">
                  <c:v>45.308970000000002</c:v>
                </c:pt>
                <c:pt idx="17285">
                  <c:v>45.311590000000002</c:v>
                </c:pt>
                <c:pt idx="17286">
                  <c:v>45.314210000000003</c:v>
                </c:pt>
                <c:pt idx="17287">
                  <c:v>45.316830000000003</c:v>
                </c:pt>
                <c:pt idx="17288">
                  <c:v>45.319450000000003</c:v>
                </c:pt>
                <c:pt idx="17289">
                  <c:v>45.322069999999997</c:v>
                </c:pt>
                <c:pt idx="17290">
                  <c:v>45.3247</c:v>
                </c:pt>
                <c:pt idx="17291">
                  <c:v>45.32732</c:v>
                </c:pt>
                <c:pt idx="17292">
                  <c:v>45.329940000000001</c:v>
                </c:pt>
                <c:pt idx="17293">
                  <c:v>45.332560000000001</c:v>
                </c:pt>
                <c:pt idx="17294">
                  <c:v>45.335180000000001</c:v>
                </c:pt>
                <c:pt idx="17295">
                  <c:v>45.337800000000001</c:v>
                </c:pt>
                <c:pt idx="17296">
                  <c:v>45.340429999999998</c:v>
                </c:pt>
                <c:pt idx="17297">
                  <c:v>45.343049999999998</c:v>
                </c:pt>
                <c:pt idx="17298">
                  <c:v>45.345669999999998</c:v>
                </c:pt>
                <c:pt idx="17299">
                  <c:v>45.348289999999999</c:v>
                </c:pt>
                <c:pt idx="17300">
                  <c:v>45.350909999999999</c:v>
                </c:pt>
                <c:pt idx="17301">
                  <c:v>45.353529999999999</c:v>
                </c:pt>
                <c:pt idx="17302">
                  <c:v>45.356160000000003</c:v>
                </c:pt>
                <c:pt idx="17303">
                  <c:v>45.358780000000003</c:v>
                </c:pt>
                <c:pt idx="17304">
                  <c:v>45.361400000000003</c:v>
                </c:pt>
                <c:pt idx="17305">
                  <c:v>45.364019999999996</c:v>
                </c:pt>
                <c:pt idx="17306">
                  <c:v>45.366639999999997</c:v>
                </c:pt>
                <c:pt idx="17307">
                  <c:v>45.369259999999997</c:v>
                </c:pt>
                <c:pt idx="17308">
                  <c:v>45.371879999999997</c:v>
                </c:pt>
                <c:pt idx="17309">
                  <c:v>45.374499999999998</c:v>
                </c:pt>
                <c:pt idx="17310">
                  <c:v>45.377119999999998</c:v>
                </c:pt>
                <c:pt idx="17311">
                  <c:v>45.379750000000001</c:v>
                </c:pt>
                <c:pt idx="17312">
                  <c:v>45.382370000000002</c:v>
                </c:pt>
                <c:pt idx="17313">
                  <c:v>45.384990000000002</c:v>
                </c:pt>
                <c:pt idx="17314">
                  <c:v>45.387610000000002</c:v>
                </c:pt>
                <c:pt idx="17315">
                  <c:v>45.390230000000003</c:v>
                </c:pt>
                <c:pt idx="17316">
                  <c:v>45.392859999999999</c:v>
                </c:pt>
                <c:pt idx="17317">
                  <c:v>45.395479999999999</c:v>
                </c:pt>
                <c:pt idx="17318">
                  <c:v>45.398099999999999</c:v>
                </c:pt>
                <c:pt idx="17319">
                  <c:v>45.40072</c:v>
                </c:pt>
                <c:pt idx="17320">
                  <c:v>45.40334</c:v>
                </c:pt>
                <c:pt idx="17321">
                  <c:v>45.40596</c:v>
                </c:pt>
                <c:pt idx="17322">
                  <c:v>45.408580000000001</c:v>
                </c:pt>
                <c:pt idx="17323">
                  <c:v>45.411209999999997</c:v>
                </c:pt>
                <c:pt idx="17324">
                  <c:v>45.413829999999997</c:v>
                </c:pt>
                <c:pt idx="17325">
                  <c:v>45.416449999999998</c:v>
                </c:pt>
                <c:pt idx="17326">
                  <c:v>45.419069999999998</c:v>
                </c:pt>
                <c:pt idx="17327">
                  <c:v>45.421689999999998</c:v>
                </c:pt>
                <c:pt idx="17328">
                  <c:v>45.424309999999998</c:v>
                </c:pt>
                <c:pt idx="17329">
                  <c:v>45.426929999999999</c:v>
                </c:pt>
                <c:pt idx="17330">
                  <c:v>45.429549999999999</c:v>
                </c:pt>
                <c:pt idx="17331">
                  <c:v>45.432169999999999</c:v>
                </c:pt>
                <c:pt idx="17332">
                  <c:v>45.434800000000003</c:v>
                </c:pt>
                <c:pt idx="17333">
                  <c:v>45.437420000000003</c:v>
                </c:pt>
                <c:pt idx="17334">
                  <c:v>45.440040000000003</c:v>
                </c:pt>
                <c:pt idx="17335">
                  <c:v>45.442659999999997</c:v>
                </c:pt>
                <c:pt idx="17336">
                  <c:v>45.445279999999997</c:v>
                </c:pt>
                <c:pt idx="17337">
                  <c:v>45.44791</c:v>
                </c:pt>
                <c:pt idx="17338">
                  <c:v>45.450530000000001</c:v>
                </c:pt>
                <c:pt idx="17339">
                  <c:v>45.453150000000001</c:v>
                </c:pt>
                <c:pt idx="17340">
                  <c:v>45.455770000000001</c:v>
                </c:pt>
                <c:pt idx="17341">
                  <c:v>45.458390000000001</c:v>
                </c:pt>
                <c:pt idx="17342">
                  <c:v>45.461010000000002</c:v>
                </c:pt>
                <c:pt idx="17343">
                  <c:v>45.463630000000002</c:v>
                </c:pt>
                <c:pt idx="17344">
                  <c:v>45.466259999999998</c:v>
                </c:pt>
                <c:pt idx="17345">
                  <c:v>45.468879999999999</c:v>
                </c:pt>
                <c:pt idx="17346">
                  <c:v>45.471499999999999</c:v>
                </c:pt>
                <c:pt idx="17347">
                  <c:v>45.474119999999999</c:v>
                </c:pt>
                <c:pt idx="17348">
                  <c:v>45.476739999999999</c:v>
                </c:pt>
                <c:pt idx="17349">
                  <c:v>45.47936</c:v>
                </c:pt>
                <c:pt idx="17350">
                  <c:v>45.48198</c:v>
                </c:pt>
                <c:pt idx="17351">
                  <c:v>45.4846</c:v>
                </c:pt>
                <c:pt idx="17352">
                  <c:v>45.487229999999997</c:v>
                </c:pt>
                <c:pt idx="17353">
                  <c:v>45.489849999999997</c:v>
                </c:pt>
                <c:pt idx="17354">
                  <c:v>45.492469999999997</c:v>
                </c:pt>
                <c:pt idx="17355">
                  <c:v>45.495089999999998</c:v>
                </c:pt>
                <c:pt idx="17356">
                  <c:v>45.497709999999998</c:v>
                </c:pt>
                <c:pt idx="17357">
                  <c:v>45.500340000000001</c:v>
                </c:pt>
                <c:pt idx="17358">
                  <c:v>45.502960000000002</c:v>
                </c:pt>
                <c:pt idx="17359">
                  <c:v>45.505580000000002</c:v>
                </c:pt>
                <c:pt idx="17360">
                  <c:v>45.508200000000002</c:v>
                </c:pt>
                <c:pt idx="17361">
                  <c:v>45.510820000000002</c:v>
                </c:pt>
                <c:pt idx="17362">
                  <c:v>45.513440000000003</c:v>
                </c:pt>
                <c:pt idx="17363">
                  <c:v>45.516060000000003</c:v>
                </c:pt>
                <c:pt idx="17364">
                  <c:v>45.518680000000003</c:v>
                </c:pt>
                <c:pt idx="17365">
                  <c:v>45.52131</c:v>
                </c:pt>
                <c:pt idx="17366">
                  <c:v>45.52393</c:v>
                </c:pt>
                <c:pt idx="17367">
                  <c:v>45.52655</c:v>
                </c:pt>
                <c:pt idx="17368">
                  <c:v>45.529170000000001</c:v>
                </c:pt>
                <c:pt idx="17369">
                  <c:v>45.531790000000001</c:v>
                </c:pt>
                <c:pt idx="17370">
                  <c:v>45.534410000000001</c:v>
                </c:pt>
                <c:pt idx="17371">
                  <c:v>45.537030000000001</c:v>
                </c:pt>
                <c:pt idx="17372">
                  <c:v>45.539650000000002</c:v>
                </c:pt>
                <c:pt idx="17373">
                  <c:v>45.542279999999998</c:v>
                </c:pt>
                <c:pt idx="17374">
                  <c:v>45.544899999999998</c:v>
                </c:pt>
                <c:pt idx="17375">
                  <c:v>45.547519999999999</c:v>
                </c:pt>
                <c:pt idx="17376">
                  <c:v>45.550139999999999</c:v>
                </c:pt>
                <c:pt idx="17377">
                  <c:v>45.552759999999999</c:v>
                </c:pt>
                <c:pt idx="17378">
                  <c:v>45.555390000000003</c:v>
                </c:pt>
                <c:pt idx="17379">
                  <c:v>45.558010000000003</c:v>
                </c:pt>
                <c:pt idx="17380">
                  <c:v>45.560630000000003</c:v>
                </c:pt>
                <c:pt idx="17381">
                  <c:v>45.563249999999996</c:v>
                </c:pt>
                <c:pt idx="17382">
                  <c:v>45.565869999999997</c:v>
                </c:pt>
                <c:pt idx="17383">
                  <c:v>45.568489999999997</c:v>
                </c:pt>
                <c:pt idx="17384">
                  <c:v>45.571109999999997</c:v>
                </c:pt>
                <c:pt idx="17385">
                  <c:v>45.573729999999998</c:v>
                </c:pt>
                <c:pt idx="17386">
                  <c:v>45.576349999999998</c:v>
                </c:pt>
                <c:pt idx="17387">
                  <c:v>45.578980000000001</c:v>
                </c:pt>
                <c:pt idx="17388">
                  <c:v>45.581600000000002</c:v>
                </c:pt>
                <c:pt idx="17389">
                  <c:v>45.584220000000002</c:v>
                </c:pt>
                <c:pt idx="17390">
                  <c:v>45.586840000000002</c:v>
                </c:pt>
                <c:pt idx="17391">
                  <c:v>45.589460000000003</c:v>
                </c:pt>
                <c:pt idx="17392">
                  <c:v>45.592080000000003</c:v>
                </c:pt>
                <c:pt idx="17393">
                  <c:v>45.594709999999999</c:v>
                </c:pt>
                <c:pt idx="17394">
                  <c:v>45.597329999999999</c:v>
                </c:pt>
                <c:pt idx="17395">
                  <c:v>45.59995</c:v>
                </c:pt>
                <c:pt idx="17396">
                  <c:v>45.60257</c:v>
                </c:pt>
                <c:pt idx="17397">
                  <c:v>45.60519</c:v>
                </c:pt>
                <c:pt idx="17398">
                  <c:v>45.607810000000001</c:v>
                </c:pt>
                <c:pt idx="17399">
                  <c:v>45.610439999999997</c:v>
                </c:pt>
                <c:pt idx="17400">
                  <c:v>45.613059999999997</c:v>
                </c:pt>
                <c:pt idx="17401">
                  <c:v>45.615679999999998</c:v>
                </c:pt>
                <c:pt idx="17402">
                  <c:v>45.618299999999998</c:v>
                </c:pt>
                <c:pt idx="17403">
                  <c:v>45.620919999999998</c:v>
                </c:pt>
                <c:pt idx="17404">
                  <c:v>45.623539999999998</c:v>
                </c:pt>
                <c:pt idx="17405">
                  <c:v>45.626159999999999</c:v>
                </c:pt>
                <c:pt idx="17406">
                  <c:v>45.628779999999999</c:v>
                </c:pt>
                <c:pt idx="17407">
                  <c:v>45.631399999999999</c:v>
                </c:pt>
                <c:pt idx="17408">
                  <c:v>45.634030000000003</c:v>
                </c:pt>
                <c:pt idx="17409">
                  <c:v>45.636650000000003</c:v>
                </c:pt>
                <c:pt idx="17410">
                  <c:v>45.639270000000003</c:v>
                </c:pt>
                <c:pt idx="17411">
                  <c:v>45.641889999999997</c:v>
                </c:pt>
                <c:pt idx="17412">
                  <c:v>45.644509999999997</c:v>
                </c:pt>
                <c:pt idx="17413">
                  <c:v>45.647129999999997</c:v>
                </c:pt>
                <c:pt idx="17414">
                  <c:v>45.649760000000001</c:v>
                </c:pt>
                <c:pt idx="17415">
                  <c:v>45.652380000000001</c:v>
                </c:pt>
                <c:pt idx="17416">
                  <c:v>45.655000000000001</c:v>
                </c:pt>
                <c:pt idx="17417">
                  <c:v>45.657620000000001</c:v>
                </c:pt>
                <c:pt idx="17418">
                  <c:v>45.660240000000002</c:v>
                </c:pt>
                <c:pt idx="17419">
                  <c:v>45.662860000000002</c:v>
                </c:pt>
                <c:pt idx="17420">
                  <c:v>45.665489999999998</c:v>
                </c:pt>
                <c:pt idx="17421">
                  <c:v>45.668109999999999</c:v>
                </c:pt>
                <c:pt idx="17422">
                  <c:v>45.670729999999999</c:v>
                </c:pt>
                <c:pt idx="17423">
                  <c:v>45.673349999999999</c:v>
                </c:pt>
                <c:pt idx="17424">
                  <c:v>45.67597</c:v>
                </c:pt>
                <c:pt idx="17425">
                  <c:v>45.67859</c:v>
                </c:pt>
                <c:pt idx="17426">
                  <c:v>45.68121</c:v>
                </c:pt>
                <c:pt idx="17427">
                  <c:v>45.68383</c:v>
                </c:pt>
                <c:pt idx="17428">
                  <c:v>45.686450000000001</c:v>
                </c:pt>
                <c:pt idx="17429">
                  <c:v>45.689079999999997</c:v>
                </c:pt>
                <c:pt idx="17430">
                  <c:v>45.691699999999997</c:v>
                </c:pt>
                <c:pt idx="17431">
                  <c:v>45.694319999999998</c:v>
                </c:pt>
                <c:pt idx="17432">
                  <c:v>45.696939999999998</c:v>
                </c:pt>
                <c:pt idx="17433">
                  <c:v>45.699559999999998</c:v>
                </c:pt>
                <c:pt idx="17434">
                  <c:v>45.702190000000002</c:v>
                </c:pt>
                <c:pt idx="17435">
                  <c:v>45.704810000000002</c:v>
                </c:pt>
                <c:pt idx="17436">
                  <c:v>45.707430000000002</c:v>
                </c:pt>
                <c:pt idx="17437">
                  <c:v>45.710050000000003</c:v>
                </c:pt>
                <c:pt idx="17438">
                  <c:v>45.712670000000003</c:v>
                </c:pt>
                <c:pt idx="17439">
                  <c:v>45.715290000000003</c:v>
                </c:pt>
                <c:pt idx="17440">
                  <c:v>45.717910000000003</c:v>
                </c:pt>
                <c:pt idx="17441">
                  <c:v>45.72054</c:v>
                </c:pt>
                <c:pt idx="17442">
                  <c:v>45.72316</c:v>
                </c:pt>
                <c:pt idx="17443">
                  <c:v>45.72578</c:v>
                </c:pt>
                <c:pt idx="17444">
                  <c:v>45.728400000000001</c:v>
                </c:pt>
                <c:pt idx="17445">
                  <c:v>45.731020000000001</c:v>
                </c:pt>
                <c:pt idx="17446">
                  <c:v>45.733640000000001</c:v>
                </c:pt>
                <c:pt idx="17447">
                  <c:v>45.736260000000001</c:v>
                </c:pt>
                <c:pt idx="17448">
                  <c:v>45.738880000000002</c:v>
                </c:pt>
                <c:pt idx="17449">
                  <c:v>45.741500000000002</c:v>
                </c:pt>
                <c:pt idx="17450">
                  <c:v>45.744129999999998</c:v>
                </c:pt>
                <c:pt idx="17451">
                  <c:v>45.746749999999999</c:v>
                </c:pt>
                <c:pt idx="17452">
                  <c:v>45.749369999999999</c:v>
                </c:pt>
                <c:pt idx="17453">
                  <c:v>45.751989999999999</c:v>
                </c:pt>
                <c:pt idx="17454">
                  <c:v>45.75461</c:v>
                </c:pt>
                <c:pt idx="17455">
                  <c:v>45.757240000000003</c:v>
                </c:pt>
                <c:pt idx="17456">
                  <c:v>45.759860000000003</c:v>
                </c:pt>
                <c:pt idx="17457">
                  <c:v>45.762479999999996</c:v>
                </c:pt>
                <c:pt idx="17458">
                  <c:v>45.765099999999997</c:v>
                </c:pt>
                <c:pt idx="17459">
                  <c:v>45.767719999999997</c:v>
                </c:pt>
                <c:pt idx="17460">
                  <c:v>45.770339999999997</c:v>
                </c:pt>
                <c:pt idx="17461">
                  <c:v>45.772959999999998</c:v>
                </c:pt>
                <c:pt idx="17462">
                  <c:v>45.775590000000001</c:v>
                </c:pt>
                <c:pt idx="17463">
                  <c:v>45.778210000000001</c:v>
                </c:pt>
                <c:pt idx="17464">
                  <c:v>45.780830000000002</c:v>
                </c:pt>
                <c:pt idx="17465">
                  <c:v>45.783450000000002</c:v>
                </c:pt>
                <c:pt idx="17466">
                  <c:v>45.786070000000002</c:v>
                </c:pt>
                <c:pt idx="17467">
                  <c:v>45.788690000000003</c:v>
                </c:pt>
                <c:pt idx="17468">
                  <c:v>45.791310000000003</c:v>
                </c:pt>
                <c:pt idx="17469">
                  <c:v>45.793930000000003</c:v>
                </c:pt>
                <c:pt idx="17470">
                  <c:v>45.796559999999999</c:v>
                </c:pt>
                <c:pt idx="17471">
                  <c:v>45.79918</c:v>
                </c:pt>
                <c:pt idx="17472">
                  <c:v>45.8018</c:v>
                </c:pt>
                <c:pt idx="17473">
                  <c:v>45.80442</c:v>
                </c:pt>
                <c:pt idx="17474">
                  <c:v>45.807040000000001</c:v>
                </c:pt>
                <c:pt idx="17475">
                  <c:v>45.809660000000001</c:v>
                </c:pt>
                <c:pt idx="17476">
                  <c:v>45.812289999999997</c:v>
                </c:pt>
                <c:pt idx="17477">
                  <c:v>45.814909999999998</c:v>
                </c:pt>
                <c:pt idx="17478">
                  <c:v>45.817529999999998</c:v>
                </c:pt>
                <c:pt idx="17479">
                  <c:v>45.820149999999998</c:v>
                </c:pt>
                <c:pt idx="17480">
                  <c:v>45.822769999999998</c:v>
                </c:pt>
                <c:pt idx="17481">
                  <c:v>45.825389999999999</c:v>
                </c:pt>
                <c:pt idx="17482">
                  <c:v>45.828009999999999</c:v>
                </c:pt>
                <c:pt idx="17483">
                  <c:v>45.830640000000002</c:v>
                </c:pt>
                <c:pt idx="17484">
                  <c:v>45.833260000000003</c:v>
                </c:pt>
                <c:pt idx="17485">
                  <c:v>45.835880000000003</c:v>
                </c:pt>
                <c:pt idx="17486">
                  <c:v>45.838500000000003</c:v>
                </c:pt>
                <c:pt idx="17487">
                  <c:v>45.841119999999997</c:v>
                </c:pt>
                <c:pt idx="17488">
                  <c:v>45.843739999999997</c:v>
                </c:pt>
                <c:pt idx="17489">
                  <c:v>45.846359999999997</c:v>
                </c:pt>
                <c:pt idx="17490">
                  <c:v>45.848979999999997</c:v>
                </c:pt>
                <c:pt idx="17491">
                  <c:v>45.851610000000001</c:v>
                </c:pt>
                <c:pt idx="17492">
                  <c:v>45.854230000000001</c:v>
                </c:pt>
                <c:pt idx="17493">
                  <c:v>45.856850000000001</c:v>
                </c:pt>
                <c:pt idx="17494">
                  <c:v>45.859470000000002</c:v>
                </c:pt>
                <c:pt idx="17495">
                  <c:v>45.862090000000002</c:v>
                </c:pt>
                <c:pt idx="17496">
                  <c:v>45.864719999999998</c:v>
                </c:pt>
                <c:pt idx="17497">
                  <c:v>45.867339999999999</c:v>
                </c:pt>
                <c:pt idx="17498">
                  <c:v>45.869959999999999</c:v>
                </c:pt>
                <c:pt idx="17499">
                  <c:v>45.872579999999999</c:v>
                </c:pt>
                <c:pt idx="17500">
                  <c:v>45.8752</c:v>
                </c:pt>
                <c:pt idx="17501">
                  <c:v>45.87782</c:v>
                </c:pt>
                <c:pt idx="17502">
                  <c:v>45.88044</c:v>
                </c:pt>
                <c:pt idx="17503">
                  <c:v>45.88306</c:v>
                </c:pt>
                <c:pt idx="17504">
                  <c:v>45.885680000000001</c:v>
                </c:pt>
                <c:pt idx="17505">
                  <c:v>45.888309999999997</c:v>
                </c:pt>
                <c:pt idx="17506">
                  <c:v>45.890929999999997</c:v>
                </c:pt>
                <c:pt idx="17507">
                  <c:v>45.893549999999998</c:v>
                </c:pt>
                <c:pt idx="17508">
                  <c:v>45.896169999999998</c:v>
                </c:pt>
                <c:pt idx="17509">
                  <c:v>45.898789999999998</c:v>
                </c:pt>
                <c:pt idx="17510">
                  <c:v>45.901409999999998</c:v>
                </c:pt>
                <c:pt idx="17511">
                  <c:v>45.904029999999999</c:v>
                </c:pt>
                <c:pt idx="17512">
                  <c:v>45.906660000000002</c:v>
                </c:pt>
                <c:pt idx="17513">
                  <c:v>45.909280000000003</c:v>
                </c:pt>
                <c:pt idx="17514">
                  <c:v>45.911900000000003</c:v>
                </c:pt>
                <c:pt idx="17515">
                  <c:v>45.914520000000003</c:v>
                </c:pt>
                <c:pt idx="17516">
                  <c:v>45.917140000000003</c:v>
                </c:pt>
                <c:pt idx="17517">
                  <c:v>45.91977</c:v>
                </c:pt>
                <c:pt idx="17518">
                  <c:v>45.92239</c:v>
                </c:pt>
                <c:pt idx="17519">
                  <c:v>45.92501</c:v>
                </c:pt>
                <c:pt idx="17520">
                  <c:v>45.927630000000001</c:v>
                </c:pt>
                <c:pt idx="17521">
                  <c:v>45.930250000000001</c:v>
                </c:pt>
                <c:pt idx="17522">
                  <c:v>45.932870000000001</c:v>
                </c:pt>
                <c:pt idx="17523">
                  <c:v>45.935490000000001</c:v>
                </c:pt>
                <c:pt idx="17524">
                  <c:v>45.938110000000002</c:v>
                </c:pt>
                <c:pt idx="17525">
                  <c:v>45.940730000000002</c:v>
                </c:pt>
                <c:pt idx="17526">
                  <c:v>45.943359999999998</c:v>
                </c:pt>
                <c:pt idx="17527">
                  <c:v>45.945979999999999</c:v>
                </c:pt>
                <c:pt idx="17528">
                  <c:v>45.948599999999999</c:v>
                </c:pt>
                <c:pt idx="17529">
                  <c:v>45.951219999999999</c:v>
                </c:pt>
                <c:pt idx="17530">
                  <c:v>45.95384</c:v>
                </c:pt>
                <c:pt idx="17531">
                  <c:v>45.95646</c:v>
                </c:pt>
                <c:pt idx="17532">
                  <c:v>45.959090000000003</c:v>
                </c:pt>
                <c:pt idx="17533">
                  <c:v>45.961709999999997</c:v>
                </c:pt>
                <c:pt idx="17534">
                  <c:v>45.964329999999997</c:v>
                </c:pt>
                <c:pt idx="17535">
                  <c:v>45.966949999999997</c:v>
                </c:pt>
                <c:pt idx="17536">
                  <c:v>45.969569999999997</c:v>
                </c:pt>
                <c:pt idx="17537">
                  <c:v>45.972189999999998</c:v>
                </c:pt>
                <c:pt idx="17538">
                  <c:v>45.974820000000001</c:v>
                </c:pt>
                <c:pt idx="17539">
                  <c:v>45.977440000000001</c:v>
                </c:pt>
                <c:pt idx="17540">
                  <c:v>45.980060000000002</c:v>
                </c:pt>
                <c:pt idx="17541">
                  <c:v>45.982680000000002</c:v>
                </c:pt>
                <c:pt idx="17542">
                  <c:v>45.985300000000002</c:v>
                </c:pt>
                <c:pt idx="17543">
                  <c:v>45.987920000000003</c:v>
                </c:pt>
                <c:pt idx="17544">
                  <c:v>45.990540000000003</c:v>
                </c:pt>
                <c:pt idx="17545">
                  <c:v>45.993160000000003</c:v>
                </c:pt>
                <c:pt idx="17546">
                  <c:v>45.995780000000003</c:v>
                </c:pt>
                <c:pt idx="17547">
                  <c:v>45.99841</c:v>
                </c:pt>
                <c:pt idx="17548">
                  <c:v>46.00103</c:v>
                </c:pt>
                <c:pt idx="17549">
                  <c:v>46.00365</c:v>
                </c:pt>
                <c:pt idx="17550">
                  <c:v>46.006270000000001</c:v>
                </c:pt>
                <c:pt idx="17551">
                  <c:v>46.008890000000001</c:v>
                </c:pt>
                <c:pt idx="17552">
                  <c:v>46.011510000000001</c:v>
                </c:pt>
                <c:pt idx="17553">
                  <c:v>46.014139999999998</c:v>
                </c:pt>
                <c:pt idx="17554">
                  <c:v>46.016759999999998</c:v>
                </c:pt>
                <c:pt idx="17555">
                  <c:v>46.019379999999998</c:v>
                </c:pt>
                <c:pt idx="17556">
                  <c:v>46.021999999999998</c:v>
                </c:pt>
                <c:pt idx="17557">
                  <c:v>46.024619999999999</c:v>
                </c:pt>
                <c:pt idx="17558">
                  <c:v>46.027239999999999</c:v>
                </c:pt>
                <c:pt idx="17559">
                  <c:v>46.029870000000003</c:v>
                </c:pt>
                <c:pt idx="17560">
                  <c:v>46.032490000000003</c:v>
                </c:pt>
                <c:pt idx="17561">
                  <c:v>46.035110000000003</c:v>
                </c:pt>
                <c:pt idx="17562">
                  <c:v>46.037730000000003</c:v>
                </c:pt>
                <c:pt idx="17563">
                  <c:v>46.040349999999997</c:v>
                </c:pt>
                <c:pt idx="17564">
                  <c:v>46.042969999999997</c:v>
                </c:pt>
                <c:pt idx="17565">
                  <c:v>46.045589999999997</c:v>
                </c:pt>
                <c:pt idx="17566">
                  <c:v>46.048209999999997</c:v>
                </c:pt>
                <c:pt idx="17567">
                  <c:v>46.050829999999998</c:v>
                </c:pt>
                <c:pt idx="17568">
                  <c:v>46.053460000000001</c:v>
                </c:pt>
                <c:pt idx="17569">
                  <c:v>46.056080000000001</c:v>
                </c:pt>
                <c:pt idx="17570">
                  <c:v>46.058700000000002</c:v>
                </c:pt>
                <c:pt idx="17571">
                  <c:v>46.061320000000002</c:v>
                </c:pt>
                <c:pt idx="17572">
                  <c:v>46.063940000000002</c:v>
                </c:pt>
                <c:pt idx="17573">
                  <c:v>46.066569999999999</c:v>
                </c:pt>
                <c:pt idx="17574">
                  <c:v>46.069189999999999</c:v>
                </c:pt>
                <c:pt idx="17575">
                  <c:v>46.071809999999999</c:v>
                </c:pt>
                <c:pt idx="17576">
                  <c:v>46.07443</c:v>
                </c:pt>
                <c:pt idx="17577">
                  <c:v>46.07705</c:v>
                </c:pt>
                <c:pt idx="17578">
                  <c:v>46.07967</c:v>
                </c:pt>
                <c:pt idx="17579">
                  <c:v>46.08229</c:v>
                </c:pt>
                <c:pt idx="17580">
                  <c:v>46.084919999999997</c:v>
                </c:pt>
                <c:pt idx="17581">
                  <c:v>46.087539999999997</c:v>
                </c:pt>
                <c:pt idx="17582">
                  <c:v>46.090159999999997</c:v>
                </c:pt>
                <c:pt idx="17583">
                  <c:v>46.092779999999998</c:v>
                </c:pt>
                <c:pt idx="17584">
                  <c:v>46.095399999999998</c:v>
                </c:pt>
                <c:pt idx="17585">
                  <c:v>46.098019999999998</c:v>
                </c:pt>
                <c:pt idx="17586">
                  <c:v>46.100639999999999</c:v>
                </c:pt>
                <c:pt idx="17587">
                  <c:v>46.103259999999999</c:v>
                </c:pt>
                <c:pt idx="17588">
                  <c:v>46.105879999999999</c:v>
                </c:pt>
                <c:pt idx="17589">
                  <c:v>46.108510000000003</c:v>
                </c:pt>
                <c:pt idx="17590">
                  <c:v>46.111130000000003</c:v>
                </c:pt>
                <c:pt idx="17591">
                  <c:v>46.113750000000003</c:v>
                </c:pt>
                <c:pt idx="17592">
                  <c:v>46.116370000000003</c:v>
                </c:pt>
                <c:pt idx="17593">
                  <c:v>46.118989999999997</c:v>
                </c:pt>
                <c:pt idx="17594">
                  <c:v>46.12162</c:v>
                </c:pt>
                <c:pt idx="17595">
                  <c:v>46.12424</c:v>
                </c:pt>
                <c:pt idx="17596">
                  <c:v>46.126860000000001</c:v>
                </c:pt>
                <c:pt idx="17597">
                  <c:v>46.129480000000001</c:v>
                </c:pt>
                <c:pt idx="17598">
                  <c:v>46.132100000000001</c:v>
                </c:pt>
                <c:pt idx="17599">
                  <c:v>46.134720000000002</c:v>
                </c:pt>
                <c:pt idx="17600">
                  <c:v>46.137340000000002</c:v>
                </c:pt>
                <c:pt idx="17601">
                  <c:v>46.139969999999998</c:v>
                </c:pt>
                <c:pt idx="17602">
                  <c:v>46.142589999999998</c:v>
                </c:pt>
                <c:pt idx="17603">
                  <c:v>46.145209999999999</c:v>
                </c:pt>
                <c:pt idx="17604">
                  <c:v>46.147829999999999</c:v>
                </c:pt>
                <c:pt idx="17605">
                  <c:v>46.150449999999999</c:v>
                </c:pt>
                <c:pt idx="17606">
                  <c:v>46.15307</c:v>
                </c:pt>
                <c:pt idx="17607">
                  <c:v>46.15569</c:v>
                </c:pt>
                <c:pt idx="17608">
                  <c:v>46.15831</c:v>
                </c:pt>
                <c:pt idx="17609">
                  <c:v>46.160939999999997</c:v>
                </c:pt>
                <c:pt idx="17610">
                  <c:v>46.163559999999997</c:v>
                </c:pt>
                <c:pt idx="17611">
                  <c:v>46.166179999999997</c:v>
                </c:pt>
                <c:pt idx="17612">
                  <c:v>46.168799999999997</c:v>
                </c:pt>
                <c:pt idx="17613">
                  <c:v>46.171419999999998</c:v>
                </c:pt>
                <c:pt idx="17614">
                  <c:v>46.174050000000001</c:v>
                </c:pt>
                <c:pt idx="17615">
                  <c:v>46.176670000000001</c:v>
                </c:pt>
                <c:pt idx="17616">
                  <c:v>46.179290000000002</c:v>
                </c:pt>
                <c:pt idx="17617">
                  <c:v>46.181910000000002</c:v>
                </c:pt>
                <c:pt idx="17618">
                  <c:v>46.184530000000002</c:v>
                </c:pt>
                <c:pt idx="17619">
                  <c:v>46.187150000000003</c:v>
                </c:pt>
                <c:pt idx="17620">
                  <c:v>46.189770000000003</c:v>
                </c:pt>
                <c:pt idx="17621">
                  <c:v>46.192390000000003</c:v>
                </c:pt>
                <c:pt idx="17622">
                  <c:v>46.195010000000003</c:v>
                </c:pt>
                <c:pt idx="17623">
                  <c:v>46.19764</c:v>
                </c:pt>
                <c:pt idx="17624">
                  <c:v>46.20026</c:v>
                </c:pt>
                <c:pt idx="17625">
                  <c:v>46.20288</c:v>
                </c:pt>
                <c:pt idx="17626">
                  <c:v>46.205500000000001</c:v>
                </c:pt>
                <c:pt idx="17627">
                  <c:v>46.208120000000001</c:v>
                </c:pt>
                <c:pt idx="17628">
                  <c:v>46.210740000000001</c:v>
                </c:pt>
                <c:pt idx="17629">
                  <c:v>46.213360000000002</c:v>
                </c:pt>
                <c:pt idx="17630">
                  <c:v>46.215989999999998</c:v>
                </c:pt>
                <c:pt idx="17631">
                  <c:v>46.218609999999998</c:v>
                </c:pt>
                <c:pt idx="17632">
                  <c:v>46.221229999999998</c:v>
                </c:pt>
                <c:pt idx="17633">
                  <c:v>46.223849999999999</c:v>
                </c:pt>
                <c:pt idx="17634">
                  <c:v>46.226469999999999</c:v>
                </c:pt>
                <c:pt idx="17635">
                  <c:v>46.229100000000003</c:v>
                </c:pt>
                <c:pt idx="17636">
                  <c:v>46.231720000000003</c:v>
                </c:pt>
                <c:pt idx="17637">
                  <c:v>46.234340000000003</c:v>
                </c:pt>
                <c:pt idx="17638">
                  <c:v>46.236960000000003</c:v>
                </c:pt>
                <c:pt idx="17639">
                  <c:v>46.239579999999997</c:v>
                </c:pt>
                <c:pt idx="17640">
                  <c:v>46.242199999999997</c:v>
                </c:pt>
                <c:pt idx="17641">
                  <c:v>46.244819999999997</c:v>
                </c:pt>
                <c:pt idx="17642">
                  <c:v>46.247439999999997</c:v>
                </c:pt>
                <c:pt idx="17643">
                  <c:v>46.250059999999998</c:v>
                </c:pt>
                <c:pt idx="17644">
                  <c:v>46.252690000000001</c:v>
                </c:pt>
                <c:pt idx="17645">
                  <c:v>46.255310000000001</c:v>
                </c:pt>
                <c:pt idx="17646">
                  <c:v>46.257930000000002</c:v>
                </c:pt>
                <c:pt idx="17647">
                  <c:v>46.260550000000002</c:v>
                </c:pt>
                <c:pt idx="17648">
                  <c:v>46.263170000000002</c:v>
                </c:pt>
                <c:pt idx="17649">
                  <c:v>46.265790000000003</c:v>
                </c:pt>
                <c:pt idx="17650">
                  <c:v>46.268419999999999</c:v>
                </c:pt>
                <c:pt idx="17651">
                  <c:v>46.271039999999999</c:v>
                </c:pt>
                <c:pt idx="17652">
                  <c:v>46.27366</c:v>
                </c:pt>
                <c:pt idx="17653">
                  <c:v>46.27628</c:v>
                </c:pt>
                <c:pt idx="17654">
                  <c:v>46.2789</c:v>
                </c:pt>
                <c:pt idx="17655">
                  <c:v>46.28152</c:v>
                </c:pt>
                <c:pt idx="17656">
                  <c:v>46.284149999999997</c:v>
                </c:pt>
                <c:pt idx="17657">
                  <c:v>46.286769999999997</c:v>
                </c:pt>
                <c:pt idx="17658">
                  <c:v>46.289389999999997</c:v>
                </c:pt>
                <c:pt idx="17659">
                  <c:v>46.292009999999998</c:v>
                </c:pt>
                <c:pt idx="17660">
                  <c:v>46.294629999999998</c:v>
                </c:pt>
                <c:pt idx="17661">
                  <c:v>46.297249999999998</c:v>
                </c:pt>
                <c:pt idx="17662">
                  <c:v>46.299869999999999</c:v>
                </c:pt>
                <c:pt idx="17663">
                  <c:v>46.302489999999999</c:v>
                </c:pt>
                <c:pt idx="17664">
                  <c:v>46.305109999999999</c:v>
                </c:pt>
                <c:pt idx="17665">
                  <c:v>46.307740000000003</c:v>
                </c:pt>
                <c:pt idx="17666">
                  <c:v>46.310360000000003</c:v>
                </c:pt>
                <c:pt idx="17667">
                  <c:v>46.312980000000003</c:v>
                </c:pt>
                <c:pt idx="17668">
                  <c:v>46.315600000000003</c:v>
                </c:pt>
                <c:pt idx="17669">
                  <c:v>46.318219999999997</c:v>
                </c:pt>
                <c:pt idx="17670">
                  <c:v>46.320839999999997</c:v>
                </c:pt>
                <c:pt idx="17671">
                  <c:v>46.32347</c:v>
                </c:pt>
                <c:pt idx="17672">
                  <c:v>46.326090000000001</c:v>
                </c:pt>
                <c:pt idx="17673">
                  <c:v>46.328710000000001</c:v>
                </c:pt>
                <c:pt idx="17674">
                  <c:v>46.331330000000001</c:v>
                </c:pt>
                <c:pt idx="17675">
                  <c:v>46.333950000000002</c:v>
                </c:pt>
                <c:pt idx="17676">
                  <c:v>46.336570000000002</c:v>
                </c:pt>
                <c:pt idx="17677">
                  <c:v>46.339199999999998</c:v>
                </c:pt>
                <c:pt idx="17678">
                  <c:v>46.341819999999998</c:v>
                </c:pt>
                <c:pt idx="17679">
                  <c:v>46.344439999999999</c:v>
                </c:pt>
                <c:pt idx="17680">
                  <c:v>46.347059999999999</c:v>
                </c:pt>
                <c:pt idx="17681">
                  <c:v>46.349679999999999</c:v>
                </c:pt>
                <c:pt idx="17682">
                  <c:v>46.3523</c:v>
                </c:pt>
                <c:pt idx="17683">
                  <c:v>46.35492</c:v>
                </c:pt>
                <c:pt idx="17684">
                  <c:v>46.35754</c:v>
                </c:pt>
                <c:pt idx="17685">
                  <c:v>46.36016</c:v>
                </c:pt>
                <c:pt idx="17686">
                  <c:v>46.362789999999997</c:v>
                </c:pt>
                <c:pt idx="17687">
                  <c:v>46.365409999999997</c:v>
                </c:pt>
                <c:pt idx="17688">
                  <c:v>46.368029999999997</c:v>
                </c:pt>
                <c:pt idx="17689">
                  <c:v>46.370649999999998</c:v>
                </c:pt>
                <c:pt idx="17690">
                  <c:v>46.373269999999998</c:v>
                </c:pt>
                <c:pt idx="17691">
                  <c:v>46.375900000000001</c:v>
                </c:pt>
                <c:pt idx="17692">
                  <c:v>46.378520000000002</c:v>
                </c:pt>
                <c:pt idx="17693">
                  <c:v>46.381140000000002</c:v>
                </c:pt>
                <c:pt idx="17694">
                  <c:v>46.383760000000002</c:v>
                </c:pt>
                <c:pt idx="17695">
                  <c:v>46.386380000000003</c:v>
                </c:pt>
                <c:pt idx="17696">
                  <c:v>46.389000000000003</c:v>
                </c:pt>
                <c:pt idx="17697">
                  <c:v>46.391620000000003</c:v>
                </c:pt>
                <c:pt idx="17698">
                  <c:v>46.39425</c:v>
                </c:pt>
                <c:pt idx="17699">
                  <c:v>46.39687</c:v>
                </c:pt>
                <c:pt idx="17700">
                  <c:v>46.39949</c:v>
                </c:pt>
                <c:pt idx="17701">
                  <c:v>46.40211</c:v>
                </c:pt>
                <c:pt idx="17702">
                  <c:v>46.404730000000001</c:v>
                </c:pt>
                <c:pt idx="17703">
                  <c:v>46.407350000000001</c:v>
                </c:pt>
                <c:pt idx="17704">
                  <c:v>46.409970000000001</c:v>
                </c:pt>
                <c:pt idx="17705">
                  <c:v>46.412590000000002</c:v>
                </c:pt>
                <c:pt idx="17706">
                  <c:v>46.415210000000002</c:v>
                </c:pt>
                <c:pt idx="17707">
                  <c:v>46.417839999999998</c:v>
                </c:pt>
                <c:pt idx="17708">
                  <c:v>46.420459999999999</c:v>
                </c:pt>
                <c:pt idx="17709">
                  <c:v>46.423079999999999</c:v>
                </c:pt>
                <c:pt idx="17710">
                  <c:v>46.425699999999999</c:v>
                </c:pt>
                <c:pt idx="17711">
                  <c:v>46.428319999999999</c:v>
                </c:pt>
                <c:pt idx="17712">
                  <c:v>46.430950000000003</c:v>
                </c:pt>
                <c:pt idx="17713">
                  <c:v>46.433570000000003</c:v>
                </c:pt>
                <c:pt idx="17714">
                  <c:v>46.436190000000003</c:v>
                </c:pt>
                <c:pt idx="17715">
                  <c:v>46.438809999999997</c:v>
                </c:pt>
                <c:pt idx="17716">
                  <c:v>46.441429999999997</c:v>
                </c:pt>
                <c:pt idx="17717">
                  <c:v>46.444049999999997</c:v>
                </c:pt>
                <c:pt idx="17718">
                  <c:v>46.446669999999997</c:v>
                </c:pt>
                <c:pt idx="17719">
                  <c:v>46.449300000000001</c:v>
                </c:pt>
                <c:pt idx="17720">
                  <c:v>46.451920000000001</c:v>
                </c:pt>
                <c:pt idx="17721">
                  <c:v>46.454540000000001</c:v>
                </c:pt>
                <c:pt idx="17722">
                  <c:v>46.457160000000002</c:v>
                </c:pt>
                <c:pt idx="17723">
                  <c:v>46.459780000000002</c:v>
                </c:pt>
                <c:pt idx="17724">
                  <c:v>46.462400000000002</c:v>
                </c:pt>
                <c:pt idx="17725">
                  <c:v>46.465020000000003</c:v>
                </c:pt>
                <c:pt idx="17726">
                  <c:v>46.467640000000003</c:v>
                </c:pt>
                <c:pt idx="17727">
                  <c:v>46.470269999999999</c:v>
                </c:pt>
                <c:pt idx="17728">
                  <c:v>46.47289</c:v>
                </c:pt>
                <c:pt idx="17729">
                  <c:v>46.47551</c:v>
                </c:pt>
                <c:pt idx="17730">
                  <c:v>46.47813</c:v>
                </c:pt>
                <c:pt idx="17731">
                  <c:v>46.48075</c:v>
                </c:pt>
                <c:pt idx="17732">
                  <c:v>46.483379999999997</c:v>
                </c:pt>
                <c:pt idx="17733">
                  <c:v>46.485999999999997</c:v>
                </c:pt>
                <c:pt idx="17734">
                  <c:v>46.488619999999997</c:v>
                </c:pt>
                <c:pt idx="17735">
                  <c:v>46.491239999999998</c:v>
                </c:pt>
                <c:pt idx="17736">
                  <c:v>46.493859999999998</c:v>
                </c:pt>
                <c:pt idx="17737">
                  <c:v>46.496479999999998</c:v>
                </c:pt>
                <c:pt idx="17738">
                  <c:v>46.499099999999999</c:v>
                </c:pt>
                <c:pt idx="17739">
                  <c:v>46.501719999999999</c:v>
                </c:pt>
                <c:pt idx="17740">
                  <c:v>46.504339999999999</c:v>
                </c:pt>
                <c:pt idx="17741">
                  <c:v>46.506970000000003</c:v>
                </c:pt>
                <c:pt idx="17742">
                  <c:v>46.509590000000003</c:v>
                </c:pt>
                <c:pt idx="17743">
                  <c:v>46.512210000000003</c:v>
                </c:pt>
                <c:pt idx="17744">
                  <c:v>46.514830000000003</c:v>
                </c:pt>
                <c:pt idx="17745">
                  <c:v>46.517449999999997</c:v>
                </c:pt>
                <c:pt idx="17746">
                  <c:v>46.520069999999997</c:v>
                </c:pt>
                <c:pt idx="17747">
                  <c:v>46.522689999999997</c:v>
                </c:pt>
                <c:pt idx="17748">
                  <c:v>46.525320000000001</c:v>
                </c:pt>
                <c:pt idx="17749">
                  <c:v>46.527940000000001</c:v>
                </c:pt>
                <c:pt idx="17750">
                  <c:v>46.530560000000001</c:v>
                </c:pt>
                <c:pt idx="17751">
                  <c:v>46.533180000000002</c:v>
                </c:pt>
                <c:pt idx="17752">
                  <c:v>46.535800000000002</c:v>
                </c:pt>
                <c:pt idx="17753">
                  <c:v>46.538429999999998</c:v>
                </c:pt>
                <c:pt idx="17754">
                  <c:v>46.541049999999998</c:v>
                </c:pt>
                <c:pt idx="17755">
                  <c:v>46.543669999999999</c:v>
                </c:pt>
                <c:pt idx="17756">
                  <c:v>46.546289999999999</c:v>
                </c:pt>
                <c:pt idx="17757">
                  <c:v>46.548909999999999</c:v>
                </c:pt>
                <c:pt idx="17758">
                  <c:v>46.55153</c:v>
                </c:pt>
                <c:pt idx="17759">
                  <c:v>46.55415</c:v>
                </c:pt>
                <c:pt idx="17760">
                  <c:v>46.55677</c:v>
                </c:pt>
                <c:pt idx="17761">
                  <c:v>46.55939</c:v>
                </c:pt>
                <c:pt idx="17762">
                  <c:v>46.562019999999997</c:v>
                </c:pt>
                <c:pt idx="17763">
                  <c:v>46.564639999999997</c:v>
                </c:pt>
                <c:pt idx="17764">
                  <c:v>46.567259999999997</c:v>
                </c:pt>
                <c:pt idx="17765">
                  <c:v>46.569879999999998</c:v>
                </c:pt>
                <c:pt idx="17766">
                  <c:v>46.572499999999998</c:v>
                </c:pt>
                <c:pt idx="17767">
                  <c:v>46.575119999999998</c:v>
                </c:pt>
                <c:pt idx="17768">
                  <c:v>46.577750000000002</c:v>
                </c:pt>
                <c:pt idx="17769">
                  <c:v>46.580370000000002</c:v>
                </c:pt>
                <c:pt idx="17770">
                  <c:v>46.582990000000002</c:v>
                </c:pt>
                <c:pt idx="17771">
                  <c:v>46.585610000000003</c:v>
                </c:pt>
                <c:pt idx="17772">
                  <c:v>46.588230000000003</c:v>
                </c:pt>
                <c:pt idx="17773">
                  <c:v>46.590850000000003</c:v>
                </c:pt>
                <c:pt idx="17774">
                  <c:v>46.59348</c:v>
                </c:pt>
                <c:pt idx="17775">
                  <c:v>46.5961</c:v>
                </c:pt>
                <c:pt idx="17776">
                  <c:v>46.59872</c:v>
                </c:pt>
                <c:pt idx="17777">
                  <c:v>46.60134</c:v>
                </c:pt>
                <c:pt idx="17778">
                  <c:v>46.603960000000001</c:v>
                </c:pt>
                <c:pt idx="17779">
                  <c:v>46.606580000000001</c:v>
                </c:pt>
                <c:pt idx="17780">
                  <c:v>46.609200000000001</c:v>
                </c:pt>
                <c:pt idx="17781">
                  <c:v>46.611820000000002</c:v>
                </c:pt>
                <c:pt idx="17782">
                  <c:v>46.614440000000002</c:v>
                </c:pt>
                <c:pt idx="17783">
                  <c:v>46.617069999999998</c:v>
                </c:pt>
                <c:pt idx="17784">
                  <c:v>46.619689999999999</c:v>
                </c:pt>
                <c:pt idx="17785">
                  <c:v>46.622309999999999</c:v>
                </c:pt>
                <c:pt idx="17786">
                  <c:v>46.624929999999999</c:v>
                </c:pt>
                <c:pt idx="17787">
                  <c:v>46.627549999999999</c:v>
                </c:pt>
                <c:pt idx="17788">
                  <c:v>46.63017</c:v>
                </c:pt>
                <c:pt idx="17789">
                  <c:v>46.632800000000003</c:v>
                </c:pt>
                <c:pt idx="17790">
                  <c:v>46.635420000000003</c:v>
                </c:pt>
                <c:pt idx="17791">
                  <c:v>46.638039999999997</c:v>
                </c:pt>
                <c:pt idx="17792">
                  <c:v>46.640659999999997</c:v>
                </c:pt>
                <c:pt idx="17793">
                  <c:v>46.643279999999997</c:v>
                </c:pt>
                <c:pt idx="17794">
                  <c:v>46.645899999999997</c:v>
                </c:pt>
                <c:pt idx="17795">
                  <c:v>46.648530000000001</c:v>
                </c:pt>
                <c:pt idx="17796">
                  <c:v>46.651150000000001</c:v>
                </c:pt>
                <c:pt idx="17797">
                  <c:v>46.653770000000002</c:v>
                </c:pt>
                <c:pt idx="17798">
                  <c:v>46.656390000000002</c:v>
                </c:pt>
                <c:pt idx="17799">
                  <c:v>46.659010000000002</c:v>
                </c:pt>
                <c:pt idx="17800">
                  <c:v>46.661630000000002</c:v>
                </c:pt>
                <c:pt idx="17801">
                  <c:v>46.664250000000003</c:v>
                </c:pt>
                <c:pt idx="17802">
                  <c:v>46.666870000000003</c:v>
                </c:pt>
                <c:pt idx="17803">
                  <c:v>46.669490000000003</c:v>
                </c:pt>
                <c:pt idx="17804">
                  <c:v>46.67212</c:v>
                </c:pt>
                <c:pt idx="17805">
                  <c:v>46.67474</c:v>
                </c:pt>
                <c:pt idx="17806">
                  <c:v>46.67736</c:v>
                </c:pt>
                <c:pt idx="17807">
                  <c:v>46.67998</c:v>
                </c:pt>
                <c:pt idx="17808">
                  <c:v>46.682600000000001</c:v>
                </c:pt>
                <c:pt idx="17809">
                  <c:v>46.685229999999997</c:v>
                </c:pt>
                <c:pt idx="17810">
                  <c:v>46.687849999999997</c:v>
                </c:pt>
                <c:pt idx="17811">
                  <c:v>46.690469999999998</c:v>
                </c:pt>
                <c:pt idx="17812">
                  <c:v>46.693089999999998</c:v>
                </c:pt>
                <c:pt idx="17813">
                  <c:v>46.695709999999998</c:v>
                </c:pt>
                <c:pt idx="17814">
                  <c:v>46.698329999999999</c:v>
                </c:pt>
                <c:pt idx="17815">
                  <c:v>46.700949999999999</c:v>
                </c:pt>
                <c:pt idx="17816">
                  <c:v>46.703580000000002</c:v>
                </c:pt>
                <c:pt idx="17817">
                  <c:v>46.706200000000003</c:v>
                </c:pt>
                <c:pt idx="17818">
                  <c:v>46.708820000000003</c:v>
                </c:pt>
                <c:pt idx="17819">
                  <c:v>46.711440000000003</c:v>
                </c:pt>
                <c:pt idx="17820">
                  <c:v>46.714060000000003</c:v>
                </c:pt>
                <c:pt idx="17821">
                  <c:v>46.716679999999997</c:v>
                </c:pt>
                <c:pt idx="17822">
                  <c:v>46.719299999999997</c:v>
                </c:pt>
                <c:pt idx="17823">
                  <c:v>46.721919999999997</c:v>
                </c:pt>
                <c:pt idx="17824">
                  <c:v>46.724539999999998</c:v>
                </c:pt>
                <c:pt idx="17825">
                  <c:v>46.727170000000001</c:v>
                </c:pt>
                <c:pt idx="17826">
                  <c:v>46.729790000000001</c:v>
                </c:pt>
                <c:pt idx="17827">
                  <c:v>46.732410000000002</c:v>
                </c:pt>
                <c:pt idx="17828">
                  <c:v>46.735030000000002</c:v>
                </c:pt>
                <c:pt idx="17829">
                  <c:v>46.737650000000002</c:v>
                </c:pt>
                <c:pt idx="17830">
                  <c:v>46.740279999999998</c:v>
                </c:pt>
                <c:pt idx="17831">
                  <c:v>46.742899999999999</c:v>
                </c:pt>
                <c:pt idx="17832">
                  <c:v>46.745519999999999</c:v>
                </c:pt>
                <c:pt idx="17833">
                  <c:v>46.748139999999999</c:v>
                </c:pt>
                <c:pt idx="17834">
                  <c:v>46.75076</c:v>
                </c:pt>
                <c:pt idx="17835">
                  <c:v>46.75338</c:v>
                </c:pt>
                <c:pt idx="17836">
                  <c:v>46.756</c:v>
                </c:pt>
                <c:pt idx="17837">
                  <c:v>46.758629999999997</c:v>
                </c:pt>
                <c:pt idx="17838">
                  <c:v>46.761249999999997</c:v>
                </c:pt>
                <c:pt idx="17839">
                  <c:v>46.763869999999997</c:v>
                </c:pt>
                <c:pt idx="17840">
                  <c:v>46.766489999999997</c:v>
                </c:pt>
                <c:pt idx="17841">
                  <c:v>46.769109999999998</c:v>
                </c:pt>
                <c:pt idx="17842">
                  <c:v>46.771729999999998</c:v>
                </c:pt>
                <c:pt idx="17843">
                  <c:v>46.774349999999998</c:v>
                </c:pt>
                <c:pt idx="17844">
                  <c:v>46.776969999999999</c:v>
                </c:pt>
                <c:pt idx="17845">
                  <c:v>46.779600000000002</c:v>
                </c:pt>
                <c:pt idx="17846">
                  <c:v>46.782220000000002</c:v>
                </c:pt>
                <c:pt idx="17847">
                  <c:v>46.784840000000003</c:v>
                </c:pt>
                <c:pt idx="17848">
                  <c:v>46.787460000000003</c:v>
                </c:pt>
                <c:pt idx="17849">
                  <c:v>46.790080000000003</c:v>
                </c:pt>
                <c:pt idx="17850">
                  <c:v>46.79271</c:v>
                </c:pt>
                <c:pt idx="17851">
                  <c:v>46.79533</c:v>
                </c:pt>
                <c:pt idx="17852">
                  <c:v>46.79795</c:v>
                </c:pt>
                <c:pt idx="17853">
                  <c:v>46.80057</c:v>
                </c:pt>
                <c:pt idx="17854">
                  <c:v>46.803190000000001</c:v>
                </c:pt>
                <c:pt idx="17855">
                  <c:v>46.805810000000001</c:v>
                </c:pt>
                <c:pt idx="17856">
                  <c:v>46.808430000000001</c:v>
                </c:pt>
                <c:pt idx="17857">
                  <c:v>46.811050000000002</c:v>
                </c:pt>
                <c:pt idx="17858">
                  <c:v>46.813670000000002</c:v>
                </c:pt>
                <c:pt idx="17859">
                  <c:v>46.816299999999998</c:v>
                </c:pt>
                <c:pt idx="17860">
                  <c:v>46.818919999999999</c:v>
                </c:pt>
                <c:pt idx="17861">
                  <c:v>46.821539999999999</c:v>
                </c:pt>
                <c:pt idx="17862">
                  <c:v>46.824159999999999</c:v>
                </c:pt>
                <c:pt idx="17863">
                  <c:v>46.826779999999999</c:v>
                </c:pt>
                <c:pt idx="17864">
                  <c:v>46.8294</c:v>
                </c:pt>
                <c:pt idx="17865">
                  <c:v>46.83202</c:v>
                </c:pt>
                <c:pt idx="17866">
                  <c:v>46.834650000000003</c:v>
                </c:pt>
                <c:pt idx="17867">
                  <c:v>46.837269999999997</c:v>
                </c:pt>
                <c:pt idx="17868">
                  <c:v>46.839889999999997</c:v>
                </c:pt>
                <c:pt idx="17869">
                  <c:v>46.842509999999997</c:v>
                </c:pt>
                <c:pt idx="17870">
                  <c:v>46.845129999999997</c:v>
                </c:pt>
                <c:pt idx="17871">
                  <c:v>46.847760000000001</c:v>
                </c:pt>
                <c:pt idx="17872">
                  <c:v>46.850380000000001</c:v>
                </c:pt>
                <c:pt idx="17873">
                  <c:v>46.853000000000002</c:v>
                </c:pt>
                <c:pt idx="17874">
                  <c:v>46.855620000000002</c:v>
                </c:pt>
                <c:pt idx="17875">
                  <c:v>46.858240000000002</c:v>
                </c:pt>
                <c:pt idx="17876">
                  <c:v>46.860860000000002</c:v>
                </c:pt>
                <c:pt idx="17877">
                  <c:v>46.863480000000003</c:v>
                </c:pt>
                <c:pt idx="17878">
                  <c:v>46.866100000000003</c:v>
                </c:pt>
                <c:pt idx="17879">
                  <c:v>46.868720000000003</c:v>
                </c:pt>
                <c:pt idx="17880">
                  <c:v>46.87135</c:v>
                </c:pt>
                <c:pt idx="17881">
                  <c:v>46.87397</c:v>
                </c:pt>
                <c:pt idx="17882">
                  <c:v>46.87659</c:v>
                </c:pt>
                <c:pt idx="17883">
                  <c:v>46.87921</c:v>
                </c:pt>
                <c:pt idx="17884">
                  <c:v>46.881830000000001</c:v>
                </c:pt>
                <c:pt idx="17885">
                  <c:v>46.884450000000001</c:v>
                </c:pt>
                <c:pt idx="17886">
                  <c:v>46.887079999999997</c:v>
                </c:pt>
                <c:pt idx="17887">
                  <c:v>46.889699999999998</c:v>
                </c:pt>
                <c:pt idx="17888">
                  <c:v>46.892319999999998</c:v>
                </c:pt>
                <c:pt idx="17889">
                  <c:v>46.894939999999998</c:v>
                </c:pt>
                <c:pt idx="17890">
                  <c:v>46.897559999999999</c:v>
                </c:pt>
                <c:pt idx="17891">
                  <c:v>46.900179999999999</c:v>
                </c:pt>
                <c:pt idx="17892">
                  <c:v>46.902810000000002</c:v>
                </c:pt>
                <c:pt idx="17893">
                  <c:v>46.905430000000003</c:v>
                </c:pt>
                <c:pt idx="17894">
                  <c:v>46.908050000000003</c:v>
                </c:pt>
                <c:pt idx="17895">
                  <c:v>46.910670000000003</c:v>
                </c:pt>
                <c:pt idx="17896">
                  <c:v>46.913290000000003</c:v>
                </c:pt>
                <c:pt idx="17897">
                  <c:v>46.915909999999997</c:v>
                </c:pt>
                <c:pt idx="17898">
                  <c:v>46.918529999999997</c:v>
                </c:pt>
                <c:pt idx="17899">
                  <c:v>46.921149999999997</c:v>
                </c:pt>
                <c:pt idx="17900">
                  <c:v>46.923769999999998</c:v>
                </c:pt>
                <c:pt idx="17901">
                  <c:v>46.926400000000001</c:v>
                </c:pt>
                <c:pt idx="17902">
                  <c:v>46.929020000000001</c:v>
                </c:pt>
                <c:pt idx="17903">
                  <c:v>46.931640000000002</c:v>
                </c:pt>
                <c:pt idx="17904">
                  <c:v>46.934260000000002</c:v>
                </c:pt>
                <c:pt idx="17905">
                  <c:v>46.936880000000002</c:v>
                </c:pt>
                <c:pt idx="17906">
                  <c:v>46.939500000000002</c:v>
                </c:pt>
                <c:pt idx="17907">
                  <c:v>46.942129999999999</c:v>
                </c:pt>
                <c:pt idx="17908">
                  <c:v>46.944749999999999</c:v>
                </c:pt>
                <c:pt idx="17909">
                  <c:v>46.947369999999999</c:v>
                </c:pt>
                <c:pt idx="17910">
                  <c:v>46.94999</c:v>
                </c:pt>
                <c:pt idx="17911">
                  <c:v>46.95261</c:v>
                </c:pt>
                <c:pt idx="17912">
                  <c:v>46.95523</c:v>
                </c:pt>
                <c:pt idx="17913">
                  <c:v>46.957859999999997</c:v>
                </c:pt>
                <c:pt idx="17914">
                  <c:v>46.960479999999997</c:v>
                </c:pt>
                <c:pt idx="17915">
                  <c:v>46.963099999999997</c:v>
                </c:pt>
                <c:pt idx="17916">
                  <c:v>46.965719999999997</c:v>
                </c:pt>
                <c:pt idx="17917">
                  <c:v>46.968339999999998</c:v>
                </c:pt>
                <c:pt idx="17918">
                  <c:v>46.970959999999998</c:v>
                </c:pt>
                <c:pt idx="17919">
                  <c:v>46.973579999999998</c:v>
                </c:pt>
                <c:pt idx="17920">
                  <c:v>46.976199999999999</c:v>
                </c:pt>
                <c:pt idx="17921">
                  <c:v>46.978819999999999</c:v>
                </c:pt>
                <c:pt idx="17922">
                  <c:v>46.981450000000002</c:v>
                </c:pt>
                <c:pt idx="17923">
                  <c:v>46.984070000000003</c:v>
                </c:pt>
                <c:pt idx="17924">
                  <c:v>46.986690000000003</c:v>
                </c:pt>
                <c:pt idx="17925">
                  <c:v>46.989310000000003</c:v>
                </c:pt>
                <c:pt idx="17926">
                  <c:v>46.991930000000004</c:v>
                </c:pt>
                <c:pt idx="17927">
                  <c:v>46.99456</c:v>
                </c:pt>
                <c:pt idx="17928">
                  <c:v>46.99718</c:v>
                </c:pt>
                <c:pt idx="17929">
                  <c:v>46.9998</c:v>
                </c:pt>
                <c:pt idx="17930">
                  <c:v>47.002420000000001</c:v>
                </c:pt>
                <c:pt idx="17931">
                  <c:v>47.005040000000001</c:v>
                </c:pt>
                <c:pt idx="17932">
                  <c:v>47.007660000000001</c:v>
                </c:pt>
                <c:pt idx="17933">
                  <c:v>47.010280000000002</c:v>
                </c:pt>
                <c:pt idx="17934">
                  <c:v>47.012909999999998</c:v>
                </c:pt>
                <c:pt idx="17935">
                  <c:v>47.015529999999998</c:v>
                </c:pt>
                <c:pt idx="17936">
                  <c:v>47.018149999999999</c:v>
                </c:pt>
                <c:pt idx="17937">
                  <c:v>47.020769999999999</c:v>
                </c:pt>
                <c:pt idx="17938">
                  <c:v>47.023389999999999</c:v>
                </c:pt>
                <c:pt idx="17939">
                  <c:v>47.026009999999999</c:v>
                </c:pt>
                <c:pt idx="17940">
                  <c:v>47.02863</c:v>
                </c:pt>
                <c:pt idx="17941">
                  <c:v>47.03125</c:v>
                </c:pt>
                <c:pt idx="17942">
                  <c:v>47.03387</c:v>
                </c:pt>
                <c:pt idx="17943">
                  <c:v>47.036499999999997</c:v>
                </c:pt>
                <c:pt idx="17944">
                  <c:v>47.039119999999997</c:v>
                </c:pt>
                <c:pt idx="17945">
                  <c:v>47.041739999999997</c:v>
                </c:pt>
                <c:pt idx="17946">
                  <c:v>47.044359999999998</c:v>
                </c:pt>
                <c:pt idx="17947">
                  <c:v>47.046979999999998</c:v>
                </c:pt>
                <c:pt idx="17948">
                  <c:v>47.049610000000001</c:v>
                </c:pt>
                <c:pt idx="17949">
                  <c:v>47.052230000000002</c:v>
                </c:pt>
                <c:pt idx="17950">
                  <c:v>47.054850000000002</c:v>
                </c:pt>
                <c:pt idx="17951">
                  <c:v>47.057470000000002</c:v>
                </c:pt>
                <c:pt idx="17952">
                  <c:v>47.060090000000002</c:v>
                </c:pt>
                <c:pt idx="17953">
                  <c:v>47.062710000000003</c:v>
                </c:pt>
                <c:pt idx="17954">
                  <c:v>47.065330000000003</c:v>
                </c:pt>
                <c:pt idx="17955">
                  <c:v>47.067959999999999</c:v>
                </c:pt>
                <c:pt idx="17956">
                  <c:v>47.07058</c:v>
                </c:pt>
                <c:pt idx="17957">
                  <c:v>47.0732</c:v>
                </c:pt>
                <c:pt idx="17958">
                  <c:v>47.07582</c:v>
                </c:pt>
                <c:pt idx="17959">
                  <c:v>47.078440000000001</c:v>
                </c:pt>
                <c:pt idx="17960">
                  <c:v>47.081060000000001</c:v>
                </c:pt>
                <c:pt idx="17961">
                  <c:v>47.083680000000001</c:v>
                </c:pt>
                <c:pt idx="17962">
                  <c:v>47.086300000000001</c:v>
                </c:pt>
                <c:pt idx="17963">
                  <c:v>47.088929999999998</c:v>
                </c:pt>
                <c:pt idx="17964">
                  <c:v>47.091549999999998</c:v>
                </c:pt>
                <c:pt idx="17965">
                  <c:v>47.094169999999998</c:v>
                </c:pt>
                <c:pt idx="17966">
                  <c:v>47.096789999999999</c:v>
                </c:pt>
                <c:pt idx="17967">
                  <c:v>47.099409999999999</c:v>
                </c:pt>
                <c:pt idx="17968">
                  <c:v>47.102040000000002</c:v>
                </c:pt>
                <c:pt idx="17969">
                  <c:v>47.104660000000003</c:v>
                </c:pt>
                <c:pt idx="17970">
                  <c:v>47.107280000000003</c:v>
                </c:pt>
                <c:pt idx="17971">
                  <c:v>47.109900000000003</c:v>
                </c:pt>
                <c:pt idx="17972">
                  <c:v>47.112520000000004</c:v>
                </c:pt>
                <c:pt idx="17973">
                  <c:v>47.115139999999997</c:v>
                </c:pt>
                <c:pt idx="17974">
                  <c:v>47.117759999999997</c:v>
                </c:pt>
                <c:pt idx="17975">
                  <c:v>47.120379999999997</c:v>
                </c:pt>
                <c:pt idx="17976">
                  <c:v>47.122999999999998</c:v>
                </c:pt>
                <c:pt idx="17977">
                  <c:v>47.125630000000001</c:v>
                </c:pt>
                <c:pt idx="17978">
                  <c:v>47.128250000000001</c:v>
                </c:pt>
                <c:pt idx="17979">
                  <c:v>47.130870000000002</c:v>
                </c:pt>
                <c:pt idx="17980">
                  <c:v>47.133490000000002</c:v>
                </c:pt>
                <c:pt idx="17981">
                  <c:v>47.136110000000002</c:v>
                </c:pt>
                <c:pt idx="17982">
                  <c:v>47.138730000000002</c:v>
                </c:pt>
                <c:pt idx="17983">
                  <c:v>47.141350000000003</c:v>
                </c:pt>
                <c:pt idx="17984">
                  <c:v>47.143979999999999</c:v>
                </c:pt>
                <c:pt idx="17985">
                  <c:v>47.146599999999999</c:v>
                </c:pt>
                <c:pt idx="17986">
                  <c:v>47.14922</c:v>
                </c:pt>
                <c:pt idx="17987">
                  <c:v>47.15184</c:v>
                </c:pt>
                <c:pt idx="17988">
                  <c:v>47.15446</c:v>
                </c:pt>
                <c:pt idx="17989">
                  <c:v>47.157089999999997</c:v>
                </c:pt>
                <c:pt idx="17990">
                  <c:v>47.159709999999997</c:v>
                </c:pt>
                <c:pt idx="17991">
                  <c:v>47.162329999999997</c:v>
                </c:pt>
                <c:pt idx="17992">
                  <c:v>47.164949999999997</c:v>
                </c:pt>
                <c:pt idx="17993">
                  <c:v>47.167569999999998</c:v>
                </c:pt>
                <c:pt idx="17994">
                  <c:v>47.170189999999998</c:v>
                </c:pt>
                <c:pt idx="17995">
                  <c:v>47.172809999999998</c:v>
                </c:pt>
                <c:pt idx="17996">
                  <c:v>47.175429999999999</c:v>
                </c:pt>
                <c:pt idx="17997">
                  <c:v>47.178049999999999</c:v>
                </c:pt>
                <c:pt idx="17998">
                  <c:v>47.180680000000002</c:v>
                </c:pt>
                <c:pt idx="17999">
                  <c:v>47.183300000000003</c:v>
                </c:pt>
                <c:pt idx="18000">
                  <c:v>47.185920000000003</c:v>
                </c:pt>
                <c:pt idx="18001">
                  <c:v>47.188540000000003</c:v>
                </c:pt>
                <c:pt idx="18002">
                  <c:v>47.191160000000004</c:v>
                </c:pt>
                <c:pt idx="18003">
                  <c:v>47.193779999999997</c:v>
                </c:pt>
                <c:pt idx="18004">
                  <c:v>47.19641</c:v>
                </c:pt>
                <c:pt idx="18005">
                  <c:v>47.19903</c:v>
                </c:pt>
                <c:pt idx="18006">
                  <c:v>47.201650000000001</c:v>
                </c:pt>
                <c:pt idx="18007">
                  <c:v>47.204270000000001</c:v>
                </c:pt>
                <c:pt idx="18008">
                  <c:v>47.206890000000001</c:v>
                </c:pt>
                <c:pt idx="18009">
                  <c:v>47.209510000000002</c:v>
                </c:pt>
                <c:pt idx="18010">
                  <c:v>47.212139999999998</c:v>
                </c:pt>
                <c:pt idx="18011">
                  <c:v>47.214759999999998</c:v>
                </c:pt>
                <c:pt idx="18012">
                  <c:v>47.217379999999999</c:v>
                </c:pt>
                <c:pt idx="18013">
                  <c:v>47.22</c:v>
                </c:pt>
                <c:pt idx="18014">
                  <c:v>47.222619999999999</c:v>
                </c:pt>
                <c:pt idx="18015">
                  <c:v>47.225239999999999</c:v>
                </c:pt>
                <c:pt idx="18016">
                  <c:v>47.22786</c:v>
                </c:pt>
                <c:pt idx="18017">
                  <c:v>47.23048</c:v>
                </c:pt>
                <c:pt idx="18018">
                  <c:v>47.2331</c:v>
                </c:pt>
                <c:pt idx="18019">
                  <c:v>47.235729999999997</c:v>
                </c:pt>
                <c:pt idx="18020">
                  <c:v>47.238349999999997</c:v>
                </c:pt>
                <c:pt idx="18021">
                  <c:v>47.240969999999997</c:v>
                </c:pt>
                <c:pt idx="18022">
                  <c:v>47.243589999999998</c:v>
                </c:pt>
                <c:pt idx="18023">
                  <c:v>47.246209999999998</c:v>
                </c:pt>
                <c:pt idx="18024">
                  <c:v>47.248829999999998</c:v>
                </c:pt>
                <c:pt idx="18025">
                  <c:v>47.251460000000002</c:v>
                </c:pt>
                <c:pt idx="18026">
                  <c:v>47.254080000000002</c:v>
                </c:pt>
                <c:pt idx="18027">
                  <c:v>47.256700000000002</c:v>
                </c:pt>
                <c:pt idx="18028">
                  <c:v>47.259320000000002</c:v>
                </c:pt>
                <c:pt idx="18029">
                  <c:v>47.261940000000003</c:v>
                </c:pt>
                <c:pt idx="18030">
                  <c:v>47.264560000000003</c:v>
                </c:pt>
                <c:pt idx="18031">
                  <c:v>47.267189999999999</c:v>
                </c:pt>
                <c:pt idx="18032">
                  <c:v>47.26981</c:v>
                </c:pt>
                <c:pt idx="18033">
                  <c:v>47.27243</c:v>
                </c:pt>
                <c:pt idx="18034">
                  <c:v>47.27505</c:v>
                </c:pt>
                <c:pt idx="18035">
                  <c:v>47.277670000000001</c:v>
                </c:pt>
                <c:pt idx="18036">
                  <c:v>47.280290000000001</c:v>
                </c:pt>
                <c:pt idx="18037">
                  <c:v>47.282910000000001</c:v>
                </c:pt>
                <c:pt idx="18038">
                  <c:v>47.285530000000001</c:v>
                </c:pt>
                <c:pt idx="18039">
                  <c:v>47.288150000000002</c:v>
                </c:pt>
                <c:pt idx="18040">
                  <c:v>47.290779999999998</c:v>
                </c:pt>
                <c:pt idx="18041">
                  <c:v>47.293399999999998</c:v>
                </c:pt>
                <c:pt idx="18042">
                  <c:v>47.296019999999999</c:v>
                </c:pt>
                <c:pt idx="18043">
                  <c:v>47.298639999999999</c:v>
                </c:pt>
                <c:pt idx="18044">
                  <c:v>47.301259999999999</c:v>
                </c:pt>
                <c:pt idx="18045">
                  <c:v>47.303890000000003</c:v>
                </c:pt>
                <c:pt idx="18046">
                  <c:v>47.306510000000003</c:v>
                </c:pt>
                <c:pt idx="18047">
                  <c:v>47.309130000000003</c:v>
                </c:pt>
                <c:pt idx="18048">
                  <c:v>47.311750000000004</c:v>
                </c:pt>
                <c:pt idx="18049">
                  <c:v>47.314369999999997</c:v>
                </c:pt>
                <c:pt idx="18050">
                  <c:v>47.316989999999997</c:v>
                </c:pt>
                <c:pt idx="18051">
                  <c:v>47.319609999999997</c:v>
                </c:pt>
                <c:pt idx="18052">
                  <c:v>47.322240000000001</c:v>
                </c:pt>
                <c:pt idx="18053">
                  <c:v>47.324860000000001</c:v>
                </c:pt>
                <c:pt idx="18054">
                  <c:v>47.327480000000001</c:v>
                </c:pt>
                <c:pt idx="18055">
                  <c:v>47.330100000000002</c:v>
                </c:pt>
                <c:pt idx="18056">
                  <c:v>47.332720000000002</c:v>
                </c:pt>
                <c:pt idx="18057">
                  <c:v>47.335340000000002</c:v>
                </c:pt>
                <c:pt idx="18058">
                  <c:v>47.337960000000002</c:v>
                </c:pt>
                <c:pt idx="18059">
                  <c:v>47.340580000000003</c:v>
                </c:pt>
                <c:pt idx="18060">
                  <c:v>47.343200000000003</c:v>
                </c:pt>
                <c:pt idx="18061">
                  <c:v>47.345829999999999</c:v>
                </c:pt>
                <c:pt idx="18062">
                  <c:v>47.34845</c:v>
                </c:pt>
                <c:pt idx="18063">
                  <c:v>47.35107</c:v>
                </c:pt>
                <c:pt idx="18064">
                  <c:v>47.35369</c:v>
                </c:pt>
                <c:pt idx="18065">
                  <c:v>47.356310000000001</c:v>
                </c:pt>
                <c:pt idx="18066">
                  <c:v>47.358939999999997</c:v>
                </c:pt>
                <c:pt idx="18067">
                  <c:v>47.361559999999997</c:v>
                </c:pt>
                <c:pt idx="18068">
                  <c:v>47.364179999999998</c:v>
                </c:pt>
                <c:pt idx="18069">
                  <c:v>47.366799999999998</c:v>
                </c:pt>
                <c:pt idx="18070">
                  <c:v>47.369419999999998</c:v>
                </c:pt>
                <c:pt idx="18071">
                  <c:v>47.372039999999998</c:v>
                </c:pt>
                <c:pt idx="18072">
                  <c:v>47.374659999999999</c:v>
                </c:pt>
                <c:pt idx="18073">
                  <c:v>47.377290000000002</c:v>
                </c:pt>
                <c:pt idx="18074">
                  <c:v>47.379910000000002</c:v>
                </c:pt>
                <c:pt idx="18075">
                  <c:v>47.382530000000003</c:v>
                </c:pt>
                <c:pt idx="18076">
                  <c:v>47.385150000000003</c:v>
                </c:pt>
                <c:pt idx="18077">
                  <c:v>47.387770000000003</c:v>
                </c:pt>
                <c:pt idx="18078">
                  <c:v>47.390389999999996</c:v>
                </c:pt>
                <c:pt idx="18079">
                  <c:v>47.393009999999997</c:v>
                </c:pt>
                <c:pt idx="18080">
                  <c:v>47.395629999999997</c:v>
                </c:pt>
                <c:pt idx="18081">
                  <c:v>47.398260000000001</c:v>
                </c:pt>
                <c:pt idx="18082">
                  <c:v>47.400880000000001</c:v>
                </c:pt>
                <c:pt idx="18083">
                  <c:v>47.403500000000001</c:v>
                </c:pt>
                <c:pt idx="18084">
                  <c:v>47.406120000000001</c:v>
                </c:pt>
                <c:pt idx="18085">
                  <c:v>47.408740000000002</c:v>
                </c:pt>
                <c:pt idx="18086">
                  <c:v>47.411360000000002</c:v>
                </c:pt>
                <c:pt idx="18087">
                  <c:v>47.413989999999998</c:v>
                </c:pt>
                <c:pt idx="18088">
                  <c:v>47.416609999999999</c:v>
                </c:pt>
                <c:pt idx="18089">
                  <c:v>47.419229999999999</c:v>
                </c:pt>
                <c:pt idx="18090">
                  <c:v>47.421849999999999</c:v>
                </c:pt>
                <c:pt idx="18091">
                  <c:v>47.424469999999999</c:v>
                </c:pt>
                <c:pt idx="18092">
                  <c:v>47.42709</c:v>
                </c:pt>
                <c:pt idx="18093">
                  <c:v>47.42971</c:v>
                </c:pt>
                <c:pt idx="18094">
                  <c:v>47.43233</c:v>
                </c:pt>
                <c:pt idx="18095">
                  <c:v>47.434959999999997</c:v>
                </c:pt>
                <c:pt idx="18096">
                  <c:v>47.437579999999997</c:v>
                </c:pt>
                <c:pt idx="18097">
                  <c:v>47.440199999999997</c:v>
                </c:pt>
                <c:pt idx="18098">
                  <c:v>47.442819999999998</c:v>
                </c:pt>
                <c:pt idx="18099">
                  <c:v>47.445439999999998</c:v>
                </c:pt>
                <c:pt idx="18100">
                  <c:v>47.448059999999998</c:v>
                </c:pt>
                <c:pt idx="18101">
                  <c:v>47.450679999999998</c:v>
                </c:pt>
                <c:pt idx="18102">
                  <c:v>47.453310000000002</c:v>
                </c:pt>
                <c:pt idx="18103">
                  <c:v>47.455930000000002</c:v>
                </c:pt>
                <c:pt idx="18104">
                  <c:v>47.458550000000002</c:v>
                </c:pt>
                <c:pt idx="18105">
                  <c:v>47.461170000000003</c:v>
                </c:pt>
                <c:pt idx="18106">
                  <c:v>47.463790000000003</c:v>
                </c:pt>
                <c:pt idx="18107">
                  <c:v>47.466419999999999</c:v>
                </c:pt>
                <c:pt idx="18108">
                  <c:v>47.46904</c:v>
                </c:pt>
                <c:pt idx="18109">
                  <c:v>47.47166</c:v>
                </c:pt>
                <c:pt idx="18110">
                  <c:v>47.47428</c:v>
                </c:pt>
                <c:pt idx="18111">
                  <c:v>47.476900000000001</c:v>
                </c:pt>
                <c:pt idx="18112">
                  <c:v>47.479520000000001</c:v>
                </c:pt>
                <c:pt idx="18113">
                  <c:v>47.482140000000001</c:v>
                </c:pt>
                <c:pt idx="18114">
                  <c:v>47.484760000000001</c:v>
                </c:pt>
                <c:pt idx="18115">
                  <c:v>47.487380000000002</c:v>
                </c:pt>
                <c:pt idx="18116">
                  <c:v>47.490009999999998</c:v>
                </c:pt>
                <c:pt idx="18117">
                  <c:v>47.492629999999998</c:v>
                </c:pt>
                <c:pt idx="18118">
                  <c:v>47.495249999999999</c:v>
                </c:pt>
                <c:pt idx="18119">
                  <c:v>47.497869999999999</c:v>
                </c:pt>
                <c:pt idx="18120">
                  <c:v>47.500489999999999</c:v>
                </c:pt>
                <c:pt idx="18121">
                  <c:v>47.50311</c:v>
                </c:pt>
                <c:pt idx="18122">
                  <c:v>47.50573</c:v>
                </c:pt>
                <c:pt idx="18123">
                  <c:v>47.508360000000003</c:v>
                </c:pt>
                <c:pt idx="18124">
                  <c:v>47.510980000000004</c:v>
                </c:pt>
                <c:pt idx="18125">
                  <c:v>47.513599999999997</c:v>
                </c:pt>
                <c:pt idx="18126">
                  <c:v>47.516219999999997</c:v>
                </c:pt>
                <c:pt idx="18127">
                  <c:v>47.518839999999997</c:v>
                </c:pt>
                <c:pt idx="18128">
                  <c:v>47.521470000000001</c:v>
                </c:pt>
                <c:pt idx="18129">
                  <c:v>47.524090000000001</c:v>
                </c:pt>
                <c:pt idx="18130">
                  <c:v>47.526710000000001</c:v>
                </c:pt>
                <c:pt idx="18131">
                  <c:v>47.529330000000002</c:v>
                </c:pt>
                <c:pt idx="18132">
                  <c:v>47.531950000000002</c:v>
                </c:pt>
                <c:pt idx="18133">
                  <c:v>47.534570000000002</c:v>
                </c:pt>
                <c:pt idx="18134">
                  <c:v>47.537190000000002</c:v>
                </c:pt>
                <c:pt idx="18135">
                  <c:v>47.539810000000003</c:v>
                </c:pt>
                <c:pt idx="18136">
                  <c:v>47.542430000000003</c:v>
                </c:pt>
                <c:pt idx="18137">
                  <c:v>47.545059999999999</c:v>
                </c:pt>
                <c:pt idx="18138">
                  <c:v>47.54768</c:v>
                </c:pt>
                <c:pt idx="18139">
                  <c:v>47.5503</c:v>
                </c:pt>
                <c:pt idx="18140">
                  <c:v>47.55292</c:v>
                </c:pt>
                <c:pt idx="18141">
                  <c:v>47.555540000000001</c:v>
                </c:pt>
                <c:pt idx="18142">
                  <c:v>47.558160000000001</c:v>
                </c:pt>
                <c:pt idx="18143">
                  <c:v>47.560789999999997</c:v>
                </c:pt>
                <c:pt idx="18144">
                  <c:v>47.563409999999998</c:v>
                </c:pt>
                <c:pt idx="18145">
                  <c:v>47.566029999999998</c:v>
                </c:pt>
                <c:pt idx="18146">
                  <c:v>47.568649999999998</c:v>
                </c:pt>
                <c:pt idx="18147">
                  <c:v>47.571269999999998</c:v>
                </c:pt>
                <c:pt idx="18148">
                  <c:v>47.573889999999999</c:v>
                </c:pt>
                <c:pt idx="18149">
                  <c:v>47.576520000000002</c:v>
                </c:pt>
                <c:pt idx="18150">
                  <c:v>47.579140000000002</c:v>
                </c:pt>
                <c:pt idx="18151">
                  <c:v>47.581760000000003</c:v>
                </c:pt>
                <c:pt idx="18152">
                  <c:v>47.584380000000003</c:v>
                </c:pt>
                <c:pt idx="18153">
                  <c:v>47.587000000000003</c:v>
                </c:pt>
                <c:pt idx="18154">
                  <c:v>47.589619999999996</c:v>
                </c:pt>
                <c:pt idx="18155">
                  <c:v>47.592239999999997</c:v>
                </c:pt>
                <c:pt idx="18156">
                  <c:v>47.594859999999997</c:v>
                </c:pt>
                <c:pt idx="18157">
                  <c:v>47.597479999999997</c:v>
                </c:pt>
                <c:pt idx="18158">
                  <c:v>47.600110000000001</c:v>
                </c:pt>
                <c:pt idx="18159">
                  <c:v>47.602730000000001</c:v>
                </c:pt>
                <c:pt idx="18160">
                  <c:v>47.605350000000001</c:v>
                </c:pt>
                <c:pt idx="18161">
                  <c:v>47.607970000000002</c:v>
                </c:pt>
                <c:pt idx="18162">
                  <c:v>47.610590000000002</c:v>
                </c:pt>
                <c:pt idx="18163">
                  <c:v>47.613210000000002</c:v>
                </c:pt>
                <c:pt idx="18164">
                  <c:v>47.615839999999999</c:v>
                </c:pt>
                <c:pt idx="18165">
                  <c:v>47.618459999999999</c:v>
                </c:pt>
                <c:pt idx="18166">
                  <c:v>47.621079999999999</c:v>
                </c:pt>
                <c:pt idx="18167">
                  <c:v>47.623699999999999</c:v>
                </c:pt>
                <c:pt idx="18168">
                  <c:v>47.62632</c:v>
                </c:pt>
                <c:pt idx="18169">
                  <c:v>47.62894</c:v>
                </c:pt>
                <c:pt idx="18170">
                  <c:v>47.631570000000004</c:v>
                </c:pt>
                <c:pt idx="18171">
                  <c:v>47.634189999999997</c:v>
                </c:pt>
                <c:pt idx="18172">
                  <c:v>47.636809999999997</c:v>
                </c:pt>
                <c:pt idx="18173">
                  <c:v>47.639429999999997</c:v>
                </c:pt>
                <c:pt idx="18174">
                  <c:v>47.642049999999998</c:v>
                </c:pt>
                <c:pt idx="18175">
                  <c:v>47.644669999999998</c:v>
                </c:pt>
                <c:pt idx="18176">
                  <c:v>47.647289999999998</c:v>
                </c:pt>
                <c:pt idx="18177">
                  <c:v>47.649909999999998</c:v>
                </c:pt>
                <c:pt idx="18178">
                  <c:v>47.652529999999999</c:v>
                </c:pt>
                <c:pt idx="18179">
                  <c:v>47.655160000000002</c:v>
                </c:pt>
                <c:pt idx="18180">
                  <c:v>47.657780000000002</c:v>
                </c:pt>
                <c:pt idx="18181">
                  <c:v>47.660400000000003</c:v>
                </c:pt>
                <c:pt idx="18182">
                  <c:v>47.663020000000003</c:v>
                </c:pt>
                <c:pt idx="18183">
                  <c:v>47.665640000000003</c:v>
                </c:pt>
                <c:pt idx="18184">
                  <c:v>47.66827</c:v>
                </c:pt>
                <c:pt idx="18185">
                  <c:v>47.67089</c:v>
                </c:pt>
                <c:pt idx="18186">
                  <c:v>47.67351</c:v>
                </c:pt>
                <c:pt idx="18187">
                  <c:v>47.676130000000001</c:v>
                </c:pt>
                <c:pt idx="18188">
                  <c:v>47.678750000000001</c:v>
                </c:pt>
                <c:pt idx="18189">
                  <c:v>47.681370000000001</c:v>
                </c:pt>
                <c:pt idx="18190">
                  <c:v>47.683990000000001</c:v>
                </c:pt>
                <c:pt idx="18191">
                  <c:v>47.686610000000002</c:v>
                </c:pt>
                <c:pt idx="18192">
                  <c:v>47.689239999999998</c:v>
                </c:pt>
                <c:pt idx="18193">
                  <c:v>47.691859999999998</c:v>
                </c:pt>
                <c:pt idx="18194">
                  <c:v>47.694479999999999</c:v>
                </c:pt>
                <c:pt idx="18195">
                  <c:v>47.697099999999999</c:v>
                </c:pt>
                <c:pt idx="18196">
                  <c:v>47.699719999999999</c:v>
                </c:pt>
                <c:pt idx="18197">
                  <c:v>47.70234</c:v>
                </c:pt>
                <c:pt idx="18198">
                  <c:v>47.70496</c:v>
                </c:pt>
                <c:pt idx="18199">
                  <c:v>47.70758</c:v>
                </c:pt>
                <c:pt idx="18200">
                  <c:v>47.710209999999996</c:v>
                </c:pt>
                <c:pt idx="18201">
                  <c:v>47.712829999999997</c:v>
                </c:pt>
                <c:pt idx="18202">
                  <c:v>47.715449999999997</c:v>
                </c:pt>
                <c:pt idx="18203">
                  <c:v>47.718069999999997</c:v>
                </c:pt>
                <c:pt idx="18204">
                  <c:v>47.720689999999998</c:v>
                </c:pt>
                <c:pt idx="18205">
                  <c:v>47.723320000000001</c:v>
                </c:pt>
                <c:pt idx="18206">
                  <c:v>47.725940000000001</c:v>
                </c:pt>
                <c:pt idx="18207">
                  <c:v>47.728560000000002</c:v>
                </c:pt>
                <c:pt idx="18208">
                  <c:v>47.731180000000002</c:v>
                </c:pt>
                <c:pt idx="18209">
                  <c:v>47.733800000000002</c:v>
                </c:pt>
                <c:pt idx="18210">
                  <c:v>47.736420000000003</c:v>
                </c:pt>
                <c:pt idx="18211">
                  <c:v>47.739040000000003</c:v>
                </c:pt>
                <c:pt idx="18212">
                  <c:v>47.741660000000003</c:v>
                </c:pt>
                <c:pt idx="18213">
                  <c:v>47.744289999999999</c:v>
                </c:pt>
                <c:pt idx="18214">
                  <c:v>47.74691</c:v>
                </c:pt>
                <c:pt idx="18215">
                  <c:v>47.74953</c:v>
                </c:pt>
                <c:pt idx="18216">
                  <c:v>47.75215</c:v>
                </c:pt>
                <c:pt idx="18217">
                  <c:v>47.754770000000001</c:v>
                </c:pt>
                <c:pt idx="18218">
                  <c:v>47.757390000000001</c:v>
                </c:pt>
                <c:pt idx="18219">
                  <c:v>47.760010000000001</c:v>
                </c:pt>
                <c:pt idx="18220">
                  <c:v>47.762639999999998</c:v>
                </c:pt>
                <c:pt idx="18221">
                  <c:v>47.765259999999998</c:v>
                </c:pt>
                <c:pt idx="18222">
                  <c:v>47.767879999999998</c:v>
                </c:pt>
                <c:pt idx="18223">
                  <c:v>47.770499999999998</c:v>
                </c:pt>
                <c:pt idx="18224">
                  <c:v>47.773119999999999</c:v>
                </c:pt>
                <c:pt idx="18225">
                  <c:v>47.775750000000002</c:v>
                </c:pt>
                <c:pt idx="18226">
                  <c:v>47.778370000000002</c:v>
                </c:pt>
                <c:pt idx="18227">
                  <c:v>47.780990000000003</c:v>
                </c:pt>
                <c:pt idx="18228">
                  <c:v>47.783610000000003</c:v>
                </c:pt>
                <c:pt idx="18229">
                  <c:v>47.786230000000003</c:v>
                </c:pt>
                <c:pt idx="18230">
                  <c:v>47.788849999999996</c:v>
                </c:pt>
                <c:pt idx="18231">
                  <c:v>47.791469999999997</c:v>
                </c:pt>
                <c:pt idx="18232">
                  <c:v>47.794089999999997</c:v>
                </c:pt>
                <c:pt idx="18233">
                  <c:v>47.796709999999997</c:v>
                </c:pt>
                <c:pt idx="18234">
                  <c:v>47.799340000000001</c:v>
                </c:pt>
                <c:pt idx="18235">
                  <c:v>47.801960000000001</c:v>
                </c:pt>
                <c:pt idx="18236">
                  <c:v>47.804580000000001</c:v>
                </c:pt>
                <c:pt idx="18237">
                  <c:v>47.807200000000002</c:v>
                </c:pt>
                <c:pt idx="18238">
                  <c:v>47.809820000000002</c:v>
                </c:pt>
                <c:pt idx="18239">
                  <c:v>47.812440000000002</c:v>
                </c:pt>
                <c:pt idx="18240">
                  <c:v>47.815060000000003</c:v>
                </c:pt>
                <c:pt idx="18241">
                  <c:v>47.817689999999999</c:v>
                </c:pt>
                <c:pt idx="18242">
                  <c:v>47.820309999999999</c:v>
                </c:pt>
                <c:pt idx="18243">
                  <c:v>47.822929999999999</c:v>
                </c:pt>
                <c:pt idx="18244">
                  <c:v>47.82555</c:v>
                </c:pt>
                <c:pt idx="18245">
                  <c:v>47.82817</c:v>
                </c:pt>
                <c:pt idx="18246">
                  <c:v>47.830800000000004</c:v>
                </c:pt>
                <c:pt idx="18247">
                  <c:v>47.833419999999997</c:v>
                </c:pt>
                <c:pt idx="18248">
                  <c:v>47.836039999999997</c:v>
                </c:pt>
                <c:pt idx="18249">
                  <c:v>47.838659999999997</c:v>
                </c:pt>
                <c:pt idx="18250">
                  <c:v>47.841279999999998</c:v>
                </c:pt>
                <c:pt idx="18251">
                  <c:v>47.843899999999998</c:v>
                </c:pt>
                <c:pt idx="18252">
                  <c:v>47.846519999999998</c:v>
                </c:pt>
                <c:pt idx="18253">
                  <c:v>47.849139999999998</c:v>
                </c:pt>
                <c:pt idx="18254">
                  <c:v>47.851759999999999</c:v>
                </c:pt>
                <c:pt idx="18255">
                  <c:v>47.854390000000002</c:v>
                </c:pt>
                <c:pt idx="18256">
                  <c:v>47.857010000000002</c:v>
                </c:pt>
                <c:pt idx="18257">
                  <c:v>47.859630000000003</c:v>
                </c:pt>
                <c:pt idx="18258">
                  <c:v>47.862250000000003</c:v>
                </c:pt>
                <c:pt idx="18259">
                  <c:v>47.864870000000003</c:v>
                </c:pt>
                <c:pt idx="18260">
                  <c:v>47.867489999999997</c:v>
                </c:pt>
                <c:pt idx="18261">
                  <c:v>47.87012</c:v>
                </c:pt>
                <c:pt idx="18262">
                  <c:v>47.87274</c:v>
                </c:pt>
                <c:pt idx="18263">
                  <c:v>47.875360000000001</c:v>
                </c:pt>
                <c:pt idx="18264">
                  <c:v>47.877980000000001</c:v>
                </c:pt>
                <c:pt idx="18265">
                  <c:v>47.880600000000001</c:v>
                </c:pt>
                <c:pt idx="18266">
                  <c:v>47.883220000000001</c:v>
                </c:pt>
                <c:pt idx="18267">
                  <c:v>47.885849999999998</c:v>
                </c:pt>
                <c:pt idx="18268">
                  <c:v>47.888469999999998</c:v>
                </c:pt>
                <c:pt idx="18269">
                  <c:v>47.891089999999998</c:v>
                </c:pt>
                <c:pt idx="18270">
                  <c:v>47.893709999999999</c:v>
                </c:pt>
                <c:pt idx="18271">
                  <c:v>47.896329999999999</c:v>
                </c:pt>
                <c:pt idx="18272">
                  <c:v>47.898949999999999</c:v>
                </c:pt>
                <c:pt idx="18273">
                  <c:v>47.90157</c:v>
                </c:pt>
                <c:pt idx="18274">
                  <c:v>47.90419</c:v>
                </c:pt>
                <c:pt idx="18275">
                  <c:v>47.90681</c:v>
                </c:pt>
                <c:pt idx="18276">
                  <c:v>47.909439999999996</c:v>
                </c:pt>
                <c:pt idx="18277">
                  <c:v>47.912059999999997</c:v>
                </c:pt>
                <c:pt idx="18278">
                  <c:v>47.914679999999997</c:v>
                </c:pt>
                <c:pt idx="18279">
                  <c:v>47.917299999999997</c:v>
                </c:pt>
                <c:pt idx="18280">
                  <c:v>47.919919999999998</c:v>
                </c:pt>
                <c:pt idx="18281">
                  <c:v>47.922539999999998</c:v>
                </c:pt>
                <c:pt idx="18282">
                  <c:v>47.925170000000001</c:v>
                </c:pt>
                <c:pt idx="18283">
                  <c:v>47.927790000000002</c:v>
                </c:pt>
                <c:pt idx="18284">
                  <c:v>47.930410000000002</c:v>
                </c:pt>
                <c:pt idx="18285">
                  <c:v>47.933030000000002</c:v>
                </c:pt>
                <c:pt idx="18286">
                  <c:v>47.935650000000003</c:v>
                </c:pt>
                <c:pt idx="18287">
                  <c:v>47.938270000000003</c:v>
                </c:pt>
                <c:pt idx="18288">
                  <c:v>47.940899999999999</c:v>
                </c:pt>
                <c:pt idx="18289">
                  <c:v>47.943519999999999</c:v>
                </c:pt>
                <c:pt idx="18290">
                  <c:v>47.94614</c:v>
                </c:pt>
                <c:pt idx="18291">
                  <c:v>47.94876</c:v>
                </c:pt>
                <c:pt idx="18292">
                  <c:v>47.95138</c:v>
                </c:pt>
                <c:pt idx="18293">
                  <c:v>47.954000000000001</c:v>
                </c:pt>
                <c:pt idx="18294">
                  <c:v>47.956620000000001</c:v>
                </c:pt>
                <c:pt idx="18295">
                  <c:v>47.959240000000001</c:v>
                </c:pt>
                <c:pt idx="18296">
                  <c:v>47.961860000000001</c:v>
                </c:pt>
                <c:pt idx="18297">
                  <c:v>47.964489999999998</c:v>
                </c:pt>
                <c:pt idx="18298">
                  <c:v>47.967109999999998</c:v>
                </c:pt>
                <c:pt idx="18299">
                  <c:v>47.969729999999998</c:v>
                </c:pt>
                <c:pt idx="18300">
                  <c:v>47.972349999999999</c:v>
                </c:pt>
                <c:pt idx="18301">
                  <c:v>47.974969999999999</c:v>
                </c:pt>
                <c:pt idx="18302">
                  <c:v>47.977600000000002</c:v>
                </c:pt>
                <c:pt idx="18303">
                  <c:v>47.980220000000003</c:v>
                </c:pt>
                <c:pt idx="18304">
                  <c:v>47.982840000000003</c:v>
                </c:pt>
                <c:pt idx="18305">
                  <c:v>47.985460000000003</c:v>
                </c:pt>
                <c:pt idx="18306">
                  <c:v>47.988079999999997</c:v>
                </c:pt>
                <c:pt idx="18307">
                  <c:v>47.990699999999997</c:v>
                </c:pt>
                <c:pt idx="18308">
                  <c:v>47.993319999999997</c:v>
                </c:pt>
                <c:pt idx="18309">
                  <c:v>47.995939999999997</c:v>
                </c:pt>
                <c:pt idx="18310">
                  <c:v>47.998570000000001</c:v>
                </c:pt>
                <c:pt idx="18311">
                  <c:v>48.001190000000001</c:v>
                </c:pt>
                <c:pt idx="18312">
                  <c:v>48.003810000000001</c:v>
                </c:pt>
                <c:pt idx="18313">
                  <c:v>48.006430000000002</c:v>
                </c:pt>
                <c:pt idx="18314">
                  <c:v>48.009050000000002</c:v>
                </c:pt>
                <c:pt idx="18315">
                  <c:v>48.011670000000002</c:v>
                </c:pt>
                <c:pt idx="18316">
                  <c:v>48.014290000000003</c:v>
                </c:pt>
                <c:pt idx="18317">
                  <c:v>48.016910000000003</c:v>
                </c:pt>
                <c:pt idx="18318">
                  <c:v>48.019539999999999</c:v>
                </c:pt>
                <c:pt idx="18319">
                  <c:v>48.02216</c:v>
                </c:pt>
                <c:pt idx="18320">
                  <c:v>48.02478</c:v>
                </c:pt>
                <c:pt idx="18321">
                  <c:v>48.0274</c:v>
                </c:pt>
                <c:pt idx="18322">
                  <c:v>48.03002</c:v>
                </c:pt>
                <c:pt idx="18323">
                  <c:v>48.032649999999997</c:v>
                </c:pt>
                <c:pt idx="18324">
                  <c:v>48.035269999999997</c:v>
                </c:pt>
                <c:pt idx="18325">
                  <c:v>48.037889999999997</c:v>
                </c:pt>
                <c:pt idx="18326">
                  <c:v>48.040509999999998</c:v>
                </c:pt>
                <c:pt idx="18327">
                  <c:v>48.043129999999998</c:v>
                </c:pt>
                <c:pt idx="18328">
                  <c:v>48.045749999999998</c:v>
                </c:pt>
                <c:pt idx="18329">
                  <c:v>48.048369999999998</c:v>
                </c:pt>
                <c:pt idx="18330">
                  <c:v>48.050989999999999</c:v>
                </c:pt>
                <c:pt idx="18331">
                  <c:v>48.053620000000002</c:v>
                </c:pt>
                <c:pt idx="18332">
                  <c:v>48.056240000000003</c:v>
                </c:pt>
                <c:pt idx="18333">
                  <c:v>48.058860000000003</c:v>
                </c:pt>
                <c:pt idx="18334">
                  <c:v>48.061480000000003</c:v>
                </c:pt>
                <c:pt idx="18335">
                  <c:v>48.064100000000003</c:v>
                </c:pt>
                <c:pt idx="18336">
                  <c:v>48.066719999999997</c:v>
                </c:pt>
                <c:pt idx="18337">
                  <c:v>48.069339999999997</c:v>
                </c:pt>
                <c:pt idx="18338">
                  <c:v>48.07197</c:v>
                </c:pt>
                <c:pt idx="18339">
                  <c:v>48.074590000000001</c:v>
                </c:pt>
                <c:pt idx="18340">
                  <c:v>48.077210000000001</c:v>
                </c:pt>
                <c:pt idx="18341">
                  <c:v>48.079830000000001</c:v>
                </c:pt>
                <c:pt idx="18342">
                  <c:v>48.082450000000001</c:v>
                </c:pt>
                <c:pt idx="18343">
                  <c:v>48.085079999999998</c:v>
                </c:pt>
                <c:pt idx="18344">
                  <c:v>48.087699999999998</c:v>
                </c:pt>
                <c:pt idx="18345">
                  <c:v>48.090319999999998</c:v>
                </c:pt>
                <c:pt idx="18346">
                  <c:v>48.092939999999999</c:v>
                </c:pt>
                <c:pt idx="18347">
                  <c:v>48.095559999999999</c:v>
                </c:pt>
                <c:pt idx="18348">
                  <c:v>48.098179999999999</c:v>
                </c:pt>
                <c:pt idx="18349">
                  <c:v>48.1008</c:v>
                </c:pt>
                <c:pt idx="18350">
                  <c:v>48.10342</c:v>
                </c:pt>
                <c:pt idx="18351">
                  <c:v>48.10604</c:v>
                </c:pt>
                <c:pt idx="18352">
                  <c:v>48.108669999999996</c:v>
                </c:pt>
                <c:pt idx="18353">
                  <c:v>48.111289999999997</c:v>
                </c:pt>
                <c:pt idx="18354">
                  <c:v>48.113909999999997</c:v>
                </c:pt>
                <c:pt idx="18355">
                  <c:v>48.116529999999997</c:v>
                </c:pt>
                <c:pt idx="18356">
                  <c:v>48.119149999999998</c:v>
                </c:pt>
                <c:pt idx="18357">
                  <c:v>48.121769999999998</c:v>
                </c:pt>
                <c:pt idx="18358">
                  <c:v>48.124389999999998</c:v>
                </c:pt>
                <c:pt idx="18359">
                  <c:v>48.127020000000002</c:v>
                </c:pt>
                <c:pt idx="18360">
                  <c:v>48.129640000000002</c:v>
                </c:pt>
                <c:pt idx="18361">
                  <c:v>48.132260000000002</c:v>
                </c:pt>
                <c:pt idx="18362">
                  <c:v>48.134880000000003</c:v>
                </c:pt>
                <c:pt idx="18363">
                  <c:v>48.137500000000003</c:v>
                </c:pt>
                <c:pt idx="18364">
                  <c:v>48.140129999999999</c:v>
                </c:pt>
                <c:pt idx="18365">
                  <c:v>48.142749999999999</c:v>
                </c:pt>
                <c:pt idx="18366">
                  <c:v>48.14537</c:v>
                </c:pt>
                <c:pt idx="18367">
                  <c:v>48.14799</c:v>
                </c:pt>
                <c:pt idx="18368">
                  <c:v>48.15061</c:v>
                </c:pt>
                <c:pt idx="18369">
                  <c:v>48.153230000000001</c:v>
                </c:pt>
                <c:pt idx="18370">
                  <c:v>48.155850000000001</c:v>
                </c:pt>
                <c:pt idx="18371">
                  <c:v>48.158470000000001</c:v>
                </c:pt>
                <c:pt idx="18372">
                  <c:v>48.161090000000002</c:v>
                </c:pt>
                <c:pt idx="18373">
                  <c:v>48.163719999999998</c:v>
                </c:pt>
                <c:pt idx="18374">
                  <c:v>48.166339999999998</c:v>
                </c:pt>
                <c:pt idx="18375">
                  <c:v>48.168959999999998</c:v>
                </c:pt>
                <c:pt idx="18376">
                  <c:v>48.171579999999999</c:v>
                </c:pt>
                <c:pt idx="18377">
                  <c:v>48.174199999999999</c:v>
                </c:pt>
                <c:pt idx="18378">
                  <c:v>48.176819999999999</c:v>
                </c:pt>
                <c:pt idx="18379">
                  <c:v>48.179450000000003</c:v>
                </c:pt>
                <c:pt idx="18380">
                  <c:v>48.182070000000003</c:v>
                </c:pt>
                <c:pt idx="18381">
                  <c:v>48.184690000000003</c:v>
                </c:pt>
                <c:pt idx="18382">
                  <c:v>48.187309999999997</c:v>
                </c:pt>
                <c:pt idx="18383">
                  <c:v>48.189929999999997</c:v>
                </c:pt>
                <c:pt idx="18384">
                  <c:v>48.192549999999997</c:v>
                </c:pt>
                <c:pt idx="18385">
                  <c:v>48.195180000000001</c:v>
                </c:pt>
                <c:pt idx="18386">
                  <c:v>48.197800000000001</c:v>
                </c:pt>
                <c:pt idx="18387">
                  <c:v>48.200420000000001</c:v>
                </c:pt>
                <c:pt idx="18388">
                  <c:v>48.203040000000001</c:v>
                </c:pt>
                <c:pt idx="18389">
                  <c:v>48.205660000000002</c:v>
                </c:pt>
                <c:pt idx="18390">
                  <c:v>48.208280000000002</c:v>
                </c:pt>
                <c:pt idx="18391">
                  <c:v>48.210900000000002</c:v>
                </c:pt>
                <c:pt idx="18392">
                  <c:v>48.213520000000003</c:v>
                </c:pt>
                <c:pt idx="18393">
                  <c:v>48.216140000000003</c:v>
                </c:pt>
                <c:pt idx="18394">
                  <c:v>48.218769999999999</c:v>
                </c:pt>
                <c:pt idx="18395">
                  <c:v>48.22139</c:v>
                </c:pt>
                <c:pt idx="18396">
                  <c:v>48.22401</c:v>
                </c:pt>
                <c:pt idx="18397">
                  <c:v>48.22663</c:v>
                </c:pt>
                <c:pt idx="18398">
                  <c:v>48.22925</c:v>
                </c:pt>
                <c:pt idx="18399">
                  <c:v>48.231870000000001</c:v>
                </c:pt>
                <c:pt idx="18400">
                  <c:v>48.234499999999997</c:v>
                </c:pt>
                <c:pt idx="18401">
                  <c:v>48.237119999999997</c:v>
                </c:pt>
                <c:pt idx="18402">
                  <c:v>48.239739999999998</c:v>
                </c:pt>
                <c:pt idx="18403">
                  <c:v>48.242359999999998</c:v>
                </c:pt>
                <c:pt idx="18404">
                  <c:v>48.244979999999998</c:v>
                </c:pt>
                <c:pt idx="18405">
                  <c:v>48.247599999999998</c:v>
                </c:pt>
                <c:pt idx="18406">
                  <c:v>48.250230000000002</c:v>
                </c:pt>
                <c:pt idx="18407">
                  <c:v>48.252850000000002</c:v>
                </c:pt>
                <c:pt idx="18408">
                  <c:v>48.255470000000003</c:v>
                </c:pt>
                <c:pt idx="18409">
                  <c:v>48.258090000000003</c:v>
                </c:pt>
                <c:pt idx="18410">
                  <c:v>48.260710000000003</c:v>
                </c:pt>
                <c:pt idx="18411">
                  <c:v>48.263330000000003</c:v>
                </c:pt>
                <c:pt idx="18412">
                  <c:v>48.265949999999997</c:v>
                </c:pt>
                <c:pt idx="18413">
                  <c:v>48.268569999999997</c:v>
                </c:pt>
                <c:pt idx="18414">
                  <c:v>48.271189999999997</c:v>
                </c:pt>
                <c:pt idx="18415">
                  <c:v>48.273820000000001</c:v>
                </c:pt>
                <c:pt idx="18416">
                  <c:v>48.276440000000001</c:v>
                </c:pt>
                <c:pt idx="18417">
                  <c:v>48.279060000000001</c:v>
                </c:pt>
                <c:pt idx="18418">
                  <c:v>48.281680000000001</c:v>
                </c:pt>
                <c:pt idx="18419">
                  <c:v>48.284300000000002</c:v>
                </c:pt>
                <c:pt idx="18420">
                  <c:v>48.286929999999998</c:v>
                </c:pt>
                <c:pt idx="18421">
                  <c:v>48.289549999999998</c:v>
                </c:pt>
                <c:pt idx="18422">
                  <c:v>48.292169999999999</c:v>
                </c:pt>
                <c:pt idx="18423">
                  <c:v>48.294789999999999</c:v>
                </c:pt>
                <c:pt idx="18424">
                  <c:v>48.297409999999999</c:v>
                </c:pt>
                <c:pt idx="18425">
                  <c:v>48.30003</c:v>
                </c:pt>
                <c:pt idx="18426">
                  <c:v>48.30265</c:v>
                </c:pt>
                <c:pt idx="18427">
                  <c:v>48.30527</c:v>
                </c:pt>
                <c:pt idx="18428">
                  <c:v>48.307899999999997</c:v>
                </c:pt>
                <c:pt idx="18429">
                  <c:v>48.310519999999997</c:v>
                </c:pt>
                <c:pt idx="18430">
                  <c:v>48.313139999999997</c:v>
                </c:pt>
                <c:pt idx="18431">
                  <c:v>48.315759999999997</c:v>
                </c:pt>
                <c:pt idx="18432">
                  <c:v>48.318379999999998</c:v>
                </c:pt>
                <c:pt idx="18433">
                  <c:v>48.320999999999998</c:v>
                </c:pt>
                <c:pt idx="18434">
                  <c:v>48.323619999999998</c:v>
                </c:pt>
                <c:pt idx="18435">
                  <c:v>48.326239999999999</c:v>
                </c:pt>
                <c:pt idx="18436">
                  <c:v>48.328870000000002</c:v>
                </c:pt>
                <c:pt idx="18437">
                  <c:v>48.331490000000002</c:v>
                </c:pt>
                <c:pt idx="18438">
                  <c:v>48.334110000000003</c:v>
                </c:pt>
                <c:pt idx="18439">
                  <c:v>48.336730000000003</c:v>
                </c:pt>
                <c:pt idx="18440">
                  <c:v>48.339350000000003</c:v>
                </c:pt>
                <c:pt idx="18441">
                  <c:v>48.34198</c:v>
                </c:pt>
                <c:pt idx="18442">
                  <c:v>48.3446</c:v>
                </c:pt>
                <c:pt idx="18443">
                  <c:v>48.34722</c:v>
                </c:pt>
                <c:pt idx="18444">
                  <c:v>48.34984</c:v>
                </c:pt>
                <c:pt idx="18445">
                  <c:v>48.352460000000001</c:v>
                </c:pt>
                <c:pt idx="18446">
                  <c:v>48.355080000000001</c:v>
                </c:pt>
                <c:pt idx="18447">
                  <c:v>48.357700000000001</c:v>
                </c:pt>
                <c:pt idx="18448">
                  <c:v>48.360320000000002</c:v>
                </c:pt>
                <c:pt idx="18449">
                  <c:v>48.362949999999998</c:v>
                </c:pt>
                <c:pt idx="18450">
                  <c:v>48.365569999999998</c:v>
                </c:pt>
                <c:pt idx="18451">
                  <c:v>48.368189999999998</c:v>
                </c:pt>
                <c:pt idx="18452">
                  <c:v>48.370809999999999</c:v>
                </c:pt>
                <c:pt idx="18453">
                  <c:v>48.373429999999999</c:v>
                </c:pt>
                <c:pt idx="18454">
                  <c:v>48.376049999999999</c:v>
                </c:pt>
                <c:pt idx="18455">
                  <c:v>48.37867</c:v>
                </c:pt>
                <c:pt idx="18456">
                  <c:v>48.381300000000003</c:v>
                </c:pt>
                <c:pt idx="18457">
                  <c:v>48.383920000000003</c:v>
                </c:pt>
                <c:pt idx="18458">
                  <c:v>48.386539999999997</c:v>
                </c:pt>
                <c:pt idx="18459">
                  <c:v>48.389159999999997</c:v>
                </c:pt>
                <c:pt idx="18460">
                  <c:v>48.391779999999997</c:v>
                </c:pt>
                <c:pt idx="18461">
                  <c:v>48.394410000000001</c:v>
                </c:pt>
                <c:pt idx="18462">
                  <c:v>48.397030000000001</c:v>
                </c:pt>
                <c:pt idx="18463">
                  <c:v>48.399650000000001</c:v>
                </c:pt>
                <c:pt idx="18464">
                  <c:v>48.402270000000001</c:v>
                </c:pt>
                <c:pt idx="18465">
                  <c:v>48.404890000000002</c:v>
                </c:pt>
                <c:pt idx="18466">
                  <c:v>48.407510000000002</c:v>
                </c:pt>
                <c:pt idx="18467">
                  <c:v>48.410130000000002</c:v>
                </c:pt>
                <c:pt idx="18468">
                  <c:v>48.412750000000003</c:v>
                </c:pt>
                <c:pt idx="18469">
                  <c:v>48.415370000000003</c:v>
                </c:pt>
                <c:pt idx="18470">
                  <c:v>48.417999999999999</c:v>
                </c:pt>
                <c:pt idx="18471">
                  <c:v>48.42062</c:v>
                </c:pt>
                <c:pt idx="18472">
                  <c:v>48.42324</c:v>
                </c:pt>
                <c:pt idx="18473">
                  <c:v>48.42586</c:v>
                </c:pt>
                <c:pt idx="18474">
                  <c:v>48.42848</c:v>
                </c:pt>
                <c:pt idx="18475">
                  <c:v>48.431100000000001</c:v>
                </c:pt>
                <c:pt idx="18476">
                  <c:v>48.433720000000001</c:v>
                </c:pt>
                <c:pt idx="18477">
                  <c:v>48.436349999999997</c:v>
                </c:pt>
                <c:pt idx="18478">
                  <c:v>48.438969999999998</c:v>
                </c:pt>
                <c:pt idx="18479">
                  <c:v>48.441589999999998</c:v>
                </c:pt>
                <c:pt idx="18480">
                  <c:v>48.444209999999998</c:v>
                </c:pt>
                <c:pt idx="18481">
                  <c:v>48.446829999999999</c:v>
                </c:pt>
                <c:pt idx="18482">
                  <c:v>48.449460000000002</c:v>
                </c:pt>
                <c:pt idx="18483">
                  <c:v>48.452080000000002</c:v>
                </c:pt>
                <c:pt idx="18484">
                  <c:v>48.454700000000003</c:v>
                </c:pt>
                <c:pt idx="18485">
                  <c:v>48.457320000000003</c:v>
                </c:pt>
                <c:pt idx="18486">
                  <c:v>48.459940000000003</c:v>
                </c:pt>
                <c:pt idx="18487">
                  <c:v>48.462560000000003</c:v>
                </c:pt>
                <c:pt idx="18488">
                  <c:v>48.465179999999997</c:v>
                </c:pt>
                <c:pt idx="18489">
                  <c:v>48.467799999999997</c:v>
                </c:pt>
                <c:pt idx="18490">
                  <c:v>48.470419999999997</c:v>
                </c:pt>
                <c:pt idx="18491">
                  <c:v>48.473050000000001</c:v>
                </c:pt>
                <c:pt idx="18492">
                  <c:v>48.475670000000001</c:v>
                </c:pt>
                <c:pt idx="18493">
                  <c:v>48.478290000000001</c:v>
                </c:pt>
                <c:pt idx="18494">
                  <c:v>48.480910000000002</c:v>
                </c:pt>
                <c:pt idx="18495">
                  <c:v>48.483530000000002</c:v>
                </c:pt>
                <c:pt idx="18496">
                  <c:v>48.486150000000002</c:v>
                </c:pt>
                <c:pt idx="18497">
                  <c:v>48.488779999999998</c:v>
                </c:pt>
                <c:pt idx="18498">
                  <c:v>48.491399999999999</c:v>
                </c:pt>
                <c:pt idx="18499">
                  <c:v>48.494019999999999</c:v>
                </c:pt>
                <c:pt idx="18500">
                  <c:v>48.496639999999999</c:v>
                </c:pt>
                <c:pt idx="18501">
                  <c:v>48.49926</c:v>
                </c:pt>
                <c:pt idx="18502">
                  <c:v>48.50188</c:v>
                </c:pt>
                <c:pt idx="18503">
                  <c:v>48.504510000000003</c:v>
                </c:pt>
                <c:pt idx="18504">
                  <c:v>48.507129999999997</c:v>
                </c:pt>
                <c:pt idx="18505">
                  <c:v>48.509749999999997</c:v>
                </c:pt>
                <c:pt idx="18506">
                  <c:v>48.512369999999997</c:v>
                </c:pt>
                <c:pt idx="18507">
                  <c:v>48.514989999999997</c:v>
                </c:pt>
                <c:pt idx="18508">
                  <c:v>48.517609999999998</c:v>
                </c:pt>
                <c:pt idx="18509">
                  <c:v>48.520229999999998</c:v>
                </c:pt>
                <c:pt idx="18510">
                  <c:v>48.522849999999998</c:v>
                </c:pt>
                <c:pt idx="18511">
                  <c:v>48.525469999999999</c:v>
                </c:pt>
                <c:pt idx="18512">
                  <c:v>48.528100000000002</c:v>
                </c:pt>
                <c:pt idx="18513">
                  <c:v>48.530720000000002</c:v>
                </c:pt>
                <c:pt idx="18514">
                  <c:v>48.533340000000003</c:v>
                </c:pt>
                <c:pt idx="18515">
                  <c:v>48.535960000000003</c:v>
                </c:pt>
                <c:pt idx="18516">
                  <c:v>48.538580000000003</c:v>
                </c:pt>
                <c:pt idx="18517">
                  <c:v>48.541200000000003</c:v>
                </c:pt>
                <c:pt idx="18518">
                  <c:v>48.54383</c:v>
                </c:pt>
                <c:pt idx="18519">
                  <c:v>48.54645</c:v>
                </c:pt>
                <c:pt idx="18520">
                  <c:v>48.54907</c:v>
                </c:pt>
                <c:pt idx="18521">
                  <c:v>48.551690000000001</c:v>
                </c:pt>
                <c:pt idx="18522">
                  <c:v>48.554310000000001</c:v>
                </c:pt>
                <c:pt idx="18523">
                  <c:v>48.556930000000001</c:v>
                </c:pt>
                <c:pt idx="18524">
                  <c:v>48.559559999999998</c:v>
                </c:pt>
                <c:pt idx="18525">
                  <c:v>48.562179999999998</c:v>
                </c:pt>
                <c:pt idx="18526">
                  <c:v>48.564799999999998</c:v>
                </c:pt>
                <c:pt idx="18527">
                  <c:v>48.567419999999998</c:v>
                </c:pt>
                <c:pt idx="18528">
                  <c:v>48.570039999999999</c:v>
                </c:pt>
                <c:pt idx="18529">
                  <c:v>48.572659999999999</c:v>
                </c:pt>
                <c:pt idx="18530">
                  <c:v>48.575279999999999</c:v>
                </c:pt>
                <c:pt idx="18531">
                  <c:v>48.5779</c:v>
                </c:pt>
                <c:pt idx="18532">
                  <c:v>48.58052</c:v>
                </c:pt>
                <c:pt idx="18533">
                  <c:v>48.583150000000003</c:v>
                </c:pt>
                <c:pt idx="18534">
                  <c:v>48.585769999999997</c:v>
                </c:pt>
                <c:pt idx="18535">
                  <c:v>48.588389999999997</c:v>
                </c:pt>
                <c:pt idx="18536">
                  <c:v>48.591009999999997</c:v>
                </c:pt>
                <c:pt idx="18537">
                  <c:v>48.593629999999997</c:v>
                </c:pt>
                <c:pt idx="18538">
                  <c:v>48.596260000000001</c:v>
                </c:pt>
                <c:pt idx="18539">
                  <c:v>48.598880000000001</c:v>
                </c:pt>
                <c:pt idx="18540">
                  <c:v>48.601500000000001</c:v>
                </c:pt>
                <c:pt idx="18541">
                  <c:v>48.604120000000002</c:v>
                </c:pt>
                <c:pt idx="18542">
                  <c:v>48.606740000000002</c:v>
                </c:pt>
                <c:pt idx="18543">
                  <c:v>48.609360000000002</c:v>
                </c:pt>
                <c:pt idx="18544">
                  <c:v>48.611980000000003</c:v>
                </c:pt>
                <c:pt idx="18545">
                  <c:v>48.614600000000003</c:v>
                </c:pt>
                <c:pt idx="18546">
                  <c:v>48.617229999999999</c:v>
                </c:pt>
                <c:pt idx="18547">
                  <c:v>48.61985</c:v>
                </c:pt>
                <c:pt idx="18548">
                  <c:v>48.62247</c:v>
                </c:pt>
                <c:pt idx="18549">
                  <c:v>48.62509</c:v>
                </c:pt>
                <c:pt idx="18550">
                  <c:v>48.62771</c:v>
                </c:pt>
                <c:pt idx="18551">
                  <c:v>48.630330000000001</c:v>
                </c:pt>
                <c:pt idx="18552">
                  <c:v>48.632950000000001</c:v>
                </c:pt>
                <c:pt idx="18553">
                  <c:v>48.635570000000001</c:v>
                </c:pt>
                <c:pt idx="18554">
                  <c:v>48.638199999999998</c:v>
                </c:pt>
                <c:pt idx="18555">
                  <c:v>48.640819999999998</c:v>
                </c:pt>
                <c:pt idx="18556">
                  <c:v>48.643439999999998</c:v>
                </c:pt>
                <c:pt idx="18557">
                  <c:v>48.646059999999999</c:v>
                </c:pt>
                <c:pt idx="18558">
                  <c:v>48.648679999999999</c:v>
                </c:pt>
                <c:pt idx="18559">
                  <c:v>48.651310000000002</c:v>
                </c:pt>
                <c:pt idx="18560">
                  <c:v>48.653930000000003</c:v>
                </c:pt>
                <c:pt idx="18561">
                  <c:v>48.656550000000003</c:v>
                </c:pt>
                <c:pt idx="18562">
                  <c:v>48.659170000000003</c:v>
                </c:pt>
                <c:pt idx="18563">
                  <c:v>48.661790000000003</c:v>
                </c:pt>
                <c:pt idx="18564">
                  <c:v>48.664409999999997</c:v>
                </c:pt>
                <c:pt idx="18565">
                  <c:v>48.667029999999997</c:v>
                </c:pt>
                <c:pt idx="18566">
                  <c:v>48.669649999999997</c:v>
                </c:pt>
                <c:pt idx="18567">
                  <c:v>48.672280000000001</c:v>
                </c:pt>
                <c:pt idx="18568">
                  <c:v>48.674900000000001</c:v>
                </c:pt>
                <c:pt idx="18569">
                  <c:v>48.677520000000001</c:v>
                </c:pt>
                <c:pt idx="18570">
                  <c:v>48.680140000000002</c:v>
                </c:pt>
                <c:pt idx="18571">
                  <c:v>48.682760000000002</c:v>
                </c:pt>
                <c:pt idx="18572">
                  <c:v>48.685380000000002</c:v>
                </c:pt>
                <c:pt idx="18573">
                  <c:v>48.688000000000002</c:v>
                </c:pt>
                <c:pt idx="18574">
                  <c:v>48.690629999999999</c:v>
                </c:pt>
                <c:pt idx="18575">
                  <c:v>48.693249999999999</c:v>
                </c:pt>
                <c:pt idx="18576">
                  <c:v>48.695869999999999</c:v>
                </c:pt>
                <c:pt idx="18577">
                  <c:v>48.69849</c:v>
                </c:pt>
                <c:pt idx="18578">
                  <c:v>48.70111</c:v>
                </c:pt>
                <c:pt idx="18579">
                  <c:v>48.703740000000003</c:v>
                </c:pt>
                <c:pt idx="18580">
                  <c:v>48.706359999999997</c:v>
                </c:pt>
                <c:pt idx="18581">
                  <c:v>48.708979999999997</c:v>
                </c:pt>
                <c:pt idx="18582">
                  <c:v>48.711599999999997</c:v>
                </c:pt>
                <c:pt idx="18583">
                  <c:v>48.714219999999997</c:v>
                </c:pt>
                <c:pt idx="18584">
                  <c:v>48.716839999999998</c:v>
                </c:pt>
                <c:pt idx="18585">
                  <c:v>48.719459999999998</c:v>
                </c:pt>
                <c:pt idx="18586">
                  <c:v>48.722079999999998</c:v>
                </c:pt>
                <c:pt idx="18587">
                  <c:v>48.724699999999999</c:v>
                </c:pt>
                <c:pt idx="18588">
                  <c:v>48.727330000000002</c:v>
                </c:pt>
                <c:pt idx="18589">
                  <c:v>48.729950000000002</c:v>
                </c:pt>
                <c:pt idx="18590">
                  <c:v>48.732570000000003</c:v>
                </c:pt>
                <c:pt idx="18591">
                  <c:v>48.735190000000003</c:v>
                </c:pt>
                <c:pt idx="18592">
                  <c:v>48.737810000000003</c:v>
                </c:pt>
                <c:pt idx="18593">
                  <c:v>48.740430000000003</c:v>
                </c:pt>
                <c:pt idx="18594">
                  <c:v>48.743049999999997</c:v>
                </c:pt>
                <c:pt idx="18595">
                  <c:v>48.74568</c:v>
                </c:pt>
                <c:pt idx="18596">
                  <c:v>48.7483</c:v>
                </c:pt>
                <c:pt idx="18597">
                  <c:v>48.750920000000001</c:v>
                </c:pt>
                <c:pt idx="18598">
                  <c:v>48.753540000000001</c:v>
                </c:pt>
                <c:pt idx="18599">
                  <c:v>48.756160000000001</c:v>
                </c:pt>
                <c:pt idx="18600">
                  <c:v>48.758789999999998</c:v>
                </c:pt>
                <c:pt idx="18601">
                  <c:v>48.761409999999998</c:v>
                </c:pt>
                <c:pt idx="18602">
                  <c:v>48.764029999999998</c:v>
                </c:pt>
                <c:pt idx="18603">
                  <c:v>48.766649999999998</c:v>
                </c:pt>
                <c:pt idx="18604">
                  <c:v>48.769269999999999</c:v>
                </c:pt>
                <c:pt idx="18605">
                  <c:v>48.771889999999999</c:v>
                </c:pt>
                <c:pt idx="18606">
                  <c:v>48.774509999999999</c:v>
                </c:pt>
                <c:pt idx="18607">
                  <c:v>48.77713</c:v>
                </c:pt>
                <c:pt idx="18608">
                  <c:v>48.77975</c:v>
                </c:pt>
                <c:pt idx="18609">
                  <c:v>48.782380000000003</c:v>
                </c:pt>
                <c:pt idx="18610">
                  <c:v>48.784999999999997</c:v>
                </c:pt>
                <c:pt idx="18611">
                  <c:v>48.787619999999997</c:v>
                </c:pt>
                <c:pt idx="18612">
                  <c:v>48.790239999999997</c:v>
                </c:pt>
                <c:pt idx="18613">
                  <c:v>48.792859999999997</c:v>
                </c:pt>
                <c:pt idx="18614">
                  <c:v>48.795479999999998</c:v>
                </c:pt>
                <c:pt idx="18615">
                  <c:v>48.798110000000001</c:v>
                </c:pt>
                <c:pt idx="18616">
                  <c:v>48.800730000000001</c:v>
                </c:pt>
                <c:pt idx="18617">
                  <c:v>48.803350000000002</c:v>
                </c:pt>
                <c:pt idx="18618">
                  <c:v>48.805970000000002</c:v>
                </c:pt>
                <c:pt idx="18619">
                  <c:v>48.808590000000002</c:v>
                </c:pt>
                <c:pt idx="18620">
                  <c:v>48.811210000000003</c:v>
                </c:pt>
                <c:pt idx="18621">
                  <c:v>48.813839999999999</c:v>
                </c:pt>
                <c:pt idx="18622">
                  <c:v>48.816459999999999</c:v>
                </c:pt>
                <c:pt idx="18623">
                  <c:v>48.81908</c:v>
                </c:pt>
                <c:pt idx="18624">
                  <c:v>48.8217</c:v>
                </c:pt>
                <c:pt idx="18625">
                  <c:v>48.82432</c:v>
                </c:pt>
                <c:pt idx="18626">
                  <c:v>48.82694</c:v>
                </c:pt>
                <c:pt idx="18627">
                  <c:v>48.829560000000001</c:v>
                </c:pt>
                <c:pt idx="18628">
                  <c:v>48.832180000000001</c:v>
                </c:pt>
                <c:pt idx="18629">
                  <c:v>48.834800000000001</c:v>
                </c:pt>
                <c:pt idx="18630">
                  <c:v>48.837429999999998</c:v>
                </c:pt>
                <c:pt idx="18631">
                  <c:v>48.840049999999998</c:v>
                </c:pt>
                <c:pt idx="18632">
                  <c:v>48.842669999999998</c:v>
                </c:pt>
                <c:pt idx="18633">
                  <c:v>48.845289999999999</c:v>
                </c:pt>
                <c:pt idx="18634">
                  <c:v>48.847909999999999</c:v>
                </c:pt>
                <c:pt idx="18635">
                  <c:v>48.850529999999999</c:v>
                </c:pt>
                <c:pt idx="18636">
                  <c:v>48.853160000000003</c:v>
                </c:pt>
                <c:pt idx="18637">
                  <c:v>48.855780000000003</c:v>
                </c:pt>
                <c:pt idx="18638">
                  <c:v>48.858400000000003</c:v>
                </c:pt>
                <c:pt idx="18639">
                  <c:v>48.861020000000003</c:v>
                </c:pt>
                <c:pt idx="18640">
                  <c:v>48.863639999999997</c:v>
                </c:pt>
                <c:pt idx="18641">
                  <c:v>48.866259999999997</c:v>
                </c:pt>
                <c:pt idx="18642">
                  <c:v>48.86889</c:v>
                </c:pt>
                <c:pt idx="18643">
                  <c:v>48.871510000000001</c:v>
                </c:pt>
                <c:pt idx="18644">
                  <c:v>48.874130000000001</c:v>
                </c:pt>
                <c:pt idx="18645">
                  <c:v>48.876750000000001</c:v>
                </c:pt>
                <c:pt idx="18646">
                  <c:v>48.879370000000002</c:v>
                </c:pt>
                <c:pt idx="18647">
                  <c:v>48.881990000000002</c:v>
                </c:pt>
                <c:pt idx="18648">
                  <c:v>48.884610000000002</c:v>
                </c:pt>
                <c:pt idx="18649">
                  <c:v>48.887230000000002</c:v>
                </c:pt>
                <c:pt idx="18650">
                  <c:v>48.889850000000003</c:v>
                </c:pt>
                <c:pt idx="18651">
                  <c:v>48.892479999999999</c:v>
                </c:pt>
                <c:pt idx="18652">
                  <c:v>48.895099999999999</c:v>
                </c:pt>
                <c:pt idx="18653">
                  <c:v>48.89772</c:v>
                </c:pt>
                <c:pt idx="18654">
                  <c:v>48.90034</c:v>
                </c:pt>
                <c:pt idx="18655">
                  <c:v>48.90296</c:v>
                </c:pt>
                <c:pt idx="18656">
                  <c:v>48.905589999999997</c:v>
                </c:pt>
                <c:pt idx="18657">
                  <c:v>48.908209999999997</c:v>
                </c:pt>
                <c:pt idx="18658">
                  <c:v>48.910829999999997</c:v>
                </c:pt>
                <c:pt idx="18659">
                  <c:v>48.913449999999997</c:v>
                </c:pt>
                <c:pt idx="18660">
                  <c:v>48.916069999999998</c:v>
                </c:pt>
                <c:pt idx="18661">
                  <c:v>48.918689999999998</c:v>
                </c:pt>
                <c:pt idx="18662">
                  <c:v>48.921309999999998</c:v>
                </c:pt>
                <c:pt idx="18663">
                  <c:v>48.923929999999999</c:v>
                </c:pt>
                <c:pt idx="18664">
                  <c:v>48.926560000000002</c:v>
                </c:pt>
                <c:pt idx="18665">
                  <c:v>48.929180000000002</c:v>
                </c:pt>
                <c:pt idx="18666">
                  <c:v>48.931800000000003</c:v>
                </c:pt>
                <c:pt idx="18667">
                  <c:v>48.934420000000003</c:v>
                </c:pt>
                <c:pt idx="18668">
                  <c:v>48.937040000000003</c:v>
                </c:pt>
                <c:pt idx="18669">
                  <c:v>48.939660000000003</c:v>
                </c:pt>
                <c:pt idx="18670">
                  <c:v>48.942279999999997</c:v>
                </c:pt>
                <c:pt idx="18671">
                  <c:v>48.944899999999997</c:v>
                </c:pt>
                <c:pt idx="18672">
                  <c:v>48.94753</c:v>
                </c:pt>
                <c:pt idx="18673">
                  <c:v>48.950150000000001</c:v>
                </c:pt>
                <c:pt idx="18674">
                  <c:v>48.952770000000001</c:v>
                </c:pt>
                <c:pt idx="18675">
                  <c:v>48.955390000000001</c:v>
                </c:pt>
                <c:pt idx="18676">
                  <c:v>48.958010000000002</c:v>
                </c:pt>
                <c:pt idx="18677">
                  <c:v>48.960639999999998</c:v>
                </c:pt>
                <c:pt idx="18678">
                  <c:v>48.963259999999998</c:v>
                </c:pt>
                <c:pt idx="18679">
                  <c:v>48.965879999999999</c:v>
                </c:pt>
                <c:pt idx="18680">
                  <c:v>48.968499999999999</c:v>
                </c:pt>
                <c:pt idx="18681">
                  <c:v>48.971119999999999</c:v>
                </c:pt>
                <c:pt idx="18682">
                  <c:v>48.973739999999999</c:v>
                </c:pt>
                <c:pt idx="18683">
                  <c:v>48.97636</c:v>
                </c:pt>
                <c:pt idx="18684">
                  <c:v>48.97898</c:v>
                </c:pt>
                <c:pt idx="18685">
                  <c:v>48.981610000000003</c:v>
                </c:pt>
                <c:pt idx="18686">
                  <c:v>48.984229999999997</c:v>
                </c:pt>
                <c:pt idx="18687">
                  <c:v>48.986849999999997</c:v>
                </c:pt>
                <c:pt idx="18688">
                  <c:v>48.989469999999997</c:v>
                </c:pt>
                <c:pt idx="18689">
                  <c:v>48.992089999999997</c:v>
                </c:pt>
                <c:pt idx="18690">
                  <c:v>48.994709999999998</c:v>
                </c:pt>
                <c:pt idx="18691">
                  <c:v>48.997329999999998</c:v>
                </c:pt>
                <c:pt idx="18692">
                  <c:v>48.999960000000002</c:v>
                </c:pt>
                <c:pt idx="18693">
                  <c:v>49.002580000000002</c:v>
                </c:pt>
                <c:pt idx="18694">
                  <c:v>49.005200000000002</c:v>
                </c:pt>
                <c:pt idx="18695">
                  <c:v>49.007820000000002</c:v>
                </c:pt>
                <c:pt idx="18696">
                  <c:v>49.010440000000003</c:v>
                </c:pt>
                <c:pt idx="18697">
                  <c:v>49.013060000000003</c:v>
                </c:pt>
                <c:pt idx="18698">
                  <c:v>49.015689999999999</c:v>
                </c:pt>
                <c:pt idx="18699">
                  <c:v>49.01831</c:v>
                </c:pt>
                <c:pt idx="18700">
                  <c:v>49.02093</c:v>
                </c:pt>
                <c:pt idx="18701">
                  <c:v>49.02355</c:v>
                </c:pt>
                <c:pt idx="18702">
                  <c:v>49.02617</c:v>
                </c:pt>
                <c:pt idx="18703">
                  <c:v>49.028790000000001</c:v>
                </c:pt>
                <c:pt idx="18704">
                  <c:v>49.031410000000001</c:v>
                </c:pt>
                <c:pt idx="18705">
                  <c:v>49.034030000000001</c:v>
                </c:pt>
                <c:pt idx="18706">
                  <c:v>49.036659999999998</c:v>
                </c:pt>
                <c:pt idx="18707">
                  <c:v>49.039279999999998</c:v>
                </c:pt>
                <c:pt idx="18708">
                  <c:v>49.041899999999998</c:v>
                </c:pt>
                <c:pt idx="18709">
                  <c:v>49.044519999999999</c:v>
                </c:pt>
                <c:pt idx="18710">
                  <c:v>49.047139999999999</c:v>
                </c:pt>
                <c:pt idx="18711">
                  <c:v>49.049759999999999</c:v>
                </c:pt>
                <c:pt idx="18712">
                  <c:v>49.052379999999999</c:v>
                </c:pt>
                <c:pt idx="18713">
                  <c:v>49.055010000000003</c:v>
                </c:pt>
                <c:pt idx="18714">
                  <c:v>49.057630000000003</c:v>
                </c:pt>
                <c:pt idx="18715">
                  <c:v>49.060250000000003</c:v>
                </c:pt>
                <c:pt idx="18716">
                  <c:v>49.062869999999997</c:v>
                </c:pt>
                <c:pt idx="18717">
                  <c:v>49.065489999999997</c:v>
                </c:pt>
                <c:pt idx="18718">
                  <c:v>49.06812</c:v>
                </c:pt>
                <c:pt idx="18719">
                  <c:v>49.070740000000001</c:v>
                </c:pt>
                <c:pt idx="18720">
                  <c:v>49.073360000000001</c:v>
                </c:pt>
                <c:pt idx="18721">
                  <c:v>49.075980000000001</c:v>
                </c:pt>
                <c:pt idx="18722">
                  <c:v>49.078600000000002</c:v>
                </c:pt>
                <c:pt idx="18723">
                  <c:v>49.081220000000002</c:v>
                </c:pt>
                <c:pt idx="18724">
                  <c:v>49.083840000000002</c:v>
                </c:pt>
                <c:pt idx="18725">
                  <c:v>49.086460000000002</c:v>
                </c:pt>
                <c:pt idx="18726">
                  <c:v>49.089080000000003</c:v>
                </c:pt>
                <c:pt idx="18727">
                  <c:v>49.091709999999999</c:v>
                </c:pt>
                <c:pt idx="18728">
                  <c:v>49.094329999999999</c:v>
                </c:pt>
                <c:pt idx="18729">
                  <c:v>49.09695</c:v>
                </c:pt>
                <c:pt idx="18730">
                  <c:v>49.09957</c:v>
                </c:pt>
                <c:pt idx="18731">
                  <c:v>49.10219</c:v>
                </c:pt>
                <c:pt idx="18732">
                  <c:v>49.104810000000001</c:v>
                </c:pt>
                <c:pt idx="18733">
                  <c:v>49.107430000000001</c:v>
                </c:pt>
                <c:pt idx="18734">
                  <c:v>49.110059999999997</c:v>
                </c:pt>
                <c:pt idx="18735">
                  <c:v>49.112679999999997</c:v>
                </c:pt>
                <c:pt idx="18736">
                  <c:v>49.115299999999998</c:v>
                </c:pt>
                <c:pt idx="18737">
                  <c:v>49.117919999999998</c:v>
                </c:pt>
                <c:pt idx="18738">
                  <c:v>49.120539999999998</c:v>
                </c:pt>
                <c:pt idx="18739">
                  <c:v>49.123170000000002</c:v>
                </c:pt>
                <c:pt idx="18740">
                  <c:v>49.125790000000002</c:v>
                </c:pt>
                <c:pt idx="18741">
                  <c:v>49.128410000000002</c:v>
                </c:pt>
                <c:pt idx="18742">
                  <c:v>49.131030000000003</c:v>
                </c:pt>
                <c:pt idx="18743">
                  <c:v>49.133650000000003</c:v>
                </c:pt>
                <c:pt idx="18744">
                  <c:v>49.136270000000003</c:v>
                </c:pt>
                <c:pt idx="18745">
                  <c:v>49.138890000000004</c:v>
                </c:pt>
                <c:pt idx="18746">
                  <c:v>49.141509999999997</c:v>
                </c:pt>
                <c:pt idx="18747">
                  <c:v>49.144129999999997</c:v>
                </c:pt>
                <c:pt idx="18748">
                  <c:v>49.14676</c:v>
                </c:pt>
                <c:pt idx="18749">
                  <c:v>49.149380000000001</c:v>
                </c:pt>
                <c:pt idx="18750">
                  <c:v>49.152000000000001</c:v>
                </c:pt>
                <c:pt idx="18751">
                  <c:v>49.154620000000001</c:v>
                </c:pt>
                <c:pt idx="18752">
                  <c:v>49.157240000000002</c:v>
                </c:pt>
                <c:pt idx="18753">
                  <c:v>49.159860000000002</c:v>
                </c:pt>
                <c:pt idx="18754">
                  <c:v>49.162489999999998</c:v>
                </c:pt>
                <c:pt idx="18755">
                  <c:v>49.165109999999999</c:v>
                </c:pt>
                <c:pt idx="18756">
                  <c:v>49.167729999999999</c:v>
                </c:pt>
                <c:pt idx="18757">
                  <c:v>49.170349999999999</c:v>
                </c:pt>
                <c:pt idx="18758">
                  <c:v>49.172969999999999</c:v>
                </c:pt>
                <c:pt idx="18759">
                  <c:v>49.17559</c:v>
                </c:pt>
                <c:pt idx="18760">
                  <c:v>49.178220000000003</c:v>
                </c:pt>
                <c:pt idx="18761">
                  <c:v>49.180840000000003</c:v>
                </c:pt>
                <c:pt idx="18762">
                  <c:v>49.183459999999997</c:v>
                </c:pt>
                <c:pt idx="18763">
                  <c:v>49.186079999999997</c:v>
                </c:pt>
                <c:pt idx="18764">
                  <c:v>49.188699999999997</c:v>
                </c:pt>
                <c:pt idx="18765">
                  <c:v>49.191319999999997</c:v>
                </c:pt>
                <c:pt idx="18766">
                  <c:v>49.193939999999998</c:v>
                </c:pt>
                <c:pt idx="18767">
                  <c:v>49.196559999999998</c:v>
                </c:pt>
                <c:pt idx="18768">
                  <c:v>49.199179999999998</c:v>
                </c:pt>
                <c:pt idx="18769">
                  <c:v>49.201810000000002</c:v>
                </c:pt>
                <c:pt idx="18770">
                  <c:v>49.204430000000002</c:v>
                </c:pt>
                <c:pt idx="18771">
                  <c:v>49.207050000000002</c:v>
                </c:pt>
                <c:pt idx="18772">
                  <c:v>49.209670000000003</c:v>
                </c:pt>
                <c:pt idx="18773">
                  <c:v>49.212290000000003</c:v>
                </c:pt>
                <c:pt idx="18774">
                  <c:v>49.214910000000003</c:v>
                </c:pt>
                <c:pt idx="18775">
                  <c:v>49.21754</c:v>
                </c:pt>
                <c:pt idx="18776">
                  <c:v>49.22016</c:v>
                </c:pt>
                <c:pt idx="18777">
                  <c:v>49.22278</c:v>
                </c:pt>
                <c:pt idx="18778">
                  <c:v>49.2254</c:v>
                </c:pt>
                <c:pt idx="18779">
                  <c:v>49.228020000000001</c:v>
                </c:pt>
                <c:pt idx="18780">
                  <c:v>49.230640000000001</c:v>
                </c:pt>
                <c:pt idx="18781">
                  <c:v>49.233260000000001</c:v>
                </c:pt>
                <c:pt idx="18782">
                  <c:v>49.235889999999998</c:v>
                </c:pt>
                <c:pt idx="18783">
                  <c:v>49.238509999999998</c:v>
                </c:pt>
                <c:pt idx="18784">
                  <c:v>49.241129999999998</c:v>
                </c:pt>
                <c:pt idx="18785">
                  <c:v>49.243749999999999</c:v>
                </c:pt>
                <c:pt idx="18786">
                  <c:v>49.246369999999999</c:v>
                </c:pt>
                <c:pt idx="18787">
                  <c:v>49.248989999999999</c:v>
                </c:pt>
                <c:pt idx="18788">
                  <c:v>49.251609999999999</c:v>
                </c:pt>
                <c:pt idx="18789">
                  <c:v>49.25423</c:v>
                </c:pt>
                <c:pt idx="18790">
                  <c:v>49.256860000000003</c:v>
                </c:pt>
                <c:pt idx="18791">
                  <c:v>49.259480000000003</c:v>
                </c:pt>
                <c:pt idx="18792">
                  <c:v>49.262099999999997</c:v>
                </c:pt>
                <c:pt idx="18793">
                  <c:v>49.264719999999997</c:v>
                </c:pt>
                <c:pt idx="18794">
                  <c:v>49.267339999999997</c:v>
                </c:pt>
                <c:pt idx="18795">
                  <c:v>49.269970000000001</c:v>
                </c:pt>
                <c:pt idx="18796">
                  <c:v>49.272590000000001</c:v>
                </c:pt>
                <c:pt idx="18797">
                  <c:v>49.275210000000001</c:v>
                </c:pt>
                <c:pt idx="18798">
                  <c:v>49.277830000000002</c:v>
                </c:pt>
                <c:pt idx="18799">
                  <c:v>49.280450000000002</c:v>
                </c:pt>
                <c:pt idx="18800">
                  <c:v>49.283070000000002</c:v>
                </c:pt>
                <c:pt idx="18801">
                  <c:v>49.285690000000002</c:v>
                </c:pt>
                <c:pt idx="18802">
                  <c:v>49.288310000000003</c:v>
                </c:pt>
                <c:pt idx="18803">
                  <c:v>49.290939999999999</c:v>
                </c:pt>
                <c:pt idx="18804">
                  <c:v>49.293559999999999</c:v>
                </c:pt>
                <c:pt idx="18805">
                  <c:v>49.29618</c:v>
                </c:pt>
                <c:pt idx="18806">
                  <c:v>49.2988</c:v>
                </c:pt>
                <c:pt idx="18807">
                  <c:v>49.30142</c:v>
                </c:pt>
                <c:pt idx="18808">
                  <c:v>49.304040000000001</c:v>
                </c:pt>
                <c:pt idx="18809">
                  <c:v>49.306660000000001</c:v>
                </c:pt>
                <c:pt idx="18810">
                  <c:v>49.309280000000001</c:v>
                </c:pt>
                <c:pt idx="18811">
                  <c:v>49.311909999999997</c:v>
                </c:pt>
                <c:pt idx="18812">
                  <c:v>49.314529999999998</c:v>
                </c:pt>
                <c:pt idx="18813">
                  <c:v>49.317149999999998</c:v>
                </c:pt>
                <c:pt idx="18814">
                  <c:v>49.319769999999998</c:v>
                </c:pt>
                <c:pt idx="18815">
                  <c:v>49.322389999999999</c:v>
                </c:pt>
                <c:pt idx="18816">
                  <c:v>49.325020000000002</c:v>
                </c:pt>
                <c:pt idx="18817">
                  <c:v>49.327640000000002</c:v>
                </c:pt>
                <c:pt idx="18818">
                  <c:v>49.330260000000003</c:v>
                </c:pt>
                <c:pt idx="18819">
                  <c:v>49.332880000000003</c:v>
                </c:pt>
                <c:pt idx="18820">
                  <c:v>49.335500000000003</c:v>
                </c:pt>
                <c:pt idx="18821">
                  <c:v>49.338120000000004</c:v>
                </c:pt>
                <c:pt idx="18822">
                  <c:v>49.340739999999997</c:v>
                </c:pt>
                <c:pt idx="18823">
                  <c:v>49.343359999999997</c:v>
                </c:pt>
                <c:pt idx="18824">
                  <c:v>49.34599</c:v>
                </c:pt>
                <c:pt idx="18825">
                  <c:v>49.348610000000001</c:v>
                </c:pt>
                <c:pt idx="18826">
                  <c:v>49.351230000000001</c:v>
                </c:pt>
                <c:pt idx="18827">
                  <c:v>49.353850000000001</c:v>
                </c:pt>
                <c:pt idx="18828">
                  <c:v>49.356470000000002</c:v>
                </c:pt>
                <c:pt idx="18829">
                  <c:v>49.359090000000002</c:v>
                </c:pt>
                <c:pt idx="18830">
                  <c:v>49.361710000000002</c:v>
                </c:pt>
                <c:pt idx="18831">
                  <c:v>49.364339999999999</c:v>
                </c:pt>
                <c:pt idx="18832">
                  <c:v>49.366959999999999</c:v>
                </c:pt>
                <c:pt idx="18833">
                  <c:v>49.369579999999999</c:v>
                </c:pt>
                <c:pt idx="18834">
                  <c:v>49.372199999999999</c:v>
                </c:pt>
                <c:pt idx="18835">
                  <c:v>49.37482</c:v>
                </c:pt>
                <c:pt idx="18836">
                  <c:v>49.377450000000003</c:v>
                </c:pt>
                <c:pt idx="18837">
                  <c:v>49.380070000000003</c:v>
                </c:pt>
                <c:pt idx="18838">
                  <c:v>49.382689999999997</c:v>
                </c:pt>
                <c:pt idx="18839">
                  <c:v>49.385309999999997</c:v>
                </c:pt>
                <c:pt idx="18840">
                  <c:v>49.387929999999997</c:v>
                </c:pt>
                <c:pt idx="18841">
                  <c:v>49.390549999999998</c:v>
                </c:pt>
                <c:pt idx="18842">
                  <c:v>49.393169999999998</c:v>
                </c:pt>
                <c:pt idx="18843">
                  <c:v>49.395789999999998</c:v>
                </c:pt>
                <c:pt idx="18844">
                  <c:v>49.398409999999998</c:v>
                </c:pt>
                <c:pt idx="18845">
                  <c:v>49.401040000000002</c:v>
                </c:pt>
                <c:pt idx="18846">
                  <c:v>49.403660000000002</c:v>
                </c:pt>
                <c:pt idx="18847">
                  <c:v>49.406280000000002</c:v>
                </c:pt>
                <c:pt idx="18848">
                  <c:v>49.408900000000003</c:v>
                </c:pt>
                <c:pt idx="18849">
                  <c:v>49.411520000000003</c:v>
                </c:pt>
                <c:pt idx="18850">
                  <c:v>49.414140000000003</c:v>
                </c:pt>
                <c:pt idx="18851">
                  <c:v>49.416759999999996</c:v>
                </c:pt>
                <c:pt idx="18852">
                  <c:v>49.41939</c:v>
                </c:pt>
                <c:pt idx="18853">
                  <c:v>49.42201</c:v>
                </c:pt>
                <c:pt idx="18854">
                  <c:v>49.424630000000001</c:v>
                </c:pt>
                <c:pt idx="18855">
                  <c:v>49.427250000000001</c:v>
                </c:pt>
                <c:pt idx="18856">
                  <c:v>49.429870000000001</c:v>
                </c:pt>
                <c:pt idx="18857">
                  <c:v>49.432499999999997</c:v>
                </c:pt>
                <c:pt idx="18858">
                  <c:v>49.435119999999998</c:v>
                </c:pt>
                <c:pt idx="18859">
                  <c:v>49.437739999999998</c:v>
                </c:pt>
                <c:pt idx="18860">
                  <c:v>49.440359999999998</c:v>
                </c:pt>
                <c:pt idx="18861">
                  <c:v>49.442979999999999</c:v>
                </c:pt>
                <c:pt idx="18862">
                  <c:v>49.445599999999999</c:v>
                </c:pt>
                <c:pt idx="18863">
                  <c:v>49.448219999999999</c:v>
                </c:pt>
                <c:pt idx="18864">
                  <c:v>49.450839999999999</c:v>
                </c:pt>
                <c:pt idx="18865">
                  <c:v>49.45346</c:v>
                </c:pt>
                <c:pt idx="18866">
                  <c:v>49.456090000000003</c:v>
                </c:pt>
                <c:pt idx="18867">
                  <c:v>49.458710000000004</c:v>
                </c:pt>
                <c:pt idx="18868">
                  <c:v>49.461329999999997</c:v>
                </c:pt>
                <c:pt idx="18869">
                  <c:v>49.463949999999997</c:v>
                </c:pt>
                <c:pt idx="18870">
                  <c:v>49.466569999999997</c:v>
                </c:pt>
                <c:pt idx="18871">
                  <c:v>49.469189999999998</c:v>
                </c:pt>
                <c:pt idx="18872">
                  <c:v>49.471820000000001</c:v>
                </c:pt>
                <c:pt idx="18873">
                  <c:v>49.474440000000001</c:v>
                </c:pt>
                <c:pt idx="18874">
                  <c:v>49.477060000000002</c:v>
                </c:pt>
                <c:pt idx="18875">
                  <c:v>49.479680000000002</c:v>
                </c:pt>
                <c:pt idx="18876">
                  <c:v>49.482300000000002</c:v>
                </c:pt>
                <c:pt idx="18877">
                  <c:v>49.484920000000002</c:v>
                </c:pt>
                <c:pt idx="18878">
                  <c:v>49.487549999999999</c:v>
                </c:pt>
                <c:pt idx="18879">
                  <c:v>49.490169999999999</c:v>
                </c:pt>
                <c:pt idx="18880">
                  <c:v>49.492789999999999</c:v>
                </c:pt>
                <c:pt idx="18881">
                  <c:v>49.49541</c:v>
                </c:pt>
                <c:pt idx="18882">
                  <c:v>49.49803</c:v>
                </c:pt>
                <c:pt idx="18883">
                  <c:v>49.50065</c:v>
                </c:pt>
                <c:pt idx="18884">
                  <c:v>49.503270000000001</c:v>
                </c:pt>
                <c:pt idx="18885">
                  <c:v>49.505890000000001</c:v>
                </c:pt>
                <c:pt idx="18886">
                  <c:v>49.508510000000001</c:v>
                </c:pt>
                <c:pt idx="18887">
                  <c:v>49.511139999999997</c:v>
                </c:pt>
                <c:pt idx="18888">
                  <c:v>49.513759999999998</c:v>
                </c:pt>
                <c:pt idx="18889">
                  <c:v>49.516379999999998</c:v>
                </c:pt>
                <c:pt idx="18890">
                  <c:v>49.518999999999998</c:v>
                </c:pt>
                <c:pt idx="18891">
                  <c:v>49.521619999999999</c:v>
                </c:pt>
                <c:pt idx="18892">
                  <c:v>49.524239999999999</c:v>
                </c:pt>
                <c:pt idx="18893">
                  <c:v>49.526870000000002</c:v>
                </c:pt>
                <c:pt idx="18894">
                  <c:v>49.529490000000003</c:v>
                </c:pt>
                <c:pt idx="18895">
                  <c:v>49.532110000000003</c:v>
                </c:pt>
                <c:pt idx="18896">
                  <c:v>49.534730000000003</c:v>
                </c:pt>
                <c:pt idx="18897">
                  <c:v>49.537350000000004</c:v>
                </c:pt>
                <c:pt idx="18898">
                  <c:v>49.539969999999997</c:v>
                </c:pt>
                <c:pt idx="18899">
                  <c:v>49.542589999999997</c:v>
                </c:pt>
                <c:pt idx="18900">
                  <c:v>49.54522</c:v>
                </c:pt>
                <c:pt idx="18901">
                  <c:v>49.547840000000001</c:v>
                </c:pt>
                <c:pt idx="18902">
                  <c:v>49.550460000000001</c:v>
                </c:pt>
                <c:pt idx="18903">
                  <c:v>49.553080000000001</c:v>
                </c:pt>
                <c:pt idx="18904">
                  <c:v>49.555700000000002</c:v>
                </c:pt>
                <c:pt idx="18905">
                  <c:v>49.558320000000002</c:v>
                </c:pt>
                <c:pt idx="18906">
                  <c:v>49.560940000000002</c:v>
                </c:pt>
                <c:pt idx="18907">
                  <c:v>49.563560000000003</c:v>
                </c:pt>
                <c:pt idx="18908">
                  <c:v>49.566189999999999</c:v>
                </c:pt>
                <c:pt idx="18909">
                  <c:v>49.568809999999999</c:v>
                </c:pt>
                <c:pt idx="18910">
                  <c:v>49.571429999999999</c:v>
                </c:pt>
                <c:pt idx="18911">
                  <c:v>49.57405</c:v>
                </c:pt>
                <c:pt idx="18912">
                  <c:v>49.57667</c:v>
                </c:pt>
                <c:pt idx="18913">
                  <c:v>49.579300000000003</c:v>
                </c:pt>
                <c:pt idx="18914">
                  <c:v>49.581919999999997</c:v>
                </c:pt>
                <c:pt idx="18915">
                  <c:v>49.584539999999997</c:v>
                </c:pt>
                <c:pt idx="18916">
                  <c:v>49.587159999999997</c:v>
                </c:pt>
                <c:pt idx="18917">
                  <c:v>49.589779999999998</c:v>
                </c:pt>
                <c:pt idx="18918">
                  <c:v>49.592399999999998</c:v>
                </c:pt>
                <c:pt idx="18919">
                  <c:v>49.595019999999998</c:v>
                </c:pt>
                <c:pt idx="18920">
                  <c:v>49.597639999999998</c:v>
                </c:pt>
                <c:pt idx="18921">
                  <c:v>49.600270000000002</c:v>
                </c:pt>
                <c:pt idx="18922">
                  <c:v>49.602890000000002</c:v>
                </c:pt>
                <c:pt idx="18923">
                  <c:v>49.605510000000002</c:v>
                </c:pt>
                <c:pt idx="18924">
                  <c:v>49.608130000000003</c:v>
                </c:pt>
                <c:pt idx="18925">
                  <c:v>49.610750000000003</c:v>
                </c:pt>
                <c:pt idx="18926">
                  <c:v>49.613370000000003</c:v>
                </c:pt>
                <c:pt idx="18927">
                  <c:v>49.615989999999996</c:v>
                </c:pt>
                <c:pt idx="18928">
                  <c:v>49.618609999999997</c:v>
                </c:pt>
                <c:pt idx="18929">
                  <c:v>49.62124</c:v>
                </c:pt>
                <c:pt idx="18930">
                  <c:v>49.623860000000001</c:v>
                </c:pt>
                <c:pt idx="18931">
                  <c:v>49.626480000000001</c:v>
                </c:pt>
                <c:pt idx="18932">
                  <c:v>49.629100000000001</c:v>
                </c:pt>
                <c:pt idx="18933">
                  <c:v>49.631720000000001</c:v>
                </c:pt>
                <c:pt idx="18934">
                  <c:v>49.634349999999998</c:v>
                </c:pt>
                <c:pt idx="18935">
                  <c:v>49.636969999999998</c:v>
                </c:pt>
                <c:pt idx="18936">
                  <c:v>49.639589999999998</c:v>
                </c:pt>
                <c:pt idx="18937">
                  <c:v>49.642209999999999</c:v>
                </c:pt>
                <c:pt idx="18938">
                  <c:v>49.644829999999999</c:v>
                </c:pt>
                <c:pt idx="18939">
                  <c:v>49.647449999999999</c:v>
                </c:pt>
                <c:pt idx="18940">
                  <c:v>49.650069999999999</c:v>
                </c:pt>
                <c:pt idx="18941">
                  <c:v>49.65269</c:v>
                </c:pt>
                <c:pt idx="18942">
                  <c:v>49.655320000000003</c:v>
                </c:pt>
                <c:pt idx="18943">
                  <c:v>49.657940000000004</c:v>
                </c:pt>
                <c:pt idx="18944">
                  <c:v>49.660559999999997</c:v>
                </c:pt>
                <c:pt idx="18945">
                  <c:v>49.663179999999997</c:v>
                </c:pt>
                <c:pt idx="18946">
                  <c:v>49.665799999999997</c:v>
                </c:pt>
                <c:pt idx="18947">
                  <c:v>49.668419999999998</c:v>
                </c:pt>
                <c:pt idx="18948">
                  <c:v>49.671039999999998</c:v>
                </c:pt>
                <c:pt idx="18949">
                  <c:v>49.673670000000001</c:v>
                </c:pt>
                <c:pt idx="18950">
                  <c:v>49.676290000000002</c:v>
                </c:pt>
                <c:pt idx="18951">
                  <c:v>49.678910000000002</c:v>
                </c:pt>
                <c:pt idx="18952">
                  <c:v>49.681530000000002</c:v>
                </c:pt>
                <c:pt idx="18953">
                  <c:v>49.684150000000002</c:v>
                </c:pt>
                <c:pt idx="18954">
                  <c:v>49.686779999999999</c:v>
                </c:pt>
                <c:pt idx="18955">
                  <c:v>49.689399999999999</c:v>
                </c:pt>
                <c:pt idx="18956">
                  <c:v>49.692019999999999</c:v>
                </c:pt>
                <c:pt idx="18957">
                  <c:v>49.69464</c:v>
                </c:pt>
                <c:pt idx="18958">
                  <c:v>49.69726</c:v>
                </c:pt>
                <c:pt idx="18959">
                  <c:v>49.69988</c:v>
                </c:pt>
                <c:pt idx="18960">
                  <c:v>49.702500000000001</c:v>
                </c:pt>
                <c:pt idx="18961">
                  <c:v>49.705120000000001</c:v>
                </c:pt>
                <c:pt idx="18962">
                  <c:v>49.707740000000001</c:v>
                </c:pt>
                <c:pt idx="18963">
                  <c:v>49.710369999999998</c:v>
                </c:pt>
                <c:pt idx="18964">
                  <c:v>49.712989999999998</c:v>
                </c:pt>
                <c:pt idx="18965">
                  <c:v>49.715609999999998</c:v>
                </c:pt>
                <c:pt idx="18966">
                  <c:v>49.718229999999998</c:v>
                </c:pt>
                <c:pt idx="18967">
                  <c:v>49.720849999999999</c:v>
                </c:pt>
                <c:pt idx="18968">
                  <c:v>49.723469999999999</c:v>
                </c:pt>
                <c:pt idx="18969">
                  <c:v>49.726089999999999</c:v>
                </c:pt>
                <c:pt idx="18970">
                  <c:v>49.728720000000003</c:v>
                </c:pt>
                <c:pt idx="18971">
                  <c:v>49.731340000000003</c:v>
                </c:pt>
                <c:pt idx="18972">
                  <c:v>49.733960000000003</c:v>
                </c:pt>
                <c:pt idx="18973">
                  <c:v>49.736579999999996</c:v>
                </c:pt>
                <c:pt idx="18974">
                  <c:v>49.739199999999997</c:v>
                </c:pt>
                <c:pt idx="18975">
                  <c:v>49.74183</c:v>
                </c:pt>
                <c:pt idx="18976">
                  <c:v>49.744450000000001</c:v>
                </c:pt>
                <c:pt idx="18977">
                  <c:v>49.747070000000001</c:v>
                </c:pt>
                <c:pt idx="18978">
                  <c:v>49.749690000000001</c:v>
                </c:pt>
                <c:pt idx="18979">
                  <c:v>49.752310000000001</c:v>
                </c:pt>
                <c:pt idx="18980">
                  <c:v>49.754930000000002</c:v>
                </c:pt>
                <c:pt idx="18981">
                  <c:v>49.757550000000002</c:v>
                </c:pt>
                <c:pt idx="18982">
                  <c:v>49.760170000000002</c:v>
                </c:pt>
                <c:pt idx="18983">
                  <c:v>49.762790000000003</c:v>
                </c:pt>
                <c:pt idx="18984">
                  <c:v>49.765419999999999</c:v>
                </c:pt>
                <c:pt idx="18985">
                  <c:v>49.768039999999999</c:v>
                </c:pt>
                <c:pt idx="18986">
                  <c:v>49.770659999999999</c:v>
                </c:pt>
                <c:pt idx="18987">
                  <c:v>49.77328</c:v>
                </c:pt>
                <c:pt idx="18988">
                  <c:v>49.7759</c:v>
                </c:pt>
                <c:pt idx="18989">
                  <c:v>49.77852</c:v>
                </c:pt>
                <c:pt idx="18990">
                  <c:v>49.781149999999997</c:v>
                </c:pt>
                <c:pt idx="18991">
                  <c:v>49.783769999999997</c:v>
                </c:pt>
                <c:pt idx="18992">
                  <c:v>49.786389999999997</c:v>
                </c:pt>
                <c:pt idx="18993">
                  <c:v>49.789009999999998</c:v>
                </c:pt>
                <c:pt idx="18994">
                  <c:v>49.791629999999998</c:v>
                </c:pt>
                <c:pt idx="18995">
                  <c:v>49.794249999999998</c:v>
                </c:pt>
                <c:pt idx="18996">
                  <c:v>49.796880000000002</c:v>
                </c:pt>
                <c:pt idx="18997">
                  <c:v>49.799500000000002</c:v>
                </c:pt>
                <c:pt idx="18998">
                  <c:v>49.802120000000002</c:v>
                </c:pt>
                <c:pt idx="18999">
                  <c:v>49.804740000000002</c:v>
                </c:pt>
                <c:pt idx="19000">
                  <c:v>49.807360000000003</c:v>
                </c:pt>
                <c:pt idx="19001">
                  <c:v>49.809980000000003</c:v>
                </c:pt>
                <c:pt idx="19002">
                  <c:v>49.812600000000003</c:v>
                </c:pt>
                <c:pt idx="19003">
                  <c:v>49.815219999999997</c:v>
                </c:pt>
                <c:pt idx="19004">
                  <c:v>49.817839999999997</c:v>
                </c:pt>
                <c:pt idx="19005">
                  <c:v>49.82047</c:v>
                </c:pt>
                <c:pt idx="19006">
                  <c:v>49.823090000000001</c:v>
                </c:pt>
                <c:pt idx="19007">
                  <c:v>49.825710000000001</c:v>
                </c:pt>
                <c:pt idx="19008">
                  <c:v>49.828330000000001</c:v>
                </c:pt>
                <c:pt idx="19009">
                  <c:v>49.830950000000001</c:v>
                </c:pt>
                <c:pt idx="19010">
                  <c:v>49.833570000000002</c:v>
                </c:pt>
                <c:pt idx="19011">
                  <c:v>49.836199999999998</c:v>
                </c:pt>
                <c:pt idx="19012">
                  <c:v>49.838819999999998</c:v>
                </c:pt>
                <c:pt idx="19013">
                  <c:v>49.841439999999999</c:v>
                </c:pt>
                <c:pt idx="19014">
                  <c:v>49.844059999999999</c:v>
                </c:pt>
                <c:pt idx="19015">
                  <c:v>49.846679999999999</c:v>
                </c:pt>
                <c:pt idx="19016">
                  <c:v>49.849299999999999</c:v>
                </c:pt>
                <c:pt idx="19017">
                  <c:v>49.85192</c:v>
                </c:pt>
                <c:pt idx="19018">
                  <c:v>49.854550000000003</c:v>
                </c:pt>
                <c:pt idx="19019">
                  <c:v>49.857170000000004</c:v>
                </c:pt>
                <c:pt idx="19020">
                  <c:v>49.859789999999997</c:v>
                </c:pt>
                <c:pt idx="19021">
                  <c:v>49.862409999999997</c:v>
                </c:pt>
                <c:pt idx="19022">
                  <c:v>49.865029999999997</c:v>
                </c:pt>
                <c:pt idx="19023">
                  <c:v>49.867649999999998</c:v>
                </c:pt>
                <c:pt idx="19024">
                  <c:v>49.870269999999998</c:v>
                </c:pt>
                <c:pt idx="19025">
                  <c:v>49.872889999999998</c:v>
                </c:pt>
                <c:pt idx="19026">
                  <c:v>49.875520000000002</c:v>
                </c:pt>
                <c:pt idx="19027">
                  <c:v>49.878140000000002</c:v>
                </c:pt>
                <c:pt idx="19028">
                  <c:v>49.880760000000002</c:v>
                </c:pt>
                <c:pt idx="19029">
                  <c:v>49.883380000000002</c:v>
                </c:pt>
                <c:pt idx="19030">
                  <c:v>49.886000000000003</c:v>
                </c:pt>
                <c:pt idx="19031">
                  <c:v>49.888629999999999</c:v>
                </c:pt>
                <c:pt idx="19032">
                  <c:v>49.891249999999999</c:v>
                </c:pt>
                <c:pt idx="19033">
                  <c:v>49.89387</c:v>
                </c:pt>
                <c:pt idx="19034">
                  <c:v>49.89649</c:v>
                </c:pt>
                <c:pt idx="19035">
                  <c:v>49.89911</c:v>
                </c:pt>
                <c:pt idx="19036">
                  <c:v>49.901730000000001</c:v>
                </c:pt>
                <c:pt idx="19037">
                  <c:v>49.904350000000001</c:v>
                </c:pt>
                <c:pt idx="19038">
                  <c:v>49.906970000000001</c:v>
                </c:pt>
                <c:pt idx="19039">
                  <c:v>49.909599999999998</c:v>
                </c:pt>
                <c:pt idx="19040">
                  <c:v>49.912219999999998</c:v>
                </c:pt>
                <c:pt idx="19041">
                  <c:v>49.914839999999998</c:v>
                </c:pt>
                <c:pt idx="19042">
                  <c:v>49.917459999999998</c:v>
                </c:pt>
                <c:pt idx="19043">
                  <c:v>49.920079999999999</c:v>
                </c:pt>
                <c:pt idx="19044">
                  <c:v>49.922699999999999</c:v>
                </c:pt>
                <c:pt idx="19045">
                  <c:v>49.925319999999999</c:v>
                </c:pt>
                <c:pt idx="19046">
                  <c:v>49.92794</c:v>
                </c:pt>
                <c:pt idx="19047">
                  <c:v>49.930570000000003</c:v>
                </c:pt>
                <c:pt idx="19048">
                  <c:v>49.933190000000003</c:v>
                </c:pt>
                <c:pt idx="19049">
                  <c:v>49.935809999999996</c:v>
                </c:pt>
                <c:pt idx="19050">
                  <c:v>49.938429999999997</c:v>
                </c:pt>
                <c:pt idx="19051">
                  <c:v>49.941049999999997</c:v>
                </c:pt>
                <c:pt idx="19052">
                  <c:v>49.943680000000001</c:v>
                </c:pt>
                <c:pt idx="19053">
                  <c:v>49.946300000000001</c:v>
                </c:pt>
                <c:pt idx="19054">
                  <c:v>49.948920000000001</c:v>
                </c:pt>
                <c:pt idx="19055">
                  <c:v>49.951540000000001</c:v>
                </c:pt>
                <c:pt idx="19056">
                  <c:v>49.954160000000002</c:v>
                </c:pt>
                <c:pt idx="19057">
                  <c:v>49.956780000000002</c:v>
                </c:pt>
                <c:pt idx="19058">
                  <c:v>49.959400000000002</c:v>
                </c:pt>
                <c:pt idx="19059">
                  <c:v>49.962020000000003</c:v>
                </c:pt>
                <c:pt idx="19060">
                  <c:v>49.964649999999999</c:v>
                </c:pt>
                <c:pt idx="19061">
                  <c:v>49.967269999999999</c:v>
                </c:pt>
                <c:pt idx="19062">
                  <c:v>49.969889999999999</c:v>
                </c:pt>
                <c:pt idx="19063">
                  <c:v>49.97251</c:v>
                </c:pt>
                <c:pt idx="19064">
                  <c:v>49.97513</c:v>
                </c:pt>
                <c:pt idx="19065">
                  <c:v>49.97775</c:v>
                </c:pt>
                <c:pt idx="19066">
                  <c:v>49.980370000000001</c:v>
                </c:pt>
                <c:pt idx="19067">
                  <c:v>49.982999999999997</c:v>
                </c:pt>
                <c:pt idx="19068">
                  <c:v>49.985619999999997</c:v>
                </c:pt>
                <c:pt idx="19069">
                  <c:v>49.988239999999998</c:v>
                </c:pt>
                <c:pt idx="19070">
                  <c:v>49.990859999999998</c:v>
                </c:pt>
                <c:pt idx="19071">
                  <c:v>49.993479999999998</c:v>
                </c:pt>
                <c:pt idx="19072">
                  <c:v>49.996110000000002</c:v>
                </c:pt>
                <c:pt idx="19073">
                  <c:v>49.998730000000002</c:v>
                </c:pt>
                <c:pt idx="19074">
                  <c:v>50.001350000000002</c:v>
                </c:pt>
                <c:pt idx="19075">
                  <c:v>50.003970000000002</c:v>
                </c:pt>
                <c:pt idx="19076">
                  <c:v>50.006590000000003</c:v>
                </c:pt>
                <c:pt idx="19077">
                  <c:v>50.009210000000003</c:v>
                </c:pt>
                <c:pt idx="19078">
                  <c:v>50.011830000000003</c:v>
                </c:pt>
              </c:numCache>
            </c:numRef>
          </c:xVal>
          <c:yVal>
            <c:numRef>
              <c:f>Feuil4!$G$4:$G$19082</c:f>
              <c:numCache>
                <c:formatCode>General</c:formatCode>
                <c:ptCount val="19079"/>
                <c:pt idx="0">
                  <c:v>3.1755020270270276</c:v>
                </c:pt>
                <c:pt idx="1">
                  <c:v>3.1649442567567574</c:v>
                </c:pt>
                <c:pt idx="2">
                  <c:v>3.1547164189189196</c:v>
                </c:pt>
                <c:pt idx="3">
                  <c:v>3.1453340540540546</c:v>
                </c:pt>
                <c:pt idx="4">
                  <c:v>3.1357764189189195</c:v>
                </c:pt>
                <c:pt idx="5">
                  <c:v>3.1268992567567566</c:v>
                </c:pt>
                <c:pt idx="6">
                  <c:v>3.1213729054054058</c:v>
                </c:pt>
                <c:pt idx="7">
                  <c:v>3.1163517567567567</c:v>
                </c:pt>
                <c:pt idx="8">
                  <c:v>3.1124957432432434</c:v>
                </c:pt>
                <c:pt idx="9">
                  <c:v>3.1093097972972976</c:v>
                </c:pt>
                <c:pt idx="10">
                  <c:v>3.1076395270270276</c:v>
                </c:pt>
                <c:pt idx="11">
                  <c:v>3.1058043243243247</c:v>
                </c:pt>
                <c:pt idx="12">
                  <c:v>3.1009481081081085</c:v>
                </c:pt>
                <c:pt idx="13">
                  <c:v>3.0970920945945948</c:v>
                </c:pt>
                <c:pt idx="14">
                  <c:v>3.0967518243243246</c:v>
                </c:pt>
                <c:pt idx="15">
                  <c:v>3.0964115540540535</c:v>
                </c:pt>
                <c:pt idx="16">
                  <c:v>3.097246689189189</c:v>
                </c:pt>
                <c:pt idx="17">
                  <c:v>3.0982570945945942</c:v>
                </c:pt>
                <c:pt idx="18">
                  <c:v>3.0992571621621621</c:v>
                </c:pt>
                <c:pt idx="19">
                  <c:v>3.1009274324324321</c:v>
                </c:pt>
                <c:pt idx="20">
                  <c:v>3.1025977027027025</c:v>
                </c:pt>
                <c:pt idx="21">
                  <c:v>3.1044433108108112</c:v>
                </c:pt>
                <c:pt idx="22">
                  <c:v>3.1067940540540544</c:v>
                </c:pt>
                <c:pt idx="23">
                  <c:v>3.1093097972972981</c:v>
                </c:pt>
                <c:pt idx="24">
                  <c:v>3.1106502027027032</c:v>
                </c:pt>
                <c:pt idx="25">
                  <c:v>3.1118153378378386</c:v>
                </c:pt>
                <c:pt idx="26">
                  <c:v>3.112650472972974</c:v>
                </c:pt>
                <c:pt idx="27">
                  <c:v>3.1171767567567579</c:v>
                </c:pt>
                <c:pt idx="28">
                  <c:v>3.1222081756756763</c:v>
                </c:pt>
                <c:pt idx="29">
                  <c:v>3.1267343918918922</c:v>
                </c:pt>
                <c:pt idx="30">
                  <c:v>3.1312606081081085</c:v>
                </c:pt>
                <c:pt idx="31">
                  <c:v>3.1364569594594598</c:v>
                </c:pt>
                <c:pt idx="32">
                  <c:v>3.1411481756756761</c:v>
                </c:pt>
                <c:pt idx="33">
                  <c:v>3.1431587162162162</c:v>
                </c:pt>
                <c:pt idx="34">
                  <c:v>3.1450042567567573</c:v>
                </c:pt>
                <c:pt idx="35">
                  <c:v>3.1496954729729736</c:v>
                </c:pt>
                <c:pt idx="36">
                  <c:v>3.1545516216216223</c:v>
                </c:pt>
                <c:pt idx="37">
                  <c:v>3.1600882432432442</c:v>
                </c:pt>
                <c:pt idx="38">
                  <c:v>3.1652846621621635</c:v>
                </c:pt>
                <c:pt idx="39">
                  <c:v>3.1698108783783794</c:v>
                </c:pt>
                <c:pt idx="40">
                  <c:v>3.1741618243243255</c:v>
                </c:pt>
                <c:pt idx="41">
                  <c:v>3.178863310810812</c:v>
                </c:pt>
                <c:pt idx="42">
                  <c:v>3.1837194594594607</c:v>
                </c:pt>
                <c:pt idx="43">
                  <c:v>3.1870703378378393</c:v>
                </c:pt>
                <c:pt idx="44">
                  <c:v>3.190421216216218</c:v>
                </c:pt>
                <c:pt idx="45">
                  <c:v>3.1919264864864885</c:v>
                </c:pt>
                <c:pt idx="46">
                  <c:v>3.193431824324326</c:v>
                </c:pt>
                <c:pt idx="47">
                  <c:v>3.193596824324326</c:v>
                </c:pt>
                <c:pt idx="48">
                  <c:v>3.1937617567567584</c:v>
                </c:pt>
                <c:pt idx="49">
                  <c:v>3.1994530405405421</c:v>
                </c:pt>
                <c:pt idx="50">
                  <c:v>3.2049793243243259</c:v>
                </c:pt>
                <c:pt idx="51">
                  <c:v>3.2068248648648661</c:v>
                </c:pt>
                <c:pt idx="52">
                  <c:v>3.2086704729729743</c:v>
                </c:pt>
                <c:pt idx="53">
                  <c:v>3.2101758108108114</c:v>
                </c:pt>
                <c:pt idx="54">
                  <c:v>3.2116811486486498</c:v>
                </c:pt>
                <c:pt idx="55">
                  <c:v>3.2141968918918922</c:v>
                </c:pt>
                <c:pt idx="56">
                  <c:v>3.216547702702703</c:v>
                </c:pt>
                <c:pt idx="57">
                  <c:v>3.2194036486486493</c:v>
                </c:pt>
                <c:pt idx="58">
                  <c:v>3.2219193243243249</c:v>
                </c:pt>
                <c:pt idx="59">
                  <c:v>3.2224245270270275</c:v>
                </c:pt>
                <c:pt idx="60">
                  <c:v>3.2230947297297301</c:v>
                </c:pt>
                <c:pt idx="61">
                  <c:v>3.2256001351351347</c:v>
                </c:pt>
                <c:pt idx="62">
                  <c:v>3.2282808108108103</c:v>
                </c:pt>
                <c:pt idx="63">
                  <c:v>3.2313017567567566</c:v>
                </c:pt>
                <c:pt idx="64">
                  <c:v>3.2341473648648646</c:v>
                </c:pt>
                <c:pt idx="65">
                  <c:v>3.2348175675675677</c:v>
                </c:pt>
                <c:pt idx="66">
                  <c:v>3.2351475000000001</c:v>
                </c:pt>
                <c:pt idx="67">
                  <c:v>3.2361475675675675</c:v>
                </c:pt>
                <c:pt idx="68">
                  <c:v>3.2371579729729731</c:v>
                </c:pt>
                <c:pt idx="69">
                  <c:v>3.2381683783783783</c:v>
                </c:pt>
                <c:pt idx="70">
                  <c:v>3.239343783783784</c:v>
                </c:pt>
                <c:pt idx="71">
                  <c:v>3.240178918918919</c:v>
                </c:pt>
                <c:pt idx="72">
                  <c:v>3.2415192567567566</c:v>
                </c:pt>
                <c:pt idx="73">
                  <c:v>3.2420244594594592</c:v>
                </c:pt>
                <c:pt idx="74">
                  <c:v>3.2426945945945946</c:v>
                </c:pt>
                <c:pt idx="75">
                  <c:v>3.2431997972972977</c:v>
                </c:pt>
                <c:pt idx="76">
                  <c:v>3.2440452027027029</c:v>
                </c:pt>
                <c:pt idx="77">
                  <c:v>3.2447153378378379</c:v>
                </c:pt>
                <c:pt idx="78">
                  <c:v>3.2452102027027037</c:v>
                </c:pt>
                <c:pt idx="79">
                  <c:v>3.2460556081081089</c:v>
                </c:pt>
                <c:pt idx="80">
                  <c:v>3.2450452027027032</c:v>
                </c:pt>
                <c:pt idx="81">
                  <c:v>3.244034797297298</c:v>
                </c:pt>
                <c:pt idx="82">
                  <c:v>3.2435295945945954</c:v>
                </c:pt>
                <c:pt idx="83">
                  <c:v>3.2423645270270276</c:v>
                </c:pt>
                <c:pt idx="84">
                  <c:v>3.2410241891891904</c:v>
                </c:pt>
                <c:pt idx="85">
                  <c:v>3.2400137837837852</c:v>
                </c:pt>
                <c:pt idx="86">
                  <c:v>3.2358278378378387</c:v>
                </c:pt>
                <c:pt idx="87">
                  <c:v>3.2318068243243254</c:v>
                </c:pt>
                <c:pt idx="88">
                  <c:v>3.2267856756756772</c:v>
                </c:pt>
                <c:pt idx="89">
                  <c:v>3.2217541891891912</c:v>
                </c:pt>
                <c:pt idx="90">
                  <c:v>3.2158875675675698</c:v>
                </c:pt>
                <c:pt idx="91">
                  <c:v>3.2105261486486509</c:v>
                </c:pt>
                <c:pt idx="92">
                  <c:v>3.204154391891894</c:v>
                </c:pt>
                <c:pt idx="93">
                  <c:v>3.1977825675675691</c:v>
                </c:pt>
                <c:pt idx="94">
                  <c:v>3.1925862162162177</c:v>
                </c:pt>
                <c:pt idx="95">
                  <c:v>3.1875547972972988</c:v>
                </c:pt>
                <c:pt idx="96">
                  <c:v>3.1855443243243258</c:v>
                </c:pt>
                <c:pt idx="97">
                  <c:v>3.1828636486486501</c:v>
                </c:pt>
                <c:pt idx="98">
                  <c:v>3.1800179729729741</c:v>
                </c:pt>
                <c:pt idx="99">
                  <c:v>3.1775125675675686</c:v>
                </c:pt>
                <c:pt idx="100">
                  <c:v>3.1751618243243254</c:v>
                </c:pt>
                <c:pt idx="101">
                  <c:v>3.1724811486486497</c:v>
                </c:pt>
                <c:pt idx="102">
                  <c:v>3.1721408783783791</c:v>
                </c:pt>
                <c:pt idx="103">
                  <c:v>3.1719758783783791</c:v>
                </c:pt>
                <c:pt idx="104">
                  <c:v>3.1736564864864873</c:v>
                </c:pt>
                <c:pt idx="105">
                  <c:v>3.1756670270270275</c:v>
                </c:pt>
                <c:pt idx="106">
                  <c:v>3.1796880405405412</c:v>
                </c:pt>
                <c:pt idx="107">
                  <c:v>3.1835440540540545</c:v>
                </c:pt>
                <c:pt idx="108">
                  <c:v>3.1887404729729738</c:v>
                </c:pt>
                <c:pt idx="109">
                  <c:v>3.1942668243243246</c:v>
                </c:pt>
                <c:pt idx="110">
                  <c:v>3.1984528378378383</c:v>
                </c:pt>
                <c:pt idx="111">
                  <c:v>3.2024739189189191</c:v>
                </c:pt>
                <c:pt idx="112">
                  <c:v>3.2068248648648656</c:v>
                </c:pt>
                <c:pt idx="113">
                  <c:v>3.2110108783783788</c:v>
                </c:pt>
                <c:pt idx="114">
                  <c:v>3.2155370945945947</c:v>
                </c:pt>
                <c:pt idx="115">
                  <c:v>3.2197334459459466</c:v>
                </c:pt>
                <c:pt idx="116">
                  <c:v>3.2242493918918926</c:v>
                </c:pt>
                <c:pt idx="117">
                  <c:v>3.2286106756756756</c:v>
                </c:pt>
                <c:pt idx="118">
                  <c:v>3.233642094594595</c:v>
                </c:pt>
                <c:pt idx="119">
                  <c:v>3.2386735810810818</c:v>
                </c:pt>
                <c:pt idx="120">
                  <c:v>3.2430245270270275</c:v>
                </c:pt>
                <c:pt idx="121">
                  <c:v>3.2472105405405411</c:v>
                </c:pt>
                <c:pt idx="122">
                  <c:v>3.2495613513513524</c:v>
                </c:pt>
                <c:pt idx="123">
                  <c:v>3.2512316216216224</c:v>
                </c:pt>
                <c:pt idx="124">
                  <c:v>3.2525719594594604</c:v>
                </c:pt>
                <c:pt idx="125">
                  <c:v>3.2539123648648656</c:v>
                </c:pt>
                <c:pt idx="126">
                  <c:v>3.2560981756756764</c:v>
                </c:pt>
                <c:pt idx="127">
                  <c:v>3.258108716216217</c:v>
                </c:pt>
                <c:pt idx="128">
                  <c:v>3.2587789189189196</c:v>
                </c:pt>
                <c:pt idx="129">
                  <c:v>3.2594491216216221</c:v>
                </c:pt>
                <c:pt idx="130">
                  <c:v>3.2599543243243247</c:v>
                </c:pt>
                <c:pt idx="131">
                  <c:v>3.2589439189189191</c:v>
                </c:pt>
                <c:pt idx="132">
                  <c:v>3.2570983783783785</c:v>
                </c:pt>
                <c:pt idx="133">
                  <c:v>3.2535722297297296</c:v>
                </c:pt>
                <c:pt idx="134">
                  <c:v>3.2502213513513518</c:v>
                </c:pt>
                <c:pt idx="135">
                  <c:v>3.2467055405405412</c:v>
                </c:pt>
                <c:pt idx="136">
                  <c:v>3.2428494594594599</c:v>
                </c:pt>
                <c:pt idx="137">
                  <c:v>3.2390036486486489</c:v>
                </c:pt>
                <c:pt idx="138">
                  <c:v>3.2354878378378382</c:v>
                </c:pt>
                <c:pt idx="139">
                  <c:v>3.2328071621621621</c:v>
                </c:pt>
                <c:pt idx="140">
                  <c:v>3.2297965540540541</c:v>
                </c:pt>
                <c:pt idx="141">
                  <c:v>3.2251053378378383</c:v>
                </c:pt>
                <c:pt idx="142">
                  <c:v>3.2202388513513518</c:v>
                </c:pt>
                <c:pt idx="143">
                  <c:v>3.2140422972972975</c:v>
                </c:pt>
                <c:pt idx="144">
                  <c:v>3.2080107432432436</c:v>
                </c:pt>
                <c:pt idx="145">
                  <c:v>3.2014739864864867</c:v>
                </c:pt>
                <c:pt idx="146">
                  <c:v>3.1949372297297303</c:v>
                </c:pt>
                <c:pt idx="147">
                  <c:v>3.1904110135135135</c:v>
                </c:pt>
                <c:pt idx="148">
                  <c:v>3.1863899324324327</c:v>
                </c:pt>
                <c:pt idx="149">
                  <c:v>3.1830391216216221</c:v>
                </c:pt>
                <c:pt idx="150">
                  <c:v>3.1800182432432438</c:v>
                </c:pt>
                <c:pt idx="151">
                  <c:v>3.1758322972972981</c:v>
                </c:pt>
                <c:pt idx="152">
                  <c:v>3.1721411486486493</c:v>
                </c:pt>
                <c:pt idx="153">
                  <c:v>3.1664498648648651</c:v>
                </c:pt>
                <c:pt idx="154">
                  <c:v>3.1614183783783787</c:v>
                </c:pt>
                <c:pt idx="155">
                  <c:v>3.1557167567567572</c:v>
                </c:pt>
                <c:pt idx="156">
                  <c:v>3.1500151351351358</c:v>
                </c:pt>
                <c:pt idx="157">
                  <c:v>3.1458291216216225</c:v>
                </c:pt>
                <c:pt idx="158">
                  <c:v>3.1409729054054063</c:v>
                </c:pt>
                <c:pt idx="159">
                  <c:v>3.1372817567567575</c:v>
                </c:pt>
                <c:pt idx="160">
                  <c:v>3.1336009459459468</c:v>
                </c:pt>
                <c:pt idx="161">
                  <c:v>3.1297449324324331</c:v>
                </c:pt>
                <c:pt idx="162">
                  <c:v>3.1263940540540549</c:v>
                </c:pt>
                <c:pt idx="163">
                  <c:v>3.1223730405405417</c:v>
                </c:pt>
                <c:pt idx="164">
                  <c:v>3.1185272972972982</c:v>
                </c:pt>
                <c:pt idx="165">
                  <c:v>3.1153414189189199</c:v>
                </c:pt>
                <c:pt idx="166">
                  <c:v>3.1121658108108119</c:v>
                </c:pt>
                <c:pt idx="167">
                  <c:v>3.1101553378378393</c:v>
                </c:pt>
                <c:pt idx="168">
                  <c:v>3.1078148648648658</c:v>
                </c:pt>
                <c:pt idx="169">
                  <c:v>3.1089902027027039</c:v>
                </c:pt>
                <c:pt idx="170">
                  <c:v>3.1094954054054065</c:v>
                </c:pt>
                <c:pt idx="171">
                  <c:v>3.1111656756756765</c:v>
                </c:pt>
                <c:pt idx="172">
                  <c:v>3.1126709459459465</c:v>
                </c:pt>
                <c:pt idx="173">
                  <c:v>3.1145164864864867</c:v>
                </c:pt>
                <c:pt idx="174">
                  <c:v>3.1170218918918922</c:v>
                </c:pt>
                <c:pt idx="175">
                  <c:v>3.1203727702702708</c:v>
                </c:pt>
                <c:pt idx="176">
                  <c:v>3.1235586486486495</c:v>
                </c:pt>
                <c:pt idx="177">
                  <c:v>3.1279095945945947</c:v>
                </c:pt>
                <c:pt idx="178">
                  <c:v>3.1317554054054058</c:v>
                </c:pt>
                <c:pt idx="179">
                  <c:v>3.1359517567567572</c:v>
                </c:pt>
                <c:pt idx="180">
                  <c:v>3.1396325675675678</c:v>
                </c:pt>
                <c:pt idx="181">
                  <c:v>3.1438185810810815</c:v>
                </c:pt>
                <c:pt idx="182">
                  <c:v>3.1478395945945952</c:v>
                </c:pt>
                <c:pt idx="183">
                  <c:v>3.152200878378379</c:v>
                </c:pt>
                <c:pt idx="184">
                  <c:v>3.1563971621621629</c:v>
                </c:pt>
                <c:pt idx="185">
                  <c:v>3.1590779054054061</c:v>
                </c:pt>
                <c:pt idx="186">
                  <c:v>3.1617585810810818</c:v>
                </c:pt>
                <c:pt idx="187">
                  <c:v>3.1636040540540549</c:v>
                </c:pt>
                <c:pt idx="188">
                  <c:v>3.1666146621621625</c:v>
                </c:pt>
                <c:pt idx="189">
                  <c:v>3.1692953378378386</c:v>
                </c:pt>
                <c:pt idx="190">
                  <c:v>3.1736462837837842</c:v>
                </c:pt>
                <c:pt idx="191">
                  <c:v>3.1775023648648655</c:v>
                </c:pt>
                <c:pt idx="192">
                  <c:v>3.1815233783783787</c:v>
                </c:pt>
                <c:pt idx="193">
                  <c:v>3.1842040540540544</c:v>
                </c:pt>
                <c:pt idx="194">
                  <c:v>3.1868847972972971</c:v>
                </c:pt>
                <c:pt idx="195">
                  <c:v>3.1900707432432434</c:v>
                </c:pt>
                <c:pt idx="196">
                  <c:v>3.1954321621621622</c:v>
                </c:pt>
                <c:pt idx="197">
                  <c:v>3.2009585135135139</c:v>
                </c:pt>
                <c:pt idx="198">
                  <c:v>3.207165337837838</c:v>
                </c:pt>
                <c:pt idx="199">
                  <c:v>3.2125266891891893</c:v>
                </c:pt>
                <c:pt idx="200">
                  <c:v>3.2183829729729729</c:v>
                </c:pt>
                <c:pt idx="201">
                  <c:v>3.2245794594594588</c:v>
                </c:pt>
                <c:pt idx="202">
                  <c:v>3.2316214189189183</c:v>
                </c:pt>
                <c:pt idx="203">
                  <c:v>3.2388180405405405</c:v>
                </c:pt>
                <c:pt idx="204">
                  <c:v>3.2460249324324324</c:v>
                </c:pt>
                <c:pt idx="205">
                  <c:v>3.2530565540540541</c:v>
                </c:pt>
                <c:pt idx="206">
                  <c:v>3.2572425675675682</c:v>
                </c:pt>
                <c:pt idx="207">
                  <c:v>3.2619337837837845</c:v>
                </c:pt>
                <c:pt idx="208">
                  <c:v>3.2657898648648653</c:v>
                </c:pt>
                <c:pt idx="209">
                  <c:v>3.2706460810810811</c:v>
                </c:pt>
                <c:pt idx="210">
                  <c:v>3.2753372972972974</c:v>
                </c:pt>
                <c:pt idx="211">
                  <c:v>3.2815441216216219</c:v>
                </c:pt>
                <c:pt idx="212">
                  <c:v>3.2855651351351352</c:v>
                </c:pt>
                <c:pt idx="213">
                  <c:v>3.2884108108108108</c:v>
                </c:pt>
                <c:pt idx="214">
                  <c:v>3.2904213513513509</c:v>
                </c:pt>
                <c:pt idx="215">
                  <c:v>3.2944423648648646</c:v>
                </c:pt>
                <c:pt idx="216">
                  <c:v>3.2979581756756753</c:v>
                </c:pt>
                <c:pt idx="217">
                  <c:v>3.3021544594594592</c:v>
                </c:pt>
                <c:pt idx="218">
                  <c:v>3.305505337837837</c:v>
                </c:pt>
                <c:pt idx="219">
                  <c:v>3.3090211486486476</c:v>
                </c:pt>
                <c:pt idx="220">
                  <c:v>3.3113615540540531</c:v>
                </c:pt>
                <c:pt idx="221">
                  <c:v>3.3142072297297287</c:v>
                </c:pt>
                <c:pt idx="222">
                  <c:v>3.3180632432432424</c:v>
                </c:pt>
                <c:pt idx="223">
                  <c:v>3.3224244594594583</c:v>
                </c:pt>
                <c:pt idx="224">
                  <c:v>3.3276208783783767</c:v>
                </c:pt>
                <c:pt idx="225">
                  <c:v>3.3331574999999987</c:v>
                </c:pt>
                <c:pt idx="226">
                  <c:v>3.3383539189189175</c:v>
                </c:pt>
                <c:pt idx="227">
                  <c:v>3.3413748648648638</c:v>
                </c:pt>
                <c:pt idx="228">
                  <c:v>3.3445607432432425</c:v>
                </c:pt>
                <c:pt idx="229">
                  <c:v>3.3485818243243233</c:v>
                </c:pt>
                <c:pt idx="230">
                  <c:v>3.3532730405405395</c:v>
                </c:pt>
                <c:pt idx="231">
                  <c:v>3.3566238513513507</c:v>
                </c:pt>
                <c:pt idx="232">
                  <c:v>3.3598097297297289</c:v>
                </c:pt>
                <c:pt idx="233">
                  <c:v>3.3606551351351341</c:v>
                </c:pt>
                <c:pt idx="234">
                  <c:v>3.3616655405405393</c:v>
                </c:pt>
                <c:pt idx="235">
                  <c:v>3.3621604054054046</c:v>
                </c:pt>
                <c:pt idx="236">
                  <c:v>3.3635007432432427</c:v>
                </c:pt>
                <c:pt idx="237">
                  <c:v>3.3641708783783781</c:v>
                </c:pt>
                <c:pt idx="238">
                  <c:v>3.3646760810810807</c:v>
                </c:pt>
                <c:pt idx="239">
                  <c:v>3.3641708108108106</c:v>
                </c:pt>
                <c:pt idx="240">
                  <c:v>3.3646760135135128</c:v>
                </c:pt>
                <c:pt idx="241">
                  <c:v>3.3638306081081071</c:v>
                </c:pt>
                <c:pt idx="242">
                  <c:v>3.3640058783783777</c:v>
                </c:pt>
                <c:pt idx="243">
                  <c:v>3.3643461486486483</c:v>
                </c:pt>
                <c:pt idx="244">
                  <c:v>3.3656864864864859</c:v>
                </c:pt>
                <c:pt idx="245">
                  <c:v>3.3668618243243245</c:v>
                </c:pt>
                <c:pt idx="246">
                  <c:v>3.3682124324324327</c:v>
                </c:pt>
                <c:pt idx="247">
                  <c:v>3.3690475675675677</c:v>
                </c:pt>
                <c:pt idx="248">
                  <c:v>3.3688826351351353</c:v>
                </c:pt>
                <c:pt idx="249">
                  <c:v>3.3697177702702708</c:v>
                </c:pt>
                <c:pt idx="250">
                  <c:v>3.3720685135135136</c:v>
                </c:pt>
                <c:pt idx="251">
                  <c:v>3.3740790540540542</c:v>
                </c:pt>
                <c:pt idx="252">
                  <c:v>3.3744192567567564</c:v>
                </c:pt>
                <c:pt idx="253">
                  <c:v>3.374924459459459</c:v>
                </c:pt>
                <c:pt idx="254">
                  <c:v>3.3755946621621615</c:v>
                </c:pt>
                <c:pt idx="255">
                  <c:v>3.3760998648648641</c:v>
                </c:pt>
                <c:pt idx="256">
                  <c:v>3.3752647297297296</c:v>
                </c:pt>
                <c:pt idx="257">
                  <c:v>3.3747698648648643</c:v>
                </c:pt>
                <c:pt idx="258">
                  <c:v>3.3735944594594596</c:v>
                </c:pt>
                <c:pt idx="259">
                  <c:v>3.3725840540540544</c:v>
                </c:pt>
                <c:pt idx="260">
                  <c:v>3.3699033783783783</c:v>
                </c:pt>
                <c:pt idx="261">
                  <c:v>3.3672227027027035</c:v>
                </c:pt>
                <c:pt idx="262">
                  <c:v>3.3633666891891898</c:v>
                </c:pt>
                <c:pt idx="263">
                  <c:v>3.3601808108108111</c:v>
                </c:pt>
                <c:pt idx="264">
                  <c:v>3.3581702702702709</c:v>
                </c:pt>
                <c:pt idx="265">
                  <c:v>3.3553143243243246</c:v>
                </c:pt>
                <c:pt idx="266">
                  <c:v>3.350963310810811</c:v>
                </c:pt>
                <c:pt idx="267">
                  <c:v>3.3471175000000009</c:v>
                </c:pt>
                <c:pt idx="268">
                  <c:v>3.3440965540540546</c:v>
                </c:pt>
                <c:pt idx="269">
                  <c:v>3.3395702702702708</c:v>
                </c:pt>
                <c:pt idx="270">
                  <c:v>3.3350440540540554</c:v>
                </c:pt>
                <c:pt idx="271">
                  <c:v>3.3308477702702715</c:v>
                </c:pt>
                <c:pt idx="272">
                  <c:v>3.3264968243243254</c:v>
                </c:pt>
                <c:pt idx="273">
                  <c:v>3.3219706081081095</c:v>
                </c:pt>
                <c:pt idx="274">
                  <c:v>3.3177845945945958</c:v>
                </c:pt>
                <c:pt idx="275">
                  <c:v>3.31476364864865</c:v>
                </c:pt>
                <c:pt idx="276">
                  <c:v>3.3120829729729748</c:v>
                </c:pt>
                <c:pt idx="277">
                  <c:v>3.3087320945945962</c:v>
                </c:pt>
                <c:pt idx="278">
                  <c:v>3.3058864189189201</c:v>
                </c:pt>
                <c:pt idx="279">
                  <c:v>3.3025355405405419</c:v>
                </c:pt>
                <c:pt idx="280">
                  <c:v>3.2991846621621632</c:v>
                </c:pt>
                <c:pt idx="281">
                  <c:v>3.29666891891892</c:v>
                </c:pt>
                <c:pt idx="282">
                  <c:v>3.2943181756756772</c:v>
                </c:pt>
                <c:pt idx="283">
                  <c:v>3.2916272297297313</c:v>
                </c:pt>
                <c:pt idx="284">
                  <c:v>3.2892764864864872</c:v>
                </c:pt>
                <c:pt idx="285">
                  <c:v>3.2879258108108118</c:v>
                </c:pt>
                <c:pt idx="286">
                  <c:v>3.2865854729729738</c:v>
                </c:pt>
                <c:pt idx="287">
                  <c:v>3.2839047972972977</c:v>
                </c:pt>
                <c:pt idx="288">
                  <c:v>3.2818942567567571</c:v>
                </c:pt>
                <c:pt idx="289">
                  <c:v>3.2805539189189195</c:v>
                </c:pt>
                <c:pt idx="290">
                  <c:v>3.2788733108108112</c:v>
                </c:pt>
                <c:pt idx="291">
                  <c:v>3.2748419594594598</c:v>
                </c:pt>
                <c:pt idx="292">
                  <c:v>3.2713158108108114</c:v>
                </c:pt>
                <c:pt idx="293">
                  <c:v>3.2682949324324326</c:v>
                </c:pt>
                <c:pt idx="294">
                  <c:v>3.264944054054054</c:v>
                </c:pt>
                <c:pt idx="295">
                  <c:v>3.2615931756756757</c:v>
                </c:pt>
                <c:pt idx="296">
                  <c:v>3.2577370945945945</c:v>
                </c:pt>
                <c:pt idx="297">
                  <c:v>3.2545512162162158</c:v>
                </c:pt>
                <c:pt idx="298">
                  <c:v>3.2512004054054047</c:v>
                </c:pt>
                <c:pt idx="299">
                  <c:v>3.2483547297297291</c:v>
                </c:pt>
                <c:pt idx="300">
                  <c:v>3.2448389189189184</c:v>
                </c:pt>
                <c:pt idx="301">
                  <c:v>3.2418180405405401</c:v>
                </c:pt>
                <c:pt idx="302">
                  <c:v>3.2376320270270269</c:v>
                </c:pt>
                <c:pt idx="303">
                  <c:v>3.2344461486486487</c:v>
                </c:pt>
                <c:pt idx="304">
                  <c:v>3.2312602702702704</c:v>
                </c:pt>
                <c:pt idx="305">
                  <c:v>3.2280847297297299</c:v>
                </c:pt>
                <c:pt idx="306">
                  <c:v>3.2265794594594595</c:v>
                </c:pt>
                <c:pt idx="307">
                  <c:v>3.2259092567567569</c:v>
                </c:pt>
                <c:pt idx="308">
                  <c:v>3.2250741216216214</c:v>
                </c:pt>
                <c:pt idx="309">
                  <c:v>3.2245689189189193</c:v>
                </c:pt>
                <c:pt idx="310">
                  <c:v>3.2252390540540543</c:v>
                </c:pt>
                <c:pt idx="311">
                  <c:v>3.2255793243243245</c:v>
                </c:pt>
                <c:pt idx="312">
                  <c:v>3.2250741891891894</c:v>
                </c:pt>
                <c:pt idx="313">
                  <c:v>3.2242390540540549</c:v>
                </c:pt>
                <c:pt idx="314">
                  <c:v>3.2234039189189199</c:v>
                </c:pt>
                <c:pt idx="315">
                  <c:v>3.2220635810810818</c:v>
                </c:pt>
                <c:pt idx="316">
                  <c:v>3.2207233108108113</c:v>
                </c:pt>
                <c:pt idx="317">
                  <c:v>3.2190427702702706</c:v>
                </c:pt>
                <c:pt idx="318">
                  <c:v>3.2180427027027037</c:v>
                </c:pt>
                <c:pt idx="319">
                  <c:v>3.2172075675675682</c:v>
                </c:pt>
                <c:pt idx="320">
                  <c:v>3.2155372972972982</c:v>
                </c:pt>
                <c:pt idx="321">
                  <c:v>3.2138670270270282</c:v>
                </c:pt>
                <c:pt idx="322">
                  <c:v>3.2103512162162171</c:v>
                </c:pt>
                <c:pt idx="323">
                  <c:v>3.2073406081081091</c:v>
                </c:pt>
                <c:pt idx="324">
                  <c:v>3.205165135135136</c:v>
                </c:pt>
                <c:pt idx="325">
                  <c:v>3.2028247297297305</c:v>
                </c:pt>
                <c:pt idx="326">
                  <c:v>3.1991336486486492</c:v>
                </c:pt>
                <c:pt idx="327">
                  <c:v>3.193607297297298</c:v>
                </c:pt>
                <c:pt idx="328">
                  <c:v>3.1899264864864874</c:v>
                </c:pt>
                <c:pt idx="329">
                  <c:v>3.1865756756756762</c:v>
                </c:pt>
                <c:pt idx="330">
                  <c:v>3.1835650000000002</c:v>
                </c:pt>
                <c:pt idx="331">
                  <c:v>3.1827195270270279</c:v>
                </c:pt>
                <c:pt idx="332">
                  <c:v>3.1820493918918928</c:v>
                </c:pt>
                <c:pt idx="333">
                  <c:v>3.183894932432433</c:v>
                </c:pt>
                <c:pt idx="334">
                  <c:v>3.1860704054054061</c:v>
                </c:pt>
                <c:pt idx="335">
                  <c:v>3.1880808783783792</c:v>
                </c:pt>
                <c:pt idx="336">
                  <c:v>3.1905862837837846</c:v>
                </c:pt>
                <c:pt idx="337">
                  <c:v>3.1942670945945952</c:v>
                </c:pt>
                <c:pt idx="338">
                  <c:v>3.1981231081081085</c:v>
                </c:pt>
                <c:pt idx="339">
                  <c:v>3.205330067567568</c:v>
                </c:pt>
                <c:pt idx="340">
                  <c:v>3.2121967567567573</c:v>
                </c:pt>
                <c:pt idx="341">
                  <c:v>3.2197336486486492</c:v>
                </c:pt>
                <c:pt idx="342">
                  <c:v>3.2277756756756761</c:v>
                </c:pt>
                <c:pt idx="343">
                  <c:v>3.2388283108108116</c:v>
                </c:pt>
                <c:pt idx="344">
                  <c:v>3.2497160135135141</c:v>
                </c:pt>
                <c:pt idx="345">
                  <c:v>3.2611089189189197</c:v>
                </c:pt>
                <c:pt idx="346">
                  <c:v>3.2725018243243253</c:v>
                </c:pt>
                <c:pt idx="347">
                  <c:v>3.2822244594594601</c:v>
                </c:pt>
                <c:pt idx="348">
                  <c:v>3.2924419594594601</c:v>
                </c:pt>
                <c:pt idx="349">
                  <c:v>3.3009891891891905</c:v>
                </c:pt>
                <c:pt idx="350">
                  <c:v>3.3100416891891902</c:v>
                </c:pt>
                <c:pt idx="351">
                  <c:v>3.3199292567567573</c:v>
                </c:pt>
                <c:pt idx="352">
                  <c:v>3.3308272297297306</c:v>
                </c:pt>
                <c:pt idx="353">
                  <c:v>3.3417148648648656</c:v>
                </c:pt>
                <c:pt idx="354">
                  <c:v>3.3534479729729738</c:v>
                </c:pt>
                <c:pt idx="355">
                  <c:v>3.3626653378378384</c:v>
                </c:pt>
                <c:pt idx="356">
                  <c:v>3.3720580405405416</c:v>
                </c:pt>
                <c:pt idx="357">
                  <c:v>3.3824508108108113</c:v>
                </c:pt>
                <c:pt idx="358">
                  <c:v>3.3931837837837846</c:v>
                </c:pt>
                <c:pt idx="359">
                  <c:v>3.4044220270270276</c:v>
                </c:pt>
                <c:pt idx="360">
                  <c:v>3.4156499324324332</c:v>
                </c:pt>
                <c:pt idx="361">
                  <c:v>3.427218040540541</c:v>
                </c:pt>
                <c:pt idx="362">
                  <c:v>3.4392810810810817</c:v>
                </c:pt>
                <c:pt idx="363">
                  <c:v>3.4525297972972977</c:v>
                </c:pt>
                <c:pt idx="364">
                  <c:v>3.4687891891891884</c:v>
                </c:pt>
                <c:pt idx="365">
                  <c:v>3.4855537837837836</c:v>
                </c:pt>
                <c:pt idx="366">
                  <c:v>3.5023183108108102</c:v>
                </c:pt>
                <c:pt idx="367">
                  <c:v>3.5194128378378373</c:v>
                </c:pt>
                <c:pt idx="368">
                  <c:v>3.5346720945945949</c:v>
                </c:pt>
                <c:pt idx="369">
                  <c:v>3.5504365540540541</c:v>
                </c:pt>
                <c:pt idx="370">
                  <c:v>3.5643554729729732</c:v>
                </c:pt>
                <c:pt idx="371">
                  <c:v>3.5799550000000009</c:v>
                </c:pt>
                <c:pt idx="372">
                  <c:v>3.5958844594594597</c:v>
                </c:pt>
                <c:pt idx="373">
                  <c:v>3.6104735135135129</c:v>
                </c:pt>
                <c:pt idx="374">
                  <c:v>3.6247222972972972</c:v>
                </c:pt>
                <c:pt idx="375">
                  <c:v>3.6384659459459456</c:v>
                </c:pt>
                <c:pt idx="376">
                  <c:v>3.6510341891891884</c:v>
                </c:pt>
                <c:pt idx="377">
                  <c:v>3.6627672972972976</c:v>
                </c:pt>
                <c:pt idx="378">
                  <c:v>3.6743354054054054</c:v>
                </c:pt>
                <c:pt idx="379">
                  <c:v>3.6847281756756751</c:v>
                </c:pt>
                <c:pt idx="380">
                  <c:v>3.6929454729729727</c:v>
                </c:pt>
                <c:pt idx="381">
                  <c:v>3.7006575675675677</c:v>
                </c:pt>
                <c:pt idx="382">
                  <c:v>3.7075345270270263</c:v>
                </c:pt>
                <c:pt idx="383">
                  <c:v>3.7140815540540544</c:v>
                </c:pt>
                <c:pt idx="384">
                  <c:v>3.7216183783783778</c:v>
                </c:pt>
                <c:pt idx="385">
                  <c:v>3.7283304054054049</c:v>
                </c:pt>
                <c:pt idx="386">
                  <c:v>3.7360425000000004</c:v>
                </c:pt>
                <c:pt idx="387">
                  <c:v>3.7410739189189188</c:v>
                </c:pt>
                <c:pt idx="388">
                  <c:v>3.7447650000000001</c:v>
                </c:pt>
                <c:pt idx="389">
                  <c:v>3.7481158783783788</c:v>
                </c:pt>
                <c:pt idx="390">
                  <c:v>3.7508068918918926</c:v>
                </c:pt>
                <c:pt idx="391">
                  <c:v>3.753497837837839</c:v>
                </c:pt>
                <c:pt idx="392">
                  <c:v>3.7563537837837848</c:v>
                </c:pt>
                <c:pt idx="393">
                  <c:v>3.7591993918918924</c:v>
                </c:pt>
                <c:pt idx="394">
                  <c:v>3.7612098648648655</c:v>
                </c:pt>
                <c:pt idx="395">
                  <c:v>3.7637256081081087</c:v>
                </c:pt>
                <c:pt idx="396">
                  <c:v>3.7645607432432433</c:v>
                </c:pt>
                <c:pt idx="397">
                  <c:v>3.7657360810810809</c:v>
                </c:pt>
                <c:pt idx="398">
                  <c:v>3.766911486486487</c:v>
                </c:pt>
                <c:pt idx="399">
                  <c:v>3.7680868243243246</c:v>
                </c:pt>
                <c:pt idx="400">
                  <c:v>3.7685920270270272</c:v>
                </c:pt>
                <c:pt idx="401">
                  <c:v>3.7687569594594601</c:v>
                </c:pt>
                <c:pt idx="402">
                  <c:v>3.7687569594594592</c:v>
                </c:pt>
                <c:pt idx="403">
                  <c:v>3.7692621621621618</c:v>
                </c:pt>
                <c:pt idx="404">
                  <c:v>3.7699322972972973</c:v>
                </c:pt>
                <c:pt idx="405">
                  <c:v>3.7719428378378366</c:v>
                </c:pt>
                <c:pt idx="406">
                  <c:v>3.7739533783783772</c:v>
                </c:pt>
                <c:pt idx="407">
                  <c:v>3.7762938513513502</c:v>
                </c:pt>
                <c:pt idx="408">
                  <c:v>3.7772939189189194</c:v>
                </c:pt>
                <c:pt idx="409">
                  <c:v>3.7789641891891899</c:v>
                </c:pt>
                <c:pt idx="410">
                  <c:v>3.7814799324324317</c:v>
                </c:pt>
                <c:pt idx="411">
                  <c:v>3.7850060810810802</c:v>
                </c:pt>
                <c:pt idx="412">
                  <c:v>3.789367364864864</c:v>
                </c:pt>
                <c:pt idx="413">
                  <c:v>3.7938935810810812</c:v>
                </c:pt>
                <c:pt idx="414">
                  <c:v>3.7990899999999996</c:v>
                </c:pt>
                <c:pt idx="415">
                  <c:v>3.8032863513513502</c:v>
                </c:pt>
                <c:pt idx="416">
                  <c:v>3.8086477702702699</c:v>
                </c:pt>
                <c:pt idx="417">
                  <c:v>3.8128441216216209</c:v>
                </c:pt>
                <c:pt idx="418">
                  <c:v>3.8177106081081078</c:v>
                </c:pt>
                <c:pt idx="419">
                  <c:v>3.8224018243243236</c:v>
                </c:pt>
                <c:pt idx="420">
                  <c:v>3.8275982432432429</c:v>
                </c:pt>
                <c:pt idx="421">
                  <c:v>3.8314543243243238</c:v>
                </c:pt>
                <c:pt idx="422">
                  <c:v>3.8363104729729725</c:v>
                </c:pt>
                <c:pt idx="423">
                  <c:v>3.8406717567567563</c:v>
                </c:pt>
                <c:pt idx="424">
                  <c:v>3.8475384459459461</c:v>
                </c:pt>
                <c:pt idx="425">
                  <c:v>3.853405</c:v>
                </c:pt>
                <c:pt idx="426">
                  <c:v>3.8594364864864859</c:v>
                </c:pt>
                <c:pt idx="427">
                  <c:v>3.8642926351351341</c:v>
                </c:pt>
                <c:pt idx="428">
                  <c:v>3.8691488513513508</c:v>
                </c:pt>
                <c:pt idx="429">
                  <c:v>3.8731698648648649</c:v>
                </c:pt>
                <c:pt idx="430">
                  <c:v>3.8770259459459453</c:v>
                </c:pt>
                <c:pt idx="431">
                  <c:v>3.880882027027027</c:v>
                </c:pt>
                <c:pt idx="432">
                  <c:v>3.8840575675675675</c:v>
                </c:pt>
                <c:pt idx="433">
                  <c:v>3.8882435135135132</c:v>
                </c:pt>
                <c:pt idx="434">
                  <c:v>3.892099594594594</c:v>
                </c:pt>
                <c:pt idx="435">
                  <c:v>3.8954504729729735</c:v>
                </c:pt>
                <c:pt idx="436">
                  <c:v>3.8988013513513522</c:v>
                </c:pt>
                <c:pt idx="437">
                  <c:v>3.9028223648648654</c:v>
                </c:pt>
                <c:pt idx="438">
                  <c:v>3.9073486486486493</c:v>
                </c:pt>
                <c:pt idx="439">
                  <c:v>3.9113696621621621</c:v>
                </c:pt>
                <c:pt idx="440">
                  <c:v>3.9155556756756766</c:v>
                </c:pt>
                <c:pt idx="441">
                  <c:v>3.9200819594594605</c:v>
                </c:pt>
                <c:pt idx="442">
                  <c:v>3.9234328378378382</c:v>
                </c:pt>
                <c:pt idx="443">
                  <c:v>3.9267836486486498</c:v>
                </c:pt>
                <c:pt idx="444">
                  <c:v>3.9291343918918935</c:v>
                </c:pt>
                <c:pt idx="445">
                  <c:v>3.9311449324324337</c:v>
                </c:pt>
                <c:pt idx="446">
                  <c:v>3.9321553378378384</c:v>
                </c:pt>
                <c:pt idx="447">
                  <c:v>3.9336606756756765</c:v>
                </c:pt>
                <c:pt idx="448">
                  <c:v>3.9334957432432431</c:v>
                </c:pt>
                <c:pt idx="449">
                  <c:v>3.9331658108108098</c:v>
                </c:pt>
                <c:pt idx="450">
                  <c:v>3.9321657432432429</c:v>
                </c:pt>
                <c:pt idx="451">
                  <c:v>3.9316708783783776</c:v>
                </c:pt>
                <c:pt idx="452">
                  <c:v>3.931000675675675</c:v>
                </c:pt>
                <c:pt idx="453">
                  <c:v>3.9303304729729729</c:v>
                </c:pt>
                <c:pt idx="454">
                  <c:v>3.9283199324324323</c:v>
                </c:pt>
                <c:pt idx="455">
                  <c:v>3.9268146621621627</c:v>
                </c:pt>
                <c:pt idx="456">
                  <c:v>3.9246391891891887</c:v>
                </c:pt>
                <c:pt idx="457">
                  <c:v>3.922793581081081</c:v>
                </c:pt>
                <c:pt idx="458">
                  <c:v>3.9217934459459451</c:v>
                </c:pt>
                <c:pt idx="459">
                  <c:v>3.9211233108108114</c:v>
                </c:pt>
                <c:pt idx="460">
                  <c:v>3.9212882432432439</c:v>
                </c:pt>
                <c:pt idx="461">
                  <c:v>3.9229687837837837</c:v>
                </c:pt>
                <c:pt idx="462">
                  <c:v>3.9254845270270273</c:v>
                </c:pt>
                <c:pt idx="463">
                  <c:v>3.9296808783783788</c:v>
                </c:pt>
                <c:pt idx="464">
                  <c:v>3.9357124324324326</c:v>
                </c:pt>
                <c:pt idx="465">
                  <c:v>3.940908783783784</c:v>
                </c:pt>
                <c:pt idx="466">
                  <c:v>3.9471053378378382</c:v>
                </c:pt>
                <c:pt idx="467">
                  <c:v>3.9531368918918925</c:v>
                </c:pt>
                <c:pt idx="468">
                  <c:v>3.9593333783783788</c:v>
                </c:pt>
                <c:pt idx="469">
                  <c:v>3.9650350000000003</c:v>
                </c:pt>
                <c:pt idx="470">
                  <c:v>3.9714068243243239</c:v>
                </c:pt>
                <c:pt idx="471">
                  <c:v>3.9766032432432423</c:v>
                </c:pt>
                <c:pt idx="472">
                  <c:v>3.9821295270270256</c:v>
                </c:pt>
                <c:pt idx="473">
                  <c:v>3.9861505405405397</c:v>
                </c:pt>
                <c:pt idx="474">
                  <c:v>3.9898313513513508</c:v>
                </c:pt>
                <c:pt idx="475">
                  <c:v>3.9911716891891884</c:v>
                </c:pt>
                <c:pt idx="476">
                  <c:v>3.9930172297297291</c:v>
                </c:pt>
                <c:pt idx="477">
                  <c:v>3.9926872972972967</c:v>
                </c:pt>
                <c:pt idx="478">
                  <c:v>3.9921820945945945</c:v>
                </c:pt>
                <c:pt idx="479">
                  <c:v>3.9896663513513504</c:v>
                </c:pt>
                <c:pt idx="480">
                  <c:v>3.9871506081081076</c:v>
                </c:pt>
                <c:pt idx="481">
                  <c:v>3.9858102702702691</c:v>
                </c:pt>
                <c:pt idx="482">
                  <c:v>3.985140067567567</c:v>
                </c:pt>
                <c:pt idx="483">
                  <c:v>3.9846348648648648</c:v>
                </c:pt>
                <c:pt idx="484">
                  <c:v>3.9847997972972973</c:v>
                </c:pt>
                <c:pt idx="485">
                  <c:v>3.9852946621621625</c:v>
                </c:pt>
                <c:pt idx="486">
                  <c:v>3.9854595945945954</c:v>
                </c:pt>
                <c:pt idx="487">
                  <c:v>3.9866349324324331</c:v>
                </c:pt>
                <c:pt idx="488">
                  <c:v>3.9871297972972983</c:v>
                </c:pt>
                <c:pt idx="489">
                  <c:v>3.9888000675675674</c:v>
                </c:pt>
                <c:pt idx="490">
                  <c:v>3.9903054054054055</c:v>
                </c:pt>
                <c:pt idx="491">
                  <c:v>3.9939862162162161</c:v>
                </c:pt>
                <c:pt idx="492">
                  <c:v>3.9968318243243246</c:v>
                </c:pt>
                <c:pt idx="493">
                  <c:v>4.0008528378378374</c:v>
                </c:pt>
                <c:pt idx="494">
                  <c:v>4.0042037162162156</c:v>
                </c:pt>
                <c:pt idx="495">
                  <c:v>4.0078845270270262</c:v>
                </c:pt>
                <c:pt idx="496">
                  <c:v>4.0104002027027024</c:v>
                </c:pt>
                <c:pt idx="497">
                  <c:v>4.0130808783783776</c:v>
                </c:pt>
                <c:pt idx="498">
                  <c:v>4.0132458783783784</c:v>
                </c:pt>
                <c:pt idx="499">
                  <c:v>4.0137408108108099</c:v>
                </c:pt>
                <c:pt idx="500">
                  <c:v>4.0115550000000004</c:v>
                </c:pt>
                <c:pt idx="501">
                  <c:v>4.0093795270270265</c:v>
                </c:pt>
                <c:pt idx="502">
                  <c:v>4.0078742567567565</c:v>
                </c:pt>
                <c:pt idx="503">
                  <c:v>4.0065339189189189</c:v>
                </c:pt>
                <c:pt idx="504">
                  <c:v>4.0053585135135137</c:v>
                </c:pt>
                <c:pt idx="505">
                  <c:v>4.0046883783783782</c:v>
                </c:pt>
                <c:pt idx="506">
                  <c:v>4.0038532432432437</c:v>
                </c:pt>
                <c:pt idx="507">
                  <c:v>4.0031830405405406</c:v>
                </c:pt>
                <c:pt idx="508">
                  <c:v>4.0031830405405406</c:v>
                </c:pt>
                <c:pt idx="509">
                  <c:v>4.0038532432432437</c:v>
                </c:pt>
                <c:pt idx="510">
                  <c:v>4.0058637837837843</c:v>
                </c:pt>
                <c:pt idx="511">
                  <c:v>4.0077093243243249</c:v>
                </c:pt>
                <c:pt idx="512">
                  <c:v>4.0108952027027032</c:v>
                </c:pt>
                <c:pt idx="513">
                  <c:v>4.0140708108108116</c:v>
                </c:pt>
                <c:pt idx="514">
                  <c:v>4.0187619594594608</c:v>
                </c:pt>
                <c:pt idx="515">
                  <c:v>4.0224530405405412</c:v>
                </c:pt>
                <c:pt idx="516">
                  <c:v>4.0279896621621631</c:v>
                </c:pt>
                <c:pt idx="517">
                  <c:v>4.0323406756756768</c:v>
                </c:pt>
                <c:pt idx="518">
                  <c:v>4.0358564864864874</c:v>
                </c:pt>
                <c:pt idx="519">
                  <c:v>4.0380319594594596</c:v>
                </c:pt>
                <c:pt idx="520">
                  <c:v>4.0405476351351357</c:v>
                </c:pt>
                <c:pt idx="521">
                  <c:v>4.0412178378378378</c:v>
                </c:pt>
                <c:pt idx="522">
                  <c:v>4.0425581756756754</c:v>
                </c:pt>
                <c:pt idx="523">
                  <c:v>4.0430633783783776</c:v>
                </c:pt>
                <c:pt idx="524">
                  <c:v>4.0432283783783776</c:v>
                </c:pt>
                <c:pt idx="525">
                  <c:v>4.0425582432432421</c:v>
                </c:pt>
                <c:pt idx="526">
                  <c:v>4.0417231081081075</c:v>
                </c:pt>
                <c:pt idx="527">
                  <c:v>4.040722972972973</c:v>
                </c:pt>
                <c:pt idx="528">
                  <c:v>4.0395475675675678</c:v>
                </c:pt>
                <c:pt idx="529">
                  <c:v>4.0377020270270272</c:v>
                </c:pt>
                <c:pt idx="530">
                  <c:v>4.0356914864864875</c:v>
                </c:pt>
                <c:pt idx="531">
                  <c:v>4.0343511486486499</c:v>
                </c:pt>
                <c:pt idx="532">
                  <c:v>4.0331860810810811</c:v>
                </c:pt>
                <c:pt idx="533">
                  <c:v>4.0330211486486487</c:v>
                </c:pt>
                <c:pt idx="534">
                  <c:v>4.0330211486486487</c:v>
                </c:pt>
                <c:pt idx="535">
                  <c:v>4.0338562837837832</c:v>
                </c:pt>
                <c:pt idx="536">
                  <c:v>4.0348666891891893</c:v>
                </c:pt>
                <c:pt idx="537">
                  <c:v>4.0363822972972967</c:v>
                </c:pt>
                <c:pt idx="538">
                  <c:v>4.0375576351351334</c:v>
                </c:pt>
                <c:pt idx="539">
                  <c:v>4.0383927702702698</c:v>
                </c:pt>
                <c:pt idx="540">
                  <c:v>4.0395681081081074</c:v>
                </c:pt>
                <c:pt idx="541">
                  <c:v>4.0407435135135135</c:v>
                </c:pt>
                <c:pt idx="542">
                  <c:v>4.0414136486486489</c:v>
                </c:pt>
                <c:pt idx="543">
                  <c:v>4.0424137837837844</c:v>
                </c:pt>
                <c:pt idx="544">
                  <c:v>4.0430839864864874</c:v>
                </c:pt>
                <c:pt idx="545">
                  <c:v>4.0439191216216219</c:v>
                </c:pt>
                <c:pt idx="546">
                  <c:v>4.044424324324325</c:v>
                </c:pt>
                <c:pt idx="547">
                  <c:v>4.0445995945945956</c:v>
                </c:pt>
                <c:pt idx="548">
                  <c:v>4.0452697972972977</c:v>
                </c:pt>
                <c:pt idx="549">
                  <c:v>4.0461049324324332</c:v>
                </c:pt>
                <c:pt idx="550">
                  <c:v>4.0462802027027038</c:v>
                </c:pt>
                <c:pt idx="551">
                  <c:v>4.0464452027027029</c:v>
                </c:pt>
                <c:pt idx="552">
                  <c:v>4.0462802027027029</c:v>
                </c:pt>
                <c:pt idx="553">
                  <c:v>4.0467751351351353</c:v>
                </c:pt>
                <c:pt idx="554">
                  <c:v>4.0474452702702708</c:v>
                </c:pt>
                <c:pt idx="555">
                  <c:v>4.048455675675676</c:v>
                </c:pt>
                <c:pt idx="556">
                  <c:v>4.0491258783783781</c:v>
                </c:pt>
                <c:pt idx="557">
                  <c:v>4.0494558108108105</c:v>
                </c:pt>
                <c:pt idx="558">
                  <c:v>4.0501259459459451</c:v>
                </c:pt>
                <c:pt idx="559">
                  <c:v>4.0504662162162148</c:v>
                </c:pt>
                <c:pt idx="560">
                  <c:v>4.0509611486486481</c:v>
                </c:pt>
                <c:pt idx="561">
                  <c:v>4.0512910810810805</c:v>
                </c:pt>
                <c:pt idx="562">
                  <c:v>4.0523014864864848</c:v>
                </c:pt>
                <c:pt idx="563">
                  <c:v>4.0524664864864857</c:v>
                </c:pt>
                <c:pt idx="564">
                  <c:v>4.0517963513513502</c:v>
                </c:pt>
                <c:pt idx="565">
                  <c:v>4.0509612162162156</c:v>
                </c:pt>
                <c:pt idx="566">
                  <c:v>4.0511262162162156</c:v>
                </c:pt>
                <c:pt idx="567">
                  <c:v>4.0517964189189195</c:v>
                </c:pt>
                <c:pt idx="568">
                  <c:v>4.0524666216216216</c:v>
                </c:pt>
                <c:pt idx="569">
                  <c:v>4.0526316216216216</c:v>
                </c:pt>
                <c:pt idx="570">
                  <c:v>4.0516212162162164</c:v>
                </c:pt>
                <c:pt idx="571">
                  <c:v>4.0502808783783788</c:v>
                </c:pt>
                <c:pt idx="572">
                  <c:v>4.0492704729729736</c:v>
                </c:pt>
                <c:pt idx="573">
                  <c:v>4.0477548648648654</c:v>
                </c:pt>
                <c:pt idx="574">
                  <c:v>4.0472496621621623</c:v>
                </c:pt>
                <c:pt idx="575">
                  <c:v>4.0467444594594602</c:v>
                </c:pt>
                <c:pt idx="576">
                  <c:v>4.0465691891891895</c:v>
                </c:pt>
                <c:pt idx="577">
                  <c:v>4.0458990540540549</c:v>
                </c:pt>
                <c:pt idx="578">
                  <c:v>4.0448886486486497</c:v>
                </c:pt>
                <c:pt idx="579">
                  <c:v>4.0442185135135151</c:v>
                </c:pt>
                <c:pt idx="580">
                  <c:v>4.045218581081083</c:v>
                </c:pt>
                <c:pt idx="581">
                  <c:v>4.045713445945947</c:v>
                </c:pt>
                <c:pt idx="582">
                  <c:v>4.0470537837837854</c:v>
                </c:pt>
                <c:pt idx="583">
                  <c:v>4.0468785135135157</c:v>
                </c:pt>
                <c:pt idx="584">
                  <c:v>4.0482085135135151</c:v>
                </c:pt>
                <c:pt idx="585">
                  <c:v>4.0495488513513527</c:v>
                </c:pt>
                <c:pt idx="586">
                  <c:v>4.0525697297297301</c:v>
                </c:pt>
                <c:pt idx="587">
                  <c:v>4.0559205405405416</c:v>
                </c:pt>
                <c:pt idx="588">
                  <c:v>4.059611621621622</c:v>
                </c:pt>
                <c:pt idx="589">
                  <c:v>4.0644677702702703</c:v>
                </c:pt>
                <c:pt idx="590">
                  <c:v>4.0689939864864861</c:v>
                </c:pt>
                <c:pt idx="591">
                  <c:v>4.0738604729729726</c:v>
                </c:pt>
                <c:pt idx="592">
                  <c:v>4.0787166216216209</c:v>
                </c:pt>
                <c:pt idx="593">
                  <c:v>4.0845831756756743</c:v>
                </c:pt>
                <c:pt idx="594">
                  <c:v>4.0916251351351338</c:v>
                </c:pt>
                <c:pt idx="595">
                  <c:v>4.0989970270270257</c:v>
                </c:pt>
                <c:pt idx="596">
                  <c:v>4.1051935135135116</c:v>
                </c:pt>
                <c:pt idx="597">
                  <c:v>4.112070472972972</c:v>
                </c:pt>
                <c:pt idx="598">
                  <c:v>4.1181019594594579</c:v>
                </c:pt>
                <c:pt idx="599">
                  <c:v>4.1249685810810801</c:v>
                </c:pt>
                <c:pt idx="600">
                  <c:v>4.1303299324324323</c:v>
                </c:pt>
                <c:pt idx="601">
                  <c:v>4.1363614189189182</c:v>
                </c:pt>
                <c:pt idx="602">
                  <c:v>4.1415578378378379</c:v>
                </c:pt>
                <c:pt idx="603">
                  <c:v>4.1462489864864862</c:v>
                </c:pt>
                <c:pt idx="604">
                  <c:v>4.1497647972972969</c:v>
                </c:pt>
                <c:pt idx="605">
                  <c:v>4.1500947297297301</c:v>
                </c:pt>
                <c:pt idx="606">
                  <c:v>4.149589527027028</c:v>
                </c:pt>
                <c:pt idx="607">
                  <c:v>4.1487543918918934</c:v>
                </c:pt>
                <c:pt idx="608">
                  <c:v>4.1475790540540549</c:v>
                </c:pt>
                <c:pt idx="609">
                  <c:v>4.1474140540540549</c:v>
                </c:pt>
                <c:pt idx="610">
                  <c:v>4.1464139189189186</c:v>
                </c:pt>
                <c:pt idx="611">
                  <c:v>4.1435579729729728</c:v>
                </c:pt>
                <c:pt idx="612">
                  <c:v>4.140537027027027</c:v>
                </c:pt>
                <c:pt idx="613">
                  <c:v>4.1365159459459457</c:v>
                </c:pt>
                <c:pt idx="614">
                  <c:v>4.1321546621621614</c:v>
                </c:pt>
                <c:pt idx="615">
                  <c:v>4.12830885135135</c:v>
                </c:pt>
                <c:pt idx="616">
                  <c:v>4.1244527702702696</c:v>
                </c:pt>
                <c:pt idx="617">
                  <c:v>4.1189264189189183</c:v>
                </c:pt>
                <c:pt idx="618">
                  <c:v>4.1135650675675661</c:v>
                </c:pt>
                <c:pt idx="619">
                  <c:v>4.107863445945946</c:v>
                </c:pt>
                <c:pt idx="620">
                  <c:v>4.1035125000000008</c:v>
                </c:pt>
                <c:pt idx="621">
                  <c:v>4.1005018918918923</c:v>
                </c:pt>
                <c:pt idx="622">
                  <c:v>4.097316013513514</c:v>
                </c:pt>
                <c:pt idx="623">
                  <c:v>4.0941301351351367</c:v>
                </c:pt>
                <c:pt idx="624">
                  <c:v>4.0911092567567575</c:v>
                </c:pt>
                <c:pt idx="625">
                  <c:v>4.0865830405405408</c:v>
                </c:pt>
                <c:pt idx="626">
                  <c:v>4.0818918918918916</c:v>
                </c:pt>
                <c:pt idx="627">
                  <c:v>4.078881283783784</c:v>
                </c:pt>
                <c:pt idx="628">
                  <c:v>4.0760253378378373</c:v>
                </c:pt>
                <c:pt idx="629">
                  <c:v>4.0740148648648651</c:v>
                </c:pt>
                <c:pt idx="630">
                  <c:v>4.0720043243243245</c:v>
                </c:pt>
                <c:pt idx="631">
                  <c:v>4.0694885810810808</c:v>
                </c:pt>
                <c:pt idx="632">
                  <c:v>4.0668079054054056</c:v>
                </c:pt>
                <c:pt idx="633">
                  <c:v>4.0653025675675671</c:v>
                </c:pt>
                <c:pt idx="634">
                  <c:v>4.0639622297297286</c:v>
                </c:pt>
                <c:pt idx="635">
                  <c:v>4.0634673648648647</c:v>
                </c:pt>
                <c:pt idx="636">
                  <c:v>4.0619620945945938</c:v>
                </c:pt>
                <c:pt idx="637">
                  <c:v>4.0621270270270262</c:v>
                </c:pt>
                <c:pt idx="638">
                  <c:v>4.0622920270270271</c:v>
                </c:pt>
                <c:pt idx="639">
                  <c:v>4.0627972297297292</c:v>
                </c:pt>
                <c:pt idx="640">
                  <c:v>4.0634674324324314</c:v>
                </c:pt>
                <c:pt idx="641">
                  <c:v>4.0641375675675668</c:v>
                </c:pt>
                <c:pt idx="642">
                  <c:v>4.0673234459459451</c:v>
                </c:pt>
                <c:pt idx="643">
                  <c:v>4.0708392567567557</c:v>
                </c:pt>
                <c:pt idx="644">
                  <c:v>4.0763655405405403</c:v>
                </c:pt>
                <c:pt idx="645">
                  <c:v>4.0817371621621614</c:v>
                </c:pt>
                <c:pt idx="646">
                  <c:v>4.0852633108108112</c:v>
                </c:pt>
                <c:pt idx="647">
                  <c:v>4.0891193918918916</c:v>
                </c:pt>
                <c:pt idx="648">
                  <c:v>4.0941508108108104</c:v>
                </c:pt>
                <c:pt idx="649">
                  <c:v>4.0991822972972969</c:v>
                </c:pt>
                <c:pt idx="650">
                  <c:v>4.1050489189189179</c:v>
                </c:pt>
                <c:pt idx="651">
                  <c:v>4.1110804729729722</c:v>
                </c:pt>
                <c:pt idx="652">
                  <c:v>4.1171120270270274</c:v>
                </c:pt>
                <c:pt idx="653">
                  <c:v>4.1226486486486484</c:v>
                </c:pt>
                <c:pt idx="654">
                  <c:v>4.1285152702702703</c:v>
                </c:pt>
                <c:pt idx="655">
                  <c:v>4.1337116891891892</c:v>
                </c:pt>
                <c:pt idx="656">
                  <c:v>4.1394133108108111</c:v>
                </c:pt>
                <c:pt idx="657">
                  <c:v>4.1447746621621633</c:v>
                </c:pt>
                <c:pt idx="658">
                  <c:v>4.1476203378378376</c:v>
                </c:pt>
                <c:pt idx="659">
                  <c:v>4.1501360135135137</c:v>
                </c:pt>
                <c:pt idx="660">
                  <c:v>4.150465945945947</c:v>
                </c:pt>
                <c:pt idx="661">
                  <c:v>4.1514763513513513</c:v>
                </c:pt>
                <c:pt idx="662">
                  <c:v>4.1546622297297295</c:v>
                </c:pt>
                <c:pt idx="663">
                  <c:v>4.1578481081081069</c:v>
                </c:pt>
                <c:pt idx="664">
                  <c:v>4.1596833108108093</c:v>
                </c:pt>
                <c:pt idx="665">
                  <c:v>4.1613638513513509</c:v>
                </c:pt>
                <c:pt idx="666">
                  <c:v>4.1616937837837824</c:v>
                </c:pt>
                <c:pt idx="667">
                  <c:v>4.160858648648647</c:v>
                </c:pt>
                <c:pt idx="668">
                  <c:v>4.1600235135135133</c:v>
                </c:pt>
                <c:pt idx="669">
                  <c:v>4.1596935810810809</c:v>
                </c:pt>
                <c:pt idx="670">
                  <c:v>4.1591883783783778</c:v>
                </c:pt>
                <c:pt idx="671">
                  <c:v>4.1588481081081081</c:v>
                </c:pt>
                <c:pt idx="672">
                  <c:v>4.1575077702702705</c:v>
                </c:pt>
                <c:pt idx="673">
                  <c:v>4.1570025675675684</c:v>
                </c:pt>
                <c:pt idx="674">
                  <c:v>4.1568376351351342</c:v>
                </c:pt>
                <c:pt idx="675">
                  <c:v>4.1570025675675657</c:v>
                </c:pt>
                <c:pt idx="676">
                  <c:v>4.1566622972972969</c:v>
                </c:pt>
                <c:pt idx="677">
                  <c:v>4.1558271621621623</c:v>
                </c:pt>
                <c:pt idx="678">
                  <c:v>4.1551570270270268</c:v>
                </c:pt>
                <c:pt idx="679">
                  <c:v>4.1543218918918905</c:v>
                </c:pt>
                <c:pt idx="680">
                  <c:v>4.1536516891891884</c:v>
                </c:pt>
                <c:pt idx="681">
                  <c:v>4.1514762162162153</c:v>
                </c:pt>
                <c:pt idx="682">
                  <c:v>4.1496306756756747</c:v>
                </c:pt>
                <c:pt idx="683">
                  <c:v>4.1492904054054041</c:v>
                </c:pt>
                <c:pt idx="684">
                  <c:v>4.1492904054054041</c:v>
                </c:pt>
                <c:pt idx="685">
                  <c:v>4.1489604729729717</c:v>
                </c:pt>
                <c:pt idx="686">
                  <c:v>4.1486202027027019</c:v>
                </c:pt>
                <c:pt idx="687">
                  <c:v>4.146444729729728</c:v>
                </c:pt>
                <c:pt idx="688">
                  <c:v>4.1444341891891874</c:v>
                </c:pt>
                <c:pt idx="689">
                  <c:v>4.1424237162162152</c:v>
                </c:pt>
                <c:pt idx="690">
                  <c:v>4.1402379729729732</c:v>
                </c:pt>
                <c:pt idx="691">
                  <c:v>4.1380625000000002</c:v>
                </c:pt>
                <c:pt idx="692">
                  <c:v>4.1365571621621626</c:v>
                </c:pt>
                <c:pt idx="693">
                  <c:v>4.1340414189189199</c:v>
                </c:pt>
                <c:pt idx="694">
                  <c:v>4.131185472972974</c:v>
                </c:pt>
                <c:pt idx="695">
                  <c:v>4.1281748648648664</c:v>
                </c:pt>
                <c:pt idx="696">
                  <c:v>4.1253292567567579</c:v>
                </c:pt>
                <c:pt idx="697">
                  <c:v>4.1249993243243255</c:v>
                </c:pt>
                <c:pt idx="698">
                  <c:v>4.1236486486486497</c:v>
                </c:pt>
                <c:pt idx="699">
                  <c:v>4.1206277027027038</c:v>
                </c:pt>
                <c:pt idx="700">
                  <c:v>4.1176067567567571</c:v>
                </c:pt>
                <c:pt idx="701">
                  <c:v>4.1140909459459465</c:v>
                </c:pt>
                <c:pt idx="702">
                  <c:v>4.1109050675675674</c:v>
                </c:pt>
                <c:pt idx="703">
                  <c:v>4.1099049324324328</c:v>
                </c:pt>
                <c:pt idx="704">
                  <c:v>4.1099049324324328</c:v>
                </c:pt>
                <c:pt idx="705">
                  <c:v>4.1090595270270276</c:v>
                </c:pt>
                <c:pt idx="706">
                  <c:v>4.1080491216216224</c:v>
                </c:pt>
                <c:pt idx="707">
                  <c:v>4.1068737837837856</c:v>
                </c:pt>
                <c:pt idx="708">
                  <c:v>4.1058737162162178</c:v>
                </c:pt>
                <c:pt idx="709">
                  <c:v>4.1063685810810826</c:v>
                </c:pt>
                <c:pt idx="710">
                  <c:v>4.1067087837837857</c:v>
                </c:pt>
                <c:pt idx="711">
                  <c:v>4.1075439189189202</c:v>
                </c:pt>
                <c:pt idx="712">
                  <c:v>4.1080491216216233</c:v>
                </c:pt>
                <c:pt idx="713">
                  <c:v>4.108389391891893</c:v>
                </c:pt>
                <c:pt idx="714">
                  <c:v>4.1093997972972973</c:v>
                </c:pt>
                <c:pt idx="715">
                  <c:v>4.1114102702702704</c:v>
                </c:pt>
                <c:pt idx="716">
                  <c:v>4.1135857432432434</c:v>
                </c:pt>
                <c:pt idx="717">
                  <c:v>4.1167716216216235</c:v>
                </c:pt>
                <c:pt idx="718">
                  <c:v>4.1202874324324332</c:v>
                </c:pt>
                <c:pt idx="719">
                  <c:v>4.1238032432432439</c:v>
                </c:pt>
                <c:pt idx="720">
                  <c:v>4.1261539864864858</c:v>
                </c:pt>
                <c:pt idx="721">
                  <c:v>4.1286696621621619</c:v>
                </c:pt>
                <c:pt idx="722">
                  <c:v>4.1311750675675674</c:v>
                </c:pt>
                <c:pt idx="723">
                  <c:v>4.1336908108108101</c:v>
                </c:pt>
                <c:pt idx="724">
                  <c:v>4.1378767567567563</c:v>
                </c:pt>
                <c:pt idx="725">
                  <c:v>4.1412276351351354</c:v>
                </c:pt>
                <c:pt idx="726">
                  <c:v>4.1439083108108123</c:v>
                </c:pt>
                <c:pt idx="727">
                  <c:v>4.1465992567567564</c:v>
                </c:pt>
                <c:pt idx="728">
                  <c:v>4.1509502027027017</c:v>
                </c:pt>
                <c:pt idx="729">
                  <c:v>4.1546412837837838</c:v>
                </c:pt>
                <c:pt idx="730">
                  <c:v>4.1598377027027018</c:v>
                </c:pt>
                <c:pt idx="731">
                  <c:v>4.165374324324322</c:v>
                </c:pt>
                <c:pt idx="732">
                  <c:v>4.1710656081081066</c:v>
                </c:pt>
                <c:pt idx="733">
                  <c:v>4.1762619594594579</c:v>
                </c:pt>
                <c:pt idx="734">
                  <c:v>4.1797777702702694</c:v>
                </c:pt>
                <c:pt idx="735">
                  <c:v>4.1833039189189174</c:v>
                </c:pt>
                <c:pt idx="736">
                  <c:v>4.1878301351351332</c:v>
                </c:pt>
                <c:pt idx="737">
                  <c:v>4.1915212162162145</c:v>
                </c:pt>
                <c:pt idx="738">
                  <c:v>4.1958824999999988</c:v>
                </c:pt>
                <c:pt idx="739">
                  <c:v>4.1999035135135125</c:v>
                </c:pt>
                <c:pt idx="740">
                  <c:v>4.2022439864864856</c:v>
                </c:pt>
                <c:pt idx="741">
                  <c:v>4.2045844594594586</c:v>
                </c:pt>
                <c:pt idx="742">
                  <c:v>4.2079352702702693</c:v>
                </c:pt>
                <c:pt idx="743">
                  <c:v>4.2109561486486493</c:v>
                </c:pt>
                <c:pt idx="744">
                  <c:v>4.2124717567567558</c:v>
                </c:pt>
                <c:pt idx="745">
                  <c:v>4.2136368243243245</c:v>
                </c:pt>
                <c:pt idx="746">
                  <c:v>4.2131419594594588</c:v>
                </c:pt>
                <c:pt idx="747">
                  <c:v>4.2121315540540536</c:v>
                </c:pt>
                <c:pt idx="748">
                  <c:v>4.2104612837837836</c:v>
                </c:pt>
                <c:pt idx="749">
                  <c:v>4.209285945945946</c:v>
                </c:pt>
                <c:pt idx="750">
                  <c:v>4.2087807432432438</c:v>
                </c:pt>
                <c:pt idx="751">
                  <c:v>4.2079352702702719</c:v>
                </c:pt>
                <c:pt idx="752">
                  <c:v>4.2061000675675695</c:v>
                </c:pt>
                <c:pt idx="753">
                  <c:v>4.2062650000000019</c:v>
                </c:pt>
                <c:pt idx="754">
                  <c:v>4.2049246621621634</c:v>
                </c:pt>
                <c:pt idx="755">
                  <c:v>4.204759729729731</c:v>
                </c:pt>
                <c:pt idx="756">
                  <c:v>4.203759662162164</c:v>
                </c:pt>
                <c:pt idx="757">
                  <c:v>4.2030895270270285</c:v>
                </c:pt>
                <c:pt idx="758">
                  <c:v>4.20174918918919</c:v>
                </c:pt>
                <c:pt idx="759">
                  <c:v>4.2009140540540537</c:v>
                </c:pt>
                <c:pt idx="760">
                  <c:v>4.1999139189189183</c:v>
                </c:pt>
                <c:pt idx="761">
                  <c:v>4.1985735810810798</c:v>
                </c:pt>
                <c:pt idx="762">
                  <c:v>4.1975734459459453</c:v>
                </c:pt>
                <c:pt idx="763">
                  <c:v>4.1969032432432432</c:v>
                </c:pt>
                <c:pt idx="764">
                  <c:v>4.1957279054054046</c:v>
                </c:pt>
                <c:pt idx="765">
                  <c:v>4.1923770270270264</c:v>
                </c:pt>
                <c:pt idx="766">
                  <c:v>4.1890262162162148</c:v>
                </c:pt>
                <c:pt idx="767">
                  <c:v>4.1841700675675666</c:v>
                </c:pt>
                <c:pt idx="768">
                  <c:v>4.1788087162162153</c:v>
                </c:pt>
                <c:pt idx="769">
                  <c:v>4.1719420270270264</c:v>
                </c:pt>
                <c:pt idx="770">
                  <c:v>4.1657352702702699</c:v>
                </c:pt>
                <c:pt idx="771">
                  <c:v>4.1580335135135122</c:v>
                </c:pt>
                <c:pt idx="772">
                  <c:v>4.1514967567567549</c:v>
                </c:pt>
                <c:pt idx="773">
                  <c:v>4.1442898648648638</c:v>
                </c:pt>
                <c:pt idx="774">
                  <c:v>4.1385883108108095</c:v>
                </c:pt>
                <c:pt idx="775">
                  <c:v>4.1317113513513508</c:v>
                </c:pt>
                <c:pt idx="776">
                  <c:v>4.1258447972972965</c:v>
                </c:pt>
                <c:pt idx="777">
                  <c:v>4.1203184459459461</c:v>
                </c:pt>
                <c:pt idx="778">
                  <c:v>4.1144621621621615</c:v>
                </c:pt>
                <c:pt idx="779">
                  <c:v>4.1079357432432433</c:v>
                </c:pt>
                <c:pt idx="780">
                  <c:v>4.1019042567567574</c:v>
                </c:pt>
                <c:pt idx="781">
                  <c:v>4.0968728378378385</c:v>
                </c:pt>
                <c:pt idx="782">
                  <c:v>4.0923568918918916</c:v>
                </c:pt>
                <c:pt idx="783">
                  <c:v>4.0890060135135142</c:v>
                </c:pt>
                <c:pt idx="784">
                  <c:v>4.0863253378378381</c:v>
                </c:pt>
                <c:pt idx="785">
                  <c:v>4.0831394594594599</c:v>
                </c:pt>
                <c:pt idx="786">
                  <c:v>4.0797885810810808</c:v>
                </c:pt>
                <c:pt idx="787">
                  <c:v>4.0766027027027034</c:v>
                </c:pt>
                <c:pt idx="788">
                  <c:v>4.0727569594594595</c:v>
                </c:pt>
                <c:pt idx="789">
                  <c:v>4.0702412162162167</c:v>
                </c:pt>
                <c:pt idx="790">
                  <c:v>4.0653850675675676</c:v>
                </c:pt>
                <c:pt idx="791">
                  <c:v>4.0621991891891893</c:v>
                </c:pt>
                <c:pt idx="792">
                  <c:v>4.0571677702702713</c:v>
                </c:pt>
                <c:pt idx="793">
                  <c:v>4.052971486486487</c:v>
                </c:pt>
                <c:pt idx="794">
                  <c:v>4.0491154054054066</c:v>
                </c:pt>
                <c:pt idx="795">
                  <c:v>4.0464347297297305</c:v>
                </c:pt>
                <c:pt idx="796">
                  <c:v>4.0430839189189189</c:v>
                </c:pt>
                <c:pt idx="797">
                  <c:v>4.0407331756756761</c:v>
                </c:pt>
                <c:pt idx="798">
                  <c:v>4.038557702702704</c:v>
                </c:pt>
                <c:pt idx="799">
                  <c:v>4.0367121621621633</c:v>
                </c:pt>
                <c:pt idx="800">
                  <c:v>4.0348666216216227</c:v>
                </c:pt>
                <c:pt idx="801">
                  <c:v>4.034526351351353</c:v>
                </c:pt>
                <c:pt idx="802">
                  <c:v>4.0313404729729747</c:v>
                </c:pt>
                <c:pt idx="803">
                  <c:v>4.0288247297297319</c:v>
                </c:pt>
                <c:pt idx="804">
                  <c:v>4.0258037837837852</c:v>
                </c:pt>
                <c:pt idx="805">
                  <c:v>4.022617905405407</c:v>
                </c:pt>
                <c:pt idx="806">
                  <c:v>4.0202671621621633</c:v>
                </c:pt>
                <c:pt idx="807">
                  <c:v>4.0172564864864873</c:v>
                </c:pt>
                <c:pt idx="808">
                  <c:v>4.0164110135135145</c:v>
                </c:pt>
                <c:pt idx="809">
                  <c:v>4.0142355405405414</c:v>
                </c:pt>
                <c:pt idx="810">
                  <c:v>4.0123900000000017</c:v>
                </c:pt>
                <c:pt idx="811">
                  <c:v>4.0093690540540559</c:v>
                </c:pt>
                <c:pt idx="812">
                  <c:v>4.0078637162162174</c:v>
                </c:pt>
                <c:pt idx="813">
                  <c:v>4.0051830405405422</c:v>
                </c:pt>
                <c:pt idx="814">
                  <c:v>4.0026673648648652</c:v>
                </c:pt>
                <c:pt idx="815">
                  <c:v>4.0006465540540548</c:v>
                </c:pt>
                <c:pt idx="816">
                  <c:v>3.999130945945947</c:v>
                </c:pt>
                <c:pt idx="817">
                  <c:v>3.9969451351351357</c:v>
                </c:pt>
                <c:pt idx="818">
                  <c:v>3.9984504054054062</c:v>
                </c:pt>
                <c:pt idx="819">
                  <c:v>3.9997907432432429</c:v>
                </c:pt>
                <c:pt idx="820">
                  <c:v>4.0016260135135138</c:v>
                </c:pt>
                <c:pt idx="821">
                  <c:v>4.0028014189189189</c:v>
                </c:pt>
                <c:pt idx="822">
                  <c:v>4.004811891891892</c:v>
                </c:pt>
                <c:pt idx="823">
                  <c:v>4.0054820945945941</c:v>
                </c:pt>
                <c:pt idx="824">
                  <c:v>4.0053170945945942</c:v>
                </c:pt>
                <c:pt idx="825">
                  <c:v>4.0074925675675672</c:v>
                </c:pt>
                <c:pt idx="826">
                  <c:v>4.0084927027027017</c:v>
                </c:pt>
                <c:pt idx="827">
                  <c:v>4.0106681756756748</c:v>
                </c:pt>
                <c:pt idx="828">
                  <c:v>4.0110084459459454</c:v>
                </c:pt>
                <c:pt idx="829">
                  <c:v>4.0128539864864852</c:v>
                </c:pt>
                <c:pt idx="830">
                  <c:v>4.0133591891891882</c:v>
                </c:pt>
                <c:pt idx="831">
                  <c:v>4.0136891216216215</c:v>
                </c:pt>
                <c:pt idx="832">
                  <c:v>4.0130086486486478</c:v>
                </c:pt>
                <c:pt idx="833">
                  <c:v>4.0130086486486478</c:v>
                </c:pt>
                <c:pt idx="834">
                  <c:v>4.0121735135135133</c:v>
                </c:pt>
                <c:pt idx="835">
                  <c:v>4.0115033783783778</c:v>
                </c:pt>
                <c:pt idx="836">
                  <c:v>4.0106682432432432</c:v>
                </c:pt>
                <c:pt idx="837">
                  <c:v>4.0099981081081078</c:v>
                </c:pt>
                <c:pt idx="838">
                  <c:v>4.0083278378378377</c:v>
                </c:pt>
                <c:pt idx="839">
                  <c:v>4.0108435810810805</c:v>
                </c:pt>
                <c:pt idx="840">
                  <c:v>4.0146996621621627</c:v>
                </c:pt>
                <c:pt idx="841">
                  <c:v>4.0175453378378378</c:v>
                </c:pt>
                <c:pt idx="842">
                  <c:v>4.0220715540540546</c:v>
                </c:pt>
                <c:pt idx="843">
                  <c:v>4.026267837837838</c:v>
                </c:pt>
                <c:pt idx="844">
                  <c:v>4.0322993918918923</c:v>
                </c:pt>
                <c:pt idx="845">
                  <c:v>4.0368256081081082</c:v>
                </c:pt>
                <c:pt idx="846">
                  <c:v>4.0426921621621625</c:v>
                </c:pt>
                <c:pt idx="847">
                  <c:v>4.0480535135135129</c:v>
                </c:pt>
                <c:pt idx="848">
                  <c:v>4.0542603378378379</c:v>
                </c:pt>
                <c:pt idx="849">
                  <c:v>4.0596216891891892</c:v>
                </c:pt>
                <c:pt idx="850">
                  <c:v>4.0656532432432444</c:v>
                </c:pt>
                <c:pt idx="851">
                  <c:v>4.0703443918918927</c:v>
                </c:pt>
                <c:pt idx="852">
                  <c:v>4.0750458783783792</c:v>
                </c:pt>
                <c:pt idx="853">
                  <c:v>4.079066891891892</c:v>
                </c:pt>
                <c:pt idx="854">
                  <c:v>4.0840983108108109</c:v>
                </c:pt>
                <c:pt idx="855">
                  <c:v>4.0872841891891891</c:v>
                </c:pt>
                <c:pt idx="856">
                  <c:v>4.0889544594594591</c:v>
                </c:pt>
                <c:pt idx="857">
                  <c:v>4.0904700675675674</c:v>
                </c:pt>
                <c:pt idx="858">
                  <c:v>4.0911402027027037</c:v>
                </c:pt>
                <c:pt idx="859">
                  <c:v>4.0933156756756759</c:v>
                </c:pt>
                <c:pt idx="860">
                  <c:v>4.095831351351352</c:v>
                </c:pt>
                <c:pt idx="861">
                  <c:v>4.0998523648648648</c:v>
                </c:pt>
                <c:pt idx="862">
                  <c:v>4.1021928378378378</c:v>
                </c:pt>
                <c:pt idx="863">
                  <c:v>4.1052137162162161</c:v>
                </c:pt>
                <c:pt idx="864">
                  <c:v>4.1070592567567568</c:v>
                </c:pt>
                <c:pt idx="865">
                  <c:v>4.109574932432432</c:v>
                </c:pt>
                <c:pt idx="866">
                  <c:v>4.111080202702702</c:v>
                </c:pt>
                <c:pt idx="867">
                  <c:v>4.1142660810810803</c:v>
                </c:pt>
                <c:pt idx="868">
                  <c:v>4.117287027027027</c:v>
                </c:pt>
                <c:pt idx="869">
                  <c:v>4.120813175675675</c:v>
                </c:pt>
                <c:pt idx="870">
                  <c:v>4.123493851351351</c:v>
                </c:pt>
                <c:pt idx="871">
                  <c:v>4.1249991891891895</c:v>
                </c:pt>
                <c:pt idx="872">
                  <c:v>4.1249991891891886</c:v>
                </c:pt>
                <c:pt idx="873">
                  <c:v>4.1249991891891886</c:v>
                </c:pt>
                <c:pt idx="874">
                  <c:v>4.125329121621621</c:v>
                </c:pt>
                <c:pt idx="875">
                  <c:v>4.1239887837837834</c:v>
                </c:pt>
                <c:pt idx="876">
                  <c:v>4.1253291216216219</c:v>
                </c:pt>
                <c:pt idx="877">
                  <c:v>4.1244836486486491</c:v>
                </c:pt>
                <c:pt idx="878">
                  <c:v>4.1263291891891898</c:v>
                </c:pt>
                <c:pt idx="879">
                  <c:v>4.1266591216216213</c:v>
                </c:pt>
                <c:pt idx="880">
                  <c:v>4.1285046621621619</c:v>
                </c:pt>
                <c:pt idx="881">
                  <c:v>4.1290098648648641</c:v>
                </c:pt>
                <c:pt idx="882">
                  <c:v>4.1303502027027017</c:v>
                </c:pt>
                <c:pt idx="883">
                  <c:v>4.130680135135135</c:v>
                </c:pt>
                <c:pt idx="884">
                  <c:v>4.131350337837838</c:v>
                </c:pt>
                <c:pt idx="885">
                  <c:v>4.1316802702702695</c:v>
                </c:pt>
                <c:pt idx="886">
                  <c:v>4.1320205405405401</c:v>
                </c:pt>
                <c:pt idx="887">
                  <c:v>4.1320205405405401</c:v>
                </c:pt>
                <c:pt idx="888">
                  <c:v>4.1342063513513514</c:v>
                </c:pt>
                <c:pt idx="889">
                  <c:v>4.1328660135135129</c:v>
                </c:pt>
                <c:pt idx="890">
                  <c:v>4.1313607432432429</c:v>
                </c:pt>
                <c:pt idx="891">
                  <c:v>4.1295152027027031</c:v>
                </c:pt>
                <c:pt idx="892">
                  <c:v>4.1226485810810809</c:v>
                </c:pt>
                <c:pt idx="893">
                  <c:v>4.1179574324324326</c:v>
                </c:pt>
                <c:pt idx="894">
                  <c:v>4.1117506081081077</c:v>
                </c:pt>
                <c:pt idx="895">
                  <c:v>4.1073893918918918</c:v>
                </c:pt>
                <c:pt idx="896">
                  <c:v>4.1006877027027029</c:v>
                </c:pt>
                <c:pt idx="897">
                  <c:v>4.095656283783784</c:v>
                </c:pt>
                <c:pt idx="898">
                  <c:v>4.0897897297297305</c:v>
                </c:pt>
                <c:pt idx="899">
                  <c:v>4.0849335810810814</c:v>
                </c:pt>
                <c:pt idx="900">
                  <c:v>4.0797372297297301</c:v>
                </c:pt>
                <c:pt idx="901">
                  <c:v>4.075551283783784</c:v>
                </c:pt>
                <c:pt idx="902">
                  <c:v>4.0715199999999996</c:v>
                </c:pt>
                <c:pt idx="903">
                  <c:v>4.0673340540540535</c:v>
                </c:pt>
                <c:pt idx="904">
                  <c:v>4.0623026351351346</c:v>
                </c:pt>
                <c:pt idx="905">
                  <c:v>4.0606220270270263</c:v>
                </c:pt>
                <c:pt idx="906">
                  <c:v>4.0577660810810805</c:v>
                </c:pt>
                <c:pt idx="907">
                  <c:v>4.0554153378378386</c:v>
                </c:pt>
                <c:pt idx="908">
                  <c:v>4.054075000000001</c:v>
                </c:pt>
                <c:pt idx="909">
                  <c:v>4.0532398648648646</c:v>
                </c:pt>
                <c:pt idx="910">
                  <c:v>4.0525697297297301</c:v>
                </c:pt>
                <c:pt idx="911">
                  <c:v>4.0507344594594601</c:v>
                </c:pt>
                <c:pt idx="912">
                  <c:v>4.0517345945945946</c:v>
                </c:pt>
                <c:pt idx="913">
                  <c:v>4.048218783783784</c:v>
                </c:pt>
                <c:pt idx="914">
                  <c:v>4.0462083108108118</c:v>
                </c:pt>
                <c:pt idx="915">
                  <c:v>4.0425172297297305</c:v>
                </c:pt>
                <c:pt idx="916">
                  <c:v>4.0400014864864877</c:v>
                </c:pt>
                <c:pt idx="917">
                  <c:v>4.0364754054054064</c:v>
                </c:pt>
                <c:pt idx="918">
                  <c:v>4.0336194594594605</c:v>
                </c:pt>
                <c:pt idx="919">
                  <c:v>4.0309387837837845</c:v>
                </c:pt>
                <c:pt idx="920">
                  <c:v>4.0287633108108114</c:v>
                </c:pt>
                <c:pt idx="921">
                  <c:v>4.0264228378378375</c:v>
                </c:pt>
                <c:pt idx="922">
                  <c:v>4.0257526351351345</c:v>
                </c:pt>
                <c:pt idx="923">
                  <c:v>4.0250824324324324</c:v>
                </c:pt>
                <c:pt idx="924">
                  <c:v>4.0252577027027021</c:v>
                </c:pt>
                <c:pt idx="925">
                  <c:v>4.0252577027027021</c:v>
                </c:pt>
                <c:pt idx="926">
                  <c:v>4.029103445945946</c:v>
                </c:pt>
                <c:pt idx="927">
                  <c:v>4.0348050000000004</c:v>
                </c:pt>
                <c:pt idx="928">
                  <c:v>4.0396714864864878</c:v>
                </c:pt>
                <c:pt idx="929">
                  <c:v>4.0492187837837852</c:v>
                </c:pt>
                <c:pt idx="930">
                  <c:v>4.0577660135135147</c:v>
                </c:pt>
                <c:pt idx="931">
                  <c:v>4.068158783783784</c:v>
                </c:pt>
                <c:pt idx="932">
                  <c:v>4.077541148648649</c:v>
                </c:pt>
                <c:pt idx="933">
                  <c:v>4.0879339189189192</c:v>
                </c:pt>
                <c:pt idx="934">
                  <c:v>4.0976565540540539</c:v>
                </c:pt>
                <c:pt idx="935">
                  <c:v>4.1083792567567565</c:v>
                </c:pt>
                <c:pt idx="936">
                  <c:v>4.118431756756757</c:v>
                </c:pt>
                <c:pt idx="937">
                  <c:v>4.129319391891892</c:v>
                </c:pt>
                <c:pt idx="938">
                  <c:v>4.1407122297297301</c:v>
                </c:pt>
                <c:pt idx="939">
                  <c:v>4.1526102702702703</c:v>
                </c:pt>
                <c:pt idx="940">
                  <c:v>4.1655084459459459</c:v>
                </c:pt>
                <c:pt idx="941">
                  <c:v>4.1780766891891892</c:v>
                </c:pt>
                <c:pt idx="942">
                  <c:v>4.1884694594594603</c:v>
                </c:pt>
                <c:pt idx="943">
                  <c:v>4.1990271621621638</c:v>
                </c:pt>
                <c:pt idx="944">
                  <c:v>4.2111004729729746</c:v>
                </c:pt>
                <c:pt idx="945">
                  <c:v>4.223503716216217</c:v>
                </c:pt>
                <c:pt idx="946">
                  <c:v>4.2374122972972987</c:v>
                </c:pt>
                <c:pt idx="947">
                  <c:v>4.250980608108109</c:v>
                </c:pt>
                <c:pt idx="948">
                  <c:v>4.2663945270270283</c:v>
                </c:pt>
                <c:pt idx="949">
                  <c:v>4.2811382432432445</c:v>
                </c:pt>
                <c:pt idx="950">
                  <c:v>4.2975625000000006</c:v>
                </c:pt>
                <c:pt idx="951">
                  <c:v>4.3131516216216221</c:v>
                </c:pt>
                <c:pt idx="952">
                  <c:v>4.3304110135135128</c:v>
                </c:pt>
                <c:pt idx="953">
                  <c:v>4.3471755405405395</c:v>
                </c:pt>
                <c:pt idx="954">
                  <c:v>4.3639297297297288</c:v>
                </c:pt>
                <c:pt idx="955">
                  <c:v>4.3801890540540533</c:v>
                </c:pt>
                <c:pt idx="956">
                  <c:v>4.3962731081081072</c:v>
                </c:pt>
                <c:pt idx="957">
                  <c:v>4.4123571621621611</c:v>
                </c:pt>
                <c:pt idx="958">
                  <c:v>4.4279360135135128</c:v>
                </c:pt>
                <c:pt idx="959">
                  <c:v>4.4421848648648652</c:v>
                </c:pt>
                <c:pt idx="960">
                  <c:v>4.455753243243243</c:v>
                </c:pt>
                <c:pt idx="961">
                  <c:v>4.4686514189189195</c:v>
                </c:pt>
                <c:pt idx="962">
                  <c:v>4.4798689864864869</c:v>
                </c:pt>
                <c:pt idx="963">
                  <c:v>4.4910968918918925</c:v>
                </c:pt>
                <c:pt idx="964">
                  <c:v>4.5006442567567575</c:v>
                </c:pt>
                <c:pt idx="965">
                  <c:v>4.5108617567567579</c:v>
                </c:pt>
                <c:pt idx="966">
                  <c:v>4.5199141891891905</c:v>
                </c:pt>
                <c:pt idx="967">
                  <c:v>4.5291315540540547</c:v>
                </c:pt>
                <c:pt idx="968">
                  <c:v>4.5370086486486487</c:v>
                </c:pt>
                <c:pt idx="969">
                  <c:v>4.5450506756756761</c:v>
                </c:pt>
                <c:pt idx="970">
                  <c:v>4.5525875000000005</c:v>
                </c:pt>
                <c:pt idx="971">
                  <c:v>4.560629527027027</c:v>
                </c:pt>
                <c:pt idx="972">
                  <c:v>4.567836418918918</c:v>
                </c:pt>
                <c:pt idx="973">
                  <c:v>4.5750433108108099</c:v>
                </c:pt>
                <c:pt idx="974">
                  <c:v>4.5812501351351349</c:v>
                </c:pt>
                <c:pt idx="975">
                  <c:v>4.5886220270270268</c:v>
                </c:pt>
                <c:pt idx="976">
                  <c:v>4.5954989864864872</c:v>
                </c:pt>
                <c:pt idx="977">
                  <c:v>4.6032110810810805</c:v>
                </c:pt>
                <c:pt idx="978">
                  <c:v>4.6110881081081079</c:v>
                </c:pt>
                <c:pt idx="979">
                  <c:v>4.6187899324324322</c:v>
                </c:pt>
                <c:pt idx="980">
                  <c:v>4.6270072972972978</c:v>
                </c:pt>
                <c:pt idx="981">
                  <c:v>4.634874121621622</c:v>
                </c:pt>
                <c:pt idx="982">
                  <c:v>4.6417408108108109</c:v>
                </c:pt>
                <c:pt idx="983">
                  <c:v>4.6494426351351352</c:v>
                </c:pt>
                <c:pt idx="984">
                  <c:v>4.6579899324324323</c:v>
                </c:pt>
                <c:pt idx="985">
                  <c:v>4.6670423648648649</c:v>
                </c:pt>
                <c:pt idx="986">
                  <c:v>4.6759298648648651</c:v>
                </c:pt>
                <c:pt idx="987">
                  <c:v>4.6844771621621621</c:v>
                </c:pt>
                <c:pt idx="988">
                  <c:v>4.6933543918918916</c:v>
                </c:pt>
                <c:pt idx="989">
                  <c:v>4.7020769594594585</c:v>
                </c:pt>
                <c:pt idx="990">
                  <c:v>4.7111191216216213</c:v>
                </c:pt>
                <c:pt idx="991">
                  <c:v>4.7195014189189184</c:v>
                </c:pt>
                <c:pt idx="992">
                  <c:v>4.7278734459459457</c:v>
                </c:pt>
                <c:pt idx="993">
                  <c:v>4.7355856081081082</c:v>
                </c:pt>
                <c:pt idx="994">
                  <c:v>4.7432874324324326</c:v>
                </c:pt>
                <c:pt idx="995">
                  <c:v>4.7518347297297288</c:v>
                </c:pt>
                <c:pt idx="996">
                  <c:v>4.7603716891891876</c:v>
                </c:pt>
                <c:pt idx="997">
                  <c:v>4.7692488513513496</c:v>
                </c:pt>
                <c:pt idx="998">
                  <c:v>4.7793014189189176</c:v>
                </c:pt>
                <c:pt idx="999">
                  <c:v>4.7890240540540532</c:v>
                </c:pt>
                <c:pt idx="1000">
                  <c:v>4.7980765540540533</c:v>
                </c:pt>
                <c:pt idx="1001">
                  <c:v>4.8061185810810807</c:v>
                </c:pt>
                <c:pt idx="1002">
                  <c:v>4.8141606081081072</c:v>
                </c:pt>
                <c:pt idx="1003">
                  <c:v>4.8222027027027021</c:v>
                </c:pt>
                <c:pt idx="1004">
                  <c:v>4.8299045270270264</c:v>
                </c:pt>
                <c:pt idx="1005">
                  <c:v>4.8381115540540538</c:v>
                </c:pt>
                <c:pt idx="1006">
                  <c:v>4.8459886486486488</c:v>
                </c:pt>
                <c:pt idx="1007">
                  <c:v>4.8533605405405389</c:v>
                </c:pt>
                <c:pt idx="1008">
                  <c:v>4.8600622297297296</c:v>
                </c:pt>
                <c:pt idx="1009">
                  <c:v>4.8662587837837838</c:v>
                </c:pt>
                <c:pt idx="1010">
                  <c:v>4.8727955405405421</c:v>
                </c:pt>
                <c:pt idx="1011">
                  <c:v>4.8788270945945946</c:v>
                </c:pt>
                <c:pt idx="1012">
                  <c:v>4.8826831756756768</c:v>
                </c:pt>
                <c:pt idx="1013">
                  <c:v>4.8860340540540532</c:v>
                </c:pt>
                <c:pt idx="1014">
                  <c:v>4.8877043243243241</c:v>
                </c:pt>
                <c:pt idx="1015">
                  <c:v>4.8898798648648647</c:v>
                </c:pt>
                <c:pt idx="1016">
                  <c:v>4.8910552702702699</c:v>
                </c:pt>
                <c:pt idx="1017">
                  <c:v>4.8928904729729732</c:v>
                </c:pt>
                <c:pt idx="1018">
                  <c:v>4.8933956756756762</c:v>
                </c:pt>
                <c:pt idx="1019">
                  <c:v>4.8942308108108108</c:v>
                </c:pt>
                <c:pt idx="1020">
                  <c:v>4.8937256081081077</c:v>
                </c:pt>
                <c:pt idx="1021">
                  <c:v>4.8925502027027017</c:v>
                </c:pt>
                <c:pt idx="1022">
                  <c:v>4.8898592567567558</c:v>
                </c:pt>
                <c:pt idx="1023">
                  <c:v>4.887343513513513</c:v>
                </c:pt>
                <c:pt idx="1024">
                  <c:v>4.8841576351351348</c:v>
                </c:pt>
                <c:pt idx="1025">
                  <c:v>4.880641824324325</c:v>
                </c:pt>
                <c:pt idx="1026">
                  <c:v>4.8787962837837844</c:v>
                </c:pt>
                <c:pt idx="1027">
                  <c:v>4.8764558783783771</c:v>
                </c:pt>
                <c:pt idx="1028">
                  <c:v>4.8762909459459447</c:v>
                </c:pt>
                <c:pt idx="1029">
                  <c:v>4.8757857432432425</c:v>
                </c:pt>
                <c:pt idx="1030">
                  <c:v>4.8764558783783771</c:v>
                </c:pt>
                <c:pt idx="1031">
                  <c:v>4.8762909459459447</c:v>
                </c:pt>
                <c:pt idx="1032">
                  <c:v>4.8769610810810802</c:v>
                </c:pt>
                <c:pt idx="1033">
                  <c:v>4.8774662837837832</c:v>
                </c:pt>
                <c:pt idx="1034">
                  <c:v>4.8789716216216199</c:v>
                </c:pt>
                <c:pt idx="1035">
                  <c:v>4.8796417567567554</c:v>
                </c:pt>
                <c:pt idx="1036">
                  <c:v>4.881652297297296</c:v>
                </c:pt>
                <c:pt idx="1037">
                  <c:v>4.8834874999999993</c:v>
                </c:pt>
                <c:pt idx="1038">
                  <c:v>4.8861681756756754</c:v>
                </c:pt>
                <c:pt idx="1039">
                  <c:v>4.8888488513513515</c:v>
                </c:pt>
                <c:pt idx="1040">
                  <c:v>4.8920243918918915</c:v>
                </c:pt>
                <c:pt idx="1041">
                  <c:v>4.8953752702702706</c:v>
                </c:pt>
                <c:pt idx="1042">
                  <c:v>4.8962104054054061</c:v>
                </c:pt>
                <c:pt idx="1043">
                  <c:v>4.8973857432432437</c:v>
                </c:pt>
                <c:pt idx="1044">
                  <c:v>4.8983961486486489</c:v>
                </c:pt>
                <c:pt idx="1045">
                  <c:v>4.8995715540540541</c:v>
                </c:pt>
                <c:pt idx="1046">
                  <c:v>4.9009118918918917</c:v>
                </c:pt>
                <c:pt idx="1047">
                  <c:v>4.9002417567567562</c:v>
                </c:pt>
                <c:pt idx="1048">
                  <c:v>4.8999014864864856</c:v>
                </c:pt>
                <c:pt idx="1049">
                  <c:v>4.8987260810810804</c:v>
                </c:pt>
                <c:pt idx="1050">
                  <c:v>4.8980559459459458</c:v>
                </c:pt>
                <c:pt idx="1051">
                  <c:v>4.8972208108108104</c:v>
                </c:pt>
                <c:pt idx="1052">
                  <c:v>4.8962206756756759</c:v>
                </c:pt>
                <c:pt idx="1053">
                  <c:v>4.8948802702702698</c:v>
                </c:pt>
                <c:pt idx="1054">
                  <c:v>4.8940451351351353</c:v>
                </c:pt>
                <c:pt idx="1055">
                  <c:v>4.8940451351351353</c:v>
                </c:pt>
                <c:pt idx="1056">
                  <c:v>4.893880202702702</c:v>
                </c:pt>
                <c:pt idx="1057">
                  <c:v>4.8938802027027037</c:v>
                </c:pt>
                <c:pt idx="1058">
                  <c:v>4.8945504054054059</c:v>
                </c:pt>
                <c:pt idx="1059">
                  <c:v>4.8962309459459457</c:v>
                </c:pt>
                <c:pt idx="1060">
                  <c:v>4.8965608783783781</c:v>
                </c:pt>
                <c:pt idx="1061">
                  <c:v>4.8982311486486481</c:v>
                </c:pt>
                <c:pt idx="1062">
                  <c:v>4.8997364189189181</c:v>
                </c:pt>
                <c:pt idx="1063">
                  <c:v>4.9017468918918912</c:v>
                </c:pt>
                <c:pt idx="1064">
                  <c:v>4.9032521621621612</c:v>
                </c:pt>
                <c:pt idx="1065">
                  <c:v>4.9049224324324321</c:v>
                </c:pt>
                <c:pt idx="1066">
                  <c:v>4.9064380405405412</c:v>
                </c:pt>
                <c:pt idx="1067">
                  <c:v>4.908448581081081</c:v>
                </c:pt>
                <c:pt idx="1068">
                  <c:v>4.910459054054054</c:v>
                </c:pt>
                <c:pt idx="1069">
                  <c:v>4.9124695945945946</c:v>
                </c:pt>
                <c:pt idx="1070">
                  <c:v>4.913985202702702</c:v>
                </c:pt>
                <c:pt idx="1071">
                  <c:v>4.9139954729729727</c:v>
                </c:pt>
                <c:pt idx="1072">
                  <c:v>4.9146656756756757</c:v>
                </c:pt>
                <c:pt idx="1073">
                  <c:v>4.9146656756756757</c:v>
                </c:pt>
                <c:pt idx="1074">
                  <c:v>4.9148409459459454</c:v>
                </c:pt>
                <c:pt idx="1075">
                  <c:v>4.9143357432432424</c:v>
                </c:pt>
                <c:pt idx="1076">
                  <c:v>4.9145007432432424</c:v>
                </c:pt>
                <c:pt idx="1077">
                  <c:v>4.9136656081081069</c:v>
                </c:pt>
                <c:pt idx="1078">
                  <c:v>4.913665608108106</c:v>
                </c:pt>
                <c:pt idx="1079">
                  <c:v>4.9153461486486467</c:v>
                </c:pt>
                <c:pt idx="1080">
                  <c:v>4.9190269594594582</c:v>
                </c:pt>
                <c:pt idx="1081">
                  <c:v>4.9230479729729719</c:v>
                </c:pt>
                <c:pt idx="1082">
                  <c:v>4.9284093243243232</c:v>
                </c:pt>
                <c:pt idx="1083">
                  <c:v>4.9336056756756737</c:v>
                </c:pt>
                <c:pt idx="1084">
                  <c:v>4.9408022297297283</c:v>
                </c:pt>
                <c:pt idx="1085">
                  <c:v>4.9475039189189181</c:v>
                </c:pt>
                <c:pt idx="1086">
                  <c:v>4.9558758783783778</c:v>
                </c:pt>
                <c:pt idx="1087">
                  <c:v>4.9644127702702709</c:v>
                </c:pt>
                <c:pt idx="1088">
                  <c:v>4.9737951351351359</c:v>
                </c:pt>
                <c:pt idx="1089">
                  <c:v>4.9836724324324324</c:v>
                </c:pt>
                <c:pt idx="1090">
                  <c:v>4.995065337837838</c:v>
                </c:pt>
                <c:pt idx="1091">
                  <c:v>5.0054581081081091</c:v>
                </c:pt>
                <c:pt idx="1092">
                  <c:v>5.0158508783783784</c:v>
                </c:pt>
                <c:pt idx="1093">
                  <c:v>5.0269035135135152</c:v>
                </c:pt>
                <c:pt idx="1094">
                  <c:v>5.0371312837837845</c:v>
                </c:pt>
                <c:pt idx="1095">
                  <c:v>5.0466785810810819</c:v>
                </c:pt>
                <c:pt idx="1096">
                  <c:v>5.0533802702702708</c:v>
                </c:pt>
                <c:pt idx="1097">
                  <c:v>5.0605871621621628</c:v>
                </c:pt>
                <c:pt idx="1098">
                  <c:v>5.065278310810811</c:v>
                </c:pt>
                <c:pt idx="1099">
                  <c:v>5.0701344594594584</c:v>
                </c:pt>
                <c:pt idx="1100">
                  <c:v>5.0719697297297293</c:v>
                </c:pt>
                <c:pt idx="1101">
                  <c:v>5.0741452027027014</c:v>
                </c:pt>
                <c:pt idx="1102">
                  <c:v>5.0744854054054054</c:v>
                </c:pt>
                <c:pt idx="1103">
                  <c:v>5.0749802702702693</c:v>
                </c:pt>
                <c:pt idx="1104">
                  <c:v>5.0734646621621611</c:v>
                </c:pt>
                <c:pt idx="1105">
                  <c:v>5.0729594594594589</c:v>
                </c:pt>
                <c:pt idx="1106">
                  <c:v>5.0706087162162161</c:v>
                </c:pt>
                <c:pt idx="1107">
                  <c:v>5.0699282432432433</c:v>
                </c:pt>
                <c:pt idx="1108">
                  <c:v>5.0692477702702696</c:v>
                </c:pt>
                <c:pt idx="1109">
                  <c:v>5.067907432432432</c:v>
                </c:pt>
                <c:pt idx="1110">
                  <c:v>5.0660618918918914</c:v>
                </c:pt>
                <c:pt idx="1111">
                  <c:v>5.065216486486487</c:v>
                </c:pt>
                <c:pt idx="1112">
                  <c:v>5.065216486486487</c:v>
                </c:pt>
                <c:pt idx="1113">
                  <c:v>5.0650514864864871</c:v>
                </c:pt>
                <c:pt idx="1114">
                  <c:v>5.0653917567567568</c:v>
                </c:pt>
                <c:pt idx="1115">
                  <c:v>5.0648865540540555</c:v>
                </c:pt>
                <c:pt idx="1116">
                  <c:v>5.0648865540540546</c:v>
                </c:pt>
                <c:pt idx="1117">
                  <c:v>5.0640514189189201</c:v>
                </c:pt>
                <c:pt idx="1118">
                  <c:v>5.0633812837837846</c:v>
                </c:pt>
                <c:pt idx="1119">
                  <c:v>5.0612058108108116</c:v>
                </c:pt>
                <c:pt idx="1120">
                  <c:v>5.0597005405405424</c:v>
                </c:pt>
                <c:pt idx="1121">
                  <c:v>5.0568549324324339</c:v>
                </c:pt>
                <c:pt idx="1122">
                  <c:v>5.0543392567567578</c:v>
                </c:pt>
                <c:pt idx="1123">
                  <c:v>5.0494831081081095</c:v>
                </c:pt>
                <c:pt idx="1124">
                  <c:v>5.0446269594594604</c:v>
                </c:pt>
                <c:pt idx="1125">
                  <c:v>5.0391006756756767</c:v>
                </c:pt>
                <c:pt idx="1126">
                  <c:v>5.0339145945945951</c:v>
                </c:pt>
                <c:pt idx="1127">
                  <c:v>5.0262128378378375</c:v>
                </c:pt>
                <c:pt idx="1128">
                  <c:v>5.0183358108108109</c:v>
                </c:pt>
                <c:pt idx="1129">
                  <c:v>5.0096235810810823</c:v>
                </c:pt>
                <c:pt idx="1130">
                  <c:v>5.0012516216216216</c:v>
                </c:pt>
                <c:pt idx="1131">
                  <c:v>4.9933745945945951</c:v>
                </c:pt>
                <c:pt idx="1132">
                  <c:v>4.9858377702702708</c:v>
                </c:pt>
                <c:pt idx="1133">
                  <c:v>4.9794660135135143</c:v>
                </c:pt>
                <c:pt idx="1134">
                  <c:v>4.9732695270270257</c:v>
                </c:pt>
                <c:pt idx="1135">
                  <c:v>4.9687433108108099</c:v>
                </c:pt>
                <c:pt idx="1136">
                  <c:v>4.9640521621621616</c:v>
                </c:pt>
                <c:pt idx="1137">
                  <c:v>4.9591960135135142</c:v>
                </c:pt>
                <c:pt idx="1138">
                  <c:v>4.9543398648648651</c:v>
                </c:pt>
                <c:pt idx="1139">
                  <c:v>4.9498136486486493</c:v>
                </c:pt>
                <c:pt idx="1140">
                  <c:v>4.944957500000001</c:v>
                </c:pt>
                <c:pt idx="1141">
                  <c:v>4.9404415540540541</c:v>
                </c:pt>
                <c:pt idx="1142">
                  <c:v>4.9379361486486486</c:v>
                </c:pt>
                <c:pt idx="1143">
                  <c:v>4.9369360135135141</c:v>
                </c:pt>
                <c:pt idx="1144">
                  <c:v>4.9347605405405401</c:v>
                </c:pt>
                <c:pt idx="1145">
                  <c:v>4.9330902702702701</c:v>
                </c:pt>
                <c:pt idx="1146">
                  <c:v>4.9309147972972971</c:v>
                </c:pt>
                <c:pt idx="1147">
                  <c:v>4.9290692567567564</c:v>
                </c:pt>
                <c:pt idx="1148">
                  <c:v>4.9272339864864865</c:v>
                </c:pt>
                <c:pt idx="1149">
                  <c:v>4.9252235135135125</c:v>
                </c:pt>
                <c:pt idx="1150">
                  <c:v>4.926728851351351</c:v>
                </c:pt>
                <c:pt idx="1151">
                  <c:v>4.9280691891891877</c:v>
                </c:pt>
                <c:pt idx="1152">
                  <c:v>4.9304199324324314</c:v>
                </c:pt>
                <c:pt idx="1153">
                  <c:v>4.9331006081081075</c:v>
                </c:pt>
                <c:pt idx="1154">
                  <c:v>4.9359565540540542</c:v>
                </c:pt>
                <c:pt idx="1155">
                  <c:v>4.939472364864864</c:v>
                </c:pt>
                <c:pt idx="1156">
                  <c:v>4.9441635135135122</c:v>
                </c:pt>
                <c:pt idx="1157">
                  <c:v>4.948689729729729</c:v>
                </c:pt>
                <c:pt idx="1158">
                  <c:v>4.9523808108108094</c:v>
                </c:pt>
                <c:pt idx="1159">
                  <c:v>4.956236824324324</c:v>
                </c:pt>
                <c:pt idx="1160">
                  <c:v>4.9631137837837827</c:v>
                </c:pt>
                <c:pt idx="1161">
                  <c:v>4.9696505405405391</c:v>
                </c:pt>
                <c:pt idx="1162">
                  <c:v>4.9770223648648644</c:v>
                </c:pt>
                <c:pt idx="1163">
                  <c:v>4.9840539864864857</c:v>
                </c:pt>
                <c:pt idx="1164">
                  <c:v>4.9922609459459455</c:v>
                </c:pt>
                <c:pt idx="1165">
                  <c:v>5.0011381081081074</c:v>
                </c:pt>
                <c:pt idx="1166">
                  <c:v>5.0073345945945933</c:v>
                </c:pt>
                <c:pt idx="1167">
                  <c:v>5.0132011486486476</c:v>
                </c:pt>
                <c:pt idx="1168">
                  <c:v>5.0192326351351344</c:v>
                </c:pt>
                <c:pt idx="1169">
                  <c:v>5.0250991891891879</c:v>
                </c:pt>
                <c:pt idx="1170">
                  <c:v>5.0309657432432431</c:v>
                </c:pt>
                <c:pt idx="1171">
                  <c:v>5.0369972972972965</c:v>
                </c:pt>
                <c:pt idx="1172">
                  <c:v>5.0428638513513508</c:v>
                </c:pt>
                <c:pt idx="1173">
                  <c:v>5.0487304054054052</c:v>
                </c:pt>
                <c:pt idx="1174">
                  <c:v>5.0534215540540544</c:v>
                </c:pt>
                <c:pt idx="1175">
                  <c:v>5.0581127702702693</c:v>
                </c:pt>
                <c:pt idx="1176">
                  <c:v>5.0619688513513514</c:v>
                </c:pt>
                <c:pt idx="1177">
                  <c:v>5.0666600675675681</c:v>
                </c:pt>
                <c:pt idx="1178">
                  <c:v>5.071186283783784</c:v>
                </c:pt>
                <c:pt idx="1179">
                  <c:v>5.072856554054054</c:v>
                </c:pt>
                <c:pt idx="1180">
                  <c:v>5.0731864864864864</c:v>
                </c:pt>
                <c:pt idx="1181">
                  <c:v>5.0730214864864855</c:v>
                </c:pt>
                <c:pt idx="1182">
                  <c:v>5.0725162837837825</c:v>
                </c:pt>
                <c:pt idx="1183">
                  <c:v>5.0720110810810795</c:v>
                </c:pt>
                <c:pt idx="1184">
                  <c:v>5.0708460135135125</c:v>
                </c:pt>
                <c:pt idx="1185">
                  <c:v>5.0683303378378373</c:v>
                </c:pt>
                <c:pt idx="1186">
                  <c:v>5.0659898648648642</c:v>
                </c:pt>
                <c:pt idx="1187">
                  <c:v>5.0596283783783784</c:v>
                </c:pt>
                <c:pt idx="1188">
                  <c:v>5.0524214864864856</c:v>
                </c:pt>
                <c:pt idx="1189">
                  <c:v>5.0450495945945928</c:v>
                </c:pt>
                <c:pt idx="1190">
                  <c:v>5.0378427027027017</c:v>
                </c:pt>
                <c:pt idx="1191">
                  <c:v>5.0313059459459462</c:v>
                </c:pt>
                <c:pt idx="1192">
                  <c:v>5.0239340540540551</c:v>
                </c:pt>
                <c:pt idx="1193">
                  <c:v>5.0162219594594593</c:v>
                </c:pt>
                <c:pt idx="1194">
                  <c:v>5.0085098648648643</c:v>
                </c:pt>
                <c:pt idx="1195">
                  <c:v>5.0034784459459463</c:v>
                </c:pt>
                <c:pt idx="1196">
                  <c:v>4.998282094594594</c:v>
                </c:pt>
                <c:pt idx="1197">
                  <c:v>4.9924155405405406</c:v>
                </c:pt>
                <c:pt idx="1198">
                  <c:v>4.9862190540540547</c:v>
                </c:pt>
                <c:pt idx="1199">
                  <c:v>4.9798472972972974</c:v>
                </c:pt>
                <c:pt idx="1200">
                  <c:v>4.9731456081081067</c:v>
                </c:pt>
                <c:pt idx="1201">
                  <c:v>4.9676193243243238</c:v>
                </c:pt>
                <c:pt idx="1202">
                  <c:v>4.9617527702702686</c:v>
                </c:pt>
                <c:pt idx="1203">
                  <c:v>4.9592370945945934</c:v>
                </c:pt>
                <c:pt idx="1204">
                  <c:v>4.9568863513513488</c:v>
                </c:pt>
                <c:pt idx="1205">
                  <c:v>4.9543706756756736</c:v>
                </c:pt>
                <c:pt idx="1206">
                  <c:v>4.9518549999999983</c:v>
                </c:pt>
                <c:pt idx="1207">
                  <c:v>4.9483391891891895</c:v>
                </c:pt>
                <c:pt idx="1208">
                  <c:v>4.9449883108108104</c:v>
                </c:pt>
                <c:pt idx="1209">
                  <c:v>4.9409672972972967</c:v>
                </c:pt>
                <c:pt idx="1210">
                  <c:v>4.936946283783783</c:v>
                </c:pt>
                <c:pt idx="1211">
                  <c:v>4.9334304729729741</c:v>
                </c:pt>
                <c:pt idx="1212">
                  <c:v>4.9302445945945959</c:v>
                </c:pt>
                <c:pt idx="1213">
                  <c:v>4.9277288513513522</c:v>
                </c:pt>
                <c:pt idx="1214">
                  <c:v>4.925048175675677</c:v>
                </c:pt>
                <c:pt idx="1215">
                  <c:v>4.9225325000000009</c:v>
                </c:pt>
                <c:pt idx="1216">
                  <c:v>4.9203570270270287</c:v>
                </c:pt>
                <c:pt idx="1217">
                  <c:v>4.9186867567567578</c:v>
                </c:pt>
                <c:pt idx="1218">
                  <c:v>4.9170062162162171</c:v>
                </c:pt>
                <c:pt idx="1219">
                  <c:v>4.9156658783783787</c:v>
                </c:pt>
                <c:pt idx="1220">
                  <c:v>4.9146554729729726</c:v>
                </c:pt>
                <c:pt idx="1221">
                  <c:v>4.9144802027027019</c:v>
                </c:pt>
                <c:pt idx="1222">
                  <c:v>4.9126346621621613</c:v>
                </c:pt>
                <c:pt idx="1223">
                  <c:v>4.911119054054053</c:v>
                </c:pt>
                <c:pt idx="1224">
                  <c:v>4.9062525675675666</c:v>
                </c:pt>
                <c:pt idx="1225">
                  <c:v>4.9022314864864844</c:v>
                </c:pt>
                <c:pt idx="1226">
                  <c:v>4.8953545270270258</c:v>
                </c:pt>
                <c:pt idx="1227">
                  <c:v>4.8881476351351338</c:v>
                </c:pt>
                <c:pt idx="1228">
                  <c:v>4.8789302027027013</c:v>
                </c:pt>
                <c:pt idx="1229">
                  <c:v>4.8698777702702687</c:v>
                </c:pt>
                <c:pt idx="1230">
                  <c:v>4.8599902027027015</c:v>
                </c:pt>
                <c:pt idx="1231">
                  <c:v>4.8504324999999984</c:v>
                </c:pt>
                <c:pt idx="1232">
                  <c:v>4.8420502027027021</c:v>
                </c:pt>
                <c:pt idx="1233">
                  <c:v>4.8340081081081081</c:v>
                </c:pt>
                <c:pt idx="1234">
                  <c:v>4.8271311486486477</c:v>
                </c:pt>
                <c:pt idx="1235">
                  <c:v>4.8209243243243227</c:v>
                </c:pt>
                <c:pt idx="1236">
                  <c:v>4.8153979729729706</c:v>
                </c:pt>
                <c:pt idx="1237">
                  <c:v>4.8097066891891869</c:v>
                </c:pt>
                <c:pt idx="1238">
                  <c:v>4.8053454054054026</c:v>
                </c:pt>
                <c:pt idx="1239">
                  <c:v>4.8009944594594582</c:v>
                </c:pt>
                <c:pt idx="1240">
                  <c:v>4.8011593918918907</c:v>
                </c:pt>
                <c:pt idx="1241">
                  <c:v>4.8014995945945929</c:v>
                </c:pt>
                <c:pt idx="1242">
                  <c:v>4.8048504054054053</c:v>
                </c:pt>
                <c:pt idx="1243">
                  <c:v>4.8083764864864857</c:v>
                </c:pt>
                <c:pt idx="1244">
                  <c:v>4.813737837837837</c:v>
                </c:pt>
                <c:pt idx="1245">
                  <c:v>4.8189342567567568</c:v>
                </c:pt>
                <c:pt idx="1246">
                  <c:v>4.8249658108108102</c:v>
                </c:pt>
                <c:pt idx="1247">
                  <c:v>4.8308323648648663</c:v>
                </c:pt>
                <c:pt idx="1248">
                  <c:v>4.8351833108108124</c:v>
                </c:pt>
                <c:pt idx="1249">
                  <c:v>4.8386991216216222</c:v>
                </c:pt>
                <c:pt idx="1250">
                  <c:v>4.8408745945945943</c:v>
                </c:pt>
                <c:pt idx="1251">
                  <c:v>4.8435552702702713</c:v>
                </c:pt>
                <c:pt idx="1252">
                  <c:v>4.8455657432432444</c:v>
                </c:pt>
                <c:pt idx="1253">
                  <c:v>4.8474112837837851</c:v>
                </c:pt>
                <c:pt idx="1254">
                  <c:v>4.8485866891891902</c:v>
                </c:pt>
                <c:pt idx="1255">
                  <c:v>4.8499270270270278</c:v>
                </c:pt>
                <c:pt idx="1256">
                  <c:v>4.8499270270270269</c:v>
                </c:pt>
                <c:pt idx="1257">
                  <c:v>4.8495970945945945</c:v>
                </c:pt>
                <c:pt idx="1258">
                  <c:v>4.8482567567567569</c:v>
                </c:pt>
                <c:pt idx="1259">
                  <c:v>4.8494320945945946</c:v>
                </c:pt>
                <c:pt idx="1260">
                  <c:v>4.8526179729729719</c:v>
                </c:pt>
                <c:pt idx="1261">
                  <c:v>4.8593197297297293</c:v>
                </c:pt>
                <c:pt idx="1262">
                  <c:v>4.8658564864864866</c:v>
                </c:pt>
                <c:pt idx="1263">
                  <c:v>4.8747439864864859</c:v>
                </c:pt>
                <c:pt idx="1264">
                  <c:v>4.8849614864864854</c:v>
                </c:pt>
                <c:pt idx="1265">
                  <c:v>4.8956842567567556</c:v>
                </c:pt>
                <c:pt idx="1266">
                  <c:v>4.906406959459459</c:v>
                </c:pt>
                <c:pt idx="1267">
                  <c:v>4.9159645945945929</c:v>
                </c:pt>
                <c:pt idx="1268">
                  <c:v>4.925357297297297</c:v>
                </c:pt>
                <c:pt idx="1269">
                  <c:v>4.9323992567567556</c:v>
                </c:pt>
                <c:pt idx="1270">
                  <c:v>4.9404413513513505</c:v>
                </c:pt>
                <c:pt idx="1271">
                  <c:v>4.9461429729729707</c:v>
                </c:pt>
                <c:pt idx="1272">
                  <c:v>4.9516795945945926</c:v>
                </c:pt>
                <c:pt idx="1273">
                  <c:v>4.9568760135135124</c:v>
                </c:pt>
                <c:pt idx="1274">
                  <c:v>4.9625672972972961</c:v>
                </c:pt>
                <c:pt idx="1275">
                  <c:v>4.9662583783783782</c:v>
                </c:pt>
                <c:pt idx="1276">
                  <c:v>4.9674337162162168</c:v>
                </c:pt>
                <c:pt idx="1277">
                  <c:v>4.9639179054054052</c:v>
                </c:pt>
                <c:pt idx="1278">
                  <c:v>4.9603918243243239</c:v>
                </c:pt>
                <c:pt idx="1279">
                  <c:v>4.9541953378378372</c:v>
                </c:pt>
                <c:pt idx="1280">
                  <c:v>4.9468131756756764</c:v>
                </c:pt>
                <c:pt idx="1281">
                  <c:v>4.9391010810810814</c:v>
                </c:pt>
                <c:pt idx="1282">
                  <c:v>4.9313889864864873</c:v>
                </c:pt>
                <c:pt idx="1283">
                  <c:v>4.9241820945945962</c:v>
                </c:pt>
                <c:pt idx="1284">
                  <c:v>4.9173051351351358</c:v>
                </c:pt>
                <c:pt idx="1285">
                  <c:v>4.9127892567567573</c:v>
                </c:pt>
                <c:pt idx="1286">
                  <c:v>4.9087682432432445</c:v>
                </c:pt>
                <c:pt idx="1287">
                  <c:v>4.9067577702702705</c:v>
                </c:pt>
                <c:pt idx="1288">
                  <c:v>4.9042420270270268</c:v>
                </c:pt>
                <c:pt idx="1289">
                  <c:v>4.901891283783784</c:v>
                </c:pt>
                <c:pt idx="1290">
                  <c:v>4.8995405405405394</c:v>
                </c:pt>
                <c:pt idx="1291">
                  <c:v>4.8976949999999988</c:v>
                </c:pt>
                <c:pt idx="1292">
                  <c:v>4.8960247297297288</c:v>
                </c:pt>
                <c:pt idx="1293">
                  <c:v>4.8956947972972964</c:v>
                </c:pt>
                <c:pt idx="1294">
                  <c:v>4.8956947972972964</c:v>
                </c:pt>
                <c:pt idx="1295">
                  <c:v>4.8965402027027025</c:v>
                </c:pt>
                <c:pt idx="1296">
                  <c:v>4.8972104054054055</c:v>
                </c:pt>
                <c:pt idx="1297">
                  <c:v>4.896035067567567</c:v>
                </c:pt>
                <c:pt idx="1298">
                  <c:v>4.8957051351351346</c:v>
                </c:pt>
                <c:pt idx="1299">
                  <c:v>4.8951999324324316</c:v>
                </c:pt>
                <c:pt idx="1300">
                  <c:v>4.894364797297297</c:v>
                </c:pt>
                <c:pt idx="1301">
                  <c:v>4.8925295945945946</c:v>
                </c:pt>
                <c:pt idx="1302">
                  <c:v>4.89001385135135</c:v>
                </c:pt>
                <c:pt idx="1303">
                  <c:v>4.8871682432432433</c:v>
                </c:pt>
                <c:pt idx="1304">
                  <c:v>4.8864981081081069</c:v>
                </c:pt>
                <c:pt idx="1305">
                  <c:v>4.8859929054054048</c:v>
                </c:pt>
                <c:pt idx="1306">
                  <c:v>4.88700331081081</c:v>
                </c:pt>
                <c:pt idx="1307">
                  <c:v>4.88700331081081</c:v>
                </c:pt>
                <c:pt idx="1308">
                  <c:v>4.8890137837837839</c:v>
                </c:pt>
                <c:pt idx="1309">
                  <c:v>4.8908593243243237</c:v>
                </c:pt>
                <c:pt idx="1310">
                  <c:v>4.8927048648648643</c:v>
                </c:pt>
                <c:pt idx="1311">
                  <c:v>4.894385405405405</c:v>
                </c:pt>
                <c:pt idx="1312">
                  <c:v>4.8965608783783781</c:v>
                </c:pt>
                <c:pt idx="1313">
                  <c:v>4.9012520945945948</c:v>
                </c:pt>
                <c:pt idx="1314">
                  <c:v>4.9054483783783782</c:v>
                </c:pt>
                <c:pt idx="1315">
                  <c:v>4.9094796621621617</c:v>
                </c:pt>
                <c:pt idx="1316">
                  <c:v>4.9135006756756754</c:v>
                </c:pt>
                <c:pt idx="1317">
                  <c:v>4.9183671621621619</c:v>
                </c:pt>
                <c:pt idx="1318">
                  <c:v>4.9240687837837838</c:v>
                </c:pt>
                <c:pt idx="1319">
                  <c:v>4.9302755405405412</c:v>
                </c:pt>
                <c:pt idx="1320">
                  <c:v>4.934801756756757</c:v>
                </c:pt>
                <c:pt idx="1321">
                  <c:v>4.9389980405405414</c:v>
                </c:pt>
                <c:pt idx="1322">
                  <c:v>4.9423488513513529</c:v>
                </c:pt>
                <c:pt idx="1323">
                  <c:v>4.9458749324324334</c:v>
                </c:pt>
                <c:pt idx="1324">
                  <c:v>4.9480504054054064</c:v>
                </c:pt>
                <c:pt idx="1325">
                  <c:v>4.9504011486486501</c:v>
                </c:pt>
                <c:pt idx="1326">
                  <c:v>4.953422094594595</c:v>
                </c:pt>
                <c:pt idx="1327">
                  <c:v>4.9564430405405409</c:v>
                </c:pt>
                <c:pt idx="1328">
                  <c:v>4.9589587162162161</c:v>
                </c:pt>
                <c:pt idx="1329">
                  <c:v>4.9616393918918922</c:v>
                </c:pt>
                <c:pt idx="1330">
                  <c:v>4.9643200675675674</c:v>
                </c:pt>
                <c:pt idx="1331">
                  <c:v>4.9675059459459456</c:v>
                </c:pt>
                <c:pt idx="1332">
                  <c:v>4.9706815540540532</c:v>
                </c:pt>
                <c:pt idx="1333">
                  <c:v>4.9735271621621617</c:v>
                </c:pt>
                <c:pt idx="1334">
                  <c:v>4.9758779054054036</c:v>
                </c:pt>
                <c:pt idx="1335">
                  <c:v>4.9824145945945943</c:v>
                </c:pt>
                <c:pt idx="1336">
                  <c:v>4.9889513513513517</c:v>
                </c:pt>
                <c:pt idx="1337">
                  <c:v>4.9969933783783791</c:v>
                </c:pt>
                <c:pt idx="1338">
                  <c:v>5.0046951351351368</c:v>
                </c:pt>
                <c:pt idx="1339">
                  <c:v>5.0135826351351369</c:v>
                </c:pt>
                <c:pt idx="1340">
                  <c:v>5.0226350675675686</c:v>
                </c:pt>
                <c:pt idx="1341">
                  <c:v>5.0315122297297297</c:v>
                </c:pt>
                <c:pt idx="1342">
                  <c:v>5.0388841216216216</c:v>
                </c:pt>
                <c:pt idx="1343">
                  <c:v>5.0459157432432429</c:v>
                </c:pt>
                <c:pt idx="1344">
                  <c:v>5.0531226351351348</c:v>
                </c:pt>
                <c:pt idx="1345">
                  <c:v>5.0588242567567558</c:v>
                </c:pt>
                <c:pt idx="1346">
                  <c:v>5.064350608108108</c:v>
                </c:pt>
                <c:pt idx="1347">
                  <c:v>5.0687015540540541</c:v>
                </c:pt>
                <c:pt idx="1348">
                  <c:v>5.0732277702702708</c:v>
                </c:pt>
                <c:pt idx="1349">
                  <c:v>5.0774137837837845</c:v>
                </c:pt>
                <c:pt idx="1350">
                  <c:v>5.0837752027027028</c:v>
                </c:pt>
                <c:pt idx="1351">
                  <c:v>5.0852805405405404</c:v>
                </c:pt>
                <c:pt idx="1352">
                  <c:v>5.0874560135135134</c:v>
                </c:pt>
                <c:pt idx="1353">
                  <c:v>5.0881262162162164</c:v>
                </c:pt>
                <c:pt idx="1354">
                  <c:v>5.0939927702702708</c:v>
                </c:pt>
                <c:pt idx="1355">
                  <c:v>5.0983539864864866</c:v>
                </c:pt>
                <c:pt idx="1356">
                  <c:v>5.1035400675675682</c:v>
                </c:pt>
                <c:pt idx="1357">
                  <c:v>5.1087364189189195</c:v>
                </c:pt>
                <c:pt idx="1358">
                  <c:v>5.1154381081081084</c:v>
                </c:pt>
                <c:pt idx="1359">
                  <c:v>5.1219748648648658</c:v>
                </c:pt>
                <c:pt idx="1360">
                  <c:v>5.129006486486487</c:v>
                </c:pt>
                <c:pt idx="1361">
                  <c:v>5.1365535810810821</c:v>
                </c:pt>
                <c:pt idx="1362">
                  <c:v>5.1440904054054073</c:v>
                </c:pt>
                <c:pt idx="1363">
                  <c:v>5.1511220270270286</c:v>
                </c:pt>
                <c:pt idx="1364">
                  <c:v>5.1584938513513521</c:v>
                </c:pt>
                <c:pt idx="1365">
                  <c:v>5.1665358783783786</c:v>
                </c:pt>
                <c:pt idx="1366">
                  <c:v>5.1722271621621623</c:v>
                </c:pt>
                <c:pt idx="1367">
                  <c:v>5.1777535135135135</c:v>
                </c:pt>
                <c:pt idx="1368">
                  <c:v>5.1826096621621618</c:v>
                </c:pt>
                <c:pt idx="1369">
                  <c:v>5.1876410810810807</c:v>
                </c:pt>
                <c:pt idx="1370">
                  <c:v>5.1879813513513504</c:v>
                </c:pt>
                <c:pt idx="1371">
                  <c:v>5.1889814189189183</c:v>
                </c:pt>
                <c:pt idx="1372">
                  <c:v>5.183785067567567</c:v>
                </c:pt>
                <c:pt idx="1373">
                  <c:v>5.1800939864864866</c:v>
                </c:pt>
                <c:pt idx="1374">
                  <c:v>5.1745573648648646</c:v>
                </c:pt>
                <c:pt idx="1375">
                  <c:v>5.17053635135135</c:v>
                </c:pt>
                <c:pt idx="1376">
                  <c:v>5.164999729729729</c:v>
                </c:pt>
                <c:pt idx="1377">
                  <c:v>5.1606384459459456</c:v>
                </c:pt>
                <c:pt idx="1378">
                  <c:v>5.1552770945945934</c:v>
                </c:pt>
                <c:pt idx="1379">
                  <c:v>5.1525964189189182</c:v>
                </c:pt>
                <c:pt idx="1380">
                  <c:v>5.1487506756756751</c:v>
                </c:pt>
                <c:pt idx="1381">
                  <c:v>5.1450698648648645</c:v>
                </c:pt>
                <c:pt idx="1382">
                  <c:v>5.1408735810810811</c:v>
                </c:pt>
                <c:pt idx="1383">
                  <c:v>5.1380279054054059</c:v>
                </c:pt>
                <c:pt idx="1384">
                  <c:v>5.1353472297297307</c:v>
                </c:pt>
                <c:pt idx="1385">
                  <c:v>5.132996486486487</c:v>
                </c:pt>
                <c:pt idx="1386">
                  <c:v>5.1276351351351357</c:v>
                </c:pt>
                <c:pt idx="1387">
                  <c:v>5.119263175675675</c:v>
                </c:pt>
                <c:pt idx="1388">
                  <c:v>5.1159122972972968</c:v>
                </c:pt>
                <c:pt idx="1389">
                  <c:v>5.1110458783783788</c:v>
                </c:pt>
                <c:pt idx="1390">
                  <c:v>5.1075300675675672</c:v>
                </c:pt>
                <c:pt idx="1391">
                  <c:v>5.0981373648648658</c:v>
                </c:pt>
                <c:pt idx="1392">
                  <c:v>5.0931059459459469</c:v>
                </c:pt>
                <c:pt idx="1393">
                  <c:v>5.0860743243243247</c:v>
                </c:pt>
                <c:pt idx="1394">
                  <c:v>5.080548040540541</c:v>
                </c:pt>
                <c:pt idx="1395">
                  <c:v>5.073341148648649</c:v>
                </c:pt>
                <c:pt idx="1396">
                  <c:v>5.0678045270270262</c:v>
                </c:pt>
                <c:pt idx="1397">
                  <c:v>5.0617730405405394</c:v>
                </c:pt>
                <c:pt idx="1398">
                  <c:v>5.0570818918918912</c:v>
                </c:pt>
                <c:pt idx="1399">
                  <c:v>5.0515556081081083</c:v>
                </c:pt>
                <c:pt idx="1400">
                  <c:v>5.0473695945945938</c:v>
                </c:pt>
                <c:pt idx="1401">
                  <c:v>5.0425031756756749</c:v>
                </c:pt>
                <c:pt idx="1402">
                  <c:v>5.0404927027027027</c:v>
                </c:pt>
                <c:pt idx="1403">
                  <c:v>5.0403277027027027</c:v>
                </c:pt>
                <c:pt idx="1404">
                  <c:v>5.0408329054054057</c:v>
                </c:pt>
                <c:pt idx="1405">
                  <c:v>5.0411731081081088</c:v>
                </c:pt>
                <c:pt idx="1406">
                  <c:v>5.0411731081081079</c:v>
                </c:pt>
                <c:pt idx="1407">
                  <c:v>5.0451941216216225</c:v>
                </c:pt>
                <c:pt idx="1408">
                  <c:v>5.0450291891891901</c:v>
                </c:pt>
                <c:pt idx="1409">
                  <c:v>5.0460292567567562</c:v>
                </c:pt>
                <c:pt idx="1410">
                  <c:v>5.0456993243243256</c:v>
                </c:pt>
                <c:pt idx="1411">
                  <c:v>5.0450291216216216</c:v>
                </c:pt>
                <c:pt idx="1412">
                  <c:v>5.0425134459459464</c:v>
                </c:pt>
                <c:pt idx="1413">
                  <c:v>5.0393275675675673</c:v>
                </c:pt>
                <c:pt idx="1414">
                  <c:v>5.0351416216216203</c:v>
                </c:pt>
                <c:pt idx="1415">
                  <c:v>5.0311206081081066</c:v>
                </c:pt>
                <c:pt idx="1416">
                  <c:v>5.0254189864864856</c:v>
                </c:pt>
                <c:pt idx="1417">
                  <c:v>5.0220578378378375</c:v>
                </c:pt>
                <c:pt idx="1418">
                  <c:v>5.0182018243243229</c:v>
                </c:pt>
                <c:pt idx="1419">
                  <c:v>5.0156860810810802</c:v>
                </c:pt>
                <c:pt idx="1420">
                  <c:v>5.0119949999999989</c:v>
                </c:pt>
                <c:pt idx="1421">
                  <c:v>5.0096545945945934</c:v>
                </c:pt>
                <c:pt idx="1422">
                  <c:v>5.0066337162162151</c:v>
                </c:pt>
                <c:pt idx="1423">
                  <c:v>5.0066337162162151</c:v>
                </c:pt>
                <c:pt idx="1424">
                  <c:v>5.0076338513513505</c:v>
                </c:pt>
                <c:pt idx="1425">
                  <c:v>5.0093041216216223</c:v>
                </c:pt>
                <c:pt idx="1426">
                  <c:v>5.0116548648648642</c:v>
                </c:pt>
                <c:pt idx="1427">
                  <c:v>5.0150056756756758</c:v>
                </c:pt>
                <c:pt idx="1428">
                  <c:v>5.0192019594594584</c:v>
                </c:pt>
                <c:pt idx="1429">
                  <c:v>5.0213774324324314</c:v>
                </c:pt>
                <c:pt idx="1430">
                  <c:v>5.0240581081081075</c:v>
                </c:pt>
                <c:pt idx="1431">
                  <c:v>5.0267387837837836</c:v>
                </c:pt>
                <c:pt idx="1432">
                  <c:v>5.0297493918918912</c:v>
                </c:pt>
                <c:pt idx="1433">
                  <c:v>5.0300895945945943</c:v>
                </c:pt>
                <c:pt idx="1434">
                  <c:v>5.0304297972972964</c:v>
                </c:pt>
                <c:pt idx="1435">
                  <c:v>5.0294193918918912</c:v>
                </c:pt>
                <c:pt idx="1436">
                  <c:v>5.0289141891891882</c:v>
                </c:pt>
                <c:pt idx="1437">
                  <c:v>5.0267387162162152</c:v>
                </c:pt>
                <c:pt idx="1438">
                  <c:v>5.0252333783783767</c:v>
                </c:pt>
                <c:pt idx="1439">
                  <c:v>5.0212123648648648</c:v>
                </c:pt>
                <c:pt idx="1440">
                  <c:v>5.0176965540540541</c:v>
                </c:pt>
                <c:pt idx="1441">
                  <c:v>5.0131703378378374</c:v>
                </c:pt>
                <c:pt idx="1442">
                  <c:v>5.0088091216216197</c:v>
                </c:pt>
                <c:pt idx="1443">
                  <c:v>5.004117905405403</c:v>
                </c:pt>
                <c:pt idx="1444">
                  <c:v>4.9994266891891881</c:v>
                </c:pt>
                <c:pt idx="1445">
                  <c:v>4.998251283783782</c:v>
                </c:pt>
                <c:pt idx="1446">
                  <c:v>4.9964160810810805</c:v>
                </c:pt>
                <c:pt idx="1447">
                  <c:v>4.9944055405405399</c:v>
                </c:pt>
                <c:pt idx="1448">
                  <c:v>4.9940756081081075</c:v>
                </c:pt>
                <c:pt idx="1449">
                  <c:v>4.9935806756756751</c:v>
                </c:pt>
                <c:pt idx="1450">
                  <c:v>4.9949210135135136</c:v>
                </c:pt>
                <c:pt idx="1451">
                  <c:v>4.9965912837837836</c:v>
                </c:pt>
                <c:pt idx="1452">
                  <c:v>4.9984368243243242</c:v>
                </c:pt>
                <c:pt idx="1453">
                  <c:v>5.0006226351351346</c:v>
                </c:pt>
                <c:pt idx="1454">
                  <c:v>5.0014680405405398</c:v>
                </c:pt>
                <c:pt idx="1455">
                  <c:v>5.0023031756756753</c:v>
                </c:pt>
                <c:pt idx="1456">
                  <c:v>5.0021382432432429</c:v>
                </c:pt>
                <c:pt idx="1457">
                  <c:v>5.0023032432432428</c:v>
                </c:pt>
                <c:pt idx="1458">
                  <c:v>5.0014577702702692</c:v>
                </c:pt>
                <c:pt idx="1459">
                  <c:v>5.0006226351351346</c:v>
                </c:pt>
                <c:pt idx="1460">
                  <c:v>5.0001174324324316</c:v>
                </c:pt>
                <c:pt idx="1461">
                  <c:v>4.9964366216216209</c:v>
                </c:pt>
                <c:pt idx="1462">
                  <c:v>4.9932507432432427</c:v>
                </c:pt>
                <c:pt idx="1463">
                  <c:v>4.9904050675675657</c:v>
                </c:pt>
                <c:pt idx="1464">
                  <c:v>4.9850437162162153</c:v>
                </c:pt>
                <c:pt idx="1465">
                  <c:v>4.9816929054054047</c:v>
                </c:pt>
                <c:pt idx="1466">
                  <c:v>4.976001621621621</c:v>
                </c:pt>
                <c:pt idx="1467">
                  <c:v>4.9721456081081081</c:v>
                </c:pt>
                <c:pt idx="1468">
                  <c:v>4.9667842567567577</c:v>
                </c:pt>
                <c:pt idx="1469">
                  <c:v>4.9625982432432441</c:v>
                </c:pt>
                <c:pt idx="1470">
                  <c:v>4.9597422972972982</c:v>
                </c:pt>
                <c:pt idx="1471">
                  <c:v>4.9577318243243251</c:v>
                </c:pt>
                <c:pt idx="1472">
                  <c:v>4.9560615540540551</c:v>
                </c:pt>
                <c:pt idx="1473">
                  <c:v>4.9553913513513521</c:v>
                </c:pt>
                <c:pt idx="1474">
                  <c:v>4.9555563513513512</c:v>
                </c:pt>
                <c:pt idx="1475">
                  <c:v>4.9564018243243231</c:v>
                </c:pt>
                <c:pt idx="1476">
                  <c:v>4.9567317567567555</c:v>
                </c:pt>
                <c:pt idx="1477">
                  <c:v>4.9602475675675661</c:v>
                </c:pt>
                <c:pt idx="1478">
                  <c:v>4.9639386486486474</c:v>
                </c:pt>
                <c:pt idx="1479">
                  <c:v>4.9677946621621611</c:v>
                </c:pt>
                <c:pt idx="1480">
                  <c:v>4.97299108108108</c:v>
                </c:pt>
                <c:pt idx="1481">
                  <c:v>4.9778472297297292</c:v>
                </c:pt>
                <c:pt idx="1482">
                  <c:v>4.9827137162162165</c:v>
                </c:pt>
                <c:pt idx="1483">
                  <c:v>4.9868996621621617</c:v>
                </c:pt>
                <c:pt idx="1484">
                  <c:v>4.992426013513513</c:v>
                </c:pt>
                <c:pt idx="1485">
                  <c:v>4.9964470270270276</c:v>
                </c:pt>
                <c:pt idx="1486">
                  <c:v>4.9977873648648652</c:v>
                </c:pt>
                <c:pt idx="1487">
                  <c:v>4.9979626351351367</c:v>
                </c:pt>
                <c:pt idx="1488">
                  <c:v>4.9966222972972973</c:v>
                </c:pt>
                <c:pt idx="1489">
                  <c:v>4.9941065540540537</c:v>
                </c:pt>
                <c:pt idx="1490">
                  <c:v>4.9927662162162179</c:v>
                </c:pt>
                <c:pt idx="1491">
                  <c:v>4.9899102702702711</c:v>
                </c:pt>
                <c:pt idx="1492">
                  <c:v>4.9880647297297305</c:v>
                </c:pt>
                <c:pt idx="1493">
                  <c:v>4.9857242567567566</c:v>
                </c:pt>
                <c:pt idx="1494">
                  <c:v>4.9837137162162159</c:v>
                </c:pt>
                <c:pt idx="1495">
                  <c:v>4.9813733108108105</c:v>
                </c:pt>
                <c:pt idx="1496">
                  <c:v>4.9791978378378383</c:v>
                </c:pt>
                <c:pt idx="1497">
                  <c:v>4.9758469594594592</c:v>
                </c:pt>
                <c:pt idx="1498">
                  <c:v>4.9761768918918916</c:v>
                </c:pt>
                <c:pt idx="1499">
                  <c:v>4.9746716216216207</c:v>
                </c:pt>
                <c:pt idx="1500">
                  <c:v>4.9729910810810818</c:v>
                </c:pt>
                <c:pt idx="1501">
                  <c:v>4.9719806756756757</c:v>
                </c:pt>
                <c:pt idx="1502">
                  <c:v>4.9721456081081081</c:v>
                </c:pt>
                <c:pt idx="1503">
                  <c:v>4.9726405405405414</c:v>
                </c:pt>
                <c:pt idx="1504">
                  <c:v>4.9729704729729738</c:v>
                </c:pt>
                <c:pt idx="1505">
                  <c:v>4.9739705405405417</c:v>
                </c:pt>
                <c:pt idx="1506">
                  <c:v>4.9726302027027032</c:v>
                </c:pt>
                <c:pt idx="1507">
                  <c:v>4.9721353378378383</c:v>
                </c:pt>
                <c:pt idx="1508">
                  <c:v>4.9699495270270271</c:v>
                </c:pt>
                <c:pt idx="1509">
                  <c:v>4.968774121621621</c:v>
                </c:pt>
                <c:pt idx="1510">
                  <c:v>4.9659285135135134</c:v>
                </c:pt>
                <c:pt idx="1511">
                  <c:v>4.9637530405405403</c:v>
                </c:pt>
                <c:pt idx="1512">
                  <c:v>4.9600619594594582</c:v>
                </c:pt>
                <c:pt idx="1513">
                  <c:v>4.9575462162162145</c:v>
                </c:pt>
                <c:pt idx="1514">
                  <c:v>4.9508445270270247</c:v>
                </c:pt>
                <c:pt idx="1515">
                  <c:v>4.9456481081081058</c:v>
                </c:pt>
                <c:pt idx="1516">
                  <c:v>4.9396166216216191</c:v>
                </c:pt>
                <c:pt idx="1517">
                  <c:v>4.9337500675675665</c:v>
                </c:pt>
                <c:pt idx="1518">
                  <c:v>4.9288939189189174</c:v>
                </c:pt>
                <c:pt idx="1519">
                  <c:v>4.925037837837837</c:v>
                </c:pt>
                <c:pt idx="1520">
                  <c:v>4.9218519594594596</c:v>
                </c:pt>
                <c:pt idx="1521">
                  <c:v>4.9188310135135129</c:v>
                </c:pt>
                <c:pt idx="1522">
                  <c:v>4.9161503378378368</c:v>
                </c:pt>
                <c:pt idx="1523">
                  <c:v>4.9169854729729723</c:v>
                </c:pt>
                <c:pt idx="1524">
                  <c:v>4.9183258108108099</c:v>
                </c:pt>
                <c:pt idx="1525">
                  <c:v>4.920841486486486</c:v>
                </c:pt>
                <c:pt idx="1526">
                  <c:v>4.9241923648648633</c:v>
                </c:pt>
                <c:pt idx="1527">
                  <c:v>4.9260275675675667</c:v>
                </c:pt>
                <c:pt idx="1528">
                  <c:v>4.9285433108108094</c:v>
                </c:pt>
                <c:pt idx="1529">
                  <c:v>4.9293887162162155</c:v>
                </c:pt>
                <c:pt idx="1530">
                  <c:v>4.9307290540540532</c:v>
                </c:pt>
                <c:pt idx="1531">
                  <c:v>4.9307290540540532</c:v>
                </c:pt>
                <c:pt idx="1532">
                  <c:v>4.9308939864864856</c:v>
                </c:pt>
                <c:pt idx="1533">
                  <c:v>4.9298835810810804</c:v>
                </c:pt>
                <c:pt idx="1534">
                  <c:v>4.9290484459459458</c:v>
                </c:pt>
                <c:pt idx="1535">
                  <c:v>4.9268729729729737</c:v>
                </c:pt>
                <c:pt idx="1536">
                  <c:v>4.9253676351351352</c:v>
                </c:pt>
                <c:pt idx="1537">
                  <c:v>4.9230271621621631</c:v>
                </c:pt>
                <c:pt idx="1538">
                  <c:v>4.9211816216216233</c:v>
                </c:pt>
                <c:pt idx="1539">
                  <c:v>4.915315067567569</c:v>
                </c:pt>
                <c:pt idx="1540">
                  <c:v>4.9104588513513532</c:v>
                </c:pt>
                <c:pt idx="1541">
                  <c:v>4.9030869594594604</c:v>
                </c:pt>
                <c:pt idx="1542">
                  <c:v>4.8967255405405421</c:v>
                </c:pt>
                <c:pt idx="1543">
                  <c:v>4.8908589864864869</c:v>
                </c:pt>
                <c:pt idx="1544">
                  <c:v>4.8854976351351356</c:v>
                </c:pt>
                <c:pt idx="1545">
                  <c:v>4.8804764864864865</c:v>
                </c:pt>
                <c:pt idx="1546">
                  <c:v>4.8751151351351352</c:v>
                </c:pt>
                <c:pt idx="1547">
                  <c:v>4.8702589864864851</c:v>
                </c:pt>
                <c:pt idx="1548">
                  <c:v>4.8657327702702693</c:v>
                </c:pt>
                <c:pt idx="1549">
                  <c:v>4.8617117567567547</c:v>
                </c:pt>
                <c:pt idx="1550">
                  <c:v>4.8568556081081065</c:v>
                </c:pt>
                <c:pt idx="1551">
                  <c:v>4.8523293918918906</c:v>
                </c:pt>
                <c:pt idx="1552">
                  <c:v>4.8469680405405402</c:v>
                </c:pt>
                <c:pt idx="1553">
                  <c:v>4.8421015540540537</c:v>
                </c:pt>
                <c:pt idx="1554">
                  <c:v>4.8363999324324327</c:v>
                </c:pt>
                <c:pt idx="1555">
                  <c:v>4.8310385810810814</c:v>
                </c:pt>
                <c:pt idx="1556">
                  <c:v>4.8236666891891895</c:v>
                </c:pt>
                <c:pt idx="1557">
                  <c:v>4.8179754054054067</c:v>
                </c:pt>
                <c:pt idx="1558">
                  <c:v>4.8102735810810824</c:v>
                </c:pt>
                <c:pt idx="1559">
                  <c:v>4.8030666891891913</c:v>
                </c:pt>
                <c:pt idx="1560">
                  <c:v>4.7950246621621631</c:v>
                </c:pt>
                <c:pt idx="1561">
                  <c:v>4.787147567567569</c:v>
                </c:pt>
                <c:pt idx="1562">
                  <c:v>4.7791055405405425</c:v>
                </c:pt>
                <c:pt idx="1563">
                  <c:v>4.7717336486486515</c:v>
                </c:pt>
                <c:pt idx="1564">
                  <c:v>4.7638668918918929</c:v>
                </c:pt>
                <c:pt idx="1565">
                  <c:v>4.7570002027027041</c:v>
                </c:pt>
                <c:pt idx="1566">
                  <c:v>4.7511336486486497</c:v>
                </c:pt>
                <c:pt idx="1567">
                  <c:v>4.7461022297297317</c:v>
                </c:pt>
                <c:pt idx="1568">
                  <c:v>4.7417512837837847</c:v>
                </c:pt>
                <c:pt idx="1569">
                  <c:v>4.7378952702702701</c:v>
                </c:pt>
                <c:pt idx="1570">
                  <c:v>4.7352145945945949</c:v>
                </c:pt>
                <c:pt idx="1571">
                  <c:v>4.7332040540540534</c:v>
                </c:pt>
                <c:pt idx="1572">
                  <c:v>4.7318637162162158</c:v>
                </c:pt>
                <c:pt idx="1573">
                  <c:v>4.7296882432432437</c:v>
                </c:pt>
                <c:pt idx="1574">
                  <c:v>4.7285128378378376</c:v>
                </c:pt>
                <c:pt idx="1575">
                  <c:v>4.727677702702703</c:v>
                </c:pt>
                <c:pt idx="1576">
                  <c:v>4.7275127027027031</c:v>
                </c:pt>
                <c:pt idx="1577">
                  <c:v>4.7271828378378391</c:v>
                </c:pt>
                <c:pt idx="1578">
                  <c:v>4.7276880405405413</c:v>
                </c:pt>
                <c:pt idx="1579">
                  <c:v>4.7268425675675676</c:v>
                </c:pt>
                <c:pt idx="1580">
                  <c:v>4.7283581756756758</c:v>
                </c:pt>
                <c:pt idx="1581">
                  <c:v>4.7281829054054052</c:v>
                </c:pt>
                <c:pt idx="1582">
                  <c:v>4.7278427027027021</c:v>
                </c:pt>
                <c:pt idx="1583">
                  <c:v>4.7263373648648637</c:v>
                </c:pt>
                <c:pt idx="1584">
                  <c:v>4.7273374324324315</c:v>
                </c:pt>
                <c:pt idx="1585">
                  <c:v>4.7268321621621601</c:v>
                </c:pt>
                <c:pt idx="1586">
                  <c:v>4.7276672972972964</c:v>
                </c:pt>
                <c:pt idx="1587">
                  <c:v>4.7276672972972955</c:v>
                </c:pt>
                <c:pt idx="1588">
                  <c:v>4.729007635135134</c:v>
                </c:pt>
                <c:pt idx="1589">
                  <c:v>4.7296778378378379</c:v>
                </c:pt>
                <c:pt idx="1590">
                  <c:v>4.7310181756756746</c:v>
                </c:pt>
                <c:pt idx="1591">
                  <c:v>4.7316883783783776</c:v>
                </c:pt>
                <c:pt idx="1592">
                  <c:v>4.7328534459459464</c:v>
                </c:pt>
                <c:pt idx="1593">
                  <c:v>4.7346990540540537</c:v>
                </c:pt>
                <c:pt idx="1594">
                  <c:v>4.73569918918919</c:v>
                </c:pt>
                <c:pt idx="1595">
                  <c:v>4.7377097297297297</c:v>
                </c:pt>
                <c:pt idx="1596">
                  <c:v>4.7380500000000003</c:v>
                </c:pt>
                <c:pt idx="1597">
                  <c:v>4.7390501351351357</c:v>
                </c:pt>
                <c:pt idx="1598">
                  <c:v>4.7403904729729724</c:v>
                </c:pt>
                <c:pt idx="1599">
                  <c:v>4.743906283783784</c:v>
                </c:pt>
                <c:pt idx="1600">
                  <c:v>4.7445764189189186</c:v>
                </c:pt>
                <c:pt idx="1601">
                  <c:v>4.7454115540540531</c:v>
                </c:pt>
                <c:pt idx="1602">
                  <c:v>4.7440712162162155</c:v>
                </c:pt>
                <c:pt idx="1603">
                  <c:v>4.7465869594594583</c:v>
                </c:pt>
                <c:pt idx="1604">
                  <c:v>4.7479272972972968</c:v>
                </c:pt>
                <c:pt idx="1605">
                  <c:v>4.7504327027027013</c:v>
                </c:pt>
                <c:pt idx="1606">
                  <c:v>4.7516080405405399</c:v>
                </c:pt>
                <c:pt idx="1607">
                  <c:v>4.7539587837837836</c:v>
                </c:pt>
                <c:pt idx="1608">
                  <c:v>4.7551341891891896</c:v>
                </c:pt>
                <c:pt idx="1609">
                  <c:v>4.7573096621621627</c:v>
                </c:pt>
                <c:pt idx="1610">
                  <c:v>4.7601553378378387</c:v>
                </c:pt>
                <c:pt idx="1611">
                  <c:v>4.7635062162162161</c:v>
                </c:pt>
                <c:pt idx="1612">
                  <c:v>4.7665271621621619</c:v>
                </c:pt>
                <c:pt idx="1613">
                  <c:v>4.7700430405405401</c:v>
                </c:pt>
                <c:pt idx="1614">
                  <c:v>4.7730536486486494</c:v>
                </c:pt>
                <c:pt idx="1615">
                  <c:v>4.774558986486487</c:v>
                </c:pt>
                <c:pt idx="1616">
                  <c:v>4.7765695270270285</c:v>
                </c:pt>
                <c:pt idx="1617">
                  <c:v>4.777909864864867</c:v>
                </c:pt>
                <c:pt idx="1618">
                  <c:v>4.7799203378378392</c:v>
                </c:pt>
                <c:pt idx="1619">
                  <c:v>4.7787552702702705</c:v>
                </c:pt>
                <c:pt idx="1620">
                  <c:v>4.778085135135135</c:v>
                </c:pt>
                <c:pt idx="1621">
                  <c:v>4.7750745270270265</c:v>
                </c:pt>
                <c:pt idx="1622">
                  <c:v>4.7728990540540535</c:v>
                </c:pt>
                <c:pt idx="1623">
                  <c:v>4.7685480405405398</c:v>
                </c:pt>
                <c:pt idx="1624">
                  <c:v>4.7651971621621616</c:v>
                </c:pt>
                <c:pt idx="1625">
                  <c:v>4.7601760135135134</c:v>
                </c:pt>
                <c:pt idx="1626">
                  <c:v>4.7568251351351334</c:v>
                </c:pt>
                <c:pt idx="1627">
                  <c:v>4.7521339189189176</c:v>
                </c:pt>
                <c:pt idx="1628">
                  <c:v>4.74895831081081</c:v>
                </c:pt>
                <c:pt idx="1629">
                  <c:v>4.7447722972972972</c:v>
                </c:pt>
                <c:pt idx="1630">
                  <c:v>4.7419162837837829</c:v>
                </c:pt>
                <c:pt idx="1631">
                  <c:v>4.738730337837838</c:v>
                </c:pt>
                <c:pt idx="1632">
                  <c:v>4.7363795945945943</c:v>
                </c:pt>
                <c:pt idx="1633">
                  <c:v>4.7343690540540537</c:v>
                </c:pt>
                <c:pt idx="1634">
                  <c:v>4.7328637162162153</c:v>
                </c:pt>
                <c:pt idx="1635">
                  <c:v>4.7306882432432431</c:v>
                </c:pt>
                <c:pt idx="1636">
                  <c:v>4.7268425000000001</c:v>
                </c:pt>
                <c:pt idx="1637">
                  <c:v>4.724832027027027</c:v>
                </c:pt>
                <c:pt idx="1638">
                  <c:v>4.7234916891891903</c:v>
                </c:pt>
                <c:pt idx="1639">
                  <c:v>4.7233266891891894</c:v>
                </c:pt>
                <c:pt idx="1640">
                  <c:v>4.7189654054054051</c:v>
                </c:pt>
                <c:pt idx="1641">
                  <c:v>4.7142741891891884</c:v>
                </c:pt>
                <c:pt idx="1642">
                  <c:v>4.7075724999999995</c:v>
                </c:pt>
                <c:pt idx="1643">
                  <c:v>4.7015409459459452</c:v>
                </c:pt>
                <c:pt idx="1644">
                  <c:v>4.6936638513513502</c:v>
                </c:pt>
                <c:pt idx="1645">
                  <c:v>4.6866218918918907</c:v>
                </c:pt>
                <c:pt idx="1646">
                  <c:v>4.6779096621621603</c:v>
                </c:pt>
                <c:pt idx="1647">
                  <c:v>4.6703728378378369</c:v>
                </c:pt>
                <c:pt idx="1648">
                  <c:v>4.661495675675674</c:v>
                </c:pt>
                <c:pt idx="1649">
                  <c:v>4.6544537162162154</c:v>
                </c:pt>
                <c:pt idx="1650">
                  <c:v>4.6474220270270257</c:v>
                </c:pt>
                <c:pt idx="1651">
                  <c:v>4.6413904729729731</c:v>
                </c:pt>
                <c:pt idx="1652">
                  <c:v>4.6368745270270271</c:v>
                </c:pt>
                <c:pt idx="1653">
                  <c:v>4.6321833108108112</c:v>
                </c:pt>
                <c:pt idx="1654">
                  <c:v>4.6266466891891893</c:v>
                </c:pt>
                <c:pt idx="1655">
                  <c:v>4.6214606081081087</c:v>
                </c:pt>
                <c:pt idx="1656">
                  <c:v>4.6197800000000004</c:v>
                </c:pt>
                <c:pt idx="1657">
                  <c:v>4.6187695945945952</c:v>
                </c:pt>
                <c:pt idx="1658">
                  <c:v>4.6144083108108109</c:v>
                </c:pt>
                <c:pt idx="1659">
                  <c:v>4.6102120270270275</c:v>
                </c:pt>
                <c:pt idx="1660">
                  <c:v>4.6068508783783786</c:v>
                </c:pt>
                <c:pt idx="1661">
                  <c:v>4.6028298648648649</c:v>
                </c:pt>
                <c:pt idx="1662">
                  <c:v>4.5994790540540551</c:v>
                </c:pt>
                <c:pt idx="1663">
                  <c:v>4.5939424324324314</c:v>
                </c:pt>
                <c:pt idx="1664">
                  <c:v>4.5900864189189168</c:v>
                </c:pt>
                <c:pt idx="1665">
                  <c:v>4.5845497972972948</c:v>
                </c:pt>
                <c:pt idx="1666">
                  <c:v>4.5795183783783768</c:v>
                </c:pt>
                <c:pt idx="1667">
                  <c:v>4.572816689189187</c:v>
                </c:pt>
                <c:pt idx="1668">
                  <c:v>4.5669501351351327</c:v>
                </c:pt>
                <c:pt idx="1669">
                  <c:v>4.5604133783783753</c:v>
                </c:pt>
                <c:pt idx="1670">
                  <c:v>4.5553819594594565</c:v>
                </c:pt>
                <c:pt idx="1671">
                  <c:v>4.550020608108106</c:v>
                </c:pt>
                <c:pt idx="1672">
                  <c:v>4.5458243243243235</c:v>
                </c:pt>
                <c:pt idx="1673">
                  <c:v>4.5412981081081076</c:v>
                </c:pt>
                <c:pt idx="1674">
                  <c:v>4.5407929054054055</c:v>
                </c:pt>
                <c:pt idx="1675">
                  <c:v>4.5401227027027034</c:v>
                </c:pt>
                <c:pt idx="1676">
                  <c:v>4.5396175000000003</c:v>
                </c:pt>
                <c:pt idx="1677">
                  <c:v>4.5397824324324327</c:v>
                </c:pt>
                <c:pt idx="1678">
                  <c:v>4.5411227702702703</c:v>
                </c:pt>
                <c:pt idx="1679">
                  <c:v>4.5441436486486486</c:v>
                </c:pt>
                <c:pt idx="1680">
                  <c:v>4.5464943918918923</c:v>
                </c:pt>
                <c:pt idx="1681">
                  <c:v>4.5495152702702706</c:v>
                </c:pt>
                <c:pt idx="1682">
                  <c:v>4.5518660135135143</c:v>
                </c:pt>
                <c:pt idx="1683">
                  <c:v>4.5550518918918925</c:v>
                </c:pt>
                <c:pt idx="1684">
                  <c:v>4.5563921621621635</c:v>
                </c:pt>
                <c:pt idx="1685">
                  <c:v>4.5595677027027035</c:v>
                </c:pt>
                <c:pt idx="1686">
                  <c:v>4.5607430405405411</c:v>
                </c:pt>
                <c:pt idx="1687">
                  <c:v>4.5622483783783796</c:v>
                </c:pt>
                <c:pt idx="1688">
                  <c:v>4.5622483783783796</c:v>
                </c:pt>
                <c:pt idx="1689">
                  <c:v>4.5635887162162172</c:v>
                </c:pt>
                <c:pt idx="1690">
                  <c:v>4.5649290540540548</c:v>
                </c:pt>
                <c:pt idx="1691">
                  <c:v>4.5667745945945946</c:v>
                </c:pt>
                <c:pt idx="1692">
                  <c:v>4.5681149324324331</c:v>
                </c:pt>
                <c:pt idx="1693">
                  <c:v>4.5704656756756767</c:v>
                </c:pt>
                <c:pt idx="1694">
                  <c:v>4.5719709459459468</c:v>
                </c:pt>
                <c:pt idx="1695">
                  <c:v>4.5761569594594596</c:v>
                </c:pt>
                <c:pt idx="1696">
                  <c:v>4.5800130405405426</c:v>
                </c:pt>
                <c:pt idx="1697">
                  <c:v>4.5842093243243243</c:v>
                </c:pt>
                <c:pt idx="1698">
                  <c:v>4.5883953378378388</c:v>
                </c:pt>
                <c:pt idx="1699">
                  <c:v>4.5930864864864871</c:v>
                </c:pt>
                <c:pt idx="1700">
                  <c:v>4.600293378378379</c:v>
                </c:pt>
                <c:pt idx="1701">
                  <c:v>4.6054897297297304</c:v>
                </c:pt>
                <c:pt idx="1702">
                  <c:v>4.6116964864864878</c:v>
                </c:pt>
                <c:pt idx="1703">
                  <c:v>4.6168929054054058</c:v>
                </c:pt>
                <c:pt idx="1704">
                  <c:v>4.6224295270270268</c:v>
                </c:pt>
                <c:pt idx="1705">
                  <c:v>4.6262856081081081</c:v>
                </c:pt>
                <c:pt idx="1706">
                  <c:v>4.63182222972973</c:v>
                </c:pt>
                <c:pt idx="1707">
                  <c:v>4.636853648648648</c:v>
                </c:pt>
                <c:pt idx="1708">
                  <c:v>4.6433903378378378</c:v>
                </c:pt>
                <c:pt idx="1709">
                  <c:v>4.6485866891891892</c:v>
                </c:pt>
                <c:pt idx="1710">
                  <c:v>4.654948175675675</c:v>
                </c:pt>
                <c:pt idx="1711">
                  <c:v>4.6579691216216208</c:v>
                </c:pt>
                <c:pt idx="1712">
                  <c:v>4.6618252027027012</c:v>
                </c:pt>
                <c:pt idx="1713">
                  <c:v>4.6656812837837824</c:v>
                </c:pt>
                <c:pt idx="1714">
                  <c:v>4.6698776351351343</c:v>
                </c:pt>
                <c:pt idx="1715">
                  <c:v>4.6733935135135125</c:v>
                </c:pt>
                <c:pt idx="1716">
                  <c:v>4.6752391216216207</c:v>
                </c:pt>
                <c:pt idx="1717">
                  <c:v>4.6779198648648643</c:v>
                </c:pt>
                <c:pt idx="1718">
                  <c:v>4.6809304729729719</c:v>
                </c:pt>
                <c:pt idx="1719">
                  <c:v>4.6844462837837826</c:v>
                </c:pt>
                <c:pt idx="1720">
                  <c:v>4.6884673648648629</c:v>
                </c:pt>
                <c:pt idx="1721">
                  <c:v>4.6934885135135129</c:v>
                </c:pt>
                <c:pt idx="1722">
                  <c:v>4.6958392567567557</c:v>
                </c:pt>
                <c:pt idx="1723">
                  <c:v>4.6983550000000003</c:v>
                </c:pt>
                <c:pt idx="1724">
                  <c:v>4.6993550675675673</c:v>
                </c:pt>
                <c:pt idx="1725">
                  <c:v>4.7008603378378373</c:v>
                </c:pt>
                <c:pt idx="1726">
                  <c:v>4.7006850675675684</c:v>
                </c:pt>
                <c:pt idx="1727">
                  <c:v>4.7008603378378391</c:v>
                </c:pt>
                <c:pt idx="1728">
                  <c:v>4.7001901351351352</c:v>
                </c:pt>
                <c:pt idx="1729">
                  <c:v>4.6995199324324322</c:v>
                </c:pt>
                <c:pt idx="1730">
                  <c:v>4.6980043243243248</c:v>
                </c:pt>
                <c:pt idx="1731">
                  <c:v>4.6964990540540548</c:v>
                </c:pt>
                <c:pt idx="1732">
                  <c:v>4.6954989189189202</c:v>
                </c:pt>
                <c:pt idx="1733">
                  <c:v>4.6946637837837839</c:v>
                </c:pt>
                <c:pt idx="1734">
                  <c:v>4.6924883108108109</c:v>
                </c:pt>
                <c:pt idx="1735">
                  <c:v>4.6918181081081078</c:v>
                </c:pt>
                <c:pt idx="1736">
                  <c:v>4.6906427702702702</c:v>
                </c:pt>
                <c:pt idx="1737">
                  <c:v>4.6884672972972972</c:v>
                </c:pt>
                <c:pt idx="1738">
                  <c:v>4.6874672297297302</c:v>
                </c:pt>
                <c:pt idx="1739">
                  <c:v>4.6871270270270289</c:v>
                </c:pt>
                <c:pt idx="1740">
                  <c:v>4.6873022972972969</c:v>
                </c:pt>
                <c:pt idx="1741">
                  <c:v>4.6888076351351344</c:v>
                </c:pt>
                <c:pt idx="1742">
                  <c:v>4.6909933783783782</c:v>
                </c:pt>
                <c:pt idx="1743">
                  <c:v>4.6926637162162166</c:v>
                </c:pt>
                <c:pt idx="1744">
                  <c:v>4.6944989864864866</c:v>
                </c:pt>
                <c:pt idx="1745">
                  <c:v>4.6954991216216211</c:v>
                </c:pt>
                <c:pt idx="1746">
                  <c:v>4.6966745270270271</c:v>
                </c:pt>
                <c:pt idx="1747">
                  <c:v>4.6978498648648639</c:v>
                </c:pt>
                <c:pt idx="1748">
                  <c:v>4.6990149324324317</c:v>
                </c:pt>
                <c:pt idx="1749">
                  <c:v>4.6998500675675672</c:v>
                </c:pt>
                <c:pt idx="1750">
                  <c:v>4.7010151351351341</c:v>
                </c:pt>
                <c:pt idx="1751">
                  <c:v>4.7010151351351341</c:v>
                </c:pt>
                <c:pt idx="1752">
                  <c:v>4.7013553378378363</c:v>
                </c:pt>
                <c:pt idx="1753">
                  <c:v>4.7026956756756748</c:v>
                </c:pt>
                <c:pt idx="1754">
                  <c:v>4.7033658108108103</c:v>
                </c:pt>
                <c:pt idx="1755">
                  <c:v>4.7032008783783779</c:v>
                </c:pt>
                <c:pt idx="1756">
                  <c:v>4.7030359459459454</c:v>
                </c:pt>
                <c:pt idx="1757">
                  <c:v>4.7016955405405403</c:v>
                </c:pt>
                <c:pt idx="1758">
                  <c:v>4.7003552027027027</c:v>
                </c:pt>
                <c:pt idx="1759">
                  <c:v>4.6995200675675681</c:v>
                </c:pt>
                <c:pt idx="1760">
                  <c:v>4.698509662162162</c:v>
                </c:pt>
                <c:pt idx="1761">
                  <c:v>4.6980147972972972</c:v>
                </c:pt>
                <c:pt idx="1762">
                  <c:v>4.6975199324324315</c:v>
                </c:pt>
                <c:pt idx="1763">
                  <c:v>4.696684797297296</c:v>
                </c:pt>
                <c:pt idx="1764">
                  <c:v>4.6965095270270263</c:v>
                </c:pt>
                <c:pt idx="1765">
                  <c:v>4.6963445945945947</c:v>
                </c:pt>
                <c:pt idx="1766">
                  <c:v>4.6965095945945947</c:v>
                </c:pt>
                <c:pt idx="1767">
                  <c:v>4.6960147297297308</c:v>
                </c:pt>
                <c:pt idx="1768">
                  <c:v>4.696354932432433</c:v>
                </c:pt>
                <c:pt idx="1769">
                  <c:v>4.6966848648648654</c:v>
                </c:pt>
                <c:pt idx="1770">
                  <c:v>4.6993655405405406</c:v>
                </c:pt>
                <c:pt idx="1771">
                  <c:v>4.7028813513513521</c:v>
                </c:pt>
                <c:pt idx="1772">
                  <c:v>4.7062322297297303</c:v>
                </c:pt>
                <c:pt idx="1773">
                  <c:v>4.7094181081081086</c:v>
                </c:pt>
                <c:pt idx="1774">
                  <c:v>4.7124287162162171</c:v>
                </c:pt>
                <c:pt idx="1775">
                  <c:v>4.7151093918918914</c:v>
                </c:pt>
                <c:pt idx="1776">
                  <c:v>4.7177900675675666</c:v>
                </c:pt>
                <c:pt idx="1777">
                  <c:v>4.7204707432432427</c:v>
                </c:pt>
                <c:pt idx="1778">
                  <c:v>4.7229864864864863</c:v>
                </c:pt>
                <c:pt idx="1779">
                  <c:v>4.7261620945945939</c:v>
                </c:pt>
                <c:pt idx="1780">
                  <c:v>4.7275024324324324</c:v>
                </c:pt>
                <c:pt idx="1781">
                  <c:v>4.7283478378378367</c:v>
                </c:pt>
                <c:pt idx="1782">
                  <c:v>4.7286881081081074</c:v>
                </c:pt>
                <c:pt idx="1783">
                  <c:v>4.7298635135135134</c:v>
                </c:pt>
                <c:pt idx="1784">
                  <c:v>4.7298635135135134</c:v>
                </c:pt>
                <c:pt idx="1785">
                  <c:v>4.7295335810810819</c:v>
                </c:pt>
                <c:pt idx="1786">
                  <c:v>4.7271828378378382</c:v>
                </c:pt>
                <c:pt idx="1787">
                  <c:v>4.7243371621621622</c:v>
                </c:pt>
                <c:pt idx="1788">
                  <c:v>4.7211512162162164</c:v>
                </c:pt>
                <c:pt idx="1789">
                  <c:v>4.72031608108108</c:v>
                </c:pt>
                <c:pt idx="1790">
                  <c:v>4.7188004729729718</c:v>
                </c:pt>
                <c:pt idx="1791">
                  <c:v>4.719295405405405</c:v>
                </c:pt>
                <c:pt idx="1792">
                  <c:v>4.7199656081081072</c:v>
                </c:pt>
                <c:pt idx="1793">
                  <c:v>4.7221410810810802</c:v>
                </c:pt>
                <c:pt idx="1794">
                  <c:v>4.7244815540540541</c:v>
                </c:pt>
                <c:pt idx="1795">
                  <c:v>4.7264920945945939</c:v>
                </c:pt>
                <c:pt idx="1796">
                  <c:v>4.7291728378378384</c:v>
                </c:pt>
                <c:pt idx="1797">
                  <c:v>4.7331938513513512</c:v>
                </c:pt>
                <c:pt idx="1798">
                  <c:v>4.7375447972972973</c:v>
                </c:pt>
                <c:pt idx="1799">
                  <c:v>4.7425659459459464</c:v>
                </c:pt>
                <c:pt idx="1800">
                  <c:v>4.7485975000000007</c:v>
                </c:pt>
                <c:pt idx="1801">
                  <c:v>4.7544640540540541</c:v>
                </c:pt>
                <c:pt idx="1802">
                  <c:v>4.7601553378378387</c:v>
                </c:pt>
                <c:pt idx="1803">
                  <c:v>4.7663518243243255</c:v>
                </c:pt>
                <c:pt idx="1804">
                  <c:v>4.7732185135135143</c:v>
                </c:pt>
                <c:pt idx="1805">
                  <c:v>4.7772395945945956</c:v>
                </c:pt>
                <c:pt idx="1806">
                  <c:v>4.7816008783783799</c:v>
                </c:pt>
                <c:pt idx="1807">
                  <c:v>4.7824360135135144</c:v>
                </c:pt>
                <c:pt idx="1808">
                  <c:v>4.7831062162162166</c:v>
                </c:pt>
                <c:pt idx="1809">
                  <c:v>4.7819411486486487</c:v>
                </c:pt>
                <c:pt idx="1810">
                  <c:v>4.7809307432432417</c:v>
                </c:pt>
                <c:pt idx="1811">
                  <c:v>4.7802606081081072</c:v>
                </c:pt>
                <c:pt idx="1812">
                  <c:v>4.7799204054054032</c:v>
                </c:pt>
                <c:pt idx="1813">
                  <c:v>4.7784150675675665</c:v>
                </c:pt>
                <c:pt idx="1814">
                  <c:v>4.7772396621621604</c:v>
                </c:pt>
                <c:pt idx="1815">
                  <c:v>4.7747239189189177</c:v>
                </c:pt>
                <c:pt idx="1816">
                  <c:v>4.7713730405405395</c:v>
                </c:pt>
                <c:pt idx="1817">
                  <c:v>4.7680221621621603</c:v>
                </c:pt>
                <c:pt idx="1818">
                  <c:v>4.765341486486486</c:v>
                </c:pt>
                <c:pt idx="1819">
                  <c:v>4.7614854054054057</c:v>
                </c:pt>
                <c:pt idx="1820">
                  <c:v>4.7572890540540547</c:v>
                </c:pt>
                <c:pt idx="1821">
                  <c:v>4.753103040540541</c:v>
                </c:pt>
                <c:pt idx="1822">
                  <c:v>4.7490819594594607</c:v>
                </c:pt>
                <c:pt idx="1823">
                  <c:v>4.7465765540540552</c:v>
                </c:pt>
                <c:pt idx="1824">
                  <c:v>4.7438958783783791</c:v>
                </c:pt>
                <c:pt idx="1825">
                  <c:v>4.7417204054054052</c:v>
                </c:pt>
                <c:pt idx="1826">
                  <c:v>4.7370291891891894</c:v>
                </c:pt>
                <c:pt idx="1827">
                  <c:v>4.7328431756756757</c:v>
                </c:pt>
                <c:pt idx="1828">
                  <c:v>4.7271518243243245</c:v>
                </c:pt>
                <c:pt idx="1829">
                  <c:v>4.7212852027027026</c:v>
                </c:pt>
                <c:pt idx="1830">
                  <c:v>4.7137483783783782</c:v>
                </c:pt>
                <c:pt idx="1831">
                  <c:v>4.7067167567567569</c:v>
                </c:pt>
                <c:pt idx="1832">
                  <c:v>4.7000149999999996</c:v>
                </c:pt>
                <c:pt idx="1833">
                  <c:v>4.6938081756756755</c:v>
                </c:pt>
                <c:pt idx="1834">
                  <c:v>4.6876116891891888</c:v>
                </c:pt>
                <c:pt idx="1835">
                  <c:v>4.6819204054054051</c:v>
                </c:pt>
                <c:pt idx="1836">
                  <c:v>4.6760537837837841</c:v>
                </c:pt>
                <c:pt idx="1837">
                  <c:v>4.6705274324324328</c:v>
                </c:pt>
                <c:pt idx="1838">
                  <c:v>4.6651660810810816</c:v>
                </c:pt>
                <c:pt idx="1839">
                  <c:v>4.6601449324324324</c:v>
                </c:pt>
                <c:pt idx="1840">
                  <c:v>4.6554537162162166</c:v>
                </c:pt>
                <c:pt idx="1841">
                  <c:v>4.6507624999999999</c:v>
                </c:pt>
                <c:pt idx="1842">
                  <c:v>4.6479064864864865</c:v>
                </c:pt>
                <c:pt idx="1843">
                  <c:v>4.644215405405407</c:v>
                </c:pt>
                <c:pt idx="1844">
                  <c:v>4.64153472972973</c:v>
                </c:pt>
                <c:pt idx="1845">
                  <c:v>4.6395241891891903</c:v>
                </c:pt>
                <c:pt idx="1846">
                  <c:v>4.6388539864864873</c:v>
                </c:pt>
                <c:pt idx="1847">
                  <c:v>4.6381837837837843</c:v>
                </c:pt>
                <c:pt idx="1848">
                  <c:v>4.6368433783783782</c:v>
                </c:pt>
                <c:pt idx="1849">
                  <c:v>4.6353380405405415</c:v>
                </c:pt>
                <c:pt idx="1850">
                  <c:v>4.6333275675675685</c:v>
                </c:pt>
                <c:pt idx="1851">
                  <c:v>4.6313170945945954</c:v>
                </c:pt>
                <c:pt idx="1852">
                  <c:v>4.6291416216216232</c:v>
                </c:pt>
                <c:pt idx="1853">
                  <c:v>4.6271311486486493</c:v>
                </c:pt>
                <c:pt idx="1854">
                  <c:v>4.6252958783783793</c:v>
                </c:pt>
                <c:pt idx="1855">
                  <c:v>4.6241204729729741</c:v>
                </c:pt>
                <c:pt idx="1856">
                  <c:v>4.6234502702702711</c:v>
                </c:pt>
                <c:pt idx="1857">
                  <c:v>4.6231203378378378</c:v>
                </c:pt>
                <c:pt idx="1858">
                  <c:v>4.6232853378378387</c:v>
                </c:pt>
                <c:pt idx="1859">
                  <c:v>4.6239555405405408</c:v>
                </c:pt>
                <c:pt idx="1860">
                  <c:v>4.6249556081081087</c:v>
                </c:pt>
                <c:pt idx="1861">
                  <c:v>4.626636216216216</c:v>
                </c:pt>
                <c:pt idx="1862">
                  <c:v>4.6281415540540545</c:v>
                </c:pt>
                <c:pt idx="1863">
                  <c:v>4.6301520945945942</c:v>
                </c:pt>
                <c:pt idx="1864">
                  <c:v>4.6321625675675673</c:v>
                </c:pt>
                <c:pt idx="1865">
                  <c:v>4.6346783108108109</c:v>
                </c:pt>
                <c:pt idx="1866">
                  <c:v>4.637523986486487</c:v>
                </c:pt>
                <c:pt idx="1867">
                  <c:v>4.6407098648648653</c:v>
                </c:pt>
                <c:pt idx="1868">
                  <c:v>4.6440606756756759</c:v>
                </c:pt>
                <c:pt idx="1869">
                  <c:v>4.6474115540540542</c:v>
                </c:pt>
                <c:pt idx="1870">
                  <c:v>4.6502674999999991</c:v>
                </c:pt>
                <c:pt idx="1871">
                  <c:v>4.65177277027027</c:v>
                </c:pt>
                <c:pt idx="1872">
                  <c:v>4.6527728378378388</c:v>
                </c:pt>
                <c:pt idx="1873">
                  <c:v>4.6529481081081077</c:v>
                </c:pt>
                <c:pt idx="1874">
                  <c:v>4.6524429054054046</c:v>
                </c:pt>
                <c:pt idx="1875">
                  <c:v>4.6512674999999994</c:v>
                </c:pt>
                <c:pt idx="1876">
                  <c:v>4.6507622972972973</c:v>
                </c:pt>
                <c:pt idx="1877">
                  <c:v>4.6490920270270264</c:v>
                </c:pt>
                <c:pt idx="1878">
                  <c:v>4.6489270270270273</c:v>
                </c:pt>
                <c:pt idx="1879">
                  <c:v>4.648597094594594</c:v>
                </c:pt>
                <c:pt idx="1880">
                  <c:v>4.6497724324324308</c:v>
                </c:pt>
                <c:pt idx="1881">
                  <c:v>4.6506178378378369</c:v>
                </c:pt>
                <c:pt idx="1882">
                  <c:v>4.6522881756756744</c:v>
                </c:pt>
                <c:pt idx="1883">
                  <c:v>4.6532883108108098</c:v>
                </c:pt>
                <c:pt idx="1884">
                  <c:v>4.6548039864864856</c:v>
                </c:pt>
                <c:pt idx="1885">
                  <c:v>4.6559793918918908</c:v>
                </c:pt>
                <c:pt idx="1886">
                  <c:v>4.6581548648648639</c:v>
                </c:pt>
                <c:pt idx="1887">
                  <c:v>4.6606706081081066</c:v>
                </c:pt>
                <c:pt idx="1888">
                  <c:v>4.6633512837837818</c:v>
                </c:pt>
                <c:pt idx="1889">
                  <c:v>4.6667021621621609</c:v>
                </c:pt>
                <c:pt idx="1890">
                  <c:v>4.6707231756756737</c:v>
                </c:pt>
                <c:pt idx="1891">
                  <c:v>4.674744256756755</c:v>
                </c:pt>
                <c:pt idx="1892">
                  <c:v>4.6775899324324302</c:v>
                </c:pt>
                <c:pt idx="1893">
                  <c:v>4.6807758108108093</c:v>
                </c:pt>
                <c:pt idx="1894">
                  <c:v>4.6819512162162154</c:v>
                </c:pt>
                <c:pt idx="1895">
                  <c:v>4.6829616216216206</c:v>
                </c:pt>
                <c:pt idx="1896">
                  <c:v>4.6831265540540539</c:v>
                </c:pt>
                <c:pt idx="1897">
                  <c:v>4.6844668918918924</c:v>
                </c:pt>
                <c:pt idx="1898">
                  <c:v>4.6844668918918924</c:v>
                </c:pt>
                <c:pt idx="1899">
                  <c:v>4.6861371621621624</c:v>
                </c:pt>
                <c:pt idx="1900">
                  <c:v>4.6873022297297293</c:v>
                </c:pt>
                <c:pt idx="1901">
                  <c:v>4.6886425675675669</c:v>
                </c:pt>
                <c:pt idx="1902">
                  <c:v>4.6891374324324326</c:v>
                </c:pt>
                <c:pt idx="1903">
                  <c:v>4.6894776351351357</c:v>
                </c:pt>
                <c:pt idx="1904">
                  <c:v>4.6896425675675681</c:v>
                </c:pt>
                <c:pt idx="1905">
                  <c:v>4.6896425675675673</c:v>
                </c:pt>
                <c:pt idx="1906">
                  <c:v>4.6891373648648651</c:v>
                </c:pt>
                <c:pt idx="1907">
                  <c:v>4.6887970945945954</c:v>
                </c:pt>
                <c:pt idx="1908">
                  <c:v>4.6884671621621621</c:v>
                </c:pt>
                <c:pt idx="1909">
                  <c:v>4.6877970270270266</c:v>
                </c:pt>
                <c:pt idx="1910">
                  <c:v>4.6876217567567569</c:v>
                </c:pt>
                <c:pt idx="1911">
                  <c:v>4.687456756756756</c:v>
                </c:pt>
                <c:pt idx="1912">
                  <c:v>4.6866216216216205</c:v>
                </c:pt>
                <c:pt idx="1913">
                  <c:v>4.6837760135135129</c:v>
                </c:pt>
                <c:pt idx="1914">
                  <c:v>4.6810954054054053</c:v>
                </c:pt>
                <c:pt idx="1915">
                  <c:v>4.675899054054053</c:v>
                </c:pt>
                <c:pt idx="1916">
                  <c:v>4.6708676351351333</c:v>
                </c:pt>
                <c:pt idx="1917">
                  <c:v>4.6651763513513496</c:v>
                </c:pt>
                <c:pt idx="1918">
                  <c:v>4.6596397297297285</c:v>
                </c:pt>
                <c:pt idx="1919">
                  <c:v>4.6532782432432418</c:v>
                </c:pt>
                <c:pt idx="1920">
                  <c:v>4.6469167567567551</c:v>
                </c:pt>
                <c:pt idx="1921">
                  <c:v>4.6400397297297289</c:v>
                </c:pt>
                <c:pt idx="1922">
                  <c:v>4.6338432432432421</c:v>
                </c:pt>
                <c:pt idx="1923">
                  <c:v>4.6258012162162148</c:v>
                </c:pt>
                <c:pt idx="1924">
                  <c:v>4.618429324324322</c:v>
                </c:pt>
                <c:pt idx="1925">
                  <c:v>4.6107172297297279</c:v>
                </c:pt>
                <c:pt idx="1926">
                  <c:v>4.6030050675675653</c:v>
                </c:pt>
                <c:pt idx="1927">
                  <c:v>4.5947980405405389</c:v>
                </c:pt>
                <c:pt idx="1928">
                  <c:v>4.5869209459459448</c:v>
                </c:pt>
                <c:pt idx="1929">
                  <c:v>4.5807244594594581</c:v>
                </c:pt>
                <c:pt idx="1930">
                  <c:v>4.5745279729729713</c:v>
                </c:pt>
                <c:pt idx="1931">
                  <c:v>4.5705069594594585</c:v>
                </c:pt>
                <c:pt idx="1932">
                  <c:v>4.5663106756756751</c:v>
                </c:pt>
                <c:pt idx="1933">
                  <c:v>4.5627948648648644</c:v>
                </c:pt>
                <c:pt idx="1934">
                  <c:v>4.5577737837837837</c:v>
                </c:pt>
                <c:pt idx="1935">
                  <c:v>4.5540827027027024</c:v>
                </c:pt>
                <c:pt idx="1936">
                  <c:v>4.5490615540540533</c:v>
                </c:pt>
                <c:pt idx="1937">
                  <c:v>4.5442054054054051</c:v>
                </c:pt>
                <c:pt idx="1938">
                  <c:v>4.5390090540540537</c:v>
                </c:pt>
                <c:pt idx="1939">
                  <c:v>4.5356582432432431</c:v>
                </c:pt>
                <c:pt idx="1940">
                  <c:v>4.5324723648648639</c:v>
                </c:pt>
                <c:pt idx="1941">
                  <c:v>4.5297916891891887</c:v>
                </c:pt>
                <c:pt idx="1942">
                  <c:v>4.5279461486486481</c:v>
                </c:pt>
                <c:pt idx="1943">
                  <c:v>4.5269460135135136</c:v>
                </c:pt>
                <c:pt idx="1944">
                  <c:v>4.5261108783783781</c:v>
                </c:pt>
                <c:pt idx="1945">
                  <c:v>4.5244303378378383</c:v>
                </c:pt>
                <c:pt idx="1946">
                  <c:v>4.5242653378378384</c:v>
                </c:pt>
                <c:pt idx="1947">
                  <c:v>4.5227600675675692</c:v>
                </c:pt>
                <c:pt idx="1948">
                  <c:v>4.5222548648648653</c:v>
                </c:pt>
                <c:pt idx="1949">
                  <c:v>4.5217496621621631</c:v>
                </c:pt>
                <c:pt idx="1950">
                  <c:v>4.5242653378378392</c:v>
                </c:pt>
                <c:pt idx="1951">
                  <c:v>4.5262758108108123</c:v>
                </c:pt>
                <c:pt idx="1952">
                  <c:v>4.5302968243243269</c:v>
                </c:pt>
                <c:pt idx="1953">
                  <c:v>4.5344931081081095</c:v>
                </c:pt>
                <c:pt idx="1954">
                  <c:v>4.5391843243243253</c:v>
                </c:pt>
                <c:pt idx="1955">
                  <c:v>4.543710540540542</c:v>
                </c:pt>
                <c:pt idx="1956">
                  <c:v>4.5482367567567579</c:v>
                </c:pt>
                <c:pt idx="1957">
                  <c:v>4.5527527027027039</c:v>
                </c:pt>
                <c:pt idx="1958">
                  <c:v>4.5567737162162167</c:v>
                </c:pt>
                <c:pt idx="1959">
                  <c:v>4.5601245270270283</c:v>
                </c:pt>
                <c:pt idx="1960">
                  <c:v>4.5648156756756766</c:v>
                </c:pt>
                <c:pt idx="1961">
                  <c:v>4.5696718243243248</c:v>
                </c:pt>
                <c:pt idx="1962">
                  <c:v>4.573362905405407</c:v>
                </c:pt>
                <c:pt idx="1963">
                  <c:v>4.5775489189189198</c:v>
                </c:pt>
                <c:pt idx="1964">
                  <c:v>4.5812400000000011</c:v>
                </c:pt>
                <c:pt idx="1965">
                  <c:v>4.5904574324324328</c:v>
                </c:pt>
                <c:pt idx="1966">
                  <c:v>4.5968189189189195</c:v>
                </c:pt>
                <c:pt idx="1967">
                  <c:v>4.6041908108108114</c:v>
                </c:pt>
                <c:pt idx="1968">
                  <c:v>4.6100470945945942</c:v>
                </c:pt>
                <c:pt idx="1969">
                  <c:v>4.6167487837837848</c:v>
                </c:pt>
                <c:pt idx="1970">
                  <c:v>4.6227803378378374</c:v>
                </c:pt>
                <c:pt idx="1971">
                  <c:v>4.6306470945945941</c:v>
                </c:pt>
                <c:pt idx="1972">
                  <c:v>4.6380189864864851</c:v>
                </c:pt>
                <c:pt idx="1973">
                  <c:v>4.6463910135135125</c:v>
                </c:pt>
                <c:pt idx="1974">
                  <c:v>4.6549382432432411</c:v>
                </c:pt>
                <c:pt idx="1975">
                  <c:v>4.6641556756756746</c:v>
                </c:pt>
                <c:pt idx="1976">
                  <c:v>4.6717028378378362</c:v>
                </c:pt>
                <c:pt idx="1977">
                  <c:v>4.6789097972972966</c:v>
                </c:pt>
                <c:pt idx="1978">
                  <c:v>4.6857764864864855</c:v>
                </c:pt>
                <c:pt idx="1979">
                  <c:v>4.6919730405405398</c:v>
                </c:pt>
                <c:pt idx="1980">
                  <c:v>4.6944887837837834</c:v>
                </c:pt>
                <c:pt idx="1981">
                  <c:v>4.6918081081081082</c:v>
                </c:pt>
                <c:pt idx="1982">
                  <c:v>4.6904677702702697</c:v>
                </c:pt>
                <c:pt idx="1983">
                  <c:v>4.6876221621621621</c:v>
                </c:pt>
                <c:pt idx="1984">
                  <c:v>4.6871169594594591</c:v>
                </c:pt>
                <c:pt idx="1985">
                  <c:v>4.6856116891891899</c:v>
                </c:pt>
                <c:pt idx="1986">
                  <c:v>4.6854467567567575</c:v>
                </c:pt>
                <c:pt idx="1987">
                  <c:v>4.6824258783783783</c:v>
                </c:pt>
                <c:pt idx="1988">
                  <c:v>4.6809102702702692</c:v>
                </c:pt>
                <c:pt idx="1989">
                  <c:v>4.6777243918918909</c:v>
                </c:pt>
                <c:pt idx="1990">
                  <c:v>4.6752087162162157</c:v>
                </c:pt>
                <c:pt idx="1991">
                  <c:v>4.6718475675675668</c:v>
                </c:pt>
                <c:pt idx="1992">
                  <c:v>4.6696720945945938</c:v>
                </c:pt>
                <c:pt idx="1993">
                  <c:v>4.667156351351351</c:v>
                </c:pt>
                <c:pt idx="1994">
                  <c:v>4.664980878378377</c:v>
                </c:pt>
                <c:pt idx="1995">
                  <c:v>4.663310608108107</c:v>
                </c:pt>
                <c:pt idx="1996">
                  <c:v>4.664980878378377</c:v>
                </c:pt>
                <c:pt idx="1997">
                  <c:v>4.666156283783784</c:v>
                </c:pt>
                <c:pt idx="1998">
                  <c:v>4.6669914189189186</c:v>
                </c:pt>
                <c:pt idx="1999">
                  <c:v>4.6688369594594592</c:v>
                </c:pt>
                <c:pt idx="2000">
                  <c:v>4.6693421621621622</c:v>
                </c:pt>
                <c:pt idx="2001">
                  <c:v>4.6671564189189185</c:v>
                </c:pt>
                <c:pt idx="2002">
                  <c:v>4.6589390540540538</c:v>
                </c:pt>
                <c:pt idx="2003">
                  <c:v>4.652072364864865</c:v>
                </c:pt>
                <c:pt idx="2004">
                  <c:v>4.6435251351351345</c:v>
                </c:pt>
                <c:pt idx="2005">
                  <c:v>4.6364934459459457</c:v>
                </c:pt>
                <c:pt idx="2006">
                  <c:v>4.6279462162162162</c:v>
                </c:pt>
                <c:pt idx="2007">
                  <c:v>4.6205743243243251</c:v>
                </c:pt>
                <c:pt idx="2008">
                  <c:v>4.6111919594594601</c:v>
                </c:pt>
                <c:pt idx="2009">
                  <c:v>4.6036550675675683</c:v>
                </c:pt>
                <c:pt idx="2010">
                  <c:v>4.5954480405405409</c:v>
                </c:pt>
                <c:pt idx="2011">
                  <c:v>4.5867358108108114</c:v>
                </c:pt>
                <c:pt idx="2012">
                  <c:v>4.5781885135135134</c:v>
                </c:pt>
                <c:pt idx="2013">
                  <c:v>4.5701464864864869</c:v>
                </c:pt>
                <c:pt idx="2014">
                  <c:v>4.5624343243243235</c:v>
                </c:pt>
                <c:pt idx="2015">
                  <c:v>4.5545572297297285</c:v>
                </c:pt>
                <c:pt idx="2016">
                  <c:v>4.5465151351351336</c:v>
                </c:pt>
                <c:pt idx="2017">
                  <c:v>4.5443293243243232</c:v>
                </c:pt>
                <c:pt idx="2018">
                  <c:v>4.5473399324324308</c:v>
                </c:pt>
                <c:pt idx="2019">
                  <c:v>4.5500206081081069</c:v>
                </c:pt>
                <c:pt idx="2020">
                  <c:v>4.5530312162162154</c:v>
                </c:pt>
                <c:pt idx="2021">
                  <c:v>4.5538766216216207</c:v>
                </c:pt>
                <c:pt idx="2022">
                  <c:v>4.5550519594594592</c:v>
                </c:pt>
                <c:pt idx="2023">
                  <c:v>4.5545467567567552</c:v>
                </c:pt>
                <c:pt idx="2024">
                  <c:v>4.5553818918918916</c:v>
                </c:pt>
                <c:pt idx="2025">
                  <c:v>4.5528764864864861</c:v>
                </c:pt>
                <c:pt idx="2026">
                  <c:v>4.5508659459459446</c:v>
                </c:pt>
                <c:pt idx="2027">
                  <c:v>4.5485152027027018</c:v>
                </c:pt>
                <c:pt idx="2028">
                  <c:v>4.5461747297297288</c:v>
                </c:pt>
                <c:pt idx="2029">
                  <c:v>4.5436590540540527</c:v>
                </c:pt>
                <c:pt idx="2030">
                  <c:v>4.5413083108108099</c:v>
                </c:pt>
                <c:pt idx="2031">
                  <c:v>4.5387925675675671</c:v>
                </c:pt>
                <c:pt idx="2032">
                  <c:v>4.5364418243243234</c:v>
                </c:pt>
                <c:pt idx="2033">
                  <c:v>4.5310804729729712</c:v>
                </c:pt>
                <c:pt idx="2034">
                  <c:v>4.5257191216216208</c:v>
                </c:pt>
                <c:pt idx="2035">
                  <c:v>4.520522702702702</c:v>
                </c:pt>
                <c:pt idx="2036">
                  <c:v>4.5158314864864861</c:v>
                </c:pt>
                <c:pt idx="2037">
                  <c:v>4.5116454729729725</c:v>
                </c:pt>
                <c:pt idx="2038">
                  <c:v>4.5106453378378379</c:v>
                </c:pt>
                <c:pt idx="2039">
                  <c:v>4.5098102027027034</c:v>
                </c:pt>
                <c:pt idx="2040">
                  <c:v>4.5091400000000004</c:v>
                </c:pt>
                <c:pt idx="2041">
                  <c:v>4.5101400675675682</c:v>
                </c:pt>
                <c:pt idx="2042">
                  <c:v>4.5104700000000006</c:v>
                </c:pt>
                <c:pt idx="2043">
                  <c:v>4.5126557432432435</c:v>
                </c:pt>
                <c:pt idx="2044">
                  <c:v>4.513996081081082</c:v>
                </c:pt>
                <c:pt idx="2045">
                  <c:v>4.5153364189189196</c:v>
                </c:pt>
                <c:pt idx="2046">
                  <c:v>4.5146662837837832</c:v>
                </c:pt>
                <c:pt idx="2047">
                  <c:v>4.5141610810810811</c:v>
                </c:pt>
                <c:pt idx="2048">
                  <c:v>4.513655878378378</c:v>
                </c:pt>
                <c:pt idx="2049">
                  <c:v>4.5131610135135141</c:v>
                </c:pt>
                <c:pt idx="2050">
                  <c:v>4.5123155405405404</c:v>
                </c:pt>
                <c:pt idx="2051">
                  <c:v>4.5118206756756756</c:v>
                </c:pt>
                <c:pt idx="2052">
                  <c:v>4.5106556081081086</c:v>
                </c:pt>
                <c:pt idx="2053">
                  <c:v>4.5104906756756762</c:v>
                </c:pt>
                <c:pt idx="2054">
                  <c:v>4.5068099324324322</c:v>
                </c:pt>
                <c:pt idx="2055">
                  <c:v>4.5037993243243246</c:v>
                </c:pt>
                <c:pt idx="2056">
                  <c:v>4.5004484459459464</c:v>
                </c:pt>
                <c:pt idx="2057">
                  <c:v>4.4970975675675673</c:v>
                </c:pt>
                <c:pt idx="2058">
                  <c:v>4.4945818918918912</c:v>
                </c:pt>
                <c:pt idx="2059">
                  <c:v>4.4910558108108098</c:v>
                </c:pt>
                <c:pt idx="2060">
                  <c:v>4.4893855405405398</c:v>
                </c:pt>
                <c:pt idx="2061">
                  <c:v>4.4872100675675668</c:v>
                </c:pt>
                <c:pt idx="2062">
                  <c:v>4.4885504054054053</c:v>
                </c:pt>
                <c:pt idx="2063">
                  <c:v>4.489890743243242</c:v>
                </c:pt>
                <c:pt idx="2064">
                  <c:v>4.4914063513513511</c:v>
                </c:pt>
                <c:pt idx="2065">
                  <c:v>4.4932518918918918</c:v>
                </c:pt>
                <c:pt idx="2066">
                  <c:v>4.4947571621621618</c:v>
                </c:pt>
                <c:pt idx="2067">
                  <c:v>4.4959325675675679</c:v>
                </c:pt>
                <c:pt idx="2068">
                  <c:v>4.4976131756756761</c:v>
                </c:pt>
                <c:pt idx="2069">
                  <c:v>4.4987885810810813</c:v>
                </c:pt>
                <c:pt idx="2070">
                  <c:v>4.5009743918918916</c:v>
                </c:pt>
                <c:pt idx="2071">
                  <c:v>4.5029848648648656</c:v>
                </c:pt>
                <c:pt idx="2072">
                  <c:v>4.5049954054054044</c:v>
                </c:pt>
                <c:pt idx="2073">
                  <c:v>4.5070059459459451</c:v>
                </c:pt>
                <c:pt idx="2074">
                  <c:v>4.5100165540540536</c:v>
                </c:pt>
                <c:pt idx="2075">
                  <c:v>4.5152129729729733</c:v>
                </c:pt>
                <c:pt idx="2076">
                  <c:v>4.51973918918919</c:v>
                </c:pt>
                <c:pt idx="2077">
                  <c:v>4.5251005405405413</c:v>
                </c:pt>
                <c:pt idx="2078">
                  <c:v>4.5286266891891911</c:v>
                </c:pt>
                <c:pt idx="2079">
                  <c:v>4.5331529054054069</c:v>
                </c:pt>
                <c:pt idx="2080">
                  <c:v>4.5363387837837852</c:v>
                </c:pt>
                <c:pt idx="2081">
                  <c:v>4.5395246621621634</c:v>
                </c:pt>
                <c:pt idx="2082">
                  <c:v>4.5427105405405417</c:v>
                </c:pt>
                <c:pt idx="2083">
                  <c:v>4.5463912837837857</c:v>
                </c:pt>
                <c:pt idx="2084">
                  <c:v>4.5494121621621639</c:v>
                </c:pt>
                <c:pt idx="2085">
                  <c:v>4.5527630405405421</c:v>
                </c:pt>
                <c:pt idx="2086">
                  <c:v>4.5552684459459467</c:v>
                </c:pt>
                <c:pt idx="2087">
                  <c:v>4.5581243918918934</c:v>
                </c:pt>
                <c:pt idx="2088">
                  <c:v>4.5609700000000011</c:v>
                </c:pt>
                <c:pt idx="2089">
                  <c:v>4.5646508108108126</c:v>
                </c:pt>
                <c:pt idx="2090">
                  <c:v>4.5673314864864878</c:v>
                </c:pt>
                <c:pt idx="2091">
                  <c:v>4.5686718243243254</c:v>
                </c:pt>
                <c:pt idx="2092">
                  <c:v>4.5693420270270275</c:v>
                </c:pt>
                <c:pt idx="2093">
                  <c:v>4.5696822972972981</c:v>
                </c:pt>
                <c:pt idx="2094">
                  <c:v>4.5718577702702712</c:v>
                </c:pt>
                <c:pt idx="2095">
                  <c:v>4.5731981081081088</c:v>
                </c:pt>
                <c:pt idx="2096">
                  <c:v>4.5767241891891901</c:v>
                </c:pt>
                <c:pt idx="2097">
                  <c:v>4.5792398648648653</c:v>
                </c:pt>
                <c:pt idx="2098">
                  <c:v>4.5840960135135136</c:v>
                </c:pt>
                <c:pt idx="2099">
                  <c:v>4.5879417567567575</c:v>
                </c:pt>
                <c:pt idx="2100">
                  <c:v>4.5926329729729725</c:v>
                </c:pt>
                <c:pt idx="2101">
                  <c:v>4.5974891216216207</c:v>
                </c:pt>
                <c:pt idx="2102">
                  <c:v>4.6033557432432444</c:v>
                </c:pt>
                <c:pt idx="2103">
                  <c:v>4.608892432432433</c:v>
                </c:pt>
                <c:pt idx="2104">
                  <c:v>4.6152641891891886</c:v>
                </c:pt>
                <c:pt idx="2105">
                  <c:v>4.6206255405405408</c:v>
                </c:pt>
                <c:pt idx="2106">
                  <c:v>4.6271622972972972</c:v>
                </c:pt>
                <c:pt idx="2107">
                  <c:v>4.6325236486486485</c:v>
                </c:pt>
                <c:pt idx="2108">
                  <c:v>4.6385552027027028</c:v>
                </c:pt>
                <c:pt idx="2109">
                  <c:v>4.6444217567567563</c:v>
                </c:pt>
                <c:pt idx="2110">
                  <c:v>4.6494428378378378</c:v>
                </c:pt>
                <c:pt idx="2111">
                  <c:v>4.6539690540540537</c:v>
                </c:pt>
                <c:pt idx="2112">
                  <c:v>4.6554743243243237</c:v>
                </c:pt>
                <c:pt idx="2113">
                  <c:v>4.6581550000000007</c:v>
                </c:pt>
                <c:pt idx="2114">
                  <c:v>4.6588252027027028</c:v>
                </c:pt>
                <c:pt idx="2115">
                  <c:v>4.6604954729729728</c:v>
                </c:pt>
                <c:pt idx="2116">
                  <c:v>4.661165675675675</c:v>
                </c:pt>
                <c:pt idx="2117">
                  <c:v>4.6618358783783771</c:v>
                </c:pt>
                <c:pt idx="2118">
                  <c:v>4.6620008783783788</c:v>
                </c:pt>
                <c:pt idx="2119">
                  <c:v>4.662506081081081</c:v>
                </c:pt>
                <c:pt idx="2120">
                  <c:v>4.6625060810810819</c:v>
                </c:pt>
                <c:pt idx="2121">
                  <c:v>4.6628360135135143</c:v>
                </c:pt>
                <c:pt idx="2122">
                  <c:v>4.6626710135135143</c:v>
                </c:pt>
                <c:pt idx="2123">
                  <c:v>4.6631762162162174</c:v>
                </c:pt>
                <c:pt idx="2124">
                  <c:v>4.6635061486486498</c:v>
                </c:pt>
                <c:pt idx="2125">
                  <c:v>4.6636711486486488</c:v>
                </c:pt>
                <c:pt idx="2126">
                  <c:v>4.6624957432432437</c:v>
                </c:pt>
                <c:pt idx="2127">
                  <c:v>4.6613203378378376</c:v>
                </c:pt>
                <c:pt idx="2128">
                  <c:v>4.6619904729729722</c:v>
                </c:pt>
                <c:pt idx="2129">
                  <c:v>4.6619904729729731</c:v>
                </c:pt>
                <c:pt idx="2130">
                  <c:v>4.6624853378378379</c:v>
                </c:pt>
                <c:pt idx="2131">
                  <c:v>4.6608150675675661</c:v>
                </c:pt>
                <c:pt idx="2132">
                  <c:v>4.660144864864864</c:v>
                </c:pt>
                <c:pt idx="2133">
                  <c:v>4.6581343918918918</c:v>
                </c:pt>
                <c:pt idx="2134">
                  <c:v>4.6554537162162157</c:v>
                </c:pt>
                <c:pt idx="2135">
                  <c:v>4.6512677027027012</c:v>
                </c:pt>
                <c:pt idx="2136">
                  <c:v>4.6467517567567551</c:v>
                </c:pt>
                <c:pt idx="2137">
                  <c:v>4.641895608108106</c:v>
                </c:pt>
                <c:pt idx="2138">
                  <c:v>4.6355238513513504</c:v>
                </c:pt>
                <c:pt idx="2139">
                  <c:v>4.6278116891891878</c:v>
                </c:pt>
                <c:pt idx="2140">
                  <c:v>4.6194293918918916</c:v>
                </c:pt>
                <c:pt idx="2141">
                  <c:v>4.6118822297297282</c:v>
                </c:pt>
                <c:pt idx="2142">
                  <c:v>4.6051805405405393</c:v>
                </c:pt>
                <c:pt idx="2143">
                  <c:v>4.5991489864864858</c:v>
                </c:pt>
                <c:pt idx="2144">
                  <c:v>4.5932824324324333</c:v>
                </c:pt>
                <c:pt idx="2145">
                  <c:v>4.5882612837837842</c:v>
                </c:pt>
                <c:pt idx="2146">
                  <c:v>4.5830648648648644</c:v>
                </c:pt>
                <c:pt idx="2147">
                  <c:v>4.5793841216216222</c:v>
                </c:pt>
                <c:pt idx="2148">
                  <c:v>4.5751981756756761</c:v>
                </c:pt>
                <c:pt idx="2149">
                  <c:v>4.5728474324324324</c:v>
                </c:pt>
                <c:pt idx="2150">
                  <c:v>4.5708369594594602</c:v>
                </c:pt>
                <c:pt idx="2151">
                  <c:v>4.5706719594594603</c:v>
                </c:pt>
                <c:pt idx="2152">
                  <c:v>4.5703420270270279</c:v>
                </c:pt>
                <c:pt idx="2153">
                  <c:v>4.5700120945945946</c:v>
                </c:pt>
                <c:pt idx="2154">
                  <c:v>4.5705069594594603</c:v>
                </c:pt>
                <c:pt idx="2155">
                  <c:v>4.5721772297297294</c:v>
                </c:pt>
                <c:pt idx="2156">
                  <c:v>4.5738475000000003</c:v>
                </c:pt>
                <c:pt idx="2157">
                  <c:v>4.5746929729729731</c:v>
                </c:pt>
                <c:pt idx="2158">
                  <c:v>4.5750332432432428</c:v>
                </c:pt>
                <c:pt idx="2159">
                  <c:v>4.5746930405405406</c:v>
                </c:pt>
                <c:pt idx="2160">
                  <c:v>4.5740228378378376</c:v>
                </c:pt>
                <c:pt idx="2161">
                  <c:v>4.5730227027027031</c:v>
                </c:pt>
                <c:pt idx="2162">
                  <c:v>4.5720225675675668</c:v>
                </c:pt>
                <c:pt idx="2163">
                  <c:v>4.5713524324324313</c:v>
                </c:pt>
                <c:pt idx="2164">
                  <c:v>4.5706822972972967</c:v>
                </c:pt>
                <c:pt idx="2165">
                  <c:v>4.5696718918918915</c:v>
                </c:pt>
                <c:pt idx="2166">
                  <c:v>4.5691666891891884</c:v>
                </c:pt>
                <c:pt idx="2167">
                  <c:v>4.5678263513513491</c:v>
                </c:pt>
                <c:pt idx="2168">
                  <c:v>4.5668159459459439</c:v>
                </c:pt>
                <c:pt idx="2169">
                  <c:v>4.5654756081081072</c:v>
                </c:pt>
                <c:pt idx="2170">
                  <c:v>4.5632897972972968</c:v>
                </c:pt>
                <c:pt idx="2171">
                  <c:v>4.5616092567567561</c:v>
                </c:pt>
                <c:pt idx="2172">
                  <c:v>4.5595987837837839</c:v>
                </c:pt>
                <c:pt idx="2173">
                  <c:v>4.5579182432432441</c:v>
                </c:pt>
                <c:pt idx="2174">
                  <c:v>4.5562376351351359</c:v>
                </c:pt>
                <c:pt idx="2175">
                  <c:v>4.5545673648648659</c:v>
                </c:pt>
                <c:pt idx="2176">
                  <c:v>4.5530620945945977</c:v>
                </c:pt>
                <c:pt idx="2177">
                  <c:v>4.5507216216216246</c:v>
                </c:pt>
                <c:pt idx="2178">
                  <c:v>4.5470408783783807</c:v>
                </c:pt>
                <c:pt idx="2179">
                  <c:v>4.542854864864867</c:v>
                </c:pt>
                <c:pt idx="2180">
                  <c:v>4.5374935135135139</c:v>
                </c:pt>
                <c:pt idx="2181">
                  <c:v>4.5321321621621635</c:v>
                </c:pt>
                <c:pt idx="2182">
                  <c:v>4.5264306081081092</c:v>
                </c:pt>
                <c:pt idx="2183">
                  <c:v>4.521069256756757</c:v>
                </c:pt>
                <c:pt idx="2184">
                  <c:v>4.5146974999999987</c:v>
                </c:pt>
                <c:pt idx="2185">
                  <c:v>4.5091711486486474</c:v>
                </c:pt>
                <c:pt idx="2186">
                  <c:v>4.5036448648648637</c:v>
                </c:pt>
                <c:pt idx="2187">
                  <c:v>4.4979432432432418</c:v>
                </c:pt>
                <c:pt idx="2188">
                  <c:v>4.4922416891891892</c:v>
                </c:pt>
                <c:pt idx="2189">
                  <c:v>4.4862101351351358</c:v>
                </c:pt>
                <c:pt idx="2190">
                  <c:v>4.4803435810810797</c:v>
                </c:pt>
                <c:pt idx="2191">
                  <c:v>4.4748172972972968</c:v>
                </c:pt>
                <c:pt idx="2192">
                  <c:v>4.4691260135135122</c:v>
                </c:pt>
                <c:pt idx="2193">
                  <c:v>4.4644347972972964</c:v>
                </c:pt>
                <c:pt idx="2194">
                  <c:v>4.460578716216216</c:v>
                </c:pt>
                <c:pt idx="2195">
                  <c:v>4.4577331081081075</c:v>
                </c:pt>
                <c:pt idx="2196">
                  <c:v>4.4560628378378366</c:v>
                </c:pt>
                <c:pt idx="2197">
                  <c:v>4.454217297297296</c:v>
                </c:pt>
                <c:pt idx="2198">
                  <c:v>4.4520315540540523</c:v>
                </c:pt>
                <c:pt idx="2199">
                  <c:v>4.4500210810810792</c:v>
                </c:pt>
                <c:pt idx="2200">
                  <c:v>4.4488560135135131</c:v>
                </c:pt>
                <c:pt idx="2201">
                  <c:v>4.4480208783783777</c:v>
                </c:pt>
                <c:pt idx="2202">
                  <c:v>4.4473507432432431</c:v>
                </c:pt>
                <c:pt idx="2203">
                  <c:v>4.4465156081081076</c:v>
                </c:pt>
                <c:pt idx="2204">
                  <c:v>4.4461856756756752</c:v>
                </c:pt>
                <c:pt idx="2205">
                  <c:v>4.4460207432432437</c:v>
                </c:pt>
                <c:pt idx="2206">
                  <c:v>4.4461857432432437</c:v>
                </c:pt>
                <c:pt idx="2207">
                  <c:v>4.4473611486486488</c:v>
                </c:pt>
                <c:pt idx="2208">
                  <c:v>4.4481962837837843</c:v>
                </c:pt>
                <c:pt idx="2209">
                  <c:v>4.4488664189189198</c:v>
                </c:pt>
                <c:pt idx="2210">
                  <c:v>4.4497015540540543</c:v>
                </c:pt>
                <c:pt idx="2211">
                  <c:v>4.4503717567567573</c:v>
                </c:pt>
                <c:pt idx="2212">
                  <c:v>4.4518770270270274</c:v>
                </c:pt>
                <c:pt idx="2213">
                  <c:v>4.4533822972972965</c:v>
                </c:pt>
                <c:pt idx="2214">
                  <c:v>4.4560629729729735</c:v>
                </c:pt>
                <c:pt idx="2215">
                  <c:v>4.4585786486486487</c:v>
                </c:pt>
                <c:pt idx="2216">
                  <c:v>4.4624243918918927</c:v>
                </c:pt>
                <c:pt idx="2217">
                  <c:v>4.4657752027027042</c:v>
                </c:pt>
                <c:pt idx="2218">
                  <c:v>4.4699611486486495</c:v>
                </c:pt>
                <c:pt idx="2219">
                  <c:v>4.4726418243243256</c:v>
                </c:pt>
                <c:pt idx="2220">
                  <c:v>4.4766628378378401</c:v>
                </c:pt>
                <c:pt idx="2221">
                  <c:v>4.4806838513513521</c:v>
                </c:pt>
                <c:pt idx="2222">
                  <c:v>4.4853750675675688</c:v>
                </c:pt>
                <c:pt idx="2223">
                  <c:v>4.487890743243244</c:v>
                </c:pt>
                <c:pt idx="2224">
                  <c:v>4.4912416216216213</c:v>
                </c:pt>
                <c:pt idx="2225">
                  <c:v>4.4942624999999987</c:v>
                </c:pt>
                <c:pt idx="2226">
                  <c:v>4.4986134459459448</c:v>
                </c:pt>
                <c:pt idx="2227">
                  <c:v>4.5022941891891879</c:v>
                </c:pt>
                <c:pt idx="2228">
                  <c:v>4.5059852702702692</c:v>
                </c:pt>
                <c:pt idx="2229">
                  <c:v>4.5091711486486483</c:v>
                </c:pt>
                <c:pt idx="2230">
                  <c:v>4.5125220270270265</c:v>
                </c:pt>
                <c:pt idx="2231">
                  <c:v>4.5160378378378381</c:v>
                </c:pt>
                <c:pt idx="2232">
                  <c:v>4.5188834459459466</c:v>
                </c:pt>
                <c:pt idx="2233">
                  <c:v>4.5213991216216218</c:v>
                </c:pt>
                <c:pt idx="2234">
                  <c:v>4.5245850000000019</c:v>
                </c:pt>
                <c:pt idx="2235">
                  <c:v>4.5282760810810831</c:v>
                </c:pt>
                <c:pt idx="2236">
                  <c:v>4.5314516216216232</c:v>
                </c:pt>
                <c:pt idx="2237">
                  <c:v>4.5349674324324338</c:v>
                </c:pt>
                <c:pt idx="2238">
                  <c:v>4.5378130405405415</c:v>
                </c:pt>
                <c:pt idx="2239">
                  <c:v>4.5421742567567573</c:v>
                </c:pt>
                <c:pt idx="2240">
                  <c:v>4.5468654054054056</c:v>
                </c:pt>
                <c:pt idx="2241">
                  <c:v>4.5518865540540538</c:v>
                </c:pt>
                <c:pt idx="2242">
                  <c:v>4.5560725</c:v>
                </c:pt>
                <c:pt idx="2243">
                  <c:v>4.5604337162162158</c:v>
                </c:pt>
                <c:pt idx="2244">
                  <c:v>4.5646196621621611</c:v>
                </c:pt>
                <c:pt idx="2245">
                  <c:v>4.56948608108108</c:v>
                </c:pt>
                <c:pt idx="2246">
                  <c:v>4.5740122972972959</c:v>
                </c:pt>
                <c:pt idx="2247">
                  <c:v>4.5783735135135117</c:v>
                </c:pt>
                <c:pt idx="2248">
                  <c:v>4.5818995945945939</c:v>
                </c:pt>
                <c:pt idx="2249">
                  <c:v>4.5854154054054037</c:v>
                </c:pt>
                <c:pt idx="2250">
                  <c:v>4.588601283783782</c:v>
                </c:pt>
                <c:pt idx="2251">
                  <c:v>4.5926222972972965</c:v>
                </c:pt>
                <c:pt idx="2252">
                  <c:v>4.5957979054054041</c:v>
                </c:pt>
                <c:pt idx="2253">
                  <c:v>4.5973135810810808</c:v>
                </c:pt>
                <c:pt idx="2254">
                  <c:v>4.5974785810810808</c:v>
                </c:pt>
                <c:pt idx="2255">
                  <c:v>4.5899417567567564</c:v>
                </c:pt>
                <c:pt idx="2256">
                  <c:v>4.574527837837838</c:v>
                </c:pt>
                <c:pt idx="2257">
                  <c:v>4.5502367567567577</c:v>
                </c:pt>
                <c:pt idx="2258">
                  <c:v>4.5183985135135147</c:v>
                </c:pt>
                <c:pt idx="2259">
                  <c:v>4.4778377702702716</c:v>
                </c:pt>
                <c:pt idx="2260">
                  <c:v>4.4300804729729739</c:v>
                </c:pt>
                <c:pt idx="2261">
                  <c:v>4.3734459527027045</c:v>
                </c:pt>
                <c:pt idx="2262">
                  <c:v>4.3082642229729746</c:v>
                </c:pt>
                <c:pt idx="2263">
                  <c:v>4.2343702837837851</c:v>
                </c:pt>
                <c:pt idx="2264">
                  <c:v>4.153434405405406</c:v>
                </c:pt>
                <c:pt idx="2265">
                  <c:v>4.0644461486486501</c:v>
                </c:pt>
                <c:pt idx="2266">
                  <c:v>3.9672508851351362</c:v>
                </c:pt>
                <c:pt idx="2267">
                  <c:v>3.8613537229729742</c:v>
                </c:pt>
                <c:pt idx="2268">
                  <c:v>3.7479094459459468</c:v>
                </c:pt>
                <c:pt idx="2269">
                  <c:v>3.6270932702702718</c:v>
                </c:pt>
                <c:pt idx="2270">
                  <c:v>3.4999156709459469</c:v>
                </c:pt>
                <c:pt idx="2271">
                  <c:v>3.3713977290540549</c:v>
                </c:pt>
                <c:pt idx="2272">
                  <c:v>3.24320968445946</c:v>
                </c:pt>
                <c:pt idx="2273">
                  <c:v>3.115196945270271</c:v>
                </c:pt>
                <c:pt idx="2274">
                  <c:v>2.9870089006756766</c:v>
                </c:pt>
                <c:pt idx="2275">
                  <c:v>2.8595013668918923</c:v>
                </c:pt>
                <c:pt idx="2276">
                  <c:v>2.7309834277027036</c:v>
                </c:pt>
                <c:pt idx="2277">
                  <c:v>2.6029706932432446</c:v>
                </c:pt>
                <c:pt idx="2278">
                  <c:v>2.4754631263513529</c:v>
                </c:pt>
                <c:pt idx="2279">
                  <c:v>2.3487907270270285</c:v>
                </c:pt>
                <c:pt idx="2280">
                  <c:v>2.2219430574324335</c:v>
                </c:pt>
                <c:pt idx="2281">
                  <c:v>2.0952706581081095</c:v>
                </c:pt>
                <c:pt idx="2282">
                  <c:v>1.9684229885135145</c:v>
                </c:pt>
                <c:pt idx="2283">
                  <c:v>1.8420805216216225</c:v>
                </c:pt>
                <c:pt idx="2284">
                  <c:v>1.7159030195945952</c:v>
                </c:pt>
                <c:pt idx="2285">
                  <c:v>1.5907359277027031</c:v>
                </c:pt>
                <c:pt idx="2286">
                  <c:v>1.4657441060810814</c:v>
                </c:pt>
                <c:pt idx="2287">
                  <c:v>1.3414121466216218</c:v>
                </c:pt>
                <c:pt idx="2288">
                  <c:v>1.2165749844594593</c:v>
                </c:pt>
                <c:pt idx="2289">
                  <c:v>1.092418262837838</c:v>
                </c:pt>
                <c:pt idx="2290">
                  <c:v>0.96859144121621621</c:v>
                </c:pt>
                <c:pt idx="2291">
                  <c:v>0.84644522770270314</c:v>
                </c:pt>
                <c:pt idx="2292">
                  <c:v>0.73133066824324333</c:v>
                </c:pt>
                <c:pt idx="2293">
                  <c:v>0.62409316891891908</c:v>
                </c:pt>
                <c:pt idx="2294">
                  <c:v>0.52422756148648664</c:v>
                </c:pt>
                <c:pt idx="2295">
                  <c:v>0.43223901351351363</c:v>
                </c:pt>
                <c:pt idx="2296">
                  <c:v>0.34779759527027021</c:v>
                </c:pt>
                <c:pt idx="2297">
                  <c:v>0.27172813648648642</c:v>
                </c:pt>
                <c:pt idx="2298">
                  <c:v>0.20370073040540529</c:v>
                </c:pt>
                <c:pt idx="2299">
                  <c:v>0.14404529594594598</c:v>
                </c:pt>
                <c:pt idx="2300">
                  <c:v>9.2101970945945938E-2</c:v>
                </c:pt>
                <c:pt idx="2301">
                  <c:v>4.7375858108108147E-2</c:v>
                </c:pt>
                <c:pt idx="2302">
                  <c:v>1.0021615540540532E-2</c:v>
                </c:pt>
                <c:pt idx="2303">
                  <c:v>-1.9465860135135137E-2</c:v>
                </c:pt>
                <c:pt idx="2304">
                  <c:v>-4.1416504729729728E-2</c:v>
                </c:pt>
                <c:pt idx="2305">
                  <c:v>-5.5314794594594589E-2</c:v>
                </c:pt>
                <c:pt idx="2306">
                  <c:v>-6.1511288513513514E-2</c:v>
                </c:pt>
                <c:pt idx="2307">
                  <c:v>-6.134632364864865E-2</c:v>
                </c:pt>
                <c:pt idx="2308">
                  <c:v>-6.000598378378378E-2</c:v>
                </c:pt>
                <c:pt idx="2309">
                  <c:v>-5.8995573648648644E-2</c:v>
                </c:pt>
                <c:pt idx="2310">
                  <c:v>-5.7655233783783788E-2</c:v>
                </c:pt>
                <c:pt idx="2311">
                  <c:v>-5.6479858783783789E-2</c:v>
                </c:pt>
                <c:pt idx="2312">
                  <c:v>-5.5644724324324331E-2</c:v>
                </c:pt>
                <c:pt idx="2313">
                  <c:v>-5.5139519594594608E-2</c:v>
                </c:pt>
                <c:pt idx="2314">
                  <c:v>-5.5479759459459474E-2</c:v>
                </c:pt>
                <c:pt idx="2315">
                  <c:v>-5.5984964189189197E-2</c:v>
                </c:pt>
                <c:pt idx="2316">
                  <c:v>-5.6490168918918934E-2</c:v>
                </c:pt>
                <c:pt idx="2317">
                  <c:v>-5.649016891891892E-2</c:v>
                </c:pt>
                <c:pt idx="2318">
                  <c:v>-5.6655133783783798E-2</c:v>
                </c:pt>
                <c:pt idx="2319">
                  <c:v>-5.6490168918918934E-2</c:v>
                </c:pt>
                <c:pt idx="2320">
                  <c:v>-5.6149929054054068E-2</c:v>
                </c:pt>
                <c:pt idx="2321">
                  <c:v>-5.6314893918918925E-2</c:v>
                </c:pt>
                <c:pt idx="2322">
                  <c:v>-5.6985063513513526E-2</c:v>
                </c:pt>
                <c:pt idx="2323">
                  <c:v>-5.7490268243243249E-2</c:v>
                </c:pt>
                <c:pt idx="2324">
                  <c:v>-5.8490367567567578E-2</c:v>
                </c:pt>
                <c:pt idx="2325">
                  <c:v>-5.8820297297297305E-2</c:v>
                </c:pt>
                <c:pt idx="2326">
                  <c:v>-5.8985262162162155E-2</c:v>
                </c:pt>
                <c:pt idx="2327">
                  <c:v>-5.8985262162162155E-2</c:v>
                </c:pt>
                <c:pt idx="2328">
                  <c:v>-5.8820297297297285E-2</c:v>
                </c:pt>
                <c:pt idx="2329">
                  <c:v>-5.8655332432432414E-2</c:v>
                </c:pt>
                <c:pt idx="2330">
                  <c:v>-5.7655232770270265E-2</c:v>
                </c:pt>
                <c:pt idx="2331">
                  <c:v>-5.6655133108108102E-2</c:v>
                </c:pt>
                <c:pt idx="2332">
                  <c:v>-5.5644723108108106E-2</c:v>
                </c:pt>
                <c:pt idx="2333">
                  <c:v>-5.4469348243243246E-2</c:v>
                </c:pt>
                <c:pt idx="2334">
                  <c:v>-5.3469248581081083E-2</c:v>
                </c:pt>
                <c:pt idx="2335">
                  <c:v>-5.2458838581081087E-2</c:v>
                </c:pt>
                <c:pt idx="2336">
                  <c:v>-5.195363385135135E-2</c:v>
                </c:pt>
                <c:pt idx="2337">
                  <c:v>-5.0943223851351353E-2</c:v>
                </c:pt>
                <c:pt idx="2338">
                  <c:v>-4.9272954324324318E-2</c:v>
                </c:pt>
                <c:pt idx="2339">
                  <c:v>-4.7932614527027025E-2</c:v>
                </c:pt>
                <c:pt idx="2340">
                  <c:v>-4.6416999797297298E-2</c:v>
                </c:pt>
                <c:pt idx="2341">
                  <c:v>-4.4901385067567572E-2</c:v>
                </c:pt>
                <c:pt idx="2342">
                  <c:v>-4.3726010202702704E-2</c:v>
                </c:pt>
                <c:pt idx="2343">
                  <c:v>-4.2890875405405406E-2</c:v>
                </c:pt>
                <c:pt idx="2344">
                  <c:v>-4.2055740945945948E-2</c:v>
                </c:pt>
                <c:pt idx="2345">
                  <c:v>-4.1220606148648649E-2</c:v>
                </c:pt>
                <c:pt idx="2346">
                  <c:v>-4.0045231283783789E-2</c:v>
                </c:pt>
                <c:pt idx="2347">
                  <c:v>-3.921009648648649E-2</c:v>
                </c:pt>
                <c:pt idx="2348">
                  <c:v>-3.886985662162163E-2</c:v>
                </c:pt>
                <c:pt idx="2349">
                  <c:v>-3.8869856621621623E-2</c:v>
                </c:pt>
                <c:pt idx="2350">
                  <c:v>-3.8539926891891896E-2</c:v>
                </c:pt>
                <c:pt idx="2351">
                  <c:v>-3.8199687027027029E-2</c:v>
                </c:pt>
                <c:pt idx="2352">
                  <c:v>-3.7859447162162163E-2</c:v>
                </c:pt>
                <c:pt idx="2353">
                  <c:v>-3.7684172162162161E-2</c:v>
                </c:pt>
                <c:pt idx="2354">
                  <c:v>-3.8519306621621612E-2</c:v>
                </c:pt>
                <c:pt idx="2355">
                  <c:v>-3.8859546486486478E-2</c:v>
                </c:pt>
                <c:pt idx="2356">
                  <c:v>-3.9529716081081072E-2</c:v>
                </c:pt>
                <c:pt idx="2357">
                  <c:v>-4.0375160675675668E-2</c:v>
                </c:pt>
                <c:pt idx="2358">
                  <c:v>-4.1045330270270262E-2</c:v>
                </c:pt>
                <c:pt idx="2359">
                  <c:v>-4.1385570135135129E-2</c:v>
                </c:pt>
                <c:pt idx="2360">
                  <c:v>-4.1725809999999995E-2</c:v>
                </c:pt>
                <c:pt idx="2361">
                  <c:v>-4.2395980270270271E-2</c:v>
                </c:pt>
                <c:pt idx="2362">
                  <c:v>-4.3571354594594588E-2</c:v>
                </c:pt>
                <c:pt idx="2363">
                  <c:v>-4.4911694459459452E-2</c:v>
                </c:pt>
                <c:pt idx="2364">
                  <c:v>-4.6087068783783776E-2</c:v>
                </c:pt>
                <c:pt idx="2365">
                  <c:v>-4.6922203243243234E-2</c:v>
                </c:pt>
                <c:pt idx="2366">
                  <c:v>-4.7592372837837828E-2</c:v>
                </c:pt>
                <c:pt idx="2367">
                  <c:v>-4.8262542770270256E-2</c:v>
                </c:pt>
                <c:pt idx="2368">
                  <c:v>-4.9262642432432419E-2</c:v>
                </c:pt>
                <c:pt idx="2369">
                  <c:v>-5.0778257162162152E-2</c:v>
                </c:pt>
                <c:pt idx="2370">
                  <c:v>-5.2118596891891883E-2</c:v>
                </c:pt>
                <c:pt idx="2371">
                  <c:v>-5.3623901283783776E-2</c:v>
                </c:pt>
                <c:pt idx="2372">
                  <c:v>-5.5304480878378373E-2</c:v>
                </c:pt>
                <c:pt idx="2373">
                  <c:v>-5.6644820067567561E-2</c:v>
                </c:pt>
                <c:pt idx="2374">
                  <c:v>-5.8160434797297288E-2</c:v>
                </c:pt>
                <c:pt idx="2375">
                  <c:v>-6.0170944189189168E-2</c:v>
                </c:pt>
                <c:pt idx="2376">
                  <c:v>-6.2016488716216199E-2</c:v>
                </c:pt>
                <c:pt idx="2377">
                  <c:v>-6.3532103445945939E-2</c:v>
                </c:pt>
                <c:pt idx="2378">
                  <c:v>-6.5212683040540523E-2</c:v>
                </c:pt>
                <c:pt idx="2379">
                  <c:v>-6.655302277027024E-2</c:v>
                </c:pt>
                <c:pt idx="2380">
                  <c:v>-6.7388157567567525E-2</c:v>
                </c:pt>
                <c:pt idx="2381">
                  <c:v>-6.8223292027026997E-2</c:v>
                </c:pt>
                <c:pt idx="2382">
                  <c:v>-6.9728596418918917E-2</c:v>
                </c:pt>
                <c:pt idx="2383">
                  <c:v>-7.1739106418918897E-2</c:v>
                </c:pt>
                <c:pt idx="2384">
                  <c:v>-7.3409375675675653E-2</c:v>
                </c:pt>
                <c:pt idx="2385">
                  <c:v>-7.4584749999999991E-2</c:v>
                </c:pt>
                <c:pt idx="2386">
                  <c:v>-7.5419884459459449E-2</c:v>
                </c:pt>
                <c:pt idx="2387">
                  <c:v>-7.6090054054054043E-2</c:v>
                </c:pt>
                <c:pt idx="2388">
                  <c:v>-7.6595258783783773E-2</c:v>
                </c:pt>
                <c:pt idx="2389">
                  <c:v>-7.7265429054054036E-2</c:v>
                </c:pt>
                <c:pt idx="2390">
                  <c:v>-7.81108743243243E-2</c:v>
                </c:pt>
                <c:pt idx="2391">
                  <c:v>-7.8275839864864846E-2</c:v>
                </c:pt>
                <c:pt idx="2392">
                  <c:v>-7.877073513513512E-2</c:v>
                </c:pt>
                <c:pt idx="2393">
                  <c:v>-7.8935699999999984E-2</c:v>
                </c:pt>
                <c:pt idx="2394">
                  <c:v>-7.9430595270270257E-2</c:v>
                </c:pt>
                <c:pt idx="2395">
                  <c:v>-7.9760525675675667E-2</c:v>
                </c:pt>
                <c:pt idx="2396">
                  <c:v>-8.0265731081081065E-2</c:v>
                </c:pt>
                <c:pt idx="2397">
                  <c:v>-8.1100866216216205E-2</c:v>
                </c:pt>
                <c:pt idx="2398">
                  <c:v>-8.1100866216216191E-2</c:v>
                </c:pt>
                <c:pt idx="2399">
                  <c:v>-8.1100866216216205E-2</c:v>
                </c:pt>
                <c:pt idx="2400">
                  <c:v>-8.0430695945945929E-2</c:v>
                </c:pt>
                <c:pt idx="2401">
                  <c:v>-7.9595561486486457E-2</c:v>
                </c:pt>
                <c:pt idx="2402">
                  <c:v>-7.9265631756756744E-2</c:v>
                </c:pt>
                <c:pt idx="2403">
                  <c:v>-7.9935801351351338E-2</c:v>
                </c:pt>
                <c:pt idx="2404">
                  <c:v>-8.0770935810810768E-2</c:v>
                </c:pt>
                <c:pt idx="2405">
                  <c:v>-8.1276140540540498E-2</c:v>
                </c:pt>
                <c:pt idx="2406">
                  <c:v>-8.2111275675675638E-2</c:v>
                </c:pt>
                <c:pt idx="2407">
                  <c:v>-8.2956720945945903E-2</c:v>
                </c:pt>
                <c:pt idx="2408">
                  <c:v>-8.3286651351351312E-2</c:v>
                </c:pt>
                <c:pt idx="2409">
                  <c:v>-8.3616581756756722E-2</c:v>
                </c:pt>
                <c:pt idx="2410">
                  <c:v>-8.3616581756756722E-2</c:v>
                </c:pt>
                <c:pt idx="2411">
                  <c:v>-8.4111477027026996E-2</c:v>
                </c:pt>
                <c:pt idx="2412">
                  <c:v>-8.4616682432432408E-2</c:v>
                </c:pt>
                <c:pt idx="2413">
                  <c:v>-8.5286852702702684E-2</c:v>
                </c:pt>
                <c:pt idx="2414">
                  <c:v>-8.6451917567567538E-2</c:v>
                </c:pt>
                <c:pt idx="2415">
                  <c:v>-8.7452017567567542E-2</c:v>
                </c:pt>
                <c:pt idx="2416">
                  <c:v>-8.929756283783781E-2</c:v>
                </c:pt>
                <c:pt idx="2417">
                  <c:v>-9.1473037837837806E-2</c:v>
                </c:pt>
                <c:pt idx="2418">
                  <c:v>-9.3483547972972952E-2</c:v>
                </c:pt>
                <c:pt idx="2419">
                  <c:v>-9.4318683108108092E-2</c:v>
                </c:pt>
                <c:pt idx="2420">
                  <c:v>-9.4658922972972945E-2</c:v>
                </c:pt>
                <c:pt idx="2421">
                  <c:v>-9.5164128378378371E-2</c:v>
                </c:pt>
                <c:pt idx="2422">
                  <c:v>-9.4834198648648629E-2</c:v>
                </c:pt>
                <c:pt idx="2423">
                  <c:v>-9.4834198648648643E-2</c:v>
                </c:pt>
                <c:pt idx="2424">
                  <c:v>-9.5339404054054028E-2</c:v>
                </c:pt>
                <c:pt idx="2425">
                  <c:v>-9.584460945945944E-2</c:v>
                </c:pt>
                <c:pt idx="2426">
                  <c:v>-9.6184849324324306E-2</c:v>
                </c:pt>
                <c:pt idx="2427">
                  <c:v>-9.6184849324324292E-2</c:v>
                </c:pt>
                <c:pt idx="2428">
                  <c:v>-9.6184849324324292E-2</c:v>
                </c:pt>
                <c:pt idx="2429">
                  <c:v>-9.5854918918918883E-2</c:v>
                </c:pt>
                <c:pt idx="2430">
                  <c:v>-9.5689954054054033E-2</c:v>
                </c:pt>
                <c:pt idx="2431">
                  <c:v>-9.5019783783783784E-2</c:v>
                </c:pt>
                <c:pt idx="2432">
                  <c:v>-9.4019683783783767E-2</c:v>
                </c:pt>
                <c:pt idx="2433">
                  <c:v>-9.2844308783783774E-2</c:v>
                </c:pt>
                <c:pt idx="2434">
                  <c:v>-9.1339004054054054E-2</c:v>
                </c:pt>
                <c:pt idx="2435">
                  <c:v>-9.0173939189189187E-2</c:v>
                </c:pt>
                <c:pt idx="2436">
                  <c:v>-8.9173839864864851E-2</c:v>
                </c:pt>
                <c:pt idx="2437">
                  <c:v>-8.8503670270270243E-2</c:v>
                </c:pt>
                <c:pt idx="2438">
                  <c:v>-8.8503670270270243E-2</c:v>
                </c:pt>
                <c:pt idx="2439">
                  <c:v>-8.8163430405405377E-2</c:v>
                </c:pt>
                <c:pt idx="2440">
                  <c:v>-8.6988056081081067E-2</c:v>
                </c:pt>
                <c:pt idx="2441">
                  <c:v>-8.5647716891891851E-2</c:v>
                </c:pt>
                <c:pt idx="2442">
                  <c:v>-8.4307377702702663E-2</c:v>
                </c:pt>
                <c:pt idx="2443">
                  <c:v>-8.2296868243243212E-2</c:v>
                </c:pt>
                <c:pt idx="2444">
                  <c:v>-8.0451323648648626E-2</c:v>
                </c:pt>
                <c:pt idx="2445">
                  <c:v>-7.894601891891892E-2</c:v>
                </c:pt>
                <c:pt idx="2446">
                  <c:v>-7.7275749324324308E-2</c:v>
                </c:pt>
                <c:pt idx="2447">
                  <c:v>-7.593541013513512E-2</c:v>
                </c:pt>
                <c:pt idx="2448">
                  <c:v>-7.44301054054054E-2</c:v>
                </c:pt>
                <c:pt idx="2449">
                  <c:v>-7.3419695270270258E-2</c:v>
                </c:pt>
                <c:pt idx="2450">
                  <c:v>-7.2409285135135143E-2</c:v>
                </c:pt>
                <c:pt idx="2451">
                  <c:v>-7.1068945270270259E-2</c:v>
                </c:pt>
                <c:pt idx="2452">
                  <c:v>-6.9563640540540539E-2</c:v>
                </c:pt>
                <c:pt idx="2453">
                  <c:v>-6.7718095270270284E-2</c:v>
                </c:pt>
                <c:pt idx="2454">
                  <c:v>-6.5542620270270274E-2</c:v>
                </c:pt>
                <c:pt idx="2455">
                  <c:v>-6.3367145270270264E-2</c:v>
                </c:pt>
                <c:pt idx="2456">
                  <c:v>-6.1861840540540523E-2</c:v>
                </c:pt>
                <c:pt idx="2457">
                  <c:v>-6.1191670270270247E-2</c:v>
                </c:pt>
                <c:pt idx="2458">
                  <c:v>-6.0521499999999971E-2</c:v>
                </c:pt>
                <c:pt idx="2459">
                  <c:v>-6.0521499999999999E-2</c:v>
                </c:pt>
                <c:pt idx="2460">
                  <c:v>-6.0356535135135142E-2</c:v>
                </c:pt>
                <c:pt idx="2461">
                  <c:v>-5.9851329729729723E-2</c:v>
                </c:pt>
                <c:pt idx="2462">
                  <c:v>-5.9346124324324311E-2</c:v>
                </c:pt>
                <c:pt idx="2463">
                  <c:v>-5.8675954054054076E-2</c:v>
                </c:pt>
                <c:pt idx="2464">
                  <c:v>-5.7830508783783797E-2</c:v>
                </c:pt>
                <c:pt idx="2465">
                  <c:v>-5.666544391891893E-2</c:v>
                </c:pt>
                <c:pt idx="2466">
                  <c:v>-5.5830309459459465E-2</c:v>
                </c:pt>
                <c:pt idx="2467">
                  <c:v>-5.5325104729729735E-2</c:v>
                </c:pt>
                <c:pt idx="2468">
                  <c:v>-5.5325104729729735E-2</c:v>
                </c:pt>
                <c:pt idx="2469">
                  <c:v>-5.6160239189189179E-2</c:v>
                </c:pt>
                <c:pt idx="2470">
                  <c:v>-5.699537364864863E-2</c:v>
                </c:pt>
                <c:pt idx="2471">
                  <c:v>-5.7995472972972958E-2</c:v>
                </c:pt>
                <c:pt idx="2472">
                  <c:v>-5.8830607432432423E-2</c:v>
                </c:pt>
                <c:pt idx="2473">
                  <c:v>-5.9160537162162151E-2</c:v>
                </c:pt>
                <c:pt idx="2474">
                  <c:v>-6.0170946621621611E-2</c:v>
                </c:pt>
                <c:pt idx="2475">
                  <c:v>-6.0676151351351341E-2</c:v>
                </c:pt>
                <c:pt idx="2476">
                  <c:v>-6.1346320945945935E-2</c:v>
                </c:pt>
                <c:pt idx="2477">
                  <c:v>-6.2181455405405386E-2</c:v>
                </c:pt>
                <c:pt idx="2478">
                  <c:v>-6.3356829729729724E-2</c:v>
                </c:pt>
                <c:pt idx="2479">
                  <c:v>-6.5027099324324308E-2</c:v>
                </c:pt>
                <c:pt idx="2480">
                  <c:v>-6.73675385135135E-2</c:v>
                </c:pt>
                <c:pt idx="2481">
                  <c:v>-6.9707977702702678E-2</c:v>
                </c:pt>
                <c:pt idx="2482">
                  <c:v>-7.2223691891891886E-2</c:v>
                </c:pt>
                <c:pt idx="2483">
                  <c:v>-7.4904370945945917E-2</c:v>
                </c:pt>
                <c:pt idx="2484">
                  <c:v>-7.7420085810810793E-2</c:v>
                </c:pt>
                <c:pt idx="2485">
                  <c:v>-7.9430595270270257E-2</c:v>
                </c:pt>
                <c:pt idx="2486">
                  <c:v>-8.1111175675675662E-2</c:v>
                </c:pt>
                <c:pt idx="2487">
                  <c:v>-8.2791755405405398E-2</c:v>
                </c:pt>
                <c:pt idx="2488">
                  <c:v>-8.4802265540540531E-2</c:v>
                </c:pt>
                <c:pt idx="2489">
                  <c:v>-8.6812775675675663E-2</c:v>
                </c:pt>
                <c:pt idx="2490">
                  <c:v>-8.8493355405405399E-2</c:v>
                </c:pt>
                <c:pt idx="2491">
                  <c:v>-9.0833795270270259E-2</c:v>
                </c:pt>
                <c:pt idx="2492">
                  <c:v>-9.3679439864864864E-2</c:v>
                </c:pt>
                <c:pt idx="2493">
                  <c:v>-9.6690049324324318E-2</c:v>
                </c:pt>
                <c:pt idx="2494">
                  <c:v>-9.8865524324324328E-2</c:v>
                </c:pt>
                <c:pt idx="2495">
                  <c:v>-0.10053579459459461</c:v>
                </c:pt>
                <c:pt idx="2496">
                  <c:v>-0.10220606486486486</c:v>
                </c:pt>
                <c:pt idx="2497">
                  <c:v>-0.10405161013513513</c:v>
                </c:pt>
                <c:pt idx="2498">
                  <c:v>-0.10572188040540539</c:v>
                </c:pt>
                <c:pt idx="2499">
                  <c:v>-0.1072271858108108</c:v>
                </c:pt>
                <c:pt idx="2500">
                  <c:v>-0.10907273108108106</c:v>
                </c:pt>
                <c:pt idx="2501">
                  <c:v>-0.11142348108108106</c:v>
                </c:pt>
                <c:pt idx="2502">
                  <c:v>-0.1141041608108108</c:v>
                </c:pt>
                <c:pt idx="2503">
                  <c:v>-0.11678484054054054</c:v>
                </c:pt>
                <c:pt idx="2504">
                  <c:v>-0.11946552027027028</c:v>
                </c:pt>
                <c:pt idx="2505">
                  <c:v>-0.12181627027027028</c:v>
                </c:pt>
                <c:pt idx="2506">
                  <c:v>-0.12349685067567569</c:v>
                </c:pt>
                <c:pt idx="2507">
                  <c:v>-0.12517743108108112</c:v>
                </c:pt>
                <c:pt idx="2508">
                  <c:v>-0.12635280608108107</c:v>
                </c:pt>
                <c:pt idx="2509">
                  <c:v>-0.1273529060810811</c:v>
                </c:pt>
                <c:pt idx="2510">
                  <c:v>-0.12885821081081084</c:v>
                </c:pt>
                <c:pt idx="2511">
                  <c:v>-0.13019855067567571</c:v>
                </c:pt>
                <c:pt idx="2512">
                  <c:v>-0.13170385540540544</c:v>
                </c:pt>
                <c:pt idx="2513">
                  <c:v>-0.13287923040540542</c:v>
                </c:pt>
                <c:pt idx="2514">
                  <c:v>-0.1337246756756757</c:v>
                </c:pt>
                <c:pt idx="2515">
                  <c:v>-0.13439484594594597</c:v>
                </c:pt>
                <c:pt idx="2516">
                  <c:v>-0.13422988040540546</c:v>
                </c:pt>
                <c:pt idx="2517">
                  <c:v>-0.13306481554054056</c:v>
                </c:pt>
                <c:pt idx="2518">
                  <c:v>-0.13206471554054056</c:v>
                </c:pt>
                <c:pt idx="2519">
                  <c:v>-0.13088934054054055</c:v>
                </c:pt>
                <c:pt idx="2520">
                  <c:v>-0.12954900067567571</c:v>
                </c:pt>
                <c:pt idx="2521">
                  <c:v>-0.12853858986486491</c:v>
                </c:pt>
                <c:pt idx="2522">
                  <c:v>-0.12803338513513518</c:v>
                </c:pt>
                <c:pt idx="2523">
                  <c:v>-0.12702297432432438</c:v>
                </c:pt>
                <c:pt idx="2524">
                  <c:v>-0.1260125648648649</c:v>
                </c:pt>
                <c:pt idx="2525">
                  <c:v>-0.12501246486486489</c:v>
                </c:pt>
                <c:pt idx="2526">
                  <c:v>-0.12434229459459462</c:v>
                </c:pt>
                <c:pt idx="2527">
                  <c:v>-0.12367212499999999</c:v>
                </c:pt>
                <c:pt idx="2528">
                  <c:v>-0.12267202499999999</c:v>
                </c:pt>
                <c:pt idx="2529">
                  <c:v>-0.12133168513513509</c:v>
                </c:pt>
                <c:pt idx="2530">
                  <c:v>-0.11966141554054048</c:v>
                </c:pt>
                <c:pt idx="2531">
                  <c:v>-0.11832107567567562</c:v>
                </c:pt>
                <c:pt idx="2532">
                  <c:v>-0.11782618108108105</c:v>
                </c:pt>
                <c:pt idx="2533">
                  <c:v>-0.11715601081081077</c:v>
                </c:pt>
                <c:pt idx="2534">
                  <c:v>-0.11598063581081081</c:v>
                </c:pt>
                <c:pt idx="2535">
                  <c:v>-0.11498053581081079</c:v>
                </c:pt>
                <c:pt idx="2536">
                  <c:v>-0.11381547094594595</c:v>
                </c:pt>
                <c:pt idx="2537">
                  <c:v>-0.1122998560810811</c:v>
                </c:pt>
                <c:pt idx="2538">
                  <c:v>-0.11061927635135138</c:v>
                </c:pt>
                <c:pt idx="2539">
                  <c:v>-0.10910366148648649</c:v>
                </c:pt>
                <c:pt idx="2540">
                  <c:v>-0.10792828648648647</c:v>
                </c:pt>
                <c:pt idx="2541">
                  <c:v>-0.10658794662162162</c:v>
                </c:pt>
                <c:pt idx="2542">
                  <c:v>-0.10524760675675675</c:v>
                </c:pt>
                <c:pt idx="2543">
                  <c:v>-0.10440216148648648</c:v>
                </c:pt>
                <c:pt idx="2544">
                  <c:v>-0.10339175135135134</c:v>
                </c:pt>
                <c:pt idx="2545">
                  <c:v>-0.10272158175675675</c:v>
                </c:pt>
                <c:pt idx="2546">
                  <c:v>-0.1030618216216216</c:v>
                </c:pt>
                <c:pt idx="2547">
                  <c:v>-0.10323709729729728</c:v>
                </c:pt>
                <c:pt idx="2548">
                  <c:v>-0.10240196283783781</c:v>
                </c:pt>
                <c:pt idx="2549">
                  <c:v>-0.1018967581081081</c:v>
                </c:pt>
                <c:pt idx="2550">
                  <c:v>-0.10173179324324323</c:v>
                </c:pt>
                <c:pt idx="2551">
                  <c:v>-0.10173179324324322</c:v>
                </c:pt>
                <c:pt idx="2552">
                  <c:v>-0.10173179324324323</c:v>
                </c:pt>
                <c:pt idx="2553">
                  <c:v>-0.10207203378378377</c:v>
                </c:pt>
                <c:pt idx="2554">
                  <c:v>-0.10256692905405403</c:v>
                </c:pt>
                <c:pt idx="2555">
                  <c:v>-0.10307213445945942</c:v>
                </c:pt>
                <c:pt idx="2556">
                  <c:v>-0.10307213445945942</c:v>
                </c:pt>
                <c:pt idx="2557">
                  <c:v>-0.10307213445945942</c:v>
                </c:pt>
                <c:pt idx="2558">
                  <c:v>-0.10290716959459457</c:v>
                </c:pt>
                <c:pt idx="2559">
                  <c:v>-0.10241227432432429</c:v>
                </c:pt>
                <c:pt idx="2560">
                  <c:v>-0.10208234459459457</c:v>
                </c:pt>
                <c:pt idx="2561">
                  <c:v>-0.10124720945945943</c:v>
                </c:pt>
                <c:pt idx="2562">
                  <c:v>-9.97419047297297E-2</c:v>
                </c:pt>
                <c:pt idx="2563">
                  <c:v>-9.8236599999999979E-2</c:v>
                </c:pt>
                <c:pt idx="2564">
                  <c:v>-9.7226189864864851E-2</c:v>
                </c:pt>
                <c:pt idx="2565">
                  <c:v>-9.6215779729729695E-2</c:v>
                </c:pt>
                <c:pt idx="2566">
                  <c:v>-9.5380644594594569E-2</c:v>
                </c:pt>
                <c:pt idx="2567">
                  <c:v>-9.4545509459459443E-2</c:v>
                </c:pt>
                <c:pt idx="2568">
                  <c:v>-9.3545409459459453E-2</c:v>
                </c:pt>
                <c:pt idx="2569">
                  <c:v>-9.2205068918918928E-2</c:v>
                </c:pt>
                <c:pt idx="2570">
                  <c:v>-9.1029693918918908E-2</c:v>
                </c:pt>
                <c:pt idx="2571">
                  <c:v>-9.0019283783783807E-2</c:v>
                </c:pt>
                <c:pt idx="2572">
                  <c:v>-8.8678943918918937E-2</c:v>
                </c:pt>
                <c:pt idx="2573">
                  <c:v>-8.7338604054054095E-2</c:v>
                </c:pt>
                <c:pt idx="2574">
                  <c:v>-8.5998264189189211E-2</c:v>
                </c:pt>
                <c:pt idx="2575">
                  <c:v>-8.3987754189189218E-2</c:v>
                </c:pt>
                <c:pt idx="2576">
                  <c:v>-8.2152519391891915E-2</c:v>
                </c:pt>
                <c:pt idx="2577">
                  <c:v>-8.0471939662162179E-2</c:v>
                </c:pt>
                <c:pt idx="2578">
                  <c:v>-7.8791359932432442E-2</c:v>
                </c:pt>
                <c:pt idx="2579">
                  <c:v>-7.6780850472972992E-2</c:v>
                </c:pt>
                <c:pt idx="2580">
                  <c:v>-7.4440411283783772E-2</c:v>
                </c:pt>
                <c:pt idx="2581">
                  <c:v>-7.2264936959459444E-2</c:v>
                </c:pt>
                <c:pt idx="2582">
                  <c:v>-7.0089462297297289E-2</c:v>
                </c:pt>
                <c:pt idx="2583">
                  <c:v>-6.724381804054054E-2</c:v>
                </c:pt>
                <c:pt idx="2584">
                  <c:v>-6.4563137972972973E-2</c:v>
                </c:pt>
                <c:pt idx="2585">
                  <c:v>-6.2717593378378372E-2</c:v>
                </c:pt>
                <c:pt idx="2586">
                  <c:v>-6.0872048783783772E-2</c:v>
                </c:pt>
                <c:pt idx="2587">
                  <c:v>-5.9026504189189179E-2</c:v>
                </c:pt>
                <c:pt idx="2588">
                  <c:v>-5.7510889324324313E-2</c:v>
                </c:pt>
                <c:pt idx="2589">
                  <c:v>-5.5995274459459447E-2</c:v>
                </c:pt>
                <c:pt idx="2590">
                  <c:v>-5.4654934594594605E-2</c:v>
                </c:pt>
                <c:pt idx="2591">
                  <c:v>-5.3984764324324322E-2</c:v>
                </c:pt>
                <c:pt idx="2592">
                  <c:v>-5.2809389324324323E-2</c:v>
                </c:pt>
                <c:pt idx="2593">
                  <c:v>-5.1974254864864865E-2</c:v>
                </c:pt>
                <c:pt idx="2594">
                  <c:v>-5.11391204054054E-2</c:v>
                </c:pt>
                <c:pt idx="2595">
                  <c:v>-5.0468950810810813E-2</c:v>
                </c:pt>
                <c:pt idx="2596">
                  <c:v>-5.029367581081081E-2</c:v>
                </c:pt>
                <c:pt idx="2597">
                  <c:v>-4.9953435945945944E-2</c:v>
                </c:pt>
                <c:pt idx="2598">
                  <c:v>-4.9623506216216216E-2</c:v>
                </c:pt>
                <c:pt idx="2599">
                  <c:v>-4.9788471081081087E-2</c:v>
                </c:pt>
                <c:pt idx="2600">
                  <c:v>-4.9788471081081087E-2</c:v>
                </c:pt>
                <c:pt idx="2601">
                  <c:v>-4.8118201554054059E-2</c:v>
                </c:pt>
                <c:pt idx="2602">
                  <c:v>-4.5282867094594594E-2</c:v>
                </c:pt>
                <c:pt idx="2603">
                  <c:v>-4.0096783310810812E-2</c:v>
                </c:pt>
                <c:pt idx="2604">
                  <c:v>-3.3395084662162164E-2</c:v>
                </c:pt>
                <c:pt idx="2605">
                  <c:v>-2.5188081283783793E-2</c:v>
                </c:pt>
                <c:pt idx="2606">
                  <c:v>-1.5135531283783782E-2</c:v>
                </c:pt>
                <c:pt idx="2607">
                  <c:v>-6.938838040540545E-3</c:v>
                </c:pt>
                <c:pt idx="2608">
                  <c:v>2.0929910135135191E-3</c:v>
                </c:pt>
                <c:pt idx="2609">
                  <c:v>1.18053025E-2</c:v>
                </c:pt>
                <c:pt idx="2610">
                  <c:v>2.1857851824324329E-2</c:v>
                </c:pt>
                <c:pt idx="2611">
                  <c:v>3.2230018040540542E-2</c:v>
                </c:pt>
                <c:pt idx="2612">
                  <c:v>4.2272257364864868E-2</c:v>
                </c:pt>
                <c:pt idx="2613">
                  <c:v>5.2654738108108112E-2</c:v>
                </c:pt>
                <c:pt idx="2614">
                  <c:v>6.3202181351351347E-2</c:v>
                </c:pt>
                <c:pt idx="2615">
                  <c:v>7.391459081081081E-2</c:v>
                </c:pt>
                <c:pt idx="2616">
                  <c:v>8.3956827297297296E-2</c:v>
                </c:pt>
                <c:pt idx="2617">
                  <c:v>9.2163834054054053E-2</c:v>
                </c:pt>
                <c:pt idx="2618">
                  <c:v>9.9195463108108103E-2</c:v>
                </c:pt>
                <c:pt idx="2619">
                  <c:v>0.10388665263513513</c:v>
                </c:pt>
                <c:pt idx="2620">
                  <c:v>0.1067322968918919</c:v>
                </c:pt>
                <c:pt idx="2621">
                  <c:v>0.10807263675675677</c:v>
                </c:pt>
                <c:pt idx="2622">
                  <c:v>0.1079076718918919</c:v>
                </c:pt>
                <c:pt idx="2623">
                  <c:v>0.10956763148648653</c:v>
                </c:pt>
                <c:pt idx="2624">
                  <c:v>0.11007283675675678</c:v>
                </c:pt>
                <c:pt idx="2625">
                  <c:v>0.10973259689189192</c:v>
                </c:pt>
                <c:pt idx="2626">
                  <c:v>0.10872218743243248</c:v>
                </c:pt>
                <c:pt idx="2627">
                  <c:v>0.10738184756756762</c:v>
                </c:pt>
                <c:pt idx="2628">
                  <c:v>0.10620647256756759</c:v>
                </c:pt>
                <c:pt idx="2629">
                  <c:v>0.10436092729729733</c:v>
                </c:pt>
                <c:pt idx="2630">
                  <c:v>0.10251538202702706</c:v>
                </c:pt>
                <c:pt idx="2631">
                  <c:v>0.10033990770270275</c:v>
                </c:pt>
                <c:pt idx="2632">
                  <c:v>9.8669638108108165E-2</c:v>
                </c:pt>
                <c:pt idx="2633">
                  <c:v>9.7999467837837875E-2</c:v>
                </c:pt>
                <c:pt idx="2634">
                  <c:v>9.7329298243243309E-2</c:v>
                </c:pt>
                <c:pt idx="2635">
                  <c:v>9.6164233378378455E-2</c:v>
                </c:pt>
                <c:pt idx="2636">
                  <c:v>9.4988858378378449E-2</c:v>
                </c:pt>
                <c:pt idx="2637">
                  <c:v>9.3648518513513579E-2</c:v>
                </c:pt>
                <c:pt idx="2638">
                  <c:v>9.1132803716216279E-2</c:v>
                </c:pt>
                <c:pt idx="2639">
                  <c:v>8.7627298986486565E-2</c:v>
                </c:pt>
                <c:pt idx="2640">
                  <c:v>8.211128479729736E-2</c:v>
                </c:pt>
                <c:pt idx="2641">
                  <c:v>7.4739415878378443E-2</c:v>
                </c:pt>
                <c:pt idx="2642">
                  <c:v>6.5697277364864914E-2</c:v>
                </c:pt>
                <c:pt idx="2643">
                  <c:v>5.4974557094594645E-2</c:v>
                </c:pt>
                <c:pt idx="2644">
                  <c:v>4.6942828716216259E-2</c:v>
                </c:pt>
                <c:pt idx="2645">
                  <c:v>3.8911098986486523E-2</c:v>
                </c:pt>
                <c:pt idx="2646">
                  <c:v>3.0869057162162161E-2</c:v>
                </c:pt>
                <c:pt idx="2647">
                  <c:v>2.2991982837837828E-2</c:v>
                </c:pt>
                <c:pt idx="2648">
                  <c:v>1.462001662162161E-2</c:v>
                </c:pt>
                <c:pt idx="2649">
                  <c:v>7.0831814864864805E-3</c:v>
                </c:pt>
                <c:pt idx="2650">
                  <c:v>-1.2372459459460101E-4</c:v>
                </c:pt>
                <c:pt idx="2651">
                  <c:v>-6.3305286486486497E-3</c:v>
                </c:pt>
                <c:pt idx="2652">
                  <c:v>-1.1856853648648653E-2</c:v>
                </c:pt>
                <c:pt idx="2653">
                  <c:v>-1.6372765810810826E-2</c:v>
                </c:pt>
                <c:pt idx="2654">
                  <c:v>-1.8723517837837843E-2</c:v>
                </c:pt>
                <c:pt idx="2655">
                  <c:v>-1.9558652297297297E-2</c:v>
                </c:pt>
                <c:pt idx="2656">
                  <c:v>-1.7723417837837836E-2</c:v>
                </c:pt>
                <c:pt idx="2657">
                  <c:v>-1.3197192837837842E-2</c:v>
                </c:pt>
                <c:pt idx="2658">
                  <c:v>-6.330524932432427E-3</c:v>
                </c:pt>
                <c:pt idx="2659">
                  <c:v>2.7116156081081018E-3</c:v>
                </c:pt>
                <c:pt idx="2660">
                  <c:v>1.0258761418918912E-2</c:v>
                </c:pt>
                <c:pt idx="2661">
                  <c:v>1.9125622364864859E-2</c:v>
                </c:pt>
                <c:pt idx="2662">
                  <c:v>2.9343136554054045E-2</c:v>
                </c:pt>
                <c:pt idx="2663">
                  <c:v>4.0560752770270256E-2</c:v>
                </c:pt>
                <c:pt idx="2664">
                  <c:v>5.3293979797297275E-2</c:v>
                </c:pt>
                <c:pt idx="2665">
                  <c:v>6.6016900067567552E-2</c:v>
                </c:pt>
                <c:pt idx="2666">
                  <c:v>8.0585364932432416E-2</c:v>
                </c:pt>
                <c:pt idx="2667">
                  <c:v>9.5494066283783749E-2</c:v>
                </c:pt>
                <c:pt idx="2668">
                  <c:v>0.11107294128378375</c:v>
                </c:pt>
                <c:pt idx="2669">
                  <c:v>0.12664150209459457</c:v>
                </c:pt>
                <c:pt idx="2670">
                  <c:v>0.14204510277027027</c:v>
                </c:pt>
                <c:pt idx="2671">
                  <c:v>0.15778894060810808</c:v>
                </c:pt>
                <c:pt idx="2672">
                  <c:v>0.17436791290540538</c:v>
                </c:pt>
                <c:pt idx="2673">
                  <c:v>0.19161705885135136</c:v>
                </c:pt>
                <c:pt idx="2674">
                  <c:v>0.20970133858108109</c:v>
                </c:pt>
                <c:pt idx="2675">
                  <c:v>0.22745568722972972</c:v>
                </c:pt>
                <c:pt idx="2676">
                  <c:v>0.2455399635810811</c:v>
                </c:pt>
                <c:pt idx="2677">
                  <c:v>0.26412944939189187</c:v>
                </c:pt>
                <c:pt idx="2678">
                  <c:v>0.28255396695945939</c:v>
                </c:pt>
                <c:pt idx="2679">
                  <c:v>0.30130841560810806</c:v>
                </c:pt>
                <c:pt idx="2680">
                  <c:v>0.31989789939189189</c:v>
                </c:pt>
                <c:pt idx="2681">
                  <c:v>0.33781720952702698</c:v>
                </c:pt>
                <c:pt idx="2682">
                  <c:v>0.35423121628378368</c:v>
                </c:pt>
                <c:pt idx="2683">
                  <c:v>0.37015033243243234</c:v>
                </c:pt>
                <c:pt idx="2684">
                  <c:v>0.38623441351351345</c:v>
                </c:pt>
                <c:pt idx="2685">
                  <c:v>0.40264842027027026</c:v>
                </c:pt>
                <c:pt idx="2686">
                  <c:v>0.41855722162162151</c:v>
                </c:pt>
                <c:pt idx="2687">
                  <c:v>0.43447633716216211</c:v>
                </c:pt>
                <c:pt idx="2688">
                  <c:v>0.45023048581081065</c:v>
                </c:pt>
                <c:pt idx="2689">
                  <c:v>0.46211827027027014</c:v>
                </c:pt>
                <c:pt idx="2690">
                  <c:v>0.47384108783783768</c:v>
                </c:pt>
                <c:pt idx="2691">
                  <c:v>0.48624438716216195</c:v>
                </c:pt>
                <c:pt idx="2692">
                  <c:v>0.49847241283783766</c:v>
                </c:pt>
                <c:pt idx="2693">
                  <c:v>0.50986530067567559</c:v>
                </c:pt>
                <c:pt idx="2694">
                  <c:v>0.52041274324324327</c:v>
                </c:pt>
                <c:pt idx="2695">
                  <c:v>0.53079521621621617</c:v>
                </c:pt>
                <c:pt idx="2696">
                  <c:v>0.54101272972972969</c:v>
                </c:pt>
                <c:pt idx="2697">
                  <c:v>0.55139520945945952</c:v>
                </c:pt>
                <c:pt idx="2698">
                  <c:v>0.56161272972972975</c:v>
                </c:pt>
                <c:pt idx="2699">
                  <c:v>0.57216017567567579</c:v>
                </c:pt>
                <c:pt idx="2700">
                  <c:v>0.58188279054054071</c:v>
                </c:pt>
                <c:pt idx="2701">
                  <c:v>0.59075996621621629</c:v>
                </c:pt>
                <c:pt idx="2702">
                  <c:v>0.5998124121621623</c:v>
                </c:pt>
                <c:pt idx="2703">
                  <c:v>0.60735955405405417</c:v>
                </c:pt>
                <c:pt idx="2704">
                  <c:v>0.61456645945945954</c:v>
                </c:pt>
                <c:pt idx="2705">
                  <c:v>0.62494893243243266</c:v>
                </c:pt>
                <c:pt idx="2706">
                  <c:v>0.63467155405405418</c:v>
                </c:pt>
                <c:pt idx="2707">
                  <c:v>0.64421889189189196</c:v>
                </c:pt>
                <c:pt idx="2708">
                  <c:v>0.65326102702702715</c:v>
                </c:pt>
                <c:pt idx="2709">
                  <c:v>0.66213820270270285</c:v>
                </c:pt>
                <c:pt idx="2710">
                  <c:v>0.67135561486486495</c:v>
                </c:pt>
                <c:pt idx="2711">
                  <c:v>0.68006782432432433</c:v>
                </c:pt>
                <c:pt idx="2712">
                  <c:v>0.68928523648648654</c:v>
                </c:pt>
                <c:pt idx="2713">
                  <c:v>0.69832737162162151</c:v>
                </c:pt>
                <c:pt idx="2714">
                  <c:v>0.70720454054054049</c:v>
                </c:pt>
                <c:pt idx="2715">
                  <c:v>0.71742205405405401</c:v>
                </c:pt>
                <c:pt idx="2716">
                  <c:v>0.72764987837837825</c:v>
                </c:pt>
                <c:pt idx="2717">
                  <c:v>0.73804266891891879</c:v>
                </c:pt>
                <c:pt idx="2718">
                  <c:v>0.74826018918918902</c:v>
                </c:pt>
                <c:pt idx="2719">
                  <c:v>0.75914787837837816</c:v>
                </c:pt>
                <c:pt idx="2720">
                  <c:v>0.7698705945945945</c:v>
                </c:pt>
                <c:pt idx="2721">
                  <c:v>0.77958289864864849</c:v>
                </c:pt>
                <c:pt idx="2722">
                  <c:v>0.78947048648648632</c:v>
                </c:pt>
                <c:pt idx="2723">
                  <c:v>0.79969831081081078</c:v>
                </c:pt>
                <c:pt idx="2724">
                  <c:v>0.80975085810810798</c:v>
                </c:pt>
                <c:pt idx="2725">
                  <c:v>0.81929820270270259</c:v>
                </c:pt>
                <c:pt idx="2726">
                  <c:v>0.83203143243243238</c:v>
                </c:pt>
                <c:pt idx="2727">
                  <c:v>0.84409449324324326</c:v>
                </c:pt>
                <c:pt idx="2728">
                  <c:v>0.8554873783783784</c:v>
                </c:pt>
                <c:pt idx="2729">
                  <c:v>0.86688026351351355</c:v>
                </c:pt>
                <c:pt idx="2730">
                  <c:v>0.87911860135135134</c:v>
                </c:pt>
                <c:pt idx="2731">
                  <c:v>0.8903465270270271</c:v>
                </c:pt>
                <c:pt idx="2732">
                  <c:v>0.90140948648648644</c:v>
                </c:pt>
                <c:pt idx="2733">
                  <c:v>0.91246213513513519</c:v>
                </c:pt>
                <c:pt idx="2734">
                  <c:v>0.92369006081081106</c:v>
                </c:pt>
                <c:pt idx="2735">
                  <c:v>0.93542318918918954</c:v>
                </c:pt>
                <c:pt idx="2736">
                  <c:v>0.9471563175675678</c:v>
                </c:pt>
                <c:pt idx="2737">
                  <c:v>0.95988954729729736</c:v>
                </c:pt>
                <c:pt idx="2738">
                  <c:v>0.97245781081081084</c:v>
                </c:pt>
                <c:pt idx="2739">
                  <c:v>0.98434559459459448</c:v>
                </c:pt>
                <c:pt idx="2740">
                  <c:v>0.99640865540540535</c:v>
                </c:pt>
                <c:pt idx="2741">
                  <c:v>1.0088016418918919</c:v>
                </c:pt>
                <c:pt idx="2742">
                  <c:v>1.0176788175675677</c:v>
                </c:pt>
                <c:pt idx="2743">
                  <c:v>1.026885918918919</c:v>
                </c:pt>
                <c:pt idx="2744">
                  <c:v>1.0354331689189189</c:v>
                </c:pt>
                <c:pt idx="2745">
                  <c:v>1.0441453783783785</c:v>
                </c:pt>
                <c:pt idx="2746">
                  <c:v>1.0525173445945948</c:v>
                </c:pt>
                <c:pt idx="2747">
                  <c:v>1.0600541756756758</c:v>
                </c:pt>
                <c:pt idx="2748">
                  <c:v>1.0674260405405407</c:v>
                </c:pt>
                <c:pt idx="2749">
                  <c:v>1.0714470608108109</c:v>
                </c:pt>
                <c:pt idx="2750">
                  <c:v>1.075303121621622</c:v>
                </c:pt>
                <c:pt idx="2751">
                  <c:v>1.0788189391891894</c:v>
                </c:pt>
                <c:pt idx="2752">
                  <c:v>1.0808294459459462</c:v>
                </c:pt>
                <c:pt idx="2753">
                  <c:v>1.0826646756756759</c:v>
                </c:pt>
                <c:pt idx="2754">
                  <c:v>1.0846751824324325</c:v>
                </c:pt>
                <c:pt idx="2755">
                  <c:v>1.0866856891891892</c:v>
                </c:pt>
                <c:pt idx="2756">
                  <c:v>1.0886961959459462</c:v>
                </c:pt>
                <c:pt idx="2757">
                  <c:v>1.0900365337837841</c:v>
                </c:pt>
                <c:pt idx="2758">
                  <c:v>1.0915521486486488</c:v>
                </c:pt>
                <c:pt idx="2759">
                  <c:v>1.093232722972973</c:v>
                </c:pt>
                <c:pt idx="2760">
                  <c:v>1.094067858108108</c:v>
                </c:pt>
                <c:pt idx="2761">
                  <c:v>1.0945730608108108</c:v>
                </c:pt>
                <c:pt idx="2762">
                  <c:v>1.0947380270270273</c:v>
                </c:pt>
                <c:pt idx="2763">
                  <c:v>1.0949132972972975</c:v>
                </c:pt>
                <c:pt idx="2764">
                  <c:v>1.0959237094594596</c:v>
                </c:pt>
                <c:pt idx="2765">
                  <c:v>1.0997694594594598</c:v>
                </c:pt>
                <c:pt idx="2766">
                  <c:v>1.1037904797297302</c:v>
                </c:pt>
                <c:pt idx="2767">
                  <c:v>1.1074712567567571</c:v>
                </c:pt>
                <c:pt idx="2768">
                  <c:v>1.1123274121621625</c:v>
                </c:pt>
                <c:pt idx="2769">
                  <c:v>1.1170186013513517</c:v>
                </c:pt>
                <c:pt idx="2770">
                  <c:v>1.1210396216216219</c:v>
                </c:pt>
                <c:pt idx="2771">
                  <c:v>1.1247203986486489</c:v>
                </c:pt>
                <c:pt idx="2772">
                  <c:v>1.1280712432432434</c:v>
                </c:pt>
                <c:pt idx="2773">
                  <c:v>1.1309168851351352</c:v>
                </c:pt>
                <c:pt idx="2774">
                  <c:v>1.1337625270270271</c:v>
                </c:pt>
                <c:pt idx="2775">
                  <c:v>1.1366081689189187</c:v>
                </c:pt>
                <c:pt idx="2776">
                  <c:v>1.1404642229729727</c:v>
                </c:pt>
                <c:pt idx="2777">
                  <c:v>1.1441449999999995</c:v>
                </c:pt>
                <c:pt idx="2778">
                  <c:v>1.1474958513513509</c:v>
                </c:pt>
                <c:pt idx="2779">
                  <c:v>1.1510219729729725</c:v>
                </c:pt>
                <c:pt idx="2780">
                  <c:v>1.1538779256756755</c:v>
                </c:pt>
                <c:pt idx="2781">
                  <c:v>1.1572287702702699</c:v>
                </c:pt>
                <c:pt idx="2782">
                  <c:v>1.1600744189189187</c:v>
                </c:pt>
                <c:pt idx="2783">
                  <c:v>1.1629303716216215</c:v>
                </c:pt>
                <c:pt idx="2784">
                  <c:v>1.1661162567567567</c:v>
                </c:pt>
                <c:pt idx="2785">
                  <c:v>1.1689722094594595</c:v>
                </c:pt>
                <c:pt idx="2786">
                  <c:v>1.1750037364864865</c:v>
                </c:pt>
                <c:pt idx="2787">
                  <c:v>1.1810352635135135</c:v>
                </c:pt>
                <c:pt idx="2788">
                  <c:v>1.1870667905405405</c:v>
                </c:pt>
                <c:pt idx="2789">
                  <c:v>1.1941087297297297</c:v>
                </c:pt>
                <c:pt idx="2790">
                  <c:v>1.2008104324324325</c:v>
                </c:pt>
                <c:pt idx="2791">
                  <c:v>1.2070069256756759</c:v>
                </c:pt>
                <c:pt idx="2792">
                  <c:v>1.2128734864864863</c:v>
                </c:pt>
                <c:pt idx="2793">
                  <c:v>1.2189050135135133</c:v>
                </c:pt>
                <c:pt idx="2794">
                  <c:v>1.225431439189189</c:v>
                </c:pt>
                <c:pt idx="2795">
                  <c:v>1.231627932432432</c:v>
                </c:pt>
                <c:pt idx="2796">
                  <c:v>1.2373192229729726</c:v>
                </c:pt>
                <c:pt idx="2797">
                  <c:v>1.2423403445945944</c:v>
                </c:pt>
                <c:pt idx="2798">
                  <c:v>1.247536736486486</c:v>
                </c:pt>
                <c:pt idx="2799">
                  <c:v>1.252898094594594</c:v>
                </c:pt>
                <c:pt idx="2800">
                  <c:v>1.2575892905405401</c:v>
                </c:pt>
                <c:pt idx="2801">
                  <c:v>1.26177527027027</c:v>
                </c:pt>
                <c:pt idx="2802">
                  <c:v>1.2627856756756755</c:v>
                </c:pt>
                <c:pt idx="2803">
                  <c:v>1.2632908851351352</c:v>
                </c:pt>
                <c:pt idx="2804">
                  <c:v>1.2636311283783785</c:v>
                </c:pt>
                <c:pt idx="2805">
                  <c:v>1.2636311283783783</c:v>
                </c:pt>
                <c:pt idx="2806">
                  <c:v>1.2634661689189191</c:v>
                </c:pt>
                <c:pt idx="2807">
                  <c:v>1.2636414459459462</c:v>
                </c:pt>
                <c:pt idx="2808">
                  <c:v>1.264311614864865</c:v>
                </c:pt>
                <c:pt idx="2809">
                  <c:v>1.2649817837837838</c:v>
                </c:pt>
                <c:pt idx="2810">
                  <c:v>1.2654869864864864</c:v>
                </c:pt>
                <c:pt idx="2811">
                  <c:v>1.2656519527027024</c:v>
                </c:pt>
                <c:pt idx="2812">
                  <c:v>1.265981885135135</c:v>
                </c:pt>
                <c:pt idx="2813">
                  <c:v>1.2669922972972971</c:v>
                </c:pt>
                <c:pt idx="2814">
                  <c:v>1.2681676756756752</c:v>
                </c:pt>
                <c:pt idx="2815">
                  <c:v>1.2693430540540538</c:v>
                </c:pt>
                <c:pt idx="2816">
                  <c:v>1.2705081283783781</c:v>
                </c:pt>
                <c:pt idx="2817">
                  <c:v>1.2725186418918917</c:v>
                </c:pt>
                <c:pt idx="2818">
                  <c:v>1.2746941216216217</c:v>
                </c:pt>
                <c:pt idx="2819">
                  <c:v>1.2778800067567566</c:v>
                </c:pt>
                <c:pt idx="2820">
                  <c:v>1.2807256554054054</c:v>
                </c:pt>
                <c:pt idx="2821">
                  <c:v>1.2832413716216216</c:v>
                </c:pt>
                <c:pt idx="2822">
                  <c:v>1.2857467837837842</c:v>
                </c:pt>
                <c:pt idx="2823">
                  <c:v>1.2880872297297301</c:v>
                </c:pt>
                <c:pt idx="2824">
                  <c:v>1.2927784189189193</c:v>
                </c:pt>
                <c:pt idx="2825">
                  <c:v>1.2974696081081085</c:v>
                </c:pt>
                <c:pt idx="2826">
                  <c:v>1.3018205608108113</c:v>
                </c:pt>
                <c:pt idx="2827">
                  <c:v>1.3063467837837841</c:v>
                </c:pt>
                <c:pt idx="2828">
                  <c:v>1.3110379729729735</c:v>
                </c:pt>
                <c:pt idx="2829">
                  <c:v>1.3157291621621625</c:v>
                </c:pt>
                <c:pt idx="2830">
                  <c:v>1.3200904256756758</c:v>
                </c:pt>
                <c:pt idx="2831">
                  <c:v>1.324781614864865</c:v>
                </c:pt>
                <c:pt idx="2832">
                  <c:v>1.3296377702702706</c:v>
                </c:pt>
                <c:pt idx="2833">
                  <c:v>1.3339990337837839</c:v>
                </c:pt>
                <c:pt idx="2834">
                  <c:v>1.3386902229729729</c:v>
                </c:pt>
                <c:pt idx="2835">
                  <c:v>1.3428762094594593</c:v>
                </c:pt>
                <c:pt idx="2836">
                  <c:v>1.3474024324324323</c:v>
                </c:pt>
                <c:pt idx="2837">
                  <c:v>1.352423547297297</c:v>
                </c:pt>
                <c:pt idx="2838">
                  <c:v>1.3579498716216214</c:v>
                </c:pt>
                <c:pt idx="2839">
                  <c:v>1.3633112297297294</c:v>
                </c:pt>
                <c:pt idx="2840">
                  <c:v>1.3663218378378377</c:v>
                </c:pt>
                <c:pt idx="2841">
                  <c:v>1.3691674797297297</c:v>
                </c:pt>
                <c:pt idx="2842">
                  <c:v>1.3723533648648649</c:v>
                </c:pt>
                <c:pt idx="2843">
                  <c:v>1.3755289391891894</c:v>
                </c:pt>
                <c:pt idx="2844">
                  <c:v>1.3788797837837841</c:v>
                </c:pt>
                <c:pt idx="2845">
                  <c:v>1.3824059054054056</c:v>
                </c:pt>
                <c:pt idx="2846">
                  <c:v>1.385756756756757</c:v>
                </c:pt>
                <c:pt idx="2847">
                  <c:v>1.3886024054054056</c:v>
                </c:pt>
                <c:pt idx="2848">
                  <c:v>1.3914480540540544</c:v>
                </c:pt>
                <c:pt idx="2849">
                  <c:v>1.3943040067567571</c:v>
                </c:pt>
                <c:pt idx="2850">
                  <c:v>1.3961392432432436</c:v>
                </c:pt>
                <c:pt idx="2851">
                  <c:v>1.3976445472972976</c:v>
                </c:pt>
                <c:pt idx="2852">
                  <c:v>1.4001602567567568</c:v>
                </c:pt>
                <c:pt idx="2853">
                  <c:v>1.4023460337837839</c:v>
                </c:pt>
                <c:pt idx="2854">
                  <c:v>1.4041812702702703</c:v>
                </c:pt>
                <c:pt idx="2855">
                  <c:v>1.4058618445945943</c:v>
                </c:pt>
                <c:pt idx="2856">
                  <c:v>1.4066969797297295</c:v>
                </c:pt>
                <c:pt idx="2857">
                  <c:v>1.4075321148648645</c:v>
                </c:pt>
                <c:pt idx="2858">
                  <c:v>1.4080373175675669</c:v>
                </c:pt>
                <c:pt idx="2859">
                  <c:v>1.4087074864864857</c:v>
                </c:pt>
                <c:pt idx="2860">
                  <c:v>1.4090477229729723</c:v>
                </c:pt>
                <c:pt idx="2861">
                  <c:v>1.4065320135135131</c:v>
                </c:pt>
                <c:pt idx="2862">
                  <c:v>1.4040163040540539</c:v>
                </c:pt>
                <c:pt idx="2863">
                  <c:v>1.4018408310810808</c:v>
                </c:pt>
                <c:pt idx="2864">
                  <c:v>1.399665358108108</c:v>
                </c:pt>
                <c:pt idx="2865">
                  <c:v>1.3974898851351349</c:v>
                </c:pt>
                <c:pt idx="2866">
                  <c:v>1.3948092094594595</c:v>
                </c:pt>
                <c:pt idx="2867">
                  <c:v>1.392623425675676</c:v>
                </c:pt>
                <c:pt idx="2868">
                  <c:v>1.3901180202702708</c:v>
                </c:pt>
                <c:pt idx="2869">
                  <c:v>1.3879425472972977</c:v>
                </c:pt>
                <c:pt idx="2870">
                  <c:v>1.3859320337837844</c:v>
                </c:pt>
                <c:pt idx="2871">
                  <c:v>1.3842617635135142</c:v>
                </c:pt>
                <c:pt idx="2872">
                  <c:v>1.3827564594594601</c:v>
                </c:pt>
                <c:pt idx="2873">
                  <c:v>1.3810861891891899</c:v>
                </c:pt>
                <c:pt idx="2874">
                  <c:v>1.3795808851351359</c:v>
                </c:pt>
                <c:pt idx="2875">
                  <c:v>1.3782405472972978</c:v>
                </c:pt>
                <c:pt idx="2876">
                  <c:v>1.377065175675676</c:v>
                </c:pt>
                <c:pt idx="2877">
                  <c:v>1.3780755810810814</c:v>
                </c:pt>
                <c:pt idx="2878">
                  <c:v>1.3790756824324326</c:v>
                </c:pt>
                <c:pt idx="2879">
                  <c:v>1.3795808851351357</c:v>
                </c:pt>
                <c:pt idx="2880">
                  <c:v>1.3795808851351357</c:v>
                </c:pt>
                <c:pt idx="2881">
                  <c:v>1.3797458513513519</c:v>
                </c:pt>
                <c:pt idx="2882">
                  <c:v>1.3805809864864869</c:v>
                </c:pt>
                <c:pt idx="2883">
                  <c:v>1.3810861891891895</c:v>
                </c:pt>
                <c:pt idx="2884">
                  <c:v>1.3809212229729733</c:v>
                </c:pt>
                <c:pt idx="2885">
                  <c:v>1.3804263243243247</c:v>
                </c:pt>
                <c:pt idx="2886">
                  <c:v>1.3797561554054056</c:v>
                </c:pt>
                <c:pt idx="2887">
                  <c:v>1.3757351351351352</c:v>
                </c:pt>
                <c:pt idx="2888">
                  <c:v>1.3723842837837839</c:v>
                </c:pt>
                <c:pt idx="2889">
                  <c:v>1.3685282297297299</c:v>
                </c:pt>
                <c:pt idx="2890">
                  <c:v>1.3645072094594597</c:v>
                </c:pt>
                <c:pt idx="2891">
                  <c:v>1.3603212229729731</c:v>
                </c:pt>
                <c:pt idx="2892">
                  <c:v>1.3561249324324327</c:v>
                </c:pt>
                <c:pt idx="2893">
                  <c:v>1.3522791824324325</c:v>
                </c:pt>
                <c:pt idx="2894">
                  <c:v>1.3489283310810811</c:v>
                </c:pt>
                <c:pt idx="2895">
                  <c:v>1.3459074121621619</c:v>
                </c:pt>
                <c:pt idx="2896">
                  <c:v>1.3442371418918917</c:v>
                </c:pt>
                <c:pt idx="2897">
                  <c:v>1.3417214256756755</c:v>
                </c:pt>
                <c:pt idx="2898">
                  <c:v>1.3393809797297296</c:v>
                </c:pt>
                <c:pt idx="2899">
                  <c:v>1.3372054999999996</c:v>
                </c:pt>
                <c:pt idx="2900">
                  <c:v>1.3346897837837837</c:v>
                </c:pt>
                <c:pt idx="2901">
                  <c:v>1.3326792702702701</c:v>
                </c:pt>
                <c:pt idx="2902">
                  <c:v>1.3306687567567566</c:v>
                </c:pt>
                <c:pt idx="2903">
                  <c:v>1.3331844729729727</c:v>
                </c:pt>
                <c:pt idx="2904">
                  <c:v>1.3358651486486486</c:v>
                </c:pt>
                <c:pt idx="2905">
                  <c:v>1.3382055878378378</c:v>
                </c:pt>
                <c:pt idx="2906">
                  <c:v>1.3405460270270269</c:v>
                </c:pt>
                <c:pt idx="2907">
                  <c:v>1.3430514324324325</c:v>
                </c:pt>
                <c:pt idx="2908">
                  <c:v>1.3475776554054055</c:v>
                </c:pt>
                <c:pt idx="2909">
                  <c:v>1.3519286081081083</c:v>
                </c:pt>
                <c:pt idx="2910">
                  <c:v>1.3564445270270271</c:v>
                </c:pt>
                <c:pt idx="2911">
                  <c:v>1.3609707500000001</c:v>
                </c:pt>
                <c:pt idx="2912">
                  <c:v>1.3643216013513515</c:v>
                </c:pt>
                <c:pt idx="2913">
                  <c:v>1.3688478243243243</c:v>
                </c:pt>
                <c:pt idx="2914">
                  <c:v>1.3738689459459459</c:v>
                </c:pt>
                <c:pt idx="2915">
                  <c:v>1.3795705405405405</c:v>
                </c:pt>
                <c:pt idx="2916">
                  <c:v>1.3856020675675673</c:v>
                </c:pt>
                <c:pt idx="2917">
                  <c:v>1.3918088716216215</c:v>
                </c:pt>
                <c:pt idx="2918">
                  <c:v>1.3975001621621621</c:v>
                </c:pt>
                <c:pt idx="2919">
                  <c:v>1.4015211824324323</c:v>
                </c:pt>
                <c:pt idx="2920">
                  <c:v>1.4052019662162158</c:v>
                </c:pt>
                <c:pt idx="2921">
                  <c:v>1.4100581216216213</c:v>
                </c:pt>
                <c:pt idx="2922">
                  <c:v>1.4154194797297293</c:v>
                </c:pt>
                <c:pt idx="2923">
                  <c:v>1.4204406013513511</c:v>
                </c:pt>
                <c:pt idx="2924">
                  <c:v>1.4268123716216212</c:v>
                </c:pt>
                <c:pt idx="2925">
                  <c:v>1.4331841418918916</c:v>
                </c:pt>
                <c:pt idx="2926">
                  <c:v>1.438710466216216</c:v>
                </c:pt>
                <c:pt idx="2927">
                  <c:v>1.4445667229729728</c:v>
                </c:pt>
                <c:pt idx="2928">
                  <c:v>1.4505982499999999</c:v>
                </c:pt>
                <c:pt idx="2929">
                  <c:v>1.4566297770270271</c:v>
                </c:pt>
                <c:pt idx="2930">
                  <c:v>1.4621561081081083</c:v>
                </c:pt>
                <c:pt idx="2931">
                  <c:v>1.4670122635135137</c:v>
                </c:pt>
                <c:pt idx="2932">
                  <c:v>1.4717034527027029</c:v>
                </c:pt>
                <c:pt idx="2933">
                  <c:v>1.4752192635135137</c:v>
                </c:pt>
                <c:pt idx="2934">
                  <c:v>1.4809208648648651</c:v>
                </c:pt>
                <c:pt idx="2935">
                  <c:v>1.486952398648649</c:v>
                </c:pt>
                <c:pt idx="2936">
                  <c:v>1.4928189662162168</c:v>
                </c:pt>
                <c:pt idx="2937">
                  <c:v>1.4983556013513517</c:v>
                </c:pt>
                <c:pt idx="2938">
                  <c:v>1.5033767229729735</c:v>
                </c:pt>
                <c:pt idx="2939">
                  <c:v>1.5095732229729735</c:v>
                </c:pt>
                <c:pt idx="2940">
                  <c:v>1.5120786283783787</c:v>
                </c:pt>
                <c:pt idx="2941">
                  <c:v>1.5144293783783787</c:v>
                </c:pt>
                <c:pt idx="2942">
                  <c:v>1.5167801283783788</c:v>
                </c:pt>
                <c:pt idx="2943">
                  <c:v>1.518625675675676</c:v>
                </c:pt>
                <c:pt idx="2944">
                  <c:v>1.5204712229729731</c:v>
                </c:pt>
                <c:pt idx="2945">
                  <c:v>1.5201309864864863</c:v>
                </c:pt>
                <c:pt idx="2946">
                  <c:v>1.5208011554054053</c:v>
                </c:pt>
                <c:pt idx="2947">
                  <c:v>1.5209764256756757</c:v>
                </c:pt>
                <c:pt idx="2948">
                  <c:v>1.5216465945945945</c:v>
                </c:pt>
                <c:pt idx="2949">
                  <c:v>1.5228219662162159</c:v>
                </c:pt>
                <c:pt idx="2950">
                  <c:v>1.5219868310810809</c:v>
                </c:pt>
                <c:pt idx="2951">
                  <c:v>1.5206464932432431</c:v>
                </c:pt>
                <c:pt idx="2952">
                  <c:v>1.5186359864864862</c:v>
                </c:pt>
                <c:pt idx="2953">
                  <c:v>1.5169554121621622</c:v>
                </c:pt>
                <c:pt idx="2954">
                  <c:v>1.5152748310810811</c:v>
                </c:pt>
                <c:pt idx="2955">
                  <c:v>1.5129343918918918</c:v>
                </c:pt>
                <c:pt idx="2956">
                  <c:v>1.5109238851351352</c:v>
                </c:pt>
                <c:pt idx="2957">
                  <c:v>1.5089133716216216</c:v>
                </c:pt>
                <c:pt idx="2958">
                  <c:v>1.5082432027027026</c:v>
                </c:pt>
                <c:pt idx="2959">
                  <c:v>1.5072327972972974</c:v>
                </c:pt>
                <c:pt idx="2960">
                  <c:v>1.5067275945945946</c:v>
                </c:pt>
                <c:pt idx="2961">
                  <c:v>1.5082328986486488</c:v>
                </c:pt>
                <c:pt idx="2962">
                  <c:v>1.5087277905405405</c:v>
                </c:pt>
                <c:pt idx="2963">
                  <c:v>1.5099031689189188</c:v>
                </c:pt>
                <c:pt idx="2964">
                  <c:v>1.510748614864865</c:v>
                </c:pt>
                <c:pt idx="2965">
                  <c:v>1.5122539256756757</c:v>
                </c:pt>
                <c:pt idx="2966">
                  <c:v>1.5139345067567567</c:v>
                </c:pt>
                <c:pt idx="2967">
                  <c:v>1.5161099797297295</c:v>
                </c:pt>
                <c:pt idx="2968">
                  <c:v>1.5186256959459457</c:v>
                </c:pt>
                <c:pt idx="2969">
                  <c:v>1.5209764459459456</c:v>
                </c:pt>
                <c:pt idx="2970">
                  <c:v>1.5255026689189188</c:v>
                </c:pt>
                <c:pt idx="2971">
                  <c:v>1.5290184797297295</c:v>
                </c:pt>
                <c:pt idx="2972">
                  <c:v>1.5323693243243244</c:v>
                </c:pt>
                <c:pt idx="2973">
                  <c:v>1.5358851351351355</c:v>
                </c:pt>
                <c:pt idx="2974">
                  <c:v>1.5383905405405407</c:v>
                </c:pt>
                <c:pt idx="2975">
                  <c:v>1.5412465</c:v>
                </c:pt>
                <c:pt idx="2976">
                  <c:v>1.542586837837838</c:v>
                </c:pt>
                <c:pt idx="2977">
                  <c:v>1.5435972432432434</c:v>
                </c:pt>
                <c:pt idx="2978">
                  <c:v>1.544102445945946</c:v>
                </c:pt>
                <c:pt idx="2979">
                  <c:v>1.5445973445945946</c:v>
                </c:pt>
                <c:pt idx="2980">
                  <c:v>1.5452675135135137</c:v>
                </c:pt>
                <c:pt idx="2981">
                  <c:v>1.5456077500000001</c:v>
                </c:pt>
                <c:pt idx="2982">
                  <c:v>1.5454427837837839</c:v>
                </c:pt>
                <c:pt idx="2983">
                  <c:v>1.5446076486486491</c:v>
                </c:pt>
                <c:pt idx="2984">
                  <c:v>1.5441024459459463</c:v>
                </c:pt>
                <c:pt idx="2985">
                  <c:v>1.5430920405405408</c:v>
                </c:pt>
                <c:pt idx="2986">
                  <c:v>1.53957622972973</c:v>
                </c:pt>
                <c:pt idx="2987">
                  <c:v>1.5343798378378379</c:v>
                </c:pt>
                <c:pt idx="2988">
                  <c:v>1.5295236824324328</c:v>
                </c:pt>
                <c:pt idx="2989">
                  <c:v>1.5246675270270271</c:v>
                </c:pt>
                <c:pt idx="2990">
                  <c:v>1.5198113716216217</c:v>
                </c:pt>
                <c:pt idx="2991">
                  <c:v>1.5151201824324327</c:v>
                </c:pt>
                <c:pt idx="2992">
                  <c:v>1.5112641283783785</c:v>
                </c:pt>
                <c:pt idx="2993">
                  <c:v>1.5075730405405412</c:v>
                </c:pt>
                <c:pt idx="2994">
                  <c:v>1.5043871621621627</c:v>
                </c:pt>
                <c:pt idx="2995">
                  <c:v>1.5002011756756766</c:v>
                </c:pt>
                <c:pt idx="2996">
                  <c:v>1.4961801554054059</c:v>
                </c:pt>
                <c:pt idx="2997">
                  <c:v>1.4923344054054062</c:v>
                </c:pt>
                <c:pt idx="2998">
                  <c:v>1.4891485202702708</c:v>
                </c:pt>
                <c:pt idx="2999">
                  <c:v>1.4866431148648651</c:v>
                </c:pt>
                <c:pt idx="3000">
                  <c:v>1.4836221959459461</c:v>
                </c:pt>
                <c:pt idx="3001">
                  <c:v>1.4809415135135136</c:v>
                </c:pt>
                <c:pt idx="3002">
                  <c:v>1.4777659324324326</c:v>
                </c:pt>
                <c:pt idx="3003">
                  <c:v>1.4767555202702702</c:v>
                </c:pt>
                <c:pt idx="3004">
                  <c:v>1.4754151824324326</c:v>
                </c:pt>
                <c:pt idx="3005">
                  <c:v>1.4739098783783786</c:v>
                </c:pt>
                <c:pt idx="3006">
                  <c:v>1.4698888581081084</c:v>
                </c:pt>
                <c:pt idx="3007">
                  <c:v>1.4636923648648652</c:v>
                </c:pt>
                <c:pt idx="3008">
                  <c:v>1.457660837837838</c:v>
                </c:pt>
                <c:pt idx="3009">
                  <c:v>1.4521345135135133</c:v>
                </c:pt>
                <c:pt idx="3010">
                  <c:v>1.4467731554054051</c:v>
                </c:pt>
                <c:pt idx="3011">
                  <c:v>1.4424222027027023</c:v>
                </c:pt>
                <c:pt idx="3012">
                  <c:v>1.4378959729729726</c:v>
                </c:pt>
                <c:pt idx="3013">
                  <c:v>1.4338749527027022</c:v>
                </c:pt>
                <c:pt idx="3014">
                  <c:v>1.4296889662162158</c:v>
                </c:pt>
                <c:pt idx="3015">
                  <c:v>1.4258329121621616</c:v>
                </c:pt>
                <c:pt idx="3016">
                  <c:v>1.4223170945945942</c:v>
                </c:pt>
                <c:pt idx="3017">
                  <c:v>1.4189662432432431</c:v>
                </c:pt>
                <c:pt idx="3018">
                  <c:v>1.4164505270270269</c:v>
                </c:pt>
                <c:pt idx="3019">
                  <c:v>1.4144400135135133</c:v>
                </c:pt>
                <c:pt idx="3020">
                  <c:v>1.4129347094594591</c:v>
                </c:pt>
                <c:pt idx="3021">
                  <c:v>1.4114294054054048</c:v>
                </c:pt>
                <c:pt idx="3022">
                  <c:v>1.4126047770270265</c:v>
                </c:pt>
                <c:pt idx="3023">
                  <c:v>1.4157803513513509</c:v>
                </c:pt>
                <c:pt idx="3024">
                  <c:v>1.4213066756756754</c:v>
                </c:pt>
                <c:pt idx="3025">
                  <c:v>1.4263277972972968</c:v>
                </c:pt>
                <c:pt idx="3026">
                  <c:v>1.431689155405405</c:v>
                </c:pt>
                <c:pt idx="3027">
                  <c:v>1.436380344594594</c:v>
                </c:pt>
                <c:pt idx="3028">
                  <c:v>1.4405663243243239</c:v>
                </c:pt>
                <c:pt idx="3029">
                  <c:v>1.4439171689189187</c:v>
                </c:pt>
                <c:pt idx="3030">
                  <c:v>1.4472680135135134</c:v>
                </c:pt>
                <c:pt idx="3031">
                  <c:v>1.4504538918918919</c:v>
                </c:pt>
                <c:pt idx="3032">
                  <c:v>1.4534645000000002</c:v>
                </c:pt>
                <c:pt idx="3033">
                  <c:v>1.4559802162162163</c:v>
                </c:pt>
                <c:pt idx="3034">
                  <c:v>1.4576504864864865</c:v>
                </c:pt>
                <c:pt idx="3035">
                  <c:v>1.4588258581081082</c:v>
                </c:pt>
                <c:pt idx="3036">
                  <c:v>1.4591557905405406</c:v>
                </c:pt>
                <c:pt idx="3037">
                  <c:v>1.4610013310810812</c:v>
                </c:pt>
                <c:pt idx="3038">
                  <c:v>1.462341675675676</c:v>
                </c:pt>
                <c:pt idx="3039">
                  <c:v>1.4640119459459462</c:v>
                </c:pt>
                <c:pt idx="3040">
                  <c:v>1.4633417770270274</c:v>
                </c:pt>
                <c:pt idx="3041">
                  <c:v>1.4628365675675679</c:v>
                </c:pt>
                <c:pt idx="3042">
                  <c:v>1.4589805135135139</c:v>
                </c:pt>
                <c:pt idx="3043">
                  <c:v>1.4579701081081087</c:v>
                </c:pt>
                <c:pt idx="3044">
                  <c:v>1.4574649054054061</c:v>
                </c:pt>
                <c:pt idx="3045">
                  <c:v>1.4569597027027033</c:v>
                </c:pt>
                <c:pt idx="3046">
                  <c:v>1.4561142635135138</c:v>
                </c:pt>
                <c:pt idx="3047">
                  <c:v>1.4547739256756758</c:v>
                </c:pt>
                <c:pt idx="3048">
                  <c:v>1.4534335878378379</c:v>
                </c:pt>
                <c:pt idx="3049">
                  <c:v>1.4524231824324325</c:v>
                </c:pt>
                <c:pt idx="3050">
                  <c:v>1.4515880472972973</c:v>
                </c:pt>
                <c:pt idx="3051">
                  <c:v>1.4512478108108109</c:v>
                </c:pt>
                <c:pt idx="3052">
                  <c:v>1.4510828445945947</c:v>
                </c:pt>
                <c:pt idx="3053">
                  <c:v>1.4497425067567566</c:v>
                </c:pt>
                <c:pt idx="3054">
                  <c:v>1.4474020675675674</c:v>
                </c:pt>
                <c:pt idx="3055">
                  <c:v>1.4442161891891889</c:v>
                </c:pt>
                <c:pt idx="3056">
                  <c:v>1.4411952770270267</c:v>
                </c:pt>
                <c:pt idx="3057">
                  <c:v>1.4376691554054051</c:v>
                </c:pt>
                <c:pt idx="3058">
                  <c:v>1.4373289121621617</c:v>
                </c:pt>
                <c:pt idx="3059">
                  <c:v>1.4343079932432428</c:v>
                </c:pt>
                <c:pt idx="3060">
                  <c:v>1.431297378378378</c:v>
                </c:pt>
                <c:pt idx="3061">
                  <c:v>1.4289569391891888</c:v>
                </c:pt>
                <c:pt idx="3062">
                  <c:v>1.4267814594594592</c:v>
                </c:pt>
                <c:pt idx="3063">
                  <c:v>1.4242657432432431</c:v>
                </c:pt>
                <c:pt idx="3064">
                  <c:v>1.4222552297297295</c:v>
                </c:pt>
                <c:pt idx="3065">
                  <c:v>1.4200797567567569</c:v>
                </c:pt>
                <c:pt idx="3066">
                  <c:v>1.4189043851351353</c:v>
                </c:pt>
                <c:pt idx="3067">
                  <c:v>1.4173990810810815</c:v>
                </c:pt>
                <c:pt idx="3068">
                  <c:v>1.4162237094594596</c:v>
                </c:pt>
                <c:pt idx="3069">
                  <c:v>1.4143884729729732</c:v>
                </c:pt>
                <c:pt idx="3070">
                  <c:v>1.4138832635135139</c:v>
                </c:pt>
                <c:pt idx="3071">
                  <c:v>1.4140482297297299</c:v>
                </c:pt>
                <c:pt idx="3072">
                  <c:v>1.4140482297297299</c:v>
                </c:pt>
                <c:pt idx="3073">
                  <c:v>1.4152236081081082</c:v>
                </c:pt>
                <c:pt idx="3074">
                  <c:v>1.4148936824324325</c:v>
                </c:pt>
                <c:pt idx="3075">
                  <c:v>1.4148936824324325</c:v>
                </c:pt>
                <c:pt idx="3076">
                  <c:v>1.4143884797297297</c:v>
                </c:pt>
                <c:pt idx="3077">
                  <c:v>1.4130481418918919</c:v>
                </c:pt>
                <c:pt idx="3078">
                  <c:v>1.4120480405405405</c:v>
                </c:pt>
                <c:pt idx="3079">
                  <c:v>1.4145637499999999</c:v>
                </c:pt>
                <c:pt idx="3080">
                  <c:v>1.4172444256756755</c:v>
                </c:pt>
                <c:pt idx="3081">
                  <c:v>1.4197601418918919</c:v>
                </c:pt>
                <c:pt idx="3082">
                  <c:v>1.4216056824324323</c:v>
                </c:pt>
                <c:pt idx="3083">
                  <c:v>1.4229460202702704</c:v>
                </c:pt>
                <c:pt idx="3084">
                  <c:v>1.424121391891892</c:v>
                </c:pt>
                <c:pt idx="3085">
                  <c:v>1.4261318986486489</c:v>
                </c:pt>
                <c:pt idx="3086">
                  <c:v>1.4276475135135136</c:v>
                </c:pt>
                <c:pt idx="3087">
                  <c:v>1.4288228918918917</c:v>
                </c:pt>
                <c:pt idx="3088">
                  <c:v>1.4293280945945945</c:v>
                </c:pt>
                <c:pt idx="3089">
                  <c:v>1.4291528243243241</c:v>
                </c:pt>
                <c:pt idx="3090">
                  <c:v>1.431163331081081</c:v>
                </c:pt>
                <c:pt idx="3091">
                  <c:v>1.4340089729729726</c:v>
                </c:pt>
                <c:pt idx="3092">
                  <c:v>1.4371948513513511</c:v>
                </c:pt>
                <c:pt idx="3093">
                  <c:v>1.4403807297297295</c:v>
                </c:pt>
                <c:pt idx="3094">
                  <c:v>1.4434016418918916</c:v>
                </c:pt>
                <c:pt idx="3095">
                  <c:v>1.4435666081081078</c:v>
                </c:pt>
                <c:pt idx="3096">
                  <c:v>1.442896439189189</c:v>
                </c:pt>
                <c:pt idx="3097">
                  <c:v>1.4425562027027024</c:v>
                </c:pt>
                <c:pt idx="3098">
                  <c:v>1.4418860337837835</c:v>
                </c:pt>
                <c:pt idx="3099">
                  <c:v>1.4418860337837835</c:v>
                </c:pt>
                <c:pt idx="3100">
                  <c:v>1.4400404932432429</c:v>
                </c:pt>
                <c:pt idx="3101">
                  <c:v>1.4375247837837839</c:v>
                </c:pt>
                <c:pt idx="3102">
                  <c:v>1.4358545135135137</c:v>
                </c:pt>
                <c:pt idx="3103">
                  <c:v>1.4338440067567568</c:v>
                </c:pt>
                <c:pt idx="3104">
                  <c:v>1.4326686351351352</c:v>
                </c:pt>
                <c:pt idx="3105">
                  <c:v>1.4304931621621624</c:v>
                </c:pt>
                <c:pt idx="3106">
                  <c:v>1.4274722432432434</c:v>
                </c:pt>
                <c:pt idx="3107">
                  <c:v>1.4236161891891894</c:v>
                </c:pt>
                <c:pt idx="3108">
                  <c:v>1.4192652364864866</c:v>
                </c:pt>
                <c:pt idx="3109">
                  <c:v>1.4147390135135136</c:v>
                </c:pt>
                <c:pt idx="3110">
                  <c:v>1.4095426148648649</c:v>
                </c:pt>
                <c:pt idx="3111">
                  <c:v>1.4041812499999999</c:v>
                </c:pt>
                <c:pt idx="3112">
                  <c:v>1.3999849527027031</c:v>
                </c:pt>
                <c:pt idx="3113">
                  <c:v>1.3957989662162165</c:v>
                </c:pt>
                <c:pt idx="3114">
                  <c:v>1.3922831486486491</c:v>
                </c:pt>
                <c:pt idx="3115">
                  <c:v>1.3880971621621625</c:v>
                </c:pt>
                <c:pt idx="3116">
                  <c:v>1.3859216891891895</c:v>
                </c:pt>
                <c:pt idx="3117">
                  <c:v>1.3830760472972976</c:v>
                </c:pt>
                <c:pt idx="3118">
                  <c:v>1.3797251959459462</c:v>
                </c:pt>
                <c:pt idx="3119">
                  <c:v>1.3772094864864868</c:v>
                </c:pt>
                <c:pt idx="3120">
                  <c:v>1.3745288108108111</c:v>
                </c:pt>
                <c:pt idx="3121">
                  <c:v>1.3721780675675679</c:v>
                </c:pt>
                <c:pt idx="3122">
                  <c:v>1.3691571554054058</c:v>
                </c:pt>
                <c:pt idx="3123">
                  <c:v>1.3661362364864871</c:v>
                </c:pt>
                <c:pt idx="3124">
                  <c:v>1.3642906891891895</c:v>
                </c:pt>
                <c:pt idx="3125">
                  <c:v>1.3629503513513519</c:v>
                </c:pt>
                <c:pt idx="3126">
                  <c:v>1.3616100135135141</c:v>
                </c:pt>
                <c:pt idx="3127">
                  <c:v>1.3592695743243248</c:v>
                </c:pt>
                <c:pt idx="3128">
                  <c:v>1.3560836959459466</c:v>
                </c:pt>
                <c:pt idx="3129">
                  <c:v>1.3532380540540547</c:v>
                </c:pt>
                <c:pt idx="3130">
                  <c:v>1.3500521756756763</c:v>
                </c:pt>
                <c:pt idx="3131">
                  <c:v>1.3473715000000006</c:v>
                </c:pt>
                <c:pt idx="3132">
                  <c:v>1.3441959256756764</c:v>
                </c:pt>
                <c:pt idx="3133">
                  <c:v>1.3421854189189197</c:v>
                </c:pt>
                <c:pt idx="3134">
                  <c:v>1.3401749121621627</c:v>
                </c:pt>
                <c:pt idx="3135">
                  <c:v>1.3379891283783789</c:v>
                </c:pt>
                <c:pt idx="3136">
                  <c:v>1.3358136554054061</c:v>
                </c:pt>
                <c:pt idx="3137">
                  <c:v>1.3361538918918925</c:v>
                </c:pt>
                <c:pt idx="3138">
                  <c:v>1.3369993310810817</c:v>
                </c:pt>
                <c:pt idx="3139">
                  <c:v>1.3373292635135139</c:v>
                </c:pt>
                <c:pt idx="3140">
                  <c:v>1.3369993310810815</c:v>
                </c:pt>
                <c:pt idx="3141">
                  <c:v>1.3363291621621627</c:v>
                </c:pt>
                <c:pt idx="3142">
                  <c:v>1.3369993310810815</c:v>
                </c:pt>
                <c:pt idx="3143">
                  <c:v>1.3390098445945946</c:v>
                </c:pt>
                <c:pt idx="3144">
                  <c:v>1.3410203581081084</c:v>
                </c:pt>
                <c:pt idx="3145">
                  <c:v>1.3431958378378379</c:v>
                </c:pt>
                <c:pt idx="3146">
                  <c:v>1.3455465878378379</c:v>
                </c:pt>
                <c:pt idx="3147">
                  <c:v>1.3477220675675676</c:v>
                </c:pt>
                <c:pt idx="3148">
                  <c:v>1.35022747972973</c:v>
                </c:pt>
                <c:pt idx="3149">
                  <c:v>1.3515678243243248</c:v>
                </c:pt>
                <c:pt idx="3150">
                  <c:v>1.3532484054054057</c:v>
                </c:pt>
                <c:pt idx="3151">
                  <c:v>1.3559290878378381</c:v>
                </c:pt>
                <c:pt idx="3152">
                  <c:v>1.3587747364864864</c:v>
                </c:pt>
                <c:pt idx="3153">
                  <c:v>1.3597748378378376</c:v>
                </c:pt>
                <c:pt idx="3154">
                  <c:v>1.3611151756756754</c:v>
                </c:pt>
                <c:pt idx="3155">
                  <c:v>1.363125682432432</c:v>
                </c:pt>
                <c:pt idx="3156">
                  <c:v>1.3648062567567565</c:v>
                </c:pt>
                <c:pt idx="3157">
                  <c:v>1.3671569999999995</c:v>
                </c:pt>
                <c:pt idx="3158">
                  <c:v>1.3700129527027023</c:v>
                </c:pt>
                <c:pt idx="3159">
                  <c:v>1.3728689054054051</c:v>
                </c:pt>
                <c:pt idx="3160">
                  <c:v>1.3758898243243241</c:v>
                </c:pt>
                <c:pt idx="3161">
                  <c:v>1.3773951283783779</c:v>
                </c:pt>
                <c:pt idx="3162">
                  <c:v>1.3794056351351345</c:v>
                </c:pt>
                <c:pt idx="3163">
                  <c:v>1.3817563783783777</c:v>
                </c:pt>
                <c:pt idx="3164">
                  <c:v>1.3839318513513508</c:v>
                </c:pt>
                <c:pt idx="3165">
                  <c:v>1.3871177297297292</c:v>
                </c:pt>
                <c:pt idx="3166">
                  <c:v>1.3896231351351347</c:v>
                </c:pt>
                <c:pt idx="3167">
                  <c:v>1.3911387432432427</c:v>
                </c:pt>
                <c:pt idx="3168">
                  <c:v>1.3921388445945944</c:v>
                </c:pt>
                <c:pt idx="3169">
                  <c:v>1.393303912162162</c:v>
                </c:pt>
                <c:pt idx="3170">
                  <c:v>1.3946442499999998</c:v>
                </c:pt>
                <c:pt idx="3171">
                  <c:v>1.3958196216216214</c:v>
                </c:pt>
                <c:pt idx="3172">
                  <c:v>1.3971599594594595</c:v>
                </c:pt>
                <c:pt idx="3173">
                  <c:v>1.3978301283783783</c:v>
                </c:pt>
                <c:pt idx="3174">
                  <c:v>1.3974898918918919</c:v>
                </c:pt>
                <c:pt idx="3175">
                  <c:v>1.3978198243243243</c:v>
                </c:pt>
                <c:pt idx="3176">
                  <c:v>1.3984899932432431</c:v>
                </c:pt>
                <c:pt idx="3177">
                  <c:v>1.4001602635135133</c:v>
                </c:pt>
                <c:pt idx="3178">
                  <c:v>1.4015006013513511</c:v>
                </c:pt>
                <c:pt idx="3179">
                  <c:v>1.4025110067567563</c:v>
                </c:pt>
                <c:pt idx="3180">
                  <c:v>1.4036863783783777</c:v>
                </c:pt>
                <c:pt idx="3181">
                  <c:v>1.4046967837837832</c:v>
                </c:pt>
                <c:pt idx="3182">
                  <c:v>1.4058721554054048</c:v>
                </c:pt>
                <c:pt idx="3183">
                  <c:v>1.4072124932432426</c:v>
                </c:pt>
                <c:pt idx="3184">
                  <c:v>1.4087281013513506</c:v>
                </c:pt>
                <c:pt idx="3185">
                  <c:v>1.4105736418918913</c:v>
                </c:pt>
                <c:pt idx="3186">
                  <c:v>1.4120892499999993</c:v>
                </c:pt>
                <c:pt idx="3187">
                  <c:v>1.4137595202702695</c:v>
                </c:pt>
                <c:pt idx="3188">
                  <c:v>1.4142647229729723</c:v>
                </c:pt>
                <c:pt idx="3189">
                  <c:v>1.4152648243243238</c:v>
                </c:pt>
                <c:pt idx="3190">
                  <c:v>1.4157700270270264</c:v>
                </c:pt>
                <c:pt idx="3191">
                  <c:v>1.4159349932432428</c:v>
                </c:pt>
                <c:pt idx="3192">
                  <c:v>1.4159349932432428</c:v>
                </c:pt>
                <c:pt idx="3193">
                  <c:v>1.416099959459459</c:v>
                </c:pt>
                <c:pt idx="3194">
                  <c:v>1.4160999594594588</c:v>
                </c:pt>
                <c:pt idx="3195">
                  <c:v>1.4155947499999992</c:v>
                </c:pt>
                <c:pt idx="3196">
                  <c:v>1.4150895405405399</c:v>
                </c:pt>
                <c:pt idx="3197">
                  <c:v>1.4147492972972966</c:v>
                </c:pt>
                <c:pt idx="3198">
                  <c:v>1.4149142635135128</c:v>
                </c:pt>
                <c:pt idx="3199">
                  <c:v>1.4144090608108104</c:v>
                </c:pt>
                <c:pt idx="3200">
                  <c:v>1.4142441013513509</c:v>
                </c:pt>
                <c:pt idx="3201">
                  <c:v>1.4130687297297291</c:v>
                </c:pt>
                <c:pt idx="3202">
                  <c:v>1.4125635270270263</c:v>
                </c:pt>
                <c:pt idx="3203">
                  <c:v>1.4120686283783777</c:v>
                </c:pt>
                <c:pt idx="3204">
                  <c:v>1.4129037635135127</c:v>
                </c:pt>
                <c:pt idx="3205">
                  <c:v>1.4135739324324315</c:v>
                </c:pt>
                <c:pt idx="3206">
                  <c:v>1.4144193716216209</c:v>
                </c:pt>
                <c:pt idx="3207">
                  <c:v>1.4137492027027019</c:v>
                </c:pt>
                <c:pt idx="3208">
                  <c:v>1.4127491013513507</c:v>
                </c:pt>
                <c:pt idx="3209">
                  <c:v>1.4115840337837831</c:v>
                </c:pt>
                <c:pt idx="3210">
                  <c:v>1.4109138648648645</c:v>
                </c:pt>
                <c:pt idx="3211">
                  <c:v>1.4105839324324319</c:v>
                </c:pt>
                <c:pt idx="3212">
                  <c:v>1.4095838310810807</c:v>
                </c:pt>
                <c:pt idx="3213">
                  <c:v>1.4084084594594592</c:v>
                </c:pt>
                <c:pt idx="3214">
                  <c:v>1.4077382905405402</c:v>
                </c:pt>
                <c:pt idx="3215">
                  <c:v>1.4070681216216214</c:v>
                </c:pt>
                <c:pt idx="3216">
                  <c:v>1.406057716216216</c:v>
                </c:pt>
                <c:pt idx="3217">
                  <c:v>1.4052225810810808</c:v>
                </c:pt>
                <c:pt idx="3218">
                  <c:v>1.403717277027027</c:v>
                </c:pt>
                <c:pt idx="3219">
                  <c:v>1.400531391891892</c:v>
                </c:pt>
                <c:pt idx="3220">
                  <c:v>1.3973455067567568</c:v>
                </c:pt>
                <c:pt idx="3221">
                  <c:v>1.3946648310810814</c:v>
                </c:pt>
                <c:pt idx="3222">
                  <c:v>1.3914789459459462</c:v>
                </c:pt>
                <c:pt idx="3223">
                  <c:v>1.3892931689189192</c:v>
                </c:pt>
                <c:pt idx="3224">
                  <c:v>1.38677745945946</c:v>
                </c:pt>
                <c:pt idx="3225">
                  <c:v>1.3842617500000003</c:v>
                </c:pt>
                <c:pt idx="3226">
                  <c:v>1.3814161081081082</c:v>
                </c:pt>
                <c:pt idx="3227">
                  <c:v>1.379065364864865</c:v>
                </c:pt>
                <c:pt idx="3228">
                  <c:v>1.3772198243243245</c:v>
                </c:pt>
                <c:pt idx="3229">
                  <c:v>1.3748690810810815</c:v>
                </c:pt>
                <c:pt idx="3230">
                  <c:v>1.3718481621621628</c:v>
                </c:pt>
                <c:pt idx="3231">
                  <c:v>1.3694974189189195</c:v>
                </c:pt>
                <c:pt idx="3232">
                  <c:v>1.3676518783783789</c:v>
                </c:pt>
                <c:pt idx="3233">
                  <c:v>1.3659713040540546</c:v>
                </c:pt>
                <c:pt idx="3234">
                  <c:v>1.3641257635135142</c:v>
                </c:pt>
                <c:pt idx="3235">
                  <c:v>1.363960797297298</c:v>
                </c:pt>
                <c:pt idx="3236">
                  <c:v>1.3643010405405414</c:v>
                </c:pt>
                <c:pt idx="3237">
                  <c:v>1.3637958310810814</c:v>
                </c:pt>
                <c:pt idx="3238">
                  <c:v>1.3644660000000004</c:v>
                </c:pt>
                <c:pt idx="3239">
                  <c:v>1.3639607972972976</c:v>
                </c:pt>
                <c:pt idx="3240">
                  <c:v>1.3639607972972976</c:v>
                </c:pt>
                <c:pt idx="3241">
                  <c:v>1.3637958310810809</c:v>
                </c:pt>
                <c:pt idx="3242">
                  <c:v>1.3637958310810809</c:v>
                </c:pt>
                <c:pt idx="3243">
                  <c:v>1.3637958310810809</c:v>
                </c:pt>
                <c:pt idx="3244">
                  <c:v>1.3648062364864864</c:v>
                </c:pt>
                <c:pt idx="3245">
                  <c:v>1.3663115405405399</c:v>
                </c:pt>
                <c:pt idx="3246">
                  <c:v>1.367816844594594</c:v>
                </c:pt>
                <c:pt idx="3247">
                  <c:v>1.3683220472972968</c:v>
                </c:pt>
                <c:pt idx="3248">
                  <c:v>1.368651979729729</c:v>
                </c:pt>
                <c:pt idx="3249">
                  <c:v>1.3689819121621616</c:v>
                </c:pt>
                <c:pt idx="3250">
                  <c:v>1.3696520810810804</c:v>
                </c:pt>
                <c:pt idx="3251">
                  <c:v>1.3691571824324318</c:v>
                </c:pt>
                <c:pt idx="3252">
                  <c:v>1.3679921148648642</c:v>
                </c:pt>
                <c:pt idx="3253">
                  <c:v>1.366992013513513</c:v>
                </c:pt>
                <c:pt idx="3254">
                  <c:v>1.3651464729729725</c:v>
                </c:pt>
                <c:pt idx="3255">
                  <c:v>1.3643010337837835</c:v>
                </c:pt>
                <c:pt idx="3256">
                  <c:v>1.3651361756756752</c:v>
                </c:pt>
                <c:pt idx="3257">
                  <c:v>1.366311554054054</c:v>
                </c:pt>
                <c:pt idx="3258">
                  <c:v>1.3668064527027026</c:v>
                </c:pt>
                <c:pt idx="3259">
                  <c:v>1.3673116621621624</c:v>
                </c:pt>
                <c:pt idx="3260">
                  <c:v>1.3673116621621624</c:v>
                </c:pt>
                <c:pt idx="3261">
                  <c:v>1.3673116621621624</c:v>
                </c:pt>
                <c:pt idx="3262">
                  <c:v>1.3676518986486488</c:v>
                </c:pt>
                <c:pt idx="3263">
                  <c:v>1.3681571013513516</c:v>
                </c:pt>
                <c:pt idx="3264">
                  <c:v>1.3683323716216218</c:v>
                </c:pt>
                <c:pt idx="3265">
                  <c:v>1.369177810810811</c:v>
                </c:pt>
                <c:pt idx="3266">
                  <c:v>1.3698479797297303</c:v>
                </c:pt>
                <c:pt idx="3267">
                  <c:v>1.371363594594595</c:v>
                </c:pt>
                <c:pt idx="3268">
                  <c:v>1.3723740000000004</c:v>
                </c:pt>
                <c:pt idx="3269">
                  <c:v>1.3730441689189192</c:v>
                </c:pt>
                <c:pt idx="3270">
                  <c:v>1.3740545743243247</c:v>
                </c:pt>
                <c:pt idx="3271">
                  <c:v>1.3752299459459461</c:v>
                </c:pt>
                <c:pt idx="3272">
                  <c:v>1.3749000135135137</c:v>
                </c:pt>
                <c:pt idx="3273">
                  <c:v>1.3740545675675675</c:v>
                </c:pt>
                <c:pt idx="3274">
                  <c:v>1.3740545675675673</c:v>
                </c:pt>
                <c:pt idx="3275">
                  <c:v>1.3740545675675673</c:v>
                </c:pt>
                <c:pt idx="3276">
                  <c:v>1.3745597702702699</c:v>
                </c:pt>
                <c:pt idx="3277">
                  <c:v>1.3757248378378375</c:v>
                </c:pt>
                <c:pt idx="3278">
                  <c:v>1.3765599729729725</c:v>
                </c:pt>
                <c:pt idx="3279">
                  <c:v>1.3779003108108105</c:v>
                </c:pt>
                <c:pt idx="3280">
                  <c:v>1.3792406554054049</c:v>
                </c:pt>
                <c:pt idx="3281">
                  <c:v>1.3799108243243239</c:v>
                </c:pt>
                <c:pt idx="3282">
                  <c:v>1.3809109256756753</c:v>
                </c:pt>
                <c:pt idx="3283">
                  <c:v>1.3819110270270267</c:v>
                </c:pt>
                <c:pt idx="3284">
                  <c:v>1.3842514662162162</c:v>
                </c:pt>
                <c:pt idx="3285">
                  <c:v>1.3870971081081083</c:v>
                </c:pt>
                <c:pt idx="3286">
                  <c:v>1.3899427500000006</c:v>
                </c:pt>
                <c:pt idx="3287">
                  <c:v>1.39245845945946</c:v>
                </c:pt>
                <c:pt idx="3288">
                  <c:v>1.3953041081081088</c:v>
                </c:pt>
                <c:pt idx="3289">
                  <c:v>1.3991498513513521</c:v>
                </c:pt>
                <c:pt idx="3290">
                  <c:v>1.4026656689189194</c:v>
                </c:pt>
                <c:pt idx="3291">
                  <c:v>1.4068516486486493</c:v>
                </c:pt>
                <c:pt idx="3292">
                  <c:v>1.4105427364864869</c:v>
                </c:pt>
                <c:pt idx="3293">
                  <c:v>1.4138935810810815</c:v>
                </c:pt>
                <c:pt idx="3294">
                  <c:v>1.4170794662162167</c:v>
                </c:pt>
                <c:pt idx="3295">
                  <c:v>1.420265344594595</c:v>
                </c:pt>
                <c:pt idx="3296">
                  <c:v>1.4237811554054058</c:v>
                </c:pt>
                <c:pt idx="3297">
                  <c:v>1.4269670337837843</c:v>
                </c:pt>
                <c:pt idx="3298">
                  <c:v>1.4301529121621626</c:v>
                </c:pt>
                <c:pt idx="3299">
                  <c:v>1.4298126756756759</c:v>
                </c:pt>
                <c:pt idx="3300">
                  <c:v>1.4289775405405407</c:v>
                </c:pt>
                <c:pt idx="3301">
                  <c:v>1.4284723378378379</c:v>
                </c:pt>
                <c:pt idx="3302">
                  <c:v>1.4274619324324325</c:v>
                </c:pt>
                <c:pt idx="3303">
                  <c:v>1.4272969662162163</c:v>
                </c:pt>
                <c:pt idx="3304">
                  <c:v>1.4267917635135134</c:v>
                </c:pt>
                <c:pt idx="3305">
                  <c:v>1.4257813581081082</c:v>
                </c:pt>
                <c:pt idx="3306">
                  <c:v>1.4247812567567568</c:v>
                </c:pt>
                <c:pt idx="3307">
                  <c:v>1.4231006824324326</c:v>
                </c:pt>
                <c:pt idx="3308">
                  <c:v>1.4221005810810814</c:v>
                </c:pt>
                <c:pt idx="3309">
                  <c:v>1.4200900743243245</c:v>
                </c:pt>
                <c:pt idx="3310">
                  <c:v>1.4184198040540543</c:v>
                </c:pt>
                <c:pt idx="3311">
                  <c:v>1.4169145000000003</c:v>
                </c:pt>
                <c:pt idx="3312">
                  <c:v>1.4150689594594597</c:v>
                </c:pt>
                <c:pt idx="3313">
                  <c:v>1.4137286216216218</c:v>
                </c:pt>
                <c:pt idx="3314">
                  <c:v>1.4115531486486488</c:v>
                </c:pt>
                <c:pt idx="3315">
                  <c:v>1.413223418918919</c:v>
                </c:pt>
                <c:pt idx="3316">
                  <c:v>1.4145637567567568</c:v>
                </c:pt>
                <c:pt idx="3317">
                  <c:v>1.4153988918918921</c:v>
                </c:pt>
                <c:pt idx="3318">
                  <c:v>1.4163989932432435</c:v>
                </c:pt>
                <c:pt idx="3319">
                  <c:v>1.4169041959459461</c:v>
                </c:pt>
                <c:pt idx="3320">
                  <c:v>1.4172444391891894</c:v>
                </c:pt>
                <c:pt idx="3321">
                  <c:v>1.4174094054054058</c:v>
                </c:pt>
                <c:pt idx="3322">
                  <c:v>1.4177496486486489</c:v>
                </c:pt>
                <c:pt idx="3323">
                  <c:v>1.4180898918918921</c:v>
                </c:pt>
                <c:pt idx="3324">
                  <c:v>1.4177599662162164</c:v>
                </c:pt>
                <c:pt idx="3325">
                  <c:v>1.4184301351351354</c:v>
                </c:pt>
                <c:pt idx="3326">
                  <c:v>1.4186054121621625</c:v>
                </c:pt>
                <c:pt idx="3327">
                  <c:v>1.418770371621622</c:v>
                </c:pt>
                <c:pt idx="3328">
                  <c:v>1.4187703716216222</c:v>
                </c:pt>
                <c:pt idx="3329">
                  <c:v>1.4182651621621627</c:v>
                </c:pt>
                <c:pt idx="3330">
                  <c:v>1.4182651621621627</c:v>
                </c:pt>
                <c:pt idx="3331">
                  <c:v>1.4179249189189198</c:v>
                </c:pt>
                <c:pt idx="3332">
                  <c:v>1.4182651621621627</c:v>
                </c:pt>
                <c:pt idx="3333">
                  <c:v>1.4187703648648655</c:v>
                </c:pt>
                <c:pt idx="3334">
                  <c:v>1.4197807770270277</c:v>
                </c:pt>
                <c:pt idx="3335">
                  <c:v>1.4207911891891896</c:v>
                </c:pt>
                <c:pt idx="3336">
                  <c:v>1.4253174121621626</c:v>
                </c:pt>
                <c:pt idx="3337">
                  <c:v>1.4303385337837844</c:v>
                </c:pt>
                <c:pt idx="3338">
                  <c:v>1.4348647567567572</c:v>
                </c:pt>
                <c:pt idx="3339">
                  <c:v>1.4390507364864868</c:v>
                </c:pt>
                <c:pt idx="3340">
                  <c:v>1.4429067905405411</c:v>
                </c:pt>
                <c:pt idx="3341">
                  <c:v>1.4465875675675683</c:v>
                </c:pt>
                <c:pt idx="3342">
                  <c:v>1.4509488243243247</c:v>
                </c:pt>
                <c:pt idx="3343">
                  <c:v>1.454629601351352</c:v>
                </c:pt>
                <c:pt idx="3344">
                  <c:v>1.4586506148648657</c:v>
                </c:pt>
                <c:pt idx="3345">
                  <c:v>1.462166432432433</c:v>
                </c:pt>
                <c:pt idx="3346">
                  <c:v>1.4663524189189197</c:v>
                </c:pt>
                <c:pt idx="3347">
                  <c:v>1.4710436081081091</c:v>
                </c:pt>
                <c:pt idx="3348">
                  <c:v>1.4752295945945952</c:v>
                </c:pt>
                <c:pt idx="3349">
                  <c:v>1.4792506081081087</c:v>
                </c:pt>
                <c:pt idx="3350">
                  <c:v>1.4826014594594603</c:v>
                </c:pt>
                <c:pt idx="3351">
                  <c:v>1.4859523108108115</c:v>
                </c:pt>
                <c:pt idx="3352">
                  <c:v>1.4854574189189198</c:v>
                </c:pt>
                <c:pt idx="3353">
                  <c:v>1.4844573243243251</c:v>
                </c:pt>
                <c:pt idx="3354">
                  <c:v>1.4841170810810818</c:v>
                </c:pt>
                <c:pt idx="3355">
                  <c:v>1.4844573243243253</c:v>
                </c:pt>
                <c:pt idx="3356">
                  <c:v>1.4847975675675684</c:v>
                </c:pt>
                <c:pt idx="3357">
                  <c:v>1.4847975675675682</c:v>
                </c:pt>
                <c:pt idx="3358">
                  <c:v>1.4844676418918927</c:v>
                </c:pt>
                <c:pt idx="3359">
                  <c:v>1.4841273986486492</c:v>
                </c:pt>
                <c:pt idx="3360">
                  <c:v>1.4836221891891899</c:v>
                </c:pt>
                <c:pt idx="3361">
                  <c:v>1.4839521148648656</c:v>
                </c:pt>
                <c:pt idx="3362">
                  <c:v>1.4834469054054062</c:v>
                </c:pt>
                <c:pt idx="3363">
                  <c:v>1.4824364932432439</c:v>
                </c:pt>
                <c:pt idx="3364">
                  <c:v>1.4816013581081087</c:v>
                </c:pt>
                <c:pt idx="3365">
                  <c:v>1.4809311891891899</c:v>
                </c:pt>
                <c:pt idx="3366">
                  <c:v>1.4816013581081087</c:v>
                </c:pt>
                <c:pt idx="3367">
                  <c:v>1.4821065608108115</c:v>
                </c:pt>
                <c:pt idx="3368">
                  <c:v>1.4837871418918926</c:v>
                </c:pt>
                <c:pt idx="3369">
                  <c:v>1.4852924459459467</c:v>
                </c:pt>
                <c:pt idx="3370">
                  <c:v>1.4863028581081088</c:v>
                </c:pt>
                <c:pt idx="3371">
                  <c:v>1.4864678243243252</c:v>
                </c:pt>
                <c:pt idx="3372">
                  <c:v>1.4866327905405414</c:v>
                </c:pt>
                <c:pt idx="3373">
                  <c:v>1.487137993243244</c:v>
                </c:pt>
                <c:pt idx="3374">
                  <c:v>1.487137993243244</c:v>
                </c:pt>
                <c:pt idx="3375">
                  <c:v>1.4878081621621628</c:v>
                </c:pt>
                <c:pt idx="3376">
                  <c:v>1.4884783310810819</c:v>
                </c:pt>
                <c:pt idx="3377">
                  <c:v>1.4889732229729735</c:v>
                </c:pt>
                <c:pt idx="3378">
                  <c:v>1.4899836351351357</c:v>
                </c:pt>
                <c:pt idx="3379">
                  <c:v>1.4906538040540547</c:v>
                </c:pt>
                <c:pt idx="3380">
                  <c:v>1.4919941486486492</c:v>
                </c:pt>
                <c:pt idx="3381">
                  <c:v>1.4933344932432437</c:v>
                </c:pt>
                <c:pt idx="3382">
                  <c:v>1.4940046621621625</c:v>
                </c:pt>
                <c:pt idx="3383">
                  <c:v>1.4948397972972975</c:v>
                </c:pt>
                <c:pt idx="3384">
                  <c:v>1.4943345945945947</c:v>
                </c:pt>
                <c:pt idx="3385">
                  <c:v>1.4938293918918923</c:v>
                </c:pt>
                <c:pt idx="3386">
                  <c:v>1.4934994662162164</c:v>
                </c:pt>
                <c:pt idx="3387">
                  <c:v>1.4934994662162164</c:v>
                </c:pt>
                <c:pt idx="3388">
                  <c:v>1.4934994662162167</c:v>
                </c:pt>
                <c:pt idx="3389">
                  <c:v>1.4936644324324326</c:v>
                </c:pt>
                <c:pt idx="3390">
                  <c:v>1.4944995675675679</c:v>
                </c:pt>
                <c:pt idx="3391">
                  <c:v>1.4951697364864867</c:v>
                </c:pt>
                <c:pt idx="3392">
                  <c:v>1.4960048716216219</c:v>
                </c:pt>
                <c:pt idx="3393">
                  <c:v>1.4968400067567571</c:v>
                </c:pt>
                <c:pt idx="3394">
                  <c:v>1.4975101756756763</c:v>
                </c:pt>
                <c:pt idx="3395">
                  <c:v>1.498685547297298</c:v>
                </c:pt>
                <c:pt idx="3396">
                  <c:v>1.4991907567567573</c:v>
                </c:pt>
                <c:pt idx="3397">
                  <c:v>1.4993557229729737</c:v>
                </c:pt>
                <c:pt idx="3398">
                  <c:v>1.4993557229729737</c:v>
                </c:pt>
                <c:pt idx="3399">
                  <c:v>1.4991907635135142</c:v>
                </c:pt>
                <c:pt idx="3400">
                  <c:v>1.4998609324324332</c:v>
                </c:pt>
                <c:pt idx="3401">
                  <c:v>1.5006960675675682</c:v>
                </c:pt>
                <c:pt idx="3402">
                  <c:v>1.5015312027027035</c:v>
                </c:pt>
                <c:pt idx="3403">
                  <c:v>1.5018714459459466</c:v>
                </c:pt>
                <c:pt idx="3404">
                  <c:v>1.5022116891891897</c:v>
                </c:pt>
                <c:pt idx="3405">
                  <c:v>1.5012012770270278</c:v>
                </c:pt>
                <c:pt idx="3406">
                  <c:v>1.5000258986486492</c:v>
                </c:pt>
                <c:pt idx="3407">
                  <c:v>1.5003558310810816</c:v>
                </c:pt>
                <c:pt idx="3408">
                  <c:v>1.5008610337837844</c:v>
                </c:pt>
                <c:pt idx="3409">
                  <c:v>1.5016961689189194</c:v>
                </c:pt>
                <c:pt idx="3410">
                  <c:v>1.5023663378378385</c:v>
                </c:pt>
                <c:pt idx="3411">
                  <c:v>1.5033767432432437</c:v>
                </c:pt>
                <c:pt idx="3412">
                  <c:v>1.5043768445945951</c:v>
                </c:pt>
                <c:pt idx="3413">
                  <c:v>1.5057171891891896</c:v>
                </c:pt>
                <c:pt idx="3414">
                  <c:v>1.5070575337837842</c:v>
                </c:pt>
                <c:pt idx="3415">
                  <c:v>1.508397871621622</c:v>
                </c:pt>
                <c:pt idx="3416">
                  <c:v>1.5097382094594596</c:v>
                </c:pt>
                <c:pt idx="3417">
                  <c:v>1.5112435135135136</c:v>
                </c:pt>
                <c:pt idx="3418">
                  <c:v>1.513089054054054</c:v>
                </c:pt>
                <c:pt idx="3419">
                  <c:v>1.5154294932432431</c:v>
                </c:pt>
                <c:pt idx="3420">
                  <c:v>1.5174399999999999</c:v>
                </c:pt>
                <c:pt idx="3421">
                  <c:v>1.5211310878378379</c:v>
                </c:pt>
                <c:pt idx="3422">
                  <c:v>1.5249871351351352</c:v>
                </c:pt>
                <c:pt idx="3423">
                  <c:v>1.5278327770270272</c:v>
                </c:pt>
                <c:pt idx="3424">
                  <c:v>1.5310186554054057</c:v>
                </c:pt>
                <c:pt idx="3425">
                  <c:v>1.5347097432432435</c:v>
                </c:pt>
                <c:pt idx="3426">
                  <c:v>1.5388957229729732</c:v>
                </c:pt>
                <c:pt idx="3427">
                  <c:v>1.5430920135135138</c:v>
                </c:pt>
                <c:pt idx="3428">
                  <c:v>1.5476182364864868</c:v>
                </c:pt>
                <c:pt idx="3429">
                  <c:v>1.5523094256756758</c:v>
                </c:pt>
                <c:pt idx="3430">
                  <c:v>1.557670783783784</c:v>
                </c:pt>
                <c:pt idx="3431">
                  <c:v>1.5640425540540541</c:v>
                </c:pt>
                <c:pt idx="3432">
                  <c:v>1.5699091216216217</c:v>
                </c:pt>
                <c:pt idx="3433">
                  <c:v>1.5762808851351353</c:v>
                </c:pt>
                <c:pt idx="3434">
                  <c:v>1.5833228243243245</c:v>
                </c:pt>
                <c:pt idx="3435">
                  <c:v>1.5905297297297298</c:v>
                </c:pt>
                <c:pt idx="3436">
                  <c:v>1.5984068040540542</c:v>
                </c:pt>
                <c:pt idx="3437">
                  <c:v>1.6062838783783784</c:v>
                </c:pt>
                <c:pt idx="3438">
                  <c:v>1.6145012027027028</c:v>
                </c:pt>
                <c:pt idx="3439">
                  <c:v>1.6227185202702705</c:v>
                </c:pt>
                <c:pt idx="3440">
                  <c:v>1.6311008040540542</c:v>
                </c:pt>
                <c:pt idx="3441">
                  <c:v>1.6396480472972974</c:v>
                </c:pt>
                <c:pt idx="3442">
                  <c:v>1.6487005000000003</c:v>
                </c:pt>
                <c:pt idx="3443">
                  <c:v>1.6579282297297302</c:v>
                </c:pt>
                <c:pt idx="3444">
                  <c:v>1.666145540540541</c:v>
                </c:pt>
                <c:pt idx="3445">
                  <c:v>1.6746927837837842</c:v>
                </c:pt>
                <c:pt idx="3446">
                  <c:v>1.6830750608108114</c:v>
                </c:pt>
                <c:pt idx="3447">
                  <c:v>1.6912923783783789</c:v>
                </c:pt>
                <c:pt idx="3448">
                  <c:v>1.7000045878378383</c:v>
                </c:pt>
                <c:pt idx="3449">
                  <c:v>1.7085621418918926</c:v>
                </c:pt>
                <c:pt idx="3450">
                  <c:v>1.7171196959459463</c:v>
                </c:pt>
                <c:pt idx="3451">
                  <c:v>1.7268526216216222</c:v>
                </c:pt>
                <c:pt idx="3452">
                  <c:v>1.7365752432432437</c:v>
                </c:pt>
                <c:pt idx="3453">
                  <c:v>1.7464731418918926</c:v>
                </c:pt>
                <c:pt idx="3454">
                  <c:v>1.7560411081081087</c:v>
                </c:pt>
                <c:pt idx="3455">
                  <c:v>1.7654337972972975</c:v>
                </c:pt>
                <c:pt idx="3456">
                  <c:v>1.7753316959459462</c:v>
                </c:pt>
                <c:pt idx="3457">
                  <c:v>1.7852295945945948</c:v>
                </c:pt>
                <c:pt idx="3458">
                  <c:v>1.793106668918919</c:v>
                </c:pt>
                <c:pt idx="3459">
                  <c:v>1.8009837500000003</c:v>
                </c:pt>
                <c:pt idx="3460">
                  <c:v>1.8097062702702706</c:v>
                </c:pt>
                <c:pt idx="3461">
                  <c:v>1.8180885540540537</c:v>
                </c:pt>
                <c:pt idx="3462">
                  <c:v>1.8258006621621625</c:v>
                </c:pt>
                <c:pt idx="3463">
                  <c:v>1.8330178783783786</c:v>
                </c:pt>
                <c:pt idx="3464">
                  <c:v>1.8403897500000004</c:v>
                </c:pt>
                <c:pt idx="3465">
                  <c:v>1.8472667297297298</c:v>
                </c:pt>
                <c:pt idx="3466">
                  <c:v>1.8536385000000002</c:v>
                </c:pt>
                <c:pt idx="3467">
                  <c:v>1.8593401013513515</c:v>
                </c:pt>
                <c:pt idx="3468">
                  <c:v>1.864866425675676</c:v>
                </c:pt>
                <c:pt idx="3469">
                  <c:v>1.8705680270270273</c:v>
                </c:pt>
                <c:pt idx="3470">
                  <c:v>1.8765995608108113</c:v>
                </c:pt>
                <c:pt idx="3471">
                  <c:v>1.8826414054054057</c:v>
                </c:pt>
                <c:pt idx="3472">
                  <c:v>1.8881780405405411</c:v>
                </c:pt>
                <c:pt idx="3473">
                  <c:v>1.8933744324324331</c:v>
                </c:pt>
                <c:pt idx="3474">
                  <c:v>1.8982408986486488</c:v>
                </c:pt>
                <c:pt idx="3475">
                  <c:v>1.9027671148648648</c:v>
                </c:pt>
                <c:pt idx="3476">
                  <c:v>1.907458304054054</c:v>
                </c:pt>
                <c:pt idx="3477">
                  <c:v>1.9121494932432435</c:v>
                </c:pt>
                <c:pt idx="3478">
                  <c:v>1.9170056486486491</c:v>
                </c:pt>
                <c:pt idx="3479">
                  <c:v>1.9216968378378387</c:v>
                </c:pt>
                <c:pt idx="3480">
                  <c:v>1.9260477837837842</c:v>
                </c:pt>
                <c:pt idx="3481">
                  <c:v>1.9304090472972981</c:v>
                </c:pt>
                <c:pt idx="3482">
                  <c:v>1.9344300675675681</c:v>
                </c:pt>
                <c:pt idx="3483">
                  <c:v>1.9379561959459464</c:v>
                </c:pt>
                <c:pt idx="3484">
                  <c:v>1.9411317702702704</c:v>
                </c:pt>
                <c:pt idx="3485">
                  <c:v>1.9434825202702701</c:v>
                </c:pt>
                <c:pt idx="3486">
                  <c:v>1.9454930337837839</c:v>
                </c:pt>
                <c:pt idx="3487">
                  <c:v>1.9473385810810808</c:v>
                </c:pt>
                <c:pt idx="3488">
                  <c:v>1.9476685135135134</c:v>
                </c:pt>
                <c:pt idx="3489">
                  <c:v>1.9476685135135134</c:v>
                </c:pt>
                <c:pt idx="3490">
                  <c:v>1.9505141554054053</c:v>
                </c:pt>
                <c:pt idx="3491">
                  <c:v>1.9533597972972976</c:v>
                </c:pt>
                <c:pt idx="3492">
                  <c:v>1.9560404729729732</c:v>
                </c:pt>
                <c:pt idx="3493">
                  <c:v>1.9577210472972975</c:v>
                </c:pt>
                <c:pt idx="3494">
                  <c:v>1.9595665878378377</c:v>
                </c:pt>
                <c:pt idx="3495">
                  <c:v>1.9627524662162159</c:v>
                </c:pt>
                <c:pt idx="3496">
                  <c:v>1.965773378378378</c:v>
                </c:pt>
                <c:pt idx="3497">
                  <c:v>1.9696294324324319</c:v>
                </c:pt>
                <c:pt idx="3498">
                  <c:v>1.9736504459459459</c:v>
                </c:pt>
                <c:pt idx="3499">
                  <c:v>1.9783416351351351</c:v>
                </c:pt>
                <c:pt idx="3500">
                  <c:v>1.9833627499999997</c:v>
                </c:pt>
                <c:pt idx="3501">
                  <c:v>1.9883941756756756</c:v>
                </c:pt>
                <c:pt idx="3502">
                  <c:v>1.9934256013513512</c:v>
                </c:pt>
                <c:pt idx="3503">
                  <c:v>1.9984570270270265</c:v>
                </c:pt>
                <c:pt idx="3504">
                  <c:v>2.0053340000000004</c:v>
                </c:pt>
                <c:pt idx="3505">
                  <c:v>2.0118707297297296</c:v>
                </c:pt>
                <c:pt idx="3506">
                  <c:v>2.0172320810810809</c:v>
                </c:pt>
                <c:pt idx="3507">
                  <c:v>2.0220985405405405</c:v>
                </c:pt>
                <c:pt idx="3508">
                  <c:v>2.0266247567567568</c:v>
                </c:pt>
                <c:pt idx="3509">
                  <c:v>2.031986114864865</c:v>
                </c:pt>
                <c:pt idx="3510">
                  <c:v>2.037182506756757</c:v>
                </c:pt>
                <c:pt idx="3511">
                  <c:v>2.0427088310810815</c:v>
                </c:pt>
                <c:pt idx="3512">
                  <c:v>2.0482351554054059</c:v>
                </c:pt>
                <c:pt idx="3513">
                  <c:v>2.0542769932432434</c:v>
                </c:pt>
                <c:pt idx="3514">
                  <c:v>2.0601435540540547</c:v>
                </c:pt>
                <c:pt idx="3515">
                  <c:v>2.0655152229729734</c:v>
                </c:pt>
                <c:pt idx="3516">
                  <c:v>2.0712168243243245</c:v>
                </c:pt>
                <c:pt idx="3517">
                  <c:v>2.0760729797297293</c:v>
                </c:pt>
                <c:pt idx="3518">
                  <c:v>2.0807641621621618</c:v>
                </c:pt>
                <c:pt idx="3519">
                  <c:v>2.0857955878378376</c:v>
                </c:pt>
                <c:pt idx="3520">
                  <c:v>2.0894763581081079</c:v>
                </c:pt>
                <c:pt idx="3521">
                  <c:v>2.0936726486486483</c:v>
                </c:pt>
                <c:pt idx="3522">
                  <c:v>2.0983638378378373</c:v>
                </c:pt>
                <c:pt idx="3523">
                  <c:v>2.103725189189189</c:v>
                </c:pt>
                <c:pt idx="3524">
                  <c:v>2.1092515067567565</c:v>
                </c:pt>
                <c:pt idx="3525">
                  <c:v>2.11562327027027</c:v>
                </c:pt>
                <c:pt idx="3526">
                  <c:v>2.1223249662162158</c:v>
                </c:pt>
                <c:pt idx="3527">
                  <c:v>2.1260057432432427</c:v>
                </c:pt>
                <c:pt idx="3528">
                  <c:v>2.1298514932432431</c:v>
                </c:pt>
                <c:pt idx="3529">
                  <c:v>2.1328621081081076</c:v>
                </c:pt>
                <c:pt idx="3530">
                  <c:v>2.1362026486486476</c:v>
                </c:pt>
                <c:pt idx="3531">
                  <c:v>2.1395431891891876</c:v>
                </c:pt>
                <c:pt idx="3532">
                  <c:v>2.1427290743243232</c:v>
                </c:pt>
                <c:pt idx="3533">
                  <c:v>2.1469150675675666</c:v>
                </c:pt>
                <c:pt idx="3534">
                  <c:v>2.1505958513513503</c:v>
                </c:pt>
                <c:pt idx="3535">
                  <c:v>2.1539467094594587</c:v>
                </c:pt>
                <c:pt idx="3536">
                  <c:v>2.15780277027027</c:v>
                </c:pt>
                <c:pt idx="3537">
                  <c:v>2.1619990743243243</c:v>
                </c:pt>
                <c:pt idx="3538">
                  <c:v>2.1655148986486483</c:v>
                </c:pt>
                <c:pt idx="3539">
                  <c:v>2.1688657567567566</c:v>
                </c:pt>
                <c:pt idx="3540">
                  <c:v>2.1720516486486487</c:v>
                </c:pt>
                <c:pt idx="3541">
                  <c:v>2.1733919932432428</c:v>
                </c:pt>
                <c:pt idx="3542">
                  <c:v>2.1750725810810807</c:v>
                </c:pt>
                <c:pt idx="3543">
                  <c:v>2.1779182364864864</c:v>
                </c:pt>
                <c:pt idx="3544">
                  <c:v>2.1811041283783781</c:v>
                </c:pt>
                <c:pt idx="3545">
                  <c:v>2.1839497837837838</c:v>
                </c:pt>
                <c:pt idx="3546">
                  <c:v>2.1863005405405405</c:v>
                </c:pt>
                <c:pt idx="3547">
                  <c:v>2.1886512972972967</c:v>
                </c:pt>
                <c:pt idx="3548">
                  <c:v>2.1904968445945947</c:v>
                </c:pt>
                <c:pt idx="3549">
                  <c:v>2.1920124662162164</c:v>
                </c:pt>
                <c:pt idx="3550">
                  <c:v>2.192507364864865</c:v>
                </c:pt>
                <c:pt idx="3551">
                  <c:v>2.1928372972972978</c:v>
                </c:pt>
                <c:pt idx="3552">
                  <c:v>2.1935074729729731</c:v>
                </c:pt>
                <c:pt idx="3553">
                  <c:v>2.1933425067567569</c:v>
                </c:pt>
                <c:pt idx="3554">
                  <c:v>2.1940229864864871</c:v>
                </c:pt>
                <c:pt idx="3555">
                  <c:v>2.194352918918919</c:v>
                </c:pt>
                <c:pt idx="3556">
                  <c:v>2.1946828513513519</c:v>
                </c:pt>
                <c:pt idx="3557">
                  <c:v>2.1963634324324328</c:v>
                </c:pt>
                <c:pt idx="3558">
                  <c:v>2.1978687432432436</c:v>
                </c:pt>
                <c:pt idx="3559">
                  <c:v>2.1990441148648658</c:v>
                </c:pt>
                <c:pt idx="3560">
                  <c:v>2.1998792567567578</c:v>
                </c:pt>
                <c:pt idx="3561">
                  <c:v>2.2005494324324331</c:v>
                </c:pt>
                <c:pt idx="3562">
                  <c:v>2.2007144054054057</c:v>
                </c:pt>
                <c:pt idx="3563">
                  <c:v>2.200549445945946</c:v>
                </c:pt>
                <c:pt idx="3564">
                  <c:v>2.2027352364864869</c:v>
                </c:pt>
                <c:pt idx="3565">
                  <c:v>2.2047560540540543</c:v>
                </c:pt>
                <c:pt idx="3566">
                  <c:v>2.2081172162162161</c:v>
                </c:pt>
                <c:pt idx="3567">
                  <c:v>2.211478378378378</c:v>
                </c:pt>
                <c:pt idx="3568">
                  <c:v>2.2143343378378377</c:v>
                </c:pt>
                <c:pt idx="3569">
                  <c:v>2.2170150270270268</c:v>
                </c:pt>
                <c:pt idx="3570">
                  <c:v>2.2186956081081077</c:v>
                </c:pt>
                <c:pt idx="3571">
                  <c:v>2.2212113175675667</c:v>
                </c:pt>
                <c:pt idx="3572">
                  <c:v>2.2237270270270262</c:v>
                </c:pt>
                <c:pt idx="3573">
                  <c:v>2.2260674594594589</c:v>
                </c:pt>
                <c:pt idx="3574">
                  <c:v>2.2275727567567558</c:v>
                </c:pt>
                <c:pt idx="3575">
                  <c:v>2.2297482229729724</c:v>
                </c:pt>
                <c:pt idx="3576">
                  <c:v>2.2315937635135135</c:v>
                </c:pt>
                <c:pt idx="3577">
                  <c:v>2.2337692297297296</c:v>
                </c:pt>
                <c:pt idx="3578">
                  <c:v>2.2377902432432437</c:v>
                </c:pt>
                <c:pt idx="3579">
                  <c:v>2.2416462905405412</c:v>
                </c:pt>
                <c:pt idx="3580">
                  <c:v>2.243997033783784</c:v>
                </c:pt>
                <c:pt idx="3581">
                  <c:v>2.2465024324324325</c:v>
                </c:pt>
                <c:pt idx="3582">
                  <c:v>2.2491831081081082</c:v>
                </c:pt>
                <c:pt idx="3583">
                  <c:v>2.25202875</c:v>
                </c:pt>
                <c:pt idx="3584">
                  <c:v>2.2550393513513516</c:v>
                </c:pt>
                <c:pt idx="3585">
                  <c:v>2.2580602702702706</c:v>
                </c:pt>
                <c:pt idx="3586">
                  <c:v>2.2612358378378374</c:v>
                </c:pt>
                <c:pt idx="3587">
                  <c:v>2.2647619594594595</c:v>
                </c:pt>
                <c:pt idx="3588">
                  <c:v>2.2682880810810815</c:v>
                </c:pt>
                <c:pt idx="3589">
                  <c:v>2.27079347972973</c:v>
                </c:pt>
                <c:pt idx="3590">
                  <c:v>2.2736391216216219</c:v>
                </c:pt>
                <c:pt idx="3591">
                  <c:v>2.2769899729729732</c:v>
                </c:pt>
                <c:pt idx="3592">
                  <c:v>2.2795056959459461</c:v>
                </c:pt>
                <c:pt idx="3593">
                  <c:v>2.2816811756756756</c:v>
                </c:pt>
                <c:pt idx="3594">
                  <c:v>2.2830215202702702</c:v>
                </c:pt>
                <c:pt idx="3595">
                  <c:v>2.2841968918918911</c:v>
                </c:pt>
                <c:pt idx="3596">
                  <c:v>2.2846917972972971</c:v>
                </c:pt>
                <c:pt idx="3597">
                  <c:v>2.2850217297297299</c:v>
                </c:pt>
                <c:pt idx="3598">
                  <c:v>2.2853516621621619</c:v>
                </c:pt>
                <c:pt idx="3599">
                  <c:v>2.285011418918919</c:v>
                </c:pt>
                <c:pt idx="3600">
                  <c:v>2.2848464459459459</c:v>
                </c:pt>
                <c:pt idx="3601">
                  <c:v>2.2831658648648645</c:v>
                </c:pt>
                <c:pt idx="3602">
                  <c:v>2.2816502499999998</c:v>
                </c:pt>
                <c:pt idx="3603">
                  <c:v>2.2789592635135132</c:v>
                </c:pt>
                <c:pt idx="3604">
                  <c:v>2.2762682770270271</c:v>
                </c:pt>
                <c:pt idx="3605">
                  <c:v>2.2742577635135133</c:v>
                </c:pt>
                <c:pt idx="3606">
                  <c:v>2.2732473513513511</c:v>
                </c:pt>
                <c:pt idx="3607">
                  <c:v>2.2717317364864855</c:v>
                </c:pt>
                <c:pt idx="3608">
                  <c:v>2.2705563648648646</c:v>
                </c:pt>
                <c:pt idx="3609">
                  <c:v>2.2693809932432432</c:v>
                </c:pt>
                <c:pt idx="3610">
                  <c:v>2.2672055270270266</c:v>
                </c:pt>
                <c:pt idx="3611">
                  <c:v>2.2653599932432429</c:v>
                </c:pt>
                <c:pt idx="3612">
                  <c:v>2.2635247635135132</c:v>
                </c:pt>
                <c:pt idx="3613">
                  <c:v>2.2623493918918918</c:v>
                </c:pt>
                <c:pt idx="3614">
                  <c:v>2.2606791283783778</c:v>
                </c:pt>
                <c:pt idx="3615">
                  <c:v>2.2579984527027026</c:v>
                </c:pt>
                <c:pt idx="3616">
                  <c:v>2.254977540540541</c:v>
                </c:pt>
                <c:pt idx="3617">
                  <c:v>2.2532969662162161</c:v>
                </c:pt>
                <c:pt idx="3618">
                  <c:v>2.2519566283783785</c:v>
                </c:pt>
                <c:pt idx="3619">
                  <c:v>2.250616283783784</c:v>
                </c:pt>
                <c:pt idx="3620">
                  <c:v>2.2492759391891899</c:v>
                </c:pt>
                <c:pt idx="3621">
                  <c:v>2.2476056756756764</c:v>
                </c:pt>
                <c:pt idx="3622">
                  <c:v>2.2454198918918928</c:v>
                </c:pt>
                <c:pt idx="3623">
                  <c:v>2.2393883581081089</c:v>
                </c:pt>
                <c:pt idx="3624">
                  <c:v>2.2335217905405416</c:v>
                </c:pt>
                <c:pt idx="3625">
                  <c:v>2.2284903581081092</c:v>
                </c:pt>
                <c:pt idx="3626">
                  <c:v>2.2243043716216224</c:v>
                </c:pt>
                <c:pt idx="3627">
                  <c:v>2.2206132837837842</c:v>
                </c:pt>
                <c:pt idx="3628">
                  <c:v>2.2164169864864864</c:v>
                </c:pt>
                <c:pt idx="3629">
                  <c:v>2.2129011621621619</c:v>
                </c:pt>
                <c:pt idx="3630">
                  <c:v>2.2122413040540536</c:v>
                </c:pt>
                <c:pt idx="3631">
                  <c:v>2.2129114797297298</c:v>
                </c:pt>
                <c:pt idx="3632">
                  <c:v>2.213911581081081</c:v>
                </c:pt>
                <c:pt idx="3633">
                  <c:v>2.2154271959459457</c:v>
                </c:pt>
                <c:pt idx="3634">
                  <c:v>2.216107675675675</c:v>
                </c:pt>
                <c:pt idx="3635">
                  <c:v>2.2154374999999993</c:v>
                </c:pt>
                <c:pt idx="3636">
                  <c:v>2.2156127702702699</c:v>
                </c:pt>
                <c:pt idx="3637">
                  <c:v>2.2164479121621619</c:v>
                </c:pt>
                <c:pt idx="3638">
                  <c:v>2.2162829459459452</c:v>
                </c:pt>
                <c:pt idx="3639">
                  <c:v>2.2198090675675672</c:v>
                </c:pt>
                <c:pt idx="3640">
                  <c:v>2.2236651148648647</c:v>
                </c:pt>
                <c:pt idx="3641">
                  <c:v>2.2266860270270263</c:v>
                </c:pt>
                <c:pt idx="3642">
                  <c:v>2.2300368716216212</c:v>
                </c:pt>
                <c:pt idx="3643">
                  <c:v>2.2320473783783781</c:v>
                </c:pt>
                <c:pt idx="3644">
                  <c:v>2.2342331554054056</c:v>
                </c:pt>
                <c:pt idx="3645">
                  <c:v>2.235408527027027</c:v>
                </c:pt>
                <c:pt idx="3646">
                  <c:v>2.2344084256756753</c:v>
                </c:pt>
                <c:pt idx="3647">
                  <c:v>2.2337382500000005</c:v>
                </c:pt>
                <c:pt idx="3648">
                  <c:v>2.2327278378378379</c:v>
                </c:pt>
                <c:pt idx="3649">
                  <c:v>2.2317174256756758</c:v>
                </c:pt>
                <c:pt idx="3650">
                  <c:v>2.2303770810810808</c:v>
                </c:pt>
                <c:pt idx="3651">
                  <c:v>2.2308719797297289</c:v>
                </c:pt>
                <c:pt idx="3652">
                  <c:v>2.2315421486486482</c:v>
                </c:pt>
                <c:pt idx="3653">
                  <c:v>2.2325525540540538</c:v>
                </c:pt>
                <c:pt idx="3654">
                  <c:v>2.233892885135135</c:v>
                </c:pt>
                <c:pt idx="3655">
                  <c:v>2.2345630540540538</c:v>
                </c:pt>
                <c:pt idx="3656">
                  <c:v>2.2359033986486483</c:v>
                </c:pt>
                <c:pt idx="3657">
                  <c:v>2.2375736689189183</c:v>
                </c:pt>
                <c:pt idx="3658">
                  <c:v>2.2389140067567568</c:v>
                </c:pt>
                <c:pt idx="3659">
                  <c:v>2.241594682432432</c:v>
                </c:pt>
                <c:pt idx="3660">
                  <c:v>2.2488015945945947</c:v>
                </c:pt>
                <c:pt idx="3661">
                  <c:v>2.2558332229729721</c:v>
                </c:pt>
                <c:pt idx="3662">
                  <c:v>2.2618647567567556</c:v>
                </c:pt>
                <c:pt idx="3663">
                  <c:v>2.2677313243243238</c:v>
                </c:pt>
                <c:pt idx="3664">
                  <c:v>2.2742680608108103</c:v>
                </c:pt>
                <c:pt idx="3665">
                  <c:v>2.2808047972972969</c:v>
                </c:pt>
                <c:pt idx="3666">
                  <c:v>2.2885066013513513</c:v>
                </c:pt>
                <c:pt idx="3667">
                  <c:v>2.2933627500000004</c:v>
                </c:pt>
                <c:pt idx="3668">
                  <c:v>2.2975487297297303</c:v>
                </c:pt>
                <c:pt idx="3669">
                  <c:v>2.2998994797297301</c:v>
                </c:pt>
                <c:pt idx="3670">
                  <c:v>2.3027451148648654</c:v>
                </c:pt>
                <c:pt idx="3671">
                  <c:v>2.3072610202702704</c:v>
                </c:pt>
                <c:pt idx="3672">
                  <c:v>2.312622378378379</c:v>
                </c:pt>
                <c:pt idx="3673">
                  <c:v>2.3179837432432442</c:v>
                </c:pt>
                <c:pt idx="3674">
                  <c:v>2.3231801351351362</c:v>
                </c:pt>
                <c:pt idx="3675">
                  <c:v>2.3283662162162164</c:v>
                </c:pt>
                <c:pt idx="3676">
                  <c:v>2.3298715202702702</c:v>
                </c:pt>
                <c:pt idx="3677">
                  <c:v>2.3315521013513512</c:v>
                </c:pt>
                <c:pt idx="3678">
                  <c:v>2.3343977499999999</c:v>
                </c:pt>
                <c:pt idx="3679">
                  <c:v>2.3369031554054049</c:v>
                </c:pt>
                <c:pt idx="3680">
                  <c:v>2.3390786283783784</c:v>
                </c:pt>
                <c:pt idx="3681">
                  <c:v>2.3417593108108101</c:v>
                </c:pt>
                <c:pt idx="3682">
                  <c:v>2.3434295810810806</c:v>
                </c:pt>
                <c:pt idx="3683">
                  <c:v>2.3477805270270267</c:v>
                </c:pt>
                <c:pt idx="3684">
                  <c:v>2.3518015472972968</c:v>
                </c:pt>
                <c:pt idx="3685">
                  <c:v>2.3578433851351348</c:v>
                </c:pt>
                <c:pt idx="3686">
                  <c:v>2.363204743243243</c:v>
                </c:pt>
                <c:pt idx="3687">
                  <c:v>2.3680608986486491</c:v>
                </c:pt>
                <c:pt idx="3688">
                  <c:v>2.3714117432432431</c:v>
                </c:pt>
                <c:pt idx="3689">
                  <c:v>2.3737521824324328</c:v>
                </c:pt>
                <c:pt idx="3690">
                  <c:v>2.3762575878378378</c:v>
                </c:pt>
                <c:pt idx="3691">
                  <c:v>2.378608337837838</c:v>
                </c:pt>
                <c:pt idx="3692">
                  <c:v>2.3807941216216215</c:v>
                </c:pt>
                <c:pt idx="3693">
                  <c:v>2.3824643918918915</c:v>
                </c:pt>
                <c:pt idx="3694">
                  <c:v>2.3836397702702703</c:v>
                </c:pt>
                <c:pt idx="3695">
                  <c:v>2.3859802094594595</c:v>
                </c:pt>
                <c:pt idx="3696">
                  <c:v>2.3873205540540541</c:v>
                </c:pt>
                <c:pt idx="3697">
                  <c:v>2.3879907229729729</c:v>
                </c:pt>
                <c:pt idx="3698">
                  <c:v>2.3863204527027029</c:v>
                </c:pt>
                <c:pt idx="3699">
                  <c:v>2.3844749054054049</c:v>
                </c:pt>
                <c:pt idx="3700">
                  <c:v>2.3829592905405397</c:v>
                </c:pt>
                <c:pt idx="3701">
                  <c:v>2.3797734054054045</c:v>
                </c:pt>
                <c:pt idx="3702">
                  <c:v>2.3774226554054052</c:v>
                </c:pt>
                <c:pt idx="3703">
                  <c:v>2.37423677027027</c:v>
                </c:pt>
                <c:pt idx="3704">
                  <c:v>2.3720509864864865</c:v>
                </c:pt>
                <c:pt idx="3705">
                  <c:v>2.3700404729729727</c:v>
                </c:pt>
                <c:pt idx="3706">
                  <c:v>2.3687001283783782</c:v>
                </c:pt>
                <c:pt idx="3707">
                  <c:v>2.3680299594594585</c:v>
                </c:pt>
                <c:pt idx="3708">
                  <c:v>2.366359689189188</c:v>
                </c:pt>
                <c:pt idx="3709">
                  <c:v>2.3653595878378368</c:v>
                </c:pt>
                <c:pt idx="3710">
                  <c:v>2.3643491756756747</c:v>
                </c:pt>
                <c:pt idx="3711">
                  <c:v>2.3621633918918912</c:v>
                </c:pt>
                <c:pt idx="3712">
                  <c:v>2.3601528851351348</c:v>
                </c:pt>
                <c:pt idx="3713">
                  <c:v>2.3579671013513508</c:v>
                </c:pt>
                <c:pt idx="3714">
                  <c:v>2.35863727027027</c:v>
                </c:pt>
                <c:pt idx="3715">
                  <c:v>2.3591424729729726</c:v>
                </c:pt>
                <c:pt idx="3716">
                  <c:v>2.3593177499999998</c:v>
                </c:pt>
                <c:pt idx="3717">
                  <c:v>2.3589878243243243</c:v>
                </c:pt>
                <c:pt idx="3718">
                  <c:v>2.357812445945946</c:v>
                </c:pt>
                <c:pt idx="3719">
                  <c:v>2.3579877229729731</c:v>
                </c:pt>
                <c:pt idx="3720">
                  <c:v>2.3573175540540543</c:v>
                </c:pt>
                <c:pt idx="3721">
                  <c:v>2.3569773108108114</c:v>
                </c:pt>
                <c:pt idx="3722">
                  <c:v>2.3551317635135138</c:v>
                </c:pt>
                <c:pt idx="3723">
                  <c:v>2.3529562905405412</c:v>
                </c:pt>
                <c:pt idx="3724">
                  <c:v>2.3519458783783791</c:v>
                </c:pt>
                <c:pt idx="3725">
                  <c:v>2.3507705000000003</c:v>
                </c:pt>
                <c:pt idx="3726">
                  <c:v>2.3501003310810811</c:v>
                </c:pt>
                <c:pt idx="3727">
                  <c:v>2.3487599864864861</c:v>
                </c:pt>
                <c:pt idx="3728">
                  <c:v>2.3475846148648647</c:v>
                </c:pt>
                <c:pt idx="3729">
                  <c:v>2.3432233648648646</c:v>
                </c:pt>
                <c:pt idx="3730">
                  <c:v>2.3386971418918918</c:v>
                </c:pt>
                <c:pt idx="3731">
                  <c:v>2.3348410878378378</c:v>
                </c:pt>
                <c:pt idx="3732">
                  <c:v>2.3298096621621625</c:v>
                </c:pt>
                <c:pt idx="3733">
                  <c:v>2.3266237770270273</c:v>
                </c:pt>
                <c:pt idx="3734">
                  <c:v>2.3239430945945947</c:v>
                </c:pt>
                <c:pt idx="3735">
                  <c:v>2.3229326959459455</c:v>
                </c:pt>
                <c:pt idx="3736">
                  <c:v>2.3210871554054053</c:v>
                </c:pt>
                <c:pt idx="3737">
                  <c:v>2.3192519256756761</c:v>
                </c:pt>
                <c:pt idx="3738">
                  <c:v>2.3187570337837844</c:v>
                </c:pt>
                <c:pt idx="3739">
                  <c:v>2.3172517297297301</c:v>
                </c:pt>
                <c:pt idx="3740">
                  <c:v>2.3150762567567575</c:v>
                </c:pt>
                <c:pt idx="3741">
                  <c:v>2.3123955810810815</c:v>
                </c:pt>
                <c:pt idx="3742">
                  <c:v>2.3098798716216216</c:v>
                </c:pt>
                <c:pt idx="3743">
                  <c:v>2.3107150067567566</c:v>
                </c:pt>
                <c:pt idx="3744">
                  <c:v>2.3108799729729728</c:v>
                </c:pt>
                <c:pt idx="3745">
                  <c:v>2.3150659594594591</c:v>
                </c:pt>
                <c:pt idx="3746">
                  <c:v>2.3192519459459451</c:v>
                </c:pt>
                <c:pt idx="3747">
                  <c:v>2.3229430405405402</c:v>
                </c:pt>
                <c:pt idx="3748">
                  <c:v>2.3276445405405406</c:v>
                </c:pt>
                <c:pt idx="3749">
                  <c:v>2.3320057972972976</c:v>
                </c:pt>
                <c:pt idx="3750">
                  <c:v>2.3370372297297295</c:v>
                </c:pt>
                <c:pt idx="3751">
                  <c:v>2.3393776689189187</c:v>
                </c:pt>
                <c:pt idx="3752">
                  <c:v>2.3427285135135136</c:v>
                </c:pt>
                <c:pt idx="3753">
                  <c:v>2.3460793918918919</c:v>
                </c:pt>
                <c:pt idx="3754">
                  <c:v>2.3499354391891889</c:v>
                </c:pt>
                <c:pt idx="3755">
                  <c:v>2.3551318648648651</c:v>
                </c:pt>
                <c:pt idx="3756">
                  <c:v>2.3593178783783784</c:v>
                </c:pt>
                <c:pt idx="3757">
                  <c:v>2.3636791351351354</c:v>
                </c:pt>
                <c:pt idx="3758">
                  <c:v>2.3678754256756753</c:v>
                </c:pt>
                <c:pt idx="3759">
                  <c:v>2.3698859324324322</c:v>
                </c:pt>
                <c:pt idx="3760">
                  <c:v>2.372401648648649</c:v>
                </c:pt>
                <c:pt idx="3761">
                  <c:v>2.3735770270270269</c:v>
                </c:pt>
                <c:pt idx="3762">
                  <c:v>2.3749276756756754</c:v>
                </c:pt>
                <c:pt idx="3763">
                  <c:v>2.3761030472972973</c:v>
                </c:pt>
                <c:pt idx="3764">
                  <c:v>2.3777836283783782</c:v>
                </c:pt>
                <c:pt idx="3765">
                  <c:v>2.3794538986486486</c:v>
                </c:pt>
                <c:pt idx="3766">
                  <c:v>2.3834749121621628</c:v>
                </c:pt>
                <c:pt idx="3767">
                  <c:v>2.3881764054054058</c:v>
                </c:pt>
                <c:pt idx="3768">
                  <c:v>2.3920324594594597</c:v>
                </c:pt>
                <c:pt idx="3769">
                  <c:v>2.3965586824324334</c:v>
                </c:pt>
                <c:pt idx="3770">
                  <c:v>2.3994146351351353</c:v>
                </c:pt>
                <c:pt idx="3771">
                  <c:v>2.4014251486486486</c:v>
                </c:pt>
                <c:pt idx="3772">
                  <c:v>2.4044460608108111</c:v>
                </c:pt>
                <c:pt idx="3773">
                  <c:v>2.4086423513513511</c:v>
                </c:pt>
                <c:pt idx="3774">
                  <c:v>2.4131685675675674</c:v>
                </c:pt>
                <c:pt idx="3775">
                  <c:v>2.4168493445945942</c:v>
                </c:pt>
                <c:pt idx="3776">
                  <c:v>2.420870364864864</c:v>
                </c:pt>
                <c:pt idx="3777">
                  <c:v>2.4259017905405402</c:v>
                </c:pt>
                <c:pt idx="3778">
                  <c:v>2.4300980810810802</c:v>
                </c:pt>
                <c:pt idx="3779">
                  <c:v>2.4349645405405398</c:v>
                </c:pt>
                <c:pt idx="3780">
                  <c:v>2.4371400202702693</c:v>
                </c:pt>
                <c:pt idx="3781">
                  <c:v>2.4393258040540529</c:v>
                </c:pt>
                <c:pt idx="3782">
                  <c:v>2.4379854662162153</c:v>
                </c:pt>
                <c:pt idx="3783">
                  <c:v>2.4363151959459453</c:v>
                </c:pt>
                <c:pt idx="3784">
                  <c:v>2.4351398175675669</c:v>
                </c:pt>
                <c:pt idx="3785">
                  <c:v>2.4337994797297298</c:v>
                </c:pt>
                <c:pt idx="3786">
                  <c:v>2.4327993851351351</c:v>
                </c:pt>
                <c:pt idx="3787">
                  <c:v>2.4309538378378379</c:v>
                </c:pt>
                <c:pt idx="3788">
                  <c:v>2.4296135000000003</c:v>
                </c:pt>
                <c:pt idx="3789">
                  <c:v>2.4270977905405409</c:v>
                </c:pt>
                <c:pt idx="3790">
                  <c:v>2.4235819459459464</c:v>
                </c:pt>
                <c:pt idx="3791">
                  <c:v>2.4190557229729737</c:v>
                </c:pt>
                <c:pt idx="3792">
                  <c:v>2.4141892297297303</c:v>
                </c:pt>
                <c:pt idx="3793">
                  <c:v>2.4103331418918925</c:v>
                </c:pt>
                <c:pt idx="3794">
                  <c:v>2.4069822972972976</c:v>
                </c:pt>
                <c:pt idx="3795">
                  <c:v>2.4027860067567572</c:v>
                </c:pt>
                <c:pt idx="3796">
                  <c:v>2.4004352567567571</c:v>
                </c:pt>
                <c:pt idx="3797">
                  <c:v>2.3982494662162162</c:v>
                </c:pt>
                <c:pt idx="3798">
                  <c:v>2.3990949121621621</c:v>
                </c:pt>
                <c:pt idx="3799">
                  <c:v>2.3994248445945945</c:v>
                </c:pt>
                <c:pt idx="3800">
                  <c:v>2.3995898108108107</c:v>
                </c:pt>
                <c:pt idx="3801">
                  <c:v>2.3990846081081085</c:v>
                </c:pt>
                <c:pt idx="3802">
                  <c:v>2.3987546756756761</c:v>
                </c:pt>
                <c:pt idx="3803">
                  <c:v>2.3990949121621621</c:v>
                </c:pt>
                <c:pt idx="3804">
                  <c:v>2.398589709459459</c:v>
                </c:pt>
                <c:pt idx="3805">
                  <c:v>2.3992598783783778</c:v>
                </c:pt>
                <c:pt idx="3806">
                  <c:v>2.4001053243243242</c:v>
                </c:pt>
                <c:pt idx="3807">
                  <c:v>2.4031159324324327</c:v>
                </c:pt>
                <c:pt idx="3808">
                  <c:v>2.4064667837837841</c:v>
                </c:pt>
                <c:pt idx="3809">
                  <c:v>2.4088072229729729</c:v>
                </c:pt>
                <c:pt idx="3810">
                  <c:v>2.4116528716216217</c:v>
                </c:pt>
                <c:pt idx="3811">
                  <c:v>2.413663385135135</c:v>
                </c:pt>
                <c:pt idx="3812">
                  <c:v>2.4163440608108102</c:v>
                </c:pt>
                <c:pt idx="3813">
                  <c:v>2.4188597770270266</c:v>
                </c:pt>
                <c:pt idx="3814">
                  <c:v>2.4186948108108104</c:v>
                </c:pt>
                <c:pt idx="3815">
                  <c:v>2.4190247432432428</c:v>
                </c:pt>
                <c:pt idx="3816">
                  <c:v>2.4185195405405402</c:v>
                </c:pt>
                <c:pt idx="3817">
                  <c:v>2.4186948108108104</c:v>
                </c:pt>
                <c:pt idx="3818">
                  <c:v>2.4188597770270266</c:v>
                </c:pt>
                <c:pt idx="3819">
                  <c:v>2.418859777027027</c:v>
                </c:pt>
                <c:pt idx="3820">
                  <c:v>2.4191897094594594</c:v>
                </c:pt>
                <c:pt idx="3821">
                  <c:v>2.4186845067567568</c:v>
                </c:pt>
                <c:pt idx="3822">
                  <c:v>2.4175091283783781</c:v>
                </c:pt>
                <c:pt idx="3823">
                  <c:v>2.4158285472972967</c:v>
                </c:pt>
                <c:pt idx="3824">
                  <c:v>2.4139933108108109</c:v>
                </c:pt>
                <c:pt idx="3825">
                  <c:v>2.4114879054054055</c:v>
                </c:pt>
                <c:pt idx="3826">
                  <c:v>2.4083123310810817</c:v>
                </c:pt>
                <c:pt idx="3827">
                  <c:v>2.4061265472972977</c:v>
                </c:pt>
                <c:pt idx="3828">
                  <c:v>2.4054563783783793</c:v>
                </c:pt>
                <c:pt idx="3829">
                  <c:v>2.4049614864864872</c:v>
                </c:pt>
                <c:pt idx="3830">
                  <c:v>2.4039613918918921</c:v>
                </c:pt>
                <c:pt idx="3831">
                  <c:v>2.4027860135135133</c:v>
                </c:pt>
                <c:pt idx="3832">
                  <c:v>2.4022911216216216</c:v>
                </c:pt>
                <c:pt idx="3833">
                  <c:v>2.4021261554054059</c:v>
                </c:pt>
                <c:pt idx="3834">
                  <c:v>2.4023014324324325</c:v>
                </c:pt>
                <c:pt idx="3835">
                  <c:v>2.400455885135135</c:v>
                </c:pt>
                <c:pt idx="3836">
                  <c:v>2.3991155472972969</c:v>
                </c:pt>
                <c:pt idx="3837">
                  <c:v>2.3977752094594584</c:v>
                </c:pt>
                <c:pt idx="3838">
                  <c:v>2.3977752094594593</c:v>
                </c:pt>
                <c:pt idx="3839">
                  <c:v>2.3974349729729729</c:v>
                </c:pt>
                <c:pt idx="3840">
                  <c:v>2.3975999391891887</c:v>
                </c:pt>
                <c:pt idx="3841">
                  <c:v>2.3984350743243241</c:v>
                </c:pt>
                <c:pt idx="3842">
                  <c:v>2.3987753175675679</c:v>
                </c:pt>
                <c:pt idx="3843">
                  <c:v>2.3989402770270276</c:v>
                </c:pt>
                <c:pt idx="3844">
                  <c:v>2.3971050472972975</c:v>
                </c:pt>
                <c:pt idx="3845">
                  <c:v>2.3949295675675679</c:v>
                </c:pt>
                <c:pt idx="3846">
                  <c:v>2.3942593986486491</c:v>
                </c:pt>
                <c:pt idx="3847">
                  <c:v>2.3930840202702708</c:v>
                </c:pt>
                <c:pt idx="3848">
                  <c:v>2.3920736081081087</c:v>
                </c:pt>
                <c:pt idx="3849">
                  <c:v>2.389898135135136</c:v>
                </c:pt>
                <c:pt idx="3850">
                  <c:v>2.3872174527027035</c:v>
                </c:pt>
                <c:pt idx="3851">
                  <c:v>2.3870421824324333</c:v>
                </c:pt>
                <c:pt idx="3852">
                  <c:v>2.3863720067567571</c:v>
                </c:pt>
                <c:pt idx="3853">
                  <c:v>2.3855368716216221</c:v>
                </c:pt>
                <c:pt idx="3854">
                  <c:v>2.3838562905405412</c:v>
                </c:pt>
                <c:pt idx="3855">
                  <c:v>2.382010743243244</c:v>
                </c:pt>
                <c:pt idx="3856">
                  <c:v>2.3810106418918924</c:v>
                </c:pt>
                <c:pt idx="3857">
                  <c:v>2.3793403716216219</c:v>
                </c:pt>
                <c:pt idx="3858">
                  <c:v>2.3783402702702707</c:v>
                </c:pt>
                <c:pt idx="3859">
                  <c:v>2.3776701013513515</c:v>
                </c:pt>
                <c:pt idx="3860">
                  <c:v>2.3776701013513515</c:v>
                </c:pt>
                <c:pt idx="3861">
                  <c:v>2.3776701013513515</c:v>
                </c:pt>
                <c:pt idx="3862">
                  <c:v>2.3761544864864859</c:v>
                </c:pt>
                <c:pt idx="3863">
                  <c:v>2.3756492770270268</c:v>
                </c:pt>
                <c:pt idx="3864">
                  <c:v>2.3759895202702701</c:v>
                </c:pt>
                <c:pt idx="3865">
                  <c:v>2.3768246554054047</c:v>
                </c:pt>
                <c:pt idx="3866">
                  <c:v>2.3771545810810806</c:v>
                </c:pt>
                <c:pt idx="3867">
                  <c:v>2.3771545810810806</c:v>
                </c:pt>
                <c:pt idx="3868">
                  <c:v>2.3769896216216204</c:v>
                </c:pt>
                <c:pt idx="3869">
                  <c:v>2.3771545810810801</c:v>
                </c:pt>
                <c:pt idx="3870">
                  <c:v>2.3779897162162156</c:v>
                </c:pt>
                <c:pt idx="3871">
                  <c:v>2.378319648648648</c:v>
                </c:pt>
                <c:pt idx="3872">
                  <c:v>2.3773092364864858</c:v>
                </c:pt>
                <c:pt idx="3873">
                  <c:v>2.3761338581081075</c:v>
                </c:pt>
                <c:pt idx="3874">
                  <c:v>2.3747935135135139</c:v>
                </c:pt>
                <c:pt idx="3875">
                  <c:v>2.3732882094594596</c:v>
                </c:pt>
                <c:pt idx="3876">
                  <c:v>2.3714529729729734</c:v>
                </c:pt>
                <c:pt idx="3877">
                  <c:v>2.3699476689189196</c:v>
                </c:pt>
                <c:pt idx="3878">
                  <c:v>2.3686073310810811</c:v>
                </c:pt>
                <c:pt idx="3879">
                  <c:v>2.3662565743243245</c:v>
                </c:pt>
                <c:pt idx="3880">
                  <c:v>2.3637408581081085</c:v>
                </c:pt>
                <c:pt idx="3881">
                  <c:v>2.3610601756756759</c:v>
                </c:pt>
                <c:pt idx="3882">
                  <c:v>2.3595548716216221</c:v>
                </c:pt>
                <c:pt idx="3883">
                  <c:v>2.35687418918919</c:v>
                </c:pt>
                <c:pt idx="3884">
                  <c:v>2.3545337500000003</c:v>
                </c:pt>
                <c:pt idx="3885">
                  <c:v>2.3521933108108115</c:v>
                </c:pt>
                <c:pt idx="3886">
                  <c:v>2.3493476621621623</c:v>
                </c:pt>
                <c:pt idx="3887">
                  <c:v>2.348677493243243</c:v>
                </c:pt>
                <c:pt idx="3888">
                  <c:v>2.3476773918918918</c:v>
                </c:pt>
                <c:pt idx="3889">
                  <c:v>2.3481826013513509</c:v>
                </c:pt>
                <c:pt idx="3890">
                  <c:v>2.3488527702702706</c:v>
                </c:pt>
                <c:pt idx="3891">
                  <c:v>2.3495229459459455</c:v>
                </c:pt>
                <c:pt idx="3892">
                  <c:v>2.3500281554054054</c:v>
                </c:pt>
                <c:pt idx="3893">
                  <c:v>2.348852783783784</c:v>
                </c:pt>
                <c:pt idx="3894">
                  <c:v>2.348852783783784</c:v>
                </c:pt>
                <c:pt idx="3895">
                  <c:v>2.34918270945946</c:v>
                </c:pt>
                <c:pt idx="3896">
                  <c:v>2.3498528783783783</c:v>
                </c:pt>
                <c:pt idx="3897">
                  <c:v>2.3503580810810814</c:v>
                </c:pt>
                <c:pt idx="3898">
                  <c:v>2.3505230472972971</c:v>
                </c:pt>
                <c:pt idx="3899">
                  <c:v>2.3520386621621623</c:v>
                </c:pt>
                <c:pt idx="3900">
                  <c:v>2.3532140405405411</c:v>
                </c:pt>
                <c:pt idx="3901">
                  <c:v>2.3540491756756756</c:v>
                </c:pt>
                <c:pt idx="3902">
                  <c:v>2.3547193445945949</c:v>
                </c:pt>
                <c:pt idx="3903">
                  <c:v>2.3543894189189194</c:v>
                </c:pt>
                <c:pt idx="3904">
                  <c:v>2.3543894189189194</c:v>
                </c:pt>
                <c:pt idx="3905">
                  <c:v>2.353884209459459</c:v>
                </c:pt>
                <c:pt idx="3906">
                  <c:v>2.3533790067567568</c:v>
                </c:pt>
                <c:pt idx="3907">
                  <c:v>2.3515437770270275</c:v>
                </c:pt>
                <c:pt idx="3908">
                  <c:v>2.3503683986486492</c:v>
                </c:pt>
                <c:pt idx="3909">
                  <c:v>2.3503683986486492</c:v>
                </c:pt>
                <c:pt idx="3910">
                  <c:v>2.3495332635135142</c:v>
                </c:pt>
                <c:pt idx="3911">
                  <c:v>2.3485331689189191</c:v>
                </c:pt>
                <c:pt idx="3912">
                  <c:v>2.3466876283783789</c:v>
                </c:pt>
                <c:pt idx="3913">
                  <c:v>2.3453472905405408</c:v>
                </c:pt>
                <c:pt idx="3914">
                  <c:v>2.3431615135135138</c:v>
                </c:pt>
                <c:pt idx="3915">
                  <c:v>2.341151</c:v>
                </c:pt>
                <c:pt idx="3916">
                  <c:v>2.3393054662162163</c:v>
                </c:pt>
                <c:pt idx="3917">
                  <c:v>2.3374599324324321</c:v>
                </c:pt>
                <c:pt idx="3918">
                  <c:v>2.3361195945945941</c:v>
                </c:pt>
                <c:pt idx="3919">
                  <c:v>2.3336038851351346</c:v>
                </c:pt>
                <c:pt idx="3920">
                  <c:v>2.3315933851351347</c:v>
                </c:pt>
                <c:pt idx="3921">
                  <c:v>2.3290776756756757</c:v>
                </c:pt>
                <c:pt idx="3922">
                  <c:v>2.3268918986486482</c:v>
                </c:pt>
                <c:pt idx="3923">
                  <c:v>2.3265516621621622</c:v>
                </c:pt>
                <c:pt idx="3924">
                  <c:v>2.3242112229729726</c:v>
                </c:pt>
                <c:pt idx="3925">
                  <c:v>2.3232008108108104</c:v>
                </c:pt>
                <c:pt idx="3926">
                  <c:v>2.3216955067567562</c:v>
                </c:pt>
                <c:pt idx="3927">
                  <c:v>2.3208500608108107</c:v>
                </c:pt>
                <c:pt idx="3928">
                  <c:v>2.320179885135135</c:v>
                </c:pt>
                <c:pt idx="3929">
                  <c:v>2.3195097162162157</c:v>
                </c:pt>
                <c:pt idx="3930">
                  <c:v>2.31934475</c:v>
                </c:pt>
                <c:pt idx="3931">
                  <c:v>2.318004405405405</c:v>
                </c:pt>
                <c:pt idx="3932">
                  <c:v>2.3173342364864857</c:v>
                </c:pt>
                <c:pt idx="3933">
                  <c:v>2.3159938986486481</c:v>
                </c:pt>
                <c:pt idx="3934">
                  <c:v>2.3144885945945939</c:v>
                </c:pt>
                <c:pt idx="3935">
                  <c:v>2.3139833851351344</c:v>
                </c:pt>
                <c:pt idx="3936">
                  <c:v>2.313313216216216</c:v>
                </c:pt>
                <c:pt idx="3937">
                  <c:v>2.315818621621621</c:v>
                </c:pt>
                <c:pt idx="3938">
                  <c:v>2.3179940945945945</c:v>
                </c:pt>
                <c:pt idx="3939">
                  <c:v>2.320179885135135</c:v>
                </c:pt>
                <c:pt idx="3940">
                  <c:v>2.3233657702702701</c:v>
                </c:pt>
                <c:pt idx="3941">
                  <c:v>2.3253762770270274</c:v>
                </c:pt>
                <c:pt idx="3942">
                  <c:v>2.3277270270270272</c:v>
                </c:pt>
                <c:pt idx="3943">
                  <c:v>2.3299128108108107</c:v>
                </c:pt>
                <c:pt idx="3944">
                  <c:v>2.3322532500000004</c:v>
                </c:pt>
                <c:pt idx="3945">
                  <c:v>2.3340987972972975</c:v>
                </c:pt>
                <c:pt idx="3946">
                  <c:v>2.3366145135135139</c:v>
                </c:pt>
                <c:pt idx="3947">
                  <c:v>2.3398003986486486</c:v>
                </c:pt>
                <c:pt idx="3948">
                  <c:v>2.3426460405405409</c:v>
                </c:pt>
                <c:pt idx="3949">
                  <c:v>2.3458319189189192</c:v>
                </c:pt>
                <c:pt idx="3950">
                  <c:v>2.3485125945945944</c:v>
                </c:pt>
                <c:pt idx="3951">
                  <c:v>2.3511932635135135</c:v>
                </c:pt>
                <c:pt idx="3952">
                  <c:v>2.3537089797297299</c:v>
                </c:pt>
                <c:pt idx="3953">
                  <c:v>2.3538842500000001</c:v>
                </c:pt>
                <c:pt idx="3954">
                  <c:v>2.3540595202702699</c:v>
                </c:pt>
                <c:pt idx="3955">
                  <c:v>2.3535543175675668</c:v>
                </c:pt>
                <c:pt idx="3956">
                  <c:v>2.3538842499999988</c:v>
                </c:pt>
                <c:pt idx="3957">
                  <c:v>2.3538842499999992</c:v>
                </c:pt>
                <c:pt idx="3958">
                  <c:v>2.3542244864864856</c:v>
                </c:pt>
                <c:pt idx="3959">
                  <c:v>2.3542244864864856</c:v>
                </c:pt>
                <c:pt idx="3960">
                  <c:v>2.3540595202702694</c:v>
                </c:pt>
                <c:pt idx="3961">
                  <c:v>2.3540595202702694</c:v>
                </c:pt>
                <c:pt idx="3962">
                  <c:v>2.3525542229729721</c:v>
                </c:pt>
                <c:pt idx="3963">
                  <c:v>2.3507086824324319</c:v>
                </c:pt>
                <c:pt idx="3964">
                  <c:v>2.3485332162162158</c:v>
                </c:pt>
                <c:pt idx="3965">
                  <c:v>2.3470279121621624</c:v>
                </c:pt>
                <c:pt idx="3966">
                  <c:v>2.3460175000000003</c:v>
                </c:pt>
                <c:pt idx="3967">
                  <c:v>2.3451720540540539</c:v>
                </c:pt>
                <c:pt idx="3968">
                  <c:v>2.3446668513513518</c:v>
                </c:pt>
                <c:pt idx="3969">
                  <c:v>2.3429965810810822</c:v>
                </c:pt>
                <c:pt idx="3970">
                  <c:v>2.3445018851351356</c:v>
                </c:pt>
                <c:pt idx="3971">
                  <c:v>2.3465123918918924</c:v>
                </c:pt>
                <c:pt idx="3972">
                  <c:v>2.3481929729729729</c:v>
                </c:pt>
                <c:pt idx="3973">
                  <c:v>2.350368445945946</c:v>
                </c:pt>
                <c:pt idx="3974">
                  <c:v>2.3490281081081079</c:v>
                </c:pt>
                <c:pt idx="3975">
                  <c:v>2.3473578378378379</c:v>
                </c:pt>
                <c:pt idx="3976">
                  <c:v>2.3455122905405399</c:v>
                </c:pt>
                <c:pt idx="3977">
                  <c:v>2.3441719459459454</c:v>
                </c:pt>
                <c:pt idx="3978">
                  <c:v>2.3440069797297287</c:v>
                </c:pt>
                <c:pt idx="3979">
                  <c:v>2.3445018783783773</c:v>
                </c:pt>
                <c:pt idx="3980">
                  <c:v>2.3448318108108097</c:v>
                </c:pt>
                <c:pt idx="3981">
                  <c:v>2.3451720472972966</c:v>
                </c:pt>
                <c:pt idx="3982">
                  <c:v>2.346347418918918</c:v>
                </c:pt>
                <c:pt idx="3983">
                  <c:v>2.3466876621621613</c:v>
                </c:pt>
                <c:pt idx="3984">
                  <c:v>2.3471928716216208</c:v>
                </c:pt>
                <c:pt idx="3985">
                  <c:v>2.3481929729729729</c:v>
                </c:pt>
                <c:pt idx="3986">
                  <c:v>2.3463474256756753</c:v>
                </c:pt>
                <c:pt idx="3987">
                  <c:v>2.344831810810811</c:v>
                </c:pt>
                <c:pt idx="3988">
                  <c:v>2.3436667500000006</c:v>
                </c:pt>
                <c:pt idx="3989">
                  <c:v>2.3423264121621621</c:v>
                </c:pt>
                <c:pt idx="3990">
                  <c:v>2.3443369189189198</c:v>
                </c:pt>
                <c:pt idx="3991">
                  <c:v>2.3466773581081086</c:v>
                </c:pt>
                <c:pt idx="3992">
                  <c:v>2.3496879594594602</c:v>
                </c:pt>
                <c:pt idx="3993">
                  <c:v>2.3527088716216227</c:v>
                </c:pt>
                <c:pt idx="3994">
                  <c:v>2.3563999527027035</c:v>
                </c:pt>
                <c:pt idx="3995">
                  <c:v>2.3602456959459466</c:v>
                </c:pt>
                <c:pt idx="3996">
                  <c:v>2.3646069459459467</c:v>
                </c:pt>
                <c:pt idx="3997">
                  <c:v>2.3684630000000011</c:v>
                </c:pt>
                <c:pt idx="3998">
                  <c:v>2.3721437770270275</c:v>
                </c:pt>
                <c:pt idx="3999">
                  <c:v>2.3785155675675682</c:v>
                </c:pt>
                <c:pt idx="4000">
                  <c:v>2.3850522905405405</c:v>
                </c:pt>
                <c:pt idx="4001">
                  <c:v>2.391918945945946</c:v>
                </c:pt>
                <c:pt idx="4002">
                  <c:v>2.3986206756756756</c:v>
                </c:pt>
                <c:pt idx="4003">
                  <c:v>2.4049924729729728</c:v>
                </c:pt>
                <c:pt idx="4004">
                  <c:v>2.4120344054054055</c:v>
                </c:pt>
                <c:pt idx="4005">
                  <c:v>2.4197465067567565</c:v>
                </c:pt>
                <c:pt idx="4006">
                  <c:v>2.4281185067567566</c:v>
                </c:pt>
                <c:pt idx="4007">
                  <c:v>2.4341500608108109</c:v>
                </c:pt>
                <c:pt idx="4008">
                  <c:v>2.4398413783783788</c:v>
                </c:pt>
                <c:pt idx="4009">
                  <c:v>2.4455326959459462</c:v>
                </c:pt>
                <c:pt idx="4010">
                  <c:v>2.4507291148648651</c:v>
                </c:pt>
                <c:pt idx="4011">
                  <c:v>2.4571009054054063</c:v>
                </c:pt>
                <c:pt idx="4012">
                  <c:v>2.4638026283783789</c:v>
                </c:pt>
                <c:pt idx="4013">
                  <c:v>2.471339486486487</c:v>
                </c:pt>
                <c:pt idx="4014">
                  <c:v>2.4785360743243254</c:v>
                </c:pt>
                <c:pt idx="4015">
                  <c:v>2.4842273918918933</c:v>
                </c:pt>
                <c:pt idx="4016">
                  <c:v>2.4902589459459468</c:v>
                </c:pt>
                <c:pt idx="4017">
                  <c:v>2.4967956689189195</c:v>
                </c:pt>
                <c:pt idx="4018">
                  <c:v>2.5043325270270276</c:v>
                </c:pt>
                <c:pt idx="4019">
                  <c:v>2.5111991824324331</c:v>
                </c:pt>
                <c:pt idx="4020">
                  <c:v>2.5180658648648651</c:v>
                </c:pt>
                <c:pt idx="4021">
                  <c:v>2.5249325472972974</c:v>
                </c:pt>
                <c:pt idx="4022">
                  <c:v>2.5319745067567565</c:v>
                </c:pt>
                <c:pt idx="4023">
                  <c:v>2.5416971148648644</c:v>
                </c:pt>
                <c:pt idx="4024">
                  <c:v>2.5517496891891889</c:v>
                </c:pt>
                <c:pt idx="4025">
                  <c:v>2.5621321891891888</c:v>
                </c:pt>
                <c:pt idx="4026">
                  <c:v>2.5725146554054046</c:v>
                </c:pt>
                <c:pt idx="4027">
                  <c:v>2.5818970540540533</c:v>
                </c:pt>
                <c:pt idx="4028">
                  <c:v>2.5916196554054047</c:v>
                </c:pt>
                <c:pt idx="4029">
                  <c:v>2.6010020270270262</c:v>
                </c:pt>
                <c:pt idx="4030">
                  <c:v>2.610549358108107</c:v>
                </c:pt>
                <c:pt idx="4031">
                  <c:v>2.6192615878378369</c:v>
                </c:pt>
                <c:pt idx="4032">
                  <c:v>2.6278088175675665</c:v>
                </c:pt>
                <c:pt idx="4033">
                  <c:v>2.6363560810810798</c:v>
                </c:pt>
                <c:pt idx="4034">
                  <c:v>2.645068277027026</c:v>
                </c:pt>
                <c:pt idx="4035">
                  <c:v>2.6546156081081071</c:v>
                </c:pt>
                <c:pt idx="4036">
                  <c:v>2.6623173648648639</c:v>
                </c:pt>
                <c:pt idx="4037">
                  <c:v>2.6700191891891887</c:v>
                </c:pt>
                <c:pt idx="4038">
                  <c:v>2.6773910810810801</c:v>
                </c:pt>
                <c:pt idx="4039">
                  <c:v>2.6852681081081071</c:v>
                </c:pt>
                <c:pt idx="4040">
                  <c:v>2.6931451351351345</c:v>
                </c:pt>
                <c:pt idx="4041">
                  <c:v>2.7005170270270265</c:v>
                </c:pt>
                <c:pt idx="4042">
                  <c:v>2.7102293243243238</c:v>
                </c:pt>
                <c:pt idx="4043">
                  <c:v>2.7199518918918919</c:v>
                </c:pt>
                <c:pt idx="4044">
                  <c:v>2.7298394594594599</c:v>
                </c:pt>
                <c:pt idx="4045">
                  <c:v>2.7397270270270271</c:v>
                </c:pt>
                <c:pt idx="4046">
                  <c:v>2.7499445270270271</c:v>
                </c:pt>
                <c:pt idx="4047">
                  <c:v>2.7611620945945945</c:v>
                </c:pt>
                <c:pt idx="4048">
                  <c:v>2.7713795945945949</c:v>
                </c:pt>
                <c:pt idx="4049">
                  <c:v>2.7837725675675684</c:v>
                </c:pt>
                <c:pt idx="4050">
                  <c:v>2.7956706081081086</c:v>
                </c:pt>
                <c:pt idx="4051">
                  <c:v>2.8075687162162168</c:v>
                </c:pt>
                <c:pt idx="4052">
                  <c:v>2.8208070945945956</c:v>
                </c:pt>
                <c:pt idx="4053">
                  <c:v>2.8337155405405414</c:v>
                </c:pt>
                <c:pt idx="4054">
                  <c:v>2.8466137162162171</c:v>
                </c:pt>
                <c:pt idx="4055">
                  <c:v>2.8588416891891897</c:v>
                </c:pt>
                <c:pt idx="4056">
                  <c:v>2.8712450000000005</c:v>
                </c:pt>
                <c:pt idx="4057">
                  <c:v>2.8838132432432437</c:v>
                </c:pt>
                <c:pt idx="4058">
                  <c:v>2.8947008783783792</c:v>
                </c:pt>
                <c:pt idx="4059">
                  <c:v>2.9055885135135142</c:v>
                </c:pt>
                <c:pt idx="4060">
                  <c:v>2.9163112162162168</c:v>
                </c:pt>
                <c:pt idx="4061">
                  <c:v>2.9268689189189199</c:v>
                </c:pt>
                <c:pt idx="4062">
                  <c:v>2.9370864189189199</c:v>
                </c:pt>
                <c:pt idx="4063">
                  <c:v>2.9479843918918927</c:v>
                </c:pt>
                <c:pt idx="4064">
                  <c:v>2.9598721621621626</c:v>
                </c:pt>
                <c:pt idx="4065">
                  <c:v>2.9704195945945955</c:v>
                </c:pt>
                <c:pt idx="4066">
                  <c:v>2.9808123648648652</c:v>
                </c:pt>
                <c:pt idx="4067">
                  <c:v>2.9917000675675678</c:v>
                </c:pt>
                <c:pt idx="4068">
                  <c:v>3.0027527027027028</c:v>
                </c:pt>
                <c:pt idx="4069">
                  <c:v>3.0134754054054058</c:v>
                </c:pt>
                <c:pt idx="4070">
                  <c:v>3.0245280405405408</c:v>
                </c:pt>
                <c:pt idx="4071">
                  <c:v>3.0354157432432434</c:v>
                </c:pt>
                <c:pt idx="4072">
                  <c:v>3.0459735135135131</c:v>
                </c:pt>
                <c:pt idx="4073">
                  <c:v>3.0560260810810806</c:v>
                </c:pt>
                <c:pt idx="4074">
                  <c:v>3.0655837162162158</c:v>
                </c:pt>
                <c:pt idx="4075">
                  <c:v>3.0753062837837839</c:v>
                </c:pt>
                <c:pt idx="4076">
                  <c:v>3.0841834459459458</c:v>
                </c:pt>
                <c:pt idx="4077">
                  <c:v>3.0932256081081078</c:v>
                </c:pt>
                <c:pt idx="4078">
                  <c:v>3.1019377702702697</c:v>
                </c:pt>
                <c:pt idx="4079">
                  <c:v>3.107134189189189</c:v>
                </c:pt>
                <c:pt idx="4080">
                  <c:v>3.1116604054054053</c:v>
                </c:pt>
                <c:pt idx="4081">
                  <c:v>3.114341081081081</c:v>
                </c:pt>
                <c:pt idx="4082">
                  <c:v>3.1173516891891895</c:v>
                </c:pt>
                <c:pt idx="4083">
                  <c:v>3.1195374324324328</c:v>
                </c:pt>
                <c:pt idx="4084">
                  <c:v>3.1213829729729734</c:v>
                </c:pt>
                <c:pt idx="4085">
                  <c:v>3.124063648648649</c:v>
                </c:pt>
                <c:pt idx="4086">
                  <c:v>3.1277547297297303</c:v>
                </c:pt>
                <c:pt idx="4087">
                  <c:v>3.1312705405405414</c:v>
                </c:pt>
                <c:pt idx="4088">
                  <c:v>3.1356318243243253</c:v>
                </c:pt>
                <c:pt idx="4089">
                  <c:v>3.1396529054054065</c:v>
                </c:pt>
                <c:pt idx="4090">
                  <c:v>3.1431687837837852</c:v>
                </c:pt>
                <c:pt idx="4091">
                  <c:v>3.1458494594594604</c:v>
                </c:pt>
                <c:pt idx="4092">
                  <c:v>3.1488704054054057</c:v>
                </c:pt>
                <c:pt idx="4093">
                  <c:v>3.1513758108108116</c:v>
                </c:pt>
                <c:pt idx="4094">
                  <c:v>3.1537162162162167</c:v>
                </c:pt>
                <c:pt idx="4095">
                  <c:v>3.1590775675675684</c:v>
                </c:pt>
                <c:pt idx="4096">
                  <c:v>3.1644389189189193</c:v>
                </c:pt>
                <c:pt idx="4097">
                  <c:v>3.1702952027027025</c:v>
                </c:pt>
                <c:pt idx="4098">
                  <c:v>3.1756565540540538</c:v>
                </c:pt>
                <c:pt idx="4099">
                  <c:v>3.1805230405405407</c:v>
                </c:pt>
                <c:pt idx="4100">
                  <c:v>3.1845441216216215</c:v>
                </c:pt>
                <c:pt idx="4101">
                  <c:v>3.1877299999999997</c:v>
                </c:pt>
                <c:pt idx="4102">
                  <c:v>3.1925964864864862</c:v>
                </c:pt>
                <c:pt idx="4103">
                  <c:v>3.1976279729729726</c:v>
                </c:pt>
                <c:pt idx="4104">
                  <c:v>3.2024944594594595</c:v>
                </c:pt>
                <c:pt idx="4105">
                  <c:v>3.2080310810810815</c:v>
                </c:pt>
                <c:pt idx="4106">
                  <c:v>3.2142379054054055</c:v>
                </c:pt>
                <c:pt idx="4107">
                  <c:v>3.2206096621621625</c:v>
                </c:pt>
                <c:pt idx="4108">
                  <c:v>3.2273113513513518</c:v>
                </c:pt>
                <c:pt idx="4109">
                  <c:v>3.2340130405405412</c:v>
                </c:pt>
                <c:pt idx="4110">
                  <c:v>3.2408900000000007</c:v>
                </c:pt>
                <c:pt idx="4111">
                  <c:v>3.245581216216217</c:v>
                </c:pt>
                <c:pt idx="4112">
                  <c:v>3.2502724324324337</c:v>
                </c:pt>
                <c:pt idx="4113">
                  <c:v>3.255798783783785</c:v>
                </c:pt>
                <c:pt idx="4114">
                  <c:v>3.2613354054054069</c:v>
                </c:pt>
                <c:pt idx="4115">
                  <c:v>3.2680371621621633</c:v>
                </c:pt>
                <c:pt idx="4116">
                  <c:v>3.2754090540540548</c:v>
                </c:pt>
                <c:pt idx="4117">
                  <c:v>3.2831108783783791</c:v>
                </c:pt>
                <c:pt idx="4118">
                  <c:v>3.2874618243243252</c:v>
                </c:pt>
                <c:pt idx="4119">
                  <c:v>3.2918231081081091</c:v>
                </c:pt>
                <c:pt idx="4120">
                  <c:v>3.2946687837837842</c:v>
                </c:pt>
                <c:pt idx="4121">
                  <c:v>3.2973494594594603</c:v>
                </c:pt>
                <c:pt idx="4122">
                  <c:v>3.2997002027027027</c:v>
                </c:pt>
                <c:pt idx="4123">
                  <c:v>3.298524797297298</c:v>
                </c:pt>
                <c:pt idx="4124">
                  <c:v>3.2971844594594599</c:v>
                </c:pt>
                <c:pt idx="4125">
                  <c:v>3.2953389189189197</c:v>
                </c:pt>
                <c:pt idx="4126">
                  <c:v>3.2943284459459465</c:v>
                </c:pt>
                <c:pt idx="4127">
                  <c:v>3.2946583783783794</c:v>
                </c:pt>
                <c:pt idx="4128">
                  <c:v>3.2951636486486491</c:v>
                </c:pt>
                <c:pt idx="4129">
                  <c:v>3.2948233783783785</c:v>
                </c:pt>
                <c:pt idx="4130">
                  <c:v>3.2948233783783785</c:v>
                </c:pt>
                <c:pt idx="4131">
                  <c:v>3.2951636486486486</c:v>
                </c:pt>
                <c:pt idx="4132">
                  <c:v>3.2941635810810808</c:v>
                </c:pt>
                <c:pt idx="4133">
                  <c:v>3.2934934459459457</c:v>
                </c:pt>
                <c:pt idx="4134">
                  <c:v>3.2924933783783783</c:v>
                </c:pt>
                <c:pt idx="4135">
                  <c:v>3.2918232432432433</c:v>
                </c:pt>
                <c:pt idx="4136">
                  <c:v>3.2919881756756757</c:v>
                </c:pt>
                <c:pt idx="4137">
                  <c:v>3.2921531081081086</c:v>
                </c:pt>
                <c:pt idx="4138">
                  <c:v>3.2916479054054055</c:v>
                </c:pt>
                <c:pt idx="4139">
                  <c:v>3.2901322972972977</c:v>
                </c:pt>
                <c:pt idx="4140">
                  <c:v>3.2886166216216219</c:v>
                </c:pt>
                <c:pt idx="4141">
                  <c:v>3.2862658108108107</c:v>
                </c:pt>
                <c:pt idx="4142">
                  <c:v>3.2835851351351346</c:v>
                </c:pt>
                <c:pt idx="4143">
                  <c:v>3.2802239864864862</c:v>
                </c:pt>
                <c:pt idx="4144">
                  <c:v>3.2753574999999997</c:v>
                </c:pt>
                <c:pt idx="4145">
                  <c:v>3.2701610810810804</c:v>
                </c:pt>
                <c:pt idx="4146">
                  <c:v>3.2646347972972971</c:v>
                </c:pt>
                <c:pt idx="4147">
                  <c:v>3.2585929729729726</c:v>
                </c:pt>
                <c:pt idx="4148">
                  <c:v>3.2549018243243242</c:v>
                </c:pt>
                <c:pt idx="4149">
                  <c:v>3.2505406081081079</c:v>
                </c:pt>
                <c:pt idx="4150">
                  <c:v>3.2455195270270267</c:v>
                </c:pt>
                <c:pt idx="4151">
                  <c:v>3.2406530405405403</c:v>
                </c:pt>
                <c:pt idx="4152">
                  <c:v>3.234621486486486</c:v>
                </c:pt>
                <c:pt idx="4153">
                  <c:v>3.2285899324324321</c:v>
                </c:pt>
                <c:pt idx="4154">
                  <c:v>3.2220532432432423</c:v>
                </c:pt>
                <c:pt idx="4155">
                  <c:v>3.2202180405405398</c:v>
                </c:pt>
                <c:pt idx="4156">
                  <c:v>3.2163619594594586</c:v>
                </c:pt>
                <c:pt idx="4157">
                  <c:v>3.2146813513513508</c:v>
                </c:pt>
                <c:pt idx="4158">
                  <c:v>3.2128358108108106</c:v>
                </c:pt>
                <c:pt idx="4159">
                  <c:v>3.2106500000000002</c:v>
                </c:pt>
                <c:pt idx="4160">
                  <c:v>3.2094746621621622</c:v>
                </c:pt>
                <c:pt idx="4161">
                  <c:v>3.2078043918918921</c:v>
                </c:pt>
                <c:pt idx="4162">
                  <c:v>3.205958783783784</c:v>
                </c:pt>
                <c:pt idx="4163">
                  <c:v>3.2029481756756764</c:v>
                </c:pt>
                <c:pt idx="4164">
                  <c:v>3.1987621621621627</c:v>
                </c:pt>
                <c:pt idx="4165">
                  <c:v>3.1940709459459464</c:v>
                </c:pt>
                <c:pt idx="4166">
                  <c:v>3.1897200000000008</c:v>
                </c:pt>
                <c:pt idx="4167">
                  <c:v>3.1856989864864871</c:v>
                </c:pt>
                <c:pt idx="4168">
                  <c:v>3.1816779729729734</c:v>
                </c:pt>
                <c:pt idx="4169">
                  <c:v>3.1778218918918926</c:v>
                </c:pt>
                <c:pt idx="4170">
                  <c:v>3.1739658108108117</c:v>
                </c:pt>
                <c:pt idx="4171">
                  <c:v>3.1704499324324336</c:v>
                </c:pt>
                <c:pt idx="4172">
                  <c:v>3.1682744594594605</c:v>
                </c:pt>
                <c:pt idx="4173">
                  <c:v>3.1657587162162169</c:v>
                </c:pt>
                <c:pt idx="4174">
                  <c:v>3.1622429054054062</c:v>
                </c:pt>
                <c:pt idx="4175">
                  <c:v>3.1602324324324331</c:v>
                </c:pt>
                <c:pt idx="4176">
                  <c:v>3.1593972972972986</c:v>
                </c:pt>
                <c:pt idx="4177">
                  <c:v>3.1588920945945955</c:v>
                </c:pt>
                <c:pt idx="4178">
                  <c:v>3.157386824324325</c:v>
                </c:pt>
                <c:pt idx="4179">
                  <c:v>3.1557062162162173</c:v>
                </c:pt>
                <c:pt idx="4180">
                  <c:v>3.1542008783783797</c:v>
                </c:pt>
                <c:pt idx="4181">
                  <c:v>3.1542008783783788</c:v>
                </c:pt>
                <c:pt idx="4182">
                  <c:v>3.1543761486486495</c:v>
                </c:pt>
                <c:pt idx="4183">
                  <c:v>3.1545410810810819</c:v>
                </c:pt>
                <c:pt idx="4184">
                  <c:v>3.1552112162162165</c:v>
                </c:pt>
                <c:pt idx="4185">
                  <c:v>3.1565515540540541</c:v>
                </c:pt>
                <c:pt idx="4186">
                  <c:v>3.1585620270270267</c:v>
                </c:pt>
                <c:pt idx="4187">
                  <c:v>3.1603972297297291</c:v>
                </c:pt>
                <c:pt idx="4188">
                  <c:v>3.1615726351351348</c:v>
                </c:pt>
                <c:pt idx="4189">
                  <c:v>3.1625727027027026</c:v>
                </c:pt>
                <c:pt idx="4190">
                  <c:v>3.1650884459459458</c:v>
                </c:pt>
                <c:pt idx="4191">
                  <c:v>3.1676041216216215</c:v>
                </c:pt>
                <c:pt idx="4192">
                  <c:v>3.1692743243243244</c:v>
                </c:pt>
                <c:pt idx="4193">
                  <c:v>3.1726251351351347</c:v>
                </c:pt>
                <c:pt idx="4194">
                  <c:v>3.1768214864864861</c:v>
                </c:pt>
                <c:pt idx="4195">
                  <c:v>3.1806775675675669</c:v>
                </c:pt>
                <c:pt idx="4196">
                  <c:v>3.1846986486486482</c:v>
                </c:pt>
                <c:pt idx="4197">
                  <c:v>3.1880495270270268</c:v>
                </c:pt>
                <c:pt idx="4198">
                  <c:v>3.1918953378378379</c:v>
                </c:pt>
                <c:pt idx="4199">
                  <c:v>3.1950812837837836</c:v>
                </c:pt>
                <c:pt idx="4200">
                  <c:v>3.1992672972972973</c:v>
                </c:pt>
                <c:pt idx="4201">
                  <c:v>3.203453310810811</c:v>
                </c:pt>
                <c:pt idx="4202">
                  <c:v>3.2084744594594601</c:v>
                </c:pt>
                <c:pt idx="4203">
                  <c:v>3.2138358783783794</c:v>
                </c:pt>
                <c:pt idx="4204">
                  <c:v>3.2191972297297307</c:v>
                </c:pt>
                <c:pt idx="4205">
                  <c:v>3.2247235810810819</c:v>
                </c:pt>
                <c:pt idx="4206">
                  <c:v>3.2290745945945956</c:v>
                </c:pt>
                <c:pt idx="4207">
                  <c:v>3.2334358783783794</c:v>
                </c:pt>
                <c:pt idx="4208">
                  <c:v>3.23728168918919</c:v>
                </c:pt>
                <c:pt idx="4209">
                  <c:v>3.2396221621621635</c:v>
                </c:pt>
                <c:pt idx="4210">
                  <c:v>3.2423028378378396</c:v>
                </c:pt>
                <c:pt idx="4211">
                  <c:v>3.2466537837837857</c:v>
                </c:pt>
                <c:pt idx="4212">
                  <c:v>3.2506747972972989</c:v>
                </c:pt>
                <c:pt idx="4213">
                  <c:v>3.2535204729729745</c:v>
                </c:pt>
                <c:pt idx="4214">
                  <c:v>3.2565414189189199</c:v>
                </c:pt>
                <c:pt idx="4215">
                  <c:v>3.2602222297297305</c:v>
                </c:pt>
                <c:pt idx="4216">
                  <c:v>3.2634081756756768</c:v>
                </c:pt>
                <c:pt idx="4217">
                  <c:v>3.2662538513513524</c:v>
                </c:pt>
                <c:pt idx="4218">
                  <c:v>3.2684396621621632</c:v>
                </c:pt>
                <c:pt idx="4219">
                  <c:v>3.2711204054054064</c:v>
                </c:pt>
                <c:pt idx="4220">
                  <c:v>3.2739660810810811</c:v>
                </c:pt>
                <c:pt idx="4221">
                  <c:v>3.2769870270270274</c:v>
                </c:pt>
                <c:pt idx="4222">
                  <c:v>3.278997567567568</c:v>
                </c:pt>
                <c:pt idx="4223">
                  <c:v>3.2801729054054056</c:v>
                </c:pt>
                <c:pt idx="4224">
                  <c:v>3.283699054054054</c:v>
                </c:pt>
                <c:pt idx="4225">
                  <c:v>3.2875551351351349</c:v>
                </c:pt>
                <c:pt idx="4226">
                  <c:v>3.2914112162162157</c:v>
                </c:pt>
                <c:pt idx="4227">
                  <c:v>3.2935866891891887</c:v>
                </c:pt>
                <c:pt idx="4228">
                  <c:v>3.296442635135135</c:v>
                </c:pt>
                <c:pt idx="4229">
                  <c:v>3.2996285810810804</c:v>
                </c:pt>
                <c:pt idx="4230">
                  <c:v>3.3028145270270266</c:v>
                </c:pt>
                <c:pt idx="4231">
                  <c:v>3.3048249999999997</c:v>
                </c:pt>
                <c:pt idx="4232">
                  <c:v>3.3076809459459455</c:v>
                </c:pt>
                <c:pt idx="4233">
                  <c:v>3.3097017567567564</c:v>
                </c:pt>
                <c:pt idx="4234">
                  <c:v>3.3113822972972975</c:v>
                </c:pt>
                <c:pt idx="4235">
                  <c:v>3.3098769594594595</c:v>
                </c:pt>
                <c:pt idx="4236">
                  <c:v>3.3081963513513513</c:v>
                </c:pt>
                <c:pt idx="4237">
                  <c:v>3.3060208783783782</c:v>
                </c:pt>
                <c:pt idx="4238">
                  <c:v>3.3038453378378376</c:v>
                </c:pt>
                <c:pt idx="4239">
                  <c:v>3.302504932432432</c:v>
                </c:pt>
                <c:pt idx="4240">
                  <c:v>3.2984838513513512</c:v>
                </c:pt>
                <c:pt idx="4241">
                  <c:v>3.2939679054054052</c:v>
                </c:pt>
                <c:pt idx="4242">
                  <c:v>3.2886064864864868</c:v>
                </c:pt>
                <c:pt idx="4243">
                  <c:v>3.2837502702702706</c:v>
                </c:pt>
                <c:pt idx="4244">
                  <c:v>3.2772135135135141</c:v>
                </c:pt>
                <c:pt idx="4245">
                  <c:v>3.2710169594594594</c:v>
                </c:pt>
                <c:pt idx="4246">
                  <c:v>3.2653256081081081</c:v>
                </c:pt>
                <c:pt idx="4247">
                  <c:v>3.2589641891891898</c:v>
                </c:pt>
                <c:pt idx="4248">
                  <c:v>3.2517572972972979</c:v>
                </c:pt>
                <c:pt idx="4249">
                  <c:v>3.2445606756756762</c:v>
                </c:pt>
                <c:pt idx="4250">
                  <c:v>3.2371887837837843</c:v>
                </c:pt>
                <c:pt idx="4251">
                  <c:v>3.2314871621621624</c:v>
                </c:pt>
                <c:pt idx="4252">
                  <c:v>3.2266309459459466</c:v>
                </c:pt>
                <c:pt idx="4253">
                  <c:v>3.2214345270270273</c:v>
                </c:pt>
                <c:pt idx="4254">
                  <c:v>3.216578378378379</c:v>
                </c:pt>
                <c:pt idx="4255">
                  <c:v>3.2120521621621627</c:v>
                </c:pt>
                <c:pt idx="4256">
                  <c:v>3.2071856756756758</c:v>
                </c:pt>
                <c:pt idx="4257">
                  <c:v>3.2026697297297302</c:v>
                </c:pt>
                <c:pt idx="4258">
                  <c:v>3.1978135810810819</c:v>
                </c:pt>
                <c:pt idx="4259">
                  <c:v>3.1939575675675682</c:v>
                </c:pt>
                <c:pt idx="4260">
                  <c:v>3.1909470270270277</c:v>
                </c:pt>
                <c:pt idx="4261">
                  <c:v>3.1855856756756769</c:v>
                </c:pt>
                <c:pt idx="4262">
                  <c:v>3.1793788513513519</c:v>
                </c:pt>
                <c:pt idx="4263">
                  <c:v>3.1738525000000011</c:v>
                </c:pt>
                <c:pt idx="4264">
                  <c:v>3.1674806756756766</c:v>
                </c:pt>
                <c:pt idx="4265">
                  <c:v>3.1606037162162171</c:v>
                </c:pt>
                <c:pt idx="4266">
                  <c:v>3.1552422972972987</c:v>
                </c:pt>
                <c:pt idx="4267">
                  <c:v>3.1497159459459469</c:v>
                </c:pt>
                <c:pt idx="4268">
                  <c:v>3.1450247972972982</c:v>
                </c:pt>
                <c:pt idx="4269">
                  <c:v>3.1393231756756768</c:v>
                </c:pt>
                <c:pt idx="4270">
                  <c:v>3.13479695945946</c:v>
                </c:pt>
                <c:pt idx="4271">
                  <c:v>3.1296005405405416</c:v>
                </c:pt>
                <c:pt idx="4272">
                  <c:v>3.1275900000000014</c:v>
                </c:pt>
                <c:pt idx="4273">
                  <c:v>3.1255794594594608</c:v>
                </c:pt>
                <c:pt idx="4274">
                  <c:v>3.1238988513513521</c:v>
                </c:pt>
                <c:pt idx="4275">
                  <c:v>3.1233937162162171</c:v>
                </c:pt>
                <c:pt idx="4276">
                  <c:v>3.1227235810810816</c:v>
                </c:pt>
                <c:pt idx="4277">
                  <c:v>3.1252289864864866</c:v>
                </c:pt>
                <c:pt idx="4278">
                  <c:v>3.1275694594594596</c:v>
                </c:pt>
                <c:pt idx="4279">
                  <c:v>3.1302502027027033</c:v>
                </c:pt>
                <c:pt idx="4280">
                  <c:v>3.1339412837837846</c:v>
                </c:pt>
                <c:pt idx="4281">
                  <c:v>3.1391377027027034</c:v>
                </c:pt>
                <c:pt idx="4282">
                  <c:v>3.1433237162162162</c:v>
                </c:pt>
                <c:pt idx="4283">
                  <c:v>3.1473447972972974</c:v>
                </c:pt>
                <c:pt idx="4284">
                  <c:v>3.148685135135135</c:v>
                </c:pt>
                <c:pt idx="4285">
                  <c:v>3.1510358783783787</c:v>
                </c:pt>
                <c:pt idx="4286">
                  <c:v>3.1545516891891894</c:v>
                </c:pt>
                <c:pt idx="4287">
                  <c:v>3.1582427702702702</c:v>
                </c:pt>
                <c:pt idx="4288">
                  <c:v>3.160593581081081</c:v>
                </c:pt>
                <c:pt idx="4289">
                  <c:v>3.1626041216216216</c:v>
                </c:pt>
                <c:pt idx="4290">
                  <c:v>3.1649548648648644</c:v>
                </c:pt>
                <c:pt idx="4291">
                  <c:v>3.1657899999999999</c:v>
                </c:pt>
                <c:pt idx="4292">
                  <c:v>3.1661199324324318</c:v>
                </c:pt>
                <c:pt idx="4293">
                  <c:v>3.1649548648648644</c:v>
                </c:pt>
                <c:pt idx="4294">
                  <c:v>3.1636145270270268</c:v>
                </c:pt>
                <c:pt idx="4295">
                  <c:v>3.1642847297297294</c:v>
                </c:pt>
                <c:pt idx="4296">
                  <c:v>3.1647898648648649</c:v>
                </c:pt>
                <c:pt idx="4297">
                  <c:v>3.1651197297297298</c:v>
                </c:pt>
                <c:pt idx="4298">
                  <c:v>3.1656145945945946</c:v>
                </c:pt>
                <c:pt idx="4299">
                  <c:v>3.1674601351351348</c:v>
                </c:pt>
                <c:pt idx="4300">
                  <c:v>3.1711512837837836</c:v>
                </c:pt>
                <c:pt idx="4301">
                  <c:v>3.1760177702702701</c:v>
                </c:pt>
                <c:pt idx="4302">
                  <c:v>3.1792036486486479</c:v>
                </c:pt>
                <c:pt idx="4303">
                  <c:v>3.181049189189189</c:v>
                </c:pt>
                <c:pt idx="4304">
                  <c:v>3.1820492567567569</c:v>
                </c:pt>
                <c:pt idx="4305">
                  <c:v>3.1822141891891893</c:v>
                </c:pt>
                <c:pt idx="4306">
                  <c:v>3.1833895945945945</c:v>
                </c:pt>
                <c:pt idx="4307">
                  <c:v>3.1843896621621623</c:v>
                </c:pt>
                <c:pt idx="4308">
                  <c:v>3.186905405405406</c:v>
                </c:pt>
                <c:pt idx="4309">
                  <c:v>3.1900913513513518</c:v>
                </c:pt>
                <c:pt idx="4310">
                  <c:v>3.1944526351351357</c:v>
                </c:pt>
                <c:pt idx="4311">
                  <c:v>3.196638445945946</c:v>
                </c:pt>
                <c:pt idx="4312">
                  <c:v>3.1971435810810815</c:v>
                </c:pt>
                <c:pt idx="4313">
                  <c:v>3.1969785810810816</c:v>
                </c:pt>
                <c:pt idx="4314">
                  <c:v>3.1959785135135137</c:v>
                </c:pt>
                <c:pt idx="4315">
                  <c:v>3.1944731756756757</c:v>
                </c:pt>
                <c:pt idx="4316">
                  <c:v>3.1931327702702705</c:v>
                </c:pt>
                <c:pt idx="4317">
                  <c:v>3.1914522297297294</c:v>
                </c:pt>
                <c:pt idx="4318">
                  <c:v>3.1899469594594594</c:v>
                </c:pt>
                <c:pt idx="4319">
                  <c:v>3.1899469594594594</c:v>
                </c:pt>
                <c:pt idx="4320">
                  <c:v>3.1899469594594589</c:v>
                </c:pt>
                <c:pt idx="4321">
                  <c:v>3.1932977702702701</c:v>
                </c:pt>
                <c:pt idx="4322">
                  <c:v>3.1956381756756755</c:v>
                </c:pt>
                <c:pt idx="4323">
                  <c:v>3.196638243243243</c:v>
                </c:pt>
                <c:pt idx="4324">
                  <c:v>3.1968031756756758</c:v>
                </c:pt>
                <c:pt idx="4325">
                  <c:v>3.1968031756756758</c:v>
                </c:pt>
                <c:pt idx="4326">
                  <c:v>3.197813581081081</c:v>
                </c:pt>
                <c:pt idx="4327">
                  <c:v>3.199483851351351</c:v>
                </c:pt>
                <c:pt idx="4328">
                  <c:v>3.2033398648648652</c:v>
                </c:pt>
                <c:pt idx="4329">
                  <c:v>3.2066907432432439</c:v>
                </c:pt>
                <c:pt idx="4330">
                  <c:v>3.2112066891891895</c:v>
                </c:pt>
                <c:pt idx="4331">
                  <c:v>3.2157226351351356</c:v>
                </c:pt>
                <c:pt idx="4332">
                  <c:v>3.2184033108108112</c:v>
                </c:pt>
                <c:pt idx="4333">
                  <c:v>3.2202489189189194</c:v>
                </c:pt>
                <c:pt idx="4334">
                  <c:v>3.22225945945946</c:v>
                </c:pt>
                <c:pt idx="4335">
                  <c:v>3.2234347972972981</c:v>
                </c:pt>
                <c:pt idx="4336">
                  <c:v>3.2237750000000012</c:v>
                </c:pt>
                <c:pt idx="4337">
                  <c:v>3.2244348648648655</c:v>
                </c:pt>
                <c:pt idx="4338">
                  <c:v>3.2251050675675681</c:v>
                </c:pt>
                <c:pt idx="4339">
                  <c:v>3.2277857432432442</c:v>
                </c:pt>
                <c:pt idx="4340">
                  <c:v>3.2302912162162172</c:v>
                </c:pt>
                <c:pt idx="4341">
                  <c:v>3.2333121621621626</c:v>
                </c:pt>
                <c:pt idx="4342">
                  <c:v>3.2346525000000002</c:v>
                </c:pt>
                <c:pt idx="4343">
                  <c:v>3.2354876351351356</c:v>
                </c:pt>
                <c:pt idx="4344">
                  <c:v>3.2354876351351356</c:v>
                </c:pt>
                <c:pt idx="4345">
                  <c:v>3.235652567567568</c:v>
                </c:pt>
                <c:pt idx="4346">
                  <c:v>3.2351472972972974</c:v>
                </c:pt>
                <c:pt idx="4347">
                  <c:v>3.2339718918918918</c:v>
                </c:pt>
                <c:pt idx="4348">
                  <c:v>3.2354772297297294</c:v>
                </c:pt>
                <c:pt idx="4349">
                  <c:v>3.2373228378378371</c:v>
                </c:pt>
                <c:pt idx="4350">
                  <c:v>3.2393333783783778</c:v>
                </c:pt>
                <c:pt idx="4351">
                  <c:v>3.241849121621621</c:v>
                </c:pt>
                <c:pt idx="4352">
                  <c:v>3.2446947972972966</c:v>
                </c:pt>
                <c:pt idx="4353">
                  <c:v>3.244354594594594</c:v>
                </c:pt>
                <c:pt idx="4354">
                  <c:v>3.2438493918918909</c:v>
                </c:pt>
                <c:pt idx="4355">
                  <c:v>3.2428389189189186</c:v>
                </c:pt>
                <c:pt idx="4356">
                  <c:v>3.2418387837837837</c:v>
                </c:pt>
                <c:pt idx="4357">
                  <c:v>3.2404983783783781</c:v>
                </c:pt>
                <c:pt idx="4358">
                  <c:v>3.2386528378378374</c:v>
                </c:pt>
                <c:pt idx="4359">
                  <c:v>3.2373125675675674</c:v>
                </c:pt>
                <c:pt idx="4360">
                  <c:v>3.2359722972972973</c:v>
                </c:pt>
                <c:pt idx="4361">
                  <c:v>3.2351371621621623</c:v>
                </c:pt>
                <c:pt idx="4362">
                  <c:v>3.2336318243243243</c:v>
                </c:pt>
                <c:pt idx="4363">
                  <c:v>3.2311160810810815</c:v>
                </c:pt>
                <c:pt idx="4364">
                  <c:v>3.2276002702702713</c:v>
                </c:pt>
                <c:pt idx="4365">
                  <c:v>3.2235792567567576</c:v>
                </c:pt>
                <c:pt idx="4366">
                  <c:v>3.2195581756756768</c:v>
                </c:pt>
                <c:pt idx="4367">
                  <c:v>3.215537094594596</c:v>
                </c:pt>
                <c:pt idx="4368">
                  <c:v>3.2123614864864876</c:v>
                </c:pt>
                <c:pt idx="4369">
                  <c:v>3.2096808108108119</c:v>
                </c:pt>
                <c:pt idx="4370">
                  <c:v>3.2076702702702717</c:v>
                </c:pt>
                <c:pt idx="4371">
                  <c:v>3.2053298648648663</c:v>
                </c:pt>
                <c:pt idx="4372">
                  <c:v>3.2036596621621638</c:v>
                </c:pt>
                <c:pt idx="4373">
                  <c:v>3.2019791216216231</c:v>
                </c:pt>
                <c:pt idx="4374">
                  <c:v>3.197793108108109</c:v>
                </c:pt>
                <c:pt idx="4375">
                  <c:v>3.1927616216216226</c:v>
                </c:pt>
                <c:pt idx="4376">
                  <c:v>3.1879054729729739</c:v>
                </c:pt>
                <c:pt idx="4377">
                  <c:v>3.1843895945945961</c:v>
                </c:pt>
                <c:pt idx="4378">
                  <c:v>3.1815336486486498</c:v>
                </c:pt>
                <c:pt idx="4379">
                  <c:v>3.1811933783783792</c:v>
                </c:pt>
                <c:pt idx="4380">
                  <c:v>3.1806881756756762</c:v>
                </c:pt>
                <c:pt idx="4381">
                  <c:v>3.1810283783783788</c:v>
                </c:pt>
                <c:pt idx="4382">
                  <c:v>3.1805231756756758</c:v>
                </c:pt>
                <c:pt idx="4383">
                  <c:v>3.1800179729729727</c:v>
                </c:pt>
                <c:pt idx="4384">
                  <c:v>3.1790179054054053</c:v>
                </c:pt>
                <c:pt idx="4385">
                  <c:v>3.1773372972972966</c:v>
                </c:pt>
                <c:pt idx="4386">
                  <c:v>3.1754916891891884</c:v>
                </c:pt>
                <c:pt idx="4387">
                  <c:v>3.1736461486486478</c:v>
                </c:pt>
                <c:pt idx="4388">
                  <c:v>3.1718006081081076</c:v>
                </c:pt>
                <c:pt idx="4389">
                  <c:v>3.17046027027027</c:v>
                </c:pt>
                <c:pt idx="4390">
                  <c:v>3.1728110135135137</c:v>
                </c:pt>
                <c:pt idx="4391">
                  <c:v>3.1751617567567565</c:v>
                </c:pt>
                <c:pt idx="4392">
                  <c:v>3.1771722972972967</c:v>
                </c:pt>
                <c:pt idx="4393">
                  <c:v>3.1775022972972962</c:v>
                </c:pt>
                <c:pt idx="4394">
                  <c:v>3.1778322972972961</c:v>
                </c:pt>
                <c:pt idx="4395">
                  <c:v>3.1771621621621615</c:v>
                </c:pt>
                <c:pt idx="4396">
                  <c:v>3.1764919594594589</c:v>
                </c:pt>
                <c:pt idx="4397">
                  <c:v>3.1763269594594585</c:v>
                </c:pt>
                <c:pt idx="4398">
                  <c:v>3.1768322297297287</c:v>
                </c:pt>
                <c:pt idx="4399">
                  <c:v>3.177832297297297</c:v>
                </c:pt>
                <c:pt idx="4400">
                  <c:v>3.1791727027027021</c:v>
                </c:pt>
                <c:pt idx="4401">
                  <c:v>3.1813481756756756</c:v>
                </c:pt>
                <c:pt idx="4402">
                  <c:v>3.1831937837837834</c:v>
                </c:pt>
                <c:pt idx="4403">
                  <c:v>3.1853795945945942</c:v>
                </c:pt>
                <c:pt idx="4404">
                  <c:v>3.1894006756756754</c:v>
                </c:pt>
                <c:pt idx="4405">
                  <c:v>3.1925762837837839</c:v>
                </c:pt>
                <c:pt idx="4406">
                  <c:v>3.196257027027027</c:v>
                </c:pt>
                <c:pt idx="4407">
                  <c:v>3.2002780405405407</c:v>
                </c:pt>
                <c:pt idx="4408">
                  <c:v>3.2051341891891889</c:v>
                </c:pt>
                <c:pt idx="4409">
                  <c:v>3.21032027027027</c:v>
                </c:pt>
                <c:pt idx="4410">
                  <c:v>3.2163518243243239</c:v>
                </c:pt>
                <c:pt idx="4411">
                  <c:v>3.2223833783783773</c:v>
                </c:pt>
                <c:pt idx="4412">
                  <c:v>3.2290851351351342</c:v>
                </c:pt>
                <c:pt idx="4413">
                  <c:v>3.2346114864864859</c:v>
                </c:pt>
                <c:pt idx="4414">
                  <c:v>3.2393027027027026</c:v>
                </c:pt>
                <c:pt idx="4415">
                  <c:v>3.2438289189189184</c:v>
                </c:pt>
                <c:pt idx="4416">
                  <c:v>3.2481902027027028</c:v>
                </c:pt>
                <c:pt idx="4417">
                  <c:v>3.2533866216216216</c:v>
                </c:pt>
                <c:pt idx="4418">
                  <c:v>3.2584077702702703</c:v>
                </c:pt>
                <c:pt idx="4419">
                  <c:v>3.2642743918918922</c:v>
                </c:pt>
                <c:pt idx="4420">
                  <c:v>3.2681304729729734</c:v>
                </c:pt>
                <c:pt idx="4421">
                  <c:v>3.2731516216216217</c:v>
                </c:pt>
                <c:pt idx="4422">
                  <c:v>3.2768427027027025</c:v>
                </c:pt>
                <c:pt idx="4423">
                  <c:v>3.2808637837837833</c:v>
                </c:pt>
                <c:pt idx="4424">
                  <c:v>3.2882459459459454</c:v>
                </c:pt>
                <c:pt idx="4425">
                  <c:v>3.2954528378378374</c:v>
                </c:pt>
                <c:pt idx="4426">
                  <c:v>3.3034948648648648</c:v>
                </c:pt>
                <c:pt idx="4427">
                  <c:v>3.3115368918918917</c:v>
                </c:pt>
                <c:pt idx="4428">
                  <c:v>3.3204140540540541</c:v>
                </c:pt>
                <c:pt idx="4429">
                  <c:v>3.3296314864864867</c:v>
                </c:pt>
                <c:pt idx="4430">
                  <c:v>3.3398592567567569</c:v>
                </c:pt>
                <c:pt idx="4431">
                  <c:v>3.3492518918918917</c:v>
                </c:pt>
                <c:pt idx="4432">
                  <c:v>3.3593044594594592</c:v>
                </c:pt>
                <c:pt idx="4433">
                  <c:v>3.368026959459459</c:v>
                </c:pt>
                <c:pt idx="4434">
                  <c:v>3.3765741891891889</c:v>
                </c:pt>
                <c:pt idx="4435">
                  <c:v>3.3884722297297292</c:v>
                </c:pt>
                <c:pt idx="4436">
                  <c:v>3.3995352027027028</c:v>
                </c:pt>
                <c:pt idx="4437">
                  <c:v>3.410598108108108</c:v>
                </c:pt>
                <c:pt idx="4438">
                  <c:v>3.4214960810810813</c:v>
                </c:pt>
                <c:pt idx="4439">
                  <c:v>3.4322187837837834</c:v>
                </c:pt>
                <c:pt idx="4440">
                  <c:v>3.4390854729729727</c:v>
                </c:pt>
                <c:pt idx="4441">
                  <c:v>3.4442818243243245</c:v>
                </c:pt>
                <c:pt idx="4442">
                  <c:v>3.4478079054054058</c:v>
                </c:pt>
                <c:pt idx="4443">
                  <c:v>3.4498184459459464</c:v>
                </c:pt>
                <c:pt idx="4444">
                  <c:v>3.4509938513513516</c:v>
                </c:pt>
                <c:pt idx="4445">
                  <c:v>3.4516639864864871</c:v>
                </c:pt>
                <c:pt idx="4446">
                  <c:v>3.4525093918918923</c:v>
                </c:pt>
                <c:pt idx="4447">
                  <c:v>3.4536847297297304</c:v>
                </c:pt>
                <c:pt idx="4448">
                  <c:v>3.4546951351351352</c:v>
                </c:pt>
                <c:pt idx="4449">
                  <c:v>3.4557055405405408</c:v>
                </c:pt>
                <c:pt idx="4450">
                  <c:v>3.4573860810810815</c:v>
                </c:pt>
                <c:pt idx="4451">
                  <c:v>3.4547054054054058</c:v>
                </c:pt>
                <c:pt idx="4452">
                  <c:v>3.4523650000000008</c:v>
                </c:pt>
                <c:pt idx="4453">
                  <c:v>3.4508597297297303</c:v>
                </c:pt>
                <c:pt idx="4454">
                  <c:v>3.4488491891891901</c:v>
                </c:pt>
                <c:pt idx="4455">
                  <c:v>3.4475088513513521</c:v>
                </c:pt>
                <c:pt idx="4456">
                  <c:v>3.4451683783783791</c:v>
                </c:pt>
                <c:pt idx="4457">
                  <c:v>3.4444982432432441</c:v>
                </c:pt>
                <c:pt idx="4458">
                  <c:v>3.4441683108108117</c:v>
                </c:pt>
                <c:pt idx="4459">
                  <c:v>3.4455086486486497</c:v>
                </c:pt>
                <c:pt idx="4460">
                  <c:v>3.4458488513513523</c:v>
                </c:pt>
                <c:pt idx="4461">
                  <c:v>3.442992905405406</c:v>
                </c:pt>
                <c:pt idx="4462">
                  <c:v>3.4398070270270278</c:v>
                </c:pt>
                <c:pt idx="4463">
                  <c:v>3.4352808108108115</c:v>
                </c:pt>
                <c:pt idx="4464">
                  <c:v>3.4314247972972978</c:v>
                </c:pt>
                <c:pt idx="4465">
                  <c:v>3.4269089189189192</c:v>
                </c:pt>
                <c:pt idx="4466">
                  <c:v>3.4225579729729736</c:v>
                </c:pt>
                <c:pt idx="4467">
                  <c:v>3.4180317567567573</c:v>
                </c:pt>
                <c:pt idx="4468">
                  <c:v>3.414505675675676</c:v>
                </c:pt>
                <c:pt idx="4469">
                  <c:v>3.4089793243243252</c:v>
                </c:pt>
                <c:pt idx="4470">
                  <c:v>3.4044531081081084</c:v>
                </c:pt>
                <c:pt idx="4471">
                  <c:v>3.3994216891891895</c:v>
                </c:pt>
                <c:pt idx="4472">
                  <c:v>3.3910394594594595</c:v>
                </c:pt>
                <c:pt idx="4473">
                  <c:v>3.3836676351351356</c:v>
                </c:pt>
                <c:pt idx="4474">
                  <c:v>3.3754503378378375</c:v>
                </c:pt>
                <c:pt idx="4475">
                  <c:v>3.367068108108108</c:v>
                </c:pt>
                <c:pt idx="4476">
                  <c:v>3.3595312837837845</c:v>
                </c:pt>
                <c:pt idx="4477">
                  <c:v>3.3556752027027037</c:v>
                </c:pt>
                <c:pt idx="4478">
                  <c:v>3.3528295945945947</c:v>
                </c:pt>
                <c:pt idx="4479">
                  <c:v>3.35181918918919</c:v>
                </c:pt>
                <c:pt idx="4480">
                  <c:v>3.3504788513513519</c:v>
                </c:pt>
                <c:pt idx="4481">
                  <c:v>3.3496333783783792</c:v>
                </c:pt>
                <c:pt idx="4482">
                  <c:v>3.3481281081081091</c:v>
                </c:pt>
                <c:pt idx="4483">
                  <c:v>3.3462825675675689</c:v>
                </c:pt>
                <c:pt idx="4484">
                  <c:v>3.3437668918918928</c:v>
                </c:pt>
                <c:pt idx="4485">
                  <c:v>3.3419213513513522</c:v>
                </c:pt>
                <c:pt idx="4486">
                  <c:v>3.3404057432432439</c:v>
                </c:pt>
                <c:pt idx="4487">
                  <c:v>3.3390551351351356</c:v>
                </c:pt>
                <c:pt idx="4488">
                  <c:v>3.3419008108108117</c:v>
                </c:pt>
                <c:pt idx="4489">
                  <c:v>3.3440762837837839</c:v>
                </c:pt>
                <c:pt idx="4490">
                  <c:v>3.3445711486486491</c:v>
                </c:pt>
                <c:pt idx="4491">
                  <c:v>3.3444062162162163</c:v>
                </c:pt>
                <c:pt idx="4492">
                  <c:v>3.3432308783783786</c:v>
                </c:pt>
                <c:pt idx="4493">
                  <c:v>3.3423854729729725</c:v>
                </c:pt>
                <c:pt idx="4494">
                  <c:v>3.3403749324324319</c:v>
                </c:pt>
                <c:pt idx="4495">
                  <c:v>3.3376942567567562</c:v>
                </c:pt>
                <c:pt idx="4496">
                  <c:v>3.3348486486486486</c:v>
                </c:pt>
                <c:pt idx="4497">
                  <c:v>3.3326629054054053</c:v>
                </c:pt>
                <c:pt idx="4498">
                  <c:v>3.3308173648648651</c:v>
                </c:pt>
                <c:pt idx="4499">
                  <c:v>3.3291367567567569</c:v>
                </c:pt>
                <c:pt idx="4500">
                  <c:v>3.3277964189189189</c:v>
                </c:pt>
                <c:pt idx="4501">
                  <c:v>3.3246105405405402</c:v>
                </c:pt>
                <c:pt idx="4502">
                  <c:v>3.3209194594594598</c:v>
                </c:pt>
                <c:pt idx="4503">
                  <c:v>3.3172283783783789</c:v>
                </c:pt>
                <c:pt idx="4504">
                  <c:v>3.3137125675675678</c:v>
                </c:pt>
                <c:pt idx="4505">
                  <c:v>3.3103616891891896</c:v>
                </c:pt>
                <c:pt idx="4506">
                  <c:v>3.3095162837837844</c:v>
                </c:pt>
                <c:pt idx="4507">
                  <c:v>3.3093410135135142</c:v>
                </c:pt>
                <c:pt idx="4508">
                  <c:v>3.3093410135135142</c:v>
                </c:pt>
                <c:pt idx="4509">
                  <c:v>3.309505945945947</c:v>
                </c:pt>
                <c:pt idx="4510">
                  <c:v>3.3091656756756764</c:v>
                </c:pt>
                <c:pt idx="4511">
                  <c:v>3.3090007432432444</c:v>
                </c:pt>
                <c:pt idx="4512">
                  <c:v>3.3088357432432445</c:v>
                </c:pt>
                <c:pt idx="4513">
                  <c:v>3.3084954729729743</c:v>
                </c:pt>
                <c:pt idx="4514">
                  <c:v>3.3083305405405423</c:v>
                </c:pt>
                <c:pt idx="4515">
                  <c:v>3.3071551351351367</c:v>
                </c:pt>
                <c:pt idx="4516">
                  <c:v>3.3056498648648662</c:v>
                </c:pt>
                <c:pt idx="4517">
                  <c:v>3.3051446621621636</c:v>
                </c:pt>
                <c:pt idx="4518">
                  <c:v>3.3043095270270286</c:v>
                </c:pt>
                <c:pt idx="4519">
                  <c:v>3.304134256756758</c:v>
                </c:pt>
                <c:pt idx="4520">
                  <c:v>3.303969324324326</c:v>
                </c:pt>
                <c:pt idx="4521">
                  <c:v>3.3038043243243256</c:v>
                </c:pt>
                <c:pt idx="4522">
                  <c:v>3.302969189189191</c:v>
                </c:pt>
                <c:pt idx="4523">
                  <c:v>3.3018041216216232</c:v>
                </c:pt>
                <c:pt idx="4524">
                  <c:v>3.3004637837837851</c:v>
                </c:pt>
                <c:pt idx="4525">
                  <c:v>3.2979583783783797</c:v>
                </c:pt>
                <c:pt idx="4526">
                  <c:v>3.2957829054054066</c:v>
                </c:pt>
                <c:pt idx="4527">
                  <c:v>3.2937724324324336</c:v>
                </c:pt>
                <c:pt idx="4528">
                  <c:v>3.2920918243243258</c:v>
                </c:pt>
                <c:pt idx="4529">
                  <c:v>3.2902565540540549</c:v>
                </c:pt>
                <c:pt idx="4530">
                  <c:v>3.2885862837837849</c:v>
                </c:pt>
                <c:pt idx="4531">
                  <c:v>3.2884213513513525</c:v>
                </c:pt>
                <c:pt idx="4532">
                  <c:v>3.2877511486486495</c:v>
                </c:pt>
                <c:pt idx="4533">
                  <c:v>3.2874108783783798</c:v>
                </c:pt>
                <c:pt idx="4534">
                  <c:v>3.2874108783783798</c:v>
                </c:pt>
                <c:pt idx="4535">
                  <c:v>3.2865757432432443</c:v>
                </c:pt>
                <c:pt idx="4536">
                  <c:v>3.2862458108108119</c:v>
                </c:pt>
                <c:pt idx="4537">
                  <c:v>3.2850807432432441</c:v>
                </c:pt>
                <c:pt idx="4538">
                  <c:v>3.2844105405405415</c:v>
                </c:pt>
                <c:pt idx="4539">
                  <c:v>3.2840702702702709</c:v>
                </c:pt>
                <c:pt idx="4540">
                  <c:v>3.2842352027027029</c:v>
                </c:pt>
                <c:pt idx="4541">
                  <c:v>3.2852352702702703</c:v>
                </c:pt>
                <c:pt idx="4542">
                  <c:v>3.2855755405405409</c:v>
                </c:pt>
                <c:pt idx="4543">
                  <c:v>3.285915743243244</c:v>
                </c:pt>
                <c:pt idx="4544">
                  <c:v>3.2860910135135142</c:v>
                </c:pt>
                <c:pt idx="4545">
                  <c:v>3.2862662837837839</c:v>
                </c:pt>
                <c:pt idx="4546">
                  <c:v>3.2859363513513515</c:v>
                </c:pt>
                <c:pt idx="4547">
                  <c:v>3.2856064189189187</c:v>
                </c:pt>
                <c:pt idx="4548">
                  <c:v>3.2854414189189192</c:v>
                </c:pt>
                <c:pt idx="4549">
                  <c:v>3.2852661486486494</c:v>
                </c:pt>
                <c:pt idx="4550">
                  <c:v>3.2847609459459464</c:v>
                </c:pt>
                <c:pt idx="4551">
                  <c:v>3.2842556756756758</c:v>
                </c:pt>
                <c:pt idx="4552">
                  <c:v>3.2830803378378381</c:v>
                </c:pt>
                <c:pt idx="4553">
                  <c:v>3.2830803378378381</c:v>
                </c:pt>
                <c:pt idx="4554">
                  <c:v>3.2830803378378381</c:v>
                </c:pt>
                <c:pt idx="4555">
                  <c:v>3.2830803378378377</c:v>
                </c:pt>
                <c:pt idx="4556">
                  <c:v>3.2825854054054058</c:v>
                </c:pt>
                <c:pt idx="4557">
                  <c:v>3.2822451351351356</c:v>
                </c:pt>
                <c:pt idx="4558">
                  <c:v>3.2814100000000006</c:v>
                </c:pt>
                <c:pt idx="4559">
                  <c:v>3.2803995270270274</c:v>
                </c:pt>
                <c:pt idx="4560">
                  <c:v>3.2797293243243248</c:v>
                </c:pt>
                <c:pt idx="4561">
                  <c:v>3.2793993918918924</c:v>
                </c:pt>
                <c:pt idx="4562">
                  <c:v>3.2803994594594603</c:v>
                </c:pt>
                <c:pt idx="4563">
                  <c:v>3.2813995270270278</c:v>
                </c:pt>
                <c:pt idx="4564">
                  <c:v>3.2827398648648654</c:v>
                </c:pt>
                <c:pt idx="4565">
                  <c:v>3.2840802027027038</c:v>
                </c:pt>
                <c:pt idx="4566">
                  <c:v>3.2859154729729734</c:v>
                </c:pt>
                <c:pt idx="4567">
                  <c:v>3.2895962162162169</c:v>
                </c:pt>
                <c:pt idx="4568">
                  <c:v>3.2937821621621626</c:v>
                </c:pt>
                <c:pt idx="4569">
                  <c:v>3.2976279054054056</c:v>
                </c:pt>
                <c:pt idx="4570">
                  <c:v>3.3013189864864865</c:v>
                </c:pt>
                <c:pt idx="4571">
                  <c:v>3.3058452027027028</c:v>
                </c:pt>
                <c:pt idx="4572">
                  <c:v>3.310536418918919</c:v>
                </c:pt>
                <c:pt idx="4573">
                  <c:v>3.3147224324324323</c:v>
                </c:pt>
                <c:pt idx="4574">
                  <c:v>3.3207539864864866</c:v>
                </c:pt>
                <c:pt idx="4575">
                  <c:v>3.3272907432432435</c:v>
                </c:pt>
                <c:pt idx="4576">
                  <c:v>3.3328273648648645</c:v>
                </c:pt>
                <c:pt idx="4577">
                  <c:v>3.3380237837837838</c:v>
                </c:pt>
                <c:pt idx="4578">
                  <c:v>3.3462411486486485</c:v>
                </c:pt>
                <c:pt idx="4579">
                  <c:v>3.3552832432432429</c:v>
                </c:pt>
                <c:pt idx="4580">
                  <c:v>3.3643356756756755</c:v>
                </c:pt>
                <c:pt idx="4581">
                  <c:v>3.3733778378378378</c:v>
                </c:pt>
                <c:pt idx="4582">
                  <c:v>3.3829252027027028</c:v>
                </c:pt>
                <c:pt idx="4583">
                  <c:v>3.3904620270270271</c:v>
                </c:pt>
                <c:pt idx="4584">
                  <c:v>3.3983391216216221</c:v>
                </c:pt>
                <c:pt idx="4585">
                  <c:v>3.406546148648649</c:v>
                </c:pt>
                <c:pt idx="4586">
                  <c:v>3.4149284459459466</c:v>
                </c:pt>
                <c:pt idx="4587">
                  <c:v>3.4229808108108117</c:v>
                </c:pt>
                <c:pt idx="4588">
                  <c:v>3.4305279729729738</c:v>
                </c:pt>
                <c:pt idx="4589">
                  <c:v>3.4389102027027034</c:v>
                </c:pt>
                <c:pt idx="4590">
                  <c:v>3.4464572972972984</c:v>
                </c:pt>
                <c:pt idx="4591">
                  <c:v>3.45349918918919</c:v>
                </c:pt>
                <c:pt idx="4592">
                  <c:v>3.4613762837837845</c:v>
                </c:pt>
                <c:pt idx="4593">
                  <c:v>3.4677480405405414</c:v>
                </c:pt>
                <c:pt idx="4594">
                  <c:v>3.4702637837837842</c:v>
                </c:pt>
                <c:pt idx="4595">
                  <c:v>3.4727795270270279</c:v>
                </c:pt>
                <c:pt idx="4596">
                  <c:v>3.4763056756756758</c:v>
                </c:pt>
                <c:pt idx="4597">
                  <c:v>3.4796565540540545</c:v>
                </c:pt>
                <c:pt idx="4598">
                  <c:v>3.4826774324324319</c:v>
                </c:pt>
                <c:pt idx="4599">
                  <c:v>3.485863310810811</c:v>
                </c:pt>
                <c:pt idx="4600">
                  <c:v>3.4892244594594595</c:v>
                </c:pt>
                <c:pt idx="4601">
                  <c:v>3.4932557432432434</c:v>
                </c:pt>
                <c:pt idx="4602">
                  <c:v>3.4981222297297294</c:v>
                </c:pt>
                <c:pt idx="4603">
                  <c:v>3.5024834459459462</c:v>
                </c:pt>
                <c:pt idx="4604">
                  <c:v>3.5065147972972968</c:v>
                </c:pt>
                <c:pt idx="4605">
                  <c:v>3.5127216216216213</c:v>
                </c:pt>
                <c:pt idx="4606">
                  <c:v>3.5195985810810799</c:v>
                </c:pt>
                <c:pt idx="4607">
                  <c:v>3.5269704729729727</c:v>
                </c:pt>
                <c:pt idx="4608">
                  <c:v>3.5333422297297301</c:v>
                </c:pt>
                <c:pt idx="4609">
                  <c:v>3.5430647972972968</c:v>
                </c:pt>
                <c:pt idx="4610">
                  <c:v>3.5531276351351351</c:v>
                </c:pt>
                <c:pt idx="4611">
                  <c:v>3.5626852702702703</c:v>
                </c:pt>
                <c:pt idx="4612">
                  <c:v>3.5722429054054055</c:v>
                </c:pt>
                <c:pt idx="4613">
                  <c:v>3.5838110810810813</c:v>
                </c:pt>
                <c:pt idx="4614">
                  <c:v>3.5953792567567566</c:v>
                </c:pt>
                <c:pt idx="4615">
                  <c:v>3.603256351351352</c:v>
                </c:pt>
                <c:pt idx="4616">
                  <c:v>3.6108035135135141</c:v>
                </c:pt>
                <c:pt idx="4617">
                  <c:v>3.6175052027027026</c:v>
                </c:pt>
                <c:pt idx="4618">
                  <c:v>3.6235470270270267</c:v>
                </c:pt>
                <c:pt idx="4619">
                  <c:v>3.6294239189189192</c:v>
                </c:pt>
                <c:pt idx="4620">
                  <c:v>3.6369710810810814</c:v>
                </c:pt>
                <c:pt idx="4621">
                  <c:v>3.6418375000000007</c:v>
                </c:pt>
                <c:pt idx="4622">
                  <c:v>3.6467039189189197</c:v>
                </c:pt>
                <c:pt idx="4623">
                  <c:v>3.6498897972972979</c:v>
                </c:pt>
                <c:pt idx="4624">
                  <c:v>3.653405608108109</c:v>
                </c:pt>
                <c:pt idx="4625">
                  <c:v>3.6567564864864868</c:v>
                </c:pt>
                <c:pt idx="4626">
                  <c:v>3.6599423648648655</c:v>
                </c:pt>
                <c:pt idx="4627">
                  <c:v>3.6627880405405411</c:v>
                </c:pt>
                <c:pt idx="4628">
                  <c:v>3.6653037837837839</c:v>
                </c:pt>
                <c:pt idx="4629">
                  <c:v>3.6673245945945947</c:v>
                </c:pt>
                <c:pt idx="4630">
                  <c:v>3.6715106081081088</c:v>
                </c:pt>
                <c:pt idx="4631">
                  <c:v>3.679562905405406</c:v>
                </c:pt>
                <c:pt idx="4632">
                  <c:v>3.6876049324324325</c:v>
                </c:pt>
                <c:pt idx="4633">
                  <c:v>3.695482027027027</c:v>
                </c:pt>
                <c:pt idx="4634">
                  <c:v>3.7030291216216211</c:v>
                </c:pt>
                <c:pt idx="4635">
                  <c:v>3.7114114189189191</c:v>
                </c:pt>
                <c:pt idx="4636">
                  <c:v>3.719463783783783</c:v>
                </c:pt>
                <c:pt idx="4637">
                  <c:v>3.7276708108108103</c:v>
                </c:pt>
                <c:pt idx="4638">
                  <c:v>3.7350427027027013</c:v>
                </c:pt>
                <c:pt idx="4639">
                  <c:v>3.7437548648648638</c:v>
                </c:pt>
                <c:pt idx="4640">
                  <c:v>3.7529826351351341</c:v>
                </c:pt>
                <c:pt idx="4641">
                  <c:v>3.7600245270270261</c:v>
                </c:pt>
                <c:pt idx="4642">
                  <c:v>3.7662210135135128</c:v>
                </c:pt>
                <c:pt idx="4643">
                  <c:v>3.7724278378378373</c:v>
                </c:pt>
                <c:pt idx="4644">
                  <c:v>3.7793047972972968</c:v>
                </c:pt>
                <c:pt idx="4645">
                  <c:v>3.7853362837837832</c:v>
                </c:pt>
                <c:pt idx="4646">
                  <c:v>3.7881922297297286</c:v>
                </c:pt>
                <c:pt idx="4647">
                  <c:v>3.7905326351351345</c:v>
                </c:pt>
                <c:pt idx="4648">
                  <c:v>3.7928730405405395</c:v>
                </c:pt>
                <c:pt idx="4649">
                  <c:v>3.7943783108108091</c:v>
                </c:pt>
                <c:pt idx="4650">
                  <c:v>3.7955433783783783</c:v>
                </c:pt>
                <c:pt idx="4651">
                  <c:v>3.7963784459459462</c:v>
                </c:pt>
                <c:pt idx="4652">
                  <c:v>3.7977187837837842</c:v>
                </c:pt>
                <c:pt idx="4653">
                  <c:v>3.7985539189189197</c:v>
                </c:pt>
                <c:pt idx="4654">
                  <c:v>3.8000592567567568</c:v>
                </c:pt>
                <c:pt idx="4655">
                  <c:v>3.8013995945945958</c:v>
                </c:pt>
                <c:pt idx="4656">
                  <c:v>3.8027295945945956</c:v>
                </c:pt>
                <c:pt idx="4657">
                  <c:v>3.8049050675675691</c:v>
                </c:pt>
                <c:pt idx="4658">
                  <c:v>3.8070805405405408</c:v>
                </c:pt>
                <c:pt idx="4659">
                  <c:v>3.8085858783783793</c:v>
                </c:pt>
                <c:pt idx="4660">
                  <c:v>3.810431418918919</c:v>
                </c:pt>
                <c:pt idx="4661">
                  <c:v>3.8124418918918912</c:v>
                </c:pt>
                <c:pt idx="4662">
                  <c:v>3.8154627702702704</c:v>
                </c:pt>
                <c:pt idx="4663">
                  <c:v>3.818143445945946</c:v>
                </c:pt>
                <c:pt idx="4664">
                  <c:v>3.8209890540540541</c:v>
                </c:pt>
                <c:pt idx="4665">
                  <c:v>3.8253502702702704</c:v>
                </c:pt>
                <c:pt idx="4666">
                  <c:v>3.8295362162162152</c:v>
                </c:pt>
                <c:pt idx="4667">
                  <c:v>3.8343923648648643</c:v>
                </c:pt>
                <c:pt idx="4668">
                  <c:v>3.8385783783783776</c:v>
                </c:pt>
                <c:pt idx="4669">
                  <c:v>3.8441046621621617</c:v>
                </c:pt>
                <c:pt idx="4670">
                  <c:v>3.8493010135135126</c:v>
                </c:pt>
                <c:pt idx="4671">
                  <c:v>3.8558274999999993</c:v>
                </c:pt>
                <c:pt idx="4672">
                  <c:v>3.8615187837837839</c:v>
                </c:pt>
                <c:pt idx="4673">
                  <c:v>3.8680452027027035</c:v>
                </c:pt>
                <c:pt idx="4674">
                  <c:v>3.8747468918918928</c:v>
                </c:pt>
                <c:pt idx="4675">
                  <c:v>3.8824589864864874</c:v>
                </c:pt>
                <c:pt idx="4676">
                  <c:v>3.8884905405405408</c:v>
                </c:pt>
                <c:pt idx="4677">
                  <c:v>3.894687027027028</c:v>
                </c:pt>
                <c:pt idx="4678">
                  <c:v>3.9008835810810805</c:v>
                </c:pt>
                <c:pt idx="4679">
                  <c:v>3.905585067567567</c:v>
                </c:pt>
                <c:pt idx="4680">
                  <c:v>3.9099360135135126</c:v>
                </c:pt>
                <c:pt idx="4681">
                  <c:v>3.9124517567567563</c:v>
                </c:pt>
                <c:pt idx="4682">
                  <c:v>3.9156377027027034</c:v>
                </c:pt>
                <c:pt idx="4683">
                  <c:v>3.9176482432432445</c:v>
                </c:pt>
                <c:pt idx="4684">
                  <c:v>3.9216795945945955</c:v>
                </c:pt>
                <c:pt idx="4685">
                  <c:v>3.9247005405405413</c:v>
                </c:pt>
                <c:pt idx="4686">
                  <c:v>3.9278864864864875</c:v>
                </c:pt>
                <c:pt idx="4687">
                  <c:v>3.9299072972972984</c:v>
                </c:pt>
                <c:pt idx="4688">
                  <c:v>3.931917837837839</c:v>
                </c:pt>
                <c:pt idx="4689">
                  <c:v>3.9325879729729736</c:v>
                </c:pt>
                <c:pt idx="4690">
                  <c:v>3.93745445945946</c:v>
                </c:pt>
                <c:pt idx="4691">
                  <c:v>3.9421559459459465</c:v>
                </c:pt>
                <c:pt idx="4692">
                  <c:v>3.9485277027027039</c:v>
                </c:pt>
                <c:pt idx="4693">
                  <c:v>3.9542293243243245</c:v>
                </c:pt>
                <c:pt idx="4694">
                  <c:v>3.9606010810810814</c:v>
                </c:pt>
                <c:pt idx="4695">
                  <c:v>3.9691483783783781</c:v>
                </c:pt>
                <c:pt idx="4696">
                  <c:v>3.9792009459459461</c:v>
                </c:pt>
                <c:pt idx="4697">
                  <c:v>3.9902639189189193</c:v>
                </c:pt>
                <c:pt idx="4698">
                  <c:v>4.0018320945945947</c:v>
                </c:pt>
                <c:pt idx="4699">
                  <c:v>4.0130600675675678</c:v>
                </c:pt>
                <c:pt idx="4700">
                  <c:v>4.023617837837838</c:v>
                </c:pt>
                <c:pt idx="4701">
                  <c:v>4.0336807432432433</c:v>
                </c:pt>
                <c:pt idx="4702">
                  <c:v>4.0434033783783798</c:v>
                </c:pt>
                <c:pt idx="4703">
                  <c:v>4.0526208108108115</c:v>
                </c:pt>
                <c:pt idx="4704">
                  <c:v>4.0616732432432432</c:v>
                </c:pt>
                <c:pt idx="4705">
                  <c:v>4.0710556081081082</c:v>
                </c:pt>
                <c:pt idx="4706">
                  <c:v>4.0759220945945938</c:v>
                </c:pt>
                <c:pt idx="4707">
                  <c:v>4.0806133108108096</c:v>
                </c:pt>
                <c:pt idx="4708">
                  <c:v>4.0826341216216209</c:v>
                </c:pt>
                <c:pt idx="4709">
                  <c:v>4.0848199324324321</c:v>
                </c:pt>
                <c:pt idx="4710">
                  <c:v>4.0853251351351343</c:v>
                </c:pt>
                <c:pt idx="4711">
                  <c:v>4.0851602027027019</c:v>
                </c:pt>
                <c:pt idx="4712">
                  <c:v>4.0833146621621621</c:v>
                </c:pt>
                <c:pt idx="4713">
                  <c:v>4.0816443918918912</c:v>
                </c:pt>
                <c:pt idx="4714">
                  <c:v>4.0792936486486475</c:v>
                </c:pt>
                <c:pt idx="4715">
                  <c:v>4.0777883108108108</c:v>
                </c:pt>
                <c:pt idx="4716">
                  <c:v>4.0752726351351356</c:v>
                </c:pt>
                <c:pt idx="4717">
                  <c:v>4.0730971621621626</c:v>
                </c:pt>
                <c:pt idx="4718">
                  <c:v>4.0717568243243241</c:v>
                </c:pt>
                <c:pt idx="4719">
                  <c:v>4.0704164864864856</c:v>
                </c:pt>
                <c:pt idx="4720">
                  <c:v>4.069581351351351</c:v>
                </c:pt>
                <c:pt idx="4721">
                  <c:v>4.0675708783783771</c:v>
                </c:pt>
                <c:pt idx="4722">
                  <c:v>4.0657253378378373</c:v>
                </c:pt>
                <c:pt idx="4723">
                  <c:v>4.0638900675675673</c:v>
                </c:pt>
                <c:pt idx="4724">
                  <c:v>4.0628796621621621</c:v>
                </c:pt>
                <c:pt idx="4725">
                  <c:v>4.0618795945945951</c:v>
                </c:pt>
                <c:pt idx="4726">
                  <c:v>4.0617146621621627</c:v>
                </c:pt>
                <c:pt idx="4727">
                  <c:v>4.0595391891891897</c:v>
                </c:pt>
                <c:pt idx="4728">
                  <c:v>4.0573534459459468</c:v>
                </c:pt>
                <c:pt idx="4729">
                  <c:v>4.0546727702702698</c:v>
                </c:pt>
                <c:pt idx="4730">
                  <c:v>4.0523322972972968</c:v>
                </c:pt>
                <c:pt idx="4731">
                  <c:v>4.0498166216216216</c:v>
                </c:pt>
                <c:pt idx="4732">
                  <c:v>4.0474658783783779</c:v>
                </c:pt>
                <c:pt idx="4733">
                  <c:v>4.0444552702702694</c:v>
                </c:pt>
                <c:pt idx="4734">
                  <c:v>4.041269391891892</c:v>
                </c:pt>
                <c:pt idx="4735">
                  <c:v>4.0382485135135147</c:v>
                </c:pt>
                <c:pt idx="4736">
                  <c:v>4.0353925675675688</c:v>
                </c:pt>
                <c:pt idx="4737">
                  <c:v>4.0330521621621624</c:v>
                </c:pt>
                <c:pt idx="4738">
                  <c:v>4.0313715540540542</c:v>
                </c:pt>
                <c:pt idx="4739">
                  <c:v>4.0296910135135136</c:v>
                </c:pt>
                <c:pt idx="4740">
                  <c:v>4.028515675675675</c:v>
                </c:pt>
                <c:pt idx="4741">
                  <c:v>4.0270104054054041</c:v>
                </c:pt>
                <c:pt idx="4742">
                  <c:v>4.0249999324324319</c:v>
                </c:pt>
                <c:pt idx="4743">
                  <c:v>4.0253298648648643</c:v>
                </c:pt>
                <c:pt idx="4744">
                  <c:v>4.0256597972972976</c:v>
                </c:pt>
                <c:pt idx="4745">
                  <c:v>4.0268248648648655</c:v>
                </c:pt>
                <c:pt idx="4746">
                  <c:v>4.0281652027027022</c:v>
                </c:pt>
                <c:pt idx="4747">
                  <c:v>4.0291756081081074</c:v>
                </c:pt>
                <c:pt idx="4748">
                  <c:v>4.030350945945945</c:v>
                </c:pt>
                <c:pt idx="4749">
                  <c:v>4.0320315540540523</c:v>
                </c:pt>
                <c:pt idx="4750">
                  <c:v>4.0358876351351345</c:v>
                </c:pt>
                <c:pt idx="4751">
                  <c:v>4.0395787162162158</c:v>
                </c:pt>
                <c:pt idx="4752">
                  <c:v>4.0466103378378371</c:v>
                </c:pt>
                <c:pt idx="4753">
                  <c:v>4.0543120945945947</c:v>
                </c:pt>
                <c:pt idx="4754">
                  <c:v>4.0618489189189191</c:v>
                </c:pt>
                <c:pt idx="4755">
                  <c:v>4.0688805405405413</c:v>
                </c:pt>
                <c:pt idx="4756">
                  <c:v>4.0765926351351354</c:v>
                </c:pt>
                <c:pt idx="4757">
                  <c:v>4.0847996621621618</c:v>
                </c:pt>
                <c:pt idx="4758">
                  <c:v>4.0933365540540532</c:v>
                </c:pt>
                <c:pt idx="4759">
                  <c:v>4.1022137162162151</c:v>
                </c:pt>
                <c:pt idx="4760">
                  <c:v>4.1117610810810801</c:v>
                </c:pt>
                <c:pt idx="4761">
                  <c:v>4.1208135135135118</c:v>
                </c:pt>
                <c:pt idx="4762">
                  <c:v>4.1301958783783776</c:v>
                </c:pt>
                <c:pt idx="4763">
                  <c:v>4.1395782432432426</c:v>
                </c:pt>
                <c:pt idx="4764">
                  <c:v>4.1471150675675679</c:v>
                </c:pt>
                <c:pt idx="4765">
                  <c:v>4.1544868918918922</c:v>
                </c:pt>
                <c:pt idx="4766">
                  <c:v>4.158507905405405</c:v>
                </c:pt>
                <c:pt idx="4767">
                  <c:v>4.1625289189189196</c:v>
                </c:pt>
                <c:pt idx="4768">
                  <c:v>4.1618587162162166</c:v>
                </c:pt>
                <c:pt idx="4769">
                  <c:v>4.1611885135135145</c:v>
                </c:pt>
                <c:pt idx="4770">
                  <c:v>4.1601781081081093</c:v>
                </c:pt>
                <c:pt idx="4771">
                  <c:v>4.1595079054054072</c:v>
                </c:pt>
                <c:pt idx="4772">
                  <c:v>4.1576726351351372</c:v>
                </c:pt>
                <c:pt idx="4773">
                  <c:v>4.1553321621621633</c:v>
                </c:pt>
                <c:pt idx="4774">
                  <c:v>4.1526514864864872</c:v>
                </c:pt>
                <c:pt idx="4775">
                  <c:v>4.1499708108108111</c:v>
                </c:pt>
                <c:pt idx="4776">
                  <c:v>4.1464550000000004</c:v>
                </c:pt>
                <c:pt idx="4777">
                  <c:v>4.1425989189189183</c:v>
                </c:pt>
                <c:pt idx="4778">
                  <c:v>4.13774277027027</c:v>
                </c:pt>
                <c:pt idx="4779">
                  <c:v>4.1343918918918909</c:v>
                </c:pt>
                <c:pt idx="4780">
                  <c:v>4.1322164189189179</c:v>
                </c:pt>
                <c:pt idx="4781">
                  <c:v>4.1312163513513509</c:v>
                </c:pt>
                <c:pt idx="4782">
                  <c:v>4.1308864189189185</c:v>
                </c:pt>
                <c:pt idx="4783">
                  <c:v>4.1313812837837842</c:v>
                </c:pt>
                <c:pt idx="4784">
                  <c:v>4.1328866216216218</c:v>
                </c:pt>
                <c:pt idx="4785">
                  <c:v>4.1347321621621624</c:v>
                </c:pt>
                <c:pt idx="4786">
                  <c:v>4.1365673648648658</c:v>
                </c:pt>
                <c:pt idx="4787">
                  <c:v>4.1362270945945951</c:v>
                </c:pt>
                <c:pt idx="4788">
                  <c:v>4.1358868243243254</c:v>
                </c:pt>
                <c:pt idx="4789">
                  <c:v>4.1320410810810824</c:v>
                </c:pt>
                <c:pt idx="4790">
                  <c:v>4.1283603378378384</c:v>
                </c:pt>
                <c:pt idx="4791">
                  <c:v>4.1245145945945954</c:v>
                </c:pt>
                <c:pt idx="4792">
                  <c:v>4.1203285810810817</c:v>
                </c:pt>
                <c:pt idx="4793">
                  <c:v>4.1159672972972983</c:v>
                </c:pt>
                <c:pt idx="4794">
                  <c:v>4.1085954054054072</c:v>
                </c:pt>
                <c:pt idx="4795">
                  <c:v>4.0993780405405422</c:v>
                </c:pt>
                <c:pt idx="4796">
                  <c:v>4.0915010135135148</c:v>
                </c:pt>
                <c:pt idx="4797">
                  <c:v>4.0827887837837853</c:v>
                </c:pt>
                <c:pt idx="4798">
                  <c:v>4.0754066216216236</c:v>
                </c:pt>
                <c:pt idx="4799">
                  <c:v>4.0670243243243265</c:v>
                </c:pt>
                <c:pt idx="4800">
                  <c:v>4.0594771621621639</c:v>
                </c:pt>
                <c:pt idx="4801">
                  <c:v>4.051600067567569</c:v>
                </c:pt>
                <c:pt idx="4802">
                  <c:v>4.0447334459459476</c:v>
                </c:pt>
                <c:pt idx="4803">
                  <c:v>4.0400319594594603</c:v>
                </c:pt>
                <c:pt idx="4804">
                  <c:v>4.0358356756756759</c:v>
                </c:pt>
                <c:pt idx="4805">
                  <c:v>4.0356707432432435</c:v>
                </c:pt>
                <c:pt idx="4806">
                  <c:v>4.0353305405405413</c:v>
                </c:pt>
                <c:pt idx="4807">
                  <c:v>4.0353305405405413</c:v>
                </c:pt>
                <c:pt idx="4808">
                  <c:v>4.0358357432432435</c:v>
                </c:pt>
                <c:pt idx="4809">
                  <c:v>4.0373410810810819</c:v>
                </c:pt>
                <c:pt idx="4810">
                  <c:v>4.0428674324324323</c:v>
                </c:pt>
                <c:pt idx="4811">
                  <c:v>4.0495691216216212</c:v>
                </c:pt>
                <c:pt idx="4812">
                  <c:v>4.0549304729729734</c:v>
                </c:pt>
                <c:pt idx="4813">
                  <c:v>4.0602918243243238</c:v>
                </c:pt>
                <c:pt idx="4814">
                  <c:v>4.0648180405405414</c:v>
                </c:pt>
                <c:pt idx="4815">
                  <c:v>4.0701793918918927</c:v>
                </c:pt>
                <c:pt idx="4816">
                  <c:v>4.0740354729729731</c:v>
                </c:pt>
                <c:pt idx="4817">
                  <c:v>4.0778915540540552</c:v>
                </c:pt>
                <c:pt idx="4818">
                  <c:v>4.0807371621621638</c:v>
                </c:pt>
                <c:pt idx="4819">
                  <c:v>4.0837477702702714</c:v>
                </c:pt>
                <c:pt idx="4820">
                  <c:v>4.0860985135135151</c:v>
                </c:pt>
                <c:pt idx="4821">
                  <c:v>4.0896143243243248</c:v>
                </c:pt>
                <c:pt idx="4822">
                  <c:v>4.0932951351351354</c:v>
                </c:pt>
                <c:pt idx="4823">
                  <c:v>4.0974914189189189</c:v>
                </c:pt>
                <c:pt idx="4824">
                  <c:v>4.1010072297297286</c:v>
                </c:pt>
                <c:pt idx="4825">
                  <c:v>4.1048633108108099</c:v>
                </c:pt>
                <c:pt idx="4826">
                  <c:v>4.1080389189189175</c:v>
                </c:pt>
                <c:pt idx="4827">
                  <c:v>4.110884527027026</c:v>
                </c:pt>
                <c:pt idx="4828">
                  <c:v>4.1138951351351345</c:v>
                </c:pt>
                <c:pt idx="4829">
                  <c:v>4.1172460135135127</c:v>
                </c:pt>
                <c:pt idx="4830">
                  <c:v>4.1216072972972961</c:v>
                </c:pt>
                <c:pt idx="4831">
                  <c:v>4.1281440540540526</c:v>
                </c:pt>
                <c:pt idx="4832">
                  <c:v>4.1370314864864861</c:v>
                </c:pt>
                <c:pt idx="4833">
                  <c:v>4.1447435810810802</c:v>
                </c:pt>
                <c:pt idx="4834">
                  <c:v>4.1527856081081067</c:v>
                </c:pt>
                <c:pt idx="4835">
                  <c:v>4.1594976351351338</c:v>
                </c:pt>
                <c:pt idx="4836">
                  <c:v>4.1668695270270266</c:v>
                </c:pt>
                <c:pt idx="4837">
                  <c:v>4.1724061486486486</c:v>
                </c:pt>
                <c:pt idx="4838">
                  <c:v>4.1782727027027029</c:v>
                </c:pt>
                <c:pt idx="4839">
                  <c:v>4.1846444594594603</c:v>
                </c:pt>
                <c:pt idx="4840">
                  <c:v>4.1916864189189189</c:v>
                </c:pt>
                <c:pt idx="4841">
                  <c:v>4.1977179729729732</c:v>
                </c:pt>
                <c:pt idx="4842">
                  <c:v>4.2037494594594609</c:v>
                </c:pt>
                <c:pt idx="4843">
                  <c:v>4.2106264189189204</c:v>
                </c:pt>
                <c:pt idx="4844">
                  <c:v>4.2171631081081093</c:v>
                </c:pt>
                <c:pt idx="4845">
                  <c:v>4.2235245945945952</c:v>
                </c:pt>
                <c:pt idx="4846">
                  <c:v>4.2277105405405413</c:v>
                </c:pt>
                <c:pt idx="4847">
                  <c:v>4.2292158108108113</c:v>
                </c:pt>
                <c:pt idx="4848">
                  <c:v>4.2287106081081083</c:v>
                </c:pt>
                <c:pt idx="4849">
                  <c:v>4.2297210135135144</c:v>
                </c:pt>
                <c:pt idx="4850">
                  <c:v>4.2303911486486498</c:v>
                </c:pt>
                <c:pt idx="4851">
                  <c:v>4.2322366891891905</c:v>
                </c:pt>
                <c:pt idx="4852">
                  <c:v>4.2357525000000011</c:v>
                </c:pt>
                <c:pt idx="4853">
                  <c:v>4.2397735135135148</c:v>
                </c:pt>
                <c:pt idx="4854">
                  <c:v>4.2449698648648662</c:v>
                </c:pt>
                <c:pt idx="4855">
                  <c:v>4.2483207432432453</c:v>
                </c:pt>
                <c:pt idx="4856">
                  <c:v>4.2520118243243257</c:v>
                </c:pt>
                <c:pt idx="4857">
                  <c:v>4.2553627027027039</c:v>
                </c:pt>
                <c:pt idx="4858">
                  <c:v>4.2578783783783791</c:v>
                </c:pt>
                <c:pt idx="4859">
                  <c:v>4.2595589189189198</c:v>
                </c:pt>
                <c:pt idx="4860">
                  <c:v>4.2610642567567565</c:v>
                </c:pt>
                <c:pt idx="4861">
                  <c:v>4.2666008783783793</c:v>
                </c:pt>
                <c:pt idx="4862">
                  <c:v>4.2726323648648652</c:v>
                </c:pt>
                <c:pt idx="4863">
                  <c:v>4.2791690540540541</c:v>
                </c:pt>
                <c:pt idx="4864">
                  <c:v>4.2855408108108115</c:v>
                </c:pt>
                <c:pt idx="4865">
                  <c:v>4.2922425000000004</c:v>
                </c:pt>
                <c:pt idx="4866">
                  <c:v>4.2991091216216235</c:v>
                </c:pt>
                <c:pt idx="4867">
                  <c:v>4.3049756756756761</c:v>
                </c:pt>
                <c:pt idx="4868">
                  <c:v>4.3094915540540546</c:v>
                </c:pt>
                <c:pt idx="4869">
                  <c:v>4.3126774324324328</c:v>
                </c:pt>
                <c:pt idx="4870">
                  <c:v>4.3130176351351359</c:v>
                </c:pt>
                <c:pt idx="4871">
                  <c:v>4.313182635135135</c:v>
                </c:pt>
                <c:pt idx="4872">
                  <c:v>4.3138527702702696</c:v>
                </c:pt>
                <c:pt idx="4873">
                  <c:v>4.3146981756756739</c:v>
                </c:pt>
                <c:pt idx="4874">
                  <c:v>4.3163684459459439</c:v>
                </c:pt>
                <c:pt idx="4875">
                  <c:v>4.3177087837837824</c:v>
                </c:pt>
                <c:pt idx="4876">
                  <c:v>4.3178737162162149</c:v>
                </c:pt>
                <c:pt idx="4877">
                  <c:v>4.3136877027027012</c:v>
                </c:pt>
                <c:pt idx="4878">
                  <c:v>4.3096666891891884</c:v>
                </c:pt>
                <c:pt idx="4879">
                  <c:v>4.3053054729729725</c:v>
                </c:pt>
                <c:pt idx="4880">
                  <c:v>4.3002740540540545</c:v>
                </c:pt>
                <c:pt idx="4881">
                  <c:v>4.2945724324324335</c:v>
                </c:pt>
                <c:pt idx="4882">
                  <c:v>4.2887058108108107</c:v>
                </c:pt>
                <c:pt idx="4883">
                  <c:v>4.2840146621621633</c:v>
                </c:pt>
                <c:pt idx="4884">
                  <c:v>4.2784883783783796</c:v>
                </c:pt>
                <c:pt idx="4885">
                  <c:v>4.2758077027027044</c:v>
                </c:pt>
                <c:pt idx="4886">
                  <c:v>4.2741271621621628</c:v>
                </c:pt>
                <c:pt idx="4887">
                  <c:v>4.2736219594594598</c:v>
                </c:pt>
                <c:pt idx="4888">
                  <c:v>4.2721166891891897</c:v>
                </c:pt>
                <c:pt idx="4889">
                  <c:v>4.2689308108108115</c:v>
                </c:pt>
                <c:pt idx="4890">
                  <c:v>4.2650747297297302</c:v>
                </c:pt>
                <c:pt idx="4891">
                  <c:v>4.2603835810810819</c:v>
                </c:pt>
                <c:pt idx="4892">
                  <c:v>4.2570327027027037</c:v>
                </c:pt>
                <c:pt idx="4893">
                  <c:v>4.252506486486487</c:v>
                </c:pt>
                <c:pt idx="4894">
                  <c:v>4.2471451351351357</c:v>
                </c:pt>
                <c:pt idx="4895">
                  <c:v>4.2414435135135138</c:v>
                </c:pt>
                <c:pt idx="4896">
                  <c:v>4.236917297297297</c:v>
                </c:pt>
                <c:pt idx="4897">
                  <c:v>4.2320508108108106</c:v>
                </c:pt>
                <c:pt idx="4898">
                  <c:v>4.2245037162162165</c:v>
                </c:pt>
                <c:pt idx="4899">
                  <c:v>4.2167916216216215</c:v>
                </c:pt>
                <c:pt idx="4900">
                  <c:v>4.2085846621621625</c:v>
                </c:pt>
                <c:pt idx="4901">
                  <c:v>4.1991919594594584</c:v>
                </c:pt>
                <c:pt idx="4902">
                  <c:v>4.189644662162161</c:v>
                </c:pt>
                <c:pt idx="4903">
                  <c:v>4.1794271621621615</c:v>
                </c:pt>
                <c:pt idx="4904">
                  <c:v>4.1683641891891883</c:v>
                </c:pt>
                <c:pt idx="4905">
                  <c:v>4.1588168918918909</c:v>
                </c:pt>
                <c:pt idx="4906">
                  <c:v>4.1499294594594582</c:v>
                </c:pt>
                <c:pt idx="4907">
                  <c:v>4.144062905405403</c:v>
                </c:pt>
                <c:pt idx="4908">
                  <c:v>4.1383612837837829</c:v>
                </c:pt>
                <c:pt idx="4909">
                  <c:v>4.1329895945945934</c:v>
                </c:pt>
                <c:pt idx="4910">
                  <c:v>4.128793310810809</c:v>
                </c:pt>
                <c:pt idx="4911">
                  <c:v>4.1247722972972962</c:v>
                </c:pt>
                <c:pt idx="4912">
                  <c:v>4.1207512837837825</c:v>
                </c:pt>
                <c:pt idx="4913">
                  <c:v>4.1167302702702697</c:v>
                </c:pt>
                <c:pt idx="4914">
                  <c:v>4.1158951351351352</c:v>
                </c:pt>
                <c:pt idx="4915">
                  <c:v>4.1154002027027028</c:v>
                </c:pt>
                <c:pt idx="4916">
                  <c:v>4.1157404054054068</c:v>
                </c:pt>
                <c:pt idx="4917">
                  <c:v>4.1159156756756765</c:v>
                </c:pt>
                <c:pt idx="4918">
                  <c:v>4.1165962162162177</c:v>
                </c:pt>
                <c:pt idx="4919">
                  <c:v>4.1172767567567581</c:v>
                </c:pt>
                <c:pt idx="4920">
                  <c:v>4.1187820270270281</c:v>
                </c:pt>
                <c:pt idx="4921">
                  <c:v>4.1206275675675696</c:v>
                </c:pt>
                <c:pt idx="4922">
                  <c:v>4.1206275675675688</c:v>
                </c:pt>
                <c:pt idx="4923">
                  <c:v>4.1189572972972988</c:v>
                </c:pt>
                <c:pt idx="4924">
                  <c:v>4.1167818243243257</c:v>
                </c:pt>
                <c:pt idx="4925">
                  <c:v>4.1164415540540551</c:v>
                </c:pt>
                <c:pt idx="4926">
                  <c:v>4.1156064189189205</c:v>
                </c:pt>
                <c:pt idx="4927">
                  <c:v>4.1156064189189205</c:v>
                </c:pt>
                <c:pt idx="4928">
                  <c:v>4.1149362162162175</c:v>
                </c:pt>
                <c:pt idx="4929">
                  <c:v>4.1147712837837851</c:v>
                </c:pt>
                <c:pt idx="4930">
                  <c:v>4.1151114864864864</c:v>
                </c:pt>
                <c:pt idx="4931">
                  <c:v>4.1162868243243249</c:v>
                </c:pt>
                <c:pt idx="4932">
                  <c:v>4.1194727702702689</c:v>
                </c:pt>
                <c:pt idx="4933">
                  <c:v>4.121648243243242</c:v>
                </c:pt>
                <c:pt idx="4934">
                  <c:v>4.1243392567567554</c:v>
                </c:pt>
                <c:pt idx="4935">
                  <c:v>4.125514594594593</c:v>
                </c:pt>
                <c:pt idx="4936">
                  <c:v>4.1268652702702688</c:v>
                </c:pt>
                <c:pt idx="4937">
                  <c:v>4.1288757432432428</c:v>
                </c:pt>
                <c:pt idx="4938">
                  <c:v>4.1325668918918916</c:v>
                </c:pt>
                <c:pt idx="4939">
                  <c:v>4.1347423648648638</c:v>
                </c:pt>
                <c:pt idx="4940">
                  <c:v>4.1375880405405407</c:v>
                </c:pt>
                <c:pt idx="4941">
                  <c:v>4.1401037837837844</c:v>
                </c:pt>
                <c:pt idx="4942">
                  <c:v>4.143454594594596</c:v>
                </c:pt>
                <c:pt idx="4943">
                  <c:v>4.1471456756756764</c:v>
                </c:pt>
                <c:pt idx="4944">
                  <c:v>4.1508264864864861</c:v>
                </c:pt>
                <c:pt idx="4945">
                  <c:v>4.1551877702702713</c:v>
                </c:pt>
                <c:pt idx="4946">
                  <c:v>4.1587139189189202</c:v>
                </c:pt>
                <c:pt idx="4947">
                  <c:v>4.1613945945945954</c:v>
                </c:pt>
                <c:pt idx="4948">
                  <c:v>4.1620647972972984</c:v>
                </c:pt>
                <c:pt idx="4949">
                  <c:v>4.1634051351351351</c:v>
                </c:pt>
                <c:pt idx="4950">
                  <c:v>4.1644052702702705</c:v>
                </c:pt>
                <c:pt idx="4951">
                  <c:v>4.166910675675676</c:v>
                </c:pt>
                <c:pt idx="4952">
                  <c:v>4.1689212162162166</c:v>
                </c:pt>
                <c:pt idx="4953">
                  <c:v>4.1700966216216218</c:v>
                </c:pt>
                <c:pt idx="4954">
                  <c:v>4.1719318243243242</c:v>
                </c:pt>
                <c:pt idx="4955">
                  <c:v>4.1747774324324327</c:v>
                </c:pt>
                <c:pt idx="4956">
                  <c:v>4.1779529729729736</c:v>
                </c:pt>
                <c:pt idx="4957">
                  <c:v>4.1808089189189186</c:v>
                </c:pt>
                <c:pt idx="4958">
                  <c:v>4.183149324324325</c:v>
                </c:pt>
                <c:pt idx="4959">
                  <c:v>4.1844896621621626</c:v>
                </c:pt>
                <c:pt idx="4960">
                  <c:v>4.185830000000001</c:v>
                </c:pt>
                <c:pt idx="4961">
                  <c:v>4.1861599324324317</c:v>
                </c:pt>
                <c:pt idx="4962">
                  <c:v>4.1858299999999993</c:v>
                </c:pt>
                <c:pt idx="4963">
                  <c:v>4.1856649999999984</c:v>
                </c:pt>
                <c:pt idx="4964">
                  <c:v>4.1851597972972954</c:v>
                </c:pt>
                <c:pt idx="4965">
                  <c:v>4.1854897297297287</c:v>
                </c:pt>
                <c:pt idx="4966">
                  <c:v>4.1854897297297295</c:v>
                </c:pt>
                <c:pt idx="4967">
                  <c:v>4.1854897297297295</c:v>
                </c:pt>
                <c:pt idx="4968">
                  <c:v>4.1878302027027017</c:v>
                </c:pt>
                <c:pt idx="4969">
                  <c:v>4.188500337837838</c:v>
                </c:pt>
                <c:pt idx="4970">
                  <c:v>4.1893354729729735</c:v>
                </c:pt>
                <c:pt idx="4971">
                  <c:v>4.1898303378378374</c:v>
                </c:pt>
                <c:pt idx="4972">
                  <c:v>4.1908407432432426</c:v>
                </c:pt>
                <c:pt idx="4973">
                  <c:v>4.1915108783783781</c:v>
                </c:pt>
                <c:pt idx="4974">
                  <c:v>4.1923460135135135</c:v>
                </c:pt>
                <c:pt idx="4975">
                  <c:v>4.1930161486486481</c:v>
                </c:pt>
                <c:pt idx="4976">
                  <c:v>4.1945214189189173</c:v>
                </c:pt>
                <c:pt idx="4977">
                  <c:v>4.1951915540540528</c:v>
                </c:pt>
                <c:pt idx="4978">
                  <c:v>4.1968618243243245</c:v>
                </c:pt>
                <c:pt idx="4979">
                  <c:v>4.202893378378378</c:v>
                </c:pt>
                <c:pt idx="4980">
                  <c:v>4.2077495270270253</c:v>
                </c:pt>
                <c:pt idx="4981">
                  <c:v>4.2124406756756754</c:v>
                </c:pt>
                <c:pt idx="4982">
                  <c:v>4.2169668918918912</c:v>
                </c:pt>
                <c:pt idx="4983">
                  <c:v>4.2216581081081079</c:v>
                </c:pt>
                <c:pt idx="4984">
                  <c:v>4.2238439189189183</c:v>
                </c:pt>
                <c:pt idx="4985">
                  <c:v>4.2276999324324329</c:v>
                </c:pt>
                <c:pt idx="4986">
                  <c:v>4.2318859459459466</c:v>
                </c:pt>
                <c:pt idx="4987">
                  <c:v>4.23608222972973</c:v>
                </c:pt>
                <c:pt idx="4988">
                  <c:v>4.2394331081081083</c:v>
                </c:pt>
                <c:pt idx="4989">
                  <c:v>4.242948918918918</c:v>
                </c:pt>
                <c:pt idx="4990">
                  <c:v>4.2461244594594589</c:v>
                </c:pt>
                <c:pt idx="4991">
                  <c:v>4.2486402027027026</c:v>
                </c:pt>
                <c:pt idx="4992">
                  <c:v>4.2508156756756748</c:v>
                </c:pt>
                <c:pt idx="4993">
                  <c:v>4.2531664189189176</c:v>
                </c:pt>
                <c:pt idx="4994">
                  <c:v>4.2550016891891884</c:v>
                </c:pt>
                <c:pt idx="4995">
                  <c:v>4.2524962837837821</c:v>
                </c:pt>
                <c:pt idx="4996">
                  <c:v>4.2509909459459454</c:v>
                </c:pt>
                <c:pt idx="4997">
                  <c:v>4.2493103378378372</c:v>
                </c:pt>
                <c:pt idx="4998">
                  <c:v>4.2479699999999996</c:v>
                </c:pt>
                <c:pt idx="4999">
                  <c:v>4.2461244594594589</c:v>
                </c:pt>
                <c:pt idx="5000">
                  <c:v>4.24109304054054</c:v>
                </c:pt>
                <c:pt idx="5001">
                  <c:v>4.2360719594594594</c:v>
                </c:pt>
                <c:pt idx="5002">
                  <c:v>4.230875608108108</c:v>
                </c:pt>
                <c:pt idx="5003">
                  <c:v>4.2258441891891882</c:v>
                </c:pt>
                <c:pt idx="5004">
                  <c:v>4.2211427027027026</c:v>
                </c:pt>
                <c:pt idx="5005">
                  <c:v>4.2142760135135138</c:v>
                </c:pt>
                <c:pt idx="5006">
                  <c:v>4.2074093918918933</c:v>
                </c:pt>
                <c:pt idx="5007">
                  <c:v>4.2003777702702703</c:v>
                </c:pt>
                <c:pt idx="5008">
                  <c:v>4.193170878378381</c:v>
                </c:pt>
                <c:pt idx="5009">
                  <c:v>4.186128986486489</c:v>
                </c:pt>
                <c:pt idx="5010">
                  <c:v>4.1789220945945971</c:v>
                </c:pt>
                <c:pt idx="5011">
                  <c:v>4.1710450675675688</c:v>
                </c:pt>
                <c:pt idx="5012">
                  <c:v>4.1636732432432453</c:v>
                </c:pt>
                <c:pt idx="5013">
                  <c:v>4.156806621621624</c:v>
                </c:pt>
                <c:pt idx="5014">
                  <c:v>4.1506101351351363</c:v>
                </c:pt>
                <c:pt idx="5015">
                  <c:v>4.1444136486486496</c:v>
                </c:pt>
                <c:pt idx="5016">
                  <c:v>4.13586641891892</c:v>
                </c:pt>
                <c:pt idx="5017">
                  <c:v>4.1271541891891905</c:v>
                </c:pt>
                <c:pt idx="5018">
                  <c:v>4.1176068918918931</c:v>
                </c:pt>
                <c:pt idx="5019">
                  <c:v>4.1077193243243251</c:v>
                </c:pt>
                <c:pt idx="5020">
                  <c:v>4.0978317567567561</c:v>
                </c:pt>
                <c:pt idx="5021">
                  <c:v>4.0897793918918914</c:v>
                </c:pt>
                <c:pt idx="5022">
                  <c:v>4.081737364864864</c:v>
                </c:pt>
                <c:pt idx="5023">
                  <c:v>4.0728602027027021</c:v>
                </c:pt>
                <c:pt idx="5024">
                  <c:v>4.064477905405405</c:v>
                </c:pt>
                <c:pt idx="5025">
                  <c:v>4.057271013513513</c:v>
                </c:pt>
                <c:pt idx="5026">
                  <c:v>4.0503940540540535</c:v>
                </c:pt>
                <c:pt idx="5027">
                  <c:v>4.0441975675675677</c:v>
                </c:pt>
                <c:pt idx="5028">
                  <c:v>4.037825810810812</c:v>
                </c:pt>
                <c:pt idx="5029">
                  <c:v>4.0306189189189201</c:v>
                </c:pt>
                <c:pt idx="5030">
                  <c:v>4.0232470945945957</c:v>
                </c:pt>
                <c:pt idx="5031">
                  <c:v>4.0162154729729744</c:v>
                </c:pt>
                <c:pt idx="5032">
                  <c:v>4.0133595270270268</c:v>
                </c:pt>
                <c:pt idx="5033">
                  <c:v>4.0113490540540546</c:v>
                </c:pt>
                <c:pt idx="5034">
                  <c:v>4.010008716216217</c:v>
                </c:pt>
                <c:pt idx="5035">
                  <c:v>4.0091735810810816</c:v>
                </c:pt>
                <c:pt idx="5036">
                  <c:v>4.008503445945947</c:v>
                </c:pt>
                <c:pt idx="5037">
                  <c:v>4.011349121621623</c:v>
                </c:pt>
                <c:pt idx="5038">
                  <c:v>4.0146999324324337</c:v>
                </c:pt>
                <c:pt idx="5039">
                  <c:v>4.0182156756756768</c:v>
                </c:pt>
                <c:pt idx="5040">
                  <c:v>4.0219067567567572</c:v>
                </c:pt>
                <c:pt idx="5041">
                  <c:v>4.0245874324324316</c:v>
                </c:pt>
                <c:pt idx="5042">
                  <c:v>4.0272681081081076</c:v>
                </c:pt>
                <c:pt idx="5043">
                  <c:v>4.0297837837837829</c:v>
                </c:pt>
                <c:pt idx="5044">
                  <c:v>4.0322891891891883</c:v>
                </c:pt>
                <c:pt idx="5045">
                  <c:v>4.0348049324324311</c:v>
                </c:pt>
                <c:pt idx="5046">
                  <c:v>4.0368154054054051</c:v>
                </c:pt>
                <c:pt idx="5047">
                  <c:v>4.038990878378379</c:v>
                </c:pt>
                <c:pt idx="5048">
                  <c:v>4.0436820270270273</c:v>
                </c:pt>
                <c:pt idx="5049">
                  <c:v>4.0475380405405419</c:v>
                </c:pt>
                <c:pt idx="5050">
                  <c:v>4.0507239189189201</c:v>
                </c:pt>
                <c:pt idx="5051">
                  <c:v>4.0539097972972984</c:v>
                </c:pt>
                <c:pt idx="5052">
                  <c:v>4.0564254729729736</c:v>
                </c:pt>
                <c:pt idx="5053">
                  <c:v>4.0564254729729736</c:v>
                </c:pt>
                <c:pt idx="5054">
                  <c:v>4.0565904729729736</c:v>
                </c:pt>
                <c:pt idx="5055">
                  <c:v>4.056250202702703</c:v>
                </c:pt>
                <c:pt idx="5056">
                  <c:v>4.0557449999999999</c:v>
                </c:pt>
                <c:pt idx="5057">
                  <c:v>4.0557449999999999</c:v>
                </c:pt>
                <c:pt idx="5058">
                  <c:v>4.0555800675675684</c:v>
                </c:pt>
                <c:pt idx="5059">
                  <c:v>4.0550748648648653</c:v>
                </c:pt>
                <c:pt idx="5060">
                  <c:v>4.0550748648648645</c:v>
                </c:pt>
                <c:pt idx="5061">
                  <c:v>4.0550748648648645</c:v>
                </c:pt>
                <c:pt idx="5062">
                  <c:v>4.0530643243243238</c:v>
                </c:pt>
                <c:pt idx="5063">
                  <c:v>4.0507238513513508</c:v>
                </c:pt>
                <c:pt idx="5064">
                  <c:v>4.048373108108108</c:v>
                </c:pt>
                <c:pt idx="5065">
                  <c:v>4.0467028378378389</c:v>
                </c:pt>
                <c:pt idx="5066">
                  <c:v>4.0453625000000013</c:v>
                </c:pt>
                <c:pt idx="5067">
                  <c:v>4.0440221621621619</c:v>
                </c:pt>
                <c:pt idx="5068">
                  <c:v>4.0425065540540546</c:v>
                </c:pt>
                <c:pt idx="5069">
                  <c:v>4.041331216216216</c:v>
                </c:pt>
                <c:pt idx="5070">
                  <c:v>4.0396506081081078</c:v>
                </c:pt>
                <c:pt idx="5071">
                  <c:v>4.0403208108108108</c:v>
                </c:pt>
                <c:pt idx="5072">
                  <c:v>4.0409910135135139</c:v>
                </c:pt>
                <c:pt idx="5073">
                  <c:v>4.0414858783783787</c:v>
                </c:pt>
                <c:pt idx="5074">
                  <c:v>4.0418260810810818</c:v>
                </c:pt>
                <c:pt idx="5075">
                  <c:v>4.0419910810810826</c:v>
                </c:pt>
                <c:pt idx="5076">
                  <c:v>4.0451770270270275</c:v>
                </c:pt>
                <c:pt idx="5077">
                  <c:v>4.048022635135136</c:v>
                </c:pt>
                <c:pt idx="5078">
                  <c:v>4.0523839189189195</c:v>
                </c:pt>
                <c:pt idx="5079">
                  <c:v>4.0567348648648656</c:v>
                </c:pt>
                <c:pt idx="5080">
                  <c:v>4.0602506756756753</c:v>
                </c:pt>
                <c:pt idx="5081">
                  <c:v>4.0631066216216221</c:v>
                </c:pt>
                <c:pt idx="5082">
                  <c:v>4.0654573648648658</c:v>
                </c:pt>
                <c:pt idx="5083">
                  <c:v>4.0678081081081086</c:v>
                </c:pt>
                <c:pt idx="5084">
                  <c:v>4.0704887837837846</c:v>
                </c:pt>
                <c:pt idx="5085">
                  <c:v>4.0721693918918929</c:v>
                </c:pt>
                <c:pt idx="5086">
                  <c:v>4.0738396621621629</c:v>
                </c:pt>
                <c:pt idx="5087">
                  <c:v>4.0758501351351351</c:v>
                </c:pt>
                <c:pt idx="5088">
                  <c:v>4.0778606756756766</c:v>
                </c:pt>
                <c:pt idx="5089">
                  <c:v>4.0797062162162163</c:v>
                </c:pt>
                <c:pt idx="5090">
                  <c:v>4.0817166891891885</c:v>
                </c:pt>
                <c:pt idx="5091">
                  <c:v>4.0835622297297292</c:v>
                </c:pt>
                <c:pt idx="5092">
                  <c:v>4.0827270945945946</c:v>
                </c:pt>
                <c:pt idx="5093">
                  <c:v>4.0818919594594592</c:v>
                </c:pt>
                <c:pt idx="5094">
                  <c:v>4.0820568918918907</c:v>
                </c:pt>
                <c:pt idx="5095">
                  <c:v>4.0827270270270262</c:v>
                </c:pt>
                <c:pt idx="5096">
                  <c:v>4.0840673648648638</c:v>
                </c:pt>
                <c:pt idx="5097">
                  <c:v>4.0859129054054035</c:v>
                </c:pt>
                <c:pt idx="5098">
                  <c:v>4.0875935135135117</c:v>
                </c:pt>
                <c:pt idx="5099">
                  <c:v>4.0906144594594576</c:v>
                </c:pt>
                <c:pt idx="5100">
                  <c:v>4.0939653378378376</c:v>
                </c:pt>
                <c:pt idx="5101">
                  <c:v>4.0964810810810803</c:v>
                </c:pt>
                <c:pt idx="5102">
                  <c:v>4.0986565540540543</c:v>
                </c:pt>
                <c:pt idx="5103">
                  <c:v>4.0996669594594595</c:v>
                </c:pt>
                <c:pt idx="5104">
                  <c:v>4.1001721621621625</c:v>
                </c:pt>
                <c:pt idx="5105">
                  <c:v>4.1011825675675677</c:v>
                </c:pt>
                <c:pt idx="5106">
                  <c:v>4.102698175675676</c:v>
                </c:pt>
                <c:pt idx="5107">
                  <c:v>4.1043787837837842</c:v>
                </c:pt>
                <c:pt idx="5108">
                  <c:v>4.1042137837837833</c:v>
                </c:pt>
                <c:pt idx="5109">
                  <c:v>4.1045539864864864</c:v>
                </c:pt>
                <c:pt idx="5110">
                  <c:v>4.1038941216216216</c:v>
                </c:pt>
                <c:pt idx="5111">
                  <c:v>4.1030589864864861</c:v>
                </c:pt>
                <c:pt idx="5112">
                  <c:v>4.1017186486486485</c:v>
                </c:pt>
                <c:pt idx="5113">
                  <c:v>4.0975326351351349</c:v>
                </c:pt>
                <c:pt idx="5114">
                  <c:v>4.0936766216216212</c:v>
                </c:pt>
                <c:pt idx="5115">
                  <c:v>4.089325675675676</c:v>
                </c:pt>
                <c:pt idx="5116">
                  <c:v>4.0843045945945944</c:v>
                </c:pt>
                <c:pt idx="5117">
                  <c:v>4.079613445945947</c:v>
                </c:pt>
                <c:pt idx="5118">
                  <c:v>4.0757574324324324</c:v>
                </c:pt>
                <c:pt idx="5119">
                  <c:v>4.0729117567567563</c:v>
                </c:pt>
                <c:pt idx="5120">
                  <c:v>4.0710662162162157</c:v>
                </c:pt>
                <c:pt idx="5121">
                  <c:v>4.0692206756756759</c:v>
                </c:pt>
                <c:pt idx="5122">
                  <c:v>4.0668699324324331</c:v>
                </c:pt>
                <c:pt idx="5123">
                  <c:v>4.0648594594594609</c:v>
                </c:pt>
                <c:pt idx="5124">
                  <c:v>4.0630139189189203</c:v>
                </c:pt>
                <c:pt idx="5125">
                  <c:v>4.0610033783783805</c:v>
                </c:pt>
                <c:pt idx="5126">
                  <c:v>4.0596630405405421</c:v>
                </c:pt>
                <c:pt idx="5127">
                  <c:v>4.0591681756756781</c:v>
                </c:pt>
                <c:pt idx="5128">
                  <c:v>4.0586629729729751</c:v>
                </c:pt>
                <c:pt idx="5129">
                  <c:v>4.0616839189189209</c:v>
                </c:pt>
                <c:pt idx="5130">
                  <c:v>4.0647047972972992</c:v>
                </c:pt>
                <c:pt idx="5131">
                  <c:v>4.0658802027027043</c:v>
                </c:pt>
                <c:pt idx="5132">
                  <c:v>4.0672205405405428</c:v>
                </c:pt>
                <c:pt idx="5133">
                  <c:v>4.0687361486486502</c:v>
                </c:pt>
                <c:pt idx="5134">
                  <c:v>4.0694062837837848</c:v>
                </c:pt>
                <c:pt idx="5135">
                  <c:v>4.0697362162162181</c:v>
                </c:pt>
                <c:pt idx="5136">
                  <c:v>4.0697362162162181</c:v>
                </c:pt>
                <c:pt idx="5137">
                  <c:v>4.0694062837837848</c:v>
                </c:pt>
                <c:pt idx="5138">
                  <c:v>4.0689113513513515</c:v>
                </c:pt>
                <c:pt idx="5139">
                  <c:v>4.0682411486486485</c:v>
                </c:pt>
                <c:pt idx="5140">
                  <c:v>4.0684061486486476</c:v>
                </c:pt>
                <c:pt idx="5141">
                  <c:v>4.06873608108108</c:v>
                </c:pt>
                <c:pt idx="5142">
                  <c:v>4.0690762837837822</c:v>
                </c:pt>
                <c:pt idx="5143">
                  <c:v>4.0690762837837822</c:v>
                </c:pt>
                <c:pt idx="5144">
                  <c:v>4.0694062162162155</c:v>
                </c:pt>
                <c:pt idx="5145">
                  <c:v>4.0695712162162154</c:v>
                </c:pt>
                <c:pt idx="5146">
                  <c:v>4.0692310135135132</c:v>
                </c:pt>
                <c:pt idx="5147">
                  <c:v>4.0700661486486487</c:v>
                </c:pt>
                <c:pt idx="5148">
                  <c:v>4.0717364189189187</c:v>
                </c:pt>
                <c:pt idx="5149">
                  <c:v>4.0739118918918935</c:v>
                </c:pt>
                <c:pt idx="5150">
                  <c:v>4.0765925675675678</c:v>
                </c:pt>
                <c:pt idx="5151">
                  <c:v>4.0789433108108115</c:v>
                </c:pt>
                <c:pt idx="5152">
                  <c:v>4.0812837162162179</c:v>
                </c:pt>
                <c:pt idx="5153">
                  <c:v>4.0846345270270286</c:v>
                </c:pt>
                <c:pt idx="5154">
                  <c:v>4.0889957432432453</c:v>
                </c:pt>
                <c:pt idx="5155">
                  <c:v>4.0943570945945957</c:v>
                </c:pt>
                <c:pt idx="5156">
                  <c:v>4.099718445945947</c:v>
                </c:pt>
                <c:pt idx="5157">
                  <c:v>4.1054097297297307</c:v>
                </c:pt>
                <c:pt idx="5158">
                  <c:v>4.1107710810810811</c:v>
                </c:pt>
                <c:pt idx="5159">
                  <c:v>4.1152972972972961</c:v>
                </c:pt>
                <c:pt idx="5160">
                  <c:v>4.1199884459459444</c:v>
                </c:pt>
                <c:pt idx="5161">
                  <c:v>4.1245146621621611</c:v>
                </c:pt>
                <c:pt idx="5162">
                  <c:v>4.1297007432432418</c:v>
                </c:pt>
                <c:pt idx="5163">
                  <c:v>4.135227094594593</c:v>
                </c:pt>
                <c:pt idx="5164">
                  <c:v>4.1405884459459443</c:v>
                </c:pt>
                <c:pt idx="5165">
                  <c:v>4.1462899999999987</c:v>
                </c:pt>
                <c:pt idx="5166">
                  <c:v>4.1518162837837824</c:v>
                </c:pt>
                <c:pt idx="5167">
                  <c:v>4.1580127702702701</c:v>
                </c:pt>
                <c:pt idx="5168">
                  <c:v>4.1645494594594581</c:v>
                </c:pt>
                <c:pt idx="5169">
                  <c:v>4.1707562837837822</c:v>
                </c:pt>
                <c:pt idx="5170">
                  <c:v>4.1769527702702689</c:v>
                </c:pt>
                <c:pt idx="5171">
                  <c:v>4.1834791891891889</c:v>
                </c:pt>
                <c:pt idx="5172">
                  <c:v>4.1908510135135124</c:v>
                </c:pt>
                <c:pt idx="5173">
                  <c:v>4.1977176351351346</c:v>
                </c:pt>
                <c:pt idx="5174">
                  <c:v>4.2050894594594608</c:v>
                </c:pt>
                <c:pt idx="5175">
                  <c:v>4.2131314864864882</c:v>
                </c:pt>
                <c:pt idx="5176">
                  <c:v>4.2215137837837853</c:v>
                </c:pt>
                <c:pt idx="5177">
                  <c:v>4.2300610135135148</c:v>
                </c:pt>
                <c:pt idx="5178">
                  <c:v>4.2404537837837859</c:v>
                </c:pt>
                <c:pt idx="5179">
                  <c:v>4.2508362837837845</c:v>
                </c:pt>
                <c:pt idx="5180">
                  <c:v>4.261558986486488</c:v>
                </c:pt>
                <c:pt idx="5181">
                  <c:v>4.2722816891891897</c:v>
                </c:pt>
                <c:pt idx="5182">
                  <c:v>4.2833445945945963</c:v>
                </c:pt>
                <c:pt idx="5183">
                  <c:v>4.2950777027027041</c:v>
                </c:pt>
                <c:pt idx="5184">
                  <c:v>4.3071407432432443</c:v>
                </c:pt>
                <c:pt idx="5185">
                  <c:v>4.3188739189189205</c:v>
                </c:pt>
                <c:pt idx="5186">
                  <c:v>4.3307719594594598</c:v>
                </c:pt>
                <c:pt idx="5187">
                  <c:v>4.3416596621621624</c:v>
                </c:pt>
                <c:pt idx="5188">
                  <c:v>4.3530525000000004</c:v>
                </c:pt>
                <c:pt idx="5189">
                  <c:v>4.3644454054054069</c:v>
                </c:pt>
                <c:pt idx="5190">
                  <c:v>4.376168243243244</c:v>
                </c:pt>
                <c:pt idx="5191">
                  <c:v>4.3883962837837851</c:v>
                </c:pt>
                <c:pt idx="5192">
                  <c:v>4.4002943243243253</c:v>
                </c:pt>
                <c:pt idx="5193">
                  <c:v>4.4128522972972979</c:v>
                </c:pt>
                <c:pt idx="5194">
                  <c:v>4.4230801351351348</c:v>
                </c:pt>
                <c:pt idx="5195">
                  <c:v>4.4338028378378382</c:v>
                </c:pt>
                <c:pt idx="5196">
                  <c:v>4.4436904054054054</c:v>
                </c:pt>
                <c:pt idx="5197">
                  <c:v>4.4539182432432431</c:v>
                </c:pt>
                <c:pt idx="5198">
                  <c:v>4.4607849324324311</c:v>
                </c:pt>
                <c:pt idx="5199">
                  <c:v>4.4674866216216209</c:v>
                </c:pt>
                <c:pt idx="5200">
                  <c:v>4.4748584459459453</c:v>
                </c:pt>
                <c:pt idx="5201">
                  <c:v>4.4813848648648644</c:v>
                </c:pt>
                <c:pt idx="5202">
                  <c:v>4.4889216891891888</c:v>
                </c:pt>
                <c:pt idx="5203">
                  <c:v>4.4967987837837819</c:v>
                </c:pt>
                <c:pt idx="5204">
                  <c:v>4.5048408108108084</c:v>
                </c:pt>
                <c:pt idx="5205">
                  <c:v>4.5133880405405389</c:v>
                </c:pt>
                <c:pt idx="5206">
                  <c:v>4.5221002027027009</c:v>
                </c:pt>
                <c:pt idx="5207">
                  <c:v>4.5299772972972958</c:v>
                </c:pt>
                <c:pt idx="5208">
                  <c:v>4.5370192567567553</c:v>
                </c:pt>
                <c:pt idx="5209">
                  <c:v>4.5430508108108105</c:v>
                </c:pt>
                <c:pt idx="5210">
                  <c:v>4.5494225675675661</c:v>
                </c:pt>
                <c:pt idx="5211">
                  <c:v>4.5567944594594589</c:v>
                </c:pt>
                <c:pt idx="5212">
                  <c:v>4.5646612162162157</c:v>
                </c:pt>
                <c:pt idx="5213">
                  <c:v>4.5733733783783777</c:v>
                </c:pt>
                <c:pt idx="5214">
                  <c:v>4.5856014189189187</c:v>
                </c:pt>
                <c:pt idx="5215">
                  <c:v>4.5964891216216213</c:v>
                </c:pt>
                <c:pt idx="5216">
                  <c:v>4.6063766891891902</c:v>
                </c:pt>
                <c:pt idx="5217">
                  <c:v>4.6165941891891897</c:v>
                </c:pt>
                <c:pt idx="5218">
                  <c:v>4.6251414189189193</c:v>
                </c:pt>
                <c:pt idx="5219">
                  <c:v>4.6330082432432436</c:v>
                </c:pt>
                <c:pt idx="5220">
                  <c:v>4.6392047297297294</c:v>
                </c:pt>
                <c:pt idx="5221">
                  <c:v>4.6450713513513513</c:v>
                </c:pt>
                <c:pt idx="5222">
                  <c:v>4.6512678378378371</c:v>
                </c:pt>
                <c:pt idx="5223">
                  <c:v>4.6572993918918915</c:v>
                </c:pt>
                <c:pt idx="5224">
                  <c:v>4.6648465540540522</c:v>
                </c:pt>
                <c:pt idx="5225">
                  <c:v>4.6725483783783774</c:v>
                </c:pt>
                <c:pt idx="5226">
                  <c:v>4.6809306756756737</c:v>
                </c:pt>
                <c:pt idx="5227">
                  <c:v>4.6873024324324311</c:v>
                </c:pt>
                <c:pt idx="5228">
                  <c:v>4.6926637837837823</c:v>
                </c:pt>
                <c:pt idx="5229">
                  <c:v>4.6961796621621605</c:v>
                </c:pt>
                <c:pt idx="5230">
                  <c:v>4.6990356081081055</c:v>
                </c:pt>
                <c:pt idx="5231">
                  <c:v>4.7043969594594586</c:v>
                </c:pt>
                <c:pt idx="5232">
                  <c:v>4.7092634459459459</c:v>
                </c:pt>
                <c:pt idx="5233">
                  <c:v>4.7162950675675672</c:v>
                </c:pt>
                <c:pt idx="5234">
                  <c:v>4.7231617567567561</c:v>
                </c:pt>
                <c:pt idx="5235">
                  <c:v>4.7343896621621617</c:v>
                </c:pt>
                <c:pt idx="5236">
                  <c:v>4.7461228378378371</c:v>
                </c:pt>
                <c:pt idx="5237">
                  <c:v>4.7570105405405405</c:v>
                </c:pt>
                <c:pt idx="5238">
                  <c:v>4.7660629729729731</c:v>
                </c:pt>
                <c:pt idx="5239">
                  <c:v>4.7739400675675681</c:v>
                </c:pt>
                <c:pt idx="5240">
                  <c:v>4.7809716891891902</c:v>
                </c:pt>
                <c:pt idx="5241">
                  <c:v>4.7871682432432445</c:v>
                </c:pt>
                <c:pt idx="5242">
                  <c:v>4.7935297297297303</c:v>
                </c:pt>
                <c:pt idx="5243">
                  <c:v>4.800056216216217</c:v>
                </c:pt>
                <c:pt idx="5244">
                  <c:v>4.8084281756756768</c:v>
                </c:pt>
                <c:pt idx="5245">
                  <c:v>4.8168104729729739</c:v>
                </c:pt>
                <c:pt idx="5246">
                  <c:v>4.8256979729729741</c:v>
                </c:pt>
                <c:pt idx="5247">
                  <c:v>4.8329049324324327</c:v>
                </c:pt>
                <c:pt idx="5248">
                  <c:v>4.8392664189189203</c:v>
                </c:pt>
                <c:pt idx="5249">
                  <c:v>4.8489890540540541</c:v>
                </c:pt>
                <c:pt idx="5250">
                  <c:v>4.8573713513513503</c:v>
                </c:pt>
                <c:pt idx="5251">
                  <c:v>4.8630729054054047</c:v>
                </c:pt>
                <c:pt idx="5252">
                  <c:v>4.8681043243243236</c:v>
                </c:pt>
                <c:pt idx="5253">
                  <c:v>4.8744760810810801</c:v>
                </c:pt>
                <c:pt idx="5254">
                  <c:v>4.8811777702702699</c:v>
                </c:pt>
                <c:pt idx="5255">
                  <c:v>4.8898900000000003</c:v>
                </c:pt>
                <c:pt idx="5256">
                  <c:v>4.8981072972972983</c:v>
                </c:pt>
                <c:pt idx="5257">
                  <c:v>4.9074896621621624</c:v>
                </c:pt>
                <c:pt idx="5258">
                  <c:v>4.9156966216216222</c:v>
                </c:pt>
                <c:pt idx="5259">
                  <c:v>4.9225632432432436</c:v>
                </c:pt>
                <c:pt idx="5260">
                  <c:v>4.9296052027027031</c:v>
                </c:pt>
                <c:pt idx="5261">
                  <c:v>4.9359666216216223</c:v>
                </c:pt>
                <c:pt idx="5262">
                  <c:v>4.9426786486486494</c:v>
                </c:pt>
                <c:pt idx="5263">
                  <c:v>4.9482049324324331</c:v>
                </c:pt>
                <c:pt idx="5264">
                  <c:v>4.9549066216216229</c:v>
                </c:pt>
                <c:pt idx="5265">
                  <c:v>4.9569171621621617</c:v>
                </c:pt>
                <c:pt idx="5266">
                  <c:v>4.9609381756756754</c:v>
                </c:pt>
                <c:pt idx="5267">
                  <c:v>4.96344358108108</c:v>
                </c:pt>
                <c:pt idx="5268">
                  <c:v>4.9651138513513509</c:v>
                </c:pt>
                <c:pt idx="5269">
                  <c:v>4.9677945270270261</c:v>
                </c:pt>
                <c:pt idx="5270">
                  <c:v>4.9699803378378373</c:v>
                </c:pt>
                <c:pt idx="5271">
                  <c:v>4.9719908108108095</c:v>
                </c:pt>
                <c:pt idx="5272">
                  <c:v>4.9738363513513502</c:v>
                </c:pt>
                <c:pt idx="5273">
                  <c:v>4.9755066216216193</c:v>
                </c:pt>
                <c:pt idx="5274">
                  <c:v>4.9773521621621608</c:v>
                </c:pt>
                <c:pt idx="5275">
                  <c:v>4.9820433783783766</c:v>
                </c:pt>
                <c:pt idx="5276">
                  <c:v>4.9853942567567548</c:v>
                </c:pt>
                <c:pt idx="5277">
                  <c:v>4.9895905405405383</c:v>
                </c:pt>
                <c:pt idx="5278">
                  <c:v>4.9931063513513507</c:v>
                </c:pt>
                <c:pt idx="5279">
                  <c:v>4.996797432432432</c:v>
                </c:pt>
                <c:pt idx="5280">
                  <c:v>5.0014885810810803</c:v>
                </c:pt>
                <c:pt idx="5281">
                  <c:v>5.0050043918918918</c:v>
                </c:pt>
                <c:pt idx="5282">
                  <c:v>5.0098605405405401</c:v>
                </c:pt>
                <c:pt idx="5283">
                  <c:v>5.0145414189189186</c:v>
                </c:pt>
                <c:pt idx="5284">
                  <c:v>5.0210678378378377</c:v>
                </c:pt>
                <c:pt idx="5285">
                  <c:v>5.0255940540540536</c:v>
                </c:pt>
                <c:pt idx="5286">
                  <c:v>5.0262642567567557</c:v>
                </c:pt>
                <c:pt idx="5287">
                  <c:v>5.0264292567567557</c:v>
                </c:pt>
                <c:pt idx="5288">
                  <c:v>5.0257591216216202</c:v>
                </c:pt>
                <c:pt idx="5289">
                  <c:v>5.025253918918918</c:v>
                </c:pt>
                <c:pt idx="5290">
                  <c:v>5.0242435135135119</c:v>
                </c:pt>
                <c:pt idx="5291">
                  <c:v>5.0227382432432419</c:v>
                </c:pt>
                <c:pt idx="5292">
                  <c:v>5.0210679729729719</c:v>
                </c:pt>
                <c:pt idx="5293">
                  <c:v>5.0202224999999983</c:v>
                </c:pt>
                <c:pt idx="5294">
                  <c:v>5.0195523648648628</c:v>
                </c:pt>
                <c:pt idx="5295">
                  <c:v>5.0203874999999982</c:v>
                </c:pt>
                <c:pt idx="5296">
                  <c:v>5.0205524999999991</c:v>
                </c:pt>
                <c:pt idx="5297">
                  <c:v>5.0203772297297293</c:v>
                </c:pt>
                <c:pt idx="5298">
                  <c:v>5.0178615540540532</c:v>
                </c:pt>
                <c:pt idx="5299">
                  <c:v>5.0141704729729728</c:v>
                </c:pt>
                <c:pt idx="5300">
                  <c:v>5.0113248648648643</c:v>
                </c:pt>
                <c:pt idx="5301">
                  <c:v>5.0086441891891891</c:v>
                </c:pt>
                <c:pt idx="5302">
                  <c:v>5.01031445945946</c:v>
                </c:pt>
                <c:pt idx="5303">
                  <c:v>5.0113248648648643</c:v>
                </c:pt>
                <c:pt idx="5304">
                  <c:v>5.0135106756756755</c:v>
                </c:pt>
                <c:pt idx="5305">
                  <c:v>5.0140158783783777</c:v>
                </c:pt>
                <c:pt idx="5306">
                  <c:v>5.0135106756756747</c:v>
                </c:pt>
                <c:pt idx="5307">
                  <c:v>5.011665135135134</c:v>
                </c:pt>
                <c:pt idx="5308">
                  <c:v>5.0093143918918903</c:v>
                </c:pt>
                <c:pt idx="5309">
                  <c:v>5.0069636486486475</c:v>
                </c:pt>
                <c:pt idx="5310">
                  <c:v>5.0037880405405382</c:v>
                </c:pt>
                <c:pt idx="5311">
                  <c:v>4.9997670270270254</c:v>
                </c:pt>
                <c:pt idx="5312">
                  <c:v>4.9950758108108086</c:v>
                </c:pt>
                <c:pt idx="5313">
                  <c:v>4.9920548648648637</c:v>
                </c:pt>
                <c:pt idx="5314">
                  <c:v>4.9888689864864855</c:v>
                </c:pt>
                <c:pt idx="5315">
                  <c:v>4.9866935135135133</c:v>
                </c:pt>
                <c:pt idx="5316">
                  <c:v>4.9841778378378372</c:v>
                </c:pt>
                <c:pt idx="5317">
                  <c:v>4.9804970945945941</c:v>
                </c:pt>
                <c:pt idx="5318">
                  <c:v>4.9776514864864874</c:v>
                </c:pt>
                <c:pt idx="5319">
                  <c:v>4.9737954054054061</c:v>
                </c:pt>
                <c:pt idx="5320">
                  <c:v>4.9699496621621631</c:v>
                </c:pt>
                <c:pt idx="5321">
                  <c:v>4.9667740540540546</c:v>
                </c:pt>
                <c:pt idx="5322">
                  <c:v>4.9655986486486494</c:v>
                </c:pt>
                <c:pt idx="5323">
                  <c:v>4.9657635810810801</c:v>
                </c:pt>
                <c:pt idx="5324">
                  <c:v>4.9671039189189194</c:v>
                </c:pt>
                <c:pt idx="5325">
                  <c:v>4.9682689864864864</c:v>
                </c:pt>
                <c:pt idx="5326">
                  <c:v>4.9692690540540534</c:v>
                </c:pt>
                <c:pt idx="5327">
                  <c:v>4.970609391891891</c:v>
                </c:pt>
                <c:pt idx="5328">
                  <c:v>4.9709393243243234</c:v>
                </c:pt>
                <c:pt idx="5329">
                  <c:v>4.9702691216216213</c:v>
                </c:pt>
                <c:pt idx="5330">
                  <c:v>4.9707743243243252</c:v>
                </c:pt>
                <c:pt idx="5331">
                  <c:v>4.9712795270270274</c:v>
                </c:pt>
                <c:pt idx="5332">
                  <c:v>4.970949594594595</c:v>
                </c:pt>
                <c:pt idx="5333">
                  <c:v>4.9716197297297295</c:v>
                </c:pt>
                <c:pt idx="5334">
                  <c:v>4.9717950000000002</c:v>
                </c:pt>
                <c:pt idx="5335">
                  <c:v>4.9773316216216221</c:v>
                </c:pt>
                <c:pt idx="5336">
                  <c:v>4.9833631081081089</c:v>
                </c:pt>
                <c:pt idx="5337">
                  <c:v>4.9887244594594602</c:v>
                </c:pt>
                <c:pt idx="5338">
                  <c:v>4.993250675675676</c:v>
                </c:pt>
                <c:pt idx="5339">
                  <c:v>4.9974469594594604</c:v>
                </c:pt>
                <c:pt idx="5340">
                  <c:v>5.0011277027027035</c:v>
                </c:pt>
                <c:pt idx="5341">
                  <c:v>5.0041383108108111</c:v>
                </c:pt>
                <c:pt idx="5342">
                  <c:v>5.0083243243243247</c:v>
                </c:pt>
                <c:pt idx="5343">
                  <c:v>5.0123453378378384</c:v>
                </c:pt>
                <c:pt idx="5344">
                  <c:v>5.0170364864864876</c:v>
                </c:pt>
                <c:pt idx="5345">
                  <c:v>5.0225731081081086</c:v>
                </c:pt>
                <c:pt idx="5346">
                  <c:v>5.0272643243243254</c:v>
                </c:pt>
                <c:pt idx="5347">
                  <c:v>5.0321204729729727</c:v>
                </c:pt>
                <c:pt idx="5348">
                  <c:v>5.0368116891891903</c:v>
                </c:pt>
                <c:pt idx="5349">
                  <c:v>5.0416678378378394</c:v>
                </c:pt>
                <c:pt idx="5350">
                  <c:v>5.0463590540540553</c:v>
                </c:pt>
                <c:pt idx="5351">
                  <c:v>5.0478643918918928</c:v>
                </c:pt>
                <c:pt idx="5352">
                  <c:v>5.0490397297297296</c:v>
                </c:pt>
                <c:pt idx="5353">
                  <c:v>5.0520503378378381</c:v>
                </c:pt>
                <c:pt idx="5354">
                  <c:v>5.0555661486486487</c:v>
                </c:pt>
                <c:pt idx="5355">
                  <c:v>5.0584117567567572</c:v>
                </c:pt>
                <c:pt idx="5356">
                  <c:v>5.061422364864864</c:v>
                </c:pt>
                <c:pt idx="5357">
                  <c:v>5.064597905405404</c:v>
                </c:pt>
                <c:pt idx="5358">
                  <c:v>5.0671033108108103</c:v>
                </c:pt>
                <c:pt idx="5359">
                  <c:v>5.0692787837837816</c:v>
                </c:pt>
                <c:pt idx="5360">
                  <c:v>5.0716295270270253</c:v>
                </c:pt>
                <c:pt idx="5361">
                  <c:v>5.0732997972972962</c:v>
                </c:pt>
                <c:pt idx="5362">
                  <c:v>5.0743102027027023</c:v>
                </c:pt>
                <c:pt idx="5363">
                  <c:v>5.0754856081081083</c:v>
                </c:pt>
                <c:pt idx="5364">
                  <c:v>5.0766610135135135</c:v>
                </c:pt>
                <c:pt idx="5365">
                  <c:v>5.0783415540540533</c:v>
                </c:pt>
                <c:pt idx="5366">
                  <c:v>5.0801768243243233</c:v>
                </c:pt>
                <c:pt idx="5367">
                  <c:v>5.0801768243243233</c:v>
                </c:pt>
                <c:pt idx="5368">
                  <c:v>5.0801768243243233</c:v>
                </c:pt>
                <c:pt idx="5369">
                  <c:v>5.0781663513513511</c:v>
                </c:pt>
                <c:pt idx="5370">
                  <c:v>5.0763311486486478</c:v>
                </c:pt>
                <c:pt idx="5371">
                  <c:v>5.0753207432432426</c:v>
                </c:pt>
                <c:pt idx="5372">
                  <c:v>5.0699593918918904</c:v>
                </c:pt>
                <c:pt idx="5373">
                  <c:v>5.0647630405405391</c:v>
                </c:pt>
                <c:pt idx="5374">
                  <c:v>5.0600718243243232</c:v>
                </c:pt>
                <c:pt idx="5375">
                  <c:v>5.0562158108108095</c:v>
                </c:pt>
                <c:pt idx="5376">
                  <c:v>5.0518545270270252</c:v>
                </c:pt>
                <c:pt idx="5377">
                  <c:v>5.0478335135135115</c:v>
                </c:pt>
                <c:pt idx="5378">
                  <c:v>5.0439774324324302</c:v>
                </c:pt>
                <c:pt idx="5379">
                  <c:v>5.0404616216216196</c:v>
                </c:pt>
                <c:pt idx="5380">
                  <c:v>5.0369458108108089</c:v>
                </c:pt>
                <c:pt idx="5381">
                  <c:v>5.0332547297297277</c:v>
                </c:pt>
                <c:pt idx="5382">
                  <c:v>5.029233716216214</c:v>
                </c:pt>
                <c:pt idx="5383">
                  <c:v>5.0253776351351327</c:v>
                </c:pt>
                <c:pt idx="5384">
                  <c:v>5.021861824324322</c:v>
                </c:pt>
                <c:pt idx="5385">
                  <c:v>5.0193460810810784</c:v>
                </c:pt>
                <c:pt idx="5386">
                  <c:v>5.0170056756756738</c:v>
                </c:pt>
                <c:pt idx="5387">
                  <c:v>5.0134898648648614</c:v>
                </c:pt>
                <c:pt idx="5388">
                  <c:v>5.0138300675675644</c:v>
                </c:pt>
                <c:pt idx="5389">
                  <c:v>5.0136651351351329</c:v>
                </c:pt>
                <c:pt idx="5390">
                  <c:v>5.0109844594594568</c:v>
                </c:pt>
                <c:pt idx="5391">
                  <c:v>5.0071283783783764</c:v>
                </c:pt>
                <c:pt idx="5392">
                  <c:v>5.0029424324324312</c:v>
                </c:pt>
                <c:pt idx="5393">
                  <c:v>4.9980862837837821</c:v>
                </c:pt>
                <c:pt idx="5394">
                  <c:v>4.9937353378378377</c:v>
                </c:pt>
                <c:pt idx="5395">
                  <c:v>4.9898895945945956</c:v>
                </c:pt>
                <c:pt idx="5396">
                  <c:v>4.985868581081081</c:v>
                </c:pt>
                <c:pt idx="5397">
                  <c:v>4.9805072297297297</c:v>
                </c:pt>
                <c:pt idx="5398">
                  <c:v>4.9751458783783793</c:v>
                </c:pt>
                <c:pt idx="5399">
                  <c:v>4.9716300675675686</c:v>
                </c:pt>
                <c:pt idx="5400">
                  <c:v>4.9689493918918934</c:v>
                </c:pt>
                <c:pt idx="5401">
                  <c:v>4.9655985135135152</c:v>
                </c:pt>
                <c:pt idx="5402">
                  <c:v>4.9620827027027046</c:v>
                </c:pt>
                <c:pt idx="5403">
                  <c:v>4.958566891891893</c:v>
                </c:pt>
                <c:pt idx="5404">
                  <c:v>4.9550510810810824</c:v>
                </c:pt>
                <c:pt idx="5405">
                  <c:v>4.9518652027027024</c:v>
                </c:pt>
                <c:pt idx="5406">
                  <c:v>4.9513600000000011</c:v>
                </c:pt>
                <c:pt idx="5407">
                  <c:v>4.951854864864865</c:v>
                </c:pt>
                <c:pt idx="5408">
                  <c:v>4.9520197972972975</c:v>
                </c:pt>
                <c:pt idx="5409">
                  <c:v>4.9533601351351351</c:v>
                </c:pt>
                <c:pt idx="5410">
                  <c:v>4.9541952702702705</c:v>
                </c:pt>
                <c:pt idx="5411">
                  <c:v>4.9540199999999999</c:v>
                </c:pt>
                <c:pt idx="5412">
                  <c:v>4.9531848648648653</c:v>
                </c:pt>
                <c:pt idx="5413">
                  <c:v>4.9533498648648653</c:v>
                </c:pt>
                <c:pt idx="5414">
                  <c:v>4.9543602702702714</c:v>
                </c:pt>
                <c:pt idx="5415">
                  <c:v>4.954700540540542</c:v>
                </c:pt>
                <c:pt idx="5416">
                  <c:v>4.9531952027027035</c:v>
                </c:pt>
                <c:pt idx="5417">
                  <c:v>4.9536901351351359</c:v>
                </c:pt>
                <c:pt idx="5418">
                  <c:v>4.9538654054054057</c:v>
                </c:pt>
                <c:pt idx="5419">
                  <c:v>4.9550304729729735</c:v>
                </c:pt>
                <c:pt idx="5420">
                  <c:v>4.9562058783783796</c:v>
                </c:pt>
                <c:pt idx="5421">
                  <c:v>4.9568760810810808</c:v>
                </c:pt>
                <c:pt idx="5422">
                  <c:v>4.9570410810810799</c:v>
                </c:pt>
                <c:pt idx="5423">
                  <c:v>4.956195608108108</c:v>
                </c:pt>
                <c:pt idx="5424">
                  <c:v>4.9575359459459465</c:v>
                </c:pt>
                <c:pt idx="5425">
                  <c:v>4.9580308783783789</c:v>
                </c:pt>
                <c:pt idx="5426">
                  <c:v>4.9595361486486489</c:v>
                </c:pt>
                <c:pt idx="5427">
                  <c:v>4.9607114864864865</c:v>
                </c:pt>
                <c:pt idx="5428">
                  <c:v>4.9630622297297284</c:v>
                </c:pt>
                <c:pt idx="5429">
                  <c:v>4.9637323648648648</c:v>
                </c:pt>
                <c:pt idx="5430">
                  <c:v>4.9642375675675661</c:v>
                </c:pt>
                <c:pt idx="5431">
                  <c:v>4.9652377027027024</c:v>
                </c:pt>
                <c:pt idx="5432">
                  <c:v>4.9659079054054045</c:v>
                </c:pt>
                <c:pt idx="5433">
                  <c:v>4.9654130405405406</c:v>
                </c:pt>
                <c:pt idx="5434">
                  <c:v>4.9644026351351354</c:v>
                </c:pt>
                <c:pt idx="5435">
                  <c:v>4.9628972972972969</c:v>
                </c:pt>
                <c:pt idx="5436">
                  <c:v>4.9608867567567563</c:v>
                </c:pt>
                <c:pt idx="5437">
                  <c:v>4.9578658108108105</c:v>
                </c:pt>
                <c:pt idx="5438">
                  <c:v>4.9551851351351353</c:v>
                </c:pt>
                <c:pt idx="5439">
                  <c:v>4.95266945945946</c:v>
                </c:pt>
                <c:pt idx="5440">
                  <c:v>4.950328986486487</c:v>
                </c:pt>
                <c:pt idx="5441">
                  <c:v>4.9484834459459464</c:v>
                </c:pt>
                <c:pt idx="5442">
                  <c:v>4.9464729054054057</c:v>
                </c:pt>
                <c:pt idx="5443">
                  <c:v>4.944462364864866</c:v>
                </c:pt>
                <c:pt idx="5444">
                  <c:v>4.9414517567567575</c:v>
                </c:pt>
                <c:pt idx="5445">
                  <c:v>4.9407816216216229</c:v>
                </c:pt>
                <c:pt idx="5446">
                  <c:v>4.9394412837837844</c:v>
                </c:pt>
                <c:pt idx="5447">
                  <c:v>4.939111351351352</c:v>
                </c:pt>
                <c:pt idx="5448">
                  <c:v>4.9392866216216218</c:v>
                </c:pt>
                <c:pt idx="5449">
                  <c:v>4.9392866216216218</c:v>
                </c:pt>
                <c:pt idx="5450">
                  <c:v>4.939626824324324</c:v>
                </c:pt>
                <c:pt idx="5451">
                  <c:v>4.9404619594594594</c:v>
                </c:pt>
                <c:pt idx="5452">
                  <c:v>4.9421322297297294</c:v>
                </c:pt>
                <c:pt idx="5453">
                  <c:v>4.9459779729729725</c:v>
                </c:pt>
                <c:pt idx="5454">
                  <c:v>4.9478235135135122</c:v>
                </c:pt>
                <c:pt idx="5455">
                  <c:v>4.9503289189189177</c:v>
                </c:pt>
                <c:pt idx="5456">
                  <c:v>4.9503289189189177</c:v>
                </c:pt>
                <c:pt idx="5457">
                  <c:v>4.9503289189189177</c:v>
                </c:pt>
                <c:pt idx="5458">
                  <c:v>4.9498237162162155</c:v>
                </c:pt>
                <c:pt idx="5459">
                  <c:v>4.9501639189189168</c:v>
                </c:pt>
                <c:pt idx="5460">
                  <c:v>4.9525146621621614</c:v>
                </c:pt>
                <c:pt idx="5461">
                  <c:v>4.9531847972972969</c:v>
                </c:pt>
                <c:pt idx="5462">
                  <c:v>4.9548653378378376</c:v>
                </c:pt>
                <c:pt idx="5463">
                  <c:v>4.9547004054054042</c:v>
                </c:pt>
                <c:pt idx="5464">
                  <c:v>4.9552056081081073</c:v>
                </c:pt>
                <c:pt idx="5465">
                  <c:v>4.9553706081081073</c:v>
                </c:pt>
                <c:pt idx="5466">
                  <c:v>4.9573811486486488</c:v>
                </c:pt>
                <c:pt idx="5467">
                  <c:v>4.9595566216216209</c:v>
                </c:pt>
                <c:pt idx="5468">
                  <c:v>4.9597318918918916</c:v>
                </c:pt>
                <c:pt idx="5469">
                  <c:v>4.9592266891891876</c:v>
                </c:pt>
                <c:pt idx="5470">
                  <c:v>4.9603917567567555</c:v>
                </c:pt>
                <c:pt idx="5471">
                  <c:v>4.9615671621621606</c:v>
                </c:pt>
                <c:pt idx="5472">
                  <c:v>4.9642478378378376</c:v>
                </c:pt>
                <c:pt idx="5473">
                  <c:v>4.9662583783783782</c:v>
                </c:pt>
                <c:pt idx="5474">
                  <c:v>4.9686091216216219</c:v>
                </c:pt>
                <c:pt idx="5475">
                  <c:v>4.9704443918918928</c:v>
                </c:pt>
                <c:pt idx="5476">
                  <c:v>4.9704443918918928</c:v>
                </c:pt>
                <c:pt idx="5477">
                  <c:v>4.9707743243243243</c:v>
                </c:pt>
                <c:pt idx="5478">
                  <c:v>4.9699391891891889</c:v>
                </c:pt>
                <c:pt idx="5479">
                  <c:v>4.9684339189189188</c:v>
                </c:pt>
                <c:pt idx="5480">
                  <c:v>4.9669286486486488</c:v>
                </c:pt>
                <c:pt idx="5481">
                  <c:v>4.9665884459459457</c:v>
                </c:pt>
                <c:pt idx="5482">
                  <c:v>4.9639077702702696</c:v>
                </c:pt>
                <c:pt idx="5483">
                  <c:v>4.9607218918918914</c:v>
                </c:pt>
                <c:pt idx="5484">
                  <c:v>4.9577009459459456</c:v>
                </c:pt>
                <c:pt idx="5485">
                  <c:v>4.9548449999999997</c:v>
                </c:pt>
                <c:pt idx="5486">
                  <c:v>4.9523292567567561</c:v>
                </c:pt>
                <c:pt idx="5487">
                  <c:v>4.9499785135135133</c:v>
                </c:pt>
                <c:pt idx="5488">
                  <c:v>4.9456172972972965</c:v>
                </c:pt>
                <c:pt idx="5489">
                  <c:v>4.9419364864864859</c:v>
                </c:pt>
                <c:pt idx="5490">
                  <c:v>4.9384206756756752</c:v>
                </c:pt>
                <c:pt idx="5491">
                  <c:v>4.935234797297297</c:v>
                </c:pt>
                <c:pt idx="5492">
                  <c:v>4.9322241891891894</c:v>
                </c:pt>
                <c:pt idx="5493">
                  <c:v>4.9302137162162163</c:v>
                </c:pt>
                <c:pt idx="5494">
                  <c:v>4.9288733783783796</c:v>
                </c:pt>
                <c:pt idx="5495">
                  <c:v>4.9287083783783787</c:v>
                </c:pt>
                <c:pt idx="5496">
                  <c:v>4.9278732432432424</c:v>
                </c:pt>
                <c:pt idx="5497">
                  <c:v>4.9251925675675672</c:v>
                </c:pt>
                <c:pt idx="5498">
                  <c:v>4.9231820945945941</c:v>
                </c:pt>
                <c:pt idx="5499">
                  <c:v>4.9201612162162149</c:v>
                </c:pt>
                <c:pt idx="5500">
                  <c:v>4.9183156756756743</c:v>
                </c:pt>
                <c:pt idx="5501">
                  <c:v>4.9164701351351336</c:v>
                </c:pt>
                <c:pt idx="5502">
                  <c:v>4.9152947297297285</c:v>
                </c:pt>
                <c:pt idx="5503">
                  <c:v>4.91395439189189</c:v>
                </c:pt>
                <c:pt idx="5504">
                  <c:v>4.9137894594594584</c:v>
                </c:pt>
                <c:pt idx="5505">
                  <c:v>4.9142843243243224</c:v>
                </c:pt>
                <c:pt idx="5506">
                  <c:v>4.9146142567567566</c:v>
                </c:pt>
                <c:pt idx="5507">
                  <c:v>4.9157895945945942</c:v>
                </c:pt>
                <c:pt idx="5508">
                  <c:v>4.9169649324324309</c:v>
                </c:pt>
                <c:pt idx="5509">
                  <c:v>4.9179650675675664</c:v>
                </c:pt>
                <c:pt idx="5510">
                  <c:v>4.9188002027027027</c:v>
                </c:pt>
                <c:pt idx="5511">
                  <c:v>4.9193054054054048</c:v>
                </c:pt>
                <c:pt idx="5512">
                  <c:v>4.9201508108108101</c:v>
                </c:pt>
                <c:pt idx="5513">
                  <c:v>4.9218210810810801</c:v>
                </c:pt>
                <c:pt idx="5514">
                  <c:v>4.9238316216216207</c:v>
                </c:pt>
                <c:pt idx="5515">
                  <c:v>4.9266772972972976</c:v>
                </c:pt>
                <c:pt idx="5516">
                  <c:v>4.9303580405405398</c:v>
                </c:pt>
                <c:pt idx="5517">
                  <c:v>4.9333686486486483</c:v>
                </c:pt>
                <c:pt idx="5518">
                  <c:v>4.9343790540540526</c:v>
                </c:pt>
                <c:pt idx="5519">
                  <c:v>4.9353894594594578</c:v>
                </c:pt>
                <c:pt idx="5520">
                  <c:v>4.9363895270270266</c:v>
                </c:pt>
                <c:pt idx="5521">
                  <c:v>4.9365647972972964</c:v>
                </c:pt>
                <c:pt idx="5522">
                  <c:v>4.9362348648648648</c:v>
                </c:pt>
                <c:pt idx="5523">
                  <c:v>4.9350595270270263</c:v>
                </c:pt>
                <c:pt idx="5524">
                  <c:v>4.9343893918918909</c:v>
                </c:pt>
                <c:pt idx="5525">
                  <c:v>4.9342243918918909</c:v>
                </c:pt>
                <c:pt idx="5526">
                  <c:v>4.9340594594594593</c:v>
                </c:pt>
                <c:pt idx="5527">
                  <c:v>4.9327191216216217</c:v>
                </c:pt>
                <c:pt idx="5528">
                  <c:v>4.9312137837837833</c:v>
                </c:pt>
                <c:pt idx="5529">
                  <c:v>4.9293682432432426</c:v>
                </c:pt>
                <c:pt idx="5530">
                  <c:v>4.9275329729729744</c:v>
                </c:pt>
                <c:pt idx="5531">
                  <c:v>4.9258627027027035</c:v>
                </c:pt>
                <c:pt idx="5532">
                  <c:v>4.9231820270270283</c:v>
                </c:pt>
                <c:pt idx="5533">
                  <c:v>4.9209962837837837</c:v>
                </c:pt>
                <c:pt idx="5534">
                  <c:v>4.9189858108108107</c:v>
                </c:pt>
                <c:pt idx="5535">
                  <c:v>4.9168103378378385</c:v>
                </c:pt>
                <c:pt idx="5536">
                  <c:v>4.9159752027027031</c:v>
                </c:pt>
                <c:pt idx="5537">
                  <c:v>4.9151400675675676</c:v>
                </c:pt>
                <c:pt idx="5538">
                  <c:v>4.9144699324324339</c:v>
                </c:pt>
                <c:pt idx="5539">
                  <c:v>4.9124594594594591</c:v>
                </c:pt>
                <c:pt idx="5540">
                  <c:v>4.9099437162162163</c:v>
                </c:pt>
                <c:pt idx="5541">
                  <c:v>4.9074279729729726</c:v>
                </c:pt>
                <c:pt idx="5542">
                  <c:v>4.9049225675675663</c:v>
                </c:pt>
                <c:pt idx="5543">
                  <c:v>4.9032522972972972</c:v>
                </c:pt>
                <c:pt idx="5544">
                  <c:v>4.9002416891891887</c:v>
                </c:pt>
                <c:pt idx="5545">
                  <c:v>4.898055945945945</c:v>
                </c:pt>
                <c:pt idx="5546">
                  <c:v>4.8967156081081074</c:v>
                </c:pt>
                <c:pt idx="5547">
                  <c:v>4.8952102702702698</c:v>
                </c:pt>
                <c:pt idx="5548">
                  <c:v>4.8948700675675667</c:v>
                </c:pt>
                <c:pt idx="5549">
                  <c:v>4.8945298648648645</c:v>
                </c:pt>
                <c:pt idx="5550">
                  <c:v>4.8955402702702697</c:v>
                </c:pt>
                <c:pt idx="5551">
                  <c:v>4.8941999324324312</c:v>
                </c:pt>
                <c:pt idx="5552">
                  <c:v>4.8920244594594591</c:v>
                </c:pt>
                <c:pt idx="5553">
                  <c:v>4.889508783783783</c:v>
                </c:pt>
                <c:pt idx="5554">
                  <c:v>4.8874982432432414</c:v>
                </c:pt>
                <c:pt idx="5555">
                  <c:v>4.8871579729729717</c:v>
                </c:pt>
                <c:pt idx="5556">
                  <c:v>4.886817702702702</c:v>
                </c:pt>
                <c:pt idx="5557">
                  <c:v>4.8861475675675665</c:v>
                </c:pt>
                <c:pt idx="5558">
                  <c:v>4.8858073648648634</c:v>
                </c:pt>
                <c:pt idx="5559">
                  <c:v>4.8863125675675665</c:v>
                </c:pt>
                <c:pt idx="5560">
                  <c:v>4.8894984459459447</c:v>
                </c:pt>
                <c:pt idx="5561">
                  <c:v>4.8921791216216208</c:v>
                </c:pt>
                <c:pt idx="5562">
                  <c:v>4.8943545945945939</c:v>
                </c:pt>
                <c:pt idx="5563">
                  <c:v>4.8965300675675669</c:v>
                </c:pt>
                <c:pt idx="5564">
                  <c:v>4.8982106756756751</c:v>
                </c:pt>
                <c:pt idx="5565">
                  <c:v>4.8997160135135136</c:v>
                </c:pt>
                <c:pt idx="5566">
                  <c:v>4.9017265540540542</c:v>
                </c:pt>
                <c:pt idx="5567">
                  <c:v>4.9059125675675679</c:v>
                </c:pt>
                <c:pt idx="5568">
                  <c:v>4.9090881081081079</c:v>
                </c:pt>
                <c:pt idx="5569">
                  <c:v>4.914109256756757</c:v>
                </c:pt>
                <c:pt idx="5570">
                  <c:v>4.9189756756756751</c:v>
                </c:pt>
                <c:pt idx="5571">
                  <c:v>4.9246772297297303</c:v>
                </c:pt>
                <c:pt idx="5572">
                  <c:v>4.9305437837837838</c:v>
                </c:pt>
                <c:pt idx="5573">
                  <c:v>4.9360804054054057</c:v>
                </c:pt>
                <c:pt idx="5574">
                  <c:v>4.9417716891891894</c:v>
                </c:pt>
                <c:pt idx="5575">
                  <c:v>4.9468031081081083</c:v>
                </c:pt>
                <c:pt idx="5576">
                  <c:v>4.9509993918918926</c:v>
                </c:pt>
                <c:pt idx="5577">
                  <c:v>4.9550204054054063</c:v>
                </c:pt>
                <c:pt idx="5578">
                  <c:v>4.95920641891892</c:v>
                </c:pt>
                <c:pt idx="5579">
                  <c:v>4.9633924324324337</c:v>
                </c:pt>
                <c:pt idx="5580">
                  <c:v>4.9685887837837841</c:v>
                </c:pt>
                <c:pt idx="5581">
                  <c:v>4.9741151351351363</c:v>
                </c:pt>
                <c:pt idx="5582">
                  <c:v>4.9788166216216236</c:v>
                </c:pt>
                <c:pt idx="5583">
                  <c:v>4.9828479054054071</c:v>
                </c:pt>
                <c:pt idx="5584">
                  <c:v>4.9882092567567584</c:v>
                </c:pt>
                <c:pt idx="5585">
                  <c:v>4.9932406756756773</c:v>
                </c:pt>
                <c:pt idx="5586">
                  <c:v>4.9982720945945971</c:v>
                </c:pt>
                <c:pt idx="5587">
                  <c:v>5.0026333108108121</c:v>
                </c:pt>
                <c:pt idx="5588">
                  <c:v>5.0088400675675677</c:v>
                </c:pt>
                <c:pt idx="5589">
                  <c:v>5.0163768918918921</c:v>
                </c:pt>
                <c:pt idx="5590">
                  <c:v>5.0240889864864871</c:v>
                </c:pt>
                <c:pt idx="5591">
                  <c:v>5.0324712837837842</c:v>
                </c:pt>
                <c:pt idx="5592">
                  <c:v>5.0401833783783783</c:v>
                </c:pt>
                <c:pt idx="5593">
                  <c:v>5.0485656756756763</c:v>
                </c:pt>
                <c:pt idx="5594">
                  <c:v>5.0557725675675673</c:v>
                </c:pt>
                <c:pt idx="5595">
                  <c:v>5.062649527027026</c:v>
                </c:pt>
                <c:pt idx="5596">
                  <c:v>5.0695162162162157</c:v>
                </c:pt>
                <c:pt idx="5597">
                  <c:v>5.0748775675675661</c:v>
                </c:pt>
                <c:pt idx="5598">
                  <c:v>5.0809193918918902</c:v>
                </c:pt>
                <c:pt idx="5599">
                  <c:v>5.0871262162162143</c:v>
                </c:pt>
                <c:pt idx="5600">
                  <c:v>5.0928277702702687</c:v>
                </c:pt>
                <c:pt idx="5601">
                  <c:v>5.0975189189189178</c:v>
                </c:pt>
                <c:pt idx="5602">
                  <c:v>5.1023853378378368</c:v>
                </c:pt>
                <c:pt idx="5603">
                  <c:v>5.1080868918918911</c:v>
                </c:pt>
                <c:pt idx="5604">
                  <c:v>5.1121079054054039</c:v>
                </c:pt>
                <c:pt idx="5605">
                  <c:v>5.1163041891891883</c:v>
                </c:pt>
                <c:pt idx="5606">
                  <c:v>5.118654932432432</c:v>
                </c:pt>
                <c:pt idx="5607">
                  <c:v>5.1206654729729717</c:v>
                </c:pt>
                <c:pt idx="5608">
                  <c:v>5.121665608108108</c:v>
                </c:pt>
                <c:pt idx="5609">
                  <c:v>5.1225007432432434</c:v>
                </c:pt>
                <c:pt idx="5610">
                  <c:v>5.1203149324324331</c:v>
                </c:pt>
                <c:pt idx="5611">
                  <c:v>5.1183043918918925</c:v>
                </c:pt>
                <c:pt idx="5612">
                  <c:v>5.1156237162162173</c:v>
                </c:pt>
                <c:pt idx="5613">
                  <c:v>5.1142833783783779</c:v>
                </c:pt>
                <c:pt idx="5614">
                  <c:v>5.1134482432432424</c:v>
                </c:pt>
                <c:pt idx="5615">
                  <c:v>5.1117779729729733</c:v>
                </c:pt>
                <c:pt idx="5616">
                  <c:v>5.1111077702702703</c:v>
                </c:pt>
                <c:pt idx="5617">
                  <c:v>5.1092622297297288</c:v>
                </c:pt>
                <c:pt idx="5618">
                  <c:v>5.1077568918918903</c:v>
                </c:pt>
                <c:pt idx="5619">
                  <c:v>5.1042307432432414</c:v>
                </c:pt>
                <c:pt idx="5620">
                  <c:v>5.100034459459458</c:v>
                </c:pt>
                <c:pt idx="5621">
                  <c:v>5.0941679054054045</c:v>
                </c:pt>
                <c:pt idx="5622">
                  <c:v>5.087796148648648</c:v>
                </c:pt>
                <c:pt idx="5623">
                  <c:v>5.0822595270270279</c:v>
                </c:pt>
                <c:pt idx="5624">
                  <c:v>5.0773931081081081</c:v>
                </c:pt>
                <c:pt idx="5625">
                  <c:v>5.0731968243243246</c:v>
                </c:pt>
                <c:pt idx="5626">
                  <c:v>5.071856486486487</c:v>
                </c:pt>
                <c:pt idx="5627">
                  <c:v>5.0703511486486503</c:v>
                </c:pt>
                <c:pt idx="5628">
                  <c:v>5.0681756756756782</c:v>
                </c:pt>
                <c:pt idx="5629">
                  <c:v>5.0660002027027051</c:v>
                </c:pt>
                <c:pt idx="5630">
                  <c:v>5.0621441216216239</c:v>
                </c:pt>
                <c:pt idx="5631">
                  <c:v>5.0602985810810841</c:v>
                </c:pt>
                <c:pt idx="5632">
                  <c:v>5.0586179729729759</c:v>
                </c:pt>
                <c:pt idx="5633">
                  <c:v>5.0567724324324352</c:v>
                </c:pt>
                <c:pt idx="5634">
                  <c:v>5.0551021621621643</c:v>
                </c:pt>
                <c:pt idx="5635">
                  <c:v>5.0524214864864891</c:v>
                </c:pt>
                <c:pt idx="5636">
                  <c:v>5.050246013513517</c:v>
                </c:pt>
                <c:pt idx="5637">
                  <c:v>5.0478952702702733</c:v>
                </c:pt>
                <c:pt idx="5638">
                  <c:v>5.04773033783784</c:v>
                </c:pt>
                <c:pt idx="5639">
                  <c:v>5.0462147297297317</c:v>
                </c:pt>
                <c:pt idx="5640">
                  <c:v>5.043358783783785</c:v>
                </c:pt>
                <c:pt idx="5641">
                  <c:v>5.0400079054054068</c:v>
                </c:pt>
                <c:pt idx="5642">
                  <c:v>5.0361518918918922</c:v>
                </c:pt>
                <c:pt idx="5643">
                  <c:v>5.0329660135135139</c:v>
                </c:pt>
                <c:pt idx="5644">
                  <c:v>5.0299450675675672</c:v>
                </c:pt>
                <c:pt idx="5645">
                  <c:v>5.0275943243243244</c:v>
                </c:pt>
                <c:pt idx="5646">
                  <c:v>5.0254188513513514</c:v>
                </c:pt>
                <c:pt idx="5647">
                  <c:v>5.0255838513513513</c:v>
                </c:pt>
                <c:pt idx="5648">
                  <c:v>5.0259241216216211</c:v>
                </c:pt>
                <c:pt idx="5649">
                  <c:v>5.0272644594594587</c:v>
                </c:pt>
                <c:pt idx="5650">
                  <c:v>5.0286047972972963</c:v>
                </c:pt>
                <c:pt idx="5651">
                  <c:v>5.0304503378378369</c:v>
                </c:pt>
                <c:pt idx="5652">
                  <c:v>5.03246081081081</c:v>
                </c:pt>
                <c:pt idx="5653">
                  <c:v>5.0341310810810809</c:v>
                </c:pt>
                <c:pt idx="5654">
                  <c:v>5.0356364189189184</c:v>
                </c:pt>
                <c:pt idx="5655">
                  <c:v>5.0368014864864872</c:v>
                </c:pt>
                <c:pt idx="5656">
                  <c:v>5.0403172972972969</c:v>
                </c:pt>
                <c:pt idx="5657">
                  <c:v>5.0429979729729721</c:v>
                </c:pt>
                <c:pt idx="5658">
                  <c:v>5.0470189864864858</c:v>
                </c:pt>
                <c:pt idx="5659">
                  <c:v>5.0512049324324311</c:v>
                </c:pt>
                <c:pt idx="5660">
                  <c:v>5.0543908108108093</c:v>
                </c:pt>
                <c:pt idx="5661">
                  <c:v>5.0569064864864846</c:v>
                </c:pt>
                <c:pt idx="5662">
                  <c:v>5.0589170270270252</c:v>
                </c:pt>
                <c:pt idx="5663">
                  <c:v>5.0574116891891867</c:v>
                </c:pt>
                <c:pt idx="5664">
                  <c:v>5.0540608783783769</c:v>
                </c:pt>
                <c:pt idx="5665">
                  <c:v>5.0508749999999987</c:v>
                </c:pt>
                <c:pt idx="5666">
                  <c:v>5.048524256756755</c:v>
                </c:pt>
                <c:pt idx="5667">
                  <c:v>5.0473489189189173</c:v>
                </c:pt>
                <c:pt idx="5668">
                  <c:v>5.0460085810810797</c:v>
                </c:pt>
                <c:pt idx="5669">
                  <c:v>5.0443280405405391</c:v>
                </c:pt>
                <c:pt idx="5670">
                  <c:v>5.0424824999999993</c:v>
                </c:pt>
                <c:pt idx="5671">
                  <c:v>5.0421422297297296</c:v>
                </c:pt>
                <c:pt idx="5672">
                  <c:v>5.0419669594594589</c:v>
                </c:pt>
                <c:pt idx="5673">
                  <c:v>5.0426268243243246</c:v>
                </c:pt>
                <c:pt idx="5674">
                  <c:v>5.0434619594594592</c:v>
                </c:pt>
                <c:pt idx="5675">
                  <c:v>5.0426164864864873</c:v>
                </c:pt>
                <c:pt idx="5676">
                  <c:v>5.0432866891891903</c:v>
                </c:pt>
                <c:pt idx="5677">
                  <c:v>5.0439568918918924</c:v>
                </c:pt>
                <c:pt idx="5678">
                  <c:v>5.0439568918918924</c:v>
                </c:pt>
                <c:pt idx="5679">
                  <c:v>5.0447920270270279</c:v>
                </c:pt>
                <c:pt idx="5680">
                  <c:v>5.0469675000000018</c:v>
                </c:pt>
                <c:pt idx="5681">
                  <c:v>5.0489780405405416</c:v>
                </c:pt>
                <c:pt idx="5682">
                  <c:v>5.0503183783783792</c:v>
                </c:pt>
                <c:pt idx="5683">
                  <c:v>5.0516587162162159</c:v>
                </c:pt>
                <c:pt idx="5684">
                  <c:v>5.0533392567567574</c:v>
                </c:pt>
                <c:pt idx="5685">
                  <c:v>5.054679594594595</c:v>
                </c:pt>
                <c:pt idx="5686">
                  <c:v>5.0558446621621629</c:v>
                </c:pt>
                <c:pt idx="5687">
                  <c:v>5.0553394594594598</c:v>
                </c:pt>
                <c:pt idx="5688">
                  <c:v>5.0545043243243244</c:v>
                </c:pt>
                <c:pt idx="5689">
                  <c:v>5.0588656081081078</c:v>
                </c:pt>
                <c:pt idx="5690">
                  <c:v>5.0630618918918913</c:v>
                </c:pt>
                <c:pt idx="5691">
                  <c:v>5.0687634459459447</c:v>
                </c:pt>
                <c:pt idx="5692">
                  <c:v>5.0741351351351334</c:v>
                </c:pt>
                <c:pt idx="5693">
                  <c:v>5.0796717567567562</c:v>
                </c:pt>
                <c:pt idx="5694">
                  <c:v>5.0870436486486481</c:v>
                </c:pt>
                <c:pt idx="5695">
                  <c:v>5.0940856081081067</c:v>
                </c:pt>
                <c:pt idx="5696">
                  <c:v>5.0994572972972971</c:v>
                </c:pt>
                <c:pt idx="5697">
                  <c:v>5.1048186486486475</c:v>
                </c:pt>
                <c:pt idx="5698">
                  <c:v>5.1091695945945936</c:v>
                </c:pt>
                <c:pt idx="5699">
                  <c:v>5.1131906081081064</c:v>
                </c:pt>
                <c:pt idx="5700">
                  <c:v>5.1173766216216201</c:v>
                </c:pt>
                <c:pt idx="5701">
                  <c:v>5.1230679054054047</c:v>
                </c:pt>
                <c:pt idx="5702">
                  <c:v>5.1284292567567551</c:v>
                </c:pt>
                <c:pt idx="5703">
                  <c:v>5.1348010135135125</c:v>
                </c:pt>
                <c:pt idx="5704">
                  <c:v>5.141007770270269</c:v>
                </c:pt>
                <c:pt idx="5705">
                  <c:v>5.141007770270269</c:v>
                </c:pt>
                <c:pt idx="5706">
                  <c:v>5.1403375675675678</c:v>
                </c:pt>
                <c:pt idx="5707">
                  <c:v>5.1400076351351345</c:v>
                </c:pt>
                <c:pt idx="5708">
                  <c:v>5.1379971621621614</c:v>
                </c:pt>
                <c:pt idx="5709">
                  <c:v>5.1361516216216208</c:v>
                </c:pt>
                <c:pt idx="5710">
                  <c:v>5.1333059459459456</c:v>
                </c:pt>
                <c:pt idx="5711">
                  <c:v>5.1309655405405401</c:v>
                </c:pt>
                <c:pt idx="5712">
                  <c:v>5.1276147297297294</c:v>
                </c:pt>
                <c:pt idx="5713">
                  <c:v>5.1246041216216227</c:v>
                </c:pt>
                <c:pt idx="5714">
                  <c:v>5.1212532432432436</c:v>
                </c:pt>
                <c:pt idx="5715">
                  <c:v>5.1192427702702705</c:v>
                </c:pt>
                <c:pt idx="5716">
                  <c:v>5.1179024324324329</c:v>
                </c:pt>
                <c:pt idx="5717">
                  <c:v>5.1155619594594599</c:v>
                </c:pt>
                <c:pt idx="5718">
                  <c:v>5.1140566216216223</c:v>
                </c:pt>
                <c:pt idx="5719">
                  <c:v>5.1112109459459472</c:v>
                </c:pt>
                <c:pt idx="5720">
                  <c:v>5.1083550000000004</c:v>
                </c:pt>
                <c:pt idx="5721">
                  <c:v>5.1058393243243252</c:v>
                </c:pt>
                <c:pt idx="5722">
                  <c:v>5.1039937837837845</c:v>
                </c:pt>
                <c:pt idx="5723">
                  <c:v>5.1053341216216221</c:v>
                </c:pt>
                <c:pt idx="5724">
                  <c:v>5.1088499324324319</c:v>
                </c:pt>
                <c:pt idx="5725">
                  <c:v>5.1118605405405404</c:v>
                </c:pt>
                <c:pt idx="5726">
                  <c:v>5.1098397297297291</c:v>
                </c:pt>
                <c:pt idx="5727">
                  <c:v>5.107324054054053</c:v>
                </c:pt>
                <c:pt idx="5728">
                  <c:v>5.1056435135135123</c:v>
                </c:pt>
                <c:pt idx="5729">
                  <c:v>5.1041279054054041</c:v>
                </c:pt>
                <c:pt idx="5730">
                  <c:v>5.1026122972972958</c:v>
                </c:pt>
                <c:pt idx="5731">
                  <c:v>5.0992614189189185</c:v>
                </c:pt>
                <c:pt idx="5732">
                  <c:v>5.0952300675675666</c:v>
                </c:pt>
                <c:pt idx="5733">
                  <c:v>5.0923741216216207</c:v>
                </c:pt>
                <c:pt idx="5734">
                  <c:v>5.0896934459459455</c:v>
                </c:pt>
                <c:pt idx="5735">
                  <c:v>5.0880231756756746</c:v>
                </c:pt>
                <c:pt idx="5736">
                  <c:v>5.0866828378378379</c:v>
                </c:pt>
                <c:pt idx="5737">
                  <c:v>5.0853424999999994</c:v>
                </c:pt>
                <c:pt idx="5738">
                  <c:v>5.0838371621621627</c:v>
                </c:pt>
                <c:pt idx="5739">
                  <c:v>5.0781355405405408</c:v>
                </c:pt>
                <c:pt idx="5740">
                  <c:v>5.0697533108108113</c:v>
                </c:pt>
                <c:pt idx="5741">
                  <c:v>5.0620412162162172</c:v>
                </c:pt>
                <c:pt idx="5742">
                  <c:v>5.0602059459459472</c:v>
                </c:pt>
                <c:pt idx="5743">
                  <c:v>5.0592058783783784</c:v>
                </c:pt>
                <c:pt idx="5744">
                  <c:v>5.0573603378378378</c:v>
                </c:pt>
                <c:pt idx="5745">
                  <c:v>5.055009594594595</c:v>
                </c:pt>
                <c:pt idx="5746">
                  <c:v>5.0506586486486498</c:v>
                </c:pt>
                <c:pt idx="5747">
                  <c:v>5.0468026351351361</c:v>
                </c:pt>
                <c:pt idx="5748">
                  <c:v>5.0412660135135132</c:v>
                </c:pt>
                <c:pt idx="5749">
                  <c:v>5.0382554054054056</c:v>
                </c:pt>
                <c:pt idx="5750">
                  <c:v>5.0349045270270274</c:v>
                </c:pt>
                <c:pt idx="5751">
                  <c:v>5.0317289864864874</c:v>
                </c:pt>
                <c:pt idx="5752">
                  <c:v>5.0275429729729719</c:v>
                </c:pt>
                <c:pt idx="5753">
                  <c:v>5.0220166216216207</c:v>
                </c:pt>
                <c:pt idx="5754">
                  <c:v>5.0159851351351348</c:v>
                </c:pt>
                <c:pt idx="5755">
                  <c:v>5.0129642567567574</c:v>
                </c:pt>
                <c:pt idx="5756">
                  <c:v>5.0117889189189189</c:v>
                </c:pt>
                <c:pt idx="5757">
                  <c:v>5.0097783783783791</c:v>
                </c:pt>
                <c:pt idx="5758">
                  <c:v>5.0069327027027031</c:v>
                </c:pt>
                <c:pt idx="5759">
                  <c:v>5.0037468243243257</c:v>
                </c:pt>
                <c:pt idx="5760">
                  <c:v>4.9978905405405412</c:v>
                </c:pt>
                <c:pt idx="5761">
                  <c:v>4.9920239864864877</c:v>
                </c:pt>
                <c:pt idx="5762">
                  <c:v>4.988002972972974</c:v>
                </c:pt>
                <c:pt idx="5763">
                  <c:v>4.9838169594594612</c:v>
                </c:pt>
                <c:pt idx="5764">
                  <c:v>4.9801258783783799</c:v>
                </c:pt>
                <c:pt idx="5765">
                  <c:v>4.9735891216216226</c:v>
                </c:pt>
                <c:pt idx="5766">
                  <c:v>4.9658872972972983</c:v>
                </c:pt>
                <c:pt idx="5767">
                  <c:v>4.9583504729729739</c:v>
                </c:pt>
                <c:pt idx="5768">
                  <c:v>4.9521539864864881</c:v>
                </c:pt>
                <c:pt idx="5769">
                  <c:v>4.9466277027027017</c:v>
                </c:pt>
                <c:pt idx="5770">
                  <c:v>4.9414312837837828</c:v>
                </c:pt>
                <c:pt idx="5771">
                  <c:v>4.9320489189189178</c:v>
                </c:pt>
                <c:pt idx="5772">
                  <c:v>4.9225016216216204</c:v>
                </c:pt>
                <c:pt idx="5773">
                  <c:v>4.91228412162162</c:v>
                </c:pt>
                <c:pt idx="5774">
                  <c:v>4.9025718243243235</c:v>
                </c:pt>
                <c:pt idx="5775">
                  <c:v>4.8916841891891893</c:v>
                </c:pt>
                <c:pt idx="5776">
                  <c:v>4.8854877027027017</c:v>
                </c:pt>
                <c:pt idx="5777">
                  <c:v>4.8797964189189171</c:v>
                </c:pt>
                <c:pt idx="5778">
                  <c:v>4.8735999324324313</c:v>
                </c:pt>
                <c:pt idx="5779">
                  <c:v>4.8677333783783769</c:v>
                </c:pt>
                <c:pt idx="5780">
                  <c:v>4.8615368918918902</c:v>
                </c:pt>
                <c:pt idx="5781">
                  <c:v>4.8558456081081065</c:v>
                </c:pt>
                <c:pt idx="5782">
                  <c:v>4.8503192567567543</c:v>
                </c:pt>
                <c:pt idx="5783">
                  <c:v>4.8459579729729709</c:v>
                </c:pt>
                <c:pt idx="5784">
                  <c:v>4.8402666216216188</c:v>
                </c:pt>
                <c:pt idx="5785">
                  <c:v>4.8355754054054021</c:v>
                </c:pt>
                <c:pt idx="5786">
                  <c:v>4.8307089189189156</c:v>
                </c:pt>
                <c:pt idx="5787">
                  <c:v>4.8256774999999976</c:v>
                </c:pt>
                <c:pt idx="5788">
                  <c:v>4.8211512162162151</c:v>
                </c:pt>
                <c:pt idx="5789">
                  <c:v>4.8169549324324317</c:v>
                </c:pt>
                <c:pt idx="5790">
                  <c:v>4.8130988513513513</c:v>
                </c:pt>
                <c:pt idx="5791">
                  <c:v>4.8092427702702709</c:v>
                </c:pt>
                <c:pt idx="5792">
                  <c:v>4.801200675675676</c:v>
                </c:pt>
                <c:pt idx="5793">
                  <c:v>4.7933338513513517</c:v>
                </c:pt>
                <c:pt idx="5794">
                  <c:v>4.7856320270270283</c:v>
                </c:pt>
                <c:pt idx="5795">
                  <c:v>4.7782601351351364</c:v>
                </c:pt>
                <c:pt idx="5796">
                  <c:v>4.7708882432432445</c:v>
                </c:pt>
                <c:pt idx="5797">
                  <c:v>4.7633410810810828</c:v>
                </c:pt>
                <c:pt idx="5798">
                  <c:v>4.7558041891891909</c:v>
                </c:pt>
                <c:pt idx="5799">
                  <c:v>4.7472569594594605</c:v>
                </c:pt>
                <c:pt idx="5800">
                  <c:v>4.7385447297297301</c:v>
                </c:pt>
                <c:pt idx="5801">
                  <c:v>4.7296675000000006</c:v>
                </c:pt>
                <c:pt idx="5802">
                  <c:v>4.7216254729729741</c:v>
                </c:pt>
                <c:pt idx="5803">
                  <c:v>4.7145835135135146</c:v>
                </c:pt>
                <c:pt idx="5804">
                  <c:v>4.7072116216216227</c:v>
                </c:pt>
                <c:pt idx="5805">
                  <c:v>4.6994995270270277</c:v>
                </c:pt>
                <c:pt idx="5806">
                  <c:v>4.6914574324324336</c:v>
                </c:pt>
                <c:pt idx="5807">
                  <c:v>4.6834154054054062</c:v>
                </c:pt>
                <c:pt idx="5808">
                  <c:v>4.679559324324325</c:v>
                </c:pt>
                <c:pt idx="5809">
                  <c:v>4.6751980405405416</c:v>
                </c:pt>
                <c:pt idx="5810">
                  <c:v>4.6718471621621624</c:v>
                </c:pt>
                <c:pt idx="5811">
                  <c:v>4.6679910810810821</c:v>
                </c:pt>
                <c:pt idx="5812">
                  <c:v>4.6651350675675678</c:v>
                </c:pt>
                <c:pt idx="5813">
                  <c:v>4.6622893918918917</c:v>
                </c:pt>
                <c:pt idx="5814">
                  <c:v>4.6589385135135135</c:v>
                </c:pt>
                <c:pt idx="5815">
                  <c:v>4.6550824324324322</c:v>
                </c:pt>
                <c:pt idx="5816">
                  <c:v>4.6569279729729729</c:v>
                </c:pt>
                <c:pt idx="5817">
                  <c:v>4.6587631756756744</c:v>
                </c:pt>
                <c:pt idx="5818">
                  <c:v>4.6607736486486466</c:v>
                </c:pt>
                <c:pt idx="5819">
                  <c:v>4.6629491216216197</c:v>
                </c:pt>
                <c:pt idx="5820">
                  <c:v>4.6658050675675646</c:v>
                </c:pt>
                <c:pt idx="5821">
                  <c:v>4.6696611486486459</c:v>
                </c:pt>
                <c:pt idx="5822">
                  <c:v>4.6735172297297272</c:v>
                </c:pt>
                <c:pt idx="5823">
                  <c:v>4.6777135135135106</c:v>
                </c:pt>
                <c:pt idx="5824">
                  <c:v>4.6822397297297274</c:v>
                </c:pt>
                <c:pt idx="5825">
                  <c:v>4.6859205405405389</c:v>
                </c:pt>
                <c:pt idx="5826">
                  <c:v>4.6896116216216202</c:v>
                </c:pt>
                <c:pt idx="5827">
                  <c:v>4.6937976351351338</c:v>
                </c:pt>
                <c:pt idx="5828">
                  <c:v>4.6983238513513497</c:v>
                </c:pt>
                <c:pt idx="5829">
                  <c:v>4.7031903378378361</c:v>
                </c:pt>
                <c:pt idx="5830">
                  <c:v>4.7080465540540537</c:v>
                </c:pt>
                <c:pt idx="5831">
                  <c:v>4.7132429729729726</c:v>
                </c:pt>
                <c:pt idx="5832">
                  <c:v>4.7127377702702704</c:v>
                </c:pt>
                <c:pt idx="5833">
                  <c:v>4.7120675675675665</c:v>
                </c:pt>
                <c:pt idx="5834">
                  <c:v>4.7110674999999986</c:v>
                </c:pt>
                <c:pt idx="5835">
                  <c:v>4.709892162162161</c:v>
                </c:pt>
                <c:pt idx="5836">
                  <c:v>4.7085518243243234</c:v>
                </c:pt>
                <c:pt idx="5837">
                  <c:v>4.7073764864864867</c:v>
                </c:pt>
                <c:pt idx="5838">
                  <c:v>4.7065413513513521</c:v>
                </c:pt>
                <c:pt idx="5839">
                  <c:v>4.703695675675676</c:v>
                </c:pt>
                <c:pt idx="5840">
                  <c:v>4.7008500675675684</c:v>
                </c:pt>
                <c:pt idx="5841">
                  <c:v>4.6995097297297308</c:v>
                </c:pt>
                <c:pt idx="5842">
                  <c:v>4.6981693918918932</c:v>
                </c:pt>
                <c:pt idx="5843">
                  <c:v>4.6966641216216232</c:v>
                </c:pt>
                <c:pt idx="5844">
                  <c:v>4.6949938513513523</c:v>
                </c:pt>
                <c:pt idx="5845">
                  <c:v>4.6933235810810823</c:v>
                </c:pt>
                <c:pt idx="5846">
                  <c:v>4.6926533783783784</c:v>
                </c:pt>
                <c:pt idx="5847">
                  <c:v>4.6916429729729732</c:v>
                </c:pt>
                <c:pt idx="5848">
                  <c:v>4.6906325675675671</c:v>
                </c:pt>
                <c:pt idx="5849">
                  <c:v>4.6903026351351356</c:v>
                </c:pt>
                <c:pt idx="5850">
                  <c:v>4.6897974324324334</c:v>
                </c:pt>
                <c:pt idx="5851">
                  <c:v>4.6899623648648658</c:v>
                </c:pt>
                <c:pt idx="5852">
                  <c:v>4.6903026351351365</c:v>
                </c:pt>
                <c:pt idx="5853">
                  <c:v>4.6849412837837852</c:v>
                </c:pt>
                <c:pt idx="5854">
                  <c:v>4.6795799324324348</c:v>
                </c:pt>
                <c:pt idx="5855">
                  <c:v>4.6755589189189202</c:v>
                </c:pt>
                <c:pt idx="5856">
                  <c:v>4.6715379054054065</c:v>
                </c:pt>
                <c:pt idx="5857">
                  <c:v>4.6668466891891898</c:v>
                </c:pt>
                <c:pt idx="5858">
                  <c:v>4.6621554729729731</c:v>
                </c:pt>
                <c:pt idx="5859">
                  <c:v>4.6578044594594594</c:v>
                </c:pt>
                <c:pt idx="5860">
                  <c:v>4.6527730405405405</c:v>
                </c:pt>
                <c:pt idx="5861">
                  <c:v>4.6467414864864862</c:v>
                </c:pt>
                <c:pt idx="5862">
                  <c:v>4.6410502027027016</c:v>
                </c:pt>
                <c:pt idx="5863">
                  <c:v>4.6355238513513504</c:v>
                </c:pt>
                <c:pt idx="5864">
                  <c:v>4.6306677027027012</c:v>
                </c:pt>
                <c:pt idx="5865">
                  <c:v>4.6253063513513499</c:v>
                </c:pt>
                <c:pt idx="5866">
                  <c:v>4.6194397972972956</c:v>
                </c:pt>
                <c:pt idx="5867">
                  <c:v>4.6134082432432431</c:v>
                </c:pt>
                <c:pt idx="5868">
                  <c:v>4.6070364864864866</c:v>
                </c:pt>
                <c:pt idx="5869">
                  <c:v>4.6028505405405413</c:v>
                </c:pt>
                <c:pt idx="5870">
                  <c:v>4.5986645945945952</c:v>
                </c:pt>
                <c:pt idx="5871">
                  <c:v>4.5958086486486494</c:v>
                </c:pt>
                <c:pt idx="5872">
                  <c:v>4.5926227702702702</c:v>
                </c:pt>
                <c:pt idx="5873">
                  <c:v>4.589271891891892</c:v>
                </c:pt>
                <c:pt idx="5874">
                  <c:v>4.5860860135135129</c:v>
                </c:pt>
                <c:pt idx="5875">
                  <c:v>4.58223</c:v>
                </c:pt>
                <c:pt idx="5876">
                  <c:v>4.5803844594594594</c:v>
                </c:pt>
                <c:pt idx="5877">
                  <c:v>4.5793740540540542</c:v>
                </c:pt>
                <c:pt idx="5878">
                  <c:v>4.5776935135135126</c:v>
                </c:pt>
                <c:pt idx="5879">
                  <c:v>4.576353175675675</c:v>
                </c:pt>
                <c:pt idx="5880">
                  <c:v>4.5751777702702698</c:v>
                </c:pt>
                <c:pt idx="5881">
                  <c:v>4.5741673648648637</c:v>
                </c:pt>
                <c:pt idx="5882">
                  <c:v>4.5726517567567564</c:v>
                </c:pt>
                <c:pt idx="5883">
                  <c:v>4.5704762837837833</c:v>
                </c:pt>
                <c:pt idx="5884">
                  <c:v>4.5683008108108103</c:v>
                </c:pt>
                <c:pt idx="5885">
                  <c:v>4.5691462162162155</c:v>
                </c:pt>
                <c:pt idx="5886">
                  <c:v>4.5694761486486479</c:v>
                </c:pt>
                <c:pt idx="5887">
                  <c:v>4.5694761486486479</c:v>
                </c:pt>
                <c:pt idx="5888">
                  <c:v>4.5696411486486479</c:v>
                </c:pt>
                <c:pt idx="5889">
                  <c:v>4.5698060810810803</c:v>
                </c:pt>
                <c:pt idx="5890">
                  <c:v>4.5689606081081076</c:v>
                </c:pt>
                <c:pt idx="5891">
                  <c:v>4.567960472972973</c:v>
                </c:pt>
                <c:pt idx="5892">
                  <c:v>4.5642693918918917</c:v>
                </c:pt>
                <c:pt idx="5893">
                  <c:v>4.5605885810810811</c:v>
                </c:pt>
                <c:pt idx="5894">
                  <c:v>4.5563922972972977</c:v>
                </c:pt>
                <c:pt idx="5895">
                  <c:v>4.55203108108108</c:v>
                </c:pt>
                <c:pt idx="5896">
                  <c:v>4.5473399324324326</c:v>
                </c:pt>
                <c:pt idx="5897">
                  <c:v>4.542648716216215</c:v>
                </c:pt>
                <c:pt idx="5898">
                  <c:v>4.5387927027027022</c:v>
                </c:pt>
                <c:pt idx="5899">
                  <c:v>4.5396278378378367</c:v>
                </c:pt>
                <c:pt idx="5900">
                  <c:v>4.5402980405405398</c:v>
                </c:pt>
                <c:pt idx="5901">
                  <c:v>4.5402980405405398</c:v>
                </c:pt>
                <c:pt idx="5902">
                  <c:v>4.5409681756756752</c:v>
                </c:pt>
                <c:pt idx="5903">
                  <c:v>4.5419682432432431</c:v>
                </c:pt>
                <c:pt idx="5904">
                  <c:v>4.5429683108108101</c:v>
                </c:pt>
                <c:pt idx="5905">
                  <c:v>4.5443086486486486</c:v>
                </c:pt>
                <c:pt idx="5906">
                  <c:v>4.5496700000000008</c:v>
                </c:pt>
                <c:pt idx="5907">
                  <c:v>4.5553612837837845</c:v>
                </c:pt>
                <c:pt idx="5908">
                  <c:v>4.5622382432432431</c:v>
                </c:pt>
                <c:pt idx="5909">
                  <c:v>4.5687749999999996</c:v>
                </c:pt>
                <c:pt idx="5910">
                  <c:v>4.5764871621621612</c:v>
                </c:pt>
                <c:pt idx="5911">
                  <c:v>4.5836940540540541</c:v>
                </c:pt>
                <c:pt idx="5912">
                  <c:v>4.5912308783783784</c:v>
                </c:pt>
                <c:pt idx="5913">
                  <c:v>4.59894304054054</c:v>
                </c:pt>
                <c:pt idx="5914">
                  <c:v>4.6059849999999996</c:v>
                </c:pt>
                <c:pt idx="5915">
                  <c:v>4.6085006756756748</c:v>
                </c:pt>
                <c:pt idx="5916">
                  <c:v>4.6108514189189176</c:v>
                </c:pt>
                <c:pt idx="5917">
                  <c:v>4.6142022972972958</c:v>
                </c:pt>
                <c:pt idx="5918">
                  <c:v>4.6170582432432425</c:v>
                </c:pt>
                <c:pt idx="5919">
                  <c:v>4.6205843243243239</c:v>
                </c:pt>
                <c:pt idx="5920">
                  <c:v>4.6246053378378358</c:v>
                </c:pt>
                <c:pt idx="5921">
                  <c:v>4.6284613513513504</c:v>
                </c:pt>
                <c:pt idx="5922">
                  <c:v>4.629801689189188</c:v>
                </c:pt>
                <c:pt idx="5923">
                  <c:v>4.6311420270270274</c:v>
                </c:pt>
                <c:pt idx="5924">
                  <c:v>4.6334824999999995</c:v>
                </c:pt>
                <c:pt idx="5925">
                  <c:v>4.6358332432432414</c:v>
                </c:pt>
                <c:pt idx="5926">
                  <c:v>4.6385139189189175</c:v>
                </c:pt>
                <c:pt idx="5927">
                  <c:v>4.6430401351351334</c:v>
                </c:pt>
                <c:pt idx="5928">
                  <c:v>4.648236554054054</c:v>
                </c:pt>
                <c:pt idx="5929">
                  <c:v>4.6544330405405407</c:v>
                </c:pt>
                <c:pt idx="5930">
                  <c:v>4.6612997297297296</c:v>
                </c:pt>
                <c:pt idx="5931">
                  <c:v>4.6688468918918913</c:v>
                </c:pt>
                <c:pt idx="5932">
                  <c:v>4.6767239864864845</c:v>
                </c:pt>
                <c:pt idx="5933">
                  <c:v>4.6840958783783764</c:v>
                </c:pt>
                <c:pt idx="5934">
                  <c:v>4.6918080405405389</c:v>
                </c:pt>
                <c:pt idx="5935">
                  <c:v>4.6993552027027006</c:v>
                </c:pt>
                <c:pt idx="5936">
                  <c:v>4.7023761486486464</c:v>
                </c:pt>
                <c:pt idx="5937">
                  <c:v>4.705551756756754</c:v>
                </c:pt>
                <c:pt idx="5938">
                  <c:v>4.7082324324324301</c:v>
                </c:pt>
                <c:pt idx="5939">
                  <c:v>4.710407905405404</c:v>
                </c:pt>
                <c:pt idx="5940">
                  <c:v>4.7125937162162153</c:v>
                </c:pt>
                <c:pt idx="5941">
                  <c:v>4.7147795270270274</c:v>
                </c:pt>
                <c:pt idx="5942">
                  <c:v>4.7171302702702702</c:v>
                </c:pt>
                <c:pt idx="5943">
                  <c:v>4.7183056081081096</c:v>
                </c:pt>
                <c:pt idx="5944">
                  <c:v>4.7189757432432451</c:v>
                </c:pt>
                <c:pt idx="5945">
                  <c:v>4.7172951351351369</c:v>
                </c:pt>
                <c:pt idx="5946">
                  <c:v>4.7156247972972993</c:v>
                </c:pt>
                <c:pt idx="5947">
                  <c:v>4.7129440540540575</c:v>
                </c:pt>
                <c:pt idx="5948">
                  <c:v>4.7102633783783805</c:v>
                </c:pt>
                <c:pt idx="5949">
                  <c:v>4.7080879054054083</c:v>
                </c:pt>
                <c:pt idx="5950">
                  <c:v>4.7055721621621647</c:v>
                </c:pt>
                <c:pt idx="5951">
                  <c:v>4.7033966216216232</c:v>
                </c:pt>
                <c:pt idx="5952">
                  <c:v>4.7047369594594608</c:v>
                </c:pt>
                <c:pt idx="5953">
                  <c:v>4.7067474324324339</c:v>
                </c:pt>
                <c:pt idx="5954">
                  <c:v>4.7079227702702706</c:v>
                </c:pt>
                <c:pt idx="5955">
                  <c:v>4.7100982432432437</c:v>
                </c:pt>
                <c:pt idx="5956">
                  <c:v>4.7109333783783791</c:v>
                </c:pt>
                <c:pt idx="5957">
                  <c:v>4.7121087837837843</c:v>
                </c:pt>
                <c:pt idx="5958">
                  <c:v>4.7124387162162167</c:v>
                </c:pt>
                <c:pt idx="5959">
                  <c:v>4.7126037162162158</c:v>
                </c:pt>
                <c:pt idx="5960">
                  <c:v>4.7131089189189188</c:v>
                </c:pt>
                <c:pt idx="5961">
                  <c:v>4.7134491216216219</c:v>
                </c:pt>
                <c:pt idx="5962">
                  <c:v>4.7154596621621616</c:v>
                </c:pt>
                <c:pt idx="5963">
                  <c:v>4.71713</c:v>
                </c:pt>
                <c:pt idx="5964">
                  <c:v>4.7194808108108104</c:v>
                </c:pt>
                <c:pt idx="5965">
                  <c:v>4.7209861486486497</c:v>
                </c:pt>
                <c:pt idx="5966">
                  <c:v>4.7225017567567562</c:v>
                </c:pt>
                <c:pt idx="5967">
                  <c:v>4.7225017567567562</c:v>
                </c:pt>
                <c:pt idx="5968">
                  <c:v>4.7231719594594592</c:v>
                </c:pt>
                <c:pt idx="5969">
                  <c:v>4.7226666891891895</c:v>
                </c:pt>
                <c:pt idx="5970">
                  <c:v>4.7231615540540535</c:v>
                </c:pt>
                <c:pt idx="5971">
                  <c:v>4.7233264864864859</c:v>
                </c:pt>
                <c:pt idx="5972">
                  <c:v>4.7234914189189183</c:v>
                </c:pt>
                <c:pt idx="5973">
                  <c:v>4.7249966891891884</c:v>
                </c:pt>
                <c:pt idx="5974">
                  <c:v>4.7265122972972957</c:v>
                </c:pt>
                <c:pt idx="5975">
                  <c:v>4.7280176351351351</c:v>
                </c:pt>
                <c:pt idx="5976">
                  <c:v>4.7291930405405402</c:v>
                </c:pt>
                <c:pt idx="5977">
                  <c:v>4.7305333783783778</c:v>
                </c:pt>
                <c:pt idx="5978">
                  <c:v>4.7300281756756748</c:v>
                </c:pt>
                <c:pt idx="5979">
                  <c:v>4.7303581081081081</c:v>
                </c:pt>
                <c:pt idx="5980">
                  <c:v>4.7298529054054059</c:v>
                </c:pt>
                <c:pt idx="5981">
                  <c:v>4.7296879729729735</c:v>
                </c:pt>
                <c:pt idx="5982">
                  <c:v>4.7310283783783778</c:v>
                </c:pt>
                <c:pt idx="5983">
                  <c:v>4.7323687162162162</c:v>
                </c:pt>
                <c:pt idx="5984">
                  <c:v>4.7342143243243244</c:v>
                </c:pt>
                <c:pt idx="5985">
                  <c:v>4.7365650675675672</c:v>
                </c:pt>
                <c:pt idx="5986">
                  <c:v>4.7384106081081079</c:v>
                </c:pt>
                <c:pt idx="5987">
                  <c:v>4.7400912162162143</c:v>
                </c:pt>
                <c:pt idx="5988">
                  <c:v>4.7414316216216204</c:v>
                </c:pt>
                <c:pt idx="5989">
                  <c:v>4.7412666891891879</c:v>
                </c:pt>
                <c:pt idx="5990">
                  <c:v>4.7402562837837827</c:v>
                </c:pt>
                <c:pt idx="5991">
                  <c:v>4.7387510135135118</c:v>
                </c:pt>
                <c:pt idx="5992">
                  <c:v>4.736740472972973</c:v>
                </c:pt>
                <c:pt idx="5993">
                  <c:v>4.7362352702702681</c:v>
                </c:pt>
                <c:pt idx="5994">
                  <c:v>4.7355650675675669</c:v>
                </c:pt>
                <c:pt idx="5995">
                  <c:v>4.7354001351351354</c:v>
                </c:pt>
                <c:pt idx="5996">
                  <c:v>4.7348949324324314</c:v>
                </c:pt>
                <c:pt idx="5997">
                  <c:v>4.7343897297297302</c:v>
                </c:pt>
                <c:pt idx="5998">
                  <c:v>4.7320389864864882</c:v>
                </c:pt>
                <c:pt idx="5999">
                  <c:v>4.7283478378378394</c:v>
                </c:pt>
                <c:pt idx="6000">
                  <c:v>4.7248319594594612</c:v>
                </c:pt>
                <c:pt idx="6001">
                  <c:v>4.7198004729729739</c:v>
                </c:pt>
                <c:pt idx="6002">
                  <c:v>4.7161093243243259</c:v>
                </c:pt>
                <c:pt idx="6003">
                  <c:v>4.7124182432432438</c:v>
                </c:pt>
                <c:pt idx="6004">
                  <c:v>4.7102427702702725</c:v>
                </c:pt>
                <c:pt idx="6005">
                  <c:v>4.7078919594594613</c:v>
                </c:pt>
                <c:pt idx="6006">
                  <c:v>4.7068918918918943</c:v>
                </c:pt>
                <c:pt idx="6007">
                  <c:v>4.7058917567567589</c:v>
                </c:pt>
                <c:pt idx="6008">
                  <c:v>4.7053865540540549</c:v>
                </c:pt>
                <c:pt idx="6009">
                  <c:v>4.7043761486486488</c:v>
                </c:pt>
                <c:pt idx="6010">
                  <c:v>4.7020254054054051</c:v>
                </c:pt>
                <c:pt idx="6011">
                  <c:v>4.6995096621621606</c:v>
                </c:pt>
                <c:pt idx="6012">
                  <c:v>4.696828918918917</c:v>
                </c:pt>
                <c:pt idx="6013">
                  <c:v>4.6956535135135127</c:v>
                </c:pt>
                <c:pt idx="6014">
                  <c:v>4.6946431081081084</c:v>
                </c:pt>
                <c:pt idx="6015">
                  <c:v>4.6959834459459451</c:v>
                </c:pt>
                <c:pt idx="6016">
                  <c:v>4.6958184459459451</c:v>
                </c:pt>
                <c:pt idx="6017">
                  <c:v>4.6969938513513494</c:v>
                </c:pt>
                <c:pt idx="6018">
                  <c:v>4.6969938513513494</c:v>
                </c:pt>
                <c:pt idx="6019">
                  <c:v>4.6958287162162167</c:v>
                </c:pt>
                <c:pt idx="6020">
                  <c:v>4.6944883783783782</c:v>
                </c:pt>
                <c:pt idx="6021">
                  <c:v>4.6928077702702709</c:v>
                </c:pt>
                <c:pt idx="6022">
                  <c:v>4.6917973648648639</c:v>
                </c:pt>
                <c:pt idx="6023">
                  <c:v>4.6909622297297284</c:v>
                </c:pt>
                <c:pt idx="6024">
                  <c:v>4.6909622297297284</c:v>
                </c:pt>
                <c:pt idx="6025">
                  <c:v>4.6906219594594587</c:v>
                </c:pt>
                <c:pt idx="6026">
                  <c:v>4.6917972972972972</c:v>
                </c:pt>
                <c:pt idx="6027">
                  <c:v>4.6926427702702709</c:v>
                </c:pt>
                <c:pt idx="6028">
                  <c:v>4.6946533108108097</c:v>
                </c:pt>
                <c:pt idx="6029">
                  <c:v>4.6954884459459452</c:v>
                </c:pt>
                <c:pt idx="6030">
                  <c:v>4.6961586486486482</c:v>
                </c:pt>
                <c:pt idx="6031">
                  <c:v>4.6981691891891888</c:v>
                </c:pt>
                <c:pt idx="6032">
                  <c:v>4.7005199324324325</c:v>
                </c:pt>
                <c:pt idx="6033">
                  <c:v>4.7038708108108098</c:v>
                </c:pt>
                <c:pt idx="6034">
                  <c:v>4.707221689189188</c:v>
                </c:pt>
                <c:pt idx="6035">
                  <c:v>4.7125831081081087</c:v>
                </c:pt>
                <c:pt idx="6036">
                  <c:v>4.7166041891891881</c:v>
                </c:pt>
                <c:pt idx="6037">
                  <c:v>4.7202953378378378</c:v>
                </c:pt>
                <c:pt idx="6038">
                  <c:v>4.7228110810810806</c:v>
                </c:pt>
                <c:pt idx="6039">
                  <c:v>4.7246566216216221</c:v>
                </c:pt>
                <c:pt idx="6040">
                  <c:v>4.7261619594594579</c:v>
                </c:pt>
                <c:pt idx="6041">
                  <c:v>4.7271620945945942</c:v>
                </c:pt>
                <c:pt idx="6042">
                  <c:v>4.7300077702702703</c:v>
                </c:pt>
                <c:pt idx="6043">
                  <c:v>4.7325131756756749</c:v>
                </c:pt>
                <c:pt idx="6044">
                  <c:v>4.7353588513513509</c:v>
                </c:pt>
                <c:pt idx="6045">
                  <c:v>4.7378745945945946</c:v>
                </c:pt>
                <c:pt idx="6046">
                  <c:v>4.7410604729729728</c:v>
                </c:pt>
                <c:pt idx="6047">
                  <c:v>4.7420708783783789</c:v>
                </c:pt>
                <c:pt idx="6048">
                  <c:v>4.743741148648648</c:v>
                </c:pt>
                <c:pt idx="6049">
                  <c:v>4.7449165540540541</c:v>
                </c:pt>
                <c:pt idx="6050">
                  <c:v>4.7450815540540541</c:v>
                </c:pt>
                <c:pt idx="6051">
                  <c:v>4.7440814189189187</c:v>
                </c:pt>
                <c:pt idx="6052">
                  <c:v>4.7429060135135135</c:v>
                </c:pt>
                <c:pt idx="6053">
                  <c:v>4.7435762162162147</c:v>
                </c:pt>
                <c:pt idx="6054">
                  <c:v>4.7444113513513502</c:v>
                </c:pt>
                <c:pt idx="6055">
                  <c:v>4.7469270945945929</c:v>
                </c:pt>
                <c:pt idx="6056">
                  <c:v>4.7487623648648629</c:v>
                </c:pt>
                <c:pt idx="6057">
                  <c:v>4.7512781081081066</c:v>
                </c:pt>
                <c:pt idx="6058">
                  <c:v>4.7519482432432421</c:v>
                </c:pt>
                <c:pt idx="6059">
                  <c:v>4.7522884459459451</c:v>
                </c:pt>
                <c:pt idx="6060">
                  <c:v>4.7509481081081075</c:v>
                </c:pt>
                <c:pt idx="6061">
                  <c:v>4.7492674999999993</c:v>
                </c:pt>
                <c:pt idx="6062">
                  <c:v>4.7527833108108108</c:v>
                </c:pt>
                <c:pt idx="6063">
                  <c:v>4.7564641216216215</c:v>
                </c:pt>
                <c:pt idx="6064">
                  <c:v>4.7608150675675667</c:v>
                </c:pt>
                <c:pt idx="6065">
                  <c:v>4.7643308783783791</c:v>
                </c:pt>
                <c:pt idx="6066">
                  <c:v>4.7691870945945949</c:v>
                </c:pt>
                <c:pt idx="6067">
                  <c:v>4.7735483783783783</c:v>
                </c:pt>
                <c:pt idx="6068">
                  <c:v>4.7765589864864868</c:v>
                </c:pt>
                <c:pt idx="6069">
                  <c:v>4.7777240540540546</c:v>
                </c:pt>
                <c:pt idx="6070">
                  <c:v>4.7778889864864853</c:v>
                </c:pt>
                <c:pt idx="6071">
                  <c:v>4.7788993918918914</c:v>
                </c:pt>
                <c:pt idx="6072">
                  <c:v>4.7788993918918914</c:v>
                </c:pt>
                <c:pt idx="6073">
                  <c:v>4.780744932432432</c:v>
                </c:pt>
                <c:pt idx="6074">
                  <c:v>4.782415202702702</c:v>
                </c:pt>
                <c:pt idx="6075">
                  <c:v>4.7854258108108105</c:v>
                </c:pt>
                <c:pt idx="6076">
                  <c:v>4.7884467567567564</c:v>
                </c:pt>
                <c:pt idx="6077">
                  <c:v>4.7921378378378376</c:v>
                </c:pt>
                <c:pt idx="6078">
                  <c:v>4.7907974324324325</c:v>
                </c:pt>
                <c:pt idx="6079">
                  <c:v>4.7876218243243249</c:v>
                </c:pt>
                <c:pt idx="6080">
                  <c:v>4.7834358108108113</c:v>
                </c:pt>
                <c:pt idx="6081">
                  <c:v>4.7790848648648661</c:v>
                </c:pt>
                <c:pt idx="6082">
                  <c:v>4.7755689864864879</c:v>
                </c:pt>
                <c:pt idx="6083">
                  <c:v>4.7725583783783794</c:v>
                </c:pt>
                <c:pt idx="6084">
                  <c:v>4.7713829729729724</c:v>
                </c:pt>
                <c:pt idx="6085">
                  <c:v>4.7702179054054055</c:v>
                </c:pt>
                <c:pt idx="6086">
                  <c:v>4.7698879729729731</c:v>
                </c:pt>
                <c:pt idx="6087">
                  <c:v>4.7675475</c:v>
                </c:pt>
                <c:pt idx="6088">
                  <c:v>4.766537094594594</c:v>
                </c:pt>
                <c:pt idx="6089">
                  <c:v>4.7641966891891885</c:v>
                </c:pt>
                <c:pt idx="6090">
                  <c:v>4.7606808783783778</c:v>
                </c:pt>
                <c:pt idx="6091">
                  <c:v>4.7568247972972966</c:v>
                </c:pt>
                <c:pt idx="6092">
                  <c:v>4.7533089189189175</c:v>
                </c:pt>
                <c:pt idx="6093">
                  <c:v>4.7502983108108108</c:v>
                </c:pt>
                <c:pt idx="6094">
                  <c:v>4.7471124324324334</c:v>
                </c:pt>
                <c:pt idx="6095">
                  <c:v>4.7459370945945949</c:v>
                </c:pt>
                <c:pt idx="6096">
                  <c:v>4.7447617567567564</c:v>
                </c:pt>
                <c:pt idx="6097">
                  <c:v>4.7450916891891879</c:v>
                </c:pt>
                <c:pt idx="6098">
                  <c:v>4.7437513513513503</c:v>
                </c:pt>
                <c:pt idx="6099">
                  <c:v>4.737719797297296</c:v>
                </c:pt>
                <c:pt idx="6100">
                  <c:v>4.7328636486486468</c:v>
                </c:pt>
                <c:pt idx="6101">
                  <c:v>4.7285127027027016</c:v>
                </c:pt>
                <c:pt idx="6102">
                  <c:v>4.7251618243243243</c:v>
                </c:pt>
                <c:pt idx="6103">
                  <c:v>4.7218109459459443</c:v>
                </c:pt>
                <c:pt idx="6104">
                  <c:v>4.7189652702702691</c:v>
                </c:pt>
                <c:pt idx="6105">
                  <c:v>4.71561439189189</c:v>
                </c:pt>
                <c:pt idx="6106">
                  <c:v>4.7149442567567554</c:v>
                </c:pt>
                <c:pt idx="6107">
                  <c:v>4.711758378378379</c:v>
                </c:pt>
                <c:pt idx="6108">
                  <c:v>4.7073970945945947</c:v>
                </c:pt>
                <c:pt idx="6109">
                  <c:v>4.7027058783783779</c:v>
                </c:pt>
                <c:pt idx="6110">
                  <c:v>4.697004256756756</c:v>
                </c:pt>
                <c:pt idx="6111">
                  <c:v>4.6909727027027035</c:v>
                </c:pt>
                <c:pt idx="6112">
                  <c:v>4.6846112162162168</c:v>
                </c:pt>
                <c:pt idx="6113">
                  <c:v>4.6784043918918918</c:v>
                </c:pt>
                <c:pt idx="6114">
                  <c:v>4.6721975675675678</c:v>
                </c:pt>
                <c:pt idx="6115">
                  <c:v>4.6708572297297311</c:v>
                </c:pt>
                <c:pt idx="6116">
                  <c:v>4.6685064864864865</c:v>
                </c:pt>
                <c:pt idx="6117">
                  <c:v>4.6664960135135143</c:v>
                </c:pt>
                <c:pt idx="6118">
                  <c:v>4.662639932432433</c:v>
                </c:pt>
                <c:pt idx="6119">
                  <c:v>4.6581137162162163</c:v>
                </c:pt>
                <c:pt idx="6120">
                  <c:v>4.6530822972972974</c:v>
                </c:pt>
                <c:pt idx="6121">
                  <c:v>4.6487210810810806</c:v>
                </c:pt>
                <c:pt idx="6122">
                  <c:v>4.6441948648648657</c:v>
                </c:pt>
                <c:pt idx="6123">
                  <c:v>4.6421843243243242</c:v>
                </c:pt>
                <c:pt idx="6124">
                  <c:v>4.6421843243243242</c:v>
                </c:pt>
                <c:pt idx="6125">
                  <c:v>4.6421843243243242</c:v>
                </c:pt>
                <c:pt idx="6126">
                  <c:v>4.643184391891892</c:v>
                </c:pt>
                <c:pt idx="6127">
                  <c:v>4.644349459459459</c:v>
                </c:pt>
                <c:pt idx="6128">
                  <c:v>4.6460300675675672</c:v>
                </c:pt>
                <c:pt idx="6129">
                  <c:v>4.6458547972972974</c:v>
                </c:pt>
                <c:pt idx="6130">
                  <c:v>4.6455145270270268</c:v>
                </c:pt>
                <c:pt idx="6131">
                  <c:v>4.6451742567567553</c:v>
                </c:pt>
                <c:pt idx="6132">
                  <c:v>4.6441741216216217</c:v>
                </c:pt>
                <c:pt idx="6133">
                  <c:v>4.6436689189189195</c:v>
                </c:pt>
                <c:pt idx="6134">
                  <c:v>4.6438338513513511</c:v>
                </c:pt>
                <c:pt idx="6135">
                  <c:v>4.645339121621622</c:v>
                </c:pt>
                <c:pt idx="6136">
                  <c:v>4.6461845945945948</c:v>
                </c:pt>
                <c:pt idx="6137">
                  <c:v>4.6460195945945948</c:v>
                </c:pt>
                <c:pt idx="6138">
                  <c:v>4.6438337837837844</c:v>
                </c:pt>
                <c:pt idx="6139">
                  <c:v>4.6403179729729729</c:v>
                </c:pt>
                <c:pt idx="6140">
                  <c:v>4.6362969594594601</c:v>
                </c:pt>
                <c:pt idx="6141">
                  <c:v>4.6316057432432434</c:v>
                </c:pt>
                <c:pt idx="6142">
                  <c:v>4.6269145945945951</c:v>
                </c:pt>
                <c:pt idx="6143">
                  <c:v>4.6212232432432439</c:v>
                </c:pt>
                <c:pt idx="6144">
                  <c:v>4.6187178378378375</c:v>
                </c:pt>
                <c:pt idx="6145">
                  <c:v>4.6162124324324321</c:v>
                </c:pt>
                <c:pt idx="6146">
                  <c:v>4.6147070945945945</c:v>
                </c:pt>
                <c:pt idx="6147">
                  <c:v>4.6122016891891882</c:v>
                </c:pt>
                <c:pt idx="6148">
                  <c:v>4.611026283783783</c:v>
                </c:pt>
                <c:pt idx="6149">
                  <c:v>4.6081806756756745</c:v>
                </c:pt>
                <c:pt idx="6150">
                  <c:v>4.605170067567566</c:v>
                </c:pt>
                <c:pt idx="6151">
                  <c:v>4.6021594594594575</c:v>
                </c:pt>
                <c:pt idx="6152">
                  <c:v>4.5993138513513498</c:v>
                </c:pt>
                <c:pt idx="6153">
                  <c:v>4.5976436486486474</c:v>
                </c:pt>
                <c:pt idx="6154">
                  <c:v>4.5964682432432413</c:v>
                </c:pt>
                <c:pt idx="6155">
                  <c:v>4.5974683783783776</c:v>
                </c:pt>
                <c:pt idx="6156">
                  <c:v>4.5986437837837828</c:v>
                </c:pt>
                <c:pt idx="6157">
                  <c:v>4.5993139189189183</c:v>
                </c:pt>
                <c:pt idx="6158">
                  <c:v>4.599489189189188</c:v>
                </c:pt>
                <c:pt idx="6159">
                  <c:v>4.5993242567567556</c:v>
                </c:pt>
                <c:pt idx="6160">
                  <c:v>4.5963033783783782</c:v>
                </c:pt>
                <c:pt idx="6161">
                  <c:v>4.5936227702702705</c:v>
                </c:pt>
                <c:pt idx="6162">
                  <c:v>4.5904368918918923</c:v>
                </c:pt>
                <c:pt idx="6163">
                  <c:v>4.5884264189189192</c:v>
                </c:pt>
                <c:pt idx="6164">
                  <c:v>4.5860859459459471</c:v>
                </c:pt>
                <c:pt idx="6165">
                  <c:v>4.5847456081081095</c:v>
                </c:pt>
                <c:pt idx="6166">
                  <c:v>4.583910472972974</c:v>
                </c:pt>
                <c:pt idx="6167">
                  <c:v>4.5837455405405407</c:v>
                </c:pt>
                <c:pt idx="6168">
                  <c:v>4.5835806081081083</c:v>
                </c:pt>
                <c:pt idx="6169">
                  <c:v>4.5834156756756759</c:v>
                </c:pt>
                <c:pt idx="6170">
                  <c:v>4.5825805405405413</c:v>
                </c:pt>
                <c:pt idx="6171">
                  <c:v>4.5805700675675682</c:v>
                </c:pt>
                <c:pt idx="6172">
                  <c:v>4.5783945945945943</c:v>
                </c:pt>
                <c:pt idx="6173">
                  <c:v>4.5772191891891891</c:v>
                </c:pt>
                <c:pt idx="6174">
                  <c:v>4.5765490540540545</c:v>
                </c:pt>
                <c:pt idx="6175">
                  <c:v>4.5773945270270273</c:v>
                </c:pt>
                <c:pt idx="6176">
                  <c:v>4.5794050000000004</c:v>
                </c:pt>
                <c:pt idx="6177">
                  <c:v>4.5815907432432441</c:v>
                </c:pt>
                <c:pt idx="6178">
                  <c:v>4.5842714189189202</c:v>
                </c:pt>
                <c:pt idx="6179">
                  <c:v>4.5869520945945954</c:v>
                </c:pt>
                <c:pt idx="6180">
                  <c:v>4.5896327702702706</c:v>
                </c:pt>
                <c:pt idx="6181">
                  <c:v>4.5911380405405415</c:v>
                </c:pt>
                <c:pt idx="6182">
                  <c:v>4.5928083108108115</c:v>
                </c:pt>
                <c:pt idx="6183">
                  <c:v>4.5929733108108124</c:v>
                </c:pt>
                <c:pt idx="6184">
                  <c:v>4.5938084459459469</c:v>
                </c:pt>
                <c:pt idx="6185">
                  <c:v>4.5948188513513522</c:v>
                </c:pt>
                <c:pt idx="6186">
                  <c:v>4.5974995270270282</c:v>
                </c:pt>
                <c:pt idx="6187">
                  <c:v>4.6001802027027034</c:v>
                </c:pt>
                <c:pt idx="6188">
                  <c:v>4.6025309459459463</c:v>
                </c:pt>
                <c:pt idx="6189">
                  <c:v>4.6048816891891899</c:v>
                </c:pt>
                <c:pt idx="6190">
                  <c:v>4.60638695945946</c:v>
                </c:pt>
                <c:pt idx="6191">
                  <c:v>4.6080675675675682</c:v>
                </c:pt>
                <c:pt idx="6192">
                  <c:v>4.6084077702702695</c:v>
                </c:pt>
                <c:pt idx="6193">
                  <c:v>4.6084077702702695</c:v>
                </c:pt>
                <c:pt idx="6194">
                  <c:v>4.609242905405404</c:v>
                </c:pt>
                <c:pt idx="6195">
                  <c:v>4.6099130405405395</c:v>
                </c:pt>
                <c:pt idx="6196">
                  <c:v>4.6110780405405389</c:v>
                </c:pt>
                <c:pt idx="6197">
                  <c:v>4.6166043918918902</c:v>
                </c:pt>
                <c:pt idx="6198">
                  <c:v>4.6217904729729709</c:v>
                </c:pt>
                <c:pt idx="6199">
                  <c:v>4.6289974324324294</c:v>
                </c:pt>
                <c:pt idx="6200">
                  <c:v>4.6350289864864838</c:v>
                </c:pt>
                <c:pt idx="6201">
                  <c:v>4.6408956081081065</c:v>
                </c:pt>
                <c:pt idx="6202">
                  <c:v>4.6455868243243232</c:v>
                </c:pt>
                <c:pt idx="6203">
                  <c:v>4.6507832432432421</c:v>
                </c:pt>
                <c:pt idx="6204">
                  <c:v>4.6584953378378371</c:v>
                </c:pt>
                <c:pt idx="6205">
                  <c:v>4.6662074324324321</c:v>
                </c:pt>
                <c:pt idx="6206">
                  <c:v>4.6781055405405407</c:v>
                </c:pt>
                <c:pt idx="6207">
                  <c:v>4.689673716216217</c:v>
                </c:pt>
                <c:pt idx="6208">
                  <c:v>4.7012418918918923</c:v>
                </c:pt>
                <c:pt idx="6209">
                  <c:v>4.7129750675675686</c:v>
                </c:pt>
                <c:pt idx="6210">
                  <c:v>4.7233679054054054</c:v>
                </c:pt>
                <c:pt idx="6211">
                  <c:v>4.7330905405405401</c:v>
                </c:pt>
                <c:pt idx="6212">
                  <c:v>4.7423079729729727</c:v>
                </c:pt>
                <c:pt idx="6213">
                  <c:v>4.74900972972973</c:v>
                </c:pt>
                <c:pt idx="6214">
                  <c:v>4.7557114864864873</c:v>
                </c:pt>
                <c:pt idx="6215">
                  <c:v>4.7614028378378386</c:v>
                </c:pt>
                <c:pt idx="6216">
                  <c:v>4.7681045270270275</c:v>
                </c:pt>
                <c:pt idx="6217">
                  <c:v>4.7748062837837839</c:v>
                </c:pt>
                <c:pt idx="6218">
                  <c:v>4.7818482432432434</c:v>
                </c:pt>
                <c:pt idx="6219">
                  <c:v>4.7885499999999999</c:v>
                </c:pt>
                <c:pt idx="6220">
                  <c:v>4.7929112837837824</c:v>
                </c:pt>
                <c:pt idx="6221">
                  <c:v>4.7974374999999982</c:v>
                </c:pt>
                <c:pt idx="6222">
                  <c:v>4.7989428378378376</c:v>
                </c:pt>
                <c:pt idx="6223">
                  <c:v>4.8006131081081076</c:v>
                </c:pt>
                <c:pt idx="6224">
                  <c:v>4.8022833783783776</c:v>
                </c:pt>
                <c:pt idx="6225">
                  <c:v>4.8041185810810809</c:v>
                </c:pt>
                <c:pt idx="6226">
                  <c:v>4.8061290540540549</c:v>
                </c:pt>
                <c:pt idx="6227">
                  <c:v>4.8089746621621625</c:v>
                </c:pt>
                <c:pt idx="6228">
                  <c:v>4.8114903378378386</c:v>
                </c:pt>
                <c:pt idx="6229">
                  <c:v>4.8131606081081086</c:v>
                </c:pt>
                <c:pt idx="6230">
                  <c:v>4.815501013513515</c:v>
                </c:pt>
                <c:pt idx="6231">
                  <c:v>4.8173465540540548</c:v>
                </c:pt>
                <c:pt idx="6232">
                  <c:v>4.8190168243243257</c:v>
                </c:pt>
                <c:pt idx="6233">
                  <c:v>4.8201922297297317</c:v>
                </c:pt>
                <c:pt idx="6234">
                  <c:v>4.8178517567567578</c:v>
                </c:pt>
                <c:pt idx="6235">
                  <c:v>4.8156762162162172</c:v>
                </c:pt>
                <c:pt idx="6236">
                  <c:v>4.8129954729729745</c:v>
                </c:pt>
                <c:pt idx="6237">
                  <c:v>4.8098095270270278</c:v>
                </c:pt>
                <c:pt idx="6238">
                  <c:v>4.806118378378379</c:v>
                </c:pt>
                <c:pt idx="6239">
                  <c:v>4.8020972972972977</c:v>
                </c:pt>
                <c:pt idx="6240">
                  <c:v>4.797571081081081</c:v>
                </c:pt>
                <c:pt idx="6241">
                  <c:v>4.789858986486486</c:v>
                </c:pt>
                <c:pt idx="6242">
                  <c:v>4.781981891891891</c:v>
                </c:pt>
                <c:pt idx="6243">
                  <c:v>4.7700837837837842</c:v>
                </c:pt>
                <c:pt idx="6244">
                  <c:v>4.7581856756756755</c:v>
                </c:pt>
                <c:pt idx="6245">
                  <c:v>4.7469577027027023</c:v>
                </c:pt>
                <c:pt idx="6246">
                  <c:v>4.7348945945945946</c:v>
                </c:pt>
                <c:pt idx="6247">
                  <c:v>4.7233264189189184</c:v>
                </c:pt>
                <c:pt idx="6248">
                  <c:v>4.711758243243243</c:v>
                </c:pt>
                <c:pt idx="6249">
                  <c:v>4.6998601351351352</c:v>
                </c:pt>
                <c:pt idx="6250">
                  <c:v>4.6894672972972975</c:v>
                </c:pt>
                <c:pt idx="6251">
                  <c:v>4.6789095270270273</c:v>
                </c:pt>
                <c:pt idx="6252">
                  <c:v>4.6683517567567572</c:v>
                </c:pt>
                <c:pt idx="6253">
                  <c:v>4.6577939864864861</c:v>
                </c:pt>
                <c:pt idx="6254">
                  <c:v>4.647741418918919</c:v>
                </c:pt>
                <c:pt idx="6255">
                  <c:v>4.6380187837837834</c:v>
                </c:pt>
                <c:pt idx="6256">
                  <c:v>4.6291415540540539</c:v>
                </c:pt>
                <c:pt idx="6257">
                  <c:v>4.6236152027027018</c:v>
                </c:pt>
                <c:pt idx="6258">
                  <c:v>4.6180785810810807</c:v>
                </c:pt>
                <c:pt idx="6259">
                  <c:v>4.6147277027027016</c:v>
                </c:pt>
                <c:pt idx="6260">
                  <c:v>4.6113768243243243</c:v>
                </c:pt>
                <c:pt idx="6261">
                  <c:v>4.6080260135135127</c:v>
                </c:pt>
                <c:pt idx="6262">
                  <c:v>4.6051804054054051</c:v>
                </c:pt>
                <c:pt idx="6263">
                  <c:v>4.6018295945945935</c:v>
                </c:pt>
                <c:pt idx="6264">
                  <c:v>4.5981488513513504</c:v>
                </c:pt>
                <c:pt idx="6265">
                  <c:v>4.5947980405405398</c:v>
                </c:pt>
                <c:pt idx="6266">
                  <c:v>4.5926225675675676</c:v>
                </c:pt>
                <c:pt idx="6267">
                  <c:v>4.5901068918918924</c:v>
                </c:pt>
                <c:pt idx="6268">
                  <c:v>4.5884366216216215</c:v>
                </c:pt>
                <c:pt idx="6269">
                  <c:v>4.5870962837837839</c:v>
                </c:pt>
                <c:pt idx="6270">
                  <c:v>4.5854260135135139</c:v>
                </c:pt>
                <c:pt idx="6271">
                  <c:v>4.5830752702702711</c:v>
                </c:pt>
                <c:pt idx="6272">
                  <c:v>4.5800647297297301</c:v>
                </c:pt>
                <c:pt idx="6273">
                  <c:v>4.576383986486487</c:v>
                </c:pt>
                <c:pt idx="6274">
                  <c:v>4.5733733783783785</c:v>
                </c:pt>
                <c:pt idx="6275">
                  <c:v>4.5728681756756755</c:v>
                </c:pt>
                <c:pt idx="6276">
                  <c:v>4.5728681756756746</c:v>
                </c:pt>
                <c:pt idx="6277">
                  <c:v>4.573033108108107</c:v>
                </c:pt>
                <c:pt idx="6278">
                  <c:v>4.573033108108107</c:v>
                </c:pt>
                <c:pt idx="6279">
                  <c:v>4.5731981081081079</c:v>
                </c:pt>
                <c:pt idx="6280">
                  <c:v>4.5735280405405403</c:v>
                </c:pt>
                <c:pt idx="6281">
                  <c:v>4.5738579729729718</c:v>
                </c:pt>
                <c:pt idx="6282">
                  <c:v>4.5743631756756749</c:v>
                </c:pt>
                <c:pt idx="6283">
                  <c:v>4.5757035135135133</c:v>
                </c:pt>
                <c:pt idx="6284">
                  <c:v>4.5777139864864864</c:v>
                </c:pt>
                <c:pt idx="6285">
                  <c:v>4.5798894594594604</c:v>
                </c:pt>
                <c:pt idx="6286">
                  <c:v>4.5823948648648649</c:v>
                </c:pt>
                <c:pt idx="6287">
                  <c:v>4.5854158108108107</c:v>
                </c:pt>
                <c:pt idx="6288">
                  <c:v>4.5882614189189184</c:v>
                </c:pt>
                <c:pt idx="6289">
                  <c:v>4.5912822972972975</c:v>
                </c:pt>
                <c:pt idx="6290">
                  <c:v>4.5937980405405403</c:v>
                </c:pt>
                <c:pt idx="6291">
                  <c:v>4.5949733783783788</c:v>
                </c:pt>
                <c:pt idx="6292">
                  <c:v>4.5894470945945942</c:v>
                </c:pt>
                <c:pt idx="6293">
                  <c:v>4.5753735810810809</c:v>
                </c:pt>
                <c:pt idx="6294">
                  <c:v>4.5537528378378385</c:v>
                </c:pt>
                <c:pt idx="6295">
                  <c:v>4.5244303378378383</c:v>
                </c:pt>
                <c:pt idx="6296">
                  <c:v>4.4875606756756756</c:v>
                </c:pt>
                <c:pt idx="6297">
                  <c:v>4.4431541891891895</c:v>
                </c:pt>
                <c:pt idx="6298">
                  <c:v>4.390705675675675</c:v>
                </c:pt>
                <c:pt idx="6299">
                  <c:v>4.3300501351351341</c:v>
                </c:pt>
                <c:pt idx="6300">
                  <c:v>4.2610020067567564</c:v>
                </c:pt>
                <c:pt idx="6301">
                  <c:v>4.1840871148648642</c:v>
                </c:pt>
                <c:pt idx="6302">
                  <c:v>4.0991198716216202</c:v>
                </c:pt>
                <c:pt idx="6303">
                  <c:v>4.0067911013513511</c:v>
                </c:pt>
                <c:pt idx="6304">
                  <c:v>3.9069254594594587</c:v>
                </c:pt>
                <c:pt idx="6305">
                  <c:v>3.7986672702702697</c:v>
                </c:pt>
                <c:pt idx="6306">
                  <c:v>3.6827072770270268</c:v>
                </c:pt>
                <c:pt idx="6307">
                  <c:v>3.559045455337837</c:v>
                </c:pt>
                <c:pt idx="6308">
                  <c:v>3.4342185641216219</c:v>
                </c:pt>
                <c:pt idx="6309">
                  <c:v>3.3095462979054058</c:v>
                </c:pt>
                <c:pt idx="6310">
                  <c:v>3.1842038965540538</c:v>
                </c:pt>
                <c:pt idx="6311">
                  <c:v>3.0588718377702704</c:v>
                </c:pt>
                <c:pt idx="6312">
                  <c:v>2.9323644033108112</c:v>
                </c:pt>
                <c:pt idx="6313">
                  <c:v>2.8056816985810813</c:v>
                </c:pt>
                <c:pt idx="6314">
                  <c:v>2.6790092992567565</c:v>
                </c:pt>
                <c:pt idx="6315">
                  <c:v>2.5525018323648645</c:v>
                </c:pt>
                <c:pt idx="6316">
                  <c:v>2.4259943654729725</c:v>
                </c:pt>
                <c:pt idx="6317">
                  <c:v>2.2994868985810806</c:v>
                </c:pt>
                <c:pt idx="6318">
                  <c:v>2.1726495019594592</c:v>
                </c:pt>
                <c:pt idx="6319">
                  <c:v>2.0458018323648641</c:v>
                </c:pt>
                <c:pt idx="6320">
                  <c:v>1.9186242330405399</c:v>
                </c:pt>
                <c:pt idx="6321">
                  <c:v>1.7911167012837832</c:v>
                </c:pt>
                <c:pt idx="6322">
                  <c:v>1.663444169527027</c:v>
                </c:pt>
                <c:pt idx="6323">
                  <c:v>1.5359366026351351</c:v>
                </c:pt>
                <c:pt idx="6324">
                  <c:v>1.4080888006081083</c:v>
                </c:pt>
                <c:pt idx="6325">
                  <c:v>1.2802410289864867</c:v>
                </c:pt>
                <c:pt idx="6326">
                  <c:v>1.1533933573648651</c:v>
                </c:pt>
                <c:pt idx="6327">
                  <c:v>1.0262157208783786</c:v>
                </c:pt>
                <c:pt idx="6328">
                  <c:v>0.8995330141216219</c:v>
                </c:pt>
                <c:pt idx="6329">
                  <c:v>0.77905706682432463</c:v>
                </c:pt>
                <c:pt idx="6330">
                  <c:v>0.66695307628378409</c:v>
                </c:pt>
                <c:pt idx="6331">
                  <c:v>0.5623962830405409</c:v>
                </c:pt>
                <c:pt idx="6332">
                  <c:v>0.46571651682432458</c:v>
                </c:pt>
                <c:pt idx="6333">
                  <c:v>0.37658394790540528</c:v>
                </c:pt>
                <c:pt idx="6334">
                  <c:v>0.29498820331081071</c:v>
                </c:pt>
                <c:pt idx="6335">
                  <c:v>0.2205993154729729</c:v>
                </c:pt>
                <c:pt idx="6336">
                  <c:v>0.15458242222972976</c:v>
                </c:pt>
                <c:pt idx="6337">
                  <c:v>9.745301412162162E-2</c:v>
                </c:pt>
                <c:pt idx="6338">
                  <c:v>4.8355334391891894E-2</c:v>
                </c:pt>
                <c:pt idx="6339">
                  <c:v>7.1450411486486511E-3</c:v>
                </c:pt>
                <c:pt idx="6340">
                  <c:v>-2.6198489932432428E-2</c:v>
                </c:pt>
                <c:pt idx="6341">
                  <c:v>-5.2170149391891886E-2</c:v>
                </c:pt>
                <c:pt idx="6342">
                  <c:v>-7.0594666959459429E-2</c:v>
                </c:pt>
                <c:pt idx="6343">
                  <c:v>-8.0966835202702689E-2</c:v>
                </c:pt>
                <c:pt idx="6344">
                  <c:v>-8.2812379729729699E-2</c:v>
                </c:pt>
                <c:pt idx="6345">
                  <c:v>-8.3152619594594579E-2</c:v>
                </c:pt>
                <c:pt idx="6346">
                  <c:v>-8.3317584459459443E-2</c:v>
                </c:pt>
                <c:pt idx="6347">
                  <c:v>-8.3812479729729703E-2</c:v>
                </c:pt>
                <c:pt idx="6348">
                  <c:v>-8.4482649999999965E-2</c:v>
                </c:pt>
                <c:pt idx="6349">
                  <c:v>-8.5482749324324286E-2</c:v>
                </c:pt>
                <c:pt idx="6350">
                  <c:v>-8.615291891891888E-2</c:v>
                </c:pt>
                <c:pt idx="6351">
                  <c:v>-8.6482848648648622E-2</c:v>
                </c:pt>
                <c:pt idx="6352">
                  <c:v>-8.731798310810808E-2</c:v>
                </c:pt>
                <c:pt idx="6353">
                  <c:v>-8.8153117567567538E-2</c:v>
                </c:pt>
                <c:pt idx="6354">
                  <c:v>-8.9823387162162135E-2</c:v>
                </c:pt>
                <c:pt idx="6355">
                  <c:v>-9.1163727027026992E-2</c:v>
                </c:pt>
                <c:pt idx="6356">
                  <c:v>-9.2669031756756726E-2</c:v>
                </c:pt>
                <c:pt idx="6357">
                  <c:v>-9.3339202027026988E-2</c:v>
                </c:pt>
                <c:pt idx="6358">
                  <c:v>-9.4349612162162144E-2</c:v>
                </c:pt>
                <c:pt idx="6359">
                  <c:v>-9.5360022297297273E-2</c:v>
                </c:pt>
                <c:pt idx="6360">
                  <c:v>-9.7040602702702691E-2</c:v>
                </c:pt>
                <c:pt idx="6361">
                  <c:v>-9.8380942567567548E-2</c:v>
                </c:pt>
                <c:pt idx="6362">
                  <c:v>-9.888614797297296E-2</c:v>
                </c:pt>
                <c:pt idx="6363">
                  <c:v>-9.9051112837837824E-2</c:v>
                </c:pt>
                <c:pt idx="6364">
                  <c:v>-9.9381043243243233E-2</c:v>
                </c:pt>
                <c:pt idx="6365">
                  <c:v>-9.9546008108108111E-2</c:v>
                </c:pt>
                <c:pt idx="6366">
                  <c:v>-9.9381043243243233E-2</c:v>
                </c:pt>
                <c:pt idx="6367">
                  <c:v>-9.9381043243243219E-2</c:v>
                </c:pt>
                <c:pt idx="6368">
                  <c:v>-9.9040803378378353E-2</c:v>
                </c:pt>
                <c:pt idx="6369">
                  <c:v>-9.8875838513513475E-2</c:v>
                </c:pt>
                <c:pt idx="6370">
                  <c:v>-9.7700463513513497E-2</c:v>
                </c:pt>
                <c:pt idx="6371">
                  <c:v>-9.6195158783783763E-2</c:v>
                </c:pt>
                <c:pt idx="6372">
                  <c:v>-9.4184648648648631E-2</c:v>
                </c:pt>
                <c:pt idx="6373">
                  <c:v>-9.3514478378378341E-2</c:v>
                </c:pt>
                <c:pt idx="6374">
                  <c:v>-9.2844308108108065E-2</c:v>
                </c:pt>
                <c:pt idx="6375">
                  <c:v>-9.2339102702702652E-2</c:v>
                </c:pt>
                <c:pt idx="6376">
                  <c:v>-9.1163727702702674E-2</c:v>
                </c:pt>
                <c:pt idx="6377">
                  <c:v>-9.0493557432432398E-2</c:v>
                </c:pt>
                <c:pt idx="6378">
                  <c:v>-8.9988352027027013E-2</c:v>
                </c:pt>
                <c:pt idx="6379">
                  <c:v>-8.9483146621621629E-2</c:v>
                </c:pt>
                <c:pt idx="6380">
                  <c:v>-8.8812976351351353E-2</c:v>
                </c:pt>
                <c:pt idx="6381">
                  <c:v>-8.8307771621621595E-2</c:v>
                </c:pt>
                <c:pt idx="6382">
                  <c:v>-8.813249662162162E-2</c:v>
                </c:pt>
                <c:pt idx="6383">
                  <c:v>-8.712208716216216E-2</c:v>
                </c:pt>
                <c:pt idx="6384">
                  <c:v>-8.6121987162162156E-2</c:v>
                </c:pt>
                <c:pt idx="6385">
                  <c:v>-8.528685202702703E-2</c:v>
                </c:pt>
                <c:pt idx="6386">
                  <c:v>-8.47816472972973E-2</c:v>
                </c:pt>
                <c:pt idx="6387">
                  <c:v>-8.47816472972973E-2</c:v>
                </c:pt>
                <c:pt idx="6388">
                  <c:v>-8.4956922297297288E-2</c:v>
                </c:pt>
                <c:pt idx="6389">
                  <c:v>-8.4626992567567574E-2</c:v>
                </c:pt>
                <c:pt idx="6390">
                  <c:v>-8.4121787837837844E-2</c:v>
                </c:pt>
                <c:pt idx="6391">
                  <c:v>-8.2956722972972977E-2</c:v>
                </c:pt>
                <c:pt idx="6392">
                  <c:v>-8.2121587837837851E-2</c:v>
                </c:pt>
                <c:pt idx="6393">
                  <c:v>-8.1286452702702711E-2</c:v>
                </c:pt>
                <c:pt idx="6394">
                  <c:v>-8.1121487162162165E-2</c:v>
                </c:pt>
                <c:pt idx="6395">
                  <c:v>-8.0781247297297298E-2</c:v>
                </c:pt>
                <c:pt idx="6396">
                  <c:v>-8.0441007432432432E-2</c:v>
                </c:pt>
                <c:pt idx="6397">
                  <c:v>-7.9265631756756771E-2</c:v>
                </c:pt>
                <c:pt idx="6398">
                  <c:v>-7.7925291891891901E-2</c:v>
                </c:pt>
                <c:pt idx="6399">
                  <c:v>-7.7585051351351353E-2</c:v>
                </c:pt>
                <c:pt idx="6400">
                  <c:v>-7.7585051351351367E-2</c:v>
                </c:pt>
                <c:pt idx="6401">
                  <c:v>-7.7090156081081093E-2</c:v>
                </c:pt>
                <c:pt idx="6402">
                  <c:v>-7.6079745945945951E-2</c:v>
                </c:pt>
                <c:pt idx="6403">
                  <c:v>-7.5069335810810822E-2</c:v>
                </c:pt>
                <c:pt idx="6404">
                  <c:v>-7.3893960810810816E-2</c:v>
                </c:pt>
                <c:pt idx="6405">
                  <c:v>-7.2728895945945962E-2</c:v>
                </c:pt>
                <c:pt idx="6406">
                  <c:v>-7.1553520945945956E-2</c:v>
                </c:pt>
                <c:pt idx="6407">
                  <c:v>-7.1223591216216214E-2</c:v>
                </c:pt>
                <c:pt idx="6408">
                  <c:v>-7.0718386486486498E-2</c:v>
                </c:pt>
                <c:pt idx="6409">
                  <c:v>-7.004821689189189E-2</c:v>
                </c:pt>
                <c:pt idx="6410">
                  <c:v>-6.8707877702702688E-2</c:v>
                </c:pt>
                <c:pt idx="6411">
                  <c:v>-6.7532503378378378E-2</c:v>
                </c:pt>
                <c:pt idx="6412">
                  <c:v>-6.6192164189189176E-2</c:v>
                </c:pt>
                <c:pt idx="6413">
                  <c:v>-6.5357029729729718E-2</c:v>
                </c:pt>
                <c:pt idx="6414">
                  <c:v>-6.4346620270270258E-2</c:v>
                </c:pt>
                <c:pt idx="6415">
                  <c:v>-6.3336210810810797E-2</c:v>
                </c:pt>
                <c:pt idx="6416">
                  <c:v>-6.232580135135133E-2</c:v>
                </c:pt>
                <c:pt idx="6417">
                  <c:v>-6.1490666891891879E-2</c:v>
                </c:pt>
                <c:pt idx="6418">
                  <c:v>-6.0820497297297299E-2</c:v>
                </c:pt>
                <c:pt idx="6419">
                  <c:v>-6.0150327702702698E-2</c:v>
                </c:pt>
                <c:pt idx="6420">
                  <c:v>-6.0325602702702708E-2</c:v>
                </c:pt>
                <c:pt idx="6421">
                  <c:v>-5.9985362837837848E-2</c:v>
                </c:pt>
                <c:pt idx="6422">
                  <c:v>-5.9315193243243261E-2</c:v>
                </c:pt>
                <c:pt idx="6423">
                  <c:v>-5.8645023648648653E-2</c:v>
                </c:pt>
                <c:pt idx="6424">
                  <c:v>-5.8139818918918916E-2</c:v>
                </c:pt>
                <c:pt idx="6425">
                  <c:v>-5.7469649324324336E-2</c:v>
                </c:pt>
                <c:pt idx="6426">
                  <c:v>-5.6964444594594599E-2</c:v>
                </c:pt>
                <c:pt idx="6427">
                  <c:v>-5.6469550000000021E-2</c:v>
                </c:pt>
                <c:pt idx="6428">
                  <c:v>-5.5624105405405418E-2</c:v>
                </c:pt>
                <c:pt idx="6429">
                  <c:v>-5.4788970945945953E-2</c:v>
                </c:pt>
                <c:pt idx="6430">
                  <c:v>-5.3953836486486495E-2</c:v>
                </c:pt>
                <c:pt idx="6431">
                  <c:v>-5.2778462162162164E-2</c:v>
                </c:pt>
                <c:pt idx="6432">
                  <c:v>-5.1438122297297294E-2</c:v>
                </c:pt>
                <c:pt idx="6433">
                  <c:v>-5.0273057432432433E-2</c:v>
                </c:pt>
                <c:pt idx="6434">
                  <c:v>-4.9767852702702703E-2</c:v>
                </c:pt>
                <c:pt idx="6435">
                  <c:v>-4.9602887837837832E-2</c:v>
                </c:pt>
                <c:pt idx="6436">
                  <c:v>-4.9097683108108109E-2</c:v>
                </c:pt>
                <c:pt idx="6437">
                  <c:v>-4.8427513513513515E-2</c:v>
                </c:pt>
                <c:pt idx="6438">
                  <c:v>-4.7922308783783785E-2</c:v>
                </c:pt>
                <c:pt idx="6439">
                  <c:v>-4.759237905405405E-2</c:v>
                </c:pt>
                <c:pt idx="6440">
                  <c:v>-4.7262449324324322E-2</c:v>
                </c:pt>
                <c:pt idx="6441">
                  <c:v>-4.7262449324324329E-2</c:v>
                </c:pt>
                <c:pt idx="6442">
                  <c:v>-4.7262449324324329E-2</c:v>
                </c:pt>
                <c:pt idx="6443">
                  <c:v>-4.7097484459459459E-2</c:v>
                </c:pt>
                <c:pt idx="6444">
                  <c:v>-4.776765405405406E-2</c:v>
                </c:pt>
                <c:pt idx="6445">
                  <c:v>-4.9107993243243241E-2</c:v>
                </c:pt>
                <c:pt idx="6446">
                  <c:v>-5.0788572972972977E-2</c:v>
                </c:pt>
                <c:pt idx="6447">
                  <c:v>-5.263411756756757E-2</c:v>
                </c:pt>
                <c:pt idx="6448">
                  <c:v>-5.43146972972973E-2</c:v>
                </c:pt>
                <c:pt idx="6449">
                  <c:v>-5.6830412162162169E-2</c:v>
                </c:pt>
                <c:pt idx="6450">
                  <c:v>-5.9170851351351354E-2</c:v>
                </c:pt>
                <c:pt idx="6451">
                  <c:v>-6.1181360810810818E-2</c:v>
                </c:pt>
                <c:pt idx="6452">
                  <c:v>-6.2191770270270286E-2</c:v>
                </c:pt>
                <c:pt idx="6453">
                  <c:v>-6.3532110135135142E-2</c:v>
                </c:pt>
                <c:pt idx="6454">
                  <c:v>-6.5212689864864851E-2</c:v>
                </c:pt>
                <c:pt idx="6455">
                  <c:v>-6.6893269594594587E-2</c:v>
                </c:pt>
                <c:pt idx="6456">
                  <c:v>-6.857384932432431E-2</c:v>
                </c:pt>
                <c:pt idx="6457">
                  <c:v>-7.0244118918918907E-2</c:v>
                </c:pt>
                <c:pt idx="6458">
                  <c:v>-7.2429904054054042E-2</c:v>
                </c:pt>
                <c:pt idx="6459">
                  <c:v>-7.4780654054054055E-2</c:v>
                </c:pt>
                <c:pt idx="6460">
                  <c:v>-7.6791163513513505E-2</c:v>
                </c:pt>
                <c:pt idx="6461">
                  <c:v>-7.8131503378378361E-2</c:v>
                </c:pt>
                <c:pt idx="6462">
                  <c:v>-7.9801772972972973E-2</c:v>
                </c:pt>
                <c:pt idx="6463">
                  <c:v>-8.1142112837837843E-2</c:v>
                </c:pt>
                <c:pt idx="6464">
                  <c:v>-8.2647417567567577E-2</c:v>
                </c:pt>
                <c:pt idx="6465">
                  <c:v>-8.3657827027027024E-2</c:v>
                </c:pt>
                <c:pt idx="6466">
                  <c:v>-8.4163031756756768E-2</c:v>
                </c:pt>
                <c:pt idx="6467">
                  <c:v>-8.5163131081081103E-2</c:v>
                </c:pt>
                <c:pt idx="6468">
                  <c:v>-8.700867567567569E-2</c:v>
                </c:pt>
                <c:pt idx="6469">
                  <c:v>-8.8689255405405426E-2</c:v>
                </c:pt>
                <c:pt idx="6470">
                  <c:v>-9.086472972972974E-2</c:v>
                </c:pt>
                <c:pt idx="6471">
                  <c:v>-9.2545310135135131E-2</c:v>
                </c:pt>
                <c:pt idx="6472">
                  <c:v>-9.4225890540540549E-2</c:v>
                </c:pt>
                <c:pt idx="6473">
                  <c:v>-9.574150608108109E-2</c:v>
                </c:pt>
                <c:pt idx="6474">
                  <c:v>-9.6741606081081094E-2</c:v>
                </c:pt>
                <c:pt idx="6475">
                  <c:v>-9.8246910810810828E-2</c:v>
                </c:pt>
                <c:pt idx="6476">
                  <c:v>-9.9752215540540562E-2</c:v>
                </c:pt>
                <c:pt idx="6477">
                  <c:v>-0.10142248513513516</c:v>
                </c:pt>
                <c:pt idx="6478">
                  <c:v>-0.10309275472972973</c:v>
                </c:pt>
                <c:pt idx="6479">
                  <c:v>-0.10510326486486486</c:v>
                </c:pt>
                <c:pt idx="6480">
                  <c:v>-0.10711377499999999</c:v>
                </c:pt>
                <c:pt idx="6481">
                  <c:v>-0.10711377499999999</c:v>
                </c:pt>
                <c:pt idx="6482">
                  <c:v>-0.10711377500000001</c:v>
                </c:pt>
                <c:pt idx="6483">
                  <c:v>-0.10677353445945946</c:v>
                </c:pt>
                <c:pt idx="6484">
                  <c:v>-0.10626832905405405</c:v>
                </c:pt>
                <c:pt idx="6485">
                  <c:v>-0.10609305405405405</c:v>
                </c:pt>
                <c:pt idx="6486">
                  <c:v>-0.10441247364864865</c:v>
                </c:pt>
                <c:pt idx="6487">
                  <c:v>-0.10290716891891891</c:v>
                </c:pt>
                <c:pt idx="6488">
                  <c:v>-0.1017317939189189</c:v>
                </c:pt>
                <c:pt idx="6489">
                  <c:v>-0.10122658918918917</c:v>
                </c:pt>
                <c:pt idx="6490">
                  <c:v>-0.10089665878378379</c:v>
                </c:pt>
                <c:pt idx="6491">
                  <c:v>-9.8886148986486483E-2</c:v>
                </c:pt>
                <c:pt idx="6492">
                  <c:v>-7.7605678716216223E-2</c:v>
                </c:pt>
                <c:pt idx="6493">
                  <c:v>-4.2591878716216204E-2</c:v>
                </c:pt>
                <c:pt idx="6494">
                  <c:v>1.1341293918918961E-3</c:v>
                </c:pt>
                <c:pt idx="6495">
                  <c:v>5.0561736148648673E-2</c:v>
                </c:pt>
                <c:pt idx="6496">
                  <c:v>0.10301026858108109</c:v>
                </c:pt>
                <c:pt idx="6497">
                  <c:v>0.15729403209459458</c:v>
                </c:pt>
                <c:pt idx="6498">
                  <c:v>0.21291813614864863</c:v>
                </c:pt>
                <c:pt idx="6499">
                  <c:v>0.26921241452702704</c:v>
                </c:pt>
                <c:pt idx="6500">
                  <c:v>0.32601189695945948</c:v>
                </c:pt>
                <c:pt idx="6501">
                  <c:v>0.38331658209459457</c:v>
                </c:pt>
                <c:pt idx="6502">
                  <c:v>0.4406212658783783</c:v>
                </c:pt>
                <c:pt idx="6503">
                  <c:v>0.49843115371621616</c:v>
                </c:pt>
                <c:pt idx="6504">
                  <c:v>0.55773603209459455</c:v>
                </c:pt>
                <c:pt idx="6505">
                  <c:v>0.61855652668918926</c:v>
                </c:pt>
                <c:pt idx="6506">
                  <c:v>0.68021215777027022</c:v>
                </c:pt>
                <c:pt idx="6507">
                  <c:v>0.74237299898648634</c:v>
                </c:pt>
                <c:pt idx="6508">
                  <c:v>0.78676918006756758</c:v>
                </c:pt>
                <c:pt idx="6509">
                  <c:v>0.81859709763513522</c:v>
                </c:pt>
                <c:pt idx="6510">
                  <c:v>0.84339338682432419</c:v>
                </c:pt>
                <c:pt idx="6511">
                  <c:v>0.86298296722972967</c:v>
                </c:pt>
                <c:pt idx="6512">
                  <c:v>0.88106724560810812</c:v>
                </c:pt>
                <c:pt idx="6513">
                  <c:v>0.89748125371621623</c:v>
                </c:pt>
                <c:pt idx="6514">
                  <c:v>0.91355502398648636</c:v>
                </c:pt>
                <c:pt idx="6515">
                  <c:v>0.93046392939189182</c:v>
                </c:pt>
                <c:pt idx="6516">
                  <c:v>0.94788834695945945</c:v>
                </c:pt>
                <c:pt idx="6517">
                  <c:v>0.96580766317567557</c:v>
                </c:pt>
                <c:pt idx="6518">
                  <c:v>0.98322177263513499</c:v>
                </c:pt>
                <c:pt idx="6519">
                  <c:v>1.001306049662162</c:v>
                </c:pt>
                <c:pt idx="6520">
                  <c:v>1.0195552929054053</c:v>
                </c:pt>
                <c:pt idx="6521">
                  <c:v>1.0378045361486483</c:v>
                </c:pt>
                <c:pt idx="6522">
                  <c:v>1.0560537787162159</c:v>
                </c:pt>
                <c:pt idx="6523">
                  <c:v>1.0738081293918917</c:v>
                </c:pt>
                <c:pt idx="6524">
                  <c:v>1.0913872030405403</c:v>
                </c:pt>
                <c:pt idx="6525">
                  <c:v>1.1096364442567566</c:v>
                </c:pt>
                <c:pt idx="6526">
                  <c:v>1.1277207206081079</c:v>
                </c:pt>
                <c:pt idx="6527">
                  <c:v>1.1463102016891888</c:v>
                </c:pt>
                <c:pt idx="6528">
                  <c:v>1.1637346216216211</c:v>
                </c:pt>
                <c:pt idx="6529">
                  <c:v>1.1620540472972969</c:v>
                </c:pt>
                <c:pt idx="6530">
                  <c:v>1.1473103108108103</c:v>
                </c:pt>
                <c:pt idx="6531">
                  <c:v>1.1221737837837833</c:v>
                </c:pt>
                <c:pt idx="6532">
                  <c:v>1.0918408648648643</c:v>
                </c:pt>
                <c:pt idx="6533">
                  <c:v>1.0589922229729727</c:v>
                </c:pt>
                <c:pt idx="6534">
                  <c:v>1.0239681148648647</c:v>
                </c:pt>
                <c:pt idx="6535">
                  <c:v>0.98743869594594558</c:v>
                </c:pt>
                <c:pt idx="6536">
                  <c:v>0.95040406756756712</c:v>
                </c:pt>
                <c:pt idx="6537">
                  <c:v>0.91353440540540498</c:v>
                </c:pt>
                <c:pt idx="6538">
                  <c:v>0.87699467567567557</c:v>
                </c:pt>
                <c:pt idx="6539">
                  <c:v>0.84012502027027003</c:v>
                </c:pt>
                <c:pt idx="6540">
                  <c:v>0.80275016216216188</c:v>
                </c:pt>
                <c:pt idx="6541">
                  <c:v>0.76471544594594576</c:v>
                </c:pt>
                <c:pt idx="6542">
                  <c:v>0.72634048648648641</c:v>
                </c:pt>
                <c:pt idx="6543">
                  <c:v>0.68763560135135127</c:v>
                </c:pt>
                <c:pt idx="6544">
                  <c:v>0.64942560135135141</c:v>
                </c:pt>
                <c:pt idx="6545">
                  <c:v>0.62932049999999995</c:v>
                </c:pt>
                <c:pt idx="6546">
                  <c:v>0.62178366216216197</c:v>
                </c:pt>
                <c:pt idx="6547">
                  <c:v>0.62395913513513512</c:v>
                </c:pt>
                <c:pt idx="6548">
                  <c:v>0.63100107432432428</c:v>
                </c:pt>
                <c:pt idx="6549">
                  <c:v>0.63971328378378356</c:v>
                </c:pt>
                <c:pt idx="6550">
                  <c:v>0.6504359999999999</c:v>
                </c:pt>
                <c:pt idx="6551">
                  <c:v>0.66249905405405407</c:v>
                </c:pt>
                <c:pt idx="6552">
                  <c:v>0.6740569054054053</c:v>
                </c:pt>
                <c:pt idx="6553">
                  <c:v>0.68527452027027014</c:v>
                </c:pt>
                <c:pt idx="6554">
                  <c:v>0.69666740540540528</c:v>
                </c:pt>
                <c:pt idx="6555">
                  <c:v>0.70739012162162151</c:v>
                </c:pt>
                <c:pt idx="6556">
                  <c:v>0.71794787837837826</c:v>
                </c:pt>
                <c:pt idx="6557">
                  <c:v>0.72867059459459449</c:v>
                </c:pt>
                <c:pt idx="6558">
                  <c:v>0.73956858783783774</c:v>
                </c:pt>
                <c:pt idx="6559">
                  <c:v>0.7506315472972972</c:v>
                </c:pt>
                <c:pt idx="6560">
                  <c:v>0.76184916216216192</c:v>
                </c:pt>
                <c:pt idx="6561">
                  <c:v>0.77307708783783768</c:v>
                </c:pt>
                <c:pt idx="6562">
                  <c:v>0.78396477702702694</c:v>
                </c:pt>
                <c:pt idx="6563">
                  <c:v>0.79334715540540524</c:v>
                </c:pt>
                <c:pt idx="6564">
                  <c:v>0.80272953378378364</c:v>
                </c:pt>
                <c:pt idx="6565">
                  <c:v>0.81244184459459445</c:v>
                </c:pt>
                <c:pt idx="6566">
                  <c:v>0.82198918918918906</c:v>
                </c:pt>
                <c:pt idx="6567">
                  <c:v>0.83070139864864845</c:v>
                </c:pt>
                <c:pt idx="6568">
                  <c:v>0.8415890878378377</c:v>
                </c:pt>
                <c:pt idx="6569">
                  <c:v>0.85247677027027013</c:v>
                </c:pt>
                <c:pt idx="6570">
                  <c:v>0.86218908108108094</c:v>
                </c:pt>
                <c:pt idx="6571">
                  <c:v>0.87240659459459458</c:v>
                </c:pt>
                <c:pt idx="6572">
                  <c:v>0.88195393918918907</c:v>
                </c:pt>
                <c:pt idx="6573">
                  <c:v>0.89117135810810788</c:v>
                </c:pt>
                <c:pt idx="6574">
                  <c:v>0.89955364189189191</c:v>
                </c:pt>
                <c:pt idx="6575">
                  <c:v>0.90726575675675669</c:v>
                </c:pt>
                <c:pt idx="6576">
                  <c:v>0.91396745270270263</c:v>
                </c:pt>
                <c:pt idx="6577">
                  <c:v>0.92100939189189179</c:v>
                </c:pt>
                <c:pt idx="6578">
                  <c:v>0.92787605405405416</c:v>
                </c:pt>
                <c:pt idx="6579">
                  <c:v>0.93557785810810801</c:v>
                </c:pt>
                <c:pt idx="6580">
                  <c:v>0.94311468918918917</c:v>
                </c:pt>
                <c:pt idx="6581">
                  <c:v>0.95065152027027033</c:v>
                </c:pt>
                <c:pt idx="6582">
                  <c:v>0.9580233918918919</c:v>
                </c:pt>
                <c:pt idx="6583">
                  <c:v>0.96539526351351357</c:v>
                </c:pt>
                <c:pt idx="6584">
                  <c:v>0.97041638513513506</c:v>
                </c:pt>
                <c:pt idx="6585">
                  <c:v>0.97493230405405418</c:v>
                </c:pt>
                <c:pt idx="6586">
                  <c:v>0.97996372972972989</c:v>
                </c:pt>
                <c:pt idx="6587">
                  <c:v>0.98447964864864868</c:v>
                </c:pt>
                <c:pt idx="6588">
                  <c:v>0.98984101351351361</c:v>
                </c:pt>
                <c:pt idx="6589">
                  <c:v>0.99520237162162162</c:v>
                </c:pt>
                <c:pt idx="6590">
                  <c:v>1.000903972972973</c:v>
                </c:pt>
                <c:pt idx="6591">
                  <c:v>1.006265331081081</c:v>
                </c:pt>
                <c:pt idx="6592">
                  <c:v>1.0121318986486485</c:v>
                </c:pt>
                <c:pt idx="6593">
                  <c:v>1.0178231824324322</c:v>
                </c:pt>
                <c:pt idx="6594">
                  <c:v>1.0231845405405404</c:v>
                </c:pt>
                <c:pt idx="6595">
                  <c:v>1.0283706216216217</c:v>
                </c:pt>
                <c:pt idx="6596">
                  <c:v>1.0330618108108107</c:v>
                </c:pt>
                <c:pt idx="6597">
                  <c:v>1.0372581013513513</c:v>
                </c:pt>
                <c:pt idx="6598">
                  <c:v>1.0422895270270269</c:v>
                </c:pt>
                <c:pt idx="6599">
                  <c:v>1.0471559864864863</c:v>
                </c:pt>
                <c:pt idx="6600">
                  <c:v>1.0536927229729725</c:v>
                </c:pt>
                <c:pt idx="6601">
                  <c:v>1.0600644932432428</c:v>
                </c:pt>
                <c:pt idx="6602">
                  <c:v>1.0657660878378372</c:v>
                </c:pt>
                <c:pt idx="6603">
                  <c:v>1.0723028175675673</c:v>
                </c:pt>
                <c:pt idx="6604">
                  <c:v>1.0781590675675674</c:v>
                </c:pt>
                <c:pt idx="6605">
                  <c:v>1.0836853851351351</c:v>
                </c:pt>
                <c:pt idx="6606">
                  <c:v>1.0883765743243243</c:v>
                </c:pt>
                <c:pt idx="6607">
                  <c:v>1.0937379324324323</c:v>
                </c:pt>
                <c:pt idx="6608">
                  <c:v>1.098594081081081</c:v>
                </c:pt>
                <c:pt idx="6609">
                  <c:v>1.1039554391891893</c:v>
                </c:pt>
                <c:pt idx="6610">
                  <c:v>1.1098116891891892</c:v>
                </c:pt>
                <c:pt idx="6611">
                  <c:v>1.1146678445945946</c:v>
                </c:pt>
                <c:pt idx="6612">
                  <c:v>1.119359033783784</c:v>
                </c:pt>
                <c:pt idx="6613">
                  <c:v>1.1243801554054051</c:v>
                </c:pt>
                <c:pt idx="6614">
                  <c:v>1.1285661418918917</c:v>
                </c:pt>
                <c:pt idx="6615">
                  <c:v>1.1329274054054055</c:v>
                </c:pt>
                <c:pt idx="6616">
                  <c:v>1.1362782567567569</c:v>
                </c:pt>
                <c:pt idx="6617">
                  <c:v>1.1394641418918918</c:v>
                </c:pt>
                <c:pt idx="6618">
                  <c:v>1.142650027027027</c:v>
                </c:pt>
                <c:pt idx="6619">
                  <c:v>1.1449904662162163</c:v>
                </c:pt>
                <c:pt idx="6620">
                  <c:v>1.1476711486486486</c:v>
                </c:pt>
                <c:pt idx="6621">
                  <c:v>1.1516921689189186</c:v>
                </c:pt>
                <c:pt idx="6622">
                  <c:v>1.1563833581081078</c:v>
                </c:pt>
                <c:pt idx="6623">
                  <c:v>1.1608992770270266</c:v>
                </c:pt>
                <c:pt idx="6624">
                  <c:v>1.1659307027027024</c:v>
                </c:pt>
                <c:pt idx="6625">
                  <c:v>1.1691165878378376</c:v>
                </c:pt>
                <c:pt idx="6626">
                  <c:v>1.1723024729729727</c:v>
                </c:pt>
                <c:pt idx="6627">
                  <c:v>1.1768286959459457</c:v>
                </c:pt>
                <c:pt idx="6628">
                  <c:v>1.1813549256756755</c:v>
                </c:pt>
                <c:pt idx="6629">
                  <c:v>1.1858811486486485</c:v>
                </c:pt>
                <c:pt idx="6630">
                  <c:v>1.190077445945946</c:v>
                </c:pt>
                <c:pt idx="6631">
                  <c:v>1.1947686418918919</c:v>
                </c:pt>
                <c:pt idx="6632">
                  <c:v>1.1991299054054056</c:v>
                </c:pt>
                <c:pt idx="6633">
                  <c:v>1.2041510270270273</c:v>
                </c:pt>
                <c:pt idx="6634">
                  <c:v>1.2101825540540543</c:v>
                </c:pt>
                <c:pt idx="6635">
                  <c:v>1.2155439121621625</c:v>
                </c:pt>
                <c:pt idx="6636">
                  <c:v>1.220905270270271</c:v>
                </c:pt>
                <c:pt idx="6637">
                  <c:v>1.2245860540540545</c:v>
                </c:pt>
                <c:pt idx="6638">
                  <c:v>1.2286070743243249</c:v>
                </c:pt>
                <c:pt idx="6639">
                  <c:v>1.2326280945945951</c:v>
                </c:pt>
                <c:pt idx="6640">
                  <c:v>1.2356387094594601</c:v>
                </c:pt>
                <c:pt idx="6641">
                  <c:v>1.239659736486487</c:v>
                </c:pt>
                <c:pt idx="6642">
                  <c:v>1.2413403175675681</c:v>
                </c:pt>
                <c:pt idx="6643">
                  <c:v>1.2431858648648655</c:v>
                </c:pt>
                <c:pt idx="6644">
                  <c:v>1.2451963783783788</c:v>
                </c:pt>
                <c:pt idx="6645">
                  <c:v>1.2473718581081084</c:v>
                </c:pt>
                <c:pt idx="6646">
                  <c:v>1.249722614864865</c:v>
                </c:pt>
                <c:pt idx="6647">
                  <c:v>1.2515681621621626</c:v>
                </c:pt>
                <c:pt idx="6648">
                  <c:v>1.2542488378378382</c:v>
                </c:pt>
                <c:pt idx="6649">
                  <c:v>1.2572594459459461</c:v>
                </c:pt>
                <c:pt idx="6650">
                  <c:v>1.2612804662162163</c:v>
                </c:pt>
                <c:pt idx="6651">
                  <c:v>1.2658066824324326</c:v>
                </c:pt>
                <c:pt idx="6652">
                  <c:v>1.2699926621621622</c:v>
                </c:pt>
                <c:pt idx="6653">
                  <c:v>1.2736837432432433</c:v>
                </c:pt>
                <c:pt idx="6654">
                  <c:v>1.2766943513513513</c:v>
                </c:pt>
                <c:pt idx="6655">
                  <c:v>1.2797152702702701</c:v>
                </c:pt>
                <c:pt idx="6656">
                  <c:v>1.2835713243243241</c:v>
                </c:pt>
                <c:pt idx="6657">
                  <c:v>1.2872521013513512</c:v>
                </c:pt>
                <c:pt idx="6658">
                  <c:v>1.2912731216216216</c:v>
                </c:pt>
                <c:pt idx="6659">
                  <c:v>1.2949642094594596</c:v>
                </c:pt>
                <c:pt idx="6660">
                  <c:v>1.2988202635135133</c:v>
                </c:pt>
                <c:pt idx="6661">
                  <c:v>1.3026763175675675</c:v>
                </c:pt>
                <c:pt idx="6662">
                  <c:v>1.3070272635135136</c:v>
                </c:pt>
                <c:pt idx="6663">
                  <c:v>1.3113885202702702</c:v>
                </c:pt>
                <c:pt idx="6664">
                  <c:v>1.3140691959459458</c:v>
                </c:pt>
                <c:pt idx="6665">
                  <c:v>1.3160797027027025</c:v>
                </c:pt>
                <c:pt idx="6666">
                  <c:v>1.3182551756756755</c:v>
                </c:pt>
                <c:pt idx="6667">
                  <c:v>1.3207605810810812</c:v>
                </c:pt>
                <c:pt idx="6668">
                  <c:v>1.3227710878378378</c:v>
                </c:pt>
                <c:pt idx="6669">
                  <c:v>1.3254517635135135</c:v>
                </c:pt>
                <c:pt idx="6670">
                  <c:v>1.3282974054054053</c:v>
                </c:pt>
                <c:pt idx="6671">
                  <c:v>1.3301326418918917</c:v>
                </c:pt>
                <c:pt idx="6672">
                  <c:v>1.3319678783783782</c:v>
                </c:pt>
                <c:pt idx="6673">
                  <c:v>1.3339783918918917</c:v>
                </c:pt>
                <c:pt idx="6674">
                  <c:v>1.3376694797297297</c:v>
                </c:pt>
                <c:pt idx="6675">
                  <c:v>1.3410203310810811</c:v>
                </c:pt>
                <c:pt idx="6676">
                  <c:v>1.3443711824324325</c:v>
                </c:pt>
                <c:pt idx="6677">
                  <c:v>1.3475570608108109</c:v>
                </c:pt>
                <c:pt idx="6678">
                  <c:v>1.3505779729729732</c:v>
                </c:pt>
                <c:pt idx="6679">
                  <c:v>1.3559393310810812</c:v>
                </c:pt>
                <c:pt idx="6680">
                  <c:v>1.3621358243243245</c:v>
                </c:pt>
                <c:pt idx="6681">
                  <c:v>1.3683426283783786</c:v>
                </c:pt>
                <c:pt idx="6682">
                  <c:v>1.374044222972973</c:v>
                </c:pt>
                <c:pt idx="6683">
                  <c:v>1.3794055810810812</c:v>
                </c:pt>
                <c:pt idx="6684">
                  <c:v>1.3849319054054055</c:v>
                </c:pt>
                <c:pt idx="6685">
                  <c:v>1.3907984729729728</c:v>
                </c:pt>
                <c:pt idx="6686">
                  <c:v>1.3965000675675676</c:v>
                </c:pt>
                <c:pt idx="6687">
                  <c:v>1.4011912567567566</c:v>
                </c:pt>
                <c:pt idx="6688">
                  <c:v>1.4055422094594594</c:v>
                </c:pt>
                <c:pt idx="6689">
                  <c:v>1.409222993243243</c:v>
                </c:pt>
                <c:pt idx="6690">
                  <c:v>1.4108932702702701</c:v>
                </c:pt>
                <c:pt idx="6691">
                  <c:v>1.4130687499999999</c:v>
                </c:pt>
                <c:pt idx="6692">
                  <c:v>1.4150792635135134</c:v>
                </c:pt>
                <c:pt idx="6693">
                  <c:v>1.417089777027027</c:v>
                </c:pt>
                <c:pt idx="6694">
                  <c:v>1.4189353243243241</c:v>
                </c:pt>
                <c:pt idx="6695">
                  <c:v>1.4191105945945945</c:v>
                </c:pt>
                <c:pt idx="6696">
                  <c:v>1.4189456283783783</c:v>
                </c:pt>
                <c:pt idx="6697">
                  <c:v>1.4186156959459459</c:v>
                </c:pt>
                <c:pt idx="6698">
                  <c:v>1.4164299121621624</c:v>
                </c:pt>
                <c:pt idx="6699">
                  <c:v>1.4140894729729732</c:v>
                </c:pt>
                <c:pt idx="6700">
                  <c:v>1.4115737635135139</c:v>
                </c:pt>
                <c:pt idx="6701">
                  <c:v>1.4088930878378381</c:v>
                </c:pt>
                <c:pt idx="6702">
                  <c:v>1.4063773716216219</c:v>
                </c:pt>
                <c:pt idx="6703">
                  <c:v>1.4042018986486489</c:v>
                </c:pt>
                <c:pt idx="6704">
                  <c:v>1.4016964932432436</c:v>
                </c:pt>
                <c:pt idx="6705">
                  <c:v>1.3995210202702706</c:v>
                </c:pt>
                <c:pt idx="6706">
                  <c:v>1.399015817567568</c:v>
                </c:pt>
                <c:pt idx="6707">
                  <c:v>1.3985209256756759</c:v>
                </c:pt>
                <c:pt idx="6708">
                  <c:v>1.3978507567567569</c:v>
                </c:pt>
                <c:pt idx="6709">
                  <c:v>1.3968506554054052</c:v>
                </c:pt>
                <c:pt idx="6710">
                  <c:v>1.3955103108108107</c:v>
                </c:pt>
                <c:pt idx="6711">
                  <c:v>1.3944998986486485</c:v>
                </c:pt>
                <c:pt idx="6712">
                  <c:v>1.3936544527027026</c:v>
                </c:pt>
                <c:pt idx="6713">
                  <c:v>1.3929842837837836</c:v>
                </c:pt>
                <c:pt idx="6714">
                  <c:v>1.3926543581081079</c:v>
                </c:pt>
                <c:pt idx="6715">
                  <c:v>1.3923141216216215</c:v>
                </c:pt>
                <c:pt idx="6716">
                  <c:v>1.3924790878378377</c:v>
                </c:pt>
                <c:pt idx="6717">
                  <c:v>1.3916439527027027</c:v>
                </c:pt>
                <c:pt idx="6718">
                  <c:v>1.3906335405405403</c:v>
                </c:pt>
                <c:pt idx="6719">
                  <c:v>1.3914686756756756</c:v>
                </c:pt>
                <c:pt idx="6720">
                  <c:v>1.3928090135135134</c:v>
                </c:pt>
                <c:pt idx="6721">
                  <c:v>1.3944895945945945</c:v>
                </c:pt>
                <c:pt idx="6722">
                  <c:v>1.3958299324324324</c:v>
                </c:pt>
                <c:pt idx="6723">
                  <c:v>1.3966650675675676</c:v>
                </c:pt>
                <c:pt idx="6724">
                  <c:v>1.3981806824324325</c:v>
                </c:pt>
                <c:pt idx="6725">
                  <c:v>1.4001911959459461</c:v>
                </c:pt>
                <c:pt idx="6726">
                  <c:v>1.4027069121621627</c:v>
                </c:pt>
                <c:pt idx="6727">
                  <c:v>1.4032121148648653</c:v>
                </c:pt>
                <c:pt idx="6728">
                  <c:v>1.4035523513513517</c:v>
                </c:pt>
                <c:pt idx="6729">
                  <c:v>1.4035523513513517</c:v>
                </c:pt>
                <c:pt idx="6730">
                  <c:v>1.4032224189189195</c:v>
                </c:pt>
                <c:pt idx="6731">
                  <c:v>1.4028924864864871</c:v>
                </c:pt>
                <c:pt idx="6732">
                  <c:v>1.4013768716216222</c:v>
                </c:pt>
                <c:pt idx="6733">
                  <c:v>1.4005314324324329</c:v>
                </c:pt>
                <c:pt idx="6734">
                  <c:v>1.3996859932432437</c:v>
                </c:pt>
                <c:pt idx="6735">
                  <c:v>1.3983456554054059</c:v>
                </c:pt>
                <c:pt idx="6736">
                  <c:v>1.3966650743243247</c:v>
                </c:pt>
                <c:pt idx="6737">
                  <c:v>1.3929739797297302</c:v>
                </c:pt>
                <c:pt idx="6738">
                  <c:v>1.3897880945945948</c:v>
                </c:pt>
                <c:pt idx="6739">
                  <c:v>1.3871074189189192</c:v>
                </c:pt>
                <c:pt idx="6740">
                  <c:v>1.3829214324324326</c:v>
                </c:pt>
                <c:pt idx="6741">
                  <c:v>1.3792303445945946</c:v>
                </c:pt>
                <c:pt idx="6742">
                  <c:v>1.3767146283783784</c:v>
                </c:pt>
                <c:pt idx="6743">
                  <c:v>1.3752093243243246</c:v>
                </c:pt>
                <c:pt idx="6744">
                  <c:v>1.3733637770270273</c:v>
                </c:pt>
                <c:pt idx="6745">
                  <c:v>1.3718584729729733</c:v>
                </c:pt>
                <c:pt idx="6746">
                  <c:v>1.371023337837838</c:v>
                </c:pt>
                <c:pt idx="6747">
                  <c:v>1.371023337837838</c:v>
                </c:pt>
                <c:pt idx="6748">
                  <c:v>1.371023337837838</c:v>
                </c:pt>
                <c:pt idx="6749">
                  <c:v>1.371023337837838</c:v>
                </c:pt>
                <c:pt idx="6750">
                  <c:v>1.371023337837838</c:v>
                </c:pt>
                <c:pt idx="6751">
                  <c:v>1.3711882972972975</c:v>
                </c:pt>
                <c:pt idx="6752">
                  <c:v>1.3718584662162163</c:v>
                </c:pt>
                <c:pt idx="6753">
                  <c:v>1.3735390472972973</c:v>
                </c:pt>
                <c:pt idx="6754">
                  <c:v>1.3762197297297296</c:v>
                </c:pt>
                <c:pt idx="6755">
                  <c:v>1.3799108175675674</c:v>
                </c:pt>
                <c:pt idx="6756">
                  <c:v>1.382756466216216</c:v>
                </c:pt>
                <c:pt idx="6757">
                  <c:v>1.3849319391891888</c:v>
                </c:pt>
                <c:pt idx="6758">
                  <c:v>1.3856021081081078</c:v>
                </c:pt>
                <c:pt idx="6759">
                  <c:v>1.3862722770270268</c:v>
                </c:pt>
                <c:pt idx="6760">
                  <c:v>1.3877775878378378</c:v>
                </c:pt>
                <c:pt idx="6761">
                  <c:v>1.3889426554054052</c:v>
                </c:pt>
                <c:pt idx="6762">
                  <c:v>1.3896128243243242</c:v>
                </c:pt>
                <c:pt idx="6763">
                  <c:v>1.3897777837837837</c:v>
                </c:pt>
                <c:pt idx="6764">
                  <c:v>1.3941287297297296</c:v>
                </c:pt>
                <c:pt idx="6765">
                  <c:v>1.3986549527027026</c:v>
                </c:pt>
                <c:pt idx="6766">
                  <c:v>1.4031708648648646</c:v>
                </c:pt>
                <c:pt idx="6767">
                  <c:v>1.4076867770270265</c:v>
                </c:pt>
                <c:pt idx="6768">
                  <c:v>1.4133780675675673</c:v>
                </c:pt>
                <c:pt idx="6769">
                  <c:v>1.4199148040540539</c:v>
                </c:pt>
                <c:pt idx="6770">
                  <c:v>1.4254514324324326</c:v>
                </c:pt>
                <c:pt idx="6771">
                  <c:v>1.4299776554054053</c:v>
                </c:pt>
                <c:pt idx="6772">
                  <c:v>1.4365143918918919</c:v>
                </c:pt>
                <c:pt idx="6773">
                  <c:v>1.4435563310810811</c:v>
                </c:pt>
                <c:pt idx="6774">
                  <c:v>1.4527737499999998</c:v>
                </c:pt>
                <c:pt idx="6775">
                  <c:v>1.461991162162162</c:v>
                </c:pt>
                <c:pt idx="6776">
                  <c:v>1.471043608108108</c:v>
                </c:pt>
                <c:pt idx="6777">
                  <c:v>1.4804259864864866</c:v>
                </c:pt>
                <c:pt idx="6778">
                  <c:v>1.4896433986486486</c:v>
                </c:pt>
                <c:pt idx="6779">
                  <c:v>1.4973555067567568</c:v>
                </c:pt>
                <c:pt idx="6780">
                  <c:v>1.502046695945946</c:v>
                </c:pt>
                <c:pt idx="6781">
                  <c:v>1.506737885135135</c:v>
                </c:pt>
                <c:pt idx="6782">
                  <c:v>1.5114290743243242</c:v>
                </c:pt>
                <c:pt idx="6783">
                  <c:v>1.5161202635135134</c:v>
                </c:pt>
                <c:pt idx="6784">
                  <c:v>1.5191308783783783</c:v>
                </c:pt>
                <c:pt idx="6785">
                  <c:v>1.5219868310810809</c:v>
                </c:pt>
                <c:pt idx="6786">
                  <c:v>1.5250077499999997</c:v>
                </c:pt>
                <c:pt idx="6787">
                  <c:v>1.5280183581081079</c:v>
                </c:pt>
                <c:pt idx="6788">
                  <c:v>1.5305340743243241</c:v>
                </c:pt>
                <c:pt idx="6789">
                  <c:v>1.5325445878378374</c:v>
                </c:pt>
                <c:pt idx="6790">
                  <c:v>1.5327095540540536</c:v>
                </c:pt>
                <c:pt idx="6791">
                  <c:v>1.5325445878378376</c:v>
                </c:pt>
                <c:pt idx="6792">
                  <c:v>1.5293587027027022</c:v>
                </c:pt>
                <c:pt idx="6793">
                  <c:v>1.5256779189189187</c:v>
                </c:pt>
                <c:pt idx="6794">
                  <c:v>1.5221621081081078</c:v>
                </c:pt>
                <c:pt idx="6795">
                  <c:v>1.5198113581081079</c:v>
                </c:pt>
                <c:pt idx="6796">
                  <c:v>1.5176255743243241</c:v>
                </c:pt>
                <c:pt idx="6797">
                  <c:v>1.515615060810811</c:v>
                </c:pt>
                <c:pt idx="6798">
                  <c:v>1.5137798243243246</c:v>
                </c:pt>
                <c:pt idx="6799">
                  <c:v>1.5119342770270272</c:v>
                </c:pt>
                <c:pt idx="6800">
                  <c:v>1.5110991418918922</c:v>
                </c:pt>
                <c:pt idx="6801">
                  <c:v>1.5104289729729736</c:v>
                </c:pt>
                <c:pt idx="6802">
                  <c:v>1.5095835270270277</c:v>
                </c:pt>
                <c:pt idx="6803">
                  <c:v>1.5087483918918927</c:v>
                </c:pt>
                <c:pt idx="6804">
                  <c:v>1.5080782229729737</c:v>
                </c:pt>
                <c:pt idx="6805">
                  <c:v>1.5064079527027034</c:v>
                </c:pt>
                <c:pt idx="6806">
                  <c:v>1.5045624054054061</c:v>
                </c:pt>
                <c:pt idx="6807">
                  <c:v>1.5030467905405409</c:v>
                </c:pt>
                <c:pt idx="6808">
                  <c:v>1.5047273648648654</c:v>
                </c:pt>
                <c:pt idx="6809">
                  <c:v>1.5069028378378384</c:v>
                </c:pt>
                <c:pt idx="6810">
                  <c:v>1.508913351351352</c:v>
                </c:pt>
                <c:pt idx="6811">
                  <c:v>1.5107588918918924</c:v>
                </c:pt>
                <c:pt idx="6812">
                  <c:v>1.5120992364864869</c:v>
                </c:pt>
                <c:pt idx="6813">
                  <c:v>1.5129343716216221</c:v>
                </c:pt>
                <c:pt idx="6814">
                  <c:v>1.5137695067567569</c:v>
                </c:pt>
                <c:pt idx="6815">
                  <c:v>1.5146046418918921</c:v>
                </c:pt>
                <c:pt idx="6816">
                  <c:v>1.5144396756756759</c:v>
                </c:pt>
                <c:pt idx="6817">
                  <c:v>1.5140994391891893</c:v>
                </c:pt>
                <c:pt idx="6818">
                  <c:v>1.5144293716216217</c:v>
                </c:pt>
                <c:pt idx="6819">
                  <c:v>1.5147696081081081</c:v>
                </c:pt>
                <c:pt idx="6820">
                  <c:v>1.5150995405405403</c:v>
                </c:pt>
                <c:pt idx="6821">
                  <c:v>1.5159346756756755</c:v>
                </c:pt>
                <c:pt idx="6822">
                  <c:v>1.5166048445945941</c:v>
                </c:pt>
                <c:pt idx="6823">
                  <c:v>1.5172750135135131</c:v>
                </c:pt>
                <c:pt idx="6824">
                  <c:v>1.5169450810810807</c:v>
                </c:pt>
                <c:pt idx="6825">
                  <c:v>1.5166048445945943</c:v>
                </c:pt>
                <c:pt idx="6826">
                  <c:v>1.5161099459459457</c:v>
                </c:pt>
                <c:pt idx="6827">
                  <c:v>1.5156047432432433</c:v>
                </c:pt>
                <c:pt idx="6828">
                  <c:v>1.5150995405405405</c:v>
                </c:pt>
                <c:pt idx="6829">
                  <c:v>1.5162749189189191</c:v>
                </c:pt>
                <c:pt idx="6830">
                  <c:v>1.5172750202702705</c:v>
                </c:pt>
                <c:pt idx="6831">
                  <c:v>1.5189452905405409</c:v>
                </c:pt>
                <c:pt idx="6832">
                  <c:v>1.5207908378378383</c:v>
                </c:pt>
                <c:pt idx="6833">
                  <c:v>1.5226363851351357</c:v>
                </c:pt>
                <c:pt idx="6834">
                  <c:v>1.5229766283783788</c:v>
                </c:pt>
                <c:pt idx="6835">
                  <c:v>1.5234715202702707</c:v>
                </c:pt>
                <c:pt idx="6836">
                  <c:v>1.5239767229729735</c:v>
                </c:pt>
                <c:pt idx="6837">
                  <c:v>1.5241416891891899</c:v>
                </c:pt>
                <c:pt idx="6838">
                  <c:v>1.5244819324324332</c:v>
                </c:pt>
                <c:pt idx="6839">
                  <c:v>1.5244819324324332</c:v>
                </c:pt>
                <c:pt idx="6840">
                  <c:v>1.5248221756756766</c:v>
                </c:pt>
                <c:pt idx="6841">
                  <c:v>1.5248221756756768</c:v>
                </c:pt>
                <c:pt idx="6842">
                  <c:v>1.5246468986486499</c:v>
                </c:pt>
                <c:pt idx="6843">
                  <c:v>1.5251521081081092</c:v>
                </c:pt>
                <c:pt idx="6844">
                  <c:v>1.5269976554054063</c:v>
                </c:pt>
                <c:pt idx="6845">
                  <c:v>1.5266574189189197</c:v>
                </c:pt>
                <c:pt idx="6846">
                  <c:v>1.5259872500000007</c:v>
                </c:pt>
                <c:pt idx="6847">
                  <c:v>1.5243066689189197</c:v>
                </c:pt>
                <c:pt idx="6848">
                  <c:v>1.5226260945945951</c:v>
                </c:pt>
                <c:pt idx="6849">
                  <c:v>1.5214507162162165</c:v>
                </c:pt>
                <c:pt idx="6850">
                  <c:v>1.5209455135135137</c:v>
                </c:pt>
                <c:pt idx="6851">
                  <c:v>1.5201103783783787</c:v>
                </c:pt>
                <c:pt idx="6852">
                  <c:v>1.5187700405405407</c:v>
                </c:pt>
                <c:pt idx="6853">
                  <c:v>1.518429804054054</c:v>
                </c:pt>
                <c:pt idx="6854">
                  <c:v>1.5180998716216216</c:v>
                </c:pt>
                <c:pt idx="6855">
                  <c:v>1.5174297027027024</c:v>
                </c:pt>
                <c:pt idx="6856">
                  <c:v>1.5167595337837836</c:v>
                </c:pt>
                <c:pt idx="6857">
                  <c:v>1.516254331081081</c:v>
                </c:pt>
                <c:pt idx="6858">
                  <c:v>1.5160893648648646</c:v>
                </c:pt>
                <c:pt idx="6859">
                  <c:v>1.5154191959459458</c:v>
                </c:pt>
                <c:pt idx="6860">
                  <c:v>1.5130684459459458</c:v>
                </c:pt>
                <c:pt idx="6861">
                  <c:v>1.5117281081081082</c:v>
                </c:pt>
                <c:pt idx="6862">
                  <c:v>1.510892972972973</c:v>
                </c:pt>
                <c:pt idx="6863">
                  <c:v>1.5100475270270273</c:v>
                </c:pt>
                <c:pt idx="6864">
                  <c:v>1.509542317567568</c:v>
                </c:pt>
                <c:pt idx="6865">
                  <c:v>1.5088721418918924</c:v>
                </c:pt>
                <c:pt idx="6866">
                  <c:v>1.5083669391891896</c:v>
                </c:pt>
                <c:pt idx="6867">
                  <c:v>1.5080370135135139</c:v>
                </c:pt>
                <c:pt idx="6868">
                  <c:v>1.5072018783783789</c:v>
                </c:pt>
                <c:pt idx="6869">
                  <c:v>1.5062017770270275</c:v>
                </c:pt>
                <c:pt idx="6870">
                  <c:v>1.5050263986486492</c:v>
                </c:pt>
                <c:pt idx="6871">
                  <c:v>1.5041912635135142</c:v>
                </c:pt>
                <c:pt idx="6872">
                  <c:v>1.5025209932432437</c:v>
                </c:pt>
                <c:pt idx="6873">
                  <c:v>1.5008507229729733</c:v>
                </c:pt>
                <c:pt idx="6874">
                  <c:v>1.4993454189189193</c:v>
                </c:pt>
                <c:pt idx="6875">
                  <c:v>1.497840114864865</c:v>
                </c:pt>
                <c:pt idx="6876">
                  <c:v>1.4958296081081082</c:v>
                </c:pt>
                <c:pt idx="6877">
                  <c:v>1.493478858108108</c:v>
                </c:pt>
                <c:pt idx="6878">
                  <c:v>1.4913033851351352</c:v>
                </c:pt>
                <c:pt idx="6879">
                  <c:v>1.4894681486486483</c:v>
                </c:pt>
                <c:pt idx="6880">
                  <c:v>1.4871277027027021</c:v>
                </c:pt>
                <c:pt idx="6881">
                  <c:v>1.4834469189189181</c:v>
                </c:pt>
                <c:pt idx="6882">
                  <c:v>1.4799311013513508</c:v>
                </c:pt>
                <c:pt idx="6883">
                  <c:v>1.4760853513513505</c:v>
                </c:pt>
                <c:pt idx="6884">
                  <c:v>1.4737449121621615</c:v>
                </c:pt>
                <c:pt idx="6885">
                  <c:v>1.4719096756756749</c:v>
                </c:pt>
                <c:pt idx="6886">
                  <c:v>1.4702290945945939</c:v>
                </c:pt>
                <c:pt idx="6887">
                  <c:v>1.4687237905405399</c:v>
                </c:pt>
                <c:pt idx="6888">
                  <c:v>1.4682185878378373</c:v>
                </c:pt>
                <c:pt idx="6889">
                  <c:v>1.4680536216216213</c:v>
                </c:pt>
                <c:pt idx="6890">
                  <c:v>1.468393858108108</c:v>
                </c:pt>
                <c:pt idx="6891">
                  <c:v>1.4698991621621622</c:v>
                </c:pt>
                <c:pt idx="6892">
                  <c:v>1.4722499054054052</c:v>
                </c:pt>
                <c:pt idx="6893">
                  <c:v>1.474930587837838</c:v>
                </c:pt>
                <c:pt idx="6894">
                  <c:v>1.4771163716216218</c:v>
                </c:pt>
                <c:pt idx="6895">
                  <c:v>1.4797970472972977</c:v>
                </c:pt>
                <c:pt idx="6896">
                  <c:v>1.4836531013513519</c:v>
                </c:pt>
                <c:pt idx="6897">
                  <c:v>1.489189736486487</c:v>
                </c:pt>
                <c:pt idx="6898">
                  <c:v>1.4950562972972981</c:v>
                </c:pt>
                <c:pt idx="6899">
                  <c:v>1.5014280675675682</c:v>
                </c:pt>
                <c:pt idx="6900">
                  <c:v>1.5083050405405409</c:v>
                </c:pt>
                <c:pt idx="6901">
                  <c:v>1.5156872229729732</c:v>
                </c:pt>
                <c:pt idx="6902">
                  <c:v>1.5233993378378381</c:v>
                </c:pt>
                <c:pt idx="6903">
                  <c:v>1.5316166486486487</c:v>
                </c:pt>
                <c:pt idx="6904">
                  <c:v>1.540328858108108</c:v>
                </c:pt>
                <c:pt idx="6905">
                  <c:v>1.5493813040540541</c:v>
                </c:pt>
                <c:pt idx="6906">
                  <c:v>1.5592688851351351</c:v>
                </c:pt>
                <c:pt idx="6907">
                  <c:v>1.5690018175675675</c:v>
                </c:pt>
                <c:pt idx="6908">
                  <c:v>1.579724533783784</c:v>
                </c:pt>
                <c:pt idx="6909">
                  <c:v>1.5909524594594593</c:v>
                </c:pt>
                <c:pt idx="6910">
                  <c:v>1.6030155202702703</c:v>
                </c:pt>
                <c:pt idx="6911">
                  <c:v>1.6164292297297298</c:v>
                </c:pt>
                <c:pt idx="6912">
                  <c:v>1.6296676621621622</c:v>
                </c:pt>
                <c:pt idx="6913">
                  <c:v>1.6440917837837836</c:v>
                </c:pt>
                <c:pt idx="6914">
                  <c:v>1.6585159054054055</c:v>
                </c:pt>
                <c:pt idx="6915">
                  <c:v>1.6731049932432434</c:v>
                </c:pt>
                <c:pt idx="6916">
                  <c:v>1.6875188040540543</c:v>
                </c:pt>
                <c:pt idx="6917">
                  <c:v>1.7016026891891893</c:v>
                </c:pt>
                <c:pt idx="6918">
                  <c:v>1.7160165000000003</c:v>
                </c:pt>
                <c:pt idx="6919">
                  <c:v>1.7302653445945946</c:v>
                </c:pt>
                <c:pt idx="6920">
                  <c:v>1.7448441216216217</c:v>
                </c:pt>
                <c:pt idx="6921">
                  <c:v>1.7589280000000005</c:v>
                </c:pt>
                <c:pt idx="6922">
                  <c:v>1.7718365067567567</c:v>
                </c:pt>
                <c:pt idx="6923">
                  <c:v>1.7847553243243246</c:v>
                </c:pt>
                <c:pt idx="6924">
                  <c:v>1.7974988648648653</c:v>
                </c:pt>
                <c:pt idx="6925">
                  <c:v>1.8100774391891892</c:v>
                </c:pt>
                <c:pt idx="6926">
                  <c:v>1.8223157770270271</c:v>
                </c:pt>
                <c:pt idx="6927">
                  <c:v>1.8327085675675678</c:v>
                </c:pt>
                <c:pt idx="6928">
                  <c:v>1.8424415000000005</c:v>
                </c:pt>
                <c:pt idx="6929">
                  <c:v>1.8509990608108116</c:v>
                </c:pt>
                <c:pt idx="6930">
                  <c:v>1.8590514121621631</c:v>
                </c:pt>
                <c:pt idx="6931">
                  <c:v>1.8657531081081085</c:v>
                </c:pt>
                <c:pt idx="6932">
                  <c:v>1.8719599189189198</c:v>
                </c:pt>
                <c:pt idx="6933">
                  <c:v>1.8776615202702707</c:v>
                </c:pt>
                <c:pt idx="6934">
                  <c:v>1.8828579189189194</c:v>
                </c:pt>
                <c:pt idx="6935">
                  <c:v>1.8877140743243248</c:v>
                </c:pt>
                <c:pt idx="6936">
                  <c:v>1.8912298851351359</c:v>
                </c:pt>
                <c:pt idx="6937">
                  <c:v>1.893910567567568</c:v>
                </c:pt>
                <c:pt idx="6938">
                  <c:v>1.8962613175675678</c:v>
                </c:pt>
                <c:pt idx="6939">
                  <c:v>1.8981068581081082</c:v>
                </c:pt>
                <c:pt idx="6940">
                  <c:v>1.8994471959459458</c:v>
                </c:pt>
                <c:pt idx="6941">
                  <c:v>1.9019629054054052</c:v>
                </c:pt>
                <c:pt idx="6942">
                  <c:v>1.9046435878378378</c:v>
                </c:pt>
                <c:pt idx="6943">
                  <c:v>1.9064891351351352</c:v>
                </c:pt>
                <c:pt idx="6944">
                  <c:v>1.9086646081081082</c:v>
                </c:pt>
                <c:pt idx="6945">
                  <c:v>1.910510155405406</c:v>
                </c:pt>
                <c:pt idx="6946">
                  <c:v>1.9131908378378382</c:v>
                </c:pt>
                <c:pt idx="6947">
                  <c:v>1.9167169662162165</c:v>
                </c:pt>
                <c:pt idx="6948">
                  <c:v>1.9187274797297298</c:v>
                </c:pt>
                <c:pt idx="6949">
                  <c:v>1.9202327837837836</c:v>
                </c:pt>
                <c:pt idx="6950">
                  <c:v>1.9219030540540538</c:v>
                </c:pt>
                <c:pt idx="6951">
                  <c:v>1.9239032500000004</c:v>
                </c:pt>
                <c:pt idx="6952">
                  <c:v>1.9264086554054054</c:v>
                </c:pt>
                <c:pt idx="6953">
                  <c:v>1.9294295743243246</c:v>
                </c:pt>
                <c:pt idx="6954">
                  <c:v>1.9327804189189188</c:v>
                </c:pt>
                <c:pt idx="6955">
                  <c:v>1.9354610945945949</c:v>
                </c:pt>
                <c:pt idx="6956">
                  <c:v>1.9386469797297301</c:v>
                </c:pt>
                <c:pt idx="6957">
                  <c:v>1.9401625945945946</c:v>
                </c:pt>
                <c:pt idx="6958">
                  <c:v>1.9415029324324327</c:v>
                </c:pt>
                <c:pt idx="6959">
                  <c:v>1.9435134391891893</c:v>
                </c:pt>
                <c:pt idx="6960">
                  <c:v>1.9446785067567569</c:v>
                </c:pt>
                <c:pt idx="6961">
                  <c:v>1.9461838108108105</c:v>
                </c:pt>
                <c:pt idx="6962">
                  <c:v>1.9468539797297302</c:v>
                </c:pt>
                <c:pt idx="6963">
                  <c:v>1.9480293513513516</c:v>
                </c:pt>
                <c:pt idx="6964">
                  <c:v>1.9505450675675673</c:v>
                </c:pt>
                <c:pt idx="6965">
                  <c:v>1.953050472972973</c:v>
                </c:pt>
                <c:pt idx="6966">
                  <c:v>1.9557311486486479</c:v>
                </c:pt>
                <c:pt idx="6967">
                  <c:v>1.9585767905405402</c:v>
                </c:pt>
                <c:pt idx="6968">
                  <c:v>1.962938047297297</c:v>
                </c:pt>
                <c:pt idx="6969">
                  <c:v>1.9678045067567569</c:v>
                </c:pt>
                <c:pt idx="6970">
                  <c:v>1.9724956959459461</c:v>
                </c:pt>
                <c:pt idx="6971">
                  <c:v>1.9783622567567569</c:v>
                </c:pt>
                <c:pt idx="6972">
                  <c:v>1.9838988918918914</c:v>
                </c:pt>
                <c:pt idx="6973">
                  <c:v>1.9899407297297294</c:v>
                </c:pt>
                <c:pt idx="6974">
                  <c:v>1.9964774594594594</c:v>
                </c:pt>
                <c:pt idx="6975">
                  <c:v>2.0033441216216215</c:v>
                </c:pt>
                <c:pt idx="6976">
                  <c:v>2.0112211959459456</c:v>
                </c:pt>
                <c:pt idx="6977">
                  <c:v>2.019263236486486</c:v>
                </c:pt>
                <c:pt idx="6978">
                  <c:v>2.025799972972973</c:v>
                </c:pt>
                <c:pt idx="6979">
                  <c:v>2.0336770472972967</c:v>
                </c:pt>
                <c:pt idx="6980">
                  <c:v>2.0417190878378371</c:v>
                </c:pt>
                <c:pt idx="6981">
                  <c:v>2.0499260945945945</c:v>
                </c:pt>
                <c:pt idx="6982">
                  <c:v>2.0576382027027025</c:v>
                </c:pt>
                <c:pt idx="6983">
                  <c:v>2.0641749324324321</c:v>
                </c:pt>
                <c:pt idx="6984">
                  <c:v>2.0695362905405399</c:v>
                </c:pt>
                <c:pt idx="6985">
                  <c:v>2.0747326824324319</c:v>
                </c:pt>
                <c:pt idx="6986">
                  <c:v>2.0805992499999997</c:v>
                </c:pt>
                <c:pt idx="6987">
                  <c:v>2.0864658108108105</c:v>
                </c:pt>
                <c:pt idx="6988">
                  <c:v>2.0923323783783783</c:v>
                </c:pt>
                <c:pt idx="6989">
                  <c:v>2.0980339797297294</c:v>
                </c:pt>
                <c:pt idx="6990">
                  <c:v>2.103395344594595</c:v>
                </c:pt>
                <c:pt idx="6991">
                  <c:v>2.1089216756756755</c:v>
                </c:pt>
                <c:pt idx="6992">
                  <c:v>2.1142830472972967</c:v>
                </c:pt>
                <c:pt idx="6993">
                  <c:v>2.1191392094594588</c:v>
                </c:pt>
                <c:pt idx="6994">
                  <c:v>2.1268410067567562</c:v>
                </c:pt>
                <c:pt idx="6995">
                  <c:v>2.1328725405405398</c:v>
                </c:pt>
                <c:pt idx="6996">
                  <c:v>2.1390690405405399</c:v>
                </c:pt>
                <c:pt idx="6997">
                  <c:v>2.1454408108108103</c:v>
                </c:pt>
                <c:pt idx="6998">
                  <c:v>2.151307378378378</c:v>
                </c:pt>
                <c:pt idx="6999">
                  <c:v>2.158174047297297</c:v>
                </c:pt>
                <c:pt idx="7000">
                  <c:v>2.1645355067567564</c:v>
                </c:pt>
                <c:pt idx="7001">
                  <c:v>2.1710722432432434</c:v>
                </c:pt>
                <c:pt idx="7002">
                  <c:v>2.1769388108108108</c:v>
                </c:pt>
                <c:pt idx="7003">
                  <c:v>2.1817949662162164</c:v>
                </c:pt>
                <c:pt idx="7004">
                  <c:v>2.1866511216216216</c:v>
                </c:pt>
                <c:pt idx="7005">
                  <c:v>2.1911773513513517</c:v>
                </c:pt>
                <c:pt idx="7006">
                  <c:v>2.1953633378378381</c:v>
                </c:pt>
                <c:pt idx="7007">
                  <c:v>2.1990441216216219</c:v>
                </c:pt>
                <c:pt idx="7008">
                  <c:v>2.2020650472972974</c:v>
                </c:pt>
                <c:pt idx="7009">
                  <c:v>2.2059211081081078</c:v>
                </c:pt>
                <c:pt idx="7010">
                  <c:v>2.2087667567567566</c:v>
                </c:pt>
                <c:pt idx="7011">
                  <c:v>2.2116227162162163</c:v>
                </c:pt>
                <c:pt idx="7012">
                  <c:v>2.2139734662162165</c:v>
                </c:pt>
                <c:pt idx="7013">
                  <c:v>2.2161489459459465</c:v>
                </c:pt>
                <c:pt idx="7014">
                  <c:v>2.2193348378378386</c:v>
                </c:pt>
                <c:pt idx="7015">
                  <c:v>2.222355763513514</c:v>
                </c:pt>
                <c:pt idx="7016">
                  <c:v>2.2236961081081086</c:v>
                </c:pt>
                <c:pt idx="7017">
                  <c:v>2.2248714864864869</c:v>
                </c:pt>
                <c:pt idx="7018">
                  <c:v>2.226211824324325</c:v>
                </c:pt>
                <c:pt idx="7019">
                  <c:v>2.2292224324324326</c:v>
                </c:pt>
                <c:pt idx="7020">
                  <c:v>2.2324083175675677</c:v>
                </c:pt>
                <c:pt idx="7021">
                  <c:v>2.2350889932432434</c:v>
                </c:pt>
                <c:pt idx="7022">
                  <c:v>2.2376047094594598</c:v>
                </c:pt>
                <c:pt idx="7023">
                  <c:v>2.2401204189189188</c:v>
                </c:pt>
                <c:pt idx="7024">
                  <c:v>2.2429660608108111</c:v>
                </c:pt>
                <c:pt idx="7025">
                  <c:v>2.2444816756756762</c:v>
                </c:pt>
                <c:pt idx="7026">
                  <c:v>2.2453168108108108</c:v>
                </c:pt>
                <c:pt idx="7027">
                  <c:v>2.2459869797297296</c:v>
                </c:pt>
                <c:pt idx="7028">
                  <c:v>2.2461519459459462</c:v>
                </c:pt>
                <c:pt idx="7029">
                  <c:v>2.247162351351351</c:v>
                </c:pt>
                <c:pt idx="7030">
                  <c:v>2.2471623513513506</c:v>
                </c:pt>
                <c:pt idx="7031">
                  <c:v>2.2458220202702699</c:v>
                </c:pt>
                <c:pt idx="7032">
                  <c:v>2.2459869864864861</c:v>
                </c:pt>
                <c:pt idx="7033">
                  <c:v>2.2461519459459458</c:v>
                </c:pt>
                <c:pt idx="7034">
                  <c:v>2.2466571486486488</c:v>
                </c:pt>
                <c:pt idx="7035">
                  <c:v>2.2456570472972976</c:v>
                </c:pt>
                <c:pt idx="7036">
                  <c:v>2.2446466351351351</c:v>
                </c:pt>
                <c:pt idx="7037">
                  <c:v>2.2441517432432434</c:v>
                </c:pt>
                <c:pt idx="7038">
                  <c:v>2.2434815743243242</c:v>
                </c:pt>
                <c:pt idx="7039">
                  <c:v>2.2434815743243242</c:v>
                </c:pt>
                <c:pt idx="7040">
                  <c:v>2.2433166148648649</c:v>
                </c:pt>
                <c:pt idx="7041">
                  <c:v>2.2431516486486482</c:v>
                </c:pt>
                <c:pt idx="7042">
                  <c:v>2.2449971959459454</c:v>
                </c:pt>
                <c:pt idx="7043">
                  <c:v>2.2471726689189184</c:v>
                </c:pt>
                <c:pt idx="7044">
                  <c:v>2.2505235135135129</c:v>
                </c:pt>
                <c:pt idx="7045">
                  <c:v>2.253204189189189</c:v>
                </c:pt>
                <c:pt idx="7046">
                  <c:v>2.2550394189189187</c:v>
                </c:pt>
                <c:pt idx="7047">
                  <c:v>2.2592253986486481</c:v>
                </c:pt>
                <c:pt idx="7048">
                  <c:v>2.2635763445945951</c:v>
                </c:pt>
                <c:pt idx="7049">
                  <c:v>2.268092256756757</c:v>
                </c:pt>
                <c:pt idx="7050">
                  <c:v>2.271618378378379</c:v>
                </c:pt>
                <c:pt idx="7051">
                  <c:v>2.2744640135135143</c:v>
                </c:pt>
                <c:pt idx="7052">
                  <c:v>2.277474614864865</c:v>
                </c:pt>
                <c:pt idx="7053">
                  <c:v>2.2804955270270271</c:v>
                </c:pt>
                <c:pt idx="7054">
                  <c:v>2.283846371621622</c:v>
                </c:pt>
                <c:pt idx="7055">
                  <c:v>2.2863620810810814</c:v>
                </c:pt>
                <c:pt idx="7056">
                  <c:v>2.287702418918919</c:v>
                </c:pt>
                <c:pt idx="7057">
                  <c:v>2.2892077229729733</c:v>
                </c:pt>
                <c:pt idx="7058">
                  <c:v>2.2890427635135135</c:v>
                </c:pt>
                <c:pt idx="7059">
                  <c:v>2.2890427635135131</c:v>
                </c:pt>
                <c:pt idx="7060">
                  <c:v>2.2883726013513508</c:v>
                </c:pt>
                <c:pt idx="7061">
                  <c:v>2.2868673040540544</c:v>
                </c:pt>
                <c:pt idx="7062">
                  <c:v>2.2875374729729727</c:v>
                </c:pt>
                <c:pt idx="7063">
                  <c:v>2.2875374729729727</c:v>
                </c:pt>
                <c:pt idx="7064">
                  <c:v>2.2875374729729727</c:v>
                </c:pt>
                <c:pt idx="7065">
                  <c:v>2.2875374729729732</c:v>
                </c:pt>
                <c:pt idx="7066">
                  <c:v>2.2875374729729732</c:v>
                </c:pt>
                <c:pt idx="7067">
                  <c:v>2.2890427702702709</c:v>
                </c:pt>
                <c:pt idx="7068">
                  <c:v>2.2898779054054059</c:v>
                </c:pt>
                <c:pt idx="7069">
                  <c:v>2.2910532770270278</c:v>
                </c:pt>
                <c:pt idx="7070">
                  <c:v>2.2957444662162168</c:v>
                </c:pt>
                <c:pt idx="7071">
                  <c:v>2.300260378378379</c:v>
                </c:pt>
                <c:pt idx="7072">
                  <c:v>2.3066218310810815</c:v>
                </c:pt>
                <c:pt idx="7073">
                  <c:v>2.3128286351351357</c:v>
                </c:pt>
                <c:pt idx="7074">
                  <c:v>2.3190251283783785</c:v>
                </c:pt>
                <c:pt idx="7075">
                  <c:v>2.3248813783783788</c:v>
                </c:pt>
                <c:pt idx="7076">
                  <c:v>2.330242729729731</c:v>
                </c:pt>
                <c:pt idx="7077">
                  <c:v>2.3367691486486493</c:v>
                </c:pt>
                <c:pt idx="7078">
                  <c:v>2.3424604391891903</c:v>
                </c:pt>
                <c:pt idx="7079">
                  <c:v>2.3463061824324334</c:v>
                </c:pt>
                <c:pt idx="7080">
                  <c:v>2.3506674459459465</c:v>
                </c:pt>
                <c:pt idx="7081">
                  <c:v>2.3540182972972978</c:v>
                </c:pt>
                <c:pt idx="7082">
                  <c:v>2.358039317567568</c:v>
                </c:pt>
                <c:pt idx="7083">
                  <c:v>2.3613901689189194</c:v>
                </c:pt>
                <c:pt idx="7084">
                  <c:v>2.3639058851351353</c:v>
                </c:pt>
                <c:pt idx="7085">
                  <c:v>2.3669268108108112</c:v>
                </c:pt>
                <c:pt idx="7086">
                  <c:v>2.3657617500000003</c:v>
                </c:pt>
                <c:pt idx="7087">
                  <c:v>2.3650915810810815</c:v>
                </c:pt>
                <c:pt idx="7088">
                  <c:v>2.3637512432432435</c:v>
                </c:pt>
                <c:pt idx="7089">
                  <c:v>2.3620809729729735</c:v>
                </c:pt>
                <c:pt idx="7090">
                  <c:v>2.3605653581081087</c:v>
                </c:pt>
                <c:pt idx="7091">
                  <c:v>2.3587198108108112</c:v>
                </c:pt>
                <c:pt idx="7092">
                  <c:v>2.3575444391891889</c:v>
                </c:pt>
                <c:pt idx="7093">
                  <c:v>2.3567093040540543</c:v>
                </c:pt>
                <c:pt idx="7094">
                  <c:v>2.3558741689189184</c:v>
                </c:pt>
                <c:pt idx="7095">
                  <c:v>2.3563690608108101</c:v>
                </c:pt>
                <c:pt idx="7096">
                  <c:v>2.3563690608108097</c:v>
                </c:pt>
                <c:pt idx="7097">
                  <c:v>2.3575444256756746</c:v>
                </c:pt>
                <c:pt idx="7098">
                  <c:v>2.3588847567567557</c:v>
                </c:pt>
                <c:pt idx="7099">
                  <c:v>2.35988485135135</c:v>
                </c:pt>
                <c:pt idx="7100">
                  <c:v>2.361565425675674</c:v>
                </c:pt>
                <c:pt idx="7101">
                  <c:v>2.3624005540540525</c:v>
                </c:pt>
                <c:pt idx="7102">
                  <c:v>2.3639058513513502</c:v>
                </c:pt>
                <c:pt idx="7103">
                  <c:v>2.365411155405404</c:v>
                </c:pt>
                <c:pt idx="7104">
                  <c:v>2.3664215675675662</c:v>
                </c:pt>
                <c:pt idx="7105">
                  <c:v>2.3682671013513508</c:v>
                </c:pt>
                <c:pt idx="7106">
                  <c:v>2.3701023310810809</c:v>
                </c:pt>
                <c:pt idx="7107">
                  <c:v>2.3682670945945943</c:v>
                </c:pt>
                <c:pt idx="7108">
                  <c:v>2.3662565810810814</c:v>
                </c:pt>
                <c:pt idx="7109">
                  <c:v>2.3630706959459458</c:v>
                </c:pt>
                <c:pt idx="7110">
                  <c:v>2.359884810810811</c:v>
                </c:pt>
                <c:pt idx="7111">
                  <c:v>2.3570391621621622</c:v>
                </c:pt>
                <c:pt idx="7112">
                  <c:v>2.3540285540540546</c:v>
                </c:pt>
                <c:pt idx="7113">
                  <c:v>2.3506777027027033</c:v>
                </c:pt>
                <c:pt idx="7114">
                  <c:v>2.3471618851351352</c:v>
                </c:pt>
                <c:pt idx="7115">
                  <c:v>2.3441512702702698</c:v>
                </c:pt>
                <c:pt idx="7116">
                  <c:v>2.3411406554054048</c:v>
                </c:pt>
                <c:pt idx="7117">
                  <c:v>2.3372845945945944</c:v>
                </c:pt>
                <c:pt idx="7118">
                  <c:v>2.3337687770270272</c:v>
                </c:pt>
                <c:pt idx="7119">
                  <c:v>2.3300776824324321</c:v>
                </c:pt>
                <c:pt idx="7120">
                  <c:v>2.3270670675675671</c:v>
                </c:pt>
                <c:pt idx="7121">
                  <c:v>2.3237162162162157</c:v>
                </c:pt>
                <c:pt idx="7122">
                  <c:v>2.3198601554054048</c:v>
                </c:pt>
                <c:pt idx="7123">
                  <c:v>2.3200251148648645</c:v>
                </c:pt>
                <c:pt idx="7124">
                  <c:v>2.3205200067567566</c:v>
                </c:pt>
                <c:pt idx="7125">
                  <c:v>2.3215304189189188</c:v>
                </c:pt>
                <c:pt idx="7126">
                  <c:v>2.3227057972972971</c:v>
                </c:pt>
                <c:pt idx="7127">
                  <c:v>2.3247163040540539</c:v>
                </c:pt>
                <c:pt idx="7128">
                  <c:v>2.3273969864864865</c:v>
                </c:pt>
                <c:pt idx="7129">
                  <c:v>2.3300776689189191</c:v>
                </c:pt>
                <c:pt idx="7130">
                  <c:v>2.3307478378378379</c:v>
                </c:pt>
                <c:pt idx="7131">
                  <c:v>2.3314180067567567</c:v>
                </c:pt>
                <c:pt idx="7132">
                  <c:v>2.3327583445945947</c:v>
                </c:pt>
                <c:pt idx="7133">
                  <c:v>2.3347585405405407</c:v>
                </c:pt>
                <c:pt idx="7134">
                  <c:v>2.3359236081081085</c:v>
                </c:pt>
                <c:pt idx="7135">
                  <c:v>2.3374289121621628</c:v>
                </c:pt>
                <c:pt idx="7136">
                  <c:v>2.338429013513514</c:v>
                </c:pt>
                <c:pt idx="7137">
                  <c:v>2.3395940743243244</c:v>
                </c:pt>
                <c:pt idx="7138">
                  <c:v>2.340934418918919</c:v>
                </c:pt>
                <c:pt idx="7139">
                  <c:v>2.3422747567567566</c:v>
                </c:pt>
                <c:pt idx="7140">
                  <c:v>2.3437800608108108</c:v>
                </c:pt>
                <c:pt idx="7141">
                  <c:v>2.3451203986486489</c:v>
                </c:pt>
                <c:pt idx="7142">
                  <c:v>2.3462957770270272</c:v>
                </c:pt>
                <c:pt idx="7143">
                  <c:v>2.3461308108108105</c:v>
                </c:pt>
                <c:pt idx="7144">
                  <c:v>2.3456256081081075</c:v>
                </c:pt>
                <c:pt idx="7145">
                  <c:v>2.3454606418918917</c:v>
                </c:pt>
                <c:pt idx="7146">
                  <c:v>2.3469762567567569</c:v>
                </c:pt>
                <c:pt idx="7147">
                  <c:v>2.3483165945945941</c:v>
                </c:pt>
                <c:pt idx="7148">
                  <c:v>2.3511622432432424</c:v>
                </c:pt>
                <c:pt idx="7149">
                  <c:v>2.3545130945945942</c:v>
                </c:pt>
                <c:pt idx="7150">
                  <c:v>2.3583691554054051</c:v>
                </c:pt>
                <c:pt idx="7151">
                  <c:v>2.3613900810810815</c:v>
                </c:pt>
                <c:pt idx="7152">
                  <c:v>2.3645759729729736</c:v>
                </c:pt>
                <c:pt idx="7153">
                  <c:v>2.3677618648648653</c:v>
                </c:pt>
                <c:pt idx="7154">
                  <c:v>2.3712776824324333</c:v>
                </c:pt>
                <c:pt idx="7155">
                  <c:v>2.3746285337837847</c:v>
                </c:pt>
                <c:pt idx="7156">
                  <c:v>2.3773092162162173</c:v>
                </c:pt>
                <c:pt idx="7157">
                  <c:v>2.3803198310810827</c:v>
                </c:pt>
                <c:pt idx="7158">
                  <c:v>2.3835057229729744</c:v>
                </c:pt>
                <c:pt idx="7159">
                  <c:v>2.3868565743243253</c:v>
                </c:pt>
                <c:pt idx="7160">
                  <c:v>2.3905373581081095</c:v>
                </c:pt>
                <c:pt idx="7161">
                  <c:v>2.3945583783783788</c:v>
                </c:pt>
                <c:pt idx="7162">
                  <c:v>2.3987443648648656</c:v>
                </c:pt>
                <c:pt idx="7163">
                  <c:v>2.4030953175675687</c:v>
                </c:pt>
                <c:pt idx="7164">
                  <c:v>2.4042706959459466</c:v>
                </c:pt>
                <c:pt idx="7165">
                  <c:v>2.4049408648648649</c:v>
                </c:pt>
                <c:pt idx="7166">
                  <c:v>2.4056110337837842</c:v>
                </c:pt>
                <c:pt idx="7167">
                  <c:v>2.4079617905405413</c:v>
                </c:pt>
                <c:pt idx="7168">
                  <c:v>2.4103125472972975</c:v>
                </c:pt>
                <c:pt idx="7169">
                  <c:v>2.4128282635135134</c:v>
                </c:pt>
                <c:pt idx="7170">
                  <c:v>2.4150140472972979</c:v>
                </c:pt>
                <c:pt idx="7171">
                  <c:v>2.4166946283783788</c:v>
                </c:pt>
                <c:pt idx="7172">
                  <c:v>2.4175400743243243</c:v>
                </c:pt>
                <c:pt idx="7173">
                  <c:v>2.4182205540540544</c:v>
                </c:pt>
                <c:pt idx="7174">
                  <c:v>2.4192309662162166</c:v>
                </c:pt>
                <c:pt idx="7175">
                  <c:v>2.4207362702702699</c:v>
                </c:pt>
                <c:pt idx="7176">
                  <c:v>2.4219116486486487</c:v>
                </c:pt>
                <c:pt idx="7177">
                  <c:v>2.4215817162162159</c:v>
                </c:pt>
                <c:pt idx="7178">
                  <c:v>2.4214167499999997</c:v>
                </c:pt>
                <c:pt idx="7179">
                  <c:v>2.4210765067567568</c:v>
                </c:pt>
                <c:pt idx="7180">
                  <c:v>2.4229220540540539</c:v>
                </c:pt>
                <c:pt idx="7181">
                  <c:v>2.4249325608108108</c:v>
                </c:pt>
                <c:pt idx="7182">
                  <c:v>2.4267781081081083</c:v>
                </c:pt>
                <c:pt idx="7183">
                  <c:v>2.4276132432432438</c:v>
                </c:pt>
                <c:pt idx="7184">
                  <c:v>2.4279431756756762</c:v>
                </c:pt>
                <c:pt idx="7185">
                  <c:v>2.4266028310810821</c:v>
                </c:pt>
                <c:pt idx="7186">
                  <c:v>2.4254274527027033</c:v>
                </c:pt>
                <c:pt idx="7187">
                  <c:v>2.4247572770270276</c:v>
                </c:pt>
                <c:pt idx="7188">
                  <c:v>2.4240767905405409</c:v>
                </c:pt>
                <c:pt idx="7189">
                  <c:v>2.4230663783783788</c:v>
                </c:pt>
                <c:pt idx="7190">
                  <c:v>2.4215507567567571</c:v>
                </c:pt>
                <c:pt idx="7191">
                  <c:v>2.4195402500000003</c:v>
                </c:pt>
                <c:pt idx="7192">
                  <c:v>2.4173647770270272</c:v>
                </c:pt>
                <c:pt idx="7193">
                  <c:v>2.4173647770270268</c:v>
                </c:pt>
                <c:pt idx="7194">
                  <c:v>2.4171998108108106</c:v>
                </c:pt>
                <c:pt idx="7195">
                  <c:v>2.4166946013513511</c:v>
                </c:pt>
                <c:pt idx="7196">
                  <c:v>2.4150140202702701</c:v>
                </c:pt>
                <c:pt idx="7197">
                  <c:v>2.4126735810810809</c:v>
                </c:pt>
                <c:pt idx="7198">
                  <c:v>2.4094876959459457</c:v>
                </c:pt>
                <c:pt idx="7199">
                  <c:v>2.4059615675675672</c:v>
                </c:pt>
                <c:pt idx="7200">
                  <c:v>2.4027756756756751</c:v>
                </c:pt>
                <c:pt idx="7201">
                  <c:v>2.4012703716216213</c:v>
                </c:pt>
                <c:pt idx="7202">
                  <c:v>2.3992598581081079</c:v>
                </c:pt>
                <c:pt idx="7203">
                  <c:v>2.3972493445945946</c:v>
                </c:pt>
                <c:pt idx="7204">
                  <c:v>2.3964038986486487</c:v>
                </c:pt>
                <c:pt idx="7205">
                  <c:v>2.3955584527027027</c:v>
                </c:pt>
                <c:pt idx="7206">
                  <c:v>2.3942181148648651</c:v>
                </c:pt>
                <c:pt idx="7207">
                  <c:v>2.3930427432432433</c:v>
                </c:pt>
                <c:pt idx="7208">
                  <c:v>2.3920426418918921</c:v>
                </c:pt>
                <c:pt idx="7209">
                  <c:v>2.3901971013513519</c:v>
                </c:pt>
                <c:pt idx="7210">
                  <c:v>2.3886814864864858</c:v>
                </c:pt>
                <c:pt idx="7211">
                  <c:v>2.3873411486486478</c:v>
                </c:pt>
                <c:pt idx="7212">
                  <c:v>2.3860008108108102</c:v>
                </c:pt>
                <c:pt idx="7213">
                  <c:v>2.3850007094594594</c:v>
                </c:pt>
                <c:pt idx="7214">
                  <c:v>2.3848254324324318</c:v>
                </c:pt>
                <c:pt idx="7215">
                  <c:v>2.3848254324324323</c:v>
                </c:pt>
                <c:pt idx="7216">
                  <c:v>2.3853306418918914</c:v>
                </c:pt>
                <c:pt idx="7217">
                  <c:v>2.3844955067567568</c:v>
                </c:pt>
                <c:pt idx="7218">
                  <c:v>2.3838253378378371</c:v>
                </c:pt>
                <c:pt idx="7219">
                  <c:v>2.3831551689189183</c:v>
                </c:pt>
                <c:pt idx="7220">
                  <c:v>2.3828149324324319</c:v>
                </c:pt>
                <c:pt idx="7221">
                  <c:v>2.3836603783783783</c:v>
                </c:pt>
                <c:pt idx="7222">
                  <c:v>2.3841655878378378</c:v>
                </c:pt>
                <c:pt idx="7223">
                  <c:v>2.3845058310810812</c:v>
                </c:pt>
                <c:pt idx="7224">
                  <c:v>2.3836706959459462</c:v>
                </c:pt>
                <c:pt idx="7225">
                  <c:v>2.384010939189189</c:v>
                </c:pt>
                <c:pt idx="7226">
                  <c:v>2.3843511756756754</c:v>
                </c:pt>
                <c:pt idx="7227">
                  <c:v>2.3845264527027026</c:v>
                </c:pt>
                <c:pt idx="7228">
                  <c:v>2.3846914121621623</c:v>
                </c:pt>
                <c:pt idx="7229">
                  <c:v>2.3853615810810811</c:v>
                </c:pt>
                <c:pt idx="7230">
                  <c:v>2.3845264459459465</c:v>
                </c:pt>
                <c:pt idx="7231">
                  <c:v>2.3830211418918923</c:v>
                </c:pt>
                <c:pt idx="7232">
                  <c:v>2.3815158378378376</c:v>
                </c:pt>
                <c:pt idx="7233">
                  <c:v>2.3810209459459464</c:v>
                </c:pt>
                <c:pt idx="7234">
                  <c:v>2.3811859121621621</c:v>
                </c:pt>
                <c:pt idx="7235">
                  <c:v>2.3811962229729731</c:v>
                </c:pt>
                <c:pt idx="7236">
                  <c:v>2.3808662905405407</c:v>
                </c:pt>
                <c:pt idx="7237">
                  <c:v>2.3798661959459464</c:v>
                </c:pt>
                <c:pt idx="7238">
                  <c:v>2.3791960270270276</c:v>
                </c:pt>
                <c:pt idx="7239">
                  <c:v>2.3790310675675683</c:v>
                </c:pt>
                <c:pt idx="7240">
                  <c:v>2.3797012364864871</c:v>
                </c:pt>
                <c:pt idx="7241">
                  <c:v>2.3781959256756764</c:v>
                </c:pt>
                <c:pt idx="7242">
                  <c:v>2.3761854121621626</c:v>
                </c:pt>
                <c:pt idx="7243">
                  <c:v>2.3743398648648655</c:v>
                </c:pt>
                <c:pt idx="7244">
                  <c:v>2.3729995202702709</c:v>
                </c:pt>
                <c:pt idx="7245">
                  <c:v>2.3726592837837845</c:v>
                </c:pt>
                <c:pt idx="7246">
                  <c:v>2.3734944189189191</c:v>
                </c:pt>
                <c:pt idx="7247">
                  <c:v>2.3745048310810808</c:v>
                </c:pt>
                <c:pt idx="7248">
                  <c:v>2.3746697905405414</c:v>
                </c:pt>
                <c:pt idx="7249">
                  <c:v>2.3750100270270273</c:v>
                </c:pt>
                <c:pt idx="7250">
                  <c:v>2.3751749932432431</c:v>
                </c:pt>
                <c:pt idx="7251">
                  <c:v>2.3756802027027031</c:v>
                </c:pt>
                <c:pt idx="7252">
                  <c:v>2.3758451689189188</c:v>
                </c:pt>
                <c:pt idx="7253">
                  <c:v>2.3756802027027026</c:v>
                </c:pt>
                <c:pt idx="7254">
                  <c:v>2.3758451689189188</c:v>
                </c:pt>
                <c:pt idx="7255">
                  <c:v>2.376010135135135</c:v>
                </c:pt>
                <c:pt idx="7256">
                  <c:v>2.3765153378378376</c:v>
                </c:pt>
                <c:pt idx="7257">
                  <c:v>2.3766906081081078</c:v>
                </c:pt>
                <c:pt idx="7258">
                  <c:v>2.3766906081081078</c:v>
                </c:pt>
                <c:pt idx="7259">
                  <c:v>2.3766906081081078</c:v>
                </c:pt>
                <c:pt idx="7260">
                  <c:v>2.3765153310810816</c:v>
                </c:pt>
                <c:pt idx="7261">
                  <c:v>2.376340060810811</c:v>
                </c:pt>
                <c:pt idx="7262">
                  <c:v>2.3758348581081083</c:v>
                </c:pt>
                <c:pt idx="7263">
                  <c:v>2.3761647905405412</c:v>
                </c:pt>
                <c:pt idx="7264">
                  <c:v>2.3771648918918924</c:v>
                </c:pt>
                <c:pt idx="7265">
                  <c:v>2.3780103378378379</c:v>
                </c:pt>
                <c:pt idx="7266">
                  <c:v>2.3783402702702707</c:v>
                </c:pt>
                <c:pt idx="7267">
                  <c:v>2.3780000270270274</c:v>
                </c:pt>
                <c:pt idx="7268">
                  <c:v>2.3786701959459462</c:v>
                </c:pt>
                <c:pt idx="7269">
                  <c:v>2.3795053310810816</c:v>
                </c:pt>
                <c:pt idx="7270">
                  <c:v>2.3806703986486486</c:v>
                </c:pt>
                <c:pt idx="7271">
                  <c:v>2.3813405675675678</c:v>
                </c:pt>
                <c:pt idx="7272">
                  <c:v>2.3818354594594595</c:v>
                </c:pt>
                <c:pt idx="7273">
                  <c:v>2.3831758040540545</c:v>
                </c:pt>
                <c:pt idx="7274">
                  <c:v>2.3851863108108109</c:v>
                </c:pt>
                <c:pt idx="7275">
                  <c:v>2.3875267500000006</c:v>
                </c:pt>
                <c:pt idx="7276">
                  <c:v>2.3897022229729732</c:v>
                </c:pt>
                <c:pt idx="7277">
                  <c:v>2.3905476689189191</c:v>
                </c:pt>
                <c:pt idx="7278">
                  <c:v>2.3923932162162163</c:v>
                </c:pt>
                <c:pt idx="7279">
                  <c:v>2.3950738986486493</c:v>
                </c:pt>
                <c:pt idx="7280">
                  <c:v>2.397929858108109</c:v>
                </c:pt>
                <c:pt idx="7281">
                  <c:v>2.4004455743243245</c:v>
                </c:pt>
                <c:pt idx="7282">
                  <c:v>2.4022911148648651</c:v>
                </c:pt>
                <c:pt idx="7283">
                  <c:v>2.4049717905405408</c:v>
                </c:pt>
                <c:pt idx="7284">
                  <c:v>2.4071472635135134</c:v>
                </c:pt>
                <c:pt idx="7285">
                  <c:v>2.4091577770270267</c:v>
                </c:pt>
                <c:pt idx="7286">
                  <c:v>2.4108280472972976</c:v>
                </c:pt>
                <c:pt idx="7287">
                  <c:v>2.4124983175675676</c:v>
                </c:pt>
                <c:pt idx="7288">
                  <c:v>2.4143438648648656</c:v>
                </c:pt>
                <c:pt idx="7289">
                  <c:v>2.4158491689189194</c:v>
                </c:pt>
                <c:pt idx="7290">
                  <c:v>2.417189506756757</c:v>
                </c:pt>
                <c:pt idx="7291">
                  <c:v>2.4186948108108113</c:v>
                </c:pt>
                <c:pt idx="7292">
                  <c:v>2.4210455608108115</c:v>
                </c:pt>
                <c:pt idx="7293">
                  <c:v>2.4230560743243252</c:v>
                </c:pt>
                <c:pt idx="7294">
                  <c:v>2.4253965202702705</c:v>
                </c:pt>
                <c:pt idx="7295">
                  <c:v>2.4263966148648657</c:v>
                </c:pt>
                <c:pt idx="7296">
                  <c:v>2.4277369527027037</c:v>
                </c:pt>
                <c:pt idx="7297">
                  <c:v>2.4297474594594601</c:v>
                </c:pt>
                <c:pt idx="7298">
                  <c:v>2.4322631756756765</c:v>
                </c:pt>
                <c:pt idx="7299">
                  <c:v>2.4346139256756762</c:v>
                </c:pt>
                <c:pt idx="7300">
                  <c:v>2.4359542635135143</c:v>
                </c:pt>
                <c:pt idx="7301">
                  <c:v>2.4374595675675677</c:v>
                </c:pt>
                <c:pt idx="7302">
                  <c:v>2.4396350472972972</c:v>
                </c:pt>
                <c:pt idx="7303">
                  <c:v>2.4413156283783781</c:v>
                </c:pt>
                <c:pt idx="7304">
                  <c:v>2.443501418918919</c:v>
                </c:pt>
                <c:pt idx="7305">
                  <c:v>2.4456768918918921</c:v>
                </c:pt>
                <c:pt idx="7306">
                  <c:v>2.4473471621621621</c:v>
                </c:pt>
                <c:pt idx="7307">
                  <c:v>2.4486874999999997</c:v>
                </c:pt>
                <c:pt idx="7308">
                  <c:v>2.4486875000000001</c:v>
                </c:pt>
                <c:pt idx="7309">
                  <c:v>2.449027743243243</c:v>
                </c:pt>
                <c:pt idx="7310">
                  <c:v>2.4478523648648647</c:v>
                </c:pt>
                <c:pt idx="7311">
                  <c:v>2.4461717837837837</c:v>
                </c:pt>
                <c:pt idx="7312">
                  <c:v>2.4434911013513516</c:v>
                </c:pt>
                <c:pt idx="7313">
                  <c:v>2.440305216216216</c:v>
                </c:pt>
                <c:pt idx="7314">
                  <c:v>2.4372842972972975</c:v>
                </c:pt>
                <c:pt idx="7315">
                  <c:v>2.4337684864864868</c:v>
                </c:pt>
                <c:pt idx="7316">
                  <c:v>2.4302526689189188</c:v>
                </c:pt>
                <c:pt idx="7317">
                  <c:v>2.4263966081081079</c:v>
                </c:pt>
                <c:pt idx="7318">
                  <c:v>2.4218703918918911</c:v>
                </c:pt>
                <c:pt idx="7319">
                  <c:v>2.417509141891891</c:v>
                </c:pt>
                <c:pt idx="7320">
                  <c:v>2.4144985337837839</c:v>
                </c:pt>
                <c:pt idx="7321">
                  <c:v>2.4109827229729728</c:v>
                </c:pt>
                <c:pt idx="7322">
                  <c:v>2.4076318716216218</c:v>
                </c:pt>
                <c:pt idx="7323">
                  <c:v>2.403951094594595</c:v>
                </c:pt>
                <c:pt idx="7324">
                  <c:v>2.4007755202702703</c:v>
                </c:pt>
                <c:pt idx="7325">
                  <c:v>2.3977545945945948</c:v>
                </c:pt>
                <c:pt idx="7326">
                  <c:v>2.3957440878378375</c:v>
                </c:pt>
                <c:pt idx="7327">
                  <c:v>2.3937335810810807</c:v>
                </c:pt>
                <c:pt idx="7328">
                  <c:v>2.3917230743243243</c:v>
                </c:pt>
                <c:pt idx="7329">
                  <c:v>2.3885371891891891</c:v>
                </c:pt>
                <c:pt idx="7330">
                  <c:v>2.3858565067567565</c:v>
                </c:pt>
                <c:pt idx="7331">
                  <c:v>2.3830108581081082</c:v>
                </c:pt>
                <c:pt idx="7332">
                  <c:v>2.3806704189189185</c:v>
                </c:pt>
                <c:pt idx="7333">
                  <c:v>2.3761441891891892</c:v>
                </c:pt>
                <c:pt idx="7334">
                  <c:v>2.3711230675675674</c:v>
                </c:pt>
                <c:pt idx="7335">
                  <c:v>2.3671020405405399</c:v>
                </c:pt>
                <c:pt idx="7336">
                  <c:v>2.3607302702702704</c:v>
                </c:pt>
                <c:pt idx="7337">
                  <c:v>2.3552039527027024</c:v>
                </c:pt>
                <c:pt idx="7338">
                  <c:v>2.3493373918918921</c:v>
                </c:pt>
                <c:pt idx="7339">
                  <c:v>2.3433058648648646</c:v>
                </c:pt>
                <c:pt idx="7340">
                  <c:v>2.3377692297297297</c:v>
                </c:pt>
                <c:pt idx="7341">
                  <c:v>2.3317273918918922</c:v>
                </c:pt>
                <c:pt idx="7342">
                  <c:v>2.3253556283783792</c:v>
                </c:pt>
                <c:pt idx="7343">
                  <c:v>2.3193241013513517</c:v>
                </c:pt>
                <c:pt idx="7344">
                  <c:v>2.3134575405405409</c:v>
                </c:pt>
                <c:pt idx="7345">
                  <c:v>2.3090962837837843</c:v>
                </c:pt>
                <c:pt idx="7346">
                  <c:v>2.3042298243243247</c:v>
                </c:pt>
                <c:pt idx="7347">
                  <c:v>2.3003737770270276</c:v>
                </c:pt>
                <c:pt idx="7348">
                  <c:v>2.2970229324324327</c:v>
                </c:pt>
                <c:pt idx="7349">
                  <c:v>2.296022831081082</c:v>
                </c:pt>
                <c:pt idx="7350">
                  <c:v>2.2960228310810811</c:v>
                </c:pt>
                <c:pt idx="7351">
                  <c:v>2.2953526689189188</c:v>
                </c:pt>
                <c:pt idx="7352">
                  <c:v>2.2948474662162157</c:v>
                </c:pt>
                <c:pt idx="7353">
                  <c:v>2.2948474662162157</c:v>
                </c:pt>
                <c:pt idx="7354">
                  <c:v>2.2953526756756752</c:v>
                </c:pt>
                <c:pt idx="7355">
                  <c:v>2.2961878040540538</c:v>
                </c:pt>
                <c:pt idx="7356">
                  <c:v>2.2970332432432436</c:v>
                </c:pt>
                <c:pt idx="7357">
                  <c:v>2.2960228310810811</c:v>
                </c:pt>
                <c:pt idx="7358">
                  <c:v>2.2965280337837841</c:v>
                </c:pt>
                <c:pt idx="7359">
                  <c:v>2.2975384459459463</c:v>
                </c:pt>
                <c:pt idx="7360">
                  <c:v>2.2992087162162158</c:v>
                </c:pt>
                <c:pt idx="7361">
                  <c:v>2.300208817567567</c:v>
                </c:pt>
                <c:pt idx="7362">
                  <c:v>2.3008789864864867</c:v>
                </c:pt>
                <c:pt idx="7363">
                  <c:v>2.3013841891891884</c:v>
                </c:pt>
                <c:pt idx="7364">
                  <c:v>2.3015491554054046</c:v>
                </c:pt>
                <c:pt idx="7365">
                  <c:v>2.3018893918918915</c:v>
                </c:pt>
                <c:pt idx="7366">
                  <c:v>2.3022193175675669</c:v>
                </c:pt>
                <c:pt idx="7367">
                  <c:v>2.3020440405405402</c:v>
                </c:pt>
                <c:pt idx="7368">
                  <c:v>2.3023739729729731</c:v>
                </c:pt>
                <c:pt idx="7369">
                  <c:v>2.3020337364864862</c:v>
                </c:pt>
                <c:pt idx="7370">
                  <c:v>2.303209114864865</c:v>
                </c:pt>
                <c:pt idx="7371">
                  <c:v>2.3063950067567567</c:v>
                </c:pt>
                <c:pt idx="7372">
                  <c:v>2.3082405540540543</c:v>
                </c:pt>
                <c:pt idx="7373">
                  <c:v>2.312766777027027</c:v>
                </c:pt>
                <c:pt idx="7374">
                  <c:v>2.3159526554054057</c:v>
                </c:pt>
                <c:pt idx="7375">
                  <c:v>2.3194787770270273</c:v>
                </c:pt>
                <c:pt idx="7376">
                  <c:v>2.3224893783783789</c:v>
                </c:pt>
                <c:pt idx="7377">
                  <c:v>2.3258505337837834</c:v>
                </c:pt>
                <c:pt idx="7378">
                  <c:v>2.3302117905405408</c:v>
                </c:pt>
                <c:pt idx="7379">
                  <c:v>2.3342431148648655</c:v>
                </c:pt>
                <c:pt idx="7380">
                  <c:v>2.3384394054054054</c:v>
                </c:pt>
                <c:pt idx="7381">
                  <c:v>2.3431408986486488</c:v>
                </c:pt>
                <c:pt idx="7382">
                  <c:v>2.3475021554054059</c:v>
                </c:pt>
                <c:pt idx="7383">
                  <c:v>2.3528738175675676</c:v>
                </c:pt>
                <c:pt idx="7384">
                  <c:v>2.3577402770270268</c:v>
                </c:pt>
                <c:pt idx="7385">
                  <c:v>2.3621015337837838</c:v>
                </c:pt>
                <c:pt idx="7386">
                  <c:v>2.3659575945945943</c:v>
                </c:pt>
                <c:pt idx="7387">
                  <c:v>2.3674732094594595</c:v>
                </c:pt>
                <c:pt idx="7388">
                  <c:v>2.3699889189189185</c:v>
                </c:pt>
                <c:pt idx="7389">
                  <c:v>2.3719994256756749</c:v>
                </c:pt>
                <c:pt idx="7390">
                  <c:v>2.3731748040540532</c:v>
                </c:pt>
                <c:pt idx="7391">
                  <c:v>2.3741748986486484</c:v>
                </c:pt>
                <c:pt idx="7392">
                  <c:v>2.375185310810811</c:v>
                </c:pt>
                <c:pt idx="7393">
                  <c:v>2.376350371621621</c:v>
                </c:pt>
                <c:pt idx="7394">
                  <c:v>2.3766906148648648</c:v>
                </c:pt>
                <c:pt idx="7395">
                  <c:v>2.3758451689189188</c:v>
                </c:pt>
                <c:pt idx="7396">
                  <c:v>2.3753399594594597</c:v>
                </c:pt>
                <c:pt idx="7397">
                  <c:v>2.3738346486486486</c:v>
                </c:pt>
                <c:pt idx="7398">
                  <c:v>2.3726592702702702</c:v>
                </c:pt>
                <c:pt idx="7399">
                  <c:v>2.3709890000000002</c:v>
                </c:pt>
                <c:pt idx="7400">
                  <c:v>2.3691434527027031</c:v>
                </c:pt>
                <c:pt idx="7401">
                  <c:v>2.3683083175675677</c:v>
                </c:pt>
                <c:pt idx="7402">
                  <c:v>2.3661225337837841</c:v>
                </c:pt>
                <c:pt idx="7403">
                  <c:v>2.3639470608108106</c:v>
                </c:pt>
                <c:pt idx="7404">
                  <c:v>2.3612663918918919</c:v>
                </c:pt>
                <c:pt idx="7405">
                  <c:v>2.3585857094594598</c:v>
                </c:pt>
                <c:pt idx="7406">
                  <c:v>2.356575195945946</c:v>
                </c:pt>
                <c:pt idx="7407">
                  <c:v>2.3542244527027028</c:v>
                </c:pt>
                <c:pt idx="7408">
                  <c:v>2.3502034324324326</c:v>
                </c:pt>
                <c:pt idx="7409">
                  <c:v>2.3461824189189189</c:v>
                </c:pt>
                <c:pt idx="7410">
                  <c:v>2.3423263716216214</c:v>
                </c:pt>
                <c:pt idx="7411">
                  <c:v>2.3406457905405404</c:v>
                </c:pt>
                <c:pt idx="7412">
                  <c:v>2.3384703175675674</c:v>
                </c:pt>
                <c:pt idx="7413">
                  <c:v>2.3366350878378381</c:v>
                </c:pt>
                <c:pt idx="7414">
                  <c:v>2.3342843378378375</c:v>
                </c:pt>
                <c:pt idx="7415">
                  <c:v>2.3316036554054054</c:v>
                </c:pt>
                <c:pt idx="7416">
                  <c:v>2.329923074324324</c:v>
                </c:pt>
                <c:pt idx="7417">
                  <c:v>2.3279125675675671</c:v>
                </c:pt>
                <c:pt idx="7418">
                  <c:v>2.325561817567567</c:v>
                </c:pt>
                <c:pt idx="7419">
                  <c:v>2.3237162702702698</c:v>
                </c:pt>
                <c:pt idx="7420">
                  <c:v>2.3220356891891889</c:v>
                </c:pt>
                <c:pt idx="7421">
                  <c:v>2.3212005540540543</c:v>
                </c:pt>
                <c:pt idx="7422">
                  <c:v>2.3196952499999997</c:v>
                </c:pt>
                <c:pt idx="7423">
                  <c:v>2.3175094594594592</c:v>
                </c:pt>
                <c:pt idx="7424">
                  <c:v>2.3168392905405399</c:v>
                </c:pt>
                <c:pt idx="7425">
                  <c:v>2.3163340810810804</c:v>
                </c:pt>
                <c:pt idx="7426">
                  <c:v>2.3171692162162159</c:v>
                </c:pt>
                <c:pt idx="7427">
                  <c:v>2.3170042499999997</c:v>
                </c:pt>
                <c:pt idx="7428">
                  <c:v>2.3166743243243233</c:v>
                </c:pt>
                <c:pt idx="7429">
                  <c:v>2.3186848310810806</c:v>
                </c:pt>
                <c:pt idx="7430">
                  <c:v>2.3203654121621624</c:v>
                </c:pt>
                <c:pt idx="7431">
                  <c:v>2.3232110540540538</c:v>
                </c:pt>
                <c:pt idx="7432">
                  <c:v>2.3253968378378373</c:v>
                </c:pt>
                <c:pt idx="7433">
                  <c:v>2.3267371824324323</c:v>
                </c:pt>
                <c:pt idx="7434">
                  <c:v>2.3287476959459452</c:v>
                </c:pt>
                <c:pt idx="7435">
                  <c:v>2.3302633108108108</c:v>
                </c:pt>
                <c:pt idx="7436">
                  <c:v>2.3322738243243246</c:v>
                </c:pt>
                <c:pt idx="7437">
                  <c:v>2.3332842364864872</c:v>
                </c:pt>
                <c:pt idx="7438">
                  <c:v>2.3347895405405406</c:v>
                </c:pt>
                <c:pt idx="7439">
                  <c:v>2.3374702229729722</c:v>
                </c:pt>
                <c:pt idx="7440">
                  <c:v>2.3408210743243236</c:v>
                </c:pt>
                <c:pt idx="7441">
                  <c:v>2.3446771216216216</c:v>
                </c:pt>
                <c:pt idx="7442">
                  <c:v>2.3473578040540541</c:v>
                </c:pt>
                <c:pt idx="7443">
                  <c:v>2.3498735202702701</c:v>
                </c:pt>
                <c:pt idx="7444">
                  <c:v>2.3547296689189183</c:v>
                </c:pt>
                <c:pt idx="7445">
                  <c:v>2.3569051418918918</c:v>
                </c:pt>
                <c:pt idx="7446">
                  <c:v>2.3595858175675675</c:v>
                </c:pt>
                <c:pt idx="7447">
                  <c:v>2.3612663918918915</c:v>
                </c:pt>
                <c:pt idx="7448">
                  <c:v>2.3617716013513506</c:v>
                </c:pt>
                <c:pt idx="7449">
                  <c:v>2.3629366621621615</c:v>
                </c:pt>
                <c:pt idx="7450">
                  <c:v>2.3642769999999995</c:v>
                </c:pt>
                <c:pt idx="7451">
                  <c:v>2.3664524729729726</c:v>
                </c:pt>
                <c:pt idx="7452">
                  <c:v>2.3682980202702697</c:v>
                </c:pt>
                <c:pt idx="7453">
                  <c:v>2.3698033243243239</c:v>
                </c:pt>
                <c:pt idx="7454">
                  <c:v>2.3723087297297294</c:v>
                </c:pt>
                <c:pt idx="7455">
                  <c:v>2.3741542770270265</c:v>
                </c:pt>
                <c:pt idx="7456">
                  <c:v>2.3759998243243237</c:v>
                </c:pt>
                <c:pt idx="7457">
                  <c:v>2.3770102364864862</c:v>
                </c:pt>
                <c:pt idx="7458">
                  <c:v>2.3778453716216212</c:v>
                </c:pt>
                <c:pt idx="7459">
                  <c:v>2.3795156418918921</c:v>
                </c:pt>
                <c:pt idx="7460">
                  <c:v>2.3791857162162167</c:v>
                </c:pt>
                <c:pt idx="7461">
                  <c:v>2.3800208513513517</c:v>
                </c:pt>
                <c:pt idx="7462">
                  <c:v>2.3805260608108108</c:v>
                </c:pt>
                <c:pt idx="7463">
                  <c:v>2.3806910202702705</c:v>
                </c:pt>
                <c:pt idx="7464">
                  <c:v>2.3825262567567571</c:v>
                </c:pt>
                <c:pt idx="7465">
                  <c:v>2.3843614932432433</c:v>
                </c:pt>
                <c:pt idx="7466">
                  <c:v>2.3843614932432438</c:v>
                </c:pt>
                <c:pt idx="7467">
                  <c:v>2.3833510810810812</c:v>
                </c:pt>
                <c:pt idx="7468">
                  <c:v>2.3821757094594598</c:v>
                </c:pt>
                <c:pt idx="7469">
                  <c:v>2.3820004391891896</c:v>
                </c:pt>
                <c:pt idx="7470">
                  <c:v>2.3818354729729734</c:v>
                </c:pt>
                <c:pt idx="7471">
                  <c:v>2.3820004391891896</c:v>
                </c:pt>
                <c:pt idx="7472">
                  <c:v>2.3823303716216215</c:v>
                </c:pt>
                <c:pt idx="7473">
                  <c:v>2.3830005405405408</c:v>
                </c:pt>
                <c:pt idx="7474">
                  <c:v>2.3843408783783788</c:v>
                </c:pt>
                <c:pt idx="7475">
                  <c:v>2.3858461824324326</c:v>
                </c:pt>
                <c:pt idx="7476">
                  <c:v>2.3871865202702702</c:v>
                </c:pt>
                <c:pt idx="7477">
                  <c:v>2.3888671013513516</c:v>
                </c:pt>
                <c:pt idx="7478">
                  <c:v>2.3913828108108106</c:v>
                </c:pt>
                <c:pt idx="7479">
                  <c:v>2.3947336554054051</c:v>
                </c:pt>
                <c:pt idx="7480">
                  <c:v>2.3984144324324324</c:v>
                </c:pt>
                <c:pt idx="7481">
                  <c:v>2.4007652094594594</c:v>
                </c:pt>
                <c:pt idx="7482">
                  <c:v>2.4066317635135133</c:v>
                </c:pt>
                <c:pt idx="7483">
                  <c:v>2.4138386554054048</c:v>
                </c:pt>
                <c:pt idx="7484">
                  <c:v>2.4222106486486479</c:v>
                </c:pt>
                <c:pt idx="7485">
                  <c:v>2.4309228445945941</c:v>
                </c:pt>
                <c:pt idx="7486">
                  <c:v>2.4396350472972967</c:v>
                </c:pt>
                <c:pt idx="7487">
                  <c:v>2.4493473783783783</c:v>
                </c:pt>
                <c:pt idx="7488">
                  <c:v>2.4587297499999994</c:v>
                </c:pt>
                <c:pt idx="7489">
                  <c:v>2.4686173175675679</c:v>
                </c:pt>
                <c:pt idx="7490">
                  <c:v>2.4788451621621626</c:v>
                </c:pt>
                <c:pt idx="7491">
                  <c:v>2.4880625608108105</c:v>
                </c:pt>
                <c:pt idx="7492">
                  <c:v>2.4989502297297297</c:v>
                </c:pt>
                <c:pt idx="7493">
                  <c:v>2.5091677297297297</c:v>
                </c:pt>
                <c:pt idx="7494">
                  <c:v>2.5198904324324323</c:v>
                </c:pt>
                <c:pt idx="7495">
                  <c:v>2.5304481689189187</c:v>
                </c:pt>
                <c:pt idx="7496">
                  <c:v>2.5411708716216213</c:v>
                </c:pt>
                <c:pt idx="7497">
                  <c:v>2.5539040810810807</c:v>
                </c:pt>
                <c:pt idx="7498">
                  <c:v>2.5649567162162157</c:v>
                </c:pt>
                <c:pt idx="7499">
                  <c:v>2.5760093513513507</c:v>
                </c:pt>
                <c:pt idx="7500">
                  <c:v>2.5864021283783774</c:v>
                </c:pt>
                <c:pt idx="7501">
                  <c:v>2.5961247297297287</c:v>
                </c:pt>
                <c:pt idx="7502">
                  <c:v>2.6063525337837827</c:v>
                </c:pt>
                <c:pt idx="7503">
                  <c:v>2.6155699662162153</c:v>
                </c:pt>
                <c:pt idx="7504">
                  <c:v>2.6262926756756748</c:v>
                </c:pt>
                <c:pt idx="7505">
                  <c:v>2.6371803783783778</c:v>
                </c:pt>
                <c:pt idx="7506">
                  <c:v>2.6477381148648638</c:v>
                </c:pt>
                <c:pt idx="7507">
                  <c:v>2.659460918918918</c:v>
                </c:pt>
                <c:pt idx="7508">
                  <c:v>2.670348621621621</c:v>
                </c:pt>
                <c:pt idx="7509">
                  <c:v>2.681236324324324</c:v>
                </c:pt>
                <c:pt idx="7510">
                  <c:v>2.6909486216216214</c:v>
                </c:pt>
                <c:pt idx="7511">
                  <c:v>2.7013310878378376</c:v>
                </c:pt>
                <c:pt idx="7512">
                  <c:v>2.711053689189189</c:v>
                </c:pt>
                <c:pt idx="7513">
                  <c:v>2.7206113581081079</c:v>
                </c:pt>
                <c:pt idx="7514">
                  <c:v>2.7296535135135134</c:v>
                </c:pt>
                <c:pt idx="7515">
                  <c:v>2.7380254729729732</c:v>
                </c:pt>
                <c:pt idx="7516">
                  <c:v>2.7469129729729733</c:v>
                </c:pt>
                <c:pt idx="7517">
                  <c:v>2.7569655405405409</c:v>
                </c:pt>
                <c:pt idx="7518">
                  <c:v>2.7663479054054059</c:v>
                </c:pt>
                <c:pt idx="7519">
                  <c:v>2.7748848648648652</c:v>
                </c:pt>
                <c:pt idx="7520">
                  <c:v>2.7822567567567571</c:v>
                </c:pt>
                <c:pt idx="7521">
                  <c:v>2.788958445945946</c:v>
                </c:pt>
                <c:pt idx="7522">
                  <c:v>2.7956601351351353</c:v>
                </c:pt>
                <c:pt idx="7523">
                  <c:v>2.8016916891891896</c:v>
                </c:pt>
                <c:pt idx="7524">
                  <c:v>2.8065478378378383</c:v>
                </c:pt>
                <c:pt idx="7525">
                  <c:v>2.8115792567567568</c:v>
                </c:pt>
                <c:pt idx="7526">
                  <c:v>2.8172705405405409</c:v>
                </c:pt>
                <c:pt idx="7527">
                  <c:v>2.8233020270270273</c:v>
                </c:pt>
                <c:pt idx="7528">
                  <c:v>2.8286633783783786</c:v>
                </c:pt>
                <c:pt idx="7529">
                  <c:v>2.8333545945945948</c:v>
                </c:pt>
                <c:pt idx="7530">
                  <c:v>2.8388912162162168</c:v>
                </c:pt>
                <c:pt idx="7531">
                  <c:v>2.8447475000000009</c:v>
                </c:pt>
                <c:pt idx="7532">
                  <c:v>2.8509439864864867</c:v>
                </c:pt>
                <c:pt idx="7533">
                  <c:v>2.8561404054054056</c:v>
                </c:pt>
                <c:pt idx="7534">
                  <c:v>2.8613368243243245</c:v>
                </c:pt>
                <c:pt idx="7535">
                  <c:v>2.867543648648649</c:v>
                </c:pt>
                <c:pt idx="7536">
                  <c:v>2.8737504729729735</c:v>
                </c:pt>
                <c:pt idx="7537">
                  <c:v>2.8806171621621628</c:v>
                </c:pt>
                <c:pt idx="7538">
                  <c:v>2.8876487837837841</c:v>
                </c:pt>
                <c:pt idx="7539">
                  <c:v>2.8946804054054054</c:v>
                </c:pt>
                <c:pt idx="7540">
                  <c:v>2.9027224324324323</c:v>
                </c:pt>
                <c:pt idx="7541">
                  <c:v>2.9105995270270268</c:v>
                </c:pt>
                <c:pt idx="7542">
                  <c:v>2.9198168918918919</c:v>
                </c:pt>
                <c:pt idx="7543">
                  <c:v>2.9283641216216219</c:v>
                </c:pt>
                <c:pt idx="7544">
                  <c:v>2.9372516216216216</c:v>
                </c:pt>
                <c:pt idx="7545">
                  <c:v>2.9461390540540537</c:v>
                </c:pt>
                <c:pt idx="7546">
                  <c:v>2.9548512162162166</c:v>
                </c:pt>
                <c:pt idx="7547">
                  <c:v>2.9635634459459466</c:v>
                </c:pt>
                <c:pt idx="7548">
                  <c:v>2.9712755405405411</c:v>
                </c:pt>
                <c:pt idx="7549">
                  <c:v>2.9791526351351356</c:v>
                </c:pt>
                <c:pt idx="7550">
                  <c:v>2.987359594594595</c:v>
                </c:pt>
                <c:pt idx="7551">
                  <c:v>2.995741824324325</c:v>
                </c:pt>
                <c:pt idx="7552">
                  <c:v>3.0042890540540546</c:v>
                </c:pt>
                <c:pt idx="7553">
                  <c:v>3.0123310810810819</c:v>
                </c:pt>
                <c:pt idx="7554">
                  <c:v>3.0203731081081089</c:v>
                </c:pt>
                <c:pt idx="7555">
                  <c:v>3.0284151351351354</c:v>
                </c:pt>
                <c:pt idx="7556">
                  <c:v>3.0362921621621628</c:v>
                </c:pt>
                <c:pt idx="7557">
                  <c:v>3.0441589189189195</c:v>
                </c:pt>
                <c:pt idx="7558">
                  <c:v>3.0505306756756765</c:v>
                </c:pt>
                <c:pt idx="7559">
                  <c:v>3.0573973648648654</c:v>
                </c:pt>
                <c:pt idx="7560">
                  <c:v>3.0646042567567569</c:v>
                </c:pt>
                <c:pt idx="7561">
                  <c:v>3.0726462837837842</c:v>
                </c:pt>
                <c:pt idx="7562">
                  <c:v>3.0806883783783787</c:v>
                </c:pt>
                <c:pt idx="7563">
                  <c:v>3.0885654729729732</c:v>
                </c:pt>
                <c:pt idx="7564">
                  <c:v>3.0964322972972975</c:v>
                </c:pt>
                <c:pt idx="7565">
                  <c:v>3.1046393243243249</c:v>
                </c:pt>
                <c:pt idx="7566">
                  <c:v>3.1121761486486492</c:v>
                </c:pt>
                <c:pt idx="7567">
                  <c:v>3.1193727702702705</c:v>
                </c:pt>
                <c:pt idx="7568">
                  <c:v>3.1259094594594599</c:v>
                </c:pt>
                <c:pt idx="7569">
                  <c:v>3.1319410135135133</c:v>
                </c:pt>
                <c:pt idx="7570">
                  <c:v>3.1374672972972975</c:v>
                </c:pt>
                <c:pt idx="7571">
                  <c:v>3.1426533783783785</c:v>
                </c:pt>
                <c:pt idx="7572">
                  <c:v>3.1473445945945944</c:v>
                </c:pt>
                <c:pt idx="7573">
                  <c:v>3.1522007432432431</c:v>
                </c:pt>
                <c:pt idx="7574">
                  <c:v>3.1595725675675665</c:v>
                </c:pt>
                <c:pt idx="7575">
                  <c:v>3.165944391891891</c:v>
                </c:pt>
                <c:pt idx="7576">
                  <c:v>3.1721409459459458</c:v>
                </c:pt>
                <c:pt idx="7577">
                  <c:v>3.1778322297297295</c:v>
                </c:pt>
                <c:pt idx="7578">
                  <c:v>3.1833585810810812</c:v>
                </c:pt>
                <c:pt idx="7579">
                  <c:v>3.1882147972972974</c:v>
                </c:pt>
                <c:pt idx="7580">
                  <c:v>3.1930709459459456</c:v>
                </c:pt>
                <c:pt idx="7581">
                  <c:v>3.1970919594594593</c:v>
                </c:pt>
                <c:pt idx="7582">
                  <c:v>3.2012779729729726</c:v>
                </c:pt>
                <c:pt idx="7583">
                  <c:v>3.2052990540540538</c:v>
                </c:pt>
                <c:pt idx="7584">
                  <c:v>3.2104954054054056</c:v>
                </c:pt>
                <c:pt idx="7585">
                  <c:v>3.2163516891891892</c:v>
                </c:pt>
                <c:pt idx="7586">
                  <c:v>3.222548175675676</c:v>
                </c:pt>
                <c:pt idx="7587">
                  <c:v>3.2285797297297298</c:v>
                </c:pt>
                <c:pt idx="7588">
                  <c:v>3.2346112837837842</c:v>
                </c:pt>
                <c:pt idx="7589">
                  <c:v>3.2394675000000004</c:v>
                </c:pt>
                <c:pt idx="7590">
                  <c:v>3.2414779729729735</c:v>
                </c:pt>
                <c:pt idx="7591">
                  <c:v>3.2429935810810817</c:v>
                </c:pt>
                <c:pt idx="7592">
                  <c:v>3.2441689189189193</c:v>
                </c:pt>
                <c:pt idx="7593">
                  <c:v>3.245179324324325</c:v>
                </c:pt>
                <c:pt idx="7594">
                  <c:v>3.2456845270270276</c:v>
                </c:pt>
                <c:pt idx="7595">
                  <c:v>3.2463546621621626</c:v>
                </c:pt>
                <c:pt idx="7596">
                  <c:v>3.2468598648648652</c:v>
                </c:pt>
                <c:pt idx="7597">
                  <c:v>3.2470248648648652</c:v>
                </c:pt>
                <c:pt idx="7598">
                  <c:v>3.2466949324324328</c:v>
                </c:pt>
                <c:pt idx="7599">
                  <c:v>3.2463546621621626</c:v>
                </c:pt>
                <c:pt idx="7600">
                  <c:v>3.2450143243243246</c:v>
                </c:pt>
                <c:pt idx="7601">
                  <c:v>3.243003783783784</c:v>
                </c:pt>
                <c:pt idx="7602">
                  <c:v>3.2409933108108109</c:v>
                </c:pt>
                <c:pt idx="7603">
                  <c:v>3.239158108108108</c:v>
                </c:pt>
                <c:pt idx="7604">
                  <c:v>3.2354772972972969</c:v>
                </c:pt>
                <c:pt idx="7605">
                  <c:v>3.2322914189189187</c:v>
                </c:pt>
                <c:pt idx="7606">
                  <c:v>3.2296107432432435</c:v>
                </c:pt>
                <c:pt idx="7607">
                  <c:v>3.2277652027027033</c:v>
                </c:pt>
                <c:pt idx="7608">
                  <c:v>3.2264248648648648</c:v>
                </c:pt>
                <c:pt idx="7609">
                  <c:v>3.2255793918918916</c:v>
                </c:pt>
                <c:pt idx="7610">
                  <c:v>3.2250741891891885</c:v>
                </c:pt>
                <c:pt idx="7611">
                  <c:v>3.2232286486486479</c:v>
                </c:pt>
                <c:pt idx="7612">
                  <c:v>3.2215480405405397</c:v>
                </c:pt>
                <c:pt idx="7613">
                  <c:v>3.2193724999999991</c:v>
                </c:pt>
                <c:pt idx="7614">
                  <c:v>3.2171970270270265</c:v>
                </c:pt>
                <c:pt idx="7615">
                  <c:v>3.2150214864864859</c:v>
                </c:pt>
                <c:pt idx="7616">
                  <c:v>3.213856418918918</c:v>
                </c:pt>
                <c:pt idx="7617">
                  <c:v>3.213021351351351</c:v>
                </c:pt>
                <c:pt idx="7618">
                  <c:v>3.2128460810810813</c:v>
                </c:pt>
                <c:pt idx="7619">
                  <c:v>3.2130110135135137</c:v>
                </c:pt>
                <c:pt idx="7620">
                  <c:v>3.2156916891891894</c:v>
                </c:pt>
                <c:pt idx="7621">
                  <c:v>3.2180424999999997</c:v>
                </c:pt>
                <c:pt idx="7622">
                  <c:v>3.2200530405405403</c:v>
                </c:pt>
                <c:pt idx="7623">
                  <c:v>3.2222285135135129</c:v>
                </c:pt>
                <c:pt idx="7624">
                  <c:v>3.2240740540540536</c:v>
                </c:pt>
                <c:pt idx="7625">
                  <c:v>3.2259195945945947</c:v>
                </c:pt>
                <c:pt idx="7626">
                  <c:v>3.2281053378378384</c:v>
                </c:pt>
                <c:pt idx="7627">
                  <c:v>3.2316212162162166</c:v>
                </c:pt>
                <c:pt idx="7628">
                  <c:v>3.2344668918918922</c:v>
                </c:pt>
                <c:pt idx="7629">
                  <c:v>3.2383127027027028</c:v>
                </c:pt>
                <c:pt idx="7630">
                  <c:v>3.2428286486486488</c:v>
                </c:pt>
                <c:pt idx="7631">
                  <c:v>3.2475198648648651</c:v>
                </c:pt>
                <c:pt idx="7632">
                  <c:v>3.2513759459459455</c:v>
                </c:pt>
                <c:pt idx="7633">
                  <c:v>3.2540566216216216</c:v>
                </c:pt>
                <c:pt idx="7634">
                  <c:v>3.2564073648648644</c:v>
                </c:pt>
                <c:pt idx="7635">
                  <c:v>3.2585828378378374</c:v>
                </c:pt>
                <c:pt idx="7636">
                  <c:v>3.2604283783783781</c:v>
                </c:pt>
                <c:pt idx="7637">
                  <c:v>3.2629441216216217</c:v>
                </c:pt>
                <c:pt idx="7638">
                  <c:v>3.2647896621621619</c:v>
                </c:pt>
                <c:pt idx="7639">
                  <c:v>3.2664702027027026</c:v>
                </c:pt>
                <c:pt idx="7640">
                  <c:v>3.2681404054054055</c:v>
                </c:pt>
                <c:pt idx="7641">
                  <c:v>3.2709860810810811</c:v>
                </c:pt>
                <c:pt idx="7642">
                  <c:v>3.2740070270270265</c:v>
                </c:pt>
                <c:pt idx="7643">
                  <c:v>3.2763474324324315</c:v>
                </c:pt>
                <c:pt idx="7644">
                  <c:v>3.2793683783783774</c:v>
                </c:pt>
                <c:pt idx="7645">
                  <c:v>3.281884054054053</c:v>
                </c:pt>
                <c:pt idx="7646">
                  <c:v>3.2840697972972968</c:v>
                </c:pt>
                <c:pt idx="7647">
                  <c:v>3.287925878378378</c:v>
                </c:pt>
                <c:pt idx="7648">
                  <c:v>3.2904416216216217</c:v>
                </c:pt>
                <c:pt idx="7649">
                  <c:v>3.2937924999999995</c:v>
                </c:pt>
                <c:pt idx="7650">
                  <c:v>3.2971433783783781</c:v>
                </c:pt>
                <c:pt idx="7651">
                  <c:v>3.3004942567567568</c:v>
                </c:pt>
                <c:pt idx="7652">
                  <c:v>3.3038451351351354</c:v>
                </c:pt>
                <c:pt idx="7653">
                  <c:v>3.3046802702702704</c:v>
                </c:pt>
                <c:pt idx="7654">
                  <c:v>3.3061855405405409</c:v>
                </c:pt>
                <c:pt idx="7655">
                  <c:v>3.3065258108108111</c:v>
                </c:pt>
                <c:pt idx="7656">
                  <c:v>3.3070310810810817</c:v>
                </c:pt>
                <c:pt idx="7657">
                  <c:v>3.3068660810810817</c:v>
                </c:pt>
                <c:pt idx="7658">
                  <c:v>3.3060206081081094</c:v>
                </c:pt>
                <c:pt idx="7659">
                  <c:v>3.3060206081081094</c:v>
                </c:pt>
                <c:pt idx="7660">
                  <c:v>3.3046802702702718</c:v>
                </c:pt>
                <c:pt idx="7661">
                  <c:v>3.3036698648648661</c:v>
                </c:pt>
                <c:pt idx="7662">
                  <c:v>3.3021542567567583</c:v>
                </c:pt>
                <c:pt idx="7663">
                  <c:v>3.2991333108108121</c:v>
                </c:pt>
                <c:pt idx="7664">
                  <c:v>3.2971227702702719</c:v>
                </c:pt>
                <c:pt idx="7665">
                  <c:v>3.2954421621621632</c:v>
                </c:pt>
                <c:pt idx="7666">
                  <c:v>3.2942770945945963</c:v>
                </c:pt>
                <c:pt idx="7667">
                  <c:v>3.2921016216216232</c:v>
                </c:pt>
                <c:pt idx="7668">
                  <c:v>3.2897611486486502</c:v>
                </c:pt>
                <c:pt idx="7669">
                  <c:v>3.2902560810810826</c:v>
                </c:pt>
                <c:pt idx="7670">
                  <c:v>3.2910912162162176</c:v>
                </c:pt>
                <c:pt idx="7671">
                  <c:v>3.2925964864864881</c:v>
                </c:pt>
                <c:pt idx="7672">
                  <c:v>3.2936068918918933</c:v>
                </c:pt>
                <c:pt idx="7673">
                  <c:v>3.2929366891891902</c:v>
                </c:pt>
                <c:pt idx="7674">
                  <c:v>3.2919262162162171</c:v>
                </c:pt>
                <c:pt idx="7675">
                  <c:v>3.2909260810810816</c:v>
                </c:pt>
                <c:pt idx="7676">
                  <c:v>3.2914312837837842</c:v>
                </c:pt>
                <c:pt idx="7677">
                  <c:v>3.2921014864864868</c:v>
                </c:pt>
                <c:pt idx="7678">
                  <c:v>3.2934418243243244</c:v>
                </c:pt>
                <c:pt idx="7679">
                  <c:v>3.2942769594594594</c:v>
                </c:pt>
                <c:pt idx="7680">
                  <c:v>3.2954523648648646</c:v>
                </c:pt>
                <c:pt idx="7681">
                  <c:v>3.2967927027027022</c:v>
                </c:pt>
                <c:pt idx="7682">
                  <c:v>3.2974629054054052</c:v>
                </c:pt>
                <c:pt idx="7683">
                  <c:v>3.2991331756756752</c:v>
                </c:pt>
                <c:pt idx="7684">
                  <c:v>3.2974525675675674</c:v>
                </c:pt>
                <c:pt idx="7685">
                  <c:v>3.2952770945945944</c:v>
                </c:pt>
                <c:pt idx="7686">
                  <c:v>3.2932665540540538</c:v>
                </c:pt>
                <c:pt idx="7687">
                  <c:v>3.2914210135135131</c:v>
                </c:pt>
                <c:pt idx="7688">
                  <c:v>3.2899156756756756</c:v>
                </c:pt>
                <c:pt idx="7689">
                  <c:v>3.2884104054054051</c:v>
                </c:pt>
                <c:pt idx="7690">
                  <c:v>3.2874000000000003</c:v>
                </c:pt>
                <c:pt idx="7691">
                  <c:v>3.2860596621621627</c:v>
                </c:pt>
                <c:pt idx="7692">
                  <c:v>3.2842140540540541</c:v>
                </c:pt>
                <c:pt idx="7693">
                  <c:v>3.2822035135135139</c:v>
                </c:pt>
                <c:pt idx="7694">
                  <c:v>3.2785227027027033</c:v>
                </c:pt>
                <c:pt idx="7695">
                  <c:v>3.2751718243243246</c:v>
                </c:pt>
                <c:pt idx="7696">
                  <c:v>3.270985810810811</c:v>
                </c:pt>
                <c:pt idx="7697">
                  <c:v>3.2662945945945947</c:v>
                </c:pt>
                <c:pt idx="7698">
                  <c:v>3.2610982432432434</c:v>
                </c:pt>
                <c:pt idx="7699">
                  <c:v>3.2554069594594597</c:v>
                </c:pt>
                <c:pt idx="7700">
                  <c:v>3.252891283783784</c:v>
                </c:pt>
                <c:pt idx="7701">
                  <c:v>3.2503755405405412</c:v>
                </c:pt>
                <c:pt idx="7702">
                  <c:v>3.2472000000000003</c:v>
                </c:pt>
                <c:pt idx="7703">
                  <c:v>3.2428387162162164</c:v>
                </c:pt>
                <c:pt idx="7704">
                  <c:v>3.2388177027027027</c:v>
                </c:pt>
                <c:pt idx="7705">
                  <c:v>3.2354668918918916</c:v>
                </c:pt>
                <c:pt idx="7706">
                  <c:v>3.2311158783783784</c:v>
                </c:pt>
                <c:pt idx="7707">
                  <c:v>3.2270948648648647</c:v>
                </c:pt>
                <c:pt idx="7708">
                  <c:v>3.223073851351351</c:v>
                </c:pt>
                <c:pt idx="7709">
                  <c:v>3.2193827702702698</c:v>
                </c:pt>
                <c:pt idx="7710">
                  <c:v>3.2172072972972972</c:v>
                </c:pt>
                <c:pt idx="7711">
                  <c:v>3.2148668918918917</c:v>
                </c:pt>
                <c:pt idx="7712">
                  <c:v>3.2135266216216212</c:v>
                </c:pt>
                <c:pt idx="7713">
                  <c:v>3.211681081081081</c:v>
                </c:pt>
                <c:pt idx="7714">
                  <c:v>3.2095056081081075</c:v>
                </c:pt>
                <c:pt idx="7715">
                  <c:v>3.2073301351351344</c:v>
                </c:pt>
                <c:pt idx="7716">
                  <c:v>3.204989729729729</c:v>
                </c:pt>
                <c:pt idx="7717">
                  <c:v>3.2021440540540533</c:v>
                </c:pt>
                <c:pt idx="7718">
                  <c:v>3.1984529729729716</c:v>
                </c:pt>
                <c:pt idx="7719">
                  <c:v>3.1961125675675661</c:v>
                </c:pt>
                <c:pt idx="7720">
                  <c:v>3.1929267567567554</c:v>
                </c:pt>
                <c:pt idx="7721">
                  <c:v>3.191091554054053</c:v>
                </c:pt>
                <c:pt idx="7722">
                  <c:v>3.1894110135135127</c:v>
                </c:pt>
                <c:pt idx="7723">
                  <c:v>3.1874005405405392</c:v>
                </c:pt>
                <c:pt idx="7724">
                  <c:v>3.1852250675675666</c:v>
                </c:pt>
                <c:pt idx="7725">
                  <c:v>3.1827093243243234</c:v>
                </c:pt>
                <c:pt idx="7726">
                  <c:v>3.1805338513513508</c:v>
                </c:pt>
                <c:pt idx="7727">
                  <c:v>3.1778531756756747</c:v>
                </c:pt>
                <c:pt idx="7728">
                  <c:v>3.1748425675675671</c:v>
                </c:pt>
                <c:pt idx="7729">
                  <c:v>3.1718319594594591</c:v>
                </c:pt>
                <c:pt idx="7730">
                  <c:v>3.1688110135135132</c:v>
                </c:pt>
                <c:pt idx="7731">
                  <c:v>3.1664602702702704</c:v>
                </c:pt>
                <c:pt idx="7732">
                  <c:v>3.163954864864865</c:v>
                </c:pt>
                <c:pt idx="7733">
                  <c:v>3.1621093243243243</c:v>
                </c:pt>
                <c:pt idx="7734">
                  <c:v>3.1609339864864867</c:v>
                </c:pt>
                <c:pt idx="7735">
                  <c:v>3.1595935810810816</c:v>
                </c:pt>
                <c:pt idx="7736">
                  <c:v>3.1577480405405409</c:v>
                </c:pt>
                <c:pt idx="7737">
                  <c:v>3.1543971621621627</c:v>
                </c:pt>
                <c:pt idx="7738">
                  <c:v>3.1522216891891897</c:v>
                </c:pt>
                <c:pt idx="7739">
                  <c:v>3.1500358783783793</c:v>
                </c:pt>
                <c:pt idx="7740">
                  <c:v>3.1483656081081088</c:v>
                </c:pt>
                <c:pt idx="7741">
                  <c:v>3.1466953378378384</c:v>
                </c:pt>
                <c:pt idx="7742">
                  <c:v>3.1443445270270276</c:v>
                </c:pt>
                <c:pt idx="7743">
                  <c:v>3.14316918918919</c:v>
                </c:pt>
                <c:pt idx="7744">
                  <c:v>3.1418288513513524</c:v>
                </c:pt>
                <c:pt idx="7745">
                  <c:v>3.141663851351352</c:v>
                </c:pt>
                <c:pt idx="7746">
                  <c:v>3.1414988513513524</c:v>
                </c:pt>
                <c:pt idx="7747">
                  <c:v>3.1408287162162174</c:v>
                </c:pt>
                <c:pt idx="7748">
                  <c:v>3.1404884459459472</c:v>
                </c:pt>
                <c:pt idx="7749">
                  <c:v>3.139477972972974</c:v>
                </c:pt>
                <c:pt idx="7750">
                  <c:v>3.1399831756756771</c:v>
                </c:pt>
                <c:pt idx="7751">
                  <c:v>3.1403131081081095</c:v>
                </c:pt>
                <c:pt idx="7752">
                  <c:v>3.1419833783783799</c:v>
                </c:pt>
                <c:pt idx="7753">
                  <c:v>3.1436535810810824</c:v>
                </c:pt>
                <c:pt idx="7754">
                  <c:v>3.1453238513513524</c:v>
                </c:pt>
                <c:pt idx="7755">
                  <c:v>3.1496851351351367</c:v>
                </c:pt>
                <c:pt idx="7756">
                  <c:v>3.1532009459459474</c:v>
                </c:pt>
                <c:pt idx="7757">
                  <c:v>3.1577271621621628</c:v>
                </c:pt>
                <c:pt idx="7758">
                  <c:v>3.1620781081081089</c:v>
                </c:pt>
                <c:pt idx="7759">
                  <c:v>3.1664393243243252</c:v>
                </c:pt>
                <c:pt idx="7760">
                  <c:v>3.1708005405405411</c:v>
                </c:pt>
                <c:pt idx="7761">
                  <c:v>3.1748215540540548</c:v>
                </c:pt>
                <c:pt idx="7762">
                  <c:v>3.1771620270270278</c:v>
                </c:pt>
                <c:pt idx="7763">
                  <c:v>3.1793375000000008</c:v>
                </c:pt>
                <c:pt idx="7764">
                  <c:v>3.1828635810810813</c:v>
                </c:pt>
                <c:pt idx="7765">
                  <c:v>3.1867196621621625</c:v>
                </c:pt>
                <c:pt idx="7766">
                  <c:v>3.1898952702702705</c:v>
                </c:pt>
                <c:pt idx="7767">
                  <c:v>3.1935864189189194</c:v>
                </c:pt>
                <c:pt idx="7768">
                  <c:v>3.1967723648648656</c:v>
                </c:pt>
                <c:pt idx="7769">
                  <c:v>3.2004531756756762</c:v>
                </c:pt>
                <c:pt idx="7770">
                  <c:v>3.2036390540540549</c:v>
                </c:pt>
                <c:pt idx="7771">
                  <c:v>3.2053196621621627</c:v>
                </c:pt>
                <c:pt idx="7772">
                  <c:v>3.2073302027027033</c:v>
                </c:pt>
                <c:pt idx="7773">
                  <c:v>3.2095056756756764</c:v>
                </c:pt>
                <c:pt idx="7774">
                  <c:v>3.2118564189189196</c:v>
                </c:pt>
                <c:pt idx="7775">
                  <c:v>3.2130318243243252</c:v>
                </c:pt>
                <c:pt idx="7776">
                  <c:v>3.2143721621621624</c:v>
                </c:pt>
                <c:pt idx="7777">
                  <c:v>3.2158774324324328</c:v>
                </c:pt>
                <c:pt idx="7778">
                  <c:v>3.2198984459459465</c:v>
                </c:pt>
                <c:pt idx="7779">
                  <c:v>3.2239194594594598</c:v>
                </c:pt>
                <c:pt idx="7780">
                  <c:v>3.2259299324324329</c:v>
                </c:pt>
                <c:pt idx="7781">
                  <c:v>3.2279404054054059</c:v>
                </c:pt>
                <c:pt idx="7782">
                  <c:v>3.2289405405405414</c:v>
                </c:pt>
                <c:pt idx="7783">
                  <c:v>3.2304458783783789</c:v>
                </c:pt>
                <c:pt idx="7784">
                  <c:v>3.2322914189189191</c:v>
                </c:pt>
                <c:pt idx="7785">
                  <c:v>3.2344668918918917</c:v>
                </c:pt>
                <c:pt idx="7786">
                  <c:v>3.2363125000000004</c:v>
                </c:pt>
                <c:pt idx="7787">
                  <c:v>3.2359722297297298</c:v>
                </c:pt>
                <c:pt idx="7788">
                  <c:v>3.2351370945945948</c:v>
                </c:pt>
                <c:pt idx="7789">
                  <c:v>3.2326316891891893</c:v>
                </c:pt>
                <c:pt idx="7790">
                  <c:v>3.2306212162162162</c:v>
                </c:pt>
                <c:pt idx="7791">
                  <c:v>3.2287860135135138</c:v>
                </c:pt>
                <c:pt idx="7792">
                  <c:v>3.2247649324324326</c:v>
                </c:pt>
                <c:pt idx="7793">
                  <c:v>3.2200737162162167</c:v>
                </c:pt>
                <c:pt idx="7794">
                  <c:v>3.2140421621621629</c:v>
                </c:pt>
                <c:pt idx="7795">
                  <c:v>3.2083508108108116</c:v>
                </c:pt>
                <c:pt idx="7796">
                  <c:v>3.2033193918918923</c:v>
                </c:pt>
                <c:pt idx="7797">
                  <c:v>3.198958175675676</c:v>
                </c:pt>
                <c:pt idx="7798">
                  <c:v>3.1946072297297303</c:v>
                </c:pt>
                <c:pt idx="7799">
                  <c:v>3.1914316216216223</c:v>
                </c:pt>
                <c:pt idx="7800">
                  <c:v>3.1880807432432441</c:v>
                </c:pt>
                <c:pt idx="7801">
                  <c:v>3.1833895270270278</c:v>
                </c:pt>
                <c:pt idx="7802">
                  <c:v>3.178863243243244</c:v>
                </c:pt>
                <c:pt idx="7803">
                  <c:v>3.175687635135136</c:v>
                </c:pt>
                <c:pt idx="7804">
                  <c:v>3.1733368918918927</c:v>
                </c:pt>
                <c:pt idx="7805">
                  <c:v>3.1713263513513521</c:v>
                </c:pt>
                <c:pt idx="7806">
                  <c:v>3.1689859459459471</c:v>
                </c:pt>
                <c:pt idx="7807">
                  <c:v>3.166975405405406</c:v>
                </c:pt>
                <c:pt idx="7808">
                  <c:v>3.1666351351351358</c:v>
                </c:pt>
                <c:pt idx="7809">
                  <c:v>3.167645540540541</c:v>
                </c:pt>
                <c:pt idx="7810">
                  <c:v>3.1694910810810812</c:v>
                </c:pt>
                <c:pt idx="7811">
                  <c:v>3.1716665540540543</c:v>
                </c:pt>
                <c:pt idx="7812">
                  <c:v>3.1733368243243243</c:v>
                </c:pt>
                <c:pt idx="7813">
                  <c:v>3.1745121621621624</c:v>
                </c:pt>
                <c:pt idx="7814">
                  <c:v>3.1743472297297299</c:v>
                </c:pt>
                <c:pt idx="7815">
                  <c:v>3.1718314864864867</c:v>
                </c:pt>
                <c:pt idx="7816">
                  <c:v>3.1701612837837838</c:v>
                </c:pt>
                <c:pt idx="7817">
                  <c:v>3.1694911486486483</c:v>
                </c:pt>
                <c:pt idx="7818">
                  <c:v>3.1688210135135129</c:v>
                </c:pt>
                <c:pt idx="7819">
                  <c:v>3.1681508783783783</c:v>
                </c:pt>
                <c:pt idx="7820">
                  <c:v>3.1668105405405402</c:v>
                </c:pt>
                <c:pt idx="7821">
                  <c:v>3.1649649999999996</c:v>
                </c:pt>
                <c:pt idx="7822">
                  <c:v>3.1624595945945946</c:v>
                </c:pt>
                <c:pt idx="7823">
                  <c:v>3.1607789864864864</c:v>
                </c:pt>
                <c:pt idx="7824">
                  <c:v>3.1591087162162159</c:v>
                </c:pt>
                <c:pt idx="7825">
                  <c:v>3.1576033783783783</c:v>
                </c:pt>
                <c:pt idx="7826">
                  <c:v>3.1564279729729732</c:v>
                </c:pt>
                <c:pt idx="7827">
                  <c:v>3.1549226351351352</c:v>
                </c:pt>
                <c:pt idx="7828">
                  <c:v>3.1540771621621624</c:v>
                </c:pt>
                <c:pt idx="7829">
                  <c:v>3.1530667567567567</c:v>
                </c:pt>
                <c:pt idx="7830">
                  <c:v>3.1544070945945943</c:v>
                </c:pt>
                <c:pt idx="7831">
                  <c:v>3.1559124324324319</c:v>
                </c:pt>
                <c:pt idx="7832">
                  <c:v>3.1565826351351349</c:v>
                </c:pt>
                <c:pt idx="7833">
                  <c:v>3.156417635135135</c:v>
                </c:pt>
                <c:pt idx="7834">
                  <c:v>3.1557474324324324</c:v>
                </c:pt>
                <c:pt idx="7835">
                  <c:v>3.1562423648648648</c:v>
                </c:pt>
                <c:pt idx="7836">
                  <c:v>3.1570775000000002</c:v>
                </c:pt>
                <c:pt idx="7837">
                  <c:v>3.1589230405405408</c:v>
                </c:pt>
                <c:pt idx="7838">
                  <c:v>3.1607583108108108</c:v>
                </c:pt>
                <c:pt idx="7839">
                  <c:v>3.1619234459459462</c:v>
                </c:pt>
                <c:pt idx="7840">
                  <c:v>3.1634287837837838</c:v>
                </c:pt>
                <c:pt idx="7841">
                  <c:v>3.163604054054054</c:v>
                </c:pt>
                <c:pt idx="7842">
                  <c:v>3.1637689864864869</c:v>
                </c:pt>
                <c:pt idx="7843">
                  <c:v>3.1637689864864869</c:v>
                </c:pt>
                <c:pt idx="7844">
                  <c:v>3.1639339864864864</c:v>
                </c:pt>
                <c:pt idx="7845">
                  <c:v>3.1637689864864869</c:v>
                </c:pt>
                <c:pt idx="7846">
                  <c:v>3.1619234459459462</c:v>
                </c:pt>
                <c:pt idx="7847">
                  <c:v>3.1597479729729736</c:v>
                </c:pt>
                <c:pt idx="7848">
                  <c:v>3.157067297297298</c:v>
                </c:pt>
                <c:pt idx="7849">
                  <c:v>3.1557269594594595</c:v>
                </c:pt>
                <c:pt idx="7850">
                  <c:v>3.1553970945945946</c:v>
                </c:pt>
                <c:pt idx="7851">
                  <c:v>3.1552218243243244</c:v>
                </c:pt>
                <c:pt idx="7852">
                  <c:v>3.1548816216216213</c:v>
                </c:pt>
                <c:pt idx="7853">
                  <c:v>3.1535412162162162</c:v>
                </c:pt>
                <c:pt idx="7854">
                  <c:v>3.1557166891891892</c:v>
                </c:pt>
                <c:pt idx="7855">
                  <c:v>3.1582324324324325</c:v>
                </c:pt>
                <c:pt idx="7856">
                  <c:v>3.1609131081081081</c:v>
                </c:pt>
                <c:pt idx="7857">
                  <c:v>3.1634288513513513</c:v>
                </c:pt>
                <c:pt idx="7858">
                  <c:v>3.1664394594594594</c:v>
                </c:pt>
                <c:pt idx="7859">
                  <c:v>3.1696150675675674</c:v>
                </c:pt>
                <c:pt idx="7860">
                  <c:v>3.1718008108108111</c:v>
                </c:pt>
                <c:pt idx="7861">
                  <c:v>3.1749764189189187</c:v>
                </c:pt>
                <c:pt idx="7862">
                  <c:v>3.1786572297297297</c:v>
                </c:pt>
                <c:pt idx="7863">
                  <c:v>3.1831835135135136</c:v>
                </c:pt>
                <c:pt idx="7864">
                  <c:v>3.1878747297297294</c:v>
                </c:pt>
                <c:pt idx="7865">
                  <c:v>3.1918958108108111</c:v>
                </c:pt>
                <c:pt idx="7866">
                  <c:v>3.197597432432433</c:v>
                </c:pt>
                <c:pt idx="7867">
                  <c:v>3.2014535135135143</c:v>
                </c:pt>
                <c:pt idx="7868">
                  <c:v>3.2063199324324332</c:v>
                </c:pt>
                <c:pt idx="7869">
                  <c:v>3.2116812837837849</c:v>
                </c:pt>
                <c:pt idx="7870">
                  <c:v>3.214526959459461</c:v>
                </c:pt>
                <c:pt idx="7871">
                  <c:v>3.2165374324324332</c:v>
                </c:pt>
                <c:pt idx="7872">
                  <c:v>3.2173828378378388</c:v>
                </c:pt>
                <c:pt idx="7873">
                  <c:v>3.2183829729729738</c:v>
                </c:pt>
                <c:pt idx="7874">
                  <c:v>3.2180427027027037</c:v>
                </c:pt>
                <c:pt idx="7875">
                  <c:v>3.2185479054054063</c:v>
                </c:pt>
                <c:pt idx="7876">
                  <c:v>3.2197232432432439</c:v>
                </c:pt>
                <c:pt idx="7877">
                  <c:v>3.2200531756756763</c:v>
                </c:pt>
                <c:pt idx="7878">
                  <c:v>3.2208883108108113</c:v>
                </c:pt>
                <c:pt idx="7879">
                  <c:v>3.2210533108108113</c:v>
                </c:pt>
                <c:pt idx="7880">
                  <c:v>3.2222183108108111</c:v>
                </c:pt>
                <c:pt idx="7881">
                  <c:v>3.2218883783783783</c:v>
                </c:pt>
                <c:pt idx="7882">
                  <c:v>3.2203831081081082</c:v>
                </c:pt>
                <c:pt idx="7883">
                  <c:v>3.2197129054054052</c:v>
                </c:pt>
                <c:pt idx="7884">
                  <c:v>3.2190427027027022</c:v>
                </c:pt>
                <c:pt idx="7885">
                  <c:v>3.2185374999999992</c:v>
                </c:pt>
                <c:pt idx="7886">
                  <c:v>3.217362094594594</c:v>
                </c:pt>
                <c:pt idx="7887">
                  <c:v>3.2170218243243238</c:v>
                </c:pt>
                <c:pt idx="7888">
                  <c:v>3.2176920270270264</c:v>
                </c:pt>
                <c:pt idx="7889">
                  <c:v>3.2197024999999999</c:v>
                </c:pt>
                <c:pt idx="7890">
                  <c:v>3.2225481756756755</c:v>
                </c:pt>
                <c:pt idx="7891">
                  <c:v>3.2220532432432432</c:v>
                </c:pt>
                <c:pt idx="7892">
                  <c:v>3.2237235135135132</c:v>
                </c:pt>
                <c:pt idx="7893">
                  <c:v>3.2250638513513508</c:v>
                </c:pt>
                <c:pt idx="7894">
                  <c:v>3.2270743243243243</c:v>
                </c:pt>
                <c:pt idx="7895">
                  <c:v>3.2287549324324325</c:v>
                </c:pt>
                <c:pt idx="7896">
                  <c:v>3.2302705405405403</c:v>
                </c:pt>
                <c:pt idx="7897">
                  <c:v>3.2332812162162159</c:v>
                </c:pt>
                <c:pt idx="7898">
                  <c:v>3.2352917567567561</c:v>
                </c:pt>
                <c:pt idx="7899">
                  <c:v>3.2384776351351348</c:v>
                </c:pt>
                <c:pt idx="7900">
                  <c:v>3.2411583108108104</c:v>
                </c:pt>
                <c:pt idx="7901">
                  <c:v>3.2441792567567562</c:v>
                </c:pt>
                <c:pt idx="7902">
                  <c:v>3.247365135135134</c:v>
                </c:pt>
                <c:pt idx="7903">
                  <c:v>3.2483652702702694</c:v>
                </c:pt>
                <c:pt idx="7904">
                  <c:v>3.2492004054054049</c:v>
                </c:pt>
                <c:pt idx="7905">
                  <c:v>3.2486952027027023</c:v>
                </c:pt>
                <c:pt idx="7906">
                  <c:v>3.2485199324324325</c:v>
                </c:pt>
                <c:pt idx="7907">
                  <c:v>3.2508706756756758</c:v>
                </c:pt>
                <c:pt idx="7908">
                  <c:v>3.2515408783783784</c:v>
                </c:pt>
                <c:pt idx="7909">
                  <c:v>3.2532111486486488</c:v>
                </c:pt>
                <c:pt idx="7910">
                  <c:v>3.254386486486486</c:v>
                </c:pt>
                <c:pt idx="7911">
                  <c:v>3.2569022297297296</c:v>
                </c:pt>
                <c:pt idx="7912">
                  <c:v>3.2582425675675672</c:v>
                </c:pt>
                <c:pt idx="7913">
                  <c:v>3.2595829054054049</c:v>
                </c:pt>
                <c:pt idx="7914">
                  <c:v>3.2589127702702698</c:v>
                </c:pt>
                <c:pt idx="7915">
                  <c:v>3.256397027027027</c:v>
                </c:pt>
                <c:pt idx="7916">
                  <c:v>3.254726756756757</c:v>
                </c:pt>
                <c:pt idx="7917">
                  <c:v>3.2518811486486485</c:v>
                </c:pt>
                <c:pt idx="7918">
                  <c:v>3.2503758108108114</c:v>
                </c:pt>
                <c:pt idx="7919">
                  <c:v>3.2500355405405412</c:v>
                </c:pt>
                <c:pt idx="7920">
                  <c:v>3.2498706081081092</c:v>
                </c:pt>
                <c:pt idx="7921">
                  <c:v>3.2508707432432442</c:v>
                </c:pt>
                <c:pt idx="7922">
                  <c:v>3.2515409459459463</c:v>
                </c:pt>
                <c:pt idx="7923">
                  <c:v>3.2522111486486489</c:v>
                </c:pt>
                <c:pt idx="7924">
                  <c:v>3.2515409459459463</c:v>
                </c:pt>
                <c:pt idx="7925">
                  <c:v>3.2502005405405408</c:v>
                </c:pt>
                <c:pt idx="7926">
                  <c:v>3.2476951351351357</c:v>
                </c:pt>
                <c:pt idx="7927">
                  <c:v>3.2443442567567571</c:v>
                </c:pt>
                <c:pt idx="7928">
                  <c:v>3.2421585135135138</c:v>
                </c:pt>
                <c:pt idx="7929">
                  <c:v>3.2374672972972975</c:v>
                </c:pt>
                <c:pt idx="7930">
                  <c:v>3.2352917567567565</c:v>
                </c:pt>
                <c:pt idx="7931">
                  <c:v>3.2334462162162163</c:v>
                </c:pt>
                <c:pt idx="7932">
                  <c:v>3.2317656081081081</c:v>
                </c:pt>
                <c:pt idx="7933">
                  <c:v>3.2310954729729731</c:v>
                </c:pt>
                <c:pt idx="7934">
                  <c:v>3.229590135135135</c:v>
                </c:pt>
                <c:pt idx="7935">
                  <c:v>3.2285899999999996</c:v>
                </c:pt>
                <c:pt idx="7936">
                  <c:v>3.227249662162162</c:v>
                </c:pt>
                <c:pt idx="7937">
                  <c:v>3.2240637837837838</c:v>
                </c:pt>
                <c:pt idx="7938">
                  <c:v>3.2205376351351349</c:v>
                </c:pt>
                <c:pt idx="7939">
                  <c:v>3.2170218243243243</c:v>
                </c:pt>
                <c:pt idx="7940">
                  <c:v>3.2143411486486491</c:v>
                </c:pt>
                <c:pt idx="7941">
                  <c:v>3.2138359459459465</c:v>
                </c:pt>
                <c:pt idx="7942">
                  <c:v>3.2145061486486486</c:v>
                </c:pt>
                <c:pt idx="7943">
                  <c:v>3.2156815540540538</c:v>
                </c:pt>
                <c:pt idx="7944">
                  <c:v>3.2165166891891896</c:v>
                </c:pt>
                <c:pt idx="7945">
                  <c:v>3.2200428378378381</c:v>
                </c:pt>
                <c:pt idx="7946">
                  <c:v>3.2233937162162163</c:v>
                </c:pt>
                <c:pt idx="7947">
                  <c:v>3.227249797297298</c:v>
                </c:pt>
                <c:pt idx="7948">
                  <c:v>3.2306006756756762</c:v>
                </c:pt>
                <c:pt idx="7949">
                  <c:v>3.2339515540540544</c:v>
                </c:pt>
                <c:pt idx="7950">
                  <c:v>3.2371374324324327</c:v>
                </c:pt>
                <c:pt idx="7951">
                  <c:v>3.2428389864864871</c:v>
                </c:pt>
                <c:pt idx="7952">
                  <c:v>3.2497056756756759</c:v>
                </c:pt>
                <c:pt idx="7953">
                  <c:v>3.2572425000000003</c:v>
                </c:pt>
                <c:pt idx="7954">
                  <c:v>3.2652845270270272</c:v>
                </c:pt>
                <c:pt idx="7955">
                  <c:v>3.2733266216216217</c:v>
                </c:pt>
                <c:pt idx="7956">
                  <c:v>3.2830492567567564</c:v>
                </c:pt>
                <c:pt idx="7957">
                  <c:v>3.2910912837837838</c:v>
                </c:pt>
                <c:pt idx="7958">
                  <c:v>3.2984631756756753</c:v>
                </c:pt>
                <c:pt idx="7959">
                  <c:v>3.3055051351351348</c:v>
                </c:pt>
                <c:pt idx="7960">
                  <c:v>3.3122068243243241</c:v>
                </c:pt>
                <c:pt idx="7961">
                  <c:v>3.3194137837837832</c:v>
                </c:pt>
                <c:pt idx="7962">
                  <c:v>3.3262908108108102</c:v>
                </c:pt>
                <c:pt idx="7963">
                  <c:v>3.3329925675675667</c:v>
                </c:pt>
                <c:pt idx="7964">
                  <c:v>3.3385189189189179</c:v>
                </c:pt>
                <c:pt idx="7965">
                  <c:v>3.3432101351351338</c:v>
                </c:pt>
                <c:pt idx="7966">
                  <c:v>3.3474064189189177</c:v>
                </c:pt>
                <c:pt idx="7967">
                  <c:v>3.3490870270270259</c:v>
                </c:pt>
                <c:pt idx="7968">
                  <c:v>3.3510975675675656</c:v>
                </c:pt>
                <c:pt idx="7969">
                  <c:v>3.3529431081081063</c:v>
                </c:pt>
                <c:pt idx="7970">
                  <c:v>3.3542834459459447</c:v>
                </c:pt>
                <c:pt idx="7971">
                  <c:v>3.3554588513513504</c:v>
                </c:pt>
                <c:pt idx="7972">
                  <c:v>3.3551186486486482</c:v>
                </c:pt>
                <c:pt idx="7973">
                  <c:v>3.3541185810810803</c:v>
                </c:pt>
                <c:pt idx="7974">
                  <c:v>3.3542835135135132</c:v>
                </c:pt>
                <c:pt idx="7975">
                  <c:v>3.3544485135135131</c:v>
                </c:pt>
                <c:pt idx="7976">
                  <c:v>3.3551186486486486</c:v>
                </c:pt>
                <c:pt idx="7977">
                  <c:v>3.3551186486486486</c:v>
                </c:pt>
                <c:pt idx="7978">
                  <c:v>3.3542835135135141</c:v>
                </c:pt>
                <c:pt idx="7979">
                  <c:v>3.3527781756756765</c:v>
                </c:pt>
                <c:pt idx="7980">
                  <c:v>3.3511079054054065</c:v>
                </c:pt>
                <c:pt idx="7981">
                  <c:v>3.3524482432432441</c:v>
                </c:pt>
                <c:pt idx="7982">
                  <c:v>3.3537885810810817</c:v>
                </c:pt>
                <c:pt idx="7983">
                  <c:v>3.3556341216216228</c:v>
                </c:pt>
                <c:pt idx="7984">
                  <c:v>3.3561393243243254</c:v>
                </c:pt>
                <c:pt idx="7985">
                  <c:v>3.3563042567567578</c:v>
                </c:pt>
                <c:pt idx="7986">
                  <c:v>3.3564691891891902</c:v>
                </c:pt>
                <c:pt idx="7987">
                  <c:v>3.3567991216216226</c:v>
                </c:pt>
                <c:pt idx="7988">
                  <c:v>3.3577992567567576</c:v>
                </c:pt>
                <c:pt idx="7989">
                  <c:v>3.3584693918918926</c:v>
                </c:pt>
                <c:pt idx="7990">
                  <c:v>3.3572940540540541</c:v>
                </c:pt>
                <c:pt idx="7991">
                  <c:v>3.3562939864864867</c:v>
                </c:pt>
                <c:pt idx="7992">
                  <c:v>3.3551185810810811</c:v>
                </c:pt>
                <c:pt idx="7993">
                  <c:v>3.3531081081081076</c:v>
                </c:pt>
                <c:pt idx="7994">
                  <c:v>3.352272972972973</c:v>
                </c:pt>
                <c:pt idx="7995">
                  <c:v>3.3506027027027021</c:v>
                </c:pt>
                <c:pt idx="7996">
                  <c:v>3.3497675675675667</c:v>
                </c:pt>
                <c:pt idx="7997">
                  <c:v>3.347086891891891</c:v>
                </c:pt>
                <c:pt idx="7998">
                  <c:v>3.3440659459459452</c:v>
                </c:pt>
                <c:pt idx="7999">
                  <c:v>3.3412099999999993</c:v>
                </c:pt>
                <c:pt idx="8000">
                  <c:v>3.3388591891891886</c:v>
                </c:pt>
                <c:pt idx="8001">
                  <c:v>3.3380240540540531</c:v>
                </c:pt>
                <c:pt idx="8002">
                  <c:v>3.3371888513513506</c:v>
                </c:pt>
                <c:pt idx="8003">
                  <c:v>3.3376837837837829</c:v>
                </c:pt>
                <c:pt idx="8004">
                  <c:v>3.3376837837837834</c:v>
                </c:pt>
                <c:pt idx="8005">
                  <c:v>3.3370135810810808</c:v>
                </c:pt>
                <c:pt idx="8006">
                  <c:v>3.3375187837837834</c:v>
                </c:pt>
                <c:pt idx="8007">
                  <c:v>3.3375187837837839</c:v>
                </c:pt>
                <c:pt idx="8008">
                  <c:v>3.3383539189189193</c:v>
                </c:pt>
                <c:pt idx="8009">
                  <c:v>3.3396942567567565</c:v>
                </c:pt>
                <c:pt idx="8010">
                  <c:v>3.3406943243243248</c:v>
                </c:pt>
                <c:pt idx="8011">
                  <c:v>3.3427048648648645</c:v>
                </c:pt>
                <c:pt idx="8012">
                  <c:v>3.3448906081081078</c:v>
                </c:pt>
                <c:pt idx="8013">
                  <c:v>3.3463959459459458</c:v>
                </c:pt>
                <c:pt idx="8014">
                  <c:v>3.348241486486486</c:v>
                </c:pt>
                <c:pt idx="8015">
                  <c:v>3.3495818243243241</c:v>
                </c:pt>
                <c:pt idx="8016">
                  <c:v>3.350581959459459</c:v>
                </c:pt>
                <c:pt idx="8017">
                  <c:v>3.3505819594594595</c:v>
                </c:pt>
                <c:pt idx="8018">
                  <c:v>3.3484064864864864</c:v>
                </c:pt>
                <c:pt idx="8019">
                  <c:v>3.3452206081081082</c:v>
                </c:pt>
                <c:pt idx="8020">
                  <c:v>3.3406943243243243</c:v>
                </c:pt>
                <c:pt idx="8021">
                  <c:v>3.3375084459459461</c:v>
                </c:pt>
                <c:pt idx="8022">
                  <c:v>3.335332972972973</c:v>
                </c:pt>
                <c:pt idx="8023">
                  <c:v>3.3336627027027026</c:v>
                </c:pt>
                <c:pt idx="8024">
                  <c:v>3.3303118918918919</c:v>
                </c:pt>
                <c:pt idx="8025">
                  <c:v>3.3281364189189189</c:v>
                </c:pt>
                <c:pt idx="8026">
                  <c:v>3.3266311486486484</c:v>
                </c:pt>
                <c:pt idx="8027">
                  <c:v>3.3259609459459458</c:v>
                </c:pt>
                <c:pt idx="8028">
                  <c:v>3.3247855405405407</c:v>
                </c:pt>
                <c:pt idx="8029">
                  <c:v>3.323610202702703</c:v>
                </c:pt>
                <c:pt idx="8030">
                  <c:v>3.3224347972972978</c:v>
                </c:pt>
                <c:pt idx="8031">
                  <c:v>3.3204243243243257</c:v>
                </c:pt>
                <c:pt idx="8032">
                  <c:v>3.3190839864864876</c:v>
                </c:pt>
                <c:pt idx="8033">
                  <c:v>3.3172384459459474</c:v>
                </c:pt>
                <c:pt idx="8034">
                  <c:v>3.3177436486486505</c:v>
                </c:pt>
                <c:pt idx="8035">
                  <c:v>3.3187540540540552</c:v>
                </c:pt>
                <c:pt idx="8036">
                  <c:v>3.3207748648648661</c:v>
                </c:pt>
                <c:pt idx="8037">
                  <c:v>3.3227854054054071</c:v>
                </c:pt>
                <c:pt idx="8038">
                  <c:v>3.3236205405405412</c:v>
                </c:pt>
                <c:pt idx="8039">
                  <c:v>3.3246310135135149</c:v>
                </c:pt>
                <c:pt idx="8040">
                  <c:v>3.3254764189189201</c:v>
                </c:pt>
                <c:pt idx="8041">
                  <c:v>3.3254764189189201</c:v>
                </c:pt>
                <c:pt idx="8042">
                  <c:v>3.3259816216216231</c:v>
                </c:pt>
                <c:pt idx="8043">
                  <c:v>3.3259816216216236</c:v>
                </c:pt>
                <c:pt idx="8044">
                  <c:v>3.3266517567567586</c:v>
                </c:pt>
                <c:pt idx="8045">
                  <c:v>3.3269919594594612</c:v>
                </c:pt>
                <c:pt idx="8046">
                  <c:v>3.3283425675675695</c:v>
                </c:pt>
                <c:pt idx="8047">
                  <c:v>3.3308583108108123</c:v>
                </c:pt>
                <c:pt idx="8048">
                  <c:v>3.3327038513513529</c:v>
                </c:pt>
                <c:pt idx="8049">
                  <c:v>3.3360547297297312</c:v>
                </c:pt>
                <c:pt idx="8050">
                  <c:v>3.3399107432432444</c:v>
                </c:pt>
                <c:pt idx="8051">
                  <c:v>3.3436018243243253</c:v>
                </c:pt>
                <c:pt idx="8052">
                  <c:v>3.3472929054054061</c:v>
                </c:pt>
                <c:pt idx="8053">
                  <c:v>3.3518191216216224</c:v>
                </c:pt>
                <c:pt idx="8054">
                  <c:v>3.3576856756756763</c:v>
                </c:pt>
                <c:pt idx="8055">
                  <c:v>3.3633872972972982</c:v>
                </c:pt>
                <c:pt idx="8056">
                  <c:v>3.3705941891891902</c:v>
                </c:pt>
                <c:pt idx="8057">
                  <c:v>3.3784816216216225</c:v>
                </c:pt>
                <c:pt idx="8058">
                  <c:v>3.386193716216217</c:v>
                </c:pt>
                <c:pt idx="8059">
                  <c:v>3.3927304729729739</c:v>
                </c:pt>
                <c:pt idx="8060">
                  <c:v>3.3996074324324335</c:v>
                </c:pt>
                <c:pt idx="8061">
                  <c:v>3.4101754729729734</c:v>
                </c:pt>
                <c:pt idx="8062">
                  <c:v>3.4190629054054065</c:v>
                </c:pt>
                <c:pt idx="8063">
                  <c:v>3.4277854054054062</c:v>
                </c:pt>
                <c:pt idx="8064">
                  <c:v>3.437178108108109</c:v>
                </c:pt>
                <c:pt idx="8065">
                  <c:v>3.4465708108108113</c:v>
                </c:pt>
                <c:pt idx="8066">
                  <c:v>3.455963445945947</c:v>
                </c:pt>
                <c:pt idx="8067">
                  <c:v>3.4655210810810817</c:v>
                </c:pt>
                <c:pt idx="8068">
                  <c:v>3.4760787837837843</c:v>
                </c:pt>
                <c:pt idx="8069">
                  <c:v>3.4871416891891895</c:v>
                </c:pt>
                <c:pt idx="8070">
                  <c:v>3.4982045945945948</c:v>
                </c:pt>
                <c:pt idx="8071">
                  <c:v>3.5099377027027026</c:v>
                </c:pt>
                <c:pt idx="8072">
                  <c:v>3.5204954729729727</c:v>
                </c:pt>
                <c:pt idx="8073">
                  <c:v>3.5310531756756758</c:v>
                </c:pt>
                <c:pt idx="8074">
                  <c:v>3.5412810135135131</c:v>
                </c:pt>
                <c:pt idx="8075">
                  <c:v>3.5531893918918911</c:v>
                </c:pt>
                <c:pt idx="8076">
                  <c:v>3.5644172972972967</c:v>
                </c:pt>
                <c:pt idx="8077">
                  <c:v>3.5733047972972964</c:v>
                </c:pt>
                <c:pt idx="8078">
                  <c:v>3.583192364864864</c:v>
                </c:pt>
                <c:pt idx="8079">
                  <c:v>3.5925850675675668</c:v>
                </c:pt>
                <c:pt idx="8080">
                  <c:v>3.6016374999999998</c:v>
                </c:pt>
                <c:pt idx="8081">
                  <c:v>3.6100197972972969</c:v>
                </c:pt>
                <c:pt idx="8082">
                  <c:v>3.6172266891891884</c:v>
                </c:pt>
                <c:pt idx="8083">
                  <c:v>3.6234231756756747</c:v>
                </c:pt>
                <c:pt idx="8084">
                  <c:v>3.6307949999999991</c:v>
                </c:pt>
                <c:pt idx="8085">
                  <c:v>3.6373316891891889</c:v>
                </c:pt>
                <c:pt idx="8086">
                  <c:v>3.6430332432432424</c:v>
                </c:pt>
                <c:pt idx="8087">
                  <c:v>3.6482296621621613</c:v>
                </c:pt>
                <c:pt idx="8088">
                  <c:v>3.6549313513513515</c:v>
                </c:pt>
                <c:pt idx="8089">
                  <c:v>3.6607979054054063</c:v>
                </c:pt>
                <c:pt idx="8090">
                  <c:v>3.6666644594594593</c:v>
                </c:pt>
                <c:pt idx="8091">
                  <c:v>3.6716855405405413</c:v>
                </c:pt>
                <c:pt idx="8092">
                  <c:v>3.677376824324325</c:v>
                </c:pt>
                <c:pt idx="8093">
                  <c:v>3.6822329729729728</c:v>
                </c:pt>
                <c:pt idx="8094">
                  <c:v>3.6874190540540539</c:v>
                </c:pt>
                <c:pt idx="8095">
                  <c:v>3.6924402027027026</c:v>
                </c:pt>
                <c:pt idx="8096">
                  <c:v>3.6979768243243241</c:v>
                </c:pt>
                <c:pt idx="8097">
                  <c:v>3.7033381756756758</c:v>
                </c:pt>
                <c:pt idx="8098">
                  <c:v>3.7075241216216215</c:v>
                </c:pt>
                <c:pt idx="8099">
                  <c:v>3.7125555405405413</c:v>
                </c:pt>
                <c:pt idx="8100">
                  <c:v>3.7160713513513515</c:v>
                </c:pt>
                <c:pt idx="8101">
                  <c:v>3.7197624324324328</c:v>
                </c:pt>
                <c:pt idx="8102">
                  <c:v>3.7234431756756763</c:v>
                </c:pt>
                <c:pt idx="8103">
                  <c:v>3.7271239864864869</c:v>
                </c:pt>
                <c:pt idx="8104">
                  <c:v>3.7289695270270276</c:v>
                </c:pt>
                <c:pt idx="8105">
                  <c:v>3.7311450000000002</c:v>
                </c:pt>
                <c:pt idx="8106">
                  <c:v>3.7328152702702706</c:v>
                </c:pt>
                <c:pt idx="8107">
                  <c:v>3.7349907432432428</c:v>
                </c:pt>
                <c:pt idx="8108">
                  <c:v>3.7366713513513519</c:v>
                </c:pt>
                <c:pt idx="8109">
                  <c:v>3.7388570945945956</c:v>
                </c:pt>
                <c:pt idx="8110">
                  <c:v>3.7415377702702708</c:v>
                </c:pt>
                <c:pt idx="8111">
                  <c:v>3.7445586486486491</c:v>
                </c:pt>
                <c:pt idx="8112">
                  <c:v>3.7470743918918927</c:v>
                </c:pt>
                <c:pt idx="8113">
                  <c:v>3.7499303378378386</c:v>
                </c:pt>
                <c:pt idx="8114">
                  <c:v>3.7544565540540549</c:v>
                </c:pt>
                <c:pt idx="8115">
                  <c:v>3.7576424324324331</c:v>
                </c:pt>
                <c:pt idx="8116">
                  <c:v>3.7603231081081092</c:v>
                </c:pt>
                <c:pt idx="8117">
                  <c:v>3.7628388513513515</c:v>
                </c:pt>
                <c:pt idx="8118">
                  <c:v>3.7653545270270277</c:v>
                </c:pt>
                <c:pt idx="8119">
                  <c:v>3.7687054054054059</c:v>
                </c:pt>
                <c:pt idx="8120">
                  <c:v>3.7735718918918919</c:v>
                </c:pt>
                <c:pt idx="8121">
                  <c:v>3.7764278378378382</c:v>
                </c:pt>
                <c:pt idx="8122">
                  <c:v>3.7799539864864871</c:v>
                </c:pt>
                <c:pt idx="8123">
                  <c:v>3.7826346621621623</c:v>
                </c:pt>
                <c:pt idx="8124">
                  <c:v>3.7856555405405414</c:v>
                </c:pt>
                <c:pt idx="8125">
                  <c:v>3.7875010810810803</c:v>
                </c:pt>
                <c:pt idx="8126">
                  <c:v>3.7901817567567568</c:v>
                </c:pt>
                <c:pt idx="8127">
                  <c:v>3.792862432432432</c:v>
                </c:pt>
                <c:pt idx="8128">
                  <c:v>3.7963885810810809</c:v>
                </c:pt>
                <c:pt idx="8129">
                  <c:v>3.7995744594594592</c:v>
                </c:pt>
                <c:pt idx="8130">
                  <c:v>3.8032655405405404</c:v>
                </c:pt>
                <c:pt idx="8131">
                  <c:v>3.8076268243243252</c:v>
                </c:pt>
                <c:pt idx="8132">
                  <c:v>3.8124933108108126</c:v>
                </c:pt>
                <c:pt idx="8133">
                  <c:v>3.8180196621621629</c:v>
                </c:pt>
                <c:pt idx="8134">
                  <c:v>3.8238862837837835</c:v>
                </c:pt>
                <c:pt idx="8135">
                  <c:v>3.833268716216216</c:v>
                </c:pt>
                <c:pt idx="8136">
                  <c:v>3.8414757432432434</c:v>
                </c:pt>
                <c:pt idx="8137">
                  <c:v>3.8518685135135136</c:v>
                </c:pt>
                <c:pt idx="8138">
                  <c:v>3.8612508783783785</c:v>
                </c:pt>
                <c:pt idx="8139">
                  <c:v>3.8714787162162168</c:v>
                </c:pt>
                <c:pt idx="8140">
                  <c:v>3.8808714189189191</c:v>
                </c:pt>
                <c:pt idx="8141">
                  <c:v>3.8919343918918927</c:v>
                </c:pt>
                <c:pt idx="8142">
                  <c:v>3.9013270945945941</c:v>
                </c:pt>
                <c:pt idx="8143">
                  <c:v>3.9107197972972969</c:v>
                </c:pt>
                <c:pt idx="8144">
                  <c:v>3.9185968918918923</c:v>
                </c:pt>
                <c:pt idx="8145">
                  <c:v>3.9259687837837833</c:v>
                </c:pt>
                <c:pt idx="8146">
                  <c:v>3.9340108783783778</c:v>
                </c:pt>
                <c:pt idx="8147">
                  <c:v>3.9415477702702701</c:v>
                </c:pt>
                <c:pt idx="8148">
                  <c:v>3.9497547972972975</c:v>
                </c:pt>
                <c:pt idx="8149">
                  <c:v>3.9574566216216214</c:v>
                </c:pt>
                <c:pt idx="8150">
                  <c:v>3.9649934459459466</c:v>
                </c:pt>
                <c:pt idx="8151">
                  <c:v>3.9678391216216213</c:v>
                </c:pt>
                <c:pt idx="8152">
                  <c:v>3.9726953378378376</c:v>
                </c:pt>
                <c:pt idx="8153">
                  <c:v>3.9772112837837836</c:v>
                </c:pt>
                <c:pt idx="8154">
                  <c:v>3.9824077027027021</c:v>
                </c:pt>
                <c:pt idx="8155">
                  <c:v>3.9872639189189178</c:v>
                </c:pt>
                <c:pt idx="8156">
                  <c:v>3.9924603378378372</c:v>
                </c:pt>
                <c:pt idx="8157">
                  <c:v>3.9986568243243239</c:v>
                </c:pt>
                <c:pt idx="8158">
                  <c:v>4.0050183108108097</c:v>
                </c:pt>
                <c:pt idx="8159">
                  <c:v>4.0128850675675674</c:v>
                </c:pt>
                <c:pt idx="8160">
                  <c:v>4.0214323648648653</c:v>
                </c:pt>
                <c:pt idx="8161">
                  <c:v>4.030649797297297</c:v>
                </c:pt>
                <c:pt idx="8162">
                  <c:v>4.0386918243243244</c:v>
                </c:pt>
                <c:pt idx="8163">
                  <c:v>4.0464039189189194</c:v>
                </c:pt>
                <c:pt idx="8164">
                  <c:v>4.0527756756756759</c:v>
                </c:pt>
                <c:pt idx="8165">
                  <c:v>4.0573018918918926</c:v>
                </c:pt>
                <c:pt idx="8166">
                  <c:v>4.0624983108108115</c:v>
                </c:pt>
                <c:pt idx="8167">
                  <c:v>4.0673647972972979</c:v>
                </c:pt>
                <c:pt idx="8168">
                  <c:v>4.0713858108108116</c:v>
                </c:pt>
                <c:pt idx="8169">
                  <c:v>4.075076891891892</c:v>
                </c:pt>
                <c:pt idx="8170">
                  <c:v>4.0777575675675681</c:v>
                </c:pt>
                <c:pt idx="8171">
                  <c:v>4.0802732432432443</c:v>
                </c:pt>
                <c:pt idx="8172">
                  <c:v>4.0780977702702712</c:v>
                </c:pt>
                <c:pt idx="8173">
                  <c:v>4.0742417567567575</c:v>
                </c:pt>
                <c:pt idx="8174">
                  <c:v>4.0698805405405416</c:v>
                </c:pt>
                <c:pt idx="8175">
                  <c:v>4.0646841891891912</c:v>
                </c:pt>
                <c:pt idx="8176">
                  <c:v>4.0588176351351368</c:v>
                </c:pt>
                <c:pt idx="8177">
                  <c:v>4.0537862162162179</c:v>
                </c:pt>
                <c:pt idx="8178">
                  <c:v>4.0484248648648657</c:v>
                </c:pt>
                <c:pt idx="8179">
                  <c:v>4.0444038513513521</c:v>
                </c:pt>
                <c:pt idx="8180">
                  <c:v>4.0405478378378383</c:v>
                </c:pt>
                <c:pt idx="8181">
                  <c:v>4.0387126351351359</c:v>
                </c:pt>
                <c:pt idx="8182">
                  <c:v>4.0357020270270274</c:v>
                </c:pt>
                <c:pt idx="8183">
                  <c:v>4.0323511486486492</c:v>
                </c:pt>
                <c:pt idx="8184">
                  <c:v>4.0311860810810813</c:v>
                </c:pt>
                <c:pt idx="8185">
                  <c:v>4.0291756081081083</c:v>
                </c:pt>
                <c:pt idx="8186">
                  <c:v>4.0283404729729728</c:v>
                </c:pt>
                <c:pt idx="8187">
                  <c:v>4.0275053378378383</c:v>
                </c:pt>
                <c:pt idx="8188">
                  <c:v>4.032031554054055</c:v>
                </c:pt>
                <c:pt idx="8189">
                  <c:v>4.0360525675675687</c:v>
                </c:pt>
                <c:pt idx="8190">
                  <c:v>4.0405787837837845</c:v>
                </c:pt>
                <c:pt idx="8191">
                  <c:v>4.0444347972972992</c:v>
                </c:pt>
                <c:pt idx="8192">
                  <c:v>4.048961013513515</c:v>
                </c:pt>
                <c:pt idx="8193">
                  <c:v>4.0514766891891902</c:v>
                </c:pt>
                <c:pt idx="8194">
                  <c:v>4.0524870945945946</c:v>
                </c:pt>
                <c:pt idx="8195">
                  <c:v>4.0540027027027019</c:v>
                </c:pt>
                <c:pt idx="8196">
                  <c:v>4.0540130405405392</c:v>
                </c:pt>
                <c:pt idx="8197">
                  <c:v>4.0538480405405402</c:v>
                </c:pt>
                <c:pt idx="8198">
                  <c:v>4.0533428378378362</c:v>
                </c:pt>
                <c:pt idx="8199">
                  <c:v>4.0540130405405401</c:v>
                </c:pt>
                <c:pt idx="8200">
                  <c:v>4.0516622972972964</c:v>
                </c:pt>
                <c:pt idx="8201">
                  <c:v>4.0506518918918912</c:v>
                </c:pt>
                <c:pt idx="8202">
                  <c:v>4.049641486486486</c:v>
                </c:pt>
                <c:pt idx="8203">
                  <c:v>4.0477959459459463</c:v>
                </c:pt>
                <c:pt idx="8204">
                  <c:v>4.045610135135135</c:v>
                </c:pt>
                <c:pt idx="8205">
                  <c:v>4.043434662162162</c:v>
                </c:pt>
                <c:pt idx="8206">
                  <c:v>4.0424242567567559</c:v>
                </c:pt>
                <c:pt idx="8207">
                  <c:v>4.0412488513513507</c:v>
                </c:pt>
                <c:pt idx="8208">
                  <c:v>4.0404034459459455</c:v>
                </c:pt>
                <c:pt idx="8209">
                  <c:v>4.0407436486486485</c:v>
                </c:pt>
                <c:pt idx="8210">
                  <c:v>4.0430943918918922</c:v>
                </c:pt>
                <c:pt idx="8211">
                  <c:v>4.0444347297297298</c:v>
                </c:pt>
                <c:pt idx="8212">
                  <c:v>4.0466102027027029</c:v>
                </c:pt>
                <c:pt idx="8213">
                  <c:v>4.0482804729729738</c:v>
                </c:pt>
                <c:pt idx="8214">
                  <c:v>4.0499610135135127</c:v>
                </c:pt>
                <c:pt idx="8215">
                  <c:v>4.0528066891891887</c:v>
                </c:pt>
                <c:pt idx="8216">
                  <c:v>4.0563225000000003</c:v>
                </c:pt>
                <c:pt idx="8217">
                  <c:v>4.0600032432432425</c:v>
                </c:pt>
                <c:pt idx="8218">
                  <c:v>4.0631787837837834</c:v>
                </c:pt>
                <c:pt idx="8219">
                  <c:v>4.0678699324324317</c:v>
                </c:pt>
                <c:pt idx="8220">
                  <c:v>4.0720559459459453</c:v>
                </c:pt>
                <c:pt idx="8221">
                  <c:v>4.0737262162162153</c:v>
                </c:pt>
                <c:pt idx="8222">
                  <c:v>4.0759016891891893</c:v>
                </c:pt>
                <c:pt idx="8223">
                  <c:v>4.077242027027026</c:v>
                </c:pt>
                <c:pt idx="8224">
                  <c:v>4.0789122972972978</c:v>
                </c:pt>
                <c:pt idx="8225">
                  <c:v>4.0800773648648656</c:v>
                </c:pt>
                <c:pt idx="8226">
                  <c:v>4.0814177027027032</c:v>
                </c:pt>
                <c:pt idx="8227">
                  <c:v>4.0827580405405408</c:v>
                </c:pt>
                <c:pt idx="8228">
                  <c:v>4.0850985135135129</c:v>
                </c:pt>
                <c:pt idx="8229">
                  <c:v>4.087108986486486</c:v>
                </c:pt>
                <c:pt idx="8230">
                  <c:v>4.0907897972972957</c:v>
                </c:pt>
                <c:pt idx="8231">
                  <c:v>4.093470472972971</c:v>
                </c:pt>
                <c:pt idx="8232">
                  <c:v>4.0946458783783779</c:v>
                </c:pt>
                <c:pt idx="8233">
                  <c:v>4.0951407432432427</c:v>
                </c:pt>
                <c:pt idx="8234">
                  <c:v>4.0949654729729739</c:v>
                </c:pt>
                <c:pt idx="8235">
                  <c:v>4.0951304729729729</c:v>
                </c:pt>
                <c:pt idx="8236">
                  <c:v>4.0953057432432445</c:v>
                </c:pt>
                <c:pt idx="8237">
                  <c:v>4.0984916216216227</c:v>
                </c:pt>
                <c:pt idx="8238">
                  <c:v>4.0996670270270279</c:v>
                </c:pt>
                <c:pt idx="8239">
                  <c:v>4.1020177702702707</c:v>
                </c:pt>
                <c:pt idx="8240">
                  <c:v>4.1031931081081074</c:v>
                </c:pt>
                <c:pt idx="8241">
                  <c:v>4.1047087162162157</c:v>
                </c:pt>
                <c:pt idx="8242">
                  <c:v>4.1057087837837827</c:v>
                </c:pt>
                <c:pt idx="8243">
                  <c:v>4.1062139864864857</c:v>
                </c:pt>
                <c:pt idx="8244">
                  <c:v>4.1067191891891888</c:v>
                </c:pt>
                <c:pt idx="8245">
                  <c:v>4.1065541891891888</c:v>
                </c:pt>
                <c:pt idx="8246">
                  <c:v>4.1057087837837836</c:v>
                </c:pt>
                <c:pt idx="8247">
                  <c:v>4.1040281756756753</c:v>
                </c:pt>
                <c:pt idx="8248">
                  <c:v>4.103533243243243</c:v>
                </c:pt>
                <c:pt idx="8249">
                  <c:v>4.1032033108108097</c:v>
                </c:pt>
                <c:pt idx="8250">
                  <c:v>4.1038735135135127</c:v>
                </c:pt>
                <c:pt idx="8251">
                  <c:v>4.1025229054054053</c:v>
                </c:pt>
                <c:pt idx="8252">
                  <c:v>4.0996669594594586</c:v>
                </c:pt>
                <c:pt idx="8253">
                  <c:v>4.0964810810810803</c:v>
                </c:pt>
                <c:pt idx="8254">
                  <c:v>4.0928003378378373</c:v>
                </c:pt>
                <c:pt idx="8255">
                  <c:v>4.0897897297297297</c:v>
                </c:pt>
                <c:pt idx="8256">
                  <c:v>4.0869337837837829</c:v>
                </c:pt>
                <c:pt idx="8257">
                  <c:v>4.0844180405405401</c:v>
                </c:pt>
                <c:pt idx="8258">
                  <c:v>4.081737364864864</c:v>
                </c:pt>
                <c:pt idx="8259">
                  <c:v>4.0780565540540543</c:v>
                </c:pt>
                <c:pt idx="8260">
                  <c:v>4.0755408108108107</c:v>
                </c:pt>
                <c:pt idx="8261">
                  <c:v>4.0728601351351355</c:v>
                </c:pt>
                <c:pt idx="8262">
                  <c:v>4.0718600000000009</c:v>
                </c:pt>
                <c:pt idx="8263">
                  <c:v>4.0710248648648664</c:v>
                </c:pt>
                <c:pt idx="8264">
                  <c:v>4.070694932432434</c:v>
                </c:pt>
                <c:pt idx="8265">
                  <c:v>4.0701897297297309</c:v>
                </c:pt>
                <c:pt idx="8266">
                  <c:v>4.0698495270270287</c:v>
                </c:pt>
                <c:pt idx="8267">
                  <c:v>4.0706846621621633</c:v>
                </c:pt>
                <c:pt idx="8268">
                  <c:v>4.0725199324324333</c:v>
                </c:pt>
                <c:pt idx="8269">
                  <c:v>4.0745304054054063</c:v>
                </c:pt>
                <c:pt idx="8270">
                  <c:v>4.0777162837837846</c:v>
                </c:pt>
                <c:pt idx="8271">
                  <c:v>4.0817372972972983</c:v>
                </c:pt>
                <c:pt idx="8272">
                  <c:v>4.085088108108109</c:v>
                </c:pt>
                <c:pt idx="8273">
                  <c:v>4.0884389189189196</c:v>
                </c:pt>
                <c:pt idx="8274">
                  <c:v>4.0914495270270281</c:v>
                </c:pt>
                <c:pt idx="8275">
                  <c:v>4.0963159459459462</c:v>
                </c:pt>
                <c:pt idx="8276">
                  <c:v>4.1008421621621629</c:v>
                </c:pt>
                <c:pt idx="8277">
                  <c:v>4.1068737162162163</c:v>
                </c:pt>
                <c:pt idx="8278">
                  <c:v>4.11105972972973</c:v>
                </c:pt>
                <c:pt idx="8279">
                  <c:v>4.1154210135135143</c:v>
                </c:pt>
                <c:pt idx="8280">
                  <c:v>4.1191017567567574</c:v>
                </c:pt>
                <c:pt idx="8281">
                  <c:v>4.1224526351351356</c:v>
                </c:pt>
                <c:pt idx="8282">
                  <c:v>4.1258035135135129</c:v>
                </c:pt>
                <c:pt idx="8283">
                  <c:v>4.1281542567567575</c:v>
                </c:pt>
                <c:pt idx="8284">
                  <c:v>4.1313401351351358</c:v>
                </c:pt>
                <c:pt idx="8285">
                  <c:v>4.1346910135135131</c:v>
                </c:pt>
                <c:pt idx="8286">
                  <c:v>4.1377016216216216</c:v>
                </c:pt>
                <c:pt idx="8287">
                  <c:v>4.1392172297297298</c:v>
                </c:pt>
                <c:pt idx="8288">
                  <c:v>4.1429083108108111</c:v>
                </c:pt>
                <c:pt idx="8289">
                  <c:v>4.14626945945946</c:v>
                </c:pt>
                <c:pt idx="8290">
                  <c:v>4.1506307432432434</c:v>
                </c:pt>
                <c:pt idx="8291">
                  <c:v>4.1549816891891895</c:v>
                </c:pt>
                <c:pt idx="8292">
                  <c:v>4.1574974324324323</c:v>
                </c:pt>
                <c:pt idx="8293">
                  <c:v>4.1591780405405405</c:v>
                </c:pt>
                <c:pt idx="8294">
                  <c:v>4.160518378378379</c:v>
                </c:pt>
                <c:pt idx="8295">
                  <c:v>4.1645393918918927</c:v>
                </c:pt>
                <c:pt idx="8296">
                  <c:v>4.1685604054054055</c:v>
                </c:pt>
                <c:pt idx="8297">
                  <c:v>4.1725814189189183</c:v>
                </c:pt>
                <c:pt idx="8298">
                  <c:v>4.1764374999999987</c:v>
                </c:pt>
                <c:pt idx="8299">
                  <c:v>4.1796233783783778</c:v>
                </c:pt>
                <c:pt idx="8300">
                  <c:v>4.1824689864864846</c:v>
                </c:pt>
                <c:pt idx="8301">
                  <c:v>4.1844794594594585</c:v>
                </c:pt>
                <c:pt idx="8302">
                  <c:v>4.1854898648648637</c:v>
                </c:pt>
                <c:pt idx="8303">
                  <c:v>4.1861599999999992</c:v>
                </c:pt>
                <c:pt idx="8304">
                  <c:v>4.1859950000000001</c:v>
                </c:pt>
                <c:pt idx="8305">
                  <c:v>4.186170270270269</c:v>
                </c:pt>
                <c:pt idx="8306">
                  <c:v>4.1859950000000001</c:v>
                </c:pt>
                <c:pt idx="8307">
                  <c:v>4.1854897972972962</c:v>
                </c:pt>
                <c:pt idx="8308">
                  <c:v>4.1843247297297301</c:v>
                </c:pt>
                <c:pt idx="8309">
                  <c:v>4.1833246621621614</c:v>
                </c:pt>
                <c:pt idx="8310">
                  <c:v>4.1819843243243238</c:v>
                </c:pt>
                <c:pt idx="8311">
                  <c:v>4.1793036486486494</c:v>
                </c:pt>
                <c:pt idx="8312">
                  <c:v>4.1766229729729725</c:v>
                </c:pt>
                <c:pt idx="8313">
                  <c:v>4.1734370945945942</c:v>
                </c:pt>
                <c:pt idx="8314">
                  <c:v>4.170086216216216</c:v>
                </c:pt>
                <c:pt idx="8315">
                  <c:v>4.1674055405405399</c:v>
                </c:pt>
                <c:pt idx="8316">
                  <c:v>4.1650547972972971</c:v>
                </c:pt>
                <c:pt idx="8317">
                  <c:v>4.1632195945945938</c:v>
                </c:pt>
                <c:pt idx="8318">
                  <c:v>4.1627143918918916</c:v>
                </c:pt>
                <c:pt idx="8319">
                  <c:v>4.1623844594594592</c:v>
                </c:pt>
                <c:pt idx="8320">
                  <c:v>4.1620441891891886</c:v>
                </c:pt>
                <c:pt idx="8321">
                  <c:v>4.1613740540540531</c:v>
                </c:pt>
                <c:pt idx="8322">
                  <c:v>4.1605285810810804</c:v>
                </c:pt>
                <c:pt idx="8323">
                  <c:v>4.1607038513513501</c:v>
                </c:pt>
                <c:pt idx="8324">
                  <c:v>4.1620441891891886</c:v>
                </c:pt>
                <c:pt idx="8325">
                  <c:v>4.1635494594594586</c:v>
                </c:pt>
                <c:pt idx="8326">
                  <c:v>4.165384662162162</c:v>
                </c:pt>
                <c:pt idx="8327">
                  <c:v>4.1650443918918914</c:v>
                </c:pt>
                <c:pt idx="8328">
                  <c:v>4.1648793918918923</c:v>
                </c:pt>
                <c:pt idx="8329">
                  <c:v>4.1655495270270269</c:v>
                </c:pt>
                <c:pt idx="8330">
                  <c:v>4.1675599999999999</c:v>
                </c:pt>
                <c:pt idx="8331">
                  <c:v>4.1702406756756751</c:v>
                </c:pt>
                <c:pt idx="8332">
                  <c:v>4.1702406756756751</c:v>
                </c:pt>
                <c:pt idx="8333">
                  <c:v>4.1717460135135136</c:v>
                </c:pt>
                <c:pt idx="8334">
                  <c:v>4.1722512162162158</c:v>
                </c:pt>
                <c:pt idx="8335">
                  <c:v>4.1734265540540525</c:v>
                </c:pt>
                <c:pt idx="8336">
                  <c:v>4.1732512837837845</c:v>
                </c:pt>
                <c:pt idx="8337">
                  <c:v>4.1734265540540543</c:v>
                </c:pt>
                <c:pt idx="8338">
                  <c:v>4.1735915540540534</c:v>
                </c:pt>
                <c:pt idx="8339">
                  <c:v>4.1735915540540534</c:v>
                </c:pt>
                <c:pt idx="8340">
                  <c:v>4.1744370270270261</c:v>
                </c:pt>
                <c:pt idx="8341">
                  <c:v>4.1744370270270252</c:v>
                </c:pt>
                <c:pt idx="8342">
                  <c:v>4.1740967567567555</c:v>
                </c:pt>
                <c:pt idx="8343">
                  <c:v>4.1740967567567564</c:v>
                </c:pt>
                <c:pt idx="8344">
                  <c:v>4.173931824324324</c:v>
                </c:pt>
                <c:pt idx="8345">
                  <c:v>4.1744267567567555</c:v>
                </c:pt>
                <c:pt idx="8346">
                  <c:v>4.1737565540540533</c:v>
                </c:pt>
                <c:pt idx="8347">
                  <c:v>4.1737565540540542</c:v>
                </c:pt>
                <c:pt idx="8348">
                  <c:v>4.1752721621621616</c:v>
                </c:pt>
                <c:pt idx="8349">
                  <c:v>4.1757670945945948</c:v>
                </c:pt>
                <c:pt idx="8350">
                  <c:v>4.176272297297297</c:v>
                </c:pt>
                <c:pt idx="8351">
                  <c:v>4.1761073648648646</c:v>
                </c:pt>
                <c:pt idx="8352">
                  <c:v>4.1779529054054052</c:v>
                </c:pt>
                <c:pt idx="8353">
                  <c:v>4.1786230405405398</c:v>
                </c:pt>
                <c:pt idx="8354">
                  <c:v>4.1796231081081068</c:v>
                </c:pt>
                <c:pt idx="8355">
                  <c:v>4.1792931756756753</c:v>
                </c:pt>
                <c:pt idx="8356">
                  <c:v>4.178117770270271</c:v>
                </c:pt>
                <c:pt idx="8357">
                  <c:v>4.1797983783783792</c:v>
                </c:pt>
                <c:pt idx="8358">
                  <c:v>4.1808087837837844</c:v>
                </c:pt>
                <c:pt idx="8359">
                  <c:v>4.1824893918918917</c:v>
                </c:pt>
                <c:pt idx="8360">
                  <c:v>4.1831595270270272</c:v>
                </c:pt>
                <c:pt idx="8361">
                  <c:v>4.1831595270270263</c:v>
                </c:pt>
                <c:pt idx="8362">
                  <c:v>4.1821594594594584</c:v>
                </c:pt>
                <c:pt idx="8363">
                  <c:v>4.1808191216216217</c:v>
                </c:pt>
                <c:pt idx="8364">
                  <c:v>4.1816542567567572</c:v>
                </c:pt>
                <c:pt idx="8365">
                  <c:v>4.1816542567567572</c:v>
                </c:pt>
                <c:pt idx="8366">
                  <c:v>4.1824893918918917</c:v>
                </c:pt>
                <c:pt idx="8367">
                  <c:v>4.1823244594594593</c:v>
                </c:pt>
                <c:pt idx="8368">
                  <c:v>4.1808191891891884</c:v>
                </c:pt>
                <c:pt idx="8369">
                  <c:v>4.178468378378378</c:v>
                </c:pt>
                <c:pt idx="8370">
                  <c:v>4.1747772297297301</c:v>
                </c:pt>
                <c:pt idx="8371">
                  <c:v>4.1722615540540531</c:v>
                </c:pt>
                <c:pt idx="8372">
                  <c:v>4.1692406756756748</c:v>
                </c:pt>
                <c:pt idx="8373">
                  <c:v>4.1647144594594581</c:v>
                </c:pt>
                <c:pt idx="8374">
                  <c:v>4.1608584459459443</c:v>
                </c:pt>
                <c:pt idx="8375">
                  <c:v>4.1568374324324306</c:v>
                </c:pt>
                <c:pt idx="8376">
                  <c:v>4.1546516216216203</c:v>
                </c:pt>
                <c:pt idx="8377">
                  <c:v>4.1519606081081077</c:v>
                </c:pt>
                <c:pt idx="8378">
                  <c:v>4.1499501351351347</c:v>
                </c:pt>
                <c:pt idx="8379">
                  <c:v>4.1479396621621616</c:v>
                </c:pt>
                <c:pt idx="8380">
                  <c:v>4.145094054054054</c:v>
                </c:pt>
                <c:pt idx="8381">
                  <c:v>4.1432485135135133</c:v>
                </c:pt>
                <c:pt idx="8382">
                  <c:v>4.1404028378378372</c:v>
                </c:pt>
                <c:pt idx="8383">
                  <c:v>4.1387222972972975</c:v>
                </c:pt>
                <c:pt idx="8384">
                  <c:v>4.1355364189189183</c:v>
                </c:pt>
                <c:pt idx="8385">
                  <c:v>4.1341857432432425</c:v>
                </c:pt>
                <c:pt idx="8386">
                  <c:v>4.1345259459459447</c:v>
                </c:pt>
                <c:pt idx="8387">
                  <c:v>4.1345156081081065</c:v>
                </c:pt>
                <c:pt idx="8388">
                  <c:v>4.135185743243242</c:v>
                </c:pt>
                <c:pt idx="8389">
                  <c:v>4.1343402702702692</c:v>
                </c:pt>
                <c:pt idx="8390">
                  <c:v>4.1343402702702683</c:v>
                </c:pt>
                <c:pt idx="8391">
                  <c:v>4.1329999324324307</c:v>
                </c:pt>
                <c:pt idx="8392">
                  <c:v>4.1309893918918901</c:v>
                </c:pt>
                <c:pt idx="8393">
                  <c:v>4.1303192567567546</c:v>
                </c:pt>
                <c:pt idx="8394">
                  <c:v>4.1278035135135118</c:v>
                </c:pt>
                <c:pt idx="8395">
                  <c:v>4.1259579729729712</c:v>
                </c:pt>
                <c:pt idx="8396">
                  <c:v>4.1229370270270254</c:v>
                </c:pt>
                <c:pt idx="8397">
                  <c:v>4.1195758783783765</c:v>
                </c:pt>
                <c:pt idx="8398">
                  <c:v>4.11806027027027</c:v>
                </c:pt>
                <c:pt idx="8399">
                  <c:v>4.1167199324324324</c:v>
                </c:pt>
                <c:pt idx="8400">
                  <c:v>4.1173901351351354</c:v>
                </c:pt>
                <c:pt idx="8401">
                  <c:v>4.1163900675675675</c:v>
                </c:pt>
                <c:pt idx="8402">
                  <c:v>4.1152147297297308</c:v>
                </c:pt>
                <c:pt idx="8403">
                  <c:v>4.1145445945945962</c:v>
                </c:pt>
                <c:pt idx="8404">
                  <c:v>4.1135341891891901</c:v>
                </c:pt>
                <c:pt idx="8405">
                  <c:v>4.1143693243243247</c:v>
                </c:pt>
                <c:pt idx="8406">
                  <c:v>4.1160499324324329</c:v>
                </c:pt>
                <c:pt idx="8407">
                  <c:v>4.1184007432432432</c:v>
                </c:pt>
                <c:pt idx="8408">
                  <c:v>4.1204112162162154</c:v>
                </c:pt>
                <c:pt idx="8409">
                  <c:v>4.1214216216216215</c:v>
                </c:pt>
                <c:pt idx="8410">
                  <c:v>4.1242775675675674</c:v>
                </c:pt>
                <c:pt idx="8411">
                  <c:v>4.1262880405405404</c:v>
                </c:pt>
                <c:pt idx="8412">
                  <c:v>4.1294739189189187</c:v>
                </c:pt>
                <c:pt idx="8413">
                  <c:v>4.1318246621621615</c:v>
                </c:pt>
                <c:pt idx="8414">
                  <c:v>4.1330000675675675</c:v>
                </c:pt>
                <c:pt idx="8415">
                  <c:v>4.1343404054054051</c:v>
                </c:pt>
                <c:pt idx="8416">
                  <c:v>4.1351755405405397</c:v>
                </c:pt>
                <c:pt idx="8417">
                  <c:v>4.1375262837837825</c:v>
                </c:pt>
                <c:pt idx="8418">
                  <c:v>4.138866621621621</c:v>
                </c:pt>
                <c:pt idx="8419">
                  <c:v>4.1390316216216219</c:v>
                </c:pt>
                <c:pt idx="8420">
                  <c:v>4.1397017567567556</c:v>
                </c:pt>
                <c:pt idx="8421">
                  <c:v>4.140701891891891</c:v>
                </c:pt>
                <c:pt idx="8422">
                  <c:v>4.140207027027027</c:v>
                </c:pt>
                <c:pt idx="8423">
                  <c:v>4.1400420945945946</c:v>
                </c:pt>
                <c:pt idx="8424">
                  <c:v>4.1400524324324319</c:v>
                </c:pt>
                <c:pt idx="8425">
                  <c:v>4.140217432432431</c:v>
                </c:pt>
                <c:pt idx="8426">
                  <c:v>4.140887635135134</c:v>
                </c:pt>
                <c:pt idx="8427">
                  <c:v>4.1418980405405392</c:v>
                </c:pt>
                <c:pt idx="8428">
                  <c:v>4.1434033783783768</c:v>
                </c:pt>
                <c:pt idx="8429">
                  <c:v>4.1452489189189174</c:v>
                </c:pt>
                <c:pt idx="8430">
                  <c:v>4.1470944594594581</c:v>
                </c:pt>
                <c:pt idx="8431">
                  <c:v>4.1487750675675663</c:v>
                </c:pt>
                <c:pt idx="8432">
                  <c:v>4.1507855405405403</c:v>
                </c:pt>
                <c:pt idx="8433">
                  <c:v>4.1524661486486485</c:v>
                </c:pt>
                <c:pt idx="8434">
                  <c:v>4.1548168918918913</c:v>
                </c:pt>
                <c:pt idx="8435">
                  <c:v>4.1553220945945943</c:v>
                </c:pt>
                <c:pt idx="8436">
                  <c:v>4.1559922297297298</c:v>
                </c:pt>
                <c:pt idx="8437">
                  <c:v>4.1558272297297298</c:v>
                </c:pt>
                <c:pt idx="8438">
                  <c:v>4.1556518918918925</c:v>
                </c:pt>
                <c:pt idx="8439">
                  <c:v>4.1556518918918925</c:v>
                </c:pt>
                <c:pt idx="8440">
                  <c:v>4.1544764864864865</c:v>
                </c:pt>
                <c:pt idx="8441">
                  <c:v>4.153641351351351</c:v>
                </c:pt>
                <c:pt idx="8442">
                  <c:v>4.1531360810810805</c:v>
                </c:pt>
                <c:pt idx="8443">
                  <c:v>4.152971148648648</c:v>
                </c:pt>
                <c:pt idx="8444">
                  <c:v>4.1524659459459459</c:v>
                </c:pt>
                <c:pt idx="8445">
                  <c:v>4.1511256081081083</c:v>
                </c:pt>
                <c:pt idx="8446">
                  <c:v>4.1502801351351337</c:v>
                </c:pt>
                <c:pt idx="8447">
                  <c:v>4.1474241891891888</c:v>
                </c:pt>
                <c:pt idx="8448">
                  <c:v>4.1444033108108105</c:v>
                </c:pt>
                <c:pt idx="8449">
                  <c:v>4.1420525675675677</c:v>
                </c:pt>
                <c:pt idx="8450">
                  <c:v>4.1393718918918907</c:v>
                </c:pt>
                <c:pt idx="8451">
                  <c:v>4.1390419594594592</c:v>
                </c:pt>
                <c:pt idx="8452">
                  <c:v>4.1371964189189185</c:v>
                </c:pt>
                <c:pt idx="8453">
                  <c:v>4.1350209459459464</c:v>
                </c:pt>
                <c:pt idx="8454">
                  <c:v>4.1336702702702715</c:v>
                </c:pt>
                <c:pt idx="8455">
                  <c:v>4.1320000000000006</c:v>
                </c:pt>
                <c:pt idx="8456">
                  <c:v>4.1320000000000014</c:v>
                </c:pt>
                <c:pt idx="8457">
                  <c:v>4.1308245945945954</c:v>
                </c:pt>
                <c:pt idx="8458">
                  <c:v>4.1291543243243245</c:v>
                </c:pt>
                <c:pt idx="8459">
                  <c:v>4.1273087837837839</c:v>
                </c:pt>
                <c:pt idx="8460">
                  <c:v>4.1237826351351341</c:v>
                </c:pt>
                <c:pt idx="8461">
                  <c:v>4.1214318918918913</c:v>
                </c:pt>
                <c:pt idx="8462">
                  <c:v>4.118246013513513</c:v>
                </c:pt>
                <c:pt idx="8463">
                  <c:v>4.1167406756756746</c:v>
                </c:pt>
                <c:pt idx="8464">
                  <c:v>4.1159055405405391</c:v>
                </c:pt>
                <c:pt idx="8465">
                  <c:v>4.1147404729729731</c:v>
                </c:pt>
                <c:pt idx="8466">
                  <c:v>4.113895067567567</c:v>
                </c:pt>
                <c:pt idx="8467">
                  <c:v>4.1118845270270272</c:v>
                </c:pt>
                <c:pt idx="8468">
                  <c:v>4.1105441891891896</c:v>
                </c:pt>
                <c:pt idx="8469">
                  <c:v>4.1097090540540551</c:v>
                </c:pt>
                <c:pt idx="8470">
                  <c:v>4.108533648648649</c:v>
                </c:pt>
                <c:pt idx="8471">
                  <c:v>4.1076985135135136</c:v>
                </c:pt>
                <c:pt idx="8472">
                  <c:v>4.1073685810810812</c:v>
                </c:pt>
                <c:pt idx="8473">
                  <c:v>4.1078737837837842</c:v>
                </c:pt>
                <c:pt idx="8474">
                  <c:v>4.1077088513513518</c:v>
                </c:pt>
                <c:pt idx="8475">
                  <c:v>4.1077191891891891</c:v>
                </c:pt>
                <c:pt idx="8476">
                  <c:v>4.1088945270270276</c:v>
                </c:pt>
                <c:pt idx="8477">
                  <c:v>4.1099049324324337</c:v>
                </c:pt>
                <c:pt idx="8478">
                  <c:v>4.1110802702702705</c:v>
                </c:pt>
                <c:pt idx="8479">
                  <c:v>4.1117608108108108</c:v>
                </c:pt>
                <c:pt idx="8480">
                  <c:v>4.1109256756756762</c:v>
                </c:pt>
                <c:pt idx="8481">
                  <c:v>4.1102554729729741</c:v>
                </c:pt>
                <c:pt idx="8482">
                  <c:v>4.1097502702702711</c:v>
                </c:pt>
                <c:pt idx="8483">
                  <c:v>4.1100905405405417</c:v>
                </c:pt>
                <c:pt idx="8484">
                  <c:v>4.1136166891891905</c:v>
                </c:pt>
                <c:pt idx="8485">
                  <c:v>4.1164726351351364</c:v>
                </c:pt>
                <c:pt idx="8486">
                  <c:v>4.118318175675677</c:v>
                </c:pt>
                <c:pt idx="8487">
                  <c:v>4.1199987837837853</c:v>
                </c:pt>
                <c:pt idx="8488">
                  <c:v>4.1205039864864856</c:v>
                </c:pt>
                <c:pt idx="8489">
                  <c:v>4.1226897297297302</c:v>
                </c:pt>
                <c:pt idx="8490">
                  <c:v>4.125040472972973</c:v>
                </c:pt>
                <c:pt idx="8491">
                  <c:v>4.1263911486486489</c:v>
                </c:pt>
                <c:pt idx="8492">
                  <c:v>4.1278964189189189</c:v>
                </c:pt>
                <c:pt idx="8493">
                  <c:v>4.1289068243243241</c:v>
                </c:pt>
                <c:pt idx="8494">
                  <c:v>4.1319277702702699</c:v>
                </c:pt>
                <c:pt idx="8495">
                  <c:v>4.1349383783783784</c:v>
                </c:pt>
                <c:pt idx="8496">
                  <c:v>4.1381242567567567</c:v>
                </c:pt>
                <c:pt idx="8497">
                  <c:v>4.1409802027027025</c:v>
                </c:pt>
                <c:pt idx="8498">
                  <c:v>4.1434959459459462</c:v>
                </c:pt>
                <c:pt idx="8499">
                  <c:v>4.1460116216216205</c:v>
                </c:pt>
                <c:pt idx="8500">
                  <c:v>4.1453414864864859</c:v>
                </c:pt>
                <c:pt idx="8501">
                  <c:v>4.1441661486486474</c:v>
                </c:pt>
                <c:pt idx="8502">
                  <c:v>4.1431557432432422</c:v>
                </c:pt>
                <c:pt idx="8503">
                  <c:v>4.1428258108108107</c:v>
                </c:pt>
                <c:pt idx="8504">
                  <c:v>4.1423206081081076</c:v>
                </c:pt>
                <c:pt idx="8505">
                  <c:v>4.1403100675675661</c:v>
                </c:pt>
                <c:pt idx="8506">
                  <c:v>4.1381243243243233</c:v>
                </c:pt>
                <c:pt idx="8507">
                  <c:v>4.1364540540540515</c:v>
                </c:pt>
                <c:pt idx="8508">
                  <c:v>4.1341033108108078</c:v>
                </c:pt>
                <c:pt idx="8509">
                  <c:v>4.1317525675675641</c:v>
                </c:pt>
                <c:pt idx="8510">
                  <c:v>4.1273913513513483</c:v>
                </c:pt>
                <c:pt idx="8511">
                  <c:v>4.123535270270267</c:v>
                </c:pt>
                <c:pt idx="8512">
                  <c:v>4.1195142567567551</c:v>
                </c:pt>
                <c:pt idx="8513">
                  <c:v>4.1154932432432405</c:v>
                </c:pt>
                <c:pt idx="8514">
                  <c:v>4.1116372297297277</c:v>
                </c:pt>
                <c:pt idx="8515">
                  <c:v>4.1086163513513494</c:v>
                </c:pt>
                <c:pt idx="8516">
                  <c:v>4.1054304729729711</c:v>
                </c:pt>
                <c:pt idx="8517">
                  <c:v>4.1029147297297284</c:v>
                </c:pt>
                <c:pt idx="8518">
                  <c:v>4.1000691216216207</c:v>
                </c:pt>
                <c:pt idx="8519">
                  <c:v>4.096048108108107</c:v>
                </c:pt>
                <c:pt idx="8520">
                  <c:v>4.0920270945945934</c:v>
                </c:pt>
                <c:pt idx="8521">
                  <c:v>4.0875008783783775</c:v>
                </c:pt>
                <c:pt idx="8522">
                  <c:v>4.0834798648648638</c:v>
                </c:pt>
                <c:pt idx="8523">
                  <c:v>4.0792938513513519</c:v>
                </c:pt>
                <c:pt idx="8524">
                  <c:v>4.0740974324324339</c:v>
                </c:pt>
                <c:pt idx="8525">
                  <c:v>4.0692309459459475</c:v>
                </c:pt>
                <c:pt idx="8526">
                  <c:v>4.0647047297297307</c:v>
                </c:pt>
                <c:pt idx="8527">
                  <c:v>4.0605084459459473</c:v>
                </c:pt>
                <c:pt idx="8528">
                  <c:v>4.056652364864866</c:v>
                </c:pt>
                <c:pt idx="8529">
                  <c:v>4.0526313513513523</c:v>
                </c:pt>
                <c:pt idx="8530">
                  <c:v>4.0492804729729732</c:v>
                </c:pt>
                <c:pt idx="8531">
                  <c:v>4.0442490540540543</c:v>
                </c:pt>
                <c:pt idx="8532">
                  <c:v>4.0398981081081082</c:v>
                </c:pt>
                <c:pt idx="8533">
                  <c:v>4.0357018243243248</c:v>
                </c:pt>
                <c:pt idx="8534">
                  <c:v>4.0320107432432435</c:v>
                </c:pt>
                <c:pt idx="8535">
                  <c:v>4.0293300675675683</c:v>
                </c:pt>
                <c:pt idx="8536">
                  <c:v>4.0284949324324328</c:v>
                </c:pt>
                <c:pt idx="8537">
                  <c:v>4.0284949324324337</c:v>
                </c:pt>
                <c:pt idx="8538">
                  <c:v>4.0281546621621631</c:v>
                </c:pt>
                <c:pt idx="8539">
                  <c:v>4.0283195945945955</c:v>
                </c:pt>
                <c:pt idx="8540">
                  <c:v>4.0301651351351362</c:v>
                </c:pt>
                <c:pt idx="8541">
                  <c:v>4.0338459459459468</c:v>
                </c:pt>
                <c:pt idx="8542">
                  <c:v>4.0375267567567583</c:v>
                </c:pt>
                <c:pt idx="8543">
                  <c:v>4.0405476351351357</c:v>
                </c:pt>
                <c:pt idx="8544">
                  <c:v>4.0437232432432442</c:v>
                </c:pt>
                <c:pt idx="8545">
                  <c:v>4.0475793243243254</c:v>
                </c:pt>
                <c:pt idx="8546">
                  <c:v>4.0510951351351343</c:v>
                </c:pt>
                <c:pt idx="8547">
                  <c:v>4.0547862162162165</c:v>
                </c:pt>
                <c:pt idx="8548">
                  <c:v>4.0581370945945965</c:v>
                </c:pt>
                <c:pt idx="8549">
                  <c:v>4.0614879729729738</c:v>
                </c:pt>
                <c:pt idx="8550">
                  <c:v>4.0645089189189196</c:v>
                </c:pt>
                <c:pt idx="8551">
                  <c:v>4.0671895945945957</c:v>
                </c:pt>
                <c:pt idx="8552">
                  <c:v>4.067529797297297</c:v>
                </c:pt>
                <c:pt idx="8553">
                  <c:v>4.0671895270270273</c:v>
                </c:pt>
                <c:pt idx="8554">
                  <c:v>4.0673545270270264</c:v>
                </c:pt>
                <c:pt idx="8555">
                  <c:v>4.067024594594594</c:v>
                </c:pt>
                <c:pt idx="8556">
                  <c:v>4.0693753378378377</c:v>
                </c:pt>
                <c:pt idx="8557">
                  <c:v>4.0698805405405398</c:v>
                </c:pt>
                <c:pt idx="8558">
                  <c:v>4.0697155405405399</c:v>
                </c:pt>
                <c:pt idx="8559">
                  <c:v>4.0698804729729723</c:v>
                </c:pt>
                <c:pt idx="8560">
                  <c:v>4.0698804729729723</c:v>
                </c:pt>
                <c:pt idx="8561">
                  <c:v>4.0723962162162159</c:v>
                </c:pt>
                <c:pt idx="8562">
                  <c:v>4.0744067567567557</c:v>
                </c:pt>
                <c:pt idx="8563">
                  <c:v>4.0760770270270266</c:v>
                </c:pt>
                <c:pt idx="8564">
                  <c:v>4.0774173648648642</c:v>
                </c:pt>
                <c:pt idx="8565">
                  <c:v>4.0787577027027027</c:v>
                </c:pt>
                <c:pt idx="8566">
                  <c:v>4.0817786486486485</c:v>
                </c:pt>
                <c:pt idx="8567">
                  <c:v>4.08529445945946</c:v>
                </c:pt>
                <c:pt idx="8568">
                  <c:v>4.0894907432432435</c:v>
                </c:pt>
                <c:pt idx="8569">
                  <c:v>4.0936766891891896</c:v>
                </c:pt>
                <c:pt idx="8570">
                  <c:v>4.0973677702702709</c:v>
                </c:pt>
                <c:pt idx="8571">
                  <c:v>4.1037395270270283</c:v>
                </c:pt>
                <c:pt idx="8572">
                  <c:v>4.1069254054054065</c:v>
                </c:pt>
                <c:pt idx="8573">
                  <c:v>4.1089359459459471</c:v>
                </c:pt>
                <c:pt idx="8574">
                  <c:v>4.1109464189189193</c:v>
                </c:pt>
                <c:pt idx="8575">
                  <c:v>4.1129569594594599</c:v>
                </c:pt>
                <c:pt idx="8576">
                  <c:v>4.1151427702702703</c:v>
                </c:pt>
                <c:pt idx="8577">
                  <c:v>4.1141323648648651</c:v>
                </c:pt>
                <c:pt idx="8578">
                  <c:v>4.1126270270270275</c:v>
                </c:pt>
                <c:pt idx="8579">
                  <c:v>4.1119568243243245</c:v>
                </c:pt>
                <c:pt idx="8580">
                  <c:v>4.1119568243243236</c:v>
                </c:pt>
                <c:pt idx="8581">
                  <c:v>4.1124620270270267</c:v>
                </c:pt>
                <c:pt idx="8582">
                  <c:v>4.1114618918918922</c:v>
                </c:pt>
                <c:pt idx="8583">
                  <c:v>4.1102968243243243</c:v>
                </c:pt>
                <c:pt idx="8584">
                  <c:v>4.1102968243243234</c:v>
                </c:pt>
                <c:pt idx="8585">
                  <c:v>4.1101318243243234</c:v>
                </c:pt>
                <c:pt idx="8586">
                  <c:v>4.1102967567567559</c:v>
                </c:pt>
                <c:pt idx="8587">
                  <c:v>4.1081109459459446</c:v>
                </c:pt>
                <c:pt idx="8588">
                  <c:v>4.106605608108107</c:v>
                </c:pt>
                <c:pt idx="8589">
                  <c:v>4.106770608108107</c:v>
                </c:pt>
                <c:pt idx="8590">
                  <c:v>4.1071108783783776</c:v>
                </c:pt>
                <c:pt idx="8591">
                  <c:v>4.1081212837837828</c:v>
                </c:pt>
                <c:pt idx="8592">
                  <c:v>4.1097915540540537</c:v>
                </c:pt>
                <c:pt idx="8593">
                  <c:v>4.1102967567567568</c:v>
                </c:pt>
                <c:pt idx="8594">
                  <c:v>4.1116370945945935</c:v>
                </c:pt>
                <c:pt idx="8595">
                  <c:v>4.112977432432432</c:v>
                </c:pt>
                <c:pt idx="8596">
                  <c:v>4.1138125675675674</c:v>
                </c:pt>
                <c:pt idx="8597">
                  <c:v>4.1143177702702705</c:v>
                </c:pt>
                <c:pt idx="8598">
                  <c:v>4.1141424999999998</c:v>
                </c:pt>
                <c:pt idx="8599">
                  <c:v>4.1139774999999998</c:v>
                </c:pt>
                <c:pt idx="8600">
                  <c:v>4.1129774324324329</c:v>
                </c:pt>
                <c:pt idx="8601">
                  <c:v>4.1121422972972974</c:v>
                </c:pt>
                <c:pt idx="8602">
                  <c:v>4.1113071621621629</c:v>
                </c:pt>
                <c:pt idx="8603">
                  <c:v>4.1101317567567577</c:v>
                </c:pt>
                <c:pt idx="8604">
                  <c:v>4.1074510810810816</c:v>
                </c:pt>
                <c:pt idx="8605">
                  <c:v>4.1041002702702709</c:v>
                </c:pt>
                <c:pt idx="8606">
                  <c:v>4.1014195945945957</c:v>
                </c:pt>
                <c:pt idx="8607">
                  <c:v>4.0984089864864872</c:v>
                </c:pt>
                <c:pt idx="8608">
                  <c:v>4.0935425675675683</c:v>
                </c:pt>
                <c:pt idx="8609">
                  <c:v>4.0901916891891892</c:v>
                </c:pt>
                <c:pt idx="8610">
                  <c:v>4.0870058108108109</c:v>
                </c:pt>
                <c:pt idx="8611">
                  <c:v>4.0841602027027033</c:v>
                </c:pt>
                <c:pt idx="8612">
                  <c:v>4.0814795270270272</c:v>
                </c:pt>
                <c:pt idx="8613">
                  <c:v>4.0792937162162168</c:v>
                </c:pt>
                <c:pt idx="8614">
                  <c:v>4.0777883783783784</c:v>
                </c:pt>
                <c:pt idx="8615">
                  <c:v>4.0752727027027031</c:v>
                </c:pt>
                <c:pt idx="8616">
                  <c:v>4.0725920270270279</c:v>
                </c:pt>
                <c:pt idx="8617">
                  <c:v>4.0699113513513518</c:v>
                </c:pt>
                <c:pt idx="8618">
                  <c:v>4.0675708783783788</c:v>
                </c:pt>
                <c:pt idx="8619">
                  <c:v>4.0655604054054058</c:v>
                </c:pt>
                <c:pt idx="8620">
                  <c:v>4.064714932432433</c:v>
                </c:pt>
                <c:pt idx="8621">
                  <c:v>4.06404472972973</c:v>
                </c:pt>
                <c:pt idx="8622">
                  <c:v>4.0633745945945945</c:v>
                </c:pt>
                <c:pt idx="8623">
                  <c:v>4.0625394594594599</c:v>
                </c:pt>
                <c:pt idx="8624">
                  <c:v>4.063044662162163</c:v>
                </c:pt>
                <c:pt idx="8625">
                  <c:v>4.0635395945945953</c:v>
                </c:pt>
                <c:pt idx="8626">
                  <c:v>4.0637045270270278</c:v>
                </c:pt>
                <c:pt idx="8627">
                  <c:v>4.0640344594594602</c:v>
                </c:pt>
                <c:pt idx="8628">
                  <c:v>4.0638591891891886</c:v>
                </c:pt>
                <c:pt idx="8629">
                  <c:v>4.0626837837837835</c:v>
                </c:pt>
                <c:pt idx="8630">
                  <c:v>4.0615084459459458</c:v>
                </c:pt>
                <c:pt idx="8631">
                  <c:v>4.0613331756756761</c:v>
                </c:pt>
                <c:pt idx="8632">
                  <c:v>4.0611682432432437</c:v>
                </c:pt>
                <c:pt idx="8633">
                  <c:v>4.0635189864864865</c:v>
                </c:pt>
                <c:pt idx="8634">
                  <c:v>4.0656944594594595</c:v>
                </c:pt>
                <c:pt idx="8635">
                  <c:v>4.0677049324324317</c:v>
                </c:pt>
                <c:pt idx="8636">
                  <c:v>4.0697154729729732</c:v>
                </c:pt>
                <c:pt idx="8637">
                  <c:v>4.0720558783783787</c:v>
                </c:pt>
                <c:pt idx="8638">
                  <c:v>4.07725222972973</c:v>
                </c:pt>
                <c:pt idx="8639">
                  <c:v>4.0816031756756761</c:v>
                </c:pt>
                <c:pt idx="8640">
                  <c:v>4.0856241891891907</c:v>
                </c:pt>
                <c:pt idx="8641">
                  <c:v>4.0898102027027026</c:v>
                </c:pt>
                <c:pt idx="8642">
                  <c:v>4.0943364189189193</c:v>
                </c:pt>
                <c:pt idx="8643">
                  <c:v>4.0998627702702697</c:v>
                </c:pt>
                <c:pt idx="8644">
                  <c:v>4.1060592567567564</c:v>
                </c:pt>
                <c:pt idx="8645">
                  <c:v>4.1119258108108099</c:v>
                </c:pt>
                <c:pt idx="8646">
                  <c:v>4.1179573648648642</c:v>
                </c:pt>
                <c:pt idx="8647">
                  <c:v>4.1236589189189186</c:v>
                </c:pt>
                <c:pt idx="8648">
                  <c:v>4.1296904054054053</c:v>
                </c:pt>
                <c:pt idx="8649">
                  <c:v>4.1337114189189181</c:v>
                </c:pt>
                <c:pt idx="8650">
                  <c:v>4.1377324324324327</c:v>
                </c:pt>
                <c:pt idx="8651">
                  <c:v>4.1410833108108109</c:v>
                </c:pt>
                <c:pt idx="8652">
                  <c:v>4.1452795945945944</c:v>
                </c:pt>
                <c:pt idx="8653">
                  <c:v>4.1493006081081072</c:v>
                </c:pt>
                <c:pt idx="8654">
                  <c:v>4.1506409459459457</c:v>
                </c:pt>
                <c:pt idx="8655">
                  <c:v>4.1519812837837833</c:v>
                </c:pt>
                <c:pt idx="8656">
                  <c:v>4.1538164864864857</c:v>
                </c:pt>
                <c:pt idx="8657">
                  <c:v>4.1563322297297294</c:v>
                </c:pt>
                <c:pt idx="8658">
                  <c:v>4.1588376351351348</c:v>
                </c:pt>
                <c:pt idx="8659">
                  <c:v>4.1606831756756755</c:v>
                </c:pt>
                <c:pt idx="8660">
                  <c:v>4.1626937162162161</c:v>
                </c:pt>
                <c:pt idx="8661">
                  <c:v>4.1657146621621628</c:v>
                </c:pt>
                <c:pt idx="8662">
                  <c:v>4.1687355405405402</c:v>
                </c:pt>
                <c:pt idx="8663">
                  <c:v>4.1717564864864869</c:v>
                </c:pt>
                <c:pt idx="8664">
                  <c:v>4.1749423648648651</c:v>
                </c:pt>
                <c:pt idx="8665">
                  <c:v>4.1782931756756758</c:v>
                </c:pt>
                <c:pt idx="8666">
                  <c:v>4.1819842567567571</c:v>
                </c:pt>
                <c:pt idx="8667">
                  <c:v>4.1861702027027032</c:v>
                </c:pt>
                <c:pt idx="8668">
                  <c:v>4.1895210135135139</c:v>
                </c:pt>
                <c:pt idx="8669">
                  <c:v>4.1942121621621622</c:v>
                </c:pt>
                <c:pt idx="8670">
                  <c:v>4.1967175675675676</c:v>
                </c:pt>
                <c:pt idx="8671">
                  <c:v>4.200068445945945</c:v>
                </c:pt>
                <c:pt idx="8672">
                  <c:v>4.2030893918918908</c:v>
                </c:pt>
                <c:pt idx="8673">
                  <c:v>4.2054401351351345</c:v>
                </c:pt>
                <c:pt idx="8674">
                  <c:v>4.2082960810810794</c:v>
                </c:pt>
                <c:pt idx="8675">
                  <c:v>4.2084610810810803</c:v>
                </c:pt>
                <c:pt idx="8676">
                  <c:v>4.2091312837837815</c:v>
                </c:pt>
                <c:pt idx="8677">
                  <c:v>4.2101314189189178</c:v>
                </c:pt>
                <c:pt idx="8678">
                  <c:v>4.2116470270270261</c:v>
                </c:pt>
                <c:pt idx="8679">
                  <c:v>4.2134822297297294</c:v>
                </c:pt>
                <c:pt idx="8680">
                  <c:v>4.2138224324324325</c:v>
                </c:pt>
                <c:pt idx="8681">
                  <c:v>4.2134822297297294</c:v>
                </c:pt>
                <c:pt idx="8682">
                  <c:v>4.2118119594594585</c:v>
                </c:pt>
                <c:pt idx="8683">
                  <c:v>4.21047162162162</c:v>
                </c:pt>
                <c:pt idx="8684">
                  <c:v>4.2121418918918909</c:v>
                </c:pt>
                <c:pt idx="8685">
                  <c:v>4.2123068918918909</c:v>
                </c:pt>
                <c:pt idx="8686">
                  <c:v>4.2148225675675661</c:v>
                </c:pt>
                <c:pt idx="8687">
                  <c:v>4.2165031756756743</c:v>
                </c:pt>
                <c:pt idx="8688">
                  <c:v>4.2193487837837838</c:v>
                </c:pt>
                <c:pt idx="8689">
                  <c:v>4.2215242567567568</c:v>
                </c:pt>
                <c:pt idx="8690">
                  <c:v>4.2230295945945953</c:v>
                </c:pt>
                <c:pt idx="8691">
                  <c:v>4.2307314189189205</c:v>
                </c:pt>
                <c:pt idx="8692">
                  <c:v>4.2375981081081093</c:v>
                </c:pt>
                <c:pt idx="8693">
                  <c:v>4.2442997972972982</c:v>
                </c:pt>
                <c:pt idx="8694">
                  <c:v>4.249826081081082</c:v>
                </c:pt>
                <c:pt idx="8695">
                  <c:v>4.2548575000000017</c:v>
                </c:pt>
                <c:pt idx="8696">
                  <c:v>4.2603837837837855</c:v>
                </c:pt>
                <c:pt idx="8697">
                  <c:v>4.2662400000000016</c:v>
                </c:pt>
                <c:pt idx="8698">
                  <c:v>4.2734365540540553</c:v>
                </c:pt>
                <c:pt idx="8699">
                  <c:v>4.2803032432432442</c:v>
                </c:pt>
                <c:pt idx="8700">
                  <c:v>4.2846541891891912</c:v>
                </c:pt>
                <c:pt idx="8701">
                  <c:v>4.2885102027027049</c:v>
                </c:pt>
                <c:pt idx="8702">
                  <c:v>4.2903557432432446</c:v>
                </c:pt>
                <c:pt idx="8703">
                  <c:v>4.2933663513513523</c:v>
                </c:pt>
                <c:pt idx="8704">
                  <c:v>4.2957170945945959</c:v>
                </c:pt>
                <c:pt idx="8705">
                  <c:v>4.299243243243243</c:v>
                </c:pt>
                <c:pt idx="8706">
                  <c:v>4.3012537837837836</c:v>
                </c:pt>
                <c:pt idx="8707">
                  <c:v>4.2995835135135119</c:v>
                </c:pt>
                <c:pt idx="8708">
                  <c:v>4.2977379729729712</c:v>
                </c:pt>
                <c:pt idx="8709">
                  <c:v>4.2953872297297284</c:v>
                </c:pt>
                <c:pt idx="8710">
                  <c:v>4.2940365540540535</c:v>
                </c:pt>
                <c:pt idx="8711">
                  <c:v>4.2920157432432431</c:v>
                </c:pt>
                <c:pt idx="8712">
                  <c:v>4.2908403378378379</c:v>
                </c:pt>
                <c:pt idx="8713">
                  <c:v>4.2896649324324327</c:v>
                </c:pt>
                <c:pt idx="8714">
                  <c:v>4.28714918918919</c:v>
                </c:pt>
                <c:pt idx="8715">
                  <c:v>4.2854685810810818</c:v>
                </c:pt>
                <c:pt idx="8716">
                  <c:v>4.2827879054054065</c:v>
                </c:pt>
                <c:pt idx="8717">
                  <c:v>4.2814475675675689</c:v>
                </c:pt>
                <c:pt idx="8718">
                  <c:v>4.2812825675675681</c:v>
                </c:pt>
                <c:pt idx="8719">
                  <c:v>4.2816125000000005</c:v>
                </c:pt>
                <c:pt idx="8720">
                  <c:v>4.2814372297297298</c:v>
                </c:pt>
                <c:pt idx="8721">
                  <c:v>4.277416216216217</c:v>
                </c:pt>
                <c:pt idx="8722">
                  <c:v>4.2755706756756755</c:v>
                </c:pt>
                <c:pt idx="8723">
                  <c:v>4.272725067567567</c:v>
                </c:pt>
                <c:pt idx="8724">
                  <c:v>4.2702093243243242</c:v>
                </c:pt>
                <c:pt idx="8725">
                  <c:v>4.2675286486486481</c:v>
                </c:pt>
                <c:pt idx="8726">
                  <c:v>4.264847972972972</c:v>
                </c:pt>
                <c:pt idx="8727">
                  <c:v>4.2660233108108105</c:v>
                </c:pt>
                <c:pt idx="8728">
                  <c:v>4.2628477027027012</c:v>
                </c:pt>
                <c:pt idx="8729">
                  <c:v>4.260672229729729</c:v>
                </c:pt>
                <c:pt idx="8730">
                  <c:v>4.258661756756756</c:v>
                </c:pt>
                <c:pt idx="8731">
                  <c:v>4.2558161486486474</c:v>
                </c:pt>
                <c:pt idx="8732">
                  <c:v>4.2529705405405398</c:v>
                </c:pt>
                <c:pt idx="8733">
                  <c:v>4.2496197297297282</c:v>
                </c:pt>
                <c:pt idx="8734">
                  <c:v>4.2466091216216197</c:v>
                </c:pt>
                <c:pt idx="8735">
                  <c:v>4.2419179729729724</c:v>
                </c:pt>
                <c:pt idx="8736">
                  <c:v>4.2378969594594587</c:v>
                </c:pt>
                <c:pt idx="8737">
                  <c:v>4.2365566216216202</c:v>
                </c:pt>
                <c:pt idx="8738">
                  <c:v>4.2342058783783774</c:v>
                </c:pt>
                <c:pt idx="8739">
                  <c:v>4.2333707432432428</c:v>
                </c:pt>
                <c:pt idx="8740">
                  <c:v>4.2313602702702697</c:v>
                </c:pt>
                <c:pt idx="8741">
                  <c:v>4.2293497972972967</c:v>
                </c:pt>
                <c:pt idx="8742">
                  <c:v>4.2268340540540548</c:v>
                </c:pt>
                <c:pt idx="8743">
                  <c:v>4.2219675675675683</c:v>
                </c:pt>
                <c:pt idx="8744">
                  <c:v>4.2206272297297307</c:v>
                </c:pt>
                <c:pt idx="8745">
                  <c:v>4.2182867567567577</c:v>
                </c:pt>
                <c:pt idx="8746">
                  <c:v>4.2161112837837855</c:v>
                </c:pt>
                <c:pt idx="8747">
                  <c:v>4.213265675675677</c:v>
                </c:pt>
                <c:pt idx="8748">
                  <c:v>4.2112654729729746</c:v>
                </c:pt>
                <c:pt idx="8749">
                  <c:v>4.2085847972972985</c:v>
                </c:pt>
                <c:pt idx="8750">
                  <c:v>4.2057391891891909</c:v>
                </c:pt>
                <c:pt idx="8751">
                  <c:v>4.2033987837837854</c:v>
                </c:pt>
                <c:pt idx="8752">
                  <c:v>4.2005531756756769</c:v>
                </c:pt>
                <c:pt idx="8753">
                  <c:v>4.1980477702702714</c:v>
                </c:pt>
                <c:pt idx="8754">
                  <c:v>4.1948618918918923</c:v>
                </c:pt>
                <c:pt idx="8755">
                  <c:v>4.1920162837837847</c:v>
                </c:pt>
                <c:pt idx="8756">
                  <c:v>4.1898408108108116</c:v>
                </c:pt>
                <c:pt idx="8757">
                  <c:v>4.187830270270271</c:v>
                </c:pt>
                <c:pt idx="8758">
                  <c:v>4.1861600000000001</c:v>
                </c:pt>
                <c:pt idx="8759">
                  <c:v>4.183314324324324</c:v>
                </c:pt>
                <c:pt idx="8760">
                  <c:v>4.1813037837837843</c:v>
                </c:pt>
                <c:pt idx="8761">
                  <c:v>4.1791283108108104</c:v>
                </c:pt>
                <c:pt idx="8762">
                  <c:v>4.1777879729729737</c:v>
                </c:pt>
                <c:pt idx="8763">
                  <c:v>4.1771177702702706</c:v>
                </c:pt>
                <c:pt idx="8764">
                  <c:v>4.173096756756757</c:v>
                </c:pt>
                <c:pt idx="8765">
                  <c:v>4.1712512162162172</c:v>
                </c:pt>
                <c:pt idx="8766">
                  <c:v>4.1683952702702705</c:v>
                </c:pt>
                <c:pt idx="8767">
                  <c:v>4.1667249999999996</c:v>
                </c:pt>
                <c:pt idx="8768">
                  <c:v>4.1648794594594589</c:v>
                </c:pt>
                <c:pt idx="8769">
                  <c:v>4.1637040540540537</c:v>
                </c:pt>
                <c:pt idx="8770">
                  <c:v>4.1635390540540538</c:v>
                </c:pt>
                <c:pt idx="8771">
                  <c:v>4.1623637162162161</c:v>
                </c:pt>
                <c:pt idx="8772">
                  <c:v>4.1625389864864859</c:v>
                </c:pt>
                <c:pt idx="8773">
                  <c:v>4.1622090540540544</c:v>
                </c:pt>
                <c:pt idx="8774">
                  <c:v>4.1620440540540553</c:v>
                </c:pt>
                <c:pt idx="8775">
                  <c:v>4.1618791216216229</c:v>
                </c:pt>
                <c:pt idx="8776">
                  <c:v>4.1617038513513513</c:v>
                </c:pt>
                <c:pt idx="8777">
                  <c:v>4.1625389864864859</c:v>
                </c:pt>
                <c:pt idx="8778">
                  <c:v>4.1627039189189201</c:v>
                </c:pt>
                <c:pt idx="8779">
                  <c:v>4.1627039189189201</c:v>
                </c:pt>
                <c:pt idx="8780">
                  <c:v>4.1618687837837838</c:v>
                </c:pt>
                <c:pt idx="8781">
                  <c:v>4.1593531081081085</c:v>
                </c:pt>
                <c:pt idx="8782">
                  <c:v>4.1595181081081076</c:v>
                </c:pt>
                <c:pt idx="8783">
                  <c:v>4.1588479054054055</c:v>
                </c:pt>
                <c:pt idx="8784">
                  <c:v>4.1590128378378379</c:v>
                </c:pt>
                <c:pt idx="8785">
                  <c:v>4.1581674324324327</c:v>
                </c:pt>
                <c:pt idx="8786">
                  <c:v>4.1571673648648648</c:v>
                </c:pt>
                <c:pt idx="8787">
                  <c:v>4.1559919594594597</c:v>
                </c:pt>
                <c:pt idx="8788">
                  <c:v>4.1538164864864866</c:v>
                </c:pt>
                <c:pt idx="8789">
                  <c:v>4.1516306756756753</c:v>
                </c:pt>
                <c:pt idx="8790">
                  <c:v>4.1497851351351356</c:v>
                </c:pt>
                <c:pt idx="8791">
                  <c:v>4.148609797297298</c:v>
                </c:pt>
                <c:pt idx="8792">
                  <c:v>4.1462590540540543</c:v>
                </c:pt>
                <c:pt idx="8793">
                  <c:v>4.1432381081081084</c:v>
                </c:pt>
                <c:pt idx="8794">
                  <c:v>4.1415678378378376</c:v>
                </c:pt>
                <c:pt idx="8795">
                  <c:v>4.1400522297297293</c:v>
                </c:pt>
                <c:pt idx="8796">
                  <c:v>4.1422277027027032</c:v>
                </c:pt>
                <c:pt idx="8797">
                  <c:v>4.144238243243243</c:v>
                </c:pt>
                <c:pt idx="8798">
                  <c:v>4.1444032432432429</c:v>
                </c:pt>
                <c:pt idx="8799">
                  <c:v>4.1442383108108114</c:v>
                </c:pt>
                <c:pt idx="8800">
                  <c:v>4.1432279054054062</c:v>
                </c:pt>
                <c:pt idx="8801">
                  <c:v>4.1433929054054062</c:v>
                </c:pt>
                <c:pt idx="8802">
                  <c:v>4.1417123648648655</c:v>
                </c:pt>
                <c:pt idx="8803">
                  <c:v>4.1405472972972976</c:v>
                </c:pt>
                <c:pt idx="8804">
                  <c:v>4.1397121621621622</c:v>
                </c:pt>
                <c:pt idx="8805">
                  <c:v>4.1395471621621622</c:v>
                </c:pt>
                <c:pt idx="8806">
                  <c:v>4.1400523648648644</c:v>
                </c:pt>
                <c:pt idx="8807">
                  <c:v>4.1400523648648644</c:v>
                </c:pt>
                <c:pt idx="8808">
                  <c:v>4.1408874999999998</c:v>
                </c:pt>
                <c:pt idx="8809">
                  <c:v>4.1405472297297292</c:v>
                </c:pt>
                <c:pt idx="8810">
                  <c:v>4.1390316216216219</c:v>
                </c:pt>
                <c:pt idx="8811">
                  <c:v>4.1385264189189188</c:v>
                </c:pt>
                <c:pt idx="8812">
                  <c:v>4.1393615540540534</c:v>
                </c:pt>
                <c:pt idx="8813">
                  <c:v>4.1408771621621634</c:v>
                </c:pt>
                <c:pt idx="8814">
                  <c:v>4.1415576351351344</c:v>
                </c:pt>
                <c:pt idx="8815">
                  <c:v>4.1428979729729738</c:v>
                </c:pt>
                <c:pt idx="8816">
                  <c:v>4.1442383108108114</c:v>
                </c:pt>
                <c:pt idx="8817">
                  <c:v>4.1482593243243242</c:v>
                </c:pt>
                <c:pt idx="8818">
                  <c:v>4.1542908108108101</c:v>
                </c:pt>
                <c:pt idx="8819">
                  <c:v>4.1583118243243238</c:v>
                </c:pt>
                <c:pt idx="8820">
                  <c:v>4.1624978378378357</c:v>
                </c:pt>
                <c:pt idx="8821">
                  <c:v>4.1646836486486478</c:v>
                </c:pt>
                <c:pt idx="8822">
                  <c:v>4.1658589864864854</c:v>
                </c:pt>
                <c:pt idx="8823">
                  <c:v>4.1681993918918909</c:v>
                </c:pt>
                <c:pt idx="8824">
                  <c:v>4.1698799999999991</c:v>
                </c:pt>
                <c:pt idx="8825">
                  <c:v>4.1727256081081077</c:v>
                </c:pt>
                <c:pt idx="8826">
                  <c:v>4.1752413513513513</c:v>
                </c:pt>
                <c:pt idx="8827">
                  <c:v>4.1765816891891889</c:v>
                </c:pt>
                <c:pt idx="8828">
                  <c:v>4.177086891891892</c:v>
                </c:pt>
                <c:pt idx="8829">
                  <c:v>4.1769218918918929</c:v>
                </c:pt>
                <c:pt idx="8830">
                  <c:v>4.1779322972972972</c:v>
                </c:pt>
                <c:pt idx="8831">
                  <c:v>4.1764166891891898</c:v>
                </c:pt>
                <c:pt idx="8832">
                  <c:v>4.1757465540540544</c:v>
                </c:pt>
                <c:pt idx="8833">
                  <c:v>4.1727359459459459</c:v>
                </c:pt>
                <c:pt idx="8834">
                  <c:v>4.1690448648648646</c:v>
                </c:pt>
                <c:pt idx="8835">
                  <c:v>4.167034324324324</c:v>
                </c:pt>
                <c:pt idx="8836">
                  <c:v>4.1640133783783781</c:v>
                </c:pt>
                <c:pt idx="8837">
                  <c:v>4.1626730405405405</c:v>
                </c:pt>
                <c:pt idx="8838">
                  <c:v>4.1606624999999999</c:v>
                </c:pt>
                <c:pt idx="8839">
                  <c:v>4.1579818243243238</c:v>
                </c:pt>
                <c:pt idx="8840">
                  <c:v>4.1561362837837832</c:v>
                </c:pt>
                <c:pt idx="8841">
                  <c:v>4.1526101351351343</c:v>
                </c:pt>
                <c:pt idx="8842">
                  <c:v>4.1495891891891894</c:v>
                </c:pt>
                <c:pt idx="8843">
                  <c:v>4.1448877027027029</c:v>
                </c:pt>
                <c:pt idx="8844">
                  <c:v>4.1396913513513507</c:v>
                </c:pt>
                <c:pt idx="8845">
                  <c:v>4.1340000675675679</c:v>
                </c:pt>
                <c:pt idx="8846">
                  <c:v>4.1281335135135144</c:v>
                </c:pt>
                <c:pt idx="8847">
                  <c:v>4.1254528378378383</c:v>
                </c:pt>
                <c:pt idx="8848">
                  <c:v>4.1211018918918922</c:v>
                </c:pt>
                <c:pt idx="8849">
                  <c:v>4.116245743243244</c:v>
                </c:pt>
                <c:pt idx="8850">
                  <c:v>4.1112143243243251</c:v>
                </c:pt>
                <c:pt idx="8851">
                  <c:v>4.1066881081081101</c:v>
                </c:pt>
                <c:pt idx="8852">
                  <c:v>4.1021618918918925</c:v>
                </c:pt>
                <c:pt idx="8853">
                  <c:v>4.0978006756756766</c:v>
                </c:pt>
                <c:pt idx="8854">
                  <c:v>4.095955135135136</c:v>
                </c:pt>
                <c:pt idx="8855">
                  <c:v>4.0941095945945953</c:v>
                </c:pt>
                <c:pt idx="8856">
                  <c:v>4.0929341891891911</c:v>
                </c:pt>
                <c:pt idx="8857">
                  <c:v>4.0927691891891902</c:v>
                </c:pt>
                <c:pt idx="8858">
                  <c:v>4.0944394594594611</c:v>
                </c:pt>
                <c:pt idx="8859">
                  <c:v>4.0976253378378384</c:v>
                </c:pt>
                <c:pt idx="8860">
                  <c:v>4.1001410810810821</c:v>
                </c:pt>
                <c:pt idx="8861">
                  <c:v>4.1036568918918928</c:v>
                </c:pt>
                <c:pt idx="8862">
                  <c:v>4.107512972972974</c:v>
                </c:pt>
                <c:pt idx="8863">
                  <c:v>4.109698716216216</c:v>
                </c:pt>
                <c:pt idx="8864">
                  <c:v>4.1128845945945951</c:v>
                </c:pt>
                <c:pt idx="8865">
                  <c:v>4.1160704729729733</c:v>
                </c:pt>
                <c:pt idx="8866">
                  <c:v>4.1194213513513516</c:v>
                </c:pt>
                <c:pt idx="8867">
                  <c:v>4.1224319594594609</c:v>
                </c:pt>
                <c:pt idx="8868">
                  <c:v>4.1269581756756768</c:v>
                </c:pt>
                <c:pt idx="8869">
                  <c:v>4.1304842567567572</c:v>
                </c:pt>
                <c:pt idx="8870">
                  <c:v>4.1309894594594594</c:v>
                </c:pt>
                <c:pt idx="8871">
                  <c:v>4.1314946621621624</c:v>
                </c:pt>
                <c:pt idx="8872">
                  <c:v>4.1304945945945946</c:v>
                </c:pt>
                <c:pt idx="8873">
                  <c:v>4.130329662162163</c:v>
                </c:pt>
                <c:pt idx="8874">
                  <c:v>4.1291645945945934</c:v>
                </c:pt>
                <c:pt idx="8875">
                  <c:v>4.1279995270270264</c:v>
                </c:pt>
                <c:pt idx="8876">
                  <c:v>4.1276695945945931</c:v>
                </c:pt>
                <c:pt idx="8877">
                  <c:v>4.1259889864864849</c:v>
                </c:pt>
                <c:pt idx="8878">
                  <c:v>4.124318716216214</c:v>
                </c:pt>
                <c:pt idx="8879">
                  <c:v>4.122813445945944</c:v>
                </c:pt>
                <c:pt idx="8880">
                  <c:v>4.121813378378377</c:v>
                </c:pt>
                <c:pt idx="8881">
                  <c:v>4.1219783108108095</c:v>
                </c:pt>
                <c:pt idx="8882">
                  <c:v>4.1228134459459449</c:v>
                </c:pt>
                <c:pt idx="8883">
                  <c:v>4.1236589189189177</c:v>
                </c:pt>
                <c:pt idx="8884">
                  <c:v>4.1224938513513507</c:v>
                </c:pt>
                <c:pt idx="8885">
                  <c:v>4.122318581081081</c:v>
                </c:pt>
                <c:pt idx="8886">
                  <c:v>4.1224835135135143</c:v>
                </c:pt>
                <c:pt idx="8887">
                  <c:v>4.1224835135135143</c:v>
                </c:pt>
                <c:pt idx="8888">
                  <c:v>4.1219783108108121</c:v>
                </c:pt>
                <c:pt idx="8889">
                  <c:v>4.1216483783783797</c:v>
                </c:pt>
                <c:pt idx="8890">
                  <c:v>4.123163986486488</c:v>
                </c:pt>
                <c:pt idx="8891">
                  <c:v>4.1228340540540556</c:v>
                </c:pt>
                <c:pt idx="8892">
                  <c:v>4.1228340540540556</c:v>
                </c:pt>
                <c:pt idx="8893">
                  <c:v>4.1225041216216232</c:v>
                </c:pt>
                <c:pt idx="8894">
                  <c:v>4.1225041216216223</c:v>
                </c:pt>
                <c:pt idx="8895">
                  <c:v>4.1226793918918929</c:v>
                </c:pt>
                <c:pt idx="8896">
                  <c:v>4.1228443918918938</c:v>
                </c:pt>
                <c:pt idx="8897">
                  <c:v>4.1196585135135146</c:v>
                </c:pt>
                <c:pt idx="8898">
                  <c:v>4.1163076351351355</c:v>
                </c:pt>
                <c:pt idx="8899">
                  <c:v>4.1146270270270273</c:v>
                </c:pt>
                <c:pt idx="8900">
                  <c:v>4.1146270270270282</c:v>
                </c:pt>
                <c:pt idx="8901">
                  <c:v>4.1152972297297303</c:v>
                </c:pt>
                <c:pt idx="8902">
                  <c:v>4.1156271621621627</c:v>
                </c:pt>
                <c:pt idx="8903">
                  <c:v>4.1168025000000004</c:v>
                </c:pt>
                <c:pt idx="8904">
                  <c:v>4.1186480405405419</c:v>
                </c:pt>
                <c:pt idx="8905">
                  <c:v>4.1203286486486483</c:v>
                </c:pt>
                <c:pt idx="8906">
                  <c:v>4.1189883108108107</c:v>
                </c:pt>
                <c:pt idx="8907">
                  <c:v>4.1198234459459462</c:v>
                </c:pt>
                <c:pt idx="8908">
                  <c:v>4.1211637837837838</c:v>
                </c:pt>
                <c:pt idx="8909">
                  <c:v>4.1243393243243238</c:v>
                </c:pt>
                <c:pt idx="8910">
                  <c:v>4.1273602027027012</c:v>
                </c:pt>
                <c:pt idx="8911">
                  <c:v>4.1298656081081075</c:v>
                </c:pt>
                <c:pt idx="8912">
                  <c:v>4.1323710135135121</c:v>
                </c:pt>
                <c:pt idx="8913">
                  <c:v>4.1358868243243236</c:v>
                </c:pt>
                <c:pt idx="8914">
                  <c:v>4.1397429054054049</c:v>
                </c:pt>
                <c:pt idx="8915">
                  <c:v>4.1417534459459455</c:v>
                </c:pt>
                <c:pt idx="8916">
                  <c:v>4.1437639864864861</c:v>
                </c:pt>
                <c:pt idx="8917">
                  <c:v>4.1457744594594592</c:v>
                </c:pt>
                <c:pt idx="8918">
                  <c:v>4.1472797972972968</c:v>
                </c:pt>
                <c:pt idx="8919">
                  <c:v>4.1486201351351353</c:v>
                </c:pt>
                <c:pt idx="8920">
                  <c:v>4.1497852027027031</c:v>
                </c:pt>
                <c:pt idx="8921">
                  <c:v>4.150950270270271</c:v>
                </c:pt>
                <c:pt idx="8922">
                  <c:v>4.1521256756756761</c:v>
                </c:pt>
                <c:pt idx="8923">
                  <c:v>4.1533010810810813</c:v>
                </c:pt>
                <c:pt idx="8924">
                  <c:v>4.153476351351352</c:v>
                </c:pt>
                <c:pt idx="8925">
                  <c:v>4.153816554054055</c:v>
                </c:pt>
                <c:pt idx="8926">
                  <c:v>4.1539815540540541</c:v>
                </c:pt>
                <c:pt idx="8927">
                  <c:v>4.1521360135135135</c:v>
                </c:pt>
                <c:pt idx="8928">
                  <c:v>4.1502904729729719</c:v>
                </c:pt>
                <c:pt idx="8929">
                  <c:v>4.1482799999999997</c:v>
                </c:pt>
                <c:pt idx="8930">
                  <c:v>4.146094256756756</c:v>
                </c:pt>
                <c:pt idx="8931">
                  <c:v>4.1430836486486475</c:v>
                </c:pt>
                <c:pt idx="8932">
                  <c:v>4.1393925675675671</c:v>
                </c:pt>
                <c:pt idx="8933">
                  <c:v>4.1353715540540552</c:v>
                </c:pt>
                <c:pt idx="8934">
                  <c:v>4.1345364189189198</c:v>
                </c:pt>
                <c:pt idx="8935">
                  <c:v>4.1340312162162176</c:v>
                </c:pt>
                <c:pt idx="8936">
                  <c:v>4.1315258108108113</c:v>
                </c:pt>
                <c:pt idx="8937">
                  <c:v>4.1290101351351352</c:v>
                </c:pt>
                <c:pt idx="8938">
                  <c:v>4.1268243243243239</c:v>
                </c:pt>
                <c:pt idx="8939">
                  <c:v>4.1248137837837833</c:v>
                </c:pt>
                <c:pt idx="8940">
                  <c:v>4.1226383108108093</c:v>
                </c:pt>
                <c:pt idx="8941">
                  <c:v>4.1194524324324302</c:v>
                </c:pt>
                <c:pt idx="8942">
                  <c:v>4.1201225675675657</c:v>
                </c:pt>
                <c:pt idx="8943">
                  <c:v>4.1236383783783781</c:v>
                </c:pt>
                <c:pt idx="8944">
                  <c:v>4.1273191891891878</c:v>
                </c:pt>
                <c:pt idx="8945">
                  <c:v>4.1308349999999985</c:v>
                </c:pt>
                <c:pt idx="8946">
                  <c:v>4.1341858783783776</c:v>
                </c:pt>
                <c:pt idx="8947">
                  <c:v>4.1373614864864852</c:v>
                </c:pt>
                <c:pt idx="8948">
                  <c:v>4.1405473648648643</c:v>
                </c:pt>
                <c:pt idx="8949">
                  <c:v>4.143403310810811</c:v>
                </c:pt>
                <c:pt idx="8950">
                  <c:v>4.1447436486486495</c:v>
                </c:pt>
                <c:pt idx="8951">
                  <c:v>4.1454137837837832</c:v>
                </c:pt>
                <c:pt idx="8952">
                  <c:v>4.1485996621621615</c:v>
                </c:pt>
                <c:pt idx="8953">
                  <c:v>4.1512803378378376</c:v>
                </c:pt>
                <c:pt idx="8954">
                  <c:v>4.1534558108108106</c:v>
                </c:pt>
                <c:pt idx="8955">
                  <c:v>4.1561364864864867</c:v>
                </c:pt>
                <c:pt idx="8956">
                  <c:v>4.1581469594594589</c:v>
                </c:pt>
                <c:pt idx="8957">
                  <c:v>4.1611678378378381</c:v>
                </c:pt>
                <c:pt idx="8958">
                  <c:v>4.158322162162162</c:v>
                </c:pt>
                <c:pt idx="8959">
                  <c:v>4.1554764864864868</c:v>
                </c:pt>
                <c:pt idx="8960">
                  <c:v>4.1534659459459462</c:v>
                </c:pt>
                <c:pt idx="8961">
                  <c:v>4.1527854729729734</c:v>
                </c:pt>
                <c:pt idx="8962">
                  <c:v>4.1527751351351361</c:v>
                </c:pt>
                <c:pt idx="8963">
                  <c:v>4.1525997972972979</c:v>
                </c:pt>
                <c:pt idx="8964">
                  <c:v>4.1527647297297303</c:v>
                </c:pt>
                <c:pt idx="8965">
                  <c:v>4.1492489189189197</c:v>
                </c:pt>
                <c:pt idx="8966">
                  <c:v>4.1460630405405405</c:v>
                </c:pt>
                <c:pt idx="8967">
                  <c:v>4.1438875675675675</c:v>
                </c:pt>
                <c:pt idx="8968">
                  <c:v>4.1423719594594584</c:v>
                </c:pt>
                <c:pt idx="8969">
                  <c:v>4.1417017567567562</c:v>
                </c:pt>
                <c:pt idx="8970">
                  <c:v>4.1408666216216217</c:v>
                </c:pt>
                <c:pt idx="8971">
                  <c:v>4.1395262837837832</c:v>
                </c:pt>
                <c:pt idx="8972">
                  <c:v>4.1378560135135132</c:v>
                </c:pt>
                <c:pt idx="8973">
                  <c:v>4.1363404054054049</c:v>
                </c:pt>
                <c:pt idx="8974">
                  <c:v>4.1356702027027019</c:v>
                </c:pt>
                <c:pt idx="8975">
                  <c:v>4.1339999324324328</c:v>
                </c:pt>
                <c:pt idx="8976">
                  <c:v>4.1309893243243234</c:v>
                </c:pt>
                <c:pt idx="8977">
                  <c:v>4.1274632432432439</c:v>
                </c:pt>
                <c:pt idx="8978">
                  <c:v>4.1242773648648656</c:v>
                </c:pt>
                <c:pt idx="8979">
                  <c:v>4.1179056081081082</c:v>
                </c:pt>
                <c:pt idx="8980">
                  <c:v>4.1118741216216224</c:v>
                </c:pt>
                <c:pt idx="8981">
                  <c:v>4.1085232432432441</c:v>
                </c:pt>
                <c:pt idx="8982">
                  <c:v>4.1050074324324335</c:v>
                </c:pt>
                <c:pt idx="8983">
                  <c:v>4.1003162162162168</c:v>
                </c:pt>
                <c:pt idx="8984">
                  <c:v>4.0951301351351361</c:v>
                </c:pt>
                <c:pt idx="8985">
                  <c:v>4.0901090540540546</c:v>
                </c:pt>
                <c:pt idx="8986">
                  <c:v>4.0850776351351366</c:v>
                </c:pt>
                <c:pt idx="8987">
                  <c:v>4.0807266891891905</c:v>
                </c:pt>
                <c:pt idx="8988">
                  <c:v>4.0773758783783789</c:v>
                </c:pt>
                <c:pt idx="8989">
                  <c:v>4.0735197972972985</c:v>
                </c:pt>
                <c:pt idx="8990">
                  <c:v>4.0701689189189203</c:v>
                </c:pt>
                <c:pt idx="8991">
                  <c:v>4.0674882432432442</c:v>
                </c:pt>
                <c:pt idx="8992">
                  <c:v>4.0636425000000003</c:v>
                </c:pt>
                <c:pt idx="8993">
                  <c:v>4.0606318918918927</c:v>
                </c:pt>
                <c:pt idx="8994">
                  <c:v>4.059456554054055</c:v>
                </c:pt>
                <c:pt idx="8995">
                  <c:v>4.0638178378378402</c:v>
                </c:pt>
                <c:pt idx="8996">
                  <c:v>4.0688389864864885</c:v>
                </c:pt>
                <c:pt idx="8997">
                  <c:v>4.0730250000000003</c:v>
                </c:pt>
                <c:pt idx="8998">
                  <c:v>4.0773862837837855</c:v>
                </c:pt>
                <c:pt idx="8999">
                  <c:v>4.0812423648648659</c:v>
                </c:pt>
                <c:pt idx="9000">
                  <c:v>4.0857686486486493</c:v>
                </c:pt>
                <c:pt idx="9001">
                  <c:v>4.0892844594594608</c:v>
                </c:pt>
                <c:pt idx="9002">
                  <c:v>4.0974914864864873</c:v>
                </c:pt>
                <c:pt idx="9003">
                  <c:v>4.106884121621623</c:v>
                </c:pt>
                <c:pt idx="9004">
                  <c:v>4.1155962837837849</c:v>
                </c:pt>
                <c:pt idx="9005">
                  <c:v>4.1246487162162175</c:v>
                </c:pt>
                <c:pt idx="9006">
                  <c:v>4.1337011486486492</c:v>
                </c:pt>
                <c:pt idx="9007">
                  <c:v>4.1435887162162173</c:v>
                </c:pt>
                <c:pt idx="9008">
                  <c:v>4.1546516216216229</c:v>
                </c:pt>
                <c:pt idx="9009">
                  <c:v>4.1658795270270286</c:v>
                </c:pt>
                <c:pt idx="9010">
                  <c:v>4.1761073648648663</c:v>
                </c:pt>
                <c:pt idx="9011">
                  <c:v>4.1858196621621637</c:v>
                </c:pt>
                <c:pt idx="9012">
                  <c:v>4.1952020270270287</c:v>
                </c:pt>
                <c:pt idx="9013">
                  <c:v>4.2067598648648667</c:v>
                </c:pt>
                <c:pt idx="9014">
                  <c:v>4.2188229054054061</c:v>
                </c:pt>
                <c:pt idx="9015">
                  <c:v>4.2305560135135138</c:v>
                </c:pt>
                <c:pt idx="9016">
                  <c:v>4.2417839189189195</c:v>
                </c:pt>
                <c:pt idx="9017">
                  <c:v>4.2545170945945943</c:v>
                </c:pt>
                <c:pt idx="9018">
                  <c:v>4.2640747297297299</c:v>
                </c:pt>
                <c:pt idx="9019">
                  <c:v>4.2724569594594595</c:v>
                </c:pt>
                <c:pt idx="9020">
                  <c:v>4.2823445270270266</c:v>
                </c:pt>
                <c:pt idx="9021">
                  <c:v>4.2922217567567573</c:v>
                </c:pt>
                <c:pt idx="9022">
                  <c:v>4.302944459459459</c:v>
                </c:pt>
                <c:pt idx="9023">
                  <c:v>4.3140074324324331</c:v>
                </c:pt>
                <c:pt idx="9024">
                  <c:v>4.3255652702702694</c:v>
                </c:pt>
                <c:pt idx="9025">
                  <c:v>4.3371231081081074</c:v>
                </c:pt>
                <c:pt idx="9026">
                  <c:v>4.3470106756756746</c:v>
                </c:pt>
                <c:pt idx="9027">
                  <c:v>4.3570632432432417</c:v>
                </c:pt>
                <c:pt idx="9028">
                  <c:v>4.3671158108108088</c:v>
                </c:pt>
                <c:pt idx="9029">
                  <c:v>4.3783333783783762</c:v>
                </c:pt>
                <c:pt idx="9030">
                  <c:v>4.3888808108108091</c:v>
                </c:pt>
                <c:pt idx="9031">
                  <c:v>4.398263175675674</c:v>
                </c:pt>
                <c:pt idx="9032">
                  <c:v>4.4084806756756745</c:v>
                </c:pt>
                <c:pt idx="9033">
                  <c:v>4.417027905405404</c:v>
                </c:pt>
                <c:pt idx="9034">
                  <c:v>4.4267504729729721</c:v>
                </c:pt>
                <c:pt idx="9035">
                  <c:v>4.4359678378378362</c:v>
                </c:pt>
                <c:pt idx="9036">
                  <c:v>4.4455254729729718</c:v>
                </c:pt>
                <c:pt idx="9037">
                  <c:v>4.4547428378378369</c:v>
                </c:pt>
                <c:pt idx="9038">
                  <c:v>4.4644654729729716</c:v>
                </c:pt>
                <c:pt idx="9039">
                  <c:v>4.4741880405405396</c:v>
                </c:pt>
                <c:pt idx="9040">
                  <c:v>4.4820547972972955</c:v>
                </c:pt>
                <c:pt idx="9041">
                  <c:v>4.4902618243243229</c:v>
                </c:pt>
                <c:pt idx="9042">
                  <c:v>4.4984688513513502</c:v>
                </c:pt>
                <c:pt idx="9043">
                  <c:v>4.5061706756756745</c:v>
                </c:pt>
                <c:pt idx="9044">
                  <c:v>4.5133672297297291</c:v>
                </c:pt>
                <c:pt idx="9045">
                  <c:v>4.5197287162162159</c:v>
                </c:pt>
                <c:pt idx="9046">
                  <c:v>4.527265540540542</c:v>
                </c:pt>
                <c:pt idx="9047">
                  <c:v>4.5351322972972978</c:v>
                </c:pt>
                <c:pt idx="9048">
                  <c:v>4.5433496621621634</c:v>
                </c:pt>
                <c:pt idx="9049">
                  <c:v>4.5520618918918929</c:v>
                </c:pt>
                <c:pt idx="9050">
                  <c:v>4.5595987837837839</c:v>
                </c:pt>
                <c:pt idx="9051">
                  <c:v>4.5678160810810819</c:v>
                </c:pt>
                <c:pt idx="9052">
                  <c:v>4.576363378378379</c:v>
                </c:pt>
                <c:pt idx="9053">
                  <c:v>4.5862510135135137</c:v>
                </c:pt>
                <c:pt idx="9054">
                  <c:v>4.5947983108108108</c:v>
                </c:pt>
                <c:pt idx="9055">
                  <c:v>4.6033352702702697</c:v>
                </c:pt>
                <c:pt idx="9056">
                  <c:v>4.613212567567567</c:v>
                </c:pt>
                <c:pt idx="9057">
                  <c:v>4.622759932432432</c:v>
                </c:pt>
                <c:pt idx="9058">
                  <c:v>4.6323176351351352</c:v>
                </c:pt>
                <c:pt idx="9059">
                  <c:v>4.6413597972972971</c:v>
                </c:pt>
                <c:pt idx="9060">
                  <c:v>4.6512370945945944</c:v>
                </c:pt>
                <c:pt idx="9061">
                  <c:v>4.6602792567567572</c:v>
                </c:pt>
                <c:pt idx="9062">
                  <c:v>4.6679913513513513</c:v>
                </c:pt>
                <c:pt idx="9063">
                  <c:v>4.6771985135135132</c:v>
                </c:pt>
                <c:pt idx="9064">
                  <c:v>4.6857457432432428</c:v>
                </c:pt>
                <c:pt idx="9065">
                  <c:v>4.6949631756756753</c:v>
                </c:pt>
                <c:pt idx="9066">
                  <c:v>4.70318054054054</c:v>
                </c:pt>
                <c:pt idx="9067">
                  <c:v>4.711222635135135</c:v>
                </c:pt>
                <c:pt idx="9068">
                  <c:v>4.7180893243243247</c:v>
                </c:pt>
                <c:pt idx="9069">
                  <c:v>4.723450675675676</c:v>
                </c:pt>
                <c:pt idx="9070">
                  <c:v>4.7318329729729722</c:v>
                </c:pt>
                <c:pt idx="9071">
                  <c:v>4.7385347297297287</c:v>
                </c:pt>
                <c:pt idx="9072">
                  <c:v>4.7460716216216214</c:v>
                </c:pt>
                <c:pt idx="9073">
                  <c:v>4.7529383108108103</c:v>
                </c:pt>
                <c:pt idx="9074">
                  <c:v>4.7601452702702698</c:v>
                </c:pt>
                <c:pt idx="9075">
                  <c:v>4.7675171621621617</c:v>
                </c:pt>
                <c:pt idx="9076">
                  <c:v>4.7723733783783784</c:v>
                </c:pt>
                <c:pt idx="9077">
                  <c:v>4.777910067567567</c:v>
                </c:pt>
                <c:pt idx="9078">
                  <c:v>4.7827765540540534</c:v>
                </c:pt>
                <c:pt idx="9079">
                  <c:v>4.7881379054054056</c:v>
                </c:pt>
                <c:pt idx="9080">
                  <c:v>4.7933343243243245</c:v>
                </c:pt>
                <c:pt idx="9081">
                  <c:v>4.7980255405405412</c:v>
                </c:pt>
                <c:pt idx="9082">
                  <c:v>4.8037271621621622</c:v>
                </c:pt>
                <c:pt idx="9083">
                  <c:v>4.808078175675675</c:v>
                </c:pt>
                <c:pt idx="9084">
                  <c:v>4.8127693918918908</c:v>
                </c:pt>
                <c:pt idx="9085">
                  <c:v>4.8166151351351338</c:v>
                </c:pt>
                <c:pt idx="9086">
                  <c:v>4.8179554729729723</c:v>
                </c:pt>
                <c:pt idx="9087">
                  <c:v>4.8201412162162152</c:v>
                </c:pt>
                <c:pt idx="9088">
                  <c:v>4.8208114189189173</c:v>
                </c:pt>
                <c:pt idx="9089">
                  <c:v>4.8216465540540536</c:v>
                </c:pt>
                <c:pt idx="9090">
                  <c:v>4.8221517567567549</c:v>
                </c:pt>
                <c:pt idx="9091">
                  <c:v>4.8226569594594579</c:v>
                </c:pt>
                <c:pt idx="9092">
                  <c:v>4.8248427702702683</c:v>
                </c:pt>
                <c:pt idx="9093">
                  <c:v>4.8265233783783774</c:v>
                </c:pt>
                <c:pt idx="9094">
                  <c:v>4.8288741216216211</c:v>
                </c:pt>
                <c:pt idx="9095">
                  <c:v>4.8312145270270257</c:v>
                </c:pt>
                <c:pt idx="9096">
                  <c:v>4.8335652702702694</c:v>
                </c:pt>
                <c:pt idx="9097">
                  <c:v>4.8362459459459464</c:v>
                </c:pt>
                <c:pt idx="9098">
                  <c:v>4.8379264864864879</c:v>
                </c:pt>
                <c:pt idx="9099">
                  <c:v>4.8409370945945955</c:v>
                </c:pt>
                <c:pt idx="9100">
                  <c:v>4.8441229729729738</c:v>
                </c:pt>
                <c:pt idx="9101">
                  <c:v>4.8479790540540542</c:v>
                </c:pt>
                <c:pt idx="9102">
                  <c:v>4.8511649324324324</c:v>
                </c:pt>
                <c:pt idx="9103">
                  <c:v>4.8538456081081076</c:v>
                </c:pt>
                <c:pt idx="9104">
                  <c:v>4.858041891891892</c:v>
                </c:pt>
                <c:pt idx="9105">
                  <c:v>4.8617329729729724</c:v>
                </c:pt>
                <c:pt idx="9106">
                  <c:v>4.865753986486486</c:v>
                </c:pt>
                <c:pt idx="9107">
                  <c:v>4.8664241216216206</c:v>
                </c:pt>
                <c:pt idx="9108">
                  <c:v>4.8670942567567561</c:v>
                </c:pt>
                <c:pt idx="9109">
                  <c:v>4.8679293918918907</c:v>
                </c:pt>
                <c:pt idx="9110">
                  <c:v>4.8687645270270252</c:v>
                </c:pt>
                <c:pt idx="9111">
                  <c:v>4.8697645945945931</c:v>
                </c:pt>
                <c:pt idx="9112">
                  <c:v>4.8700945270270264</c:v>
                </c:pt>
                <c:pt idx="9113">
                  <c:v>4.8702594594594588</c:v>
                </c:pt>
                <c:pt idx="9114">
                  <c:v>4.8714245270270258</c:v>
                </c:pt>
                <c:pt idx="9115">
                  <c:v>4.8724245945945936</c:v>
                </c:pt>
                <c:pt idx="9116">
                  <c:v>4.8732597297297291</c:v>
                </c:pt>
                <c:pt idx="9117">
                  <c:v>4.8735896621621606</c:v>
                </c:pt>
                <c:pt idx="9118">
                  <c:v>4.8746000675675667</c:v>
                </c:pt>
                <c:pt idx="9119">
                  <c:v>4.8754352027027013</c:v>
                </c:pt>
                <c:pt idx="9120">
                  <c:v>4.8756104729729728</c:v>
                </c:pt>
                <c:pt idx="9121">
                  <c:v>4.8767858108108095</c:v>
                </c:pt>
                <c:pt idx="9122">
                  <c:v>4.8776312162162156</c:v>
                </c:pt>
                <c:pt idx="9123">
                  <c:v>4.8819821621621609</c:v>
                </c:pt>
                <c:pt idx="9124">
                  <c:v>4.8856629729729715</c:v>
                </c:pt>
                <c:pt idx="9125">
                  <c:v>4.8893437162162146</c:v>
                </c:pt>
                <c:pt idx="9126">
                  <c:v>4.8930347972972967</c:v>
                </c:pt>
                <c:pt idx="9127">
                  <c:v>4.8953752027027022</c:v>
                </c:pt>
                <c:pt idx="9128">
                  <c:v>4.898726013513512</c:v>
                </c:pt>
                <c:pt idx="9129">
                  <c:v>4.9007364864864851</c:v>
                </c:pt>
                <c:pt idx="9130">
                  <c:v>4.9022417567567551</c:v>
                </c:pt>
                <c:pt idx="9131">
                  <c:v>4.9040872972972958</c:v>
                </c:pt>
                <c:pt idx="9132">
                  <c:v>4.9059328378378364</c:v>
                </c:pt>
                <c:pt idx="9133">
                  <c:v>4.9087784459459449</c:v>
                </c:pt>
                <c:pt idx="9134">
                  <c:v>4.9102940540540523</c:v>
                </c:pt>
                <c:pt idx="9135">
                  <c:v>4.9128097972972959</c:v>
                </c:pt>
                <c:pt idx="9136">
                  <c:v>4.9159956756756733</c:v>
                </c:pt>
                <c:pt idx="9137">
                  <c:v>4.918346418918917</c:v>
                </c:pt>
                <c:pt idx="9138">
                  <c:v>4.9205218918918918</c:v>
                </c:pt>
                <c:pt idx="9139">
                  <c:v>4.9233674999999986</c:v>
                </c:pt>
                <c:pt idx="9140">
                  <c:v>4.9273885135135131</c:v>
                </c:pt>
                <c:pt idx="9141">
                  <c:v>4.9302341216216208</c:v>
                </c:pt>
                <c:pt idx="9142">
                  <c:v>4.9332549999999991</c:v>
                </c:pt>
                <c:pt idx="9143">
                  <c:v>4.9369460810810804</c:v>
                </c:pt>
                <c:pt idx="9144">
                  <c:v>4.9428126351351347</c:v>
                </c:pt>
                <c:pt idx="9145">
                  <c:v>4.9496793243243244</c:v>
                </c:pt>
                <c:pt idx="9146">
                  <c:v>4.9567212162162173</c:v>
                </c:pt>
                <c:pt idx="9147">
                  <c:v>4.9629280405405414</c:v>
                </c:pt>
                <c:pt idx="9148">
                  <c:v>4.9689698648648655</c:v>
                </c:pt>
                <c:pt idx="9149">
                  <c:v>4.9748364189189207</c:v>
                </c:pt>
                <c:pt idx="9150">
                  <c:v>4.9823835810810833</c:v>
                </c:pt>
                <c:pt idx="9151">
                  <c:v>4.9880851351351367</c:v>
                </c:pt>
                <c:pt idx="9152">
                  <c:v>4.9927763513513526</c:v>
                </c:pt>
                <c:pt idx="9153">
                  <c:v>4.996972635135136</c:v>
                </c:pt>
                <c:pt idx="9154">
                  <c:v>5.0018390540540549</c:v>
                </c:pt>
                <c:pt idx="9155">
                  <c:v>5.0056951351351371</c:v>
                </c:pt>
                <c:pt idx="9156">
                  <c:v>5.0098810810810832</c:v>
                </c:pt>
                <c:pt idx="9157">
                  <c:v>5.015067162162163</c:v>
                </c:pt>
                <c:pt idx="9158">
                  <c:v>5.0202635810810818</c:v>
                </c:pt>
                <c:pt idx="9159">
                  <c:v>5.0257899324324331</c:v>
                </c:pt>
                <c:pt idx="9160">
                  <c:v>5.0288108783783789</c:v>
                </c:pt>
                <c:pt idx="9161">
                  <c:v>5.0318317567567563</c:v>
                </c:pt>
                <c:pt idx="9162">
                  <c:v>5.0348527027027021</c:v>
                </c:pt>
                <c:pt idx="9163">
                  <c:v>5.0371931081081076</c:v>
                </c:pt>
                <c:pt idx="9164">
                  <c:v>5.0385334459459461</c:v>
                </c:pt>
                <c:pt idx="9165">
                  <c:v>5.0398737837837846</c:v>
                </c:pt>
                <c:pt idx="9166">
                  <c:v>5.0412141216216213</c:v>
                </c:pt>
                <c:pt idx="9167">
                  <c:v>5.0440597972972974</c:v>
                </c:pt>
                <c:pt idx="9168">
                  <c:v>5.0458950675675682</c:v>
                </c:pt>
                <c:pt idx="9169">
                  <c:v>5.0482355405405412</c:v>
                </c:pt>
                <c:pt idx="9170">
                  <c:v>5.050081081081081</c:v>
                </c:pt>
                <c:pt idx="9171">
                  <c:v>5.0520915540540541</c:v>
                </c:pt>
                <c:pt idx="9172">
                  <c:v>5.0532566216216219</c:v>
                </c:pt>
                <c:pt idx="9173">
                  <c:v>5.0534216216216219</c:v>
                </c:pt>
                <c:pt idx="9174">
                  <c:v>5.0537515540540552</c:v>
                </c:pt>
                <c:pt idx="9175">
                  <c:v>5.0545866891891906</c:v>
                </c:pt>
                <c:pt idx="9176">
                  <c:v>5.0540814864864876</c:v>
                </c:pt>
                <c:pt idx="9177">
                  <c:v>5.0530710810810833</c:v>
                </c:pt>
                <c:pt idx="9178">
                  <c:v>5.0537412837837854</c:v>
                </c:pt>
                <c:pt idx="9179">
                  <c:v>5.055081621621623</c:v>
                </c:pt>
                <c:pt idx="9180">
                  <c:v>5.0580922297297315</c:v>
                </c:pt>
                <c:pt idx="9181">
                  <c:v>5.0589273648648669</c:v>
                </c:pt>
                <c:pt idx="9182">
                  <c:v>5.05943256756757</c:v>
                </c:pt>
                <c:pt idx="9183">
                  <c:v>5.058432500000003</c:v>
                </c:pt>
                <c:pt idx="9184">
                  <c:v>5.0591026351351376</c:v>
                </c:pt>
                <c:pt idx="9185">
                  <c:v>5.05959756756757</c:v>
                </c:pt>
                <c:pt idx="9186">
                  <c:v>5.0604327027027036</c:v>
                </c:pt>
                <c:pt idx="9187">
                  <c:v>5.060762635135136</c:v>
                </c:pt>
                <c:pt idx="9188">
                  <c:v>5.060927635135136</c:v>
                </c:pt>
                <c:pt idx="9189">
                  <c:v>5.0619380405405403</c:v>
                </c:pt>
                <c:pt idx="9190">
                  <c:v>5.0629381756756766</c:v>
                </c:pt>
                <c:pt idx="9191">
                  <c:v>5.063268108108109</c:v>
                </c:pt>
                <c:pt idx="9192">
                  <c:v>5.0644331756756769</c:v>
                </c:pt>
                <c:pt idx="9193">
                  <c:v>5.0654435810810821</c:v>
                </c:pt>
                <c:pt idx="9194">
                  <c:v>5.0639382432432427</c:v>
                </c:pt>
                <c:pt idx="9195">
                  <c:v>5.061927702702703</c:v>
                </c:pt>
                <c:pt idx="9196">
                  <c:v>5.058576824324323</c:v>
                </c:pt>
                <c:pt idx="9197">
                  <c:v>5.0565662837837833</c:v>
                </c:pt>
                <c:pt idx="9198">
                  <c:v>5.0553909459459447</c:v>
                </c:pt>
                <c:pt idx="9199">
                  <c:v>5.0547207432432426</c:v>
                </c:pt>
                <c:pt idx="9200">
                  <c:v>5.0543908108108111</c:v>
                </c:pt>
                <c:pt idx="9201">
                  <c:v>5.0548960135135124</c:v>
                </c:pt>
                <c:pt idx="9202">
                  <c:v>5.0540506081081071</c:v>
                </c:pt>
                <c:pt idx="9203">
                  <c:v>5.0548857432432417</c:v>
                </c:pt>
                <c:pt idx="9204">
                  <c:v>5.0555558783783763</c:v>
                </c:pt>
                <c:pt idx="9205">
                  <c:v>5.0567312162162148</c:v>
                </c:pt>
                <c:pt idx="9206">
                  <c:v>5.0570714189189179</c:v>
                </c:pt>
                <c:pt idx="9207">
                  <c:v>5.0564012837837833</c:v>
                </c:pt>
                <c:pt idx="9208">
                  <c:v>5.0575663513513511</c:v>
                </c:pt>
                <c:pt idx="9209">
                  <c:v>5.0590819594594594</c:v>
                </c:pt>
                <c:pt idx="9210">
                  <c:v>5.0610924324324325</c:v>
                </c:pt>
                <c:pt idx="9211">
                  <c:v>5.0631029054054055</c:v>
                </c:pt>
                <c:pt idx="9212">
                  <c:v>5.0647834459459462</c:v>
                </c:pt>
                <c:pt idx="9213">
                  <c:v>5.0669692567567584</c:v>
                </c:pt>
                <c:pt idx="9214">
                  <c:v>5.0684745270270275</c:v>
                </c:pt>
                <c:pt idx="9215">
                  <c:v>5.0693096621621638</c:v>
                </c:pt>
                <c:pt idx="9216">
                  <c:v>5.0689694594594616</c:v>
                </c:pt>
                <c:pt idx="9217">
                  <c:v>5.067123918918921</c:v>
                </c:pt>
                <c:pt idx="9218">
                  <c:v>5.0661135135135149</c:v>
                </c:pt>
                <c:pt idx="9219">
                  <c:v>5.0635977702702712</c:v>
                </c:pt>
                <c:pt idx="9220">
                  <c:v>5.061917162162163</c:v>
                </c:pt>
                <c:pt idx="9221">
                  <c:v>5.0585560135135141</c:v>
                </c:pt>
                <c:pt idx="9222">
                  <c:v>5.0555454054054065</c:v>
                </c:pt>
                <c:pt idx="9223">
                  <c:v>5.0528647297297304</c:v>
                </c:pt>
                <c:pt idx="9224">
                  <c:v>5.0480085810810822</c:v>
                </c:pt>
                <c:pt idx="9225">
                  <c:v>5.0446577027027031</c:v>
                </c:pt>
                <c:pt idx="9226">
                  <c:v>5.0408016216216227</c:v>
                </c:pt>
                <c:pt idx="9227">
                  <c:v>5.0367806081081081</c:v>
                </c:pt>
                <c:pt idx="9228">
                  <c:v>5.0312543243243244</c:v>
                </c:pt>
                <c:pt idx="9229">
                  <c:v>5.0253980405405398</c:v>
                </c:pt>
                <c:pt idx="9230">
                  <c:v>5.0191912837837833</c:v>
                </c:pt>
                <c:pt idx="9231">
                  <c:v>5.0145001351351342</c:v>
                </c:pt>
                <c:pt idx="9232">
                  <c:v>5.0094687162162161</c:v>
                </c:pt>
                <c:pt idx="9233">
                  <c:v>5.0057776351351349</c:v>
                </c:pt>
                <c:pt idx="9234">
                  <c:v>5.0017566216216212</c:v>
                </c:pt>
                <c:pt idx="9235">
                  <c:v>4.9972304054054053</c:v>
                </c:pt>
                <c:pt idx="9236">
                  <c:v>4.991869054054054</c:v>
                </c:pt>
                <c:pt idx="9237">
                  <c:v>4.9866727027027027</c:v>
                </c:pt>
                <c:pt idx="9238">
                  <c:v>4.982651689189189</c:v>
                </c:pt>
                <c:pt idx="9239">
                  <c:v>4.9788059459459468</c:v>
                </c:pt>
                <c:pt idx="9240">
                  <c:v>4.9737745270270279</c:v>
                </c:pt>
                <c:pt idx="9241">
                  <c:v>4.9669079054054066</c:v>
                </c:pt>
                <c:pt idx="9242">
                  <c:v>4.9595360810810822</c:v>
                </c:pt>
                <c:pt idx="9243">
                  <c:v>4.9555150675675685</c:v>
                </c:pt>
                <c:pt idx="9244">
                  <c:v>4.953504527027027</c:v>
                </c:pt>
                <c:pt idx="9245">
                  <c:v>4.949658783783784</c:v>
                </c:pt>
                <c:pt idx="9246">
                  <c:v>4.9464729054054049</c:v>
                </c:pt>
                <c:pt idx="9247">
                  <c:v>4.9427921621621618</c:v>
                </c:pt>
                <c:pt idx="9248">
                  <c:v>4.9404517567567563</c:v>
                </c:pt>
                <c:pt idx="9249">
                  <c:v>4.937430878378378</c:v>
                </c:pt>
                <c:pt idx="9250">
                  <c:v>4.9350801351351352</c:v>
                </c:pt>
                <c:pt idx="9251">
                  <c:v>4.9330696621621613</c:v>
                </c:pt>
                <c:pt idx="9252">
                  <c:v>4.9302239864864852</c:v>
                </c:pt>
                <c:pt idx="9253">
                  <c:v>4.9288836486486476</c:v>
                </c:pt>
                <c:pt idx="9254">
                  <c:v>4.9260380405405391</c:v>
                </c:pt>
                <c:pt idx="9255">
                  <c:v>4.9235223648648629</c:v>
                </c:pt>
                <c:pt idx="9256">
                  <c:v>4.9235223648648629</c:v>
                </c:pt>
                <c:pt idx="9257">
                  <c:v>4.9231821621621608</c:v>
                </c:pt>
                <c:pt idx="9258">
                  <c:v>4.9245224999999992</c:v>
                </c:pt>
                <c:pt idx="9259">
                  <c:v>4.9225119594594586</c:v>
                </c:pt>
                <c:pt idx="9260">
                  <c:v>4.921171621621621</c:v>
                </c:pt>
                <c:pt idx="9261">
                  <c:v>4.9236770270270265</c:v>
                </c:pt>
                <c:pt idx="9262">
                  <c:v>4.924512162162161</c:v>
                </c:pt>
                <c:pt idx="9263">
                  <c:v>4.9263577027027026</c:v>
                </c:pt>
                <c:pt idx="9264">
                  <c:v>4.9276980405405393</c:v>
                </c:pt>
                <c:pt idx="9265">
                  <c:v>4.931378783783785</c:v>
                </c:pt>
                <c:pt idx="9266">
                  <c:v>4.9357297297297302</c:v>
                </c:pt>
                <c:pt idx="9267">
                  <c:v>4.9392558108108116</c:v>
                </c:pt>
                <c:pt idx="9268">
                  <c:v>4.9436170270270274</c:v>
                </c:pt>
                <c:pt idx="9269">
                  <c:v>4.9476380405405411</c:v>
                </c:pt>
                <c:pt idx="9270">
                  <c:v>4.9516590540540539</c:v>
                </c:pt>
                <c:pt idx="9271">
                  <c:v>4.9561852702702707</c:v>
                </c:pt>
                <c:pt idx="9272">
                  <c:v>4.9593711486486489</c:v>
                </c:pt>
                <c:pt idx="9273">
                  <c:v>4.9638870945945941</c:v>
                </c:pt>
                <c:pt idx="9274">
                  <c:v>4.9682380405405402</c:v>
                </c:pt>
                <c:pt idx="9275">
                  <c:v>4.9719188513513508</c:v>
                </c:pt>
                <c:pt idx="9276">
                  <c:v>4.9755995945945939</c:v>
                </c:pt>
                <c:pt idx="9277">
                  <c:v>4.9777854054054052</c:v>
                </c:pt>
                <c:pt idx="9278">
                  <c:v>4.9814764864864864</c:v>
                </c:pt>
                <c:pt idx="9279">
                  <c:v>4.9860027027027032</c:v>
                </c:pt>
                <c:pt idx="9280">
                  <c:v>4.9878482432432438</c:v>
                </c:pt>
                <c:pt idx="9281">
                  <c:v>4.9881781756756762</c:v>
                </c:pt>
                <c:pt idx="9282">
                  <c:v>4.9871677702702693</c:v>
                </c:pt>
                <c:pt idx="9283">
                  <c:v>4.9864975675675671</c:v>
                </c:pt>
                <c:pt idx="9284">
                  <c:v>4.9866625000000004</c:v>
                </c:pt>
                <c:pt idx="9285">
                  <c:v>4.9859922972972974</c:v>
                </c:pt>
                <c:pt idx="9286">
                  <c:v>4.9858272972972983</c:v>
                </c:pt>
                <c:pt idx="9287">
                  <c:v>4.9848271621621638</c:v>
                </c:pt>
                <c:pt idx="9288">
                  <c:v>4.9844972297297305</c:v>
                </c:pt>
                <c:pt idx="9289">
                  <c:v>4.9839920270270293</c:v>
                </c:pt>
                <c:pt idx="9290">
                  <c:v>4.9824866891891899</c:v>
                </c:pt>
                <c:pt idx="9291">
                  <c:v>4.9826516216216223</c:v>
                </c:pt>
                <c:pt idx="9292">
                  <c:v>4.9826516216216223</c:v>
                </c:pt>
                <c:pt idx="9293">
                  <c:v>4.9814762837837838</c:v>
                </c:pt>
                <c:pt idx="9294">
                  <c:v>4.9806411486486493</c:v>
                </c:pt>
                <c:pt idx="9295">
                  <c:v>4.9779604729729732</c:v>
                </c:pt>
                <c:pt idx="9296">
                  <c:v>4.9779604729729741</c:v>
                </c:pt>
                <c:pt idx="9297">
                  <c:v>4.9791358108108108</c:v>
                </c:pt>
                <c:pt idx="9298">
                  <c:v>4.9794760135135139</c:v>
                </c:pt>
                <c:pt idx="9299">
                  <c:v>4.980651418918919</c:v>
                </c:pt>
                <c:pt idx="9300">
                  <c:v>4.9809813513513514</c:v>
                </c:pt>
                <c:pt idx="9301">
                  <c:v>4.9818164864864869</c:v>
                </c:pt>
                <c:pt idx="9302">
                  <c:v>4.9829918918918921</c:v>
                </c:pt>
                <c:pt idx="9303">
                  <c:v>4.983156891891892</c:v>
                </c:pt>
                <c:pt idx="9304">
                  <c:v>4.9836518243243253</c:v>
                </c:pt>
                <c:pt idx="9305">
                  <c:v>4.9844869594594599</c:v>
                </c:pt>
                <c:pt idx="9306">
                  <c:v>4.9854973648648659</c:v>
                </c:pt>
                <c:pt idx="9307">
                  <c:v>4.9865077702702711</c:v>
                </c:pt>
                <c:pt idx="9308">
                  <c:v>4.9868377027027035</c:v>
                </c:pt>
                <c:pt idx="9309">
                  <c:v>4.9880130405405412</c:v>
                </c:pt>
                <c:pt idx="9310">
                  <c:v>4.9885182432432451</c:v>
                </c:pt>
                <c:pt idx="9311">
                  <c:v>4.9888584459459473</c:v>
                </c:pt>
                <c:pt idx="9312">
                  <c:v>4.9891986486486495</c:v>
                </c:pt>
                <c:pt idx="9313">
                  <c:v>4.9881985810810816</c:v>
                </c:pt>
                <c:pt idx="9314">
                  <c:v>4.9880233108108119</c:v>
                </c:pt>
                <c:pt idx="9315">
                  <c:v>4.9875181081081079</c:v>
                </c:pt>
                <c:pt idx="9316">
                  <c:v>4.9878480405405394</c:v>
                </c:pt>
                <c:pt idx="9317">
                  <c:v>4.9881779729729727</c:v>
                </c:pt>
                <c:pt idx="9318">
                  <c:v>4.9881779729729727</c:v>
                </c:pt>
                <c:pt idx="9319">
                  <c:v>4.9900235135135134</c:v>
                </c:pt>
                <c:pt idx="9320">
                  <c:v>4.9916937837837834</c:v>
                </c:pt>
                <c:pt idx="9321">
                  <c:v>4.9928691891891885</c:v>
                </c:pt>
                <c:pt idx="9322">
                  <c:v>4.9942095270270261</c:v>
                </c:pt>
                <c:pt idx="9323">
                  <c:v>4.9950446621621625</c:v>
                </c:pt>
                <c:pt idx="9324">
                  <c:v>4.9990656756756753</c:v>
                </c:pt>
                <c:pt idx="9325">
                  <c:v>5.003591891891892</c:v>
                </c:pt>
                <c:pt idx="9326">
                  <c:v>5.0082831081081087</c:v>
                </c:pt>
                <c:pt idx="9327">
                  <c:v>5.0123041216216233</c:v>
                </c:pt>
                <c:pt idx="9328">
                  <c:v>5.0159952027027037</c:v>
                </c:pt>
                <c:pt idx="9329">
                  <c:v>5.019181081081082</c:v>
                </c:pt>
                <c:pt idx="9330">
                  <c:v>5.0223669594594611</c:v>
                </c:pt>
                <c:pt idx="9331">
                  <c:v>5.0253878378378403</c:v>
                </c:pt>
                <c:pt idx="9332">
                  <c:v>5.0284087837837861</c:v>
                </c:pt>
                <c:pt idx="9333">
                  <c:v>5.0314193918918937</c:v>
                </c:pt>
                <c:pt idx="9334">
                  <c:v>5.0322545270270291</c:v>
                </c:pt>
                <c:pt idx="9335">
                  <c:v>5.0362755405405428</c:v>
                </c:pt>
                <c:pt idx="9336">
                  <c:v>5.0396263513513535</c:v>
                </c:pt>
                <c:pt idx="9337">
                  <c:v>5.0429772297297317</c:v>
                </c:pt>
                <c:pt idx="9338">
                  <c:v>5.0463280405405424</c:v>
                </c:pt>
                <c:pt idx="9339">
                  <c:v>5.0495139189189207</c:v>
                </c:pt>
                <c:pt idx="9340">
                  <c:v>5.0511944594594604</c:v>
                </c:pt>
                <c:pt idx="9341">
                  <c:v>5.0522048648648656</c:v>
                </c:pt>
                <c:pt idx="9342">
                  <c:v>5.0522048648648656</c:v>
                </c:pt>
                <c:pt idx="9343">
                  <c:v>5.0540504054054063</c:v>
                </c:pt>
                <c:pt idx="9344">
                  <c:v>5.0557206756756754</c:v>
                </c:pt>
                <c:pt idx="9345">
                  <c:v>5.0578961486486493</c:v>
                </c:pt>
                <c:pt idx="9346">
                  <c:v>5.0602366216216224</c:v>
                </c:pt>
                <c:pt idx="9347">
                  <c:v>5.0627522972972976</c:v>
                </c:pt>
                <c:pt idx="9348">
                  <c:v>5.0655979729729737</c:v>
                </c:pt>
                <c:pt idx="9349">
                  <c:v>5.0681137162162173</c:v>
                </c:pt>
                <c:pt idx="9350">
                  <c:v>5.0721347297297301</c:v>
                </c:pt>
                <c:pt idx="9351">
                  <c:v>5.0738152702702708</c:v>
                </c:pt>
                <c:pt idx="9352">
                  <c:v>5.0756608108108114</c:v>
                </c:pt>
                <c:pt idx="9353">
                  <c:v>5.0756608108108114</c:v>
                </c:pt>
                <c:pt idx="9354">
                  <c:v>5.0795168918918918</c:v>
                </c:pt>
                <c:pt idx="9355">
                  <c:v>5.0832079729729722</c:v>
                </c:pt>
                <c:pt idx="9356">
                  <c:v>5.0862185810810816</c:v>
                </c:pt>
                <c:pt idx="9357">
                  <c:v>5.0890745270270266</c:v>
                </c:pt>
                <c:pt idx="9358">
                  <c:v>5.0915902027027036</c:v>
                </c:pt>
                <c:pt idx="9359">
                  <c:v>5.0942708783783788</c:v>
                </c:pt>
                <c:pt idx="9360">
                  <c:v>5.096951554054054</c:v>
                </c:pt>
                <c:pt idx="9361">
                  <c:v>5.0966113513513518</c:v>
                </c:pt>
                <c:pt idx="9362">
                  <c:v>5.095765878378379</c:v>
                </c:pt>
                <c:pt idx="9363">
                  <c:v>5.0947657432432445</c:v>
                </c:pt>
                <c:pt idx="9364">
                  <c:v>5.0959308108108123</c:v>
                </c:pt>
                <c:pt idx="9365">
                  <c:v>5.0976010810810832</c:v>
                </c:pt>
                <c:pt idx="9366">
                  <c:v>5.1001167567567594</c:v>
                </c:pt>
                <c:pt idx="9367">
                  <c:v>5.1014570945945961</c:v>
                </c:pt>
                <c:pt idx="9368">
                  <c:v>5.1026221621621639</c:v>
                </c:pt>
                <c:pt idx="9369">
                  <c:v>5.1068081081081091</c:v>
                </c:pt>
                <c:pt idx="9370">
                  <c:v>5.1078185135135143</c:v>
                </c:pt>
                <c:pt idx="9371">
                  <c:v>5.109664054054055</c:v>
                </c:pt>
                <c:pt idx="9372">
                  <c:v>5.1073133108108122</c:v>
                </c:pt>
                <c:pt idx="9373">
                  <c:v>5.1056430405405413</c:v>
                </c:pt>
                <c:pt idx="9374">
                  <c:v>5.1051378378378374</c:v>
                </c:pt>
                <c:pt idx="9375">
                  <c:v>5.1039727702702704</c:v>
                </c:pt>
                <c:pt idx="9376">
                  <c:v>5.1027973648648643</c:v>
                </c:pt>
                <c:pt idx="9377">
                  <c:v>5.1034675675675665</c:v>
                </c:pt>
                <c:pt idx="9378">
                  <c:v>5.104807905405405</c:v>
                </c:pt>
                <c:pt idx="9379">
                  <c:v>5.106983378378378</c:v>
                </c:pt>
                <c:pt idx="9380">
                  <c:v>5.1051378378378374</c:v>
                </c:pt>
                <c:pt idx="9381">
                  <c:v>5.1033026351351349</c:v>
                </c:pt>
                <c:pt idx="9382">
                  <c:v>5.1012921621621627</c:v>
                </c:pt>
                <c:pt idx="9383">
                  <c:v>5.0996218918918919</c:v>
                </c:pt>
                <c:pt idx="9384">
                  <c:v>5.0984465540540542</c:v>
                </c:pt>
                <c:pt idx="9385">
                  <c:v>5.0962710810810812</c:v>
                </c:pt>
                <c:pt idx="9386">
                  <c:v>5.0934151351351344</c:v>
                </c:pt>
                <c:pt idx="9387">
                  <c:v>5.0903941891891886</c:v>
                </c:pt>
                <c:pt idx="9388">
                  <c:v>5.0898889864864865</c:v>
                </c:pt>
                <c:pt idx="9389">
                  <c:v>5.0893837837837843</c:v>
                </c:pt>
                <c:pt idx="9390">
                  <c:v>5.0887135810810804</c:v>
                </c:pt>
                <c:pt idx="9391">
                  <c:v>5.084352297297297</c:v>
                </c:pt>
                <c:pt idx="9392">
                  <c:v>5.0806612162162157</c:v>
                </c:pt>
                <c:pt idx="9393">
                  <c:v>5.0774856756756748</c:v>
                </c:pt>
                <c:pt idx="9394">
                  <c:v>5.0744647972972956</c:v>
                </c:pt>
                <c:pt idx="9395">
                  <c:v>5.0711139864864849</c:v>
                </c:pt>
                <c:pt idx="9396">
                  <c:v>5.0679281081081067</c:v>
                </c:pt>
                <c:pt idx="9397">
                  <c:v>5.0660929054054034</c:v>
                </c:pt>
                <c:pt idx="9398">
                  <c:v>5.0642473648648636</c:v>
                </c:pt>
                <c:pt idx="9399">
                  <c:v>5.0622368918918905</c:v>
                </c:pt>
                <c:pt idx="9400">
                  <c:v>5.0595562162162153</c:v>
                </c:pt>
                <c:pt idx="9401">
                  <c:v>5.054865067567567</c:v>
                </c:pt>
                <c:pt idx="9402">
                  <c:v>5.0511843243243248</c:v>
                </c:pt>
                <c:pt idx="9403">
                  <c:v>5.0466581081081081</c:v>
                </c:pt>
                <c:pt idx="9404">
                  <c:v>5.0436475000000005</c:v>
                </c:pt>
                <c:pt idx="9405">
                  <c:v>5.0404719594594596</c:v>
                </c:pt>
                <c:pt idx="9406">
                  <c:v>5.0352756081081083</c:v>
                </c:pt>
                <c:pt idx="9407">
                  <c:v>5.0330898648648663</c:v>
                </c:pt>
                <c:pt idx="9408">
                  <c:v>5.0297390540540565</c:v>
                </c:pt>
                <c:pt idx="9409">
                  <c:v>5.0270583783783795</c:v>
                </c:pt>
                <c:pt idx="9410">
                  <c:v>5.0240375000000022</c:v>
                </c:pt>
                <c:pt idx="9411">
                  <c:v>5.0206866216216239</c:v>
                </c:pt>
                <c:pt idx="9412">
                  <c:v>5.0176657432432457</c:v>
                </c:pt>
                <c:pt idx="9413">
                  <c:v>5.0131395270270289</c:v>
                </c:pt>
                <c:pt idx="9414">
                  <c:v>5.0094484459459467</c:v>
                </c:pt>
                <c:pt idx="9415">
                  <c:v>5.0050871621621624</c:v>
                </c:pt>
                <c:pt idx="9416">
                  <c:v>5.0015713513513518</c:v>
                </c:pt>
                <c:pt idx="9417">
                  <c:v>4.9998908108108102</c:v>
                </c:pt>
                <c:pt idx="9418">
                  <c:v>4.9975400675675665</c:v>
                </c:pt>
                <c:pt idx="9419">
                  <c:v>4.9957047972972957</c:v>
                </c:pt>
                <c:pt idx="9420">
                  <c:v>4.993354054054052</c:v>
                </c:pt>
                <c:pt idx="9421">
                  <c:v>4.9910135810810781</c:v>
                </c:pt>
                <c:pt idx="9422">
                  <c:v>4.9906733108108083</c:v>
                </c:pt>
                <c:pt idx="9423">
                  <c:v>4.9918486486486451</c:v>
                </c:pt>
                <c:pt idx="9424">
                  <c:v>4.994024121621619</c:v>
                </c:pt>
                <c:pt idx="9425">
                  <c:v>4.9958696621621606</c:v>
                </c:pt>
                <c:pt idx="9426">
                  <c:v>4.9978801351351327</c:v>
                </c:pt>
                <c:pt idx="9427">
                  <c:v>5.0055922297297268</c:v>
                </c:pt>
                <c:pt idx="9428">
                  <c:v>5.0136445945945924</c:v>
                </c:pt>
                <c:pt idx="9429">
                  <c:v>5.0220268918918904</c:v>
                </c:pt>
                <c:pt idx="9430">
                  <c:v>5.0293987162162157</c:v>
                </c:pt>
                <c:pt idx="9431">
                  <c:v>5.0372757432432431</c:v>
                </c:pt>
                <c:pt idx="9432">
                  <c:v>5.0456477027027029</c:v>
                </c:pt>
                <c:pt idx="9433">
                  <c:v>5.0538547297297294</c:v>
                </c:pt>
                <c:pt idx="9434">
                  <c:v>5.0613915540540546</c:v>
                </c:pt>
                <c:pt idx="9435">
                  <c:v>5.0659177702702705</c:v>
                </c:pt>
                <c:pt idx="9436">
                  <c:v>5.0702789864864863</c:v>
                </c:pt>
                <c:pt idx="9437">
                  <c:v>5.0764754729729731</c:v>
                </c:pt>
                <c:pt idx="9438">
                  <c:v>5.0825172972972981</c:v>
                </c:pt>
                <c:pt idx="9439">
                  <c:v>5.0868682432432433</c:v>
                </c:pt>
                <c:pt idx="9440">
                  <c:v>5.0887137837837839</c:v>
                </c:pt>
                <c:pt idx="9441">
                  <c:v>5.0900541216216215</c:v>
                </c:pt>
                <c:pt idx="9442">
                  <c:v>5.0922295945945937</c:v>
                </c:pt>
                <c:pt idx="9443">
                  <c:v>5.0892189864864861</c:v>
                </c:pt>
                <c:pt idx="9444">
                  <c:v>5.0857031756756754</c:v>
                </c:pt>
                <c:pt idx="9445">
                  <c:v>5.0821873648648639</c:v>
                </c:pt>
                <c:pt idx="9446">
                  <c:v>5.0783416216216208</c:v>
                </c:pt>
                <c:pt idx="9447">
                  <c:v>5.0748258108108102</c:v>
                </c:pt>
                <c:pt idx="9448">
                  <c:v>5.0704748648648632</c:v>
                </c:pt>
                <c:pt idx="9449">
                  <c:v>5.0669590540540534</c:v>
                </c:pt>
                <c:pt idx="9450">
                  <c:v>5.0636082432432428</c:v>
                </c:pt>
                <c:pt idx="9451">
                  <c:v>5.0627731081081073</c:v>
                </c:pt>
                <c:pt idx="9452">
                  <c:v>5.0639485135135134</c:v>
                </c:pt>
                <c:pt idx="9453">
                  <c:v>5.0626081756756749</c:v>
                </c:pt>
                <c:pt idx="9454">
                  <c:v>5.0616080405405404</c:v>
                </c:pt>
                <c:pt idx="9455">
                  <c:v>5.0604326351351352</c:v>
                </c:pt>
                <c:pt idx="9456">
                  <c:v>5.0612677702702698</c:v>
                </c:pt>
                <c:pt idx="9457">
                  <c:v>5.0631133108108113</c:v>
                </c:pt>
                <c:pt idx="9458">
                  <c:v>5.0637835135135134</c:v>
                </c:pt>
                <c:pt idx="9459">
                  <c:v>5.0632886486486477</c:v>
                </c:pt>
                <c:pt idx="9460">
                  <c:v>5.0626185135135122</c:v>
                </c:pt>
                <c:pt idx="9461">
                  <c:v>5.0614534459459453</c:v>
                </c:pt>
                <c:pt idx="9462">
                  <c:v>5.0614534459459453</c:v>
                </c:pt>
                <c:pt idx="9463">
                  <c:v>5.0611132432432422</c:v>
                </c:pt>
                <c:pt idx="9464">
                  <c:v>5.0554116891891878</c:v>
                </c:pt>
                <c:pt idx="9465">
                  <c:v>5.0480295270270261</c:v>
                </c:pt>
                <c:pt idx="9466">
                  <c:v>5.0401524324324321</c:v>
                </c:pt>
                <c:pt idx="9467">
                  <c:v>5.0334507432432432</c:v>
                </c:pt>
                <c:pt idx="9468">
                  <c:v>5.0247385810810812</c:v>
                </c:pt>
                <c:pt idx="9469">
                  <c:v>5.0163666216216214</c:v>
                </c:pt>
                <c:pt idx="9470">
                  <c:v>5.0079946621621625</c:v>
                </c:pt>
                <c:pt idx="9471">
                  <c:v>4.9997876351351351</c:v>
                </c:pt>
                <c:pt idx="9472">
                  <c:v>4.9962718243243245</c:v>
                </c:pt>
                <c:pt idx="9473">
                  <c:v>4.9924158108108116</c:v>
                </c:pt>
                <c:pt idx="9474">
                  <c:v>4.9875596621621616</c:v>
                </c:pt>
                <c:pt idx="9475">
                  <c:v>4.9837035810810804</c:v>
                </c:pt>
                <c:pt idx="9476">
                  <c:v>4.9801877702702697</c:v>
                </c:pt>
                <c:pt idx="9477">
                  <c:v>4.9793526351351343</c:v>
                </c:pt>
                <c:pt idx="9478">
                  <c:v>4.9778370270270269</c:v>
                </c:pt>
                <c:pt idx="9479">
                  <c:v>4.9761564189189178</c:v>
                </c:pt>
                <c:pt idx="9480">
                  <c:v>4.9795072297297303</c:v>
                </c:pt>
                <c:pt idx="9481">
                  <c:v>4.9841983783783785</c:v>
                </c:pt>
                <c:pt idx="9482">
                  <c:v>4.9897246621621631</c:v>
                </c:pt>
                <c:pt idx="9483">
                  <c:v>4.9947458108108114</c:v>
                </c:pt>
                <c:pt idx="9484">
                  <c:v>5.0007772972972973</c:v>
                </c:pt>
                <c:pt idx="9485">
                  <c:v>5.0073140540540546</c:v>
                </c:pt>
                <c:pt idx="9486">
                  <c:v>5.0131806081081089</c:v>
                </c:pt>
                <c:pt idx="9487">
                  <c:v>5.0198822972972978</c:v>
                </c:pt>
                <c:pt idx="9488">
                  <c:v>5.02189277027027</c:v>
                </c:pt>
                <c:pt idx="9489">
                  <c:v>5.024068243243244</c:v>
                </c:pt>
                <c:pt idx="9490">
                  <c:v>5.0274191216216222</c:v>
                </c:pt>
                <c:pt idx="9491">
                  <c:v>5.031440135135135</c:v>
                </c:pt>
                <c:pt idx="9492">
                  <c:v>5.0363066216216215</c:v>
                </c:pt>
                <c:pt idx="9493">
                  <c:v>5.0391522972972975</c:v>
                </c:pt>
                <c:pt idx="9494">
                  <c:v>5.0436785135135134</c:v>
                </c:pt>
                <c:pt idx="9495">
                  <c:v>5.0485346621621616</c:v>
                </c:pt>
                <c:pt idx="9496">
                  <c:v>5.0538960135135129</c:v>
                </c:pt>
                <c:pt idx="9497">
                  <c:v>5.0585871621621621</c:v>
                </c:pt>
                <c:pt idx="9498">
                  <c:v>5.0629381081081082</c:v>
                </c:pt>
                <c:pt idx="9499">
                  <c:v>5.067124121621621</c:v>
                </c:pt>
                <c:pt idx="9500">
                  <c:v>5.0706502027027032</c:v>
                </c:pt>
                <c:pt idx="9501">
                  <c:v>5.0740113513513512</c:v>
                </c:pt>
                <c:pt idx="9502">
                  <c:v>5.0797129054054055</c:v>
                </c:pt>
                <c:pt idx="9503">
                  <c:v>5.0854145270270266</c:v>
                </c:pt>
                <c:pt idx="9504">
                  <c:v>5.09144608108108</c:v>
                </c:pt>
                <c:pt idx="9505">
                  <c:v>5.0971476351351344</c:v>
                </c:pt>
                <c:pt idx="9506">
                  <c:v>5.1025089864864857</c:v>
                </c:pt>
                <c:pt idx="9507">
                  <c:v>5.1072001351351348</c:v>
                </c:pt>
                <c:pt idx="9508">
                  <c:v>5.1113861486486476</c:v>
                </c:pt>
                <c:pt idx="9509">
                  <c:v>5.1149019594594591</c:v>
                </c:pt>
                <c:pt idx="9510">
                  <c:v>5.1160772972972968</c:v>
                </c:pt>
                <c:pt idx="9511">
                  <c:v>5.1167474999999998</c:v>
                </c:pt>
                <c:pt idx="9512">
                  <c:v>5.1169124999999989</c:v>
                </c:pt>
                <c:pt idx="9513">
                  <c:v>5.1172527027027019</c:v>
                </c:pt>
                <c:pt idx="9514">
                  <c:v>5.1175826351351343</c:v>
                </c:pt>
                <c:pt idx="9515">
                  <c:v>5.1182527702702698</c:v>
                </c:pt>
                <c:pt idx="9516">
                  <c:v>5.1184280405405405</c:v>
                </c:pt>
                <c:pt idx="9517">
                  <c:v>5.1184280405405413</c:v>
                </c:pt>
                <c:pt idx="9518">
                  <c:v>5.1164175675675674</c:v>
                </c:pt>
                <c:pt idx="9519">
                  <c:v>5.1157474324324328</c:v>
                </c:pt>
                <c:pt idx="9520">
                  <c:v>5.1147472972972974</c:v>
                </c:pt>
                <c:pt idx="9521">
                  <c:v>5.1129017567567567</c:v>
                </c:pt>
                <c:pt idx="9522">
                  <c:v>5.1113861486486503</c:v>
                </c:pt>
                <c:pt idx="9523">
                  <c:v>5.109870540540542</c:v>
                </c:pt>
                <c:pt idx="9524">
                  <c:v>5.109705540540542</c:v>
                </c:pt>
                <c:pt idx="9525">
                  <c:v>5.1097055405405412</c:v>
                </c:pt>
                <c:pt idx="9526">
                  <c:v>5.1092106081081088</c:v>
                </c:pt>
                <c:pt idx="9527">
                  <c:v>5.1090456081081079</c:v>
                </c:pt>
                <c:pt idx="9528">
                  <c:v>5.1080352027027027</c:v>
                </c:pt>
                <c:pt idx="9529">
                  <c:v>5.1090352702702697</c:v>
                </c:pt>
                <c:pt idx="9530">
                  <c:v>5.1098704054054043</c:v>
                </c:pt>
                <c:pt idx="9531">
                  <c:v>5.108695</c:v>
                </c:pt>
                <c:pt idx="9532">
                  <c:v>5.107684594594593</c:v>
                </c:pt>
                <c:pt idx="9533">
                  <c:v>5.1063442567567563</c:v>
                </c:pt>
                <c:pt idx="9534">
                  <c:v>5.1058390540540524</c:v>
                </c:pt>
                <c:pt idx="9535">
                  <c:v>5.1039935135135126</c:v>
                </c:pt>
                <c:pt idx="9536">
                  <c:v>5.1019829729729711</c:v>
                </c:pt>
                <c:pt idx="9537">
                  <c:v>5.1006426351351335</c:v>
                </c:pt>
                <c:pt idx="9538">
                  <c:v>5.0992919594594603</c:v>
                </c:pt>
                <c:pt idx="9539">
                  <c:v>5.0967762837837842</c:v>
                </c:pt>
                <c:pt idx="9540">
                  <c:v>5.0924150000000017</c:v>
                </c:pt>
                <c:pt idx="9541">
                  <c:v>5.0880537162162165</c:v>
                </c:pt>
                <c:pt idx="9542">
                  <c:v>5.0843626351351361</c:v>
                </c:pt>
                <c:pt idx="9543">
                  <c:v>5.0803416216216233</c:v>
                </c:pt>
                <c:pt idx="9544">
                  <c:v>5.077825945945948</c:v>
                </c:pt>
                <c:pt idx="9545">
                  <c:v>5.0734646621621646</c:v>
                </c:pt>
                <c:pt idx="9546">
                  <c:v>5.069278648648651</c:v>
                </c:pt>
                <c:pt idx="9547">
                  <c:v>5.0675981081081112</c:v>
                </c:pt>
                <c:pt idx="9548">
                  <c:v>5.0662577702702727</c:v>
                </c:pt>
                <c:pt idx="9549">
                  <c:v>5.0664227027027051</c:v>
                </c:pt>
                <c:pt idx="9550">
                  <c:v>5.0664124324324336</c:v>
                </c:pt>
                <c:pt idx="9551">
                  <c:v>5.0672579054054072</c:v>
                </c:pt>
                <c:pt idx="9552">
                  <c:v>5.06793837837838</c:v>
                </c:pt>
                <c:pt idx="9553">
                  <c:v>5.0686085810810821</c:v>
                </c:pt>
                <c:pt idx="9554">
                  <c:v>5.0709593243243249</c:v>
                </c:pt>
                <c:pt idx="9555">
                  <c:v>5.0746504054054054</c:v>
                </c:pt>
                <c:pt idx="9556">
                  <c:v>5.0778362837837845</c:v>
                </c:pt>
                <c:pt idx="9557">
                  <c:v>5.0811871621621636</c:v>
                </c:pt>
                <c:pt idx="9558">
                  <c:v>5.08453804054054</c:v>
                </c:pt>
                <c:pt idx="9559">
                  <c:v>5.0878991891891898</c:v>
                </c:pt>
                <c:pt idx="9560">
                  <c:v>5.0900849324324318</c:v>
                </c:pt>
                <c:pt idx="9561">
                  <c:v>5.0912603378378387</c:v>
                </c:pt>
                <c:pt idx="9562">
                  <c:v>5.0926006756756754</c:v>
                </c:pt>
                <c:pt idx="9563">
                  <c:v>5.0929306081081078</c:v>
                </c:pt>
                <c:pt idx="9564">
                  <c:v>5.0937657432432433</c:v>
                </c:pt>
                <c:pt idx="9565">
                  <c:v>5.0944359459459454</c:v>
                </c:pt>
                <c:pt idx="9566">
                  <c:v>5.0932606081081087</c:v>
                </c:pt>
                <c:pt idx="9567">
                  <c:v>5.0914253378378378</c:v>
                </c:pt>
                <c:pt idx="9568">
                  <c:v>5.0897447972972971</c:v>
                </c:pt>
                <c:pt idx="9569">
                  <c:v>5.0887446621621617</c:v>
                </c:pt>
                <c:pt idx="9570">
                  <c:v>5.0863939189189189</c:v>
                </c:pt>
                <c:pt idx="9571">
                  <c:v>5.0837132432432419</c:v>
                </c:pt>
                <c:pt idx="9572">
                  <c:v>5.0815377702702689</c:v>
                </c:pt>
                <c:pt idx="9573">
                  <c:v>5.0788570945945928</c:v>
                </c:pt>
                <c:pt idx="9574">
                  <c:v>5.0763414189189167</c:v>
                </c:pt>
                <c:pt idx="9575">
                  <c:v>5.0738360135135121</c:v>
                </c:pt>
                <c:pt idx="9576">
                  <c:v>5.0728358783783758</c:v>
                </c:pt>
                <c:pt idx="9577">
                  <c:v>5.0728358783783758</c:v>
                </c:pt>
                <c:pt idx="9578">
                  <c:v>5.0721657432432412</c:v>
                </c:pt>
                <c:pt idx="9579">
                  <c:v>5.071825540540539</c:v>
                </c:pt>
                <c:pt idx="9580">
                  <c:v>5.0709800675675663</c:v>
                </c:pt>
                <c:pt idx="9581">
                  <c:v>5.0694747297297287</c:v>
                </c:pt>
                <c:pt idx="9582">
                  <c:v>5.068979864864863</c:v>
                </c:pt>
                <c:pt idx="9583">
                  <c:v>5.0674745945945929</c:v>
                </c:pt>
                <c:pt idx="9584">
                  <c:v>5.0652991216216199</c:v>
                </c:pt>
                <c:pt idx="9585">
                  <c:v>5.0621132432432425</c:v>
                </c:pt>
                <c:pt idx="9586">
                  <c:v>5.058762432432431</c:v>
                </c:pt>
                <c:pt idx="9587">
                  <c:v>5.0550816216216203</c:v>
                </c:pt>
                <c:pt idx="9588">
                  <c:v>5.0508853378378369</c:v>
                </c:pt>
                <c:pt idx="9589">
                  <c:v>5.0471942567567565</c:v>
                </c:pt>
                <c:pt idx="9590">
                  <c:v>5.0435031756756743</c:v>
                </c:pt>
                <c:pt idx="9591">
                  <c:v>5.0408224999999982</c:v>
                </c:pt>
                <c:pt idx="9592">
                  <c:v>5.0374716216216191</c:v>
                </c:pt>
                <c:pt idx="9593">
                  <c:v>5.0337805405405387</c:v>
                </c:pt>
                <c:pt idx="9594">
                  <c:v>5.0305946621621613</c:v>
                </c:pt>
                <c:pt idx="9595">
                  <c:v>5.0265736486486476</c:v>
                </c:pt>
                <c:pt idx="9596">
                  <c:v>5.0223773648648651</c:v>
                </c:pt>
                <c:pt idx="9597">
                  <c:v>5.0183563513513523</c:v>
                </c:pt>
                <c:pt idx="9598">
                  <c:v>5.0148405405405416</c:v>
                </c:pt>
                <c:pt idx="9599">
                  <c:v>5.011829932432434</c:v>
                </c:pt>
                <c:pt idx="9600">
                  <c:v>5.0093142567567579</c:v>
                </c:pt>
                <c:pt idx="9601">
                  <c:v>5.0073037837837848</c:v>
                </c:pt>
                <c:pt idx="9602">
                  <c:v>5.0039529054054057</c:v>
                </c:pt>
                <c:pt idx="9603">
                  <c:v>5.0006020270270275</c:v>
                </c:pt>
                <c:pt idx="9604">
                  <c:v>4.9974161486486501</c:v>
                </c:pt>
                <c:pt idx="9605">
                  <c:v>4.9939003378378377</c:v>
                </c:pt>
                <c:pt idx="9606">
                  <c:v>4.989374121621621</c:v>
                </c:pt>
                <c:pt idx="9607">
                  <c:v>4.9835075675675657</c:v>
                </c:pt>
                <c:pt idx="9608">
                  <c:v>4.9766409459459435</c:v>
                </c:pt>
                <c:pt idx="9609">
                  <c:v>4.9696093243243222</c:v>
                </c:pt>
                <c:pt idx="9610">
                  <c:v>4.9629076351351333</c:v>
                </c:pt>
                <c:pt idx="9611">
                  <c:v>4.9565358783783768</c:v>
                </c:pt>
                <c:pt idx="9612">
                  <c:v>4.9503291216216203</c:v>
                </c:pt>
                <c:pt idx="9613">
                  <c:v>4.9424520945945929</c:v>
                </c:pt>
                <c:pt idx="9614">
                  <c:v>4.934245135135134</c:v>
                </c:pt>
                <c:pt idx="9615">
                  <c:v>4.9256979054054044</c:v>
                </c:pt>
                <c:pt idx="9616">
                  <c:v>4.9174908783783779</c:v>
                </c:pt>
                <c:pt idx="9617">
                  <c:v>4.9096241216216212</c:v>
                </c:pt>
                <c:pt idx="9618">
                  <c:v>4.9017470270270271</c:v>
                </c:pt>
                <c:pt idx="9619">
                  <c:v>4.8943751351351352</c:v>
                </c:pt>
                <c:pt idx="9620">
                  <c:v>4.8870032432432433</c:v>
                </c:pt>
                <c:pt idx="9621">
                  <c:v>4.8797962837837856</c:v>
                </c:pt>
                <c:pt idx="9622">
                  <c:v>4.8752700000000022</c:v>
                </c:pt>
                <c:pt idx="9623">
                  <c:v>4.8697436486486492</c:v>
                </c:pt>
                <c:pt idx="9624">
                  <c:v>4.8652174324324324</c:v>
                </c:pt>
                <c:pt idx="9625">
                  <c:v>4.8606912162162184</c:v>
                </c:pt>
                <c:pt idx="9626">
                  <c:v>4.8560000675675683</c:v>
                </c:pt>
                <c:pt idx="9627">
                  <c:v>4.8516491216216222</c:v>
                </c:pt>
                <c:pt idx="9628">
                  <c:v>4.8446072297297311</c:v>
                </c:pt>
                <c:pt idx="9629">
                  <c:v>4.8390706081081092</c:v>
                </c:pt>
                <c:pt idx="9630">
                  <c:v>4.8323689189189194</c:v>
                </c:pt>
                <c:pt idx="9631">
                  <c:v>4.8259971621621629</c:v>
                </c:pt>
                <c:pt idx="9632">
                  <c:v>4.8199656081081086</c:v>
                </c:pt>
                <c:pt idx="9633">
                  <c:v>4.8132638513513513</c:v>
                </c:pt>
                <c:pt idx="9634">
                  <c:v>4.8077272297297302</c:v>
                </c:pt>
                <c:pt idx="9635">
                  <c:v>4.8008502702702716</c:v>
                </c:pt>
                <c:pt idx="9636">
                  <c:v>4.7953136486486487</c:v>
                </c:pt>
                <c:pt idx="9637">
                  <c:v>4.7894573648648642</c:v>
                </c:pt>
                <c:pt idx="9638">
                  <c:v>4.7809100675675671</c:v>
                </c:pt>
                <c:pt idx="9639">
                  <c:v>4.7738784459459458</c:v>
                </c:pt>
                <c:pt idx="9640">
                  <c:v>4.7663416216216223</c:v>
                </c:pt>
                <c:pt idx="9641">
                  <c:v>4.7596399324324326</c:v>
                </c:pt>
                <c:pt idx="9642">
                  <c:v>4.7524329729729722</c:v>
                </c:pt>
                <c:pt idx="9643">
                  <c:v>4.7458962162162157</c:v>
                </c:pt>
                <c:pt idx="9644">
                  <c:v>4.7417102027027029</c:v>
                </c:pt>
                <c:pt idx="9645">
                  <c:v>4.7376891216216226</c:v>
                </c:pt>
                <c:pt idx="9646">
                  <c:v>4.7366787162162165</c:v>
                </c:pt>
                <c:pt idx="9647">
                  <c:v>4.7353383783783798</c:v>
                </c:pt>
                <c:pt idx="9648">
                  <c:v>4.7345031756756759</c:v>
                </c:pt>
                <c:pt idx="9649">
                  <c:v>4.7331628378378383</c:v>
                </c:pt>
                <c:pt idx="9650">
                  <c:v>4.7323277027027038</c:v>
                </c:pt>
                <c:pt idx="9651">
                  <c:v>4.732327702702702</c:v>
                </c:pt>
                <c:pt idx="9652">
                  <c:v>4.7309872972972968</c:v>
                </c:pt>
                <c:pt idx="9653">
                  <c:v>4.7308222972972969</c:v>
                </c:pt>
                <c:pt idx="9654">
                  <c:v>4.7308222972972969</c:v>
                </c:pt>
                <c:pt idx="9655">
                  <c:v>4.7313275675675666</c:v>
                </c:pt>
                <c:pt idx="9656">
                  <c:v>4.7316574999999981</c:v>
                </c:pt>
                <c:pt idx="9657">
                  <c:v>4.7318224324324323</c:v>
                </c:pt>
                <c:pt idx="9658">
                  <c:v>4.7328328378378384</c:v>
                </c:pt>
                <c:pt idx="9659">
                  <c:v>4.7316575000000007</c:v>
                </c:pt>
                <c:pt idx="9660">
                  <c:v>4.7313172972972977</c:v>
                </c:pt>
                <c:pt idx="9661">
                  <c:v>4.7298119594594601</c:v>
                </c:pt>
                <c:pt idx="9662">
                  <c:v>4.7268012837837841</c:v>
                </c:pt>
                <c:pt idx="9663">
                  <c:v>4.7241205405405395</c:v>
                </c:pt>
                <c:pt idx="9664">
                  <c:v>4.7205943918918916</c:v>
                </c:pt>
                <c:pt idx="9665">
                  <c:v>4.7185838513513518</c:v>
                </c:pt>
                <c:pt idx="9666">
                  <c:v>4.7150680405405403</c:v>
                </c:pt>
                <c:pt idx="9667">
                  <c:v>4.7127275675675673</c:v>
                </c:pt>
                <c:pt idx="9668">
                  <c:v>4.7112222297297288</c:v>
                </c:pt>
                <c:pt idx="9669">
                  <c:v>4.7092116891891891</c:v>
                </c:pt>
                <c:pt idx="9670">
                  <c:v>4.7077064189189182</c:v>
                </c:pt>
                <c:pt idx="9671">
                  <c:v>4.7056958783783784</c:v>
                </c:pt>
                <c:pt idx="9672">
                  <c:v>4.7056958783783784</c:v>
                </c:pt>
                <c:pt idx="9673">
                  <c:v>4.7045308108108115</c:v>
                </c:pt>
                <c:pt idx="9674">
                  <c:v>4.7036854054054054</c:v>
                </c:pt>
                <c:pt idx="9675">
                  <c:v>4.7043556081081075</c:v>
                </c:pt>
                <c:pt idx="9676">
                  <c:v>4.7048608108108114</c:v>
                </c:pt>
                <c:pt idx="9677">
                  <c:v>4.7055309459459451</c:v>
                </c:pt>
                <c:pt idx="9678">
                  <c:v>4.705365945945946</c:v>
                </c:pt>
                <c:pt idx="9679">
                  <c:v>4.7063763513513512</c:v>
                </c:pt>
                <c:pt idx="9680">
                  <c:v>4.7070465540540543</c:v>
                </c:pt>
                <c:pt idx="9681">
                  <c:v>4.7075517567567573</c:v>
                </c:pt>
                <c:pt idx="9682">
                  <c:v>4.7087271621621607</c:v>
                </c:pt>
                <c:pt idx="9683">
                  <c:v>4.7075517567567573</c:v>
                </c:pt>
                <c:pt idx="9684">
                  <c:v>4.7082218918918919</c:v>
                </c:pt>
                <c:pt idx="9685">
                  <c:v>4.7080569594594595</c:v>
                </c:pt>
                <c:pt idx="9686">
                  <c:v>4.7092322972972971</c:v>
                </c:pt>
                <c:pt idx="9687">
                  <c:v>4.7097271621621619</c:v>
                </c:pt>
                <c:pt idx="9688">
                  <c:v>4.7088816891891874</c:v>
                </c:pt>
                <c:pt idx="9689">
                  <c:v>4.7093868918918904</c:v>
                </c:pt>
                <c:pt idx="9690">
                  <c:v>4.7085517567567559</c:v>
                </c:pt>
                <c:pt idx="9691">
                  <c:v>4.7098920945945943</c:v>
                </c:pt>
                <c:pt idx="9692">
                  <c:v>4.7105622297297289</c:v>
                </c:pt>
                <c:pt idx="9693">
                  <c:v>4.7127377027027011</c:v>
                </c:pt>
                <c:pt idx="9694">
                  <c:v>4.7145833108108102</c:v>
                </c:pt>
                <c:pt idx="9695">
                  <c:v>4.7157587162162162</c:v>
                </c:pt>
                <c:pt idx="9696">
                  <c:v>4.7174393243243244</c:v>
                </c:pt>
                <c:pt idx="9697">
                  <c:v>4.7174393243243244</c:v>
                </c:pt>
                <c:pt idx="9698">
                  <c:v>4.7177693243243244</c:v>
                </c:pt>
                <c:pt idx="9699">
                  <c:v>4.7194396621621619</c:v>
                </c:pt>
                <c:pt idx="9700">
                  <c:v>4.719944864864865</c:v>
                </c:pt>
                <c:pt idx="9701">
                  <c:v>4.720450067567568</c:v>
                </c:pt>
                <c:pt idx="9702">
                  <c:v>4.7194396621621628</c:v>
                </c:pt>
                <c:pt idx="9703">
                  <c:v>4.7189344594594589</c:v>
                </c:pt>
                <c:pt idx="9704">
                  <c:v>4.7179240540540528</c:v>
                </c:pt>
                <c:pt idx="9705">
                  <c:v>4.7179240540540546</c:v>
                </c:pt>
                <c:pt idx="9706">
                  <c:v>4.7184292567567567</c:v>
                </c:pt>
                <c:pt idx="9707">
                  <c:v>4.7177590540540546</c:v>
                </c:pt>
                <c:pt idx="9708">
                  <c:v>4.7172641891891889</c:v>
                </c:pt>
                <c:pt idx="9709">
                  <c:v>4.7145834459459453</c:v>
                </c:pt>
                <c:pt idx="9710">
                  <c:v>4.7127379054054046</c:v>
                </c:pt>
                <c:pt idx="9711">
                  <c:v>4.7095622972972961</c:v>
                </c:pt>
                <c:pt idx="9712">
                  <c:v>4.707892027027027</c:v>
                </c:pt>
                <c:pt idx="9713">
                  <c:v>4.7070465540540543</c:v>
                </c:pt>
                <c:pt idx="9714">
                  <c:v>4.7072115540540533</c:v>
                </c:pt>
                <c:pt idx="9715">
                  <c:v>4.7073765540540533</c:v>
                </c:pt>
                <c:pt idx="9716">
                  <c:v>4.7058712837837833</c:v>
                </c:pt>
                <c:pt idx="9717">
                  <c:v>4.7048711486486479</c:v>
                </c:pt>
                <c:pt idx="9718">
                  <c:v>4.7038607432432427</c:v>
                </c:pt>
                <c:pt idx="9719">
                  <c:v>4.7046958783783772</c:v>
                </c:pt>
                <c:pt idx="9720">
                  <c:v>4.7057062837837833</c:v>
                </c:pt>
                <c:pt idx="9721">
                  <c:v>4.7035308108108103</c:v>
                </c:pt>
                <c:pt idx="9722">
                  <c:v>4.7015202702702688</c:v>
                </c:pt>
                <c:pt idx="9723">
                  <c:v>4.698004459459459</c:v>
                </c:pt>
                <c:pt idx="9724">
                  <c:v>4.6939834459459453</c:v>
                </c:pt>
                <c:pt idx="9725">
                  <c:v>4.6909728378378386</c:v>
                </c:pt>
                <c:pt idx="9726">
                  <c:v>4.6897975000000001</c:v>
                </c:pt>
                <c:pt idx="9727">
                  <c:v>4.6889520945945948</c:v>
                </c:pt>
                <c:pt idx="9728">
                  <c:v>4.6854259459459451</c:v>
                </c:pt>
                <c:pt idx="9729">
                  <c:v>4.6818997972972962</c:v>
                </c:pt>
                <c:pt idx="9730">
                  <c:v>4.677043648648648</c:v>
                </c:pt>
                <c:pt idx="9731">
                  <c:v>4.672847297297297</c:v>
                </c:pt>
                <c:pt idx="9732">
                  <c:v>4.6693211486486472</c:v>
                </c:pt>
                <c:pt idx="9733">
                  <c:v>4.6669703378378369</c:v>
                </c:pt>
                <c:pt idx="9734">
                  <c:v>4.6656299324324317</c:v>
                </c:pt>
                <c:pt idx="9735">
                  <c:v>4.6634543918918911</c:v>
                </c:pt>
                <c:pt idx="9736">
                  <c:v>4.6614438513513505</c:v>
                </c:pt>
                <c:pt idx="9737">
                  <c:v>4.6602685135135129</c:v>
                </c:pt>
                <c:pt idx="9738">
                  <c:v>4.6589281756756753</c:v>
                </c:pt>
                <c:pt idx="9739">
                  <c:v>4.6582579729729723</c:v>
                </c:pt>
                <c:pt idx="9740">
                  <c:v>4.6584332432432429</c:v>
                </c:pt>
                <c:pt idx="9741">
                  <c:v>4.6587734459459451</c:v>
                </c:pt>
                <c:pt idx="9742">
                  <c:v>4.656092770270269</c:v>
                </c:pt>
                <c:pt idx="9743">
                  <c:v>4.6542472297297284</c:v>
                </c:pt>
                <c:pt idx="9744">
                  <c:v>4.6534120945945929</c:v>
                </c:pt>
                <c:pt idx="9745">
                  <c:v>4.6525666216216193</c:v>
                </c:pt>
                <c:pt idx="9746">
                  <c:v>4.6520717567567553</c:v>
                </c:pt>
                <c:pt idx="9747">
                  <c:v>4.6522366891891878</c:v>
                </c:pt>
                <c:pt idx="9748">
                  <c:v>4.6530718243243232</c:v>
                </c:pt>
                <c:pt idx="9749">
                  <c:v>4.6515562162162158</c:v>
                </c:pt>
                <c:pt idx="9750">
                  <c:v>4.6487106081081082</c:v>
                </c:pt>
                <c:pt idx="9751">
                  <c:v>4.6445245945945945</c:v>
                </c:pt>
                <c:pt idx="9752">
                  <c:v>4.6405035810810809</c:v>
                </c:pt>
                <c:pt idx="9753">
                  <c:v>4.6371527702702711</c:v>
                </c:pt>
                <c:pt idx="9754">
                  <c:v>4.6353072297297304</c:v>
                </c:pt>
                <c:pt idx="9755">
                  <c:v>4.633801891891892</c:v>
                </c:pt>
                <c:pt idx="9756">
                  <c:v>4.6311212162162159</c:v>
                </c:pt>
                <c:pt idx="9757">
                  <c:v>4.6286055405405397</c:v>
                </c:pt>
                <c:pt idx="9758">
                  <c:v>4.6271002702702697</c:v>
                </c:pt>
                <c:pt idx="9759">
                  <c:v>4.6195531756756756</c:v>
                </c:pt>
                <c:pt idx="9760">
                  <c:v>4.6044691891891878</c:v>
                </c:pt>
                <c:pt idx="9761">
                  <c:v>4.5830237162162151</c:v>
                </c:pt>
                <c:pt idx="9762">
                  <c:v>4.5541960810810806</c:v>
                </c:pt>
                <c:pt idx="9763">
                  <c:v>4.5151509459459449</c:v>
                </c:pt>
                <c:pt idx="9764">
                  <c:v>4.4685689864864866</c:v>
                </c:pt>
                <c:pt idx="9765">
                  <c:v>4.4147801351351355</c:v>
                </c:pt>
                <c:pt idx="9766">
                  <c:v>4.3542895945945954</c:v>
                </c:pt>
                <c:pt idx="9767">
                  <c:v>4.2865921148648649</c:v>
                </c:pt>
                <c:pt idx="9768">
                  <c:v>4.2108526283783787</c:v>
                </c:pt>
                <c:pt idx="9769">
                  <c:v>4.1274010337837836</c:v>
                </c:pt>
                <c:pt idx="9770">
                  <c:v>4.0335669662162159</c:v>
                </c:pt>
                <c:pt idx="9771">
                  <c:v>3.9318558243243245</c:v>
                </c:pt>
                <c:pt idx="9772">
                  <c:v>3.8224325675675672</c:v>
                </c:pt>
                <c:pt idx="9773">
                  <c:v>3.7051322027027025</c:v>
                </c:pt>
                <c:pt idx="9774">
                  <c:v>3.5801197325675673</c:v>
                </c:pt>
                <c:pt idx="9775">
                  <c:v>3.4541174704054058</c:v>
                </c:pt>
                <c:pt idx="9776">
                  <c:v>3.3277853109459459</c:v>
                </c:pt>
                <c:pt idx="9777">
                  <c:v>3.200102473783784</c:v>
                </c:pt>
                <c:pt idx="9778">
                  <c:v>3.0724196690540544</c:v>
                </c:pt>
                <c:pt idx="9779">
                  <c:v>2.945912202162162</c:v>
                </c:pt>
                <c:pt idx="9780">
                  <c:v>2.8185696352702703</c:v>
                </c:pt>
                <c:pt idx="9781">
                  <c:v>2.6915570008108105</c:v>
                </c:pt>
                <c:pt idx="9782">
                  <c:v>2.5645546717567571</c:v>
                </c:pt>
                <c:pt idx="9783">
                  <c:v>2.4375420028378376</c:v>
                </c:pt>
                <c:pt idx="9784">
                  <c:v>2.3093643008108109</c:v>
                </c:pt>
                <c:pt idx="9785">
                  <c:v>2.1810112913513517</c:v>
                </c:pt>
                <c:pt idx="9786">
                  <c:v>2.0540089271621627</c:v>
                </c:pt>
                <c:pt idx="9787">
                  <c:v>1.9275014582432435</c:v>
                </c:pt>
                <c:pt idx="9788">
                  <c:v>1.801829156891892</c:v>
                </c:pt>
                <c:pt idx="9789">
                  <c:v>1.6761568231081077</c:v>
                </c:pt>
                <c:pt idx="9790">
                  <c:v>1.5511546271621619</c:v>
                </c:pt>
                <c:pt idx="9791">
                  <c:v>1.4239770231081075</c:v>
                </c:pt>
                <c:pt idx="9792">
                  <c:v>1.2969643839189187</c:v>
                </c:pt>
                <c:pt idx="9793">
                  <c:v>1.1694568170270265</c:v>
                </c:pt>
                <c:pt idx="9794">
                  <c:v>1.0419492501351351</c:v>
                </c:pt>
                <c:pt idx="9795">
                  <c:v>0.91426641094594596</c:v>
                </c:pt>
                <c:pt idx="9796">
                  <c:v>0.7927903609459459</c:v>
                </c:pt>
                <c:pt idx="9797">
                  <c:v>0.67935637310810815</c:v>
                </c:pt>
                <c:pt idx="9798">
                  <c:v>0.57345924202702703</c:v>
                </c:pt>
                <c:pt idx="9799">
                  <c:v>0.47510924067567561</c:v>
                </c:pt>
                <c:pt idx="9800">
                  <c:v>0.38563639878378381</c:v>
                </c:pt>
                <c:pt idx="9801">
                  <c:v>0.30420558662162156</c:v>
                </c:pt>
                <c:pt idx="9802">
                  <c:v>0.23032193864864867</c:v>
                </c:pt>
                <c:pt idx="9803">
                  <c:v>0.16346991027027025</c:v>
                </c:pt>
                <c:pt idx="9804">
                  <c:v>0.10482488797297299</c:v>
                </c:pt>
                <c:pt idx="9805">
                  <c:v>5.4397179864864899E-2</c:v>
                </c:pt>
                <c:pt idx="9806">
                  <c:v>1.1176375135135161E-2</c:v>
                </c:pt>
                <c:pt idx="9807">
                  <c:v>-2.266205459459459E-2</c:v>
                </c:pt>
                <c:pt idx="9808">
                  <c:v>-4.8798684999999994E-2</c:v>
                </c:pt>
                <c:pt idx="9809">
                  <c:v>-6.6212790405405397E-2</c:v>
                </c:pt>
                <c:pt idx="9810">
                  <c:v>-7.6255027567567565E-2</c:v>
                </c:pt>
                <c:pt idx="9811">
                  <c:v>-7.7750022297297286E-2</c:v>
                </c:pt>
                <c:pt idx="9812">
                  <c:v>-7.7750022297297286E-2</c:v>
                </c:pt>
                <c:pt idx="9813">
                  <c:v>-7.7750022297297286E-2</c:v>
                </c:pt>
                <c:pt idx="9814">
                  <c:v>-7.7420092567567544E-2</c:v>
                </c:pt>
                <c:pt idx="9815">
                  <c:v>-7.674992297297295E-2</c:v>
                </c:pt>
                <c:pt idx="9816">
                  <c:v>-7.5914788175675652E-2</c:v>
                </c:pt>
                <c:pt idx="9817">
                  <c:v>-7.4914688513513503E-2</c:v>
                </c:pt>
                <c:pt idx="9818">
                  <c:v>-7.3574348716216195E-2</c:v>
                </c:pt>
                <c:pt idx="9819">
                  <c:v>-7.2069044054054038E-2</c:v>
                </c:pt>
                <c:pt idx="9820">
                  <c:v>-7.0893669729729714E-2</c:v>
                </c:pt>
                <c:pt idx="9821">
                  <c:v>-6.989356972972971E-2</c:v>
                </c:pt>
                <c:pt idx="9822">
                  <c:v>-6.838826499999999E-2</c:v>
                </c:pt>
                <c:pt idx="9823">
                  <c:v>-6.789336972972973E-2</c:v>
                </c:pt>
                <c:pt idx="9824">
                  <c:v>-6.7223199459459468E-2</c:v>
                </c:pt>
                <c:pt idx="9825">
                  <c:v>-6.6882958918918906E-2</c:v>
                </c:pt>
                <c:pt idx="9826">
                  <c:v>-6.6047823783783807E-2</c:v>
                </c:pt>
                <c:pt idx="9827">
                  <c:v>-6.588285891891893E-2</c:v>
                </c:pt>
                <c:pt idx="9828">
                  <c:v>-6.5377653513513531E-2</c:v>
                </c:pt>
                <c:pt idx="9829">
                  <c:v>-6.4872448108108119E-2</c:v>
                </c:pt>
                <c:pt idx="9830">
                  <c:v>-6.4377552837837859E-2</c:v>
                </c:pt>
                <c:pt idx="9831">
                  <c:v>-6.4212587297297313E-2</c:v>
                </c:pt>
                <c:pt idx="9832">
                  <c:v>-6.3542417027027023E-2</c:v>
                </c:pt>
                <c:pt idx="9833">
                  <c:v>-6.2872246756756747E-2</c:v>
                </c:pt>
                <c:pt idx="9834">
                  <c:v>-6.2707281891891897E-2</c:v>
                </c:pt>
                <c:pt idx="9835">
                  <c:v>-6.2707281891891897E-2</c:v>
                </c:pt>
                <c:pt idx="9836">
                  <c:v>-6.2377352162162142E-2</c:v>
                </c:pt>
                <c:pt idx="9837">
                  <c:v>-6.2377352162162142E-2</c:v>
                </c:pt>
                <c:pt idx="9838">
                  <c:v>-6.2882557567567554E-2</c:v>
                </c:pt>
                <c:pt idx="9839">
                  <c:v>-6.2387662297297281E-2</c:v>
                </c:pt>
                <c:pt idx="9840">
                  <c:v>-6.1882457567567557E-2</c:v>
                </c:pt>
                <c:pt idx="9841">
                  <c:v>-6.2552627162162144E-2</c:v>
                </c:pt>
                <c:pt idx="9842">
                  <c:v>-6.3728001486486482E-2</c:v>
                </c:pt>
                <c:pt idx="9843">
                  <c:v>-6.405793121621621E-2</c:v>
                </c:pt>
                <c:pt idx="9844">
                  <c:v>-6.4903375810810834E-2</c:v>
                </c:pt>
                <c:pt idx="9845">
                  <c:v>-6.5738510270270278E-2</c:v>
                </c:pt>
                <c:pt idx="9846">
                  <c:v>-6.6748919729729725E-2</c:v>
                </c:pt>
                <c:pt idx="9847">
                  <c:v>-6.7419089324324319E-2</c:v>
                </c:pt>
                <c:pt idx="9848">
                  <c:v>-6.8594463648648643E-2</c:v>
                </c:pt>
                <c:pt idx="9849">
                  <c:v>-7.0275043378378352E-2</c:v>
                </c:pt>
                <c:pt idx="9850">
                  <c:v>-7.1285452837837812E-2</c:v>
                </c:pt>
                <c:pt idx="9851">
                  <c:v>-7.2285552162162162E-2</c:v>
                </c:pt>
                <c:pt idx="9852">
                  <c:v>-7.3790856216216186E-2</c:v>
                </c:pt>
                <c:pt idx="9853">
                  <c:v>-7.5131195743243215E-2</c:v>
                </c:pt>
                <c:pt idx="9854">
                  <c:v>-7.6131295405405405E-2</c:v>
                </c:pt>
                <c:pt idx="9855">
                  <c:v>-7.7811875067567551E-2</c:v>
                </c:pt>
                <c:pt idx="9856">
                  <c:v>-7.9492454729729725E-2</c:v>
                </c:pt>
                <c:pt idx="9857">
                  <c:v>-7.9832694594594578E-2</c:v>
                </c:pt>
                <c:pt idx="9858">
                  <c:v>-7.9492454729729711E-2</c:v>
                </c:pt>
                <c:pt idx="9859">
                  <c:v>-7.9657419594594589E-2</c:v>
                </c:pt>
                <c:pt idx="9860">
                  <c:v>-7.9317179729729723E-2</c:v>
                </c:pt>
                <c:pt idx="9861">
                  <c:v>-7.8647010135135129E-2</c:v>
                </c:pt>
                <c:pt idx="9862">
                  <c:v>-7.8141805405405398E-2</c:v>
                </c:pt>
                <c:pt idx="9863">
                  <c:v>-7.8141805405405398E-2</c:v>
                </c:pt>
                <c:pt idx="9864">
                  <c:v>-7.8141805405405412E-2</c:v>
                </c:pt>
                <c:pt idx="9865">
                  <c:v>-7.7636600675675682E-2</c:v>
                </c:pt>
                <c:pt idx="9866">
                  <c:v>-7.7636600675675654E-2</c:v>
                </c:pt>
                <c:pt idx="9867">
                  <c:v>-7.7801565540540504E-2</c:v>
                </c:pt>
                <c:pt idx="9868">
                  <c:v>-7.7636600675675654E-2</c:v>
                </c:pt>
                <c:pt idx="9869">
                  <c:v>-7.763660067567564E-2</c:v>
                </c:pt>
                <c:pt idx="9870">
                  <c:v>-7.8141806081081053E-2</c:v>
                </c:pt>
                <c:pt idx="9871">
                  <c:v>-7.7976841216216203E-2</c:v>
                </c:pt>
                <c:pt idx="9872">
                  <c:v>-7.7976841216216203E-2</c:v>
                </c:pt>
                <c:pt idx="9873">
                  <c:v>-7.830677094594593E-2</c:v>
                </c:pt>
                <c:pt idx="9874">
                  <c:v>-7.897694121621622E-2</c:v>
                </c:pt>
                <c:pt idx="9875">
                  <c:v>-7.9647111486486483E-2</c:v>
                </c:pt>
                <c:pt idx="9876">
                  <c:v>-8.0812176351351364E-2</c:v>
                </c:pt>
                <c:pt idx="9877">
                  <c:v>-8.2492756756756755E-2</c:v>
                </c:pt>
                <c:pt idx="9878">
                  <c:v>-8.3492856756756759E-2</c:v>
                </c:pt>
                <c:pt idx="9879">
                  <c:v>-8.3998062162162171E-2</c:v>
                </c:pt>
                <c:pt idx="9880">
                  <c:v>-8.4668232432432433E-2</c:v>
                </c:pt>
                <c:pt idx="9881">
                  <c:v>-8.5163127702702693E-2</c:v>
                </c:pt>
                <c:pt idx="9882">
                  <c:v>-8.5493058108108103E-2</c:v>
                </c:pt>
                <c:pt idx="9883">
                  <c:v>-8.5493058108108103E-2</c:v>
                </c:pt>
                <c:pt idx="9884">
                  <c:v>-8.5822988513513512E-2</c:v>
                </c:pt>
                <c:pt idx="9885">
                  <c:v>-8.5987953378378348E-2</c:v>
                </c:pt>
                <c:pt idx="9886">
                  <c:v>-8.5812678378378346E-2</c:v>
                </c:pt>
                <c:pt idx="9887">
                  <c:v>-8.5812678378378374E-2</c:v>
                </c:pt>
                <c:pt idx="9888">
                  <c:v>-8.5647713513513496E-2</c:v>
                </c:pt>
                <c:pt idx="9889">
                  <c:v>-8.564771351351351E-2</c:v>
                </c:pt>
                <c:pt idx="9890">
                  <c:v>-8.5812678378378374E-2</c:v>
                </c:pt>
                <c:pt idx="9891">
                  <c:v>-8.631788310810809E-2</c:v>
                </c:pt>
                <c:pt idx="9892">
                  <c:v>-8.648284797297294E-2</c:v>
                </c:pt>
                <c:pt idx="9893">
                  <c:v>-8.6647812837837804E-2</c:v>
                </c:pt>
                <c:pt idx="9894">
                  <c:v>-8.7823187837837824E-2</c:v>
                </c:pt>
                <c:pt idx="9895">
                  <c:v>-8.9338802702702683E-2</c:v>
                </c:pt>
                <c:pt idx="9896">
                  <c:v>-9.0338902702702686E-2</c:v>
                </c:pt>
                <c:pt idx="9897">
                  <c:v>-9.1514277702702665E-2</c:v>
                </c:pt>
                <c:pt idx="9898">
                  <c:v>-9.2854617567567535E-2</c:v>
                </c:pt>
                <c:pt idx="9899">
                  <c:v>-9.4029992567567541E-2</c:v>
                </c:pt>
                <c:pt idx="9900">
                  <c:v>-9.5030092567567545E-2</c:v>
                </c:pt>
                <c:pt idx="9901">
                  <c:v>-9.5865227702702685E-2</c:v>
                </c:pt>
                <c:pt idx="9902">
                  <c:v>-9.671067297297295E-2</c:v>
                </c:pt>
                <c:pt idx="9903">
                  <c:v>-9.7710772972972953E-2</c:v>
                </c:pt>
                <c:pt idx="9904">
                  <c:v>-9.871087297297293E-2</c:v>
                </c:pt>
                <c:pt idx="9905">
                  <c:v>-9.9381043243243206E-2</c:v>
                </c:pt>
                <c:pt idx="9906">
                  <c:v>-0.10021617837837833</c:v>
                </c:pt>
                <c:pt idx="9907">
                  <c:v>-0.10071107297297294</c:v>
                </c:pt>
                <c:pt idx="9908">
                  <c:v>-0.10104100270270268</c:v>
                </c:pt>
                <c:pt idx="9909">
                  <c:v>-0.10104100270270268</c:v>
                </c:pt>
                <c:pt idx="9910">
                  <c:v>-0.10053579797297296</c:v>
                </c:pt>
                <c:pt idx="9911">
                  <c:v>-9.9690352702702698E-2</c:v>
                </c:pt>
                <c:pt idx="9912">
                  <c:v>-9.9185147297297285E-2</c:v>
                </c:pt>
                <c:pt idx="9913">
                  <c:v>-9.869025270270268E-2</c:v>
                </c:pt>
                <c:pt idx="9914">
                  <c:v>-9.7844807432432429E-2</c:v>
                </c:pt>
                <c:pt idx="9915">
                  <c:v>-9.7514877702702688E-2</c:v>
                </c:pt>
                <c:pt idx="9916">
                  <c:v>-9.7174637162162139E-2</c:v>
                </c:pt>
                <c:pt idx="9917">
                  <c:v>-9.7174637162162125E-2</c:v>
                </c:pt>
                <c:pt idx="9918">
                  <c:v>-9.6844706756756715E-2</c:v>
                </c:pt>
                <c:pt idx="9919">
                  <c:v>-9.6174536486486467E-2</c:v>
                </c:pt>
                <c:pt idx="9920">
                  <c:v>-9.5504366891891873E-2</c:v>
                </c:pt>
                <c:pt idx="9921">
                  <c:v>-9.4504266891891855E-2</c:v>
                </c:pt>
                <c:pt idx="9922">
                  <c:v>-9.3504167567567548E-2</c:v>
                </c:pt>
                <c:pt idx="9923">
                  <c:v>-9.1998862837837828E-2</c:v>
                </c:pt>
                <c:pt idx="9924">
                  <c:v>-9.0988453378378381E-2</c:v>
                </c:pt>
                <c:pt idx="9925">
                  <c:v>-8.9978043918918893E-2</c:v>
                </c:pt>
                <c:pt idx="9926">
                  <c:v>-8.8637704729729719E-2</c:v>
                </c:pt>
                <c:pt idx="9927">
                  <c:v>-8.7627295270270258E-2</c:v>
                </c:pt>
                <c:pt idx="9928">
                  <c:v>-8.645192094594592E-2</c:v>
                </c:pt>
                <c:pt idx="9929">
                  <c:v>-8.544151148648646E-2</c:v>
                </c:pt>
                <c:pt idx="9930">
                  <c:v>-8.4431102027027E-2</c:v>
                </c:pt>
                <c:pt idx="9931">
                  <c:v>-8.2750522297297263E-2</c:v>
                </c:pt>
                <c:pt idx="9932">
                  <c:v>-8.1234907432432391E-2</c:v>
                </c:pt>
                <c:pt idx="9933">
                  <c:v>-7.972960270270267E-2</c:v>
                </c:pt>
                <c:pt idx="9934">
                  <c:v>-7.83892628378378E-2</c:v>
                </c:pt>
                <c:pt idx="9935">
                  <c:v>-7.688395810810808E-2</c:v>
                </c:pt>
                <c:pt idx="9936">
                  <c:v>-7.554361824324321E-2</c:v>
                </c:pt>
                <c:pt idx="9937">
                  <c:v>-7.4203278378378354E-2</c:v>
                </c:pt>
                <c:pt idx="9938">
                  <c:v>-7.269797364864862E-2</c:v>
                </c:pt>
                <c:pt idx="9939">
                  <c:v>-7.2027803378378372E-2</c:v>
                </c:pt>
                <c:pt idx="9940">
                  <c:v>-7.0522498648648638E-2</c:v>
                </c:pt>
                <c:pt idx="9941">
                  <c:v>-6.9017193918918932E-2</c:v>
                </c:pt>
                <c:pt idx="9942">
                  <c:v>-6.7676854054054061E-2</c:v>
                </c:pt>
                <c:pt idx="9943">
                  <c:v>-6.600658445945945E-2</c:v>
                </c:pt>
                <c:pt idx="9944">
                  <c:v>-6.4666244594594607E-2</c:v>
                </c:pt>
                <c:pt idx="9945">
                  <c:v>-6.3325904729729737E-2</c:v>
                </c:pt>
                <c:pt idx="9946">
                  <c:v>-6.1985564864864867E-2</c:v>
                </c:pt>
                <c:pt idx="9947">
                  <c:v>-6.1315394594594619E-2</c:v>
                </c:pt>
                <c:pt idx="9948">
                  <c:v>-6.0820499324324338E-2</c:v>
                </c:pt>
                <c:pt idx="9949">
                  <c:v>-5.9985364189189205E-2</c:v>
                </c:pt>
                <c:pt idx="9950">
                  <c:v>-5.9139918918918934E-2</c:v>
                </c:pt>
                <c:pt idx="9951">
                  <c:v>-5.8469748648648665E-2</c:v>
                </c:pt>
                <c:pt idx="9952">
                  <c:v>-5.7294373648648658E-2</c:v>
                </c:pt>
                <c:pt idx="9953">
                  <c:v>-5.6624204054054064E-2</c:v>
                </c:pt>
                <c:pt idx="9954">
                  <c:v>-5.6129308783783784E-2</c:v>
                </c:pt>
                <c:pt idx="9955">
                  <c:v>-5.562410405405406E-2</c:v>
                </c:pt>
                <c:pt idx="9956">
                  <c:v>-5.562410405405406E-2</c:v>
                </c:pt>
                <c:pt idx="9957">
                  <c:v>-5.5789068918918917E-2</c:v>
                </c:pt>
                <c:pt idx="9958">
                  <c:v>-5.6459238513513511E-2</c:v>
                </c:pt>
                <c:pt idx="9959">
                  <c:v>-4.9427609459459454E-2</c:v>
                </c:pt>
                <c:pt idx="9960">
                  <c:v>-2.2290881081081088E-2</c:v>
                </c:pt>
                <c:pt idx="9961">
                  <c:v>1.656866351351351E-2</c:v>
                </c:pt>
                <c:pt idx="9962">
                  <c:v>6.2810390540540537E-2</c:v>
                </c:pt>
                <c:pt idx="9963">
                  <c:v>0.1142485108108108</c:v>
                </c:pt>
                <c:pt idx="9964">
                  <c:v>0.1693674135135135</c:v>
                </c:pt>
                <c:pt idx="9965">
                  <c:v>0.22666178378378377</c:v>
                </c:pt>
                <c:pt idx="9966">
                  <c:v>0.28529649729729728</c:v>
                </c:pt>
                <c:pt idx="9967">
                  <c:v>0.34476634594594596</c:v>
                </c:pt>
                <c:pt idx="9968">
                  <c:v>0.40424650000000001</c:v>
                </c:pt>
                <c:pt idx="9969">
                  <c:v>0.46489172702702702</c:v>
                </c:pt>
                <c:pt idx="9970">
                  <c:v>0.52620712432432437</c:v>
                </c:pt>
                <c:pt idx="9971">
                  <c:v>0.58853292905405408</c:v>
                </c:pt>
                <c:pt idx="9972">
                  <c:v>0.65152890405405406</c:v>
                </c:pt>
                <c:pt idx="9973">
                  <c:v>0.71552497770270274</c:v>
                </c:pt>
                <c:pt idx="9974">
                  <c:v>0.78053145675675684</c:v>
                </c:pt>
                <c:pt idx="9975">
                  <c:v>0.83867127499999994</c:v>
                </c:pt>
                <c:pt idx="9976">
                  <c:v>0.87804633175675684</c:v>
                </c:pt>
                <c:pt idx="9977">
                  <c:v>0.9061831621621621</c:v>
                </c:pt>
                <c:pt idx="9978">
                  <c:v>0.92795853310810816</c:v>
                </c:pt>
                <c:pt idx="9979">
                  <c:v>0.94604281081081054</c:v>
                </c:pt>
                <c:pt idx="9980">
                  <c:v>0.96211658175675663</c:v>
                </c:pt>
                <c:pt idx="9981">
                  <c:v>0.97717993783783796</c:v>
                </c:pt>
                <c:pt idx="9982">
                  <c:v>0.99560445743243253</c:v>
                </c:pt>
                <c:pt idx="9983">
                  <c:v>1.014028978378378</c:v>
                </c:pt>
                <c:pt idx="9984">
                  <c:v>1.0336185574324326</c:v>
                </c:pt>
                <c:pt idx="9985">
                  <c:v>1.0535483777027026</c:v>
                </c:pt>
                <c:pt idx="9986">
                  <c:v>1.074323643918919</c:v>
                </c:pt>
                <c:pt idx="9987">
                  <c:v>1.095593804054054</c:v>
                </c:pt>
                <c:pt idx="9988">
                  <c:v>1.1173588628378377</c:v>
                </c:pt>
                <c:pt idx="9989">
                  <c:v>1.1392991945945945</c:v>
                </c:pt>
                <c:pt idx="9990">
                  <c:v>1.1627448290540541</c:v>
                </c:pt>
                <c:pt idx="9991">
                  <c:v>1.1866956695945949</c:v>
                </c:pt>
                <c:pt idx="9992">
                  <c:v>1.2108114729729731</c:v>
                </c:pt>
                <c:pt idx="9993">
                  <c:v>1.2357624168918924</c:v>
                </c:pt>
                <c:pt idx="9994">
                  <c:v>1.2608886324324329</c:v>
                </c:pt>
                <c:pt idx="9995">
                  <c:v>1.2860148500000002</c:v>
                </c:pt>
                <c:pt idx="9996">
                  <c:v>1.3034392702702708</c:v>
                </c:pt>
                <c:pt idx="9997">
                  <c:v>1.3004183513513514</c:v>
                </c:pt>
                <c:pt idx="9998">
                  <c:v>1.2824887297297298</c:v>
                </c:pt>
                <c:pt idx="9999">
                  <c:v>1.2575171689189186</c:v>
                </c:pt>
                <c:pt idx="10000">
                  <c:v>1.2273492094594594</c:v>
                </c:pt>
                <c:pt idx="10001">
                  <c:v>1.1946655337837835</c:v>
                </c:pt>
                <c:pt idx="10002">
                  <c:v>1.1596414256756755</c:v>
                </c:pt>
                <c:pt idx="10003">
                  <c:v>1.1236172162162159</c:v>
                </c:pt>
                <c:pt idx="10004">
                  <c:v>1.0872527635135136</c:v>
                </c:pt>
                <c:pt idx="10005">
                  <c:v>1.0510532837837836</c:v>
                </c:pt>
                <c:pt idx="10006">
                  <c:v>1.0133484864864868</c:v>
                </c:pt>
                <c:pt idx="10007">
                  <c:v>0.97514879729729731</c:v>
                </c:pt>
                <c:pt idx="10008">
                  <c:v>0.93744400675675654</c:v>
                </c:pt>
                <c:pt idx="10009">
                  <c:v>0.89906904054054038</c:v>
                </c:pt>
                <c:pt idx="10010">
                  <c:v>0.86019918243243243</c:v>
                </c:pt>
                <c:pt idx="10011">
                  <c:v>0.82098908783783764</c:v>
                </c:pt>
                <c:pt idx="10012">
                  <c:v>0.78881062162162152</c:v>
                </c:pt>
                <c:pt idx="10013">
                  <c:v>0.77657229054054067</c:v>
                </c:pt>
                <c:pt idx="10014">
                  <c:v>0.77557218918918913</c:v>
                </c:pt>
                <c:pt idx="10015">
                  <c:v>0.78126347297297305</c:v>
                </c:pt>
                <c:pt idx="10016">
                  <c:v>0.79048088513513515</c:v>
                </c:pt>
                <c:pt idx="10017">
                  <c:v>0.80120360135135127</c:v>
                </c:pt>
                <c:pt idx="10018">
                  <c:v>0.81427707432432428</c:v>
                </c:pt>
                <c:pt idx="10019">
                  <c:v>0.82398938513513509</c:v>
                </c:pt>
                <c:pt idx="10020">
                  <c:v>0.83320679729729741</c:v>
                </c:pt>
                <c:pt idx="10021">
                  <c:v>0.8417540472972973</c:v>
                </c:pt>
                <c:pt idx="10022">
                  <c:v>0.84997136486486491</c:v>
                </c:pt>
                <c:pt idx="10023">
                  <c:v>0.85734323648648658</c:v>
                </c:pt>
                <c:pt idx="10024">
                  <c:v>0.86404493918918934</c:v>
                </c:pt>
                <c:pt idx="10025">
                  <c:v>0.8704167094594597</c:v>
                </c:pt>
                <c:pt idx="10026">
                  <c:v>0.87661320270270271</c:v>
                </c:pt>
                <c:pt idx="10027">
                  <c:v>0.88146935810810823</c:v>
                </c:pt>
                <c:pt idx="10028">
                  <c:v>0.88683072297297294</c:v>
                </c:pt>
                <c:pt idx="10029">
                  <c:v>0.89168688513513494</c:v>
                </c:pt>
                <c:pt idx="10030">
                  <c:v>0.89604814189189175</c:v>
                </c:pt>
                <c:pt idx="10031">
                  <c:v>0.90039909459459455</c:v>
                </c:pt>
                <c:pt idx="10032">
                  <c:v>0.90559548648648625</c:v>
                </c:pt>
                <c:pt idx="10033">
                  <c:v>0.91095684459459447</c:v>
                </c:pt>
                <c:pt idx="10034">
                  <c:v>0.91564803378378357</c:v>
                </c:pt>
                <c:pt idx="10035">
                  <c:v>0.92385503378378364</c:v>
                </c:pt>
                <c:pt idx="10036">
                  <c:v>0.93206203378378372</c:v>
                </c:pt>
                <c:pt idx="10037">
                  <c:v>0.94026904054054039</c:v>
                </c:pt>
                <c:pt idx="10038">
                  <c:v>0.94613560810810804</c:v>
                </c:pt>
                <c:pt idx="10039">
                  <c:v>0.95216714189189167</c:v>
                </c:pt>
                <c:pt idx="10040">
                  <c:v>0.95735322297297276</c:v>
                </c:pt>
                <c:pt idx="10041">
                  <c:v>0.9628898581081079</c:v>
                </c:pt>
                <c:pt idx="10042">
                  <c:v>0.96791097972972973</c:v>
                </c:pt>
                <c:pt idx="10043">
                  <c:v>0.97361258108108073</c:v>
                </c:pt>
                <c:pt idx="10044">
                  <c:v>0.97863370270270245</c:v>
                </c:pt>
                <c:pt idx="10045">
                  <c:v>0.98265472297297252</c:v>
                </c:pt>
                <c:pt idx="10046">
                  <c:v>0.98701598648648625</c:v>
                </c:pt>
                <c:pt idx="10047">
                  <c:v>0.99153189864864855</c:v>
                </c:pt>
                <c:pt idx="10048">
                  <c:v>0.99537764189189182</c:v>
                </c:pt>
                <c:pt idx="10049">
                  <c:v>0.9987284932432432</c:v>
                </c:pt>
                <c:pt idx="10050">
                  <c:v>0.99956362837837842</c:v>
                </c:pt>
                <c:pt idx="10051">
                  <c:v>1.0003987635135136</c:v>
                </c:pt>
                <c:pt idx="10052">
                  <c:v>1.0010689391891894</c:v>
                </c:pt>
                <c:pt idx="10053">
                  <c:v>1.0017391148648649</c:v>
                </c:pt>
                <c:pt idx="10054">
                  <c:v>1.0045950675675674</c:v>
                </c:pt>
                <c:pt idx="10055">
                  <c:v>1.0066055743243243</c:v>
                </c:pt>
                <c:pt idx="10056">
                  <c:v>1.0089563175675673</c:v>
                </c:pt>
                <c:pt idx="10057">
                  <c:v>1.0112967567567568</c:v>
                </c:pt>
                <c:pt idx="10058">
                  <c:v>1.013637195945946</c:v>
                </c:pt>
                <c:pt idx="10059">
                  <c:v>1.0163178716216217</c:v>
                </c:pt>
                <c:pt idx="10060">
                  <c:v>1.0189985472972973</c:v>
                </c:pt>
                <c:pt idx="10061">
                  <c:v>1.0221741216216218</c:v>
                </c:pt>
                <c:pt idx="10062">
                  <c:v>1.0248547972972974</c:v>
                </c:pt>
                <c:pt idx="10063">
                  <c:v>1.0267003445945948</c:v>
                </c:pt>
                <c:pt idx="10064">
                  <c:v>1.0288861283783786</c:v>
                </c:pt>
                <c:pt idx="10065">
                  <c:v>1.0307316689189192</c:v>
                </c:pt>
                <c:pt idx="10066">
                  <c:v>1.0350929256756758</c:v>
                </c:pt>
                <c:pt idx="10067">
                  <c:v>1.0396088378378379</c:v>
                </c:pt>
                <c:pt idx="10068">
                  <c:v>1.0441350608108109</c:v>
                </c:pt>
                <c:pt idx="10069">
                  <c:v>1.0484860135135137</c:v>
                </c:pt>
                <c:pt idx="10070">
                  <c:v>1.0525070337837839</c:v>
                </c:pt>
                <c:pt idx="10071">
                  <c:v>1.0573631891891893</c:v>
                </c:pt>
                <c:pt idx="10072">
                  <c:v>1.061724452702703</c:v>
                </c:pt>
                <c:pt idx="10073">
                  <c:v>1.065745472972973</c:v>
                </c:pt>
                <c:pt idx="10074">
                  <c:v>1.0697664932432434</c:v>
                </c:pt>
                <c:pt idx="10075">
                  <c:v>1.0752928175675678</c:v>
                </c:pt>
                <c:pt idx="10076">
                  <c:v>1.0801592770270272</c:v>
                </c:pt>
                <c:pt idx="10077">
                  <c:v>1.0853556756756759</c:v>
                </c:pt>
                <c:pt idx="10078">
                  <c:v>1.0893766959459459</c:v>
                </c:pt>
                <c:pt idx="10079">
                  <c:v>1.0932327432432432</c:v>
                </c:pt>
                <c:pt idx="10080">
                  <c:v>1.0967485608108107</c:v>
                </c:pt>
                <c:pt idx="10081">
                  <c:v>1.1006046148648647</c:v>
                </c:pt>
                <c:pt idx="10082">
                  <c:v>1.1042957027027027</c:v>
                </c:pt>
                <c:pt idx="10083">
                  <c:v>1.1071413513513511</c:v>
                </c:pt>
                <c:pt idx="10084">
                  <c:v>1.1099973108108105</c:v>
                </c:pt>
                <c:pt idx="10085">
                  <c:v>1.113018236486486</c:v>
                </c:pt>
                <c:pt idx="10086">
                  <c:v>1.1170392567567566</c:v>
                </c:pt>
                <c:pt idx="10087">
                  <c:v>1.1215654864864866</c:v>
                </c:pt>
                <c:pt idx="10088">
                  <c:v>1.1257514729729727</c:v>
                </c:pt>
                <c:pt idx="10089">
                  <c:v>1.1296075270270272</c:v>
                </c:pt>
                <c:pt idx="10090">
                  <c:v>1.1332986148648649</c:v>
                </c:pt>
                <c:pt idx="10091">
                  <c:v>1.1351338513513514</c:v>
                </c:pt>
                <c:pt idx="10092">
                  <c:v>1.1374742905405406</c:v>
                </c:pt>
                <c:pt idx="10093">
                  <c:v>1.1398147297297299</c:v>
                </c:pt>
                <c:pt idx="10094">
                  <c:v>1.1424954054054055</c:v>
                </c:pt>
                <c:pt idx="10095">
                  <c:v>1.1460215270270271</c:v>
                </c:pt>
                <c:pt idx="10096">
                  <c:v>1.1497023108108109</c:v>
                </c:pt>
                <c:pt idx="10097">
                  <c:v>1.1533830945945949</c:v>
                </c:pt>
                <c:pt idx="10098">
                  <c:v>1.1562390472972974</c:v>
                </c:pt>
                <c:pt idx="10099">
                  <c:v>1.1594249324324326</c:v>
                </c:pt>
                <c:pt idx="10100">
                  <c:v>1.162775783783784</c:v>
                </c:pt>
                <c:pt idx="10101">
                  <c:v>1.1656214324324325</c:v>
                </c:pt>
                <c:pt idx="10102">
                  <c:v>1.1677969054054056</c:v>
                </c:pt>
                <c:pt idx="10103">
                  <c:v>1.1691372432432434</c:v>
                </c:pt>
                <c:pt idx="10104">
                  <c:v>1.1704775878378377</c:v>
                </c:pt>
                <c:pt idx="10105">
                  <c:v>1.1718179256756758</c:v>
                </c:pt>
                <c:pt idx="10106">
                  <c:v>1.1734985000000002</c:v>
                </c:pt>
                <c:pt idx="10107">
                  <c:v>1.1751790743243244</c:v>
                </c:pt>
                <c:pt idx="10108">
                  <c:v>1.1765194121621625</c:v>
                </c:pt>
                <c:pt idx="10109">
                  <c:v>1.1778597500000001</c:v>
                </c:pt>
                <c:pt idx="10110">
                  <c:v>1.1795300202702705</c:v>
                </c:pt>
                <c:pt idx="10111">
                  <c:v>1.1808703581081081</c:v>
                </c:pt>
                <c:pt idx="10112">
                  <c:v>1.1820457297297298</c:v>
                </c:pt>
                <c:pt idx="10113">
                  <c:v>1.1848913716216216</c:v>
                </c:pt>
                <c:pt idx="10114">
                  <c:v>1.1884071824324325</c:v>
                </c:pt>
                <c:pt idx="10115">
                  <c:v>1.1922529256756758</c:v>
                </c:pt>
                <c:pt idx="10116">
                  <c:v>1.1966141891891888</c:v>
                </c:pt>
                <c:pt idx="10117">
                  <c:v>1.2014703445945945</c:v>
                </c:pt>
                <c:pt idx="10118">
                  <c:v>1.2064914662162161</c:v>
                </c:pt>
                <c:pt idx="10119">
                  <c:v>1.2113476216216215</c:v>
                </c:pt>
                <c:pt idx="10120">
                  <c:v>1.2165440135135135</c:v>
                </c:pt>
                <c:pt idx="10121">
                  <c:v>1.2222353040540539</c:v>
                </c:pt>
                <c:pt idx="10122">
                  <c:v>1.2275966621621621</c:v>
                </c:pt>
                <c:pt idx="10123">
                  <c:v>1.2322878513513515</c:v>
                </c:pt>
                <c:pt idx="10124">
                  <c:v>1.2389895472972974</c:v>
                </c:pt>
                <c:pt idx="10125">
                  <c:v>1.2456912432432432</c:v>
                </c:pt>
                <c:pt idx="10126">
                  <c:v>1.2530631081081081</c:v>
                </c:pt>
                <c:pt idx="10127">
                  <c:v>1.2605999391891891</c:v>
                </c:pt>
                <c:pt idx="10128">
                  <c:v>1.2684770135135133</c:v>
                </c:pt>
                <c:pt idx="10129">
                  <c:v>1.2748487837837836</c:v>
                </c:pt>
                <c:pt idx="10130">
                  <c:v>1.2808803175675672</c:v>
                </c:pt>
                <c:pt idx="10131">
                  <c:v>1.2869118513513509</c:v>
                </c:pt>
                <c:pt idx="10132">
                  <c:v>1.2917680067567565</c:v>
                </c:pt>
                <c:pt idx="10133">
                  <c:v>1.2964591959459453</c:v>
                </c:pt>
                <c:pt idx="10134">
                  <c:v>1.3008204527027023</c:v>
                </c:pt>
                <c:pt idx="10135">
                  <c:v>1.3058415743243237</c:v>
                </c:pt>
                <c:pt idx="10136">
                  <c:v>1.3110276621621615</c:v>
                </c:pt>
                <c:pt idx="10137">
                  <c:v>1.3158838175675671</c:v>
                </c:pt>
                <c:pt idx="10138">
                  <c:v>1.3210802094594591</c:v>
                </c:pt>
                <c:pt idx="10139">
                  <c:v>1.3266168445945943</c:v>
                </c:pt>
                <c:pt idx="10140">
                  <c:v>1.3301326621621621</c:v>
                </c:pt>
                <c:pt idx="10141">
                  <c:v>1.3338237499999999</c:v>
                </c:pt>
                <c:pt idx="10142">
                  <c:v>1.3366693986486486</c:v>
                </c:pt>
                <c:pt idx="10143">
                  <c:v>1.3388448783783786</c:v>
                </c:pt>
                <c:pt idx="10144">
                  <c:v>1.3410203581081084</c:v>
                </c:pt>
                <c:pt idx="10145">
                  <c:v>1.3433711081081083</c:v>
                </c:pt>
                <c:pt idx="10146">
                  <c:v>1.3463817229729735</c:v>
                </c:pt>
                <c:pt idx="10147">
                  <c:v>1.3492376756756761</c:v>
                </c:pt>
                <c:pt idx="10148">
                  <c:v>1.3524235608108113</c:v>
                </c:pt>
                <c:pt idx="10149">
                  <c:v>1.3551042432432439</c:v>
                </c:pt>
                <c:pt idx="10150">
                  <c:v>1.356774520270271</c:v>
                </c:pt>
                <c:pt idx="10151">
                  <c:v>1.3581148648648658</c:v>
                </c:pt>
                <c:pt idx="10152">
                  <c:v>1.3594552094594603</c:v>
                </c:pt>
                <c:pt idx="10153">
                  <c:v>1.3609605135135145</c:v>
                </c:pt>
                <c:pt idx="10154">
                  <c:v>1.3617956486486498</c:v>
                </c:pt>
                <c:pt idx="10155">
                  <c:v>1.3624658175675683</c:v>
                </c:pt>
                <c:pt idx="10156">
                  <c:v>1.3638061554054064</c:v>
                </c:pt>
                <c:pt idx="10157">
                  <c:v>1.364981527027028</c:v>
                </c:pt>
                <c:pt idx="10158">
                  <c:v>1.3654867297297308</c:v>
                </c:pt>
                <c:pt idx="10159">
                  <c:v>1.3661568986486496</c:v>
                </c:pt>
                <c:pt idx="10160">
                  <c:v>1.3666621013513525</c:v>
                </c:pt>
                <c:pt idx="10161">
                  <c:v>1.3661568986486496</c:v>
                </c:pt>
                <c:pt idx="10162">
                  <c:v>1.3654867297297308</c:v>
                </c:pt>
                <c:pt idx="10163">
                  <c:v>1.3644763243243254</c:v>
                </c:pt>
                <c:pt idx="10164">
                  <c:v>1.3633009527027036</c:v>
                </c:pt>
                <c:pt idx="10165">
                  <c:v>1.3629710202702712</c:v>
                </c:pt>
                <c:pt idx="10166">
                  <c:v>1.36364118918919</c:v>
                </c:pt>
                <c:pt idx="10167">
                  <c:v>1.3643113581081088</c:v>
                </c:pt>
                <c:pt idx="10168">
                  <c:v>1.3648165608108114</c:v>
                </c:pt>
                <c:pt idx="10169">
                  <c:v>1.3651464932432436</c:v>
                </c:pt>
                <c:pt idx="10170">
                  <c:v>1.3656516959459459</c:v>
                </c:pt>
                <c:pt idx="10171">
                  <c:v>1.3654764256756757</c:v>
                </c:pt>
                <c:pt idx="10172">
                  <c:v>1.3646412905405405</c:v>
                </c:pt>
                <c:pt idx="10173">
                  <c:v>1.3634762229729729</c:v>
                </c:pt>
                <c:pt idx="10174">
                  <c:v>1.3629813243243241</c:v>
                </c:pt>
                <c:pt idx="10175">
                  <c:v>1.3624761216216215</c:v>
                </c:pt>
                <c:pt idx="10176">
                  <c:v>1.3621358851351351</c:v>
                </c:pt>
                <c:pt idx="10177">
                  <c:v>1.3623008513513513</c:v>
                </c:pt>
                <c:pt idx="10178">
                  <c:v>1.3616306824324322</c:v>
                </c:pt>
                <c:pt idx="10179">
                  <c:v>1.3613007499999998</c:v>
                </c:pt>
                <c:pt idx="10180">
                  <c:v>1.3614657162162163</c:v>
                </c:pt>
                <c:pt idx="10181">
                  <c:v>1.3609605135135137</c:v>
                </c:pt>
                <c:pt idx="10182">
                  <c:v>1.3607955472972975</c:v>
                </c:pt>
                <c:pt idx="10183">
                  <c:v>1.3601253783783787</c:v>
                </c:pt>
                <c:pt idx="10184">
                  <c:v>1.3594552094594599</c:v>
                </c:pt>
                <c:pt idx="10185">
                  <c:v>1.3586200743243246</c:v>
                </c:pt>
                <c:pt idx="10186">
                  <c:v>1.3581148716216223</c:v>
                </c:pt>
                <c:pt idx="10187">
                  <c:v>1.3586200743243246</c:v>
                </c:pt>
                <c:pt idx="10188">
                  <c:v>1.3591252770270275</c:v>
                </c:pt>
                <c:pt idx="10189">
                  <c:v>1.3597954459459463</c:v>
                </c:pt>
                <c:pt idx="10190">
                  <c:v>1.3601253783783784</c:v>
                </c:pt>
                <c:pt idx="10191">
                  <c:v>1.3604656148648651</c:v>
                </c:pt>
                <c:pt idx="10192">
                  <c:v>1.3603006486486489</c:v>
                </c:pt>
                <c:pt idx="10193">
                  <c:v>1.3599604121621622</c:v>
                </c:pt>
                <c:pt idx="10194">
                  <c:v>1.3604553108108108</c:v>
                </c:pt>
                <c:pt idx="10195">
                  <c:v>1.3607852432432432</c:v>
                </c:pt>
                <c:pt idx="10196">
                  <c:v>1.360785243243243</c:v>
                </c:pt>
                <c:pt idx="10197">
                  <c:v>1.3609502094594594</c:v>
                </c:pt>
                <c:pt idx="10198">
                  <c:v>1.3611254797297296</c:v>
                </c:pt>
                <c:pt idx="10199">
                  <c:v>1.361465716216216</c:v>
                </c:pt>
                <c:pt idx="10200">
                  <c:v>1.3619709189189186</c:v>
                </c:pt>
                <c:pt idx="10201">
                  <c:v>1.3624761216216215</c:v>
                </c:pt>
                <c:pt idx="10202">
                  <c:v>1.3623008513513513</c:v>
                </c:pt>
                <c:pt idx="10203">
                  <c:v>1.3626307837837837</c:v>
                </c:pt>
                <c:pt idx="10204">
                  <c:v>1.3626307837837837</c:v>
                </c:pt>
                <c:pt idx="10205">
                  <c:v>1.3629607162162161</c:v>
                </c:pt>
                <c:pt idx="10206">
                  <c:v>1.3646412905405403</c:v>
                </c:pt>
                <c:pt idx="10207">
                  <c:v>1.3663115608108107</c:v>
                </c:pt>
                <c:pt idx="10208">
                  <c:v>1.3696624054054054</c:v>
                </c:pt>
                <c:pt idx="10209">
                  <c:v>1.3736834256756758</c:v>
                </c:pt>
                <c:pt idx="10210">
                  <c:v>1.3773642027027029</c:v>
                </c:pt>
                <c:pt idx="10211">
                  <c:v>1.3813852229729731</c:v>
                </c:pt>
                <c:pt idx="10212">
                  <c:v>1.3855712094594597</c:v>
                </c:pt>
                <c:pt idx="10213">
                  <c:v>1.3894272635135139</c:v>
                </c:pt>
                <c:pt idx="10214">
                  <c:v>1.3934482770270271</c:v>
                </c:pt>
                <c:pt idx="10215">
                  <c:v>1.3984693986486487</c:v>
                </c:pt>
                <c:pt idx="10216">
                  <c:v>1.4031605878378381</c:v>
                </c:pt>
                <c:pt idx="10217">
                  <c:v>1.4076868108108112</c:v>
                </c:pt>
                <c:pt idx="10218">
                  <c:v>1.4140585743243248</c:v>
                </c:pt>
                <c:pt idx="10219">
                  <c:v>1.419419932432433</c:v>
                </c:pt>
                <c:pt idx="10220">
                  <c:v>1.424781290540541</c:v>
                </c:pt>
                <c:pt idx="10221">
                  <c:v>1.4279568648648653</c:v>
                </c:pt>
                <c:pt idx="10222">
                  <c:v>1.4306375472972976</c:v>
                </c:pt>
                <c:pt idx="10223">
                  <c:v>1.4334935000000002</c:v>
                </c:pt>
                <c:pt idx="10224">
                  <c:v>1.434833837837838</c:v>
                </c:pt>
                <c:pt idx="10225">
                  <c:v>1.435844243243243</c:v>
                </c:pt>
                <c:pt idx="10226">
                  <c:v>1.4368546486486484</c:v>
                </c:pt>
                <c:pt idx="10227">
                  <c:v>1.4377000878378374</c:v>
                </c:pt>
                <c:pt idx="10228">
                  <c:v>1.438875459459459</c:v>
                </c:pt>
                <c:pt idx="10229">
                  <c:v>1.4408859662162161</c:v>
                </c:pt>
                <c:pt idx="10230">
                  <c:v>1.4425665405405401</c:v>
                </c:pt>
                <c:pt idx="10231">
                  <c:v>1.4430717432432427</c:v>
                </c:pt>
                <c:pt idx="10232">
                  <c:v>1.4442471148648643</c:v>
                </c:pt>
                <c:pt idx="10233">
                  <c:v>1.4457524189189184</c:v>
                </c:pt>
                <c:pt idx="10234">
                  <c:v>1.4457524189189181</c:v>
                </c:pt>
                <c:pt idx="10235">
                  <c:v>1.4465875540540534</c:v>
                </c:pt>
                <c:pt idx="10236">
                  <c:v>1.4475876554054046</c:v>
                </c:pt>
                <c:pt idx="10237">
                  <c:v>1.4499384054054045</c:v>
                </c:pt>
                <c:pt idx="10238">
                  <c:v>1.4519489121621614</c:v>
                </c:pt>
                <c:pt idx="10239">
                  <c:v>1.4536294864864858</c:v>
                </c:pt>
                <c:pt idx="10240">
                  <c:v>1.4549698243243236</c:v>
                </c:pt>
                <c:pt idx="10241">
                  <c:v>1.456815371621621</c:v>
                </c:pt>
                <c:pt idx="10242">
                  <c:v>1.4584959527027022</c:v>
                </c:pt>
                <c:pt idx="10243">
                  <c:v>1.4593310878378376</c:v>
                </c:pt>
                <c:pt idx="10244">
                  <c:v>1.4596713310810807</c:v>
                </c:pt>
                <c:pt idx="10245">
                  <c:v>1.4590011621621621</c:v>
                </c:pt>
                <c:pt idx="10246">
                  <c:v>1.4581660270270269</c:v>
                </c:pt>
                <c:pt idx="10247">
                  <c:v>1.4578361013513512</c:v>
                </c:pt>
                <c:pt idx="10248">
                  <c:v>1.4568256891891893</c:v>
                </c:pt>
                <c:pt idx="10249">
                  <c:v>1.4558255878378379</c:v>
                </c:pt>
                <c:pt idx="10250">
                  <c:v>1.4551554189189191</c:v>
                </c:pt>
                <c:pt idx="10251">
                  <c:v>1.4538150810810813</c:v>
                </c:pt>
                <c:pt idx="10252">
                  <c:v>1.4526500135135136</c:v>
                </c:pt>
                <c:pt idx="10253">
                  <c:v>1.4519798445945948</c:v>
                </c:pt>
                <c:pt idx="10254">
                  <c:v>1.4514746418918922</c:v>
                </c:pt>
                <c:pt idx="10255">
                  <c:v>1.4479485202702704</c:v>
                </c:pt>
                <c:pt idx="10256">
                  <c:v>1.4447626351351353</c:v>
                </c:pt>
                <c:pt idx="10257">
                  <c:v>1.4415870540540541</c:v>
                </c:pt>
                <c:pt idx="10258">
                  <c:v>1.440246716216216</c:v>
                </c:pt>
                <c:pt idx="10259">
                  <c:v>1.4394012702702703</c:v>
                </c:pt>
                <c:pt idx="10260">
                  <c:v>1.4387310945945944</c:v>
                </c:pt>
                <c:pt idx="10261">
                  <c:v>1.4382258918918915</c:v>
                </c:pt>
                <c:pt idx="10262">
                  <c:v>1.4378856554054049</c:v>
                </c:pt>
                <c:pt idx="10263">
                  <c:v>1.4375454189189187</c:v>
                </c:pt>
                <c:pt idx="10264">
                  <c:v>1.4373701486486483</c:v>
                </c:pt>
                <c:pt idx="10265">
                  <c:v>1.4366999797297293</c:v>
                </c:pt>
                <c:pt idx="10266">
                  <c:v>1.4356998783783781</c:v>
                </c:pt>
                <c:pt idx="10267">
                  <c:v>1.4348647432432431</c:v>
                </c:pt>
                <c:pt idx="10268">
                  <c:v>1.4340296081081081</c:v>
                </c:pt>
                <c:pt idx="10269">
                  <c:v>1.43268927027027</c:v>
                </c:pt>
                <c:pt idx="10270">
                  <c:v>1.4315138986486484</c:v>
                </c:pt>
                <c:pt idx="10271">
                  <c:v>1.4331944797297296</c:v>
                </c:pt>
                <c:pt idx="10272">
                  <c:v>1.4343698581081079</c:v>
                </c:pt>
                <c:pt idx="10273">
                  <c:v>1.4352049932432431</c:v>
                </c:pt>
                <c:pt idx="10274">
                  <c:v>1.4345348243243243</c:v>
                </c:pt>
                <c:pt idx="10275">
                  <c:v>1.4343698648648648</c:v>
                </c:pt>
                <c:pt idx="10276">
                  <c:v>1.4343698648648646</c:v>
                </c:pt>
                <c:pt idx="10277">
                  <c:v>1.4347101081081082</c:v>
                </c:pt>
                <c:pt idx="10278">
                  <c:v>1.434545141891892</c:v>
                </c:pt>
                <c:pt idx="10279">
                  <c:v>1.4340399324324322</c:v>
                </c:pt>
                <c:pt idx="10280">
                  <c:v>1.4335347297297296</c:v>
                </c:pt>
                <c:pt idx="10281">
                  <c:v>1.4335347297297294</c:v>
                </c:pt>
                <c:pt idx="10282">
                  <c:v>1.4340399324324322</c:v>
                </c:pt>
                <c:pt idx="10283">
                  <c:v>1.4345348243243241</c:v>
                </c:pt>
                <c:pt idx="10284">
                  <c:v>1.43486475</c:v>
                </c:pt>
                <c:pt idx="10285">
                  <c:v>1.4360401283783784</c:v>
                </c:pt>
                <c:pt idx="10286">
                  <c:v>1.4373804662162164</c:v>
                </c:pt>
                <c:pt idx="10287">
                  <c:v>1.439226006756757</c:v>
                </c:pt>
                <c:pt idx="10288">
                  <c:v>1.4414117905405412</c:v>
                </c:pt>
                <c:pt idx="10289">
                  <c:v>1.44208195945946</c:v>
                </c:pt>
                <c:pt idx="10290">
                  <c:v>1.4427521283783793</c:v>
                </c:pt>
                <c:pt idx="10291">
                  <c:v>1.4427521283783793</c:v>
                </c:pt>
                <c:pt idx="10292">
                  <c:v>1.4424221959459467</c:v>
                </c:pt>
                <c:pt idx="10293">
                  <c:v>1.4420819594594603</c:v>
                </c:pt>
                <c:pt idx="10294">
                  <c:v>1.4419066891891898</c:v>
                </c:pt>
                <c:pt idx="10295">
                  <c:v>1.44208195945946</c:v>
                </c:pt>
                <c:pt idx="10296">
                  <c:v>1.4417520270270276</c:v>
                </c:pt>
                <c:pt idx="10297">
                  <c:v>1.4414117905405408</c:v>
                </c:pt>
                <c:pt idx="10298">
                  <c:v>1.4384011756756758</c:v>
                </c:pt>
                <c:pt idx="10299">
                  <c:v>1.435555527027027</c:v>
                </c:pt>
                <c:pt idx="10300">
                  <c:v>1.4327098783783783</c:v>
                </c:pt>
                <c:pt idx="10301">
                  <c:v>1.4293590270270267</c:v>
                </c:pt>
                <c:pt idx="10302">
                  <c:v>1.4258329054054051</c:v>
                </c:pt>
                <c:pt idx="10303">
                  <c:v>1.4219768513513509</c:v>
                </c:pt>
                <c:pt idx="10304">
                  <c:v>1.4179558378378374</c:v>
                </c:pt>
                <c:pt idx="10305">
                  <c:v>1.415275155405405</c:v>
                </c:pt>
                <c:pt idx="10306">
                  <c:v>1.412429506756756</c:v>
                </c:pt>
                <c:pt idx="10307">
                  <c:v>1.4095838581081075</c:v>
                </c:pt>
                <c:pt idx="10308">
                  <c:v>1.4073980743243237</c:v>
                </c:pt>
                <c:pt idx="10309">
                  <c:v>1.4055525270270266</c:v>
                </c:pt>
                <c:pt idx="10310">
                  <c:v>1.4040472229729724</c:v>
                </c:pt>
                <c:pt idx="10311">
                  <c:v>1.4025316081081078</c:v>
                </c:pt>
                <c:pt idx="10312">
                  <c:v>1.4016861621621619</c:v>
                </c:pt>
                <c:pt idx="10313">
                  <c:v>1.4000055878378377</c:v>
                </c:pt>
                <c:pt idx="10314">
                  <c:v>1.4003355135135134</c:v>
                </c:pt>
                <c:pt idx="10315">
                  <c:v>1.4008304054054055</c:v>
                </c:pt>
                <c:pt idx="10316">
                  <c:v>1.4013356148648648</c:v>
                </c:pt>
                <c:pt idx="10317">
                  <c:v>1.4018408175675676</c:v>
                </c:pt>
                <c:pt idx="10318">
                  <c:v>1.4020057770270271</c:v>
                </c:pt>
                <c:pt idx="10319">
                  <c:v>1.4020057770270271</c:v>
                </c:pt>
                <c:pt idx="10320">
                  <c:v>1.4025109864864869</c:v>
                </c:pt>
                <c:pt idx="10321">
                  <c:v>1.4030161959459464</c:v>
                </c:pt>
                <c:pt idx="10322">
                  <c:v>1.40285122972973</c:v>
                </c:pt>
                <c:pt idx="10323">
                  <c:v>1.4023460270270274</c:v>
                </c:pt>
                <c:pt idx="10324">
                  <c:v>1.4006654459459464</c:v>
                </c:pt>
                <c:pt idx="10325">
                  <c:v>1.3986549391891898</c:v>
                </c:pt>
                <c:pt idx="10326">
                  <c:v>1.3971393243243249</c:v>
                </c:pt>
                <c:pt idx="10327">
                  <c:v>1.3951288175675682</c:v>
                </c:pt>
                <c:pt idx="10328">
                  <c:v>1.3929533378378385</c:v>
                </c:pt>
                <c:pt idx="10329">
                  <c:v>1.3939534391891897</c:v>
                </c:pt>
                <c:pt idx="10330">
                  <c:v>1.3947988851351354</c:v>
                </c:pt>
                <c:pt idx="10331">
                  <c:v>1.3956443310810811</c:v>
                </c:pt>
                <c:pt idx="10332">
                  <c:v>1.3978198108108111</c:v>
                </c:pt>
                <c:pt idx="10333">
                  <c:v>1.4005004932432434</c:v>
                </c:pt>
                <c:pt idx="10334">
                  <c:v>1.4030162094594594</c:v>
                </c:pt>
                <c:pt idx="10335">
                  <c:v>1.4090477432432433</c:v>
                </c:pt>
                <c:pt idx="10336">
                  <c:v>1.4149143108108111</c:v>
                </c:pt>
                <c:pt idx="10337">
                  <c:v>1.4207808783783786</c:v>
                </c:pt>
                <c:pt idx="10338">
                  <c:v>1.4273176148648652</c:v>
                </c:pt>
                <c:pt idx="10339">
                  <c:v>1.4346894864864868</c:v>
                </c:pt>
                <c:pt idx="10340">
                  <c:v>1.4428964932432431</c:v>
                </c:pt>
                <c:pt idx="10341">
                  <c:v>1.450938527027027</c:v>
                </c:pt>
                <c:pt idx="10342">
                  <c:v>1.458475364864865</c:v>
                </c:pt>
                <c:pt idx="10343">
                  <c:v>1.4663524391891893</c:v>
                </c:pt>
                <c:pt idx="10344">
                  <c:v>1.4742295135135137</c:v>
                </c:pt>
                <c:pt idx="10345">
                  <c:v>1.4792609391891893</c:v>
                </c:pt>
                <c:pt idx="10346">
                  <c:v>1.4842820608108109</c:v>
                </c:pt>
                <c:pt idx="10347">
                  <c:v>1.4894784527027027</c:v>
                </c:pt>
                <c:pt idx="10348">
                  <c:v>1.4933345067567567</c:v>
                </c:pt>
                <c:pt idx="10349">
                  <c:v>1.4971905608108107</c:v>
                </c:pt>
                <c:pt idx="10350">
                  <c:v>1.5018817499999999</c:v>
                </c:pt>
                <c:pt idx="10351">
                  <c:v>1.5032220945945944</c:v>
                </c:pt>
                <c:pt idx="10352">
                  <c:v>1.5033973716216213</c:v>
                </c:pt>
                <c:pt idx="10353">
                  <c:v>1.5040675405405401</c:v>
                </c:pt>
                <c:pt idx="10354">
                  <c:v>1.5047377162162161</c:v>
                </c:pt>
                <c:pt idx="10355">
                  <c:v>1.5055728513513511</c:v>
                </c:pt>
                <c:pt idx="10356">
                  <c:v>1.5064079864864863</c:v>
                </c:pt>
                <c:pt idx="10357">
                  <c:v>1.5074183918918918</c:v>
                </c:pt>
                <c:pt idx="10358">
                  <c:v>1.5085937635135134</c:v>
                </c:pt>
                <c:pt idx="10359">
                  <c:v>1.5100990675675672</c:v>
                </c:pt>
                <c:pt idx="10360">
                  <c:v>1.5124498175675674</c:v>
                </c:pt>
                <c:pt idx="10361">
                  <c:v>1.5158006689189187</c:v>
                </c:pt>
                <c:pt idx="10362">
                  <c:v>1.5199866486486486</c:v>
                </c:pt>
                <c:pt idx="10363">
                  <c:v>1.5250180743243242</c:v>
                </c:pt>
                <c:pt idx="10364">
                  <c:v>1.5307093581081082</c:v>
                </c:pt>
                <c:pt idx="10365">
                  <c:v>1.5362356824324326</c:v>
                </c:pt>
                <c:pt idx="10366">
                  <c:v>1.5405969391891894</c:v>
                </c:pt>
                <c:pt idx="10367">
                  <c:v>1.5459582972972974</c:v>
                </c:pt>
                <c:pt idx="10368">
                  <c:v>1.5529899256756758</c:v>
                </c:pt>
                <c:pt idx="10369">
                  <c:v>1.5586915202702705</c:v>
                </c:pt>
                <c:pt idx="10370">
                  <c:v>1.5647230472972973</c:v>
                </c:pt>
                <c:pt idx="10371">
                  <c:v>1.5712597770270271</c:v>
                </c:pt>
                <c:pt idx="10372">
                  <c:v>1.5774562702702704</c:v>
                </c:pt>
                <c:pt idx="10373">
                  <c:v>1.5836527635135136</c:v>
                </c:pt>
                <c:pt idx="10374">
                  <c:v>1.5900245337837839</c:v>
                </c:pt>
                <c:pt idx="10375">
                  <c:v>1.5965612635135138</c:v>
                </c:pt>
                <c:pt idx="10376">
                  <c:v>1.6026031013513518</c:v>
                </c:pt>
                <c:pt idx="10377">
                  <c:v>1.6083047027027029</c:v>
                </c:pt>
                <c:pt idx="10378">
                  <c:v>1.6145011959459463</c:v>
                </c:pt>
                <c:pt idx="10379">
                  <c:v>1.6198728648648653</c:v>
                </c:pt>
                <c:pt idx="10380">
                  <c:v>1.6253991891891897</c:v>
                </c:pt>
                <c:pt idx="10381">
                  <c:v>1.6314410337837841</c:v>
                </c:pt>
                <c:pt idx="10382">
                  <c:v>1.6391531418918921</c:v>
                </c:pt>
                <c:pt idx="10383">
                  <c:v>1.6468755608108112</c:v>
                </c:pt>
                <c:pt idx="10384">
                  <c:v>1.6542577432432433</c:v>
                </c:pt>
                <c:pt idx="10385">
                  <c:v>1.6634854662162166</c:v>
                </c:pt>
                <c:pt idx="10386">
                  <c:v>1.6723729527027031</c:v>
                </c:pt>
                <c:pt idx="10387">
                  <c:v>1.6810954729729732</c:v>
                </c:pt>
                <c:pt idx="10388">
                  <c:v>1.6930038783783787</c:v>
                </c:pt>
                <c:pt idx="10389">
                  <c:v>1.7067475202702702</c:v>
                </c:pt>
                <c:pt idx="10390">
                  <c:v>1.7204911621621626</c:v>
                </c:pt>
                <c:pt idx="10391">
                  <c:v>1.7342451081081081</c:v>
                </c:pt>
                <c:pt idx="10392">
                  <c:v>1.7476588243243247</c:v>
                </c:pt>
                <c:pt idx="10393">
                  <c:v>1.761072540540541</c:v>
                </c:pt>
                <c:pt idx="10394">
                  <c:v>1.7738160810810808</c:v>
                </c:pt>
                <c:pt idx="10395">
                  <c:v>1.7868895540540541</c:v>
                </c:pt>
                <c:pt idx="10396">
                  <c:v>1.8006331891891889</c:v>
                </c:pt>
                <c:pt idx="10397">
                  <c:v>1.8135416891891893</c:v>
                </c:pt>
                <c:pt idx="10398">
                  <c:v>1.8257800202702703</c:v>
                </c:pt>
                <c:pt idx="10399">
                  <c:v>1.8373481824324323</c:v>
                </c:pt>
                <c:pt idx="10400">
                  <c:v>1.8482461756756754</c:v>
                </c:pt>
                <c:pt idx="10401">
                  <c:v>1.8588142432432433</c:v>
                </c:pt>
                <c:pt idx="10402">
                  <c:v>1.8698875135135133</c:v>
                </c:pt>
                <c:pt idx="10403">
                  <c:v>1.8811257499999996</c:v>
                </c:pt>
                <c:pt idx="10404">
                  <c:v>1.8898482702702699</c:v>
                </c:pt>
                <c:pt idx="10405">
                  <c:v>1.8965602770270267</c:v>
                </c:pt>
                <c:pt idx="10406">
                  <c:v>1.9032619797297294</c:v>
                </c:pt>
                <c:pt idx="10407">
                  <c:v>1.9101389594594589</c:v>
                </c:pt>
                <c:pt idx="10408">
                  <c:v>1.9168509729729726</c:v>
                </c:pt>
                <c:pt idx="10409">
                  <c:v>1.9233980202702701</c:v>
                </c:pt>
                <c:pt idx="10410">
                  <c:v>1.9312854054054049</c:v>
                </c:pt>
                <c:pt idx="10411">
                  <c:v>1.9384923108108107</c:v>
                </c:pt>
                <c:pt idx="10412">
                  <c:v>1.9445341554054056</c:v>
                </c:pt>
                <c:pt idx="10413">
                  <c:v>1.9525761891891895</c:v>
                </c:pt>
                <c:pt idx="10414">
                  <c:v>1.9604532567567567</c:v>
                </c:pt>
                <c:pt idx="10415">
                  <c:v>1.9688355337837842</c:v>
                </c:pt>
                <c:pt idx="10416">
                  <c:v>1.9798984932432431</c:v>
                </c:pt>
                <c:pt idx="10417">
                  <c:v>1.9902912837837838</c:v>
                </c:pt>
                <c:pt idx="10418">
                  <c:v>2.0005087972972975</c:v>
                </c:pt>
                <c:pt idx="10419">
                  <c:v>2.0097262162162162</c:v>
                </c:pt>
                <c:pt idx="10420">
                  <c:v>2.018603391891892</c:v>
                </c:pt>
                <c:pt idx="10421">
                  <c:v>2.0279857702702704</c:v>
                </c:pt>
                <c:pt idx="10422">
                  <c:v>2.03669797972973</c:v>
                </c:pt>
                <c:pt idx="10423">
                  <c:v>2.0447400135135134</c:v>
                </c:pt>
                <c:pt idx="10424">
                  <c:v>2.0531222905405411</c:v>
                </c:pt>
                <c:pt idx="10425">
                  <c:v>2.059494060810811</c:v>
                </c:pt>
                <c:pt idx="10426">
                  <c:v>2.0643502094594592</c:v>
                </c:pt>
                <c:pt idx="10427">
                  <c:v>2.0702167702702705</c:v>
                </c:pt>
                <c:pt idx="10428">
                  <c:v>2.0755678243243239</c:v>
                </c:pt>
                <c:pt idx="10429">
                  <c:v>2.079588837837838</c:v>
                </c:pt>
                <c:pt idx="10430">
                  <c:v>2.0824344729729729</c:v>
                </c:pt>
                <c:pt idx="10431">
                  <c:v>2.0847749121621622</c:v>
                </c:pt>
                <c:pt idx="10432">
                  <c:v>2.0849398783783788</c:v>
                </c:pt>
                <c:pt idx="10433">
                  <c:v>2.0846099527027029</c:v>
                </c:pt>
                <c:pt idx="10434">
                  <c:v>2.0839294797297296</c:v>
                </c:pt>
                <c:pt idx="10435">
                  <c:v>2.0840944459459463</c:v>
                </c:pt>
                <c:pt idx="10436">
                  <c:v>2.084259412162162</c:v>
                </c:pt>
                <c:pt idx="10437">
                  <c:v>2.0844243783783782</c:v>
                </c:pt>
                <c:pt idx="10438">
                  <c:v>2.0849192702702704</c:v>
                </c:pt>
                <c:pt idx="10439">
                  <c:v>2.0855791283783782</c:v>
                </c:pt>
                <c:pt idx="10440">
                  <c:v>2.0859090540540541</c:v>
                </c:pt>
                <c:pt idx="10441">
                  <c:v>2.0887546959459455</c:v>
                </c:pt>
                <c:pt idx="10442">
                  <c:v>2.0916003378378378</c:v>
                </c:pt>
                <c:pt idx="10443">
                  <c:v>2.0936108513513512</c:v>
                </c:pt>
                <c:pt idx="10444">
                  <c:v>2.0956213513513511</c:v>
                </c:pt>
                <c:pt idx="10445">
                  <c:v>2.0971266554054053</c:v>
                </c:pt>
                <c:pt idx="10446">
                  <c:v>2.1001372567567569</c:v>
                </c:pt>
                <c:pt idx="10447">
                  <c:v>2.1019724864864866</c:v>
                </c:pt>
                <c:pt idx="10448">
                  <c:v>2.1039829932432434</c:v>
                </c:pt>
                <c:pt idx="10449">
                  <c:v>2.1068286351351357</c:v>
                </c:pt>
                <c:pt idx="10450">
                  <c:v>2.1080040135135141</c:v>
                </c:pt>
                <c:pt idx="10451">
                  <c:v>2.108344256756757</c:v>
                </c:pt>
                <c:pt idx="10452">
                  <c:v>2.1088494662162169</c:v>
                </c:pt>
                <c:pt idx="10453">
                  <c:v>2.1068389527027032</c:v>
                </c:pt>
                <c:pt idx="10454">
                  <c:v>2.1051686824324327</c:v>
                </c:pt>
                <c:pt idx="10455">
                  <c:v>2.103663371621622</c:v>
                </c:pt>
                <c:pt idx="10456">
                  <c:v>2.102323027027027</c:v>
                </c:pt>
                <c:pt idx="10457">
                  <c:v>2.1006527500000001</c:v>
                </c:pt>
                <c:pt idx="10458">
                  <c:v>2.0976318243243242</c:v>
                </c:pt>
                <c:pt idx="10459">
                  <c:v>2.094445932432432</c:v>
                </c:pt>
                <c:pt idx="10460">
                  <c:v>2.0921054932432428</c:v>
                </c:pt>
                <c:pt idx="10461">
                  <c:v>2.0894248108108102</c:v>
                </c:pt>
                <c:pt idx="10462">
                  <c:v>2.0858986756756752</c:v>
                </c:pt>
                <c:pt idx="10463">
                  <c:v>2.0835582364864864</c:v>
                </c:pt>
                <c:pt idx="10464">
                  <c:v>2.0800424189189184</c:v>
                </c:pt>
                <c:pt idx="10465">
                  <c:v>2.0768668378378372</c:v>
                </c:pt>
                <c:pt idx="10466">
                  <c:v>2.0760317027027022</c:v>
                </c:pt>
                <c:pt idx="10467">
                  <c:v>2.0767018716216215</c:v>
                </c:pt>
                <c:pt idx="10468">
                  <c:v>2.0772070743243245</c:v>
                </c:pt>
                <c:pt idx="10469">
                  <c:v>2.0812280878378377</c:v>
                </c:pt>
                <c:pt idx="10470">
                  <c:v>2.0847439054054053</c:v>
                </c:pt>
                <c:pt idx="10471">
                  <c:v>2.0882700202702709</c:v>
                </c:pt>
                <c:pt idx="10472">
                  <c:v>2.0911259729729736</c:v>
                </c:pt>
                <c:pt idx="10473">
                  <c:v>2.0941468918918926</c:v>
                </c:pt>
                <c:pt idx="10474">
                  <c:v>2.0983431959459464</c:v>
                </c:pt>
                <c:pt idx="10475">
                  <c:v>2.1025394932432433</c:v>
                </c:pt>
                <c:pt idx="10476">
                  <c:v>2.1069007567567573</c:v>
                </c:pt>
                <c:pt idx="10477">
                  <c:v>2.1119321959459465</c:v>
                </c:pt>
                <c:pt idx="10478">
                  <c:v>2.1164584256756753</c:v>
                </c:pt>
                <c:pt idx="10479">
                  <c:v>2.1211496216216212</c:v>
                </c:pt>
                <c:pt idx="10480">
                  <c:v>2.1270161891891886</c:v>
                </c:pt>
                <c:pt idx="10481">
                  <c:v>2.1323775608108102</c:v>
                </c:pt>
                <c:pt idx="10482">
                  <c:v>2.1367285135135128</c:v>
                </c:pt>
                <c:pt idx="10483">
                  <c:v>2.1404196148648644</c:v>
                </c:pt>
                <c:pt idx="10484">
                  <c:v>2.1439457499999994</c:v>
                </c:pt>
                <c:pt idx="10485">
                  <c:v>2.1461212229729725</c:v>
                </c:pt>
                <c:pt idx="10486">
                  <c:v>2.1506474527027022</c:v>
                </c:pt>
                <c:pt idx="10487">
                  <c:v>2.1541632702702698</c:v>
                </c:pt>
                <c:pt idx="10488">
                  <c:v>2.1588544662162161</c:v>
                </c:pt>
                <c:pt idx="10489">
                  <c:v>2.1637106283783778</c:v>
                </c:pt>
                <c:pt idx="10490">
                  <c:v>2.1688967229729728</c:v>
                </c:pt>
                <c:pt idx="10491">
                  <c:v>2.1739178513513511</c:v>
                </c:pt>
                <c:pt idx="10492">
                  <c:v>2.1779388783783782</c:v>
                </c:pt>
                <c:pt idx="10493">
                  <c:v>2.1819599054054053</c:v>
                </c:pt>
                <c:pt idx="10494">
                  <c:v>2.1866407905405407</c:v>
                </c:pt>
                <c:pt idx="10495">
                  <c:v>2.1921671216216216</c:v>
                </c:pt>
                <c:pt idx="10496">
                  <c:v>2.1976934594594599</c:v>
                </c:pt>
                <c:pt idx="10497">
                  <c:v>2.203384750000001</c:v>
                </c:pt>
                <c:pt idx="10498">
                  <c:v>2.2094162770270271</c:v>
                </c:pt>
                <c:pt idx="10499">
                  <c:v>2.2151178783783787</c:v>
                </c:pt>
                <c:pt idx="10500">
                  <c:v>2.2206442027027031</c:v>
                </c:pt>
                <c:pt idx="10501">
                  <c:v>2.2263354932432442</c:v>
                </c:pt>
                <c:pt idx="10502">
                  <c:v>2.2298513108108109</c:v>
                </c:pt>
                <c:pt idx="10503">
                  <c:v>2.2337073716216218</c:v>
                </c:pt>
                <c:pt idx="10504">
                  <c:v>2.237398472972973</c:v>
                </c:pt>
                <c:pt idx="10505">
                  <c:v>2.2409142972972971</c:v>
                </c:pt>
                <c:pt idx="10506">
                  <c:v>2.2427598513513516</c:v>
                </c:pt>
                <c:pt idx="10507">
                  <c:v>2.2446053986486487</c:v>
                </c:pt>
                <c:pt idx="10508">
                  <c:v>2.247121121621622</c:v>
                </c:pt>
                <c:pt idx="10509">
                  <c:v>2.2492966081081076</c:v>
                </c:pt>
                <c:pt idx="10510">
                  <c:v>2.2511421621621612</c:v>
                </c:pt>
                <c:pt idx="10511">
                  <c:v>2.2524824999999993</c:v>
                </c:pt>
                <c:pt idx="10512">
                  <c:v>2.2533176418918912</c:v>
                </c:pt>
                <c:pt idx="10513">
                  <c:v>2.2536578851351341</c:v>
                </c:pt>
                <c:pt idx="10514">
                  <c:v>2.2544930202702695</c:v>
                </c:pt>
                <c:pt idx="10515">
                  <c:v>2.2548229527027019</c:v>
                </c:pt>
                <c:pt idx="10516">
                  <c:v>2.2553281621621615</c:v>
                </c:pt>
                <c:pt idx="10517">
                  <c:v>2.2556683986486479</c:v>
                </c:pt>
                <c:pt idx="10518">
                  <c:v>2.2560086351351347</c:v>
                </c:pt>
                <c:pt idx="10519">
                  <c:v>2.2570190472972973</c:v>
                </c:pt>
                <c:pt idx="10520">
                  <c:v>2.256678804054054</c:v>
                </c:pt>
                <c:pt idx="10521">
                  <c:v>2.2561735945945944</c:v>
                </c:pt>
                <c:pt idx="10522">
                  <c:v>2.257513939189189</c:v>
                </c:pt>
                <c:pt idx="10523">
                  <c:v>2.2568437702702706</c:v>
                </c:pt>
                <c:pt idx="10524">
                  <c:v>2.2570190472972977</c:v>
                </c:pt>
                <c:pt idx="10525">
                  <c:v>2.2570190472972977</c:v>
                </c:pt>
                <c:pt idx="10526">
                  <c:v>2.2561839121621619</c:v>
                </c:pt>
                <c:pt idx="10527">
                  <c:v>2.2550188445945945</c:v>
                </c:pt>
                <c:pt idx="10528">
                  <c:v>2.254183709459459</c:v>
                </c:pt>
                <c:pt idx="10529">
                  <c:v>2.2536785067567564</c:v>
                </c:pt>
                <c:pt idx="10530">
                  <c:v>2.2523381621621623</c:v>
                </c:pt>
                <c:pt idx="10531">
                  <c:v>2.2513380675675676</c:v>
                </c:pt>
                <c:pt idx="10532">
                  <c:v>2.2501730067567567</c:v>
                </c:pt>
                <c:pt idx="10533">
                  <c:v>2.2488326621621622</c:v>
                </c:pt>
                <c:pt idx="10534">
                  <c:v>2.2474923243243246</c:v>
                </c:pt>
                <c:pt idx="10535">
                  <c:v>2.2459870270270272</c:v>
                </c:pt>
                <c:pt idx="10536">
                  <c:v>2.2448116621621623</c:v>
                </c:pt>
                <c:pt idx="10537">
                  <c:v>2.2438115675675681</c:v>
                </c:pt>
                <c:pt idx="10538">
                  <c:v>2.2426465067567571</c:v>
                </c:pt>
                <c:pt idx="10539">
                  <c:v>2.2436569189189197</c:v>
                </c:pt>
                <c:pt idx="10540">
                  <c:v>2.2438218851351359</c:v>
                </c:pt>
                <c:pt idx="10541">
                  <c:v>2.2434919527027035</c:v>
                </c:pt>
                <c:pt idx="10542">
                  <c:v>2.2441621216216228</c:v>
                </c:pt>
                <c:pt idx="10543">
                  <c:v>2.2458426959459468</c:v>
                </c:pt>
                <c:pt idx="10544">
                  <c:v>2.2475129594594607</c:v>
                </c:pt>
                <c:pt idx="10545">
                  <c:v>2.2486780202702712</c:v>
                </c:pt>
                <c:pt idx="10546">
                  <c:v>2.2500183513513519</c:v>
                </c:pt>
                <c:pt idx="10547">
                  <c:v>2.2511834189189197</c:v>
                </c:pt>
                <c:pt idx="10548">
                  <c:v>2.2518535878378385</c:v>
                </c:pt>
                <c:pt idx="10549">
                  <c:v>2.2490079324324328</c:v>
                </c:pt>
                <c:pt idx="10550">
                  <c:v>2.2459870067567569</c:v>
                </c:pt>
                <c:pt idx="10551">
                  <c:v>2.2419659797297293</c:v>
                </c:pt>
                <c:pt idx="10552">
                  <c:v>2.2391203243243236</c:v>
                </c:pt>
                <c:pt idx="10553">
                  <c:v>2.2360993918918917</c:v>
                </c:pt>
                <c:pt idx="10554">
                  <c:v>2.2329134999999996</c:v>
                </c:pt>
                <c:pt idx="10555">
                  <c:v>2.2297276081081079</c:v>
                </c:pt>
                <c:pt idx="10556">
                  <c:v>2.226706682432432</c:v>
                </c:pt>
                <c:pt idx="10557">
                  <c:v>2.2248611351351348</c:v>
                </c:pt>
                <c:pt idx="10558">
                  <c:v>2.2230155878378377</c:v>
                </c:pt>
                <c:pt idx="10559">
                  <c:v>2.2200049729729727</c:v>
                </c:pt>
                <c:pt idx="10560">
                  <c:v>2.2171490067567565</c:v>
                </c:pt>
                <c:pt idx="10561">
                  <c:v>2.2146332837837837</c:v>
                </c:pt>
                <c:pt idx="10562">
                  <c:v>2.2126227635135134</c:v>
                </c:pt>
                <c:pt idx="10563">
                  <c:v>2.2102720067567567</c:v>
                </c:pt>
                <c:pt idx="10564">
                  <c:v>2.2084264527027027</c:v>
                </c:pt>
                <c:pt idx="10565">
                  <c:v>2.2104369527027026</c:v>
                </c:pt>
                <c:pt idx="10566">
                  <c:v>2.2124474527027025</c:v>
                </c:pt>
                <c:pt idx="10567">
                  <c:v>2.2152930945945939</c:v>
                </c:pt>
                <c:pt idx="10568">
                  <c:v>2.2173035945945943</c:v>
                </c:pt>
                <c:pt idx="10569">
                  <c:v>2.2191491351351345</c:v>
                </c:pt>
                <c:pt idx="10570">
                  <c:v>2.2209946756756751</c:v>
                </c:pt>
                <c:pt idx="10571">
                  <c:v>2.2221700472972965</c:v>
                </c:pt>
                <c:pt idx="10572">
                  <c:v>2.2226649459459451</c:v>
                </c:pt>
                <c:pt idx="10573">
                  <c:v>2.2233351148648643</c:v>
                </c:pt>
                <c:pt idx="10574">
                  <c:v>2.2246754527027024</c:v>
                </c:pt>
                <c:pt idx="10575">
                  <c:v>2.2256755472972971</c:v>
                </c:pt>
                <c:pt idx="10576">
                  <c:v>2.2263457162162159</c:v>
                </c:pt>
                <c:pt idx="10577">
                  <c:v>2.2271808445945944</c:v>
                </c:pt>
                <c:pt idx="10578">
                  <c:v>2.2278510135135132</c:v>
                </c:pt>
                <c:pt idx="10579">
                  <c:v>2.2286861418918917</c:v>
                </c:pt>
                <c:pt idx="10580">
                  <c:v>2.2281809324324326</c:v>
                </c:pt>
                <c:pt idx="10581">
                  <c:v>2.2278509999999998</c:v>
                </c:pt>
                <c:pt idx="10582">
                  <c:v>2.2275210675675678</c:v>
                </c:pt>
                <c:pt idx="10583">
                  <c:v>2.2280262702702704</c:v>
                </c:pt>
                <c:pt idx="10584">
                  <c:v>2.2290366689189187</c:v>
                </c:pt>
                <c:pt idx="10585">
                  <c:v>2.2295315608108104</c:v>
                </c:pt>
                <c:pt idx="10586">
                  <c:v>2.2340577905405405</c:v>
                </c:pt>
                <c:pt idx="10587">
                  <c:v>2.2389139459459462</c:v>
                </c:pt>
                <c:pt idx="10588">
                  <c:v>2.2447805135135139</c:v>
                </c:pt>
                <c:pt idx="10589">
                  <c:v>2.2486262635135135</c:v>
                </c:pt>
                <c:pt idx="10590">
                  <c:v>2.2518121554054051</c:v>
                </c:pt>
                <c:pt idx="10591">
                  <c:v>2.2551630135135139</c:v>
                </c:pt>
                <c:pt idx="10592">
                  <c:v>2.2585138716216213</c:v>
                </c:pt>
                <c:pt idx="10593">
                  <c:v>2.2616997635135134</c:v>
                </c:pt>
                <c:pt idx="10594">
                  <c:v>2.2645557229729723</c:v>
                </c:pt>
                <c:pt idx="10595">
                  <c:v>2.2675663378378368</c:v>
                </c:pt>
                <c:pt idx="10596">
                  <c:v>2.2715873648648643</c:v>
                </c:pt>
                <c:pt idx="10597">
                  <c:v>2.2749382229729722</c:v>
                </c:pt>
                <c:pt idx="10598">
                  <c:v>2.2781138040540534</c:v>
                </c:pt>
                <c:pt idx="10599">
                  <c:v>2.2801243243243237</c:v>
                </c:pt>
                <c:pt idx="10600">
                  <c:v>2.2824750810810799</c:v>
                </c:pt>
                <c:pt idx="10601">
                  <c:v>2.2853207364864856</c:v>
                </c:pt>
                <c:pt idx="10602">
                  <c:v>2.2843103310810804</c:v>
                </c:pt>
                <c:pt idx="10603">
                  <c:v>2.2834751959459454</c:v>
                </c:pt>
                <c:pt idx="10604">
                  <c:v>2.281969898648649</c:v>
                </c:pt>
                <c:pt idx="10605">
                  <c:v>2.2819698986486485</c:v>
                </c:pt>
                <c:pt idx="10606">
                  <c:v>2.281969898648649</c:v>
                </c:pt>
                <c:pt idx="10607">
                  <c:v>2.2821348648648652</c:v>
                </c:pt>
                <c:pt idx="10608">
                  <c:v>2.282805033783784</c:v>
                </c:pt>
                <c:pt idx="10609">
                  <c:v>2.2836504729729739</c:v>
                </c:pt>
                <c:pt idx="10610">
                  <c:v>2.2843206351351357</c:v>
                </c:pt>
                <c:pt idx="10611">
                  <c:v>2.2841453581081077</c:v>
                </c:pt>
                <c:pt idx="10612">
                  <c:v>2.2869910067567565</c:v>
                </c:pt>
                <c:pt idx="10613">
                  <c:v>2.2905068175675671</c:v>
                </c:pt>
                <c:pt idx="10614">
                  <c:v>2.2936927027027023</c:v>
                </c:pt>
                <c:pt idx="10615">
                  <c:v>2.297208513513513</c:v>
                </c:pt>
                <c:pt idx="10616">
                  <c:v>2.3002294324324324</c:v>
                </c:pt>
                <c:pt idx="10617">
                  <c:v>2.3037452499999995</c:v>
                </c:pt>
                <c:pt idx="10618">
                  <c:v>2.3069311351351347</c:v>
                </c:pt>
                <c:pt idx="10619">
                  <c:v>2.3097767837837835</c:v>
                </c:pt>
                <c:pt idx="10620">
                  <c:v>2.3126224324324323</c:v>
                </c:pt>
                <c:pt idx="10621">
                  <c:v>2.3156330472972968</c:v>
                </c:pt>
                <c:pt idx="10622">
                  <c:v>2.3193241351351346</c:v>
                </c:pt>
                <c:pt idx="10623">
                  <c:v>2.3235101216216214</c:v>
                </c:pt>
                <c:pt idx="10624">
                  <c:v>2.3273661756756754</c:v>
                </c:pt>
                <c:pt idx="10625">
                  <c:v>2.3307170270270268</c:v>
                </c:pt>
                <c:pt idx="10626">
                  <c:v>2.3355834932432433</c:v>
                </c:pt>
                <c:pt idx="10627">
                  <c:v>2.3411201283783787</c:v>
                </c:pt>
                <c:pt idx="10628">
                  <c:v>2.3441307297297298</c:v>
                </c:pt>
                <c:pt idx="10629">
                  <c:v>2.3469763716216216</c:v>
                </c:pt>
                <c:pt idx="10630">
                  <c:v>2.3501622499999999</c:v>
                </c:pt>
                <c:pt idx="10631">
                  <c:v>2.3533481283783786</c:v>
                </c:pt>
                <c:pt idx="10632">
                  <c:v>2.356709283783784</c:v>
                </c:pt>
                <c:pt idx="10633">
                  <c:v>2.3597198851351351</c:v>
                </c:pt>
                <c:pt idx="10634">
                  <c:v>2.3634109729729729</c:v>
                </c:pt>
                <c:pt idx="10635">
                  <c:v>2.367442297297297</c:v>
                </c:pt>
                <c:pt idx="10636">
                  <c:v>2.3717932432432427</c:v>
                </c:pt>
                <c:pt idx="10637">
                  <c:v>2.3763194594594594</c:v>
                </c:pt>
                <c:pt idx="10638">
                  <c:v>2.380680716216216</c:v>
                </c:pt>
                <c:pt idx="10639">
                  <c:v>2.3840418716216214</c:v>
                </c:pt>
                <c:pt idx="10640">
                  <c:v>2.387557689189189</c:v>
                </c:pt>
                <c:pt idx="10641">
                  <c:v>2.3915787027027027</c:v>
                </c:pt>
                <c:pt idx="10642">
                  <c:v>2.3940944189189186</c:v>
                </c:pt>
                <c:pt idx="10643">
                  <c:v>2.3971050270270267</c:v>
                </c:pt>
                <c:pt idx="10644">
                  <c:v>2.4002909121621614</c:v>
                </c:pt>
                <c:pt idx="10645">
                  <c:v>2.4031365608108106</c:v>
                </c:pt>
                <c:pt idx="10646">
                  <c:v>2.4064874121621624</c:v>
                </c:pt>
                <c:pt idx="10647">
                  <c:v>2.4098382635135134</c:v>
                </c:pt>
                <c:pt idx="10648">
                  <c:v>2.412518945945946</c:v>
                </c:pt>
                <c:pt idx="10649">
                  <c:v>2.4121890135135131</c:v>
                </c:pt>
                <c:pt idx="10650">
                  <c:v>2.410848675675676</c:v>
                </c:pt>
                <c:pt idx="10651">
                  <c:v>2.4095083378378379</c:v>
                </c:pt>
                <c:pt idx="10652">
                  <c:v>2.4080030337837832</c:v>
                </c:pt>
                <c:pt idx="10653">
                  <c:v>2.4059925270270264</c:v>
                </c:pt>
                <c:pt idx="10654">
                  <c:v>2.4034768108108109</c:v>
                </c:pt>
                <c:pt idx="10655">
                  <c:v>2.4012910270270265</c:v>
                </c:pt>
                <c:pt idx="10656">
                  <c:v>2.3992805135135127</c:v>
                </c:pt>
                <c:pt idx="10657">
                  <c:v>2.3969400743243239</c:v>
                </c:pt>
                <c:pt idx="10658">
                  <c:v>2.3942593918918913</c:v>
                </c:pt>
                <c:pt idx="10659">
                  <c:v>2.3915787162162156</c:v>
                </c:pt>
                <c:pt idx="10660">
                  <c:v>2.3885577905405397</c:v>
                </c:pt>
                <c:pt idx="10661">
                  <c:v>2.3857121486486483</c:v>
                </c:pt>
                <c:pt idx="10662">
                  <c:v>2.3826912229729729</c:v>
                </c:pt>
                <c:pt idx="10663">
                  <c:v>2.3805157432432433</c:v>
                </c:pt>
                <c:pt idx="10664">
                  <c:v>2.378835162162162</c:v>
                </c:pt>
                <c:pt idx="10665">
                  <c:v>2.3803507837837841</c:v>
                </c:pt>
                <c:pt idx="10666">
                  <c:v>2.3823612905405409</c:v>
                </c:pt>
                <c:pt idx="10667">
                  <c:v>2.3843717972972982</c:v>
                </c:pt>
                <c:pt idx="10668">
                  <c:v>2.385877101351352</c:v>
                </c:pt>
                <c:pt idx="10669">
                  <c:v>2.3870421689189194</c:v>
                </c:pt>
                <c:pt idx="10670">
                  <c:v>2.3882175472972977</c:v>
                </c:pt>
                <c:pt idx="10671">
                  <c:v>2.3893929189189196</c:v>
                </c:pt>
                <c:pt idx="10672">
                  <c:v>2.3898878175675682</c:v>
                </c:pt>
                <c:pt idx="10673">
                  <c:v>2.3905579864864874</c:v>
                </c:pt>
                <c:pt idx="10674">
                  <c:v>2.391898331081082</c:v>
                </c:pt>
                <c:pt idx="10675">
                  <c:v>2.391898331081082</c:v>
                </c:pt>
                <c:pt idx="10676">
                  <c:v>2.3922282635135144</c:v>
                </c:pt>
                <c:pt idx="10677">
                  <c:v>2.392733466216217</c:v>
                </c:pt>
                <c:pt idx="10678">
                  <c:v>2.3928984324324332</c:v>
                </c:pt>
                <c:pt idx="10679">
                  <c:v>2.3923932297297301</c:v>
                </c:pt>
                <c:pt idx="10680">
                  <c:v>2.3925581959459472</c:v>
                </c:pt>
                <c:pt idx="10681">
                  <c:v>2.3920529932432442</c:v>
                </c:pt>
                <c:pt idx="10682">
                  <c:v>2.3913828243243254</c:v>
                </c:pt>
                <c:pt idx="10683">
                  <c:v>2.3915477837837842</c:v>
                </c:pt>
                <c:pt idx="10684">
                  <c:v>2.3918880270270275</c:v>
                </c:pt>
                <c:pt idx="10685">
                  <c:v>2.3934036418918918</c:v>
                </c:pt>
                <c:pt idx="10686">
                  <c:v>2.3959193581081082</c:v>
                </c:pt>
                <c:pt idx="10687">
                  <c:v>2.3989299662162162</c:v>
                </c:pt>
                <c:pt idx="10688">
                  <c:v>2.4024457770270273</c:v>
                </c:pt>
                <c:pt idx="10689">
                  <c:v>2.4064668243243243</c:v>
                </c:pt>
                <c:pt idx="10690">
                  <c:v>2.4101476013513508</c:v>
                </c:pt>
                <c:pt idx="10691">
                  <c:v>2.4148387905405402</c:v>
                </c:pt>
                <c:pt idx="10692">
                  <c:v>2.4180246756756754</c:v>
                </c:pt>
                <c:pt idx="10693">
                  <c:v>2.4210352905405403</c:v>
                </c:pt>
                <c:pt idx="10694">
                  <c:v>2.423705662162162</c:v>
                </c:pt>
                <c:pt idx="10695">
                  <c:v>2.4263863445945946</c:v>
                </c:pt>
                <c:pt idx="10696">
                  <c:v>2.4278916486486488</c:v>
                </c:pt>
                <c:pt idx="10697">
                  <c:v>2.4293969527027026</c:v>
                </c:pt>
                <c:pt idx="10698">
                  <c:v>2.4312321824324328</c:v>
                </c:pt>
                <c:pt idx="10699">
                  <c:v>2.4322322837837844</c:v>
                </c:pt>
                <c:pt idx="10700">
                  <c:v>2.432727182432433</c:v>
                </c:pt>
                <c:pt idx="10701">
                  <c:v>2.4322219729729735</c:v>
                </c:pt>
                <c:pt idx="10702">
                  <c:v>2.4303764256756764</c:v>
                </c:pt>
                <c:pt idx="10703">
                  <c:v>2.4285308783783788</c:v>
                </c:pt>
                <c:pt idx="10704">
                  <c:v>2.4265203716216219</c:v>
                </c:pt>
                <c:pt idx="10705">
                  <c:v>2.4238396959459463</c:v>
                </c:pt>
                <c:pt idx="10706">
                  <c:v>2.4223343918918929</c:v>
                </c:pt>
                <c:pt idx="10707">
                  <c:v>2.4208290878378382</c:v>
                </c:pt>
                <c:pt idx="10708">
                  <c:v>2.420664128378379</c:v>
                </c:pt>
                <c:pt idx="10709">
                  <c:v>2.4215095743243249</c:v>
                </c:pt>
                <c:pt idx="10710">
                  <c:v>2.4226849459459463</c:v>
                </c:pt>
                <c:pt idx="10711">
                  <c:v>2.4230148716216218</c:v>
                </c:pt>
                <c:pt idx="10712">
                  <c:v>2.4250254054054055</c:v>
                </c:pt>
                <c:pt idx="10713">
                  <c:v>2.4268709527027021</c:v>
                </c:pt>
                <c:pt idx="10714">
                  <c:v>2.4282112972972967</c:v>
                </c:pt>
                <c:pt idx="10715">
                  <c:v>2.4297269121621619</c:v>
                </c:pt>
                <c:pt idx="10716">
                  <c:v>2.4317374189189187</c:v>
                </c:pt>
                <c:pt idx="10717">
                  <c:v>2.4330777567567563</c:v>
                </c:pt>
                <c:pt idx="10718">
                  <c:v>2.4347583378378377</c:v>
                </c:pt>
                <c:pt idx="10719">
                  <c:v>2.4356037837837836</c:v>
                </c:pt>
                <c:pt idx="10720">
                  <c:v>2.4352635472972977</c:v>
                </c:pt>
                <c:pt idx="10721">
                  <c:v>2.4354285067567574</c:v>
                </c:pt>
                <c:pt idx="10722">
                  <c:v>2.4344180945945952</c:v>
                </c:pt>
                <c:pt idx="10723">
                  <c:v>2.4325725472972977</c:v>
                </c:pt>
                <c:pt idx="10724">
                  <c:v>2.4303970743243251</c:v>
                </c:pt>
                <c:pt idx="10725">
                  <c:v>2.4265513310810816</c:v>
                </c:pt>
                <c:pt idx="10726">
                  <c:v>2.4226952500000007</c:v>
                </c:pt>
                <c:pt idx="10727">
                  <c:v>2.4195196756756769</c:v>
                </c:pt>
                <c:pt idx="10728">
                  <c:v>2.4154986554054063</c:v>
                </c:pt>
                <c:pt idx="10729">
                  <c:v>2.4133231824324337</c:v>
                </c:pt>
                <c:pt idx="10730">
                  <c:v>2.4114879459459462</c:v>
                </c:pt>
                <c:pt idx="10731">
                  <c:v>2.40965270945946</c:v>
                </c:pt>
                <c:pt idx="10732">
                  <c:v>2.4081474054054062</c:v>
                </c:pt>
                <c:pt idx="10733">
                  <c:v>2.4076421959459462</c:v>
                </c:pt>
                <c:pt idx="10734">
                  <c:v>2.4069823378378383</c:v>
                </c:pt>
                <c:pt idx="10735">
                  <c:v>2.4068173783783782</c:v>
                </c:pt>
                <c:pt idx="10736">
                  <c:v>2.4078277905405407</c:v>
                </c:pt>
                <c:pt idx="10737">
                  <c:v>2.4081680270270271</c:v>
                </c:pt>
                <c:pt idx="10738">
                  <c:v>2.4091784391891893</c:v>
                </c:pt>
                <c:pt idx="10739">
                  <c:v>2.4103538108108111</c:v>
                </c:pt>
                <c:pt idx="10740">
                  <c:v>2.411529189189189</c:v>
                </c:pt>
                <c:pt idx="10741">
                  <c:v>2.4137046621621621</c:v>
                </c:pt>
                <c:pt idx="10742">
                  <c:v>2.4162203783783789</c:v>
                </c:pt>
                <c:pt idx="10743">
                  <c:v>2.4180659189189195</c:v>
                </c:pt>
                <c:pt idx="10744">
                  <c:v>2.4195712229729729</c:v>
                </c:pt>
                <c:pt idx="10745">
                  <c:v>2.4187257770270274</c:v>
                </c:pt>
                <c:pt idx="10746">
                  <c:v>2.4173854324324324</c:v>
                </c:pt>
                <c:pt idx="10747">
                  <c:v>2.4155398918918918</c:v>
                </c:pt>
                <c:pt idx="10748">
                  <c:v>2.4131994527027025</c:v>
                </c:pt>
                <c:pt idx="10749">
                  <c:v>2.4101785067567567</c:v>
                </c:pt>
                <c:pt idx="10750">
                  <c:v>2.4073328581081079</c:v>
                </c:pt>
                <c:pt idx="10751">
                  <c:v>2.4041469729729728</c:v>
                </c:pt>
                <c:pt idx="10752">
                  <c:v>2.401291013513513</c:v>
                </c:pt>
                <c:pt idx="10753">
                  <c:v>2.3986103378378374</c:v>
                </c:pt>
                <c:pt idx="10754">
                  <c:v>2.3952594864864856</c:v>
                </c:pt>
                <c:pt idx="10755">
                  <c:v>2.3929087297297293</c:v>
                </c:pt>
                <c:pt idx="10756">
                  <c:v>2.391228148648648</c:v>
                </c:pt>
                <c:pt idx="10757">
                  <c:v>2.3893929121621618</c:v>
                </c:pt>
                <c:pt idx="10758">
                  <c:v>2.3875473716216211</c:v>
                </c:pt>
                <c:pt idx="10759">
                  <c:v>2.3863719932432432</c:v>
                </c:pt>
                <c:pt idx="10760">
                  <c:v>2.3851966216216214</c:v>
                </c:pt>
                <c:pt idx="10761">
                  <c:v>2.3851966216216218</c:v>
                </c:pt>
                <c:pt idx="10762">
                  <c:v>2.3858667905405406</c:v>
                </c:pt>
                <c:pt idx="10763">
                  <c:v>2.3861967162162165</c:v>
                </c:pt>
                <c:pt idx="10764">
                  <c:v>2.3877020202702703</c:v>
                </c:pt>
                <c:pt idx="10765">
                  <c:v>2.3890423648648649</c:v>
                </c:pt>
                <c:pt idx="10766">
                  <c:v>2.3903827027027034</c:v>
                </c:pt>
                <c:pt idx="10767">
                  <c:v>2.3923932094594602</c:v>
                </c:pt>
                <c:pt idx="10768">
                  <c:v>2.3940634797297307</c:v>
                </c:pt>
                <c:pt idx="10769">
                  <c:v>2.3957440608108116</c:v>
                </c:pt>
                <c:pt idx="10770">
                  <c:v>2.3980948175675687</c:v>
                </c:pt>
                <c:pt idx="10771">
                  <c:v>2.400105331081082</c:v>
                </c:pt>
                <c:pt idx="10772">
                  <c:v>2.4014456689189196</c:v>
                </c:pt>
                <c:pt idx="10773">
                  <c:v>2.4024560810810818</c:v>
                </c:pt>
                <c:pt idx="10774">
                  <c:v>2.4032912162162168</c:v>
                </c:pt>
                <c:pt idx="10775">
                  <c:v>2.4039613851351356</c:v>
                </c:pt>
                <c:pt idx="10776">
                  <c:v>2.405126452702703</c:v>
                </c:pt>
                <c:pt idx="10777">
                  <c:v>2.4056316554054056</c:v>
                </c:pt>
                <c:pt idx="10778">
                  <c:v>2.4054666891891894</c:v>
                </c:pt>
                <c:pt idx="10779">
                  <c:v>2.4064667837837836</c:v>
                </c:pt>
                <c:pt idx="10780">
                  <c:v>2.4064667837837836</c:v>
                </c:pt>
                <c:pt idx="10781">
                  <c:v>2.4073019189189186</c:v>
                </c:pt>
                <c:pt idx="10782">
                  <c:v>2.4083123243243234</c:v>
                </c:pt>
                <c:pt idx="10783">
                  <c:v>2.4083123243243238</c:v>
                </c:pt>
                <c:pt idx="10784">
                  <c:v>2.4086525608108103</c:v>
                </c:pt>
                <c:pt idx="10785">
                  <c:v>2.4089824932432422</c:v>
                </c:pt>
                <c:pt idx="10786">
                  <c:v>2.4084772837837831</c:v>
                </c:pt>
                <c:pt idx="10787">
                  <c:v>2.4108177229729724</c:v>
                </c:pt>
                <c:pt idx="10788">
                  <c:v>2.4131684729729725</c:v>
                </c:pt>
                <c:pt idx="10789">
                  <c:v>2.4148490540540539</c:v>
                </c:pt>
                <c:pt idx="10790">
                  <c:v>2.4130035067567563</c:v>
                </c:pt>
                <c:pt idx="10791">
                  <c:v>2.4116631689189183</c:v>
                </c:pt>
                <c:pt idx="10792">
                  <c:v>2.4096526621621615</c:v>
                </c:pt>
                <c:pt idx="10793">
                  <c:v>2.4078071148648643</c:v>
                </c:pt>
                <c:pt idx="10794">
                  <c:v>2.4062914999999991</c:v>
                </c:pt>
                <c:pt idx="10795">
                  <c:v>2.4041160202702696</c:v>
                </c:pt>
                <c:pt idx="10796">
                  <c:v>2.40143535135135</c:v>
                </c:pt>
                <c:pt idx="10797">
                  <c:v>2.3985897094594582</c:v>
                </c:pt>
                <c:pt idx="10798">
                  <c:v>2.3950738986486479</c:v>
                </c:pt>
                <c:pt idx="10799">
                  <c:v>2.3920529864864855</c:v>
                </c:pt>
                <c:pt idx="10800">
                  <c:v>2.388702141891891</c:v>
                </c:pt>
                <c:pt idx="10801">
                  <c:v>2.3833407837837832</c:v>
                </c:pt>
                <c:pt idx="10802">
                  <c:v>2.3783196621621614</c:v>
                </c:pt>
                <c:pt idx="10803">
                  <c:v>2.3701023445945943</c:v>
                </c:pt>
                <c:pt idx="10804">
                  <c:v>2.3617200675675676</c:v>
                </c:pt>
                <c:pt idx="10805">
                  <c:v>2.3540182635135132</c:v>
                </c:pt>
                <c:pt idx="10806">
                  <c:v>2.3499869324324321</c:v>
                </c:pt>
                <c:pt idx="10807">
                  <c:v>2.34479054054054</c:v>
                </c:pt>
                <c:pt idx="10808">
                  <c:v>2.3395941486486485</c:v>
                </c:pt>
                <c:pt idx="10809">
                  <c:v>2.3347380000000002</c:v>
                </c:pt>
                <c:pt idx="10810">
                  <c:v>2.3298715405405406</c:v>
                </c:pt>
                <c:pt idx="10811">
                  <c:v>2.3248401148648652</c:v>
                </c:pt>
                <c:pt idx="10812">
                  <c:v>2.3198086891891894</c:v>
                </c:pt>
                <c:pt idx="10813">
                  <c:v>2.3141174054054052</c:v>
                </c:pt>
                <c:pt idx="10814">
                  <c:v>2.3090859797297298</c:v>
                </c:pt>
                <c:pt idx="10815">
                  <c:v>2.3038895945945947</c:v>
                </c:pt>
                <c:pt idx="10816">
                  <c:v>2.2980230337837835</c:v>
                </c:pt>
                <c:pt idx="10817">
                  <c:v>2.2941669797297295</c:v>
                </c:pt>
                <c:pt idx="10818">
                  <c:v>2.2901459594594593</c:v>
                </c:pt>
                <c:pt idx="10819">
                  <c:v>2.2864548716216215</c:v>
                </c:pt>
                <c:pt idx="10820">
                  <c:v>2.2839391554054052</c:v>
                </c:pt>
                <c:pt idx="10821">
                  <c:v>2.2810935135135129</c:v>
                </c:pt>
                <c:pt idx="10822">
                  <c:v>2.2779179391891886</c:v>
                </c:pt>
                <c:pt idx="10823">
                  <c:v>2.2754125405405401</c:v>
                </c:pt>
                <c:pt idx="10824">
                  <c:v>2.2703914256756752</c:v>
                </c:pt>
                <c:pt idx="10825">
                  <c:v>2.2651950337837827</c:v>
                </c:pt>
                <c:pt idx="10826">
                  <c:v>2.2601636081081073</c:v>
                </c:pt>
                <c:pt idx="10827">
                  <c:v>2.2589985472972969</c:v>
                </c:pt>
                <c:pt idx="10828">
                  <c:v>2.2583283851351346</c:v>
                </c:pt>
                <c:pt idx="10829">
                  <c:v>2.2579984527027022</c:v>
                </c:pt>
                <c:pt idx="10830">
                  <c:v>2.2576685202702702</c:v>
                </c:pt>
                <c:pt idx="10831">
                  <c:v>2.2578437972972973</c:v>
                </c:pt>
                <c:pt idx="10832">
                  <c:v>2.2581737297297302</c:v>
                </c:pt>
                <c:pt idx="10833">
                  <c:v>2.2590191689189192</c:v>
                </c:pt>
                <c:pt idx="10834">
                  <c:v>2.2603595000000003</c:v>
                </c:pt>
                <c:pt idx="10835">
                  <c:v>2.2615348716216221</c:v>
                </c:pt>
                <c:pt idx="10836">
                  <c:v>2.2620400675675687</c:v>
                </c:pt>
                <c:pt idx="10837">
                  <c:v>2.2650609864864877</c:v>
                </c:pt>
                <c:pt idx="10838">
                  <c:v>2.2692469729729736</c:v>
                </c:pt>
                <c:pt idx="10839">
                  <c:v>2.2735979189189193</c:v>
                </c:pt>
                <c:pt idx="10840">
                  <c:v>2.2809801013513518</c:v>
                </c:pt>
                <c:pt idx="10841">
                  <c:v>2.2881870067567571</c:v>
                </c:pt>
                <c:pt idx="10842">
                  <c:v>2.2952186418918923</c:v>
                </c:pt>
                <c:pt idx="10843">
                  <c:v>2.2982395608108113</c:v>
                </c:pt>
                <c:pt idx="10844">
                  <c:v>2.3010851959459457</c:v>
                </c:pt>
                <c:pt idx="10845">
                  <c:v>2.3044360405405402</c:v>
                </c:pt>
                <c:pt idx="10846">
                  <c:v>2.3072816756756755</c:v>
                </c:pt>
                <c:pt idx="10847">
                  <c:v>2.3097973851351346</c:v>
                </c:pt>
                <c:pt idx="10848">
                  <c:v>2.3139936756756754</c:v>
                </c:pt>
                <c:pt idx="10849">
                  <c:v>2.3178497297297294</c:v>
                </c:pt>
                <c:pt idx="10850">
                  <c:v>2.3218707432432431</c:v>
                </c:pt>
                <c:pt idx="10851">
                  <c:v>2.3263969662162158</c:v>
                </c:pt>
                <c:pt idx="10852">
                  <c:v>2.3309231824324326</c:v>
                </c:pt>
                <c:pt idx="10853">
                  <c:v>2.3331089662162161</c:v>
                </c:pt>
                <c:pt idx="10854">
                  <c:v>2.3349545135135132</c:v>
                </c:pt>
                <c:pt idx="10855">
                  <c:v>2.336470128378378</c:v>
                </c:pt>
                <c:pt idx="10856">
                  <c:v>2.3376454999999998</c:v>
                </c:pt>
                <c:pt idx="10857">
                  <c:v>2.338315675675676</c:v>
                </c:pt>
                <c:pt idx="10858">
                  <c:v>2.3389858445945944</c:v>
                </c:pt>
                <c:pt idx="10859">
                  <c:v>2.3408210743243245</c:v>
                </c:pt>
                <c:pt idx="10860">
                  <c:v>2.3428315810810809</c:v>
                </c:pt>
                <c:pt idx="10861">
                  <c:v>2.3446668108108102</c:v>
                </c:pt>
                <c:pt idx="10862">
                  <c:v>2.3473474864864858</c:v>
                </c:pt>
                <c:pt idx="10863">
                  <c:v>2.3503684054054048</c:v>
                </c:pt>
                <c:pt idx="10864">
                  <c:v>2.3522036351351345</c:v>
                </c:pt>
                <c:pt idx="10865">
                  <c:v>2.3535439662162152</c:v>
                </c:pt>
                <c:pt idx="10866">
                  <c:v>2.3543791013513511</c:v>
                </c:pt>
                <c:pt idx="10867">
                  <c:v>2.3548843108108102</c:v>
                </c:pt>
                <c:pt idx="10868">
                  <c:v>2.3548843108108106</c:v>
                </c:pt>
                <c:pt idx="10869">
                  <c:v>2.3552245472972975</c:v>
                </c:pt>
                <c:pt idx="10870">
                  <c:v>2.3550492702702699</c:v>
                </c:pt>
                <c:pt idx="10871">
                  <c:v>2.3547090337837839</c:v>
                </c:pt>
                <c:pt idx="10872">
                  <c:v>2.3545337567567568</c:v>
                </c:pt>
                <c:pt idx="10873">
                  <c:v>2.3552039256756756</c:v>
                </c:pt>
                <c:pt idx="10874">
                  <c:v>2.3541935135135135</c:v>
                </c:pt>
                <c:pt idx="10875">
                  <c:v>2.3528531689189189</c:v>
                </c:pt>
                <c:pt idx="10876">
                  <c:v>2.3511828986486489</c:v>
                </c:pt>
                <c:pt idx="10877">
                  <c:v>2.348997114864865</c:v>
                </c:pt>
                <c:pt idx="10878">
                  <c:v>2.3461514662162162</c:v>
                </c:pt>
                <c:pt idx="10879">
                  <c:v>2.3453163310810807</c:v>
                </c:pt>
                <c:pt idx="10880">
                  <c:v>2.3449863986486483</c:v>
                </c:pt>
                <c:pt idx="10881">
                  <c:v>2.3453266418918917</c:v>
                </c:pt>
                <c:pt idx="10882">
                  <c:v>2.3451616756756755</c:v>
                </c:pt>
                <c:pt idx="10883">
                  <c:v>2.3453369527027021</c:v>
                </c:pt>
                <c:pt idx="10884">
                  <c:v>2.3456771891891894</c:v>
                </c:pt>
                <c:pt idx="10885">
                  <c:v>2.3450070202702697</c:v>
                </c:pt>
                <c:pt idx="10886">
                  <c:v>2.3445018108108107</c:v>
                </c:pt>
                <c:pt idx="10887">
                  <c:v>2.3450070135135133</c:v>
                </c:pt>
                <c:pt idx="10888">
                  <c:v>2.3443368445945945</c:v>
                </c:pt>
                <c:pt idx="10889">
                  <c:v>2.3433264324324328</c:v>
                </c:pt>
                <c:pt idx="10890">
                  <c:v>2.3436563581081082</c:v>
                </c:pt>
                <c:pt idx="10891">
                  <c:v>2.3428212229729737</c:v>
                </c:pt>
                <c:pt idx="10892">
                  <c:v>2.3426459459459461</c:v>
                </c:pt>
                <c:pt idx="10893">
                  <c:v>2.3426459459459461</c:v>
                </c:pt>
                <c:pt idx="10894">
                  <c:v>2.3428109054054058</c:v>
                </c:pt>
                <c:pt idx="10895">
                  <c:v>2.3412952972972976</c:v>
                </c:pt>
                <c:pt idx="10896">
                  <c:v>2.3387898986486491</c:v>
                </c:pt>
                <c:pt idx="10897">
                  <c:v>2.3364391554054058</c:v>
                </c:pt>
                <c:pt idx="10898">
                  <c:v>2.3350988175675682</c:v>
                </c:pt>
                <c:pt idx="10899">
                  <c:v>2.3339234391891894</c:v>
                </c:pt>
                <c:pt idx="10900">
                  <c:v>2.3327480608108107</c:v>
                </c:pt>
                <c:pt idx="10901">
                  <c:v>2.3325830945945945</c:v>
                </c:pt>
                <c:pt idx="10902">
                  <c:v>2.3322531621621621</c:v>
                </c:pt>
                <c:pt idx="10903">
                  <c:v>2.3312530675675669</c:v>
                </c:pt>
                <c:pt idx="10904">
                  <c:v>2.3307478581081078</c:v>
                </c:pt>
                <c:pt idx="10905">
                  <c:v>2.3300776891891886</c:v>
                </c:pt>
                <c:pt idx="10906">
                  <c:v>2.3300776891891886</c:v>
                </c:pt>
                <c:pt idx="10907">
                  <c:v>2.330417925675675</c:v>
                </c:pt>
                <c:pt idx="10908">
                  <c:v>2.3305932027027025</c:v>
                </c:pt>
                <c:pt idx="10909">
                  <c:v>2.3314386486486485</c:v>
                </c:pt>
                <c:pt idx="10910">
                  <c:v>2.331943858108108</c:v>
                </c:pt>
                <c:pt idx="10911">
                  <c:v>2.3316139256756756</c:v>
                </c:pt>
                <c:pt idx="10912">
                  <c:v>2.3322840945945948</c:v>
                </c:pt>
                <c:pt idx="10913">
                  <c:v>2.3327893040540539</c:v>
                </c:pt>
                <c:pt idx="10914">
                  <c:v>2.3331295405405408</c:v>
                </c:pt>
                <c:pt idx="10915">
                  <c:v>2.3329645810810815</c:v>
                </c:pt>
                <c:pt idx="10916">
                  <c:v>2.3309540675675677</c:v>
                </c:pt>
                <c:pt idx="10917">
                  <c:v>2.3284383513513509</c:v>
                </c:pt>
                <c:pt idx="10918">
                  <c:v>2.3257576689189188</c:v>
                </c:pt>
                <c:pt idx="10919">
                  <c:v>2.3237471621621624</c:v>
                </c:pt>
                <c:pt idx="10920">
                  <c:v>2.3219016148648652</c:v>
                </c:pt>
                <c:pt idx="10921">
                  <c:v>2.3202210337837839</c:v>
                </c:pt>
                <c:pt idx="10922">
                  <c:v>2.3183754864864867</c:v>
                </c:pt>
                <c:pt idx="10923">
                  <c:v>2.3173753918918916</c:v>
                </c:pt>
                <c:pt idx="10924">
                  <c:v>2.3155298513513509</c:v>
                </c:pt>
                <c:pt idx="10925">
                  <c:v>2.3141895067567573</c:v>
                </c:pt>
                <c:pt idx="10926">
                  <c:v>2.3140245472972971</c:v>
                </c:pt>
                <c:pt idx="10927">
                  <c:v>2.3145297567567562</c:v>
                </c:pt>
                <c:pt idx="10928">
                  <c:v>2.3150246486486479</c:v>
                </c:pt>
                <c:pt idx="10929">
                  <c:v>2.3150246486486474</c:v>
                </c:pt>
                <c:pt idx="10930">
                  <c:v>2.3150246486486479</c:v>
                </c:pt>
                <c:pt idx="10931">
                  <c:v>2.315529858108107</c:v>
                </c:pt>
                <c:pt idx="10932">
                  <c:v>2.3193859054054045</c:v>
                </c:pt>
                <c:pt idx="10933">
                  <c:v>2.3239018175675672</c:v>
                </c:pt>
                <c:pt idx="10934">
                  <c:v>2.3285929999999997</c:v>
                </c:pt>
                <c:pt idx="10935">
                  <c:v>2.3324490540540541</c:v>
                </c:pt>
                <c:pt idx="10936">
                  <c:v>2.3359648716216217</c:v>
                </c:pt>
                <c:pt idx="10937">
                  <c:v>2.3403261351351357</c:v>
                </c:pt>
                <c:pt idx="10938">
                  <c:v>2.3446873986486496</c:v>
                </c:pt>
                <c:pt idx="10939">
                  <c:v>2.3490383513513522</c:v>
                </c:pt>
                <c:pt idx="10940">
                  <c:v>2.3547296418918924</c:v>
                </c:pt>
                <c:pt idx="10941">
                  <c:v>2.3599260405405418</c:v>
                </c:pt>
                <c:pt idx="10942">
                  <c:v>2.365617331081082</c:v>
                </c:pt>
                <c:pt idx="10943">
                  <c:v>2.3708137567567573</c:v>
                </c:pt>
                <c:pt idx="10944">
                  <c:v>2.3763401148648655</c:v>
                </c:pt>
                <c:pt idx="10945">
                  <c:v>2.3827015675675676</c:v>
                </c:pt>
                <c:pt idx="10946">
                  <c:v>2.3887331216216219</c:v>
                </c:pt>
                <c:pt idx="10947">
                  <c:v>2.3947646756756757</c:v>
                </c:pt>
                <c:pt idx="10948">
                  <c:v>2.4002910337837839</c:v>
                </c:pt>
                <c:pt idx="10949">
                  <c:v>2.4053224594594598</c:v>
                </c:pt>
                <c:pt idx="10950">
                  <c:v>2.4106838108108106</c:v>
                </c:pt>
                <c:pt idx="10951">
                  <c:v>2.4167153716216214</c:v>
                </c:pt>
                <c:pt idx="10952">
                  <c:v>2.4239119256756751</c:v>
                </c:pt>
                <c:pt idx="10953">
                  <c:v>2.4309538918918916</c:v>
                </c:pt>
                <c:pt idx="10954">
                  <c:v>2.4381608243243238</c:v>
                </c:pt>
                <c:pt idx="10955">
                  <c:v>2.4456976891891893</c:v>
                </c:pt>
                <c:pt idx="10956">
                  <c:v>2.4527293445945944</c:v>
                </c:pt>
                <c:pt idx="10957">
                  <c:v>2.4599362432432432</c:v>
                </c:pt>
                <c:pt idx="10958">
                  <c:v>2.4666379729729728</c:v>
                </c:pt>
                <c:pt idx="10959">
                  <c:v>2.4743501081081081</c:v>
                </c:pt>
                <c:pt idx="10960">
                  <c:v>2.4815570337837842</c:v>
                </c:pt>
                <c:pt idx="10961">
                  <c:v>2.4892588243243252</c:v>
                </c:pt>
                <c:pt idx="10962">
                  <c:v>2.4973008581081091</c:v>
                </c:pt>
                <c:pt idx="10963">
                  <c:v>2.5048377162162168</c:v>
                </c:pt>
                <c:pt idx="10964">
                  <c:v>2.5123745405405415</c:v>
                </c:pt>
                <c:pt idx="10965">
                  <c:v>2.5199216756756768</c:v>
                </c:pt>
                <c:pt idx="10966">
                  <c:v>2.5281390135135142</c:v>
                </c:pt>
                <c:pt idx="10967">
                  <c:v>2.5366862500000011</c:v>
                </c:pt>
                <c:pt idx="10968">
                  <c:v>2.5438931418918931</c:v>
                </c:pt>
                <c:pt idx="10969">
                  <c:v>2.5494194594594606</c:v>
                </c:pt>
                <c:pt idx="10970">
                  <c:v>2.5557912162162175</c:v>
                </c:pt>
                <c:pt idx="10971">
                  <c:v>2.5619877027027043</c:v>
                </c:pt>
                <c:pt idx="10972">
                  <c:v>2.5690296621621633</c:v>
                </c:pt>
                <c:pt idx="10973">
                  <c:v>2.577071722972974</c:v>
                </c:pt>
                <c:pt idx="10974">
                  <c:v>2.5847735405405414</c:v>
                </c:pt>
                <c:pt idx="10975">
                  <c:v>2.5924753581081093</c:v>
                </c:pt>
                <c:pt idx="10976">
                  <c:v>2.6010225878378384</c:v>
                </c:pt>
                <c:pt idx="10977">
                  <c:v>2.6088996756756759</c:v>
                </c:pt>
                <c:pt idx="10978">
                  <c:v>2.6174366283783788</c:v>
                </c:pt>
                <c:pt idx="10979">
                  <c:v>2.6261488513513518</c:v>
                </c:pt>
                <c:pt idx="10980">
                  <c:v>2.6345208108108111</c:v>
                </c:pt>
                <c:pt idx="10981">
                  <c:v>2.6437381756756757</c:v>
                </c:pt>
                <c:pt idx="10982">
                  <c:v>2.6519452027027031</c:v>
                </c:pt>
                <c:pt idx="10983">
                  <c:v>2.6603171621621624</c:v>
                </c:pt>
                <c:pt idx="10984">
                  <c:v>2.6700294594594594</c:v>
                </c:pt>
                <c:pt idx="10985">
                  <c:v>2.6812573648648645</c:v>
                </c:pt>
                <c:pt idx="10986">
                  <c:v>2.692475</c:v>
                </c:pt>
                <c:pt idx="10987">
                  <c:v>2.7041978378378375</c:v>
                </c:pt>
                <c:pt idx="10988">
                  <c:v>2.715755675675676</c:v>
                </c:pt>
                <c:pt idx="10989">
                  <c:v>2.7264784459459457</c:v>
                </c:pt>
                <c:pt idx="10990">
                  <c:v>2.7376960135135131</c:v>
                </c:pt>
                <c:pt idx="10991">
                  <c:v>2.7485836486486486</c:v>
                </c:pt>
                <c:pt idx="10992">
                  <c:v>2.7593063513513512</c:v>
                </c:pt>
                <c:pt idx="10993">
                  <c:v>2.7706991891891888</c:v>
                </c:pt>
                <c:pt idx="10994">
                  <c:v>2.7815868918918918</c:v>
                </c:pt>
                <c:pt idx="10995">
                  <c:v>2.79332</c:v>
                </c:pt>
                <c:pt idx="10996">
                  <c:v>2.8047128378378372</c:v>
                </c:pt>
                <c:pt idx="10997">
                  <c:v>2.8159304054054046</c:v>
                </c:pt>
                <c:pt idx="10998">
                  <c:v>2.8273233108108102</c:v>
                </c:pt>
                <c:pt idx="10999">
                  <c:v>2.8372108783783783</c:v>
                </c:pt>
                <c:pt idx="11000">
                  <c:v>2.8470984459459454</c:v>
                </c:pt>
                <c:pt idx="11001">
                  <c:v>2.8571510135135134</c:v>
                </c:pt>
                <c:pt idx="11002">
                  <c:v>2.867368513513513</c:v>
                </c:pt>
                <c:pt idx="11003">
                  <c:v>2.877421013513513</c:v>
                </c:pt>
                <c:pt idx="11004">
                  <c:v>2.8871333108108099</c:v>
                </c:pt>
                <c:pt idx="11005">
                  <c:v>2.8976807432432423</c:v>
                </c:pt>
                <c:pt idx="11006">
                  <c:v>2.9080735135135125</c:v>
                </c:pt>
                <c:pt idx="11007">
                  <c:v>2.9182910135135125</c:v>
                </c:pt>
                <c:pt idx="11008">
                  <c:v>2.9283435810810801</c:v>
                </c:pt>
                <c:pt idx="11009">
                  <c:v>2.9375506756756748</c:v>
                </c:pt>
                <c:pt idx="11010">
                  <c:v>2.945767972972972</c:v>
                </c:pt>
                <c:pt idx="11011">
                  <c:v>2.954150202702702</c:v>
                </c:pt>
                <c:pt idx="11012">
                  <c:v>2.9623571621621614</c:v>
                </c:pt>
                <c:pt idx="11013">
                  <c:v>2.9702342567567559</c:v>
                </c:pt>
                <c:pt idx="11014">
                  <c:v>2.9787814864864863</c:v>
                </c:pt>
                <c:pt idx="11015">
                  <c:v>2.9883391216216215</c:v>
                </c:pt>
                <c:pt idx="11016">
                  <c:v>2.9975564864864865</c:v>
                </c:pt>
                <c:pt idx="11017">
                  <c:v>3.0067738513513516</c:v>
                </c:pt>
                <c:pt idx="11018">
                  <c:v>3.0149808783783789</c:v>
                </c:pt>
                <c:pt idx="11019">
                  <c:v>3.0235281081081085</c:v>
                </c:pt>
                <c:pt idx="11020">
                  <c:v>3.0319104054054056</c:v>
                </c:pt>
                <c:pt idx="11021">
                  <c:v>3.0392822297297304</c:v>
                </c:pt>
                <c:pt idx="11022">
                  <c:v>3.0456437162162171</c:v>
                </c:pt>
                <c:pt idx="11023">
                  <c:v>3.0513452702702706</c:v>
                </c:pt>
                <c:pt idx="11024">
                  <c:v>3.0565416216216224</c:v>
                </c:pt>
                <c:pt idx="11025">
                  <c:v>3.061397770270271</c:v>
                </c:pt>
                <c:pt idx="11026">
                  <c:v>3.067099324324325</c:v>
                </c:pt>
                <c:pt idx="11027">
                  <c:v>3.0719658108108114</c:v>
                </c:pt>
                <c:pt idx="11028">
                  <c:v>3.0771622297297303</c:v>
                </c:pt>
                <c:pt idx="11029">
                  <c:v>3.0823585810810821</c:v>
                </c:pt>
                <c:pt idx="11030">
                  <c:v>3.0867198648648659</c:v>
                </c:pt>
                <c:pt idx="11031">
                  <c:v>3.0907408783783792</c:v>
                </c:pt>
                <c:pt idx="11032">
                  <c:v>3.0949268243243253</c:v>
                </c:pt>
                <c:pt idx="11033">
                  <c:v>3.0989479054054061</c:v>
                </c:pt>
                <c:pt idx="11034">
                  <c:v>3.1031442567567575</c:v>
                </c:pt>
                <c:pt idx="11035">
                  <c:v>3.1068353378378388</c:v>
                </c:pt>
                <c:pt idx="11036">
                  <c:v>3.1111863513513525</c:v>
                </c:pt>
                <c:pt idx="11037">
                  <c:v>3.1157125675675688</c:v>
                </c:pt>
                <c:pt idx="11038">
                  <c:v>3.121238851351352</c:v>
                </c:pt>
                <c:pt idx="11039">
                  <c:v>3.1269301351351357</c:v>
                </c:pt>
                <c:pt idx="11040">
                  <c:v>3.1321162162162164</c:v>
                </c:pt>
                <c:pt idx="11041">
                  <c:v>3.1374775675675677</c:v>
                </c:pt>
                <c:pt idx="11042">
                  <c:v>3.142838918918919</c:v>
                </c:pt>
                <c:pt idx="11043">
                  <c:v>3.1483652702702698</c:v>
                </c:pt>
                <c:pt idx="11044">
                  <c:v>3.1530564864864856</c:v>
                </c:pt>
                <c:pt idx="11045">
                  <c:v>3.1574177702702699</c:v>
                </c:pt>
                <c:pt idx="11046">
                  <c:v>3.1634493243243238</c:v>
                </c:pt>
                <c:pt idx="11047">
                  <c:v>3.1696458108108101</c:v>
                </c:pt>
                <c:pt idx="11048">
                  <c:v>3.1748319594594587</c:v>
                </c:pt>
                <c:pt idx="11049">
                  <c:v>3.1805335810810802</c:v>
                </c:pt>
                <c:pt idx="11050">
                  <c:v>3.1857299999999995</c:v>
                </c:pt>
                <c:pt idx="11051">
                  <c:v>3.1902459459459451</c:v>
                </c:pt>
                <c:pt idx="11052">
                  <c:v>3.1937617567567567</c:v>
                </c:pt>
                <c:pt idx="11053">
                  <c:v>3.1969477027027025</c:v>
                </c:pt>
                <c:pt idx="11054">
                  <c:v>3.2001336486486487</c:v>
                </c:pt>
                <c:pt idx="11055">
                  <c:v>3.2033195270270269</c:v>
                </c:pt>
                <c:pt idx="11056">
                  <c:v>3.2063404729729732</c:v>
                </c:pt>
                <c:pt idx="11057">
                  <c:v>3.2101862162162167</c:v>
                </c:pt>
                <c:pt idx="11058">
                  <c:v>3.2135370945945949</c:v>
                </c:pt>
                <c:pt idx="11059">
                  <c:v>3.2172281756756766</c:v>
                </c:pt>
                <c:pt idx="11060">
                  <c:v>3.2232597297297314</c:v>
                </c:pt>
                <c:pt idx="11061">
                  <c:v>3.2292912837837853</c:v>
                </c:pt>
                <c:pt idx="11062">
                  <c:v>3.2346526351351366</c:v>
                </c:pt>
                <c:pt idx="11063">
                  <c:v>3.2398490540540554</c:v>
                </c:pt>
                <c:pt idx="11064">
                  <c:v>3.2450351351351365</c:v>
                </c:pt>
                <c:pt idx="11065">
                  <c:v>3.2535823648648656</c:v>
                </c:pt>
                <c:pt idx="11066">
                  <c:v>3.2619646621621627</c:v>
                </c:pt>
                <c:pt idx="11067">
                  <c:v>3.2703366216216225</c:v>
                </c:pt>
                <c:pt idx="11068">
                  <c:v>3.279048851351352</c:v>
                </c:pt>
                <c:pt idx="11069">
                  <c:v>3.2869259459459457</c:v>
                </c:pt>
                <c:pt idx="11070">
                  <c:v>3.2949679729729731</c:v>
                </c:pt>
                <c:pt idx="11071">
                  <c:v>3.30301</c:v>
                </c:pt>
                <c:pt idx="11072">
                  <c:v>3.3113922972972976</c:v>
                </c:pt>
                <c:pt idx="11073">
                  <c:v>3.3221252702702704</c:v>
                </c:pt>
                <c:pt idx="11074">
                  <c:v>3.332683040540541</c:v>
                </c:pt>
                <c:pt idx="11075">
                  <c:v>3.3420757432432437</c:v>
                </c:pt>
                <c:pt idx="11076">
                  <c:v>3.3497879054054058</c:v>
                </c:pt>
                <c:pt idx="11077">
                  <c:v>3.3575000675675684</c:v>
                </c:pt>
                <c:pt idx="11078">
                  <c:v>3.3653771621621629</c:v>
                </c:pt>
                <c:pt idx="11079">
                  <c:v>3.3732542567567569</c:v>
                </c:pt>
                <c:pt idx="11080">
                  <c:v>3.3809663513513515</c:v>
                </c:pt>
                <c:pt idx="11081">
                  <c:v>3.3844821621621621</c:v>
                </c:pt>
                <c:pt idx="11082">
                  <c:v>3.3883381756756754</c:v>
                </c:pt>
                <c:pt idx="11083">
                  <c:v>3.3910291216216217</c:v>
                </c:pt>
                <c:pt idx="11084">
                  <c:v>3.3937097972972978</c:v>
                </c:pt>
                <c:pt idx="11085">
                  <c:v>3.3968956756756765</c:v>
                </c:pt>
                <c:pt idx="11086">
                  <c:v>3.3990711486486496</c:v>
                </c:pt>
                <c:pt idx="11087">
                  <c:v>3.401576554054055</c:v>
                </c:pt>
                <c:pt idx="11088">
                  <c:v>3.4040922297297307</c:v>
                </c:pt>
                <c:pt idx="11089">
                  <c:v>3.4034220945945957</c:v>
                </c:pt>
                <c:pt idx="11090">
                  <c:v>3.4032468243243255</c:v>
                </c:pt>
                <c:pt idx="11091">
                  <c:v>3.4035766891891903</c:v>
                </c:pt>
                <c:pt idx="11092">
                  <c:v>3.4035766891891903</c:v>
                </c:pt>
                <c:pt idx="11093">
                  <c:v>3.4034014189189197</c:v>
                </c:pt>
                <c:pt idx="11094">
                  <c:v>3.3983802702702715</c:v>
                </c:pt>
                <c:pt idx="11095">
                  <c:v>3.3933591216216228</c:v>
                </c:pt>
                <c:pt idx="11096">
                  <c:v>3.3891731081081096</c:v>
                </c:pt>
                <c:pt idx="11097">
                  <c:v>3.3834715540540556</c:v>
                </c:pt>
                <c:pt idx="11098">
                  <c:v>3.3777700000000017</c:v>
                </c:pt>
                <c:pt idx="11099">
                  <c:v>3.3732541216216232</c:v>
                </c:pt>
                <c:pt idx="11100">
                  <c:v>3.3677175000000008</c:v>
                </c:pt>
                <c:pt idx="11101">
                  <c:v>3.3621911486486495</c:v>
                </c:pt>
                <c:pt idx="11102">
                  <c:v>3.3533036486486498</c:v>
                </c:pt>
                <c:pt idx="11103">
                  <c:v>3.3440862162162173</c:v>
                </c:pt>
                <c:pt idx="11104">
                  <c:v>3.3350440540540549</c:v>
                </c:pt>
                <c:pt idx="11105">
                  <c:v>3.3259915540540548</c:v>
                </c:pt>
                <c:pt idx="11106">
                  <c:v>3.3169391216216226</c:v>
                </c:pt>
                <c:pt idx="11107">
                  <c:v>3.306546283783784</c:v>
                </c:pt>
                <c:pt idx="11108">
                  <c:v>3.2961534459459467</c:v>
                </c:pt>
                <c:pt idx="11109">
                  <c:v>3.2862658108108111</c:v>
                </c:pt>
                <c:pt idx="11110">
                  <c:v>3.2775433108108114</c:v>
                </c:pt>
                <c:pt idx="11111">
                  <c:v>3.2691610135135143</c:v>
                </c:pt>
                <c:pt idx="11112">
                  <c:v>3.2612839864864869</c:v>
                </c:pt>
                <c:pt idx="11113">
                  <c:v>3.2545822972972975</c:v>
                </c:pt>
                <c:pt idx="11114">
                  <c:v>3.2480455405405406</c:v>
                </c:pt>
                <c:pt idx="11115">
                  <c:v>3.2405087162162167</c:v>
                </c:pt>
                <c:pt idx="11116">
                  <c:v>3.233477094594595</c:v>
                </c:pt>
                <c:pt idx="11117">
                  <c:v>3.2277754729729731</c:v>
                </c:pt>
                <c:pt idx="11118">
                  <c:v>3.225435067567568</c:v>
                </c:pt>
                <c:pt idx="11119">
                  <c:v>3.223424594594595</c:v>
                </c:pt>
                <c:pt idx="11120">
                  <c:v>3.2207336486486491</c:v>
                </c:pt>
                <c:pt idx="11121">
                  <c:v>3.2182179054054059</c:v>
                </c:pt>
                <c:pt idx="11122">
                  <c:v>3.2155371621621627</c:v>
                </c:pt>
                <c:pt idx="11123">
                  <c:v>3.213691621621622</c:v>
                </c:pt>
                <c:pt idx="11124">
                  <c:v>3.2118563513513516</c:v>
                </c:pt>
                <c:pt idx="11125">
                  <c:v>3.2095159459459461</c:v>
                </c:pt>
                <c:pt idx="11126">
                  <c:v>3.2096808783783795</c:v>
                </c:pt>
                <c:pt idx="11127">
                  <c:v>3.2095158783783786</c:v>
                </c:pt>
                <c:pt idx="11128">
                  <c:v>3.208175540540541</c:v>
                </c:pt>
                <c:pt idx="11129">
                  <c:v>3.2070001351351354</c:v>
                </c:pt>
                <c:pt idx="11130">
                  <c:v>3.2063299324324324</c:v>
                </c:pt>
                <c:pt idx="11131">
                  <c:v>3.2091755405405409</c:v>
                </c:pt>
                <c:pt idx="11132">
                  <c:v>3.2120212162162161</c:v>
                </c:pt>
                <c:pt idx="11133">
                  <c:v>3.2131862837837835</c:v>
                </c:pt>
                <c:pt idx="11134">
                  <c:v>3.2140316891891887</c:v>
                </c:pt>
                <c:pt idx="11135">
                  <c:v>3.2150420945945943</c:v>
                </c:pt>
                <c:pt idx="11136">
                  <c:v>3.2157122297297294</c:v>
                </c:pt>
                <c:pt idx="11137">
                  <c:v>3.2167226351351346</c:v>
                </c:pt>
                <c:pt idx="11138">
                  <c:v>3.2190733783783783</c:v>
                </c:pt>
                <c:pt idx="11139">
                  <c:v>3.2219190540540539</c:v>
                </c:pt>
                <c:pt idx="11140">
                  <c:v>3.224929662162161</c:v>
                </c:pt>
                <c:pt idx="11141">
                  <c:v>3.2294456081081071</c:v>
                </c:pt>
                <c:pt idx="11142">
                  <c:v>3.2339718243243234</c:v>
                </c:pt>
                <c:pt idx="11143">
                  <c:v>3.2386629729729717</c:v>
                </c:pt>
                <c:pt idx="11144">
                  <c:v>3.2440243243243234</c:v>
                </c:pt>
                <c:pt idx="11145">
                  <c:v>3.2492207432432423</c:v>
                </c:pt>
                <c:pt idx="11146">
                  <c:v>3.2535716891891884</c:v>
                </c:pt>
                <c:pt idx="11147">
                  <c:v>3.2547470270270265</c:v>
                </c:pt>
                <c:pt idx="11148">
                  <c:v>3.2557574324324317</c:v>
                </c:pt>
                <c:pt idx="11149">
                  <c:v>3.2574277027027021</c:v>
                </c:pt>
                <c:pt idx="11150">
                  <c:v>3.2599433783783782</c:v>
                </c:pt>
                <c:pt idx="11151">
                  <c:v>3.2609537837837834</c:v>
                </c:pt>
                <c:pt idx="11152">
                  <c:v>3.2624590540540535</c:v>
                </c:pt>
                <c:pt idx="11153">
                  <c:v>3.2637993918918915</c:v>
                </c:pt>
                <c:pt idx="11154">
                  <c:v>3.2632942567567569</c:v>
                </c:pt>
                <c:pt idx="11155">
                  <c:v>3.2631292567567569</c:v>
                </c:pt>
                <c:pt idx="11156">
                  <c:v>3.2629539864864867</c:v>
                </c:pt>
                <c:pt idx="11157">
                  <c:v>3.2629539864864867</c:v>
                </c:pt>
                <c:pt idx="11158">
                  <c:v>3.2622838513513512</c:v>
                </c:pt>
                <c:pt idx="11159">
                  <c:v>3.2616137162162162</c:v>
                </c:pt>
                <c:pt idx="11160">
                  <c:v>3.2636242567567573</c:v>
                </c:pt>
                <c:pt idx="11161">
                  <c:v>3.2657997297297303</c:v>
                </c:pt>
                <c:pt idx="11162">
                  <c:v>3.2681401351351358</c:v>
                </c:pt>
                <c:pt idx="11163">
                  <c:v>3.2709858108108114</c:v>
                </c:pt>
                <c:pt idx="11164">
                  <c:v>3.273831486486487</c:v>
                </c:pt>
                <c:pt idx="11165">
                  <c:v>3.2763472297297298</c:v>
                </c:pt>
                <c:pt idx="11166">
                  <c:v>3.2785227702702704</c:v>
                </c:pt>
                <c:pt idx="11167">
                  <c:v>3.2815437162162162</c:v>
                </c:pt>
                <c:pt idx="11168">
                  <c:v>3.2852348648648646</c:v>
                </c:pt>
                <c:pt idx="11169">
                  <c:v>3.2880805405405402</c:v>
                </c:pt>
                <c:pt idx="11170">
                  <c:v>3.2914314189189184</c:v>
                </c:pt>
                <c:pt idx="11171">
                  <c:v>3.2944420270270269</c:v>
                </c:pt>
                <c:pt idx="11172">
                  <c:v>3.2947718918918913</c:v>
                </c:pt>
                <c:pt idx="11173">
                  <c:v>3.2935964864864857</c:v>
                </c:pt>
                <c:pt idx="11174">
                  <c:v>3.2930912837837831</c:v>
                </c:pt>
                <c:pt idx="11175">
                  <c:v>3.291245743243242</c:v>
                </c:pt>
                <c:pt idx="11176">
                  <c:v>3.2862245945945938</c:v>
                </c:pt>
                <c:pt idx="11177">
                  <c:v>3.2808632432432425</c:v>
                </c:pt>
                <c:pt idx="11178">
                  <c:v>3.2739965540540528</c:v>
                </c:pt>
                <c:pt idx="11179">
                  <c:v>3.2672948648648639</c:v>
                </c:pt>
                <c:pt idx="11180">
                  <c:v>3.2609334459459447</c:v>
                </c:pt>
                <c:pt idx="11181">
                  <c:v>3.2543967567567558</c:v>
                </c:pt>
                <c:pt idx="11182">
                  <c:v>3.2486951351351339</c:v>
                </c:pt>
                <c:pt idx="11183">
                  <c:v>3.2430038513513502</c:v>
                </c:pt>
                <c:pt idx="11184">
                  <c:v>3.2368073648648639</c:v>
                </c:pt>
                <c:pt idx="11185">
                  <c:v>3.2311057432432424</c:v>
                </c:pt>
                <c:pt idx="11186">
                  <c:v>3.2247442567567561</c:v>
                </c:pt>
                <c:pt idx="11187">
                  <c:v>3.2180425675675672</c:v>
                </c:pt>
                <c:pt idx="11188">
                  <c:v>3.2146917567567566</c:v>
                </c:pt>
                <c:pt idx="11189">
                  <c:v>3.2123513513513515</c:v>
                </c:pt>
                <c:pt idx="11190">
                  <c:v>3.2098356756756758</c:v>
                </c:pt>
                <c:pt idx="11191">
                  <c:v>3.2074952027027028</c:v>
                </c:pt>
                <c:pt idx="11192">
                  <c:v>3.2059795945945946</c:v>
                </c:pt>
                <c:pt idx="11193">
                  <c:v>3.2044742567567566</c:v>
                </c:pt>
                <c:pt idx="11194">
                  <c:v>3.2034741216216212</c:v>
                </c:pt>
                <c:pt idx="11195">
                  <c:v>3.2033091891891887</c:v>
                </c:pt>
                <c:pt idx="11196">
                  <c:v>3.2029792567567563</c:v>
                </c:pt>
                <c:pt idx="11197">
                  <c:v>3.1999686486486483</c:v>
                </c:pt>
                <c:pt idx="11198">
                  <c:v>3.1971230405405402</c:v>
                </c:pt>
                <c:pt idx="11199">
                  <c:v>3.1941124324324321</c:v>
                </c:pt>
                <c:pt idx="11200">
                  <c:v>3.1909368243243237</c:v>
                </c:pt>
                <c:pt idx="11201">
                  <c:v>3.1884314189189187</c:v>
                </c:pt>
                <c:pt idx="11202">
                  <c:v>3.1862559459459456</c:v>
                </c:pt>
                <c:pt idx="11203">
                  <c:v>3.1847506081081081</c:v>
                </c:pt>
                <c:pt idx="11204">
                  <c:v>3.181904932432432</c:v>
                </c:pt>
                <c:pt idx="11205">
                  <c:v>3.1778838513513512</c:v>
                </c:pt>
                <c:pt idx="11206">
                  <c:v>3.174697905405405</c:v>
                </c:pt>
                <c:pt idx="11207">
                  <c:v>3.1718522297297298</c:v>
                </c:pt>
                <c:pt idx="11208">
                  <c:v>3.1685013513513511</c:v>
                </c:pt>
                <c:pt idx="11209">
                  <c:v>3.1681714864864867</c:v>
                </c:pt>
                <c:pt idx="11210">
                  <c:v>3.1663259459459461</c:v>
                </c:pt>
                <c:pt idx="11211">
                  <c:v>3.1634802702702705</c:v>
                </c:pt>
                <c:pt idx="11212">
                  <c:v>3.1607995945945944</c:v>
                </c:pt>
                <c:pt idx="11213">
                  <c:v>3.1604593918918922</c:v>
                </c:pt>
                <c:pt idx="11214">
                  <c:v>3.1594593243243239</c:v>
                </c:pt>
                <c:pt idx="11215">
                  <c:v>3.1589541216216217</c:v>
                </c:pt>
                <c:pt idx="11216">
                  <c:v>3.1584489189189187</c:v>
                </c:pt>
                <c:pt idx="11217">
                  <c:v>3.1567683108108104</c:v>
                </c:pt>
                <c:pt idx="11218">
                  <c:v>3.155933175675675</c:v>
                </c:pt>
                <c:pt idx="11219">
                  <c:v>3.1539227027027024</c:v>
                </c:pt>
                <c:pt idx="11220">
                  <c:v>3.1520771621621622</c:v>
                </c:pt>
                <c:pt idx="11221">
                  <c:v>3.1509018243243241</c:v>
                </c:pt>
                <c:pt idx="11222">
                  <c:v>3.148726351351351</c:v>
                </c:pt>
                <c:pt idx="11223">
                  <c:v>3.1468808108108104</c:v>
                </c:pt>
                <c:pt idx="11224">
                  <c:v>3.1452002027027022</c:v>
                </c:pt>
                <c:pt idx="11225">
                  <c:v>3.1406739189189183</c:v>
                </c:pt>
                <c:pt idx="11226">
                  <c:v>3.1379932432432422</c:v>
                </c:pt>
                <c:pt idx="11227">
                  <c:v>3.1356424324324319</c:v>
                </c:pt>
                <c:pt idx="11228">
                  <c:v>3.1346320270270263</c:v>
                </c:pt>
                <c:pt idx="11229">
                  <c:v>3.1332916891891882</c:v>
                </c:pt>
                <c:pt idx="11230">
                  <c:v>3.1321163513513501</c:v>
                </c:pt>
                <c:pt idx="11231">
                  <c:v>3.1301058108108104</c:v>
                </c:pt>
                <c:pt idx="11232">
                  <c:v>3.1279303378378374</c:v>
                </c:pt>
                <c:pt idx="11233">
                  <c:v>3.1264147297297291</c:v>
                </c:pt>
                <c:pt idx="11234">
                  <c:v>3.1245691216216209</c:v>
                </c:pt>
                <c:pt idx="11235">
                  <c:v>3.1227235810810807</c:v>
                </c:pt>
                <c:pt idx="11236">
                  <c:v>3.1222183783783781</c:v>
                </c:pt>
                <c:pt idx="11237">
                  <c:v>3.1213729054054045</c:v>
                </c:pt>
                <c:pt idx="11238">
                  <c:v>3.1200324999999998</c:v>
                </c:pt>
                <c:pt idx="11239">
                  <c:v>3.1201974999999997</c:v>
                </c:pt>
                <c:pt idx="11240">
                  <c:v>3.1198675675675678</c:v>
                </c:pt>
                <c:pt idx="11241">
                  <c:v>3.1205377702702704</c:v>
                </c:pt>
                <c:pt idx="11242">
                  <c:v>3.1227133108108109</c:v>
                </c:pt>
                <c:pt idx="11243">
                  <c:v>3.124723851351352</c:v>
                </c:pt>
                <c:pt idx="11244">
                  <c:v>3.1257342567567572</c:v>
                </c:pt>
                <c:pt idx="11245">
                  <c:v>3.1282500000000009</c:v>
                </c:pt>
                <c:pt idx="11246">
                  <c:v>3.1294253378378385</c:v>
                </c:pt>
                <c:pt idx="11247">
                  <c:v>3.1339516216216223</c:v>
                </c:pt>
                <c:pt idx="11248">
                  <c:v>3.139642972972974</c:v>
                </c:pt>
                <c:pt idx="11249">
                  <c:v>3.1450043918918924</c:v>
                </c:pt>
                <c:pt idx="11250">
                  <c:v>3.1507060135135148</c:v>
                </c:pt>
                <c:pt idx="11251">
                  <c:v>3.1582428378378391</c:v>
                </c:pt>
                <c:pt idx="11252">
                  <c:v>3.1642743918918925</c:v>
                </c:pt>
                <c:pt idx="11253">
                  <c:v>3.170481216216217</c:v>
                </c:pt>
                <c:pt idx="11254">
                  <c:v>3.1771829054054059</c:v>
                </c:pt>
                <c:pt idx="11255">
                  <c:v>3.1822143243243244</c:v>
                </c:pt>
                <c:pt idx="11256">
                  <c:v>3.1879159459459463</c:v>
                </c:pt>
                <c:pt idx="11257">
                  <c:v>3.1926071621621621</c:v>
                </c:pt>
                <c:pt idx="11258">
                  <c:v>3.1964631756756758</c:v>
                </c:pt>
                <c:pt idx="11259">
                  <c:v>3.2004841891891891</c:v>
                </c:pt>
                <c:pt idx="11260">
                  <c:v>3.2043402702702704</c:v>
                </c:pt>
                <c:pt idx="11261">
                  <c:v>3.2075261486486486</c:v>
                </c:pt>
                <c:pt idx="11262">
                  <c:v>3.2120524324324324</c:v>
                </c:pt>
                <c:pt idx="11263">
                  <c:v>3.2117121621621623</c:v>
                </c:pt>
                <c:pt idx="11264">
                  <c:v>3.2103718243243242</c:v>
                </c:pt>
                <c:pt idx="11265">
                  <c:v>3.2081963513513516</c:v>
                </c:pt>
                <c:pt idx="11266">
                  <c:v>3.2061858108108106</c:v>
                </c:pt>
                <c:pt idx="11267">
                  <c:v>3.2026699324324324</c:v>
                </c:pt>
                <c:pt idx="11268">
                  <c:v>3.2001542567567567</c:v>
                </c:pt>
                <c:pt idx="11269">
                  <c:v>3.1968033783783785</c:v>
                </c:pt>
                <c:pt idx="11270">
                  <c:v>3.1932875675675678</c:v>
                </c:pt>
                <c:pt idx="11271">
                  <c:v>3.1904419594594597</c:v>
                </c:pt>
                <c:pt idx="11272">
                  <c:v>3.1867508108108114</c:v>
                </c:pt>
                <c:pt idx="11273">
                  <c:v>3.1828947297297305</c:v>
                </c:pt>
                <c:pt idx="11274">
                  <c:v>3.1802140540540549</c:v>
                </c:pt>
                <c:pt idx="11275">
                  <c:v>3.177358108108109</c:v>
                </c:pt>
                <c:pt idx="11276">
                  <c:v>3.1733370270270278</c:v>
                </c:pt>
                <c:pt idx="11277">
                  <c:v>3.1698108783783794</c:v>
                </c:pt>
                <c:pt idx="11278">
                  <c:v>3.1656145270270279</c:v>
                </c:pt>
                <c:pt idx="11279">
                  <c:v>3.1629338513513523</c:v>
                </c:pt>
                <c:pt idx="11280">
                  <c:v>3.1612635810810819</c:v>
                </c:pt>
                <c:pt idx="11281">
                  <c:v>3.1605933783783797</c:v>
                </c:pt>
                <c:pt idx="11282">
                  <c:v>3.1587478378378386</c:v>
                </c:pt>
                <c:pt idx="11283">
                  <c:v>3.158242635135136</c:v>
                </c:pt>
                <c:pt idx="11284">
                  <c:v>3.1570672297297304</c:v>
                </c:pt>
                <c:pt idx="11285">
                  <c:v>3.1559020945945955</c:v>
                </c:pt>
                <c:pt idx="11286">
                  <c:v>3.1548916216216223</c:v>
                </c:pt>
                <c:pt idx="11287">
                  <c:v>3.1535512837837842</c:v>
                </c:pt>
                <c:pt idx="11288">
                  <c:v>3.1518706756756765</c:v>
                </c:pt>
                <c:pt idx="11289">
                  <c:v>3.1530460135135141</c:v>
                </c:pt>
                <c:pt idx="11290">
                  <c:v>3.1530460135135137</c:v>
                </c:pt>
                <c:pt idx="11291">
                  <c:v>3.1535512837837842</c:v>
                </c:pt>
                <c:pt idx="11292">
                  <c:v>3.1550566216216218</c:v>
                </c:pt>
                <c:pt idx="11293">
                  <c:v>3.1560566891891897</c:v>
                </c:pt>
                <c:pt idx="11294">
                  <c:v>3.1579022297297299</c:v>
                </c:pt>
                <c:pt idx="11295">
                  <c:v>3.1604179729729731</c:v>
                </c:pt>
                <c:pt idx="11296">
                  <c:v>3.1622635135135138</c:v>
                </c:pt>
                <c:pt idx="11297">
                  <c:v>3.1637687837837842</c:v>
                </c:pt>
                <c:pt idx="11298">
                  <c:v>3.1656143243243249</c:v>
                </c:pt>
                <c:pt idx="11299">
                  <c:v>3.1666143918918923</c:v>
                </c:pt>
                <c:pt idx="11300">
                  <c:v>3.1703054729729736</c:v>
                </c:pt>
                <c:pt idx="11301">
                  <c:v>3.1743264864864864</c:v>
                </c:pt>
                <c:pt idx="11302">
                  <c:v>3.1783474999999997</c:v>
                </c:pt>
                <c:pt idx="11303">
                  <c:v>3.182543783783784</c:v>
                </c:pt>
                <c:pt idx="11304">
                  <c:v>3.1873999324324322</c:v>
                </c:pt>
                <c:pt idx="11305">
                  <c:v>3.1894104054054058</c:v>
                </c:pt>
                <c:pt idx="11306">
                  <c:v>3.1920910810810814</c:v>
                </c:pt>
                <c:pt idx="11307">
                  <c:v>3.1937716216216221</c:v>
                </c:pt>
                <c:pt idx="11308">
                  <c:v>3.1951119594594601</c:v>
                </c:pt>
                <c:pt idx="11309">
                  <c:v>3.1969575000000008</c:v>
                </c:pt>
                <c:pt idx="11310">
                  <c:v>3.1981329054054064</c:v>
                </c:pt>
                <c:pt idx="11311">
                  <c:v>3.198308175675677</c:v>
                </c:pt>
                <c:pt idx="11312">
                  <c:v>3.1984834459459472</c:v>
                </c:pt>
                <c:pt idx="11313">
                  <c:v>3.1989886486486498</c:v>
                </c:pt>
                <c:pt idx="11314">
                  <c:v>3.19932891891892</c:v>
                </c:pt>
                <c:pt idx="11315">
                  <c:v>3.1998341216216226</c:v>
                </c:pt>
                <c:pt idx="11316">
                  <c:v>3.1978235810810824</c:v>
                </c:pt>
                <c:pt idx="11317">
                  <c:v>3.1954728378378388</c:v>
                </c:pt>
                <c:pt idx="11318">
                  <c:v>3.193957297297298</c:v>
                </c:pt>
                <c:pt idx="11319">
                  <c:v>3.1919467567567579</c:v>
                </c:pt>
                <c:pt idx="11320">
                  <c:v>3.1895960135135142</c:v>
                </c:pt>
                <c:pt idx="11321">
                  <c:v>3.1885959459459468</c:v>
                </c:pt>
                <c:pt idx="11322">
                  <c:v>3.1867504054054065</c:v>
                </c:pt>
                <c:pt idx="11323">
                  <c:v>3.1855854054054062</c:v>
                </c:pt>
                <c:pt idx="11324">
                  <c:v>3.1854204054054058</c:v>
                </c:pt>
                <c:pt idx="11325">
                  <c:v>3.1844203378378384</c:v>
                </c:pt>
                <c:pt idx="11326">
                  <c:v>3.1819046621621623</c:v>
                </c:pt>
                <c:pt idx="11327">
                  <c:v>3.1808942567567571</c:v>
                </c:pt>
                <c:pt idx="11328">
                  <c:v>3.1792136486486484</c:v>
                </c:pt>
                <c:pt idx="11329">
                  <c:v>3.1780382432432428</c:v>
                </c:pt>
                <c:pt idx="11330">
                  <c:v>3.1780382432432432</c:v>
                </c:pt>
                <c:pt idx="11331">
                  <c:v>3.1775330405405398</c:v>
                </c:pt>
                <c:pt idx="11332">
                  <c:v>3.1771927702702696</c:v>
                </c:pt>
                <c:pt idx="11333">
                  <c:v>3.1780279729729721</c:v>
                </c:pt>
                <c:pt idx="11334">
                  <c:v>3.1780279729729721</c:v>
                </c:pt>
                <c:pt idx="11335">
                  <c:v>3.1783579054054045</c:v>
                </c:pt>
                <c:pt idx="11336">
                  <c:v>3.1793683108108097</c:v>
                </c:pt>
                <c:pt idx="11337">
                  <c:v>3.1795333108108097</c:v>
                </c:pt>
                <c:pt idx="11338">
                  <c:v>3.1800385135135123</c:v>
                </c:pt>
                <c:pt idx="11339">
                  <c:v>3.1808736486486473</c:v>
                </c:pt>
                <c:pt idx="11340">
                  <c:v>3.1800282432432421</c:v>
                </c:pt>
                <c:pt idx="11341">
                  <c:v>3.1796983783783772</c:v>
                </c:pt>
                <c:pt idx="11342">
                  <c:v>3.1815439864864854</c:v>
                </c:pt>
                <c:pt idx="11343">
                  <c:v>3.1823791216216208</c:v>
                </c:pt>
                <c:pt idx="11344">
                  <c:v>3.184389662162161</c:v>
                </c:pt>
                <c:pt idx="11345">
                  <c:v>3.1865651351351336</c:v>
                </c:pt>
                <c:pt idx="11346">
                  <c:v>3.1879054729729721</c:v>
                </c:pt>
                <c:pt idx="11347">
                  <c:v>3.1894107432432421</c:v>
                </c:pt>
                <c:pt idx="11348">
                  <c:v>3.1914212837837832</c:v>
                </c:pt>
                <c:pt idx="11349">
                  <c:v>3.1927616891891883</c:v>
                </c:pt>
                <c:pt idx="11350">
                  <c:v>3.1945969594594588</c:v>
                </c:pt>
                <c:pt idx="11351">
                  <c:v>3.1969373648648642</c:v>
                </c:pt>
                <c:pt idx="11352">
                  <c:v>3.1984427027027018</c:v>
                </c:pt>
                <c:pt idx="11353">
                  <c:v>3.2004532432432424</c:v>
                </c:pt>
                <c:pt idx="11354">
                  <c:v>3.2017935810810805</c:v>
                </c:pt>
                <c:pt idx="11355">
                  <c:v>3.2022987162162155</c:v>
                </c:pt>
                <c:pt idx="11356">
                  <c:v>3.2041443243243237</c:v>
                </c:pt>
                <c:pt idx="11357">
                  <c:v>3.2053196621621622</c:v>
                </c:pt>
                <c:pt idx="11358">
                  <c:v>3.2056495270270271</c:v>
                </c:pt>
                <c:pt idx="11359">
                  <c:v>3.2069899324324322</c:v>
                </c:pt>
                <c:pt idx="11360">
                  <c:v>3.2078250675675677</c:v>
                </c:pt>
                <c:pt idx="11361">
                  <c:v>3.2074847972972975</c:v>
                </c:pt>
                <c:pt idx="11362">
                  <c:v>3.2084848648648649</c:v>
                </c:pt>
                <c:pt idx="11363">
                  <c:v>3.2093302702702706</c:v>
                </c:pt>
                <c:pt idx="11364">
                  <c:v>3.2094952027027026</c:v>
                </c:pt>
                <c:pt idx="11365">
                  <c:v>3.2115057432432437</c:v>
                </c:pt>
                <c:pt idx="11366">
                  <c:v>3.2130110810810817</c:v>
                </c:pt>
                <c:pt idx="11367">
                  <c:v>3.2131863513513519</c:v>
                </c:pt>
                <c:pt idx="11368">
                  <c:v>3.2138565540540545</c:v>
                </c:pt>
                <c:pt idx="11369">
                  <c:v>3.2141968243243251</c:v>
                </c:pt>
                <c:pt idx="11370">
                  <c:v>3.2157020945945951</c:v>
                </c:pt>
                <c:pt idx="11371">
                  <c:v>3.2180425675675681</c:v>
                </c:pt>
                <c:pt idx="11372">
                  <c:v>3.2205583108108113</c:v>
                </c:pt>
                <c:pt idx="11373">
                  <c:v>3.223403986486487</c:v>
                </c:pt>
                <c:pt idx="11374">
                  <c:v>3.2265898648648648</c:v>
                </c:pt>
                <c:pt idx="11375">
                  <c:v>3.230445945945946</c:v>
                </c:pt>
                <c:pt idx="11376">
                  <c:v>3.2339720945945949</c:v>
                </c:pt>
                <c:pt idx="11377">
                  <c:v>3.2388385810810809</c:v>
                </c:pt>
                <c:pt idx="11378">
                  <c:v>3.2431997972972972</c:v>
                </c:pt>
                <c:pt idx="11379">
                  <c:v>3.2477260135135131</c:v>
                </c:pt>
                <c:pt idx="11380">
                  <c:v>3.2532523648648648</c:v>
                </c:pt>
                <c:pt idx="11381">
                  <c:v>3.2570981081081083</c:v>
                </c:pt>
                <c:pt idx="11382">
                  <c:v>3.2604489864864865</c:v>
                </c:pt>
                <c:pt idx="11383">
                  <c:v>3.266150608108108</c:v>
                </c:pt>
                <c:pt idx="11384">
                  <c:v>3.2723574324324325</c:v>
                </c:pt>
                <c:pt idx="11385">
                  <c:v>3.2782239864864868</c:v>
                </c:pt>
                <c:pt idx="11386">
                  <c:v>3.2835853378378381</c:v>
                </c:pt>
                <c:pt idx="11387">
                  <c:v>3.2884518243243241</c:v>
                </c:pt>
                <c:pt idx="11388">
                  <c:v>3.2931533783783782</c:v>
                </c:pt>
                <c:pt idx="11389">
                  <c:v>3.2985250675675672</c:v>
                </c:pt>
                <c:pt idx="11390">
                  <c:v>3.3035564864864861</c:v>
                </c:pt>
                <c:pt idx="11391">
                  <c:v>3.3079177702702696</c:v>
                </c:pt>
                <c:pt idx="11392">
                  <c:v>3.312949256756756</c:v>
                </c:pt>
                <c:pt idx="11393">
                  <c:v>3.3178054054054043</c:v>
                </c:pt>
                <c:pt idx="11394">
                  <c:v>3.3224966216216205</c:v>
                </c:pt>
                <c:pt idx="11395">
                  <c:v>3.3275281081081074</c:v>
                </c:pt>
                <c:pt idx="11396">
                  <c:v>3.3322192567567561</c:v>
                </c:pt>
                <c:pt idx="11397">
                  <c:v>3.3369104054054053</c:v>
                </c:pt>
                <c:pt idx="11398">
                  <c:v>3.3424470945945943</c:v>
                </c:pt>
                <c:pt idx="11399">
                  <c:v>3.3469733783783777</c:v>
                </c:pt>
                <c:pt idx="11400">
                  <c:v>3.3511593918918914</c:v>
                </c:pt>
                <c:pt idx="11401">
                  <c:v>3.3556856756756752</c:v>
                </c:pt>
                <c:pt idx="11402">
                  <c:v>3.358871554054053</c:v>
                </c:pt>
                <c:pt idx="11403">
                  <c:v>3.3623976351351343</c:v>
                </c:pt>
                <c:pt idx="11404">
                  <c:v>3.366583648648648</c:v>
                </c:pt>
                <c:pt idx="11405">
                  <c:v>3.3704396621621622</c:v>
                </c:pt>
                <c:pt idx="11406">
                  <c:v>3.3746256756756754</c:v>
                </c:pt>
                <c:pt idx="11407">
                  <c:v>3.3786466891891891</c:v>
                </c:pt>
                <c:pt idx="11408">
                  <c:v>3.3821727702702704</c:v>
                </c:pt>
                <c:pt idx="11409">
                  <c:v>3.3855236486486486</c:v>
                </c:pt>
                <c:pt idx="11410">
                  <c:v>3.3880393243243248</c:v>
                </c:pt>
                <c:pt idx="11411">
                  <c:v>3.390555067567568</c:v>
                </c:pt>
                <c:pt idx="11412">
                  <c:v>3.3925656081081081</c:v>
                </c:pt>
                <c:pt idx="11413">
                  <c:v>3.3947410810810807</c:v>
                </c:pt>
                <c:pt idx="11414">
                  <c:v>3.3967515540540538</c:v>
                </c:pt>
                <c:pt idx="11415">
                  <c:v>3.3972464864864862</c:v>
                </c:pt>
                <c:pt idx="11416">
                  <c:v>3.3975764189189182</c:v>
                </c:pt>
                <c:pt idx="11417">
                  <c:v>3.3977516891891884</c:v>
                </c:pt>
                <c:pt idx="11418">
                  <c:v>3.3991023648648637</c:v>
                </c:pt>
                <c:pt idx="11419">
                  <c:v>3.4004427027027013</c:v>
                </c:pt>
                <c:pt idx="11420">
                  <c:v>3.3999374999999992</c:v>
                </c:pt>
                <c:pt idx="11421">
                  <c:v>3.3989270945945935</c:v>
                </c:pt>
                <c:pt idx="11422">
                  <c:v>3.3974114864864857</c:v>
                </c:pt>
                <c:pt idx="11423">
                  <c:v>3.3955659459459455</c:v>
                </c:pt>
                <c:pt idx="11424">
                  <c:v>3.3937204054054049</c:v>
                </c:pt>
                <c:pt idx="11425">
                  <c:v>3.3915345945945941</c:v>
                </c:pt>
                <c:pt idx="11426">
                  <c:v>3.3893487837837832</c:v>
                </c:pt>
                <c:pt idx="11427">
                  <c:v>3.3866577702702703</c:v>
                </c:pt>
                <c:pt idx="11428">
                  <c:v>3.3848121621621621</c:v>
                </c:pt>
                <c:pt idx="11429">
                  <c:v>3.3828016216216219</c:v>
                </c:pt>
                <c:pt idx="11430">
                  <c:v>3.3804611486486484</c:v>
                </c:pt>
                <c:pt idx="11431">
                  <c:v>3.3797910135135134</c:v>
                </c:pt>
                <c:pt idx="11432">
                  <c:v>3.3789558783783789</c:v>
                </c:pt>
                <c:pt idx="11433">
                  <c:v>3.3777805405405408</c:v>
                </c:pt>
                <c:pt idx="11434">
                  <c:v>3.3772753378378386</c:v>
                </c:pt>
                <c:pt idx="11435">
                  <c:v>3.3760999324324334</c:v>
                </c:pt>
                <c:pt idx="11436">
                  <c:v>3.3745945945945959</c:v>
                </c:pt>
                <c:pt idx="11437">
                  <c:v>3.3729243243243259</c:v>
                </c:pt>
                <c:pt idx="11438">
                  <c:v>3.3714189864864879</c:v>
                </c:pt>
                <c:pt idx="11439">
                  <c:v>3.3707487837837848</c:v>
                </c:pt>
                <c:pt idx="11440">
                  <c:v>3.3697383783783792</c:v>
                </c:pt>
                <c:pt idx="11441">
                  <c:v>3.3678928378378385</c:v>
                </c:pt>
                <c:pt idx="11442">
                  <c:v>3.3640368243243248</c:v>
                </c:pt>
                <c:pt idx="11443">
                  <c:v>3.359510540540541</c:v>
                </c:pt>
                <c:pt idx="11444">
                  <c:v>3.3533140540540542</c:v>
                </c:pt>
                <c:pt idx="11445">
                  <c:v>3.3471175675675675</c:v>
                </c:pt>
                <c:pt idx="11446">
                  <c:v>3.340580810810811</c:v>
                </c:pt>
                <c:pt idx="11447">
                  <c:v>3.3352194594594593</c:v>
                </c:pt>
                <c:pt idx="11448">
                  <c:v>3.3296827702702703</c:v>
                </c:pt>
                <c:pt idx="11449">
                  <c:v>3.3239914864864866</c:v>
                </c:pt>
                <c:pt idx="11450">
                  <c:v>3.3141038513513519</c:v>
                </c:pt>
                <c:pt idx="11451">
                  <c:v>3.3042162837837838</c:v>
                </c:pt>
                <c:pt idx="11452">
                  <c:v>3.2963391891891893</c:v>
                </c:pt>
                <c:pt idx="11453">
                  <c:v>3.288637364864865</c:v>
                </c:pt>
                <c:pt idx="11454">
                  <c:v>3.2809252027027029</c:v>
                </c:pt>
                <c:pt idx="11455">
                  <c:v>3.2722026351351352</c:v>
                </c:pt>
                <c:pt idx="11456">
                  <c:v>3.2638306081081083</c:v>
                </c:pt>
                <c:pt idx="11457">
                  <c:v>3.2557885810810814</c:v>
                </c:pt>
                <c:pt idx="11458">
                  <c:v>3.2520975000000001</c:v>
                </c:pt>
                <c:pt idx="11459">
                  <c:v>3.2495818243243249</c:v>
                </c:pt>
                <c:pt idx="11460">
                  <c:v>3.2485714189189197</c:v>
                </c:pt>
                <c:pt idx="11461">
                  <c:v>3.2479012162162166</c:v>
                </c:pt>
                <c:pt idx="11462">
                  <c:v>3.2470660810810816</c:v>
                </c:pt>
                <c:pt idx="11463">
                  <c:v>3.2460660135135142</c:v>
                </c:pt>
                <c:pt idx="11464">
                  <c:v>3.2457360810810818</c:v>
                </c:pt>
                <c:pt idx="11465">
                  <c:v>3.2452309459459472</c:v>
                </c:pt>
                <c:pt idx="11466">
                  <c:v>3.2482415540540548</c:v>
                </c:pt>
                <c:pt idx="11467">
                  <c:v>3.2514171621621628</c:v>
                </c:pt>
                <c:pt idx="11468">
                  <c:v>3.2539328378378385</c:v>
                </c:pt>
                <c:pt idx="11469">
                  <c:v>3.2564382432432439</c:v>
                </c:pt>
                <c:pt idx="11470">
                  <c:v>3.2577785810810811</c:v>
                </c:pt>
                <c:pt idx="11471">
                  <c:v>3.2584487837837841</c:v>
                </c:pt>
                <c:pt idx="11472">
                  <c:v>3.2589539864864867</c:v>
                </c:pt>
                <c:pt idx="11473">
                  <c:v>3.2599643918918919</c:v>
                </c:pt>
                <c:pt idx="11474">
                  <c:v>3.2592839189189196</c:v>
                </c:pt>
                <c:pt idx="11475">
                  <c:v>3.2576033783783789</c:v>
                </c:pt>
                <c:pt idx="11476">
                  <c:v>3.2545927702702704</c:v>
                </c:pt>
                <c:pt idx="11477">
                  <c:v>3.2510769594594593</c:v>
                </c:pt>
                <c:pt idx="11478">
                  <c:v>3.2485612162162161</c:v>
                </c:pt>
                <c:pt idx="11479">
                  <c:v>3.2465506756756755</c:v>
                </c:pt>
                <c:pt idx="11480">
                  <c:v>3.2440349999999998</c:v>
                </c:pt>
                <c:pt idx="11481">
                  <c:v>3.2423544594594591</c:v>
                </c:pt>
                <c:pt idx="11482">
                  <c:v>3.2406738513513513</c:v>
                </c:pt>
                <c:pt idx="11483">
                  <c:v>3.2394985135135133</c:v>
                </c:pt>
                <c:pt idx="11484">
                  <c:v>3.236642567567567</c:v>
                </c:pt>
                <c:pt idx="11485">
                  <c:v>3.2343021621621619</c:v>
                </c:pt>
                <c:pt idx="11486">
                  <c:v>3.2329514864864866</c:v>
                </c:pt>
                <c:pt idx="11487">
                  <c:v>3.2359724324324319</c:v>
                </c:pt>
                <c:pt idx="11488">
                  <c:v>3.239488243243243</c:v>
                </c:pt>
                <c:pt idx="11489">
                  <c:v>3.2430143243243239</c:v>
                </c:pt>
                <c:pt idx="11490">
                  <c:v>3.2461898648648644</c:v>
                </c:pt>
                <c:pt idx="11491">
                  <c:v>3.249705675675675</c:v>
                </c:pt>
                <c:pt idx="11492">
                  <c:v>3.2543968918918913</c:v>
                </c:pt>
                <c:pt idx="11493">
                  <c:v>3.2590881081081076</c:v>
                </c:pt>
                <c:pt idx="11494">
                  <c:v>3.2637793243243238</c:v>
                </c:pt>
                <c:pt idx="11495">
                  <c:v>3.2651196621621614</c:v>
                </c:pt>
                <c:pt idx="11496">
                  <c:v>3.2668002027027021</c:v>
                </c:pt>
                <c:pt idx="11497">
                  <c:v>3.2678106081081082</c:v>
                </c:pt>
                <c:pt idx="11498">
                  <c:v>3.2684808108108112</c:v>
                </c:pt>
                <c:pt idx="11499">
                  <c:v>3.2689860135135134</c:v>
                </c:pt>
                <c:pt idx="11500">
                  <c:v>3.2703263513513514</c:v>
                </c:pt>
                <c:pt idx="11501">
                  <c:v>3.2713264864864868</c:v>
                </c:pt>
                <c:pt idx="11502">
                  <c:v>3.2726668243243244</c:v>
                </c:pt>
                <c:pt idx="11503">
                  <c:v>3.270326418918919</c:v>
                </c:pt>
                <c:pt idx="11504">
                  <c:v>3.2679859459459464</c:v>
                </c:pt>
                <c:pt idx="11505">
                  <c:v>3.2651403378378392</c:v>
                </c:pt>
                <c:pt idx="11506">
                  <c:v>3.2626245945945951</c:v>
                </c:pt>
                <c:pt idx="11507">
                  <c:v>3.2617894594594601</c:v>
                </c:pt>
                <c:pt idx="11508">
                  <c:v>3.2621296621621632</c:v>
                </c:pt>
                <c:pt idx="11509">
                  <c:v>3.2631297972972981</c:v>
                </c:pt>
                <c:pt idx="11510">
                  <c:v>3.2649650675675685</c:v>
                </c:pt>
                <c:pt idx="11511">
                  <c:v>3.269161351351352</c:v>
                </c:pt>
                <c:pt idx="11512">
                  <c:v>3.2743577027027033</c:v>
                </c:pt>
                <c:pt idx="11513">
                  <c:v>3.2802242567567572</c:v>
                </c:pt>
                <c:pt idx="11514">
                  <c:v>3.2869259459459461</c:v>
                </c:pt>
                <c:pt idx="11515">
                  <c:v>3.2939679054054056</c:v>
                </c:pt>
                <c:pt idx="11516">
                  <c:v>3.3021749324324325</c:v>
                </c:pt>
                <c:pt idx="11517">
                  <c:v>3.3122377702702703</c:v>
                </c:pt>
                <c:pt idx="11518">
                  <c:v>3.3229707432432432</c:v>
                </c:pt>
                <c:pt idx="11519">
                  <c:v>3.3343636486486488</c:v>
                </c:pt>
                <c:pt idx="11520">
                  <c:v>3.346096756756757</c:v>
                </c:pt>
                <c:pt idx="11521">
                  <c:v>3.3585000675675674</c:v>
                </c:pt>
                <c:pt idx="11522">
                  <c:v>3.3707281081081075</c:v>
                </c:pt>
                <c:pt idx="11523">
                  <c:v>3.3828014864864855</c:v>
                </c:pt>
                <c:pt idx="11524">
                  <c:v>3.393689189189188</c:v>
                </c:pt>
                <c:pt idx="11525">
                  <c:v>3.4049170945945937</c:v>
                </c:pt>
                <c:pt idx="11526">
                  <c:v>3.4151346621621612</c:v>
                </c:pt>
                <c:pt idx="11527">
                  <c:v>3.4250325675675666</c:v>
                </c:pt>
                <c:pt idx="11528">
                  <c:v>3.4352604054054043</c:v>
                </c:pt>
                <c:pt idx="11529">
                  <c:v>3.445653175675675</c:v>
                </c:pt>
                <c:pt idx="11530">
                  <c:v>3.4568810810810806</c:v>
                </c:pt>
                <c:pt idx="11531">
                  <c:v>3.4676037837837841</c:v>
                </c:pt>
                <c:pt idx="11532">
                  <c:v>3.4783368243243244</c:v>
                </c:pt>
                <c:pt idx="11533">
                  <c:v>3.4875542567567566</c:v>
                </c:pt>
                <c:pt idx="11534">
                  <c:v>3.4966066891891883</c:v>
                </c:pt>
                <c:pt idx="11535">
                  <c:v>3.5058240540540537</c:v>
                </c:pt>
                <c:pt idx="11536">
                  <c:v>3.5152064189189187</c:v>
                </c:pt>
                <c:pt idx="11537">
                  <c:v>3.5250939864864863</c:v>
                </c:pt>
                <c:pt idx="11538">
                  <c:v>3.535321756756757</c:v>
                </c:pt>
                <c:pt idx="11539">
                  <c:v>3.5453845945945943</c:v>
                </c:pt>
                <c:pt idx="11540">
                  <c:v>3.5554370945945948</c:v>
                </c:pt>
                <c:pt idx="11541">
                  <c:v>3.565499932432433</c:v>
                </c:pt>
                <c:pt idx="11542">
                  <c:v>3.5757277027027028</c:v>
                </c:pt>
                <c:pt idx="11543">
                  <c:v>3.5852853378378384</c:v>
                </c:pt>
                <c:pt idx="11544">
                  <c:v>3.5940078378378382</c:v>
                </c:pt>
                <c:pt idx="11545">
                  <c:v>3.6015550000000003</c:v>
                </c:pt>
                <c:pt idx="11546">
                  <c:v>3.6085968918918923</c:v>
                </c:pt>
                <c:pt idx="11547">
                  <c:v>3.615143918918919</c:v>
                </c:pt>
                <c:pt idx="11548">
                  <c:v>3.6215156756756759</c:v>
                </c:pt>
                <c:pt idx="11549">
                  <c:v>3.6280627027027021</c:v>
                </c:pt>
                <c:pt idx="11550">
                  <c:v>3.6351046621621621</c:v>
                </c:pt>
                <c:pt idx="11551">
                  <c:v>3.6419816216216225</c:v>
                </c:pt>
                <c:pt idx="11552">
                  <c:v>3.6483533783783781</c:v>
                </c:pt>
                <c:pt idx="11553">
                  <c:v>3.6540549324324321</c:v>
                </c:pt>
                <c:pt idx="11554">
                  <c:v>3.6589110810810808</c:v>
                </c:pt>
                <c:pt idx="11555">
                  <c:v>3.662096959459459</c:v>
                </c:pt>
                <c:pt idx="11556">
                  <c:v>3.6652828378378373</c:v>
                </c:pt>
                <c:pt idx="11557">
                  <c:v>3.6679737837837836</c:v>
                </c:pt>
                <c:pt idx="11558">
                  <c:v>3.6708297297297294</c:v>
                </c:pt>
                <c:pt idx="11559">
                  <c:v>3.6745208108108107</c:v>
                </c:pt>
                <c:pt idx="11560">
                  <c:v>3.6770364864864868</c:v>
                </c:pt>
                <c:pt idx="11561">
                  <c:v>3.6807275675675672</c:v>
                </c:pt>
                <c:pt idx="11562">
                  <c:v>3.683583513513514</c:v>
                </c:pt>
                <c:pt idx="11563">
                  <c:v>3.6874395270270268</c:v>
                </c:pt>
                <c:pt idx="11564">
                  <c:v>3.69162554054054</c:v>
                </c:pt>
                <c:pt idx="11565">
                  <c:v>3.6951413513513511</c:v>
                </c:pt>
                <c:pt idx="11566">
                  <c:v>3.698162297297297</c:v>
                </c:pt>
                <c:pt idx="11567">
                  <c:v>3.7003377702702696</c:v>
                </c:pt>
                <c:pt idx="11568">
                  <c:v>3.7026885135135132</c:v>
                </c:pt>
                <c:pt idx="11569">
                  <c:v>3.7040288513513508</c:v>
                </c:pt>
                <c:pt idx="11570">
                  <c:v>3.7063795945945937</c:v>
                </c:pt>
                <c:pt idx="11571">
                  <c:v>3.7104006081081069</c:v>
                </c:pt>
                <c:pt idx="11572">
                  <c:v>3.7142566891891873</c:v>
                </c:pt>
                <c:pt idx="11573">
                  <c:v>3.7179477702702695</c:v>
                </c:pt>
                <c:pt idx="11574">
                  <c:v>3.7192881081081075</c:v>
                </c:pt>
                <c:pt idx="11575">
                  <c:v>3.7204635135135136</c:v>
                </c:pt>
                <c:pt idx="11576">
                  <c:v>3.7228142567567564</c:v>
                </c:pt>
                <c:pt idx="11577">
                  <c:v>3.7253299999999991</c:v>
                </c:pt>
                <c:pt idx="11578">
                  <c:v>3.7276704729729717</c:v>
                </c:pt>
                <c:pt idx="11579">
                  <c:v>3.7300109459459447</c:v>
                </c:pt>
                <c:pt idx="11580">
                  <c:v>3.7323616891891889</c:v>
                </c:pt>
                <c:pt idx="11581">
                  <c:v>3.7360424324324328</c:v>
                </c:pt>
                <c:pt idx="11582">
                  <c:v>3.7398881756756759</c:v>
                </c:pt>
                <c:pt idx="11583">
                  <c:v>3.7442494594594593</c:v>
                </c:pt>
                <c:pt idx="11584">
                  <c:v>3.7482704729729726</c:v>
                </c:pt>
                <c:pt idx="11585">
                  <c:v>3.7527966891891893</c:v>
                </c:pt>
                <c:pt idx="11586">
                  <c:v>3.7596633783783786</c:v>
                </c:pt>
                <c:pt idx="11587">
                  <c:v>3.7650247297297299</c:v>
                </c:pt>
                <c:pt idx="11588">
                  <c:v>3.7703861486486496</c:v>
                </c:pt>
                <c:pt idx="11589">
                  <c:v>3.7754175675675681</c:v>
                </c:pt>
                <c:pt idx="11590">
                  <c:v>3.7832946621621617</c:v>
                </c:pt>
                <c:pt idx="11591">
                  <c:v>3.7905016216216216</c:v>
                </c:pt>
                <c:pt idx="11592">
                  <c:v>3.7977085810810811</c:v>
                </c:pt>
                <c:pt idx="11593">
                  <c:v>3.8052557432432437</c:v>
                </c:pt>
                <c:pt idx="11594">
                  <c:v>3.8131328378378386</c:v>
                </c:pt>
                <c:pt idx="11595">
                  <c:v>3.8208449324324332</c:v>
                </c:pt>
                <c:pt idx="11596">
                  <c:v>3.8283920945945953</c:v>
                </c:pt>
                <c:pt idx="11597">
                  <c:v>3.8354340540540548</c:v>
                </c:pt>
                <c:pt idx="11598">
                  <c:v>3.8424760135135139</c:v>
                </c:pt>
                <c:pt idx="11599">
                  <c:v>3.8498479054054049</c:v>
                </c:pt>
                <c:pt idx="11600">
                  <c:v>3.857230135135135</c:v>
                </c:pt>
                <c:pt idx="11601">
                  <c:v>3.8622615540540535</c:v>
                </c:pt>
                <c:pt idx="11602">
                  <c:v>3.8641070945945941</c:v>
                </c:pt>
                <c:pt idx="11603">
                  <c:v>3.8671279729729728</c:v>
                </c:pt>
                <c:pt idx="11604">
                  <c:v>3.8698086486486494</c:v>
                </c:pt>
                <c:pt idx="11605">
                  <c:v>3.8733244594594596</c:v>
                </c:pt>
                <c:pt idx="11606">
                  <c:v>3.8768402702702707</c:v>
                </c:pt>
                <c:pt idx="11607">
                  <c:v>3.8808612837837839</c:v>
                </c:pt>
                <c:pt idx="11608">
                  <c:v>3.8840471621621635</c:v>
                </c:pt>
                <c:pt idx="11609">
                  <c:v>3.8863979054054067</c:v>
                </c:pt>
                <c:pt idx="11610">
                  <c:v>3.8895837837837846</c:v>
                </c:pt>
                <c:pt idx="11611">
                  <c:v>3.8937697297297298</c:v>
                </c:pt>
                <c:pt idx="11612">
                  <c:v>3.8976258108108097</c:v>
                </c:pt>
                <c:pt idx="11613">
                  <c:v>3.9006364189189178</c:v>
                </c:pt>
                <c:pt idx="11614">
                  <c:v>3.9031521621621614</c:v>
                </c:pt>
                <c:pt idx="11615">
                  <c:v>3.9061730405405406</c:v>
                </c:pt>
                <c:pt idx="11616">
                  <c:v>3.9090186486486478</c:v>
                </c:pt>
                <c:pt idx="11617">
                  <c:v>3.9150502027027017</c:v>
                </c:pt>
                <c:pt idx="11618">
                  <c:v>3.9204116216216205</c:v>
                </c:pt>
                <c:pt idx="11619">
                  <c:v>3.9249378378378372</c:v>
                </c:pt>
                <c:pt idx="11620">
                  <c:v>3.930299189189189</c:v>
                </c:pt>
                <c:pt idx="11621">
                  <c:v>3.9353203378378381</c:v>
                </c:pt>
                <c:pt idx="11622">
                  <c:v>3.9401765540540539</c:v>
                </c:pt>
                <c:pt idx="11623">
                  <c:v>3.9413519594594599</c:v>
                </c:pt>
                <c:pt idx="11624">
                  <c:v>3.9433624999999992</c:v>
                </c:pt>
                <c:pt idx="11625">
                  <c:v>3.9453729729729723</c:v>
                </c:pt>
                <c:pt idx="11626">
                  <c:v>3.9467133108108108</c:v>
                </c:pt>
                <c:pt idx="11627">
                  <c:v>3.9472185135135138</c:v>
                </c:pt>
                <c:pt idx="11628">
                  <c:v>3.948228918918919</c:v>
                </c:pt>
                <c:pt idx="11629">
                  <c:v>3.9494042567567575</c:v>
                </c:pt>
                <c:pt idx="11630">
                  <c:v>3.9495692567567575</c:v>
                </c:pt>
                <c:pt idx="11631">
                  <c:v>3.9485588513513514</c:v>
                </c:pt>
                <c:pt idx="11632">
                  <c:v>3.9485588513513519</c:v>
                </c:pt>
                <c:pt idx="11633">
                  <c:v>3.9470432432432436</c:v>
                </c:pt>
                <c:pt idx="11634">
                  <c:v>3.9463731081081082</c:v>
                </c:pt>
                <c:pt idx="11635">
                  <c:v>3.9455379729729727</c:v>
                </c:pt>
                <c:pt idx="11636">
                  <c:v>3.9438677027027027</c:v>
                </c:pt>
                <c:pt idx="11637">
                  <c:v>3.9415169594594586</c:v>
                </c:pt>
                <c:pt idx="11638">
                  <c:v>3.9405065540540543</c:v>
                </c:pt>
                <c:pt idx="11639">
                  <c:v>3.9430222972972975</c:v>
                </c:pt>
                <c:pt idx="11640">
                  <c:v>3.9440224324324333</c:v>
                </c:pt>
                <c:pt idx="11641">
                  <c:v>3.9453731081081078</c:v>
                </c:pt>
                <c:pt idx="11642">
                  <c:v>3.9453731081081087</c:v>
                </c:pt>
                <c:pt idx="11643">
                  <c:v>3.945043175675675</c:v>
                </c:pt>
                <c:pt idx="11644">
                  <c:v>3.9443730405405404</c:v>
                </c:pt>
                <c:pt idx="11645">
                  <c:v>3.9437029054054049</c:v>
                </c:pt>
                <c:pt idx="11646">
                  <c:v>3.9440328378378369</c:v>
                </c:pt>
                <c:pt idx="11647">
                  <c:v>3.9436926351351347</c:v>
                </c:pt>
                <c:pt idx="11648">
                  <c:v>3.9425275675675673</c:v>
                </c:pt>
                <c:pt idx="11649">
                  <c:v>3.9435276351351347</c:v>
                </c:pt>
                <c:pt idx="11650">
                  <c:v>3.9443627702702697</c:v>
                </c:pt>
                <c:pt idx="11651">
                  <c:v>3.9458680405405406</c:v>
                </c:pt>
                <c:pt idx="11652">
                  <c:v>3.9465382432432419</c:v>
                </c:pt>
                <c:pt idx="11653">
                  <c:v>3.9478786486486483</c:v>
                </c:pt>
                <c:pt idx="11654">
                  <c:v>3.9470435135135133</c:v>
                </c:pt>
                <c:pt idx="11655">
                  <c:v>3.9462083783783779</c:v>
                </c:pt>
                <c:pt idx="11656">
                  <c:v>3.9465486486486481</c:v>
                </c:pt>
                <c:pt idx="11657">
                  <c:v>3.9457032432432424</c:v>
                </c:pt>
                <c:pt idx="11658">
                  <c:v>3.9458785135135126</c:v>
                </c:pt>
                <c:pt idx="11659">
                  <c:v>3.94537331081081</c:v>
                </c:pt>
                <c:pt idx="11660">
                  <c:v>3.9448681081081078</c:v>
                </c:pt>
                <c:pt idx="11661">
                  <c:v>3.9465383783783783</c:v>
                </c:pt>
                <c:pt idx="11662">
                  <c:v>3.9478787162162163</c:v>
                </c:pt>
                <c:pt idx="11663">
                  <c:v>3.9505593918918915</c:v>
                </c:pt>
                <c:pt idx="11664">
                  <c:v>3.9525699324324322</c:v>
                </c:pt>
                <c:pt idx="11665">
                  <c:v>3.9534050675675672</c:v>
                </c:pt>
                <c:pt idx="11666">
                  <c:v>3.9552403378378371</c:v>
                </c:pt>
                <c:pt idx="11667">
                  <c:v>3.9569208783783782</c:v>
                </c:pt>
                <c:pt idx="11668">
                  <c:v>3.9599418243243241</c:v>
                </c:pt>
                <c:pt idx="11669">
                  <c:v>3.961777094594594</c:v>
                </c:pt>
                <c:pt idx="11670">
                  <c:v>3.9642927702702702</c:v>
                </c:pt>
                <c:pt idx="11671">
                  <c:v>3.9666331756756752</c:v>
                </c:pt>
                <c:pt idx="11672">
                  <c:v>3.9688086486486487</c:v>
                </c:pt>
                <c:pt idx="11673">
                  <c:v>3.9733245945945956</c:v>
                </c:pt>
                <c:pt idx="11674">
                  <c:v>3.9786859459459474</c:v>
                </c:pt>
                <c:pt idx="11675">
                  <c:v>3.985562905405406</c:v>
                </c:pt>
                <c:pt idx="11676">
                  <c:v>3.9917593918918928</c:v>
                </c:pt>
                <c:pt idx="11677">
                  <c:v>3.9962856081081086</c:v>
                </c:pt>
                <c:pt idx="11678">
                  <c:v>4.0008015540540542</c:v>
                </c:pt>
                <c:pt idx="11679">
                  <c:v>4.0056680405405407</c:v>
                </c:pt>
                <c:pt idx="11680">
                  <c:v>4.0116995945945941</c:v>
                </c:pt>
                <c:pt idx="11681">
                  <c:v>4.0170609459459472</c:v>
                </c:pt>
                <c:pt idx="11682">
                  <c:v>4.0217520945945946</c:v>
                </c:pt>
                <c:pt idx="11683">
                  <c:v>4.0262783108108122</c:v>
                </c:pt>
                <c:pt idx="11684">
                  <c:v>4.0306395945945956</c:v>
                </c:pt>
                <c:pt idx="11685">
                  <c:v>4.0361659459459469</c:v>
                </c:pt>
                <c:pt idx="11686">
                  <c:v>4.0396920945945949</c:v>
                </c:pt>
                <c:pt idx="11687">
                  <c:v>4.0440533783783792</c:v>
                </c:pt>
                <c:pt idx="11688">
                  <c:v>4.0480743918918929</c:v>
                </c:pt>
                <c:pt idx="11689">
                  <c:v>4.0509200675675681</c:v>
                </c:pt>
                <c:pt idx="11690">
                  <c:v>4.0529408783783794</c:v>
                </c:pt>
                <c:pt idx="11691">
                  <c:v>4.053776013513513</c:v>
                </c:pt>
                <c:pt idx="11692">
                  <c:v>4.0544461486486485</c:v>
                </c:pt>
                <c:pt idx="11693">
                  <c:v>4.0547760810810809</c:v>
                </c:pt>
                <c:pt idx="11694">
                  <c:v>4.0562916891891891</c:v>
                </c:pt>
                <c:pt idx="11695">
                  <c:v>4.0569618243243237</c:v>
                </c:pt>
                <c:pt idx="11696">
                  <c:v>4.0571370945945944</c:v>
                </c:pt>
                <c:pt idx="11697">
                  <c:v>4.0556317567567568</c:v>
                </c:pt>
                <c:pt idx="11698">
                  <c:v>4.0517756756756764</c:v>
                </c:pt>
                <c:pt idx="11699">
                  <c:v>4.0492600000000003</c:v>
                </c:pt>
                <c:pt idx="11700">
                  <c:v>4.045733918918919</c:v>
                </c:pt>
                <c:pt idx="11701">
                  <c:v>4.0422181081081083</c:v>
                </c:pt>
                <c:pt idx="11702">
                  <c:v>4.0398673648648664</c:v>
                </c:pt>
                <c:pt idx="11703">
                  <c:v>4.0360112837837852</c:v>
                </c:pt>
                <c:pt idx="11704">
                  <c:v>4.0350008783783791</c:v>
                </c:pt>
                <c:pt idx="11705">
                  <c:v>4.0333202702702708</c:v>
                </c:pt>
                <c:pt idx="11706">
                  <c:v>4.0323201351351345</c:v>
                </c:pt>
                <c:pt idx="11707">
                  <c:v>4.0311447972972969</c:v>
                </c:pt>
                <c:pt idx="11708">
                  <c:v>4.0304746621621623</c:v>
                </c:pt>
                <c:pt idx="11709">
                  <c:v>4.0296395270270269</c:v>
                </c:pt>
                <c:pt idx="11710">
                  <c:v>4.0259587162162171</c:v>
                </c:pt>
                <c:pt idx="11711">
                  <c:v>4.022607837837838</c:v>
                </c:pt>
                <c:pt idx="11712">
                  <c:v>4.0189167567567567</c:v>
                </c:pt>
                <c:pt idx="11713">
                  <c:v>4.0179166891891889</c:v>
                </c:pt>
                <c:pt idx="11714">
                  <c:v>4.0187518243243243</c:v>
                </c:pt>
                <c:pt idx="11715">
                  <c:v>4.0184218918918919</c:v>
                </c:pt>
                <c:pt idx="11716">
                  <c:v>4.0195972297297295</c:v>
                </c:pt>
                <c:pt idx="11717">
                  <c:v>4.0199374324324335</c:v>
                </c:pt>
                <c:pt idx="11718">
                  <c:v>4.0211127702702711</c:v>
                </c:pt>
                <c:pt idx="11719">
                  <c:v>4.0222881756756772</c:v>
                </c:pt>
                <c:pt idx="11720">
                  <c:v>4.0212881081081084</c:v>
                </c:pt>
                <c:pt idx="11721">
                  <c:v>4.0202777027027032</c:v>
                </c:pt>
                <c:pt idx="11722">
                  <c:v>4.0189373648648656</c:v>
                </c:pt>
                <c:pt idx="11723">
                  <c:v>4.0184321621621626</c:v>
                </c:pt>
                <c:pt idx="11724">
                  <c:v>4.0165866216216228</c:v>
                </c:pt>
                <c:pt idx="11725">
                  <c:v>4.0149163513513511</c:v>
                </c:pt>
                <c:pt idx="11726">
                  <c:v>4.0149163513513511</c:v>
                </c:pt>
                <c:pt idx="11727">
                  <c:v>4.0147410810810822</c:v>
                </c:pt>
                <c:pt idx="11728">
                  <c:v>4.0155762162162167</c:v>
                </c:pt>
                <c:pt idx="11729">
                  <c:v>4.0164113513513513</c:v>
                </c:pt>
                <c:pt idx="11730">
                  <c:v>4.0174217567567574</c:v>
                </c:pt>
                <c:pt idx="11731">
                  <c:v>4.0174217567567574</c:v>
                </c:pt>
                <c:pt idx="11732">
                  <c:v>4.0169165540540543</c:v>
                </c:pt>
                <c:pt idx="11733">
                  <c:v>4.0175866891891898</c:v>
                </c:pt>
                <c:pt idx="11734">
                  <c:v>4.0195972297297304</c:v>
                </c:pt>
                <c:pt idx="11735">
                  <c:v>4.0226181756756763</c:v>
                </c:pt>
                <c:pt idx="11736">
                  <c:v>4.0242987162162169</c:v>
                </c:pt>
                <c:pt idx="11737">
                  <c:v>4.0268143918918922</c:v>
                </c:pt>
                <c:pt idx="11738">
                  <c:v>4.0298250000000007</c:v>
                </c:pt>
                <c:pt idx="11739">
                  <c:v>4.0330108783783789</c:v>
                </c:pt>
                <c:pt idx="11740">
                  <c:v>4.0377123648648663</c:v>
                </c:pt>
                <c:pt idx="11741">
                  <c:v>4.039557905405406</c:v>
                </c:pt>
                <c:pt idx="11742">
                  <c:v>4.0419086486486497</c:v>
                </c:pt>
                <c:pt idx="11743">
                  <c:v>4.0442491216216228</c:v>
                </c:pt>
                <c:pt idx="11744">
                  <c:v>4.0462595945945967</c:v>
                </c:pt>
                <c:pt idx="11745">
                  <c:v>4.0479401351351365</c:v>
                </c:pt>
                <c:pt idx="11746">
                  <c:v>4.0499506081081096</c:v>
                </c:pt>
                <c:pt idx="11747">
                  <c:v>4.0534664189189202</c:v>
                </c:pt>
                <c:pt idx="11748">
                  <c:v>4.0566522972972994</c:v>
                </c:pt>
                <c:pt idx="11749">
                  <c:v>4.0593329729729728</c:v>
                </c:pt>
                <c:pt idx="11750">
                  <c:v>4.0594979054054052</c:v>
                </c:pt>
                <c:pt idx="11751">
                  <c:v>4.0596731756756759</c:v>
                </c:pt>
                <c:pt idx="11752">
                  <c:v>4.0603433108108113</c:v>
                </c:pt>
                <c:pt idx="11753">
                  <c:v>4.0603433108108113</c:v>
                </c:pt>
                <c:pt idx="11754">
                  <c:v>4.0590029729729729</c:v>
                </c:pt>
                <c:pt idx="11755">
                  <c:v>4.0568274999999998</c:v>
                </c:pt>
                <c:pt idx="11756">
                  <c:v>4.0556520945945946</c:v>
                </c:pt>
                <c:pt idx="11757">
                  <c:v>4.0573223648648655</c:v>
                </c:pt>
                <c:pt idx="11758">
                  <c:v>4.0588379729729729</c:v>
                </c:pt>
                <c:pt idx="11759">
                  <c:v>4.0600133783783798</c:v>
                </c:pt>
                <c:pt idx="11760">
                  <c:v>4.0605185810810829</c:v>
                </c:pt>
                <c:pt idx="11761">
                  <c:v>4.0620341891891911</c:v>
                </c:pt>
                <c:pt idx="11762">
                  <c:v>4.0630343243243257</c:v>
                </c:pt>
                <c:pt idx="11763">
                  <c:v>4.0638694594594611</c:v>
                </c:pt>
                <c:pt idx="11764">
                  <c:v>4.0655500000000009</c:v>
                </c:pt>
                <c:pt idx="11765">
                  <c:v>4.0667254054054069</c:v>
                </c:pt>
                <c:pt idx="11766">
                  <c:v>4.0687359459459476</c:v>
                </c:pt>
                <c:pt idx="11767">
                  <c:v>4.0714166216216237</c:v>
                </c:pt>
                <c:pt idx="11768">
                  <c:v>4.0737570270270291</c:v>
                </c:pt>
                <c:pt idx="11769">
                  <c:v>4.0766027027027043</c:v>
                </c:pt>
                <c:pt idx="11770">
                  <c:v>4.0792730405405422</c:v>
                </c:pt>
                <c:pt idx="11771">
                  <c:v>4.0829537837837835</c:v>
                </c:pt>
                <c:pt idx="11772">
                  <c:v>4.0868097972972972</c:v>
                </c:pt>
                <c:pt idx="11773">
                  <c:v>4.0913257432432433</c:v>
                </c:pt>
                <c:pt idx="11774">
                  <c:v>4.0961818918918924</c:v>
                </c:pt>
                <c:pt idx="11775">
                  <c:v>4.1005431081081083</c:v>
                </c:pt>
                <c:pt idx="11776">
                  <c:v>4.1049043243243242</c:v>
                </c:pt>
                <c:pt idx="11777">
                  <c:v>4.108915067567569</c:v>
                </c:pt>
                <c:pt idx="11778">
                  <c:v>4.1137712162162163</c:v>
                </c:pt>
                <c:pt idx="11779">
                  <c:v>4.1186273648648655</c:v>
                </c:pt>
                <c:pt idx="11780">
                  <c:v>4.1221431756756761</c:v>
                </c:pt>
                <c:pt idx="11781">
                  <c:v>4.126164189189188</c:v>
                </c:pt>
                <c:pt idx="11782">
                  <c:v>4.1310203378378363</c:v>
                </c:pt>
                <c:pt idx="11783">
                  <c:v>4.1348660810810802</c:v>
                </c:pt>
                <c:pt idx="11784">
                  <c:v>4.1393922972972961</c:v>
                </c:pt>
                <c:pt idx="11785">
                  <c:v>4.1410625675675679</c:v>
                </c:pt>
                <c:pt idx="11786">
                  <c:v>4.1434030405405409</c:v>
                </c:pt>
                <c:pt idx="11787">
                  <c:v>4.1469188513513515</c:v>
                </c:pt>
                <c:pt idx="11788">
                  <c:v>4.1490943243243246</c:v>
                </c:pt>
                <c:pt idx="11789">
                  <c:v>4.1512697972972976</c:v>
                </c:pt>
                <c:pt idx="11790">
                  <c:v>4.1531050675675685</c:v>
                </c:pt>
                <c:pt idx="11791">
                  <c:v>4.1557754054054055</c:v>
                </c:pt>
                <c:pt idx="11792">
                  <c:v>4.1587860135135131</c:v>
                </c:pt>
                <c:pt idx="11793">
                  <c:v>4.1602913513513524</c:v>
                </c:pt>
                <c:pt idx="11794">
                  <c:v>4.161126486486487</c:v>
                </c:pt>
                <c:pt idx="11795">
                  <c:v>4.1626317567567579</c:v>
                </c:pt>
                <c:pt idx="11796">
                  <c:v>4.164642229729731</c:v>
                </c:pt>
                <c:pt idx="11797">
                  <c:v>4.166817702702704</c:v>
                </c:pt>
                <c:pt idx="11798">
                  <c:v>4.1676528378378386</c:v>
                </c:pt>
                <c:pt idx="11799">
                  <c:v>4.1688281756756762</c:v>
                </c:pt>
                <c:pt idx="11800">
                  <c:v>4.1708386486486484</c:v>
                </c:pt>
                <c:pt idx="11801">
                  <c:v>4.1743544594594582</c:v>
                </c:pt>
                <c:pt idx="11802">
                  <c:v>4.1778702702702697</c:v>
                </c:pt>
                <c:pt idx="11803">
                  <c:v>4.1795508108108095</c:v>
                </c:pt>
                <c:pt idx="11804">
                  <c:v>4.180220945945945</c:v>
                </c:pt>
                <c:pt idx="11805">
                  <c:v>4.1817365540540523</c:v>
                </c:pt>
                <c:pt idx="11806">
                  <c:v>4.1827469594594593</c:v>
                </c:pt>
                <c:pt idx="11807">
                  <c:v>4.1835924324324312</c:v>
                </c:pt>
                <c:pt idx="11808">
                  <c:v>4.1847678378378363</c:v>
                </c:pt>
                <c:pt idx="11809">
                  <c:v>4.1850977702702705</c:v>
                </c:pt>
                <c:pt idx="11810">
                  <c:v>4.1854379729729727</c:v>
                </c:pt>
                <c:pt idx="11811">
                  <c:v>4.1844379054054057</c:v>
                </c:pt>
                <c:pt idx="11812">
                  <c:v>4.1834275000000005</c:v>
                </c:pt>
                <c:pt idx="11813">
                  <c:v>4.1824170945945953</c:v>
                </c:pt>
                <c:pt idx="11814">
                  <c:v>4.1809117567567577</c:v>
                </c:pt>
                <c:pt idx="11815">
                  <c:v>4.1797364189189201</c:v>
                </c:pt>
                <c:pt idx="11816">
                  <c:v>4.1770557432432431</c:v>
                </c:pt>
                <c:pt idx="11817">
                  <c:v>4.1753854729729731</c:v>
                </c:pt>
                <c:pt idx="11818">
                  <c:v>4.1737152027027022</c:v>
                </c:pt>
                <c:pt idx="11819">
                  <c:v>4.1710345270270262</c:v>
                </c:pt>
                <c:pt idx="11820">
                  <c:v>4.1700344594594583</c:v>
                </c:pt>
                <c:pt idx="11821">
                  <c:v>4.1675187837837822</c:v>
                </c:pt>
                <c:pt idx="11822">
                  <c:v>4.1678590540540528</c:v>
                </c:pt>
                <c:pt idx="11823">
                  <c:v>4.1685395270270265</c:v>
                </c:pt>
                <c:pt idx="11824">
                  <c:v>4.1675394594594586</c:v>
                </c:pt>
                <c:pt idx="11825">
                  <c:v>4.1680446621621616</c:v>
                </c:pt>
                <c:pt idx="11826">
                  <c:v>4.1690550675675668</c:v>
                </c:pt>
                <c:pt idx="11827">
                  <c:v>4.1697252027027023</c:v>
                </c:pt>
                <c:pt idx="11828">
                  <c:v>4.1715708108108105</c:v>
                </c:pt>
                <c:pt idx="11829">
                  <c:v>4.1729111486486481</c:v>
                </c:pt>
                <c:pt idx="11830">
                  <c:v>4.1754268243243242</c:v>
                </c:pt>
                <c:pt idx="11831">
                  <c:v>4.1781074999999994</c:v>
                </c:pt>
                <c:pt idx="11832">
                  <c:v>4.1802829729729725</c:v>
                </c:pt>
                <c:pt idx="11833">
                  <c:v>4.1822935135135113</c:v>
                </c:pt>
                <c:pt idx="11834">
                  <c:v>4.1839740540540529</c:v>
                </c:pt>
                <c:pt idx="11835">
                  <c:v>4.186654729729729</c:v>
                </c:pt>
                <c:pt idx="11836">
                  <c:v>4.188830202702702</c:v>
                </c:pt>
                <c:pt idx="11837">
                  <c:v>4.1901705405405405</c:v>
                </c:pt>
                <c:pt idx="11838">
                  <c:v>4.1891704729729735</c:v>
                </c:pt>
                <c:pt idx="11839">
                  <c:v>4.1875002027027035</c:v>
                </c:pt>
                <c:pt idx="11840">
                  <c:v>4.1866650675675681</c:v>
                </c:pt>
                <c:pt idx="11841">
                  <c:v>4.1866650675675681</c:v>
                </c:pt>
                <c:pt idx="11842">
                  <c:v>4.185654662162162</c:v>
                </c:pt>
                <c:pt idx="11843">
                  <c:v>4.1853143918918922</c:v>
                </c:pt>
                <c:pt idx="11844">
                  <c:v>4.1839740540540538</c:v>
                </c:pt>
                <c:pt idx="11845">
                  <c:v>4.1823037837837838</c:v>
                </c:pt>
                <c:pt idx="11846">
                  <c:v>4.1809634459459462</c:v>
                </c:pt>
                <c:pt idx="11847">
                  <c:v>4.1779528378378386</c:v>
                </c:pt>
                <c:pt idx="11848">
                  <c:v>4.1761072972972979</c:v>
                </c:pt>
                <c:pt idx="11849">
                  <c:v>4.1759423648648646</c:v>
                </c:pt>
                <c:pt idx="11850">
                  <c:v>4.1761176351351352</c:v>
                </c:pt>
                <c:pt idx="11851">
                  <c:v>4.1757877027027037</c:v>
                </c:pt>
                <c:pt idx="11852">
                  <c:v>4.1734472297297298</c:v>
                </c:pt>
                <c:pt idx="11853">
                  <c:v>4.1719316216216225</c:v>
                </c:pt>
                <c:pt idx="11854">
                  <c:v>4.1707562162162155</c:v>
                </c:pt>
                <c:pt idx="11855">
                  <c:v>4.1699107432432427</c:v>
                </c:pt>
                <c:pt idx="11856">
                  <c:v>4.1694055405405406</c:v>
                </c:pt>
                <c:pt idx="11857">
                  <c:v>4.168065202702703</c:v>
                </c:pt>
                <c:pt idx="11858">
                  <c:v>4.1672300675675675</c:v>
                </c:pt>
                <c:pt idx="11859">
                  <c:v>4.1658897297297299</c:v>
                </c:pt>
                <c:pt idx="11860">
                  <c:v>4.165044256756758</c:v>
                </c:pt>
                <c:pt idx="11861">
                  <c:v>4.1648689864864865</c:v>
                </c:pt>
                <c:pt idx="11862">
                  <c:v>4.1641885135135137</c:v>
                </c:pt>
                <c:pt idx="11863">
                  <c:v>4.1628378378378379</c:v>
                </c:pt>
                <c:pt idx="11864">
                  <c:v>4.1614974999999994</c:v>
                </c:pt>
                <c:pt idx="11865">
                  <c:v>4.1583115540540536</c:v>
                </c:pt>
                <c:pt idx="11866">
                  <c:v>4.1552906081081078</c:v>
                </c:pt>
                <c:pt idx="11867">
                  <c:v>4.1522696621621611</c:v>
                </c:pt>
                <c:pt idx="11868">
                  <c:v>4.1505993918918911</c:v>
                </c:pt>
                <c:pt idx="11869">
                  <c:v>4.1494240540540543</c:v>
                </c:pt>
                <c:pt idx="11870">
                  <c:v>4.1479187162162159</c:v>
                </c:pt>
                <c:pt idx="11871">
                  <c:v>4.1467433783783783</c:v>
                </c:pt>
                <c:pt idx="11872">
                  <c:v>4.1455679729729731</c:v>
                </c:pt>
                <c:pt idx="11873">
                  <c:v>4.1452380405405416</c:v>
                </c:pt>
                <c:pt idx="11874">
                  <c:v>4.1447431756756759</c:v>
                </c:pt>
                <c:pt idx="11875">
                  <c:v>4.1437327702702698</c:v>
                </c:pt>
                <c:pt idx="11876">
                  <c:v>4.1433925</c:v>
                </c:pt>
                <c:pt idx="11877">
                  <c:v>4.1433925</c:v>
                </c:pt>
                <c:pt idx="11878">
                  <c:v>4.1428872972972979</c:v>
                </c:pt>
                <c:pt idx="11879">
                  <c:v>4.1433925</c:v>
                </c:pt>
                <c:pt idx="11880">
                  <c:v>4.1444029054054052</c:v>
                </c:pt>
                <c:pt idx="11881">
                  <c:v>4.1459082432432428</c:v>
                </c:pt>
                <c:pt idx="11882">
                  <c:v>4.1472485810810813</c:v>
                </c:pt>
                <c:pt idx="11883">
                  <c:v>4.1482589864864874</c:v>
                </c:pt>
                <c:pt idx="11884">
                  <c:v>4.1499292567567556</c:v>
                </c:pt>
                <c:pt idx="11885">
                  <c:v>4.1507746621621617</c:v>
                </c:pt>
                <c:pt idx="11886">
                  <c:v>4.1506096621621618</c:v>
                </c:pt>
                <c:pt idx="11887">
                  <c:v>4.1501044594594578</c:v>
                </c:pt>
                <c:pt idx="11888">
                  <c:v>4.1499395270270263</c:v>
                </c:pt>
                <c:pt idx="11889">
                  <c:v>4.1495993243243241</c:v>
                </c:pt>
                <c:pt idx="11890">
                  <c:v>4.1497745945945939</c:v>
                </c:pt>
                <c:pt idx="11891">
                  <c:v>4.1509499999999999</c:v>
                </c:pt>
                <c:pt idx="11892">
                  <c:v>4.1506201351351342</c:v>
                </c:pt>
                <c:pt idx="11893">
                  <c:v>4.1497849999999996</c:v>
                </c:pt>
                <c:pt idx="11894">
                  <c:v>4.1486095945945944</c:v>
                </c:pt>
                <c:pt idx="11895">
                  <c:v>4.1472692567567568</c:v>
                </c:pt>
                <c:pt idx="11896">
                  <c:v>4.1464341216216214</c:v>
                </c:pt>
                <c:pt idx="11897">
                  <c:v>4.1444236486486474</c:v>
                </c:pt>
                <c:pt idx="11898">
                  <c:v>4.1425883783783783</c:v>
                </c:pt>
                <c:pt idx="11899">
                  <c:v>4.1422584459459451</c:v>
                </c:pt>
                <c:pt idx="11900">
                  <c:v>4.1425987162162166</c:v>
                </c:pt>
                <c:pt idx="11901">
                  <c:v>4.1434441891891911</c:v>
                </c:pt>
                <c:pt idx="11902">
                  <c:v>4.144289662162163</c:v>
                </c:pt>
                <c:pt idx="11903">
                  <c:v>4.1447949324324336</c:v>
                </c:pt>
                <c:pt idx="11904">
                  <c:v>4.1459703378378387</c:v>
                </c:pt>
                <c:pt idx="11905">
                  <c:v>4.1461352702702712</c:v>
                </c:pt>
                <c:pt idx="11906">
                  <c:v>4.1456403378378379</c:v>
                </c:pt>
                <c:pt idx="11907">
                  <c:v>4.1456403378378379</c:v>
                </c:pt>
                <c:pt idx="11908">
                  <c:v>4.1456403378378379</c:v>
                </c:pt>
                <c:pt idx="11909">
                  <c:v>4.1454754054054064</c:v>
                </c:pt>
                <c:pt idx="11910">
                  <c:v>4.1448052702702709</c:v>
                </c:pt>
                <c:pt idx="11911">
                  <c:v>4.1449702027027033</c:v>
                </c:pt>
                <c:pt idx="11912">
                  <c:v>4.1459806081081085</c:v>
                </c:pt>
                <c:pt idx="11913">
                  <c:v>4.1469910135135137</c:v>
                </c:pt>
                <c:pt idx="11914">
                  <c:v>4.1478261486486492</c:v>
                </c:pt>
                <c:pt idx="11915">
                  <c:v>4.1476612162162159</c:v>
                </c:pt>
                <c:pt idx="11916">
                  <c:v>4.1469910810810813</c:v>
                </c:pt>
                <c:pt idx="11917">
                  <c:v>4.1461456756756752</c:v>
                </c:pt>
                <c:pt idx="11918">
                  <c:v>4.145640472972973</c:v>
                </c:pt>
                <c:pt idx="11919">
                  <c:v>4.145640472972973</c:v>
                </c:pt>
                <c:pt idx="11920">
                  <c:v>4.1488263513513512</c:v>
                </c:pt>
                <c:pt idx="11921">
                  <c:v>4.1526824324324325</c:v>
                </c:pt>
                <c:pt idx="11922">
                  <c:v>4.1575385810810799</c:v>
                </c:pt>
                <c:pt idx="11923">
                  <c:v>4.1607244594594572</c:v>
                </c:pt>
                <c:pt idx="11924">
                  <c:v>4.1639103378378355</c:v>
                </c:pt>
                <c:pt idx="11925">
                  <c:v>4.166755945945944</c:v>
                </c:pt>
                <c:pt idx="11926">
                  <c:v>4.1711171621621608</c:v>
                </c:pt>
                <c:pt idx="11927">
                  <c:v>4.1756433783783766</c:v>
                </c:pt>
                <c:pt idx="11928">
                  <c:v>4.1774889189189164</c:v>
                </c:pt>
                <c:pt idx="11929">
                  <c:v>4.1806747972972946</c:v>
                </c:pt>
                <c:pt idx="11930">
                  <c:v>4.183685405405404</c:v>
                </c:pt>
                <c:pt idx="11931">
                  <c:v>4.1867063513513498</c:v>
                </c:pt>
                <c:pt idx="11932">
                  <c:v>4.1897169594594574</c:v>
                </c:pt>
                <c:pt idx="11933">
                  <c:v>4.1918924324324305</c:v>
                </c:pt>
                <c:pt idx="11934">
                  <c:v>4.1950783108108096</c:v>
                </c:pt>
                <c:pt idx="11935">
                  <c:v>4.1975940540540533</c:v>
                </c:pt>
                <c:pt idx="11936">
                  <c:v>4.1952536486486478</c:v>
                </c:pt>
                <c:pt idx="11937">
                  <c:v>4.1917378378378372</c:v>
                </c:pt>
                <c:pt idx="11938">
                  <c:v>4.1873765540540528</c:v>
                </c:pt>
                <c:pt idx="11939">
                  <c:v>4.18502581081081</c:v>
                </c:pt>
                <c:pt idx="11940">
                  <c:v>4.182850337837837</c:v>
                </c:pt>
                <c:pt idx="11941">
                  <c:v>4.1805099324324315</c:v>
                </c:pt>
                <c:pt idx="11942">
                  <c:v>4.1776643243243239</c:v>
                </c:pt>
                <c:pt idx="11943">
                  <c:v>4.1743031756756759</c:v>
                </c:pt>
                <c:pt idx="11944">
                  <c:v>4.1719524324324331</c:v>
                </c:pt>
                <c:pt idx="11945">
                  <c:v>4.1690964864864872</c:v>
                </c:pt>
                <c:pt idx="11946">
                  <c:v>4.1669106756756769</c:v>
                </c:pt>
                <c:pt idx="11947">
                  <c:v>4.1645599324324332</c:v>
                </c:pt>
                <c:pt idx="11948">
                  <c:v>4.1613740540540549</c:v>
                </c:pt>
                <c:pt idx="11949">
                  <c:v>4.1578479054054061</c:v>
                </c:pt>
                <c:pt idx="11950">
                  <c:v>4.1536516216216226</c:v>
                </c:pt>
                <c:pt idx="11951">
                  <c:v>4.1501255405405422</c:v>
                </c:pt>
                <c:pt idx="11952">
                  <c:v>4.146939662162163</c:v>
                </c:pt>
                <c:pt idx="11953">
                  <c:v>4.14476418918919</c:v>
                </c:pt>
                <c:pt idx="11954">
                  <c:v>4.1419185135135139</c:v>
                </c:pt>
                <c:pt idx="11955">
                  <c:v>4.1378975000000011</c:v>
                </c:pt>
                <c:pt idx="11956">
                  <c:v>4.1343713513513523</c:v>
                </c:pt>
                <c:pt idx="11957">
                  <c:v>4.1276696621621625</c:v>
                </c:pt>
                <c:pt idx="11958">
                  <c:v>4.1208029729729727</c:v>
                </c:pt>
                <c:pt idx="11959">
                  <c:v>4.1129259459459462</c:v>
                </c:pt>
                <c:pt idx="11960">
                  <c:v>4.1052138513513503</c:v>
                </c:pt>
                <c:pt idx="11961">
                  <c:v>4.0968316216216207</c:v>
                </c:pt>
                <c:pt idx="11962">
                  <c:v>4.0882843918918921</c:v>
                </c:pt>
                <c:pt idx="11963">
                  <c:v>4.0807475675675677</c:v>
                </c:pt>
                <c:pt idx="11964">
                  <c:v>4.0727055405405412</c:v>
                </c:pt>
                <c:pt idx="11965">
                  <c:v>4.0665090540540545</c:v>
                </c:pt>
                <c:pt idx="11966">
                  <c:v>4.060137297297298</c:v>
                </c:pt>
                <c:pt idx="11967">
                  <c:v>4.0536108783783797</c:v>
                </c:pt>
                <c:pt idx="11968">
                  <c:v>4.04841445945946</c:v>
                </c:pt>
                <c:pt idx="11969">
                  <c:v>4.0428881081081087</c:v>
                </c:pt>
                <c:pt idx="11970">
                  <c:v>4.0380319594594596</c:v>
                </c:pt>
                <c:pt idx="11971">
                  <c:v>4.0321654054054061</c:v>
                </c:pt>
                <c:pt idx="11972">
                  <c:v>4.0261338513513527</c:v>
                </c:pt>
                <c:pt idx="11973">
                  <c:v>4.0246182432432445</c:v>
                </c:pt>
                <c:pt idx="11974">
                  <c:v>4.0246182432432445</c:v>
                </c:pt>
                <c:pt idx="11975">
                  <c:v>4.0252884459459466</c:v>
                </c:pt>
                <c:pt idx="11976">
                  <c:v>4.0249585135135142</c:v>
                </c:pt>
                <c:pt idx="11977">
                  <c:v>4.0254637162162172</c:v>
                </c:pt>
                <c:pt idx="11978">
                  <c:v>4.02948472972973</c:v>
                </c:pt>
                <c:pt idx="11979">
                  <c:v>4.033165472972974</c:v>
                </c:pt>
                <c:pt idx="11980">
                  <c:v>4.0385371621621626</c:v>
                </c:pt>
                <c:pt idx="11981">
                  <c:v>4.0423932432432439</c:v>
                </c:pt>
                <c:pt idx="11982">
                  <c:v>4.0465895270270273</c:v>
                </c:pt>
                <c:pt idx="11983">
                  <c:v>4.0499506756756771</c:v>
                </c:pt>
                <c:pt idx="11984">
                  <c:v>4.0531365540540554</c:v>
                </c:pt>
                <c:pt idx="11985">
                  <c:v>4.0576627702702712</c:v>
                </c:pt>
                <c:pt idx="11986">
                  <c:v>4.062353986486487</c:v>
                </c:pt>
                <c:pt idx="11987">
                  <c:v>4.0682205405405414</c:v>
                </c:pt>
                <c:pt idx="11988">
                  <c:v>4.0730869594594612</c:v>
                </c:pt>
                <c:pt idx="11989">
                  <c:v>4.0774481756756762</c:v>
                </c:pt>
                <c:pt idx="11990">
                  <c:v>4.0836446621621629</c:v>
                </c:pt>
                <c:pt idx="11991">
                  <c:v>4.0905113513513518</c:v>
                </c:pt>
                <c:pt idx="11992">
                  <c:v>4.0990585810810822</c:v>
                </c:pt>
                <c:pt idx="11993">
                  <c:v>4.1069356756756772</c:v>
                </c:pt>
                <c:pt idx="11994">
                  <c:v>4.11112168918919</c:v>
                </c:pt>
                <c:pt idx="11995">
                  <c:v>4.1148025000000006</c:v>
                </c:pt>
                <c:pt idx="11996">
                  <c:v>4.1179883783783797</c:v>
                </c:pt>
                <c:pt idx="11997">
                  <c:v>4.1223496621621614</c:v>
                </c:pt>
                <c:pt idx="11998">
                  <c:v>4.1272058108108105</c:v>
                </c:pt>
                <c:pt idx="11999">
                  <c:v>4.1330723648648648</c:v>
                </c:pt>
                <c:pt idx="12000">
                  <c:v>4.1377635810810798</c:v>
                </c:pt>
                <c:pt idx="12001">
                  <c:v>4.1417845945945935</c:v>
                </c:pt>
                <c:pt idx="12002">
                  <c:v>4.1466407432432417</c:v>
                </c:pt>
                <c:pt idx="12003">
                  <c:v>4.1508370270270261</c:v>
                </c:pt>
                <c:pt idx="12004">
                  <c:v>4.1558581756756743</c:v>
                </c:pt>
                <c:pt idx="12005">
                  <c:v>4.1598791891891871</c:v>
                </c:pt>
                <c:pt idx="12006">
                  <c:v>4.1615597972972962</c:v>
                </c:pt>
                <c:pt idx="12007">
                  <c:v>4.1633949999999995</c:v>
                </c:pt>
                <c:pt idx="12008">
                  <c:v>4.1652405405405402</c:v>
                </c:pt>
                <c:pt idx="12009">
                  <c:v>4.1680862162162162</c:v>
                </c:pt>
                <c:pt idx="12010">
                  <c:v>4.1700966891891893</c:v>
                </c:pt>
                <c:pt idx="12011">
                  <c:v>4.1721072297297299</c:v>
                </c:pt>
                <c:pt idx="12012">
                  <c:v>4.1744579729729727</c:v>
                </c:pt>
                <c:pt idx="12013">
                  <c:v>4.1766334459459458</c:v>
                </c:pt>
                <c:pt idx="12014">
                  <c:v>4.1789738513513512</c:v>
                </c:pt>
                <c:pt idx="12015">
                  <c:v>4.1769633108108106</c:v>
                </c:pt>
                <c:pt idx="12016">
                  <c:v>4.1752930405405406</c:v>
                </c:pt>
                <c:pt idx="12017">
                  <c:v>4.1709317567567572</c:v>
                </c:pt>
                <c:pt idx="12018">
                  <c:v>4.1657353378378374</c:v>
                </c:pt>
                <c:pt idx="12019">
                  <c:v>4.1618792567567571</c:v>
                </c:pt>
                <c:pt idx="12020">
                  <c:v>4.1581881756756758</c:v>
                </c:pt>
                <c:pt idx="12021">
                  <c:v>4.15516722972973</c:v>
                </c:pt>
                <c:pt idx="12022">
                  <c:v>4.1506410135135132</c:v>
                </c:pt>
                <c:pt idx="12023">
                  <c:v>4.1456198648648641</c:v>
                </c:pt>
                <c:pt idx="12024">
                  <c:v>4.1402585135135128</c:v>
                </c:pt>
                <c:pt idx="12025">
                  <c:v>4.1352270945945939</c:v>
                </c:pt>
                <c:pt idx="12026">
                  <c:v>4.1310308108108105</c:v>
                </c:pt>
                <c:pt idx="12027">
                  <c:v>4.1236589189189186</c:v>
                </c:pt>
                <c:pt idx="12028">
                  <c:v>4.1156168918918912</c:v>
                </c:pt>
                <c:pt idx="12029">
                  <c:v>4.1069046621621617</c:v>
                </c:pt>
                <c:pt idx="12030">
                  <c:v>4.0973572972972976</c:v>
                </c:pt>
                <c:pt idx="12031">
                  <c:v>4.0918206756756765</c:v>
                </c:pt>
                <c:pt idx="12032">
                  <c:v>4.0866242567567577</c:v>
                </c:pt>
                <c:pt idx="12033">
                  <c:v>4.0841085135135149</c:v>
                </c:pt>
                <c:pt idx="12034">
                  <c:v>4.0810875675675691</c:v>
                </c:pt>
                <c:pt idx="12035">
                  <c:v>4.07773668918919</c:v>
                </c:pt>
                <c:pt idx="12036">
                  <c:v>4.0747158108108117</c:v>
                </c:pt>
                <c:pt idx="12037">
                  <c:v>4.0711896621621628</c:v>
                </c:pt>
                <c:pt idx="12038">
                  <c:v>4.0683337162162161</c:v>
                </c:pt>
                <c:pt idx="12039">
                  <c:v>4.0639724324324318</c:v>
                </c:pt>
                <c:pt idx="12040">
                  <c:v>4.0597761486486492</c:v>
                </c:pt>
                <c:pt idx="12041">
                  <c:v>4.0562603378378386</c:v>
                </c:pt>
                <c:pt idx="12042">
                  <c:v>4.052744527027027</c:v>
                </c:pt>
                <c:pt idx="12043">
                  <c:v>4.0524042567567573</c:v>
                </c:pt>
                <c:pt idx="12044">
                  <c:v>4.0514041891891903</c:v>
                </c:pt>
                <c:pt idx="12045">
                  <c:v>4.0507339864864873</c:v>
                </c:pt>
                <c:pt idx="12046">
                  <c:v>4.0510639189189206</c:v>
                </c:pt>
                <c:pt idx="12047">
                  <c:v>4.0512391891891903</c:v>
                </c:pt>
                <c:pt idx="12048">
                  <c:v>4.0515691216216236</c:v>
                </c:pt>
                <c:pt idx="12049">
                  <c:v>4.051228851351353</c:v>
                </c:pt>
                <c:pt idx="12050">
                  <c:v>4.051228851351353</c:v>
                </c:pt>
                <c:pt idx="12051">
                  <c:v>4.0507339864864882</c:v>
                </c:pt>
                <c:pt idx="12052">
                  <c:v>4.0495586486486497</c:v>
                </c:pt>
                <c:pt idx="12053">
                  <c:v>4.0497236486486505</c:v>
                </c:pt>
                <c:pt idx="12054">
                  <c:v>4.0518991216216218</c:v>
                </c:pt>
                <c:pt idx="12055">
                  <c:v>4.055755202702704</c:v>
                </c:pt>
                <c:pt idx="12056">
                  <c:v>4.05843587837838</c:v>
                </c:pt>
                <c:pt idx="12057">
                  <c:v>4.0597762162162176</c:v>
                </c:pt>
                <c:pt idx="12058">
                  <c:v>4.0607866216216228</c:v>
                </c:pt>
                <c:pt idx="12059">
                  <c:v>4.061962027027028</c:v>
                </c:pt>
                <c:pt idx="12060">
                  <c:v>4.0644777702702717</c:v>
                </c:pt>
                <c:pt idx="12061">
                  <c:v>4.0664883108108114</c:v>
                </c:pt>
                <c:pt idx="12062">
                  <c:v>4.0671585135135135</c:v>
                </c:pt>
                <c:pt idx="12063">
                  <c:v>4.0678287162162166</c:v>
                </c:pt>
                <c:pt idx="12064">
                  <c:v>4.0683339189189187</c:v>
                </c:pt>
                <c:pt idx="12065">
                  <c:v>4.069849527027027</c:v>
                </c:pt>
                <c:pt idx="12066">
                  <c:v>4.0716950675675658</c:v>
                </c:pt>
                <c:pt idx="12067">
                  <c:v>4.074035540540538</c:v>
                </c:pt>
                <c:pt idx="12068">
                  <c:v>4.0762212837837817</c:v>
                </c:pt>
                <c:pt idx="12069">
                  <c:v>4.0775616216216193</c:v>
                </c:pt>
                <c:pt idx="12070">
                  <c:v>4.0775616216216202</c:v>
                </c:pt>
                <c:pt idx="12071">
                  <c:v>4.0775616216216202</c:v>
                </c:pt>
                <c:pt idx="12072">
                  <c:v>4.0779018918918908</c:v>
                </c:pt>
                <c:pt idx="12073">
                  <c:v>4.0772316891891887</c:v>
                </c:pt>
                <c:pt idx="12074">
                  <c:v>4.0774069594594584</c:v>
                </c:pt>
                <c:pt idx="12075">
                  <c:v>4.0784173648648636</c:v>
                </c:pt>
                <c:pt idx="12076">
                  <c:v>4.0789225675675667</c:v>
                </c:pt>
                <c:pt idx="12077">
                  <c:v>4.0807681081081073</c:v>
                </c:pt>
                <c:pt idx="12078">
                  <c:v>4.0816032432432428</c:v>
                </c:pt>
                <c:pt idx="12079">
                  <c:v>4.0827683108108115</c:v>
                </c:pt>
                <c:pt idx="12080">
                  <c:v>4.0834385135135145</c:v>
                </c:pt>
                <c:pt idx="12081">
                  <c:v>4.0837684459459469</c:v>
                </c:pt>
                <c:pt idx="12082">
                  <c:v>4.0846035810810823</c:v>
                </c:pt>
                <c:pt idx="12083">
                  <c:v>4.083603445945946</c:v>
                </c:pt>
                <c:pt idx="12084">
                  <c:v>4.083098243243243</c:v>
                </c:pt>
                <c:pt idx="12085">
                  <c:v>4.0826033108108115</c:v>
                </c:pt>
                <c:pt idx="12086">
                  <c:v>4.081427972972973</c:v>
                </c:pt>
                <c:pt idx="12087">
                  <c:v>4.0802526351351345</c:v>
                </c:pt>
                <c:pt idx="12088">
                  <c:v>4.0787370270270262</c:v>
                </c:pt>
                <c:pt idx="12089">
                  <c:v>4.0785720270270271</c:v>
                </c:pt>
                <c:pt idx="12090">
                  <c:v>4.0770666891891887</c:v>
                </c:pt>
                <c:pt idx="12091">
                  <c:v>4.0745612837837832</c:v>
                </c:pt>
                <c:pt idx="12092">
                  <c:v>4.0752314189189187</c:v>
                </c:pt>
                <c:pt idx="12093">
                  <c:v>4.0750664864864863</c:v>
                </c:pt>
                <c:pt idx="12094">
                  <c:v>4.0767470945945936</c:v>
                </c:pt>
                <c:pt idx="12095">
                  <c:v>4.0784277027027018</c:v>
                </c:pt>
                <c:pt idx="12096">
                  <c:v>4.0807681081081082</c:v>
                </c:pt>
                <c:pt idx="12097">
                  <c:v>4.0822733783783782</c:v>
                </c:pt>
                <c:pt idx="12098">
                  <c:v>4.0836137162162158</c:v>
                </c:pt>
                <c:pt idx="12099">
                  <c:v>4.0874697297297296</c:v>
                </c:pt>
                <c:pt idx="12100">
                  <c:v>4.0913257432432433</c:v>
                </c:pt>
                <c:pt idx="12101">
                  <c:v>4.095346756756757</c:v>
                </c:pt>
                <c:pt idx="12102">
                  <c:v>4.0986975675675676</c:v>
                </c:pt>
                <c:pt idx="12103">
                  <c:v>4.1018834459459459</c:v>
                </c:pt>
                <c:pt idx="12104">
                  <c:v>4.1064096621621626</c:v>
                </c:pt>
                <c:pt idx="12105">
                  <c:v>4.1104306756756763</c:v>
                </c:pt>
                <c:pt idx="12106">
                  <c:v>4.1156270945945952</c:v>
                </c:pt>
                <c:pt idx="12107">
                  <c:v>4.120153310810811</c:v>
                </c:pt>
                <c:pt idx="12108">
                  <c:v>4.1216586486486486</c:v>
                </c:pt>
                <c:pt idx="12109">
                  <c:v>4.1233289189189195</c:v>
                </c:pt>
                <c:pt idx="12110">
                  <c:v>4.1253394594594601</c:v>
                </c:pt>
                <c:pt idx="12111">
                  <c:v>4.1280201351351353</c:v>
                </c:pt>
                <c:pt idx="12112">
                  <c:v>4.1296904054054053</c:v>
                </c:pt>
                <c:pt idx="12113">
                  <c:v>4.1327113513513511</c:v>
                </c:pt>
                <c:pt idx="12114">
                  <c:v>4.1347218243243251</c:v>
                </c:pt>
                <c:pt idx="12115">
                  <c:v>4.1357322297297294</c:v>
                </c:pt>
                <c:pt idx="12116">
                  <c:v>4.1372478378378368</c:v>
                </c:pt>
                <c:pt idx="12117">
                  <c:v>4.1395985810810796</c:v>
                </c:pt>
                <c:pt idx="12118">
                  <c:v>4.142949391891892</c:v>
                </c:pt>
                <c:pt idx="12119">
                  <c:v>4.1456300675675681</c:v>
                </c:pt>
                <c:pt idx="12120">
                  <c:v>4.1479705405405403</c:v>
                </c:pt>
                <c:pt idx="12121">
                  <c:v>4.1509811486486488</c:v>
                </c:pt>
                <c:pt idx="12122">
                  <c:v>4.1534865540540542</c:v>
                </c:pt>
                <c:pt idx="12123">
                  <c:v>4.1571776351351364</c:v>
                </c:pt>
                <c:pt idx="12124">
                  <c:v>4.1611986486486483</c:v>
                </c:pt>
                <c:pt idx="12125">
                  <c:v>4.165724864864865</c:v>
                </c:pt>
                <c:pt idx="12126">
                  <c:v>4.1695809459459454</c:v>
                </c:pt>
                <c:pt idx="12127">
                  <c:v>4.1730967567567552</c:v>
                </c:pt>
                <c:pt idx="12128">
                  <c:v>4.1781179054054043</c:v>
                </c:pt>
                <c:pt idx="12129">
                  <c:v>4.1792933108108086</c:v>
                </c:pt>
                <c:pt idx="12130">
                  <c:v>4.1814687837837825</c:v>
                </c:pt>
                <c:pt idx="12131">
                  <c:v>4.1831390540540525</c:v>
                </c:pt>
                <c:pt idx="12132">
                  <c:v>4.1844793918918901</c:v>
                </c:pt>
                <c:pt idx="12133">
                  <c:v>4.1854897972972962</c:v>
                </c:pt>
                <c:pt idx="12134">
                  <c:v>4.1864899324324316</c:v>
                </c:pt>
                <c:pt idx="12135">
                  <c:v>4.1878302702702692</c:v>
                </c:pt>
                <c:pt idx="12136">
                  <c:v>4.1885004729729722</c:v>
                </c:pt>
                <c:pt idx="12137">
                  <c:v>4.188840743243242</c:v>
                </c:pt>
                <c:pt idx="12138">
                  <c:v>4.1896758783783783</c:v>
                </c:pt>
                <c:pt idx="12139">
                  <c:v>4.1916864189189189</c:v>
                </c:pt>
                <c:pt idx="12140">
                  <c:v>4.1933566891891898</c:v>
                </c:pt>
                <c:pt idx="12141">
                  <c:v>4.193861891891892</c:v>
                </c:pt>
                <c:pt idx="12142">
                  <c:v>4.1955321621621611</c:v>
                </c:pt>
                <c:pt idx="12143">
                  <c:v>4.1967074999999996</c:v>
                </c:pt>
                <c:pt idx="12144">
                  <c:v>4.1977076351351359</c:v>
                </c:pt>
                <c:pt idx="12145">
                  <c:v>4.2022338513513509</c:v>
                </c:pt>
                <c:pt idx="12146">
                  <c:v>4.2067600675675667</c:v>
                </c:pt>
                <c:pt idx="12147">
                  <c:v>4.211956418918918</c:v>
                </c:pt>
                <c:pt idx="12148">
                  <c:v>4.2166476351351347</c:v>
                </c:pt>
                <c:pt idx="12149">
                  <c:v>4.2211738513513515</c:v>
                </c:pt>
                <c:pt idx="12150">
                  <c:v>4.2251948648648652</c:v>
                </c:pt>
                <c:pt idx="12151">
                  <c:v>4.2308964864864871</c:v>
                </c:pt>
                <c:pt idx="12152">
                  <c:v>4.2372579054054063</c:v>
                </c:pt>
                <c:pt idx="12153">
                  <c:v>4.2431141891891899</c:v>
                </c:pt>
                <c:pt idx="12154">
                  <c:v>4.2481352702702715</c:v>
                </c:pt>
                <c:pt idx="12155">
                  <c:v>4.2516614189189195</c:v>
                </c:pt>
                <c:pt idx="12156">
                  <c:v>4.2551875675675692</c:v>
                </c:pt>
                <c:pt idx="12157">
                  <c:v>4.2593838513513527</c:v>
                </c:pt>
                <c:pt idx="12158">
                  <c:v>4.2618995945945954</c:v>
                </c:pt>
                <c:pt idx="12159">
                  <c:v>4.2650854729729728</c:v>
                </c:pt>
                <c:pt idx="12160">
                  <c:v>4.2676011486486489</c:v>
                </c:pt>
                <c:pt idx="12161">
                  <c:v>4.2692816891891896</c:v>
                </c:pt>
                <c:pt idx="12162">
                  <c:v>4.2707869594594596</c:v>
                </c:pt>
                <c:pt idx="12163">
                  <c:v>4.2721272972972972</c:v>
                </c:pt>
                <c:pt idx="12164">
                  <c:v>4.2734676351351357</c:v>
                </c:pt>
                <c:pt idx="12165">
                  <c:v>4.2739728378378379</c:v>
                </c:pt>
                <c:pt idx="12166">
                  <c:v>4.2744677027027027</c:v>
                </c:pt>
                <c:pt idx="12167">
                  <c:v>4.2737975000000015</c:v>
                </c:pt>
                <c:pt idx="12168">
                  <c:v>4.2729623648648642</c:v>
                </c:pt>
                <c:pt idx="12169">
                  <c:v>4.272457162162163</c:v>
                </c:pt>
                <c:pt idx="12170">
                  <c:v>4.272457162162163</c:v>
                </c:pt>
                <c:pt idx="12171">
                  <c:v>4.2727973648648661</c:v>
                </c:pt>
                <c:pt idx="12172">
                  <c:v>4.2736427702702722</c:v>
                </c:pt>
                <c:pt idx="12173">
                  <c:v>4.2736427702702722</c:v>
                </c:pt>
                <c:pt idx="12174">
                  <c:v>4.2743129054054076</c:v>
                </c:pt>
                <c:pt idx="12175">
                  <c:v>4.2749831081081098</c:v>
                </c:pt>
                <c:pt idx="12176">
                  <c:v>4.2741376351351361</c:v>
                </c:pt>
                <c:pt idx="12177">
                  <c:v>4.2738077027027037</c:v>
                </c:pt>
                <c:pt idx="12178">
                  <c:v>4.2731375000000007</c:v>
                </c:pt>
                <c:pt idx="12179">
                  <c:v>4.2716322297297298</c:v>
                </c:pt>
                <c:pt idx="12180">
                  <c:v>4.2702918918918922</c:v>
                </c:pt>
                <c:pt idx="12181">
                  <c:v>4.2696216891891901</c:v>
                </c:pt>
                <c:pt idx="12182">
                  <c:v>4.268951486486487</c:v>
                </c:pt>
                <c:pt idx="12183">
                  <c:v>4.2686215540540537</c:v>
                </c:pt>
                <c:pt idx="12184">
                  <c:v>4.2684566216216231</c:v>
                </c:pt>
                <c:pt idx="12185">
                  <c:v>4.2679514189189192</c:v>
                </c:pt>
                <c:pt idx="12186">
                  <c:v>4.2681164189189191</c:v>
                </c:pt>
                <c:pt idx="12187">
                  <c:v>4.2679411486486485</c:v>
                </c:pt>
                <c:pt idx="12188">
                  <c:v>4.2659306081081079</c:v>
                </c:pt>
                <c:pt idx="12189">
                  <c:v>4.2654254054054048</c:v>
                </c:pt>
                <c:pt idx="12190">
                  <c:v>4.2645902702702703</c:v>
                </c:pt>
                <c:pt idx="12191">
                  <c:v>4.2632499324324327</c:v>
                </c:pt>
                <c:pt idx="12192">
                  <c:v>4.2632499324324327</c:v>
                </c:pt>
                <c:pt idx="12193">
                  <c:v>4.2629096621621629</c:v>
                </c:pt>
                <c:pt idx="12194">
                  <c:v>4.262909662162162</c:v>
                </c:pt>
                <c:pt idx="12195">
                  <c:v>4.2639200675675673</c:v>
                </c:pt>
                <c:pt idx="12196">
                  <c:v>4.2645902702702703</c:v>
                </c:pt>
                <c:pt idx="12197">
                  <c:v>4.2659306081081079</c:v>
                </c:pt>
                <c:pt idx="12198">
                  <c:v>4.2676008783783788</c:v>
                </c:pt>
                <c:pt idx="12199">
                  <c:v>4.2684463513513515</c:v>
                </c:pt>
                <c:pt idx="12200">
                  <c:v>4.2697866891891891</c:v>
                </c:pt>
                <c:pt idx="12201">
                  <c:v>4.2712920270270276</c:v>
                </c:pt>
                <c:pt idx="12202">
                  <c:v>4.2721271621621622</c:v>
                </c:pt>
                <c:pt idx="12203">
                  <c:v>4.2741377027027028</c:v>
                </c:pt>
                <c:pt idx="12204">
                  <c:v>4.276818378378378</c:v>
                </c:pt>
                <c:pt idx="12205">
                  <c:v>4.2793340540540532</c:v>
                </c:pt>
                <c:pt idx="12206">
                  <c:v>4.2823446621621617</c:v>
                </c:pt>
                <c:pt idx="12207">
                  <c:v>4.2848604054054054</c:v>
                </c:pt>
                <c:pt idx="12208">
                  <c:v>4.2882112837837836</c:v>
                </c:pt>
                <c:pt idx="12209">
                  <c:v>4.2910569594594588</c:v>
                </c:pt>
                <c:pt idx="12210">
                  <c:v>4.2935726351351349</c:v>
                </c:pt>
                <c:pt idx="12211">
                  <c:v>4.295748108108107</c:v>
                </c:pt>
                <c:pt idx="12212">
                  <c:v>4.2975936486486477</c:v>
                </c:pt>
                <c:pt idx="12213">
                  <c:v>4.2996041891891892</c:v>
                </c:pt>
                <c:pt idx="12214">
                  <c:v>4.3014394594594592</c:v>
                </c:pt>
                <c:pt idx="12215">
                  <c:v>4.3041201351351344</c:v>
                </c:pt>
                <c:pt idx="12216">
                  <c:v>4.3068008108108105</c:v>
                </c:pt>
                <c:pt idx="12217">
                  <c:v>4.3096464864864865</c:v>
                </c:pt>
                <c:pt idx="12218">
                  <c:v>4.3119972297297293</c:v>
                </c:pt>
                <c:pt idx="12219">
                  <c:v>4.3128323648648648</c:v>
                </c:pt>
                <c:pt idx="12220">
                  <c:v>4.3138324324324326</c:v>
                </c:pt>
                <c:pt idx="12221">
                  <c:v>4.3139973648648642</c:v>
                </c:pt>
                <c:pt idx="12222">
                  <c:v>4.3138323648648642</c:v>
                </c:pt>
                <c:pt idx="12223">
                  <c:v>4.3135024324324318</c:v>
                </c:pt>
                <c:pt idx="12224">
                  <c:v>4.312337364864864</c:v>
                </c:pt>
                <c:pt idx="12225">
                  <c:v>4.3119971621621609</c:v>
                </c:pt>
                <c:pt idx="12226">
                  <c:v>4.3113270270270263</c:v>
                </c:pt>
                <c:pt idx="12227">
                  <c:v>4.3104918918918909</c:v>
                </c:pt>
                <c:pt idx="12228">
                  <c:v>4.3101619594594585</c:v>
                </c:pt>
                <c:pt idx="12229">
                  <c:v>4.3094917567567563</c:v>
                </c:pt>
                <c:pt idx="12230">
                  <c:v>4.309161824324323</c:v>
                </c:pt>
                <c:pt idx="12231">
                  <c:v>4.3083163513513503</c:v>
                </c:pt>
                <c:pt idx="12232">
                  <c:v>4.3079760810810805</c:v>
                </c:pt>
                <c:pt idx="12233">
                  <c:v>4.3074708783783784</c:v>
                </c:pt>
                <c:pt idx="12234">
                  <c:v>4.3071306756756744</c:v>
                </c:pt>
                <c:pt idx="12235">
                  <c:v>4.307305945945946</c:v>
                </c:pt>
                <c:pt idx="12236">
                  <c:v>4.3079760810810814</c:v>
                </c:pt>
                <c:pt idx="12237">
                  <c:v>4.3091411486486493</c:v>
                </c:pt>
                <c:pt idx="12238">
                  <c:v>4.3106567567567575</c:v>
                </c:pt>
                <c:pt idx="12239">
                  <c:v>4.3128322297297323</c:v>
                </c:pt>
                <c:pt idx="12240">
                  <c:v>4.3150179729729752</c:v>
                </c:pt>
                <c:pt idx="12241">
                  <c:v>4.3170285135135149</c:v>
                </c:pt>
                <c:pt idx="12242">
                  <c:v>4.3195339189189195</c:v>
                </c:pt>
                <c:pt idx="12243">
                  <c:v>4.3223898648648653</c:v>
                </c:pt>
                <c:pt idx="12244">
                  <c:v>4.3252354729729738</c:v>
                </c:pt>
                <c:pt idx="12245">
                  <c:v>4.3269057432432438</c:v>
                </c:pt>
                <c:pt idx="12246">
                  <c:v>4.3287512837837836</c:v>
                </c:pt>
                <c:pt idx="12247">
                  <c:v>4.3310917567567557</c:v>
                </c:pt>
                <c:pt idx="12248">
                  <c:v>4.332091891891892</c:v>
                </c:pt>
                <c:pt idx="12249">
                  <c:v>4.333091959459459</c:v>
                </c:pt>
                <c:pt idx="12250">
                  <c:v>4.3342672972972967</c:v>
                </c:pt>
                <c:pt idx="12251">
                  <c:v>4.3354426351351343</c:v>
                </c:pt>
                <c:pt idx="12252">
                  <c:v>4.3364427702702688</c:v>
                </c:pt>
                <c:pt idx="12253">
                  <c:v>4.3379480405405397</c:v>
                </c:pt>
                <c:pt idx="12254">
                  <c:v>4.3392883783783782</c:v>
                </c:pt>
                <c:pt idx="12255">
                  <c:v>4.3414638513513504</c:v>
                </c:pt>
                <c:pt idx="12256">
                  <c:v>4.3441445270270265</c:v>
                </c:pt>
                <c:pt idx="12257">
                  <c:v>4.3464952702702693</c:v>
                </c:pt>
                <c:pt idx="12258">
                  <c:v>4.3493409459459453</c:v>
                </c:pt>
                <c:pt idx="12259">
                  <c:v>4.3520216216216214</c:v>
                </c:pt>
                <c:pt idx="12260">
                  <c:v>4.3547022972972975</c:v>
                </c:pt>
                <c:pt idx="12261">
                  <c:v>4.3582181081081082</c:v>
                </c:pt>
                <c:pt idx="12262">
                  <c:v>4.3615689189189188</c:v>
                </c:pt>
                <c:pt idx="12263">
                  <c:v>4.3647547972972971</c:v>
                </c:pt>
                <c:pt idx="12264">
                  <c:v>4.3679406756756753</c:v>
                </c:pt>
                <c:pt idx="12265">
                  <c:v>4.3712915540540545</c:v>
                </c:pt>
                <c:pt idx="12266">
                  <c:v>4.3743021621621629</c:v>
                </c:pt>
                <c:pt idx="12267">
                  <c:v>4.3773127702702705</c:v>
                </c:pt>
                <c:pt idx="12268">
                  <c:v>4.3803337162162181</c:v>
                </c:pt>
                <c:pt idx="12269">
                  <c:v>4.3810039189189194</c:v>
                </c:pt>
                <c:pt idx="12270">
                  <c:v>4.3816740540540549</c:v>
                </c:pt>
                <c:pt idx="12271">
                  <c:v>4.3810038513513527</c:v>
                </c:pt>
                <c:pt idx="12272">
                  <c:v>4.3801584459459466</c:v>
                </c:pt>
                <c:pt idx="12273">
                  <c:v>4.3796532432432427</c:v>
                </c:pt>
                <c:pt idx="12274">
                  <c:v>4.3774777702702696</c:v>
                </c:pt>
                <c:pt idx="12275">
                  <c:v>4.3754672297297281</c:v>
                </c:pt>
                <c:pt idx="12276">
                  <c:v>4.3744670945945927</c:v>
                </c:pt>
                <c:pt idx="12277">
                  <c:v>4.372786554054052</c:v>
                </c:pt>
                <c:pt idx="12278">
                  <c:v>4.3709410135135114</c:v>
                </c:pt>
                <c:pt idx="12279">
                  <c:v>4.369105810810809</c:v>
                </c:pt>
                <c:pt idx="12280">
                  <c:v>4.3669199999999986</c:v>
                </c:pt>
                <c:pt idx="12281">
                  <c:v>4.3649095270270255</c:v>
                </c:pt>
                <c:pt idx="12282">
                  <c:v>4.3630742567567555</c:v>
                </c:pt>
                <c:pt idx="12283">
                  <c:v>4.360888445945946</c:v>
                </c:pt>
                <c:pt idx="12284">
                  <c:v>4.358712972972973</c:v>
                </c:pt>
                <c:pt idx="12285">
                  <c:v>4.3582180405405406</c:v>
                </c:pt>
                <c:pt idx="12286">
                  <c:v>4.3577128378378376</c:v>
                </c:pt>
                <c:pt idx="12287">
                  <c:v>4.358547972972973</c:v>
                </c:pt>
                <c:pt idx="12288">
                  <c:v>4.359218175675676</c:v>
                </c:pt>
                <c:pt idx="12289">
                  <c:v>4.3595583783783782</c:v>
                </c:pt>
                <c:pt idx="12290">
                  <c:v>4.3592284459459467</c:v>
                </c:pt>
                <c:pt idx="12291">
                  <c:v>4.3590634459459467</c:v>
                </c:pt>
                <c:pt idx="12292">
                  <c:v>4.3575581756756758</c:v>
                </c:pt>
                <c:pt idx="12293">
                  <c:v>4.3565581081081088</c:v>
                </c:pt>
                <c:pt idx="12294">
                  <c:v>4.3560529054054058</c:v>
                </c:pt>
                <c:pt idx="12295">
                  <c:v>4.3547125675675691</c:v>
                </c:pt>
                <c:pt idx="12296">
                  <c:v>4.3537021621621621</c:v>
                </c:pt>
                <c:pt idx="12297">
                  <c:v>4.3526917567567569</c:v>
                </c:pt>
                <c:pt idx="12298">
                  <c:v>4.3515163513513517</c:v>
                </c:pt>
                <c:pt idx="12299">
                  <c:v>4.3506812162162163</c:v>
                </c:pt>
                <c:pt idx="12300">
                  <c:v>4.3498460810810826</c:v>
                </c:pt>
                <c:pt idx="12301">
                  <c:v>4.3491758783783796</c:v>
                </c:pt>
                <c:pt idx="12302">
                  <c:v>4.348835608108109</c:v>
                </c:pt>
                <c:pt idx="12303">
                  <c:v>4.3476602702702714</c:v>
                </c:pt>
                <c:pt idx="12304">
                  <c:v>4.3463199324324338</c:v>
                </c:pt>
                <c:pt idx="12305">
                  <c:v>4.3451445270270277</c:v>
                </c:pt>
                <c:pt idx="12306">
                  <c:v>4.3478252027027038</c:v>
                </c:pt>
                <c:pt idx="12307">
                  <c:v>4.3498357432432435</c:v>
                </c:pt>
                <c:pt idx="12308">
                  <c:v>4.3525164189189196</c:v>
                </c:pt>
                <c:pt idx="12309">
                  <c:v>4.3545268918918927</c:v>
                </c:pt>
                <c:pt idx="12310">
                  <c:v>4.3558672297297303</c:v>
                </c:pt>
                <c:pt idx="12311">
                  <c:v>4.358217972972974</c:v>
                </c:pt>
                <c:pt idx="12312">
                  <c:v>4.3600532432432439</c:v>
                </c:pt>
                <c:pt idx="12313">
                  <c:v>4.360558445945947</c:v>
                </c:pt>
                <c:pt idx="12314">
                  <c:v>4.3615688513513531</c:v>
                </c:pt>
                <c:pt idx="12315">
                  <c:v>4.3625792567567583</c:v>
                </c:pt>
                <c:pt idx="12316">
                  <c:v>4.3625792567567574</c:v>
                </c:pt>
                <c:pt idx="12317">
                  <c:v>4.362754527027028</c:v>
                </c:pt>
                <c:pt idx="12318">
                  <c:v>4.3619193918918926</c:v>
                </c:pt>
                <c:pt idx="12319">
                  <c:v>4.3612492567567562</c:v>
                </c:pt>
                <c:pt idx="12320">
                  <c:v>4.3615895270270268</c:v>
                </c:pt>
                <c:pt idx="12321">
                  <c:v>4.361424527027026</c:v>
                </c:pt>
                <c:pt idx="12322">
                  <c:v>4.3590737837837823</c:v>
                </c:pt>
                <c:pt idx="12323">
                  <c:v>4.3584036486486477</c:v>
                </c:pt>
                <c:pt idx="12324">
                  <c:v>4.3558982432432405</c:v>
                </c:pt>
                <c:pt idx="12325">
                  <c:v>4.3537227702702692</c:v>
                </c:pt>
                <c:pt idx="12326">
                  <c:v>4.353382567567567</c:v>
                </c:pt>
                <c:pt idx="12327">
                  <c:v>4.3527124324324324</c:v>
                </c:pt>
                <c:pt idx="12328">
                  <c:v>4.352042297297297</c:v>
                </c:pt>
                <c:pt idx="12329">
                  <c:v>4.3522072297297285</c:v>
                </c:pt>
                <c:pt idx="12330">
                  <c:v>4.3518669594594588</c:v>
                </c:pt>
                <c:pt idx="12331">
                  <c:v>4.3510318243243242</c:v>
                </c:pt>
                <c:pt idx="12332">
                  <c:v>4.3490212837837836</c:v>
                </c:pt>
                <c:pt idx="12333">
                  <c:v>4.3460004054054053</c:v>
                </c:pt>
                <c:pt idx="12334">
                  <c:v>4.3433197297297301</c:v>
                </c:pt>
                <c:pt idx="12335">
                  <c:v>4.338463581081081</c:v>
                </c:pt>
                <c:pt idx="12336">
                  <c:v>4.3320918243243236</c:v>
                </c:pt>
                <c:pt idx="12337">
                  <c:v>4.3260602702702702</c:v>
                </c:pt>
                <c:pt idx="12338">
                  <c:v>4.3191833108108106</c:v>
                </c:pt>
                <c:pt idx="12339">
                  <c:v>4.3106360810810802</c:v>
                </c:pt>
                <c:pt idx="12340">
                  <c:v>4.3036044594594589</c:v>
                </c:pt>
                <c:pt idx="12341">
                  <c:v>4.2962326351351345</c:v>
                </c:pt>
                <c:pt idx="12342">
                  <c:v>4.2870152702702713</c:v>
                </c:pt>
                <c:pt idx="12343">
                  <c:v>4.2757873648648657</c:v>
                </c:pt>
                <c:pt idx="12344">
                  <c:v>4.2652295945945955</c:v>
                </c:pt>
                <c:pt idx="12345">
                  <c:v>4.254506891891892</c:v>
                </c:pt>
                <c:pt idx="12346">
                  <c:v>4.2447945945945946</c:v>
                </c:pt>
                <c:pt idx="12347">
                  <c:v>4.2350720270270275</c:v>
                </c:pt>
                <c:pt idx="12348">
                  <c:v>4.2270196621621619</c:v>
                </c:pt>
                <c:pt idx="12349">
                  <c:v>4.2201529729729721</c:v>
                </c:pt>
                <c:pt idx="12350">
                  <c:v>4.213111081081081</c:v>
                </c:pt>
                <c:pt idx="12351">
                  <c:v>4.20757445945946</c:v>
                </c:pt>
                <c:pt idx="12352">
                  <c:v>4.2033884459459463</c:v>
                </c:pt>
                <c:pt idx="12353">
                  <c:v>4.1995323648648641</c:v>
                </c:pt>
                <c:pt idx="12354">
                  <c:v>4.1956763513513513</c:v>
                </c:pt>
                <c:pt idx="12355">
                  <c:v>4.1931606081081085</c:v>
                </c:pt>
                <c:pt idx="12356">
                  <c:v>4.1906448648648658</c:v>
                </c:pt>
                <c:pt idx="12357">
                  <c:v>4.1879641891891897</c:v>
                </c:pt>
                <c:pt idx="12358">
                  <c:v>4.186788851351352</c:v>
                </c:pt>
                <c:pt idx="12359">
                  <c:v>4.1871291216216227</c:v>
                </c:pt>
                <c:pt idx="12360">
                  <c:v>4.185788783783785</c:v>
                </c:pt>
                <c:pt idx="12361">
                  <c:v>4.1857887837837842</c:v>
                </c:pt>
                <c:pt idx="12362">
                  <c:v>4.1851185810810811</c:v>
                </c:pt>
                <c:pt idx="12363">
                  <c:v>4.1829431081081081</c:v>
                </c:pt>
                <c:pt idx="12364">
                  <c:v>4.1807676351351351</c:v>
                </c:pt>
                <c:pt idx="12365">
                  <c:v>4.178086959459459</c:v>
                </c:pt>
                <c:pt idx="12366">
                  <c:v>4.1757465540540544</c:v>
                </c:pt>
                <c:pt idx="12367">
                  <c:v>4.1740762837837835</c:v>
                </c:pt>
                <c:pt idx="12368">
                  <c:v>4.1713956081081083</c:v>
                </c:pt>
                <c:pt idx="12369">
                  <c:v>4.1705604729729737</c:v>
                </c:pt>
                <c:pt idx="12370">
                  <c:v>4.1709006756756741</c:v>
                </c:pt>
                <c:pt idx="12371">
                  <c:v>4.170230472972972</c:v>
                </c:pt>
                <c:pt idx="12372">
                  <c:v>4.172405945945945</c:v>
                </c:pt>
                <c:pt idx="12373">
                  <c:v>4.1754268918918918</c:v>
                </c:pt>
                <c:pt idx="12374">
                  <c:v>4.1766022972972969</c:v>
                </c:pt>
                <c:pt idx="12375">
                  <c:v>4.1792829729729721</c:v>
                </c:pt>
                <c:pt idx="12376">
                  <c:v>4.1834792567567574</c:v>
                </c:pt>
                <c:pt idx="12377">
                  <c:v>4.186489864864865</c:v>
                </c:pt>
                <c:pt idx="12378">
                  <c:v>4.1905108783783787</c:v>
                </c:pt>
                <c:pt idx="12379">
                  <c:v>4.1962124324324321</c:v>
                </c:pt>
                <c:pt idx="12380">
                  <c:v>4.2020789864864874</c:v>
                </c:pt>
                <c:pt idx="12381">
                  <c:v>4.2079455405405408</c:v>
                </c:pt>
                <c:pt idx="12382">
                  <c:v>4.2139770945945951</c:v>
                </c:pt>
                <c:pt idx="12383">
                  <c:v>4.2193384459459464</c:v>
                </c:pt>
                <c:pt idx="12384">
                  <c:v>4.2258751351351362</c:v>
                </c:pt>
                <c:pt idx="12385">
                  <c:v>4.2305766216216218</c:v>
                </c:pt>
                <c:pt idx="12386">
                  <c:v>4.2345976351351355</c:v>
                </c:pt>
                <c:pt idx="12387">
                  <c:v>4.2397939864864869</c:v>
                </c:pt>
                <c:pt idx="12388">
                  <c:v>4.2421447297297297</c:v>
                </c:pt>
                <c:pt idx="12389">
                  <c:v>4.2433097972972975</c:v>
                </c:pt>
                <c:pt idx="12390">
                  <c:v>4.2459904729729736</c:v>
                </c:pt>
                <c:pt idx="12391">
                  <c:v>4.2474957432432427</c:v>
                </c:pt>
                <c:pt idx="12392">
                  <c:v>4.2481659459459458</c:v>
                </c:pt>
                <c:pt idx="12393">
                  <c:v>4.2493413513513509</c:v>
                </c:pt>
                <c:pt idx="12394">
                  <c:v>4.2493413513513509</c:v>
                </c:pt>
                <c:pt idx="12395">
                  <c:v>4.2488361486486479</c:v>
                </c:pt>
                <c:pt idx="12396">
                  <c:v>4.2495062837837834</c:v>
                </c:pt>
                <c:pt idx="12397">
                  <c:v>4.2498464864864864</c:v>
                </c:pt>
                <c:pt idx="12398">
                  <c:v>4.2493412837837834</c:v>
                </c:pt>
                <c:pt idx="12399">
                  <c:v>4.2501764189189188</c:v>
                </c:pt>
                <c:pt idx="12400">
                  <c:v>4.2500114189189189</c:v>
                </c:pt>
                <c:pt idx="12401">
                  <c:v>4.2501763513513513</c:v>
                </c:pt>
                <c:pt idx="12402">
                  <c:v>4.2518466216216222</c:v>
                </c:pt>
                <c:pt idx="12403">
                  <c:v>4.2520115540540546</c:v>
                </c:pt>
                <c:pt idx="12404">
                  <c:v>4.2521765540540546</c:v>
                </c:pt>
                <c:pt idx="12405">
                  <c:v>4.25468195945946</c:v>
                </c:pt>
                <c:pt idx="12406">
                  <c:v>4.2555170945945946</c:v>
                </c:pt>
                <c:pt idx="12407">
                  <c:v>4.2565274999999998</c:v>
                </c:pt>
                <c:pt idx="12408">
                  <c:v>4.2580431081081072</c:v>
                </c:pt>
                <c:pt idx="12409">
                  <c:v>4.2585483108108093</c:v>
                </c:pt>
                <c:pt idx="12410">
                  <c:v>4.2593834459459456</c:v>
                </c:pt>
                <c:pt idx="12411">
                  <c:v>4.2598783108108105</c:v>
                </c:pt>
                <c:pt idx="12412">
                  <c:v>4.2588782432432426</c:v>
                </c:pt>
                <c:pt idx="12413">
                  <c:v>4.2583730405405413</c:v>
                </c:pt>
                <c:pt idx="12414">
                  <c:v>4.2587132432432444</c:v>
                </c:pt>
                <c:pt idx="12415">
                  <c:v>4.257713108108109</c:v>
                </c:pt>
                <c:pt idx="12416">
                  <c:v>4.2577131081081099</c:v>
                </c:pt>
                <c:pt idx="12417">
                  <c:v>4.2573831756756775</c:v>
                </c:pt>
                <c:pt idx="12418">
                  <c:v>4.2557129054054066</c:v>
                </c:pt>
                <c:pt idx="12419">
                  <c:v>4.2552077027027035</c:v>
                </c:pt>
                <c:pt idx="12420">
                  <c:v>4.2548675000000005</c:v>
                </c:pt>
                <c:pt idx="12421">
                  <c:v>4.2526920270270265</c:v>
                </c:pt>
                <c:pt idx="12422">
                  <c:v>4.2516816216216204</c:v>
                </c:pt>
                <c:pt idx="12423">
                  <c:v>4.2503412837837828</c:v>
                </c:pt>
                <c:pt idx="12424">
                  <c:v>4.2484957432432422</c:v>
                </c:pt>
                <c:pt idx="12425">
                  <c:v>4.2481554729729725</c:v>
                </c:pt>
                <c:pt idx="12426">
                  <c:v>4.24799054054054</c:v>
                </c:pt>
                <c:pt idx="12427">
                  <c:v>4.2478256081081085</c:v>
                </c:pt>
                <c:pt idx="12428">
                  <c:v>4.2483308108108107</c:v>
                </c:pt>
                <c:pt idx="12429">
                  <c:v>4.2486607432432431</c:v>
                </c:pt>
                <c:pt idx="12430">
                  <c:v>4.2486607432432431</c:v>
                </c:pt>
                <c:pt idx="12431">
                  <c:v>4.2493308783783785</c:v>
                </c:pt>
                <c:pt idx="12432">
                  <c:v>4.2491658783783777</c:v>
                </c:pt>
                <c:pt idx="12433">
                  <c:v>4.2484957432432422</c:v>
                </c:pt>
                <c:pt idx="12434">
                  <c:v>4.2481555405405409</c:v>
                </c:pt>
                <c:pt idx="12435">
                  <c:v>4.2468152027027024</c:v>
                </c:pt>
                <c:pt idx="12436">
                  <c:v>4.2446397297297294</c:v>
                </c:pt>
                <c:pt idx="12437">
                  <c:v>4.2432993918918926</c:v>
                </c:pt>
                <c:pt idx="12438">
                  <c:v>4.2409486486486498</c:v>
                </c:pt>
                <c:pt idx="12439">
                  <c:v>4.2382679729729746</c:v>
                </c:pt>
                <c:pt idx="12440">
                  <c:v>4.2365874324324331</c:v>
                </c:pt>
                <c:pt idx="12441">
                  <c:v>4.2342469594594609</c:v>
                </c:pt>
                <c:pt idx="12442">
                  <c:v>4.2307311486486494</c:v>
                </c:pt>
                <c:pt idx="12443">
                  <c:v>4.228225743243244</c:v>
                </c:pt>
                <c:pt idx="12444">
                  <c:v>4.2258750000000003</c:v>
                </c:pt>
                <c:pt idx="12445">
                  <c:v>4.224359391891892</c:v>
                </c:pt>
                <c:pt idx="12446">
                  <c:v>4.2233489864864877</c:v>
                </c:pt>
                <c:pt idx="12447">
                  <c:v>4.2218436486486492</c:v>
                </c:pt>
                <c:pt idx="12448">
                  <c:v>4.222183918918919</c:v>
                </c:pt>
                <c:pt idx="12449">
                  <c:v>4.2235242567567566</c:v>
                </c:pt>
                <c:pt idx="12450">
                  <c:v>4.224524391891892</c:v>
                </c:pt>
                <c:pt idx="12451">
                  <c:v>4.2261946621621611</c:v>
                </c:pt>
                <c:pt idx="12452">
                  <c:v>4.2282052027027017</c:v>
                </c:pt>
                <c:pt idx="12453">
                  <c:v>4.2292053378378371</c:v>
                </c:pt>
                <c:pt idx="12454">
                  <c:v>4.2360719594594594</c:v>
                </c:pt>
                <c:pt idx="12455">
                  <c:v>4.2431035810810815</c:v>
                </c:pt>
                <c:pt idx="12456">
                  <c:v>4.2491350675675683</c:v>
                </c:pt>
                <c:pt idx="12457">
                  <c:v>4.2544964189189196</c:v>
                </c:pt>
                <c:pt idx="12458">
                  <c:v>4.2603629729729739</c:v>
                </c:pt>
                <c:pt idx="12459">
                  <c:v>4.2660645945945959</c:v>
                </c:pt>
                <c:pt idx="12460">
                  <c:v>4.2720961486486493</c:v>
                </c:pt>
                <c:pt idx="12461">
                  <c:v>4.2772925675675681</c:v>
                </c:pt>
                <c:pt idx="12462">
                  <c:v>4.2821590540540537</c:v>
                </c:pt>
                <c:pt idx="12463">
                  <c:v>4.2871904729729726</c:v>
                </c:pt>
                <c:pt idx="12464">
                  <c:v>4.2905412837837842</c:v>
                </c:pt>
                <c:pt idx="12465">
                  <c:v>4.2937271621621615</c:v>
                </c:pt>
                <c:pt idx="12466">
                  <c:v>4.2967480405405407</c:v>
                </c:pt>
                <c:pt idx="12467">
                  <c:v>4.299253445945947</c:v>
                </c:pt>
                <c:pt idx="12468">
                  <c:v>4.3026043243243253</c:v>
                </c:pt>
                <c:pt idx="12469">
                  <c:v>4.306120135135135</c:v>
                </c:pt>
                <c:pt idx="12470">
                  <c:v>4.3037693918918913</c:v>
                </c:pt>
                <c:pt idx="12471">
                  <c:v>4.3024290540540537</c:v>
                </c:pt>
                <c:pt idx="12472">
                  <c:v>4.3017589189189183</c:v>
                </c:pt>
                <c:pt idx="12473">
                  <c:v>4.3015939864864867</c:v>
                </c:pt>
                <c:pt idx="12474">
                  <c:v>4.3022641891891888</c:v>
                </c:pt>
                <c:pt idx="12475">
                  <c:v>4.3037797972972962</c:v>
                </c:pt>
                <c:pt idx="12476">
                  <c:v>4.3041200000000002</c:v>
                </c:pt>
                <c:pt idx="12477">
                  <c:v>4.3056356081081075</c:v>
                </c:pt>
                <c:pt idx="12478">
                  <c:v>4.3068006756756754</c:v>
                </c:pt>
                <c:pt idx="12479">
                  <c:v>4.3076358108108108</c:v>
                </c:pt>
                <c:pt idx="12480">
                  <c:v>4.3094710810810808</c:v>
                </c:pt>
                <c:pt idx="12481">
                  <c:v>4.3108114189189193</c:v>
                </c:pt>
                <c:pt idx="12482">
                  <c:v>4.3114816216216214</c:v>
                </c:pt>
                <c:pt idx="12483">
                  <c:v>4.312821959459459</c:v>
                </c:pt>
                <c:pt idx="12484">
                  <c:v>4.3136570945945936</c:v>
                </c:pt>
                <c:pt idx="12485">
                  <c:v>4.3141622972972966</c:v>
                </c:pt>
                <c:pt idx="12486">
                  <c:v>4.3158325675675675</c:v>
                </c:pt>
                <c:pt idx="12487">
                  <c:v>4.3165027027027012</c:v>
                </c:pt>
                <c:pt idx="12488">
                  <c:v>4.3168429729729727</c:v>
                </c:pt>
                <c:pt idx="12489">
                  <c:v>4.3186781756756742</c:v>
                </c:pt>
                <c:pt idx="12490">
                  <c:v>4.3200185135135127</c:v>
                </c:pt>
                <c:pt idx="12491">
                  <c:v>4.3156572972972969</c:v>
                </c:pt>
                <c:pt idx="12492">
                  <c:v>4.3134818243243238</c:v>
                </c:pt>
                <c:pt idx="12493">
                  <c:v>4.3103062837837829</c:v>
                </c:pt>
                <c:pt idx="12494">
                  <c:v>4.3084710135135129</c:v>
                </c:pt>
                <c:pt idx="12495">
                  <c:v>4.3076256081081086</c:v>
                </c:pt>
                <c:pt idx="12496">
                  <c:v>4.3052748648648649</c:v>
                </c:pt>
                <c:pt idx="12497">
                  <c:v>4.3029343918918928</c:v>
                </c:pt>
                <c:pt idx="12498">
                  <c:v>4.3017589864864876</c:v>
                </c:pt>
                <c:pt idx="12499">
                  <c:v>4.2994082432432439</c:v>
                </c:pt>
                <c:pt idx="12500">
                  <c:v>4.2978926351351365</c:v>
                </c:pt>
                <c:pt idx="12501">
                  <c:v>4.2972225000000019</c:v>
                </c:pt>
                <c:pt idx="12502">
                  <c:v>4.2958821621621635</c:v>
                </c:pt>
                <c:pt idx="12503">
                  <c:v>4.296717297297298</c:v>
                </c:pt>
                <c:pt idx="12504">
                  <c:v>4.2977277027027041</c:v>
                </c:pt>
                <c:pt idx="12505">
                  <c:v>4.2967172972972989</c:v>
                </c:pt>
                <c:pt idx="12506">
                  <c:v>4.2952120270270289</c:v>
                </c:pt>
                <c:pt idx="12507">
                  <c:v>4.2992330405405426</c:v>
                </c:pt>
                <c:pt idx="12508">
                  <c:v>4.3024189189189208</c:v>
                </c:pt>
                <c:pt idx="12509">
                  <c:v>4.3057697297297315</c:v>
                </c:pt>
                <c:pt idx="12510">
                  <c:v>4.3086153378378382</c:v>
                </c:pt>
                <c:pt idx="12511">
                  <c:v>4.3102856081081082</c:v>
                </c:pt>
                <c:pt idx="12512">
                  <c:v>4.3126260810810813</c:v>
                </c:pt>
                <c:pt idx="12513">
                  <c:v>4.3159769594594595</c:v>
                </c:pt>
                <c:pt idx="12514">
                  <c:v>4.3181524324324316</c:v>
                </c:pt>
                <c:pt idx="12515">
                  <c:v>4.321503310810809</c:v>
                </c:pt>
                <c:pt idx="12516">
                  <c:v>4.3251943918918903</c:v>
                </c:pt>
                <c:pt idx="12517">
                  <c:v>4.3275451351351339</c:v>
                </c:pt>
                <c:pt idx="12518">
                  <c:v>4.3305660810810807</c:v>
                </c:pt>
                <c:pt idx="12519">
                  <c:v>4.3322466216216213</c:v>
                </c:pt>
                <c:pt idx="12520">
                  <c:v>4.3337622297297287</c:v>
                </c:pt>
                <c:pt idx="12521">
                  <c:v>4.3362779729729723</c:v>
                </c:pt>
                <c:pt idx="12522">
                  <c:v>4.3394535135135115</c:v>
                </c:pt>
                <c:pt idx="12523">
                  <c:v>4.3414639864864846</c:v>
                </c:pt>
                <c:pt idx="12524">
                  <c:v>4.3438147297297283</c:v>
                </c:pt>
                <c:pt idx="12525">
                  <c:v>4.3458252027027013</c:v>
                </c:pt>
                <c:pt idx="12526">
                  <c:v>4.3466706756756741</c:v>
                </c:pt>
                <c:pt idx="12527">
                  <c:v>4.3491863513513502</c:v>
                </c:pt>
                <c:pt idx="12528">
                  <c:v>4.3510318918918918</c:v>
                </c:pt>
                <c:pt idx="12529">
                  <c:v>4.3511968918918917</c:v>
                </c:pt>
                <c:pt idx="12530">
                  <c:v>4.3540425000000003</c:v>
                </c:pt>
                <c:pt idx="12531">
                  <c:v>4.3563829729729733</c:v>
                </c:pt>
                <c:pt idx="12532">
                  <c:v>4.3580635135135131</c:v>
                </c:pt>
                <c:pt idx="12533">
                  <c:v>4.3612493918918922</c:v>
                </c:pt>
                <c:pt idx="12534">
                  <c:v>4.3634248648648644</c:v>
                </c:pt>
                <c:pt idx="12535">
                  <c:v>4.365940608108108</c:v>
                </c:pt>
                <c:pt idx="12536">
                  <c:v>4.3691264864864854</c:v>
                </c:pt>
                <c:pt idx="12537">
                  <c:v>4.3716421621621606</c:v>
                </c:pt>
                <c:pt idx="12538">
                  <c:v>4.37465277027027</c:v>
                </c:pt>
                <c:pt idx="12539">
                  <c:v>4.3781685810810806</c:v>
                </c:pt>
                <c:pt idx="12540">
                  <c:v>4.379849189189188</c:v>
                </c:pt>
                <c:pt idx="12541">
                  <c:v>4.3835299324324319</c:v>
                </c:pt>
                <c:pt idx="12542">
                  <c:v>4.3880561486486469</c:v>
                </c:pt>
                <c:pt idx="12543">
                  <c:v>4.3930875675675658</c:v>
                </c:pt>
                <c:pt idx="12544">
                  <c:v>4.398448918918918</c:v>
                </c:pt>
                <c:pt idx="12545">
                  <c:v>4.4038102702702684</c:v>
                </c:pt>
                <c:pt idx="12546">
                  <c:v>4.4083364864864851</c:v>
                </c:pt>
                <c:pt idx="12547">
                  <c:v>4.4125224999999979</c:v>
                </c:pt>
                <c:pt idx="12548">
                  <c:v>4.4163785135135116</c:v>
                </c:pt>
                <c:pt idx="12549">
                  <c:v>4.4214099324324314</c:v>
                </c:pt>
                <c:pt idx="12550">
                  <c:v>4.4261010810810806</c:v>
                </c:pt>
                <c:pt idx="12551">
                  <c:v>4.4302870270270267</c:v>
                </c:pt>
                <c:pt idx="12552">
                  <c:v>4.4338131081081071</c:v>
                </c:pt>
                <c:pt idx="12553">
                  <c:v>4.4366587837837841</c:v>
                </c:pt>
                <c:pt idx="12554">
                  <c:v>4.4400095945945948</c:v>
                </c:pt>
                <c:pt idx="12555">
                  <c:v>4.4428552027027033</c:v>
                </c:pt>
                <c:pt idx="12556">
                  <c:v>4.4465360135135139</c:v>
                </c:pt>
                <c:pt idx="12557">
                  <c:v>4.4485465540540554</c:v>
                </c:pt>
                <c:pt idx="12558">
                  <c:v>4.4505570270270276</c:v>
                </c:pt>
                <c:pt idx="12559">
                  <c:v>4.4510622297297315</c:v>
                </c:pt>
                <c:pt idx="12560">
                  <c:v>4.4515674324324346</c:v>
                </c:pt>
                <c:pt idx="12561">
                  <c:v>4.4525675675675682</c:v>
                </c:pt>
                <c:pt idx="12562">
                  <c:v>4.4532377702702712</c:v>
                </c:pt>
                <c:pt idx="12563">
                  <c:v>4.4542378378378391</c:v>
                </c:pt>
                <c:pt idx="12564">
                  <c:v>4.4544028378378382</c:v>
                </c:pt>
                <c:pt idx="12565">
                  <c:v>4.4545677702702715</c:v>
                </c:pt>
                <c:pt idx="12566">
                  <c:v>4.4552379054054061</c:v>
                </c:pt>
                <c:pt idx="12567">
                  <c:v>4.4538975675675685</c:v>
                </c:pt>
                <c:pt idx="12568">
                  <c:v>4.4522272972972976</c:v>
                </c:pt>
                <c:pt idx="12569">
                  <c:v>4.4507220270270276</c:v>
                </c:pt>
                <c:pt idx="12570">
                  <c:v>4.448711486486487</c:v>
                </c:pt>
                <c:pt idx="12571">
                  <c:v>4.4477010810810809</c:v>
                </c:pt>
                <c:pt idx="12572">
                  <c:v>4.4456905405405402</c:v>
                </c:pt>
                <c:pt idx="12573">
                  <c:v>4.4436800000000005</c:v>
                </c:pt>
                <c:pt idx="12574">
                  <c:v>4.4406693918918929</c:v>
                </c:pt>
                <c:pt idx="12575">
                  <c:v>4.4369885810810814</c:v>
                </c:pt>
                <c:pt idx="12576">
                  <c:v>4.4332975000000001</c:v>
                </c:pt>
                <c:pt idx="12577">
                  <c:v>4.4292764864864864</c:v>
                </c:pt>
                <c:pt idx="12578">
                  <c:v>4.4235852027027018</c:v>
                </c:pt>
                <c:pt idx="12579">
                  <c:v>4.4177186486486475</c:v>
                </c:pt>
                <c:pt idx="12580">
                  <c:v>4.4116870945945923</c:v>
                </c:pt>
                <c:pt idx="12581">
                  <c:v>4.4054906081081064</c:v>
                </c:pt>
                <c:pt idx="12582">
                  <c:v>4.3992941216216206</c:v>
                </c:pt>
                <c:pt idx="12583">
                  <c:v>4.3940977702702702</c:v>
                </c:pt>
                <c:pt idx="12584">
                  <c:v>4.3937678378378369</c:v>
                </c:pt>
                <c:pt idx="12585">
                  <c:v>4.3944380405405408</c:v>
                </c:pt>
                <c:pt idx="12586">
                  <c:v>4.3932626351351356</c:v>
                </c:pt>
                <c:pt idx="12587">
                  <c:v>4.3915820945945949</c:v>
                </c:pt>
                <c:pt idx="12588">
                  <c:v>4.3907469594594604</c:v>
                </c:pt>
                <c:pt idx="12589">
                  <c:v>4.3899015540540542</c:v>
                </c:pt>
                <c:pt idx="12590">
                  <c:v>4.3900664864864867</c:v>
                </c:pt>
                <c:pt idx="12591">
                  <c:v>4.3907366891891897</c:v>
                </c:pt>
                <c:pt idx="12592">
                  <c:v>4.3914068918918927</c:v>
                </c:pt>
                <c:pt idx="12593">
                  <c:v>4.3922522972972979</c:v>
                </c:pt>
                <c:pt idx="12594">
                  <c:v>4.394262770270271</c:v>
                </c:pt>
                <c:pt idx="12595">
                  <c:v>4.3961083108108117</c:v>
                </c:pt>
                <c:pt idx="12596">
                  <c:v>4.3989539864864868</c:v>
                </c:pt>
                <c:pt idx="12597">
                  <c:v>4.4011294594594599</c:v>
                </c:pt>
                <c:pt idx="12598">
                  <c:v>4.4029750000000005</c:v>
                </c:pt>
                <c:pt idx="12599">
                  <c:v>4.405315405405406</c:v>
                </c:pt>
                <c:pt idx="12600">
                  <c:v>4.4034698648648662</c:v>
                </c:pt>
                <c:pt idx="12601">
                  <c:v>4.4002942567567578</c:v>
                </c:pt>
                <c:pt idx="12602">
                  <c:v>4.3977888513513514</c:v>
                </c:pt>
                <c:pt idx="12603">
                  <c:v>4.395283445945946</c:v>
                </c:pt>
                <c:pt idx="12604">
                  <c:v>4.3929327027027023</c:v>
                </c:pt>
                <c:pt idx="12605">
                  <c:v>4.3915923648648638</c:v>
                </c:pt>
                <c:pt idx="12606">
                  <c:v>4.3899117567567556</c:v>
                </c:pt>
                <c:pt idx="12607">
                  <c:v>4.3879012837837825</c:v>
                </c:pt>
                <c:pt idx="12608">
                  <c:v>4.3869012162162146</c:v>
                </c:pt>
                <c:pt idx="12609">
                  <c:v>4.3862310810810801</c:v>
                </c:pt>
                <c:pt idx="12610">
                  <c:v>4.3858908783783788</c:v>
                </c:pt>
                <c:pt idx="12611">
                  <c:v>4.3865610810810809</c:v>
                </c:pt>
                <c:pt idx="12612">
                  <c:v>4.3872312837837848</c:v>
                </c:pt>
                <c:pt idx="12613">
                  <c:v>4.3880767567567576</c:v>
                </c:pt>
                <c:pt idx="12614">
                  <c:v>4.3894170945945961</c:v>
                </c:pt>
                <c:pt idx="12615">
                  <c:v>4.3909224324324345</c:v>
                </c:pt>
                <c:pt idx="12616">
                  <c:v>4.3929329054054076</c:v>
                </c:pt>
                <c:pt idx="12617">
                  <c:v>4.3962837837837849</c:v>
                </c:pt>
                <c:pt idx="12618">
                  <c:v>4.3996345945945956</c:v>
                </c:pt>
                <c:pt idx="12619">
                  <c:v>4.4033153378378387</c:v>
                </c:pt>
                <c:pt idx="12620">
                  <c:v>4.4071713513513515</c:v>
                </c:pt>
                <c:pt idx="12621">
                  <c:v>4.41018195945946</c:v>
                </c:pt>
                <c:pt idx="12622">
                  <c:v>4.4133678378378383</c:v>
                </c:pt>
                <c:pt idx="12623">
                  <c:v>4.4167187162162156</c:v>
                </c:pt>
                <c:pt idx="12624">
                  <c:v>4.4189045270270269</c:v>
                </c:pt>
                <c:pt idx="12625">
                  <c:v>4.4209150675675675</c:v>
                </c:pt>
                <c:pt idx="12626">
                  <c:v>4.4229255405405397</c:v>
                </c:pt>
                <c:pt idx="12627">
                  <c:v>4.4239359459459449</c:v>
                </c:pt>
                <c:pt idx="12628">
                  <c:v>4.4246060810810803</c:v>
                </c:pt>
                <c:pt idx="12629">
                  <c:v>4.4246060810810794</c:v>
                </c:pt>
                <c:pt idx="12630">
                  <c:v>4.424936013513511</c:v>
                </c:pt>
                <c:pt idx="12631">
                  <c:v>4.4247607432432421</c:v>
                </c:pt>
                <c:pt idx="12632">
                  <c:v>4.4255958783783766</c:v>
                </c:pt>
                <c:pt idx="12633">
                  <c:v>4.4257711486486464</c:v>
                </c:pt>
                <c:pt idx="12634">
                  <c:v>4.4264413513513503</c:v>
                </c:pt>
                <c:pt idx="12635">
                  <c:v>4.4269465540540516</c:v>
                </c:pt>
                <c:pt idx="12636">
                  <c:v>4.4271218243243222</c:v>
                </c:pt>
                <c:pt idx="12637">
                  <c:v>4.4272970945945938</c:v>
                </c:pt>
                <c:pt idx="12638">
                  <c:v>4.4282972297297292</c:v>
                </c:pt>
                <c:pt idx="12639">
                  <c:v>4.429462297297297</c:v>
                </c:pt>
                <c:pt idx="12640">
                  <c:v>4.4316377702702701</c:v>
                </c:pt>
                <c:pt idx="12641">
                  <c:v>4.4339885135135138</c:v>
                </c:pt>
                <c:pt idx="12642">
                  <c:v>4.4344833783783795</c:v>
                </c:pt>
                <c:pt idx="12643">
                  <c:v>4.4356587837837846</c:v>
                </c:pt>
                <c:pt idx="12644">
                  <c:v>4.4368341216216232</c:v>
                </c:pt>
                <c:pt idx="12645">
                  <c:v>4.4375042567567586</c:v>
                </c:pt>
                <c:pt idx="12646">
                  <c:v>4.4380094594594617</c:v>
                </c:pt>
                <c:pt idx="12647">
                  <c:v>4.4383496621621639</c:v>
                </c:pt>
                <c:pt idx="12648">
                  <c:v>4.4380093918918933</c:v>
                </c:pt>
                <c:pt idx="12649">
                  <c:v>4.4376691216216226</c:v>
                </c:pt>
                <c:pt idx="12650">
                  <c:v>4.4371639189189196</c:v>
                </c:pt>
                <c:pt idx="12651">
                  <c:v>4.4368236486486499</c:v>
                </c:pt>
                <c:pt idx="12652">
                  <c:v>4.4363184459459468</c:v>
                </c:pt>
                <c:pt idx="12653">
                  <c:v>4.4351533783783799</c:v>
                </c:pt>
                <c:pt idx="12654">
                  <c:v>4.4333078378378383</c:v>
                </c:pt>
                <c:pt idx="12655">
                  <c:v>4.4311323648648653</c:v>
                </c:pt>
                <c:pt idx="12656">
                  <c:v>4.4291218918918931</c:v>
                </c:pt>
                <c:pt idx="12657">
                  <c:v>4.4271114189189209</c:v>
                </c:pt>
                <c:pt idx="12658">
                  <c:v>4.4222552702702727</c:v>
                </c:pt>
                <c:pt idx="12659">
                  <c:v>4.4168939189189214</c:v>
                </c:pt>
                <c:pt idx="12660">
                  <c:v>4.4115325675675701</c:v>
                </c:pt>
                <c:pt idx="12661">
                  <c:v>4.4075114864864888</c:v>
                </c:pt>
                <c:pt idx="12662">
                  <c:v>4.4036554054054076</c:v>
                </c:pt>
                <c:pt idx="12663">
                  <c:v>4.4004798648648666</c:v>
                </c:pt>
                <c:pt idx="12664">
                  <c:v>4.3972939864864884</c:v>
                </c:pt>
                <c:pt idx="12665">
                  <c:v>4.3947783108108114</c:v>
                </c:pt>
                <c:pt idx="12666">
                  <c:v>4.3929327702702707</c:v>
                </c:pt>
                <c:pt idx="12667">
                  <c:v>4.3909222972972977</c:v>
                </c:pt>
                <c:pt idx="12668">
                  <c:v>4.3892520270270285</c:v>
                </c:pt>
                <c:pt idx="12669">
                  <c:v>4.3870765540540555</c:v>
                </c:pt>
                <c:pt idx="12670">
                  <c:v>4.3855609459459473</c:v>
                </c:pt>
                <c:pt idx="12671">
                  <c:v>4.3843958783783776</c:v>
                </c:pt>
                <c:pt idx="12672">
                  <c:v>4.3832204729729733</c:v>
                </c:pt>
                <c:pt idx="12673">
                  <c:v>4.382550337837837</c:v>
                </c:pt>
                <c:pt idx="12674">
                  <c:v>4.3860661486486467</c:v>
                </c:pt>
                <c:pt idx="12675">
                  <c:v>4.3902520945945938</c:v>
                </c:pt>
                <c:pt idx="12676">
                  <c:v>4.3946133783783763</c:v>
                </c:pt>
                <c:pt idx="12677">
                  <c:v>4.3982941891891878</c:v>
                </c:pt>
                <c:pt idx="12678">
                  <c:v>4.4021502702702691</c:v>
                </c:pt>
                <c:pt idx="12679">
                  <c:v>4.4073466891891879</c:v>
                </c:pt>
                <c:pt idx="12680">
                  <c:v>4.4101922972972964</c:v>
                </c:pt>
                <c:pt idx="12681">
                  <c:v>4.4135328378378373</c:v>
                </c:pt>
                <c:pt idx="12682">
                  <c:v>4.417213648648648</c:v>
                </c:pt>
                <c:pt idx="12683">
                  <c:v>4.4217295270270256</c:v>
                </c:pt>
                <c:pt idx="12684">
                  <c:v>4.4265856756756738</c:v>
                </c:pt>
                <c:pt idx="12685">
                  <c:v>4.4312768918918914</c:v>
                </c:pt>
                <c:pt idx="12686">
                  <c:v>4.4361330405405388</c:v>
                </c:pt>
                <c:pt idx="12687">
                  <c:v>4.4416593243243234</c:v>
                </c:pt>
                <c:pt idx="12688">
                  <c:v>4.4466804729729716</c:v>
                </c:pt>
                <c:pt idx="12689">
                  <c:v>4.4518768243243239</c:v>
                </c:pt>
                <c:pt idx="12690">
                  <c:v>4.4594136486486482</c:v>
                </c:pt>
                <c:pt idx="12691">
                  <c:v>4.4669504729729734</c:v>
                </c:pt>
                <c:pt idx="12692">
                  <c:v>4.4754874324324332</c:v>
                </c:pt>
                <c:pt idx="12693">
                  <c:v>4.4831995270270282</c:v>
                </c:pt>
                <c:pt idx="12694">
                  <c:v>4.4910662837837858</c:v>
                </c:pt>
                <c:pt idx="12695">
                  <c:v>4.4982731756756769</c:v>
                </c:pt>
                <c:pt idx="12696">
                  <c:v>4.5073153378378397</c:v>
                </c:pt>
                <c:pt idx="12697">
                  <c:v>4.5163575000000007</c:v>
                </c:pt>
                <c:pt idx="12698">
                  <c:v>4.5240593243243241</c:v>
                </c:pt>
                <c:pt idx="12699">
                  <c:v>4.5314312162162169</c:v>
                </c:pt>
                <c:pt idx="12700">
                  <c:v>4.5398031756756749</c:v>
                </c:pt>
                <c:pt idx="12701">
                  <c:v>4.5488556756756759</c:v>
                </c:pt>
                <c:pt idx="12702">
                  <c:v>4.5572379729729722</c:v>
                </c:pt>
                <c:pt idx="12703">
                  <c:v>4.5622693918918911</c:v>
                </c:pt>
                <c:pt idx="12704">
                  <c:v>4.5677956756756757</c:v>
                </c:pt>
                <c:pt idx="12705">
                  <c:v>4.5741571621621615</c:v>
                </c:pt>
                <c:pt idx="12706">
                  <c:v>4.5783431756756752</c:v>
                </c:pt>
                <c:pt idx="12707">
                  <c:v>4.5820342567567565</c:v>
                </c:pt>
                <c:pt idx="12708">
                  <c:v>4.5857149999999987</c:v>
                </c:pt>
                <c:pt idx="12709">
                  <c:v>4.5897360135135123</c:v>
                </c:pt>
                <c:pt idx="12710">
                  <c:v>4.593757027027026</c:v>
                </c:pt>
                <c:pt idx="12711">
                  <c:v>4.5971079054054051</c:v>
                </c:pt>
                <c:pt idx="12712">
                  <c:v>4.6004587837837834</c:v>
                </c:pt>
                <c:pt idx="12713">
                  <c:v>4.6043147972972962</c:v>
                </c:pt>
                <c:pt idx="12714">
                  <c:v>4.6085110810810805</c:v>
                </c:pt>
                <c:pt idx="12715">
                  <c:v>4.6128620270270257</c:v>
                </c:pt>
                <c:pt idx="12716">
                  <c:v>4.6168830405405394</c:v>
                </c:pt>
                <c:pt idx="12717">
                  <c:v>4.6234197972972968</c:v>
                </c:pt>
                <c:pt idx="12718">
                  <c:v>4.6297915540540533</c:v>
                </c:pt>
                <c:pt idx="12719">
                  <c:v>4.6390089864864859</c:v>
                </c:pt>
                <c:pt idx="12720">
                  <c:v>4.6473912837837839</c:v>
                </c:pt>
                <c:pt idx="12721">
                  <c:v>4.6547631756756749</c:v>
                </c:pt>
                <c:pt idx="12722">
                  <c:v>4.6629702027027022</c:v>
                </c:pt>
                <c:pt idx="12723">
                  <c:v>4.6715175000000002</c:v>
                </c:pt>
                <c:pt idx="12724">
                  <c:v>4.679559594594596</c:v>
                </c:pt>
                <c:pt idx="12725">
                  <c:v>4.6879418918918923</c:v>
                </c:pt>
                <c:pt idx="12726">
                  <c:v>4.6954787837837841</c:v>
                </c:pt>
                <c:pt idx="12727">
                  <c:v>4.7028506756756769</c:v>
                </c:pt>
                <c:pt idx="12728">
                  <c:v>4.7102225675675689</c:v>
                </c:pt>
                <c:pt idx="12729">
                  <c:v>4.7160891216216232</c:v>
                </c:pt>
                <c:pt idx="12730">
                  <c:v>4.7226258783783788</c:v>
                </c:pt>
                <c:pt idx="12731">
                  <c:v>4.7286574324324331</c:v>
                </c:pt>
                <c:pt idx="12732">
                  <c:v>4.7338435135135146</c:v>
                </c:pt>
                <c:pt idx="12733">
                  <c:v>4.7368643918918929</c:v>
                </c:pt>
                <c:pt idx="12734">
                  <c:v>4.7398852702702694</c:v>
                </c:pt>
                <c:pt idx="12735">
                  <c:v>4.7444114864864861</c:v>
                </c:pt>
                <c:pt idx="12736">
                  <c:v>4.7487727702702696</c:v>
                </c:pt>
                <c:pt idx="12737">
                  <c:v>4.7521236486486469</c:v>
                </c:pt>
                <c:pt idx="12738">
                  <c:v>4.7561446621621624</c:v>
                </c:pt>
                <c:pt idx="12739">
                  <c:v>4.7598254054054037</c:v>
                </c:pt>
                <c:pt idx="12740">
                  <c:v>4.7665270945945934</c:v>
                </c:pt>
                <c:pt idx="12741">
                  <c:v>4.7745691891891893</c:v>
                </c:pt>
                <c:pt idx="12742">
                  <c:v>4.7821163513513518</c:v>
                </c:pt>
                <c:pt idx="12743">
                  <c:v>4.7901583783783792</c:v>
                </c:pt>
                <c:pt idx="12744">
                  <c:v>4.7980354729729742</c:v>
                </c:pt>
                <c:pt idx="12745">
                  <c:v>4.8059125675675682</c:v>
                </c:pt>
                <c:pt idx="12746">
                  <c:v>4.8134494594594601</c:v>
                </c:pt>
                <c:pt idx="12747">
                  <c:v>4.8206460810810814</c:v>
                </c:pt>
                <c:pt idx="12748">
                  <c:v>4.8283479054054039</c:v>
                </c:pt>
                <c:pt idx="12749">
                  <c:v>4.836565202702702</c:v>
                </c:pt>
                <c:pt idx="12750">
                  <c:v>4.8442670270270263</c:v>
                </c:pt>
                <c:pt idx="12751">
                  <c:v>4.8509687162162152</c:v>
                </c:pt>
                <c:pt idx="12752">
                  <c:v>4.8578354054054049</c:v>
                </c:pt>
                <c:pt idx="12753">
                  <c:v>4.8645370945945929</c:v>
                </c:pt>
                <c:pt idx="12754">
                  <c:v>4.8700634459459451</c:v>
                </c:pt>
                <c:pt idx="12755">
                  <c:v>4.8766002027027007</c:v>
                </c:pt>
                <c:pt idx="12756">
                  <c:v>4.8787756756756737</c:v>
                </c:pt>
                <c:pt idx="12757">
                  <c:v>4.8796108108108092</c:v>
                </c:pt>
                <c:pt idx="12758">
                  <c:v>4.8819615540540529</c:v>
                </c:pt>
                <c:pt idx="12759">
                  <c:v>4.8841472972972975</c:v>
                </c:pt>
                <c:pt idx="12760">
                  <c:v>4.8861577702702697</c:v>
                </c:pt>
                <c:pt idx="12761">
                  <c:v>4.8890033783783764</c:v>
                </c:pt>
                <c:pt idx="12762">
                  <c:v>4.8918489864864858</c:v>
                </c:pt>
                <c:pt idx="12763">
                  <c:v>4.8951997972972956</c:v>
                </c:pt>
                <c:pt idx="12764">
                  <c:v>4.8965401351351341</c:v>
                </c:pt>
                <c:pt idx="12765">
                  <c:v>4.8975505405405402</c:v>
                </c:pt>
                <c:pt idx="12766">
                  <c:v>4.8993960810810808</c:v>
                </c:pt>
                <c:pt idx="12767">
                  <c:v>4.9007364189189193</c:v>
                </c:pt>
                <c:pt idx="12768">
                  <c:v>4.9019117567567561</c:v>
                </c:pt>
                <c:pt idx="12769">
                  <c:v>4.9057678378378373</c:v>
                </c:pt>
                <c:pt idx="12770">
                  <c:v>4.9099538513513519</c:v>
                </c:pt>
                <c:pt idx="12771">
                  <c:v>4.9136346621621616</c:v>
                </c:pt>
                <c:pt idx="12772">
                  <c:v>4.9174907432432438</c:v>
                </c:pt>
                <c:pt idx="12773">
                  <c:v>4.9220066216216214</c:v>
                </c:pt>
                <c:pt idx="12774">
                  <c:v>4.926367837837839</c:v>
                </c:pt>
                <c:pt idx="12775">
                  <c:v>4.9297186486486479</c:v>
                </c:pt>
                <c:pt idx="12776">
                  <c:v>4.9334097297297292</c:v>
                </c:pt>
                <c:pt idx="12777">
                  <c:v>4.9421219594594588</c:v>
                </c:pt>
                <c:pt idx="12778">
                  <c:v>4.9493288513513525</c:v>
                </c:pt>
                <c:pt idx="12779">
                  <c:v>4.9570306081081084</c:v>
                </c:pt>
                <c:pt idx="12780">
                  <c:v>4.9659077702702703</c:v>
                </c:pt>
                <c:pt idx="12781">
                  <c:v>4.9751251351351344</c:v>
                </c:pt>
                <c:pt idx="12782">
                  <c:v>4.9850127027027025</c:v>
                </c:pt>
                <c:pt idx="12783">
                  <c:v>4.9954054729729727</c:v>
                </c:pt>
                <c:pt idx="12784">
                  <c:v>5.0059631756756753</c:v>
                </c:pt>
                <c:pt idx="12785">
                  <c:v>5.0143454054054049</c:v>
                </c:pt>
                <c:pt idx="12786">
                  <c:v>5.0217172972972968</c:v>
                </c:pt>
                <c:pt idx="12787">
                  <c:v>5.0292644594594584</c:v>
                </c:pt>
                <c:pt idx="12788">
                  <c:v>5.0374714864864858</c:v>
                </c:pt>
                <c:pt idx="12789">
                  <c:v>5.0451835810810817</c:v>
                </c:pt>
                <c:pt idx="12790">
                  <c:v>5.0532256081081082</c:v>
                </c:pt>
                <c:pt idx="12791">
                  <c:v>5.0616078378378377</c:v>
                </c:pt>
                <c:pt idx="12792">
                  <c:v>5.0691446621621621</c:v>
                </c:pt>
                <c:pt idx="12793">
                  <c:v>5.0714954054054058</c:v>
                </c:pt>
                <c:pt idx="12794">
                  <c:v>5.0755164189189186</c:v>
                </c:pt>
                <c:pt idx="12795">
                  <c:v>5.0788672972972986</c:v>
                </c:pt>
                <c:pt idx="12796">
                  <c:v>5.0822181756756759</c:v>
                </c:pt>
                <c:pt idx="12797">
                  <c:v>5.0845689189189187</c:v>
                </c:pt>
                <c:pt idx="12798">
                  <c:v>5.0864144594594594</c:v>
                </c:pt>
                <c:pt idx="12799">
                  <c:v>5.0880950675675676</c:v>
                </c:pt>
                <c:pt idx="12800">
                  <c:v>5.0897756756756767</c:v>
                </c:pt>
                <c:pt idx="12801">
                  <c:v>5.0916212162162164</c:v>
                </c:pt>
                <c:pt idx="12802">
                  <c:v>5.0936316891891895</c:v>
                </c:pt>
                <c:pt idx="12803">
                  <c:v>5.0954772297297302</c:v>
                </c:pt>
                <c:pt idx="12804">
                  <c:v>5.0971475000000011</c:v>
                </c:pt>
                <c:pt idx="12805">
                  <c:v>5.0991580405405417</c:v>
                </c:pt>
                <c:pt idx="12806">
                  <c:v>5.0991580405405417</c:v>
                </c:pt>
                <c:pt idx="12807">
                  <c:v>5.0996632432432447</c:v>
                </c:pt>
                <c:pt idx="12808">
                  <c:v>5.1005086486486491</c:v>
                </c:pt>
                <c:pt idx="12809">
                  <c:v>5.1010138513513512</c:v>
                </c:pt>
                <c:pt idx="12810">
                  <c:v>5.1008489189189197</c:v>
                </c:pt>
                <c:pt idx="12811">
                  <c:v>5.1005087162162184</c:v>
                </c:pt>
                <c:pt idx="12812">
                  <c:v>5.1000035135135153</c:v>
                </c:pt>
                <c:pt idx="12813">
                  <c:v>5.1000035135135144</c:v>
                </c:pt>
                <c:pt idx="12814">
                  <c:v>5.0948070945945947</c:v>
                </c:pt>
                <c:pt idx="12815">
                  <c:v>5.0894457432432443</c:v>
                </c:pt>
                <c:pt idx="12816">
                  <c:v>5.0840843918918921</c:v>
                </c:pt>
                <c:pt idx="12817">
                  <c:v>5.079228243243243</c:v>
                </c:pt>
                <c:pt idx="12818">
                  <c:v>5.0747020270270271</c:v>
                </c:pt>
                <c:pt idx="12819">
                  <c:v>5.0691654054054043</c:v>
                </c:pt>
                <c:pt idx="12820">
                  <c:v>5.0634637837837824</c:v>
                </c:pt>
                <c:pt idx="12821">
                  <c:v>5.0574322972972965</c:v>
                </c:pt>
                <c:pt idx="12822">
                  <c:v>5.0539164864864849</c:v>
                </c:pt>
                <c:pt idx="12823">
                  <c:v>5.0507306081081067</c:v>
                </c:pt>
                <c:pt idx="12824">
                  <c:v>5.04770966216216</c:v>
                </c:pt>
                <c:pt idx="12825">
                  <c:v>5.0446990540540533</c:v>
                </c:pt>
                <c:pt idx="12826">
                  <c:v>5.0416884459459457</c:v>
                </c:pt>
                <c:pt idx="12827">
                  <c:v>5.0388428378378372</c:v>
                </c:pt>
                <c:pt idx="12828">
                  <c:v>5.036832364864865</c:v>
                </c:pt>
                <c:pt idx="12829">
                  <c:v>5.0348218918918919</c:v>
                </c:pt>
                <c:pt idx="12830">
                  <c:v>5.0385129729729732</c:v>
                </c:pt>
                <c:pt idx="12831">
                  <c:v>5.0416988513513523</c:v>
                </c:pt>
                <c:pt idx="12832">
                  <c:v>5.0440392567567578</c:v>
                </c:pt>
                <c:pt idx="12833">
                  <c:v>5.0467199324324339</c:v>
                </c:pt>
                <c:pt idx="12834">
                  <c:v>5.0495656081081082</c:v>
                </c:pt>
                <c:pt idx="12835">
                  <c:v>5.0515761486486488</c:v>
                </c:pt>
                <c:pt idx="12836">
                  <c:v>5.0547620270270279</c:v>
                </c:pt>
                <c:pt idx="12837">
                  <c:v>5.0581128378378395</c:v>
                </c:pt>
                <c:pt idx="12838">
                  <c:v>5.0604533108108125</c:v>
                </c:pt>
                <c:pt idx="12839">
                  <c:v>5.0631339864864886</c:v>
                </c:pt>
                <c:pt idx="12840">
                  <c:v>5.0648042567567586</c:v>
                </c:pt>
                <c:pt idx="12841">
                  <c:v>5.0666497972972993</c:v>
                </c:pt>
                <c:pt idx="12842">
                  <c:v>5.0688252702702723</c:v>
                </c:pt>
                <c:pt idx="12843">
                  <c:v>5.0710007432432445</c:v>
                </c:pt>
                <c:pt idx="12844">
                  <c:v>5.0726710135135153</c:v>
                </c:pt>
                <c:pt idx="12845">
                  <c:v>5.0745062837837853</c:v>
                </c:pt>
                <c:pt idx="12846">
                  <c:v>5.0766817567567584</c:v>
                </c:pt>
                <c:pt idx="12847">
                  <c:v>5.0790325000000012</c:v>
                </c:pt>
                <c:pt idx="12848">
                  <c:v>5.081383243243244</c:v>
                </c:pt>
                <c:pt idx="12849">
                  <c:v>5.0840639189189192</c:v>
                </c:pt>
                <c:pt idx="12850">
                  <c:v>5.0860744594594589</c:v>
                </c:pt>
                <c:pt idx="12851">
                  <c:v>5.0885902027027017</c:v>
                </c:pt>
                <c:pt idx="12852">
                  <c:v>5.0909409459459454</c:v>
                </c:pt>
                <c:pt idx="12853">
                  <c:v>5.0924462837837821</c:v>
                </c:pt>
                <c:pt idx="12854">
                  <c:v>5.0934464189189175</c:v>
                </c:pt>
                <c:pt idx="12855">
                  <c:v>5.0941166216216205</c:v>
                </c:pt>
                <c:pt idx="12856">
                  <c:v>5.0952920270270257</c:v>
                </c:pt>
                <c:pt idx="12857">
                  <c:v>5.0969726351351339</c:v>
                </c:pt>
                <c:pt idx="12858">
                  <c:v>5.098983108108107</c:v>
                </c:pt>
                <c:pt idx="12859">
                  <c:v>5.1009936486486467</c:v>
                </c:pt>
                <c:pt idx="12860">
                  <c:v>5.1028391891891891</c:v>
                </c:pt>
                <c:pt idx="12861">
                  <c:v>5.1036743243243246</c:v>
                </c:pt>
                <c:pt idx="12862">
                  <c:v>5.1046743918918907</c:v>
                </c:pt>
                <c:pt idx="12863">
                  <c:v>5.1058394594594594</c:v>
                </c:pt>
                <c:pt idx="12864">
                  <c:v>5.1068498648648655</c:v>
                </c:pt>
                <c:pt idx="12865">
                  <c:v>5.1078499324324325</c:v>
                </c:pt>
                <c:pt idx="12866">
                  <c:v>5.1088603378378386</c:v>
                </c:pt>
                <c:pt idx="12867">
                  <c:v>5.1102006756756762</c:v>
                </c:pt>
                <c:pt idx="12868">
                  <c:v>5.113221621621622</c:v>
                </c:pt>
                <c:pt idx="12869">
                  <c:v>5.1167477702702699</c:v>
                </c:pt>
                <c:pt idx="12870">
                  <c:v>5.1209337162162152</c:v>
                </c:pt>
                <c:pt idx="12871">
                  <c:v>5.1249547297297298</c:v>
                </c:pt>
                <c:pt idx="12872">
                  <c:v>5.1298211486486487</c:v>
                </c:pt>
                <c:pt idx="12873">
                  <c:v>5.1341720945945939</c:v>
                </c:pt>
                <c:pt idx="12874">
                  <c:v>5.1380281756756752</c:v>
                </c:pt>
                <c:pt idx="12875">
                  <c:v>5.1422244594594586</c:v>
                </c:pt>
                <c:pt idx="12876">
                  <c:v>5.1459052702702701</c:v>
                </c:pt>
                <c:pt idx="12877">
                  <c:v>5.1507717567567557</c:v>
                </c:pt>
                <c:pt idx="12878">
                  <c:v>5.1546277702702703</c:v>
                </c:pt>
                <c:pt idx="12879">
                  <c:v>5.158483783783784</c:v>
                </c:pt>
                <c:pt idx="12880">
                  <c:v>5.1626800675675675</c:v>
                </c:pt>
                <c:pt idx="12881">
                  <c:v>5.166711351351351</c:v>
                </c:pt>
                <c:pt idx="12882">
                  <c:v>5.1705673648648647</c:v>
                </c:pt>
                <c:pt idx="12883">
                  <c:v>5.1740831756756762</c:v>
                </c:pt>
                <c:pt idx="12884">
                  <c:v>5.1752482432432432</c:v>
                </c:pt>
                <c:pt idx="12885">
                  <c:v>5.1767535135135141</c:v>
                </c:pt>
                <c:pt idx="12886">
                  <c:v>5.1777536486486486</c:v>
                </c:pt>
                <c:pt idx="12887">
                  <c:v>5.1792589189189195</c:v>
                </c:pt>
                <c:pt idx="12888">
                  <c:v>5.1804239864864865</c:v>
                </c:pt>
                <c:pt idx="12889">
                  <c:v>5.181094121621622</c:v>
                </c:pt>
                <c:pt idx="12890">
                  <c:v>5.1822694594594596</c:v>
                </c:pt>
                <c:pt idx="12891">
                  <c:v>5.1832798648648648</c:v>
                </c:pt>
                <c:pt idx="12892">
                  <c:v>5.1852903378378388</c:v>
                </c:pt>
                <c:pt idx="12893">
                  <c:v>5.1869708783783786</c:v>
                </c:pt>
                <c:pt idx="12894">
                  <c:v>5.1884761486486486</c:v>
                </c:pt>
                <c:pt idx="12895">
                  <c:v>5.190661959459459</c:v>
                </c:pt>
                <c:pt idx="12896">
                  <c:v>5.1920022972972975</c:v>
                </c:pt>
                <c:pt idx="12897">
                  <c:v>5.192837432432432</c:v>
                </c:pt>
                <c:pt idx="12898">
                  <c:v>5.1948479729729726</c:v>
                </c:pt>
                <c:pt idx="12899">
                  <c:v>5.1961883108108102</c:v>
                </c:pt>
                <c:pt idx="12900">
                  <c:v>5.198539054054053</c:v>
                </c:pt>
                <c:pt idx="12901">
                  <c:v>5.2005495270270261</c:v>
                </c:pt>
                <c:pt idx="12902">
                  <c:v>5.2017249324324322</c:v>
                </c:pt>
                <c:pt idx="12903">
                  <c:v>5.2032302027027022</c:v>
                </c:pt>
                <c:pt idx="12904">
                  <c:v>5.2043952702702692</c:v>
                </c:pt>
                <c:pt idx="12905">
                  <c:v>5.2035497972972964</c:v>
                </c:pt>
                <c:pt idx="12906">
                  <c:v>5.2038797297297288</c:v>
                </c:pt>
                <c:pt idx="12907">
                  <c:v>5.2028796621621609</c:v>
                </c:pt>
                <c:pt idx="12908">
                  <c:v>5.2018795270270264</c:v>
                </c:pt>
                <c:pt idx="12909">
                  <c:v>5.2010341216216212</c:v>
                </c:pt>
                <c:pt idx="12910">
                  <c:v>5.1991988513513512</c:v>
                </c:pt>
                <c:pt idx="12911">
                  <c:v>5.197518243243243</c:v>
                </c:pt>
                <c:pt idx="12912">
                  <c:v>5.1968480405405408</c:v>
                </c:pt>
                <c:pt idx="12913">
                  <c:v>5.1963531081081085</c:v>
                </c:pt>
                <c:pt idx="12914">
                  <c:v>5.1963531081081085</c:v>
                </c:pt>
                <c:pt idx="12915">
                  <c:v>5.1973532432432448</c:v>
                </c:pt>
                <c:pt idx="12916">
                  <c:v>5.1975285135135145</c:v>
                </c:pt>
                <c:pt idx="12917">
                  <c:v>5.2002091891891897</c:v>
                </c:pt>
                <c:pt idx="12918">
                  <c:v>5.2025496621621636</c:v>
                </c:pt>
                <c:pt idx="12919">
                  <c:v>5.2047354729729731</c:v>
                </c:pt>
                <c:pt idx="12920">
                  <c:v>5.2082512837837855</c:v>
                </c:pt>
                <c:pt idx="12921">
                  <c:v>5.2147879729729736</c:v>
                </c:pt>
                <c:pt idx="12922">
                  <c:v>5.2201493243243249</c:v>
                </c:pt>
                <c:pt idx="12923">
                  <c:v>5.2258508783783792</c:v>
                </c:pt>
                <c:pt idx="12924">
                  <c:v>5.2312122297297297</c:v>
                </c:pt>
                <c:pt idx="12925">
                  <c:v>5.2377489189189186</c:v>
                </c:pt>
                <c:pt idx="12926">
                  <c:v>5.2444506081081075</c:v>
                </c:pt>
                <c:pt idx="12927">
                  <c:v>5.2501522297297294</c:v>
                </c:pt>
                <c:pt idx="12928">
                  <c:v>5.2556785135135131</c:v>
                </c:pt>
                <c:pt idx="12929">
                  <c:v>5.2596995270270268</c:v>
                </c:pt>
                <c:pt idx="12930">
                  <c:v>5.2627101351351344</c:v>
                </c:pt>
                <c:pt idx="12931">
                  <c:v>5.2652258783783772</c:v>
                </c:pt>
                <c:pt idx="12932">
                  <c:v>5.2668961486486472</c:v>
                </c:pt>
                <c:pt idx="12933">
                  <c:v>5.2667311486486472</c:v>
                </c:pt>
                <c:pt idx="12934">
                  <c:v>5.2658960135135127</c:v>
                </c:pt>
                <c:pt idx="12935">
                  <c:v>5.263885472972972</c:v>
                </c:pt>
                <c:pt idx="12936">
                  <c:v>5.2615450675675675</c:v>
                </c:pt>
                <c:pt idx="12937">
                  <c:v>5.2578539864864871</c:v>
                </c:pt>
                <c:pt idx="12938">
                  <c:v>5.2539979729729716</c:v>
                </c:pt>
                <c:pt idx="12939">
                  <c:v>5.2514822297297288</c:v>
                </c:pt>
                <c:pt idx="12940">
                  <c:v>5.2481314189189181</c:v>
                </c:pt>
                <c:pt idx="12941">
                  <c:v>5.2432752702702698</c:v>
                </c:pt>
                <c:pt idx="12942">
                  <c:v>5.2390893243243246</c:v>
                </c:pt>
                <c:pt idx="12943">
                  <c:v>5.2337279729729724</c:v>
                </c:pt>
                <c:pt idx="12944">
                  <c:v>5.2292017567567566</c:v>
                </c:pt>
                <c:pt idx="12945">
                  <c:v>5.2255106756756762</c:v>
                </c:pt>
                <c:pt idx="12946">
                  <c:v>5.2209844594594594</c:v>
                </c:pt>
                <c:pt idx="12947">
                  <c:v>5.2177985810810821</c:v>
                </c:pt>
                <c:pt idx="12948">
                  <c:v>5.2124372297297299</c:v>
                </c:pt>
                <c:pt idx="12949">
                  <c:v>5.2065706756756756</c:v>
                </c:pt>
                <c:pt idx="12950">
                  <c:v>5.2028795945945943</c:v>
                </c:pt>
                <c:pt idx="12951">
                  <c:v>5.1983533783783784</c:v>
                </c:pt>
                <c:pt idx="12952">
                  <c:v>5.1940024324324323</c:v>
                </c:pt>
                <c:pt idx="12953">
                  <c:v>5.1914867567567571</c:v>
                </c:pt>
                <c:pt idx="12954">
                  <c:v>5.1857851351351343</c:v>
                </c:pt>
                <c:pt idx="12955">
                  <c:v>5.1800938513513497</c:v>
                </c:pt>
                <c:pt idx="12956">
                  <c:v>5.1755676351351347</c:v>
                </c:pt>
                <c:pt idx="12957">
                  <c:v>5.1700412837837835</c:v>
                </c:pt>
                <c:pt idx="12958">
                  <c:v>5.1648552027027019</c:v>
                </c:pt>
                <c:pt idx="12959">
                  <c:v>5.1603289864864861</c:v>
                </c:pt>
                <c:pt idx="12960">
                  <c:v>5.1553079054054054</c:v>
                </c:pt>
                <c:pt idx="12961">
                  <c:v>5.1514518918918917</c:v>
                </c:pt>
                <c:pt idx="12962">
                  <c:v>5.1469360135135132</c:v>
                </c:pt>
                <c:pt idx="12963">
                  <c:v>5.1425747972972973</c:v>
                </c:pt>
                <c:pt idx="12964">
                  <c:v>5.1405642567567567</c:v>
                </c:pt>
                <c:pt idx="12965">
                  <c:v>5.1385537837837845</c:v>
                </c:pt>
                <c:pt idx="12966">
                  <c:v>5.1365433108108096</c:v>
                </c:pt>
                <c:pt idx="12967">
                  <c:v>5.1355432432432426</c:v>
                </c:pt>
                <c:pt idx="12968">
                  <c:v>5.134202905405405</c:v>
                </c:pt>
                <c:pt idx="12969">
                  <c:v>5.1325326351351332</c:v>
                </c:pt>
                <c:pt idx="12970">
                  <c:v>5.1333677702702678</c:v>
                </c:pt>
                <c:pt idx="12971">
                  <c:v>5.1353782432432427</c:v>
                </c:pt>
                <c:pt idx="12972">
                  <c:v>5.1375640540540521</c:v>
                </c:pt>
                <c:pt idx="12973">
                  <c:v>5.1399044594594585</c:v>
                </c:pt>
                <c:pt idx="12974">
                  <c:v>5.1415849999999992</c:v>
                </c:pt>
                <c:pt idx="12975">
                  <c:v>5.1454410135135129</c:v>
                </c:pt>
                <c:pt idx="12976">
                  <c:v>5.1484619594594587</c:v>
                </c:pt>
                <c:pt idx="12977">
                  <c:v>5.1506374324324309</c:v>
                </c:pt>
                <c:pt idx="12978">
                  <c:v>5.1541532432432415</c:v>
                </c:pt>
                <c:pt idx="12979">
                  <c:v>5.1575040540540531</c:v>
                </c:pt>
                <c:pt idx="12980">
                  <c:v>5.1621952027027014</c:v>
                </c:pt>
                <c:pt idx="12981">
                  <c:v>5.1662162162162151</c:v>
                </c:pt>
                <c:pt idx="12982">
                  <c:v>5.1699072972972964</c:v>
                </c:pt>
                <c:pt idx="12983">
                  <c:v>5.1749387162162153</c:v>
                </c:pt>
                <c:pt idx="12984">
                  <c:v>5.1787947972972965</c:v>
                </c:pt>
                <c:pt idx="12985">
                  <c:v>5.1839912162162163</c:v>
                </c:pt>
                <c:pt idx="12986">
                  <c:v>5.1906929054054043</c:v>
                </c:pt>
                <c:pt idx="12987">
                  <c:v>5.1950541891891886</c:v>
                </c:pt>
                <c:pt idx="12988">
                  <c:v>5.1990752027027014</c:v>
                </c:pt>
                <c:pt idx="12989">
                  <c:v>5.2046014864864869</c:v>
                </c:pt>
                <c:pt idx="12990">
                  <c:v>5.2091277027027028</c:v>
                </c:pt>
                <c:pt idx="12991">
                  <c:v>5.2126538513513516</c:v>
                </c:pt>
                <c:pt idx="12992">
                  <c:v>5.2185100675675677</c:v>
                </c:pt>
                <c:pt idx="12993">
                  <c:v>5.2233662162162178</c:v>
                </c:pt>
                <c:pt idx="12994">
                  <c:v>5.2290678378378397</c:v>
                </c:pt>
                <c:pt idx="12995">
                  <c:v>5.2335837837837857</c:v>
                </c:pt>
                <c:pt idx="12996">
                  <c:v>5.2379450675675692</c:v>
                </c:pt>
                <c:pt idx="12997">
                  <c:v>5.2439765540540551</c:v>
                </c:pt>
                <c:pt idx="12998">
                  <c:v>5.2485027702702718</c:v>
                </c:pt>
                <c:pt idx="12999">
                  <c:v>5.2523485135135148</c:v>
                </c:pt>
                <c:pt idx="13000">
                  <c:v>5.2563695270270303</c:v>
                </c:pt>
                <c:pt idx="13001">
                  <c:v>5.2588852702702722</c:v>
                </c:pt>
                <c:pt idx="13002">
                  <c:v>5.2608957432432462</c:v>
                </c:pt>
                <c:pt idx="13003">
                  <c:v>5.2629062162162183</c:v>
                </c:pt>
                <c:pt idx="13004">
                  <c:v>5.2649166891891914</c:v>
                </c:pt>
                <c:pt idx="13005">
                  <c:v>5.2660920270270282</c:v>
                </c:pt>
                <c:pt idx="13006">
                  <c:v>5.2670920945945952</c:v>
                </c:pt>
                <c:pt idx="13007">
                  <c:v>5.2679272297297297</c:v>
                </c:pt>
                <c:pt idx="13008">
                  <c:v>5.2685974324324327</c:v>
                </c:pt>
                <c:pt idx="13009">
                  <c:v>5.2692675675675673</c:v>
                </c:pt>
                <c:pt idx="13010">
                  <c:v>5.2694325675675673</c:v>
                </c:pt>
                <c:pt idx="13011">
                  <c:v>5.2702677027027018</c:v>
                </c:pt>
                <c:pt idx="13012">
                  <c:v>5.2689170945945936</c:v>
                </c:pt>
                <c:pt idx="13013">
                  <c:v>5.267071554054052</c:v>
                </c:pt>
                <c:pt idx="13014">
                  <c:v>5.266566351351349</c:v>
                </c:pt>
                <c:pt idx="13015">
                  <c:v>5.2653909459459438</c:v>
                </c:pt>
                <c:pt idx="13016">
                  <c:v>5.2652260135135114</c:v>
                </c:pt>
                <c:pt idx="13017">
                  <c:v>5.2632155405405383</c:v>
                </c:pt>
                <c:pt idx="13018">
                  <c:v>5.261534932432431</c:v>
                </c:pt>
                <c:pt idx="13019">
                  <c:v>5.2622051351351349</c:v>
                </c:pt>
                <c:pt idx="13020">
                  <c:v>5.2615349324324319</c:v>
                </c:pt>
                <c:pt idx="13021">
                  <c:v>5.2613596621621612</c:v>
                </c:pt>
                <c:pt idx="13022">
                  <c:v>5.2625349999999997</c:v>
                </c:pt>
                <c:pt idx="13023">
                  <c:v>5.2623700675675682</c:v>
                </c:pt>
                <c:pt idx="13024">
                  <c:v>5.2615245945945954</c:v>
                </c:pt>
                <c:pt idx="13025">
                  <c:v>5.2611843243243257</c:v>
                </c:pt>
                <c:pt idx="13026">
                  <c:v>5.2588439189189193</c:v>
                </c:pt>
                <c:pt idx="13027">
                  <c:v>5.2568333783783796</c:v>
                </c:pt>
                <c:pt idx="13028">
                  <c:v>5.2561631756756766</c:v>
                </c:pt>
                <c:pt idx="13029">
                  <c:v>5.253317567567569</c:v>
                </c:pt>
                <c:pt idx="13030">
                  <c:v>5.2514720270270283</c:v>
                </c:pt>
                <c:pt idx="13031">
                  <c:v>5.2487913513513522</c:v>
                </c:pt>
                <c:pt idx="13032">
                  <c:v>5.2454404729729749</c:v>
                </c:pt>
                <c:pt idx="13033">
                  <c:v>5.2422545945945958</c:v>
                </c:pt>
                <c:pt idx="13034">
                  <c:v>5.2370582432432444</c:v>
                </c:pt>
                <c:pt idx="13035">
                  <c:v>5.2303565540540555</c:v>
                </c:pt>
                <c:pt idx="13036">
                  <c:v>5.2244900000000003</c:v>
                </c:pt>
                <c:pt idx="13037">
                  <c:v>5.218458445945946</c:v>
                </c:pt>
                <c:pt idx="13038">
                  <c:v>5.2129218243243249</c:v>
                </c:pt>
                <c:pt idx="13039">
                  <c:v>5.2080656756756767</c:v>
                </c:pt>
                <c:pt idx="13040">
                  <c:v>5.2038797297297306</c:v>
                </c:pt>
                <c:pt idx="13041">
                  <c:v>5.201034121621622</c:v>
                </c:pt>
                <c:pt idx="13042">
                  <c:v>5.2001989864864875</c:v>
                </c:pt>
                <c:pt idx="13043">
                  <c:v>5.199528851351352</c:v>
                </c:pt>
                <c:pt idx="13044">
                  <c:v>5.1993639189189187</c:v>
                </c:pt>
                <c:pt idx="13045">
                  <c:v>5.1995288513513511</c:v>
                </c:pt>
                <c:pt idx="13046">
                  <c:v>5.1996938513513511</c:v>
                </c:pt>
                <c:pt idx="13047">
                  <c:v>5.2003639864864866</c:v>
                </c:pt>
                <c:pt idx="13048">
                  <c:v>5.2015393918918917</c:v>
                </c:pt>
                <c:pt idx="13049">
                  <c:v>5.205230472972973</c:v>
                </c:pt>
                <c:pt idx="13050">
                  <c:v>5.2095916891891898</c:v>
                </c:pt>
                <c:pt idx="13051">
                  <c:v>5.2136229729729733</c:v>
                </c:pt>
                <c:pt idx="13052">
                  <c:v>5.2178192567567558</c:v>
                </c:pt>
                <c:pt idx="13053">
                  <c:v>5.2213350675675683</c:v>
                </c:pt>
                <c:pt idx="13054">
                  <c:v>5.2246858783783781</c:v>
                </c:pt>
                <c:pt idx="13055">
                  <c:v>5.2282120270270269</c:v>
                </c:pt>
                <c:pt idx="13056">
                  <c:v>5.2290471621621624</c:v>
                </c:pt>
                <c:pt idx="13057">
                  <c:v>5.2297173648648654</c:v>
                </c:pt>
                <c:pt idx="13058">
                  <c:v>5.2297173648648663</c:v>
                </c:pt>
                <c:pt idx="13059">
                  <c:v>5.2293771621621632</c:v>
                </c:pt>
                <c:pt idx="13060">
                  <c:v>5.2295420945945956</c:v>
                </c:pt>
                <c:pt idx="13061">
                  <c:v>5.2302122972972995</c:v>
                </c:pt>
                <c:pt idx="13062">
                  <c:v>5.2302122972972986</c:v>
                </c:pt>
                <c:pt idx="13063">
                  <c:v>5.2330579054054072</c:v>
                </c:pt>
                <c:pt idx="13064">
                  <c:v>5.2352333783783793</c:v>
                </c:pt>
                <c:pt idx="13065">
                  <c:v>5.2360685135135148</c:v>
                </c:pt>
                <c:pt idx="13066">
                  <c:v>5.2369036486486502</c:v>
                </c:pt>
                <c:pt idx="13067">
                  <c:v>5.2367386486486502</c:v>
                </c:pt>
                <c:pt idx="13068">
                  <c:v>5.2377387162162172</c:v>
                </c:pt>
                <c:pt idx="13069">
                  <c:v>5.2392543243243246</c:v>
                </c:pt>
                <c:pt idx="13070">
                  <c:v>5.2404296621621622</c:v>
                </c:pt>
                <c:pt idx="13071">
                  <c:v>5.2446156081081075</c:v>
                </c:pt>
                <c:pt idx="13072">
                  <c:v>5.2499769594594587</c:v>
                </c:pt>
                <c:pt idx="13073">
                  <c:v>5.2543381756756755</c:v>
                </c:pt>
                <c:pt idx="13074">
                  <c:v>5.2588643918918905</c:v>
                </c:pt>
                <c:pt idx="13075">
                  <c:v>5.2625554729729718</c:v>
                </c:pt>
                <c:pt idx="13076">
                  <c:v>5.2655660810810812</c:v>
                </c:pt>
                <c:pt idx="13077">
                  <c:v>5.2652258108108105</c:v>
                </c:pt>
                <c:pt idx="13078">
                  <c:v>5.2632050000000001</c:v>
                </c:pt>
                <c:pt idx="13079">
                  <c:v>5.2588437837837843</c:v>
                </c:pt>
                <c:pt idx="13080">
                  <c:v>5.2544824999999999</c:v>
                </c:pt>
                <c:pt idx="13081">
                  <c:v>5.2491211486486495</c:v>
                </c:pt>
                <c:pt idx="13082">
                  <c:v>5.2430896621621628</c:v>
                </c:pt>
                <c:pt idx="13083">
                  <c:v>5.2373880405405417</c:v>
                </c:pt>
                <c:pt idx="13084">
                  <c:v>5.2313565540540559</c:v>
                </c:pt>
                <c:pt idx="13085">
                  <c:v>5.2249847972972985</c:v>
                </c:pt>
                <c:pt idx="13086">
                  <c:v>5.2164375675675689</c:v>
                </c:pt>
                <c:pt idx="13087">
                  <c:v>5.2057045945945966</c:v>
                </c:pt>
                <c:pt idx="13088">
                  <c:v>5.1949716216216224</c:v>
                </c:pt>
                <c:pt idx="13089">
                  <c:v>5.1845788513513522</c:v>
                </c:pt>
                <c:pt idx="13090">
                  <c:v>5.1753614189189205</c:v>
                </c:pt>
                <c:pt idx="13091">
                  <c:v>5.1673193918918932</c:v>
                </c:pt>
                <c:pt idx="13092">
                  <c:v>5.1587721621621627</c:v>
                </c:pt>
                <c:pt idx="13093">
                  <c:v>5.1540809459459451</c:v>
                </c:pt>
                <c:pt idx="13094">
                  <c:v>5.1503898648648647</c:v>
                </c:pt>
                <c:pt idx="13095">
                  <c:v>5.1475441891891904</c:v>
                </c:pt>
                <c:pt idx="13096">
                  <c:v>5.1445335810810802</c:v>
                </c:pt>
                <c:pt idx="13097">
                  <c:v>5.1416879729729734</c:v>
                </c:pt>
                <c:pt idx="13098">
                  <c:v>5.1398527027027026</c:v>
                </c:pt>
                <c:pt idx="13099">
                  <c:v>5.1383474324324316</c:v>
                </c:pt>
                <c:pt idx="13100">
                  <c:v>5.1344914189189161</c:v>
                </c:pt>
                <c:pt idx="13101">
                  <c:v>5.1306354054054024</c:v>
                </c:pt>
                <c:pt idx="13102">
                  <c:v>5.1282846621621605</c:v>
                </c:pt>
                <c:pt idx="13103">
                  <c:v>5.1261091891891883</c:v>
                </c:pt>
                <c:pt idx="13104">
                  <c:v>5.1239337162162153</c:v>
                </c:pt>
                <c:pt idx="13105">
                  <c:v>5.120747837837837</c:v>
                </c:pt>
                <c:pt idx="13106">
                  <c:v>5.1177269594594597</c:v>
                </c:pt>
                <c:pt idx="13107">
                  <c:v>5.1145410810810805</c:v>
                </c:pt>
                <c:pt idx="13108">
                  <c:v>5.1091797297297292</c:v>
                </c:pt>
                <c:pt idx="13109">
                  <c:v>5.1038183783783788</c:v>
                </c:pt>
                <c:pt idx="13110">
                  <c:v>5.0986220270270275</c:v>
                </c:pt>
                <c:pt idx="13111">
                  <c:v>5.0932606756756762</c:v>
                </c:pt>
                <c:pt idx="13112">
                  <c:v>5.090580000000001</c:v>
                </c:pt>
                <c:pt idx="13113">
                  <c:v>5.0879096621621631</c:v>
                </c:pt>
                <c:pt idx="13114">
                  <c:v>5.0889200675675683</c:v>
                </c:pt>
                <c:pt idx="13115">
                  <c:v>5.0902706756756775</c:v>
                </c:pt>
                <c:pt idx="13116">
                  <c:v>5.0927863513513527</c:v>
                </c:pt>
                <c:pt idx="13117">
                  <c:v>5.0974878378378392</c:v>
                </c:pt>
                <c:pt idx="13118">
                  <c:v>5.1025089189189199</c:v>
                </c:pt>
                <c:pt idx="13119">
                  <c:v>5.1077052702702721</c:v>
                </c:pt>
                <c:pt idx="13120">
                  <c:v>5.1110561486486485</c:v>
                </c:pt>
                <c:pt idx="13121">
                  <c:v>5.1150771621621622</c:v>
                </c:pt>
                <c:pt idx="13122">
                  <c:v>5.1186032432432444</c:v>
                </c:pt>
                <c:pt idx="13123">
                  <c:v>5.122129324324324</c:v>
                </c:pt>
                <c:pt idx="13124">
                  <c:v>5.1278308783783793</c:v>
                </c:pt>
                <c:pt idx="13125">
                  <c:v>5.1380586486486495</c:v>
                </c:pt>
                <c:pt idx="13126">
                  <c:v>5.1479462162162166</c:v>
                </c:pt>
                <c:pt idx="13127">
                  <c:v>5.1561635135135129</c:v>
                </c:pt>
                <c:pt idx="13128">
                  <c:v>5.1628652027027018</c:v>
                </c:pt>
                <c:pt idx="13129">
                  <c:v>5.1704020270270261</c:v>
                </c:pt>
                <c:pt idx="13130">
                  <c:v>5.1747529729729713</c:v>
                </c:pt>
                <c:pt idx="13131">
                  <c:v>5.1787842567567557</c:v>
                </c:pt>
                <c:pt idx="13132">
                  <c:v>5.1829702702702685</c:v>
                </c:pt>
                <c:pt idx="13133">
                  <c:v>5.1869912837837822</c:v>
                </c:pt>
                <c:pt idx="13134">
                  <c:v>5.1906720270270252</c:v>
                </c:pt>
                <c:pt idx="13135">
                  <c:v>5.1931774324324316</c:v>
                </c:pt>
                <c:pt idx="13136">
                  <c:v>5.1977036486486465</c:v>
                </c:pt>
                <c:pt idx="13137">
                  <c:v>5.2020648648648633</c:v>
                </c:pt>
                <c:pt idx="13138">
                  <c:v>5.2062508108108094</c:v>
                </c:pt>
                <c:pt idx="13139">
                  <c:v>5.2102718243243231</c:v>
                </c:pt>
                <c:pt idx="13140">
                  <c:v>5.2146330405405399</c:v>
                </c:pt>
                <c:pt idx="13141">
                  <c:v>5.2156331756756762</c:v>
                </c:pt>
                <c:pt idx="13142">
                  <c:v>5.2169735135135138</c:v>
                </c:pt>
                <c:pt idx="13143">
                  <c:v>5.2183138513513514</c:v>
                </c:pt>
                <c:pt idx="13144">
                  <c:v>5.2208295945945951</c:v>
                </c:pt>
                <c:pt idx="13145">
                  <c:v>5.2230050675675681</c:v>
                </c:pt>
                <c:pt idx="13146">
                  <c:v>5.2251805405405403</c:v>
                </c:pt>
                <c:pt idx="13147">
                  <c:v>5.2276962162162164</c:v>
                </c:pt>
                <c:pt idx="13148">
                  <c:v>5.2298716891891912</c:v>
                </c:pt>
                <c:pt idx="13149">
                  <c:v>5.2288612837837851</c:v>
                </c:pt>
                <c:pt idx="13150">
                  <c:v>5.2281910810810821</c:v>
                </c:pt>
                <c:pt idx="13151">
                  <c:v>5.2275209459459457</c:v>
                </c:pt>
                <c:pt idx="13152">
                  <c:v>5.2278508783783781</c:v>
                </c:pt>
                <c:pt idx="13153">
                  <c:v>5.2285210810810812</c:v>
                </c:pt>
                <c:pt idx="13154">
                  <c:v>5.2271807432432436</c:v>
                </c:pt>
                <c:pt idx="13155">
                  <c:v>5.2256754729729735</c:v>
                </c:pt>
                <c:pt idx="13156">
                  <c:v>5.2238299324324338</c:v>
                </c:pt>
                <c:pt idx="13157">
                  <c:v>5.2231597297297307</c:v>
                </c:pt>
                <c:pt idx="13158">
                  <c:v>5.2258404054054068</c:v>
                </c:pt>
                <c:pt idx="13159">
                  <c:v>5.2293562162162175</c:v>
                </c:pt>
                <c:pt idx="13160">
                  <c:v>5.2311914864864875</c:v>
                </c:pt>
                <c:pt idx="13161">
                  <c:v>5.2338721621621627</c:v>
                </c:pt>
                <c:pt idx="13162">
                  <c:v>5.232026621621622</c:v>
                </c:pt>
                <c:pt idx="13163">
                  <c:v>5.2313564864864857</c:v>
                </c:pt>
                <c:pt idx="13164">
                  <c:v>5.2315214864864865</c:v>
                </c:pt>
                <c:pt idx="13165">
                  <c:v>5.2320266891891896</c:v>
                </c:pt>
                <c:pt idx="13166">
                  <c:v>5.2330370945945939</c:v>
                </c:pt>
                <c:pt idx="13167">
                  <c:v>5.2338825675675675</c:v>
                </c:pt>
                <c:pt idx="13168">
                  <c:v>5.2338825675675666</c:v>
                </c:pt>
                <c:pt idx="13169">
                  <c:v>5.2335526351351342</c:v>
                </c:pt>
                <c:pt idx="13170">
                  <c:v>5.2338825675675666</c:v>
                </c:pt>
                <c:pt idx="13171">
                  <c:v>5.2343877702702679</c:v>
                </c:pt>
                <c:pt idx="13172">
                  <c:v>5.235398175675674</c:v>
                </c:pt>
                <c:pt idx="13173">
                  <c:v>5.235233175675674</c:v>
                </c:pt>
                <c:pt idx="13174">
                  <c:v>5.2325524999999997</c:v>
                </c:pt>
                <c:pt idx="13175">
                  <c:v>5.2293769594594588</c:v>
                </c:pt>
                <c:pt idx="13176">
                  <c:v>5.226201418918917</c:v>
                </c:pt>
                <c:pt idx="13177">
                  <c:v>5.2226753378378357</c:v>
                </c:pt>
                <c:pt idx="13178">
                  <c:v>5.2221804054054042</c:v>
                </c:pt>
                <c:pt idx="13179">
                  <c:v>5.2203452027027009</c:v>
                </c:pt>
                <c:pt idx="13180">
                  <c:v>5.2186749324324317</c:v>
                </c:pt>
                <c:pt idx="13181">
                  <c:v>5.2161591891891881</c:v>
                </c:pt>
                <c:pt idx="13182">
                  <c:v>5.2138187837837817</c:v>
                </c:pt>
                <c:pt idx="13183">
                  <c:v>5.2118082432432429</c:v>
                </c:pt>
                <c:pt idx="13184">
                  <c:v>5.2074572972972968</c:v>
                </c:pt>
                <c:pt idx="13185">
                  <c:v>5.203611554054052</c:v>
                </c:pt>
                <c:pt idx="13186">
                  <c:v>5.2004359459459453</c:v>
                </c:pt>
                <c:pt idx="13187">
                  <c:v>5.1977552702702692</c:v>
                </c:pt>
                <c:pt idx="13188">
                  <c:v>5.1944043918918901</c:v>
                </c:pt>
                <c:pt idx="13189">
                  <c:v>5.1893729729729721</c:v>
                </c:pt>
                <c:pt idx="13190">
                  <c:v>5.183836351351351</c:v>
                </c:pt>
                <c:pt idx="13191">
                  <c:v>5.1788049324324321</c:v>
                </c:pt>
                <c:pt idx="13192">
                  <c:v>5.1744436486486478</c:v>
                </c:pt>
                <c:pt idx="13193">
                  <c:v>5.1695874999999987</c:v>
                </c:pt>
                <c:pt idx="13194">
                  <c:v>5.1655664864864859</c:v>
                </c:pt>
                <c:pt idx="13195">
                  <c:v>5.1581945945945931</c:v>
                </c:pt>
                <c:pt idx="13196">
                  <c:v>5.1501525675675666</c:v>
                </c:pt>
                <c:pt idx="13197">
                  <c:v>5.1439560810810798</c:v>
                </c:pt>
                <c:pt idx="13198">
                  <c:v>5.1370894594594585</c:v>
                </c:pt>
                <c:pt idx="13199">
                  <c:v>5.1298825675675666</c:v>
                </c:pt>
                <c:pt idx="13200">
                  <c:v>5.124521216216217</c:v>
                </c:pt>
                <c:pt idx="13201">
                  <c:v>5.1193247972972973</c:v>
                </c:pt>
                <c:pt idx="13202">
                  <c:v>5.1137881756756762</c:v>
                </c:pt>
                <c:pt idx="13203">
                  <c:v>5.107251418918918</c:v>
                </c:pt>
                <c:pt idx="13204">
                  <c:v>5.1007146621621615</c:v>
                </c:pt>
                <c:pt idx="13205">
                  <c:v>5.0946728378378374</c:v>
                </c:pt>
                <c:pt idx="13206">
                  <c:v>5.0891362162162155</c:v>
                </c:pt>
                <c:pt idx="13207">
                  <c:v>5.0829397297297296</c:v>
                </c:pt>
                <c:pt idx="13208">
                  <c:v>5.0758978378378377</c:v>
                </c:pt>
                <c:pt idx="13209">
                  <c:v>5.0701962837837842</c:v>
                </c:pt>
                <c:pt idx="13210">
                  <c:v>5.0639895270270276</c:v>
                </c:pt>
                <c:pt idx="13211">
                  <c:v>5.0608036486486494</c:v>
                </c:pt>
                <c:pt idx="13212">
                  <c:v>5.0581229729729751</c:v>
                </c:pt>
                <c:pt idx="13213">
                  <c:v>5.0552670270270283</c:v>
                </c:pt>
                <c:pt idx="13214">
                  <c:v>5.0522564189189207</c:v>
                </c:pt>
                <c:pt idx="13215">
                  <c:v>5.0500706756756788</c:v>
                </c:pt>
                <c:pt idx="13216">
                  <c:v>5.0488952702702736</c:v>
                </c:pt>
                <c:pt idx="13217">
                  <c:v>5.0478848648648675</c:v>
                </c:pt>
                <c:pt idx="13218">
                  <c:v>5.0477199324324342</c:v>
                </c:pt>
                <c:pt idx="13219">
                  <c:v>5.0477199324324342</c:v>
                </c:pt>
                <c:pt idx="13220">
                  <c:v>5.0480602027027048</c:v>
                </c:pt>
                <c:pt idx="13221">
                  <c:v>5.0509058783783809</c:v>
                </c:pt>
                <c:pt idx="13222">
                  <c:v>5.0534112837837855</c:v>
                </c:pt>
                <c:pt idx="13223">
                  <c:v>5.05608168918919</c:v>
                </c:pt>
                <c:pt idx="13224">
                  <c:v>5.0590922972972994</c:v>
                </c:pt>
                <c:pt idx="13225">
                  <c:v>5.0619379729729737</c:v>
                </c:pt>
                <c:pt idx="13226">
                  <c:v>5.0656290540540549</c:v>
                </c:pt>
                <c:pt idx="13227">
                  <c:v>5.0693201351351371</c:v>
                </c:pt>
                <c:pt idx="13228">
                  <c:v>5.0726710135135153</c:v>
                </c:pt>
                <c:pt idx="13229">
                  <c:v>5.0758568918918918</c:v>
                </c:pt>
                <c:pt idx="13230">
                  <c:v>5.0798779054054055</c:v>
                </c:pt>
                <c:pt idx="13231">
                  <c:v>5.0833937162162162</c:v>
                </c:pt>
                <c:pt idx="13232">
                  <c:v>5.0867445945945953</c:v>
                </c:pt>
                <c:pt idx="13233">
                  <c:v>5.0897552027027029</c:v>
                </c:pt>
                <c:pt idx="13234">
                  <c:v>5.0910955405405414</c:v>
                </c:pt>
                <c:pt idx="13235">
                  <c:v>5.091930675675675</c:v>
                </c:pt>
                <c:pt idx="13236">
                  <c:v>5.0939412162162165</c:v>
                </c:pt>
                <c:pt idx="13237">
                  <c:v>5.0932710135135135</c:v>
                </c:pt>
                <c:pt idx="13238">
                  <c:v>5.0910955405405414</c:v>
                </c:pt>
                <c:pt idx="13239">
                  <c:v>5.092435878378379</c:v>
                </c:pt>
                <c:pt idx="13240">
                  <c:v>5.0934360135135144</c:v>
                </c:pt>
                <c:pt idx="13241">
                  <c:v>5.0937659459459468</c:v>
                </c:pt>
                <c:pt idx="13242">
                  <c:v>5.0927658783783789</c:v>
                </c:pt>
                <c:pt idx="13243">
                  <c:v>5.091600810810812</c:v>
                </c:pt>
                <c:pt idx="13244">
                  <c:v>5.091600810810812</c:v>
                </c:pt>
                <c:pt idx="13245">
                  <c:v>5.0917657432432435</c:v>
                </c:pt>
                <c:pt idx="13246">
                  <c:v>5.0902604054054059</c:v>
                </c:pt>
                <c:pt idx="13247">
                  <c:v>5.0897654729729735</c:v>
                </c:pt>
                <c:pt idx="13248">
                  <c:v>5.088590135135135</c:v>
                </c:pt>
                <c:pt idx="13249">
                  <c:v>5.0874147297297299</c:v>
                </c:pt>
                <c:pt idx="13250">
                  <c:v>5.0870847972972975</c:v>
                </c:pt>
                <c:pt idx="13251">
                  <c:v>5.0869197972972975</c:v>
                </c:pt>
                <c:pt idx="13252">
                  <c:v>5.0864248648648651</c:v>
                </c:pt>
                <c:pt idx="13253">
                  <c:v>5.0857547297297296</c:v>
                </c:pt>
                <c:pt idx="13254">
                  <c:v>5.0850845270270257</c:v>
                </c:pt>
                <c:pt idx="13255">
                  <c:v>5.0810635135135129</c:v>
                </c:pt>
                <c:pt idx="13256">
                  <c:v>5.0768672297297286</c:v>
                </c:pt>
                <c:pt idx="13257">
                  <c:v>5.0730111486486473</c:v>
                </c:pt>
                <c:pt idx="13258">
                  <c:v>5.0703304729729721</c:v>
                </c:pt>
                <c:pt idx="13259">
                  <c:v>5.0678250675675658</c:v>
                </c:pt>
                <c:pt idx="13260">
                  <c:v>5.0649793918918906</c:v>
                </c:pt>
                <c:pt idx="13261">
                  <c:v>5.0622987162162154</c:v>
                </c:pt>
                <c:pt idx="13262">
                  <c:v>5.0601232432432415</c:v>
                </c:pt>
                <c:pt idx="13263">
                  <c:v>5.0581127702702693</c:v>
                </c:pt>
                <c:pt idx="13264">
                  <c:v>5.0564424999999993</c:v>
                </c:pt>
                <c:pt idx="13265">
                  <c:v>5.0552670945945941</c:v>
                </c:pt>
                <c:pt idx="13266">
                  <c:v>5.0547722297297293</c:v>
                </c:pt>
                <c:pt idx="13267">
                  <c:v>5.0546072972972977</c:v>
                </c:pt>
                <c:pt idx="13268">
                  <c:v>5.0544423648648662</c:v>
                </c:pt>
                <c:pt idx="13269">
                  <c:v>5.0552877702702714</c:v>
                </c:pt>
                <c:pt idx="13270">
                  <c:v>5.0569683783783796</c:v>
                </c:pt>
                <c:pt idx="13271">
                  <c:v>5.0614945945945955</c:v>
                </c:pt>
                <c:pt idx="13272">
                  <c:v>5.0660208108108122</c:v>
                </c:pt>
                <c:pt idx="13273">
                  <c:v>5.068876756756759</c:v>
                </c:pt>
                <c:pt idx="13274">
                  <c:v>5.0734029729729748</c:v>
                </c:pt>
                <c:pt idx="13275">
                  <c:v>5.078424121621623</c:v>
                </c:pt>
                <c:pt idx="13276">
                  <c:v>5.0801047297297295</c:v>
                </c:pt>
                <c:pt idx="13277">
                  <c:v>5.081785270270271</c:v>
                </c:pt>
                <c:pt idx="13278">
                  <c:v>5.0837958108108108</c:v>
                </c:pt>
                <c:pt idx="13279">
                  <c:v>5.0863114864864851</c:v>
                </c:pt>
                <c:pt idx="13280">
                  <c:v>5.0859712162162154</c:v>
                </c:pt>
                <c:pt idx="13281">
                  <c:v>5.0841256756756747</c:v>
                </c:pt>
                <c:pt idx="13282">
                  <c:v>5.0822904729729714</c:v>
                </c:pt>
                <c:pt idx="13283">
                  <c:v>5.0804449324324317</c:v>
                </c:pt>
                <c:pt idx="13284">
                  <c:v>5.0770837837837828</c:v>
                </c:pt>
                <c:pt idx="13285">
                  <c:v>5.0738979054054036</c:v>
                </c:pt>
                <c:pt idx="13286">
                  <c:v>5.070547094594593</c:v>
                </c:pt>
                <c:pt idx="13287">
                  <c:v>5.0656806081081074</c:v>
                </c:pt>
                <c:pt idx="13288">
                  <c:v>5.05930885135135</c:v>
                </c:pt>
                <c:pt idx="13289">
                  <c:v>5.0529370945945935</c:v>
                </c:pt>
                <c:pt idx="13290">
                  <c:v>5.0455652027027016</c:v>
                </c:pt>
                <c:pt idx="13291">
                  <c:v>5.0383583108108096</c:v>
                </c:pt>
                <c:pt idx="13292">
                  <c:v>5.0341620270270262</c:v>
                </c:pt>
                <c:pt idx="13293">
                  <c:v>5.0299760135135134</c:v>
                </c:pt>
                <c:pt idx="13294">
                  <c:v>5.0252848648648643</c:v>
                </c:pt>
                <c:pt idx="13295">
                  <c:v>5.0190780405405402</c:v>
                </c:pt>
                <c:pt idx="13296">
                  <c:v>5.0158921621621619</c:v>
                </c:pt>
                <c:pt idx="13297">
                  <c:v>5.0128815540540543</c:v>
                </c:pt>
                <c:pt idx="13298">
                  <c:v>5.0093657432432437</c:v>
                </c:pt>
                <c:pt idx="13299">
                  <c:v>5.0058395945945948</c:v>
                </c:pt>
                <c:pt idx="13300">
                  <c:v>5.0019835135135136</c:v>
                </c:pt>
                <c:pt idx="13301">
                  <c:v>4.9981274324324341</c:v>
                </c:pt>
                <c:pt idx="13302">
                  <c:v>4.9937764864864871</c:v>
                </c:pt>
                <c:pt idx="13303">
                  <c:v>4.9882398648648651</c:v>
                </c:pt>
                <c:pt idx="13304">
                  <c:v>4.9838785810810817</c:v>
                </c:pt>
                <c:pt idx="13305">
                  <c:v>4.9796925675675672</c:v>
                </c:pt>
                <c:pt idx="13306">
                  <c:v>4.9734858108108115</c:v>
                </c:pt>
                <c:pt idx="13307">
                  <c:v>4.9667841216216209</c:v>
                </c:pt>
                <c:pt idx="13308">
                  <c:v>4.9585668243243228</c:v>
                </c:pt>
                <c:pt idx="13309">
                  <c:v>4.9510196621621612</c:v>
                </c:pt>
                <c:pt idx="13310">
                  <c:v>4.9444829054054047</c:v>
                </c:pt>
                <c:pt idx="13311">
                  <c:v>4.9366058783783764</c:v>
                </c:pt>
                <c:pt idx="13312">
                  <c:v>4.9283988513513508</c:v>
                </c:pt>
                <c:pt idx="13313">
                  <c:v>4.9198516216216204</c:v>
                </c:pt>
                <c:pt idx="13314">
                  <c:v>4.9118095945945939</c:v>
                </c:pt>
                <c:pt idx="13315">
                  <c:v>4.9037675675675674</c:v>
                </c:pt>
                <c:pt idx="13316">
                  <c:v>4.8965606756756754</c:v>
                </c:pt>
                <c:pt idx="13317">
                  <c:v>4.8920344594594596</c:v>
                </c:pt>
                <c:pt idx="13318">
                  <c:v>4.8885186486486489</c:v>
                </c:pt>
                <c:pt idx="13319">
                  <c:v>4.885497702702704</c:v>
                </c:pt>
                <c:pt idx="13320">
                  <c:v>4.8829820270270279</c:v>
                </c:pt>
                <c:pt idx="13321">
                  <c:v>4.8808065540540548</c:v>
                </c:pt>
                <c:pt idx="13322">
                  <c:v>4.8796311486486488</c:v>
                </c:pt>
                <c:pt idx="13323">
                  <c:v>4.8776206081081082</c:v>
                </c:pt>
                <c:pt idx="13324">
                  <c:v>4.8762802702702706</c:v>
                </c:pt>
                <c:pt idx="13325">
                  <c:v>4.8767854729729736</c:v>
                </c:pt>
                <c:pt idx="13326">
                  <c:v>4.8769504729729736</c:v>
                </c:pt>
                <c:pt idx="13327">
                  <c:v>4.8777856081081081</c:v>
                </c:pt>
                <c:pt idx="13328">
                  <c:v>4.8813014189189188</c:v>
                </c:pt>
                <c:pt idx="13329">
                  <c:v>4.8854977027027022</c:v>
                </c:pt>
                <c:pt idx="13330">
                  <c:v>4.8895187162162159</c:v>
                </c:pt>
                <c:pt idx="13331">
                  <c:v>4.8933747297297296</c:v>
                </c:pt>
                <c:pt idx="13332">
                  <c:v>4.8973957432432433</c:v>
                </c:pt>
                <c:pt idx="13333">
                  <c:v>4.8980659459459455</c:v>
                </c:pt>
                <c:pt idx="13334">
                  <c:v>4.8980659459459446</c:v>
                </c:pt>
                <c:pt idx="13335">
                  <c:v>4.8975607432432433</c:v>
                </c:pt>
                <c:pt idx="13336">
                  <c:v>4.8975607432432433</c:v>
                </c:pt>
                <c:pt idx="13337">
                  <c:v>4.89739581081081</c:v>
                </c:pt>
                <c:pt idx="13338">
                  <c:v>4.8973958108108091</c:v>
                </c:pt>
                <c:pt idx="13339">
                  <c:v>4.8994063513513506</c:v>
                </c:pt>
                <c:pt idx="13340">
                  <c:v>4.9014168243243237</c:v>
                </c:pt>
                <c:pt idx="13341">
                  <c:v>4.9012518918918913</c:v>
                </c:pt>
                <c:pt idx="13342">
                  <c:v>4.9010869594594597</c:v>
                </c:pt>
                <c:pt idx="13343">
                  <c:v>4.901427162162161</c:v>
                </c:pt>
                <c:pt idx="13344">
                  <c:v>4.8995816216216213</c:v>
                </c:pt>
                <c:pt idx="13345">
                  <c:v>4.8979113513513513</c:v>
                </c:pt>
                <c:pt idx="13346">
                  <c:v>4.8955709459459458</c:v>
                </c:pt>
                <c:pt idx="13347">
                  <c:v>4.894395608108109</c:v>
                </c:pt>
                <c:pt idx="13348">
                  <c:v>4.8928902702702715</c:v>
                </c:pt>
                <c:pt idx="13349">
                  <c:v>4.8918798648648671</c:v>
                </c:pt>
                <c:pt idx="13350">
                  <c:v>4.8923850675675693</c:v>
                </c:pt>
                <c:pt idx="13351">
                  <c:v>4.8927150000000017</c:v>
                </c:pt>
                <c:pt idx="13352">
                  <c:v>4.8935501351351363</c:v>
                </c:pt>
                <c:pt idx="13353">
                  <c:v>4.8948904729729747</c:v>
                </c:pt>
                <c:pt idx="13354">
                  <c:v>4.8957359459459466</c:v>
                </c:pt>
                <c:pt idx="13355">
                  <c:v>4.896065878378379</c:v>
                </c:pt>
                <c:pt idx="13356">
                  <c:v>4.896736081081082</c:v>
                </c:pt>
                <c:pt idx="13357">
                  <c:v>4.8974062162162175</c:v>
                </c:pt>
                <c:pt idx="13358">
                  <c:v>4.8980764189189188</c:v>
                </c:pt>
                <c:pt idx="13359">
                  <c:v>4.8980764189189179</c:v>
                </c:pt>
                <c:pt idx="13360">
                  <c:v>4.8990765540540533</c:v>
                </c:pt>
                <c:pt idx="13361">
                  <c:v>4.9002519594594593</c:v>
                </c:pt>
                <c:pt idx="13362">
                  <c:v>4.9009221621621615</c:v>
                </c:pt>
                <c:pt idx="13363">
                  <c:v>4.9014273648648636</c:v>
                </c:pt>
                <c:pt idx="13364">
                  <c:v>4.9041080405405388</c:v>
                </c:pt>
                <c:pt idx="13365">
                  <c:v>4.9031079729729719</c:v>
                </c:pt>
                <c:pt idx="13366">
                  <c:v>4.9017676351351351</c:v>
                </c:pt>
                <c:pt idx="13367">
                  <c:v>4.9007675675675682</c:v>
                </c:pt>
                <c:pt idx="13368">
                  <c:v>4.899251959459459</c:v>
                </c:pt>
                <c:pt idx="13369">
                  <c:v>4.8984168243243245</c:v>
                </c:pt>
                <c:pt idx="13370">
                  <c:v>4.8974064189189193</c:v>
                </c:pt>
                <c:pt idx="13371">
                  <c:v>4.8969012162162162</c:v>
                </c:pt>
                <c:pt idx="13372">
                  <c:v>4.9007572972972975</c:v>
                </c:pt>
                <c:pt idx="13373">
                  <c:v>4.9037782432432433</c:v>
                </c:pt>
                <c:pt idx="13374">
                  <c:v>4.9079641891891903</c:v>
                </c:pt>
                <c:pt idx="13375">
                  <c:v>4.9124801351351355</c:v>
                </c:pt>
                <c:pt idx="13376">
                  <c:v>4.9149855405405418</c:v>
                </c:pt>
                <c:pt idx="13377">
                  <c:v>4.9185013513513525</c:v>
                </c:pt>
                <c:pt idx="13378">
                  <c:v>4.9231925000000016</c:v>
                </c:pt>
                <c:pt idx="13379">
                  <c:v>4.9275434459459486</c:v>
                </c:pt>
                <c:pt idx="13380">
                  <c:v>4.9310592567567593</c:v>
                </c:pt>
                <c:pt idx="13381">
                  <c:v>4.9372557432432451</c:v>
                </c:pt>
                <c:pt idx="13382">
                  <c:v>4.9431222972972995</c:v>
                </c:pt>
                <c:pt idx="13383">
                  <c:v>4.9498239864864884</c:v>
                </c:pt>
                <c:pt idx="13384">
                  <c:v>4.9550203378378388</c:v>
                </c:pt>
                <c:pt idx="13385">
                  <c:v>4.9597115540540555</c:v>
                </c:pt>
                <c:pt idx="13386">
                  <c:v>4.9644027702702722</c:v>
                </c:pt>
                <c:pt idx="13387">
                  <c:v>4.9680835135135153</c:v>
                </c:pt>
                <c:pt idx="13388">
                  <c:v>4.9674133783783798</c:v>
                </c:pt>
                <c:pt idx="13389">
                  <c:v>4.9669184459459474</c:v>
                </c:pt>
                <c:pt idx="13390">
                  <c:v>4.965578108108109</c:v>
                </c:pt>
                <c:pt idx="13391">
                  <c:v>4.9652378378378383</c:v>
                </c:pt>
                <c:pt idx="13392">
                  <c:v>4.9647429054054069</c:v>
                </c:pt>
                <c:pt idx="13393">
                  <c:v>4.963072635135136</c:v>
                </c:pt>
                <c:pt idx="13394">
                  <c:v>4.9614023648648651</c:v>
                </c:pt>
                <c:pt idx="13395">
                  <c:v>4.9598970270270266</c:v>
                </c:pt>
                <c:pt idx="13396">
                  <c:v>4.9583917567567566</c:v>
                </c:pt>
                <c:pt idx="13397">
                  <c:v>4.9570514189189199</c:v>
                </c:pt>
                <c:pt idx="13398">
                  <c:v>4.9550408783783793</c:v>
                </c:pt>
                <c:pt idx="13399">
                  <c:v>4.9526901351351356</c:v>
                </c:pt>
                <c:pt idx="13400">
                  <c:v>4.9506795945945949</c:v>
                </c:pt>
                <c:pt idx="13401">
                  <c:v>4.9466585810810813</c:v>
                </c:pt>
                <c:pt idx="13402">
                  <c:v>4.9446480405405406</c:v>
                </c:pt>
                <c:pt idx="13403">
                  <c:v>4.9426375000000009</c:v>
                </c:pt>
                <c:pt idx="13404">
                  <c:v>4.9411218918918918</c:v>
                </c:pt>
                <c:pt idx="13405">
                  <c:v>4.9399568243243239</c:v>
                </c:pt>
                <c:pt idx="13406">
                  <c:v>4.9379463513513517</c:v>
                </c:pt>
                <c:pt idx="13407">
                  <c:v>4.9362760810810817</c:v>
                </c:pt>
                <c:pt idx="13408">
                  <c:v>4.9349357432432432</c:v>
                </c:pt>
                <c:pt idx="13409">
                  <c:v>4.9299043243243235</c:v>
                </c:pt>
                <c:pt idx="13410">
                  <c:v>4.9263781756756755</c:v>
                </c:pt>
                <c:pt idx="13411">
                  <c:v>4.9211818243243242</c:v>
                </c:pt>
                <c:pt idx="13412">
                  <c:v>4.9153255405405396</c:v>
                </c:pt>
                <c:pt idx="13413">
                  <c:v>4.9114797972972974</c:v>
                </c:pt>
                <c:pt idx="13414">
                  <c:v>4.9072938513513504</c:v>
                </c:pt>
                <c:pt idx="13415">
                  <c:v>4.9032728378378376</c:v>
                </c:pt>
                <c:pt idx="13416">
                  <c:v>4.8995920270270261</c:v>
                </c:pt>
                <c:pt idx="13417">
                  <c:v>4.897581554054053</c:v>
                </c:pt>
                <c:pt idx="13418">
                  <c:v>4.8957360135135133</c:v>
                </c:pt>
                <c:pt idx="13419">
                  <c:v>4.8938904729729718</c:v>
                </c:pt>
                <c:pt idx="13420">
                  <c:v>4.8908695270270268</c:v>
                </c:pt>
                <c:pt idx="13421">
                  <c:v>4.8880135810810801</c:v>
                </c:pt>
                <c:pt idx="13422">
                  <c:v>4.8860030405405404</c:v>
                </c:pt>
                <c:pt idx="13423">
                  <c:v>4.883992499999998</c:v>
                </c:pt>
                <c:pt idx="13424">
                  <c:v>4.8757854729729706</c:v>
                </c:pt>
                <c:pt idx="13425">
                  <c:v>4.8635574324324322</c:v>
                </c:pt>
                <c:pt idx="13426">
                  <c:v>4.8412665540540534</c:v>
                </c:pt>
                <c:pt idx="13427">
                  <c:v>4.8116037837837817</c:v>
                </c:pt>
                <c:pt idx="13428">
                  <c:v>4.7732288513513499</c:v>
                </c:pt>
                <c:pt idx="13429">
                  <c:v>4.7252962162162158</c:v>
                </c:pt>
                <c:pt idx="13430">
                  <c:v>4.6699916891891879</c:v>
                </c:pt>
                <c:pt idx="13431">
                  <c:v>4.6056450743243236</c:v>
                </c:pt>
                <c:pt idx="13432">
                  <c:v>4.533421385135135</c:v>
                </c:pt>
                <c:pt idx="13433">
                  <c:v>4.45282568918919</c:v>
                </c:pt>
                <c:pt idx="13434">
                  <c:v>4.3628373040540547</c:v>
                </c:pt>
                <c:pt idx="13435">
                  <c:v>4.265477081081082</c:v>
                </c:pt>
                <c:pt idx="13436">
                  <c:v>4.1605799932432435</c:v>
                </c:pt>
                <c:pt idx="13437">
                  <c:v>4.0474656216216225</c:v>
                </c:pt>
                <c:pt idx="13438">
                  <c:v>3.9258040067567568</c:v>
                </c:pt>
                <c:pt idx="13439">
                  <c:v>3.7942651206081091</c:v>
                </c:pt>
                <c:pt idx="13440">
                  <c:v>3.6608806922297297</c:v>
                </c:pt>
                <c:pt idx="13441">
                  <c:v>3.5268363665540536</c:v>
                </c:pt>
                <c:pt idx="13442">
                  <c:v>3.3927817679054058</c:v>
                </c:pt>
                <c:pt idx="13443">
                  <c:v>3.2594076125</c:v>
                </c:pt>
                <c:pt idx="13444">
                  <c:v>3.1260231489864867</c:v>
                </c:pt>
                <c:pt idx="13445">
                  <c:v>2.9921438233108106</c:v>
                </c:pt>
                <c:pt idx="13446">
                  <c:v>2.8582644625000007</c:v>
                </c:pt>
                <c:pt idx="13447">
                  <c:v>2.723044796283784</c:v>
                </c:pt>
                <c:pt idx="13448">
                  <c:v>2.5888355057432437</c:v>
                </c:pt>
                <c:pt idx="13449">
                  <c:v>2.454780907094595</c:v>
                </c:pt>
                <c:pt idx="13450">
                  <c:v>2.3190560084459468</c:v>
                </c:pt>
                <c:pt idx="13451">
                  <c:v>2.182660936824325</c:v>
                </c:pt>
                <c:pt idx="13452">
                  <c:v>2.0459256625000011</c:v>
                </c:pt>
                <c:pt idx="13453">
                  <c:v>1.9096955935810815</c:v>
                </c:pt>
                <c:pt idx="13454">
                  <c:v>1.7738057293918925</c:v>
                </c:pt>
                <c:pt idx="13455">
                  <c:v>1.6375859327702706</c:v>
                </c:pt>
                <c:pt idx="13456">
                  <c:v>1.5016960685810814</c:v>
                </c:pt>
                <c:pt idx="13457">
                  <c:v>1.3664764043918922</c:v>
                </c:pt>
                <c:pt idx="13458">
                  <c:v>1.2310917753378381</c:v>
                </c:pt>
                <c:pt idx="13459">
                  <c:v>1.0952019462837845</c:v>
                </c:pt>
                <c:pt idx="13460">
                  <c:v>0.9593121125000007</c:v>
                </c:pt>
                <c:pt idx="13461">
                  <c:v>0.83046424290540533</c:v>
                </c:pt>
                <c:pt idx="13462">
                  <c:v>0.70982333277027043</c:v>
                </c:pt>
                <c:pt idx="13463">
                  <c:v>0.59872978277027034</c:v>
                </c:pt>
                <c:pt idx="13464">
                  <c:v>0.49484315709459475</c:v>
                </c:pt>
                <c:pt idx="13465">
                  <c:v>0.39933876385135131</c:v>
                </c:pt>
                <c:pt idx="13466">
                  <c:v>0.31355704087837832</c:v>
                </c:pt>
                <c:pt idx="13467">
                  <c:v>0.23614727466216218</c:v>
                </c:pt>
                <c:pt idx="13468">
                  <c:v>0.16744969898648651</c:v>
                </c:pt>
                <c:pt idx="13469">
                  <c:v>0.1064642327702702</c:v>
                </c:pt>
                <c:pt idx="13470">
                  <c:v>5.3520807770270233E-2</c:v>
                </c:pt>
                <c:pt idx="13471">
                  <c:v>9.9700719594594707E-3</c:v>
                </c:pt>
                <c:pt idx="13472">
                  <c:v>-2.5373657770270282E-2</c:v>
                </c:pt>
                <c:pt idx="13473">
                  <c:v>-5.267535304054053E-2</c:v>
                </c:pt>
                <c:pt idx="13474">
                  <c:v>-7.0924594256756762E-2</c:v>
                </c:pt>
                <c:pt idx="13475">
                  <c:v>-8.0461627364864854E-2</c:v>
                </c:pt>
                <c:pt idx="13476">
                  <c:v>-8.1296762162162153E-2</c:v>
                </c:pt>
                <c:pt idx="13477">
                  <c:v>-8.0626592567567559E-2</c:v>
                </c:pt>
                <c:pt idx="13478">
                  <c:v>-8.0121387837837829E-2</c:v>
                </c:pt>
                <c:pt idx="13479">
                  <c:v>-7.8781047972972959E-2</c:v>
                </c:pt>
                <c:pt idx="13480">
                  <c:v>-7.7605673648648649E-2</c:v>
                </c:pt>
                <c:pt idx="13481">
                  <c:v>-7.6265333783783779E-2</c:v>
                </c:pt>
                <c:pt idx="13482">
                  <c:v>-7.4595064189189195E-2</c:v>
                </c:pt>
                <c:pt idx="13483">
                  <c:v>-7.3419689189189202E-2</c:v>
                </c:pt>
                <c:pt idx="13484">
                  <c:v>-7.240927905405406E-2</c:v>
                </c:pt>
                <c:pt idx="13485">
                  <c:v>-7.190407432432433E-2</c:v>
                </c:pt>
                <c:pt idx="13486">
                  <c:v>-7.1233904054054054E-2</c:v>
                </c:pt>
                <c:pt idx="13487">
                  <c:v>-7.0728699324324337E-2</c:v>
                </c:pt>
                <c:pt idx="13488">
                  <c:v>-7.0058529054054061E-2</c:v>
                </c:pt>
                <c:pt idx="13489">
                  <c:v>-6.9883254054054045E-2</c:v>
                </c:pt>
                <c:pt idx="13490">
                  <c:v>-7.0213184459459441E-2</c:v>
                </c:pt>
                <c:pt idx="13491">
                  <c:v>-7.1048319594594581E-2</c:v>
                </c:pt>
                <c:pt idx="13492">
                  <c:v>-7.2058729729729709E-2</c:v>
                </c:pt>
                <c:pt idx="13493">
                  <c:v>-7.3234104729729715E-2</c:v>
                </c:pt>
                <c:pt idx="13494">
                  <c:v>-7.4399169594594569E-2</c:v>
                </c:pt>
                <c:pt idx="13495">
                  <c:v>-7.5739509459459439E-2</c:v>
                </c:pt>
                <c:pt idx="13496">
                  <c:v>-7.6749919594594568E-2</c:v>
                </c:pt>
                <c:pt idx="13497">
                  <c:v>-7.7585054729729708E-2</c:v>
                </c:pt>
                <c:pt idx="13498">
                  <c:v>-7.8255224999999984E-2</c:v>
                </c:pt>
                <c:pt idx="13499">
                  <c:v>-7.8925395270270246E-2</c:v>
                </c:pt>
                <c:pt idx="13500">
                  <c:v>-7.9255324999999974E-2</c:v>
                </c:pt>
                <c:pt idx="13501">
                  <c:v>-7.9080049999999985E-2</c:v>
                </c:pt>
                <c:pt idx="13502">
                  <c:v>-7.9409980405405381E-2</c:v>
                </c:pt>
                <c:pt idx="13503">
                  <c:v>-7.9574945945945927E-2</c:v>
                </c:pt>
                <c:pt idx="13504">
                  <c:v>-8.0245116216216189E-2</c:v>
                </c:pt>
                <c:pt idx="13505">
                  <c:v>-8.0080151351351325E-2</c:v>
                </c:pt>
                <c:pt idx="13506">
                  <c:v>-7.9915186486486475E-2</c:v>
                </c:pt>
                <c:pt idx="13507">
                  <c:v>-7.9750220945945929E-2</c:v>
                </c:pt>
                <c:pt idx="13508">
                  <c:v>-7.9585255405405397E-2</c:v>
                </c:pt>
                <c:pt idx="13509">
                  <c:v>-7.942029054054052E-2</c:v>
                </c:pt>
                <c:pt idx="13510">
                  <c:v>-7.9420290540540506E-2</c:v>
                </c:pt>
                <c:pt idx="13511">
                  <c:v>-7.97605304054054E-2</c:v>
                </c:pt>
                <c:pt idx="13512">
                  <c:v>-7.9760530405405386E-2</c:v>
                </c:pt>
                <c:pt idx="13513">
                  <c:v>-8.0595664864864844E-2</c:v>
                </c:pt>
                <c:pt idx="13514">
                  <c:v>-8.19360047297297E-2</c:v>
                </c:pt>
                <c:pt idx="13515">
                  <c:v>-8.2771139864864854E-2</c:v>
                </c:pt>
                <c:pt idx="13516">
                  <c:v>-8.3771239189189162E-2</c:v>
                </c:pt>
                <c:pt idx="13517">
                  <c:v>-8.4441408783783756E-2</c:v>
                </c:pt>
                <c:pt idx="13518">
                  <c:v>-8.511157837837835E-2</c:v>
                </c:pt>
                <c:pt idx="13519">
                  <c:v>-8.5946712837837808E-2</c:v>
                </c:pt>
                <c:pt idx="13520">
                  <c:v>-8.6286952702702688E-2</c:v>
                </c:pt>
                <c:pt idx="13521">
                  <c:v>-8.6957122297297296E-2</c:v>
                </c:pt>
                <c:pt idx="13522">
                  <c:v>-8.7297362162162162E-2</c:v>
                </c:pt>
                <c:pt idx="13523">
                  <c:v>-8.712208716216216E-2</c:v>
                </c:pt>
                <c:pt idx="13524">
                  <c:v>-8.6957122297297296E-2</c:v>
                </c:pt>
                <c:pt idx="13525">
                  <c:v>-8.6616882432432429E-2</c:v>
                </c:pt>
                <c:pt idx="13526">
                  <c:v>-8.545181756756759E-2</c:v>
                </c:pt>
                <c:pt idx="13527">
                  <c:v>-8.4286752702702708E-2</c:v>
                </c:pt>
                <c:pt idx="13528">
                  <c:v>-8.361658243243246E-2</c:v>
                </c:pt>
                <c:pt idx="13529">
                  <c:v>-8.227624256756759E-2</c:v>
                </c:pt>
                <c:pt idx="13530">
                  <c:v>-8.077093783783787E-2</c:v>
                </c:pt>
                <c:pt idx="13531">
                  <c:v>-7.9430597972972986E-2</c:v>
                </c:pt>
                <c:pt idx="13532">
                  <c:v>-7.8090258108108115E-2</c:v>
                </c:pt>
                <c:pt idx="13533">
                  <c:v>-7.7255122972972989E-2</c:v>
                </c:pt>
                <c:pt idx="13534">
                  <c:v>-7.6244712837837847E-2</c:v>
                </c:pt>
                <c:pt idx="13535">
                  <c:v>-7.5749817567567587E-2</c:v>
                </c:pt>
                <c:pt idx="13536">
                  <c:v>-7.5584852027027041E-2</c:v>
                </c:pt>
                <c:pt idx="13537">
                  <c:v>-7.5584852027027027E-2</c:v>
                </c:pt>
                <c:pt idx="13538">
                  <c:v>-7.5419886486486495E-2</c:v>
                </c:pt>
                <c:pt idx="13539">
                  <c:v>-7.5254920945945936E-2</c:v>
                </c:pt>
                <c:pt idx="13540">
                  <c:v>-7.5430195945945924E-2</c:v>
                </c:pt>
                <c:pt idx="13541">
                  <c:v>-7.5430195945945924E-2</c:v>
                </c:pt>
                <c:pt idx="13542">
                  <c:v>-7.6100366216216186E-2</c:v>
                </c:pt>
                <c:pt idx="13543">
                  <c:v>-7.6605571621621585E-2</c:v>
                </c:pt>
                <c:pt idx="13544">
                  <c:v>-7.6945812162162119E-2</c:v>
                </c:pt>
                <c:pt idx="13545">
                  <c:v>-7.7451017567567532E-2</c:v>
                </c:pt>
                <c:pt idx="13546">
                  <c:v>-7.795622297297293E-2</c:v>
                </c:pt>
                <c:pt idx="13547">
                  <c:v>-7.8131497972972933E-2</c:v>
                </c:pt>
                <c:pt idx="13548">
                  <c:v>-7.8461428378378328E-2</c:v>
                </c:pt>
                <c:pt idx="13549">
                  <c:v>-7.8801668243243195E-2</c:v>
                </c:pt>
                <c:pt idx="13550">
                  <c:v>-7.8471738513513481E-2</c:v>
                </c:pt>
                <c:pt idx="13551">
                  <c:v>-7.7626293243243216E-2</c:v>
                </c:pt>
                <c:pt idx="13552">
                  <c:v>-7.6626193243243226E-2</c:v>
                </c:pt>
                <c:pt idx="13553">
                  <c:v>-7.5791058783783768E-2</c:v>
                </c:pt>
                <c:pt idx="13554">
                  <c:v>-7.5626093918918905E-2</c:v>
                </c:pt>
                <c:pt idx="13555">
                  <c:v>-7.5626093918918905E-2</c:v>
                </c:pt>
                <c:pt idx="13556">
                  <c:v>-7.5285854054054052E-2</c:v>
                </c:pt>
                <c:pt idx="13557">
                  <c:v>-7.5285854054054052E-2</c:v>
                </c:pt>
                <c:pt idx="13558">
                  <c:v>-7.5120889189189188E-2</c:v>
                </c:pt>
                <c:pt idx="13559">
                  <c:v>-7.5285854054054052E-2</c:v>
                </c:pt>
                <c:pt idx="13560">
                  <c:v>-7.5626093918918946E-2</c:v>
                </c:pt>
                <c:pt idx="13561">
                  <c:v>-7.5966333783783799E-2</c:v>
                </c:pt>
                <c:pt idx="13562">
                  <c:v>-7.6306573648648679E-2</c:v>
                </c:pt>
                <c:pt idx="13563">
                  <c:v>-7.7306672972973001E-2</c:v>
                </c:pt>
                <c:pt idx="13564">
                  <c:v>-7.8141807432432459E-2</c:v>
                </c:pt>
                <c:pt idx="13565">
                  <c:v>-7.8811977702702721E-2</c:v>
                </c:pt>
                <c:pt idx="13566">
                  <c:v>-7.9812077027027042E-2</c:v>
                </c:pt>
                <c:pt idx="13567">
                  <c:v>-8.0812176351351364E-2</c:v>
                </c:pt>
                <c:pt idx="13568">
                  <c:v>-8.1987550675675702E-2</c:v>
                </c:pt>
                <c:pt idx="13569">
                  <c:v>-8.3162925675675681E-2</c:v>
                </c:pt>
                <c:pt idx="13570">
                  <c:v>-8.365782094594594E-2</c:v>
                </c:pt>
                <c:pt idx="13571">
                  <c:v>-8.3998060810810807E-2</c:v>
                </c:pt>
                <c:pt idx="13572">
                  <c:v>-8.4163025675675684E-2</c:v>
                </c:pt>
                <c:pt idx="13573">
                  <c:v>-8.365782094594594E-2</c:v>
                </c:pt>
                <c:pt idx="13574">
                  <c:v>-8.315261621621621E-2</c:v>
                </c:pt>
                <c:pt idx="13575">
                  <c:v>-8.2482446621621602E-2</c:v>
                </c:pt>
                <c:pt idx="13576">
                  <c:v>-8.19772418918919E-2</c:v>
                </c:pt>
                <c:pt idx="13577">
                  <c:v>-8.1307071621621624E-2</c:v>
                </c:pt>
                <c:pt idx="13578">
                  <c:v>-8.0801866216216212E-2</c:v>
                </c:pt>
                <c:pt idx="13579">
                  <c:v>-8.0131695945945963E-2</c:v>
                </c:pt>
                <c:pt idx="13580">
                  <c:v>-7.9626490540540537E-2</c:v>
                </c:pt>
                <c:pt idx="13581">
                  <c:v>-7.8956320270270261E-2</c:v>
                </c:pt>
                <c:pt idx="13582">
                  <c:v>-7.8121185135135135E-2</c:v>
                </c:pt>
                <c:pt idx="13583">
                  <c:v>-7.7275739864864884E-2</c:v>
                </c:pt>
                <c:pt idx="13584">
                  <c:v>-7.6430294594594606E-2</c:v>
                </c:pt>
                <c:pt idx="13585">
                  <c:v>-7.5430194594594588E-2</c:v>
                </c:pt>
                <c:pt idx="13586">
                  <c:v>-7.5089954729729722E-2</c:v>
                </c:pt>
                <c:pt idx="13587">
                  <c:v>-7.5089954729729722E-2</c:v>
                </c:pt>
                <c:pt idx="13588">
                  <c:v>-7.5430194594594588E-2</c:v>
                </c:pt>
                <c:pt idx="13589">
                  <c:v>-7.6430294594594592E-2</c:v>
                </c:pt>
                <c:pt idx="13590">
                  <c:v>-7.7770634459459462E-2</c:v>
                </c:pt>
                <c:pt idx="13591">
                  <c:v>-7.927593918918921E-2</c:v>
                </c:pt>
                <c:pt idx="13592">
                  <c:v>-8.0616279729729748E-2</c:v>
                </c:pt>
                <c:pt idx="13593">
                  <c:v>-8.179165472972974E-2</c:v>
                </c:pt>
                <c:pt idx="13594">
                  <c:v>-8.262678986486488E-2</c:v>
                </c:pt>
                <c:pt idx="13595">
                  <c:v>-8.3296960135135129E-2</c:v>
                </c:pt>
                <c:pt idx="13596">
                  <c:v>-8.3802165540540541E-2</c:v>
                </c:pt>
                <c:pt idx="13597">
                  <c:v>-8.4977541216216229E-2</c:v>
                </c:pt>
                <c:pt idx="13598">
                  <c:v>-8.6317881756756767E-2</c:v>
                </c:pt>
                <c:pt idx="13599">
                  <c:v>-8.7658222297297306E-2</c:v>
                </c:pt>
                <c:pt idx="13600">
                  <c:v>-8.866863310810813E-2</c:v>
                </c:pt>
                <c:pt idx="13601">
                  <c:v>-8.9844008783783791E-2</c:v>
                </c:pt>
                <c:pt idx="13602">
                  <c:v>-9.0689454054054069E-2</c:v>
                </c:pt>
                <c:pt idx="13603">
                  <c:v>-9.1699864864864866E-2</c:v>
                </c:pt>
                <c:pt idx="13604">
                  <c:v>-9.2710275675675691E-2</c:v>
                </c:pt>
                <c:pt idx="13605">
                  <c:v>-9.3380445945945967E-2</c:v>
                </c:pt>
                <c:pt idx="13606">
                  <c:v>-9.320517094594595E-2</c:v>
                </c:pt>
                <c:pt idx="13607">
                  <c:v>-9.2875240540540541E-2</c:v>
                </c:pt>
                <c:pt idx="13608">
                  <c:v>-9.2535000675675688E-2</c:v>
                </c:pt>
                <c:pt idx="13609">
                  <c:v>-9.2029795945945944E-2</c:v>
                </c:pt>
                <c:pt idx="13610">
                  <c:v>-9.2029795945945958E-2</c:v>
                </c:pt>
                <c:pt idx="13611">
                  <c:v>-9.1864831081081094E-2</c:v>
                </c:pt>
                <c:pt idx="13612">
                  <c:v>-9.1194661486486486E-2</c:v>
                </c:pt>
                <c:pt idx="13613">
                  <c:v>-9.0029596959459487E-2</c:v>
                </c:pt>
                <c:pt idx="13614">
                  <c:v>-8.8689257432432458E-2</c:v>
                </c:pt>
                <c:pt idx="13615">
                  <c:v>-8.7513883108108148E-2</c:v>
                </c:pt>
                <c:pt idx="13616">
                  <c:v>-8.6503473648648688E-2</c:v>
                </c:pt>
                <c:pt idx="13617">
                  <c:v>-8.51631344594595E-2</c:v>
                </c:pt>
                <c:pt idx="13618">
                  <c:v>-8.3987760135135175E-2</c:v>
                </c:pt>
                <c:pt idx="13619">
                  <c:v>-8.2307180472973002E-2</c:v>
                </c:pt>
                <c:pt idx="13620">
                  <c:v>-8.063691094594598E-2</c:v>
                </c:pt>
                <c:pt idx="13621">
                  <c:v>-7.947184641891894E-2</c:v>
                </c:pt>
                <c:pt idx="13622">
                  <c:v>-7.8801676824324346E-2</c:v>
                </c:pt>
                <c:pt idx="13623">
                  <c:v>-7.7801577162162183E-2</c:v>
                </c:pt>
                <c:pt idx="13624">
                  <c:v>-7.628596243243245E-2</c:v>
                </c:pt>
                <c:pt idx="13625">
                  <c:v>-7.4945623243243262E-2</c:v>
                </c:pt>
                <c:pt idx="13626">
                  <c:v>-7.3110388445945973E-2</c:v>
                </c:pt>
                <c:pt idx="13627">
                  <c:v>-7.07596385810811E-2</c:v>
                </c:pt>
                <c:pt idx="13628">
                  <c:v>-6.8584164256756772E-2</c:v>
                </c:pt>
                <c:pt idx="13629">
                  <c:v>-6.6233414256756759E-2</c:v>
                </c:pt>
                <c:pt idx="13630">
                  <c:v>-6.4387869662162159E-2</c:v>
                </c:pt>
                <c:pt idx="13631">
                  <c:v>-6.2542325067567572E-2</c:v>
                </c:pt>
                <c:pt idx="13632">
                  <c:v>-6.0696780472972986E-2</c:v>
                </c:pt>
                <c:pt idx="13633">
                  <c:v>-5.9191475743243252E-2</c:v>
                </c:pt>
                <c:pt idx="13634">
                  <c:v>-5.684072574324326E-2</c:v>
                </c:pt>
                <c:pt idx="13635">
                  <c:v>-5.4830215608108128E-2</c:v>
                </c:pt>
                <c:pt idx="13636">
                  <c:v>-5.2984670337837853E-2</c:v>
                </c:pt>
                <c:pt idx="13637">
                  <c:v>-5.0974160202702713E-2</c:v>
                </c:pt>
                <c:pt idx="13638">
                  <c:v>-4.8788375067567571E-2</c:v>
                </c:pt>
                <c:pt idx="13639">
                  <c:v>-4.6942829797297296E-2</c:v>
                </c:pt>
                <c:pt idx="13640">
                  <c:v>-4.5097284527027034E-2</c:v>
                </c:pt>
                <c:pt idx="13641">
                  <c:v>-4.2911499391891893E-2</c:v>
                </c:pt>
                <c:pt idx="13642">
                  <c:v>-4.1065954797297299E-2</c:v>
                </c:pt>
                <c:pt idx="13643">
                  <c:v>-4.0065854797297296E-2</c:v>
                </c:pt>
                <c:pt idx="13644">
                  <c:v>-3.9395685202702709E-2</c:v>
                </c:pt>
                <c:pt idx="13645">
                  <c:v>-3.8725515608108114E-2</c:v>
                </c:pt>
                <c:pt idx="13646">
                  <c:v>-3.8220310878378384E-2</c:v>
                </c:pt>
                <c:pt idx="13647">
                  <c:v>-3.7725416283783786E-2</c:v>
                </c:pt>
                <c:pt idx="13648">
                  <c:v>-3.7395486554054058E-2</c:v>
                </c:pt>
                <c:pt idx="13649">
                  <c:v>-3.7735726418918911E-2</c:v>
                </c:pt>
                <c:pt idx="13650">
                  <c:v>-3.9076065945945947E-2</c:v>
                </c:pt>
                <c:pt idx="13651">
                  <c:v>-3.9911200743243239E-2</c:v>
                </c:pt>
                <c:pt idx="13652">
                  <c:v>-4.0076165608108102E-2</c:v>
                </c:pt>
                <c:pt idx="13653">
                  <c:v>-4.0241130472972966E-2</c:v>
                </c:pt>
                <c:pt idx="13654">
                  <c:v>-4.0406095337837837E-2</c:v>
                </c:pt>
                <c:pt idx="13655">
                  <c:v>-4.0571060202702701E-2</c:v>
                </c:pt>
                <c:pt idx="13656">
                  <c:v>-4.1746435135135138E-2</c:v>
                </c:pt>
                <c:pt idx="13657">
                  <c:v>-4.3756944527027025E-2</c:v>
                </c:pt>
                <c:pt idx="13658">
                  <c:v>-4.576745432432433E-2</c:v>
                </c:pt>
                <c:pt idx="13659">
                  <c:v>-4.7612998918918924E-2</c:v>
                </c:pt>
                <c:pt idx="13660">
                  <c:v>-4.9623508716216222E-2</c:v>
                </c:pt>
                <c:pt idx="13661">
                  <c:v>-5.230418831081083E-2</c:v>
                </c:pt>
                <c:pt idx="13662">
                  <c:v>-5.4479662635135144E-2</c:v>
                </c:pt>
                <c:pt idx="13663">
                  <c:v>-5.6820102162162177E-2</c:v>
                </c:pt>
                <c:pt idx="13664">
                  <c:v>-6.0346227027027036E-2</c:v>
                </c:pt>
                <c:pt idx="13665">
                  <c:v>-6.3367146621621642E-2</c:v>
                </c:pt>
                <c:pt idx="13666">
                  <c:v>-6.6047826351351369E-2</c:v>
                </c:pt>
                <c:pt idx="13667">
                  <c:v>-6.9068745945945961E-2</c:v>
                </c:pt>
                <c:pt idx="13668">
                  <c:v>-7.2254630405405418E-2</c:v>
                </c:pt>
                <c:pt idx="13669">
                  <c:v>-7.5440514864864874E-2</c:v>
                </c:pt>
                <c:pt idx="13670">
                  <c:v>-7.8286159459459492E-2</c:v>
                </c:pt>
                <c:pt idx="13671">
                  <c:v>-8.1131804054054082E-2</c:v>
                </c:pt>
                <c:pt idx="13672">
                  <c:v>-8.3142314189189215E-2</c:v>
                </c:pt>
                <c:pt idx="13673">
                  <c:v>-8.4482654054054071E-2</c:v>
                </c:pt>
                <c:pt idx="13674">
                  <c:v>-8.5482753378378393E-2</c:v>
                </c:pt>
                <c:pt idx="13675">
                  <c:v>-8.6493162837837853E-2</c:v>
                </c:pt>
                <c:pt idx="13676">
                  <c:v>-8.7668537837837845E-2</c:v>
                </c:pt>
                <c:pt idx="13677">
                  <c:v>-8.8503672297297303E-2</c:v>
                </c:pt>
                <c:pt idx="13678">
                  <c:v>-9.0184252027027026E-2</c:v>
                </c:pt>
                <c:pt idx="13679">
                  <c:v>-9.1864831756756749E-2</c:v>
                </c:pt>
                <c:pt idx="13680">
                  <c:v>-9.219476148648649E-2</c:v>
                </c:pt>
                <c:pt idx="13681">
                  <c:v>-9.219476148648649E-2</c:v>
                </c:pt>
                <c:pt idx="13682">
                  <c:v>-9.2370036486486493E-2</c:v>
                </c:pt>
                <c:pt idx="13683">
                  <c:v>-9.2370036486486479E-2</c:v>
                </c:pt>
                <c:pt idx="13684">
                  <c:v>-9.2370036486486479E-2</c:v>
                </c:pt>
                <c:pt idx="13685">
                  <c:v>-9.2194761486486462E-2</c:v>
                </c:pt>
                <c:pt idx="13686">
                  <c:v>-9.1854521621621596E-2</c:v>
                </c:pt>
                <c:pt idx="13687">
                  <c:v>-9.1009077027026999E-2</c:v>
                </c:pt>
                <c:pt idx="13688">
                  <c:v>-9.1339006756756741E-2</c:v>
                </c:pt>
                <c:pt idx="13689">
                  <c:v>-9.2349416216216187E-2</c:v>
                </c:pt>
                <c:pt idx="13690">
                  <c:v>-9.3359825675675634E-2</c:v>
                </c:pt>
                <c:pt idx="13691">
                  <c:v>-9.4370235135135108E-2</c:v>
                </c:pt>
                <c:pt idx="13692">
                  <c:v>-9.4875439864864838E-2</c:v>
                </c:pt>
                <c:pt idx="13693">
                  <c:v>-9.4875439864864811E-2</c:v>
                </c:pt>
                <c:pt idx="13694">
                  <c:v>-9.4205270270270217E-2</c:v>
                </c:pt>
                <c:pt idx="13695">
                  <c:v>-9.2689655405405372E-2</c:v>
                </c:pt>
                <c:pt idx="13696">
                  <c:v>-9.1009075675675635E-2</c:v>
                </c:pt>
                <c:pt idx="13697">
                  <c:v>-8.9328495945945927E-2</c:v>
                </c:pt>
                <c:pt idx="13698">
                  <c:v>-8.7153021621621612E-2</c:v>
                </c:pt>
                <c:pt idx="13699">
                  <c:v>-8.5307477027026998E-2</c:v>
                </c:pt>
                <c:pt idx="13700">
                  <c:v>-8.3461932432432412E-2</c:v>
                </c:pt>
                <c:pt idx="13701">
                  <c:v>-8.0781252702702672E-2</c:v>
                </c:pt>
                <c:pt idx="13702">
                  <c:v>-7.8430502702702687E-2</c:v>
                </c:pt>
                <c:pt idx="13703">
                  <c:v>-7.6419992567567555E-2</c:v>
                </c:pt>
                <c:pt idx="13704">
                  <c:v>-7.357434797297295E-2</c:v>
                </c:pt>
                <c:pt idx="13705">
                  <c:v>-7.0553428378378372E-2</c:v>
                </c:pt>
                <c:pt idx="13706">
                  <c:v>-6.6532408851351352E-2</c:v>
                </c:pt>
                <c:pt idx="13707">
                  <c:v>-6.301659432432434E-2</c:v>
                </c:pt>
                <c:pt idx="13708">
                  <c:v>-5.9841019662162168E-2</c:v>
                </c:pt>
                <c:pt idx="13709">
                  <c:v>-5.6985064391891896E-2</c:v>
                </c:pt>
                <c:pt idx="13710">
                  <c:v>-5.3809490000000015E-2</c:v>
                </c:pt>
                <c:pt idx="13711">
                  <c:v>-5.1139121013513519E-2</c:v>
                </c:pt>
                <c:pt idx="13712">
                  <c:v>-4.8798681756756772E-2</c:v>
                </c:pt>
                <c:pt idx="13713">
                  <c:v>-4.5788072229729734E-2</c:v>
                </c:pt>
                <c:pt idx="13714">
                  <c:v>-4.3447633040540549E-2</c:v>
                </c:pt>
                <c:pt idx="13715">
                  <c:v>-4.0766953378378372E-2</c:v>
                </c:pt>
                <c:pt idx="13716">
                  <c:v>-3.7756343851351341E-2</c:v>
                </c:pt>
                <c:pt idx="13717">
                  <c:v>-3.5426214662162149E-2</c:v>
                </c:pt>
                <c:pt idx="13718">
                  <c:v>-3.3426015202702691E-2</c:v>
                </c:pt>
                <c:pt idx="13719">
                  <c:v>-3.1755745540540531E-2</c:v>
                </c:pt>
                <c:pt idx="13720">
                  <c:v>-3.0260750878378366E-2</c:v>
                </c:pt>
                <c:pt idx="13721">
                  <c:v>-2.8590481216216202E-2</c:v>
                </c:pt>
                <c:pt idx="13722">
                  <c:v>-2.7920311081081072E-2</c:v>
                </c:pt>
                <c:pt idx="13723">
                  <c:v>-2.6920211081081079E-2</c:v>
                </c:pt>
                <c:pt idx="13724">
                  <c:v>-2.6085076013513519E-2</c:v>
                </c:pt>
                <c:pt idx="13725">
                  <c:v>-2.4920011486486492E-2</c:v>
                </c:pt>
                <c:pt idx="13726">
                  <c:v>-2.3414707094594599E-2</c:v>
                </c:pt>
                <c:pt idx="13727">
                  <c:v>-2.0744338040540541E-2</c:v>
                </c:pt>
                <c:pt idx="13728">
                  <c:v>-1.7733728581081087E-2</c:v>
                </c:pt>
                <c:pt idx="13729">
                  <c:v>-1.5733529121621626E-2</c:v>
                </c:pt>
                <c:pt idx="13730">
                  <c:v>-1.3898294594594601E-2</c:v>
                </c:pt>
                <c:pt idx="13731">
                  <c:v>-1.1392889864864864E-2</c:v>
                </c:pt>
                <c:pt idx="13732">
                  <c:v>-9.392689864864863E-3</c:v>
                </c:pt>
                <c:pt idx="13733">
                  <c:v>-7.5574547297297323E-3</c:v>
                </c:pt>
                <c:pt idx="13734">
                  <c:v>-5.8871847972972943E-3</c:v>
                </c:pt>
                <c:pt idx="13735">
                  <c:v>-4.2169148648648607E-3</c:v>
                </c:pt>
                <c:pt idx="13736">
                  <c:v>-2.381680067567565E-3</c:v>
                </c:pt>
                <c:pt idx="13737">
                  <c:v>-8.8668540540540544E-4</c:v>
                </c:pt>
                <c:pt idx="13738">
                  <c:v>6.1861939189189084E-4</c:v>
                </c:pt>
                <c:pt idx="13739">
                  <c:v>1.9589591891891888E-3</c:v>
                </c:pt>
                <c:pt idx="13740">
                  <c:v>3.6292287837837835E-3</c:v>
                </c:pt>
                <c:pt idx="13741">
                  <c:v>4.9695686486486484E-3</c:v>
                </c:pt>
                <c:pt idx="13742">
                  <c:v>5.6397387837837844E-3</c:v>
                </c:pt>
                <c:pt idx="13743">
                  <c:v>3.969469256756758E-3</c:v>
                </c:pt>
                <c:pt idx="13744">
                  <c:v>2.2992000000000008E-3</c:v>
                </c:pt>
                <c:pt idx="13745">
                  <c:v>9.5886047297297444E-4</c:v>
                </c:pt>
                <c:pt idx="13746">
                  <c:v>-3.8147925675675502E-4</c:v>
                </c:pt>
                <c:pt idx="13747">
                  <c:v>-2.8868833783783758E-3</c:v>
                </c:pt>
                <c:pt idx="13748">
                  <c:v>-6.5676631756756733E-3</c:v>
                </c:pt>
                <c:pt idx="13749">
                  <c:v>-1.0413407837837835E-2</c:v>
                </c:pt>
                <c:pt idx="13750">
                  <c:v>-1.4259151824324324E-2</c:v>
                </c:pt>
                <c:pt idx="13751">
                  <c:v>-1.7774966013513513E-2</c:v>
                </c:pt>
                <c:pt idx="13752">
                  <c:v>-2.0785575405405404E-2</c:v>
                </c:pt>
                <c:pt idx="13753">
                  <c:v>-2.3631220067567568E-2</c:v>
                </c:pt>
                <c:pt idx="13754">
                  <c:v>-2.6631519527027029E-2</c:v>
                </c:pt>
                <c:pt idx="13755">
                  <c:v>-2.9466853445945941E-2</c:v>
                </c:pt>
                <c:pt idx="13756">
                  <c:v>-3.2477462972972972E-2</c:v>
                </c:pt>
                <c:pt idx="13757">
                  <c:v>-3.5147831959459454E-2</c:v>
                </c:pt>
                <c:pt idx="13758">
                  <c:v>-3.7818200945945943E-2</c:v>
                </c:pt>
                <c:pt idx="13759">
                  <c:v>-3.9498780540540533E-2</c:v>
                </c:pt>
                <c:pt idx="13760">
                  <c:v>-4.1509289999999997E-2</c:v>
                </c:pt>
                <c:pt idx="13761">
                  <c:v>-4.3354834527027021E-2</c:v>
                </c:pt>
                <c:pt idx="13762">
                  <c:v>-4.4695174054054057E-2</c:v>
                </c:pt>
                <c:pt idx="13763">
                  <c:v>-4.620047844594595E-2</c:v>
                </c:pt>
                <c:pt idx="13764">
                  <c:v>-4.8035713040540544E-2</c:v>
                </c:pt>
                <c:pt idx="13765">
                  <c:v>-5.0200877905405394E-2</c:v>
                </c:pt>
                <c:pt idx="13766">
                  <c:v>-5.18608375E-2</c:v>
                </c:pt>
                <c:pt idx="13767">
                  <c:v>-5.3355832162162158E-2</c:v>
                </c:pt>
                <c:pt idx="13768">
                  <c:v>-5.6026201756756752E-2</c:v>
                </c:pt>
                <c:pt idx="13769">
                  <c:v>-5.8696571351351354E-2</c:v>
                </c:pt>
                <c:pt idx="13770">
                  <c:v>-6.0696771351351334E-2</c:v>
                </c:pt>
                <c:pt idx="13771">
                  <c:v>-6.1531906216216195E-2</c:v>
                </c:pt>
                <c:pt idx="13772">
                  <c:v>-6.0191566689189166E-2</c:v>
                </c:pt>
                <c:pt idx="13773">
                  <c:v>-5.8016092027027011E-2</c:v>
                </c:pt>
                <c:pt idx="13774">
                  <c:v>-5.4500277229729714E-2</c:v>
                </c:pt>
                <c:pt idx="13775">
                  <c:v>-4.9644122567567547E-2</c:v>
                </c:pt>
                <c:pt idx="13776">
                  <c:v>-4.3457938716216192E-2</c:v>
                </c:pt>
                <c:pt idx="13777">
                  <c:v>-3.6591276554054031E-2</c:v>
                </c:pt>
                <c:pt idx="13778">
                  <c:v>-2.9054438716216192E-2</c:v>
                </c:pt>
                <c:pt idx="13779">
                  <c:v>-2.0352537229729708E-2</c:v>
                </c:pt>
                <c:pt idx="13780">
                  <c:v>-9.1349243918918792E-3</c:v>
                </c:pt>
                <c:pt idx="13781">
                  <c:v>3.5879945270270389E-3</c:v>
                </c:pt>
                <c:pt idx="13782">
                  <c:v>1.6651152635135134E-2</c:v>
                </c:pt>
                <c:pt idx="13783">
                  <c:v>3.0549447905405404E-2</c:v>
                </c:pt>
                <c:pt idx="13784">
                  <c:v>4.562311817567568E-2</c:v>
                </c:pt>
                <c:pt idx="13785">
                  <c:v>6.2377366824324314E-2</c:v>
                </c:pt>
                <c:pt idx="13786">
                  <c:v>7.8956342499999999E-2</c:v>
                </c:pt>
                <c:pt idx="13787">
                  <c:v>9.4865143175675667E-2</c:v>
                </c:pt>
                <c:pt idx="13788">
                  <c:v>0.10892840331081081</c:v>
                </c:pt>
                <c:pt idx="13789">
                  <c:v>0.1214863560135135</c:v>
                </c:pt>
                <c:pt idx="13790">
                  <c:v>0.13253900195945945</c:v>
                </c:pt>
                <c:pt idx="13791">
                  <c:v>0.14224100128378378</c:v>
                </c:pt>
                <c:pt idx="13792">
                  <c:v>0.15061296952702702</c:v>
                </c:pt>
                <c:pt idx="13793">
                  <c:v>0.15831476885135135</c:v>
                </c:pt>
                <c:pt idx="13794">
                  <c:v>0.16500615736486485</c:v>
                </c:pt>
                <c:pt idx="13795">
                  <c:v>0.17119234114864862</c:v>
                </c:pt>
                <c:pt idx="13796">
                  <c:v>0.17654338979729728</c:v>
                </c:pt>
                <c:pt idx="13797">
                  <c:v>0.1803891337162162</c:v>
                </c:pt>
                <c:pt idx="13798">
                  <c:v>0.18406991277027024</c:v>
                </c:pt>
                <c:pt idx="13799">
                  <c:v>0.18657531695945945</c:v>
                </c:pt>
                <c:pt idx="13800">
                  <c:v>0.18858582635135135</c:v>
                </c:pt>
                <c:pt idx="13801">
                  <c:v>0.18943127148648647</c:v>
                </c:pt>
                <c:pt idx="13802">
                  <c:v>0.18976120121621623</c:v>
                </c:pt>
                <c:pt idx="13803">
                  <c:v>0.1895859262162162</c:v>
                </c:pt>
                <c:pt idx="13804">
                  <c:v>0.18924568635135133</c:v>
                </c:pt>
                <c:pt idx="13805">
                  <c:v>0.18924568635135133</c:v>
                </c:pt>
                <c:pt idx="13806">
                  <c:v>0.18957561608108109</c:v>
                </c:pt>
                <c:pt idx="13807">
                  <c:v>0.18890544648648649</c:v>
                </c:pt>
                <c:pt idx="13808">
                  <c:v>0.18756510668918919</c:v>
                </c:pt>
                <c:pt idx="13809">
                  <c:v>0.18421425736486485</c:v>
                </c:pt>
                <c:pt idx="13810">
                  <c:v>0.18020354790540541</c:v>
                </c:pt>
                <c:pt idx="13811">
                  <c:v>0.17602787351351351</c:v>
                </c:pt>
                <c:pt idx="13812">
                  <c:v>0.17217181878378379</c:v>
                </c:pt>
                <c:pt idx="13813">
                  <c:v>0.16882096945945949</c:v>
                </c:pt>
                <c:pt idx="13814">
                  <c:v>0.16479995189189192</c:v>
                </c:pt>
                <c:pt idx="13815">
                  <c:v>0.16061396405405404</c:v>
                </c:pt>
                <c:pt idx="13816">
                  <c:v>0.156087737027027</c:v>
                </c:pt>
                <c:pt idx="13817">
                  <c:v>0.15072637824324325</c:v>
                </c:pt>
                <c:pt idx="13818">
                  <c:v>0.14418964310810808</c:v>
                </c:pt>
                <c:pt idx="13819">
                  <c:v>0.13782818364864866</c:v>
                </c:pt>
                <c:pt idx="13820">
                  <c:v>0.13095120729729731</c:v>
                </c:pt>
                <c:pt idx="13821">
                  <c:v>0.1249196735135135</c:v>
                </c:pt>
                <c:pt idx="13822">
                  <c:v>0.11871286945945947</c:v>
                </c:pt>
                <c:pt idx="13823">
                  <c:v>0.11385671405405405</c:v>
                </c:pt>
                <c:pt idx="13824">
                  <c:v>0.11000066</c:v>
                </c:pt>
                <c:pt idx="13825">
                  <c:v>0.10833038972972973</c:v>
                </c:pt>
                <c:pt idx="13826">
                  <c:v>0.10833038972972973</c:v>
                </c:pt>
                <c:pt idx="13827">
                  <c:v>0.10883559918918921</c:v>
                </c:pt>
                <c:pt idx="13828">
                  <c:v>0.10950576810810812</c:v>
                </c:pt>
                <c:pt idx="13829">
                  <c:v>0.11117603635135136</c:v>
                </c:pt>
                <c:pt idx="13830">
                  <c:v>0.11369175459459459</c:v>
                </c:pt>
                <c:pt idx="13831">
                  <c:v>0.11671267689189188</c:v>
                </c:pt>
                <c:pt idx="13832">
                  <c:v>0.12056872959459461</c:v>
                </c:pt>
                <c:pt idx="13833">
                  <c:v>0.12543519581081081</c:v>
                </c:pt>
                <c:pt idx="13834">
                  <c:v>0.13298233972972973</c:v>
                </c:pt>
                <c:pt idx="13835">
                  <c:v>0.14085941337837837</c:v>
                </c:pt>
                <c:pt idx="13836">
                  <c:v>0.15024179567567564</c:v>
                </c:pt>
                <c:pt idx="13837">
                  <c:v>0.15978913898648647</c:v>
                </c:pt>
                <c:pt idx="13838">
                  <c:v>0.17033658101351348</c:v>
                </c:pt>
                <c:pt idx="13839">
                  <c:v>0.18189443236486486</c:v>
                </c:pt>
                <c:pt idx="13840">
                  <c:v>0.19462765736486484</c:v>
                </c:pt>
                <c:pt idx="13841">
                  <c:v>0.2081960229054054</c:v>
                </c:pt>
                <c:pt idx="13842">
                  <c:v>0.22242424520270268</c:v>
                </c:pt>
                <c:pt idx="13843">
                  <c:v>0.23447699587837836</c:v>
                </c:pt>
                <c:pt idx="13844">
                  <c:v>0.24703494655405406</c:v>
                </c:pt>
                <c:pt idx="13845">
                  <c:v>0.2595928999324324</c:v>
                </c:pt>
                <c:pt idx="13846">
                  <c:v>0.27349119249999998</c:v>
                </c:pt>
                <c:pt idx="13847">
                  <c:v>0.28822462222972972</c:v>
                </c:pt>
                <c:pt idx="13848">
                  <c:v>0.30279308581081082</c:v>
                </c:pt>
                <c:pt idx="13849">
                  <c:v>0.31552631148648647</c:v>
                </c:pt>
                <c:pt idx="13850">
                  <c:v>0.32675423783783786</c:v>
                </c:pt>
                <c:pt idx="13851">
                  <c:v>0.33831209324324324</c:v>
                </c:pt>
                <c:pt idx="13852">
                  <c:v>0.34751919594594594</c:v>
                </c:pt>
                <c:pt idx="13853">
                  <c:v>0.35673661216216213</c:v>
                </c:pt>
                <c:pt idx="13854">
                  <c:v>0.36611899121621616</c:v>
                </c:pt>
                <c:pt idx="13855">
                  <c:v>0.37617153716216212</c:v>
                </c:pt>
                <c:pt idx="13856">
                  <c:v>0.38555391554054053</c:v>
                </c:pt>
                <c:pt idx="13857">
                  <c:v>0.39477133108108109</c:v>
                </c:pt>
                <c:pt idx="13858">
                  <c:v>0.40281337162162156</c:v>
                </c:pt>
                <c:pt idx="13859">
                  <c:v>0.41371136486486482</c:v>
                </c:pt>
                <c:pt idx="13860">
                  <c:v>0.42425881081081074</c:v>
                </c:pt>
                <c:pt idx="13861">
                  <c:v>0.43481656756756748</c:v>
                </c:pt>
                <c:pt idx="13862">
                  <c:v>0.44419894594594583</c:v>
                </c:pt>
                <c:pt idx="13863">
                  <c:v>0.45324108783783779</c:v>
                </c:pt>
                <c:pt idx="13864">
                  <c:v>0.4629533986486486</c:v>
                </c:pt>
                <c:pt idx="13865">
                  <c:v>0.47535669594594593</c:v>
                </c:pt>
                <c:pt idx="13866">
                  <c:v>0.48825489189189181</c:v>
                </c:pt>
                <c:pt idx="13867">
                  <c:v>0.50131804729729723</c:v>
                </c:pt>
                <c:pt idx="13868">
                  <c:v>0.51706188513513507</c:v>
                </c:pt>
                <c:pt idx="13869">
                  <c:v>0.53281603378378384</c:v>
                </c:pt>
                <c:pt idx="13870">
                  <c:v>0.54788970270270276</c:v>
                </c:pt>
                <c:pt idx="13871">
                  <c:v>0.56145806756756755</c:v>
                </c:pt>
                <c:pt idx="13872">
                  <c:v>0.57502643243243245</c:v>
                </c:pt>
                <c:pt idx="13873">
                  <c:v>0.58826486486486496</c:v>
                </c:pt>
                <c:pt idx="13874">
                  <c:v>0.60199819594594606</c:v>
                </c:pt>
                <c:pt idx="13875">
                  <c:v>0.61506135810810825</c:v>
                </c:pt>
                <c:pt idx="13876">
                  <c:v>0.6276193108108109</c:v>
                </c:pt>
                <c:pt idx="13877">
                  <c:v>0.63950709459459465</c:v>
                </c:pt>
                <c:pt idx="13878">
                  <c:v>0.65106494594594611</c:v>
                </c:pt>
                <c:pt idx="13879">
                  <c:v>0.66263310810810827</c:v>
                </c:pt>
                <c:pt idx="13880">
                  <c:v>0.67654170945945957</c:v>
                </c:pt>
                <c:pt idx="13881">
                  <c:v>0.68976983783783796</c:v>
                </c:pt>
                <c:pt idx="13882">
                  <c:v>0.70300827027027035</c:v>
                </c:pt>
                <c:pt idx="13883">
                  <c:v>0.71524660810810814</c:v>
                </c:pt>
                <c:pt idx="13884">
                  <c:v>0.72663949324324328</c:v>
                </c:pt>
                <c:pt idx="13885">
                  <c:v>0.73752717567567572</c:v>
                </c:pt>
                <c:pt idx="13886">
                  <c:v>0.74942527027027039</c:v>
                </c:pt>
                <c:pt idx="13887">
                  <c:v>0.76165329054054065</c:v>
                </c:pt>
                <c:pt idx="13888">
                  <c:v>0.77338641891891913</c:v>
                </c:pt>
                <c:pt idx="13889">
                  <c:v>0.78713006081081094</c:v>
                </c:pt>
                <c:pt idx="13890">
                  <c:v>0.80053345945945953</c:v>
                </c:pt>
                <c:pt idx="13891">
                  <c:v>0.81359662162162161</c:v>
                </c:pt>
                <c:pt idx="13892">
                  <c:v>0.8263298513513514</c:v>
                </c:pt>
                <c:pt idx="13893">
                  <c:v>0.8400631824324325</c:v>
                </c:pt>
                <c:pt idx="13894">
                  <c:v>0.85363154054054058</c:v>
                </c:pt>
                <c:pt idx="13895">
                  <c:v>0.86669469594594595</c:v>
                </c:pt>
                <c:pt idx="13896">
                  <c:v>0.87674724324324316</c:v>
                </c:pt>
                <c:pt idx="13897">
                  <c:v>0.88429438513513503</c:v>
                </c:pt>
                <c:pt idx="13898">
                  <c:v>0.89166625675675648</c:v>
                </c:pt>
                <c:pt idx="13899">
                  <c:v>0.89954333108108098</c:v>
                </c:pt>
                <c:pt idx="13900">
                  <c:v>0.90742040540540547</c:v>
                </c:pt>
                <c:pt idx="13901">
                  <c:v>0.91513251351351355</c:v>
                </c:pt>
                <c:pt idx="13902">
                  <c:v>0.92082380405405406</c:v>
                </c:pt>
                <c:pt idx="13903">
                  <c:v>0.9263604391891892</c:v>
                </c:pt>
                <c:pt idx="13904">
                  <c:v>0.93206204054054065</c:v>
                </c:pt>
                <c:pt idx="13905">
                  <c:v>0.93524792567567572</c:v>
                </c:pt>
                <c:pt idx="13906">
                  <c:v>0.93809357432432461</c:v>
                </c:pt>
                <c:pt idx="13907">
                  <c:v>0.94127945945945968</c:v>
                </c:pt>
                <c:pt idx="13908">
                  <c:v>0.94496023648648653</c:v>
                </c:pt>
                <c:pt idx="13909">
                  <c:v>0.94764091891891911</c:v>
                </c:pt>
                <c:pt idx="13910">
                  <c:v>0.95015663513513526</c:v>
                </c:pt>
                <c:pt idx="13911">
                  <c:v>0.95216714189189211</c:v>
                </c:pt>
                <c:pt idx="13912">
                  <c:v>0.95434261486486505</c:v>
                </c:pt>
                <c:pt idx="13913">
                  <c:v>0.95853891216216225</c:v>
                </c:pt>
                <c:pt idx="13914">
                  <c:v>0.96223000675675663</c:v>
                </c:pt>
                <c:pt idx="13915">
                  <c:v>0.96608606081081061</c:v>
                </c:pt>
                <c:pt idx="13916">
                  <c:v>0.97110718243243221</c:v>
                </c:pt>
                <c:pt idx="13917">
                  <c:v>0.97579837162162164</c:v>
                </c:pt>
                <c:pt idx="13918">
                  <c:v>0.98133500675675678</c:v>
                </c:pt>
                <c:pt idx="13919">
                  <c:v>0.98653140540540551</c:v>
                </c:pt>
                <c:pt idx="13920">
                  <c:v>0.99104731756756781</c:v>
                </c:pt>
                <c:pt idx="13921">
                  <c:v>0.99539827027027061</c:v>
                </c:pt>
                <c:pt idx="13922">
                  <c:v>0.9999245000000001</c:v>
                </c:pt>
                <c:pt idx="13923">
                  <c:v>1.003780560810811</c:v>
                </c:pt>
                <c:pt idx="13924">
                  <c:v>1.0073066891891893</c:v>
                </c:pt>
                <c:pt idx="13925">
                  <c:v>1.0114926756756759</c:v>
                </c:pt>
                <c:pt idx="13926">
                  <c:v>1.015843621621622</c:v>
                </c:pt>
                <c:pt idx="13927">
                  <c:v>1.0213699459459462</c:v>
                </c:pt>
                <c:pt idx="13928">
                  <c:v>1.0267313040540544</c:v>
                </c:pt>
                <c:pt idx="13929">
                  <c:v>1.0324329054054056</c:v>
                </c:pt>
                <c:pt idx="13930">
                  <c:v>1.0376292972972976</c:v>
                </c:pt>
                <c:pt idx="13931">
                  <c:v>1.0411554256756759</c:v>
                </c:pt>
                <c:pt idx="13932">
                  <c:v>1.0433412162162163</c:v>
                </c:pt>
                <c:pt idx="13933">
                  <c:v>1.0458466216216216</c:v>
                </c:pt>
                <c:pt idx="13934">
                  <c:v>1.050537810810811</c:v>
                </c:pt>
                <c:pt idx="13935">
                  <c:v>1.0550640337837838</c:v>
                </c:pt>
                <c:pt idx="13936">
                  <c:v>1.060590358108108</c:v>
                </c:pt>
                <c:pt idx="13937">
                  <c:v>1.0666218851351352</c:v>
                </c:pt>
                <c:pt idx="13938">
                  <c:v>1.0734885472972975</c:v>
                </c:pt>
                <c:pt idx="13939">
                  <c:v>1.080860418918919</c:v>
                </c:pt>
                <c:pt idx="13940">
                  <c:v>1.0883972500000001</c:v>
                </c:pt>
                <c:pt idx="13941">
                  <c:v>1.0949339797297299</c:v>
                </c:pt>
                <c:pt idx="13942">
                  <c:v>1.1011304729729732</c:v>
                </c:pt>
                <c:pt idx="13943">
                  <c:v>1.1066567972972974</c:v>
                </c:pt>
                <c:pt idx="13944">
                  <c:v>1.1125233581081084</c:v>
                </c:pt>
                <c:pt idx="13945">
                  <c:v>1.1180599932432433</c:v>
                </c:pt>
                <c:pt idx="13946">
                  <c:v>1.1244214459459463</c:v>
                </c:pt>
                <c:pt idx="13947">
                  <c:v>1.1324634797297299</c:v>
                </c:pt>
                <c:pt idx="13948">
                  <c:v>1.1418458581081083</c:v>
                </c:pt>
                <c:pt idx="13949">
                  <c:v>1.1512282364864865</c:v>
                </c:pt>
                <c:pt idx="13950">
                  <c:v>1.1586001013513514</c:v>
                </c:pt>
                <c:pt idx="13951">
                  <c:v>1.1673123108108108</c:v>
                </c:pt>
                <c:pt idx="13952">
                  <c:v>1.1755193175675676</c:v>
                </c:pt>
                <c:pt idx="13953">
                  <c:v>1.181715810810811</c:v>
                </c:pt>
                <c:pt idx="13954">
                  <c:v>1.1879123040540542</c:v>
                </c:pt>
                <c:pt idx="13955">
                  <c:v>1.1941087972972972</c:v>
                </c:pt>
                <c:pt idx="13956">
                  <c:v>1.2003052905405405</c:v>
                </c:pt>
                <c:pt idx="13957">
                  <c:v>1.2073472297297296</c:v>
                </c:pt>
                <c:pt idx="13958">
                  <c:v>1.2147191013513514</c:v>
                </c:pt>
                <c:pt idx="13959">
                  <c:v>1.2214207972972975</c:v>
                </c:pt>
                <c:pt idx="13960">
                  <c:v>1.2279575270270271</c:v>
                </c:pt>
                <c:pt idx="13961">
                  <c:v>1.2344839527027029</c:v>
                </c:pt>
                <c:pt idx="13962">
                  <c:v>1.24051547972973</c:v>
                </c:pt>
                <c:pt idx="13963">
                  <c:v>1.2460521148648651</c:v>
                </c:pt>
                <c:pt idx="13964">
                  <c:v>1.2525888445945947</c:v>
                </c:pt>
                <c:pt idx="13965">
                  <c:v>1.258785337837838</c:v>
                </c:pt>
                <c:pt idx="13966">
                  <c:v>1.2643116621621622</c:v>
                </c:pt>
                <c:pt idx="13967">
                  <c:v>1.2693327837837838</c:v>
                </c:pt>
                <c:pt idx="13968">
                  <c:v>1.2758592094594594</c:v>
                </c:pt>
                <c:pt idx="13969">
                  <c:v>1.2839012432432433</c:v>
                </c:pt>
                <c:pt idx="13970">
                  <c:v>1.2917783175675674</c:v>
                </c:pt>
                <c:pt idx="13971">
                  <c:v>1.299820358108108</c:v>
                </c:pt>
                <c:pt idx="13972">
                  <c:v>1.3076974324324322</c:v>
                </c:pt>
                <c:pt idx="13973">
                  <c:v>1.3149043378378373</c:v>
                </c:pt>
                <c:pt idx="13974">
                  <c:v>1.3217709999999998</c:v>
                </c:pt>
                <c:pt idx="13975">
                  <c:v>1.327967493243243</c:v>
                </c:pt>
                <c:pt idx="13976">
                  <c:v>1.3341742972972972</c:v>
                </c:pt>
                <c:pt idx="13977">
                  <c:v>1.3398655878378376</c:v>
                </c:pt>
                <c:pt idx="13978">
                  <c:v>1.346227047297297</c:v>
                </c:pt>
                <c:pt idx="13979">
                  <c:v>1.3530937094594595</c:v>
                </c:pt>
                <c:pt idx="13980">
                  <c:v>1.3581251351351351</c:v>
                </c:pt>
                <c:pt idx="13981">
                  <c:v>1.3631462567567567</c:v>
                </c:pt>
                <c:pt idx="13982">
                  <c:v>1.3685076148648647</c:v>
                </c:pt>
                <c:pt idx="13983">
                  <c:v>1.3731988108108106</c:v>
                </c:pt>
                <c:pt idx="13984">
                  <c:v>1.3767146283783782</c:v>
                </c:pt>
                <c:pt idx="13985">
                  <c:v>1.3792303445945948</c:v>
                </c:pt>
                <c:pt idx="13986">
                  <c:v>1.3807459594594598</c:v>
                </c:pt>
                <c:pt idx="13987">
                  <c:v>1.3817460675675679</c:v>
                </c:pt>
                <c:pt idx="13988">
                  <c:v>1.3819110337837841</c:v>
                </c:pt>
                <c:pt idx="13989">
                  <c:v>1.3819110337837841</c:v>
                </c:pt>
                <c:pt idx="13990">
                  <c:v>1.3845917162162165</c:v>
                </c:pt>
                <c:pt idx="13991">
                  <c:v>1.3879425675675678</c:v>
                </c:pt>
                <c:pt idx="13992">
                  <c:v>1.3907882094594595</c:v>
                </c:pt>
                <c:pt idx="13993">
                  <c:v>1.3939740945945946</c:v>
                </c:pt>
                <c:pt idx="13994">
                  <c:v>1.3963145337837837</c:v>
                </c:pt>
                <c:pt idx="13995">
                  <c:v>1.3985003175675677</c:v>
                </c:pt>
                <c:pt idx="13996">
                  <c:v>1.4006757905405405</c:v>
                </c:pt>
                <c:pt idx="13997">
                  <c:v>1.4028512635135133</c:v>
                </c:pt>
                <c:pt idx="13998">
                  <c:v>1.4050370405405401</c:v>
                </c:pt>
                <c:pt idx="13999">
                  <c:v>1.4068825810810806</c:v>
                </c:pt>
                <c:pt idx="14000">
                  <c:v>1.4083878851351346</c:v>
                </c:pt>
                <c:pt idx="14001">
                  <c:v>1.4078826824324318</c:v>
                </c:pt>
                <c:pt idx="14002">
                  <c:v>1.4078826824324318</c:v>
                </c:pt>
                <c:pt idx="14003">
                  <c:v>1.4080476486486482</c:v>
                </c:pt>
                <c:pt idx="14004">
                  <c:v>1.4080476486486482</c:v>
                </c:pt>
                <c:pt idx="14005">
                  <c:v>1.4078826824324318</c:v>
                </c:pt>
                <c:pt idx="14006">
                  <c:v>1.4045318310810804</c:v>
                </c:pt>
                <c:pt idx="14007">
                  <c:v>1.4008510472972966</c:v>
                </c:pt>
                <c:pt idx="14008">
                  <c:v>1.3971599527027019</c:v>
                </c:pt>
                <c:pt idx="14009">
                  <c:v>1.3936338243243238</c:v>
                </c:pt>
                <c:pt idx="14010">
                  <c:v>1.3904479391891889</c:v>
                </c:pt>
                <c:pt idx="14011">
                  <c:v>1.3867671621621618</c:v>
                </c:pt>
                <c:pt idx="14012">
                  <c:v>1.3830863851351345</c:v>
                </c:pt>
                <c:pt idx="14013">
                  <c:v>1.3795602635135134</c:v>
                </c:pt>
                <c:pt idx="14014">
                  <c:v>1.3762094189189189</c:v>
                </c:pt>
                <c:pt idx="14015">
                  <c:v>1.3731988108108106</c:v>
                </c:pt>
                <c:pt idx="14016">
                  <c:v>1.3700232364864866</c:v>
                </c:pt>
                <c:pt idx="14017">
                  <c:v>1.3695180337837838</c:v>
                </c:pt>
                <c:pt idx="14018">
                  <c:v>1.3686828986486486</c:v>
                </c:pt>
                <c:pt idx="14019">
                  <c:v>1.3683426621621619</c:v>
                </c:pt>
                <c:pt idx="14020">
                  <c:v>1.3688478648648648</c:v>
                </c:pt>
                <c:pt idx="14021">
                  <c:v>1.369012831081081</c:v>
                </c:pt>
                <c:pt idx="14022">
                  <c:v>1.3703531689189188</c:v>
                </c:pt>
                <c:pt idx="14023">
                  <c:v>1.3725286418918918</c:v>
                </c:pt>
                <c:pt idx="14024">
                  <c:v>1.3748793851351349</c:v>
                </c:pt>
                <c:pt idx="14025">
                  <c:v>1.3772301283783783</c:v>
                </c:pt>
                <c:pt idx="14026">
                  <c:v>1.3795705675675671</c:v>
                </c:pt>
                <c:pt idx="14027">
                  <c:v>1.3799108040540535</c:v>
                </c:pt>
                <c:pt idx="14028">
                  <c:v>1.3797458378378373</c:v>
                </c:pt>
                <c:pt idx="14029">
                  <c:v>1.3794159054054047</c:v>
                </c:pt>
                <c:pt idx="14030">
                  <c:v>1.3789106959459452</c:v>
                </c:pt>
                <c:pt idx="14031">
                  <c:v>1.3789106959459452</c:v>
                </c:pt>
                <c:pt idx="14032">
                  <c:v>1.378735418918918</c:v>
                </c:pt>
                <c:pt idx="14033">
                  <c:v>1.3785704527027021</c:v>
                </c:pt>
                <c:pt idx="14034">
                  <c:v>1.3787354189189183</c:v>
                </c:pt>
                <c:pt idx="14035">
                  <c:v>1.380745932432432</c:v>
                </c:pt>
                <c:pt idx="14036">
                  <c:v>1.3825811689189187</c:v>
                </c:pt>
                <c:pt idx="14037">
                  <c:v>1.3847566418918915</c:v>
                </c:pt>
                <c:pt idx="14038">
                  <c:v>1.3866021891891891</c:v>
                </c:pt>
                <c:pt idx="14039">
                  <c:v>1.3879425270270269</c:v>
                </c:pt>
                <c:pt idx="14040">
                  <c:v>1.389282864864865</c:v>
                </c:pt>
                <c:pt idx="14041">
                  <c:v>1.3907984797297297</c:v>
                </c:pt>
                <c:pt idx="14042">
                  <c:v>1.3923037837837839</c:v>
                </c:pt>
                <c:pt idx="14043">
                  <c:v>1.3963248108108111</c:v>
                </c:pt>
                <c:pt idx="14044">
                  <c:v>1.400170560810811</c:v>
                </c:pt>
                <c:pt idx="14045">
                  <c:v>1.4036863783783786</c:v>
                </c:pt>
                <c:pt idx="14046">
                  <c:v>1.4068722635135138</c:v>
                </c:pt>
                <c:pt idx="14047">
                  <c:v>1.409387972972973</c:v>
                </c:pt>
                <c:pt idx="14048">
                  <c:v>1.4122336148648649</c:v>
                </c:pt>
                <c:pt idx="14049">
                  <c:v>1.4150792567567569</c:v>
                </c:pt>
                <c:pt idx="14050">
                  <c:v>1.41743</c:v>
                </c:pt>
                <c:pt idx="14051">
                  <c:v>1.41743</c:v>
                </c:pt>
                <c:pt idx="14052">
                  <c:v>1.41743</c:v>
                </c:pt>
                <c:pt idx="14053">
                  <c:v>1.41743</c:v>
                </c:pt>
                <c:pt idx="14054">
                  <c:v>1.4187703378378373</c:v>
                </c:pt>
                <c:pt idx="14055">
                  <c:v>1.4201106756756752</c:v>
                </c:pt>
                <c:pt idx="14056">
                  <c:v>1.4207808445945942</c:v>
                </c:pt>
                <c:pt idx="14057">
                  <c:v>1.4217912499999994</c:v>
                </c:pt>
                <c:pt idx="14058">
                  <c:v>1.4228016554054048</c:v>
                </c:pt>
                <c:pt idx="14059">
                  <c:v>1.4231315878378372</c:v>
                </c:pt>
                <c:pt idx="14060">
                  <c:v>1.4236367972972965</c:v>
                </c:pt>
                <c:pt idx="14061">
                  <c:v>1.424636898648648</c:v>
                </c:pt>
                <c:pt idx="14062">
                  <c:v>1.4259772432432427</c:v>
                </c:pt>
                <c:pt idx="14063">
                  <c:v>1.4269876486486481</c:v>
                </c:pt>
                <c:pt idx="14064">
                  <c:v>1.4274928581081077</c:v>
                </c:pt>
                <c:pt idx="14065">
                  <c:v>1.4278331013513508</c:v>
                </c:pt>
                <c:pt idx="14066">
                  <c:v>1.4285032770270265</c:v>
                </c:pt>
                <c:pt idx="14067">
                  <c:v>1.4288332094594589</c:v>
                </c:pt>
                <c:pt idx="14068">
                  <c:v>1.4291734459459455</c:v>
                </c:pt>
                <c:pt idx="14069">
                  <c:v>1.4293487229729724</c:v>
                </c:pt>
                <c:pt idx="14070">
                  <c:v>1.4285135878378377</c:v>
                </c:pt>
                <c:pt idx="14071">
                  <c:v>1.4280083851351348</c:v>
                </c:pt>
                <c:pt idx="14072">
                  <c:v>1.4259978716216215</c:v>
                </c:pt>
                <c:pt idx="14073">
                  <c:v>1.4238223986486482</c:v>
                </c:pt>
                <c:pt idx="14074">
                  <c:v>1.4218118918918916</c:v>
                </c:pt>
                <c:pt idx="14075">
                  <c:v>1.419966344594594</c:v>
                </c:pt>
                <c:pt idx="14076">
                  <c:v>1.4181311081081081</c:v>
                </c:pt>
                <c:pt idx="14077">
                  <c:v>1.41679077027027</c:v>
                </c:pt>
                <c:pt idx="14078">
                  <c:v>1.4151101891891891</c:v>
                </c:pt>
                <c:pt idx="14079">
                  <c:v>1.4142750540540538</c:v>
                </c:pt>
                <c:pt idx="14080">
                  <c:v>1.4142750540540541</c:v>
                </c:pt>
                <c:pt idx="14081">
                  <c:v>1.4146152905405405</c:v>
                </c:pt>
                <c:pt idx="14082">
                  <c:v>1.4152854594594593</c:v>
                </c:pt>
                <c:pt idx="14083">
                  <c:v>1.4162958716216216</c:v>
                </c:pt>
                <c:pt idx="14084">
                  <c:v>1.4172959729729728</c:v>
                </c:pt>
                <c:pt idx="14085">
                  <c:v>1.4186363175675674</c:v>
                </c:pt>
                <c:pt idx="14086">
                  <c:v>1.4198116959459459</c:v>
                </c:pt>
                <c:pt idx="14087">
                  <c:v>1.4211520405405405</c:v>
                </c:pt>
                <c:pt idx="14088">
                  <c:v>1.4248431283783785</c:v>
                </c:pt>
                <c:pt idx="14089">
                  <c:v>1.4283589459459463</c:v>
                </c:pt>
                <c:pt idx="14090">
                  <c:v>1.4317097972972974</c:v>
                </c:pt>
                <c:pt idx="14091">
                  <c:v>1.4335553445945948</c:v>
                </c:pt>
                <c:pt idx="14092">
                  <c:v>1.4357308175675676</c:v>
                </c:pt>
                <c:pt idx="14093">
                  <c:v>1.4374113986486488</c:v>
                </c:pt>
                <c:pt idx="14094">
                  <c:v>1.439081668918919</c:v>
                </c:pt>
                <c:pt idx="14095">
                  <c:v>1.4405869729729734</c:v>
                </c:pt>
                <c:pt idx="14096">
                  <c:v>1.4417623445945948</c:v>
                </c:pt>
                <c:pt idx="14097">
                  <c:v>1.4427624391891896</c:v>
                </c:pt>
                <c:pt idx="14098">
                  <c:v>1.4429274054054058</c:v>
                </c:pt>
                <c:pt idx="14099">
                  <c:v>1.4427521283783786</c:v>
                </c:pt>
                <c:pt idx="14100">
                  <c:v>1.4440924729729734</c:v>
                </c:pt>
                <c:pt idx="14101">
                  <c:v>1.4452575337837843</c:v>
                </c:pt>
                <c:pt idx="14102">
                  <c:v>1.4460926689189193</c:v>
                </c:pt>
                <c:pt idx="14103">
                  <c:v>1.4467628378378383</c:v>
                </c:pt>
                <c:pt idx="14104">
                  <c:v>1.4476082837837843</c:v>
                </c:pt>
                <c:pt idx="14105">
                  <c:v>1.4479382162162167</c:v>
                </c:pt>
                <c:pt idx="14106">
                  <c:v>1.4491032770270273</c:v>
                </c:pt>
                <c:pt idx="14107">
                  <c:v>1.4517839594594599</c:v>
                </c:pt>
                <c:pt idx="14108">
                  <c:v>1.4539697432432439</c:v>
                </c:pt>
                <c:pt idx="14109">
                  <c:v>1.4561452229729734</c:v>
                </c:pt>
                <c:pt idx="14110">
                  <c:v>1.4584959729729734</c:v>
                </c:pt>
                <c:pt idx="14111">
                  <c:v>1.4606714459459462</c:v>
                </c:pt>
                <c:pt idx="14112">
                  <c:v>1.4628469189189193</c:v>
                </c:pt>
                <c:pt idx="14113">
                  <c:v>1.4661977702702707</c:v>
                </c:pt>
                <c:pt idx="14114">
                  <c:v>1.4692186891891896</c:v>
                </c:pt>
                <c:pt idx="14115">
                  <c:v>1.4724045743243246</c:v>
                </c:pt>
                <c:pt idx="14116">
                  <c:v>1.4739098783783788</c:v>
                </c:pt>
                <c:pt idx="14117">
                  <c:v>1.4754151824324329</c:v>
                </c:pt>
                <c:pt idx="14118">
                  <c:v>1.4767555270270276</c:v>
                </c:pt>
                <c:pt idx="14119">
                  <c:v>1.47776593918919</c:v>
                </c:pt>
                <c:pt idx="14120">
                  <c:v>1.4806115810810816</c:v>
                </c:pt>
                <c:pt idx="14121">
                  <c:v>1.483962432432433</c:v>
                </c:pt>
                <c:pt idx="14122">
                  <c:v>1.4864781418918922</c:v>
                </c:pt>
                <c:pt idx="14123">
                  <c:v>1.4894887500000005</c:v>
                </c:pt>
                <c:pt idx="14124">
                  <c:v>1.4921694256756761</c:v>
                </c:pt>
                <c:pt idx="14125">
                  <c:v>1.4945098648648654</c:v>
                </c:pt>
                <c:pt idx="14126">
                  <c:v>1.4970255743243248</c:v>
                </c:pt>
                <c:pt idx="14127">
                  <c:v>1.4995309797297303</c:v>
                </c:pt>
                <c:pt idx="14128">
                  <c:v>1.5018714189189191</c:v>
                </c:pt>
                <c:pt idx="14129">
                  <c:v>1.5030467972972976</c:v>
                </c:pt>
                <c:pt idx="14130">
                  <c:v>1.5048820337837838</c:v>
                </c:pt>
                <c:pt idx="14131">
                  <c:v>1.506727581081081</c:v>
                </c:pt>
                <c:pt idx="14132">
                  <c:v>1.5087380945945945</c:v>
                </c:pt>
                <c:pt idx="14133">
                  <c:v>1.5115837432432431</c:v>
                </c:pt>
                <c:pt idx="14134">
                  <c:v>1.5146046689189188</c:v>
                </c:pt>
                <c:pt idx="14135">
                  <c:v>1.5181307972972971</c:v>
                </c:pt>
                <c:pt idx="14136">
                  <c:v>1.519646412162162</c:v>
                </c:pt>
                <c:pt idx="14137">
                  <c:v>1.520316581081081</c:v>
                </c:pt>
                <c:pt idx="14138">
                  <c:v>1.5213269932432432</c:v>
                </c:pt>
                <c:pt idx="14139">
                  <c:v>1.5225023648648652</c:v>
                </c:pt>
                <c:pt idx="14140">
                  <c:v>1.5236674256756759</c:v>
                </c:pt>
                <c:pt idx="14141">
                  <c:v>1.5248324864864866</c:v>
                </c:pt>
                <c:pt idx="14142">
                  <c:v>1.5263481013513516</c:v>
                </c:pt>
                <c:pt idx="14143">
                  <c:v>1.5271935472972975</c:v>
                </c:pt>
                <c:pt idx="14144">
                  <c:v>1.5283586148648649</c:v>
                </c:pt>
                <c:pt idx="14145">
                  <c:v>1.5295236824324325</c:v>
                </c:pt>
                <c:pt idx="14146">
                  <c:v>1.5303588175675675</c:v>
                </c:pt>
                <c:pt idx="14147">
                  <c:v>1.5315238851351349</c:v>
                </c:pt>
                <c:pt idx="14148">
                  <c:v>1.5328642297297297</c:v>
                </c:pt>
                <c:pt idx="14149">
                  <c:v>1.533369439189189</c:v>
                </c:pt>
                <c:pt idx="14150">
                  <c:v>1.5330292027027028</c:v>
                </c:pt>
                <c:pt idx="14151">
                  <c:v>1.5325240000000002</c:v>
                </c:pt>
                <c:pt idx="14152">
                  <c:v>1.5320187972972974</c:v>
                </c:pt>
                <c:pt idx="14153">
                  <c:v>1.5325240067567569</c:v>
                </c:pt>
                <c:pt idx="14154">
                  <c:v>1.5326889729729731</c:v>
                </c:pt>
                <c:pt idx="14155">
                  <c:v>1.5326889729729731</c:v>
                </c:pt>
                <c:pt idx="14156">
                  <c:v>1.5333591418918922</c:v>
                </c:pt>
                <c:pt idx="14157">
                  <c:v>1.5316785608108112</c:v>
                </c:pt>
                <c:pt idx="14158">
                  <c:v>1.5296680540540544</c:v>
                </c:pt>
                <c:pt idx="14159">
                  <c:v>1.5284926824324327</c:v>
                </c:pt>
                <c:pt idx="14160">
                  <c:v>1.5261522432432435</c:v>
                </c:pt>
                <c:pt idx="14161">
                  <c:v>1.5241417364864869</c:v>
                </c:pt>
                <c:pt idx="14162">
                  <c:v>1.5226364324324329</c:v>
                </c:pt>
                <c:pt idx="14163">
                  <c:v>1.5216260270270277</c:v>
                </c:pt>
                <c:pt idx="14164">
                  <c:v>1.5207908918918924</c:v>
                </c:pt>
                <c:pt idx="14165">
                  <c:v>1.5201207229729734</c:v>
                </c:pt>
                <c:pt idx="14166">
                  <c:v>1.5204506554054056</c:v>
                </c:pt>
                <c:pt idx="14167">
                  <c:v>1.520625925675676</c:v>
                </c:pt>
                <c:pt idx="14168">
                  <c:v>1.5202856891891892</c:v>
                </c:pt>
                <c:pt idx="14169">
                  <c:v>1.5194505540540542</c:v>
                </c:pt>
                <c:pt idx="14170">
                  <c:v>1.5172750810810811</c:v>
                </c:pt>
                <c:pt idx="14171">
                  <c:v>1.5149243310810812</c:v>
                </c:pt>
                <c:pt idx="14172">
                  <c:v>1.5122436486486488</c:v>
                </c:pt>
                <c:pt idx="14173">
                  <c:v>1.5124086148648652</c:v>
                </c:pt>
                <c:pt idx="14174">
                  <c:v>1.5120683716216217</c:v>
                </c:pt>
                <c:pt idx="14175">
                  <c:v>1.5113982027027029</c:v>
                </c:pt>
                <c:pt idx="14176">
                  <c:v>1.5108930000000003</c:v>
                </c:pt>
                <c:pt idx="14177">
                  <c:v>1.5105630743243246</c:v>
                </c:pt>
                <c:pt idx="14178">
                  <c:v>1.509892905405406</c:v>
                </c:pt>
                <c:pt idx="14179">
                  <c:v>1.5078823986486491</c:v>
                </c:pt>
                <c:pt idx="14180">
                  <c:v>1.5067070270270275</c:v>
                </c:pt>
                <c:pt idx="14181">
                  <c:v>1.5048717905405411</c:v>
                </c:pt>
                <c:pt idx="14182">
                  <c:v>1.5026963108108113</c:v>
                </c:pt>
                <c:pt idx="14183">
                  <c:v>1.5010260405405411</c:v>
                </c:pt>
                <c:pt idx="14184">
                  <c:v>1.4991908040540545</c:v>
                </c:pt>
                <c:pt idx="14185">
                  <c:v>1.4971802905405409</c:v>
                </c:pt>
                <c:pt idx="14186">
                  <c:v>1.4970153243243245</c:v>
                </c:pt>
                <c:pt idx="14187">
                  <c:v>1.4968503581081083</c:v>
                </c:pt>
                <c:pt idx="14188">
                  <c:v>1.4965204256756759</c:v>
                </c:pt>
                <c:pt idx="14189">
                  <c:v>1.4958502500000002</c:v>
                </c:pt>
                <c:pt idx="14190">
                  <c:v>1.4953450405405408</c:v>
                </c:pt>
                <c:pt idx="14191">
                  <c:v>1.4948398310810815</c:v>
                </c:pt>
                <c:pt idx="14192">
                  <c:v>1.4948398310810815</c:v>
                </c:pt>
                <c:pt idx="14193">
                  <c:v>1.4950047972972977</c:v>
                </c:pt>
                <c:pt idx="14194">
                  <c:v>1.4955100067567573</c:v>
                </c:pt>
                <c:pt idx="14195">
                  <c:v>1.4965204121621627</c:v>
                </c:pt>
                <c:pt idx="14196">
                  <c:v>1.4965204121621627</c:v>
                </c:pt>
                <c:pt idx="14197">
                  <c:v>1.4971905810810817</c:v>
                </c:pt>
                <c:pt idx="14198">
                  <c:v>1.4981906824324331</c:v>
                </c:pt>
                <c:pt idx="14199">
                  <c:v>1.4988608513513519</c:v>
                </c:pt>
                <c:pt idx="14200">
                  <c:v>1.4988608513513519</c:v>
                </c:pt>
                <c:pt idx="14201">
                  <c:v>1.4990258175675677</c:v>
                </c:pt>
                <c:pt idx="14202">
                  <c:v>1.4988608513513517</c:v>
                </c:pt>
                <c:pt idx="14203">
                  <c:v>1.4980257162162165</c:v>
                </c:pt>
                <c:pt idx="14204">
                  <c:v>1.4971802702702706</c:v>
                </c:pt>
                <c:pt idx="14205">
                  <c:v>1.4961801689189191</c:v>
                </c:pt>
                <c:pt idx="14206">
                  <c:v>1.4960152027027029</c:v>
                </c:pt>
                <c:pt idx="14207">
                  <c:v>1.4968503378378379</c:v>
                </c:pt>
                <c:pt idx="14208">
                  <c:v>1.4978607432432434</c:v>
                </c:pt>
                <c:pt idx="14209">
                  <c:v>1.4986958783783786</c:v>
                </c:pt>
                <c:pt idx="14210">
                  <c:v>1.498860844594595</c:v>
                </c:pt>
                <c:pt idx="14211">
                  <c:v>1.4992010878378379</c:v>
                </c:pt>
                <c:pt idx="14212">
                  <c:v>1.4998712567567571</c:v>
                </c:pt>
                <c:pt idx="14213">
                  <c:v>1.5007063918918921</c:v>
                </c:pt>
                <c:pt idx="14214">
                  <c:v>1.5013765608108109</c:v>
                </c:pt>
                <c:pt idx="14215">
                  <c:v>1.50204672972973</c:v>
                </c:pt>
                <c:pt idx="14216">
                  <c:v>1.5043871689189194</c:v>
                </c:pt>
                <c:pt idx="14217">
                  <c:v>1.5060574391891894</c:v>
                </c:pt>
                <c:pt idx="14218">
                  <c:v>1.5075627432432435</c:v>
                </c:pt>
                <c:pt idx="14219">
                  <c:v>1.5100784594594596</c:v>
                </c:pt>
                <c:pt idx="14220">
                  <c:v>1.5122539324324324</c:v>
                </c:pt>
                <c:pt idx="14221">
                  <c:v>1.5145943716216217</c:v>
                </c:pt>
                <c:pt idx="14222">
                  <c:v>1.5166048851351352</c:v>
                </c:pt>
                <c:pt idx="14223">
                  <c:v>1.5160996756756755</c:v>
                </c:pt>
                <c:pt idx="14224">
                  <c:v>1.5154295067567567</c:v>
                </c:pt>
                <c:pt idx="14225">
                  <c:v>1.5150892635135134</c:v>
                </c:pt>
                <c:pt idx="14226">
                  <c:v>1.5154295067567567</c:v>
                </c:pt>
                <c:pt idx="14227">
                  <c:v>1.5160996756756753</c:v>
                </c:pt>
                <c:pt idx="14228">
                  <c:v>1.5169451216216214</c:v>
                </c:pt>
                <c:pt idx="14229">
                  <c:v>1.5174503243243243</c:v>
                </c:pt>
                <c:pt idx="14230">
                  <c:v>1.5172853581081078</c:v>
                </c:pt>
                <c:pt idx="14231">
                  <c:v>1.5171203918918921</c:v>
                </c:pt>
                <c:pt idx="14232">
                  <c:v>1.5161099864864869</c:v>
                </c:pt>
                <c:pt idx="14233">
                  <c:v>1.5159450202702707</c:v>
                </c:pt>
                <c:pt idx="14234">
                  <c:v>1.5162749527027031</c:v>
                </c:pt>
                <c:pt idx="14235">
                  <c:v>1.5161099864864869</c:v>
                </c:pt>
                <c:pt idx="14236">
                  <c:v>1.5166151891891895</c:v>
                </c:pt>
                <c:pt idx="14237">
                  <c:v>1.5172853581081083</c:v>
                </c:pt>
                <c:pt idx="14238">
                  <c:v>1.5181307972972975</c:v>
                </c:pt>
                <c:pt idx="14239">
                  <c:v>1.5206465067567569</c:v>
                </c:pt>
                <c:pt idx="14240">
                  <c:v>1.523667418918919</c:v>
                </c:pt>
                <c:pt idx="14241">
                  <c:v>1.5265233716216215</c:v>
                </c:pt>
                <c:pt idx="14242">
                  <c:v>1.5295339797297298</c:v>
                </c:pt>
                <c:pt idx="14243">
                  <c:v>1.5317094527027029</c:v>
                </c:pt>
                <c:pt idx="14244">
                  <c:v>1.5332250675675676</c:v>
                </c:pt>
                <c:pt idx="14245">
                  <c:v>1.5345654121621619</c:v>
                </c:pt>
                <c:pt idx="14246">
                  <c:v>1.536740885135135</c:v>
                </c:pt>
                <c:pt idx="14247">
                  <c:v>1.539091628378378</c:v>
                </c:pt>
                <c:pt idx="14248">
                  <c:v>1.5417723040540536</c:v>
                </c:pt>
                <c:pt idx="14249">
                  <c:v>1.5441127432432431</c:v>
                </c:pt>
                <c:pt idx="14250">
                  <c:v>1.5462882162162161</c:v>
                </c:pt>
                <c:pt idx="14251">
                  <c:v>1.5484636891891892</c:v>
                </c:pt>
                <c:pt idx="14252">
                  <c:v>1.5503092364864868</c:v>
                </c:pt>
                <c:pt idx="14253">
                  <c:v>1.55265997972973</c:v>
                </c:pt>
                <c:pt idx="14254">
                  <c:v>1.5545055202702707</c:v>
                </c:pt>
                <c:pt idx="14255">
                  <c:v>1.5563510675675678</c:v>
                </c:pt>
                <c:pt idx="14256">
                  <c:v>1.5573511689189192</c:v>
                </c:pt>
                <c:pt idx="14257">
                  <c:v>1.5580213378378382</c:v>
                </c:pt>
                <c:pt idx="14258">
                  <c:v>1.5585265405405409</c:v>
                </c:pt>
                <c:pt idx="14259">
                  <c:v>1.5593719797297299</c:v>
                </c:pt>
                <c:pt idx="14260">
                  <c:v>1.5617227297297298</c:v>
                </c:pt>
                <c:pt idx="14261">
                  <c:v>1.5640631689189191</c:v>
                </c:pt>
                <c:pt idx="14262">
                  <c:v>1.5657437500000002</c:v>
                </c:pt>
                <c:pt idx="14263">
                  <c:v>1.567084087837838</c:v>
                </c:pt>
                <c:pt idx="14264">
                  <c:v>1.5682594662162166</c:v>
                </c:pt>
                <c:pt idx="14265">
                  <c:v>1.5694245337837838</c:v>
                </c:pt>
                <c:pt idx="14266">
                  <c:v>1.5705896013513514</c:v>
                </c:pt>
                <c:pt idx="14267">
                  <c:v>1.5714247364864864</c:v>
                </c:pt>
                <c:pt idx="14268">
                  <c:v>1.5722598716216216</c:v>
                </c:pt>
                <c:pt idx="14269">
                  <c:v>1.5724248310810809</c:v>
                </c:pt>
                <c:pt idx="14270">
                  <c:v>1.5719196283783783</c:v>
                </c:pt>
                <c:pt idx="14271">
                  <c:v>1.5709195270270271</c:v>
                </c:pt>
                <c:pt idx="14272">
                  <c:v>1.5700843918918919</c:v>
                </c:pt>
                <c:pt idx="14273">
                  <c:v>1.5687440540540543</c:v>
                </c:pt>
                <c:pt idx="14274">
                  <c:v>1.5674037162162164</c:v>
                </c:pt>
                <c:pt idx="14275">
                  <c:v>1.5658881013513515</c:v>
                </c:pt>
                <c:pt idx="14276">
                  <c:v>1.5628671891891894</c:v>
                </c:pt>
                <c:pt idx="14277">
                  <c:v>1.5598462770270276</c:v>
                </c:pt>
                <c:pt idx="14278">
                  <c:v>1.5568253648648653</c:v>
                </c:pt>
                <c:pt idx="14279">
                  <c:v>1.5534745135135137</c:v>
                </c:pt>
                <c:pt idx="14280">
                  <c:v>1.5499587027027031</c:v>
                </c:pt>
                <c:pt idx="14281">
                  <c:v>1.5467728175675681</c:v>
                </c:pt>
                <c:pt idx="14282">
                  <c:v>1.5432466891891898</c:v>
                </c:pt>
                <c:pt idx="14283">
                  <c:v>1.539730878378379</c:v>
                </c:pt>
                <c:pt idx="14284">
                  <c:v>1.5360397905405412</c:v>
                </c:pt>
                <c:pt idx="14285">
                  <c:v>1.532183736486487</c:v>
                </c:pt>
                <c:pt idx="14286">
                  <c:v>1.5290081621621627</c:v>
                </c:pt>
                <c:pt idx="14287">
                  <c:v>1.5258325878378385</c:v>
                </c:pt>
                <c:pt idx="14288">
                  <c:v>1.5236571148648657</c:v>
                </c:pt>
                <c:pt idx="14289">
                  <c:v>1.5221518108108116</c:v>
                </c:pt>
                <c:pt idx="14290">
                  <c:v>1.5191308986486496</c:v>
                </c:pt>
                <c:pt idx="14291">
                  <c:v>1.5162852567567575</c:v>
                </c:pt>
                <c:pt idx="14292">
                  <c:v>1.5136045743243252</c:v>
                </c:pt>
                <c:pt idx="14293">
                  <c:v>1.5105939662162171</c:v>
                </c:pt>
                <c:pt idx="14294">
                  <c:v>1.508078250000001</c:v>
                </c:pt>
                <c:pt idx="14295">
                  <c:v>1.5069028783783789</c:v>
                </c:pt>
                <c:pt idx="14296">
                  <c:v>1.5057275067567575</c:v>
                </c:pt>
                <c:pt idx="14297">
                  <c:v>1.504046932432433</c:v>
                </c:pt>
                <c:pt idx="14298">
                  <c:v>1.502541628378379</c:v>
                </c:pt>
                <c:pt idx="14299">
                  <c:v>1.5015312229729738</c:v>
                </c:pt>
                <c:pt idx="14300">
                  <c:v>1.5005208175675684</c:v>
                </c:pt>
                <c:pt idx="14301">
                  <c:v>1.4995207162162167</c:v>
                </c:pt>
                <c:pt idx="14302">
                  <c:v>1.4986855810810815</c:v>
                </c:pt>
                <c:pt idx="14303">
                  <c:v>1.4983556486486491</c:v>
                </c:pt>
                <c:pt idx="14304">
                  <c:v>1.4976854797297299</c:v>
                </c:pt>
                <c:pt idx="14305">
                  <c:v>1.4971802770270271</c:v>
                </c:pt>
                <c:pt idx="14306">
                  <c:v>1.5007064054054056</c:v>
                </c:pt>
                <c:pt idx="14307">
                  <c:v>1.5045624594594595</c:v>
                </c:pt>
                <c:pt idx="14308">
                  <c:v>1.5087484391891892</c:v>
                </c:pt>
                <c:pt idx="14309">
                  <c:v>1.5141097972972974</c:v>
                </c:pt>
                <c:pt idx="14310">
                  <c:v>1.5193061891891892</c:v>
                </c:pt>
                <c:pt idx="14311">
                  <c:v>1.5234921689189189</c:v>
                </c:pt>
                <c:pt idx="14312">
                  <c:v>1.5276884662162162</c:v>
                </c:pt>
                <c:pt idx="14313">
                  <c:v>1.532884858108108</c:v>
                </c:pt>
                <c:pt idx="14314">
                  <c:v>1.5380812499999998</c:v>
                </c:pt>
                <c:pt idx="14315">
                  <c:v>1.5432776418918914</c:v>
                </c:pt>
                <c:pt idx="14316">
                  <c:v>1.5489792432432428</c:v>
                </c:pt>
                <c:pt idx="14317">
                  <c:v>1.5548354932432424</c:v>
                </c:pt>
                <c:pt idx="14318">
                  <c:v>1.5601968513513507</c:v>
                </c:pt>
                <c:pt idx="14319">
                  <c:v>1.5653932432432427</c:v>
                </c:pt>
                <c:pt idx="14320">
                  <c:v>1.5719299729729723</c:v>
                </c:pt>
                <c:pt idx="14321">
                  <c:v>1.5781367770270263</c:v>
                </c:pt>
                <c:pt idx="14322">
                  <c:v>1.5818278648648643</c:v>
                </c:pt>
                <c:pt idx="14323">
                  <c:v>1.5850034391891887</c:v>
                </c:pt>
                <c:pt idx="14324">
                  <c:v>1.5878490810810806</c:v>
                </c:pt>
                <c:pt idx="14325">
                  <c:v>1.5896946283783779</c:v>
                </c:pt>
                <c:pt idx="14326">
                  <c:v>1.5917051351351348</c:v>
                </c:pt>
                <c:pt idx="14327">
                  <c:v>1.5945507770270269</c:v>
                </c:pt>
                <c:pt idx="14328">
                  <c:v>1.5973964189189187</c:v>
                </c:pt>
                <c:pt idx="14329">
                  <c:v>1.599736858108108</c:v>
                </c:pt>
                <c:pt idx="14330">
                  <c:v>1.6029227432432429</c:v>
                </c:pt>
                <c:pt idx="14331">
                  <c:v>1.6056034256756753</c:v>
                </c:pt>
                <c:pt idx="14332">
                  <c:v>1.6069437635135133</c:v>
                </c:pt>
                <c:pt idx="14333">
                  <c:v>1.6086140337837838</c:v>
                </c:pt>
                <c:pt idx="14334">
                  <c:v>1.6104595743243242</c:v>
                </c:pt>
                <c:pt idx="14335">
                  <c:v>1.6124700810810808</c:v>
                </c:pt>
                <c:pt idx="14336">
                  <c:v>1.612470081081081</c:v>
                </c:pt>
                <c:pt idx="14337">
                  <c:v>1.6126350405405405</c:v>
                </c:pt>
                <c:pt idx="14338">
                  <c:v>1.6124597635135134</c:v>
                </c:pt>
                <c:pt idx="14339">
                  <c:v>1.6122947972972974</c:v>
                </c:pt>
                <c:pt idx="14340">
                  <c:v>1.6117895945945946</c:v>
                </c:pt>
                <c:pt idx="14341">
                  <c:v>1.612129831081081</c:v>
                </c:pt>
                <c:pt idx="14342">
                  <c:v>1.612129831081081</c:v>
                </c:pt>
                <c:pt idx="14343">
                  <c:v>1.6087789797297298</c:v>
                </c:pt>
                <c:pt idx="14344">
                  <c:v>1.6057580608108108</c:v>
                </c:pt>
                <c:pt idx="14345">
                  <c:v>1.6024072162162162</c:v>
                </c:pt>
                <c:pt idx="14346">
                  <c:v>1.597880993243243</c:v>
                </c:pt>
                <c:pt idx="14347">
                  <c:v>1.594024939189189</c:v>
                </c:pt>
                <c:pt idx="14348">
                  <c:v>1.5915195337837835</c:v>
                </c:pt>
                <c:pt idx="14349">
                  <c:v>1.5886635810810807</c:v>
                </c:pt>
                <c:pt idx="14350">
                  <c:v>1.5851477635135132</c:v>
                </c:pt>
                <c:pt idx="14351">
                  <c:v>1.5814566756756754</c:v>
                </c:pt>
                <c:pt idx="14352">
                  <c:v>1.5777655878378376</c:v>
                </c:pt>
                <c:pt idx="14353">
                  <c:v>1.5739095337837832</c:v>
                </c:pt>
                <c:pt idx="14354">
                  <c:v>1.570558689189189</c:v>
                </c:pt>
                <c:pt idx="14355">
                  <c:v>1.5677130405405399</c:v>
                </c:pt>
                <c:pt idx="14356">
                  <c:v>1.5650323648648645</c:v>
                </c:pt>
                <c:pt idx="14357">
                  <c:v>1.5601659054054049</c:v>
                </c:pt>
                <c:pt idx="14358">
                  <c:v>1.5558046486486481</c:v>
                </c:pt>
                <c:pt idx="14359">
                  <c:v>1.5549592094594589</c:v>
                </c:pt>
                <c:pt idx="14360">
                  <c:v>1.5541240743243236</c:v>
                </c:pt>
                <c:pt idx="14361">
                  <c:v>1.5534539054054048</c:v>
                </c:pt>
                <c:pt idx="14362">
                  <c:v>1.5529486959459455</c:v>
                </c:pt>
                <c:pt idx="14363">
                  <c:v>1.5521135608108103</c:v>
                </c:pt>
                <c:pt idx="14364">
                  <c:v>1.5506082567567563</c:v>
                </c:pt>
                <c:pt idx="14365">
                  <c:v>1.5496081554054051</c:v>
                </c:pt>
                <c:pt idx="14366">
                  <c:v>1.5494431891891887</c:v>
                </c:pt>
                <c:pt idx="14367">
                  <c:v>1.5492679121621618</c:v>
                </c:pt>
                <c:pt idx="14368">
                  <c:v>1.549432878378378</c:v>
                </c:pt>
                <c:pt idx="14369">
                  <c:v>1.5497731216216215</c:v>
                </c:pt>
                <c:pt idx="14370">
                  <c:v>1.5496081554054051</c:v>
                </c:pt>
                <c:pt idx="14371">
                  <c:v>1.5492679189189187</c:v>
                </c:pt>
                <c:pt idx="14372">
                  <c:v>1.549608162162162</c:v>
                </c:pt>
                <c:pt idx="14373">
                  <c:v>1.551958912162162</c:v>
                </c:pt>
                <c:pt idx="14374">
                  <c:v>1.5539694256756753</c:v>
                </c:pt>
                <c:pt idx="14375">
                  <c:v>1.5551448040540539</c:v>
                </c:pt>
                <c:pt idx="14376">
                  <c:v>1.5561449054054051</c:v>
                </c:pt>
                <c:pt idx="14377">
                  <c:v>1.5571553108108105</c:v>
                </c:pt>
                <c:pt idx="14378">
                  <c:v>1.5578254797297293</c:v>
                </c:pt>
                <c:pt idx="14379">
                  <c:v>1.5584956486486483</c:v>
                </c:pt>
                <c:pt idx="14380">
                  <c:v>1.5578254797297295</c:v>
                </c:pt>
                <c:pt idx="14381">
                  <c:v>1.556485135135135</c:v>
                </c:pt>
                <c:pt idx="14382">
                  <c:v>1.5553097567567569</c:v>
                </c:pt>
                <c:pt idx="14383">
                  <c:v>1.5546395878378378</c:v>
                </c:pt>
                <c:pt idx="14384">
                  <c:v>1.5536291756756757</c:v>
                </c:pt>
                <c:pt idx="14385">
                  <c:v>1.5516186689189191</c:v>
                </c:pt>
                <c:pt idx="14386">
                  <c:v>1.5497834324324322</c:v>
                </c:pt>
                <c:pt idx="14387">
                  <c:v>1.5477729256756756</c:v>
                </c:pt>
                <c:pt idx="14388">
                  <c:v>1.5455974459459463</c:v>
                </c:pt>
                <c:pt idx="14389">
                  <c:v>1.543257006756757</c:v>
                </c:pt>
                <c:pt idx="14390">
                  <c:v>1.541081533783784</c:v>
                </c:pt>
                <c:pt idx="14391">
                  <c:v>1.5389060540540545</c:v>
                </c:pt>
                <c:pt idx="14392">
                  <c:v>1.5363903445945948</c:v>
                </c:pt>
                <c:pt idx="14393">
                  <c:v>1.534214871621622</c:v>
                </c:pt>
                <c:pt idx="14394">
                  <c:v>1.5323796351351355</c:v>
                </c:pt>
                <c:pt idx="14395">
                  <c:v>1.5303691283783787</c:v>
                </c:pt>
                <c:pt idx="14396">
                  <c:v>1.5292040608108113</c:v>
                </c:pt>
                <c:pt idx="14397">
                  <c:v>1.5288741283783787</c:v>
                </c:pt>
                <c:pt idx="14398">
                  <c:v>1.528533891891892</c:v>
                </c:pt>
                <c:pt idx="14399">
                  <c:v>1.5275234864864866</c:v>
                </c:pt>
                <c:pt idx="14400">
                  <c:v>1.527018283783784</c:v>
                </c:pt>
                <c:pt idx="14401">
                  <c:v>1.5266883513513514</c:v>
                </c:pt>
                <c:pt idx="14402">
                  <c:v>1.525677945945946</c:v>
                </c:pt>
                <c:pt idx="14403">
                  <c:v>1.5245025743243243</c:v>
                </c:pt>
                <c:pt idx="14404">
                  <c:v>1.5231622364864865</c:v>
                </c:pt>
                <c:pt idx="14405">
                  <c:v>1.5219971689189187</c:v>
                </c:pt>
                <c:pt idx="14406">
                  <c:v>1.5204815540540539</c:v>
                </c:pt>
                <c:pt idx="14407">
                  <c:v>1.5191412162162159</c:v>
                </c:pt>
                <c:pt idx="14408">
                  <c:v>1.5188112837837835</c:v>
                </c:pt>
                <c:pt idx="14409">
                  <c:v>1.5176359054054052</c:v>
                </c:pt>
                <c:pt idx="14410">
                  <c:v>1.5164605270270264</c:v>
                </c:pt>
                <c:pt idx="14411">
                  <c:v>1.515460425675675</c:v>
                </c:pt>
                <c:pt idx="14412">
                  <c:v>1.5126147770270264</c:v>
                </c:pt>
                <c:pt idx="14413">
                  <c:v>1.5089339932432428</c:v>
                </c:pt>
                <c:pt idx="14414">
                  <c:v>1.5054078716216213</c:v>
                </c:pt>
                <c:pt idx="14415">
                  <c:v>1.5020570270270264</c:v>
                </c:pt>
                <c:pt idx="14416">
                  <c:v>1.4980360067567562</c:v>
                </c:pt>
                <c:pt idx="14417">
                  <c:v>1.4961904594594591</c:v>
                </c:pt>
                <c:pt idx="14418">
                  <c:v>1.4951903648648646</c:v>
                </c:pt>
                <c:pt idx="14419">
                  <c:v>1.4936850608108103</c:v>
                </c:pt>
                <c:pt idx="14420">
                  <c:v>1.4915095810810806</c:v>
                </c:pt>
                <c:pt idx="14421">
                  <c:v>1.4893341081081075</c:v>
                </c:pt>
                <c:pt idx="14422">
                  <c:v>1.4878184932432426</c:v>
                </c:pt>
                <c:pt idx="14423">
                  <c:v>1.486302878378378</c:v>
                </c:pt>
                <c:pt idx="14424">
                  <c:v>1.4846222972972969</c:v>
                </c:pt>
                <c:pt idx="14425">
                  <c:v>1.4834469256756755</c:v>
                </c:pt>
                <c:pt idx="14426">
                  <c:v>1.482941716216216</c:v>
                </c:pt>
                <c:pt idx="14427">
                  <c:v>1.4822715405405404</c:v>
                </c:pt>
                <c:pt idx="14428">
                  <c:v>1.4839521216216216</c:v>
                </c:pt>
                <c:pt idx="14429">
                  <c:v>1.4857976621621622</c:v>
                </c:pt>
                <c:pt idx="14430">
                  <c:v>1.487302966216216</c:v>
                </c:pt>
                <c:pt idx="14431">
                  <c:v>1.4888082702702705</c:v>
                </c:pt>
                <c:pt idx="14432">
                  <c:v>1.4906538108108114</c:v>
                </c:pt>
                <c:pt idx="14433">
                  <c:v>1.4914889459459464</c:v>
                </c:pt>
                <c:pt idx="14434">
                  <c:v>1.4914889459459466</c:v>
                </c:pt>
                <c:pt idx="14435">
                  <c:v>1.4921591148648652</c:v>
                </c:pt>
                <c:pt idx="14436">
                  <c:v>1.4931695202702706</c:v>
                </c:pt>
                <c:pt idx="14437">
                  <c:v>1.4936747229729732</c:v>
                </c:pt>
                <c:pt idx="14438">
                  <c:v>1.4945098581081082</c:v>
                </c:pt>
                <c:pt idx="14439">
                  <c:v>1.4960151621621625</c:v>
                </c:pt>
                <c:pt idx="14440">
                  <c:v>1.4970255675675677</c:v>
                </c:pt>
                <c:pt idx="14441">
                  <c:v>1.4980359729729731</c:v>
                </c:pt>
                <c:pt idx="14442">
                  <c:v>1.4988711081081083</c:v>
                </c:pt>
                <c:pt idx="14443">
                  <c:v>1.4997165472972973</c:v>
                </c:pt>
                <c:pt idx="14444">
                  <c:v>1.5012321621621618</c:v>
                </c:pt>
                <c:pt idx="14445">
                  <c:v>1.5025724999999996</c:v>
                </c:pt>
                <c:pt idx="14446">
                  <c:v>1.505088216216216</c:v>
                </c:pt>
                <c:pt idx="14447">
                  <c:v>1.5081091351351348</c:v>
                </c:pt>
                <c:pt idx="14448">
                  <c:v>1.5116249459459457</c:v>
                </c:pt>
                <c:pt idx="14449">
                  <c:v>1.5176564797297294</c:v>
                </c:pt>
                <c:pt idx="14450">
                  <c:v>1.5246984189189186</c:v>
                </c:pt>
                <c:pt idx="14451">
                  <c:v>1.5314104256756755</c:v>
                </c:pt>
                <c:pt idx="14452">
                  <c:v>1.538442054054054</c:v>
                </c:pt>
                <c:pt idx="14453">
                  <c:v>1.5463191283783784</c:v>
                </c:pt>
                <c:pt idx="14454">
                  <c:v>1.5533610675675675</c:v>
                </c:pt>
                <c:pt idx="14455">
                  <c:v>1.5597225202702703</c:v>
                </c:pt>
                <c:pt idx="14456">
                  <c:v>1.5665994932432432</c:v>
                </c:pt>
                <c:pt idx="14457">
                  <c:v>1.5738063986486488</c:v>
                </c:pt>
                <c:pt idx="14458">
                  <c:v>1.5805080945945946</c:v>
                </c:pt>
                <c:pt idx="14459">
                  <c:v>1.588385168918919</c:v>
                </c:pt>
                <c:pt idx="14460">
                  <c:v>1.595932310810811</c:v>
                </c:pt>
                <c:pt idx="14461">
                  <c:v>1.6034794527027028</c:v>
                </c:pt>
                <c:pt idx="14462">
                  <c:v>1.6103564256756757</c:v>
                </c:pt>
                <c:pt idx="14463">
                  <c:v>1.6160580270270271</c:v>
                </c:pt>
                <c:pt idx="14464">
                  <c:v>1.6215843513513513</c:v>
                </c:pt>
                <c:pt idx="14465">
                  <c:v>1.6245949594594595</c:v>
                </c:pt>
                <c:pt idx="14466">
                  <c:v>1.6276055675675674</c:v>
                </c:pt>
                <c:pt idx="14467">
                  <c:v>1.6312966554054051</c:v>
                </c:pt>
                <c:pt idx="14468">
                  <c:v>1.6351527094594593</c:v>
                </c:pt>
                <c:pt idx="14469">
                  <c:v>1.6381633175675674</c:v>
                </c:pt>
                <c:pt idx="14470">
                  <c:v>1.6406790337837838</c:v>
                </c:pt>
                <c:pt idx="14471">
                  <c:v>1.6431947499999999</c:v>
                </c:pt>
                <c:pt idx="14472">
                  <c:v>1.6452155675675675</c:v>
                </c:pt>
                <c:pt idx="14473">
                  <c:v>1.6473910405405401</c:v>
                </c:pt>
                <c:pt idx="14474">
                  <c:v>1.6500717229729724</c:v>
                </c:pt>
                <c:pt idx="14475">
                  <c:v>1.6555980472972971</c:v>
                </c:pt>
                <c:pt idx="14476">
                  <c:v>1.6607944391891891</c:v>
                </c:pt>
                <c:pt idx="14477">
                  <c:v>1.6658155608108107</c:v>
                </c:pt>
                <c:pt idx="14478">
                  <c:v>1.6710119594594595</c:v>
                </c:pt>
                <c:pt idx="14479">
                  <c:v>1.6765382837837837</c:v>
                </c:pt>
                <c:pt idx="14480">
                  <c:v>1.6824048581081081</c:v>
                </c:pt>
                <c:pt idx="14481">
                  <c:v>1.6877662229729729</c:v>
                </c:pt>
                <c:pt idx="14482">
                  <c:v>1.6926223783783787</c:v>
                </c:pt>
                <c:pt idx="14483">
                  <c:v>1.6964784391891894</c:v>
                </c:pt>
                <c:pt idx="14484">
                  <c:v>1.6998292972972975</c:v>
                </c:pt>
                <c:pt idx="14485">
                  <c:v>1.7030151891891896</c:v>
                </c:pt>
                <c:pt idx="14486">
                  <c:v>1.7065310000000005</c:v>
                </c:pt>
                <c:pt idx="14487">
                  <c:v>1.710046817567568</c:v>
                </c:pt>
                <c:pt idx="14488">
                  <c:v>1.7137276013513518</c:v>
                </c:pt>
                <c:pt idx="14489">
                  <c:v>1.7169134864864866</c:v>
                </c:pt>
                <c:pt idx="14490">
                  <c:v>1.720099371621622</c:v>
                </c:pt>
                <c:pt idx="14491">
                  <c:v>1.7195941689189194</c:v>
                </c:pt>
                <c:pt idx="14492">
                  <c:v>1.7192642432432435</c:v>
                </c:pt>
                <c:pt idx="14493">
                  <c:v>1.7195941756756761</c:v>
                </c:pt>
                <c:pt idx="14494">
                  <c:v>1.7195941756756759</c:v>
                </c:pt>
                <c:pt idx="14495">
                  <c:v>1.7202643513513514</c:v>
                </c:pt>
                <c:pt idx="14496">
                  <c:v>1.7197694527027028</c:v>
                </c:pt>
                <c:pt idx="14497">
                  <c:v>1.719934418918919</c:v>
                </c:pt>
                <c:pt idx="14498">
                  <c:v>1.7202643513513514</c:v>
                </c:pt>
                <c:pt idx="14499">
                  <c:v>1.7207695540540537</c:v>
                </c:pt>
                <c:pt idx="14500">
                  <c:v>1.722274858108108</c:v>
                </c:pt>
                <c:pt idx="14501">
                  <c:v>1.7241204054054051</c:v>
                </c:pt>
                <c:pt idx="14502">
                  <c:v>1.7258009864864861</c:v>
                </c:pt>
                <c:pt idx="14503">
                  <c:v>1.7276465337837832</c:v>
                </c:pt>
                <c:pt idx="14504">
                  <c:v>1.7291518378378374</c:v>
                </c:pt>
                <c:pt idx="14505">
                  <c:v>1.7304921756756753</c:v>
                </c:pt>
                <c:pt idx="14506">
                  <c:v>1.7320077905405402</c:v>
                </c:pt>
                <c:pt idx="14507">
                  <c:v>1.7335130945945942</c:v>
                </c:pt>
                <c:pt idx="14508">
                  <c:v>1.7353483310810807</c:v>
                </c:pt>
                <c:pt idx="14509">
                  <c:v>1.7371835675675675</c:v>
                </c:pt>
                <c:pt idx="14510">
                  <c:v>1.7398642499999997</c:v>
                </c:pt>
                <c:pt idx="14511">
                  <c:v>1.7418747567567567</c:v>
                </c:pt>
                <c:pt idx="14512">
                  <c:v>1.7408746554054051</c:v>
                </c:pt>
                <c:pt idx="14513">
                  <c:v>1.7398745540540541</c:v>
                </c:pt>
                <c:pt idx="14514">
                  <c:v>1.7395446216216213</c:v>
                </c:pt>
                <c:pt idx="14515">
                  <c:v>1.7390394121621617</c:v>
                </c:pt>
                <c:pt idx="14516">
                  <c:v>1.7385445202702701</c:v>
                </c:pt>
                <c:pt idx="14517">
                  <c:v>1.7378743445945946</c:v>
                </c:pt>
                <c:pt idx="14518">
                  <c:v>1.7375340945945943</c:v>
                </c:pt>
                <c:pt idx="14519">
                  <c:v>1.7368639256756757</c:v>
                </c:pt>
                <c:pt idx="14520">
                  <c:v>1.7358535067567566</c:v>
                </c:pt>
                <c:pt idx="14521">
                  <c:v>1.7350080540540538</c:v>
                </c:pt>
                <c:pt idx="14522">
                  <c:v>1.7338326756756757</c:v>
                </c:pt>
                <c:pt idx="14523">
                  <c:v>1.7324923378378381</c:v>
                </c:pt>
                <c:pt idx="14524">
                  <c:v>1.7308117567567569</c:v>
                </c:pt>
                <c:pt idx="14525">
                  <c:v>1.7298116621621624</c:v>
                </c:pt>
                <c:pt idx="14526">
                  <c:v>1.7279661148648651</c:v>
                </c:pt>
                <c:pt idx="14527">
                  <c:v>1.7261205675675679</c:v>
                </c:pt>
                <c:pt idx="14528">
                  <c:v>1.7281310743243248</c:v>
                </c:pt>
                <c:pt idx="14529">
                  <c:v>1.7303065472972978</c:v>
                </c:pt>
                <c:pt idx="14530">
                  <c:v>1.731987128378379</c:v>
                </c:pt>
                <c:pt idx="14531">
                  <c:v>1.7334924324324326</c:v>
                </c:pt>
                <c:pt idx="14532">
                  <c:v>1.7341626013513518</c:v>
                </c:pt>
                <c:pt idx="14533">
                  <c:v>1.7348327770270278</c:v>
                </c:pt>
                <c:pt idx="14534">
                  <c:v>1.7348327770270278</c:v>
                </c:pt>
                <c:pt idx="14535">
                  <c:v>1.7349977432432437</c:v>
                </c:pt>
                <c:pt idx="14536">
                  <c:v>1.7354926418918923</c:v>
                </c:pt>
                <c:pt idx="14537">
                  <c:v>1.7354926418918923</c:v>
                </c:pt>
                <c:pt idx="14538">
                  <c:v>1.7354926418918923</c:v>
                </c:pt>
                <c:pt idx="14539">
                  <c:v>1.7390084594594597</c:v>
                </c:pt>
                <c:pt idx="14540">
                  <c:v>1.7421943445945949</c:v>
                </c:pt>
                <c:pt idx="14541">
                  <c:v>1.7430294797297299</c:v>
                </c:pt>
                <c:pt idx="14542">
                  <c:v>1.7438646148648647</c:v>
                </c:pt>
                <c:pt idx="14543">
                  <c:v>1.7446997499999999</c:v>
                </c:pt>
                <c:pt idx="14544">
                  <c:v>1.7452049527027025</c:v>
                </c:pt>
                <c:pt idx="14545">
                  <c:v>1.7452049527027025</c:v>
                </c:pt>
                <c:pt idx="14546">
                  <c:v>1.7450399864864865</c:v>
                </c:pt>
                <c:pt idx="14547">
                  <c:v>1.7445450945945944</c:v>
                </c:pt>
                <c:pt idx="14548">
                  <c:v>1.744039891891892</c:v>
                </c:pt>
                <c:pt idx="14549">
                  <c:v>1.7433697229729728</c:v>
                </c:pt>
                <c:pt idx="14550">
                  <c:v>1.7428645202702702</c:v>
                </c:pt>
                <c:pt idx="14551">
                  <c:v>1.7425242837837835</c:v>
                </c:pt>
                <c:pt idx="14552">
                  <c:v>1.7421943581081081</c:v>
                </c:pt>
                <c:pt idx="14553">
                  <c:v>1.7415241891891893</c:v>
                </c:pt>
                <c:pt idx="14554">
                  <c:v>1.7410189797297295</c:v>
                </c:pt>
                <c:pt idx="14555">
                  <c:v>1.7368329932432434</c:v>
                </c:pt>
                <c:pt idx="14556">
                  <c:v>1.7333171756756756</c:v>
                </c:pt>
                <c:pt idx="14557">
                  <c:v>1.7316469054054056</c:v>
                </c:pt>
                <c:pt idx="14558">
                  <c:v>1.7298116689189191</c:v>
                </c:pt>
                <c:pt idx="14559">
                  <c:v>1.7279764324324325</c:v>
                </c:pt>
                <c:pt idx="14560">
                  <c:v>1.7261411959459461</c:v>
                </c:pt>
                <c:pt idx="14561">
                  <c:v>1.7249761283783784</c:v>
                </c:pt>
                <c:pt idx="14562">
                  <c:v>1.7232955405405406</c:v>
                </c:pt>
                <c:pt idx="14563">
                  <c:v>1.7222954391891891</c:v>
                </c:pt>
                <c:pt idx="14564">
                  <c:v>1.7214603040540541</c:v>
                </c:pt>
                <c:pt idx="14565">
                  <c:v>1.7209551013513513</c:v>
                </c:pt>
                <c:pt idx="14566">
                  <c:v>1.7201199662162163</c:v>
                </c:pt>
                <c:pt idx="14567">
                  <c:v>1.7186043513513516</c:v>
                </c:pt>
                <c:pt idx="14568">
                  <c:v>1.7176042500000002</c:v>
                </c:pt>
                <c:pt idx="14569">
                  <c:v>1.7172743175675675</c:v>
                </c:pt>
                <c:pt idx="14570">
                  <c:v>1.7160989391891892</c:v>
                </c:pt>
                <c:pt idx="14571">
                  <c:v>1.7155937364864864</c:v>
                </c:pt>
                <c:pt idx="14572">
                  <c:v>1.7147586013513514</c:v>
                </c:pt>
                <c:pt idx="14573">
                  <c:v>1.7139234662162159</c:v>
                </c:pt>
                <c:pt idx="14574">
                  <c:v>1.7134182635135133</c:v>
                </c:pt>
                <c:pt idx="14575">
                  <c:v>1.7134182635135133</c:v>
                </c:pt>
                <c:pt idx="14576">
                  <c:v>1.7105726148648646</c:v>
                </c:pt>
                <c:pt idx="14577">
                  <c:v>1.707056797297297</c:v>
                </c:pt>
                <c:pt idx="14578">
                  <c:v>1.7053865270270263</c:v>
                </c:pt>
                <c:pt idx="14579">
                  <c:v>1.7038812229729721</c:v>
                </c:pt>
                <c:pt idx="14580">
                  <c:v>1.7027058513513507</c:v>
                </c:pt>
                <c:pt idx="14581">
                  <c:v>1.701530479729729</c:v>
                </c:pt>
                <c:pt idx="14582">
                  <c:v>1.7006953445945938</c:v>
                </c:pt>
                <c:pt idx="14583">
                  <c:v>1.7001901418918912</c:v>
                </c:pt>
                <c:pt idx="14584">
                  <c:v>1.6990147635135124</c:v>
                </c:pt>
                <c:pt idx="14585">
                  <c:v>1.6980146621621612</c:v>
                </c:pt>
                <c:pt idx="14586">
                  <c:v>1.697849695945945</c:v>
                </c:pt>
                <c:pt idx="14587">
                  <c:v>1.6960041486486479</c:v>
                </c:pt>
                <c:pt idx="14588">
                  <c:v>1.6943338783783775</c:v>
                </c:pt>
                <c:pt idx="14589">
                  <c:v>1.692148087837837</c:v>
                </c:pt>
                <c:pt idx="14590">
                  <c:v>1.6914779121621613</c:v>
                </c:pt>
                <c:pt idx="14591">
                  <c:v>1.6903025405405396</c:v>
                </c:pt>
                <c:pt idx="14592">
                  <c:v>1.6919728108108099</c:v>
                </c:pt>
                <c:pt idx="14593">
                  <c:v>1.6933131554054044</c:v>
                </c:pt>
                <c:pt idx="14594">
                  <c:v>1.6934781216216206</c:v>
                </c:pt>
                <c:pt idx="14595">
                  <c:v>1.6936430878378368</c:v>
                </c:pt>
                <c:pt idx="14596">
                  <c:v>1.6941379864864856</c:v>
                </c:pt>
                <c:pt idx="14597">
                  <c:v>1.6946328851351342</c:v>
                </c:pt>
                <c:pt idx="14598">
                  <c:v>1.6944576148648642</c:v>
                </c:pt>
                <c:pt idx="14599">
                  <c:v>1.6937874459459452</c:v>
                </c:pt>
                <c:pt idx="14600">
                  <c:v>1.6932822432432424</c:v>
                </c:pt>
                <c:pt idx="14601">
                  <c:v>1.69295231081081</c:v>
                </c:pt>
                <c:pt idx="14602">
                  <c:v>1.6926223783783776</c:v>
                </c:pt>
                <c:pt idx="14603">
                  <c:v>1.6937977567567559</c:v>
                </c:pt>
                <c:pt idx="14604">
                  <c:v>1.6951380945945935</c:v>
                </c:pt>
                <c:pt idx="14605">
                  <c:v>1.6963031621621616</c:v>
                </c:pt>
                <c:pt idx="14606">
                  <c:v>1.695962925675675</c:v>
                </c:pt>
                <c:pt idx="14607">
                  <c:v>1.695962925675675</c:v>
                </c:pt>
                <c:pt idx="14608">
                  <c:v>1.6957979594594588</c:v>
                </c:pt>
                <c:pt idx="14609">
                  <c:v>1.695797959459459</c:v>
                </c:pt>
                <c:pt idx="14610">
                  <c:v>1.6951277905405397</c:v>
                </c:pt>
                <c:pt idx="14611">
                  <c:v>1.6944576148648642</c:v>
                </c:pt>
                <c:pt idx="14612">
                  <c:v>1.6927873445945942</c:v>
                </c:pt>
                <c:pt idx="14613">
                  <c:v>1.6906118716216214</c:v>
                </c:pt>
                <c:pt idx="14614">
                  <c:v>1.6892715337837836</c:v>
                </c:pt>
                <c:pt idx="14615">
                  <c:v>1.6886013648648648</c:v>
                </c:pt>
                <c:pt idx="14616">
                  <c:v>1.6880961621621617</c:v>
                </c:pt>
                <c:pt idx="14617">
                  <c:v>1.6870857499999996</c:v>
                </c:pt>
                <c:pt idx="14618">
                  <c:v>1.6857454054054053</c:v>
                </c:pt>
                <c:pt idx="14619">
                  <c:v>1.685405162162162</c:v>
                </c:pt>
                <c:pt idx="14620">
                  <c:v>1.6848999527027027</c:v>
                </c:pt>
                <c:pt idx="14621">
                  <c:v>1.6850649189189189</c:v>
                </c:pt>
                <c:pt idx="14622">
                  <c:v>1.6855598175675675</c:v>
                </c:pt>
                <c:pt idx="14623">
                  <c:v>1.6857247837837834</c:v>
                </c:pt>
                <c:pt idx="14624">
                  <c:v>1.6875703310810808</c:v>
                </c:pt>
                <c:pt idx="14625">
                  <c:v>1.6897458040540536</c:v>
                </c:pt>
                <c:pt idx="14626">
                  <c:v>1.6924264864864864</c:v>
                </c:pt>
                <c:pt idx="14627">
                  <c:v>1.693591554054054</c:v>
                </c:pt>
                <c:pt idx="14628">
                  <c:v>1.6947669256756757</c:v>
                </c:pt>
                <c:pt idx="14629">
                  <c:v>1.696447506756757</c:v>
                </c:pt>
                <c:pt idx="14630">
                  <c:v>1.6979528108108106</c:v>
                </c:pt>
                <c:pt idx="14631">
                  <c:v>1.6989529121621623</c:v>
                </c:pt>
                <c:pt idx="14632">
                  <c:v>1.6999530135135137</c:v>
                </c:pt>
                <c:pt idx="14633">
                  <c:v>1.7006231824324325</c:v>
                </c:pt>
                <c:pt idx="14634">
                  <c:v>1.7016335878378379</c:v>
                </c:pt>
                <c:pt idx="14635">
                  <c:v>1.7014686216216219</c:v>
                </c:pt>
                <c:pt idx="14636">
                  <c:v>1.7011386891891895</c:v>
                </c:pt>
                <c:pt idx="14637">
                  <c:v>1.7003035540540545</c:v>
                </c:pt>
                <c:pt idx="14638">
                  <c:v>1.6984580135135139</c:v>
                </c:pt>
                <c:pt idx="14639">
                  <c:v>1.6974476081081085</c:v>
                </c:pt>
                <c:pt idx="14640">
                  <c:v>1.6952618175675678</c:v>
                </c:pt>
                <c:pt idx="14641">
                  <c:v>1.6922512094594597</c:v>
                </c:pt>
                <c:pt idx="14642">
                  <c:v>1.6890653243243243</c:v>
                </c:pt>
                <c:pt idx="14643">
                  <c:v>1.6873950540540541</c:v>
                </c:pt>
                <c:pt idx="14644">
                  <c:v>1.6858897500000001</c:v>
                </c:pt>
                <c:pt idx="14645">
                  <c:v>1.6850546148648649</c:v>
                </c:pt>
                <c:pt idx="14646">
                  <c:v>1.6845494054054053</c:v>
                </c:pt>
                <c:pt idx="14647">
                  <c:v>1.6843844391891893</c:v>
                </c:pt>
                <c:pt idx="14648">
                  <c:v>1.6838895472972972</c:v>
                </c:pt>
                <c:pt idx="14649">
                  <c:v>1.6838895472972975</c:v>
                </c:pt>
                <c:pt idx="14650">
                  <c:v>1.6823739324324327</c:v>
                </c:pt>
                <c:pt idx="14651">
                  <c:v>1.6806933513513516</c:v>
                </c:pt>
                <c:pt idx="14652">
                  <c:v>1.6790127702702704</c:v>
                </c:pt>
                <c:pt idx="14653">
                  <c:v>1.6773425000000004</c:v>
                </c:pt>
                <c:pt idx="14654">
                  <c:v>1.6756722297297302</c:v>
                </c:pt>
                <c:pt idx="14655">
                  <c:v>1.6734967567567569</c:v>
                </c:pt>
                <c:pt idx="14656">
                  <c:v>1.6694757432432432</c:v>
                </c:pt>
                <c:pt idx="14657">
                  <c:v>1.6659599324324326</c:v>
                </c:pt>
                <c:pt idx="14658">
                  <c:v>1.6621038783783786</c:v>
                </c:pt>
                <c:pt idx="14659">
                  <c:v>1.6577529256756758</c:v>
                </c:pt>
                <c:pt idx="14660">
                  <c:v>1.6535566351351354</c:v>
                </c:pt>
                <c:pt idx="14661">
                  <c:v>1.6481952770270274</c:v>
                </c:pt>
                <c:pt idx="14662">
                  <c:v>1.6419987837837844</c:v>
                </c:pt>
                <c:pt idx="14663">
                  <c:v>1.6358022905405412</c:v>
                </c:pt>
                <c:pt idx="14664">
                  <c:v>1.6299357297297299</c:v>
                </c:pt>
                <c:pt idx="14665">
                  <c:v>1.6243991013513515</c:v>
                </c:pt>
                <c:pt idx="14666">
                  <c:v>1.6207080135135137</c:v>
                </c:pt>
                <c:pt idx="14667">
                  <c:v>1.6175221283783787</c:v>
                </c:pt>
                <c:pt idx="14668">
                  <c:v>1.615346648648649</c:v>
                </c:pt>
                <c:pt idx="14669">
                  <c:v>1.6130062094594599</c:v>
                </c:pt>
                <c:pt idx="14670">
                  <c:v>1.6098203243243248</c:v>
                </c:pt>
                <c:pt idx="14671">
                  <c:v>1.6064694729729734</c:v>
                </c:pt>
                <c:pt idx="14672">
                  <c:v>1.6046239256756762</c:v>
                </c:pt>
                <c:pt idx="14673">
                  <c:v>1.6024381418918927</c:v>
                </c:pt>
                <c:pt idx="14674">
                  <c:v>1.6010977972972982</c:v>
                </c:pt>
                <c:pt idx="14675">
                  <c:v>1.6004276216216224</c:v>
                </c:pt>
                <c:pt idx="14676">
                  <c:v>1.5985820743243249</c:v>
                </c:pt>
                <c:pt idx="14677">
                  <c:v>1.5969118040540546</c:v>
                </c:pt>
                <c:pt idx="14678">
                  <c:v>1.5965715608108113</c:v>
                </c:pt>
                <c:pt idx="14679">
                  <c:v>1.5959013918918923</c:v>
                </c:pt>
                <c:pt idx="14680">
                  <c:v>1.5948909797297302</c:v>
                </c:pt>
                <c:pt idx="14681">
                  <c:v>1.5937156081081085</c:v>
                </c:pt>
                <c:pt idx="14682">
                  <c:v>1.5910349256756759</c:v>
                </c:pt>
                <c:pt idx="14683">
                  <c:v>1.5878490472972977</c:v>
                </c:pt>
                <c:pt idx="14684">
                  <c:v>1.5839929932432437</c:v>
                </c:pt>
                <c:pt idx="14685">
                  <c:v>1.5804668716216219</c:v>
                </c:pt>
                <c:pt idx="14686">
                  <c:v>1.5784460540540544</c:v>
                </c:pt>
                <c:pt idx="14687">
                  <c:v>1.5776109189189191</c:v>
                </c:pt>
                <c:pt idx="14688">
                  <c:v>1.5767757837837839</c:v>
                </c:pt>
                <c:pt idx="14689">
                  <c:v>1.5762705810810811</c:v>
                </c:pt>
                <c:pt idx="14690">
                  <c:v>1.5754251351351352</c:v>
                </c:pt>
                <c:pt idx="14691">
                  <c:v>1.5749199324324326</c:v>
                </c:pt>
                <c:pt idx="14692">
                  <c:v>1.5755901081081083</c:v>
                </c:pt>
                <c:pt idx="14693">
                  <c:v>1.5754251418918919</c:v>
                </c:pt>
                <c:pt idx="14694">
                  <c:v>1.5745900067567569</c:v>
                </c:pt>
                <c:pt idx="14695">
                  <c:v>1.5739198378378378</c:v>
                </c:pt>
                <c:pt idx="14696">
                  <c:v>1.5739198378378378</c:v>
                </c:pt>
                <c:pt idx="14697">
                  <c:v>1.5735899054054052</c:v>
                </c:pt>
                <c:pt idx="14698">
                  <c:v>1.5740951081081083</c:v>
                </c:pt>
                <c:pt idx="14699">
                  <c:v>1.5750952094594595</c:v>
                </c:pt>
                <c:pt idx="14700">
                  <c:v>1.5757653783783783</c:v>
                </c:pt>
                <c:pt idx="14701">
                  <c:v>1.5757653783783783</c:v>
                </c:pt>
                <c:pt idx="14702">
                  <c:v>1.5752704797297297</c:v>
                </c:pt>
                <c:pt idx="14703">
                  <c:v>1.5730950067567568</c:v>
                </c:pt>
                <c:pt idx="14704">
                  <c:v>1.5709195337837838</c:v>
                </c:pt>
                <c:pt idx="14705">
                  <c:v>1.5672284459459458</c:v>
                </c:pt>
                <c:pt idx="14706">
                  <c:v>1.5635373581081082</c:v>
                </c:pt>
                <c:pt idx="14707">
                  <c:v>1.5606917162162162</c:v>
                </c:pt>
                <c:pt idx="14708">
                  <c:v>1.5571655945945948</c:v>
                </c:pt>
                <c:pt idx="14709">
                  <c:v>1.5546498851351354</c:v>
                </c:pt>
                <c:pt idx="14710">
                  <c:v>1.5524744121621625</c:v>
                </c:pt>
                <c:pt idx="14711">
                  <c:v>1.5519692094594597</c:v>
                </c:pt>
                <c:pt idx="14712">
                  <c:v>1.5509588040540543</c:v>
                </c:pt>
                <c:pt idx="14713">
                  <c:v>1.5506288783783786</c:v>
                </c:pt>
                <c:pt idx="14714">
                  <c:v>1.5502886418918922</c:v>
                </c:pt>
                <c:pt idx="14715">
                  <c:v>1.5492885472972975</c:v>
                </c:pt>
                <c:pt idx="14716">
                  <c:v>1.5487936554054054</c:v>
                </c:pt>
                <c:pt idx="14717">
                  <c:v>1.5487936554054056</c:v>
                </c:pt>
                <c:pt idx="14718">
                  <c:v>1.5504639189189191</c:v>
                </c:pt>
                <c:pt idx="14719">
                  <c:v>1.5529693243243243</c:v>
                </c:pt>
                <c:pt idx="14720">
                  <c:v>1.5559902432432431</c:v>
                </c:pt>
                <c:pt idx="14721">
                  <c:v>1.5603411891891892</c:v>
                </c:pt>
                <c:pt idx="14722">
                  <c:v>1.5647024459459458</c:v>
                </c:pt>
                <c:pt idx="14723">
                  <c:v>1.5675583986486483</c:v>
                </c:pt>
                <c:pt idx="14724">
                  <c:v>1.5714144527027023</c:v>
                </c:pt>
                <c:pt idx="14725">
                  <c:v>1.5761056418918915</c:v>
                </c:pt>
                <c:pt idx="14726">
                  <c:v>1.5804668986486483</c:v>
                </c:pt>
                <c:pt idx="14727">
                  <c:v>1.5831475743243237</c:v>
                </c:pt>
                <c:pt idx="14728">
                  <c:v>1.5858282499999994</c:v>
                </c:pt>
                <c:pt idx="14729">
                  <c:v>1.5863334527027022</c:v>
                </c:pt>
                <c:pt idx="14730">
                  <c:v>1.5883439594594588</c:v>
                </c:pt>
                <c:pt idx="14731">
                  <c:v>1.5905194324324321</c:v>
                </c:pt>
                <c:pt idx="14732">
                  <c:v>1.5930351418918913</c:v>
                </c:pt>
                <c:pt idx="14733">
                  <c:v>1.5953755810810806</c:v>
                </c:pt>
                <c:pt idx="14734">
                  <c:v>1.5960457499999996</c:v>
                </c:pt>
                <c:pt idx="14735">
                  <c:v>1.5965509594594594</c:v>
                </c:pt>
                <c:pt idx="14736">
                  <c:v>1.5965509594594594</c:v>
                </c:pt>
                <c:pt idx="14737">
                  <c:v>1.5967159256756756</c:v>
                </c:pt>
                <c:pt idx="14738">
                  <c:v>1.5972211283783784</c:v>
                </c:pt>
                <c:pt idx="14739">
                  <c:v>1.598561466216216</c:v>
                </c:pt>
                <c:pt idx="14740">
                  <c:v>1.5995615675675676</c:v>
                </c:pt>
                <c:pt idx="14741">
                  <c:v>1.5993966013513514</c:v>
                </c:pt>
                <c:pt idx="14742">
                  <c:v>1.6000667770270274</c:v>
                </c:pt>
                <c:pt idx="14743">
                  <c:v>1.6015720810810812</c:v>
                </c:pt>
                <c:pt idx="14744">
                  <c:v>1.603582587837838</c:v>
                </c:pt>
                <c:pt idx="14745">
                  <c:v>1.6077788851351353</c:v>
                </c:pt>
                <c:pt idx="14746">
                  <c:v>1.6102945945945948</c:v>
                </c:pt>
                <c:pt idx="14747">
                  <c:v>1.6128103040540542</c:v>
                </c:pt>
                <c:pt idx="14748">
                  <c:v>1.6126453445945947</c:v>
                </c:pt>
                <c:pt idx="14749">
                  <c:v>1.6126453445945947</c:v>
                </c:pt>
                <c:pt idx="14750">
                  <c:v>1.6124700675675676</c:v>
                </c:pt>
                <c:pt idx="14751">
                  <c:v>1.611964864864865</c:v>
                </c:pt>
                <c:pt idx="14752">
                  <c:v>1.6117895878378379</c:v>
                </c:pt>
                <c:pt idx="14753">
                  <c:v>1.6117895878378379</c:v>
                </c:pt>
                <c:pt idx="14754">
                  <c:v>1.6116246216216217</c:v>
                </c:pt>
                <c:pt idx="14755">
                  <c:v>1.6092841824324324</c:v>
                </c:pt>
                <c:pt idx="14756">
                  <c:v>1.6071087094594596</c:v>
                </c:pt>
                <c:pt idx="14757">
                  <c:v>1.6052631621621622</c:v>
                </c:pt>
                <c:pt idx="14758">
                  <c:v>1.6050981959459458</c:v>
                </c:pt>
                <c:pt idx="14759">
                  <c:v>1.6042527499999999</c:v>
                </c:pt>
                <c:pt idx="14760">
                  <c:v>1.6030773716216216</c:v>
                </c:pt>
                <c:pt idx="14761">
                  <c:v>1.6015617567567566</c:v>
                </c:pt>
                <c:pt idx="14762">
                  <c:v>1.5993759729729728</c:v>
                </c:pt>
                <c:pt idx="14763">
                  <c:v>1.5972004999999998</c:v>
                </c:pt>
                <c:pt idx="14764">
                  <c:v>1.5968705743243243</c:v>
                </c:pt>
                <c:pt idx="14765">
                  <c:v>1.5973757837837839</c:v>
                </c:pt>
                <c:pt idx="14766">
                  <c:v>1.5995512567567567</c:v>
                </c:pt>
                <c:pt idx="14767">
                  <c:v>1.6020669729729728</c:v>
                </c:pt>
                <c:pt idx="14768">
                  <c:v>1.604582689189189</c:v>
                </c:pt>
                <c:pt idx="14769">
                  <c:v>1.6064282364864864</c:v>
                </c:pt>
                <c:pt idx="14770">
                  <c:v>1.6082737837837835</c:v>
                </c:pt>
                <c:pt idx="14771">
                  <c:v>1.6119648716216213</c:v>
                </c:pt>
                <c:pt idx="14772">
                  <c:v>1.6156456486486483</c:v>
                </c:pt>
                <c:pt idx="14773">
                  <c:v>1.6193367364864861</c:v>
                </c:pt>
                <c:pt idx="14774">
                  <c:v>1.6205121081081078</c:v>
                </c:pt>
                <c:pt idx="14775">
                  <c:v>1.6216874797297294</c:v>
                </c:pt>
                <c:pt idx="14776">
                  <c:v>1.6248733648648646</c:v>
                </c:pt>
                <c:pt idx="14777">
                  <c:v>1.6278942837837835</c:v>
                </c:pt>
                <c:pt idx="14778">
                  <c:v>1.6325854729729725</c:v>
                </c:pt>
                <c:pt idx="14779">
                  <c:v>1.6376168986486483</c:v>
                </c:pt>
                <c:pt idx="14780">
                  <c:v>1.6423183986486483</c:v>
                </c:pt>
                <c:pt idx="14781">
                  <c:v>1.646174452702702</c:v>
                </c:pt>
                <c:pt idx="14782">
                  <c:v>1.6486901689189182</c:v>
                </c:pt>
                <c:pt idx="14783">
                  <c:v>1.6515461283783774</c:v>
                </c:pt>
                <c:pt idx="14784">
                  <c:v>1.6545567432432426</c:v>
                </c:pt>
                <c:pt idx="14785">
                  <c:v>1.6584127972972966</c:v>
                </c:pt>
                <c:pt idx="14786">
                  <c:v>1.6622688513513506</c:v>
                </c:pt>
                <c:pt idx="14787">
                  <c:v>1.6664651418918914</c:v>
                </c:pt>
                <c:pt idx="14788">
                  <c:v>1.6706614324324318</c:v>
                </c:pt>
                <c:pt idx="14789">
                  <c:v>1.6756928581081079</c:v>
                </c:pt>
                <c:pt idx="14790">
                  <c:v>1.6812191824324323</c:v>
                </c:pt>
                <c:pt idx="14791">
                  <c:v>1.6869207837837839</c:v>
                </c:pt>
                <c:pt idx="14792">
                  <c:v>1.6914470135135133</c:v>
                </c:pt>
                <c:pt idx="14793">
                  <c:v>1.6958082702702701</c:v>
                </c:pt>
                <c:pt idx="14794">
                  <c:v>1.6998396013513513</c:v>
                </c:pt>
                <c:pt idx="14795">
                  <c:v>1.7020253918918917</c:v>
                </c:pt>
                <c:pt idx="14796">
                  <c:v>1.7072321013513514</c:v>
                </c:pt>
                <c:pt idx="14797">
                  <c:v>1.7127687432432435</c:v>
                </c:pt>
                <c:pt idx="14798">
                  <c:v>1.718470344594595</c:v>
                </c:pt>
                <c:pt idx="14799">
                  <c:v>1.7250173918918923</c:v>
                </c:pt>
                <c:pt idx="14800">
                  <c:v>1.7320593310810812</c:v>
                </c:pt>
                <c:pt idx="14801">
                  <c:v>1.739431202702703</c:v>
                </c:pt>
                <c:pt idx="14802">
                  <c:v>1.7464731418918924</c:v>
                </c:pt>
                <c:pt idx="14803">
                  <c:v>1.7538450135135142</c:v>
                </c:pt>
                <c:pt idx="14804">
                  <c:v>1.7612271959459465</c:v>
                </c:pt>
                <c:pt idx="14805">
                  <c:v>1.7686093783783787</c:v>
                </c:pt>
                <c:pt idx="14806">
                  <c:v>1.7766514189189193</c:v>
                </c:pt>
                <c:pt idx="14807">
                  <c:v>1.7848687364864868</c:v>
                </c:pt>
                <c:pt idx="14808">
                  <c:v>1.7929107837837841</c:v>
                </c:pt>
                <c:pt idx="14809">
                  <c:v>1.8019632364864866</c:v>
                </c:pt>
                <c:pt idx="14810">
                  <c:v>1.8110156891891893</c:v>
                </c:pt>
                <c:pt idx="14811">
                  <c:v>1.8225838581081084</c:v>
                </c:pt>
                <c:pt idx="14812">
                  <c:v>1.8321415135135135</c:v>
                </c:pt>
                <c:pt idx="14813">
                  <c:v>1.8400185945945944</c:v>
                </c:pt>
                <c:pt idx="14814">
                  <c:v>1.8482359121621623</c:v>
                </c:pt>
                <c:pt idx="14815">
                  <c:v>1.8557830608108108</c:v>
                </c:pt>
                <c:pt idx="14816">
                  <c:v>1.8630002770270271</c:v>
                </c:pt>
                <c:pt idx="14817">
                  <c:v>1.8700422162162162</c:v>
                </c:pt>
                <c:pt idx="14818">
                  <c:v>1.8775893648648647</c:v>
                </c:pt>
                <c:pt idx="14819">
                  <c:v>1.8849612364864865</c:v>
                </c:pt>
                <c:pt idx="14820">
                  <c:v>1.8925083783783785</c:v>
                </c:pt>
                <c:pt idx="14821">
                  <c:v>1.9002307972972976</c:v>
                </c:pt>
                <c:pt idx="14822">
                  <c:v>1.9077779391891896</c:v>
                </c:pt>
                <c:pt idx="14823">
                  <c:v>1.9161602229729731</c:v>
                </c:pt>
                <c:pt idx="14824">
                  <c:v>1.9240373040540539</c:v>
                </c:pt>
                <c:pt idx="14825">
                  <c:v>1.9320896554054054</c:v>
                </c:pt>
                <c:pt idx="14826">
                  <c:v>1.940142006756757</c:v>
                </c:pt>
                <c:pt idx="14827">
                  <c:v>1.9478541081081087</c:v>
                </c:pt>
                <c:pt idx="14828">
                  <c:v>1.9560714189189192</c:v>
                </c:pt>
                <c:pt idx="14829">
                  <c:v>1.9661239594594599</c:v>
                </c:pt>
                <c:pt idx="14830">
                  <c:v>1.9761868175675679</c:v>
                </c:pt>
                <c:pt idx="14831">
                  <c:v>1.9864043310810811</c:v>
                </c:pt>
                <c:pt idx="14832">
                  <c:v>1.9966321486486489</c:v>
                </c:pt>
                <c:pt idx="14833">
                  <c:v>2.0051793851351358</c:v>
                </c:pt>
                <c:pt idx="14834">
                  <c:v>2.0142318310810818</c:v>
                </c:pt>
                <c:pt idx="14835">
                  <c:v>2.0234595608108115</c:v>
                </c:pt>
                <c:pt idx="14836">
                  <c:v>2.0331821824324328</c:v>
                </c:pt>
                <c:pt idx="14837">
                  <c:v>2.0423996013513515</c:v>
                </c:pt>
                <c:pt idx="14838">
                  <c:v>2.0517922905405404</c:v>
                </c:pt>
                <c:pt idx="14839">
                  <c:v>2.0608447364864864</c:v>
                </c:pt>
                <c:pt idx="14840">
                  <c:v>2.0700621486486486</c:v>
                </c:pt>
                <c:pt idx="14841">
                  <c:v>2.0791042837837832</c:v>
                </c:pt>
                <c:pt idx="14842">
                  <c:v>2.0881464189189187</c:v>
                </c:pt>
                <c:pt idx="14843">
                  <c:v>2.0965286959459459</c:v>
                </c:pt>
                <c:pt idx="14844">
                  <c:v>2.1045707297297294</c:v>
                </c:pt>
                <c:pt idx="14845">
                  <c:v>2.1127880405405404</c:v>
                </c:pt>
                <c:pt idx="14846">
                  <c:v>2.1205001418918918</c:v>
                </c:pt>
                <c:pt idx="14847">
                  <c:v>2.1283772094594595</c:v>
                </c:pt>
                <c:pt idx="14848">
                  <c:v>2.1364192432432434</c:v>
                </c:pt>
                <c:pt idx="14849">
                  <c:v>2.1464717905405402</c:v>
                </c:pt>
                <c:pt idx="14850">
                  <c:v>2.1560191283783783</c:v>
                </c:pt>
                <c:pt idx="14851">
                  <c:v>2.1654014999999998</c:v>
                </c:pt>
                <c:pt idx="14852">
                  <c:v>2.174618905405405</c:v>
                </c:pt>
                <c:pt idx="14853">
                  <c:v>2.1838260067567563</c:v>
                </c:pt>
                <c:pt idx="14854">
                  <c:v>2.1928681418918914</c:v>
                </c:pt>
                <c:pt idx="14855">
                  <c:v>2.2017453108108107</c:v>
                </c:pt>
                <c:pt idx="14856">
                  <c:v>2.2107977567567572</c:v>
                </c:pt>
                <c:pt idx="14857">
                  <c:v>2.220004858108108</c:v>
                </c:pt>
                <c:pt idx="14858">
                  <c:v>2.2290469932432431</c:v>
                </c:pt>
                <c:pt idx="14859">
                  <c:v>2.2365838243243243</c:v>
                </c:pt>
                <c:pt idx="14860">
                  <c:v>2.2432855270270267</c:v>
                </c:pt>
                <c:pt idx="14861">
                  <c:v>2.2501521891891891</c:v>
                </c:pt>
                <c:pt idx="14862">
                  <c:v>2.258524155405405</c:v>
                </c:pt>
                <c:pt idx="14863">
                  <c:v>2.2660609864864867</c:v>
                </c:pt>
                <c:pt idx="14864">
                  <c:v>2.2734328581081078</c:v>
                </c:pt>
                <c:pt idx="14865">
                  <c:v>2.2801242500000005</c:v>
                </c:pt>
                <c:pt idx="14866">
                  <c:v>2.2866609864864866</c:v>
                </c:pt>
                <c:pt idx="14867">
                  <c:v>2.2931874121621618</c:v>
                </c:pt>
                <c:pt idx="14868">
                  <c:v>2.2992189391891893</c:v>
                </c:pt>
                <c:pt idx="14869">
                  <c:v>2.3050751959459461</c:v>
                </c:pt>
                <c:pt idx="14870">
                  <c:v>2.3100963175675671</c:v>
                </c:pt>
                <c:pt idx="14871">
                  <c:v>2.3149524729729727</c:v>
                </c:pt>
                <c:pt idx="14872">
                  <c:v>2.3204787905405406</c:v>
                </c:pt>
                <c:pt idx="14873">
                  <c:v>2.3246647702702701</c:v>
                </c:pt>
                <c:pt idx="14874">
                  <c:v>2.3286857837837842</c:v>
                </c:pt>
                <c:pt idx="14875">
                  <c:v>2.3333769729729728</c:v>
                </c:pt>
                <c:pt idx="14876">
                  <c:v>2.3382331283783784</c:v>
                </c:pt>
                <c:pt idx="14877">
                  <c:v>2.3429243175675678</c:v>
                </c:pt>
                <c:pt idx="14878">
                  <c:v>2.3472855810810818</c:v>
                </c:pt>
                <c:pt idx="14879">
                  <c:v>2.351811804054055</c:v>
                </c:pt>
                <c:pt idx="14880">
                  <c:v>2.356502993243244</c:v>
                </c:pt>
                <c:pt idx="14881">
                  <c:v>2.3618643581081087</c:v>
                </c:pt>
                <c:pt idx="14882">
                  <c:v>2.3673906756756757</c:v>
                </c:pt>
                <c:pt idx="14883">
                  <c:v>2.372752033783784</c:v>
                </c:pt>
                <c:pt idx="14884">
                  <c:v>2.3777731554054058</c:v>
                </c:pt>
                <c:pt idx="14885">
                  <c:v>2.382629310810811</c:v>
                </c:pt>
                <c:pt idx="14886">
                  <c:v>2.3874854662162166</c:v>
                </c:pt>
                <c:pt idx="14887">
                  <c:v>2.392176655405406</c:v>
                </c:pt>
                <c:pt idx="14888">
                  <c:v>2.3956924729729732</c:v>
                </c:pt>
                <c:pt idx="14889">
                  <c:v>2.3995485337837841</c:v>
                </c:pt>
                <c:pt idx="14890">
                  <c:v>2.4032396283783788</c:v>
                </c:pt>
                <c:pt idx="14891">
                  <c:v>2.4079308175675678</c:v>
                </c:pt>
                <c:pt idx="14892">
                  <c:v>2.4126220067567576</c:v>
                </c:pt>
                <c:pt idx="14893">
                  <c:v>2.4171482567567573</c:v>
                </c:pt>
                <c:pt idx="14894">
                  <c:v>2.4203341418918924</c:v>
                </c:pt>
                <c:pt idx="14895">
                  <c:v>2.4235200337837846</c:v>
                </c:pt>
                <c:pt idx="14896">
                  <c:v>2.4283761891891902</c:v>
                </c:pt>
                <c:pt idx="14897">
                  <c:v>2.4332426486486498</c:v>
                </c:pt>
                <c:pt idx="14898">
                  <c:v>2.4377688716216226</c:v>
                </c:pt>
                <c:pt idx="14899">
                  <c:v>2.4406145202702714</c:v>
                </c:pt>
                <c:pt idx="14900">
                  <c:v>2.4436354459459473</c:v>
                </c:pt>
                <c:pt idx="14901">
                  <c:v>2.4468213310810816</c:v>
                </c:pt>
                <c:pt idx="14902">
                  <c:v>2.4496772905405413</c:v>
                </c:pt>
                <c:pt idx="14903">
                  <c:v>2.4526982162162168</c:v>
                </c:pt>
                <c:pt idx="14904">
                  <c:v>2.4560490675675681</c:v>
                </c:pt>
                <c:pt idx="14905">
                  <c:v>2.4595751959459466</c:v>
                </c:pt>
                <c:pt idx="14906">
                  <c:v>2.4634312567567571</c:v>
                </c:pt>
                <c:pt idx="14907">
                  <c:v>2.4701329864864863</c:v>
                </c:pt>
                <c:pt idx="14908">
                  <c:v>2.4766697432432441</c:v>
                </c:pt>
                <c:pt idx="14909">
                  <c:v>2.4820310945945949</c:v>
                </c:pt>
                <c:pt idx="14910">
                  <c:v>2.4880626486486492</c:v>
                </c:pt>
                <c:pt idx="14911">
                  <c:v>2.4940942027027035</c:v>
                </c:pt>
                <c:pt idx="14912">
                  <c:v>2.4987853783783791</c:v>
                </c:pt>
                <c:pt idx="14913">
                  <c:v>2.5028064256756766</c:v>
                </c:pt>
                <c:pt idx="14914">
                  <c:v>2.5068274391891903</c:v>
                </c:pt>
                <c:pt idx="14915">
                  <c:v>2.5115186486486496</c:v>
                </c:pt>
                <c:pt idx="14916">
                  <c:v>2.5160448986486497</c:v>
                </c:pt>
                <c:pt idx="14917">
                  <c:v>2.5204061486486502</c:v>
                </c:pt>
                <c:pt idx="14918">
                  <c:v>2.5245921554054065</c:v>
                </c:pt>
                <c:pt idx="14919">
                  <c:v>2.5286131689189197</c:v>
                </c:pt>
                <c:pt idx="14920">
                  <c:v>2.532469250000001</c:v>
                </c:pt>
                <c:pt idx="14921">
                  <c:v>2.5366655675675687</c:v>
                </c:pt>
                <c:pt idx="14922">
                  <c:v>2.5406866148648661</c:v>
                </c:pt>
                <c:pt idx="14923">
                  <c:v>2.5420269189189195</c:v>
                </c:pt>
                <c:pt idx="14924">
                  <c:v>2.5433672229729738</c:v>
                </c:pt>
                <c:pt idx="14925">
                  <c:v>2.5460478648648648</c:v>
                </c:pt>
                <c:pt idx="14926">
                  <c:v>2.54855322972973</c:v>
                </c:pt>
                <c:pt idx="14927">
                  <c:v>2.5510689662162163</c:v>
                </c:pt>
                <c:pt idx="14928">
                  <c:v>2.5524092702702701</c:v>
                </c:pt>
                <c:pt idx="14929">
                  <c:v>2.5535846418918915</c:v>
                </c:pt>
                <c:pt idx="14930">
                  <c:v>2.5544197770270265</c:v>
                </c:pt>
                <c:pt idx="14931">
                  <c:v>2.5562653513513509</c:v>
                </c:pt>
                <c:pt idx="14932">
                  <c:v>2.5581108851351342</c:v>
                </c:pt>
                <c:pt idx="14933">
                  <c:v>2.5604616621621612</c:v>
                </c:pt>
                <c:pt idx="14934">
                  <c:v>2.5631423648648641</c:v>
                </c:pt>
                <c:pt idx="14935">
                  <c:v>2.5658230067567565</c:v>
                </c:pt>
                <c:pt idx="14936">
                  <c:v>2.569008918918918</c:v>
                </c:pt>
                <c:pt idx="14937">
                  <c:v>2.5720195540540542</c:v>
                </c:pt>
                <c:pt idx="14938">
                  <c:v>2.5750404662162163</c:v>
                </c:pt>
                <c:pt idx="14939">
                  <c:v>2.578391337837838</c:v>
                </c:pt>
                <c:pt idx="14940">
                  <c:v>2.5819071756756764</c:v>
                </c:pt>
                <c:pt idx="14941">
                  <c:v>2.5847631216216223</c:v>
                </c:pt>
                <c:pt idx="14942">
                  <c:v>2.5874437905405405</c:v>
                </c:pt>
                <c:pt idx="14943">
                  <c:v>2.5889490540540541</c:v>
                </c:pt>
                <c:pt idx="14944">
                  <c:v>2.5877839864864871</c:v>
                </c:pt>
                <c:pt idx="14945">
                  <c:v>2.5867735810810819</c:v>
                </c:pt>
                <c:pt idx="14946">
                  <c:v>2.5859384459459465</c:v>
                </c:pt>
                <c:pt idx="14947">
                  <c:v>2.5840929054054058</c:v>
                </c:pt>
                <c:pt idx="14948">
                  <c:v>2.5825875675675678</c:v>
                </c:pt>
                <c:pt idx="14949">
                  <c:v>2.5805770945945952</c:v>
                </c:pt>
                <c:pt idx="14950">
                  <c:v>2.5790717567567571</c:v>
                </c:pt>
                <c:pt idx="14951">
                  <c:v>2.5772365540540547</c:v>
                </c:pt>
                <c:pt idx="14952">
                  <c:v>2.5745558783783786</c:v>
                </c:pt>
                <c:pt idx="14953">
                  <c:v>2.571710202702703</c:v>
                </c:pt>
                <c:pt idx="14954">
                  <c:v>2.5690295270270274</c:v>
                </c:pt>
                <c:pt idx="14955">
                  <c:v>2.5656786486486487</c:v>
                </c:pt>
                <c:pt idx="14956">
                  <c:v>2.5616576351351354</c:v>
                </c:pt>
                <c:pt idx="14957">
                  <c:v>2.5574613175675678</c:v>
                </c:pt>
                <c:pt idx="14958">
                  <c:v>2.5546053040540539</c:v>
                </c:pt>
                <c:pt idx="14959">
                  <c:v>2.5525947635135133</c:v>
                </c:pt>
                <c:pt idx="14960">
                  <c:v>2.5536052364864861</c:v>
                </c:pt>
                <c:pt idx="14961">
                  <c:v>2.5541105067567567</c:v>
                </c:pt>
                <c:pt idx="14962">
                  <c:v>2.5544507770270273</c:v>
                </c:pt>
                <c:pt idx="14963">
                  <c:v>2.5551209797297294</c:v>
                </c:pt>
                <c:pt idx="14964">
                  <c:v>2.5561210472972973</c:v>
                </c:pt>
                <c:pt idx="14965">
                  <c:v>2.5572964527027029</c:v>
                </c:pt>
                <c:pt idx="14966">
                  <c:v>2.5581315878378383</c:v>
                </c:pt>
                <c:pt idx="14967">
                  <c:v>2.559306925675676</c:v>
                </c:pt>
                <c:pt idx="14968">
                  <c:v>2.5599770608108106</c:v>
                </c:pt>
                <c:pt idx="14969">
                  <c:v>2.560977195945946</c:v>
                </c:pt>
                <c:pt idx="14970">
                  <c:v>2.5611421283783784</c:v>
                </c:pt>
                <c:pt idx="14971">
                  <c:v>2.5611421283783784</c:v>
                </c:pt>
                <c:pt idx="14972">
                  <c:v>2.5618123310810814</c:v>
                </c:pt>
                <c:pt idx="14973">
                  <c:v>2.5623175337837845</c:v>
                </c:pt>
                <c:pt idx="14974">
                  <c:v>2.5609771959459464</c:v>
                </c:pt>
                <c:pt idx="14975">
                  <c:v>2.5592966554054057</c:v>
                </c:pt>
                <c:pt idx="14976">
                  <c:v>2.5572861148648651</c:v>
                </c:pt>
                <c:pt idx="14977">
                  <c:v>2.5559457770270271</c:v>
                </c:pt>
                <c:pt idx="14978">
                  <c:v>2.5547704391891894</c:v>
                </c:pt>
                <c:pt idx="14979">
                  <c:v>2.5535951013513518</c:v>
                </c:pt>
                <c:pt idx="14980">
                  <c:v>2.5527600337837839</c:v>
                </c:pt>
                <c:pt idx="14981">
                  <c:v>2.5515846283783787</c:v>
                </c:pt>
                <c:pt idx="14982">
                  <c:v>2.5504092229729731</c:v>
                </c:pt>
                <c:pt idx="14983">
                  <c:v>2.54839875</c:v>
                </c:pt>
                <c:pt idx="14984">
                  <c:v>2.5472233445945944</c:v>
                </c:pt>
                <c:pt idx="14985">
                  <c:v>2.5457077364864862</c:v>
                </c:pt>
                <c:pt idx="14986">
                  <c:v>2.5445323310810806</c:v>
                </c:pt>
                <c:pt idx="14987">
                  <c:v>2.544027128378378</c:v>
                </c:pt>
                <c:pt idx="14988">
                  <c:v>2.5431816554054048</c:v>
                </c:pt>
                <c:pt idx="14989">
                  <c:v>2.5426764527027022</c:v>
                </c:pt>
                <c:pt idx="14990">
                  <c:v>2.5426764527027022</c:v>
                </c:pt>
                <c:pt idx="14991">
                  <c:v>2.5426764527027022</c:v>
                </c:pt>
                <c:pt idx="14992">
                  <c:v>2.5425115202702702</c:v>
                </c:pt>
                <c:pt idx="14993">
                  <c:v>2.5423465878378373</c:v>
                </c:pt>
                <c:pt idx="14994">
                  <c:v>2.5423465878378377</c:v>
                </c:pt>
                <c:pt idx="14995">
                  <c:v>2.5408413243243237</c:v>
                </c:pt>
                <c:pt idx="14996">
                  <c:v>2.5386658581081076</c:v>
                </c:pt>
                <c:pt idx="14997">
                  <c:v>2.5363150810810806</c:v>
                </c:pt>
                <c:pt idx="14998">
                  <c:v>2.5346448108108106</c:v>
                </c:pt>
                <c:pt idx="14999">
                  <c:v>2.533634405405405</c:v>
                </c:pt>
                <c:pt idx="15000">
                  <c:v>2.53279927027027</c:v>
                </c:pt>
                <c:pt idx="15001">
                  <c:v>2.5312939999999995</c:v>
                </c:pt>
                <c:pt idx="15002">
                  <c:v>2.5301185945945943</c:v>
                </c:pt>
                <c:pt idx="15003">
                  <c:v>2.5291185270270269</c:v>
                </c:pt>
                <c:pt idx="15004">
                  <c:v>2.5282730540540537</c:v>
                </c:pt>
                <c:pt idx="15005">
                  <c:v>2.5279327837837831</c:v>
                </c:pt>
                <c:pt idx="15006">
                  <c:v>2.5272625810810805</c:v>
                </c:pt>
                <c:pt idx="15007">
                  <c:v>2.5269223108108108</c:v>
                </c:pt>
                <c:pt idx="15008">
                  <c:v>2.5269223108108108</c:v>
                </c:pt>
                <c:pt idx="15009">
                  <c:v>2.5267573783783783</c:v>
                </c:pt>
                <c:pt idx="15010">
                  <c:v>2.5259222432432429</c:v>
                </c:pt>
                <c:pt idx="15011">
                  <c:v>2.5267573108108103</c:v>
                </c:pt>
                <c:pt idx="15012">
                  <c:v>2.5274274459459454</c:v>
                </c:pt>
                <c:pt idx="15013">
                  <c:v>2.5282625810810808</c:v>
                </c:pt>
                <c:pt idx="15014">
                  <c:v>2.5280975810810804</c:v>
                </c:pt>
                <c:pt idx="15015">
                  <c:v>2.5279325810810809</c:v>
                </c:pt>
                <c:pt idx="15016">
                  <c:v>2.5270974459459454</c:v>
                </c:pt>
                <c:pt idx="15017">
                  <c:v>2.5265922094594595</c:v>
                </c:pt>
                <c:pt idx="15018">
                  <c:v>2.5259220472972972</c:v>
                </c:pt>
                <c:pt idx="15019">
                  <c:v>2.5242517837837837</c:v>
                </c:pt>
                <c:pt idx="15020">
                  <c:v>2.5229114189189188</c:v>
                </c:pt>
                <c:pt idx="15021">
                  <c:v>2.5209009121621624</c:v>
                </c:pt>
                <c:pt idx="15022">
                  <c:v>2.5195605743243239</c:v>
                </c:pt>
                <c:pt idx="15023">
                  <c:v>2.5182202432432437</c:v>
                </c:pt>
                <c:pt idx="15024">
                  <c:v>2.5157045337837847</c:v>
                </c:pt>
                <c:pt idx="15025">
                  <c:v>2.5140342702702712</c:v>
                </c:pt>
                <c:pt idx="15026">
                  <c:v>2.5128588648648655</c:v>
                </c:pt>
                <c:pt idx="15027">
                  <c:v>2.5115185337837844</c:v>
                </c:pt>
                <c:pt idx="15028">
                  <c:v>2.5105081351351357</c:v>
                </c:pt>
                <c:pt idx="15029">
                  <c:v>2.5095080067567572</c:v>
                </c:pt>
                <c:pt idx="15030">
                  <c:v>2.5086625337837845</c:v>
                </c:pt>
                <c:pt idx="15031">
                  <c:v>2.507827398648649</c:v>
                </c:pt>
                <c:pt idx="15032">
                  <c:v>2.507322189189189</c:v>
                </c:pt>
                <c:pt idx="15033">
                  <c:v>2.5068169797297299</c:v>
                </c:pt>
                <c:pt idx="15034">
                  <c:v>2.5061468108108107</c:v>
                </c:pt>
                <c:pt idx="15035">
                  <c:v>2.505301337837837</c:v>
                </c:pt>
                <c:pt idx="15036">
                  <c:v>2.5034661081081073</c:v>
                </c:pt>
                <c:pt idx="15037">
                  <c:v>2.501125675675675</c:v>
                </c:pt>
                <c:pt idx="15038">
                  <c:v>2.498774898648648</c:v>
                </c:pt>
                <c:pt idx="15039">
                  <c:v>2.4962695337837828</c:v>
                </c:pt>
                <c:pt idx="15040">
                  <c:v>2.4944239594594584</c:v>
                </c:pt>
                <c:pt idx="15041">
                  <c:v>2.4912484256756748</c:v>
                </c:pt>
                <c:pt idx="15042">
                  <c:v>2.4880728918918913</c:v>
                </c:pt>
                <c:pt idx="15043">
                  <c:v>2.4853922162162165</c:v>
                </c:pt>
                <c:pt idx="15044">
                  <c:v>2.483051817567568</c:v>
                </c:pt>
                <c:pt idx="15045">
                  <c:v>2.4808660067567572</c:v>
                </c:pt>
                <c:pt idx="15046">
                  <c:v>2.478350263513514</c:v>
                </c:pt>
                <c:pt idx="15047">
                  <c:v>2.4763397297297307</c:v>
                </c:pt>
                <c:pt idx="15048">
                  <c:v>2.4745045337837848</c:v>
                </c:pt>
                <c:pt idx="15049">
                  <c:v>2.4729992364864875</c:v>
                </c:pt>
                <c:pt idx="15050">
                  <c:v>2.47199916891892</c:v>
                </c:pt>
                <c:pt idx="15051">
                  <c:v>2.4709887702702709</c:v>
                </c:pt>
                <c:pt idx="15052">
                  <c:v>2.4703186351351358</c:v>
                </c:pt>
                <c:pt idx="15053">
                  <c:v>2.4704835675675683</c:v>
                </c:pt>
                <c:pt idx="15054">
                  <c:v>2.469813398648649</c:v>
                </c:pt>
                <c:pt idx="15055">
                  <c:v>2.4696484324324319</c:v>
                </c:pt>
                <c:pt idx="15056">
                  <c:v>2.4703186013513512</c:v>
                </c:pt>
                <c:pt idx="15057">
                  <c:v>2.4718238986486489</c:v>
                </c:pt>
                <c:pt idx="15058">
                  <c:v>2.4736694729729729</c:v>
                </c:pt>
                <c:pt idx="15059">
                  <c:v>2.4743396418918917</c:v>
                </c:pt>
                <c:pt idx="15060">
                  <c:v>2.4751747770270267</c:v>
                </c:pt>
                <c:pt idx="15061">
                  <c:v>2.4760202229729726</c:v>
                </c:pt>
                <c:pt idx="15062">
                  <c:v>2.4763501486486481</c:v>
                </c:pt>
                <c:pt idx="15063">
                  <c:v>2.4766903918918919</c:v>
                </c:pt>
                <c:pt idx="15064">
                  <c:v>2.4770203243243243</c:v>
                </c:pt>
                <c:pt idx="15065">
                  <c:v>2.4770203243243243</c:v>
                </c:pt>
                <c:pt idx="15066">
                  <c:v>2.4771852905405405</c:v>
                </c:pt>
                <c:pt idx="15067">
                  <c:v>2.4781956959459457</c:v>
                </c:pt>
                <c:pt idx="15068">
                  <c:v>2.4797009999999995</c:v>
                </c:pt>
                <c:pt idx="15069">
                  <c:v>2.4812166081081077</c:v>
                </c:pt>
                <c:pt idx="15070">
                  <c:v>2.4828972162162155</c:v>
                </c:pt>
                <c:pt idx="15071">
                  <c:v>2.4847427567567562</c:v>
                </c:pt>
                <c:pt idx="15072">
                  <c:v>2.4864233648648639</c:v>
                </c:pt>
                <c:pt idx="15073">
                  <c:v>2.4877637297297293</c:v>
                </c:pt>
                <c:pt idx="15074">
                  <c:v>2.4891040945945937</c:v>
                </c:pt>
                <c:pt idx="15075">
                  <c:v>2.490949668918919</c:v>
                </c:pt>
                <c:pt idx="15076">
                  <c:v>2.491784804054054</c:v>
                </c:pt>
                <c:pt idx="15077">
                  <c:v>2.4924549797297297</c:v>
                </c:pt>
                <c:pt idx="15078">
                  <c:v>2.4941252499999997</c:v>
                </c:pt>
                <c:pt idx="15079">
                  <c:v>2.4959604797297299</c:v>
                </c:pt>
                <c:pt idx="15080">
                  <c:v>2.4971358581081078</c:v>
                </c:pt>
                <c:pt idx="15081">
                  <c:v>2.4976410608108113</c:v>
                </c:pt>
                <c:pt idx="15082">
                  <c:v>2.4979813040540546</c:v>
                </c:pt>
                <c:pt idx="15083">
                  <c:v>2.4979813040540542</c:v>
                </c:pt>
                <c:pt idx="15084">
                  <c:v>2.4976410608108113</c:v>
                </c:pt>
                <c:pt idx="15085">
                  <c:v>2.496970891891892</c:v>
                </c:pt>
                <c:pt idx="15086">
                  <c:v>2.4963007229729732</c:v>
                </c:pt>
                <c:pt idx="15087">
                  <c:v>2.4947850810810808</c:v>
                </c:pt>
                <c:pt idx="15088">
                  <c:v>2.4934447364864867</c:v>
                </c:pt>
                <c:pt idx="15089">
                  <c:v>2.4927745405405415</c:v>
                </c:pt>
                <c:pt idx="15090">
                  <c:v>2.4917641351351354</c:v>
                </c:pt>
                <c:pt idx="15091">
                  <c:v>2.4917641351351354</c:v>
                </c:pt>
                <c:pt idx="15092">
                  <c:v>2.4931044662162165</c:v>
                </c:pt>
                <c:pt idx="15093">
                  <c:v>2.4941045608108108</c:v>
                </c:pt>
                <c:pt idx="15094">
                  <c:v>2.4946097635135134</c:v>
                </c:pt>
                <c:pt idx="15095">
                  <c:v>2.494279831081081</c:v>
                </c:pt>
                <c:pt idx="15096">
                  <c:v>2.4944551351351354</c:v>
                </c:pt>
                <c:pt idx="15097">
                  <c:v>2.4947953986486486</c:v>
                </c:pt>
                <c:pt idx="15098">
                  <c:v>2.4952902905405403</c:v>
                </c:pt>
                <c:pt idx="15099">
                  <c:v>2.4961357635135131</c:v>
                </c:pt>
                <c:pt idx="15100">
                  <c:v>2.4966409932432425</c:v>
                </c:pt>
                <c:pt idx="15101">
                  <c:v>2.4968059527027022</c:v>
                </c:pt>
                <c:pt idx="15102">
                  <c:v>2.4963007432432431</c:v>
                </c:pt>
                <c:pt idx="15103">
                  <c:v>2.4959604999999998</c:v>
                </c:pt>
                <c:pt idx="15104">
                  <c:v>2.4951253716216213</c:v>
                </c:pt>
                <c:pt idx="15105">
                  <c:v>2.4929498986486491</c:v>
                </c:pt>
                <c:pt idx="15106">
                  <c:v>2.4907641216216221</c:v>
                </c:pt>
                <c:pt idx="15107">
                  <c:v>2.4884133445945951</c:v>
                </c:pt>
                <c:pt idx="15108">
                  <c:v>2.4852274662162168</c:v>
                </c:pt>
                <c:pt idx="15109">
                  <c:v>2.482206520270271</c:v>
                </c:pt>
                <c:pt idx="15110">
                  <c:v>2.4803609459459466</c:v>
                </c:pt>
                <c:pt idx="15111">
                  <c:v>2.4788453040540546</c:v>
                </c:pt>
                <c:pt idx="15112">
                  <c:v>2.4769997297297306</c:v>
                </c:pt>
                <c:pt idx="15113">
                  <c:v>2.4768347635135144</c:v>
                </c:pt>
                <c:pt idx="15114">
                  <c:v>2.4768347635135144</c:v>
                </c:pt>
                <c:pt idx="15115">
                  <c:v>2.4766697972972982</c:v>
                </c:pt>
                <c:pt idx="15116">
                  <c:v>2.4766697972972977</c:v>
                </c:pt>
                <c:pt idx="15117">
                  <c:v>2.4773399594594601</c:v>
                </c:pt>
                <c:pt idx="15118">
                  <c:v>2.4785050202702705</c:v>
                </c:pt>
                <c:pt idx="15119">
                  <c:v>2.4798453851351354</c:v>
                </c:pt>
                <c:pt idx="15120">
                  <c:v>2.4813609932432432</c:v>
                </c:pt>
                <c:pt idx="15121">
                  <c:v>2.4832065675675676</c:v>
                </c:pt>
                <c:pt idx="15122">
                  <c:v>2.4845469324324325</c:v>
                </c:pt>
                <c:pt idx="15123">
                  <c:v>2.4855470270270268</c:v>
                </c:pt>
                <c:pt idx="15124">
                  <c:v>2.486217195945946</c:v>
                </c:pt>
                <c:pt idx="15125">
                  <c:v>2.4872276081081082</c:v>
                </c:pt>
                <c:pt idx="15126">
                  <c:v>2.487052331081081</c:v>
                </c:pt>
                <c:pt idx="15127">
                  <c:v>2.4872276081081082</c:v>
                </c:pt>
                <c:pt idx="15128">
                  <c:v>2.4877328175675673</c:v>
                </c:pt>
                <c:pt idx="15129">
                  <c:v>2.4862172094594595</c:v>
                </c:pt>
                <c:pt idx="15130">
                  <c:v>2.4847119054054052</c:v>
                </c:pt>
                <c:pt idx="15131">
                  <c:v>2.483196297297297</c:v>
                </c:pt>
                <c:pt idx="15132">
                  <c:v>2.4820208986486487</c:v>
                </c:pt>
                <c:pt idx="15133">
                  <c:v>2.4808455</c:v>
                </c:pt>
                <c:pt idx="15134">
                  <c:v>2.4813403648648649</c:v>
                </c:pt>
                <c:pt idx="15135">
                  <c:v>2.4818456013513512</c:v>
                </c:pt>
                <c:pt idx="15136">
                  <c:v>2.4825157364864867</c:v>
                </c:pt>
                <c:pt idx="15137">
                  <c:v>2.4848561418918917</c:v>
                </c:pt>
                <c:pt idx="15138">
                  <c:v>2.4882069864864866</c:v>
                </c:pt>
                <c:pt idx="15139">
                  <c:v>2.4922280000000003</c:v>
                </c:pt>
                <c:pt idx="15140">
                  <c:v>2.4964242837837842</c:v>
                </c:pt>
                <c:pt idx="15141">
                  <c:v>2.5004452905405414</c:v>
                </c:pt>
                <c:pt idx="15142">
                  <c:v>2.5054767094594599</c:v>
                </c:pt>
                <c:pt idx="15143">
                  <c:v>2.5100029594594604</c:v>
                </c:pt>
                <c:pt idx="15144">
                  <c:v>2.5141992770270276</c:v>
                </c:pt>
                <c:pt idx="15145">
                  <c:v>2.5188904932432439</c:v>
                </c:pt>
                <c:pt idx="15146">
                  <c:v>2.5230867770270278</c:v>
                </c:pt>
                <c:pt idx="15147">
                  <c:v>2.5264376216216227</c:v>
                </c:pt>
                <c:pt idx="15148">
                  <c:v>2.5296235337837847</c:v>
                </c:pt>
                <c:pt idx="15149">
                  <c:v>2.5329743783783796</c:v>
                </c:pt>
                <c:pt idx="15150">
                  <c:v>2.5344797094594602</c:v>
                </c:pt>
                <c:pt idx="15151">
                  <c:v>2.5358200405405413</c:v>
                </c:pt>
                <c:pt idx="15152">
                  <c:v>2.5373253378378382</c:v>
                </c:pt>
                <c:pt idx="15153">
                  <c:v>2.5371603783783789</c:v>
                </c:pt>
                <c:pt idx="15154">
                  <c:v>2.5366551824324328</c:v>
                </c:pt>
                <c:pt idx="15155">
                  <c:v>2.5359850135135136</c:v>
                </c:pt>
                <c:pt idx="15156">
                  <c:v>2.5348096148648649</c:v>
                </c:pt>
                <c:pt idx="15157">
                  <c:v>2.5339641756756759</c:v>
                </c:pt>
                <c:pt idx="15158">
                  <c:v>2.5331290405405404</c:v>
                </c:pt>
                <c:pt idx="15159">
                  <c:v>2.5327887770270268</c:v>
                </c:pt>
                <c:pt idx="15160">
                  <c:v>2.5311185067567563</c:v>
                </c:pt>
                <c:pt idx="15161">
                  <c:v>2.5299431351351345</c:v>
                </c:pt>
                <c:pt idx="15162">
                  <c:v>2.5284275202702697</c:v>
                </c:pt>
                <c:pt idx="15163">
                  <c:v>2.5282625540540535</c:v>
                </c:pt>
                <c:pt idx="15164">
                  <c:v>2.5277573513513509</c:v>
                </c:pt>
                <c:pt idx="15165">
                  <c:v>2.526581972972973</c:v>
                </c:pt>
                <c:pt idx="15166">
                  <c:v>2.5262520472972976</c:v>
                </c:pt>
                <c:pt idx="15167">
                  <c:v>2.5254169121621626</c:v>
                </c:pt>
                <c:pt idx="15168">
                  <c:v>2.5244168108108109</c:v>
                </c:pt>
                <c:pt idx="15169">
                  <c:v>2.5242415337837842</c:v>
                </c:pt>
                <c:pt idx="15170">
                  <c:v>2.5237363243243247</c:v>
                </c:pt>
                <c:pt idx="15171">
                  <c:v>2.5212206148648657</c:v>
                </c:pt>
                <c:pt idx="15172">
                  <c:v>2.5190451081081084</c:v>
                </c:pt>
                <c:pt idx="15173">
                  <c:v>2.5166943648648652</c:v>
                </c:pt>
                <c:pt idx="15174">
                  <c:v>2.5126733513513515</c:v>
                </c:pt>
                <c:pt idx="15175">
                  <c:v>2.5084873716216221</c:v>
                </c:pt>
                <c:pt idx="15176">
                  <c:v>2.505806695945946</c:v>
                </c:pt>
                <c:pt idx="15177">
                  <c:v>2.5029507500000006</c:v>
                </c:pt>
                <c:pt idx="15178">
                  <c:v>2.5004350743243249</c:v>
                </c:pt>
                <c:pt idx="15179">
                  <c:v>2.4977543986486488</c:v>
                </c:pt>
                <c:pt idx="15180">
                  <c:v>2.4954139256756758</c:v>
                </c:pt>
                <c:pt idx="15181">
                  <c:v>2.4935683851351351</c:v>
                </c:pt>
                <c:pt idx="15182">
                  <c:v>2.4917331148648647</c:v>
                </c:pt>
                <c:pt idx="15183">
                  <c:v>2.4908876418918919</c:v>
                </c:pt>
                <c:pt idx="15184">
                  <c:v>2.4903824391891889</c:v>
                </c:pt>
                <c:pt idx="15185">
                  <c:v>2.4893823040540535</c:v>
                </c:pt>
                <c:pt idx="15186">
                  <c:v>2.4883822364864856</c:v>
                </c:pt>
                <c:pt idx="15187">
                  <c:v>2.4887121013513505</c:v>
                </c:pt>
                <c:pt idx="15188">
                  <c:v>2.4888770337837829</c:v>
                </c:pt>
                <c:pt idx="15189">
                  <c:v>2.48854710135135</c:v>
                </c:pt>
                <c:pt idx="15190">
                  <c:v>2.489382229729729</c:v>
                </c:pt>
                <c:pt idx="15191">
                  <c:v>2.4897224932432422</c:v>
                </c:pt>
                <c:pt idx="15192">
                  <c:v>2.4880522229729722</c:v>
                </c:pt>
                <c:pt idx="15193">
                  <c:v>2.4867118783783777</c:v>
                </c:pt>
                <c:pt idx="15194">
                  <c:v>2.4852065743243239</c:v>
                </c:pt>
                <c:pt idx="15195">
                  <c:v>2.4848663108108107</c:v>
                </c:pt>
                <c:pt idx="15196">
                  <c:v>2.4847013445945945</c:v>
                </c:pt>
                <c:pt idx="15197">
                  <c:v>2.4863716148648649</c:v>
                </c:pt>
                <c:pt idx="15198">
                  <c:v>2.488557391891892</c:v>
                </c:pt>
                <c:pt idx="15199">
                  <c:v>2.4909081351351352</c:v>
                </c:pt>
                <c:pt idx="15200">
                  <c:v>2.492248506756757</c:v>
                </c:pt>
                <c:pt idx="15201">
                  <c:v>2.4935888378378381</c:v>
                </c:pt>
                <c:pt idx="15202">
                  <c:v>2.4954344121621626</c:v>
                </c:pt>
                <c:pt idx="15203">
                  <c:v>2.4971046756756765</c:v>
                </c:pt>
                <c:pt idx="15204">
                  <c:v>2.5001152500000003</c:v>
                </c:pt>
                <c:pt idx="15205">
                  <c:v>2.5034660945945943</c:v>
                </c:pt>
                <c:pt idx="15206">
                  <c:v>2.5063220405405402</c:v>
                </c:pt>
                <c:pt idx="15207">
                  <c:v>2.5096729189189189</c:v>
                </c:pt>
                <c:pt idx="15208">
                  <c:v>2.5155395067567565</c:v>
                </c:pt>
                <c:pt idx="15209">
                  <c:v>2.521230824324324</c:v>
                </c:pt>
                <c:pt idx="15210">
                  <c:v>2.5269324459459459</c:v>
                </c:pt>
                <c:pt idx="15211">
                  <c:v>2.5312937297297298</c:v>
                </c:pt>
                <c:pt idx="15212">
                  <c:v>2.5351497770270268</c:v>
                </c:pt>
                <c:pt idx="15213">
                  <c:v>2.5376655202702705</c:v>
                </c:pt>
                <c:pt idx="15214">
                  <c:v>2.5396760608108111</c:v>
                </c:pt>
                <c:pt idx="15215">
                  <c:v>2.541346331081082</c:v>
                </c:pt>
                <c:pt idx="15216">
                  <c:v>2.5430166013513524</c:v>
                </c:pt>
                <c:pt idx="15217">
                  <c:v>2.5448518716216224</c:v>
                </c:pt>
                <c:pt idx="15218">
                  <c:v>2.5461922094594605</c:v>
                </c:pt>
                <c:pt idx="15219">
                  <c:v>2.5471923445945959</c:v>
                </c:pt>
                <c:pt idx="15220">
                  <c:v>2.5470274121621639</c:v>
                </c:pt>
                <c:pt idx="15221">
                  <c:v>2.5471923445945963</c:v>
                </c:pt>
                <c:pt idx="15222">
                  <c:v>2.5475222770270278</c:v>
                </c:pt>
                <c:pt idx="15223">
                  <c:v>2.5478521418918927</c:v>
                </c:pt>
                <c:pt idx="15224">
                  <c:v>2.5478521418918922</c:v>
                </c:pt>
                <c:pt idx="15225">
                  <c:v>2.5478521418918918</c:v>
                </c:pt>
                <c:pt idx="15226">
                  <c:v>2.5486872770270268</c:v>
                </c:pt>
                <c:pt idx="15227">
                  <c:v>2.549862682432432</c:v>
                </c:pt>
                <c:pt idx="15228">
                  <c:v>2.5518731554054046</c:v>
                </c:pt>
                <c:pt idx="15229">
                  <c:v>2.5553889999999995</c:v>
                </c:pt>
                <c:pt idx="15230">
                  <c:v>2.5597502837837838</c:v>
                </c:pt>
                <c:pt idx="15231">
                  <c:v>2.5641115675675672</c:v>
                </c:pt>
                <c:pt idx="15232">
                  <c:v>2.5674624391891889</c:v>
                </c:pt>
                <c:pt idx="15233">
                  <c:v>2.5708132770270269</c:v>
                </c:pt>
                <c:pt idx="15234">
                  <c:v>2.5741641216216222</c:v>
                </c:pt>
                <c:pt idx="15235">
                  <c:v>2.5775150000000004</c:v>
                </c:pt>
                <c:pt idx="15236">
                  <c:v>2.5813710810810817</c:v>
                </c:pt>
                <c:pt idx="15237">
                  <c:v>2.5848868918918932</c:v>
                </c:pt>
                <c:pt idx="15238">
                  <c:v>2.5890729054054065</c:v>
                </c:pt>
                <c:pt idx="15239">
                  <c:v>2.5925887162162171</c:v>
                </c:pt>
                <c:pt idx="15240">
                  <c:v>2.5956096621621629</c:v>
                </c:pt>
                <c:pt idx="15241">
                  <c:v>2.5979604729729742</c:v>
                </c:pt>
                <c:pt idx="15242">
                  <c:v>2.5998060135135144</c:v>
                </c:pt>
                <c:pt idx="15243">
                  <c:v>2.6009814189189195</c:v>
                </c:pt>
                <c:pt idx="15244">
                  <c:v>2.601816554054055</c:v>
                </c:pt>
                <c:pt idx="15245">
                  <c:v>2.600311216216217</c:v>
                </c:pt>
                <c:pt idx="15246">
                  <c:v>2.5974655405405414</c:v>
                </c:pt>
                <c:pt idx="15247">
                  <c:v>2.5944445945945951</c:v>
                </c:pt>
                <c:pt idx="15248">
                  <c:v>2.592434054054054</c:v>
                </c:pt>
                <c:pt idx="15249">
                  <c:v>2.591258716216216</c:v>
                </c:pt>
                <c:pt idx="15250">
                  <c:v>2.5900833108108108</c:v>
                </c:pt>
                <c:pt idx="15251">
                  <c:v>2.5892481756756762</c:v>
                </c:pt>
                <c:pt idx="15252">
                  <c:v>2.5884130405405408</c:v>
                </c:pt>
                <c:pt idx="15253">
                  <c:v>2.5879078378378382</c:v>
                </c:pt>
                <c:pt idx="15254">
                  <c:v>2.5870727027027032</c:v>
                </c:pt>
                <c:pt idx="15255">
                  <c:v>2.5865675000000001</c:v>
                </c:pt>
                <c:pt idx="15256">
                  <c:v>2.5889182432432438</c:v>
                </c:pt>
                <c:pt idx="15257">
                  <c:v>2.591763918918919</c:v>
                </c:pt>
                <c:pt idx="15258">
                  <c:v>2.5946199324324328</c:v>
                </c:pt>
                <c:pt idx="15259">
                  <c:v>2.6003215540540547</c:v>
                </c:pt>
                <c:pt idx="15260">
                  <c:v>2.6061881756756762</c:v>
                </c:pt>
                <c:pt idx="15261">
                  <c:v>2.61221972972973</c:v>
                </c:pt>
                <c:pt idx="15262">
                  <c:v>2.61942668918919</c:v>
                </c:pt>
                <c:pt idx="15263">
                  <c:v>2.6262933783783793</c:v>
                </c:pt>
                <c:pt idx="15264">
                  <c:v>2.6329950675675682</c:v>
                </c:pt>
                <c:pt idx="15265">
                  <c:v>2.6388513513513523</c:v>
                </c:pt>
                <c:pt idx="15266">
                  <c:v>2.6450478378378386</c:v>
                </c:pt>
                <c:pt idx="15267">
                  <c:v>2.6505741216216223</c:v>
                </c:pt>
                <c:pt idx="15268">
                  <c:v>2.6561004054054065</c:v>
                </c:pt>
                <c:pt idx="15269">
                  <c:v>2.6609565540540547</c:v>
                </c:pt>
                <c:pt idx="15270">
                  <c:v>2.6654827702702715</c:v>
                </c:pt>
                <c:pt idx="15271">
                  <c:v>2.6700089864864873</c:v>
                </c:pt>
                <c:pt idx="15272">
                  <c:v>2.6718545270270271</c:v>
                </c:pt>
                <c:pt idx="15273">
                  <c:v>2.67368972972973</c:v>
                </c:pt>
                <c:pt idx="15274">
                  <c:v>2.6753702702702706</c:v>
                </c:pt>
                <c:pt idx="15275">
                  <c:v>2.6737000000000006</c:v>
                </c:pt>
                <c:pt idx="15276">
                  <c:v>2.6721946621621626</c:v>
                </c:pt>
                <c:pt idx="15277">
                  <c:v>2.671019256756757</c:v>
                </c:pt>
                <c:pt idx="15278">
                  <c:v>2.6685035135135138</c:v>
                </c:pt>
                <c:pt idx="15279">
                  <c:v>2.6661527702702705</c:v>
                </c:pt>
                <c:pt idx="15280">
                  <c:v>2.6648124324324329</c:v>
                </c:pt>
                <c:pt idx="15281">
                  <c:v>2.6634720270270273</c:v>
                </c:pt>
                <c:pt idx="15282">
                  <c:v>2.6619667567567564</c:v>
                </c:pt>
                <c:pt idx="15283">
                  <c:v>2.6614615540540543</c:v>
                </c:pt>
                <c:pt idx="15284">
                  <c:v>2.6607914189189192</c:v>
                </c:pt>
                <c:pt idx="15285">
                  <c:v>2.660616148648649</c:v>
                </c:pt>
                <c:pt idx="15286">
                  <c:v>2.659781013513514</c:v>
                </c:pt>
                <c:pt idx="15287">
                  <c:v>2.6587809459459466</c:v>
                </c:pt>
                <c:pt idx="15288">
                  <c:v>2.6579458108108112</c:v>
                </c:pt>
                <c:pt idx="15289">
                  <c:v>2.6567704054054055</c:v>
                </c:pt>
                <c:pt idx="15290">
                  <c:v>2.6554300675675675</c:v>
                </c:pt>
                <c:pt idx="15291">
                  <c:v>2.6552650675675675</c:v>
                </c:pt>
                <c:pt idx="15292">
                  <c:v>2.6552650675675675</c:v>
                </c:pt>
                <c:pt idx="15293">
                  <c:v>2.6529143243243238</c:v>
                </c:pt>
                <c:pt idx="15294">
                  <c:v>2.6522441216216217</c:v>
                </c:pt>
                <c:pt idx="15295">
                  <c:v>2.6510687162162161</c:v>
                </c:pt>
                <c:pt idx="15296">
                  <c:v>2.6468724324324326</c:v>
                </c:pt>
                <c:pt idx="15297">
                  <c:v>2.642686418918919</c:v>
                </c:pt>
                <c:pt idx="15298">
                  <c:v>2.6386654054054062</c:v>
                </c:pt>
                <c:pt idx="15299">
                  <c:v>2.6334689864864869</c:v>
                </c:pt>
                <c:pt idx="15300">
                  <c:v>2.6289427702702706</c:v>
                </c:pt>
                <c:pt idx="15301">
                  <c:v>2.6242515540540547</c:v>
                </c:pt>
                <c:pt idx="15302">
                  <c:v>2.6202305405405411</c:v>
                </c:pt>
                <c:pt idx="15303">
                  <c:v>2.616384797297298</c:v>
                </c:pt>
                <c:pt idx="15304">
                  <c:v>2.6123637837837848</c:v>
                </c:pt>
                <c:pt idx="15305">
                  <c:v>2.6083427702702711</c:v>
                </c:pt>
                <c:pt idx="15306">
                  <c:v>2.6043217567567569</c:v>
                </c:pt>
                <c:pt idx="15307">
                  <c:v>2.5996306081081086</c:v>
                </c:pt>
                <c:pt idx="15308">
                  <c:v>2.5944342567567573</c:v>
                </c:pt>
                <c:pt idx="15309">
                  <c:v>2.5915783108108115</c:v>
                </c:pt>
                <c:pt idx="15310">
                  <c:v>2.5892379054054064</c:v>
                </c:pt>
                <c:pt idx="15311">
                  <c:v>2.5873923648648658</c:v>
                </c:pt>
                <c:pt idx="15312">
                  <c:v>2.5885574324324332</c:v>
                </c:pt>
                <c:pt idx="15313">
                  <c:v>2.5897328378378388</c:v>
                </c:pt>
                <c:pt idx="15314">
                  <c:v>2.5907432432432445</c:v>
                </c:pt>
                <c:pt idx="15315">
                  <c:v>2.5932589864864881</c:v>
                </c:pt>
                <c:pt idx="15316">
                  <c:v>2.5947643243243261</c:v>
                </c:pt>
                <c:pt idx="15317">
                  <c:v>2.5962695945945953</c:v>
                </c:pt>
                <c:pt idx="15318">
                  <c:v>2.5976100000000013</c:v>
                </c:pt>
                <c:pt idx="15319">
                  <c:v>2.5989503378378389</c:v>
                </c:pt>
                <c:pt idx="15320">
                  <c:v>2.6014660810810826</c:v>
                </c:pt>
                <c:pt idx="15321">
                  <c:v>2.6041467567567578</c:v>
                </c:pt>
                <c:pt idx="15322">
                  <c:v>2.6066625000000014</c:v>
                </c:pt>
                <c:pt idx="15323">
                  <c:v>2.6100133108108121</c:v>
                </c:pt>
                <c:pt idx="15324">
                  <c:v>2.6135291216216228</c:v>
                </c:pt>
                <c:pt idx="15325">
                  <c:v>2.616715000000001</c:v>
                </c:pt>
                <c:pt idx="15326">
                  <c:v>2.6183956081081092</c:v>
                </c:pt>
                <c:pt idx="15327">
                  <c:v>2.6200762162162174</c:v>
                </c:pt>
                <c:pt idx="15328">
                  <c:v>2.6210763513513524</c:v>
                </c:pt>
                <c:pt idx="15329">
                  <c:v>2.6215815540540555</c:v>
                </c:pt>
                <c:pt idx="15330">
                  <c:v>2.6222516891891905</c:v>
                </c:pt>
                <c:pt idx="15331">
                  <c:v>2.621416554054055</c:v>
                </c:pt>
                <c:pt idx="15332">
                  <c:v>2.62074641891892</c:v>
                </c:pt>
                <c:pt idx="15333">
                  <c:v>2.6189008108108118</c:v>
                </c:pt>
                <c:pt idx="15334">
                  <c:v>2.6170552702702712</c:v>
                </c:pt>
                <c:pt idx="15335">
                  <c:v>2.6152097297297301</c:v>
                </c:pt>
                <c:pt idx="15336">
                  <c:v>2.6137044594594601</c:v>
                </c:pt>
                <c:pt idx="15337">
                  <c:v>2.611363986486487</c:v>
                </c:pt>
                <c:pt idx="15338">
                  <c:v>2.609188513513514</c:v>
                </c:pt>
                <c:pt idx="15339">
                  <c:v>2.6065077702702708</c:v>
                </c:pt>
                <c:pt idx="15340">
                  <c:v>2.603651756756757</c:v>
                </c:pt>
                <c:pt idx="15341">
                  <c:v>2.6009710810810804</c:v>
                </c:pt>
                <c:pt idx="15342">
                  <c:v>2.5986203378378376</c:v>
                </c:pt>
                <c:pt idx="15343">
                  <c:v>2.596609797297297</c:v>
                </c:pt>
                <c:pt idx="15344">
                  <c:v>2.5952591216216212</c:v>
                </c:pt>
                <c:pt idx="15345">
                  <c:v>2.5942589864864862</c:v>
                </c:pt>
                <c:pt idx="15346">
                  <c:v>2.5951043918918919</c:v>
                </c:pt>
                <c:pt idx="15347">
                  <c:v>2.5947641216216213</c:v>
                </c:pt>
                <c:pt idx="15348">
                  <c:v>2.5942589189189187</c:v>
                </c:pt>
                <c:pt idx="15349">
                  <c:v>2.5954342567567568</c:v>
                </c:pt>
                <c:pt idx="15350">
                  <c:v>2.5969395270270272</c:v>
                </c:pt>
                <c:pt idx="15351">
                  <c:v>2.5982798648648653</c:v>
                </c:pt>
                <c:pt idx="15352">
                  <c:v>2.5984447972972982</c:v>
                </c:pt>
                <c:pt idx="15353">
                  <c:v>2.5996201351351358</c:v>
                </c:pt>
                <c:pt idx="15354">
                  <c:v>2.6012904054054062</c:v>
                </c:pt>
                <c:pt idx="15355">
                  <c:v>2.6029709459459474</c:v>
                </c:pt>
                <c:pt idx="15356">
                  <c:v>2.60514641891892</c:v>
                </c:pt>
                <c:pt idx="15357">
                  <c:v>2.6068269594594606</c:v>
                </c:pt>
                <c:pt idx="15358">
                  <c:v>2.6080022972972987</c:v>
                </c:pt>
                <c:pt idx="15359">
                  <c:v>2.6093426351351363</c:v>
                </c:pt>
                <c:pt idx="15360">
                  <c:v>2.6096725675675692</c:v>
                </c:pt>
                <c:pt idx="15361">
                  <c:v>2.6100127702702718</c:v>
                </c:pt>
                <c:pt idx="15362">
                  <c:v>2.6095075675675687</c:v>
                </c:pt>
                <c:pt idx="15363">
                  <c:v>2.6116830405405418</c:v>
                </c:pt>
                <c:pt idx="15364">
                  <c:v>2.614198716216217</c:v>
                </c:pt>
                <c:pt idx="15365">
                  <c:v>2.6170546621621624</c:v>
                </c:pt>
                <c:pt idx="15366">
                  <c:v>2.6209106756756753</c:v>
                </c:pt>
                <c:pt idx="15367">
                  <c:v>2.6250966891891894</c:v>
                </c:pt>
                <c:pt idx="15368">
                  <c:v>2.6297879054054061</c:v>
                </c:pt>
                <c:pt idx="15369">
                  <c:v>2.6354791891891893</c:v>
                </c:pt>
                <c:pt idx="15370">
                  <c:v>2.642861418918919</c:v>
                </c:pt>
                <c:pt idx="15371">
                  <c:v>2.6507385135135135</c:v>
                </c:pt>
                <c:pt idx="15372">
                  <c:v>2.6584506081081076</c:v>
                </c:pt>
                <c:pt idx="15373">
                  <c:v>2.665822432432432</c:v>
                </c:pt>
                <c:pt idx="15374">
                  <c:v>2.6735242567567568</c:v>
                </c:pt>
                <c:pt idx="15375">
                  <c:v>2.6782154729729726</c:v>
                </c:pt>
                <c:pt idx="15376">
                  <c:v>2.6830716891891893</c:v>
                </c:pt>
                <c:pt idx="15377">
                  <c:v>2.6882681081081081</c:v>
                </c:pt>
                <c:pt idx="15378">
                  <c:v>2.6931242567567568</c:v>
                </c:pt>
                <c:pt idx="15379">
                  <c:v>2.6969803378378376</c:v>
                </c:pt>
                <c:pt idx="15380">
                  <c:v>2.7011663513513513</c:v>
                </c:pt>
                <c:pt idx="15381">
                  <c:v>2.7065380405405404</c:v>
                </c:pt>
                <c:pt idx="15382">
                  <c:v>2.711559189189189</c:v>
                </c:pt>
                <c:pt idx="15383">
                  <c:v>2.7155802027027023</c:v>
                </c:pt>
                <c:pt idx="15384">
                  <c:v>2.7204466891891892</c:v>
                </c:pt>
                <c:pt idx="15385">
                  <c:v>2.7258080405405405</c:v>
                </c:pt>
                <c:pt idx="15386">
                  <c:v>2.7291589189189187</c:v>
                </c:pt>
                <c:pt idx="15387">
                  <c:v>2.73285</c:v>
                </c:pt>
                <c:pt idx="15388">
                  <c:v>2.7372009459459457</c:v>
                </c:pt>
                <c:pt idx="15389">
                  <c:v>2.7429025675675676</c:v>
                </c:pt>
                <c:pt idx="15390">
                  <c:v>2.7496042567567569</c:v>
                </c:pt>
                <c:pt idx="15391">
                  <c:v>2.7593268918918921</c:v>
                </c:pt>
                <c:pt idx="15392">
                  <c:v>2.7700495945945947</c:v>
                </c:pt>
                <c:pt idx="15393">
                  <c:v>2.7812775000000003</c:v>
                </c:pt>
                <c:pt idx="15394">
                  <c:v>2.7920002027027029</c:v>
                </c:pt>
                <c:pt idx="15395">
                  <c:v>2.8038983108108106</c:v>
                </c:pt>
                <c:pt idx="15396">
                  <c:v>2.8161262837837842</c:v>
                </c:pt>
                <c:pt idx="15397">
                  <c:v>2.8270242567567569</c:v>
                </c:pt>
                <c:pt idx="15398">
                  <c:v>2.8375716891891893</c:v>
                </c:pt>
                <c:pt idx="15399">
                  <c:v>2.8491295270270274</c:v>
                </c:pt>
                <c:pt idx="15400">
                  <c:v>2.8591820270270274</c:v>
                </c:pt>
                <c:pt idx="15401">
                  <c:v>2.8682241891891898</c:v>
                </c:pt>
                <c:pt idx="15402">
                  <c:v>2.8771013513513521</c:v>
                </c:pt>
                <c:pt idx="15403">
                  <c:v>2.884638175675676</c:v>
                </c:pt>
                <c:pt idx="15404">
                  <c:v>2.8916800675675676</c:v>
                </c:pt>
                <c:pt idx="15405">
                  <c:v>2.8987219594594595</c:v>
                </c:pt>
                <c:pt idx="15406">
                  <c:v>2.9040833108108108</c:v>
                </c:pt>
                <c:pt idx="15407">
                  <c:v>2.9094446621621621</c:v>
                </c:pt>
                <c:pt idx="15408">
                  <c:v>2.914641013513513</c:v>
                </c:pt>
                <c:pt idx="15409">
                  <c:v>2.9190022972972969</c:v>
                </c:pt>
                <c:pt idx="15410">
                  <c:v>2.9235285135135127</c:v>
                </c:pt>
                <c:pt idx="15411">
                  <c:v>2.9285599324324316</c:v>
                </c:pt>
                <c:pt idx="15412">
                  <c:v>2.9362616891891884</c:v>
                </c:pt>
                <c:pt idx="15413">
                  <c:v>2.944643918918918</c:v>
                </c:pt>
                <c:pt idx="15414">
                  <c:v>2.953861351351351</c:v>
                </c:pt>
                <c:pt idx="15415">
                  <c:v>2.9624085810810805</c:v>
                </c:pt>
                <c:pt idx="15416">
                  <c:v>2.9716259459459451</c:v>
                </c:pt>
                <c:pt idx="15417">
                  <c:v>2.9815135135135131</c:v>
                </c:pt>
                <c:pt idx="15418">
                  <c:v>2.9910608108108101</c:v>
                </c:pt>
                <c:pt idx="15419">
                  <c:v>3.0012885810810808</c:v>
                </c:pt>
                <c:pt idx="15420">
                  <c:v>3.0111658783783781</c:v>
                </c:pt>
                <c:pt idx="15421">
                  <c:v>3.0195378378378379</c:v>
                </c:pt>
                <c:pt idx="15422">
                  <c:v>3.0277551351351355</c:v>
                </c:pt>
                <c:pt idx="15423">
                  <c:v>3.0366322972972974</c:v>
                </c:pt>
                <c:pt idx="15424">
                  <c:v>3.0450042567567568</c:v>
                </c:pt>
                <c:pt idx="15425">
                  <c:v>3.0535514864864868</c:v>
                </c:pt>
                <c:pt idx="15426">
                  <c:v>3.0625935810810816</c:v>
                </c:pt>
                <c:pt idx="15427">
                  <c:v>3.0699654729729735</c:v>
                </c:pt>
                <c:pt idx="15428">
                  <c:v>3.0738215540540543</c:v>
                </c:pt>
                <c:pt idx="15429">
                  <c:v>3.0773373648648654</c:v>
                </c:pt>
                <c:pt idx="15430">
                  <c:v>3.0798531081081086</c:v>
                </c:pt>
                <c:pt idx="15431">
                  <c:v>3.0828637162162167</c:v>
                </c:pt>
                <c:pt idx="15432">
                  <c:v>3.0863795270270273</c:v>
                </c:pt>
                <c:pt idx="15433">
                  <c:v>3.0890602027027025</c:v>
                </c:pt>
                <c:pt idx="15434">
                  <c:v>3.0925760810810807</c:v>
                </c:pt>
                <c:pt idx="15435">
                  <c:v>3.097102297297297</c:v>
                </c:pt>
                <c:pt idx="15436">
                  <c:v>3.1014635135135138</c:v>
                </c:pt>
                <c:pt idx="15437">
                  <c:v>3.1071651351351348</c:v>
                </c:pt>
                <c:pt idx="15438">
                  <c:v>3.1143720270270268</c:v>
                </c:pt>
                <c:pt idx="15439">
                  <c:v>3.1207335135135139</c:v>
                </c:pt>
                <c:pt idx="15440">
                  <c:v>3.1272702702702708</c:v>
                </c:pt>
                <c:pt idx="15441">
                  <c:v>3.1348070945945947</c:v>
                </c:pt>
                <c:pt idx="15442">
                  <c:v>3.1411685810810814</c:v>
                </c:pt>
                <c:pt idx="15443">
                  <c:v>3.1483754729729734</c:v>
                </c:pt>
                <c:pt idx="15444">
                  <c:v>3.1562525675675679</c:v>
                </c:pt>
                <c:pt idx="15445">
                  <c:v>3.1631192567567568</c:v>
                </c:pt>
                <c:pt idx="15446">
                  <c:v>3.1706560810810815</c:v>
                </c:pt>
                <c:pt idx="15447">
                  <c:v>3.1790383783783782</c:v>
                </c:pt>
                <c:pt idx="15448">
                  <c:v>3.1860803378378377</c:v>
                </c:pt>
                <c:pt idx="15449">
                  <c:v>3.1932872297297297</c:v>
                </c:pt>
                <c:pt idx="15450">
                  <c:v>3.200659121621622</c:v>
                </c:pt>
                <c:pt idx="15451">
                  <c:v>3.2060204729729733</c:v>
                </c:pt>
                <c:pt idx="15452">
                  <c:v>3.2120520270270276</c:v>
                </c:pt>
                <c:pt idx="15453">
                  <c:v>3.2187537837837841</c:v>
                </c:pt>
                <c:pt idx="15454">
                  <c:v>3.223785202702703</c:v>
                </c:pt>
                <c:pt idx="15455">
                  <c:v>3.2286413513513517</c:v>
                </c:pt>
                <c:pt idx="15456">
                  <c:v>3.2334975675675683</c:v>
                </c:pt>
                <c:pt idx="15457">
                  <c:v>3.2368587162162168</c:v>
                </c:pt>
                <c:pt idx="15458">
                  <c:v>3.2412200000000007</c:v>
                </c:pt>
                <c:pt idx="15459">
                  <c:v>3.2452410810810814</c:v>
                </c:pt>
                <c:pt idx="15460">
                  <c:v>3.2475918243243243</c:v>
                </c:pt>
                <c:pt idx="15461">
                  <c:v>3.2506127702702705</c:v>
                </c:pt>
                <c:pt idx="15462">
                  <c:v>3.2529532432432435</c:v>
                </c:pt>
                <c:pt idx="15463">
                  <c:v>3.2537883783783785</c:v>
                </c:pt>
                <c:pt idx="15464">
                  <c:v>3.2556339189189187</c:v>
                </c:pt>
                <c:pt idx="15465">
                  <c:v>3.2573041216216216</c:v>
                </c:pt>
                <c:pt idx="15466">
                  <c:v>3.2581392567567566</c:v>
                </c:pt>
                <c:pt idx="15467">
                  <c:v>3.2598094594594595</c:v>
                </c:pt>
                <c:pt idx="15468">
                  <c:v>3.2616550675675673</c:v>
                </c:pt>
                <c:pt idx="15469">
                  <c:v>3.2618199999999997</c:v>
                </c:pt>
                <c:pt idx="15470">
                  <c:v>3.2628304729729729</c:v>
                </c:pt>
                <c:pt idx="15471">
                  <c:v>3.2641708108108105</c:v>
                </c:pt>
                <c:pt idx="15472">
                  <c:v>3.2650060135135135</c:v>
                </c:pt>
                <c:pt idx="15473">
                  <c:v>3.2663464189189186</c:v>
                </c:pt>
                <c:pt idx="15474">
                  <c:v>3.2673464864864861</c:v>
                </c:pt>
                <c:pt idx="15475">
                  <c:v>3.2678516891891887</c:v>
                </c:pt>
                <c:pt idx="15476">
                  <c:v>3.2695322297297293</c:v>
                </c:pt>
                <c:pt idx="15477">
                  <c:v>3.2712024999999998</c:v>
                </c:pt>
                <c:pt idx="15478">
                  <c:v>3.2718727027027024</c:v>
                </c:pt>
                <c:pt idx="15479">
                  <c:v>3.2740481756756754</c:v>
                </c:pt>
                <c:pt idx="15480">
                  <c:v>3.276058716216216</c:v>
                </c:pt>
                <c:pt idx="15481">
                  <c:v>3.2775639864864865</c:v>
                </c:pt>
                <c:pt idx="15482">
                  <c:v>3.2795745270270271</c:v>
                </c:pt>
                <c:pt idx="15483">
                  <c:v>3.2810798648648651</c:v>
                </c:pt>
                <c:pt idx="15484">
                  <c:v>3.281409797297298</c:v>
                </c:pt>
                <c:pt idx="15485">
                  <c:v>3.2824098648648654</c:v>
                </c:pt>
                <c:pt idx="15486">
                  <c:v>3.282750135135136</c:v>
                </c:pt>
                <c:pt idx="15487">
                  <c:v>3.282750135135136</c:v>
                </c:pt>
                <c:pt idx="15488">
                  <c:v>3.2830800675675689</c:v>
                </c:pt>
                <c:pt idx="15489">
                  <c:v>3.2830800675675689</c:v>
                </c:pt>
                <c:pt idx="15490">
                  <c:v>3.2824098648648654</c:v>
                </c:pt>
                <c:pt idx="15491">
                  <c:v>3.2824098648648659</c:v>
                </c:pt>
                <c:pt idx="15492">
                  <c:v>3.2817397297297304</c:v>
                </c:pt>
                <c:pt idx="15493">
                  <c:v>3.2813994594594602</c:v>
                </c:pt>
                <c:pt idx="15494">
                  <c:v>3.2823995945945952</c:v>
                </c:pt>
                <c:pt idx="15495">
                  <c:v>3.2825645270270276</c:v>
                </c:pt>
                <c:pt idx="15496">
                  <c:v>3.28272945945946</c:v>
                </c:pt>
                <c:pt idx="15497">
                  <c:v>3.2840697972972981</c:v>
                </c:pt>
                <c:pt idx="15498">
                  <c:v>3.2849049324324326</c:v>
                </c:pt>
                <c:pt idx="15499">
                  <c:v>3.2874206756756759</c:v>
                </c:pt>
                <c:pt idx="15500">
                  <c:v>3.2904416216216226</c:v>
                </c:pt>
                <c:pt idx="15501">
                  <c:v>3.2934522297297306</c:v>
                </c:pt>
                <c:pt idx="15502">
                  <c:v>3.2964731756756769</c:v>
                </c:pt>
                <c:pt idx="15503">
                  <c:v>3.2998240540540551</c:v>
                </c:pt>
                <c:pt idx="15504">
                  <c:v>3.3030100000000013</c:v>
                </c:pt>
                <c:pt idx="15505">
                  <c:v>3.3056906756756765</c:v>
                </c:pt>
                <c:pt idx="15506">
                  <c:v>3.3088766216216223</c:v>
                </c:pt>
                <c:pt idx="15507">
                  <c:v>3.3120625000000006</c:v>
                </c:pt>
                <c:pt idx="15508">
                  <c:v>3.3152483783783784</c:v>
                </c:pt>
                <c:pt idx="15509">
                  <c:v>3.3172588513513515</c:v>
                </c:pt>
                <c:pt idx="15510">
                  <c:v>3.3190940540540548</c:v>
                </c:pt>
                <c:pt idx="15511">
                  <c:v>3.3205993918918928</c:v>
                </c:pt>
                <c:pt idx="15512">
                  <c:v>3.3215995270270273</c:v>
                </c:pt>
                <c:pt idx="15513">
                  <c:v>3.3224346621621623</c:v>
                </c:pt>
                <c:pt idx="15514">
                  <c:v>3.323445067567568</c:v>
                </c:pt>
                <c:pt idx="15515">
                  <c:v>3.3232801351351355</c:v>
                </c:pt>
                <c:pt idx="15516">
                  <c:v>3.3227852702702707</c:v>
                </c:pt>
                <c:pt idx="15517">
                  <c:v>3.3221150675675681</c:v>
                </c:pt>
                <c:pt idx="15518">
                  <c:v>3.3212696621621625</c:v>
                </c:pt>
                <c:pt idx="15519">
                  <c:v>3.3200942567567568</c:v>
                </c:pt>
                <c:pt idx="15520">
                  <c:v>3.3192591216216223</c:v>
                </c:pt>
                <c:pt idx="15521">
                  <c:v>3.3192591216216223</c:v>
                </c:pt>
                <c:pt idx="15522">
                  <c:v>3.3189189189189192</c:v>
                </c:pt>
                <c:pt idx="15523">
                  <c:v>3.3190839189189196</c:v>
                </c:pt>
                <c:pt idx="15524">
                  <c:v>3.3195891216216227</c:v>
                </c:pt>
                <c:pt idx="15525">
                  <c:v>3.3202593243243252</c:v>
                </c:pt>
                <c:pt idx="15526">
                  <c:v>3.3210944594594607</c:v>
                </c:pt>
                <c:pt idx="15527">
                  <c:v>3.3224347972972983</c:v>
                </c:pt>
                <c:pt idx="15528">
                  <c:v>3.3239401351351363</c:v>
                </c:pt>
                <c:pt idx="15529">
                  <c:v>3.3251155405405415</c:v>
                </c:pt>
                <c:pt idx="15530">
                  <c:v>3.3262909459459467</c:v>
                </c:pt>
                <c:pt idx="15531">
                  <c:v>3.3267961486486493</c:v>
                </c:pt>
                <c:pt idx="15532">
                  <c:v>3.3273013513513519</c:v>
                </c:pt>
                <c:pt idx="15533">
                  <c:v>3.3279715540540544</c:v>
                </c:pt>
                <c:pt idx="15534">
                  <c:v>3.3288066891891899</c:v>
                </c:pt>
                <c:pt idx="15535">
                  <c:v>3.3298170945945955</c:v>
                </c:pt>
                <c:pt idx="15536">
                  <c:v>3.3301572972972981</c:v>
                </c:pt>
                <c:pt idx="15537">
                  <c:v>3.3299923648648657</c:v>
                </c:pt>
                <c:pt idx="15538">
                  <c:v>3.3298274324324333</c:v>
                </c:pt>
                <c:pt idx="15539">
                  <c:v>3.3316729729729739</c:v>
                </c:pt>
                <c:pt idx="15540">
                  <c:v>3.3330236486486493</c:v>
                </c:pt>
                <c:pt idx="15541">
                  <c:v>3.3345289189189193</c:v>
                </c:pt>
                <c:pt idx="15542">
                  <c:v>3.3360341891891898</c:v>
                </c:pt>
                <c:pt idx="15543">
                  <c:v>3.3370342567567568</c:v>
                </c:pt>
                <c:pt idx="15544">
                  <c:v>3.3377043918918923</c:v>
                </c:pt>
                <c:pt idx="15545">
                  <c:v>3.3366939864864866</c:v>
                </c:pt>
                <c:pt idx="15546">
                  <c:v>3.3360238513513512</c:v>
                </c:pt>
                <c:pt idx="15547">
                  <c:v>3.3356939189189192</c:v>
                </c:pt>
                <c:pt idx="15548">
                  <c:v>3.3360341891891889</c:v>
                </c:pt>
                <c:pt idx="15549">
                  <c:v>3.3365393918918911</c:v>
                </c:pt>
                <c:pt idx="15550">
                  <c:v>3.3363744594594591</c:v>
                </c:pt>
                <c:pt idx="15551">
                  <c:v>3.3361991891891885</c:v>
                </c:pt>
                <c:pt idx="15552">
                  <c:v>3.3365291216216209</c:v>
                </c:pt>
                <c:pt idx="15553">
                  <c:v>3.3370239864864857</c:v>
                </c:pt>
                <c:pt idx="15554">
                  <c:v>3.3376941891891883</c:v>
                </c:pt>
                <c:pt idx="15555">
                  <c:v>3.3360239189189183</c:v>
                </c:pt>
                <c:pt idx="15556">
                  <c:v>3.3348485810810802</c:v>
                </c:pt>
                <c:pt idx="15557">
                  <c:v>3.3338381756756754</c:v>
                </c:pt>
                <c:pt idx="15558">
                  <c:v>3.3326627702702698</c:v>
                </c:pt>
                <c:pt idx="15559">
                  <c:v>3.3319925675675672</c:v>
                </c:pt>
                <c:pt idx="15560">
                  <c:v>3.3313223648648647</c:v>
                </c:pt>
                <c:pt idx="15561">
                  <c:v>3.3321575000000001</c:v>
                </c:pt>
                <c:pt idx="15562">
                  <c:v>3.3330029054054053</c:v>
                </c:pt>
                <c:pt idx="15563">
                  <c:v>3.3341783108108114</c:v>
                </c:pt>
                <c:pt idx="15564">
                  <c:v>3.3350134459459464</c:v>
                </c:pt>
                <c:pt idx="15565">
                  <c:v>3.335518648648649</c:v>
                </c:pt>
                <c:pt idx="15566">
                  <c:v>3.336858986486487</c:v>
                </c:pt>
                <c:pt idx="15567">
                  <c:v>3.3383745945945948</c:v>
                </c:pt>
                <c:pt idx="15568">
                  <c:v>3.3403850675675679</c:v>
                </c:pt>
                <c:pt idx="15569">
                  <c:v>3.342560540540541</c:v>
                </c:pt>
                <c:pt idx="15570">
                  <c:v>3.3459113513513516</c:v>
                </c:pt>
                <c:pt idx="15571">
                  <c:v>3.3490972297297299</c:v>
                </c:pt>
                <c:pt idx="15572">
                  <c:v>3.351777905405406</c:v>
                </c:pt>
                <c:pt idx="15573">
                  <c:v>3.3536234459459466</c:v>
                </c:pt>
                <c:pt idx="15574">
                  <c:v>3.3554689864864868</c:v>
                </c:pt>
                <c:pt idx="15575">
                  <c:v>3.3573145270270275</c:v>
                </c:pt>
                <c:pt idx="15576">
                  <c:v>3.3571392567567568</c:v>
                </c:pt>
                <c:pt idx="15577">
                  <c:v>3.3573041891891893</c:v>
                </c:pt>
                <c:pt idx="15578">
                  <c:v>3.3579743918918918</c:v>
                </c:pt>
                <c:pt idx="15579">
                  <c:v>3.358479594594594</c:v>
                </c:pt>
                <c:pt idx="15580">
                  <c:v>3.3591600675675677</c:v>
                </c:pt>
                <c:pt idx="15581">
                  <c:v>3.3606654054054053</c:v>
                </c:pt>
                <c:pt idx="15582">
                  <c:v>3.3641914864864857</c:v>
                </c:pt>
                <c:pt idx="15583">
                  <c:v>3.367552635135135</c:v>
                </c:pt>
                <c:pt idx="15584">
                  <c:v>3.3700683783783782</c:v>
                </c:pt>
                <c:pt idx="15585">
                  <c:v>3.3719139189189189</c:v>
                </c:pt>
                <c:pt idx="15586">
                  <c:v>3.3724191216216215</c:v>
                </c:pt>
                <c:pt idx="15587">
                  <c:v>3.3742646621621617</c:v>
                </c:pt>
                <c:pt idx="15588">
                  <c:v>3.3769556756756756</c:v>
                </c:pt>
                <c:pt idx="15589">
                  <c:v>3.3808116891891884</c:v>
                </c:pt>
                <c:pt idx="15590">
                  <c:v>3.3828324999999992</c:v>
                </c:pt>
                <c:pt idx="15591">
                  <c:v>3.3846780405405399</c:v>
                </c:pt>
                <c:pt idx="15592">
                  <c:v>3.3892042567567566</c:v>
                </c:pt>
                <c:pt idx="15593">
                  <c:v>3.3935654729729725</c:v>
                </c:pt>
                <c:pt idx="15594">
                  <c:v>3.3974214864864862</c:v>
                </c:pt>
                <c:pt idx="15595">
                  <c:v>3.4012775675675666</c:v>
                </c:pt>
                <c:pt idx="15596">
                  <c:v>3.4049686486486475</c:v>
                </c:pt>
                <c:pt idx="15597">
                  <c:v>3.4081545270270261</c:v>
                </c:pt>
                <c:pt idx="15598">
                  <c:v>3.4093299324324313</c:v>
                </c:pt>
                <c:pt idx="15599">
                  <c:v>3.4110002027027013</c:v>
                </c:pt>
                <c:pt idx="15600">
                  <c:v>3.4130106756756744</c:v>
                </c:pt>
                <c:pt idx="15601">
                  <c:v>3.4145262837837826</c:v>
                </c:pt>
                <c:pt idx="15602">
                  <c:v>3.4170419594594579</c:v>
                </c:pt>
                <c:pt idx="15603">
                  <c:v>3.4183822972972959</c:v>
                </c:pt>
                <c:pt idx="15604">
                  <c:v>3.4188771621621608</c:v>
                </c:pt>
                <c:pt idx="15605">
                  <c:v>3.4187122297297283</c:v>
                </c:pt>
                <c:pt idx="15606">
                  <c:v>3.4208877027027014</c:v>
                </c:pt>
                <c:pt idx="15607">
                  <c:v>3.4217228378378364</c:v>
                </c:pt>
                <c:pt idx="15608">
                  <c:v>3.4223930405405389</c:v>
                </c:pt>
                <c:pt idx="15609">
                  <c:v>3.4232281756756735</c:v>
                </c:pt>
                <c:pt idx="15610">
                  <c:v>3.4237231081081063</c:v>
                </c:pt>
                <c:pt idx="15611">
                  <c:v>3.4245582432432413</c:v>
                </c:pt>
                <c:pt idx="15612">
                  <c:v>3.4250634459459448</c:v>
                </c:pt>
                <c:pt idx="15613">
                  <c:v>3.425403716216215</c:v>
                </c:pt>
                <c:pt idx="15614">
                  <c:v>3.4255687162162149</c:v>
                </c:pt>
                <c:pt idx="15615">
                  <c:v>3.4248985135135124</c:v>
                </c:pt>
                <c:pt idx="15616">
                  <c:v>3.42456858108108</c:v>
                </c:pt>
                <c:pt idx="15617">
                  <c:v>3.4254037162162154</c:v>
                </c:pt>
                <c:pt idx="15618">
                  <c:v>3.425238716216215</c:v>
                </c:pt>
                <c:pt idx="15619">
                  <c:v>3.4250634459459448</c:v>
                </c:pt>
                <c:pt idx="15620">
                  <c:v>3.4250634459459448</c:v>
                </c:pt>
                <c:pt idx="15621">
                  <c:v>3.4260635135135122</c:v>
                </c:pt>
                <c:pt idx="15622">
                  <c:v>3.4267336486486473</c:v>
                </c:pt>
                <c:pt idx="15623">
                  <c:v>3.4287441216216203</c:v>
                </c:pt>
                <c:pt idx="15624">
                  <c:v>3.4299194594594584</c:v>
                </c:pt>
                <c:pt idx="15625">
                  <c:v>3.4307545945945934</c:v>
                </c:pt>
                <c:pt idx="15626">
                  <c:v>3.431259797297296</c:v>
                </c:pt>
                <c:pt idx="15627">
                  <c:v>3.433600270270269</c:v>
                </c:pt>
                <c:pt idx="15628">
                  <c:v>3.4361159459459443</c:v>
                </c:pt>
                <c:pt idx="15629">
                  <c:v>3.4381264189189178</c:v>
                </c:pt>
                <c:pt idx="15630">
                  <c:v>3.441312297297296</c:v>
                </c:pt>
                <c:pt idx="15631">
                  <c:v>3.4443332432432423</c:v>
                </c:pt>
                <c:pt idx="15632">
                  <c:v>3.4468489864864851</c:v>
                </c:pt>
                <c:pt idx="15633">
                  <c:v>3.4503647972972962</c:v>
                </c:pt>
                <c:pt idx="15634">
                  <c:v>3.4540456081081077</c:v>
                </c:pt>
                <c:pt idx="15635">
                  <c:v>3.4573964189189184</c:v>
                </c:pt>
                <c:pt idx="15636">
                  <c:v>3.4615927027027023</c:v>
                </c:pt>
                <c:pt idx="15637">
                  <c:v>3.4646136486486481</c:v>
                </c:pt>
                <c:pt idx="15638">
                  <c:v>3.4677892567567565</c:v>
                </c:pt>
                <c:pt idx="15639">
                  <c:v>3.4719752702702706</c:v>
                </c:pt>
                <c:pt idx="15640">
                  <c:v>3.4768314189189189</c:v>
                </c:pt>
                <c:pt idx="15641">
                  <c:v>3.4816979054054054</c:v>
                </c:pt>
                <c:pt idx="15642">
                  <c:v>3.4877293918918926</c:v>
                </c:pt>
                <c:pt idx="15643">
                  <c:v>3.4910802702702712</c:v>
                </c:pt>
                <c:pt idx="15644">
                  <c:v>3.4949363513513521</c:v>
                </c:pt>
                <c:pt idx="15645">
                  <c:v>3.4999677702702701</c:v>
                </c:pt>
                <c:pt idx="15646">
                  <c:v>3.5036485810810811</c:v>
                </c:pt>
                <c:pt idx="15647">
                  <c:v>3.508009797297297</c:v>
                </c:pt>
                <c:pt idx="15648">
                  <c:v>3.5125360135135133</c:v>
                </c:pt>
                <c:pt idx="15649">
                  <c:v>3.5158868243243249</c:v>
                </c:pt>
                <c:pt idx="15650">
                  <c:v>3.5195675675675679</c:v>
                </c:pt>
                <c:pt idx="15651">
                  <c:v>3.5235885810810812</c:v>
                </c:pt>
                <c:pt idx="15652">
                  <c:v>3.5267744594594594</c:v>
                </c:pt>
                <c:pt idx="15653">
                  <c:v>3.5301253378378381</c:v>
                </c:pt>
                <c:pt idx="15654">
                  <c:v>3.5334762162162163</c:v>
                </c:pt>
                <c:pt idx="15655">
                  <c:v>3.5351464864864872</c:v>
                </c:pt>
                <c:pt idx="15656">
                  <c:v>3.536662094594595</c:v>
                </c:pt>
                <c:pt idx="15657">
                  <c:v>3.5383323648648655</c:v>
                </c:pt>
                <c:pt idx="15658">
                  <c:v>3.5390025675675685</c:v>
                </c:pt>
                <c:pt idx="15659">
                  <c:v>3.5401779729729737</c:v>
                </c:pt>
                <c:pt idx="15660">
                  <c:v>3.5410131081081087</c:v>
                </c:pt>
                <c:pt idx="15661">
                  <c:v>3.5403326351351354</c:v>
                </c:pt>
                <c:pt idx="15662">
                  <c:v>3.5404975675675687</c:v>
                </c:pt>
                <c:pt idx="15663">
                  <c:v>3.5406625675675674</c:v>
                </c:pt>
                <c:pt idx="15664">
                  <c:v>3.5401573648648652</c:v>
                </c:pt>
                <c:pt idx="15665">
                  <c:v>3.5401573648648661</c:v>
                </c:pt>
                <c:pt idx="15666">
                  <c:v>3.5398171621621626</c:v>
                </c:pt>
                <c:pt idx="15667">
                  <c:v>3.5381366216216223</c:v>
                </c:pt>
                <c:pt idx="15668">
                  <c:v>3.5377963513513526</c:v>
                </c:pt>
                <c:pt idx="15669">
                  <c:v>3.537456081081082</c:v>
                </c:pt>
                <c:pt idx="15670">
                  <c:v>3.5356208783783791</c:v>
                </c:pt>
                <c:pt idx="15671">
                  <c:v>3.532940202702703</c:v>
                </c:pt>
                <c:pt idx="15672">
                  <c:v>3.5302595270270274</c:v>
                </c:pt>
                <c:pt idx="15673">
                  <c:v>3.5267334459459465</c:v>
                </c:pt>
                <c:pt idx="15674">
                  <c:v>3.52405277027027</c:v>
                </c:pt>
                <c:pt idx="15675">
                  <c:v>3.5217122972972974</c:v>
                </c:pt>
                <c:pt idx="15676">
                  <c:v>3.5180314864864859</c:v>
                </c:pt>
                <c:pt idx="15677">
                  <c:v>3.5150208783783783</c:v>
                </c:pt>
                <c:pt idx="15678">
                  <c:v>3.511329797297297</c:v>
                </c:pt>
                <c:pt idx="15679">
                  <c:v>3.5074737837837833</c:v>
                </c:pt>
                <c:pt idx="15680">
                  <c:v>3.5041229054054055</c:v>
                </c:pt>
                <c:pt idx="15681">
                  <c:v>3.4999368918918914</c:v>
                </c:pt>
                <c:pt idx="15682">
                  <c:v>3.4947404729729721</c:v>
                </c:pt>
                <c:pt idx="15683">
                  <c:v>3.490894729729729</c:v>
                </c:pt>
                <c:pt idx="15684">
                  <c:v>3.4858633108108101</c:v>
                </c:pt>
                <c:pt idx="15685">
                  <c:v>3.4825124324324315</c:v>
                </c:pt>
                <c:pt idx="15686">
                  <c:v>3.4805019594594584</c:v>
                </c:pt>
                <c:pt idx="15687">
                  <c:v>3.4796668243243234</c:v>
                </c:pt>
                <c:pt idx="15688">
                  <c:v>3.4831929054054043</c:v>
                </c:pt>
                <c:pt idx="15689">
                  <c:v>3.4868839864864851</c:v>
                </c:pt>
                <c:pt idx="15690">
                  <c:v>3.4898945945945941</c:v>
                </c:pt>
                <c:pt idx="15691">
                  <c:v>3.4927402027027021</c:v>
                </c:pt>
                <c:pt idx="15692">
                  <c:v>3.4965962837837834</c:v>
                </c:pt>
                <c:pt idx="15693">
                  <c:v>3.5001120945945936</c:v>
                </c:pt>
                <c:pt idx="15694">
                  <c:v>3.5053084459459454</c:v>
                </c:pt>
                <c:pt idx="15695">
                  <c:v>3.5101748648648643</c:v>
                </c:pt>
                <c:pt idx="15696">
                  <c:v>3.5151959459459463</c:v>
                </c:pt>
                <c:pt idx="15697">
                  <c:v>3.5232379729729728</c:v>
                </c:pt>
                <c:pt idx="15698">
                  <c:v>3.5324554054054049</c:v>
                </c:pt>
                <c:pt idx="15699">
                  <c:v>3.5410026351351345</c:v>
                </c:pt>
                <c:pt idx="15700">
                  <c:v>3.5493848648648645</c:v>
                </c:pt>
                <c:pt idx="15701">
                  <c:v>3.5560865540540538</c:v>
                </c:pt>
                <c:pt idx="15702">
                  <c:v>3.5621181081081077</c:v>
                </c:pt>
                <c:pt idx="15703">
                  <c:v>3.5684898648648655</c:v>
                </c:pt>
                <c:pt idx="15704">
                  <c:v>3.5705003378378382</c:v>
                </c:pt>
                <c:pt idx="15705">
                  <c:v>3.5721809459459459</c:v>
                </c:pt>
                <c:pt idx="15706">
                  <c:v>3.5755318243243246</c:v>
                </c:pt>
                <c:pt idx="15707">
                  <c:v>3.5785424324324326</c:v>
                </c:pt>
                <c:pt idx="15708">
                  <c:v>3.5832335810810814</c:v>
                </c:pt>
                <c:pt idx="15709">
                  <c:v>3.5927809459459459</c:v>
                </c:pt>
                <c:pt idx="15710">
                  <c:v>3.6004930405405413</c:v>
                </c:pt>
                <c:pt idx="15711">
                  <c:v>3.6087000000000002</c:v>
                </c:pt>
                <c:pt idx="15712">
                  <c:v>3.6167420270270272</c:v>
                </c:pt>
                <c:pt idx="15713">
                  <c:v>3.6214332432432434</c:v>
                </c:pt>
                <c:pt idx="15714">
                  <c:v>3.6262893918918926</c:v>
                </c:pt>
                <c:pt idx="15715">
                  <c:v>3.6313208108108106</c:v>
                </c:pt>
                <c:pt idx="15716">
                  <c:v>3.6360119594594593</c:v>
                </c:pt>
                <c:pt idx="15717">
                  <c:v>3.6422187837837843</c:v>
                </c:pt>
                <c:pt idx="15718">
                  <c:v>3.6490854729729731</c:v>
                </c:pt>
                <c:pt idx="15719">
                  <c:v>3.6557871621621625</c:v>
                </c:pt>
                <c:pt idx="15720">
                  <c:v>3.6631589864864864</c:v>
                </c:pt>
                <c:pt idx="15721">
                  <c:v>3.6712113513513516</c:v>
                </c:pt>
                <c:pt idx="15722">
                  <c:v>3.67640777027027</c:v>
                </c:pt>
                <c:pt idx="15723">
                  <c:v>3.6821093243243244</c:v>
                </c:pt>
                <c:pt idx="15724">
                  <c:v>3.6866355405405402</c:v>
                </c:pt>
                <c:pt idx="15725">
                  <c:v>3.6822743243243239</c:v>
                </c:pt>
                <c:pt idx="15726">
                  <c:v>3.6794287162162158</c:v>
                </c:pt>
                <c:pt idx="15727">
                  <c:v>3.6762531081081073</c:v>
                </c:pt>
                <c:pt idx="15728">
                  <c:v>3.6725723648648638</c:v>
                </c:pt>
                <c:pt idx="15729">
                  <c:v>3.6692214864864861</c:v>
                </c:pt>
                <c:pt idx="15730">
                  <c:v>3.6655304054054048</c:v>
                </c:pt>
                <c:pt idx="15731">
                  <c:v>3.6615093918918915</c:v>
                </c:pt>
                <c:pt idx="15732">
                  <c:v>3.655302635135135</c:v>
                </c:pt>
                <c:pt idx="15733">
                  <c:v>3.6477658108108106</c:v>
                </c:pt>
                <c:pt idx="15734">
                  <c:v>3.6373833783783782</c:v>
                </c:pt>
                <c:pt idx="15735">
                  <c:v>3.6270008783783778</c:v>
                </c:pt>
                <c:pt idx="15736">
                  <c:v>3.615937972972973</c:v>
                </c:pt>
                <c:pt idx="15737">
                  <c:v>3.6052152702702696</c:v>
                </c:pt>
                <c:pt idx="15738">
                  <c:v>3.5956679054054055</c:v>
                </c:pt>
                <c:pt idx="15739">
                  <c:v>3.5854400675675677</c:v>
                </c:pt>
                <c:pt idx="15740">
                  <c:v>3.5753875000000006</c:v>
                </c:pt>
                <c:pt idx="15741">
                  <c:v>3.5698612162162164</c:v>
                </c:pt>
                <c:pt idx="15742">
                  <c:v>3.5633244594594604</c:v>
                </c:pt>
                <c:pt idx="15743">
                  <c:v>3.5557876351351361</c:v>
                </c:pt>
                <c:pt idx="15744">
                  <c:v>3.5490859459459467</c:v>
                </c:pt>
                <c:pt idx="15745">
                  <c:v>3.5423842567567574</c:v>
                </c:pt>
                <c:pt idx="15746">
                  <c:v>3.5316615540540552</c:v>
                </c:pt>
                <c:pt idx="15747">
                  <c:v>3.5219389189189192</c:v>
                </c:pt>
                <c:pt idx="15748">
                  <c:v>3.5140618918918931</c:v>
                </c:pt>
                <c:pt idx="15749">
                  <c:v>3.5066900675675683</c:v>
                </c:pt>
                <c:pt idx="15750">
                  <c:v>3.502163851351352</c:v>
                </c:pt>
                <c:pt idx="15751">
                  <c:v>3.4971427027027038</c:v>
                </c:pt>
                <c:pt idx="15752">
                  <c:v>3.4932866216216225</c:v>
                </c:pt>
                <c:pt idx="15753">
                  <c:v>3.4892656081081084</c:v>
                </c:pt>
                <c:pt idx="15754">
                  <c:v>3.4849043243243245</c:v>
                </c:pt>
                <c:pt idx="15755">
                  <c:v>3.4830587837837839</c:v>
                </c:pt>
                <c:pt idx="15756">
                  <c:v>3.4807080405405402</c:v>
                </c:pt>
                <c:pt idx="15757">
                  <c:v>3.4778520945945943</c:v>
                </c:pt>
                <c:pt idx="15758">
                  <c:v>3.4751610810810813</c:v>
                </c:pt>
                <c:pt idx="15759">
                  <c:v>3.4733155405405407</c:v>
                </c:pt>
                <c:pt idx="15760">
                  <c:v>3.4712947297297299</c:v>
                </c:pt>
                <c:pt idx="15761">
                  <c:v>3.4691192567567568</c:v>
                </c:pt>
                <c:pt idx="15762">
                  <c:v>3.4709647972972975</c:v>
                </c:pt>
                <c:pt idx="15763">
                  <c:v>3.4721298648648657</c:v>
                </c:pt>
                <c:pt idx="15764">
                  <c:v>3.4748002702702712</c:v>
                </c:pt>
                <c:pt idx="15765">
                  <c:v>3.4768107432432434</c:v>
                </c:pt>
                <c:pt idx="15766">
                  <c:v>3.4806668243243251</c:v>
                </c:pt>
                <c:pt idx="15767">
                  <c:v>3.4848631081081085</c:v>
                </c:pt>
                <c:pt idx="15768">
                  <c:v>3.487203581081082</c:v>
                </c:pt>
                <c:pt idx="15769">
                  <c:v>3.4922350000000009</c:v>
                </c:pt>
                <c:pt idx="15770">
                  <c:v>3.4975963513513517</c:v>
                </c:pt>
                <c:pt idx="15771">
                  <c:v>3.5006069594594602</c:v>
                </c:pt>
                <c:pt idx="15772">
                  <c:v>3.5031227027027039</c:v>
                </c:pt>
                <c:pt idx="15773">
                  <c:v>3.5054734459459476</c:v>
                </c:pt>
                <c:pt idx="15774">
                  <c:v>3.5073189864864873</c:v>
                </c:pt>
                <c:pt idx="15775">
                  <c:v>3.5120102027027036</c:v>
                </c:pt>
                <c:pt idx="15776">
                  <c:v>3.5167116891891892</c:v>
                </c:pt>
                <c:pt idx="15777">
                  <c:v>3.5217328378378379</c:v>
                </c:pt>
                <c:pt idx="15778">
                  <c:v>3.5262590540540542</c:v>
                </c:pt>
                <c:pt idx="15779">
                  <c:v>3.5311152027027028</c:v>
                </c:pt>
                <c:pt idx="15780">
                  <c:v>3.5359713513513511</c:v>
                </c:pt>
                <c:pt idx="15781">
                  <c:v>3.5408274999999998</c:v>
                </c:pt>
                <c:pt idx="15782">
                  <c:v>3.5441783783783785</c:v>
                </c:pt>
                <c:pt idx="15783">
                  <c:v>3.5466940540540546</c:v>
                </c:pt>
                <c:pt idx="15784">
                  <c:v>3.5497150000000004</c:v>
                </c:pt>
                <c:pt idx="15785">
                  <c:v>3.5503851351351359</c:v>
                </c:pt>
                <c:pt idx="15786">
                  <c:v>3.5520554054054054</c:v>
                </c:pt>
                <c:pt idx="15787">
                  <c:v>3.5537256756756759</c:v>
                </c:pt>
                <c:pt idx="15788">
                  <c:v>3.5562310810810813</c:v>
                </c:pt>
                <c:pt idx="15789">
                  <c:v>3.5579013513513518</c:v>
                </c:pt>
                <c:pt idx="15790">
                  <c:v>3.5594066891891898</c:v>
                </c:pt>
                <c:pt idx="15791">
                  <c:v>3.5582313513513522</c:v>
                </c:pt>
                <c:pt idx="15792">
                  <c:v>3.5545505405405415</c:v>
                </c:pt>
                <c:pt idx="15793">
                  <c:v>3.5511997297297309</c:v>
                </c:pt>
                <c:pt idx="15794">
                  <c:v>3.5490242567567583</c:v>
                </c:pt>
                <c:pt idx="15795">
                  <c:v>3.5465188513513524</c:v>
                </c:pt>
                <c:pt idx="15796">
                  <c:v>3.543497905405407</c:v>
                </c:pt>
                <c:pt idx="15797">
                  <c:v>3.5416627027027032</c:v>
                </c:pt>
                <c:pt idx="15798">
                  <c:v>3.539147027027028</c:v>
                </c:pt>
                <c:pt idx="15799">
                  <c:v>3.5373014864864873</c:v>
                </c:pt>
                <c:pt idx="15800">
                  <c:v>3.5347857432432437</c:v>
                </c:pt>
                <c:pt idx="15801">
                  <c:v>3.5314348648648659</c:v>
                </c:pt>
                <c:pt idx="15802">
                  <c:v>3.5272385810810816</c:v>
                </c:pt>
                <c:pt idx="15803">
                  <c:v>3.5213720270270277</c:v>
                </c:pt>
                <c:pt idx="15804">
                  <c:v>3.5153302027027036</c:v>
                </c:pt>
                <c:pt idx="15805">
                  <c:v>3.5106389864864873</c:v>
                </c:pt>
                <c:pt idx="15806">
                  <c:v>3.506277702702703</c:v>
                </c:pt>
                <c:pt idx="15807">
                  <c:v>3.5019164864864862</c:v>
                </c:pt>
                <c:pt idx="15808">
                  <c:v>3.5004111486486482</c:v>
                </c:pt>
                <c:pt idx="15809">
                  <c:v>3.49873054054054</c:v>
                </c:pt>
                <c:pt idx="15810">
                  <c:v>3.4967199999999998</c:v>
                </c:pt>
                <c:pt idx="15811">
                  <c:v>3.4953693918918916</c:v>
                </c:pt>
                <c:pt idx="15812">
                  <c:v>3.4915133108108107</c:v>
                </c:pt>
                <c:pt idx="15813">
                  <c:v>3.4869870945945944</c:v>
                </c:pt>
                <c:pt idx="15814">
                  <c:v>3.4828010810810812</c:v>
                </c:pt>
                <c:pt idx="15815">
                  <c:v>3.4789450000000004</c:v>
                </c:pt>
                <c:pt idx="15816">
                  <c:v>3.4757591216216213</c:v>
                </c:pt>
                <c:pt idx="15817">
                  <c:v>3.471738108108108</c:v>
                </c:pt>
                <c:pt idx="15818">
                  <c:v>3.4673871621621615</c:v>
                </c:pt>
                <c:pt idx="15819">
                  <c:v>3.4645414864864863</c:v>
                </c:pt>
                <c:pt idx="15820">
                  <c:v>3.4620258108108106</c:v>
                </c:pt>
                <c:pt idx="15821">
                  <c:v>3.4591698648648643</c:v>
                </c:pt>
                <c:pt idx="15822">
                  <c:v>3.4566541891891887</c:v>
                </c:pt>
                <c:pt idx="15823">
                  <c:v>3.4524681756756754</c:v>
                </c:pt>
                <c:pt idx="15824">
                  <c:v>3.4479419594594591</c:v>
                </c:pt>
                <c:pt idx="15825">
                  <c:v>3.4439209459459454</c:v>
                </c:pt>
                <c:pt idx="15826">
                  <c:v>3.4398999324324318</c:v>
                </c:pt>
                <c:pt idx="15827">
                  <c:v>3.4353737162162155</c:v>
                </c:pt>
                <c:pt idx="15828">
                  <c:v>3.4333631756756748</c:v>
                </c:pt>
                <c:pt idx="15829">
                  <c:v>3.4306824999999992</c:v>
                </c:pt>
                <c:pt idx="15830">
                  <c:v>3.4276718918918916</c:v>
                </c:pt>
                <c:pt idx="15831">
                  <c:v>3.4236508783783779</c:v>
                </c:pt>
                <c:pt idx="15832">
                  <c:v>3.4197948648648646</c:v>
                </c:pt>
                <c:pt idx="15833">
                  <c:v>3.4169492567567561</c:v>
                </c:pt>
                <c:pt idx="15834">
                  <c:v>3.4119178378378368</c:v>
                </c:pt>
                <c:pt idx="15835">
                  <c:v>3.4070513513513507</c:v>
                </c:pt>
                <c:pt idx="15836">
                  <c:v>3.4023601351351345</c:v>
                </c:pt>
                <c:pt idx="15837">
                  <c:v>3.3981741891891883</c:v>
                </c:pt>
                <c:pt idx="15838">
                  <c:v>3.3934830405405396</c:v>
                </c:pt>
                <c:pt idx="15839">
                  <c:v>3.3906374324324315</c:v>
                </c:pt>
                <c:pt idx="15840">
                  <c:v>3.3877917567567559</c:v>
                </c:pt>
                <c:pt idx="15841">
                  <c:v>3.3842759459459448</c:v>
                </c:pt>
                <c:pt idx="15842">
                  <c:v>3.3809251351351337</c:v>
                </c:pt>
                <c:pt idx="15843">
                  <c:v>3.3777392567567559</c:v>
                </c:pt>
                <c:pt idx="15844">
                  <c:v>3.3745533783783772</c:v>
                </c:pt>
                <c:pt idx="15845">
                  <c:v>3.3725429054054041</c:v>
                </c:pt>
                <c:pt idx="15846">
                  <c:v>3.3708623648648639</c:v>
                </c:pt>
                <c:pt idx="15847">
                  <c:v>3.3701922297297289</c:v>
                </c:pt>
                <c:pt idx="15848">
                  <c:v>3.3686868918918909</c:v>
                </c:pt>
                <c:pt idx="15849">
                  <c:v>3.3673465540540533</c:v>
                </c:pt>
                <c:pt idx="15850">
                  <c:v>3.3683466891891882</c:v>
                </c:pt>
                <c:pt idx="15851">
                  <c:v>3.3683466891891887</c:v>
                </c:pt>
                <c:pt idx="15852">
                  <c:v>3.368006486486486</c:v>
                </c:pt>
                <c:pt idx="15853">
                  <c:v>3.3675116216216212</c:v>
                </c:pt>
                <c:pt idx="15854">
                  <c:v>3.3671816891891884</c:v>
                </c:pt>
                <c:pt idx="15855">
                  <c:v>3.3668414189189186</c:v>
                </c:pt>
                <c:pt idx="15856">
                  <c:v>3.3666764864864862</c:v>
                </c:pt>
                <c:pt idx="15857">
                  <c:v>3.3665114864864862</c:v>
                </c:pt>
                <c:pt idx="15858">
                  <c:v>3.3661815540540538</c:v>
                </c:pt>
                <c:pt idx="15859">
                  <c:v>3.3656763513513508</c:v>
                </c:pt>
                <c:pt idx="15860">
                  <c:v>3.3653361486486482</c:v>
                </c:pt>
                <c:pt idx="15861">
                  <c:v>3.3639958108108106</c:v>
                </c:pt>
                <c:pt idx="15862">
                  <c:v>3.3621502702702699</c:v>
                </c:pt>
                <c:pt idx="15863">
                  <c:v>3.3601397972972973</c:v>
                </c:pt>
                <c:pt idx="15864">
                  <c:v>3.3591396621621623</c:v>
                </c:pt>
                <c:pt idx="15865">
                  <c:v>3.3586344594594593</c:v>
                </c:pt>
                <c:pt idx="15866">
                  <c:v>3.3582942567567566</c:v>
                </c:pt>
                <c:pt idx="15867">
                  <c:v>3.3586241891891886</c:v>
                </c:pt>
                <c:pt idx="15868">
                  <c:v>3.3597995945945938</c:v>
                </c:pt>
                <c:pt idx="15869">
                  <c:v>3.3609646621621612</c:v>
                </c:pt>
                <c:pt idx="15870">
                  <c:v>3.3624699324324312</c:v>
                </c:pt>
                <c:pt idx="15871">
                  <c:v>3.3651506081081073</c:v>
                </c:pt>
                <c:pt idx="15872">
                  <c:v>3.3678416216216207</c:v>
                </c:pt>
                <c:pt idx="15873">
                  <c:v>3.3703573648648639</c:v>
                </c:pt>
                <c:pt idx="15874">
                  <c:v>3.3727081081081067</c:v>
                </c:pt>
                <c:pt idx="15875">
                  <c:v>3.3752237837837824</c:v>
                </c:pt>
                <c:pt idx="15876">
                  <c:v>3.3777394594594581</c:v>
                </c:pt>
                <c:pt idx="15877">
                  <c:v>3.3802552027027013</c:v>
                </c:pt>
                <c:pt idx="15878">
                  <c:v>3.3829358783783774</c:v>
                </c:pt>
                <c:pt idx="15879">
                  <c:v>3.38494635135135</c:v>
                </c:pt>
                <c:pt idx="15880">
                  <c:v>3.3869671621621609</c:v>
                </c:pt>
                <c:pt idx="15881">
                  <c:v>3.3888127027027011</c:v>
                </c:pt>
                <c:pt idx="15882">
                  <c:v>3.3899880405405396</c:v>
                </c:pt>
                <c:pt idx="15883">
                  <c:v>3.3908334459459453</c:v>
                </c:pt>
                <c:pt idx="15884">
                  <c:v>3.3904931756756755</c:v>
                </c:pt>
                <c:pt idx="15885">
                  <c:v>3.3921737837837833</c:v>
                </c:pt>
                <c:pt idx="15886">
                  <c:v>3.393184189189189</c:v>
                </c:pt>
                <c:pt idx="15887">
                  <c:v>3.3928542567567561</c:v>
                </c:pt>
                <c:pt idx="15888">
                  <c:v>3.3928542567567566</c:v>
                </c:pt>
                <c:pt idx="15889">
                  <c:v>3.3931944594594596</c:v>
                </c:pt>
                <c:pt idx="15890">
                  <c:v>3.3935243918918916</c:v>
                </c:pt>
                <c:pt idx="15891">
                  <c:v>3.3931841216216219</c:v>
                </c:pt>
                <c:pt idx="15892">
                  <c:v>3.3925139864864864</c:v>
                </c:pt>
                <c:pt idx="15893">
                  <c:v>3.3928439189189188</c:v>
                </c:pt>
                <c:pt idx="15894">
                  <c:v>3.3933491216216218</c:v>
                </c:pt>
                <c:pt idx="15895">
                  <c:v>3.3946894594594599</c:v>
                </c:pt>
                <c:pt idx="15896">
                  <c:v>3.3978753378378386</c:v>
                </c:pt>
                <c:pt idx="15897">
                  <c:v>3.4008962162162168</c:v>
                </c:pt>
                <c:pt idx="15898">
                  <c:v>3.4049275000000008</c:v>
                </c:pt>
                <c:pt idx="15899">
                  <c:v>3.4072782432432436</c:v>
                </c:pt>
                <c:pt idx="15900">
                  <c:v>3.4096289864864868</c:v>
                </c:pt>
                <c:pt idx="15901">
                  <c:v>3.4102991891891894</c:v>
                </c:pt>
                <c:pt idx="15902">
                  <c:v>3.4101342567567565</c:v>
                </c:pt>
                <c:pt idx="15903">
                  <c:v>3.410299189189189</c:v>
                </c:pt>
                <c:pt idx="15904">
                  <c:v>3.4109693243243235</c:v>
                </c:pt>
                <c:pt idx="15905">
                  <c:v>3.4101341891891881</c:v>
                </c:pt>
                <c:pt idx="15906">
                  <c:v>3.4092990540540526</c:v>
                </c:pt>
                <c:pt idx="15907">
                  <c:v>3.4092990540540526</c:v>
                </c:pt>
                <c:pt idx="15908">
                  <c:v>3.4086288513513501</c:v>
                </c:pt>
                <c:pt idx="15909">
                  <c:v>3.4071132432432414</c:v>
                </c:pt>
                <c:pt idx="15910">
                  <c:v>3.4061028378378362</c:v>
                </c:pt>
                <c:pt idx="15911">
                  <c:v>3.4045872297297279</c:v>
                </c:pt>
                <c:pt idx="15912">
                  <c:v>3.4012364189189173</c:v>
                </c:pt>
                <c:pt idx="15913">
                  <c:v>3.3977206081081066</c:v>
                </c:pt>
                <c:pt idx="15914">
                  <c:v>3.3935242567567547</c:v>
                </c:pt>
                <c:pt idx="15915">
                  <c:v>3.3920189864864847</c:v>
                </c:pt>
                <c:pt idx="15916">
                  <c:v>3.3905137162162142</c:v>
                </c:pt>
                <c:pt idx="15917">
                  <c:v>3.388162972972971</c:v>
                </c:pt>
                <c:pt idx="15918">
                  <c:v>3.3868226351351338</c:v>
                </c:pt>
                <c:pt idx="15919">
                  <c:v>3.3843069594594581</c:v>
                </c:pt>
                <c:pt idx="15920">
                  <c:v>3.3816262837837825</c:v>
                </c:pt>
                <c:pt idx="15921">
                  <c:v>3.3807911486486475</c:v>
                </c:pt>
                <c:pt idx="15922">
                  <c:v>3.3781104729729723</c:v>
                </c:pt>
                <c:pt idx="15923">
                  <c:v>3.3755947972972971</c:v>
                </c:pt>
                <c:pt idx="15924">
                  <c:v>3.3740791891891888</c:v>
                </c:pt>
                <c:pt idx="15925">
                  <c:v>3.3723986486486481</c:v>
                </c:pt>
                <c:pt idx="15926">
                  <c:v>3.3702231756756751</c:v>
                </c:pt>
                <c:pt idx="15927">
                  <c:v>3.3688828378378375</c:v>
                </c:pt>
                <c:pt idx="15928">
                  <c:v>3.3678827702702701</c:v>
                </c:pt>
                <c:pt idx="15929">
                  <c:v>3.3672125675675675</c:v>
                </c:pt>
                <c:pt idx="15930">
                  <c:v>3.3675527702702701</c:v>
                </c:pt>
                <c:pt idx="15931">
                  <c:v>3.3673774999999995</c:v>
                </c:pt>
                <c:pt idx="15932">
                  <c:v>3.3673774999999999</c:v>
                </c:pt>
                <c:pt idx="15933">
                  <c:v>3.3663773648648645</c:v>
                </c:pt>
                <c:pt idx="15934">
                  <c:v>3.3652020270270269</c:v>
                </c:pt>
                <c:pt idx="15935">
                  <c:v>3.3653670270270268</c:v>
                </c:pt>
                <c:pt idx="15936">
                  <c:v>3.3667073648648644</c:v>
                </c:pt>
                <c:pt idx="15937">
                  <c:v>3.3682126351351349</c:v>
                </c:pt>
                <c:pt idx="15938">
                  <c:v>3.3718933783783784</c:v>
                </c:pt>
                <c:pt idx="15939">
                  <c:v>3.3755844594594593</c:v>
                </c:pt>
                <c:pt idx="15940">
                  <c:v>3.3791106081081081</c:v>
                </c:pt>
                <c:pt idx="15941">
                  <c:v>3.3816263513513509</c:v>
                </c:pt>
                <c:pt idx="15942">
                  <c:v>3.3848018918918923</c:v>
                </c:pt>
                <c:pt idx="15943">
                  <c:v>3.3886579054054056</c:v>
                </c:pt>
                <c:pt idx="15944">
                  <c:v>3.3918437837837838</c:v>
                </c:pt>
                <c:pt idx="15945">
                  <c:v>3.3953595945945949</c:v>
                </c:pt>
                <c:pt idx="15946">
                  <c:v>3.3982155405405408</c:v>
                </c:pt>
                <c:pt idx="15947">
                  <c:v>3.401236418918919</c:v>
                </c:pt>
                <c:pt idx="15948">
                  <c:v>3.406773040540541</c:v>
                </c:pt>
                <c:pt idx="15949">
                  <c:v>3.4139799324324329</c:v>
                </c:pt>
                <c:pt idx="15950">
                  <c:v>3.4228570945945953</c:v>
                </c:pt>
                <c:pt idx="15951">
                  <c:v>3.4322497972972981</c:v>
                </c:pt>
                <c:pt idx="15952">
                  <c:v>3.440291824324325</c:v>
                </c:pt>
                <c:pt idx="15953">
                  <c:v>3.4481688513513524</c:v>
                </c:pt>
                <c:pt idx="15954">
                  <c:v>3.456716081081082</c:v>
                </c:pt>
                <c:pt idx="15955">
                  <c:v>3.465098310810812</c:v>
                </c:pt>
                <c:pt idx="15956">
                  <c:v>3.473810472972974</c:v>
                </c:pt>
                <c:pt idx="15957">
                  <c:v>3.484698175675677</c:v>
                </c:pt>
                <c:pt idx="15958">
                  <c:v>3.4952559459459471</c:v>
                </c:pt>
                <c:pt idx="15959">
                  <c:v>3.5053084459459471</c:v>
                </c:pt>
                <c:pt idx="15960">
                  <c:v>3.5157012162162173</c:v>
                </c:pt>
                <c:pt idx="15961">
                  <c:v>3.526093986486488</c:v>
                </c:pt>
                <c:pt idx="15962">
                  <c:v>3.5374971621621629</c:v>
                </c:pt>
                <c:pt idx="15963">
                  <c:v>3.5497252027027035</c:v>
                </c:pt>
                <c:pt idx="15964">
                  <c:v>3.5599529729729742</c:v>
                </c:pt>
                <c:pt idx="15965">
                  <c:v>3.571686081081082</c:v>
                </c:pt>
                <c:pt idx="15966">
                  <c:v>3.5825840540540548</c:v>
                </c:pt>
                <c:pt idx="15967">
                  <c:v>3.5916364864864878</c:v>
                </c:pt>
                <c:pt idx="15968">
                  <c:v>3.6022045270270278</c:v>
                </c:pt>
                <c:pt idx="15969">
                  <c:v>3.6131025000000005</c:v>
                </c:pt>
                <c:pt idx="15970">
                  <c:v>3.6229900675675677</c:v>
                </c:pt>
                <c:pt idx="15971">
                  <c:v>3.6387441891891892</c:v>
                </c:pt>
                <c:pt idx="15972">
                  <c:v>3.6543333783783778</c:v>
                </c:pt>
                <c:pt idx="15973">
                  <c:v>3.6699225675675669</c:v>
                </c:pt>
                <c:pt idx="15974">
                  <c:v>3.6868520945945944</c:v>
                </c:pt>
                <c:pt idx="15975">
                  <c:v>3.7032867567567562</c:v>
                </c:pt>
                <c:pt idx="15976">
                  <c:v>3.7195460810810816</c:v>
                </c:pt>
                <c:pt idx="15977">
                  <c:v>3.7361353378378381</c:v>
                </c:pt>
                <c:pt idx="15978">
                  <c:v>3.7530648648648643</c:v>
                </c:pt>
                <c:pt idx="15979">
                  <c:v>3.7703346621621625</c:v>
                </c:pt>
                <c:pt idx="15980">
                  <c:v>3.7869342567567568</c:v>
                </c:pt>
                <c:pt idx="15981">
                  <c:v>3.8028533783783787</c:v>
                </c:pt>
                <c:pt idx="15982">
                  <c:v>3.819617972972972</c:v>
                </c:pt>
                <c:pt idx="15983">
                  <c:v>3.8382177702702696</c:v>
                </c:pt>
                <c:pt idx="15984">
                  <c:v>3.8554772297297304</c:v>
                </c:pt>
                <c:pt idx="15985">
                  <c:v>3.8719015540540549</c:v>
                </c:pt>
                <c:pt idx="15986">
                  <c:v>3.8888310810810811</c:v>
                </c:pt>
                <c:pt idx="15987">
                  <c:v>3.8992239189189193</c:v>
                </c:pt>
                <c:pt idx="15988">
                  <c:v>3.9106168243243244</c:v>
                </c:pt>
                <c:pt idx="15989">
                  <c:v>3.9213498648648657</c:v>
                </c:pt>
                <c:pt idx="15990">
                  <c:v>3.9314024324324328</c:v>
                </c:pt>
                <c:pt idx="15991">
                  <c:v>3.9438057432432436</c:v>
                </c:pt>
                <c:pt idx="15992">
                  <c:v>3.956879256756757</c:v>
                </c:pt>
                <c:pt idx="15993">
                  <c:v>3.9699527702702699</c:v>
                </c:pt>
                <c:pt idx="15994">
                  <c:v>3.9826962837837834</c:v>
                </c:pt>
                <c:pt idx="15995">
                  <c:v>3.9947696621621622</c:v>
                </c:pt>
                <c:pt idx="15996">
                  <c:v>4.0076781756756752</c:v>
                </c:pt>
                <c:pt idx="15997">
                  <c:v>4.0219270270270266</c:v>
                </c:pt>
                <c:pt idx="15998">
                  <c:v>4.0353407432432427</c:v>
                </c:pt>
                <c:pt idx="15999">
                  <c:v>4.0480739864864859</c:v>
                </c:pt>
                <c:pt idx="16000">
                  <c:v>4.0603122972972967</c:v>
                </c:pt>
                <c:pt idx="16001">
                  <c:v>4.0725506756756742</c:v>
                </c:pt>
                <c:pt idx="16002">
                  <c:v>4.0846137162162153</c:v>
                </c:pt>
                <c:pt idx="16003">
                  <c:v>4.0978521621621615</c:v>
                </c:pt>
                <c:pt idx="16004">
                  <c:v>4.1100802027027017</c:v>
                </c:pt>
                <c:pt idx="16005">
                  <c:v>4.1223082432432436</c:v>
                </c:pt>
                <c:pt idx="16006">
                  <c:v>4.1337011486486492</c:v>
                </c:pt>
                <c:pt idx="16007">
                  <c:v>4.1430835810810809</c:v>
                </c:pt>
                <c:pt idx="16008">
                  <c:v>4.1492904054054058</c:v>
                </c:pt>
                <c:pt idx="16009">
                  <c:v>4.1549816891891895</c:v>
                </c:pt>
                <c:pt idx="16010">
                  <c:v>4.1598378378378378</c:v>
                </c:pt>
                <c:pt idx="16011">
                  <c:v>4.1633536486486475</c:v>
                </c:pt>
                <c:pt idx="16012">
                  <c:v>4.1668694594594582</c:v>
                </c:pt>
                <c:pt idx="16013">
                  <c:v>4.1690449324324304</c:v>
                </c:pt>
                <c:pt idx="16014">
                  <c:v>4.1725710810810801</c:v>
                </c:pt>
                <c:pt idx="16015">
                  <c:v>4.1759218918918908</c:v>
                </c:pt>
                <c:pt idx="16016">
                  <c:v>4.1796026351351347</c:v>
                </c:pt>
                <c:pt idx="16017">
                  <c:v>4.1836236486486476</c:v>
                </c:pt>
                <c:pt idx="16018">
                  <c:v>4.1876446621621621</c:v>
                </c:pt>
                <c:pt idx="16019">
                  <c:v>4.1916656756756741</c:v>
                </c:pt>
                <c:pt idx="16020">
                  <c:v>4.1953567567567553</c:v>
                </c:pt>
                <c:pt idx="16021">
                  <c:v>4.1992128378378375</c:v>
                </c:pt>
                <c:pt idx="16022">
                  <c:v>4.202058445945946</c:v>
                </c:pt>
                <c:pt idx="16023">
                  <c:v>4.2047391216216221</c:v>
                </c:pt>
                <c:pt idx="16024">
                  <c:v>4.2102654054054058</c:v>
                </c:pt>
                <c:pt idx="16025">
                  <c:v>4.215121554054055</c:v>
                </c:pt>
                <c:pt idx="16026">
                  <c:v>4.2203179054054063</c:v>
                </c:pt>
                <c:pt idx="16027">
                  <c:v>4.2266896621621619</c:v>
                </c:pt>
                <c:pt idx="16028">
                  <c:v>4.2303807432432432</c:v>
                </c:pt>
                <c:pt idx="16029">
                  <c:v>4.2334016216216224</c:v>
                </c:pt>
                <c:pt idx="16030">
                  <c:v>4.2352471621621621</c:v>
                </c:pt>
                <c:pt idx="16031">
                  <c:v>4.2362472972972975</c:v>
                </c:pt>
                <c:pt idx="16032">
                  <c:v>4.237082432432433</c:v>
                </c:pt>
                <c:pt idx="16033">
                  <c:v>4.2384227702702706</c:v>
                </c:pt>
                <c:pt idx="16034">
                  <c:v>4.2379175675675684</c:v>
                </c:pt>
                <c:pt idx="16035">
                  <c:v>4.2369071621621632</c:v>
                </c:pt>
                <c:pt idx="16036">
                  <c:v>4.2365772297297299</c:v>
                </c:pt>
                <c:pt idx="16037">
                  <c:v>4.2359070945945945</c:v>
                </c:pt>
                <c:pt idx="16038">
                  <c:v>4.2364019594594602</c:v>
                </c:pt>
                <c:pt idx="16039">
                  <c:v>4.236566959459461</c:v>
                </c:pt>
                <c:pt idx="16040">
                  <c:v>4.2365669594594602</c:v>
                </c:pt>
                <c:pt idx="16041">
                  <c:v>4.2374124324324329</c:v>
                </c:pt>
                <c:pt idx="16042">
                  <c:v>4.2387527702702705</c:v>
                </c:pt>
                <c:pt idx="16043">
                  <c:v>4.2399281081081073</c:v>
                </c:pt>
                <c:pt idx="16044">
                  <c:v>4.243784121621621</c:v>
                </c:pt>
                <c:pt idx="16045">
                  <c:v>4.245454391891891</c:v>
                </c:pt>
                <c:pt idx="16046">
                  <c:v>4.2466297297297295</c:v>
                </c:pt>
                <c:pt idx="16047">
                  <c:v>4.2489804729729723</c:v>
                </c:pt>
                <c:pt idx="16048">
                  <c:v>4.2509910135135129</c:v>
                </c:pt>
                <c:pt idx="16049">
                  <c:v>4.2519910810810799</c:v>
                </c:pt>
                <c:pt idx="16050">
                  <c:v>4.255341959459459</c:v>
                </c:pt>
                <c:pt idx="16051">
                  <c:v>4.2570122297297299</c:v>
                </c:pt>
                <c:pt idx="16052">
                  <c:v>4.2585175675675666</c:v>
                </c:pt>
                <c:pt idx="16053">
                  <c:v>4.2603631081081081</c:v>
                </c:pt>
                <c:pt idx="16054">
                  <c:v>4.2618684459459457</c:v>
                </c:pt>
                <c:pt idx="16055">
                  <c:v>4.263549054054053</c:v>
                </c:pt>
                <c:pt idx="16056">
                  <c:v>4.2637139864864855</c:v>
                </c:pt>
                <c:pt idx="16057">
                  <c:v>4.2640439189189188</c:v>
                </c:pt>
                <c:pt idx="16058">
                  <c:v>4.2630335135135136</c:v>
                </c:pt>
                <c:pt idx="16059">
                  <c:v>4.2627035810810803</c:v>
                </c:pt>
                <c:pt idx="16060">
                  <c:v>4.2621983783783781</c:v>
                </c:pt>
                <c:pt idx="16061">
                  <c:v>4.2637139864864855</c:v>
                </c:pt>
                <c:pt idx="16062">
                  <c:v>4.2648893918918898</c:v>
                </c:pt>
                <c:pt idx="16063">
                  <c:v>4.2663947297297282</c:v>
                </c:pt>
                <c:pt idx="16064">
                  <c:v>4.2680753378378355</c:v>
                </c:pt>
                <c:pt idx="16065">
                  <c:v>4.2704158108108095</c:v>
                </c:pt>
                <c:pt idx="16066">
                  <c:v>4.2717561486486471</c:v>
                </c:pt>
                <c:pt idx="16067">
                  <c:v>4.2751069594594577</c:v>
                </c:pt>
                <c:pt idx="16068">
                  <c:v>4.278127837837836</c:v>
                </c:pt>
                <c:pt idx="16069">
                  <c:v>4.2806435135135121</c:v>
                </c:pt>
                <c:pt idx="16070">
                  <c:v>4.2836541216216206</c:v>
                </c:pt>
                <c:pt idx="16071">
                  <c:v>4.2870049324324313</c:v>
                </c:pt>
                <c:pt idx="16072">
                  <c:v>4.2916960810810805</c:v>
                </c:pt>
                <c:pt idx="16073">
                  <c:v>4.2950468918918911</c:v>
                </c:pt>
                <c:pt idx="16074">
                  <c:v>4.2987379729729724</c:v>
                </c:pt>
                <c:pt idx="16075">
                  <c:v>4.3015939189189192</c:v>
                </c:pt>
                <c:pt idx="16076">
                  <c:v>4.3034394594594589</c:v>
                </c:pt>
                <c:pt idx="16077">
                  <c:v>4.3052850000000005</c:v>
                </c:pt>
                <c:pt idx="16078">
                  <c:v>4.3076254054054059</c:v>
                </c:pt>
                <c:pt idx="16079">
                  <c:v>4.3069552702702705</c:v>
                </c:pt>
                <c:pt idx="16080">
                  <c:v>4.3066150675675683</c:v>
                </c:pt>
                <c:pt idx="16081">
                  <c:v>4.3054397297297307</c:v>
                </c:pt>
                <c:pt idx="16082">
                  <c:v>4.3054397297297307</c:v>
                </c:pt>
                <c:pt idx="16083">
                  <c:v>4.3047695945945961</c:v>
                </c:pt>
                <c:pt idx="16084">
                  <c:v>4.3039344594594606</c:v>
                </c:pt>
                <c:pt idx="16085">
                  <c:v>4.3047798648648659</c:v>
                </c:pt>
                <c:pt idx="16086">
                  <c:v>4.305285067567568</c:v>
                </c:pt>
                <c:pt idx="16087">
                  <c:v>4.305120067567568</c:v>
                </c:pt>
                <c:pt idx="16088">
                  <c:v>4.3054602702702711</c:v>
                </c:pt>
                <c:pt idx="16089">
                  <c:v>4.3066356081081087</c:v>
                </c:pt>
                <c:pt idx="16090">
                  <c:v>4.3071408108108118</c:v>
                </c:pt>
                <c:pt idx="16091">
                  <c:v>4.3074707432432451</c:v>
                </c:pt>
                <c:pt idx="16092">
                  <c:v>4.3081408783783806</c:v>
                </c:pt>
                <c:pt idx="16093">
                  <c:v>4.3091512837837849</c:v>
                </c:pt>
                <c:pt idx="16094">
                  <c:v>4.3099864189189212</c:v>
                </c:pt>
                <c:pt idx="16095">
                  <c:v>4.3130072972972995</c:v>
                </c:pt>
                <c:pt idx="16096">
                  <c:v>4.3151827702702725</c:v>
                </c:pt>
                <c:pt idx="16097">
                  <c:v>4.3145125675675704</c:v>
                </c:pt>
                <c:pt idx="16098">
                  <c:v>4.3124917567567591</c:v>
                </c:pt>
                <c:pt idx="16099">
                  <c:v>4.3108111486486509</c:v>
                </c:pt>
                <c:pt idx="16100">
                  <c:v>4.3081304729729748</c:v>
                </c:pt>
                <c:pt idx="16101">
                  <c:v>4.3034289189189208</c:v>
                </c:pt>
                <c:pt idx="16102">
                  <c:v>4.2987377027027041</c:v>
                </c:pt>
                <c:pt idx="16103">
                  <c:v>4.2947063513513539</c:v>
                </c:pt>
                <c:pt idx="16104">
                  <c:v>4.2893450000000009</c:v>
                </c:pt>
                <c:pt idx="16105">
                  <c:v>4.2834784459459474</c:v>
                </c:pt>
                <c:pt idx="16106">
                  <c:v>4.2779418243243255</c:v>
                </c:pt>
                <c:pt idx="16107">
                  <c:v>4.2715804054054063</c:v>
                </c:pt>
                <c:pt idx="16108">
                  <c:v>4.266384054054055</c:v>
                </c:pt>
                <c:pt idx="16109">
                  <c:v>4.2608577702702712</c:v>
                </c:pt>
                <c:pt idx="16110">
                  <c:v>4.2556614189189199</c:v>
                </c:pt>
                <c:pt idx="16111">
                  <c:v>4.2513001351351365</c:v>
                </c:pt>
                <c:pt idx="16112">
                  <c:v>4.2474441216216228</c:v>
                </c:pt>
                <c:pt idx="16113">
                  <c:v>4.2469389189189206</c:v>
                </c:pt>
                <c:pt idx="16114">
                  <c:v>4.2471039189189206</c:v>
                </c:pt>
                <c:pt idx="16115">
                  <c:v>4.2464337837837851</c:v>
                </c:pt>
                <c:pt idx="16116">
                  <c:v>4.2477741216216227</c:v>
                </c:pt>
                <c:pt idx="16117">
                  <c:v>4.2502897972972971</c:v>
                </c:pt>
                <c:pt idx="16118">
                  <c:v>4.2529704729729731</c:v>
                </c:pt>
                <c:pt idx="16119">
                  <c:v>4.2543108108108099</c:v>
                </c:pt>
                <c:pt idx="16120">
                  <c:v>4.2554861486486484</c:v>
                </c:pt>
                <c:pt idx="16121">
                  <c:v>4.2566512162162171</c:v>
                </c:pt>
                <c:pt idx="16122">
                  <c:v>4.2564759459459465</c:v>
                </c:pt>
                <c:pt idx="16123">
                  <c:v>4.2591566216216226</c:v>
                </c:pt>
                <c:pt idx="16124">
                  <c:v>4.2604969594594611</c:v>
                </c:pt>
                <c:pt idx="16125">
                  <c:v>4.2618372972972987</c:v>
                </c:pt>
                <c:pt idx="16126">
                  <c:v>4.2626724324324332</c:v>
                </c:pt>
                <c:pt idx="16127">
                  <c:v>4.2621672297297293</c:v>
                </c:pt>
                <c:pt idx="16128">
                  <c:v>4.2625074324324324</c:v>
                </c:pt>
                <c:pt idx="16129">
                  <c:v>4.2623425000000008</c:v>
                </c:pt>
                <c:pt idx="16130">
                  <c:v>4.2616723648648644</c:v>
                </c:pt>
                <c:pt idx="16131">
                  <c:v>4.2623424999999999</c:v>
                </c:pt>
                <c:pt idx="16132">
                  <c:v>4.2621775675675684</c:v>
                </c:pt>
                <c:pt idx="16133">
                  <c:v>4.2615074324324329</c:v>
                </c:pt>
                <c:pt idx="16134">
                  <c:v>4.264188108108109</c:v>
                </c:pt>
                <c:pt idx="16135">
                  <c:v>4.2680441891891894</c:v>
                </c:pt>
                <c:pt idx="16136">
                  <c:v>4.2730756081081083</c:v>
                </c:pt>
                <c:pt idx="16137">
                  <c:v>4.2784369594594605</c:v>
                </c:pt>
                <c:pt idx="16138">
                  <c:v>4.2853139864864875</c:v>
                </c:pt>
                <c:pt idx="16139">
                  <c:v>4.2901701351351367</c:v>
                </c:pt>
                <c:pt idx="16140">
                  <c:v>4.2953665540540555</c:v>
                </c:pt>
                <c:pt idx="16141">
                  <c:v>4.3003877027027038</c:v>
                </c:pt>
                <c:pt idx="16142">
                  <c:v>4.3060893243243257</c:v>
                </c:pt>
                <c:pt idx="16143">
                  <c:v>4.3122961486486489</c:v>
                </c:pt>
                <c:pt idx="16144">
                  <c:v>4.3176574999999993</c:v>
                </c:pt>
                <c:pt idx="16145">
                  <c:v>4.3226889189189173</c:v>
                </c:pt>
                <c:pt idx="16146">
                  <c:v>4.3275450675675664</c:v>
                </c:pt>
                <c:pt idx="16147">
                  <c:v>4.3317310135135116</c:v>
                </c:pt>
                <c:pt idx="16148">
                  <c:v>4.3359170270270253</c:v>
                </c:pt>
                <c:pt idx="16149">
                  <c:v>4.339432837837836</c:v>
                </c:pt>
                <c:pt idx="16150">
                  <c:v>4.339267837837836</c:v>
                </c:pt>
                <c:pt idx="16151">
                  <c:v>4.339102837837836</c:v>
                </c:pt>
                <c:pt idx="16152">
                  <c:v>4.3387729054054045</c:v>
                </c:pt>
                <c:pt idx="16153">
                  <c:v>4.3379377702702691</c:v>
                </c:pt>
                <c:pt idx="16154">
                  <c:v>4.3374325675675678</c:v>
                </c:pt>
                <c:pt idx="16155">
                  <c:v>4.3365974324324323</c:v>
                </c:pt>
                <c:pt idx="16156">
                  <c:v>4.3354323648648663</c:v>
                </c:pt>
                <c:pt idx="16157">
                  <c:v>4.3354323648648654</c:v>
                </c:pt>
                <c:pt idx="16158">
                  <c:v>4.3345972297297299</c:v>
                </c:pt>
                <c:pt idx="16159">
                  <c:v>4.3344322972972984</c:v>
                </c:pt>
                <c:pt idx="16160">
                  <c:v>4.332091891891892</c:v>
                </c:pt>
                <c:pt idx="16161">
                  <c:v>4.3300814189189198</c:v>
                </c:pt>
                <c:pt idx="16162">
                  <c:v>4.3290710135135138</c:v>
                </c:pt>
                <c:pt idx="16163">
                  <c:v>4.3279059459459468</c:v>
                </c:pt>
                <c:pt idx="16164">
                  <c:v>4.3269058783783789</c:v>
                </c:pt>
                <c:pt idx="16165">
                  <c:v>4.3254006081081089</c:v>
                </c:pt>
                <c:pt idx="16166">
                  <c:v>4.3240602702702704</c:v>
                </c:pt>
                <c:pt idx="16167">
                  <c:v>4.323225135135135</c:v>
                </c:pt>
                <c:pt idx="16168">
                  <c:v>4.321214662162161</c:v>
                </c:pt>
                <c:pt idx="16169">
                  <c:v>4.3192041216216213</c:v>
                </c:pt>
                <c:pt idx="16170">
                  <c:v>4.3175235135135122</c:v>
                </c:pt>
                <c:pt idx="16171">
                  <c:v>4.3158532432432422</c:v>
                </c:pt>
                <c:pt idx="16172">
                  <c:v>4.3140179729729722</c:v>
                </c:pt>
                <c:pt idx="16173">
                  <c:v>4.3106671621621615</c:v>
                </c:pt>
                <c:pt idx="16174">
                  <c:v>4.3076462162162157</c:v>
                </c:pt>
                <c:pt idx="16175">
                  <c:v>4.3044603378378374</c:v>
                </c:pt>
                <c:pt idx="16176">
                  <c:v>4.3027900675675665</c:v>
                </c:pt>
                <c:pt idx="16177">
                  <c:v>4.3011197972972965</c:v>
                </c:pt>
                <c:pt idx="16178">
                  <c:v>4.2991092567567559</c:v>
                </c:pt>
                <c:pt idx="16179">
                  <c:v>4.2969234459459456</c:v>
                </c:pt>
                <c:pt idx="16180">
                  <c:v>4.2947376351351361</c:v>
                </c:pt>
                <c:pt idx="16181">
                  <c:v>4.2928920945945954</c:v>
                </c:pt>
                <c:pt idx="16182">
                  <c:v>4.2905413513513535</c:v>
                </c:pt>
                <c:pt idx="16183">
                  <c:v>4.287365743243245</c:v>
                </c:pt>
                <c:pt idx="16184">
                  <c:v>4.2855305405405417</c:v>
                </c:pt>
                <c:pt idx="16185">
                  <c:v>4.2833550675675687</c:v>
                </c:pt>
                <c:pt idx="16186">
                  <c:v>4.2813445270270289</c:v>
                </c:pt>
                <c:pt idx="16187">
                  <c:v>4.2796742567567581</c:v>
                </c:pt>
                <c:pt idx="16188">
                  <c:v>4.277498783783785</c:v>
                </c:pt>
                <c:pt idx="16189">
                  <c:v>4.2766533108108113</c:v>
                </c:pt>
                <c:pt idx="16190">
                  <c:v>4.2753129729729737</c:v>
                </c:pt>
                <c:pt idx="16191">
                  <c:v>4.2719621621621622</c:v>
                </c:pt>
                <c:pt idx="16192">
                  <c:v>4.2676008783783788</c:v>
                </c:pt>
                <c:pt idx="16193">
                  <c:v>4.2635695270270277</c:v>
                </c:pt>
                <c:pt idx="16194">
                  <c:v>4.2593732432432434</c:v>
                </c:pt>
                <c:pt idx="16195">
                  <c:v>4.2553522297297297</c:v>
                </c:pt>
                <c:pt idx="16196">
                  <c:v>4.2508260135135139</c:v>
                </c:pt>
                <c:pt idx="16197">
                  <c:v>4.2479700675675671</c:v>
                </c:pt>
                <c:pt idx="16198">
                  <c:v>4.2454543243243243</c:v>
                </c:pt>
                <c:pt idx="16199">
                  <c:v>4.2415983108108106</c:v>
                </c:pt>
                <c:pt idx="16200">
                  <c:v>4.2375670270270263</c:v>
                </c:pt>
                <c:pt idx="16201">
                  <c:v>4.2342058783783774</c:v>
                </c:pt>
                <c:pt idx="16202">
                  <c:v>4.2306797297297294</c:v>
                </c:pt>
                <c:pt idx="16203">
                  <c:v>4.2274938513513511</c:v>
                </c:pt>
                <c:pt idx="16204">
                  <c:v>4.2243079729729729</c:v>
                </c:pt>
                <c:pt idx="16205">
                  <c:v>4.2209570945945956</c:v>
                </c:pt>
                <c:pt idx="16206">
                  <c:v>4.2181011486486488</c:v>
                </c:pt>
                <c:pt idx="16207">
                  <c:v>4.2155854729729736</c:v>
                </c:pt>
                <c:pt idx="16208">
                  <c:v>4.214410135135136</c:v>
                </c:pt>
                <c:pt idx="16209">
                  <c:v>4.2135647297297307</c:v>
                </c:pt>
                <c:pt idx="16210">
                  <c:v>4.2125645945945953</c:v>
                </c:pt>
                <c:pt idx="16211">
                  <c:v>4.2117294594594599</c:v>
                </c:pt>
                <c:pt idx="16212">
                  <c:v>4.2107293243243245</c:v>
                </c:pt>
                <c:pt idx="16213">
                  <c:v>4.2097189189189184</c:v>
                </c:pt>
                <c:pt idx="16214">
                  <c:v>4.2088837837837838</c:v>
                </c:pt>
                <c:pt idx="16215">
                  <c:v>4.2090590540540544</c:v>
                </c:pt>
                <c:pt idx="16216">
                  <c:v>4.2140904729729725</c:v>
                </c:pt>
                <c:pt idx="16217">
                  <c:v>4.2187816891891892</c:v>
                </c:pt>
                <c:pt idx="16218">
                  <c:v>4.223142905405405</c:v>
                </c:pt>
                <c:pt idx="16219">
                  <c:v>4.2271639189189187</c:v>
                </c:pt>
                <c:pt idx="16220">
                  <c:v>4.2323499999999994</c:v>
                </c:pt>
                <c:pt idx="16221">
                  <c:v>4.2368658783783779</c:v>
                </c:pt>
                <c:pt idx="16222">
                  <c:v>4.2412270945945938</c:v>
                </c:pt>
                <c:pt idx="16223">
                  <c:v>4.2462585135135127</c:v>
                </c:pt>
                <c:pt idx="16224">
                  <c:v>4.2514445945945933</c:v>
                </c:pt>
                <c:pt idx="16225">
                  <c:v>4.2564657432432424</c:v>
                </c:pt>
                <c:pt idx="16226">
                  <c:v>4.2604867567567561</c:v>
                </c:pt>
                <c:pt idx="16227">
                  <c:v>4.2651779054054053</c:v>
                </c:pt>
                <c:pt idx="16228">
                  <c:v>4.2705392567567557</c:v>
                </c:pt>
                <c:pt idx="16229">
                  <c:v>4.2767460810810807</c:v>
                </c:pt>
                <c:pt idx="16230">
                  <c:v>4.2827879054054057</c:v>
                </c:pt>
                <c:pt idx="16231">
                  <c:v>4.2888297297297298</c:v>
                </c:pt>
                <c:pt idx="16232">
                  <c:v>4.2903350675675673</c:v>
                </c:pt>
                <c:pt idx="16233">
                  <c:v>4.292180608108108</c:v>
                </c:pt>
                <c:pt idx="16234">
                  <c:v>4.2928507432432426</c:v>
                </c:pt>
                <c:pt idx="16235">
                  <c:v>4.2935209459459456</c:v>
                </c:pt>
                <c:pt idx="16236">
                  <c:v>4.2940261486486477</c:v>
                </c:pt>
                <c:pt idx="16237">
                  <c:v>4.2950365540540529</c:v>
                </c:pt>
                <c:pt idx="16238">
                  <c:v>4.2958819594594591</c:v>
                </c:pt>
                <c:pt idx="16239">
                  <c:v>4.2972222972972975</c:v>
                </c:pt>
                <c:pt idx="16240">
                  <c:v>4.2982223648648654</c:v>
                </c:pt>
                <c:pt idx="16241">
                  <c:v>4.2990575000000009</c:v>
                </c:pt>
                <c:pt idx="16242">
                  <c:v>4.3003978378378376</c:v>
                </c:pt>
                <c:pt idx="16243">
                  <c:v>4.3010680405405406</c:v>
                </c:pt>
                <c:pt idx="16244">
                  <c:v>4.3014082432432437</c:v>
                </c:pt>
                <c:pt idx="16245">
                  <c:v>4.3002328378378376</c:v>
                </c:pt>
                <c:pt idx="16246">
                  <c:v>4.2990677702702698</c:v>
                </c:pt>
                <c:pt idx="16247">
                  <c:v>4.2987275675675667</c:v>
                </c:pt>
                <c:pt idx="16248">
                  <c:v>4.2985626351351343</c:v>
                </c:pt>
                <c:pt idx="16249">
                  <c:v>4.2980574324324321</c:v>
                </c:pt>
                <c:pt idx="16250">
                  <c:v>4.2970573648648651</c:v>
                </c:pt>
                <c:pt idx="16251">
                  <c:v>4.2967171621621629</c:v>
                </c:pt>
                <c:pt idx="16252">
                  <c:v>4.2962119594594608</c:v>
                </c:pt>
                <c:pt idx="16253">
                  <c:v>4.2906856756756753</c:v>
                </c:pt>
                <c:pt idx="16254">
                  <c:v>4.2854995945945946</c:v>
                </c:pt>
                <c:pt idx="16255">
                  <c:v>4.2804681756756757</c:v>
                </c:pt>
                <c:pt idx="16256">
                  <c:v>4.2766120945945945</c:v>
                </c:pt>
                <c:pt idx="16257">
                  <c:v>4.2729313513513514</c:v>
                </c:pt>
                <c:pt idx="16258">
                  <c:v>4.2692506081081065</c:v>
                </c:pt>
                <c:pt idx="16259">
                  <c:v>4.2653945945945937</c:v>
                </c:pt>
                <c:pt idx="16260">
                  <c:v>4.26153858108108</c:v>
                </c:pt>
                <c:pt idx="16261">
                  <c:v>4.2576928378378369</c:v>
                </c:pt>
                <c:pt idx="16262">
                  <c:v>4.2538367567567565</c:v>
                </c:pt>
                <c:pt idx="16263">
                  <c:v>4.2496508108108095</c:v>
                </c:pt>
                <c:pt idx="16264">
                  <c:v>4.2471351351351343</c:v>
                </c:pt>
                <c:pt idx="16265">
                  <c:v>4.2447946621621622</c:v>
                </c:pt>
                <c:pt idx="16266">
                  <c:v>4.2434543243243237</c:v>
                </c:pt>
                <c:pt idx="16267">
                  <c:v>4.2421139864864861</c:v>
                </c:pt>
                <c:pt idx="16268">
                  <c:v>4.2409386486486484</c:v>
                </c:pt>
                <c:pt idx="16269">
                  <c:v>4.2446297297297289</c:v>
                </c:pt>
                <c:pt idx="16270">
                  <c:v>4.2479805405405404</c:v>
                </c:pt>
                <c:pt idx="16271">
                  <c:v>4.2511664189189187</c:v>
                </c:pt>
                <c:pt idx="16272">
                  <c:v>4.2550224324324315</c:v>
                </c:pt>
                <c:pt idx="16273">
                  <c:v>4.2587135135135128</c:v>
                </c:pt>
                <c:pt idx="16274">
                  <c:v>4.2618993918918919</c:v>
                </c:pt>
                <c:pt idx="16275">
                  <c:v>4.2649100000000004</c:v>
                </c:pt>
                <c:pt idx="16276">
                  <c:v>4.2680958783783778</c:v>
                </c:pt>
                <c:pt idx="16277">
                  <c:v>4.2711168243243236</c:v>
                </c:pt>
                <c:pt idx="16278">
                  <c:v>4.2741377027027028</c:v>
                </c:pt>
                <c:pt idx="16279">
                  <c:v>4.276818378378378</c:v>
                </c:pt>
                <c:pt idx="16280">
                  <c:v>4.2783339864864871</c:v>
                </c:pt>
                <c:pt idx="16281">
                  <c:v>4.2801795270270278</c:v>
                </c:pt>
                <c:pt idx="16282">
                  <c:v>4.2816848648648653</c:v>
                </c:pt>
                <c:pt idx="16283">
                  <c:v>4.2826849324324323</c:v>
                </c:pt>
                <c:pt idx="16284">
                  <c:v>4.2833550675675687</c:v>
                </c:pt>
                <c:pt idx="16285">
                  <c:v>4.2828498648648647</c:v>
                </c:pt>
                <c:pt idx="16286">
                  <c:v>4.2833550675675687</c:v>
                </c:pt>
                <c:pt idx="16287">
                  <c:v>4.2843551351351348</c:v>
                </c:pt>
                <c:pt idx="16288">
                  <c:v>4.2836849324324326</c:v>
                </c:pt>
                <c:pt idx="16289">
                  <c:v>4.2833447297297287</c:v>
                </c:pt>
                <c:pt idx="16290">
                  <c:v>4.2835096621621629</c:v>
                </c:pt>
                <c:pt idx="16291">
                  <c:v>4.2850149324324338</c:v>
                </c:pt>
                <c:pt idx="16292">
                  <c:v>4.2868604729729736</c:v>
                </c:pt>
                <c:pt idx="16293">
                  <c:v>4.2877059459459463</c:v>
                </c:pt>
                <c:pt idx="16294">
                  <c:v>4.290551554054054</c:v>
                </c:pt>
                <c:pt idx="16295">
                  <c:v>4.2932322297297301</c:v>
                </c:pt>
                <c:pt idx="16296">
                  <c:v>4.2950777702702707</c:v>
                </c:pt>
                <c:pt idx="16297">
                  <c:v>4.2980883783783792</c:v>
                </c:pt>
                <c:pt idx="16298">
                  <c:v>4.3012639864864868</c:v>
                </c:pt>
                <c:pt idx="16299">
                  <c:v>4.305120067567568</c:v>
                </c:pt>
                <c:pt idx="16300">
                  <c:v>4.3091410810810808</c:v>
                </c:pt>
                <c:pt idx="16301">
                  <c:v>4.3113268243243246</c:v>
                </c:pt>
                <c:pt idx="16302">
                  <c:v>4.3135022972972976</c:v>
                </c:pt>
                <c:pt idx="16303">
                  <c:v>4.3150075675675685</c:v>
                </c:pt>
                <c:pt idx="16304">
                  <c:v>4.3163479054054061</c:v>
                </c:pt>
                <c:pt idx="16305">
                  <c:v>4.3173479729729731</c:v>
                </c:pt>
                <c:pt idx="16306">
                  <c:v>4.3178531756756762</c:v>
                </c:pt>
                <c:pt idx="16307">
                  <c:v>4.3180181756756753</c:v>
                </c:pt>
                <c:pt idx="16308">
                  <c:v>4.317512972972974</c:v>
                </c:pt>
                <c:pt idx="16309">
                  <c:v>4.3166778378378385</c:v>
                </c:pt>
                <c:pt idx="16310">
                  <c:v>4.3149972297297303</c:v>
                </c:pt>
                <c:pt idx="16311">
                  <c:v>4.3141620945945949</c:v>
                </c:pt>
                <c:pt idx="16312">
                  <c:v>4.3138321621621625</c:v>
                </c:pt>
                <c:pt idx="16313">
                  <c:v>4.3133269594594594</c:v>
                </c:pt>
                <c:pt idx="16314">
                  <c:v>4.3129866891891888</c:v>
                </c:pt>
                <c:pt idx="16315">
                  <c:v>4.3123165540540533</c:v>
                </c:pt>
                <c:pt idx="16316">
                  <c:v>4.3128217567567555</c:v>
                </c:pt>
                <c:pt idx="16317">
                  <c:v>4.315162162162161</c:v>
                </c:pt>
                <c:pt idx="16318">
                  <c:v>4.3171727027027016</c:v>
                </c:pt>
                <c:pt idx="16319">
                  <c:v>4.3196883783783777</c:v>
                </c:pt>
                <c:pt idx="16320">
                  <c:v>4.3222041216216205</c:v>
                </c:pt>
                <c:pt idx="16321">
                  <c:v>4.3253899999999996</c:v>
                </c:pt>
                <c:pt idx="16322">
                  <c:v>4.3294110135135124</c:v>
                </c:pt>
                <c:pt idx="16323">
                  <c:v>4.3325866216216209</c:v>
                </c:pt>
                <c:pt idx="16324">
                  <c:v>4.3359375000000009</c:v>
                </c:pt>
                <c:pt idx="16325">
                  <c:v>4.3397935810810822</c:v>
                </c:pt>
                <c:pt idx="16326">
                  <c:v>4.3428144594594604</c:v>
                </c:pt>
                <c:pt idx="16327">
                  <c:v>4.3451549324324334</c:v>
                </c:pt>
                <c:pt idx="16328">
                  <c:v>4.3459900675675689</c:v>
                </c:pt>
                <c:pt idx="16329">
                  <c:v>4.3459900675675698</c:v>
                </c:pt>
                <c:pt idx="16330">
                  <c:v>4.3459900675675689</c:v>
                </c:pt>
                <c:pt idx="16331">
                  <c:v>4.3434743918918928</c:v>
                </c:pt>
                <c:pt idx="16332">
                  <c:v>4.3412989189189197</c:v>
                </c:pt>
                <c:pt idx="16333">
                  <c:v>4.3401235135135146</c:v>
                </c:pt>
                <c:pt idx="16334">
                  <c:v>4.3374428378378385</c:v>
                </c:pt>
                <c:pt idx="16335">
                  <c:v>4.33443222972973</c:v>
                </c:pt>
                <c:pt idx="16336">
                  <c:v>4.3314216216216215</c:v>
                </c:pt>
                <c:pt idx="16337">
                  <c:v>4.3284110135135139</c:v>
                </c:pt>
                <c:pt idx="16338">
                  <c:v>4.3252251351351356</c:v>
                </c:pt>
                <c:pt idx="16339">
                  <c:v>4.3215443918918917</c:v>
                </c:pt>
                <c:pt idx="16340">
                  <c:v>4.3188637162162165</c:v>
                </c:pt>
                <c:pt idx="16341">
                  <c:v>4.3166779729729727</c:v>
                </c:pt>
                <c:pt idx="16342">
                  <c:v>4.3143375675675681</c:v>
                </c:pt>
                <c:pt idx="16343">
                  <c:v>4.3126569594594599</c:v>
                </c:pt>
                <c:pt idx="16344">
                  <c:v>4.3113166216216223</c:v>
                </c:pt>
                <c:pt idx="16345">
                  <c:v>4.3104814864864869</c:v>
                </c:pt>
                <c:pt idx="16346">
                  <c:v>4.3101412837837838</c:v>
                </c:pt>
                <c:pt idx="16347">
                  <c:v>4.3109764189189193</c:v>
                </c:pt>
                <c:pt idx="16348">
                  <c:v>4.3109764189189201</c:v>
                </c:pt>
                <c:pt idx="16349">
                  <c:v>4.307790540540541</c:v>
                </c:pt>
                <c:pt idx="16350">
                  <c:v>4.3044397297297303</c:v>
                </c:pt>
                <c:pt idx="16351">
                  <c:v>4.3019240540540551</c:v>
                </c:pt>
                <c:pt idx="16352">
                  <c:v>4.2994083108108114</c:v>
                </c:pt>
                <c:pt idx="16353">
                  <c:v>4.2952223648648653</c:v>
                </c:pt>
                <c:pt idx="16354">
                  <c:v>4.2912013513513516</c:v>
                </c:pt>
                <c:pt idx="16355">
                  <c:v>4.2856646621621621</c:v>
                </c:pt>
                <c:pt idx="16356">
                  <c:v>4.2794681756756763</c:v>
                </c:pt>
                <c:pt idx="16357">
                  <c:v>4.2737665540540535</c:v>
                </c:pt>
                <c:pt idx="16358">
                  <c:v>4.267394797297297</c:v>
                </c:pt>
                <c:pt idx="16359">
                  <c:v>4.2611983108108111</c:v>
                </c:pt>
                <c:pt idx="16360">
                  <c:v>4.2555070270270274</c:v>
                </c:pt>
                <c:pt idx="16361">
                  <c:v>4.2499806756756771</c:v>
                </c:pt>
                <c:pt idx="16362">
                  <c:v>4.2447842567567582</c:v>
                </c:pt>
                <c:pt idx="16363">
                  <c:v>4.2405879729729747</c:v>
                </c:pt>
                <c:pt idx="16364">
                  <c:v>4.2374020945945965</c:v>
                </c:pt>
                <c:pt idx="16365">
                  <c:v>4.2370618918918934</c:v>
                </c:pt>
                <c:pt idx="16366">
                  <c:v>4.2375568243243258</c:v>
                </c:pt>
                <c:pt idx="16367">
                  <c:v>4.2378867567567573</c:v>
                </c:pt>
                <c:pt idx="16368">
                  <c:v>4.2387218918918927</c:v>
                </c:pt>
                <c:pt idx="16369">
                  <c:v>4.2397219594594597</c:v>
                </c:pt>
                <c:pt idx="16370">
                  <c:v>4.23954668918919</c:v>
                </c:pt>
                <c:pt idx="16371">
                  <c:v>4.2415571621621631</c:v>
                </c:pt>
                <c:pt idx="16372">
                  <c:v>4.2440728378378383</c:v>
                </c:pt>
                <c:pt idx="16373">
                  <c:v>4.2457431081081074</c:v>
                </c:pt>
                <c:pt idx="16374">
                  <c:v>4.2472483783783783</c:v>
                </c:pt>
                <c:pt idx="16375">
                  <c:v>4.248588716216215</c:v>
                </c:pt>
                <c:pt idx="16376">
                  <c:v>4.2475783108108098</c:v>
                </c:pt>
                <c:pt idx="16377">
                  <c:v>4.2450626351351337</c:v>
                </c:pt>
                <c:pt idx="16378">
                  <c:v>4.2425468918918909</c:v>
                </c:pt>
                <c:pt idx="16379">
                  <c:v>4.2403610810810806</c:v>
                </c:pt>
                <c:pt idx="16380">
                  <c:v>4.2366699999999993</c:v>
                </c:pt>
                <c:pt idx="16381">
                  <c:v>4.233484121621621</c:v>
                </c:pt>
                <c:pt idx="16382">
                  <c:v>4.2302982432432428</c:v>
                </c:pt>
                <c:pt idx="16383">
                  <c:v>4.2262772297297291</c:v>
                </c:pt>
                <c:pt idx="16384">
                  <c:v>4.2229264189189193</c:v>
                </c:pt>
                <c:pt idx="16385">
                  <c:v>4.220235405405405</c:v>
                </c:pt>
                <c:pt idx="16386">
                  <c:v>4.2220809459459465</c:v>
                </c:pt>
                <c:pt idx="16387">
                  <c:v>4.2242564189189196</c:v>
                </c:pt>
                <c:pt idx="16388">
                  <c:v>4.2266071621621633</c:v>
                </c:pt>
                <c:pt idx="16389">
                  <c:v>4.2294528378378384</c:v>
                </c:pt>
                <c:pt idx="16390">
                  <c:v>4.2332985810810824</c:v>
                </c:pt>
                <c:pt idx="16391">
                  <c:v>4.236814391891893</c:v>
                </c:pt>
                <c:pt idx="16392">
                  <c:v>4.2445265540540555</c:v>
                </c:pt>
                <c:pt idx="16393">
                  <c:v>4.2528985135135144</c:v>
                </c:pt>
                <c:pt idx="16394">
                  <c:v>4.2617860135135137</c:v>
                </c:pt>
                <c:pt idx="16395">
                  <c:v>4.2701683108108099</c:v>
                </c:pt>
                <c:pt idx="16396">
                  <c:v>4.2787155405405404</c:v>
                </c:pt>
                <c:pt idx="16397">
                  <c:v>4.2870874999999993</c:v>
                </c:pt>
                <c:pt idx="16398">
                  <c:v>4.2951295270270267</c:v>
                </c:pt>
                <c:pt idx="16399">
                  <c:v>4.3033365540540531</c:v>
                </c:pt>
                <c:pt idx="16400">
                  <c:v>4.3105434459459451</c:v>
                </c:pt>
                <c:pt idx="16401">
                  <c:v>4.3169152027027016</c:v>
                </c:pt>
                <c:pt idx="16402">
                  <c:v>4.3201010810810798</c:v>
                </c:pt>
                <c:pt idx="16403">
                  <c:v>4.323286959459459</c:v>
                </c:pt>
                <c:pt idx="16404">
                  <c:v>4.3256377027027018</c:v>
                </c:pt>
                <c:pt idx="16405">
                  <c:v>4.3278234459459473</c:v>
                </c:pt>
                <c:pt idx="16406">
                  <c:v>4.3299989189189176</c:v>
                </c:pt>
                <c:pt idx="16407">
                  <c:v>4.3331847972972968</c:v>
                </c:pt>
                <c:pt idx="16408">
                  <c:v>4.334700405405405</c:v>
                </c:pt>
                <c:pt idx="16409">
                  <c:v>4.3368758783783781</c:v>
                </c:pt>
                <c:pt idx="16410">
                  <c:v>4.3378862837837833</c:v>
                </c:pt>
                <c:pt idx="16411">
                  <c:v>4.3385564864864863</c:v>
                </c:pt>
                <c:pt idx="16412">
                  <c:v>4.3395566216216217</c:v>
                </c:pt>
                <c:pt idx="16413">
                  <c:v>4.3425775</c:v>
                </c:pt>
                <c:pt idx="16414">
                  <c:v>4.3461035810810813</c:v>
                </c:pt>
                <c:pt idx="16415">
                  <c:v>4.3501349324324332</c:v>
                </c:pt>
                <c:pt idx="16416">
                  <c:v>4.3536610810810812</c:v>
                </c:pt>
                <c:pt idx="16417">
                  <c:v>4.3585275675675668</c:v>
                </c:pt>
                <c:pt idx="16418">
                  <c:v>4.3635589864864865</c:v>
                </c:pt>
                <c:pt idx="16419">
                  <c:v>4.3680852027027015</c:v>
                </c:pt>
                <c:pt idx="16420">
                  <c:v>4.3727763513513507</c:v>
                </c:pt>
                <c:pt idx="16421">
                  <c:v>4.3767973648648635</c:v>
                </c:pt>
                <c:pt idx="16422">
                  <c:v>4.3796533108108093</c:v>
                </c:pt>
                <c:pt idx="16423">
                  <c:v>4.3808287162162145</c:v>
                </c:pt>
                <c:pt idx="16424">
                  <c:v>4.3816741216216197</c:v>
                </c:pt>
                <c:pt idx="16425">
                  <c:v>4.3811689189189176</c:v>
                </c:pt>
                <c:pt idx="16426">
                  <c:v>4.3808389864864843</c:v>
                </c:pt>
                <c:pt idx="16427">
                  <c:v>4.380849256756755</c:v>
                </c:pt>
                <c:pt idx="16428">
                  <c:v>4.3810245270270256</c:v>
                </c:pt>
                <c:pt idx="16429">
                  <c:v>4.3785087837837828</c:v>
                </c:pt>
                <c:pt idx="16430">
                  <c:v>4.3761683783783774</c:v>
                </c:pt>
                <c:pt idx="16431">
                  <c:v>4.3723122972972961</c:v>
                </c:pt>
                <c:pt idx="16432">
                  <c:v>4.3701368243243248</c:v>
                </c:pt>
                <c:pt idx="16433">
                  <c:v>4.367115878378379</c:v>
                </c:pt>
                <c:pt idx="16434">
                  <c:v>4.3639402702702705</c:v>
                </c:pt>
                <c:pt idx="16435">
                  <c:v>4.360929662162162</c:v>
                </c:pt>
                <c:pt idx="16436">
                  <c:v>4.3574138513513523</c:v>
                </c:pt>
                <c:pt idx="16437">
                  <c:v>4.3542383108108114</c:v>
                </c:pt>
                <c:pt idx="16438">
                  <c:v>4.3518978378378392</c:v>
                </c:pt>
                <c:pt idx="16439">
                  <c:v>4.3502275675675692</c:v>
                </c:pt>
                <c:pt idx="16440">
                  <c:v>4.3487222297297308</c:v>
                </c:pt>
                <c:pt idx="16441">
                  <c:v>4.3475468243243247</c:v>
                </c:pt>
                <c:pt idx="16442">
                  <c:v>4.3465364189189195</c:v>
                </c:pt>
                <c:pt idx="16443">
                  <c:v>4.3463714864864871</c:v>
                </c:pt>
                <c:pt idx="16444">
                  <c:v>4.3455363513513507</c:v>
                </c:pt>
                <c:pt idx="16445">
                  <c:v>4.3446909459459464</c:v>
                </c:pt>
                <c:pt idx="16446">
                  <c:v>4.3433506081081088</c:v>
                </c:pt>
                <c:pt idx="16447">
                  <c:v>4.3433506081081088</c:v>
                </c:pt>
                <c:pt idx="16448">
                  <c:v>4.3430103378378391</c:v>
                </c:pt>
                <c:pt idx="16449">
                  <c:v>4.3433505405405421</c:v>
                </c:pt>
                <c:pt idx="16450">
                  <c:v>4.3438454729729745</c:v>
                </c:pt>
                <c:pt idx="16451">
                  <c:v>4.3443404054054078</c:v>
                </c:pt>
                <c:pt idx="16452">
                  <c:v>4.3451755405405432</c:v>
                </c:pt>
                <c:pt idx="16453">
                  <c:v>4.3468458108108132</c:v>
                </c:pt>
                <c:pt idx="16454">
                  <c:v>4.3483510810810833</c:v>
                </c:pt>
                <c:pt idx="16455">
                  <c:v>4.3503615540540554</c:v>
                </c:pt>
                <c:pt idx="16456">
                  <c:v>4.352372094594597</c:v>
                </c:pt>
                <c:pt idx="16457">
                  <c:v>4.3543826351351376</c:v>
                </c:pt>
                <c:pt idx="16458">
                  <c:v>4.3562281756756782</c:v>
                </c:pt>
                <c:pt idx="16459">
                  <c:v>4.3577335135135158</c:v>
                </c:pt>
                <c:pt idx="16460">
                  <c:v>4.3594037837837849</c:v>
                </c:pt>
                <c:pt idx="16461">
                  <c:v>4.360579189189191</c:v>
                </c:pt>
                <c:pt idx="16462">
                  <c:v>4.3615895945945962</c:v>
                </c:pt>
                <c:pt idx="16463">
                  <c:v>4.3614143243243246</c:v>
                </c:pt>
                <c:pt idx="16464">
                  <c:v>4.36074418918919</c:v>
                </c:pt>
                <c:pt idx="16465">
                  <c:v>4.3592285810810809</c:v>
                </c:pt>
                <c:pt idx="16466">
                  <c:v>4.3578882432432424</c:v>
                </c:pt>
                <c:pt idx="16467">
                  <c:v>4.356382905405404</c:v>
                </c:pt>
                <c:pt idx="16468">
                  <c:v>4.3547023648648633</c:v>
                </c:pt>
                <c:pt idx="16469">
                  <c:v>4.3520216891891872</c:v>
                </c:pt>
                <c:pt idx="16470">
                  <c:v>4.349506013513512</c:v>
                </c:pt>
                <c:pt idx="16471">
                  <c:v>4.3461552027027013</c:v>
                </c:pt>
                <c:pt idx="16472">
                  <c:v>4.3432992567567545</c:v>
                </c:pt>
                <c:pt idx="16473">
                  <c:v>4.3407835135135118</c:v>
                </c:pt>
                <c:pt idx="16474">
                  <c:v>4.338267770270269</c:v>
                </c:pt>
                <c:pt idx="16475">
                  <c:v>4.3357520945945938</c:v>
                </c:pt>
                <c:pt idx="16476">
                  <c:v>4.3330714189189177</c:v>
                </c:pt>
                <c:pt idx="16477">
                  <c:v>4.3307310135135122</c:v>
                </c:pt>
                <c:pt idx="16478">
                  <c:v>4.3300608783783776</c:v>
                </c:pt>
                <c:pt idx="16479">
                  <c:v>4.3292257432432422</c:v>
                </c:pt>
                <c:pt idx="16480">
                  <c:v>4.3270502702702709</c:v>
                </c:pt>
                <c:pt idx="16481">
                  <c:v>4.3262151351351354</c:v>
                </c:pt>
                <c:pt idx="16482">
                  <c:v>4.324874797297297</c:v>
                </c:pt>
                <c:pt idx="16483">
                  <c:v>4.3231942567567572</c:v>
                </c:pt>
                <c:pt idx="16484">
                  <c:v>4.322183851351352</c:v>
                </c:pt>
                <c:pt idx="16485">
                  <c:v>4.3218539189189196</c:v>
                </c:pt>
                <c:pt idx="16486">
                  <c:v>4.3208435135135144</c:v>
                </c:pt>
                <c:pt idx="16487">
                  <c:v>4.3206785135135135</c:v>
                </c:pt>
                <c:pt idx="16488">
                  <c:v>4.319843378378379</c:v>
                </c:pt>
                <c:pt idx="16489">
                  <c:v>4.3185030405405413</c:v>
                </c:pt>
                <c:pt idx="16490">
                  <c:v>4.3176679054054059</c:v>
                </c:pt>
                <c:pt idx="16491">
                  <c:v>4.3164925675675683</c:v>
                </c:pt>
                <c:pt idx="16492">
                  <c:v>4.3141521621621637</c:v>
                </c:pt>
                <c:pt idx="16493">
                  <c:v>4.3138222297297304</c:v>
                </c:pt>
                <c:pt idx="16494">
                  <c:v>4.3126468243243252</c:v>
                </c:pt>
                <c:pt idx="16495">
                  <c:v>4.3126468243243252</c:v>
                </c:pt>
                <c:pt idx="16496">
                  <c:v>4.3146572972972983</c:v>
                </c:pt>
                <c:pt idx="16497">
                  <c:v>4.3149975000000014</c:v>
                </c:pt>
                <c:pt idx="16498">
                  <c:v>4.3161625675675666</c:v>
                </c:pt>
                <c:pt idx="16499">
                  <c:v>4.3183380405405405</c:v>
                </c:pt>
                <c:pt idx="16500">
                  <c:v>4.3210187162162148</c:v>
                </c:pt>
                <c:pt idx="16501">
                  <c:v>4.3233591216216203</c:v>
                </c:pt>
                <c:pt idx="16502">
                  <c:v>4.3265449999999985</c:v>
                </c:pt>
                <c:pt idx="16503">
                  <c:v>4.3292256756756755</c:v>
                </c:pt>
                <c:pt idx="16504">
                  <c:v>4.3319063513513516</c:v>
                </c:pt>
                <c:pt idx="16505">
                  <c:v>4.3347622972972975</c:v>
                </c:pt>
                <c:pt idx="16506">
                  <c:v>4.3359273648648653</c:v>
                </c:pt>
                <c:pt idx="16507">
                  <c:v>4.3374429729729727</c:v>
                </c:pt>
                <c:pt idx="16508">
                  <c:v>4.3396184459459457</c:v>
                </c:pt>
                <c:pt idx="16509">
                  <c:v>4.3397937162162155</c:v>
                </c:pt>
                <c:pt idx="16510">
                  <c:v>4.3399689864864852</c:v>
                </c:pt>
                <c:pt idx="16511">
                  <c:v>4.3434847972972959</c:v>
                </c:pt>
                <c:pt idx="16512">
                  <c:v>4.3456602702702689</c:v>
                </c:pt>
                <c:pt idx="16513">
                  <c:v>4.348846148648648</c:v>
                </c:pt>
                <c:pt idx="16514">
                  <c:v>4.3521969594594587</c:v>
                </c:pt>
                <c:pt idx="16515">
                  <c:v>4.3540425000000003</c:v>
                </c:pt>
                <c:pt idx="16516">
                  <c:v>4.35605304054054</c:v>
                </c:pt>
                <c:pt idx="16517">
                  <c:v>4.3594038513513516</c:v>
                </c:pt>
                <c:pt idx="16518">
                  <c:v>4.3620845270270268</c:v>
                </c:pt>
                <c:pt idx="16519">
                  <c:v>4.3654353378378374</c:v>
                </c:pt>
                <c:pt idx="16520">
                  <c:v>4.3697965540540542</c:v>
                </c:pt>
                <c:pt idx="16521">
                  <c:v>4.3739825000000003</c:v>
                </c:pt>
                <c:pt idx="16522">
                  <c:v>4.3795088513513507</c:v>
                </c:pt>
                <c:pt idx="16523">
                  <c:v>4.3857156756756748</c:v>
                </c:pt>
                <c:pt idx="16524">
                  <c:v>4.3919121621621615</c:v>
                </c:pt>
                <c:pt idx="16525">
                  <c:v>4.3991190540540543</c:v>
                </c:pt>
                <c:pt idx="16526">
                  <c:v>4.4056557432432433</c:v>
                </c:pt>
                <c:pt idx="16527">
                  <c:v>4.4083364189189185</c:v>
                </c:pt>
                <c:pt idx="16528">
                  <c:v>4.4118624999999998</c:v>
                </c:pt>
                <c:pt idx="16529">
                  <c:v>4.4147081081081083</c:v>
                </c:pt>
                <c:pt idx="16530">
                  <c:v>4.4157081756756753</c:v>
                </c:pt>
                <c:pt idx="16531">
                  <c:v>4.4178939864864866</c:v>
                </c:pt>
                <c:pt idx="16532">
                  <c:v>4.418564121621622</c:v>
                </c:pt>
                <c:pt idx="16533">
                  <c:v>4.4173887837837835</c:v>
                </c:pt>
                <c:pt idx="16534">
                  <c:v>4.4180589864864857</c:v>
                </c:pt>
                <c:pt idx="16535">
                  <c:v>4.4182342567567563</c:v>
                </c:pt>
                <c:pt idx="16536">
                  <c:v>4.4168939189189178</c:v>
                </c:pt>
                <c:pt idx="16537">
                  <c:v>4.4160587837837824</c:v>
                </c:pt>
                <c:pt idx="16538">
                  <c:v>4.4179043243243239</c:v>
                </c:pt>
                <c:pt idx="16539">
                  <c:v>4.4182445945945945</c:v>
                </c:pt>
                <c:pt idx="16540">
                  <c:v>4.4190900675675682</c:v>
                </c:pt>
                <c:pt idx="16541">
                  <c:v>4.4195850000000005</c:v>
                </c:pt>
                <c:pt idx="16542">
                  <c:v>4.4207500675675675</c:v>
                </c:pt>
                <c:pt idx="16543">
                  <c:v>4.4234307432432436</c:v>
                </c:pt>
                <c:pt idx="16544">
                  <c:v>4.425265945945946</c:v>
                </c:pt>
                <c:pt idx="16545">
                  <c:v>4.4282765540540536</c:v>
                </c:pt>
                <c:pt idx="16546">
                  <c:v>4.4329677702702694</c:v>
                </c:pt>
                <c:pt idx="16547">
                  <c:v>4.4376589864864853</c:v>
                </c:pt>
                <c:pt idx="16548">
                  <c:v>4.4395045270270259</c:v>
                </c:pt>
                <c:pt idx="16549">
                  <c:v>4.4425254054054042</c:v>
                </c:pt>
                <c:pt idx="16550">
                  <c:v>4.4443606081081075</c:v>
                </c:pt>
                <c:pt idx="16551">
                  <c:v>4.4448555405405399</c:v>
                </c:pt>
                <c:pt idx="16552">
                  <c:v>4.4463608108108108</c:v>
                </c:pt>
                <c:pt idx="16553">
                  <c:v>4.447371216216216</c:v>
                </c:pt>
                <c:pt idx="16554">
                  <c:v>4.4441853378378369</c:v>
                </c:pt>
                <c:pt idx="16555">
                  <c:v>4.4421748648648638</c:v>
                </c:pt>
                <c:pt idx="16556">
                  <c:v>4.4398344594594592</c:v>
                </c:pt>
                <c:pt idx="16557">
                  <c:v>4.4363186486486477</c:v>
                </c:pt>
                <c:pt idx="16558">
                  <c:v>4.4334730405405391</c:v>
                </c:pt>
                <c:pt idx="16559">
                  <c:v>4.4291220945945931</c:v>
                </c:pt>
                <c:pt idx="16560">
                  <c:v>4.4242556081081066</c:v>
                </c:pt>
                <c:pt idx="16561">
                  <c:v>4.4185643243243229</c:v>
                </c:pt>
                <c:pt idx="16562">
                  <c:v>4.4118626351351331</c:v>
                </c:pt>
                <c:pt idx="16563">
                  <c:v>4.4054908783783766</c:v>
                </c:pt>
                <c:pt idx="16564">
                  <c:v>4.4014698648648638</c:v>
                </c:pt>
                <c:pt idx="16565">
                  <c:v>4.3967787162162146</c:v>
                </c:pt>
                <c:pt idx="16566">
                  <c:v>4.3925927702702685</c:v>
                </c:pt>
                <c:pt idx="16567">
                  <c:v>4.3897471621621609</c:v>
                </c:pt>
                <c:pt idx="16568">
                  <c:v>4.386221013513512</c:v>
                </c:pt>
                <c:pt idx="16569">
                  <c:v>4.3825402702702689</c:v>
                </c:pt>
                <c:pt idx="16570">
                  <c:v>4.3807049999999981</c:v>
                </c:pt>
                <c:pt idx="16571">
                  <c:v>4.3776840540540523</c:v>
                </c:pt>
                <c:pt idx="16572">
                  <c:v>4.3746631081081064</c:v>
                </c:pt>
                <c:pt idx="16573">
                  <c:v>4.3731577702702698</c:v>
                </c:pt>
                <c:pt idx="16574">
                  <c:v>4.3711472297297291</c:v>
                </c:pt>
                <c:pt idx="16575">
                  <c:v>4.3667860135135124</c:v>
                </c:pt>
                <c:pt idx="16576">
                  <c:v>4.3639300675675674</c:v>
                </c:pt>
                <c:pt idx="16577">
                  <c:v>4.3619195270270268</c:v>
                </c:pt>
                <c:pt idx="16578">
                  <c:v>4.3600842567567568</c:v>
                </c:pt>
                <c:pt idx="16579">
                  <c:v>4.3580737162162162</c:v>
                </c:pt>
                <c:pt idx="16580">
                  <c:v>4.3570735810810817</c:v>
                </c:pt>
                <c:pt idx="16581">
                  <c:v>4.3560735135135138</c:v>
                </c:pt>
                <c:pt idx="16582">
                  <c:v>4.3542382432432447</c:v>
                </c:pt>
                <c:pt idx="16583">
                  <c:v>4.351722500000001</c:v>
                </c:pt>
                <c:pt idx="16584">
                  <c:v>4.3512172972972989</c:v>
                </c:pt>
                <c:pt idx="16585">
                  <c:v>4.3508770945945949</c:v>
                </c:pt>
                <c:pt idx="16586">
                  <c:v>4.3497017567567582</c:v>
                </c:pt>
                <c:pt idx="16587">
                  <c:v>4.3497017567567582</c:v>
                </c:pt>
                <c:pt idx="16588">
                  <c:v>4.3500419594594604</c:v>
                </c:pt>
                <c:pt idx="16589">
                  <c:v>4.3498770270270288</c:v>
                </c:pt>
                <c:pt idx="16590">
                  <c:v>4.3498770270270288</c:v>
                </c:pt>
                <c:pt idx="16591">
                  <c:v>4.3528979729729738</c:v>
                </c:pt>
                <c:pt idx="16592">
                  <c:v>4.3544032432432438</c:v>
                </c:pt>
                <c:pt idx="16593">
                  <c:v>4.3552383783783792</c:v>
                </c:pt>
                <c:pt idx="16594">
                  <c:v>4.3575788513513514</c:v>
                </c:pt>
                <c:pt idx="16595">
                  <c:v>4.358754189189189</c:v>
                </c:pt>
                <c:pt idx="16596">
                  <c:v>4.3595893243243253</c:v>
                </c:pt>
                <c:pt idx="16597">
                  <c:v>4.360929662162162</c:v>
                </c:pt>
                <c:pt idx="16598">
                  <c:v>4.3624350000000023</c:v>
                </c:pt>
                <c:pt idx="16599">
                  <c:v>4.3644454729729745</c:v>
                </c:pt>
                <c:pt idx="16600">
                  <c:v>4.3644454729729736</c:v>
                </c:pt>
                <c:pt idx="16601">
                  <c:v>4.3656208108108121</c:v>
                </c:pt>
                <c:pt idx="16602">
                  <c:v>4.3667858783783782</c:v>
                </c:pt>
                <c:pt idx="16603">
                  <c:v>4.3672807432432439</c:v>
                </c:pt>
                <c:pt idx="16604">
                  <c:v>4.3682808108108109</c:v>
                </c:pt>
                <c:pt idx="16605">
                  <c:v>4.3694562162162152</c:v>
                </c:pt>
                <c:pt idx="16606">
                  <c:v>4.3704562837837821</c:v>
                </c:pt>
                <c:pt idx="16607">
                  <c:v>4.3714564189189185</c:v>
                </c:pt>
                <c:pt idx="16608">
                  <c:v>4.3738071621621613</c:v>
                </c:pt>
                <c:pt idx="16609">
                  <c:v>4.3761579054054041</c:v>
                </c:pt>
                <c:pt idx="16610">
                  <c:v>4.3771580405405386</c:v>
                </c:pt>
                <c:pt idx="16611">
                  <c:v>4.3803439189189177</c:v>
                </c:pt>
                <c:pt idx="16612">
                  <c:v>4.3836947297297293</c:v>
                </c:pt>
                <c:pt idx="16613">
                  <c:v>4.3868806081081075</c:v>
                </c:pt>
                <c:pt idx="16614">
                  <c:v>4.3893860135135139</c:v>
                </c:pt>
                <c:pt idx="16615">
                  <c:v>4.3917264864864878</c:v>
                </c:pt>
                <c:pt idx="16616">
                  <c:v>4.394407162162163</c:v>
                </c:pt>
                <c:pt idx="16617">
                  <c:v>4.39708783783784</c:v>
                </c:pt>
                <c:pt idx="16618">
                  <c:v>4.400768581081083</c:v>
                </c:pt>
                <c:pt idx="16619">
                  <c:v>4.4044493918918928</c:v>
                </c:pt>
                <c:pt idx="16620">
                  <c:v>4.4078002702702719</c:v>
                </c:pt>
                <c:pt idx="16621">
                  <c:v>4.4113160810810808</c:v>
                </c:pt>
                <c:pt idx="16622">
                  <c:v>4.4150071621621629</c:v>
                </c:pt>
                <c:pt idx="16623">
                  <c:v>4.4185229729729736</c:v>
                </c:pt>
                <c:pt idx="16624">
                  <c:v>4.4228842567567561</c:v>
                </c:pt>
                <c:pt idx="16625">
                  <c:v>4.4275754729729719</c:v>
                </c:pt>
                <c:pt idx="16626">
                  <c:v>4.4317614189189181</c:v>
                </c:pt>
                <c:pt idx="16627">
                  <c:v>4.4349369594594581</c:v>
                </c:pt>
                <c:pt idx="16628">
                  <c:v>4.4377825675675666</c:v>
                </c:pt>
                <c:pt idx="16629">
                  <c:v>4.4406282432432418</c:v>
                </c:pt>
                <c:pt idx="16630">
                  <c:v>4.4446492567567555</c:v>
                </c:pt>
                <c:pt idx="16631">
                  <c:v>4.4473299324324307</c:v>
                </c:pt>
                <c:pt idx="16632">
                  <c:v>4.4500106081081068</c:v>
                </c:pt>
                <c:pt idx="16633">
                  <c:v>4.4525262837837829</c:v>
                </c:pt>
                <c:pt idx="16634">
                  <c:v>4.4553822972972963</c:v>
                </c:pt>
                <c:pt idx="16635">
                  <c:v>4.4582279054054057</c:v>
                </c:pt>
                <c:pt idx="16636">
                  <c:v>4.4612385135135124</c:v>
                </c:pt>
                <c:pt idx="16637">
                  <c:v>4.4645893918918915</c:v>
                </c:pt>
                <c:pt idx="16638">
                  <c:v>4.4672700675675676</c:v>
                </c:pt>
                <c:pt idx="16639">
                  <c:v>4.4702909459459468</c:v>
                </c:pt>
                <c:pt idx="16640">
                  <c:v>4.4724767567567572</c:v>
                </c:pt>
                <c:pt idx="16641">
                  <c:v>4.4741573648648654</c:v>
                </c:pt>
                <c:pt idx="16642">
                  <c:v>4.476002905405406</c:v>
                </c:pt>
                <c:pt idx="16643">
                  <c:v>4.4780134459459466</c:v>
                </c:pt>
                <c:pt idx="16644">
                  <c:v>4.4827045945945958</c:v>
                </c:pt>
                <c:pt idx="16645">
                  <c:v>4.4872205405405419</c:v>
                </c:pt>
                <c:pt idx="16646">
                  <c:v>4.491571486486488</c:v>
                </c:pt>
                <c:pt idx="16647">
                  <c:v>4.4979432432432445</c:v>
                </c:pt>
                <c:pt idx="16648">
                  <c:v>4.5024694594594594</c:v>
                </c:pt>
                <c:pt idx="16649">
                  <c:v>4.5063255405405407</c:v>
                </c:pt>
                <c:pt idx="16650">
                  <c:v>4.5090062162162177</c:v>
                </c:pt>
                <c:pt idx="16651">
                  <c:v>4.5116868918918929</c:v>
                </c:pt>
                <c:pt idx="16652">
                  <c:v>4.5147078378378378</c:v>
                </c:pt>
                <c:pt idx="16653">
                  <c:v>4.5168936486486491</c:v>
                </c:pt>
                <c:pt idx="16654">
                  <c:v>4.5192341216216203</c:v>
                </c:pt>
                <c:pt idx="16655">
                  <c:v>4.5210796621621618</c:v>
                </c:pt>
                <c:pt idx="16656">
                  <c:v>4.5227602702702701</c:v>
                </c:pt>
                <c:pt idx="16657">
                  <c:v>4.5251006756756755</c:v>
                </c:pt>
                <c:pt idx="16658">
                  <c:v>4.5254409459459453</c:v>
                </c:pt>
                <c:pt idx="16659">
                  <c:v>4.5251006756756755</c:v>
                </c:pt>
                <c:pt idx="16660">
                  <c:v>4.5224200000000003</c:v>
                </c:pt>
                <c:pt idx="16661">
                  <c:v>4.5192341216216203</c:v>
                </c:pt>
                <c:pt idx="16662">
                  <c:v>4.5158832432432439</c:v>
                </c:pt>
                <c:pt idx="16663">
                  <c:v>4.5125324324324332</c:v>
                </c:pt>
                <c:pt idx="16664">
                  <c:v>4.5110271621621614</c:v>
                </c:pt>
                <c:pt idx="16665">
                  <c:v>4.5096868243243238</c:v>
                </c:pt>
                <c:pt idx="16666">
                  <c:v>4.5085217567567559</c:v>
                </c:pt>
                <c:pt idx="16667">
                  <c:v>4.5071814189189183</c:v>
                </c:pt>
                <c:pt idx="16668">
                  <c:v>4.5038305405405401</c:v>
                </c:pt>
                <c:pt idx="16669">
                  <c:v>4.5008096621621627</c:v>
                </c:pt>
                <c:pt idx="16670">
                  <c:v>4.4974485135135147</c:v>
                </c:pt>
                <c:pt idx="16671">
                  <c:v>4.4927469594594598</c:v>
                </c:pt>
                <c:pt idx="16672">
                  <c:v>4.4878908108108106</c:v>
                </c:pt>
                <c:pt idx="16673">
                  <c:v>4.4825294594594602</c:v>
                </c:pt>
                <c:pt idx="16674">
                  <c:v>4.4800137162162166</c:v>
                </c:pt>
                <c:pt idx="16675">
                  <c:v>4.4774980405405405</c:v>
                </c:pt>
                <c:pt idx="16676">
                  <c:v>4.4746420945945955</c:v>
                </c:pt>
                <c:pt idx="16677">
                  <c:v>4.4724562837837851</c:v>
                </c:pt>
                <c:pt idx="16678">
                  <c:v>4.469270405405406</c:v>
                </c:pt>
                <c:pt idx="16679">
                  <c:v>4.4657442567567571</c:v>
                </c:pt>
                <c:pt idx="16680">
                  <c:v>4.4622284459459465</c:v>
                </c:pt>
                <c:pt idx="16681">
                  <c:v>4.4555267567567576</c:v>
                </c:pt>
                <c:pt idx="16682">
                  <c:v>4.4491652702702709</c:v>
                </c:pt>
                <c:pt idx="16683">
                  <c:v>4.4429687837837841</c:v>
                </c:pt>
                <c:pt idx="16684">
                  <c:v>4.438112635135135</c:v>
                </c:pt>
                <c:pt idx="16685">
                  <c:v>4.4334214864864858</c:v>
                </c:pt>
                <c:pt idx="16686">
                  <c:v>4.4292354729729722</c:v>
                </c:pt>
                <c:pt idx="16687">
                  <c:v>4.4268949999999991</c:v>
                </c:pt>
                <c:pt idx="16688">
                  <c:v>4.4245545945945937</c:v>
                </c:pt>
                <c:pt idx="16689">
                  <c:v>4.4216985810810803</c:v>
                </c:pt>
                <c:pt idx="16690">
                  <c:v>4.4188426351351353</c:v>
                </c:pt>
                <c:pt idx="16691">
                  <c:v>4.4149968918918923</c:v>
                </c:pt>
                <c:pt idx="16692">
                  <c:v>4.411811013513514</c:v>
                </c:pt>
                <c:pt idx="16693">
                  <c:v>4.4086250675675691</c:v>
                </c:pt>
                <c:pt idx="16694">
                  <c:v>4.4057794594594597</c:v>
                </c:pt>
                <c:pt idx="16695">
                  <c:v>4.402758513513513</c:v>
                </c:pt>
                <c:pt idx="16696">
                  <c:v>4.3999129054054062</c:v>
                </c:pt>
                <c:pt idx="16697">
                  <c:v>4.4005830405405417</c:v>
                </c:pt>
                <c:pt idx="16698">
                  <c:v>4.3995829054054063</c:v>
                </c:pt>
                <c:pt idx="16699">
                  <c:v>4.3990777027027042</c:v>
                </c:pt>
                <c:pt idx="16700">
                  <c:v>4.3987374324324344</c:v>
                </c:pt>
                <c:pt idx="16701">
                  <c:v>4.3975620270270284</c:v>
                </c:pt>
                <c:pt idx="16702">
                  <c:v>4.396221689189189</c:v>
                </c:pt>
                <c:pt idx="16703">
                  <c:v>4.3948813513513514</c:v>
                </c:pt>
                <c:pt idx="16704">
                  <c:v>4.3932110810810814</c:v>
                </c:pt>
                <c:pt idx="16705">
                  <c:v>4.3937162837837835</c:v>
                </c:pt>
                <c:pt idx="16706">
                  <c:v>4.3933863513513511</c:v>
                </c:pt>
                <c:pt idx="16707">
                  <c:v>4.3954071621621615</c:v>
                </c:pt>
                <c:pt idx="16708">
                  <c:v>4.3969227702702689</c:v>
                </c:pt>
                <c:pt idx="16709">
                  <c:v>4.3987683108108095</c:v>
                </c:pt>
                <c:pt idx="16710">
                  <c:v>4.4016242567567563</c:v>
                </c:pt>
                <c:pt idx="16711">
                  <c:v>4.4027996621621615</c:v>
                </c:pt>
                <c:pt idx="16712">
                  <c:v>4.4039749999999991</c:v>
                </c:pt>
                <c:pt idx="16713">
                  <c:v>4.4049854054054043</c:v>
                </c:pt>
                <c:pt idx="16714">
                  <c:v>4.4115221621621616</c:v>
                </c:pt>
                <c:pt idx="16715">
                  <c:v>4.4175536486486475</c:v>
                </c:pt>
                <c:pt idx="16716">
                  <c:v>4.4237604729729725</c:v>
                </c:pt>
                <c:pt idx="16717">
                  <c:v>4.4312972972972968</c:v>
                </c:pt>
                <c:pt idx="16718">
                  <c:v>4.4388341216216212</c:v>
                </c:pt>
                <c:pt idx="16719">
                  <c:v>4.4457008108108109</c:v>
                </c:pt>
                <c:pt idx="16720">
                  <c:v>4.4535779054054059</c:v>
                </c:pt>
                <c:pt idx="16721">
                  <c:v>4.4591041891891896</c:v>
                </c:pt>
                <c:pt idx="16722">
                  <c:v>4.4644655405405409</c:v>
                </c:pt>
                <c:pt idx="16723">
                  <c:v>4.4689917567567559</c:v>
                </c:pt>
                <c:pt idx="16724">
                  <c:v>4.4728374999999998</c:v>
                </c:pt>
                <c:pt idx="16725">
                  <c:v>4.4763533108108113</c:v>
                </c:pt>
                <c:pt idx="16726">
                  <c:v>4.4800443918918917</c:v>
                </c:pt>
                <c:pt idx="16727">
                  <c:v>4.4850758108108106</c:v>
                </c:pt>
                <c:pt idx="16728">
                  <c:v>4.4895916891891883</c:v>
                </c:pt>
                <c:pt idx="16729">
                  <c:v>4.494117905405405</c:v>
                </c:pt>
                <c:pt idx="16730">
                  <c:v>4.4917671621621622</c:v>
                </c:pt>
                <c:pt idx="16731">
                  <c:v>4.4897566216216207</c:v>
                </c:pt>
                <c:pt idx="16732">
                  <c:v>4.4882512837837831</c:v>
                </c:pt>
                <c:pt idx="16733">
                  <c:v>4.4855706081081079</c:v>
                </c:pt>
                <c:pt idx="16734">
                  <c:v>4.4825497297297288</c:v>
                </c:pt>
                <c:pt idx="16735">
                  <c:v>4.480704189189189</c:v>
                </c:pt>
                <c:pt idx="16736">
                  <c:v>4.4778585810810814</c:v>
                </c:pt>
                <c:pt idx="16737">
                  <c:v>4.4750129729729737</c:v>
                </c:pt>
                <c:pt idx="16738">
                  <c:v>4.4733427027027037</c:v>
                </c:pt>
                <c:pt idx="16739">
                  <c:v>4.4709919594594609</c:v>
                </c:pt>
                <c:pt idx="16740">
                  <c:v>4.4694763513513536</c:v>
                </c:pt>
                <c:pt idx="16741">
                  <c:v>4.4689711486486505</c:v>
                </c:pt>
                <c:pt idx="16742">
                  <c:v>4.4684659459459484</c:v>
                </c:pt>
                <c:pt idx="16743">
                  <c:v>4.4686308783783799</c:v>
                </c:pt>
                <c:pt idx="16744">
                  <c:v>4.4682906756756786</c:v>
                </c:pt>
                <c:pt idx="16745">
                  <c:v>4.468620608108111</c:v>
                </c:pt>
                <c:pt idx="16746">
                  <c:v>4.4718065540540559</c:v>
                </c:pt>
                <c:pt idx="16747">
                  <c:v>4.4726416891891914</c:v>
                </c:pt>
                <c:pt idx="16748">
                  <c:v>4.4733118243243259</c:v>
                </c:pt>
                <c:pt idx="16749">
                  <c:v>4.4748171621621653</c:v>
                </c:pt>
                <c:pt idx="16750">
                  <c:v>4.4763225000000011</c:v>
                </c:pt>
                <c:pt idx="16751">
                  <c:v>4.4723014864864874</c:v>
                </c:pt>
                <c:pt idx="16752">
                  <c:v>4.4692806081081082</c:v>
                </c:pt>
                <c:pt idx="16753">
                  <c:v>4.4667648648648655</c:v>
                </c:pt>
                <c:pt idx="16754">
                  <c:v>4.4630737837837824</c:v>
                </c:pt>
                <c:pt idx="16755">
                  <c:v>4.4608983108108102</c:v>
                </c:pt>
                <c:pt idx="16756">
                  <c:v>4.4588877702702714</c:v>
                </c:pt>
                <c:pt idx="16757">
                  <c:v>4.4550316891891892</c:v>
                </c:pt>
                <c:pt idx="16758">
                  <c:v>4.4513406081081088</c:v>
                </c:pt>
                <c:pt idx="16759">
                  <c:v>4.4478144594594591</c:v>
                </c:pt>
                <c:pt idx="16760">
                  <c:v>4.4447935810810808</c:v>
                </c:pt>
                <c:pt idx="16761">
                  <c:v>4.4424531756756762</c:v>
                </c:pt>
                <c:pt idx="16762">
                  <c:v>4.439772500000001</c:v>
                </c:pt>
                <c:pt idx="16763">
                  <c:v>4.4391023648648655</c:v>
                </c:pt>
                <c:pt idx="16764">
                  <c:v>4.4389373648648656</c:v>
                </c:pt>
                <c:pt idx="16765">
                  <c:v>4.4386074324324314</c:v>
                </c:pt>
                <c:pt idx="16766">
                  <c:v>4.4374320945945938</c:v>
                </c:pt>
                <c:pt idx="16767">
                  <c:v>4.4436389189189187</c:v>
                </c:pt>
                <c:pt idx="16768">
                  <c:v>4.4491652702702691</c:v>
                </c:pt>
                <c:pt idx="16769">
                  <c:v>4.4548565540540537</c:v>
                </c:pt>
                <c:pt idx="16770">
                  <c:v>4.4612283108108102</c:v>
                </c:pt>
                <c:pt idx="16771">
                  <c:v>4.4662597297297291</c:v>
                </c:pt>
                <c:pt idx="16772">
                  <c:v>4.4704457432432418</c:v>
                </c:pt>
                <c:pt idx="16773">
                  <c:v>4.475136891891891</c:v>
                </c:pt>
                <c:pt idx="16774">
                  <c:v>4.4796631081081077</c:v>
                </c:pt>
                <c:pt idx="16775">
                  <c:v>4.482848986486486</c:v>
                </c:pt>
                <c:pt idx="16776">
                  <c:v>4.4872102702702694</c:v>
                </c:pt>
                <c:pt idx="16777">
                  <c:v>4.4898909459459446</c:v>
                </c:pt>
                <c:pt idx="16778">
                  <c:v>4.4924066216216207</c:v>
                </c:pt>
                <c:pt idx="16779">
                  <c:v>4.4949223648648644</c:v>
                </c:pt>
                <c:pt idx="16780">
                  <c:v>4.496427702702702</c:v>
                </c:pt>
                <c:pt idx="16781">
                  <c:v>4.498603175675675</c:v>
                </c:pt>
                <c:pt idx="16782">
                  <c:v>4.5014591891891893</c:v>
                </c:pt>
                <c:pt idx="16783">
                  <c:v>4.5012838513513511</c:v>
                </c:pt>
                <c:pt idx="16784">
                  <c:v>4.5031294594594593</c:v>
                </c:pt>
                <c:pt idx="16785">
                  <c:v>4.504975</c:v>
                </c:pt>
                <c:pt idx="16786">
                  <c:v>4.5063153378378384</c:v>
                </c:pt>
                <c:pt idx="16787">
                  <c:v>4.5091712837837834</c:v>
                </c:pt>
                <c:pt idx="16788">
                  <c:v>4.5128623648648647</c:v>
                </c:pt>
                <c:pt idx="16789">
                  <c:v>4.516388445945946</c:v>
                </c:pt>
                <c:pt idx="16790">
                  <c:v>4.5204094594594588</c:v>
                </c:pt>
                <c:pt idx="16791">
                  <c:v>4.5247706756756747</c:v>
                </c:pt>
                <c:pt idx="16792">
                  <c:v>4.5274513513513508</c:v>
                </c:pt>
                <c:pt idx="16793">
                  <c:v>4.5314723648648636</c:v>
                </c:pt>
                <c:pt idx="16794">
                  <c:v>4.5356583783783773</c:v>
                </c:pt>
                <c:pt idx="16795">
                  <c:v>4.5393494594594586</c:v>
                </c:pt>
                <c:pt idx="16796">
                  <c:v>4.5428756081081083</c:v>
                </c:pt>
                <c:pt idx="16797">
                  <c:v>4.5455562837837844</c:v>
                </c:pt>
                <c:pt idx="16798">
                  <c:v>4.5477317567567574</c:v>
                </c:pt>
                <c:pt idx="16799">
                  <c:v>4.5504124324324344</c:v>
                </c:pt>
                <c:pt idx="16800">
                  <c:v>4.5505773648648669</c:v>
                </c:pt>
                <c:pt idx="16801">
                  <c:v>4.5499072297297314</c:v>
                </c:pt>
                <c:pt idx="16802">
                  <c:v>4.549742297297299</c:v>
                </c:pt>
                <c:pt idx="16803">
                  <c:v>4.5490720945945959</c:v>
                </c:pt>
                <c:pt idx="16804">
                  <c:v>4.5472265540540553</c:v>
                </c:pt>
                <c:pt idx="16805">
                  <c:v>4.5443808783783792</c:v>
                </c:pt>
                <c:pt idx="16806">
                  <c:v>4.5396897297297292</c:v>
                </c:pt>
                <c:pt idx="16807">
                  <c:v>4.5359986486486488</c:v>
                </c:pt>
                <c:pt idx="16808">
                  <c:v>4.5329880405405394</c:v>
                </c:pt>
                <c:pt idx="16809">
                  <c:v>4.5286370945945942</c:v>
                </c:pt>
                <c:pt idx="16810">
                  <c:v>4.5251212837837826</c:v>
                </c:pt>
                <c:pt idx="16811">
                  <c:v>4.5221003378378377</c:v>
                </c:pt>
                <c:pt idx="16812">
                  <c:v>4.5190794594594585</c:v>
                </c:pt>
                <c:pt idx="16813">
                  <c:v>4.5167287162162166</c:v>
                </c:pt>
                <c:pt idx="16814">
                  <c:v>4.5152233783783773</c:v>
                </c:pt>
                <c:pt idx="16815">
                  <c:v>4.5130376351351353</c:v>
                </c:pt>
                <c:pt idx="16816">
                  <c:v>4.5118622297297293</c:v>
                </c:pt>
                <c:pt idx="16817">
                  <c:v>4.5113672972972969</c:v>
                </c:pt>
                <c:pt idx="16818">
                  <c:v>4.5096970270270269</c:v>
                </c:pt>
                <c:pt idx="16819">
                  <c:v>4.5071812837837841</c:v>
                </c:pt>
                <c:pt idx="16820">
                  <c:v>4.5055110135135141</c:v>
                </c:pt>
                <c:pt idx="16821">
                  <c:v>4.5045005405405405</c:v>
                </c:pt>
                <c:pt idx="16822">
                  <c:v>4.5041603378378392</c:v>
                </c:pt>
                <c:pt idx="16823">
                  <c:v>4.5036551351351353</c:v>
                </c:pt>
                <c:pt idx="16824">
                  <c:v>4.502644729729731</c:v>
                </c:pt>
                <c:pt idx="16825">
                  <c:v>4.5014693243243249</c:v>
                </c:pt>
                <c:pt idx="16826">
                  <c:v>4.4997887837837842</c:v>
                </c:pt>
                <c:pt idx="16827">
                  <c:v>4.4979432432432436</c:v>
                </c:pt>
                <c:pt idx="16828">
                  <c:v>4.4960977027027011</c:v>
                </c:pt>
                <c:pt idx="16829">
                  <c:v>4.4934170270270259</c:v>
                </c:pt>
                <c:pt idx="16830">
                  <c:v>4.4899012162162153</c:v>
                </c:pt>
                <c:pt idx="16831">
                  <c:v>4.4868906081081068</c:v>
                </c:pt>
                <c:pt idx="16832">
                  <c:v>4.483034594594594</c:v>
                </c:pt>
                <c:pt idx="16833">
                  <c:v>4.4803539189189188</c:v>
                </c:pt>
                <c:pt idx="16834">
                  <c:v>4.4783433783783773</c:v>
                </c:pt>
                <c:pt idx="16835">
                  <c:v>4.4763328378378384</c:v>
                </c:pt>
                <c:pt idx="16836">
                  <c:v>4.4748275000000008</c:v>
                </c:pt>
                <c:pt idx="16837">
                  <c:v>4.4741573648648654</c:v>
                </c:pt>
                <c:pt idx="16838">
                  <c:v>4.4736521621621623</c:v>
                </c:pt>
                <c:pt idx="16839">
                  <c:v>4.4734768918918935</c:v>
                </c:pt>
                <c:pt idx="16840">
                  <c:v>4.4736522297297316</c:v>
                </c:pt>
                <c:pt idx="16841">
                  <c:v>4.4744873648648662</c:v>
                </c:pt>
                <c:pt idx="16842">
                  <c:v>4.4768381756756774</c:v>
                </c:pt>
                <c:pt idx="16843">
                  <c:v>4.4795188513513526</c:v>
                </c:pt>
                <c:pt idx="16844">
                  <c:v>4.4825397972972976</c:v>
                </c:pt>
                <c:pt idx="16845">
                  <c:v>4.4865608108108121</c:v>
                </c:pt>
                <c:pt idx="16846">
                  <c:v>4.4914169594594604</c:v>
                </c:pt>
                <c:pt idx="16847">
                  <c:v>4.4961081756756771</c:v>
                </c:pt>
                <c:pt idx="16848">
                  <c:v>4.5016447972972982</c:v>
                </c:pt>
                <c:pt idx="16849">
                  <c:v>4.5066762162162171</c:v>
                </c:pt>
                <c:pt idx="16850">
                  <c:v>4.5102023648648659</c:v>
                </c:pt>
                <c:pt idx="16851">
                  <c:v>4.5147285810810818</c:v>
                </c:pt>
                <c:pt idx="16852">
                  <c:v>4.5187495945945937</c:v>
                </c:pt>
                <c:pt idx="16853">
                  <c:v>4.5219354729729719</c:v>
                </c:pt>
                <c:pt idx="16854">
                  <c:v>4.525286351351351</c:v>
                </c:pt>
                <c:pt idx="16855">
                  <c:v>4.5278020945945938</c:v>
                </c:pt>
                <c:pt idx="16856">
                  <c:v>4.5306477027027032</c:v>
                </c:pt>
                <c:pt idx="16857">
                  <c:v>4.5329881756756754</c:v>
                </c:pt>
                <c:pt idx="16858">
                  <c:v>4.5341635810810814</c:v>
                </c:pt>
                <c:pt idx="16859">
                  <c:v>4.535503918918919</c:v>
                </c:pt>
                <c:pt idx="16860">
                  <c:v>4.5363493918918918</c:v>
                </c:pt>
                <c:pt idx="16861">
                  <c:v>4.5358441891891896</c:v>
                </c:pt>
                <c:pt idx="16862">
                  <c:v>4.5358441891891896</c:v>
                </c:pt>
                <c:pt idx="16863">
                  <c:v>4.5351739864864875</c:v>
                </c:pt>
                <c:pt idx="16864">
                  <c:v>4.5335037162162175</c:v>
                </c:pt>
                <c:pt idx="16865">
                  <c:v>4.5321633783783799</c:v>
                </c:pt>
                <c:pt idx="16866">
                  <c:v>4.5325036486486496</c:v>
                </c:pt>
                <c:pt idx="16867">
                  <c:v>4.5314932432432444</c:v>
                </c:pt>
                <c:pt idx="16868">
                  <c:v>4.5308230405405414</c:v>
                </c:pt>
                <c:pt idx="16869">
                  <c:v>4.530987972972973</c:v>
                </c:pt>
                <c:pt idx="16870">
                  <c:v>4.5296476351351345</c:v>
                </c:pt>
                <c:pt idx="16871">
                  <c:v>4.5288124999999999</c:v>
                </c:pt>
                <c:pt idx="16872">
                  <c:v>4.5276371621621623</c:v>
                </c:pt>
                <c:pt idx="16873">
                  <c:v>4.5262968243243238</c:v>
                </c:pt>
                <c:pt idx="16874">
                  <c:v>4.5252966891891884</c:v>
                </c:pt>
                <c:pt idx="16875">
                  <c:v>4.5236160810810802</c:v>
                </c:pt>
                <c:pt idx="16876">
                  <c:v>4.521440608108108</c:v>
                </c:pt>
                <c:pt idx="16877">
                  <c:v>4.5205951351351343</c:v>
                </c:pt>
                <c:pt idx="16878">
                  <c:v>4.5197599999999998</c:v>
                </c:pt>
                <c:pt idx="16879">
                  <c:v>4.5194197297297292</c:v>
                </c:pt>
                <c:pt idx="16880">
                  <c:v>4.5211002702702698</c:v>
                </c:pt>
                <c:pt idx="16881">
                  <c:v>4.5214301351351338</c:v>
                </c:pt>
                <c:pt idx="16882">
                  <c:v>4.521089864864865</c:v>
                </c:pt>
                <c:pt idx="16883">
                  <c:v>4.522595135135135</c:v>
                </c:pt>
                <c:pt idx="16884">
                  <c:v>4.5229250675675674</c:v>
                </c:pt>
                <c:pt idx="16885">
                  <c:v>4.5224198648648635</c:v>
                </c:pt>
                <c:pt idx="16886">
                  <c:v>4.5239251351351344</c:v>
                </c:pt>
                <c:pt idx="16887">
                  <c:v>4.5259356081081084</c:v>
                </c:pt>
                <c:pt idx="16888">
                  <c:v>4.5276058783783784</c:v>
                </c:pt>
                <c:pt idx="16889">
                  <c:v>4.5304618243243251</c:v>
                </c:pt>
                <c:pt idx="16890">
                  <c:v>4.5321320945945951</c:v>
                </c:pt>
                <c:pt idx="16891">
                  <c:v>4.5341425675675682</c:v>
                </c:pt>
                <c:pt idx="16892">
                  <c:v>4.5366479054054052</c:v>
                </c:pt>
                <c:pt idx="16893">
                  <c:v>4.5381532432432437</c:v>
                </c:pt>
                <c:pt idx="16894">
                  <c:v>4.5396688513513519</c:v>
                </c:pt>
                <c:pt idx="16895">
                  <c:v>4.5403389864864865</c:v>
                </c:pt>
                <c:pt idx="16896">
                  <c:v>4.5389986486486489</c:v>
                </c:pt>
                <c:pt idx="16897">
                  <c:v>4.5384933783783792</c:v>
                </c:pt>
                <c:pt idx="16898">
                  <c:v>4.5384933783783792</c:v>
                </c:pt>
                <c:pt idx="16899">
                  <c:v>4.5364829054054061</c:v>
                </c:pt>
                <c:pt idx="16900">
                  <c:v>4.5361529729729737</c:v>
                </c:pt>
                <c:pt idx="16901">
                  <c:v>4.5364829054054061</c:v>
                </c:pt>
                <c:pt idx="16902">
                  <c:v>4.5356477702702707</c:v>
                </c:pt>
                <c:pt idx="16903">
                  <c:v>4.5343074324324322</c:v>
                </c:pt>
                <c:pt idx="16904">
                  <c:v>4.535823108108108</c:v>
                </c:pt>
                <c:pt idx="16905">
                  <c:v>4.5363180405405412</c:v>
                </c:pt>
                <c:pt idx="16906">
                  <c:v>4.5376583783783788</c:v>
                </c:pt>
                <c:pt idx="16907">
                  <c:v>4.5393286486486488</c:v>
                </c:pt>
                <c:pt idx="16908">
                  <c:v>4.5408339864864864</c:v>
                </c:pt>
                <c:pt idx="16909">
                  <c:v>4.5431847297297292</c:v>
                </c:pt>
                <c:pt idx="16910">
                  <c:v>4.5451952702702698</c:v>
                </c:pt>
                <c:pt idx="16911">
                  <c:v>4.5477006756756762</c:v>
                </c:pt>
                <c:pt idx="16912">
                  <c:v>4.551226824324325</c:v>
                </c:pt>
                <c:pt idx="16913">
                  <c:v>4.5547426351351348</c:v>
                </c:pt>
                <c:pt idx="16914">
                  <c:v>4.5579285135135139</c:v>
                </c:pt>
                <c:pt idx="16915">
                  <c:v>4.5624547297297307</c:v>
                </c:pt>
                <c:pt idx="16916">
                  <c:v>4.5658055405405422</c:v>
                </c:pt>
                <c:pt idx="16917">
                  <c:v>4.5671458783783798</c:v>
                </c:pt>
                <c:pt idx="16918">
                  <c:v>4.5691564189189204</c:v>
                </c:pt>
                <c:pt idx="16919">
                  <c:v>4.570496756756758</c:v>
                </c:pt>
                <c:pt idx="16920">
                  <c:v>4.5681563513513517</c:v>
                </c:pt>
                <c:pt idx="16921">
                  <c:v>4.5671562837837847</c:v>
                </c:pt>
                <c:pt idx="16922">
                  <c:v>4.5653107432432449</c:v>
                </c:pt>
                <c:pt idx="16923">
                  <c:v>4.5619599324324325</c:v>
                </c:pt>
                <c:pt idx="16924">
                  <c:v>4.5597741216216221</c:v>
                </c:pt>
                <c:pt idx="16925">
                  <c:v>4.5564233108108105</c:v>
                </c:pt>
                <c:pt idx="16926">
                  <c:v>4.5524022972972968</c:v>
                </c:pt>
                <c:pt idx="16927">
                  <c:v>4.5497216216216225</c:v>
                </c:pt>
                <c:pt idx="16928">
                  <c:v>4.5461955405405403</c:v>
                </c:pt>
                <c:pt idx="16929">
                  <c:v>4.5426797297297288</c:v>
                </c:pt>
                <c:pt idx="16930">
                  <c:v>4.5401743243243242</c:v>
                </c:pt>
                <c:pt idx="16931">
                  <c:v>4.5363182432432438</c:v>
                </c:pt>
                <c:pt idx="16932">
                  <c:v>4.5338025675675677</c:v>
                </c:pt>
                <c:pt idx="16933">
                  <c:v>4.5328024324324332</c:v>
                </c:pt>
                <c:pt idx="16934">
                  <c:v>4.5306269594594601</c:v>
                </c:pt>
                <c:pt idx="16935">
                  <c:v>4.5287916891891902</c:v>
                </c:pt>
                <c:pt idx="16936">
                  <c:v>4.5281214864864872</c:v>
                </c:pt>
                <c:pt idx="16937">
                  <c:v>4.5257707432432444</c:v>
                </c:pt>
                <c:pt idx="16938">
                  <c:v>4.5232653378378389</c:v>
                </c:pt>
                <c:pt idx="16939">
                  <c:v>4.5210898648648659</c:v>
                </c:pt>
                <c:pt idx="16940">
                  <c:v>4.5172337837837837</c:v>
                </c:pt>
                <c:pt idx="16941">
                  <c:v>4.5113671621621627</c:v>
                </c:pt>
                <c:pt idx="16942">
                  <c:v>4.5102020945945949</c:v>
                </c:pt>
                <c:pt idx="16943">
                  <c:v>4.5073564864864855</c:v>
                </c:pt>
                <c:pt idx="16944">
                  <c:v>4.5051810135135124</c:v>
                </c:pt>
                <c:pt idx="16945">
                  <c:v>4.5031704729729727</c:v>
                </c:pt>
                <c:pt idx="16946">
                  <c:v>4.4998195945945927</c:v>
                </c:pt>
                <c:pt idx="16947">
                  <c:v>4.4971389189189184</c:v>
                </c:pt>
                <c:pt idx="16948">
                  <c:v>4.4931179054054047</c:v>
                </c:pt>
                <c:pt idx="16949">
                  <c:v>4.489096891891891</c:v>
                </c:pt>
                <c:pt idx="16950">
                  <c:v>4.4862512162162158</c:v>
                </c:pt>
                <c:pt idx="16951">
                  <c:v>4.4830653378378384</c:v>
                </c:pt>
                <c:pt idx="16952">
                  <c:v>4.4793742567567572</c:v>
                </c:pt>
                <c:pt idx="16953">
                  <c:v>4.476858581081081</c:v>
                </c:pt>
                <c:pt idx="16954">
                  <c:v>4.4750130405405395</c:v>
                </c:pt>
                <c:pt idx="16955">
                  <c:v>4.4735077027027019</c:v>
                </c:pt>
                <c:pt idx="16956">
                  <c:v>4.4730024999999998</c:v>
                </c:pt>
                <c:pt idx="16957">
                  <c:v>4.4748377027027031</c:v>
                </c:pt>
                <c:pt idx="16958">
                  <c:v>4.4718167567567573</c:v>
                </c:pt>
                <c:pt idx="16959">
                  <c:v>4.4708166891891885</c:v>
                </c:pt>
                <c:pt idx="16960">
                  <c:v>4.4694763513513518</c:v>
                </c:pt>
                <c:pt idx="16961">
                  <c:v>4.4669709459459472</c:v>
                </c:pt>
                <c:pt idx="16962">
                  <c:v>4.4651356756756755</c:v>
                </c:pt>
                <c:pt idx="16963">
                  <c:v>4.4624550000000012</c:v>
                </c:pt>
                <c:pt idx="16964">
                  <c:v>4.4597743243243242</c:v>
                </c:pt>
                <c:pt idx="16965">
                  <c:v>4.4577637837837853</c:v>
                </c:pt>
                <c:pt idx="16966">
                  <c:v>4.4550831081081101</c:v>
                </c:pt>
                <c:pt idx="16967">
                  <c:v>4.4520621621621643</c:v>
                </c:pt>
                <c:pt idx="16968">
                  <c:v>4.4502166216216237</c:v>
                </c:pt>
                <c:pt idx="16969">
                  <c:v>4.44770087837838</c:v>
                </c:pt>
                <c:pt idx="16970">
                  <c:v>4.4458553378378403</c:v>
                </c:pt>
                <c:pt idx="16971">
                  <c:v>4.4463502702702717</c:v>
                </c:pt>
                <c:pt idx="16972">
                  <c:v>4.4465152702702717</c:v>
                </c:pt>
                <c:pt idx="16973">
                  <c:v>4.4471854729729738</c:v>
                </c:pt>
                <c:pt idx="16974">
                  <c:v>4.4490310135135136</c:v>
                </c:pt>
                <c:pt idx="16975">
                  <c:v>4.4501960810810806</c:v>
                </c:pt>
                <c:pt idx="16976">
                  <c:v>4.4518663513513514</c:v>
                </c:pt>
                <c:pt idx="16977">
                  <c:v>4.4550522297297306</c:v>
                </c:pt>
                <c:pt idx="16978">
                  <c:v>4.4584031081081079</c:v>
                </c:pt>
                <c:pt idx="16979">
                  <c:v>4.4585680405405403</c:v>
                </c:pt>
                <c:pt idx="16980">
                  <c:v>4.4594031756756758</c:v>
                </c:pt>
                <c:pt idx="16981">
                  <c:v>4.4592381756756758</c:v>
                </c:pt>
                <c:pt idx="16982">
                  <c:v>4.4590732432432434</c:v>
                </c:pt>
                <c:pt idx="16983">
                  <c:v>4.4597434459459455</c:v>
                </c:pt>
                <c:pt idx="16984">
                  <c:v>4.4597434459459455</c:v>
                </c:pt>
                <c:pt idx="16985">
                  <c:v>4.4604136486486476</c:v>
                </c:pt>
                <c:pt idx="16986">
                  <c:v>4.4580629054054048</c:v>
                </c:pt>
                <c:pt idx="16987">
                  <c:v>4.4532067567567557</c:v>
                </c:pt>
                <c:pt idx="16988">
                  <c:v>4.448515540540539</c:v>
                </c:pt>
                <c:pt idx="16989">
                  <c:v>4.4423190540540531</c:v>
                </c:pt>
                <c:pt idx="16990">
                  <c:v>4.4347822297297288</c:v>
                </c:pt>
                <c:pt idx="16991">
                  <c:v>4.4277403378378368</c:v>
                </c:pt>
                <c:pt idx="16992">
                  <c:v>4.4200282432432427</c:v>
                </c:pt>
                <c:pt idx="16993">
                  <c:v>4.4116562837837829</c:v>
                </c:pt>
                <c:pt idx="16994">
                  <c:v>4.403284324324324</c:v>
                </c:pt>
                <c:pt idx="16995">
                  <c:v>4.3984281756756758</c:v>
                </c:pt>
                <c:pt idx="16996">
                  <c:v>4.3923863513513508</c:v>
                </c:pt>
                <c:pt idx="16997">
                  <c:v>4.3881900675675665</c:v>
                </c:pt>
                <c:pt idx="16998">
                  <c:v>4.383993783783783</c:v>
                </c:pt>
                <c:pt idx="16999">
                  <c:v>4.3799624999999995</c:v>
                </c:pt>
                <c:pt idx="17000">
                  <c:v>4.3779416891891882</c:v>
                </c:pt>
                <c:pt idx="17001">
                  <c:v>4.3749310810810806</c:v>
                </c:pt>
                <c:pt idx="17002">
                  <c:v>4.3737660135135128</c:v>
                </c:pt>
                <c:pt idx="17003">
                  <c:v>4.3746011486486482</c:v>
                </c:pt>
                <c:pt idx="17004">
                  <c:v>4.3749414189189197</c:v>
                </c:pt>
                <c:pt idx="17005">
                  <c:v>4.3764467567567564</c:v>
                </c:pt>
                <c:pt idx="17006">
                  <c:v>4.3816431756756762</c:v>
                </c:pt>
                <c:pt idx="17007">
                  <c:v>4.3854992567567566</c:v>
                </c:pt>
                <c:pt idx="17008">
                  <c:v>4.3880149324324327</c:v>
                </c:pt>
                <c:pt idx="17009">
                  <c:v>4.3910255405405412</c:v>
                </c:pt>
                <c:pt idx="17010">
                  <c:v>4.3940361486486488</c:v>
                </c:pt>
                <c:pt idx="17011">
                  <c:v>4.3973870270270279</c:v>
                </c:pt>
                <c:pt idx="17012">
                  <c:v>4.4010781081081083</c:v>
                </c:pt>
                <c:pt idx="17013">
                  <c:v>4.4037587837837835</c:v>
                </c:pt>
                <c:pt idx="17014">
                  <c:v>4.4066044594594587</c:v>
                </c:pt>
                <c:pt idx="17015">
                  <c:v>4.4091202027027023</c:v>
                </c:pt>
                <c:pt idx="17016">
                  <c:v>4.4092852027027023</c:v>
                </c:pt>
                <c:pt idx="17017">
                  <c:v>4.4099553378378378</c:v>
                </c:pt>
                <c:pt idx="17018">
                  <c:v>4.4084397297297295</c:v>
                </c:pt>
                <c:pt idx="17019">
                  <c:v>4.4054187837837837</c:v>
                </c:pt>
                <c:pt idx="17020">
                  <c:v>4.4035732432432431</c:v>
                </c:pt>
                <c:pt idx="17021">
                  <c:v>4.4015627027027024</c:v>
                </c:pt>
                <c:pt idx="17022">
                  <c:v>4.3963662837837845</c:v>
                </c:pt>
                <c:pt idx="17023">
                  <c:v>4.394355743243243</c:v>
                </c:pt>
                <c:pt idx="17024">
                  <c:v>4.3935103378378386</c:v>
                </c:pt>
                <c:pt idx="17025">
                  <c:v>4.3925102702702716</c:v>
                </c:pt>
                <c:pt idx="17026">
                  <c:v>4.3928402027027031</c:v>
                </c:pt>
                <c:pt idx="17027">
                  <c:v>4.3935103378378386</c:v>
                </c:pt>
                <c:pt idx="17028">
                  <c:v>4.3943557432432439</c:v>
                </c:pt>
                <c:pt idx="17029">
                  <c:v>4.3956960810810815</c:v>
                </c:pt>
                <c:pt idx="17030">
                  <c:v>4.3968611486486484</c:v>
                </c:pt>
                <c:pt idx="17031">
                  <c:v>4.398201486486486</c:v>
                </c:pt>
                <c:pt idx="17032">
                  <c:v>4.4008821621621621</c:v>
                </c:pt>
                <c:pt idx="17033">
                  <c:v>4.4035628378378373</c:v>
                </c:pt>
                <c:pt idx="17034">
                  <c:v>4.4074188513513519</c:v>
                </c:pt>
                <c:pt idx="17035">
                  <c:v>4.4122853378378375</c:v>
                </c:pt>
                <c:pt idx="17036">
                  <c:v>4.4161413513513512</c:v>
                </c:pt>
                <c:pt idx="17037">
                  <c:v>4.4186570270270265</c:v>
                </c:pt>
                <c:pt idx="17038">
                  <c:v>4.4225131081081077</c:v>
                </c:pt>
                <c:pt idx="17039">
                  <c:v>4.423513243243244</c:v>
                </c:pt>
                <c:pt idx="17040">
                  <c:v>4.4236885135135147</c:v>
                </c:pt>
                <c:pt idx="17041">
                  <c:v>4.4241833783783804</c:v>
                </c:pt>
                <c:pt idx="17042">
                  <c:v>4.4231832432432441</c:v>
                </c:pt>
                <c:pt idx="17043">
                  <c:v>4.4191622297297304</c:v>
                </c:pt>
                <c:pt idx="17044">
                  <c:v>4.4161412837837837</c:v>
                </c:pt>
                <c:pt idx="17045">
                  <c:v>4.4124605405405406</c:v>
                </c:pt>
                <c:pt idx="17046">
                  <c:v>4.4089447297297308</c:v>
                </c:pt>
                <c:pt idx="17047">
                  <c:v>4.4049237162162163</c:v>
                </c:pt>
                <c:pt idx="17048">
                  <c:v>4.3997272972972974</c:v>
                </c:pt>
                <c:pt idx="17049">
                  <c:v>4.3945309459459452</c:v>
                </c:pt>
                <c:pt idx="17050">
                  <c:v>4.3910151351351345</c:v>
                </c:pt>
                <c:pt idx="17051">
                  <c:v>4.3864889189189196</c:v>
                </c:pt>
                <c:pt idx="17052">
                  <c:v>4.3822925675675668</c:v>
                </c:pt>
                <c:pt idx="17053">
                  <c:v>4.3794468918918907</c:v>
                </c:pt>
                <c:pt idx="17054">
                  <c:v>4.3754258783783779</c:v>
                </c:pt>
                <c:pt idx="17055">
                  <c:v>4.3750959459459455</c:v>
                </c:pt>
                <c:pt idx="17056">
                  <c:v>4.3761063513513516</c:v>
                </c:pt>
                <c:pt idx="17057">
                  <c:v>4.3752712162162162</c:v>
                </c:pt>
                <c:pt idx="17058">
                  <c:v>4.3754362162162153</c:v>
                </c:pt>
                <c:pt idx="17059">
                  <c:v>4.3777869594594589</c:v>
                </c:pt>
                <c:pt idx="17060">
                  <c:v>4.3786220945945935</c:v>
                </c:pt>
                <c:pt idx="17061">
                  <c:v>4.3804676351351342</c:v>
                </c:pt>
                <c:pt idx="17062">
                  <c:v>4.3824781081081072</c:v>
                </c:pt>
                <c:pt idx="17063">
                  <c:v>4.3844885810810803</c:v>
                </c:pt>
                <c:pt idx="17064">
                  <c:v>4.3876744594594594</c:v>
                </c:pt>
                <c:pt idx="17065">
                  <c:v>4.3903551351351355</c:v>
                </c:pt>
                <c:pt idx="17066">
                  <c:v>4.3927058783783783</c:v>
                </c:pt>
                <c:pt idx="17067">
                  <c:v>4.3952216216216211</c:v>
                </c:pt>
                <c:pt idx="17068">
                  <c:v>4.3975620945945941</c:v>
                </c:pt>
                <c:pt idx="17069">
                  <c:v>4.3997375675675672</c:v>
                </c:pt>
                <c:pt idx="17070">
                  <c:v>4.4019233108108109</c:v>
                </c:pt>
                <c:pt idx="17071">
                  <c:v>4.4005829729729724</c:v>
                </c:pt>
                <c:pt idx="17072">
                  <c:v>4.3985724324324318</c:v>
                </c:pt>
                <c:pt idx="17073">
                  <c:v>4.3977372972972972</c:v>
                </c:pt>
                <c:pt idx="17074">
                  <c:v>4.3959020945945939</c:v>
                </c:pt>
                <c:pt idx="17075">
                  <c:v>4.3938915540540533</c:v>
                </c:pt>
                <c:pt idx="17076">
                  <c:v>4.3928914189189179</c:v>
                </c:pt>
                <c:pt idx="17077">
                  <c:v>4.3907056756756759</c:v>
                </c:pt>
                <c:pt idx="17078">
                  <c:v>4.3886952027027029</c:v>
                </c:pt>
                <c:pt idx="17079">
                  <c:v>4.3871899324324328</c:v>
                </c:pt>
                <c:pt idx="17080">
                  <c:v>4.3846741891891892</c:v>
                </c:pt>
                <c:pt idx="17081">
                  <c:v>4.3824987162162161</c:v>
                </c:pt>
                <c:pt idx="17082">
                  <c:v>4.37981804054054</c:v>
                </c:pt>
                <c:pt idx="17083">
                  <c:v>4.3771373648648648</c:v>
                </c:pt>
                <c:pt idx="17084">
                  <c:v>4.3759722972972979</c:v>
                </c:pt>
                <c:pt idx="17085">
                  <c:v>4.3753021621621624</c:v>
                </c:pt>
                <c:pt idx="17086">
                  <c:v>4.3754670945945948</c:v>
                </c:pt>
                <c:pt idx="17087">
                  <c:v>4.3758073648648645</c:v>
                </c:pt>
                <c:pt idx="17088">
                  <c:v>4.3766425</c:v>
                </c:pt>
                <c:pt idx="17089">
                  <c:v>4.3776529054054061</c:v>
                </c:pt>
                <c:pt idx="17090">
                  <c:v>4.3794984459459467</c:v>
                </c:pt>
                <c:pt idx="17091">
                  <c:v>4.3820141891891895</c:v>
                </c:pt>
                <c:pt idx="17092">
                  <c:v>4.3836844594594595</c:v>
                </c:pt>
                <c:pt idx="17093">
                  <c:v>4.3866950675675671</c:v>
                </c:pt>
                <c:pt idx="17094">
                  <c:v>4.3900458783783796</c:v>
                </c:pt>
                <c:pt idx="17095">
                  <c:v>4.3923966216216224</c:v>
                </c:pt>
                <c:pt idx="17096">
                  <c:v>4.3955825000000006</c:v>
                </c:pt>
                <c:pt idx="17097">
                  <c:v>4.3987683783783798</c:v>
                </c:pt>
                <c:pt idx="17098">
                  <c:v>4.4024594594594593</c:v>
                </c:pt>
                <c:pt idx="17099">
                  <c:v>4.4059752702702699</c:v>
                </c:pt>
                <c:pt idx="17100">
                  <c:v>4.4078208108108097</c:v>
                </c:pt>
                <c:pt idx="17101">
                  <c:v>4.4089962162162148</c:v>
                </c:pt>
                <c:pt idx="17102">
                  <c:v>4.4098313513513503</c:v>
                </c:pt>
                <c:pt idx="17103">
                  <c:v>4.4103365540540524</c:v>
                </c:pt>
                <c:pt idx="17104">
                  <c:v>4.4118521621621598</c:v>
                </c:pt>
                <c:pt idx="17105">
                  <c:v>4.4128625675675659</c:v>
                </c:pt>
                <c:pt idx="17106">
                  <c:v>4.413202770270269</c:v>
                </c:pt>
                <c:pt idx="17107">
                  <c:v>4.4147081081081074</c:v>
                </c:pt>
                <c:pt idx="17108">
                  <c:v>4.4173887837837835</c:v>
                </c:pt>
                <c:pt idx="17109">
                  <c:v>4.4193993243243233</c:v>
                </c:pt>
                <c:pt idx="17110">
                  <c:v>4.421915067567566</c:v>
                </c:pt>
                <c:pt idx="17111">
                  <c:v>4.42559581081081</c:v>
                </c:pt>
                <c:pt idx="17112">
                  <c:v>4.4289466891891882</c:v>
                </c:pt>
                <c:pt idx="17113">
                  <c:v>4.4344730405405395</c:v>
                </c:pt>
                <c:pt idx="17114">
                  <c:v>4.440679797297296</c:v>
                </c:pt>
                <c:pt idx="17115">
                  <c:v>4.4468865540540525</c:v>
                </c:pt>
                <c:pt idx="17116">
                  <c:v>4.4535882432432423</c:v>
                </c:pt>
                <c:pt idx="17117">
                  <c:v>4.4604652027027019</c:v>
                </c:pt>
                <c:pt idx="17118">
                  <c:v>4.4671668918918925</c:v>
                </c:pt>
                <c:pt idx="17119">
                  <c:v>4.4750336486486493</c:v>
                </c:pt>
                <c:pt idx="17120">
                  <c:v>4.4822405405405403</c:v>
                </c:pt>
                <c:pt idx="17121">
                  <c:v>4.4894370945945949</c:v>
                </c:pt>
                <c:pt idx="17122">
                  <c:v>4.4968089189189184</c:v>
                </c:pt>
                <c:pt idx="17123">
                  <c:v>4.5030157432432434</c:v>
                </c:pt>
                <c:pt idx="17124">
                  <c:v>4.5088719594594595</c:v>
                </c:pt>
                <c:pt idx="17125">
                  <c:v>4.5144085810810806</c:v>
                </c:pt>
                <c:pt idx="17126">
                  <c:v>4.5190997972972973</c:v>
                </c:pt>
                <c:pt idx="17127">
                  <c:v>4.5246261486486485</c:v>
                </c:pt>
                <c:pt idx="17128">
                  <c:v>4.5304927027027038</c:v>
                </c:pt>
                <c:pt idx="17129">
                  <c:v>4.5345137162162166</c:v>
                </c:pt>
                <c:pt idx="17130">
                  <c:v>4.5365242567567572</c:v>
                </c:pt>
                <c:pt idx="17131">
                  <c:v>4.5388647297297293</c:v>
                </c:pt>
                <c:pt idx="17132">
                  <c:v>4.5413701351351357</c:v>
                </c:pt>
                <c:pt idx="17133">
                  <c:v>4.5443807432432433</c:v>
                </c:pt>
                <c:pt idx="17134">
                  <c:v>4.5475666216216215</c:v>
                </c:pt>
                <c:pt idx="17135">
                  <c:v>4.5497420945945946</c:v>
                </c:pt>
                <c:pt idx="17136">
                  <c:v>4.5515876351351343</c:v>
                </c:pt>
                <c:pt idx="17137">
                  <c:v>4.5546085810810792</c:v>
                </c:pt>
                <c:pt idx="17138">
                  <c:v>4.5579593918918899</c:v>
                </c:pt>
                <c:pt idx="17139">
                  <c:v>4.5614752027027015</c:v>
                </c:pt>
                <c:pt idx="17140">
                  <c:v>4.564650810810809</c:v>
                </c:pt>
                <c:pt idx="17141">
                  <c:v>4.5684965540540521</c:v>
                </c:pt>
                <c:pt idx="17142">
                  <c:v>4.5728474999999991</c:v>
                </c:pt>
                <c:pt idx="17143">
                  <c:v>4.5763633108108097</c:v>
                </c:pt>
                <c:pt idx="17144">
                  <c:v>4.5793841891891889</c:v>
                </c:pt>
                <c:pt idx="17145">
                  <c:v>4.5818999324324325</c:v>
                </c:pt>
                <c:pt idx="17146">
                  <c:v>4.5854157432432432</c:v>
                </c:pt>
                <c:pt idx="17147">
                  <c:v>4.5892717567567569</c:v>
                </c:pt>
                <c:pt idx="17148">
                  <c:v>4.5927875675675676</c:v>
                </c:pt>
                <c:pt idx="17149">
                  <c:v>4.5957981756756761</c:v>
                </c:pt>
                <c:pt idx="17150">
                  <c:v>4.5976437162162167</c:v>
                </c:pt>
                <c:pt idx="17151">
                  <c:v>4.5994789864864858</c:v>
                </c:pt>
                <c:pt idx="17152">
                  <c:v>4.6014895270270264</c:v>
                </c:pt>
                <c:pt idx="17153">
                  <c:v>4.6050053378378371</c:v>
                </c:pt>
                <c:pt idx="17154">
                  <c:v>4.6086861486486477</c:v>
                </c:pt>
                <c:pt idx="17155">
                  <c:v>4.6122020270270268</c:v>
                </c:pt>
                <c:pt idx="17156">
                  <c:v>4.621089527027026</c:v>
                </c:pt>
                <c:pt idx="17157">
                  <c:v>4.6294614864864858</c:v>
                </c:pt>
                <c:pt idx="17158">
                  <c:v>4.6366684459459453</c:v>
                </c:pt>
                <c:pt idx="17159">
                  <c:v>4.6432052027027026</c:v>
                </c:pt>
                <c:pt idx="17160">
                  <c:v>4.6497316216216209</c:v>
                </c:pt>
                <c:pt idx="17161">
                  <c:v>4.6564333783783782</c:v>
                </c:pt>
                <c:pt idx="17162">
                  <c:v>4.6636299999999986</c:v>
                </c:pt>
                <c:pt idx="17163">
                  <c:v>4.6703316891891884</c:v>
                </c:pt>
                <c:pt idx="17164">
                  <c:v>4.6765281756756751</c:v>
                </c:pt>
                <c:pt idx="17165">
                  <c:v>4.6827246621621601</c:v>
                </c:pt>
                <c:pt idx="17166">
                  <c:v>4.6899316216216205</c:v>
                </c:pt>
                <c:pt idx="17167">
                  <c:v>4.6984788513513509</c:v>
                </c:pt>
                <c:pt idx="17168">
                  <c:v>4.7070260810810804</c:v>
                </c:pt>
                <c:pt idx="17169">
                  <c:v>4.7133978378378369</c:v>
                </c:pt>
                <c:pt idx="17170">
                  <c:v>4.7197696621621619</c:v>
                </c:pt>
                <c:pt idx="17171">
                  <c:v>4.7263064189189183</c:v>
                </c:pt>
                <c:pt idx="17172">
                  <c:v>4.7274817567567569</c:v>
                </c:pt>
                <c:pt idx="17173">
                  <c:v>4.7294922972972984</c:v>
                </c:pt>
                <c:pt idx="17174">
                  <c:v>4.7316677702702714</c:v>
                </c:pt>
                <c:pt idx="17175">
                  <c:v>4.7335030405405414</c:v>
                </c:pt>
                <c:pt idx="17176">
                  <c:v>4.7361837162162175</c:v>
                </c:pt>
                <c:pt idx="17177">
                  <c:v>4.7392045945945958</c:v>
                </c:pt>
                <c:pt idx="17178">
                  <c:v>4.7410501351351355</c:v>
                </c:pt>
                <c:pt idx="17179">
                  <c:v>4.7437308108108116</c:v>
                </c:pt>
                <c:pt idx="17180">
                  <c:v>4.7467414189189192</c:v>
                </c:pt>
                <c:pt idx="17181">
                  <c:v>4.7497520270270268</c:v>
                </c:pt>
                <c:pt idx="17182">
                  <c:v>4.7531028378378393</c:v>
                </c:pt>
                <c:pt idx="17183">
                  <c:v>4.7552783108108105</c:v>
                </c:pt>
                <c:pt idx="17184">
                  <c:v>4.7569485810810797</c:v>
                </c:pt>
                <c:pt idx="17185">
                  <c:v>4.7572888513513512</c:v>
                </c:pt>
                <c:pt idx="17186">
                  <c:v>4.7572888513513503</c:v>
                </c:pt>
                <c:pt idx="17187">
                  <c:v>4.7567836486486481</c:v>
                </c:pt>
                <c:pt idx="17188">
                  <c:v>4.7542679054054044</c:v>
                </c:pt>
                <c:pt idx="17189">
                  <c:v>4.7507417567567556</c:v>
                </c:pt>
                <c:pt idx="17190">
                  <c:v>4.74587527027027</c:v>
                </c:pt>
                <c:pt idx="17191">
                  <c:v>4.7415139864864857</c:v>
                </c:pt>
                <c:pt idx="17192">
                  <c:v>4.7363175675675668</c:v>
                </c:pt>
                <c:pt idx="17193">
                  <c:v>4.7262546621621615</c:v>
                </c:pt>
                <c:pt idx="17194">
                  <c:v>4.7168722972972965</c:v>
                </c:pt>
                <c:pt idx="17195">
                  <c:v>4.7068197297297276</c:v>
                </c:pt>
                <c:pt idx="17196">
                  <c:v>4.6986127027027003</c:v>
                </c:pt>
                <c:pt idx="17197">
                  <c:v>4.6907356081081053</c:v>
                </c:pt>
                <c:pt idx="17198">
                  <c:v>4.6821883108108082</c:v>
                </c:pt>
                <c:pt idx="17199">
                  <c:v>4.6751566216216194</c:v>
                </c:pt>
                <c:pt idx="17200">
                  <c:v>4.6684549324324305</c:v>
                </c:pt>
                <c:pt idx="17201">
                  <c:v>4.662588378378377</c:v>
                </c:pt>
                <c:pt idx="17202">
                  <c:v>4.6562268918918903</c:v>
                </c:pt>
                <c:pt idx="17203">
                  <c:v>4.6501953378378369</c:v>
                </c:pt>
                <c:pt idx="17204">
                  <c:v>4.6458443918918908</c:v>
                </c:pt>
                <c:pt idx="17205">
                  <c:v>4.6414934459459456</c:v>
                </c:pt>
                <c:pt idx="17206">
                  <c:v>4.6388127702702695</c:v>
                </c:pt>
                <c:pt idx="17207">
                  <c:v>4.6356268243243246</c:v>
                </c:pt>
                <c:pt idx="17208">
                  <c:v>4.6322759459459464</c:v>
                </c:pt>
                <c:pt idx="17209">
                  <c:v>4.6334513513513524</c:v>
                </c:pt>
                <c:pt idx="17210">
                  <c:v>4.63479168918919</c:v>
                </c:pt>
                <c:pt idx="17211">
                  <c:v>4.6361320270270276</c:v>
                </c:pt>
                <c:pt idx="17212">
                  <c:v>4.6359670270270277</c:v>
                </c:pt>
                <c:pt idx="17213">
                  <c:v>4.6359670270270286</c:v>
                </c:pt>
                <c:pt idx="17214">
                  <c:v>4.6364722297297307</c:v>
                </c:pt>
                <c:pt idx="17215">
                  <c:v>4.6356370945945962</c:v>
                </c:pt>
                <c:pt idx="17216">
                  <c:v>4.6346369594594616</c:v>
                </c:pt>
                <c:pt idx="17217">
                  <c:v>4.6339668243243262</c:v>
                </c:pt>
                <c:pt idx="17218">
                  <c:v>4.6332966891891916</c:v>
                </c:pt>
                <c:pt idx="17219">
                  <c:v>4.6338018918918937</c:v>
                </c:pt>
                <c:pt idx="17220">
                  <c:v>4.6346370270270274</c:v>
                </c:pt>
                <c:pt idx="17221">
                  <c:v>4.6348020270270274</c:v>
                </c:pt>
                <c:pt idx="17222">
                  <c:v>4.638317837837838</c:v>
                </c:pt>
                <c:pt idx="17223">
                  <c:v>4.6423388513513508</c:v>
                </c:pt>
                <c:pt idx="17224">
                  <c:v>4.6463598648648636</c:v>
                </c:pt>
                <c:pt idx="17225">
                  <c:v>4.6527316891891877</c:v>
                </c:pt>
                <c:pt idx="17226">
                  <c:v>4.6591035135135117</c:v>
                </c:pt>
                <c:pt idx="17227">
                  <c:v>4.6651454054054033</c:v>
                </c:pt>
                <c:pt idx="17228">
                  <c:v>4.6696716891891876</c:v>
                </c:pt>
                <c:pt idx="17229">
                  <c:v>4.6735277027027013</c:v>
                </c:pt>
                <c:pt idx="17230">
                  <c:v>4.6772187837837826</c:v>
                </c:pt>
                <c:pt idx="17231">
                  <c:v>4.6805695945945933</c:v>
                </c:pt>
                <c:pt idx="17232">
                  <c:v>4.6844256081081079</c:v>
                </c:pt>
                <c:pt idx="17233">
                  <c:v>4.6879414189189186</c:v>
                </c:pt>
                <c:pt idx="17234">
                  <c:v>4.6916324999999999</c:v>
                </c:pt>
                <c:pt idx="17235">
                  <c:v>4.6943235135135142</c:v>
                </c:pt>
                <c:pt idx="17236">
                  <c:v>4.6963340540540539</c:v>
                </c:pt>
                <c:pt idx="17237">
                  <c:v>4.698344527027027</c:v>
                </c:pt>
                <c:pt idx="17238">
                  <c:v>4.6968391891891885</c:v>
                </c:pt>
                <c:pt idx="17239">
                  <c:v>4.6961690540540539</c:v>
                </c:pt>
                <c:pt idx="17240">
                  <c:v>4.6958391216216215</c:v>
                </c:pt>
                <c:pt idx="17241">
                  <c:v>4.6929831756756757</c:v>
                </c:pt>
                <c:pt idx="17242">
                  <c:v>4.6903024999999996</c:v>
                </c:pt>
                <c:pt idx="17243">
                  <c:v>4.6874568243243244</c:v>
                </c:pt>
                <c:pt idx="17244">
                  <c:v>4.6862814864864868</c:v>
                </c:pt>
                <c:pt idx="17245">
                  <c:v>4.6857762837837837</c:v>
                </c:pt>
                <c:pt idx="17246">
                  <c:v>4.6851060810810807</c:v>
                </c:pt>
                <c:pt idx="17247">
                  <c:v>4.6834254729729725</c:v>
                </c:pt>
                <c:pt idx="17248">
                  <c:v>4.6810747297297297</c:v>
                </c:pt>
                <c:pt idx="17249">
                  <c:v>4.6792291891891891</c:v>
                </c:pt>
                <c:pt idx="17250">
                  <c:v>4.6767237837837827</c:v>
                </c:pt>
                <c:pt idx="17251">
                  <c:v>4.6708572297297293</c:v>
                </c:pt>
                <c:pt idx="17252">
                  <c:v>4.6654958783783771</c:v>
                </c:pt>
                <c:pt idx="17253">
                  <c:v>4.6606294594594591</c:v>
                </c:pt>
                <c:pt idx="17254">
                  <c:v>4.6561032432432423</c:v>
                </c:pt>
                <c:pt idx="17255">
                  <c:v>4.6512470945945932</c:v>
                </c:pt>
                <c:pt idx="17256">
                  <c:v>4.6460507432432419</c:v>
                </c:pt>
                <c:pt idx="17257">
                  <c:v>4.6413595270270251</c:v>
                </c:pt>
                <c:pt idx="17258">
                  <c:v>4.6366683108108084</c:v>
                </c:pt>
                <c:pt idx="17259">
                  <c:v>4.6311419594594572</c:v>
                </c:pt>
                <c:pt idx="17260">
                  <c:v>4.6247702027027007</c:v>
                </c:pt>
                <c:pt idx="17261">
                  <c:v>4.6178932432432411</c:v>
                </c:pt>
                <c:pt idx="17262">
                  <c:v>4.6110265540540523</c:v>
                </c:pt>
                <c:pt idx="17263">
                  <c:v>4.6054898648648637</c:v>
                </c:pt>
                <c:pt idx="17264">
                  <c:v>4.5999531756756751</c:v>
                </c:pt>
                <c:pt idx="17265">
                  <c:v>4.5954268918918917</c:v>
                </c:pt>
                <c:pt idx="17266">
                  <c:v>4.591911081081081</c:v>
                </c:pt>
                <c:pt idx="17267">
                  <c:v>4.5910759459459456</c:v>
                </c:pt>
                <c:pt idx="17268">
                  <c:v>4.5907460135135141</c:v>
                </c:pt>
                <c:pt idx="17269">
                  <c:v>4.590405810810811</c:v>
                </c:pt>
                <c:pt idx="17270">
                  <c:v>4.5892304729729734</c:v>
                </c:pt>
                <c:pt idx="17271">
                  <c:v>4.5870550000000003</c:v>
                </c:pt>
                <c:pt idx="17272">
                  <c:v>4.5847042567567575</c:v>
                </c:pt>
                <c:pt idx="17273">
                  <c:v>4.5818585810810823</c:v>
                </c:pt>
                <c:pt idx="17274">
                  <c:v>4.5815183783783793</c:v>
                </c:pt>
                <c:pt idx="17275">
                  <c:v>4.5821885810810823</c:v>
                </c:pt>
                <c:pt idx="17276">
                  <c:v>4.5830237162162177</c:v>
                </c:pt>
                <c:pt idx="17277">
                  <c:v>4.5808379054054065</c:v>
                </c:pt>
                <c:pt idx="17278">
                  <c:v>4.578827364864865</c:v>
                </c:pt>
                <c:pt idx="17279">
                  <c:v>4.5761466891891898</c:v>
                </c:pt>
                <c:pt idx="17280">
                  <c:v>4.573960945945946</c:v>
                </c:pt>
                <c:pt idx="17281">
                  <c:v>4.5702801351351345</c:v>
                </c:pt>
                <c:pt idx="17282">
                  <c:v>4.5670942567567572</c:v>
                </c:pt>
                <c:pt idx="17283">
                  <c:v>4.5645785810810819</c:v>
                </c:pt>
                <c:pt idx="17284">
                  <c:v>4.562568108108108</c:v>
                </c:pt>
                <c:pt idx="17285">
                  <c:v>4.5617329729729734</c:v>
                </c:pt>
                <c:pt idx="17286">
                  <c:v>4.5608978378378389</c:v>
                </c:pt>
                <c:pt idx="17287">
                  <c:v>4.5605576351351349</c:v>
                </c:pt>
                <c:pt idx="17288">
                  <c:v>4.5644137162162171</c:v>
                </c:pt>
                <c:pt idx="17289">
                  <c:v>4.5684347297297307</c:v>
                </c:pt>
                <c:pt idx="17290">
                  <c:v>4.569280135135136</c:v>
                </c:pt>
                <c:pt idx="17291">
                  <c:v>4.5714658783783788</c:v>
                </c:pt>
                <c:pt idx="17292">
                  <c:v>4.5731361486486488</c:v>
                </c:pt>
                <c:pt idx="17293">
                  <c:v>4.5773220945945958</c:v>
                </c:pt>
                <c:pt idx="17294">
                  <c:v>4.5821885810810814</c:v>
                </c:pt>
                <c:pt idx="17295">
                  <c:v>4.5875500000000002</c:v>
                </c:pt>
                <c:pt idx="17296">
                  <c:v>4.591736013513513</c:v>
                </c:pt>
                <c:pt idx="17297">
                  <c:v>4.597777837837838</c:v>
                </c:pt>
                <c:pt idx="17298">
                  <c:v>4.602644256756756</c:v>
                </c:pt>
                <c:pt idx="17299">
                  <c:v>4.606995202702703</c:v>
                </c:pt>
                <c:pt idx="17300">
                  <c:v>4.6100161486486479</c:v>
                </c:pt>
                <c:pt idx="17301">
                  <c:v>4.6116967567567571</c:v>
                </c:pt>
                <c:pt idx="17302">
                  <c:v>4.6148826351351353</c:v>
                </c:pt>
                <c:pt idx="17303">
                  <c:v>4.6182335135135135</c:v>
                </c:pt>
                <c:pt idx="17304">
                  <c:v>4.6173983783783781</c:v>
                </c:pt>
                <c:pt idx="17305">
                  <c:v>4.6172334459459456</c:v>
                </c:pt>
                <c:pt idx="17306">
                  <c:v>4.6174087162162163</c:v>
                </c:pt>
                <c:pt idx="17307">
                  <c:v>4.6159033783783778</c:v>
                </c:pt>
                <c:pt idx="17308">
                  <c:v>4.6167385135135142</c:v>
                </c:pt>
                <c:pt idx="17309">
                  <c:v>4.6180788513513518</c:v>
                </c:pt>
                <c:pt idx="17310">
                  <c:v>4.6180788513513518</c:v>
                </c:pt>
                <c:pt idx="17311">
                  <c:v>4.6177489189189194</c:v>
                </c:pt>
                <c:pt idx="17312">
                  <c:v>4.6180891216216216</c:v>
                </c:pt>
                <c:pt idx="17313">
                  <c:v>4.6167487837837839</c:v>
                </c:pt>
                <c:pt idx="17314">
                  <c:v>4.6187593243243246</c:v>
                </c:pt>
                <c:pt idx="17315">
                  <c:v>4.6209451351351358</c:v>
                </c:pt>
                <c:pt idx="17316">
                  <c:v>4.6242959459459465</c:v>
                </c:pt>
                <c:pt idx="17317">
                  <c:v>4.6279870270270278</c:v>
                </c:pt>
                <c:pt idx="17318">
                  <c:v>4.6308327027027039</c:v>
                </c:pt>
                <c:pt idx="17319">
                  <c:v>4.6333484459459466</c:v>
                </c:pt>
                <c:pt idx="17320">
                  <c:v>4.6356888513513521</c:v>
                </c:pt>
                <c:pt idx="17321">
                  <c:v>4.6370291891891897</c:v>
                </c:pt>
                <c:pt idx="17322">
                  <c:v>4.6405450000000004</c:v>
                </c:pt>
                <c:pt idx="17323">
                  <c:v>4.6449062837837838</c:v>
                </c:pt>
                <c:pt idx="17324">
                  <c:v>4.647421959459459</c:v>
                </c:pt>
                <c:pt idx="17325">
                  <c:v>4.6499273648648654</c:v>
                </c:pt>
                <c:pt idx="17326">
                  <c:v>4.652937972972973</c:v>
                </c:pt>
                <c:pt idx="17327">
                  <c:v>4.6566187837837818</c:v>
                </c:pt>
                <c:pt idx="17328">
                  <c:v>4.65996966216216</c:v>
                </c:pt>
                <c:pt idx="17329">
                  <c:v>4.6636607432432422</c:v>
                </c:pt>
                <c:pt idx="17330">
                  <c:v>4.663836013513512</c:v>
                </c:pt>
                <c:pt idx="17331">
                  <c:v>4.6680220270270247</c:v>
                </c:pt>
                <c:pt idx="17332">
                  <c:v>4.6712079054054048</c:v>
                </c:pt>
                <c:pt idx="17333">
                  <c:v>4.6745587837837839</c:v>
                </c:pt>
                <c:pt idx="17334">
                  <c:v>4.6767342567567569</c:v>
                </c:pt>
                <c:pt idx="17335">
                  <c:v>4.6792499999999997</c:v>
                </c:pt>
                <c:pt idx="17336">
                  <c:v>4.6826008783783788</c:v>
                </c:pt>
                <c:pt idx="17337">
                  <c:v>4.6879622297297292</c:v>
                </c:pt>
                <c:pt idx="17338">
                  <c:v>4.6914780405405399</c:v>
                </c:pt>
                <c:pt idx="17339">
                  <c:v>4.6939937837837835</c:v>
                </c:pt>
                <c:pt idx="17340">
                  <c:v>4.6963445270270263</c:v>
                </c:pt>
                <c:pt idx="17341">
                  <c:v>4.6988499999999993</c:v>
                </c:pt>
                <c:pt idx="17342">
                  <c:v>4.7005202702702693</c:v>
                </c:pt>
                <c:pt idx="17343">
                  <c:v>4.7016853378378363</c:v>
                </c:pt>
                <c:pt idx="17344">
                  <c:v>4.7035308783783769</c:v>
                </c:pt>
                <c:pt idx="17345">
                  <c:v>4.7042010810810808</c:v>
                </c:pt>
                <c:pt idx="17346">
                  <c:v>4.7053764189189176</c:v>
                </c:pt>
                <c:pt idx="17347">
                  <c:v>4.7028607432432414</c:v>
                </c:pt>
                <c:pt idx="17348">
                  <c:v>4.6990046621621611</c:v>
                </c:pt>
                <c:pt idx="17349">
                  <c:v>4.6949836486486474</c:v>
                </c:pt>
                <c:pt idx="17350">
                  <c:v>4.69179777027027</c:v>
                </c:pt>
                <c:pt idx="17351">
                  <c:v>4.6886221621621615</c:v>
                </c:pt>
                <c:pt idx="17352">
                  <c:v>4.6849310810810803</c:v>
                </c:pt>
                <c:pt idx="17353">
                  <c:v>4.6788995945945935</c:v>
                </c:pt>
                <c:pt idx="17354">
                  <c:v>4.6728680405405409</c:v>
                </c:pt>
                <c:pt idx="17355">
                  <c:v>4.6686820270270264</c:v>
                </c:pt>
                <c:pt idx="17356">
                  <c:v>4.6644960135135145</c:v>
                </c:pt>
                <c:pt idx="17357">
                  <c:v>4.660980202702703</c:v>
                </c:pt>
                <c:pt idx="17358">
                  <c:v>4.659815135135136</c:v>
                </c:pt>
                <c:pt idx="17359">
                  <c:v>4.6559693918918921</c:v>
                </c:pt>
                <c:pt idx="17360">
                  <c:v>4.6522783108108108</c:v>
                </c:pt>
                <c:pt idx="17361">
                  <c:v>4.6495976351351347</c:v>
                </c:pt>
                <c:pt idx="17362">
                  <c:v>4.646081824324324</c:v>
                </c:pt>
                <c:pt idx="17363">
                  <c:v>4.6425660135135134</c:v>
                </c:pt>
                <c:pt idx="17364">
                  <c:v>4.6417308783783779</c:v>
                </c:pt>
                <c:pt idx="17365">
                  <c:v>4.6402255405405404</c:v>
                </c:pt>
                <c:pt idx="17366">
                  <c:v>4.6390501351351343</c:v>
                </c:pt>
                <c:pt idx="17367">
                  <c:v>4.6388748648648654</c:v>
                </c:pt>
                <c:pt idx="17368">
                  <c:v>4.6340186486486497</c:v>
                </c:pt>
                <c:pt idx="17369">
                  <c:v>4.6301625675675684</c:v>
                </c:pt>
                <c:pt idx="17370">
                  <c:v>4.6271519594594599</c:v>
                </c:pt>
                <c:pt idx="17371">
                  <c:v>4.6224607432432432</c:v>
                </c:pt>
                <c:pt idx="17372">
                  <c:v>4.6182644594594597</c:v>
                </c:pt>
                <c:pt idx="17373">
                  <c:v>4.6152537837837837</c:v>
                </c:pt>
                <c:pt idx="17374">
                  <c:v>4.6090572972972979</c:v>
                </c:pt>
                <c:pt idx="17375">
                  <c:v>4.6060466891891894</c:v>
                </c:pt>
                <c:pt idx="17376">
                  <c:v>4.6037062162162163</c:v>
                </c:pt>
                <c:pt idx="17377">
                  <c:v>4.6016956756756757</c:v>
                </c:pt>
                <c:pt idx="17378">
                  <c:v>4.6003552702702706</c:v>
                </c:pt>
                <c:pt idx="17379">
                  <c:v>4.599520135135136</c:v>
                </c:pt>
                <c:pt idx="17380">
                  <c:v>4.597849864864866</c:v>
                </c:pt>
                <c:pt idx="17381">
                  <c:v>4.5971797297297314</c:v>
                </c:pt>
                <c:pt idx="17382">
                  <c:v>4.5968497972972981</c:v>
                </c:pt>
                <c:pt idx="17383">
                  <c:v>4.5955094594594605</c:v>
                </c:pt>
                <c:pt idx="17384">
                  <c:v>4.5990252702702712</c:v>
                </c:pt>
                <c:pt idx="17385">
                  <c:v>4.603211283783784</c:v>
                </c:pt>
                <c:pt idx="17386">
                  <c:v>4.6067270945945955</c:v>
                </c:pt>
                <c:pt idx="17387">
                  <c:v>4.6110883108108105</c:v>
                </c:pt>
                <c:pt idx="17388">
                  <c:v>4.6159444594594587</c:v>
                </c:pt>
                <c:pt idx="17389">
                  <c:v>4.6189653378378379</c:v>
                </c:pt>
                <c:pt idx="17390">
                  <c:v>4.6244916216216208</c:v>
                </c:pt>
                <c:pt idx="17391">
                  <c:v>4.629852972972972</c:v>
                </c:pt>
                <c:pt idx="17392">
                  <c:v>4.6332038513513503</c:v>
                </c:pt>
                <c:pt idx="17393">
                  <c:v>4.6360495270270263</c:v>
                </c:pt>
                <c:pt idx="17394">
                  <c:v>4.6399056081081076</c:v>
                </c:pt>
                <c:pt idx="17395">
                  <c:v>4.6417408108108109</c:v>
                </c:pt>
                <c:pt idx="17396">
                  <c:v>4.6437512837837831</c:v>
                </c:pt>
                <c:pt idx="17397">
                  <c:v>4.6459267567567561</c:v>
                </c:pt>
                <c:pt idx="17398">
                  <c:v>4.647597027027027</c:v>
                </c:pt>
                <c:pt idx="17399">
                  <c:v>4.6494425675675668</c:v>
                </c:pt>
                <c:pt idx="17400">
                  <c:v>4.6519582432432429</c:v>
                </c:pt>
                <c:pt idx="17401">
                  <c:v>4.6519582432432429</c:v>
                </c:pt>
                <c:pt idx="17402">
                  <c:v>4.6519582432432429</c:v>
                </c:pt>
                <c:pt idx="17403">
                  <c:v>4.652628445945945</c:v>
                </c:pt>
                <c:pt idx="17404">
                  <c:v>4.6516283783783789</c:v>
                </c:pt>
                <c:pt idx="17405">
                  <c:v>4.6507829729729737</c:v>
                </c:pt>
                <c:pt idx="17406">
                  <c:v>4.6497828378378383</c:v>
                </c:pt>
                <c:pt idx="17407">
                  <c:v>4.6472670945945955</c:v>
                </c:pt>
                <c:pt idx="17408">
                  <c:v>4.6457618243243237</c:v>
                </c:pt>
                <c:pt idx="17409">
                  <c:v>4.6454318918918913</c:v>
                </c:pt>
                <c:pt idx="17410">
                  <c:v>4.6422460135135131</c:v>
                </c:pt>
                <c:pt idx="17411">
                  <c:v>4.6410706081081088</c:v>
                </c:pt>
                <c:pt idx="17412">
                  <c:v>4.6395550000000005</c:v>
                </c:pt>
                <c:pt idx="17413">
                  <c:v>4.6370393243243244</c:v>
                </c:pt>
                <c:pt idx="17414">
                  <c:v>4.6346885810810807</c:v>
                </c:pt>
                <c:pt idx="17415">
                  <c:v>4.6331833108108098</c:v>
                </c:pt>
                <c:pt idx="17416">
                  <c:v>4.6303376351351346</c:v>
                </c:pt>
                <c:pt idx="17417">
                  <c:v>4.628492094594594</c:v>
                </c:pt>
                <c:pt idx="17418">
                  <c:v>4.6268114864864858</c:v>
                </c:pt>
                <c:pt idx="17419">
                  <c:v>4.6236256081081075</c:v>
                </c:pt>
                <c:pt idx="17420">
                  <c:v>4.6219450675675677</c:v>
                </c:pt>
                <c:pt idx="17421">
                  <c:v>4.6207696621621626</c:v>
                </c:pt>
                <c:pt idx="17422">
                  <c:v>4.6182642567567571</c:v>
                </c:pt>
                <c:pt idx="17423">
                  <c:v>4.6170889189189186</c:v>
                </c:pt>
                <c:pt idx="17424">
                  <c:v>4.6169136486486488</c:v>
                </c:pt>
                <c:pt idx="17425">
                  <c:v>4.6150681081081073</c:v>
                </c:pt>
                <c:pt idx="17426">
                  <c:v>4.6152331081081082</c:v>
                </c:pt>
                <c:pt idx="17427">
                  <c:v>4.6150681756756748</c:v>
                </c:pt>
                <c:pt idx="17428">
                  <c:v>4.6145629729729727</c:v>
                </c:pt>
                <c:pt idx="17429">
                  <c:v>4.6147279054054051</c:v>
                </c:pt>
                <c:pt idx="17430">
                  <c:v>4.6157279729729712</c:v>
                </c:pt>
                <c:pt idx="17431">
                  <c:v>4.6143876351351336</c:v>
                </c:pt>
                <c:pt idx="17432">
                  <c:v>4.6137174999999999</c:v>
                </c:pt>
                <c:pt idx="17433">
                  <c:v>4.6142124324324323</c:v>
                </c:pt>
                <c:pt idx="17434">
                  <c:v>4.6138824999999999</c:v>
                </c:pt>
                <c:pt idx="17435">
                  <c:v>4.6138824999999999</c:v>
                </c:pt>
                <c:pt idx="17436">
                  <c:v>4.6138824999999999</c:v>
                </c:pt>
                <c:pt idx="17437">
                  <c:v>4.6122019594594601</c:v>
                </c:pt>
                <c:pt idx="17438">
                  <c:v>4.6116967567567571</c:v>
                </c:pt>
                <c:pt idx="17439">
                  <c:v>4.6113565540540549</c:v>
                </c:pt>
                <c:pt idx="17440">
                  <c:v>4.6090160810810827</c:v>
                </c:pt>
                <c:pt idx="17441">
                  <c:v>4.6073354729729745</c:v>
                </c:pt>
                <c:pt idx="17442">
                  <c:v>4.6063353378378391</c:v>
                </c:pt>
                <c:pt idx="17443">
                  <c:v>4.6046547972972984</c:v>
                </c:pt>
                <c:pt idx="17444">
                  <c:v>4.6038196621621639</c:v>
                </c:pt>
                <c:pt idx="17445">
                  <c:v>4.6043145270270278</c:v>
                </c:pt>
                <c:pt idx="17446">
                  <c:v>4.6028091891891894</c:v>
                </c:pt>
                <c:pt idx="17447">
                  <c:v>4.6028091891891894</c:v>
                </c:pt>
                <c:pt idx="17448">
                  <c:v>4.6033143918918915</c:v>
                </c:pt>
                <c:pt idx="17449">
                  <c:v>4.6029844594594591</c:v>
                </c:pt>
                <c:pt idx="17450">
                  <c:v>4.6029844594594591</c:v>
                </c:pt>
                <c:pt idx="17451">
                  <c:v>4.6038195945945946</c:v>
                </c:pt>
                <c:pt idx="17452">
                  <c:v>4.6033143918918915</c:v>
                </c:pt>
                <c:pt idx="17453">
                  <c:v>4.6039845945945936</c:v>
                </c:pt>
                <c:pt idx="17454">
                  <c:v>4.6051599324324322</c:v>
                </c:pt>
                <c:pt idx="17455">
                  <c:v>4.6049949999999997</c:v>
                </c:pt>
                <c:pt idx="17456">
                  <c:v>4.6061703378378382</c:v>
                </c:pt>
                <c:pt idx="17457">
                  <c:v>4.6075106756756758</c:v>
                </c:pt>
                <c:pt idx="17458">
                  <c:v>4.6071807432432443</c:v>
                </c:pt>
                <c:pt idx="17459">
                  <c:v>4.6071807432432443</c:v>
                </c:pt>
                <c:pt idx="17460">
                  <c:v>4.606850810810811</c:v>
                </c:pt>
                <c:pt idx="17461">
                  <c:v>4.605180540540541</c:v>
                </c:pt>
                <c:pt idx="17462">
                  <c:v>4.604675337837838</c:v>
                </c:pt>
                <c:pt idx="17463">
                  <c:v>4.6046753378378371</c:v>
                </c:pt>
                <c:pt idx="17464">
                  <c:v>4.6034999324324311</c:v>
                </c:pt>
                <c:pt idx="17465">
                  <c:v>4.6024998648648623</c:v>
                </c:pt>
                <c:pt idx="17466">
                  <c:v>4.6021699324324308</c:v>
                </c:pt>
                <c:pt idx="17467">
                  <c:v>4.6013347972972953</c:v>
                </c:pt>
                <c:pt idx="17468">
                  <c:v>4.6014997297297286</c:v>
                </c:pt>
                <c:pt idx="17469">
                  <c:v>4.6026750675675663</c:v>
                </c:pt>
                <c:pt idx="17470">
                  <c:v>4.5991592567567556</c:v>
                </c:pt>
                <c:pt idx="17471">
                  <c:v>4.5964785810810804</c:v>
                </c:pt>
                <c:pt idx="17472">
                  <c:v>4.5944681081081074</c:v>
                </c:pt>
                <c:pt idx="17473">
                  <c:v>4.5921173648648645</c:v>
                </c:pt>
                <c:pt idx="17474">
                  <c:v>4.5909419594594594</c:v>
                </c:pt>
                <c:pt idx="17475">
                  <c:v>4.5904367567567563</c:v>
                </c:pt>
                <c:pt idx="17476">
                  <c:v>4.5892613513513512</c:v>
                </c:pt>
                <c:pt idx="17477">
                  <c:v>4.5882509459459468</c:v>
                </c:pt>
                <c:pt idx="17478">
                  <c:v>4.5877457432432438</c:v>
                </c:pt>
                <c:pt idx="17479">
                  <c:v>4.5857352702702707</c:v>
                </c:pt>
                <c:pt idx="17480">
                  <c:v>4.5842299324324332</c:v>
                </c:pt>
                <c:pt idx="17481">
                  <c:v>4.5833844594594604</c:v>
                </c:pt>
                <c:pt idx="17482">
                  <c:v>4.5812089864864873</c:v>
                </c:pt>
                <c:pt idx="17483">
                  <c:v>4.5791881756756769</c:v>
                </c:pt>
                <c:pt idx="17484">
                  <c:v>4.5775076351351371</c:v>
                </c:pt>
                <c:pt idx="17485">
                  <c:v>4.5739815540540549</c:v>
                </c:pt>
                <c:pt idx="17486">
                  <c:v>4.5743114864864873</c:v>
                </c:pt>
                <c:pt idx="17487">
                  <c:v>4.5751466216216237</c:v>
                </c:pt>
                <c:pt idx="17488">
                  <c:v>4.5748166891891904</c:v>
                </c:pt>
                <c:pt idx="17489">
                  <c:v>4.5748166891891904</c:v>
                </c:pt>
                <c:pt idx="17490">
                  <c:v>4.5753115540540561</c:v>
                </c:pt>
                <c:pt idx="17491">
                  <c:v>4.5749713513513521</c:v>
                </c:pt>
                <c:pt idx="17492">
                  <c:v>4.5756414864864876</c:v>
                </c:pt>
                <c:pt idx="17493">
                  <c:v>4.5768065540540555</c:v>
                </c:pt>
                <c:pt idx="17494">
                  <c:v>4.5768065540540555</c:v>
                </c:pt>
                <c:pt idx="17495">
                  <c:v>4.5786520945945961</c:v>
                </c:pt>
                <c:pt idx="17496">
                  <c:v>4.5816627027027028</c:v>
                </c:pt>
                <c:pt idx="17497">
                  <c:v>4.5840031081081092</c:v>
                </c:pt>
                <c:pt idx="17498">
                  <c:v>4.586518851351352</c:v>
                </c:pt>
                <c:pt idx="17499">
                  <c:v>4.5893747972972987</c:v>
                </c:pt>
                <c:pt idx="17500">
                  <c:v>4.5917152027027042</c:v>
                </c:pt>
                <c:pt idx="17501">
                  <c:v>4.5950660810810824</c:v>
                </c:pt>
                <c:pt idx="17502">
                  <c:v>4.5995820270270276</c:v>
                </c:pt>
                <c:pt idx="17503">
                  <c:v>4.6029329054054049</c:v>
                </c:pt>
                <c:pt idx="17504">
                  <c:v>4.6052836486486486</c:v>
                </c:pt>
                <c:pt idx="17505">
                  <c:v>4.6086345270270277</c:v>
                </c:pt>
                <c:pt idx="17506">
                  <c:v>4.6099748648648653</c:v>
                </c:pt>
                <c:pt idx="17507">
                  <c:v>4.6148310135135135</c:v>
                </c:pt>
                <c:pt idx="17508">
                  <c:v>4.620862567567567</c:v>
                </c:pt>
                <c:pt idx="17509">
                  <c:v>4.6253887837837837</c:v>
                </c:pt>
                <c:pt idx="17510">
                  <c:v>4.6305851351351341</c:v>
                </c:pt>
                <c:pt idx="17511">
                  <c:v>4.6347814189189176</c:v>
                </c:pt>
                <c:pt idx="17512">
                  <c:v>4.6376373648648634</c:v>
                </c:pt>
                <c:pt idx="17513">
                  <c:v>4.6408232432432417</c:v>
                </c:pt>
                <c:pt idx="17514">
                  <c:v>4.6461845945945939</c:v>
                </c:pt>
                <c:pt idx="17515">
                  <c:v>4.6505458783783773</c:v>
                </c:pt>
                <c:pt idx="17516">
                  <c:v>4.6552370270270265</c:v>
                </c:pt>
                <c:pt idx="17517">
                  <c:v>4.6602685135135138</c:v>
                </c:pt>
                <c:pt idx="17518">
                  <c:v>4.6631244594594596</c:v>
                </c:pt>
                <c:pt idx="17519">
                  <c:v>4.66681554054054</c:v>
                </c:pt>
                <c:pt idx="17520">
                  <c:v>4.6730223648648641</c:v>
                </c:pt>
                <c:pt idx="17521">
                  <c:v>4.6778887837837839</c:v>
                </c:pt>
                <c:pt idx="17522">
                  <c:v>4.6842605405405404</c:v>
                </c:pt>
                <c:pt idx="17523">
                  <c:v>4.6881165540540533</c:v>
                </c:pt>
                <c:pt idx="17524">
                  <c:v>4.6902920270270272</c:v>
                </c:pt>
                <c:pt idx="17525">
                  <c:v>4.6931377027027024</c:v>
                </c:pt>
                <c:pt idx="17526">
                  <c:v>4.6968287837837837</c:v>
                </c:pt>
                <c:pt idx="17527">
                  <c:v>4.6998497297297295</c:v>
                </c:pt>
                <c:pt idx="17528">
                  <c:v>4.7035408108108099</c:v>
                </c:pt>
                <c:pt idx="17529">
                  <c:v>4.7077268243243235</c:v>
                </c:pt>
                <c:pt idx="17530">
                  <c:v>4.7095723648648633</c:v>
                </c:pt>
                <c:pt idx="17531">
                  <c:v>4.7122530405405394</c:v>
                </c:pt>
                <c:pt idx="17532">
                  <c:v>4.7150987162162137</c:v>
                </c:pt>
                <c:pt idx="17533">
                  <c:v>4.7161091216216198</c:v>
                </c:pt>
                <c:pt idx="17534">
                  <c:v>4.7182846621621604</c:v>
                </c:pt>
                <c:pt idx="17535">
                  <c:v>4.7211303378378355</c:v>
                </c:pt>
                <c:pt idx="17536">
                  <c:v>4.7221304729729718</c:v>
                </c:pt>
                <c:pt idx="17537">
                  <c:v>4.7231408783783779</c:v>
                </c:pt>
                <c:pt idx="17538">
                  <c:v>4.7239760135135134</c:v>
                </c:pt>
                <c:pt idx="17539">
                  <c:v>4.7233058108108112</c:v>
                </c:pt>
                <c:pt idx="17540">
                  <c:v>4.7233058108108112</c:v>
                </c:pt>
                <c:pt idx="17541">
                  <c:v>4.7271516216216218</c:v>
                </c:pt>
                <c:pt idx="17542">
                  <c:v>4.7286569594594603</c:v>
                </c:pt>
                <c:pt idx="17543">
                  <c:v>4.7311727027027048</c:v>
                </c:pt>
                <c:pt idx="17544">
                  <c:v>4.7382146621621635</c:v>
                </c:pt>
                <c:pt idx="17545">
                  <c:v>4.7432357432432442</c:v>
                </c:pt>
                <c:pt idx="17546">
                  <c:v>4.7497725000000006</c:v>
                </c:pt>
                <c:pt idx="17547">
                  <c:v>4.7554741216216225</c:v>
                </c:pt>
                <c:pt idx="17548">
                  <c:v>4.7610004729729747</c:v>
                </c:pt>
                <c:pt idx="17549">
                  <c:v>4.7677021621621645</c:v>
                </c:pt>
                <c:pt idx="17550">
                  <c:v>4.7734037837837855</c:v>
                </c:pt>
                <c:pt idx="17551">
                  <c:v>4.7769196621621619</c:v>
                </c:pt>
                <c:pt idx="17552">
                  <c:v>4.7814458783783786</c:v>
                </c:pt>
                <c:pt idx="17553">
                  <c:v>4.7868072972972966</c:v>
                </c:pt>
                <c:pt idx="17554">
                  <c:v>4.7914984459459458</c:v>
                </c:pt>
                <c:pt idx="17555">
                  <c:v>4.7966845945945948</c:v>
                </c:pt>
                <c:pt idx="17556">
                  <c:v>4.8013758108108098</c:v>
                </c:pt>
                <c:pt idx="17557">
                  <c:v>4.8012108783783773</c:v>
                </c:pt>
                <c:pt idx="17558">
                  <c:v>4.8025512837837834</c:v>
                </c:pt>
                <c:pt idx="17559">
                  <c:v>4.8030564864864855</c:v>
                </c:pt>
                <c:pt idx="17560">
                  <c:v>4.7978601351351342</c:v>
                </c:pt>
                <c:pt idx="17561">
                  <c:v>4.7938391216216214</c:v>
                </c:pt>
                <c:pt idx="17562">
                  <c:v>4.7886427027027016</c:v>
                </c:pt>
                <c:pt idx="17563">
                  <c:v>4.7829410810810797</c:v>
                </c:pt>
                <c:pt idx="17564">
                  <c:v>4.7777446621621609</c:v>
                </c:pt>
                <c:pt idx="17565">
                  <c:v>4.772548243243242</c:v>
                </c:pt>
                <c:pt idx="17566">
                  <c:v>4.7678570270270262</c:v>
                </c:pt>
                <c:pt idx="17567">
                  <c:v>4.7650114189189177</c:v>
                </c:pt>
                <c:pt idx="17568">
                  <c:v>4.761330608108107</c:v>
                </c:pt>
                <c:pt idx="17569">
                  <c:v>4.7554640540540527</c:v>
                </c:pt>
                <c:pt idx="17570">
                  <c:v>4.7511027702702693</c:v>
                </c:pt>
                <c:pt idx="17571">
                  <c:v>4.7467517567567556</c:v>
                </c:pt>
                <c:pt idx="17572">
                  <c:v>4.7415553378378368</c:v>
                </c:pt>
                <c:pt idx="17573">
                  <c:v>4.737534324324324</c:v>
                </c:pt>
                <c:pt idx="17574">
                  <c:v>4.733348378378377</c:v>
                </c:pt>
                <c:pt idx="17575">
                  <c:v>4.7299974999999987</c:v>
                </c:pt>
                <c:pt idx="17576">
                  <c:v>4.7278220270270257</c:v>
                </c:pt>
                <c:pt idx="17577">
                  <c:v>4.7251413513513505</c:v>
                </c:pt>
                <c:pt idx="17578">
                  <c:v>4.7196149999999992</c:v>
                </c:pt>
                <c:pt idx="17579">
                  <c:v>4.716264121621621</c:v>
                </c:pt>
                <c:pt idx="17580">
                  <c:v>4.7120781081081073</c:v>
                </c:pt>
                <c:pt idx="17581">
                  <c:v>4.7030256081081081</c:v>
                </c:pt>
                <c:pt idx="17582">
                  <c:v>4.6949835810810807</c:v>
                </c:pt>
                <c:pt idx="17583">
                  <c:v>4.6864362837837836</c:v>
                </c:pt>
                <c:pt idx="17584">
                  <c:v>4.6785591891891896</c:v>
                </c:pt>
                <c:pt idx="17585">
                  <c:v>4.6728679054054059</c:v>
                </c:pt>
                <c:pt idx="17586">
                  <c:v>4.6663311486486494</c:v>
                </c:pt>
                <c:pt idx="17587">
                  <c:v>4.6609697972972963</c:v>
                </c:pt>
                <c:pt idx="17588">
                  <c:v>4.6569487837837835</c:v>
                </c:pt>
                <c:pt idx="17589">
                  <c:v>4.6529277702702698</c:v>
                </c:pt>
                <c:pt idx="17590">
                  <c:v>4.6485664864864855</c:v>
                </c:pt>
                <c:pt idx="17591">
                  <c:v>4.6445454729729736</c:v>
                </c:pt>
                <c:pt idx="17592">
                  <c:v>4.6408646621621612</c:v>
                </c:pt>
                <c:pt idx="17593">
                  <c:v>4.6380087162162145</c:v>
                </c:pt>
                <c:pt idx="17594">
                  <c:v>4.6395139864864854</c:v>
                </c:pt>
                <c:pt idx="17595">
                  <c:v>4.6393489864864863</c:v>
                </c:pt>
                <c:pt idx="17596">
                  <c:v>4.6401841216216209</c:v>
                </c:pt>
                <c:pt idx="17597">
                  <c:v>4.6480612162162149</c:v>
                </c:pt>
                <c:pt idx="17598">
                  <c:v>4.6551031756756762</c:v>
                </c:pt>
                <c:pt idx="17599">
                  <c:v>4.662650337837837</c:v>
                </c:pt>
                <c:pt idx="17600">
                  <c:v>4.6755588513513517</c:v>
                </c:pt>
                <c:pt idx="17601">
                  <c:v>4.6872920270270271</c:v>
                </c:pt>
                <c:pt idx="17602">
                  <c:v>4.6988499324324327</c:v>
                </c:pt>
                <c:pt idx="17603">
                  <c:v>4.7104181081081071</c:v>
                </c:pt>
                <c:pt idx="17604">
                  <c:v>4.7211408108108097</c:v>
                </c:pt>
                <c:pt idx="17605">
                  <c:v>4.7325337162162162</c:v>
                </c:pt>
                <c:pt idx="17606">
                  <c:v>4.7440915540540534</c:v>
                </c:pt>
                <c:pt idx="17607">
                  <c:v>4.7541441216216214</c:v>
                </c:pt>
                <c:pt idx="17608">
                  <c:v>4.7636914864864854</c:v>
                </c:pt>
                <c:pt idx="17609">
                  <c:v>4.7730738513513522</c:v>
                </c:pt>
                <c:pt idx="17610">
                  <c:v>4.7812808783783787</c:v>
                </c:pt>
                <c:pt idx="17611">
                  <c:v>4.790487972972973</c:v>
                </c:pt>
                <c:pt idx="17612">
                  <c:v>4.7975299324324325</c:v>
                </c:pt>
                <c:pt idx="17613">
                  <c:v>4.8017159459459471</c:v>
                </c:pt>
                <c:pt idx="17614">
                  <c:v>4.8069020270270268</c:v>
                </c:pt>
                <c:pt idx="17615">
                  <c:v>4.8119334459459466</c:v>
                </c:pt>
                <c:pt idx="17616">
                  <c:v>4.8110983108108112</c:v>
                </c:pt>
                <c:pt idx="17617">
                  <c:v>4.8114282432432454</c:v>
                </c:pt>
                <c:pt idx="17618">
                  <c:v>4.8119334459459475</c:v>
                </c:pt>
                <c:pt idx="17619">
                  <c:v>4.810593108108109</c:v>
                </c:pt>
                <c:pt idx="17620">
                  <c:v>4.8102631756756766</c:v>
                </c:pt>
                <c:pt idx="17621">
                  <c:v>4.809087837837839</c:v>
                </c:pt>
                <c:pt idx="17622">
                  <c:v>4.8075722297297299</c:v>
                </c:pt>
                <c:pt idx="17623">
                  <c:v>4.8070670270270268</c:v>
                </c:pt>
                <c:pt idx="17624">
                  <c:v>4.8063968243243247</c:v>
                </c:pt>
                <c:pt idx="17625">
                  <c:v>4.8052316891891902</c:v>
                </c:pt>
                <c:pt idx="17626">
                  <c:v>4.804891486486488</c:v>
                </c:pt>
                <c:pt idx="17627">
                  <c:v>4.8040563513513526</c:v>
                </c:pt>
                <c:pt idx="17628">
                  <c:v>4.8038810810810819</c:v>
                </c:pt>
                <c:pt idx="17629">
                  <c:v>4.8050564864864871</c:v>
                </c:pt>
                <c:pt idx="17630">
                  <c:v>4.804891486486488</c:v>
                </c:pt>
                <c:pt idx="17631">
                  <c:v>4.8038810810810819</c:v>
                </c:pt>
                <c:pt idx="17632">
                  <c:v>4.8043760135135161</c:v>
                </c:pt>
                <c:pt idx="17633">
                  <c:v>4.8038708108108121</c:v>
                </c:pt>
                <c:pt idx="17634">
                  <c:v>4.8013550675675676</c:v>
                </c:pt>
                <c:pt idx="17635">
                  <c:v>4.8010147972972979</c:v>
                </c:pt>
                <c:pt idx="17636">
                  <c:v>4.8003446621621633</c:v>
                </c:pt>
                <c:pt idx="17637">
                  <c:v>4.7943131756756765</c:v>
                </c:pt>
                <c:pt idx="17638">
                  <c:v>4.7901168918918922</c:v>
                </c:pt>
                <c:pt idx="17639">
                  <c:v>4.7856009459459452</c:v>
                </c:pt>
                <c:pt idx="17640">
                  <c:v>4.7802395945945939</c:v>
                </c:pt>
                <c:pt idx="17641">
                  <c:v>4.7765485135135135</c:v>
                </c:pt>
                <c:pt idx="17642">
                  <c:v>4.7716923648648644</c:v>
                </c:pt>
                <c:pt idx="17643">
                  <c:v>4.7676713513513507</c:v>
                </c:pt>
                <c:pt idx="17644">
                  <c:v>4.7658258108108109</c:v>
                </c:pt>
                <c:pt idx="17645">
                  <c:v>4.7626399324324327</c:v>
                </c:pt>
                <c:pt idx="17646">
                  <c:v>4.7599592567567557</c:v>
                </c:pt>
                <c:pt idx="17647">
                  <c:v>4.757948716216216</c:v>
                </c:pt>
                <c:pt idx="17648">
                  <c:v>4.754773175675675</c:v>
                </c:pt>
                <c:pt idx="17649">
                  <c:v>4.7530926351351352</c:v>
                </c:pt>
                <c:pt idx="17650">
                  <c:v>4.7544329729729728</c:v>
                </c:pt>
                <c:pt idx="17651">
                  <c:v>4.7535978378378374</c:v>
                </c:pt>
                <c:pt idx="17652">
                  <c:v>4.7522574999999998</c:v>
                </c:pt>
                <c:pt idx="17653">
                  <c:v>4.7566187837837841</c:v>
                </c:pt>
                <c:pt idx="17654">
                  <c:v>4.7591345270270269</c:v>
                </c:pt>
                <c:pt idx="17655">
                  <c:v>4.7613100675675666</c:v>
                </c:pt>
                <c:pt idx="17656">
                  <c:v>4.757629256756756</c:v>
                </c:pt>
                <c:pt idx="17657">
                  <c:v>4.7440506081081075</c:v>
                </c:pt>
                <c:pt idx="17658">
                  <c:v>4.723275337837836</c:v>
                </c:pt>
                <c:pt idx="17659">
                  <c:v>4.6934476351351337</c:v>
                </c:pt>
                <c:pt idx="17660">
                  <c:v>4.6537323648648643</c:v>
                </c:pt>
                <c:pt idx="17661">
                  <c:v>4.6066452027027012</c:v>
                </c:pt>
                <c:pt idx="17662">
                  <c:v>4.5515057432432418</c:v>
                </c:pt>
                <c:pt idx="17663">
                  <c:v>4.4880045270270248</c:v>
                </c:pt>
                <c:pt idx="17664">
                  <c:v>4.4164509932432416</c:v>
                </c:pt>
                <c:pt idx="17665">
                  <c:v>4.3356903648648633</c:v>
                </c:pt>
                <c:pt idx="17666">
                  <c:v>4.245701979729728</c:v>
                </c:pt>
                <c:pt idx="17667">
                  <c:v>4.1488469932432412</c:v>
                </c:pt>
                <c:pt idx="17668">
                  <c:v>4.0437849662162142</c:v>
                </c:pt>
                <c:pt idx="17669">
                  <c:v>3.9296704594594587</c:v>
                </c:pt>
                <c:pt idx="17670">
                  <c:v>3.8081841148648636</c:v>
                </c:pt>
                <c:pt idx="17671">
                  <c:v>3.679336212094594</c:v>
                </c:pt>
                <c:pt idx="17672">
                  <c:v>3.5481375614189195</c:v>
                </c:pt>
                <c:pt idx="17673">
                  <c:v>3.4172688107432432</c:v>
                </c:pt>
                <c:pt idx="17674">
                  <c:v>3.2860701303378379</c:v>
                </c:pt>
                <c:pt idx="17675">
                  <c:v>3.1540363120945942</c:v>
                </c:pt>
                <c:pt idx="17676">
                  <c:v>3.0223324614189191</c:v>
                </c:pt>
                <c:pt idx="17677">
                  <c:v>2.8906286107432435</c:v>
                </c:pt>
                <c:pt idx="17678">
                  <c:v>2.7575947276351354</c:v>
                </c:pt>
                <c:pt idx="17679">
                  <c:v>2.6252207073648655</c:v>
                </c:pt>
                <c:pt idx="17680">
                  <c:v>2.4930219573648653</c:v>
                </c:pt>
                <c:pt idx="17681">
                  <c:v>2.359812799256757</c:v>
                </c:pt>
                <c:pt idx="17682">
                  <c:v>2.2272738087162165</c:v>
                </c:pt>
                <c:pt idx="17683">
                  <c:v>2.0945698560135133</c:v>
                </c:pt>
                <c:pt idx="17684">
                  <c:v>1.9625360708783781</c:v>
                </c:pt>
                <c:pt idx="17685">
                  <c:v>1.8306672202027026</c:v>
                </c:pt>
                <c:pt idx="17686">
                  <c:v>1.6987983675000002</c:v>
                </c:pt>
                <c:pt idx="17687">
                  <c:v>1.5659294147972975</c:v>
                </c:pt>
                <c:pt idx="17688">
                  <c:v>1.4344008343918919</c:v>
                </c:pt>
                <c:pt idx="17689">
                  <c:v>1.3035321168243241</c:v>
                </c:pt>
                <c:pt idx="17690">
                  <c:v>1.1723334364189191</c:v>
                </c:pt>
                <c:pt idx="17691">
                  <c:v>1.0426400911486486</c:v>
                </c:pt>
                <c:pt idx="17692">
                  <c:v>0.91379215331081087</c:v>
                </c:pt>
                <c:pt idx="17693">
                  <c:v>0.791810939797298</c:v>
                </c:pt>
                <c:pt idx="17694">
                  <c:v>0.6792120884459466</c:v>
                </c:pt>
                <c:pt idx="17695">
                  <c:v>0.57415006141891956</c:v>
                </c:pt>
                <c:pt idx="17696">
                  <c:v>0.47714036682432487</c:v>
                </c:pt>
                <c:pt idx="17697">
                  <c:v>0.38934810466216213</c:v>
                </c:pt>
                <c:pt idx="17698">
                  <c:v>0.30908239418918909</c:v>
                </c:pt>
                <c:pt idx="17699">
                  <c:v>0.23686898101351345</c:v>
                </c:pt>
                <c:pt idx="17700">
                  <c:v>0.17185218945945946</c:v>
                </c:pt>
                <c:pt idx="17701">
                  <c:v>0.11522799067567568</c:v>
                </c:pt>
                <c:pt idx="17702">
                  <c:v>6.6975751351351379E-2</c:v>
                </c:pt>
                <c:pt idx="17703">
                  <c:v>2.7270760743243229E-2</c:v>
                </c:pt>
                <c:pt idx="17704">
                  <c:v>-4.3921906756756801E-3</c:v>
                </c:pt>
                <c:pt idx="17705">
                  <c:v>-2.8518306554054053E-2</c:v>
                </c:pt>
                <c:pt idx="17706">
                  <c:v>-4.426214540540542E-2</c:v>
                </c:pt>
                <c:pt idx="17707">
                  <c:v>-5.279907851351353E-2</c:v>
                </c:pt>
                <c:pt idx="17708">
                  <c:v>-5.4139418310810823E-2</c:v>
                </c:pt>
                <c:pt idx="17709">
                  <c:v>-5.4304383175675694E-2</c:v>
                </c:pt>
                <c:pt idx="17710">
                  <c:v>-5.4304383175675694E-2</c:v>
                </c:pt>
                <c:pt idx="17711">
                  <c:v>-5.3809488581081096E-2</c:v>
                </c:pt>
                <c:pt idx="17712">
                  <c:v>-5.3644523716216232E-2</c:v>
                </c:pt>
                <c:pt idx="17713">
                  <c:v>-5.3314593986486504E-2</c:v>
                </c:pt>
                <c:pt idx="17714">
                  <c:v>-5.314962912162164E-2</c:v>
                </c:pt>
                <c:pt idx="17715">
                  <c:v>-5.2984664256756776E-2</c:v>
                </c:pt>
                <c:pt idx="17716">
                  <c:v>-5.2314494662162175E-2</c:v>
                </c:pt>
                <c:pt idx="17717">
                  <c:v>-5.1479360202702718E-2</c:v>
                </c:pt>
                <c:pt idx="17718">
                  <c:v>-5.0809190608108123E-2</c:v>
                </c:pt>
                <c:pt idx="17719">
                  <c:v>-4.963381560810811E-2</c:v>
                </c:pt>
                <c:pt idx="17720">
                  <c:v>-4.8633716283783782E-2</c:v>
                </c:pt>
                <c:pt idx="17721">
                  <c:v>-4.7623306824324314E-2</c:v>
                </c:pt>
                <c:pt idx="17722">
                  <c:v>-4.6282966959459451E-2</c:v>
                </c:pt>
                <c:pt idx="17723">
                  <c:v>-4.4777662567567558E-2</c:v>
                </c:pt>
                <c:pt idx="17724">
                  <c:v>-4.3272358513513499E-2</c:v>
                </c:pt>
                <c:pt idx="17725">
                  <c:v>-4.1767053783783779E-2</c:v>
                </c:pt>
                <c:pt idx="17726">
                  <c:v>-4.0591679459459462E-2</c:v>
                </c:pt>
                <c:pt idx="17727">
                  <c:v>-3.9921509864864868E-2</c:v>
                </c:pt>
                <c:pt idx="17728">
                  <c:v>-3.9581270000000009E-2</c:v>
                </c:pt>
                <c:pt idx="17729">
                  <c:v>-3.9581270000000009E-2</c:v>
                </c:pt>
                <c:pt idx="17730">
                  <c:v>-3.9416305135135145E-2</c:v>
                </c:pt>
                <c:pt idx="17731">
                  <c:v>-3.9746234864864879E-2</c:v>
                </c:pt>
                <c:pt idx="17732">
                  <c:v>-4.025143959459461E-2</c:v>
                </c:pt>
                <c:pt idx="17733">
                  <c:v>-4.0921609189189197E-2</c:v>
                </c:pt>
                <c:pt idx="17734">
                  <c:v>-4.1932018648648657E-2</c:v>
                </c:pt>
                <c:pt idx="17735">
                  <c:v>-4.293211831081082E-2</c:v>
                </c:pt>
                <c:pt idx="17736">
                  <c:v>-4.4097182837837846E-2</c:v>
                </c:pt>
                <c:pt idx="17737">
                  <c:v>-4.5262247364864873E-2</c:v>
                </c:pt>
                <c:pt idx="17738">
                  <c:v>-4.6942826959459463E-2</c:v>
                </c:pt>
                <c:pt idx="17739">
                  <c:v>-4.8788371418918924E-2</c:v>
                </c:pt>
                <c:pt idx="17740">
                  <c:v>-5.1139121351351353E-2</c:v>
                </c:pt>
                <c:pt idx="17741">
                  <c:v>-5.3479561148648644E-2</c:v>
                </c:pt>
                <c:pt idx="17742">
                  <c:v>-5.5820000675675684E-2</c:v>
                </c:pt>
                <c:pt idx="17743">
                  <c:v>-5.7995475337837832E-2</c:v>
                </c:pt>
                <c:pt idx="17744">
                  <c:v>-5.9500780067567566E-2</c:v>
                </c:pt>
                <c:pt idx="17745">
                  <c:v>-6.1346324662162159E-2</c:v>
                </c:pt>
                <c:pt idx="17746">
                  <c:v>-6.3356834121621602E-2</c:v>
                </c:pt>
                <c:pt idx="17747">
                  <c:v>-6.5202379391891885E-2</c:v>
                </c:pt>
                <c:pt idx="17748">
                  <c:v>-6.7212889527027017E-2</c:v>
                </c:pt>
                <c:pt idx="17749">
                  <c:v>-6.9048123986486465E-2</c:v>
                </c:pt>
                <c:pt idx="17750">
                  <c:v>-7.0883358445945926E-2</c:v>
                </c:pt>
                <c:pt idx="17751">
                  <c:v>-7.2728903716216195E-2</c:v>
                </c:pt>
                <c:pt idx="17752">
                  <c:v>-7.44094841216216E-2</c:v>
                </c:pt>
                <c:pt idx="17753">
                  <c:v>-7.574982398648647E-2</c:v>
                </c:pt>
                <c:pt idx="17754">
                  <c:v>-7.7420093581081068E-2</c:v>
                </c:pt>
                <c:pt idx="17755">
                  <c:v>-7.94306037162162E-2</c:v>
                </c:pt>
                <c:pt idx="17756">
                  <c:v>-8.0935908445945934E-2</c:v>
                </c:pt>
                <c:pt idx="17757">
                  <c:v>-8.2606178040540532E-2</c:v>
                </c:pt>
                <c:pt idx="17758">
                  <c:v>-8.4121792905405404E-2</c:v>
                </c:pt>
                <c:pt idx="17759">
                  <c:v>-8.546213277027026E-2</c:v>
                </c:pt>
                <c:pt idx="17760">
                  <c:v>-8.7132402027027017E-2</c:v>
                </c:pt>
                <c:pt idx="17761">
                  <c:v>-8.8307776351351341E-2</c:v>
                </c:pt>
                <c:pt idx="17762">
                  <c:v>-8.9318185810810816E-2</c:v>
                </c:pt>
                <c:pt idx="17763">
                  <c:v>-9.0328595270270276E-2</c:v>
                </c:pt>
                <c:pt idx="17764">
                  <c:v>-9.0998764864864884E-2</c:v>
                </c:pt>
                <c:pt idx="17765">
                  <c:v>-9.1844209459459467E-2</c:v>
                </c:pt>
                <c:pt idx="17766">
                  <c:v>-9.3184548648648655E-2</c:v>
                </c:pt>
                <c:pt idx="17767">
                  <c:v>-9.4524887837837857E-2</c:v>
                </c:pt>
                <c:pt idx="17768">
                  <c:v>-9.5700262162162167E-2</c:v>
                </c:pt>
                <c:pt idx="17769">
                  <c:v>-9.6865327027027034E-2</c:v>
                </c:pt>
                <c:pt idx="17770">
                  <c:v>-9.7205566891891901E-2</c:v>
                </c:pt>
                <c:pt idx="17771">
                  <c:v>-9.7205566891891901E-2</c:v>
                </c:pt>
                <c:pt idx="17772">
                  <c:v>-9.7545806756756767E-2</c:v>
                </c:pt>
                <c:pt idx="17773">
                  <c:v>-9.772108175675677E-2</c:v>
                </c:pt>
                <c:pt idx="17774">
                  <c:v>-9.7721081756756784E-2</c:v>
                </c:pt>
                <c:pt idx="17775">
                  <c:v>-9.772108175675677E-2</c:v>
                </c:pt>
                <c:pt idx="17776">
                  <c:v>-9.7556116891891892E-2</c:v>
                </c:pt>
                <c:pt idx="17777">
                  <c:v>-9.7380841891891903E-2</c:v>
                </c:pt>
                <c:pt idx="17778">
                  <c:v>-9.7380841891891889E-2</c:v>
                </c:pt>
                <c:pt idx="17779">
                  <c:v>-9.6710671621621627E-2</c:v>
                </c:pt>
                <c:pt idx="17780">
                  <c:v>-9.6040501351351337E-2</c:v>
                </c:pt>
                <c:pt idx="17781">
                  <c:v>-9.5040401351351347E-2</c:v>
                </c:pt>
                <c:pt idx="17782">
                  <c:v>-9.3194856756756761E-2</c:v>
                </c:pt>
                <c:pt idx="17783">
                  <c:v>-9.1184347297297297E-2</c:v>
                </c:pt>
                <c:pt idx="17784">
                  <c:v>-8.9503766891891906E-2</c:v>
                </c:pt>
                <c:pt idx="17785">
                  <c:v>-8.7988151351351351E-2</c:v>
                </c:pt>
                <c:pt idx="17786">
                  <c:v>-8.6823086486486484E-2</c:v>
                </c:pt>
                <c:pt idx="17787">
                  <c:v>-8.565802162162163E-2</c:v>
                </c:pt>
                <c:pt idx="17788">
                  <c:v>-8.4647610810810806E-2</c:v>
                </c:pt>
                <c:pt idx="17789">
                  <c:v>-8.3802165540540541E-2</c:v>
                </c:pt>
                <c:pt idx="17790">
                  <c:v>-8.3296960810810797E-2</c:v>
                </c:pt>
                <c:pt idx="17791">
                  <c:v>-8.2967031081081083E-2</c:v>
                </c:pt>
                <c:pt idx="17792">
                  <c:v>-8.2461825675675671E-2</c:v>
                </c:pt>
                <c:pt idx="17793">
                  <c:v>-8.2131895945945943E-2</c:v>
                </c:pt>
                <c:pt idx="17794">
                  <c:v>-8.1966931081081065E-2</c:v>
                </c:pt>
                <c:pt idx="17795">
                  <c:v>-8.2637101351351341E-2</c:v>
                </c:pt>
                <c:pt idx="17796">
                  <c:v>-8.3307270945945935E-2</c:v>
                </c:pt>
                <c:pt idx="17797">
                  <c:v>-8.4317681756756746E-2</c:v>
                </c:pt>
                <c:pt idx="17798">
                  <c:v>-8.54827466216216E-2</c:v>
                </c:pt>
                <c:pt idx="17799">
                  <c:v>-8.7153016891891866E-2</c:v>
                </c:pt>
                <c:pt idx="17800">
                  <c:v>-8.8823287162162132E-2</c:v>
                </c:pt>
                <c:pt idx="17801">
                  <c:v>-9.0503866891891868E-2</c:v>
                </c:pt>
                <c:pt idx="17802">
                  <c:v>-9.1668931756756736E-2</c:v>
                </c:pt>
                <c:pt idx="17803">
                  <c:v>-9.2174137162162134E-2</c:v>
                </c:pt>
                <c:pt idx="17804">
                  <c:v>-9.2514377702702683E-2</c:v>
                </c:pt>
                <c:pt idx="17805">
                  <c:v>-9.2679343243243228E-2</c:v>
                </c:pt>
                <c:pt idx="17806">
                  <c:v>-9.3019583108108081E-2</c:v>
                </c:pt>
                <c:pt idx="17807">
                  <c:v>-9.3854718243243207E-2</c:v>
                </c:pt>
                <c:pt idx="17808">
                  <c:v>-9.4524888513513483E-2</c:v>
                </c:pt>
                <c:pt idx="17809">
                  <c:v>-9.4349613513513494E-2</c:v>
                </c:pt>
                <c:pt idx="17810">
                  <c:v>-9.4174338513513478E-2</c:v>
                </c:pt>
                <c:pt idx="17811">
                  <c:v>-9.384440878378375E-2</c:v>
                </c:pt>
                <c:pt idx="17812">
                  <c:v>-9.3504168918918898E-2</c:v>
                </c:pt>
                <c:pt idx="17813">
                  <c:v>-9.3163929054054059E-2</c:v>
                </c:pt>
                <c:pt idx="17814">
                  <c:v>-9.2833998648648636E-2</c:v>
                </c:pt>
                <c:pt idx="17815">
                  <c:v>-9.233910337837839E-2</c:v>
                </c:pt>
                <c:pt idx="17816">
                  <c:v>-9.2009173648648662E-2</c:v>
                </c:pt>
                <c:pt idx="17817">
                  <c:v>-9.1844208783783784E-2</c:v>
                </c:pt>
                <c:pt idx="17818">
                  <c:v>-9.2174138513513512E-2</c:v>
                </c:pt>
                <c:pt idx="17819">
                  <c:v>-9.3349513513513532E-2</c:v>
                </c:pt>
                <c:pt idx="17820">
                  <c:v>-9.4524888513513525E-2</c:v>
                </c:pt>
                <c:pt idx="17821">
                  <c:v>-9.5535298648648639E-2</c:v>
                </c:pt>
                <c:pt idx="17822">
                  <c:v>-9.5875538513513506E-2</c:v>
                </c:pt>
                <c:pt idx="17823">
                  <c:v>-9.5370333783783803E-2</c:v>
                </c:pt>
                <c:pt idx="17824">
                  <c:v>-9.5030093918918937E-2</c:v>
                </c:pt>
                <c:pt idx="17825">
                  <c:v>-9.5370334459459458E-2</c:v>
                </c:pt>
                <c:pt idx="17826">
                  <c:v>-9.5370334459459444E-2</c:v>
                </c:pt>
                <c:pt idx="17827">
                  <c:v>-9.5205368918918912E-2</c:v>
                </c:pt>
                <c:pt idx="17828">
                  <c:v>-9.4865129054054045E-2</c:v>
                </c:pt>
                <c:pt idx="17829">
                  <c:v>-9.4194958783783783E-2</c:v>
                </c:pt>
                <c:pt idx="17830">
                  <c:v>-9.3349513513513518E-2</c:v>
                </c:pt>
                <c:pt idx="17831">
                  <c:v>-9.2009173648648648E-2</c:v>
                </c:pt>
                <c:pt idx="17832">
                  <c:v>-8.9998663513513502E-2</c:v>
                </c:pt>
                <c:pt idx="17833">
                  <c:v>-8.8493358783783768E-2</c:v>
                </c:pt>
                <c:pt idx="17834">
                  <c:v>-8.6812778378378364E-2</c:v>
                </c:pt>
                <c:pt idx="17835">
                  <c:v>-8.5142508783783766E-2</c:v>
                </c:pt>
                <c:pt idx="17836">
                  <c:v>-8.2802068918918906E-2</c:v>
                </c:pt>
                <c:pt idx="17837">
                  <c:v>-8.0286354054054029E-2</c:v>
                </c:pt>
                <c:pt idx="17838">
                  <c:v>-7.8275844594594593E-2</c:v>
                </c:pt>
                <c:pt idx="17839">
                  <c:v>-7.6770539864864859E-2</c:v>
                </c:pt>
                <c:pt idx="17840">
                  <c:v>-7.5430199999999989E-2</c:v>
                </c:pt>
                <c:pt idx="17841">
                  <c:v>-7.4254824999999983E-2</c:v>
                </c:pt>
                <c:pt idx="17842">
                  <c:v>-7.3254724999999979E-2</c:v>
                </c:pt>
                <c:pt idx="17843">
                  <c:v>-7.2079349999999973E-2</c:v>
                </c:pt>
                <c:pt idx="17844">
                  <c:v>-7.0739010135135102E-2</c:v>
                </c:pt>
                <c:pt idx="17845">
                  <c:v>-7.006883986486484E-2</c:v>
                </c:pt>
                <c:pt idx="17846">
                  <c:v>-7.0244114864864843E-2</c:v>
                </c:pt>
                <c:pt idx="17847">
                  <c:v>-7.0914285135135119E-2</c:v>
                </c:pt>
                <c:pt idx="17848">
                  <c:v>-7.2254624999999975E-2</c:v>
                </c:pt>
                <c:pt idx="17849">
                  <c:v>-7.3100070270270254E-2</c:v>
                </c:pt>
                <c:pt idx="17850">
                  <c:v>-7.377024054054053E-2</c:v>
                </c:pt>
                <c:pt idx="17851">
                  <c:v>-7.3605275675675666E-2</c:v>
                </c:pt>
                <c:pt idx="17852">
                  <c:v>-7.3430000675675677E-2</c:v>
                </c:pt>
                <c:pt idx="17853">
                  <c:v>-7.3759930405405405E-2</c:v>
                </c:pt>
                <c:pt idx="17854">
                  <c:v>-7.4089860135135133E-2</c:v>
                </c:pt>
                <c:pt idx="17855">
                  <c:v>-7.4254825675675692E-2</c:v>
                </c:pt>
                <c:pt idx="17856">
                  <c:v>-7.4254825675675692E-2</c:v>
                </c:pt>
                <c:pt idx="17857">
                  <c:v>-7.4254825675675679E-2</c:v>
                </c:pt>
                <c:pt idx="17858">
                  <c:v>-7.4254825675675679E-2</c:v>
                </c:pt>
                <c:pt idx="17859">
                  <c:v>-7.4584756081081074E-2</c:v>
                </c:pt>
                <c:pt idx="17860">
                  <c:v>-7.5584856081081078E-2</c:v>
                </c:pt>
                <c:pt idx="17861">
                  <c:v>-7.5925095945945945E-2</c:v>
                </c:pt>
                <c:pt idx="17862">
                  <c:v>-7.5419890540540532E-2</c:v>
                </c:pt>
                <c:pt idx="17863">
                  <c:v>-7.4924995270270259E-2</c:v>
                </c:pt>
                <c:pt idx="17864">
                  <c:v>-7.4595065540540517E-2</c:v>
                </c:pt>
                <c:pt idx="17865">
                  <c:v>-7.3759930405405391E-2</c:v>
                </c:pt>
                <c:pt idx="17866">
                  <c:v>-7.3759930405405405E-2</c:v>
                </c:pt>
                <c:pt idx="17867">
                  <c:v>-7.4430100675675667E-2</c:v>
                </c:pt>
                <c:pt idx="17868">
                  <c:v>-7.5770440540540537E-2</c:v>
                </c:pt>
                <c:pt idx="17869">
                  <c:v>-7.6605575000000009E-2</c:v>
                </c:pt>
                <c:pt idx="17870">
                  <c:v>-7.6945814864864875E-2</c:v>
                </c:pt>
                <c:pt idx="17871">
                  <c:v>-7.7286054729729742E-2</c:v>
                </c:pt>
                <c:pt idx="17872">
                  <c:v>-7.7956224324324322E-2</c:v>
                </c:pt>
                <c:pt idx="17873">
                  <c:v>-7.879135878378378E-2</c:v>
                </c:pt>
                <c:pt idx="17874">
                  <c:v>-7.996673310810809E-2</c:v>
                </c:pt>
                <c:pt idx="17875">
                  <c:v>-8.0966833108108094E-2</c:v>
                </c:pt>
                <c:pt idx="17876">
                  <c:v>-8.180196824324322E-2</c:v>
                </c:pt>
                <c:pt idx="17877">
                  <c:v>-8.314230810810809E-2</c:v>
                </c:pt>
                <c:pt idx="17878">
                  <c:v>-8.4317683108108082E-2</c:v>
                </c:pt>
                <c:pt idx="17879">
                  <c:v>-8.5658022972972953E-2</c:v>
                </c:pt>
                <c:pt idx="17880">
                  <c:v>-8.6668433108108095E-2</c:v>
                </c:pt>
                <c:pt idx="17881">
                  <c:v>-8.8173737837837829E-2</c:v>
                </c:pt>
                <c:pt idx="17882">
                  <c:v>-8.8843908108108077E-2</c:v>
                </c:pt>
                <c:pt idx="17883">
                  <c:v>-8.9338803378378365E-2</c:v>
                </c:pt>
                <c:pt idx="17884">
                  <c:v>-8.9514078378378353E-2</c:v>
                </c:pt>
                <c:pt idx="17885">
                  <c:v>-9.1359622972972968E-2</c:v>
                </c:pt>
                <c:pt idx="17886">
                  <c:v>-9.3700062837837828E-2</c:v>
                </c:pt>
                <c:pt idx="17887">
                  <c:v>-9.621577770270269E-2</c:v>
                </c:pt>
                <c:pt idx="17888">
                  <c:v>-9.9061422972972962E-2</c:v>
                </c:pt>
                <c:pt idx="17889">
                  <c:v>-0.10191737770270268</c:v>
                </c:pt>
                <c:pt idx="17890">
                  <c:v>-0.10409285270270267</c:v>
                </c:pt>
                <c:pt idx="17891">
                  <c:v>-0.10626832770270267</c:v>
                </c:pt>
                <c:pt idx="17892">
                  <c:v>-0.10794890743243242</c:v>
                </c:pt>
                <c:pt idx="17893">
                  <c:v>-0.10894900743243241</c:v>
                </c:pt>
                <c:pt idx="17894">
                  <c:v>-0.11028934729729731</c:v>
                </c:pt>
                <c:pt idx="17895">
                  <c:v>-0.1112894472972973</c:v>
                </c:pt>
                <c:pt idx="17896">
                  <c:v>-0.11229985675675674</c:v>
                </c:pt>
                <c:pt idx="17897">
                  <c:v>-0.1133102662162162</c:v>
                </c:pt>
                <c:pt idx="17898">
                  <c:v>-0.11498053648648647</c:v>
                </c:pt>
                <c:pt idx="17899">
                  <c:v>-0.11699104662162162</c:v>
                </c:pt>
                <c:pt idx="17900">
                  <c:v>-0.11900155675675676</c:v>
                </c:pt>
                <c:pt idx="17901">
                  <c:v>-0.11949645202702705</c:v>
                </c:pt>
                <c:pt idx="17902">
                  <c:v>-0.12033158716216218</c:v>
                </c:pt>
                <c:pt idx="17903">
                  <c:v>-0.1208367925675676</c:v>
                </c:pt>
                <c:pt idx="17904">
                  <c:v>-0.12050686216216219</c:v>
                </c:pt>
                <c:pt idx="17905">
                  <c:v>-0.12000165675675678</c:v>
                </c:pt>
                <c:pt idx="17906">
                  <c:v>-0.11983669189189192</c:v>
                </c:pt>
                <c:pt idx="17907">
                  <c:v>-0.12000165675675675</c:v>
                </c:pt>
                <c:pt idx="17908">
                  <c:v>-0.12049655202702704</c:v>
                </c:pt>
                <c:pt idx="17909">
                  <c:v>-0.12082648243243244</c:v>
                </c:pt>
                <c:pt idx="17910">
                  <c:v>-0.12099144729729731</c:v>
                </c:pt>
                <c:pt idx="17911">
                  <c:v>-0.12133168783783785</c:v>
                </c:pt>
                <c:pt idx="17912">
                  <c:v>-0.12200185743243247</c:v>
                </c:pt>
                <c:pt idx="17913">
                  <c:v>-0.1225070621621622</c:v>
                </c:pt>
                <c:pt idx="17914">
                  <c:v>-0.12250706216216219</c:v>
                </c:pt>
                <c:pt idx="17915">
                  <c:v>-0.12250706216216216</c:v>
                </c:pt>
                <c:pt idx="17916">
                  <c:v>-0.12234209729729728</c:v>
                </c:pt>
                <c:pt idx="17917">
                  <c:v>-0.12234209729729729</c:v>
                </c:pt>
                <c:pt idx="17918">
                  <c:v>-0.12183689256756759</c:v>
                </c:pt>
                <c:pt idx="17919">
                  <c:v>-0.12149665202702704</c:v>
                </c:pt>
                <c:pt idx="17920">
                  <c:v>-0.12183689189189192</c:v>
                </c:pt>
                <c:pt idx="17921">
                  <c:v>-0.12183689189189191</c:v>
                </c:pt>
                <c:pt idx="17922">
                  <c:v>-0.12015631216216213</c:v>
                </c:pt>
                <c:pt idx="17923">
                  <c:v>-0.11814580202702696</c:v>
                </c:pt>
                <c:pt idx="17924">
                  <c:v>-0.11747563175675668</c:v>
                </c:pt>
                <c:pt idx="17925">
                  <c:v>-0.11713539121621618</c:v>
                </c:pt>
                <c:pt idx="17926">
                  <c:v>-0.11713539121621618</c:v>
                </c:pt>
                <c:pt idx="17927">
                  <c:v>-0.11713539121621618</c:v>
                </c:pt>
                <c:pt idx="17928">
                  <c:v>-0.11680546148648646</c:v>
                </c:pt>
                <c:pt idx="17929">
                  <c:v>-0.11646522162162158</c:v>
                </c:pt>
                <c:pt idx="17930">
                  <c:v>-0.11630025675675673</c:v>
                </c:pt>
                <c:pt idx="17931">
                  <c:v>-0.11579505135135133</c:v>
                </c:pt>
                <c:pt idx="17932">
                  <c:v>-0.11579505135135133</c:v>
                </c:pt>
                <c:pt idx="17933">
                  <c:v>-0.11596001689189187</c:v>
                </c:pt>
                <c:pt idx="17934">
                  <c:v>-0.11612498243243244</c:v>
                </c:pt>
                <c:pt idx="17935">
                  <c:v>-0.1157950527027027</c:v>
                </c:pt>
                <c:pt idx="17936">
                  <c:v>-0.11495991824324323</c:v>
                </c:pt>
                <c:pt idx="17937">
                  <c:v>-0.11428974864864863</c:v>
                </c:pt>
                <c:pt idx="17938">
                  <c:v>-0.11446502364864863</c:v>
                </c:pt>
                <c:pt idx="17939">
                  <c:v>-0.11446502364864865</c:v>
                </c:pt>
                <c:pt idx="17940">
                  <c:v>-0.11294940878378379</c:v>
                </c:pt>
                <c:pt idx="17941">
                  <c:v>-0.11193899932432434</c:v>
                </c:pt>
                <c:pt idx="17942">
                  <c:v>-0.11093890000000001</c:v>
                </c:pt>
                <c:pt idx="17943">
                  <c:v>-0.1100934554054054</c:v>
                </c:pt>
                <c:pt idx="17944">
                  <c:v>-0.10925832094594592</c:v>
                </c:pt>
                <c:pt idx="17945">
                  <c:v>-0.10876342567567564</c:v>
                </c:pt>
                <c:pt idx="17946">
                  <c:v>-0.10826853040540539</c:v>
                </c:pt>
                <c:pt idx="17947">
                  <c:v>-0.10810356554054053</c:v>
                </c:pt>
                <c:pt idx="17948">
                  <c:v>-0.10743339527027025</c:v>
                </c:pt>
                <c:pt idx="17949">
                  <c:v>-0.10726843040540539</c:v>
                </c:pt>
                <c:pt idx="17950">
                  <c:v>-0.1072684304054054</c:v>
                </c:pt>
                <c:pt idx="17951">
                  <c:v>-0.1079386</c:v>
                </c:pt>
                <c:pt idx="17952">
                  <c:v>-0.10843349459459461</c:v>
                </c:pt>
                <c:pt idx="17953">
                  <c:v>-0.10892838918918918</c:v>
                </c:pt>
                <c:pt idx="17954">
                  <c:v>-0.10992848918918917</c:v>
                </c:pt>
                <c:pt idx="17955">
                  <c:v>-0.11093889864864862</c:v>
                </c:pt>
                <c:pt idx="17956">
                  <c:v>-0.11194930945945943</c:v>
                </c:pt>
                <c:pt idx="17957">
                  <c:v>-0.11278444459459457</c:v>
                </c:pt>
                <c:pt idx="17958">
                  <c:v>-0.11361957905405404</c:v>
                </c:pt>
                <c:pt idx="17959">
                  <c:v>-0.11445471418918918</c:v>
                </c:pt>
                <c:pt idx="17960">
                  <c:v>-0.11528984932432428</c:v>
                </c:pt>
                <c:pt idx="17961">
                  <c:v>-0.11210396486486486</c:v>
                </c:pt>
                <c:pt idx="17962">
                  <c:v>-0.10909335540540541</c:v>
                </c:pt>
                <c:pt idx="17963">
                  <c:v>-0.10556723108108107</c:v>
                </c:pt>
                <c:pt idx="17964">
                  <c:v>-0.10221638175675674</c:v>
                </c:pt>
                <c:pt idx="17965">
                  <c:v>-9.8030397297297275E-2</c:v>
                </c:pt>
                <c:pt idx="17966">
                  <c:v>-9.4019687770270241E-2</c:v>
                </c:pt>
                <c:pt idx="17967">
                  <c:v>-9.0173943108108071E-2</c:v>
                </c:pt>
                <c:pt idx="17968">
                  <c:v>-7.8451122162162143E-2</c:v>
                </c:pt>
                <c:pt idx="17969">
                  <c:v>-6.6903578918918905E-2</c:v>
                </c:pt>
                <c:pt idx="17970">
                  <c:v>-5.5685961351351336E-2</c:v>
                </c:pt>
                <c:pt idx="17971">
                  <c:v>-4.4468343783783768E-2</c:v>
                </c:pt>
                <c:pt idx="17972">
                  <c:v>-3.4085865405405383E-2</c:v>
                </c:pt>
                <c:pt idx="17973">
                  <c:v>-2.3363143783783773E-2</c:v>
                </c:pt>
                <c:pt idx="17974">
                  <c:v>-1.264042216216215E-2</c:v>
                </c:pt>
                <c:pt idx="17975">
                  <c:v>-2.7631478378378174E-3</c:v>
                </c:pt>
                <c:pt idx="17976">
                  <c:v>6.9388514864865049E-3</c:v>
                </c:pt>
                <c:pt idx="17977">
                  <c:v>1.2454865675675702E-2</c:v>
                </c:pt>
                <c:pt idx="17978">
                  <c:v>1.813584472972974E-2</c:v>
                </c:pt>
                <c:pt idx="17979">
                  <c:v>2.3827133918918934E-2</c:v>
                </c:pt>
                <c:pt idx="17980">
                  <c:v>2.9343148108108119E-2</c:v>
                </c:pt>
                <c:pt idx="17981">
                  <c:v>3.4869472432432436E-2</c:v>
                </c:pt>
                <c:pt idx="17982">
                  <c:v>4.039579608108107E-2</c:v>
                </c:pt>
                <c:pt idx="17983">
                  <c:v>4.6252050135135135E-2</c:v>
                </c:pt>
                <c:pt idx="17984">
                  <c:v>4.3736335270270273E-2</c:v>
                </c:pt>
                <c:pt idx="17985">
                  <c:v>4.1395895405405392E-2</c:v>
                </c:pt>
                <c:pt idx="17986">
                  <c:v>4.0385485270270249E-2</c:v>
                </c:pt>
                <c:pt idx="17987">
                  <c:v>3.9210110270270257E-2</c:v>
                </c:pt>
                <c:pt idx="17988">
                  <c:v>3.9045144729729732E-2</c:v>
                </c:pt>
                <c:pt idx="17989">
                  <c:v>3.8374974459459456E-2</c:v>
                </c:pt>
                <c:pt idx="17990">
                  <c:v>3.7704804189189194E-2</c:v>
                </c:pt>
                <c:pt idx="17991">
                  <c:v>3.8034733918918935E-2</c:v>
                </c:pt>
                <c:pt idx="17992">
                  <c:v>3.819969810810811E-2</c:v>
                </c:pt>
                <c:pt idx="17993">
                  <c:v>3.8704903513513508E-2</c:v>
                </c:pt>
                <c:pt idx="17994">
                  <c:v>3.9540038648648641E-2</c:v>
                </c:pt>
                <c:pt idx="17995">
                  <c:v>4.0375173108108099E-2</c:v>
                </c:pt>
                <c:pt idx="17996">
                  <c:v>4.1715512972972962E-2</c:v>
                </c:pt>
                <c:pt idx="17997">
                  <c:v>4.3055852837837832E-2</c:v>
                </c:pt>
                <c:pt idx="17998">
                  <c:v>4.2385683243243231E-2</c:v>
                </c:pt>
                <c:pt idx="17999">
                  <c:v>4.1715513648648651E-2</c:v>
                </c:pt>
                <c:pt idx="18000">
                  <c:v>4.1210308918918914E-2</c:v>
                </c:pt>
                <c:pt idx="18001">
                  <c:v>4.1705203851351347E-2</c:v>
                </c:pt>
                <c:pt idx="18002">
                  <c:v>4.2375373783783782E-2</c:v>
                </c:pt>
                <c:pt idx="18003">
                  <c:v>4.4715813581081079E-2</c:v>
                </c:pt>
                <c:pt idx="18004">
                  <c:v>4.8571868243243235E-2</c:v>
                </c:pt>
                <c:pt idx="18005">
                  <c:v>4.6056150675675665E-2</c:v>
                </c:pt>
                <c:pt idx="18006">
                  <c:v>4.5561258783783781E-2</c:v>
                </c:pt>
                <c:pt idx="18007">
                  <c:v>4.7066562837837833E-2</c:v>
                </c:pt>
                <c:pt idx="18008">
                  <c:v>5.0077170945945951E-2</c:v>
                </c:pt>
                <c:pt idx="18009">
                  <c:v>5.4263157432432443E-2</c:v>
                </c:pt>
                <c:pt idx="18010">
                  <c:v>5.9119306081081076E-2</c:v>
                </c:pt>
                <c:pt idx="18011">
                  <c:v>6.4645630405405399E-2</c:v>
                </c:pt>
                <c:pt idx="18012">
                  <c:v>7.0512197972972965E-2</c:v>
                </c:pt>
                <c:pt idx="18013">
                  <c:v>7.6543725000000007E-2</c:v>
                </c:pt>
                <c:pt idx="18014">
                  <c:v>8.5255937837837845E-2</c:v>
                </c:pt>
                <c:pt idx="18015">
                  <c:v>9.3638219594594604E-2</c:v>
                </c:pt>
                <c:pt idx="18016">
                  <c:v>0.10218546621621623</c:v>
                </c:pt>
                <c:pt idx="18017">
                  <c:v>0.10955733445945945</c:v>
                </c:pt>
                <c:pt idx="18018">
                  <c:v>0.11575382972972974</c:v>
                </c:pt>
                <c:pt idx="18019">
                  <c:v>0.12095022499999999</c:v>
                </c:pt>
                <c:pt idx="18020">
                  <c:v>0.12430107499999998</c:v>
                </c:pt>
                <c:pt idx="18021">
                  <c:v>0.13484851824324323</c:v>
                </c:pt>
                <c:pt idx="18022">
                  <c:v>0.14304521216216215</c:v>
                </c:pt>
                <c:pt idx="18023">
                  <c:v>0.1490767412162162</c:v>
                </c:pt>
                <c:pt idx="18024">
                  <c:v>0.15375762040540542</c:v>
                </c:pt>
                <c:pt idx="18025">
                  <c:v>0.15710847033783784</c:v>
                </c:pt>
                <c:pt idx="18026">
                  <c:v>0.15944891020270271</c:v>
                </c:pt>
                <c:pt idx="18027">
                  <c:v>0.16111918047297302</c:v>
                </c:pt>
                <c:pt idx="18028">
                  <c:v>0.16212959128378382</c:v>
                </c:pt>
                <c:pt idx="18029">
                  <c:v>0.16314000209459462</c:v>
                </c:pt>
                <c:pt idx="18030">
                  <c:v>0.16364520750000003</c:v>
                </c:pt>
                <c:pt idx="18031">
                  <c:v>0.16448034263513514</c:v>
                </c:pt>
                <c:pt idx="18032">
                  <c:v>0.16498554804054055</c:v>
                </c:pt>
                <c:pt idx="18033">
                  <c:v>0.16548044331081083</c:v>
                </c:pt>
                <c:pt idx="18034">
                  <c:v>0.16581037371621624</c:v>
                </c:pt>
                <c:pt idx="18035">
                  <c:v>0.16530516898648648</c:v>
                </c:pt>
                <c:pt idx="18036">
                  <c:v>0.1649752385810811</c:v>
                </c:pt>
                <c:pt idx="18037">
                  <c:v>0.16414010344594593</c:v>
                </c:pt>
                <c:pt idx="18038">
                  <c:v>0.16263479905405404</c:v>
                </c:pt>
                <c:pt idx="18039">
                  <c:v>0.15995411966216216</c:v>
                </c:pt>
                <c:pt idx="18040">
                  <c:v>0.15527324060810813</c:v>
                </c:pt>
                <c:pt idx="18041">
                  <c:v>0.14924171155405405</c:v>
                </c:pt>
                <c:pt idx="18042">
                  <c:v>0.14171518790540541</c:v>
                </c:pt>
                <c:pt idx="18043">
                  <c:v>0.1323328068243243</c:v>
                </c:pt>
                <c:pt idx="18044">
                  <c:v>0.12195032506756756</c:v>
                </c:pt>
                <c:pt idx="18045">
                  <c:v>0.11090798439189187</c:v>
                </c:pt>
                <c:pt idx="18046">
                  <c:v>0.10002029932432428</c:v>
                </c:pt>
                <c:pt idx="18047">
                  <c:v>8.8462448986486461E-2</c:v>
                </c:pt>
                <c:pt idx="18048">
                  <c:v>7.6729317905405436E-2</c:v>
                </c:pt>
                <c:pt idx="18049">
                  <c:v>6.5171460472972995E-2</c:v>
                </c:pt>
                <c:pt idx="18050">
                  <c:v>5.3953848310810834E-2</c:v>
                </c:pt>
                <c:pt idx="18051">
                  <c:v>4.3571365878378412E-2</c:v>
                </c:pt>
                <c:pt idx="18052">
                  <c:v>3.2683679391891908E-2</c:v>
                </c:pt>
                <c:pt idx="18053">
                  <c:v>2.2466163175675676E-2</c:v>
                </c:pt>
                <c:pt idx="18054">
                  <c:v>1.4259159797297302E-2</c:v>
                </c:pt>
                <c:pt idx="18055">
                  <c:v>8.5678692567567587E-3</c:v>
                </c:pt>
                <c:pt idx="18056">
                  <c:v>5.54694898648649E-3</c:v>
                </c:pt>
                <c:pt idx="18057">
                  <c:v>4.5468483108108164E-3</c:v>
                </c:pt>
                <c:pt idx="18058">
                  <c:v>6.0624658783783869E-3</c:v>
                </c:pt>
                <c:pt idx="18059">
                  <c:v>1.0423728040540554E-2</c:v>
                </c:pt>
                <c:pt idx="18060">
                  <c:v>1.678518479729731E-2</c:v>
                </c:pt>
                <c:pt idx="18061">
                  <c:v>2.4827222500000013E-2</c:v>
                </c:pt>
                <c:pt idx="18062">
                  <c:v>3.3694084729729748E-2</c:v>
                </c:pt>
                <c:pt idx="18063">
                  <c:v>4.4406490810810821E-2</c:v>
                </c:pt>
                <c:pt idx="18064">
                  <c:v>5.6129309729729737E-2</c:v>
                </c:pt>
                <c:pt idx="18065">
                  <c:v>6.8182059729729752E-2</c:v>
                </c:pt>
                <c:pt idx="18066">
                  <c:v>8.0904978648648665E-2</c:v>
                </c:pt>
                <c:pt idx="18067">
                  <c:v>9.4638302972972987E-2</c:v>
                </c:pt>
                <c:pt idx="18068">
                  <c:v>0.10954700837837839</c:v>
                </c:pt>
                <c:pt idx="18069">
                  <c:v>0.12478564486486486</c:v>
                </c:pt>
                <c:pt idx="18070">
                  <c:v>0.14019955297297296</c:v>
                </c:pt>
                <c:pt idx="18071">
                  <c:v>0.15560314891891888</c:v>
                </c:pt>
                <c:pt idx="18072">
                  <c:v>0.17184187864864864</c:v>
                </c:pt>
                <c:pt idx="18073">
                  <c:v>0.18875078337837836</c:v>
                </c:pt>
                <c:pt idx="18074">
                  <c:v>0.20532975567567566</c:v>
                </c:pt>
                <c:pt idx="18075">
                  <c:v>0.22207369621621617</c:v>
                </c:pt>
                <c:pt idx="18076">
                  <c:v>0.23882794216216213</c:v>
                </c:pt>
                <c:pt idx="18077">
                  <c:v>0.25624205162162161</c:v>
                </c:pt>
                <c:pt idx="18078">
                  <c:v>0.27399639891891897</c:v>
                </c:pt>
                <c:pt idx="18079">
                  <c:v>0.29191571445945941</c:v>
                </c:pt>
                <c:pt idx="18080">
                  <c:v>0.3106804739189189</c:v>
                </c:pt>
                <c:pt idx="18081">
                  <c:v>0.33162070567567564</c:v>
                </c:pt>
                <c:pt idx="18082">
                  <c:v>0.3513752558108108</c:v>
                </c:pt>
                <c:pt idx="18083">
                  <c:v>0.36981008277027028</c:v>
                </c:pt>
                <c:pt idx="18084">
                  <c:v>0.38890477094594589</c:v>
                </c:pt>
                <c:pt idx="18085">
                  <c:v>0.40784480743243234</c:v>
                </c:pt>
                <c:pt idx="18086">
                  <c:v>0.42660956351351348</c:v>
                </c:pt>
                <c:pt idx="18087">
                  <c:v>0.44519904729729731</c:v>
                </c:pt>
                <c:pt idx="18088">
                  <c:v>0.46362356351351353</c:v>
                </c:pt>
                <c:pt idx="18089">
                  <c:v>0.48338841891891887</c:v>
                </c:pt>
                <c:pt idx="18090">
                  <c:v>0.50315327297297296</c:v>
                </c:pt>
                <c:pt idx="18091">
                  <c:v>0.52224795878378383</c:v>
                </c:pt>
                <c:pt idx="18092">
                  <c:v>0.54034254662162162</c:v>
                </c:pt>
                <c:pt idx="18093">
                  <c:v>0.55743703445945947</c:v>
                </c:pt>
                <c:pt idx="18094">
                  <c:v>0.5741912837837837</c:v>
                </c:pt>
                <c:pt idx="18095">
                  <c:v>0.59010008108108103</c:v>
                </c:pt>
                <c:pt idx="18096">
                  <c:v>0.60517374324324313</c:v>
                </c:pt>
                <c:pt idx="18097">
                  <c:v>0.61824721621621603</c:v>
                </c:pt>
                <c:pt idx="18098">
                  <c:v>0.63199085810810796</c:v>
                </c:pt>
                <c:pt idx="18099">
                  <c:v>0.64606442567567557</c:v>
                </c:pt>
                <c:pt idx="18100">
                  <c:v>0.65913789864864858</c:v>
                </c:pt>
                <c:pt idx="18101">
                  <c:v>0.67220105405405406</c:v>
                </c:pt>
                <c:pt idx="18102">
                  <c:v>0.68527452027027025</c:v>
                </c:pt>
                <c:pt idx="18103">
                  <c:v>0.69750254054054051</c:v>
                </c:pt>
                <c:pt idx="18104">
                  <c:v>0.70839022972972965</c:v>
                </c:pt>
                <c:pt idx="18105">
                  <c:v>0.71777260810810806</c:v>
                </c:pt>
                <c:pt idx="18106">
                  <c:v>0.72699002027027038</c:v>
                </c:pt>
                <c:pt idx="18107">
                  <c:v>0.73603215540540556</c:v>
                </c:pt>
                <c:pt idx="18108">
                  <c:v>0.74575477702702708</c:v>
                </c:pt>
                <c:pt idx="18109">
                  <c:v>0.7548072297297298</c:v>
                </c:pt>
                <c:pt idx="18110">
                  <c:v>0.76368439864864857</c:v>
                </c:pt>
                <c:pt idx="18111">
                  <c:v>0.77323174324324329</c:v>
                </c:pt>
                <c:pt idx="18112">
                  <c:v>0.78261412162162181</c:v>
                </c:pt>
                <c:pt idx="18113">
                  <c:v>0.79182122972972968</c:v>
                </c:pt>
                <c:pt idx="18114">
                  <c:v>0.80070870945945949</c:v>
                </c:pt>
                <c:pt idx="18115">
                  <c:v>0.81210160135135145</c:v>
                </c:pt>
                <c:pt idx="18116">
                  <c:v>0.82365945270270269</c:v>
                </c:pt>
                <c:pt idx="18117">
                  <c:v>0.83471210135135143</c:v>
                </c:pt>
                <c:pt idx="18118">
                  <c:v>0.84358927702702702</c:v>
                </c:pt>
                <c:pt idx="18119">
                  <c:v>0.85331189189189194</c:v>
                </c:pt>
                <c:pt idx="18120">
                  <c:v>0.86369437162162166</c:v>
                </c:pt>
                <c:pt idx="18121">
                  <c:v>0.87307675000000007</c:v>
                </c:pt>
                <c:pt idx="18122">
                  <c:v>0.88228385135135134</c:v>
                </c:pt>
                <c:pt idx="18123">
                  <c:v>0.89150127027027015</c:v>
                </c:pt>
                <c:pt idx="18124">
                  <c:v>0.89988354729729725</c:v>
                </c:pt>
                <c:pt idx="18125">
                  <c:v>0.90826583108108105</c:v>
                </c:pt>
                <c:pt idx="18126">
                  <c:v>0.91597794594594606</c:v>
                </c:pt>
                <c:pt idx="18127">
                  <c:v>0.92318485810810813</c:v>
                </c:pt>
                <c:pt idx="18128">
                  <c:v>0.93106193918918922</c:v>
                </c:pt>
                <c:pt idx="18129">
                  <c:v>0.9385987770270271</c:v>
                </c:pt>
                <c:pt idx="18130">
                  <c:v>0.94613561486486497</c:v>
                </c:pt>
                <c:pt idx="18131">
                  <c:v>0.95082680405405418</c:v>
                </c:pt>
                <c:pt idx="18132">
                  <c:v>0.95468286486486498</c:v>
                </c:pt>
                <c:pt idx="18133">
                  <c:v>0.95870389189189176</c:v>
                </c:pt>
                <c:pt idx="18134">
                  <c:v>0.96439518243243227</c:v>
                </c:pt>
                <c:pt idx="18135">
                  <c:v>0.9694163040540541</c:v>
                </c:pt>
                <c:pt idx="18136">
                  <c:v>0.9746127027027025</c:v>
                </c:pt>
                <c:pt idx="18137">
                  <c:v>0.98030398648648653</c:v>
                </c:pt>
                <c:pt idx="18138">
                  <c:v>0.98584062162162167</c:v>
                </c:pt>
                <c:pt idx="18139">
                  <c:v>0.99153191216216219</c:v>
                </c:pt>
                <c:pt idx="18140">
                  <c:v>0.99790368243243255</c:v>
                </c:pt>
                <c:pt idx="18141">
                  <c:v>1.0044404121621624</c:v>
                </c:pt>
                <c:pt idx="18142">
                  <c:v>1.0108018716216218</c:v>
                </c:pt>
                <c:pt idx="18143">
                  <c:v>1.0171633310810813</c:v>
                </c:pt>
                <c:pt idx="18144">
                  <c:v>1.0226896554054057</c:v>
                </c:pt>
                <c:pt idx="18145">
                  <c:v>1.0282159797297301</c:v>
                </c:pt>
                <c:pt idx="18146">
                  <c:v>1.0340825405405409</c:v>
                </c:pt>
                <c:pt idx="18147">
                  <c:v>1.0394439054054057</c:v>
                </c:pt>
                <c:pt idx="18148">
                  <c:v>1.0449702297297301</c:v>
                </c:pt>
                <c:pt idx="18149">
                  <c:v>1.0503315878378381</c:v>
                </c:pt>
                <c:pt idx="18150">
                  <c:v>1.0558682229729732</c:v>
                </c:pt>
                <c:pt idx="18151">
                  <c:v>1.0612295878378382</c:v>
                </c:pt>
                <c:pt idx="18152">
                  <c:v>1.0634050608108112</c:v>
                </c:pt>
                <c:pt idx="18153">
                  <c:v>1.064745398648649</c:v>
                </c:pt>
                <c:pt idx="18154">
                  <c:v>1.0662507027027031</c:v>
                </c:pt>
                <c:pt idx="18155">
                  <c:v>1.0665909391891895</c:v>
                </c:pt>
                <c:pt idx="18156">
                  <c:v>1.0667559054054057</c:v>
                </c:pt>
                <c:pt idx="18157">
                  <c:v>1.0667559054054057</c:v>
                </c:pt>
                <c:pt idx="18158">
                  <c:v>1.067261114864865</c:v>
                </c:pt>
                <c:pt idx="18159">
                  <c:v>1.0676013581081083</c:v>
                </c:pt>
                <c:pt idx="18160">
                  <c:v>1.06809625</c:v>
                </c:pt>
                <c:pt idx="18161">
                  <c:v>1.0692716283783785</c:v>
                </c:pt>
                <c:pt idx="18162">
                  <c:v>1.0697665202702702</c:v>
                </c:pt>
                <c:pt idx="18163">
                  <c:v>1.0709315810810811</c:v>
                </c:pt>
                <c:pt idx="18164">
                  <c:v>1.0721069527027027</c:v>
                </c:pt>
                <c:pt idx="18165">
                  <c:v>1.0726121554054051</c:v>
                </c:pt>
                <c:pt idx="18166">
                  <c:v>1.07361225</c:v>
                </c:pt>
                <c:pt idx="18167">
                  <c:v>1.0747876216216214</c:v>
                </c:pt>
                <c:pt idx="18168">
                  <c:v>1.0789736081081081</c:v>
                </c:pt>
                <c:pt idx="18169">
                  <c:v>1.0841699999999999</c:v>
                </c:pt>
                <c:pt idx="18170">
                  <c:v>1.0892014256756759</c:v>
                </c:pt>
                <c:pt idx="18171">
                  <c:v>1.095573195945946</c:v>
                </c:pt>
                <c:pt idx="18172">
                  <c:v>1.1019449594594597</c:v>
                </c:pt>
                <c:pt idx="18173">
                  <c:v>1.1081414527027029</c:v>
                </c:pt>
                <c:pt idx="18174">
                  <c:v>1.1141729864864867</c:v>
                </c:pt>
                <c:pt idx="18175">
                  <c:v>1.1202045135135139</c:v>
                </c:pt>
                <c:pt idx="18176">
                  <c:v>1.1259061081081085</c:v>
                </c:pt>
                <c:pt idx="18177">
                  <c:v>1.1314324324324327</c:v>
                </c:pt>
                <c:pt idx="18178">
                  <c:v>1.1374639594594598</c:v>
                </c:pt>
                <c:pt idx="18179">
                  <c:v>1.1431655540540542</c:v>
                </c:pt>
                <c:pt idx="18180">
                  <c:v>1.1491970810810812</c:v>
                </c:pt>
                <c:pt idx="18181">
                  <c:v>1.1557338175675675</c:v>
                </c:pt>
                <c:pt idx="18182">
                  <c:v>1.162105581081081</c:v>
                </c:pt>
                <c:pt idx="18183">
                  <c:v>1.1683020743243242</c:v>
                </c:pt>
                <c:pt idx="18184">
                  <c:v>1.1743336013513512</c:v>
                </c:pt>
                <c:pt idx="18185">
                  <c:v>1.1800351959459456</c:v>
                </c:pt>
                <c:pt idx="18186">
                  <c:v>1.1840562162162158</c:v>
                </c:pt>
                <c:pt idx="18187">
                  <c:v>1.1874070608108105</c:v>
                </c:pt>
                <c:pt idx="18188">
                  <c:v>1.1909228716216211</c:v>
                </c:pt>
                <c:pt idx="18189">
                  <c:v>1.1942737229729727</c:v>
                </c:pt>
                <c:pt idx="18190">
                  <c:v>1.1981297770270269</c:v>
                </c:pt>
                <c:pt idx="18191">
                  <c:v>1.2018208648648647</c:v>
                </c:pt>
                <c:pt idx="18192">
                  <c:v>1.2058418851351351</c:v>
                </c:pt>
                <c:pt idx="18193">
                  <c:v>1.2110382770270269</c:v>
                </c:pt>
                <c:pt idx="18194">
                  <c:v>1.2157294662162161</c:v>
                </c:pt>
                <c:pt idx="18195">
                  <c:v>1.2205856148648646</c:v>
                </c:pt>
                <c:pt idx="18196">
                  <c:v>1.2252767972972971</c:v>
                </c:pt>
                <c:pt idx="18197">
                  <c:v>1.2298030202702701</c:v>
                </c:pt>
                <c:pt idx="18198">
                  <c:v>1.2334837972972972</c:v>
                </c:pt>
                <c:pt idx="18199">
                  <c:v>1.2373398513513512</c:v>
                </c:pt>
                <c:pt idx="18200">
                  <c:v>1.2413608716216213</c:v>
                </c:pt>
                <c:pt idx="18201">
                  <c:v>1.2452066148648646</c:v>
                </c:pt>
                <c:pt idx="18202">
                  <c:v>1.250897905405405</c:v>
                </c:pt>
                <c:pt idx="18203">
                  <c:v>1.2564345405405402</c:v>
                </c:pt>
                <c:pt idx="18204">
                  <c:v>1.2617958986486484</c:v>
                </c:pt>
                <c:pt idx="18205">
                  <c:v>1.2669922905405406</c:v>
                </c:pt>
                <c:pt idx="18206">
                  <c:v>1.2715185135135136</c:v>
                </c:pt>
                <c:pt idx="18207">
                  <c:v>1.2758694662162164</c:v>
                </c:pt>
                <c:pt idx="18208">
                  <c:v>1.27753972972973</c:v>
                </c:pt>
                <c:pt idx="18209">
                  <c:v>1.2771994932432436</c:v>
                </c:pt>
                <c:pt idx="18210">
                  <c:v>1.2770345270270271</c:v>
                </c:pt>
                <c:pt idx="18211">
                  <c:v>1.2768695608108112</c:v>
                </c:pt>
                <c:pt idx="18212">
                  <c:v>1.2766942905405407</c:v>
                </c:pt>
                <c:pt idx="18213">
                  <c:v>1.2765190202702703</c:v>
                </c:pt>
                <c:pt idx="18214">
                  <c:v>1.2765190202702703</c:v>
                </c:pt>
                <c:pt idx="18215">
                  <c:v>1.2763437500000001</c:v>
                </c:pt>
                <c:pt idx="18216">
                  <c:v>1.2761787837837837</c:v>
                </c:pt>
                <c:pt idx="18217">
                  <c:v>1.2758488513513513</c:v>
                </c:pt>
                <c:pt idx="18218">
                  <c:v>1.2753436486486485</c:v>
                </c:pt>
                <c:pt idx="18219">
                  <c:v>1.2741682770270268</c:v>
                </c:pt>
                <c:pt idx="18220">
                  <c:v>1.2724877027027026</c:v>
                </c:pt>
                <c:pt idx="18221">
                  <c:v>1.2709823986486486</c:v>
                </c:pt>
                <c:pt idx="18222">
                  <c:v>1.2698070270270272</c:v>
                </c:pt>
                <c:pt idx="18223">
                  <c:v>1.2701472635135138</c:v>
                </c:pt>
                <c:pt idx="18224">
                  <c:v>1.2726526689189193</c:v>
                </c:pt>
                <c:pt idx="18225">
                  <c:v>1.2753333513513518</c:v>
                </c:pt>
                <c:pt idx="18226">
                  <c:v>1.2785192364864868</c:v>
                </c:pt>
                <c:pt idx="18227">
                  <c:v>1.2813648851351354</c:v>
                </c:pt>
                <c:pt idx="18228">
                  <c:v>1.2842105337837839</c:v>
                </c:pt>
                <c:pt idx="18229">
                  <c:v>1.2872211486486489</c:v>
                </c:pt>
                <c:pt idx="18230">
                  <c:v>1.2892316621621625</c:v>
                </c:pt>
                <c:pt idx="18231">
                  <c:v>1.2917473783783786</c:v>
                </c:pt>
                <c:pt idx="18232">
                  <c:v>1.2937578918918922</c:v>
                </c:pt>
                <c:pt idx="18233">
                  <c:v>1.2959333716216219</c:v>
                </c:pt>
                <c:pt idx="18234">
                  <c:v>1.2991192567567569</c:v>
                </c:pt>
                <c:pt idx="18235">
                  <c:v>1.3033052432432435</c:v>
                </c:pt>
                <c:pt idx="18236">
                  <c:v>1.3074912297297296</c:v>
                </c:pt>
                <c:pt idx="18237">
                  <c:v>1.3113472837837841</c:v>
                </c:pt>
                <c:pt idx="18238">
                  <c:v>1.3150383716216216</c:v>
                </c:pt>
                <c:pt idx="18239">
                  <c:v>1.3167189459459461</c:v>
                </c:pt>
                <c:pt idx="18240">
                  <c:v>1.3182242499999999</c:v>
                </c:pt>
                <c:pt idx="18241">
                  <c:v>1.3202347635135134</c:v>
                </c:pt>
                <c:pt idx="18242">
                  <c:v>1.3219050337837834</c:v>
                </c:pt>
                <c:pt idx="18243">
                  <c:v>1.3240805067567567</c:v>
                </c:pt>
                <c:pt idx="18244">
                  <c:v>1.3260910135135133</c:v>
                </c:pt>
                <c:pt idx="18245">
                  <c:v>1.3304522770270268</c:v>
                </c:pt>
                <c:pt idx="18246">
                  <c:v>1.3356486689189186</c:v>
                </c:pt>
                <c:pt idx="18247">
                  <c:v>1.3396696891891888</c:v>
                </c:pt>
                <c:pt idx="18248">
                  <c:v>1.343525743243243</c:v>
                </c:pt>
                <c:pt idx="18249">
                  <c:v>1.3468765945945942</c:v>
                </c:pt>
                <c:pt idx="18250">
                  <c:v>1.3492273445945941</c:v>
                </c:pt>
                <c:pt idx="18251">
                  <c:v>1.3509079256756753</c:v>
                </c:pt>
                <c:pt idx="18252">
                  <c:v>1.3525885067567565</c:v>
                </c:pt>
                <c:pt idx="18253">
                  <c:v>1.354763986486486</c:v>
                </c:pt>
                <c:pt idx="18254">
                  <c:v>1.3567744999999996</c:v>
                </c:pt>
                <c:pt idx="18255">
                  <c:v>1.3592902162162159</c:v>
                </c:pt>
                <c:pt idx="18256">
                  <c:v>1.3628060337837835</c:v>
                </c:pt>
                <c:pt idx="18257">
                  <c:v>1.3658269527027023</c:v>
                </c:pt>
                <c:pt idx="18258">
                  <c:v>1.3691778040540541</c:v>
                </c:pt>
                <c:pt idx="18259">
                  <c:v>1.3716935202702703</c:v>
                </c:pt>
                <c:pt idx="18260">
                  <c:v>1.3738689999999998</c:v>
                </c:pt>
                <c:pt idx="18261">
                  <c:v>1.3737040337837838</c:v>
                </c:pt>
                <c:pt idx="18262">
                  <c:v>1.3733637905405407</c:v>
                </c:pt>
                <c:pt idx="18263">
                  <c:v>1.3737040270270273</c:v>
                </c:pt>
                <c:pt idx="18264">
                  <c:v>1.3742092297297299</c:v>
                </c:pt>
                <c:pt idx="18265">
                  <c:v>1.3747144324324327</c:v>
                </c:pt>
                <c:pt idx="18266">
                  <c:v>1.3752196351351353</c:v>
                </c:pt>
                <c:pt idx="18267">
                  <c:v>1.375549567567568</c:v>
                </c:pt>
                <c:pt idx="18268">
                  <c:v>1.3753846013513518</c:v>
                </c:pt>
                <c:pt idx="18269">
                  <c:v>1.3748793986486492</c:v>
                </c:pt>
                <c:pt idx="18270">
                  <c:v>1.3743741959459463</c:v>
                </c:pt>
                <c:pt idx="18271">
                  <c:v>1.3721987229729735</c:v>
                </c:pt>
                <c:pt idx="18272">
                  <c:v>1.3688478716216221</c:v>
                </c:pt>
                <c:pt idx="18273">
                  <c:v>1.3660022229729731</c:v>
                </c:pt>
                <c:pt idx="18274">
                  <c:v>1.362651371621622</c:v>
                </c:pt>
                <c:pt idx="18275">
                  <c:v>1.3593005202702706</c:v>
                </c:pt>
                <c:pt idx="18276">
                  <c:v>1.3562796013513516</c:v>
                </c:pt>
                <c:pt idx="18277">
                  <c:v>1.3532586824324329</c:v>
                </c:pt>
                <c:pt idx="18278">
                  <c:v>1.3500727972972975</c:v>
                </c:pt>
                <c:pt idx="18279">
                  <c:v>1.3467219459459463</c:v>
                </c:pt>
                <c:pt idx="18280">
                  <c:v>1.3430308581081083</c:v>
                </c:pt>
                <c:pt idx="18281">
                  <c:v>1.3396800067567571</c:v>
                </c:pt>
                <c:pt idx="18282">
                  <c:v>1.3361538851351353</c:v>
                </c:pt>
                <c:pt idx="18283">
                  <c:v>1.3331432770270273</c:v>
                </c:pt>
                <c:pt idx="18284">
                  <c:v>1.3312977364864869</c:v>
                </c:pt>
                <c:pt idx="18285">
                  <c:v>1.3297924324324326</c:v>
                </c:pt>
                <c:pt idx="18286">
                  <c:v>1.3308028378378378</c:v>
                </c:pt>
                <c:pt idx="18287">
                  <c:v>1.3329783108108111</c:v>
                </c:pt>
                <c:pt idx="18288">
                  <c:v>1.3359889189189189</c:v>
                </c:pt>
                <c:pt idx="18289">
                  <c:v>1.338834560810811</c:v>
                </c:pt>
                <c:pt idx="18290">
                  <c:v>1.3416802027027028</c:v>
                </c:pt>
                <c:pt idx="18291">
                  <c:v>1.3446908108108109</c:v>
                </c:pt>
                <c:pt idx="18292">
                  <c:v>1.3480416554054055</c:v>
                </c:pt>
                <c:pt idx="18293">
                  <c:v>1.3510625743243245</c:v>
                </c:pt>
                <c:pt idx="18294">
                  <c:v>1.3547433513513516</c:v>
                </c:pt>
                <c:pt idx="18295">
                  <c:v>1.3582591621621625</c:v>
                </c:pt>
                <c:pt idx="18296">
                  <c:v>1.3622801824324329</c:v>
                </c:pt>
                <c:pt idx="18297">
                  <c:v>1.3666414391891897</c:v>
                </c:pt>
                <c:pt idx="18298">
                  <c:v>1.3710027027027032</c:v>
                </c:pt>
                <c:pt idx="18299">
                  <c:v>1.3758691689189193</c:v>
                </c:pt>
                <c:pt idx="18300">
                  <c:v>1.3797149121621626</c:v>
                </c:pt>
                <c:pt idx="18301">
                  <c:v>1.3835606554054061</c:v>
                </c:pt>
                <c:pt idx="18302">
                  <c:v>1.3849009932432437</c:v>
                </c:pt>
                <c:pt idx="18303">
                  <c:v>1.3869115000000003</c:v>
                </c:pt>
                <c:pt idx="18304">
                  <c:v>1.3885920743243245</c:v>
                </c:pt>
                <c:pt idx="18305">
                  <c:v>1.3906025810810809</c:v>
                </c:pt>
                <c:pt idx="18306">
                  <c:v>1.392788358108108</c:v>
                </c:pt>
                <c:pt idx="18307">
                  <c:v>1.394974135135135</c:v>
                </c:pt>
                <c:pt idx="18308">
                  <c:v>1.397314574324324</c:v>
                </c:pt>
                <c:pt idx="18309">
                  <c:v>1.3989951554054052</c:v>
                </c:pt>
                <c:pt idx="18310">
                  <c:v>1.4003354999999997</c:v>
                </c:pt>
                <c:pt idx="18311">
                  <c:v>1.4020160810810809</c:v>
                </c:pt>
                <c:pt idx="18312">
                  <c:v>1.4040265945945944</c:v>
                </c:pt>
                <c:pt idx="18313">
                  <c:v>1.4058721418918916</c:v>
                </c:pt>
                <c:pt idx="18314">
                  <c:v>1.4075527229729727</c:v>
                </c:pt>
                <c:pt idx="18315">
                  <c:v>1.4088930608108106</c:v>
                </c:pt>
                <c:pt idx="18316">
                  <c:v>1.4112438108108105</c:v>
                </c:pt>
                <c:pt idx="18317">
                  <c:v>1.4139244932432431</c:v>
                </c:pt>
                <c:pt idx="18318">
                  <c:v>1.4167804459459457</c:v>
                </c:pt>
                <c:pt idx="18319">
                  <c:v>1.4186259864864863</c:v>
                </c:pt>
                <c:pt idx="18320">
                  <c:v>1.4209664256756755</c:v>
                </c:pt>
                <c:pt idx="18321">
                  <c:v>1.4229769324324322</c:v>
                </c:pt>
                <c:pt idx="18322">
                  <c:v>1.4248121689189188</c:v>
                </c:pt>
                <c:pt idx="18323">
                  <c:v>1.4244719324324324</c:v>
                </c:pt>
                <c:pt idx="18324">
                  <c:v>1.4243069662162162</c:v>
                </c:pt>
                <c:pt idx="18325">
                  <c:v>1.4249771351351348</c:v>
                </c:pt>
                <c:pt idx="18326">
                  <c:v>1.4254823445945943</c:v>
                </c:pt>
                <c:pt idx="18327">
                  <c:v>1.4261525135135134</c:v>
                </c:pt>
                <c:pt idx="18328">
                  <c:v>1.4264927567567565</c:v>
                </c:pt>
                <c:pt idx="18329">
                  <c:v>1.4269979662162162</c:v>
                </c:pt>
                <c:pt idx="18330">
                  <c:v>1.427668135135135</c:v>
                </c:pt>
                <c:pt idx="18331">
                  <c:v>1.428338304054054</c:v>
                </c:pt>
                <c:pt idx="18332">
                  <c:v>1.4290084729729728</c:v>
                </c:pt>
                <c:pt idx="18333">
                  <c:v>1.4298436081081083</c:v>
                </c:pt>
                <c:pt idx="18334">
                  <c:v>1.4308437094594595</c:v>
                </c:pt>
                <c:pt idx="18335">
                  <c:v>1.4325139797297297</c:v>
                </c:pt>
                <c:pt idx="18336">
                  <c:v>1.4331841486486487</c:v>
                </c:pt>
                <c:pt idx="18337">
                  <c:v>1.4341945608108111</c:v>
                </c:pt>
                <c:pt idx="18338">
                  <c:v>1.435040006756757</c:v>
                </c:pt>
                <c:pt idx="18339">
                  <c:v>1.4382258918918922</c:v>
                </c:pt>
                <c:pt idx="18340">
                  <c:v>1.440401371621622</c:v>
                </c:pt>
                <c:pt idx="18341">
                  <c:v>1.4425768513513517</c:v>
                </c:pt>
                <c:pt idx="18342">
                  <c:v>1.4449172972972979</c:v>
                </c:pt>
                <c:pt idx="18343">
                  <c:v>1.4472577432432439</c:v>
                </c:pt>
                <c:pt idx="18344">
                  <c:v>1.4495981891891896</c:v>
                </c:pt>
                <c:pt idx="18345">
                  <c:v>1.4519489391891898</c:v>
                </c:pt>
                <c:pt idx="18346">
                  <c:v>1.4558049932432438</c:v>
                </c:pt>
                <c:pt idx="18347">
                  <c:v>1.4594960810810815</c:v>
                </c:pt>
                <c:pt idx="18348">
                  <c:v>1.4625066891891898</c:v>
                </c:pt>
                <c:pt idx="18349">
                  <c:v>1.4646821621621631</c:v>
                </c:pt>
                <c:pt idx="18350">
                  <c:v>1.4681979729729737</c:v>
                </c:pt>
                <c:pt idx="18351">
                  <c:v>1.4720540270270279</c:v>
                </c:pt>
                <c:pt idx="18352">
                  <c:v>1.4760750472972979</c:v>
                </c:pt>
                <c:pt idx="18353">
                  <c:v>1.4794258986486495</c:v>
                </c:pt>
                <c:pt idx="18354">
                  <c:v>1.483116986486487</c:v>
                </c:pt>
                <c:pt idx="18355">
                  <c:v>1.4871380067567572</c:v>
                </c:pt>
                <c:pt idx="18356">
                  <c:v>1.49166422972973</c:v>
                </c:pt>
                <c:pt idx="18357">
                  <c:v>1.4963554189189192</c:v>
                </c:pt>
                <c:pt idx="18358">
                  <c:v>1.5017167770270272</c:v>
                </c:pt>
                <c:pt idx="18359">
                  <c:v>1.506913168918919</c:v>
                </c:pt>
                <c:pt idx="18360">
                  <c:v>1.5121095608108108</c:v>
                </c:pt>
                <c:pt idx="18361">
                  <c:v>1.5169657162162162</c:v>
                </c:pt>
                <c:pt idx="18362">
                  <c:v>1.5204815337837838</c:v>
                </c:pt>
                <c:pt idx="18363">
                  <c:v>1.5239973445945949</c:v>
                </c:pt>
                <c:pt idx="18364">
                  <c:v>1.5276884324324327</c:v>
                </c:pt>
                <c:pt idx="18365">
                  <c:v>1.53154447972973</c:v>
                </c:pt>
                <c:pt idx="18366">
                  <c:v>1.5337199527027032</c:v>
                </c:pt>
                <c:pt idx="18367">
                  <c:v>1.5350602905405408</c:v>
                </c:pt>
                <c:pt idx="18368">
                  <c:v>1.5365759054054056</c:v>
                </c:pt>
                <c:pt idx="18369">
                  <c:v>1.5380915202702703</c:v>
                </c:pt>
                <c:pt idx="18370">
                  <c:v>1.5399370675675677</c:v>
                </c:pt>
                <c:pt idx="18371">
                  <c:v>1.5412774054054055</c:v>
                </c:pt>
                <c:pt idx="18372">
                  <c:v>1.5426177432432433</c:v>
                </c:pt>
                <c:pt idx="18373">
                  <c:v>1.5437828108108109</c:v>
                </c:pt>
                <c:pt idx="18374">
                  <c:v>1.5447829121621621</c:v>
                </c:pt>
                <c:pt idx="18375">
                  <c:v>1.5457830135135133</c:v>
                </c:pt>
                <c:pt idx="18376">
                  <c:v>1.5469480810810812</c:v>
                </c:pt>
                <c:pt idx="18377">
                  <c:v>1.5484533851351352</c:v>
                </c:pt>
                <c:pt idx="18378">
                  <c:v>1.5496287567567568</c:v>
                </c:pt>
                <c:pt idx="18379">
                  <c:v>1.5511340608108106</c:v>
                </c:pt>
                <c:pt idx="18380">
                  <c:v>1.552144466216216</c:v>
                </c:pt>
                <c:pt idx="18381">
                  <c:v>1.5534848040540539</c:v>
                </c:pt>
                <c:pt idx="18382">
                  <c:v>1.5549901081081079</c:v>
                </c:pt>
                <c:pt idx="18383">
                  <c:v>1.5564954121621617</c:v>
                </c:pt>
                <c:pt idx="18384">
                  <c:v>1.55783575</c:v>
                </c:pt>
                <c:pt idx="18385">
                  <c:v>1.5591760945945945</c:v>
                </c:pt>
                <c:pt idx="18386">
                  <c:v>1.5603514729729731</c:v>
                </c:pt>
                <c:pt idx="18387">
                  <c:v>1.5603514729729728</c:v>
                </c:pt>
                <c:pt idx="18388">
                  <c:v>1.5601761959459457</c:v>
                </c:pt>
                <c:pt idx="18389">
                  <c:v>1.5601761959459459</c:v>
                </c:pt>
                <c:pt idx="18390">
                  <c:v>1.5600112297297297</c:v>
                </c:pt>
                <c:pt idx="18391">
                  <c:v>1.5595060270270269</c:v>
                </c:pt>
                <c:pt idx="18392">
                  <c:v>1.5584956216216215</c:v>
                </c:pt>
                <c:pt idx="18393">
                  <c:v>1.5573202499999999</c:v>
                </c:pt>
                <c:pt idx="18394">
                  <c:v>1.5564851148648646</c:v>
                </c:pt>
                <c:pt idx="18395">
                  <c:v>1.5548148445945944</c:v>
                </c:pt>
                <c:pt idx="18396">
                  <c:v>1.5536394729729726</c:v>
                </c:pt>
                <c:pt idx="18397">
                  <c:v>1.5524641013513509</c:v>
                </c:pt>
                <c:pt idx="18398">
                  <c:v>1.5511237635135129</c:v>
                </c:pt>
                <c:pt idx="18399">
                  <c:v>1.5496184594594591</c:v>
                </c:pt>
                <c:pt idx="18400">
                  <c:v>1.5486183581081077</c:v>
                </c:pt>
                <c:pt idx="18401">
                  <c:v>1.5477729189189184</c:v>
                </c:pt>
                <c:pt idx="18402">
                  <c:v>1.5469274797297294</c:v>
                </c:pt>
                <c:pt idx="18403">
                  <c:v>1.5469274797297294</c:v>
                </c:pt>
                <c:pt idx="18404">
                  <c:v>1.5472574121621621</c:v>
                </c:pt>
                <c:pt idx="18405">
                  <c:v>1.547422378378378</c:v>
                </c:pt>
                <c:pt idx="18406">
                  <c:v>1.5470821418918914</c:v>
                </c:pt>
                <c:pt idx="18407">
                  <c:v>1.5457417972972969</c:v>
                </c:pt>
                <c:pt idx="18408">
                  <c:v>1.5450716283783783</c:v>
                </c:pt>
                <c:pt idx="18409">
                  <c:v>1.5445664256756755</c:v>
                </c:pt>
                <c:pt idx="18410">
                  <c:v>1.5440715270270271</c:v>
                </c:pt>
                <c:pt idx="18411">
                  <c:v>1.5435766283783785</c:v>
                </c:pt>
                <c:pt idx="18412">
                  <c:v>1.5430714256756759</c:v>
                </c:pt>
                <c:pt idx="18413">
                  <c:v>1.5420713243243247</c:v>
                </c:pt>
                <c:pt idx="18414">
                  <c:v>1.5409062567567571</c:v>
                </c:pt>
                <c:pt idx="18415">
                  <c:v>1.5410712229729733</c:v>
                </c:pt>
                <c:pt idx="18416">
                  <c:v>1.5409062567567571</c:v>
                </c:pt>
                <c:pt idx="18417">
                  <c:v>1.5407309864864867</c:v>
                </c:pt>
                <c:pt idx="18418">
                  <c:v>1.5400608175675679</c:v>
                </c:pt>
                <c:pt idx="18419">
                  <c:v>1.5393906486486488</c:v>
                </c:pt>
                <c:pt idx="18420">
                  <c:v>1.5385555135135138</c:v>
                </c:pt>
                <c:pt idx="18421">
                  <c:v>1.5380503108108112</c:v>
                </c:pt>
                <c:pt idx="18422">
                  <c:v>1.538050310810811</c:v>
                </c:pt>
                <c:pt idx="18423">
                  <c:v>1.5390504121621624</c:v>
                </c:pt>
                <c:pt idx="18424">
                  <c:v>1.5393906554054058</c:v>
                </c:pt>
                <c:pt idx="18425">
                  <c:v>1.5393906554054058</c:v>
                </c:pt>
                <c:pt idx="18426">
                  <c:v>1.5388854527027029</c:v>
                </c:pt>
                <c:pt idx="18427">
                  <c:v>1.5385452162162163</c:v>
                </c:pt>
                <c:pt idx="18428">
                  <c:v>1.5378750472972975</c:v>
                </c:pt>
                <c:pt idx="18429">
                  <c:v>1.5372048783783785</c:v>
                </c:pt>
                <c:pt idx="18430">
                  <c:v>1.536699668918919</c:v>
                </c:pt>
                <c:pt idx="18431">
                  <c:v>1.5353593310810811</c:v>
                </c:pt>
                <c:pt idx="18432">
                  <c:v>1.5340189932432433</c:v>
                </c:pt>
                <c:pt idx="18433">
                  <c:v>1.531843513513514</c:v>
                </c:pt>
                <c:pt idx="18434">
                  <c:v>1.5295030743243248</c:v>
                </c:pt>
                <c:pt idx="18435">
                  <c:v>1.5276575270270276</c:v>
                </c:pt>
                <c:pt idx="18436">
                  <c:v>1.5258119797297303</c:v>
                </c:pt>
                <c:pt idx="18437">
                  <c:v>1.5234612297297301</c:v>
                </c:pt>
                <c:pt idx="18438">
                  <c:v>1.5202856554054058</c:v>
                </c:pt>
                <c:pt idx="18439">
                  <c:v>1.5169348040540547</c:v>
                </c:pt>
                <c:pt idx="18440">
                  <c:v>1.5144190878378385</c:v>
                </c:pt>
                <c:pt idx="18441">
                  <c:v>1.5115734459459467</c:v>
                </c:pt>
                <c:pt idx="18442">
                  <c:v>1.5087278040540546</c:v>
                </c:pt>
                <c:pt idx="18443">
                  <c:v>1.5057171959459466</c:v>
                </c:pt>
                <c:pt idx="18444">
                  <c:v>1.5035314121621628</c:v>
                </c:pt>
                <c:pt idx="18445">
                  <c:v>1.5008507297297302</c:v>
                </c:pt>
                <c:pt idx="18446">
                  <c:v>1.4980050810810817</c:v>
                </c:pt>
                <c:pt idx="18447">
                  <c:v>1.495324405405406</c:v>
                </c:pt>
                <c:pt idx="18448">
                  <c:v>1.4929736554054058</c:v>
                </c:pt>
                <c:pt idx="18449">
                  <c:v>1.4914683445945949</c:v>
                </c:pt>
                <c:pt idx="18450">
                  <c:v>1.4906332094594599</c:v>
                </c:pt>
                <c:pt idx="18451">
                  <c:v>1.4899630405405409</c:v>
                </c:pt>
                <c:pt idx="18452">
                  <c:v>1.4886227027027028</c:v>
                </c:pt>
                <c:pt idx="18453">
                  <c:v>1.4877875675675678</c:v>
                </c:pt>
                <c:pt idx="18454">
                  <c:v>1.4876226013513516</c:v>
                </c:pt>
                <c:pt idx="18455">
                  <c:v>1.4876226013513514</c:v>
                </c:pt>
                <c:pt idx="18456">
                  <c:v>1.487282358108108</c:v>
                </c:pt>
                <c:pt idx="18457">
                  <c:v>1.4876122905405402</c:v>
                </c:pt>
                <c:pt idx="18458">
                  <c:v>1.488282459459459</c:v>
                </c:pt>
                <c:pt idx="18459">
                  <c:v>1.4894578310810807</c:v>
                </c:pt>
                <c:pt idx="18460">
                  <c:v>1.4901279999999997</c:v>
                </c:pt>
                <c:pt idx="18461">
                  <c:v>1.4913033716216213</c:v>
                </c:pt>
                <c:pt idx="18462">
                  <c:v>1.4924787499999999</c:v>
                </c:pt>
                <c:pt idx="18463">
                  <c:v>1.4939840540540537</c:v>
                </c:pt>
                <c:pt idx="18464">
                  <c:v>1.4946542229729727</c:v>
                </c:pt>
                <c:pt idx="18465">
                  <c:v>1.4971699324324321</c:v>
                </c:pt>
                <c:pt idx="18466">
                  <c:v>1.4995206824324321</c:v>
                </c:pt>
                <c:pt idx="18467">
                  <c:v>1.5015311959459456</c:v>
                </c:pt>
                <c:pt idx="18468">
                  <c:v>1.5037066689189185</c:v>
                </c:pt>
                <c:pt idx="18469">
                  <c:v>1.5053769391891887</c:v>
                </c:pt>
                <c:pt idx="18470">
                  <c:v>1.507222486486486</c:v>
                </c:pt>
                <c:pt idx="18471">
                  <c:v>1.5093979594594593</c:v>
                </c:pt>
                <c:pt idx="18472">
                  <c:v>1.510913574324324</c:v>
                </c:pt>
                <c:pt idx="18473">
                  <c:v>1.5120889527027024</c:v>
                </c:pt>
                <c:pt idx="18474">
                  <c:v>1.5132643310810812</c:v>
                </c:pt>
                <c:pt idx="18475">
                  <c:v>1.5144293918918919</c:v>
                </c:pt>
                <c:pt idx="18476">
                  <c:v>1.5159450067567568</c:v>
                </c:pt>
                <c:pt idx="18477">
                  <c:v>1.5169554189189192</c:v>
                </c:pt>
                <c:pt idx="18478">
                  <c:v>1.518295756756757</c:v>
                </c:pt>
                <c:pt idx="18479">
                  <c:v>1.5192958581081084</c:v>
                </c:pt>
                <c:pt idx="18480">
                  <c:v>1.5209661283783786</c:v>
                </c:pt>
                <c:pt idx="18481">
                  <c:v>1.5223064662162167</c:v>
                </c:pt>
                <c:pt idx="18482">
                  <c:v>1.5231416013513517</c:v>
                </c:pt>
                <c:pt idx="18483">
                  <c:v>1.523481844594595</c:v>
                </c:pt>
                <c:pt idx="18484">
                  <c:v>1.5241520135135138</c:v>
                </c:pt>
                <c:pt idx="18485">
                  <c:v>1.524152013513514</c:v>
                </c:pt>
                <c:pt idx="18486">
                  <c:v>1.5239870540540543</c:v>
                </c:pt>
                <c:pt idx="18487">
                  <c:v>1.5231416081081086</c:v>
                </c:pt>
                <c:pt idx="18488">
                  <c:v>1.5222961621621627</c:v>
                </c:pt>
                <c:pt idx="18489">
                  <c:v>1.5209558175675681</c:v>
                </c:pt>
                <c:pt idx="18490">
                  <c:v>1.5187803445945951</c:v>
                </c:pt>
                <c:pt idx="18491">
                  <c:v>1.5164399054054059</c:v>
                </c:pt>
                <c:pt idx="18492">
                  <c:v>1.5135942567567571</c:v>
                </c:pt>
                <c:pt idx="18493">
                  <c:v>1.5117590270270274</c:v>
                </c:pt>
                <c:pt idx="18494">
                  <c:v>1.5094185878378379</c:v>
                </c:pt>
                <c:pt idx="18495">
                  <c:v>1.5063976689189189</c:v>
                </c:pt>
                <c:pt idx="18496">
                  <c:v>1.5028818581081078</c:v>
                </c:pt>
                <c:pt idx="18497">
                  <c:v>1.4945098851351351</c:v>
                </c:pt>
                <c:pt idx="18498">
                  <c:v>1.4866328108108107</c:v>
                </c:pt>
                <c:pt idx="18499">
                  <c:v>1.4792609391891889</c:v>
                </c:pt>
                <c:pt idx="18500">
                  <c:v>1.4712188986486483</c:v>
                </c:pt>
                <c:pt idx="18501">
                  <c:v>1.4643522297297293</c:v>
                </c:pt>
                <c:pt idx="18502">
                  <c:v>1.4551348175675671</c:v>
                </c:pt>
                <c:pt idx="18503">
                  <c:v>1.4462473310810804</c:v>
                </c:pt>
                <c:pt idx="18504">
                  <c:v>1.4377103918918912</c:v>
                </c:pt>
                <c:pt idx="18505">
                  <c:v>1.4293384189189184</c:v>
                </c:pt>
                <c:pt idx="18506">
                  <c:v>1.4216366148648645</c:v>
                </c:pt>
                <c:pt idx="18507">
                  <c:v>1.4144297094594591</c:v>
                </c:pt>
                <c:pt idx="18508">
                  <c:v>1.4075630405405402</c:v>
                </c:pt>
                <c:pt idx="18509">
                  <c:v>1.4003561351351348</c:v>
                </c:pt>
                <c:pt idx="18510">
                  <c:v>1.3936544324324323</c:v>
                </c:pt>
                <c:pt idx="18511">
                  <c:v>1.3874579324324321</c:v>
                </c:pt>
                <c:pt idx="18512">
                  <c:v>1.3819316081081077</c:v>
                </c:pt>
                <c:pt idx="18513">
                  <c:v>1.3792509256756753</c:v>
                </c:pt>
                <c:pt idx="18514">
                  <c:v>1.3760650405405404</c:v>
                </c:pt>
                <c:pt idx="18515">
                  <c:v>1.3728791554054052</c:v>
                </c:pt>
                <c:pt idx="18516">
                  <c:v>1.3710336081081078</c:v>
                </c:pt>
                <c:pt idx="18517">
                  <c:v>1.3691880608108107</c:v>
                </c:pt>
                <c:pt idx="18518">
                  <c:v>1.3673528310810805</c:v>
                </c:pt>
                <c:pt idx="18519">
                  <c:v>1.3660124932432429</c:v>
                </c:pt>
                <c:pt idx="18520">
                  <c:v>1.365167047297297</c:v>
                </c:pt>
                <c:pt idx="18521">
                  <c:v>1.3641566351351349</c:v>
                </c:pt>
                <c:pt idx="18522">
                  <c:v>1.3633214999999996</c:v>
                </c:pt>
                <c:pt idx="18523">
                  <c:v>1.3618161891891887</c:v>
                </c:pt>
                <c:pt idx="18524">
                  <c:v>1.3604758513513509</c:v>
                </c:pt>
                <c:pt idx="18525">
                  <c:v>1.3589705472972968</c:v>
                </c:pt>
                <c:pt idx="18526">
                  <c:v>1.3574652432432428</c:v>
                </c:pt>
                <c:pt idx="18527">
                  <c:v>1.3564548310810807</c:v>
                </c:pt>
                <c:pt idx="18528">
                  <c:v>1.3547742499999995</c:v>
                </c:pt>
                <c:pt idx="18529">
                  <c:v>1.3534339121621619</c:v>
                </c:pt>
                <c:pt idx="18530">
                  <c:v>1.3515883648648646</c:v>
                </c:pt>
                <c:pt idx="18531">
                  <c:v>1.3499077837837834</c:v>
                </c:pt>
                <c:pt idx="18532">
                  <c:v>1.3475673445945944</c:v>
                </c:pt>
                <c:pt idx="18533">
                  <c:v>1.344886662162162</c:v>
                </c:pt>
                <c:pt idx="18534">
                  <c:v>1.3474023783783784</c:v>
                </c:pt>
                <c:pt idx="18535">
                  <c:v>1.3497428243243241</c:v>
                </c:pt>
                <c:pt idx="18536">
                  <c:v>1.3525884729729729</c:v>
                </c:pt>
                <c:pt idx="18537">
                  <c:v>1.3564445270270271</c:v>
                </c:pt>
                <c:pt idx="18538">
                  <c:v>1.3599603445945945</c:v>
                </c:pt>
                <c:pt idx="18539">
                  <c:v>1.3638163986486485</c:v>
                </c:pt>
                <c:pt idx="18540">
                  <c:v>1.3676724527027027</c:v>
                </c:pt>
                <c:pt idx="18541">
                  <c:v>1.3713532364864864</c:v>
                </c:pt>
                <c:pt idx="18542">
                  <c:v>1.37503402027027</c:v>
                </c:pt>
                <c:pt idx="18543">
                  <c:v>1.3785498378378376</c:v>
                </c:pt>
                <c:pt idx="18544">
                  <c:v>1.3829111013513509</c:v>
                </c:pt>
                <c:pt idx="18545">
                  <c:v>1.3865918851351346</c:v>
                </c:pt>
                <c:pt idx="18546">
                  <c:v>1.3907778716216213</c:v>
                </c:pt>
                <c:pt idx="18547">
                  <c:v>1.3947988918918917</c:v>
                </c:pt>
                <c:pt idx="18548">
                  <c:v>1.3984796756756754</c:v>
                </c:pt>
                <c:pt idx="18549">
                  <c:v>1.4018305270270266</c:v>
                </c:pt>
                <c:pt idx="18550">
                  <c:v>1.4019954932432428</c:v>
                </c:pt>
                <c:pt idx="18551">
                  <c:v>1.4019954932432428</c:v>
                </c:pt>
                <c:pt idx="18552">
                  <c:v>1.4030059054054049</c:v>
                </c:pt>
                <c:pt idx="18553">
                  <c:v>1.4028409391891887</c:v>
                </c:pt>
                <c:pt idx="18554">
                  <c:v>1.4031811756756754</c:v>
                </c:pt>
                <c:pt idx="18555">
                  <c:v>1.4035111013513513</c:v>
                </c:pt>
                <c:pt idx="18556">
                  <c:v>1.4038513378378379</c:v>
                </c:pt>
                <c:pt idx="18557">
                  <c:v>1.4041915743243245</c:v>
                </c:pt>
                <c:pt idx="18558">
                  <c:v>1.4046967770270271</c:v>
                </c:pt>
                <c:pt idx="18559">
                  <c:v>1.4050267094594595</c:v>
                </c:pt>
                <c:pt idx="18560">
                  <c:v>1.4072021891891895</c:v>
                </c:pt>
                <c:pt idx="18561">
                  <c:v>1.4095529391891894</c:v>
                </c:pt>
                <c:pt idx="18562">
                  <c:v>1.4123985810810813</c:v>
                </c:pt>
                <c:pt idx="18563">
                  <c:v>1.4154091891891891</c:v>
                </c:pt>
                <c:pt idx="18564">
                  <c:v>1.4212757500000002</c:v>
                </c:pt>
                <c:pt idx="18565">
                  <c:v>1.427977445945946</c:v>
                </c:pt>
                <c:pt idx="18566">
                  <c:v>1.4348441081081085</c:v>
                </c:pt>
                <c:pt idx="18567">
                  <c:v>1.4418757364864867</c:v>
                </c:pt>
                <c:pt idx="18568">
                  <c:v>1.4435563175675676</c:v>
                </c:pt>
                <c:pt idx="18569">
                  <c:v>1.4464019594594597</c:v>
                </c:pt>
                <c:pt idx="18570">
                  <c:v>1.4489073648648649</c:v>
                </c:pt>
                <c:pt idx="18571">
                  <c:v>1.4514127702702702</c:v>
                </c:pt>
                <c:pt idx="18572">
                  <c:v>1.454938891891892</c:v>
                </c:pt>
                <c:pt idx="18573">
                  <c:v>1.4579598108108109</c:v>
                </c:pt>
                <c:pt idx="18574">
                  <c:v>1.4604755270270271</c:v>
                </c:pt>
                <c:pt idx="18575">
                  <c:v>1.4631562094594597</c:v>
                </c:pt>
                <c:pt idx="18576">
                  <c:v>1.4636614121621623</c:v>
                </c:pt>
                <c:pt idx="18577">
                  <c:v>1.4644965472972977</c:v>
                </c:pt>
                <c:pt idx="18578">
                  <c:v>1.4651667162162163</c:v>
                </c:pt>
                <c:pt idx="18579">
                  <c:v>1.4660018513513515</c:v>
                </c:pt>
                <c:pt idx="18580">
                  <c:v>1.4641563108108111</c:v>
                </c:pt>
                <c:pt idx="18581">
                  <c:v>1.4609704256756759</c:v>
                </c:pt>
                <c:pt idx="18582">
                  <c:v>1.4579598175675677</c:v>
                </c:pt>
                <c:pt idx="18583">
                  <c:v>1.4552791418918922</c:v>
                </c:pt>
                <c:pt idx="18584">
                  <c:v>1.455784344594595</c:v>
                </c:pt>
                <c:pt idx="18585">
                  <c:v>1.4559493108108112</c:v>
                </c:pt>
                <c:pt idx="18586">
                  <c:v>1.4564545135135138</c:v>
                </c:pt>
                <c:pt idx="18587">
                  <c:v>1.4572896486486491</c:v>
                </c:pt>
                <c:pt idx="18588">
                  <c:v>1.4569597162162167</c:v>
                </c:pt>
                <c:pt idx="18589">
                  <c:v>1.4556193716216221</c:v>
                </c:pt>
                <c:pt idx="18590">
                  <c:v>1.4544440000000003</c:v>
                </c:pt>
                <c:pt idx="18591">
                  <c:v>1.4531036621621625</c:v>
                </c:pt>
                <c:pt idx="18592">
                  <c:v>1.4515983581081082</c:v>
                </c:pt>
                <c:pt idx="18593">
                  <c:v>1.4499177837837838</c:v>
                </c:pt>
                <c:pt idx="18594">
                  <c:v>1.4484124797297298</c:v>
                </c:pt>
                <c:pt idx="18595">
                  <c:v>1.4469071756756757</c:v>
                </c:pt>
                <c:pt idx="18596">
                  <c:v>1.4457421081081083</c:v>
                </c:pt>
                <c:pt idx="18597">
                  <c:v>1.4432263918918922</c:v>
                </c:pt>
                <c:pt idx="18598">
                  <c:v>1.440875641891892</c:v>
                </c:pt>
                <c:pt idx="18599">
                  <c:v>1.4378650337837839</c:v>
                </c:pt>
                <c:pt idx="18600">
                  <c:v>1.4371948648648647</c:v>
                </c:pt>
                <c:pt idx="18601">
                  <c:v>1.4331738513513514</c:v>
                </c:pt>
                <c:pt idx="18602">
                  <c:v>1.4289878716216216</c:v>
                </c:pt>
                <c:pt idx="18603">
                  <c:v>1.4244616486486485</c:v>
                </c:pt>
                <c:pt idx="18604">
                  <c:v>1.4199457364864863</c:v>
                </c:pt>
                <c:pt idx="18605">
                  <c:v>1.4206159054054055</c:v>
                </c:pt>
                <c:pt idx="18606">
                  <c:v>1.421121114864865</c:v>
                </c:pt>
                <c:pt idx="18607">
                  <c:v>1.4217912837837841</c:v>
                </c:pt>
                <c:pt idx="18608">
                  <c:v>1.4224614527027031</c:v>
                </c:pt>
                <c:pt idx="18609">
                  <c:v>1.4217912837837838</c:v>
                </c:pt>
                <c:pt idx="18610">
                  <c:v>1.4207808716216217</c:v>
                </c:pt>
                <c:pt idx="18611">
                  <c:v>1.4197704594594596</c:v>
                </c:pt>
                <c:pt idx="18612">
                  <c:v>1.4187703581081084</c:v>
                </c:pt>
                <c:pt idx="18613">
                  <c:v>1.419935425675676</c:v>
                </c:pt>
                <c:pt idx="18614">
                  <c:v>1.4204406283783788</c:v>
                </c:pt>
                <c:pt idx="18615">
                  <c:v>1.4214510405405409</c:v>
                </c:pt>
                <c:pt idx="18616">
                  <c:v>1.4199457364864865</c:v>
                </c:pt>
                <c:pt idx="18617">
                  <c:v>1.4217912770270269</c:v>
                </c:pt>
                <c:pt idx="18618">
                  <c:v>1.4236368175675675</c:v>
                </c:pt>
                <c:pt idx="18619">
                  <c:v>1.4259772567567568</c:v>
                </c:pt>
                <c:pt idx="18620">
                  <c:v>1.4278227972972972</c:v>
                </c:pt>
                <c:pt idx="18621">
                  <c:v>1.4263174932432432</c:v>
                </c:pt>
                <c:pt idx="18622">
                  <c:v>1.4249771554054054</c:v>
                </c:pt>
                <c:pt idx="18623">
                  <c:v>1.4236368175675673</c:v>
                </c:pt>
                <c:pt idx="18624">
                  <c:v>1.4219665472972971</c:v>
                </c:pt>
                <c:pt idx="18625">
                  <c:v>1.4217912770270267</c:v>
                </c:pt>
                <c:pt idx="18626">
                  <c:v>1.4221212094594591</c:v>
                </c:pt>
                <c:pt idx="18627">
                  <c:v>1.4229666486486481</c:v>
                </c:pt>
                <c:pt idx="18628">
                  <c:v>1.4232965810810803</c:v>
                </c:pt>
                <c:pt idx="18629">
                  <c:v>1.4236265135135129</c:v>
                </c:pt>
                <c:pt idx="18630">
                  <c:v>1.4242966824324319</c:v>
                </c:pt>
                <c:pt idx="18631">
                  <c:v>1.4246266148648643</c:v>
                </c:pt>
                <c:pt idx="18632">
                  <c:v>1.4249565472972967</c:v>
                </c:pt>
                <c:pt idx="18633">
                  <c:v>1.4251215135135129</c:v>
                </c:pt>
                <c:pt idx="18634">
                  <c:v>1.4249565472972967</c:v>
                </c:pt>
                <c:pt idx="18635">
                  <c:v>1.4246266148648641</c:v>
                </c:pt>
                <c:pt idx="18636">
                  <c:v>1.4247915810810803</c:v>
                </c:pt>
                <c:pt idx="18637">
                  <c:v>1.4231213108108101</c:v>
                </c:pt>
                <c:pt idx="18638">
                  <c:v>1.4219459324324317</c:v>
                </c:pt>
                <c:pt idx="18639">
                  <c:v>1.4204406216216208</c:v>
                </c:pt>
                <c:pt idx="18640">
                  <c:v>1.4192755540540534</c:v>
                </c:pt>
                <c:pt idx="18641">
                  <c:v>1.418100175675675</c:v>
                </c:pt>
                <c:pt idx="18642">
                  <c:v>1.4165845608108103</c:v>
                </c:pt>
                <c:pt idx="18643">
                  <c:v>1.4147390135135129</c:v>
                </c:pt>
                <c:pt idx="18644">
                  <c:v>1.4130687432432425</c:v>
                </c:pt>
                <c:pt idx="18645">
                  <c:v>1.4112335067567561</c:v>
                </c:pt>
                <c:pt idx="18646">
                  <c:v>1.4092229932432425</c:v>
                </c:pt>
                <c:pt idx="18647">
                  <c:v>1.4075527229729723</c:v>
                </c:pt>
                <c:pt idx="18648">
                  <c:v>1.4060474189189185</c:v>
                </c:pt>
                <c:pt idx="18649">
                  <c:v>1.4042018716216211</c:v>
                </c:pt>
                <c:pt idx="18650">
                  <c:v>1.4030368040540535</c:v>
                </c:pt>
                <c:pt idx="18651">
                  <c:v>1.4023666351351345</c:v>
                </c:pt>
                <c:pt idx="18652">
                  <c:v>1.4011912567567562</c:v>
                </c:pt>
                <c:pt idx="18653">
                  <c:v>1.4020263918918914</c:v>
                </c:pt>
                <c:pt idx="18654">
                  <c:v>1.402366628378378</c:v>
                </c:pt>
                <c:pt idx="18655">
                  <c:v>1.4026965608108104</c:v>
                </c:pt>
                <c:pt idx="18656">
                  <c:v>1.4025315945945942</c:v>
                </c:pt>
                <c:pt idx="18657">
                  <c:v>1.4028615270270264</c:v>
                </c:pt>
                <c:pt idx="18658">
                  <c:v>1.4035316959459454</c:v>
                </c:pt>
                <c:pt idx="18659">
                  <c:v>1.4038719324324318</c:v>
                </c:pt>
                <c:pt idx="18660">
                  <c:v>1.4040368986486478</c:v>
                </c:pt>
                <c:pt idx="18661">
                  <c:v>1.4043668310810802</c:v>
                </c:pt>
                <c:pt idx="18662">
                  <c:v>1.4050369999999994</c:v>
                </c:pt>
                <c:pt idx="18663">
                  <c:v>1.4053772364864858</c:v>
                </c:pt>
                <c:pt idx="18664">
                  <c:v>1.4053772364864858</c:v>
                </c:pt>
                <c:pt idx="18665">
                  <c:v>1.4057174729729722</c:v>
                </c:pt>
                <c:pt idx="18666">
                  <c:v>1.4058927432432424</c:v>
                </c:pt>
                <c:pt idx="18667">
                  <c:v>1.4035523040540532</c:v>
                </c:pt>
                <c:pt idx="18668">
                  <c:v>1.4013768310810804</c:v>
                </c:pt>
                <c:pt idx="18669">
                  <c:v>1.3992013581081075</c:v>
                </c:pt>
                <c:pt idx="18670">
                  <c:v>1.3971908513513507</c:v>
                </c:pt>
                <c:pt idx="18671">
                  <c:v>1.3955102770270267</c:v>
                </c:pt>
                <c:pt idx="18672">
                  <c:v>1.3938297027027025</c:v>
                </c:pt>
                <c:pt idx="18673">
                  <c:v>1.391984162162162</c:v>
                </c:pt>
                <c:pt idx="18674">
                  <c:v>1.389808689189189</c:v>
                </c:pt>
                <c:pt idx="18675">
                  <c:v>1.3877981824324324</c:v>
                </c:pt>
                <c:pt idx="18676">
                  <c:v>1.3861176081081084</c:v>
                </c:pt>
                <c:pt idx="18677">
                  <c:v>1.3844370337837839</c:v>
                </c:pt>
                <c:pt idx="18678">
                  <c:v>1.3830966959459463</c:v>
                </c:pt>
                <c:pt idx="18679">
                  <c:v>1.3820965945945951</c:v>
                </c:pt>
                <c:pt idx="18680">
                  <c:v>1.3812614594594601</c:v>
                </c:pt>
                <c:pt idx="18681">
                  <c:v>1.3807562567567575</c:v>
                </c:pt>
                <c:pt idx="18682">
                  <c:v>1.3805809864864871</c:v>
                </c:pt>
                <c:pt idx="18683">
                  <c:v>1.3819213310810816</c:v>
                </c:pt>
                <c:pt idx="18684">
                  <c:v>1.3832616689189194</c:v>
                </c:pt>
                <c:pt idx="18685">
                  <c:v>1.3847669729729735</c:v>
                </c:pt>
                <c:pt idx="18686">
                  <c:v>1.3862722770270273</c:v>
                </c:pt>
                <c:pt idx="18687">
                  <c:v>1.3874373445945947</c:v>
                </c:pt>
                <c:pt idx="18688">
                  <c:v>1.388612722972973</c:v>
                </c:pt>
                <c:pt idx="18689">
                  <c:v>1.3896128243243244</c:v>
                </c:pt>
                <c:pt idx="18690">
                  <c:v>1.390788195945946</c:v>
                </c:pt>
                <c:pt idx="18691">
                  <c:v>1.3919532635135135</c:v>
                </c:pt>
                <c:pt idx="18692">
                  <c:v>1.3936338445945944</c:v>
                </c:pt>
                <c:pt idx="18693">
                  <c:v>1.3959845945945943</c:v>
                </c:pt>
                <c:pt idx="18694">
                  <c:v>1.397830135135135</c:v>
                </c:pt>
                <c:pt idx="18695">
                  <c:v>1.3993354459459459</c:v>
                </c:pt>
                <c:pt idx="18696">
                  <c:v>1.4016758851351352</c:v>
                </c:pt>
                <c:pt idx="18697">
                  <c:v>1.4038513581081085</c:v>
                </c:pt>
                <c:pt idx="18698">
                  <c:v>1.4058618648648653</c:v>
                </c:pt>
                <c:pt idx="18699">
                  <c:v>1.408542540540541</c:v>
                </c:pt>
                <c:pt idx="18700">
                  <c:v>1.4113881891891895</c:v>
                </c:pt>
                <c:pt idx="18701">
                  <c:v>1.4137286351351357</c:v>
                </c:pt>
                <c:pt idx="18702">
                  <c:v>1.4160690743243247</c:v>
                </c:pt>
                <c:pt idx="18703">
                  <c:v>1.4185744797297299</c:v>
                </c:pt>
                <c:pt idx="18704">
                  <c:v>1.4234306351351356</c:v>
                </c:pt>
                <c:pt idx="18705">
                  <c:v>1.4286270270270274</c:v>
                </c:pt>
                <c:pt idx="18706">
                  <c:v>1.4339883851351356</c:v>
                </c:pt>
                <c:pt idx="18707">
                  <c:v>1.4393497432432438</c:v>
                </c:pt>
                <c:pt idx="18708">
                  <c:v>1.4442162027027032</c:v>
                </c:pt>
                <c:pt idx="18709">
                  <c:v>1.44857745945946</c:v>
                </c:pt>
                <c:pt idx="18710">
                  <c:v>1.4527737500000006</c:v>
                </c:pt>
                <c:pt idx="18711">
                  <c:v>1.4567947702702706</c:v>
                </c:pt>
                <c:pt idx="18712">
                  <c:v>1.4601456148648653</c:v>
                </c:pt>
                <c:pt idx="18713">
                  <c:v>1.4638367027027031</c:v>
                </c:pt>
                <c:pt idx="18714">
                  <c:v>1.4673525135135141</c:v>
                </c:pt>
                <c:pt idx="18715">
                  <c:v>1.470198155405406</c:v>
                </c:pt>
                <c:pt idx="18716">
                  <c:v>1.4730437972972978</c:v>
                </c:pt>
                <c:pt idx="18717">
                  <c:v>1.4758894391891899</c:v>
                </c:pt>
                <c:pt idx="18718">
                  <c:v>1.4789103581081089</c:v>
                </c:pt>
                <c:pt idx="18719">
                  <c:v>1.4819312770270279</c:v>
                </c:pt>
                <c:pt idx="18720">
                  <c:v>1.4839417837837847</c:v>
                </c:pt>
                <c:pt idx="18721">
                  <c:v>1.4856120540540547</c:v>
                </c:pt>
                <c:pt idx="18722">
                  <c:v>1.4864575000000007</c:v>
                </c:pt>
                <c:pt idx="18723">
                  <c:v>1.4871276689189195</c:v>
                </c:pt>
                <c:pt idx="18724">
                  <c:v>1.4884680067567571</c:v>
                </c:pt>
                <c:pt idx="18725">
                  <c:v>1.4898083445945951</c:v>
                </c:pt>
                <c:pt idx="18726">
                  <c:v>1.4916538918918925</c:v>
                </c:pt>
                <c:pt idx="18727">
                  <c:v>1.4936644054054058</c:v>
                </c:pt>
                <c:pt idx="18728">
                  <c:v>1.4961801216216217</c:v>
                </c:pt>
                <c:pt idx="18729">
                  <c:v>1.4983555945945946</c:v>
                </c:pt>
                <c:pt idx="18730">
                  <c:v>1.500190831081081</c:v>
                </c:pt>
                <c:pt idx="18731">
                  <c:v>1.5022013445945943</c:v>
                </c:pt>
                <c:pt idx="18732">
                  <c:v>1.5047170540540538</c:v>
                </c:pt>
                <c:pt idx="18733">
                  <c:v>1.5072327702702699</c:v>
                </c:pt>
                <c:pt idx="18734">
                  <c:v>1.5094185540540535</c:v>
                </c:pt>
                <c:pt idx="18735">
                  <c:v>1.511429067567567</c:v>
                </c:pt>
                <c:pt idx="18736">
                  <c:v>1.5122745135135132</c:v>
                </c:pt>
                <c:pt idx="18737">
                  <c:v>1.5131096486486482</c:v>
                </c:pt>
                <c:pt idx="18738">
                  <c:v>1.5147902229729726</c:v>
                </c:pt>
                <c:pt idx="18739">
                  <c:v>1.5163058378378373</c:v>
                </c:pt>
                <c:pt idx="18740">
                  <c:v>1.5174812162162157</c:v>
                </c:pt>
                <c:pt idx="18741">
                  <c:v>1.5184916216216213</c:v>
                </c:pt>
                <c:pt idx="18742">
                  <c:v>1.5191617905405401</c:v>
                </c:pt>
                <c:pt idx="18743">
                  <c:v>1.519491722972973</c:v>
                </c:pt>
                <c:pt idx="18744">
                  <c:v>1.5193267567567568</c:v>
                </c:pt>
                <c:pt idx="18745">
                  <c:v>1.5203268581081082</c:v>
                </c:pt>
                <c:pt idx="18746">
                  <c:v>1.5216671959459458</c:v>
                </c:pt>
                <c:pt idx="18747">
                  <c:v>1.5231724999999998</c:v>
                </c:pt>
                <c:pt idx="18748">
                  <c:v>1.524007635135135</c:v>
                </c:pt>
                <c:pt idx="18749">
                  <c:v>1.5256882162162164</c:v>
                </c:pt>
                <c:pt idx="18750">
                  <c:v>1.5270285540540545</c:v>
                </c:pt>
                <c:pt idx="18751">
                  <c:v>1.5287091351351354</c:v>
                </c:pt>
                <c:pt idx="18752">
                  <c:v>1.5307196486486487</c:v>
                </c:pt>
                <c:pt idx="18753">
                  <c:v>1.5328951283783785</c:v>
                </c:pt>
                <c:pt idx="18754">
                  <c:v>1.5349056418918918</c:v>
                </c:pt>
                <c:pt idx="18755">
                  <c:v>1.5365759121621623</c:v>
                </c:pt>
                <c:pt idx="18756">
                  <c:v>1.5375760135135137</c:v>
                </c:pt>
                <c:pt idx="18757">
                  <c:v>1.5382461824324325</c:v>
                </c:pt>
                <c:pt idx="18758">
                  <c:v>1.5392565945945946</c:v>
                </c:pt>
                <c:pt idx="18759">
                  <c:v>1.5407618986486484</c:v>
                </c:pt>
                <c:pt idx="18760">
                  <c:v>1.5426074459459456</c:v>
                </c:pt>
                <c:pt idx="18761">
                  <c:v>1.5422775202702701</c:v>
                </c:pt>
                <c:pt idx="18762">
                  <c:v>1.5414423851351351</c:v>
                </c:pt>
                <c:pt idx="18763">
                  <c:v>1.5404422837837837</c:v>
                </c:pt>
                <c:pt idx="18764">
                  <c:v>1.5394421824324322</c:v>
                </c:pt>
                <c:pt idx="18765">
                  <c:v>1.537101743243243</c:v>
                </c:pt>
                <c:pt idx="18766">
                  <c:v>1.53492627027027</c:v>
                </c:pt>
                <c:pt idx="18767">
                  <c:v>1.5324208648648645</c:v>
                </c:pt>
                <c:pt idx="18768">
                  <c:v>1.5299051486486483</c:v>
                </c:pt>
                <c:pt idx="18769">
                  <c:v>1.526379027027027</c:v>
                </c:pt>
                <c:pt idx="18770">
                  <c:v>1.5225229729729728</c:v>
                </c:pt>
                <c:pt idx="18771">
                  <c:v>1.5189968513513512</c:v>
                </c:pt>
                <c:pt idx="18772">
                  <c:v>1.5161512027027026</c:v>
                </c:pt>
                <c:pt idx="18773">
                  <c:v>1.5138004527027027</c:v>
                </c:pt>
                <c:pt idx="18774">
                  <c:v>1.5109548040540539</c:v>
                </c:pt>
                <c:pt idx="18775">
                  <c:v>1.5082741283783783</c:v>
                </c:pt>
                <c:pt idx="18776">
                  <c:v>1.5054181756756757</c:v>
                </c:pt>
                <c:pt idx="18777">
                  <c:v>1.5034076621621622</c:v>
                </c:pt>
                <c:pt idx="18778">
                  <c:v>1.5018920472972974</c:v>
                </c:pt>
                <c:pt idx="18779">
                  <c:v>1.5005517094594598</c:v>
                </c:pt>
                <c:pt idx="18780">
                  <c:v>1.4998815337837841</c:v>
                </c:pt>
                <c:pt idx="18781">
                  <c:v>1.5000465000000003</c:v>
                </c:pt>
                <c:pt idx="18782">
                  <c:v>1.5000465000000003</c:v>
                </c:pt>
                <c:pt idx="18783">
                  <c:v>1.5000465000000003</c:v>
                </c:pt>
                <c:pt idx="18784">
                  <c:v>1.5000465000000001</c:v>
                </c:pt>
                <c:pt idx="18785">
                  <c:v>1.5012218716216217</c:v>
                </c:pt>
                <c:pt idx="18786">
                  <c:v>1.5033973445945945</c:v>
                </c:pt>
                <c:pt idx="18787">
                  <c:v>1.505737783783784</c:v>
                </c:pt>
                <c:pt idx="18788">
                  <c:v>1.5075833243243244</c:v>
                </c:pt>
                <c:pt idx="18789">
                  <c:v>1.5089236621621622</c:v>
                </c:pt>
                <c:pt idx="18790">
                  <c:v>1.5102640000000001</c:v>
                </c:pt>
                <c:pt idx="18791">
                  <c:v>1.5112744121621624</c:v>
                </c:pt>
                <c:pt idx="18792">
                  <c:v>1.5122848243243243</c:v>
                </c:pt>
                <c:pt idx="18793">
                  <c:v>1.5132952297297297</c:v>
                </c:pt>
                <c:pt idx="18794">
                  <c:v>1.5142953310810809</c:v>
                </c:pt>
                <c:pt idx="18795">
                  <c:v>1.5146252635135133</c:v>
                </c:pt>
                <c:pt idx="18796">
                  <c:v>1.5142850270270267</c:v>
                </c:pt>
                <c:pt idx="18797">
                  <c:v>1.5139447905405403</c:v>
                </c:pt>
                <c:pt idx="18798">
                  <c:v>1.5149448918918917</c:v>
                </c:pt>
                <c:pt idx="18799">
                  <c:v>1.5164501959459458</c:v>
                </c:pt>
                <c:pt idx="18800">
                  <c:v>1.5177905337837838</c:v>
                </c:pt>
                <c:pt idx="18801">
                  <c:v>1.518625668918919</c:v>
                </c:pt>
                <c:pt idx="18802">
                  <c:v>1.5187906351351352</c:v>
                </c:pt>
                <c:pt idx="18803">
                  <c:v>1.5186153581081081</c:v>
                </c:pt>
                <c:pt idx="18804">
                  <c:v>1.5187803243243245</c:v>
                </c:pt>
                <c:pt idx="18805">
                  <c:v>1.5197907364864867</c:v>
                </c:pt>
                <c:pt idx="18806">
                  <c:v>1.5209661081081083</c:v>
                </c:pt>
                <c:pt idx="18807">
                  <c:v>1.5221414797297299</c:v>
                </c:pt>
                <c:pt idx="18808">
                  <c:v>1.5233168513513515</c:v>
                </c:pt>
                <c:pt idx="18809">
                  <c:v>1.5241519864864868</c:v>
                </c:pt>
                <c:pt idx="18810">
                  <c:v>1.5248221554054058</c:v>
                </c:pt>
                <c:pt idx="18811">
                  <c:v>1.5261625000000003</c:v>
                </c:pt>
                <c:pt idx="18812">
                  <c:v>1.5283379729729731</c:v>
                </c:pt>
                <c:pt idx="18813">
                  <c:v>1.5306887229729731</c:v>
                </c:pt>
                <c:pt idx="18814">
                  <c:v>1.5316991351351354</c:v>
                </c:pt>
                <c:pt idx="18815">
                  <c:v>1.53303947972973</c:v>
                </c:pt>
                <c:pt idx="18816">
                  <c:v>1.5342045472972976</c:v>
                </c:pt>
                <c:pt idx="18817">
                  <c:v>1.5355448918918919</c:v>
                </c:pt>
                <c:pt idx="18818">
                  <c:v>1.5363800270270269</c:v>
                </c:pt>
                <c:pt idx="18819">
                  <c:v>1.5375553986486488</c:v>
                </c:pt>
                <c:pt idx="18820">
                  <c:v>1.5388957364864866</c:v>
                </c:pt>
                <c:pt idx="18821">
                  <c:v>1.5400711148648647</c:v>
                </c:pt>
                <c:pt idx="18822">
                  <c:v>1.5417413851351351</c:v>
                </c:pt>
                <c:pt idx="18823">
                  <c:v>1.5420816283783785</c:v>
                </c:pt>
                <c:pt idx="18824">
                  <c:v>1.5429270743243244</c:v>
                </c:pt>
                <c:pt idx="18825">
                  <c:v>1.5444323851351349</c:v>
                </c:pt>
                <c:pt idx="18826">
                  <c:v>1.5466181689189187</c:v>
                </c:pt>
                <c:pt idx="18827">
                  <c:v>1.5486389864864862</c:v>
                </c:pt>
                <c:pt idx="18828">
                  <c:v>1.5503092499999998</c:v>
                </c:pt>
                <c:pt idx="18829">
                  <c:v>1.5523197567567566</c:v>
                </c:pt>
                <c:pt idx="18830">
                  <c:v>1.5553406756756756</c:v>
                </c:pt>
                <c:pt idx="18831">
                  <c:v>1.5580213513513514</c:v>
                </c:pt>
                <c:pt idx="18832">
                  <c:v>1.5618877162162164</c:v>
                </c:pt>
                <c:pt idx="18833">
                  <c:v>1.566919141891892</c:v>
                </c:pt>
                <c:pt idx="18834">
                  <c:v>1.5734661824324325</c:v>
                </c:pt>
                <c:pt idx="18835">
                  <c:v>1.5796729864864865</c:v>
                </c:pt>
                <c:pt idx="18836">
                  <c:v>1.5857045135135139</c:v>
                </c:pt>
                <c:pt idx="18837">
                  <c:v>1.592241256756757</c:v>
                </c:pt>
                <c:pt idx="18838">
                  <c:v>1.5991182297297297</c:v>
                </c:pt>
                <c:pt idx="18839">
                  <c:v>1.6078407500000003</c:v>
                </c:pt>
                <c:pt idx="18840">
                  <c:v>1.6170684797297297</c:v>
                </c:pt>
                <c:pt idx="18841">
                  <c:v>1.6262858918918919</c:v>
                </c:pt>
                <c:pt idx="18842">
                  <c:v>1.6370189189189193</c:v>
                </c:pt>
                <c:pt idx="18843">
                  <c:v>1.6487520540540543</c:v>
                </c:pt>
                <c:pt idx="18844">
                  <c:v>1.6606604594594596</c:v>
                </c:pt>
                <c:pt idx="18845">
                  <c:v>1.6727338310810813</c:v>
                </c:pt>
                <c:pt idx="18846">
                  <c:v>1.6848072027027028</c:v>
                </c:pt>
                <c:pt idx="18847">
                  <c:v>1.6970455405405407</c:v>
                </c:pt>
                <c:pt idx="18848">
                  <c:v>1.7091189121621622</c:v>
                </c:pt>
                <c:pt idx="18849">
                  <c:v>1.7205221148648648</c:v>
                </c:pt>
                <c:pt idx="18850">
                  <c:v>1.7310798716216218</c:v>
                </c:pt>
                <c:pt idx="18851">
                  <c:v>1.7426480405405407</c:v>
                </c:pt>
                <c:pt idx="18852">
                  <c:v>1.7542162027027026</c:v>
                </c:pt>
                <c:pt idx="18853">
                  <c:v>1.7664545337837838</c:v>
                </c:pt>
                <c:pt idx="18854">
                  <c:v>1.7783629391891893</c:v>
                </c:pt>
                <c:pt idx="18855">
                  <c:v>1.7907662364864863</c:v>
                </c:pt>
                <c:pt idx="18856">
                  <c:v>1.8023344054054051</c:v>
                </c:pt>
                <c:pt idx="18857">
                  <c:v>1.8145727364864863</c:v>
                </c:pt>
                <c:pt idx="18858">
                  <c:v>1.8252954527027023</c:v>
                </c:pt>
                <c:pt idx="18859">
                  <c:v>1.8353583175675674</c:v>
                </c:pt>
                <c:pt idx="18860">
                  <c:v>1.8459160743243244</c:v>
                </c:pt>
                <c:pt idx="18861">
                  <c:v>1.8563088648648651</c:v>
                </c:pt>
                <c:pt idx="18862">
                  <c:v>1.8665366824324325</c:v>
                </c:pt>
                <c:pt idx="18863">
                  <c:v>1.8762593040540541</c:v>
                </c:pt>
                <c:pt idx="18864">
                  <c:v>1.8861468851351348</c:v>
                </c:pt>
                <c:pt idx="18865">
                  <c:v>1.8965499864864863</c:v>
                </c:pt>
                <c:pt idx="18866">
                  <c:v>1.9067778108108107</c:v>
                </c:pt>
                <c:pt idx="18867">
                  <c:v>1.9166653918918914</c:v>
                </c:pt>
                <c:pt idx="18868">
                  <c:v>1.92672825</c:v>
                </c:pt>
                <c:pt idx="18869">
                  <c:v>1.9364508648648646</c:v>
                </c:pt>
                <c:pt idx="18870">
                  <c:v>1.9456785878378375</c:v>
                </c:pt>
                <c:pt idx="18871">
                  <c:v>1.9537206216216212</c:v>
                </c:pt>
                <c:pt idx="18872">
                  <c:v>1.9621028918918917</c:v>
                </c:pt>
                <c:pt idx="18873">
                  <c:v>1.9706604459459454</c:v>
                </c:pt>
                <c:pt idx="18874">
                  <c:v>1.9785375067567561</c:v>
                </c:pt>
                <c:pt idx="18875">
                  <c:v>1.9864145810810803</c:v>
                </c:pt>
                <c:pt idx="18876">
                  <c:v>1.9936214797297291</c:v>
                </c:pt>
                <c:pt idx="18877">
                  <c:v>2.0014985472972966</c:v>
                </c:pt>
                <c:pt idx="18878">
                  <c:v>2.0090456891891888</c:v>
                </c:pt>
                <c:pt idx="18879">
                  <c:v>2.0145720135135132</c:v>
                </c:pt>
                <c:pt idx="18880">
                  <c:v>2.0194384729729724</c:v>
                </c:pt>
                <c:pt idx="18881">
                  <c:v>2.0236244527027019</c:v>
                </c:pt>
                <c:pt idx="18882">
                  <c:v>2.0278104324324318</c:v>
                </c:pt>
                <c:pt idx="18883">
                  <c:v>2.0321716891891888</c:v>
                </c:pt>
                <c:pt idx="18884">
                  <c:v>2.036697912162162</c:v>
                </c:pt>
                <c:pt idx="18885">
                  <c:v>2.0402137162162162</c:v>
                </c:pt>
                <c:pt idx="18886">
                  <c:v>2.0432243175675677</c:v>
                </c:pt>
                <c:pt idx="18887">
                  <c:v>2.046915398648649</c:v>
                </c:pt>
                <c:pt idx="18888">
                  <c:v>2.051101378378378</c:v>
                </c:pt>
                <c:pt idx="18889">
                  <c:v>2.0542872567567567</c:v>
                </c:pt>
                <c:pt idx="18890">
                  <c:v>2.0569782432432437</c:v>
                </c:pt>
                <c:pt idx="18891">
                  <c:v>2.0594939527027027</c:v>
                </c:pt>
                <c:pt idx="18892">
                  <c:v>2.0620096621621626</c:v>
                </c:pt>
                <c:pt idx="18893">
                  <c:v>2.063185033783784</c:v>
                </c:pt>
                <c:pt idx="18894">
                  <c:v>2.0636902432432436</c:v>
                </c:pt>
                <c:pt idx="18895">
                  <c:v>2.0663812297297302</c:v>
                </c:pt>
                <c:pt idx="18896">
                  <c:v>2.0692268648648651</c:v>
                </c:pt>
                <c:pt idx="18897">
                  <c:v>2.071742574324325</c:v>
                </c:pt>
                <c:pt idx="18898">
                  <c:v>2.073918047297298</c:v>
                </c:pt>
                <c:pt idx="18899">
                  <c:v>2.0757635945945951</c:v>
                </c:pt>
                <c:pt idx="18900">
                  <c:v>2.0782793040540546</c:v>
                </c:pt>
                <c:pt idx="18901">
                  <c:v>2.0804547837837846</c:v>
                </c:pt>
                <c:pt idx="18902">
                  <c:v>2.0826302567567576</c:v>
                </c:pt>
                <c:pt idx="18903">
                  <c:v>2.0848057297297302</c:v>
                </c:pt>
                <c:pt idx="18904">
                  <c:v>2.0858161418918924</c:v>
                </c:pt>
                <c:pt idx="18905">
                  <c:v>2.0869915202702702</c:v>
                </c:pt>
                <c:pt idx="18906">
                  <c:v>2.0879916216216219</c:v>
                </c:pt>
                <c:pt idx="18907">
                  <c:v>2.0889917229729731</c:v>
                </c:pt>
                <c:pt idx="18908">
                  <c:v>2.0900021351351352</c:v>
                </c:pt>
                <c:pt idx="18909">
                  <c:v>2.090672310810811</c:v>
                </c:pt>
                <c:pt idx="18910">
                  <c:v>2.091507445945946</c:v>
                </c:pt>
                <c:pt idx="18911">
                  <c:v>2.0928477905405405</c:v>
                </c:pt>
                <c:pt idx="18912">
                  <c:v>2.0951882297297297</c:v>
                </c:pt>
                <c:pt idx="18913">
                  <c:v>2.0976936351351347</c:v>
                </c:pt>
                <c:pt idx="18914">
                  <c:v>2.099198939189189</c:v>
                </c:pt>
                <c:pt idx="18915">
                  <c:v>2.1012094459459463</c:v>
                </c:pt>
                <c:pt idx="18916">
                  <c:v>2.1023848175675677</c:v>
                </c:pt>
                <c:pt idx="18917">
                  <c:v>2.1040550878378386</c:v>
                </c:pt>
                <c:pt idx="18918">
                  <c:v>2.1064058445945948</c:v>
                </c:pt>
                <c:pt idx="18919">
                  <c:v>2.1117672162162169</c:v>
                </c:pt>
                <c:pt idx="18920">
                  <c:v>2.1174585067567571</c:v>
                </c:pt>
                <c:pt idx="18921">
                  <c:v>2.1226548986486486</c:v>
                </c:pt>
                <c:pt idx="18922">
                  <c:v>2.1286864324324326</c:v>
                </c:pt>
                <c:pt idx="18923">
                  <c:v>2.1343880337837837</c:v>
                </c:pt>
                <c:pt idx="18924">
                  <c:v>2.1397494054054058</c:v>
                </c:pt>
                <c:pt idx="18925">
                  <c:v>2.1449457972972978</c:v>
                </c:pt>
                <c:pt idx="18926">
                  <c:v>2.151482533783784</c:v>
                </c:pt>
                <c:pt idx="18927">
                  <c:v>2.1575140675675679</c:v>
                </c:pt>
                <c:pt idx="18928">
                  <c:v>2.1622052635135138</c:v>
                </c:pt>
                <c:pt idx="18929">
                  <c:v>2.1667315</c:v>
                </c:pt>
                <c:pt idx="18930">
                  <c:v>2.1719278986486485</c:v>
                </c:pt>
                <c:pt idx="18931">
                  <c:v>2.1767840608108102</c:v>
                </c:pt>
                <c:pt idx="18932">
                  <c:v>2.181299979729729</c:v>
                </c:pt>
                <c:pt idx="18933">
                  <c:v>2.1854962837837832</c:v>
                </c:pt>
                <c:pt idx="18934">
                  <c:v>2.1868366216216213</c:v>
                </c:pt>
                <c:pt idx="18935">
                  <c:v>2.1846611486486482</c:v>
                </c:pt>
                <c:pt idx="18936">
                  <c:v>2.1824753716216212</c:v>
                </c:pt>
                <c:pt idx="18937">
                  <c:v>2.1799596621621617</c:v>
                </c:pt>
                <c:pt idx="18938">
                  <c:v>2.1774439527027023</c:v>
                </c:pt>
                <c:pt idx="18939">
                  <c:v>2.1755984054054052</c:v>
                </c:pt>
                <c:pt idx="18940">
                  <c:v>2.1737528581081076</c:v>
                </c:pt>
                <c:pt idx="18941">
                  <c:v>2.1734126148648643</c:v>
                </c:pt>
                <c:pt idx="18942">
                  <c:v>2.1720722770270267</c:v>
                </c:pt>
                <c:pt idx="18943">
                  <c:v>2.1705669729729729</c:v>
                </c:pt>
                <c:pt idx="18944">
                  <c:v>2.1692266283783779</c:v>
                </c:pt>
                <c:pt idx="18945">
                  <c:v>2.165535547297297</c:v>
                </c:pt>
                <c:pt idx="18946">
                  <c:v>2.1631847972972973</c:v>
                </c:pt>
                <c:pt idx="18947">
                  <c:v>2.160328844594595</c:v>
                </c:pt>
                <c:pt idx="18948">
                  <c:v>2.1571429662162167</c:v>
                </c:pt>
                <c:pt idx="18949">
                  <c:v>2.1546272500000003</c:v>
                </c:pt>
                <c:pt idx="18950">
                  <c:v>2.1549674864864872</c:v>
                </c:pt>
                <c:pt idx="18951">
                  <c:v>2.1558026216216222</c:v>
                </c:pt>
                <c:pt idx="18952">
                  <c:v>2.1564727972972975</c:v>
                </c:pt>
                <c:pt idx="18953">
                  <c:v>2.1576378716216218</c:v>
                </c:pt>
                <c:pt idx="18954">
                  <c:v>2.1588132500000001</c:v>
                </c:pt>
                <c:pt idx="18955">
                  <c:v>2.1594731148648649</c:v>
                </c:pt>
                <c:pt idx="18956">
                  <c:v>2.1574626013513512</c:v>
                </c:pt>
                <c:pt idx="18957">
                  <c:v>2.154276716216216</c:v>
                </c:pt>
                <c:pt idx="18958">
                  <c:v>2.1509258648648646</c:v>
                </c:pt>
                <c:pt idx="18959">
                  <c:v>2.1475750202702706</c:v>
                </c:pt>
                <c:pt idx="18960">
                  <c:v>2.1450593108108102</c:v>
                </c:pt>
                <c:pt idx="18961">
                  <c:v>2.1450593108108107</c:v>
                </c:pt>
                <c:pt idx="18962">
                  <c:v>2.1442241824324322</c:v>
                </c:pt>
                <c:pt idx="18963">
                  <c:v>2.1430488175675677</c:v>
                </c:pt>
                <c:pt idx="18964">
                  <c:v>2.1427085743243244</c:v>
                </c:pt>
                <c:pt idx="18965">
                  <c:v>2.1418734391891889</c:v>
                </c:pt>
                <c:pt idx="18966">
                  <c:v>2.1408733378378377</c:v>
                </c:pt>
                <c:pt idx="18967">
                  <c:v>2.1400278918918914</c:v>
                </c:pt>
                <c:pt idx="18968">
                  <c:v>2.1396979594594585</c:v>
                </c:pt>
                <c:pt idx="18969">
                  <c:v>2.1393680337837835</c:v>
                </c:pt>
                <c:pt idx="18970">
                  <c:v>2.1388628310810804</c:v>
                </c:pt>
                <c:pt idx="18971">
                  <c:v>2.1410383175675669</c:v>
                </c:pt>
                <c:pt idx="18972">
                  <c:v>2.1465646486486478</c:v>
                </c:pt>
                <c:pt idx="18973">
                  <c:v>2.1522662499999994</c:v>
                </c:pt>
                <c:pt idx="18974">
                  <c:v>2.1582977837837829</c:v>
                </c:pt>
                <c:pt idx="18975">
                  <c:v>2.1643396216216213</c:v>
                </c:pt>
                <c:pt idx="18976">
                  <c:v>2.1693710608108105</c:v>
                </c:pt>
                <c:pt idx="18977">
                  <c:v>2.1744024999999993</c:v>
                </c:pt>
                <c:pt idx="18978">
                  <c:v>2.1790937027027022</c:v>
                </c:pt>
                <c:pt idx="18979">
                  <c:v>2.184114824324324</c:v>
                </c:pt>
                <c:pt idx="18980">
                  <c:v>2.1893112229729725</c:v>
                </c:pt>
                <c:pt idx="18981">
                  <c:v>2.1943426621621613</c:v>
                </c:pt>
                <c:pt idx="18982">
                  <c:v>2.2012093243243238</c:v>
                </c:pt>
                <c:pt idx="18983">
                  <c:v>2.2072511689189183</c:v>
                </c:pt>
                <c:pt idx="18984">
                  <c:v>2.2132930135135127</c:v>
                </c:pt>
                <c:pt idx="18985">
                  <c:v>2.2194998175675669</c:v>
                </c:pt>
                <c:pt idx="18986">
                  <c:v>2.2242013243243237</c:v>
                </c:pt>
                <c:pt idx="18987">
                  <c:v>2.2263768108108097</c:v>
                </c:pt>
                <c:pt idx="18988">
                  <c:v>2.2282223648648642</c:v>
                </c:pt>
                <c:pt idx="18989">
                  <c:v>2.229727675675675</c:v>
                </c:pt>
                <c:pt idx="18990">
                  <c:v>2.2312432905405402</c:v>
                </c:pt>
                <c:pt idx="18991">
                  <c:v>2.2325836351351347</c:v>
                </c:pt>
                <c:pt idx="18992">
                  <c:v>2.2350993513513511</c:v>
                </c:pt>
                <c:pt idx="18993">
                  <c:v>2.2369448986486486</c:v>
                </c:pt>
                <c:pt idx="18994">
                  <c:v>2.239460621621622</c:v>
                </c:pt>
                <c:pt idx="18995">
                  <c:v>2.242141310810811</c:v>
                </c:pt>
                <c:pt idx="18996">
                  <c:v>2.2471727364864869</c:v>
                </c:pt>
                <c:pt idx="18997">
                  <c:v>2.2515339932432439</c:v>
                </c:pt>
                <c:pt idx="18998">
                  <c:v>2.2540497027027029</c:v>
                </c:pt>
                <c:pt idx="18999">
                  <c:v>2.2570603108108109</c:v>
                </c:pt>
                <c:pt idx="19000">
                  <c:v>2.2604111554054058</c:v>
                </c:pt>
                <c:pt idx="19001">
                  <c:v>2.2629268716216222</c:v>
                </c:pt>
                <c:pt idx="19002">
                  <c:v>2.2672778175675674</c:v>
                </c:pt>
                <c:pt idx="19003">
                  <c:v>2.2714637972972973</c:v>
                </c:pt>
                <c:pt idx="19004">
                  <c:v>2.2753198513513513</c:v>
                </c:pt>
                <c:pt idx="19005">
                  <c:v>2.2790006283783777</c:v>
                </c:pt>
                <c:pt idx="19006">
                  <c:v>2.2826813986486481</c:v>
                </c:pt>
                <c:pt idx="19007">
                  <c:v>2.286537445945946</c:v>
                </c:pt>
                <c:pt idx="19008">
                  <c:v>2.2893830810810809</c:v>
                </c:pt>
                <c:pt idx="19009">
                  <c:v>2.2925689594594596</c:v>
                </c:pt>
                <c:pt idx="19010">
                  <c:v>2.2955898716216216</c:v>
                </c:pt>
                <c:pt idx="19011">
                  <c:v>2.2986004729729732</c:v>
                </c:pt>
                <c:pt idx="19012">
                  <c:v>2.299270641891892</c:v>
                </c:pt>
                <c:pt idx="19013">
                  <c:v>2.3011058716216217</c:v>
                </c:pt>
                <c:pt idx="19014">
                  <c:v>2.3029514121621619</c:v>
                </c:pt>
                <c:pt idx="19015">
                  <c:v>2.3042917432432435</c:v>
                </c:pt>
                <c:pt idx="19016">
                  <c:v>2.3054671216216223</c:v>
                </c:pt>
                <c:pt idx="19017">
                  <c:v>2.3066321891891897</c:v>
                </c:pt>
                <c:pt idx="19018">
                  <c:v>2.3076322905405404</c:v>
                </c:pt>
                <c:pt idx="19019">
                  <c:v>2.3089726351351354</c:v>
                </c:pt>
                <c:pt idx="19020">
                  <c:v>2.311653310810811</c:v>
                </c:pt>
                <c:pt idx="19021">
                  <c:v>2.3144989527027033</c:v>
                </c:pt>
                <c:pt idx="19022">
                  <c:v>2.317509554054054</c:v>
                </c:pt>
                <c:pt idx="19023">
                  <c:v>2.3205201554054056</c:v>
                </c:pt>
                <c:pt idx="19024">
                  <c:v>2.3243762027027026</c:v>
                </c:pt>
                <c:pt idx="19025">
                  <c:v>2.3277270472972975</c:v>
                </c:pt>
                <c:pt idx="19026">
                  <c:v>2.3312428513513517</c:v>
                </c:pt>
                <c:pt idx="19027">
                  <c:v>2.3349236216216216</c:v>
                </c:pt>
                <c:pt idx="19028">
                  <c:v>2.3384394256756753</c:v>
                </c:pt>
                <c:pt idx="19029">
                  <c:v>2.3406252027027032</c:v>
                </c:pt>
                <c:pt idx="19030">
                  <c:v>2.342975945945946</c:v>
                </c:pt>
                <c:pt idx="19031">
                  <c:v>2.3454916554054051</c:v>
                </c:pt>
                <c:pt idx="19032">
                  <c:v>2.3480073648648649</c:v>
                </c:pt>
                <c:pt idx="19033">
                  <c:v>2.3483372972972978</c:v>
                </c:pt>
                <c:pt idx="19034">
                  <c:v>2.348502263513514</c:v>
                </c:pt>
                <c:pt idx="19035">
                  <c:v>2.348502263513514</c:v>
                </c:pt>
                <c:pt idx="19036">
                  <c:v>2.3468319932432435</c:v>
                </c:pt>
                <c:pt idx="19037">
                  <c:v>2.3443265878378385</c:v>
                </c:pt>
                <c:pt idx="19038">
                  <c:v>2.3419758378378379</c:v>
                </c:pt>
                <c:pt idx="19039">
                  <c:v>2.3394601216216215</c:v>
                </c:pt>
                <c:pt idx="19040">
                  <c:v>2.3362742432432428</c:v>
                </c:pt>
                <c:pt idx="19041">
                  <c:v>2.333933804054054</c:v>
                </c:pt>
                <c:pt idx="19042">
                  <c:v>2.3314180945945946</c:v>
                </c:pt>
                <c:pt idx="19043">
                  <c:v>2.3302258263888889</c:v>
                </c:pt>
                <c:pt idx="19044">
                  <c:v>2.3287801357142861</c:v>
                </c:pt>
                <c:pt idx="19045">
                  <c:v>2.3281694485294118</c:v>
                </c:pt>
                <c:pt idx="19046">
                  <c:v>2.3271402651515154</c:v>
                </c:pt>
                <c:pt idx="19047">
                  <c:v>2.3262375</c:v>
                </c:pt>
                <c:pt idx="19048">
                  <c:v>2.3246858145161284</c:v>
                </c:pt>
                <c:pt idx="19049">
                  <c:v>2.3261206749999994</c:v>
                </c:pt>
                <c:pt idx="19050">
                  <c:v>2.3270230775862064</c:v>
                </c:pt>
                <c:pt idx="19051">
                  <c:v>2.3277583214285715</c:v>
                </c:pt>
                <c:pt idx="19052">
                  <c:v>2.3290142870370367</c:v>
                </c:pt>
                <c:pt idx="19053">
                  <c:v>2.3313205576923077</c:v>
                </c:pt>
                <c:pt idx="19054">
                  <c:v>2.3335671800000002</c:v>
                </c:pt>
                <c:pt idx="19055">
                  <c:v>2.33625534375</c:v>
                </c:pt>
                <c:pt idx="19056">
                  <c:v>2.3389118804347824</c:v>
                </c:pt>
                <c:pt idx="19057">
                  <c:v>2.3392609431818179</c:v>
                </c:pt>
                <c:pt idx="19058">
                  <c:v>2.3393525952380947</c:v>
                </c:pt>
                <c:pt idx="19059">
                  <c:v>2.3391482374999999</c:v>
                </c:pt>
                <c:pt idx="19060">
                  <c:v>2.3389223684210529</c:v>
                </c:pt>
                <c:pt idx="19061">
                  <c:v>2.3362553472222221</c:v>
                </c:pt>
                <c:pt idx="19062">
                  <c:v>2.3343741176470587</c:v>
                </c:pt>
                <c:pt idx="19063">
                  <c:v>2.3318762656250001</c:v>
                </c:pt>
                <c:pt idx="19064">
                  <c:v>2.3290453666666671</c:v>
                </c:pt>
                <c:pt idx="19065">
                  <c:v>2.3258100535714283</c:v>
                </c:pt>
                <c:pt idx="19066">
                  <c:v>2.3234855384615387</c:v>
                </c:pt>
                <c:pt idx="19067">
                  <c:v>2.3207736041666669</c:v>
                </c:pt>
                <c:pt idx="19068">
                  <c:v>2.3170137045454546</c:v>
                </c:pt>
                <c:pt idx="19069">
                  <c:v>2.3131122</c:v>
                </c:pt>
                <c:pt idx="19070">
                  <c:v>2.3069873055555559</c:v>
                </c:pt>
                <c:pt idx="19071">
                  <c:v>2.3000941562500001</c:v>
                </c:pt>
                <c:pt idx="19072">
                  <c:v>2.2912315357142861</c:v>
                </c:pt>
                <c:pt idx="19073">
                  <c:v>2.2886974166666669</c:v>
                </c:pt>
                <c:pt idx="19074">
                  <c:v>2.2851496500000001</c:v>
                </c:pt>
                <c:pt idx="19075">
                  <c:v>2.2814493125000004</c:v>
                </c:pt>
                <c:pt idx="19076">
                  <c:v>2.2752820833333334</c:v>
                </c:pt>
                <c:pt idx="19077">
                  <c:v>2.2783975000000005</c:v>
                </c:pt>
                <c:pt idx="19078">
                  <c:v>2.2751550000000003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3884672"/>
        <c:axId val="103883136"/>
      </c:scatterChart>
      <c:valAx>
        <c:axId val="103879808"/>
        <c:scaling>
          <c:orientation val="minMax"/>
          <c:max val="50"/>
        </c:scaling>
        <c:delete val="0"/>
        <c:axPos val="b"/>
        <c:numFmt formatCode="General" sourceLinked="1"/>
        <c:majorTickMark val="out"/>
        <c:minorTickMark val="none"/>
        <c:tickLblPos val="nextTo"/>
        <c:crossAx val="103881344"/>
        <c:crosses val="autoZero"/>
        <c:crossBetween val="midCat"/>
      </c:valAx>
      <c:valAx>
        <c:axId val="103881344"/>
        <c:scaling>
          <c:orientation val="minMax"/>
          <c:max val="1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3879808"/>
        <c:crosses val="autoZero"/>
        <c:crossBetween val="midCat"/>
      </c:valAx>
      <c:valAx>
        <c:axId val="103883136"/>
        <c:scaling>
          <c:orientation val="minMax"/>
          <c:max val="7.5"/>
          <c:min val="0"/>
        </c:scaling>
        <c:delete val="0"/>
        <c:axPos val="r"/>
        <c:numFmt formatCode="General" sourceLinked="1"/>
        <c:majorTickMark val="out"/>
        <c:minorTickMark val="none"/>
        <c:tickLblPos val="nextTo"/>
        <c:crossAx val="103884672"/>
        <c:crosses val="max"/>
        <c:crossBetween val="midCat"/>
      </c:valAx>
      <c:valAx>
        <c:axId val="1038846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0388313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7B341DB-86B7-4FFE-98F7-97F2479BF22F}" type="datetimeFigureOut">
              <a:rPr lang="fr-FR" smtClean="0"/>
              <a:t>18/06/2011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B179A45-FACC-4A19-B355-45704D0F974E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3" Type="http://schemas.openxmlformats.org/officeDocument/2006/relationships/tags" Target="../tags/tag59.xml"/><Relationship Id="rId7" Type="http://schemas.openxmlformats.org/officeDocument/2006/relationships/tags" Target="../tags/tag63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image" Target="../media/image6.jpeg"/><Relationship Id="rId5" Type="http://schemas.openxmlformats.org/officeDocument/2006/relationships/tags" Target="../tags/tag6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0.xml"/><Relationship Id="rId9" Type="http://schemas.openxmlformats.org/officeDocument/2006/relationships/tags" Target="../tags/tag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microsoft.com/office/2007/relationships/hdphoto" Target="../media/hdphoto1.wdp"/><Relationship Id="rId5" Type="http://schemas.openxmlformats.org/officeDocument/2006/relationships/tags" Target="../tags/tag10.xml"/><Relationship Id="rId10" Type="http://schemas.openxmlformats.org/officeDocument/2006/relationships/image" Target="../media/image5.jpeg"/><Relationship Id="rId4" Type="http://schemas.openxmlformats.org/officeDocument/2006/relationships/tags" Target="../tags/tag9.xm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80.xml"/><Relationship Id="rId9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5" Type="http://schemas.openxmlformats.org/officeDocument/2006/relationships/image" Target="../media/image10.jpg"/><Relationship Id="rId4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7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6.jpeg"/><Relationship Id="rId5" Type="http://schemas.openxmlformats.org/officeDocument/2006/relationships/tags" Target="../tags/tag96.xml"/><Relationship Id="rId10" Type="http://schemas.openxmlformats.org/officeDocument/2006/relationships/image" Target="../media/image15.png"/><Relationship Id="rId4" Type="http://schemas.openxmlformats.org/officeDocument/2006/relationships/tags" Target="../tags/tag95.xml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image" Target="../media/image20.png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4.xml"/><Relationship Id="rId4" Type="http://schemas.openxmlformats.org/officeDocument/2006/relationships/tags" Target="../tags/tag10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image" Target="../media/image8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9.xml"/><Relationship Id="rId4" Type="http://schemas.openxmlformats.org/officeDocument/2006/relationships/tags" Target="../tags/tag10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124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image" Target="../media/image24.jpeg"/><Relationship Id="rId5" Type="http://schemas.openxmlformats.org/officeDocument/2006/relationships/tags" Target="../tags/tag121.xml"/><Relationship Id="rId10" Type="http://schemas.openxmlformats.org/officeDocument/2006/relationships/image" Target="../media/image23.jpeg"/><Relationship Id="rId4" Type="http://schemas.openxmlformats.org/officeDocument/2006/relationships/tags" Target="../tags/tag120.xml"/><Relationship Id="rId9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10" Type="http://schemas.openxmlformats.org/officeDocument/2006/relationships/image" Target="../media/image26.emf"/><Relationship Id="rId4" Type="http://schemas.openxmlformats.org/officeDocument/2006/relationships/tags" Target="../tags/tag128.xml"/><Relationship Id="rId9" Type="http://schemas.openxmlformats.org/officeDocument/2006/relationships/image" Target="../media/image25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image" Target="../media/image27.emf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tags" Target="../tags/tag137.xml"/><Relationship Id="rId7" Type="http://schemas.openxmlformats.org/officeDocument/2006/relationships/image" Target="../media/image28.jpeg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9.xml"/><Relationship Id="rId4" Type="http://schemas.openxmlformats.org/officeDocument/2006/relationships/tags" Target="../tags/tag13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4" Type="http://schemas.openxmlformats.org/officeDocument/2006/relationships/image" Target="../media/image30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tags" Target="../tags/tag144.xml"/><Relationship Id="rId7" Type="http://schemas.openxmlformats.org/officeDocument/2006/relationships/image" Target="../media/image28.jpeg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6.xml"/><Relationship Id="rId4" Type="http://schemas.openxmlformats.org/officeDocument/2006/relationships/tags" Target="../tags/tag14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tags" Target="../tags/tag149.xml"/><Relationship Id="rId7" Type="http://schemas.openxmlformats.org/officeDocument/2006/relationships/image" Target="../media/image31.png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3" Type="http://schemas.openxmlformats.org/officeDocument/2006/relationships/tags" Target="../tags/tag156.xml"/><Relationship Id="rId7" Type="http://schemas.openxmlformats.org/officeDocument/2006/relationships/tags" Target="../tags/tag160.xml"/><Relationship Id="rId2" Type="http://schemas.openxmlformats.org/officeDocument/2006/relationships/tags" Target="../tags/tag155.xml"/><Relationship Id="rId1" Type="http://schemas.openxmlformats.org/officeDocument/2006/relationships/tags" Target="../tags/tag154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10" Type="http://schemas.openxmlformats.org/officeDocument/2006/relationships/image" Target="../media/image33.png"/><Relationship Id="rId4" Type="http://schemas.openxmlformats.org/officeDocument/2006/relationships/tags" Target="../tags/tag157.xml"/><Relationship Id="rId9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image" Target="../media/image34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66.xml"/><Relationship Id="rId10" Type="http://schemas.openxmlformats.org/officeDocument/2006/relationships/tags" Target="../tags/tag171.xml"/><Relationship Id="rId4" Type="http://schemas.openxmlformats.org/officeDocument/2006/relationships/tags" Target="../tags/tag165.xml"/><Relationship Id="rId9" Type="http://schemas.openxmlformats.org/officeDocument/2006/relationships/tags" Target="../tags/tag17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5" Type="http://schemas.openxmlformats.org/officeDocument/2006/relationships/tags" Target="../tags/tag176.xml"/><Relationship Id="rId10" Type="http://schemas.openxmlformats.org/officeDocument/2006/relationships/image" Target="../media/image35.png"/><Relationship Id="rId4" Type="http://schemas.openxmlformats.org/officeDocument/2006/relationships/tags" Target="../tags/tag175.xml"/><Relationship Id="rId9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3" Type="http://schemas.openxmlformats.org/officeDocument/2006/relationships/tags" Target="../tags/tag182.xml"/><Relationship Id="rId7" Type="http://schemas.openxmlformats.org/officeDocument/2006/relationships/tags" Target="../tags/tag186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10" Type="http://schemas.openxmlformats.org/officeDocument/2006/relationships/image" Target="../media/image36.jpeg"/><Relationship Id="rId4" Type="http://schemas.openxmlformats.org/officeDocument/2006/relationships/tags" Target="../tags/tag183.xml"/><Relationship Id="rId9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89.xml"/><Relationship Id="rId1" Type="http://schemas.openxmlformats.org/officeDocument/2006/relationships/tags" Target="../tags/tag188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197.xml"/><Relationship Id="rId3" Type="http://schemas.openxmlformats.org/officeDocument/2006/relationships/tags" Target="../tags/tag192.xml"/><Relationship Id="rId7" Type="http://schemas.openxmlformats.org/officeDocument/2006/relationships/tags" Target="../tags/tag196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10" Type="http://schemas.openxmlformats.org/officeDocument/2006/relationships/chart" Target="../charts/chart1.xml"/><Relationship Id="rId4" Type="http://schemas.openxmlformats.org/officeDocument/2006/relationships/tags" Target="../tags/tag193.xml"/><Relationship Id="rId9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chart" Target="../charts/chart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chart" Target="../charts/chart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chart" Target="../charts/chart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9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media" Target="../media/media1.AVI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image" Target="../media/image37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1.AVI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491719" y="836712"/>
            <a:ext cx="8062912" cy="2160240"/>
          </a:xfrm>
        </p:spPr>
        <p:txBody>
          <a:bodyPr/>
          <a:lstStyle/>
          <a:p>
            <a:r>
              <a:rPr lang="fr-FR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Quai de déchargement</a:t>
            </a:r>
            <a:endParaRPr lang="fr-FR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540544" y="3140968"/>
            <a:ext cx="8062912" cy="861912"/>
          </a:xfrm>
        </p:spPr>
        <p:txBody>
          <a:bodyPr/>
          <a:lstStyle/>
          <a:p>
            <a:r>
              <a:rPr lang="fr-FR" i="1" dirty="0" smtClean="0"/>
              <a:t>Chariot optoguidé / Recharge des batteries</a:t>
            </a:r>
          </a:p>
          <a:p>
            <a:endParaRPr lang="fr-FR" i="1" dirty="0" smtClean="0"/>
          </a:p>
          <a:p>
            <a:endParaRPr lang="fr-FR" dirty="0"/>
          </a:p>
        </p:txBody>
      </p:sp>
      <p:sp>
        <p:nvSpPr>
          <p:cNvPr id="4" name="ZoneTexte 3"/>
          <p:cNvSpPr txBox="1"/>
          <p:nvPr>
            <p:custDataLst>
              <p:tags r:id="rId3"/>
            </p:custDataLst>
          </p:nvPr>
        </p:nvSpPr>
        <p:spPr>
          <a:xfrm>
            <a:off x="395536" y="6139305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BOUTE   DAVID</a:t>
            </a:r>
            <a:endParaRPr lang="fr-FR" sz="2400" dirty="0"/>
          </a:p>
        </p:txBody>
      </p:sp>
      <p:sp>
        <p:nvSpPr>
          <p:cNvPr id="5" name="ZoneTexte 4"/>
          <p:cNvSpPr txBox="1"/>
          <p:nvPr>
            <p:custDataLst>
              <p:tags r:id="rId4"/>
            </p:custDataLst>
          </p:nvPr>
        </p:nvSpPr>
        <p:spPr>
          <a:xfrm>
            <a:off x="395536" y="277833"/>
            <a:ext cx="8255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/>
              <a:t>BTS ELECTROTECHNIQUE  -  2011</a:t>
            </a:r>
            <a:endParaRPr lang="fr-FR" sz="4000" dirty="0"/>
          </a:p>
        </p:txBody>
      </p:sp>
      <p:pic>
        <p:nvPicPr>
          <p:cNvPr id="1026" name="Picture 2" descr="http://www.carvin.fr/images/logo_greta-gohelle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519" y="5784961"/>
            <a:ext cx="1917518" cy="98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788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13919388">
            <a:off x="3216097" y="3573085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10876688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240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  <p:grpSp>
        <p:nvGrpSpPr>
          <p:cNvPr id="38" name="Groupe 37"/>
          <p:cNvGrpSpPr/>
          <p:nvPr/>
        </p:nvGrpSpPr>
        <p:grpSpPr>
          <a:xfrm rot="10800000">
            <a:off x="4138162" y="3786629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10800000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28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10800000">
            <a:off x="5294503" y="3769463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10800000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4713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16200000">
            <a:off x="6145719" y="3971863"/>
            <a:ext cx="991509" cy="702059"/>
            <a:chOff x="2844196" y="4435343"/>
            <a:chExt cx="991509" cy="702059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5400000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93504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20231803">
            <a:off x="5855982" y="4472923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1161429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6067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>
            <a:off x="5452685" y="4541588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21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  <p:grpSp>
        <p:nvGrpSpPr>
          <p:cNvPr id="38" name="Groupe 37"/>
          <p:cNvGrpSpPr/>
          <p:nvPr/>
        </p:nvGrpSpPr>
        <p:grpSpPr>
          <a:xfrm>
            <a:off x="4554264" y="4564589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217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>
            <a:off x="2844196" y="4564589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3580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Fonctionnement</a:t>
            </a:r>
            <a:endParaRPr lang="fr-FR" sz="2000" dirty="0"/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6" name="Picture 2" descr="C:\Users\BlackPerlKDE\Desktop\projet\photo\P1000373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0117" y="1820315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ZoneTexte 36"/>
          <p:cNvSpPr txBox="1"/>
          <p:nvPr>
            <p:custDataLst>
              <p:tags r:id="rId4"/>
            </p:custDataLst>
          </p:nvPr>
        </p:nvSpPr>
        <p:spPr>
          <a:xfrm>
            <a:off x="3518781" y="1357695"/>
            <a:ext cx="2411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Capteur de couleur</a:t>
            </a:r>
            <a:endParaRPr lang="fr-FR" dirty="0"/>
          </a:p>
        </p:txBody>
      </p:sp>
      <p:sp>
        <p:nvSpPr>
          <p:cNvPr id="38" name="ZoneTexte 37"/>
          <p:cNvSpPr txBox="1"/>
          <p:nvPr>
            <p:custDataLst>
              <p:tags r:id="rId5"/>
            </p:custDataLst>
          </p:nvPr>
        </p:nvSpPr>
        <p:spPr>
          <a:xfrm>
            <a:off x="3618969" y="6039343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Bande de couleur</a:t>
            </a:r>
            <a:endParaRPr lang="fr-FR" dirty="0"/>
          </a:p>
        </p:txBody>
      </p:sp>
      <p:cxnSp>
        <p:nvCxnSpPr>
          <p:cNvPr id="42" name="Connecteur droit avec flèche 41"/>
          <p:cNvCxnSpPr>
            <a:stCxn id="37" idx="2"/>
          </p:cNvCxnSpPr>
          <p:nvPr>
            <p:custDataLst>
              <p:tags r:id="rId6"/>
            </p:custDataLst>
          </p:nvPr>
        </p:nvCxnSpPr>
        <p:spPr>
          <a:xfrm>
            <a:off x="4724400" y="1727027"/>
            <a:ext cx="135632" cy="1845989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avec flèche 43"/>
          <p:cNvCxnSpPr>
            <a:endCxn id="38" idx="0"/>
          </p:cNvCxnSpPr>
          <p:nvPr>
            <p:custDataLst>
              <p:tags r:id="rId7"/>
            </p:custDataLst>
          </p:nvPr>
        </p:nvCxnSpPr>
        <p:spPr>
          <a:xfrm>
            <a:off x="4724400" y="5517232"/>
            <a:ext cx="0" cy="522111"/>
          </a:xfrm>
          <a:prstGeom prst="straightConnector1">
            <a:avLst/>
          </a:prstGeom>
          <a:ln w="381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/>
          <p:cNvCxnSpPr>
            <a:stCxn id="38" idx="0"/>
          </p:cNvCxnSpPr>
          <p:nvPr>
            <p:custDataLst>
              <p:tags r:id="rId8"/>
            </p:custDataLst>
          </p:nvPr>
        </p:nvCxnSpPr>
        <p:spPr>
          <a:xfrm flipV="1">
            <a:off x="4724400" y="5517232"/>
            <a:ext cx="495672" cy="52211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7"/>
          <p:cNvCxnSpPr>
            <a:stCxn id="38" idx="0"/>
          </p:cNvCxnSpPr>
          <p:nvPr>
            <p:custDataLst>
              <p:tags r:id="rId9"/>
            </p:custDataLst>
          </p:nvPr>
        </p:nvCxnSpPr>
        <p:spPr>
          <a:xfrm flipV="1">
            <a:off x="4724400" y="5517232"/>
            <a:ext cx="1105431" cy="52211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4603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e 19"/>
          <p:cNvGrpSpPr/>
          <p:nvPr/>
        </p:nvGrpSpPr>
        <p:grpSpPr>
          <a:xfrm>
            <a:off x="5513842" y="4005064"/>
            <a:ext cx="3152371" cy="2422718"/>
            <a:chOff x="6036934" y="4455822"/>
            <a:chExt cx="2629279" cy="1971960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6934" y="4455822"/>
              <a:ext cx="2629279" cy="197196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6036934" y="4686254"/>
              <a:ext cx="2629279" cy="5429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Cahier des charges</a:t>
            </a:r>
            <a:endParaRPr lang="fr-FR" sz="2000" dirty="0"/>
          </a:p>
        </p:txBody>
      </p:sp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474193" y="1064072"/>
            <a:ext cx="76328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sz="1400" b="1" i="1" dirty="0" smtClean="0"/>
              <a:t>Budget :</a:t>
            </a:r>
            <a:r>
              <a:rPr lang="fr-FR" sz="1400" dirty="0" smtClean="0"/>
              <a:t> 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899592" y="1389113"/>
            <a:ext cx="42739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fr-FR" sz="1400" dirty="0"/>
              <a:t>1200 € est consacré aux deux parties du projet.</a:t>
            </a: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67545" y="2030114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b="1" i="1" dirty="0"/>
              <a:t>Parcours du chariot : </a:t>
            </a:r>
          </a:p>
          <a:p>
            <a:pPr lvl="1" algn="just"/>
            <a:r>
              <a:rPr lang="fr-FR" sz="1400" dirty="0"/>
              <a:t>Le réaménagement de l’entreprise oblige le chariot à occuper un espace défini par le client.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474193" y="5627563"/>
            <a:ext cx="556274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fr-FR" sz="1400" b="1" i="1" dirty="0"/>
              <a:t>Dimension de l’emplacement des demi-tours : </a:t>
            </a:r>
          </a:p>
          <a:p>
            <a:pPr lvl="1" algn="just"/>
            <a:r>
              <a:rPr lang="fr-FR" sz="1400" dirty="0"/>
              <a:t>La dimension consacrée aux demi-tours est de 2 m x 1m.</a:t>
            </a:r>
          </a:p>
          <a:p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447553" y="3845138"/>
            <a:ext cx="821866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b="1" i="1" dirty="0"/>
              <a:t>Vitesse de </a:t>
            </a:r>
            <a:r>
              <a:rPr lang="fr-FR" sz="1400" b="1" i="1" dirty="0" smtClean="0"/>
              <a:t>fonctionnement </a:t>
            </a:r>
            <a:r>
              <a:rPr lang="fr-FR" sz="1400" b="1" i="1" dirty="0"/>
              <a:t>: </a:t>
            </a:r>
          </a:p>
          <a:p>
            <a:pPr lvl="1" algn="just"/>
            <a:r>
              <a:rPr lang="fr-FR" sz="1400" dirty="0"/>
              <a:t>Les vitesses de fonctionnement sont de 0.2 m/s en marche avant et 0.1 m/s en marche arrière.</a:t>
            </a:r>
          </a:p>
          <a:p>
            <a:pPr algn="just"/>
            <a:endParaRPr lang="fr-FR" sz="1400" dirty="0"/>
          </a:p>
          <a:p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447553" y="4686254"/>
            <a:ext cx="49165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sz="1400" dirty="0"/>
          </a:p>
          <a:p>
            <a:pPr algn="just"/>
            <a:r>
              <a:rPr lang="fr-FR" sz="1400" b="1" i="1" dirty="0"/>
              <a:t>Recharge des batteries : </a:t>
            </a:r>
          </a:p>
          <a:p>
            <a:pPr lvl="1" algn="just"/>
            <a:r>
              <a:rPr lang="fr-FR" sz="1400" dirty="0"/>
              <a:t>La recharge des batteries doit se faire de façon automatique avec un bloc de 3 plots de recharge.</a:t>
            </a:r>
          </a:p>
          <a:p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2699793" y="6027672"/>
            <a:ext cx="21659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Plots de recharge</a:t>
            </a:r>
            <a:endParaRPr lang="fr-FR" dirty="0"/>
          </a:p>
        </p:txBody>
      </p:sp>
      <p:pic>
        <p:nvPicPr>
          <p:cNvPr id="11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33576"/>
            <a:ext cx="6157913" cy="269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Connecteur droit avec flèche 17"/>
          <p:cNvCxnSpPr>
            <a:stCxn id="12" idx="3"/>
          </p:cNvCxnSpPr>
          <p:nvPr/>
        </p:nvCxnSpPr>
        <p:spPr>
          <a:xfrm flipV="1">
            <a:off x="4865771" y="5216423"/>
            <a:ext cx="1722453" cy="99591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/>
          <p:nvPr/>
        </p:nvCxnSpPr>
        <p:spPr>
          <a:xfrm flipV="1">
            <a:off x="4865771" y="5229200"/>
            <a:ext cx="2370525" cy="9831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V="1">
            <a:off x="4865771" y="5229200"/>
            <a:ext cx="2082493" cy="9831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598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81481E-6 L 0.00225 -0.3685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7" grpId="1"/>
      <p:bldP spid="8" grpId="0"/>
      <p:bldP spid="9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Présentation</a:t>
            </a:r>
          </a:p>
        </p:txBody>
      </p:sp>
      <p:pic>
        <p:nvPicPr>
          <p:cNvPr id="2" name="Image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27" y="2204864"/>
            <a:ext cx="1890210" cy="252028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600907"/>
            <a:ext cx="2376264" cy="178219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798509"/>
            <a:ext cx="2499742" cy="3332989"/>
          </a:xfrm>
          <a:prstGeom prst="rect">
            <a:avLst/>
          </a:prstGeom>
        </p:spPr>
      </p:pic>
      <p:sp>
        <p:nvSpPr>
          <p:cNvPr id="6" name="Plus 5"/>
          <p:cNvSpPr/>
          <p:nvPr>
            <p:custDataLst>
              <p:tags r:id="rId5"/>
            </p:custDataLst>
          </p:nvPr>
        </p:nvSpPr>
        <p:spPr>
          <a:xfrm>
            <a:off x="2498137" y="3140968"/>
            <a:ext cx="489687" cy="648072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Égal 6"/>
          <p:cNvSpPr/>
          <p:nvPr>
            <p:custDataLst>
              <p:tags r:id="rId6"/>
            </p:custDataLst>
          </p:nvPr>
        </p:nvSpPr>
        <p:spPr>
          <a:xfrm>
            <a:off x="5364088" y="3140968"/>
            <a:ext cx="648072" cy="504056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07927" y="1798509"/>
            <a:ext cx="1854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Monte-Charge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2987824" y="2204864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Chariot optoguidé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5803939" y="1429177"/>
            <a:ext cx="29161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Chariot de transbordement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2743737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Problématiques</a:t>
            </a: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76746024"/>
              </p:ext>
            </p:extLst>
          </p:nvPr>
        </p:nvGraphicFramePr>
        <p:xfrm>
          <a:off x="899592" y="1484784"/>
          <a:ext cx="7200800" cy="38884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600400"/>
                <a:gridCol w="3600400"/>
              </a:tblGrid>
              <a:tr h="437374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CHARIOT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MONTE-CHARGE</a:t>
                      </a:r>
                      <a:endParaRPr lang="fr-FR" dirty="0"/>
                    </a:p>
                  </a:txBody>
                  <a:tcPr/>
                </a:tc>
              </a:tr>
              <a:tr h="1725529">
                <a:tc>
                  <a:txBody>
                    <a:bodyPr/>
                    <a:lstStyle/>
                    <a:p>
                      <a:pPr algn="ctr"/>
                      <a:endParaRPr lang="fr-FR" b="1" dirty="0" smtClean="0">
                        <a:latin typeface="Batang" pitchFamily="18" charset="-127"/>
                        <a:ea typeface="Batang" pitchFamily="18" charset="-127"/>
                      </a:endParaRPr>
                    </a:p>
                    <a:p>
                      <a:pPr algn="ctr"/>
                      <a:r>
                        <a:rPr lang="fr-FR" b="1" dirty="0" smtClean="0">
                          <a:latin typeface="Batang" pitchFamily="18" charset="-127"/>
                          <a:ea typeface="Batang" pitchFamily="18" charset="-127"/>
                        </a:rPr>
                        <a:t>Guidage</a:t>
                      </a:r>
                      <a:r>
                        <a:rPr lang="fr-FR" b="1" baseline="0" dirty="0" smtClean="0">
                          <a:latin typeface="Batang" pitchFamily="18" charset="-127"/>
                          <a:ea typeface="Batang" pitchFamily="18" charset="-127"/>
                        </a:rPr>
                        <a:t> du chariot                       ( demi-tours ainsi que les allers retours )</a:t>
                      </a:r>
                    </a:p>
                    <a:p>
                      <a:pPr algn="ctr"/>
                      <a:endParaRPr lang="fr-FR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 smtClean="0">
                        <a:latin typeface="Batang" pitchFamily="18" charset="-127"/>
                        <a:ea typeface="Batang" pitchFamily="18" charset="-127"/>
                      </a:endParaRPr>
                    </a:p>
                    <a:p>
                      <a:pPr algn="ctr"/>
                      <a:r>
                        <a:rPr lang="fr-FR" b="1" dirty="0" smtClean="0">
                          <a:latin typeface="Batang" pitchFamily="18" charset="-127"/>
                          <a:ea typeface="Batang" pitchFamily="18" charset="-127"/>
                        </a:rPr>
                        <a:t>Assurer la sécurité autour du monte-charge</a:t>
                      </a:r>
                    </a:p>
                    <a:p>
                      <a:pPr algn="ctr"/>
                      <a:endParaRPr lang="fr-FR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</a:tr>
              <a:tr h="1725529">
                <a:tc>
                  <a:txBody>
                    <a:bodyPr/>
                    <a:lstStyle/>
                    <a:p>
                      <a:pPr algn="ctr"/>
                      <a:endParaRPr lang="fr-FR" b="1" dirty="0" smtClean="0">
                        <a:latin typeface="Batang" pitchFamily="18" charset="-127"/>
                        <a:ea typeface="Batang" pitchFamily="18" charset="-127"/>
                      </a:endParaRPr>
                    </a:p>
                    <a:p>
                      <a:pPr algn="ctr"/>
                      <a:endParaRPr lang="fr-FR" b="1" dirty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b="1" dirty="0" smtClean="0">
                        <a:latin typeface="Batang" pitchFamily="18" charset="-127"/>
                        <a:ea typeface="Batang" pitchFamily="18" charset="-127"/>
                      </a:endParaRPr>
                    </a:p>
                    <a:p>
                      <a:pPr algn="ctr"/>
                      <a:r>
                        <a:rPr lang="fr-FR" b="1" dirty="0" smtClean="0">
                          <a:latin typeface="Batang" pitchFamily="18" charset="-127"/>
                          <a:ea typeface="Batang" pitchFamily="18" charset="-127"/>
                        </a:rPr>
                        <a:t>Création d’un inventaire de pièce en stock et exportées</a:t>
                      </a:r>
                    </a:p>
                    <a:p>
                      <a:pPr algn="ctr"/>
                      <a:endParaRPr lang="fr-FR" b="1" dirty="0" smtClean="0">
                        <a:latin typeface="Batang" pitchFamily="18" charset="-127"/>
                        <a:ea typeface="Batang" pitchFamily="18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ZoneTexte 2"/>
          <p:cNvSpPr txBox="1"/>
          <p:nvPr/>
        </p:nvSpPr>
        <p:spPr>
          <a:xfrm>
            <a:off x="1115617" y="3933056"/>
            <a:ext cx="3096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Batang" pitchFamily="18" charset="-127"/>
                <a:ea typeface="Batang" pitchFamily="18" charset="-127"/>
              </a:rPr>
              <a:t>Recharge automatique des batteries</a:t>
            </a:r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59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7" name="ZoneTexte 6"/>
          <p:cNvSpPr txBox="1"/>
          <p:nvPr>
            <p:custDataLst>
              <p:tags r:id="rId2"/>
            </p:custDataLst>
          </p:nvPr>
        </p:nvSpPr>
        <p:spPr>
          <a:xfrm>
            <a:off x="611560" y="3679151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</a:t>
            </a:r>
            <a:r>
              <a:rPr lang="fr-FR" dirty="0" smtClean="0"/>
              <a:t>) Critères pour le choix d’un chargeur de batterie</a:t>
            </a:r>
            <a:endParaRPr lang="fr-FR" dirty="0"/>
          </a:p>
        </p:txBody>
      </p:sp>
      <p:sp>
        <p:nvSpPr>
          <p:cNvPr id="8" name="ZoneTexte 7"/>
          <p:cNvSpPr txBox="1"/>
          <p:nvPr>
            <p:custDataLst>
              <p:tags r:id="rId3"/>
            </p:custDataLst>
          </p:nvPr>
        </p:nvSpPr>
        <p:spPr>
          <a:xfrm>
            <a:off x="611560" y="454047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</a:t>
            </a:r>
            <a:r>
              <a:rPr lang="fr-FR" dirty="0" smtClean="0"/>
              <a:t>) Choix d’un chargeur de batterie</a:t>
            </a:r>
            <a:endParaRPr lang="fr-FR" dirty="0"/>
          </a:p>
        </p:txBody>
      </p:sp>
      <p:sp>
        <p:nvSpPr>
          <p:cNvPr id="9" name="ZoneTexte 8"/>
          <p:cNvSpPr txBox="1"/>
          <p:nvPr>
            <p:custDataLst>
              <p:tags r:id="rId4"/>
            </p:custDataLst>
          </p:nvPr>
        </p:nvSpPr>
        <p:spPr>
          <a:xfrm>
            <a:off x="611560" y="544522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</a:t>
            </a:r>
            <a:r>
              <a:rPr lang="fr-FR" dirty="0" smtClean="0"/>
              <a:t>) Choix de l’emplacement des bornes et plot de recharge </a:t>
            </a:r>
            <a:endParaRPr lang="fr-FR" dirty="0"/>
          </a:p>
        </p:txBody>
      </p:sp>
      <p:sp>
        <p:nvSpPr>
          <p:cNvPr id="5" name="ZoneTexte 4"/>
          <p:cNvSpPr txBox="1"/>
          <p:nvPr>
            <p:custDataLst>
              <p:tags r:id="rId5"/>
            </p:custDataLst>
          </p:nvPr>
        </p:nvSpPr>
        <p:spPr>
          <a:xfrm>
            <a:off x="611560" y="2694035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</a:t>
            </a:r>
            <a:r>
              <a:rPr lang="fr-FR" dirty="0" smtClean="0"/>
              <a:t>) Étude d’un cycle de recharge d’une batterie</a:t>
            </a:r>
            <a:endParaRPr lang="fr-FR" dirty="0"/>
          </a:p>
        </p:txBody>
      </p:sp>
      <p:grpSp>
        <p:nvGrpSpPr>
          <p:cNvPr id="12" name="Groupe 11"/>
          <p:cNvGrpSpPr/>
          <p:nvPr>
            <p:custDataLst>
              <p:tags r:id="rId6"/>
            </p:custDataLst>
          </p:nvPr>
        </p:nvGrpSpPr>
        <p:grpSpPr>
          <a:xfrm>
            <a:off x="611560" y="1619508"/>
            <a:ext cx="7946057" cy="1459761"/>
            <a:chOff x="611560" y="1619508"/>
            <a:chExt cx="7946057" cy="1459761"/>
          </a:xfrm>
        </p:grpSpPr>
        <p:sp>
          <p:nvSpPr>
            <p:cNvPr id="6" name="ZoneTexte 5"/>
            <p:cNvSpPr txBox="1"/>
            <p:nvPr/>
          </p:nvSpPr>
          <p:spPr>
            <a:xfrm>
              <a:off x="611560" y="1619508"/>
              <a:ext cx="75608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1</a:t>
              </a:r>
              <a:r>
                <a:rPr lang="fr-FR" dirty="0" smtClean="0"/>
                <a:t>) Étude des batteries actuellement sur le chariot</a:t>
              </a:r>
              <a:endParaRPr lang="fr-FR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2522" y="1804174"/>
              <a:ext cx="1275095" cy="12750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887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6" name="ZoneTexte 5"/>
          <p:cNvSpPr txBox="1"/>
          <p:nvPr>
            <p:custDataLst>
              <p:tags r:id="rId2"/>
            </p:custDataLst>
          </p:nvPr>
        </p:nvSpPr>
        <p:spPr>
          <a:xfrm>
            <a:off x="596184" y="116539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</a:t>
            </a:r>
            <a:r>
              <a:rPr lang="fr-FR" dirty="0" smtClean="0"/>
              <a:t>) Étude des batteries actuellement sur le chariot</a:t>
            </a:r>
            <a:endParaRPr lang="fr-FR" dirty="0"/>
          </a:p>
        </p:txBody>
      </p:sp>
      <p:sp>
        <p:nvSpPr>
          <p:cNvPr id="14" name="ZoneTexte 13"/>
          <p:cNvSpPr txBox="1"/>
          <p:nvPr>
            <p:custDataLst>
              <p:tags r:id="rId3"/>
            </p:custDataLst>
          </p:nvPr>
        </p:nvSpPr>
        <p:spPr>
          <a:xfrm>
            <a:off x="467544" y="1700808"/>
            <a:ext cx="82089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/>
              <a:t>NPL 24 - 12I</a:t>
            </a:r>
            <a:endParaRPr lang="fr-FR" sz="4400" dirty="0"/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152063659"/>
              </p:ext>
            </p:extLst>
          </p:nvPr>
        </p:nvGraphicFramePr>
        <p:xfrm>
          <a:off x="619919" y="3068960"/>
          <a:ext cx="2151881" cy="2462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1881"/>
              </a:tblGrid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TYPE DE BATTERIE</a:t>
                      </a:r>
                      <a:endParaRPr lang="fr-FR" dirty="0"/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NPL : Batterie de longue durée de vie</a:t>
                      </a:r>
                    </a:p>
                  </a:txBody>
                  <a:tcPr/>
                </a:tc>
              </a:tr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NPC : Batterie pour application de cyclage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au 17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037517897"/>
              </p:ext>
            </p:extLst>
          </p:nvPr>
        </p:nvGraphicFramePr>
        <p:xfrm>
          <a:off x="3276491" y="3068960"/>
          <a:ext cx="2200225" cy="2448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225"/>
              </a:tblGrid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CAPACITE</a:t>
                      </a:r>
                      <a:endParaRPr lang="fr-FR" dirty="0"/>
                    </a:p>
                  </a:txBody>
                  <a:tcPr/>
                </a:tc>
              </a:tr>
              <a:tr h="1632182">
                <a:tc>
                  <a:txBody>
                    <a:bodyPr/>
                    <a:lstStyle/>
                    <a:p>
                      <a:pPr algn="ctr"/>
                      <a:endParaRPr lang="fr-F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Capacité de la batterie en Ah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au 18"/>
          <p:cNvGraphicFramePr>
            <a:graphicFrameLocks noGrp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209399424"/>
              </p:ext>
            </p:extLst>
          </p:nvPr>
        </p:nvGraphicFramePr>
        <p:xfrm>
          <a:off x="6004938" y="3068960"/>
          <a:ext cx="2200225" cy="2448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0225"/>
              </a:tblGrid>
              <a:tr h="81609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TENSION</a:t>
                      </a:r>
                      <a:endParaRPr lang="fr-FR" dirty="0"/>
                    </a:p>
                  </a:txBody>
                  <a:tcPr/>
                </a:tc>
              </a:tr>
              <a:tr h="1632182">
                <a:tc>
                  <a:txBody>
                    <a:bodyPr/>
                    <a:lstStyle/>
                    <a:p>
                      <a:pPr algn="ctr"/>
                      <a:endParaRPr lang="fr-F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fr-FR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Tension nominal en Volts</a:t>
                      </a:r>
                      <a:endParaRPr lang="fr-FR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Flèche vers le haut 15"/>
          <p:cNvSpPr/>
          <p:nvPr>
            <p:custDataLst>
              <p:tags r:id="rId7"/>
            </p:custDataLst>
          </p:nvPr>
        </p:nvSpPr>
        <p:spPr>
          <a:xfrm rot="3868255">
            <a:off x="2199633" y="1888375"/>
            <a:ext cx="360040" cy="1402170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 vers le haut 20"/>
          <p:cNvSpPr/>
          <p:nvPr>
            <p:custDataLst>
              <p:tags r:id="rId8"/>
            </p:custDataLst>
          </p:nvPr>
        </p:nvSpPr>
        <p:spPr>
          <a:xfrm rot="18327525">
            <a:off x="6434779" y="2016484"/>
            <a:ext cx="360040" cy="12621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 vers le haut 21"/>
          <p:cNvSpPr/>
          <p:nvPr>
            <p:custDataLst>
              <p:tags r:id="rId9"/>
            </p:custDataLst>
          </p:nvPr>
        </p:nvSpPr>
        <p:spPr>
          <a:xfrm>
            <a:off x="4196584" y="2276872"/>
            <a:ext cx="360040" cy="777179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/>
          <p:cNvSpPr txBox="1"/>
          <p:nvPr/>
        </p:nvSpPr>
        <p:spPr>
          <a:xfrm>
            <a:off x="736507" y="5902689"/>
            <a:ext cx="76402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 smtClean="0">
                <a:solidFill>
                  <a:srgbClr val="FF0000"/>
                </a:solidFill>
              </a:rPr>
              <a:t>REFERENCE SPECIFIQUE AU CONSTRUCTEUR YUASA</a:t>
            </a:r>
            <a:endParaRPr lang="fr-F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950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2" grpId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5" name="ZoneTexte 4"/>
          <p:cNvSpPr txBox="1"/>
          <p:nvPr>
            <p:custDataLst>
              <p:tags r:id="rId2"/>
            </p:custDataLst>
          </p:nvPr>
        </p:nvSpPr>
        <p:spPr>
          <a:xfrm>
            <a:off x="611560" y="1278052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</a:t>
            </a:r>
            <a:r>
              <a:rPr lang="fr-FR" dirty="0" smtClean="0"/>
              <a:t>) Étude d’un cycle de recharge d’un batterie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647384"/>
            <a:ext cx="7992887" cy="339715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11560" y="5044534"/>
            <a:ext cx="293221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LcParenR"/>
            </a:pPr>
            <a:endParaRPr lang="fr-FR" sz="1400" dirty="0" smtClean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lphaLcParenR" startAt="2"/>
            </a:pPr>
            <a:r>
              <a:rPr lang="fr-FR" sz="1400" dirty="0" err="1" smtClean="0"/>
              <a:t>Désulfation</a:t>
            </a:r>
            <a:endParaRPr lang="fr-FR" sz="1400" dirty="0" smtClean="0"/>
          </a:p>
          <a:p>
            <a:pPr marL="342900" indent="-342900">
              <a:buAutoNum type="alphaLcParenR" startAt="2"/>
            </a:pPr>
            <a:r>
              <a:rPr lang="fr-FR" sz="1400" dirty="0" smtClean="0"/>
              <a:t>Charge</a:t>
            </a:r>
          </a:p>
          <a:p>
            <a:pPr marL="342900" indent="-342900">
              <a:buAutoNum type="alphaLcParenR" startAt="2"/>
            </a:pPr>
            <a:r>
              <a:rPr lang="fr-FR" sz="1400" dirty="0" smtClean="0"/>
              <a:t>Repos de la batterie</a:t>
            </a:r>
          </a:p>
          <a:p>
            <a:pPr marL="342900" indent="-342900">
              <a:buAutoNum type="alphaLcParenR" startAt="2"/>
            </a:pPr>
            <a:r>
              <a:rPr lang="fr-FR" sz="1400" dirty="0" smtClean="0"/>
              <a:t>Test de maintien de charge</a:t>
            </a:r>
          </a:p>
          <a:p>
            <a:pPr marL="342900" indent="-342900">
              <a:buAutoNum type="alphaLcParenR" startAt="2"/>
            </a:pPr>
            <a:r>
              <a:rPr lang="fr-FR" sz="1400" dirty="0" smtClean="0"/>
              <a:t>Maintien de charge</a:t>
            </a:r>
            <a:endParaRPr lang="fr-FR" sz="1400" dirty="0"/>
          </a:p>
        </p:txBody>
      </p:sp>
      <p:sp>
        <p:nvSpPr>
          <p:cNvPr id="6" name="Rectangle 5"/>
          <p:cNvSpPr/>
          <p:nvPr/>
        </p:nvSpPr>
        <p:spPr>
          <a:xfrm>
            <a:off x="6300192" y="1462718"/>
            <a:ext cx="2313615" cy="37664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611560" y="6165304"/>
            <a:ext cx="2448272" cy="264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436096" y="1647384"/>
            <a:ext cx="1368152" cy="3581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611560" y="5949280"/>
            <a:ext cx="316835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203848" y="1647384"/>
            <a:ext cx="2592288" cy="3397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11560" y="5737031"/>
            <a:ext cx="2448272" cy="212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2627784" y="1647384"/>
            <a:ext cx="915989" cy="3397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83568" y="5517232"/>
            <a:ext cx="1152128" cy="219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187624" y="1647384"/>
            <a:ext cx="1872208" cy="3397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683568" y="5119451"/>
            <a:ext cx="1800200" cy="472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ZoneTexte 15"/>
          <p:cNvSpPr txBox="1"/>
          <p:nvPr/>
        </p:nvSpPr>
        <p:spPr>
          <a:xfrm>
            <a:off x="611560" y="5048023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a)   Test </a:t>
            </a:r>
            <a:r>
              <a:rPr lang="fr-FR" sz="1400" dirty="0"/>
              <a:t>de la </a:t>
            </a:r>
            <a:r>
              <a:rPr lang="fr-FR" sz="1400" dirty="0" smtClean="0"/>
              <a:t>batterie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426659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7" name="ZoneTexte 6"/>
          <p:cNvSpPr txBox="1"/>
          <p:nvPr>
            <p:custDataLst>
              <p:tags r:id="rId2"/>
            </p:custDataLst>
          </p:nvPr>
        </p:nvSpPr>
        <p:spPr>
          <a:xfrm>
            <a:off x="611560" y="1232598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</a:t>
            </a:r>
            <a:r>
              <a:rPr lang="fr-FR" dirty="0" smtClean="0"/>
              <a:t>) </a:t>
            </a:r>
            <a:r>
              <a:rPr lang="fr-FR" dirty="0"/>
              <a:t>Critères pour le choix d’un chargeur de batterie</a:t>
            </a:r>
          </a:p>
        </p:txBody>
      </p:sp>
      <p:sp>
        <p:nvSpPr>
          <p:cNvPr id="2" name="ZoneTexte 1"/>
          <p:cNvSpPr txBox="1"/>
          <p:nvPr>
            <p:custDataLst>
              <p:tags r:id="rId3"/>
            </p:custDataLst>
          </p:nvPr>
        </p:nvSpPr>
        <p:spPr>
          <a:xfrm>
            <a:off x="1115616" y="2132856"/>
            <a:ext cx="5254965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dirty="0" smtClean="0"/>
              <a:t>Courant de charge  =&gt; 6A</a:t>
            </a:r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smtClean="0"/>
              <a:t>Tension =&gt; 12V</a:t>
            </a:r>
          </a:p>
          <a:p>
            <a:endParaRPr lang="fr-FR" dirty="0" smtClean="0"/>
          </a:p>
          <a:p>
            <a:pPr marL="285750" indent="-285750">
              <a:buFontTx/>
              <a:buChar char="-"/>
            </a:pPr>
            <a:r>
              <a:rPr lang="fr-FR" dirty="0" smtClean="0"/>
              <a:t>Prise en charge de tout type de batterie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 smtClean="0"/>
              <a:t>Fixation murale ou pour tableau électrique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 smtClean="0"/>
              <a:t>Connectique</a:t>
            </a:r>
          </a:p>
          <a:p>
            <a:pPr marL="285750" indent="-285750">
              <a:buFontTx/>
              <a:buChar char="-"/>
            </a:pPr>
            <a:endParaRPr lang="fr-FR" dirty="0"/>
          </a:p>
          <a:p>
            <a:pPr marL="285750" indent="-285750">
              <a:buFontTx/>
              <a:buChar char="-"/>
            </a:pPr>
            <a:r>
              <a:rPr lang="fr-FR" dirty="0" smtClean="0"/>
              <a:t>Prix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611560" y="4797152"/>
            <a:ext cx="18002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611560" y="4221088"/>
            <a:ext cx="27363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611560" y="3702516"/>
            <a:ext cx="5796644" cy="5185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899592" y="3140968"/>
            <a:ext cx="5256584" cy="561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1115616" y="2636912"/>
            <a:ext cx="22322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3743098" y="2132856"/>
            <a:ext cx="306115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2241848" y="2558180"/>
            <a:ext cx="5930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 courant maxi de charge est donner par le constructeur des batteries :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2765105" y="3333184"/>
            <a:ext cx="1955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0,25 x Capacité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2765105" y="3931808"/>
            <a:ext cx="1696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0,25 x 24 = 6A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2396728" y="3335332"/>
            <a:ext cx="3664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Tension nominal de de batterie</a:t>
            </a:r>
            <a:endParaRPr lang="fr-FR" dirty="0"/>
          </a:p>
        </p:txBody>
      </p:sp>
      <p:graphicFrame>
        <p:nvGraphicFramePr>
          <p:cNvPr id="15" name="Tableau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315037"/>
              </p:ext>
            </p:extLst>
          </p:nvPr>
        </p:nvGraphicFramePr>
        <p:xfrm>
          <a:off x="1115617" y="3961802"/>
          <a:ext cx="6984774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8258"/>
                <a:gridCol w="2328258"/>
                <a:gridCol w="23282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Acide/Plombs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AGM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GEL</a:t>
                      </a:r>
                      <a:endParaRPr lang="fr-F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Batterie courant en 12V</a:t>
                      </a:r>
                    </a:p>
                    <a:p>
                      <a:pPr algn="ctr"/>
                      <a:endParaRPr lang="fr-FR" sz="1400" dirty="0" smtClean="0"/>
                    </a:p>
                    <a:p>
                      <a:pPr algn="ctr"/>
                      <a:r>
                        <a:rPr lang="fr-FR" sz="1400" dirty="0" smtClean="0"/>
                        <a:t>Utilisation</a:t>
                      </a:r>
                      <a:r>
                        <a:rPr lang="fr-FR" sz="1400" baseline="0" dirty="0" smtClean="0"/>
                        <a:t> : Automobile, Moto, …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Batterie de type stationnaire</a:t>
                      </a:r>
                    </a:p>
                    <a:p>
                      <a:pPr algn="ctr"/>
                      <a:endParaRPr lang="fr-FR" sz="1400" dirty="0" smtClean="0"/>
                    </a:p>
                    <a:p>
                      <a:pPr algn="ctr"/>
                      <a:r>
                        <a:rPr lang="fr-FR" sz="1400" dirty="0" smtClean="0"/>
                        <a:t>Utilisation</a:t>
                      </a:r>
                      <a:r>
                        <a:rPr lang="fr-FR" sz="1400" baseline="0" dirty="0" smtClean="0"/>
                        <a:t> : 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Onduleur, …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/>
                        <a:t>Batterie utile dans les condition</a:t>
                      </a:r>
                      <a:r>
                        <a:rPr lang="fr-FR" sz="1400" baseline="0" dirty="0" smtClean="0"/>
                        <a:t>s difficiles</a:t>
                      </a:r>
                    </a:p>
                    <a:p>
                      <a:pPr algn="ctr"/>
                      <a:endParaRPr lang="fr-FR" sz="1400" baseline="0" dirty="0" smtClean="0"/>
                    </a:p>
                    <a:p>
                      <a:pPr algn="ctr"/>
                      <a:r>
                        <a:rPr lang="fr-FR" sz="1400" baseline="0" dirty="0" smtClean="0"/>
                        <a:t>Utilisation : </a:t>
                      </a:r>
                    </a:p>
                    <a:p>
                      <a:pPr algn="ctr"/>
                      <a:r>
                        <a:rPr lang="fr-FR" sz="1400" baseline="0" dirty="0" smtClean="0"/>
                        <a:t>Refuge, éolienne, …</a:t>
                      </a:r>
                      <a:endParaRPr lang="fr-FR" sz="1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301139"/>
            <a:ext cx="2255132" cy="182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599732"/>
            <a:ext cx="2304256" cy="1226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5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12951" y="561841"/>
            <a:ext cx="5239282" cy="66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8" name="ZoneTexte 7"/>
          <p:cNvSpPr txBox="1"/>
          <p:nvPr>
            <p:custDataLst>
              <p:tags r:id="rId2"/>
            </p:custDataLst>
          </p:nvPr>
        </p:nvSpPr>
        <p:spPr>
          <a:xfrm>
            <a:off x="624290" y="116539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</a:t>
            </a:r>
            <a:r>
              <a:rPr lang="fr-FR" dirty="0" smtClean="0"/>
              <a:t>) Choix d’un chargeur de batterie</a:t>
            </a:r>
            <a:endParaRPr lang="fr-F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43" y="2879908"/>
            <a:ext cx="1409210" cy="812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15" y="3708675"/>
            <a:ext cx="912019" cy="821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96" y="5417788"/>
            <a:ext cx="1202005" cy="771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81" y="4520352"/>
            <a:ext cx="897436" cy="897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Connecteur droit 6"/>
          <p:cNvCxnSpPr/>
          <p:nvPr/>
        </p:nvCxnSpPr>
        <p:spPr>
          <a:xfrm>
            <a:off x="4067944" y="3356992"/>
            <a:ext cx="2160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/>
          <p:cNvCxnSpPr/>
          <p:nvPr/>
        </p:nvCxnSpPr>
        <p:spPr>
          <a:xfrm>
            <a:off x="4936549" y="3356992"/>
            <a:ext cx="49954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18"/>
          <p:cNvCxnSpPr/>
          <p:nvPr/>
        </p:nvCxnSpPr>
        <p:spPr>
          <a:xfrm>
            <a:off x="5652120" y="3356992"/>
            <a:ext cx="50405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7236296" y="4180904"/>
            <a:ext cx="2160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/>
          <p:cNvCxnSpPr/>
          <p:nvPr/>
        </p:nvCxnSpPr>
        <p:spPr>
          <a:xfrm>
            <a:off x="7819553" y="4180334"/>
            <a:ext cx="2160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/>
          <p:cNvCxnSpPr/>
          <p:nvPr/>
        </p:nvCxnSpPr>
        <p:spPr>
          <a:xfrm>
            <a:off x="5832127" y="5013176"/>
            <a:ext cx="21602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1240448" y="4180905"/>
            <a:ext cx="499686" cy="33944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/>
          <p:cNvSpPr/>
          <p:nvPr/>
        </p:nvSpPr>
        <p:spPr>
          <a:xfrm>
            <a:off x="939587" y="4722411"/>
            <a:ext cx="300861" cy="2466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/>
          <p:cNvSpPr/>
          <p:nvPr/>
        </p:nvSpPr>
        <p:spPr>
          <a:xfrm>
            <a:off x="828116" y="2975150"/>
            <a:ext cx="419384" cy="25992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535843" y="3692552"/>
            <a:ext cx="8068605" cy="82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843892" y="4489292"/>
            <a:ext cx="7544532" cy="897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/>
          <p:cNvSpPr/>
          <p:nvPr/>
        </p:nvSpPr>
        <p:spPr>
          <a:xfrm>
            <a:off x="646496" y="5237228"/>
            <a:ext cx="7741928" cy="1072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3" name="Connecteur droit 22"/>
          <p:cNvCxnSpPr/>
          <p:nvPr/>
        </p:nvCxnSpPr>
        <p:spPr>
          <a:xfrm>
            <a:off x="6588224" y="3347572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>
            <a:off x="7236296" y="3342344"/>
            <a:ext cx="18002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/>
          <p:cNvCxnSpPr/>
          <p:nvPr/>
        </p:nvCxnSpPr>
        <p:spPr>
          <a:xfrm>
            <a:off x="7819553" y="3342344"/>
            <a:ext cx="180020" cy="112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36"/>
          <p:cNvCxnSpPr/>
          <p:nvPr/>
        </p:nvCxnSpPr>
        <p:spPr>
          <a:xfrm>
            <a:off x="5868131" y="4151740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>
            <a:off x="6588224" y="5013176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/>
          <p:cNvCxnSpPr/>
          <p:nvPr/>
        </p:nvCxnSpPr>
        <p:spPr>
          <a:xfrm>
            <a:off x="7837555" y="4989242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39"/>
          <p:cNvCxnSpPr/>
          <p:nvPr/>
        </p:nvCxnSpPr>
        <p:spPr>
          <a:xfrm>
            <a:off x="7259730" y="5013176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>
            <a:off x="7254298" y="5823460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>
            <a:off x="5877370" y="5835000"/>
            <a:ext cx="144016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82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14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8" name="ZoneTexte 7"/>
          <p:cNvSpPr txBox="1"/>
          <p:nvPr>
            <p:custDataLst>
              <p:tags r:id="rId2"/>
            </p:custDataLst>
          </p:nvPr>
        </p:nvSpPr>
        <p:spPr>
          <a:xfrm>
            <a:off x="624290" y="116539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</a:t>
            </a:r>
            <a:r>
              <a:rPr lang="fr-FR" dirty="0" smtClean="0"/>
              <a:t>) Choix d’un chargeur de batterie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467543" y="1916832"/>
            <a:ext cx="8208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La fonction qui </a:t>
            </a:r>
            <a:r>
              <a:rPr lang="fr-FR" dirty="0" err="1" smtClean="0"/>
              <a:t>désulfate</a:t>
            </a:r>
            <a:r>
              <a:rPr lang="fr-FR" dirty="0" smtClean="0"/>
              <a:t> est utile pour récupérer la batterie dans le cas de non utilisation prolongée ( plusieurs mois ) 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67544" y="2834352"/>
            <a:ext cx="8208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Le nombre de d’état correspond aux différents cycles de charge :</a:t>
            </a:r>
          </a:p>
          <a:p>
            <a:pPr algn="just"/>
            <a:endParaRPr lang="fr-FR" dirty="0"/>
          </a:p>
          <a:p>
            <a:pPr algn="just"/>
            <a:r>
              <a:rPr lang="fr-FR" dirty="0" smtClean="0"/>
              <a:t>2 états : courant stable avec tension variable, maintien de charge   (généralement employer dans les chargeurs bas de gamme)</a:t>
            </a:r>
          </a:p>
        </p:txBody>
      </p:sp>
      <p:grpSp>
        <p:nvGrpSpPr>
          <p:cNvPr id="13" name="Groupe 12"/>
          <p:cNvGrpSpPr/>
          <p:nvPr/>
        </p:nvGrpSpPr>
        <p:grpSpPr>
          <a:xfrm>
            <a:off x="5948218" y="4447494"/>
            <a:ext cx="2480841" cy="1973808"/>
            <a:chOff x="5948218" y="4447494"/>
            <a:chExt cx="2480841" cy="1973808"/>
          </a:xfrm>
        </p:grpSpPr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8218" y="4447494"/>
              <a:ext cx="2480841" cy="1973808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7452320" y="5373216"/>
              <a:ext cx="576064" cy="7200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753082" y="5533776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5724128" y="4447494"/>
            <a:ext cx="2704931" cy="1861826"/>
            <a:chOff x="5724128" y="4509120"/>
            <a:chExt cx="2815332" cy="1989708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7262" y="4509120"/>
              <a:ext cx="2622198" cy="19897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724128" y="4797151"/>
              <a:ext cx="504056" cy="162415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5" name="Rectangle 4"/>
          <p:cNvSpPr/>
          <p:nvPr/>
        </p:nvSpPr>
        <p:spPr>
          <a:xfrm>
            <a:off x="5508104" y="4797151"/>
            <a:ext cx="720080" cy="1624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452488" y="4185954"/>
            <a:ext cx="82239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 états : courant stable avec tension variable, tension stable avec courant variable, maintien de charge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64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9" name="ZoneTexte 8"/>
          <p:cNvSpPr txBox="1"/>
          <p:nvPr>
            <p:custDataLst>
              <p:tags r:id="rId2"/>
            </p:custDataLst>
          </p:nvPr>
        </p:nvSpPr>
        <p:spPr>
          <a:xfrm>
            <a:off x="611560" y="1150293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</a:t>
            </a:r>
            <a:r>
              <a:rPr lang="fr-FR" dirty="0" smtClean="0"/>
              <a:t>) Choix de l’emplacement des bornes et plot de recharge </a:t>
            </a:r>
            <a:endParaRPr lang="fr-FR" dirty="0"/>
          </a:p>
        </p:txBody>
      </p:sp>
      <p:pic>
        <p:nvPicPr>
          <p:cNvPr id="5" name="Image 4"/>
          <p:cNvPicPr/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2994338"/>
            <a:ext cx="6624736" cy="3024335"/>
          </a:xfrm>
          <a:prstGeom prst="rect">
            <a:avLst/>
          </a:prstGeom>
          <a:noFill/>
        </p:spPr>
      </p:pic>
      <p:sp>
        <p:nvSpPr>
          <p:cNvPr id="6" name="Flèche droite rayée 5"/>
          <p:cNvSpPr/>
          <p:nvPr>
            <p:custDataLst>
              <p:tags r:id="rId4"/>
            </p:custDataLst>
          </p:nvPr>
        </p:nvSpPr>
        <p:spPr>
          <a:xfrm rot="18206406">
            <a:off x="2184678" y="4091565"/>
            <a:ext cx="578359" cy="180981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" name="ZoneTexte 1"/>
          <p:cNvSpPr txBox="1"/>
          <p:nvPr>
            <p:custDataLst>
              <p:tags r:id="rId5"/>
            </p:custDataLst>
          </p:nvPr>
        </p:nvSpPr>
        <p:spPr>
          <a:xfrm>
            <a:off x="971600" y="1844824"/>
            <a:ext cx="5716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Solution 1 : Bornes de recharge au monte-charge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5987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Etude du matériel</a:t>
            </a:r>
          </a:p>
        </p:txBody>
      </p:sp>
      <p:sp>
        <p:nvSpPr>
          <p:cNvPr id="9" name="ZoneTexte 8"/>
          <p:cNvSpPr txBox="1"/>
          <p:nvPr>
            <p:custDataLst>
              <p:tags r:id="rId2"/>
            </p:custDataLst>
          </p:nvPr>
        </p:nvSpPr>
        <p:spPr>
          <a:xfrm>
            <a:off x="611560" y="1150293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</a:t>
            </a:r>
            <a:r>
              <a:rPr lang="fr-FR" dirty="0" smtClean="0"/>
              <a:t>) Choix de l’emplacement des bornes et plot de recharge </a:t>
            </a:r>
            <a:endParaRPr lang="fr-FR" dirty="0"/>
          </a:p>
        </p:txBody>
      </p:sp>
      <p:pic>
        <p:nvPicPr>
          <p:cNvPr id="7" name="Image 6"/>
          <p:cNvPicPr/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612" y="2992062"/>
            <a:ext cx="6624736" cy="3029223"/>
          </a:xfrm>
          <a:prstGeom prst="rect">
            <a:avLst/>
          </a:prstGeom>
          <a:noFill/>
        </p:spPr>
      </p:pic>
      <p:sp>
        <p:nvSpPr>
          <p:cNvPr id="6" name="Flèche droite rayée 5"/>
          <p:cNvSpPr/>
          <p:nvPr>
            <p:custDataLst>
              <p:tags r:id="rId4"/>
            </p:custDataLst>
          </p:nvPr>
        </p:nvSpPr>
        <p:spPr>
          <a:xfrm>
            <a:off x="2915816" y="5301208"/>
            <a:ext cx="794383" cy="180981"/>
          </a:xfrm>
          <a:prstGeom prst="stripedRightArrow">
            <a:avLst/>
          </a:pr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" name="ZoneTexte 1"/>
          <p:cNvSpPr txBox="1"/>
          <p:nvPr>
            <p:custDataLst>
              <p:tags r:id="rId5"/>
            </p:custDataLst>
          </p:nvPr>
        </p:nvSpPr>
        <p:spPr>
          <a:xfrm>
            <a:off x="657981" y="1844824"/>
            <a:ext cx="797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Solution 2 : Bornes de recharge dans le demi-tour côté monte-charge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6699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Protection</a:t>
            </a:r>
          </a:p>
        </p:txBody>
      </p:sp>
      <p:grpSp>
        <p:nvGrpSpPr>
          <p:cNvPr id="5" name="Groupe 4"/>
          <p:cNvGrpSpPr/>
          <p:nvPr>
            <p:custDataLst>
              <p:tags r:id="rId2"/>
            </p:custDataLst>
          </p:nvPr>
        </p:nvGrpSpPr>
        <p:grpSpPr>
          <a:xfrm>
            <a:off x="3619865" y="2866628"/>
            <a:ext cx="4737631" cy="3369558"/>
            <a:chOff x="0" y="0"/>
            <a:chExt cx="5320145" cy="3990109"/>
          </a:xfrm>
        </p:grpSpPr>
        <p:pic>
          <p:nvPicPr>
            <p:cNvPr id="6" name="Picture 2" descr="C:\Users\loic\Desktop\10022011056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5320145" cy="39901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Imag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9413" y="1104405"/>
              <a:ext cx="2268187" cy="1389413"/>
            </a:xfrm>
            <a:prstGeom prst="rect">
              <a:avLst/>
            </a:prstGeom>
            <a:ln w="9525" cap="sq">
              <a:solidFill>
                <a:srgbClr val="000000"/>
              </a:solidFill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</p:spPr>
        </p:pic>
      </p:grpSp>
      <p:sp>
        <p:nvSpPr>
          <p:cNvPr id="3" name="ZoneTexte 2"/>
          <p:cNvSpPr txBox="1"/>
          <p:nvPr>
            <p:custDataLst>
              <p:tags r:id="rId3"/>
            </p:custDataLst>
          </p:nvPr>
        </p:nvSpPr>
        <p:spPr>
          <a:xfrm>
            <a:off x="611560" y="1484784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	Pour les chargeurs, j’ai réalisé un coffret électrique qui alimente les chargeurs.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539552" y="2866628"/>
            <a:ext cx="29523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Possibilité d’appelé le chariot pour un transport de pièce.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611560" y="4385937"/>
            <a:ext cx="28803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Ce coffret est à environ 3m50 des plots de recharge des batteries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4074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>
            <a:off x="2844196" y="4564589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2335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Cout et délai</a:t>
            </a:r>
          </a:p>
        </p:txBody>
      </p:sp>
      <p:graphicFrame>
        <p:nvGraphicFramePr>
          <p:cNvPr id="2" name="Tableau 1"/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06738168"/>
              </p:ext>
            </p:extLst>
          </p:nvPr>
        </p:nvGraphicFramePr>
        <p:xfrm>
          <a:off x="719572" y="1916832"/>
          <a:ext cx="7848872" cy="2612296"/>
        </p:xfrm>
        <a:graphic>
          <a:graphicData uri="http://schemas.openxmlformats.org/drawingml/2006/table">
            <a:tbl>
              <a:tblPr firstRow="1" firstCol="1" bandRow="1">
                <a:effectLst>
                  <a:reflection blurRad="6350" stA="52000" endA="300" endPos="35000" dir="5400000" sy="-100000" algn="bl" rotWithShape="0"/>
                </a:effectLst>
                <a:tableStyleId>{0E3FDE45-AF77-4B5C-9715-49D594BDF05E}</a:tableStyleId>
              </a:tblPr>
              <a:tblGrid>
                <a:gridCol w="900100"/>
                <a:gridCol w="1004383"/>
                <a:gridCol w="1171932"/>
                <a:gridCol w="1051965"/>
                <a:gridCol w="752046"/>
                <a:gridCol w="562348"/>
                <a:gridCol w="656822"/>
                <a:gridCol w="656822"/>
                <a:gridCol w="1092454"/>
              </a:tblGrid>
              <a:tr h="5760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Marque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Modèle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Référence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Description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Qte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Délai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Prix HT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Prix TTC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Fournisseur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1544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38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TECMATE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err="1">
                          <a:effectLst/>
                        </a:rPr>
                        <a:t>Optimate</a:t>
                      </a:r>
                      <a:r>
                        <a:rPr lang="fr-FR" sz="1200" dirty="0">
                          <a:effectLst/>
                        </a:rPr>
                        <a:t> 6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OM6EU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Chargeur de batterie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2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10 jours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188,44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225,38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Moraco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38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TECMATE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TM-73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AMEXTEND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Rallonge de 2,5m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2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10 jours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9,86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11,80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Moraco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03356">
                <a:tc grid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5385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 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 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TOTAL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10 jours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198,30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237,18</a:t>
                      </a:r>
                      <a:endParaRPr lang="fr-FR" sz="11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417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Réalisation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539553" y="1268760"/>
            <a:ext cx="79928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UcParenR"/>
            </a:pPr>
            <a:r>
              <a:rPr lang="fr-FR" dirty="0" smtClean="0"/>
              <a:t>Installation des plots de recharge</a:t>
            </a:r>
          </a:p>
          <a:p>
            <a:pPr marL="800100" lvl="1" indent="-342900">
              <a:buAutoNum type="arabicPeriod"/>
            </a:pPr>
            <a:endParaRPr lang="fr-FR" dirty="0"/>
          </a:p>
          <a:p>
            <a:pPr marL="800100" lvl="1" indent="-342900">
              <a:buAutoNum type="arabicPeriod"/>
            </a:pPr>
            <a:endParaRPr lang="fr-FR" dirty="0" smtClean="0"/>
          </a:p>
          <a:p>
            <a:pPr marL="342900" indent="-342900">
              <a:buAutoNum type="alphaUcParenR"/>
            </a:pPr>
            <a:r>
              <a:rPr lang="fr-FR" dirty="0" smtClean="0"/>
              <a:t>Modification Electrique</a:t>
            </a:r>
          </a:p>
          <a:p>
            <a:pPr marL="800100" lvl="1" indent="-342900">
              <a:buFont typeface="+mj-lt"/>
              <a:buAutoNum type="arabicPeriod"/>
            </a:pPr>
            <a:r>
              <a:rPr lang="fr-FR" dirty="0" smtClean="0"/>
              <a:t>Plot de recharge</a:t>
            </a:r>
          </a:p>
          <a:p>
            <a:pPr marL="800100" lvl="1" indent="-342900">
              <a:buAutoNum type="arabicPeriod"/>
            </a:pPr>
            <a:r>
              <a:rPr lang="fr-FR" dirty="0" smtClean="0"/>
              <a:t>Adaptation de tension </a:t>
            </a:r>
            <a:r>
              <a:rPr lang="fr-FR" dirty="0"/>
              <a:t>du circuit </a:t>
            </a:r>
            <a:r>
              <a:rPr lang="fr-FR" dirty="0" smtClean="0"/>
              <a:t>électrique</a:t>
            </a:r>
          </a:p>
          <a:p>
            <a:pPr marL="800100" lvl="1" indent="-342900">
              <a:buAutoNum type="arabicPeriod"/>
            </a:pPr>
            <a:r>
              <a:rPr lang="fr-FR" dirty="0" smtClean="0"/>
              <a:t>Création du tableau électrique</a:t>
            </a:r>
          </a:p>
          <a:p>
            <a:pPr marL="800100" lvl="1" indent="-342900">
              <a:buAutoNum type="arabicPeriod"/>
            </a:pPr>
            <a:endParaRPr lang="fr-FR" dirty="0"/>
          </a:p>
          <a:p>
            <a:pPr marL="800100" lvl="1" indent="-342900">
              <a:buAutoNum type="arabicPeriod"/>
            </a:pPr>
            <a:endParaRPr lang="fr-FR" dirty="0" smtClean="0"/>
          </a:p>
          <a:p>
            <a:pPr marL="342900" indent="-342900">
              <a:buAutoNum type="alphaUcParenR"/>
            </a:pPr>
            <a:r>
              <a:rPr lang="fr-FR" dirty="0" smtClean="0"/>
              <a:t>Réglages</a:t>
            </a:r>
          </a:p>
          <a:p>
            <a:pPr marL="800100" lvl="1" indent="-342900">
              <a:buAutoNum type="arabicPeriod"/>
            </a:pPr>
            <a:endParaRPr lang="fr-FR" dirty="0"/>
          </a:p>
          <a:p>
            <a:pPr marL="800100" lvl="1" indent="-342900">
              <a:buAutoNum type="arabicPeriod"/>
            </a:pPr>
            <a:endParaRPr lang="fr-FR" dirty="0" smtClean="0"/>
          </a:p>
          <a:p>
            <a:pPr marL="342900" indent="-342900">
              <a:buAutoNum type="alphaUcParenR"/>
            </a:pPr>
            <a:r>
              <a:rPr lang="fr-FR" dirty="0" smtClean="0"/>
              <a:t>Modification du programme de l’automate</a:t>
            </a:r>
          </a:p>
          <a:p>
            <a:pPr marL="800100" lvl="1" indent="-342900">
              <a:buFont typeface="+mj-lt"/>
              <a:buAutoNum type="arabicPeriod"/>
            </a:pPr>
            <a:r>
              <a:rPr lang="fr-FR" dirty="0" smtClean="0"/>
              <a:t>Insertion de la recharge dans le GMMA  du chariot (Guide des </a:t>
            </a:r>
            <a:r>
              <a:rPr lang="fr-FR" dirty="0"/>
              <a:t>Modes de Marches et </a:t>
            </a:r>
            <a:r>
              <a:rPr lang="fr-FR" dirty="0" smtClean="0"/>
              <a:t>d'Arrêts)</a:t>
            </a:r>
          </a:p>
          <a:p>
            <a:pPr marL="800100" lvl="1" indent="-342900">
              <a:buFont typeface="+mj-lt"/>
              <a:buAutoNum type="arabicPeriod"/>
            </a:pPr>
            <a:r>
              <a:rPr lang="fr-FR" dirty="0" smtClean="0"/>
              <a:t>Création du grafcet</a:t>
            </a:r>
          </a:p>
          <a:p>
            <a:pPr marL="800100" lvl="1" indent="-342900">
              <a:buAutoNum type="arabicPeriod"/>
            </a:pPr>
            <a:r>
              <a:rPr lang="fr-FR" dirty="0" smtClean="0"/>
              <a:t>Programmation de l’automate</a:t>
            </a:r>
          </a:p>
          <a:p>
            <a:pPr marL="800100" lvl="1" indent="-342900"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3392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152400"/>
            <a:ext cx="35283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Installation des plots de recharge</a:t>
            </a: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754" y="1570087"/>
            <a:ext cx="2649773" cy="1987330"/>
          </a:xfrm>
          <a:prstGeom prst="rect">
            <a:avLst/>
          </a:prstGeom>
        </p:spPr>
      </p:pic>
      <p:pic>
        <p:nvPicPr>
          <p:cNvPr id="2050" name="Image 9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" y="4012096"/>
            <a:ext cx="3455988" cy="230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2818840" y="4888957"/>
            <a:ext cx="320040" cy="52197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  <a:prstDash val="sysDot"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ZoneTexte 8"/>
          <p:cNvSpPr txBox="1"/>
          <p:nvPr>
            <p:custDataLst>
              <p:tags r:id="rId8"/>
            </p:custDataLst>
          </p:nvPr>
        </p:nvSpPr>
        <p:spPr>
          <a:xfrm>
            <a:off x="4572001" y="2102087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	La fixation de ces plots sur le chariot est assurée par quatre vis de 6mm de diamètre.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539299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Modification électrique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8059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2" indent="-342900">
              <a:buFont typeface="+mj-lt"/>
              <a:buAutoNum type="arabicPeriod"/>
            </a:pPr>
            <a:r>
              <a:rPr lang="fr-FR" dirty="0" smtClean="0"/>
              <a:t>Plot </a:t>
            </a:r>
            <a:r>
              <a:rPr lang="fr-FR" dirty="0"/>
              <a:t>de recharge</a:t>
            </a:r>
          </a:p>
          <a:p>
            <a:endParaRPr lang="fr-FR" dirty="0"/>
          </a:p>
        </p:txBody>
      </p:sp>
      <p:pic>
        <p:nvPicPr>
          <p:cNvPr id="5" name="Image 4"/>
          <p:cNvPicPr/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76889"/>
            <a:ext cx="763905" cy="2975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988840"/>
            <a:ext cx="936166" cy="4551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>
            <p:custDataLst>
              <p:tags r:id="rId5"/>
            </p:custDataLst>
          </p:nvPr>
        </p:nvSpPr>
        <p:spPr>
          <a:xfrm>
            <a:off x="899592" y="1988840"/>
            <a:ext cx="3038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Avant                        Après</a:t>
            </a:r>
            <a:endParaRPr lang="fr-FR" dirty="0"/>
          </a:p>
        </p:txBody>
      </p:sp>
      <p:sp>
        <p:nvSpPr>
          <p:cNvPr id="6" name="ZoneTexte 5"/>
          <p:cNvSpPr txBox="1"/>
          <p:nvPr>
            <p:custDataLst>
              <p:tags r:id="rId6"/>
            </p:custDataLst>
          </p:nvPr>
        </p:nvSpPr>
        <p:spPr>
          <a:xfrm>
            <a:off x="4644008" y="3140968"/>
            <a:ext cx="38884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	Sur le schéma électrique les connectiques de recharge ont était changé. </a:t>
            </a:r>
            <a:endParaRPr lang="fr-FR" dirty="0"/>
          </a:p>
        </p:txBody>
      </p:sp>
      <p:sp>
        <p:nvSpPr>
          <p:cNvPr id="7" name="ZoneTexte 6"/>
          <p:cNvSpPr txBox="1"/>
          <p:nvPr>
            <p:custDataLst>
              <p:tags r:id="rId7"/>
            </p:custDataLst>
          </p:nvPr>
        </p:nvSpPr>
        <p:spPr>
          <a:xfrm>
            <a:off x="539553" y="611095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Prise Harting                    Plots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1686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Modification électrique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8059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 startAt="2"/>
            </a:pPr>
            <a:r>
              <a:rPr lang="fr-FR" dirty="0"/>
              <a:t>Adaptation de tension </a:t>
            </a:r>
            <a:r>
              <a:rPr lang="fr-FR" dirty="0" smtClean="0"/>
              <a:t>du circuit électrique</a:t>
            </a:r>
            <a:endParaRPr lang="fr-FR" dirty="0"/>
          </a:p>
          <a:p>
            <a:endParaRPr lang="fr-FR" dirty="0"/>
          </a:p>
        </p:txBody>
      </p:sp>
      <p:sp>
        <p:nvSpPr>
          <p:cNvPr id="9" name="ZoneTexte 8"/>
          <p:cNvSpPr txBox="1"/>
          <p:nvPr>
            <p:custDataLst>
              <p:tags r:id="rId3"/>
            </p:custDataLst>
          </p:nvPr>
        </p:nvSpPr>
        <p:spPr>
          <a:xfrm>
            <a:off x="611558" y="2204864"/>
            <a:ext cx="79928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	D’après les documentations techniques des appareils qui constitue le chariot, la tolérance la plus réduite est 24V -15%/+10% soit 20,4V et 26,4V.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50" y="3498832"/>
            <a:ext cx="7759974" cy="273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283968" y="3501008"/>
            <a:ext cx="43204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/>
          <p:cNvCxnSpPr/>
          <p:nvPr/>
        </p:nvCxnSpPr>
        <p:spPr>
          <a:xfrm>
            <a:off x="4211960" y="3681028"/>
            <a:ext cx="504056" cy="0"/>
          </a:xfrm>
          <a:prstGeom prst="line">
            <a:avLst/>
          </a:prstGeom>
          <a:ln w="63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283968" y="5949280"/>
            <a:ext cx="36004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4211960" y="6093296"/>
            <a:ext cx="504056" cy="0"/>
          </a:xfrm>
          <a:prstGeom prst="line">
            <a:avLst/>
          </a:prstGeom>
          <a:ln w="63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967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Modification électrique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8059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 startAt="2"/>
            </a:pPr>
            <a:r>
              <a:rPr lang="fr-FR" dirty="0"/>
              <a:t>Adaptation de tension </a:t>
            </a:r>
            <a:r>
              <a:rPr lang="fr-FR" dirty="0" smtClean="0"/>
              <a:t>du circuit électrique</a:t>
            </a:r>
            <a:endParaRPr lang="fr-FR" dirty="0"/>
          </a:p>
          <a:p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4314975"/>
            <a:ext cx="2016225" cy="1512169"/>
          </a:xfrm>
          <a:prstGeom prst="rect">
            <a:avLst/>
          </a:prstGeom>
        </p:spPr>
      </p:pic>
      <p:grpSp>
        <p:nvGrpSpPr>
          <p:cNvPr id="13" name="Groupe 12"/>
          <p:cNvGrpSpPr/>
          <p:nvPr>
            <p:custDataLst>
              <p:tags r:id="rId4"/>
            </p:custDataLst>
          </p:nvPr>
        </p:nvGrpSpPr>
        <p:grpSpPr>
          <a:xfrm>
            <a:off x="3259238" y="3602633"/>
            <a:ext cx="4913162" cy="2936854"/>
            <a:chOff x="0" y="0"/>
            <a:chExt cx="4797632" cy="3194462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97632" cy="319446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" name="Connecteur droit 14"/>
            <p:cNvCxnSpPr/>
            <p:nvPr/>
          </p:nvCxnSpPr>
          <p:spPr>
            <a:xfrm flipH="1">
              <a:off x="0" y="641267"/>
              <a:ext cx="13239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flipH="1">
              <a:off x="0" y="2778826"/>
              <a:ext cx="13239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ZoneTexte 6"/>
          <p:cNvSpPr txBox="1"/>
          <p:nvPr/>
        </p:nvSpPr>
        <p:spPr>
          <a:xfrm>
            <a:off x="3157627" y="1577972"/>
            <a:ext cx="79541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28,8V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22,8V</a:t>
            </a:r>
          </a:p>
        </p:txBody>
      </p:sp>
      <p:sp>
        <p:nvSpPr>
          <p:cNvPr id="6" name="Double flèche verticale 5"/>
          <p:cNvSpPr/>
          <p:nvPr/>
        </p:nvSpPr>
        <p:spPr>
          <a:xfrm>
            <a:off x="3254674" y="1918954"/>
            <a:ext cx="540060" cy="1755388"/>
          </a:xfrm>
          <a:prstGeom prst="upDownArrow">
            <a:avLst/>
          </a:prstGeom>
          <a:gradFill>
            <a:gsLst>
              <a:gs pos="0">
                <a:srgbClr val="FF0000"/>
              </a:gs>
              <a:gs pos="73000">
                <a:srgbClr val="00B050"/>
              </a:gs>
              <a:gs pos="25000">
                <a:srgbClr val="00B050"/>
              </a:gs>
              <a:gs pos="100000">
                <a:srgbClr val="FF0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gradFill flip="none" rotWithShape="1">
                <a:gsLst>
                  <a:gs pos="0">
                    <a:srgbClr val="FF0000"/>
                  </a:gs>
                  <a:gs pos="80000">
                    <a:srgbClr val="00B050"/>
                  </a:gs>
                  <a:gs pos="17000">
                    <a:srgbClr val="00B050"/>
                  </a:gs>
                  <a:gs pos="100000">
                    <a:srgbClr val="FF0000"/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3707904" y="2110612"/>
            <a:ext cx="4896544" cy="1870985"/>
            <a:chOff x="1213418" y="2040517"/>
            <a:chExt cx="7391030" cy="1169551"/>
          </a:xfrm>
        </p:grpSpPr>
        <p:cxnSp>
          <p:nvCxnSpPr>
            <p:cNvPr id="9" name="Connecteur droit avec flèche 8"/>
            <p:cNvCxnSpPr/>
            <p:nvPr/>
          </p:nvCxnSpPr>
          <p:spPr>
            <a:xfrm flipH="1">
              <a:off x="1213418" y="2213669"/>
              <a:ext cx="397705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/>
            <p:cNvSpPr txBox="1"/>
            <p:nvPr/>
          </p:nvSpPr>
          <p:spPr>
            <a:xfrm>
              <a:off x="1778573" y="2102955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25,6V</a:t>
              </a:r>
            </a:p>
          </p:txBody>
        </p:sp>
        <p:sp>
          <p:nvSpPr>
            <p:cNvPr id="18" name="ZoneTexte 17"/>
            <p:cNvSpPr txBox="1"/>
            <p:nvPr>
              <p:custDataLst>
                <p:tags r:id="rId5"/>
              </p:custDataLst>
            </p:nvPr>
          </p:nvSpPr>
          <p:spPr>
            <a:xfrm>
              <a:off x="2573985" y="2040517"/>
              <a:ext cx="6030463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fr-FR" sz="1400" dirty="0" smtClean="0"/>
            </a:p>
            <a:p>
              <a:pPr algn="just"/>
              <a:endParaRPr lang="fr-FR" sz="1400" dirty="0"/>
            </a:p>
            <a:p>
              <a:pPr algn="just"/>
              <a:r>
                <a:rPr lang="fr-FR" sz="1400" dirty="0" smtClean="0"/>
                <a:t>	La chute de tension est provoqué par 4 diodes. La tension aux bornes des équipement électrique est de 25,6V au maximum.</a:t>
              </a:r>
              <a:endParaRPr lang="fr-FR" sz="1400" dirty="0"/>
            </a:p>
          </p:txBody>
        </p:sp>
      </p:grpSp>
      <p:cxnSp>
        <p:nvCxnSpPr>
          <p:cNvPr id="8" name="Connecteur droit avec flèche 7"/>
          <p:cNvCxnSpPr/>
          <p:nvPr/>
        </p:nvCxnSpPr>
        <p:spPr>
          <a:xfrm>
            <a:off x="2927818" y="2293144"/>
            <a:ext cx="326856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611560" y="2110613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Tolérance maxi des appareils</a:t>
            </a:r>
          </a:p>
          <a:p>
            <a:pPr algn="ctr"/>
            <a:r>
              <a:rPr lang="fr-FR" sz="1200" dirty="0" smtClean="0"/>
              <a:t>26,4V</a:t>
            </a:r>
            <a:endParaRPr lang="fr-FR" dirty="0"/>
          </a:p>
        </p:txBody>
      </p:sp>
      <p:cxnSp>
        <p:nvCxnSpPr>
          <p:cNvPr id="23" name="Connecteur droit avec flèche 22"/>
          <p:cNvCxnSpPr/>
          <p:nvPr/>
        </p:nvCxnSpPr>
        <p:spPr>
          <a:xfrm>
            <a:off x="2927818" y="3323499"/>
            <a:ext cx="326856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611560" y="3140968"/>
            <a:ext cx="2307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Tolérance mini des appareils</a:t>
            </a:r>
          </a:p>
          <a:p>
            <a:pPr algn="ctr"/>
            <a:r>
              <a:rPr lang="fr-FR" sz="1200" dirty="0" smtClean="0"/>
              <a:t>20,4V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13938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89573"/>
            <a:ext cx="8208911" cy="402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Groupe 30"/>
          <p:cNvGrpSpPr/>
          <p:nvPr/>
        </p:nvGrpSpPr>
        <p:grpSpPr>
          <a:xfrm>
            <a:off x="6228184" y="2636912"/>
            <a:ext cx="795411" cy="2736304"/>
            <a:chOff x="2771800" y="2636912"/>
            <a:chExt cx="795411" cy="2736304"/>
          </a:xfrm>
        </p:grpSpPr>
        <p:cxnSp>
          <p:nvCxnSpPr>
            <p:cNvPr id="32" name="Connecteur droit avec flèche 31"/>
            <p:cNvCxnSpPr/>
            <p:nvPr/>
          </p:nvCxnSpPr>
          <p:spPr>
            <a:xfrm flipV="1">
              <a:off x="2771800" y="2636912"/>
              <a:ext cx="0" cy="2736304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ZoneTexte 32"/>
            <p:cNvSpPr txBox="1"/>
            <p:nvPr/>
          </p:nvSpPr>
          <p:spPr>
            <a:xfrm>
              <a:off x="2771800" y="3532366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19,6V</a:t>
              </a:r>
              <a:endParaRPr lang="fr-FR" dirty="0"/>
            </a:p>
          </p:txBody>
        </p:sp>
      </p:grpSp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Modification électrique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8059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 startAt="2"/>
            </a:pPr>
            <a:r>
              <a:rPr lang="fr-FR" dirty="0"/>
              <a:t>Adaptation de tension </a:t>
            </a:r>
            <a:r>
              <a:rPr lang="fr-FR" dirty="0" smtClean="0"/>
              <a:t>du circuit électrique</a:t>
            </a:r>
            <a:endParaRPr lang="fr-FR" dirty="0"/>
          </a:p>
          <a:p>
            <a:endParaRPr lang="fr-FR" dirty="0"/>
          </a:p>
        </p:txBody>
      </p:sp>
      <p:grpSp>
        <p:nvGrpSpPr>
          <p:cNvPr id="17" name="Groupe 16"/>
          <p:cNvGrpSpPr/>
          <p:nvPr/>
        </p:nvGrpSpPr>
        <p:grpSpPr>
          <a:xfrm>
            <a:off x="2771800" y="2636912"/>
            <a:ext cx="795411" cy="2736304"/>
            <a:chOff x="2771800" y="2636912"/>
            <a:chExt cx="795411" cy="2736304"/>
          </a:xfrm>
        </p:grpSpPr>
        <p:cxnSp>
          <p:nvCxnSpPr>
            <p:cNvPr id="5" name="Connecteur droit avec flèche 4"/>
            <p:cNvCxnSpPr/>
            <p:nvPr/>
          </p:nvCxnSpPr>
          <p:spPr>
            <a:xfrm flipV="1">
              <a:off x="2771800" y="2636912"/>
              <a:ext cx="0" cy="273630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ZoneTexte 11"/>
            <p:cNvSpPr txBox="1"/>
            <p:nvPr/>
          </p:nvSpPr>
          <p:spPr>
            <a:xfrm>
              <a:off x="2771800" y="3532366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22,8V</a:t>
              </a:r>
              <a:endParaRPr lang="fr-FR" dirty="0"/>
            </a:p>
          </p:txBody>
        </p:sp>
      </p:grpSp>
      <p:grpSp>
        <p:nvGrpSpPr>
          <p:cNvPr id="25" name="Groupe 24"/>
          <p:cNvGrpSpPr/>
          <p:nvPr/>
        </p:nvGrpSpPr>
        <p:grpSpPr>
          <a:xfrm>
            <a:off x="4702013" y="2636912"/>
            <a:ext cx="795411" cy="2736304"/>
            <a:chOff x="2771800" y="2636912"/>
            <a:chExt cx="795411" cy="2736304"/>
          </a:xfrm>
        </p:grpSpPr>
        <p:cxnSp>
          <p:nvCxnSpPr>
            <p:cNvPr id="26" name="Connecteur droit avec flèche 25"/>
            <p:cNvCxnSpPr/>
            <p:nvPr/>
          </p:nvCxnSpPr>
          <p:spPr>
            <a:xfrm flipV="1">
              <a:off x="2771800" y="2636912"/>
              <a:ext cx="0" cy="273630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ZoneTexte 26"/>
            <p:cNvSpPr txBox="1"/>
            <p:nvPr/>
          </p:nvSpPr>
          <p:spPr>
            <a:xfrm>
              <a:off x="2771800" y="3532366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22,8V</a:t>
              </a:r>
              <a:endParaRPr lang="fr-FR" dirty="0"/>
            </a:p>
          </p:txBody>
        </p:sp>
      </p:grpSp>
      <p:grpSp>
        <p:nvGrpSpPr>
          <p:cNvPr id="28" name="Groupe 27"/>
          <p:cNvGrpSpPr/>
          <p:nvPr/>
        </p:nvGrpSpPr>
        <p:grpSpPr>
          <a:xfrm>
            <a:off x="6300192" y="2636912"/>
            <a:ext cx="795411" cy="2736304"/>
            <a:chOff x="2771800" y="2636912"/>
            <a:chExt cx="795411" cy="2736304"/>
          </a:xfrm>
        </p:grpSpPr>
        <p:cxnSp>
          <p:nvCxnSpPr>
            <p:cNvPr id="29" name="Connecteur droit avec flèche 28"/>
            <p:cNvCxnSpPr/>
            <p:nvPr/>
          </p:nvCxnSpPr>
          <p:spPr>
            <a:xfrm flipV="1">
              <a:off x="2771800" y="2636912"/>
              <a:ext cx="0" cy="2736304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/>
            <p:cNvSpPr txBox="1"/>
            <p:nvPr/>
          </p:nvSpPr>
          <p:spPr>
            <a:xfrm>
              <a:off x="2771800" y="3532366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20,4V</a:t>
              </a:r>
              <a:endParaRPr lang="fr-FR" dirty="0"/>
            </a:p>
          </p:txBody>
        </p:sp>
      </p:grpSp>
      <p:sp>
        <p:nvSpPr>
          <p:cNvPr id="20" name="ZoneTexte 19"/>
          <p:cNvSpPr txBox="1"/>
          <p:nvPr/>
        </p:nvSpPr>
        <p:spPr>
          <a:xfrm>
            <a:off x="500213" y="5920392"/>
            <a:ext cx="81762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Rappel des tolérances des appareils : + 20,4V et 26,4V </a:t>
            </a:r>
            <a:endParaRPr lang="fr-FR" dirty="0"/>
          </a:p>
        </p:txBody>
      </p:sp>
      <p:grpSp>
        <p:nvGrpSpPr>
          <p:cNvPr id="34" name="Groupe 33"/>
          <p:cNvGrpSpPr/>
          <p:nvPr/>
        </p:nvGrpSpPr>
        <p:grpSpPr>
          <a:xfrm>
            <a:off x="3754202" y="2636912"/>
            <a:ext cx="795411" cy="2736304"/>
            <a:chOff x="2771800" y="2636912"/>
            <a:chExt cx="795411" cy="2736304"/>
          </a:xfrm>
        </p:grpSpPr>
        <p:cxnSp>
          <p:nvCxnSpPr>
            <p:cNvPr id="35" name="Connecteur droit avec flèche 34"/>
            <p:cNvCxnSpPr/>
            <p:nvPr/>
          </p:nvCxnSpPr>
          <p:spPr>
            <a:xfrm flipV="1">
              <a:off x="2771800" y="2636912"/>
              <a:ext cx="0" cy="2736304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ZoneTexte 35"/>
            <p:cNvSpPr txBox="1"/>
            <p:nvPr/>
          </p:nvSpPr>
          <p:spPr>
            <a:xfrm>
              <a:off x="2771800" y="3532366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23,6V</a:t>
              </a:r>
              <a:endParaRPr lang="fr-FR" dirty="0"/>
            </a:p>
          </p:txBody>
        </p:sp>
      </p:grpSp>
    </p:spTree>
    <p:extLst>
      <p:ext uri="{BB962C8B-B14F-4D97-AF65-F5344CB8AC3E}">
        <p14:creationId xmlns:p14="http://schemas.microsoft.com/office/powerpoint/2010/main" val="397224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Modification électrique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8059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 startAt="2"/>
            </a:pPr>
            <a:r>
              <a:rPr lang="fr-FR" dirty="0"/>
              <a:t>Adaptation de tension </a:t>
            </a:r>
            <a:r>
              <a:rPr lang="fr-FR" dirty="0" smtClean="0"/>
              <a:t>du circuit électrique</a:t>
            </a:r>
            <a:endParaRPr lang="fr-FR" dirty="0"/>
          </a:p>
          <a:p>
            <a:endParaRPr lang="fr-FR" dirty="0"/>
          </a:p>
        </p:txBody>
      </p:sp>
      <p:pic>
        <p:nvPicPr>
          <p:cNvPr id="10" name="Image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5" y="4314975"/>
            <a:ext cx="2016225" cy="1512169"/>
          </a:xfrm>
          <a:prstGeom prst="rect">
            <a:avLst/>
          </a:prstGeom>
        </p:spPr>
      </p:pic>
      <p:grpSp>
        <p:nvGrpSpPr>
          <p:cNvPr id="13" name="Groupe 12"/>
          <p:cNvGrpSpPr/>
          <p:nvPr>
            <p:custDataLst>
              <p:tags r:id="rId4"/>
            </p:custDataLst>
          </p:nvPr>
        </p:nvGrpSpPr>
        <p:grpSpPr>
          <a:xfrm>
            <a:off x="3259238" y="3602633"/>
            <a:ext cx="4913162" cy="2936854"/>
            <a:chOff x="0" y="0"/>
            <a:chExt cx="4797632" cy="3194462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97632" cy="319446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5" name="Connecteur droit 14"/>
            <p:cNvCxnSpPr/>
            <p:nvPr/>
          </p:nvCxnSpPr>
          <p:spPr>
            <a:xfrm flipH="1">
              <a:off x="0" y="641267"/>
              <a:ext cx="13239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flipH="1">
              <a:off x="0" y="2778826"/>
              <a:ext cx="132397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ZoneTexte 6"/>
          <p:cNvSpPr txBox="1"/>
          <p:nvPr/>
        </p:nvSpPr>
        <p:spPr>
          <a:xfrm>
            <a:off x="3157627" y="1577972"/>
            <a:ext cx="79541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28,8V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22,8V</a:t>
            </a:r>
          </a:p>
        </p:txBody>
      </p:sp>
      <p:sp>
        <p:nvSpPr>
          <p:cNvPr id="6" name="Double flèche verticale 5"/>
          <p:cNvSpPr/>
          <p:nvPr/>
        </p:nvSpPr>
        <p:spPr>
          <a:xfrm>
            <a:off x="3254674" y="1918954"/>
            <a:ext cx="540060" cy="1755388"/>
          </a:xfrm>
          <a:prstGeom prst="upDownArrow">
            <a:avLst/>
          </a:prstGeom>
          <a:gradFill>
            <a:gsLst>
              <a:gs pos="0">
                <a:srgbClr val="FF0000"/>
              </a:gs>
              <a:gs pos="73000">
                <a:srgbClr val="00B050"/>
              </a:gs>
              <a:gs pos="25000">
                <a:srgbClr val="00B050"/>
              </a:gs>
              <a:gs pos="100000">
                <a:srgbClr val="FF0000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gradFill flip="none" rotWithShape="1">
                <a:gsLst>
                  <a:gs pos="0">
                    <a:srgbClr val="FF0000"/>
                  </a:gs>
                  <a:gs pos="80000">
                    <a:srgbClr val="00B050"/>
                  </a:gs>
                  <a:gs pos="17000">
                    <a:srgbClr val="00B050"/>
                  </a:gs>
                  <a:gs pos="100000">
                    <a:srgbClr val="FF0000"/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19" name="Groupe 18"/>
          <p:cNvGrpSpPr/>
          <p:nvPr/>
        </p:nvGrpSpPr>
        <p:grpSpPr>
          <a:xfrm>
            <a:off x="3707904" y="2110613"/>
            <a:ext cx="4896544" cy="1169551"/>
            <a:chOff x="1213418" y="2040517"/>
            <a:chExt cx="7391030" cy="731085"/>
          </a:xfrm>
        </p:grpSpPr>
        <p:cxnSp>
          <p:nvCxnSpPr>
            <p:cNvPr id="9" name="Connecteur droit avec flèche 8"/>
            <p:cNvCxnSpPr/>
            <p:nvPr/>
          </p:nvCxnSpPr>
          <p:spPr>
            <a:xfrm flipH="1">
              <a:off x="1213418" y="2229554"/>
              <a:ext cx="397705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/>
            <p:cNvSpPr txBox="1"/>
            <p:nvPr/>
          </p:nvSpPr>
          <p:spPr>
            <a:xfrm>
              <a:off x="1778573" y="2102955"/>
              <a:ext cx="7954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/>
                <a:t>25,6V</a:t>
              </a:r>
            </a:p>
          </p:txBody>
        </p:sp>
        <p:sp>
          <p:nvSpPr>
            <p:cNvPr id="18" name="ZoneTexte 17"/>
            <p:cNvSpPr txBox="1"/>
            <p:nvPr>
              <p:custDataLst>
                <p:tags r:id="rId5"/>
              </p:custDataLst>
            </p:nvPr>
          </p:nvSpPr>
          <p:spPr>
            <a:xfrm>
              <a:off x="3041785" y="2040517"/>
              <a:ext cx="5562663" cy="731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endParaRPr lang="fr-FR" sz="1400" dirty="0" smtClean="0"/>
            </a:p>
            <a:p>
              <a:pPr algn="just"/>
              <a:endParaRPr lang="fr-FR" sz="1400" dirty="0"/>
            </a:p>
            <a:p>
              <a:pPr algn="just"/>
              <a:r>
                <a:rPr lang="fr-FR" sz="1400" dirty="0" smtClean="0"/>
                <a:t>	La solution est de relever le seuil des batteries déchargées à 11,8V / batterie et 23,6V pour les deux batteries.</a:t>
              </a:r>
              <a:endParaRPr lang="fr-FR" sz="1400" dirty="0"/>
            </a:p>
          </p:txBody>
        </p:sp>
      </p:grpSp>
      <p:cxnSp>
        <p:nvCxnSpPr>
          <p:cNvPr id="8" name="Connecteur droit avec flèche 7"/>
          <p:cNvCxnSpPr/>
          <p:nvPr/>
        </p:nvCxnSpPr>
        <p:spPr>
          <a:xfrm>
            <a:off x="2927818" y="2293144"/>
            <a:ext cx="326856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611560" y="2110613"/>
            <a:ext cx="23615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Tolérance maxi des appareils</a:t>
            </a:r>
          </a:p>
          <a:p>
            <a:pPr algn="ctr"/>
            <a:r>
              <a:rPr lang="fr-FR" sz="1200" dirty="0" smtClean="0"/>
              <a:t>26,4V</a:t>
            </a:r>
            <a:endParaRPr lang="fr-FR" dirty="0"/>
          </a:p>
        </p:txBody>
      </p:sp>
      <p:cxnSp>
        <p:nvCxnSpPr>
          <p:cNvPr id="23" name="Connecteur droit avec flèche 22"/>
          <p:cNvCxnSpPr/>
          <p:nvPr/>
        </p:nvCxnSpPr>
        <p:spPr>
          <a:xfrm>
            <a:off x="2927818" y="3323499"/>
            <a:ext cx="326856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ZoneTexte 23"/>
          <p:cNvSpPr txBox="1"/>
          <p:nvPr/>
        </p:nvSpPr>
        <p:spPr>
          <a:xfrm>
            <a:off x="611560" y="3140968"/>
            <a:ext cx="2307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Tolérance mini des appareils</a:t>
            </a:r>
          </a:p>
          <a:p>
            <a:pPr algn="ctr"/>
            <a:r>
              <a:rPr lang="fr-FR" sz="1200" dirty="0" smtClean="0"/>
              <a:t>20,4V</a:t>
            </a:r>
            <a:endParaRPr lang="fr-FR" dirty="0"/>
          </a:p>
        </p:txBody>
      </p:sp>
      <p:cxnSp>
        <p:nvCxnSpPr>
          <p:cNvPr id="20" name="Connecteur droit avec flèche 19"/>
          <p:cNvCxnSpPr/>
          <p:nvPr/>
        </p:nvCxnSpPr>
        <p:spPr>
          <a:xfrm flipH="1">
            <a:off x="3749369" y="3188998"/>
            <a:ext cx="263479" cy="0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oneTexte 20"/>
          <p:cNvSpPr txBox="1"/>
          <p:nvPr/>
        </p:nvSpPr>
        <p:spPr>
          <a:xfrm>
            <a:off x="4123783" y="2986472"/>
            <a:ext cx="7954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23,6V</a:t>
            </a:r>
          </a:p>
        </p:txBody>
      </p:sp>
    </p:spTree>
    <p:extLst>
      <p:ext uri="{BB962C8B-B14F-4D97-AF65-F5344CB8AC3E}">
        <p14:creationId xmlns:p14="http://schemas.microsoft.com/office/powerpoint/2010/main" val="327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Modification électrique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80598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+mj-lt"/>
              <a:buAutoNum type="arabicPeriod" startAt="3"/>
            </a:pPr>
            <a:r>
              <a:rPr lang="fr-FR" dirty="0"/>
              <a:t>Création du tableau électrique</a:t>
            </a:r>
          </a:p>
          <a:p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318" y="2021099"/>
            <a:ext cx="4339342" cy="343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36023"/>
            <a:ext cx="4320480" cy="341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ZoneTexte 5"/>
          <p:cNvSpPr txBox="1"/>
          <p:nvPr>
            <p:custDataLst>
              <p:tags r:id="rId5"/>
            </p:custDataLst>
          </p:nvPr>
        </p:nvSpPr>
        <p:spPr>
          <a:xfrm>
            <a:off x="489319" y="5805264"/>
            <a:ext cx="81871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Schéma électrique en page 39 du dossier personnel ou page 32 du dossier technique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9253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Réglages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467544" y="2060848"/>
            <a:ext cx="820891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Les paramètres sont :</a:t>
            </a:r>
          </a:p>
          <a:p>
            <a:pPr algn="just"/>
            <a:endParaRPr lang="fr-FR" dirty="0"/>
          </a:p>
          <a:p>
            <a:pPr marL="285750" indent="-285750" algn="just">
              <a:buFontTx/>
              <a:buChar char="-"/>
            </a:pPr>
            <a:r>
              <a:rPr lang="fr-FR" dirty="0" smtClean="0"/>
              <a:t>Le seuil de « Batteries déchargées », fixer à 11,8V  dans le programme du chariot</a:t>
            </a:r>
          </a:p>
          <a:p>
            <a:pPr marL="285750" indent="-285750" algn="just">
              <a:buFontTx/>
              <a:buChar char="-"/>
            </a:pPr>
            <a:endParaRPr lang="fr-FR" dirty="0"/>
          </a:p>
          <a:p>
            <a:pPr marL="285750" indent="-285750" algn="just">
              <a:buFontTx/>
              <a:buChar char="-"/>
            </a:pPr>
            <a:r>
              <a:rPr lang="fr-FR" dirty="0" smtClean="0"/>
              <a:t>Le temps de coupure des chargeurs de batterie</a:t>
            </a:r>
          </a:p>
          <a:p>
            <a:pPr lvl="1" algn="just"/>
            <a:endParaRPr lang="fr-FR" dirty="0"/>
          </a:p>
          <a:p>
            <a:pPr lvl="1" algn="just"/>
            <a:r>
              <a:rPr lang="fr-FR" dirty="0" smtClean="0"/>
              <a:t>Ce temps est déterminé par l’accélération du chariot pour déconnecté le chariot des chargeurs. ( durée estimé : 2 secondes 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564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752089">
            <a:off x="2187674" y="4535205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1143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Programmation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15452"/>
            <a:ext cx="6189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1. </a:t>
            </a:r>
            <a:r>
              <a:rPr lang="fr-FR" dirty="0"/>
              <a:t>Insertion de la recharge dans le GMMA  du chariot </a:t>
            </a:r>
          </a:p>
        </p:txBody>
      </p:sp>
      <p:pic>
        <p:nvPicPr>
          <p:cNvPr id="3" name="Image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40" y="1484784"/>
            <a:ext cx="6749818" cy="4909914"/>
          </a:xfrm>
          <a:prstGeom prst="rect">
            <a:avLst/>
          </a:prstGeom>
        </p:spPr>
      </p:pic>
      <p:sp>
        <p:nvSpPr>
          <p:cNvPr id="5" name="ZoneTexte 4"/>
          <p:cNvSpPr txBox="1"/>
          <p:nvPr>
            <p:custDataLst>
              <p:tags r:id="rId4"/>
            </p:custDataLst>
          </p:nvPr>
        </p:nvSpPr>
        <p:spPr>
          <a:xfrm>
            <a:off x="7236296" y="1700807"/>
            <a:ext cx="1440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/>
              <a:t>Détection de la charge des batteries</a:t>
            </a:r>
            <a:endParaRPr lang="fr-FR" sz="1400" dirty="0"/>
          </a:p>
        </p:txBody>
      </p:sp>
      <p:cxnSp>
        <p:nvCxnSpPr>
          <p:cNvPr id="7" name="Connecteur droit avec flèche 6"/>
          <p:cNvCxnSpPr>
            <a:stCxn id="5" idx="1"/>
          </p:cNvCxnSpPr>
          <p:nvPr>
            <p:custDataLst>
              <p:tags r:id="rId5"/>
            </p:custDataLst>
          </p:nvPr>
        </p:nvCxnSpPr>
        <p:spPr>
          <a:xfrm flipH="1">
            <a:off x="5364088" y="2070139"/>
            <a:ext cx="1872208" cy="36933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>
            <a:stCxn id="5" idx="1"/>
          </p:cNvCxnSpPr>
          <p:nvPr>
            <p:custDataLst>
              <p:tags r:id="rId6"/>
            </p:custDataLst>
          </p:nvPr>
        </p:nvCxnSpPr>
        <p:spPr>
          <a:xfrm flipH="1">
            <a:off x="4932040" y="2070139"/>
            <a:ext cx="2304256" cy="99882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>
            <p:custDataLst>
              <p:tags r:id="rId7"/>
            </p:custDataLst>
          </p:nvPr>
        </p:nvSpPr>
        <p:spPr>
          <a:xfrm>
            <a:off x="7236296" y="302364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/>
              <a:t>Recharge des batteries</a:t>
            </a:r>
            <a:endParaRPr lang="fr-FR" sz="1400" dirty="0"/>
          </a:p>
        </p:txBody>
      </p:sp>
      <p:cxnSp>
        <p:nvCxnSpPr>
          <p:cNvPr id="12" name="Connecteur droit avec flèche 11"/>
          <p:cNvCxnSpPr>
            <a:stCxn id="10" idx="1"/>
          </p:cNvCxnSpPr>
          <p:nvPr>
            <p:custDataLst>
              <p:tags r:id="rId8"/>
            </p:custDataLst>
          </p:nvPr>
        </p:nvCxnSpPr>
        <p:spPr>
          <a:xfrm flipH="1">
            <a:off x="5796136" y="3285258"/>
            <a:ext cx="1440160" cy="0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82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Programmation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115452"/>
            <a:ext cx="2771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+mj-lt"/>
              <a:buAutoNum type="arabicPeriod" startAt="2"/>
            </a:pPr>
            <a:r>
              <a:rPr lang="fr-FR" dirty="0" smtClean="0"/>
              <a:t>Création </a:t>
            </a:r>
            <a:r>
              <a:rPr lang="fr-FR" dirty="0"/>
              <a:t>du </a:t>
            </a:r>
            <a:r>
              <a:rPr lang="fr-FR" dirty="0" smtClean="0"/>
              <a:t>grafcet</a:t>
            </a:r>
            <a:endParaRPr lang="fr-F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70" y="2679048"/>
            <a:ext cx="8106286" cy="3345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3923928" y="1988840"/>
            <a:ext cx="2160240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/>
          <p:cNvSpPr txBox="1"/>
          <p:nvPr>
            <p:custDataLst>
              <p:tags r:id="rId5"/>
            </p:custDataLst>
          </p:nvPr>
        </p:nvSpPr>
        <p:spPr>
          <a:xfrm>
            <a:off x="611560" y="6035907"/>
            <a:ext cx="2517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Grafcet de conduite</a:t>
            </a:r>
            <a:endParaRPr lang="fr-FR" dirty="0"/>
          </a:p>
        </p:txBody>
      </p:sp>
      <p:sp>
        <p:nvSpPr>
          <p:cNvPr id="14" name="ZoneTexte 13"/>
          <p:cNvSpPr txBox="1"/>
          <p:nvPr>
            <p:custDataLst>
              <p:tags r:id="rId6"/>
            </p:custDataLst>
          </p:nvPr>
        </p:nvSpPr>
        <p:spPr>
          <a:xfrm>
            <a:off x="6937894" y="2679048"/>
            <a:ext cx="14401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/>
              <a:t>Détection de la charge des batteries</a:t>
            </a:r>
            <a:endParaRPr lang="fr-FR" sz="1400" dirty="0"/>
          </a:p>
        </p:txBody>
      </p:sp>
      <p:cxnSp>
        <p:nvCxnSpPr>
          <p:cNvPr id="15" name="Connecteur droit avec flèche 14"/>
          <p:cNvCxnSpPr>
            <a:stCxn id="14" idx="1"/>
          </p:cNvCxnSpPr>
          <p:nvPr>
            <p:custDataLst>
              <p:tags r:id="rId7"/>
            </p:custDataLst>
          </p:nvPr>
        </p:nvCxnSpPr>
        <p:spPr>
          <a:xfrm flipH="1">
            <a:off x="4211960" y="3048380"/>
            <a:ext cx="2725934" cy="130332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avec flèche 15"/>
          <p:cNvCxnSpPr>
            <a:stCxn id="14" idx="1"/>
          </p:cNvCxnSpPr>
          <p:nvPr>
            <p:custDataLst>
              <p:tags r:id="rId8"/>
            </p:custDataLst>
          </p:nvPr>
        </p:nvCxnSpPr>
        <p:spPr>
          <a:xfrm>
            <a:off x="6937894" y="3048380"/>
            <a:ext cx="0" cy="130332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>
            <p:custDataLst>
              <p:tags r:id="rId9"/>
            </p:custDataLst>
          </p:nvPr>
        </p:nvSpPr>
        <p:spPr>
          <a:xfrm>
            <a:off x="968356" y="2786770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dirty="0" smtClean="0"/>
              <a:t>Recharge des batteries</a:t>
            </a:r>
            <a:endParaRPr lang="fr-FR" sz="1400" dirty="0"/>
          </a:p>
        </p:txBody>
      </p:sp>
      <p:cxnSp>
        <p:nvCxnSpPr>
          <p:cNvPr id="18" name="Connecteur droit avec flèche 17"/>
          <p:cNvCxnSpPr>
            <a:stCxn id="17" idx="2"/>
          </p:cNvCxnSpPr>
          <p:nvPr>
            <p:custDataLst>
              <p:tags r:id="rId10"/>
            </p:custDataLst>
          </p:nvPr>
        </p:nvCxnSpPr>
        <p:spPr>
          <a:xfrm>
            <a:off x="1688436" y="3309990"/>
            <a:ext cx="2235492" cy="148716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718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Programmation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19595"/>
            <a:ext cx="2809875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>
            <p:custDataLst>
              <p:tags r:id="rId3"/>
            </p:custDataLst>
          </p:nvPr>
        </p:nvSpPr>
        <p:spPr>
          <a:xfrm>
            <a:off x="3476084" y="1917557"/>
            <a:ext cx="48029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Rotation de la tête pour reculer en ligne droite</a:t>
            </a:r>
            <a:endParaRPr lang="fr-FR" sz="1600" dirty="0"/>
          </a:p>
        </p:txBody>
      </p:sp>
      <p:sp>
        <p:nvSpPr>
          <p:cNvPr id="19" name="ZoneTexte 18"/>
          <p:cNvSpPr txBox="1"/>
          <p:nvPr>
            <p:custDataLst>
              <p:tags r:id="rId4"/>
            </p:custDataLst>
          </p:nvPr>
        </p:nvSpPr>
        <p:spPr>
          <a:xfrm>
            <a:off x="3476084" y="2924944"/>
            <a:ext cx="16578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Marche arrière</a:t>
            </a:r>
            <a:endParaRPr lang="fr-FR" sz="1600" dirty="0"/>
          </a:p>
        </p:txBody>
      </p:sp>
      <p:sp>
        <p:nvSpPr>
          <p:cNvPr id="20" name="ZoneTexte 19"/>
          <p:cNvSpPr txBox="1"/>
          <p:nvPr>
            <p:custDataLst>
              <p:tags r:id="rId5"/>
            </p:custDataLst>
          </p:nvPr>
        </p:nvSpPr>
        <p:spPr>
          <a:xfrm>
            <a:off x="3476084" y="4123819"/>
            <a:ext cx="2507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Recharge des batteries</a:t>
            </a:r>
            <a:endParaRPr lang="fr-FR" sz="1600" dirty="0"/>
          </a:p>
        </p:txBody>
      </p:sp>
      <p:sp>
        <p:nvSpPr>
          <p:cNvPr id="21" name="ZoneTexte 20"/>
          <p:cNvSpPr txBox="1"/>
          <p:nvPr>
            <p:custDataLst>
              <p:tags r:id="rId6"/>
            </p:custDataLst>
          </p:nvPr>
        </p:nvSpPr>
        <p:spPr>
          <a:xfrm>
            <a:off x="3476084" y="4941168"/>
            <a:ext cx="16097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Marche avant</a:t>
            </a:r>
            <a:endParaRPr lang="fr-FR" sz="1600" dirty="0"/>
          </a:p>
        </p:txBody>
      </p:sp>
      <p:sp>
        <p:nvSpPr>
          <p:cNvPr id="22" name="ZoneTexte 21"/>
          <p:cNvSpPr txBox="1"/>
          <p:nvPr>
            <p:custDataLst>
              <p:tags r:id="rId7"/>
            </p:custDataLst>
          </p:nvPr>
        </p:nvSpPr>
        <p:spPr>
          <a:xfrm>
            <a:off x="3476084" y="5661248"/>
            <a:ext cx="33217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/>
              <a:t>Reprise du cycle de production</a:t>
            </a:r>
            <a:endParaRPr lang="fr-FR" sz="1600" dirty="0"/>
          </a:p>
        </p:txBody>
      </p:sp>
      <p:sp>
        <p:nvSpPr>
          <p:cNvPr id="23" name="ZoneTexte 22"/>
          <p:cNvSpPr txBox="1"/>
          <p:nvPr>
            <p:custDataLst>
              <p:tags r:id="rId8"/>
            </p:custDataLst>
          </p:nvPr>
        </p:nvSpPr>
        <p:spPr>
          <a:xfrm>
            <a:off x="899592" y="1115452"/>
            <a:ext cx="2771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1" indent="-342900">
              <a:buFont typeface="+mj-lt"/>
              <a:buAutoNum type="arabicPeriod" startAt="2"/>
            </a:pPr>
            <a:r>
              <a:rPr lang="fr-FR" dirty="0" smtClean="0"/>
              <a:t>Création </a:t>
            </a:r>
            <a:r>
              <a:rPr lang="fr-FR" dirty="0"/>
              <a:t>du </a:t>
            </a:r>
            <a:r>
              <a:rPr lang="fr-FR" dirty="0" smtClean="0"/>
              <a:t>grafcet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9974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Programmation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467544" y="1132044"/>
            <a:ext cx="4432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00100" lvl="1" indent="-342900">
              <a:buFont typeface="+mj-lt"/>
              <a:buAutoNum type="arabicPeriod" startAt="3"/>
            </a:pPr>
            <a:r>
              <a:rPr lang="fr-FR" dirty="0"/>
              <a:t>Programmation de l’automate</a:t>
            </a:r>
          </a:p>
        </p:txBody>
      </p:sp>
      <p:pic>
        <p:nvPicPr>
          <p:cNvPr id="11" name="Image 10"/>
          <p:cNvPicPr/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501376"/>
            <a:ext cx="3684459" cy="4946841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>
            <p:custDataLst>
              <p:tags r:id="rId4"/>
            </p:custDataLst>
          </p:nvPr>
        </p:nvCxnSpPr>
        <p:spPr>
          <a:xfrm flipV="1">
            <a:off x="1763688" y="2600038"/>
            <a:ext cx="3384376" cy="1116994"/>
          </a:xfrm>
          <a:prstGeom prst="straightConnector1">
            <a:avLst/>
          </a:prstGeom>
          <a:ln w="12700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>
            <p:custDataLst>
              <p:tags r:id="rId5"/>
            </p:custDataLst>
          </p:nvPr>
        </p:nvCxnSpPr>
        <p:spPr>
          <a:xfrm flipH="1">
            <a:off x="1763688" y="2600037"/>
            <a:ext cx="3384376" cy="1693059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>
            <p:custDataLst>
              <p:tags r:id="rId6"/>
            </p:custDataLst>
          </p:nvPr>
        </p:nvSpPr>
        <p:spPr>
          <a:xfrm>
            <a:off x="4296018" y="1844824"/>
            <a:ext cx="3876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Paramètres de seuil des batteries</a:t>
            </a:r>
            <a:endParaRPr lang="fr-FR" dirty="0"/>
          </a:p>
        </p:txBody>
      </p:sp>
      <p:sp>
        <p:nvSpPr>
          <p:cNvPr id="12" name="ZoneTexte 11"/>
          <p:cNvSpPr txBox="1"/>
          <p:nvPr>
            <p:custDataLst>
              <p:tags r:id="rId7"/>
            </p:custDataLst>
          </p:nvPr>
        </p:nvSpPr>
        <p:spPr>
          <a:xfrm>
            <a:off x="5374811" y="2276872"/>
            <a:ext cx="16946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Avant : 11500</a:t>
            </a:r>
          </a:p>
          <a:p>
            <a:r>
              <a:rPr lang="fr-FR" dirty="0" smtClean="0"/>
              <a:t>Après : 11800</a:t>
            </a:r>
            <a:endParaRPr lang="fr-FR" dirty="0"/>
          </a:p>
        </p:txBody>
      </p:sp>
      <p:sp>
        <p:nvSpPr>
          <p:cNvPr id="13" name="ZoneTexte 12"/>
          <p:cNvSpPr txBox="1"/>
          <p:nvPr>
            <p:custDataLst>
              <p:tags r:id="rId8"/>
            </p:custDataLst>
          </p:nvPr>
        </p:nvSpPr>
        <p:spPr>
          <a:xfrm>
            <a:off x="1712640" y="6078884"/>
            <a:ext cx="16818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LAD 10 - Batteries</a:t>
            </a:r>
            <a:endParaRPr lang="fr-FR" sz="1400" dirty="0"/>
          </a:p>
        </p:txBody>
      </p:sp>
      <p:sp>
        <p:nvSpPr>
          <p:cNvPr id="15" name="Accolade fermante 14"/>
          <p:cNvSpPr/>
          <p:nvPr/>
        </p:nvSpPr>
        <p:spPr>
          <a:xfrm>
            <a:off x="4427984" y="3446566"/>
            <a:ext cx="216024" cy="99054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ccolade fermante 15"/>
          <p:cNvSpPr/>
          <p:nvPr/>
        </p:nvSpPr>
        <p:spPr>
          <a:xfrm>
            <a:off x="4411092" y="4590008"/>
            <a:ext cx="216024" cy="99054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4644008" y="3513782"/>
            <a:ext cx="39604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Mesure de la tension pour avertir que les batteries sont déchargées.</a:t>
            </a:r>
            <a:endParaRPr lang="fr-FR" dirty="0"/>
          </a:p>
        </p:txBody>
      </p:sp>
      <p:sp>
        <p:nvSpPr>
          <p:cNvPr id="18" name="ZoneTexte 17"/>
          <p:cNvSpPr txBox="1"/>
          <p:nvPr/>
        </p:nvSpPr>
        <p:spPr>
          <a:xfrm>
            <a:off x="4644008" y="4623616"/>
            <a:ext cx="39952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Mesure de la tension pour éteindre le voyant des batteries déchargées.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1625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 animBg="1"/>
      <p:bldP spid="16" grpId="0" animBg="1"/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Essais &amp; mesures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911300" y="1043444"/>
            <a:ext cx="3207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Consommation d’énergie :</a:t>
            </a:r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467544" y="1844824"/>
            <a:ext cx="82089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Somme des courants consommé par le chariot est de 5A dont :</a:t>
            </a:r>
          </a:p>
          <a:p>
            <a:pPr algn="just"/>
            <a:r>
              <a:rPr lang="fr-FR" dirty="0" smtClean="0"/>
              <a:t>	2A par le moteur de traction</a:t>
            </a:r>
          </a:p>
          <a:p>
            <a:pPr algn="just"/>
            <a:r>
              <a:rPr lang="fr-FR" dirty="0" smtClean="0"/>
              <a:t>	1A par l’automate ( donné constructeur )</a:t>
            </a:r>
          </a:p>
          <a:p>
            <a:pPr algn="just"/>
            <a:r>
              <a:rPr lang="fr-FR" dirty="0" smtClean="0"/>
              <a:t>	2A consommée par différent éléments (contacteur , relais, 	voyants, capteurs, … )</a:t>
            </a:r>
            <a:endParaRPr lang="fr-FR" dirty="0"/>
          </a:p>
        </p:txBody>
      </p:sp>
      <p:sp>
        <p:nvSpPr>
          <p:cNvPr id="14" name="ZoneTexte 13"/>
          <p:cNvSpPr txBox="1"/>
          <p:nvPr/>
        </p:nvSpPr>
        <p:spPr>
          <a:xfrm>
            <a:off x="611560" y="3717032"/>
            <a:ext cx="80648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 smtClean="0"/>
              <a:t>En sachant que le chariot parcours 8 mètres et que sa vitesse moyenne est proche de 0,2 m/s, il donc possible de calculer le nombre de cycle possible :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611560" y="3322152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Autonomie : (24 x 0,9) / 5 = 4,32H soit 4 H 19 min.</a:t>
            </a:r>
          </a:p>
          <a:p>
            <a:r>
              <a:rPr lang="fr-FR" dirty="0" smtClean="0"/>
              <a:t>Durée d’un cycle = 8 / 0,2 = 40s / cycle</a:t>
            </a:r>
          </a:p>
          <a:p>
            <a:r>
              <a:rPr lang="fr-FR" dirty="0" smtClean="0"/>
              <a:t>Nombre de cycle = 4,32 x 3600 / 40 = 389 cycles</a:t>
            </a:r>
          </a:p>
        </p:txBody>
      </p:sp>
    </p:spTree>
    <p:extLst>
      <p:ext uri="{BB962C8B-B14F-4D97-AF65-F5344CB8AC3E}">
        <p14:creationId xmlns:p14="http://schemas.microsoft.com/office/powerpoint/2010/main" val="95974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-2.5E-6 -0.2773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4" grpId="1"/>
      <p:bldP spid="1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>
            <p:custDataLst>
              <p:tags r:id="rId1"/>
            </p:custDataLst>
          </p:nvPr>
        </p:nvSpPr>
        <p:spPr>
          <a:xfrm>
            <a:off x="899592" y="1412776"/>
            <a:ext cx="54938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Test de la batterie au démarrage du chargeur :</a:t>
            </a:r>
            <a:endParaRPr lang="fr-FR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61521761"/>
              </p:ext>
            </p:extLst>
          </p:nvPr>
        </p:nvGraphicFramePr>
        <p:xfrm>
          <a:off x="1023937" y="2057400"/>
          <a:ext cx="709612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" name="ZoneTexte 6"/>
          <p:cNvSpPr txBox="1"/>
          <p:nvPr>
            <p:custDataLst>
              <p:tags r:id="rId3"/>
            </p:custDataLst>
          </p:nvPr>
        </p:nvSpPr>
        <p:spPr>
          <a:xfrm>
            <a:off x="1115616" y="5301208"/>
            <a:ext cx="30604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Trait rouge : Tension ( V )</a:t>
            </a:r>
          </a:p>
          <a:p>
            <a:r>
              <a:rPr lang="fr-FR" dirty="0" smtClean="0"/>
              <a:t>Trait bleu : Courant ( mA )</a:t>
            </a:r>
            <a:endParaRPr lang="fr-FR" dirty="0"/>
          </a:p>
        </p:txBody>
      </p:sp>
      <p:cxnSp>
        <p:nvCxnSpPr>
          <p:cNvPr id="5" name="Connecteur droit 4"/>
          <p:cNvCxnSpPr/>
          <p:nvPr>
            <p:custDataLst>
              <p:tags r:id="rId4"/>
            </p:custDataLst>
          </p:nvPr>
        </p:nvCxnSpPr>
        <p:spPr>
          <a:xfrm>
            <a:off x="2339752" y="4854310"/>
            <a:ext cx="0" cy="432048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>
            <p:custDataLst>
              <p:tags r:id="rId5"/>
            </p:custDataLst>
          </p:nvPr>
        </p:nvCxnSpPr>
        <p:spPr>
          <a:xfrm>
            <a:off x="5580112" y="4899737"/>
            <a:ext cx="0" cy="432048"/>
          </a:xfrm>
          <a:prstGeom prst="line">
            <a:avLst/>
          </a:prstGeom>
          <a:ln w="127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>
            <p:custDataLst>
              <p:tags r:id="rId6"/>
            </p:custDataLst>
          </p:nvPr>
        </p:nvSpPr>
        <p:spPr>
          <a:xfrm>
            <a:off x="3119232" y="4977261"/>
            <a:ext cx="1524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 smtClean="0"/>
              <a:t>Test de la batterie</a:t>
            </a:r>
            <a:endParaRPr lang="fr-FR" sz="1200" dirty="0"/>
          </a:p>
        </p:txBody>
      </p:sp>
      <p:sp>
        <p:nvSpPr>
          <p:cNvPr id="10" name="ZoneTexte 9"/>
          <p:cNvSpPr txBox="1"/>
          <p:nvPr>
            <p:custDataLst>
              <p:tags r:id="rId7"/>
            </p:custDataLst>
          </p:nvPr>
        </p:nvSpPr>
        <p:spPr>
          <a:xfrm>
            <a:off x="5652339" y="4899737"/>
            <a:ext cx="20880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dirty="0" smtClean="0"/>
              <a:t>Début du cycle de récupération de batterie</a:t>
            </a:r>
            <a:endParaRPr lang="fr-FR" sz="1200" dirty="0"/>
          </a:p>
        </p:txBody>
      </p:sp>
      <p:sp>
        <p:nvSpPr>
          <p:cNvPr id="11" name="ZoneTexte 10"/>
          <p:cNvSpPr txBox="1"/>
          <p:nvPr>
            <p:custDataLst>
              <p:tags r:id="rId8"/>
            </p:custDataLst>
          </p:nvPr>
        </p:nvSpPr>
        <p:spPr>
          <a:xfrm>
            <a:off x="4644008" y="4451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Essais &amp; mesures</a:t>
            </a:r>
          </a:p>
        </p:txBody>
      </p:sp>
    </p:spTree>
    <p:extLst>
      <p:ext uri="{BB962C8B-B14F-4D97-AF65-F5344CB8AC3E}">
        <p14:creationId xmlns:p14="http://schemas.microsoft.com/office/powerpoint/2010/main" val="36866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Essais &amp; mesures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412776"/>
            <a:ext cx="3701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Cycle recharge d’une batterie:</a:t>
            </a:r>
            <a:endParaRPr lang="fr-FR" dirty="0"/>
          </a:p>
        </p:txBody>
      </p:sp>
      <p:sp>
        <p:nvSpPr>
          <p:cNvPr id="7" name="ZoneTexte 6"/>
          <p:cNvSpPr txBox="1"/>
          <p:nvPr>
            <p:custDataLst>
              <p:tags r:id="rId3"/>
            </p:custDataLst>
          </p:nvPr>
        </p:nvSpPr>
        <p:spPr>
          <a:xfrm>
            <a:off x="1115616" y="5301208"/>
            <a:ext cx="28985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Trait bleu : Courant ( A )</a:t>
            </a:r>
          </a:p>
          <a:p>
            <a:r>
              <a:rPr lang="fr-FR" dirty="0" smtClean="0"/>
              <a:t>Trait rouge : Tension ( V )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825688794"/>
              </p:ext>
            </p:extLst>
          </p:nvPr>
        </p:nvGraphicFramePr>
        <p:xfrm>
          <a:off x="467544" y="1844825"/>
          <a:ext cx="820891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3901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Essais &amp; mesures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412776"/>
            <a:ext cx="70583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Cycle de recharge d’une batterie désulfater par le chargeur:</a:t>
            </a:r>
            <a:endParaRPr lang="fr-FR" dirty="0"/>
          </a:p>
        </p:txBody>
      </p:sp>
      <p:sp>
        <p:nvSpPr>
          <p:cNvPr id="7" name="ZoneTexte 6"/>
          <p:cNvSpPr txBox="1"/>
          <p:nvPr>
            <p:custDataLst>
              <p:tags r:id="rId3"/>
            </p:custDataLst>
          </p:nvPr>
        </p:nvSpPr>
        <p:spPr>
          <a:xfrm>
            <a:off x="1115616" y="5301208"/>
            <a:ext cx="5533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Trait verte : Courant ( A ) à fréquence de 0,85Hz</a:t>
            </a:r>
            <a:endParaRPr lang="fr-FR" dirty="0"/>
          </a:p>
        </p:txBody>
      </p:sp>
      <p:graphicFrame>
        <p:nvGraphicFramePr>
          <p:cNvPr id="8" name="Graphique 7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72954187"/>
              </p:ext>
            </p:extLst>
          </p:nvPr>
        </p:nvGraphicFramePr>
        <p:xfrm>
          <a:off x="539552" y="1782108"/>
          <a:ext cx="8064895" cy="344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53478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Essais &amp; mesures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899592" y="1412776"/>
            <a:ext cx="6236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Cycle recharge normal d’une batterie en bonne état:</a:t>
            </a:r>
            <a:endParaRPr lang="fr-FR" dirty="0"/>
          </a:p>
        </p:txBody>
      </p:sp>
      <p:sp>
        <p:nvSpPr>
          <p:cNvPr id="7" name="ZoneTexte 6"/>
          <p:cNvSpPr txBox="1"/>
          <p:nvPr>
            <p:custDataLst>
              <p:tags r:id="rId3"/>
            </p:custDataLst>
          </p:nvPr>
        </p:nvSpPr>
        <p:spPr>
          <a:xfrm>
            <a:off x="1115616" y="5301208"/>
            <a:ext cx="6205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Trait bleu : Courant ( A ) à fréquence proche de 0,1Hz</a:t>
            </a:r>
          </a:p>
          <a:p>
            <a:r>
              <a:rPr lang="fr-FR" dirty="0" smtClean="0"/>
              <a:t>Trait rouge : Tension ( V )</a:t>
            </a:r>
            <a:endParaRPr lang="fr-FR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586028692"/>
              </p:ext>
            </p:extLst>
          </p:nvPr>
        </p:nvGraphicFramePr>
        <p:xfrm>
          <a:off x="467544" y="1916832"/>
          <a:ext cx="8208912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07659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3682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Evolution possible du projet</a:t>
            </a:r>
          </a:p>
        </p:txBody>
      </p:sp>
      <p:sp>
        <p:nvSpPr>
          <p:cNvPr id="2" name="ZoneTexte 1"/>
          <p:cNvSpPr txBox="1"/>
          <p:nvPr>
            <p:custDataLst>
              <p:tags r:id="rId2"/>
            </p:custDataLst>
          </p:nvPr>
        </p:nvSpPr>
        <p:spPr>
          <a:xfrm>
            <a:off x="539552" y="908720"/>
            <a:ext cx="81369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fr-FR" dirty="0" smtClean="0"/>
              <a:t>Amélioration de la stabilité du chariot</a:t>
            </a:r>
          </a:p>
          <a:p>
            <a:pPr marL="342900" indent="-342900">
              <a:buAutoNum type="arabicParenR"/>
            </a:pPr>
            <a:r>
              <a:rPr lang="fr-FR" dirty="0" smtClean="0"/>
              <a:t>Installation de capteur de présence à l’arrière du chariot</a:t>
            </a:r>
          </a:p>
          <a:p>
            <a:pPr marL="342900" indent="-342900">
              <a:buAutoNum type="arabicParenR"/>
            </a:pPr>
            <a:r>
              <a:rPr lang="fr-FR" dirty="0" smtClean="0"/>
              <a:t>Installation de plaque latérale</a:t>
            </a:r>
          </a:p>
          <a:p>
            <a:pPr marL="342900" indent="-342900">
              <a:buAutoNum type="arabicParenR"/>
            </a:pPr>
            <a:r>
              <a:rPr lang="fr-FR" dirty="0" smtClean="0"/>
              <a:t>Rehausse du plateau de charge</a:t>
            </a:r>
          </a:p>
          <a:p>
            <a:pPr marL="800100" lvl="1" indent="-342900">
              <a:buAutoNum type="arabicParenR"/>
            </a:pPr>
            <a:r>
              <a:rPr lang="fr-FR" dirty="0" smtClean="0"/>
              <a:t>Disparition du tableau électrique</a:t>
            </a:r>
          </a:p>
          <a:p>
            <a:pPr marL="800100" lvl="1" indent="-342900">
              <a:buAutoNum type="arabicParenR"/>
            </a:pPr>
            <a:r>
              <a:rPr lang="fr-FR" dirty="0" smtClean="0"/>
              <a:t>Suppression du système de recharge des batterie</a:t>
            </a:r>
          </a:p>
          <a:p>
            <a:pPr marL="342900" indent="-342900">
              <a:buAutoNum type="arabicParenR"/>
            </a:pPr>
            <a:r>
              <a:rPr lang="fr-FR" dirty="0" smtClean="0"/>
              <a:t>Télécommande et/ou commande facile d’accès</a:t>
            </a:r>
          </a:p>
          <a:p>
            <a:pPr marL="342900" indent="-342900">
              <a:buAutoNum type="arabicParenR"/>
            </a:pPr>
            <a:r>
              <a:rPr lang="fr-FR" dirty="0" smtClean="0"/>
              <a:t>Indicateur de direction</a:t>
            </a:r>
          </a:p>
          <a:p>
            <a:pPr marL="342900" indent="-342900">
              <a:buAutoNum type="arabicParenR"/>
            </a:pPr>
            <a:r>
              <a:rPr lang="fr-FR" dirty="0" smtClean="0"/>
              <a:t>Filoguidée</a:t>
            </a:r>
          </a:p>
          <a:p>
            <a:pPr marL="342900" indent="-342900">
              <a:buAutoNum type="arabicParenR"/>
            </a:pPr>
            <a:endParaRPr lang="fr-FR" dirty="0"/>
          </a:p>
        </p:txBody>
      </p:sp>
      <p:pic>
        <p:nvPicPr>
          <p:cNvPr id="3" name="Chariot Automatique - Cas client Saint Gobain(360p_H.264-AAC).mp4.AVI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660079" y="3573016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9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160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3403502">
            <a:off x="1674326" y="4272082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23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7544" y="2492896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fr-FR" sz="2800" i="1" dirty="0" smtClean="0"/>
          </a:p>
          <a:p>
            <a:pPr algn="ctr"/>
            <a:r>
              <a:rPr lang="fr-FR" sz="2800" i="1" dirty="0" smtClean="0"/>
              <a:t>Je vous remercie pour votre attention</a:t>
            </a:r>
            <a:endParaRPr lang="fr-FR" sz="2800" i="1" dirty="0"/>
          </a:p>
        </p:txBody>
      </p:sp>
    </p:spTree>
    <p:extLst>
      <p:ext uri="{BB962C8B-B14F-4D97-AF65-F5344CB8AC3E}">
        <p14:creationId xmlns:p14="http://schemas.microsoft.com/office/powerpoint/2010/main" val="306031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5400000">
            <a:off x="1518664" y="3231826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971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8620994">
            <a:off x="1775685" y="2271574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10863103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507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13920714">
            <a:off x="2868000" y="2396875"/>
            <a:ext cx="991509" cy="420222"/>
            <a:chOff x="2844196" y="4564589"/>
            <a:chExt cx="991509" cy="420222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10651703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989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">
        <p:circle/>
      </p:transition>
    </mc:Choice>
    <mc:Fallback xmlns="">
      <p:transition spd="slow" advClick="0" advTm="1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>
            <p:custDataLst>
              <p:tags r:id="rId1"/>
            </p:custDataLst>
          </p:nvPr>
        </p:nvSpPr>
        <p:spPr>
          <a:xfrm>
            <a:off x="4644008" y="2785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 smtClean="0"/>
              <a:t>Ancien fonctionnement</a:t>
            </a:r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003794" y="2322031"/>
            <a:ext cx="1524178" cy="1559353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5" name="Ellipse 4"/>
          <p:cNvSpPr/>
          <p:nvPr/>
        </p:nvSpPr>
        <p:spPr>
          <a:xfrm>
            <a:off x="2001724" y="3741311"/>
            <a:ext cx="1346851" cy="1044375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5696596" y="4004293"/>
            <a:ext cx="874901" cy="782080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7" name="Ellipse 6"/>
          <p:cNvSpPr/>
          <p:nvPr/>
        </p:nvSpPr>
        <p:spPr>
          <a:xfrm>
            <a:off x="3496232" y="2710668"/>
            <a:ext cx="1328912" cy="1292938"/>
          </a:xfrm>
          <a:prstGeom prst="ellipse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8" name="Connecteur droit 7"/>
          <p:cNvCxnSpPr/>
          <p:nvPr/>
        </p:nvCxnSpPr>
        <p:spPr>
          <a:xfrm flipH="1">
            <a:off x="2753118" y="4786373"/>
            <a:ext cx="3380238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40746" y="4189685"/>
            <a:ext cx="655486" cy="566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2029324" y="3066346"/>
            <a:ext cx="1384111" cy="118033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2000344" y="2960604"/>
            <a:ext cx="0" cy="1358855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2170081" y="2430520"/>
            <a:ext cx="1148136" cy="923527"/>
          </a:xfrm>
          <a:prstGeom prst="ellipse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12361" y="5058968"/>
            <a:ext cx="1542117" cy="56029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5577918" y="1927215"/>
            <a:ext cx="1253013" cy="1958290"/>
          </a:xfrm>
          <a:prstGeom prst="rect">
            <a:avLst/>
          </a:prstGeom>
          <a:solidFill>
            <a:schemeClr val="accent3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948440" y="3573085"/>
            <a:ext cx="623057" cy="1373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5763524" y="2259547"/>
            <a:ext cx="184916" cy="15593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 rot="16200000">
            <a:off x="2561456" y="2337355"/>
            <a:ext cx="346065" cy="19319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3097421" y="2762166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2003104" y="2764913"/>
            <a:ext cx="347753" cy="19225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2609601" y="3104798"/>
            <a:ext cx="231835" cy="635140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3" name="Rectangle 22"/>
          <p:cNvSpPr/>
          <p:nvPr/>
        </p:nvSpPr>
        <p:spPr>
          <a:xfrm>
            <a:off x="5375752" y="4027639"/>
            <a:ext cx="655486" cy="728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2219070" y="3354734"/>
            <a:ext cx="1045328" cy="218351"/>
          </a:xfrm>
          <a:prstGeom prst="rect">
            <a:avLst/>
          </a:prstGeom>
          <a:solidFill>
            <a:srgbClr val="FFC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590760" y="2173031"/>
            <a:ext cx="1321323" cy="1268906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6" name="Rectangle 25"/>
          <p:cNvSpPr/>
          <p:nvPr/>
        </p:nvSpPr>
        <p:spPr>
          <a:xfrm>
            <a:off x="4048911" y="2674963"/>
            <a:ext cx="1384111" cy="1288818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cxnSp>
        <p:nvCxnSpPr>
          <p:cNvPr id="27" name="Connecteur droit 26"/>
          <p:cNvCxnSpPr/>
          <p:nvPr/>
        </p:nvCxnSpPr>
        <p:spPr>
          <a:xfrm flipH="1">
            <a:off x="4073060" y="3996740"/>
            <a:ext cx="2141714" cy="686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 de texte 612"/>
          <p:cNvSpPr txBox="1"/>
          <p:nvPr/>
        </p:nvSpPr>
        <p:spPr>
          <a:xfrm>
            <a:off x="2704129" y="5106346"/>
            <a:ext cx="1366171" cy="508798"/>
          </a:xfrm>
          <a:prstGeom prst="rect">
            <a:avLst/>
          </a:prstGeom>
          <a:solidFill>
            <a:schemeClr val="tx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1100">
                <a:ln w="9525" cap="rnd" cmpd="sng" algn="ctr">
                  <a:solidFill>
                    <a:srgbClr val="FFFFFF"/>
                  </a:solidFill>
                  <a:prstDash val="solid"/>
                  <a:bevel/>
                </a:ln>
                <a:solidFill>
                  <a:srgbClr val="FFFFFF"/>
                </a:solidFill>
                <a:effectLst/>
                <a:ea typeface="Calibri"/>
                <a:cs typeface="Times New Roman"/>
              </a:rPr>
              <a:t>Zone d’arrivée des pièces brutes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grpSp>
        <p:nvGrpSpPr>
          <p:cNvPr id="38" name="Groupe 37"/>
          <p:cNvGrpSpPr/>
          <p:nvPr/>
        </p:nvGrpSpPr>
        <p:grpSpPr>
          <a:xfrm rot="16200000">
            <a:off x="3115585" y="3012631"/>
            <a:ext cx="991509" cy="702059"/>
            <a:chOff x="2844196" y="4435343"/>
            <a:chExt cx="991509" cy="702059"/>
          </a:xfrm>
        </p:grpSpPr>
        <p:grpSp>
          <p:nvGrpSpPr>
            <p:cNvPr id="37" name="Groupe 36"/>
            <p:cNvGrpSpPr/>
            <p:nvPr/>
          </p:nvGrpSpPr>
          <p:grpSpPr>
            <a:xfrm>
              <a:off x="2844196" y="4564589"/>
              <a:ext cx="991509" cy="420222"/>
              <a:chOff x="2844196" y="4564589"/>
              <a:chExt cx="991509" cy="42022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2844196" y="4564589"/>
                <a:ext cx="991509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3590760" y="4564589"/>
                <a:ext cx="242185" cy="42022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fr-FR"/>
              </a:p>
            </p:txBody>
          </p:sp>
        </p:grpSp>
        <p:sp>
          <p:nvSpPr>
            <p:cNvPr id="29" name="Zone de texte 614"/>
            <p:cNvSpPr txBox="1"/>
            <p:nvPr/>
          </p:nvSpPr>
          <p:spPr>
            <a:xfrm rot="5400000">
              <a:off x="2888701" y="4602011"/>
              <a:ext cx="702059" cy="368724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fr-FR" sz="1050" dirty="0">
                  <a:effectLst/>
                  <a:ea typeface="Calibri"/>
                  <a:cs typeface="Times New Roman"/>
                </a:rPr>
                <a:t>Chariot</a:t>
              </a:r>
            </a:p>
          </p:txBody>
        </p:sp>
      </p:grpSp>
      <p:sp>
        <p:nvSpPr>
          <p:cNvPr id="30" name="Zone de texte 615"/>
          <p:cNvSpPr txBox="1"/>
          <p:nvPr/>
        </p:nvSpPr>
        <p:spPr>
          <a:xfrm>
            <a:off x="5879442" y="2459359"/>
            <a:ext cx="1068097" cy="1114412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50" dirty="0">
                <a:effectLst/>
                <a:ea typeface="Calibri"/>
                <a:cs typeface="Times New Roman"/>
              </a:rPr>
              <a:t>Poste de Chargement</a:t>
            </a:r>
          </a:p>
        </p:txBody>
      </p:sp>
      <p:sp>
        <p:nvSpPr>
          <p:cNvPr id="31" name="Zone de texte 616"/>
          <p:cNvSpPr txBox="1"/>
          <p:nvPr/>
        </p:nvSpPr>
        <p:spPr>
          <a:xfrm>
            <a:off x="2093492" y="3355421"/>
            <a:ext cx="1270263" cy="526651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Chargeur + Tapis</a:t>
            </a:r>
          </a:p>
        </p:txBody>
      </p:sp>
      <p:sp>
        <p:nvSpPr>
          <p:cNvPr id="32" name="Zone de texte 617"/>
          <p:cNvSpPr txBox="1"/>
          <p:nvPr/>
        </p:nvSpPr>
        <p:spPr>
          <a:xfrm>
            <a:off x="2350858" y="2604926"/>
            <a:ext cx="913539" cy="46142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fr-FR" sz="900" dirty="0">
                <a:effectLst/>
                <a:ea typeface="Calibri"/>
                <a:cs typeface="Times New Roman"/>
              </a:rPr>
              <a:t>Poste d’usinage</a:t>
            </a:r>
          </a:p>
        </p:txBody>
      </p:sp>
      <p:sp>
        <p:nvSpPr>
          <p:cNvPr id="33" name="Flèche droite 32"/>
          <p:cNvSpPr/>
          <p:nvPr/>
        </p:nvSpPr>
        <p:spPr>
          <a:xfrm>
            <a:off x="4536040" y="3884818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4" name="Flèche droite 33"/>
          <p:cNvSpPr/>
          <p:nvPr/>
        </p:nvSpPr>
        <p:spPr>
          <a:xfrm rot="16200000">
            <a:off x="1838084" y="3971136"/>
            <a:ext cx="378337" cy="22355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5" name="Flèche droite 34"/>
          <p:cNvSpPr/>
          <p:nvPr/>
        </p:nvSpPr>
        <p:spPr>
          <a:xfrm rot="10800000">
            <a:off x="4826524" y="4688184"/>
            <a:ext cx="380182" cy="22247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36" name="Zone de texte 622"/>
          <p:cNvSpPr txBox="1"/>
          <p:nvPr/>
        </p:nvSpPr>
        <p:spPr>
          <a:xfrm>
            <a:off x="2093492" y="4003606"/>
            <a:ext cx="589937" cy="31928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1000">
                <a:effectLst/>
                <a:ea typeface="Calibri"/>
                <a:cs typeface="Times New Roman"/>
              </a:rPr>
              <a:t>SENS</a:t>
            </a:r>
            <a:endParaRPr lang="fr-FR" sz="1100">
              <a:effectLst/>
              <a:ea typeface="Calibri"/>
              <a:cs typeface="Times New Roman"/>
            </a:endParaRPr>
          </a:p>
        </p:txBody>
      </p:sp>
      <p:sp>
        <p:nvSpPr>
          <p:cNvPr id="2" name="Rectangle 3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40" name="ZoneTexte 39"/>
          <p:cNvSpPr txBox="1"/>
          <p:nvPr>
            <p:custDataLst>
              <p:tags r:id="rId3"/>
            </p:custDataLst>
          </p:nvPr>
        </p:nvSpPr>
        <p:spPr>
          <a:xfrm>
            <a:off x="611560" y="1340768"/>
            <a:ext cx="7914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Le chariot était utilisé dans un cycle d’usinage de pièce automatisé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2437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Origin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2436</TotalTime>
  <Words>1558</Words>
  <Application>Microsoft Office PowerPoint</Application>
  <PresentationFormat>Affichage à l'écran (4:3)</PresentationFormat>
  <Paragraphs>420</Paragraphs>
  <Slides>50</Slides>
  <Notes>0</Notes>
  <HiddenSlides>0</HiddenSlides>
  <MMClips>1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1" baseType="lpstr">
      <vt:lpstr>Austin</vt:lpstr>
      <vt:lpstr>Quai de déchargement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Quai de déchargement</dc:title>
  <dc:creator>BlackPerlKDE</dc:creator>
  <cp:lastModifiedBy>BlackPerlKDE</cp:lastModifiedBy>
  <cp:revision>161</cp:revision>
  <cp:lastPrinted>2011-06-18T11:12:52Z</cp:lastPrinted>
  <dcterms:created xsi:type="dcterms:W3CDTF">2011-06-15T06:20:18Z</dcterms:created>
  <dcterms:modified xsi:type="dcterms:W3CDTF">2011-06-18T14:11:54Z</dcterms:modified>
</cp:coreProperties>
</file>